
<file path=[Content_Types].xml><?xml version="1.0" encoding="utf-8"?>
<Types xmlns="http://schemas.openxmlformats.org/package/2006/content-types">
  <Default Extension="png" ContentType="image/png"/>
  <Default Extension="rels" ContentType="application/vnd.openxmlformats-package.relationships+xml"/>
  <Default Extension="xml" ContentType="application/xml"/>
  <Default Extension="fntdata" ContentType="application/x-fontdata"/>
  <Default Extension="gif" ContentType="image/gif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theme/theme2.xml" ContentType="application/vnd.openxmlformats-officedocument.theme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theme/theme3.xml" ContentType="application/vnd.openxmlformats-officedocument.theme+xml"/>
  <Override PartName="/ppt/theme/theme4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ppt/notesSlides/notesSlide36.xml" ContentType="application/vnd.openxmlformats-officedocument.presentationml.notesSlide+xml"/>
  <Override PartName="/ppt/notesSlides/notesSlide37.xml" ContentType="application/vnd.openxmlformats-officedocument.presentationml.notesSlide+xml"/>
  <Override PartName="/ppt/notesSlides/notesSlide38.xml" ContentType="application/vnd.openxmlformats-officedocument.presentationml.notesSlide+xml"/>
  <Override PartName="/ppt/notesSlides/notesSlide39.xml" ContentType="application/vnd.openxmlformats-officedocument.presentationml.notesSlide+xml"/>
  <Override PartName="/ppt/notesSlides/notesSlide40.xml" ContentType="application/vnd.openxmlformats-officedocument.presentationml.notesSlide+xml"/>
  <Override PartName="/ppt/notesSlides/notesSlide41.xml" ContentType="application/vnd.openxmlformats-officedocument.presentationml.notesSlide+xml"/>
  <Override PartName="/ppt/notesSlides/notesSlide42.xml" ContentType="application/vnd.openxmlformats-officedocument.presentationml.notesSlide+xml"/>
  <Override PartName="/ppt/notesSlides/notesSlide43.xml" ContentType="application/vnd.openxmlformats-officedocument.presentationml.notesSlide+xml"/>
  <Override PartName="/ppt/notesSlides/notesSlide44.xml" ContentType="application/vnd.openxmlformats-officedocument.presentationml.notesSlide+xml"/>
  <Override PartName="/ppt/notesSlides/notesSlide45.xml" ContentType="application/vnd.openxmlformats-officedocument.presentationml.notesSlide+xml"/>
  <Override PartName="/ppt/notesSlides/notesSlide46.xml" ContentType="application/vnd.openxmlformats-officedocument.presentationml.notesSlide+xml"/>
  <Override PartName="/ppt/notesSlides/notesSlide47.xml" ContentType="application/vnd.openxmlformats-officedocument.presentationml.notesSlide+xml"/>
  <Override PartName="/ppt/notesSlides/notesSlide48.xml" ContentType="application/vnd.openxmlformats-officedocument.presentationml.notesSlide+xml"/>
  <Override PartName="/ppt/notesSlides/notesSlide49.xml" ContentType="application/vnd.openxmlformats-officedocument.presentationml.notesSlide+xml"/>
  <Override PartName="/ppt/notesSlides/notesSlide50.xml" ContentType="application/vnd.openxmlformats-officedocument.presentationml.notesSlide+xml"/>
  <Override PartName="/ppt/notesSlides/notesSlide51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howSpecialPlsOnTitleSld="0" strictFirstAndLastChars="0" embedTrueTypeFonts="1" saveSubsetFonts="1" autoCompressPictures="0">
  <p:sldMasterIdLst>
    <p:sldMasterId id="2147483690" r:id="rId1"/>
    <p:sldMasterId id="2147483691" r:id="rId2"/>
    <p:sldMasterId id="2147483692" r:id="rId3"/>
  </p:sldMasterIdLst>
  <p:notesMasterIdLst>
    <p:notesMasterId r:id="rId55"/>
  </p:notesMasterIdLst>
  <p:sldIdLst>
    <p:sldId id="256" r:id="rId4"/>
    <p:sldId id="257" r:id="rId5"/>
    <p:sldId id="258" r:id="rId6"/>
    <p:sldId id="259" r:id="rId7"/>
    <p:sldId id="260" r:id="rId8"/>
    <p:sldId id="261" r:id="rId9"/>
    <p:sldId id="262" r:id="rId10"/>
    <p:sldId id="263" r:id="rId11"/>
    <p:sldId id="264" r:id="rId12"/>
    <p:sldId id="265" r:id="rId13"/>
    <p:sldId id="266" r:id="rId14"/>
    <p:sldId id="267" r:id="rId15"/>
    <p:sldId id="268" r:id="rId16"/>
    <p:sldId id="269" r:id="rId17"/>
    <p:sldId id="270" r:id="rId18"/>
    <p:sldId id="271" r:id="rId19"/>
    <p:sldId id="272" r:id="rId20"/>
    <p:sldId id="273" r:id="rId21"/>
    <p:sldId id="274" r:id="rId22"/>
    <p:sldId id="275" r:id="rId23"/>
    <p:sldId id="276" r:id="rId24"/>
    <p:sldId id="277" r:id="rId25"/>
    <p:sldId id="278" r:id="rId26"/>
    <p:sldId id="279" r:id="rId27"/>
    <p:sldId id="280" r:id="rId28"/>
    <p:sldId id="281" r:id="rId29"/>
    <p:sldId id="282" r:id="rId30"/>
    <p:sldId id="283" r:id="rId31"/>
    <p:sldId id="284" r:id="rId32"/>
    <p:sldId id="285" r:id="rId33"/>
    <p:sldId id="286" r:id="rId34"/>
    <p:sldId id="287" r:id="rId35"/>
    <p:sldId id="288" r:id="rId36"/>
    <p:sldId id="289" r:id="rId37"/>
    <p:sldId id="290" r:id="rId38"/>
    <p:sldId id="291" r:id="rId39"/>
    <p:sldId id="292" r:id="rId40"/>
    <p:sldId id="293" r:id="rId41"/>
    <p:sldId id="294" r:id="rId42"/>
    <p:sldId id="295" r:id="rId43"/>
    <p:sldId id="296" r:id="rId44"/>
    <p:sldId id="297" r:id="rId45"/>
    <p:sldId id="298" r:id="rId46"/>
    <p:sldId id="299" r:id="rId47"/>
    <p:sldId id="300" r:id="rId48"/>
    <p:sldId id="301" r:id="rId49"/>
    <p:sldId id="302" r:id="rId50"/>
    <p:sldId id="303" r:id="rId51"/>
    <p:sldId id="304" r:id="rId52"/>
    <p:sldId id="305" r:id="rId53"/>
    <p:sldId id="306" r:id="rId54"/>
  </p:sldIdLst>
  <p:sldSz cx="9144000" cy="5143500" type="screen16x9"/>
  <p:notesSz cx="6858000" cy="9144000"/>
  <p:embeddedFontLst>
    <p:embeddedFont>
      <p:font typeface="Bangers" panose="020B0604020202020204" charset="0"/>
      <p:regular r:id="rId56"/>
    </p:embeddedFont>
    <p:embeddedFont>
      <p:font typeface="Calibri" panose="020F0502020204030204" pitchFamily="34" charset="0"/>
      <p:regular r:id="rId57"/>
      <p:bold r:id="rId58"/>
      <p:italic r:id="rId59"/>
      <p:boldItalic r:id="rId60"/>
    </p:embeddedFont>
    <p:embeddedFont>
      <p:font typeface="Corbel" panose="020B0503020204020204" pitchFamily="34" charset="0"/>
      <p:regular r:id="rId61"/>
      <p:bold r:id="rId62"/>
      <p:italic r:id="rId63"/>
      <p:boldItalic r:id="rId64"/>
    </p:embeddedFont>
    <p:embeddedFont>
      <p:font typeface="Cousine" panose="020B0604020202020204" charset="0"/>
      <p:regular r:id="rId65"/>
      <p:bold r:id="rId66"/>
      <p:italic r:id="rId67"/>
      <p:boldItalic r:id="rId68"/>
    </p:embeddedFont>
    <p:embeddedFont>
      <p:font typeface="Dosis" panose="020B0604020202020204" charset="0"/>
      <p:regular r:id="rId69"/>
      <p:bold r:id="rId70"/>
    </p:embeddedFont>
    <p:embeddedFont>
      <p:font typeface="Merriweather" panose="020B0604020202020204" charset="0"/>
      <p:regular r:id="rId71"/>
      <p:bold r:id="rId72"/>
      <p:italic r:id="rId73"/>
      <p:boldItalic r:id="rId74"/>
    </p:embeddedFont>
    <p:embeddedFont>
      <p:font typeface="Nixie One" panose="020B0604020202020204" charset="0"/>
      <p:regular r:id="rId75"/>
    </p:embeddedFont>
    <p:embeddedFont>
      <p:font typeface="Nunito" panose="020B0604020202020204" charset="0"/>
      <p:regular r:id="rId76"/>
      <p:bold r:id="rId77"/>
      <p:italic r:id="rId78"/>
      <p:boldItalic r:id="rId79"/>
    </p:embeddedFont>
    <p:embeddedFont>
      <p:font typeface="Permanent Marker" panose="020B0604020202020204" charset="0"/>
      <p:regular r:id="rId80"/>
    </p:embeddedFont>
    <p:embeddedFont>
      <p:font typeface="Roboto" panose="020B0604020202020204" charset="0"/>
      <p:regular r:id="rId81"/>
      <p:bold r:id="rId82"/>
      <p:italic r:id="rId83"/>
      <p:boldItalic r:id="rId84"/>
    </p:embeddedFont>
    <p:embeddedFont>
      <p:font typeface="Sniglet" panose="020B0604020202020204" charset="0"/>
      <p:regular r:id="rId85"/>
    </p:embeddedFont>
    <p:embeddedFont>
      <p:font typeface="Trebuchet MS" panose="020B0603020202020204" pitchFamily="34" charset="0"/>
      <p:regular r:id="rId86"/>
      <p:bold r:id="rId87"/>
      <p:italic r:id="rId88"/>
      <p:boldItalic r:id="rId89"/>
    </p:embeddedFont>
    <p:embeddedFont>
      <p:font typeface="Ubuntu" panose="020B0604020202020204" charset="0"/>
      <p:regular r:id="rId90"/>
      <p:bold r:id="rId91"/>
      <p:italic r:id="rId92"/>
      <p:boldItalic r:id="rId93"/>
    </p:embeddedFont>
    <p:embeddedFont>
      <p:font typeface="Viga" panose="020B0604020202020204" charset="0"/>
      <p:regular r:id="rId94"/>
    </p:embeddedFont>
  </p:embeddedFontLst>
  <p:defaultText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8BA238A1-EB7F-4212-AC84-277387F41D87}">
  <a:tblStyle styleId="{8BA238A1-EB7F-4212-AC84-277387F41D87}" styleName="Table_0">
    <a:wholeTbl>
      <a:tcTxStyle>
        <a:font>
          <a:latin typeface="Arial"/>
          <a:ea typeface="Arial"/>
          <a:cs typeface="Arial"/>
        </a:font>
        <a:srgbClr val="000000"/>
      </a:tcTxStyle>
      <a:tcStyle>
        <a:tcBdr>
          <a:lef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left>
          <a:righ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right>
          <a:top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top>
          <a:bottom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bottom>
          <a:insideH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H>
          <a:insideV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V>
        </a:tcBdr>
      </a:tcStyle>
    </a:wholeTbl>
    <a:band1H>
      <a:tcTxStyle/>
      <a:tcStyle>
        <a:tcBdr/>
      </a:tcStyle>
    </a:band1H>
    <a:band2H>
      <a:tcTxStyle/>
      <a:tcStyle>
        <a:tcBdr/>
      </a:tcStyle>
    </a:band2H>
    <a:band1V>
      <a:tcTxStyle/>
      <a:tcStyle>
        <a:tcBdr/>
      </a:tcStyle>
    </a:band1V>
    <a:band2V>
      <a:tcTxStyle/>
      <a:tcStyle>
        <a:tcBdr/>
      </a:tcStyle>
    </a:band2V>
    <a:lastCol>
      <a:tcTxStyle/>
      <a:tcStyle>
        <a:tcBdr/>
      </a:tcStyle>
    </a:lastCol>
    <a:firstCol>
      <a:tcTxStyle/>
      <a:tcStyle>
        <a:tcBdr/>
      </a:tcStyle>
    </a:firstCol>
    <a:lastRow>
      <a:tcTxStyle/>
      <a:tcStyle>
        <a:tcBdr/>
      </a:tcStyle>
    </a:lastRow>
    <a:seCell>
      <a:tcTxStyle/>
      <a:tcStyle>
        <a:tcBdr/>
      </a:tcStyle>
    </a:seCell>
    <a:swCell>
      <a:tcTxStyle/>
      <a:tcStyle>
        <a:tcBdr/>
      </a:tcStyle>
    </a:swCell>
    <a:firstRow>
      <a:tcTxStyle/>
      <a:tcStyle>
        <a:tcBdr/>
      </a:tcStyle>
    </a:firstRow>
    <a:neCell>
      <a:tcTxStyle/>
      <a:tcStyle>
        <a:tcBdr/>
      </a:tcStyle>
    </a:neCell>
    <a:nwCell>
      <a:tcTxStyle/>
      <a:tcStyle>
        <a:tcBdr/>
      </a:tcStyle>
    </a:nwCel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620"/>
    <p:restoredTop sz="94660"/>
  </p:normalViewPr>
  <p:slideViewPr>
    <p:cSldViewPr snapToGrid="0">
      <p:cViewPr varScale="1">
        <p:scale>
          <a:sx n="104" d="100"/>
          <a:sy n="104" d="100"/>
        </p:scale>
        <p:origin x="778" y="77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23.xml"/><Relationship Id="rId21" Type="http://schemas.openxmlformats.org/officeDocument/2006/relationships/slide" Target="slides/slide18.xml"/><Relationship Id="rId42" Type="http://schemas.openxmlformats.org/officeDocument/2006/relationships/slide" Target="slides/slide39.xml"/><Relationship Id="rId47" Type="http://schemas.openxmlformats.org/officeDocument/2006/relationships/slide" Target="slides/slide44.xml"/><Relationship Id="rId63" Type="http://schemas.openxmlformats.org/officeDocument/2006/relationships/font" Target="fonts/font8.fntdata"/><Relationship Id="rId68" Type="http://schemas.openxmlformats.org/officeDocument/2006/relationships/font" Target="fonts/font13.fntdata"/><Relationship Id="rId84" Type="http://schemas.openxmlformats.org/officeDocument/2006/relationships/font" Target="fonts/font29.fntdata"/><Relationship Id="rId89" Type="http://schemas.openxmlformats.org/officeDocument/2006/relationships/font" Target="fonts/font34.fntdata"/><Relationship Id="rId16" Type="http://schemas.openxmlformats.org/officeDocument/2006/relationships/slide" Target="slides/slide13.xml"/><Relationship Id="rId11" Type="http://schemas.openxmlformats.org/officeDocument/2006/relationships/slide" Target="slides/slide8.xml"/><Relationship Id="rId32" Type="http://schemas.openxmlformats.org/officeDocument/2006/relationships/slide" Target="slides/slide29.xml"/><Relationship Id="rId37" Type="http://schemas.openxmlformats.org/officeDocument/2006/relationships/slide" Target="slides/slide34.xml"/><Relationship Id="rId53" Type="http://schemas.openxmlformats.org/officeDocument/2006/relationships/slide" Target="slides/slide50.xml"/><Relationship Id="rId58" Type="http://schemas.openxmlformats.org/officeDocument/2006/relationships/font" Target="fonts/font3.fntdata"/><Relationship Id="rId74" Type="http://schemas.openxmlformats.org/officeDocument/2006/relationships/font" Target="fonts/font19.fntdata"/><Relationship Id="rId79" Type="http://schemas.openxmlformats.org/officeDocument/2006/relationships/font" Target="fonts/font24.fntdata"/><Relationship Id="rId5" Type="http://schemas.openxmlformats.org/officeDocument/2006/relationships/slide" Target="slides/slide2.xml"/><Relationship Id="rId90" Type="http://schemas.openxmlformats.org/officeDocument/2006/relationships/font" Target="fonts/font35.fntdata"/><Relationship Id="rId95" Type="http://schemas.openxmlformats.org/officeDocument/2006/relationships/presProps" Target="presProps.xml"/><Relationship Id="rId22" Type="http://schemas.openxmlformats.org/officeDocument/2006/relationships/slide" Target="slides/slide19.xml"/><Relationship Id="rId27" Type="http://schemas.openxmlformats.org/officeDocument/2006/relationships/slide" Target="slides/slide24.xml"/><Relationship Id="rId43" Type="http://schemas.openxmlformats.org/officeDocument/2006/relationships/slide" Target="slides/slide40.xml"/><Relationship Id="rId48" Type="http://schemas.openxmlformats.org/officeDocument/2006/relationships/slide" Target="slides/slide45.xml"/><Relationship Id="rId64" Type="http://schemas.openxmlformats.org/officeDocument/2006/relationships/font" Target="fonts/font9.fntdata"/><Relationship Id="rId69" Type="http://schemas.openxmlformats.org/officeDocument/2006/relationships/font" Target="fonts/font14.fntdata"/><Relationship Id="rId80" Type="http://schemas.openxmlformats.org/officeDocument/2006/relationships/font" Target="fonts/font25.fntdata"/><Relationship Id="rId85" Type="http://schemas.openxmlformats.org/officeDocument/2006/relationships/font" Target="fonts/font30.fntdata"/><Relationship Id="rId3" Type="http://schemas.openxmlformats.org/officeDocument/2006/relationships/slideMaster" Target="slideMasters/slideMaster3.xml"/><Relationship Id="rId12" Type="http://schemas.openxmlformats.org/officeDocument/2006/relationships/slide" Target="slides/slide9.xml"/><Relationship Id="rId17" Type="http://schemas.openxmlformats.org/officeDocument/2006/relationships/slide" Target="slides/slide14.xml"/><Relationship Id="rId25" Type="http://schemas.openxmlformats.org/officeDocument/2006/relationships/slide" Target="slides/slide22.xml"/><Relationship Id="rId33" Type="http://schemas.openxmlformats.org/officeDocument/2006/relationships/slide" Target="slides/slide30.xml"/><Relationship Id="rId38" Type="http://schemas.openxmlformats.org/officeDocument/2006/relationships/slide" Target="slides/slide35.xml"/><Relationship Id="rId46" Type="http://schemas.openxmlformats.org/officeDocument/2006/relationships/slide" Target="slides/slide43.xml"/><Relationship Id="rId59" Type="http://schemas.openxmlformats.org/officeDocument/2006/relationships/font" Target="fonts/font4.fntdata"/><Relationship Id="rId67" Type="http://schemas.openxmlformats.org/officeDocument/2006/relationships/font" Target="fonts/font12.fntdata"/><Relationship Id="rId20" Type="http://schemas.openxmlformats.org/officeDocument/2006/relationships/slide" Target="slides/slide17.xml"/><Relationship Id="rId41" Type="http://schemas.openxmlformats.org/officeDocument/2006/relationships/slide" Target="slides/slide38.xml"/><Relationship Id="rId54" Type="http://schemas.openxmlformats.org/officeDocument/2006/relationships/slide" Target="slides/slide51.xml"/><Relationship Id="rId62" Type="http://schemas.openxmlformats.org/officeDocument/2006/relationships/font" Target="fonts/font7.fntdata"/><Relationship Id="rId70" Type="http://schemas.openxmlformats.org/officeDocument/2006/relationships/font" Target="fonts/font15.fntdata"/><Relationship Id="rId75" Type="http://schemas.openxmlformats.org/officeDocument/2006/relationships/font" Target="fonts/font20.fntdata"/><Relationship Id="rId83" Type="http://schemas.openxmlformats.org/officeDocument/2006/relationships/font" Target="fonts/font28.fntdata"/><Relationship Id="rId88" Type="http://schemas.openxmlformats.org/officeDocument/2006/relationships/font" Target="fonts/font33.fntdata"/><Relationship Id="rId91" Type="http://schemas.openxmlformats.org/officeDocument/2006/relationships/font" Target="fonts/font36.fntdata"/><Relationship Id="rId96" Type="http://schemas.openxmlformats.org/officeDocument/2006/relationships/viewProps" Target="view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3.xml"/><Relationship Id="rId15" Type="http://schemas.openxmlformats.org/officeDocument/2006/relationships/slide" Target="slides/slide12.xml"/><Relationship Id="rId23" Type="http://schemas.openxmlformats.org/officeDocument/2006/relationships/slide" Target="slides/slide20.xml"/><Relationship Id="rId28" Type="http://schemas.openxmlformats.org/officeDocument/2006/relationships/slide" Target="slides/slide25.xml"/><Relationship Id="rId36" Type="http://schemas.openxmlformats.org/officeDocument/2006/relationships/slide" Target="slides/slide33.xml"/><Relationship Id="rId49" Type="http://schemas.openxmlformats.org/officeDocument/2006/relationships/slide" Target="slides/slide46.xml"/><Relationship Id="rId57" Type="http://schemas.openxmlformats.org/officeDocument/2006/relationships/font" Target="fonts/font2.fntdata"/><Relationship Id="rId10" Type="http://schemas.openxmlformats.org/officeDocument/2006/relationships/slide" Target="slides/slide7.xml"/><Relationship Id="rId31" Type="http://schemas.openxmlformats.org/officeDocument/2006/relationships/slide" Target="slides/slide28.xml"/><Relationship Id="rId44" Type="http://schemas.openxmlformats.org/officeDocument/2006/relationships/slide" Target="slides/slide41.xml"/><Relationship Id="rId52" Type="http://schemas.openxmlformats.org/officeDocument/2006/relationships/slide" Target="slides/slide49.xml"/><Relationship Id="rId60" Type="http://schemas.openxmlformats.org/officeDocument/2006/relationships/font" Target="fonts/font5.fntdata"/><Relationship Id="rId65" Type="http://schemas.openxmlformats.org/officeDocument/2006/relationships/font" Target="fonts/font10.fntdata"/><Relationship Id="rId73" Type="http://schemas.openxmlformats.org/officeDocument/2006/relationships/font" Target="fonts/font18.fntdata"/><Relationship Id="rId78" Type="http://schemas.openxmlformats.org/officeDocument/2006/relationships/font" Target="fonts/font23.fntdata"/><Relationship Id="rId81" Type="http://schemas.openxmlformats.org/officeDocument/2006/relationships/font" Target="fonts/font26.fntdata"/><Relationship Id="rId86" Type="http://schemas.openxmlformats.org/officeDocument/2006/relationships/font" Target="fonts/font31.fntdata"/><Relationship Id="rId94" Type="http://schemas.openxmlformats.org/officeDocument/2006/relationships/font" Target="fonts/font39.fntdata"/><Relationship Id="rId4" Type="http://schemas.openxmlformats.org/officeDocument/2006/relationships/slide" Target="slides/slide1.xml"/><Relationship Id="rId9" Type="http://schemas.openxmlformats.org/officeDocument/2006/relationships/slide" Target="slides/slide6.xml"/><Relationship Id="rId13" Type="http://schemas.openxmlformats.org/officeDocument/2006/relationships/slide" Target="slides/slide10.xml"/><Relationship Id="rId18" Type="http://schemas.openxmlformats.org/officeDocument/2006/relationships/slide" Target="slides/slide15.xml"/><Relationship Id="rId39" Type="http://schemas.openxmlformats.org/officeDocument/2006/relationships/slide" Target="slides/slide36.xml"/><Relationship Id="rId34" Type="http://schemas.openxmlformats.org/officeDocument/2006/relationships/slide" Target="slides/slide31.xml"/><Relationship Id="rId50" Type="http://schemas.openxmlformats.org/officeDocument/2006/relationships/slide" Target="slides/slide47.xml"/><Relationship Id="rId55" Type="http://schemas.openxmlformats.org/officeDocument/2006/relationships/notesMaster" Target="notesMasters/notesMaster1.xml"/><Relationship Id="rId76" Type="http://schemas.openxmlformats.org/officeDocument/2006/relationships/font" Target="fonts/font21.fntdata"/><Relationship Id="rId97" Type="http://schemas.openxmlformats.org/officeDocument/2006/relationships/theme" Target="theme/theme1.xml"/><Relationship Id="rId7" Type="http://schemas.openxmlformats.org/officeDocument/2006/relationships/slide" Target="slides/slide4.xml"/><Relationship Id="rId71" Type="http://schemas.openxmlformats.org/officeDocument/2006/relationships/font" Target="fonts/font16.fntdata"/><Relationship Id="rId92" Type="http://schemas.openxmlformats.org/officeDocument/2006/relationships/font" Target="fonts/font37.fntdata"/><Relationship Id="rId2" Type="http://schemas.openxmlformats.org/officeDocument/2006/relationships/slideMaster" Target="slideMasters/slideMaster2.xml"/><Relationship Id="rId29" Type="http://schemas.openxmlformats.org/officeDocument/2006/relationships/slide" Target="slides/slide26.xml"/><Relationship Id="rId24" Type="http://schemas.openxmlformats.org/officeDocument/2006/relationships/slide" Target="slides/slide21.xml"/><Relationship Id="rId40" Type="http://schemas.openxmlformats.org/officeDocument/2006/relationships/slide" Target="slides/slide37.xml"/><Relationship Id="rId45" Type="http://schemas.openxmlformats.org/officeDocument/2006/relationships/slide" Target="slides/slide42.xml"/><Relationship Id="rId66" Type="http://schemas.openxmlformats.org/officeDocument/2006/relationships/font" Target="fonts/font11.fntdata"/><Relationship Id="rId87" Type="http://schemas.openxmlformats.org/officeDocument/2006/relationships/font" Target="fonts/font32.fntdata"/><Relationship Id="rId61" Type="http://schemas.openxmlformats.org/officeDocument/2006/relationships/font" Target="fonts/font6.fntdata"/><Relationship Id="rId82" Type="http://schemas.openxmlformats.org/officeDocument/2006/relationships/font" Target="fonts/font27.fntdata"/><Relationship Id="rId19" Type="http://schemas.openxmlformats.org/officeDocument/2006/relationships/slide" Target="slides/slide16.xml"/><Relationship Id="rId14" Type="http://schemas.openxmlformats.org/officeDocument/2006/relationships/slide" Target="slides/slide11.xml"/><Relationship Id="rId30" Type="http://schemas.openxmlformats.org/officeDocument/2006/relationships/slide" Target="slides/slide27.xml"/><Relationship Id="rId35" Type="http://schemas.openxmlformats.org/officeDocument/2006/relationships/slide" Target="slides/slide32.xml"/><Relationship Id="rId56" Type="http://schemas.openxmlformats.org/officeDocument/2006/relationships/font" Target="fonts/font1.fntdata"/><Relationship Id="rId77" Type="http://schemas.openxmlformats.org/officeDocument/2006/relationships/font" Target="fonts/font22.fntdata"/><Relationship Id="rId8" Type="http://schemas.openxmlformats.org/officeDocument/2006/relationships/slide" Target="slides/slide5.xml"/><Relationship Id="rId51" Type="http://schemas.openxmlformats.org/officeDocument/2006/relationships/slide" Target="slides/slide48.xml"/><Relationship Id="rId72" Type="http://schemas.openxmlformats.org/officeDocument/2006/relationships/font" Target="fonts/font17.fntdata"/><Relationship Id="rId93" Type="http://schemas.openxmlformats.org/officeDocument/2006/relationships/font" Target="fonts/font38.fntdata"/><Relationship Id="rId98" Type="http://schemas.openxmlformats.org/officeDocument/2006/relationships/tableStyles" Target="tableStyles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4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>
            <a:spLocks noGrp="1" noRot="1" noChangeAspect="1"/>
          </p:cNvSpPr>
          <p:nvPr>
            <p:ph type="sldImg" idx="2"/>
          </p:nvPr>
        </p:nvSpPr>
        <p:spPr>
          <a:xfrm>
            <a:off x="381175" y="685800"/>
            <a:ext cx="60963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4" name="Google Shape;4;n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100"/>
            </a:lvl1pPr>
            <a:lvl2pPr marL="914400" lvl="1" indent="-317500">
              <a:spcBef>
                <a:spcPts val="0"/>
              </a:spcBef>
              <a:spcAft>
                <a:spcPts val="0"/>
              </a:spcAft>
              <a:buSzPts val="1400"/>
              <a:buChar char="○"/>
              <a:defRPr sz="1100"/>
            </a:lvl2pPr>
            <a:lvl3pPr marL="1371600" lvl="2" indent="-317500">
              <a:spcBef>
                <a:spcPts val="0"/>
              </a:spcBef>
              <a:spcAft>
                <a:spcPts val="0"/>
              </a:spcAft>
              <a:buSzPts val="1400"/>
              <a:buChar char="■"/>
              <a:defRPr sz="1100"/>
            </a:lvl3pPr>
            <a:lvl4pPr marL="1828800" lvl="3" indent="-31750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100"/>
            </a:lvl4pPr>
            <a:lvl5pPr marL="2286000" lvl="4" indent="-317500">
              <a:spcBef>
                <a:spcPts val="0"/>
              </a:spcBef>
              <a:spcAft>
                <a:spcPts val="0"/>
              </a:spcAft>
              <a:buSzPts val="1400"/>
              <a:buChar char="○"/>
              <a:defRPr sz="1100"/>
            </a:lvl5pPr>
            <a:lvl6pPr marL="2743200" lvl="5" indent="-317500">
              <a:spcBef>
                <a:spcPts val="0"/>
              </a:spcBef>
              <a:spcAft>
                <a:spcPts val="0"/>
              </a:spcAft>
              <a:buSzPts val="1400"/>
              <a:buChar char="■"/>
              <a:defRPr sz="1100"/>
            </a:lvl6pPr>
            <a:lvl7pPr marL="3200400" lvl="6" indent="-31750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100"/>
            </a:lvl7pPr>
            <a:lvl8pPr marL="3657600" lvl="7" indent="-317500">
              <a:spcBef>
                <a:spcPts val="0"/>
              </a:spcBef>
              <a:spcAft>
                <a:spcPts val="0"/>
              </a:spcAft>
              <a:buSzPts val="1400"/>
              <a:buChar char="○"/>
              <a:defRPr sz="1100"/>
            </a:lvl8pPr>
            <a:lvl9pPr marL="4114800" lvl="8" indent="-317500">
              <a:spcBef>
                <a:spcPts val="0"/>
              </a:spcBef>
              <a:spcAft>
                <a:spcPts val="0"/>
              </a:spcAft>
              <a:buSzPts val="1400"/>
              <a:buChar char="■"/>
              <a:defRPr sz="1100"/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notes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3" Type="http://schemas.openxmlformats.org/officeDocument/2006/relationships/hyperlink" Target="https://scratch.mit.edu/" TargetMode="External"/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3" Type="http://schemas.openxmlformats.org/officeDocument/2006/relationships/hyperlink" Target="http://recitmst.qc.ca/blockly/" TargetMode="External"/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3" Type="http://schemas.openxmlformats.org/officeDocument/2006/relationships/hyperlink" Target="http://www.scratch.mit.edu" TargetMode="External"/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3" Type="http://schemas.openxmlformats.org/officeDocument/2006/relationships/hyperlink" Target="https://scratch.mit.edu/" TargetMode="External"/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3" Type="http://schemas.openxmlformats.org/officeDocument/2006/relationships/hyperlink" Target="http://www.scratch.mit.edu" TargetMode="External"/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3" Type="http://schemas.openxmlformats.org/officeDocument/2006/relationships/hyperlink" Target="https://pixabay.com/fr/" TargetMode="External"/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Relationship Id="rId4" Type="http://schemas.openxmlformats.org/officeDocument/2006/relationships/hyperlink" Target="https://scratch.mit.edu/projects/336588636" TargetMode="External"/></Relationships>
</file>

<file path=ppt/notesSlides/_rels/notesSlide17.xml.rels><?xml version="1.0" encoding="UTF-8" standalone="yes"?>
<Relationships xmlns="http://schemas.openxmlformats.org/package/2006/relationships"><Relationship Id="rId3" Type="http://schemas.openxmlformats.org/officeDocument/2006/relationships/hyperlink" Target="https://pixabay.com/fr/" TargetMode="External"/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Relationship Id="rId4" Type="http://schemas.openxmlformats.org/officeDocument/2006/relationships/hyperlink" Target="https://scratch.mit.edu/projects/336588636" TargetMode="External"/></Relationships>
</file>

<file path=ppt/notesSlides/_rels/notesSlide18.xml.rels><?xml version="1.0" encoding="UTF-8" standalone="yes"?>
<Relationships xmlns="http://schemas.openxmlformats.org/package/2006/relationships"><Relationship Id="rId3" Type="http://schemas.openxmlformats.org/officeDocument/2006/relationships/hyperlink" Target="https://digipad.app/p/144269/45ee865f5bbce" TargetMode="External"/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3" Type="http://schemas.openxmlformats.org/officeDocument/2006/relationships/hyperlink" Target="https://drive.google.com/file/d/1CEDMpxGhX20uSTu_a_aBOOJaLwFQQx8f/view" TargetMode="External"/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3" Type="http://schemas.openxmlformats.org/officeDocument/2006/relationships/hyperlink" Target="https://scratch.mit.edu/projects/254220533/editor/" TargetMode="External"/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3" Type="http://schemas.openxmlformats.org/officeDocument/2006/relationships/hyperlink" Target="https://makeymakey.com/" TargetMode="External"/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
<Relationships xmlns="http://schemas.openxmlformats.org/package/2006/relationships"><Relationship Id="rId3" Type="http://schemas.openxmlformats.org/officeDocument/2006/relationships/hyperlink" Target="https://pixabay.com/fr/" TargetMode="External"/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Relationship Id="rId4" Type="http://schemas.openxmlformats.org/officeDocument/2006/relationships/hyperlink" Target="https://scratch.mit.edu/projects/336588636" TargetMode="External"/></Relationships>
</file>

<file path=ppt/notesSlides/_rels/notesSlide4.xml.rels><?xml version="1.0" encoding="UTF-8" standalone="yes"?>
<Relationships xmlns="http://schemas.openxmlformats.org/package/2006/relationships"><Relationship Id="rId3" Type="http://schemas.openxmlformats.org/officeDocument/2006/relationships/hyperlink" Target="http://www.education.gouv.qc.ca/dossiers-thematiques/plan-daction-numerique/plan-daction-numerique/" TargetMode="External"/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40.xml.rels><?xml version="1.0" encoding="UTF-8" standalone="yes"?>
<Relationships xmlns="http://schemas.openxmlformats.org/package/2006/relationships"><Relationship Id="rId3" Type="http://schemas.openxmlformats.org/officeDocument/2006/relationships/hyperlink" Target="https://campus.recit.qc.ca/course/view.php?id=16" TargetMode="External"/><Relationship Id="rId2" Type="http://schemas.openxmlformats.org/officeDocument/2006/relationships/slide" Target="../slides/slide40.xml"/><Relationship Id="rId1" Type="http://schemas.openxmlformats.org/officeDocument/2006/relationships/notesMaster" Target="../notesMasters/notesMaster1.xml"/><Relationship Id="rId6" Type="http://schemas.openxmlformats.org/officeDocument/2006/relationships/hyperlink" Target="https://campus.recit.qc.ca/course/view.php?id=162" TargetMode="External"/><Relationship Id="rId5" Type="http://schemas.openxmlformats.org/officeDocument/2006/relationships/hyperlink" Target="https://campus.recit.qc.ca/math%c3%a9matique-science-et-technologie/scratchmathematique1" TargetMode="External"/><Relationship Id="rId4" Type="http://schemas.openxmlformats.org/officeDocument/2006/relationships/hyperlink" Target="https://campus.recit.qc.ca/math%c3%a9matique-science-et-technologie/scratchpremierspas" TargetMode="External"/></Relationships>
</file>

<file path=ppt/notesSlides/_rels/notesSlide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.xml"/><Relationship Id="rId1" Type="http://schemas.openxmlformats.org/officeDocument/2006/relationships/notesMaster" Target="../notesMasters/notesMaster1.xml"/></Relationships>
</file>

<file path=ppt/notesSlides/_rels/notesSlide42.xml.rels><?xml version="1.0" encoding="UTF-8" standalone="yes"?>
<Relationships xmlns="http://schemas.openxmlformats.org/package/2006/relationships"><Relationship Id="rId3" Type="http://schemas.openxmlformats.org/officeDocument/2006/relationships/hyperlink" Target="https://scratch.mit.edu/projects/191389999" TargetMode="External"/><Relationship Id="rId2" Type="http://schemas.openxmlformats.org/officeDocument/2006/relationships/slide" Target="../slides/slide42.xml"/><Relationship Id="rId1" Type="http://schemas.openxmlformats.org/officeDocument/2006/relationships/notesMaster" Target="../notesMasters/notesMaster1.xml"/></Relationships>
</file>

<file path=ppt/notesSlides/_rels/notesSlide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3.xml"/><Relationship Id="rId1" Type="http://schemas.openxmlformats.org/officeDocument/2006/relationships/notesMaster" Target="../notesMasters/notesMaster1.xml"/></Relationships>
</file>

<file path=ppt/notesSlides/_rels/notesSlide44.xml.rels><?xml version="1.0" encoding="UTF-8" standalone="yes"?>
<Relationships xmlns="http://schemas.openxmlformats.org/package/2006/relationships"><Relationship Id="rId3" Type="http://schemas.openxmlformats.org/officeDocument/2006/relationships/hyperlink" Target="http://recitmst.qc.ca/ecv-zoom" TargetMode="External"/><Relationship Id="rId2" Type="http://schemas.openxmlformats.org/officeDocument/2006/relationships/slide" Target="../slides/slide44.xml"/><Relationship Id="rId1" Type="http://schemas.openxmlformats.org/officeDocument/2006/relationships/notesMaster" Target="../notesMasters/notesMaster1.xml"/></Relationships>
</file>

<file path=ppt/notesSlides/_rels/notesSlide45.xml.rels><?xml version="1.0" encoding="UTF-8" standalone="yes"?>
<Relationships xmlns="http://schemas.openxmlformats.org/package/2006/relationships"><Relationship Id="rId3" Type="http://schemas.openxmlformats.org/officeDocument/2006/relationships/hyperlink" Target="https://campus.recit.qc.ca/mod/questionnaire/view.php?id=14031" TargetMode="External"/><Relationship Id="rId2" Type="http://schemas.openxmlformats.org/officeDocument/2006/relationships/slide" Target="../slides/slide45.xml"/><Relationship Id="rId1" Type="http://schemas.openxmlformats.org/officeDocument/2006/relationships/notesMaster" Target="../notesMasters/notesMaster1.xml"/></Relationships>
</file>

<file path=ppt/notesSlides/_rels/notesSlide46.xml.rels><?xml version="1.0" encoding="UTF-8" standalone="yes"?>
<Relationships xmlns="http://schemas.openxmlformats.org/package/2006/relationships"><Relationship Id="rId3" Type="http://schemas.openxmlformats.org/officeDocument/2006/relationships/hyperlink" Target="mailto:sonya.fiset@recitmst.qc.ca" TargetMode="External"/><Relationship Id="rId2" Type="http://schemas.openxmlformats.org/officeDocument/2006/relationships/slide" Target="../slides/slide46.xml"/><Relationship Id="rId1" Type="http://schemas.openxmlformats.org/officeDocument/2006/relationships/notesMaster" Target="../notesMasters/notesMaster1.xml"/><Relationship Id="rId4" Type="http://schemas.openxmlformats.org/officeDocument/2006/relationships/hyperlink" Target="mailto:equipe@recitmst.qc.ca" TargetMode="External"/></Relationships>
</file>

<file path=ppt/notesSlides/_rels/notesSlide4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7.xml"/><Relationship Id="rId1" Type="http://schemas.openxmlformats.org/officeDocument/2006/relationships/notesMaster" Target="../notesMasters/notesMaster1.xml"/></Relationships>
</file>

<file path=ppt/notesSlides/_rels/notesSlide4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8.xml"/><Relationship Id="rId1" Type="http://schemas.openxmlformats.org/officeDocument/2006/relationships/notesMaster" Target="../notesMasters/notesMaster1.xml"/></Relationships>
</file>

<file path=ppt/notesSlides/_rels/notesSlide4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9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5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0.xml"/><Relationship Id="rId1" Type="http://schemas.openxmlformats.org/officeDocument/2006/relationships/notesMaster" Target="../notesMasters/notesMaster1.xml"/></Relationships>
</file>

<file path=ppt/notesSlides/_rels/notesSlide5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1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3" Type="http://schemas.openxmlformats.org/officeDocument/2006/relationships/hyperlink" Target="http://www.education.gouv.qc.ca/fileadmin/site_web/documents/ministere/Usage-pedagogique-programmation-informatique.pdf" TargetMode="External"/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Relationship Id="rId4" Type="http://schemas.openxmlformats.org/officeDocument/2006/relationships/hyperlink" Target="http://www.education.gouv.qc.ca/dossiers-thematiques/plan-daction-numerique/programmation-informatique/" TargetMode="External"/></Relationships>
</file>

<file path=ppt/notesSlides/_rels/notesSlide7.xml.rels><?xml version="1.0" encoding="UTF-8" standalone="yes"?>
<Relationships xmlns="http://schemas.openxmlformats.org/package/2006/relationships"><Relationship Id="rId3" Type="http://schemas.openxmlformats.org/officeDocument/2006/relationships/hyperlink" Target="https://images.app.goo.gl/gxCn8HghpoSxiAQ58" TargetMode="External"/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3" Type="http://schemas.openxmlformats.org/officeDocument/2006/relationships/hyperlink" Target="https://app.wooclap.com/SCRATCH22" TargetMode="External"/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Relationship Id="rId5" Type="http://schemas.openxmlformats.org/officeDocument/2006/relationships/hyperlink" Target="https://docs.wooclap.com/fr/articles/2721084-wooclap-est-il-gratuit-pour-les-enseignants-d-ecoles-primaires-et-secondaires#:~:text=Depuis%20fin%202018%2C%20les%20enseignants,les%20int%C3%A9grations%20LMS%20et%20SSO" TargetMode="External"/><Relationship Id="rId4" Type="http://schemas.openxmlformats.org/officeDocument/2006/relationships/hyperlink" Target="https://view.genial.ly/6238b6445d201600187c076a/presentation-wooclap-pour-laquops" TargetMode="External"/></Relationships>
</file>

<file path=ppt/notesSlides/_rels/notesSlide9.xml.rels><?xml version="1.0" encoding="UTF-8" standalone="yes"?>
<Relationships xmlns="http://schemas.openxmlformats.org/package/2006/relationships"><Relationship Id="rId3" Type="http://schemas.openxmlformats.org/officeDocument/2006/relationships/hyperlink" Target="https://view.genial.ly/6238b6445d201600187c076a/presentation-wooclap-pour-laquops" TargetMode="External"/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" name="Google Shape;1187;g120eb48d405_0_5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88" name="Google Shape;1188;g120eb48d405_0_5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77" name="Google Shape;1277;g870a178747_0_371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175" y="685800"/>
            <a:ext cx="60963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78" name="Google Shape;1278;g870a178747_0_371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3 premiers défis (1-2 périodes)</a:t>
            </a:r>
            <a:endParaRPr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Plateforme Scratch : </a:t>
            </a:r>
            <a:r>
              <a:rPr lang="en" u="sng">
                <a:solidFill>
                  <a:schemeClr val="hlink"/>
                </a:solidFill>
                <a:hlinkClick r:id="rId3"/>
              </a:rPr>
              <a:t>https://scratch.mit.edu/</a:t>
            </a:r>
            <a:endParaRPr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85" name="Google Shape;1285;g870a178747_0_369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175" y="685800"/>
            <a:ext cx="60963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86" name="Google Shape;1286;g870a178747_0_369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u="sng">
                <a:solidFill>
                  <a:schemeClr val="hlink"/>
                </a:solidFill>
                <a:hlinkClick r:id="rId3"/>
              </a:rPr>
              <a:t>http://recitmst.qc.ca/blockly/</a:t>
            </a:r>
            <a:endParaRPr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94" name="Google Shape;1294;g870a178747_0_370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175" y="685800"/>
            <a:ext cx="60963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95" name="Google Shape;1295;g870a178747_0_370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03" name="Google Shape;1303;g870a178747_0_552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175" y="685800"/>
            <a:ext cx="60963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04" name="Google Shape;1304;g870a178747_0_552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 b="1" u="sng">
                <a:solidFill>
                  <a:srgbClr val="FAA22A"/>
                </a:solidFill>
                <a:highlight>
                  <a:schemeClr val="lt1"/>
                </a:highlight>
                <a:latin typeface="Ubuntu"/>
                <a:ea typeface="Ubuntu"/>
                <a:cs typeface="Ubuntu"/>
                <a:sym typeface="Ubuntu"/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www.scratch.mit.edu</a:t>
            </a:r>
            <a:endParaRPr/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12" name="Google Shape;1312;g11e763bed41_2_2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175" y="685800"/>
            <a:ext cx="60963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13" name="Google Shape;1313;g11e763bed41_2_2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u="sng">
                <a:solidFill>
                  <a:schemeClr val="hlink"/>
                </a:solidFill>
                <a:hlinkClick r:id="rId3"/>
              </a:rPr>
              <a:t>https://scratch.mit.edu/</a:t>
            </a:r>
            <a:endParaRPr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28" name="Google Shape;1328;g116f070bf4c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175" y="685800"/>
            <a:ext cx="60963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29" name="Google Shape;1329;g116f070bf4c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 b="1" u="sng">
                <a:solidFill>
                  <a:srgbClr val="FAA22A"/>
                </a:solidFill>
                <a:highlight>
                  <a:schemeClr val="lt1"/>
                </a:highlight>
                <a:latin typeface="Ubuntu"/>
                <a:ea typeface="Ubuntu"/>
                <a:cs typeface="Ubuntu"/>
                <a:sym typeface="Ubuntu"/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www.scratch.mit.edu</a:t>
            </a:r>
            <a:endParaRPr/>
          </a:p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5" name="Google Shape;1335;gea561e3bbb_0_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175" y="685800"/>
            <a:ext cx="60963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36" name="Google Shape;1336;gea561e3bbb_0_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u="sng">
                <a:solidFill>
                  <a:schemeClr val="hlink"/>
                </a:solidFill>
                <a:hlinkClick r:id="rId3"/>
              </a:rPr>
              <a:t>https://pixabay.com/fr/</a:t>
            </a:r>
            <a:endParaRPr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Mettre dans la section Notes et crédits de la page du programme (Voir de l’intérieur) Ajouter notes </a:t>
            </a:r>
            <a:r>
              <a:rPr lang="en" u="sng">
                <a:solidFill>
                  <a:schemeClr val="hlink"/>
                </a:solidFill>
                <a:hlinkClick r:id="rId4"/>
              </a:rPr>
              <a:t>https://scratch.mit.edu/projects/336588636</a:t>
            </a:r>
            <a:r>
              <a:rPr lang="en"/>
              <a:t> sous forme de bulle</a:t>
            </a:r>
            <a:endParaRPr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45" name="Google Shape;1345;g11e763bed41_6_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175" y="685800"/>
            <a:ext cx="60963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46" name="Google Shape;1346;g11e763bed41_6_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u="sng">
                <a:solidFill>
                  <a:schemeClr val="hlink"/>
                </a:solidFill>
                <a:hlinkClick r:id="rId3"/>
              </a:rPr>
              <a:t>https://pixabay.com/fr/</a:t>
            </a:r>
            <a:endParaRPr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Mettre dans la section Notes et crédits de la page du programme (Voir de l’intérieur) Ajouter notes </a:t>
            </a:r>
            <a:r>
              <a:rPr lang="en" u="sng">
                <a:solidFill>
                  <a:schemeClr val="hlink"/>
                </a:solidFill>
                <a:hlinkClick r:id="rId4"/>
              </a:rPr>
              <a:t>https://scratch.mit.edu/projects/336588636</a:t>
            </a:r>
            <a:r>
              <a:rPr lang="en"/>
              <a:t> sous forme de bulle</a:t>
            </a:r>
            <a:endParaRPr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3" name="Google Shape;1353;g11e763bed41_2_67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175" y="685800"/>
            <a:ext cx="60963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54" name="Google Shape;1354;g11e763bed41_2_67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Mur de partage : </a:t>
            </a:r>
            <a:r>
              <a:rPr lang="en" u="sng">
                <a:solidFill>
                  <a:schemeClr val="hlink"/>
                </a:solidFill>
                <a:hlinkClick r:id="rId3"/>
              </a:rPr>
              <a:t>https://digipad.app/p/144269/45ee865f5bbce</a:t>
            </a:r>
            <a:r>
              <a:rPr lang="en"/>
              <a:t> </a:t>
            </a:r>
            <a:endParaRPr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1" name="Google Shape;1361;gb7dc080134_0_56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175" y="685800"/>
            <a:ext cx="60963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62" name="Google Shape;1362;gb7dc080134_0_56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Activités débranchées liens de ressources</a:t>
            </a:r>
            <a:endParaRPr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Motifs de répétition - Avantages d’utiliser des boucles</a:t>
            </a:r>
            <a:endParaRPr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Modélisation avec le carré</a:t>
            </a:r>
            <a:endParaRPr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Différentiation pédagogique rectangle - triangle ou une autres figures planes</a:t>
            </a:r>
            <a:endParaRPr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9" name="Google Shape;1199;gfd8ecffbfc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175" y="685800"/>
            <a:ext cx="60963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00" name="Google Shape;1200;gfd8ecffbfc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71" name="Google Shape;1371;gb7dc080134_0_57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175" y="685800"/>
            <a:ext cx="60963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72" name="Google Shape;1372;gb7dc080134_0_57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80" name="Google Shape;1380;g11e763bed41_2_2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175" y="685800"/>
            <a:ext cx="60963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81" name="Google Shape;1381;g11e763bed41_2_2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Trousse de dépannage : </a:t>
            </a:r>
            <a:r>
              <a:rPr lang="en" u="sng">
                <a:solidFill>
                  <a:schemeClr val="hlink"/>
                </a:solidFill>
                <a:hlinkClick r:id="rId3"/>
              </a:rPr>
              <a:t>https://drive.google.com/file/d/1CEDMpxGhX20uSTu_a_aBOOJaLwFQQx8f/view</a:t>
            </a:r>
            <a:r>
              <a:rPr lang="en"/>
              <a:t> </a:t>
            </a:r>
            <a:endParaRPr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87" name="Google Shape;1387;gb7dc080134_0_112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175" y="685800"/>
            <a:ext cx="60963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88" name="Google Shape;1388;gb7dc080134_0_112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u="sng">
                <a:solidFill>
                  <a:schemeClr val="hlink"/>
                </a:solidFill>
                <a:hlinkClick r:id="rId3"/>
              </a:rPr>
              <a:t>https://scratch.mit.edu/projects/254220533/editor/</a:t>
            </a:r>
            <a:endParaRPr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96" name="Google Shape;1396;g11e763bed41_2_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175" y="685800"/>
            <a:ext cx="60963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97" name="Google Shape;1397;g11e763bed41_2_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4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04" name="Google Shape;1404;g11e763bed41_2_4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175" y="685800"/>
            <a:ext cx="60963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1405" name="Google Shape;1405;g11e763bed41_2_4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r>
              <a:rPr lang="en"/>
              <a:t>Site : </a:t>
            </a:r>
            <a:r>
              <a:rPr lang="en" u="sng">
                <a:solidFill>
                  <a:schemeClr val="hlink"/>
                </a:solidFill>
                <a:hlinkClick r:id="rId3"/>
              </a:rPr>
              <a:t>https://makeymakey.com/</a:t>
            </a:r>
            <a:endParaRPr/>
          </a:p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endParaRPr/>
          </a:p>
        </p:txBody>
      </p:sp>
    </p:spTree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4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15" name="Google Shape;1415;g12164c3b830_0_1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175" y="685800"/>
            <a:ext cx="60963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416" name="Google Shape;1416;g12164c3b830_0_1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4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23" name="Google Shape;1423;g12164c3b830_0_1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175" y="685800"/>
            <a:ext cx="60963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424" name="Google Shape;1424;g12164c3b830_0_1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4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4" name="Google Shape;1434;g12164c3b830_0_2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175" y="685800"/>
            <a:ext cx="60963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435" name="Google Shape;1435;g12164c3b830_0_2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4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44" name="Google Shape;1444;g12164c3b830_0_3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175" y="685800"/>
            <a:ext cx="60963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445" name="Google Shape;1445;g12164c3b830_0_3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4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55" name="Google Shape;1455;g12164c3b830_0_5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175" y="685800"/>
            <a:ext cx="60963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456" name="Google Shape;1456;g12164c3b830_0_5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0" name="Google Shape;1210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175" y="685800"/>
            <a:ext cx="60963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11" name="Google Shape;1211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4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65" name="Google Shape;1465;g12164c3b830_0_4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175" y="685800"/>
            <a:ext cx="60963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466" name="Google Shape;1466;g12164c3b830_0_4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4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76" name="Google Shape;1476;g12164c3b830_0_9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175" y="685800"/>
            <a:ext cx="60963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477" name="Google Shape;1477;g12164c3b830_0_9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4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86" name="Google Shape;1486;g12164c3b830_0_11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175" y="685800"/>
            <a:ext cx="60963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487" name="Google Shape;1487;g12164c3b830_0_11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4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96" name="Google Shape;1496;g12164c3b830_0_8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175" y="685800"/>
            <a:ext cx="60963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497" name="Google Shape;1497;g12164c3b830_0_8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5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06" name="Google Shape;1506;g12164c3b830_0_6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175" y="685800"/>
            <a:ext cx="60963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507" name="Google Shape;1507;g12164c3b830_0_6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5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16" name="Google Shape;1516;g12164c3b830_0_12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175" y="685800"/>
            <a:ext cx="60963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517" name="Google Shape;1517;g12164c3b830_0_12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5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25" name="Google Shape;1525;g12164c3b830_0_8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175" y="685800"/>
            <a:ext cx="60963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526" name="Google Shape;1526;g12164c3b830_0_8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5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3" name="Google Shape;1533;g11e763bed41_2_6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175" y="685800"/>
            <a:ext cx="60963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1534" name="Google Shape;1534;g11e763bed41_2_6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endParaRPr/>
          </a:p>
        </p:txBody>
      </p:sp>
    </p:spTree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5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43" name="Google Shape;1543;g11e763bed41_2_9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175" y="685800"/>
            <a:ext cx="60963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544" name="Google Shape;1544;g11e763bed41_2_9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5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51" name="Google Shape;1551;g11e763bed41_2_1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175" y="685800"/>
            <a:ext cx="60963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552" name="Google Shape;1552;g11e763bed41_2_1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u="sng">
                <a:solidFill>
                  <a:schemeClr val="hlink"/>
                </a:solidFill>
                <a:hlinkClick r:id="rId3"/>
              </a:rPr>
              <a:t>https://pixabay.com/fr/</a:t>
            </a:r>
            <a:endParaRPr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Mettre dans la section Notes et crédits de la page du programme (Voir de l’intérieur) Ajouter notes </a:t>
            </a:r>
            <a:r>
              <a:rPr lang="en" u="sng">
                <a:solidFill>
                  <a:schemeClr val="hlink"/>
                </a:solidFill>
                <a:hlinkClick r:id="rId4"/>
              </a:rPr>
              <a:t>https://scratch.mit.edu/projects/336588636</a:t>
            </a:r>
            <a:r>
              <a:rPr lang="en"/>
              <a:t> sous forme de bulle</a:t>
            </a:r>
            <a:endParaRPr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8" name="Google Shape;1218;g10247be03ef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19" name="Google Shape;1219;g10247be03ef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u="sng">
                <a:solidFill>
                  <a:schemeClr val="hlink"/>
                </a:solidFill>
                <a:hlinkClick r:id="rId3"/>
              </a:rPr>
              <a:t>http://www.education.gouv.qc.ca/dossiers-thematiques/plan-daction-numerique/plan-daction-numerique/</a:t>
            </a:r>
            <a:r>
              <a:rPr lang="en"/>
              <a:t> </a:t>
            </a:r>
            <a:endParaRPr/>
          </a:p>
        </p:txBody>
      </p:sp>
    </p:spTree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5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59" name="Google Shape;1559;g80a1a99a2d_0_54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175" y="685800"/>
            <a:ext cx="60963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560" name="Google Shape;1560;g80a1a99a2d_0_54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rgbClr val="0B5394"/>
                </a:solidFill>
                <a:latin typeface="Ubuntu"/>
                <a:ea typeface="Ubuntu"/>
                <a:cs typeface="Ubuntu"/>
                <a:sym typeface="Ubuntu"/>
              </a:rPr>
              <a:t>Autoformation sur Campus RÉCIT </a:t>
            </a:r>
            <a:r>
              <a:rPr lang="en" u="sng">
                <a:solidFill>
                  <a:schemeClr val="accent1"/>
                </a:solidFill>
                <a:latin typeface="Ubuntu"/>
                <a:ea typeface="Ubuntu"/>
                <a:cs typeface="Ubuntu"/>
                <a:sym typeface="Ubuntu"/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Scratch</a:t>
            </a:r>
            <a:r>
              <a:rPr lang="en">
                <a:solidFill>
                  <a:srgbClr val="0B5394"/>
                </a:solidFill>
                <a:latin typeface="Ubuntu"/>
                <a:ea typeface="Ubuntu"/>
                <a:cs typeface="Ubuntu"/>
                <a:sym typeface="Ubuntu"/>
              </a:rPr>
              <a:t>  </a:t>
            </a:r>
            <a:r>
              <a:rPr lang="en" u="sng">
                <a:solidFill>
                  <a:schemeClr val="hlink"/>
                </a:solidFill>
                <a:latin typeface="Ubuntu"/>
                <a:ea typeface="Ubuntu"/>
                <a:cs typeface="Ubuntu"/>
                <a:sym typeface="Ubuntu"/>
                <a:hlinkClick r:id="rId4"/>
              </a:rPr>
              <a:t>https://campus.recit.qc.ca/math%c3%a9matique-science-et-technologie/scratchpremierspas</a:t>
            </a:r>
            <a:endParaRPr>
              <a:solidFill>
                <a:srgbClr val="0B5394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rgbClr val="0B5394"/>
                </a:solidFill>
                <a:latin typeface="Ubuntu"/>
                <a:ea typeface="Ubuntu"/>
                <a:cs typeface="Ubuntu"/>
                <a:sym typeface="Ubuntu"/>
              </a:rPr>
              <a:t>Autoformation sur Campus RÉCIT </a:t>
            </a:r>
            <a:r>
              <a:rPr lang="en" u="sng">
                <a:solidFill>
                  <a:schemeClr val="accent1"/>
                </a:solidFill>
                <a:latin typeface="Ubuntu"/>
                <a:ea typeface="Ubuntu"/>
                <a:cs typeface="Ubuntu"/>
                <a:sym typeface="Ubuntu"/>
                <a:hlinkClick r:id="rId5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Scratch en mathématique</a:t>
            </a:r>
            <a:r>
              <a:rPr lang="en"/>
              <a:t> : </a:t>
            </a:r>
            <a:r>
              <a:rPr lang="en" u="sng">
                <a:solidFill>
                  <a:schemeClr val="hlink"/>
                </a:solidFill>
                <a:hlinkClick r:id="rId5"/>
              </a:rPr>
              <a:t>https://campus.recit.qc.ca/math%c3%a9matique-science-et-technologie/scratchmathematique1</a:t>
            </a:r>
            <a:endParaRPr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Mes premiers pas avec Makey Makey </a:t>
            </a:r>
            <a:r>
              <a:rPr lang="en" u="sng">
                <a:solidFill>
                  <a:schemeClr val="hlink"/>
                </a:solidFill>
                <a:hlinkClick r:id="rId6"/>
              </a:rPr>
              <a:t>https://campus.recit.qc.ca/course/view.php?id=162</a:t>
            </a:r>
            <a:r>
              <a:rPr lang="en"/>
              <a:t> </a:t>
            </a:r>
            <a:endParaRPr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  <a:p>
            <a:pPr marL="0" lvl="0" indent="0" algn="l" rtl="0">
              <a:spcBef>
                <a:spcPts val="60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5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66" name="Google Shape;1566;g11e763bed41_2_63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175" y="685800"/>
            <a:ext cx="60963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567" name="Google Shape;1567;g11e763bed41_2_63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5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82" name="Google Shape;1582;g11e763bed41_2_65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175" y="685800"/>
            <a:ext cx="60963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583" name="Google Shape;1583;g11e763bed41_2_65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rgbClr val="3D4965"/>
              </a:buClr>
              <a:buSzPts val="1100"/>
              <a:buFont typeface="Arial"/>
              <a:buNone/>
            </a:pPr>
            <a:r>
              <a:rPr lang="en" sz="1200">
                <a:solidFill>
                  <a:srgbClr val="FF9900"/>
                </a:solidFill>
                <a:latin typeface="Viga"/>
                <a:ea typeface="Viga"/>
                <a:cs typeface="Viga"/>
                <a:sym typeface="Viga"/>
              </a:rPr>
              <a:t>Projet Scratch : </a:t>
            </a:r>
            <a:r>
              <a:rPr lang="en" sz="1200" u="sng">
                <a:solidFill>
                  <a:srgbClr val="3C78D8"/>
                </a:solidFill>
                <a:latin typeface="Viga"/>
                <a:ea typeface="Viga"/>
                <a:cs typeface="Viga"/>
                <a:sym typeface="Viga"/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https://scratch.mit.edu/projects/191389999</a:t>
            </a:r>
            <a:endParaRPr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rgbClr val="3D4965"/>
              </a:buClr>
              <a:buSzPts val="1100"/>
              <a:buFont typeface="Arial"/>
              <a:buNone/>
            </a:pPr>
            <a:r>
              <a:rPr lang="en"/>
              <a:t>Généralisation de calculs</a:t>
            </a:r>
            <a:endParaRPr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rgbClr val="3D4965"/>
              </a:buClr>
              <a:buSzPts val="1100"/>
              <a:buFont typeface="Arial"/>
              <a:buNone/>
            </a:pPr>
            <a:r>
              <a:rPr lang="en"/>
              <a:t>Programme soutient la validation des calculs / jeu d’essais</a:t>
            </a:r>
            <a:endParaRPr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rgbClr val="3D4965"/>
              </a:buClr>
              <a:buSzPts val="1100"/>
              <a:buFont typeface="Arial"/>
              <a:buNone/>
            </a:pPr>
            <a:r>
              <a:rPr lang="en"/>
              <a:t>Comprendre ce qui derrière l’outil</a:t>
            </a:r>
            <a:endParaRPr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rgbClr val="3D4965"/>
              </a:buClr>
              <a:buSzPts val="1100"/>
              <a:buFont typeface="Arial"/>
              <a:buNone/>
            </a:pPr>
            <a:r>
              <a:rPr lang="en"/>
              <a:t>Plusieurs programmes possibles</a:t>
            </a:r>
            <a:endParaRPr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rgbClr val="3D4965"/>
              </a:buClr>
              <a:buSzPts val="1100"/>
              <a:buFont typeface="Arial"/>
              <a:buNone/>
            </a:pPr>
            <a:r>
              <a:rPr lang="en"/>
              <a:t>Compréhension des concepts plus en profondeur</a:t>
            </a:r>
            <a:endParaRPr/>
          </a:p>
        </p:txBody>
      </p:sp>
    </p:spTree>
  </p:cSld>
  <p:clrMapOvr>
    <a:masterClrMapping/>
  </p:clrMapOvr>
</p:notes>
</file>

<file path=ppt/notesSlides/notesSlide4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5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90" name="Google Shape;1590;g11e763bed41_2_66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175" y="685800"/>
            <a:ext cx="60963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591" name="Google Shape;1591;g11e763bed41_2_66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5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98" name="Google Shape;1598;gad5542a58b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175" y="685800"/>
            <a:ext cx="60963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599" name="Google Shape;1599;gad5542a58b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Salle de vidéoconférence : </a:t>
            </a:r>
            <a:r>
              <a:rPr lang="en" sz="1050" u="sng">
                <a:solidFill>
                  <a:schemeClr val="hlink"/>
                </a:solidFill>
                <a:highlight>
                  <a:srgbClr val="FFFFFF"/>
                </a:highlight>
                <a:latin typeface="Roboto"/>
                <a:ea typeface="Roboto"/>
                <a:cs typeface="Roboto"/>
                <a:sym typeface="Roboto"/>
                <a:hlinkClick r:id="rId3"/>
              </a:rPr>
              <a:t>http://recitmst.qc.ca/ecv-zoom</a:t>
            </a:r>
            <a:r>
              <a:rPr lang="en" sz="1050">
                <a:highlight>
                  <a:srgbClr val="FFFFFF"/>
                </a:highlight>
                <a:latin typeface="Roboto"/>
                <a:ea typeface="Roboto"/>
                <a:cs typeface="Roboto"/>
                <a:sym typeface="Roboto"/>
              </a:rPr>
              <a:t> </a:t>
            </a:r>
            <a:endParaRPr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6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08" name="Google Shape;1608;g1217961eb33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175" y="685800"/>
            <a:ext cx="60963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609" name="Google Shape;1609;g1217961eb33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Lien pour obtenir les badges : </a:t>
            </a:r>
            <a:r>
              <a:rPr lang="en" u="sng">
                <a:solidFill>
                  <a:schemeClr val="hlink"/>
                </a:solidFill>
                <a:hlinkClick r:id="rId3"/>
              </a:rPr>
              <a:t>https://campus.recit.qc.ca/mod/questionnaire/view.php?id=14031</a:t>
            </a:r>
            <a:r>
              <a:rPr lang="en"/>
              <a:t> </a:t>
            </a:r>
            <a:endParaRPr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6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16" name="Google Shape;1616;g35ed75ccf_02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175" y="685800"/>
            <a:ext cx="60963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617" name="Google Shape;1617;g35ed75ccf_02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600"/>
              </a:spcBef>
              <a:spcAft>
                <a:spcPts val="0"/>
              </a:spcAft>
              <a:buNone/>
            </a:pPr>
            <a:r>
              <a:rPr lang="en"/>
              <a:t>Me joindre </a:t>
            </a:r>
            <a:r>
              <a:rPr lang="en" u="sng">
                <a:solidFill>
                  <a:schemeClr val="hlink"/>
                </a:solidFill>
                <a:latin typeface="Ubuntu"/>
                <a:ea typeface="Ubuntu"/>
                <a:cs typeface="Ubuntu"/>
                <a:sym typeface="Ubuntu"/>
                <a:hlinkClick r:id="rId3"/>
              </a:rPr>
              <a:t>sonya.fiset@recitmst.qc.ca</a:t>
            </a:r>
            <a:endParaRPr>
              <a:solidFill>
                <a:srgbClr val="666666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600"/>
              </a:spcBef>
              <a:spcAft>
                <a:spcPts val="0"/>
              </a:spcAft>
              <a:buNone/>
            </a:pPr>
            <a:r>
              <a:rPr lang="en">
                <a:solidFill>
                  <a:srgbClr val="666666"/>
                </a:solidFill>
                <a:latin typeface="Ubuntu"/>
                <a:ea typeface="Ubuntu"/>
                <a:cs typeface="Ubuntu"/>
                <a:sym typeface="Ubuntu"/>
              </a:rPr>
              <a:t>Message à l’équipe : equipe</a:t>
            </a:r>
            <a:r>
              <a:rPr lang="en">
                <a:solidFill>
                  <a:srgbClr val="666666"/>
                </a:solidFill>
                <a:uFill>
                  <a:noFill/>
                </a:uFill>
                <a:latin typeface="Ubuntu"/>
                <a:ea typeface="Ubuntu"/>
                <a:cs typeface="Ubuntu"/>
                <a:sym typeface="Ubuntu"/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@recitmst.qc.c</a:t>
            </a:r>
            <a:r>
              <a:rPr lang="en"/>
              <a:t>a</a:t>
            </a:r>
            <a:endParaRPr/>
          </a:p>
        </p:txBody>
      </p:sp>
    </p:spTree>
  </p:cSld>
  <p:clrMapOvr>
    <a:masterClrMapping/>
  </p:clrMapOvr>
</p:notes>
</file>

<file path=ppt/notesSlides/notesSlide4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6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26" name="Google Shape;1626;g120eb48d405_0_10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175" y="685800"/>
            <a:ext cx="60963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627" name="Google Shape;1627;g120eb48d405_0_10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6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2" name="Google Shape;1632;g120eb48d405_0_67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175" y="685800"/>
            <a:ext cx="60963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633" name="Google Shape;1633;g120eb48d405_0_67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6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8" name="Google Shape;1638;g120eb48d405_0_67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175" y="685800"/>
            <a:ext cx="60963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639" name="Google Shape;1639;g120eb48d405_0_67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1" name="Google Shape;1231;gfc4c357e2b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32" name="Google Shape;1232;gfc4c357e2b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http://www.education.gouv.qc.ca/dossiers-thematiques/plan-daction-numerique/cadre-de-reference-de-la-competence-numerique/</a:t>
            </a:r>
            <a:endParaRPr/>
          </a:p>
        </p:txBody>
      </p:sp>
    </p:spTree>
  </p:cSld>
  <p:clrMapOvr>
    <a:masterClrMapping/>
  </p:clrMapOvr>
</p:notes>
</file>

<file path=ppt/notesSlides/notesSlide5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6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44" name="Google Shape;1644;g120eb48d405_0_121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175" y="685800"/>
            <a:ext cx="60963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645" name="Google Shape;1645;g120eb48d405_0_121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5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6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50" name="Google Shape;1650;g120eb48d405_0_11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175" y="685800"/>
            <a:ext cx="60963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651" name="Google Shape;1651;g120eb48d405_0_11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2" name="Google Shape;1242;g10247be03ef_0_54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43" name="Google Shape;1243;g10247be03ef_0_54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Source:</a:t>
            </a:r>
            <a:endParaRPr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u="sng">
                <a:solidFill>
                  <a:schemeClr val="hlink"/>
                </a:solidFill>
                <a:hlinkClick r:id="rId3"/>
              </a:rPr>
              <a:t>http://www.education.gouv.qc.ca/fileadmin/site_web/documents/ministere/Usage-pedagogique-programmation-informatique.pdf</a:t>
            </a:r>
            <a:endParaRPr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b="1" u="sng">
                <a:solidFill>
                  <a:schemeClr val="hlink"/>
                </a:solidFill>
                <a:hlinkClick r:id="rId4"/>
              </a:rPr>
              <a:t>http://www.education.gouv.qc.ca/dossiers-thematiques/plan-daction-numerique/programmation-informatique/</a:t>
            </a:r>
            <a:r>
              <a:rPr lang="en" b="1"/>
              <a:t> </a:t>
            </a:r>
            <a:endParaRPr b="1"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3" name="Google Shape;1253;g870a178747_0_188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175" y="685800"/>
            <a:ext cx="60963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54" name="Google Shape;1254;g870a178747_0_188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Modèle d’engagement créatif : </a:t>
            </a:r>
            <a:r>
              <a:rPr lang="en" u="sng">
                <a:solidFill>
                  <a:schemeClr val="hlink"/>
                </a:solidFill>
                <a:hlinkClick r:id="rId3"/>
              </a:rPr>
              <a:t>https://images.app.goo.gl/gxCn8HghpoSxiAQ58</a:t>
            </a:r>
            <a:endParaRPr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1" name="Google Shape;1261;g86ec3b7f03_0_67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175" y="685800"/>
            <a:ext cx="60963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62" name="Google Shape;1262;g86ec3b7f03_0_67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highlight>
                  <a:schemeClr val="accent4"/>
                </a:highlight>
              </a:rPr>
              <a:t>SF </a:t>
            </a:r>
            <a:r>
              <a:rPr lang="en" sz="2100" b="1" u="sng">
                <a:solidFill>
                  <a:schemeClr val="hlink"/>
                </a:solidFill>
                <a:highlight>
                  <a:srgbClr val="F5F7FA"/>
                </a:highlight>
                <a:latin typeface="Nunito"/>
                <a:ea typeface="Nunito"/>
                <a:cs typeface="Nunito"/>
                <a:sym typeface="Nunito"/>
                <a:hlinkClick r:id="rId3"/>
              </a:rPr>
              <a:t>https://app.wooclap.com/SCRATCH22</a:t>
            </a:r>
            <a:r>
              <a:rPr lang="en" sz="2100" b="1">
                <a:highlight>
                  <a:srgbClr val="F5F7FA"/>
                </a:highlight>
                <a:latin typeface="Nunito"/>
                <a:ea typeface="Nunito"/>
                <a:cs typeface="Nunito"/>
                <a:sym typeface="Nunito"/>
              </a:rPr>
              <a:t> place Q2</a:t>
            </a:r>
            <a:endParaRPr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Présenter les intentions pédagogiques </a:t>
            </a:r>
            <a:endParaRPr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Lien pour se créer un compte enseignants</a:t>
            </a:r>
            <a:endParaRPr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Tutoriel GST (voir 2e diapo) </a:t>
            </a:r>
            <a:r>
              <a:rPr lang="en" u="sng">
                <a:solidFill>
                  <a:schemeClr val="hlink"/>
                </a:solidFill>
                <a:hlinkClick r:id="rId4"/>
              </a:rPr>
              <a:t>https://view.genial.ly/6238b6445d201600187c076a/presentation-wooclap-pour-laquops</a:t>
            </a:r>
            <a:r>
              <a:rPr lang="en"/>
              <a:t> </a:t>
            </a:r>
            <a:endParaRPr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Lien compte enseignants : </a:t>
            </a:r>
            <a:r>
              <a:rPr lang="en" u="sng">
                <a:solidFill>
                  <a:schemeClr val="hlink"/>
                </a:solidFill>
                <a:hlinkClick r:id="rId5"/>
              </a:rPr>
              <a:t>https://docs.wooclap.com/fr/articles/2721084-wooclap-est-il-gratuit-pour-les-enseignants-d-ecoles-primaires-et-secondaires#:~:text=Depuis%20fin%202018%2C%20les%20enseignants,les%20int%C3%A9grations%20LMS%20et%20SSO</a:t>
            </a:r>
            <a:r>
              <a:rPr lang="en"/>
              <a:t>) </a:t>
            </a:r>
            <a:endParaRPr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9" name="Google Shape;1269;g11e763bed41_2_68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175" y="685800"/>
            <a:ext cx="60963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70" name="Google Shape;1270;g11e763bed41_2_68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highlight>
                  <a:schemeClr val="accent4"/>
                </a:highlight>
              </a:rPr>
              <a:t>SF liens à changer</a:t>
            </a:r>
            <a:r>
              <a:rPr lang="en"/>
              <a:t> </a:t>
            </a:r>
            <a:r>
              <a:rPr lang="en" sz="2100" b="1">
                <a:highlight>
                  <a:srgbClr val="F5F7FA"/>
                </a:highlight>
                <a:latin typeface="Nunito"/>
                <a:ea typeface="Nunito"/>
                <a:cs typeface="Nunito"/>
                <a:sym typeface="Nunito"/>
              </a:rPr>
              <a:t>www.wooclap.com/scratch22 </a:t>
            </a:r>
            <a:endParaRPr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Présenter les intentions pédagogiques </a:t>
            </a:r>
            <a:endParaRPr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Lien pour se créer un compte enseignants : </a:t>
            </a:r>
            <a:endParaRPr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Tutoriel GST (voir 2e diapo) </a:t>
            </a:r>
            <a:r>
              <a:rPr lang="en" u="sng">
                <a:solidFill>
                  <a:schemeClr val="hlink"/>
                </a:solidFill>
                <a:hlinkClick r:id="rId3"/>
              </a:rPr>
              <a:t>https://view.genial.ly/6238b6445d201600187c076a/presentation-wooclap-pour-laquops</a:t>
            </a:r>
            <a:r>
              <a:rPr lang="en"/>
              <a:t> </a:t>
            </a:r>
            <a:endParaRPr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" type="title">
  <p:cSld name="TITLE">
    <p:spTree>
      <p:nvGrpSpPr>
        <p:cNvPr id="1" name="Shape 1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2" name="Google Shape;162;p2"/>
          <p:cNvSpPr txBox="1">
            <a:spLocks noGrp="1"/>
          </p:cNvSpPr>
          <p:nvPr>
            <p:ph type="ctrTitle"/>
          </p:nvPr>
        </p:nvSpPr>
        <p:spPr>
          <a:xfrm>
            <a:off x="2305100" y="1161050"/>
            <a:ext cx="6153000" cy="1159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 b="0">
                <a:solidFill>
                  <a:schemeClr val="dk2"/>
                </a:solidFill>
              </a:defRPr>
            </a:lvl1pPr>
            <a:lvl2pPr lvl="1" algn="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 b="0">
                <a:solidFill>
                  <a:schemeClr val="dk2"/>
                </a:solidFill>
              </a:defRPr>
            </a:lvl2pPr>
            <a:lvl3pPr lvl="2" algn="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 b="0">
                <a:solidFill>
                  <a:schemeClr val="dk2"/>
                </a:solidFill>
              </a:defRPr>
            </a:lvl3pPr>
            <a:lvl4pPr lvl="3" algn="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 b="0">
                <a:solidFill>
                  <a:schemeClr val="dk2"/>
                </a:solidFill>
              </a:defRPr>
            </a:lvl4pPr>
            <a:lvl5pPr lvl="4" algn="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 b="0">
                <a:solidFill>
                  <a:schemeClr val="dk2"/>
                </a:solidFill>
              </a:defRPr>
            </a:lvl5pPr>
            <a:lvl6pPr lvl="5" algn="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 b="0">
                <a:solidFill>
                  <a:schemeClr val="dk2"/>
                </a:solidFill>
              </a:defRPr>
            </a:lvl6pPr>
            <a:lvl7pPr lvl="6" algn="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 b="0">
                <a:solidFill>
                  <a:schemeClr val="dk2"/>
                </a:solidFill>
              </a:defRPr>
            </a:lvl7pPr>
            <a:lvl8pPr lvl="7" algn="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 b="0">
                <a:solidFill>
                  <a:schemeClr val="dk2"/>
                </a:solidFill>
              </a:defRPr>
            </a:lvl8pPr>
            <a:lvl9pPr lvl="8" algn="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 b="0"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sp>
        <p:nvSpPr>
          <p:cNvPr id="163" name="Google Shape;163;p2"/>
          <p:cNvSpPr/>
          <p:nvPr/>
        </p:nvSpPr>
        <p:spPr>
          <a:xfrm>
            <a:off x="723692" y="4220091"/>
            <a:ext cx="794875" cy="985737"/>
          </a:xfrm>
          <a:custGeom>
            <a:avLst/>
            <a:gdLst/>
            <a:ahLst/>
            <a:cxnLst/>
            <a:rect l="l" t="t" r="r" b="b"/>
            <a:pathLst>
              <a:path w="15884" h="19698" extrusionOk="0">
                <a:moveTo>
                  <a:pt x="9355" y="4108"/>
                </a:moveTo>
                <a:lnTo>
                  <a:pt x="9465" y="4145"/>
                </a:lnTo>
                <a:lnTo>
                  <a:pt x="9538" y="4182"/>
                </a:lnTo>
                <a:lnTo>
                  <a:pt x="9648" y="4328"/>
                </a:lnTo>
                <a:lnTo>
                  <a:pt x="9721" y="4549"/>
                </a:lnTo>
                <a:lnTo>
                  <a:pt x="9721" y="4769"/>
                </a:lnTo>
                <a:lnTo>
                  <a:pt x="9721" y="4842"/>
                </a:lnTo>
                <a:lnTo>
                  <a:pt x="9685" y="4879"/>
                </a:lnTo>
                <a:lnTo>
                  <a:pt x="9575" y="4952"/>
                </a:lnTo>
                <a:lnTo>
                  <a:pt x="9391" y="4952"/>
                </a:lnTo>
                <a:lnTo>
                  <a:pt x="9355" y="4915"/>
                </a:lnTo>
                <a:lnTo>
                  <a:pt x="9281" y="4842"/>
                </a:lnTo>
                <a:lnTo>
                  <a:pt x="9208" y="4695"/>
                </a:lnTo>
                <a:lnTo>
                  <a:pt x="9171" y="4549"/>
                </a:lnTo>
                <a:lnTo>
                  <a:pt x="9171" y="4438"/>
                </a:lnTo>
                <a:lnTo>
                  <a:pt x="9171" y="4328"/>
                </a:lnTo>
                <a:lnTo>
                  <a:pt x="9245" y="4108"/>
                </a:lnTo>
                <a:close/>
                <a:moveTo>
                  <a:pt x="9355" y="3705"/>
                </a:moveTo>
                <a:lnTo>
                  <a:pt x="9245" y="3742"/>
                </a:lnTo>
                <a:lnTo>
                  <a:pt x="9135" y="3778"/>
                </a:lnTo>
                <a:lnTo>
                  <a:pt x="9025" y="3852"/>
                </a:lnTo>
                <a:lnTo>
                  <a:pt x="8988" y="3925"/>
                </a:lnTo>
                <a:lnTo>
                  <a:pt x="8914" y="3998"/>
                </a:lnTo>
                <a:lnTo>
                  <a:pt x="8841" y="4218"/>
                </a:lnTo>
                <a:lnTo>
                  <a:pt x="8804" y="4475"/>
                </a:lnTo>
                <a:lnTo>
                  <a:pt x="8804" y="4659"/>
                </a:lnTo>
                <a:lnTo>
                  <a:pt x="8841" y="4805"/>
                </a:lnTo>
                <a:lnTo>
                  <a:pt x="8878" y="4952"/>
                </a:lnTo>
                <a:lnTo>
                  <a:pt x="8988" y="5099"/>
                </a:lnTo>
                <a:lnTo>
                  <a:pt x="9098" y="5209"/>
                </a:lnTo>
                <a:lnTo>
                  <a:pt x="9245" y="5282"/>
                </a:lnTo>
                <a:lnTo>
                  <a:pt x="9391" y="5355"/>
                </a:lnTo>
                <a:lnTo>
                  <a:pt x="9538" y="5355"/>
                </a:lnTo>
                <a:lnTo>
                  <a:pt x="9721" y="5319"/>
                </a:lnTo>
                <a:lnTo>
                  <a:pt x="9868" y="5245"/>
                </a:lnTo>
                <a:lnTo>
                  <a:pt x="10015" y="5135"/>
                </a:lnTo>
                <a:lnTo>
                  <a:pt x="10088" y="4989"/>
                </a:lnTo>
                <a:lnTo>
                  <a:pt x="10125" y="4805"/>
                </a:lnTo>
                <a:lnTo>
                  <a:pt x="10125" y="4659"/>
                </a:lnTo>
                <a:lnTo>
                  <a:pt x="10088" y="4475"/>
                </a:lnTo>
                <a:lnTo>
                  <a:pt x="10052" y="4292"/>
                </a:lnTo>
                <a:lnTo>
                  <a:pt x="9978" y="4145"/>
                </a:lnTo>
                <a:lnTo>
                  <a:pt x="9905" y="3998"/>
                </a:lnTo>
                <a:lnTo>
                  <a:pt x="9795" y="3888"/>
                </a:lnTo>
                <a:lnTo>
                  <a:pt x="9648" y="3778"/>
                </a:lnTo>
                <a:lnTo>
                  <a:pt x="9501" y="3742"/>
                </a:lnTo>
                <a:lnTo>
                  <a:pt x="9355" y="3705"/>
                </a:lnTo>
                <a:close/>
                <a:moveTo>
                  <a:pt x="11262" y="6676"/>
                </a:moveTo>
                <a:lnTo>
                  <a:pt x="11262" y="6786"/>
                </a:lnTo>
                <a:lnTo>
                  <a:pt x="11225" y="6859"/>
                </a:lnTo>
                <a:lnTo>
                  <a:pt x="11152" y="6933"/>
                </a:lnTo>
                <a:lnTo>
                  <a:pt x="11042" y="7006"/>
                </a:lnTo>
                <a:lnTo>
                  <a:pt x="10785" y="7116"/>
                </a:lnTo>
                <a:lnTo>
                  <a:pt x="10602" y="7190"/>
                </a:lnTo>
                <a:lnTo>
                  <a:pt x="9795" y="7556"/>
                </a:lnTo>
                <a:lnTo>
                  <a:pt x="9721" y="7263"/>
                </a:lnTo>
                <a:lnTo>
                  <a:pt x="10639" y="6823"/>
                </a:lnTo>
                <a:lnTo>
                  <a:pt x="11079" y="6676"/>
                </a:lnTo>
                <a:close/>
                <a:moveTo>
                  <a:pt x="11115" y="6273"/>
                </a:moveTo>
                <a:lnTo>
                  <a:pt x="10859" y="6346"/>
                </a:lnTo>
                <a:lnTo>
                  <a:pt x="10052" y="6639"/>
                </a:lnTo>
                <a:lnTo>
                  <a:pt x="9648" y="6823"/>
                </a:lnTo>
                <a:lnTo>
                  <a:pt x="9281" y="7006"/>
                </a:lnTo>
                <a:lnTo>
                  <a:pt x="9208" y="7080"/>
                </a:lnTo>
                <a:lnTo>
                  <a:pt x="9208" y="7116"/>
                </a:lnTo>
                <a:lnTo>
                  <a:pt x="9208" y="7190"/>
                </a:lnTo>
                <a:lnTo>
                  <a:pt x="9208" y="7263"/>
                </a:lnTo>
                <a:lnTo>
                  <a:pt x="9318" y="7336"/>
                </a:lnTo>
                <a:lnTo>
                  <a:pt x="9465" y="7336"/>
                </a:lnTo>
                <a:lnTo>
                  <a:pt x="9465" y="7593"/>
                </a:lnTo>
                <a:lnTo>
                  <a:pt x="9538" y="7813"/>
                </a:lnTo>
                <a:lnTo>
                  <a:pt x="9575" y="7887"/>
                </a:lnTo>
                <a:lnTo>
                  <a:pt x="9648" y="7923"/>
                </a:lnTo>
                <a:lnTo>
                  <a:pt x="9758" y="7923"/>
                </a:lnTo>
                <a:lnTo>
                  <a:pt x="10492" y="7630"/>
                </a:lnTo>
                <a:lnTo>
                  <a:pt x="10859" y="7483"/>
                </a:lnTo>
                <a:lnTo>
                  <a:pt x="11225" y="7336"/>
                </a:lnTo>
                <a:lnTo>
                  <a:pt x="11409" y="7190"/>
                </a:lnTo>
                <a:lnTo>
                  <a:pt x="11556" y="7006"/>
                </a:lnTo>
                <a:lnTo>
                  <a:pt x="11629" y="6896"/>
                </a:lnTo>
                <a:lnTo>
                  <a:pt x="11629" y="6786"/>
                </a:lnTo>
                <a:lnTo>
                  <a:pt x="11629" y="6676"/>
                </a:lnTo>
                <a:lnTo>
                  <a:pt x="11592" y="6566"/>
                </a:lnTo>
                <a:lnTo>
                  <a:pt x="11556" y="6419"/>
                </a:lnTo>
                <a:lnTo>
                  <a:pt x="11482" y="6346"/>
                </a:lnTo>
                <a:lnTo>
                  <a:pt x="11372" y="6273"/>
                </a:lnTo>
                <a:close/>
                <a:moveTo>
                  <a:pt x="10198" y="2861"/>
                </a:moveTo>
                <a:lnTo>
                  <a:pt x="10235" y="3228"/>
                </a:lnTo>
                <a:lnTo>
                  <a:pt x="10345" y="3595"/>
                </a:lnTo>
                <a:lnTo>
                  <a:pt x="10565" y="4292"/>
                </a:lnTo>
                <a:lnTo>
                  <a:pt x="10822" y="5062"/>
                </a:lnTo>
                <a:lnTo>
                  <a:pt x="10895" y="5282"/>
                </a:lnTo>
                <a:lnTo>
                  <a:pt x="9025" y="6052"/>
                </a:lnTo>
                <a:lnTo>
                  <a:pt x="7154" y="6786"/>
                </a:lnTo>
                <a:lnTo>
                  <a:pt x="5173" y="7593"/>
                </a:lnTo>
                <a:lnTo>
                  <a:pt x="4146" y="7997"/>
                </a:lnTo>
                <a:lnTo>
                  <a:pt x="3816" y="8143"/>
                </a:lnTo>
                <a:lnTo>
                  <a:pt x="3486" y="8290"/>
                </a:lnTo>
                <a:lnTo>
                  <a:pt x="3266" y="7887"/>
                </a:lnTo>
                <a:lnTo>
                  <a:pt x="3045" y="7446"/>
                </a:lnTo>
                <a:lnTo>
                  <a:pt x="2679" y="6566"/>
                </a:lnTo>
                <a:lnTo>
                  <a:pt x="2532" y="6162"/>
                </a:lnTo>
                <a:lnTo>
                  <a:pt x="2385" y="5869"/>
                </a:lnTo>
                <a:lnTo>
                  <a:pt x="2238" y="5612"/>
                </a:lnTo>
                <a:lnTo>
                  <a:pt x="2715" y="5539"/>
                </a:lnTo>
                <a:lnTo>
                  <a:pt x="3192" y="5429"/>
                </a:lnTo>
                <a:lnTo>
                  <a:pt x="3669" y="5282"/>
                </a:lnTo>
                <a:lnTo>
                  <a:pt x="4146" y="5099"/>
                </a:lnTo>
                <a:lnTo>
                  <a:pt x="5210" y="4659"/>
                </a:lnTo>
                <a:lnTo>
                  <a:pt x="6273" y="4218"/>
                </a:lnTo>
                <a:lnTo>
                  <a:pt x="6824" y="4035"/>
                </a:lnTo>
                <a:lnTo>
                  <a:pt x="7374" y="3852"/>
                </a:lnTo>
                <a:lnTo>
                  <a:pt x="8474" y="3558"/>
                </a:lnTo>
                <a:lnTo>
                  <a:pt x="9025" y="3411"/>
                </a:lnTo>
                <a:lnTo>
                  <a:pt x="9538" y="3191"/>
                </a:lnTo>
                <a:lnTo>
                  <a:pt x="9868" y="3081"/>
                </a:lnTo>
                <a:lnTo>
                  <a:pt x="10015" y="2971"/>
                </a:lnTo>
                <a:lnTo>
                  <a:pt x="10198" y="2861"/>
                </a:lnTo>
                <a:close/>
                <a:moveTo>
                  <a:pt x="8658" y="7740"/>
                </a:moveTo>
                <a:lnTo>
                  <a:pt x="8694" y="7923"/>
                </a:lnTo>
                <a:lnTo>
                  <a:pt x="8071" y="8253"/>
                </a:lnTo>
                <a:lnTo>
                  <a:pt x="7704" y="8437"/>
                </a:lnTo>
                <a:lnTo>
                  <a:pt x="7594" y="8437"/>
                </a:lnTo>
                <a:lnTo>
                  <a:pt x="7557" y="8363"/>
                </a:lnTo>
                <a:lnTo>
                  <a:pt x="7557" y="8180"/>
                </a:lnTo>
                <a:lnTo>
                  <a:pt x="8658" y="7740"/>
                </a:lnTo>
                <a:close/>
                <a:moveTo>
                  <a:pt x="10198" y="2384"/>
                </a:moveTo>
                <a:lnTo>
                  <a:pt x="9978" y="2458"/>
                </a:lnTo>
                <a:lnTo>
                  <a:pt x="9795" y="2568"/>
                </a:lnTo>
                <a:lnTo>
                  <a:pt x="9391" y="2788"/>
                </a:lnTo>
                <a:lnTo>
                  <a:pt x="8841" y="2971"/>
                </a:lnTo>
                <a:lnTo>
                  <a:pt x="8328" y="3155"/>
                </a:lnTo>
                <a:lnTo>
                  <a:pt x="7264" y="3411"/>
                </a:lnTo>
                <a:lnTo>
                  <a:pt x="6750" y="3558"/>
                </a:lnTo>
                <a:lnTo>
                  <a:pt x="6237" y="3742"/>
                </a:lnTo>
                <a:lnTo>
                  <a:pt x="5210" y="4145"/>
                </a:lnTo>
                <a:lnTo>
                  <a:pt x="4219" y="4585"/>
                </a:lnTo>
                <a:lnTo>
                  <a:pt x="3669" y="4805"/>
                </a:lnTo>
                <a:lnTo>
                  <a:pt x="3119" y="4989"/>
                </a:lnTo>
                <a:lnTo>
                  <a:pt x="2018" y="5319"/>
                </a:lnTo>
                <a:lnTo>
                  <a:pt x="1945" y="5355"/>
                </a:lnTo>
                <a:lnTo>
                  <a:pt x="1908" y="5392"/>
                </a:lnTo>
                <a:lnTo>
                  <a:pt x="1908" y="5466"/>
                </a:lnTo>
                <a:lnTo>
                  <a:pt x="1945" y="5539"/>
                </a:lnTo>
                <a:lnTo>
                  <a:pt x="1982" y="5576"/>
                </a:lnTo>
                <a:lnTo>
                  <a:pt x="1945" y="5686"/>
                </a:lnTo>
                <a:lnTo>
                  <a:pt x="1945" y="5759"/>
                </a:lnTo>
                <a:lnTo>
                  <a:pt x="2018" y="5979"/>
                </a:lnTo>
                <a:lnTo>
                  <a:pt x="2165" y="6456"/>
                </a:lnTo>
                <a:lnTo>
                  <a:pt x="2385" y="6933"/>
                </a:lnTo>
                <a:lnTo>
                  <a:pt x="2752" y="7850"/>
                </a:lnTo>
                <a:lnTo>
                  <a:pt x="2972" y="8290"/>
                </a:lnTo>
                <a:lnTo>
                  <a:pt x="3192" y="8694"/>
                </a:lnTo>
                <a:lnTo>
                  <a:pt x="3266" y="8767"/>
                </a:lnTo>
                <a:lnTo>
                  <a:pt x="3302" y="8804"/>
                </a:lnTo>
                <a:lnTo>
                  <a:pt x="3412" y="8804"/>
                </a:lnTo>
                <a:lnTo>
                  <a:pt x="3522" y="8730"/>
                </a:lnTo>
                <a:lnTo>
                  <a:pt x="3596" y="8620"/>
                </a:lnTo>
                <a:lnTo>
                  <a:pt x="3999" y="8510"/>
                </a:lnTo>
                <a:lnTo>
                  <a:pt x="4403" y="8363"/>
                </a:lnTo>
                <a:lnTo>
                  <a:pt x="5173" y="8033"/>
                </a:lnTo>
                <a:lnTo>
                  <a:pt x="7300" y="7190"/>
                </a:lnTo>
                <a:lnTo>
                  <a:pt x="9281" y="6419"/>
                </a:lnTo>
                <a:lnTo>
                  <a:pt x="10235" y="6052"/>
                </a:lnTo>
                <a:lnTo>
                  <a:pt x="10712" y="5832"/>
                </a:lnTo>
                <a:lnTo>
                  <a:pt x="11152" y="5612"/>
                </a:lnTo>
                <a:lnTo>
                  <a:pt x="11262" y="5612"/>
                </a:lnTo>
                <a:lnTo>
                  <a:pt x="11335" y="5539"/>
                </a:lnTo>
                <a:lnTo>
                  <a:pt x="11372" y="5392"/>
                </a:lnTo>
                <a:lnTo>
                  <a:pt x="11372" y="5282"/>
                </a:lnTo>
                <a:lnTo>
                  <a:pt x="11299" y="5025"/>
                </a:lnTo>
                <a:lnTo>
                  <a:pt x="11042" y="4255"/>
                </a:lnTo>
                <a:lnTo>
                  <a:pt x="10785" y="3485"/>
                </a:lnTo>
                <a:lnTo>
                  <a:pt x="10639" y="3118"/>
                </a:lnTo>
                <a:lnTo>
                  <a:pt x="10455" y="2751"/>
                </a:lnTo>
                <a:lnTo>
                  <a:pt x="10418" y="2714"/>
                </a:lnTo>
                <a:lnTo>
                  <a:pt x="10345" y="2678"/>
                </a:lnTo>
                <a:lnTo>
                  <a:pt x="10382" y="2568"/>
                </a:lnTo>
                <a:lnTo>
                  <a:pt x="10382" y="2494"/>
                </a:lnTo>
                <a:lnTo>
                  <a:pt x="10308" y="2421"/>
                </a:lnTo>
                <a:lnTo>
                  <a:pt x="10198" y="2384"/>
                </a:lnTo>
                <a:close/>
                <a:moveTo>
                  <a:pt x="8694" y="7263"/>
                </a:moveTo>
                <a:lnTo>
                  <a:pt x="7337" y="7813"/>
                </a:lnTo>
                <a:lnTo>
                  <a:pt x="7264" y="7850"/>
                </a:lnTo>
                <a:lnTo>
                  <a:pt x="7227" y="7923"/>
                </a:lnTo>
                <a:lnTo>
                  <a:pt x="7190" y="7997"/>
                </a:lnTo>
                <a:lnTo>
                  <a:pt x="7227" y="8070"/>
                </a:lnTo>
                <a:lnTo>
                  <a:pt x="7190" y="8143"/>
                </a:lnTo>
                <a:lnTo>
                  <a:pt x="7154" y="8363"/>
                </a:lnTo>
                <a:lnTo>
                  <a:pt x="7190" y="8620"/>
                </a:lnTo>
                <a:lnTo>
                  <a:pt x="7227" y="8730"/>
                </a:lnTo>
                <a:lnTo>
                  <a:pt x="7300" y="8840"/>
                </a:lnTo>
                <a:lnTo>
                  <a:pt x="7411" y="8877"/>
                </a:lnTo>
                <a:lnTo>
                  <a:pt x="7557" y="8877"/>
                </a:lnTo>
                <a:lnTo>
                  <a:pt x="7704" y="8840"/>
                </a:lnTo>
                <a:lnTo>
                  <a:pt x="7887" y="8804"/>
                </a:lnTo>
                <a:lnTo>
                  <a:pt x="8218" y="8620"/>
                </a:lnTo>
                <a:lnTo>
                  <a:pt x="9061" y="8217"/>
                </a:lnTo>
                <a:lnTo>
                  <a:pt x="9098" y="8180"/>
                </a:lnTo>
                <a:lnTo>
                  <a:pt x="9171" y="8107"/>
                </a:lnTo>
                <a:lnTo>
                  <a:pt x="9171" y="8033"/>
                </a:lnTo>
                <a:lnTo>
                  <a:pt x="9171" y="7960"/>
                </a:lnTo>
                <a:lnTo>
                  <a:pt x="8951" y="7410"/>
                </a:lnTo>
                <a:lnTo>
                  <a:pt x="8914" y="7336"/>
                </a:lnTo>
                <a:lnTo>
                  <a:pt x="8841" y="7300"/>
                </a:lnTo>
                <a:lnTo>
                  <a:pt x="8768" y="7263"/>
                </a:lnTo>
                <a:close/>
                <a:moveTo>
                  <a:pt x="11702" y="8327"/>
                </a:moveTo>
                <a:lnTo>
                  <a:pt x="11886" y="8694"/>
                </a:lnTo>
                <a:lnTo>
                  <a:pt x="12106" y="9060"/>
                </a:lnTo>
                <a:lnTo>
                  <a:pt x="11702" y="9244"/>
                </a:lnTo>
                <a:lnTo>
                  <a:pt x="11335" y="9390"/>
                </a:lnTo>
                <a:lnTo>
                  <a:pt x="10932" y="9500"/>
                </a:lnTo>
                <a:lnTo>
                  <a:pt x="10528" y="9611"/>
                </a:lnTo>
                <a:lnTo>
                  <a:pt x="10382" y="9244"/>
                </a:lnTo>
                <a:lnTo>
                  <a:pt x="10198" y="8877"/>
                </a:lnTo>
                <a:lnTo>
                  <a:pt x="10162" y="8840"/>
                </a:lnTo>
                <a:lnTo>
                  <a:pt x="10565" y="8730"/>
                </a:lnTo>
                <a:lnTo>
                  <a:pt x="10932" y="8620"/>
                </a:lnTo>
                <a:lnTo>
                  <a:pt x="11702" y="8327"/>
                </a:lnTo>
                <a:close/>
                <a:moveTo>
                  <a:pt x="11776" y="7887"/>
                </a:moveTo>
                <a:lnTo>
                  <a:pt x="11299" y="8070"/>
                </a:lnTo>
                <a:lnTo>
                  <a:pt x="10822" y="8217"/>
                </a:lnTo>
                <a:lnTo>
                  <a:pt x="9868" y="8510"/>
                </a:lnTo>
                <a:lnTo>
                  <a:pt x="9832" y="8510"/>
                </a:lnTo>
                <a:lnTo>
                  <a:pt x="9795" y="8583"/>
                </a:lnTo>
                <a:lnTo>
                  <a:pt x="9758" y="8694"/>
                </a:lnTo>
                <a:lnTo>
                  <a:pt x="9832" y="8804"/>
                </a:lnTo>
                <a:lnTo>
                  <a:pt x="9868" y="8840"/>
                </a:lnTo>
                <a:lnTo>
                  <a:pt x="9942" y="8877"/>
                </a:lnTo>
                <a:lnTo>
                  <a:pt x="9905" y="8950"/>
                </a:lnTo>
                <a:lnTo>
                  <a:pt x="9905" y="9024"/>
                </a:lnTo>
                <a:lnTo>
                  <a:pt x="10088" y="9427"/>
                </a:lnTo>
                <a:lnTo>
                  <a:pt x="10198" y="9867"/>
                </a:lnTo>
                <a:lnTo>
                  <a:pt x="10235" y="9941"/>
                </a:lnTo>
                <a:lnTo>
                  <a:pt x="10272" y="9977"/>
                </a:lnTo>
                <a:lnTo>
                  <a:pt x="10308" y="10014"/>
                </a:lnTo>
                <a:lnTo>
                  <a:pt x="10382" y="10051"/>
                </a:lnTo>
                <a:lnTo>
                  <a:pt x="10932" y="9904"/>
                </a:lnTo>
                <a:lnTo>
                  <a:pt x="11446" y="9757"/>
                </a:lnTo>
                <a:lnTo>
                  <a:pt x="11959" y="9574"/>
                </a:lnTo>
                <a:lnTo>
                  <a:pt x="12436" y="9317"/>
                </a:lnTo>
                <a:lnTo>
                  <a:pt x="12509" y="9280"/>
                </a:lnTo>
                <a:lnTo>
                  <a:pt x="12583" y="9207"/>
                </a:lnTo>
                <a:lnTo>
                  <a:pt x="12583" y="9097"/>
                </a:lnTo>
                <a:lnTo>
                  <a:pt x="12546" y="9024"/>
                </a:lnTo>
                <a:lnTo>
                  <a:pt x="12253" y="8547"/>
                </a:lnTo>
                <a:lnTo>
                  <a:pt x="11996" y="7997"/>
                </a:lnTo>
                <a:lnTo>
                  <a:pt x="11959" y="7923"/>
                </a:lnTo>
                <a:lnTo>
                  <a:pt x="11922" y="7887"/>
                </a:lnTo>
                <a:close/>
                <a:moveTo>
                  <a:pt x="8914" y="9354"/>
                </a:moveTo>
                <a:lnTo>
                  <a:pt x="9061" y="9757"/>
                </a:lnTo>
                <a:lnTo>
                  <a:pt x="9281" y="10161"/>
                </a:lnTo>
                <a:lnTo>
                  <a:pt x="8658" y="10491"/>
                </a:lnTo>
                <a:lnTo>
                  <a:pt x="7961" y="10784"/>
                </a:lnTo>
                <a:lnTo>
                  <a:pt x="7814" y="10858"/>
                </a:lnTo>
                <a:lnTo>
                  <a:pt x="7741" y="10858"/>
                </a:lnTo>
                <a:lnTo>
                  <a:pt x="7704" y="10821"/>
                </a:lnTo>
                <a:lnTo>
                  <a:pt x="7631" y="10674"/>
                </a:lnTo>
                <a:lnTo>
                  <a:pt x="7594" y="10491"/>
                </a:lnTo>
                <a:lnTo>
                  <a:pt x="7521" y="10161"/>
                </a:lnTo>
                <a:lnTo>
                  <a:pt x="7374" y="9867"/>
                </a:lnTo>
                <a:lnTo>
                  <a:pt x="8914" y="9354"/>
                </a:lnTo>
                <a:close/>
                <a:moveTo>
                  <a:pt x="8951" y="8950"/>
                </a:moveTo>
                <a:lnTo>
                  <a:pt x="7154" y="9537"/>
                </a:lnTo>
                <a:lnTo>
                  <a:pt x="7117" y="9574"/>
                </a:lnTo>
                <a:lnTo>
                  <a:pt x="7080" y="9611"/>
                </a:lnTo>
                <a:lnTo>
                  <a:pt x="7044" y="9721"/>
                </a:lnTo>
                <a:lnTo>
                  <a:pt x="7080" y="9831"/>
                </a:lnTo>
                <a:lnTo>
                  <a:pt x="7190" y="9904"/>
                </a:lnTo>
                <a:lnTo>
                  <a:pt x="7190" y="10124"/>
                </a:lnTo>
                <a:lnTo>
                  <a:pt x="7227" y="10381"/>
                </a:lnTo>
                <a:lnTo>
                  <a:pt x="7374" y="10858"/>
                </a:lnTo>
                <a:lnTo>
                  <a:pt x="7411" y="11004"/>
                </a:lnTo>
                <a:lnTo>
                  <a:pt x="7521" y="11114"/>
                </a:lnTo>
                <a:lnTo>
                  <a:pt x="7631" y="11188"/>
                </a:lnTo>
                <a:lnTo>
                  <a:pt x="7777" y="11225"/>
                </a:lnTo>
                <a:lnTo>
                  <a:pt x="8034" y="11151"/>
                </a:lnTo>
                <a:lnTo>
                  <a:pt x="8291" y="11078"/>
                </a:lnTo>
                <a:lnTo>
                  <a:pt x="8768" y="10858"/>
                </a:lnTo>
                <a:lnTo>
                  <a:pt x="9245" y="10601"/>
                </a:lnTo>
                <a:lnTo>
                  <a:pt x="9685" y="10344"/>
                </a:lnTo>
                <a:lnTo>
                  <a:pt x="9721" y="10271"/>
                </a:lnTo>
                <a:lnTo>
                  <a:pt x="9758" y="10197"/>
                </a:lnTo>
                <a:lnTo>
                  <a:pt x="9758" y="10161"/>
                </a:lnTo>
                <a:lnTo>
                  <a:pt x="9721" y="10087"/>
                </a:lnTo>
                <a:lnTo>
                  <a:pt x="9538" y="9867"/>
                </a:lnTo>
                <a:lnTo>
                  <a:pt x="9391" y="9611"/>
                </a:lnTo>
                <a:lnTo>
                  <a:pt x="9281" y="9354"/>
                </a:lnTo>
                <a:lnTo>
                  <a:pt x="9208" y="9060"/>
                </a:lnTo>
                <a:lnTo>
                  <a:pt x="9171" y="8987"/>
                </a:lnTo>
                <a:lnTo>
                  <a:pt x="9098" y="8950"/>
                </a:lnTo>
                <a:close/>
                <a:moveTo>
                  <a:pt x="12473" y="10344"/>
                </a:moveTo>
                <a:lnTo>
                  <a:pt x="12619" y="10711"/>
                </a:lnTo>
                <a:lnTo>
                  <a:pt x="11959" y="11078"/>
                </a:lnTo>
                <a:lnTo>
                  <a:pt x="11299" y="11445"/>
                </a:lnTo>
                <a:lnTo>
                  <a:pt x="11152" y="10894"/>
                </a:lnTo>
                <a:lnTo>
                  <a:pt x="11189" y="10858"/>
                </a:lnTo>
                <a:lnTo>
                  <a:pt x="11189" y="10784"/>
                </a:lnTo>
                <a:lnTo>
                  <a:pt x="11482" y="10674"/>
                </a:lnTo>
                <a:lnTo>
                  <a:pt x="11776" y="10601"/>
                </a:lnTo>
                <a:lnTo>
                  <a:pt x="12473" y="10344"/>
                </a:lnTo>
                <a:close/>
                <a:moveTo>
                  <a:pt x="6273" y="10418"/>
                </a:moveTo>
                <a:lnTo>
                  <a:pt x="6347" y="10454"/>
                </a:lnTo>
                <a:lnTo>
                  <a:pt x="6420" y="10564"/>
                </a:lnTo>
                <a:lnTo>
                  <a:pt x="6567" y="10894"/>
                </a:lnTo>
                <a:lnTo>
                  <a:pt x="5797" y="11261"/>
                </a:lnTo>
                <a:lnTo>
                  <a:pt x="5100" y="11738"/>
                </a:lnTo>
                <a:lnTo>
                  <a:pt x="4953" y="11298"/>
                </a:lnTo>
                <a:lnTo>
                  <a:pt x="4843" y="11078"/>
                </a:lnTo>
                <a:lnTo>
                  <a:pt x="4733" y="10894"/>
                </a:lnTo>
                <a:lnTo>
                  <a:pt x="5613" y="10601"/>
                </a:lnTo>
                <a:lnTo>
                  <a:pt x="5943" y="10491"/>
                </a:lnTo>
                <a:lnTo>
                  <a:pt x="6237" y="10418"/>
                </a:lnTo>
                <a:close/>
                <a:moveTo>
                  <a:pt x="12583" y="9867"/>
                </a:moveTo>
                <a:lnTo>
                  <a:pt x="12509" y="9904"/>
                </a:lnTo>
                <a:lnTo>
                  <a:pt x="11519" y="10271"/>
                </a:lnTo>
                <a:lnTo>
                  <a:pt x="11115" y="10381"/>
                </a:lnTo>
                <a:lnTo>
                  <a:pt x="10932" y="10491"/>
                </a:lnTo>
                <a:lnTo>
                  <a:pt x="10859" y="10564"/>
                </a:lnTo>
                <a:lnTo>
                  <a:pt x="10785" y="10638"/>
                </a:lnTo>
                <a:lnTo>
                  <a:pt x="10785" y="10748"/>
                </a:lnTo>
                <a:lnTo>
                  <a:pt x="10822" y="10821"/>
                </a:lnTo>
                <a:lnTo>
                  <a:pt x="10859" y="10858"/>
                </a:lnTo>
                <a:lnTo>
                  <a:pt x="10859" y="10894"/>
                </a:lnTo>
                <a:lnTo>
                  <a:pt x="10895" y="11335"/>
                </a:lnTo>
                <a:lnTo>
                  <a:pt x="11005" y="11738"/>
                </a:lnTo>
                <a:lnTo>
                  <a:pt x="11005" y="11848"/>
                </a:lnTo>
                <a:lnTo>
                  <a:pt x="11079" y="11885"/>
                </a:lnTo>
                <a:lnTo>
                  <a:pt x="11152" y="11921"/>
                </a:lnTo>
                <a:lnTo>
                  <a:pt x="11225" y="11921"/>
                </a:lnTo>
                <a:lnTo>
                  <a:pt x="12142" y="11445"/>
                </a:lnTo>
                <a:lnTo>
                  <a:pt x="12986" y="10931"/>
                </a:lnTo>
                <a:lnTo>
                  <a:pt x="13060" y="10858"/>
                </a:lnTo>
                <a:lnTo>
                  <a:pt x="13096" y="10784"/>
                </a:lnTo>
                <a:lnTo>
                  <a:pt x="13096" y="10711"/>
                </a:lnTo>
                <a:lnTo>
                  <a:pt x="13060" y="10638"/>
                </a:lnTo>
                <a:lnTo>
                  <a:pt x="12876" y="10344"/>
                </a:lnTo>
                <a:lnTo>
                  <a:pt x="12766" y="10014"/>
                </a:lnTo>
                <a:lnTo>
                  <a:pt x="12729" y="9941"/>
                </a:lnTo>
                <a:lnTo>
                  <a:pt x="12656" y="9904"/>
                </a:lnTo>
                <a:lnTo>
                  <a:pt x="12583" y="9867"/>
                </a:lnTo>
                <a:close/>
                <a:moveTo>
                  <a:pt x="6200" y="9977"/>
                </a:moveTo>
                <a:lnTo>
                  <a:pt x="5980" y="10014"/>
                </a:lnTo>
                <a:lnTo>
                  <a:pt x="5760" y="10087"/>
                </a:lnTo>
                <a:lnTo>
                  <a:pt x="5356" y="10234"/>
                </a:lnTo>
                <a:lnTo>
                  <a:pt x="4843" y="10381"/>
                </a:lnTo>
                <a:lnTo>
                  <a:pt x="4329" y="10564"/>
                </a:lnTo>
                <a:lnTo>
                  <a:pt x="4293" y="10601"/>
                </a:lnTo>
                <a:lnTo>
                  <a:pt x="4256" y="10638"/>
                </a:lnTo>
                <a:lnTo>
                  <a:pt x="4219" y="10784"/>
                </a:lnTo>
                <a:lnTo>
                  <a:pt x="4256" y="10894"/>
                </a:lnTo>
                <a:lnTo>
                  <a:pt x="4293" y="10931"/>
                </a:lnTo>
                <a:lnTo>
                  <a:pt x="4366" y="10968"/>
                </a:lnTo>
                <a:lnTo>
                  <a:pt x="4513" y="11298"/>
                </a:lnTo>
                <a:lnTo>
                  <a:pt x="4659" y="11701"/>
                </a:lnTo>
                <a:lnTo>
                  <a:pt x="4769" y="12142"/>
                </a:lnTo>
                <a:lnTo>
                  <a:pt x="4843" y="12215"/>
                </a:lnTo>
                <a:lnTo>
                  <a:pt x="4916" y="12252"/>
                </a:lnTo>
                <a:lnTo>
                  <a:pt x="4990" y="12252"/>
                </a:lnTo>
                <a:lnTo>
                  <a:pt x="5100" y="12215"/>
                </a:lnTo>
                <a:lnTo>
                  <a:pt x="5540" y="11921"/>
                </a:lnTo>
                <a:lnTo>
                  <a:pt x="5980" y="11665"/>
                </a:lnTo>
                <a:lnTo>
                  <a:pt x="6420" y="11445"/>
                </a:lnTo>
                <a:lnTo>
                  <a:pt x="6934" y="11225"/>
                </a:lnTo>
                <a:lnTo>
                  <a:pt x="6970" y="11188"/>
                </a:lnTo>
                <a:lnTo>
                  <a:pt x="7044" y="11114"/>
                </a:lnTo>
                <a:lnTo>
                  <a:pt x="7044" y="11041"/>
                </a:lnTo>
                <a:lnTo>
                  <a:pt x="7044" y="10931"/>
                </a:lnTo>
                <a:lnTo>
                  <a:pt x="6897" y="10601"/>
                </a:lnTo>
                <a:lnTo>
                  <a:pt x="6750" y="10307"/>
                </a:lnTo>
                <a:lnTo>
                  <a:pt x="6677" y="10161"/>
                </a:lnTo>
                <a:lnTo>
                  <a:pt x="6530" y="10051"/>
                </a:lnTo>
                <a:lnTo>
                  <a:pt x="6383" y="10014"/>
                </a:lnTo>
                <a:lnTo>
                  <a:pt x="6200" y="9977"/>
                </a:lnTo>
                <a:close/>
                <a:moveTo>
                  <a:pt x="9832" y="11371"/>
                </a:moveTo>
                <a:lnTo>
                  <a:pt x="10125" y="11921"/>
                </a:lnTo>
                <a:lnTo>
                  <a:pt x="9721" y="12142"/>
                </a:lnTo>
                <a:lnTo>
                  <a:pt x="9318" y="12288"/>
                </a:lnTo>
                <a:lnTo>
                  <a:pt x="8914" y="12435"/>
                </a:lnTo>
                <a:lnTo>
                  <a:pt x="8511" y="12545"/>
                </a:lnTo>
                <a:lnTo>
                  <a:pt x="8328" y="12032"/>
                </a:lnTo>
                <a:lnTo>
                  <a:pt x="8694" y="11921"/>
                </a:lnTo>
                <a:lnTo>
                  <a:pt x="9098" y="11738"/>
                </a:lnTo>
                <a:lnTo>
                  <a:pt x="9832" y="11371"/>
                </a:lnTo>
                <a:close/>
                <a:moveTo>
                  <a:pt x="9868" y="10894"/>
                </a:moveTo>
                <a:lnTo>
                  <a:pt x="8951" y="11298"/>
                </a:lnTo>
                <a:lnTo>
                  <a:pt x="8474" y="11481"/>
                </a:lnTo>
                <a:lnTo>
                  <a:pt x="8071" y="11738"/>
                </a:lnTo>
                <a:lnTo>
                  <a:pt x="7997" y="11738"/>
                </a:lnTo>
                <a:lnTo>
                  <a:pt x="7924" y="11775"/>
                </a:lnTo>
                <a:lnTo>
                  <a:pt x="7887" y="11885"/>
                </a:lnTo>
                <a:lnTo>
                  <a:pt x="7887" y="11958"/>
                </a:lnTo>
                <a:lnTo>
                  <a:pt x="8034" y="12398"/>
                </a:lnTo>
                <a:lnTo>
                  <a:pt x="8181" y="12839"/>
                </a:lnTo>
                <a:lnTo>
                  <a:pt x="8254" y="12949"/>
                </a:lnTo>
                <a:lnTo>
                  <a:pt x="8328" y="12985"/>
                </a:lnTo>
                <a:lnTo>
                  <a:pt x="8364" y="12985"/>
                </a:lnTo>
                <a:lnTo>
                  <a:pt x="8951" y="12839"/>
                </a:lnTo>
                <a:lnTo>
                  <a:pt x="9465" y="12655"/>
                </a:lnTo>
                <a:lnTo>
                  <a:pt x="10015" y="12472"/>
                </a:lnTo>
                <a:lnTo>
                  <a:pt x="10528" y="12215"/>
                </a:lnTo>
                <a:lnTo>
                  <a:pt x="10565" y="12142"/>
                </a:lnTo>
                <a:lnTo>
                  <a:pt x="10602" y="12105"/>
                </a:lnTo>
                <a:lnTo>
                  <a:pt x="10602" y="12032"/>
                </a:lnTo>
                <a:lnTo>
                  <a:pt x="10602" y="11958"/>
                </a:lnTo>
                <a:lnTo>
                  <a:pt x="10125" y="11041"/>
                </a:lnTo>
                <a:lnTo>
                  <a:pt x="10088" y="10968"/>
                </a:lnTo>
                <a:lnTo>
                  <a:pt x="10015" y="10894"/>
                </a:lnTo>
                <a:close/>
                <a:moveTo>
                  <a:pt x="13133" y="12288"/>
                </a:moveTo>
                <a:lnTo>
                  <a:pt x="13243" y="12325"/>
                </a:lnTo>
                <a:lnTo>
                  <a:pt x="13353" y="12472"/>
                </a:lnTo>
                <a:lnTo>
                  <a:pt x="13610" y="12985"/>
                </a:lnTo>
                <a:lnTo>
                  <a:pt x="12839" y="13242"/>
                </a:lnTo>
                <a:lnTo>
                  <a:pt x="12106" y="13572"/>
                </a:lnTo>
                <a:lnTo>
                  <a:pt x="11996" y="13352"/>
                </a:lnTo>
                <a:lnTo>
                  <a:pt x="11886" y="13132"/>
                </a:lnTo>
                <a:lnTo>
                  <a:pt x="11739" y="12692"/>
                </a:lnTo>
                <a:lnTo>
                  <a:pt x="12032" y="12618"/>
                </a:lnTo>
                <a:lnTo>
                  <a:pt x="12289" y="12545"/>
                </a:lnTo>
                <a:lnTo>
                  <a:pt x="12839" y="12362"/>
                </a:lnTo>
                <a:lnTo>
                  <a:pt x="13023" y="12288"/>
                </a:lnTo>
                <a:close/>
                <a:moveTo>
                  <a:pt x="7044" y="12325"/>
                </a:moveTo>
                <a:lnTo>
                  <a:pt x="7337" y="13022"/>
                </a:lnTo>
                <a:lnTo>
                  <a:pt x="5833" y="13792"/>
                </a:lnTo>
                <a:lnTo>
                  <a:pt x="5613" y="13132"/>
                </a:lnTo>
                <a:lnTo>
                  <a:pt x="5943" y="12875"/>
                </a:lnTo>
                <a:lnTo>
                  <a:pt x="6273" y="12655"/>
                </a:lnTo>
                <a:lnTo>
                  <a:pt x="6677" y="12472"/>
                </a:lnTo>
                <a:lnTo>
                  <a:pt x="7044" y="12325"/>
                </a:lnTo>
                <a:close/>
                <a:moveTo>
                  <a:pt x="13060" y="11885"/>
                </a:moveTo>
                <a:lnTo>
                  <a:pt x="12839" y="11921"/>
                </a:lnTo>
                <a:lnTo>
                  <a:pt x="12473" y="12068"/>
                </a:lnTo>
                <a:lnTo>
                  <a:pt x="11922" y="12215"/>
                </a:lnTo>
                <a:lnTo>
                  <a:pt x="11666" y="12288"/>
                </a:lnTo>
                <a:lnTo>
                  <a:pt x="11446" y="12398"/>
                </a:lnTo>
                <a:lnTo>
                  <a:pt x="11372" y="12435"/>
                </a:lnTo>
                <a:lnTo>
                  <a:pt x="11372" y="12472"/>
                </a:lnTo>
                <a:lnTo>
                  <a:pt x="11372" y="12582"/>
                </a:lnTo>
                <a:lnTo>
                  <a:pt x="11446" y="12655"/>
                </a:lnTo>
                <a:lnTo>
                  <a:pt x="11519" y="12692"/>
                </a:lnTo>
                <a:lnTo>
                  <a:pt x="11482" y="12839"/>
                </a:lnTo>
                <a:lnTo>
                  <a:pt x="11482" y="13022"/>
                </a:lnTo>
                <a:lnTo>
                  <a:pt x="11519" y="13169"/>
                </a:lnTo>
                <a:lnTo>
                  <a:pt x="11556" y="13315"/>
                </a:lnTo>
                <a:lnTo>
                  <a:pt x="11702" y="13646"/>
                </a:lnTo>
                <a:lnTo>
                  <a:pt x="11886" y="13902"/>
                </a:lnTo>
                <a:lnTo>
                  <a:pt x="11996" y="13976"/>
                </a:lnTo>
                <a:lnTo>
                  <a:pt x="12106" y="13976"/>
                </a:lnTo>
                <a:lnTo>
                  <a:pt x="13023" y="13609"/>
                </a:lnTo>
                <a:lnTo>
                  <a:pt x="13940" y="13279"/>
                </a:lnTo>
                <a:lnTo>
                  <a:pt x="14013" y="13205"/>
                </a:lnTo>
                <a:lnTo>
                  <a:pt x="14050" y="13169"/>
                </a:lnTo>
                <a:lnTo>
                  <a:pt x="14087" y="13095"/>
                </a:lnTo>
                <a:lnTo>
                  <a:pt x="14050" y="13022"/>
                </a:lnTo>
                <a:lnTo>
                  <a:pt x="13646" y="12142"/>
                </a:lnTo>
                <a:lnTo>
                  <a:pt x="13573" y="12032"/>
                </a:lnTo>
                <a:lnTo>
                  <a:pt x="13463" y="11958"/>
                </a:lnTo>
                <a:lnTo>
                  <a:pt x="13353" y="11885"/>
                </a:lnTo>
                <a:close/>
                <a:moveTo>
                  <a:pt x="7190" y="11848"/>
                </a:moveTo>
                <a:lnTo>
                  <a:pt x="7117" y="11885"/>
                </a:lnTo>
                <a:lnTo>
                  <a:pt x="6640" y="12032"/>
                </a:lnTo>
                <a:lnTo>
                  <a:pt x="6163" y="12215"/>
                </a:lnTo>
                <a:lnTo>
                  <a:pt x="5723" y="12508"/>
                </a:lnTo>
                <a:lnTo>
                  <a:pt x="5320" y="12802"/>
                </a:lnTo>
                <a:lnTo>
                  <a:pt x="5246" y="12839"/>
                </a:lnTo>
                <a:lnTo>
                  <a:pt x="5210" y="12875"/>
                </a:lnTo>
                <a:lnTo>
                  <a:pt x="5173" y="12912"/>
                </a:lnTo>
                <a:lnTo>
                  <a:pt x="5173" y="12985"/>
                </a:lnTo>
                <a:lnTo>
                  <a:pt x="5246" y="13279"/>
                </a:lnTo>
                <a:lnTo>
                  <a:pt x="5320" y="13572"/>
                </a:lnTo>
                <a:lnTo>
                  <a:pt x="5540" y="14159"/>
                </a:lnTo>
                <a:lnTo>
                  <a:pt x="5576" y="14196"/>
                </a:lnTo>
                <a:lnTo>
                  <a:pt x="5650" y="14269"/>
                </a:lnTo>
                <a:lnTo>
                  <a:pt x="5797" y="14269"/>
                </a:lnTo>
                <a:lnTo>
                  <a:pt x="7667" y="13315"/>
                </a:lnTo>
                <a:lnTo>
                  <a:pt x="7741" y="13279"/>
                </a:lnTo>
                <a:lnTo>
                  <a:pt x="7777" y="13205"/>
                </a:lnTo>
                <a:lnTo>
                  <a:pt x="7814" y="13132"/>
                </a:lnTo>
                <a:lnTo>
                  <a:pt x="7777" y="13059"/>
                </a:lnTo>
                <a:lnTo>
                  <a:pt x="7374" y="11995"/>
                </a:lnTo>
                <a:lnTo>
                  <a:pt x="7337" y="11921"/>
                </a:lnTo>
                <a:lnTo>
                  <a:pt x="7264" y="11885"/>
                </a:lnTo>
                <a:lnTo>
                  <a:pt x="7190" y="11848"/>
                </a:lnTo>
                <a:close/>
                <a:moveTo>
                  <a:pt x="10528" y="13279"/>
                </a:moveTo>
                <a:lnTo>
                  <a:pt x="10895" y="13976"/>
                </a:lnTo>
                <a:lnTo>
                  <a:pt x="9318" y="14599"/>
                </a:lnTo>
                <a:lnTo>
                  <a:pt x="9025" y="13902"/>
                </a:lnTo>
                <a:lnTo>
                  <a:pt x="9098" y="13829"/>
                </a:lnTo>
                <a:lnTo>
                  <a:pt x="9098" y="13792"/>
                </a:lnTo>
                <a:lnTo>
                  <a:pt x="9135" y="13756"/>
                </a:lnTo>
                <a:lnTo>
                  <a:pt x="9465" y="13609"/>
                </a:lnTo>
                <a:lnTo>
                  <a:pt x="9758" y="13535"/>
                </a:lnTo>
                <a:lnTo>
                  <a:pt x="10528" y="13279"/>
                </a:lnTo>
                <a:close/>
                <a:moveTo>
                  <a:pt x="10639" y="12839"/>
                </a:moveTo>
                <a:lnTo>
                  <a:pt x="10565" y="12875"/>
                </a:lnTo>
                <a:lnTo>
                  <a:pt x="9501" y="13242"/>
                </a:lnTo>
                <a:lnTo>
                  <a:pt x="9061" y="13352"/>
                </a:lnTo>
                <a:lnTo>
                  <a:pt x="8878" y="13462"/>
                </a:lnTo>
                <a:lnTo>
                  <a:pt x="8768" y="13499"/>
                </a:lnTo>
                <a:lnTo>
                  <a:pt x="8731" y="13572"/>
                </a:lnTo>
                <a:lnTo>
                  <a:pt x="8658" y="13682"/>
                </a:lnTo>
                <a:lnTo>
                  <a:pt x="8694" y="13829"/>
                </a:lnTo>
                <a:lnTo>
                  <a:pt x="8731" y="13866"/>
                </a:lnTo>
                <a:lnTo>
                  <a:pt x="8731" y="13902"/>
                </a:lnTo>
                <a:lnTo>
                  <a:pt x="8768" y="14159"/>
                </a:lnTo>
                <a:lnTo>
                  <a:pt x="8841" y="14416"/>
                </a:lnTo>
                <a:lnTo>
                  <a:pt x="9025" y="14893"/>
                </a:lnTo>
                <a:lnTo>
                  <a:pt x="9098" y="14929"/>
                </a:lnTo>
                <a:lnTo>
                  <a:pt x="9135" y="14966"/>
                </a:lnTo>
                <a:lnTo>
                  <a:pt x="9208" y="15003"/>
                </a:lnTo>
                <a:lnTo>
                  <a:pt x="9281" y="15003"/>
                </a:lnTo>
                <a:lnTo>
                  <a:pt x="11225" y="14269"/>
                </a:lnTo>
                <a:lnTo>
                  <a:pt x="11262" y="14232"/>
                </a:lnTo>
                <a:lnTo>
                  <a:pt x="11299" y="14159"/>
                </a:lnTo>
                <a:lnTo>
                  <a:pt x="11335" y="14086"/>
                </a:lnTo>
                <a:lnTo>
                  <a:pt x="11335" y="14012"/>
                </a:lnTo>
                <a:lnTo>
                  <a:pt x="10822" y="12985"/>
                </a:lnTo>
                <a:lnTo>
                  <a:pt x="10785" y="12912"/>
                </a:lnTo>
                <a:lnTo>
                  <a:pt x="10712" y="12875"/>
                </a:lnTo>
                <a:lnTo>
                  <a:pt x="10639" y="12839"/>
                </a:lnTo>
                <a:close/>
                <a:moveTo>
                  <a:pt x="7997" y="14342"/>
                </a:moveTo>
                <a:lnTo>
                  <a:pt x="8107" y="14489"/>
                </a:lnTo>
                <a:lnTo>
                  <a:pt x="8144" y="14599"/>
                </a:lnTo>
                <a:lnTo>
                  <a:pt x="8107" y="14746"/>
                </a:lnTo>
                <a:lnTo>
                  <a:pt x="8034" y="14893"/>
                </a:lnTo>
                <a:lnTo>
                  <a:pt x="7924" y="15003"/>
                </a:lnTo>
                <a:lnTo>
                  <a:pt x="7814" y="15149"/>
                </a:lnTo>
                <a:lnTo>
                  <a:pt x="7557" y="15296"/>
                </a:lnTo>
                <a:lnTo>
                  <a:pt x="7044" y="15516"/>
                </a:lnTo>
                <a:lnTo>
                  <a:pt x="6787" y="15590"/>
                </a:lnTo>
                <a:lnTo>
                  <a:pt x="6567" y="15736"/>
                </a:lnTo>
                <a:lnTo>
                  <a:pt x="6310" y="15113"/>
                </a:lnTo>
                <a:lnTo>
                  <a:pt x="6383" y="15076"/>
                </a:lnTo>
                <a:lnTo>
                  <a:pt x="6457" y="14966"/>
                </a:lnTo>
                <a:lnTo>
                  <a:pt x="6457" y="14929"/>
                </a:lnTo>
                <a:lnTo>
                  <a:pt x="6530" y="15003"/>
                </a:lnTo>
                <a:lnTo>
                  <a:pt x="6604" y="14966"/>
                </a:lnTo>
                <a:lnTo>
                  <a:pt x="6787" y="14929"/>
                </a:lnTo>
                <a:lnTo>
                  <a:pt x="7227" y="14783"/>
                </a:lnTo>
                <a:lnTo>
                  <a:pt x="7631" y="14599"/>
                </a:lnTo>
                <a:lnTo>
                  <a:pt x="7997" y="14342"/>
                </a:lnTo>
                <a:close/>
                <a:moveTo>
                  <a:pt x="15150" y="15370"/>
                </a:moveTo>
                <a:lnTo>
                  <a:pt x="15150" y="15443"/>
                </a:lnTo>
                <a:lnTo>
                  <a:pt x="15224" y="15480"/>
                </a:lnTo>
                <a:lnTo>
                  <a:pt x="15260" y="15516"/>
                </a:lnTo>
                <a:lnTo>
                  <a:pt x="15150" y="15736"/>
                </a:lnTo>
                <a:lnTo>
                  <a:pt x="15004" y="15993"/>
                </a:lnTo>
                <a:lnTo>
                  <a:pt x="14857" y="15626"/>
                </a:lnTo>
                <a:lnTo>
                  <a:pt x="15150" y="15370"/>
                </a:lnTo>
                <a:close/>
                <a:moveTo>
                  <a:pt x="7997" y="13902"/>
                </a:moveTo>
                <a:lnTo>
                  <a:pt x="7887" y="13939"/>
                </a:lnTo>
                <a:lnTo>
                  <a:pt x="7631" y="14122"/>
                </a:lnTo>
                <a:lnTo>
                  <a:pt x="7337" y="14269"/>
                </a:lnTo>
                <a:lnTo>
                  <a:pt x="7044" y="14416"/>
                </a:lnTo>
                <a:lnTo>
                  <a:pt x="6750" y="14526"/>
                </a:lnTo>
                <a:lnTo>
                  <a:pt x="6347" y="14599"/>
                </a:lnTo>
                <a:lnTo>
                  <a:pt x="6163" y="14673"/>
                </a:lnTo>
                <a:lnTo>
                  <a:pt x="6090" y="14746"/>
                </a:lnTo>
                <a:lnTo>
                  <a:pt x="6017" y="14819"/>
                </a:lnTo>
                <a:lnTo>
                  <a:pt x="6017" y="14929"/>
                </a:lnTo>
                <a:lnTo>
                  <a:pt x="5943" y="15003"/>
                </a:lnTo>
                <a:lnTo>
                  <a:pt x="5943" y="15113"/>
                </a:lnTo>
                <a:lnTo>
                  <a:pt x="6127" y="15590"/>
                </a:lnTo>
                <a:lnTo>
                  <a:pt x="6273" y="16103"/>
                </a:lnTo>
                <a:lnTo>
                  <a:pt x="6347" y="16177"/>
                </a:lnTo>
                <a:lnTo>
                  <a:pt x="6420" y="16213"/>
                </a:lnTo>
                <a:lnTo>
                  <a:pt x="6493" y="16213"/>
                </a:lnTo>
                <a:lnTo>
                  <a:pt x="6567" y="16177"/>
                </a:lnTo>
                <a:lnTo>
                  <a:pt x="6787" y="16030"/>
                </a:lnTo>
                <a:lnTo>
                  <a:pt x="7007" y="15920"/>
                </a:lnTo>
                <a:lnTo>
                  <a:pt x="7484" y="15736"/>
                </a:lnTo>
                <a:lnTo>
                  <a:pt x="7704" y="15663"/>
                </a:lnTo>
                <a:lnTo>
                  <a:pt x="7924" y="15553"/>
                </a:lnTo>
                <a:lnTo>
                  <a:pt x="8144" y="15406"/>
                </a:lnTo>
                <a:lnTo>
                  <a:pt x="8328" y="15223"/>
                </a:lnTo>
                <a:lnTo>
                  <a:pt x="8438" y="15076"/>
                </a:lnTo>
                <a:lnTo>
                  <a:pt x="8511" y="14893"/>
                </a:lnTo>
                <a:lnTo>
                  <a:pt x="8511" y="14709"/>
                </a:lnTo>
                <a:lnTo>
                  <a:pt x="8511" y="14526"/>
                </a:lnTo>
                <a:lnTo>
                  <a:pt x="8474" y="14342"/>
                </a:lnTo>
                <a:lnTo>
                  <a:pt x="8364" y="14159"/>
                </a:lnTo>
                <a:lnTo>
                  <a:pt x="8254" y="14049"/>
                </a:lnTo>
                <a:lnTo>
                  <a:pt x="8071" y="13939"/>
                </a:lnTo>
                <a:lnTo>
                  <a:pt x="7997" y="13902"/>
                </a:lnTo>
                <a:close/>
                <a:moveTo>
                  <a:pt x="14710" y="15736"/>
                </a:moveTo>
                <a:lnTo>
                  <a:pt x="14747" y="15993"/>
                </a:lnTo>
                <a:lnTo>
                  <a:pt x="14820" y="16250"/>
                </a:lnTo>
                <a:lnTo>
                  <a:pt x="14490" y="16507"/>
                </a:lnTo>
                <a:lnTo>
                  <a:pt x="14417" y="16397"/>
                </a:lnTo>
                <a:lnTo>
                  <a:pt x="14307" y="15993"/>
                </a:lnTo>
                <a:lnTo>
                  <a:pt x="14380" y="15956"/>
                </a:lnTo>
                <a:lnTo>
                  <a:pt x="14710" y="15736"/>
                </a:lnTo>
                <a:close/>
                <a:moveTo>
                  <a:pt x="14123" y="16103"/>
                </a:moveTo>
                <a:lnTo>
                  <a:pt x="14160" y="16397"/>
                </a:lnTo>
                <a:lnTo>
                  <a:pt x="14233" y="16690"/>
                </a:lnTo>
                <a:lnTo>
                  <a:pt x="13830" y="16873"/>
                </a:lnTo>
                <a:lnTo>
                  <a:pt x="13720" y="16727"/>
                </a:lnTo>
                <a:lnTo>
                  <a:pt x="13500" y="16433"/>
                </a:lnTo>
                <a:lnTo>
                  <a:pt x="14123" y="16103"/>
                </a:lnTo>
                <a:close/>
                <a:moveTo>
                  <a:pt x="13426" y="16470"/>
                </a:moveTo>
                <a:lnTo>
                  <a:pt x="13500" y="16727"/>
                </a:lnTo>
                <a:lnTo>
                  <a:pt x="13536" y="16873"/>
                </a:lnTo>
                <a:lnTo>
                  <a:pt x="13573" y="16984"/>
                </a:lnTo>
                <a:lnTo>
                  <a:pt x="13096" y="17167"/>
                </a:lnTo>
                <a:lnTo>
                  <a:pt x="12986" y="17057"/>
                </a:lnTo>
                <a:lnTo>
                  <a:pt x="12876" y="16873"/>
                </a:lnTo>
                <a:lnTo>
                  <a:pt x="12839" y="16727"/>
                </a:lnTo>
                <a:lnTo>
                  <a:pt x="13426" y="16470"/>
                </a:lnTo>
                <a:close/>
                <a:moveTo>
                  <a:pt x="12583" y="16837"/>
                </a:moveTo>
                <a:lnTo>
                  <a:pt x="12656" y="17094"/>
                </a:lnTo>
                <a:lnTo>
                  <a:pt x="12803" y="17277"/>
                </a:lnTo>
                <a:lnTo>
                  <a:pt x="12399" y="17460"/>
                </a:lnTo>
                <a:lnTo>
                  <a:pt x="12326" y="17387"/>
                </a:lnTo>
                <a:lnTo>
                  <a:pt x="12253" y="17277"/>
                </a:lnTo>
                <a:lnTo>
                  <a:pt x="12216" y="17167"/>
                </a:lnTo>
                <a:lnTo>
                  <a:pt x="12216" y="17020"/>
                </a:lnTo>
                <a:lnTo>
                  <a:pt x="12583" y="16837"/>
                </a:lnTo>
                <a:close/>
                <a:moveTo>
                  <a:pt x="12032" y="17094"/>
                </a:moveTo>
                <a:lnTo>
                  <a:pt x="11996" y="17240"/>
                </a:lnTo>
                <a:lnTo>
                  <a:pt x="12032" y="17387"/>
                </a:lnTo>
                <a:lnTo>
                  <a:pt x="12106" y="17570"/>
                </a:lnTo>
                <a:lnTo>
                  <a:pt x="11812" y="17644"/>
                </a:lnTo>
                <a:lnTo>
                  <a:pt x="11776" y="17644"/>
                </a:lnTo>
                <a:lnTo>
                  <a:pt x="11739" y="17497"/>
                </a:lnTo>
                <a:lnTo>
                  <a:pt x="11666" y="17240"/>
                </a:lnTo>
                <a:lnTo>
                  <a:pt x="12032" y="17094"/>
                </a:lnTo>
                <a:close/>
                <a:moveTo>
                  <a:pt x="11446" y="17350"/>
                </a:moveTo>
                <a:lnTo>
                  <a:pt x="11482" y="17607"/>
                </a:lnTo>
                <a:lnTo>
                  <a:pt x="11519" y="17791"/>
                </a:lnTo>
                <a:lnTo>
                  <a:pt x="11189" y="17901"/>
                </a:lnTo>
                <a:lnTo>
                  <a:pt x="11115" y="17937"/>
                </a:lnTo>
                <a:lnTo>
                  <a:pt x="11115" y="17864"/>
                </a:lnTo>
                <a:lnTo>
                  <a:pt x="11115" y="17827"/>
                </a:lnTo>
                <a:lnTo>
                  <a:pt x="11115" y="17717"/>
                </a:lnTo>
                <a:lnTo>
                  <a:pt x="11005" y="17607"/>
                </a:lnTo>
                <a:lnTo>
                  <a:pt x="10969" y="17534"/>
                </a:lnTo>
                <a:lnTo>
                  <a:pt x="11446" y="17350"/>
                </a:lnTo>
                <a:close/>
                <a:moveTo>
                  <a:pt x="10639" y="17644"/>
                </a:moveTo>
                <a:lnTo>
                  <a:pt x="10749" y="17791"/>
                </a:lnTo>
                <a:lnTo>
                  <a:pt x="10859" y="17901"/>
                </a:lnTo>
                <a:lnTo>
                  <a:pt x="10932" y="17974"/>
                </a:lnTo>
                <a:lnTo>
                  <a:pt x="10969" y="17974"/>
                </a:lnTo>
                <a:lnTo>
                  <a:pt x="10455" y="18194"/>
                </a:lnTo>
                <a:lnTo>
                  <a:pt x="10418" y="18121"/>
                </a:lnTo>
                <a:lnTo>
                  <a:pt x="10345" y="18121"/>
                </a:lnTo>
                <a:lnTo>
                  <a:pt x="10235" y="18157"/>
                </a:lnTo>
                <a:lnTo>
                  <a:pt x="10162" y="17901"/>
                </a:lnTo>
                <a:lnTo>
                  <a:pt x="10125" y="17827"/>
                </a:lnTo>
                <a:lnTo>
                  <a:pt x="10639" y="17644"/>
                </a:lnTo>
                <a:close/>
                <a:moveTo>
                  <a:pt x="10272" y="440"/>
                </a:moveTo>
                <a:lnTo>
                  <a:pt x="10455" y="477"/>
                </a:lnTo>
                <a:lnTo>
                  <a:pt x="10565" y="550"/>
                </a:lnTo>
                <a:lnTo>
                  <a:pt x="10675" y="624"/>
                </a:lnTo>
                <a:lnTo>
                  <a:pt x="10785" y="734"/>
                </a:lnTo>
                <a:lnTo>
                  <a:pt x="10969" y="990"/>
                </a:lnTo>
                <a:lnTo>
                  <a:pt x="11005" y="1210"/>
                </a:lnTo>
                <a:lnTo>
                  <a:pt x="11042" y="1431"/>
                </a:lnTo>
                <a:lnTo>
                  <a:pt x="11335" y="2348"/>
                </a:lnTo>
                <a:lnTo>
                  <a:pt x="11886" y="3998"/>
                </a:lnTo>
                <a:lnTo>
                  <a:pt x="13060" y="7300"/>
                </a:lnTo>
                <a:lnTo>
                  <a:pt x="14233" y="10564"/>
                </a:lnTo>
                <a:lnTo>
                  <a:pt x="14857" y="12215"/>
                </a:lnTo>
                <a:lnTo>
                  <a:pt x="15187" y="13095"/>
                </a:lnTo>
                <a:lnTo>
                  <a:pt x="15407" y="13646"/>
                </a:lnTo>
                <a:lnTo>
                  <a:pt x="15334" y="13682"/>
                </a:lnTo>
                <a:lnTo>
                  <a:pt x="15297" y="13829"/>
                </a:lnTo>
                <a:lnTo>
                  <a:pt x="15297" y="13939"/>
                </a:lnTo>
                <a:lnTo>
                  <a:pt x="15260" y="14196"/>
                </a:lnTo>
                <a:lnTo>
                  <a:pt x="15224" y="14379"/>
                </a:lnTo>
                <a:lnTo>
                  <a:pt x="15187" y="14526"/>
                </a:lnTo>
                <a:lnTo>
                  <a:pt x="15004" y="14856"/>
                </a:lnTo>
                <a:lnTo>
                  <a:pt x="14747" y="15149"/>
                </a:lnTo>
                <a:lnTo>
                  <a:pt x="14453" y="15370"/>
                </a:lnTo>
                <a:lnTo>
                  <a:pt x="14123" y="15590"/>
                </a:lnTo>
                <a:lnTo>
                  <a:pt x="13793" y="15773"/>
                </a:lnTo>
                <a:lnTo>
                  <a:pt x="13060" y="16140"/>
                </a:lnTo>
                <a:lnTo>
                  <a:pt x="12326" y="16470"/>
                </a:lnTo>
                <a:lnTo>
                  <a:pt x="10859" y="17094"/>
                </a:lnTo>
                <a:lnTo>
                  <a:pt x="10015" y="17424"/>
                </a:lnTo>
                <a:lnTo>
                  <a:pt x="9978" y="17387"/>
                </a:lnTo>
                <a:lnTo>
                  <a:pt x="9942" y="17387"/>
                </a:lnTo>
                <a:lnTo>
                  <a:pt x="9905" y="17424"/>
                </a:lnTo>
                <a:lnTo>
                  <a:pt x="9905" y="17460"/>
                </a:lnTo>
                <a:lnTo>
                  <a:pt x="8841" y="17791"/>
                </a:lnTo>
                <a:lnTo>
                  <a:pt x="7777" y="18121"/>
                </a:lnTo>
                <a:lnTo>
                  <a:pt x="6970" y="18304"/>
                </a:lnTo>
                <a:lnTo>
                  <a:pt x="6163" y="18487"/>
                </a:lnTo>
                <a:lnTo>
                  <a:pt x="5797" y="18524"/>
                </a:lnTo>
                <a:lnTo>
                  <a:pt x="5613" y="18524"/>
                </a:lnTo>
                <a:lnTo>
                  <a:pt x="5430" y="18451"/>
                </a:lnTo>
                <a:lnTo>
                  <a:pt x="5283" y="18377"/>
                </a:lnTo>
                <a:lnTo>
                  <a:pt x="5173" y="18231"/>
                </a:lnTo>
                <a:lnTo>
                  <a:pt x="5063" y="18121"/>
                </a:lnTo>
                <a:lnTo>
                  <a:pt x="4953" y="17974"/>
                </a:lnTo>
                <a:lnTo>
                  <a:pt x="4879" y="17680"/>
                </a:lnTo>
                <a:lnTo>
                  <a:pt x="4769" y="17387"/>
                </a:lnTo>
                <a:lnTo>
                  <a:pt x="4476" y="16507"/>
                </a:lnTo>
                <a:lnTo>
                  <a:pt x="3926" y="14819"/>
                </a:lnTo>
                <a:lnTo>
                  <a:pt x="3376" y="13169"/>
                </a:lnTo>
                <a:lnTo>
                  <a:pt x="2752" y="11518"/>
                </a:lnTo>
                <a:lnTo>
                  <a:pt x="2165" y="9867"/>
                </a:lnTo>
                <a:lnTo>
                  <a:pt x="1505" y="8253"/>
                </a:lnTo>
                <a:lnTo>
                  <a:pt x="845" y="6603"/>
                </a:lnTo>
                <a:lnTo>
                  <a:pt x="588" y="6052"/>
                </a:lnTo>
                <a:lnTo>
                  <a:pt x="478" y="5796"/>
                </a:lnTo>
                <a:lnTo>
                  <a:pt x="331" y="5539"/>
                </a:lnTo>
                <a:lnTo>
                  <a:pt x="368" y="5502"/>
                </a:lnTo>
                <a:lnTo>
                  <a:pt x="404" y="5429"/>
                </a:lnTo>
                <a:lnTo>
                  <a:pt x="368" y="5209"/>
                </a:lnTo>
                <a:lnTo>
                  <a:pt x="404" y="5025"/>
                </a:lnTo>
                <a:lnTo>
                  <a:pt x="404" y="4879"/>
                </a:lnTo>
                <a:lnTo>
                  <a:pt x="478" y="4695"/>
                </a:lnTo>
                <a:lnTo>
                  <a:pt x="624" y="4402"/>
                </a:lnTo>
                <a:lnTo>
                  <a:pt x="845" y="4145"/>
                </a:lnTo>
                <a:lnTo>
                  <a:pt x="1101" y="3888"/>
                </a:lnTo>
                <a:lnTo>
                  <a:pt x="1395" y="3668"/>
                </a:lnTo>
                <a:lnTo>
                  <a:pt x="1725" y="3485"/>
                </a:lnTo>
                <a:lnTo>
                  <a:pt x="2018" y="3301"/>
                </a:lnTo>
                <a:lnTo>
                  <a:pt x="2789" y="2935"/>
                </a:lnTo>
                <a:lnTo>
                  <a:pt x="3596" y="2641"/>
                </a:lnTo>
                <a:lnTo>
                  <a:pt x="5210" y="2017"/>
                </a:lnTo>
                <a:lnTo>
                  <a:pt x="6787" y="1394"/>
                </a:lnTo>
                <a:lnTo>
                  <a:pt x="7557" y="1100"/>
                </a:lnTo>
                <a:lnTo>
                  <a:pt x="8364" y="807"/>
                </a:lnTo>
                <a:lnTo>
                  <a:pt x="9135" y="587"/>
                </a:lnTo>
                <a:lnTo>
                  <a:pt x="9538" y="514"/>
                </a:lnTo>
                <a:lnTo>
                  <a:pt x="9942" y="440"/>
                </a:lnTo>
                <a:close/>
                <a:moveTo>
                  <a:pt x="9868" y="17937"/>
                </a:moveTo>
                <a:lnTo>
                  <a:pt x="9868" y="17974"/>
                </a:lnTo>
                <a:lnTo>
                  <a:pt x="9905" y="18157"/>
                </a:lnTo>
                <a:lnTo>
                  <a:pt x="10015" y="18341"/>
                </a:lnTo>
                <a:lnTo>
                  <a:pt x="9575" y="18524"/>
                </a:lnTo>
                <a:lnTo>
                  <a:pt x="9575" y="18487"/>
                </a:lnTo>
                <a:lnTo>
                  <a:pt x="9538" y="18341"/>
                </a:lnTo>
                <a:lnTo>
                  <a:pt x="9465" y="18231"/>
                </a:lnTo>
                <a:lnTo>
                  <a:pt x="9391" y="18084"/>
                </a:lnTo>
                <a:lnTo>
                  <a:pt x="9868" y="17937"/>
                </a:lnTo>
                <a:close/>
                <a:moveTo>
                  <a:pt x="9098" y="18194"/>
                </a:moveTo>
                <a:lnTo>
                  <a:pt x="9171" y="18414"/>
                </a:lnTo>
                <a:lnTo>
                  <a:pt x="9245" y="18524"/>
                </a:lnTo>
                <a:lnTo>
                  <a:pt x="9318" y="18598"/>
                </a:lnTo>
                <a:lnTo>
                  <a:pt x="8841" y="18781"/>
                </a:lnTo>
                <a:lnTo>
                  <a:pt x="8768" y="18708"/>
                </a:lnTo>
                <a:lnTo>
                  <a:pt x="8694" y="18598"/>
                </a:lnTo>
                <a:lnTo>
                  <a:pt x="8621" y="18487"/>
                </a:lnTo>
                <a:lnTo>
                  <a:pt x="8584" y="18341"/>
                </a:lnTo>
                <a:lnTo>
                  <a:pt x="9098" y="18194"/>
                </a:lnTo>
                <a:close/>
                <a:moveTo>
                  <a:pt x="8254" y="18414"/>
                </a:moveTo>
                <a:lnTo>
                  <a:pt x="8291" y="18561"/>
                </a:lnTo>
                <a:lnTo>
                  <a:pt x="8364" y="18744"/>
                </a:lnTo>
                <a:lnTo>
                  <a:pt x="8511" y="18928"/>
                </a:lnTo>
                <a:lnTo>
                  <a:pt x="8181" y="19038"/>
                </a:lnTo>
                <a:lnTo>
                  <a:pt x="8144" y="18964"/>
                </a:lnTo>
                <a:lnTo>
                  <a:pt x="8107" y="18928"/>
                </a:lnTo>
                <a:lnTo>
                  <a:pt x="7997" y="18854"/>
                </a:lnTo>
                <a:lnTo>
                  <a:pt x="7961" y="18818"/>
                </a:lnTo>
                <a:lnTo>
                  <a:pt x="7851" y="18634"/>
                </a:lnTo>
                <a:lnTo>
                  <a:pt x="7851" y="18561"/>
                </a:lnTo>
                <a:lnTo>
                  <a:pt x="8254" y="18414"/>
                </a:lnTo>
                <a:close/>
                <a:moveTo>
                  <a:pt x="5246" y="18818"/>
                </a:moveTo>
                <a:lnTo>
                  <a:pt x="5430" y="18891"/>
                </a:lnTo>
                <a:lnTo>
                  <a:pt x="5650" y="18928"/>
                </a:lnTo>
                <a:lnTo>
                  <a:pt x="5870" y="18964"/>
                </a:lnTo>
                <a:lnTo>
                  <a:pt x="5943" y="19221"/>
                </a:lnTo>
                <a:lnTo>
                  <a:pt x="5760" y="19148"/>
                </a:lnTo>
                <a:lnTo>
                  <a:pt x="5576" y="19038"/>
                </a:lnTo>
                <a:lnTo>
                  <a:pt x="5393" y="18928"/>
                </a:lnTo>
                <a:lnTo>
                  <a:pt x="5246" y="18818"/>
                </a:lnTo>
                <a:close/>
                <a:moveTo>
                  <a:pt x="7557" y="18634"/>
                </a:moveTo>
                <a:lnTo>
                  <a:pt x="7557" y="18781"/>
                </a:lnTo>
                <a:lnTo>
                  <a:pt x="7631" y="18928"/>
                </a:lnTo>
                <a:lnTo>
                  <a:pt x="7704" y="19038"/>
                </a:lnTo>
                <a:lnTo>
                  <a:pt x="7777" y="19148"/>
                </a:lnTo>
                <a:lnTo>
                  <a:pt x="7704" y="19184"/>
                </a:lnTo>
                <a:lnTo>
                  <a:pt x="7227" y="19294"/>
                </a:lnTo>
                <a:lnTo>
                  <a:pt x="7154" y="19184"/>
                </a:lnTo>
                <a:lnTo>
                  <a:pt x="7080" y="19074"/>
                </a:lnTo>
                <a:lnTo>
                  <a:pt x="6970" y="18928"/>
                </a:lnTo>
                <a:lnTo>
                  <a:pt x="6897" y="18781"/>
                </a:lnTo>
                <a:lnTo>
                  <a:pt x="7117" y="18708"/>
                </a:lnTo>
                <a:lnTo>
                  <a:pt x="7557" y="18634"/>
                </a:lnTo>
                <a:close/>
                <a:moveTo>
                  <a:pt x="6604" y="18854"/>
                </a:moveTo>
                <a:lnTo>
                  <a:pt x="6677" y="19111"/>
                </a:lnTo>
                <a:lnTo>
                  <a:pt x="6750" y="19221"/>
                </a:lnTo>
                <a:lnTo>
                  <a:pt x="6824" y="19331"/>
                </a:lnTo>
                <a:lnTo>
                  <a:pt x="6493" y="19331"/>
                </a:lnTo>
                <a:lnTo>
                  <a:pt x="6493" y="19258"/>
                </a:lnTo>
                <a:lnTo>
                  <a:pt x="6493" y="19221"/>
                </a:lnTo>
                <a:lnTo>
                  <a:pt x="6420" y="19184"/>
                </a:lnTo>
                <a:lnTo>
                  <a:pt x="6383" y="19184"/>
                </a:lnTo>
                <a:lnTo>
                  <a:pt x="6310" y="19221"/>
                </a:lnTo>
                <a:lnTo>
                  <a:pt x="6273" y="19221"/>
                </a:lnTo>
                <a:lnTo>
                  <a:pt x="6200" y="19184"/>
                </a:lnTo>
                <a:lnTo>
                  <a:pt x="6163" y="19074"/>
                </a:lnTo>
                <a:lnTo>
                  <a:pt x="6127" y="18928"/>
                </a:lnTo>
                <a:lnTo>
                  <a:pt x="6604" y="18854"/>
                </a:lnTo>
                <a:close/>
                <a:moveTo>
                  <a:pt x="10125" y="0"/>
                </a:moveTo>
                <a:lnTo>
                  <a:pt x="9721" y="37"/>
                </a:lnTo>
                <a:lnTo>
                  <a:pt x="9318" y="110"/>
                </a:lnTo>
                <a:lnTo>
                  <a:pt x="8804" y="220"/>
                </a:lnTo>
                <a:lnTo>
                  <a:pt x="8291" y="403"/>
                </a:lnTo>
                <a:lnTo>
                  <a:pt x="7300" y="734"/>
                </a:lnTo>
                <a:lnTo>
                  <a:pt x="5320" y="1504"/>
                </a:lnTo>
                <a:lnTo>
                  <a:pt x="3376" y="2274"/>
                </a:lnTo>
                <a:lnTo>
                  <a:pt x="2422" y="2678"/>
                </a:lnTo>
                <a:lnTo>
                  <a:pt x="1945" y="2898"/>
                </a:lnTo>
                <a:lnTo>
                  <a:pt x="1505" y="3118"/>
                </a:lnTo>
                <a:lnTo>
                  <a:pt x="1248" y="3301"/>
                </a:lnTo>
                <a:lnTo>
                  <a:pt x="955" y="3485"/>
                </a:lnTo>
                <a:lnTo>
                  <a:pt x="698" y="3742"/>
                </a:lnTo>
                <a:lnTo>
                  <a:pt x="441" y="3998"/>
                </a:lnTo>
                <a:lnTo>
                  <a:pt x="221" y="4292"/>
                </a:lnTo>
                <a:lnTo>
                  <a:pt x="74" y="4622"/>
                </a:lnTo>
                <a:lnTo>
                  <a:pt x="38" y="4769"/>
                </a:lnTo>
                <a:lnTo>
                  <a:pt x="38" y="4915"/>
                </a:lnTo>
                <a:lnTo>
                  <a:pt x="38" y="5099"/>
                </a:lnTo>
                <a:lnTo>
                  <a:pt x="74" y="5245"/>
                </a:lnTo>
                <a:lnTo>
                  <a:pt x="1" y="5282"/>
                </a:lnTo>
                <a:lnTo>
                  <a:pt x="1" y="5319"/>
                </a:lnTo>
                <a:lnTo>
                  <a:pt x="38" y="5722"/>
                </a:lnTo>
                <a:lnTo>
                  <a:pt x="148" y="6052"/>
                </a:lnTo>
                <a:lnTo>
                  <a:pt x="441" y="6786"/>
                </a:lnTo>
                <a:lnTo>
                  <a:pt x="1065" y="8400"/>
                </a:lnTo>
                <a:lnTo>
                  <a:pt x="2348" y="11665"/>
                </a:lnTo>
                <a:lnTo>
                  <a:pt x="2935" y="13315"/>
                </a:lnTo>
                <a:lnTo>
                  <a:pt x="3522" y="15003"/>
                </a:lnTo>
                <a:lnTo>
                  <a:pt x="4072" y="16653"/>
                </a:lnTo>
                <a:lnTo>
                  <a:pt x="4293" y="17424"/>
                </a:lnTo>
                <a:lnTo>
                  <a:pt x="4439" y="17827"/>
                </a:lnTo>
                <a:lnTo>
                  <a:pt x="4513" y="18047"/>
                </a:lnTo>
                <a:lnTo>
                  <a:pt x="4623" y="18231"/>
                </a:lnTo>
                <a:lnTo>
                  <a:pt x="4659" y="18451"/>
                </a:lnTo>
                <a:lnTo>
                  <a:pt x="4733" y="18634"/>
                </a:lnTo>
                <a:lnTo>
                  <a:pt x="4806" y="18781"/>
                </a:lnTo>
                <a:lnTo>
                  <a:pt x="4916" y="18928"/>
                </a:lnTo>
                <a:lnTo>
                  <a:pt x="5026" y="19074"/>
                </a:lnTo>
                <a:lnTo>
                  <a:pt x="5173" y="19221"/>
                </a:lnTo>
                <a:lnTo>
                  <a:pt x="5503" y="19404"/>
                </a:lnTo>
                <a:lnTo>
                  <a:pt x="5833" y="19551"/>
                </a:lnTo>
                <a:lnTo>
                  <a:pt x="6237" y="19661"/>
                </a:lnTo>
                <a:lnTo>
                  <a:pt x="6604" y="19698"/>
                </a:lnTo>
                <a:lnTo>
                  <a:pt x="7007" y="19698"/>
                </a:lnTo>
                <a:lnTo>
                  <a:pt x="7484" y="19625"/>
                </a:lnTo>
                <a:lnTo>
                  <a:pt x="7924" y="19515"/>
                </a:lnTo>
                <a:lnTo>
                  <a:pt x="8841" y="19184"/>
                </a:lnTo>
                <a:lnTo>
                  <a:pt x="11079" y="18341"/>
                </a:lnTo>
                <a:lnTo>
                  <a:pt x="13206" y="17570"/>
                </a:lnTo>
                <a:lnTo>
                  <a:pt x="13830" y="17314"/>
                </a:lnTo>
                <a:lnTo>
                  <a:pt x="14417" y="17020"/>
                </a:lnTo>
                <a:lnTo>
                  <a:pt x="14527" y="17020"/>
                </a:lnTo>
                <a:lnTo>
                  <a:pt x="14674" y="16947"/>
                </a:lnTo>
                <a:lnTo>
                  <a:pt x="14710" y="16873"/>
                </a:lnTo>
                <a:lnTo>
                  <a:pt x="14710" y="16837"/>
                </a:lnTo>
                <a:lnTo>
                  <a:pt x="14894" y="16690"/>
                </a:lnTo>
                <a:lnTo>
                  <a:pt x="15187" y="16433"/>
                </a:lnTo>
                <a:lnTo>
                  <a:pt x="15407" y="16103"/>
                </a:lnTo>
                <a:lnTo>
                  <a:pt x="15554" y="15773"/>
                </a:lnTo>
                <a:lnTo>
                  <a:pt x="15701" y="15406"/>
                </a:lnTo>
                <a:lnTo>
                  <a:pt x="15774" y="15039"/>
                </a:lnTo>
                <a:lnTo>
                  <a:pt x="15811" y="14636"/>
                </a:lnTo>
                <a:lnTo>
                  <a:pt x="15847" y="13866"/>
                </a:lnTo>
                <a:lnTo>
                  <a:pt x="15884" y="13829"/>
                </a:lnTo>
                <a:lnTo>
                  <a:pt x="15884" y="13756"/>
                </a:lnTo>
                <a:lnTo>
                  <a:pt x="15847" y="13572"/>
                </a:lnTo>
                <a:lnTo>
                  <a:pt x="15811" y="13389"/>
                </a:lnTo>
                <a:lnTo>
                  <a:pt x="15664" y="13059"/>
                </a:lnTo>
                <a:lnTo>
                  <a:pt x="15334" y="12178"/>
                </a:lnTo>
                <a:lnTo>
                  <a:pt x="14710" y="10564"/>
                </a:lnTo>
                <a:lnTo>
                  <a:pt x="13500" y="7263"/>
                </a:lnTo>
                <a:lnTo>
                  <a:pt x="12326" y="3962"/>
                </a:lnTo>
                <a:lnTo>
                  <a:pt x="11776" y="2311"/>
                </a:lnTo>
                <a:lnTo>
                  <a:pt x="11446" y="1431"/>
                </a:lnTo>
                <a:lnTo>
                  <a:pt x="11372" y="1174"/>
                </a:lnTo>
                <a:lnTo>
                  <a:pt x="11409" y="1027"/>
                </a:lnTo>
                <a:lnTo>
                  <a:pt x="11409" y="917"/>
                </a:lnTo>
                <a:lnTo>
                  <a:pt x="11372" y="770"/>
                </a:lnTo>
                <a:lnTo>
                  <a:pt x="11299" y="624"/>
                </a:lnTo>
                <a:lnTo>
                  <a:pt x="11152" y="403"/>
                </a:lnTo>
                <a:lnTo>
                  <a:pt x="10895" y="220"/>
                </a:lnTo>
                <a:lnTo>
                  <a:pt x="10712" y="110"/>
                </a:lnTo>
                <a:lnTo>
                  <a:pt x="10528" y="37"/>
                </a:lnTo>
                <a:lnTo>
                  <a:pt x="10345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64" name="Google Shape;164;p2"/>
          <p:cNvSpPr/>
          <p:nvPr/>
        </p:nvSpPr>
        <p:spPr>
          <a:xfrm>
            <a:off x="-58319" y="3053287"/>
            <a:ext cx="782014" cy="890356"/>
          </a:xfrm>
          <a:custGeom>
            <a:avLst/>
            <a:gdLst/>
            <a:ahLst/>
            <a:cxnLst/>
            <a:rect l="l" t="t" r="r" b="b"/>
            <a:pathLst>
              <a:path w="15627" h="17792" extrusionOk="0">
                <a:moveTo>
                  <a:pt x="10528" y="1"/>
                </a:moveTo>
                <a:lnTo>
                  <a:pt x="10455" y="37"/>
                </a:lnTo>
                <a:lnTo>
                  <a:pt x="10308" y="221"/>
                </a:lnTo>
                <a:lnTo>
                  <a:pt x="10198" y="441"/>
                </a:lnTo>
                <a:lnTo>
                  <a:pt x="10015" y="881"/>
                </a:lnTo>
                <a:lnTo>
                  <a:pt x="9831" y="1468"/>
                </a:lnTo>
                <a:lnTo>
                  <a:pt x="9685" y="2091"/>
                </a:lnTo>
                <a:lnTo>
                  <a:pt x="9685" y="2201"/>
                </a:lnTo>
                <a:lnTo>
                  <a:pt x="9721" y="2311"/>
                </a:lnTo>
                <a:lnTo>
                  <a:pt x="9795" y="2348"/>
                </a:lnTo>
                <a:lnTo>
                  <a:pt x="9868" y="2385"/>
                </a:lnTo>
                <a:lnTo>
                  <a:pt x="9941" y="2421"/>
                </a:lnTo>
                <a:lnTo>
                  <a:pt x="10051" y="2385"/>
                </a:lnTo>
                <a:lnTo>
                  <a:pt x="10125" y="2311"/>
                </a:lnTo>
                <a:lnTo>
                  <a:pt x="10198" y="2238"/>
                </a:lnTo>
                <a:lnTo>
                  <a:pt x="10235" y="2055"/>
                </a:lnTo>
                <a:lnTo>
                  <a:pt x="10235" y="2018"/>
                </a:lnTo>
                <a:lnTo>
                  <a:pt x="10235" y="1981"/>
                </a:lnTo>
                <a:lnTo>
                  <a:pt x="10455" y="1138"/>
                </a:lnTo>
                <a:lnTo>
                  <a:pt x="10638" y="624"/>
                </a:lnTo>
                <a:lnTo>
                  <a:pt x="10675" y="367"/>
                </a:lnTo>
                <a:lnTo>
                  <a:pt x="10712" y="111"/>
                </a:lnTo>
                <a:lnTo>
                  <a:pt x="10675" y="37"/>
                </a:lnTo>
                <a:lnTo>
                  <a:pt x="10602" y="1"/>
                </a:lnTo>
                <a:close/>
                <a:moveTo>
                  <a:pt x="3559" y="1028"/>
                </a:moveTo>
                <a:lnTo>
                  <a:pt x="3522" y="1064"/>
                </a:lnTo>
                <a:lnTo>
                  <a:pt x="3485" y="1101"/>
                </a:lnTo>
                <a:lnTo>
                  <a:pt x="3485" y="1138"/>
                </a:lnTo>
                <a:lnTo>
                  <a:pt x="3559" y="1321"/>
                </a:lnTo>
                <a:lnTo>
                  <a:pt x="3669" y="1468"/>
                </a:lnTo>
                <a:lnTo>
                  <a:pt x="3889" y="1761"/>
                </a:lnTo>
                <a:lnTo>
                  <a:pt x="4109" y="2055"/>
                </a:lnTo>
                <a:lnTo>
                  <a:pt x="4366" y="2348"/>
                </a:lnTo>
                <a:lnTo>
                  <a:pt x="4476" y="2605"/>
                </a:lnTo>
                <a:lnTo>
                  <a:pt x="4586" y="2862"/>
                </a:lnTo>
                <a:lnTo>
                  <a:pt x="4696" y="2972"/>
                </a:lnTo>
                <a:lnTo>
                  <a:pt x="4769" y="3045"/>
                </a:lnTo>
                <a:lnTo>
                  <a:pt x="4916" y="3082"/>
                </a:lnTo>
                <a:lnTo>
                  <a:pt x="5063" y="3082"/>
                </a:lnTo>
                <a:lnTo>
                  <a:pt x="5136" y="3045"/>
                </a:lnTo>
                <a:lnTo>
                  <a:pt x="5209" y="3008"/>
                </a:lnTo>
                <a:lnTo>
                  <a:pt x="5246" y="2935"/>
                </a:lnTo>
                <a:lnTo>
                  <a:pt x="5246" y="2862"/>
                </a:lnTo>
                <a:lnTo>
                  <a:pt x="5209" y="2715"/>
                </a:lnTo>
                <a:lnTo>
                  <a:pt x="5173" y="2642"/>
                </a:lnTo>
                <a:lnTo>
                  <a:pt x="5099" y="2605"/>
                </a:lnTo>
                <a:lnTo>
                  <a:pt x="4989" y="2605"/>
                </a:lnTo>
                <a:lnTo>
                  <a:pt x="4989" y="2568"/>
                </a:lnTo>
                <a:lnTo>
                  <a:pt x="4989" y="2495"/>
                </a:lnTo>
                <a:lnTo>
                  <a:pt x="4953" y="2385"/>
                </a:lnTo>
                <a:lnTo>
                  <a:pt x="4806" y="2128"/>
                </a:lnTo>
                <a:lnTo>
                  <a:pt x="4623" y="1871"/>
                </a:lnTo>
                <a:lnTo>
                  <a:pt x="4402" y="1615"/>
                </a:lnTo>
                <a:lnTo>
                  <a:pt x="4146" y="1394"/>
                </a:lnTo>
                <a:lnTo>
                  <a:pt x="3889" y="1174"/>
                </a:lnTo>
                <a:lnTo>
                  <a:pt x="3595" y="1028"/>
                </a:lnTo>
                <a:close/>
                <a:moveTo>
                  <a:pt x="15334" y="3999"/>
                </a:moveTo>
                <a:lnTo>
                  <a:pt x="15260" y="4035"/>
                </a:lnTo>
                <a:lnTo>
                  <a:pt x="15187" y="4109"/>
                </a:lnTo>
                <a:lnTo>
                  <a:pt x="15077" y="4182"/>
                </a:lnTo>
                <a:lnTo>
                  <a:pt x="14967" y="4256"/>
                </a:lnTo>
                <a:lnTo>
                  <a:pt x="14820" y="4329"/>
                </a:lnTo>
                <a:lnTo>
                  <a:pt x="14673" y="4329"/>
                </a:lnTo>
                <a:lnTo>
                  <a:pt x="14527" y="4402"/>
                </a:lnTo>
                <a:lnTo>
                  <a:pt x="14490" y="4439"/>
                </a:lnTo>
                <a:lnTo>
                  <a:pt x="14453" y="4549"/>
                </a:lnTo>
                <a:lnTo>
                  <a:pt x="14417" y="4586"/>
                </a:lnTo>
                <a:lnTo>
                  <a:pt x="14380" y="4622"/>
                </a:lnTo>
                <a:lnTo>
                  <a:pt x="14233" y="4732"/>
                </a:lnTo>
                <a:lnTo>
                  <a:pt x="13940" y="4842"/>
                </a:lnTo>
                <a:lnTo>
                  <a:pt x="13720" y="4989"/>
                </a:lnTo>
                <a:lnTo>
                  <a:pt x="13536" y="5173"/>
                </a:lnTo>
                <a:lnTo>
                  <a:pt x="13499" y="5246"/>
                </a:lnTo>
                <a:lnTo>
                  <a:pt x="13499" y="5319"/>
                </a:lnTo>
                <a:lnTo>
                  <a:pt x="13573" y="5356"/>
                </a:lnTo>
                <a:lnTo>
                  <a:pt x="13830" y="5356"/>
                </a:lnTo>
                <a:lnTo>
                  <a:pt x="14013" y="5319"/>
                </a:lnTo>
                <a:lnTo>
                  <a:pt x="14380" y="5173"/>
                </a:lnTo>
                <a:lnTo>
                  <a:pt x="14673" y="5026"/>
                </a:lnTo>
                <a:lnTo>
                  <a:pt x="14783" y="4953"/>
                </a:lnTo>
                <a:lnTo>
                  <a:pt x="14857" y="4806"/>
                </a:lnTo>
                <a:lnTo>
                  <a:pt x="15077" y="4769"/>
                </a:lnTo>
                <a:lnTo>
                  <a:pt x="15260" y="4659"/>
                </a:lnTo>
                <a:lnTo>
                  <a:pt x="15370" y="4696"/>
                </a:lnTo>
                <a:lnTo>
                  <a:pt x="15444" y="4696"/>
                </a:lnTo>
                <a:lnTo>
                  <a:pt x="15554" y="4622"/>
                </a:lnTo>
                <a:lnTo>
                  <a:pt x="15627" y="4549"/>
                </a:lnTo>
                <a:lnTo>
                  <a:pt x="15627" y="4476"/>
                </a:lnTo>
                <a:lnTo>
                  <a:pt x="15590" y="4366"/>
                </a:lnTo>
                <a:lnTo>
                  <a:pt x="15627" y="4329"/>
                </a:lnTo>
                <a:lnTo>
                  <a:pt x="15627" y="4256"/>
                </a:lnTo>
                <a:lnTo>
                  <a:pt x="15590" y="4182"/>
                </a:lnTo>
                <a:lnTo>
                  <a:pt x="15554" y="4109"/>
                </a:lnTo>
                <a:lnTo>
                  <a:pt x="15480" y="4035"/>
                </a:lnTo>
                <a:lnTo>
                  <a:pt x="15407" y="4035"/>
                </a:lnTo>
                <a:lnTo>
                  <a:pt x="15334" y="3999"/>
                </a:lnTo>
                <a:close/>
                <a:moveTo>
                  <a:pt x="2238" y="7447"/>
                </a:moveTo>
                <a:lnTo>
                  <a:pt x="2128" y="7484"/>
                </a:lnTo>
                <a:lnTo>
                  <a:pt x="1064" y="7960"/>
                </a:lnTo>
                <a:lnTo>
                  <a:pt x="477" y="8217"/>
                </a:lnTo>
                <a:lnTo>
                  <a:pt x="257" y="8364"/>
                </a:lnTo>
                <a:lnTo>
                  <a:pt x="147" y="8474"/>
                </a:lnTo>
                <a:lnTo>
                  <a:pt x="111" y="8437"/>
                </a:lnTo>
                <a:lnTo>
                  <a:pt x="74" y="8437"/>
                </a:lnTo>
                <a:lnTo>
                  <a:pt x="1" y="8511"/>
                </a:lnTo>
                <a:lnTo>
                  <a:pt x="1" y="8584"/>
                </a:lnTo>
                <a:lnTo>
                  <a:pt x="37" y="8621"/>
                </a:lnTo>
                <a:lnTo>
                  <a:pt x="111" y="8694"/>
                </a:lnTo>
                <a:lnTo>
                  <a:pt x="221" y="8731"/>
                </a:lnTo>
                <a:lnTo>
                  <a:pt x="367" y="8694"/>
                </a:lnTo>
                <a:lnTo>
                  <a:pt x="514" y="8657"/>
                </a:lnTo>
                <a:lnTo>
                  <a:pt x="808" y="8547"/>
                </a:lnTo>
                <a:lnTo>
                  <a:pt x="1028" y="8474"/>
                </a:lnTo>
                <a:lnTo>
                  <a:pt x="2385" y="7887"/>
                </a:lnTo>
                <a:lnTo>
                  <a:pt x="2458" y="7850"/>
                </a:lnTo>
                <a:lnTo>
                  <a:pt x="2532" y="7777"/>
                </a:lnTo>
                <a:lnTo>
                  <a:pt x="2532" y="7667"/>
                </a:lnTo>
                <a:lnTo>
                  <a:pt x="2495" y="7594"/>
                </a:lnTo>
                <a:lnTo>
                  <a:pt x="2422" y="7520"/>
                </a:lnTo>
                <a:lnTo>
                  <a:pt x="2348" y="7484"/>
                </a:lnTo>
                <a:lnTo>
                  <a:pt x="2238" y="7447"/>
                </a:lnTo>
                <a:close/>
                <a:moveTo>
                  <a:pt x="6677" y="7814"/>
                </a:moveTo>
                <a:lnTo>
                  <a:pt x="6603" y="7887"/>
                </a:lnTo>
                <a:lnTo>
                  <a:pt x="6603" y="7960"/>
                </a:lnTo>
                <a:lnTo>
                  <a:pt x="6603" y="8070"/>
                </a:lnTo>
                <a:lnTo>
                  <a:pt x="6933" y="8474"/>
                </a:lnTo>
                <a:lnTo>
                  <a:pt x="7044" y="8694"/>
                </a:lnTo>
                <a:lnTo>
                  <a:pt x="7154" y="8914"/>
                </a:lnTo>
                <a:lnTo>
                  <a:pt x="7227" y="8951"/>
                </a:lnTo>
                <a:lnTo>
                  <a:pt x="7264" y="8987"/>
                </a:lnTo>
                <a:lnTo>
                  <a:pt x="7410" y="8987"/>
                </a:lnTo>
                <a:lnTo>
                  <a:pt x="7594" y="8877"/>
                </a:lnTo>
                <a:lnTo>
                  <a:pt x="7777" y="8767"/>
                </a:lnTo>
                <a:lnTo>
                  <a:pt x="7924" y="8621"/>
                </a:lnTo>
                <a:lnTo>
                  <a:pt x="7924" y="8657"/>
                </a:lnTo>
                <a:lnTo>
                  <a:pt x="7997" y="8767"/>
                </a:lnTo>
                <a:lnTo>
                  <a:pt x="8071" y="8877"/>
                </a:lnTo>
                <a:lnTo>
                  <a:pt x="8181" y="8951"/>
                </a:lnTo>
                <a:lnTo>
                  <a:pt x="8327" y="9024"/>
                </a:lnTo>
                <a:lnTo>
                  <a:pt x="8584" y="9061"/>
                </a:lnTo>
                <a:lnTo>
                  <a:pt x="8768" y="9061"/>
                </a:lnTo>
                <a:lnTo>
                  <a:pt x="8951" y="8987"/>
                </a:lnTo>
                <a:lnTo>
                  <a:pt x="9281" y="8841"/>
                </a:lnTo>
                <a:lnTo>
                  <a:pt x="9611" y="8657"/>
                </a:lnTo>
                <a:lnTo>
                  <a:pt x="9721" y="8547"/>
                </a:lnTo>
                <a:lnTo>
                  <a:pt x="9758" y="8474"/>
                </a:lnTo>
                <a:lnTo>
                  <a:pt x="9758" y="8364"/>
                </a:lnTo>
                <a:lnTo>
                  <a:pt x="9685" y="8254"/>
                </a:lnTo>
                <a:lnTo>
                  <a:pt x="9648" y="8217"/>
                </a:lnTo>
                <a:lnTo>
                  <a:pt x="9464" y="8217"/>
                </a:lnTo>
                <a:lnTo>
                  <a:pt x="9428" y="8291"/>
                </a:lnTo>
                <a:lnTo>
                  <a:pt x="9244" y="8437"/>
                </a:lnTo>
                <a:lnTo>
                  <a:pt x="8988" y="8547"/>
                </a:lnTo>
                <a:lnTo>
                  <a:pt x="8768" y="8621"/>
                </a:lnTo>
                <a:lnTo>
                  <a:pt x="8584" y="8657"/>
                </a:lnTo>
                <a:lnTo>
                  <a:pt x="8474" y="8657"/>
                </a:lnTo>
                <a:lnTo>
                  <a:pt x="8401" y="8621"/>
                </a:lnTo>
                <a:lnTo>
                  <a:pt x="8364" y="8584"/>
                </a:lnTo>
                <a:lnTo>
                  <a:pt x="8327" y="8547"/>
                </a:lnTo>
                <a:lnTo>
                  <a:pt x="8254" y="8254"/>
                </a:lnTo>
                <a:lnTo>
                  <a:pt x="8181" y="8144"/>
                </a:lnTo>
                <a:lnTo>
                  <a:pt x="8071" y="8107"/>
                </a:lnTo>
                <a:lnTo>
                  <a:pt x="7961" y="8107"/>
                </a:lnTo>
                <a:lnTo>
                  <a:pt x="7887" y="8144"/>
                </a:lnTo>
                <a:lnTo>
                  <a:pt x="7740" y="8254"/>
                </a:lnTo>
                <a:lnTo>
                  <a:pt x="7630" y="8401"/>
                </a:lnTo>
                <a:lnTo>
                  <a:pt x="7410" y="8547"/>
                </a:lnTo>
                <a:lnTo>
                  <a:pt x="7264" y="8364"/>
                </a:lnTo>
                <a:lnTo>
                  <a:pt x="7117" y="8180"/>
                </a:lnTo>
                <a:lnTo>
                  <a:pt x="6970" y="7997"/>
                </a:lnTo>
                <a:lnTo>
                  <a:pt x="6787" y="7850"/>
                </a:lnTo>
                <a:lnTo>
                  <a:pt x="6713" y="7814"/>
                </a:lnTo>
                <a:close/>
                <a:moveTo>
                  <a:pt x="12876" y="11005"/>
                </a:moveTo>
                <a:lnTo>
                  <a:pt x="12803" y="11042"/>
                </a:lnTo>
                <a:lnTo>
                  <a:pt x="12766" y="11078"/>
                </a:lnTo>
                <a:lnTo>
                  <a:pt x="12766" y="11152"/>
                </a:lnTo>
                <a:lnTo>
                  <a:pt x="12729" y="11225"/>
                </a:lnTo>
                <a:lnTo>
                  <a:pt x="12766" y="11298"/>
                </a:lnTo>
                <a:lnTo>
                  <a:pt x="12986" y="11702"/>
                </a:lnTo>
                <a:lnTo>
                  <a:pt x="13279" y="12069"/>
                </a:lnTo>
                <a:lnTo>
                  <a:pt x="13499" y="12399"/>
                </a:lnTo>
                <a:lnTo>
                  <a:pt x="13646" y="12509"/>
                </a:lnTo>
                <a:lnTo>
                  <a:pt x="13830" y="12619"/>
                </a:lnTo>
                <a:lnTo>
                  <a:pt x="13976" y="12619"/>
                </a:lnTo>
                <a:lnTo>
                  <a:pt x="14013" y="12582"/>
                </a:lnTo>
                <a:lnTo>
                  <a:pt x="14086" y="12546"/>
                </a:lnTo>
                <a:lnTo>
                  <a:pt x="14160" y="12436"/>
                </a:lnTo>
                <a:lnTo>
                  <a:pt x="14160" y="12325"/>
                </a:lnTo>
                <a:lnTo>
                  <a:pt x="14160" y="12252"/>
                </a:lnTo>
                <a:lnTo>
                  <a:pt x="14123" y="12142"/>
                </a:lnTo>
                <a:lnTo>
                  <a:pt x="14086" y="12069"/>
                </a:lnTo>
                <a:lnTo>
                  <a:pt x="14050" y="12032"/>
                </a:lnTo>
                <a:lnTo>
                  <a:pt x="13903" y="12032"/>
                </a:lnTo>
                <a:lnTo>
                  <a:pt x="13830" y="11885"/>
                </a:lnTo>
                <a:lnTo>
                  <a:pt x="13573" y="11592"/>
                </a:lnTo>
                <a:lnTo>
                  <a:pt x="13316" y="11298"/>
                </a:lnTo>
                <a:lnTo>
                  <a:pt x="13059" y="11042"/>
                </a:lnTo>
                <a:lnTo>
                  <a:pt x="13023" y="11005"/>
                </a:lnTo>
                <a:close/>
                <a:moveTo>
                  <a:pt x="8181" y="3192"/>
                </a:moveTo>
                <a:lnTo>
                  <a:pt x="8511" y="3228"/>
                </a:lnTo>
                <a:lnTo>
                  <a:pt x="8878" y="3265"/>
                </a:lnTo>
                <a:lnTo>
                  <a:pt x="9208" y="3339"/>
                </a:lnTo>
                <a:lnTo>
                  <a:pt x="9538" y="3412"/>
                </a:lnTo>
                <a:lnTo>
                  <a:pt x="9868" y="3522"/>
                </a:lnTo>
                <a:lnTo>
                  <a:pt x="10198" y="3669"/>
                </a:lnTo>
                <a:lnTo>
                  <a:pt x="10528" y="3852"/>
                </a:lnTo>
                <a:lnTo>
                  <a:pt x="10822" y="4035"/>
                </a:lnTo>
                <a:lnTo>
                  <a:pt x="11078" y="4256"/>
                </a:lnTo>
                <a:lnTo>
                  <a:pt x="11335" y="4476"/>
                </a:lnTo>
                <a:lnTo>
                  <a:pt x="11592" y="4732"/>
                </a:lnTo>
                <a:lnTo>
                  <a:pt x="11812" y="4989"/>
                </a:lnTo>
                <a:lnTo>
                  <a:pt x="11996" y="5319"/>
                </a:lnTo>
                <a:lnTo>
                  <a:pt x="12142" y="5576"/>
                </a:lnTo>
                <a:lnTo>
                  <a:pt x="12252" y="5870"/>
                </a:lnTo>
                <a:lnTo>
                  <a:pt x="12362" y="6200"/>
                </a:lnTo>
                <a:lnTo>
                  <a:pt x="12436" y="6530"/>
                </a:lnTo>
                <a:lnTo>
                  <a:pt x="12509" y="6823"/>
                </a:lnTo>
                <a:lnTo>
                  <a:pt x="12509" y="7153"/>
                </a:lnTo>
                <a:lnTo>
                  <a:pt x="12509" y="7484"/>
                </a:lnTo>
                <a:lnTo>
                  <a:pt x="12472" y="7814"/>
                </a:lnTo>
                <a:lnTo>
                  <a:pt x="12399" y="8144"/>
                </a:lnTo>
                <a:lnTo>
                  <a:pt x="12289" y="8511"/>
                </a:lnTo>
                <a:lnTo>
                  <a:pt x="12142" y="8804"/>
                </a:lnTo>
                <a:lnTo>
                  <a:pt x="11996" y="9134"/>
                </a:lnTo>
                <a:lnTo>
                  <a:pt x="11812" y="9428"/>
                </a:lnTo>
                <a:lnTo>
                  <a:pt x="11592" y="9721"/>
                </a:lnTo>
                <a:lnTo>
                  <a:pt x="11115" y="10271"/>
                </a:lnTo>
                <a:lnTo>
                  <a:pt x="10345" y="11115"/>
                </a:lnTo>
                <a:lnTo>
                  <a:pt x="9941" y="11555"/>
                </a:lnTo>
                <a:lnTo>
                  <a:pt x="9575" y="12032"/>
                </a:lnTo>
                <a:lnTo>
                  <a:pt x="9281" y="12509"/>
                </a:lnTo>
                <a:lnTo>
                  <a:pt x="8988" y="13022"/>
                </a:lnTo>
                <a:lnTo>
                  <a:pt x="8914" y="13279"/>
                </a:lnTo>
                <a:lnTo>
                  <a:pt x="8804" y="13573"/>
                </a:lnTo>
                <a:lnTo>
                  <a:pt x="8768" y="13829"/>
                </a:lnTo>
                <a:lnTo>
                  <a:pt x="8731" y="14123"/>
                </a:lnTo>
                <a:lnTo>
                  <a:pt x="8217" y="14013"/>
                </a:lnTo>
                <a:lnTo>
                  <a:pt x="7704" y="13939"/>
                </a:lnTo>
                <a:lnTo>
                  <a:pt x="8584" y="11665"/>
                </a:lnTo>
                <a:lnTo>
                  <a:pt x="9061" y="10418"/>
                </a:lnTo>
                <a:lnTo>
                  <a:pt x="9318" y="9831"/>
                </a:lnTo>
                <a:lnTo>
                  <a:pt x="9391" y="9538"/>
                </a:lnTo>
                <a:lnTo>
                  <a:pt x="9391" y="9391"/>
                </a:lnTo>
                <a:lnTo>
                  <a:pt x="9354" y="9244"/>
                </a:lnTo>
                <a:lnTo>
                  <a:pt x="9318" y="9208"/>
                </a:lnTo>
                <a:lnTo>
                  <a:pt x="9281" y="9208"/>
                </a:lnTo>
                <a:lnTo>
                  <a:pt x="9171" y="9281"/>
                </a:lnTo>
                <a:lnTo>
                  <a:pt x="9098" y="9391"/>
                </a:lnTo>
                <a:lnTo>
                  <a:pt x="8988" y="9611"/>
                </a:lnTo>
                <a:lnTo>
                  <a:pt x="8768" y="10088"/>
                </a:lnTo>
                <a:lnTo>
                  <a:pt x="8217" y="11445"/>
                </a:lnTo>
                <a:lnTo>
                  <a:pt x="7337" y="13719"/>
                </a:lnTo>
                <a:lnTo>
                  <a:pt x="7227" y="13903"/>
                </a:lnTo>
                <a:lnTo>
                  <a:pt x="6970" y="13829"/>
                </a:lnTo>
                <a:lnTo>
                  <a:pt x="6420" y="13683"/>
                </a:lnTo>
                <a:lnTo>
                  <a:pt x="6420" y="13646"/>
                </a:lnTo>
                <a:lnTo>
                  <a:pt x="6493" y="13389"/>
                </a:lnTo>
                <a:lnTo>
                  <a:pt x="6530" y="13096"/>
                </a:lnTo>
                <a:lnTo>
                  <a:pt x="6530" y="12546"/>
                </a:lnTo>
                <a:lnTo>
                  <a:pt x="6603" y="11372"/>
                </a:lnTo>
                <a:lnTo>
                  <a:pt x="6677" y="10125"/>
                </a:lnTo>
                <a:lnTo>
                  <a:pt x="6713" y="9501"/>
                </a:lnTo>
                <a:lnTo>
                  <a:pt x="6677" y="8877"/>
                </a:lnTo>
                <a:lnTo>
                  <a:pt x="6677" y="8804"/>
                </a:lnTo>
                <a:lnTo>
                  <a:pt x="6640" y="8767"/>
                </a:lnTo>
                <a:lnTo>
                  <a:pt x="6530" y="8694"/>
                </a:lnTo>
                <a:lnTo>
                  <a:pt x="6420" y="8731"/>
                </a:lnTo>
                <a:lnTo>
                  <a:pt x="6383" y="8767"/>
                </a:lnTo>
                <a:lnTo>
                  <a:pt x="6347" y="8841"/>
                </a:lnTo>
                <a:lnTo>
                  <a:pt x="6273" y="9391"/>
                </a:lnTo>
                <a:lnTo>
                  <a:pt x="6237" y="9978"/>
                </a:lnTo>
                <a:lnTo>
                  <a:pt x="6200" y="11115"/>
                </a:lnTo>
                <a:lnTo>
                  <a:pt x="6090" y="12289"/>
                </a:lnTo>
                <a:lnTo>
                  <a:pt x="6016" y="12912"/>
                </a:lnTo>
                <a:lnTo>
                  <a:pt x="6016" y="13206"/>
                </a:lnTo>
                <a:lnTo>
                  <a:pt x="6016" y="13536"/>
                </a:lnTo>
                <a:lnTo>
                  <a:pt x="5540" y="13353"/>
                </a:lnTo>
                <a:lnTo>
                  <a:pt x="5099" y="13206"/>
                </a:lnTo>
                <a:lnTo>
                  <a:pt x="4623" y="13132"/>
                </a:lnTo>
                <a:lnTo>
                  <a:pt x="4182" y="13132"/>
                </a:lnTo>
                <a:lnTo>
                  <a:pt x="4329" y="12876"/>
                </a:lnTo>
                <a:lnTo>
                  <a:pt x="4439" y="12619"/>
                </a:lnTo>
                <a:lnTo>
                  <a:pt x="4549" y="12362"/>
                </a:lnTo>
                <a:lnTo>
                  <a:pt x="4623" y="12069"/>
                </a:lnTo>
                <a:lnTo>
                  <a:pt x="4696" y="11482"/>
                </a:lnTo>
                <a:lnTo>
                  <a:pt x="4696" y="10895"/>
                </a:lnTo>
                <a:lnTo>
                  <a:pt x="4623" y="10161"/>
                </a:lnTo>
                <a:lnTo>
                  <a:pt x="4512" y="9428"/>
                </a:lnTo>
                <a:lnTo>
                  <a:pt x="4366" y="8694"/>
                </a:lnTo>
                <a:lnTo>
                  <a:pt x="4219" y="7960"/>
                </a:lnTo>
                <a:lnTo>
                  <a:pt x="4182" y="7594"/>
                </a:lnTo>
                <a:lnTo>
                  <a:pt x="4182" y="7190"/>
                </a:lnTo>
                <a:lnTo>
                  <a:pt x="4182" y="6823"/>
                </a:lnTo>
                <a:lnTo>
                  <a:pt x="4219" y="6456"/>
                </a:lnTo>
                <a:lnTo>
                  <a:pt x="4292" y="6090"/>
                </a:lnTo>
                <a:lnTo>
                  <a:pt x="4439" y="5760"/>
                </a:lnTo>
                <a:lnTo>
                  <a:pt x="4586" y="5429"/>
                </a:lnTo>
                <a:lnTo>
                  <a:pt x="4769" y="5063"/>
                </a:lnTo>
                <a:lnTo>
                  <a:pt x="5026" y="4769"/>
                </a:lnTo>
                <a:lnTo>
                  <a:pt x="5246" y="4476"/>
                </a:lnTo>
                <a:lnTo>
                  <a:pt x="5503" y="4219"/>
                </a:lnTo>
                <a:lnTo>
                  <a:pt x="5796" y="3999"/>
                </a:lnTo>
                <a:lnTo>
                  <a:pt x="6090" y="3779"/>
                </a:lnTo>
                <a:lnTo>
                  <a:pt x="6420" y="3595"/>
                </a:lnTo>
                <a:lnTo>
                  <a:pt x="6787" y="3449"/>
                </a:lnTo>
                <a:lnTo>
                  <a:pt x="7117" y="3339"/>
                </a:lnTo>
                <a:lnTo>
                  <a:pt x="7484" y="3265"/>
                </a:lnTo>
                <a:lnTo>
                  <a:pt x="7814" y="3228"/>
                </a:lnTo>
                <a:lnTo>
                  <a:pt x="8181" y="3192"/>
                </a:lnTo>
                <a:close/>
                <a:moveTo>
                  <a:pt x="3962" y="13426"/>
                </a:moveTo>
                <a:lnTo>
                  <a:pt x="4623" y="13536"/>
                </a:lnTo>
                <a:lnTo>
                  <a:pt x="5246" y="13719"/>
                </a:lnTo>
                <a:lnTo>
                  <a:pt x="5943" y="13939"/>
                </a:lnTo>
                <a:lnTo>
                  <a:pt x="6603" y="14196"/>
                </a:lnTo>
                <a:lnTo>
                  <a:pt x="6860" y="14270"/>
                </a:lnTo>
                <a:lnTo>
                  <a:pt x="7154" y="14306"/>
                </a:lnTo>
                <a:lnTo>
                  <a:pt x="7704" y="14380"/>
                </a:lnTo>
                <a:lnTo>
                  <a:pt x="8217" y="14490"/>
                </a:lnTo>
                <a:lnTo>
                  <a:pt x="8474" y="14563"/>
                </a:lnTo>
                <a:lnTo>
                  <a:pt x="8731" y="14636"/>
                </a:lnTo>
                <a:lnTo>
                  <a:pt x="8768" y="14783"/>
                </a:lnTo>
                <a:lnTo>
                  <a:pt x="8841" y="14857"/>
                </a:lnTo>
                <a:lnTo>
                  <a:pt x="8951" y="14893"/>
                </a:lnTo>
                <a:lnTo>
                  <a:pt x="9061" y="14893"/>
                </a:lnTo>
                <a:lnTo>
                  <a:pt x="9061" y="15003"/>
                </a:lnTo>
                <a:lnTo>
                  <a:pt x="9024" y="15150"/>
                </a:lnTo>
                <a:lnTo>
                  <a:pt x="8914" y="15223"/>
                </a:lnTo>
                <a:lnTo>
                  <a:pt x="8768" y="15333"/>
                </a:lnTo>
                <a:lnTo>
                  <a:pt x="8034" y="15040"/>
                </a:lnTo>
                <a:lnTo>
                  <a:pt x="6383" y="14490"/>
                </a:lnTo>
                <a:lnTo>
                  <a:pt x="5576" y="14270"/>
                </a:lnTo>
                <a:lnTo>
                  <a:pt x="4769" y="14086"/>
                </a:lnTo>
                <a:lnTo>
                  <a:pt x="4292" y="14013"/>
                </a:lnTo>
                <a:lnTo>
                  <a:pt x="4072" y="14013"/>
                </a:lnTo>
                <a:lnTo>
                  <a:pt x="3852" y="14050"/>
                </a:lnTo>
                <a:lnTo>
                  <a:pt x="3742" y="14013"/>
                </a:lnTo>
                <a:lnTo>
                  <a:pt x="3669" y="13939"/>
                </a:lnTo>
                <a:lnTo>
                  <a:pt x="3632" y="13829"/>
                </a:lnTo>
                <a:lnTo>
                  <a:pt x="3632" y="13719"/>
                </a:lnTo>
                <a:lnTo>
                  <a:pt x="3632" y="13609"/>
                </a:lnTo>
                <a:lnTo>
                  <a:pt x="3705" y="13536"/>
                </a:lnTo>
                <a:lnTo>
                  <a:pt x="3816" y="13463"/>
                </a:lnTo>
                <a:lnTo>
                  <a:pt x="3926" y="13426"/>
                </a:lnTo>
                <a:close/>
                <a:moveTo>
                  <a:pt x="4256" y="15737"/>
                </a:moveTo>
                <a:lnTo>
                  <a:pt x="4696" y="15847"/>
                </a:lnTo>
                <a:lnTo>
                  <a:pt x="4476" y="16067"/>
                </a:lnTo>
                <a:lnTo>
                  <a:pt x="4292" y="16287"/>
                </a:lnTo>
                <a:lnTo>
                  <a:pt x="4292" y="16250"/>
                </a:lnTo>
                <a:lnTo>
                  <a:pt x="4256" y="16140"/>
                </a:lnTo>
                <a:lnTo>
                  <a:pt x="4256" y="15994"/>
                </a:lnTo>
                <a:lnTo>
                  <a:pt x="4256" y="15737"/>
                </a:lnTo>
                <a:close/>
                <a:moveTo>
                  <a:pt x="4843" y="15920"/>
                </a:moveTo>
                <a:lnTo>
                  <a:pt x="4989" y="15957"/>
                </a:lnTo>
                <a:lnTo>
                  <a:pt x="5136" y="15994"/>
                </a:lnTo>
                <a:lnTo>
                  <a:pt x="4879" y="16140"/>
                </a:lnTo>
                <a:lnTo>
                  <a:pt x="4623" y="16360"/>
                </a:lnTo>
                <a:lnTo>
                  <a:pt x="4623" y="16360"/>
                </a:lnTo>
                <a:lnTo>
                  <a:pt x="4733" y="16140"/>
                </a:lnTo>
                <a:lnTo>
                  <a:pt x="4843" y="15920"/>
                </a:lnTo>
                <a:close/>
                <a:moveTo>
                  <a:pt x="4146" y="14453"/>
                </a:moveTo>
                <a:lnTo>
                  <a:pt x="4659" y="14490"/>
                </a:lnTo>
                <a:lnTo>
                  <a:pt x="5356" y="14673"/>
                </a:lnTo>
                <a:lnTo>
                  <a:pt x="6053" y="14857"/>
                </a:lnTo>
                <a:lnTo>
                  <a:pt x="7410" y="15333"/>
                </a:lnTo>
                <a:lnTo>
                  <a:pt x="8034" y="15553"/>
                </a:lnTo>
                <a:lnTo>
                  <a:pt x="8401" y="15663"/>
                </a:lnTo>
                <a:lnTo>
                  <a:pt x="8694" y="15774"/>
                </a:lnTo>
                <a:lnTo>
                  <a:pt x="8731" y="15847"/>
                </a:lnTo>
                <a:lnTo>
                  <a:pt x="8768" y="15884"/>
                </a:lnTo>
                <a:lnTo>
                  <a:pt x="8841" y="15957"/>
                </a:lnTo>
                <a:lnTo>
                  <a:pt x="8951" y="15957"/>
                </a:lnTo>
                <a:lnTo>
                  <a:pt x="8914" y="16067"/>
                </a:lnTo>
                <a:lnTo>
                  <a:pt x="8841" y="16214"/>
                </a:lnTo>
                <a:lnTo>
                  <a:pt x="8694" y="16397"/>
                </a:lnTo>
                <a:lnTo>
                  <a:pt x="8547" y="16507"/>
                </a:lnTo>
                <a:lnTo>
                  <a:pt x="8401" y="16581"/>
                </a:lnTo>
                <a:lnTo>
                  <a:pt x="7227" y="16140"/>
                </a:lnTo>
                <a:lnTo>
                  <a:pt x="6016" y="15774"/>
                </a:lnTo>
                <a:lnTo>
                  <a:pt x="4733" y="15370"/>
                </a:lnTo>
                <a:lnTo>
                  <a:pt x="4072" y="15223"/>
                </a:lnTo>
                <a:lnTo>
                  <a:pt x="3449" y="15113"/>
                </a:lnTo>
                <a:lnTo>
                  <a:pt x="3449" y="15040"/>
                </a:lnTo>
                <a:lnTo>
                  <a:pt x="3449" y="14857"/>
                </a:lnTo>
                <a:lnTo>
                  <a:pt x="3522" y="14673"/>
                </a:lnTo>
                <a:lnTo>
                  <a:pt x="3632" y="14563"/>
                </a:lnTo>
                <a:lnTo>
                  <a:pt x="3705" y="14490"/>
                </a:lnTo>
                <a:lnTo>
                  <a:pt x="3926" y="14490"/>
                </a:lnTo>
                <a:lnTo>
                  <a:pt x="3962" y="14526"/>
                </a:lnTo>
                <a:lnTo>
                  <a:pt x="3999" y="14526"/>
                </a:lnTo>
                <a:lnTo>
                  <a:pt x="4036" y="14490"/>
                </a:lnTo>
                <a:lnTo>
                  <a:pt x="4146" y="14453"/>
                </a:lnTo>
                <a:close/>
                <a:moveTo>
                  <a:pt x="5503" y="16067"/>
                </a:moveTo>
                <a:lnTo>
                  <a:pt x="5723" y="16140"/>
                </a:lnTo>
                <a:lnTo>
                  <a:pt x="5503" y="16287"/>
                </a:lnTo>
                <a:lnTo>
                  <a:pt x="5246" y="16434"/>
                </a:lnTo>
                <a:lnTo>
                  <a:pt x="5026" y="16617"/>
                </a:lnTo>
                <a:lnTo>
                  <a:pt x="4843" y="16837"/>
                </a:lnTo>
                <a:lnTo>
                  <a:pt x="4659" y="16764"/>
                </a:lnTo>
                <a:lnTo>
                  <a:pt x="4733" y="16691"/>
                </a:lnTo>
                <a:lnTo>
                  <a:pt x="5503" y="16067"/>
                </a:lnTo>
                <a:close/>
                <a:moveTo>
                  <a:pt x="5980" y="16214"/>
                </a:moveTo>
                <a:lnTo>
                  <a:pt x="6200" y="16287"/>
                </a:lnTo>
                <a:lnTo>
                  <a:pt x="6200" y="16324"/>
                </a:lnTo>
                <a:lnTo>
                  <a:pt x="5943" y="16434"/>
                </a:lnTo>
                <a:lnTo>
                  <a:pt x="5723" y="16581"/>
                </a:lnTo>
                <a:lnTo>
                  <a:pt x="5540" y="16727"/>
                </a:lnTo>
                <a:lnTo>
                  <a:pt x="5393" y="16947"/>
                </a:lnTo>
                <a:lnTo>
                  <a:pt x="5246" y="16911"/>
                </a:lnTo>
                <a:lnTo>
                  <a:pt x="5613" y="16544"/>
                </a:lnTo>
                <a:lnTo>
                  <a:pt x="5980" y="16214"/>
                </a:lnTo>
                <a:close/>
                <a:moveTo>
                  <a:pt x="6383" y="16360"/>
                </a:moveTo>
                <a:lnTo>
                  <a:pt x="6897" y="16544"/>
                </a:lnTo>
                <a:lnTo>
                  <a:pt x="6420" y="16801"/>
                </a:lnTo>
                <a:lnTo>
                  <a:pt x="6200" y="16947"/>
                </a:lnTo>
                <a:lnTo>
                  <a:pt x="5980" y="17131"/>
                </a:lnTo>
                <a:lnTo>
                  <a:pt x="5796" y="17057"/>
                </a:lnTo>
                <a:lnTo>
                  <a:pt x="5833" y="16984"/>
                </a:lnTo>
                <a:lnTo>
                  <a:pt x="5833" y="16911"/>
                </a:lnTo>
                <a:lnTo>
                  <a:pt x="5833" y="16874"/>
                </a:lnTo>
                <a:lnTo>
                  <a:pt x="6090" y="16617"/>
                </a:lnTo>
                <a:lnTo>
                  <a:pt x="6383" y="16397"/>
                </a:lnTo>
                <a:lnTo>
                  <a:pt x="6383" y="16360"/>
                </a:lnTo>
                <a:close/>
                <a:moveTo>
                  <a:pt x="7080" y="16581"/>
                </a:moveTo>
                <a:lnTo>
                  <a:pt x="7410" y="16691"/>
                </a:lnTo>
                <a:lnTo>
                  <a:pt x="7154" y="16911"/>
                </a:lnTo>
                <a:lnTo>
                  <a:pt x="6787" y="17314"/>
                </a:lnTo>
                <a:lnTo>
                  <a:pt x="6457" y="17241"/>
                </a:lnTo>
                <a:lnTo>
                  <a:pt x="6493" y="17167"/>
                </a:lnTo>
                <a:lnTo>
                  <a:pt x="6457" y="17131"/>
                </a:lnTo>
                <a:lnTo>
                  <a:pt x="6750" y="16837"/>
                </a:lnTo>
                <a:lnTo>
                  <a:pt x="7080" y="16581"/>
                </a:lnTo>
                <a:close/>
                <a:moveTo>
                  <a:pt x="8034" y="2678"/>
                </a:moveTo>
                <a:lnTo>
                  <a:pt x="7704" y="2715"/>
                </a:lnTo>
                <a:lnTo>
                  <a:pt x="7374" y="2752"/>
                </a:lnTo>
                <a:lnTo>
                  <a:pt x="7044" y="2825"/>
                </a:lnTo>
                <a:lnTo>
                  <a:pt x="6750" y="2898"/>
                </a:lnTo>
                <a:lnTo>
                  <a:pt x="6420" y="3008"/>
                </a:lnTo>
                <a:lnTo>
                  <a:pt x="6126" y="3155"/>
                </a:lnTo>
                <a:lnTo>
                  <a:pt x="5833" y="3302"/>
                </a:lnTo>
                <a:lnTo>
                  <a:pt x="5576" y="3522"/>
                </a:lnTo>
                <a:lnTo>
                  <a:pt x="5026" y="3962"/>
                </a:lnTo>
                <a:lnTo>
                  <a:pt x="4806" y="4219"/>
                </a:lnTo>
                <a:lnTo>
                  <a:pt x="4586" y="4512"/>
                </a:lnTo>
                <a:lnTo>
                  <a:pt x="4366" y="4769"/>
                </a:lnTo>
                <a:lnTo>
                  <a:pt x="4182" y="5099"/>
                </a:lnTo>
                <a:lnTo>
                  <a:pt x="3999" y="5393"/>
                </a:lnTo>
                <a:lnTo>
                  <a:pt x="3852" y="5723"/>
                </a:lnTo>
                <a:lnTo>
                  <a:pt x="3742" y="6163"/>
                </a:lnTo>
                <a:lnTo>
                  <a:pt x="3669" y="6603"/>
                </a:lnTo>
                <a:lnTo>
                  <a:pt x="3632" y="7043"/>
                </a:lnTo>
                <a:lnTo>
                  <a:pt x="3632" y="7520"/>
                </a:lnTo>
                <a:lnTo>
                  <a:pt x="3705" y="7960"/>
                </a:lnTo>
                <a:lnTo>
                  <a:pt x="3779" y="8437"/>
                </a:lnTo>
                <a:lnTo>
                  <a:pt x="3962" y="9318"/>
                </a:lnTo>
                <a:lnTo>
                  <a:pt x="4109" y="10308"/>
                </a:lnTo>
                <a:lnTo>
                  <a:pt x="4182" y="10785"/>
                </a:lnTo>
                <a:lnTo>
                  <a:pt x="4219" y="11262"/>
                </a:lnTo>
                <a:lnTo>
                  <a:pt x="4182" y="11739"/>
                </a:lnTo>
                <a:lnTo>
                  <a:pt x="4109" y="12215"/>
                </a:lnTo>
                <a:lnTo>
                  <a:pt x="3999" y="12619"/>
                </a:lnTo>
                <a:lnTo>
                  <a:pt x="3816" y="13059"/>
                </a:lnTo>
                <a:lnTo>
                  <a:pt x="3595" y="13132"/>
                </a:lnTo>
                <a:lnTo>
                  <a:pt x="3449" y="13279"/>
                </a:lnTo>
                <a:lnTo>
                  <a:pt x="3302" y="13426"/>
                </a:lnTo>
                <a:lnTo>
                  <a:pt x="3229" y="13646"/>
                </a:lnTo>
                <a:lnTo>
                  <a:pt x="3229" y="13829"/>
                </a:lnTo>
                <a:lnTo>
                  <a:pt x="3265" y="13976"/>
                </a:lnTo>
                <a:lnTo>
                  <a:pt x="3339" y="14160"/>
                </a:lnTo>
                <a:lnTo>
                  <a:pt x="3412" y="14270"/>
                </a:lnTo>
                <a:lnTo>
                  <a:pt x="3339" y="14343"/>
                </a:lnTo>
                <a:lnTo>
                  <a:pt x="3265" y="14416"/>
                </a:lnTo>
                <a:lnTo>
                  <a:pt x="3192" y="14526"/>
                </a:lnTo>
                <a:lnTo>
                  <a:pt x="3119" y="14673"/>
                </a:lnTo>
                <a:lnTo>
                  <a:pt x="3082" y="14857"/>
                </a:lnTo>
                <a:lnTo>
                  <a:pt x="3045" y="15040"/>
                </a:lnTo>
                <a:lnTo>
                  <a:pt x="3045" y="15187"/>
                </a:lnTo>
                <a:lnTo>
                  <a:pt x="3082" y="15370"/>
                </a:lnTo>
                <a:lnTo>
                  <a:pt x="3192" y="15480"/>
                </a:lnTo>
                <a:lnTo>
                  <a:pt x="3302" y="15590"/>
                </a:lnTo>
                <a:lnTo>
                  <a:pt x="3412" y="15627"/>
                </a:lnTo>
                <a:lnTo>
                  <a:pt x="3485" y="15590"/>
                </a:lnTo>
                <a:lnTo>
                  <a:pt x="3522" y="15553"/>
                </a:lnTo>
                <a:lnTo>
                  <a:pt x="3559" y="15553"/>
                </a:lnTo>
                <a:lnTo>
                  <a:pt x="4072" y="15700"/>
                </a:lnTo>
                <a:lnTo>
                  <a:pt x="3999" y="15810"/>
                </a:lnTo>
                <a:lnTo>
                  <a:pt x="3926" y="15957"/>
                </a:lnTo>
                <a:lnTo>
                  <a:pt x="3926" y="16140"/>
                </a:lnTo>
                <a:lnTo>
                  <a:pt x="3926" y="16324"/>
                </a:lnTo>
                <a:lnTo>
                  <a:pt x="3999" y="16507"/>
                </a:lnTo>
                <a:lnTo>
                  <a:pt x="4072" y="16654"/>
                </a:lnTo>
                <a:lnTo>
                  <a:pt x="4146" y="16801"/>
                </a:lnTo>
                <a:lnTo>
                  <a:pt x="4292" y="16874"/>
                </a:lnTo>
                <a:lnTo>
                  <a:pt x="4256" y="16947"/>
                </a:lnTo>
                <a:lnTo>
                  <a:pt x="4292" y="17021"/>
                </a:lnTo>
                <a:lnTo>
                  <a:pt x="4329" y="17057"/>
                </a:lnTo>
                <a:lnTo>
                  <a:pt x="4402" y="17094"/>
                </a:lnTo>
                <a:lnTo>
                  <a:pt x="4586" y="17167"/>
                </a:lnTo>
                <a:lnTo>
                  <a:pt x="4806" y="17277"/>
                </a:lnTo>
                <a:lnTo>
                  <a:pt x="5283" y="17388"/>
                </a:lnTo>
                <a:lnTo>
                  <a:pt x="5393" y="17424"/>
                </a:lnTo>
                <a:lnTo>
                  <a:pt x="5576" y="17461"/>
                </a:lnTo>
                <a:lnTo>
                  <a:pt x="6310" y="17681"/>
                </a:lnTo>
                <a:lnTo>
                  <a:pt x="6677" y="17754"/>
                </a:lnTo>
                <a:lnTo>
                  <a:pt x="6860" y="17791"/>
                </a:lnTo>
                <a:lnTo>
                  <a:pt x="7044" y="17754"/>
                </a:lnTo>
                <a:lnTo>
                  <a:pt x="7117" y="17718"/>
                </a:lnTo>
                <a:lnTo>
                  <a:pt x="7154" y="17681"/>
                </a:lnTo>
                <a:lnTo>
                  <a:pt x="7154" y="17608"/>
                </a:lnTo>
                <a:lnTo>
                  <a:pt x="7117" y="17534"/>
                </a:lnTo>
                <a:lnTo>
                  <a:pt x="7447" y="17204"/>
                </a:lnTo>
                <a:lnTo>
                  <a:pt x="7594" y="17021"/>
                </a:lnTo>
                <a:lnTo>
                  <a:pt x="7740" y="16837"/>
                </a:lnTo>
                <a:lnTo>
                  <a:pt x="8327" y="17021"/>
                </a:lnTo>
                <a:lnTo>
                  <a:pt x="8437" y="17021"/>
                </a:lnTo>
                <a:lnTo>
                  <a:pt x="8547" y="16984"/>
                </a:lnTo>
                <a:lnTo>
                  <a:pt x="8731" y="16911"/>
                </a:lnTo>
                <a:lnTo>
                  <a:pt x="8914" y="16764"/>
                </a:lnTo>
                <a:lnTo>
                  <a:pt x="9098" y="16581"/>
                </a:lnTo>
                <a:lnTo>
                  <a:pt x="9208" y="16360"/>
                </a:lnTo>
                <a:lnTo>
                  <a:pt x="9281" y="16140"/>
                </a:lnTo>
                <a:lnTo>
                  <a:pt x="9318" y="15884"/>
                </a:lnTo>
                <a:lnTo>
                  <a:pt x="9281" y="15700"/>
                </a:lnTo>
                <a:lnTo>
                  <a:pt x="9208" y="15590"/>
                </a:lnTo>
                <a:lnTo>
                  <a:pt x="9171" y="15517"/>
                </a:lnTo>
                <a:lnTo>
                  <a:pt x="9244" y="15407"/>
                </a:lnTo>
                <a:lnTo>
                  <a:pt x="9354" y="15260"/>
                </a:lnTo>
                <a:lnTo>
                  <a:pt x="9391" y="15113"/>
                </a:lnTo>
                <a:lnTo>
                  <a:pt x="9428" y="15003"/>
                </a:lnTo>
                <a:lnTo>
                  <a:pt x="9501" y="14930"/>
                </a:lnTo>
                <a:lnTo>
                  <a:pt x="9575" y="14857"/>
                </a:lnTo>
                <a:lnTo>
                  <a:pt x="9575" y="14783"/>
                </a:lnTo>
                <a:lnTo>
                  <a:pt x="9538" y="14673"/>
                </a:lnTo>
                <a:lnTo>
                  <a:pt x="9391" y="14526"/>
                </a:lnTo>
                <a:lnTo>
                  <a:pt x="9244" y="14380"/>
                </a:lnTo>
                <a:lnTo>
                  <a:pt x="9244" y="14050"/>
                </a:lnTo>
                <a:lnTo>
                  <a:pt x="9318" y="13683"/>
                </a:lnTo>
                <a:lnTo>
                  <a:pt x="9428" y="13353"/>
                </a:lnTo>
                <a:lnTo>
                  <a:pt x="9538" y="13059"/>
                </a:lnTo>
                <a:lnTo>
                  <a:pt x="9721" y="12766"/>
                </a:lnTo>
                <a:lnTo>
                  <a:pt x="9905" y="12472"/>
                </a:lnTo>
                <a:lnTo>
                  <a:pt x="10308" y="11885"/>
                </a:lnTo>
                <a:lnTo>
                  <a:pt x="10785" y="11335"/>
                </a:lnTo>
                <a:lnTo>
                  <a:pt x="11299" y="10822"/>
                </a:lnTo>
                <a:lnTo>
                  <a:pt x="11775" y="10308"/>
                </a:lnTo>
                <a:lnTo>
                  <a:pt x="12179" y="9758"/>
                </a:lnTo>
                <a:lnTo>
                  <a:pt x="12362" y="9501"/>
                </a:lnTo>
                <a:lnTo>
                  <a:pt x="12546" y="9208"/>
                </a:lnTo>
                <a:lnTo>
                  <a:pt x="12656" y="8951"/>
                </a:lnTo>
                <a:lnTo>
                  <a:pt x="12803" y="8657"/>
                </a:lnTo>
                <a:lnTo>
                  <a:pt x="12876" y="8364"/>
                </a:lnTo>
                <a:lnTo>
                  <a:pt x="12949" y="8034"/>
                </a:lnTo>
                <a:lnTo>
                  <a:pt x="12986" y="7740"/>
                </a:lnTo>
                <a:lnTo>
                  <a:pt x="13023" y="7447"/>
                </a:lnTo>
                <a:lnTo>
                  <a:pt x="13023" y="6823"/>
                </a:lnTo>
                <a:lnTo>
                  <a:pt x="12913" y="6236"/>
                </a:lnTo>
                <a:lnTo>
                  <a:pt x="12729" y="5613"/>
                </a:lnTo>
                <a:lnTo>
                  <a:pt x="12436" y="5026"/>
                </a:lnTo>
                <a:lnTo>
                  <a:pt x="12252" y="4769"/>
                </a:lnTo>
                <a:lnTo>
                  <a:pt x="12069" y="4476"/>
                </a:lnTo>
                <a:lnTo>
                  <a:pt x="11849" y="4256"/>
                </a:lnTo>
                <a:lnTo>
                  <a:pt x="11629" y="3999"/>
                </a:lnTo>
                <a:lnTo>
                  <a:pt x="11372" y="3815"/>
                </a:lnTo>
                <a:lnTo>
                  <a:pt x="11115" y="3595"/>
                </a:lnTo>
                <a:lnTo>
                  <a:pt x="10565" y="3265"/>
                </a:lnTo>
                <a:lnTo>
                  <a:pt x="9978" y="3008"/>
                </a:lnTo>
                <a:lnTo>
                  <a:pt x="9354" y="2825"/>
                </a:lnTo>
                <a:lnTo>
                  <a:pt x="8694" y="2715"/>
                </a:lnTo>
                <a:lnTo>
                  <a:pt x="8034" y="2678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65" name="Google Shape;165;p2"/>
          <p:cNvSpPr/>
          <p:nvPr/>
        </p:nvSpPr>
        <p:spPr>
          <a:xfrm>
            <a:off x="4025101" y="3422420"/>
            <a:ext cx="370865" cy="809588"/>
          </a:xfrm>
          <a:custGeom>
            <a:avLst/>
            <a:gdLst/>
            <a:ahLst/>
            <a:cxnLst/>
            <a:rect l="l" t="t" r="r" b="b"/>
            <a:pathLst>
              <a:path w="7411" h="16178" extrusionOk="0">
                <a:moveTo>
                  <a:pt x="3339" y="147"/>
                </a:moveTo>
                <a:lnTo>
                  <a:pt x="3229" y="441"/>
                </a:lnTo>
                <a:lnTo>
                  <a:pt x="3155" y="734"/>
                </a:lnTo>
                <a:lnTo>
                  <a:pt x="3119" y="1358"/>
                </a:lnTo>
                <a:lnTo>
                  <a:pt x="3082" y="2972"/>
                </a:lnTo>
                <a:lnTo>
                  <a:pt x="3119" y="4476"/>
                </a:lnTo>
                <a:lnTo>
                  <a:pt x="3119" y="5283"/>
                </a:lnTo>
                <a:lnTo>
                  <a:pt x="3119" y="5576"/>
                </a:lnTo>
                <a:lnTo>
                  <a:pt x="3155" y="5723"/>
                </a:lnTo>
                <a:lnTo>
                  <a:pt x="3229" y="5870"/>
                </a:lnTo>
                <a:lnTo>
                  <a:pt x="3265" y="5906"/>
                </a:lnTo>
                <a:lnTo>
                  <a:pt x="3339" y="5943"/>
                </a:lnTo>
                <a:lnTo>
                  <a:pt x="3375" y="5943"/>
                </a:lnTo>
                <a:lnTo>
                  <a:pt x="3449" y="5870"/>
                </a:lnTo>
                <a:lnTo>
                  <a:pt x="3486" y="5760"/>
                </a:lnTo>
                <a:lnTo>
                  <a:pt x="3522" y="5649"/>
                </a:lnTo>
                <a:lnTo>
                  <a:pt x="3522" y="5393"/>
                </a:lnTo>
                <a:lnTo>
                  <a:pt x="3522" y="4586"/>
                </a:lnTo>
                <a:lnTo>
                  <a:pt x="3486" y="2972"/>
                </a:lnTo>
                <a:lnTo>
                  <a:pt x="3522" y="1504"/>
                </a:lnTo>
                <a:lnTo>
                  <a:pt x="3522" y="808"/>
                </a:lnTo>
                <a:lnTo>
                  <a:pt x="3486" y="477"/>
                </a:lnTo>
                <a:lnTo>
                  <a:pt x="3412" y="294"/>
                </a:lnTo>
                <a:lnTo>
                  <a:pt x="3375" y="147"/>
                </a:lnTo>
                <a:close/>
                <a:moveTo>
                  <a:pt x="1725" y="1"/>
                </a:moveTo>
                <a:lnTo>
                  <a:pt x="1688" y="37"/>
                </a:lnTo>
                <a:lnTo>
                  <a:pt x="1615" y="147"/>
                </a:lnTo>
                <a:lnTo>
                  <a:pt x="1578" y="294"/>
                </a:lnTo>
                <a:lnTo>
                  <a:pt x="1541" y="624"/>
                </a:lnTo>
                <a:lnTo>
                  <a:pt x="1578" y="1284"/>
                </a:lnTo>
                <a:lnTo>
                  <a:pt x="1615" y="2898"/>
                </a:lnTo>
                <a:lnTo>
                  <a:pt x="1725" y="6236"/>
                </a:lnTo>
                <a:lnTo>
                  <a:pt x="1761" y="6346"/>
                </a:lnTo>
                <a:lnTo>
                  <a:pt x="1798" y="6383"/>
                </a:lnTo>
                <a:lnTo>
                  <a:pt x="1872" y="6420"/>
                </a:lnTo>
                <a:lnTo>
                  <a:pt x="1945" y="6456"/>
                </a:lnTo>
                <a:lnTo>
                  <a:pt x="2018" y="6420"/>
                </a:lnTo>
                <a:lnTo>
                  <a:pt x="2092" y="6383"/>
                </a:lnTo>
                <a:lnTo>
                  <a:pt x="2165" y="6346"/>
                </a:lnTo>
                <a:lnTo>
                  <a:pt x="2165" y="6236"/>
                </a:lnTo>
                <a:lnTo>
                  <a:pt x="2165" y="5980"/>
                </a:lnTo>
                <a:lnTo>
                  <a:pt x="2165" y="5943"/>
                </a:lnTo>
                <a:lnTo>
                  <a:pt x="2055" y="3008"/>
                </a:lnTo>
                <a:lnTo>
                  <a:pt x="1982" y="1394"/>
                </a:lnTo>
                <a:lnTo>
                  <a:pt x="1945" y="587"/>
                </a:lnTo>
                <a:lnTo>
                  <a:pt x="1908" y="294"/>
                </a:lnTo>
                <a:lnTo>
                  <a:pt x="1872" y="147"/>
                </a:lnTo>
                <a:lnTo>
                  <a:pt x="1761" y="37"/>
                </a:lnTo>
                <a:lnTo>
                  <a:pt x="1725" y="1"/>
                </a:lnTo>
                <a:close/>
                <a:moveTo>
                  <a:pt x="4953" y="184"/>
                </a:moveTo>
                <a:lnTo>
                  <a:pt x="4879" y="221"/>
                </a:lnTo>
                <a:lnTo>
                  <a:pt x="4843" y="257"/>
                </a:lnTo>
                <a:lnTo>
                  <a:pt x="4843" y="331"/>
                </a:lnTo>
                <a:lnTo>
                  <a:pt x="4769" y="1101"/>
                </a:lnTo>
                <a:lnTo>
                  <a:pt x="4733" y="1908"/>
                </a:lnTo>
                <a:lnTo>
                  <a:pt x="4733" y="3522"/>
                </a:lnTo>
                <a:lnTo>
                  <a:pt x="4733" y="5136"/>
                </a:lnTo>
                <a:lnTo>
                  <a:pt x="4696" y="5870"/>
                </a:lnTo>
                <a:lnTo>
                  <a:pt x="4696" y="6273"/>
                </a:lnTo>
                <a:lnTo>
                  <a:pt x="4769" y="6640"/>
                </a:lnTo>
                <a:lnTo>
                  <a:pt x="4806" y="6713"/>
                </a:lnTo>
                <a:lnTo>
                  <a:pt x="4916" y="6750"/>
                </a:lnTo>
                <a:lnTo>
                  <a:pt x="5026" y="6713"/>
                </a:lnTo>
                <a:lnTo>
                  <a:pt x="5100" y="6640"/>
                </a:lnTo>
                <a:lnTo>
                  <a:pt x="5173" y="6273"/>
                </a:lnTo>
                <a:lnTo>
                  <a:pt x="5173" y="5870"/>
                </a:lnTo>
                <a:lnTo>
                  <a:pt x="5136" y="5136"/>
                </a:lnTo>
                <a:lnTo>
                  <a:pt x="5136" y="3522"/>
                </a:lnTo>
                <a:lnTo>
                  <a:pt x="5173" y="1908"/>
                </a:lnTo>
                <a:lnTo>
                  <a:pt x="5136" y="1138"/>
                </a:lnTo>
                <a:lnTo>
                  <a:pt x="5100" y="331"/>
                </a:lnTo>
                <a:lnTo>
                  <a:pt x="5100" y="257"/>
                </a:lnTo>
                <a:lnTo>
                  <a:pt x="5063" y="221"/>
                </a:lnTo>
                <a:lnTo>
                  <a:pt x="4953" y="184"/>
                </a:lnTo>
                <a:close/>
                <a:moveTo>
                  <a:pt x="6273" y="2678"/>
                </a:moveTo>
                <a:lnTo>
                  <a:pt x="6273" y="2715"/>
                </a:lnTo>
                <a:lnTo>
                  <a:pt x="6200" y="3008"/>
                </a:lnTo>
                <a:lnTo>
                  <a:pt x="6163" y="3302"/>
                </a:lnTo>
                <a:lnTo>
                  <a:pt x="6127" y="3925"/>
                </a:lnTo>
                <a:lnTo>
                  <a:pt x="6127" y="5173"/>
                </a:lnTo>
                <a:lnTo>
                  <a:pt x="6090" y="7667"/>
                </a:lnTo>
                <a:lnTo>
                  <a:pt x="6090" y="7887"/>
                </a:lnTo>
                <a:lnTo>
                  <a:pt x="6127" y="7960"/>
                </a:lnTo>
                <a:lnTo>
                  <a:pt x="6163" y="8034"/>
                </a:lnTo>
                <a:lnTo>
                  <a:pt x="6237" y="8070"/>
                </a:lnTo>
                <a:lnTo>
                  <a:pt x="6383" y="8070"/>
                </a:lnTo>
                <a:lnTo>
                  <a:pt x="6457" y="8034"/>
                </a:lnTo>
                <a:lnTo>
                  <a:pt x="6493" y="7960"/>
                </a:lnTo>
                <a:lnTo>
                  <a:pt x="6530" y="7887"/>
                </a:lnTo>
                <a:lnTo>
                  <a:pt x="6530" y="5283"/>
                </a:lnTo>
                <a:lnTo>
                  <a:pt x="6530" y="3962"/>
                </a:lnTo>
                <a:lnTo>
                  <a:pt x="6493" y="3339"/>
                </a:lnTo>
                <a:lnTo>
                  <a:pt x="6457" y="3008"/>
                </a:lnTo>
                <a:lnTo>
                  <a:pt x="6383" y="2715"/>
                </a:lnTo>
                <a:lnTo>
                  <a:pt x="6347" y="2678"/>
                </a:lnTo>
                <a:close/>
                <a:moveTo>
                  <a:pt x="3265" y="7887"/>
                </a:moveTo>
                <a:lnTo>
                  <a:pt x="3082" y="8107"/>
                </a:lnTo>
                <a:lnTo>
                  <a:pt x="2862" y="8291"/>
                </a:lnTo>
                <a:lnTo>
                  <a:pt x="2679" y="8401"/>
                </a:lnTo>
                <a:lnTo>
                  <a:pt x="2458" y="8474"/>
                </a:lnTo>
                <a:lnTo>
                  <a:pt x="2458" y="8474"/>
                </a:lnTo>
                <a:lnTo>
                  <a:pt x="2605" y="8291"/>
                </a:lnTo>
                <a:lnTo>
                  <a:pt x="2752" y="8144"/>
                </a:lnTo>
                <a:lnTo>
                  <a:pt x="2972" y="7997"/>
                </a:lnTo>
                <a:lnTo>
                  <a:pt x="3192" y="7924"/>
                </a:lnTo>
                <a:lnTo>
                  <a:pt x="3265" y="7887"/>
                </a:lnTo>
                <a:close/>
                <a:moveTo>
                  <a:pt x="4806" y="9501"/>
                </a:moveTo>
                <a:lnTo>
                  <a:pt x="4513" y="9538"/>
                </a:lnTo>
                <a:lnTo>
                  <a:pt x="4329" y="9574"/>
                </a:lnTo>
                <a:lnTo>
                  <a:pt x="4072" y="9574"/>
                </a:lnTo>
                <a:lnTo>
                  <a:pt x="4072" y="9611"/>
                </a:lnTo>
                <a:lnTo>
                  <a:pt x="4072" y="9684"/>
                </a:lnTo>
                <a:lnTo>
                  <a:pt x="4109" y="9758"/>
                </a:lnTo>
                <a:lnTo>
                  <a:pt x="4146" y="9831"/>
                </a:lnTo>
                <a:lnTo>
                  <a:pt x="4219" y="9868"/>
                </a:lnTo>
                <a:lnTo>
                  <a:pt x="4293" y="9905"/>
                </a:lnTo>
                <a:lnTo>
                  <a:pt x="4476" y="9941"/>
                </a:lnTo>
                <a:lnTo>
                  <a:pt x="4659" y="9905"/>
                </a:lnTo>
                <a:lnTo>
                  <a:pt x="4806" y="9941"/>
                </a:lnTo>
                <a:lnTo>
                  <a:pt x="4953" y="9978"/>
                </a:lnTo>
                <a:lnTo>
                  <a:pt x="5100" y="10015"/>
                </a:lnTo>
                <a:lnTo>
                  <a:pt x="5246" y="10125"/>
                </a:lnTo>
                <a:lnTo>
                  <a:pt x="5320" y="10235"/>
                </a:lnTo>
                <a:lnTo>
                  <a:pt x="5430" y="10381"/>
                </a:lnTo>
                <a:lnTo>
                  <a:pt x="5466" y="10528"/>
                </a:lnTo>
                <a:lnTo>
                  <a:pt x="5503" y="10675"/>
                </a:lnTo>
                <a:lnTo>
                  <a:pt x="5540" y="10748"/>
                </a:lnTo>
                <a:lnTo>
                  <a:pt x="5613" y="10822"/>
                </a:lnTo>
                <a:lnTo>
                  <a:pt x="5833" y="10822"/>
                </a:lnTo>
                <a:lnTo>
                  <a:pt x="5907" y="10748"/>
                </a:lnTo>
                <a:lnTo>
                  <a:pt x="5943" y="10711"/>
                </a:lnTo>
                <a:lnTo>
                  <a:pt x="5980" y="10601"/>
                </a:lnTo>
                <a:lnTo>
                  <a:pt x="5907" y="10308"/>
                </a:lnTo>
                <a:lnTo>
                  <a:pt x="5760" y="10051"/>
                </a:lnTo>
                <a:lnTo>
                  <a:pt x="5576" y="9831"/>
                </a:lnTo>
                <a:lnTo>
                  <a:pt x="5356" y="9648"/>
                </a:lnTo>
                <a:lnTo>
                  <a:pt x="5100" y="9538"/>
                </a:lnTo>
                <a:lnTo>
                  <a:pt x="4806" y="9501"/>
                </a:lnTo>
                <a:close/>
                <a:moveTo>
                  <a:pt x="4879" y="8547"/>
                </a:moveTo>
                <a:lnTo>
                  <a:pt x="5136" y="8621"/>
                </a:lnTo>
                <a:lnTo>
                  <a:pt x="5393" y="8731"/>
                </a:lnTo>
                <a:lnTo>
                  <a:pt x="5650" y="8877"/>
                </a:lnTo>
                <a:lnTo>
                  <a:pt x="5907" y="9061"/>
                </a:lnTo>
                <a:lnTo>
                  <a:pt x="6090" y="9244"/>
                </a:lnTo>
                <a:lnTo>
                  <a:pt x="6310" y="9464"/>
                </a:lnTo>
                <a:lnTo>
                  <a:pt x="6457" y="9684"/>
                </a:lnTo>
                <a:lnTo>
                  <a:pt x="6603" y="9941"/>
                </a:lnTo>
                <a:lnTo>
                  <a:pt x="6714" y="10198"/>
                </a:lnTo>
                <a:lnTo>
                  <a:pt x="6787" y="10491"/>
                </a:lnTo>
                <a:lnTo>
                  <a:pt x="6860" y="10748"/>
                </a:lnTo>
                <a:lnTo>
                  <a:pt x="6934" y="11078"/>
                </a:lnTo>
                <a:lnTo>
                  <a:pt x="6934" y="11372"/>
                </a:lnTo>
                <a:lnTo>
                  <a:pt x="6934" y="11665"/>
                </a:lnTo>
                <a:lnTo>
                  <a:pt x="6934" y="11995"/>
                </a:lnTo>
                <a:lnTo>
                  <a:pt x="6824" y="12619"/>
                </a:lnTo>
                <a:lnTo>
                  <a:pt x="6677" y="13206"/>
                </a:lnTo>
                <a:lnTo>
                  <a:pt x="6530" y="13499"/>
                </a:lnTo>
                <a:lnTo>
                  <a:pt x="6383" y="13793"/>
                </a:lnTo>
                <a:lnTo>
                  <a:pt x="6310" y="13939"/>
                </a:lnTo>
                <a:lnTo>
                  <a:pt x="6163" y="14050"/>
                </a:lnTo>
                <a:lnTo>
                  <a:pt x="5907" y="14270"/>
                </a:lnTo>
                <a:lnTo>
                  <a:pt x="5540" y="14526"/>
                </a:lnTo>
                <a:lnTo>
                  <a:pt x="5173" y="14857"/>
                </a:lnTo>
                <a:lnTo>
                  <a:pt x="5026" y="14967"/>
                </a:lnTo>
                <a:lnTo>
                  <a:pt x="4659" y="15187"/>
                </a:lnTo>
                <a:lnTo>
                  <a:pt x="4659" y="15187"/>
                </a:lnTo>
                <a:lnTo>
                  <a:pt x="4806" y="14857"/>
                </a:lnTo>
                <a:lnTo>
                  <a:pt x="4916" y="14636"/>
                </a:lnTo>
                <a:lnTo>
                  <a:pt x="4953" y="14490"/>
                </a:lnTo>
                <a:lnTo>
                  <a:pt x="4989" y="14380"/>
                </a:lnTo>
                <a:lnTo>
                  <a:pt x="4953" y="14270"/>
                </a:lnTo>
                <a:lnTo>
                  <a:pt x="4916" y="14160"/>
                </a:lnTo>
                <a:lnTo>
                  <a:pt x="4843" y="14123"/>
                </a:lnTo>
                <a:lnTo>
                  <a:pt x="4659" y="14123"/>
                </a:lnTo>
                <a:lnTo>
                  <a:pt x="4586" y="14160"/>
                </a:lnTo>
                <a:lnTo>
                  <a:pt x="4549" y="14233"/>
                </a:lnTo>
                <a:lnTo>
                  <a:pt x="4513" y="14343"/>
                </a:lnTo>
                <a:lnTo>
                  <a:pt x="4549" y="14453"/>
                </a:lnTo>
                <a:lnTo>
                  <a:pt x="4513" y="14526"/>
                </a:lnTo>
                <a:lnTo>
                  <a:pt x="4439" y="14783"/>
                </a:lnTo>
                <a:lnTo>
                  <a:pt x="4366" y="15003"/>
                </a:lnTo>
                <a:lnTo>
                  <a:pt x="4329" y="15260"/>
                </a:lnTo>
                <a:lnTo>
                  <a:pt x="4366" y="15333"/>
                </a:lnTo>
                <a:lnTo>
                  <a:pt x="4293" y="15370"/>
                </a:lnTo>
                <a:lnTo>
                  <a:pt x="3999" y="15480"/>
                </a:lnTo>
                <a:lnTo>
                  <a:pt x="3632" y="15590"/>
                </a:lnTo>
                <a:lnTo>
                  <a:pt x="3816" y="15333"/>
                </a:lnTo>
                <a:lnTo>
                  <a:pt x="4109" y="14746"/>
                </a:lnTo>
                <a:lnTo>
                  <a:pt x="4109" y="14673"/>
                </a:lnTo>
                <a:lnTo>
                  <a:pt x="4109" y="14600"/>
                </a:lnTo>
                <a:lnTo>
                  <a:pt x="4072" y="14526"/>
                </a:lnTo>
                <a:lnTo>
                  <a:pt x="4036" y="14490"/>
                </a:lnTo>
                <a:lnTo>
                  <a:pt x="3962" y="14453"/>
                </a:lnTo>
                <a:lnTo>
                  <a:pt x="3889" y="14453"/>
                </a:lnTo>
                <a:lnTo>
                  <a:pt x="3816" y="14490"/>
                </a:lnTo>
                <a:lnTo>
                  <a:pt x="3779" y="14563"/>
                </a:lnTo>
                <a:lnTo>
                  <a:pt x="3486" y="15150"/>
                </a:lnTo>
                <a:lnTo>
                  <a:pt x="3339" y="15407"/>
                </a:lnTo>
                <a:lnTo>
                  <a:pt x="3229" y="15663"/>
                </a:lnTo>
                <a:lnTo>
                  <a:pt x="2899" y="15700"/>
                </a:lnTo>
                <a:lnTo>
                  <a:pt x="2532" y="15627"/>
                </a:lnTo>
                <a:lnTo>
                  <a:pt x="2752" y="15407"/>
                </a:lnTo>
                <a:lnTo>
                  <a:pt x="2935" y="15187"/>
                </a:lnTo>
                <a:lnTo>
                  <a:pt x="3119" y="14893"/>
                </a:lnTo>
                <a:lnTo>
                  <a:pt x="3265" y="14600"/>
                </a:lnTo>
                <a:lnTo>
                  <a:pt x="3339" y="14600"/>
                </a:lnTo>
                <a:lnTo>
                  <a:pt x="3375" y="14526"/>
                </a:lnTo>
                <a:lnTo>
                  <a:pt x="3412" y="14490"/>
                </a:lnTo>
                <a:lnTo>
                  <a:pt x="3449" y="14380"/>
                </a:lnTo>
                <a:lnTo>
                  <a:pt x="3412" y="14343"/>
                </a:lnTo>
                <a:lnTo>
                  <a:pt x="3412" y="14270"/>
                </a:lnTo>
                <a:lnTo>
                  <a:pt x="3339" y="14233"/>
                </a:lnTo>
                <a:lnTo>
                  <a:pt x="3229" y="14196"/>
                </a:lnTo>
                <a:lnTo>
                  <a:pt x="3155" y="14196"/>
                </a:lnTo>
                <a:lnTo>
                  <a:pt x="3045" y="14233"/>
                </a:lnTo>
                <a:lnTo>
                  <a:pt x="2935" y="14380"/>
                </a:lnTo>
                <a:lnTo>
                  <a:pt x="2752" y="14673"/>
                </a:lnTo>
                <a:lnTo>
                  <a:pt x="2495" y="15077"/>
                </a:lnTo>
                <a:lnTo>
                  <a:pt x="2238" y="15443"/>
                </a:lnTo>
                <a:lnTo>
                  <a:pt x="2202" y="15553"/>
                </a:lnTo>
                <a:lnTo>
                  <a:pt x="1908" y="15370"/>
                </a:lnTo>
                <a:lnTo>
                  <a:pt x="1615" y="15187"/>
                </a:lnTo>
                <a:lnTo>
                  <a:pt x="1761" y="15077"/>
                </a:lnTo>
                <a:lnTo>
                  <a:pt x="1872" y="14967"/>
                </a:lnTo>
                <a:lnTo>
                  <a:pt x="2238" y="14563"/>
                </a:lnTo>
                <a:lnTo>
                  <a:pt x="2568" y="14196"/>
                </a:lnTo>
                <a:lnTo>
                  <a:pt x="2715" y="13976"/>
                </a:lnTo>
                <a:lnTo>
                  <a:pt x="2789" y="13756"/>
                </a:lnTo>
                <a:lnTo>
                  <a:pt x="2789" y="13683"/>
                </a:lnTo>
                <a:lnTo>
                  <a:pt x="2752" y="13609"/>
                </a:lnTo>
                <a:lnTo>
                  <a:pt x="2642" y="13609"/>
                </a:lnTo>
                <a:lnTo>
                  <a:pt x="2422" y="13719"/>
                </a:lnTo>
                <a:lnTo>
                  <a:pt x="2238" y="13866"/>
                </a:lnTo>
                <a:lnTo>
                  <a:pt x="1945" y="14233"/>
                </a:lnTo>
                <a:lnTo>
                  <a:pt x="1578" y="14673"/>
                </a:lnTo>
                <a:lnTo>
                  <a:pt x="1505" y="14820"/>
                </a:lnTo>
                <a:lnTo>
                  <a:pt x="1431" y="15003"/>
                </a:lnTo>
                <a:lnTo>
                  <a:pt x="1138" y="14636"/>
                </a:lnTo>
                <a:lnTo>
                  <a:pt x="1468" y="14306"/>
                </a:lnTo>
                <a:lnTo>
                  <a:pt x="1761" y="13939"/>
                </a:lnTo>
                <a:lnTo>
                  <a:pt x="2312" y="13206"/>
                </a:lnTo>
                <a:lnTo>
                  <a:pt x="2312" y="13132"/>
                </a:lnTo>
                <a:lnTo>
                  <a:pt x="2312" y="13059"/>
                </a:lnTo>
                <a:lnTo>
                  <a:pt x="2238" y="12949"/>
                </a:lnTo>
                <a:lnTo>
                  <a:pt x="2202" y="12912"/>
                </a:lnTo>
                <a:lnTo>
                  <a:pt x="2055" y="12912"/>
                </a:lnTo>
                <a:lnTo>
                  <a:pt x="1982" y="12949"/>
                </a:lnTo>
                <a:lnTo>
                  <a:pt x="1431" y="13646"/>
                </a:lnTo>
                <a:lnTo>
                  <a:pt x="1211" y="14013"/>
                </a:lnTo>
                <a:lnTo>
                  <a:pt x="991" y="14380"/>
                </a:lnTo>
                <a:lnTo>
                  <a:pt x="844" y="14050"/>
                </a:lnTo>
                <a:lnTo>
                  <a:pt x="698" y="13719"/>
                </a:lnTo>
                <a:lnTo>
                  <a:pt x="1028" y="13426"/>
                </a:lnTo>
                <a:lnTo>
                  <a:pt x="1358" y="13096"/>
                </a:lnTo>
                <a:lnTo>
                  <a:pt x="1872" y="12436"/>
                </a:lnTo>
                <a:lnTo>
                  <a:pt x="1908" y="12362"/>
                </a:lnTo>
                <a:lnTo>
                  <a:pt x="1908" y="12289"/>
                </a:lnTo>
                <a:lnTo>
                  <a:pt x="1872" y="12215"/>
                </a:lnTo>
                <a:lnTo>
                  <a:pt x="1835" y="12179"/>
                </a:lnTo>
                <a:lnTo>
                  <a:pt x="1761" y="12142"/>
                </a:lnTo>
                <a:lnTo>
                  <a:pt x="1688" y="12105"/>
                </a:lnTo>
                <a:lnTo>
                  <a:pt x="1615" y="12105"/>
                </a:lnTo>
                <a:lnTo>
                  <a:pt x="1541" y="12179"/>
                </a:lnTo>
                <a:lnTo>
                  <a:pt x="1065" y="12729"/>
                </a:lnTo>
                <a:lnTo>
                  <a:pt x="808" y="13022"/>
                </a:lnTo>
                <a:lnTo>
                  <a:pt x="624" y="13353"/>
                </a:lnTo>
                <a:lnTo>
                  <a:pt x="588" y="13206"/>
                </a:lnTo>
                <a:lnTo>
                  <a:pt x="551" y="12876"/>
                </a:lnTo>
                <a:lnTo>
                  <a:pt x="771" y="12656"/>
                </a:lnTo>
                <a:lnTo>
                  <a:pt x="1028" y="12399"/>
                </a:lnTo>
                <a:lnTo>
                  <a:pt x="1321" y="12069"/>
                </a:lnTo>
                <a:lnTo>
                  <a:pt x="1468" y="11885"/>
                </a:lnTo>
                <a:lnTo>
                  <a:pt x="1505" y="11775"/>
                </a:lnTo>
                <a:lnTo>
                  <a:pt x="1505" y="11665"/>
                </a:lnTo>
                <a:lnTo>
                  <a:pt x="1505" y="11592"/>
                </a:lnTo>
                <a:lnTo>
                  <a:pt x="1468" y="11555"/>
                </a:lnTo>
                <a:lnTo>
                  <a:pt x="1395" y="11518"/>
                </a:lnTo>
                <a:lnTo>
                  <a:pt x="1358" y="11555"/>
                </a:lnTo>
                <a:lnTo>
                  <a:pt x="1175" y="11629"/>
                </a:lnTo>
                <a:lnTo>
                  <a:pt x="1028" y="11775"/>
                </a:lnTo>
                <a:lnTo>
                  <a:pt x="771" y="12105"/>
                </a:lnTo>
                <a:lnTo>
                  <a:pt x="514" y="12436"/>
                </a:lnTo>
                <a:lnTo>
                  <a:pt x="514" y="11922"/>
                </a:lnTo>
                <a:lnTo>
                  <a:pt x="624" y="11812"/>
                </a:lnTo>
                <a:lnTo>
                  <a:pt x="734" y="11702"/>
                </a:lnTo>
                <a:lnTo>
                  <a:pt x="808" y="11482"/>
                </a:lnTo>
                <a:lnTo>
                  <a:pt x="991" y="11445"/>
                </a:lnTo>
                <a:lnTo>
                  <a:pt x="1138" y="11408"/>
                </a:lnTo>
                <a:lnTo>
                  <a:pt x="1248" y="11298"/>
                </a:lnTo>
                <a:lnTo>
                  <a:pt x="1358" y="11188"/>
                </a:lnTo>
                <a:lnTo>
                  <a:pt x="1468" y="11078"/>
                </a:lnTo>
                <a:lnTo>
                  <a:pt x="1505" y="10932"/>
                </a:lnTo>
                <a:lnTo>
                  <a:pt x="1505" y="10858"/>
                </a:lnTo>
                <a:lnTo>
                  <a:pt x="1505" y="10785"/>
                </a:lnTo>
                <a:lnTo>
                  <a:pt x="1468" y="10711"/>
                </a:lnTo>
                <a:lnTo>
                  <a:pt x="1395" y="10675"/>
                </a:lnTo>
                <a:lnTo>
                  <a:pt x="1175" y="10675"/>
                </a:lnTo>
                <a:lnTo>
                  <a:pt x="1101" y="10748"/>
                </a:lnTo>
                <a:lnTo>
                  <a:pt x="1065" y="10822"/>
                </a:lnTo>
                <a:lnTo>
                  <a:pt x="1028" y="10932"/>
                </a:lnTo>
                <a:lnTo>
                  <a:pt x="954" y="11005"/>
                </a:lnTo>
                <a:lnTo>
                  <a:pt x="844" y="11042"/>
                </a:lnTo>
                <a:lnTo>
                  <a:pt x="698" y="11078"/>
                </a:lnTo>
                <a:lnTo>
                  <a:pt x="881" y="10785"/>
                </a:lnTo>
                <a:lnTo>
                  <a:pt x="954" y="10675"/>
                </a:lnTo>
                <a:lnTo>
                  <a:pt x="1101" y="10565"/>
                </a:lnTo>
                <a:lnTo>
                  <a:pt x="1211" y="10455"/>
                </a:lnTo>
                <a:lnTo>
                  <a:pt x="1395" y="10418"/>
                </a:lnTo>
                <a:lnTo>
                  <a:pt x="1541" y="10345"/>
                </a:lnTo>
                <a:lnTo>
                  <a:pt x="1725" y="10345"/>
                </a:lnTo>
                <a:lnTo>
                  <a:pt x="2092" y="10308"/>
                </a:lnTo>
                <a:lnTo>
                  <a:pt x="2422" y="10271"/>
                </a:lnTo>
                <a:lnTo>
                  <a:pt x="2715" y="10161"/>
                </a:lnTo>
                <a:lnTo>
                  <a:pt x="3009" y="9978"/>
                </a:lnTo>
                <a:lnTo>
                  <a:pt x="3229" y="9721"/>
                </a:lnTo>
                <a:lnTo>
                  <a:pt x="3412" y="9464"/>
                </a:lnTo>
                <a:lnTo>
                  <a:pt x="3559" y="9171"/>
                </a:lnTo>
                <a:lnTo>
                  <a:pt x="3706" y="8841"/>
                </a:lnTo>
                <a:lnTo>
                  <a:pt x="3706" y="8804"/>
                </a:lnTo>
                <a:lnTo>
                  <a:pt x="3706" y="8767"/>
                </a:lnTo>
                <a:lnTo>
                  <a:pt x="3926" y="8731"/>
                </a:lnTo>
                <a:lnTo>
                  <a:pt x="4146" y="8657"/>
                </a:lnTo>
                <a:lnTo>
                  <a:pt x="4366" y="8584"/>
                </a:lnTo>
                <a:lnTo>
                  <a:pt x="4586" y="8547"/>
                </a:lnTo>
                <a:close/>
                <a:moveTo>
                  <a:pt x="3265" y="7484"/>
                </a:moveTo>
                <a:lnTo>
                  <a:pt x="3009" y="7557"/>
                </a:lnTo>
                <a:lnTo>
                  <a:pt x="2789" y="7704"/>
                </a:lnTo>
                <a:lnTo>
                  <a:pt x="2568" y="7850"/>
                </a:lnTo>
                <a:lnTo>
                  <a:pt x="2422" y="7997"/>
                </a:lnTo>
                <a:lnTo>
                  <a:pt x="2275" y="8180"/>
                </a:lnTo>
                <a:lnTo>
                  <a:pt x="2165" y="8364"/>
                </a:lnTo>
                <a:lnTo>
                  <a:pt x="2092" y="8584"/>
                </a:lnTo>
                <a:lnTo>
                  <a:pt x="2018" y="8254"/>
                </a:lnTo>
                <a:lnTo>
                  <a:pt x="1945" y="7924"/>
                </a:lnTo>
                <a:lnTo>
                  <a:pt x="1872" y="7850"/>
                </a:lnTo>
                <a:lnTo>
                  <a:pt x="1835" y="7850"/>
                </a:lnTo>
                <a:lnTo>
                  <a:pt x="1761" y="7887"/>
                </a:lnTo>
                <a:lnTo>
                  <a:pt x="1688" y="7997"/>
                </a:lnTo>
                <a:lnTo>
                  <a:pt x="1651" y="8107"/>
                </a:lnTo>
                <a:lnTo>
                  <a:pt x="1615" y="8364"/>
                </a:lnTo>
                <a:lnTo>
                  <a:pt x="1651" y="8657"/>
                </a:lnTo>
                <a:lnTo>
                  <a:pt x="1725" y="8914"/>
                </a:lnTo>
                <a:lnTo>
                  <a:pt x="1872" y="9208"/>
                </a:lnTo>
                <a:lnTo>
                  <a:pt x="2055" y="9428"/>
                </a:lnTo>
                <a:lnTo>
                  <a:pt x="2275" y="9611"/>
                </a:lnTo>
                <a:lnTo>
                  <a:pt x="2495" y="9758"/>
                </a:lnTo>
                <a:lnTo>
                  <a:pt x="2312" y="9831"/>
                </a:lnTo>
                <a:lnTo>
                  <a:pt x="2128" y="9868"/>
                </a:lnTo>
                <a:lnTo>
                  <a:pt x="1688" y="9868"/>
                </a:lnTo>
                <a:lnTo>
                  <a:pt x="1468" y="9905"/>
                </a:lnTo>
                <a:lnTo>
                  <a:pt x="1248" y="9941"/>
                </a:lnTo>
                <a:lnTo>
                  <a:pt x="1065" y="10015"/>
                </a:lnTo>
                <a:lnTo>
                  <a:pt x="881" y="10125"/>
                </a:lnTo>
                <a:lnTo>
                  <a:pt x="588" y="10381"/>
                </a:lnTo>
                <a:lnTo>
                  <a:pt x="441" y="10528"/>
                </a:lnTo>
                <a:lnTo>
                  <a:pt x="331" y="10711"/>
                </a:lnTo>
                <a:lnTo>
                  <a:pt x="221" y="10932"/>
                </a:lnTo>
                <a:lnTo>
                  <a:pt x="147" y="11115"/>
                </a:lnTo>
                <a:lnTo>
                  <a:pt x="37" y="11592"/>
                </a:lnTo>
                <a:lnTo>
                  <a:pt x="1" y="12069"/>
                </a:lnTo>
                <a:lnTo>
                  <a:pt x="1" y="12546"/>
                </a:lnTo>
                <a:lnTo>
                  <a:pt x="74" y="13022"/>
                </a:lnTo>
                <a:lnTo>
                  <a:pt x="147" y="13463"/>
                </a:lnTo>
                <a:lnTo>
                  <a:pt x="258" y="13903"/>
                </a:lnTo>
                <a:lnTo>
                  <a:pt x="404" y="14270"/>
                </a:lnTo>
                <a:lnTo>
                  <a:pt x="588" y="14673"/>
                </a:lnTo>
                <a:lnTo>
                  <a:pt x="844" y="15040"/>
                </a:lnTo>
                <a:lnTo>
                  <a:pt x="1101" y="15333"/>
                </a:lnTo>
                <a:lnTo>
                  <a:pt x="1431" y="15627"/>
                </a:lnTo>
                <a:lnTo>
                  <a:pt x="1761" y="15847"/>
                </a:lnTo>
                <a:lnTo>
                  <a:pt x="2165" y="16030"/>
                </a:lnTo>
                <a:lnTo>
                  <a:pt x="2568" y="16140"/>
                </a:lnTo>
                <a:lnTo>
                  <a:pt x="2789" y="16177"/>
                </a:lnTo>
                <a:lnTo>
                  <a:pt x="3009" y="16177"/>
                </a:lnTo>
                <a:lnTo>
                  <a:pt x="3486" y="16140"/>
                </a:lnTo>
                <a:lnTo>
                  <a:pt x="3926" y="16030"/>
                </a:lnTo>
                <a:lnTo>
                  <a:pt x="4329" y="15884"/>
                </a:lnTo>
                <a:lnTo>
                  <a:pt x="4696" y="15700"/>
                </a:lnTo>
                <a:lnTo>
                  <a:pt x="5100" y="15517"/>
                </a:lnTo>
                <a:lnTo>
                  <a:pt x="5430" y="15297"/>
                </a:lnTo>
                <a:lnTo>
                  <a:pt x="5613" y="15150"/>
                </a:lnTo>
                <a:lnTo>
                  <a:pt x="5723" y="15003"/>
                </a:lnTo>
                <a:lnTo>
                  <a:pt x="6310" y="14490"/>
                </a:lnTo>
                <a:lnTo>
                  <a:pt x="6567" y="14270"/>
                </a:lnTo>
                <a:lnTo>
                  <a:pt x="6714" y="14160"/>
                </a:lnTo>
                <a:lnTo>
                  <a:pt x="6787" y="14013"/>
                </a:lnTo>
                <a:lnTo>
                  <a:pt x="6970" y="13683"/>
                </a:lnTo>
                <a:lnTo>
                  <a:pt x="7117" y="13316"/>
                </a:lnTo>
                <a:lnTo>
                  <a:pt x="7227" y="12949"/>
                </a:lnTo>
                <a:lnTo>
                  <a:pt x="7300" y="12619"/>
                </a:lnTo>
                <a:lnTo>
                  <a:pt x="7374" y="12252"/>
                </a:lnTo>
                <a:lnTo>
                  <a:pt x="7410" y="11885"/>
                </a:lnTo>
                <a:lnTo>
                  <a:pt x="7410" y="11518"/>
                </a:lnTo>
                <a:lnTo>
                  <a:pt x="7374" y="11152"/>
                </a:lnTo>
                <a:lnTo>
                  <a:pt x="7337" y="10785"/>
                </a:lnTo>
                <a:lnTo>
                  <a:pt x="7264" y="10418"/>
                </a:lnTo>
                <a:lnTo>
                  <a:pt x="7154" y="10125"/>
                </a:lnTo>
                <a:lnTo>
                  <a:pt x="7007" y="9794"/>
                </a:lnTo>
                <a:lnTo>
                  <a:pt x="6860" y="9538"/>
                </a:lnTo>
                <a:lnTo>
                  <a:pt x="6677" y="9244"/>
                </a:lnTo>
                <a:lnTo>
                  <a:pt x="6457" y="8987"/>
                </a:lnTo>
                <a:lnTo>
                  <a:pt x="6237" y="8767"/>
                </a:lnTo>
                <a:lnTo>
                  <a:pt x="5980" y="8584"/>
                </a:lnTo>
                <a:lnTo>
                  <a:pt x="5686" y="8401"/>
                </a:lnTo>
                <a:lnTo>
                  <a:pt x="5393" y="8291"/>
                </a:lnTo>
                <a:lnTo>
                  <a:pt x="5100" y="8180"/>
                </a:lnTo>
                <a:lnTo>
                  <a:pt x="4769" y="8144"/>
                </a:lnTo>
                <a:lnTo>
                  <a:pt x="4476" y="8144"/>
                </a:lnTo>
                <a:lnTo>
                  <a:pt x="4219" y="8180"/>
                </a:lnTo>
                <a:lnTo>
                  <a:pt x="3926" y="8291"/>
                </a:lnTo>
                <a:lnTo>
                  <a:pt x="3816" y="8364"/>
                </a:lnTo>
                <a:lnTo>
                  <a:pt x="3706" y="8437"/>
                </a:lnTo>
                <a:lnTo>
                  <a:pt x="3632" y="8547"/>
                </a:lnTo>
                <a:lnTo>
                  <a:pt x="3559" y="8657"/>
                </a:lnTo>
                <a:lnTo>
                  <a:pt x="3559" y="8694"/>
                </a:lnTo>
                <a:lnTo>
                  <a:pt x="3522" y="8731"/>
                </a:lnTo>
                <a:lnTo>
                  <a:pt x="3486" y="8767"/>
                </a:lnTo>
                <a:lnTo>
                  <a:pt x="3192" y="9171"/>
                </a:lnTo>
                <a:lnTo>
                  <a:pt x="3009" y="9354"/>
                </a:lnTo>
                <a:lnTo>
                  <a:pt x="2825" y="9538"/>
                </a:lnTo>
                <a:lnTo>
                  <a:pt x="2789" y="9464"/>
                </a:lnTo>
                <a:lnTo>
                  <a:pt x="2458" y="9171"/>
                </a:lnTo>
                <a:lnTo>
                  <a:pt x="2348" y="9024"/>
                </a:lnTo>
                <a:lnTo>
                  <a:pt x="2202" y="8877"/>
                </a:lnTo>
                <a:lnTo>
                  <a:pt x="2275" y="8877"/>
                </a:lnTo>
                <a:lnTo>
                  <a:pt x="2312" y="8841"/>
                </a:lnTo>
                <a:lnTo>
                  <a:pt x="2532" y="8841"/>
                </a:lnTo>
                <a:lnTo>
                  <a:pt x="2715" y="8804"/>
                </a:lnTo>
                <a:lnTo>
                  <a:pt x="2899" y="8731"/>
                </a:lnTo>
                <a:lnTo>
                  <a:pt x="3045" y="8621"/>
                </a:lnTo>
                <a:lnTo>
                  <a:pt x="3265" y="8474"/>
                </a:lnTo>
                <a:lnTo>
                  <a:pt x="3486" y="8254"/>
                </a:lnTo>
                <a:lnTo>
                  <a:pt x="3669" y="8034"/>
                </a:lnTo>
                <a:lnTo>
                  <a:pt x="3816" y="7814"/>
                </a:lnTo>
                <a:lnTo>
                  <a:pt x="3852" y="7740"/>
                </a:lnTo>
                <a:lnTo>
                  <a:pt x="3852" y="7667"/>
                </a:lnTo>
                <a:lnTo>
                  <a:pt x="3779" y="7557"/>
                </a:lnTo>
                <a:lnTo>
                  <a:pt x="3669" y="7484"/>
                </a:lnTo>
                <a:lnTo>
                  <a:pt x="3596" y="7484"/>
                </a:lnTo>
                <a:lnTo>
                  <a:pt x="3522" y="7520"/>
                </a:lnTo>
                <a:lnTo>
                  <a:pt x="3412" y="7484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66" name="Google Shape;166;p2"/>
          <p:cNvSpPr/>
          <p:nvPr/>
        </p:nvSpPr>
        <p:spPr>
          <a:xfrm>
            <a:off x="3078045" y="3128354"/>
            <a:ext cx="730671" cy="895811"/>
          </a:xfrm>
          <a:custGeom>
            <a:avLst/>
            <a:gdLst/>
            <a:ahLst/>
            <a:cxnLst/>
            <a:rect l="l" t="t" r="r" b="b"/>
            <a:pathLst>
              <a:path w="14601" h="17901" extrusionOk="0">
                <a:moveTo>
                  <a:pt x="10492" y="4329"/>
                </a:moveTo>
                <a:lnTo>
                  <a:pt x="10859" y="4769"/>
                </a:lnTo>
                <a:lnTo>
                  <a:pt x="10712" y="4769"/>
                </a:lnTo>
                <a:lnTo>
                  <a:pt x="10712" y="4696"/>
                </a:lnTo>
                <a:lnTo>
                  <a:pt x="10675" y="4622"/>
                </a:lnTo>
                <a:lnTo>
                  <a:pt x="10639" y="4622"/>
                </a:lnTo>
                <a:lnTo>
                  <a:pt x="10602" y="4549"/>
                </a:lnTo>
                <a:lnTo>
                  <a:pt x="10565" y="4512"/>
                </a:lnTo>
                <a:lnTo>
                  <a:pt x="10455" y="4475"/>
                </a:lnTo>
                <a:lnTo>
                  <a:pt x="10345" y="4512"/>
                </a:lnTo>
                <a:lnTo>
                  <a:pt x="10308" y="4549"/>
                </a:lnTo>
                <a:lnTo>
                  <a:pt x="10272" y="4622"/>
                </a:lnTo>
                <a:lnTo>
                  <a:pt x="10272" y="4696"/>
                </a:lnTo>
                <a:lnTo>
                  <a:pt x="10052" y="4622"/>
                </a:lnTo>
                <a:lnTo>
                  <a:pt x="10492" y="4329"/>
                </a:lnTo>
                <a:close/>
                <a:moveTo>
                  <a:pt x="6897" y="3448"/>
                </a:moveTo>
                <a:lnTo>
                  <a:pt x="7044" y="3485"/>
                </a:lnTo>
                <a:lnTo>
                  <a:pt x="7227" y="3522"/>
                </a:lnTo>
                <a:lnTo>
                  <a:pt x="7374" y="3595"/>
                </a:lnTo>
                <a:lnTo>
                  <a:pt x="7484" y="3705"/>
                </a:lnTo>
                <a:lnTo>
                  <a:pt x="7521" y="3815"/>
                </a:lnTo>
                <a:lnTo>
                  <a:pt x="7521" y="3889"/>
                </a:lnTo>
                <a:lnTo>
                  <a:pt x="7484" y="3999"/>
                </a:lnTo>
                <a:lnTo>
                  <a:pt x="7447" y="4109"/>
                </a:lnTo>
                <a:lnTo>
                  <a:pt x="7264" y="4292"/>
                </a:lnTo>
                <a:lnTo>
                  <a:pt x="7154" y="4439"/>
                </a:lnTo>
                <a:lnTo>
                  <a:pt x="6934" y="4732"/>
                </a:lnTo>
                <a:lnTo>
                  <a:pt x="6714" y="4952"/>
                </a:lnTo>
                <a:lnTo>
                  <a:pt x="6494" y="5099"/>
                </a:lnTo>
                <a:lnTo>
                  <a:pt x="6384" y="5136"/>
                </a:lnTo>
                <a:lnTo>
                  <a:pt x="6310" y="5136"/>
                </a:lnTo>
                <a:lnTo>
                  <a:pt x="6237" y="5062"/>
                </a:lnTo>
                <a:lnTo>
                  <a:pt x="6200" y="4989"/>
                </a:lnTo>
                <a:lnTo>
                  <a:pt x="6163" y="4806"/>
                </a:lnTo>
                <a:lnTo>
                  <a:pt x="6163" y="4659"/>
                </a:lnTo>
                <a:lnTo>
                  <a:pt x="6163" y="4145"/>
                </a:lnTo>
                <a:lnTo>
                  <a:pt x="6127" y="3595"/>
                </a:lnTo>
                <a:lnTo>
                  <a:pt x="6273" y="3522"/>
                </a:lnTo>
                <a:lnTo>
                  <a:pt x="6420" y="3485"/>
                </a:lnTo>
                <a:lnTo>
                  <a:pt x="6567" y="3448"/>
                </a:lnTo>
                <a:close/>
                <a:moveTo>
                  <a:pt x="6457" y="3118"/>
                </a:moveTo>
                <a:lnTo>
                  <a:pt x="6237" y="3192"/>
                </a:lnTo>
                <a:lnTo>
                  <a:pt x="6017" y="3265"/>
                </a:lnTo>
                <a:lnTo>
                  <a:pt x="5833" y="3375"/>
                </a:lnTo>
                <a:lnTo>
                  <a:pt x="5723" y="3558"/>
                </a:lnTo>
                <a:lnTo>
                  <a:pt x="5723" y="3632"/>
                </a:lnTo>
                <a:lnTo>
                  <a:pt x="5760" y="3668"/>
                </a:lnTo>
                <a:lnTo>
                  <a:pt x="5797" y="3705"/>
                </a:lnTo>
                <a:lnTo>
                  <a:pt x="5870" y="3705"/>
                </a:lnTo>
                <a:lnTo>
                  <a:pt x="5980" y="3668"/>
                </a:lnTo>
                <a:lnTo>
                  <a:pt x="5943" y="4219"/>
                </a:lnTo>
                <a:lnTo>
                  <a:pt x="5943" y="4769"/>
                </a:lnTo>
                <a:lnTo>
                  <a:pt x="5943" y="4952"/>
                </a:lnTo>
                <a:lnTo>
                  <a:pt x="5980" y="5099"/>
                </a:lnTo>
                <a:lnTo>
                  <a:pt x="6053" y="5209"/>
                </a:lnTo>
                <a:lnTo>
                  <a:pt x="6163" y="5319"/>
                </a:lnTo>
                <a:lnTo>
                  <a:pt x="6237" y="5393"/>
                </a:lnTo>
                <a:lnTo>
                  <a:pt x="6530" y="5393"/>
                </a:lnTo>
                <a:lnTo>
                  <a:pt x="6714" y="5282"/>
                </a:lnTo>
                <a:lnTo>
                  <a:pt x="6897" y="5136"/>
                </a:lnTo>
                <a:lnTo>
                  <a:pt x="7227" y="4806"/>
                </a:lnTo>
                <a:lnTo>
                  <a:pt x="7447" y="4512"/>
                </a:lnTo>
                <a:lnTo>
                  <a:pt x="7594" y="4329"/>
                </a:lnTo>
                <a:lnTo>
                  <a:pt x="7741" y="4182"/>
                </a:lnTo>
                <a:lnTo>
                  <a:pt x="7814" y="3962"/>
                </a:lnTo>
                <a:lnTo>
                  <a:pt x="7851" y="3852"/>
                </a:lnTo>
                <a:lnTo>
                  <a:pt x="7851" y="3742"/>
                </a:lnTo>
                <a:lnTo>
                  <a:pt x="7777" y="3595"/>
                </a:lnTo>
                <a:lnTo>
                  <a:pt x="7667" y="3448"/>
                </a:lnTo>
                <a:lnTo>
                  <a:pt x="7521" y="3302"/>
                </a:lnTo>
                <a:lnTo>
                  <a:pt x="7374" y="3228"/>
                </a:lnTo>
                <a:lnTo>
                  <a:pt x="7190" y="3155"/>
                </a:lnTo>
                <a:lnTo>
                  <a:pt x="6970" y="3118"/>
                </a:lnTo>
                <a:close/>
                <a:moveTo>
                  <a:pt x="2789" y="3522"/>
                </a:moveTo>
                <a:lnTo>
                  <a:pt x="2935" y="3668"/>
                </a:lnTo>
                <a:lnTo>
                  <a:pt x="3082" y="3779"/>
                </a:lnTo>
                <a:lnTo>
                  <a:pt x="3449" y="3925"/>
                </a:lnTo>
                <a:lnTo>
                  <a:pt x="3632" y="3999"/>
                </a:lnTo>
                <a:lnTo>
                  <a:pt x="3669" y="4072"/>
                </a:lnTo>
                <a:lnTo>
                  <a:pt x="3706" y="4145"/>
                </a:lnTo>
                <a:lnTo>
                  <a:pt x="3706" y="4219"/>
                </a:lnTo>
                <a:lnTo>
                  <a:pt x="3742" y="4255"/>
                </a:lnTo>
                <a:lnTo>
                  <a:pt x="3779" y="4292"/>
                </a:lnTo>
                <a:lnTo>
                  <a:pt x="3852" y="4329"/>
                </a:lnTo>
                <a:lnTo>
                  <a:pt x="4036" y="4402"/>
                </a:lnTo>
                <a:lnTo>
                  <a:pt x="4219" y="4475"/>
                </a:lnTo>
                <a:lnTo>
                  <a:pt x="4403" y="4586"/>
                </a:lnTo>
                <a:lnTo>
                  <a:pt x="4549" y="4696"/>
                </a:lnTo>
                <a:lnTo>
                  <a:pt x="4843" y="5026"/>
                </a:lnTo>
                <a:lnTo>
                  <a:pt x="5100" y="5319"/>
                </a:lnTo>
                <a:lnTo>
                  <a:pt x="4770" y="5356"/>
                </a:lnTo>
                <a:lnTo>
                  <a:pt x="4476" y="5356"/>
                </a:lnTo>
                <a:lnTo>
                  <a:pt x="3816" y="5319"/>
                </a:lnTo>
                <a:lnTo>
                  <a:pt x="3486" y="5319"/>
                </a:lnTo>
                <a:lnTo>
                  <a:pt x="3156" y="5393"/>
                </a:lnTo>
                <a:lnTo>
                  <a:pt x="2972" y="5466"/>
                </a:lnTo>
                <a:lnTo>
                  <a:pt x="2789" y="5576"/>
                </a:lnTo>
                <a:lnTo>
                  <a:pt x="2605" y="5649"/>
                </a:lnTo>
                <a:lnTo>
                  <a:pt x="2495" y="5686"/>
                </a:lnTo>
                <a:lnTo>
                  <a:pt x="2349" y="5686"/>
                </a:lnTo>
                <a:lnTo>
                  <a:pt x="2312" y="5723"/>
                </a:lnTo>
                <a:lnTo>
                  <a:pt x="2275" y="5796"/>
                </a:lnTo>
                <a:lnTo>
                  <a:pt x="2275" y="5833"/>
                </a:lnTo>
                <a:lnTo>
                  <a:pt x="2349" y="6676"/>
                </a:lnTo>
                <a:lnTo>
                  <a:pt x="2128" y="6493"/>
                </a:lnTo>
                <a:lnTo>
                  <a:pt x="1908" y="6383"/>
                </a:lnTo>
                <a:lnTo>
                  <a:pt x="1908" y="6126"/>
                </a:lnTo>
                <a:lnTo>
                  <a:pt x="1835" y="5906"/>
                </a:lnTo>
                <a:lnTo>
                  <a:pt x="1725" y="5796"/>
                </a:lnTo>
                <a:lnTo>
                  <a:pt x="1578" y="5723"/>
                </a:lnTo>
                <a:lnTo>
                  <a:pt x="1285" y="5649"/>
                </a:lnTo>
                <a:lnTo>
                  <a:pt x="1101" y="5649"/>
                </a:lnTo>
                <a:lnTo>
                  <a:pt x="918" y="5686"/>
                </a:lnTo>
                <a:lnTo>
                  <a:pt x="918" y="5686"/>
                </a:lnTo>
                <a:lnTo>
                  <a:pt x="1101" y="5356"/>
                </a:lnTo>
                <a:lnTo>
                  <a:pt x="1285" y="5026"/>
                </a:lnTo>
                <a:lnTo>
                  <a:pt x="1468" y="4732"/>
                </a:lnTo>
                <a:lnTo>
                  <a:pt x="1688" y="4439"/>
                </a:lnTo>
                <a:lnTo>
                  <a:pt x="1945" y="4182"/>
                </a:lnTo>
                <a:lnTo>
                  <a:pt x="2202" y="3962"/>
                </a:lnTo>
                <a:lnTo>
                  <a:pt x="2495" y="3742"/>
                </a:lnTo>
                <a:lnTo>
                  <a:pt x="2789" y="3522"/>
                </a:lnTo>
                <a:close/>
                <a:moveTo>
                  <a:pt x="10639" y="7520"/>
                </a:moveTo>
                <a:lnTo>
                  <a:pt x="11042" y="7703"/>
                </a:lnTo>
                <a:lnTo>
                  <a:pt x="11336" y="7850"/>
                </a:lnTo>
                <a:lnTo>
                  <a:pt x="11482" y="7924"/>
                </a:lnTo>
                <a:lnTo>
                  <a:pt x="11629" y="7960"/>
                </a:lnTo>
                <a:lnTo>
                  <a:pt x="11556" y="8254"/>
                </a:lnTo>
                <a:lnTo>
                  <a:pt x="11225" y="8107"/>
                </a:lnTo>
                <a:lnTo>
                  <a:pt x="10895" y="7960"/>
                </a:lnTo>
                <a:lnTo>
                  <a:pt x="10785" y="7887"/>
                </a:lnTo>
                <a:lnTo>
                  <a:pt x="10639" y="7520"/>
                </a:lnTo>
                <a:close/>
                <a:moveTo>
                  <a:pt x="10272" y="8070"/>
                </a:moveTo>
                <a:lnTo>
                  <a:pt x="10382" y="8144"/>
                </a:lnTo>
                <a:lnTo>
                  <a:pt x="10529" y="8217"/>
                </a:lnTo>
                <a:lnTo>
                  <a:pt x="10565" y="8327"/>
                </a:lnTo>
                <a:lnTo>
                  <a:pt x="10602" y="8400"/>
                </a:lnTo>
                <a:lnTo>
                  <a:pt x="10712" y="8437"/>
                </a:lnTo>
                <a:lnTo>
                  <a:pt x="10932" y="8510"/>
                </a:lnTo>
                <a:lnTo>
                  <a:pt x="11042" y="8547"/>
                </a:lnTo>
                <a:lnTo>
                  <a:pt x="11042" y="8584"/>
                </a:lnTo>
                <a:lnTo>
                  <a:pt x="11042" y="8657"/>
                </a:lnTo>
                <a:lnTo>
                  <a:pt x="11079" y="8731"/>
                </a:lnTo>
                <a:lnTo>
                  <a:pt x="11152" y="8804"/>
                </a:lnTo>
                <a:lnTo>
                  <a:pt x="11336" y="8841"/>
                </a:lnTo>
                <a:lnTo>
                  <a:pt x="11152" y="9244"/>
                </a:lnTo>
                <a:lnTo>
                  <a:pt x="11079" y="9171"/>
                </a:lnTo>
                <a:lnTo>
                  <a:pt x="10602" y="8767"/>
                </a:lnTo>
                <a:lnTo>
                  <a:pt x="10602" y="8547"/>
                </a:lnTo>
                <a:lnTo>
                  <a:pt x="10565" y="8364"/>
                </a:lnTo>
                <a:lnTo>
                  <a:pt x="10492" y="8254"/>
                </a:lnTo>
                <a:lnTo>
                  <a:pt x="10345" y="8180"/>
                </a:lnTo>
                <a:lnTo>
                  <a:pt x="10272" y="8070"/>
                </a:lnTo>
                <a:close/>
                <a:moveTo>
                  <a:pt x="9135" y="4806"/>
                </a:moveTo>
                <a:lnTo>
                  <a:pt x="9501" y="4842"/>
                </a:lnTo>
                <a:lnTo>
                  <a:pt x="9575" y="4879"/>
                </a:lnTo>
                <a:lnTo>
                  <a:pt x="9611" y="4842"/>
                </a:lnTo>
                <a:lnTo>
                  <a:pt x="9905" y="4916"/>
                </a:lnTo>
                <a:lnTo>
                  <a:pt x="10198" y="5026"/>
                </a:lnTo>
                <a:lnTo>
                  <a:pt x="10015" y="5246"/>
                </a:lnTo>
                <a:lnTo>
                  <a:pt x="10015" y="5319"/>
                </a:lnTo>
                <a:lnTo>
                  <a:pt x="10052" y="5393"/>
                </a:lnTo>
                <a:lnTo>
                  <a:pt x="10125" y="5429"/>
                </a:lnTo>
                <a:lnTo>
                  <a:pt x="10198" y="5429"/>
                </a:lnTo>
                <a:lnTo>
                  <a:pt x="10418" y="5319"/>
                </a:lnTo>
                <a:lnTo>
                  <a:pt x="10639" y="5246"/>
                </a:lnTo>
                <a:lnTo>
                  <a:pt x="10859" y="5209"/>
                </a:lnTo>
                <a:lnTo>
                  <a:pt x="11115" y="5172"/>
                </a:lnTo>
                <a:lnTo>
                  <a:pt x="11336" y="5613"/>
                </a:lnTo>
                <a:lnTo>
                  <a:pt x="10859" y="5723"/>
                </a:lnTo>
                <a:lnTo>
                  <a:pt x="10602" y="5796"/>
                </a:lnTo>
                <a:lnTo>
                  <a:pt x="10382" y="5906"/>
                </a:lnTo>
                <a:lnTo>
                  <a:pt x="10345" y="5943"/>
                </a:lnTo>
                <a:lnTo>
                  <a:pt x="10345" y="5979"/>
                </a:lnTo>
                <a:lnTo>
                  <a:pt x="10345" y="6016"/>
                </a:lnTo>
                <a:lnTo>
                  <a:pt x="10382" y="6053"/>
                </a:lnTo>
                <a:lnTo>
                  <a:pt x="10639" y="6126"/>
                </a:lnTo>
                <a:lnTo>
                  <a:pt x="10932" y="6126"/>
                </a:lnTo>
                <a:lnTo>
                  <a:pt x="11225" y="6089"/>
                </a:lnTo>
                <a:lnTo>
                  <a:pt x="11482" y="6016"/>
                </a:lnTo>
                <a:lnTo>
                  <a:pt x="11629" y="6566"/>
                </a:lnTo>
                <a:lnTo>
                  <a:pt x="11666" y="6640"/>
                </a:lnTo>
                <a:lnTo>
                  <a:pt x="11666" y="6640"/>
                </a:lnTo>
                <a:lnTo>
                  <a:pt x="11262" y="6530"/>
                </a:lnTo>
                <a:lnTo>
                  <a:pt x="10932" y="6456"/>
                </a:lnTo>
                <a:lnTo>
                  <a:pt x="10749" y="6420"/>
                </a:lnTo>
                <a:lnTo>
                  <a:pt x="10565" y="6456"/>
                </a:lnTo>
                <a:lnTo>
                  <a:pt x="10529" y="6456"/>
                </a:lnTo>
                <a:lnTo>
                  <a:pt x="10565" y="6530"/>
                </a:lnTo>
                <a:lnTo>
                  <a:pt x="10712" y="6640"/>
                </a:lnTo>
                <a:lnTo>
                  <a:pt x="10895" y="6750"/>
                </a:lnTo>
                <a:lnTo>
                  <a:pt x="11336" y="6933"/>
                </a:lnTo>
                <a:lnTo>
                  <a:pt x="11702" y="7043"/>
                </a:lnTo>
                <a:lnTo>
                  <a:pt x="11666" y="7593"/>
                </a:lnTo>
                <a:lnTo>
                  <a:pt x="11482" y="7520"/>
                </a:lnTo>
                <a:lnTo>
                  <a:pt x="11299" y="7447"/>
                </a:lnTo>
                <a:lnTo>
                  <a:pt x="10785" y="7227"/>
                </a:lnTo>
                <a:lnTo>
                  <a:pt x="10529" y="7153"/>
                </a:lnTo>
                <a:lnTo>
                  <a:pt x="10235" y="7117"/>
                </a:lnTo>
                <a:lnTo>
                  <a:pt x="10198" y="7117"/>
                </a:lnTo>
                <a:lnTo>
                  <a:pt x="10198" y="7153"/>
                </a:lnTo>
                <a:lnTo>
                  <a:pt x="10198" y="7190"/>
                </a:lnTo>
                <a:lnTo>
                  <a:pt x="10198" y="7227"/>
                </a:lnTo>
                <a:lnTo>
                  <a:pt x="10492" y="7410"/>
                </a:lnTo>
                <a:lnTo>
                  <a:pt x="10418" y="7447"/>
                </a:lnTo>
                <a:lnTo>
                  <a:pt x="10015" y="7593"/>
                </a:lnTo>
                <a:lnTo>
                  <a:pt x="9905" y="7483"/>
                </a:lnTo>
                <a:lnTo>
                  <a:pt x="9832" y="7447"/>
                </a:lnTo>
                <a:lnTo>
                  <a:pt x="9795" y="7483"/>
                </a:lnTo>
                <a:lnTo>
                  <a:pt x="9758" y="7520"/>
                </a:lnTo>
                <a:lnTo>
                  <a:pt x="9722" y="7557"/>
                </a:lnTo>
                <a:lnTo>
                  <a:pt x="9722" y="7703"/>
                </a:lnTo>
                <a:lnTo>
                  <a:pt x="9685" y="7740"/>
                </a:lnTo>
                <a:lnTo>
                  <a:pt x="9685" y="7813"/>
                </a:lnTo>
                <a:lnTo>
                  <a:pt x="9722" y="7924"/>
                </a:lnTo>
                <a:lnTo>
                  <a:pt x="9942" y="8180"/>
                </a:lnTo>
                <a:lnTo>
                  <a:pt x="9611" y="7960"/>
                </a:lnTo>
                <a:lnTo>
                  <a:pt x="9281" y="7777"/>
                </a:lnTo>
                <a:lnTo>
                  <a:pt x="9245" y="7777"/>
                </a:lnTo>
                <a:lnTo>
                  <a:pt x="9208" y="7813"/>
                </a:lnTo>
                <a:lnTo>
                  <a:pt x="9171" y="7850"/>
                </a:lnTo>
                <a:lnTo>
                  <a:pt x="9171" y="7924"/>
                </a:lnTo>
                <a:lnTo>
                  <a:pt x="9391" y="8180"/>
                </a:lnTo>
                <a:lnTo>
                  <a:pt x="9648" y="8437"/>
                </a:lnTo>
                <a:lnTo>
                  <a:pt x="10162" y="8877"/>
                </a:lnTo>
                <a:lnTo>
                  <a:pt x="10235" y="8951"/>
                </a:lnTo>
                <a:lnTo>
                  <a:pt x="10162" y="9134"/>
                </a:lnTo>
                <a:lnTo>
                  <a:pt x="10052" y="9317"/>
                </a:lnTo>
                <a:lnTo>
                  <a:pt x="9905" y="9391"/>
                </a:lnTo>
                <a:lnTo>
                  <a:pt x="9832" y="9354"/>
                </a:lnTo>
                <a:lnTo>
                  <a:pt x="9428" y="9097"/>
                </a:lnTo>
                <a:lnTo>
                  <a:pt x="9318" y="8914"/>
                </a:lnTo>
                <a:lnTo>
                  <a:pt x="9171" y="8694"/>
                </a:lnTo>
                <a:lnTo>
                  <a:pt x="8951" y="8547"/>
                </a:lnTo>
                <a:lnTo>
                  <a:pt x="8768" y="8400"/>
                </a:lnTo>
                <a:lnTo>
                  <a:pt x="8658" y="8290"/>
                </a:lnTo>
                <a:lnTo>
                  <a:pt x="8548" y="8107"/>
                </a:lnTo>
                <a:lnTo>
                  <a:pt x="8511" y="7887"/>
                </a:lnTo>
                <a:lnTo>
                  <a:pt x="8474" y="7887"/>
                </a:lnTo>
                <a:lnTo>
                  <a:pt x="8474" y="7777"/>
                </a:lnTo>
                <a:lnTo>
                  <a:pt x="8438" y="7740"/>
                </a:lnTo>
                <a:lnTo>
                  <a:pt x="8364" y="7740"/>
                </a:lnTo>
                <a:lnTo>
                  <a:pt x="7887" y="7667"/>
                </a:lnTo>
                <a:lnTo>
                  <a:pt x="7374" y="7630"/>
                </a:lnTo>
                <a:lnTo>
                  <a:pt x="7117" y="7630"/>
                </a:lnTo>
                <a:lnTo>
                  <a:pt x="6860" y="7667"/>
                </a:lnTo>
                <a:lnTo>
                  <a:pt x="6640" y="7740"/>
                </a:lnTo>
                <a:lnTo>
                  <a:pt x="6457" y="7887"/>
                </a:lnTo>
                <a:lnTo>
                  <a:pt x="6384" y="7777"/>
                </a:lnTo>
                <a:lnTo>
                  <a:pt x="6347" y="7703"/>
                </a:lnTo>
                <a:lnTo>
                  <a:pt x="6384" y="7630"/>
                </a:lnTo>
                <a:lnTo>
                  <a:pt x="6420" y="7557"/>
                </a:lnTo>
                <a:lnTo>
                  <a:pt x="6604" y="7410"/>
                </a:lnTo>
                <a:lnTo>
                  <a:pt x="6787" y="7337"/>
                </a:lnTo>
                <a:lnTo>
                  <a:pt x="7080" y="7300"/>
                </a:lnTo>
                <a:lnTo>
                  <a:pt x="7374" y="7227"/>
                </a:lnTo>
                <a:lnTo>
                  <a:pt x="7521" y="7153"/>
                </a:lnTo>
                <a:lnTo>
                  <a:pt x="7704" y="7006"/>
                </a:lnTo>
                <a:lnTo>
                  <a:pt x="7741" y="6896"/>
                </a:lnTo>
                <a:lnTo>
                  <a:pt x="7777" y="6823"/>
                </a:lnTo>
                <a:lnTo>
                  <a:pt x="7741" y="6750"/>
                </a:lnTo>
                <a:lnTo>
                  <a:pt x="7667" y="6676"/>
                </a:lnTo>
                <a:lnTo>
                  <a:pt x="7594" y="6603"/>
                </a:lnTo>
                <a:lnTo>
                  <a:pt x="7484" y="6603"/>
                </a:lnTo>
                <a:lnTo>
                  <a:pt x="7227" y="6640"/>
                </a:lnTo>
                <a:lnTo>
                  <a:pt x="7007" y="6713"/>
                </a:lnTo>
                <a:lnTo>
                  <a:pt x="6787" y="6786"/>
                </a:lnTo>
                <a:lnTo>
                  <a:pt x="6714" y="6786"/>
                </a:lnTo>
                <a:lnTo>
                  <a:pt x="6640" y="6750"/>
                </a:lnTo>
                <a:lnTo>
                  <a:pt x="6640" y="6676"/>
                </a:lnTo>
                <a:lnTo>
                  <a:pt x="6677" y="6603"/>
                </a:lnTo>
                <a:lnTo>
                  <a:pt x="6750" y="6456"/>
                </a:lnTo>
                <a:lnTo>
                  <a:pt x="6824" y="6346"/>
                </a:lnTo>
                <a:lnTo>
                  <a:pt x="7080" y="6199"/>
                </a:lnTo>
                <a:lnTo>
                  <a:pt x="7337" y="6016"/>
                </a:lnTo>
                <a:lnTo>
                  <a:pt x="7704" y="5759"/>
                </a:lnTo>
                <a:lnTo>
                  <a:pt x="8108" y="5466"/>
                </a:lnTo>
                <a:lnTo>
                  <a:pt x="8181" y="5539"/>
                </a:lnTo>
                <a:lnTo>
                  <a:pt x="8218" y="5539"/>
                </a:lnTo>
                <a:lnTo>
                  <a:pt x="8254" y="5503"/>
                </a:lnTo>
                <a:lnTo>
                  <a:pt x="8511" y="5172"/>
                </a:lnTo>
                <a:lnTo>
                  <a:pt x="8731" y="4806"/>
                </a:lnTo>
                <a:close/>
                <a:moveTo>
                  <a:pt x="10492" y="9171"/>
                </a:moveTo>
                <a:lnTo>
                  <a:pt x="10749" y="9391"/>
                </a:lnTo>
                <a:lnTo>
                  <a:pt x="10969" y="9611"/>
                </a:lnTo>
                <a:lnTo>
                  <a:pt x="10675" y="10124"/>
                </a:lnTo>
                <a:lnTo>
                  <a:pt x="10602" y="10198"/>
                </a:lnTo>
                <a:lnTo>
                  <a:pt x="10565" y="10161"/>
                </a:lnTo>
                <a:lnTo>
                  <a:pt x="10529" y="10088"/>
                </a:lnTo>
                <a:lnTo>
                  <a:pt x="10418" y="9941"/>
                </a:lnTo>
                <a:lnTo>
                  <a:pt x="10308" y="9758"/>
                </a:lnTo>
                <a:lnTo>
                  <a:pt x="10162" y="9611"/>
                </a:lnTo>
                <a:lnTo>
                  <a:pt x="10272" y="9501"/>
                </a:lnTo>
                <a:lnTo>
                  <a:pt x="10345" y="9427"/>
                </a:lnTo>
                <a:lnTo>
                  <a:pt x="10492" y="9171"/>
                </a:lnTo>
                <a:close/>
                <a:moveTo>
                  <a:pt x="551" y="7300"/>
                </a:moveTo>
                <a:lnTo>
                  <a:pt x="808" y="7483"/>
                </a:lnTo>
                <a:lnTo>
                  <a:pt x="991" y="7703"/>
                </a:lnTo>
                <a:lnTo>
                  <a:pt x="1211" y="7924"/>
                </a:lnTo>
                <a:lnTo>
                  <a:pt x="1431" y="8144"/>
                </a:lnTo>
                <a:lnTo>
                  <a:pt x="1982" y="8584"/>
                </a:lnTo>
                <a:lnTo>
                  <a:pt x="2238" y="8841"/>
                </a:lnTo>
                <a:lnTo>
                  <a:pt x="2349" y="8987"/>
                </a:lnTo>
                <a:lnTo>
                  <a:pt x="2422" y="9134"/>
                </a:lnTo>
                <a:lnTo>
                  <a:pt x="2202" y="9281"/>
                </a:lnTo>
                <a:lnTo>
                  <a:pt x="2018" y="9464"/>
                </a:lnTo>
                <a:lnTo>
                  <a:pt x="1872" y="9684"/>
                </a:lnTo>
                <a:lnTo>
                  <a:pt x="1762" y="9978"/>
                </a:lnTo>
                <a:lnTo>
                  <a:pt x="1725" y="10344"/>
                </a:lnTo>
                <a:lnTo>
                  <a:pt x="1762" y="10675"/>
                </a:lnTo>
                <a:lnTo>
                  <a:pt x="1908" y="11408"/>
                </a:lnTo>
                <a:lnTo>
                  <a:pt x="1542" y="10968"/>
                </a:lnTo>
                <a:lnTo>
                  <a:pt x="1248" y="10528"/>
                </a:lnTo>
                <a:lnTo>
                  <a:pt x="991" y="10014"/>
                </a:lnTo>
                <a:lnTo>
                  <a:pt x="808" y="9501"/>
                </a:lnTo>
                <a:lnTo>
                  <a:pt x="661" y="8951"/>
                </a:lnTo>
                <a:lnTo>
                  <a:pt x="551" y="8400"/>
                </a:lnTo>
                <a:lnTo>
                  <a:pt x="514" y="7850"/>
                </a:lnTo>
                <a:lnTo>
                  <a:pt x="551" y="7300"/>
                </a:lnTo>
                <a:close/>
                <a:moveTo>
                  <a:pt x="6897" y="8620"/>
                </a:moveTo>
                <a:lnTo>
                  <a:pt x="6934" y="8694"/>
                </a:lnTo>
                <a:lnTo>
                  <a:pt x="7007" y="8731"/>
                </a:lnTo>
                <a:lnTo>
                  <a:pt x="7264" y="8877"/>
                </a:lnTo>
                <a:lnTo>
                  <a:pt x="7484" y="9024"/>
                </a:lnTo>
                <a:lnTo>
                  <a:pt x="7704" y="9207"/>
                </a:lnTo>
                <a:lnTo>
                  <a:pt x="7887" y="9427"/>
                </a:lnTo>
                <a:lnTo>
                  <a:pt x="8034" y="9648"/>
                </a:lnTo>
                <a:lnTo>
                  <a:pt x="8181" y="9904"/>
                </a:lnTo>
                <a:lnTo>
                  <a:pt x="8254" y="10161"/>
                </a:lnTo>
                <a:lnTo>
                  <a:pt x="8254" y="10418"/>
                </a:lnTo>
                <a:lnTo>
                  <a:pt x="8218" y="10638"/>
                </a:lnTo>
                <a:lnTo>
                  <a:pt x="7704" y="10088"/>
                </a:lnTo>
                <a:lnTo>
                  <a:pt x="7154" y="9611"/>
                </a:lnTo>
                <a:lnTo>
                  <a:pt x="7080" y="9611"/>
                </a:lnTo>
                <a:lnTo>
                  <a:pt x="7044" y="9648"/>
                </a:lnTo>
                <a:lnTo>
                  <a:pt x="7080" y="9684"/>
                </a:lnTo>
                <a:lnTo>
                  <a:pt x="7557" y="10344"/>
                </a:lnTo>
                <a:lnTo>
                  <a:pt x="8071" y="10968"/>
                </a:lnTo>
                <a:lnTo>
                  <a:pt x="7887" y="11188"/>
                </a:lnTo>
                <a:lnTo>
                  <a:pt x="7741" y="11408"/>
                </a:lnTo>
                <a:lnTo>
                  <a:pt x="7521" y="11628"/>
                </a:lnTo>
                <a:lnTo>
                  <a:pt x="7227" y="11372"/>
                </a:lnTo>
                <a:lnTo>
                  <a:pt x="6860" y="11005"/>
                </a:lnTo>
                <a:lnTo>
                  <a:pt x="6787" y="10748"/>
                </a:lnTo>
                <a:lnTo>
                  <a:pt x="6750" y="10491"/>
                </a:lnTo>
                <a:lnTo>
                  <a:pt x="6640" y="10234"/>
                </a:lnTo>
                <a:lnTo>
                  <a:pt x="6530" y="9978"/>
                </a:lnTo>
                <a:lnTo>
                  <a:pt x="6457" y="9868"/>
                </a:lnTo>
                <a:lnTo>
                  <a:pt x="6310" y="9868"/>
                </a:lnTo>
                <a:lnTo>
                  <a:pt x="5870" y="10014"/>
                </a:lnTo>
                <a:lnTo>
                  <a:pt x="5650" y="10088"/>
                </a:lnTo>
                <a:lnTo>
                  <a:pt x="5577" y="10088"/>
                </a:lnTo>
                <a:lnTo>
                  <a:pt x="5466" y="10014"/>
                </a:lnTo>
                <a:lnTo>
                  <a:pt x="5210" y="9904"/>
                </a:lnTo>
                <a:lnTo>
                  <a:pt x="5026" y="9758"/>
                </a:lnTo>
                <a:lnTo>
                  <a:pt x="4953" y="9648"/>
                </a:lnTo>
                <a:lnTo>
                  <a:pt x="4880" y="9538"/>
                </a:lnTo>
                <a:lnTo>
                  <a:pt x="4843" y="9427"/>
                </a:lnTo>
                <a:lnTo>
                  <a:pt x="4843" y="9281"/>
                </a:lnTo>
                <a:lnTo>
                  <a:pt x="4880" y="9134"/>
                </a:lnTo>
                <a:lnTo>
                  <a:pt x="4953" y="8987"/>
                </a:lnTo>
                <a:lnTo>
                  <a:pt x="5063" y="8877"/>
                </a:lnTo>
                <a:lnTo>
                  <a:pt x="5210" y="8804"/>
                </a:lnTo>
                <a:lnTo>
                  <a:pt x="5577" y="8694"/>
                </a:lnTo>
                <a:lnTo>
                  <a:pt x="5870" y="8657"/>
                </a:lnTo>
                <a:lnTo>
                  <a:pt x="6384" y="8657"/>
                </a:lnTo>
                <a:lnTo>
                  <a:pt x="6897" y="8620"/>
                </a:lnTo>
                <a:close/>
                <a:moveTo>
                  <a:pt x="8621" y="10088"/>
                </a:moveTo>
                <a:lnTo>
                  <a:pt x="9355" y="10565"/>
                </a:lnTo>
                <a:lnTo>
                  <a:pt x="9501" y="10711"/>
                </a:lnTo>
                <a:lnTo>
                  <a:pt x="9648" y="10858"/>
                </a:lnTo>
                <a:lnTo>
                  <a:pt x="9758" y="11005"/>
                </a:lnTo>
                <a:lnTo>
                  <a:pt x="9868" y="11151"/>
                </a:lnTo>
                <a:lnTo>
                  <a:pt x="9355" y="11628"/>
                </a:lnTo>
                <a:lnTo>
                  <a:pt x="9318" y="11592"/>
                </a:lnTo>
                <a:lnTo>
                  <a:pt x="9208" y="11482"/>
                </a:lnTo>
                <a:lnTo>
                  <a:pt x="9061" y="11408"/>
                </a:lnTo>
                <a:lnTo>
                  <a:pt x="8878" y="11298"/>
                </a:lnTo>
                <a:lnTo>
                  <a:pt x="8768" y="11188"/>
                </a:lnTo>
                <a:lnTo>
                  <a:pt x="8511" y="10931"/>
                </a:lnTo>
                <a:lnTo>
                  <a:pt x="8548" y="10821"/>
                </a:lnTo>
                <a:lnTo>
                  <a:pt x="8621" y="10638"/>
                </a:lnTo>
                <a:lnTo>
                  <a:pt x="8658" y="10455"/>
                </a:lnTo>
                <a:lnTo>
                  <a:pt x="8658" y="10271"/>
                </a:lnTo>
                <a:lnTo>
                  <a:pt x="8621" y="10088"/>
                </a:lnTo>
                <a:close/>
                <a:moveTo>
                  <a:pt x="6860" y="11555"/>
                </a:moveTo>
                <a:lnTo>
                  <a:pt x="7190" y="11885"/>
                </a:lnTo>
                <a:lnTo>
                  <a:pt x="7007" y="11958"/>
                </a:lnTo>
                <a:lnTo>
                  <a:pt x="6897" y="11958"/>
                </a:lnTo>
                <a:lnTo>
                  <a:pt x="6787" y="11922"/>
                </a:lnTo>
                <a:lnTo>
                  <a:pt x="6860" y="11555"/>
                </a:lnTo>
                <a:close/>
                <a:moveTo>
                  <a:pt x="8328" y="11262"/>
                </a:moveTo>
                <a:lnTo>
                  <a:pt x="8474" y="11445"/>
                </a:lnTo>
                <a:lnTo>
                  <a:pt x="8658" y="11628"/>
                </a:lnTo>
                <a:lnTo>
                  <a:pt x="8878" y="11775"/>
                </a:lnTo>
                <a:lnTo>
                  <a:pt x="8988" y="11812"/>
                </a:lnTo>
                <a:lnTo>
                  <a:pt x="9098" y="11848"/>
                </a:lnTo>
                <a:lnTo>
                  <a:pt x="8731" y="12105"/>
                </a:lnTo>
                <a:lnTo>
                  <a:pt x="8328" y="12325"/>
                </a:lnTo>
                <a:lnTo>
                  <a:pt x="8291" y="12289"/>
                </a:lnTo>
                <a:lnTo>
                  <a:pt x="7814" y="11885"/>
                </a:lnTo>
                <a:lnTo>
                  <a:pt x="8071" y="11592"/>
                </a:lnTo>
                <a:lnTo>
                  <a:pt x="8328" y="11262"/>
                </a:lnTo>
                <a:close/>
                <a:moveTo>
                  <a:pt x="6970" y="2678"/>
                </a:moveTo>
                <a:lnTo>
                  <a:pt x="7374" y="2715"/>
                </a:lnTo>
                <a:lnTo>
                  <a:pt x="7777" y="2788"/>
                </a:lnTo>
                <a:lnTo>
                  <a:pt x="8181" y="2898"/>
                </a:lnTo>
                <a:lnTo>
                  <a:pt x="8548" y="3008"/>
                </a:lnTo>
                <a:lnTo>
                  <a:pt x="8915" y="3192"/>
                </a:lnTo>
                <a:lnTo>
                  <a:pt x="9281" y="3375"/>
                </a:lnTo>
                <a:lnTo>
                  <a:pt x="9611" y="3595"/>
                </a:lnTo>
                <a:lnTo>
                  <a:pt x="9501" y="3632"/>
                </a:lnTo>
                <a:lnTo>
                  <a:pt x="9281" y="3815"/>
                </a:lnTo>
                <a:lnTo>
                  <a:pt x="9171" y="3925"/>
                </a:lnTo>
                <a:lnTo>
                  <a:pt x="9061" y="4035"/>
                </a:lnTo>
                <a:lnTo>
                  <a:pt x="9061" y="4072"/>
                </a:lnTo>
                <a:lnTo>
                  <a:pt x="9061" y="4109"/>
                </a:lnTo>
                <a:lnTo>
                  <a:pt x="9135" y="4109"/>
                </a:lnTo>
                <a:lnTo>
                  <a:pt x="9245" y="4072"/>
                </a:lnTo>
                <a:lnTo>
                  <a:pt x="9355" y="4072"/>
                </a:lnTo>
                <a:lnTo>
                  <a:pt x="9685" y="3925"/>
                </a:lnTo>
                <a:lnTo>
                  <a:pt x="9905" y="3815"/>
                </a:lnTo>
                <a:lnTo>
                  <a:pt x="10198" y="4035"/>
                </a:lnTo>
                <a:lnTo>
                  <a:pt x="9905" y="4255"/>
                </a:lnTo>
                <a:lnTo>
                  <a:pt x="9611" y="4512"/>
                </a:lnTo>
                <a:lnTo>
                  <a:pt x="9281" y="4475"/>
                </a:lnTo>
                <a:lnTo>
                  <a:pt x="8731" y="4475"/>
                </a:lnTo>
                <a:lnTo>
                  <a:pt x="8584" y="4512"/>
                </a:lnTo>
                <a:lnTo>
                  <a:pt x="8548" y="4549"/>
                </a:lnTo>
                <a:lnTo>
                  <a:pt x="8511" y="4622"/>
                </a:lnTo>
                <a:lnTo>
                  <a:pt x="8328" y="4989"/>
                </a:lnTo>
                <a:lnTo>
                  <a:pt x="8108" y="5356"/>
                </a:lnTo>
                <a:lnTo>
                  <a:pt x="7851" y="5466"/>
                </a:lnTo>
                <a:lnTo>
                  <a:pt x="7594" y="5613"/>
                </a:lnTo>
                <a:lnTo>
                  <a:pt x="7117" y="5906"/>
                </a:lnTo>
                <a:lnTo>
                  <a:pt x="6714" y="6163"/>
                </a:lnTo>
                <a:lnTo>
                  <a:pt x="6530" y="6310"/>
                </a:lnTo>
                <a:lnTo>
                  <a:pt x="6457" y="6383"/>
                </a:lnTo>
                <a:lnTo>
                  <a:pt x="6420" y="6493"/>
                </a:lnTo>
                <a:lnTo>
                  <a:pt x="6384" y="6676"/>
                </a:lnTo>
                <a:lnTo>
                  <a:pt x="6420" y="6786"/>
                </a:lnTo>
                <a:lnTo>
                  <a:pt x="6457" y="6896"/>
                </a:lnTo>
                <a:lnTo>
                  <a:pt x="6567" y="6970"/>
                </a:lnTo>
                <a:lnTo>
                  <a:pt x="6677" y="6970"/>
                </a:lnTo>
                <a:lnTo>
                  <a:pt x="6824" y="7006"/>
                </a:lnTo>
                <a:lnTo>
                  <a:pt x="7117" y="6933"/>
                </a:lnTo>
                <a:lnTo>
                  <a:pt x="7301" y="6860"/>
                </a:lnTo>
                <a:lnTo>
                  <a:pt x="7447" y="6823"/>
                </a:lnTo>
                <a:lnTo>
                  <a:pt x="7484" y="6860"/>
                </a:lnTo>
                <a:lnTo>
                  <a:pt x="7411" y="6896"/>
                </a:lnTo>
                <a:lnTo>
                  <a:pt x="7227" y="7006"/>
                </a:lnTo>
                <a:lnTo>
                  <a:pt x="6860" y="7080"/>
                </a:lnTo>
                <a:lnTo>
                  <a:pt x="6530" y="7153"/>
                </a:lnTo>
                <a:lnTo>
                  <a:pt x="6347" y="7227"/>
                </a:lnTo>
                <a:lnTo>
                  <a:pt x="6237" y="7337"/>
                </a:lnTo>
                <a:lnTo>
                  <a:pt x="6163" y="7483"/>
                </a:lnTo>
                <a:lnTo>
                  <a:pt x="6127" y="7630"/>
                </a:lnTo>
                <a:lnTo>
                  <a:pt x="6127" y="7777"/>
                </a:lnTo>
                <a:lnTo>
                  <a:pt x="6163" y="7924"/>
                </a:lnTo>
                <a:lnTo>
                  <a:pt x="6237" y="8070"/>
                </a:lnTo>
                <a:lnTo>
                  <a:pt x="6384" y="8180"/>
                </a:lnTo>
                <a:lnTo>
                  <a:pt x="6494" y="8180"/>
                </a:lnTo>
                <a:lnTo>
                  <a:pt x="6567" y="8144"/>
                </a:lnTo>
                <a:lnTo>
                  <a:pt x="6640" y="8070"/>
                </a:lnTo>
                <a:lnTo>
                  <a:pt x="6714" y="7997"/>
                </a:lnTo>
                <a:lnTo>
                  <a:pt x="6897" y="7924"/>
                </a:lnTo>
                <a:lnTo>
                  <a:pt x="7337" y="7924"/>
                </a:lnTo>
                <a:lnTo>
                  <a:pt x="8328" y="7997"/>
                </a:lnTo>
                <a:lnTo>
                  <a:pt x="8328" y="8144"/>
                </a:lnTo>
                <a:lnTo>
                  <a:pt x="8364" y="8327"/>
                </a:lnTo>
                <a:lnTo>
                  <a:pt x="8438" y="8474"/>
                </a:lnTo>
                <a:lnTo>
                  <a:pt x="8548" y="8584"/>
                </a:lnTo>
                <a:lnTo>
                  <a:pt x="8768" y="8767"/>
                </a:lnTo>
                <a:lnTo>
                  <a:pt x="8548" y="8694"/>
                </a:lnTo>
                <a:lnTo>
                  <a:pt x="8328" y="8657"/>
                </a:lnTo>
                <a:lnTo>
                  <a:pt x="8291" y="8657"/>
                </a:lnTo>
                <a:lnTo>
                  <a:pt x="8291" y="8731"/>
                </a:lnTo>
                <a:lnTo>
                  <a:pt x="8511" y="8951"/>
                </a:lnTo>
                <a:lnTo>
                  <a:pt x="8768" y="9171"/>
                </a:lnTo>
                <a:lnTo>
                  <a:pt x="9355" y="9501"/>
                </a:lnTo>
                <a:lnTo>
                  <a:pt x="9428" y="9574"/>
                </a:lnTo>
                <a:lnTo>
                  <a:pt x="9538" y="9648"/>
                </a:lnTo>
                <a:lnTo>
                  <a:pt x="9648" y="9684"/>
                </a:lnTo>
                <a:lnTo>
                  <a:pt x="9795" y="9794"/>
                </a:lnTo>
                <a:lnTo>
                  <a:pt x="9942" y="9941"/>
                </a:lnTo>
                <a:lnTo>
                  <a:pt x="10125" y="10198"/>
                </a:lnTo>
                <a:lnTo>
                  <a:pt x="10272" y="10344"/>
                </a:lnTo>
                <a:lnTo>
                  <a:pt x="10418" y="10491"/>
                </a:lnTo>
                <a:lnTo>
                  <a:pt x="10125" y="10858"/>
                </a:lnTo>
                <a:lnTo>
                  <a:pt x="9978" y="10638"/>
                </a:lnTo>
                <a:lnTo>
                  <a:pt x="9795" y="10455"/>
                </a:lnTo>
                <a:lnTo>
                  <a:pt x="9428" y="10161"/>
                </a:lnTo>
                <a:lnTo>
                  <a:pt x="8988" y="9904"/>
                </a:lnTo>
                <a:lnTo>
                  <a:pt x="8401" y="9501"/>
                </a:lnTo>
                <a:lnTo>
                  <a:pt x="8144" y="9171"/>
                </a:lnTo>
                <a:lnTo>
                  <a:pt x="7851" y="8877"/>
                </a:lnTo>
                <a:lnTo>
                  <a:pt x="7557" y="8657"/>
                </a:lnTo>
                <a:lnTo>
                  <a:pt x="7227" y="8437"/>
                </a:lnTo>
                <a:lnTo>
                  <a:pt x="7190" y="8437"/>
                </a:lnTo>
                <a:lnTo>
                  <a:pt x="7190" y="8400"/>
                </a:lnTo>
                <a:lnTo>
                  <a:pt x="7154" y="8400"/>
                </a:lnTo>
                <a:lnTo>
                  <a:pt x="7044" y="8364"/>
                </a:lnTo>
                <a:lnTo>
                  <a:pt x="6677" y="8327"/>
                </a:lnTo>
                <a:lnTo>
                  <a:pt x="6273" y="8290"/>
                </a:lnTo>
                <a:lnTo>
                  <a:pt x="5870" y="8327"/>
                </a:lnTo>
                <a:lnTo>
                  <a:pt x="5466" y="8364"/>
                </a:lnTo>
                <a:lnTo>
                  <a:pt x="5173" y="8437"/>
                </a:lnTo>
                <a:lnTo>
                  <a:pt x="4990" y="8510"/>
                </a:lnTo>
                <a:lnTo>
                  <a:pt x="4843" y="8620"/>
                </a:lnTo>
                <a:lnTo>
                  <a:pt x="4733" y="8731"/>
                </a:lnTo>
                <a:lnTo>
                  <a:pt x="4623" y="8841"/>
                </a:lnTo>
                <a:lnTo>
                  <a:pt x="4549" y="8987"/>
                </a:lnTo>
                <a:lnTo>
                  <a:pt x="4476" y="9171"/>
                </a:lnTo>
                <a:lnTo>
                  <a:pt x="4476" y="9317"/>
                </a:lnTo>
                <a:lnTo>
                  <a:pt x="4476" y="9464"/>
                </a:lnTo>
                <a:lnTo>
                  <a:pt x="4513" y="9611"/>
                </a:lnTo>
                <a:lnTo>
                  <a:pt x="4549" y="9721"/>
                </a:lnTo>
                <a:lnTo>
                  <a:pt x="4733" y="9978"/>
                </a:lnTo>
                <a:lnTo>
                  <a:pt x="4953" y="10161"/>
                </a:lnTo>
                <a:lnTo>
                  <a:pt x="5246" y="10344"/>
                </a:lnTo>
                <a:lnTo>
                  <a:pt x="5577" y="10491"/>
                </a:lnTo>
                <a:lnTo>
                  <a:pt x="5687" y="10491"/>
                </a:lnTo>
                <a:lnTo>
                  <a:pt x="5797" y="10418"/>
                </a:lnTo>
                <a:lnTo>
                  <a:pt x="6090" y="10308"/>
                </a:lnTo>
                <a:lnTo>
                  <a:pt x="6090" y="10418"/>
                </a:lnTo>
                <a:lnTo>
                  <a:pt x="6090" y="10528"/>
                </a:lnTo>
                <a:lnTo>
                  <a:pt x="6163" y="10785"/>
                </a:lnTo>
                <a:lnTo>
                  <a:pt x="6310" y="10968"/>
                </a:lnTo>
                <a:lnTo>
                  <a:pt x="6494" y="11188"/>
                </a:lnTo>
                <a:lnTo>
                  <a:pt x="6494" y="11592"/>
                </a:lnTo>
                <a:lnTo>
                  <a:pt x="6420" y="11958"/>
                </a:lnTo>
                <a:lnTo>
                  <a:pt x="6384" y="12105"/>
                </a:lnTo>
                <a:lnTo>
                  <a:pt x="6420" y="12142"/>
                </a:lnTo>
                <a:lnTo>
                  <a:pt x="6457" y="12179"/>
                </a:lnTo>
                <a:lnTo>
                  <a:pt x="6714" y="12289"/>
                </a:lnTo>
                <a:lnTo>
                  <a:pt x="6970" y="12325"/>
                </a:lnTo>
                <a:lnTo>
                  <a:pt x="7227" y="12252"/>
                </a:lnTo>
                <a:lnTo>
                  <a:pt x="7447" y="12142"/>
                </a:lnTo>
                <a:lnTo>
                  <a:pt x="7924" y="12509"/>
                </a:lnTo>
                <a:lnTo>
                  <a:pt x="7484" y="12655"/>
                </a:lnTo>
                <a:lnTo>
                  <a:pt x="7044" y="12802"/>
                </a:lnTo>
                <a:lnTo>
                  <a:pt x="6714" y="12876"/>
                </a:lnTo>
                <a:lnTo>
                  <a:pt x="6604" y="12765"/>
                </a:lnTo>
                <a:lnTo>
                  <a:pt x="6494" y="12582"/>
                </a:lnTo>
                <a:lnTo>
                  <a:pt x="6310" y="12289"/>
                </a:lnTo>
                <a:lnTo>
                  <a:pt x="6090" y="12032"/>
                </a:lnTo>
                <a:lnTo>
                  <a:pt x="5870" y="11812"/>
                </a:lnTo>
                <a:lnTo>
                  <a:pt x="5466" y="11372"/>
                </a:lnTo>
                <a:lnTo>
                  <a:pt x="5100" y="10895"/>
                </a:lnTo>
                <a:lnTo>
                  <a:pt x="5063" y="10858"/>
                </a:lnTo>
                <a:lnTo>
                  <a:pt x="4990" y="10858"/>
                </a:lnTo>
                <a:lnTo>
                  <a:pt x="4953" y="10895"/>
                </a:lnTo>
                <a:lnTo>
                  <a:pt x="4953" y="10931"/>
                </a:lnTo>
                <a:lnTo>
                  <a:pt x="4953" y="11151"/>
                </a:lnTo>
                <a:lnTo>
                  <a:pt x="5026" y="11335"/>
                </a:lnTo>
                <a:lnTo>
                  <a:pt x="5100" y="11518"/>
                </a:lnTo>
                <a:lnTo>
                  <a:pt x="5246" y="11702"/>
                </a:lnTo>
                <a:lnTo>
                  <a:pt x="5540" y="12032"/>
                </a:lnTo>
                <a:lnTo>
                  <a:pt x="5833" y="12325"/>
                </a:lnTo>
                <a:lnTo>
                  <a:pt x="6017" y="12582"/>
                </a:lnTo>
                <a:lnTo>
                  <a:pt x="6200" y="12912"/>
                </a:lnTo>
                <a:lnTo>
                  <a:pt x="5650" y="12949"/>
                </a:lnTo>
                <a:lnTo>
                  <a:pt x="5026" y="12362"/>
                </a:lnTo>
                <a:lnTo>
                  <a:pt x="4659" y="11995"/>
                </a:lnTo>
                <a:lnTo>
                  <a:pt x="4513" y="11812"/>
                </a:lnTo>
                <a:lnTo>
                  <a:pt x="4439" y="11555"/>
                </a:lnTo>
                <a:lnTo>
                  <a:pt x="4403" y="11518"/>
                </a:lnTo>
                <a:lnTo>
                  <a:pt x="4329" y="11482"/>
                </a:lnTo>
                <a:lnTo>
                  <a:pt x="4256" y="11482"/>
                </a:lnTo>
                <a:lnTo>
                  <a:pt x="4219" y="11555"/>
                </a:lnTo>
                <a:lnTo>
                  <a:pt x="4219" y="11665"/>
                </a:lnTo>
                <a:lnTo>
                  <a:pt x="4219" y="11812"/>
                </a:lnTo>
                <a:lnTo>
                  <a:pt x="4293" y="12032"/>
                </a:lnTo>
                <a:lnTo>
                  <a:pt x="4403" y="12252"/>
                </a:lnTo>
                <a:lnTo>
                  <a:pt x="4586" y="12435"/>
                </a:lnTo>
                <a:lnTo>
                  <a:pt x="4953" y="12876"/>
                </a:lnTo>
                <a:lnTo>
                  <a:pt x="4880" y="12876"/>
                </a:lnTo>
                <a:lnTo>
                  <a:pt x="4880" y="12839"/>
                </a:lnTo>
                <a:lnTo>
                  <a:pt x="4880" y="12802"/>
                </a:lnTo>
                <a:lnTo>
                  <a:pt x="4843" y="12765"/>
                </a:lnTo>
                <a:lnTo>
                  <a:pt x="4549" y="12692"/>
                </a:lnTo>
                <a:lnTo>
                  <a:pt x="4439" y="12655"/>
                </a:lnTo>
                <a:lnTo>
                  <a:pt x="4366" y="12545"/>
                </a:lnTo>
                <a:lnTo>
                  <a:pt x="4293" y="12362"/>
                </a:lnTo>
                <a:lnTo>
                  <a:pt x="4073" y="11995"/>
                </a:lnTo>
                <a:lnTo>
                  <a:pt x="3926" y="11848"/>
                </a:lnTo>
                <a:lnTo>
                  <a:pt x="3816" y="11738"/>
                </a:lnTo>
                <a:lnTo>
                  <a:pt x="3816" y="11665"/>
                </a:lnTo>
                <a:lnTo>
                  <a:pt x="3816" y="11592"/>
                </a:lnTo>
                <a:lnTo>
                  <a:pt x="3779" y="11555"/>
                </a:lnTo>
                <a:lnTo>
                  <a:pt x="3742" y="11518"/>
                </a:lnTo>
                <a:lnTo>
                  <a:pt x="3669" y="11555"/>
                </a:lnTo>
                <a:lnTo>
                  <a:pt x="3559" y="11628"/>
                </a:lnTo>
                <a:lnTo>
                  <a:pt x="3522" y="11702"/>
                </a:lnTo>
                <a:lnTo>
                  <a:pt x="3522" y="11848"/>
                </a:lnTo>
                <a:lnTo>
                  <a:pt x="3559" y="11958"/>
                </a:lnTo>
                <a:lnTo>
                  <a:pt x="3669" y="12105"/>
                </a:lnTo>
                <a:lnTo>
                  <a:pt x="3779" y="12252"/>
                </a:lnTo>
                <a:lnTo>
                  <a:pt x="3889" y="12435"/>
                </a:lnTo>
                <a:lnTo>
                  <a:pt x="3963" y="12655"/>
                </a:lnTo>
                <a:lnTo>
                  <a:pt x="3963" y="12655"/>
                </a:lnTo>
                <a:lnTo>
                  <a:pt x="3376" y="12435"/>
                </a:lnTo>
                <a:lnTo>
                  <a:pt x="2825" y="12105"/>
                </a:lnTo>
                <a:lnTo>
                  <a:pt x="2789" y="12069"/>
                </a:lnTo>
                <a:lnTo>
                  <a:pt x="2715" y="11958"/>
                </a:lnTo>
                <a:lnTo>
                  <a:pt x="2605" y="11885"/>
                </a:lnTo>
                <a:lnTo>
                  <a:pt x="2349" y="11812"/>
                </a:lnTo>
                <a:lnTo>
                  <a:pt x="2312" y="11738"/>
                </a:lnTo>
                <a:lnTo>
                  <a:pt x="2165" y="11115"/>
                </a:lnTo>
                <a:lnTo>
                  <a:pt x="2092" y="10748"/>
                </a:lnTo>
                <a:lnTo>
                  <a:pt x="2055" y="10381"/>
                </a:lnTo>
                <a:lnTo>
                  <a:pt x="2055" y="10051"/>
                </a:lnTo>
                <a:lnTo>
                  <a:pt x="2092" y="9868"/>
                </a:lnTo>
                <a:lnTo>
                  <a:pt x="2165" y="9758"/>
                </a:lnTo>
                <a:lnTo>
                  <a:pt x="2238" y="9611"/>
                </a:lnTo>
                <a:lnTo>
                  <a:pt x="2349" y="9538"/>
                </a:lnTo>
                <a:lnTo>
                  <a:pt x="2495" y="9464"/>
                </a:lnTo>
                <a:lnTo>
                  <a:pt x="2679" y="9391"/>
                </a:lnTo>
                <a:lnTo>
                  <a:pt x="2715" y="9391"/>
                </a:lnTo>
                <a:lnTo>
                  <a:pt x="2752" y="9354"/>
                </a:lnTo>
                <a:lnTo>
                  <a:pt x="2789" y="9281"/>
                </a:lnTo>
                <a:lnTo>
                  <a:pt x="2789" y="9207"/>
                </a:lnTo>
                <a:lnTo>
                  <a:pt x="2715" y="9024"/>
                </a:lnTo>
                <a:lnTo>
                  <a:pt x="2605" y="8841"/>
                </a:lnTo>
                <a:lnTo>
                  <a:pt x="2495" y="8694"/>
                </a:lnTo>
                <a:lnTo>
                  <a:pt x="2349" y="8510"/>
                </a:lnTo>
                <a:lnTo>
                  <a:pt x="2055" y="8254"/>
                </a:lnTo>
                <a:lnTo>
                  <a:pt x="1725" y="7960"/>
                </a:lnTo>
                <a:lnTo>
                  <a:pt x="1505" y="7813"/>
                </a:lnTo>
                <a:lnTo>
                  <a:pt x="1285" y="7630"/>
                </a:lnTo>
                <a:lnTo>
                  <a:pt x="1175" y="7447"/>
                </a:lnTo>
                <a:lnTo>
                  <a:pt x="991" y="7300"/>
                </a:lnTo>
                <a:lnTo>
                  <a:pt x="771" y="7153"/>
                </a:lnTo>
                <a:lnTo>
                  <a:pt x="551" y="7117"/>
                </a:lnTo>
                <a:lnTo>
                  <a:pt x="661" y="6566"/>
                </a:lnTo>
                <a:lnTo>
                  <a:pt x="771" y="6089"/>
                </a:lnTo>
                <a:lnTo>
                  <a:pt x="808" y="6016"/>
                </a:lnTo>
                <a:lnTo>
                  <a:pt x="955" y="5943"/>
                </a:lnTo>
                <a:lnTo>
                  <a:pt x="1101" y="5906"/>
                </a:lnTo>
                <a:lnTo>
                  <a:pt x="1248" y="5906"/>
                </a:lnTo>
                <a:lnTo>
                  <a:pt x="1395" y="5943"/>
                </a:lnTo>
                <a:lnTo>
                  <a:pt x="1505" y="6016"/>
                </a:lnTo>
                <a:lnTo>
                  <a:pt x="1615" y="6126"/>
                </a:lnTo>
                <a:lnTo>
                  <a:pt x="1652" y="6236"/>
                </a:lnTo>
                <a:lnTo>
                  <a:pt x="1652" y="6420"/>
                </a:lnTo>
                <a:lnTo>
                  <a:pt x="1652" y="6530"/>
                </a:lnTo>
                <a:lnTo>
                  <a:pt x="1688" y="6566"/>
                </a:lnTo>
                <a:lnTo>
                  <a:pt x="1725" y="6566"/>
                </a:lnTo>
                <a:lnTo>
                  <a:pt x="1945" y="6676"/>
                </a:lnTo>
                <a:lnTo>
                  <a:pt x="2128" y="6786"/>
                </a:lnTo>
                <a:lnTo>
                  <a:pt x="2275" y="6970"/>
                </a:lnTo>
                <a:lnTo>
                  <a:pt x="2385" y="7153"/>
                </a:lnTo>
                <a:lnTo>
                  <a:pt x="2459" y="7227"/>
                </a:lnTo>
                <a:lnTo>
                  <a:pt x="2532" y="7227"/>
                </a:lnTo>
                <a:lnTo>
                  <a:pt x="2605" y="7190"/>
                </a:lnTo>
                <a:lnTo>
                  <a:pt x="2642" y="7080"/>
                </a:lnTo>
                <a:lnTo>
                  <a:pt x="2532" y="5943"/>
                </a:lnTo>
                <a:lnTo>
                  <a:pt x="2752" y="5906"/>
                </a:lnTo>
                <a:lnTo>
                  <a:pt x="3009" y="5796"/>
                </a:lnTo>
                <a:lnTo>
                  <a:pt x="3229" y="5723"/>
                </a:lnTo>
                <a:lnTo>
                  <a:pt x="3449" y="5686"/>
                </a:lnTo>
                <a:lnTo>
                  <a:pt x="3669" y="5649"/>
                </a:lnTo>
                <a:lnTo>
                  <a:pt x="3889" y="5686"/>
                </a:lnTo>
                <a:lnTo>
                  <a:pt x="4293" y="5723"/>
                </a:lnTo>
                <a:lnTo>
                  <a:pt x="5100" y="5723"/>
                </a:lnTo>
                <a:lnTo>
                  <a:pt x="5283" y="5649"/>
                </a:lnTo>
                <a:lnTo>
                  <a:pt x="5503" y="5576"/>
                </a:lnTo>
                <a:lnTo>
                  <a:pt x="5577" y="5539"/>
                </a:lnTo>
                <a:lnTo>
                  <a:pt x="5613" y="5466"/>
                </a:lnTo>
                <a:lnTo>
                  <a:pt x="5613" y="5356"/>
                </a:lnTo>
                <a:lnTo>
                  <a:pt x="5577" y="5282"/>
                </a:lnTo>
                <a:lnTo>
                  <a:pt x="5246" y="4916"/>
                </a:lnTo>
                <a:lnTo>
                  <a:pt x="4880" y="4549"/>
                </a:lnTo>
                <a:lnTo>
                  <a:pt x="4696" y="4365"/>
                </a:lnTo>
                <a:lnTo>
                  <a:pt x="4513" y="4219"/>
                </a:lnTo>
                <a:lnTo>
                  <a:pt x="4293" y="4109"/>
                </a:lnTo>
                <a:lnTo>
                  <a:pt x="4036" y="3999"/>
                </a:lnTo>
                <a:lnTo>
                  <a:pt x="3999" y="3889"/>
                </a:lnTo>
                <a:lnTo>
                  <a:pt x="3963" y="3815"/>
                </a:lnTo>
                <a:lnTo>
                  <a:pt x="3852" y="3742"/>
                </a:lnTo>
                <a:lnTo>
                  <a:pt x="3742" y="3668"/>
                </a:lnTo>
                <a:lnTo>
                  <a:pt x="3376" y="3522"/>
                </a:lnTo>
                <a:lnTo>
                  <a:pt x="3192" y="3448"/>
                </a:lnTo>
                <a:lnTo>
                  <a:pt x="2972" y="3412"/>
                </a:lnTo>
                <a:lnTo>
                  <a:pt x="3412" y="3228"/>
                </a:lnTo>
                <a:lnTo>
                  <a:pt x="3816" y="3045"/>
                </a:lnTo>
                <a:lnTo>
                  <a:pt x="4256" y="2935"/>
                </a:lnTo>
                <a:lnTo>
                  <a:pt x="4696" y="2861"/>
                </a:lnTo>
                <a:lnTo>
                  <a:pt x="5136" y="2788"/>
                </a:lnTo>
                <a:lnTo>
                  <a:pt x="6494" y="2788"/>
                </a:lnTo>
                <a:lnTo>
                  <a:pt x="6567" y="2751"/>
                </a:lnTo>
                <a:lnTo>
                  <a:pt x="6567" y="2678"/>
                </a:lnTo>
                <a:close/>
                <a:moveTo>
                  <a:pt x="5100" y="15590"/>
                </a:moveTo>
                <a:lnTo>
                  <a:pt x="5246" y="15627"/>
                </a:lnTo>
                <a:lnTo>
                  <a:pt x="5503" y="15700"/>
                </a:lnTo>
                <a:lnTo>
                  <a:pt x="5393" y="15737"/>
                </a:lnTo>
                <a:lnTo>
                  <a:pt x="5320" y="15810"/>
                </a:lnTo>
                <a:lnTo>
                  <a:pt x="5246" y="15920"/>
                </a:lnTo>
                <a:lnTo>
                  <a:pt x="5246" y="16030"/>
                </a:lnTo>
                <a:lnTo>
                  <a:pt x="5210" y="16177"/>
                </a:lnTo>
                <a:lnTo>
                  <a:pt x="5246" y="16360"/>
                </a:lnTo>
                <a:lnTo>
                  <a:pt x="5246" y="16434"/>
                </a:lnTo>
                <a:lnTo>
                  <a:pt x="5283" y="16507"/>
                </a:lnTo>
                <a:lnTo>
                  <a:pt x="5356" y="16580"/>
                </a:lnTo>
                <a:lnTo>
                  <a:pt x="5430" y="16617"/>
                </a:lnTo>
                <a:lnTo>
                  <a:pt x="5540" y="16617"/>
                </a:lnTo>
                <a:lnTo>
                  <a:pt x="5870" y="16947"/>
                </a:lnTo>
                <a:lnTo>
                  <a:pt x="6237" y="17167"/>
                </a:lnTo>
                <a:lnTo>
                  <a:pt x="6567" y="17351"/>
                </a:lnTo>
                <a:lnTo>
                  <a:pt x="6750" y="17424"/>
                </a:lnTo>
                <a:lnTo>
                  <a:pt x="3449" y="17387"/>
                </a:lnTo>
                <a:lnTo>
                  <a:pt x="3596" y="17314"/>
                </a:lnTo>
                <a:lnTo>
                  <a:pt x="3926" y="17167"/>
                </a:lnTo>
                <a:lnTo>
                  <a:pt x="4256" y="16984"/>
                </a:lnTo>
                <a:lnTo>
                  <a:pt x="4476" y="16837"/>
                </a:lnTo>
                <a:lnTo>
                  <a:pt x="4696" y="16654"/>
                </a:lnTo>
                <a:lnTo>
                  <a:pt x="4770" y="16690"/>
                </a:lnTo>
                <a:lnTo>
                  <a:pt x="4880" y="16690"/>
                </a:lnTo>
                <a:lnTo>
                  <a:pt x="4953" y="16654"/>
                </a:lnTo>
                <a:lnTo>
                  <a:pt x="5026" y="16580"/>
                </a:lnTo>
                <a:lnTo>
                  <a:pt x="5136" y="16397"/>
                </a:lnTo>
                <a:lnTo>
                  <a:pt x="5210" y="16214"/>
                </a:lnTo>
                <a:lnTo>
                  <a:pt x="5173" y="16103"/>
                </a:lnTo>
                <a:lnTo>
                  <a:pt x="5100" y="16030"/>
                </a:lnTo>
                <a:lnTo>
                  <a:pt x="5063" y="15993"/>
                </a:lnTo>
                <a:lnTo>
                  <a:pt x="5100" y="15773"/>
                </a:lnTo>
                <a:lnTo>
                  <a:pt x="5100" y="15590"/>
                </a:lnTo>
                <a:close/>
                <a:moveTo>
                  <a:pt x="9795" y="0"/>
                </a:moveTo>
                <a:lnTo>
                  <a:pt x="9648" y="74"/>
                </a:lnTo>
                <a:lnTo>
                  <a:pt x="9391" y="110"/>
                </a:lnTo>
                <a:lnTo>
                  <a:pt x="9171" y="220"/>
                </a:lnTo>
                <a:lnTo>
                  <a:pt x="9061" y="294"/>
                </a:lnTo>
                <a:lnTo>
                  <a:pt x="8988" y="404"/>
                </a:lnTo>
                <a:lnTo>
                  <a:pt x="8951" y="514"/>
                </a:lnTo>
                <a:lnTo>
                  <a:pt x="8915" y="661"/>
                </a:lnTo>
                <a:lnTo>
                  <a:pt x="8915" y="771"/>
                </a:lnTo>
                <a:lnTo>
                  <a:pt x="8915" y="881"/>
                </a:lnTo>
                <a:lnTo>
                  <a:pt x="8988" y="1027"/>
                </a:lnTo>
                <a:lnTo>
                  <a:pt x="9025" y="1137"/>
                </a:lnTo>
                <a:lnTo>
                  <a:pt x="8254" y="2348"/>
                </a:lnTo>
                <a:lnTo>
                  <a:pt x="7631" y="2201"/>
                </a:lnTo>
                <a:lnTo>
                  <a:pt x="7007" y="2165"/>
                </a:lnTo>
                <a:lnTo>
                  <a:pt x="6384" y="2165"/>
                </a:lnTo>
                <a:lnTo>
                  <a:pt x="5797" y="2238"/>
                </a:lnTo>
                <a:lnTo>
                  <a:pt x="5650" y="2275"/>
                </a:lnTo>
                <a:lnTo>
                  <a:pt x="5577" y="2385"/>
                </a:lnTo>
                <a:lnTo>
                  <a:pt x="5100" y="2348"/>
                </a:lnTo>
                <a:lnTo>
                  <a:pt x="4623" y="2421"/>
                </a:lnTo>
                <a:lnTo>
                  <a:pt x="4109" y="2495"/>
                </a:lnTo>
                <a:lnTo>
                  <a:pt x="3632" y="2641"/>
                </a:lnTo>
                <a:lnTo>
                  <a:pt x="3192" y="2825"/>
                </a:lnTo>
                <a:lnTo>
                  <a:pt x="2715" y="3045"/>
                </a:lnTo>
                <a:lnTo>
                  <a:pt x="2312" y="3302"/>
                </a:lnTo>
                <a:lnTo>
                  <a:pt x="1945" y="3558"/>
                </a:lnTo>
                <a:lnTo>
                  <a:pt x="1505" y="3925"/>
                </a:lnTo>
                <a:lnTo>
                  <a:pt x="1138" y="4365"/>
                </a:lnTo>
                <a:lnTo>
                  <a:pt x="808" y="4806"/>
                </a:lnTo>
                <a:lnTo>
                  <a:pt x="551" y="5282"/>
                </a:lnTo>
                <a:lnTo>
                  <a:pt x="331" y="5796"/>
                </a:lnTo>
                <a:lnTo>
                  <a:pt x="184" y="6346"/>
                </a:lnTo>
                <a:lnTo>
                  <a:pt x="74" y="6896"/>
                </a:lnTo>
                <a:lnTo>
                  <a:pt x="1" y="7447"/>
                </a:lnTo>
                <a:lnTo>
                  <a:pt x="1" y="7997"/>
                </a:lnTo>
                <a:lnTo>
                  <a:pt x="38" y="8547"/>
                </a:lnTo>
                <a:lnTo>
                  <a:pt x="148" y="9097"/>
                </a:lnTo>
                <a:lnTo>
                  <a:pt x="294" y="9648"/>
                </a:lnTo>
                <a:lnTo>
                  <a:pt x="478" y="10161"/>
                </a:lnTo>
                <a:lnTo>
                  <a:pt x="698" y="10638"/>
                </a:lnTo>
                <a:lnTo>
                  <a:pt x="991" y="11115"/>
                </a:lnTo>
                <a:lnTo>
                  <a:pt x="1358" y="11555"/>
                </a:lnTo>
                <a:lnTo>
                  <a:pt x="1725" y="11958"/>
                </a:lnTo>
                <a:lnTo>
                  <a:pt x="2165" y="12325"/>
                </a:lnTo>
                <a:lnTo>
                  <a:pt x="2679" y="12655"/>
                </a:lnTo>
                <a:lnTo>
                  <a:pt x="3156" y="12912"/>
                </a:lnTo>
                <a:lnTo>
                  <a:pt x="3706" y="13132"/>
                </a:lnTo>
                <a:lnTo>
                  <a:pt x="4256" y="13279"/>
                </a:lnTo>
                <a:lnTo>
                  <a:pt x="4806" y="13389"/>
                </a:lnTo>
                <a:lnTo>
                  <a:pt x="5393" y="13462"/>
                </a:lnTo>
                <a:lnTo>
                  <a:pt x="5943" y="13462"/>
                </a:lnTo>
                <a:lnTo>
                  <a:pt x="6494" y="13426"/>
                </a:lnTo>
                <a:lnTo>
                  <a:pt x="7044" y="13352"/>
                </a:lnTo>
                <a:lnTo>
                  <a:pt x="7594" y="13206"/>
                </a:lnTo>
                <a:lnTo>
                  <a:pt x="8108" y="13022"/>
                </a:lnTo>
                <a:lnTo>
                  <a:pt x="8621" y="12802"/>
                </a:lnTo>
                <a:lnTo>
                  <a:pt x="9098" y="12509"/>
                </a:lnTo>
                <a:lnTo>
                  <a:pt x="9538" y="12215"/>
                </a:lnTo>
                <a:lnTo>
                  <a:pt x="10052" y="11775"/>
                </a:lnTo>
                <a:lnTo>
                  <a:pt x="10492" y="11262"/>
                </a:lnTo>
                <a:lnTo>
                  <a:pt x="10932" y="10711"/>
                </a:lnTo>
                <a:lnTo>
                  <a:pt x="11299" y="10161"/>
                </a:lnTo>
                <a:lnTo>
                  <a:pt x="11629" y="9538"/>
                </a:lnTo>
                <a:lnTo>
                  <a:pt x="11886" y="8914"/>
                </a:lnTo>
                <a:lnTo>
                  <a:pt x="12106" y="8290"/>
                </a:lnTo>
                <a:lnTo>
                  <a:pt x="12179" y="7924"/>
                </a:lnTo>
                <a:lnTo>
                  <a:pt x="12216" y="7593"/>
                </a:lnTo>
                <a:lnTo>
                  <a:pt x="12253" y="7080"/>
                </a:lnTo>
                <a:lnTo>
                  <a:pt x="12216" y="6603"/>
                </a:lnTo>
                <a:lnTo>
                  <a:pt x="12106" y="6126"/>
                </a:lnTo>
                <a:lnTo>
                  <a:pt x="11922" y="5649"/>
                </a:lnTo>
                <a:lnTo>
                  <a:pt x="11739" y="5172"/>
                </a:lnTo>
                <a:lnTo>
                  <a:pt x="11482" y="4732"/>
                </a:lnTo>
                <a:lnTo>
                  <a:pt x="11189" y="4329"/>
                </a:lnTo>
                <a:lnTo>
                  <a:pt x="10859" y="3962"/>
                </a:lnTo>
                <a:lnTo>
                  <a:pt x="10822" y="3852"/>
                </a:lnTo>
                <a:lnTo>
                  <a:pt x="10712" y="3815"/>
                </a:lnTo>
                <a:lnTo>
                  <a:pt x="10272" y="3375"/>
                </a:lnTo>
                <a:lnTo>
                  <a:pt x="10162" y="3302"/>
                </a:lnTo>
                <a:lnTo>
                  <a:pt x="9832" y="3082"/>
                </a:lnTo>
                <a:lnTo>
                  <a:pt x="9501" y="2861"/>
                </a:lnTo>
                <a:lnTo>
                  <a:pt x="9135" y="2678"/>
                </a:lnTo>
                <a:lnTo>
                  <a:pt x="8768" y="2531"/>
                </a:lnTo>
                <a:lnTo>
                  <a:pt x="8804" y="2458"/>
                </a:lnTo>
                <a:lnTo>
                  <a:pt x="8841" y="2421"/>
                </a:lnTo>
                <a:lnTo>
                  <a:pt x="8804" y="2348"/>
                </a:lnTo>
                <a:lnTo>
                  <a:pt x="9171" y="1871"/>
                </a:lnTo>
                <a:lnTo>
                  <a:pt x="9501" y="1394"/>
                </a:lnTo>
                <a:lnTo>
                  <a:pt x="9758" y="1394"/>
                </a:lnTo>
                <a:lnTo>
                  <a:pt x="9868" y="1358"/>
                </a:lnTo>
                <a:lnTo>
                  <a:pt x="9978" y="1284"/>
                </a:lnTo>
                <a:lnTo>
                  <a:pt x="10052" y="1211"/>
                </a:lnTo>
                <a:lnTo>
                  <a:pt x="10602" y="1468"/>
                </a:lnTo>
                <a:lnTo>
                  <a:pt x="11079" y="1798"/>
                </a:lnTo>
                <a:lnTo>
                  <a:pt x="11556" y="2128"/>
                </a:lnTo>
                <a:lnTo>
                  <a:pt x="11996" y="2531"/>
                </a:lnTo>
                <a:lnTo>
                  <a:pt x="12399" y="2972"/>
                </a:lnTo>
                <a:lnTo>
                  <a:pt x="12766" y="3412"/>
                </a:lnTo>
                <a:lnTo>
                  <a:pt x="13060" y="3925"/>
                </a:lnTo>
                <a:lnTo>
                  <a:pt x="13353" y="4439"/>
                </a:lnTo>
                <a:lnTo>
                  <a:pt x="13573" y="4989"/>
                </a:lnTo>
                <a:lnTo>
                  <a:pt x="13757" y="5539"/>
                </a:lnTo>
                <a:lnTo>
                  <a:pt x="13903" y="6126"/>
                </a:lnTo>
                <a:lnTo>
                  <a:pt x="14013" y="6713"/>
                </a:lnTo>
                <a:lnTo>
                  <a:pt x="14087" y="7300"/>
                </a:lnTo>
                <a:lnTo>
                  <a:pt x="14087" y="7887"/>
                </a:lnTo>
                <a:lnTo>
                  <a:pt x="14087" y="8510"/>
                </a:lnTo>
                <a:lnTo>
                  <a:pt x="14013" y="9097"/>
                </a:lnTo>
                <a:lnTo>
                  <a:pt x="13867" y="9758"/>
                </a:lnTo>
                <a:lnTo>
                  <a:pt x="13720" y="10381"/>
                </a:lnTo>
                <a:lnTo>
                  <a:pt x="13463" y="11005"/>
                </a:lnTo>
                <a:lnTo>
                  <a:pt x="13206" y="11592"/>
                </a:lnTo>
                <a:lnTo>
                  <a:pt x="12876" y="12179"/>
                </a:lnTo>
                <a:lnTo>
                  <a:pt x="12473" y="12692"/>
                </a:lnTo>
                <a:lnTo>
                  <a:pt x="12069" y="13206"/>
                </a:lnTo>
                <a:lnTo>
                  <a:pt x="11592" y="13683"/>
                </a:lnTo>
                <a:lnTo>
                  <a:pt x="11079" y="14049"/>
                </a:lnTo>
                <a:lnTo>
                  <a:pt x="10565" y="14416"/>
                </a:lnTo>
                <a:lnTo>
                  <a:pt x="9978" y="14710"/>
                </a:lnTo>
                <a:lnTo>
                  <a:pt x="9391" y="14966"/>
                </a:lnTo>
                <a:lnTo>
                  <a:pt x="8804" y="15150"/>
                </a:lnTo>
                <a:lnTo>
                  <a:pt x="8181" y="15260"/>
                </a:lnTo>
                <a:lnTo>
                  <a:pt x="7557" y="15333"/>
                </a:lnTo>
                <a:lnTo>
                  <a:pt x="6897" y="15370"/>
                </a:lnTo>
                <a:lnTo>
                  <a:pt x="6420" y="15333"/>
                </a:lnTo>
                <a:lnTo>
                  <a:pt x="5943" y="15296"/>
                </a:lnTo>
                <a:lnTo>
                  <a:pt x="5466" y="15186"/>
                </a:lnTo>
                <a:lnTo>
                  <a:pt x="5026" y="15076"/>
                </a:lnTo>
                <a:lnTo>
                  <a:pt x="4549" y="14893"/>
                </a:lnTo>
                <a:lnTo>
                  <a:pt x="4109" y="14673"/>
                </a:lnTo>
                <a:lnTo>
                  <a:pt x="3632" y="14453"/>
                </a:lnTo>
                <a:lnTo>
                  <a:pt x="3669" y="14416"/>
                </a:lnTo>
                <a:lnTo>
                  <a:pt x="3706" y="14343"/>
                </a:lnTo>
                <a:lnTo>
                  <a:pt x="3706" y="14269"/>
                </a:lnTo>
                <a:lnTo>
                  <a:pt x="3706" y="14196"/>
                </a:lnTo>
                <a:lnTo>
                  <a:pt x="3669" y="14123"/>
                </a:lnTo>
                <a:lnTo>
                  <a:pt x="3522" y="14013"/>
                </a:lnTo>
                <a:lnTo>
                  <a:pt x="3376" y="13939"/>
                </a:lnTo>
                <a:lnTo>
                  <a:pt x="3229" y="13903"/>
                </a:lnTo>
                <a:lnTo>
                  <a:pt x="3009" y="13903"/>
                </a:lnTo>
                <a:lnTo>
                  <a:pt x="2899" y="13939"/>
                </a:lnTo>
                <a:lnTo>
                  <a:pt x="2752" y="14013"/>
                </a:lnTo>
                <a:lnTo>
                  <a:pt x="2642" y="14123"/>
                </a:lnTo>
                <a:lnTo>
                  <a:pt x="2605" y="14269"/>
                </a:lnTo>
                <a:lnTo>
                  <a:pt x="2605" y="14416"/>
                </a:lnTo>
                <a:lnTo>
                  <a:pt x="2642" y="14563"/>
                </a:lnTo>
                <a:lnTo>
                  <a:pt x="2715" y="14710"/>
                </a:lnTo>
                <a:lnTo>
                  <a:pt x="2825" y="14820"/>
                </a:lnTo>
                <a:lnTo>
                  <a:pt x="2972" y="14856"/>
                </a:lnTo>
                <a:lnTo>
                  <a:pt x="3119" y="14893"/>
                </a:lnTo>
                <a:lnTo>
                  <a:pt x="3266" y="14856"/>
                </a:lnTo>
                <a:lnTo>
                  <a:pt x="3376" y="14746"/>
                </a:lnTo>
                <a:lnTo>
                  <a:pt x="3522" y="14856"/>
                </a:lnTo>
                <a:lnTo>
                  <a:pt x="4036" y="15150"/>
                </a:lnTo>
                <a:lnTo>
                  <a:pt x="4439" y="15333"/>
                </a:lnTo>
                <a:lnTo>
                  <a:pt x="4806" y="15480"/>
                </a:lnTo>
                <a:lnTo>
                  <a:pt x="4770" y="15553"/>
                </a:lnTo>
                <a:lnTo>
                  <a:pt x="4733" y="15590"/>
                </a:lnTo>
                <a:lnTo>
                  <a:pt x="4659" y="15810"/>
                </a:lnTo>
                <a:lnTo>
                  <a:pt x="4623" y="16030"/>
                </a:lnTo>
                <a:lnTo>
                  <a:pt x="4586" y="16470"/>
                </a:lnTo>
                <a:lnTo>
                  <a:pt x="3963" y="16654"/>
                </a:lnTo>
                <a:lnTo>
                  <a:pt x="3376" y="16910"/>
                </a:lnTo>
                <a:lnTo>
                  <a:pt x="2752" y="17167"/>
                </a:lnTo>
                <a:lnTo>
                  <a:pt x="2128" y="17387"/>
                </a:lnTo>
                <a:lnTo>
                  <a:pt x="2055" y="17424"/>
                </a:lnTo>
                <a:lnTo>
                  <a:pt x="2018" y="17497"/>
                </a:lnTo>
                <a:lnTo>
                  <a:pt x="1982" y="17571"/>
                </a:lnTo>
                <a:lnTo>
                  <a:pt x="1982" y="17644"/>
                </a:lnTo>
                <a:lnTo>
                  <a:pt x="2018" y="17717"/>
                </a:lnTo>
                <a:lnTo>
                  <a:pt x="2055" y="17791"/>
                </a:lnTo>
                <a:lnTo>
                  <a:pt x="2128" y="17828"/>
                </a:lnTo>
                <a:lnTo>
                  <a:pt x="2202" y="17864"/>
                </a:lnTo>
                <a:lnTo>
                  <a:pt x="8401" y="17901"/>
                </a:lnTo>
                <a:lnTo>
                  <a:pt x="8474" y="17901"/>
                </a:lnTo>
                <a:lnTo>
                  <a:pt x="8548" y="17864"/>
                </a:lnTo>
                <a:lnTo>
                  <a:pt x="8621" y="17791"/>
                </a:lnTo>
                <a:lnTo>
                  <a:pt x="8621" y="17717"/>
                </a:lnTo>
                <a:lnTo>
                  <a:pt x="8621" y="17644"/>
                </a:lnTo>
                <a:lnTo>
                  <a:pt x="8621" y="17571"/>
                </a:lnTo>
                <a:lnTo>
                  <a:pt x="8584" y="17497"/>
                </a:lnTo>
                <a:lnTo>
                  <a:pt x="8474" y="17424"/>
                </a:lnTo>
                <a:lnTo>
                  <a:pt x="8108" y="17277"/>
                </a:lnTo>
                <a:lnTo>
                  <a:pt x="7667" y="17167"/>
                </a:lnTo>
                <a:lnTo>
                  <a:pt x="7264" y="17057"/>
                </a:lnTo>
                <a:lnTo>
                  <a:pt x="6860" y="16947"/>
                </a:lnTo>
                <a:lnTo>
                  <a:pt x="6494" y="16764"/>
                </a:lnTo>
                <a:lnTo>
                  <a:pt x="6163" y="16544"/>
                </a:lnTo>
                <a:lnTo>
                  <a:pt x="5907" y="16324"/>
                </a:lnTo>
                <a:lnTo>
                  <a:pt x="5797" y="16214"/>
                </a:lnTo>
                <a:lnTo>
                  <a:pt x="5650" y="16140"/>
                </a:lnTo>
                <a:lnTo>
                  <a:pt x="5650" y="16103"/>
                </a:lnTo>
                <a:lnTo>
                  <a:pt x="5687" y="15920"/>
                </a:lnTo>
                <a:lnTo>
                  <a:pt x="5650" y="15737"/>
                </a:lnTo>
                <a:lnTo>
                  <a:pt x="6127" y="15810"/>
                </a:lnTo>
                <a:lnTo>
                  <a:pt x="6640" y="15847"/>
                </a:lnTo>
                <a:lnTo>
                  <a:pt x="7631" y="15847"/>
                </a:lnTo>
                <a:lnTo>
                  <a:pt x="8218" y="15773"/>
                </a:lnTo>
                <a:lnTo>
                  <a:pt x="8841" y="15627"/>
                </a:lnTo>
                <a:lnTo>
                  <a:pt x="9428" y="15480"/>
                </a:lnTo>
                <a:lnTo>
                  <a:pt x="10015" y="15260"/>
                </a:lnTo>
                <a:lnTo>
                  <a:pt x="10565" y="14966"/>
                </a:lnTo>
                <a:lnTo>
                  <a:pt x="11079" y="14673"/>
                </a:lnTo>
                <a:lnTo>
                  <a:pt x="11592" y="14306"/>
                </a:lnTo>
                <a:lnTo>
                  <a:pt x="12069" y="13903"/>
                </a:lnTo>
                <a:lnTo>
                  <a:pt x="12509" y="13462"/>
                </a:lnTo>
                <a:lnTo>
                  <a:pt x="12913" y="12986"/>
                </a:lnTo>
                <a:lnTo>
                  <a:pt x="13280" y="12472"/>
                </a:lnTo>
                <a:lnTo>
                  <a:pt x="13573" y="11922"/>
                </a:lnTo>
                <a:lnTo>
                  <a:pt x="13867" y="11372"/>
                </a:lnTo>
                <a:lnTo>
                  <a:pt x="14087" y="10785"/>
                </a:lnTo>
                <a:lnTo>
                  <a:pt x="14307" y="10198"/>
                </a:lnTo>
                <a:lnTo>
                  <a:pt x="14417" y="9574"/>
                </a:lnTo>
                <a:lnTo>
                  <a:pt x="14527" y="8951"/>
                </a:lnTo>
                <a:lnTo>
                  <a:pt x="14600" y="8327"/>
                </a:lnTo>
                <a:lnTo>
                  <a:pt x="14600" y="7703"/>
                </a:lnTo>
                <a:lnTo>
                  <a:pt x="14564" y="7080"/>
                </a:lnTo>
                <a:lnTo>
                  <a:pt x="14490" y="6456"/>
                </a:lnTo>
                <a:lnTo>
                  <a:pt x="14380" y="5833"/>
                </a:lnTo>
                <a:lnTo>
                  <a:pt x="14197" y="5209"/>
                </a:lnTo>
                <a:lnTo>
                  <a:pt x="13977" y="4622"/>
                </a:lnTo>
                <a:lnTo>
                  <a:pt x="13720" y="3999"/>
                </a:lnTo>
                <a:lnTo>
                  <a:pt x="13353" y="3412"/>
                </a:lnTo>
                <a:lnTo>
                  <a:pt x="12986" y="2861"/>
                </a:lnTo>
                <a:lnTo>
                  <a:pt x="12509" y="2311"/>
                </a:lnTo>
                <a:lnTo>
                  <a:pt x="12032" y="1834"/>
                </a:lnTo>
                <a:lnTo>
                  <a:pt x="11482" y="1394"/>
                </a:lnTo>
                <a:lnTo>
                  <a:pt x="10895" y="1027"/>
                </a:lnTo>
                <a:lnTo>
                  <a:pt x="10602" y="881"/>
                </a:lnTo>
                <a:lnTo>
                  <a:pt x="10272" y="734"/>
                </a:lnTo>
                <a:lnTo>
                  <a:pt x="10308" y="587"/>
                </a:lnTo>
                <a:lnTo>
                  <a:pt x="10308" y="441"/>
                </a:lnTo>
                <a:lnTo>
                  <a:pt x="10272" y="294"/>
                </a:lnTo>
                <a:lnTo>
                  <a:pt x="10198" y="147"/>
                </a:lnTo>
                <a:lnTo>
                  <a:pt x="10088" y="74"/>
                </a:lnTo>
                <a:lnTo>
                  <a:pt x="9942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67" name="Google Shape;167;p2"/>
          <p:cNvSpPr/>
          <p:nvPr/>
        </p:nvSpPr>
        <p:spPr>
          <a:xfrm>
            <a:off x="5401648" y="3285712"/>
            <a:ext cx="805934" cy="750838"/>
          </a:xfrm>
          <a:custGeom>
            <a:avLst/>
            <a:gdLst/>
            <a:ahLst/>
            <a:cxnLst/>
            <a:rect l="l" t="t" r="r" b="b"/>
            <a:pathLst>
              <a:path w="16105" h="15004" extrusionOk="0">
                <a:moveTo>
                  <a:pt x="13170" y="587"/>
                </a:moveTo>
                <a:lnTo>
                  <a:pt x="13206" y="624"/>
                </a:lnTo>
                <a:lnTo>
                  <a:pt x="13280" y="661"/>
                </a:lnTo>
                <a:lnTo>
                  <a:pt x="13353" y="697"/>
                </a:lnTo>
                <a:lnTo>
                  <a:pt x="13610" y="771"/>
                </a:lnTo>
                <a:lnTo>
                  <a:pt x="13830" y="844"/>
                </a:lnTo>
                <a:lnTo>
                  <a:pt x="14013" y="954"/>
                </a:lnTo>
                <a:lnTo>
                  <a:pt x="14160" y="1174"/>
                </a:lnTo>
                <a:lnTo>
                  <a:pt x="14307" y="1394"/>
                </a:lnTo>
                <a:lnTo>
                  <a:pt x="14343" y="1651"/>
                </a:lnTo>
                <a:lnTo>
                  <a:pt x="14307" y="1908"/>
                </a:lnTo>
                <a:lnTo>
                  <a:pt x="14233" y="2128"/>
                </a:lnTo>
                <a:lnTo>
                  <a:pt x="14087" y="2348"/>
                </a:lnTo>
                <a:lnTo>
                  <a:pt x="13903" y="2531"/>
                </a:lnTo>
                <a:lnTo>
                  <a:pt x="13683" y="2678"/>
                </a:lnTo>
                <a:lnTo>
                  <a:pt x="13463" y="2788"/>
                </a:lnTo>
                <a:lnTo>
                  <a:pt x="13170" y="2825"/>
                </a:lnTo>
                <a:lnTo>
                  <a:pt x="12840" y="2788"/>
                </a:lnTo>
                <a:lnTo>
                  <a:pt x="12656" y="2751"/>
                </a:lnTo>
                <a:lnTo>
                  <a:pt x="12546" y="2715"/>
                </a:lnTo>
                <a:lnTo>
                  <a:pt x="12436" y="2641"/>
                </a:lnTo>
                <a:lnTo>
                  <a:pt x="12363" y="2495"/>
                </a:lnTo>
                <a:lnTo>
                  <a:pt x="12289" y="2495"/>
                </a:lnTo>
                <a:lnTo>
                  <a:pt x="12253" y="2275"/>
                </a:lnTo>
                <a:lnTo>
                  <a:pt x="12253" y="2054"/>
                </a:lnTo>
                <a:lnTo>
                  <a:pt x="12253" y="1871"/>
                </a:lnTo>
                <a:lnTo>
                  <a:pt x="12289" y="1724"/>
                </a:lnTo>
                <a:lnTo>
                  <a:pt x="12399" y="1394"/>
                </a:lnTo>
                <a:lnTo>
                  <a:pt x="12583" y="1064"/>
                </a:lnTo>
                <a:lnTo>
                  <a:pt x="12840" y="807"/>
                </a:lnTo>
                <a:lnTo>
                  <a:pt x="12986" y="697"/>
                </a:lnTo>
                <a:lnTo>
                  <a:pt x="13170" y="587"/>
                </a:lnTo>
                <a:close/>
                <a:moveTo>
                  <a:pt x="9061" y="3338"/>
                </a:moveTo>
                <a:lnTo>
                  <a:pt x="9245" y="3412"/>
                </a:lnTo>
                <a:lnTo>
                  <a:pt x="9245" y="3448"/>
                </a:lnTo>
                <a:lnTo>
                  <a:pt x="9171" y="3632"/>
                </a:lnTo>
                <a:lnTo>
                  <a:pt x="9171" y="3668"/>
                </a:lnTo>
                <a:lnTo>
                  <a:pt x="9135" y="3632"/>
                </a:lnTo>
                <a:lnTo>
                  <a:pt x="9061" y="3522"/>
                </a:lnTo>
                <a:lnTo>
                  <a:pt x="8988" y="3448"/>
                </a:lnTo>
                <a:lnTo>
                  <a:pt x="8988" y="3412"/>
                </a:lnTo>
                <a:lnTo>
                  <a:pt x="8988" y="3375"/>
                </a:lnTo>
                <a:lnTo>
                  <a:pt x="9061" y="3338"/>
                </a:lnTo>
                <a:close/>
                <a:moveTo>
                  <a:pt x="14123" y="440"/>
                </a:moveTo>
                <a:lnTo>
                  <a:pt x="14233" y="477"/>
                </a:lnTo>
                <a:lnTo>
                  <a:pt x="14307" y="587"/>
                </a:lnTo>
                <a:lnTo>
                  <a:pt x="14417" y="661"/>
                </a:lnTo>
                <a:lnTo>
                  <a:pt x="14454" y="807"/>
                </a:lnTo>
                <a:lnTo>
                  <a:pt x="14527" y="807"/>
                </a:lnTo>
                <a:lnTo>
                  <a:pt x="14490" y="624"/>
                </a:lnTo>
                <a:lnTo>
                  <a:pt x="14454" y="477"/>
                </a:lnTo>
                <a:lnTo>
                  <a:pt x="14600" y="551"/>
                </a:lnTo>
                <a:lnTo>
                  <a:pt x="14784" y="624"/>
                </a:lnTo>
                <a:lnTo>
                  <a:pt x="14967" y="771"/>
                </a:lnTo>
                <a:lnTo>
                  <a:pt x="15114" y="881"/>
                </a:lnTo>
                <a:lnTo>
                  <a:pt x="15224" y="1064"/>
                </a:lnTo>
                <a:lnTo>
                  <a:pt x="15334" y="1211"/>
                </a:lnTo>
                <a:lnTo>
                  <a:pt x="15444" y="1578"/>
                </a:lnTo>
                <a:lnTo>
                  <a:pt x="15554" y="1944"/>
                </a:lnTo>
                <a:lnTo>
                  <a:pt x="15627" y="2385"/>
                </a:lnTo>
                <a:lnTo>
                  <a:pt x="15664" y="2568"/>
                </a:lnTo>
                <a:lnTo>
                  <a:pt x="15627" y="2788"/>
                </a:lnTo>
                <a:lnTo>
                  <a:pt x="15591" y="2972"/>
                </a:lnTo>
                <a:lnTo>
                  <a:pt x="15481" y="3118"/>
                </a:lnTo>
                <a:lnTo>
                  <a:pt x="15187" y="3412"/>
                </a:lnTo>
                <a:lnTo>
                  <a:pt x="14930" y="3595"/>
                </a:lnTo>
                <a:lnTo>
                  <a:pt x="14600" y="3705"/>
                </a:lnTo>
                <a:lnTo>
                  <a:pt x="14270" y="3779"/>
                </a:lnTo>
                <a:lnTo>
                  <a:pt x="13940" y="3815"/>
                </a:lnTo>
                <a:lnTo>
                  <a:pt x="13720" y="3779"/>
                </a:lnTo>
                <a:lnTo>
                  <a:pt x="13500" y="3742"/>
                </a:lnTo>
                <a:lnTo>
                  <a:pt x="13316" y="3668"/>
                </a:lnTo>
                <a:lnTo>
                  <a:pt x="13133" y="3595"/>
                </a:lnTo>
                <a:lnTo>
                  <a:pt x="12950" y="3485"/>
                </a:lnTo>
                <a:lnTo>
                  <a:pt x="12803" y="3338"/>
                </a:lnTo>
                <a:lnTo>
                  <a:pt x="12656" y="3192"/>
                </a:lnTo>
                <a:lnTo>
                  <a:pt x="12546" y="3045"/>
                </a:lnTo>
                <a:lnTo>
                  <a:pt x="12840" y="3118"/>
                </a:lnTo>
                <a:lnTo>
                  <a:pt x="13133" y="3155"/>
                </a:lnTo>
                <a:lnTo>
                  <a:pt x="13426" y="3118"/>
                </a:lnTo>
                <a:lnTo>
                  <a:pt x="13720" y="3045"/>
                </a:lnTo>
                <a:lnTo>
                  <a:pt x="13977" y="2935"/>
                </a:lnTo>
                <a:lnTo>
                  <a:pt x="14233" y="2751"/>
                </a:lnTo>
                <a:lnTo>
                  <a:pt x="14417" y="2495"/>
                </a:lnTo>
                <a:lnTo>
                  <a:pt x="14600" y="2238"/>
                </a:lnTo>
                <a:lnTo>
                  <a:pt x="14674" y="1981"/>
                </a:lnTo>
                <a:lnTo>
                  <a:pt x="14710" y="1724"/>
                </a:lnTo>
                <a:lnTo>
                  <a:pt x="14674" y="1468"/>
                </a:lnTo>
                <a:lnTo>
                  <a:pt x="14600" y="1211"/>
                </a:lnTo>
                <a:lnTo>
                  <a:pt x="14490" y="991"/>
                </a:lnTo>
                <a:lnTo>
                  <a:pt x="14343" y="771"/>
                </a:lnTo>
                <a:lnTo>
                  <a:pt x="14160" y="587"/>
                </a:lnTo>
                <a:lnTo>
                  <a:pt x="13940" y="440"/>
                </a:lnTo>
                <a:close/>
                <a:moveTo>
                  <a:pt x="13757" y="0"/>
                </a:moveTo>
                <a:lnTo>
                  <a:pt x="13610" y="74"/>
                </a:lnTo>
                <a:lnTo>
                  <a:pt x="13353" y="110"/>
                </a:lnTo>
                <a:lnTo>
                  <a:pt x="13133" y="147"/>
                </a:lnTo>
                <a:lnTo>
                  <a:pt x="12913" y="257"/>
                </a:lnTo>
                <a:lnTo>
                  <a:pt x="12729" y="404"/>
                </a:lnTo>
                <a:lnTo>
                  <a:pt x="12509" y="551"/>
                </a:lnTo>
                <a:lnTo>
                  <a:pt x="12363" y="734"/>
                </a:lnTo>
                <a:lnTo>
                  <a:pt x="12216" y="917"/>
                </a:lnTo>
                <a:lnTo>
                  <a:pt x="12069" y="1137"/>
                </a:lnTo>
                <a:lnTo>
                  <a:pt x="11996" y="1321"/>
                </a:lnTo>
                <a:lnTo>
                  <a:pt x="11922" y="1578"/>
                </a:lnTo>
                <a:lnTo>
                  <a:pt x="11849" y="1798"/>
                </a:lnTo>
                <a:lnTo>
                  <a:pt x="11849" y="2054"/>
                </a:lnTo>
                <a:lnTo>
                  <a:pt x="11849" y="2275"/>
                </a:lnTo>
                <a:lnTo>
                  <a:pt x="11886" y="2531"/>
                </a:lnTo>
                <a:lnTo>
                  <a:pt x="11959" y="2751"/>
                </a:lnTo>
                <a:lnTo>
                  <a:pt x="12033" y="2972"/>
                </a:lnTo>
                <a:lnTo>
                  <a:pt x="12143" y="3192"/>
                </a:lnTo>
                <a:lnTo>
                  <a:pt x="12253" y="3375"/>
                </a:lnTo>
                <a:lnTo>
                  <a:pt x="12399" y="3558"/>
                </a:lnTo>
                <a:lnTo>
                  <a:pt x="12583" y="3705"/>
                </a:lnTo>
                <a:lnTo>
                  <a:pt x="12766" y="3852"/>
                </a:lnTo>
                <a:lnTo>
                  <a:pt x="12986" y="3999"/>
                </a:lnTo>
                <a:lnTo>
                  <a:pt x="13206" y="4072"/>
                </a:lnTo>
                <a:lnTo>
                  <a:pt x="13426" y="4145"/>
                </a:lnTo>
                <a:lnTo>
                  <a:pt x="13683" y="4219"/>
                </a:lnTo>
                <a:lnTo>
                  <a:pt x="14123" y="4219"/>
                </a:lnTo>
                <a:lnTo>
                  <a:pt x="14564" y="4145"/>
                </a:lnTo>
                <a:lnTo>
                  <a:pt x="15004" y="3999"/>
                </a:lnTo>
                <a:lnTo>
                  <a:pt x="15371" y="3779"/>
                </a:lnTo>
                <a:lnTo>
                  <a:pt x="15591" y="3632"/>
                </a:lnTo>
                <a:lnTo>
                  <a:pt x="15737" y="3448"/>
                </a:lnTo>
                <a:lnTo>
                  <a:pt x="15884" y="3265"/>
                </a:lnTo>
                <a:lnTo>
                  <a:pt x="15994" y="3045"/>
                </a:lnTo>
                <a:lnTo>
                  <a:pt x="16067" y="2788"/>
                </a:lnTo>
                <a:lnTo>
                  <a:pt x="16104" y="2495"/>
                </a:lnTo>
                <a:lnTo>
                  <a:pt x="16067" y="2238"/>
                </a:lnTo>
                <a:lnTo>
                  <a:pt x="15994" y="1981"/>
                </a:lnTo>
                <a:lnTo>
                  <a:pt x="15884" y="1431"/>
                </a:lnTo>
                <a:lnTo>
                  <a:pt x="15774" y="1174"/>
                </a:lnTo>
                <a:lnTo>
                  <a:pt x="15664" y="954"/>
                </a:lnTo>
                <a:lnTo>
                  <a:pt x="15517" y="734"/>
                </a:lnTo>
                <a:lnTo>
                  <a:pt x="15371" y="551"/>
                </a:lnTo>
                <a:lnTo>
                  <a:pt x="15150" y="367"/>
                </a:lnTo>
                <a:lnTo>
                  <a:pt x="14930" y="220"/>
                </a:lnTo>
                <a:lnTo>
                  <a:pt x="14637" y="74"/>
                </a:lnTo>
                <a:lnTo>
                  <a:pt x="14270" y="0"/>
                </a:lnTo>
                <a:close/>
                <a:moveTo>
                  <a:pt x="11115" y="4549"/>
                </a:moveTo>
                <a:lnTo>
                  <a:pt x="11446" y="4842"/>
                </a:lnTo>
                <a:lnTo>
                  <a:pt x="11299" y="4952"/>
                </a:lnTo>
                <a:lnTo>
                  <a:pt x="11115" y="4916"/>
                </a:lnTo>
                <a:lnTo>
                  <a:pt x="10932" y="4916"/>
                </a:lnTo>
                <a:lnTo>
                  <a:pt x="10639" y="4952"/>
                </a:lnTo>
                <a:lnTo>
                  <a:pt x="10859" y="4732"/>
                </a:lnTo>
                <a:lnTo>
                  <a:pt x="11115" y="4549"/>
                </a:lnTo>
                <a:close/>
                <a:moveTo>
                  <a:pt x="6860" y="3632"/>
                </a:moveTo>
                <a:lnTo>
                  <a:pt x="7007" y="3668"/>
                </a:lnTo>
                <a:lnTo>
                  <a:pt x="7044" y="3705"/>
                </a:lnTo>
                <a:lnTo>
                  <a:pt x="7044" y="3742"/>
                </a:lnTo>
                <a:lnTo>
                  <a:pt x="7044" y="3779"/>
                </a:lnTo>
                <a:lnTo>
                  <a:pt x="7080" y="3852"/>
                </a:lnTo>
                <a:lnTo>
                  <a:pt x="7191" y="3889"/>
                </a:lnTo>
                <a:lnTo>
                  <a:pt x="7374" y="3889"/>
                </a:lnTo>
                <a:lnTo>
                  <a:pt x="7411" y="3925"/>
                </a:lnTo>
                <a:lnTo>
                  <a:pt x="7447" y="4035"/>
                </a:lnTo>
                <a:lnTo>
                  <a:pt x="7484" y="4145"/>
                </a:lnTo>
                <a:lnTo>
                  <a:pt x="7484" y="4255"/>
                </a:lnTo>
                <a:lnTo>
                  <a:pt x="7447" y="4512"/>
                </a:lnTo>
                <a:lnTo>
                  <a:pt x="7374" y="4769"/>
                </a:lnTo>
                <a:lnTo>
                  <a:pt x="7227" y="5026"/>
                </a:lnTo>
                <a:lnTo>
                  <a:pt x="7154" y="5136"/>
                </a:lnTo>
                <a:lnTo>
                  <a:pt x="7044" y="5209"/>
                </a:lnTo>
                <a:lnTo>
                  <a:pt x="6934" y="5246"/>
                </a:lnTo>
                <a:lnTo>
                  <a:pt x="6787" y="5246"/>
                </a:lnTo>
                <a:lnTo>
                  <a:pt x="6787" y="4989"/>
                </a:lnTo>
                <a:lnTo>
                  <a:pt x="6750" y="4769"/>
                </a:lnTo>
                <a:lnTo>
                  <a:pt x="6640" y="4549"/>
                </a:lnTo>
                <a:lnTo>
                  <a:pt x="6494" y="4329"/>
                </a:lnTo>
                <a:lnTo>
                  <a:pt x="6310" y="4145"/>
                </a:lnTo>
                <a:lnTo>
                  <a:pt x="6090" y="4035"/>
                </a:lnTo>
                <a:lnTo>
                  <a:pt x="6090" y="3925"/>
                </a:lnTo>
                <a:lnTo>
                  <a:pt x="6163" y="3852"/>
                </a:lnTo>
                <a:lnTo>
                  <a:pt x="6237" y="3779"/>
                </a:lnTo>
                <a:lnTo>
                  <a:pt x="6347" y="3742"/>
                </a:lnTo>
                <a:lnTo>
                  <a:pt x="6567" y="3705"/>
                </a:lnTo>
                <a:lnTo>
                  <a:pt x="6860" y="3632"/>
                </a:lnTo>
                <a:close/>
                <a:moveTo>
                  <a:pt x="6530" y="3192"/>
                </a:moveTo>
                <a:lnTo>
                  <a:pt x="6494" y="3228"/>
                </a:lnTo>
                <a:lnTo>
                  <a:pt x="6457" y="3302"/>
                </a:lnTo>
                <a:lnTo>
                  <a:pt x="6457" y="3338"/>
                </a:lnTo>
                <a:lnTo>
                  <a:pt x="6457" y="3412"/>
                </a:lnTo>
                <a:lnTo>
                  <a:pt x="6200" y="3485"/>
                </a:lnTo>
                <a:lnTo>
                  <a:pt x="5980" y="3558"/>
                </a:lnTo>
                <a:lnTo>
                  <a:pt x="5797" y="3742"/>
                </a:lnTo>
                <a:lnTo>
                  <a:pt x="5760" y="3815"/>
                </a:lnTo>
                <a:lnTo>
                  <a:pt x="5687" y="3925"/>
                </a:lnTo>
                <a:lnTo>
                  <a:pt x="5687" y="4035"/>
                </a:lnTo>
                <a:lnTo>
                  <a:pt x="5687" y="4072"/>
                </a:lnTo>
                <a:lnTo>
                  <a:pt x="5797" y="4219"/>
                </a:lnTo>
                <a:lnTo>
                  <a:pt x="5907" y="4292"/>
                </a:lnTo>
                <a:lnTo>
                  <a:pt x="6053" y="4365"/>
                </a:lnTo>
                <a:lnTo>
                  <a:pt x="6163" y="4439"/>
                </a:lnTo>
                <a:lnTo>
                  <a:pt x="6274" y="4512"/>
                </a:lnTo>
                <a:lnTo>
                  <a:pt x="6347" y="4622"/>
                </a:lnTo>
                <a:lnTo>
                  <a:pt x="6420" y="4769"/>
                </a:lnTo>
                <a:lnTo>
                  <a:pt x="6494" y="5026"/>
                </a:lnTo>
                <a:lnTo>
                  <a:pt x="6457" y="5282"/>
                </a:lnTo>
                <a:lnTo>
                  <a:pt x="6494" y="5392"/>
                </a:lnTo>
                <a:lnTo>
                  <a:pt x="6530" y="5466"/>
                </a:lnTo>
                <a:lnTo>
                  <a:pt x="6750" y="5539"/>
                </a:lnTo>
                <a:lnTo>
                  <a:pt x="6934" y="5539"/>
                </a:lnTo>
                <a:lnTo>
                  <a:pt x="7117" y="5503"/>
                </a:lnTo>
                <a:lnTo>
                  <a:pt x="7264" y="5429"/>
                </a:lnTo>
                <a:lnTo>
                  <a:pt x="7411" y="5282"/>
                </a:lnTo>
                <a:lnTo>
                  <a:pt x="7521" y="5136"/>
                </a:lnTo>
                <a:lnTo>
                  <a:pt x="7631" y="4952"/>
                </a:lnTo>
                <a:lnTo>
                  <a:pt x="7704" y="4769"/>
                </a:lnTo>
                <a:lnTo>
                  <a:pt x="7741" y="4585"/>
                </a:lnTo>
                <a:lnTo>
                  <a:pt x="7777" y="4365"/>
                </a:lnTo>
                <a:lnTo>
                  <a:pt x="7777" y="4145"/>
                </a:lnTo>
                <a:lnTo>
                  <a:pt x="7777" y="3925"/>
                </a:lnTo>
                <a:lnTo>
                  <a:pt x="7704" y="3779"/>
                </a:lnTo>
                <a:lnTo>
                  <a:pt x="7631" y="3668"/>
                </a:lnTo>
                <a:lnTo>
                  <a:pt x="7484" y="3595"/>
                </a:lnTo>
                <a:lnTo>
                  <a:pt x="7337" y="3595"/>
                </a:lnTo>
                <a:lnTo>
                  <a:pt x="7301" y="3485"/>
                </a:lnTo>
                <a:lnTo>
                  <a:pt x="7227" y="3448"/>
                </a:lnTo>
                <a:lnTo>
                  <a:pt x="7044" y="3375"/>
                </a:lnTo>
                <a:lnTo>
                  <a:pt x="6824" y="3302"/>
                </a:lnTo>
                <a:lnTo>
                  <a:pt x="6677" y="3228"/>
                </a:lnTo>
                <a:lnTo>
                  <a:pt x="6567" y="3192"/>
                </a:lnTo>
                <a:close/>
                <a:moveTo>
                  <a:pt x="11739" y="5136"/>
                </a:moveTo>
                <a:lnTo>
                  <a:pt x="12179" y="5686"/>
                </a:lnTo>
                <a:lnTo>
                  <a:pt x="11776" y="5796"/>
                </a:lnTo>
                <a:lnTo>
                  <a:pt x="11409" y="6016"/>
                </a:lnTo>
                <a:lnTo>
                  <a:pt x="11042" y="6236"/>
                </a:lnTo>
                <a:lnTo>
                  <a:pt x="10895" y="6383"/>
                </a:lnTo>
                <a:lnTo>
                  <a:pt x="10785" y="6566"/>
                </a:lnTo>
                <a:lnTo>
                  <a:pt x="10749" y="6640"/>
                </a:lnTo>
                <a:lnTo>
                  <a:pt x="10785" y="6676"/>
                </a:lnTo>
                <a:lnTo>
                  <a:pt x="10859" y="6713"/>
                </a:lnTo>
                <a:lnTo>
                  <a:pt x="10932" y="6713"/>
                </a:lnTo>
                <a:lnTo>
                  <a:pt x="11262" y="6493"/>
                </a:lnTo>
                <a:lnTo>
                  <a:pt x="11556" y="6310"/>
                </a:lnTo>
                <a:lnTo>
                  <a:pt x="11849" y="6199"/>
                </a:lnTo>
                <a:lnTo>
                  <a:pt x="12143" y="6089"/>
                </a:lnTo>
                <a:lnTo>
                  <a:pt x="12253" y="6053"/>
                </a:lnTo>
                <a:lnTo>
                  <a:pt x="12363" y="6016"/>
                </a:lnTo>
                <a:lnTo>
                  <a:pt x="12399" y="5979"/>
                </a:lnTo>
                <a:lnTo>
                  <a:pt x="12619" y="6456"/>
                </a:lnTo>
                <a:lnTo>
                  <a:pt x="12840" y="6896"/>
                </a:lnTo>
                <a:lnTo>
                  <a:pt x="12803" y="6933"/>
                </a:lnTo>
                <a:lnTo>
                  <a:pt x="12326" y="7043"/>
                </a:lnTo>
                <a:lnTo>
                  <a:pt x="11812" y="7117"/>
                </a:lnTo>
                <a:lnTo>
                  <a:pt x="11299" y="7117"/>
                </a:lnTo>
                <a:lnTo>
                  <a:pt x="10749" y="7080"/>
                </a:lnTo>
                <a:lnTo>
                  <a:pt x="10675" y="7117"/>
                </a:lnTo>
                <a:lnTo>
                  <a:pt x="10639" y="7153"/>
                </a:lnTo>
                <a:lnTo>
                  <a:pt x="10639" y="7227"/>
                </a:lnTo>
                <a:lnTo>
                  <a:pt x="10712" y="7300"/>
                </a:lnTo>
                <a:lnTo>
                  <a:pt x="10932" y="7373"/>
                </a:lnTo>
                <a:lnTo>
                  <a:pt x="11189" y="7447"/>
                </a:lnTo>
                <a:lnTo>
                  <a:pt x="11702" y="7483"/>
                </a:lnTo>
                <a:lnTo>
                  <a:pt x="11959" y="7483"/>
                </a:lnTo>
                <a:lnTo>
                  <a:pt x="12216" y="7447"/>
                </a:lnTo>
                <a:lnTo>
                  <a:pt x="12583" y="7373"/>
                </a:lnTo>
                <a:lnTo>
                  <a:pt x="12693" y="7373"/>
                </a:lnTo>
                <a:lnTo>
                  <a:pt x="12766" y="7337"/>
                </a:lnTo>
                <a:lnTo>
                  <a:pt x="12803" y="7410"/>
                </a:lnTo>
                <a:lnTo>
                  <a:pt x="12840" y="7447"/>
                </a:lnTo>
                <a:lnTo>
                  <a:pt x="12876" y="7483"/>
                </a:lnTo>
                <a:lnTo>
                  <a:pt x="12986" y="7520"/>
                </a:lnTo>
                <a:lnTo>
                  <a:pt x="13023" y="7777"/>
                </a:lnTo>
                <a:lnTo>
                  <a:pt x="13060" y="8070"/>
                </a:lnTo>
                <a:lnTo>
                  <a:pt x="12986" y="8107"/>
                </a:lnTo>
                <a:lnTo>
                  <a:pt x="12693" y="7997"/>
                </a:lnTo>
                <a:lnTo>
                  <a:pt x="12473" y="7887"/>
                </a:lnTo>
                <a:lnTo>
                  <a:pt x="12253" y="7777"/>
                </a:lnTo>
                <a:lnTo>
                  <a:pt x="11886" y="7777"/>
                </a:lnTo>
                <a:lnTo>
                  <a:pt x="11776" y="7813"/>
                </a:lnTo>
                <a:lnTo>
                  <a:pt x="11226" y="7777"/>
                </a:lnTo>
                <a:lnTo>
                  <a:pt x="10895" y="7740"/>
                </a:lnTo>
                <a:lnTo>
                  <a:pt x="10749" y="7740"/>
                </a:lnTo>
                <a:lnTo>
                  <a:pt x="10675" y="7703"/>
                </a:lnTo>
                <a:lnTo>
                  <a:pt x="10565" y="7483"/>
                </a:lnTo>
                <a:lnTo>
                  <a:pt x="10529" y="7483"/>
                </a:lnTo>
                <a:lnTo>
                  <a:pt x="10529" y="7520"/>
                </a:lnTo>
                <a:lnTo>
                  <a:pt x="10529" y="7887"/>
                </a:lnTo>
                <a:lnTo>
                  <a:pt x="10529" y="7960"/>
                </a:lnTo>
                <a:lnTo>
                  <a:pt x="10602" y="7997"/>
                </a:lnTo>
                <a:lnTo>
                  <a:pt x="11042" y="8107"/>
                </a:lnTo>
                <a:lnTo>
                  <a:pt x="11482" y="8144"/>
                </a:lnTo>
                <a:lnTo>
                  <a:pt x="11482" y="8327"/>
                </a:lnTo>
                <a:lnTo>
                  <a:pt x="11519" y="8474"/>
                </a:lnTo>
                <a:lnTo>
                  <a:pt x="11592" y="8547"/>
                </a:lnTo>
                <a:lnTo>
                  <a:pt x="11629" y="8584"/>
                </a:lnTo>
                <a:lnTo>
                  <a:pt x="11776" y="8657"/>
                </a:lnTo>
                <a:lnTo>
                  <a:pt x="11959" y="8767"/>
                </a:lnTo>
                <a:lnTo>
                  <a:pt x="11409" y="8657"/>
                </a:lnTo>
                <a:lnTo>
                  <a:pt x="10969" y="8474"/>
                </a:lnTo>
                <a:lnTo>
                  <a:pt x="10712" y="8437"/>
                </a:lnTo>
                <a:lnTo>
                  <a:pt x="10455" y="8400"/>
                </a:lnTo>
                <a:lnTo>
                  <a:pt x="10198" y="8217"/>
                </a:lnTo>
                <a:lnTo>
                  <a:pt x="10052" y="8180"/>
                </a:lnTo>
                <a:lnTo>
                  <a:pt x="9942" y="8144"/>
                </a:lnTo>
                <a:lnTo>
                  <a:pt x="9722" y="8180"/>
                </a:lnTo>
                <a:lnTo>
                  <a:pt x="9575" y="8254"/>
                </a:lnTo>
                <a:lnTo>
                  <a:pt x="9465" y="8364"/>
                </a:lnTo>
                <a:lnTo>
                  <a:pt x="9355" y="8510"/>
                </a:lnTo>
                <a:lnTo>
                  <a:pt x="9245" y="8584"/>
                </a:lnTo>
                <a:lnTo>
                  <a:pt x="9098" y="8620"/>
                </a:lnTo>
                <a:lnTo>
                  <a:pt x="8841" y="8584"/>
                </a:lnTo>
                <a:lnTo>
                  <a:pt x="8621" y="8620"/>
                </a:lnTo>
                <a:lnTo>
                  <a:pt x="8401" y="8694"/>
                </a:lnTo>
                <a:lnTo>
                  <a:pt x="8181" y="8804"/>
                </a:lnTo>
                <a:lnTo>
                  <a:pt x="7924" y="8804"/>
                </a:lnTo>
                <a:lnTo>
                  <a:pt x="7851" y="8767"/>
                </a:lnTo>
                <a:lnTo>
                  <a:pt x="7814" y="8730"/>
                </a:lnTo>
                <a:lnTo>
                  <a:pt x="7814" y="8694"/>
                </a:lnTo>
                <a:lnTo>
                  <a:pt x="7887" y="8620"/>
                </a:lnTo>
                <a:lnTo>
                  <a:pt x="7998" y="8510"/>
                </a:lnTo>
                <a:lnTo>
                  <a:pt x="8144" y="8437"/>
                </a:lnTo>
                <a:lnTo>
                  <a:pt x="8401" y="8327"/>
                </a:lnTo>
                <a:lnTo>
                  <a:pt x="8731" y="8180"/>
                </a:lnTo>
                <a:lnTo>
                  <a:pt x="8915" y="8070"/>
                </a:lnTo>
                <a:lnTo>
                  <a:pt x="9025" y="7924"/>
                </a:lnTo>
                <a:lnTo>
                  <a:pt x="9135" y="7777"/>
                </a:lnTo>
                <a:lnTo>
                  <a:pt x="9208" y="7630"/>
                </a:lnTo>
                <a:lnTo>
                  <a:pt x="9208" y="7447"/>
                </a:lnTo>
                <a:lnTo>
                  <a:pt x="9171" y="7227"/>
                </a:lnTo>
                <a:lnTo>
                  <a:pt x="9098" y="7117"/>
                </a:lnTo>
                <a:lnTo>
                  <a:pt x="8988" y="7006"/>
                </a:lnTo>
                <a:lnTo>
                  <a:pt x="8841" y="6896"/>
                </a:lnTo>
                <a:lnTo>
                  <a:pt x="8694" y="6860"/>
                </a:lnTo>
                <a:lnTo>
                  <a:pt x="8548" y="6823"/>
                </a:lnTo>
                <a:lnTo>
                  <a:pt x="8401" y="6823"/>
                </a:lnTo>
                <a:lnTo>
                  <a:pt x="8254" y="6860"/>
                </a:lnTo>
                <a:lnTo>
                  <a:pt x="8108" y="6933"/>
                </a:lnTo>
                <a:lnTo>
                  <a:pt x="7924" y="7117"/>
                </a:lnTo>
                <a:lnTo>
                  <a:pt x="7924" y="7117"/>
                </a:lnTo>
                <a:lnTo>
                  <a:pt x="7998" y="6970"/>
                </a:lnTo>
                <a:lnTo>
                  <a:pt x="8108" y="6860"/>
                </a:lnTo>
                <a:lnTo>
                  <a:pt x="8291" y="6603"/>
                </a:lnTo>
                <a:lnTo>
                  <a:pt x="8511" y="6383"/>
                </a:lnTo>
                <a:lnTo>
                  <a:pt x="8768" y="6126"/>
                </a:lnTo>
                <a:lnTo>
                  <a:pt x="8951" y="5943"/>
                </a:lnTo>
                <a:lnTo>
                  <a:pt x="9135" y="5796"/>
                </a:lnTo>
                <a:lnTo>
                  <a:pt x="9171" y="5796"/>
                </a:lnTo>
                <a:lnTo>
                  <a:pt x="9391" y="5759"/>
                </a:lnTo>
                <a:lnTo>
                  <a:pt x="9612" y="5686"/>
                </a:lnTo>
                <a:lnTo>
                  <a:pt x="10052" y="5539"/>
                </a:lnTo>
                <a:lnTo>
                  <a:pt x="10455" y="5356"/>
                </a:lnTo>
                <a:lnTo>
                  <a:pt x="10639" y="5282"/>
                </a:lnTo>
                <a:lnTo>
                  <a:pt x="10895" y="5246"/>
                </a:lnTo>
                <a:lnTo>
                  <a:pt x="10895" y="5246"/>
                </a:lnTo>
                <a:lnTo>
                  <a:pt x="10602" y="5503"/>
                </a:lnTo>
                <a:lnTo>
                  <a:pt x="10492" y="5649"/>
                </a:lnTo>
                <a:lnTo>
                  <a:pt x="10419" y="5833"/>
                </a:lnTo>
                <a:lnTo>
                  <a:pt x="10455" y="5869"/>
                </a:lnTo>
                <a:lnTo>
                  <a:pt x="10639" y="5796"/>
                </a:lnTo>
                <a:lnTo>
                  <a:pt x="10822" y="5723"/>
                </a:lnTo>
                <a:lnTo>
                  <a:pt x="11152" y="5503"/>
                </a:lnTo>
                <a:lnTo>
                  <a:pt x="11739" y="5136"/>
                </a:lnTo>
                <a:close/>
                <a:moveTo>
                  <a:pt x="11996" y="8254"/>
                </a:moveTo>
                <a:lnTo>
                  <a:pt x="12546" y="8400"/>
                </a:lnTo>
                <a:lnTo>
                  <a:pt x="12729" y="8584"/>
                </a:lnTo>
                <a:lnTo>
                  <a:pt x="12803" y="8620"/>
                </a:lnTo>
                <a:lnTo>
                  <a:pt x="12876" y="8657"/>
                </a:lnTo>
                <a:lnTo>
                  <a:pt x="12950" y="8620"/>
                </a:lnTo>
                <a:lnTo>
                  <a:pt x="13023" y="8584"/>
                </a:lnTo>
                <a:lnTo>
                  <a:pt x="12950" y="9024"/>
                </a:lnTo>
                <a:lnTo>
                  <a:pt x="12509" y="8914"/>
                </a:lnTo>
                <a:lnTo>
                  <a:pt x="12399" y="8657"/>
                </a:lnTo>
                <a:lnTo>
                  <a:pt x="12216" y="8474"/>
                </a:lnTo>
                <a:lnTo>
                  <a:pt x="12033" y="8327"/>
                </a:lnTo>
                <a:lnTo>
                  <a:pt x="11959" y="8290"/>
                </a:lnTo>
                <a:lnTo>
                  <a:pt x="11996" y="8254"/>
                </a:lnTo>
                <a:close/>
                <a:moveTo>
                  <a:pt x="10932" y="8841"/>
                </a:moveTo>
                <a:lnTo>
                  <a:pt x="11519" y="9097"/>
                </a:lnTo>
                <a:lnTo>
                  <a:pt x="12106" y="9244"/>
                </a:lnTo>
                <a:lnTo>
                  <a:pt x="12033" y="9391"/>
                </a:lnTo>
                <a:lnTo>
                  <a:pt x="11922" y="9537"/>
                </a:lnTo>
                <a:lnTo>
                  <a:pt x="11776" y="9611"/>
                </a:lnTo>
                <a:lnTo>
                  <a:pt x="11702" y="9611"/>
                </a:lnTo>
                <a:lnTo>
                  <a:pt x="11629" y="9574"/>
                </a:lnTo>
                <a:lnTo>
                  <a:pt x="11519" y="9537"/>
                </a:lnTo>
                <a:lnTo>
                  <a:pt x="11409" y="9427"/>
                </a:lnTo>
                <a:lnTo>
                  <a:pt x="11226" y="9244"/>
                </a:lnTo>
                <a:lnTo>
                  <a:pt x="10932" y="8841"/>
                </a:lnTo>
                <a:close/>
                <a:moveTo>
                  <a:pt x="12509" y="9354"/>
                </a:moveTo>
                <a:lnTo>
                  <a:pt x="12876" y="9391"/>
                </a:lnTo>
                <a:lnTo>
                  <a:pt x="12656" y="10161"/>
                </a:lnTo>
                <a:lnTo>
                  <a:pt x="12583" y="10088"/>
                </a:lnTo>
                <a:lnTo>
                  <a:pt x="12363" y="10088"/>
                </a:lnTo>
                <a:lnTo>
                  <a:pt x="12216" y="10051"/>
                </a:lnTo>
                <a:lnTo>
                  <a:pt x="11886" y="9978"/>
                </a:lnTo>
                <a:lnTo>
                  <a:pt x="12106" y="9868"/>
                </a:lnTo>
                <a:lnTo>
                  <a:pt x="12289" y="9758"/>
                </a:lnTo>
                <a:lnTo>
                  <a:pt x="12399" y="9574"/>
                </a:lnTo>
                <a:lnTo>
                  <a:pt x="12509" y="9354"/>
                </a:lnTo>
                <a:close/>
                <a:moveTo>
                  <a:pt x="10382" y="9721"/>
                </a:moveTo>
                <a:lnTo>
                  <a:pt x="11409" y="10161"/>
                </a:lnTo>
                <a:lnTo>
                  <a:pt x="11922" y="10381"/>
                </a:lnTo>
                <a:lnTo>
                  <a:pt x="12253" y="10491"/>
                </a:lnTo>
                <a:lnTo>
                  <a:pt x="12399" y="10491"/>
                </a:lnTo>
                <a:lnTo>
                  <a:pt x="12509" y="10455"/>
                </a:lnTo>
                <a:lnTo>
                  <a:pt x="12326" y="10968"/>
                </a:lnTo>
                <a:lnTo>
                  <a:pt x="12033" y="10858"/>
                </a:lnTo>
                <a:lnTo>
                  <a:pt x="11886" y="10785"/>
                </a:lnTo>
                <a:lnTo>
                  <a:pt x="11776" y="10711"/>
                </a:lnTo>
                <a:lnTo>
                  <a:pt x="11519" y="10528"/>
                </a:lnTo>
                <a:lnTo>
                  <a:pt x="11409" y="10418"/>
                </a:lnTo>
                <a:lnTo>
                  <a:pt x="11262" y="10344"/>
                </a:lnTo>
                <a:lnTo>
                  <a:pt x="11079" y="10308"/>
                </a:lnTo>
                <a:lnTo>
                  <a:pt x="10895" y="10271"/>
                </a:lnTo>
                <a:lnTo>
                  <a:pt x="10492" y="10234"/>
                </a:lnTo>
                <a:lnTo>
                  <a:pt x="10455" y="9978"/>
                </a:lnTo>
                <a:lnTo>
                  <a:pt x="10382" y="9721"/>
                </a:lnTo>
                <a:close/>
                <a:moveTo>
                  <a:pt x="10455" y="10528"/>
                </a:moveTo>
                <a:lnTo>
                  <a:pt x="10785" y="10601"/>
                </a:lnTo>
                <a:lnTo>
                  <a:pt x="10969" y="10638"/>
                </a:lnTo>
                <a:lnTo>
                  <a:pt x="11115" y="10711"/>
                </a:lnTo>
                <a:lnTo>
                  <a:pt x="11336" y="10821"/>
                </a:lnTo>
                <a:lnTo>
                  <a:pt x="11519" y="10968"/>
                </a:lnTo>
                <a:lnTo>
                  <a:pt x="11702" y="11115"/>
                </a:lnTo>
                <a:lnTo>
                  <a:pt x="11886" y="11262"/>
                </a:lnTo>
                <a:lnTo>
                  <a:pt x="12106" y="11335"/>
                </a:lnTo>
                <a:lnTo>
                  <a:pt x="11739" y="11922"/>
                </a:lnTo>
                <a:lnTo>
                  <a:pt x="11629" y="11922"/>
                </a:lnTo>
                <a:lnTo>
                  <a:pt x="11482" y="11885"/>
                </a:lnTo>
                <a:lnTo>
                  <a:pt x="11226" y="11738"/>
                </a:lnTo>
                <a:lnTo>
                  <a:pt x="10565" y="11482"/>
                </a:lnTo>
                <a:lnTo>
                  <a:pt x="10272" y="11335"/>
                </a:lnTo>
                <a:lnTo>
                  <a:pt x="10382" y="10968"/>
                </a:lnTo>
                <a:lnTo>
                  <a:pt x="10455" y="10601"/>
                </a:lnTo>
                <a:lnTo>
                  <a:pt x="10455" y="10528"/>
                </a:lnTo>
                <a:close/>
                <a:moveTo>
                  <a:pt x="10125" y="11665"/>
                </a:moveTo>
                <a:lnTo>
                  <a:pt x="10785" y="11958"/>
                </a:lnTo>
                <a:lnTo>
                  <a:pt x="11115" y="12142"/>
                </a:lnTo>
                <a:lnTo>
                  <a:pt x="11299" y="12215"/>
                </a:lnTo>
                <a:lnTo>
                  <a:pt x="11482" y="12289"/>
                </a:lnTo>
                <a:lnTo>
                  <a:pt x="11226" y="12655"/>
                </a:lnTo>
                <a:lnTo>
                  <a:pt x="10895" y="12545"/>
                </a:lnTo>
                <a:lnTo>
                  <a:pt x="10455" y="12399"/>
                </a:lnTo>
                <a:lnTo>
                  <a:pt x="10052" y="12252"/>
                </a:lnTo>
                <a:lnTo>
                  <a:pt x="9868" y="12142"/>
                </a:lnTo>
                <a:lnTo>
                  <a:pt x="10125" y="11665"/>
                </a:lnTo>
                <a:close/>
                <a:moveTo>
                  <a:pt x="9355" y="9574"/>
                </a:moveTo>
                <a:lnTo>
                  <a:pt x="9575" y="9611"/>
                </a:lnTo>
                <a:lnTo>
                  <a:pt x="9795" y="9648"/>
                </a:lnTo>
                <a:lnTo>
                  <a:pt x="9978" y="9758"/>
                </a:lnTo>
                <a:lnTo>
                  <a:pt x="10052" y="9868"/>
                </a:lnTo>
                <a:lnTo>
                  <a:pt x="10088" y="9941"/>
                </a:lnTo>
                <a:lnTo>
                  <a:pt x="10125" y="10088"/>
                </a:lnTo>
                <a:lnTo>
                  <a:pt x="10125" y="10198"/>
                </a:lnTo>
                <a:lnTo>
                  <a:pt x="9832" y="10161"/>
                </a:lnTo>
                <a:lnTo>
                  <a:pt x="9795" y="10198"/>
                </a:lnTo>
                <a:lnTo>
                  <a:pt x="9795" y="10234"/>
                </a:lnTo>
                <a:lnTo>
                  <a:pt x="9942" y="10344"/>
                </a:lnTo>
                <a:lnTo>
                  <a:pt x="10088" y="10455"/>
                </a:lnTo>
                <a:lnTo>
                  <a:pt x="10015" y="10785"/>
                </a:lnTo>
                <a:lnTo>
                  <a:pt x="9942" y="11078"/>
                </a:lnTo>
                <a:lnTo>
                  <a:pt x="9905" y="11188"/>
                </a:lnTo>
                <a:lnTo>
                  <a:pt x="9648" y="11115"/>
                </a:lnTo>
                <a:lnTo>
                  <a:pt x="9391" y="11078"/>
                </a:lnTo>
                <a:lnTo>
                  <a:pt x="9355" y="11078"/>
                </a:lnTo>
                <a:lnTo>
                  <a:pt x="9318" y="11115"/>
                </a:lnTo>
                <a:lnTo>
                  <a:pt x="9318" y="11151"/>
                </a:lnTo>
                <a:lnTo>
                  <a:pt x="9355" y="11188"/>
                </a:lnTo>
                <a:lnTo>
                  <a:pt x="9538" y="11372"/>
                </a:lnTo>
                <a:lnTo>
                  <a:pt x="9795" y="11518"/>
                </a:lnTo>
                <a:lnTo>
                  <a:pt x="9501" y="11995"/>
                </a:lnTo>
                <a:lnTo>
                  <a:pt x="9061" y="11812"/>
                </a:lnTo>
                <a:lnTo>
                  <a:pt x="8584" y="11628"/>
                </a:lnTo>
                <a:lnTo>
                  <a:pt x="8548" y="11628"/>
                </a:lnTo>
                <a:lnTo>
                  <a:pt x="8548" y="11702"/>
                </a:lnTo>
                <a:lnTo>
                  <a:pt x="8731" y="11848"/>
                </a:lnTo>
                <a:lnTo>
                  <a:pt x="8915" y="12032"/>
                </a:lnTo>
                <a:lnTo>
                  <a:pt x="9318" y="12289"/>
                </a:lnTo>
                <a:lnTo>
                  <a:pt x="9061" y="12582"/>
                </a:lnTo>
                <a:lnTo>
                  <a:pt x="8805" y="12802"/>
                </a:lnTo>
                <a:lnTo>
                  <a:pt x="8548" y="12692"/>
                </a:lnTo>
                <a:lnTo>
                  <a:pt x="8401" y="12069"/>
                </a:lnTo>
                <a:lnTo>
                  <a:pt x="8291" y="11445"/>
                </a:lnTo>
                <a:lnTo>
                  <a:pt x="8218" y="11298"/>
                </a:lnTo>
                <a:lnTo>
                  <a:pt x="8144" y="11188"/>
                </a:lnTo>
                <a:lnTo>
                  <a:pt x="8034" y="11115"/>
                </a:lnTo>
                <a:lnTo>
                  <a:pt x="7374" y="11115"/>
                </a:lnTo>
                <a:lnTo>
                  <a:pt x="7264" y="11078"/>
                </a:lnTo>
                <a:lnTo>
                  <a:pt x="7154" y="11041"/>
                </a:lnTo>
                <a:lnTo>
                  <a:pt x="7007" y="10895"/>
                </a:lnTo>
                <a:lnTo>
                  <a:pt x="6897" y="10675"/>
                </a:lnTo>
                <a:lnTo>
                  <a:pt x="6860" y="10455"/>
                </a:lnTo>
                <a:lnTo>
                  <a:pt x="6860" y="10344"/>
                </a:lnTo>
                <a:lnTo>
                  <a:pt x="6897" y="10234"/>
                </a:lnTo>
                <a:lnTo>
                  <a:pt x="6934" y="10124"/>
                </a:lnTo>
                <a:lnTo>
                  <a:pt x="7007" y="10051"/>
                </a:lnTo>
                <a:lnTo>
                  <a:pt x="7227" y="9978"/>
                </a:lnTo>
                <a:lnTo>
                  <a:pt x="7447" y="9904"/>
                </a:lnTo>
                <a:lnTo>
                  <a:pt x="8328" y="9721"/>
                </a:lnTo>
                <a:lnTo>
                  <a:pt x="8401" y="9758"/>
                </a:lnTo>
                <a:lnTo>
                  <a:pt x="8548" y="9758"/>
                </a:lnTo>
                <a:lnTo>
                  <a:pt x="8841" y="9648"/>
                </a:lnTo>
                <a:lnTo>
                  <a:pt x="9135" y="9574"/>
                </a:lnTo>
                <a:close/>
                <a:moveTo>
                  <a:pt x="1028" y="7373"/>
                </a:moveTo>
                <a:lnTo>
                  <a:pt x="1028" y="7887"/>
                </a:lnTo>
                <a:lnTo>
                  <a:pt x="1101" y="8437"/>
                </a:lnTo>
                <a:lnTo>
                  <a:pt x="1138" y="8474"/>
                </a:lnTo>
                <a:lnTo>
                  <a:pt x="1211" y="8510"/>
                </a:lnTo>
                <a:lnTo>
                  <a:pt x="1285" y="8510"/>
                </a:lnTo>
                <a:lnTo>
                  <a:pt x="1358" y="8474"/>
                </a:lnTo>
                <a:lnTo>
                  <a:pt x="1872" y="8070"/>
                </a:lnTo>
                <a:lnTo>
                  <a:pt x="1945" y="8951"/>
                </a:lnTo>
                <a:lnTo>
                  <a:pt x="1982" y="9611"/>
                </a:lnTo>
                <a:lnTo>
                  <a:pt x="1982" y="9758"/>
                </a:lnTo>
                <a:lnTo>
                  <a:pt x="1982" y="9904"/>
                </a:lnTo>
                <a:lnTo>
                  <a:pt x="1872" y="10014"/>
                </a:lnTo>
                <a:lnTo>
                  <a:pt x="1762" y="10088"/>
                </a:lnTo>
                <a:lnTo>
                  <a:pt x="1615" y="10271"/>
                </a:lnTo>
                <a:lnTo>
                  <a:pt x="1505" y="10455"/>
                </a:lnTo>
                <a:lnTo>
                  <a:pt x="1468" y="10638"/>
                </a:lnTo>
                <a:lnTo>
                  <a:pt x="1468" y="10858"/>
                </a:lnTo>
                <a:lnTo>
                  <a:pt x="1505" y="11078"/>
                </a:lnTo>
                <a:lnTo>
                  <a:pt x="1578" y="11298"/>
                </a:lnTo>
                <a:lnTo>
                  <a:pt x="1688" y="11702"/>
                </a:lnTo>
                <a:lnTo>
                  <a:pt x="2165" y="12876"/>
                </a:lnTo>
                <a:lnTo>
                  <a:pt x="1835" y="12509"/>
                </a:lnTo>
                <a:lnTo>
                  <a:pt x="1505" y="12142"/>
                </a:lnTo>
                <a:lnTo>
                  <a:pt x="1211" y="11665"/>
                </a:lnTo>
                <a:lnTo>
                  <a:pt x="918" y="11188"/>
                </a:lnTo>
                <a:lnTo>
                  <a:pt x="735" y="10675"/>
                </a:lnTo>
                <a:lnTo>
                  <a:pt x="588" y="10161"/>
                </a:lnTo>
                <a:lnTo>
                  <a:pt x="551" y="9831"/>
                </a:lnTo>
                <a:lnTo>
                  <a:pt x="514" y="9501"/>
                </a:lnTo>
                <a:lnTo>
                  <a:pt x="551" y="9171"/>
                </a:lnTo>
                <a:lnTo>
                  <a:pt x="588" y="8841"/>
                </a:lnTo>
                <a:lnTo>
                  <a:pt x="771" y="8180"/>
                </a:lnTo>
                <a:lnTo>
                  <a:pt x="955" y="7557"/>
                </a:lnTo>
                <a:lnTo>
                  <a:pt x="1028" y="7373"/>
                </a:lnTo>
                <a:close/>
                <a:moveTo>
                  <a:pt x="9612" y="12472"/>
                </a:moveTo>
                <a:lnTo>
                  <a:pt x="9942" y="12619"/>
                </a:lnTo>
                <a:lnTo>
                  <a:pt x="10675" y="12912"/>
                </a:lnTo>
                <a:lnTo>
                  <a:pt x="10895" y="12986"/>
                </a:lnTo>
                <a:lnTo>
                  <a:pt x="10529" y="13316"/>
                </a:lnTo>
                <a:lnTo>
                  <a:pt x="10162" y="13609"/>
                </a:lnTo>
                <a:lnTo>
                  <a:pt x="9685" y="13279"/>
                </a:lnTo>
                <a:lnTo>
                  <a:pt x="9171" y="12986"/>
                </a:lnTo>
                <a:lnTo>
                  <a:pt x="9391" y="12729"/>
                </a:lnTo>
                <a:lnTo>
                  <a:pt x="9612" y="12472"/>
                </a:lnTo>
                <a:close/>
                <a:moveTo>
                  <a:pt x="2569" y="5209"/>
                </a:moveTo>
                <a:lnTo>
                  <a:pt x="2899" y="5319"/>
                </a:lnTo>
                <a:lnTo>
                  <a:pt x="3266" y="5356"/>
                </a:lnTo>
                <a:lnTo>
                  <a:pt x="3999" y="5356"/>
                </a:lnTo>
                <a:lnTo>
                  <a:pt x="4733" y="5429"/>
                </a:lnTo>
                <a:lnTo>
                  <a:pt x="5467" y="5539"/>
                </a:lnTo>
                <a:lnTo>
                  <a:pt x="5320" y="5649"/>
                </a:lnTo>
                <a:lnTo>
                  <a:pt x="5173" y="5723"/>
                </a:lnTo>
                <a:lnTo>
                  <a:pt x="4880" y="5833"/>
                </a:lnTo>
                <a:lnTo>
                  <a:pt x="4696" y="5943"/>
                </a:lnTo>
                <a:lnTo>
                  <a:pt x="4513" y="6053"/>
                </a:lnTo>
                <a:lnTo>
                  <a:pt x="4366" y="6236"/>
                </a:lnTo>
                <a:lnTo>
                  <a:pt x="4293" y="6420"/>
                </a:lnTo>
                <a:lnTo>
                  <a:pt x="4256" y="6493"/>
                </a:lnTo>
                <a:lnTo>
                  <a:pt x="4293" y="6603"/>
                </a:lnTo>
                <a:lnTo>
                  <a:pt x="4329" y="6676"/>
                </a:lnTo>
                <a:lnTo>
                  <a:pt x="4366" y="6750"/>
                </a:lnTo>
                <a:lnTo>
                  <a:pt x="4439" y="6823"/>
                </a:lnTo>
                <a:lnTo>
                  <a:pt x="4549" y="6823"/>
                </a:lnTo>
                <a:lnTo>
                  <a:pt x="4660" y="6860"/>
                </a:lnTo>
                <a:lnTo>
                  <a:pt x="4696" y="6933"/>
                </a:lnTo>
                <a:lnTo>
                  <a:pt x="4733" y="7117"/>
                </a:lnTo>
                <a:lnTo>
                  <a:pt x="4770" y="7300"/>
                </a:lnTo>
                <a:lnTo>
                  <a:pt x="4770" y="7667"/>
                </a:lnTo>
                <a:lnTo>
                  <a:pt x="4806" y="7813"/>
                </a:lnTo>
                <a:lnTo>
                  <a:pt x="4586" y="7520"/>
                </a:lnTo>
                <a:lnTo>
                  <a:pt x="4366" y="7263"/>
                </a:lnTo>
                <a:lnTo>
                  <a:pt x="4256" y="7190"/>
                </a:lnTo>
                <a:lnTo>
                  <a:pt x="4146" y="7153"/>
                </a:lnTo>
                <a:lnTo>
                  <a:pt x="3999" y="7117"/>
                </a:lnTo>
                <a:lnTo>
                  <a:pt x="3889" y="7153"/>
                </a:lnTo>
                <a:lnTo>
                  <a:pt x="3632" y="7227"/>
                </a:lnTo>
                <a:lnTo>
                  <a:pt x="3412" y="7373"/>
                </a:lnTo>
                <a:lnTo>
                  <a:pt x="3192" y="7593"/>
                </a:lnTo>
                <a:lnTo>
                  <a:pt x="2972" y="7813"/>
                </a:lnTo>
                <a:lnTo>
                  <a:pt x="2825" y="8070"/>
                </a:lnTo>
                <a:lnTo>
                  <a:pt x="2715" y="8364"/>
                </a:lnTo>
                <a:lnTo>
                  <a:pt x="2642" y="8657"/>
                </a:lnTo>
                <a:lnTo>
                  <a:pt x="2605" y="8951"/>
                </a:lnTo>
                <a:lnTo>
                  <a:pt x="2605" y="9244"/>
                </a:lnTo>
                <a:lnTo>
                  <a:pt x="2679" y="9537"/>
                </a:lnTo>
                <a:lnTo>
                  <a:pt x="2679" y="9611"/>
                </a:lnTo>
                <a:lnTo>
                  <a:pt x="2752" y="9648"/>
                </a:lnTo>
                <a:lnTo>
                  <a:pt x="2789" y="9684"/>
                </a:lnTo>
                <a:lnTo>
                  <a:pt x="3156" y="9684"/>
                </a:lnTo>
                <a:lnTo>
                  <a:pt x="3449" y="9758"/>
                </a:lnTo>
                <a:lnTo>
                  <a:pt x="3706" y="9868"/>
                </a:lnTo>
                <a:lnTo>
                  <a:pt x="3963" y="10014"/>
                </a:lnTo>
                <a:lnTo>
                  <a:pt x="4183" y="10198"/>
                </a:lnTo>
                <a:lnTo>
                  <a:pt x="4403" y="10418"/>
                </a:lnTo>
                <a:lnTo>
                  <a:pt x="4770" y="10858"/>
                </a:lnTo>
                <a:lnTo>
                  <a:pt x="4403" y="11151"/>
                </a:lnTo>
                <a:lnTo>
                  <a:pt x="4109" y="11445"/>
                </a:lnTo>
                <a:lnTo>
                  <a:pt x="3816" y="11775"/>
                </a:lnTo>
                <a:lnTo>
                  <a:pt x="3596" y="12142"/>
                </a:lnTo>
                <a:lnTo>
                  <a:pt x="3412" y="12545"/>
                </a:lnTo>
                <a:lnTo>
                  <a:pt x="3266" y="12986"/>
                </a:lnTo>
                <a:lnTo>
                  <a:pt x="3192" y="13426"/>
                </a:lnTo>
                <a:lnTo>
                  <a:pt x="3156" y="13866"/>
                </a:lnTo>
                <a:lnTo>
                  <a:pt x="3082" y="13829"/>
                </a:lnTo>
                <a:lnTo>
                  <a:pt x="2972" y="13719"/>
                </a:lnTo>
                <a:lnTo>
                  <a:pt x="2899" y="13572"/>
                </a:lnTo>
                <a:lnTo>
                  <a:pt x="2459" y="12582"/>
                </a:lnTo>
                <a:lnTo>
                  <a:pt x="2092" y="11702"/>
                </a:lnTo>
                <a:lnTo>
                  <a:pt x="1945" y="11262"/>
                </a:lnTo>
                <a:lnTo>
                  <a:pt x="1872" y="10821"/>
                </a:lnTo>
                <a:lnTo>
                  <a:pt x="1872" y="10638"/>
                </a:lnTo>
                <a:lnTo>
                  <a:pt x="1945" y="10491"/>
                </a:lnTo>
                <a:lnTo>
                  <a:pt x="2055" y="10381"/>
                </a:lnTo>
                <a:lnTo>
                  <a:pt x="2202" y="10271"/>
                </a:lnTo>
                <a:lnTo>
                  <a:pt x="2312" y="10161"/>
                </a:lnTo>
                <a:lnTo>
                  <a:pt x="2385" y="10051"/>
                </a:lnTo>
                <a:lnTo>
                  <a:pt x="2385" y="9904"/>
                </a:lnTo>
                <a:lnTo>
                  <a:pt x="2385" y="9721"/>
                </a:lnTo>
                <a:lnTo>
                  <a:pt x="2312" y="8730"/>
                </a:lnTo>
                <a:lnTo>
                  <a:pt x="2165" y="7740"/>
                </a:lnTo>
                <a:lnTo>
                  <a:pt x="2165" y="7667"/>
                </a:lnTo>
                <a:lnTo>
                  <a:pt x="2092" y="7593"/>
                </a:lnTo>
                <a:lnTo>
                  <a:pt x="1945" y="7593"/>
                </a:lnTo>
                <a:lnTo>
                  <a:pt x="1358" y="8070"/>
                </a:lnTo>
                <a:lnTo>
                  <a:pt x="1321" y="7667"/>
                </a:lnTo>
                <a:lnTo>
                  <a:pt x="1358" y="7263"/>
                </a:lnTo>
                <a:lnTo>
                  <a:pt x="1395" y="6860"/>
                </a:lnTo>
                <a:lnTo>
                  <a:pt x="1505" y="6456"/>
                </a:lnTo>
                <a:lnTo>
                  <a:pt x="1505" y="6383"/>
                </a:lnTo>
                <a:lnTo>
                  <a:pt x="1468" y="6310"/>
                </a:lnTo>
                <a:lnTo>
                  <a:pt x="1725" y="5796"/>
                </a:lnTo>
                <a:lnTo>
                  <a:pt x="1982" y="5319"/>
                </a:lnTo>
                <a:lnTo>
                  <a:pt x="2239" y="5356"/>
                </a:lnTo>
                <a:lnTo>
                  <a:pt x="2495" y="5392"/>
                </a:lnTo>
                <a:lnTo>
                  <a:pt x="2569" y="5356"/>
                </a:lnTo>
                <a:lnTo>
                  <a:pt x="2605" y="5319"/>
                </a:lnTo>
                <a:lnTo>
                  <a:pt x="2605" y="5282"/>
                </a:lnTo>
                <a:lnTo>
                  <a:pt x="2569" y="5209"/>
                </a:lnTo>
                <a:close/>
                <a:moveTo>
                  <a:pt x="8805" y="13939"/>
                </a:moveTo>
                <a:lnTo>
                  <a:pt x="9098" y="13976"/>
                </a:lnTo>
                <a:lnTo>
                  <a:pt x="9391" y="14049"/>
                </a:lnTo>
                <a:lnTo>
                  <a:pt x="9208" y="14086"/>
                </a:lnTo>
                <a:lnTo>
                  <a:pt x="9171" y="14049"/>
                </a:lnTo>
                <a:lnTo>
                  <a:pt x="9061" y="14049"/>
                </a:lnTo>
                <a:lnTo>
                  <a:pt x="8988" y="13976"/>
                </a:lnTo>
                <a:lnTo>
                  <a:pt x="8805" y="13939"/>
                </a:lnTo>
                <a:close/>
                <a:moveTo>
                  <a:pt x="5815" y="14178"/>
                </a:moveTo>
                <a:lnTo>
                  <a:pt x="5797" y="14196"/>
                </a:lnTo>
                <a:lnTo>
                  <a:pt x="5760" y="14196"/>
                </a:lnTo>
                <a:lnTo>
                  <a:pt x="5815" y="14178"/>
                </a:lnTo>
                <a:close/>
                <a:moveTo>
                  <a:pt x="7154" y="2935"/>
                </a:moveTo>
                <a:lnTo>
                  <a:pt x="7594" y="3008"/>
                </a:lnTo>
                <a:lnTo>
                  <a:pt x="8034" y="3082"/>
                </a:lnTo>
                <a:lnTo>
                  <a:pt x="8438" y="3155"/>
                </a:lnTo>
                <a:lnTo>
                  <a:pt x="8401" y="3192"/>
                </a:lnTo>
                <a:lnTo>
                  <a:pt x="8401" y="3228"/>
                </a:lnTo>
                <a:lnTo>
                  <a:pt x="8401" y="3265"/>
                </a:lnTo>
                <a:lnTo>
                  <a:pt x="8438" y="3265"/>
                </a:lnTo>
                <a:lnTo>
                  <a:pt x="8621" y="3228"/>
                </a:lnTo>
                <a:lnTo>
                  <a:pt x="8768" y="3265"/>
                </a:lnTo>
                <a:lnTo>
                  <a:pt x="8805" y="3265"/>
                </a:lnTo>
                <a:lnTo>
                  <a:pt x="8768" y="3338"/>
                </a:lnTo>
                <a:lnTo>
                  <a:pt x="8768" y="3412"/>
                </a:lnTo>
                <a:lnTo>
                  <a:pt x="8768" y="3448"/>
                </a:lnTo>
                <a:lnTo>
                  <a:pt x="8805" y="3485"/>
                </a:lnTo>
                <a:lnTo>
                  <a:pt x="8841" y="3485"/>
                </a:lnTo>
                <a:lnTo>
                  <a:pt x="8915" y="3522"/>
                </a:lnTo>
                <a:lnTo>
                  <a:pt x="8988" y="3558"/>
                </a:lnTo>
                <a:lnTo>
                  <a:pt x="9098" y="3668"/>
                </a:lnTo>
                <a:lnTo>
                  <a:pt x="9208" y="3815"/>
                </a:lnTo>
                <a:lnTo>
                  <a:pt x="9245" y="3852"/>
                </a:lnTo>
                <a:lnTo>
                  <a:pt x="9281" y="3889"/>
                </a:lnTo>
                <a:lnTo>
                  <a:pt x="9318" y="3852"/>
                </a:lnTo>
                <a:lnTo>
                  <a:pt x="9391" y="3742"/>
                </a:lnTo>
                <a:lnTo>
                  <a:pt x="9465" y="3632"/>
                </a:lnTo>
                <a:lnTo>
                  <a:pt x="9538" y="3558"/>
                </a:lnTo>
                <a:lnTo>
                  <a:pt x="9758" y="3632"/>
                </a:lnTo>
                <a:lnTo>
                  <a:pt x="9612" y="3815"/>
                </a:lnTo>
                <a:lnTo>
                  <a:pt x="9501" y="3999"/>
                </a:lnTo>
                <a:lnTo>
                  <a:pt x="9465" y="4072"/>
                </a:lnTo>
                <a:lnTo>
                  <a:pt x="9465" y="4182"/>
                </a:lnTo>
                <a:lnTo>
                  <a:pt x="9575" y="4182"/>
                </a:lnTo>
                <a:lnTo>
                  <a:pt x="9648" y="4145"/>
                </a:lnTo>
                <a:lnTo>
                  <a:pt x="9795" y="4035"/>
                </a:lnTo>
                <a:lnTo>
                  <a:pt x="10052" y="3815"/>
                </a:lnTo>
                <a:lnTo>
                  <a:pt x="10308" y="3962"/>
                </a:lnTo>
                <a:lnTo>
                  <a:pt x="10235" y="4035"/>
                </a:lnTo>
                <a:lnTo>
                  <a:pt x="9978" y="4365"/>
                </a:lnTo>
                <a:lnTo>
                  <a:pt x="9868" y="4512"/>
                </a:lnTo>
                <a:lnTo>
                  <a:pt x="9795" y="4696"/>
                </a:lnTo>
                <a:lnTo>
                  <a:pt x="9795" y="4732"/>
                </a:lnTo>
                <a:lnTo>
                  <a:pt x="9832" y="4732"/>
                </a:lnTo>
                <a:lnTo>
                  <a:pt x="10015" y="4659"/>
                </a:lnTo>
                <a:lnTo>
                  <a:pt x="10198" y="4549"/>
                </a:lnTo>
                <a:lnTo>
                  <a:pt x="10492" y="4329"/>
                </a:lnTo>
                <a:lnTo>
                  <a:pt x="10639" y="4182"/>
                </a:lnTo>
                <a:lnTo>
                  <a:pt x="10822" y="4292"/>
                </a:lnTo>
                <a:lnTo>
                  <a:pt x="10565" y="4549"/>
                </a:lnTo>
                <a:lnTo>
                  <a:pt x="10272" y="4879"/>
                </a:lnTo>
                <a:lnTo>
                  <a:pt x="10052" y="5209"/>
                </a:lnTo>
                <a:lnTo>
                  <a:pt x="9942" y="5246"/>
                </a:lnTo>
                <a:lnTo>
                  <a:pt x="9648" y="5392"/>
                </a:lnTo>
                <a:lnTo>
                  <a:pt x="9391" y="5539"/>
                </a:lnTo>
                <a:lnTo>
                  <a:pt x="9281" y="5539"/>
                </a:lnTo>
                <a:lnTo>
                  <a:pt x="9135" y="5576"/>
                </a:lnTo>
                <a:lnTo>
                  <a:pt x="8805" y="5759"/>
                </a:lnTo>
                <a:lnTo>
                  <a:pt x="8548" y="5979"/>
                </a:lnTo>
                <a:lnTo>
                  <a:pt x="8364" y="6089"/>
                </a:lnTo>
                <a:lnTo>
                  <a:pt x="8071" y="6346"/>
                </a:lnTo>
                <a:lnTo>
                  <a:pt x="7924" y="6566"/>
                </a:lnTo>
                <a:lnTo>
                  <a:pt x="7741" y="6750"/>
                </a:lnTo>
                <a:lnTo>
                  <a:pt x="7631" y="6970"/>
                </a:lnTo>
                <a:lnTo>
                  <a:pt x="7594" y="7153"/>
                </a:lnTo>
                <a:lnTo>
                  <a:pt x="7631" y="7227"/>
                </a:lnTo>
                <a:lnTo>
                  <a:pt x="7667" y="7300"/>
                </a:lnTo>
                <a:lnTo>
                  <a:pt x="7741" y="7373"/>
                </a:lnTo>
                <a:lnTo>
                  <a:pt x="7851" y="7410"/>
                </a:lnTo>
                <a:lnTo>
                  <a:pt x="7998" y="7410"/>
                </a:lnTo>
                <a:lnTo>
                  <a:pt x="8144" y="7337"/>
                </a:lnTo>
                <a:lnTo>
                  <a:pt x="8401" y="7190"/>
                </a:lnTo>
                <a:lnTo>
                  <a:pt x="8548" y="7153"/>
                </a:lnTo>
                <a:lnTo>
                  <a:pt x="8731" y="7227"/>
                </a:lnTo>
                <a:lnTo>
                  <a:pt x="8805" y="7263"/>
                </a:lnTo>
                <a:lnTo>
                  <a:pt x="8878" y="7337"/>
                </a:lnTo>
                <a:lnTo>
                  <a:pt x="8915" y="7410"/>
                </a:lnTo>
                <a:lnTo>
                  <a:pt x="8915" y="7483"/>
                </a:lnTo>
                <a:lnTo>
                  <a:pt x="8841" y="7593"/>
                </a:lnTo>
                <a:lnTo>
                  <a:pt x="8731" y="7740"/>
                </a:lnTo>
                <a:lnTo>
                  <a:pt x="8584" y="7850"/>
                </a:lnTo>
                <a:lnTo>
                  <a:pt x="8401" y="7960"/>
                </a:lnTo>
                <a:lnTo>
                  <a:pt x="8144" y="8070"/>
                </a:lnTo>
                <a:lnTo>
                  <a:pt x="7961" y="8144"/>
                </a:lnTo>
                <a:lnTo>
                  <a:pt x="7741" y="8254"/>
                </a:lnTo>
                <a:lnTo>
                  <a:pt x="7557" y="8400"/>
                </a:lnTo>
                <a:lnTo>
                  <a:pt x="7521" y="8474"/>
                </a:lnTo>
                <a:lnTo>
                  <a:pt x="7484" y="8584"/>
                </a:lnTo>
                <a:lnTo>
                  <a:pt x="7447" y="8767"/>
                </a:lnTo>
                <a:lnTo>
                  <a:pt x="7521" y="8914"/>
                </a:lnTo>
                <a:lnTo>
                  <a:pt x="7631" y="9061"/>
                </a:lnTo>
                <a:lnTo>
                  <a:pt x="7777" y="9134"/>
                </a:lnTo>
                <a:lnTo>
                  <a:pt x="7887" y="9171"/>
                </a:lnTo>
                <a:lnTo>
                  <a:pt x="8034" y="9207"/>
                </a:lnTo>
                <a:lnTo>
                  <a:pt x="8254" y="9134"/>
                </a:lnTo>
                <a:lnTo>
                  <a:pt x="8694" y="8951"/>
                </a:lnTo>
                <a:lnTo>
                  <a:pt x="9208" y="8951"/>
                </a:lnTo>
                <a:lnTo>
                  <a:pt x="9391" y="8877"/>
                </a:lnTo>
                <a:lnTo>
                  <a:pt x="9575" y="8767"/>
                </a:lnTo>
                <a:lnTo>
                  <a:pt x="9685" y="8657"/>
                </a:lnTo>
                <a:lnTo>
                  <a:pt x="9795" y="8547"/>
                </a:lnTo>
                <a:lnTo>
                  <a:pt x="9905" y="8547"/>
                </a:lnTo>
                <a:lnTo>
                  <a:pt x="10052" y="8584"/>
                </a:lnTo>
                <a:lnTo>
                  <a:pt x="10088" y="8620"/>
                </a:lnTo>
                <a:lnTo>
                  <a:pt x="10125" y="8620"/>
                </a:lnTo>
                <a:lnTo>
                  <a:pt x="10198" y="8657"/>
                </a:lnTo>
                <a:lnTo>
                  <a:pt x="10382" y="8804"/>
                </a:lnTo>
                <a:lnTo>
                  <a:pt x="10565" y="8987"/>
                </a:lnTo>
                <a:lnTo>
                  <a:pt x="11115" y="9648"/>
                </a:lnTo>
                <a:lnTo>
                  <a:pt x="10382" y="9391"/>
                </a:lnTo>
                <a:lnTo>
                  <a:pt x="10015" y="9281"/>
                </a:lnTo>
                <a:lnTo>
                  <a:pt x="9648" y="9171"/>
                </a:lnTo>
                <a:lnTo>
                  <a:pt x="9612" y="9207"/>
                </a:lnTo>
                <a:lnTo>
                  <a:pt x="9281" y="9171"/>
                </a:lnTo>
                <a:lnTo>
                  <a:pt x="8951" y="9207"/>
                </a:lnTo>
                <a:lnTo>
                  <a:pt x="8621" y="9281"/>
                </a:lnTo>
                <a:lnTo>
                  <a:pt x="8328" y="9391"/>
                </a:lnTo>
                <a:lnTo>
                  <a:pt x="8291" y="9427"/>
                </a:lnTo>
                <a:lnTo>
                  <a:pt x="8144" y="9427"/>
                </a:lnTo>
                <a:lnTo>
                  <a:pt x="7631" y="9537"/>
                </a:lnTo>
                <a:lnTo>
                  <a:pt x="7117" y="9648"/>
                </a:lnTo>
                <a:lnTo>
                  <a:pt x="6934" y="9684"/>
                </a:lnTo>
                <a:lnTo>
                  <a:pt x="6787" y="9794"/>
                </a:lnTo>
                <a:lnTo>
                  <a:pt x="6677" y="9904"/>
                </a:lnTo>
                <a:lnTo>
                  <a:pt x="6567" y="10088"/>
                </a:lnTo>
                <a:lnTo>
                  <a:pt x="6494" y="10271"/>
                </a:lnTo>
                <a:lnTo>
                  <a:pt x="6494" y="10455"/>
                </a:lnTo>
                <a:lnTo>
                  <a:pt x="6494" y="10601"/>
                </a:lnTo>
                <a:lnTo>
                  <a:pt x="6530" y="10785"/>
                </a:lnTo>
                <a:lnTo>
                  <a:pt x="6604" y="10968"/>
                </a:lnTo>
                <a:lnTo>
                  <a:pt x="6714" y="11115"/>
                </a:lnTo>
                <a:lnTo>
                  <a:pt x="6824" y="11225"/>
                </a:lnTo>
                <a:lnTo>
                  <a:pt x="6970" y="11335"/>
                </a:lnTo>
                <a:lnTo>
                  <a:pt x="7117" y="11408"/>
                </a:lnTo>
                <a:lnTo>
                  <a:pt x="7301" y="11445"/>
                </a:lnTo>
                <a:lnTo>
                  <a:pt x="7484" y="11482"/>
                </a:lnTo>
                <a:lnTo>
                  <a:pt x="7777" y="11482"/>
                </a:lnTo>
                <a:lnTo>
                  <a:pt x="7851" y="11555"/>
                </a:lnTo>
                <a:lnTo>
                  <a:pt x="7924" y="11665"/>
                </a:lnTo>
                <a:lnTo>
                  <a:pt x="7961" y="11812"/>
                </a:lnTo>
                <a:lnTo>
                  <a:pt x="8034" y="12105"/>
                </a:lnTo>
                <a:lnTo>
                  <a:pt x="8071" y="12362"/>
                </a:lnTo>
                <a:lnTo>
                  <a:pt x="8108" y="12509"/>
                </a:lnTo>
                <a:lnTo>
                  <a:pt x="7851" y="12435"/>
                </a:lnTo>
                <a:lnTo>
                  <a:pt x="7631" y="12399"/>
                </a:lnTo>
                <a:lnTo>
                  <a:pt x="7557" y="12362"/>
                </a:lnTo>
                <a:lnTo>
                  <a:pt x="7521" y="12215"/>
                </a:lnTo>
                <a:lnTo>
                  <a:pt x="7521" y="12179"/>
                </a:lnTo>
                <a:lnTo>
                  <a:pt x="7447" y="12179"/>
                </a:lnTo>
                <a:lnTo>
                  <a:pt x="7447" y="12215"/>
                </a:lnTo>
                <a:lnTo>
                  <a:pt x="7411" y="12472"/>
                </a:lnTo>
                <a:lnTo>
                  <a:pt x="7411" y="12509"/>
                </a:lnTo>
                <a:lnTo>
                  <a:pt x="7447" y="12545"/>
                </a:lnTo>
                <a:lnTo>
                  <a:pt x="7851" y="12729"/>
                </a:lnTo>
                <a:lnTo>
                  <a:pt x="8254" y="12949"/>
                </a:lnTo>
                <a:lnTo>
                  <a:pt x="8438" y="13316"/>
                </a:lnTo>
                <a:lnTo>
                  <a:pt x="8474" y="13389"/>
                </a:lnTo>
                <a:lnTo>
                  <a:pt x="8548" y="13426"/>
                </a:lnTo>
                <a:lnTo>
                  <a:pt x="8621" y="13426"/>
                </a:lnTo>
                <a:lnTo>
                  <a:pt x="8694" y="13389"/>
                </a:lnTo>
                <a:lnTo>
                  <a:pt x="8841" y="13279"/>
                </a:lnTo>
                <a:lnTo>
                  <a:pt x="9428" y="13609"/>
                </a:lnTo>
                <a:lnTo>
                  <a:pt x="9281" y="13609"/>
                </a:lnTo>
                <a:lnTo>
                  <a:pt x="8548" y="13536"/>
                </a:lnTo>
                <a:lnTo>
                  <a:pt x="7851" y="13536"/>
                </a:lnTo>
                <a:lnTo>
                  <a:pt x="7374" y="13206"/>
                </a:lnTo>
                <a:lnTo>
                  <a:pt x="6860" y="12912"/>
                </a:lnTo>
                <a:lnTo>
                  <a:pt x="6824" y="12876"/>
                </a:lnTo>
                <a:lnTo>
                  <a:pt x="6750" y="12912"/>
                </a:lnTo>
                <a:lnTo>
                  <a:pt x="6750" y="12949"/>
                </a:lnTo>
                <a:lnTo>
                  <a:pt x="6750" y="13022"/>
                </a:lnTo>
                <a:lnTo>
                  <a:pt x="6970" y="13316"/>
                </a:lnTo>
                <a:lnTo>
                  <a:pt x="7227" y="13572"/>
                </a:lnTo>
                <a:lnTo>
                  <a:pt x="6897" y="13609"/>
                </a:lnTo>
                <a:lnTo>
                  <a:pt x="6567" y="13646"/>
                </a:lnTo>
                <a:lnTo>
                  <a:pt x="6310" y="13426"/>
                </a:lnTo>
                <a:lnTo>
                  <a:pt x="6090" y="13169"/>
                </a:lnTo>
                <a:lnTo>
                  <a:pt x="6017" y="13169"/>
                </a:lnTo>
                <a:lnTo>
                  <a:pt x="5943" y="13242"/>
                </a:lnTo>
                <a:lnTo>
                  <a:pt x="5907" y="13389"/>
                </a:lnTo>
                <a:lnTo>
                  <a:pt x="5943" y="13499"/>
                </a:lnTo>
                <a:lnTo>
                  <a:pt x="5980" y="13646"/>
                </a:lnTo>
                <a:lnTo>
                  <a:pt x="6090" y="13756"/>
                </a:lnTo>
                <a:lnTo>
                  <a:pt x="5760" y="13829"/>
                </a:lnTo>
                <a:lnTo>
                  <a:pt x="5430" y="13939"/>
                </a:lnTo>
                <a:lnTo>
                  <a:pt x="5393" y="13903"/>
                </a:lnTo>
                <a:lnTo>
                  <a:pt x="5173" y="13682"/>
                </a:lnTo>
                <a:lnTo>
                  <a:pt x="5026" y="13609"/>
                </a:lnTo>
                <a:lnTo>
                  <a:pt x="4916" y="13572"/>
                </a:lnTo>
                <a:lnTo>
                  <a:pt x="4880" y="13572"/>
                </a:lnTo>
                <a:lnTo>
                  <a:pt x="4880" y="13609"/>
                </a:lnTo>
                <a:lnTo>
                  <a:pt x="4880" y="13682"/>
                </a:lnTo>
                <a:lnTo>
                  <a:pt x="4916" y="13793"/>
                </a:lnTo>
                <a:lnTo>
                  <a:pt x="4990" y="13939"/>
                </a:lnTo>
                <a:lnTo>
                  <a:pt x="5100" y="14086"/>
                </a:lnTo>
                <a:lnTo>
                  <a:pt x="5136" y="14086"/>
                </a:lnTo>
                <a:lnTo>
                  <a:pt x="4843" y="14306"/>
                </a:lnTo>
                <a:lnTo>
                  <a:pt x="4623" y="14269"/>
                </a:lnTo>
                <a:lnTo>
                  <a:pt x="4109" y="14196"/>
                </a:lnTo>
                <a:lnTo>
                  <a:pt x="3853" y="14159"/>
                </a:lnTo>
                <a:lnTo>
                  <a:pt x="3596" y="14086"/>
                </a:lnTo>
                <a:lnTo>
                  <a:pt x="3669" y="14013"/>
                </a:lnTo>
                <a:lnTo>
                  <a:pt x="3706" y="13903"/>
                </a:lnTo>
                <a:lnTo>
                  <a:pt x="3706" y="13829"/>
                </a:lnTo>
                <a:lnTo>
                  <a:pt x="3669" y="13719"/>
                </a:lnTo>
                <a:lnTo>
                  <a:pt x="3632" y="13646"/>
                </a:lnTo>
                <a:lnTo>
                  <a:pt x="3559" y="13609"/>
                </a:lnTo>
                <a:lnTo>
                  <a:pt x="3632" y="13242"/>
                </a:lnTo>
                <a:lnTo>
                  <a:pt x="3742" y="12876"/>
                </a:lnTo>
                <a:lnTo>
                  <a:pt x="3889" y="12509"/>
                </a:lnTo>
                <a:lnTo>
                  <a:pt x="4073" y="12179"/>
                </a:lnTo>
                <a:lnTo>
                  <a:pt x="4293" y="11848"/>
                </a:lnTo>
                <a:lnTo>
                  <a:pt x="4549" y="11555"/>
                </a:lnTo>
                <a:lnTo>
                  <a:pt x="4843" y="11298"/>
                </a:lnTo>
                <a:lnTo>
                  <a:pt x="5173" y="11115"/>
                </a:lnTo>
                <a:lnTo>
                  <a:pt x="5246" y="11041"/>
                </a:lnTo>
                <a:lnTo>
                  <a:pt x="5283" y="10931"/>
                </a:lnTo>
                <a:lnTo>
                  <a:pt x="5283" y="10858"/>
                </a:lnTo>
                <a:lnTo>
                  <a:pt x="5210" y="10785"/>
                </a:lnTo>
                <a:lnTo>
                  <a:pt x="4770" y="10234"/>
                </a:lnTo>
                <a:lnTo>
                  <a:pt x="4549" y="9978"/>
                </a:lnTo>
                <a:lnTo>
                  <a:pt x="4293" y="9758"/>
                </a:lnTo>
                <a:lnTo>
                  <a:pt x="3999" y="9574"/>
                </a:lnTo>
                <a:lnTo>
                  <a:pt x="3706" y="9427"/>
                </a:lnTo>
                <a:lnTo>
                  <a:pt x="3376" y="9317"/>
                </a:lnTo>
                <a:lnTo>
                  <a:pt x="3046" y="9281"/>
                </a:lnTo>
                <a:lnTo>
                  <a:pt x="3046" y="8877"/>
                </a:lnTo>
                <a:lnTo>
                  <a:pt x="3119" y="8510"/>
                </a:lnTo>
                <a:lnTo>
                  <a:pt x="3266" y="8180"/>
                </a:lnTo>
                <a:lnTo>
                  <a:pt x="3486" y="7887"/>
                </a:lnTo>
                <a:lnTo>
                  <a:pt x="3632" y="7740"/>
                </a:lnTo>
                <a:lnTo>
                  <a:pt x="3816" y="7593"/>
                </a:lnTo>
                <a:lnTo>
                  <a:pt x="3889" y="7557"/>
                </a:lnTo>
                <a:lnTo>
                  <a:pt x="3963" y="7557"/>
                </a:lnTo>
                <a:lnTo>
                  <a:pt x="4036" y="7593"/>
                </a:lnTo>
                <a:lnTo>
                  <a:pt x="4109" y="7630"/>
                </a:lnTo>
                <a:lnTo>
                  <a:pt x="4219" y="7740"/>
                </a:lnTo>
                <a:lnTo>
                  <a:pt x="4329" y="7887"/>
                </a:lnTo>
                <a:lnTo>
                  <a:pt x="4916" y="8657"/>
                </a:lnTo>
                <a:lnTo>
                  <a:pt x="5026" y="8730"/>
                </a:lnTo>
                <a:lnTo>
                  <a:pt x="5136" y="8767"/>
                </a:lnTo>
                <a:lnTo>
                  <a:pt x="5210" y="8730"/>
                </a:lnTo>
                <a:lnTo>
                  <a:pt x="5246" y="8694"/>
                </a:lnTo>
                <a:lnTo>
                  <a:pt x="5283" y="8620"/>
                </a:lnTo>
                <a:lnTo>
                  <a:pt x="5283" y="8547"/>
                </a:lnTo>
                <a:lnTo>
                  <a:pt x="5136" y="7006"/>
                </a:lnTo>
                <a:lnTo>
                  <a:pt x="5100" y="6823"/>
                </a:lnTo>
                <a:lnTo>
                  <a:pt x="4990" y="6640"/>
                </a:lnTo>
                <a:lnTo>
                  <a:pt x="4880" y="6493"/>
                </a:lnTo>
                <a:lnTo>
                  <a:pt x="4660" y="6456"/>
                </a:lnTo>
                <a:lnTo>
                  <a:pt x="4733" y="6420"/>
                </a:lnTo>
                <a:lnTo>
                  <a:pt x="4843" y="6346"/>
                </a:lnTo>
                <a:lnTo>
                  <a:pt x="5026" y="6199"/>
                </a:lnTo>
                <a:lnTo>
                  <a:pt x="5430" y="6016"/>
                </a:lnTo>
                <a:lnTo>
                  <a:pt x="5613" y="5943"/>
                </a:lnTo>
                <a:lnTo>
                  <a:pt x="5760" y="5796"/>
                </a:lnTo>
                <a:lnTo>
                  <a:pt x="5870" y="5649"/>
                </a:lnTo>
                <a:lnTo>
                  <a:pt x="5980" y="5466"/>
                </a:lnTo>
                <a:lnTo>
                  <a:pt x="5980" y="5392"/>
                </a:lnTo>
                <a:lnTo>
                  <a:pt x="5943" y="5319"/>
                </a:lnTo>
                <a:lnTo>
                  <a:pt x="5907" y="5246"/>
                </a:lnTo>
                <a:lnTo>
                  <a:pt x="5833" y="5209"/>
                </a:lnTo>
                <a:lnTo>
                  <a:pt x="4990" y="5099"/>
                </a:lnTo>
                <a:lnTo>
                  <a:pt x="4109" y="4989"/>
                </a:lnTo>
                <a:lnTo>
                  <a:pt x="3742" y="4989"/>
                </a:lnTo>
                <a:lnTo>
                  <a:pt x="3302" y="4952"/>
                </a:lnTo>
                <a:lnTo>
                  <a:pt x="2899" y="4989"/>
                </a:lnTo>
                <a:lnTo>
                  <a:pt x="2715" y="5026"/>
                </a:lnTo>
                <a:lnTo>
                  <a:pt x="2532" y="5099"/>
                </a:lnTo>
                <a:lnTo>
                  <a:pt x="2495" y="5136"/>
                </a:lnTo>
                <a:lnTo>
                  <a:pt x="2532" y="5209"/>
                </a:lnTo>
                <a:lnTo>
                  <a:pt x="2165" y="5062"/>
                </a:lnTo>
                <a:lnTo>
                  <a:pt x="2459" y="4732"/>
                </a:lnTo>
                <a:lnTo>
                  <a:pt x="2752" y="4402"/>
                </a:lnTo>
                <a:lnTo>
                  <a:pt x="3082" y="4145"/>
                </a:lnTo>
                <a:lnTo>
                  <a:pt x="3449" y="3889"/>
                </a:lnTo>
                <a:lnTo>
                  <a:pt x="3816" y="3668"/>
                </a:lnTo>
                <a:lnTo>
                  <a:pt x="4219" y="3448"/>
                </a:lnTo>
                <a:lnTo>
                  <a:pt x="4623" y="3302"/>
                </a:lnTo>
                <a:lnTo>
                  <a:pt x="5026" y="3155"/>
                </a:lnTo>
                <a:lnTo>
                  <a:pt x="5467" y="3045"/>
                </a:lnTo>
                <a:lnTo>
                  <a:pt x="5907" y="2972"/>
                </a:lnTo>
                <a:lnTo>
                  <a:pt x="6310" y="2935"/>
                </a:lnTo>
                <a:close/>
                <a:moveTo>
                  <a:pt x="5393" y="14343"/>
                </a:moveTo>
                <a:lnTo>
                  <a:pt x="5430" y="14379"/>
                </a:lnTo>
                <a:lnTo>
                  <a:pt x="5356" y="14379"/>
                </a:lnTo>
                <a:lnTo>
                  <a:pt x="5393" y="14343"/>
                </a:lnTo>
                <a:close/>
                <a:moveTo>
                  <a:pt x="7704" y="13903"/>
                </a:moveTo>
                <a:lnTo>
                  <a:pt x="7961" y="14049"/>
                </a:lnTo>
                <a:lnTo>
                  <a:pt x="8291" y="14196"/>
                </a:lnTo>
                <a:lnTo>
                  <a:pt x="8584" y="14306"/>
                </a:lnTo>
                <a:lnTo>
                  <a:pt x="8181" y="14379"/>
                </a:lnTo>
                <a:lnTo>
                  <a:pt x="7741" y="14416"/>
                </a:lnTo>
                <a:lnTo>
                  <a:pt x="7704" y="14306"/>
                </a:lnTo>
                <a:lnTo>
                  <a:pt x="7631" y="14233"/>
                </a:lnTo>
                <a:lnTo>
                  <a:pt x="7264" y="14123"/>
                </a:lnTo>
                <a:lnTo>
                  <a:pt x="6970" y="13939"/>
                </a:lnTo>
                <a:lnTo>
                  <a:pt x="7521" y="13903"/>
                </a:lnTo>
                <a:close/>
                <a:moveTo>
                  <a:pt x="6420" y="14013"/>
                </a:moveTo>
                <a:lnTo>
                  <a:pt x="6567" y="14123"/>
                </a:lnTo>
                <a:lnTo>
                  <a:pt x="6787" y="14306"/>
                </a:lnTo>
                <a:lnTo>
                  <a:pt x="7007" y="14453"/>
                </a:lnTo>
                <a:lnTo>
                  <a:pt x="6053" y="14416"/>
                </a:lnTo>
                <a:lnTo>
                  <a:pt x="6053" y="14343"/>
                </a:lnTo>
                <a:lnTo>
                  <a:pt x="6053" y="14269"/>
                </a:lnTo>
                <a:lnTo>
                  <a:pt x="5980" y="14196"/>
                </a:lnTo>
                <a:lnTo>
                  <a:pt x="5907" y="14159"/>
                </a:lnTo>
                <a:lnTo>
                  <a:pt x="5870" y="14159"/>
                </a:lnTo>
                <a:lnTo>
                  <a:pt x="5980" y="14123"/>
                </a:lnTo>
                <a:lnTo>
                  <a:pt x="6420" y="14013"/>
                </a:lnTo>
                <a:close/>
                <a:moveTo>
                  <a:pt x="6824" y="2385"/>
                </a:moveTo>
                <a:lnTo>
                  <a:pt x="6750" y="2421"/>
                </a:lnTo>
                <a:lnTo>
                  <a:pt x="6677" y="2495"/>
                </a:lnTo>
                <a:lnTo>
                  <a:pt x="6127" y="2531"/>
                </a:lnTo>
                <a:lnTo>
                  <a:pt x="5540" y="2605"/>
                </a:lnTo>
                <a:lnTo>
                  <a:pt x="5026" y="2715"/>
                </a:lnTo>
                <a:lnTo>
                  <a:pt x="4476" y="2861"/>
                </a:lnTo>
                <a:lnTo>
                  <a:pt x="3926" y="3082"/>
                </a:lnTo>
                <a:lnTo>
                  <a:pt x="3376" y="3375"/>
                </a:lnTo>
                <a:lnTo>
                  <a:pt x="2899" y="3705"/>
                </a:lnTo>
                <a:lnTo>
                  <a:pt x="2459" y="4109"/>
                </a:lnTo>
                <a:lnTo>
                  <a:pt x="2018" y="4512"/>
                </a:lnTo>
                <a:lnTo>
                  <a:pt x="1652" y="4989"/>
                </a:lnTo>
                <a:lnTo>
                  <a:pt x="1321" y="5466"/>
                </a:lnTo>
                <a:lnTo>
                  <a:pt x="1065" y="6016"/>
                </a:lnTo>
                <a:lnTo>
                  <a:pt x="735" y="6713"/>
                </a:lnTo>
                <a:lnTo>
                  <a:pt x="478" y="7447"/>
                </a:lnTo>
                <a:lnTo>
                  <a:pt x="221" y="8180"/>
                </a:lnTo>
                <a:lnTo>
                  <a:pt x="74" y="8914"/>
                </a:lnTo>
                <a:lnTo>
                  <a:pt x="38" y="9244"/>
                </a:lnTo>
                <a:lnTo>
                  <a:pt x="1" y="9611"/>
                </a:lnTo>
                <a:lnTo>
                  <a:pt x="38" y="9941"/>
                </a:lnTo>
                <a:lnTo>
                  <a:pt x="74" y="10271"/>
                </a:lnTo>
                <a:lnTo>
                  <a:pt x="148" y="10601"/>
                </a:lnTo>
                <a:lnTo>
                  <a:pt x="258" y="10931"/>
                </a:lnTo>
                <a:lnTo>
                  <a:pt x="368" y="11262"/>
                </a:lnTo>
                <a:lnTo>
                  <a:pt x="514" y="11555"/>
                </a:lnTo>
                <a:lnTo>
                  <a:pt x="881" y="12142"/>
                </a:lnTo>
                <a:lnTo>
                  <a:pt x="1285" y="12692"/>
                </a:lnTo>
                <a:lnTo>
                  <a:pt x="1725" y="13206"/>
                </a:lnTo>
                <a:lnTo>
                  <a:pt x="2202" y="13719"/>
                </a:lnTo>
                <a:lnTo>
                  <a:pt x="2459" y="13976"/>
                </a:lnTo>
                <a:lnTo>
                  <a:pt x="2752" y="14233"/>
                </a:lnTo>
                <a:lnTo>
                  <a:pt x="2825" y="14343"/>
                </a:lnTo>
                <a:lnTo>
                  <a:pt x="2899" y="14416"/>
                </a:lnTo>
                <a:lnTo>
                  <a:pt x="3009" y="14453"/>
                </a:lnTo>
                <a:lnTo>
                  <a:pt x="3119" y="14453"/>
                </a:lnTo>
                <a:lnTo>
                  <a:pt x="3192" y="14526"/>
                </a:lnTo>
                <a:lnTo>
                  <a:pt x="3559" y="14636"/>
                </a:lnTo>
                <a:lnTo>
                  <a:pt x="3889" y="14746"/>
                </a:lnTo>
                <a:lnTo>
                  <a:pt x="4623" y="14820"/>
                </a:lnTo>
                <a:lnTo>
                  <a:pt x="6017" y="14966"/>
                </a:lnTo>
                <a:lnTo>
                  <a:pt x="6714" y="15003"/>
                </a:lnTo>
                <a:lnTo>
                  <a:pt x="7411" y="15003"/>
                </a:lnTo>
                <a:lnTo>
                  <a:pt x="8108" y="14930"/>
                </a:lnTo>
                <a:lnTo>
                  <a:pt x="8768" y="14783"/>
                </a:lnTo>
                <a:lnTo>
                  <a:pt x="9465" y="14600"/>
                </a:lnTo>
                <a:lnTo>
                  <a:pt x="9758" y="14453"/>
                </a:lnTo>
                <a:lnTo>
                  <a:pt x="10088" y="14306"/>
                </a:lnTo>
                <a:lnTo>
                  <a:pt x="10382" y="14159"/>
                </a:lnTo>
                <a:lnTo>
                  <a:pt x="10675" y="13976"/>
                </a:lnTo>
                <a:lnTo>
                  <a:pt x="11152" y="13536"/>
                </a:lnTo>
                <a:lnTo>
                  <a:pt x="11629" y="13059"/>
                </a:lnTo>
                <a:lnTo>
                  <a:pt x="12033" y="12509"/>
                </a:lnTo>
                <a:lnTo>
                  <a:pt x="12399" y="11958"/>
                </a:lnTo>
                <a:lnTo>
                  <a:pt x="12729" y="11372"/>
                </a:lnTo>
                <a:lnTo>
                  <a:pt x="12986" y="10748"/>
                </a:lnTo>
                <a:lnTo>
                  <a:pt x="13243" y="10161"/>
                </a:lnTo>
                <a:lnTo>
                  <a:pt x="13426" y="9464"/>
                </a:lnTo>
                <a:lnTo>
                  <a:pt x="13500" y="9097"/>
                </a:lnTo>
                <a:lnTo>
                  <a:pt x="13573" y="8730"/>
                </a:lnTo>
                <a:lnTo>
                  <a:pt x="13573" y="8400"/>
                </a:lnTo>
                <a:lnTo>
                  <a:pt x="13573" y="8034"/>
                </a:lnTo>
                <a:lnTo>
                  <a:pt x="13573" y="7667"/>
                </a:lnTo>
                <a:lnTo>
                  <a:pt x="13500" y="7300"/>
                </a:lnTo>
                <a:lnTo>
                  <a:pt x="13426" y="6970"/>
                </a:lnTo>
                <a:lnTo>
                  <a:pt x="13353" y="6640"/>
                </a:lnTo>
                <a:lnTo>
                  <a:pt x="13206" y="6346"/>
                </a:lnTo>
                <a:lnTo>
                  <a:pt x="13060" y="6053"/>
                </a:lnTo>
                <a:lnTo>
                  <a:pt x="12693" y="5466"/>
                </a:lnTo>
                <a:lnTo>
                  <a:pt x="12289" y="4916"/>
                </a:lnTo>
                <a:lnTo>
                  <a:pt x="11849" y="4475"/>
                </a:lnTo>
                <a:lnTo>
                  <a:pt x="11372" y="4035"/>
                </a:lnTo>
                <a:lnTo>
                  <a:pt x="10895" y="3668"/>
                </a:lnTo>
                <a:lnTo>
                  <a:pt x="10345" y="3338"/>
                </a:lnTo>
                <a:lnTo>
                  <a:pt x="9795" y="3045"/>
                </a:lnTo>
                <a:lnTo>
                  <a:pt x="9208" y="2788"/>
                </a:lnTo>
                <a:lnTo>
                  <a:pt x="8584" y="2605"/>
                </a:lnTo>
                <a:lnTo>
                  <a:pt x="7998" y="2458"/>
                </a:lnTo>
                <a:lnTo>
                  <a:pt x="7447" y="2385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68" name="Google Shape;168;p2"/>
          <p:cNvSpPr/>
          <p:nvPr/>
        </p:nvSpPr>
        <p:spPr>
          <a:xfrm>
            <a:off x="8364459" y="3346843"/>
            <a:ext cx="873792" cy="600260"/>
          </a:xfrm>
          <a:custGeom>
            <a:avLst/>
            <a:gdLst/>
            <a:ahLst/>
            <a:cxnLst/>
            <a:rect l="l" t="t" r="r" b="b"/>
            <a:pathLst>
              <a:path w="17461" h="11995" extrusionOk="0">
                <a:moveTo>
                  <a:pt x="9758" y="2238"/>
                </a:moveTo>
                <a:lnTo>
                  <a:pt x="9721" y="2274"/>
                </a:lnTo>
                <a:lnTo>
                  <a:pt x="9648" y="2311"/>
                </a:lnTo>
                <a:lnTo>
                  <a:pt x="9611" y="2458"/>
                </a:lnTo>
                <a:lnTo>
                  <a:pt x="9648" y="2568"/>
                </a:lnTo>
                <a:lnTo>
                  <a:pt x="9721" y="2605"/>
                </a:lnTo>
                <a:lnTo>
                  <a:pt x="9758" y="2641"/>
                </a:lnTo>
                <a:lnTo>
                  <a:pt x="9941" y="2641"/>
                </a:lnTo>
                <a:lnTo>
                  <a:pt x="9978" y="2605"/>
                </a:lnTo>
                <a:lnTo>
                  <a:pt x="10051" y="2531"/>
                </a:lnTo>
                <a:lnTo>
                  <a:pt x="10051" y="2458"/>
                </a:lnTo>
                <a:lnTo>
                  <a:pt x="10051" y="2348"/>
                </a:lnTo>
                <a:lnTo>
                  <a:pt x="9978" y="2274"/>
                </a:lnTo>
                <a:lnTo>
                  <a:pt x="9941" y="2238"/>
                </a:lnTo>
                <a:close/>
                <a:moveTo>
                  <a:pt x="9795" y="3191"/>
                </a:moveTo>
                <a:lnTo>
                  <a:pt x="9721" y="3265"/>
                </a:lnTo>
                <a:lnTo>
                  <a:pt x="9684" y="3301"/>
                </a:lnTo>
                <a:lnTo>
                  <a:pt x="9684" y="3375"/>
                </a:lnTo>
                <a:lnTo>
                  <a:pt x="9684" y="3485"/>
                </a:lnTo>
                <a:lnTo>
                  <a:pt x="9758" y="3522"/>
                </a:lnTo>
                <a:lnTo>
                  <a:pt x="9795" y="3558"/>
                </a:lnTo>
                <a:lnTo>
                  <a:pt x="9941" y="3558"/>
                </a:lnTo>
                <a:lnTo>
                  <a:pt x="9978" y="3522"/>
                </a:lnTo>
                <a:lnTo>
                  <a:pt x="10015" y="3485"/>
                </a:lnTo>
                <a:lnTo>
                  <a:pt x="10051" y="3375"/>
                </a:lnTo>
                <a:lnTo>
                  <a:pt x="10015" y="3301"/>
                </a:lnTo>
                <a:lnTo>
                  <a:pt x="9978" y="3228"/>
                </a:lnTo>
                <a:lnTo>
                  <a:pt x="9941" y="3191"/>
                </a:lnTo>
                <a:close/>
                <a:moveTo>
                  <a:pt x="11519" y="3045"/>
                </a:moveTo>
                <a:lnTo>
                  <a:pt x="11409" y="3081"/>
                </a:lnTo>
                <a:lnTo>
                  <a:pt x="11335" y="3118"/>
                </a:lnTo>
                <a:lnTo>
                  <a:pt x="11298" y="3191"/>
                </a:lnTo>
                <a:lnTo>
                  <a:pt x="11262" y="3265"/>
                </a:lnTo>
                <a:lnTo>
                  <a:pt x="11262" y="3338"/>
                </a:lnTo>
                <a:lnTo>
                  <a:pt x="11262" y="3412"/>
                </a:lnTo>
                <a:lnTo>
                  <a:pt x="11298" y="3485"/>
                </a:lnTo>
                <a:lnTo>
                  <a:pt x="11372" y="3522"/>
                </a:lnTo>
                <a:lnTo>
                  <a:pt x="11445" y="3595"/>
                </a:lnTo>
                <a:lnTo>
                  <a:pt x="11592" y="3595"/>
                </a:lnTo>
                <a:lnTo>
                  <a:pt x="11665" y="3522"/>
                </a:lnTo>
                <a:lnTo>
                  <a:pt x="11702" y="3485"/>
                </a:lnTo>
                <a:lnTo>
                  <a:pt x="11739" y="3412"/>
                </a:lnTo>
                <a:lnTo>
                  <a:pt x="11702" y="3265"/>
                </a:lnTo>
                <a:lnTo>
                  <a:pt x="11702" y="3155"/>
                </a:lnTo>
                <a:lnTo>
                  <a:pt x="11629" y="3081"/>
                </a:lnTo>
                <a:lnTo>
                  <a:pt x="11519" y="3045"/>
                </a:lnTo>
                <a:close/>
                <a:moveTo>
                  <a:pt x="15554" y="1541"/>
                </a:moveTo>
                <a:lnTo>
                  <a:pt x="15407" y="1871"/>
                </a:lnTo>
                <a:lnTo>
                  <a:pt x="15187" y="2164"/>
                </a:lnTo>
                <a:lnTo>
                  <a:pt x="14967" y="2458"/>
                </a:lnTo>
                <a:lnTo>
                  <a:pt x="14710" y="2715"/>
                </a:lnTo>
                <a:lnTo>
                  <a:pt x="14416" y="2935"/>
                </a:lnTo>
                <a:lnTo>
                  <a:pt x="14123" y="3155"/>
                </a:lnTo>
                <a:lnTo>
                  <a:pt x="13536" y="3595"/>
                </a:lnTo>
                <a:lnTo>
                  <a:pt x="13279" y="3265"/>
                </a:lnTo>
                <a:lnTo>
                  <a:pt x="12986" y="2971"/>
                </a:lnTo>
                <a:lnTo>
                  <a:pt x="13096" y="2935"/>
                </a:lnTo>
                <a:lnTo>
                  <a:pt x="13683" y="2531"/>
                </a:lnTo>
                <a:lnTo>
                  <a:pt x="14306" y="2164"/>
                </a:lnTo>
                <a:lnTo>
                  <a:pt x="14930" y="1834"/>
                </a:lnTo>
                <a:lnTo>
                  <a:pt x="15554" y="1541"/>
                </a:lnTo>
                <a:close/>
                <a:moveTo>
                  <a:pt x="8914" y="3228"/>
                </a:moveTo>
                <a:lnTo>
                  <a:pt x="8841" y="3301"/>
                </a:lnTo>
                <a:lnTo>
                  <a:pt x="8804" y="3375"/>
                </a:lnTo>
                <a:lnTo>
                  <a:pt x="8804" y="3485"/>
                </a:lnTo>
                <a:lnTo>
                  <a:pt x="8804" y="3558"/>
                </a:lnTo>
                <a:lnTo>
                  <a:pt x="8877" y="3632"/>
                </a:lnTo>
                <a:lnTo>
                  <a:pt x="8951" y="3668"/>
                </a:lnTo>
                <a:lnTo>
                  <a:pt x="9098" y="3668"/>
                </a:lnTo>
                <a:lnTo>
                  <a:pt x="9134" y="3632"/>
                </a:lnTo>
                <a:lnTo>
                  <a:pt x="9208" y="3558"/>
                </a:lnTo>
                <a:lnTo>
                  <a:pt x="9208" y="3485"/>
                </a:lnTo>
                <a:lnTo>
                  <a:pt x="9208" y="3375"/>
                </a:lnTo>
                <a:lnTo>
                  <a:pt x="9171" y="3338"/>
                </a:lnTo>
                <a:lnTo>
                  <a:pt x="9134" y="3265"/>
                </a:lnTo>
                <a:lnTo>
                  <a:pt x="9061" y="3228"/>
                </a:lnTo>
                <a:close/>
                <a:moveTo>
                  <a:pt x="16324" y="1101"/>
                </a:moveTo>
                <a:lnTo>
                  <a:pt x="16140" y="1541"/>
                </a:lnTo>
                <a:lnTo>
                  <a:pt x="15884" y="1944"/>
                </a:lnTo>
                <a:lnTo>
                  <a:pt x="15590" y="2348"/>
                </a:lnTo>
                <a:lnTo>
                  <a:pt x="15297" y="2751"/>
                </a:lnTo>
                <a:lnTo>
                  <a:pt x="14967" y="3081"/>
                </a:lnTo>
                <a:lnTo>
                  <a:pt x="14600" y="3412"/>
                </a:lnTo>
                <a:lnTo>
                  <a:pt x="13829" y="4072"/>
                </a:lnTo>
                <a:lnTo>
                  <a:pt x="13756" y="3925"/>
                </a:lnTo>
                <a:lnTo>
                  <a:pt x="13976" y="3778"/>
                </a:lnTo>
                <a:lnTo>
                  <a:pt x="14343" y="3558"/>
                </a:lnTo>
                <a:lnTo>
                  <a:pt x="14673" y="3301"/>
                </a:lnTo>
                <a:lnTo>
                  <a:pt x="15003" y="3008"/>
                </a:lnTo>
                <a:lnTo>
                  <a:pt x="15297" y="2715"/>
                </a:lnTo>
                <a:lnTo>
                  <a:pt x="15554" y="2384"/>
                </a:lnTo>
                <a:lnTo>
                  <a:pt x="15774" y="2018"/>
                </a:lnTo>
                <a:lnTo>
                  <a:pt x="15957" y="1651"/>
                </a:lnTo>
                <a:lnTo>
                  <a:pt x="16104" y="1211"/>
                </a:lnTo>
                <a:lnTo>
                  <a:pt x="16104" y="1137"/>
                </a:lnTo>
                <a:lnTo>
                  <a:pt x="16324" y="1101"/>
                </a:lnTo>
                <a:close/>
                <a:moveTo>
                  <a:pt x="10528" y="3962"/>
                </a:moveTo>
                <a:lnTo>
                  <a:pt x="10455" y="3998"/>
                </a:lnTo>
                <a:lnTo>
                  <a:pt x="10381" y="4072"/>
                </a:lnTo>
                <a:lnTo>
                  <a:pt x="10381" y="4108"/>
                </a:lnTo>
                <a:lnTo>
                  <a:pt x="10345" y="4219"/>
                </a:lnTo>
                <a:lnTo>
                  <a:pt x="10381" y="4329"/>
                </a:lnTo>
                <a:lnTo>
                  <a:pt x="10455" y="4402"/>
                </a:lnTo>
                <a:lnTo>
                  <a:pt x="10491" y="4439"/>
                </a:lnTo>
                <a:lnTo>
                  <a:pt x="10638" y="4439"/>
                </a:lnTo>
                <a:lnTo>
                  <a:pt x="10748" y="4365"/>
                </a:lnTo>
                <a:lnTo>
                  <a:pt x="10785" y="4292"/>
                </a:lnTo>
                <a:lnTo>
                  <a:pt x="10822" y="4219"/>
                </a:lnTo>
                <a:lnTo>
                  <a:pt x="10785" y="4108"/>
                </a:lnTo>
                <a:lnTo>
                  <a:pt x="10748" y="4072"/>
                </a:lnTo>
                <a:lnTo>
                  <a:pt x="10712" y="3998"/>
                </a:lnTo>
                <a:lnTo>
                  <a:pt x="10675" y="3962"/>
                </a:lnTo>
                <a:close/>
                <a:moveTo>
                  <a:pt x="16434" y="477"/>
                </a:moveTo>
                <a:lnTo>
                  <a:pt x="16617" y="514"/>
                </a:lnTo>
                <a:lnTo>
                  <a:pt x="16764" y="587"/>
                </a:lnTo>
                <a:lnTo>
                  <a:pt x="16837" y="734"/>
                </a:lnTo>
                <a:lnTo>
                  <a:pt x="16911" y="880"/>
                </a:lnTo>
                <a:lnTo>
                  <a:pt x="16947" y="1064"/>
                </a:lnTo>
                <a:lnTo>
                  <a:pt x="16947" y="1247"/>
                </a:lnTo>
                <a:lnTo>
                  <a:pt x="16911" y="1541"/>
                </a:lnTo>
                <a:lnTo>
                  <a:pt x="16764" y="1871"/>
                </a:lnTo>
                <a:lnTo>
                  <a:pt x="16544" y="2128"/>
                </a:lnTo>
                <a:lnTo>
                  <a:pt x="16104" y="2641"/>
                </a:lnTo>
                <a:lnTo>
                  <a:pt x="15077" y="3668"/>
                </a:lnTo>
                <a:lnTo>
                  <a:pt x="14086" y="4549"/>
                </a:lnTo>
                <a:lnTo>
                  <a:pt x="14013" y="4402"/>
                </a:lnTo>
                <a:lnTo>
                  <a:pt x="14123" y="4329"/>
                </a:lnTo>
                <a:lnTo>
                  <a:pt x="14967" y="3632"/>
                </a:lnTo>
                <a:lnTo>
                  <a:pt x="15370" y="3228"/>
                </a:lnTo>
                <a:lnTo>
                  <a:pt x="15737" y="2825"/>
                </a:lnTo>
                <a:lnTo>
                  <a:pt x="16067" y="2384"/>
                </a:lnTo>
                <a:lnTo>
                  <a:pt x="16361" y="1908"/>
                </a:lnTo>
                <a:lnTo>
                  <a:pt x="16617" y="1431"/>
                </a:lnTo>
                <a:lnTo>
                  <a:pt x="16764" y="880"/>
                </a:lnTo>
                <a:lnTo>
                  <a:pt x="16764" y="770"/>
                </a:lnTo>
                <a:lnTo>
                  <a:pt x="16727" y="697"/>
                </a:lnTo>
                <a:lnTo>
                  <a:pt x="16654" y="660"/>
                </a:lnTo>
                <a:lnTo>
                  <a:pt x="16544" y="660"/>
                </a:lnTo>
                <a:lnTo>
                  <a:pt x="15920" y="770"/>
                </a:lnTo>
                <a:lnTo>
                  <a:pt x="15333" y="954"/>
                </a:lnTo>
                <a:lnTo>
                  <a:pt x="15333" y="954"/>
                </a:lnTo>
                <a:lnTo>
                  <a:pt x="15590" y="807"/>
                </a:lnTo>
                <a:lnTo>
                  <a:pt x="15884" y="660"/>
                </a:lnTo>
                <a:lnTo>
                  <a:pt x="16177" y="550"/>
                </a:lnTo>
                <a:lnTo>
                  <a:pt x="16434" y="477"/>
                </a:lnTo>
                <a:close/>
                <a:moveTo>
                  <a:pt x="9354" y="4182"/>
                </a:moveTo>
                <a:lnTo>
                  <a:pt x="9208" y="4255"/>
                </a:lnTo>
                <a:lnTo>
                  <a:pt x="9134" y="4365"/>
                </a:lnTo>
                <a:lnTo>
                  <a:pt x="9134" y="4439"/>
                </a:lnTo>
                <a:lnTo>
                  <a:pt x="9171" y="4512"/>
                </a:lnTo>
                <a:lnTo>
                  <a:pt x="9208" y="4585"/>
                </a:lnTo>
                <a:lnTo>
                  <a:pt x="9281" y="4622"/>
                </a:lnTo>
                <a:lnTo>
                  <a:pt x="9428" y="4622"/>
                </a:lnTo>
                <a:lnTo>
                  <a:pt x="9538" y="4585"/>
                </a:lnTo>
                <a:lnTo>
                  <a:pt x="9611" y="4475"/>
                </a:lnTo>
                <a:lnTo>
                  <a:pt x="9648" y="4402"/>
                </a:lnTo>
                <a:lnTo>
                  <a:pt x="9648" y="4292"/>
                </a:lnTo>
                <a:lnTo>
                  <a:pt x="9611" y="4255"/>
                </a:lnTo>
                <a:lnTo>
                  <a:pt x="9538" y="4182"/>
                </a:lnTo>
                <a:close/>
                <a:moveTo>
                  <a:pt x="13243" y="6566"/>
                </a:moveTo>
                <a:lnTo>
                  <a:pt x="13169" y="6639"/>
                </a:lnTo>
                <a:lnTo>
                  <a:pt x="13133" y="6713"/>
                </a:lnTo>
                <a:lnTo>
                  <a:pt x="13133" y="6860"/>
                </a:lnTo>
                <a:lnTo>
                  <a:pt x="13133" y="6933"/>
                </a:lnTo>
                <a:lnTo>
                  <a:pt x="13206" y="6970"/>
                </a:lnTo>
                <a:lnTo>
                  <a:pt x="13316" y="7006"/>
                </a:lnTo>
                <a:lnTo>
                  <a:pt x="13463" y="6970"/>
                </a:lnTo>
                <a:lnTo>
                  <a:pt x="13536" y="6933"/>
                </a:lnTo>
                <a:lnTo>
                  <a:pt x="13536" y="6860"/>
                </a:lnTo>
                <a:lnTo>
                  <a:pt x="13573" y="6750"/>
                </a:lnTo>
                <a:lnTo>
                  <a:pt x="13536" y="6676"/>
                </a:lnTo>
                <a:lnTo>
                  <a:pt x="13463" y="6603"/>
                </a:lnTo>
                <a:lnTo>
                  <a:pt x="13316" y="6566"/>
                </a:lnTo>
                <a:close/>
                <a:moveTo>
                  <a:pt x="12216" y="7300"/>
                </a:moveTo>
                <a:lnTo>
                  <a:pt x="12105" y="7336"/>
                </a:lnTo>
                <a:lnTo>
                  <a:pt x="12032" y="7410"/>
                </a:lnTo>
                <a:lnTo>
                  <a:pt x="11995" y="7520"/>
                </a:lnTo>
                <a:lnTo>
                  <a:pt x="11995" y="7630"/>
                </a:lnTo>
                <a:lnTo>
                  <a:pt x="12032" y="7703"/>
                </a:lnTo>
                <a:lnTo>
                  <a:pt x="12105" y="7777"/>
                </a:lnTo>
                <a:lnTo>
                  <a:pt x="12216" y="7777"/>
                </a:lnTo>
                <a:lnTo>
                  <a:pt x="12289" y="7740"/>
                </a:lnTo>
                <a:lnTo>
                  <a:pt x="12362" y="7703"/>
                </a:lnTo>
                <a:lnTo>
                  <a:pt x="12436" y="7630"/>
                </a:lnTo>
                <a:lnTo>
                  <a:pt x="12436" y="7520"/>
                </a:lnTo>
                <a:lnTo>
                  <a:pt x="12436" y="7410"/>
                </a:lnTo>
                <a:lnTo>
                  <a:pt x="12326" y="7336"/>
                </a:lnTo>
                <a:lnTo>
                  <a:pt x="12216" y="7300"/>
                </a:lnTo>
                <a:close/>
                <a:moveTo>
                  <a:pt x="12729" y="8033"/>
                </a:moveTo>
                <a:lnTo>
                  <a:pt x="12656" y="8107"/>
                </a:lnTo>
                <a:lnTo>
                  <a:pt x="12656" y="8143"/>
                </a:lnTo>
                <a:lnTo>
                  <a:pt x="12619" y="8253"/>
                </a:lnTo>
                <a:lnTo>
                  <a:pt x="12619" y="8400"/>
                </a:lnTo>
                <a:lnTo>
                  <a:pt x="12656" y="8437"/>
                </a:lnTo>
                <a:lnTo>
                  <a:pt x="12692" y="8474"/>
                </a:lnTo>
                <a:lnTo>
                  <a:pt x="12729" y="8474"/>
                </a:lnTo>
                <a:lnTo>
                  <a:pt x="12802" y="8510"/>
                </a:lnTo>
                <a:lnTo>
                  <a:pt x="12912" y="8474"/>
                </a:lnTo>
                <a:lnTo>
                  <a:pt x="12986" y="8437"/>
                </a:lnTo>
                <a:lnTo>
                  <a:pt x="13022" y="8400"/>
                </a:lnTo>
                <a:lnTo>
                  <a:pt x="13022" y="8253"/>
                </a:lnTo>
                <a:lnTo>
                  <a:pt x="13022" y="8180"/>
                </a:lnTo>
                <a:lnTo>
                  <a:pt x="12949" y="8107"/>
                </a:lnTo>
                <a:lnTo>
                  <a:pt x="12912" y="8033"/>
                </a:lnTo>
                <a:close/>
                <a:moveTo>
                  <a:pt x="10051" y="2128"/>
                </a:moveTo>
                <a:lnTo>
                  <a:pt x="10455" y="2164"/>
                </a:lnTo>
                <a:lnTo>
                  <a:pt x="10858" y="2238"/>
                </a:lnTo>
                <a:lnTo>
                  <a:pt x="11262" y="2348"/>
                </a:lnTo>
                <a:lnTo>
                  <a:pt x="11225" y="2458"/>
                </a:lnTo>
                <a:lnTo>
                  <a:pt x="11262" y="2568"/>
                </a:lnTo>
                <a:lnTo>
                  <a:pt x="11335" y="2641"/>
                </a:lnTo>
                <a:lnTo>
                  <a:pt x="11445" y="2715"/>
                </a:lnTo>
                <a:lnTo>
                  <a:pt x="11629" y="2715"/>
                </a:lnTo>
                <a:lnTo>
                  <a:pt x="11775" y="2788"/>
                </a:lnTo>
                <a:lnTo>
                  <a:pt x="12105" y="2935"/>
                </a:lnTo>
                <a:lnTo>
                  <a:pt x="12179" y="2971"/>
                </a:lnTo>
                <a:lnTo>
                  <a:pt x="12252" y="3008"/>
                </a:lnTo>
                <a:lnTo>
                  <a:pt x="12472" y="3191"/>
                </a:lnTo>
                <a:lnTo>
                  <a:pt x="12692" y="3412"/>
                </a:lnTo>
                <a:lnTo>
                  <a:pt x="13096" y="3852"/>
                </a:lnTo>
                <a:lnTo>
                  <a:pt x="11482" y="4842"/>
                </a:lnTo>
                <a:lnTo>
                  <a:pt x="9868" y="5796"/>
                </a:lnTo>
                <a:lnTo>
                  <a:pt x="6090" y="8070"/>
                </a:lnTo>
                <a:lnTo>
                  <a:pt x="5209" y="8620"/>
                </a:lnTo>
                <a:lnTo>
                  <a:pt x="5356" y="8327"/>
                </a:lnTo>
                <a:lnTo>
                  <a:pt x="5649" y="7960"/>
                </a:lnTo>
                <a:lnTo>
                  <a:pt x="5943" y="7557"/>
                </a:lnTo>
                <a:lnTo>
                  <a:pt x="5906" y="7483"/>
                </a:lnTo>
                <a:lnTo>
                  <a:pt x="5870" y="7483"/>
                </a:lnTo>
                <a:lnTo>
                  <a:pt x="5686" y="7593"/>
                </a:lnTo>
                <a:lnTo>
                  <a:pt x="5539" y="7740"/>
                </a:lnTo>
                <a:lnTo>
                  <a:pt x="5209" y="8070"/>
                </a:lnTo>
                <a:lnTo>
                  <a:pt x="4989" y="8437"/>
                </a:lnTo>
                <a:lnTo>
                  <a:pt x="4769" y="8840"/>
                </a:lnTo>
                <a:lnTo>
                  <a:pt x="4732" y="8877"/>
                </a:lnTo>
                <a:lnTo>
                  <a:pt x="4622" y="8584"/>
                </a:lnTo>
                <a:lnTo>
                  <a:pt x="4916" y="8107"/>
                </a:lnTo>
                <a:lnTo>
                  <a:pt x="5283" y="7630"/>
                </a:lnTo>
                <a:lnTo>
                  <a:pt x="5649" y="7190"/>
                </a:lnTo>
                <a:lnTo>
                  <a:pt x="6016" y="6786"/>
                </a:lnTo>
                <a:lnTo>
                  <a:pt x="6016" y="6750"/>
                </a:lnTo>
                <a:lnTo>
                  <a:pt x="6016" y="6713"/>
                </a:lnTo>
                <a:lnTo>
                  <a:pt x="5943" y="6713"/>
                </a:lnTo>
                <a:lnTo>
                  <a:pt x="5539" y="7043"/>
                </a:lnTo>
                <a:lnTo>
                  <a:pt x="5173" y="7410"/>
                </a:lnTo>
                <a:lnTo>
                  <a:pt x="4842" y="7777"/>
                </a:lnTo>
                <a:lnTo>
                  <a:pt x="4512" y="8180"/>
                </a:lnTo>
                <a:lnTo>
                  <a:pt x="4476" y="7923"/>
                </a:lnTo>
                <a:lnTo>
                  <a:pt x="4439" y="7667"/>
                </a:lnTo>
                <a:lnTo>
                  <a:pt x="4659" y="7336"/>
                </a:lnTo>
                <a:lnTo>
                  <a:pt x="4879" y="7080"/>
                </a:lnTo>
                <a:lnTo>
                  <a:pt x="5686" y="6016"/>
                </a:lnTo>
                <a:lnTo>
                  <a:pt x="5723" y="5943"/>
                </a:lnTo>
                <a:lnTo>
                  <a:pt x="5686" y="5906"/>
                </a:lnTo>
                <a:lnTo>
                  <a:pt x="5576" y="5906"/>
                </a:lnTo>
                <a:lnTo>
                  <a:pt x="5283" y="6199"/>
                </a:lnTo>
                <a:lnTo>
                  <a:pt x="4953" y="6529"/>
                </a:lnTo>
                <a:lnTo>
                  <a:pt x="4402" y="7153"/>
                </a:lnTo>
                <a:lnTo>
                  <a:pt x="4402" y="6529"/>
                </a:lnTo>
                <a:lnTo>
                  <a:pt x="4622" y="6199"/>
                </a:lnTo>
                <a:lnTo>
                  <a:pt x="4953" y="5759"/>
                </a:lnTo>
                <a:lnTo>
                  <a:pt x="5136" y="5502"/>
                </a:lnTo>
                <a:lnTo>
                  <a:pt x="5246" y="5392"/>
                </a:lnTo>
                <a:lnTo>
                  <a:pt x="5393" y="5319"/>
                </a:lnTo>
                <a:lnTo>
                  <a:pt x="5429" y="5319"/>
                </a:lnTo>
                <a:lnTo>
                  <a:pt x="5429" y="5282"/>
                </a:lnTo>
                <a:lnTo>
                  <a:pt x="5393" y="5246"/>
                </a:lnTo>
                <a:lnTo>
                  <a:pt x="5393" y="5209"/>
                </a:lnTo>
                <a:lnTo>
                  <a:pt x="5173" y="5209"/>
                </a:lnTo>
                <a:lnTo>
                  <a:pt x="5063" y="5282"/>
                </a:lnTo>
                <a:lnTo>
                  <a:pt x="4953" y="5356"/>
                </a:lnTo>
                <a:lnTo>
                  <a:pt x="4769" y="5539"/>
                </a:lnTo>
                <a:lnTo>
                  <a:pt x="4622" y="5722"/>
                </a:lnTo>
                <a:lnTo>
                  <a:pt x="4476" y="5869"/>
                </a:lnTo>
                <a:lnTo>
                  <a:pt x="4586" y="5466"/>
                </a:lnTo>
                <a:lnTo>
                  <a:pt x="4732" y="5062"/>
                </a:lnTo>
                <a:lnTo>
                  <a:pt x="4879" y="4842"/>
                </a:lnTo>
                <a:lnTo>
                  <a:pt x="5026" y="4622"/>
                </a:lnTo>
                <a:lnTo>
                  <a:pt x="5209" y="4402"/>
                </a:lnTo>
                <a:lnTo>
                  <a:pt x="5393" y="4219"/>
                </a:lnTo>
                <a:lnTo>
                  <a:pt x="5796" y="3852"/>
                </a:lnTo>
                <a:lnTo>
                  <a:pt x="6236" y="3522"/>
                </a:lnTo>
                <a:lnTo>
                  <a:pt x="6677" y="3228"/>
                </a:lnTo>
                <a:lnTo>
                  <a:pt x="7117" y="2935"/>
                </a:lnTo>
                <a:lnTo>
                  <a:pt x="7594" y="2715"/>
                </a:lnTo>
                <a:lnTo>
                  <a:pt x="8070" y="2494"/>
                </a:lnTo>
                <a:lnTo>
                  <a:pt x="8474" y="2348"/>
                </a:lnTo>
                <a:lnTo>
                  <a:pt x="8841" y="2238"/>
                </a:lnTo>
                <a:lnTo>
                  <a:pt x="9244" y="2164"/>
                </a:lnTo>
                <a:lnTo>
                  <a:pt x="9648" y="2128"/>
                </a:lnTo>
                <a:close/>
                <a:moveTo>
                  <a:pt x="13316" y="4219"/>
                </a:moveTo>
                <a:lnTo>
                  <a:pt x="13426" y="4365"/>
                </a:lnTo>
                <a:lnTo>
                  <a:pt x="12582" y="5026"/>
                </a:lnTo>
                <a:lnTo>
                  <a:pt x="11702" y="5649"/>
                </a:lnTo>
                <a:lnTo>
                  <a:pt x="10785" y="6273"/>
                </a:lnTo>
                <a:lnTo>
                  <a:pt x="9868" y="6860"/>
                </a:lnTo>
                <a:lnTo>
                  <a:pt x="8877" y="7446"/>
                </a:lnTo>
                <a:lnTo>
                  <a:pt x="7887" y="8033"/>
                </a:lnTo>
                <a:lnTo>
                  <a:pt x="6860" y="8584"/>
                </a:lnTo>
                <a:lnTo>
                  <a:pt x="5796" y="9097"/>
                </a:lnTo>
                <a:lnTo>
                  <a:pt x="4989" y="9464"/>
                </a:lnTo>
                <a:lnTo>
                  <a:pt x="4916" y="9317"/>
                </a:lnTo>
                <a:lnTo>
                  <a:pt x="4953" y="9207"/>
                </a:lnTo>
                <a:lnTo>
                  <a:pt x="6053" y="8584"/>
                </a:lnTo>
                <a:lnTo>
                  <a:pt x="10198" y="6089"/>
                </a:lnTo>
                <a:lnTo>
                  <a:pt x="11775" y="5136"/>
                </a:lnTo>
                <a:lnTo>
                  <a:pt x="13316" y="4219"/>
                </a:lnTo>
                <a:close/>
                <a:moveTo>
                  <a:pt x="3962" y="7960"/>
                </a:moveTo>
                <a:lnTo>
                  <a:pt x="3999" y="8070"/>
                </a:lnTo>
                <a:lnTo>
                  <a:pt x="3999" y="8107"/>
                </a:lnTo>
                <a:lnTo>
                  <a:pt x="4146" y="8694"/>
                </a:lnTo>
                <a:lnTo>
                  <a:pt x="3962" y="9024"/>
                </a:lnTo>
                <a:lnTo>
                  <a:pt x="3925" y="9097"/>
                </a:lnTo>
                <a:lnTo>
                  <a:pt x="3925" y="9134"/>
                </a:lnTo>
                <a:lnTo>
                  <a:pt x="3999" y="9244"/>
                </a:lnTo>
                <a:lnTo>
                  <a:pt x="3339" y="9501"/>
                </a:lnTo>
                <a:lnTo>
                  <a:pt x="3008" y="9611"/>
                </a:lnTo>
                <a:lnTo>
                  <a:pt x="2642" y="9684"/>
                </a:lnTo>
                <a:lnTo>
                  <a:pt x="2898" y="9171"/>
                </a:lnTo>
                <a:lnTo>
                  <a:pt x="3229" y="8694"/>
                </a:lnTo>
                <a:lnTo>
                  <a:pt x="3559" y="8327"/>
                </a:lnTo>
                <a:lnTo>
                  <a:pt x="3962" y="7960"/>
                </a:lnTo>
                <a:close/>
                <a:moveTo>
                  <a:pt x="13609" y="4732"/>
                </a:moveTo>
                <a:lnTo>
                  <a:pt x="13683" y="4915"/>
                </a:lnTo>
                <a:lnTo>
                  <a:pt x="12986" y="5502"/>
                </a:lnTo>
                <a:lnTo>
                  <a:pt x="12105" y="6199"/>
                </a:lnTo>
                <a:lnTo>
                  <a:pt x="11225" y="6823"/>
                </a:lnTo>
                <a:lnTo>
                  <a:pt x="10308" y="7446"/>
                </a:lnTo>
                <a:lnTo>
                  <a:pt x="9354" y="8033"/>
                </a:lnTo>
                <a:lnTo>
                  <a:pt x="8401" y="8584"/>
                </a:lnTo>
                <a:lnTo>
                  <a:pt x="7447" y="9097"/>
                </a:lnTo>
                <a:lnTo>
                  <a:pt x="6456" y="9574"/>
                </a:lnTo>
                <a:lnTo>
                  <a:pt x="5429" y="10014"/>
                </a:lnTo>
                <a:lnTo>
                  <a:pt x="5246" y="9794"/>
                </a:lnTo>
                <a:lnTo>
                  <a:pt x="5466" y="9684"/>
                </a:lnTo>
                <a:lnTo>
                  <a:pt x="6603" y="9134"/>
                </a:lnTo>
                <a:lnTo>
                  <a:pt x="7740" y="8547"/>
                </a:lnTo>
                <a:lnTo>
                  <a:pt x="8877" y="7923"/>
                </a:lnTo>
                <a:lnTo>
                  <a:pt x="9978" y="7263"/>
                </a:lnTo>
                <a:lnTo>
                  <a:pt x="10895" y="6676"/>
                </a:lnTo>
                <a:lnTo>
                  <a:pt x="11812" y="6053"/>
                </a:lnTo>
                <a:lnTo>
                  <a:pt x="12729" y="5392"/>
                </a:lnTo>
                <a:lnTo>
                  <a:pt x="13609" y="4732"/>
                </a:lnTo>
                <a:close/>
                <a:moveTo>
                  <a:pt x="11995" y="9721"/>
                </a:moveTo>
                <a:lnTo>
                  <a:pt x="12472" y="9831"/>
                </a:lnTo>
                <a:lnTo>
                  <a:pt x="12436" y="9867"/>
                </a:lnTo>
                <a:lnTo>
                  <a:pt x="12032" y="10271"/>
                </a:lnTo>
                <a:lnTo>
                  <a:pt x="12032" y="10198"/>
                </a:lnTo>
                <a:lnTo>
                  <a:pt x="11995" y="9721"/>
                </a:lnTo>
                <a:close/>
                <a:moveTo>
                  <a:pt x="2715" y="8804"/>
                </a:moveTo>
                <a:lnTo>
                  <a:pt x="2422" y="9317"/>
                </a:lnTo>
                <a:lnTo>
                  <a:pt x="2165" y="9867"/>
                </a:lnTo>
                <a:lnTo>
                  <a:pt x="2165" y="9941"/>
                </a:lnTo>
                <a:lnTo>
                  <a:pt x="2201" y="10051"/>
                </a:lnTo>
                <a:lnTo>
                  <a:pt x="2275" y="10088"/>
                </a:lnTo>
                <a:lnTo>
                  <a:pt x="2348" y="10124"/>
                </a:lnTo>
                <a:lnTo>
                  <a:pt x="2898" y="10014"/>
                </a:lnTo>
                <a:lnTo>
                  <a:pt x="3449" y="9867"/>
                </a:lnTo>
                <a:lnTo>
                  <a:pt x="3925" y="9684"/>
                </a:lnTo>
                <a:lnTo>
                  <a:pt x="4439" y="9464"/>
                </a:lnTo>
                <a:lnTo>
                  <a:pt x="4549" y="9684"/>
                </a:lnTo>
                <a:lnTo>
                  <a:pt x="3559" y="10124"/>
                </a:lnTo>
                <a:lnTo>
                  <a:pt x="3082" y="10308"/>
                </a:lnTo>
                <a:lnTo>
                  <a:pt x="2568" y="10528"/>
                </a:lnTo>
                <a:lnTo>
                  <a:pt x="2275" y="10638"/>
                </a:lnTo>
                <a:lnTo>
                  <a:pt x="2018" y="10674"/>
                </a:lnTo>
                <a:lnTo>
                  <a:pt x="1761" y="10711"/>
                </a:lnTo>
                <a:lnTo>
                  <a:pt x="1468" y="10711"/>
                </a:lnTo>
                <a:lnTo>
                  <a:pt x="2091" y="9794"/>
                </a:lnTo>
                <a:lnTo>
                  <a:pt x="2348" y="9317"/>
                </a:lnTo>
                <a:lnTo>
                  <a:pt x="2642" y="8877"/>
                </a:lnTo>
                <a:lnTo>
                  <a:pt x="2715" y="8804"/>
                </a:lnTo>
                <a:close/>
                <a:moveTo>
                  <a:pt x="13829" y="5429"/>
                </a:moveTo>
                <a:lnTo>
                  <a:pt x="13940" y="5943"/>
                </a:lnTo>
                <a:lnTo>
                  <a:pt x="13940" y="6456"/>
                </a:lnTo>
                <a:lnTo>
                  <a:pt x="13940" y="6896"/>
                </a:lnTo>
                <a:lnTo>
                  <a:pt x="13866" y="7336"/>
                </a:lnTo>
                <a:lnTo>
                  <a:pt x="13756" y="7740"/>
                </a:lnTo>
                <a:lnTo>
                  <a:pt x="13609" y="8143"/>
                </a:lnTo>
                <a:lnTo>
                  <a:pt x="13426" y="8547"/>
                </a:lnTo>
                <a:lnTo>
                  <a:pt x="13206" y="8914"/>
                </a:lnTo>
                <a:lnTo>
                  <a:pt x="12949" y="9281"/>
                </a:lnTo>
                <a:lnTo>
                  <a:pt x="12656" y="9647"/>
                </a:lnTo>
                <a:lnTo>
                  <a:pt x="12289" y="9611"/>
                </a:lnTo>
                <a:lnTo>
                  <a:pt x="11922" y="9537"/>
                </a:lnTo>
                <a:lnTo>
                  <a:pt x="11849" y="9574"/>
                </a:lnTo>
                <a:lnTo>
                  <a:pt x="11812" y="9574"/>
                </a:lnTo>
                <a:lnTo>
                  <a:pt x="11775" y="9647"/>
                </a:lnTo>
                <a:lnTo>
                  <a:pt x="11702" y="10418"/>
                </a:lnTo>
                <a:lnTo>
                  <a:pt x="11702" y="10491"/>
                </a:lnTo>
                <a:lnTo>
                  <a:pt x="11409" y="10711"/>
                </a:lnTo>
                <a:lnTo>
                  <a:pt x="11188" y="10821"/>
                </a:lnTo>
                <a:lnTo>
                  <a:pt x="11152" y="10858"/>
                </a:lnTo>
                <a:lnTo>
                  <a:pt x="11042" y="10931"/>
                </a:lnTo>
                <a:lnTo>
                  <a:pt x="11042" y="10564"/>
                </a:lnTo>
                <a:lnTo>
                  <a:pt x="11115" y="10198"/>
                </a:lnTo>
                <a:lnTo>
                  <a:pt x="11188" y="9867"/>
                </a:lnTo>
                <a:lnTo>
                  <a:pt x="11298" y="9501"/>
                </a:lnTo>
                <a:lnTo>
                  <a:pt x="11298" y="9464"/>
                </a:lnTo>
                <a:lnTo>
                  <a:pt x="11262" y="9427"/>
                </a:lnTo>
                <a:lnTo>
                  <a:pt x="11225" y="9427"/>
                </a:lnTo>
                <a:lnTo>
                  <a:pt x="11188" y="9464"/>
                </a:lnTo>
                <a:lnTo>
                  <a:pt x="11078" y="9647"/>
                </a:lnTo>
                <a:lnTo>
                  <a:pt x="10968" y="9831"/>
                </a:lnTo>
                <a:lnTo>
                  <a:pt x="10785" y="10234"/>
                </a:lnTo>
                <a:lnTo>
                  <a:pt x="10712" y="10638"/>
                </a:lnTo>
                <a:lnTo>
                  <a:pt x="10712" y="11078"/>
                </a:lnTo>
                <a:lnTo>
                  <a:pt x="10271" y="11261"/>
                </a:lnTo>
                <a:lnTo>
                  <a:pt x="9831" y="11371"/>
                </a:lnTo>
                <a:lnTo>
                  <a:pt x="9868" y="11005"/>
                </a:lnTo>
                <a:lnTo>
                  <a:pt x="9978" y="10638"/>
                </a:lnTo>
                <a:lnTo>
                  <a:pt x="10051" y="10344"/>
                </a:lnTo>
                <a:lnTo>
                  <a:pt x="10161" y="10088"/>
                </a:lnTo>
                <a:lnTo>
                  <a:pt x="10418" y="9574"/>
                </a:lnTo>
                <a:lnTo>
                  <a:pt x="10418" y="9537"/>
                </a:lnTo>
                <a:lnTo>
                  <a:pt x="10381" y="9501"/>
                </a:lnTo>
                <a:lnTo>
                  <a:pt x="10345" y="9501"/>
                </a:lnTo>
                <a:lnTo>
                  <a:pt x="10345" y="9537"/>
                </a:lnTo>
                <a:lnTo>
                  <a:pt x="10015" y="9941"/>
                </a:lnTo>
                <a:lnTo>
                  <a:pt x="9758" y="10418"/>
                </a:lnTo>
                <a:lnTo>
                  <a:pt x="9538" y="10895"/>
                </a:lnTo>
                <a:lnTo>
                  <a:pt x="9501" y="11151"/>
                </a:lnTo>
                <a:lnTo>
                  <a:pt x="9428" y="11408"/>
                </a:lnTo>
                <a:lnTo>
                  <a:pt x="8951" y="11408"/>
                </a:lnTo>
                <a:lnTo>
                  <a:pt x="8951" y="11261"/>
                </a:lnTo>
                <a:lnTo>
                  <a:pt x="8914" y="11225"/>
                </a:lnTo>
                <a:lnTo>
                  <a:pt x="8877" y="11188"/>
                </a:lnTo>
                <a:lnTo>
                  <a:pt x="8841" y="11188"/>
                </a:lnTo>
                <a:lnTo>
                  <a:pt x="8804" y="11225"/>
                </a:lnTo>
                <a:lnTo>
                  <a:pt x="8731" y="11298"/>
                </a:lnTo>
                <a:lnTo>
                  <a:pt x="9171" y="10454"/>
                </a:lnTo>
                <a:lnTo>
                  <a:pt x="9391" y="10051"/>
                </a:lnTo>
                <a:lnTo>
                  <a:pt x="9684" y="9647"/>
                </a:lnTo>
                <a:lnTo>
                  <a:pt x="9684" y="9611"/>
                </a:lnTo>
                <a:lnTo>
                  <a:pt x="9648" y="9611"/>
                </a:lnTo>
                <a:lnTo>
                  <a:pt x="9648" y="9574"/>
                </a:lnTo>
                <a:lnTo>
                  <a:pt x="9611" y="9611"/>
                </a:lnTo>
                <a:lnTo>
                  <a:pt x="9244" y="10014"/>
                </a:lnTo>
                <a:lnTo>
                  <a:pt x="8914" y="10418"/>
                </a:lnTo>
                <a:lnTo>
                  <a:pt x="8621" y="10858"/>
                </a:lnTo>
                <a:lnTo>
                  <a:pt x="8327" y="11335"/>
                </a:lnTo>
                <a:lnTo>
                  <a:pt x="7960" y="11225"/>
                </a:lnTo>
                <a:lnTo>
                  <a:pt x="7997" y="11188"/>
                </a:lnTo>
                <a:lnTo>
                  <a:pt x="7997" y="11151"/>
                </a:lnTo>
                <a:lnTo>
                  <a:pt x="7960" y="11115"/>
                </a:lnTo>
                <a:lnTo>
                  <a:pt x="7960" y="11078"/>
                </a:lnTo>
                <a:lnTo>
                  <a:pt x="7924" y="10968"/>
                </a:lnTo>
                <a:lnTo>
                  <a:pt x="7960" y="10858"/>
                </a:lnTo>
                <a:lnTo>
                  <a:pt x="8034" y="10601"/>
                </a:lnTo>
                <a:lnTo>
                  <a:pt x="8181" y="10308"/>
                </a:lnTo>
                <a:lnTo>
                  <a:pt x="8474" y="9831"/>
                </a:lnTo>
                <a:lnTo>
                  <a:pt x="8767" y="9427"/>
                </a:lnTo>
                <a:lnTo>
                  <a:pt x="8804" y="9391"/>
                </a:lnTo>
                <a:lnTo>
                  <a:pt x="8767" y="9317"/>
                </a:lnTo>
                <a:lnTo>
                  <a:pt x="8694" y="9317"/>
                </a:lnTo>
                <a:lnTo>
                  <a:pt x="8364" y="9537"/>
                </a:lnTo>
                <a:lnTo>
                  <a:pt x="8107" y="9831"/>
                </a:lnTo>
                <a:lnTo>
                  <a:pt x="7887" y="10124"/>
                </a:lnTo>
                <a:lnTo>
                  <a:pt x="7704" y="10454"/>
                </a:lnTo>
                <a:lnTo>
                  <a:pt x="7594" y="10784"/>
                </a:lnTo>
                <a:lnTo>
                  <a:pt x="7557" y="10968"/>
                </a:lnTo>
                <a:lnTo>
                  <a:pt x="7594" y="11115"/>
                </a:lnTo>
                <a:lnTo>
                  <a:pt x="7153" y="10968"/>
                </a:lnTo>
                <a:lnTo>
                  <a:pt x="6713" y="10784"/>
                </a:lnTo>
                <a:lnTo>
                  <a:pt x="6933" y="10564"/>
                </a:lnTo>
                <a:lnTo>
                  <a:pt x="7080" y="10344"/>
                </a:lnTo>
                <a:lnTo>
                  <a:pt x="7153" y="10234"/>
                </a:lnTo>
                <a:lnTo>
                  <a:pt x="7190" y="10124"/>
                </a:lnTo>
                <a:lnTo>
                  <a:pt x="7190" y="10088"/>
                </a:lnTo>
                <a:lnTo>
                  <a:pt x="7153" y="10088"/>
                </a:lnTo>
                <a:lnTo>
                  <a:pt x="7080" y="10124"/>
                </a:lnTo>
                <a:lnTo>
                  <a:pt x="7007" y="10161"/>
                </a:lnTo>
                <a:lnTo>
                  <a:pt x="6823" y="10308"/>
                </a:lnTo>
                <a:lnTo>
                  <a:pt x="6493" y="10564"/>
                </a:lnTo>
                <a:lnTo>
                  <a:pt x="6420" y="10638"/>
                </a:lnTo>
                <a:lnTo>
                  <a:pt x="5906" y="10344"/>
                </a:lnTo>
                <a:lnTo>
                  <a:pt x="6897" y="9904"/>
                </a:lnTo>
                <a:lnTo>
                  <a:pt x="7887" y="9391"/>
                </a:lnTo>
                <a:lnTo>
                  <a:pt x="8877" y="8877"/>
                </a:lnTo>
                <a:lnTo>
                  <a:pt x="9795" y="8327"/>
                </a:lnTo>
                <a:lnTo>
                  <a:pt x="10748" y="7740"/>
                </a:lnTo>
                <a:lnTo>
                  <a:pt x="11665" y="7116"/>
                </a:lnTo>
                <a:lnTo>
                  <a:pt x="12546" y="6456"/>
                </a:lnTo>
                <a:lnTo>
                  <a:pt x="13426" y="5796"/>
                </a:lnTo>
                <a:lnTo>
                  <a:pt x="13829" y="5429"/>
                </a:lnTo>
                <a:close/>
                <a:moveTo>
                  <a:pt x="1651" y="9757"/>
                </a:moveTo>
                <a:lnTo>
                  <a:pt x="1028" y="10711"/>
                </a:lnTo>
                <a:lnTo>
                  <a:pt x="991" y="10784"/>
                </a:lnTo>
                <a:lnTo>
                  <a:pt x="1028" y="10858"/>
                </a:lnTo>
                <a:lnTo>
                  <a:pt x="1028" y="10931"/>
                </a:lnTo>
                <a:lnTo>
                  <a:pt x="1101" y="10968"/>
                </a:lnTo>
                <a:lnTo>
                  <a:pt x="1358" y="11041"/>
                </a:lnTo>
                <a:lnTo>
                  <a:pt x="1651" y="11078"/>
                </a:lnTo>
                <a:lnTo>
                  <a:pt x="1908" y="11078"/>
                </a:lnTo>
                <a:lnTo>
                  <a:pt x="2165" y="11041"/>
                </a:lnTo>
                <a:lnTo>
                  <a:pt x="2715" y="10858"/>
                </a:lnTo>
                <a:lnTo>
                  <a:pt x="3229" y="10638"/>
                </a:lnTo>
                <a:lnTo>
                  <a:pt x="4769" y="10014"/>
                </a:lnTo>
                <a:lnTo>
                  <a:pt x="4953" y="10198"/>
                </a:lnTo>
                <a:lnTo>
                  <a:pt x="4072" y="10564"/>
                </a:lnTo>
                <a:lnTo>
                  <a:pt x="3192" y="10895"/>
                </a:lnTo>
                <a:lnTo>
                  <a:pt x="2238" y="11188"/>
                </a:lnTo>
                <a:lnTo>
                  <a:pt x="1248" y="11445"/>
                </a:lnTo>
                <a:lnTo>
                  <a:pt x="1101" y="11518"/>
                </a:lnTo>
                <a:lnTo>
                  <a:pt x="844" y="11555"/>
                </a:lnTo>
                <a:lnTo>
                  <a:pt x="624" y="11555"/>
                </a:lnTo>
                <a:lnTo>
                  <a:pt x="551" y="11518"/>
                </a:lnTo>
                <a:lnTo>
                  <a:pt x="477" y="11481"/>
                </a:lnTo>
                <a:lnTo>
                  <a:pt x="477" y="11408"/>
                </a:lnTo>
                <a:lnTo>
                  <a:pt x="514" y="11298"/>
                </a:lnTo>
                <a:lnTo>
                  <a:pt x="661" y="11005"/>
                </a:lnTo>
                <a:lnTo>
                  <a:pt x="991" y="10601"/>
                </a:lnTo>
                <a:lnTo>
                  <a:pt x="1321" y="10161"/>
                </a:lnTo>
                <a:lnTo>
                  <a:pt x="1651" y="9757"/>
                </a:lnTo>
                <a:close/>
                <a:moveTo>
                  <a:pt x="16324" y="0"/>
                </a:moveTo>
                <a:lnTo>
                  <a:pt x="16140" y="37"/>
                </a:lnTo>
                <a:lnTo>
                  <a:pt x="15774" y="147"/>
                </a:lnTo>
                <a:lnTo>
                  <a:pt x="15480" y="330"/>
                </a:lnTo>
                <a:lnTo>
                  <a:pt x="14636" y="807"/>
                </a:lnTo>
                <a:lnTo>
                  <a:pt x="13866" y="1357"/>
                </a:lnTo>
                <a:lnTo>
                  <a:pt x="13059" y="1908"/>
                </a:lnTo>
                <a:lnTo>
                  <a:pt x="12289" y="2458"/>
                </a:lnTo>
                <a:lnTo>
                  <a:pt x="12032" y="2311"/>
                </a:lnTo>
                <a:lnTo>
                  <a:pt x="11812" y="2238"/>
                </a:lnTo>
                <a:lnTo>
                  <a:pt x="11629" y="2238"/>
                </a:lnTo>
                <a:lnTo>
                  <a:pt x="11372" y="2091"/>
                </a:lnTo>
                <a:lnTo>
                  <a:pt x="11115" y="1981"/>
                </a:lnTo>
                <a:lnTo>
                  <a:pt x="10858" y="1908"/>
                </a:lnTo>
                <a:lnTo>
                  <a:pt x="10565" y="1834"/>
                </a:lnTo>
                <a:lnTo>
                  <a:pt x="10015" y="1761"/>
                </a:lnTo>
                <a:lnTo>
                  <a:pt x="9464" y="1761"/>
                </a:lnTo>
                <a:lnTo>
                  <a:pt x="8914" y="1834"/>
                </a:lnTo>
                <a:lnTo>
                  <a:pt x="8364" y="1981"/>
                </a:lnTo>
                <a:lnTo>
                  <a:pt x="7814" y="2164"/>
                </a:lnTo>
                <a:lnTo>
                  <a:pt x="7300" y="2384"/>
                </a:lnTo>
                <a:lnTo>
                  <a:pt x="6677" y="2715"/>
                </a:lnTo>
                <a:lnTo>
                  <a:pt x="6090" y="3081"/>
                </a:lnTo>
                <a:lnTo>
                  <a:pt x="5503" y="3522"/>
                </a:lnTo>
                <a:lnTo>
                  <a:pt x="4989" y="3962"/>
                </a:lnTo>
                <a:lnTo>
                  <a:pt x="4769" y="4219"/>
                </a:lnTo>
                <a:lnTo>
                  <a:pt x="4549" y="4475"/>
                </a:lnTo>
                <a:lnTo>
                  <a:pt x="4402" y="4769"/>
                </a:lnTo>
                <a:lnTo>
                  <a:pt x="4256" y="5062"/>
                </a:lnTo>
                <a:lnTo>
                  <a:pt x="4146" y="5356"/>
                </a:lnTo>
                <a:lnTo>
                  <a:pt x="4035" y="5686"/>
                </a:lnTo>
                <a:lnTo>
                  <a:pt x="3999" y="6016"/>
                </a:lnTo>
                <a:lnTo>
                  <a:pt x="3925" y="6346"/>
                </a:lnTo>
                <a:lnTo>
                  <a:pt x="3889" y="6970"/>
                </a:lnTo>
                <a:lnTo>
                  <a:pt x="3925" y="7630"/>
                </a:lnTo>
                <a:lnTo>
                  <a:pt x="3339" y="7960"/>
                </a:lnTo>
                <a:lnTo>
                  <a:pt x="2752" y="8290"/>
                </a:lnTo>
                <a:lnTo>
                  <a:pt x="2238" y="8657"/>
                </a:lnTo>
                <a:lnTo>
                  <a:pt x="1725" y="9097"/>
                </a:lnTo>
                <a:lnTo>
                  <a:pt x="1248" y="9574"/>
                </a:lnTo>
                <a:lnTo>
                  <a:pt x="808" y="10051"/>
                </a:lnTo>
                <a:lnTo>
                  <a:pt x="404" y="10601"/>
                </a:lnTo>
                <a:lnTo>
                  <a:pt x="221" y="10858"/>
                </a:lnTo>
                <a:lnTo>
                  <a:pt x="74" y="11151"/>
                </a:lnTo>
                <a:lnTo>
                  <a:pt x="1" y="11371"/>
                </a:lnTo>
                <a:lnTo>
                  <a:pt x="37" y="11555"/>
                </a:lnTo>
                <a:lnTo>
                  <a:pt x="111" y="11738"/>
                </a:lnTo>
                <a:lnTo>
                  <a:pt x="184" y="11812"/>
                </a:lnTo>
                <a:lnTo>
                  <a:pt x="257" y="11885"/>
                </a:lnTo>
                <a:lnTo>
                  <a:pt x="477" y="11958"/>
                </a:lnTo>
                <a:lnTo>
                  <a:pt x="697" y="11995"/>
                </a:lnTo>
                <a:lnTo>
                  <a:pt x="918" y="11995"/>
                </a:lnTo>
                <a:lnTo>
                  <a:pt x="1174" y="11958"/>
                </a:lnTo>
                <a:lnTo>
                  <a:pt x="1835" y="11812"/>
                </a:lnTo>
                <a:lnTo>
                  <a:pt x="2495" y="11591"/>
                </a:lnTo>
                <a:lnTo>
                  <a:pt x="3815" y="11151"/>
                </a:lnTo>
                <a:lnTo>
                  <a:pt x="4586" y="10858"/>
                </a:lnTo>
                <a:lnTo>
                  <a:pt x="5356" y="10564"/>
                </a:lnTo>
                <a:lnTo>
                  <a:pt x="5760" y="10858"/>
                </a:lnTo>
                <a:lnTo>
                  <a:pt x="6200" y="11078"/>
                </a:lnTo>
                <a:lnTo>
                  <a:pt x="6236" y="11261"/>
                </a:lnTo>
                <a:lnTo>
                  <a:pt x="6273" y="11335"/>
                </a:lnTo>
                <a:lnTo>
                  <a:pt x="6346" y="11371"/>
                </a:lnTo>
                <a:lnTo>
                  <a:pt x="6493" y="11371"/>
                </a:lnTo>
                <a:lnTo>
                  <a:pt x="6603" y="11261"/>
                </a:lnTo>
                <a:lnTo>
                  <a:pt x="7410" y="11591"/>
                </a:lnTo>
                <a:lnTo>
                  <a:pt x="7814" y="11702"/>
                </a:lnTo>
                <a:lnTo>
                  <a:pt x="8217" y="11812"/>
                </a:lnTo>
                <a:lnTo>
                  <a:pt x="8291" y="11848"/>
                </a:lnTo>
                <a:lnTo>
                  <a:pt x="8364" y="11885"/>
                </a:lnTo>
                <a:lnTo>
                  <a:pt x="8474" y="11848"/>
                </a:lnTo>
                <a:lnTo>
                  <a:pt x="8547" y="11885"/>
                </a:lnTo>
                <a:lnTo>
                  <a:pt x="8877" y="11922"/>
                </a:lnTo>
                <a:lnTo>
                  <a:pt x="9574" y="11922"/>
                </a:lnTo>
                <a:lnTo>
                  <a:pt x="9905" y="11885"/>
                </a:lnTo>
                <a:lnTo>
                  <a:pt x="10235" y="11812"/>
                </a:lnTo>
                <a:lnTo>
                  <a:pt x="10565" y="11702"/>
                </a:lnTo>
                <a:lnTo>
                  <a:pt x="10895" y="11555"/>
                </a:lnTo>
                <a:lnTo>
                  <a:pt x="11225" y="11408"/>
                </a:lnTo>
                <a:lnTo>
                  <a:pt x="11555" y="11225"/>
                </a:lnTo>
                <a:lnTo>
                  <a:pt x="11885" y="11041"/>
                </a:lnTo>
                <a:lnTo>
                  <a:pt x="12179" y="10784"/>
                </a:lnTo>
                <a:lnTo>
                  <a:pt x="12472" y="10564"/>
                </a:lnTo>
                <a:lnTo>
                  <a:pt x="12766" y="10308"/>
                </a:lnTo>
                <a:lnTo>
                  <a:pt x="13022" y="10014"/>
                </a:lnTo>
                <a:lnTo>
                  <a:pt x="13279" y="9721"/>
                </a:lnTo>
                <a:lnTo>
                  <a:pt x="13499" y="9391"/>
                </a:lnTo>
                <a:lnTo>
                  <a:pt x="13719" y="9097"/>
                </a:lnTo>
                <a:lnTo>
                  <a:pt x="13903" y="8730"/>
                </a:lnTo>
                <a:lnTo>
                  <a:pt x="14050" y="8400"/>
                </a:lnTo>
                <a:lnTo>
                  <a:pt x="14196" y="8033"/>
                </a:lnTo>
                <a:lnTo>
                  <a:pt x="14306" y="7667"/>
                </a:lnTo>
                <a:lnTo>
                  <a:pt x="14380" y="7300"/>
                </a:lnTo>
                <a:lnTo>
                  <a:pt x="14453" y="6933"/>
                </a:lnTo>
                <a:lnTo>
                  <a:pt x="14490" y="6529"/>
                </a:lnTo>
                <a:lnTo>
                  <a:pt x="14490" y="6163"/>
                </a:lnTo>
                <a:lnTo>
                  <a:pt x="14453" y="5796"/>
                </a:lnTo>
                <a:lnTo>
                  <a:pt x="14380" y="5429"/>
                </a:lnTo>
                <a:lnTo>
                  <a:pt x="14270" y="5062"/>
                </a:lnTo>
                <a:lnTo>
                  <a:pt x="15113" y="4329"/>
                </a:lnTo>
                <a:lnTo>
                  <a:pt x="15920" y="3558"/>
                </a:lnTo>
                <a:lnTo>
                  <a:pt x="16434" y="3045"/>
                </a:lnTo>
                <a:lnTo>
                  <a:pt x="16691" y="2751"/>
                </a:lnTo>
                <a:lnTo>
                  <a:pt x="16947" y="2458"/>
                </a:lnTo>
                <a:lnTo>
                  <a:pt x="17168" y="2128"/>
                </a:lnTo>
                <a:lnTo>
                  <a:pt x="17351" y="1798"/>
                </a:lnTo>
                <a:lnTo>
                  <a:pt x="17461" y="1431"/>
                </a:lnTo>
                <a:lnTo>
                  <a:pt x="17461" y="1247"/>
                </a:lnTo>
                <a:lnTo>
                  <a:pt x="17461" y="1064"/>
                </a:lnTo>
                <a:lnTo>
                  <a:pt x="17388" y="770"/>
                </a:lnTo>
                <a:lnTo>
                  <a:pt x="17278" y="514"/>
                </a:lnTo>
                <a:lnTo>
                  <a:pt x="17094" y="257"/>
                </a:lnTo>
                <a:lnTo>
                  <a:pt x="16837" y="74"/>
                </a:lnTo>
                <a:lnTo>
                  <a:pt x="16691" y="37"/>
                </a:lnTo>
                <a:lnTo>
                  <a:pt x="1650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69" name="Google Shape;169;p2"/>
          <p:cNvSpPr/>
          <p:nvPr/>
        </p:nvSpPr>
        <p:spPr>
          <a:xfrm>
            <a:off x="4551116" y="3125540"/>
            <a:ext cx="657208" cy="679227"/>
          </a:xfrm>
          <a:custGeom>
            <a:avLst/>
            <a:gdLst/>
            <a:ahLst/>
            <a:cxnLst/>
            <a:rect l="l" t="t" r="r" b="b"/>
            <a:pathLst>
              <a:path w="13133" h="13573" extrusionOk="0">
                <a:moveTo>
                  <a:pt x="2714" y="1798"/>
                </a:moveTo>
                <a:lnTo>
                  <a:pt x="2971" y="1908"/>
                </a:lnTo>
                <a:lnTo>
                  <a:pt x="3118" y="2018"/>
                </a:lnTo>
                <a:lnTo>
                  <a:pt x="3265" y="2128"/>
                </a:lnTo>
                <a:lnTo>
                  <a:pt x="3411" y="2311"/>
                </a:lnTo>
                <a:lnTo>
                  <a:pt x="3485" y="2458"/>
                </a:lnTo>
                <a:lnTo>
                  <a:pt x="3375" y="2458"/>
                </a:lnTo>
                <a:lnTo>
                  <a:pt x="3301" y="2495"/>
                </a:lnTo>
                <a:lnTo>
                  <a:pt x="3265" y="2568"/>
                </a:lnTo>
                <a:lnTo>
                  <a:pt x="3228" y="2605"/>
                </a:lnTo>
                <a:lnTo>
                  <a:pt x="3155" y="2568"/>
                </a:lnTo>
                <a:lnTo>
                  <a:pt x="3008" y="2348"/>
                </a:lnTo>
                <a:lnTo>
                  <a:pt x="2825" y="1981"/>
                </a:lnTo>
                <a:lnTo>
                  <a:pt x="2714" y="1798"/>
                </a:lnTo>
                <a:close/>
                <a:moveTo>
                  <a:pt x="1908" y="2825"/>
                </a:moveTo>
                <a:lnTo>
                  <a:pt x="1797" y="2861"/>
                </a:lnTo>
                <a:lnTo>
                  <a:pt x="1761" y="2898"/>
                </a:lnTo>
                <a:lnTo>
                  <a:pt x="1687" y="2971"/>
                </a:lnTo>
                <a:lnTo>
                  <a:pt x="1687" y="3045"/>
                </a:lnTo>
                <a:lnTo>
                  <a:pt x="1687" y="3118"/>
                </a:lnTo>
                <a:lnTo>
                  <a:pt x="1724" y="3191"/>
                </a:lnTo>
                <a:lnTo>
                  <a:pt x="1797" y="3228"/>
                </a:lnTo>
                <a:lnTo>
                  <a:pt x="1944" y="3301"/>
                </a:lnTo>
                <a:lnTo>
                  <a:pt x="2054" y="3412"/>
                </a:lnTo>
                <a:lnTo>
                  <a:pt x="2164" y="3522"/>
                </a:lnTo>
                <a:lnTo>
                  <a:pt x="2201" y="3595"/>
                </a:lnTo>
                <a:lnTo>
                  <a:pt x="2274" y="3632"/>
                </a:lnTo>
                <a:lnTo>
                  <a:pt x="2384" y="3632"/>
                </a:lnTo>
                <a:lnTo>
                  <a:pt x="2458" y="3558"/>
                </a:lnTo>
                <a:lnTo>
                  <a:pt x="2494" y="3448"/>
                </a:lnTo>
                <a:lnTo>
                  <a:pt x="2494" y="3338"/>
                </a:lnTo>
                <a:lnTo>
                  <a:pt x="2421" y="3228"/>
                </a:lnTo>
                <a:lnTo>
                  <a:pt x="2348" y="3155"/>
                </a:lnTo>
                <a:lnTo>
                  <a:pt x="2164" y="2971"/>
                </a:lnTo>
                <a:lnTo>
                  <a:pt x="1981" y="2861"/>
                </a:lnTo>
                <a:lnTo>
                  <a:pt x="1908" y="2825"/>
                </a:lnTo>
                <a:close/>
                <a:moveTo>
                  <a:pt x="1137" y="2311"/>
                </a:moveTo>
                <a:lnTo>
                  <a:pt x="1614" y="2458"/>
                </a:lnTo>
                <a:lnTo>
                  <a:pt x="2054" y="2678"/>
                </a:lnTo>
                <a:lnTo>
                  <a:pt x="2201" y="2751"/>
                </a:lnTo>
                <a:lnTo>
                  <a:pt x="2348" y="2898"/>
                </a:lnTo>
                <a:lnTo>
                  <a:pt x="2458" y="3008"/>
                </a:lnTo>
                <a:lnTo>
                  <a:pt x="2531" y="3191"/>
                </a:lnTo>
                <a:lnTo>
                  <a:pt x="2568" y="3265"/>
                </a:lnTo>
                <a:lnTo>
                  <a:pt x="2568" y="3338"/>
                </a:lnTo>
                <a:lnTo>
                  <a:pt x="2531" y="3485"/>
                </a:lnTo>
                <a:lnTo>
                  <a:pt x="2384" y="3742"/>
                </a:lnTo>
                <a:lnTo>
                  <a:pt x="2274" y="3852"/>
                </a:lnTo>
                <a:lnTo>
                  <a:pt x="2164" y="3962"/>
                </a:lnTo>
                <a:lnTo>
                  <a:pt x="1834" y="3632"/>
                </a:lnTo>
                <a:lnTo>
                  <a:pt x="1541" y="3228"/>
                </a:lnTo>
                <a:lnTo>
                  <a:pt x="1321" y="2788"/>
                </a:lnTo>
                <a:lnTo>
                  <a:pt x="1137" y="2311"/>
                </a:lnTo>
                <a:close/>
                <a:moveTo>
                  <a:pt x="8804" y="514"/>
                </a:moveTo>
                <a:lnTo>
                  <a:pt x="8694" y="2531"/>
                </a:lnTo>
                <a:lnTo>
                  <a:pt x="8657" y="3632"/>
                </a:lnTo>
                <a:lnTo>
                  <a:pt x="8657" y="4549"/>
                </a:lnTo>
                <a:lnTo>
                  <a:pt x="7556" y="3778"/>
                </a:lnTo>
                <a:lnTo>
                  <a:pt x="7043" y="3375"/>
                </a:lnTo>
                <a:lnTo>
                  <a:pt x="6529" y="2971"/>
                </a:lnTo>
                <a:lnTo>
                  <a:pt x="6639" y="2788"/>
                </a:lnTo>
                <a:lnTo>
                  <a:pt x="6713" y="2678"/>
                </a:lnTo>
                <a:lnTo>
                  <a:pt x="7556" y="1798"/>
                </a:lnTo>
                <a:lnTo>
                  <a:pt x="8290" y="991"/>
                </a:lnTo>
                <a:lnTo>
                  <a:pt x="8510" y="734"/>
                </a:lnTo>
                <a:lnTo>
                  <a:pt x="8657" y="624"/>
                </a:lnTo>
                <a:lnTo>
                  <a:pt x="8804" y="514"/>
                </a:lnTo>
                <a:close/>
                <a:moveTo>
                  <a:pt x="660" y="4145"/>
                </a:moveTo>
                <a:lnTo>
                  <a:pt x="880" y="4219"/>
                </a:lnTo>
                <a:lnTo>
                  <a:pt x="1064" y="4255"/>
                </a:lnTo>
                <a:lnTo>
                  <a:pt x="1247" y="4329"/>
                </a:lnTo>
                <a:lnTo>
                  <a:pt x="1357" y="4439"/>
                </a:lnTo>
                <a:lnTo>
                  <a:pt x="1431" y="4585"/>
                </a:lnTo>
                <a:lnTo>
                  <a:pt x="1467" y="4659"/>
                </a:lnTo>
                <a:lnTo>
                  <a:pt x="1467" y="4732"/>
                </a:lnTo>
                <a:lnTo>
                  <a:pt x="1467" y="4805"/>
                </a:lnTo>
                <a:lnTo>
                  <a:pt x="1394" y="4842"/>
                </a:lnTo>
                <a:lnTo>
                  <a:pt x="1284" y="4805"/>
                </a:lnTo>
                <a:lnTo>
                  <a:pt x="1211" y="4769"/>
                </a:lnTo>
                <a:lnTo>
                  <a:pt x="990" y="4585"/>
                </a:lnTo>
                <a:lnTo>
                  <a:pt x="844" y="4402"/>
                </a:lnTo>
                <a:lnTo>
                  <a:pt x="660" y="4145"/>
                </a:lnTo>
                <a:close/>
                <a:moveTo>
                  <a:pt x="3962" y="2935"/>
                </a:moveTo>
                <a:lnTo>
                  <a:pt x="4218" y="3155"/>
                </a:lnTo>
                <a:lnTo>
                  <a:pt x="4035" y="3338"/>
                </a:lnTo>
                <a:lnTo>
                  <a:pt x="2641" y="4659"/>
                </a:lnTo>
                <a:lnTo>
                  <a:pt x="2311" y="5026"/>
                </a:lnTo>
                <a:lnTo>
                  <a:pt x="2054" y="5392"/>
                </a:lnTo>
                <a:lnTo>
                  <a:pt x="1797" y="5172"/>
                </a:lnTo>
                <a:lnTo>
                  <a:pt x="2971" y="4072"/>
                </a:lnTo>
                <a:lnTo>
                  <a:pt x="3485" y="3522"/>
                </a:lnTo>
                <a:lnTo>
                  <a:pt x="3742" y="3265"/>
                </a:lnTo>
                <a:lnTo>
                  <a:pt x="3962" y="2935"/>
                </a:lnTo>
                <a:close/>
                <a:moveTo>
                  <a:pt x="4989" y="5209"/>
                </a:moveTo>
                <a:lnTo>
                  <a:pt x="5356" y="5686"/>
                </a:lnTo>
                <a:lnTo>
                  <a:pt x="5686" y="6199"/>
                </a:lnTo>
                <a:lnTo>
                  <a:pt x="6199" y="7080"/>
                </a:lnTo>
                <a:lnTo>
                  <a:pt x="6199" y="7080"/>
                </a:lnTo>
                <a:lnTo>
                  <a:pt x="5282" y="6640"/>
                </a:lnTo>
                <a:lnTo>
                  <a:pt x="4365" y="6199"/>
                </a:lnTo>
                <a:lnTo>
                  <a:pt x="4512" y="5943"/>
                </a:lnTo>
                <a:lnTo>
                  <a:pt x="4989" y="5209"/>
                </a:lnTo>
                <a:close/>
                <a:moveTo>
                  <a:pt x="4879" y="4695"/>
                </a:moveTo>
                <a:lnTo>
                  <a:pt x="4805" y="4805"/>
                </a:lnTo>
                <a:lnTo>
                  <a:pt x="4218" y="5649"/>
                </a:lnTo>
                <a:lnTo>
                  <a:pt x="3962" y="6053"/>
                </a:lnTo>
                <a:lnTo>
                  <a:pt x="3852" y="6053"/>
                </a:lnTo>
                <a:lnTo>
                  <a:pt x="3778" y="6126"/>
                </a:lnTo>
                <a:lnTo>
                  <a:pt x="3742" y="6199"/>
                </a:lnTo>
                <a:lnTo>
                  <a:pt x="3705" y="6273"/>
                </a:lnTo>
                <a:lnTo>
                  <a:pt x="3742" y="6346"/>
                </a:lnTo>
                <a:lnTo>
                  <a:pt x="3778" y="6493"/>
                </a:lnTo>
                <a:lnTo>
                  <a:pt x="3852" y="6529"/>
                </a:lnTo>
                <a:lnTo>
                  <a:pt x="3925" y="6566"/>
                </a:lnTo>
                <a:lnTo>
                  <a:pt x="3998" y="6566"/>
                </a:lnTo>
                <a:lnTo>
                  <a:pt x="5172" y="7080"/>
                </a:lnTo>
                <a:lnTo>
                  <a:pt x="5722" y="7336"/>
                </a:lnTo>
                <a:lnTo>
                  <a:pt x="6053" y="7447"/>
                </a:lnTo>
                <a:lnTo>
                  <a:pt x="6346" y="7483"/>
                </a:lnTo>
                <a:lnTo>
                  <a:pt x="6419" y="7483"/>
                </a:lnTo>
                <a:lnTo>
                  <a:pt x="6493" y="7447"/>
                </a:lnTo>
                <a:lnTo>
                  <a:pt x="6529" y="7483"/>
                </a:lnTo>
                <a:lnTo>
                  <a:pt x="6603" y="7483"/>
                </a:lnTo>
                <a:lnTo>
                  <a:pt x="6639" y="7447"/>
                </a:lnTo>
                <a:lnTo>
                  <a:pt x="6639" y="7410"/>
                </a:lnTo>
                <a:lnTo>
                  <a:pt x="6566" y="7080"/>
                </a:lnTo>
                <a:lnTo>
                  <a:pt x="6456" y="6750"/>
                </a:lnTo>
                <a:lnTo>
                  <a:pt x="6273" y="6419"/>
                </a:lnTo>
                <a:lnTo>
                  <a:pt x="6089" y="6089"/>
                </a:lnTo>
                <a:lnTo>
                  <a:pt x="5649" y="5429"/>
                </a:lnTo>
                <a:lnTo>
                  <a:pt x="5135" y="4769"/>
                </a:lnTo>
                <a:lnTo>
                  <a:pt x="5062" y="4695"/>
                </a:lnTo>
                <a:close/>
                <a:moveTo>
                  <a:pt x="9757" y="9537"/>
                </a:moveTo>
                <a:lnTo>
                  <a:pt x="9794" y="9647"/>
                </a:lnTo>
                <a:lnTo>
                  <a:pt x="9831" y="9757"/>
                </a:lnTo>
                <a:lnTo>
                  <a:pt x="9867" y="9867"/>
                </a:lnTo>
                <a:lnTo>
                  <a:pt x="9867" y="9978"/>
                </a:lnTo>
                <a:lnTo>
                  <a:pt x="9831" y="10088"/>
                </a:lnTo>
                <a:lnTo>
                  <a:pt x="9794" y="9757"/>
                </a:lnTo>
                <a:lnTo>
                  <a:pt x="9757" y="9537"/>
                </a:lnTo>
                <a:close/>
                <a:moveTo>
                  <a:pt x="8950" y="8877"/>
                </a:moveTo>
                <a:lnTo>
                  <a:pt x="9207" y="9024"/>
                </a:lnTo>
                <a:lnTo>
                  <a:pt x="9207" y="9207"/>
                </a:lnTo>
                <a:lnTo>
                  <a:pt x="9281" y="9391"/>
                </a:lnTo>
                <a:lnTo>
                  <a:pt x="9391" y="9757"/>
                </a:lnTo>
                <a:lnTo>
                  <a:pt x="9574" y="10418"/>
                </a:lnTo>
                <a:lnTo>
                  <a:pt x="9464" y="10491"/>
                </a:lnTo>
                <a:lnTo>
                  <a:pt x="9391" y="10271"/>
                </a:lnTo>
                <a:lnTo>
                  <a:pt x="9281" y="10088"/>
                </a:lnTo>
                <a:lnTo>
                  <a:pt x="8914" y="9281"/>
                </a:lnTo>
                <a:lnTo>
                  <a:pt x="8840" y="9134"/>
                </a:lnTo>
                <a:lnTo>
                  <a:pt x="8767" y="9024"/>
                </a:lnTo>
                <a:lnTo>
                  <a:pt x="8950" y="8877"/>
                </a:lnTo>
                <a:close/>
                <a:moveTo>
                  <a:pt x="8547" y="9244"/>
                </a:moveTo>
                <a:lnTo>
                  <a:pt x="8547" y="9281"/>
                </a:lnTo>
                <a:lnTo>
                  <a:pt x="8657" y="9281"/>
                </a:lnTo>
                <a:lnTo>
                  <a:pt x="8694" y="9244"/>
                </a:lnTo>
                <a:lnTo>
                  <a:pt x="8657" y="9354"/>
                </a:lnTo>
                <a:lnTo>
                  <a:pt x="8657" y="9464"/>
                </a:lnTo>
                <a:lnTo>
                  <a:pt x="8767" y="9721"/>
                </a:lnTo>
                <a:lnTo>
                  <a:pt x="9024" y="10198"/>
                </a:lnTo>
                <a:lnTo>
                  <a:pt x="9170" y="10528"/>
                </a:lnTo>
                <a:lnTo>
                  <a:pt x="8804" y="10234"/>
                </a:lnTo>
                <a:lnTo>
                  <a:pt x="8804" y="10198"/>
                </a:lnTo>
                <a:lnTo>
                  <a:pt x="8767" y="9904"/>
                </a:lnTo>
                <a:lnTo>
                  <a:pt x="8657" y="9611"/>
                </a:lnTo>
                <a:lnTo>
                  <a:pt x="8584" y="9464"/>
                </a:lnTo>
                <a:lnTo>
                  <a:pt x="8474" y="9317"/>
                </a:lnTo>
                <a:lnTo>
                  <a:pt x="8547" y="9244"/>
                </a:lnTo>
                <a:close/>
                <a:moveTo>
                  <a:pt x="9464" y="10601"/>
                </a:moveTo>
                <a:lnTo>
                  <a:pt x="9574" y="10638"/>
                </a:lnTo>
                <a:lnTo>
                  <a:pt x="9464" y="10638"/>
                </a:lnTo>
                <a:lnTo>
                  <a:pt x="9464" y="10601"/>
                </a:lnTo>
                <a:close/>
                <a:moveTo>
                  <a:pt x="8877" y="8510"/>
                </a:moveTo>
                <a:lnTo>
                  <a:pt x="8584" y="8730"/>
                </a:lnTo>
                <a:lnTo>
                  <a:pt x="8327" y="8914"/>
                </a:lnTo>
                <a:lnTo>
                  <a:pt x="8143" y="9171"/>
                </a:lnTo>
                <a:lnTo>
                  <a:pt x="8070" y="9354"/>
                </a:lnTo>
                <a:lnTo>
                  <a:pt x="7997" y="9501"/>
                </a:lnTo>
                <a:lnTo>
                  <a:pt x="7997" y="9647"/>
                </a:lnTo>
                <a:lnTo>
                  <a:pt x="8033" y="9831"/>
                </a:lnTo>
                <a:lnTo>
                  <a:pt x="8070" y="9978"/>
                </a:lnTo>
                <a:lnTo>
                  <a:pt x="8143" y="10088"/>
                </a:lnTo>
                <a:lnTo>
                  <a:pt x="8363" y="10344"/>
                </a:lnTo>
                <a:lnTo>
                  <a:pt x="8584" y="10564"/>
                </a:lnTo>
                <a:lnTo>
                  <a:pt x="8914" y="10785"/>
                </a:lnTo>
                <a:lnTo>
                  <a:pt x="9244" y="10968"/>
                </a:lnTo>
                <a:lnTo>
                  <a:pt x="9391" y="11041"/>
                </a:lnTo>
                <a:lnTo>
                  <a:pt x="9537" y="11078"/>
                </a:lnTo>
                <a:lnTo>
                  <a:pt x="9684" y="11041"/>
                </a:lnTo>
                <a:lnTo>
                  <a:pt x="9867" y="10968"/>
                </a:lnTo>
                <a:lnTo>
                  <a:pt x="10051" y="10821"/>
                </a:lnTo>
                <a:lnTo>
                  <a:pt x="10234" y="10601"/>
                </a:lnTo>
                <a:lnTo>
                  <a:pt x="10271" y="10491"/>
                </a:lnTo>
                <a:lnTo>
                  <a:pt x="10271" y="10381"/>
                </a:lnTo>
                <a:lnTo>
                  <a:pt x="10271" y="10271"/>
                </a:lnTo>
                <a:lnTo>
                  <a:pt x="10198" y="10161"/>
                </a:lnTo>
                <a:lnTo>
                  <a:pt x="10198" y="9904"/>
                </a:lnTo>
                <a:lnTo>
                  <a:pt x="10161" y="9684"/>
                </a:lnTo>
                <a:lnTo>
                  <a:pt x="10088" y="9464"/>
                </a:lnTo>
                <a:lnTo>
                  <a:pt x="9977" y="9244"/>
                </a:lnTo>
                <a:lnTo>
                  <a:pt x="9831" y="9060"/>
                </a:lnTo>
                <a:lnTo>
                  <a:pt x="9647" y="8914"/>
                </a:lnTo>
                <a:lnTo>
                  <a:pt x="9464" y="8767"/>
                </a:lnTo>
                <a:lnTo>
                  <a:pt x="9060" y="8510"/>
                </a:lnTo>
                <a:close/>
                <a:moveTo>
                  <a:pt x="2604" y="8510"/>
                </a:moveTo>
                <a:lnTo>
                  <a:pt x="3815" y="9757"/>
                </a:lnTo>
                <a:lnTo>
                  <a:pt x="4292" y="10271"/>
                </a:lnTo>
                <a:lnTo>
                  <a:pt x="3852" y="10344"/>
                </a:lnTo>
                <a:lnTo>
                  <a:pt x="2678" y="10674"/>
                </a:lnTo>
                <a:lnTo>
                  <a:pt x="1577" y="10968"/>
                </a:lnTo>
                <a:lnTo>
                  <a:pt x="1064" y="11115"/>
                </a:lnTo>
                <a:lnTo>
                  <a:pt x="697" y="11188"/>
                </a:lnTo>
                <a:lnTo>
                  <a:pt x="587" y="11188"/>
                </a:lnTo>
                <a:lnTo>
                  <a:pt x="477" y="11151"/>
                </a:lnTo>
                <a:lnTo>
                  <a:pt x="1577" y="9721"/>
                </a:lnTo>
                <a:lnTo>
                  <a:pt x="1908" y="9317"/>
                </a:lnTo>
                <a:lnTo>
                  <a:pt x="2201" y="8914"/>
                </a:lnTo>
                <a:lnTo>
                  <a:pt x="2421" y="8730"/>
                </a:lnTo>
                <a:lnTo>
                  <a:pt x="2604" y="8510"/>
                </a:lnTo>
                <a:close/>
                <a:moveTo>
                  <a:pt x="8914" y="8180"/>
                </a:moveTo>
                <a:lnTo>
                  <a:pt x="9097" y="8217"/>
                </a:lnTo>
                <a:lnTo>
                  <a:pt x="9244" y="8253"/>
                </a:lnTo>
                <a:lnTo>
                  <a:pt x="9574" y="8400"/>
                </a:lnTo>
                <a:lnTo>
                  <a:pt x="9867" y="8584"/>
                </a:lnTo>
                <a:lnTo>
                  <a:pt x="10124" y="8840"/>
                </a:lnTo>
                <a:lnTo>
                  <a:pt x="10308" y="9171"/>
                </a:lnTo>
                <a:lnTo>
                  <a:pt x="10454" y="9464"/>
                </a:lnTo>
                <a:lnTo>
                  <a:pt x="10564" y="9794"/>
                </a:lnTo>
                <a:lnTo>
                  <a:pt x="10601" y="10161"/>
                </a:lnTo>
                <a:lnTo>
                  <a:pt x="10601" y="10528"/>
                </a:lnTo>
                <a:lnTo>
                  <a:pt x="10491" y="10858"/>
                </a:lnTo>
                <a:lnTo>
                  <a:pt x="10491" y="10895"/>
                </a:lnTo>
                <a:lnTo>
                  <a:pt x="10454" y="10858"/>
                </a:lnTo>
                <a:lnTo>
                  <a:pt x="10344" y="10785"/>
                </a:lnTo>
                <a:lnTo>
                  <a:pt x="10271" y="10785"/>
                </a:lnTo>
                <a:lnTo>
                  <a:pt x="10161" y="10821"/>
                </a:lnTo>
                <a:lnTo>
                  <a:pt x="10124" y="10931"/>
                </a:lnTo>
                <a:lnTo>
                  <a:pt x="10088" y="11078"/>
                </a:lnTo>
                <a:lnTo>
                  <a:pt x="10051" y="11188"/>
                </a:lnTo>
                <a:lnTo>
                  <a:pt x="9867" y="11298"/>
                </a:lnTo>
                <a:lnTo>
                  <a:pt x="9794" y="11371"/>
                </a:lnTo>
                <a:lnTo>
                  <a:pt x="9757" y="11445"/>
                </a:lnTo>
                <a:lnTo>
                  <a:pt x="9611" y="11481"/>
                </a:lnTo>
                <a:lnTo>
                  <a:pt x="9464" y="11481"/>
                </a:lnTo>
                <a:lnTo>
                  <a:pt x="9354" y="11445"/>
                </a:lnTo>
                <a:lnTo>
                  <a:pt x="9207" y="11408"/>
                </a:lnTo>
                <a:lnTo>
                  <a:pt x="8620" y="11078"/>
                </a:lnTo>
                <a:lnTo>
                  <a:pt x="8327" y="10895"/>
                </a:lnTo>
                <a:lnTo>
                  <a:pt x="8070" y="10674"/>
                </a:lnTo>
                <a:lnTo>
                  <a:pt x="7850" y="10418"/>
                </a:lnTo>
                <a:lnTo>
                  <a:pt x="7703" y="10124"/>
                </a:lnTo>
                <a:lnTo>
                  <a:pt x="7593" y="9794"/>
                </a:lnTo>
                <a:lnTo>
                  <a:pt x="7593" y="9501"/>
                </a:lnTo>
                <a:lnTo>
                  <a:pt x="7630" y="9171"/>
                </a:lnTo>
                <a:lnTo>
                  <a:pt x="7777" y="8877"/>
                </a:lnTo>
                <a:lnTo>
                  <a:pt x="7960" y="8620"/>
                </a:lnTo>
                <a:lnTo>
                  <a:pt x="8217" y="8400"/>
                </a:lnTo>
                <a:lnTo>
                  <a:pt x="8400" y="8290"/>
                </a:lnTo>
                <a:lnTo>
                  <a:pt x="8584" y="8217"/>
                </a:lnTo>
                <a:lnTo>
                  <a:pt x="8730" y="8180"/>
                </a:lnTo>
                <a:close/>
                <a:moveTo>
                  <a:pt x="8767" y="7777"/>
                </a:moveTo>
                <a:lnTo>
                  <a:pt x="8547" y="7813"/>
                </a:lnTo>
                <a:lnTo>
                  <a:pt x="8363" y="7850"/>
                </a:lnTo>
                <a:lnTo>
                  <a:pt x="8143" y="7960"/>
                </a:lnTo>
                <a:lnTo>
                  <a:pt x="7960" y="8033"/>
                </a:lnTo>
                <a:lnTo>
                  <a:pt x="7777" y="8180"/>
                </a:lnTo>
                <a:lnTo>
                  <a:pt x="7593" y="8364"/>
                </a:lnTo>
                <a:lnTo>
                  <a:pt x="7446" y="8510"/>
                </a:lnTo>
                <a:lnTo>
                  <a:pt x="7336" y="8657"/>
                </a:lnTo>
                <a:lnTo>
                  <a:pt x="7190" y="9024"/>
                </a:lnTo>
                <a:lnTo>
                  <a:pt x="7116" y="9427"/>
                </a:lnTo>
                <a:lnTo>
                  <a:pt x="7116" y="9831"/>
                </a:lnTo>
                <a:lnTo>
                  <a:pt x="7153" y="10051"/>
                </a:lnTo>
                <a:lnTo>
                  <a:pt x="7226" y="10271"/>
                </a:lnTo>
                <a:lnTo>
                  <a:pt x="7336" y="10454"/>
                </a:lnTo>
                <a:lnTo>
                  <a:pt x="7446" y="10638"/>
                </a:lnTo>
                <a:lnTo>
                  <a:pt x="7740" y="11005"/>
                </a:lnTo>
                <a:lnTo>
                  <a:pt x="8107" y="11298"/>
                </a:lnTo>
                <a:lnTo>
                  <a:pt x="8510" y="11555"/>
                </a:lnTo>
                <a:lnTo>
                  <a:pt x="8914" y="11775"/>
                </a:lnTo>
                <a:lnTo>
                  <a:pt x="9134" y="11885"/>
                </a:lnTo>
                <a:lnTo>
                  <a:pt x="9354" y="11958"/>
                </a:lnTo>
                <a:lnTo>
                  <a:pt x="9574" y="11958"/>
                </a:lnTo>
                <a:lnTo>
                  <a:pt x="9757" y="11922"/>
                </a:lnTo>
                <a:lnTo>
                  <a:pt x="9977" y="11848"/>
                </a:lnTo>
                <a:lnTo>
                  <a:pt x="10198" y="11702"/>
                </a:lnTo>
                <a:lnTo>
                  <a:pt x="10381" y="11555"/>
                </a:lnTo>
                <a:lnTo>
                  <a:pt x="10491" y="11371"/>
                </a:lnTo>
                <a:lnTo>
                  <a:pt x="10674" y="11298"/>
                </a:lnTo>
                <a:lnTo>
                  <a:pt x="10784" y="11151"/>
                </a:lnTo>
                <a:lnTo>
                  <a:pt x="10895" y="10968"/>
                </a:lnTo>
                <a:lnTo>
                  <a:pt x="10968" y="10785"/>
                </a:lnTo>
                <a:lnTo>
                  <a:pt x="11005" y="10601"/>
                </a:lnTo>
                <a:lnTo>
                  <a:pt x="11005" y="10381"/>
                </a:lnTo>
                <a:lnTo>
                  <a:pt x="11005" y="10124"/>
                </a:lnTo>
                <a:lnTo>
                  <a:pt x="10968" y="9684"/>
                </a:lnTo>
                <a:lnTo>
                  <a:pt x="10821" y="9207"/>
                </a:lnTo>
                <a:lnTo>
                  <a:pt x="10638" y="8804"/>
                </a:lnTo>
                <a:lnTo>
                  <a:pt x="10491" y="8620"/>
                </a:lnTo>
                <a:lnTo>
                  <a:pt x="10344" y="8437"/>
                </a:lnTo>
                <a:lnTo>
                  <a:pt x="10198" y="8290"/>
                </a:lnTo>
                <a:lnTo>
                  <a:pt x="10014" y="8143"/>
                </a:lnTo>
                <a:lnTo>
                  <a:pt x="9831" y="8033"/>
                </a:lnTo>
                <a:lnTo>
                  <a:pt x="9611" y="7923"/>
                </a:lnTo>
                <a:lnTo>
                  <a:pt x="9427" y="7850"/>
                </a:lnTo>
                <a:lnTo>
                  <a:pt x="9207" y="7813"/>
                </a:lnTo>
                <a:lnTo>
                  <a:pt x="8987" y="7777"/>
                </a:lnTo>
                <a:close/>
                <a:moveTo>
                  <a:pt x="9024" y="0"/>
                </a:moveTo>
                <a:lnTo>
                  <a:pt x="8767" y="37"/>
                </a:lnTo>
                <a:lnTo>
                  <a:pt x="8547" y="110"/>
                </a:lnTo>
                <a:lnTo>
                  <a:pt x="8363" y="257"/>
                </a:lnTo>
                <a:lnTo>
                  <a:pt x="8180" y="440"/>
                </a:lnTo>
                <a:lnTo>
                  <a:pt x="7593" y="1027"/>
                </a:lnTo>
                <a:lnTo>
                  <a:pt x="7006" y="1651"/>
                </a:lnTo>
                <a:lnTo>
                  <a:pt x="6639" y="2054"/>
                </a:lnTo>
                <a:lnTo>
                  <a:pt x="6383" y="2311"/>
                </a:lnTo>
                <a:lnTo>
                  <a:pt x="6199" y="2605"/>
                </a:lnTo>
                <a:lnTo>
                  <a:pt x="5796" y="2201"/>
                </a:lnTo>
                <a:lnTo>
                  <a:pt x="5722" y="2128"/>
                </a:lnTo>
                <a:lnTo>
                  <a:pt x="5502" y="2128"/>
                </a:lnTo>
                <a:lnTo>
                  <a:pt x="5392" y="2201"/>
                </a:lnTo>
                <a:lnTo>
                  <a:pt x="5356" y="2238"/>
                </a:lnTo>
                <a:lnTo>
                  <a:pt x="4915" y="2531"/>
                </a:lnTo>
                <a:lnTo>
                  <a:pt x="4512" y="2898"/>
                </a:lnTo>
                <a:lnTo>
                  <a:pt x="4292" y="2715"/>
                </a:lnTo>
                <a:lnTo>
                  <a:pt x="4072" y="2495"/>
                </a:lnTo>
                <a:lnTo>
                  <a:pt x="3998" y="2458"/>
                </a:lnTo>
                <a:lnTo>
                  <a:pt x="3888" y="2458"/>
                </a:lnTo>
                <a:lnTo>
                  <a:pt x="3815" y="2495"/>
                </a:lnTo>
                <a:lnTo>
                  <a:pt x="3778" y="2568"/>
                </a:lnTo>
                <a:lnTo>
                  <a:pt x="3778" y="2421"/>
                </a:lnTo>
                <a:lnTo>
                  <a:pt x="3778" y="2311"/>
                </a:lnTo>
                <a:lnTo>
                  <a:pt x="3668" y="2128"/>
                </a:lnTo>
                <a:lnTo>
                  <a:pt x="3521" y="1908"/>
                </a:lnTo>
                <a:lnTo>
                  <a:pt x="3338" y="1761"/>
                </a:lnTo>
                <a:lnTo>
                  <a:pt x="3118" y="1614"/>
                </a:lnTo>
                <a:lnTo>
                  <a:pt x="2861" y="1504"/>
                </a:lnTo>
                <a:lnTo>
                  <a:pt x="2458" y="1321"/>
                </a:lnTo>
                <a:lnTo>
                  <a:pt x="2348" y="1321"/>
                </a:lnTo>
                <a:lnTo>
                  <a:pt x="2238" y="1357"/>
                </a:lnTo>
                <a:lnTo>
                  <a:pt x="2201" y="1431"/>
                </a:lnTo>
                <a:lnTo>
                  <a:pt x="2201" y="1504"/>
                </a:lnTo>
                <a:lnTo>
                  <a:pt x="2531" y="2238"/>
                </a:lnTo>
                <a:lnTo>
                  <a:pt x="2678" y="2531"/>
                </a:lnTo>
                <a:lnTo>
                  <a:pt x="2751" y="2678"/>
                </a:lnTo>
                <a:lnTo>
                  <a:pt x="2861" y="2825"/>
                </a:lnTo>
                <a:lnTo>
                  <a:pt x="3008" y="2898"/>
                </a:lnTo>
                <a:lnTo>
                  <a:pt x="3191" y="2935"/>
                </a:lnTo>
                <a:lnTo>
                  <a:pt x="3338" y="2935"/>
                </a:lnTo>
                <a:lnTo>
                  <a:pt x="3485" y="2861"/>
                </a:lnTo>
                <a:lnTo>
                  <a:pt x="3632" y="2788"/>
                </a:lnTo>
                <a:lnTo>
                  <a:pt x="3301" y="3155"/>
                </a:lnTo>
                <a:lnTo>
                  <a:pt x="2971" y="3485"/>
                </a:lnTo>
                <a:lnTo>
                  <a:pt x="2935" y="3412"/>
                </a:lnTo>
                <a:lnTo>
                  <a:pt x="2935" y="3265"/>
                </a:lnTo>
                <a:lnTo>
                  <a:pt x="2898" y="3081"/>
                </a:lnTo>
                <a:lnTo>
                  <a:pt x="2825" y="2825"/>
                </a:lnTo>
                <a:lnTo>
                  <a:pt x="2678" y="2605"/>
                </a:lnTo>
                <a:lnTo>
                  <a:pt x="2458" y="2384"/>
                </a:lnTo>
                <a:lnTo>
                  <a:pt x="2238" y="2238"/>
                </a:lnTo>
                <a:lnTo>
                  <a:pt x="1981" y="2091"/>
                </a:lnTo>
                <a:lnTo>
                  <a:pt x="1687" y="1981"/>
                </a:lnTo>
                <a:lnTo>
                  <a:pt x="1431" y="1908"/>
                </a:lnTo>
                <a:lnTo>
                  <a:pt x="880" y="1834"/>
                </a:lnTo>
                <a:lnTo>
                  <a:pt x="770" y="1834"/>
                </a:lnTo>
                <a:lnTo>
                  <a:pt x="697" y="1871"/>
                </a:lnTo>
                <a:lnTo>
                  <a:pt x="624" y="1944"/>
                </a:lnTo>
                <a:lnTo>
                  <a:pt x="624" y="2054"/>
                </a:lnTo>
                <a:lnTo>
                  <a:pt x="697" y="2384"/>
                </a:lnTo>
                <a:lnTo>
                  <a:pt x="807" y="2751"/>
                </a:lnTo>
                <a:lnTo>
                  <a:pt x="917" y="3045"/>
                </a:lnTo>
                <a:lnTo>
                  <a:pt x="1101" y="3375"/>
                </a:lnTo>
                <a:lnTo>
                  <a:pt x="1284" y="3668"/>
                </a:lnTo>
                <a:lnTo>
                  <a:pt x="1504" y="3925"/>
                </a:lnTo>
                <a:lnTo>
                  <a:pt x="1724" y="4182"/>
                </a:lnTo>
                <a:lnTo>
                  <a:pt x="1981" y="4439"/>
                </a:lnTo>
                <a:lnTo>
                  <a:pt x="2018" y="4439"/>
                </a:lnTo>
                <a:lnTo>
                  <a:pt x="1761" y="4695"/>
                </a:lnTo>
                <a:lnTo>
                  <a:pt x="1761" y="4549"/>
                </a:lnTo>
                <a:lnTo>
                  <a:pt x="1724" y="4402"/>
                </a:lnTo>
                <a:lnTo>
                  <a:pt x="1614" y="4255"/>
                </a:lnTo>
                <a:lnTo>
                  <a:pt x="1467" y="4108"/>
                </a:lnTo>
                <a:lnTo>
                  <a:pt x="1321" y="3998"/>
                </a:lnTo>
                <a:lnTo>
                  <a:pt x="1101" y="3925"/>
                </a:lnTo>
                <a:lnTo>
                  <a:pt x="697" y="3815"/>
                </a:lnTo>
                <a:lnTo>
                  <a:pt x="330" y="3742"/>
                </a:lnTo>
                <a:lnTo>
                  <a:pt x="220" y="3742"/>
                </a:lnTo>
                <a:lnTo>
                  <a:pt x="147" y="3815"/>
                </a:lnTo>
                <a:lnTo>
                  <a:pt x="110" y="3925"/>
                </a:lnTo>
                <a:lnTo>
                  <a:pt x="147" y="3998"/>
                </a:lnTo>
                <a:lnTo>
                  <a:pt x="367" y="4329"/>
                </a:lnTo>
                <a:lnTo>
                  <a:pt x="624" y="4732"/>
                </a:lnTo>
                <a:lnTo>
                  <a:pt x="807" y="4915"/>
                </a:lnTo>
                <a:lnTo>
                  <a:pt x="954" y="5062"/>
                </a:lnTo>
                <a:lnTo>
                  <a:pt x="1137" y="5172"/>
                </a:lnTo>
                <a:lnTo>
                  <a:pt x="1321" y="5246"/>
                </a:lnTo>
                <a:lnTo>
                  <a:pt x="1321" y="5282"/>
                </a:lnTo>
                <a:lnTo>
                  <a:pt x="1394" y="5356"/>
                </a:lnTo>
                <a:lnTo>
                  <a:pt x="1834" y="5759"/>
                </a:lnTo>
                <a:lnTo>
                  <a:pt x="1651" y="6126"/>
                </a:lnTo>
                <a:lnTo>
                  <a:pt x="1504" y="6493"/>
                </a:lnTo>
                <a:lnTo>
                  <a:pt x="1394" y="6896"/>
                </a:lnTo>
                <a:lnTo>
                  <a:pt x="1321" y="6933"/>
                </a:lnTo>
                <a:lnTo>
                  <a:pt x="1321" y="7043"/>
                </a:lnTo>
                <a:lnTo>
                  <a:pt x="1321" y="7153"/>
                </a:lnTo>
                <a:lnTo>
                  <a:pt x="1357" y="7263"/>
                </a:lnTo>
                <a:lnTo>
                  <a:pt x="1431" y="7373"/>
                </a:lnTo>
                <a:lnTo>
                  <a:pt x="1467" y="7410"/>
                </a:lnTo>
                <a:lnTo>
                  <a:pt x="1541" y="7447"/>
                </a:lnTo>
                <a:lnTo>
                  <a:pt x="1651" y="7593"/>
                </a:lnTo>
                <a:lnTo>
                  <a:pt x="2311" y="8217"/>
                </a:lnTo>
                <a:lnTo>
                  <a:pt x="2164" y="8327"/>
                </a:lnTo>
                <a:lnTo>
                  <a:pt x="2018" y="8437"/>
                </a:lnTo>
                <a:lnTo>
                  <a:pt x="1761" y="8694"/>
                </a:lnTo>
                <a:lnTo>
                  <a:pt x="1394" y="9207"/>
                </a:lnTo>
                <a:lnTo>
                  <a:pt x="990" y="9721"/>
                </a:lnTo>
                <a:lnTo>
                  <a:pt x="220" y="10748"/>
                </a:lnTo>
                <a:lnTo>
                  <a:pt x="73" y="10968"/>
                </a:lnTo>
                <a:lnTo>
                  <a:pt x="0" y="11151"/>
                </a:lnTo>
                <a:lnTo>
                  <a:pt x="0" y="11225"/>
                </a:lnTo>
                <a:lnTo>
                  <a:pt x="37" y="11335"/>
                </a:lnTo>
                <a:lnTo>
                  <a:pt x="183" y="11518"/>
                </a:lnTo>
                <a:lnTo>
                  <a:pt x="257" y="11592"/>
                </a:lnTo>
                <a:lnTo>
                  <a:pt x="367" y="11628"/>
                </a:lnTo>
                <a:lnTo>
                  <a:pt x="550" y="11665"/>
                </a:lnTo>
                <a:lnTo>
                  <a:pt x="770" y="11628"/>
                </a:lnTo>
                <a:lnTo>
                  <a:pt x="990" y="11592"/>
                </a:lnTo>
                <a:lnTo>
                  <a:pt x="2348" y="11188"/>
                </a:lnTo>
                <a:lnTo>
                  <a:pt x="3595" y="10821"/>
                </a:lnTo>
                <a:lnTo>
                  <a:pt x="4072" y="10711"/>
                </a:lnTo>
                <a:lnTo>
                  <a:pt x="4292" y="10638"/>
                </a:lnTo>
                <a:lnTo>
                  <a:pt x="4512" y="10491"/>
                </a:lnTo>
                <a:lnTo>
                  <a:pt x="5025" y="11005"/>
                </a:lnTo>
                <a:lnTo>
                  <a:pt x="5539" y="11518"/>
                </a:lnTo>
                <a:lnTo>
                  <a:pt x="6089" y="11995"/>
                </a:lnTo>
                <a:lnTo>
                  <a:pt x="6676" y="12398"/>
                </a:lnTo>
                <a:lnTo>
                  <a:pt x="7006" y="12619"/>
                </a:lnTo>
                <a:lnTo>
                  <a:pt x="7373" y="12802"/>
                </a:lnTo>
                <a:lnTo>
                  <a:pt x="7740" y="12985"/>
                </a:lnTo>
                <a:lnTo>
                  <a:pt x="8070" y="13132"/>
                </a:lnTo>
                <a:lnTo>
                  <a:pt x="8474" y="13242"/>
                </a:lnTo>
                <a:lnTo>
                  <a:pt x="8840" y="13352"/>
                </a:lnTo>
                <a:lnTo>
                  <a:pt x="9207" y="13426"/>
                </a:lnTo>
                <a:lnTo>
                  <a:pt x="9611" y="13499"/>
                </a:lnTo>
                <a:lnTo>
                  <a:pt x="9977" y="13536"/>
                </a:lnTo>
                <a:lnTo>
                  <a:pt x="10381" y="13572"/>
                </a:lnTo>
                <a:lnTo>
                  <a:pt x="11115" y="13536"/>
                </a:lnTo>
                <a:lnTo>
                  <a:pt x="11812" y="13426"/>
                </a:lnTo>
                <a:lnTo>
                  <a:pt x="12215" y="13316"/>
                </a:lnTo>
                <a:lnTo>
                  <a:pt x="12362" y="13279"/>
                </a:lnTo>
                <a:lnTo>
                  <a:pt x="12435" y="13279"/>
                </a:lnTo>
                <a:lnTo>
                  <a:pt x="12435" y="13316"/>
                </a:lnTo>
                <a:lnTo>
                  <a:pt x="12509" y="13352"/>
                </a:lnTo>
                <a:lnTo>
                  <a:pt x="12545" y="13352"/>
                </a:lnTo>
                <a:lnTo>
                  <a:pt x="12582" y="13316"/>
                </a:lnTo>
                <a:lnTo>
                  <a:pt x="12619" y="13279"/>
                </a:lnTo>
                <a:lnTo>
                  <a:pt x="12655" y="13169"/>
                </a:lnTo>
                <a:lnTo>
                  <a:pt x="12655" y="13022"/>
                </a:lnTo>
                <a:lnTo>
                  <a:pt x="12545" y="12949"/>
                </a:lnTo>
                <a:lnTo>
                  <a:pt x="12435" y="12912"/>
                </a:lnTo>
                <a:lnTo>
                  <a:pt x="12178" y="12912"/>
                </a:lnTo>
                <a:lnTo>
                  <a:pt x="11702" y="13022"/>
                </a:lnTo>
                <a:lnTo>
                  <a:pt x="11188" y="13095"/>
                </a:lnTo>
                <a:lnTo>
                  <a:pt x="10748" y="13132"/>
                </a:lnTo>
                <a:lnTo>
                  <a:pt x="10308" y="13095"/>
                </a:lnTo>
                <a:lnTo>
                  <a:pt x="9867" y="13095"/>
                </a:lnTo>
                <a:lnTo>
                  <a:pt x="9464" y="13022"/>
                </a:lnTo>
                <a:lnTo>
                  <a:pt x="9024" y="12949"/>
                </a:lnTo>
                <a:lnTo>
                  <a:pt x="8584" y="12802"/>
                </a:lnTo>
                <a:lnTo>
                  <a:pt x="8180" y="12655"/>
                </a:lnTo>
                <a:lnTo>
                  <a:pt x="7777" y="12509"/>
                </a:lnTo>
                <a:lnTo>
                  <a:pt x="7300" y="12252"/>
                </a:lnTo>
                <a:lnTo>
                  <a:pt x="6860" y="11958"/>
                </a:lnTo>
                <a:lnTo>
                  <a:pt x="6419" y="11628"/>
                </a:lnTo>
                <a:lnTo>
                  <a:pt x="6016" y="11298"/>
                </a:lnTo>
                <a:lnTo>
                  <a:pt x="5246" y="10564"/>
                </a:lnTo>
                <a:lnTo>
                  <a:pt x="4512" y="9794"/>
                </a:lnTo>
                <a:lnTo>
                  <a:pt x="3008" y="8290"/>
                </a:lnTo>
                <a:lnTo>
                  <a:pt x="2274" y="7520"/>
                </a:lnTo>
                <a:lnTo>
                  <a:pt x="2091" y="7300"/>
                </a:lnTo>
                <a:lnTo>
                  <a:pt x="1871" y="7080"/>
                </a:lnTo>
                <a:lnTo>
                  <a:pt x="1944" y="6713"/>
                </a:lnTo>
                <a:lnTo>
                  <a:pt x="2054" y="6383"/>
                </a:lnTo>
                <a:lnTo>
                  <a:pt x="2238" y="6053"/>
                </a:lnTo>
                <a:lnTo>
                  <a:pt x="2421" y="5722"/>
                </a:lnTo>
                <a:lnTo>
                  <a:pt x="2641" y="5429"/>
                </a:lnTo>
                <a:lnTo>
                  <a:pt x="2898" y="5172"/>
                </a:lnTo>
                <a:lnTo>
                  <a:pt x="3411" y="4622"/>
                </a:lnTo>
                <a:lnTo>
                  <a:pt x="4475" y="3558"/>
                </a:lnTo>
                <a:lnTo>
                  <a:pt x="5025" y="3045"/>
                </a:lnTo>
                <a:lnTo>
                  <a:pt x="5246" y="2825"/>
                </a:lnTo>
                <a:lnTo>
                  <a:pt x="5392" y="2678"/>
                </a:lnTo>
                <a:lnTo>
                  <a:pt x="5502" y="2605"/>
                </a:lnTo>
                <a:lnTo>
                  <a:pt x="5612" y="2715"/>
                </a:lnTo>
                <a:lnTo>
                  <a:pt x="5392" y="2825"/>
                </a:lnTo>
                <a:lnTo>
                  <a:pt x="5246" y="2971"/>
                </a:lnTo>
                <a:lnTo>
                  <a:pt x="4952" y="3301"/>
                </a:lnTo>
                <a:lnTo>
                  <a:pt x="4805" y="3485"/>
                </a:lnTo>
                <a:lnTo>
                  <a:pt x="4695" y="3668"/>
                </a:lnTo>
                <a:lnTo>
                  <a:pt x="4585" y="3888"/>
                </a:lnTo>
                <a:lnTo>
                  <a:pt x="4585" y="3962"/>
                </a:lnTo>
                <a:lnTo>
                  <a:pt x="4622" y="4072"/>
                </a:lnTo>
                <a:lnTo>
                  <a:pt x="4659" y="4145"/>
                </a:lnTo>
                <a:lnTo>
                  <a:pt x="4732" y="4145"/>
                </a:lnTo>
                <a:lnTo>
                  <a:pt x="4915" y="4035"/>
                </a:lnTo>
                <a:lnTo>
                  <a:pt x="5025" y="3888"/>
                </a:lnTo>
                <a:lnTo>
                  <a:pt x="5209" y="3558"/>
                </a:lnTo>
                <a:lnTo>
                  <a:pt x="5502" y="3228"/>
                </a:lnTo>
                <a:lnTo>
                  <a:pt x="5759" y="2898"/>
                </a:lnTo>
                <a:lnTo>
                  <a:pt x="6016" y="3118"/>
                </a:lnTo>
                <a:lnTo>
                  <a:pt x="5832" y="3301"/>
                </a:lnTo>
                <a:lnTo>
                  <a:pt x="5612" y="3522"/>
                </a:lnTo>
                <a:lnTo>
                  <a:pt x="5466" y="3742"/>
                </a:lnTo>
                <a:lnTo>
                  <a:pt x="5356" y="3962"/>
                </a:lnTo>
                <a:lnTo>
                  <a:pt x="5319" y="4072"/>
                </a:lnTo>
                <a:lnTo>
                  <a:pt x="5392" y="4182"/>
                </a:lnTo>
                <a:lnTo>
                  <a:pt x="5502" y="4219"/>
                </a:lnTo>
                <a:lnTo>
                  <a:pt x="5539" y="4219"/>
                </a:lnTo>
                <a:lnTo>
                  <a:pt x="5612" y="4182"/>
                </a:lnTo>
                <a:lnTo>
                  <a:pt x="5796" y="3998"/>
                </a:lnTo>
                <a:lnTo>
                  <a:pt x="5942" y="3778"/>
                </a:lnTo>
                <a:lnTo>
                  <a:pt x="6089" y="3558"/>
                </a:lnTo>
                <a:lnTo>
                  <a:pt x="6199" y="3301"/>
                </a:lnTo>
                <a:lnTo>
                  <a:pt x="6309" y="3375"/>
                </a:lnTo>
                <a:lnTo>
                  <a:pt x="6456" y="3485"/>
                </a:lnTo>
                <a:lnTo>
                  <a:pt x="6346" y="3595"/>
                </a:lnTo>
                <a:lnTo>
                  <a:pt x="6236" y="3705"/>
                </a:lnTo>
                <a:lnTo>
                  <a:pt x="6089" y="3962"/>
                </a:lnTo>
                <a:lnTo>
                  <a:pt x="5869" y="4255"/>
                </a:lnTo>
                <a:lnTo>
                  <a:pt x="5796" y="4402"/>
                </a:lnTo>
                <a:lnTo>
                  <a:pt x="5722" y="4585"/>
                </a:lnTo>
                <a:lnTo>
                  <a:pt x="5722" y="4622"/>
                </a:lnTo>
                <a:lnTo>
                  <a:pt x="5722" y="4695"/>
                </a:lnTo>
                <a:lnTo>
                  <a:pt x="5796" y="4732"/>
                </a:lnTo>
                <a:lnTo>
                  <a:pt x="5906" y="4769"/>
                </a:lnTo>
                <a:lnTo>
                  <a:pt x="6016" y="4695"/>
                </a:lnTo>
                <a:lnTo>
                  <a:pt x="6126" y="4585"/>
                </a:lnTo>
                <a:lnTo>
                  <a:pt x="6199" y="4439"/>
                </a:lnTo>
                <a:lnTo>
                  <a:pt x="6383" y="4145"/>
                </a:lnTo>
                <a:lnTo>
                  <a:pt x="6456" y="3962"/>
                </a:lnTo>
                <a:lnTo>
                  <a:pt x="6603" y="3632"/>
                </a:lnTo>
                <a:lnTo>
                  <a:pt x="7300" y="4145"/>
                </a:lnTo>
                <a:lnTo>
                  <a:pt x="7116" y="4292"/>
                </a:lnTo>
                <a:lnTo>
                  <a:pt x="6933" y="4439"/>
                </a:lnTo>
                <a:lnTo>
                  <a:pt x="6713" y="4695"/>
                </a:lnTo>
                <a:lnTo>
                  <a:pt x="6529" y="5026"/>
                </a:lnTo>
                <a:lnTo>
                  <a:pt x="6529" y="5099"/>
                </a:lnTo>
                <a:lnTo>
                  <a:pt x="6529" y="5172"/>
                </a:lnTo>
                <a:lnTo>
                  <a:pt x="6566" y="5209"/>
                </a:lnTo>
                <a:lnTo>
                  <a:pt x="6639" y="5246"/>
                </a:lnTo>
                <a:lnTo>
                  <a:pt x="6676" y="5282"/>
                </a:lnTo>
                <a:lnTo>
                  <a:pt x="6749" y="5282"/>
                </a:lnTo>
                <a:lnTo>
                  <a:pt x="6823" y="5246"/>
                </a:lnTo>
                <a:lnTo>
                  <a:pt x="6860" y="5172"/>
                </a:lnTo>
                <a:lnTo>
                  <a:pt x="7153" y="4695"/>
                </a:lnTo>
                <a:lnTo>
                  <a:pt x="7410" y="4255"/>
                </a:lnTo>
                <a:lnTo>
                  <a:pt x="7740" y="4475"/>
                </a:lnTo>
                <a:lnTo>
                  <a:pt x="7483" y="4732"/>
                </a:lnTo>
                <a:lnTo>
                  <a:pt x="7116" y="5136"/>
                </a:lnTo>
                <a:lnTo>
                  <a:pt x="7080" y="5209"/>
                </a:lnTo>
                <a:lnTo>
                  <a:pt x="7043" y="5246"/>
                </a:lnTo>
                <a:lnTo>
                  <a:pt x="7080" y="5319"/>
                </a:lnTo>
                <a:lnTo>
                  <a:pt x="7116" y="5356"/>
                </a:lnTo>
                <a:lnTo>
                  <a:pt x="7190" y="5392"/>
                </a:lnTo>
                <a:lnTo>
                  <a:pt x="7263" y="5429"/>
                </a:lnTo>
                <a:lnTo>
                  <a:pt x="7336" y="5429"/>
                </a:lnTo>
                <a:lnTo>
                  <a:pt x="7373" y="5356"/>
                </a:lnTo>
                <a:lnTo>
                  <a:pt x="7556" y="5172"/>
                </a:lnTo>
                <a:lnTo>
                  <a:pt x="7740" y="4989"/>
                </a:lnTo>
                <a:lnTo>
                  <a:pt x="7813" y="4805"/>
                </a:lnTo>
                <a:lnTo>
                  <a:pt x="7850" y="4695"/>
                </a:lnTo>
                <a:lnTo>
                  <a:pt x="7887" y="4585"/>
                </a:lnTo>
                <a:lnTo>
                  <a:pt x="8474" y="4989"/>
                </a:lnTo>
                <a:lnTo>
                  <a:pt x="8107" y="5319"/>
                </a:lnTo>
                <a:lnTo>
                  <a:pt x="7813" y="5722"/>
                </a:lnTo>
                <a:lnTo>
                  <a:pt x="7777" y="5796"/>
                </a:lnTo>
                <a:lnTo>
                  <a:pt x="7777" y="5833"/>
                </a:lnTo>
                <a:lnTo>
                  <a:pt x="7813" y="5943"/>
                </a:lnTo>
                <a:lnTo>
                  <a:pt x="7887" y="5979"/>
                </a:lnTo>
                <a:lnTo>
                  <a:pt x="7997" y="5979"/>
                </a:lnTo>
                <a:lnTo>
                  <a:pt x="8033" y="5943"/>
                </a:lnTo>
                <a:lnTo>
                  <a:pt x="8327" y="5502"/>
                </a:lnTo>
                <a:lnTo>
                  <a:pt x="8584" y="5062"/>
                </a:lnTo>
                <a:lnTo>
                  <a:pt x="9024" y="5356"/>
                </a:lnTo>
                <a:lnTo>
                  <a:pt x="8767" y="5612"/>
                </a:lnTo>
                <a:lnTo>
                  <a:pt x="8584" y="5796"/>
                </a:lnTo>
                <a:lnTo>
                  <a:pt x="8510" y="5906"/>
                </a:lnTo>
                <a:lnTo>
                  <a:pt x="8474" y="6053"/>
                </a:lnTo>
                <a:lnTo>
                  <a:pt x="8253" y="6383"/>
                </a:lnTo>
                <a:lnTo>
                  <a:pt x="8217" y="6456"/>
                </a:lnTo>
                <a:lnTo>
                  <a:pt x="8253" y="6566"/>
                </a:lnTo>
                <a:lnTo>
                  <a:pt x="8290" y="6603"/>
                </a:lnTo>
                <a:lnTo>
                  <a:pt x="8363" y="6640"/>
                </a:lnTo>
                <a:lnTo>
                  <a:pt x="8474" y="6640"/>
                </a:lnTo>
                <a:lnTo>
                  <a:pt x="8547" y="6566"/>
                </a:lnTo>
                <a:lnTo>
                  <a:pt x="8804" y="6199"/>
                </a:lnTo>
                <a:lnTo>
                  <a:pt x="8877" y="6126"/>
                </a:lnTo>
                <a:lnTo>
                  <a:pt x="8950" y="6016"/>
                </a:lnTo>
                <a:lnTo>
                  <a:pt x="9097" y="5796"/>
                </a:lnTo>
                <a:lnTo>
                  <a:pt x="9244" y="5539"/>
                </a:lnTo>
                <a:lnTo>
                  <a:pt x="9537" y="5722"/>
                </a:lnTo>
                <a:lnTo>
                  <a:pt x="9354" y="5906"/>
                </a:lnTo>
                <a:lnTo>
                  <a:pt x="9207" y="6126"/>
                </a:lnTo>
                <a:lnTo>
                  <a:pt x="8950" y="6419"/>
                </a:lnTo>
                <a:lnTo>
                  <a:pt x="8877" y="6566"/>
                </a:lnTo>
                <a:lnTo>
                  <a:pt x="8840" y="6750"/>
                </a:lnTo>
                <a:lnTo>
                  <a:pt x="8914" y="6823"/>
                </a:lnTo>
                <a:lnTo>
                  <a:pt x="8950" y="6860"/>
                </a:lnTo>
                <a:lnTo>
                  <a:pt x="8987" y="6860"/>
                </a:lnTo>
                <a:lnTo>
                  <a:pt x="9134" y="6786"/>
                </a:lnTo>
                <a:lnTo>
                  <a:pt x="9244" y="6640"/>
                </a:lnTo>
                <a:lnTo>
                  <a:pt x="9391" y="6383"/>
                </a:lnTo>
                <a:lnTo>
                  <a:pt x="9537" y="6126"/>
                </a:lnTo>
                <a:lnTo>
                  <a:pt x="9721" y="5869"/>
                </a:lnTo>
                <a:lnTo>
                  <a:pt x="10198" y="6236"/>
                </a:lnTo>
                <a:lnTo>
                  <a:pt x="10051" y="6419"/>
                </a:lnTo>
                <a:lnTo>
                  <a:pt x="9867" y="6640"/>
                </a:lnTo>
                <a:lnTo>
                  <a:pt x="9684" y="6860"/>
                </a:lnTo>
                <a:lnTo>
                  <a:pt x="9611" y="7006"/>
                </a:lnTo>
                <a:lnTo>
                  <a:pt x="9574" y="7116"/>
                </a:lnTo>
                <a:lnTo>
                  <a:pt x="9574" y="7190"/>
                </a:lnTo>
                <a:lnTo>
                  <a:pt x="9611" y="7263"/>
                </a:lnTo>
                <a:lnTo>
                  <a:pt x="9757" y="7263"/>
                </a:lnTo>
                <a:lnTo>
                  <a:pt x="9867" y="7190"/>
                </a:lnTo>
                <a:lnTo>
                  <a:pt x="9941" y="7080"/>
                </a:lnTo>
                <a:lnTo>
                  <a:pt x="10124" y="6823"/>
                </a:lnTo>
                <a:lnTo>
                  <a:pt x="10271" y="6603"/>
                </a:lnTo>
                <a:lnTo>
                  <a:pt x="10381" y="6383"/>
                </a:lnTo>
                <a:lnTo>
                  <a:pt x="10895" y="6823"/>
                </a:lnTo>
                <a:lnTo>
                  <a:pt x="10931" y="6860"/>
                </a:lnTo>
                <a:lnTo>
                  <a:pt x="10638" y="7226"/>
                </a:lnTo>
                <a:lnTo>
                  <a:pt x="10381" y="7593"/>
                </a:lnTo>
                <a:lnTo>
                  <a:pt x="10271" y="7703"/>
                </a:lnTo>
                <a:lnTo>
                  <a:pt x="10271" y="7777"/>
                </a:lnTo>
                <a:lnTo>
                  <a:pt x="10271" y="7813"/>
                </a:lnTo>
                <a:lnTo>
                  <a:pt x="10344" y="7923"/>
                </a:lnTo>
                <a:lnTo>
                  <a:pt x="10418" y="7960"/>
                </a:lnTo>
                <a:lnTo>
                  <a:pt x="10491" y="7923"/>
                </a:lnTo>
                <a:lnTo>
                  <a:pt x="10528" y="7887"/>
                </a:lnTo>
                <a:lnTo>
                  <a:pt x="10821" y="7483"/>
                </a:lnTo>
                <a:lnTo>
                  <a:pt x="11115" y="7043"/>
                </a:lnTo>
                <a:lnTo>
                  <a:pt x="11445" y="7447"/>
                </a:lnTo>
                <a:lnTo>
                  <a:pt x="11298" y="7703"/>
                </a:lnTo>
                <a:lnTo>
                  <a:pt x="11151" y="7960"/>
                </a:lnTo>
                <a:lnTo>
                  <a:pt x="10968" y="8253"/>
                </a:lnTo>
                <a:lnTo>
                  <a:pt x="10931" y="8437"/>
                </a:lnTo>
                <a:lnTo>
                  <a:pt x="10931" y="8510"/>
                </a:lnTo>
                <a:lnTo>
                  <a:pt x="10931" y="8584"/>
                </a:lnTo>
                <a:lnTo>
                  <a:pt x="10968" y="8657"/>
                </a:lnTo>
                <a:lnTo>
                  <a:pt x="11041" y="8657"/>
                </a:lnTo>
                <a:lnTo>
                  <a:pt x="11188" y="8584"/>
                </a:lnTo>
                <a:lnTo>
                  <a:pt x="11261" y="8474"/>
                </a:lnTo>
                <a:lnTo>
                  <a:pt x="11408" y="8180"/>
                </a:lnTo>
                <a:lnTo>
                  <a:pt x="11628" y="7703"/>
                </a:lnTo>
                <a:lnTo>
                  <a:pt x="11812" y="7997"/>
                </a:lnTo>
                <a:lnTo>
                  <a:pt x="11995" y="8290"/>
                </a:lnTo>
                <a:lnTo>
                  <a:pt x="11812" y="8694"/>
                </a:lnTo>
                <a:lnTo>
                  <a:pt x="11628" y="9097"/>
                </a:lnTo>
                <a:lnTo>
                  <a:pt x="11518" y="9097"/>
                </a:lnTo>
                <a:lnTo>
                  <a:pt x="11408" y="9317"/>
                </a:lnTo>
                <a:lnTo>
                  <a:pt x="11335" y="9501"/>
                </a:lnTo>
                <a:lnTo>
                  <a:pt x="11335" y="9574"/>
                </a:lnTo>
                <a:lnTo>
                  <a:pt x="11335" y="9647"/>
                </a:lnTo>
                <a:lnTo>
                  <a:pt x="11408" y="9721"/>
                </a:lnTo>
                <a:lnTo>
                  <a:pt x="11591" y="9721"/>
                </a:lnTo>
                <a:lnTo>
                  <a:pt x="11628" y="9684"/>
                </a:lnTo>
                <a:lnTo>
                  <a:pt x="11812" y="9427"/>
                </a:lnTo>
                <a:lnTo>
                  <a:pt x="11958" y="9171"/>
                </a:lnTo>
                <a:lnTo>
                  <a:pt x="12105" y="8914"/>
                </a:lnTo>
                <a:lnTo>
                  <a:pt x="12178" y="8657"/>
                </a:lnTo>
                <a:lnTo>
                  <a:pt x="12325" y="9024"/>
                </a:lnTo>
                <a:lnTo>
                  <a:pt x="12472" y="9427"/>
                </a:lnTo>
                <a:lnTo>
                  <a:pt x="12068" y="10088"/>
                </a:lnTo>
                <a:lnTo>
                  <a:pt x="11995" y="10088"/>
                </a:lnTo>
                <a:lnTo>
                  <a:pt x="11922" y="10271"/>
                </a:lnTo>
                <a:lnTo>
                  <a:pt x="11848" y="10418"/>
                </a:lnTo>
                <a:lnTo>
                  <a:pt x="11848" y="10491"/>
                </a:lnTo>
                <a:lnTo>
                  <a:pt x="11848" y="10528"/>
                </a:lnTo>
                <a:lnTo>
                  <a:pt x="11922" y="10601"/>
                </a:lnTo>
                <a:lnTo>
                  <a:pt x="12068" y="10601"/>
                </a:lnTo>
                <a:lnTo>
                  <a:pt x="12142" y="10564"/>
                </a:lnTo>
                <a:lnTo>
                  <a:pt x="12362" y="10198"/>
                </a:lnTo>
                <a:lnTo>
                  <a:pt x="12582" y="9831"/>
                </a:lnTo>
                <a:lnTo>
                  <a:pt x="12692" y="10454"/>
                </a:lnTo>
                <a:lnTo>
                  <a:pt x="12509" y="10638"/>
                </a:lnTo>
                <a:lnTo>
                  <a:pt x="12362" y="10858"/>
                </a:lnTo>
                <a:lnTo>
                  <a:pt x="12215" y="11078"/>
                </a:lnTo>
                <a:lnTo>
                  <a:pt x="12178" y="11225"/>
                </a:lnTo>
                <a:lnTo>
                  <a:pt x="12178" y="11371"/>
                </a:lnTo>
                <a:lnTo>
                  <a:pt x="12215" y="11408"/>
                </a:lnTo>
                <a:lnTo>
                  <a:pt x="12252" y="11408"/>
                </a:lnTo>
                <a:lnTo>
                  <a:pt x="12362" y="11371"/>
                </a:lnTo>
                <a:lnTo>
                  <a:pt x="12472" y="11298"/>
                </a:lnTo>
                <a:lnTo>
                  <a:pt x="12582" y="11078"/>
                </a:lnTo>
                <a:lnTo>
                  <a:pt x="12692" y="10858"/>
                </a:lnTo>
                <a:lnTo>
                  <a:pt x="12729" y="11188"/>
                </a:lnTo>
                <a:lnTo>
                  <a:pt x="12655" y="11775"/>
                </a:lnTo>
                <a:lnTo>
                  <a:pt x="12509" y="11922"/>
                </a:lnTo>
                <a:lnTo>
                  <a:pt x="12362" y="12068"/>
                </a:lnTo>
                <a:lnTo>
                  <a:pt x="12325" y="12215"/>
                </a:lnTo>
                <a:lnTo>
                  <a:pt x="12325" y="12288"/>
                </a:lnTo>
                <a:lnTo>
                  <a:pt x="12362" y="12362"/>
                </a:lnTo>
                <a:lnTo>
                  <a:pt x="12435" y="12398"/>
                </a:lnTo>
                <a:lnTo>
                  <a:pt x="12472" y="12398"/>
                </a:lnTo>
                <a:lnTo>
                  <a:pt x="12619" y="12288"/>
                </a:lnTo>
                <a:lnTo>
                  <a:pt x="12655" y="12655"/>
                </a:lnTo>
                <a:lnTo>
                  <a:pt x="12692" y="12692"/>
                </a:lnTo>
                <a:lnTo>
                  <a:pt x="12729" y="12655"/>
                </a:lnTo>
                <a:lnTo>
                  <a:pt x="12802" y="12545"/>
                </a:lnTo>
                <a:lnTo>
                  <a:pt x="12912" y="12398"/>
                </a:lnTo>
                <a:lnTo>
                  <a:pt x="13022" y="12068"/>
                </a:lnTo>
                <a:lnTo>
                  <a:pt x="13095" y="11738"/>
                </a:lnTo>
                <a:lnTo>
                  <a:pt x="13132" y="11408"/>
                </a:lnTo>
                <a:lnTo>
                  <a:pt x="13132" y="11005"/>
                </a:lnTo>
                <a:lnTo>
                  <a:pt x="13132" y="10638"/>
                </a:lnTo>
                <a:lnTo>
                  <a:pt x="13095" y="10234"/>
                </a:lnTo>
                <a:lnTo>
                  <a:pt x="13022" y="9867"/>
                </a:lnTo>
                <a:lnTo>
                  <a:pt x="12949" y="9464"/>
                </a:lnTo>
                <a:lnTo>
                  <a:pt x="12839" y="9060"/>
                </a:lnTo>
                <a:lnTo>
                  <a:pt x="12692" y="8694"/>
                </a:lnTo>
                <a:lnTo>
                  <a:pt x="12545" y="8327"/>
                </a:lnTo>
                <a:lnTo>
                  <a:pt x="12325" y="7960"/>
                </a:lnTo>
                <a:lnTo>
                  <a:pt x="12142" y="7630"/>
                </a:lnTo>
                <a:lnTo>
                  <a:pt x="11885" y="7300"/>
                </a:lnTo>
                <a:lnTo>
                  <a:pt x="11628" y="6970"/>
                </a:lnTo>
                <a:lnTo>
                  <a:pt x="11335" y="6640"/>
                </a:lnTo>
                <a:lnTo>
                  <a:pt x="11041" y="6346"/>
                </a:lnTo>
                <a:lnTo>
                  <a:pt x="10344" y="5759"/>
                </a:lnTo>
                <a:lnTo>
                  <a:pt x="9647" y="5246"/>
                </a:lnTo>
                <a:lnTo>
                  <a:pt x="8914" y="4732"/>
                </a:lnTo>
                <a:lnTo>
                  <a:pt x="8987" y="4439"/>
                </a:lnTo>
                <a:lnTo>
                  <a:pt x="9024" y="4182"/>
                </a:lnTo>
                <a:lnTo>
                  <a:pt x="9060" y="3558"/>
                </a:lnTo>
                <a:lnTo>
                  <a:pt x="9097" y="2898"/>
                </a:lnTo>
                <a:lnTo>
                  <a:pt x="9281" y="220"/>
                </a:lnTo>
                <a:lnTo>
                  <a:pt x="9244" y="110"/>
                </a:lnTo>
                <a:lnTo>
                  <a:pt x="9207" y="37"/>
                </a:lnTo>
                <a:lnTo>
                  <a:pt x="909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70" name="Google Shape;170;p2"/>
          <p:cNvSpPr/>
          <p:nvPr/>
        </p:nvSpPr>
        <p:spPr>
          <a:xfrm>
            <a:off x="4419881" y="3994834"/>
            <a:ext cx="919681" cy="950908"/>
          </a:xfrm>
          <a:custGeom>
            <a:avLst/>
            <a:gdLst/>
            <a:ahLst/>
            <a:cxnLst/>
            <a:rect l="l" t="t" r="r" b="b"/>
            <a:pathLst>
              <a:path w="18378" h="19002" extrusionOk="0">
                <a:moveTo>
                  <a:pt x="13793" y="5429"/>
                </a:moveTo>
                <a:lnTo>
                  <a:pt x="13682" y="5466"/>
                </a:lnTo>
                <a:lnTo>
                  <a:pt x="13572" y="5502"/>
                </a:lnTo>
                <a:lnTo>
                  <a:pt x="13499" y="5576"/>
                </a:lnTo>
                <a:lnTo>
                  <a:pt x="13352" y="5759"/>
                </a:lnTo>
                <a:lnTo>
                  <a:pt x="13352" y="5869"/>
                </a:lnTo>
                <a:lnTo>
                  <a:pt x="13352" y="5979"/>
                </a:lnTo>
                <a:lnTo>
                  <a:pt x="13389" y="6016"/>
                </a:lnTo>
                <a:lnTo>
                  <a:pt x="13426" y="6053"/>
                </a:lnTo>
                <a:lnTo>
                  <a:pt x="13499" y="6053"/>
                </a:lnTo>
                <a:lnTo>
                  <a:pt x="13572" y="5979"/>
                </a:lnTo>
                <a:lnTo>
                  <a:pt x="13646" y="5943"/>
                </a:lnTo>
                <a:lnTo>
                  <a:pt x="13719" y="5796"/>
                </a:lnTo>
                <a:lnTo>
                  <a:pt x="13829" y="5649"/>
                </a:lnTo>
                <a:lnTo>
                  <a:pt x="13903" y="5502"/>
                </a:lnTo>
                <a:lnTo>
                  <a:pt x="13903" y="5466"/>
                </a:lnTo>
                <a:lnTo>
                  <a:pt x="13903" y="5429"/>
                </a:lnTo>
                <a:close/>
                <a:moveTo>
                  <a:pt x="13242" y="6089"/>
                </a:moveTo>
                <a:lnTo>
                  <a:pt x="13169" y="6126"/>
                </a:lnTo>
                <a:lnTo>
                  <a:pt x="13022" y="6309"/>
                </a:lnTo>
                <a:lnTo>
                  <a:pt x="12912" y="6493"/>
                </a:lnTo>
                <a:lnTo>
                  <a:pt x="12875" y="6529"/>
                </a:lnTo>
                <a:lnTo>
                  <a:pt x="12875" y="6603"/>
                </a:lnTo>
                <a:lnTo>
                  <a:pt x="12949" y="6676"/>
                </a:lnTo>
                <a:lnTo>
                  <a:pt x="13022" y="6713"/>
                </a:lnTo>
                <a:lnTo>
                  <a:pt x="13096" y="6676"/>
                </a:lnTo>
                <a:lnTo>
                  <a:pt x="13132" y="6639"/>
                </a:lnTo>
                <a:lnTo>
                  <a:pt x="13242" y="6456"/>
                </a:lnTo>
                <a:lnTo>
                  <a:pt x="13352" y="6273"/>
                </a:lnTo>
                <a:lnTo>
                  <a:pt x="13389" y="6199"/>
                </a:lnTo>
                <a:lnTo>
                  <a:pt x="13316" y="6126"/>
                </a:lnTo>
                <a:lnTo>
                  <a:pt x="13242" y="6089"/>
                </a:lnTo>
                <a:close/>
                <a:moveTo>
                  <a:pt x="17241" y="6419"/>
                </a:moveTo>
                <a:lnTo>
                  <a:pt x="17534" y="6713"/>
                </a:lnTo>
                <a:lnTo>
                  <a:pt x="17497" y="6713"/>
                </a:lnTo>
                <a:lnTo>
                  <a:pt x="17387" y="6823"/>
                </a:lnTo>
                <a:lnTo>
                  <a:pt x="17351" y="6676"/>
                </a:lnTo>
                <a:lnTo>
                  <a:pt x="17241" y="6419"/>
                </a:lnTo>
                <a:close/>
                <a:moveTo>
                  <a:pt x="12692" y="6786"/>
                </a:moveTo>
                <a:lnTo>
                  <a:pt x="12582" y="6860"/>
                </a:lnTo>
                <a:lnTo>
                  <a:pt x="12435" y="6970"/>
                </a:lnTo>
                <a:lnTo>
                  <a:pt x="12399" y="7116"/>
                </a:lnTo>
                <a:lnTo>
                  <a:pt x="12362" y="7190"/>
                </a:lnTo>
                <a:lnTo>
                  <a:pt x="12399" y="7226"/>
                </a:lnTo>
                <a:lnTo>
                  <a:pt x="12472" y="7300"/>
                </a:lnTo>
                <a:lnTo>
                  <a:pt x="12582" y="7300"/>
                </a:lnTo>
                <a:lnTo>
                  <a:pt x="12619" y="7263"/>
                </a:lnTo>
                <a:lnTo>
                  <a:pt x="12655" y="7190"/>
                </a:lnTo>
                <a:lnTo>
                  <a:pt x="12729" y="7043"/>
                </a:lnTo>
                <a:lnTo>
                  <a:pt x="12802" y="7006"/>
                </a:lnTo>
                <a:lnTo>
                  <a:pt x="12839" y="6933"/>
                </a:lnTo>
                <a:lnTo>
                  <a:pt x="12875" y="6860"/>
                </a:lnTo>
                <a:lnTo>
                  <a:pt x="12875" y="6823"/>
                </a:lnTo>
                <a:lnTo>
                  <a:pt x="12839" y="6823"/>
                </a:lnTo>
                <a:lnTo>
                  <a:pt x="12765" y="6786"/>
                </a:lnTo>
                <a:close/>
                <a:moveTo>
                  <a:pt x="17571" y="6750"/>
                </a:moveTo>
                <a:lnTo>
                  <a:pt x="17828" y="7043"/>
                </a:lnTo>
                <a:lnTo>
                  <a:pt x="18048" y="7373"/>
                </a:lnTo>
                <a:lnTo>
                  <a:pt x="17828" y="7593"/>
                </a:lnTo>
                <a:lnTo>
                  <a:pt x="17828" y="7520"/>
                </a:lnTo>
                <a:lnTo>
                  <a:pt x="17864" y="7336"/>
                </a:lnTo>
                <a:lnTo>
                  <a:pt x="17828" y="7116"/>
                </a:lnTo>
                <a:lnTo>
                  <a:pt x="17828" y="7080"/>
                </a:lnTo>
                <a:lnTo>
                  <a:pt x="17754" y="7006"/>
                </a:lnTo>
                <a:lnTo>
                  <a:pt x="17681" y="7006"/>
                </a:lnTo>
                <a:lnTo>
                  <a:pt x="17644" y="7043"/>
                </a:lnTo>
                <a:lnTo>
                  <a:pt x="17681" y="7080"/>
                </a:lnTo>
                <a:lnTo>
                  <a:pt x="17644" y="7226"/>
                </a:lnTo>
                <a:lnTo>
                  <a:pt x="17607" y="7446"/>
                </a:lnTo>
                <a:lnTo>
                  <a:pt x="17534" y="7667"/>
                </a:lnTo>
                <a:lnTo>
                  <a:pt x="17534" y="7887"/>
                </a:lnTo>
                <a:lnTo>
                  <a:pt x="17534" y="7960"/>
                </a:lnTo>
                <a:lnTo>
                  <a:pt x="17131" y="8584"/>
                </a:lnTo>
                <a:lnTo>
                  <a:pt x="17167" y="8217"/>
                </a:lnTo>
                <a:lnTo>
                  <a:pt x="17241" y="7850"/>
                </a:lnTo>
                <a:lnTo>
                  <a:pt x="17387" y="7630"/>
                </a:lnTo>
                <a:lnTo>
                  <a:pt x="17387" y="7593"/>
                </a:lnTo>
                <a:lnTo>
                  <a:pt x="17387" y="7520"/>
                </a:lnTo>
                <a:lnTo>
                  <a:pt x="17461" y="7483"/>
                </a:lnTo>
                <a:lnTo>
                  <a:pt x="17497" y="7446"/>
                </a:lnTo>
                <a:lnTo>
                  <a:pt x="17534" y="7373"/>
                </a:lnTo>
                <a:lnTo>
                  <a:pt x="17534" y="7263"/>
                </a:lnTo>
                <a:lnTo>
                  <a:pt x="17497" y="7080"/>
                </a:lnTo>
                <a:lnTo>
                  <a:pt x="17571" y="6750"/>
                </a:lnTo>
                <a:close/>
                <a:moveTo>
                  <a:pt x="16874" y="8840"/>
                </a:moveTo>
                <a:lnTo>
                  <a:pt x="16947" y="8877"/>
                </a:lnTo>
                <a:lnTo>
                  <a:pt x="16874" y="8950"/>
                </a:lnTo>
                <a:lnTo>
                  <a:pt x="16874" y="8877"/>
                </a:lnTo>
                <a:lnTo>
                  <a:pt x="16874" y="8840"/>
                </a:lnTo>
                <a:close/>
                <a:moveTo>
                  <a:pt x="11445" y="8584"/>
                </a:moveTo>
                <a:lnTo>
                  <a:pt x="11408" y="8620"/>
                </a:lnTo>
                <a:lnTo>
                  <a:pt x="11298" y="8657"/>
                </a:lnTo>
                <a:lnTo>
                  <a:pt x="11188" y="8804"/>
                </a:lnTo>
                <a:lnTo>
                  <a:pt x="11188" y="8840"/>
                </a:lnTo>
                <a:lnTo>
                  <a:pt x="11188" y="8914"/>
                </a:lnTo>
                <a:lnTo>
                  <a:pt x="11188" y="8987"/>
                </a:lnTo>
                <a:lnTo>
                  <a:pt x="11225" y="9024"/>
                </a:lnTo>
                <a:lnTo>
                  <a:pt x="11408" y="9024"/>
                </a:lnTo>
                <a:lnTo>
                  <a:pt x="11445" y="8987"/>
                </a:lnTo>
                <a:lnTo>
                  <a:pt x="11555" y="8804"/>
                </a:lnTo>
                <a:lnTo>
                  <a:pt x="11555" y="8730"/>
                </a:lnTo>
                <a:lnTo>
                  <a:pt x="11555" y="8657"/>
                </a:lnTo>
                <a:lnTo>
                  <a:pt x="11518" y="8620"/>
                </a:lnTo>
                <a:lnTo>
                  <a:pt x="11445" y="8584"/>
                </a:lnTo>
                <a:close/>
                <a:moveTo>
                  <a:pt x="16580" y="8804"/>
                </a:moveTo>
                <a:lnTo>
                  <a:pt x="16580" y="8877"/>
                </a:lnTo>
                <a:lnTo>
                  <a:pt x="16580" y="9060"/>
                </a:lnTo>
                <a:lnTo>
                  <a:pt x="16617" y="9170"/>
                </a:lnTo>
                <a:lnTo>
                  <a:pt x="16654" y="9244"/>
                </a:lnTo>
                <a:lnTo>
                  <a:pt x="16397" y="9611"/>
                </a:lnTo>
                <a:lnTo>
                  <a:pt x="16360" y="9391"/>
                </a:lnTo>
                <a:lnTo>
                  <a:pt x="16324" y="9170"/>
                </a:lnTo>
                <a:lnTo>
                  <a:pt x="16324" y="9097"/>
                </a:lnTo>
                <a:lnTo>
                  <a:pt x="16580" y="8804"/>
                </a:lnTo>
                <a:close/>
                <a:moveTo>
                  <a:pt x="16067" y="9391"/>
                </a:moveTo>
                <a:lnTo>
                  <a:pt x="16067" y="9684"/>
                </a:lnTo>
                <a:lnTo>
                  <a:pt x="16103" y="9794"/>
                </a:lnTo>
                <a:lnTo>
                  <a:pt x="16177" y="9941"/>
                </a:lnTo>
                <a:lnTo>
                  <a:pt x="15993" y="10161"/>
                </a:lnTo>
                <a:lnTo>
                  <a:pt x="15920" y="10308"/>
                </a:lnTo>
                <a:lnTo>
                  <a:pt x="15957" y="9867"/>
                </a:lnTo>
                <a:lnTo>
                  <a:pt x="15920" y="9794"/>
                </a:lnTo>
                <a:lnTo>
                  <a:pt x="15847" y="9757"/>
                </a:lnTo>
                <a:lnTo>
                  <a:pt x="15810" y="9721"/>
                </a:lnTo>
                <a:lnTo>
                  <a:pt x="16067" y="9391"/>
                </a:lnTo>
                <a:close/>
                <a:moveTo>
                  <a:pt x="9611" y="2348"/>
                </a:moveTo>
                <a:lnTo>
                  <a:pt x="9574" y="2421"/>
                </a:lnTo>
                <a:lnTo>
                  <a:pt x="9134" y="2861"/>
                </a:lnTo>
                <a:lnTo>
                  <a:pt x="8767" y="3375"/>
                </a:lnTo>
                <a:lnTo>
                  <a:pt x="7997" y="4365"/>
                </a:lnTo>
                <a:lnTo>
                  <a:pt x="7630" y="4879"/>
                </a:lnTo>
                <a:lnTo>
                  <a:pt x="7227" y="5356"/>
                </a:lnTo>
                <a:lnTo>
                  <a:pt x="6823" y="5832"/>
                </a:lnTo>
                <a:lnTo>
                  <a:pt x="6346" y="6273"/>
                </a:lnTo>
                <a:lnTo>
                  <a:pt x="6273" y="6346"/>
                </a:lnTo>
                <a:lnTo>
                  <a:pt x="6273" y="6456"/>
                </a:lnTo>
                <a:lnTo>
                  <a:pt x="6236" y="6456"/>
                </a:lnTo>
                <a:lnTo>
                  <a:pt x="6163" y="6493"/>
                </a:lnTo>
                <a:lnTo>
                  <a:pt x="6163" y="6566"/>
                </a:lnTo>
                <a:lnTo>
                  <a:pt x="6199" y="6603"/>
                </a:lnTo>
                <a:lnTo>
                  <a:pt x="6309" y="6786"/>
                </a:lnTo>
                <a:lnTo>
                  <a:pt x="6493" y="6970"/>
                </a:lnTo>
                <a:lnTo>
                  <a:pt x="6823" y="7263"/>
                </a:lnTo>
                <a:lnTo>
                  <a:pt x="7593" y="7813"/>
                </a:lnTo>
                <a:lnTo>
                  <a:pt x="8437" y="8363"/>
                </a:lnTo>
                <a:lnTo>
                  <a:pt x="8620" y="8510"/>
                </a:lnTo>
                <a:lnTo>
                  <a:pt x="8767" y="8694"/>
                </a:lnTo>
                <a:lnTo>
                  <a:pt x="9061" y="9060"/>
                </a:lnTo>
                <a:lnTo>
                  <a:pt x="9207" y="9207"/>
                </a:lnTo>
                <a:lnTo>
                  <a:pt x="9391" y="9354"/>
                </a:lnTo>
                <a:lnTo>
                  <a:pt x="9758" y="9574"/>
                </a:lnTo>
                <a:lnTo>
                  <a:pt x="10638" y="10161"/>
                </a:lnTo>
                <a:lnTo>
                  <a:pt x="11482" y="10784"/>
                </a:lnTo>
                <a:lnTo>
                  <a:pt x="12289" y="11408"/>
                </a:lnTo>
                <a:lnTo>
                  <a:pt x="12362" y="11445"/>
                </a:lnTo>
                <a:lnTo>
                  <a:pt x="12472" y="11445"/>
                </a:lnTo>
                <a:lnTo>
                  <a:pt x="12545" y="11408"/>
                </a:lnTo>
                <a:lnTo>
                  <a:pt x="12582" y="11371"/>
                </a:lnTo>
                <a:lnTo>
                  <a:pt x="12619" y="11298"/>
                </a:lnTo>
                <a:lnTo>
                  <a:pt x="12655" y="11188"/>
                </a:lnTo>
                <a:lnTo>
                  <a:pt x="12619" y="11115"/>
                </a:lnTo>
                <a:lnTo>
                  <a:pt x="12545" y="11041"/>
                </a:lnTo>
                <a:lnTo>
                  <a:pt x="11775" y="10418"/>
                </a:lnTo>
                <a:lnTo>
                  <a:pt x="11812" y="10381"/>
                </a:lnTo>
                <a:lnTo>
                  <a:pt x="11922" y="10198"/>
                </a:lnTo>
                <a:lnTo>
                  <a:pt x="11995" y="10014"/>
                </a:lnTo>
                <a:lnTo>
                  <a:pt x="11995" y="9941"/>
                </a:lnTo>
                <a:lnTo>
                  <a:pt x="11958" y="9904"/>
                </a:lnTo>
                <a:lnTo>
                  <a:pt x="11885" y="9904"/>
                </a:lnTo>
                <a:lnTo>
                  <a:pt x="11738" y="10051"/>
                </a:lnTo>
                <a:lnTo>
                  <a:pt x="11592" y="10234"/>
                </a:lnTo>
                <a:lnTo>
                  <a:pt x="11555" y="10271"/>
                </a:lnTo>
                <a:lnTo>
                  <a:pt x="11005" y="9867"/>
                </a:lnTo>
                <a:lnTo>
                  <a:pt x="10821" y="9757"/>
                </a:lnTo>
                <a:lnTo>
                  <a:pt x="10858" y="9684"/>
                </a:lnTo>
                <a:lnTo>
                  <a:pt x="10895" y="9611"/>
                </a:lnTo>
                <a:lnTo>
                  <a:pt x="11041" y="9464"/>
                </a:lnTo>
                <a:lnTo>
                  <a:pt x="11078" y="9427"/>
                </a:lnTo>
                <a:lnTo>
                  <a:pt x="11078" y="9354"/>
                </a:lnTo>
                <a:lnTo>
                  <a:pt x="11078" y="9317"/>
                </a:lnTo>
                <a:lnTo>
                  <a:pt x="11005" y="9281"/>
                </a:lnTo>
                <a:lnTo>
                  <a:pt x="10968" y="9317"/>
                </a:lnTo>
                <a:lnTo>
                  <a:pt x="10895" y="9281"/>
                </a:lnTo>
                <a:lnTo>
                  <a:pt x="10821" y="9317"/>
                </a:lnTo>
                <a:lnTo>
                  <a:pt x="10711" y="9427"/>
                </a:lnTo>
                <a:lnTo>
                  <a:pt x="10601" y="9574"/>
                </a:lnTo>
                <a:lnTo>
                  <a:pt x="10124" y="9281"/>
                </a:lnTo>
                <a:lnTo>
                  <a:pt x="10051" y="9207"/>
                </a:lnTo>
                <a:lnTo>
                  <a:pt x="10234" y="8914"/>
                </a:lnTo>
                <a:lnTo>
                  <a:pt x="10234" y="8840"/>
                </a:lnTo>
                <a:lnTo>
                  <a:pt x="10234" y="8804"/>
                </a:lnTo>
                <a:lnTo>
                  <a:pt x="10198" y="8730"/>
                </a:lnTo>
                <a:lnTo>
                  <a:pt x="10088" y="8694"/>
                </a:lnTo>
                <a:lnTo>
                  <a:pt x="10051" y="8730"/>
                </a:lnTo>
                <a:lnTo>
                  <a:pt x="10014" y="8767"/>
                </a:lnTo>
                <a:lnTo>
                  <a:pt x="9758" y="9060"/>
                </a:lnTo>
                <a:lnTo>
                  <a:pt x="9537" y="8877"/>
                </a:lnTo>
                <a:lnTo>
                  <a:pt x="9354" y="8694"/>
                </a:lnTo>
                <a:lnTo>
                  <a:pt x="9134" y="8437"/>
                </a:lnTo>
                <a:lnTo>
                  <a:pt x="9207" y="8327"/>
                </a:lnTo>
                <a:lnTo>
                  <a:pt x="9281" y="8217"/>
                </a:lnTo>
                <a:lnTo>
                  <a:pt x="9354" y="7960"/>
                </a:lnTo>
                <a:lnTo>
                  <a:pt x="9354" y="7887"/>
                </a:lnTo>
                <a:lnTo>
                  <a:pt x="9317" y="7850"/>
                </a:lnTo>
                <a:lnTo>
                  <a:pt x="9244" y="7850"/>
                </a:lnTo>
                <a:lnTo>
                  <a:pt x="9171" y="7887"/>
                </a:lnTo>
                <a:lnTo>
                  <a:pt x="8987" y="8107"/>
                </a:lnTo>
                <a:lnTo>
                  <a:pt x="8951" y="8180"/>
                </a:lnTo>
                <a:lnTo>
                  <a:pt x="8767" y="8033"/>
                </a:lnTo>
                <a:lnTo>
                  <a:pt x="8327" y="7740"/>
                </a:lnTo>
                <a:lnTo>
                  <a:pt x="8364" y="7446"/>
                </a:lnTo>
                <a:lnTo>
                  <a:pt x="8364" y="7410"/>
                </a:lnTo>
                <a:lnTo>
                  <a:pt x="8327" y="7336"/>
                </a:lnTo>
                <a:lnTo>
                  <a:pt x="8290" y="7300"/>
                </a:lnTo>
                <a:lnTo>
                  <a:pt x="8180" y="7300"/>
                </a:lnTo>
                <a:lnTo>
                  <a:pt x="8107" y="7336"/>
                </a:lnTo>
                <a:lnTo>
                  <a:pt x="8070" y="7446"/>
                </a:lnTo>
                <a:lnTo>
                  <a:pt x="8034" y="7556"/>
                </a:lnTo>
                <a:lnTo>
                  <a:pt x="7960" y="7520"/>
                </a:lnTo>
                <a:lnTo>
                  <a:pt x="7410" y="7116"/>
                </a:lnTo>
                <a:lnTo>
                  <a:pt x="7447" y="7080"/>
                </a:lnTo>
                <a:lnTo>
                  <a:pt x="7520" y="6970"/>
                </a:lnTo>
                <a:lnTo>
                  <a:pt x="7520" y="6896"/>
                </a:lnTo>
                <a:lnTo>
                  <a:pt x="7520" y="6860"/>
                </a:lnTo>
                <a:lnTo>
                  <a:pt x="7557" y="6750"/>
                </a:lnTo>
                <a:lnTo>
                  <a:pt x="7520" y="6713"/>
                </a:lnTo>
                <a:lnTo>
                  <a:pt x="7483" y="6713"/>
                </a:lnTo>
                <a:lnTo>
                  <a:pt x="7410" y="6750"/>
                </a:lnTo>
                <a:lnTo>
                  <a:pt x="7337" y="6750"/>
                </a:lnTo>
                <a:lnTo>
                  <a:pt x="7227" y="6823"/>
                </a:lnTo>
                <a:lnTo>
                  <a:pt x="7116" y="6896"/>
                </a:lnTo>
                <a:lnTo>
                  <a:pt x="6640" y="6639"/>
                </a:lnTo>
                <a:lnTo>
                  <a:pt x="6640" y="6603"/>
                </a:lnTo>
                <a:lnTo>
                  <a:pt x="7116" y="6163"/>
                </a:lnTo>
                <a:lnTo>
                  <a:pt x="7557" y="5649"/>
                </a:lnTo>
                <a:lnTo>
                  <a:pt x="7593" y="5722"/>
                </a:lnTo>
                <a:lnTo>
                  <a:pt x="7630" y="5759"/>
                </a:lnTo>
                <a:lnTo>
                  <a:pt x="7740" y="5759"/>
                </a:lnTo>
                <a:lnTo>
                  <a:pt x="8034" y="5576"/>
                </a:lnTo>
                <a:lnTo>
                  <a:pt x="8327" y="5392"/>
                </a:lnTo>
                <a:lnTo>
                  <a:pt x="8620" y="5209"/>
                </a:lnTo>
                <a:lnTo>
                  <a:pt x="8914" y="5025"/>
                </a:lnTo>
                <a:lnTo>
                  <a:pt x="9244" y="4879"/>
                </a:lnTo>
                <a:lnTo>
                  <a:pt x="9574" y="4732"/>
                </a:lnTo>
                <a:lnTo>
                  <a:pt x="9941" y="4659"/>
                </a:lnTo>
                <a:lnTo>
                  <a:pt x="10308" y="4622"/>
                </a:lnTo>
                <a:lnTo>
                  <a:pt x="10491" y="4622"/>
                </a:lnTo>
                <a:lnTo>
                  <a:pt x="10675" y="4659"/>
                </a:lnTo>
                <a:lnTo>
                  <a:pt x="10821" y="4732"/>
                </a:lnTo>
                <a:lnTo>
                  <a:pt x="10931" y="4842"/>
                </a:lnTo>
                <a:lnTo>
                  <a:pt x="11041" y="4989"/>
                </a:lnTo>
                <a:lnTo>
                  <a:pt x="11078" y="5136"/>
                </a:lnTo>
                <a:lnTo>
                  <a:pt x="11151" y="5502"/>
                </a:lnTo>
                <a:lnTo>
                  <a:pt x="11151" y="5906"/>
                </a:lnTo>
                <a:lnTo>
                  <a:pt x="11151" y="6309"/>
                </a:lnTo>
                <a:lnTo>
                  <a:pt x="11151" y="6676"/>
                </a:lnTo>
                <a:lnTo>
                  <a:pt x="11188" y="7006"/>
                </a:lnTo>
                <a:lnTo>
                  <a:pt x="11261" y="7373"/>
                </a:lnTo>
                <a:lnTo>
                  <a:pt x="11445" y="7703"/>
                </a:lnTo>
                <a:lnTo>
                  <a:pt x="11408" y="7813"/>
                </a:lnTo>
                <a:lnTo>
                  <a:pt x="11372" y="7923"/>
                </a:lnTo>
                <a:lnTo>
                  <a:pt x="11372" y="8033"/>
                </a:lnTo>
                <a:lnTo>
                  <a:pt x="11372" y="8143"/>
                </a:lnTo>
                <a:lnTo>
                  <a:pt x="11445" y="8253"/>
                </a:lnTo>
                <a:lnTo>
                  <a:pt x="11482" y="8327"/>
                </a:lnTo>
                <a:lnTo>
                  <a:pt x="11592" y="8400"/>
                </a:lnTo>
                <a:lnTo>
                  <a:pt x="11665" y="8474"/>
                </a:lnTo>
                <a:lnTo>
                  <a:pt x="11775" y="8510"/>
                </a:lnTo>
                <a:lnTo>
                  <a:pt x="12105" y="8510"/>
                </a:lnTo>
                <a:lnTo>
                  <a:pt x="12435" y="8694"/>
                </a:lnTo>
                <a:lnTo>
                  <a:pt x="12765" y="8840"/>
                </a:lnTo>
                <a:lnTo>
                  <a:pt x="13022" y="8877"/>
                </a:lnTo>
                <a:lnTo>
                  <a:pt x="13316" y="8877"/>
                </a:lnTo>
                <a:lnTo>
                  <a:pt x="13646" y="8804"/>
                </a:lnTo>
                <a:lnTo>
                  <a:pt x="13939" y="8694"/>
                </a:lnTo>
                <a:lnTo>
                  <a:pt x="14233" y="8584"/>
                </a:lnTo>
                <a:lnTo>
                  <a:pt x="14489" y="8400"/>
                </a:lnTo>
                <a:lnTo>
                  <a:pt x="14746" y="8217"/>
                </a:lnTo>
                <a:lnTo>
                  <a:pt x="14930" y="8033"/>
                </a:lnTo>
                <a:lnTo>
                  <a:pt x="14966" y="7997"/>
                </a:lnTo>
                <a:lnTo>
                  <a:pt x="14966" y="7923"/>
                </a:lnTo>
                <a:lnTo>
                  <a:pt x="14930" y="7813"/>
                </a:lnTo>
                <a:lnTo>
                  <a:pt x="14820" y="7777"/>
                </a:lnTo>
                <a:lnTo>
                  <a:pt x="14710" y="7777"/>
                </a:lnTo>
                <a:lnTo>
                  <a:pt x="14123" y="8143"/>
                </a:lnTo>
                <a:lnTo>
                  <a:pt x="13829" y="8290"/>
                </a:lnTo>
                <a:lnTo>
                  <a:pt x="13462" y="8400"/>
                </a:lnTo>
                <a:lnTo>
                  <a:pt x="13206" y="8474"/>
                </a:lnTo>
                <a:lnTo>
                  <a:pt x="12912" y="8437"/>
                </a:lnTo>
                <a:lnTo>
                  <a:pt x="12692" y="8363"/>
                </a:lnTo>
                <a:lnTo>
                  <a:pt x="12472" y="8217"/>
                </a:lnTo>
                <a:lnTo>
                  <a:pt x="12545" y="8107"/>
                </a:lnTo>
                <a:lnTo>
                  <a:pt x="12582" y="7960"/>
                </a:lnTo>
                <a:lnTo>
                  <a:pt x="12582" y="7850"/>
                </a:lnTo>
                <a:lnTo>
                  <a:pt x="12545" y="7777"/>
                </a:lnTo>
                <a:lnTo>
                  <a:pt x="12509" y="7740"/>
                </a:lnTo>
                <a:lnTo>
                  <a:pt x="12325" y="7630"/>
                </a:lnTo>
                <a:lnTo>
                  <a:pt x="12142" y="7520"/>
                </a:lnTo>
                <a:lnTo>
                  <a:pt x="11812" y="7520"/>
                </a:lnTo>
                <a:lnTo>
                  <a:pt x="11628" y="7116"/>
                </a:lnTo>
                <a:lnTo>
                  <a:pt x="11518" y="6713"/>
                </a:lnTo>
                <a:lnTo>
                  <a:pt x="11518" y="6346"/>
                </a:lnTo>
                <a:lnTo>
                  <a:pt x="11518" y="6016"/>
                </a:lnTo>
                <a:lnTo>
                  <a:pt x="11555" y="5649"/>
                </a:lnTo>
                <a:lnTo>
                  <a:pt x="11518" y="5282"/>
                </a:lnTo>
                <a:lnTo>
                  <a:pt x="11445" y="4989"/>
                </a:lnTo>
                <a:lnTo>
                  <a:pt x="11335" y="4732"/>
                </a:lnTo>
                <a:lnTo>
                  <a:pt x="11188" y="4549"/>
                </a:lnTo>
                <a:lnTo>
                  <a:pt x="11005" y="4402"/>
                </a:lnTo>
                <a:lnTo>
                  <a:pt x="10785" y="4329"/>
                </a:lnTo>
                <a:lnTo>
                  <a:pt x="10565" y="4255"/>
                </a:lnTo>
                <a:lnTo>
                  <a:pt x="10051" y="4255"/>
                </a:lnTo>
                <a:lnTo>
                  <a:pt x="9758" y="4292"/>
                </a:lnTo>
                <a:lnTo>
                  <a:pt x="9464" y="4365"/>
                </a:lnTo>
                <a:lnTo>
                  <a:pt x="8914" y="4585"/>
                </a:lnTo>
                <a:lnTo>
                  <a:pt x="8400" y="4879"/>
                </a:lnTo>
                <a:lnTo>
                  <a:pt x="7960" y="5209"/>
                </a:lnTo>
                <a:lnTo>
                  <a:pt x="8290" y="4769"/>
                </a:lnTo>
                <a:lnTo>
                  <a:pt x="9061" y="3742"/>
                </a:lnTo>
                <a:lnTo>
                  <a:pt x="9464" y="3191"/>
                </a:lnTo>
                <a:lnTo>
                  <a:pt x="9831" y="2641"/>
                </a:lnTo>
                <a:lnTo>
                  <a:pt x="9868" y="2568"/>
                </a:lnTo>
                <a:lnTo>
                  <a:pt x="9868" y="2531"/>
                </a:lnTo>
                <a:lnTo>
                  <a:pt x="9794" y="2421"/>
                </a:lnTo>
                <a:lnTo>
                  <a:pt x="9721" y="2384"/>
                </a:lnTo>
                <a:lnTo>
                  <a:pt x="9684" y="2348"/>
                </a:lnTo>
                <a:close/>
                <a:moveTo>
                  <a:pt x="15663" y="9867"/>
                </a:moveTo>
                <a:lnTo>
                  <a:pt x="15700" y="9904"/>
                </a:lnTo>
                <a:lnTo>
                  <a:pt x="15627" y="10381"/>
                </a:lnTo>
                <a:lnTo>
                  <a:pt x="15663" y="10418"/>
                </a:lnTo>
                <a:lnTo>
                  <a:pt x="15663" y="10454"/>
                </a:lnTo>
                <a:lnTo>
                  <a:pt x="15773" y="10491"/>
                </a:lnTo>
                <a:lnTo>
                  <a:pt x="15443" y="10895"/>
                </a:lnTo>
                <a:lnTo>
                  <a:pt x="15443" y="10821"/>
                </a:lnTo>
                <a:lnTo>
                  <a:pt x="15333" y="10491"/>
                </a:lnTo>
                <a:lnTo>
                  <a:pt x="15296" y="10454"/>
                </a:lnTo>
                <a:lnTo>
                  <a:pt x="15260" y="10454"/>
                </a:lnTo>
                <a:lnTo>
                  <a:pt x="15223" y="10491"/>
                </a:lnTo>
                <a:lnTo>
                  <a:pt x="15223" y="10528"/>
                </a:lnTo>
                <a:lnTo>
                  <a:pt x="15186" y="10821"/>
                </a:lnTo>
                <a:lnTo>
                  <a:pt x="15186" y="11188"/>
                </a:lnTo>
                <a:lnTo>
                  <a:pt x="15223" y="11225"/>
                </a:lnTo>
                <a:lnTo>
                  <a:pt x="14746" y="11848"/>
                </a:lnTo>
                <a:lnTo>
                  <a:pt x="14746" y="11591"/>
                </a:lnTo>
                <a:lnTo>
                  <a:pt x="14746" y="11371"/>
                </a:lnTo>
                <a:lnTo>
                  <a:pt x="14746" y="11115"/>
                </a:lnTo>
                <a:lnTo>
                  <a:pt x="14710" y="11078"/>
                </a:lnTo>
                <a:lnTo>
                  <a:pt x="15333" y="10308"/>
                </a:lnTo>
                <a:lnTo>
                  <a:pt x="15663" y="9867"/>
                </a:lnTo>
                <a:close/>
                <a:moveTo>
                  <a:pt x="14526" y="11298"/>
                </a:moveTo>
                <a:lnTo>
                  <a:pt x="14453" y="11555"/>
                </a:lnTo>
                <a:lnTo>
                  <a:pt x="14416" y="11775"/>
                </a:lnTo>
                <a:lnTo>
                  <a:pt x="14453" y="11885"/>
                </a:lnTo>
                <a:lnTo>
                  <a:pt x="14489" y="11958"/>
                </a:lnTo>
                <a:lnTo>
                  <a:pt x="14563" y="11995"/>
                </a:lnTo>
                <a:lnTo>
                  <a:pt x="14600" y="11995"/>
                </a:lnTo>
                <a:lnTo>
                  <a:pt x="14123" y="12619"/>
                </a:lnTo>
                <a:lnTo>
                  <a:pt x="14049" y="12655"/>
                </a:lnTo>
                <a:lnTo>
                  <a:pt x="14049" y="12362"/>
                </a:lnTo>
                <a:lnTo>
                  <a:pt x="14049" y="12142"/>
                </a:lnTo>
                <a:lnTo>
                  <a:pt x="14049" y="12032"/>
                </a:lnTo>
                <a:lnTo>
                  <a:pt x="14013" y="11922"/>
                </a:lnTo>
                <a:lnTo>
                  <a:pt x="14526" y="11298"/>
                </a:lnTo>
                <a:close/>
                <a:moveTo>
                  <a:pt x="4806" y="7997"/>
                </a:moveTo>
                <a:lnTo>
                  <a:pt x="4769" y="8033"/>
                </a:lnTo>
                <a:lnTo>
                  <a:pt x="4769" y="8070"/>
                </a:lnTo>
                <a:lnTo>
                  <a:pt x="4952" y="8217"/>
                </a:lnTo>
                <a:lnTo>
                  <a:pt x="5099" y="8327"/>
                </a:lnTo>
                <a:lnTo>
                  <a:pt x="5576" y="8584"/>
                </a:lnTo>
                <a:lnTo>
                  <a:pt x="6126" y="8840"/>
                </a:lnTo>
                <a:lnTo>
                  <a:pt x="6640" y="9134"/>
                </a:lnTo>
                <a:lnTo>
                  <a:pt x="7116" y="9501"/>
                </a:lnTo>
                <a:lnTo>
                  <a:pt x="7557" y="9831"/>
                </a:lnTo>
                <a:lnTo>
                  <a:pt x="8437" y="10638"/>
                </a:lnTo>
                <a:lnTo>
                  <a:pt x="9244" y="11371"/>
                </a:lnTo>
                <a:lnTo>
                  <a:pt x="10088" y="12105"/>
                </a:lnTo>
                <a:lnTo>
                  <a:pt x="10344" y="12325"/>
                </a:lnTo>
                <a:lnTo>
                  <a:pt x="10748" y="12655"/>
                </a:lnTo>
                <a:lnTo>
                  <a:pt x="10931" y="12765"/>
                </a:lnTo>
                <a:lnTo>
                  <a:pt x="11115" y="12839"/>
                </a:lnTo>
                <a:lnTo>
                  <a:pt x="11225" y="12839"/>
                </a:lnTo>
                <a:lnTo>
                  <a:pt x="11298" y="12802"/>
                </a:lnTo>
                <a:lnTo>
                  <a:pt x="11335" y="12765"/>
                </a:lnTo>
                <a:lnTo>
                  <a:pt x="11372" y="12692"/>
                </a:lnTo>
                <a:lnTo>
                  <a:pt x="11372" y="12582"/>
                </a:lnTo>
                <a:lnTo>
                  <a:pt x="11335" y="12472"/>
                </a:lnTo>
                <a:lnTo>
                  <a:pt x="11151" y="12325"/>
                </a:lnTo>
                <a:lnTo>
                  <a:pt x="10711" y="11995"/>
                </a:lnTo>
                <a:lnTo>
                  <a:pt x="10271" y="11628"/>
                </a:lnTo>
                <a:lnTo>
                  <a:pt x="9391" y="10858"/>
                </a:lnTo>
                <a:lnTo>
                  <a:pt x="8547" y="10051"/>
                </a:lnTo>
                <a:lnTo>
                  <a:pt x="8107" y="9684"/>
                </a:lnTo>
                <a:lnTo>
                  <a:pt x="7703" y="9354"/>
                </a:lnTo>
                <a:lnTo>
                  <a:pt x="7227" y="9024"/>
                </a:lnTo>
                <a:lnTo>
                  <a:pt x="6786" y="8694"/>
                </a:lnTo>
                <a:lnTo>
                  <a:pt x="6309" y="8437"/>
                </a:lnTo>
                <a:lnTo>
                  <a:pt x="5833" y="8217"/>
                </a:lnTo>
                <a:lnTo>
                  <a:pt x="5356" y="8033"/>
                </a:lnTo>
                <a:lnTo>
                  <a:pt x="5209" y="7997"/>
                </a:lnTo>
                <a:close/>
                <a:moveTo>
                  <a:pt x="954" y="12582"/>
                </a:moveTo>
                <a:lnTo>
                  <a:pt x="1101" y="12692"/>
                </a:lnTo>
                <a:lnTo>
                  <a:pt x="1064" y="12765"/>
                </a:lnTo>
                <a:lnTo>
                  <a:pt x="1064" y="12839"/>
                </a:lnTo>
                <a:lnTo>
                  <a:pt x="1064" y="12875"/>
                </a:lnTo>
                <a:lnTo>
                  <a:pt x="1101" y="12839"/>
                </a:lnTo>
                <a:lnTo>
                  <a:pt x="1211" y="12912"/>
                </a:lnTo>
                <a:lnTo>
                  <a:pt x="1247" y="12985"/>
                </a:lnTo>
                <a:lnTo>
                  <a:pt x="1247" y="13059"/>
                </a:lnTo>
                <a:lnTo>
                  <a:pt x="1284" y="13242"/>
                </a:lnTo>
                <a:lnTo>
                  <a:pt x="991" y="13095"/>
                </a:lnTo>
                <a:lnTo>
                  <a:pt x="844" y="13059"/>
                </a:lnTo>
                <a:lnTo>
                  <a:pt x="697" y="13022"/>
                </a:lnTo>
                <a:lnTo>
                  <a:pt x="844" y="12765"/>
                </a:lnTo>
                <a:lnTo>
                  <a:pt x="954" y="12582"/>
                </a:lnTo>
                <a:close/>
                <a:moveTo>
                  <a:pt x="2715" y="10858"/>
                </a:moveTo>
                <a:lnTo>
                  <a:pt x="2641" y="10931"/>
                </a:lnTo>
                <a:lnTo>
                  <a:pt x="2641" y="10968"/>
                </a:lnTo>
                <a:lnTo>
                  <a:pt x="2788" y="11151"/>
                </a:lnTo>
                <a:lnTo>
                  <a:pt x="2935" y="11261"/>
                </a:lnTo>
                <a:lnTo>
                  <a:pt x="3302" y="11445"/>
                </a:lnTo>
                <a:lnTo>
                  <a:pt x="3778" y="11775"/>
                </a:lnTo>
                <a:lnTo>
                  <a:pt x="4255" y="12105"/>
                </a:lnTo>
                <a:lnTo>
                  <a:pt x="5099" y="12765"/>
                </a:lnTo>
                <a:lnTo>
                  <a:pt x="5539" y="13095"/>
                </a:lnTo>
                <a:lnTo>
                  <a:pt x="5759" y="13242"/>
                </a:lnTo>
                <a:lnTo>
                  <a:pt x="5869" y="13279"/>
                </a:lnTo>
                <a:lnTo>
                  <a:pt x="6053" y="13279"/>
                </a:lnTo>
                <a:lnTo>
                  <a:pt x="6126" y="13242"/>
                </a:lnTo>
                <a:lnTo>
                  <a:pt x="6163" y="13169"/>
                </a:lnTo>
                <a:lnTo>
                  <a:pt x="6126" y="13059"/>
                </a:lnTo>
                <a:lnTo>
                  <a:pt x="6089" y="12985"/>
                </a:lnTo>
                <a:lnTo>
                  <a:pt x="6016" y="12875"/>
                </a:lnTo>
                <a:lnTo>
                  <a:pt x="5869" y="12729"/>
                </a:lnTo>
                <a:lnTo>
                  <a:pt x="5502" y="12472"/>
                </a:lnTo>
                <a:lnTo>
                  <a:pt x="4512" y="11738"/>
                </a:lnTo>
                <a:lnTo>
                  <a:pt x="4035" y="11408"/>
                </a:lnTo>
                <a:lnTo>
                  <a:pt x="3522" y="11078"/>
                </a:lnTo>
                <a:lnTo>
                  <a:pt x="3338" y="11005"/>
                </a:lnTo>
                <a:lnTo>
                  <a:pt x="3118" y="10895"/>
                </a:lnTo>
                <a:lnTo>
                  <a:pt x="2935" y="10858"/>
                </a:lnTo>
                <a:close/>
                <a:moveTo>
                  <a:pt x="13756" y="12252"/>
                </a:moveTo>
                <a:lnTo>
                  <a:pt x="13719" y="12362"/>
                </a:lnTo>
                <a:lnTo>
                  <a:pt x="13719" y="12619"/>
                </a:lnTo>
                <a:lnTo>
                  <a:pt x="13719" y="12912"/>
                </a:lnTo>
                <a:lnTo>
                  <a:pt x="13756" y="12985"/>
                </a:lnTo>
                <a:lnTo>
                  <a:pt x="13793" y="13022"/>
                </a:lnTo>
                <a:lnTo>
                  <a:pt x="13719" y="13095"/>
                </a:lnTo>
                <a:lnTo>
                  <a:pt x="13389" y="13536"/>
                </a:lnTo>
                <a:lnTo>
                  <a:pt x="13426" y="13132"/>
                </a:lnTo>
                <a:lnTo>
                  <a:pt x="13462" y="12912"/>
                </a:lnTo>
                <a:lnTo>
                  <a:pt x="13462" y="12765"/>
                </a:lnTo>
                <a:lnTo>
                  <a:pt x="13426" y="12655"/>
                </a:lnTo>
                <a:lnTo>
                  <a:pt x="13756" y="12252"/>
                </a:lnTo>
                <a:close/>
                <a:moveTo>
                  <a:pt x="4402" y="8694"/>
                </a:moveTo>
                <a:lnTo>
                  <a:pt x="4329" y="8730"/>
                </a:lnTo>
                <a:lnTo>
                  <a:pt x="4255" y="8804"/>
                </a:lnTo>
                <a:lnTo>
                  <a:pt x="4255" y="8877"/>
                </a:lnTo>
                <a:lnTo>
                  <a:pt x="4255" y="8987"/>
                </a:lnTo>
                <a:lnTo>
                  <a:pt x="4292" y="9060"/>
                </a:lnTo>
                <a:lnTo>
                  <a:pt x="4365" y="9134"/>
                </a:lnTo>
                <a:lnTo>
                  <a:pt x="4512" y="9207"/>
                </a:lnTo>
                <a:lnTo>
                  <a:pt x="4842" y="9354"/>
                </a:lnTo>
                <a:lnTo>
                  <a:pt x="5136" y="9501"/>
                </a:lnTo>
                <a:lnTo>
                  <a:pt x="5392" y="9647"/>
                </a:lnTo>
                <a:lnTo>
                  <a:pt x="5869" y="10014"/>
                </a:lnTo>
                <a:lnTo>
                  <a:pt x="6346" y="10418"/>
                </a:lnTo>
                <a:lnTo>
                  <a:pt x="6786" y="10858"/>
                </a:lnTo>
                <a:lnTo>
                  <a:pt x="8584" y="12398"/>
                </a:lnTo>
                <a:lnTo>
                  <a:pt x="9501" y="13169"/>
                </a:lnTo>
                <a:lnTo>
                  <a:pt x="9721" y="13315"/>
                </a:lnTo>
                <a:lnTo>
                  <a:pt x="9941" y="13462"/>
                </a:lnTo>
                <a:lnTo>
                  <a:pt x="10161" y="13572"/>
                </a:lnTo>
                <a:lnTo>
                  <a:pt x="10271" y="13609"/>
                </a:lnTo>
                <a:lnTo>
                  <a:pt x="10381" y="13609"/>
                </a:lnTo>
                <a:lnTo>
                  <a:pt x="10454" y="13572"/>
                </a:lnTo>
                <a:lnTo>
                  <a:pt x="10491" y="13536"/>
                </a:lnTo>
                <a:lnTo>
                  <a:pt x="10528" y="13462"/>
                </a:lnTo>
                <a:lnTo>
                  <a:pt x="10491" y="13389"/>
                </a:lnTo>
                <a:lnTo>
                  <a:pt x="10418" y="13242"/>
                </a:lnTo>
                <a:lnTo>
                  <a:pt x="10271" y="13132"/>
                </a:lnTo>
                <a:lnTo>
                  <a:pt x="9978" y="12949"/>
                </a:lnTo>
                <a:lnTo>
                  <a:pt x="9537" y="12619"/>
                </a:lnTo>
                <a:lnTo>
                  <a:pt x="9134" y="12288"/>
                </a:lnTo>
                <a:lnTo>
                  <a:pt x="7557" y="10931"/>
                </a:lnTo>
                <a:lnTo>
                  <a:pt x="6823" y="10271"/>
                </a:lnTo>
                <a:lnTo>
                  <a:pt x="6089" y="9647"/>
                </a:lnTo>
                <a:lnTo>
                  <a:pt x="5686" y="9354"/>
                </a:lnTo>
                <a:lnTo>
                  <a:pt x="5246" y="9097"/>
                </a:lnTo>
                <a:lnTo>
                  <a:pt x="4769" y="8950"/>
                </a:lnTo>
                <a:lnTo>
                  <a:pt x="4549" y="8840"/>
                </a:lnTo>
                <a:lnTo>
                  <a:pt x="4475" y="8767"/>
                </a:lnTo>
                <a:lnTo>
                  <a:pt x="4439" y="8694"/>
                </a:lnTo>
                <a:close/>
                <a:moveTo>
                  <a:pt x="1541" y="13022"/>
                </a:moveTo>
                <a:lnTo>
                  <a:pt x="2091" y="13389"/>
                </a:lnTo>
                <a:lnTo>
                  <a:pt x="2091" y="13572"/>
                </a:lnTo>
                <a:lnTo>
                  <a:pt x="2126" y="13749"/>
                </a:lnTo>
                <a:lnTo>
                  <a:pt x="1504" y="13389"/>
                </a:lnTo>
                <a:lnTo>
                  <a:pt x="1578" y="13352"/>
                </a:lnTo>
                <a:lnTo>
                  <a:pt x="1614" y="13315"/>
                </a:lnTo>
                <a:lnTo>
                  <a:pt x="1614" y="13279"/>
                </a:lnTo>
                <a:lnTo>
                  <a:pt x="1614" y="13205"/>
                </a:lnTo>
                <a:lnTo>
                  <a:pt x="1541" y="13095"/>
                </a:lnTo>
                <a:lnTo>
                  <a:pt x="1541" y="13022"/>
                </a:lnTo>
                <a:close/>
                <a:moveTo>
                  <a:pt x="13206" y="12949"/>
                </a:moveTo>
                <a:lnTo>
                  <a:pt x="13169" y="13022"/>
                </a:lnTo>
                <a:lnTo>
                  <a:pt x="13059" y="13756"/>
                </a:lnTo>
                <a:lnTo>
                  <a:pt x="13059" y="13829"/>
                </a:lnTo>
                <a:lnTo>
                  <a:pt x="13096" y="13866"/>
                </a:lnTo>
                <a:lnTo>
                  <a:pt x="12912" y="14086"/>
                </a:lnTo>
                <a:lnTo>
                  <a:pt x="12912" y="13719"/>
                </a:lnTo>
                <a:lnTo>
                  <a:pt x="12875" y="13352"/>
                </a:lnTo>
                <a:lnTo>
                  <a:pt x="13206" y="12949"/>
                </a:lnTo>
                <a:close/>
                <a:moveTo>
                  <a:pt x="2458" y="13646"/>
                </a:moveTo>
                <a:lnTo>
                  <a:pt x="2641" y="13792"/>
                </a:lnTo>
                <a:lnTo>
                  <a:pt x="2788" y="13902"/>
                </a:lnTo>
                <a:lnTo>
                  <a:pt x="2788" y="14086"/>
                </a:lnTo>
                <a:lnTo>
                  <a:pt x="2825" y="14233"/>
                </a:lnTo>
                <a:lnTo>
                  <a:pt x="2605" y="14086"/>
                </a:lnTo>
                <a:lnTo>
                  <a:pt x="2385" y="13939"/>
                </a:lnTo>
                <a:lnTo>
                  <a:pt x="2495" y="13939"/>
                </a:lnTo>
                <a:lnTo>
                  <a:pt x="2568" y="13866"/>
                </a:lnTo>
                <a:lnTo>
                  <a:pt x="2568" y="13829"/>
                </a:lnTo>
                <a:lnTo>
                  <a:pt x="2568" y="13756"/>
                </a:lnTo>
                <a:lnTo>
                  <a:pt x="2458" y="13646"/>
                </a:lnTo>
                <a:close/>
                <a:moveTo>
                  <a:pt x="3595" y="9794"/>
                </a:moveTo>
                <a:lnTo>
                  <a:pt x="3558" y="9831"/>
                </a:lnTo>
                <a:lnTo>
                  <a:pt x="3522" y="9867"/>
                </a:lnTo>
                <a:lnTo>
                  <a:pt x="3558" y="9977"/>
                </a:lnTo>
                <a:lnTo>
                  <a:pt x="3595" y="10088"/>
                </a:lnTo>
                <a:lnTo>
                  <a:pt x="3815" y="10234"/>
                </a:lnTo>
                <a:lnTo>
                  <a:pt x="4659" y="10821"/>
                </a:lnTo>
                <a:lnTo>
                  <a:pt x="5466" y="11518"/>
                </a:lnTo>
                <a:lnTo>
                  <a:pt x="6236" y="12178"/>
                </a:lnTo>
                <a:lnTo>
                  <a:pt x="7080" y="12839"/>
                </a:lnTo>
                <a:lnTo>
                  <a:pt x="7923" y="13462"/>
                </a:lnTo>
                <a:lnTo>
                  <a:pt x="8730" y="14049"/>
                </a:lnTo>
                <a:lnTo>
                  <a:pt x="9134" y="14343"/>
                </a:lnTo>
                <a:lnTo>
                  <a:pt x="9574" y="14563"/>
                </a:lnTo>
                <a:lnTo>
                  <a:pt x="9684" y="14563"/>
                </a:lnTo>
                <a:lnTo>
                  <a:pt x="9794" y="14526"/>
                </a:lnTo>
                <a:lnTo>
                  <a:pt x="9868" y="14453"/>
                </a:lnTo>
                <a:lnTo>
                  <a:pt x="9904" y="14416"/>
                </a:lnTo>
                <a:lnTo>
                  <a:pt x="9904" y="14379"/>
                </a:lnTo>
                <a:lnTo>
                  <a:pt x="9904" y="14306"/>
                </a:lnTo>
                <a:lnTo>
                  <a:pt x="9868" y="14269"/>
                </a:lnTo>
                <a:lnTo>
                  <a:pt x="9794" y="14196"/>
                </a:lnTo>
                <a:lnTo>
                  <a:pt x="9721" y="14159"/>
                </a:lnTo>
                <a:lnTo>
                  <a:pt x="9501" y="14012"/>
                </a:lnTo>
                <a:lnTo>
                  <a:pt x="9281" y="13866"/>
                </a:lnTo>
                <a:lnTo>
                  <a:pt x="8290" y="13205"/>
                </a:lnTo>
                <a:lnTo>
                  <a:pt x="7373" y="12508"/>
                </a:lnTo>
                <a:lnTo>
                  <a:pt x="6493" y="11812"/>
                </a:lnTo>
                <a:lnTo>
                  <a:pt x="5649" y="11115"/>
                </a:lnTo>
                <a:lnTo>
                  <a:pt x="4769" y="10418"/>
                </a:lnTo>
                <a:lnTo>
                  <a:pt x="4549" y="10234"/>
                </a:lnTo>
                <a:lnTo>
                  <a:pt x="4145" y="9977"/>
                </a:lnTo>
                <a:lnTo>
                  <a:pt x="3925" y="9867"/>
                </a:lnTo>
                <a:lnTo>
                  <a:pt x="3742" y="9794"/>
                </a:lnTo>
                <a:close/>
                <a:moveTo>
                  <a:pt x="3155" y="14122"/>
                </a:moveTo>
                <a:lnTo>
                  <a:pt x="3778" y="14563"/>
                </a:lnTo>
                <a:lnTo>
                  <a:pt x="3742" y="14746"/>
                </a:lnTo>
                <a:lnTo>
                  <a:pt x="3742" y="14856"/>
                </a:lnTo>
                <a:lnTo>
                  <a:pt x="3338" y="14563"/>
                </a:lnTo>
                <a:lnTo>
                  <a:pt x="3338" y="14489"/>
                </a:lnTo>
                <a:lnTo>
                  <a:pt x="3302" y="14416"/>
                </a:lnTo>
                <a:lnTo>
                  <a:pt x="3192" y="14269"/>
                </a:lnTo>
                <a:lnTo>
                  <a:pt x="3155" y="14122"/>
                </a:lnTo>
                <a:close/>
                <a:moveTo>
                  <a:pt x="12692" y="13536"/>
                </a:moveTo>
                <a:lnTo>
                  <a:pt x="12619" y="13976"/>
                </a:lnTo>
                <a:lnTo>
                  <a:pt x="12582" y="14416"/>
                </a:lnTo>
                <a:lnTo>
                  <a:pt x="12582" y="14489"/>
                </a:lnTo>
                <a:lnTo>
                  <a:pt x="12142" y="15040"/>
                </a:lnTo>
                <a:lnTo>
                  <a:pt x="12142" y="14893"/>
                </a:lnTo>
                <a:lnTo>
                  <a:pt x="12142" y="14563"/>
                </a:lnTo>
                <a:lnTo>
                  <a:pt x="12105" y="14269"/>
                </a:lnTo>
                <a:lnTo>
                  <a:pt x="12692" y="13536"/>
                </a:lnTo>
                <a:close/>
                <a:moveTo>
                  <a:pt x="4035" y="14746"/>
                </a:moveTo>
                <a:lnTo>
                  <a:pt x="4402" y="15003"/>
                </a:lnTo>
                <a:lnTo>
                  <a:pt x="4402" y="15040"/>
                </a:lnTo>
                <a:lnTo>
                  <a:pt x="4402" y="15150"/>
                </a:lnTo>
                <a:lnTo>
                  <a:pt x="4439" y="15223"/>
                </a:lnTo>
                <a:lnTo>
                  <a:pt x="4549" y="15370"/>
                </a:lnTo>
                <a:lnTo>
                  <a:pt x="4659" y="15553"/>
                </a:lnTo>
                <a:lnTo>
                  <a:pt x="4255" y="15223"/>
                </a:lnTo>
                <a:lnTo>
                  <a:pt x="4255" y="15150"/>
                </a:lnTo>
                <a:lnTo>
                  <a:pt x="4219" y="15076"/>
                </a:lnTo>
                <a:lnTo>
                  <a:pt x="4109" y="14966"/>
                </a:lnTo>
                <a:lnTo>
                  <a:pt x="4035" y="14856"/>
                </a:lnTo>
                <a:lnTo>
                  <a:pt x="4035" y="14746"/>
                </a:lnTo>
                <a:close/>
                <a:moveTo>
                  <a:pt x="11922" y="14489"/>
                </a:moveTo>
                <a:lnTo>
                  <a:pt x="11885" y="14856"/>
                </a:lnTo>
                <a:lnTo>
                  <a:pt x="11848" y="15113"/>
                </a:lnTo>
                <a:lnTo>
                  <a:pt x="11848" y="15260"/>
                </a:lnTo>
                <a:lnTo>
                  <a:pt x="11848" y="15370"/>
                </a:lnTo>
                <a:lnTo>
                  <a:pt x="11555" y="15700"/>
                </a:lnTo>
                <a:lnTo>
                  <a:pt x="11592" y="15480"/>
                </a:lnTo>
                <a:lnTo>
                  <a:pt x="11555" y="15223"/>
                </a:lnTo>
                <a:lnTo>
                  <a:pt x="11555" y="15150"/>
                </a:lnTo>
                <a:lnTo>
                  <a:pt x="11482" y="15113"/>
                </a:lnTo>
                <a:lnTo>
                  <a:pt x="11445" y="15113"/>
                </a:lnTo>
                <a:lnTo>
                  <a:pt x="11922" y="14489"/>
                </a:lnTo>
                <a:close/>
                <a:moveTo>
                  <a:pt x="4769" y="15223"/>
                </a:moveTo>
                <a:lnTo>
                  <a:pt x="5026" y="15406"/>
                </a:lnTo>
                <a:lnTo>
                  <a:pt x="5576" y="15810"/>
                </a:lnTo>
                <a:lnTo>
                  <a:pt x="5576" y="15883"/>
                </a:lnTo>
                <a:lnTo>
                  <a:pt x="5576" y="16177"/>
                </a:lnTo>
                <a:lnTo>
                  <a:pt x="5576" y="16287"/>
                </a:lnTo>
                <a:lnTo>
                  <a:pt x="4916" y="15773"/>
                </a:lnTo>
                <a:lnTo>
                  <a:pt x="4952" y="15663"/>
                </a:lnTo>
                <a:lnTo>
                  <a:pt x="4952" y="15553"/>
                </a:lnTo>
                <a:lnTo>
                  <a:pt x="4916" y="15480"/>
                </a:lnTo>
                <a:lnTo>
                  <a:pt x="4879" y="15370"/>
                </a:lnTo>
                <a:lnTo>
                  <a:pt x="4769" y="15223"/>
                </a:lnTo>
                <a:close/>
                <a:moveTo>
                  <a:pt x="5833" y="15993"/>
                </a:moveTo>
                <a:lnTo>
                  <a:pt x="6456" y="16507"/>
                </a:lnTo>
                <a:lnTo>
                  <a:pt x="6420" y="16580"/>
                </a:lnTo>
                <a:lnTo>
                  <a:pt x="6383" y="16690"/>
                </a:lnTo>
                <a:lnTo>
                  <a:pt x="6346" y="16874"/>
                </a:lnTo>
                <a:lnTo>
                  <a:pt x="5869" y="16507"/>
                </a:lnTo>
                <a:lnTo>
                  <a:pt x="5869" y="16323"/>
                </a:lnTo>
                <a:lnTo>
                  <a:pt x="5869" y="16140"/>
                </a:lnTo>
                <a:lnTo>
                  <a:pt x="5833" y="15993"/>
                </a:lnTo>
                <a:close/>
                <a:moveTo>
                  <a:pt x="11298" y="15260"/>
                </a:moveTo>
                <a:lnTo>
                  <a:pt x="11298" y="15443"/>
                </a:lnTo>
                <a:lnTo>
                  <a:pt x="11225" y="15957"/>
                </a:lnTo>
                <a:lnTo>
                  <a:pt x="11225" y="16030"/>
                </a:lnTo>
                <a:lnTo>
                  <a:pt x="11261" y="16067"/>
                </a:lnTo>
                <a:lnTo>
                  <a:pt x="10088" y="17387"/>
                </a:lnTo>
                <a:lnTo>
                  <a:pt x="10088" y="17130"/>
                </a:lnTo>
                <a:lnTo>
                  <a:pt x="10088" y="16984"/>
                </a:lnTo>
                <a:lnTo>
                  <a:pt x="10308" y="16653"/>
                </a:lnTo>
                <a:lnTo>
                  <a:pt x="10821" y="15920"/>
                </a:lnTo>
                <a:lnTo>
                  <a:pt x="10785" y="16067"/>
                </a:lnTo>
                <a:lnTo>
                  <a:pt x="10711" y="16287"/>
                </a:lnTo>
                <a:lnTo>
                  <a:pt x="10711" y="16397"/>
                </a:lnTo>
                <a:lnTo>
                  <a:pt x="10711" y="16507"/>
                </a:lnTo>
                <a:lnTo>
                  <a:pt x="10748" y="16543"/>
                </a:lnTo>
                <a:lnTo>
                  <a:pt x="10785" y="16543"/>
                </a:lnTo>
                <a:lnTo>
                  <a:pt x="10895" y="16470"/>
                </a:lnTo>
                <a:lnTo>
                  <a:pt x="10968" y="16360"/>
                </a:lnTo>
                <a:lnTo>
                  <a:pt x="11005" y="16103"/>
                </a:lnTo>
                <a:lnTo>
                  <a:pt x="11005" y="15663"/>
                </a:lnTo>
                <a:lnTo>
                  <a:pt x="11225" y="15370"/>
                </a:lnTo>
                <a:lnTo>
                  <a:pt x="11298" y="15260"/>
                </a:lnTo>
                <a:close/>
                <a:moveTo>
                  <a:pt x="6566" y="16580"/>
                </a:moveTo>
                <a:lnTo>
                  <a:pt x="7006" y="17020"/>
                </a:lnTo>
                <a:lnTo>
                  <a:pt x="7006" y="17240"/>
                </a:lnTo>
                <a:lnTo>
                  <a:pt x="7006" y="17460"/>
                </a:lnTo>
                <a:lnTo>
                  <a:pt x="6896" y="17350"/>
                </a:lnTo>
                <a:lnTo>
                  <a:pt x="6640" y="17130"/>
                </a:lnTo>
                <a:lnTo>
                  <a:pt x="6640" y="17020"/>
                </a:lnTo>
                <a:lnTo>
                  <a:pt x="6603" y="16800"/>
                </a:lnTo>
                <a:lnTo>
                  <a:pt x="6566" y="16580"/>
                </a:lnTo>
                <a:close/>
                <a:moveTo>
                  <a:pt x="9464" y="404"/>
                </a:moveTo>
                <a:lnTo>
                  <a:pt x="9684" y="440"/>
                </a:lnTo>
                <a:lnTo>
                  <a:pt x="9868" y="477"/>
                </a:lnTo>
                <a:lnTo>
                  <a:pt x="10051" y="587"/>
                </a:lnTo>
                <a:lnTo>
                  <a:pt x="10418" y="844"/>
                </a:lnTo>
                <a:lnTo>
                  <a:pt x="10711" y="1064"/>
                </a:lnTo>
                <a:lnTo>
                  <a:pt x="12582" y="2421"/>
                </a:lnTo>
                <a:lnTo>
                  <a:pt x="14489" y="3815"/>
                </a:lnTo>
                <a:lnTo>
                  <a:pt x="15443" y="4512"/>
                </a:lnTo>
                <a:lnTo>
                  <a:pt x="15700" y="4732"/>
                </a:lnTo>
                <a:lnTo>
                  <a:pt x="15847" y="4805"/>
                </a:lnTo>
                <a:lnTo>
                  <a:pt x="15993" y="4879"/>
                </a:lnTo>
                <a:lnTo>
                  <a:pt x="15590" y="5356"/>
                </a:lnTo>
                <a:lnTo>
                  <a:pt x="15223" y="5869"/>
                </a:lnTo>
                <a:lnTo>
                  <a:pt x="15040" y="6089"/>
                </a:lnTo>
                <a:lnTo>
                  <a:pt x="14856" y="6383"/>
                </a:lnTo>
                <a:lnTo>
                  <a:pt x="14783" y="6529"/>
                </a:lnTo>
                <a:lnTo>
                  <a:pt x="14746" y="6639"/>
                </a:lnTo>
                <a:lnTo>
                  <a:pt x="14746" y="6786"/>
                </a:lnTo>
                <a:lnTo>
                  <a:pt x="14856" y="6896"/>
                </a:lnTo>
                <a:lnTo>
                  <a:pt x="14966" y="7006"/>
                </a:lnTo>
                <a:lnTo>
                  <a:pt x="15076" y="7080"/>
                </a:lnTo>
                <a:lnTo>
                  <a:pt x="15370" y="7190"/>
                </a:lnTo>
                <a:lnTo>
                  <a:pt x="15957" y="7300"/>
                </a:lnTo>
                <a:lnTo>
                  <a:pt x="16727" y="7446"/>
                </a:lnTo>
                <a:lnTo>
                  <a:pt x="17021" y="7520"/>
                </a:lnTo>
                <a:lnTo>
                  <a:pt x="16984" y="7593"/>
                </a:lnTo>
                <a:lnTo>
                  <a:pt x="16470" y="8143"/>
                </a:lnTo>
                <a:lnTo>
                  <a:pt x="15993" y="8730"/>
                </a:lnTo>
                <a:lnTo>
                  <a:pt x="15040" y="9904"/>
                </a:lnTo>
                <a:lnTo>
                  <a:pt x="12912" y="12508"/>
                </a:lnTo>
                <a:lnTo>
                  <a:pt x="11848" y="13792"/>
                </a:lnTo>
                <a:lnTo>
                  <a:pt x="10821" y="15113"/>
                </a:lnTo>
                <a:lnTo>
                  <a:pt x="10344" y="15736"/>
                </a:lnTo>
                <a:lnTo>
                  <a:pt x="9904" y="16397"/>
                </a:lnTo>
                <a:lnTo>
                  <a:pt x="9464" y="17057"/>
                </a:lnTo>
                <a:lnTo>
                  <a:pt x="9317" y="17277"/>
                </a:lnTo>
                <a:lnTo>
                  <a:pt x="9207" y="17497"/>
                </a:lnTo>
                <a:lnTo>
                  <a:pt x="8987" y="17387"/>
                </a:lnTo>
                <a:lnTo>
                  <a:pt x="8767" y="17350"/>
                </a:lnTo>
                <a:lnTo>
                  <a:pt x="8290" y="17204"/>
                </a:lnTo>
                <a:lnTo>
                  <a:pt x="7997" y="17094"/>
                </a:lnTo>
                <a:lnTo>
                  <a:pt x="7740" y="16910"/>
                </a:lnTo>
                <a:lnTo>
                  <a:pt x="7483" y="16727"/>
                </a:lnTo>
                <a:lnTo>
                  <a:pt x="7227" y="16507"/>
                </a:lnTo>
                <a:lnTo>
                  <a:pt x="6750" y="16067"/>
                </a:lnTo>
                <a:lnTo>
                  <a:pt x="6273" y="15663"/>
                </a:lnTo>
                <a:lnTo>
                  <a:pt x="5723" y="15296"/>
                </a:lnTo>
                <a:lnTo>
                  <a:pt x="5209" y="14929"/>
                </a:lnTo>
                <a:lnTo>
                  <a:pt x="3045" y="13462"/>
                </a:lnTo>
                <a:lnTo>
                  <a:pt x="1908" y="12619"/>
                </a:lnTo>
                <a:lnTo>
                  <a:pt x="1321" y="12215"/>
                </a:lnTo>
                <a:lnTo>
                  <a:pt x="697" y="11848"/>
                </a:lnTo>
                <a:lnTo>
                  <a:pt x="624" y="11812"/>
                </a:lnTo>
                <a:lnTo>
                  <a:pt x="1614" y="10381"/>
                </a:lnTo>
                <a:lnTo>
                  <a:pt x="2641" y="8950"/>
                </a:lnTo>
                <a:lnTo>
                  <a:pt x="3668" y="7556"/>
                </a:lnTo>
                <a:lnTo>
                  <a:pt x="4732" y="6163"/>
                </a:lnTo>
                <a:lnTo>
                  <a:pt x="6970" y="3338"/>
                </a:lnTo>
                <a:lnTo>
                  <a:pt x="8144" y="1944"/>
                </a:lnTo>
                <a:lnTo>
                  <a:pt x="8730" y="1284"/>
                </a:lnTo>
                <a:lnTo>
                  <a:pt x="9244" y="550"/>
                </a:lnTo>
                <a:lnTo>
                  <a:pt x="9281" y="477"/>
                </a:lnTo>
                <a:lnTo>
                  <a:pt x="9281" y="404"/>
                </a:lnTo>
                <a:close/>
                <a:moveTo>
                  <a:pt x="7227" y="17204"/>
                </a:moveTo>
                <a:lnTo>
                  <a:pt x="7667" y="17460"/>
                </a:lnTo>
                <a:lnTo>
                  <a:pt x="8107" y="17681"/>
                </a:lnTo>
                <a:lnTo>
                  <a:pt x="8070" y="17937"/>
                </a:lnTo>
                <a:lnTo>
                  <a:pt x="8107" y="18194"/>
                </a:lnTo>
                <a:lnTo>
                  <a:pt x="7850" y="18084"/>
                </a:lnTo>
                <a:lnTo>
                  <a:pt x="7447" y="17791"/>
                </a:lnTo>
                <a:lnTo>
                  <a:pt x="7410" y="17644"/>
                </a:lnTo>
                <a:lnTo>
                  <a:pt x="7337" y="17497"/>
                </a:lnTo>
                <a:lnTo>
                  <a:pt x="7227" y="17204"/>
                </a:lnTo>
                <a:close/>
                <a:moveTo>
                  <a:pt x="9831" y="17460"/>
                </a:moveTo>
                <a:lnTo>
                  <a:pt x="9868" y="17534"/>
                </a:lnTo>
                <a:lnTo>
                  <a:pt x="9904" y="17571"/>
                </a:lnTo>
                <a:lnTo>
                  <a:pt x="9464" y="18084"/>
                </a:lnTo>
                <a:lnTo>
                  <a:pt x="9207" y="18341"/>
                </a:lnTo>
                <a:lnTo>
                  <a:pt x="9171" y="18231"/>
                </a:lnTo>
                <a:lnTo>
                  <a:pt x="9134" y="18121"/>
                </a:lnTo>
                <a:lnTo>
                  <a:pt x="9134" y="17974"/>
                </a:lnTo>
                <a:lnTo>
                  <a:pt x="9317" y="17974"/>
                </a:lnTo>
                <a:lnTo>
                  <a:pt x="9317" y="17937"/>
                </a:lnTo>
                <a:lnTo>
                  <a:pt x="9391" y="17937"/>
                </a:lnTo>
                <a:lnTo>
                  <a:pt x="9464" y="17901"/>
                </a:lnTo>
                <a:lnTo>
                  <a:pt x="9574" y="17827"/>
                </a:lnTo>
                <a:lnTo>
                  <a:pt x="9647" y="17681"/>
                </a:lnTo>
                <a:lnTo>
                  <a:pt x="9794" y="17460"/>
                </a:lnTo>
                <a:close/>
                <a:moveTo>
                  <a:pt x="9464" y="0"/>
                </a:moveTo>
                <a:lnTo>
                  <a:pt x="9281" y="37"/>
                </a:lnTo>
                <a:lnTo>
                  <a:pt x="9134" y="110"/>
                </a:lnTo>
                <a:lnTo>
                  <a:pt x="9024" y="147"/>
                </a:lnTo>
                <a:lnTo>
                  <a:pt x="8951" y="257"/>
                </a:lnTo>
                <a:lnTo>
                  <a:pt x="8914" y="294"/>
                </a:lnTo>
                <a:lnTo>
                  <a:pt x="8914" y="330"/>
                </a:lnTo>
                <a:lnTo>
                  <a:pt x="8327" y="954"/>
                </a:lnTo>
                <a:lnTo>
                  <a:pt x="7740" y="1614"/>
                </a:lnTo>
                <a:lnTo>
                  <a:pt x="6640" y="2971"/>
                </a:lnTo>
                <a:lnTo>
                  <a:pt x="5502" y="4365"/>
                </a:lnTo>
                <a:lnTo>
                  <a:pt x="4402" y="5759"/>
                </a:lnTo>
                <a:lnTo>
                  <a:pt x="2421" y="8400"/>
                </a:lnTo>
                <a:lnTo>
                  <a:pt x="477" y="11041"/>
                </a:lnTo>
                <a:lnTo>
                  <a:pt x="330" y="11261"/>
                </a:lnTo>
                <a:lnTo>
                  <a:pt x="37" y="11701"/>
                </a:lnTo>
                <a:lnTo>
                  <a:pt x="0" y="11775"/>
                </a:lnTo>
                <a:lnTo>
                  <a:pt x="0" y="11885"/>
                </a:lnTo>
                <a:lnTo>
                  <a:pt x="37" y="11958"/>
                </a:lnTo>
                <a:lnTo>
                  <a:pt x="74" y="12032"/>
                </a:lnTo>
                <a:lnTo>
                  <a:pt x="147" y="12068"/>
                </a:lnTo>
                <a:lnTo>
                  <a:pt x="220" y="12105"/>
                </a:lnTo>
                <a:lnTo>
                  <a:pt x="294" y="12105"/>
                </a:lnTo>
                <a:lnTo>
                  <a:pt x="404" y="12068"/>
                </a:lnTo>
                <a:lnTo>
                  <a:pt x="440" y="12142"/>
                </a:lnTo>
                <a:lnTo>
                  <a:pt x="697" y="12398"/>
                </a:lnTo>
                <a:lnTo>
                  <a:pt x="587" y="12508"/>
                </a:lnTo>
                <a:lnTo>
                  <a:pt x="514" y="12655"/>
                </a:lnTo>
                <a:lnTo>
                  <a:pt x="440" y="12802"/>
                </a:lnTo>
                <a:lnTo>
                  <a:pt x="404" y="12949"/>
                </a:lnTo>
                <a:lnTo>
                  <a:pt x="404" y="13022"/>
                </a:lnTo>
                <a:lnTo>
                  <a:pt x="440" y="13059"/>
                </a:lnTo>
                <a:lnTo>
                  <a:pt x="514" y="13095"/>
                </a:lnTo>
                <a:lnTo>
                  <a:pt x="550" y="13095"/>
                </a:lnTo>
                <a:lnTo>
                  <a:pt x="624" y="13205"/>
                </a:lnTo>
                <a:lnTo>
                  <a:pt x="697" y="13315"/>
                </a:lnTo>
                <a:lnTo>
                  <a:pt x="881" y="13462"/>
                </a:lnTo>
                <a:lnTo>
                  <a:pt x="1284" y="13719"/>
                </a:lnTo>
                <a:lnTo>
                  <a:pt x="2385" y="14416"/>
                </a:lnTo>
                <a:lnTo>
                  <a:pt x="3558" y="15223"/>
                </a:lnTo>
                <a:lnTo>
                  <a:pt x="4659" y="16103"/>
                </a:lnTo>
                <a:lnTo>
                  <a:pt x="6420" y="17534"/>
                </a:lnTo>
                <a:lnTo>
                  <a:pt x="6420" y="17571"/>
                </a:lnTo>
                <a:lnTo>
                  <a:pt x="6493" y="17644"/>
                </a:lnTo>
                <a:lnTo>
                  <a:pt x="6566" y="17644"/>
                </a:lnTo>
                <a:lnTo>
                  <a:pt x="6823" y="17864"/>
                </a:lnTo>
                <a:lnTo>
                  <a:pt x="7300" y="18231"/>
                </a:lnTo>
                <a:lnTo>
                  <a:pt x="7777" y="18561"/>
                </a:lnTo>
                <a:lnTo>
                  <a:pt x="8034" y="18671"/>
                </a:lnTo>
                <a:lnTo>
                  <a:pt x="8254" y="18781"/>
                </a:lnTo>
                <a:lnTo>
                  <a:pt x="8510" y="18854"/>
                </a:lnTo>
                <a:lnTo>
                  <a:pt x="8620" y="18854"/>
                </a:lnTo>
                <a:lnTo>
                  <a:pt x="8767" y="18818"/>
                </a:lnTo>
                <a:lnTo>
                  <a:pt x="8804" y="18744"/>
                </a:lnTo>
                <a:lnTo>
                  <a:pt x="8840" y="18708"/>
                </a:lnTo>
                <a:lnTo>
                  <a:pt x="8840" y="18634"/>
                </a:lnTo>
                <a:lnTo>
                  <a:pt x="8804" y="18561"/>
                </a:lnTo>
                <a:lnTo>
                  <a:pt x="8730" y="18488"/>
                </a:lnTo>
                <a:lnTo>
                  <a:pt x="8620" y="18414"/>
                </a:lnTo>
                <a:lnTo>
                  <a:pt x="8437" y="18341"/>
                </a:lnTo>
                <a:lnTo>
                  <a:pt x="8400" y="18341"/>
                </a:lnTo>
                <a:lnTo>
                  <a:pt x="8400" y="18157"/>
                </a:lnTo>
                <a:lnTo>
                  <a:pt x="8400" y="17974"/>
                </a:lnTo>
                <a:lnTo>
                  <a:pt x="8364" y="17791"/>
                </a:lnTo>
                <a:lnTo>
                  <a:pt x="8620" y="17864"/>
                </a:lnTo>
                <a:lnTo>
                  <a:pt x="8951" y="17937"/>
                </a:lnTo>
                <a:lnTo>
                  <a:pt x="8877" y="18121"/>
                </a:lnTo>
                <a:lnTo>
                  <a:pt x="8877" y="18267"/>
                </a:lnTo>
                <a:lnTo>
                  <a:pt x="8914" y="18451"/>
                </a:lnTo>
                <a:lnTo>
                  <a:pt x="8987" y="18598"/>
                </a:lnTo>
                <a:lnTo>
                  <a:pt x="8877" y="18781"/>
                </a:lnTo>
                <a:lnTo>
                  <a:pt x="8877" y="18854"/>
                </a:lnTo>
                <a:lnTo>
                  <a:pt x="8914" y="18964"/>
                </a:lnTo>
                <a:lnTo>
                  <a:pt x="9024" y="19001"/>
                </a:lnTo>
                <a:lnTo>
                  <a:pt x="9097" y="18964"/>
                </a:lnTo>
                <a:lnTo>
                  <a:pt x="9281" y="18854"/>
                </a:lnTo>
                <a:lnTo>
                  <a:pt x="9427" y="18708"/>
                </a:lnTo>
                <a:lnTo>
                  <a:pt x="9721" y="18414"/>
                </a:lnTo>
                <a:lnTo>
                  <a:pt x="10344" y="17717"/>
                </a:lnTo>
                <a:lnTo>
                  <a:pt x="11555" y="16397"/>
                </a:lnTo>
                <a:lnTo>
                  <a:pt x="12802" y="14929"/>
                </a:lnTo>
                <a:lnTo>
                  <a:pt x="14013" y="13462"/>
                </a:lnTo>
                <a:lnTo>
                  <a:pt x="15150" y="11958"/>
                </a:lnTo>
                <a:lnTo>
                  <a:pt x="16214" y="10454"/>
                </a:lnTo>
                <a:lnTo>
                  <a:pt x="17314" y="8950"/>
                </a:lnTo>
                <a:lnTo>
                  <a:pt x="17791" y="8253"/>
                </a:lnTo>
                <a:lnTo>
                  <a:pt x="18011" y="7887"/>
                </a:lnTo>
                <a:lnTo>
                  <a:pt x="18231" y="7483"/>
                </a:lnTo>
                <a:lnTo>
                  <a:pt x="18304" y="7483"/>
                </a:lnTo>
                <a:lnTo>
                  <a:pt x="18341" y="7446"/>
                </a:lnTo>
                <a:lnTo>
                  <a:pt x="18378" y="7373"/>
                </a:lnTo>
                <a:lnTo>
                  <a:pt x="18378" y="7300"/>
                </a:lnTo>
                <a:lnTo>
                  <a:pt x="18268" y="7080"/>
                </a:lnTo>
                <a:lnTo>
                  <a:pt x="18158" y="6860"/>
                </a:lnTo>
                <a:lnTo>
                  <a:pt x="17828" y="6493"/>
                </a:lnTo>
                <a:lnTo>
                  <a:pt x="17644" y="6346"/>
                </a:lnTo>
                <a:lnTo>
                  <a:pt x="17424" y="6199"/>
                </a:lnTo>
                <a:lnTo>
                  <a:pt x="17277" y="6126"/>
                </a:lnTo>
                <a:lnTo>
                  <a:pt x="17131" y="6089"/>
                </a:lnTo>
                <a:lnTo>
                  <a:pt x="16910" y="5576"/>
                </a:lnTo>
                <a:lnTo>
                  <a:pt x="16837" y="5319"/>
                </a:lnTo>
                <a:lnTo>
                  <a:pt x="16800" y="5062"/>
                </a:lnTo>
                <a:lnTo>
                  <a:pt x="16800" y="4915"/>
                </a:lnTo>
                <a:lnTo>
                  <a:pt x="16727" y="4769"/>
                </a:lnTo>
                <a:lnTo>
                  <a:pt x="16654" y="4695"/>
                </a:lnTo>
                <a:lnTo>
                  <a:pt x="16470" y="4695"/>
                </a:lnTo>
                <a:lnTo>
                  <a:pt x="16397" y="4732"/>
                </a:lnTo>
                <a:lnTo>
                  <a:pt x="16360" y="4769"/>
                </a:lnTo>
                <a:lnTo>
                  <a:pt x="16397" y="4842"/>
                </a:lnTo>
                <a:lnTo>
                  <a:pt x="16434" y="4879"/>
                </a:lnTo>
                <a:lnTo>
                  <a:pt x="16434" y="4915"/>
                </a:lnTo>
                <a:lnTo>
                  <a:pt x="16434" y="5099"/>
                </a:lnTo>
                <a:lnTo>
                  <a:pt x="16434" y="5356"/>
                </a:lnTo>
                <a:lnTo>
                  <a:pt x="16470" y="5539"/>
                </a:lnTo>
                <a:lnTo>
                  <a:pt x="16544" y="5759"/>
                </a:lnTo>
                <a:lnTo>
                  <a:pt x="16690" y="6126"/>
                </a:lnTo>
                <a:lnTo>
                  <a:pt x="16984" y="7006"/>
                </a:lnTo>
                <a:lnTo>
                  <a:pt x="17021" y="7080"/>
                </a:lnTo>
                <a:lnTo>
                  <a:pt x="16544" y="6970"/>
                </a:lnTo>
                <a:lnTo>
                  <a:pt x="15920" y="6860"/>
                </a:lnTo>
                <a:lnTo>
                  <a:pt x="15296" y="6713"/>
                </a:lnTo>
                <a:lnTo>
                  <a:pt x="15186" y="6639"/>
                </a:lnTo>
                <a:lnTo>
                  <a:pt x="15223" y="6603"/>
                </a:lnTo>
                <a:lnTo>
                  <a:pt x="15333" y="6419"/>
                </a:lnTo>
                <a:lnTo>
                  <a:pt x="15700" y="5906"/>
                </a:lnTo>
                <a:lnTo>
                  <a:pt x="16030" y="5392"/>
                </a:lnTo>
                <a:lnTo>
                  <a:pt x="16287" y="4915"/>
                </a:lnTo>
                <a:lnTo>
                  <a:pt x="16360" y="4842"/>
                </a:lnTo>
                <a:lnTo>
                  <a:pt x="16360" y="4732"/>
                </a:lnTo>
                <a:lnTo>
                  <a:pt x="16324" y="4622"/>
                </a:lnTo>
                <a:lnTo>
                  <a:pt x="16250" y="4512"/>
                </a:lnTo>
                <a:lnTo>
                  <a:pt x="16067" y="4329"/>
                </a:lnTo>
                <a:lnTo>
                  <a:pt x="15590" y="4035"/>
                </a:lnTo>
                <a:lnTo>
                  <a:pt x="14526" y="3265"/>
                </a:lnTo>
                <a:lnTo>
                  <a:pt x="12435" y="1724"/>
                </a:lnTo>
                <a:lnTo>
                  <a:pt x="11445" y="1027"/>
                </a:lnTo>
                <a:lnTo>
                  <a:pt x="10454" y="330"/>
                </a:lnTo>
                <a:lnTo>
                  <a:pt x="10124" y="147"/>
                </a:lnTo>
                <a:lnTo>
                  <a:pt x="9794" y="37"/>
                </a:lnTo>
                <a:lnTo>
                  <a:pt x="9611" y="0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71" name="Google Shape;171;p2"/>
          <p:cNvSpPr/>
          <p:nvPr/>
        </p:nvSpPr>
        <p:spPr>
          <a:xfrm>
            <a:off x="2644912" y="4036538"/>
            <a:ext cx="890356" cy="706800"/>
          </a:xfrm>
          <a:custGeom>
            <a:avLst/>
            <a:gdLst/>
            <a:ahLst/>
            <a:cxnLst/>
            <a:rect l="l" t="t" r="r" b="b"/>
            <a:pathLst>
              <a:path w="17792" h="14124" extrusionOk="0">
                <a:moveTo>
                  <a:pt x="10565" y="2275"/>
                </a:moveTo>
                <a:lnTo>
                  <a:pt x="10785" y="2312"/>
                </a:lnTo>
                <a:lnTo>
                  <a:pt x="11189" y="2422"/>
                </a:lnTo>
                <a:lnTo>
                  <a:pt x="11555" y="2605"/>
                </a:lnTo>
                <a:lnTo>
                  <a:pt x="11445" y="2605"/>
                </a:lnTo>
                <a:lnTo>
                  <a:pt x="10638" y="2899"/>
                </a:lnTo>
                <a:lnTo>
                  <a:pt x="9868" y="3192"/>
                </a:lnTo>
                <a:lnTo>
                  <a:pt x="9245" y="3449"/>
                </a:lnTo>
                <a:lnTo>
                  <a:pt x="8584" y="3706"/>
                </a:lnTo>
                <a:lnTo>
                  <a:pt x="7961" y="4036"/>
                </a:lnTo>
                <a:lnTo>
                  <a:pt x="7667" y="4219"/>
                </a:lnTo>
                <a:lnTo>
                  <a:pt x="7410" y="4439"/>
                </a:lnTo>
                <a:lnTo>
                  <a:pt x="7631" y="4073"/>
                </a:lnTo>
                <a:lnTo>
                  <a:pt x="7887" y="3743"/>
                </a:lnTo>
                <a:lnTo>
                  <a:pt x="8144" y="3412"/>
                </a:lnTo>
                <a:lnTo>
                  <a:pt x="8438" y="3156"/>
                </a:lnTo>
                <a:lnTo>
                  <a:pt x="8768" y="2899"/>
                </a:lnTo>
                <a:lnTo>
                  <a:pt x="9098" y="2679"/>
                </a:lnTo>
                <a:lnTo>
                  <a:pt x="9501" y="2495"/>
                </a:lnTo>
                <a:lnTo>
                  <a:pt x="9905" y="2349"/>
                </a:lnTo>
                <a:lnTo>
                  <a:pt x="10125" y="2312"/>
                </a:lnTo>
                <a:lnTo>
                  <a:pt x="10345" y="2275"/>
                </a:lnTo>
                <a:close/>
                <a:moveTo>
                  <a:pt x="1285" y="2129"/>
                </a:moveTo>
                <a:lnTo>
                  <a:pt x="1248" y="2165"/>
                </a:lnTo>
                <a:lnTo>
                  <a:pt x="1101" y="2275"/>
                </a:lnTo>
                <a:lnTo>
                  <a:pt x="991" y="2422"/>
                </a:lnTo>
                <a:lnTo>
                  <a:pt x="808" y="2715"/>
                </a:lnTo>
                <a:lnTo>
                  <a:pt x="588" y="2605"/>
                </a:lnTo>
                <a:lnTo>
                  <a:pt x="441" y="2422"/>
                </a:lnTo>
                <a:lnTo>
                  <a:pt x="258" y="2239"/>
                </a:lnTo>
                <a:lnTo>
                  <a:pt x="184" y="2202"/>
                </a:lnTo>
                <a:lnTo>
                  <a:pt x="111" y="2202"/>
                </a:lnTo>
                <a:lnTo>
                  <a:pt x="37" y="2239"/>
                </a:lnTo>
                <a:lnTo>
                  <a:pt x="1" y="2312"/>
                </a:lnTo>
                <a:lnTo>
                  <a:pt x="1" y="2495"/>
                </a:lnTo>
                <a:lnTo>
                  <a:pt x="74" y="2642"/>
                </a:lnTo>
                <a:lnTo>
                  <a:pt x="147" y="2789"/>
                </a:lnTo>
                <a:lnTo>
                  <a:pt x="258" y="2936"/>
                </a:lnTo>
                <a:lnTo>
                  <a:pt x="404" y="3046"/>
                </a:lnTo>
                <a:lnTo>
                  <a:pt x="588" y="3119"/>
                </a:lnTo>
                <a:lnTo>
                  <a:pt x="294" y="3706"/>
                </a:lnTo>
                <a:lnTo>
                  <a:pt x="74" y="4293"/>
                </a:lnTo>
                <a:lnTo>
                  <a:pt x="74" y="4403"/>
                </a:lnTo>
                <a:lnTo>
                  <a:pt x="74" y="4476"/>
                </a:lnTo>
                <a:lnTo>
                  <a:pt x="147" y="4549"/>
                </a:lnTo>
                <a:lnTo>
                  <a:pt x="221" y="4586"/>
                </a:lnTo>
                <a:lnTo>
                  <a:pt x="294" y="4623"/>
                </a:lnTo>
                <a:lnTo>
                  <a:pt x="368" y="4586"/>
                </a:lnTo>
                <a:lnTo>
                  <a:pt x="441" y="4549"/>
                </a:lnTo>
                <a:lnTo>
                  <a:pt x="514" y="4476"/>
                </a:lnTo>
                <a:lnTo>
                  <a:pt x="991" y="3339"/>
                </a:lnTo>
                <a:lnTo>
                  <a:pt x="1248" y="2789"/>
                </a:lnTo>
                <a:lnTo>
                  <a:pt x="1321" y="2495"/>
                </a:lnTo>
                <a:lnTo>
                  <a:pt x="1395" y="2202"/>
                </a:lnTo>
                <a:lnTo>
                  <a:pt x="1358" y="2165"/>
                </a:lnTo>
                <a:lnTo>
                  <a:pt x="1321" y="2129"/>
                </a:lnTo>
                <a:close/>
                <a:moveTo>
                  <a:pt x="11702" y="2715"/>
                </a:moveTo>
                <a:lnTo>
                  <a:pt x="11959" y="2936"/>
                </a:lnTo>
                <a:lnTo>
                  <a:pt x="12142" y="3156"/>
                </a:lnTo>
                <a:lnTo>
                  <a:pt x="12216" y="3266"/>
                </a:lnTo>
                <a:lnTo>
                  <a:pt x="11812" y="3412"/>
                </a:lnTo>
                <a:lnTo>
                  <a:pt x="11445" y="3559"/>
                </a:lnTo>
                <a:lnTo>
                  <a:pt x="9758" y="4183"/>
                </a:lnTo>
                <a:lnTo>
                  <a:pt x="8254" y="4770"/>
                </a:lnTo>
                <a:lnTo>
                  <a:pt x="7484" y="5100"/>
                </a:lnTo>
                <a:lnTo>
                  <a:pt x="7117" y="5283"/>
                </a:lnTo>
                <a:lnTo>
                  <a:pt x="6787" y="5503"/>
                </a:lnTo>
                <a:lnTo>
                  <a:pt x="7337" y="4549"/>
                </a:lnTo>
                <a:lnTo>
                  <a:pt x="7374" y="4549"/>
                </a:lnTo>
                <a:lnTo>
                  <a:pt x="8364" y="4073"/>
                </a:lnTo>
                <a:lnTo>
                  <a:pt x="9355" y="3632"/>
                </a:lnTo>
                <a:lnTo>
                  <a:pt x="11409" y="2862"/>
                </a:lnTo>
                <a:lnTo>
                  <a:pt x="11445" y="2936"/>
                </a:lnTo>
                <a:lnTo>
                  <a:pt x="11519" y="2972"/>
                </a:lnTo>
                <a:lnTo>
                  <a:pt x="11592" y="3009"/>
                </a:lnTo>
                <a:lnTo>
                  <a:pt x="11666" y="2972"/>
                </a:lnTo>
                <a:lnTo>
                  <a:pt x="11739" y="2899"/>
                </a:lnTo>
                <a:lnTo>
                  <a:pt x="11739" y="2789"/>
                </a:lnTo>
                <a:lnTo>
                  <a:pt x="11702" y="2715"/>
                </a:lnTo>
                <a:close/>
                <a:moveTo>
                  <a:pt x="12326" y="3522"/>
                </a:moveTo>
                <a:lnTo>
                  <a:pt x="12399" y="3596"/>
                </a:lnTo>
                <a:lnTo>
                  <a:pt x="12436" y="3596"/>
                </a:lnTo>
                <a:lnTo>
                  <a:pt x="12583" y="3926"/>
                </a:lnTo>
                <a:lnTo>
                  <a:pt x="12546" y="3926"/>
                </a:lnTo>
                <a:lnTo>
                  <a:pt x="12473" y="3963"/>
                </a:lnTo>
                <a:lnTo>
                  <a:pt x="12289" y="4109"/>
                </a:lnTo>
                <a:lnTo>
                  <a:pt x="12106" y="4219"/>
                </a:lnTo>
                <a:lnTo>
                  <a:pt x="11702" y="4403"/>
                </a:lnTo>
                <a:lnTo>
                  <a:pt x="11262" y="4586"/>
                </a:lnTo>
                <a:lnTo>
                  <a:pt x="10822" y="4733"/>
                </a:lnTo>
                <a:lnTo>
                  <a:pt x="9941" y="5026"/>
                </a:lnTo>
                <a:lnTo>
                  <a:pt x="9061" y="5393"/>
                </a:lnTo>
                <a:lnTo>
                  <a:pt x="8217" y="5723"/>
                </a:lnTo>
                <a:lnTo>
                  <a:pt x="7374" y="6127"/>
                </a:lnTo>
                <a:lnTo>
                  <a:pt x="6750" y="6384"/>
                </a:lnTo>
                <a:lnTo>
                  <a:pt x="6420" y="6567"/>
                </a:lnTo>
                <a:lnTo>
                  <a:pt x="6090" y="6750"/>
                </a:lnTo>
                <a:lnTo>
                  <a:pt x="6310" y="6384"/>
                </a:lnTo>
                <a:lnTo>
                  <a:pt x="6677" y="5650"/>
                </a:lnTo>
                <a:lnTo>
                  <a:pt x="7410" y="5467"/>
                </a:lnTo>
                <a:lnTo>
                  <a:pt x="8107" y="5173"/>
                </a:lnTo>
                <a:lnTo>
                  <a:pt x="9465" y="4623"/>
                </a:lnTo>
                <a:lnTo>
                  <a:pt x="10932" y="4073"/>
                </a:lnTo>
                <a:lnTo>
                  <a:pt x="11629" y="3816"/>
                </a:lnTo>
                <a:lnTo>
                  <a:pt x="12326" y="3522"/>
                </a:lnTo>
                <a:close/>
                <a:moveTo>
                  <a:pt x="5100" y="8401"/>
                </a:moveTo>
                <a:lnTo>
                  <a:pt x="4989" y="8438"/>
                </a:lnTo>
                <a:lnTo>
                  <a:pt x="4953" y="8474"/>
                </a:lnTo>
                <a:lnTo>
                  <a:pt x="4953" y="8511"/>
                </a:lnTo>
                <a:lnTo>
                  <a:pt x="4916" y="8768"/>
                </a:lnTo>
                <a:lnTo>
                  <a:pt x="4879" y="8988"/>
                </a:lnTo>
                <a:lnTo>
                  <a:pt x="4879" y="9245"/>
                </a:lnTo>
                <a:lnTo>
                  <a:pt x="4916" y="9355"/>
                </a:lnTo>
                <a:lnTo>
                  <a:pt x="4989" y="9465"/>
                </a:lnTo>
                <a:lnTo>
                  <a:pt x="5026" y="9501"/>
                </a:lnTo>
                <a:lnTo>
                  <a:pt x="5173" y="9501"/>
                </a:lnTo>
                <a:lnTo>
                  <a:pt x="5210" y="9465"/>
                </a:lnTo>
                <a:lnTo>
                  <a:pt x="5283" y="9391"/>
                </a:lnTo>
                <a:lnTo>
                  <a:pt x="5320" y="9281"/>
                </a:lnTo>
                <a:lnTo>
                  <a:pt x="5320" y="9061"/>
                </a:lnTo>
                <a:lnTo>
                  <a:pt x="5320" y="8768"/>
                </a:lnTo>
                <a:lnTo>
                  <a:pt x="5283" y="8511"/>
                </a:lnTo>
                <a:lnTo>
                  <a:pt x="5246" y="8474"/>
                </a:lnTo>
                <a:lnTo>
                  <a:pt x="5210" y="8438"/>
                </a:lnTo>
                <a:lnTo>
                  <a:pt x="5100" y="8401"/>
                </a:lnTo>
                <a:close/>
                <a:moveTo>
                  <a:pt x="5210" y="9685"/>
                </a:moveTo>
                <a:lnTo>
                  <a:pt x="5136" y="9722"/>
                </a:lnTo>
                <a:lnTo>
                  <a:pt x="5063" y="9758"/>
                </a:lnTo>
                <a:lnTo>
                  <a:pt x="5026" y="9795"/>
                </a:lnTo>
                <a:lnTo>
                  <a:pt x="4989" y="9905"/>
                </a:lnTo>
                <a:lnTo>
                  <a:pt x="4989" y="9978"/>
                </a:lnTo>
                <a:lnTo>
                  <a:pt x="4916" y="10308"/>
                </a:lnTo>
                <a:lnTo>
                  <a:pt x="4916" y="10639"/>
                </a:lnTo>
                <a:lnTo>
                  <a:pt x="4953" y="10749"/>
                </a:lnTo>
                <a:lnTo>
                  <a:pt x="4989" y="10785"/>
                </a:lnTo>
                <a:lnTo>
                  <a:pt x="5063" y="10822"/>
                </a:lnTo>
                <a:lnTo>
                  <a:pt x="5173" y="10822"/>
                </a:lnTo>
                <a:lnTo>
                  <a:pt x="5246" y="10785"/>
                </a:lnTo>
                <a:lnTo>
                  <a:pt x="5283" y="10749"/>
                </a:lnTo>
                <a:lnTo>
                  <a:pt x="5283" y="10639"/>
                </a:lnTo>
                <a:lnTo>
                  <a:pt x="5283" y="10272"/>
                </a:lnTo>
                <a:lnTo>
                  <a:pt x="5356" y="9905"/>
                </a:lnTo>
                <a:lnTo>
                  <a:pt x="5356" y="9832"/>
                </a:lnTo>
                <a:lnTo>
                  <a:pt x="5320" y="9758"/>
                </a:lnTo>
                <a:lnTo>
                  <a:pt x="5283" y="9722"/>
                </a:lnTo>
                <a:lnTo>
                  <a:pt x="5210" y="9685"/>
                </a:lnTo>
                <a:close/>
                <a:moveTo>
                  <a:pt x="14600" y="9501"/>
                </a:moveTo>
                <a:lnTo>
                  <a:pt x="14563" y="9575"/>
                </a:lnTo>
                <a:lnTo>
                  <a:pt x="14490" y="9868"/>
                </a:lnTo>
                <a:lnTo>
                  <a:pt x="14417" y="10125"/>
                </a:lnTo>
                <a:lnTo>
                  <a:pt x="14380" y="10712"/>
                </a:lnTo>
                <a:lnTo>
                  <a:pt x="14417" y="10785"/>
                </a:lnTo>
                <a:lnTo>
                  <a:pt x="14453" y="10859"/>
                </a:lnTo>
                <a:lnTo>
                  <a:pt x="14527" y="10895"/>
                </a:lnTo>
                <a:lnTo>
                  <a:pt x="14600" y="10932"/>
                </a:lnTo>
                <a:lnTo>
                  <a:pt x="14673" y="10932"/>
                </a:lnTo>
                <a:lnTo>
                  <a:pt x="14747" y="10895"/>
                </a:lnTo>
                <a:lnTo>
                  <a:pt x="14783" y="10859"/>
                </a:lnTo>
                <a:lnTo>
                  <a:pt x="14820" y="10785"/>
                </a:lnTo>
                <a:lnTo>
                  <a:pt x="14820" y="10639"/>
                </a:lnTo>
                <a:lnTo>
                  <a:pt x="14820" y="10088"/>
                </a:lnTo>
                <a:lnTo>
                  <a:pt x="14820" y="9832"/>
                </a:lnTo>
                <a:lnTo>
                  <a:pt x="14747" y="9575"/>
                </a:lnTo>
                <a:lnTo>
                  <a:pt x="14710" y="9501"/>
                </a:lnTo>
                <a:close/>
                <a:moveTo>
                  <a:pt x="12729" y="4183"/>
                </a:moveTo>
                <a:lnTo>
                  <a:pt x="12986" y="4880"/>
                </a:lnTo>
                <a:lnTo>
                  <a:pt x="12766" y="4990"/>
                </a:lnTo>
                <a:lnTo>
                  <a:pt x="12509" y="5100"/>
                </a:lnTo>
                <a:lnTo>
                  <a:pt x="12032" y="5320"/>
                </a:lnTo>
                <a:lnTo>
                  <a:pt x="10969" y="5833"/>
                </a:lnTo>
                <a:lnTo>
                  <a:pt x="9978" y="6310"/>
                </a:lnTo>
                <a:lnTo>
                  <a:pt x="8988" y="6714"/>
                </a:lnTo>
                <a:lnTo>
                  <a:pt x="8071" y="7007"/>
                </a:lnTo>
                <a:lnTo>
                  <a:pt x="7117" y="7301"/>
                </a:lnTo>
                <a:lnTo>
                  <a:pt x="6677" y="7484"/>
                </a:lnTo>
                <a:lnTo>
                  <a:pt x="6237" y="7704"/>
                </a:lnTo>
                <a:lnTo>
                  <a:pt x="5796" y="7924"/>
                </a:lnTo>
                <a:lnTo>
                  <a:pt x="5430" y="8218"/>
                </a:lnTo>
                <a:lnTo>
                  <a:pt x="5393" y="8254"/>
                </a:lnTo>
                <a:lnTo>
                  <a:pt x="5393" y="8291"/>
                </a:lnTo>
                <a:lnTo>
                  <a:pt x="5430" y="8328"/>
                </a:lnTo>
                <a:lnTo>
                  <a:pt x="5466" y="8328"/>
                </a:lnTo>
                <a:lnTo>
                  <a:pt x="6420" y="7961"/>
                </a:lnTo>
                <a:lnTo>
                  <a:pt x="7337" y="7594"/>
                </a:lnTo>
                <a:lnTo>
                  <a:pt x="8364" y="7264"/>
                </a:lnTo>
                <a:lnTo>
                  <a:pt x="9391" y="6897"/>
                </a:lnTo>
                <a:lnTo>
                  <a:pt x="10345" y="6530"/>
                </a:lnTo>
                <a:lnTo>
                  <a:pt x="11262" y="6090"/>
                </a:lnTo>
                <a:lnTo>
                  <a:pt x="12326" y="5577"/>
                </a:lnTo>
                <a:lnTo>
                  <a:pt x="12729" y="5393"/>
                </a:lnTo>
                <a:lnTo>
                  <a:pt x="12913" y="5283"/>
                </a:lnTo>
                <a:lnTo>
                  <a:pt x="13133" y="5210"/>
                </a:lnTo>
                <a:lnTo>
                  <a:pt x="13169" y="5356"/>
                </a:lnTo>
                <a:lnTo>
                  <a:pt x="13426" y="5870"/>
                </a:lnTo>
                <a:lnTo>
                  <a:pt x="13390" y="5870"/>
                </a:lnTo>
                <a:lnTo>
                  <a:pt x="13353" y="5797"/>
                </a:lnTo>
                <a:lnTo>
                  <a:pt x="13280" y="5760"/>
                </a:lnTo>
                <a:lnTo>
                  <a:pt x="13206" y="5723"/>
                </a:lnTo>
                <a:lnTo>
                  <a:pt x="13133" y="5760"/>
                </a:lnTo>
                <a:lnTo>
                  <a:pt x="12216" y="6237"/>
                </a:lnTo>
                <a:lnTo>
                  <a:pt x="11299" y="6677"/>
                </a:lnTo>
                <a:lnTo>
                  <a:pt x="10345" y="7081"/>
                </a:lnTo>
                <a:lnTo>
                  <a:pt x="9428" y="7484"/>
                </a:lnTo>
                <a:lnTo>
                  <a:pt x="8474" y="7851"/>
                </a:lnTo>
                <a:lnTo>
                  <a:pt x="7520" y="8181"/>
                </a:lnTo>
                <a:lnTo>
                  <a:pt x="6640" y="8474"/>
                </a:lnTo>
                <a:lnTo>
                  <a:pt x="6163" y="8658"/>
                </a:lnTo>
                <a:lnTo>
                  <a:pt x="5980" y="8768"/>
                </a:lnTo>
                <a:lnTo>
                  <a:pt x="5760" y="8878"/>
                </a:lnTo>
                <a:lnTo>
                  <a:pt x="5760" y="8915"/>
                </a:lnTo>
                <a:lnTo>
                  <a:pt x="5760" y="8951"/>
                </a:lnTo>
                <a:lnTo>
                  <a:pt x="6273" y="8951"/>
                </a:lnTo>
                <a:lnTo>
                  <a:pt x="6713" y="8805"/>
                </a:lnTo>
                <a:lnTo>
                  <a:pt x="7631" y="8511"/>
                </a:lnTo>
                <a:lnTo>
                  <a:pt x="8621" y="8144"/>
                </a:lnTo>
                <a:lnTo>
                  <a:pt x="9611" y="7777"/>
                </a:lnTo>
                <a:lnTo>
                  <a:pt x="10528" y="7411"/>
                </a:lnTo>
                <a:lnTo>
                  <a:pt x="11409" y="7007"/>
                </a:lnTo>
                <a:lnTo>
                  <a:pt x="12289" y="6604"/>
                </a:lnTo>
                <a:lnTo>
                  <a:pt x="13133" y="6163"/>
                </a:lnTo>
                <a:lnTo>
                  <a:pt x="13206" y="6200"/>
                </a:lnTo>
                <a:lnTo>
                  <a:pt x="13316" y="6200"/>
                </a:lnTo>
                <a:lnTo>
                  <a:pt x="13390" y="6163"/>
                </a:lnTo>
                <a:lnTo>
                  <a:pt x="13463" y="6090"/>
                </a:lnTo>
                <a:lnTo>
                  <a:pt x="13500" y="6053"/>
                </a:lnTo>
                <a:lnTo>
                  <a:pt x="13866" y="6714"/>
                </a:lnTo>
                <a:lnTo>
                  <a:pt x="13646" y="6787"/>
                </a:lnTo>
                <a:lnTo>
                  <a:pt x="13463" y="6860"/>
                </a:lnTo>
                <a:lnTo>
                  <a:pt x="12913" y="7081"/>
                </a:lnTo>
                <a:lnTo>
                  <a:pt x="12399" y="7337"/>
                </a:lnTo>
                <a:lnTo>
                  <a:pt x="11225" y="7961"/>
                </a:lnTo>
                <a:lnTo>
                  <a:pt x="10675" y="8254"/>
                </a:lnTo>
                <a:lnTo>
                  <a:pt x="10052" y="8548"/>
                </a:lnTo>
                <a:lnTo>
                  <a:pt x="9428" y="8768"/>
                </a:lnTo>
                <a:lnTo>
                  <a:pt x="8804" y="8951"/>
                </a:lnTo>
                <a:lnTo>
                  <a:pt x="7520" y="9318"/>
                </a:lnTo>
                <a:lnTo>
                  <a:pt x="6200" y="9722"/>
                </a:lnTo>
                <a:lnTo>
                  <a:pt x="5796" y="9868"/>
                </a:lnTo>
                <a:lnTo>
                  <a:pt x="5650" y="10015"/>
                </a:lnTo>
                <a:lnTo>
                  <a:pt x="5576" y="10052"/>
                </a:lnTo>
                <a:lnTo>
                  <a:pt x="5576" y="10015"/>
                </a:lnTo>
                <a:lnTo>
                  <a:pt x="5540" y="9978"/>
                </a:lnTo>
                <a:lnTo>
                  <a:pt x="5540" y="10015"/>
                </a:lnTo>
                <a:lnTo>
                  <a:pt x="5503" y="10088"/>
                </a:lnTo>
                <a:lnTo>
                  <a:pt x="5503" y="10198"/>
                </a:lnTo>
                <a:lnTo>
                  <a:pt x="5540" y="10235"/>
                </a:lnTo>
                <a:lnTo>
                  <a:pt x="5576" y="10235"/>
                </a:lnTo>
                <a:lnTo>
                  <a:pt x="5796" y="10125"/>
                </a:lnTo>
                <a:lnTo>
                  <a:pt x="6017" y="10052"/>
                </a:lnTo>
                <a:lnTo>
                  <a:pt x="6530" y="9942"/>
                </a:lnTo>
                <a:lnTo>
                  <a:pt x="7704" y="9575"/>
                </a:lnTo>
                <a:lnTo>
                  <a:pt x="8878" y="9281"/>
                </a:lnTo>
                <a:lnTo>
                  <a:pt x="9465" y="9098"/>
                </a:lnTo>
                <a:lnTo>
                  <a:pt x="10015" y="8878"/>
                </a:lnTo>
                <a:lnTo>
                  <a:pt x="10528" y="8695"/>
                </a:lnTo>
                <a:lnTo>
                  <a:pt x="11005" y="8438"/>
                </a:lnTo>
                <a:lnTo>
                  <a:pt x="11959" y="7924"/>
                </a:lnTo>
                <a:lnTo>
                  <a:pt x="12473" y="7667"/>
                </a:lnTo>
                <a:lnTo>
                  <a:pt x="12986" y="7411"/>
                </a:lnTo>
                <a:lnTo>
                  <a:pt x="13573" y="7191"/>
                </a:lnTo>
                <a:lnTo>
                  <a:pt x="13756" y="7117"/>
                </a:lnTo>
                <a:lnTo>
                  <a:pt x="14013" y="7044"/>
                </a:lnTo>
                <a:lnTo>
                  <a:pt x="14050" y="7081"/>
                </a:lnTo>
                <a:lnTo>
                  <a:pt x="14160" y="7081"/>
                </a:lnTo>
                <a:lnTo>
                  <a:pt x="14197" y="7191"/>
                </a:lnTo>
                <a:lnTo>
                  <a:pt x="13830" y="7374"/>
                </a:lnTo>
                <a:lnTo>
                  <a:pt x="13500" y="7594"/>
                </a:lnTo>
                <a:lnTo>
                  <a:pt x="12436" y="8218"/>
                </a:lnTo>
                <a:lnTo>
                  <a:pt x="11335" y="8768"/>
                </a:lnTo>
                <a:lnTo>
                  <a:pt x="10198" y="9245"/>
                </a:lnTo>
                <a:lnTo>
                  <a:pt x="9061" y="9685"/>
                </a:lnTo>
                <a:lnTo>
                  <a:pt x="7887" y="10088"/>
                </a:lnTo>
                <a:lnTo>
                  <a:pt x="6750" y="10455"/>
                </a:lnTo>
                <a:lnTo>
                  <a:pt x="6200" y="10639"/>
                </a:lnTo>
                <a:lnTo>
                  <a:pt x="5906" y="10749"/>
                </a:lnTo>
                <a:lnTo>
                  <a:pt x="5650" y="10895"/>
                </a:lnTo>
                <a:lnTo>
                  <a:pt x="5613" y="10932"/>
                </a:lnTo>
                <a:lnTo>
                  <a:pt x="5613" y="10969"/>
                </a:lnTo>
                <a:lnTo>
                  <a:pt x="5613" y="11005"/>
                </a:lnTo>
                <a:lnTo>
                  <a:pt x="5686" y="11042"/>
                </a:lnTo>
                <a:lnTo>
                  <a:pt x="5943" y="11005"/>
                </a:lnTo>
                <a:lnTo>
                  <a:pt x="6200" y="10969"/>
                </a:lnTo>
                <a:lnTo>
                  <a:pt x="6713" y="10822"/>
                </a:lnTo>
                <a:lnTo>
                  <a:pt x="7337" y="10602"/>
                </a:lnTo>
                <a:lnTo>
                  <a:pt x="7961" y="10419"/>
                </a:lnTo>
                <a:lnTo>
                  <a:pt x="9208" y="10015"/>
                </a:lnTo>
                <a:lnTo>
                  <a:pt x="10418" y="9538"/>
                </a:lnTo>
                <a:lnTo>
                  <a:pt x="11445" y="9061"/>
                </a:lnTo>
                <a:lnTo>
                  <a:pt x="12473" y="8584"/>
                </a:lnTo>
                <a:lnTo>
                  <a:pt x="13573" y="7961"/>
                </a:lnTo>
                <a:lnTo>
                  <a:pt x="14013" y="7741"/>
                </a:lnTo>
                <a:lnTo>
                  <a:pt x="14233" y="7594"/>
                </a:lnTo>
                <a:lnTo>
                  <a:pt x="14417" y="7447"/>
                </a:lnTo>
                <a:lnTo>
                  <a:pt x="14527" y="7594"/>
                </a:lnTo>
                <a:lnTo>
                  <a:pt x="14527" y="7631"/>
                </a:lnTo>
                <a:lnTo>
                  <a:pt x="14417" y="7961"/>
                </a:lnTo>
                <a:lnTo>
                  <a:pt x="14417" y="8328"/>
                </a:lnTo>
                <a:lnTo>
                  <a:pt x="14343" y="8254"/>
                </a:lnTo>
                <a:lnTo>
                  <a:pt x="14233" y="8254"/>
                </a:lnTo>
                <a:lnTo>
                  <a:pt x="13830" y="8438"/>
                </a:lnTo>
                <a:lnTo>
                  <a:pt x="13426" y="8658"/>
                </a:lnTo>
                <a:lnTo>
                  <a:pt x="12693" y="9135"/>
                </a:lnTo>
                <a:lnTo>
                  <a:pt x="12252" y="9428"/>
                </a:lnTo>
                <a:lnTo>
                  <a:pt x="11776" y="9685"/>
                </a:lnTo>
                <a:lnTo>
                  <a:pt x="11299" y="9942"/>
                </a:lnTo>
                <a:lnTo>
                  <a:pt x="10822" y="10125"/>
                </a:lnTo>
                <a:lnTo>
                  <a:pt x="8658" y="10822"/>
                </a:lnTo>
                <a:lnTo>
                  <a:pt x="7741" y="11115"/>
                </a:lnTo>
                <a:lnTo>
                  <a:pt x="7300" y="11262"/>
                </a:lnTo>
                <a:lnTo>
                  <a:pt x="6860" y="11446"/>
                </a:lnTo>
                <a:lnTo>
                  <a:pt x="5283" y="11409"/>
                </a:lnTo>
                <a:lnTo>
                  <a:pt x="5246" y="11189"/>
                </a:lnTo>
                <a:lnTo>
                  <a:pt x="5173" y="11115"/>
                </a:lnTo>
                <a:lnTo>
                  <a:pt x="5026" y="11115"/>
                </a:lnTo>
                <a:lnTo>
                  <a:pt x="4989" y="11189"/>
                </a:lnTo>
                <a:lnTo>
                  <a:pt x="4953" y="11409"/>
                </a:lnTo>
                <a:lnTo>
                  <a:pt x="4182" y="11336"/>
                </a:lnTo>
                <a:lnTo>
                  <a:pt x="3816" y="11336"/>
                </a:lnTo>
                <a:lnTo>
                  <a:pt x="3412" y="11372"/>
                </a:lnTo>
                <a:lnTo>
                  <a:pt x="3119" y="11409"/>
                </a:lnTo>
                <a:lnTo>
                  <a:pt x="2862" y="11556"/>
                </a:lnTo>
                <a:lnTo>
                  <a:pt x="2825" y="11005"/>
                </a:lnTo>
                <a:lnTo>
                  <a:pt x="2715" y="9428"/>
                </a:lnTo>
                <a:lnTo>
                  <a:pt x="2715" y="9171"/>
                </a:lnTo>
                <a:lnTo>
                  <a:pt x="2972" y="9171"/>
                </a:lnTo>
                <a:lnTo>
                  <a:pt x="3265" y="9135"/>
                </a:lnTo>
                <a:lnTo>
                  <a:pt x="3522" y="9061"/>
                </a:lnTo>
                <a:lnTo>
                  <a:pt x="3779" y="8988"/>
                </a:lnTo>
                <a:lnTo>
                  <a:pt x="4036" y="8841"/>
                </a:lnTo>
                <a:lnTo>
                  <a:pt x="4293" y="8695"/>
                </a:lnTo>
                <a:lnTo>
                  <a:pt x="4733" y="8401"/>
                </a:lnTo>
                <a:lnTo>
                  <a:pt x="5063" y="8108"/>
                </a:lnTo>
                <a:lnTo>
                  <a:pt x="5356" y="7777"/>
                </a:lnTo>
                <a:lnTo>
                  <a:pt x="5613" y="7447"/>
                </a:lnTo>
                <a:lnTo>
                  <a:pt x="5870" y="7117"/>
                </a:lnTo>
                <a:lnTo>
                  <a:pt x="6273" y="7007"/>
                </a:lnTo>
                <a:lnTo>
                  <a:pt x="6640" y="6824"/>
                </a:lnTo>
                <a:lnTo>
                  <a:pt x="7410" y="6420"/>
                </a:lnTo>
                <a:lnTo>
                  <a:pt x="8401" y="5980"/>
                </a:lnTo>
                <a:lnTo>
                  <a:pt x="9355" y="5577"/>
                </a:lnTo>
                <a:lnTo>
                  <a:pt x="10308" y="5246"/>
                </a:lnTo>
                <a:lnTo>
                  <a:pt x="11262" y="4880"/>
                </a:lnTo>
                <a:lnTo>
                  <a:pt x="12032" y="4623"/>
                </a:lnTo>
                <a:lnTo>
                  <a:pt x="12436" y="4403"/>
                </a:lnTo>
                <a:lnTo>
                  <a:pt x="12619" y="4219"/>
                </a:lnTo>
                <a:lnTo>
                  <a:pt x="12729" y="4183"/>
                </a:lnTo>
                <a:close/>
                <a:moveTo>
                  <a:pt x="2385" y="1"/>
                </a:moveTo>
                <a:lnTo>
                  <a:pt x="2238" y="38"/>
                </a:lnTo>
                <a:lnTo>
                  <a:pt x="2202" y="74"/>
                </a:lnTo>
                <a:lnTo>
                  <a:pt x="2165" y="111"/>
                </a:lnTo>
                <a:lnTo>
                  <a:pt x="2055" y="368"/>
                </a:lnTo>
                <a:lnTo>
                  <a:pt x="1982" y="515"/>
                </a:lnTo>
                <a:lnTo>
                  <a:pt x="1578" y="1432"/>
                </a:lnTo>
                <a:lnTo>
                  <a:pt x="1541" y="1542"/>
                </a:lnTo>
                <a:lnTo>
                  <a:pt x="1578" y="1615"/>
                </a:lnTo>
                <a:lnTo>
                  <a:pt x="1615" y="1688"/>
                </a:lnTo>
                <a:lnTo>
                  <a:pt x="1688" y="1762"/>
                </a:lnTo>
                <a:lnTo>
                  <a:pt x="1761" y="1798"/>
                </a:lnTo>
                <a:lnTo>
                  <a:pt x="1835" y="1798"/>
                </a:lnTo>
                <a:lnTo>
                  <a:pt x="1908" y="1762"/>
                </a:lnTo>
                <a:lnTo>
                  <a:pt x="1982" y="1652"/>
                </a:lnTo>
                <a:lnTo>
                  <a:pt x="2128" y="1358"/>
                </a:lnTo>
                <a:lnTo>
                  <a:pt x="2092" y="2165"/>
                </a:lnTo>
                <a:lnTo>
                  <a:pt x="2092" y="2972"/>
                </a:lnTo>
                <a:lnTo>
                  <a:pt x="2055" y="4073"/>
                </a:lnTo>
                <a:lnTo>
                  <a:pt x="1982" y="4109"/>
                </a:lnTo>
                <a:lnTo>
                  <a:pt x="1835" y="4073"/>
                </a:lnTo>
                <a:lnTo>
                  <a:pt x="1725" y="3999"/>
                </a:lnTo>
                <a:lnTo>
                  <a:pt x="1615" y="3999"/>
                </a:lnTo>
                <a:lnTo>
                  <a:pt x="1541" y="4036"/>
                </a:lnTo>
                <a:lnTo>
                  <a:pt x="1505" y="4109"/>
                </a:lnTo>
                <a:lnTo>
                  <a:pt x="1541" y="4219"/>
                </a:lnTo>
                <a:lnTo>
                  <a:pt x="1651" y="4293"/>
                </a:lnTo>
                <a:lnTo>
                  <a:pt x="1761" y="4366"/>
                </a:lnTo>
                <a:lnTo>
                  <a:pt x="1908" y="4403"/>
                </a:lnTo>
                <a:lnTo>
                  <a:pt x="2055" y="4439"/>
                </a:lnTo>
                <a:lnTo>
                  <a:pt x="2055" y="5540"/>
                </a:lnTo>
                <a:lnTo>
                  <a:pt x="1908" y="5577"/>
                </a:lnTo>
                <a:lnTo>
                  <a:pt x="1651" y="5613"/>
                </a:lnTo>
                <a:lnTo>
                  <a:pt x="1615" y="5687"/>
                </a:lnTo>
                <a:lnTo>
                  <a:pt x="1541" y="5723"/>
                </a:lnTo>
                <a:lnTo>
                  <a:pt x="1541" y="5760"/>
                </a:lnTo>
                <a:lnTo>
                  <a:pt x="1505" y="5797"/>
                </a:lnTo>
                <a:lnTo>
                  <a:pt x="1541" y="5833"/>
                </a:lnTo>
                <a:lnTo>
                  <a:pt x="1578" y="5833"/>
                </a:lnTo>
                <a:lnTo>
                  <a:pt x="1651" y="5907"/>
                </a:lnTo>
                <a:lnTo>
                  <a:pt x="2055" y="5907"/>
                </a:lnTo>
                <a:lnTo>
                  <a:pt x="2092" y="6200"/>
                </a:lnTo>
                <a:lnTo>
                  <a:pt x="2092" y="7154"/>
                </a:lnTo>
                <a:lnTo>
                  <a:pt x="1835" y="7227"/>
                </a:lnTo>
                <a:lnTo>
                  <a:pt x="1541" y="7374"/>
                </a:lnTo>
                <a:lnTo>
                  <a:pt x="1505" y="7411"/>
                </a:lnTo>
                <a:lnTo>
                  <a:pt x="1505" y="7447"/>
                </a:lnTo>
                <a:lnTo>
                  <a:pt x="1541" y="7484"/>
                </a:lnTo>
                <a:lnTo>
                  <a:pt x="1578" y="7521"/>
                </a:lnTo>
                <a:lnTo>
                  <a:pt x="2092" y="7521"/>
                </a:lnTo>
                <a:lnTo>
                  <a:pt x="2165" y="8951"/>
                </a:lnTo>
                <a:lnTo>
                  <a:pt x="2165" y="8988"/>
                </a:lnTo>
                <a:lnTo>
                  <a:pt x="1982" y="8951"/>
                </a:lnTo>
                <a:lnTo>
                  <a:pt x="1578" y="8951"/>
                </a:lnTo>
                <a:lnTo>
                  <a:pt x="1505" y="8988"/>
                </a:lnTo>
                <a:lnTo>
                  <a:pt x="1468" y="9061"/>
                </a:lnTo>
                <a:lnTo>
                  <a:pt x="1468" y="9135"/>
                </a:lnTo>
                <a:lnTo>
                  <a:pt x="1541" y="9208"/>
                </a:lnTo>
                <a:lnTo>
                  <a:pt x="1688" y="9245"/>
                </a:lnTo>
                <a:lnTo>
                  <a:pt x="1835" y="9318"/>
                </a:lnTo>
                <a:lnTo>
                  <a:pt x="2202" y="9391"/>
                </a:lnTo>
                <a:lnTo>
                  <a:pt x="2238" y="10419"/>
                </a:lnTo>
                <a:lnTo>
                  <a:pt x="2018" y="10419"/>
                </a:lnTo>
                <a:lnTo>
                  <a:pt x="1798" y="10455"/>
                </a:lnTo>
                <a:lnTo>
                  <a:pt x="1725" y="10529"/>
                </a:lnTo>
                <a:lnTo>
                  <a:pt x="1651" y="10602"/>
                </a:lnTo>
                <a:lnTo>
                  <a:pt x="1578" y="10675"/>
                </a:lnTo>
                <a:lnTo>
                  <a:pt x="1615" y="10749"/>
                </a:lnTo>
                <a:lnTo>
                  <a:pt x="1688" y="10822"/>
                </a:lnTo>
                <a:lnTo>
                  <a:pt x="2128" y="10822"/>
                </a:lnTo>
                <a:lnTo>
                  <a:pt x="2275" y="10859"/>
                </a:lnTo>
                <a:lnTo>
                  <a:pt x="2275" y="10895"/>
                </a:lnTo>
                <a:lnTo>
                  <a:pt x="2312" y="11702"/>
                </a:lnTo>
                <a:lnTo>
                  <a:pt x="2348" y="11959"/>
                </a:lnTo>
                <a:lnTo>
                  <a:pt x="2385" y="12106"/>
                </a:lnTo>
                <a:lnTo>
                  <a:pt x="2495" y="12216"/>
                </a:lnTo>
                <a:lnTo>
                  <a:pt x="2568" y="12253"/>
                </a:lnTo>
                <a:lnTo>
                  <a:pt x="2679" y="12253"/>
                </a:lnTo>
                <a:lnTo>
                  <a:pt x="2752" y="12216"/>
                </a:lnTo>
                <a:lnTo>
                  <a:pt x="2789" y="12143"/>
                </a:lnTo>
                <a:lnTo>
                  <a:pt x="2825" y="12106"/>
                </a:lnTo>
                <a:lnTo>
                  <a:pt x="3009" y="11959"/>
                </a:lnTo>
                <a:lnTo>
                  <a:pt x="3265" y="11886"/>
                </a:lnTo>
                <a:lnTo>
                  <a:pt x="3486" y="11849"/>
                </a:lnTo>
                <a:lnTo>
                  <a:pt x="3742" y="11849"/>
                </a:lnTo>
                <a:lnTo>
                  <a:pt x="3742" y="12033"/>
                </a:lnTo>
                <a:lnTo>
                  <a:pt x="3742" y="12216"/>
                </a:lnTo>
                <a:lnTo>
                  <a:pt x="3816" y="12363"/>
                </a:lnTo>
                <a:lnTo>
                  <a:pt x="3889" y="12509"/>
                </a:lnTo>
                <a:lnTo>
                  <a:pt x="3962" y="12583"/>
                </a:lnTo>
                <a:lnTo>
                  <a:pt x="4036" y="12546"/>
                </a:lnTo>
                <a:lnTo>
                  <a:pt x="4109" y="12509"/>
                </a:lnTo>
                <a:lnTo>
                  <a:pt x="4146" y="12436"/>
                </a:lnTo>
                <a:lnTo>
                  <a:pt x="4072" y="12216"/>
                </a:lnTo>
                <a:lnTo>
                  <a:pt x="4036" y="12069"/>
                </a:lnTo>
                <a:lnTo>
                  <a:pt x="4036" y="11886"/>
                </a:lnTo>
                <a:lnTo>
                  <a:pt x="5063" y="11922"/>
                </a:lnTo>
                <a:lnTo>
                  <a:pt x="5063" y="12143"/>
                </a:lnTo>
                <a:lnTo>
                  <a:pt x="5100" y="12619"/>
                </a:lnTo>
                <a:lnTo>
                  <a:pt x="5136" y="12693"/>
                </a:lnTo>
                <a:lnTo>
                  <a:pt x="5173" y="12766"/>
                </a:lnTo>
                <a:lnTo>
                  <a:pt x="5320" y="12766"/>
                </a:lnTo>
                <a:lnTo>
                  <a:pt x="5466" y="12729"/>
                </a:lnTo>
                <a:lnTo>
                  <a:pt x="5503" y="12619"/>
                </a:lnTo>
                <a:lnTo>
                  <a:pt x="5540" y="12473"/>
                </a:lnTo>
                <a:lnTo>
                  <a:pt x="5466" y="12363"/>
                </a:lnTo>
                <a:lnTo>
                  <a:pt x="5393" y="12326"/>
                </a:lnTo>
                <a:lnTo>
                  <a:pt x="5356" y="12106"/>
                </a:lnTo>
                <a:lnTo>
                  <a:pt x="5283" y="11922"/>
                </a:lnTo>
                <a:lnTo>
                  <a:pt x="5906" y="11959"/>
                </a:lnTo>
                <a:lnTo>
                  <a:pt x="6493" y="11959"/>
                </a:lnTo>
                <a:lnTo>
                  <a:pt x="6493" y="11996"/>
                </a:lnTo>
                <a:lnTo>
                  <a:pt x="6457" y="12179"/>
                </a:lnTo>
                <a:lnTo>
                  <a:pt x="6420" y="12399"/>
                </a:lnTo>
                <a:lnTo>
                  <a:pt x="6457" y="12583"/>
                </a:lnTo>
                <a:lnTo>
                  <a:pt x="6567" y="12766"/>
                </a:lnTo>
                <a:lnTo>
                  <a:pt x="6603" y="12840"/>
                </a:lnTo>
                <a:lnTo>
                  <a:pt x="6677" y="12876"/>
                </a:lnTo>
                <a:lnTo>
                  <a:pt x="6750" y="12876"/>
                </a:lnTo>
                <a:lnTo>
                  <a:pt x="6824" y="12840"/>
                </a:lnTo>
                <a:lnTo>
                  <a:pt x="6897" y="12766"/>
                </a:lnTo>
                <a:lnTo>
                  <a:pt x="6897" y="12729"/>
                </a:lnTo>
                <a:lnTo>
                  <a:pt x="6897" y="12656"/>
                </a:lnTo>
                <a:lnTo>
                  <a:pt x="6824" y="12619"/>
                </a:lnTo>
                <a:lnTo>
                  <a:pt x="6787" y="12583"/>
                </a:lnTo>
                <a:lnTo>
                  <a:pt x="6713" y="12399"/>
                </a:lnTo>
                <a:lnTo>
                  <a:pt x="6677" y="12216"/>
                </a:lnTo>
                <a:lnTo>
                  <a:pt x="6640" y="11996"/>
                </a:lnTo>
                <a:lnTo>
                  <a:pt x="6640" y="11959"/>
                </a:lnTo>
                <a:lnTo>
                  <a:pt x="7924" y="11996"/>
                </a:lnTo>
                <a:lnTo>
                  <a:pt x="7851" y="12033"/>
                </a:lnTo>
                <a:lnTo>
                  <a:pt x="7814" y="12106"/>
                </a:lnTo>
                <a:lnTo>
                  <a:pt x="7777" y="12253"/>
                </a:lnTo>
                <a:lnTo>
                  <a:pt x="7777" y="12399"/>
                </a:lnTo>
                <a:lnTo>
                  <a:pt x="7777" y="12509"/>
                </a:lnTo>
                <a:lnTo>
                  <a:pt x="7814" y="12619"/>
                </a:lnTo>
                <a:lnTo>
                  <a:pt x="7887" y="12729"/>
                </a:lnTo>
                <a:lnTo>
                  <a:pt x="7961" y="12766"/>
                </a:lnTo>
                <a:lnTo>
                  <a:pt x="8034" y="12729"/>
                </a:lnTo>
                <a:lnTo>
                  <a:pt x="8107" y="12693"/>
                </a:lnTo>
                <a:lnTo>
                  <a:pt x="8144" y="12619"/>
                </a:lnTo>
                <a:lnTo>
                  <a:pt x="8107" y="12473"/>
                </a:lnTo>
                <a:lnTo>
                  <a:pt x="8071" y="12289"/>
                </a:lnTo>
                <a:lnTo>
                  <a:pt x="8071" y="12179"/>
                </a:lnTo>
                <a:lnTo>
                  <a:pt x="8034" y="12106"/>
                </a:lnTo>
                <a:lnTo>
                  <a:pt x="8034" y="12033"/>
                </a:lnTo>
                <a:lnTo>
                  <a:pt x="8034" y="11996"/>
                </a:lnTo>
                <a:lnTo>
                  <a:pt x="9391" y="11996"/>
                </a:lnTo>
                <a:lnTo>
                  <a:pt x="9318" y="12216"/>
                </a:lnTo>
                <a:lnTo>
                  <a:pt x="9318" y="12473"/>
                </a:lnTo>
                <a:lnTo>
                  <a:pt x="9355" y="12546"/>
                </a:lnTo>
                <a:lnTo>
                  <a:pt x="9428" y="12583"/>
                </a:lnTo>
                <a:lnTo>
                  <a:pt x="9611" y="12583"/>
                </a:lnTo>
                <a:lnTo>
                  <a:pt x="9685" y="12546"/>
                </a:lnTo>
                <a:lnTo>
                  <a:pt x="9721" y="12473"/>
                </a:lnTo>
                <a:lnTo>
                  <a:pt x="9721" y="12436"/>
                </a:lnTo>
                <a:lnTo>
                  <a:pt x="9721" y="12363"/>
                </a:lnTo>
                <a:lnTo>
                  <a:pt x="9611" y="12326"/>
                </a:lnTo>
                <a:lnTo>
                  <a:pt x="9611" y="11996"/>
                </a:lnTo>
                <a:lnTo>
                  <a:pt x="10638" y="11996"/>
                </a:lnTo>
                <a:lnTo>
                  <a:pt x="10675" y="12253"/>
                </a:lnTo>
                <a:lnTo>
                  <a:pt x="10748" y="12509"/>
                </a:lnTo>
                <a:lnTo>
                  <a:pt x="10822" y="12583"/>
                </a:lnTo>
                <a:lnTo>
                  <a:pt x="10969" y="12583"/>
                </a:lnTo>
                <a:lnTo>
                  <a:pt x="11005" y="12509"/>
                </a:lnTo>
                <a:lnTo>
                  <a:pt x="11042" y="12399"/>
                </a:lnTo>
                <a:lnTo>
                  <a:pt x="10969" y="12179"/>
                </a:lnTo>
                <a:lnTo>
                  <a:pt x="10895" y="11996"/>
                </a:lnTo>
                <a:lnTo>
                  <a:pt x="12106" y="11996"/>
                </a:lnTo>
                <a:lnTo>
                  <a:pt x="12069" y="12069"/>
                </a:lnTo>
                <a:lnTo>
                  <a:pt x="12032" y="12143"/>
                </a:lnTo>
                <a:lnTo>
                  <a:pt x="11996" y="12363"/>
                </a:lnTo>
                <a:lnTo>
                  <a:pt x="12032" y="12473"/>
                </a:lnTo>
                <a:lnTo>
                  <a:pt x="12069" y="12619"/>
                </a:lnTo>
                <a:lnTo>
                  <a:pt x="12142" y="12729"/>
                </a:lnTo>
                <a:lnTo>
                  <a:pt x="12216" y="12803"/>
                </a:lnTo>
                <a:lnTo>
                  <a:pt x="12289" y="12840"/>
                </a:lnTo>
                <a:lnTo>
                  <a:pt x="12362" y="12803"/>
                </a:lnTo>
                <a:lnTo>
                  <a:pt x="12399" y="12766"/>
                </a:lnTo>
                <a:lnTo>
                  <a:pt x="12399" y="12693"/>
                </a:lnTo>
                <a:lnTo>
                  <a:pt x="12362" y="12546"/>
                </a:lnTo>
                <a:lnTo>
                  <a:pt x="12289" y="12363"/>
                </a:lnTo>
                <a:lnTo>
                  <a:pt x="12252" y="12179"/>
                </a:lnTo>
                <a:lnTo>
                  <a:pt x="12252" y="11959"/>
                </a:lnTo>
                <a:lnTo>
                  <a:pt x="13353" y="11959"/>
                </a:lnTo>
                <a:lnTo>
                  <a:pt x="13280" y="12106"/>
                </a:lnTo>
                <a:lnTo>
                  <a:pt x="13243" y="12253"/>
                </a:lnTo>
                <a:lnTo>
                  <a:pt x="13243" y="12436"/>
                </a:lnTo>
                <a:lnTo>
                  <a:pt x="13316" y="12583"/>
                </a:lnTo>
                <a:lnTo>
                  <a:pt x="13353" y="12619"/>
                </a:lnTo>
                <a:lnTo>
                  <a:pt x="13426" y="12656"/>
                </a:lnTo>
                <a:lnTo>
                  <a:pt x="13500" y="12656"/>
                </a:lnTo>
                <a:lnTo>
                  <a:pt x="13573" y="12583"/>
                </a:lnTo>
                <a:lnTo>
                  <a:pt x="13610" y="12436"/>
                </a:lnTo>
                <a:lnTo>
                  <a:pt x="13536" y="12216"/>
                </a:lnTo>
                <a:lnTo>
                  <a:pt x="13536" y="12069"/>
                </a:lnTo>
                <a:lnTo>
                  <a:pt x="13573" y="11922"/>
                </a:lnTo>
                <a:lnTo>
                  <a:pt x="14563" y="11886"/>
                </a:lnTo>
                <a:lnTo>
                  <a:pt x="14563" y="11886"/>
                </a:lnTo>
                <a:lnTo>
                  <a:pt x="14527" y="12363"/>
                </a:lnTo>
                <a:lnTo>
                  <a:pt x="14563" y="12436"/>
                </a:lnTo>
                <a:lnTo>
                  <a:pt x="14637" y="12509"/>
                </a:lnTo>
                <a:lnTo>
                  <a:pt x="14747" y="12509"/>
                </a:lnTo>
                <a:lnTo>
                  <a:pt x="14820" y="12473"/>
                </a:lnTo>
                <a:lnTo>
                  <a:pt x="14893" y="12399"/>
                </a:lnTo>
                <a:lnTo>
                  <a:pt x="14967" y="12289"/>
                </a:lnTo>
                <a:lnTo>
                  <a:pt x="14967" y="12179"/>
                </a:lnTo>
                <a:lnTo>
                  <a:pt x="14967" y="12069"/>
                </a:lnTo>
                <a:lnTo>
                  <a:pt x="14930" y="11996"/>
                </a:lnTo>
                <a:lnTo>
                  <a:pt x="14857" y="11959"/>
                </a:lnTo>
                <a:lnTo>
                  <a:pt x="14857" y="11886"/>
                </a:lnTo>
                <a:lnTo>
                  <a:pt x="16618" y="11776"/>
                </a:lnTo>
                <a:lnTo>
                  <a:pt x="16654" y="11812"/>
                </a:lnTo>
                <a:lnTo>
                  <a:pt x="16544" y="11996"/>
                </a:lnTo>
                <a:lnTo>
                  <a:pt x="16361" y="12179"/>
                </a:lnTo>
                <a:lnTo>
                  <a:pt x="16287" y="12289"/>
                </a:lnTo>
                <a:lnTo>
                  <a:pt x="16251" y="12363"/>
                </a:lnTo>
                <a:lnTo>
                  <a:pt x="16287" y="12436"/>
                </a:lnTo>
                <a:lnTo>
                  <a:pt x="16324" y="12509"/>
                </a:lnTo>
                <a:lnTo>
                  <a:pt x="16397" y="12546"/>
                </a:lnTo>
                <a:lnTo>
                  <a:pt x="16471" y="12583"/>
                </a:lnTo>
                <a:lnTo>
                  <a:pt x="16544" y="12583"/>
                </a:lnTo>
                <a:lnTo>
                  <a:pt x="16581" y="12546"/>
                </a:lnTo>
                <a:lnTo>
                  <a:pt x="16728" y="12473"/>
                </a:lnTo>
                <a:lnTo>
                  <a:pt x="16801" y="12363"/>
                </a:lnTo>
                <a:lnTo>
                  <a:pt x="16984" y="12106"/>
                </a:lnTo>
                <a:lnTo>
                  <a:pt x="17461" y="11482"/>
                </a:lnTo>
                <a:lnTo>
                  <a:pt x="17461" y="11409"/>
                </a:lnTo>
                <a:lnTo>
                  <a:pt x="17461" y="11336"/>
                </a:lnTo>
                <a:lnTo>
                  <a:pt x="17461" y="11262"/>
                </a:lnTo>
                <a:lnTo>
                  <a:pt x="17425" y="11189"/>
                </a:lnTo>
                <a:lnTo>
                  <a:pt x="17058" y="10895"/>
                </a:lnTo>
                <a:lnTo>
                  <a:pt x="16728" y="10639"/>
                </a:lnTo>
                <a:lnTo>
                  <a:pt x="16654" y="10602"/>
                </a:lnTo>
                <a:lnTo>
                  <a:pt x="16581" y="10602"/>
                </a:lnTo>
                <a:lnTo>
                  <a:pt x="16544" y="10639"/>
                </a:lnTo>
                <a:lnTo>
                  <a:pt x="16471" y="10675"/>
                </a:lnTo>
                <a:lnTo>
                  <a:pt x="16434" y="10785"/>
                </a:lnTo>
                <a:lnTo>
                  <a:pt x="16434" y="10859"/>
                </a:lnTo>
                <a:lnTo>
                  <a:pt x="16471" y="10932"/>
                </a:lnTo>
                <a:lnTo>
                  <a:pt x="16801" y="11226"/>
                </a:lnTo>
                <a:lnTo>
                  <a:pt x="13940" y="11372"/>
                </a:lnTo>
                <a:lnTo>
                  <a:pt x="14050" y="11336"/>
                </a:lnTo>
                <a:lnTo>
                  <a:pt x="14270" y="11189"/>
                </a:lnTo>
                <a:lnTo>
                  <a:pt x="14343" y="11115"/>
                </a:lnTo>
                <a:lnTo>
                  <a:pt x="14417" y="11005"/>
                </a:lnTo>
                <a:lnTo>
                  <a:pt x="14417" y="10932"/>
                </a:lnTo>
                <a:lnTo>
                  <a:pt x="14380" y="10895"/>
                </a:lnTo>
                <a:lnTo>
                  <a:pt x="14233" y="10895"/>
                </a:lnTo>
                <a:lnTo>
                  <a:pt x="14123" y="10932"/>
                </a:lnTo>
                <a:lnTo>
                  <a:pt x="13903" y="11079"/>
                </a:lnTo>
                <a:lnTo>
                  <a:pt x="13720" y="11226"/>
                </a:lnTo>
                <a:lnTo>
                  <a:pt x="13573" y="11409"/>
                </a:lnTo>
                <a:lnTo>
                  <a:pt x="12289" y="11446"/>
                </a:lnTo>
                <a:lnTo>
                  <a:pt x="12546" y="11336"/>
                </a:lnTo>
                <a:lnTo>
                  <a:pt x="12839" y="11226"/>
                </a:lnTo>
                <a:lnTo>
                  <a:pt x="13169" y="11079"/>
                </a:lnTo>
                <a:lnTo>
                  <a:pt x="13500" y="10895"/>
                </a:lnTo>
                <a:lnTo>
                  <a:pt x="13793" y="10675"/>
                </a:lnTo>
                <a:lnTo>
                  <a:pt x="14050" y="10419"/>
                </a:lnTo>
                <a:lnTo>
                  <a:pt x="14087" y="10308"/>
                </a:lnTo>
                <a:lnTo>
                  <a:pt x="14050" y="10235"/>
                </a:lnTo>
                <a:lnTo>
                  <a:pt x="13976" y="10198"/>
                </a:lnTo>
                <a:lnTo>
                  <a:pt x="13903" y="10235"/>
                </a:lnTo>
                <a:lnTo>
                  <a:pt x="13646" y="10382"/>
                </a:lnTo>
                <a:lnTo>
                  <a:pt x="13390" y="10565"/>
                </a:lnTo>
                <a:lnTo>
                  <a:pt x="13133" y="10749"/>
                </a:lnTo>
                <a:lnTo>
                  <a:pt x="12876" y="10895"/>
                </a:lnTo>
                <a:lnTo>
                  <a:pt x="12583" y="11042"/>
                </a:lnTo>
                <a:lnTo>
                  <a:pt x="12289" y="11152"/>
                </a:lnTo>
                <a:lnTo>
                  <a:pt x="11996" y="11299"/>
                </a:lnTo>
                <a:lnTo>
                  <a:pt x="11702" y="11446"/>
                </a:lnTo>
                <a:lnTo>
                  <a:pt x="10162" y="11482"/>
                </a:lnTo>
                <a:lnTo>
                  <a:pt x="10602" y="11299"/>
                </a:lnTo>
                <a:lnTo>
                  <a:pt x="12216" y="10639"/>
                </a:lnTo>
                <a:lnTo>
                  <a:pt x="12766" y="10455"/>
                </a:lnTo>
                <a:lnTo>
                  <a:pt x="13316" y="10162"/>
                </a:lnTo>
                <a:lnTo>
                  <a:pt x="13573" y="10015"/>
                </a:lnTo>
                <a:lnTo>
                  <a:pt x="13793" y="9832"/>
                </a:lnTo>
                <a:lnTo>
                  <a:pt x="13976" y="9612"/>
                </a:lnTo>
                <a:lnTo>
                  <a:pt x="14087" y="9355"/>
                </a:lnTo>
                <a:lnTo>
                  <a:pt x="14087" y="9245"/>
                </a:lnTo>
                <a:lnTo>
                  <a:pt x="14050" y="9208"/>
                </a:lnTo>
                <a:lnTo>
                  <a:pt x="13940" y="9171"/>
                </a:lnTo>
                <a:lnTo>
                  <a:pt x="13866" y="9208"/>
                </a:lnTo>
                <a:lnTo>
                  <a:pt x="13463" y="9612"/>
                </a:lnTo>
                <a:lnTo>
                  <a:pt x="13243" y="9795"/>
                </a:lnTo>
                <a:lnTo>
                  <a:pt x="12986" y="9978"/>
                </a:lnTo>
                <a:lnTo>
                  <a:pt x="12693" y="10125"/>
                </a:lnTo>
                <a:lnTo>
                  <a:pt x="12399" y="10235"/>
                </a:lnTo>
                <a:lnTo>
                  <a:pt x="11776" y="10492"/>
                </a:lnTo>
                <a:lnTo>
                  <a:pt x="10418" y="11042"/>
                </a:lnTo>
                <a:lnTo>
                  <a:pt x="9905" y="11262"/>
                </a:lnTo>
                <a:lnTo>
                  <a:pt x="9428" y="11482"/>
                </a:lnTo>
                <a:lnTo>
                  <a:pt x="7667" y="11482"/>
                </a:lnTo>
                <a:lnTo>
                  <a:pt x="8621" y="11152"/>
                </a:lnTo>
                <a:lnTo>
                  <a:pt x="10895" y="10419"/>
                </a:lnTo>
                <a:lnTo>
                  <a:pt x="11335" y="10235"/>
                </a:lnTo>
                <a:lnTo>
                  <a:pt x="11776" y="10052"/>
                </a:lnTo>
                <a:lnTo>
                  <a:pt x="12179" y="9832"/>
                </a:lnTo>
                <a:lnTo>
                  <a:pt x="12583" y="9575"/>
                </a:lnTo>
                <a:lnTo>
                  <a:pt x="13426" y="9025"/>
                </a:lnTo>
                <a:lnTo>
                  <a:pt x="13866" y="8768"/>
                </a:lnTo>
                <a:lnTo>
                  <a:pt x="14307" y="8548"/>
                </a:lnTo>
                <a:lnTo>
                  <a:pt x="14380" y="8511"/>
                </a:lnTo>
                <a:lnTo>
                  <a:pt x="14417" y="8474"/>
                </a:lnTo>
                <a:lnTo>
                  <a:pt x="14417" y="8841"/>
                </a:lnTo>
                <a:lnTo>
                  <a:pt x="14453" y="8915"/>
                </a:lnTo>
                <a:lnTo>
                  <a:pt x="14490" y="8951"/>
                </a:lnTo>
                <a:lnTo>
                  <a:pt x="14527" y="8988"/>
                </a:lnTo>
                <a:lnTo>
                  <a:pt x="14600" y="9025"/>
                </a:lnTo>
                <a:lnTo>
                  <a:pt x="14673" y="8988"/>
                </a:lnTo>
                <a:lnTo>
                  <a:pt x="14747" y="8951"/>
                </a:lnTo>
                <a:lnTo>
                  <a:pt x="14783" y="8915"/>
                </a:lnTo>
                <a:lnTo>
                  <a:pt x="14783" y="8841"/>
                </a:lnTo>
                <a:lnTo>
                  <a:pt x="14783" y="8291"/>
                </a:lnTo>
                <a:lnTo>
                  <a:pt x="14747" y="8034"/>
                </a:lnTo>
                <a:lnTo>
                  <a:pt x="14673" y="7777"/>
                </a:lnTo>
                <a:lnTo>
                  <a:pt x="15077" y="8181"/>
                </a:lnTo>
                <a:lnTo>
                  <a:pt x="15517" y="8584"/>
                </a:lnTo>
                <a:lnTo>
                  <a:pt x="15737" y="8768"/>
                </a:lnTo>
                <a:lnTo>
                  <a:pt x="15847" y="8841"/>
                </a:lnTo>
                <a:lnTo>
                  <a:pt x="15994" y="8878"/>
                </a:lnTo>
                <a:lnTo>
                  <a:pt x="16361" y="8915"/>
                </a:lnTo>
                <a:lnTo>
                  <a:pt x="16764" y="8915"/>
                </a:lnTo>
                <a:lnTo>
                  <a:pt x="17204" y="8878"/>
                </a:lnTo>
                <a:lnTo>
                  <a:pt x="17608" y="8731"/>
                </a:lnTo>
                <a:lnTo>
                  <a:pt x="17681" y="8695"/>
                </a:lnTo>
                <a:lnTo>
                  <a:pt x="17755" y="8584"/>
                </a:lnTo>
                <a:lnTo>
                  <a:pt x="17791" y="8511"/>
                </a:lnTo>
                <a:lnTo>
                  <a:pt x="17755" y="8438"/>
                </a:lnTo>
                <a:lnTo>
                  <a:pt x="17718" y="8328"/>
                </a:lnTo>
                <a:lnTo>
                  <a:pt x="17681" y="8291"/>
                </a:lnTo>
                <a:lnTo>
                  <a:pt x="17571" y="8254"/>
                </a:lnTo>
                <a:lnTo>
                  <a:pt x="17461" y="8254"/>
                </a:lnTo>
                <a:lnTo>
                  <a:pt x="17131" y="8364"/>
                </a:lnTo>
                <a:lnTo>
                  <a:pt x="16764" y="8401"/>
                </a:lnTo>
                <a:lnTo>
                  <a:pt x="16397" y="8438"/>
                </a:lnTo>
                <a:lnTo>
                  <a:pt x="16177" y="8401"/>
                </a:lnTo>
                <a:lnTo>
                  <a:pt x="16031" y="8364"/>
                </a:lnTo>
                <a:lnTo>
                  <a:pt x="15480" y="7888"/>
                </a:lnTo>
                <a:lnTo>
                  <a:pt x="15004" y="7374"/>
                </a:lnTo>
                <a:lnTo>
                  <a:pt x="14563" y="6824"/>
                </a:lnTo>
                <a:lnTo>
                  <a:pt x="14160" y="6237"/>
                </a:lnTo>
                <a:lnTo>
                  <a:pt x="13830" y="5613"/>
                </a:lnTo>
                <a:lnTo>
                  <a:pt x="13536" y="4990"/>
                </a:lnTo>
                <a:lnTo>
                  <a:pt x="13096" y="3926"/>
                </a:lnTo>
                <a:lnTo>
                  <a:pt x="12803" y="3412"/>
                </a:lnTo>
                <a:lnTo>
                  <a:pt x="12509" y="2936"/>
                </a:lnTo>
                <a:lnTo>
                  <a:pt x="12326" y="2752"/>
                </a:lnTo>
                <a:lnTo>
                  <a:pt x="12142" y="2532"/>
                </a:lnTo>
                <a:lnTo>
                  <a:pt x="11959" y="2349"/>
                </a:lnTo>
                <a:lnTo>
                  <a:pt x="11739" y="2202"/>
                </a:lnTo>
                <a:lnTo>
                  <a:pt x="11482" y="2092"/>
                </a:lnTo>
                <a:lnTo>
                  <a:pt x="11225" y="1982"/>
                </a:lnTo>
                <a:lnTo>
                  <a:pt x="10932" y="1908"/>
                </a:lnTo>
                <a:lnTo>
                  <a:pt x="10602" y="1872"/>
                </a:lnTo>
                <a:lnTo>
                  <a:pt x="10308" y="1872"/>
                </a:lnTo>
                <a:lnTo>
                  <a:pt x="9978" y="1908"/>
                </a:lnTo>
                <a:lnTo>
                  <a:pt x="9685" y="1982"/>
                </a:lnTo>
                <a:lnTo>
                  <a:pt x="9391" y="2055"/>
                </a:lnTo>
                <a:lnTo>
                  <a:pt x="9098" y="2202"/>
                </a:lnTo>
                <a:lnTo>
                  <a:pt x="8841" y="2349"/>
                </a:lnTo>
                <a:lnTo>
                  <a:pt x="8584" y="2495"/>
                </a:lnTo>
                <a:lnTo>
                  <a:pt x="8327" y="2715"/>
                </a:lnTo>
                <a:lnTo>
                  <a:pt x="7887" y="3119"/>
                </a:lnTo>
                <a:lnTo>
                  <a:pt x="7484" y="3632"/>
                </a:lnTo>
                <a:lnTo>
                  <a:pt x="7117" y="4146"/>
                </a:lnTo>
                <a:lnTo>
                  <a:pt x="6787" y="4660"/>
                </a:lnTo>
                <a:lnTo>
                  <a:pt x="6127" y="5833"/>
                </a:lnTo>
                <a:lnTo>
                  <a:pt x="5796" y="6457"/>
                </a:lnTo>
                <a:lnTo>
                  <a:pt x="5430" y="7044"/>
                </a:lnTo>
                <a:lnTo>
                  <a:pt x="4989" y="7594"/>
                </a:lnTo>
                <a:lnTo>
                  <a:pt x="4769" y="7851"/>
                </a:lnTo>
                <a:lnTo>
                  <a:pt x="4513" y="8071"/>
                </a:lnTo>
                <a:lnTo>
                  <a:pt x="4256" y="8291"/>
                </a:lnTo>
                <a:lnTo>
                  <a:pt x="3962" y="8474"/>
                </a:lnTo>
                <a:lnTo>
                  <a:pt x="3669" y="8621"/>
                </a:lnTo>
                <a:lnTo>
                  <a:pt x="3339" y="8731"/>
                </a:lnTo>
                <a:lnTo>
                  <a:pt x="3009" y="8841"/>
                </a:lnTo>
                <a:lnTo>
                  <a:pt x="2715" y="8915"/>
                </a:lnTo>
                <a:lnTo>
                  <a:pt x="2605" y="6200"/>
                </a:lnTo>
                <a:lnTo>
                  <a:pt x="2568" y="3119"/>
                </a:lnTo>
                <a:lnTo>
                  <a:pt x="2605" y="1505"/>
                </a:lnTo>
                <a:lnTo>
                  <a:pt x="2568" y="1138"/>
                </a:lnTo>
                <a:lnTo>
                  <a:pt x="2715" y="1395"/>
                </a:lnTo>
                <a:lnTo>
                  <a:pt x="2862" y="1652"/>
                </a:lnTo>
                <a:lnTo>
                  <a:pt x="2899" y="1725"/>
                </a:lnTo>
                <a:lnTo>
                  <a:pt x="2972" y="1762"/>
                </a:lnTo>
                <a:lnTo>
                  <a:pt x="3119" y="1762"/>
                </a:lnTo>
                <a:lnTo>
                  <a:pt x="3192" y="1688"/>
                </a:lnTo>
                <a:lnTo>
                  <a:pt x="3229" y="1652"/>
                </a:lnTo>
                <a:lnTo>
                  <a:pt x="3265" y="1578"/>
                </a:lnTo>
                <a:lnTo>
                  <a:pt x="3265" y="1505"/>
                </a:lnTo>
                <a:lnTo>
                  <a:pt x="3155" y="1138"/>
                </a:lnTo>
                <a:lnTo>
                  <a:pt x="2972" y="771"/>
                </a:lnTo>
                <a:lnTo>
                  <a:pt x="2568" y="111"/>
                </a:lnTo>
                <a:lnTo>
                  <a:pt x="2495" y="38"/>
                </a:lnTo>
                <a:lnTo>
                  <a:pt x="2385" y="1"/>
                </a:lnTo>
                <a:close/>
                <a:moveTo>
                  <a:pt x="15554" y="12546"/>
                </a:moveTo>
                <a:lnTo>
                  <a:pt x="15480" y="12583"/>
                </a:lnTo>
                <a:lnTo>
                  <a:pt x="15370" y="12619"/>
                </a:lnTo>
                <a:lnTo>
                  <a:pt x="15224" y="12766"/>
                </a:lnTo>
                <a:lnTo>
                  <a:pt x="15077" y="12913"/>
                </a:lnTo>
                <a:lnTo>
                  <a:pt x="15077" y="12950"/>
                </a:lnTo>
                <a:lnTo>
                  <a:pt x="14820" y="12803"/>
                </a:lnTo>
                <a:lnTo>
                  <a:pt x="14527" y="12693"/>
                </a:lnTo>
                <a:lnTo>
                  <a:pt x="14453" y="12693"/>
                </a:lnTo>
                <a:lnTo>
                  <a:pt x="14417" y="12729"/>
                </a:lnTo>
                <a:lnTo>
                  <a:pt x="14380" y="12803"/>
                </a:lnTo>
                <a:lnTo>
                  <a:pt x="14380" y="12876"/>
                </a:lnTo>
                <a:lnTo>
                  <a:pt x="14563" y="13096"/>
                </a:lnTo>
                <a:lnTo>
                  <a:pt x="14783" y="13316"/>
                </a:lnTo>
                <a:lnTo>
                  <a:pt x="14673" y="13463"/>
                </a:lnTo>
                <a:lnTo>
                  <a:pt x="14490" y="13720"/>
                </a:lnTo>
                <a:lnTo>
                  <a:pt x="14417" y="13867"/>
                </a:lnTo>
                <a:lnTo>
                  <a:pt x="14417" y="14013"/>
                </a:lnTo>
                <a:lnTo>
                  <a:pt x="14453" y="14087"/>
                </a:lnTo>
                <a:lnTo>
                  <a:pt x="14490" y="14123"/>
                </a:lnTo>
                <a:lnTo>
                  <a:pt x="14600" y="14123"/>
                </a:lnTo>
                <a:lnTo>
                  <a:pt x="14673" y="14087"/>
                </a:lnTo>
                <a:lnTo>
                  <a:pt x="14783" y="14050"/>
                </a:lnTo>
                <a:lnTo>
                  <a:pt x="14893" y="13903"/>
                </a:lnTo>
                <a:lnTo>
                  <a:pt x="15150" y="13573"/>
                </a:lnTo>
                <a:lnTo>
                  <a:pt x="15590" y="13903"/>
                </a:lnTo>
                <a:lnTo>
                  <a:pt x="15700" y="13940"/>
                </a:lnTo>
                <a:lnTo>
                  <a:pt x="15774" y="13940"/>
                </a:lnTo>
                <a:lnTo>
                  <a:pt x="15847" y="13903"/>
                </a:lnTo>
                <a:lnTo>
                  <a:pt x="15884" y="13830"/>
                </a:lnTo>
                <a:lnTo>
                  <a:pt x="15921" y="13757"/>
                </a:lnTo>
                <a:lnTo>
                  <a:pt x="15921" y="13647"/>
                </a:lnTo>
                <a:lnTo>
                  <a:pt x="15921" y="13573"/>
                </a:lnTo>
                <a:lnTo>
                  <a:pt x="15847" y="13500"/>
                </a:lnTo>
                <a:lnTo>
                  <a:pt x="15407" y="13170"/>
                </a:lnTo>
                <a:lnTo>
                  <a:pt x="15480" y="13096"/>
                </a:lnTo>
                <a:lnTo>
                  <a:pt x="15590" y="12876"/>
                </a:lnTo>
                <a:lnTo>
                  <a:pt x="15664" y="12803"/>
                </a:lnTo>
                <a:lnTo>
                  <a:pt x="15737" y="12766"/>
                </a:lnTo>
                <a:lnTo>
                  <a:pt x="15774" y="12729"/>
                </a:lnTo>
                <a:lnTo>
                  <a:pt x="15811" y="12693"/>
                </a:lnTo>
                <a:lnTo>
                  <a:pt x="15811" y="12656"/>
                </a:lnTo>
                <a:lnTo>
                  <a:pt x="15774" y="12656"/>
                </a:lnTo>
                <a:lnTo>
                  <a:pt x="15664" y="12583"/>
                </a:lnTo>
                <a:lnTo>
                  <a:pt x="15554" y="12546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72" name="Google Shape;172;p2"/>
          <p:cNvSpPr/>
          <p:nvPr/>
        </p:nvSpPr>
        <p:spPr>
          <a:xfrm>
            <a:off x="2116542" y="3186156"/>
            <a:ext cx="829755" cy="780163"/>
          </a:xfrm>
          <a:custGeom>
            <a:avLst/>
            <a:gdLst/>
            <a:ahLst/>
            <a:cxnLst/>
            <a:rect l="l" t="t" r="r" b="b"/>
            <a:pathLst>
              <a:path w="16581" h="15590" extrusionOk="0">
                <a:moveTo>
                  <a:pt x="13793" y="2568"/>
                </a:moveTo>
                <a:lnTo>
                  <a:pt x="14123" y="2641"/>
                </a:lnTo>
                <a:lnTo>
                  <a:pt x="14123" y="2678"/>
                </a:lnTo>
                <a:lnTo>
                  <a:pt x="14086" y="2825"/>
                </a:lnTo>
                <a:lnTo>
                  <a:pt x="14013" y="2935"/>
                </a:lnTo>
                <a:lnTo>
                  <a:pt x="13866" y="3045"/>
                </a:lnTo>
                <a:lnTo>
                  <a:pt x="13756" y="3081"/>
                </a:lnTo>
                <a:lnTo>
                  <a:pt x="13573" y="2971"/>
                </a:lnTo>
                <a:lnTo>
                  <a:pt x="13609" y="2788"/>
                </a:lnTo>
                <a:lnTo>
                  <a:pt x="13683" y="2678"/>
                </a:lnTo>
                <a:lnTo>
                  <a:pt x="13720" y="2605"/>
                </a:lnTo>
                <a:lnTo>
                  <a:pt x="13793" y="2568"/>
                </a:lnTo>
                <a:close/>
                <a:moveTo>
                  <a:pt x="9428" y="3705"/>
                </a:moveTo>
                <a:lnTo>
                  <a:pt x="9831" y="4475"/>
                </a:lnTo>
                <a:lnTo>
                  <a:pt x="10161" y="5246"/>
                </a:lnTo>
                <a:lnTo>
                  <a:pt x="8327" y="4402"/>
                </a:lnTo>
                <a:lnTo>
                  <a:pt x="8878" y="4035"/>
                </a:lnTo>
                <a:lnTo>
                  <a:pt x="9428" y="3705"/>
                </a:lnTo>
                <a:close/>
                <a:moveTo>
                  <a:pt x="5283" y="3668"/>
                </a:moveTo>
                <a:lnTo>
                  <a:pt x="6383" y="4072"/>
                </a:lnTo>
                <a:lnTo>
                  <a:pt x="7410" y="4512"/>
                </a:lnTo>
                <a:lnTo>
                  <a:pt x="6383" y="5319"/>
                </a:lnTo>
                <a:lnTo>
                  <a:pt x="5393" y="6163"/>
                </a:lnTo>
                <a:lnTo>
                  <a:pt x="5319" y="5282"/>
                </a:lnTo>
                <a:lnTo>
                  <a:pt x="5283" y="4365"/>
                </a:lnTo>
                <a:lnTo>
                  <a:pt x="5283" y="3668"/>
                </a:lnTo>
                <a:close/>
                <a:moveTo>
                  <a:pt x="13096" y="2494"/>
                </a:moveTo>
                <a:lnTo>
                  <a:pt x="13023" y="2641"/>
                </a:lnTo>
                <a:lnTo>
                  <a:pt x="12986" y="2825"/>
                </a:lnTo>
                <a:lnTo>
                  <a:pt x="12949" y="3008"/>
                </a:lnTo>
                <a:lnTo>
                  <a:pt x="12986" y="3191"/>
                </a:lnTo>
                <a:lnTo>
                  <a:pt x="13096" y="3412"/>
                </a:lnTo>
                <a:lnTo>
                  <a:pt x="13243" y="3595"/>
                </a:lnTo>
                <a:lnTo>
                  <a:pt x="13426" y="3705"/>
                </a:lnTo>
                <a:lnTo>
                  <a:pt x="13646" y="3778"/>
                </a:lnTo>
                <a:lnTo>
                  <a:pt x="13793" y="3815"/>
                </a:lnTo>
                <a:lnTo>
                  <a:pt x="13536" y="4512"/>
                </a:lnTo>
                <a:lnTo>
                  <a:pt x="13243" y="5209"/>
                </a:lnTo>
                <a:lnTo>
                  <a:pt x="12913" y="5869"/>
                </a:lnTo>
                <a:lnTo>
                  <a:pt x="12546" y="6529"/>
                </a:lnTo>
                <a:lnTo>
                  <a:pt x="11665" y="6016"/>
                </a:lnTo>
                <a:lnTo>
                  <a:pt x="10785" y="5576"/>
                </a:lnTo>
                <a:lnTo>
                  <a:pt x="10602" y="5026"/>
                </a:lnTo>
                <a:lnTo>
                  <a:pt x="10345" y="4475"/>
                </a:lnTo>
                <a:lnTo>
                  <a:pt x="10125" y="3962"/>
                </a:lnTo>
                <a:lnTo>
                  <a:pt x="9831" y="3448"/>
                </a:lnTo>
                <a:lnTo>
                  <a:pt x="10602" y="3045"/>
                </a:lnTo>
                <a:lnTo>
                  <a:pt x="11005" y="2898"/>
                </a:lnTo>
                <a:lnTo>
                  <a:pt x="11409" y="2751"/>
                </a:lnTo>
                <a:lnTo>
                  <a:pt x="11849" y="2641"/>
                </a:lnTo>
                <a:lnTo>
                  <a:pt x="12252" y="2568"/>
                </a:lnTo>
                <a:lnTo>
                  <a:pt x="12692" y="2494"/>
                </a:lnTo>
                <a:close/>
                <a:moveTo>
                  <a:pt x="2605" y="6713"/>
                </a:moveTo>
                <a:lnTo>
                  <a:pt x="2678" y="6750"/>
                </a:lnTo>
                <a:lnTo>
                  <a:pt x="2752" y="6823"/>
                </a:lnTo>
                <a:lnTo>
                  <a:pt x="2788" y="6970"/>
                </a:lnTo>
                <a:lnTo>
                  <a:pt x="2752" y="7116"/>
                </a:lnTo>
                <a:lnTo>
                  <a:pt x="2715" y="7153"/>
                </a:lnTo>
                <a:lnTo>
                  <a:pt x="2605" y="7226"/>
                </a:lnTo>
                <a:lnTo>
                  <a:pt x="2458" y="7336"/>
                </a:lnTo>
                <a:lnTo>
                  <a:pt x="2165" y="7116"/>
                </a:lnTo>
                <a:lnTo>
                  <a:pt x="2275" y="6970"/>
                </a:lnTo>
                <a:lnTo>
                  <a:pt x="2275" y="6896"/>
                </a:lnTo>
                <a:lnTo>
                  <a:pt x="2458" y="6860"/>
                </a:lnTo>
                <a:lnTo>
                  <a:pt x="2715" y="6860"/>
                </a:lnTo>
                <a:lnTo>
                  <a:pt x="2715" y="6823"/>
                </a:lnTo>
                <a:lnTo>
                  <a:pt x="2678" y="6786"/>
                </a:lnTo>
                <a:lnTo>
                  <a:pt x="2605" y="6713"/>
                </a:lnTo>
                <a:close/>
                <a:moveTo>
                  <a:pt x="8364" y="6529"/>
                </a:moveTo>
                <a:lnTo>
                  <a:pt x="8547" y="6566"/>
                </a:lnTo>
                <a:lnTo>
                  <a:pt x="8657" y="6603"/>
                </a:lnTo>
                <a:lnTo>
                  <a:pt x="8657" y="6713"/>
                </a:lnTo>
                <a:lnTo>
                  <a:pt x="8694" y="6860"/>
                </a:lnTo>
                <a:lnTo>
                  <a:pt x="8694" y="6970"/>
                </a:lnTo>
                <a:lnTo>
                  <a:pt x="8694" y="7116"/>
                </a:lnTo>
                <a:lnTo>
                  <a:pt x="8657" y="7226"/>
                </a:lnTo>
                <a:lnTo>
                  <a:pt x="8621" y="7336"/>
                </a:lnTo>
                <a:lnTo>
                  <a:pt x="8547" y="7446"/>
                </a:lnTo>
                <a:lnTo>
                  <a:pt x="8364" y="7446"/>
                </a:lnTo>
                <a:lnTo>
                  <a:pt x="8107" y="7520"/>
                </a:lnTo>
                <a:lnTo>
                  <a:pt x="7850" y="7593"/>
                </a:lnTo>
                <a:lnTo>
                  <a:pt x="7704" y="7483"/>
                </a:lnTo>
                <a:lnTo>
                  <a:pt x="7630" y="7336"/>
                </a:lnTo>
                <a:lnTo>
                  <a:pt x="7557" y="7190"/>
                </a:lnTo>
                <a:lnTo>
                  <a:pt x="7594" y="7006"/>
                </a:lnTo>
                <a:lnTo>
                  <a:pt x="7667" y="6750"/>
                </a:lnTo>
                <a:lnTo>
                  <a:pt x="7777" y="6750"/>
                </a:lnTo>
                <a:lnTo>
                  <a:pt x="7850" y="6786"/>
                </a:lnTo>
                <a:lnTo>
                  <a:pt x="7924" y="6750"/>
                </a:lnTo>
                <a:lnTo>
                  <a:pt x="7960" y="6713"/>
                </a:lnTo>
                <a:lnTo>
                  <a:pt x="8071" y="6566"/>
                </a:lnTo>
                <a:lnTo>
                  <a:pt x="8364" y="6529"/>
                </a:lnTo>
                <a:close/>
                <a:moveTo>
                  <a:pt x="3155" y="3191"/>
                </a:moveTo>
                <a:lnTo>
                  <a:pt x="3595" y="3228"/>
                </a:lnTo>
                <a:lnTo>
                  <a:pt x="4036" y="3301"/>
                </a:lnTo>
                <a:lnTo>
                  <a:pt x="4439" y="3412"/>
                </a:lnTo>
                <a:lnTo>
                  <a:pt x="4879" y="3522"/>
                </a:lnTo>
                <a:lnTo>
                  <a:pt x="4843" y="4072"/>
                </a:lnTo>
                <a:lnTo>
                  <a:pt x="4843" y="4659"/>
                </a:lnTo>
                <a:lnTo>
                  <a:pt x="4879" y="5282"/>
                </a:lnTo>
                <a:lnTo>
                  <a:pt x="4989" y="6529"/>
                </a:lnTo>
                <a:lnTo>
                  <a:pt x="4182" y="7263"/>
                </a:lnTo>
                <a:lnTo>
                  <a:pt x="3779" y="7630"/>
                </a:lnTo>
                <a:lnTo>
                  <a:pt x="3375" y="8033"/>
                </a:lnTo>
                <a:lnTo>
                  <a:pt x="3265" y="7960"/>
                </a:lnTo>
                <a:lnTo>
                  <a:pt x="2898" y="7667"/>
                </a:lnTo>
                <a:lnTo>
                  <a:pt x="3008" y="7520"/>
                </a:lnTo>
                <a:lnTo>
                  <a:pt x="3119" y="7410"/>
                </a:lnTo>
                <a:lnTo>
                  <a:pt x="3155" y="7336"/>
                </a:lnTo>
                <a:lnTo>
                  <a:pt x="3192" y="7300"/>
                </a:lnTo>
                <a:lnTo>
                  <a:pt x="3192" y="7153"/>
                </a:lnTo>
                <a:lnTo>
                  <a:pt x="3229" y="6933"/>
                </a:lnTo>
                <a:lnTo>
                  <a:pt x="3192" y="6823"/>
                </a:lnTo>
                <a:lnTo>
                  <a:pt x="3155" y="6676"/>
                </a:lnTo>
                <a:lnTo>
                  <a:pt x="3119" y="6566"/>
                </a:lnTo>
                <a:lnTo>
                  <a:pt x="3045" y="6456"/>
                </a:lnTo>
                <a:lnTo>
                  <a:pt x="2972" y="6383"/>
                </a:lnTo>
                <a:lnTo>
                  <a:pt x="2862" y="6309"/>
                </a:lnTo>
                <a:lnTo>
                  <a:pt x="2752" y="6273"/>
                </a:lnTo>
                <a:lnTo>
                  <a:pt x="2605" y="6236"/>
                </a:lnTo>
                <a:lnTo>
                  <a:pt x="2495" y="6236"/>
                </a:lnTo>
                <a:lnTo>
                  <a:pt x="2348" y="6273"/>
                </a:lnTo>
                <a:lnTo>
                  <a:pt x="2128" y="6383"/>
                </a:lnTo>
                <a:lnTo>
                  <a:pt x="1908" y="6529"/>
                </a:lnTo>
                <a:lnTo>
                  <a:pt x="1761" y="6713"/>
                </a:lnTo>
                <a:lnTo>
                  <a:pt x="1321" y="6309"/>
                </a:lnTo>
                <a:lnTo>
                  <a:pt x="954" y="5833"/>
                </a:lnTo>
                <a:lnTo>
                  <a:pt x="734" y="5502"/>
                </a:lnTo>
                <a:lnTo>
                  <a:pt x="624" y="5172"/>
                </a:lnTo>
                <a:lnTo>
                  <a:pt x="551" y="4805"/>
                </a:lnTo>
                <a:lnTo>
                  <a:pt x="514" y="4439"/>
                </a:lnTo>
                <a:lnTo>
                  <a:pt x="551" y="4255"/>
                </a:lnTo>
                <a:lnTo>
                  <a:pt x="624" y="4072"/>
                </a:lnTo>
                <a:lnTo>
                  <a:pt x="734" y="3925"/>
                </a:lnTo>
                <a:lnTo>
                  <a:pt x="844" y="3778"/>
                </a:lnTo>
                <a:lnTo>
                  <a:pt x="991" y="3668"/>
                </a:lnTo>
                <a:lnTo>
                  <a:pt x="1174" y="3558"/>
                </a:lnTo>
                <a:lnTo>
                  <a:pt x="1541" y="3412"/>
                </a:lnTo>
                <a:lnTo>
                  <a:pt x="1908" y="3265"/>
                </a:lnTo>
                <a:lnTo>
                  <a:pt x="2312" y="3191"/>
                </a:lnTo>
                <a:close/>
                <a:moveTo>
                  <a:pt x="11005" y="6199"/>
                </a:moveTo>
                <a:lnTo>
                  <a:pt x="12289" y="6896"/>
                </a:lnTo>
                <a:lnTo>
                  <a:pt x="11885" y="7483"/>
                </a:lnTo>
                <a:lnTo>
                  <a:pt x="11482" y="8033"/>
                </a:lnTo>
                <a:lnTo>
                  <a:pt x="11335" y="7410"/>
                </a:lnTo>
                <a:lnTo>
                  <a:pt x="11188" y="6750"/>
                </a:lnTo>
                <a:lnTo>
                  <a:pt x="11005" y="6199"/>
                </a:lnTo>
                <a:close/>
                <a:moveTo>
                  <a:pt x="7264" y="8180"/>
                </a:moveTo>
                <a:lnTo>
                  <a:pt x="7410" y="8253"/>
                </a:lnTo>
                <a:lnTo>
                  <a:pt x="7594" y="8290"/>
                </a:lnTo>
                <a:lnTo>
                  <a:pt x="7960" y="8290"/>
                </a:lnTo>
                <a:lnTo>
                  <a:pt x="7704" y="8327"/>
                </a:lnTo>
                <a:lnTo>
                  <a:pt x="7557" y="8327"/>
                </a:lnTo>
                <a:lnTo>
                  <a:pt x="7447" y="8290"/>
                </a:lnTo>
                <a:lnTo>
                  <a:pt x="7337" y="8253"/>
                </a:lnTo>
                <a:lnTo>
                  <a:pt x="7264" y="8180"/>
                </a:lnTo>
                <a:close/>
                <a:moveTo>
                  <a:pt x="8181" y="5979"/>
                </a:moveTo>
                <a:lnTo>
                  <a:pt x="7997" y="6016"/>
                </a:lnTo>
                <a:lnTo>
                  <a:pt x="7814" y="6089"/>
                </a:lnTo>
                <a:lnTo>
                  <a:pt x="7667" y="6236"/>
                </a:lnTo>
                <a:lnTo>
                  <a:pt x="7410" y="6346"/>
                </a:lnTo>
                <a:lnTo>
                  <a:pt x="7190" y="6529"/>
                </a:lnTo>
                <a:lnTo>
                  <a:pt x="6970" y="6713"/>
                </a:lnTo>
                <a:lnTo>
                  <a:pt x="6787" y="6933"/>
                </a:lnTo>
                <a:lnTo>
                  <a:pt x="6677" y="7080"/>
                </a:lnTo>
                <a:lnTo>
                  <a:pt x="6640" y="7263"/>
                </a:lnTo>
                <a:lnTo>
                  <a:pt x="6567" y="7410"/>
                </a:lnTo>
                <a:lnTo>
                  <a:pt x="6567" y="7593"/>
                </a:lnTo>
                <a:lnTo>
                  <a:pt x="6567" y="7923"/>
                </a:lnTo>
                <a:lnTo>
                  <a:pt x="6677" y="8253"/>
                </a:lnTo>
                <a:lnTo>
                  <a:pt x="6787" y="8437"/>
                </a:lnTo>
                <a:lnTo>
                  <a:pt x="6897" y="8584"/>
                </a:lnTo>
                <a:lnTo>
                  <a:pt x="7043" y="8694"/>
                </a:lnTo>
                <a:lnTo>
                  <a:pt x="7190" y="8767"/>
                </a:lnTo>
                <a:lnTo>
                  <a:pt x="7374" y="8804"/>
                </a:lnTo>
                <a:lnTo>
                  <a:pt x="7557" y="8840"/>
                </a:lnTo>
                <a:lnTo>
                  <a:pt x="7924" y="8840"/>
                </a:lnTo>
                <a:lnTo>
                  <a:pt x="8254" y="8767"/>
                </a:lnTo>
                <a:lnTo>
                  <a:pt x="8584" y="8620"/>
                </a:lnTo>
                <a:lnTo>
                  <a:pt x="8914" y="8364"/>
                </a:lnTo>
                <a:lnTo>
                  <a:pt x="9208" y="8070"/>
                </a:lnTo>
                <a:lnTo>
                  <a:pt x="9464" y="7740"/>
                </a:lnTo>
                <a:lnTo>
                  <a:pt x="9538" y="7593"/>
                </a:lnTo>
                <a:lnTo>
                  <a:pt x="9611" y="7410"/>
                </a:lnTo>
                <a:lnTo>
                  <a:pt x="9648" y="7226"/>
                </a:lnTo>
                <a:lnTo>
                  <a:pt x="9648" y="7043"/>
                </a:lnTo>
                <a:lnTo>
                  <a:pt x="9648" y="6860"/>
                </a:lnTo>
                <a:lnTo>
                  <a:pt x="9574" y="6713"/>
                </a:lnTo>
                <a:lnTo>
                  <a:pt x="9464" y="6529"/>
                </a:lnTo>
                <a:lnTo>
                  <a:pt x="9354" y="6419"/>
                </a:lnTo>
                <a:lnTo>
                  <a:pt x="9208" y="6273"/>
                </a:lnTo>
                <a:lnTo>
                  <a:pt x="9061" y="6199"/>
                </a:lnTo>
                <a:lnTo>
                  <a:pt x="8731" y="6053"/>
                </a:lnTo>
                <a:lnTo>
                  <a:pt x="8364" y="5979"/>
                </a:lnTo>
                <a:close/>
                <a:moveTo>
                  <a:pt x="5063" y="7080"/>
                </a:moveTo>
                <a:lnTo>
                  <a:pt x="5246" y="8180"/>
                </a:lnTo>
                <a:lnTo>
                  <a:pt x="5466" y="9281"/>
                </a:lnTo>
                <a:lnTo>
                  <a:pt x="4622" y="8804"/>
                </a:lnTo>
                <a:lnTo>
                  <a:pt x="3779" y="8290"/>
                </a:lnTo>
                <a:lnTo>
                  <a:pt x="4439" y="7667"/>
                </a:lnTo>
                <a:lnTo>
                  <a:pt x="5063" y="7080"/>
                </a:lnTo>
                <a:close/>
                <a:moveTo>
                  <a:pt x="7887" y="4732"/>
                </a:moveTo>
                <a:lnTo>
                  <a:pt x="9171" y="5282"/>
                </a:lnTo>
                <a:lnTo>
                  <a:pt x="10381" y="5869"/>
                </a:lnTo>
                <a:lnTo>
                  <a:pt x="10602" y="6529"/>
                </a:lnTo>
                <a:lnTo>
                  <a:pt x="10785" y="7190"/>
                </a:lnTo>
                <a:lnTo>
                  <a:pt x="10932" y="7850"/>
                </a:lnTo>
                <a:lnTo>
                  <a:pt x="11078" y="8547"/>
                </a:lnTo>
                <a:lnTo>
                  <a:pt x="10565" y="9097"/>
                </a:lnTo>
                <a:lnTo>
                  <a:pt x="10015" y="9647"/>
                </a:lnTo>
                <a:lnTo>
                  <a:pt x="9428" y="10161"/>
                </a:lnTo>
                <a:lnTo>
                  <a:pt x="8841" y="10674"/>
                </a:lnTo>
                <a:lnTo>
                  <a:pt x="8107" y="10418"/>
                </a:lnTo>
                <a:lnTo>
                  <a:pt x="7374" y="10161"/>
                </a:lnTo>
                <a:lnTo>
                  <a:pt x="6677" y="9867"/>
                </a:lnTo>
                <a:lnTo>
                  <a:pt x="5980" y="9537"/>
                </a:lnTo>
                <a:lnTo>
                  <a:pt x="5723" y="8143"/>
                </a:lnTo>
                <a:lnTo>
                  <a:pt x="5466" y="6713"/>
                </a:lnTo>
                <a:lnTo>
                  <a:pt x="6677" y="5722"/>
                </a:lnTo>
                <a:lnTo>
                  <a:pt x="7887" y="4732"/>
                </a:lnTo>
                <a:close/>
                <a:moveTo>
                  <a:pt x="11152" y="9171"/>
                </a:moveTo>
                <a:lnTo>
                  <a:pt x="11225" y="10161"/>
                </a:lnTo>
                <a:lnTo>
                  <a:pt x="11225" y="11188"/>
                </a:lnTo>
                <a:lnTo>
                  <a:pt x="11225" y="11225"/>
                </a:lnTo>
                <a:lnTo>
                  <a:pt x="10308" y="11041"/>
                </a:lnTo>
                <a:lnTo>
                  <a:pt x="9391" y="10821"/>
                </a:lnTo>
                <a:lnTo>
                  <a:pt x="10015" y="10308"/>
                </a:lnTo>
                <a:lnTo>
                  <a:pt x="10565" y="9794"/>
                </a:lnTo>
                <a:lnTo>
                  <a:pt x="11152" y="9171"/>
                </a:lnTo>
                <a:close/>
                <a:moveTo>
                  <a:pt x="12729" y="7153"/>
                </a:moveTo>
                <a:lnTo>
                  <a:pt x="13243" y="7483"/>
                </a:lnTo>
                <a:lnTo>
                  <a:pt x="13756" y="7813"/>
                </a:lnTo>
                <a:lnTo>
                  <a:pt x="14233" y="8180"/>
                </a:lnTo>
                <a:lnTo>
                  <a:pt x="14673" y="8584"/>
                </a:lnTo>
                <a:lnTo>
                  <a:pt x="15113" y="9024"/>
                </a:lnTo>
                <a:lnTo>
                  <a:pt x="15480" y="9464"/>
                </a:lnTo>
                <a:lnTo>
                  <a:pt x="15810" y="9941"/>
                </a:lnTo>
                <a:lnTo>
                  <a:pt x="16067" y="10454"/>
                </a:lnTo>
                <a:lnTo>
                  <a:pt x="16251" y="11005"/>
                </a:lnTo>
                <a:lnTo>
                  <a:pt x="16177" y="11041"/>
                </a:lnTo>
                <a:lnTo>
                  <a:pt x="15957" y="11188"/>
                </a:lnTo>
                <a:lnTo>
                  <a:pt x="15700" y="11298"/>
                </a:lnTo>
                <a:lnTo>
                  <a:pt x="15444" y="11371"/>
                </a:lnTo>
                <a:lnTo>
                  <a:pt x="15187" y="11445"/>
                </a:lnTo>
                <a:lnTo>
                  <a:pt x="15113" y="11371"/>
                </a:lnTo>
                <a:lnTo>
                  <a:pt x="15077" y="11408"/>
                </a:lnTo>
                <a:lnTo>
                  <a:pt x="14233" y="11445"/>
                </a:lnTo>
                <a:lnTo>
                  <a:pt x="13389" y="11408"/>
                </a:lnTo>
                <a:lnTo>
                  <a:pt x="12582" y="11371"/>
                </a:lnTo>
                <a:lnTo>
                  <a:pt x="11739" y="11298"/>
                </a:lnTo>
                <a:lnTo>
                  <a:pt x="11702" y="10198"/>
                </a:lnTo>
                <a:lnTo>
                  <a:pt x="11665" y="9464"/>
                </a:lnTo>
                <a:lnTo>
                  <a:pt x="11592" y="8694"/>
                </a:lnTo>
                <a:lnTo>
                  <a:pt x="12179" y="7923"/>
                </a:lnTo>
                <a:lnTo>
                  <a:pt x="12729" y="7153"/>
                </a:lnTo>
                <a:close/>
                <a:moveTo>
                  <a:pt x="6126" y="10161"/>
                </a:moveTo>
                <a:lnTo>
                  <a:pt x="6787" y="10454"/>
                </a:lnTo>
                <a:lnTo>
                  <a:pt x="7447" y="10711"/>
                </a:lnTo>
                <a:lnTo>
                  <a:pt x="8327" y="11005"/>
                </a:lnTo>
                <a:lnTo>
                  <a:pt x="7557" y="11555"/>
                </a:lnTo>
                <a:lnTo>
                  <a:pt x="6713" y="11995"/>
                </a:lnTo>
                <a:lnTo>
                  <a:pt x="6603" y="12068"/>
                </a:lnTo>
                <a:lnTo>
                  <a:pt x="6346" y="11078"/>
                </a:lnTo>
                <a:lnTo>
                  <a:pt x="6126" y="10161"/>
                </a:lnTo>
                <a:close/>
                <a:moveTo>
                  <a:pt x="3449" y="8657"/>
                </a:moveTo>
                <a:lnTo>
                  <a:pt x="3889" y="8950"/>
                </a:lnTo>
                <a:lnTo>
                  <a:pt x="4733" y="9427"/>
                </a:lnTo>
                <a:lnTo>
                  <a:pt x="5613" y="9904"/>
                </a:lnTo>
                <a:lnTo>
                  <a:pt x="5870" y="11078"/>
                </a:lnTo>
                <a:lnTo>
                  <a:pt x="6016" y="11665"/>
                </a:lnTo>
                <a:lnTo>
                  <a:pt x="6200" y="12288"/>
                </a:lnTo>
                <a:lnTo>
                  <a:pt x="5686" y="12509"/>
                </a:lnTo>
                <a:lnTo>
                  <a:pt x="5136" y="12729"/>
                </a:lnTo>
                <a:lnTo>
                  <a:pt x="4622" y="12875"/>
                </a:lnTo>
                <a:lnTo>
                  <a:pt x="4072" y="12985"/>
                </a:lnTo>
                <a:lnTo>
                  <a:pt x="3705" y="12985"/>
                </a:lnTo>
                <a:lnTo>
                  <a:pt x="3375" y="12949"/>
                </a:lnTo>
                <a:lnTo>
                  <a:pt x="3045" y="12875"/>
                </a:lnTo>
                <a:lnTo>
                  <a:pt x="2715" y="12692"/>
                </a:lnTo>
                <a:lnTo>
                  <a:pt x="2568" y="12582"/>
                </a:lnTo>
                <a:lnTo>
                  <a:pt x="2458" y="12435"/>
                </a:lnTo>
                <a:lnTo>
                  <a:pt x="2348" y="12288"/>
                </a:lnTo>
                <a:lnTo>
                  <a:pt x="2275" y="12105"/>
                </a:lnTo>
                <a:lnTo>
                  <a:pt x="2165" y="11775"/>
                </a:lnTo>
                <a:lnTo>
                  <a:pt x="2165" y="11371"/>
                </a:lnTo>
                <a:lnTo>
                  <a:pt x="2201" y="11005"/>
                </a:lnTo>
                <a:lnTo>
                  <a:pt x="2275" y="10638"/>
                </a:lnTo>
                <a:lnTo>
                  <a:pt x="2385" y="10271"/>
                </a:lnTo>
                <a:lnTo>
                  <a:pt x="2532" y="9941"/>
                </a:lnTo>
                <a:lnTo>
                  <a:pt x="2715" y="9574"/>
                </a:lnTo>
                <a:lnTo>
                  <a:pt x="2935" y="9281"/>
                </a:lnTo>
                <a:lnTo>
                  <a:pt x="3192" y="8950"/>
                </a:lnTo>
                <a:lnTo>
                  <a:pt x="3449" y="8657"/>
                </a:lnTo>
                <a:close/>
                <a:moveTo>
                  <a:pt x="8291" y="14049"/>
                </a:moveTo>
                <a:lnTo>
                  <a:pt x="8401" y="14086"/>
                </a:lnTo>
                <a:lnTo>
                  <a:pt x="8401" y="14196"/>
                </a:lnTo>
                <a:lnTo>
                  <a:pt x="8401" y="14343"/>
                </a:lnTo>
                <a:lnTo>
                  <a:pt x="8364" y="14489"/>
                </a:lnTo>
                <a:lnTo>
                  <a:pt x="8291" y="14599"/>
                </a:lnTo>
                <a:lnTo>
                  <a:pt x="8181" y="14673"/>
                </a:lnTo>
                <a:lnTo>
                  <a:pt x="7960" y="14489"/>
                </a:lnTo>
                <a:lnTo>
                  <a:pt x="7777" y="14306"/>
                </a:lnTo>
                <a:lnTo>
                  <a:pt x="7850" y="14159"/>
                </a:lnTo>
                <a:lnTo>
                  <a:pt x="7997" y="14086"/>
                </a:lnTo>
                <a:lnTo>
                  <a:pt x="8144" y="14049"/>
                </a:lnTo>
                <a:close/>
                <a:moveTo>
                  <a:pt x="8914" y="11188"/>
                </a:moveTo>
                <a:lnTo>
                  <a:pt x="10051" y="11481"/>
                </a:lnTo>
                <a:lnTo>
                  <a:pt x="11225" y="11702"/>
                </a:lnTo>
                <a:lnTo>
                  <a:pt x="11188" y="12288"/>
                </a:lnTo>
                <a:lnTo>
                  <a:pt x="11115" y="12839"/>
                </a:lnTo>
                <a:lnTo>
                  <a:pt x="10968" y="13426"/>
                </a:lnTo>
                <a:lnTo>
                  <a:pt x="10822" y="13976"/>
                </a:lnTo>
                <a:lnTo>
                  <a:pt x="10638" y="14269"/>
                </a:lnTo>
                <a:lnTo>
                  <a:pt x="10455" y="14563"/>
                </a:lnTo>
                <a:lnTo>
                  <a:pt x="10198" y="14819"/>
                </a:lnTo>
                <a:lnTo>
                  <a:pt x="9905" y="15003"/>
                </a:lnTo>
                <a:lnTo>
                  <a:pt x="9648" y="15113"/>
                </a:lnTo>
                <a:lnTo>
                  <a:pt x="9391" y="15150"/>
                </a:lnTo>
                <a:lnTo>
                  <a:pt x="9098" y="15113"/>
                </a:lnTo>
                <a:lnTo>
                  <a:pt x="8841" y="15040"/>
                </a:lnTo>
                <a:lnTo>
                  <a:pt x="8951" y="14856"/>
                </a:lnTo>
                <a:lnTo>
                  <a:pt x="8988" y="14673"/>
                </a:lnTo>
                <a:lnTo>
                  <a:pt x="9061" y="14453"/>
                </a:lnTo>
                <a:lnTo>
                  <a:pt x="9061" y="14269"/>
                </a:lnTo>
                <a:lnTo>
                  <a:pt x="9024" y="14086"/>
                </a:lnTo>
                <a:lnTo>
                  <a:pt x="8951" y="13976"/>
                </a:lnTo>
                <a:lnTo>
                  <a:pt x="8841" y="13829"/>
                </a:lnTo>
                <a:lnTo>
                  <a:pt x="8731" y="13756"/>
                </a:lnTo>
                <a:lnTo>
                  <a:pt x="8547" y="13646"/>
                </a:lnTo>
                <a:lnTo>
                  <a:pt x="8401" y="13609"/>
                </a:lnTo>
                <a:lnTo>
                  <a:pt x="8254" y="13572"/>
                </a:lnTo>
                <a:lnTo>
                  <a:pt x="8071" y="13572"/>
                </a:lnTo>
                <a:lnTo>
                  <a:pt x="7887" y="13609"/>
                </a:lnTo>
                <a:lnTo>
                  <a:pt x="7740" y="13682"/>
                </a:lnTo>
                <a:lnTo>
                  <a:pt x="7594" y="13792"/>
                </a:lnTo>
                <a:lnTo>
                  <a:pt x="7447" y="13902"/>
                </a:lnTo>
                <a:lnTo>
                  <a:pt x="7264" y="13609"/>
                </a:lnTo>
                <a:lnTo>
                  <a:pt x="7080" y="13242"/>
                </a:lnTo>
                <a:lnTo>
                  <a:pt x="6897" y="12912"/>
                </a:lnTo>
                <a:lnTo>
                  <a:pt x="6750" y="12545"/>
                </a:lnTo>
                <a:lnTo>
                  <a:pt x="7814" y="11958"/>
                </a:lnTo>
                <a:lnTo>
                  <a:pt x="8364" y="11591"/>
                </a:lnTo>
                <a:lnTo>
                  <a:pt x="8914" y="11188"/>
                </a:lnTo>
                <a:close/>
                <a:moveTo>
                  <a:pt x="6493" y="0"/>
                </a:moveTo>
                <a:lnTo>
                  <a:pt x="6163" y="294"/>
                </a:lnTo>
                <a:lnTo>
                  <a:pt x="5870" y="624"/>
                </a:lnTo>
                <a:lnTo>
                  <a:pt x="5613" y="991"/>
                </a:lnTo>
                <a:lnTo>
                  <a:pt x="5429" y="1394"/>
                </a:lnTo>
                <a:lnTo>
                  <a:pt x="5246" y="1798"/>
                </a:lnTo>
                <a:lnTo>
                  <a:pt x="5099" y="2201"/>
                </a:lnTo>
                <a:lnTo>
                  <a:pt x="5026" y="2641"/>
                </a:lnTo>
                <a:lnTo>
                  <a:pt x="4953" y="3081"/>
                </a:lnTo>
                <a:lnTo>
                  <a:pt x="4219" y="2898"/>
                </a:lnTo>
                <a:lnTo>
                  <a:pt x="3485" y="2788"/>
                </a:lnTo>
                <a:lnTo>
                  <a:pt x="2752" y="2715"/>
                </a:lnTo>
                <a:lnTo>
                  <a:pt x="2385" y="2751"/>
                </a:lnTo>
                <a:lnTo>
                  <a:pt x="2055" y="2788"/>
                </a:lnTo>
                <a:lnTo>
                  <a:pt x="1725" y="2825"/>
                </a:lnTo>
                <a:lnTo>
                  <a:pt x="1394" y="2898"/>
                </a:lnTo>
                <a:lnTo>
                  <a:pt x="1101" y="3045"/>
                </a:lnTo>
                <a:lnTo>
                  <a:pt x="808" y="3191"/>
                </a:lnTo>
                <a:lnTo>
                  <a:pt x="551" y="3338"/>
                </a:lnTo>
                <a:lnTo>
                  <a:pt x="367" y="3558"/>
                </a:lnTo>
                <a:lnTo>
                  <a:pt x="184" y="3815"/>
                </a:lnTo>
                <a:lnTo>
                  <a:pt x="74" y="4108"/>
                </a:lnTo>
                <a:lnTo>
                  <a:pt x="1" y="4402"/>
                </a:lnTo>
                <a:lnTo>
                  <a:pt x="1" y="4732"/>
                </a:lnTo>
                <a:lnTo>
                  <a:pt x="37" y="5026"/>
                </a:lnTo>
                <a:lnTo>
                  <a:pt x="147" y="5356"/>
                </a:lnTo>
                <a:lnTo>
                  <a:pt x="257" y="5649"/>
                </a:lnTo>
                <a:lnTo>
                  <a:pt x="441" y="5943"/>
                </a:lnTo>
                <a:lnTo>
                  <a:pt x="624" y="6236"/>
                </a:lnTo>
                <a:lnTo>
                  <a:pt x="844" y="6493"/>
                </a:lnTo>
                <a:lnTo>
                  <a:pt x="1211" y="6860"/>
                </a:lnTo>
                <a:lnTo>
                  <a:pt x="1615" y="7263"/>
                </a:lnTo>
                <a:lnTo>
                  <a:pt x="1615" y="7300"/>
                </a:lnTo>
                <a:lnTo>
                  <a:pt x="1615" y="7520"/>
                </a:lnTo>
                <a:lnTo>
                  <a:pt x="1688" y="7777"/>
                </a:lnTo>
                <a:lnTo>
                  <a:pt x="1725" y="7887"/>
                </a:lnTo>
                <a:lnTo>
                  <a:pt x="1835" y="7960"/>
                </a:lnTo>
                <a:lnTo>
                  <a:pt x="1908" y="8033"/>
                </a:lnTo>
                <a:lnTo>
                  <a:pt x="2055" y="8070"/>
                </a:lnTo>
                <a:lnTo>
                  <a:pt x="2165" y="8107"/>
                </a:lnTo>
                <a:lnTo>
                  <a:pt x="2275" y="8070"/>
                </a:lnTo>
                <a:lnTo>
                  <a:pt x="2532" y="7997"/>
                </a:lnTo>
                <a:lnTo>
                  <a:pt x="3045" y="8400"/>
                </a:lnTo>
                <a:lnTo>
                  <a:pt x="2642" y="8914"/>
                </a:lnTo>
                <a:lnTo>
                  <a:pt x="2312" y="9464"/>
                </a:lnTo>
                <a:lnTo>
                  <a:pt x="2018" y="10051"/>
                </a:lnTo>
                <a:lnTo>
                  <a:pt x="1871" y="10344"/>
                </a:lnTo>
                <a:lnTo>
                  <a:pt x="1798" y="10674"/>
                </a:lnTo>
                <a:lnTo>
                  <a:pt x="1725" y="10968"/>
                </a:lnTo>
                <a:lnTo>
                  <a:pt x="1688" y="11261"/>
                </a:lnTo>
                <a:lnTo>
                  <a:pt x="1688" y="11555"/>
                </a:lnTo>
                <a:lnTo>
                  <a:pt x="1725" y="11885"/>
                </a:lnTo>
                <a:lnTo>
                  <a:pt x="1798" y="12142"/>
                </a:lnTo>
                <a:lnTo>
                  <a:pt x="1908" y="12435"/>
                </a:lnTo>
                <a:lnTo>
                  <a:pt x="2055" y="12692"/>
                </a:lnTo>
                <a:lnTo>
                  <a:pt x="2238" y="12912"/>
                </a:lnTo>
                <a:lnTo>
                  <a:pt x="2495" y="13132"/>
                </a:lnTo>
                <a:lnTo>
                  <a:pt x="2788" y="13279"/>
                </a:lnTo>
                <a:lnTo>
                  <a:pt x="3045" y="13389"/>
                </a:lnTo>
                <a:lnTo>
                  <a:pt x="3375" y="13426"/>
                </a:lnTo>
                <a:lnTo>
                  <a:pt x="3669" y="13462"/>
                </a:lnTo>
                <a:lnTo>
                  <a:pt x="3999" y="13462"/>
                </a:lnTo>
                <a:lnTo>
                  <a:pt x="4292" y="13426"/>
                </a:lnTo>
                <a:lnTo>
                  <a:pt x="4586" y="13389"/>
                </a:lnTo>
                <a:lnTo>
                  <a:pt x="5026" y="13242"/>
                </a:lnTo>
                <a:lnTo>
                  <a:pt x="5503" y="13095"/>
                </a:lnTo>
                <a:lnTo>
                  <a:pt x="5906" y="12949"/>
                </a:lnTo>
                <a:lnTo>
                  <a:pt x="6346" y="12729"/>
                </a:lnTo>
                <a:lnTo>
                  <a:pt x="6530" y="13169"/>
                </a:lnTo>
                <a:lnTo>
                  <a:pt x="6713" y="13572"/>
                </a:lnTo>
                <a:lnTo>
                  <a:pt x="6970" y="13976"/>
                </a:lnTo>
                <a:lnTo>
                  <a:pt x="7227" y="14343"/>
                </a:lnTo>
                <a:lnTo>
                  <a:pt x="7153" y="14526"/>
                </a:lnTo>
                <a:lnTo>
                  <a:pt x="7117" y="14709"/>
                </a:lnTo>
                <a:lnTo>
                  <a:pt x="7153" y="14893"/>
                </a:lnTo>
                <a:lnTo>
                  <a:pt x="7227" y="15076"/>
                </a:lnTo>
                <a:lnTo>
                  <a:pt x="7337" y="15223"/>
                </a:lnTo>
                <a:lnTo>
                  <a:pt x="7484" y="15333"/>
                </a:lnTo>
                <a:lnTo>
                  <a:pt x="7630" y="15406"/>
                </a:lnTo>
                <a:lnTo>
                  <a:pt x="7777" y="15480"/>
                </a:lnTo>
                <a:lnTo>
                  <a:pt x="7924" y="15516"/>
                </a:lnTo>
                <a:lnTo>
                  <a:pt x="8107" y="15516"/>
                </a:lnTo>
                <a:lnTo>
                  <a:pt x="8254" y="15480"/>
                </a:lnTo>
                <a:lnTo>
                  <a:pt x="8437" y="15406"/>
                </a:lnTo>
                <a:lnTo>
                  <a:pt x="8474" y="15406"/>
                </a:lnTo>
                <a:lnTo>
                  <a:pt x="8804" y="15516"/>
                </a:lnTo>
                <a:lnTo>
                  <a:pt x="9171" y="15590"/>
                </a:lnTo>
                <a:lnTo>
                  <a:pt x="9501" y="15590"/>
                </a:lnTo>
                <a:lnTo>
                  <a:pt x="9868" y="15516"/>
                </a:lnTo>
                <a:lnTo>
                  <a:pt x="10161" y="15406"/>
                </a:lnTo>
                <a:lnTo>
                  <a:pt x="10418" y="15260"/>
                </a:lnTo>
                <a:lnTo>
                  <a:pt x="10675" y="15040"/>
                </a:lnTo>
                <a:lnTo>
                  <a:pt x="10858" y="14819"/>
                </a:lnTo>
                <a:lnTo>
                  <a:pt x="11042" y="14563"/>
                </a:lnTo>
                <a:lnTo>
                  <a:pt x="11188" y="14269"/>
                </a:lnTo>
                <a:lnTo>
                  <a:pt x="11299" y="13976"/>
                </a:lnTo>
                <a:lnTo>
                  <a:pt x="11409" y="13682"/>
                </a:lnTo>
                <a:lnTo>
                  <a:pt x="11519" y="13242"/>
                </a:lnTo>
                <a:lnTo>
                  <a:pt x="11629" y="12765"/>
                </a:lnTo>
                <a:lnTo>
                  <a:pt x="11665" y="12252"/>
                </a:lnTo>
                <a:lnTo>
                  <a:pt x="11702" y="11775"/>
                </a:lnTo>
                <a:lnTo>
                  <a:pt x="12619" y="11848"/>
                </a:lnTo>
                <a:lnTo>
                  <a:pt x="13499" y="11922"/>
                </a:lnTo>
                <a:lnTo>
                  <a:pt x="14416" y="11922"/>
                </a:lnTo>
                <a:lnTo>
                  <a:pt x="15297" y="11885"/>
                </a:lnTo>
                <a:lnTo>
                  <a:pt x="15333" y="11848"/>
                </a:lnTo>
                <a:lnTo>
                  <a:pt x="15333" y="11775"/>
                </a:lnTo>
                <a:lnTo>
                  <a:pt x="15590" y="11702"/>
                </a:lnTo>
                <a:lnTo>
                  <a:pt x="15884" y="11628"/>
                </a:lnTo>
                <a:lnTo>
                  <a:pt x="16140" y="11481"/>
                </a:lnTo>
                <a:lnTo>
                  <a:pt x="16397" y="11335"/>
                </a:lnTo>
                <a:lnTo>
                  <a:pt x="16507" y="11335"/>
                </a:lnTo>
                <a:lnTo>
                  <a:pt x="16544" y="11298"/>
                </a:lnTo>
                <a:lnTo>
                  <a:pt x="16581" y="11225"/>
                </a:lnTo>
                <a:lnTo>
                  <a:pt x="16544" y="10931"/>
                </a:lnTo>
                <a:lnTo>
                  <a:pt x="16471" y="10638"/>
                </a:lnTo>
                <a:lnTo>
                  <a:pt x="16397" y="10344"/>
                </a:lnTo>
                <a:lnTo>
                  <a:pt x="16287" y="10088"/>
                </a:lnTo>
                <a:lnTo>
                  <a:pt x="15994" y="9537"/>
                </a:lnTo>
                <a:lnTo>
                  <a:pt x="15627" y="9060"/>
                </a:lnTo>
                <a:lnTo>
                  <a:pt x="15223" y="8584"/>
                </a:lnTo>
                <a:lnTo>
                  <a:pt x="14783" y="8143"/>
                </a:lnTo>
                <a:lnTo>
                  <a:pt x="14306" y="7740"/>
                </a:lnTo>
                <a:lnTo>
                  <a:pt x="13793" y="7336"/>
                </a:lnTo>
                <a:lnTo>
                  <a:pt x="12949" y="6786"/>
                </a:lnTo>
                <a:lnTo>
                  <a:pt x="13353" y="6053"/>
                </a:lnTo>
                <a:lnTo>
                  <a:pt x="13720" y="5319"/>
                </a:lnTo>
                <a:lnTo>
                  <a:pt x="14050" y="4549"/>
                </a:lnTo>
                <a:lnTo>
                  <a:pt x="14306" y="3778"/>
                </a:lnTo>
                <a:lnTo>
                  <a:pt x="14306" y="3632"/>
                </a:lnTo>
                <a:lnTo>
                  <a:pt x="14453" y="3522"/>
                </a:lnTo>
                <a:lnTo>
                  <a:pt x="14600" y="3375"/>
                </a:lnTo>
                <a:lnTo>
                  <a:pt x="14747" y="3155"/>
                </a:lnTo>
                <a:lnTo>
                  <a:pt x="14820" y="2935"/>
                </a:lnTo>
                <a:lnTo>
                  <a:pt x="14820" y="2678"/>
                </a:lnTo>
                <a:lnTo>
                  <a:pt x="14747" y="2421"/>
                </a:lnTo>
                <a:lnTo>
                  <a:pt x="14637" y="2238"/>
                </a:lnTo>
                <a:lnTo>
                  <a:pt x="14490" y="2054"/>
                </a:lnTo>
                <a:lnTo>
                  <a:pt x="14270" y="1944"/>
                </a:lnTo>
                <a:lnTo>
                  <a:pt x="14160" y="1908"/>
                </a:lnTo>
                <a:lnTo>
                  <a:pt x="14013" y="1908"/>
                </a:lnTo>
                <a:lnTo>
                  <a:pt x="13830" y="1944"/>
                </a:lnTo>
                <a:lnTo>
                  <a:pt x="13683" y="2018"/>
                </a:lnTo>
                <a:lnTo>
                  <a:pt x="13536" y="2091"/>
                </a:lnTo>
                <a:lnTo>
                  <a:pt x="13389" y="2201"/>
                </a:lnTo>
                <a:lnTo>
                  <a:pt x="12949" y="2128"/>
                </a:lnTo>
                <a:lnTo>
                  <a:pt x="12472" y="2164"/>
                </a:lnTo>
                <a:lnTo>
                  <a:pt x="12032" y="2201"/>
                </a:lnTo>
                <a:lnTo>
                  <a:pt x="11592" y="2274"/>
                </a:lnTo>
                <a:lnTo>
                  <a:pt x="11115" y="2421"/>
                </a:lnTo>
                <a:lnTo>
                  <a:pt x="10675" y="2568"/>
                </a:lnTo>
                <a:lnTo>
                  <a:pt x="10271" y="2751"/>
                </a:lnTo>
                <a:lnTo>
                  <a:pt x="9831" y="2971"/>
                </a:lnTo>
                <a:lnTo>
                  <a:pt x="9611" y="3081"/>
                </a:lnTo>
                <a:lnTo>
                  <a:pt x="9208" y="2421"/>
                </a:lnTo>
                <a:lnTo>
                  <a:pt x="8767" y="1761"/>
                </a:lnTo>
                <a:lnTo>
                  <a:pt x="8254" y="1137"/>
                </a:lnTo>
                <a:lnTo>
                  <a:pt x="7740" y="550"/>
                </a:lnTo>
                <a:lnTo>
                  <a:pt x="7630" y="477"/>
                </a:lnTo>
                <a:lnTo>
                  <a:pt x="7520" y="477"/>
                </a:lnTo>
                <a:lnTo>
                  <a:pt x="7117" y="624"/>
                </a:lnTo>
                <a:lnTo>
                  <a:pt x="6713" y="807"/>
                </a:lnTo>
                <a:lnTo>
                  <a:pt x="6640" y="844"/>
                </a:lnTo>
                <a:lnTo>
                  <a:pt x="6603" y="881"/>
                </a:lnTo>
                <a:lnTo>
                  <a:pt x="6640" y="991"/>
                </a:lnTo>
                <a:lnTo>
                  <a:pt x="6677" y="1064"/>
                </a:lnTo>
                <a:lnTo>
                  <a:pt x="6787" y="1064"/>
                </a:lnTo>
                <a:lnTo>
                  <a:pt x="7153" y="1027"/>
                </a:lnTo>
                <a:lnTo>
                  <a:pt x="7484" y="991"/>
                </a:lnTo>
                <a:lnTo>
                  <a:pt x="7960" y="1541"/>
                </a:lnTo>
                <a:lnTo>
                  <a:pt x="8401" y="2091"/>
                </a:lnTo>
                <a:lnTo>
                  <a:pt x="8841" y="2715"/>
                </a:lnTo>
                <a:lnTo>
                  <a:pt x="9208" y="3301"/>
                </a:lnTo>
                <a:lnTo>
                  <a:pt x="8511" y="3742"/>
                </a:lnTo>
                <a:lnTo>
                  <a:pt x="7850" y="4219"/>
                </a:lnTo>
                <a:lnTo>
                  <a:pt x="6603" y="3668"/>
                </a:lnTo>
                <a:lnTo>
                  <a:pt x="5980" y="3412"/>
                </a:lnTo>
                <a:lnTo>
                  <a:pt x="5319" y="3191"/>
                </a:lnTo>
                <a:lnTo>
                  <a:pt x="5393" y="2788"/>
                </a:lnTo>
                <a:lnTo>
                  <a:pt x="5466" y="2384"/>
                </a:lnTo>
                <a:lnTo>
                  <a:pt x="5576" y="1981"/>
                </a:lnTo>
                <a:lnTo>
                  <a:pt x="5723" y="1577"/>
                </a:lnTo>
                <a:lnTo>
                  <a:pt x="5906" y="1211"/>
                </a:lnTo>
                <a:lnTo>
                  <a:pt x="6126" y="844"/>
                </a:lnTo>
                <a:lnTo>
                  <a:pt x="6383" y="514"/>
                </a:lnTo>
                <a:lnTo>
                  <a:pt x="6640" y="184"/>
                </a:lnTo>
                <a:lnTo>
                  <a:pt x="6677" y="110"/>
                </a:lnTo>
                <a:lnTo>
                  <a:pt x="6677" y="37"/>
                </a:lnTo>
                <a:lnTo>
                  <a:pt x="6603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73" name="Google Shape;173;p2"/>
          <p:cNvSpPr/>
          <p:nvPr/>
        </p:nvSpPr>
        <p:spPr>
          <a:xfrm>
            <a:off x="1347361" y="3186147"/>
            <a:ext cx="599146" cy="706812"/>
          </a:xfrm>
          <a:custGeom>
            <a:avLst/>
            <a:gdLst/>
            <a:ahLst/>
            <a:cxnLst/>
            <a:rect l="l" t="t" r="r" b="b"/>
            <a:pathLst>
              <a:path w="9391" h="11079" extrusionOk="0">
                <a:moveTo>
                  <a:pt x="4916" y="441"/>
                </a:moveTo>
                <a:lnTo>
                  <a:pt x="5026" y="477"/>
                </a:lnTo>
                <a:lnTo>
                  <a:pt x="5099" y="551"/>
                </a:lnTo>
                <a:lnTo>
                  <a:pt x="5099" y="771"/>
                </a:lnTo>
                <a:lnTo>
                  <a:pt x="5026" y="954"/>
                </a:lnTo>
                <a:lnTo>
                  <a:pt x="4953" y="1064"/>
                </a:lnTo>
                <a:lnTo>
                  <a:pt x="4842" y="1138"/>
                </a:lnTo>
                <a:lnTo>
                  <a:pt x="4732" y="1174"/>
                </a:lnTo>
                <a:lnTo>
                  <a:pt x="4622" y="1138"/>
                </a:lnTo>
                <a:lnTo>
                  <a:pt x="4366" y="1028"/>
                </a:lnTo>
                <a:lnTo>
                  <a:pt x="4439" y="917"/>
                </a:lnTo>
                <a:lnTo>
                  <a:pt x="4439" y="771"/>
                </a:lnTo>
                <a:lnTo>
                  <a:pt x="4402" y="697"/>
                </a:lnTo>
                <a:lnTo>
                  <a:pt x="4366" y="661"/>
                </a:lnTo>
                <a:lnTo>
                  <a:pt x="4476" y="551"/>
                </a:lnTo>
                <a:lnTo>
                  <a:pt x="4622" y="477"/>
                </a:lnTo>
                <a:lnTo>
                  <a:pt x="4769" y="441"/>
                </a:lnTo>
                <a:close/>
                <a:moveTo>
                  <a:pt x="3375" y="6493"/>
                </a:moveTo>
                <a:lnTo>
                  <a:pt x="3375" y="6530"/>
                </a:lnTo>
                <a:lnTo>
                  <a:pt x="3339" y="6530"/>
                </a:lnTo>
                <a:lnTo>
                  <a:pt x="3375" y="6493"/>
                </a:lnTo>
                <a:close/>
                <a:moveTo>
                  <a:pt x="4292" y="6933"/>
                </a:moveTo>
                <a:lnTo>
                  <a:pt x="4256" y="7007"/>
                </a:lnTo>
                <a:lnTo>
                  <a:pt x="4219" y="6970"/>
                </a:lnTo>
                <a:lnTo>
                  <a:pt x="4292" y="6933"/>
                </a:lnTo>
                <a:close/>
                <a:moveTo>
                  <a:pt x="5209" y="4219"/>
                </a:moveTo>
                <a:lnTo>
                  <a:pt x="5429" y="4329"/>
                </a:lnTo>
                <a:lnTo>
                  <a:pt x="5649" y="4439"/>
                </a:lnTo>
                <a:lnTo>
                  <a:pt x="5686" y="4549"/>
                </a:lnTo>
                <a:lnTo>
                  <a:pt x="5723" y="4586"/>
                </a:lnTo>
                <a:lnTo>
                  <a:pt x="5796" y="4586"/>
                </a:lnTo>
                <a:lnTo>
                  <a:pt x="6016" y="4879"/>
                </a:lnTo>
                <a:lnTo>
                  <a:pt x="6163" y="5173"/>
                </a:lnTo>
                <a:lnTo>
                  <a:pt x="6200" y="5503"/>
                </a:lnTo>
                <a:lnTo>
                  <a:pt x="6200" y="5833"/>
                </a:lnTo>
                <a:lnTo>
                  <a:pt x="6090" y="6126"/>
                </a:lnTo>
                <a:lnTo>
                  <a:pt x="5943" y="6420"/>
                </a:lnTo>
                <a:lnTo>
                  <a:pt x="5796" y="6603"/>
                </a:lnTo>
                <a:lnTo>
                  <a:pt x="5649" y="6750"/>
                </a:lnTo>
                <a:lnTo>
                  <a:pt x="5649" y="6713"/>
                </a:lnTo>
                <a:lnTo>
                  <a:pt x="5649" y="6566"/>
                </a:lnTo>
                <a:lnTo>
                  <a:pt x="5649" y="6383"/>
                </a:lnTo>
                <a:lnTo>
                  <a:pt x="5613" y="6346"/>
                </a:lnTo>
                <a:lnTo>
                  <a:pt x="5576" y="6310"/>
                </a:lnTo>
                <a:lnTo>
                  <a:pt x="5539" y="6310"/>
                </a:lnTo>
                <a:lnTo>
                  <a:pt x="5503" y="6346"/>
                </a:lnTo>
                <a:lnTo>
                  <a:pt x="5393" y="6493"/>
                </a:lnTo>
                <a:lnTo>
                  <a:pt x="5356" y="6676"/>
                </a:lnTo>
                <a:lnTo>
                  <a:pt x="5319" y="6933"/>
                </a:lnTo>
                <a:lnTo>
                  <a:pt x="5099" y="7007"/>
                </a:lnTo>
                <a:lnTo>
                  <a:pt x="5099" y="6860"/>
                </a:lnTo>
                <a:lnTo>
                  <a:pt x="5099" y="6713"/>
                </a:lnTo>
                <a:lnTo>
                  <a:pt x="5136" y="6566"/>
                </a:lnTo>
                <a:lnTo>
                  <a:pt x="5209" y="6456"/>
                </a:lnTo>
                <a:lnTo>
                  <a:pt x="5246" y="6420"/>
                </a:lnTo>
                <a:lnTo>
                  <a:pt x="5209" y="6383"/>
                </a:lnTo>
                <a:lnTo>
                  <a:pt x="5173" y="6346"/>
                </a:lnTo>
                <a:lnTo>
                  <a:pt x="5136" y="6346"/>
                </a:lnTo>
                <a:lnTo>
                  <a:pt x="4953" y="6456"/>
                </a:lnTo>
                <a:lnTo>
                  <a:pt x="4842" y="6640"/>
                </a:lnTo>
                <a:lnTo>
                  <a:pt x="4769" y="6823"/>
                </a:lnTo>
                <a:lnTo>
                  <a:pt x="4769" y="7043"/>
                </a:lnTo>
                <a:lnTo>
                  <a:pt x="4696" y="7043"/>
                </a:lnTo>
                <a:lnTo>
                  <a:pt x="4659" y="7007"/>
                </a:lnTo>
                <a:lnTo>
                  <a:pt x="4622" y="6970"/>
                </a:lnTo>
                <a:lnTo>
                  <a:pt x="4586" y="6970"/>
                </a:lnTo>
                <a:lnTo>
                  <a:pt x="5026" y="6016"/>
                </a:lnTo>
                <a:lnTo>
                  <a:pt x="5026" y="5943"/>
                </a:lnTo>
                <a:lnTo>
                  <a:pt x="4989" y="5906"/>
                </a:lnTo>
                <a:lnTo>
                  <a:pt x="4953" y="5906"/>
                </a:lnTo>
                <a:lnTo>
                  <a:pt x="4916" y="5943"/>
                </a:lnTo>
                <a:lnTo>
                  <a:pt x="4402" y="6750"/>
                </a:lnTo>
                <a:lnTo>
                  <a:pt x="4366" y="6676"/>
                </a:lnTo>
                <a:lnTo>
                  <a:pt x="4329" y="6640"/>
                </a:lnTo>
                <a:lnTo>
                  <a:pt x="4256" y="6640"/>
                </a:lnTo>
                <a:lnTo>
                  <a:pt x="4439" y="6236"/>
                </a:lnTo>
                <a:lnTo>
                  <a:pt x="4659" y="5796"/>
                </a:lnTo>
                <a:lnTo>
                  <a:pt x="4696" y="5759"/>
                </a:lnTo>
                <a:lnTo>
                  <a:pt x="4659" y="5723"/>
                </a:lnTo>
                <a:lnTo>
                  <a:pt x="4586" y="5723"/>
                </a:lnTo>
                <a:lnTo>
                  <a:pt x="4182" y="6273"/>
                </a:lnTo>
                <a:lnTo>
                  <a:pt x="3999" y="6566"/>
                </a:lnTo>
                <a:lnTo>
                  <a:pt x="3852" y="6860"/>
                </a:lnTo>
                <a:lnTo>
                  <a:pt x="3669" y="6786"/>
                </a:lnTo>
                <a:lnTo>
                  <a:pt x="3779" y="6750"/>
                </a:lnTo>
                <a:lnTo>
                  <a:pt x="3852" y="6640"/>
                </a:lnTo>
                <a:lnTo>
                  <a:pt x="3889" y="6566"/>
                </a:lnTo>
                <a:lnTo>
                  <a:pt x="3889" y="6420"/>
                </a:lnTo>
                <a:lnTo>
                  <a:pt x="3889" y="6383"/>
                </a:lnTo>
                <a:lnTo>
                  <a:pt x="3815" y="6383"/>
                </a:lnTo>
                <a:lnTo>
                  <a:pt x="3999" y="6163"/>
                </a:lnTo>
                <a:lnTo>
                  <a:pt x="4512" y="5539"/>
                </a:lnTo>
                <a:lnTo>
                  <a:pt x="4512" y="5466"/>
                </a:lnTo>
                <a:lnTo>
                  <a:pt x="4476" y="5429"/>
                </a:lnTo>
                <a:lnTo>
                  <a:pt x="4402" y="5429"/>
                </a:lnTo>
                <a:lnTo>
                  <a:pt x="3779" y="6016"/>
                </a:lnTo>
                <a:lnTo>
                  <a:pt x="3632" y="6126"/>
                </a:lnTo>
                <a:lnTo>
                  <a:pt x="3595" y="6090"/>
                </a:lnTo>
                <a:lnTo>
                  <a:pt x="3559" y="6090"/>
                </a:lnTo>
                <a:lnTo>
                  <a:pt x="3485" y="6126"/>
                </a:lnTo>
                <a:lnTo>
                  <a:pt x="3669" y="5869"/>
                </a:lnTo>
                <a:lnTo>
                  <a:pt x="3889" y="5649"/>
                </a:lnTo>
                <a:lnTo>
                  <a:pt x="4146" y="5466"/>
                </a:lnTo>
                <a:lnTo>
                  <a:pt x="4402" y="5283"/>
                </a:lnTo>
                <a:lnTo>
                  <a:pt x="4439" y="5246"/>
                </a:lnTo>
                <a:lnTo>
                  <a:pt x="4402" y="5209"/>
                </a:lnTo>
                <a:lnTo>
                  <a:pt x="4402" y="5173"/>
                </a:lnTo>
                <a:lnTo>
                  <a:pt x="4329" y="5136"/>
                </a:lnTo>
                <a:lnTo>
                  <a:pt x="3962" y="5319"/>
                </a:lnTo>
                <a:lnTo>
                  <a:pt x="3632" y="5539"/>
                </a:lnTo>
                <a:lnTo>
                  <a:pt x="3339" y="5796"/>
                </a:lnTo>
                <a:lnTo>
                  <a:pt x="3082" y="6126"/>
                </a:lnTo>
                <a:lnTo>
                  <a:pt x="3045" y="6016"/>
                </a:lnTo>
                <a:lnTo>
                  <a:pt x="3082" y="5980"/>
                </a:lnTo>
                <a:lnTo>
                  <a:pt x="3339" y="5613"/>
                </a:lnTo>
                <a:lnTo>
                  <a:pt x="3632" y="5283"/>
                </a:lnTo>
                <a:lnTo>
                  <a:pt x="3962" y="4952"/>
                </a:lnTo>
                <a:lnTo>
                  <a:pt x="4292" y="4659"/>
                </a:lnTo>
                <a:lnTo>
                  <a:pt x="4292" y="4622"/>
                </a:lnTo>
                <a:lnTo>
                  <a:pt x="4256" y="4586"/>
                </a:lnTo>
                <a:lnTo>
                  <a:pt x="4219" y="4586"/>
                </a:lnTo>
                <a:lnTo>
                  <a:pt x="3925" y="4732"/>
                </a:lnTo>
                <a:lnTo>
                  <a:pt x="3632" y="4879"/>
                </a:lnTo>
                <a:lnTo>
                  <a:pt x="3375" y="5099"/>
                </a:lnTo>
                <a:lnTo>
                  <a:pt x="3155" y="5356"/>
                </a:lnTo>
                <a:lnTo>
                  <a:pt x="3228" y="5209"/>
                </a:lnTo>
                <a:lnTo>
                  <a:pt x="3339" y="5062"/>
                </a:lnTo>
                <a:lnTo>
                  <a:pt x="3559" y="4842"/>
                </a:lnTo>
                <a:lnTo>
                  <a:pt x="3852" y="4622"/>
                </a:lnTo>
                <a:lnTo>
                  <a:pt x="4146" y="4476"/>
                </a:lnTo>
                <a:lnTo>
                  <a:pt x="4402" y="4366"/>
                </a:lnTo>
                <a:lnTo>
                  <a:pt x="4659" y="4292"/>
                </a:lnTo>
                <a:lnTo>
                  <a:pt x="4953" y="4219"/>
                </a:lnTo>
                <a:close/>
                <a:moveTo>
                  <a:pt x="807" y="8767"/>
                </a:moveTo>
                <a:lnTo>
                  <a:pt x="807" y="8841"/>
                </a:lnTo>
                <a:lnTo>
                  <a:pt x="844" y="8914"/>
                </a:lnTo>
                <a:lnTo>
                  <a:pt x="918" y="8951"/>
                </a:lnTo>
                <a:lnTo>
                  <a:pt x="1138" y="8951"/>
                </a:lnTo>
                <a:lnTo>
                  <a:pt x="1211" y="8987"/>
                </a:lnTo>
                <a:lnTo>
                  <a:pt x="1321" y="8987"/>
                </a:lnTo>
                <a:lnTo>
                  <a:pt x="1321" y="9061"/>
                </a:lnTo>
                <a:lnTo>
                  <a:pt x="1321" y="9097"/>
                </a:lnTo>
                <a:lnTo>
                  <a:pt x="1248" y="9171"/>
                </a:lnTo>
                <a:lnTo>
                  <a:pt x="1174" y="9207"/>
                </a:lnTo>
                <a:lnTo>
                  <a:pt x="954" y="9244"/>
                </a:lnTo>
                <a:lnTo>
                  <a:pt x="844" y="9207"/>
                </a:lnTo>
                <a:lnTo>
                  <a:pt x="697" y="9134"/>
                </a:lnTo>
                <a:lnTo>
                  <a:pt x="587" y="9061"/>
                </a:lnTo>
                <a:lnTo>
                  <a:pt x="551" y="8951"/>
                </a:lnTo>
                <a:lnTo>
                  <a:pt x="661" y="8841"/>
                </a:lnTo>
                <a:lnTo>
                  <a:pt x="807" y="8767"/>
                </a:lnTo>
                <a:close/>
                <a:moveTo>
                  <a:pt x="8511" y="8657"/>
                </a:moveTo>
                <a:lnTo>
                  <a:pt x="8621" y="8694"/>
                </a:lnTo>
                <a:lnTo>
                  <a:pt x="8731" y="8731"/>
                </a:lnTo>
                <a:lnTo>
                  <a:pt x="8841" y="8804"/>
                </a:lnTo>
                <a:lnTo>
                  <a:pt x="8951" y="8877"/>
                </a:lnTo>
                <a:lnTo>
                  <a:pt x="8987" y="8987"/>
                </a:lnTo>
                <a:lnTo>
                  <a:pt x="9024" y="9097"/>
                </a:lnTo>
                <a:lnTo>
                  <a:pt x="9024" y="9134"/>
                </a:lnTo>
                <a:lnTo>
                  <a:pt x="8987" y="9134"/>
                </a:lnTo>
                <a:lnTo>
                  <a:pt x="8877" y="9097"/>
                </a:lnTo>
                <a:lnTo>
                  <a:pt x="8804" y="9134"/>
                </a:lnTo>
                <a:lnTo>
                  <a:pt x="8731" y="9171"/>
                </a:lnTo>
                <a:lnTo>
                  <a:pt x="8621" y="9281"/>
                </a:lnTo>
                <a:lnTo>
                  <a:pt x="8474" y="9354"/>
                </a:lnTo>
                <a:lnTo>
                  <a:pt x="8327" y="9318"/>
                </a:lnTo>
                <a:lnTo>
                  <a:pt x="8254" y="9244"/>
                </a:lnTo>
                <a:lnTo>
                  <a:pt x="8217" y="9171"/>
                </a:lnTo>
                <a:lnTo>
                  <a:pt x="8217" y="9024"/>
                </a:lnTo>
                <a:lnTo>
                  <a:pt x="8254" y="8841"/>
                </a:lnTo>
                <a:lnTo>
                  <a:pt x="8254" y="8694"/>
                </a:lnTo>
                <a:lnTo>
                  <a:pt x="8511" y="8657"/>
                </a:lnTo>
                <a:close/>
                <a:moveTo>
                  <a:pt x="5026" y="9501"/>
                </a:moveTo>
                <a:lnTo>
                  <a:pt x="5063" y="9574"/>
                </a:lnTo>
                <a:lnTo>
                  <a:pt x="4989" y="9538"/>
                </a:lnTo>
                <a:lnTo>
                  <a:pt x="5026" y="9501"/>
                </a:lnTo>
                <a:close/>
                <a:moveTo>
                  <a:pt x="4696" y="9868"/>
                </a:moveTo>
                <a:lnTo>
                  <a:pt x="4953" y="9941"/>
                </a:lnTo>
                <a:lnTo>
                  <a:pt x="4916" y="10014"/>
                </a:lnTo>
                <a:lnTo>
                  <a:pt x="4879" y="10271"/>
                </a:lnTo>
                <a:lnTo>
                  <a:pt x="4842" y="10308"/>
                </a:lnTo>
                <a:lnTo>
                  <a:pt x="4549" y="10308"/>
                </a:lnTo>
                <a:lnTo>
                  <a:pt x="4439" y="10235"/>
                </a:lnTo>
                <a:lnTo>
                  <a:pt x="4329" y="10125"/>
                </a:lnTo>
                <a:lnTo>
                  <a:pt x="4292" y="10051"/>
                </a:lnTo>
                <a:lnTo>
                  <a:pt x="4256" y="9941"/>
                </a:lnTo>
                <a:lnTo>
                  <a:pt x="4329" y="9904"/>
                </a:lnTo>
                <a:lnTo>
                  <a:pt x="4439" y="9868"/>
                </a:lnTo>
                <a:close/>
                <a:moveTo>
                  <a:pt x="4806" y="0"/>
                </a:moveTo>
                <a:lnTo>
                  <a:pt x="4622" y="37"/>
                </a:lnTo>
                <a:lnTo>
                  <a:pt x="4476" y="110"/>
                </a:lnTo>
                <a:lnTo>
                  <a:pt x="4292" y="147"/>
                </a:lnTo>
                <a:lnTo>
                  <a:pt x="4146" y="257"/>
                </a:lnTo>
                <a:lnTo>
                  <a:pt x="3999" y="367"/>
                </a:lnTo>
                <a:lnTo>
                  <a:pt x="3889" y="477"/>
                </a:lnTo>
                <a:lnTo>
                  <a:pt x="3779" y="624"/>
                </a:lnTo>
                <a:lnTo>
                  <a:pt x="3705" y="807"/>
                </a:lnTo>
                <a:lnTo>
                  <a:pt x="3669" y="954"/>
                </a:lnTo>
                <a:lnTo>
                  <a:pt x="3669" y="1138"/>
                </a:lnTo>
                <a:lnTo>
                  <a:pt x="3705" y="1321"/>
                </a:lnTo>
                <a:lnTo>
                  <a:pt x="3815" y="1578"/>
                </a:lnTo>
                <a:lnTo>
                  <a:pt x="3999" y="1761"/>
                </a:lnTo>
                <a:lnTo>
                  <a:pt x="4182" y="1871"/>
                </a:lnTo>
                <a:lnTo>
                  <a:pt x="4402" y="1945"/>
                </a:lnTo>
                <a:lnTo>
                  <a:pt x="4366" y="2055"/>
                </a:lnTo>
                <a:lnTo>
                  <a:pt x="4329" y="2165"/>
                </a:lnTo>
                <a:lnTo>
                  <a:pt x="4329" y="2531"/>
                </a:lnTo>
                <a:lnTo>
                  <a:pt x="4329" y="2898"/>
                </a:lnTo>
                <a:lnTo>
                  <a:pt x="4329" y="3522"/>
                </a:lnTo>
                <a:lnTo>
                  <a:pt x="4329" y="3669"/>
                </a:lnTo>
                <a:lnTo>
                  <a:pt x="4366" y="3779"/>
                </a:lnTo>
                <a:lnTo>
                  <a:pt x="4072" y="3925"/>
                </a:lnTo>
                <a:lnTo>
                  <a:pt x="3815" y="4109"/>
                </a:lnTo>
                <a:lnTo>
                  <a:pt x="3742" y="4182"/>
                </a:lnTo>
                <a:lnTo>
                  <a:pt x="3742" y="4255"/>
                </a:lnTo>
                <a:lnTo>
                  <a:pt x="3522" y="4402"/>
                </a:lnTo>
                <a:lnTo>
                  <a:pt x="3339" y="4549"/>
                </a:lnTo>
                <a:lnTo>
                  <a:pt x="3155" y="4696"/>
                </a:lnTo>
                <a:lnTo>
                  <a:pt x="3008" y="4879"/>
                </a:lnTo>
                <a:lnTo>
                  <a:pt x="2862" y="5062"/>
                </a:lnTo>
                <a:lnTo>
                  <a:pt x="2752" y="5283"/>
                </a:lnTo>
                <a:lnTo>
                  <a:pt x="2678" y="5503"/>
                </a:lnTo>
                <a:lnTo>
                  <a:pt x="2642" y="5686"/>
                </a:lnTo>
                <a:lnTo>
                  <a:pt x="2642" y="5906"/>
                </a:lnTo>
                <a:lnTo>
                  <a:pt x="2678" y="6126"/>
                </a:lnTo>
                <a:lnTo>
                  <a:pt x="2752" y="6346"/>
                </a:lnTo>
                <a:lnTo>
                  <a:pt x="2825" y="6566"/>
                </a:lnTo>
                <a:lnTo>
                  <a:pt x="2898" y="6676"/>
                </a:lnTo>
                <a:lnTo>
                  <a:pt x="2421" y="7080"/>
                </a:lnTo>
                <a:lnTo>
                  <a:pt x="1908" y="7447"/>
                </a:lnTo>
                <a:lnTo>
                  <a:pt x="1431" y="7850"/>
                </a:lnTo>
                <a:lnTo>
                  <a:pt x="1211" y="8070"/>
                </a:lnTo>
                <a:lnTo>
                  <a:pt x="991" y="8327"/>
                </a:lnTo>
                <a:lnTo>
                  <a:pt x="771" y="8364"/>
                </a:lnTo>
                <a:lnTo>
                  <a:pt x="624" y="8327"/>
                </a:lnTo>
                <a:lnTo>
                  <a:pt x="477" y="8327"/>
                </a:lnTo>
                <a:lnTo>
                  <a:pt x="367" y="8364"/>
                </a:lnTo>
                <a:lnTo>
                  <a:pt x="257" y="8437"/>
                </a:lnTo>
                <a:lnTo>
                  <a:pt x="184" y="8511"/>
                </a:lnTo>
                <a:lnTo>
                  <a:pt x="111" y="8584"/>
                </a:lnTo>
                <a:lnTo>
                  <a:pt x="37" y="8804"/>
                </a:lnTo>
                <a:lnTo>
                  <a:pt x="0" y="9061"/>
                </a:lnTo>
                <a:lnTo>
                  <a:pt x="0" y="9318"/>
                </a:lnTo>
                <a:lnTo>
                  <a:pt x="74" y="9538"/>
                </a:lnTo>
                <a:lnTo>
                  <a:pt x="257" y="9684"/>
                </a:lnTo>
                <a:lnTo>
                  <a:pt x="477" y="9831"/>
                </a:lnTo>
                <a:lnTo>
                  <a:pt x="697" y="9904"/>
                </a:lnTo>
                <a:lnTo>
                  <a:pt x="954" y="9941"/>
                </a:lnTo>
                <a:lnTo>
                  <a:pt x="1174" y="9904"/>
                </a:lnTo>
                <a:lnTo>
                  <a:pt x="1431" y="9868"/>
                </a:lnTo>
                <a:lnTo>
                  <a:pt x="1651" y="9794"/>
                </a:lnTo>
                <a:lnTo>
                  <a:pt x="1798" y="9648"/>
                </a:lnTo>
                <a:lnTo>
                  <a:pt x="1908" y="9574"/>
                </a:lnTo>
                <a:lnTo>
                  <a:pt x="1945" y="9464"/>
                </a:lnTo>
                <a:lnTo>
                  <a:pt x="1981" y="9354"/>
                </a:lnTo>
                <a:lnTo>
                  <a:pt x="1981" y="9207"/>
                </a:lnTo>
                <a:lnTo>
                  <a:pt x="1908" y="8987"/>
                </a:lnTo>
                <a:lnTo>
                  <a:pt x="1798" y="8767"/>
                </a:lnTo>
                <a:lnTo>
                  <a:pt x="1651" y="8584"/>
                </a:lnTo>
                <a:lnTo>
                  <a:pt x="1431" y="8437"/>
                </a:lnTo>
                <a:lnTo>
                  <a:pt x="1394" y="8437"/>
                </a:lnTo>
                <a:lnTo>
                  <a:pt x="1578" y="8254"/>
                </a:lnTo>
                <a:lnTo>
                  <a:pt x="1761" y="8070"/>
                </a:lnTo>
                <a:lnTo>
                  <a:pt x="2165" y="7777"/>
                </a:lnTo>
                <a:lnTo>
                  <a:pt x="2421" y="7557"/>
                </a:lnTo>
                <a:lnTo>
                  <a:pt x="2642" y="7337"/>
                </a:lnTo>
                <a:lnTo>
                  <a:pt x="2862" y="7080"/>
                </a:lnTo>
                <a:lnTo>
                  <a:pt x="3008" y="6786"/>
                </a:lnTo>
                <a:lnTo>
                  <a:pt x="3118" y="6897"/>
                </a:lnTo>
                <a:lnTo>
                  <a:pt x="3302" y="7043"/>
                </a:lnTo>
                <a:lnTo>
                  <a:pt x="3632" y="7227"/>
                </a:lnTo>
                <a:lnTo>
                  <a:pt x="3999" y="7337"/>
                </a:lnTo>
                <a:lnTo>
                  <a:pt x="4366" y="7410"/>
                </a:lnTo>
                <a:lnTo>
                  <a:pt x="4439" y="7410"/>
                </a:lnTo>
                <a:lnTo>
                  <a:pt x="4402" y="7887"/>
                </a:lnTo>
                <a:lnTo>
                  <a:pt x="4402" y="8364"/>
                </a:lnTo>
                <a:lnTo>
                  <a:pt x="4439" y="9318"/>
                </a:lnTo>
                <a:lnTo>
                  <a:pt x="4256" y="9391"/>
                </a:lnTo>
                <a:lnTo>
                  <a:pt x="4109" y="9464"/>
                </a:lnTo>
                <a:lnTo>
                  <a:pt x="3999" y="9574"/>
                </a:lnTo>
                <a:lnTo>
                  <a:pt x="3925" y="9684"/>
                </a:lnTo>
                <a:lnTo>
                  <a:pt x="3889" y="9794"/>
                </a:lnTo>
                <a:lnTo>
                  <a:pt x="3852" y="9941"/>
                </a:lnTo>
                <a:lnTo>
                  <a:pt x="3815" y="10125"/>
                </a:lnTo>
                <a:lnTo>
                  <a:pt x="3852" y="10271"/>
                </a:lnTo>
                <a:lnTo>
                  <a:pt x="3925" y="10565"/>
                </a:lnTo>
                <a:lnTo>
                  <a:pt x="4072" y="10821"/>
                </a:lnTo>
                <a:lnTo>
                  <a:pt x="4182" y="10895"/>
                </a:lnTo>
                <a:lnTo>
                  <a:pt x="4329" y="10968"/>
                </a:lnTo>
                <a:lnTo>
                  <a:pt x="4439" y="11042"/>
                </a:lnTo>
                <a:lnTo>
                  <a:pt x="4586" y="11078"/>
                </a:lnTo>
                <a:lnTo>
                  <a:pt x="4879" y="11078"/>
                </a:lnTo>
                <a:lnTo>
                  <a:pt x="5173" y="11005"/>
                </a:lnTo>
                <a:lnTo>
                  <a:pt x="5283" y="10932"/>
                </a:lnTo>
                <a:lnTo>
                  <a:pt x="5393" y="10821"/>
                </a:lnTo>
                <a:lnTo>
                  <a:pt x="5466" y="10711"/>
                </a:lnTo>
                <a:lnTo>
                  <a:pt x="5503" y="10601"/>
                </a:lnTo>
                <a:lnTo>
                  <a:pt x="5576" y="10308"/>
                </a:lnTo>
                <a:lnTo>
                  <a:pt x="5539" y="10051"/>
                </a:lnTo>
                <a:lnTo>
                  <a:pt x="5503" y="9904"/>
                </a:lnTo>
                <a:lnTo>
                  <a:pt x="5393" y="9794"/>
                </a:lnTo>
                <a:lnTo>
                  <a:pt x="5319" y="9684"/>
                </a:lnTo>
                <a:lnTo>
                  <a:pt x="5173" y="9611"/>
                </a:lnTo>
                <a:lnTo>
                  <a:pt x="5136" y="9428"/>
                </a:lnTo>
                <a:lnTo>
                  <a:pt x="5099" y="9354"/>
                </a:lnTo>
                <a:lnTo>
                  <a:pt x="4842" y="9354"/>
                </a:lnTo>
                <a:lnTo>
                  <a:pt x="4806" y="8474"/>
                </a:lnTo>
                <a:lnTo>
                  <a:pt x="4806" y="7960"/>
                </a:lnTo>
                <a:lnTo>
                  <a:pt x="4769" y="7447"/>
                </a:lnTo>
                <a:lnTo>
                  <a:pt x="5136" y="7410"/>
                </a:lnTo>
                <a:lnTo>
                  <a:pt x="5503" y="7300"/>
                </a:lnTo>
                <a:lnTo>
                  <a:pt x="5833" y="7117"/>
                </a:lnTo>
                <a:lnTo>
                  <a:pt x="6126" y="6860"/>
                </a:lnTo>
                <a:lnTo>
                  <a:pt x="6200" y="6786"/>
                </a:lnTo>
                <a:lnTo>
                  <a:pt x="6310" y="6933"/>
                </a:lnTo>
                <a:lnTo>
                  <a:pt x="6493" y="7080"/>
                </a:lnTo>
                <a:lnTo>
                  <a:pt x="6677" y="7190"/>
                </a:lnTo>
                <a:lnTo>
                  <a:pt x="6860" y="7300"/>
                </a:lnTo>
                <a:lnTo>
                  <a:pt x="7043" y="7630"/>
                </a:lnTo>
                <a:lnTo>
                  <a:pt x="7263" y="7997"/>
                </a:lnTo>
                <a:lnTo>
                  <a:pt x="7557" y="8437"/>
                </a:lnTo>
                <a:lnTo>
                  <a:pt x="7667" y="8584"/>
                </a:lnTo>
                <a:lnTo>
                  <a:pt x="7557" y="8767"/>
                </a:lnTo>
                <a:lnTo>
                  <a:pt x="7484" y="8951"/>
                </a:lnTo>
                <a:lnTo>
                  <a:pt x="7447" y="9097"/>
                </a:lnTo>
                <a:lnTo>
                  <a:pt x="7447" y="9281"/>
                </a:lnTo>
                <a:lnTo>
                  <a:pt x="7484" y="9428"/>
                </a:lnTo>
                <a:lnTo>
                  <a:pt x="7520" y="9611"/>
                </a:lnTo>
                <a:lnTo>
                  <a:pt x="7594" y="9758"/>
                </a:lnTo>
                <a:lnTo>
                  <a:pt x="7704" y="9904"/>
                </a:lnTo>
                <a:lnTo>
                  <a:pt x="7850" y="10014"/>
                </a:lnTo>
                <a:lnTo>
                  <a:pt x="7960" y="10125"/>
                </a:lnTo>
                <a:lnTo>
                  <a:pt x="8107" y="10161"/>
                </a:lnTo>
                <a:lnTo>
                  <a:pt x="8254" y="10198"/>
                </a:lnTo>
                <a:lnTo>
                  <a:pt x="8547" y="10198"/>
                </a:lnTo>
                <a:lnTo>
                  <a:pt x="8694" y="10125"/>
                </a:lnTo>
                <a:lnTo>
                  <a:pt x="8877" y="10051"/>
                </a:lnTo>
                <a:lnTo>
                  <a:pt x="9098" y="9831"/>
                </a:lnTo>
                <a:lnTo>
                  <a:pt x="9281" y="9538"/>
                </a:lnTo>
                <a:lnTo>
                  <a:pt x="9354" y="9391"/>
                </a:lnTo>
                <a:lnTo>
                  <a:pt x="9391" y="9244"/>
                </a:lnTo>
                <a:lnTo>
                  <a:pt x="9391" y="9061"/>
                </a:lnTo>
                <a:lnTo>
                  <a:pt x="9391" y="8914"/>
                </a:lnTo>
                <a:lnTo>
                  <a:pt x="9318" y="8767"/>
                </a:lnTo>
                <a:lnTo>
                  <a:pt x="9244" y="8621"/>
                </a:lnTo>
                <a:lnTo>
                  <a:pt x="9134" y="8511"/>
                </a:lnTo>
                <a:lnTo>
                  <a:pt x="8987" y="8437"/>
                </a:lnTo>
                <a:lnTo>
                  <a:pt x="8841" y="8364"/>
                </a:lnTo>
                <a:lnTo>
                  <a:pt x="8694" y="8327"/>
                </a:lnTo>
                <a:lnTo>
                  <a:pt x="8364" y="8290"/>
                </a:lnTo>
                <a:lnTo>
                  <a:pt x="8180" y="8290"/>
                </a:lnTo>
                <a:lnTo>
                  <a:pt x="7997" y="8364"/>
                </a:lnTo>
                <a:lnTo>
                  <a:pt x="7924" y="8217"/>
                </a:lnTo>
                <a:lnTo>
                  <a:pt x="7814" y="8070"/>
                </a:lnTo>
                <a:lnTo>
                  <a:pt x="7557" y="7667"/>
                </a:lnTo>
                <a:lnTo>
                  <a:pt x="7300" y="7300"/>
                </a:lnTo>
                <a:lnTo>
                  <a:pt x="7227" y="7153"/>
                </a:lnTo>
                <a:lnTo>
                  <a:pt x="7153" y="7007"/>
                </a:lnTo>
                <a:lnTo>
                  <a:pt x="7043" y="6933"/>
                </a:lnTo>
                <a:lnTo>
                  <a:pt x="6897" y="6897"/>
                </a:lnTo>
                <a:lnTo>
                  <a:pt x="6640" y="6750"/>
                </a:lnTo>
                <a:lnTo>
                  <a:pt x="6346" y="6530"/>
                </a:lnTo>
                <a:lnTo>
                  <a:pt x="6530" y="6236"/>
                </a:lnTo>
                <a:lnTo>
                  <a:pt x="6603" y="5869"/>
                </a:lnTo>
                <a:lnTo>
                  <a:pt x="6603" y="5503"/>
                </a:lnTo>
                <a:lnTo>
                  <a:pt x="6567" y="5173"/>
                </a:lnTo>
                <a:lnTo>
                  <a:pt x="6456" y="4842"/>
                </a:lnTo>
                <a:lnTo>
                  <a:pt x="6310" y="4586"/>
                </a:lnTo>
                <a:lnTo>
                  <a:pt x="6126" y="4329"/>
                </a:lnTo>
                <a:lnTo>
                  <a:pt x="5870" y="4109"/>
                </a:lnTo>
                <a:lnTo>
                  <a:pt x="5613" y="3962"/>
                </a:lnTo>
                <a:lnTo>
                  <a:pt x="5356" y="3815"/>
                </a:lnTo>
                <a:lnTo>
                  <a:pt x="5026" y="3742"/>
                </a:lnTo>
                <a:lnTo>
                  <a:pt x="4732" y="3742"/>
                </a:lnTo>
                <a:lnTo>
                  <a:pt x="4732" y="3522"/>
                </a:lnTo>
                <a:lnTo>
                  <a:pt x="4696" y="2678"/>
                </a:lnTo>
                <a:lnTo>
                  <a:pt x="4732" y="2385"/>
                </a:lnTo>
                <a:lnTo>
                  <a:pt x="4696" y="2165"/>
                </a:lnTo>
                <a:lnTo>
                  <a:pt x="4659" y="1981"/>
                </a:lnTo>
                <a:lnTo>
                  <a:pt x="4842" y="1945"/>
                </a:lnTo>
                <a:lnTo>
                  <a:pt x="5063" y="1871"/>
                </a:lnTo>
                <a:lnTo>
                  <a:pt x="5246" y="1761"/>
                </a:lnTo>
                <a:lnTo>
                  <a:pt x="5393" y="1651"/>
                </a:lnTo>
                <a:lnTo>
                  <a:pt x="5539" y="1468"/>
                </a:lnTo>
                <a:lnTo>
                  <a:pt x="5613" y="1284"/>
                </a:lnTo>
                <a:lnTo>
                  <a:pt x="5686" y="1101"/>
                </a:lnTo>
                <a:lnTo>
                  <a:pt x="5686" y="844"/>
                </a:lnTo>
                <a:lnTo>
                  <a:pt x="5613" y="624"/>
                </a:lnTo>
                <a:lnTo>
                  <a:pt x="5503" y="404"/>
                </a:lnTo>
                <a:lnTo>
                  <a:pt x="5466" y="257"/>
                </a:lnTo>
                <a:lnTo>
                  <a:pt x="5429" y="184"/>
                </a:lnTo>
                <a:lnTo>
                  <a:pt x="5356" y="147"/>
                </a:lnTo>
                <a:lnTo>
                  <a:pt x="5209" y="147"/>
                </a:lnTo>
                <a:lnTo>
                  <a:pt x="5063" y="110"/>
                </a:lnTo>
                <a:lnTo>
                  <a:pt x="4989" y="37"/>
                </a:lnTo>
                <a:lnTo>
                  <a:pt x="4806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74" name="Google Shape;174;p2"/>
          <p:cNvSpPr/>
          <p:nvPr/>
        </p:nvSpPr>
        <p:spPr>
          <a:xfrm>
            <a:off x="2681615" y="4813558"/>
            <a:ext cx="816944" cy="313967"/>
          </a:xfrm>
          <a:custGeom>
            <a:avLst/>
            <a:gdLst/>
            <a:ahLst/>
            <a:cxnLst/>
            <a:rect l="l" t="t" r="r" b="b"/>
            <a:pathLst>
              <a:path w="16325" h="6274" extrusionOk="0">
                <a:moveTo>
                  <a:pt x="14710" y="1"/>
                </a:moveTo>
                <a:lnTo>
                  <a:pt x="14527" y="74"/>
                </a:lnTo>
                <a:lnTo>
                  <a:pt x="14380" y="147"/>
                </a:lnTo>
                <a:lnTo>
                  <a:pt x="14270" y="221"/>
                </a:lnTo>
                <a:lnTo>
                  <a:pt x="14270" y="257"/>
                </a:lnTo>
                <a:lnTo>
                  <a:pt x="14197" y="221"/>
                </a:lnTo>
                <a:lnTo>
                  <a:pt x="14087" y="221"/>
                </a:lnTo>
                <a:lnTo>
                  <a:pt x="14013" y="294"/>
                </a:lnTo>
                <a:lnTo>
                  <a:pt x="13977" y="331"/>
                </a:lnTo>
                <a:lnTo>
                  <a:pt x="13977" y="441"/>
                </a:lnTo>
                <a:lnTo>
                  <a:pt x="14013" y="551"/>
                </a:lnTo>
                <a:lnTo>
                  <a:pt x="14050" y="587"/>
                </a:lnTo>
                <a:lnTo>
                  <a:pt x="14123" y="624"/>
                </a:lnTo>
                <a:lnTo>
                  <a:pt x="14343" y="624"/>
                </a:lnTo>
                <a:lnTo>
                  <a:pt x="14527" y="551"/>
                </a:lnTo>
                <a:lnTo>
                  <a:pt x="14710" y="477"/>
                </a:lnTo>
                <a:lnTo>
                  <a:pt x="14894" y="441"/>
                </a:lnTo>
                <a:lnTo>
                  <a:pt x="14967" y="477"/>
                </a:lnTo>
                <a:lnTo>
                  <a:pt x="15004" y="514"/>
                </a:lnTo>
                <a:lnTo>
                  <a:pt x="14967" y="587"/>
                </a:lnTo>
                <a:lnTo>
                  <a:pt x="14930" y="661"/>
                </a:lnTo>
                <a:lnTo>
                  <a:pt x="14747" y="881"/>
                </a:lnTo>
                <a:lnTo>
                  <a:pt x="14123" y="1725"/>
                </a:lnTo>
                <a:lnTo>
                  <a:pt x="14123" y="1798"/>
                </a:lnTo>
                <a:lnTo>
                  <a:pt x="14087" y="1871"/>
                </a:lnTo>
                <a:lnTo>
                  <a:pt x="14123" y="1981"/>
                </a:lnTo>
                <a:lnTo>
                  <a:pt x="14233" y="2055"/>
                </a:lnTo>
                <a:lnTo>
                  <a:pt x="14343" y="2091"/>
                </a:lnTo>
                <a:lnTo>
                  <a:pt x="14820" y="2091"/>
                </a:lnTo>
                <a:lnTo>
                  <a:pt x="15260" y="2055"/>
                </a:lnTo>
                <a:lnTo>
                  <a:pt x="15774" y="1945"/>
                </a:lnTo>
                <a:lnTo>
                  <a:pt x="16031" y="1871"/>
                </a:lnTo>
                <a:lnTo>
                  <a:pt x="16251" y="1761"/>
                </a:lnTo>
                <a:lnTo>
                  <a:pt x="16324" y="1651"/>
                </a:lnTo>
                <a:lnTo>
                  <a:pt x="16324" y="1541"/>
                </a:lnTo>
                <a:lnTo>
                  <a:pt x="16288" y="1468"/>
                </a:lnTo>
                <a:lnTo>
                  <a:pt x="16214" y="1431"/>
                </a:lnTo>
                <a:lnTo>
                  <a:pt x="16141" y="1394"/>
                </a:lnTo>
                <a:lnTo>
                  <a:pt x="15957" y="1431"/>
                </a:lnTo>
                <a:lnTo>
                  <a:pt x="15774" y="1468"/>
                </a:lnTo>
                <a:lnTo>
                  <a:pt x="15370" y="1541"/>
                </a:lnTo>
                <a:lnTo>
                  <a:pt x="14820" y="1615"/>
                </a:lnTo>
                <a:lnTo>
                  <a:pt x="14820" y="1615"/>
                </a:lnTo>
                <a:lnTo>
                  <a:pt x="15260" y="1028"/>
                </a:lnTo>
                <a:lnTo>
                  <a:pt x="15370" y="844"/>
                </a:lnTo>
                <a:lnTo>
                  <a:pt x="15481" y="698"/>
                </a:lnTo>
                <a:lnTo>
                  <a:pt x="15517" y="477"/>
                </a:lnTo>
                <a:lnTo>
                  <a:pt x="15517" y="404"/>
                </a:lnTo>
                <a:lnTo>
                  <a:pt x="15481" y="294"/>
                </a:lnTo>
                <a:lnTo>
                  <a:pt x="15370" y="184"/>
                </a:lnTo>
                <a:lnTo>
                  <a:pt x="15224" y="74"/>
                </a:lnTo>
                <a:lnTo>
                  <a:pt x="15077" y="37"/>
                </a:lnTo>
                <a:lnTo>
                  <a:pt x="14894" y="1"/>
                </a:lnTo>
                <a:close/>
                <a:moveTo>
                  <a:pt x="6604" y="2788"/>
                </a:moveTo>
                <a:lnTo>
                  <a:pt x="6163" y="2898"/>
                </a:lnTo>
                <a:lnTo>
                  <a:pt x="5576" y="2972"/>
                </a:lnTo>
                <a:lnTo>
                  <a:pt x="5283" y="3045"/>
                </a:lnTo>
                <a:lnTo>
                  <a:pt x="4990" y="3118"/>
                </a:lnTo>
                <a:lnTo>
                  <a:pt x="4953" y="3155"/>
                </a:lnTo>
                <a:lnTo>
                  <a:pt x="4880" y="3229"/>
                </a:lnTo>
                <a:lnTo>
                  <a:pt x="4880" y="3302"/>
                </a:lnTo>
                <a:lnTo>
                  <a:pt x="4880" y="3339"/>
                </a:lnTo>
                <a:lnTo>
                  <a:pt x="4880" y="3412"/>
                </a:lnTo>
                <a:lnTo>
                  <a:pt x="4916" y="3485"/>
                </a:lnTo>
                <a:lnTo>
                  <a:pt x="4990" y="3522"/>
                </a:lnTo>
                <a:lnTo>
                  <a:pt x="5063" y="3522"/>
                </a:lnTo>
                <a:lnTo>
                  <a:pt x="5613" y="3485"/>
                </a:lnTo>
                <a:lnTo>
                  <a:pt x="6163" y="3412"/>
                </a:lnTo>
                <a:lnTo>
                  <a:pt x="6640" y="3339"/>
                </a:lnTo>
                <a:lnTo>
                  <a:pt x="6860" y="3265"/>
                </a:lnTo>
                <a:lnTo>
                  <a:pt x="6970" y="3192"/>
                </a:lnTo>
                <a:lnTo>
                  <a:pt x="7044" y="3118"/>
                </a:lnTo>
                <a:lnTo>
                  <a:pt x="7044" y="3008"/>
                </a:lnTo>
                <a:lnTo>
                  <a:pt x="7044" y="2972"/>
                </a:lnTo>
                <a:lnTo>
                  <a:pt x="7007" y="2898"/>
                </a:lnTo>
                <a:lnTo>
                  <a:pt x="6897" y="2862"/>
                </a:lnTo>
                <a:lnTo>
                  <a:pt x="6824" y="2825"/>
                </a:lnTo>
                <a:lnTo>
                  <a:pt x="6604" y="2788"/>
                </a:lnTo>
                <a:close/>
                <a:moveTo>
                  <a:pt x="13500" y="1945"/>
                </a:moveTo>
                <a:lnTo>
                  <a:pt x="13280" y="1981"/>
                </a:lnTo>
                <a:lnTo>
                  <a:pt x="13060" y="2018"/>
                </a:lnTo>
                <a:lnTo>
                  <a:pt x="12876" y="2055"/>
                </a:lnTo>
                <a:lnTo>
                  <a:pt x="12693" y="2201"/>
                </a:lnTo>
                <a:lnTo>
                  <a:pt x="12546" y="2275"/>
                </a:lnTo>
                <a:lnTo>
                  <a:pt x="12436" y="2422"/>
                </a:lnTo>
                <a:lnTo>
                  <a:pt x="12289" y="2678"/>
                </a:lnTo>
                <a:lnTo>
                  <a:pt x="12179" y="3008"/>
                </a:lnTo>
                <a:lnTo>
                  <a:pt x="12179" y="3339"/>
                </a:lnTo>
                <a:lnTo>
                  <a:pt x="12179" y="3522"/>
                </a:lnTo>
                <a:lnTo>
                  <a:pt x="12216" y="3669"/>
                </a:lnTo>
                <a:lnTo>
                  <a:pt x="12289" y="3815"/>
                </a:lnTo>
                <a:lnTo>
                  <a:pt x="12363" y="3962"/>
                </a:lnTo>
                <a:lnTo>
                  <a:pt x="12473" y="4109"/>
                </a:lnTo>
                <a:lnTo>
                  <a:pt x="12583" y="4219"/>
                </a:lnTo>
                <a:lnTo>
                  <a:pt x="12729" y="4292"/>
                </a:lnTo>
                <a:lnTo>
                  <a:pt x="12876" y="4366"/>
                </a:lnTo>
                <a:lnTo>
                  <a:pt x="12986" y="4402"/>
                </a:lnTo>
                <a:lnTo>
                  <a:pt x="13096" y="4402"/>
                </a:lnTo>
                <a:lnTo>
                  <a:pt x="13353" y="4329"/>
                </a:lnTo>
                <a:lnTo>
                  <a:pt x="13757" y="4146"/>
                </a:lnTo>
                <a:lnTo>
                  <a:pt x="14197" y="3999"/>
                </a:lnTo>
                <a:lnTo>
                  <a:pt x="14417" y="3852"/>
                </a:lnTo>
                <a:lnTo>
                  <a:pt x="14564" y="3705"/>
                </a:lnTo>
                <a:lnTo>
                  <a:pt x="14600" y="3632"/>
                </a:lnTo>
                <a:lnTo>
                  <a:pt x="14564" y="3559"/>
                </a:lnTo>
                <a:lnTo>
                  <a:pt x="14527" y="3485"/>
                </a:lnTo>
                <a:lnTo>
                  <a:pt x="14453" y="3449"/>
                </a:lnTo>
                <a:lnTo>
                  <a:pt x="14343" y="3412"/>
                </a:lnTo>
                <a:lnTo>
                  <a:pt x="14197" y="3449"/>
                </a:lnTo>
                <a:lnTo>
                  <a:pt x="13940" y="3522"/>
                </a:lnTo>
                <a:lnTo>
                  <a:pt x="13426" y="3742"/>
                </a:lnTo>
                <a:lnTo>
                  <a:pt x="13280" y="3815"/>
                </a:lnTo>
                <a:lnTo>
                  <a:pt x="13133" y="3852"/>
                </a:lnTo>
                <a:lnTo>
                  <a:pt x="12986" y="3852"/>
                </a:lnTo>
                <a:lnTo>
                  <a:pt x="12839" y="3779"/>
                </a:lnTo>
                <a:lnTo>
                  <a:pt x="12766" y="3669"/>
                </a:lnTo>
                <a:lnTo>
                  <a:pt x="12729" y="3559"/>
                </a:lnTo>
                <a:lnTo>
                  <a:pt x="12656" y="3339"/>
                </a:lnTo>
                <a:lnTo>
                  <a:pt x="12656" y="3118"/>
                </a:lnTo>
                <a:lnTo>
                  <a:pt x="12729" y="2898"/>
                </a:lnTo>
                <a:lnTo>
                  <a:pt x="12839" y="2715"/>
                </a:lnTo>
                <a:lnTo>
                  <a:pt x="12986" y="2532"/>
                </a:lnTo>
                <a:lnTo>
                  <a:pt x="13133" y="2458"/>
                </a:lnTo>
                <a:lnTo>
                  <a:pt x="13280" y="2422"/>
                </a:lnTo>
                <a:lnTo>
                  <a:pt x="13610" y="2385"/>
                </a:lnTo>
                <a:lnTo>
                  <a:pt x="13940" y="2348"/>
                </a:lnTo>
                <a:lnTo>
                  <a:pt x="14307" y="2348"/>
                </a:lnTo>
                <a:lnTo>
                  <a:pt x="14307" y="2311"/>
                </a:lnTo>
                <a:lnTo>
                  <a:pt x="14307" y="2275"/>
                </a:lnTo>
                <a:lnTo>
                  <a:pt x="14307" y="2238"/>
                </a:lnTo>
                <a:lnTo>
                  <a:pt x="14123" y="2128"/>
                </a:lnTo>
                <a:lnTo>
                  <a:pt x="13903" y="2055"/>
                </a:lnTo>
                <a:lnTo>
                  <a:pt x="13720" y="1981"/>
                </a:lnTo>
                <a:lnTo>
                  <a:pt x="13500" y="1945"/>
                </a:lnTo>
                <a:close/>
                <a:moveTo>
                  <a:pt x="6787" y="4182"/>
                </a:moveTo>
                <a:lnTo>
                  <a:pt x="6347" y="4292"/>
                </a:lnTo>
                <a:lnTo>
                  <a:pt x="5907" y="4366"/>
                </a:lnTo>
                <a:lnTo>
                  <a:pt x="5466" y="4439"/>
                </a:lnTo>
                <a:lnTo>
                  <a:pt x="5063" y="4549"/>
                </a:lnTo>
                <a:lnTo>
                  <a:pt x="4990" y="4622"/>
                </a:lnTo>
                <a:lnTo>
                  <a:pt x="4953" y="4696"/>
                </a:lnTo>
                <a:lnTo>
                  <a:pt x="4953" y="4806"/>
                </a:lnTo>
                <a:lnTo>
                  <a:pt x="5063" y="4843"/>
                </a:lnTo>
                <a:lnTo>
                  <a:pt x="5283" y="4879"/>
                </a:lnTo>
                <a:lnTo>
                  <a:pt x="5980" y="4879"/>
                </a:lnTo>
                <a:lnTo>
                  <a:pt x="6457" y="4769"/>
                </a:lnTo>
                <a:lnTo>
                  <a:pt x="6897" y="4659"/>
                </a:lnTo>
                <a:lnTo>
                  <a:pt x="6970" y="4622"/>
                </a:lnTo>
                <a:lnTo>
                  <a:pt x="7044" y="4586"/>
                </a:lnTo>
                <a:lnTo>
                  <a:pt x="7080" y="4512"/>
                </a:lnTo>
                <a:lnTo>
                  <a:pt x="7117" y="4439"/>
                </a:lnTo>
                <a:lnTo>
                  <a:pt x="7080" y="4292"/>
                </a:lnTo>
                <a:lnTo>
                  <a:pt x="7007" y="4219"/>
                </a:lnTo>
                <a:lnTo>
                  <a:pt x="6934" y="4182"/>
                </a:lnTo>
                <a:close/>
                <a:moveTo>
                  <a:pt x="11079" y="2055"/>
                </a:moveTo>
                <a:lnTo>
                  <a:pt x="10785" y="2091"/>
                </a:lnTo>
                <a:lnTo>
                  <a:pt x="10565" y="2165"/>
                </a:lnTo>
                <a:lnTo>
                  <a:pt x="10382" y="2311"/>
                </a:lnTo>
                <a:lnTo>
                  <a:pt x="10235" y="2495"/>
                </a:lnTo>
                <a:lnTo>
                  <a:pt x="10198" y="2385"/>
                </a:lnTo>
                <a:lnTo>
                  <a:pt x="10088" y="2348"/>
                </a:lnTo>
                <a:lnTo>
                  <a:pt x="9942" y="2311"/>
                </a:lnTo>
                <a:lnTo>
                  <a:pt x="9611" y="2311"/>
                </a:lnTo>
                <a:lnTo>
                  <a:pt x="9501" y="2348"/>
                </a:lnTo>
                <a:lnTo>
                  <a:pt x="9208" y="2495"/>
                </a:lnTo>
                <a:lnTo>
                  <a:pt x="8988" y="2678"/>
                </a:lnTo>
                <a:lnTo>
                  <a:pt x="8951" y="2568"/>
                </a:lnTo>
                <a:lnTo>
                  <a:pt x="8915" y="2532"/>
                </a:lnTo>
                <a:lnTo>
                  <a:pt x="8878" y="2532"/>
                </a:lnTo>
                <a:lnTo>
                  <a:pt x="8804" y="2568"/>
                </a:lnTo>
                <a:lnTo>
                  <a:pt x="8731" y="2752"/>
                </a:lnTo>
                <a:lnTo>
                  <a:pt x="8658" y="2935"/>
                </a:lnTo>
                <a:lnTo>
                  <a:pt x="8621" y="3339"/>
                </a:lnTo>
                <a:lnTo>
                  <a:pt x="8584" y="3705"/>
                </a:lnTo>
                <a:lnTo>
                  <a:pt x="8621" y="4072"/>
                </a:lnTo>
                <a:lnTo>
                  <a:pt x="8694" y="4439"/>
                </a:lnTo>
                <a:lnTo>
                  <a:pt x="8768" y="4806"/>
                </a:lnTo>
                <a:lnTo>
                  <a:pt x="8804" y="4879"/>
                </a:lnTo>
                <a:lnTo>
                  <a:pt x="8878" y="4953"/>
                </a:lnTo>
                <a:lnTo>
                  <a:pt x="8951" y="4989"/>
                </a:lnTo>
                <a:lnTo>
                  <a:pt x="9061" y="4953"/>
                </a:lnTo>
                <a:lnTo>
                  <a:pt x="9135" y="4916"/>
                </a:lnTo>
                <a:lnTo>
                  <a:pt x="9208" y="4879"/>
                </a:lnTo>
                <a:lnTo>
                  <a:pt x="9245" y="4769"/>
                </a:lnTo>
                <a:lnTo>
                  <a:pt x="9208" y="4659"/>
                </a:lnTo>
                <a:lnTo>
                  <a:pt x="9135" y="4182"/>
                </a:lnTo>
                <a:lnTo>
                  <a:pt x="9098" y="3669"/>
                </a:lnTo>
                <a:lnTo>
                  <a:pt x="9135" y="3339"/>
                </a:lnTo>
                <a:lnTo>
                  <a:pt x="9208" y="3118"/>
                </a:lnTo>
                <a:lnTo>
                  <a:pt x="9391" y="2972"/>
                </a:lnTo>
                <a:lnTo>
                  <a:pt x="9575" y="2825"/>
                </a:lnTo>
                <a:lnTo>
                  <a:pt x="9795" y="2788"/>
                </a:lnTo>
                <a:lnTo>
                  <a:pt x="9868" y="4072"/>
                </a:lnTo>
                <a:lnTo>
                  <a:pt x="9905" y="4146"/>
                </a:lnTo>
                <a:lnTo>
                  <a:pt x="9942" y="4219"/>
                </a:lnTo>
                <a:lnTo>
                  <a:pt x="10015" y="4292"/>
                </a:lnTo>
                <a:lnTo>
                  <a:pt x="10125" y="4292"/>
                </a:lnTo>
                <a:lnTo>
                  <a:pt x="10198" y="4329"/>
                </a:lnTo>
                <a:lnTo>
                  <a:pt x="10272" y="4292"/>
                </a:lnTo>
                <a:lnTo>
                  <a:pt x="10308" y="4219"/>
                </a:lnTo>
                <a:lnTo>
                  <a:pt x="10345" y="4146"/>
                </a:lnTo>
                <a:lnTo>
                  <a:pt x="10455" y="3559"/>
                </a:lnTo>
                <a:lnTo>
                  <a:pt x="10565" y="3008"/>
                </a:lnTo>
                <a:lnTo>
                  <a:pt x="10602" y="2862"/>
                </a:lnTo>
                <a:lnTo>
                  <a:pt x="10675" y="2752"/>
                </a:lnTo>
                <a:lnTo>
                  <a:pt x="10785" y="2642"/>
                </a:lnTo>
                <a:lnTo>
                  <a:pt x="10895" y="2568"/>
                </a:lnTo>
                <a:lnTo>
                  <a:pt x="11079" y="2568"/>
                </a:lnTo>
                <a:lnTo>
                  <a:pt x="11115" y="2642"/>
                </a:lnTo>
                <a:lnTo>
                  <a:pt x="11115" y="2752"/>
                </a:lnTo>
                <a:lnTo>
                  <a:pt x="11115" y="2862"/>
                </a:lnTo>
                <a:lnTo>
                  <a:pt x="11189" y="3449"/>
                </a:lnTo>
                <a:lnTo>
                  <a:pt x="11299" y="4036"/>
                </a:lnTo>
                <a:lnTo>
                  <a:pt x="11372" y="4256"/>
                </a:lnTo>
                <a:lnTo>
                  <a:pt x="11446" y="4512"/>
                </a:lnTo>
                <a:lnTo>
                  <a:pt x="11556" y="4732"/>
                </a:lnTo>
                <a:lnTo>
                  <a:pt x="11629" y="4806"/>
                </a:lnTo>
                <a:lnTo>
                  <a:pt x="11739" y="4843"/>
                </a:lnTo>
                <a:lnTo>
                  <a:pt x="11849" y="4843"/>
                </a:lnTo>
                <a:lnTo>
                  <a:pt x="11922" y="4806"/>
                </a:lnTo>
                <a:lnTo>
                  <a:pt x="11996" y="4769"/>
                </a:lnTo>
                <a:lnTo>
                  <a:pt x="12032" y="4696"/>
                </a:lnTo>
                <a:lnTo>
                  <a:pt x="12069" y="4586"/>
                </a:lnTo>
                <a:lnTo>
                  <a:pt x="11996" y="4476"/>
                </a:lnTo>
                <a:lnTo>
                  <a:pt x="11922" y="4402"/>
                </a:lnTo>
                <a:lnTo>
                  <a:pt x="11886" y="4256"/>
                </a:lnTo>
                <a:lnTo>
                  <a:pt x="11812" y="4072"/>
                </a:lnTo>
                <a:lnTo>
                  <a:pt x="11776" y="3779"/>
                </a:lnTo>
                <a:lnTo>
                  <a:pt x="11666" y="3339"/>
                </a:lnTo>
                <a:lnTo>
                  <a:pt x="11629" y="2862"/>
                </a:lnTo>
                <a:lnTo>
                  <a:pt x="11629" y="2532"/>
                </a:lnTo>
                <a:lnTo>
                  <a:pt x="11592" y="2385"/>
                </a:lnTo>
                <a:lnTo>
                  <a:pt x="11482" y="2275"/>
                </a:lnTo>
                <a:lnTo>
                  <a:pt x="11299" y="2128"/>
                </a:lnTo>
                <a:lnTo>
                  <a:pt x="11189" y="2091"/>
                </a:lnTo>
                <a:lnTo>
                  <a:pt x="11079" y="2055"/>
                </a:lnTo>
                <a:close/>
                <a:moveTo>
                  <a:pt x="2715" y="1138"/>
                </a:moveTo>
                <a:lnTo>
                  <a:pt x="2569" y="1174"/>
                </a:lnTo>
                <a:lnTo>
                  <a:pt x="2422" y="1284"/>
                </a:lnTo>
                <a:lnTo>
                  <a:pt x="2385" y="1358"/>
                </a:lnTo>
                <a:lnTo>
                  <a:pt x="2165" y="1284"/>
                </a:lnTo>
                <a:lnTo>
                  <a:pt x="1762" y="1284"/>
                </a:lnTo>
                <a:lnTo>
                  <a:pt x="1542" y="1358"/>
                </a:lnTo>
                <a:lnTo>
                  <a:pt x="771" y="1504"/>
                </a:lnTo>
                <a:lnTo>
                  <a:pt x="368" y="1651"/>
                </a:lnTo>
                <a:lnTo>
                  <a:pt x="184" y="1725"/>
                </a:lnTo>
                <a:lnTo>
                  <a:pt x="38" y="1835"/>
                </a:lnTo>
                <a:lnTo>
                  <a:pt x="1" y="1908"/>
                </a:lnTo>
                <a:lnTo>
                  <a:pt x="1" y="1981"/>
                </a:lnTo>
                <a:lnTo>
                  <a:pt x="38" y="2018"/>
                </a:lnTo>
                <a:lnTo>
                  <a:pt x="111" y="2055"/>
                </a:lnTo>
                <a:lnTo>
                  <a:pt x="74" y="2348"/>
                </a:lnTo>
                <a:lnTo>
                  <a:pt x="74" y="2642"/>
                </a:lnTo>
                <a:lnTo>
                  <a:pt x="74" y="3705"/>
                </a:lnTo>
                <a:lnTo>
                  <a:pt x="111" y="4843"/>
                </a:lnTo>
                <a:lnTo>
                  <a:pt x="148" y="5980"/>
                </a:lnTo>
                <a:lnTo>
                  <a:pt x="184" y="6090"/>
                </a:lnTo>
                <a:lnTo>
                  <a:pt x="294" y="6200"/>
                </a:lnTo>
                <a:lnTo>
                  <a:pt x="404" y="6236"/>
                </a:lnTo>
                <a:lnTo>
                  <a:pt x="514" y="6200"/>
                </a:lnTo>
                <a:lnTo>
                  <a:pt x="624" y="6236"/>
                </a:lnTo>
                <a:lnTo>
                  <a:pt x="845" y="6273"/>
                </a:lnTo>
                <a:lnTo>
                  <a:pt x="1028" y="6236"/>
                </a:lnTo>
                <a:lnTo>
                  <a:pt x="1395" y="6163"/>
                </a:lnTo>
                <a:lnTo>
                  <a:pt x="2385" y="5980"/>
                </a:lnTo>
                <a:lnTo>
                  <a:pt x="2605" y="5943"/>
                </a:lnTo>
                <a:lnTo>
                  <a:pt x="2752" y="5906"/>
                </a:lnTo>
                <a:lnTo>
                  <a:pt x="2899" y="5833"/>
                </a:lnTo>
                <a:lnTo>
                  <a:pt x="2972" y="5686"/>
                </a:lnTo>
                <a:lnTo>
                  <a:pt x="2972" y="5576"/>
                </a:lnTo>
                <a:lnTo>
                  <a:pt x="2935" y="5503"/>
                </a:lnTo>
                <a:lnTo>
                  <a:pt x="2825" y="5429"/>
                </a:lnTo>
                <a:lnTo>
                  <a:pt x="2679" y="5393"/>
                </a:lnTo>
                <a:lnTo>
                  <a:pt x="2532" y="5393"/>
                </a:lnTo>
                <a:lnTo>
                  <a:pt x="2385" y="5429"/>
                </a:lnTo>
                <a:lnTo>
                  <a:pt x="2055" y="5503"/>
                </a:lnTo>
                <a:lnTo>
                  <a:pt x="1762" y="5576"/>
                </a:lnTo>
                <a:lnTo>
                  <a:pt x="1028" y="5723"/>
                </a:lnTo>
                <a:lnTo>
                  <a:pt x="698" y="5796"/>
                </a:lnTo>
                <a:lnTo>
                  <a:pt x="661" y="4953"/>
                </a:lnTo>
                <a:lnTo>
                  <a:pt x="624" y="4109"/>
                </a:lnTo>
                <a:lnTo>
                  <a:pt x="845" y="4109"/>
                </a:lnTo>
                <a:lnTo>
                  <a:pt x="1028" y="4072"/>
                </a:lnTo>
                <a:lnTo>
                  <a:pt x="1431" y="3962"/>
                </a:lnTo>
                <a:lnTo>
                  <a:pt x="2459" y="3742"/>
                </a:lnTo>
                <a:lnTo>
                  <a:pt x="2495" y="3779"/>
                </a:lnTo>
                <a:lnTo>
                  <a:pt x="2605" y="3779"/>
                </a:lnTo>
                <a:lnTo>
                  <a:pt x="2679" y="3742"/>
                </a:lnTo>
                <a:lnTo>
                  <a:pt x="2752" y="3705"/>
                </a:lnTo>
                <a:lnTo>
                  <a:pt x="2789" y="3669"/>
                </a:lnTo>
                <a:lnTo>
                  <a:pt x="2862" y="3559"/>
                </a:lnTo>
                <a:lnTo>
                  <a:pt x="2899" y="3485"/>
                </a:lnTo>
                <a:lnTo>
                  <a:pt x="2899" y="3412"/>
                </a:lnTo>
                <a:lnTo>
                  <a:pt x="2862" y="3339"/>
                </a:lnTo>
                <a:lnTo>
                  <a:pt x="2825" y="3265"/>
                </a:lnTo>
                <a:lnTo>
                  <a:pt x="2715" y="3155"/>
                </a:lnTo>
                <a:lnTo>
                  <a:pt x="2532" y="3155"/>
                </a:lnTo>
                <a:lnTo>
                  <a:pt x="1431" y="3449"/>
                </a:lnTo>
                <a:lnTo>
                  <a:pt x="1028" y="3522"/>
                </a:lnTo>
                <a:lnTo>
                  <a:pt x="808" y="3595"/>
                </a:lnTo>
                <a:lnTo>
                  <a:pt x="624" y="3632"/>
                </a:lnTo>
                <a:lnTo>
                  <a:pt x="588" y="2788"/>
                </a:lnTo>
                <a:lnTo>
                  <a:pt x="588" y="2458"/>
                </a:lnTo>
                <a:lnTo>
                  <a:pt x="551" y="2091"/>
                </a:lnTo>
                <a:lnTo>
                  <a:pt x="1065" y="1981"/>
                </a:lnTo>
                <a:lnTo>
                  <a:pt x="1615" y="1835"/>
                </a:lnTo>
                <a:lnTo>
                  <a:pt x="1798" y="1798"/>
                </a:lnTo>
                <a:lnTo>
                  <a:pt x="2055" y="1798"/>
                </a:lnTo>
                <a:lnTo>
                  <a:pt x="2165" y="1871"/>
                </a:lnTo>
                <a:lnTo>
                  <a:pt x="2238" y="1908"/>
                </a:lnTo>
                <a:lnTo>
                  <a:pt x="2312" y="1945"/>
                </a:lnTo>
                <a:lnTo>
                  <a:pt x="2422" y="1945"/>
                </a:lnTo>
                <a:lnTo>
                  <a:pt x="2495" y="1908"/>
                </a:lnTo>
                <a:lnTo>
                  <a:pt x="3009" y="1651"/>
                </a:lnTo>
                <a:lnTo>
                  <a:pt x="3082" y="1615"/>
                </a:lnTo>
                <a:lnTo>
                  <a:pt x="3119" y="1578"/>
                </a:lnTo>
                <a:lnTo>
                  <a:pt x="3156" y="1431"/>
                </a:lnTo>
                <a:lnTo>
                  <a:pt x="3119" y="1284"/>
                </a:lnTo>
                <a:lnTo>
                  <a:pt x="3082" y="1248"/>
                </a:lnTo>
                <a:lnTo>
                  <a:pt x="3009" y="1174"/>
                </a:lnTo>
                <a:lnTo>
                  <a:pt x="2862" y="1138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75" name="Google Shape;175;p2"/>
          <p:cNvSpPr/>
          <p:nvPr/>
        </p:nvSpPr>
        <p:spPr>
          <a:xfrm>
            <a:off x="7146421" y="4508764"/>
            <a:ext cx="1040884" cy="730620"/>
          </a:xfrm>
          <a:custGeom>
            <a:avLst/>
            <a:gdLst/>
            <a:ahLst/>
            <a:cxnLst/>
            <a:rect l="l" t="t" r="r" b="b"/>
            <a:pathLst>
              <a:path w="20800" h="14600" extrusionOk="0">
                <a:moveTo>
                  <a:pt x="5466" y="441"/>
                </a:moveTo>
                <a:lnTo>
                  <a:pt x="5650" y="478"/>
                </a:lnTo>
                <a:lnTo>
                  <a:pt x="5577" y="478"/>
                </a:lnTo>
                <a:lnTo>
                  <a:pt x="5466" y="441"/>
                </a:lnTo>
                <a:close/>
                <a:moveTo>
                  <a:pt x="4843" y="478"/>
                </a:moveTo>
                <a:lnTo>
                  <a:pt x="4806" y="514"/>
                </a:lnTo>
                <a:lnTo>
                  <a:pt x="4586" y="551"/>
                </a:lnTo>
                <a:lnTo>
                  <a:pt x="4843" y="478"/>
                </a:lnTo>
                <a:close/>
                <a:moveTo>
                  <a:pt x="5173" y="808"/>
                </a:moveTo>
                <a:lnTo>
                  <a:pt x="5210" y="844"/>
                </a:lnTo>
                <a:lnTo>
                  <a:pt x="5246" y="918"/>
                </a:lnTo>
                <a:lnTo>
                  <a:pt x="5356" y="991"/>
                </a:lnTo>
                <a:lnTo>
                  <a:pt x="5503" y="1028"/>
                </a:lnTo>
                <a:lnTo>
                  <a:pt x="5760" y="1028"/>
                </a:lnTo>
                <a:lnTo>
                  <a:pt x="5870" y="991"/>
                </a:lnTo>
                <a:lnTo>
                  <a:pt x="5980" y="991"/>
                </a:lnTo>
                <a:lnTo>
                  <a:pt x="6017" y="1028"/>
                </a:lnTo>
                <a:lnTo>
                  <a:pt x="6053" y="1101"/>
                </a:lnTo>
                <a:lnTo>
                  <a:pt x="6163" y="1431"/>
                </a:lnTo>
                <a:lnTo>
                  <a:pt x="6163" y="1725"/>
                </a:lnTo>
                <a:lnTo>
                  <a:pt x="6127" y="2055"/>
                </a:lnTo>
                <a:lnTo>
                  <a:pt x="6053" y="2348"/>
                </a:lnTo>
                <a:lnTo>
                  <a:pt x="5980" y="2532"/>
                </a:lnTo>
                <a:lnTo>
                  <a:pt x="5907" y="2715"/>
                </a:lnTo>
                <a:lnTo>
                  <a:pt x="5650" y="3009"/>
                </a:lnTo>
                <a:lnTo>
                  <a:pt x="5393" y="3229"/>
                </a:lnTo>
                <a:lnTo>
                  <a:pt x="5063" y="3412"/>
                </a:lnTo>
                <a:lnTo>
                  <a:pt x="5063" y="3375"/>
                </a:lnTo>
                <a:lnTo>
                  <a:pt x="5063" y="3302"/>
                </a:lnTo>
                <a:lnTo>
                  <a:pt x="5026" y="3265"/>
                </a:lnTo>
                <a:lnTo>
                  <a:pt x="4953" y="3229"/>
                </a:lnTo>
                <a:lnTo>
                  <a:pt x="4880" y="3229"/>
                </a:lnTo>
                <a:lnTo>
                  <a:pt x="5063" y="2789"/>
                </a:lnTo>
                <a:lnTo>
                  <a:pt x="5063" y="2715"/>
                </a:lnTo>
                <a:lnTo>
                  <a:pt x="4990" y="2679"/>
                </a:lnTo>
                <a:lnTo>
                  <a:pt x="4953" y="2679"/>
                </a:lnTo>
                <a:lnTo>
                  <a:pt x="4880" y="2715"/>
                </a:lnTo>
                <a:lnTo>
                  <a:pt x="4549" y="3229"/>
                </a:lnTo>
                <a:lnTo>
                  <a:pt x="4329" y="3559"/>
                </a:lnTo>
                <a:lnTo>
                  <a:pt x="4109" y="3522"/>
                </a:lnTo>
                <a:lnTo>
                  <a:pt x="3853" y="3486"/>
                </a:lnTo>
                <a:lnTo>
                  <a:pt x="3706" y="3449"/>
                </a:lnTo>
                <a:lnTo>
                  <a:pt x="3999" y="3192"/>
                </a:lnTo>
                <a:lnTo>
                  <a:pt x="4586" y="2642"/>
                </a:lnTo>
                <a:lnTo>
                  <a:pt x="4586" y="2568"/>
                </a:lnTo>
                <a:lnTo>
                  <a:pt x="4586" y="2495"/>
                </a:lnTo>
                <a:lnTo>
                  <a:pt x="4513" y="2458"/>
                </a:lnTo>
                <a:lnTo>
                  <a:pt x="4439" y="2458"/>
                </a:lnTo>
                <a:lnTo>
                  <a:pt x="3486" y="3119"/>
                </a:lnTo>
                <a:lnTo>
                  <a:pt x="3302" y="3265"/>
                </a:lnTo>
                <a:lnTo>
                  <a:pt x="3229" y="3192"/>
                </a:lnTo>
                <a:lnTo>
                  <a:pt x="3266" y="3082"/>
                </a:lnTo>
                <a:lnTo>
                  <a:pt x="3302" y="3009"/>
                </a:lnTo>
                <a:lnTo>
                  <a:pt x="3266" y="2935"/>
                </a:lnTo>
                <a:lnTo>
                  <a:pt x="3229" y="2899"/>
                </a:lnTo>
                <a:lnTo>
                  <a:pt x="3339" y="2935"/>
                </a:lnTo>
                <a:lnTo>
                  <a:pt x="3669" y="2752"/>
                </a:lnTo>
                <a:lnTo>
                  <a:pt x="4733" y="2055"/>
                </a:lnTo>
                <a:lnTo>
                  <a:pt x="4770" y="1982"/>
                </a:lnTo>
                <a:lnTo>
                  <a:pt x="4770" y="1945"/>
                </a:lnTo>
                <a:lnTo>
                  <a:pt x="4733" y="1872"/>
                </a:lnTo>
                <a:lnTo>
                  <a:pt x="4660" y="1872"/>
                </a:lnTo>
                <a:lnTo>
                  <a:pt x="4329" y="1982"/>
                </a:lnTo>
                <a:lnTo>
                  <a:pt x="3816" y="2202"/>
                </a:lnTo>
                <a:lnTo>
                  <a:pt x="3302" y="2458"/>
                </a:lnTo>
                <a:lnTo>
                  <a:pt x="3082" y="2642"/>
                </a:lnTo>
                <a:lnTo>
                  <a:pt x="2935" y="2789"/>
                </a:lnTo>
                <a:lnTo>
                  <a:pt x="2899" y="2605"/>
                </a:lnTo>
                <a:lnTo>
                  <a:pt x="2899" y="2458"/>
                </a:lnTo>
                <a:lnTo>
                  <a:pt x="3082" y="2385"/>
                </a:lnTo>
                <a:lnTo>
                  <a:pt x="3266" y="2238"/>
                </a:lnTo>
                <a:lnTo>
                  <a:pt x="3632" y="2018"/>
                </a:lnTo>
                <a:lnTo>
                  <a:pt x="4109" y="1725"/>
                </a:lnTo>
                <a:lnTo>
                  <a:pt x="4586" y="1505"/>
                </a:lnTo>
                <a:lnTo>
                  <a:pt x="4660" y="1431"/>
                </a:lnTo>
                <a:lnTo>
                  <a:pt x="4660" y="1358"/>
                </a:lnTo>
                <a:lnTo>
                  <a:pt x="4586" y="1321"/>
                </a:lnTo>
                <a:lnTo>
                  <a:pt x="4513" y="1285"/>
                </a:lnTo>
                <a:lnTo>
                  <a:pt x="4256" y="1358"/>
                </a:lnTo>
                <a:lnTo>
                  <a:pt x="3963" y="1431"/>
                </a:lnTo>
                <a:lnTo>
                  <a:pt x="3706" y="1505"/>
                </a:lnTo>
                <a:lnTo>
                  <a:pt x="3449" y="1651"/>
                </a:lnTo>
                <a:lnTo>
                  <a:pt x="3156" y="1798"/>
                </a:lnTo>
                <a:lnTo>
                  <a:pt x="3302" y="1578"/>
                </a:lnTo>
                <a:lnTo>
                  <a:pt x="3486" y="1358"/>
                </a:lnTo>
                <a:lnTo>
                  <a:pt x="3779" y="1211"/>
                </a:lnTo>
                <a:lnTo>
                  <a:pt x="4109" y="1065"/>
                </a:lnTo>
                <a:lnTo>
                  <a:pt x="4733" y="844"/>
                </a:lnTo>
                <a:lnTo>
                  <a:pt x="4770" y="918"/>
                </a:lnTo>
                <a:lnTo>
                  <a:pt x="4843" y="991"/>
                </a:lnTo>
                <a:lnTo>
                  <a:pt x="4916" y="991"/>
                </a:lnTo>
                <a:lnTo>
                  <a:pt x="4990" y="1028"/>
                </a:lnTo>
                <a:lnTo>
                  <a:pt x="5063" y="991"/>
                </a:lnTo>
                <a:lnTo>
                  <a:pt x="5100" y="955"/>
                </a:lnTo>
                <a:lnTo>
                  <a:pt x="5173" y="881"/>
                </a:lnTo>
                <a:lnTo>
                  <a:pt x="5173" y="808"/>
                </a:lnTo>
                <a:close/>
                <a:moveTo>
                  <a:pt x="9648" y="3302"/>
                </a:moveTo>
                <a:lnTo>
                  <a:pt x="9905" y="3375"/>
                </a:lnTo>
                <a:lnTo>
                  <a:pt x="9905" y="3412"/>
                </a:lnTo>
                <a:lnTo>
                  <a:pt x="10125" y="3632"/>
                </a:lnTo>
                <a:lnTo>
                  <a:pt x="10308" y="3889"/>
                </a:lnTo>
                <a:lnTo>
                  <a:pt x="10162" y="4036"/>
                </a:lnTo>
                <a:lnTo>
                  <a:pt x="9978" y="4182"/>
                </a:lnTo>
                <a:lnTo>
                  <a:pt x="9795" y="4293"/>
                </a:lnTo>
                <a:lnTo>
                  <a:pt x="9612" y="4329"/>
                </a:lnTo>
                <a:lnTo>
                  <a:pt x="9501" y="4293"/>
                </a:lnTo>
                <a:lnTo>
                  <a:pt x="9428" y="4256"/>
                </a:lnTo>
                <a:lnTo>
                  <a:pt x="9501" y="4146"/>
                </a:lnTo>
                <a:lnTo>
                  <a:pt x="9501" y="4072"/>
                </a:lnTo>
                <a:lnTo>
                  <a:pt x="9465" y="3999"/>
                </a:lnTo>
                <a:lnTo>
                  <a:pt x="9391" y="3926"/>
                </a:lnTo>
                <a:lnTo>
                  <a:pt x="9245" y="3926"/>
                </a:lnTo>
                <a:lnTo>
                  <a:pt x="9465" y="3816"/>
                </a:lnTo>
                <a:lnTo>
                  <a:pt x="9501" y="3779"/>
                </a:lnTo>
                <a:lnTo>
                  <a:pt x="9538" y="3742"/>
                </a:lnTo>
                <a:lnTo>
                  <a:pt x="9538" y="3632"/>
                </a:lnTo>
                <a:lnTo>
                  <a:pt x="9465" y="3559"/>
                </a:lnTo>
                <a:lnTo>
                  <a:pt x="9391" y="3522"/>
                </a:lnTo>
                <a:lnTo>
                  <a:pt x="9355" y="3522"/>
                </a:lnTo>
                <a:lnTo>
                  <a:pt x="9061" y="3632"/>
                </a:lnTo>
                <a:lnTo>
                  <a:pt x="9208" y="3375"/>
                </a:lnTo>
                <a:lnTo>
                  <a:pt x="9281" y="3412"/>
                </a:lnTo>
                <a:lnTo>
                  <a:pt x="9355" y="3412"/>
                </a:lnTo>
                <a:lnTo>
                  <a:pt x="9501" y="3375"/>
                </a:lnTo>
                <a:lnTo>
                  <a:pt x="9648" y="3302"/>
                </a:lnTo>
                <a:close/>
                <a:moveTo>
                  <a:pt x="1505" y="4329"/>
                </a:moveTo>
                <a:lnTo>
                  <a:pt x="1615" y="4366"/>
                </a:lnTo>
                <a:lnTo>
                  <a:pt x="1725" y="4439"/>
                </a:lnTo>
                <a:lnTo>
                  <a:pt x="1872" y="4586"/>
                </a:lnTo>
                <a:lnTo>
                  <a:pt x="1908" y="4769"/>
                </a:lnTo>
                <a:lnTo>
                  <a:pt x="1945" y="4916"/>
                </a:lnTo>
                <a:lnTo>
                  <a:pt x="1908" y="5100"/>
                </a:lnTo>
                <a:lnTo>
                  <a:pt x="1872" y="5246"/>
                </a:lnTo>
                <a:lnTo>
                  <a:pt x="1762" y="5393"/>
                </a:lnTo>
                <a:lnTo>
                  <a:pt x="1615" y="5503"/>
                </a:lnTo>
                <a:lnTo>
                  <a:pt x="1468" y="5576"/>
                </a:lnTo>
                <a:lnTo>
                  <a:pt x="1432" y="5430"/>
                </a:lnTo>
                <a:lnTo>
                  <a:pt x="1432" y="5283"/>
                </a:lnTo>
                <a:lnTo>
                  <a:pt x="1432" y="5210"/>
                </a:lnTo>
                <a:lnTo>
                  <a:pt x="1395" y="5136"/>
                </a:lnTo>
                <a:lnTo>
                  <a:pt x="1395" y="5063"/>
                </a:lnTo>
                <a:lnTo>
                  <a:pt x="1321" y="4989"/>
                </a:lnTo>
                <a:lnTo>
                  <a:pt x="1285" y="4953"/>
                </a:lnTo>
                <a:lnTo>
                  <a:pt x="1175" y="4989"/>
                </a:lnTo>
                <a:lnTo>
                  <a:pt x="1028" y="5063"/>
                </a:lnTo>
                <a:lnTo>
                  <a:pt x="1138" y="4989"/>
                </a:lnTo>
                <a:lnTo>
                  <a:pt x="1321" y="4879"/>
                </a:lnTo>
                <a:lnTo>
                  <a:pt x="1468" y="4769"/>
                </a:lnTo>
                <a:lnTo>
                  <a:pt x="1542" y="4696"/>
                </a:lnTo>
                <a:lnTo>
                  <a:pt x="1505" y="4623"/>
                </a:lnTo>
                <a:lnTo>
                  <a:pt x="1468" y="4549"/>
                </a:lnTo>
                <a:lnTo>
                  <a:pt x="1395" y="4513"/>
                </a:lnTo>
                <a:lnTo>
                  <a:pt x="1432" y="4476"/>
                </a:lnTo>
                <a:lnTo>
                  <a:pt x="1468" y="4439"/>
                </a:lnTo>
                <a:lnTo>
                  <a:pt x="1468" y="4403"/>
                </a:lnTo>
                <a:lnTo>
                  <a:pt x="1432" y="4329"/>
                </a:lnTo>
                <a:close/>
                <a:moveTo>
                  <a:pt x="1138" y="5576"/>
                </a:moveTo>
                <a:lnTo>
                  <a:pt x="1138" y="5650"/>
                </a:lnTo>
                <a:lnTo>
                  <a:pt x="1028" y="5613"/>
                </a:lnTo>
                <a:lnTo>
                  <a:pt x="1138" y="5576"/>
                </a:lnTo>
                <a:close/>
                <a:moveTo>
                  <a:pt x="7887" y="5907"/>
                </a:moveTo>
                <a:lnTo>
                  <a:pt x="8218" y="5980"/>
                </a:lnTo>
                <a:lnTo>
                  <a:pt x="8291" y="6090"/>
                </a:lnTo>
                <a:lnTo>
                  <a:pt x="8401" y="6163"/>
                </a:lnTo>
                <a:lnTo>
                  <a:pt x="8511" y="6273"/>
                </a:lnTo>
                <a:lnTo>
                  <a:pt x="8621" y="6383"/>
                </a:lnTo>
                <a:lnTo>
                  <a:pt x="8694" y="6530"/>
                </a:lnTo>
                <a:lnTo>
                  <a:pt x="8768" y="6677"/>
                </a:lnTo>
                <a:lnTo>
                  <a:pt x="8805" y="6934"/>
                </a:lnTo>
                <a:lnTo>
                  <a:pt x="8768" y="7154"/>
                </a:lnTo>
                <a:lnTo>
                  <a:pt x="8658" y="7374"/>
                </a:lnTo>
                <a:lnTo>
                  <a:pt x="8548" y="7557"/>
                </a:lnTo>
                <a:lnTo>
                  <a:pt x="8438" y="7704"/>
                </a:lnTo>
                <a:lnTo>
                  <a:pt x="8291" y="7814"/>
                </a:lnTo>
                <a:lnTo>
                  <a:pt x="8144" y="7887"/>
                </a:lnTo>
                <a:lnTo>
                  <a:pt x="7998" y="7961"/>
                </a:lnTo>
                <a:lnTo>
                  <a:pt x="8071" y="7594"/>
                </a:lnTo>
                <a:lnTo>
                  <a:pt x="8071" y="7520"/>
                </a:lnTo>
                <a:lnTo>
                  <a:pt x="8034" y="7484"/>
                </a:lnTo>
                <a:lnTo>
                  <a:pt x="7961" y="7484"/>
                </a:lnTo>
                <a:lnTo>
                  <a:pt x="7924" y="7520"/>
                </a:lnTo>
                <a:lnTo>
                  <a:pt x="7741" y="7741"/>
                </a:lnTo>
                <a:lnTo>
                  <a:pt x="7557" y="7997"/>
                </a:lnTo>
                <a:lnTo>
                  <a:pt x="7264" y="7924"/>
                </a:lnTo>
                <a:lnTo>
                  <a:pt x="7484" y="7594"/>
                </a:lnTo>
                <a:lnTo>
                  <a:pt x="7741" y="7337"/>
                </a:lnTo>
                <a:lnTo>
                  <a:pt x="7741" y="7264"/>
                </a:lnTo>
                <a:lnTo>
                  <a:pt x="7741" y="7227"/>
                </a:lnTo>
                <a:lnTo>
                  <a:pt x="7631" y="7227"/>
                </a:lnTo>
                <a:lnTo>
                  <a:pt x="7447" y="7337"/>
                </a:lnTo>
                <a:lnTo>
                  <a:pt x="7264" y="7447"/>
                </a:lnTo>
                <a:lnTo>
                  <a:pt x="7080" y="7594"/>
                </a:lnTo>
                <a:lnTo>
                  <a:pt x="6934" y="7777"/>
                </a:lnTo>
                <a:lnTo>
                  <a:pt x="6860" y="7704"/>
                </a:lnTo>
                <a:lnTo>
                  <a:pt x="6714" y="7557"/>
                </a:lnTo>
                <a:lnTo>
                  <a:pt x="7227" y="7264"/>
                </a:lnTo>
                <a:lnTo>
                  <a:pt x="7741" y="6934"/>
                </a:lnTo>
                <a:lnTo>
                  <a:pt x="7741" y="6897"/>
                </a:lnTo>
                <a:lnTo>
                  <a:pt x="7704" y="6860"/>
                </a:lnTo>
                <a:lnTo>
                  <a:pt x="7411" y="6860"/>
                </a:lnTo>
                <a:lnTo>
                  <a:pt x="7080" y="6934"/>
                </a:lnTo>
                <a:lnTo>
                  <a:pt x="6787" y="7044"/>
                </a:lnTo>
                <a:lnTo>
                  <a:pt x="6530" y="7227"/>
                </a:lnTo>
                <a:lnTo>
                  <a:pt x="6494" y="7007"/>
                </a:lnTo>
                <a:lnTo>
                  <a:pt x="6494" y="6750"/>
                </a:lnTo>
                <a:lnTo>
                  <a:pt x="6604" y="6713"/>
                </a:lnTo>
                <a:lnTo>
                  <a:pt x="6970" y="6603"/>
                </a:lnTo>
                <a:lnTo>
                  <a:pt x="7117" y="6530"/>
                </a:lnTo>
                <a:lnTo>
                  <a:pt x="7301" y="6420"/>
                </a:lnTo>
                <a:lnTo>
                  <a:pt x="7337" y="6347"/>
                </a:lnTo>
                <a:lnTo>
                  <a:pt x="7337" y="6310"/>
                </a:lnTo>
                <a:lnTo>
                  <a:pt x="7301" y="6310"/>
                </a:lnTo>
                <a:lnTo>
                  <a:pt x="7007" y="6273"/>
                </a:lnTo>
                <a:lnTo>
                  <a:pt x="6750" y="6310"/>
                </a:lnTo>
                <a:lnTo>
                  <a:pt x="6750" y="6310"/>
                </a:lnTo>
                <a:lnTo>
                  <a:pt x="6860" y="6200"/>
                </a:lnTo>
                <a:lnTo>
                  <a:pt x="6970" y="6090"/>
                </a:lnTo>
                <a:lnTo>
                  <a:pt x="7117" y="6017"/>
                </a:lnTo>
                <a:lnTo>
                  <a:pt x="7264" y="5943"/>
                </a:lnTo>
                <a:lnTo>
                  <a:pt x="7557" y="5907"/>
                </a:lnTo>
                <a:close/>
                <a:moveTo>
                  <a:pt x="4953" y="1"/>
                </a:moveTo>
                <a:lnTo>
                  <a:pt x="4733" y="37"/>
                </a:lnTo>
                <a:lnTo>
                  <a:pt x="4476" y="111"/>
                </a:lnTo>
                <a:lnTo>
                  <a:pt x="4256" y="184"/>
                </a:lnTo>
                <a:lnTo>
                  <a:pt x="4036" y="294"/>
                </a:lnTo>
                <a:lnTo>
                  <a:pt x="3632" y="551"/>
                </a:lnTo>
                <a:lnTo>
                  <a:pt x="3302" y="881"/>
                </a:lnTo>
                <a:lnTo>
                  <a:pt x="2972" y="1248"/>
                </a:lnTo>
                <a:lnTo>
                  <a:pt x="2679" y="1651"/>
                </a:lnTo>
                <a:lnTo>
                  <a:pt x="2569" y="1872"/>
                </a:lnTo>
                <a:lnTo>
                  <a:pt x="2495" y="2092"/>
                </a:lnTo>
                <a:lnTo>
                  <a:pt x="2422" y="2348"/>
                </a:lnTo>
                <a:lnTo>
                  <a:pt x="2385" y="2568"/>
                </a:lnTo>
                <a:lnTo>
                  <a:pt x="2422" y="2789"/>
                </a:lnTo>
                <a:lnTo>
                  <a:pt x="2459" y="2935"/>
                </a:lnTo>
                <a:lnTo>
                  <a:pt x="2532" y="3119"/>
                </a:lnTo>
                <a:lnTo>
                  <a:pt x="2605" y="3265"/>
                </a:lnTo>
                <a:lnTo>
                  <a:pt x="2495" y="3339"/>
                </a:lnTo>
                <a:lnTo>
                  <a:pt x="2018" y="3559"/>
                </a:lnTo>
                <a:lnTo>
                  <a:pt x="1798" y="3706"/>
                </a:lnTo>
                <a:lnTo>
                  <a:pt x="1688" y="3779"/>
                </a:lnTo>
                <a:lnTo>
                  <a:pt x="1578" y="3852"/>
                </a:lnTo>
                <a:lnTo>
                  <a:pt x="1065" y="3852"/>
                </a:lnTo>
                <a:lnTo>
                  <a:pt x="881" y="3926"/>
                </a:lnTo>
                <a:lnTo>
                  <a:pt x="735" y="3999"/>
                </a:lnTo>
                <a:lnTo>
                  <a:pt x="588" y="4109"/>
                </a:lnTo>
                <a:lnTo>
                  <a:pt x="478" y="4256"/>
                </a:lnTo>
                <a:lnTo>
                  <a:pt x="368" y="4403"/>
                </a:lnTo>
                <a:lnTo>
                  <a:pt x="184" y="4623"/>
                </a:lnTo>
                <a:lnTo>
                  <a:pt x="74" y="4879"/>
                </a:lnTo>
                <a:lnTo>
                  <a:pt x="38" y="4989"/>
                </a:lnTo>
                <a:lnTo>
                  <a:pt x="1" y="5136"/>
                </a:lnTo>
                <a:lnTo>
                  <a:pt x="38" y="5283"/>
                </a:lnTo>
                <a:lnTo>
                  <a:pt x="74" y="5430"/>
                </a:lnTo>
                <a:lnTo>
                  <a:pt x="184" y="5576"/>
                </a:lnTo>
                <a:lnTo>
                  <a:pt x="258" y="5723"/>
                </a:lnTo>
                <a:lnTo>
                  <a:pt x="404" y="5833"/>
                </a:lnTo>
                <a:lnTo>
                  <a:pt x="514" y="5943"/>
                </a:lnTo>
                <a:lnTo>
                  <a:pt x="661" y="6017"/>
                </a:lnTo>
                <a:lnTo>
                  <a:pt x="845" y="6053"/>
                </a:lnTo>
                <a:lnTo>
                  <a:pt x="1175" y="6127"/>
                </a:lnTo>
                <a:lnTo>
                  <a:pt x="1358" y="6127"/>
                </a:lnTo>
                <a:lnTo>
                  <a:pt x="1505" y="6090"/>
                </a:lnTo>
                <a:lnTo>
                  <a:pt x="1688" y="6053"/>
                </a:lnTo>
                <a:lnTo>
                  <a:pt x="1835" y="5980"/>
                </a:lnTo>
                <a:lnTo>
                  <a:pt x="2055" y="5760"/>
                </a:lnTo>
                <a:lnTo>
                  <a:pt x="2275" y="5503"/>
                </a:lnTo>
                <a:lnTo>
                  <a:pt x="2385" y="5210"/>
                </a:lnTo>
                <a:lnTo>
                  <a:pt x="2422" y="5063"/>
                </a:lnTo>
                <a:lnTo>
                  <a:pt x="2422" y="4879"/>
                </a:lnTo>
                <a:lnTo>
                  <a:pt x="2385" y="4733"/>
                </a:lnTo>
                <a:lnTo>
                  <a:pt x="2349" y="4586"/>
                </a:lnTo>
                <a:lnTo>
                  <a:pt x="2275" y="4403"/>
                </a:lnTo>
                <a:lnTo>
                  <a:pt x="2202" y="4256"/>
                </a:lnTo>
                <a:lnTo>
                  <a:pt x="2092" y="4146"/>
                </a:lnTo>
                <a:lnTo>
                  <a:pt x="2055" y="4109"/>
                </a:lnTo>
                <a:lnTo>
                  <a:pt x="2165" y="4036"/>
                </a:lnTo>
                <a:lnTo>
                  <a:pt x="2495" y="3816"/>
                </a:lnTo>
                <a:lnTo>
                  <a:pt x="2679" y="3669"/>
                </a:lnTo>
                <a:lnTo>
                  <a:pt x="2862" y="3522"/>
                </a:lnTo>
                <a:lnTo>
                  <a:pt x="3119" y="3706"/>
                </a:lnTo>
                <a:lnTo>
                  <a:pt x="3156" y="3779"/>
                </a:lnTo>
                <a:lnTo>
                  <a:pt x="3229" y="3816"/>
                </a:lnTo>
                <a:lnTo>
                  <a:pt x="3339" y="3816"/>
                </a:lnTo>
                <a:lnTo>
                  <a:pt x="3706" y="3962"/>
                </a:lnTo>
                <a:lnTo>
                  <a:pt x="4109" y="4036"/>
                </a:lnTo>
                <a:lnTo>
                  <a:pt x="4513" y="4072"/>
                </a:lnTo>
                <a:lnTo>
                  <a:pt x="4880" y="3999"/>
                </a:lnTo>
                <a:lnTo>
                  <a:pt x="5246" y="3889"/>
                </a:lnTo>
                <a:lnTo>
                  <a:pt x="5283" y="3962"/>
                </a:lnTo>
                <a:lnTo>
                  <a:pt x="5320" y="4036"/>
                </a:lnTo>
                <a:lnTo>
                  <a:pt x="5540" y="4219"/>
                </a:lnTo>
                <a:lnTo>
                  <a:pt x="5723" y="4439"/>
                </a:lnTo>
                <a:lnTo>
                  <a:pt x="5980" y="4916"/>
                </a:lnTo>
                <a:lnTo>
                  <a:pt x="6200" y="5430"/>
                </a:lnTo>
                <a:lnTo>
                  <a:pt x="6347" y="5650"/>
                </a:lnTo>
                <a:lnTo>
                  <a:pt x="6530" y="5870"/>
                </a:lnTo>
                <a:lnTo>
                  <a:pt x="6347" y="6017"/>
                </a:lnTo>
                <a:lnTo>
                  <a:pt x="6237" y="6200"/>
                </a:lnTo>
                <a:lnTo>
                  <a:pt x="6127" y="6383"/>
                </a:lnTo>
                <a:lnTo>
                  <a:pt x="6053" y="6567"/>
                </a:lnTo>
                <a:lnTo>
                  <a:pt x="5797" y="6713"/>
                </a:lnTo>
                <a:lnTo>
                  <a:pt x="5723" y="6824"/>
                </a:lnTo>
                <a:lnTo>
                  <a:pt x="5723" y="6934"/>
                </a:lnTo>
                <a:lnTo>
                  <a:pt x="5760" y="7044"/>
                </a:lnTo>
                <a:lnTo>
                  <a:pt x="5833" y="7080"/>
                </a:lnTo>
                <a:lnTo>
                  <a:pt x="6017" y="7080"/>
                </a:lnTo>
                <a:lnTo>
                  <a:pt x="6053" y="7300"/>
                </a:lnTo>
                <a:lnTo>
                  <a:pt x="6127" y="7520"/>
                </a:lnTo>
                <a:lnTo>
                  <a:pt x="6127" y="7631"/>
                </a:lnTo>
                <a:lnTo>
                  <a:pt x="6127" y="7741"/>
                </a:lnTo>
                <a:lnTo>
                  <a:pt x="6200" y="7814"/>
                </a:lnTo>
                <a:lnTo>
                  <a:pt x="6310" y="7851"/>
                </a:lnTo>
                <a:lnTo>
                  <a:pt x="6347" y="7851"/>
                </a:lnTo>
                <a:lnTo>
                  <a:pt x="6494" y="8034"/>
                </a:lnTo>
                <a:lnTo>
                  <a:pt x="6640" y="8144"/>
                </a:lnTo>
                <a:lnTo>
                  <a:pt x="6787" y="8254"/>
                </a:lnTo>
                <a:lnTo>
                  <a:pt x="6860" y="8291"/>
                </a:lnTo>
                <a:lnTo>
                  <a:pt x="6934" y="8327"/>
                </a:lnTo>
                <a:lnTo>
                  <a:pt x="7191" y="8438"/>
                </a:lnTo>
                <a:lnTo>
                  <a:pt x="7447" y="8474"/>
                </a:lnTo>
                <a:lnTo>
                  <a:pt x="7741" y="8474"/>
                </a:lnTo>
                <a:lnTo>
                  <a:pt x="7998" y="8438"/>
                </a:lnTo>
                <a:lnTo>
                  <a:pt x="8254" y="8364"/>
                </a:lnTo>
                <a:lnTo>
                  <a:pt x="8511" y="8254"/>
                </a:lnTo>
                <a:lnTo>
                  <a:pt x="8731" y="8071"/>
                </a:lnTo>
                <a:lnTo>
                  <a:pt x="8915" y="7887"/>
                </a:lnTo>
                <a:lnTo>
                  <a:pt x="9098" y="7631"/>
                </a:lnTo>
                <a:lnTo>
                  <a:pt x="9245" y="7300"/>
                </a:lnTo>
                <a:lnTo>
                  <a:pt x="9281" y="7007"/>
                </a:lnTo>
                <a:lnTo>
                  <a:pt x="9318" y="6824"/>
                </a:lnTo>
                <a:lnTo>
                  <a:pt x="9281" y="6677"/>
                </a:lnTo>
                <a:lnTo>
                  <a:pt x="9208" y="6457"/>
                </a:lnTo>
                <a:lnTo>
                  <a:pt x="9135" y="6200"/>
                </a:lnTo>
                <a:lnTo>
                  <a:pt x="8951" y="5980"/>
                </a:lnTo>
                <a:lnTo>
                  <a:pt x="8878" y="5907"/>
                </a:lnTo>
                <a:lnTo>
                  <a:pt x="8768" y="5833"/>
                </a:lnTo>
                <a:lnTo>
                  <a:pt x="8805" y="5686"/>
                </a:lnTo>
                <a:lnTo>
                  <a:pt x="9025" y="5246"/>
                </a:lnTo>
                <a:lnTo>
                  <a:pt x="9208" y="4769"/>
                </a:lnTo>
                <a:lnTo>
                  <a:pt x="9428" y="4806"/>
                </a:lnTo>
                <a:lnTo>
                  <a:pt x="9648" y="4806"/>
                </a:lnTo>
                <a:lnTo>
                  <a:pt x="9832" y="4733"/>
                </a:lnTo>
                <a:lnTo>
                  <a:pt x="10052" y="4659"/>
                </a:lnTo>
                <a:lnTo>
                  <a:pt x="10235" y="4549"/>
                </a:lnTo>
                <a:lnTo>
                  <a:pt x="10419" y="4403"/>
                </a:lnTo>
                <a:lnTo>
                  <a:pt x="10712" y="4109"/>
                </a:lnTo>
                <a:lnTo>
                  <a:pt x="10785" y="3962"/>
                </a:lnTo>
                <a:lnTo>
                  <a:pt x="10785" y="3816"/>
                </a:lnTo>
                <a:lnTo>
                  <a:pt x="10639" y="3559"/>
                </a:lnTo>
                <a:lnTo>
                  <a:pt x="10492" y="3339"/>
                </a:lnTo>
                <a:lnTo>
                  <a:pt x="10345" y="3155"/>
                </a:lnTo>
                <a:lnTo>
                  <a:pt x="10125" y="2972"/>
                </a:lnTo>
                <a:lnTo>
                  <a:pt x="9905" y="2825"/>
                </a:lnTo>
                <a:lnTo>
                  <a:pt x="9795" y="2789"/>
                </a:lnTo>
                <a:lnTo>
                  <a:pt x="9685" y="2752"/>
                </a:lnTo>
                <a:lnTo>
                  <a:pt x="9501" y="2862"/>
                </a:lnTo>
                <a:lnTo>
                  <a:pt x="9391" y="2825"/>
                </a:lnTo>
                <a:lnTo>
                  <a:pt x="9318" y="2862"/>
                </a:lnTo>
                <a:lnTo>
                  <a:pt x="9025" y="3009"/>
                </a:lnTo>
                <a:lnTo>
                  <a:pt x="8768" y="3192"/>
                </a:lnTo>
                <a:lnTo>
                  <a:pt x="8658" y="3302"/>
                </a:lnTo>
                <a:lnTo>
                  <a:pt x="8548" y="3449"/>
                </a:lnTo>
                <a:lnTo>
                  <a:pt x="8474" y="3559"/>
                </a:lnTo>
                <a:lnTo>
                  <a:pt x="8438" y="3742"/>
                </a:lnTo>
                <a:lnTo>
                  <a:pt x="8438" y="3852"/>
                </a:lnTo>
                <a:lnTo>
                  <a:pt x="8438" y="3962"/>
                </a:lnTo>
                <a:lnTo>
                  <a:pt x="8474" y="4182"/>
                </a:lnTo>
                <a:lnTo>
                  <a:pt x="8621" y="4403"/>
                </a:lnTo>
                <a:lnTo>
                  <a:pt x="8768" y="4549"/>
                </a:lnTo>
                <a:lnTo>
                  <a:pt x="8878" y="4623"/>
                </a:lnTo>
                <a:lnTo>
                  <a:pt x="8694" y="4879"/>
                </a:lnTo>
                <a:lnTo>
                  <a:pt x="8548" y="5136"/>
                </a:lnTo>
                <a:lnTo>
                  <a:pt x="8291" y="5613"/>
                </a:lnTo>
                <a:lnTo>
                  <a:pt x="8144" y="5540"/>
                </a:lnTo>
                <a:lnTo>
                  <a:pt x="7961" y="5503"/>
                </a:lnTo>
                <a:lnTo>
                  <a:pt x="7777" y="5466"/>
                </a:lnTo>
                <a:lnTo>
                  <a:pt x="7411" y="5466"/>
                </a:lnTo>
                <a:lnTo>
                  <a:pt x="7227" y="5503"/>
                </a:lnTo>
                <a:lnTo>
                  <a:pt x="7044" y="5540"/>
                </a:lnTo>
                <a:lnTo>
                  <a:pt x="6860" y="5650"/>
                </a:lnTo>
                <a:lnTo>
                  <a:pt x="6750" y="5320"/>
                </a:lnTo>
                <a:lnTo>
                  <a:pt x="6604" y="5026"/>
                </a:lnTo>
                <a:lnTo>
                  <a:pt x="6273" y="4476"/>
                </a:lnTo>
                <a:lnTo>
                  <a:pt x="6163" y="4256"/>
                </a:lnTo>
                <a:lnTo>
                  <a:pt x="6053" y="4072"/>
                </a:lnTo>
                <a:lnTo>
                  <a:pt x="5870" y="3889"/>
                </a:lnTo>
                <a:lnTo>
                  <a:pt x="5687" y="3779"/>
                </a:lnTo>
                <a:lnTo>
                  <a:pt x="5723" y="3706"/>
                </a:lnTo>
                <a:lnTo>
                  <a:pt x="5723" y="3632"/>
                </a:lnTo>
                <a:lnTo>
                  <a:pt x="5907" y="3486"/>
                </a:lnTo>
                <a:lnTo>
                  <a:pt x="6053" y="3339"/>
                </a:lnTo>
                <a:lnTo>
                  <a:pt x="6200" y="3155"/>
                </a:lnTo>
                <a:lnTo>
                  <a:pt x="6347" y="2972"/>
                </a:lnTo>
                <a:lnTo>
                  <a:pt x="6457" y="2752"/>
                </a:lnTo>
                <a:lnTo>
                  <a:pt x="6530" y="2532"/>
                </a:lnTo>
                <a:lnTo>
                  <a:pt x="6604" y="2312"/>
                </a:lnTo>
                <a:lnTo>
                  <a:pt x="6677" y="2055"/>
                </a:lnTo>
                <a:lnTo>
                  <a:pt x="6677" y="1615"/>
                </a:lnTo>
                <a:lnTo>
                  <a:pt x="6677" y="1358"/>
                </a:lnTo>
                <a:lnTo>
                  <a:pt x="6640" y="1138"/>
                </a:lnTo>
                <a:lnTo>
                  <a:pt x="6567" y="881"/>
                </a:lnTo>
                <a:lnTo>
                  <a:pt x="6457" y="698"/>
                </a:lnTo>
                <a:lnTo>
                  <a:pt x="6273" y="551"/>
                </a:lnTo>
                <a:lnTo>
                  <a:pt x="6200" y="478"/>
                </a:lnTo>
                <a:lnTo>
                  <a:pt x="6090" y="478"/>
                </a:lnTo>
                <a:lnTo>
                  <a:pt x="6017" y="331"/>
                </a:lnTo>
                <a:lnTo>
                  <a:pt x="5907" y="221"/>
                </a:lnTo>
                <a:lnTo>
                  <a:pt x="5760" y="148"/>
                </a:lnTo>
                <a:lnTo>
                  <a:pt x="5613" y="74"/>
                </a:lnTo>
                <a:lnTo>
                  <a:pt x="5283" y="1"/>
                </a:lnTo>
                <a:close/>
                <a:moveTo>
                  <a:pt x="15114" y="6750"/>
                </a:moveTo>
                <a:lnTo>
                  <a:pt x="15187" y="6787"/>
                </a:lnTo>
                <a:lnTo>
                  <a:pt x="15481" y="6897"/>
                </a:lnTo>
                <a:lnTo>
                  <a:pt x="15591" y="6970"/>
                </a:lnTo>
                <a:lnTo>
                  <a:pt x="15737" y="7044"/>
                </a:lnTo>
                <a:lnTo>
                  <a:pt x="15847" y="7190"/>
                </a:lnTo>
                <a:lnTo>
                  <a:pt x="15921" y="7337"/>
                </a:lnTo>
                <a:lnTo>
                  <a:pt x="16068" y="7667"/>
                </a:lnTo>
                <a:lnTo>
                  <a:pt x="16141" y="8034"/>
                </a:lnTo>
                <a:lnTo>
                  <a:pt x="16178" y="8438"/>
                </a:lnTo>
                <a:lnTo>
                  <a:pt x="16178" y="8621"/>
                </a:lnTo>
                <a:lnTo>
                  <a:pt x="16141" y="8804"/>
                </a:lnTo>
                <a:lnTo>
                  <a:pt x="16068" y="8988"/>
                </a:lnTo>
                <a:lnTo>
                  <a:pt x="15957" y="9134"/>
                </a:lnTo>
                <a:lnTo>
                  <a:pt x="15701" y="9355"/>
                </a:lnTo>
                <a:lnTo>
                  <a:pt x="15407" y="9575"/>
                </a:lnTo>
                <a:lnTo>
                  <a:pt x="15077" y="9758"/>
                </a:lnTo>
                <a:lnTo>
                  <a:pt x="14710" y="9905"/>
                </a:lnTo>
                <a:lnTo>
                  <a:pt x="14710" y="9905"/>
                </a:lnTo>
                <a:lnTo>
                  <a:pt x="15187" y="9208"/>
                </a:lnTo>
                <a:lnTo>
                  <a:pt x="15187" y="9134"/>
                </a:lnTo>
                <a:lnTo>
                  <a:pt x="15150" y="9098"/>
                </a:lnTo>
                <a:lnTo>
                  <a:pt x="15114" y="9061"/>
                </a:lnTo>
                <a:lnTo>
                  <a:pt x="15040" y="9098"/>
                </a:lnTo>
                <a:lnTo>
                  <a:pt x="14564" y="9538"/>
                </a:lnTo>
                <a:lnTo>
                  <a:pt x="14123" y="9978"/>
                </a:lnTo>
                <a:lnTo>
                  <a:pt x="13940" y="9978"/>
                </a:lnTo>
                <a:lnTo>
                  <a:pt x="13757" y="9905"/>
                </a:lnTo>
                <a:lnTo>
                  <a:pt x="13940" y="9648"/>
                </a:lnTo>
                <a:lnTo>
                  <a:pt x="14160" y="9391"/>
                </a:lnTo>
                <a:lnTo>
                  <a:pt x="14380" y="9134"/>
                </a:lnTo>
                <a:lnTo>
                  <a:pt x="14637" y="8914"/>
                </a:lnTo>
                <a:lnTo>
                  <a:pt x="14674" y="8841"/>
                </a:lnTo>
                <a:lnTo>
                  <a:pt x="14674" y="8804"/>
                </a:lnTo>
                <a:lnTo>
                  <a:pt x="14637" y="8731"/>
                </a:lnTo>
                <a:lnTo>
                  <a:pt x="14564" y="8731"/>
                </a:lnTo>
                <a:lnTo>
                  <a:pt x="14784" y="8584"/>
                </a:lnTo>
                <a:lnTo>
                  <a:pt x="14820" y="8511"/>
                </a:lnTo>
                <a:lnTo>
                  <a:pt x="14784" y="8438"/>
                </a:lnTo>
                <a:lnTo>
                  <a:pt x="14710" y="8401"/>
                </a:lnTo>
                <a:lnTo>
                  <a:pt x="14637" y="8401"/>
                </a:lnTo>
                <a:lnTo>
                  <a:pt x="14233" y="8621"/>
                </a:lnTo>
                <a:lnTo>
                  <a:pt x="13867" y="8841"/>
                </a:lnTo>
                <a:lnTo>
                  <a:pt x="13500" y="9061"/>
                </a:lnTo>
                <a:lnTo>
                  <a:pt x="13170" y="9318"/>
                </a:lnTo>
                <a:lnTo>
                  <a:pt x="13060" y="9098"/>
                </a:lnTo>
                <a:lnTo>
                  <a:pt x="13720" y="8658"/>
                </a:lnTo>
                <a:lnTo>
                  <a:pt x="14417" y="8291"/>
                </a:lnTo>
                <a:lnTo>
                  <a:pt x="14454" y="8217"/>
                </a:lnTo>
                <a:lnTo>
                  <a:pt x="14454" y="8144"/>
                </a:lnTo>
                <a:lnTo>
                  <a:pt x="14417" y="8107"/>
                </a:lnTo>
                <a:lnTo>
                  <a:pt x="14343" y="8107"/>
                </a:lnTo>
                <a:lnTo>
                  <a:pt x="13647" y="8364"/>
                </a:lnTo>
                <a:lnTo>
                  <a:pt x="12986" y="8658"/>
                </a:lnTo>
                <a:lnTo>
                  <a:pt x="12986" y="8474"/>
                </a:lnTo>
                <a:lnTo>
                  <a:pt x="13133" y="8401"/>
                </a:lnTo>
                <a:lnTo>
                  <a:pt x="13243" y="8327"/>
                </a:lnTo>
                <a:lnTo>
                  <a:pt x="13500" y="8144"/>
                </a:lnTo>
                <a:lnTo>
                  <a:pt x="14013" y="7924"/>
                </a:lnTo>
                <a:lnTo>
                  <a:pt x="14307" y="7814"/>
                </a:lnTo>
                <a:lnTo>
                  <a:pt x="14564" y="7777"/>
                </a:lnTo>
                <a:lnTo>
                  <a:pt x="14600" y="7741"/>
                </a:lnTo>
                <a:lnTo>
                  <a:pt x="14600" y="7704"/>
                </a:lnTo>
                <a:lnTo>
                  <a:pt x="14564" y="7667"/>
                </a:lnTo>
                <a:lnTo>
                  <a:pt x="14233" y="7667"/>
                </a:lnTo>
                <a:lnTo>
                  <a:pt x="13903" y="7704"/>
                </a:lnTo>
                <a:lnTo>
                  <a:pt x="13573" y="7777"/>
                </a:lnTo>
                <a:lnTo>
                  <a:pt x="13280" y="7851"/>
                </a:lnTo>
                <a:lnTo>
                  <a:pt x="13500" y="7594"/>
                </a:lnTo>
                <a:lnTo>
                  <a:pt x="14087" y="7484"/>
                </a:lnTo>
                <a:lnTo>
                  <a:pt x="14380" y="7410"/>
                </a:lnTo>
                <a:lnTo>
                  <a:pt x="14674" y="7264"/>
                </a:lnTo>
                <a:lnTo>
                  <a:pt x="14710" y="7227"/>
                </a:lnTo>
                <a:lnTo>
                  <a:pt x="14710" y="7190"/>
                </a:lnTo>
                <a:lnTo>
                  <a:pt x="14710" y="7154"/>
                </a:lnTo>
                <a:lnTo>
                  <a:pt x="14637" y="7117"/>
                </a:lnTo>
                <a:lnTo>
                  <a:pt x="14343" y="7080"/>
                </a:lnTo>
                <a:lnTo>
                  <a:pt x="14013" y="7080"/>
                </a:lnTo>
                <a:lnTo>
                  <a:pt x="14270" y="6934"/>
                </a:lnTo>
                <a:lnTo>
                  <a:pt x="14527" y="6824"/>
                </a:lnTo>
                <a:lnTo>
                  <a:pt x="14820" y="6750"/>
                </a:lnTo>
                <a:close/>
                <a:moveTo>
                  <a:pt x="5246" y="9098"/>
                </a:moveTo>
                <a:lnTo>
                  <a:pt x="5320" y="9208"/>
                </a:lnTo>
                <a:lnTo>
                  <a:pt x="5393" y="9245"/>
                </a:lnTo>
                <a:lnTo>
                  <a:pt x="5577" y="9245"/>
                </a:lnTo>
                <a:lnTo>
                  <a:pt x="5650" y="9281"/>
                </a:lnTo>
                <a:lnTo>
                  <a:pt x="5760" y="9318"/>
                </a:lnTo>
                <a:lnTo>
                  <a:pt x="5833" y="9391"/>
                </a:lnTo>
                <a:lnTo>
                  <a:pt x="5870" y="9465"/>
                </a:lnTo>
                <a:lnTo>
                  <a:pt x="5907" y="9538"/>
                </a:lnTo>
                <a:lnTo>
                  <a:pt x="5907" y="9648"/>
                </a:lnTo>
                <a:lnTo>
                  <a:pt x="5870" y="9758"/>
                </a:lnTo>
                <a:lnTo>
                  <a:pt x="5797" y="9831"/>
                </a:lnTo>
                <a:lnTo>
                  <a:pt x="5723" y="9905"/>
                </a:lnTo>
                <a:lnTo>
                  <a:pt x="5650" y="9978"/>
                </a:lnTo>
                <a:lnTo>
                  <a:pt x="5540" y="10015"/>
                </a:lnTo>
                <a:lnTo>
                  <a:pt x="5466" y="9868"/>
                </a:lnTo>
                <a:lnTo>
                  <a:pt x="5356" y="9758"/>
                </a:lnTo>
                <a:lnTo>
                  <a:pt x="5210" y="9685"/>
                </a:lnTo>
                <a:lnTo>
                  <a:pt x="5026" y="9648"/>
                </a:lnTo>
                <a:lnTo>
                  <a:pt x="5063" y="9648"/>
                </a:lnTo>
                <a:lnTo>
                  <a:pt x="5210" y="9575"/>
                </a:lnTo>
                <a:lnTo>
                  <a:pt x="5283" y="9538"/>
                </a:lnTo>
                <a:lnTo>
                  <a:pt x="5283" y="9501"/>
                </a:lnTo>
                <a:lnTo>
                  <a:pt x="5283" y="9355"/>
                </a:lnTo>
                <a:lnTo>
                  <a:pt x="5210" y="9245"/>
                </a:lnTo>
                <a:lnTo>
                  <a:pt x="5100" y="9245"/>
                </a:lnTo>
                <a:lnTo>
                  <a:pt x="4953" y="9281"/>
                </a:lnTo>
                <a:lnTo>
                  <a:pt x="4806" y="9355"/>
                </a:lnTo>
                <a:lnTo>
                  <a:pt x="4806" y="9355"/>
                </a:lnTo>
                <a:lnTo>
                  <a:pt x="4843" y="9281"/>
                </a:lnTo>
                <a:lnTo>
                  <a:pt x="4880" y="9208"/>
                </a:lnTo>
                <a:lnTo>
                  <a:pt x="4843" y="9171"/>
                </a:lnTo>
                <a:lnTo>
                  <a:pt x="5026" y="9134"/>
                </a:lnTo>
                <a:lnTo>
                  <a:pt x="5246" y="9098"/>
                </a:lnTo>
                <a:close/>
                <a:moveTo>
                  <a:pt x="6347" y="8034"/>
                </a:moveTo>
                <a:lnTo>
                  <a:pt x="6347" y="8071"/>
                </a:lnTo>
                <a:lnTo>
                  <a:pt x="6310" y="8181"/>
                </a:lnTo>
                <a:lnTo>
                  <a:pt x="6127" y="8254"/>
                </a:lnTo>
                <a:lnTo>
                  <a:pt x="5980" y="8364"/>
                </a:lnTo>
                <a:lnTo>
                  <a:pt x="5687" y="8621"/>
                </a:lnTo>
                <a:lnTo>
                  <a:pt x="5577" y="8621"/>
                </a:lnTo>
                <a:lnTo>
                  <a:pt x="5466" y="8694"/>
                </a:lnTo>
                <a:lnTo>
                  <a:pt x="5393" y="8768"/>
                </a:lnTo>
                <a:lnTo>
                  <a:pt x="5246" y="8731"/>
                </a:lnTo>
                <a:lnTo>
                  <a:pt x="4806" y="8731"/>
                </a:lnTo>
                <a:lnTo>
                  <a:pt x="4549" y="8841"/>
                </a:lnTo>
                <a:lnTo>
                  <a:pt x="4293" y="9024"/>
                </a:lnTo>
                <a:lnTo>
                  <a:pt x="4183" y="9171"/>
                </a:lnTo>
                <a:lnTo>
                  <a:pt x="4073" y="9355"/>
                </a:lnTo>
                <a:lnTo>
                  <a:pt x="4073" y="9501"/>
                </a:lnTo>
                <a:lnTo>
                  <a:pt x="4073" y="9648"/>
                </a:lnTo>
                <a:lnTo>
                  <a:pt x="4073" y="9721"/>
                </a:lnTo>
                <a:lnTo>
                  <a:pt x="4146" y="9831"/>
                </a:lnTo>
                <a:lnTo>
                  <a:pt x="4256" y="9978"/>
                </a:lnTo>
                <a:lnTo>
                  <a:pt x="4439" y="10162"/>
                </a:lnTo>
                <a:lnTo>
                  <a:pt x="4623" y="10308"/>
                </a:lnTo>
                <a:lnTo>
                  <a:pt x="4843" y="10382"/>
                </a:lnTo>
                <a:lnTo>
                  <a:pt x="5026" y="10455"/>
                </a:lnTo>
                <a:lnTo>
                  <a:pt x="5246" y="10492"/>
                </a:lnTo>
                <a:lnTo>
                  <a:pt x="5466" y="10492"/>
                </a:lnTo>
                <a:lnTo>
                  <a:pt x="5723" y="10455"/>
                </a:lnTo>
                <a:lnTo>
                  <a:pt x="5907" y="10345"/>
                </a:lnTo>
                <a:lnTo>
                  <a:pt x="6090" y="10235"/>
                </a:lnTo>
                <a:lnTo>
                  <a:pt x="6237" y="10052"/>
                </a:lnTo>
                <a:lnTo>
                  <a:pt x="6347" y="9868"/>
                </a:lnTo>
                <a:lnTo>
                  <a:pt x="6384" y="9575"/>
                </a:lnTo>
                <a:lnTo>
                  <a:pt x="6310" y="9355"/>
                </a:lnTo>
                <a:lnTo>
                  <a:pt x="6200" y="9134"/>
                </a:lnTo>
                <a:lnTo>
                  <a:pt x="6017" y="8951"/>
                </a:lnTo>
                <a:lnTo>
                  <a:pt x="6310" y="8658"/>
                </a:lnTo>
                <a:lnTo>
                  <a:pt x="6420" y="8548"/>
                </a:lnTo>
                <a:lnTo>
                  <a:pt x="6567" y="8401"/>
                </a:lnTo>
                <a:lnTo>
                  <a:pt x="6567" y="8327"/>
                </a:lnTo>
                <a:lnTo>
                  <a:pt x="6567" y="8254"/>
                </a:lnTo>
                <a:lnTo>
                  <a:pt x="6530" y="8217"/>
                </a:lnTo>
                <a:lnTo>
                  <a:pt x="6494" y="8181"/>
                </a:lnTo>
                <a:lnTo>
                  <a:pt x="6384" y="8071"/>
                </a:lnTo>
                <a:lnTo>
                  <a:pt x="6347" y="8034"/>
                </a:lnTo>
                <a:close/>
                <a:moveTo>
                  <a:pt x="19992" y="10418"/>
                </a:moveTo>
                <a:lnTo>
                  <a:pt x="20139" y="10492"/>
                </a:lnTo>
                <a:lnTo>
                  <a:pt x="20139" y="10602"/>
                </a:lnTo>
                <a:lnTo>
                  <a:pt x="20176" y="10638"/>
                </a:lnTo>
                <a:lnTo>
                  <a:pt x="20213" y="10638"/>
                </a:lnTo>
                <a:lnTo>
                  <a:pt x="20249" y="10602"/>
                </a:lnTo>
                <a:lnTo>
                  <a:pt x="20286" y="10785"/>
                </a:lnTo>
                <a:lnTo>
                  <a:pt x="20286" y="11042"/>
                </a:lnTo>
                <a:lnTo>
                  <a:pt x="20286" y="11189"/>
                </a:lnTo>
                <a:lnTo>
                  <a:pt x="20213" y="11372"/>
                </a:lnTo>
                <a:lnTo>
                  <a:pt x="20139" y="11519"/>
                </a:lnTo>
                <a:lnTo>
                  <a:pt x="20066" y="11665"/>
                </a:lnTo>
                <a:lnTo>
                  <a:pt x="19956" y="11812"/>
                </a:lnTo>
                <a:lnTo>
                  <a:pt x="19809" y="11886"/>
                </a:lnTo>
                <a:lnTo>
                  <a:pt x="19662" y="11959"/>
                </a:lnTo>
                <a:lnTo>
                  <a:pt x="19479" y="11959"/>
                </a:lnTo>
                <a:lnTo>
                  <a:pt x="19442" y="11886"/>
                </a:lnTo>
                <a:lnTo>
                  <a:pt x="19222" y="11776"/>
                </a:lnTo>
                <a:lnTo>
                  <a:pt x="19626" y="11702"/>
                </a:lnTo>
                <a:lnTo>
                  <a:pt x="19662" y="11665"/>
                </a:lnTo>
                <a:lnTo>
                  <a:pt x="19736" y="11629"/>
                </a:lnTo>
                <a:lnTo>
                  <a:pt x="19736" y="11482"/>
                </a:lnTo>
                <a:lnTo>
                  <a:pt x="19699" y="11372"/>
                </a:lnTo>
                <a:lnTo>
                  <a:pt x="19626" y="11335"/>
                </a:lnTo>
                <a:lnTo>
                  <a:pt x="19406" y="11335"/>
                </a:lnTo>
                <a:lnTo>
                  <a:pt x="19662" y="11152"/>
                </a:lnTo>
                <a:lnTo>
                  <a:pt x="19736" y="11115"/>
                </a:lnTo>
                <a:lnTo>
                  <a:pt x="19736" y="11042"/>
                </a:lnTo>
                <a:lnTo>
                  <a:pt x="19736" y="10969"/>
                </a:lnTo>
                <a:lnTo>
                  <a:pt x="19736" y="10932"/>
                </a:lnTo>
                <a:lnTo>
                  <a:pt x="19699" y="10858"/>
                </a:lnTo>
                <a:lnTo>
                  <a:pt x="19626" y="10822"/>
                </a:lnTo>
                <a:lnTo>
                  <a:pt x="19552" y="10822"/>
                </a:lnTo>
                <a:lnTo>
                  <a:pt x="19479" y="10858"/>
                </a:lnTo>
                <a:lnTo>
                  <a:pt x="19332" y="10895"/>
                </a:lnTo>
                <a:lnTo>
                  <a:pt x="19185" y="10932"/>
                </a:lnTo>
                <a:lnTo>
                  <a:pt x="19185" y="10932"/>
                </a:lnTo>
                <a:lnTo>
                  <a:pt x="19626" y="10748"/>
                </a:lnTo>
                <a:lnTo>
                  <a:pt x="19662" y="10712"/>
                </a:lnTo>
                <a:lnTo>
                  <a:pt x="19662" y="10675"/>
                </a:lnTo>
                <a:lnTo>
                  <a:pt x="19626" y="10638"/>
                </a:lnTo>
                <a:lnTo>
                  <a:pt x="19479" y="10602"/>
                </a:lnTo>
                <a:lnTo>
                  <a:pt x="19295" y="10602"/>
                </a:lnTo>
                <a:lnTo>
                  <a:pt x="19369" y="10565"/>
                </a:lnTo>
                <a:lnTo>
                  <a:pt x="19589" y="10455"/>
                </a:lnTo>
                <a:lnTo>
                  <a:pt x="19772" y="10418"/>
                </a:lnTo>
                <a:close/>
                <a:moveTo>
                  <a:pt x="16691" y="13390"/>
                </a:moveTo>
                <a:lnTo>
                  <a:pt x="16801" y="13463"/>
                </a:lnTo>
                <a:lnTo>
                  <a:pt x="16874" y="13536"/>
                </a:lnTo>
                <a:lnTo>
                  <a:pt x="16728" y="13646"/>
                </a:lnTo>
                <a:lnTo>
                  <a:pt x="16581" y="13756"/>
                </a:lnTo>
                <a:lnTo>
                  <a:pt x="16434" y="13903"/>
                </a:lnTo>
                <a:lnTo>
                  <a:pt x="16361" y="14050"/>
                </a:lnTo>
                <a:lnTo>
                  <a:pt x="16104" y="14013"/>
                </a:lnTo>
                <a:lnTo>
                  <a:pt x="16068" y="13976"/>
                </a:lnTo>
                <a:lnTo>
                  <a:pt x="16691" y="13390"/>
                </a:lnTo>
                <a:close/>
                <a:moveTo>
                  <a:pt x="16654" y="11959"/>
                </a:moveTo>
                <a:lnTo>
                  <a:pt x="17058" y="12326"/>
                </a:lnTo>
                <a:lnTo>
                  <a:pt x="17278" y="12546"/>
                </a:lnTo>
                <a:lnTo>
                  <a:pt x="17498" y="12803"/>
                </a:lnTo>
                <a:lnTo>
                  <a:pt x="17681" y="13059"/>
                </a:lnTo>
                <a:lnTo>
                  <a:pt x="17755" y="13169"/>
                </a:lnTo>
                <a:lnTo>
                  <a:pt x="17792" y="13279"/>
                </a:lnTo>
                <a:lnTo>
                  <a:pt x="17792" y="13426"/>
                </a:lnTo>
                <a:lnTo>
                  <a:pt x="17755" y="13536"/>
                </a:lnTo>
                <a:lnTo>
                  <a:pt x="17718" y="13646"/>
                </a:lnTo>
                <a:lnTo>
                  <a:pt x="17608" y="13756"/>
                </a:lnTo>
                <a:lnTo>
                  <a:pt x="17498" y="13866"/>
                </a:lnTo>
                <a:lnTo>
                  <a:pt x="17351" y="13940"/>
                </a:lnTo>
                <a:lnTo>
                  <a:pt x="17278" y="13866"/>
                </a:lnTo>
                <a:lnTo>
                  <a:pt x="17168" y="13866"/>
                </a:lnTo>
                <a:lnTo>
                  <a:pt x="17095" y="13903"/>
                </a:lnTo>
                <a:lnTo>
                  <a:pt x="17058" y="13940"/>
                </a:lnTo>
                <a:lnTo>
                  <a:pt x="17021" y="13940"/>
                </a:lnTo>
                <a:lnTo>
                  <a:pt x="16948" y="13976"/>
                </a:lnTo>
                <a:lnTo>
                  <a:pt x="16911" y="14050"/>
                </a:lnTo>
                <a:lnTo>
                  <a:pt x="16874" y="14050"/>
                </a:lnTo>
                <a:lnTo>
                  <a:pt x="16948" y="13940"/>
                </a:lnTo>
                <a:lnTo>
                  <a:pt x="17095" y="13793"/>
                </a:lnTo>
                <a:lnTo>
                  <a:pt x="17168" y="13683"/>
                </a:lnTo>
                <a:lnTo>
                  <a:pt x="17205" y="13573"/>
                </a:lnTo>
                <a:lnTo>
                  <a:pt x="17168" y="13500"/>
                </a:lnTo>
                <a:lnTo>
                  <a:pt x="17131" y="13426"/>
                </a:lnTo>
                <a:lnTo>
                  <a:pt x="17021" y="13316"/>
                </a:lnTo>
                <a:lnTo>
                  <a:pt x="16874" y="13206"/>
                </a:lnTo>
                <a:lnTo>
                  <a:pt x="16691" y="13169"/>
                </a:lnTo>
                <a:lnTo>
                  <a:pt x="16618" y="13169"/>
                </a:lnTo>
                <a:lnTo>
                  <a:pt x="16581" y="13206"/>
                </a:lnTo>
                <a:lnTo>
                  <a:pt x="15627" y="13793"/>
                </a:lnTo>
                <a:lnTo>
                  <a:pt x="15517" y="13756"/>
                </a:lnTo>
                <a:lnTo>
                  <a:pt x="15407" y="13646"/>
                </a:lnTo>
                <a:lnTo>
                  <a:pt x="15884" y="13353"/>
                </a:lnTo>
                <a:lnTo>
                  <a:pt x="16361" y="13096"/>
                </a:lnTo>
                <a:lnTo>
                  <a:pt x="16398" y="13023"/>
                </a:lnTo>
                <a:lnTo>
                  <a:pt x="16398" y="12986"/>
                </a:lnTo>
                <a:lnTo>
                  <a:pt x="16361" y="12913"/>
                </a:lnTo>
                <a:lnTo>
                  <a:pt x="16288" y="12913"/>
                </a:lnTo>
                <a:lnTo>
                  <a:pt x="15994" y="12949"/>
                </a:lnTo>
                <a:lnTo>
                  <a:pt x="15701" y="13059"/>
                </a:lnTo>
                <a:lnTo>
                  <a:pt x="15407" y="13169"/>
                </a:lnTo>
                <a:lnTo>
                  <a:pt x="15150" y="13279"/>
                </a:lnTo>
                <a:lnTo>
                  <a:pt x="15040" y="13023"/>
                </a:lnTo>
                <a:lnTo>
                  <a:pt x="15077" y="12986"/>
                </a:lnTo>
                <a:lnTo>
                  <a:pt x="16068" y="12399"/>
                </a:lnTo>
                <a:lnTo>
                  <a:pt x="16104" y="12362"/>
                </a:lnTo>
                <a:lnTo>
                  <a:pt x="16104" y="12326"/>
                </a:lnTo>
                <a:lnTo>
                  <a:pt x="16068" y="12289"/>
                </a:lnTo>
                <a:lnTo>
                  <a:pt x="15994" y="12252"/>
                </a:lnTo>
                <a:lnTo>
                  <a:pt x="15554" y="12362"/>
                </a:lnTo>
                <a:lnTo>
                  <a:pt x="15150" y="12472"/>
                </a:lnTo>
                <a:lnTo>
                  <a:pt x="15150" y="12472"/>
                </a:lnTo>
                <a:lnTo>
                  <a:pt x="15297" y="12326"/>
                </a:lnTo>
                <a:lnTo>
                  <a:pt x="15517" y="12179"/>
                </a:lnTo>
                <a:lnTo>
                  <a:pt x="15737" y="12069"/>
                </a:lnTo>
                <a:lnTo>
                  <a:pt x="15994" y="11996"/>
                </a:lnTo>
                <a:lnTo>
                  <a:pt x="16324" y="11959"/>
                </a:lnTo>
                <a:close/>
                <a:moveTo>
                  <a:pt x="14857" y="6310"/>
                </a:moveTo>
                <a:lnTo>
                  <a:pt x="14600" y="6347"/>
                </a:lnTo>
                <a:lnTo>
                  <a:pt x="14380" y="6383"/>
                </a:lnTo>
                <a:lnTo>
                  <a:pt x="14197" y="6457"/>
                </a:lnTo>
                <a:lnTo>
                  <a:pt x="13793" y="6677"/>
                </a:lnTo>
                <a:lnTo>
                  <a:pt x="13426" y="6970"/>
                </a:lnTo>
                <a:lnTo>
                  <a:pt x="13243" y="7154"/>
                </a:lnTo>
                <a:lnTo>
                  <a:pt x="12950" y="7190"/>
                </a:lnTo>
                <a:lnTo>
                  <a:pt x="12840" y="7227"/>
                </a:lnTo>
                <a:lnTo>
                  <a:pt x="12803" y="7300"/>
                </a:lnTo>
                <a:lnTo>
                  <a:pt x="12766" y="7374"/>
                </a:lnTo>
                <a:lnTo>
                  <a:pt x="12766" y="7447"/>
                </a:lnTo>
                <a:lnTo>
                  <a:pt x="11042" y="7631"/>
                </a:lnTo>
                <a:lnTo>
                  <a:pt x="10052" y="7667"/>
                </a:lnTo>
                <a:lnTo>
                  <a:pt x="9575" y="7704"/>
                </a:lnTo>
                <a:lnTo>
                  <a:pt x="9098" y="7741"/>
                </a:lnTo>
                <a:lnTo>
                  <a:pt x="9025" y="7777"/>
                </a:lnTo>
                <a:lnTo>
                  <a:pt x="8988" y="7814"/>
                </a:lnTo>
                <a:lnTo>
                  <a:pt x="8951" y="7924"/>
                </a:lnTo>
                <a:lnTo>
                  <a:pt x="9025" y="8034"/>
                </a:lnTo>
                <a:lnTo>
                  <a:pt x="9061" y="8071"/>
                </a:lnTo>
                <a:lnTo>
                  <a:pt x="9135" y="8107"/>
                </a:lnTo>
                <a:lnTo>
                  <a:pt x="9612" y="8144"/>
                </a:lnTo>
                <a:lnTo>
                  <a:pt x="10125" y="8144"/>
                </a:lnTo>
                <a:lnTo>
                  <a:pt x="11152" y="8071"/>
                </a:lnTo>
                <a:lnTo>
                  <a:pt x="11922" y="8034"/>
                </a:lnTo>
                <a:lnTo>
                  <a:pt x="12693" y="7961"/>
                </a:lnTo>
                <a:lnTo>
                  <a:pt x="12546" y="8254"/>
                </a:lnTo>
                <a:lnTo>
                  <a:pt x="12473" y="8438"/>
                </a:lnTo>
                <a:lnTo>
                  <a:pt x="12473" y="8584"/>
                </a:lnTo>
                <a:lnTo>
                  <a:pt x="12509" y="8914"/>
                </a:lnTo>
                <a:lnTo>
                  <a:pt x="12363" y="9024"/>
                </a:lnTo>
                <a:lnTo>
                  <a:pt x="12253" y="9134"/>
                </a:lnTo>
                <a:lnTo>
                  <a:pt x="12253" y="9245"/>
                </a:lnTo>
                <a:lnTo>
                  <a:pt x="12289" y="9355"/>
                </a:lnTo>
                <a:lnTo>
                  <a:pt x="12399" y="9428"/>
                </a:lnTo>
                <a:lnTo>
                  <a:pt x="12546" y="9465"/>
                </a:lnTo>
                <a:lnTo>
                  <a:pt x="12693" y="9465"/>
                </a:lnTo>
                <a:lnTo>
                  <a:pt x="12803" y="9685"/>
                </a:lnTo>
                <a:lnTo>
                  <a:pt x="12950" y="9868"/>
                </a:lnTo>
                <a:lnTo>
                  <a:pt x="13096" y="10052"/>
                </a:lnTo>
                <a:lnTo>
                  <a:pt x="13243" y="10198"/>
                </a:lnTo>
                <a:lnTo>
                  <a:pt x="13426" y="10308"/>
                </a:lnTo>
                <a:lnTo>
                  <a:pt x="13647" y="10418"/>
                </a:lnTo>
                <a:lnTo>
                  <a:pt x="13867" y="10455"/>
                </a:lnTo>
                <a:lnTo>
                  <a:pt x="14087" y="10492"/>
                </a:lnTo>
                <a:lnTo>
                  <a:pt x="14233" y="10492"/>
                </a:lnTo>
                <a:lnTo>
                  <a:pt x="14600" y="10418"/>
                </a:lnTo>
                <a:lnTo>
                  <a:pt x="14967" y="10345"/>
                </a:lnTo>
                <a:lnTo>
                  <a:pt x="14930" y="10455"/>
                </a:lnTo>
                <a:lnTo>
                  <a:pt x="14930" y="10602"/>
                </a:lnTo>
                <a:lnTo>
                  <a:pt x="15004" y="10895"/>
                </a:lnTo>
                <a:lnTo>
                  <a:pt x="15077" y="11079"/>
                </a:lnTo>
                <a:lnTo>
                  <a:pt x="15150" y="11299"/>
                </a:lnTo>
                <a:lnTo>
                  <a:pt x="15297" y="11482"/>
                </a:lnTo>
                <a:lnTo>
                  <a:pt x="15481" y="11629"/>
                </a:lnTo>
                <a:lnTo>
                  <a:pt x="15481" y="11665"/>
                </a:lnTo>
                <a:lnTo>
                  <a:pt x="15261" y="11739"/>
                </a:lnTo>
                <a:lnTo>
                  <a:pt x="15077" y="11886"/>
                </a:lnTo>
                <a:lnTo>
                  <a:pt x="14894" y="11996"/>
                </a:lnTo>
                <a:lnTo>
                  <a:pt x="14784" y="12142"/>
                </a:lnTo>
                <a:lnTo>
                  <a:pt x="14674" y="12326"/>
                </a:lnTo>
                <a:lnTo>
                  <a:pt x="14600" y="12509"/>
                </a:lnTo>
                <a:lnTo>
                  <a:pt x="14564" y="12693"/>
                </a:lnTo>
                <a:lnTo>
                  <a:pt x="14527" y="12876"/>
                </a:lnTo>
                <a:lnTo>
                  <a:pt x="14527" y="12986"/>
                </a:lnTo>
                <a:lnTo>
                  <a:pt x="14527" y="13059"/>
                </a:lnTo>
                <a:lnTo>
                  <a:pt x="14600" y="13353"/>
                </a:lnTo>
                <a:lnTo>
                  <a:pt x="14747" y="13610"/>
                </a:lnTo>
                <a:lnTo>
                  <a:pt x="14747" y="13720"/>
                </a:lnTo>
                <a:lnTo>
                  <a:pt x="14784" y="13830"/>
                </a:lnTo>
                <a:lnTo>
                  <a:pt x="14930" y="13903"/>
                </a:lnTo>
                <a:lnTo>
                  <a:pt x="15004" y="13976"/>
                </a:lnTo>
                <a:lnTo>
                  <a:pt x="15297" y="14197"/>
                </a:lnTo>
                <a:lnTo>
                  <a:pt x="15627" y="14380"/>
                </a:lnTo>
                <a:lnTo>
                  <a:pt x="15994" y="14527"/>
                </a:lnTo>
                <a:lnTo>
                  <a:pt x="16398" y="14600"/>
                </a:lnTo>
                <a:lnTo>
                  <a:pt x="16801" y="14600"/>
                </a:lnTo>
                <a:lnTo>
                  <a:pt x="17205" y="14527"/>
                </a:lnTo>
                <a:lnTo>
                  <a:pt x="17571" y="14417"/>
                </a:lnTo>
                <a:lnTo>
                  <a:pt x="17902" y="14233"/>
                </a:lnTo>
                <a:lnTo>
                  <a:pt x="18122" y="14013"/>
                </a:lnTo>
                <a:lnTo>
                  <a:pt x="18268" y="13793"/>
                </a:lnTo>
                <a:lnTo>
                  <a:pt x="18305" y="13536"/>
                </a:lnTo>
                <a:lnTo>
                  <a:pt x="18305" y="13316"/>
                </a:lnTo>
                <a:lnTo>
                  <a:pt x="18232" y="13059"/>
                </a:lnTo>
                <a:lnTo>
                  <a:pt x="18122" y="12803"/>
                </a:lnTo>
                <a:lnTo>
                  <a:pt x="17975" y="12546"/>
                </a:lnTo>
                <a:lnTo>
                  <a:pt x="17792" y="12326"/>
                </a:lnTo>
                <a:lnTo>
                  <a:pt x="17902" y="12289"/>
                </a:lnTo>
                <a:lnTo>
                  <a:pt x="18232" y="12106"/>
                </a:lnTo>
                <a:lnTo>
                  <a:pt x="18599" y="11849"/>
                </a:lnTo>
                <a:lnTo>
                  <a:pt x="18709" y="12032"/>
                </a:lnTo>
                <a:lnTo>
                  <a:pt x="18855" y="12179"/>
                </a:lnTo>
                <a:lnTo>
                  <a:pt x="19002" y="12289"/>
                </a:lnTo>
                <a:lnTo>
                  <a:pt x="19149" y="12362"/>
                </a:lnTo>
                <a:lnTo>
                  <a:pt x="19406" y="12436"/>
                </a:lnTo>
                <a:lnTo>
                  <a:pt x="19662" y="12399"/>
                </a:lnTo>
                <a:lnTo>
                  <a:pt x="19919" y="12326"/>
                </a:lnTo>
                <a:lnTo>
                  <a:pt x="20139" y="12179"/>
                </a:lnTo>
                <a:lnTo>
                  <a:pt x="20359" y="11996"/>
                </a:lnTo>
                <a:lnTo>
                  <a:pt x="20543" y="11776"/>
                </a:lnTo>
                <a:lnTo>
                  <a:pt x="20653" y="11519"/>
                </a:lnTo>
                <a:lnTo>
                  <a:pt x="20726" y="11225"/>
                </a:lnTo>
                <a:lnTo>
                  <a:pt x="20799" y="10858"/>
                </a:lnTo>
                <a:lnTo>
                  <a:pt x="20763" y="10675"/>
                </a:lnTo>
                <a:lnTo>
                  <a:pt x="20726" y="10528"/>
                </a:lnTo>
                <a:lnTo>
                  <a:pt x="20689" y="10382"/>
                </a:lnTo>
                <a:lnTo>
                  <a:pt x="20579" y="10272"/>
                </a:lnTo>
                <a:lnTo>
                  <a:pt x="20359" y="10088"/>
                </a:lnTo>
                <a:lnTo>
                  <a:pt x="20066" y="9978"/>
                </a:lnTo>
                <a:lnTo>
                  <a:pt x="19919" y="9941"/>
                </a:lnTo>
                <a:lnTo>
                  <a:pt x="19626" y="9941"/>
                </a:lnTo>
                <a:lnTo>
                  <a:pt x="19516" y="10015"/>
                </a:lnTo>
                <a:lnTo>
                  <a:pt x="19479" y="10088"/>
                </a:lnTo>
                <a:lnTo>
                  <a:pt x="19185" y="10198"/>
                </a:lnTo>
                <a:lnTo>
                  <a:pt x="18929" y="10308"/>
                </a:lnTo>
                <a:lnTo>
                  <a:pt x="18819" y="10418"/>
                </a:lnTo>
                <a:lnTo>
                  <a:pt x="18672" y="10528"/>
                </a:lnTo>
                <a:lnTo>
                  <a:pt x="18599" y="10675"/>
                </a:lnTo>
                <a:lnTo>
                  <a:pt x="18525" y="10822"/>
                </a:lnTo>
                <a:lnTo>
                  <a:pt x="18452" y="11115"/>
                </a:lnTo>
                <a:lnTo>
                  <a:pt x="18452" y="11409"/>
                </a:lnTo>
                <a:lnTo>
                  <a:pt x="18048" y="11702"/>
                </a:lnTo>
                <a:lnTo>
                  <a:pt x="17645" y="11996"/>
                </a:lnTo>
                <a:lnTo>
                  <a:pt x="17608" y="12032"/>
                </a:lnTo>
                <a:lnTo>
                  <a:pt x="17608" y="12106"/>
                </a:lnTo>
                <a:lnTo>
                  <a:pt x="17241" y="11776"/>
                </a:lnTo>
                <a:lnTo>
                  <a:pt x="16911" y="11519"/>
                </a:lnTo>
                <a:lnTo>
                  <a:pt x="16838" y="11482"/>
                </a:lnTo>
                <a:lnTo>
                  <a:pt x="16691" y="11482"/>
                </a:lnTo>
                <a:lnTo>
                  <a:pt x="16654" y="11555"/>
                </a:lnTo>
                <a:lnTo>
                  <a:pt x="16434" y="11519"/>
                </a:lnTo>
                <a:lnTo>
                  <a:pt x="16214" y="11519"/>
                </a:lnTo>
                <a:lnTo>
                  <a:pt x="15774" y="11555"/>
                </a:lnTo>
                <a:lnTo>
                  <a:pt x="15811" y="11445"/>
                </a:lnTo>
                <a:lnTo>
                  <a:pt x="15774" y="11335"/>
                </a:lnTo>
                <a:lnTo>
                  <a:pt x="15664" y="11152"/>
                </a:lnTo>
                <a:lnTo>
                  <a:pt x="15554" y="11005"/>
                </a:lnTo>
                <a:lnTo>
                  <a:pt x="15444" y="10822"/>
                </a:lnTo>
                <a:lnTo>
                  <a:pt x="15371" y="10602"/>
                </a:lnTo>
                <a:lnTo>
                  <a:pt x="15334" y="10418"/>
                </a:lnTo>
                <a:lnTo>
                  <a:pt x="15297" y="10308"/>
                </a:lnTo>
                <a:lnTo>
                  <a:pt x="15224" y="10235"/>
                </a:lnTo>
                <a:lnTo>
                  <a:pt x="15627" y="10015"/>
                </a:lnTo>
                <a:lnTo>
                  <a:pt x="16031" y="9758"/>
                </a:lnTo>
                <a:lnTo>
                  <a:pt x="16361" y="9428"/>
                </a:lnTo>
                <a:lnTo>
                  <a:pt x="16471" y="9281"/>
                </a:lnTo>
                <a:lnTo>
                  <a:pt x="16581" y="9098"/>
                </a:lnTo>
                <a:lnTo>
                  <a:pt x="16654" y="8878"/>
                </a:lnTo>
                <a:lnTo>
                  <a:pt x="16691" y="8621"/>
                </a:lnTo>
                <a:lnTo>
                  <a:pt x="16691" y="8364"/>
                </a:lnTo>
                <a:lnTo>
                  <a:pt x="16691" y="8107"/>
                </a:lnTo>
                <a:lnTo>
                  <a:pt x="16581" y="7631"/>
                </a:lnTo>
                <a:lnTo>
                  <a:pt x="16398" y="7190"/>
                </a:lnTo>
                <a:lnTo>
                  <a:pt x="16251" y="6897"/>
                </a:lnTo>
                <a:lnTo>
                  <a:pt x="16031" y="6640"/>
                </a:lnTo>
                <a:lnTo>
                  <a:pt x="15884" y="6530"/>
                </a:lnTo>
                <a:lnTo>
                  <a:pt x="15737" y="6457"/>
                </a:lnTo>
                <a:lnTo>
                  <a:pt x="15591" y="6420"/>
                </a:lnTo>
                <a:lnTo>
                  <a:pt x="15407" y="6383"/>
                </a:lnTo>
                <a:lnTo>
                  <a:pt x="15077" y="631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76" name="Google Shape;176;p2"/>
          <p:cNvSpPr/>
          <p:nvPr/>
        </p:nvSpPr>
        <p:spPr>
          <a:xfrm>
            <a:off x="7146430" y="3104432"/>
            <a:ext cx="684732" cy="721463"/>
          </a:xfrm>
          <a:custGeom>
            <a:avLst/>
            <a:gdLst/>
            <a:ahLst/>
            <a:cxnLst/>
            <a:rect l="l" t="t" r="r" b="b"/>
            <a:pathLst>
              <a:path w="13683" h="14417" extrusionOk="0">
                <a:moveTo>
                  <a:pt x="9281" y="2311"/>
                </a:moveTo>
                <a:lnTo>
                  <a:pt x="9170" y="2385"/>
                </a:lnTo>
                <a:lnTo>
                  <a:pt x="9134" y="2495"/>
                </a:lnTo>
                <a:lnTo>
                  <a:pt x="9097" y="2568"/>
                </a:lnTo>
                <a:lnTo>
                  <a:pt x="9097" y="2678"/>
                </a:lnTo>
                <a:lnTo>
                  <a:pt x="9134" y="2862"/>
                </a:lnTo>
                <a:lnTo>
                  <a:pt x="9207" y="3082"/>
                </a:lnTo>
                <a:lnTo>
                  <a:pt x="9464" y="3742"/>
                </a:lnTo>
                <a:lnTo>
                  <a:pt x="9721" y="4402"/>
                </a:lnTo>
                <a:lnTo>
                  <a:pt x="9647" y="4439"/>
                </a:lnTo>
                <a:lnTo>
                  <a:pt x="9060" y="5283"/>
                </a:lnTo>
                <a:lnTo>
                  <a:pt x="8804" y="5649"/>
                </a:lnTo>
                <a:lnTo>
                  <a:pt x="8694" y="5833"/>
                </a:lnTo>
                <a:lnTo>
                  <a:pt x="8657" y="5943"/>
                </a:lnTo>
                <a:lnTo>
                  <a:pt x="8694" y="6053"/>
                </a:lnTo>
                <a:lnTo>
                  <a:pt x="8804" y="6016"/>
                </a:lnTo>
                <a:lnTo>
                  <a:pt x="8877" y="5980"/>
                </a:lnTo>
                <a:lnTo>
                  <a:pt x="9024" y="5833"/>
                </a:lnTo>
                <a:lnTo>
                  <a:pt x="9281" y="5503"/>
                </a:lnTo>
                <a:lnTo>
                  <a:pt x="9941" y="4659"/>
                </a:lnTo>
                <a:lnTo>
                  <a:pt x="10014" y="4659"/>
                </a:lnTo>
                <a:lnTo>
                  <a:pt x="10124" y="4622"/>
                </a:lnTo>
                <a:lnTo>
                  <a:pt x="10161" y="4549"/>
                </a:lnTo>
                <a:lnTo>
                  <a:pt x="10161" y="4439"/>
                </a:lnTo>
                <a:lnTo>
                  <a:pt x="9684" y="3229"/>
                </a:lnTo>
                <a:lnTo>
                  <a:pt x="9427" y="2715"/>
                </a:lnTo>
                <a:lnTo>
                  <a:pt x="9354" y="2532"/>
                </a:lnTo>
                <a:lnTo>
                  <a:pt x="9317" y="2422"/>
                </a:lnTo>
                <a:lnTo>
                  <a:pt x="9317" y="2348"/>
                </a:lnTo>
                <a:lnTo>
                  <a:pt x="9317" y="2311"/>
                </a:lnTo>
                <a:close/>
                <a:moveTo>
                  <a:pt x="8694" y="1615"/>
                </a:moveTo>
                <a:lnTo>
                  <a:pt x="8767" y="1798"/>
                </a:lnTo>
                <a:lnTo>
                  <a:pt x="8804" y="1908"/>
                </a:lnTo>
                <a:lnTo>
                  <a:pt x="8914" y="1981"/>
                </a:lnTo>
                <a:lnTo>
                  <a:pt x="9024" y="2055"/>
                </a:lnTo>
                <a:lnTo>
                  <a:pt x="9170" y="2018"/>
                </a:lnTo>
                <a:lnTo>
                  <a:pt x="9391" y="1908"/>
                </a:lnTo>
                <a:lnTo>
                  <a:pt x="9611" y="1725"/>
                </a:lnTo>
                <a:lnTo>
                  <a:pt x="9867" y="2275"/>
                </a:lnTo>
                <a:lnTo>
                  <a:pt x="10161" y="2752"/>
                </a:lnTo>
                <a:lnTo>
                  <a:pt x="10454" y="3265"/>
                </a:lnTo>
                <a:lnTo>
                  <a:pt x="10674" y="3779"/>
                </a:lnTo>
                <a:lnTo>
                  <a:pt x="10528" y="3925"/>
                </a:lnTo>
                <a:lnTo>
                  <a:pt x="10381" y="4072"/>
                </a:lnTo>
                <a:lnTo>
                  <a:pt x="10271" y="4256"/>
                </a:lnTo>
                <a:lnTo>
                  <a:pt x="10234" y="4476"/>
                </a:lnTo>
                <a:lnTo>
                  <a:pt x="10271" y="4586"/>
                </a:lnTo>
                <a:lnTo>
                  <a:pt x="10344" y="4659"/>
                </a:lnTo>
                <a:lnTo>
                  <a:pt x="10344" y="4806"/>
                </a:lnTo>
                <a:lnTo>
                  <a:pt x="10381" y="4879"/>
                </a:lnTo>
                <a:lnTo>
                  <a:pt x="10491" y="4916"/>
                </a:lnTo>
                <a:lnTo>
                  <a:pt x="10491" y="4953"/>
                </a:lnTo>
                <a:lnTo>
                  <a:pt x="10344" y="5173"/>
                </a:lnTo>
                <a:lnTo>
                  <a:pt x="9977" y="5649"/>
                </a:lnTo>
                <a:lnTo>
                  <a:pt x="9647" y="6163"/>
                </a:lnTo>
                <a:lnTo>
                  <a:pt x="9501" y="6090"/>
                </a:lnTo>
                <a:lnTo>
                  <a:pt x="9317" y="6053"/>
                </a:lnTo>
                <a:lnTo>
                  <a:pt x="9134" y="6126"/>
                </a:lnTo>
                <a:lnTo>
                  <a:pt x="8950" y="6200"/>
                </a:lnTo>
                <a:lnTo>
                  <a:pt x="8840" y="6346"/>
                </a:lnTo>
                <a:lnTo>
                  <a:pt x="8730" y="6493"/>
                </a:lnTo>
                <a:lnTo>
                  <a:pt x="8327" y="6493"/>
                </a:lnTo>
                <a:lnTo>
                  <a:pt x="7556" y="6530"/>
                </a:lnTo>
                <a:lnTo>
                  <a:pt x="7520" y="6456"/>
                </a:lnTo>
                <a:lnTo>
                  <a:pt x="7410" y="6383"/>
                </a:lnTo>
                <a:lnTo>
                  <a:pt x="7080" y="6273"/>
                </a:lnTo>
                <a:lnTo>
                  <a:pt x="7043" y="6273"/>
                </a:lnTo>
                <a:lnTo>
                  <a:pt x="6970" y="6236"/>
                </a:lnTo>
                <a:lnTo>
                  <a:pt x="6786" y="6236"/>
                </a:lnTo>
                <a:lnTo>
                  <a:pt x="6639" y="6200"/>
                </a:lnTo>
                <a:lnTo>
                  <a:pt x="5832" y="5429"/>
                </a:lnTo>
                <a:lnTo>
                  <a:pt x="5246" y="4879"/>
                </a:lnTo>
                <a:lnTo>
                  <a:pt x="5319" y="4696"/>
                </a:lnTo>
                <a:lnTo>
                  <a:pt x="5319" y="4512"/>
                </a:lnTo>
                <a:lnTo>
                  <a:pt x="5282" y="4439"/>
                </a:lnTo>
                <a:lnTo>
                  <a:pt x="5246" y="4366"/>
                </a:lnTo>
                <a:lnTo>
                  <a:pt x="5099" y="4256"/>
                </a:lnTo>
                <a:lnTo>
                  <a:pt x="5282" y="3815"/>
                </a:lnTo>
                <a:lnTo>
                  <a:pt x="5796" y="2715"/>
                </a:lnTo>
                <a:lnTo>
                  <a:pt x="6126" y="2018"/>
                </a:lnTo>
                <a:lnTo>
                  <a:pt x="6273" y="2018"/>
                </a:lnTo>
                <a:lnTo>
                  <a:pt x="6419" y="1981"/>
                </a:lnTo>
                <a:lnTo>
                  <a:pt x="6566" y="1908"/>
                </a:lnTo>
                <a:lnTo>
                  <a:pt x="6713" y="1798"/>
                </a:lnTo>
                <a:lnTo>
                  <a:pt x="6823" y="1688"/>
                </a:lnTo>
                <a:lnTo>
                  <a:pt x="7483" y="1651"/>
                </a:lnTo>
                <a:lnTo>
                  <a:pt x="8694" y="1615"/>
                </a:lnTo>
                <a:close/>
                <a:moveTo>
                  <a:pt x="6823" y="6823"/>
                </a:moveTo>
                <a:lnTo>
                  <a:pt x="6933" y="6897"/>
                </a:lnTo>
                <a:lnTo>
                  <a:pt x="6749" y="6897"/>
                </a:lnTo>
                <a:lnTo>
                  <a:pt x="6713" y="6860"/>
                </a:lnTo>
                <a:lnTo>
                  <a:pt x="6823" y="6823"/>
                </a:lnTo>
                <a:close/>
                <a:moveTo>
                  <a:pt x="2714" y="5393"/>
                </a:moveTo>
                <a:lnTo>
                  <a:pt x="2641" y="5429"/>
                </a:lnTo>
                <a:lnTo>
                  <a:pt x="2531" y="5503"/>
                </a:lnTo>
                <a:lnTo>
                  <a:pt x="2458" y="5576"/>
                </a:lnTo>
                <a:lnTo>
                  <a:pt x="2274" y="5796"/>
                </a:lnTo>
                <a:lnTo>
                  <a:pt x="1981" y="6310"/>
                </a:lnTo>
                <a:lnTo>
                  <a:pt x="1651" y="6860"/>
                </a:lnTo>
                <a:lnTo>
                  <a:pt x="1504" y="7080"/>
                </a:lnTo>
                <a:lnTo>
                  <a:pt x="1431" y="7190"/>
                </a:lnTo>
                <a:lnTo>
                  <a:pt x="1394" y="7263"/>
                </a:lnTo>
                <a:lnTo>
                  <a:pt x="1394" y="7337"/>
                </a:lnTo>
                <a:lnTo>
                  <a:pt x="1321" y="7374"/>
                </a:lnTo>
                <a:lnTo>
                  <a:pt x="1321" y="7410"/>
                </a:lnTo>
                <a:lnTo>
                  <a:pt x="1321" y="7520"/>
                </a:lnTo>
                <a:lnTo>
                  <a:pt x="1394" y="7557"/>
                </a:lnTo>
                <a:lnTo>
                  <a:pt x="1504" y="7594"/>
                </a:lnTo>
                <a:lnTo>
                  <a:pt x="1614" y="7520"/>
                </a:lnTo>
                <a:lnTo>
                  <a:pt x="1724" y="7447"/>
                </a:lnTo>
                <a:lnTo>
                  <a:pt x="1834" y="7337"/>
                </a:lnTo>
                <a:lnTo>
                  <a:pt x="2018" y="7043"/>
                </a:lnTo>
                <a:lnTo>
                  <a:pt x="2128" y="6823"/>
                </a:lnTo>
                <a:lnTo>
                  <a:pt x="2568" y="6200"/>
                </a:lnTo>
                <a:lnTo>
                  <a:pt x="2751" y="5870"/>
                </a:lnTo>
                <a:lnTo>
                  <a:pt x="2861" y="5723"/>
                </a:lnTo>
                <a:lnTo>
                  <a:pt x="2861" y="5539"/>
                </a:lnTo>
                <a:lnTo>
                  <a:pt x="2861" y="5466"/>
                </a:lnTo>
                <a:lnTo>
                  <a:pt x="2788" y="5429"/>
                </a:lnTo>
                <a:lnTo>
                  <a:pt x="2714" y="5393"/>
                </a:lnTo>
                <a:close/>
                <a:moveTo>
                  <a:pt x="4072" y="4843"/>
                </a:moveTo>
                <a:lnTo>
                  <a:pt x="4182" y="5026"/>
                </a:lnTo>
                <a:lnTo>
                  <a:pt x="4328" y="5173"/>
                </a:lnTo>
                <a:lnTo>
                  <a:pt x="4475" y="5209"/>
                </a:lnTo>
                <a:lnTo>
                  <a:pt x="4622" y="5246"/>
                </a:lnTo>
                <a:lnTo>
                  <a:pt x="4769" y="5246"/>
                </a:lnTo>
                <a:lnTo>
                  <a:pt x="4915" y="5209"/>
                </a:lnTo>
                <a:lnTo>
                  <a:pt x="5319" y="5576"/>
                </a:lnTo>
                <a:lnTo>
                  <a:pt x="6163" y="6456"/>
                </a:lnTo>
                <a:lnTo>
                  <a:pt x="6126" y="6530"/>
                </a:lnTo>
                <a:lnTo>
                  <a:pt x="6089" y="6640"/>
                </a:lnTo>
                <a:lnTo>
                  <a:pt x="6126" y="6787"/>
                </a:lnTo>
                <a:lnTo>
                  <a:pt x="6163" y="6897"/>
                </a:lnTo>
                <a:lnTo>
                  <a:pt x="6236" y="7007"/>
                </a:lnTo>
                <a:lnTo>
                  <a:pt x="6236" y="7080"/>
                </a:lnTo>
                <a:lnTo>
                  <a:pt x="5942" y="7410"/>
                </a:lnTo>
                <a:lnTo>
                  <a:pt x="5686" y="7777"/>
                </a:lnTo>
                <a:lnTo>
                  <a:pt x="5172" y="8511"/>
                </a:lnTo>
                <a:lnTo>
                  <a:pt x="4695" y="9134"/>
                </a:lnTo>
                <a:lnTo>
                  <a:pt x="4585" y="9061"/>
                </a:lnTo>
                <a:lnTo>
                  <a:pt x="4439" y="9061"/>
                </a:lnTo>
                <a:lnTo>
                  <a:pt x="4255" y="9098"/>
                </a:lnTo>
                <a:lnTo>
                  <a:pt x="4108" y="9208"/>
                </a:lnTo>
                <a:lnTo>
                  <a:pt x="3998" y="9354"/>
                </a:lnTo>
                <a:lnTo>
                  <a:pt x="3925" y="9538"/>
                </a:lnTo>
                <a:lnTo>
                  <a:pt x="3595" y="9501"/>
                </a:lnTo>
                <a:lnTo>
                  <a:pt x="2825" y="9538"/>
                </a:lnTo>
                <a:lnTo>
                  <a:pt x="2788" y="9354"/>
                </a:lnTo>
                <a:lnTo>
                  <a:pt x="2678" y="9208"/>
                </a:lnTo>
                <a:lnTo>
                  <a:pt x="2531" y="9098"/>
                </a:lnTo>
                <a:lnTo>
                  <a:pt x="2384" y="9061"/>
                </a:lnTo>
                <a:lnTo>
                  <a:pt x="2238" y="9061"/>
                </a:lnTo>
                <a:lnTo>
                  <a:pt x="2054" y="9098"/>
                </a:lnTo>
                <a:lnTo>
                  <a:pt x="1577" y="8437"/>
                </a:lnTo>
                <a:lnTo>
                  <a:pt x="1394" y="8107"/>
                </a:lnTo>
                <a:lnTo>
                  <a:pt x="1137" y="7777"/>
                </a:lnTo>
                <a:lnTo>
                  <a:pt x="1211" y="7594"/>
                </a:lnTo>
                <a:lnTo>
                  <a:pt x="1247" y="7447"/>
                </a:lnTo>
                <a:lnTo>
                  <a:pt x="1211" y="7263"/>
                </a:lnTo>
                <a:lnTo>
                  <a:pt x="1174" y="7117"/>
                </a:lnTo>
                <a:lnTo>
                  <a:pt x="1064" y="7007"/>
                </a:lnTo>
                <a:lnTo>
                  <a:pt x="1101" y="6933"/>
                </a:lnTo>
                <a:lnTo>
                  <a:pt x="1174" y="6823"/>
                </a:lnTo>
                <a:lnTo>
                  <a:pt x="1247" y="6640"/>
                </a:lnTo>
                <a:lnTo>
                  <a:pt x="1614" y="5980"/>
                </a:lnTo>
                <a:lnTo>
                  <a:pt x="1944" y="5356"/>
                </a:lnTo>
                <a:lnTo>
                  <a:pt x="2164" y="5356"/>
                </a:lnTo>
                <a:lnTo>
                  <a:pt x="2384" y="5283"/>
                </a:lnTo>
                <a:lnTo>
                  <a:pt x="2531" y="5136"/>
                </a:lnTo>
                <a:lnTo>
                  <a:pt x="2604" y="5063"/>
                </a:lnTo>
                <a:lnTo>
                  <a:pt x="2641" y="4953"/>
                </a:lnTo>
                <a:lnTo>
                  <a:pt x="2678" y="4916"/>
                </a:lnTo>
                <a:lnTo>
                  <a:pt x="3118" y="4953"/>
                </a:lnTo>
                <a:lnTo>
                  <a:pt x="3705" y="4916"/>
                </a:lnTo>
                <a:lnTo>
                  <a:pt x="4072" y="4843"/>
                </a:lnTo>
                <a:close/>
                <a:moveTo>
                  <a:pt x="8877" y="7740"/>
                </a:moveTo>
                <a:lnTo>
                  <a:pt x="8877" y="7777"/>
                </a:lnTo>
                <a:lnTo>
                  <a:pt x="8877" y="7814"/>
                </a:lnTo>
                <a:lnTo>
                  <a:pt x="8914" y="7997"/>
                </a:lnTo>
                <a:lnTo>
                  <a:pt x="8914" y="8070"/>
                </a:lnTo>
                <a:lnTo>
                  <a:pt x="8950" y="8181"/>
                </a:lnTo>
                <a:lnTo>
                  <a:pt x="9391" y="8731"/>
                </a:lnTo>
                <a:lnTo>
                  <a:pt x="9794" y="9281"/>
                </a:lnTo>
                <a:lnTo>
                  <a:pt x="9941" y="9464"/>
                </a:lnTo>
                <a:lnTo>
                  <a:pt x="10014" y="9538"/>
                </a:lnTo>
                <a:lnTo>
                  <a:pt x="10124" y="9574"/>
                </a:lnTo>
                <a:lnTo>
                  <a:pt x="10234" y="9574"/>
                </a:lnTo>
                <a:lnTo>
                  <a:pt x="10308" y="9538"/>
                </a:lnTo>
                <a:lnTo>
                  <a:pt x="10381" y="9501"/>
                </a:lnTo>
                <a:lnTo>
                  <a:pt x="10418" y="9391"/>
                </a:lnTo>
                <a:lnTo>
                  <a:pt x="10418" y="9354"/>
                </a:lnTo>
                <a:lnTo>
                  <a:pt x="10418" y="9244"/>
                </a:lnTo>
                <a:lnTo>
                  <a:pt x="10381" y="9171"/>
                </a:lnTo>
                <a:lnTo>
                  <a:pt x="10308" y="9134"/>
                </a:lnTo>
                <a:lnTo>
                  <a:pt x="10198" y="9098"/>
                </a:lnTo>
                <a:lnTo>
                  <a:pt x="10088" y="8951"/>
                </a:lnTo>
                <a:lnTo>
                  <a:pt x="10014" y="8841"/>
                </a:lnTo>
                <a:lnTo>
                  <a:pt x="9647" y="8401"/>
                </a:lnTo>
                <a:lnTo>
                  <a:pt x="9281" y="7924"/>
                </a:lnTo>
                <a:lnTo>
                  <a:pt x="9207" y="7850"/>
                </a:lnTo>
                <a:lnTo>
                  <a:pt x="9134" y="7814"/>
                </a:lnTo>
                <a:lnTo>
                  <a:pt x="8950" y="7740"/>
                </a:lnTo>
                <a:close/>
                <a:moveTo>
                  <a:pt x="2128" y="9721"/>
                </a:moveTo>
                <a:lnTo>
                  <a:pt x="2054" y="9758"/>
                </a:lnTo>
                <a:lnTo>
                  <a:pt x="2054" y="9721"/>
                </a:lnTo>
                <a:close/>
                <a:moveTo>
                  <a:pt x="5612" y="9281"/>
                </a:moveTo>
                <a:lnTo>
                  <a:pt x="5576" y="9318"/>
                </a:lnTo>
                <a:lnTo>
                  <a:pt x="5576" y="9354"/>
                </a:lnTo>
                <a:lnTo>
                  <a:pt x="5576" y="9538"/>
                </a:lnTo>
                <a:lnTo>
                  <a:pt x="5649" y="9684"/>
                </a:lnTo>
                <a:lnTo>
                  <a:pt x="5796" y="9941"/>
                </a:lnTo>
                <a:lnTo>
                  <a:pt x="6163" y="10455"/>
                </a:lnTo>
                <a:lnTo>
                  <a:pt x="6456" y="10895"/>
                </a:lnTo>
                <a:lnTo>
                  <a:pt x="6603" y="11115"/>
                </a:lnTo>
                <a:lnTo>
                  <a:pt x="6823" y="11298"/>
                </a:lnTo>
                <a:lnTo>
                  <a:pt x="6860" y="11372"/>
                </a:lnTo>
                <a:lnTo>
                  <a:pt x="6970" y="11482"/>
                </a:lnTo>
                <a:lnTo>
                  <a:pt x="7043" y="11519"/>
                </a:lnTo>
                <a:lnTo>
                  <a:pt x="7116" y="11519"/>
                </a:lnTo>
                <a:lnTo>
                  <a:pt x="7190" y="11482"/>
                </a:lnTo>
                <a:lnTo>
                  <a:pt x="7226" y="11408"/>
                </a:lnTo>
                <a:lnTo>
                  <a:pt x="7263" y="11188"/>
                </a:lnTo>
                <a:lnTo>
                  <a:pt x="7226" y="11078"/>
                </a:lnTo>
                <a:lnTo>
                  <a:pt x="7153" y="10968"/>
                </a:lnTo>
                <a:lnTo>
                  <a:pt x="7080" y="10932"/>
                </a:lnTo>
                <a:lnTo>
                  <a:pt x="7006" y="10895"/>
                </a:lnTo>
                <a:lnTo>
                  <a:pt x="6933" y="10785"/>
                </a:lnTo>
                <a:lnTo>
                  <a:pt x="6860" y="10675"/>
                </a:lnTo>
                <a:lnTo>
                  <a:pt x="6713" y="10455"/>
                </a:lnTo>
                <a:lnTo>
                  <a:pt x="6273" y="9831"/>
                </a:lnTo>
                <a:lnTo>
                  <a:pt x="6016" y="9501"/>
                </a:lnTo>
                <a:lnTo>
                  <a:pt x="5869" y="9391"/>
                </a:lnTo>
                <a:lnTo>
                  <a:pt x="5722" y="9281"/>
                </a:lnTo>
                <a:close/>
                <a:moveTo>
                  <a:pt x="8730" y="6970"/>
                </a:moveTo>
                <a:lnTo>
                  <a:pt x="8804" y="7080"/>
                </a:lnTo>
                <a:lnTo>
                  <a:pt x="8914" y="7153"/>
                </a:lnTo>
                <a:lnTo>
                  <a:pt x="8987" y="7227"/>
                </a:lnTo>
                <a:lnTo>
                  <a:pt x="9097" y="7263"/>
                </a:lnTo>
                <a:lnTo>
                  <a:pt x="9391" y="7227"/>
                </a:lnTo>
                <a:lnTo>
                  <a:pt x="9501" y="7263"/>
                </a:lnTo>
                <a:lnTo>
                  <a:pt x="9574" y="7300"/>
                </a:lnTo>
                <a:lnTo>
                  <a:pt x="9721" y="7557"/>
                </a:lnTo>
                <a:lnTo>
                  <a:pt x="9867" y="7814"/>
                </a:lnTo>
                <a:lnTo>
                  <a:pt x="10234" y="8364"/>
                </a:lnTo>
                <a:lnTo>
                  <a:pt x="10711" y="9098"/>
                </a:lnTo>
                <a:lnTo>
                  <a:pt x="10638" y="9281"/>
                </a:lnTo>
                <a:lnTo>
                  <a:pt x="10601" y="9428"/>
                </a:lnTo>
                <a:lnTo>
                  <a:pt x="10564" y="9758"/>
                </a:lnTo>
                <a:lnTo>
                  <a:pt x="10528" y="9941"/>
                </a:lnTo>
                <a:lnTo>
                  <a:pt x="10528" y="10125"/>
                </a:lnTo>
                <a:lnTo>
                  <a:pt x="10528" y="10235"/>
                </a:lnTo>
                <a:lnTo>
                  <a:pt x="10564" y="10271"/>
                </a:lnTo>
                <a:lnTo>
                  <a:pt x="10344" y="10638"/>
                </a:lnTo>
                <a:lnTo>
                  <a:pt x="9794" y="11555"/>
                </a:lnTo>
                <a:lnTo>
                  <a:pt x="9684" y="11519"/>
                </a:lnTo>
                <a:lnTo>
                  <a:pt x="9537" y="11519"/>
                </a:lnTo>
                <a:lnTo>
                  <a:pt x="9391" y="11555"/>
                </a:lnTo>
                <a:lnTo>
                  <a:pt x="9281" y="11629"/>
                </a:lnTo>
                <a:lnTo>
                  <a:pt x="9170" y="11702"/>
                </a:lnTo>
                <a:lnTo>
                  <a:pt x="9097" y="11812"/>
                </a:lnTo>
                <a:lnTo>
                  <a:pt x="9024" y="11922"/>
                </a:lnTo>
                <a:lnTo>
                  <a:pt x="8987" y="12032"/>
                </a:lnTo>
                <a:lnTo>
                  <a:pt x="8400" y="12069"/>
                </a:lnTo>
                <a:lnTo>
                  <a:pt x="7483" y="12142"/>
                </a:lnTo>
                <a:lnTo>
                  <a:pt x="7006" y="12142"/>
                </a:lnTo>
                <a:lnTo>
                  <a:pt x="6970" y="11959"/>
                </a:lnTo>
                <a:lnTo>
                  <a:pt x="6823" y="11775"/>
                </a:lnTo>
                <a:lnTo>
                  <a:pt x="6749" y="11739"/>
                </a:lnTo>
                <a:lnTo>
                  <a:pt x="6676" y="11702"/>
                </a:lnTo>
                <a:lnTo>
                  <a:pt x="6493" y="11665"/>
                </a:lnTo>
                <a:lnTo>
                  <a:pt x="6419" y="11629"/>
                </a:lnTo>
                <a:lnTo>
                  <a:pt x="6346" y="11665"/>
                </a:lnTo>
                <a:lnTo>
                  <a:pt x="6273" y="11739"/>
                </a:lnTo>
                <a:lnTo>
                  <a:pt x="6199" y="11739"/>
                </a:lnTo>
                <a:lnTo>
                  <a:pt x="5979" y="11225"/>
                </a:lnTo>
                <a:lnTo>
                  <a:pt x="5722" y="10712"/>
                </a:lnTo>
                <a:lnTo>
                  <a:pt x="5466" y="10308"/>
                </a:lnTo>
                <a:lnTo>
                  <a:pt x="5172" y="9868"/>
                </a:lnTo>
                <a:lnTo>
                  <a:pt x="5209" y="9758"/>
                </a:lnTo>
                <a:lnTo>
                  <a:pt x="5246" y="9648"/>
                </a:lnTo>
                <a:lnTo>
                  <a:pt x="5246" y="9501"/>
                </a:lnTo>
                <a:lnTo>
                  <a:pt x="5209" y="9391"/>
                </a:lnTo>
                <a:lnTo>
                  <a:pt x="5135" y="9318"/>
                </a:lnTo>
                <a:lnTo>
                  <a:pt x="5099" y="9318"/>
                </a:lnTo>
                <a:lnTo>
                  <a:pt x="5209" y="9171"/>
                </a:lnTo>
                <a:lnTo>
                  <a:pt x="5759" y="8401"/>
                </a:lnTo>
                <a:lnTo>
                  <a:pt x="6163" y="7850"/>
                </a:lnTo>
                <a:lnTo>
                  <a:pt x="6383" y="7594"/>
                </a:lnTo>
                <a:lnTo>
                  <a:pt x="6529" y="7300"/>
                </a:lnTo>
                <a:lnTo>
                  <a:pt x="6676" y="7337"/>
                </a:lnTo>
                <a:lnTo>
                  <a:pt x="6933" y="7337"/>
                </a:lnTo>
                <a:lnTo>
                  <a:pt x="7080" y="7300"/>
                </a:lnTo>
                <a:lnTo>
                  <a:pt x="7190" y="7263"/>
                </a:lnTo>
                <a:lnTo>
                  <a:pt x="7300" y="7153"/>
                </a:lnTo>
                <a:lnTo>
                  <a:pt x="7410" y="7080"/>
                </a:lnTo>
                <a:lnTo>
                  <a:pt x="7483" y="6970"/>
                </a:lnTo>
                <a:close/>
                <a:moveTo>
                  <a:pt x="4769" y="1"/>
                </a:moveTo>
                <a:lnTo>
                  <a:pt x="4769" y="37"/>
                </a:lnTo>
                <a:lnTo>
                  <a:pt x="4805" y="184"/>
                </a:lnTo>
                <a:lnTo>
                  <a:pt x="4879" y="294"/>
                </a:lnTo>
                <a:lnTo>
                  <a:pt x="4989" y="367"/>
                </a:lnTo>
                <a:lnTo>
                  <a:pt x="5099" y="404"/>
                </a:lnTo>
                <a:lnTo>
                  <a:pt x="5172" y="551"/>
                </a:lnTo>
                <a:lnTo>
                  <a:pt x="5282" y="697"/>
                </a:lnTo>
                <a:lnTo>
                  <a:pt x="5466" y="991"/>
                </a:lnTo>
                <a:lnTo>
                  <a:pt x="5539" y="1101"/>
                </a:lnTo>
                <a:lnTo>
                  <a:pt x="5466" y="1284"/>
                </a:lnTo>
                <a:lnTo>
                  <a:pt x="5466" y="1468"/>
                </a:lnTo>
                <a:lnTo>
                  <a:pt x="5539" y="1688"/>
                </a:lnTo>
                <a:lnTo>
                  <a:pt x="5649" y="1835"/>
                </a:lnTo>
                <a:lnTo>
                  <a:pt x="5722" y="1908"/>
                </a:lnTo>
                <a:lnTo>
                  <a:pt x="5356" y="2605"/>
                </a:lnTo>
                <a:lnTo>
                  <a:pt x="4879" y="3595"/>
                </a:lnTo>
                <a:lnTo>
                  <a:pt x="4769" y="3852"/>
                </a:lnTo>
                <a:lnTo>
                  <a:pt x="4622" y="4072"/>
                </a:lnTo>
                <a:lnTo>
                  <a:pt x="4402" y="4072"/>
                </a:lnTo>
                <a:lnTo>
                  <a:pt x="4292" y="4109"/>
                </a:lnTo>
                <a:lnTo>
                  <a:pt x="4182" y="4182"/>
                </a:lnTo>
                <a:lnTo>
                  <a:pt x="4108" y="4292"/>
                </a:lnTo>
                <a:lnTo>
                  <a:pt x="4072" y="4402"/>
                </a:lnTo>
                <a:lnTo>
                  <a:pt x="3485" y="4476"/>
                </a:lnTo>
                <a:lnTo>
                  <a:pt x="3045" y="4512"/>
                </a:lnTo>
                <a:lnTo>
                  <a:pt x="2678" y="4549"/>
                </a:lnTo>
                <a:lnTo>
                  <a:pt x="2568" y="4366"/>
                </a:lnTo>
                <a:lnTo>
                  <a:pt x="2458" y="4219"/>
                </a:lnTo>
                <a:lnTo>
                  <a:pt x="2274" y="4146"/>
                </a:lnTo>
                <a:lnTo>
                  <a:pt x="2091" y="4109"/>
                </a:lnTo>
                <a:lnTo>
                  <a:pt x="1907" y="4109"/>
                </a:lnTo>
                <a:lnTo>
                  <a:pt x="1797" y="4182"/>
                </a:lnTo>
                <a:lnTo>
                  <a:pt x="1651" y="4292"/>
                </a:lnTo>
                <a:lnTo>
                  <a:pt x="1577" y="4402"/>
                </a:lnTo>
                <a:lnTo>
                  <a:pt x="1504" y="4512"/>
                </a:lnTo>
                <a:lnTo>
                  <a:pt x="1504" y="4622"/>
                </a:lnTo>
                <a:lnTo>
                  <a:pt x="1431" y="4769"/>
                </a:lnTo>
                <a:lnTo>
                  <a:pt x="1431" y="4953"/>
                </a:lnTo>
                <a:lnTo>
                  <a:pt x="1467" y="5099"/>
                </a:lnTo>
                <a:lnTo>
                  <a:pt x="1504" y="5173"/>
                </a:lnTo>
                <a:lnTo>
                  <a:pt x="1504" y="5209"/>
                </a:lnTo>
                <a:lnTo>
                  <a:pt x="1247" y="5760"/>
                </a:lnTo>
                <a:lnTo>
                  <a:pt x="880" y="6420"/>
                </a:lnTo>
                <a:lnTo>
                  <a:pt x="770" y="6640"/>
                </a:lnTo>
                <a:lnTo>
                  <a:pt x="770" y="6713"/>
                </a:lnTo>
                <a:lnTo>
                  <a:pt x="734" y="6823"/>
                </a:lnTo>
                <a:lnTo>
                  <a:pt x="734" y="6787"/>
                </a:lnTo>
                <a:lnTo>
                  <a:pt x="624" y="6787"/>
                </a:lnTo>
                <a:lnTo>
                  <a:pt x="550" y="6823"/>
                </a:lnTo>
                <a:lnTo>
                  <a:pt x="404" y="6933"/>
                </a:lnTo>
                <a:lnTo>
                  <a:pt x="330" y="6970"/>
                </a:lnTo>
                <a:lnTo>
                  <a:pt x="257" y="7007"/>
                </a:lnTo>
                <a:lnTo>
                  <a:pt x="183" y="7117"/>
                </a:lnTo>
                <a:lnTo>
                  <a:pt x="110" y="7227"/>
                </a:lnTo>
                <a:lnTo>
                  <a:pt x="110" y="7447"/>
                </a:lnTo>
                <a:lnTo>
                  <a:pt x="0" y="7777"/>
                </a:lnTo>
                <a:lnTo>
                  <a:pt x="37" y="7850"/>
                </a:lnTo>
                <a:lnTo>
                  <a:pt x="73" y="7887"/>
                </a:lnTo>
                <a:lnTo>
                  <a:pt x="110" y="7960"/>
                </a:lnTo>
                <a:lnTo>
                  <a:pt x="183" y="7960"/>
                </a:lnTo>
                <a:lnTo>
                  <a:pt x="367" y="8034"/>
                </a:lnTo>
                <a:lnTo>
                  <a:pt x="660" y="8034"/>
                </a:lnTo>
                <a:lnTo>
                  <a:pt x="660" y="7997"/>
                </a:lnTo>
                <a:lnTo>
                  <a:pt x="770" y="7997"/>
                </a:lnTo>
                <a:lnTo>
                  <a:pt x="880" y="8181"/>
                </a:lnTo>
                <a:lnTo>
                  <a:pt x="990" y="8364"/>
                </a:lnTo>
                <a:lnTo>
                  <a:pt x="1211" y="8657"/>
                </a:lnTo>
                <a:lnTo>
                  <a:pt x="1651" y="9281"/>
                </a:lnTo>
                <a:lnTo>
                  <a:pt x="1687" y="9354"/>
                </a:lnTo>
                <a:lnTo>
                  <a:pt x="1651" y="9501"/>
                </a:lnTo>
                <a:lnTo>
                  <a:pt x="1614" y="9648"/>
                </a:lnTo>
                <a:lnTo>
                  <a:pt x="1577" y="9831"/>
                </a:lnTo>
                <a:lnTo>
                  <a:pt x="1577" y="9941"/>
                </a:lnTo>
                <a:lnTo>
                  <a:pt x="1614" y="10051"/>
                </a:lnTo>
                <a:lnTo>
                  <a:pt x="1541" y="10235"/>
                </a:lnTo>
                <a:lnTo>
                  <a:pt x="1431" y="10418"/>
                </a:lnTo>
                <a:lnTo>
                  <a:pt x="1357" y="10601"/>
                </a:lnTo>
                <a:lnTo>
                  <a:pt x="1211" y="10785"/>
                </a:lnTo>
                <a:lnTo>
                  <a:pt x="1137" y="10858"/>
                </a:lnTo>
                <a:lnTo>
                  <a:pt x="1137" y="10968"/>
                </a:lnTo>
                <a:lnTo>
                  <a:pt x="1174" y="11078"/>
                </a:lnTo>
                <a:lnTo>
                  <a:pt x="1247" y="11152"/>
                </a:lnTo>
                <a:lnTo>
                  <a:pt x="1357" y="11188"/>
                </a:lnTo>
                <a:lnTo>
                  <a:pt x="1467" y="11152"/>
                </a:lnTo>
                <a:lnTo>
                  <a:pt x="1541" y="11078"/>
                </a:lnTo>
                <a:lnTo>
                  <a:pt x="1577" y="10968"/>
                </a:lnTo>
                <a:lnTo>
                  <a:pt x="1614" y="10932"/>
                </a:lnTo>
                <a:lnTo>
                  <a:pt x="1687" y="10822"/>
                </a:lnTo>
                <a:lnTo>
                  <a:pt x="1761" y="10638"/>
                </a:lnTo>
                <a:lnTo>
                  <a:pt x="1834" y="10491"/>
                </a:lnTo>
                <a:lnTo>
                  <a:pt x="1907" y="10198"/>
                </a:lnTo>
                <a:lnTo>
                  <a:pt x="2164" y="10198"/>
                </a:lnTo>
                <a:lnTo>
                  <a:pt x="2348" y="10161"/>
                </a:lnTo>
                <a:lnTo>
                  <a:pt x="2494" y="10088"/>
                </a:lnTo>
                <a:lnTo>
                  <a:pt x="2641" y="10015"/>
                </a:lnTo>
                <a:lnTo>
                  <a:pt x="2714" y="9905"/>
                </a:lnTo>
                <a:lnTo>
                  <a:pt x="3338" y="9905"/>
                </a:lnTo>
                <a:lnTo>
                  <a:pt x="3998" y="9941"/>
                </a:lnTo>
                <a:lnTo>
                  <a:pt x="4035" y="10051"/>
                </a:lnTo>
                <a:lnTo>
                  <a:pt x="4072" y="10088"/>
                </a:lnTo>
                <a:lnTo>
                  <a:pt x="4145" y="10161"/>
                </a:lnTo>
                <a:lnTo>
                  <a:pt x="4292" y="10235"/>
                </a:lnTo>
                <a:lnTo>
                  <a:pt x="4439" y="10308"/>
                </a:lnTo>
                <a:lnTo>
                  <a:pt x="4622" y="10308"/>
                </a:lnTo>
                <a:lnTo>
                  <a:pt x="4805" y="10271"/>
                </a:lnTo>
                <a:lnTo>
                  <a:pt x="4879" y="10235"/>
                </a:lnTo>
                <a:lnTo>
                  <a:pt x="5282" y="10822"/>
                </a:lnTo>
                <a:lnTo>
                  <a:pt x="5429" y="11115"/>
                </a:lnTo>
                <a:lnTo>
                  <a:pt x="5576" y="11408"/>
                </a:lnTo>
                <a:lnTo>
                  <a:pt x="5796" y="11995"/>
                </a:lnTo>
                <a:lnTo>
                  <a:pt x="5759" y="12105"/>
                </a:lnTo>
                <a:lnTo>
                  <a:pt x="5759" y="12215"/>
                </a:lnTo>
                <a:lnTo>
                  <a:pt x="5759" y="12362"/>
                </a:lnTo>
                <a:lnTo>
                  <a:pt x="5759" y="12472"/>
                </a:lnTo>
                <a:lnTo>
                  <a:pt x="5759" y="12509"/>
                </a:lnTo>
                <a:lnTo>
                  <a:pt x="5722" y="12619"/>
                </a:lnTo>
                <a:lnTo>
                  <a:pt x="5722" y="12692"/>
                </a:lnTo>
                <a:lnTo>
                  <a:pt x="5759" y="12766"/>
                </a:lnTo>
                <a:lnTo>
                  <a:pt x="5979" y="12876"/>
                </a:lnTo>
                <a:lnTo>
                  <a:pt x="5759" y="13169"/>
                </a:lnTo>
                <a:lnTo>
                  <a:pt x="5612" y="13463"/>
                </a:lnTo>
                <a:lnTo>
                  <a:pt x="5502" y="13793"/>
                </a:lnTo>
                <a:lnTo>
                  <a:pt x="5429" y="14123"/>
                </a:lnTo>
                <a:lnTo>
                  <a:pt x="5392" y="14196"/>
                </a:lnTo>
                <a:lnTo>
                  <a:pt x="5429" y="14270"/>
                </a:lnTo>
                <a:lnTo>
                  <a:pt x="5502" y="14343"/>
                </a:lnTo>
                <a:lnTo>
                  <a:pt x="5576" y="14380"/>
                </a:lnTo>
                <a:lnTo>
                  <a:pt x="5649" y="14416"/>
                </a:lnTo>
                <a:lnTo>
                  <a:pt x="5722" y="14416"/>
                </a:lnTo>
                <a:lnTo>
                  <a:pt x="5759" y="14380"/>
                </a:lnTo>
                <a:lnTo>
                  <a:pt x="5832" y="14306"/>
                </a:lnTo>
                <a:lnTo>
                  <a:pt x="5832" y="14233"/>
                </a:lnTo>
                <a:lnTo>
                  <a:pt x="5869" y="14086"/>
                </a:lnTo>
                <a:lnTo>
                  <a:pt x="5979" y="13793"/>
                </a:lnTo>
                <a:lnTo>
                  <a:pt x="6089" y="13463"/>
                </a:lnTo>
                <a:lnTo>
                  <a:pt x="6309" y="13022"/>
                </a:lnTo>
                <a:lnTo>
                  <a:pt x="6566" y="13022"/>
                </a:lnTo>
                <a:lnTo>
                  <a:pt x="6713" y="12986"/>
                </a:lnTo>
                <a:lnTo>
                  <a:pt x="6786" y="12876"/>
                </a:lnTo>
                <a:lnTo>
                  <a:pt x="6860" y="12582"/>
                </a:lnTo>
                <a:lnTo>
                  <a:pt x="7593" y="12582"/>
                </a:lnTo>
                <a:lnTo>
                  <a:pt x="8253" y="12546"/>
                </a:lnTo>
                <a:lnTo>
                  <a:pt x="8914" y="12509"/>
                </a:lnTo>
                <a:lnTo>
                  <a:pt x="8950" y="12509"/>
                </a:lnTo>
                <a:lnTo>
                  <a:pt x="8950" y="12619"/>
                </a:lnTo>
                <a:lnTo>
                  <a:pt x="9024" y="12692"/>
                </a:lnTo>
                <a:lnTo>
                  <a:pt x="9170" y="12802"/>
                </a:lnTo>
                <a:lnTo>
                  <a:pt x="9354" y="12876"/>
                </a:lnTo>
                <a:lnTo>
                  <a:pt x="9537" y="12912"/>
                </a:lnTo>
                <a:lnTo>
                  <a:pt x="9647" y="13279"/>
                </a:lnTo>
                <a:lnTo>
                  <a:pt x="9794" y="13829"/>
                </a:lnTo>
                <a:lnTo>
                  <a:pt x="9904" y="14050"/>
                </a:lnTo>
                <a:lnTo>
                  <a:pt x="9977" y="14160"/>
                </a:lnTo>
                <a:lnTo>
                  <a:pt x="10051" y="14270"/>
                </a:lnTo>
                <a:lnTo>
                  <a:pt x="10198" y="14270"/>
                </a:lnTo>
                <a:lnTo>
                  <a:pt x="10271" y="14233"/>
                </a:lnTo>
                <a:lnTo>
                  <a:pt x="10308" y="14160"/>
                </a:lnTo>
                <a:lnTo>
                  <a:pt x="10308" y="14013"/>
                </a:lnTo>
                <a:lnTo>
                  <a:pt x="10308" y="13903"/>
                </a:lnTo>
                <a:lnTo>
                  <a:pt x="10198" y="13609"/>
                </a:lnTo>
                <a:lnTo>
                  <a:pt x="9977" y="12949"/>
                </a:lnTo>
                <a:lnTo>
                  <a:pt x="9904" y="12729"/>
                </a:lnTo>
                <a:lnTo>
                  <a:pt x="9977" y="12619"/>
                </a:lnTo>
                <a:lnTo>
                  <a:pt x="10088" y="12399"/>
                </a:lnTo>
                <a:lnTo>
                  <a:pt x="10124" y="12215"/>
                </a:lnTo>
                <a:lnTo>
                  <a:pt x="10161" y="12032"/>
                </a:lnTo>
                <a:lnTo>
                  <a:pt x="10161" y="11885"/>
                </a:lnTo>
                <a:lnTo>
                  <a:pt x="10124" y="11849"/>
                </a:lnTo>
                <a:lnTo>
                  <a:pt x="10601" y="11042"/>
                </a:lnTo>
                <a:lnTo>
                  <a:pt x="11115" y="10235"/>
                </a:lnTo>
                <a:lnTo>
                  <a:pt x="11371" y="10088"/>
                </a:lnTo>
                <a:lnTo>
                  <a:pt x="11518" y="9978"/>
                </a:lnTo>
                <a:lnTo>
                  <a:pt x="11628" y="9868"/>
                </a:lnTo>
                <a:lnTo>
                  <a:pt x="11665" y="9831"/>
                </a:lnTo>
                <a:lnTo>
                  <a:pt x="11738" y="9758"/>
                </a:lnTo>
                <a:lnTo>
                  <a:pt x="11812" y="9611"/>
                </a:lnTo>
                <a:lnTo>
                  <a:pt x="11885" y="9464"/>
                </a:lnTo>
                <a:lnTo>
                  <a:pt x="12068" y="9501"/>
                </a:lnTo>
                <a:lnTo>
                  <a:pt x="12288" y="9501"/>
                </a:lnTo>
                <a:lnTo>
                  <a:pt x="12875" y="9538"/>
                </a:lnTo>
                <a:lnTo>
                  <a:pt x="13426" y="9501"/>
                </a:lnTo>
                <a:lnTo>
                  <a:pt x="13499" y="9501"/>
                </a:lnTo>
                <a:lnTo>
                  <a:pt x="13572" y="9464"/>
                </a:lnTo>
                <a:lnTo>
                  <a:pt x="13646" y="9391"/>
                </a:lnTo>
                <a:lnTo>
                  <a:pt x="13646" y="9318"/>
                </a:lnTo>
                <a:lnTo>
                  <a:pt x="13682" y="9244"/>
                </a:lnTo>
                <a:lnTo>
                  <a:pt x="13646" y="9171"/>
                </a:lnTo>
                <a:lnTo>
                  <a:pt x="13609" y="9098"/>
                </a:lnTo>
                <a:lnTo>
                  <a:pt x="13536" y="9024"/>
                </a:lnTo>
                <a:lnTo>
                  <a:pt x="13426" y="9024"/>
                </a:lnTo>
                <a:lnTo>
                  <a:pt x="13059" y="8988"/>
                </a:lnTo>
                <a:lnTo>
                  <a:pt x="12655" y="8988"/>
                </a:lnTo>
                <a:lnTo>
                  <a:pt x="11885" y="9024"/>
                </a:lnTo>
                <a:lnTo>
                  <a:pt x="11812" y="8951"/>
                </a:lnTo>
                <a:lnTo>
                  <a:pt x="11738" y="8877"/>
                </a:lnTo>
                <a:lnTo>
                  <a:pt x="11518" y="8767"/>
                </a:lnTo>
                <a:lnTo>
                  <a:pt x="11445" y="8767"/>
                </a:lnTo>
                <a:lnTo>
                  <a:pt x="11335" y="8804"/>
                </a:lnTo>
                <a:lnTo>
                  <a:pt x="11225" y="8767"/>
                </a:lnTo>
                <a:lnTo>
                  <a:pt x="11078" y="8804"/>
                </a:lnTo>
                <a:lnTo>
                  <a:pt x="10638" y="8107"/>
                </a:lnTo>
                <a:lnTo>
                  <a:pt x="10271" y="7594"/>
                </a:lnTo>
                <a:lnTo>
                  <a:pt x="10088" y="7300"/>
                </a:lnTo>
                <a:lnTo>
                  <a:pt x="9904" y="7080"/>
                </a:lnTo>
                <a:lnTo>
                  <a:pt x="9977" y="6970"/>
                </a:lnTo>
                <a:lnTo>
                  <a:pt x="10051" y="6823"/>
                </a:lnTo>
                <a:lnTo>
                  <a:pt x="10088" y="6713"/>
                </a:lnTo>
                <a:lnTo>
                  <a:pt x="10124" y="6567"/>
                </a:lnTo>
                <a:lnTo>
                  <a:pt x="10088" y="6493"/>
                </a:lnTo>
                <a:lnTo>
                  <a:pt x="10051" y="6456"/>
                </a:lnTo>
                <a:lnTo>
                  <a:pt x="9941" y="6456"/>
                </a:lnTo>
                <a:lnTo>
                  <a:pt x="10124" y="6236"/>
                </a:lnTo>
                <a:lnTo>
                  <a:pt x="10308" y="5980"/>
                </a:lnTo>
                <a:lnTo>
                  <a:pt x="10638" y="5503"/>
                </a:lnTo>
                <a:lnTo>
                  <a:pt x="11005" y="4953"/>
                </a:lnTo>
                <a:lnTo>
                  <a:pt x="11078" y="4953"/>
                </a:lnTo>
                <a:lnTo>
                  <a:pt x="11151" y="4916"/>
                </a:lnTo>
                <a:lnTo>
                  <a:pt x="11225" y="4843"/>
                </a:lnTo>
                <a:lnTo>
                  <a:pt x="11298" y="4769"/>
                </a:lnTo>
                <a:lnTo>
                  <a:pt x="11518" y="4586"/>
                </a:lnTo>
                <a:lnTo>
                  <a:pt x="11591" y="4476"/>
                </a:lnTo>
                <a:lnTo>
                  <a:pt x="11665" y="4366"/>
                </a:lnTo>
                <a:lnTo>
                  <a:pt x="11702" y="4256"/>
                </a:lnTo>
                <a:lnTo>
                  <a:pt x="11702" y="4146"/>
                </a:lnTo>
                <a:lnTo>
                  <a:pt x="11665" y="3999"/>
                </a:lnTo>
                <a:lnTo>
                  <a:pt x="11591" y="3889"/>
                </a:lnTo>
                <a:lnTo>
                  <a:pt x="11518" y="3779"/>
                </a:lnTo>
                <a:lnTo>
                  <a:pt x="11408" y="3742"/>
                </a:lnTo>
                <a:lnTo>
                  <a:pt x="11298" y="3705"/>
                </a:lnTo>
                <a:lnTo>
                  <a:pt x="11151" y="3669"/>
                </a:lnTo>
                <a:lnTo>
                  <a:pt x="10931" y="3192"/>
                </a:lnTo>
                <a:lnTo>
                  <a:pt x="10674" y="2752"/>
                </a:lnTo>
                <a:lnTo>
                  <a:pt x="10344" y="2091"/>
                </a:lnTo>
                <a:lnTo>
                  <a:pt x="10124" y="1725"/>
                </a:lnTo>
                <a:lnTo>
                  <a:pt x="9904" y="1431"/>
                </a:lnTo>
                <a:lnTo>
                  <a:pt x="9941" y="1284"/>
                </a:lnTo>
                <a:lnTo>
                  <a:pt x="9941" y="1211"/>
                </a:lnTo>
                <a:lnTo>
                  <a:pt x="9977" y="1064"/>
                </a:lnTo>
                <a:lnTo>
                  <a:pt x="9941" y="954"/>
                </a:lnTo>
                <a:lnTo>
                  <a:pt x="9904" y="844"/>
                </a:lnTo>
                <a:lnTo>
                  <a:pt x="9831" y="697"/>
                </a:lnTo>
                <a:lnTo>
                  <a:pt x="9721" y="587"/>
                </a:lnTo>
                <a:lnTo>
                  <a:pt x="9574" y="514"/>
                </a:lnTo>
                <a:lnTo>
                  <a:pt x="9427" y="477"/>
                </a:lnTo>
                <a:lnTo>
                  <a:pt x="9244" y="514"/>
                </a:lnTo>
                <a:lnTo>
                  <a:pt x="9097" y="551"/>
                </a:lnTo>
                <a:lnTo>
                  <a:pt x="8987" y="661"/>
                </a:lnTo>
                <a:lnTo>
                  <a:pt x="8914" y="808"/>
                </a:lnTo>
                <a:lnTo>
                  <a:pt x="8877" y="954"/>
                </a:lnTo>
                <a:lnTo>
                  <a:pt x="8840" y="1028"/>
                </a:lnTo>
                <a:lnTo>
                  <a:pt x="7887" y="1101"/>
                </a:lnTo>
                <a:lnTo>
                  <a:pt x="7080" y="1174"/>
                </a:lnTo>
                <a:lnTo>
                  <a:pt x="6933" y="1174"/>
                </a:lnTo>
                <a:lnTo>
                  <a:pt x="6860" y="1064"/>
                </a:lnTo>
                <a:lnTo>
                  <a:pt x="6749" y="918"/>
                </a:lnTo>
                <a:lnTo>
                  <a:pt x="6713" y="881"/>
                </a:lnTo>
                <a:lnTo>
                  <a:pt x="6639" y="808"/>
                </a:lnTo>
                <a:lnTo>
                  <a:pt x="6529" y="771"/>
                </a:lnTo>
                <a:lnTo>
                  <a:pt x="6456" y="771"/>
                </a:lnTo>
                <a:lnTo>
                  <a:pt x="6383" y="808"/>
                </a:lnTo>
                <a:lnTo>
                  <a:pt x="5942" y="808"/>
                </a:lnTo>
                <a:lnTo>
                  <a:pt x="5686" y="477"/>
                </a:lnTo>
                <a:lnTo>
                  <a:pt x="5576" y="294"/>
                </a:lnTo>
                <a:lnTo>
                  <a:pt x="5466" y="111"/>
                </a:lnTo>
                <a:lnTo>
                  <a:pt x="5429" y="37"/>
                </a:lnTo>
                <a:lnTo>
                  <a:pt x="5356" y="1"/>
                </a:lnTo>
                <a:lnTo>
                  <a:pt x="5209" y="1"/>
                </a:lnTo>
                <a:lnTo>
                  <a:pt x="5025" y="37"/>
                </a:lnTo>
                <a:lnTo>
                  <a:pt x="4915" y="1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77" name="Google Shape;177;p2"/>
          <p:cNvSpPr/>
          <p:nvPr/>
        </p:nvSpPr>
        <p:spPr>
          <a:xfrm>
            <a:off x="5262207" y="4729516"/>
            <a:ext cx="525046" cy="372666"/>
          </a:xfrm>
          <a:custGeom>
            <a:avLst/>
            <a:gdLst/>
            <a:ahLst/>
            <a:cxnLst/>
            <a:rect l="l" t="t" r="r" b="b"/>
            <a:pathLst>
              <a:path w="10492" h="7447" extrusionOk="0">
                <a:moveTo>
                  <a:pt x="7300" y="1761"/>
                </a:moveTo>
                <a:lnTo>
                  <a:pt x="7117" y="1797"/>
                </a:lnTo>
                <a:lnTo>
                  <a:pt x="6897" y="1834"/>
                </a:lnTo>
                <a:lnTo>
                  <a:pt x="6713" y="1907"/>
                </a:lnTo>
                <a:lnTo>
                  <a:pt x="6530" y="2017"/>
                </a:lnTo>
                <a:lnTo>
                  <a:pt x="6383" y="2128"/>
                </a:lnTo>
                <a:lnTo>
                  <a:pt x="6273" y="2274"/>
                </a:lnTo>
                <a:lnTo>
                  <a:pt x="6200" y="2458"/>
                </a:lnTo>
                <a:lnTo>
                  <a:pt x="6200" y="2531"/>
                </a:lnTo>
                <a:lnTo>
                  <a:pt x="6237" y="2604"/>
                </a:lnTo>
                <a:lnTo>
                  <a:pt x="6310" y="2641"/>
                </a:lnTo>
                <a:lnTo>
                  <a:pt x="6383" y="2641"/>
                </a:lnTo>
                <a:lnTo>
                  <a:pt x="6530" y="2604"/>
                </a:lnTo>
                <a:lnTo>
                  <a:pt x="6640" y="2531"/>
                </a:lnTo>
                <a:lnTo>
                  <a:pt x="6860" y="2384"/>
                </a:lnTo>
                <a:lnTo>
                  <a:pt x="7007" y="2348"/>
                </a:lnTo>
                <a:lnTo>
                  <a:pt x="7154" y="2274"/>
                </a:lnTo>
                <a:lnTo>
                  <a:pt x="7484" y="2274"/>
                </a:lnTo>
                <a:lnTo>
                  <a:pt x="7667" y="2311"/>
                </a:lnTo>
                <a:lnTo>
                  <a:pt x="7851" y="2384"/>
                </a:lnTo>
                <a:lnTo>
                  <a:pt x="7924" y="2458"/>
                </a:lnTo>
                <a:lnTo>
                  <a:pt x="7961" y="2531"/>
                </a:lnTo>
                <a:lnTo>
                  <a:pt x="7997" y="2641"/>
                </a:lnTo>
                <a:lnTo>
                  <a:pt x="7997" y="2751"/>
                </a:lnTo>
                <a:lnTo>
                  <a:pt x="7961" y="2898"/>
                </a:lnTo>
                <a:lnTo>
                  <a:pt x="7887" y="3045"/>
                </a:lnTo>
                <a:lnTo>
                  <a:pt x="7667" y="3338"/>
                </a:lnTo>
                <a:lnTo>
                  <a:pt x="7190" y="3998"/>
                </a:lnTo>
                <a:lnTo>
                  <a:pt x="6713" y="4622"/>
                </a:lnTo>
                <a:lnTo>
                  <a:pt x="5686" y="5869"/>
                </a:lnTo>
                <a:lnTo>
                  <a:pt x="5613" y="6016"/>
                </a:lnTo>
                <a:lnTo>
                  <a:pt x="5650" y="6162"/>
                </a:lnTo>
                <a:lnTo>
                  <a:pt x="5686" y="6236"/>
                </a:lnTo>
                <a:lnTo>
                  <a:pt x="5723" y="6273"/>
                </a:lnTo>
                <a:lnTo>
                  <a:pt x="5796" y="6309"/>
                </a:lnTo>
                <a:lnTo>
                  <a:pt x="5870" y="6309"/>
                </a:lnTo>
                <a:lnTo>
                  <a:pt x="6567" y="6273"/>
                </a:lnTo>
                <a:lnTo>
                  <a:pt x="7264" y="6309"/>
                </a:lnTo>
                <a:lnTo>
                  <a:pt x="8034" y="6346"/>
                </a:lnTo>
                <a:lnTo>
                  <a:pt x="8401" y="6419"/>
                </a:lnTo>
                <a:lnTo>
                  <a:pt x="8547" y="6419"/>
                </a:lnTo>
                <a:lnTo>
                  <a:pt x="8731" y="6383"/>
                </a:lnTo>
                <a:lnTo>
                  <a:pt x="8841" y="6309"/>
                </a:lnTo>
                <a:lnTo>
                  <a:pt x="8878" y="6199"/>
                </a:lnTo>
                <a:lnTo>
                  <a:pt x="8878" y="6089"/>
                </a:lnTo>
                <a:lnTo>
                  <a:pt x="8768" y="6016"/>
                </a:lnTo>
                <a:lnTo>
                  <a:pt x="8658" y="5942"/>
                </a:lnTo>
                <a:lnTo>
                  <a:pt x="8474" y="5869"/>
                </a:lnTo>
                <a:lnTo>
                  <a:pt x="8107" y="5796"/>
                </a:lnTo>
                <a:lnTo>
                  <a:pt x="7410" y="5759"/>
                </a:lnTo>
                <a:lnTo>
                  <a:pt x="6457" y="5759"/>
                </a:lnTo>
                <a:lnTo>
                  <a:pt x="7557" y="4365"/>
                </a:lnTo>
                <a:lnTo>
                  <a:pt x="7851" y="3998"/>
                </a:lnTo>
                <a:lnTo>
                  <a:pt x="8144" y="3595"/>
                </a:lnTo>
                <a:lnTo>
                  <a:pt x="8291" y="3375"/>
                </a:lnTo>
                <a:lnTo>
                  <a:pt x="8401" y="3191"/>
                </a:lnTo>
                <a:lnTo>
                  <a:pt x="8474" y="2935"/>
                </a:lnTo>
                <a:lnTo>
                  <a:pt x="8511" y="2714"/>
                </a:lnTo>
                <a:lnTo>
                  <a:pt x="8511" y="2494"/>
                </a:lnTo>
                <a:lnTo>
                  <a:pt x="8437" y="2311"/>
                </a:lnTo>
                <a:lnTo>
                  <a:pt x="8327" y="2164"/>
                </a:lnTo>
                <a:lnTo>
                  <a:pt x="8217" y="2017"/>
                </a:lnTo>
                <a:lnTo>
                  <a:pt x="8071" y="1907"/>
                </a:lnTo>
                <a:lnTo>
                  <a:pt x="7887" y="1834"/>
                </a:lnTo>
                <a:lnTo>
                  <a:pt x="7667" y="1797"/>
                </a:lnTo>
                <a:lnTo>
                  <a:pt x="7484" y="1761"/>
                </a:lnTo>
                <a:close/>
                <a:moveTo>
                  <a:pt x="954" y="0"/>
                </a:moveTo>
                <a:lnTo>
                  <a:pt x="771" y="37"/>
                </a:lnTo>
                <a:lnTo>
                  <a:pt x="624" y="110"/>
                </a:lnTo>
                <a:lnTo>
                  <a:pt x="441" y="183"/>
                </a:lnTo>
                <a:lnTo>
                  <a:pt x="294" y="257"/>
                </a:lnTo>
                <a:lnTo>
                  <a:pt x="147" y="404"/>
                </a:lnTo>
                <a:lnTo>
                  <a:pt x="37" y="514"/>
                </a:lnTo>
                <a:lnTo>
                  <a:pt x="1" y="587"/>
                </a:lnTo>
                <a:lnTo>
                  <a:pt x="1" y="660"/>
                </a:lnTo>
                <a:lnTo>
                  <a:pt x="74" y="770"/>
                </a:lnTo>
                <a:lnTo>
                  <a:pt x="184" y="844"/>
                </a:lnTo>
                <a:lnTo>
                  <a:pt x="257" y="844"/>
                </a:lnTo>
                <a:lnTo>
                  <a:pt x="331" y="807"/>
                </a:lnTo>
                <a:lnTo>
                  <a:pt x="661" y="660"/>
                </a:lnTo>
                <a:lnTo>
                  <a:pt x="844" y="624"/>
                </a:lnTo>
                <a:lnTo>
                  <a:pt x="1028" y="587"/>
                </a:lnTo>
                <a:lnTo>
                  <a:pt x="991" y="624"/>
                </a:lnTo>
                <a:lnTo>
                  <a:pt x="991" y="844"/>
                </a:lnTo>
                <a:lnTo>
                  <a:pt x="991" y="1064"/>
                </a:lnTo>
                <a:lnTo>
                  <a:pt x="1101" y="1467"/>
                </a:lnTo>
                <a:lnTo>
                  <a:pt x="1358" y="2641"/>
                </a:lnTo>
                <a:lnTo>
                  <a:pt x="2312" y="7263"/>
                </a:lnTo>
                <a:lnTo>
                  <a:pt x="2348" y="7336"/>
                </a:lnTo>
                <a:lnTo>
                  <a:pt x="2422" y="7410"/>
                </a:lnTo>
                <a:lnTo>
                  <a:pt x="2495" y="7446"/>
                </a:lnTo>
                <a:lnTo>
                  <a:pt x="2678" y="7446"/>
                </a:lnTo>
                <a:lnTo>
                  <a:pt x="2752" y="7410"/>
                </a:lnTo>
                <a:lnTo>
                  <a:pt x="2825" y="7336"/>
                </a:lnTo>
                <a:lnTo>
                  <a:pt x="2862" y="7263"/>
                </a:lnTo>
                <a:lnTo>
                  <a:pt x="4072" y="4108"/>
                </a:lnTo>
                <a:lnTo>
                  <a:pt x="5246" y="990"/>
                </a:lnTo>
                <a:lnTo>
                  <a:pt x="6457" y="917"/>
                </a:lnTo>
                <a:lnTo>
                  <a:pt x="7667" y="880"/>
                </a:lnTo>
                <a:lnTo>
                  <a:pt x="8988" y="917"/>
                </a:lnTo>
                <a:lnTo>
                  <a:pt x="9648" y="990"/>
                </a:lnTo>
                <a:lnTo>
                  <a:pt x="9978" y="990"/>
                </a:lnTo>
                <a:lnTo>
                  <a:pt x="10308" y="954"/>
                </a:lnTo>
                <a:lnTo>
                  <a:pt x="10382" y="917"/>
                </a:lnTo>
                <a:lnTo>
                  <a:pt x="10455" y="880"/>
                </a:lnTo>
                <a:lnTo>
                  <a:pt x="10492" y="807"/>
                </a:lnTo>
                <a:lnTo>
                  <a:pt x="10492" y="734"/>
                </a:lnTo>
                <a:lnTo>
                  <a:pt x="10418" y="587"/>
                </a:lnTo>
                <a:lnTo>
                  <a:pt x="10382" y="514"/>
                </a:lnTo>
                <a:lnTo>
                  <a:pt x="10308" y="477"/>
                </a:lnTo>
                <a:lnTo>
                  <a:pt x="10015" y="404"/>
                </a:lnTo>
                <a:lnTo>
                  <a:pt x="9721" y="367"/>
                </a:lnTo>
                <a:lnTo>
                  <a:pt x="9134" y="330"/>
                </a:lnTo>
                <a:lnTo>
                  <a:pt x="7814" y="293"/>
                </a:lnTo>
                <a:lnTo>
                  <a:pt x="6420" y="330"/>
                </a:lnTo>
                <a:lnTo>
                  <a:pt x="5026" y="404"/>
                </a:lnTo>
                <a:lnTo>
                  <a:pt x="4916" y="440"/>
                </a:lnTo>
                <a:lnTo>
                  <a:pt x="4843" y="477"/>
                </a:lnTo>
                <a:lnTo>
                  <a:pt x="4806" y="550"/>
                </a:lnTo>
                <a:lnTo>
                  <a:pt x="4733" y="624"/>
                </a:lnTo>
                <a:lnTo>
                  <a:pt x="2678" y="6162"/>
                </a:lnTo>
                <a:lnTo>
                  <a:pt x="2128" y="3705"/>
                </a:lnTo>
                <a:lnTo>
                  <a:pt x="1725" y="1981"/>
                </a:lnTo>
                <a:lnTo>
                  <a:pt x="1541" y="1210"/>
                </a:lnTo>
                <a:lnTo>
                  <a:pt x="1468" y="844"/>
                </a:lnTo>
                <a:lnTo>
                  <a:pt x="1431" y="660"/>
                </a:lnTo>
                <a:lnTo>
                  <a:pt x="1395" y="550"/>
                </a:lnTo>
                <a:lnTo>
                  <a:pt x="1431" y="550"/>
                </a:lnTo>
                <a:lnTo>
                  <a:pt x="1468" y="514"/>
                </a:lnTo>
                <a:lnTo>
                  <a:pt x="1468" y="477"/>
                </a:lnTo>
                <a:lnTo>
                  <a:pt x="1505" y="367"/>
                </a:lnTo>
                <a:lnTo>
                  <a:pt x="1505" y="220"/>
                </a:lnTo>
                <a:lnTo>
                  <a:pt x="1468" y="110"/>
                </a:lnTo>
                <a:lnTo>
                  <a:pt x="1395" y="73"/>
                </a:lnTo>
                <a:lnTo>
                  <a:pt x="1321" y="37"/>
                </a:lnTo>
                <a:lnTo>
                  <a:pt x="1138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78" name="Google Shape;178;p2"/>
          <p:cNvSpPr/>
          <p:nvPr/>
        </p:nvSpPr>
        <p:spPr>
          <a:xfrm>
            <a:off x="8376372" y="4729061"/>
            <a:ext cx="508532" cy="324976"/>
          </a:xfrm>
          <a:custGeom>
            <a:avLst/>
            <a:gdLst/>
            <a:ahLst/>
            <a:cxnLst/>
            <a:rect l="l" t="t" r="r" b="b"/>
            <a:pathLst>
              <a:path w="10162" h="6494" extrusionOk="0">
                <a:moveTo>
                  <a:pt x="8291" y="587"/>
                </a:moveTo>
                <a:lnTo>
                  <a:pt x="8291" y="698"/>
                </a:lnTo>
                <a:lnTo>
                  <a:pt x="8327" y="771"/>
                </a:lnTo>
                <a:lnTo>
                  <a:pt x="8401" y="808"/>
                </a:lnTo>
                <a:lnTo>
                  <a:pt x="8474" y="808"/>
                </a:lnTo>
                <a:lnTo>
                  <a:pt x="8768" y="771"/>
                </a:lnTo>
                <a:lnTo>
                  <a:pt x="8914" y="771"/>
                </a:lnTo>
                <a:lnTo>
                  <a:pt x="8988" y="808"/>
                </a:lnTo>
                <a:lnTo>
                  <a:pt x="9024" y="844"/>
                </a:lnTo>
                <a:lnTo>
                  <a:pt x="9208" y="1101"/>
                </a:lnTo>
                <a:lnTo>
                  <a:pt x="9318" y="1321"/>
                </a:lnTo>
                <a:lnTo>
                  <a:pt x="9465" y="1615"/>
                </a:lnTo>
                <a:lnTo>
                  <a:pt x="9538" y="1871"/>
                </a:lnTo>
                <a:lnTo>
                  <a:pt x="9611" y="2165"/>
                </a:lnTo>
                <a:lnTo>
                  <a:pt x="9648" y="2458"/>
                </a:lnTo>
                <a:lnTo>
                  <a:pt x="9648" y="2715"/>
                </a:lnTo>
                <a:lnTo>
                  <a:pt x="9575" y="2972"/>
                </a:lnTo>
                <a:lnTo>
                  <a:pt x="9501" y="3229"/>
                </a:lnTo>
                <a:lnTo>
                  <a:pt x="9354" y="3485"/>
                </a:lnTo>
                <a:lnTo>
                  <a:pt x="9171" y="3669"/>
                </a:lnTo>
                <a:lnTo>
                  <a:pt x="8988" y="3852"/>
                </a:lnTo>
                <a:lnTo>
                  <a:pt x="8731" y="3962"/>
                </a:lnTo>
                <a:lnTo>
                  <a:pt x="8474" y="3999"/>
                </a:lnTo>
                <a:lnTo>
                  <a:pt x="8327" y="3999"/>
                </a:lnTo>
                <a:lnTo>
                  <a:pt x="8217" y="3925"/>
                </a:lnTo>
                <a:lnTo>
                  <a:pt x="8107" y="3852"/>
                </a:lnTo>
                <a:lnTo>
                  <a:pt x="7997" y="3742"/>
                </a:lnTo>
                <a:lnTo>
                  <a:pt x="7851" y="3485"/>
                </a:lnTo>
                <a:lnTo>
                  <a:pt x="7740" y="3229"/>
                </a:lnTo>
                <a:lnTo>
                  <a:pt x="7630" y="2935"/>
                </a:lnTo>
                <a:lnTo>
                  <a:pt x="7594" y="2605"/>
                </a:lnTo>
                <a:lnTo>
                  <a:pt x="7557" y="2311"/>
                </a:lnTo>
                <a:lnTo>
                  <a:pt x="7594" y="1981"/>
                </a:lnTo>
                <a:lnTo>
                  <a:pt x="7630" y="1578"/>
                </a:lnTo>
                <a:lnTo>
                  <a:pt x="7777" y="1211"/>
                </a:lnTo>
                <a:lnTo>
                  <a:pt x="7887" y="1028"/>
                </a:lnTo>
                <a:lnTo>
                  <a:pt x="7997" y="844"/>
                </a:lnTo>
                <a:lnTo>
                  <a:pt x="8107" y="698"/>
                </a:lnTo>
                <a:lnTo>
                  <a:pt x="8291" y="587"/>
                </a:lnTo>
                <a:close/>
                <a:moveTo>
                  <a:pt x="8401" y="147"/>
                </a:moveTo>
                <a:lnTo>
                  <a:pt x="8181" y="221"/>
                </a:lnTo>
                <a:lnTo>
                  <a:pt x="7961" y="294"/>
                </a:lnTo>
                <a:lnTo>
                  <a:pt x="7814" y="404"/>
                </a:lnTo>
                <a:lnTo>
                  <a:pt x="7667" y="551"/>
                </a:lnTo>
                <a:lnTo>
                  <a:pt x="7520" y="698"/>
                </a:lnTo>
                <a:lnTo>
                  <a:pt x="7410" y="881"/>
                </a:lnTo>
                <a:lnTo>
                  <a:pt x="7264" y="1284"/>
                </a:lnTo>
                <a:lnTo>
                  <a:pt x="7154" y="1688"/>
                </a:lnTo>
                <a:lnTo>
                  <a:pt x="7117" y="2055"/>
                </a:lnTo>
                <a:lnTo>
                  <a:pt x="7080" y="2458"/>
                </a:lnTo>
                <a:lnTo>
                  <a:pt x="7154" y="2935"/>
                </a:lnTo>
                <a:lnTo>
                  <a:pt x="7264" y="3375"/>
                </a:lnTo>
                <a:lnTo>
                  <a:pt x="7410" y="3779"/>
                </a:lnTo>
                <a:lnTo>
                  <a:pt x="7520" y="3962"/>
                </a:lnTo>
                <a:lnTo>
                  <a:pt x="7667" y="4146"/>
                </a:lnTo>
                <a:lnTo>
                  <a:pt x="7814" y="4292"/>
                </a:lnTo>
                <a:lnTo>
                  <a:pt x="7961" y="4402"/>
                </a:lnTo>
                <a:lnTo>
                  <a:pt x="8144" y="4476"/>
                </a:lnTo>
                <a:lnTo>
                  <a:pt x="8364" y="4512"/>
                </a:lnTo>
                <a:lnTo>
                  <a:pt x="8584" y="4512"/>
                </a:lnTo>
                <a:lnTo>
                  <a:pt x="8768" y="4476"/>
                </a:lnTo>
                <a:lnTo>
                  <a:pt x="8988" y="4439"/>
                </a:lnTo>
                <a:lnTo>
                  <a:pt x="9134" y="4366"/>
                </a:lnTo>
                <a:lnTo>
                  <a:pt x="9318" y="4256"/>
                </a:lnTo>
                <a:lnTo>
                  <a:pt x="9465" y="4146"/>
                </a:lnTo>
                <a:lnTo>
                  <a:pt x="9721" y="3852"/>
                </a:lnTo>
                <a:lnTo>
                  <a:pt x="9905" y="3522"/>
                </a:lnTo>
                <a:lnTo>
                  <a:pt x="10051" y="3118"/>
                </a:lnTo>
                <a:lnTo>
                  <a:pt x="10161" y="2752"/>
                </a:lnTo>
                <a:lnTo>
                  <a:pt x="10161" y="2348"/>
                </a:lnTo>
                <a:lnTo>
                  <a:pt x="10125" y="2091"/>
                </a:lnTo>
                <a:lnTo>
                  <a:pt x="10051" y="1761"/>
                </a:lnTo>
                <a:lnTo>
                  <a:pt x="9941" y="1394"/>
                </a:lnTo>
                <a:lnTo>
                  <a:pt x="9758" y="1064"/>
                </a:lnTo>
                <a:lnTo>
                  <a:pt x="9575" y="734"/>
                </a:lnTo>
                <a:lnTo>
                  <a:pt x="9354" y="441"/>
                </a:lnTo>
                <a:lnTo>
                  <a:pt x="9244" y="331"/>
                </a:lnTo>
                <a:lnTo>
                  <a:pt x="9098" y="257"/>
                </a:lnTo>
                <a:lnTo>
                  <a:pt x="8988" y="221"/>
                </a:lnTo>
                <a:lnTo>
                  <a:pt x="8841" y="184"/>
                </a:lnTo>
                <a:lnTo>
                  <a:pt x="8621" y="147"/>
                </a:lnTo>
                <a:close/>
                <a:moveTo>
                  <a:pt x="3999" y="1"/>
                </a:moveTo>
                <a:lnTo>
                  <a:pt x="3926" y="37"/>
                </a:lnTo>
                <a:lnTo>
                  <a:pt x="3852" y="111"/>
                </a:lnTo>
                <a:lnTo>
                  <a:pt x="3816" y="404"/>
                </a:lnTo>
                <a:lnTo>
                  <a:pt x="3779" y="734"/>
                </a:lnTo>
                <a:lnTo>
                  <a:pt x="3705" y="1321"/>
                </a:lnTo>
                <a:lnTo>
                  <a:pt x="3632" y="2458"/>
                </a:lnTo>
                <a:lnTo>
                  <a:pt x="2898" y="2385"/>
                </a:lnTo>
                <a:lnTo>
                  <a:pt x="2128" y="2385"/>
                </a:lnTo>
                <a:lnTo>
                  <a:pt x="1395" y="2422"/>
                </a:lnTo>
                <a:lnTo>
                  <a:pt x="1028" y="2495"/>
                </a:lnTo>
                <a:lnTo>
                  <a:pt x="661" y="2568"/>
                </a:lnTo>
                <a:lnTo>
                  <a:pt x="661" y="2495"/>
                </a:lnTo>
                <a:lnTo>
                  <a:pt x="588" y="2458"/>
                </a:lnTo>
                <a:lnTo>
                  <a:pt x="551" y="2495"/>
                </a:lnTo>
                <a:lnTo>
                  <a:pt x="478" y="1651"/>
                </a:lnTo>
                <a:lnTo>
                  <a:pt x="441" y="918"/>
                </a:lnTo>
                <a:lnTo>
                  <a:pt x="404" y="551"/>
                </a:lnTo>
                <a:lnTo>
                  <a:pt x="367" y="184"/>
                </a:lnTo>
                <a:lnTo>
                  <a:pt x="331" y="111"/>
                </a:lnTo>
                <a:lnTo>
                  <a:pt x="147" y="111"/>
                </a:lnTo>
                <a:lnTo>
                  <a:pt x="111" y="184"/>
                </a:lnTo>
                <a:lnTo>
                  <a:pt x="37" y="514"/>
                </a:lnTo>
                <a:lnTo>
                  <a:pt x="1" y="881"/>
                </a:lnTo>
                <a:lnTo>
                  <a:pt x="1" y="1578"/>
                </a:lnTo>
                <a:lnTo>
                  <a:pt x="37" y="2275"/>
                </a:lnTo>
                <a:lnTo>
                  <a:pt x="111" y="2972"/>
                </a:lnTo>
                <a:lnTo>
                  <a:pt x="184" y="3632"/>
                </a:lnTo>
                <a:lnTo>
                  <a:pt x="294" y="4329"/>
                </a:lnTo>
                <a:lnTo>
                  <a:pt x="404" y="4989"/>
                </a:lnTo>
                <a:lnTo>
                  <a:pt x="478" y="5356"/>
                </a:lnTo>
                <a:lnTo>
                  <a:pt x="551" y="5503"/>
                </a:lnTo>
                <a:lnTo>
                  <a:pt x="588" y="5650"/>
                </a:lnTo>
                <a:lnTo>
                  <a:pt x="551" y="5723"/>
                </a:lnTo>
                <a:lnTo>
                  <a:pt x="588" y="5833"/>
                </a:lnTo>
                <a:lnTo>
                  <a:pt x="661" y="5906"/>
                </a:lnTo>
                <a:lnTo>
                  <a:pt x="734" y="5943"/>
                </a:lnTo>
                <a:lnTo>
                  <a:pt x="881" y="5943"/>
                </a:lnTo>
                <a:lnTo>
                  <a:pt x="954" y="5906"/>
                </a:lnTo>
                <a:lnTo>
                  <a:pt x="1028" y="5833"/>
                </a:lnTo>
                <a:lnTo>
                  <a:pt x="1064" y="5760"/>
                </a:lnTo>
                <a:lnTo>
                  <a:pt x="1064" y="5650"/>
                </a:lnTo>
                <a:lnTo>
                  <a:pt x="1064" y="5466"/>
                </a:lnTo>
                <a:lnTo>
                  <a:pt x="881" y="4696"/>
                </a:lnTo>
                <a:lnTo>
                  <a:pt x="734" y="3889"/>
                </a:lnTo>
                <a:lnTo>
                  <a:pt x="624" y="3082"/>
                </a:lnTo>
                <a:lnTo>
                  <a:pt x="588" y="2935"/>
                </a:lnTo>
                <a:lnTo>
                  <a:pt x="991" y="2972"/>
                </a:lnTo>
                <a:lnTo>
                  <a:pt x="1358" y="2935"/>
                </a:lnTo>
                <a:lnTo>
                  <a:pt x="2128" y="2898"/>
                </a:lnTo>
                <a:lnTo>
                  <a:pt x="2862" y="2898"/>
                </a:lnTo>
                <a:lnTo>
                  <a:pt x="3632" y="2972"/>
                </a:lnTo>
                <a:lnTo>
                  <a:pt x="3559" y="4256"/>
                </a:lnTo>
                <a:lnTo>
                  <a:pt x="3485" y="4843"/>
                </a:lnTo>
                <a:lnTo>
                  <a:pt x="3485" y="4989"/>
                </a:lnTo>
                <a:lnTo>
                  <a:pt x="3522" y="5173"/>
                </a:lnTo>
                <a:lnTo>
                  <a:pt x="3559" y="5283"/>
                </a:lnTo>
                <a:lnTo>
                  <a:pt x="3632" y="5393"/>
                </a:lnTo>
                <a:lnTo>
                  <a:pt x="3669" y="5429"/>
                </a:lnTo>
                <a:lnTo>
                  <a:pt x="3742" y="5466"/>
                </a:lnTo>
                <a:lnTo>
                  <a:pt x="3852" y="5393"/>
                </a:lnTo>
                <a:lnTo>
                  <a:pt x="3926" y="5319"/>
                </a:lnTo>
                <a:lnTo>
                  <a:pt x="3999" y="5209"/>
                </a:lnTo>
                <a:lnTo>
                  <a:pt x="4036" y="4916"/>
                </a:lnTo>
                <a:lnTo>
                  <a:pt x="4036" y="4366"/>
                </a:lnTo>
                <a:lnTo>
                  <a:pt x="4109" y="2935"/>
                </a:lnTo>
                <a:lnTo>
                  <a:pt x="4146" y="1468"/>
                </a:lnTo>
                <a:lnTo>
                  <a:pt x="4182" y="771"/>
                </a:lnTo>
                <a:lnTo>
                  <a:pt x="4182" y="441"/>
                </a:lnTo>
                <a:lnTo>
                  <a:pt x="4146" y="111"/>
                </a:lnTo>
                <a:lnTo>
                  <a:pt x="4072" y="37"/>
                </a:lnTo>
                <a:lnTo>
                  <a:pt x="3999" y="1"/>
                </a:lnTo>
                <a:close/>
                <a:moveTo>
                  <a:pt x="5503" y="3779"/>
                </a:moveTo>
                <a:lnTo>
                  <a:pt x="5246" y="3815"/>
                </a:lnTo>
                <a:lnTo>
                  <a:pt x="5026" y="3925"/>
                </a:lnTo>
                <a:lnTo>
                  <a:pt x="4879" y="3999"/>
                </a:lnTo>
                <a:lnTo>
                  <a:pt x="4806" y="4109"/>
                </a:lnTo>
                <a:lnTo>
                  <a:pt x="4806" y="4146"/>
                </a:lnTo>
                <a:lnTo>
                  <a:pt x="4843" y="4182"/>
                </a:lnTo>
                <a:lnTo>
                  <a:pt x="4916" y="4256"/>
                </a:lnTo>
                <a:lnTo>
                  <a:pt x="5246" y="4256"/>
                </a:lnTo>
                <a:lnTo>
                  <a:pt x="5723" y="4219"/>
                </a:lnTo>
                <a:lnTo>
                  <a:pt x="5723" y="4219"/>
                </a:lnTo>
                <a:lnTo>
                  <a:pt x="5686" y="4329"/>
                </a:lnTo>
                <a:lnTo>
                  <a:pt x="5576" y="4439"/>
                </a:lnTo>
                <a:lnTo>
                  <a:pt x="5393" y="4622"/>
                </a:lnTo>
                <a:lnTo>
                  <a:pt x="5026" y="5099"/>
                </a:lnTo>
                <a:lnTo>
                  <a:pt x="4659" y="5613"/>
                </a:lnTo>
                <a:lnTo>
                  <a:pt x="4366" y="6126"/>
                </a:lnTo>
                <a:lnTo>
                  <a:pt x="4329" y="6273"/>
                </a:lnTo>
                <a:lnTo>
                  <a:pt x="4366" y="6420"/>
                </a:lnTo>
                <a:lnTo>
                  <a:pt x="4476" y="6493"/>
                </a:lnTo>
                <a:lnTo>
                  <a:pt x="4623" y="6493"/>
                </a:lnTo>
                <a:lnTo>
                  <a:pt x="6310" y="6126"/>
                </a:lnTo>
                <a:lnTo>
                  <a:pt x="6383" y="6090"/>
                </a:lnTo>
                <a:lnTo>
                  <a:pt x="6457" y="6016"/>
                </a:lnTo>
                <a:lnTo>
                  <a:pt x="6493" y="5943"/>
                </a:lnTo>
                <a:lnTo>
                  <a:pt x="6457" y="5833"/>
                </a:lnTo>
                <a:lnTo>
                  <a:pt x="6420" y="5760"/>
                </a:lnTo>
                <a:lnTo>
                  <a:pt x="6383" y="5686"/>
                </a:lnTo>
                <a:lnTo>
                  <a:pt x="6273" y="5650"/>
                </a:lnTo>
                <a:lnTo>
                  <a:pt x="6163" y="5650"/>
                </a:lnTo>
                <a:lnTo>
                  <a:pt x="5026" y="5906"/>
                </a:lnTo>
                <a:lnTo>
                  <a:pt x="5319" y="5466"/>
                </a:lnTo>
                <a:lnTo>
                  <a:pt x="5650" y="5063"/>
                </a:lnTo>
                <a:lnTo>
                  <a:pt x="5870" y="4806"/>
                </a:lnTo>
                <a:lnTo>
                  <a:pt x="6053" y="4549"/>
                </a:lnTo>
                <a:lnTo>
                  <a:pt x="6126" y="4402"/>
                </a:lnTo>
                <a:lnTo>
                  <a:pt x="6200" y="4256"/>
                </a:lnTo>
                <a:lnTo>
                  <a:pt x="6200" y="4109"/>
                </a:lnTo>
                <a:lnTo>
                  <a:pt x="6200" y="3925"/>
                </a:lnTo>
                <a:lnTo>
                  <a:pt x="6163" y="3889"/>
                </a:lnTo>
                <a:lnTo>
                  <a:pt x="6126" y="3815"/>
                </a:lnTo>
                <a:lnTo>
                  <a:pt x="5980" y="3779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79" name="Google Shape;179;p2"/>
          <p:cNvSpPr/>
          <p:nvPr/>
        </p:nvSpPr>
        <p:spPr>
          <a:xfrm>
            <a:off x="3808716" y="4429326"/>
            <a:ext cx="570935" cy="567282"/>
          </a:xfrm>
          <a:custGeom>
            <a:avLst/>
            <a:gdLst/>
            <a:ahLst/>
            <a:cxnLst/>
            <a:rect l="l" t="t" r="r" b="b"/>
            <a:pathLst>
              <a:path w="11409" h="11336" extrusionOk="0">
                <a:moveTo>
                  <a:pt x="5173" y="4219"/>
                </a:moveTo>
                <a:lnTo>
                  <a:pt x="5136" y="4256"/>
                </a:lnTo>
                <a:lnTo>
                  <a:pt x="5100" y="4292"/>
                </a:lnTo>
                <a:lnTo>
                  <a:pt x="4990" y="4366"/>
                </a:lnTo>
                <a:lnTo>
                  <a:pt x="4916" y="4476"/>
                </a:lnTo>
                <a:lnTo>
                  <a:pt x="4916" y="4512"/>
                </a:lnTo>
                <a:lnTo>
                  <a:pt x="4843" y="4659"/>
                </a:lnTo>
                <a:lnTo>
                  <a:pt x="4843" y="4769"/>
                </a:lnTo>
                <a:lnTo>
                  <a:pt x="4880" y="4843"/>
                </a:lnTo>
                <a:lnTo>
                  <a:pt x="4990" y="4916"/>
                </a:lnTo>
                <a:lnTo>
                  <a:pt x="5100" y="4989"/>
                </a:lnTo>
                <a:lnTo>
                  <a:pt x="5283" y="4989"/>
                </a:lnTo>
                <a:lnTo>
                  <a:pt x="5430" y="4916"/>
                </a:lnTo>
                <a:lnTo>
                  <a:pt x="5540" y="4769"/>
                </a:lnTo>
                <a:lnTo>
                  <a:pt x="5577" y="4696"/>
                </a:lnTo>
                <a:lnTo>
                  <a:pt x="5613" y="4623"/>
                </a:lnTo>
                <a:lnTo>
                  <a:pt x="5577" y="4549"/>
                </a:lnTo>
                <a:lnTo>
                  <a:pt x="5577" y="4476"/>
                </a:lnTo>
                <a:lnTo>
                  <a:pt x="5430" y="4402"/>
                </a:lnTo>
                <a:lnTo>
                  <a:pt x="5320" y="4366"/>
                </a:lnTo>
                <a:lnTo>
                  <a:pt x="5320" y="4292"/>
                </a:lnTo>
                <a:lnTo>
                  <a:pt x="5246" y="4256"/>
                </a:lnTo>
                <a:lnTo>
                  <a:pt x="5173" y="4219"/>
                </a:lnTo>
                <a:close/>
                <a:moveTo>
                  <a:pt x="5980" y="6016"/>
                </a:moveTo>
                <a:lnTo>
                  <a:pt x="6017" y="6053"/>
                </a:lnTo>
                <a:lnTo>
                  <a:pt x="6053" y="6126"/>
                </a:lnTo>
                <a:lnTo>
                  <a:pt x="6053" y="6200"/>
                </a:lnTo>
                <a:lnTo>
                  <a:pt x="5907" y="6237"/>
                </a:lnTo>
                <a:lnTo>
                  <a:pt x="5943" y="6090"/>
                </a:lnTo>
                <a:lnTo>
                  <a:pt x="5980" y="6016"/>
                </a:lnTo>
                <a:close/>
                <a:moveTo>
                  <a:pt x="5833" y="5613"/>
                </a:moveTo>
                <a:lnTo>
                  <a:pt x="5723" y="5650"/>
                </a:lnTo>
                <a:lnTo>
                  <a:pt x="5650" y="5723"/>
                </a:lnTo>
                <a:lnTo>
                  <a:pt x="5613" y="5796"/>
                </a:lnTo>
                <a:lnTo>
                  <a:pt x="5613" y="5870"/>
                </a:lnTo>
                <a:lnTo>
                  <a:pt x="5687" y="5943"/>
                </a:lnTo>
                <a:lnTo>
                  <a:pt x="5577" y="6163"/>
                </a:lnTo>
                <a:lnTo>
                  <a:pt x="5540" y="6420"/>
                </a:lnTo>
                <a:lnTo>
                  <a:pt x="5577" y="6530"/>
                </a:lnTo>
                <a:lnTo>
                  <a:pt x="5687" y="6567"/>
                </a:lnTo>
                <a:lnTo>
                  <a:pt x="5833" y="6603"/>
                </a:lnTo>
                <a:lnTo>
                  <a:pt x="5980" y="6603"/>
                </a:lnTo>
                <a:lnTo>
                  <a:pt x="6090" y="6567"/>
                </a:lnTo>
                <a:lnTo>
                  <a:pt x="6237" y="6530"/>
                </a:lnTo>
                <a:lnTo>
                  <a:pt x="6347" y="6457"/>
                </a:lnTo>
                <a:lnTo>
                  <a:pt x="6420" y="6347"/>
                </a:lnTo>
                <a:lnTo>
                  <a:pt x="6457" y="6200"/>
                </a:lnTo>
                <a:lnTo>
                  <a:pt x="6457" y="6053"/>
                </a:lnTo>
                <a:lnTo>
                  <a:pt x="6420" y="5943"/>
                </a:lnTo>
                <a:lnTo>
                  <a:pt x="6347" y="5833"/>
                </a:lnTo>
                <a:lnTo>
                  <a:pt x="6274" y="5760"/>
                </a:lnTo>
                <a:lnTo>
                  <a:pt x="6163" y="5686"/>
                </a:lnTo>
                <a:lnTo>
                  <a:pt x="6053" y="5650"/>
                </a:lnTo>
                <a:lnTo>
                  <a:pt x="5943" y="5613"/>
                </a:lnTo>
                <a:close/>
                <a:moveTo>
                  <a:pt x="3926" y="441"/>
                </a:moveTo>
                <a:lnTo>
                  <a:pt x="4623" y="478"/>
                </a:lnTo>
                <a:lnTo>
                  <a:pt x="5356" y="478"/>
                </a:lnTo>
                <a:lnTo>
                  <a:pt x="6824" y="551"/>
                </a:lnTo>
                <a:lnTo>
                  <a:pt x="7631" y="551"/>
                </a:lnTo>
                <a:lnTo>
                  <a:pt x="7704" y="734"/>
                </a:lnTo>
                <a:lnTo>
                  <a:pt x="7777" y="1064"/>
                </a:lnTo>
                <a:lnTo>
                  <a:pt x="7521" y="1174"/>
                </a:lnTo>
                <a:lnTo>
                  <a:pt x="7191" y="1211"/>
                </a:lnTo>
                <a:lnTo>
                  <a:pt x="7044" y="1211"/>
                </a:lnTo>
                <a:lnTo>
                  <a:pt x="6860" y="1174"/>
                </a:lnTo>
                <a:lnTo>
                  <a:pt x="6714" y="1174"/>
                </a:lnTo>
                <a:lnTo>
                  <a:pt x="6530" y="1211"/>
                </a:lnTo>
                <a:lnTo>
                  <a:pt x="6494" y="1248"/>
                </a:lnTo>
                <a:lnTo>
                  <a:pt x="6457" y="1321"/>
                </a:lnTo>
                <a:lnTo>
                  <a:pt x="6420" y="1395"/>
                </a:lnTo>
                <a:lnTo>
                  <a:pt x="6457" y="1468"/>
                </a:lnTo>
                <a:lnTo>
                  <a:pt x="6457" y="1505"/>
                </a:lnTo>
                <a:lnTo>
                  <a:pt x="6494" y="1578"/>
                </a:lnTo>
                <a:lnTo>
                  <a:pt x="6567" y="1651"/>
                </a:lnTo>
                <a:lnTo>
                  <a:pt x="6567" y="1871"/>
                </a:lnTo>
                <a:lnTo>
                  <a:pt x="6567" y="2092"/>
                </a:lnTo>
                <a:lnTo>
                  <a:pt x="6640" y="2642"/>
                </a:lnTo>
                <a:lnTo>
                  <a:pt x="6677" y="3192"/>
                </a:lnTo>
                <a:lnTo>
                  <a:pt x="6714" y="3632"/>
                </a:lnTo>
                <a:lnTo>
                  <a:pt x="6714" y="4072"/>
                </a:lnTo>
                <a:lnTo>
                  <a:pt x="6677" y="4586"/>
                </a:lnTo>
                <a:lnTo>
                  <a:pt x="6640" y="4843"/>
                </a:lnTo>
                <a:lnTo>
                  <a:pt x="6640" y="5099"/>
                </a:lnTo>
                <a:lnTo>
                  <a:pt x="6677" y="5246"/>
                </a:lnTo>
                <a:lnTo>
                  <a:pt x="6640" y="5319"/>
                </a:lnTo>
                <a:lnTo>
                  <a:pt x="6640" y="5393"/>
                </a:lnTo>
                <a:lnTo>
                  <a:pt x="6640" y="5466"/>
                </a:lnTo>
                <a:lnTo>
                  <a:pt x="6714" y="5540"/>
                </a:lnTo>
                <a:lnTo>
                  <a:pt x="7117" y="5796"/>
                </a:lnTo>
                <a:lnTo>
                  <a:pt x="7484" y="6016"/>
                </a:lnTo>
                <a:lnTo>
                  <a:pt x="7851" y="6310"/>
                </a:lnTo>
                <a:lnTo>
                  <a:pt x="8218" y="6640"/>
                </a:lnTo>
                <a:lnTo>
                  <a:pt x="8915" y="7300"/>
                </a:lnTo>
                <a:lnTo>
                  <a:pt x="8621" y="7337"/>
                </a:lnTo>
                <a:lnTo>
                  <a:pt x="8328" y="7300"/>
                </a:lnTo>
                <a:lnTo>
                  <a:pt x="8108" y="7227"/>
                </a:lnTo>
                <a:lnTo>
                  <a:pt x="7887" y="7154"/>
                </a:lnTo>
                <a:lnTo>
                  <a:pt x="7484" y="6933"/>
                </a:lnTo>
                <a:lnTo>
                  <a:pt x="7117" y="6823"/>
                </a:lnTo>
                <a:lnTo>
                  <a:pt x="6750" y="6787"/>
                </a:lnTo>
                <a:lnTo>
                  <a:pt x="6384" y="6823"/>
                </a:lnTo>
                <a:lnTo>
                  <a:pt x="5980" y="6933"/>
                </a:lnTo>
                <a:lnTo>
                  <a:pt x="5577" y="7044"/>
                </a:lnTo>
                <a:lnTo>
                  <a:pt x="5210" y="7227"/>
                </a:lnTo>
                <a:lnTo>
                  <a:pt x="4843" y="7374"/>
                </a:lnTo>
                <a:lnTo>
                  <a:pt x="4439" y="7520"/>
                </a:lnTo>
                <a:lnTo>
                  <a:pt x="4109" y="7557"/>
                </a:lnTo>
                <a:lnTo>
                  <a:pt x="3816" y="7594"/>
                </a:lnTo>
                <a:lnTo>
                  <a:pt x="3889" y="7557"/>
                </a:lnTo>
                <a:lnTo>
                  <a:pt x="3926" y="7484"/>
                </a:lnTo>
                <a:lnTo>
                  <a:pt x="3926" y="7374"/>
                </a:lnTo>
                <a:lnTo>
                  <a:pt x="3926" y="7300"/>
                </a:lnTo>
                <a:lnTo>
                  <a:pt x="3889" y="7227"/>
                </a:lnTo>
                <a:lnTo>
                  <a:pt x="3816" y="7190"/>
                </a:lnTo>
                <a:lnTo>
                  <a:pt x="2789" y="7190"/>
                </a:lnTo>
                <a:lnTo>
                  <a:pt x="2935" y="7044"/>
                </a:lnTo>
                <a:lnTo>
                  <a:pt x="3266" y="6677"/>
                </a:lnTo>
                <a:lnTo>
                  <a:pt x="3559" y="6713"/>
                </a:lnTo>
                <a:lnTo>
                  <a:pt x="3853" y="6713"/>
                </a:lnTo>
                <a:lnTo>
                  <a:pt x="4403" y="6677"/>
                </a:lnTo>
                <a:lnTo>
                  <a:pt x="4549" y="6640"/>
                </a:lnTo>
                <a:lnTo>
                  <a:pt x="4623" y="6530"/>
                </a:lnTo>
                <a:lnTo>
                  <a:pt x="4623" y="6457"/>
                </a:lnTo>
                <a:lnTo>
                  <a:pt x="4586" y="6383"/>
                </a:lnTo>
                <a:lnTo>
                  <a:pt x="4513" y="6310"/>
                </a:lnTo>
                <a:lnTo>
                  <a:pt x="4403" y="6273"/>
                </a:lnTo>
                <a:lnTo>
                  <a:pt x="3669" y="6273"/>
                </a:lnTo>
                <a:lnTo>
                  <a:pt x="3926" y="6016"/>
                </a:lnTo>
                <a:lnTo>
                  <a:pt x="4183" y="5723"/>
                </a:lnTo>
                <a:lnTo>
                  <a:pt x="4293" y="5723"/>
                </a:lnTo>
                <a:lnTo>
                  <a:pt x="4366" y="5686"/>
                </a:lnTo>
                <a:lnTo>
                  <a:pt x="4439" y="5576"/>
                </a:lnTo>
                <a:lnTo>
                  <a:pt x="4476" y="5466"/>
                </a:lnTo>
                <a:lnTo>
                  <a:pt x="4403" y="3449"/>
                </a:lnTo>
                <a:lnTo>
                  <a:pt x="4366" y="2495"/>
                </a:lnTo>
                <a:lnTo>
                  <a:pt x="4329" y="2018"/>
                </a:lnTo>
                <a:lnTo>
                  <a:pt x="4293" y="1541"/>
                </a:lnTo>
                <a:lnTo>
                  <a:pt x="4256" y="1431"/>
                </a:lnTo>
                <a:lnTo>
                  <a:pt x="4549" y="1505"/>
                </a:lnTo>
                <a:lnTo>
                  <a:pt x="4953" y="1578"/>
                </a:lnTo>
                <a:lnTo>
                  <a:pt x="5173" y="1578"/>
                </a:lnTo>
                <a:lnTo>
                  <a:pt x="5356" y="1505"/>
                </a:lnTo>
                <a:lnTo>
                  <a:pt x="5393" y="1468"/>
                </a:lnTo>
                <a:lnTo>
                  <a:pt x="5430" y="1431"/>
                </a:lnTo>
                <a:lnTo>
                  <a:pt x="5430" y="1358"/>
                </a:lnTo>
                <a:lnTo>
                  <a:pt x="5393" y="1321"/>
                </a:lnTo>
                <a:lnTo>
                  <a:pt x="5246" y="1211"/>
                </a:lnTo>
                <a:lnTo>
                  <a:pt x="5063" y="1174"/>
                </a:lnTo>
                <a:lnTo>
                  <a:pt x="4733" y="1138"/>
                </a:lnTo>
                <a:lnTo>
                  <a:pt x="4219" y="1064"/>
                </a:lnTo>
                <a:lnTo>
                  <a:pt x="4183" y="1028"/>
                </a:lnTo>
                <a:lnTo>
                  <a:pt x="4146" y="991"/>
                </a:lnTo>
                <a:lnTo>
                  <a:pt x="3999" y="991"/>
                </a:lnTo>
                <a:lnTo>
                  <a:pt x="3853" y="1028"/>
                </a:lnTo>
                <a:lnTo>
                  <a:pt x="3706" y="1064"/>
                </a:lnTo>
                <a:lnTo>
                  <a:pt x="3596" y="1064"/>
                </a:lnTo>
                <a:lnTo>
                  <a:pt x="3522" y="1028"/>
                </a:lnTo>
                <a:lnTo>
                  <a:pt x="3486" y="991"/>
                </a:lnTo>
                <a:lnTo>
                  <a:pt x="3412" y="881"/>
                </a:lnTo>
                <a:lnTo>
                  <a:pt x="3412" y="771"/>
                </a:lnTo>
                <a:lnTo>
                  <a:pt x="3412" y="698"/>
                </a:lnTo>
                <a:lnTo>
                  <a:pt x="3486" y="624"/>
                </a:lnTo>
                <a:lnTo>
                  <a:pt x="3559" y="551"/>
                </a:lnTo>
                <a:lnTo>
                  <a:pt x="3742" y="478"/>
                </a:lnTo>
                <a:lnTo>
                  <a:pt x="3926" y="441"/>
                </a:lnTo>
                <a:close/>
                <a:moveTo>
                  <a:pt x="6090" y="8071"/>
                </a:moveTo>
                <a:lnTo>
                  <a:pt x="6127" y="8144"/>
                </a:lnTo>
                <a:lnTo>
                  <a:pt x="6127" y="8217"/>
                </a:lnTo>
                <a:lnTo>
                  <a:pt x="6090" y="8291"/>
                </a:lnTo>
                <a:lnTo>
                  <a:pt x="6053" y="8364"/>
                </a:lnTo>
                <a:lnTo>
                  <a:pt x="5980" y="8401"/>
                </a:lnTo>
                <a:lnTo>
                  <a:pt x="5907" y="8401"/>
                </a:lnTo>
                <a:lnTo>
                  <a:pt x="5833" y="8364"/>
                </a:lnTo>
                <a:lnTo>
                  <a:pt x="5760" y="8291"/>
                </a:lnTo>
                <a:lnTo>
                  <a:pt x="5760" y="8181"/>
                </a:lnTo>
                <a:lnTo>
                  <a:pt x="5833" y="8144"/>
                </a:lnTo>
                <a:lnTo>
                  <a:pt x="5943" y="8071"/>
                </a:lnTo>
                <a:lnTo>
                  <a:pt x="6017" y="8107"/>
                </a:lnTo>
                <a:lnTo>
                  <a:pt x="6053" y="8107"/>
                </a:lnTo>
                <a:lnTo>
                  <a:pt x="6090" y="8071"/>
                </a:lnTo>
                <a:close/>
                <a:moveTo>
                  <a:pt x="5907" y="7630"/>
                </a:moveTo>
                <a:lnTo>
                  <a:pt x="5797" y="7667"/>
                </a:lnTo>
                <a:lnTo>
                  <a:pt x="5687" y="7704"/>
                </a:lnTo>
                <a:lnTo>
                  <a:pt x="5577" y="7777"/>
                </a:lnTo>
                <a:lnTo>
                  <a:pt x="5467" y="7887"/>
                </a:lnTo>
                <a:lnTo>
                  <a:pt x="5467" y="7924"/>
                </a:lnTo>
                <a:lnTo>
                  <a:pt x="5430" y="7997"/>
                </a:lnTo>
                <a:lnTo>
                  <a:pt x="5503" y="8071"/>
                </a:lnTo>
                <a:lnTo>
                  <a:pt x="5430" y="8217"/>
                </a:lnTo>
                <a:lnTo>
                  <a:pt x="5430" y="8364"/>
                </a:lnTo>
                <a:lnTo>
                  <a:pt x="5467" y="8474"/>
                </a:lnTo>
                <a:lnTo>
                  <a:pt x="5540" y="8584"/>
                </a:lnTo>
                <a:lnTo>
                  <a:pt x="5650" y="8694"/>
                </a:lnTo>
                <a:lnTo>
                  <a:pt x="5797" y="8731"/>
                </a:lnTo>
                <a:lnTo>
                  <a:pt x="5907" y="8768"/>
                </a:lnTo>
                <a:lnTo>
                  <a:pt x="6053" y="8768"/>
                </a:lnTo>
                <a:lnTo>
                  <a:pt x="6200" y="8731"/>
                </a:lnTo>
                <a:lnTo>
                  <a:pt x="6310" y="8658"/>
                </a:lnTo>
                <a:lnTo>
                  <a:pt x="6384" y="8584"/>
                </a:lnTo>
                <a:lnTo>
                  <a:pt x="6457" y="8474"/>
                </a:lnTo>
                <a:lnTo>
                  <a:pt x="6494" y="8327"/>
                </a:lnTo>
                <a:lnTo>
                  <a:pt x="6494" y="8217"/>
                </a:lnTo>
                <a:lnTo>
                  <a:pt x="6494" y="8071"/>
                </a:lnTo>
                <a:lnTo>
                  <a:pt x="6457" y="7961"/>
                </a:lnTo>
                <a:lnTo>
                  <a:pt x="6384" y="7851"/>
                </a:lnTo>
                <a:lnTo>
                  <a:pt x="6310" y="7777"/>
                </a:lnTo>
                <a:lnTo>
                  <a:pt x="6200" y="7704"/>
                </a:lnTo>
                <a:lnTo>
                  <a:pt x="6053" y="7667"/>
                </a:lnTo>
                <a:lnTo>
                  <a:pt x="5907" y="7630"/>
                </a:lnTo>
                <a:close/>
                <a:moveTo>
                  <a:pt x="4476" y="9134"/>
                </a:moveTo>
                <a:lnTo>
                  <a:pt x="4513" y="9281"/>
                </a:lnTo>
                <a:lnTo>
                  <a:pt x="4476" y="9391"/>
                </a:lnTo>
                <a:lnTo>
                  <a:pt x="4403" y="9538"/>
                </a:lnTo>
                <a:lnTo>
                  <a:pt x="4256" y="9648"/>
                </a:lnTo>
                <a:lnTo>
                  <a:pt x="4183" y="9685"/>
                </a:lnTo>
                <a:lnTo>
                  <a:pt x="4109" y="9685"/>
                </a:lnTo>
                <a:lnTo>
                  <a:pt x="4036" y="9648"/>
                </a:lnTo>
                <a:lnTo>
                  <a:pt x="3963" y="9575"/>
                </a:lnTo>
                <a:lnTo>
                  <a:pt x="3926" y="9501"/>
                </a:lnTo>
                <a:lnTo>
                  <a:pt x="3926" y="9428"/>
                </a:lnTo>
                <a:lnTo>
                  <a:pt x="3963" y="9354"/>
                </a:lnTo>
                <a:lnTo>
                  <a:pt x="4036" y="9281"/>
                </a:lnTo>
                <a:lnTo>
                  <a:pt x="4219" y="9208"/>
                </a:lnTo>
                <a:lnTo>
                  <a:pt x="4403" y="9171"/>
                </a:lnTo>
                <a:lnTo>
                  <a:pt x="4439" y="9171"/>
                </a:lnTo>
                <a:lnTo>
                  <a:pt x="4476" y="9134"/>
                </a:lnTo>
                <a:close/>
                <a:moveTo>
                  <a:pt x="7741" y="9391"/>
                </a:moveTo>
                <a:lnTo>
                  <a:pt x="7814" y="9464"/>
                </a:lnTo>
                <a:lnTo>
                  <a:pt x="7851" y="9575"/>
                </a:lnTo>
                <a:lnTo>
                  <a:pt x="7851" y="9685"/>
                </a:lnTo>
                <a:lnTo>
                  <a:pt x="7814" y="9795"/>
                </a:lnTo>
                <a:lnTo>
                  <a:pt x="7704" y="9868"/>
                </a:lnTo>
                <a:lnTo>
                  <a:pt x="7557" y="9905"/>
                </a:lnTo>
                <a:lnTo>
                  <a:pt x="7447" y="9905"/>
                </a:lnTo>
                <a:lnTo>
                  <a:pt x="7301" y="9868"/>
                </a:lnTo>
                <a:lnTo>
                  <a:pt x="7227" y="9795"/>
                </a:lnTo>
                <a:lnTo>
                  <a:pt x="7301" y="9648"/>
                </a:lnTo>
                <a:lnTo>
                  <a:pt x="7374" y="9538"/>
                </a:lnTo>
                <a:lnTo>
                  <a:pt x="7484" y="9464"/>
                </a:lnTo>
                <a:lnTo>
                  <a:pt x="7631" y="9428"/>
                </a:lnTo>
                <a:lnTo>
                  <a:pt x="7704" y="9391"/>
                </a:lnTo>
                <a:close/>
                <a:moveTo>
                  <a:pt x="4439" y="8658"/>
                </a:moveTo>
                <a:lnTo>
                  <a:pt x="4293" y="8694"/>
                </a:lnTo>
                <a:lnTo>
                  <a:pt x="4146" y="8694"/>
                </a:lnTo>
                <a:lnTo>
                  <a:pt x="4073" y="8731"/>
                </a:lnTo>
                <a:lnTo>
                  <a:pt x="3999" y="8804"/>
                </a:lnTo>
                <a:lnTo>
                  <a:pt x="3963" y="8951"/>
                </a:lnTo>
                <a:lnTo>
                  <a:pt x="3742" y="9061"/>
                </a:lnTo>
                <a:lnTo>
                  <a:pt x="3596" y="9244"/>
                </a:lnTo>
                <a:lnTo>
                  <a:pt x="3559" y="9354"/>
                </a:lnTo>
                <a:lnTo>
                  <a:pt x="3522" y="9501"/>
                </a:lnTo>
                <a:lnTo>
                  <a:pt x="3559" y="9611"/>
                </a:lnTo>
                <a:lnTo>
                  <a:pt x="3596" y="9758"/>
                </a:lnTo>
                <a:lnTo>
                  <a:pt x="3706" y="9868"/>
                </a:lnTo>
                <a:lnTo>
                  <a:pt x="3779" y="9978"/>
                </a:lnTo>
                <a:lnTo>
                  <a:pt x="3926" y="10051"/>
                </a:lnTo>
                <a:lnTo>
                  <a:pt x="4036" y="10088"/>
                </a:lnTo>
                <a:lnTo>
                  <a:pt x="4366" y="10088"/>
                </a:lnTo>
                <a:lnTo>
                  <a:pt x="4513" y="10015"/>
                </a:lnTo>
                <a:lnTo>
                  <a:pt x="4623" y="9905"/>
                </a:lnTo>
                <a:lnTo>
                  <a:pt x="4733" y="9795"/>
                </a:lnTo>
                <a:lnTo>
                  <a:pt x="4843" y="9648"/>
                </a:lnTo>
                <a:lnTo>
                  <a:pt x="4880" y="9501"/>
                </a:lnTo>
                <a:lnTo>
                  <a:pt x="4916" y="9354"/>
                </a:lnTo>
                <a:lnTo>
                  <a:pt x="4916" y="9171"/>
                </a:lnTo>
                <a:lnTo>
                  <a:pt x="4880" y="9024"/>
                </a:lnTo>
                <a:lnTo>
                  <a:pt x="4806" y="8878"/>
                </a:lnTo>
                <a:lnTo>
                  <a:pt x="4733" y="8768"/>
                </a:lnTo>
                <a:lnTo>
                  <a:pt x="4586" y="8694"/>
                </a:lnTo>
                <a:lnTo>
                  <a:pt x="4439" y="8658"/>
                </a:lnTo>
                <a:close/>
                <a:moveTo>
                  <a:pt x="7447" y="8951"/>
                </a:moveTo>
                <a:lnTo>
                  <a:pt x="7337" y="8988"/>
                </a:lnTo>
                <a:lnTo>
                  <a:pt x="7264" y="9061"/>
                </a:lnTo>
                <a:lnTo>
                  <a:pt x="7227" y="9134"/>
                </a:lnTo>
                <a:lnTo>
                  <a:pt x="7227" y="9208"/>
                </a:lnTo>
                <a:lnTo>
                  <a:pt x="7117" y="9318"/>
                </a:lnTo>
                <a:lnTo>
                  <a:pt x="7007" y="9391"/>
                </a:lnTo>
                <a:lnTo>
                  <a:pt x="6934" y="9501"/>
                </a:lnTo>
                <a:lnTo>
                  <a:pt x="6897" y="9611"/>
                </a:lnTo>
                <a:lnTo>
                  <a:pt x="6897" y="9575"/>
                </a:lnTo>
                <a:lnTo>
                  <a:pt x="6860" y="9611"/>
                </a:lnTo>
                <a:lnTo>
                  <a:pt x="6824" y="9758"/>
                </a:lnTo>
                <a:lnTo>
                  <a:pt x="6824" y="9905"/>
                </a:lnTo>
                <a:lnTo>
                  <a:pt x="6860" y="9978"/>
                </a:lnTo>
                <a:lnTo>
                  <a:pt x="6897" y="10051"/>
                </a:lnTo>
                <a:lnTo>
                  <a:pt x="7007" y="10125"/>
                </a:lnTo>
                <a:lnTo>
                  <a:pt x="7044" y="10161"/>
                </a:lnTo>
                <a:lnTo>
                  <a:pt x="7044" y="10198"/>
                </a:lnTo>
                <a:lnTo>
                  <a:pt x="7227" y="10271"/>
                </a:lnTo>
                <a:lnTo>
                  <a:pt x="7374" y="10345"/>
                </a:lnTo>
                <a:lnTo>
                  <a:pt x="7704" y="10345"/>
                </a:lnTo>
                <a:lnTo>
                  <a:pt x="7851" y="10271"/>
                </a:lnTo>
                <a:lnTo>
                  <a:pt x="7998" y="10198"/>
                </a:lnTo>
                <a:lnTo>
                  <a:pt x="8108" y="10088"/>
                </a:lnTo>
                <a:lnTo>
                  <a:pt x="8181" y="9941"/>
                </a:lnTo>
                <a:lnTo>
                  <a:pt x="8254" y="9795"/>
                </a:lnTo>
                <a:lnTo>
                  <a:pt x="8291" y="9611"/>
                </a:lnTo>
                <a:lnTo>
                  <a:pt x="8254" y="9464"/>
                </a:lnTo>
                <a:lnTo>
                  <a:pt x="8218" y="9318"/>
                </a:lnTo>
                <a:lnTo>
                  <a:pt x="8144" y="9171"/>
                </a:lnTo>
                <a:lnTo>
                  <a:pt x="7998" y="9024"/>
                </a:lnTo>
                <a:lnTo>
                  <a:pt x="7924" y="8988"/>
                </a:lnTo>
                <a:lnTo>
                  <a:pt x="7851" y="8951"/>
                </a:lnTo>
                <a:close/>
                <a:moveTo>
                  <a:pt x="6970" y="7227"/>
                </a:moveTo>
                <a:lnTo>
                  <a:pt x="7227" y="7300"/>
                </a:lnTo>
                <a:lnTo>
                  <a:pt x="7741" y="7520"/>
                </a:lnTo>
                <a:lnTo>
                  <a:pt x="8071" y="7667"/>
                </a:lnTo>
                <a:lnTo>
                  <a:pt x="8474" y="7740"/>
                </a:lnTo>
                <a:lnTo>
                  <a:pt x="8658" y="7777"/>
                </a:lnTo>
                <a:lnTo>
                  <a:pt x="8878" y="7777"/>
                </a:lnTo>
                <a:lnTo>
                  <a:pt x="9061" y="7740"/>
                </a:lnTo>
                <a:lnTo>
                  <a:pt x="9245" y="7667"/>
                </a:lnTo>
                <a:lnTo>
                  <a:pt x="9575" y="8071"/>
                </a:lnTo>
                <a:lnTo>
                  <a:pt x="10125" y="8841"/>
                </a:lnTo>
                <a:lnTo>
                  <a:pt x="10639" y="9648"/>
                </a:lnTo>
                <a:lnTo>
                  <a:pt x="10785" y="9868"/>
                </a:lnTo>
                <a:lnTo>
                  <a:pt x="10822" y="10015"/>
                </a:lnTo>
                <a:lnTo>
                  <a:pt x="10785" y="10161"/>
                </a:lnTo>
                <a:lnTo>
                  <a:pt x="10749" y="10235"/>
                </a:lnTo>
                <a:lnTo>
                  <a:pt x="10639" y="10345"/>
                </a:lnTo>
                <a:lnTo>
                  <a:pt x="10455" y="10455"/>
                </a:lnTo>
                <a:lnTo>
                  <a:pt x="10235" y="10602"/>
                </a:lnTo>
                <a:lnTo>
                  <a:pt x="9758" y="10565"/>
                </a:lnTo>
                <a:lnTo>
                  <a:pt x="9281" y="10492"/>
                </a:lnTo>
                <a:lnTo>
                  <a:pt x="8328" y="10455"/>
                </a:lnTo>
                <a:lnTo>
                  <a:pt x="7374" y="10492"/>
                </a:lnTo>
                <a:lnTo>
                  <a:pt x="6420" y="10528"/>
                </a:lnTo>
                <a:lnTo>
                  <a:pt x="2092" y="10675"/>
                </a:lnTo>
                <a:lnTo>
                  <a:pt x="1065" y="10712"/>
                </a:lnTo>
                <a:lnTo>
                  <a:pt x="735" y="10712"/>
                </a:lnTo>
                <a:lnTo>
                  <a:pt x="625" y="10638"/>
                </a:lnTo>
                <a:lnTo>
                  <a:pt x="588" y="10602"/>
                </a:lnTo>
                <a:lnTo>
                  <a:pt x="551" y="10565"/>
                </a:lnTo>
                <a:lnTo>
                  <a:pt x="588" y="10418"/>
                </a:lnTo>
                <a:lnTo>
                  <a:pt x="735" y="10198"/>
                </a:lnTo>
                <a:lnTo>
                  <a:pt x="1065" y="9685"/>
                </a:lnTo>
                <a:lnTo>
                  <a:pt x="1542" y="9575"/>
                </a:lnTo>
                <a:lnTo>
                  <a:pt x="1762" y="9538"/>
                </a:lnTo>
                <a:lnTo>
                  <a:pt x="2018" y="9501"/>
                </a:lnTo>
                <a:lnTo>
                  <a:pt x="2092" y="9464"/>
                </a:lnTo>
                <a:lnTo>
                  <a:pt x="2128" y="9428"/>
                </a:lnTo>
                <a:lnTo>
                  <a:pt x="2165" y="9281"/>
                </a:lnTo>
                <a:lnTo>
                  <a:pt x="2128" y="9171"/>
                </a:lnTo>
                <a:lnTo>
                  <a:pt x="2092" y="9134"/>
                </a:lnTo>
                <a:lnTo>
                  <a:pt x="2018" y="9098"/>
                </a:lnTo>
                <a:lnTo>
                  <a:pt x="1872" y="9061"/>
                </a:lnTo>
                <a:lnTo>
                  <a:pt x="1725" y="9061"/>
                </a:lnTo>
                <a:lnTo>
                  <a:pt x="1395" y="9134"/>
                </a:lnTo>
                <a:lnTo>
                  <a:pt x="1395" y="9134"/>
                </a:lnTo>
                <a:lnTo>
                  <a:pt x="1798" y="8547"/>
                </a:lnTo>
                <a:lnTo>
                  <a:pt x="1835" y="8511"/>
                </a:lnTo>
                <a:lnTo>
                  <a:pt x="1945" y="8547"/>
                </a:lnTo>
                <a:lnTo>
                  <a:pt x="2092" y="8584"/>
                </a:lnTo>
                <a:lnTo>
                  <a:pt x="2459" y="8621"/>
                </a:lnTo>
                <a:lnTo>
                  <a:pt x="2972" y="8621"/>
                </a:lnTo>
                <a:lnTo>
                  <a:pt x="3082" y="8584"/>
                </a:lnTo>
                <a:lnTo>
                  <a:pt x="3156" y="8511"/>
                </a:lnTo>
                <a:lnTo>
                  <a:pt x="3192" y="8401"/>
                </a:lnTo>
                <a:lnTo>
                  <a:pt x="3156" y="8291"/>
                </a:lnTo>
                <a:lnTo>
                  <a:pt x="3082" y="8217"/>
                </a:lnTo>
                <a:lnTo>
                  <a:pt x="2972" y="8181"/>
                </a:lnTo>
                <a:lnTo>
                  <a:pt x="2055" y="8181"/>
                </a:lnTo>
                <a:lnTo>
                  <a:pt x="2532" y="7520"/>
                </a:lnTo>
                <a:lnTo>
                  <a:pt x="2752" y="7557"/>
                </a:lnTo>
                <a:lnTo>
                  <a:pt x="2899" y="7704"/>
                </a:lnTo>
                <a:lnTo>
                  <a:pt x="3046" y="7777"/>
                </a:lnTo>
                <a:lnTo>
                  <a:pt x="3192" y="7851"/>
                </a:lnTo>
                <a:lnTo>
                  <a:pt x="3376" y="7924"/>
                </a:lnTo>
                <a:lnTo>
                  <a:pt x="3742" y="7961"/>
                </a:lnTo>
                <a:lnTo>
                  <a:pt x="4073" y="7961"/>
                </a:lnTo>
                <a:lnTo>
                  <a:pt x="4549" y="7887"/>
                </a:lnTo>
                <a:lnTo>
                  <a:pt x="4953" y="7777"/>
                </a:lnTo>
                <a:lnTo>
                  <a:pt x="5797" y="7410"/>
                </a:lnTo>
                <a:lnTo>
                  <a:pt x="6237" y="7264"/>
                </a:lnTo>
                <a:lnTo>
                  <a:pt x="6494" y="7227"/>
                </a:lnTo>
                <a:close/>
                <a:moveTo>
                  <a:pt x="4036" y="1"/>
                </a:moveTo>
                <a:lnTo>
                  <a:pt x="3816" y="37"/>
                </a:lnTo>
                <a:lnTo>
                  <a:pt x="3596" y="74"/>
                </a:lnTo>
                <a:lnTo>
                  <a:pt x="3412" y="147"/>
                </a:lnTo>
                <a:lnTo>
                  <a:pt x="3229" y="257"/>
                </a:lnTo>
                <a:lnTo>
                  <a:pt x="3119" y="404"/>
                </a:lnTo>
                <a:lnTo>
                  <a:pt x="3009" y="551"/>
                </a:lnTo>
                <a:lnTo>
                  <a:pt x="2972" y="771"/>
                </a:lnTo>
                <a:lnTo>
                  <a:pt x="3009" y="991"/>
                </a:lnTo>
                <a:lnTo>
                  <a:pt x="3082" y="1174"/>
                </a:lnTo>
                <a:lnTo>
                  <a:pt x="3156" y="1285"/>
                </a:lnTo>
                <a:lnTo>
                  <a:pt x="3266" y="1358"/>
                </a:lnTo>
                <a:lnTo>
                  <a:pt x="3412" y="1431"/>
                </a:lnTo>
                <a:lnTo>
                  <a:pt x="3559" y="1468"/>
                </a:lnTo>
                <a:lnTo>
                  <a:pt x="3706" y="1468"/>
                </a:lnTo>
                <a:lnTo>
                  <a:pt x="3853" y="1431"/>
                </a:lnTo>
                <a:lnTo>
                  <a:pt x="3999" y="1395"/>
                </a:lnTo>
                <a:lnTo>
                  <a:pt x="4073" y="1395"/>
                </a:lnTo>
                <a:lnTo>
                  <a:pt x="3963" y="1468"/>
                </a:lnTo>
                <a:lnTo>
                  <a:pt x="3926" y="1578"/>
                </a:lnTo>
                <a:lnTo>
                  <a:pt x="3889" y="2055"/>
                </a:lnTo>
                <a:lnTo>
                  <a:pt x="3889" y="2532"/>
                </a:lnTo>
                <a:lnTo>
                  <a:pt x="3926" y="3449"/>
                </a:lnTo>
                <a:lnTo>
                  <a:pt x="3926" y="5099"/>
                </a:lnTo>
                <a:lnTo>
                  <a:pt x="3926" y="5283"/>
                </a:lnTo>
                <a:lnTo>
                  <a:pt x="3963" y="5466"/>
                </a:lnTo>
                <a:lnTo>
                  <a:pt x="3963" y="5503"/>
                </a:lnTo>
                <a:lnTo>
                  <a:pt x="3742" y="5613"/>
                </a:lnTo>
                <a:lnTo>
                  <a:pt x="3559" y="5723"/>
                </a:lnTo>
                <a:lnTo>
                  <a:pt x="3229" y="6016"/>
                </a:lnTo>
                <a:lnTo>
                  <a:pt x="2899" y="6347"/>
                </a:lnTo>
                <a:lnTo>
                  <a:pt x="2605" y="6677"/>
                </a:lnTo>
                <a:lnTo>
                  <a:pt x="2239" y="7080"/>
                </a:lnTo>
                <a:lnTo>
                  <a:pt x="1908" y="7484"/>
                </a:lnTo>
                <a:lnTo>
                  <a:pt x="1285" y="8364"/>
                </a:lnTo>
                <a:lnTo>
                  <a:pt x="698" y="9244"/>
                </a:lnTo>
                <a:lnTo>
                  <a:pt x="148" y="10125"/>
                </a:lnTo>
                <a:lnTo>
                  <a:pt x="38" y="10308"/>
                </a:lnTo>
                <a:lnTo>
                  <a:pt x="1" y="10492"/>
                </a:lnTo>
                <a:lnTo>
                  <a:pt x="38" y="10675"/>
                </a:lnTo>
                <a:lnTo>
                  <a:pt x="111" y="10858"/>
                </a:lnTo>
                <a:lnTo>
                  <a:pt x="221" y="11005"/>
                </a:lnTo>
                <a:lnTo>
                  <a:pt x="368" y="11115"/>
                </a:lnTo>
                <a:lnTo>
                  <a:pt x="551" y="11225"/>
                </a:lnTo>
                <a:lnTo>
                  <a:pt x="771" y="11262"/>
                </a:lnTo>
                <a:lnTo>
                  <a:pt x="1321" y="11299"/>
                </a:lnTo>
                <a:lnTo>
                  <a:pt x="1872" y="11262"/>
                </a:lnTo>
                <a:lnTo>
                  <a:pt x="3009" y="11189"/>
                </a:lnTo>
                <a:lnTo>
                  <a:pt x="5503" y="11115"/>
                </a:lnTo>
                <a:lnTo>
                  <a:pt x="7447" y="11042"/>
                </a:lnTo>
                <a:lnTo>
                  <a:pt x="8401" y="11005"/>
                </a:lnTo>
                <a:lnTo>
                  <a:pt x="9355" y="11042"/>
                </a:lnTo>
                <a:lnTo>
                  <a:pt x="9391" y="11152"/>
                </a:lnTo>
                <a:lnTo>
                  <a:pt x="9465" y="11225"/>
                </a:lnTo>
                <a:lnTo>
                  <a:pt x="9612" y="11299"/>
                </a:lnTo>
                <a:lnTo>
                  <a:pt x="9795" y="11335"/>
                </a:lnTo>
                <a:lnTo>
                  <a:pt x="9978" y="11335"/>
                </a:lnTo>
                <a:lnTo>
                  <a:pt x="10125" y="11299"/>
                </a:lnTo>
                <a:lnTo>
                  <a:pt x="10272" y="11299"/>
                </a:lnTo>
                <a:lnTo>
                  <a:pt x="10382" y="11262"/>
                </a:lnTo>
                <a:lnTo>
                  <a:pt x="10455" y="11189"/>
                </a:lnTo>
                <a:lnTo>
                  <a:pt x="10565" y="11115"/>
                </a:lnTo>
                <a:lnTo>
                  <a:pt x="10785" y="10968"/>
                </a:lnTo>
                <a:lnTo>
                  <a:pt x="10969" y="10785"/>
                </a:lnTo>
                <a:lnTo>
                  <a:pt x="11152" y="10602"/>
                </a:lnTo>
                <a:lnTo>
                  <a:pt x="11299" y="10455"/>
                </a:lnTo>
                <a:lnTo>
                  <a:pt x="11336" y="10308"/>
                </a:lnTo>
                <a:lnTo>
                  <a:pt x="11372" y="10198"/>
                </a:lnTo>
                <a:lnTo>
                  <a:pt x="11409" y="10051"/>
                </a:lnTo>
                <a:lnTo>
                  <a:pt x="11372" y="9941"/>
                </a:lnTo>
                <a:lnTo>
                  <a:pt x="11299" y="9685"/>
                </a:lnTo>
                <a:lnTo>
                  <a:pt x="11189" y="9464"/>
                </a:lnTo>
                <a:lnTo>
                  <a:pt x="10859" y="8914"/>
                </a:lnTo>
                <a:lnTo>
                  <a:pt x="10492" y="8364"/>
                </a:lnTo>
                <a:lnTo>
                  <a:pt x="10125" y="7887"/>
                </a:lnTo>
                <a:lnTo>
                  <a:pt x="9722" y="7410"/>
                </a:lnTo>
                <a:lnTo>
                  <a:pt x="9318" y="6933"/>
                </a:lnTo>
                <a:lnTo>
                  <a:pt x="8878" y="6493"/>
                </a:lnTo>
                <a:lnTo>
                  <a:pt x="8474" y="6126"/>
                </a:lnTo>
                <a:lnTo>
                  <a:pt x="8071" y="5760"/>
                </a:lnTo>
                <a:lnTo>
                  <a:pt x="7851" y="5576"/>
                </a:lnTo>
                <a:lnTo>
                  <a:pt x="7594" y="5430"/>
                </a:lnTo>
                <a:lnTo>
                  <a:pt x="7374" y="5319"/>
                </a:lnTo>
                <a:lnTo>
                  <a:pt x="7117" y="5209"/>
                </a:lnTo>
                <a:lnTo>
                  <a:pt x="7117" y="5173"/>
                </a:lnTo>
                <a:lnTo>
                  <a:pt x="7191" y="4953"/>
                </a:lnTo>
                <a:lnTo>
                  <a:pt x="7227" y="4696"/>
                </a:lnTo>
                <a:lnTo>
                  <a:pt x="7227" y="4182"/>
                </a:lnTo>
                <a:lnTo>
                  <a:pt x="7227" y="3669"/>
                </a:lnTo>
                <a:lnTo>
                  <a:pt x="7191" y="3192"/>
                </a:lnTo>
                <a:lnTo>
                  <a:pt x="7154" y="2825"/>
                </a:lnTo>
                <a:lnTo>
                  <a:pt x="7117" y="2385"/>
                </a:lnTo>
                <a:lnTo>
                  <a:pt x="7044" y="2165"/>
                </a:lnTo>
                <a:lnTo>
                  <a:pt x="7007" y="1945"/>
                </a:lnTo>
                <a:lnTo>
                  <a:pt x="6934" y="1761"/>
                </a:lnTo>
                <a:lnTo>
                  <a:pt x="6824" y="1615"/>
                </a:lnTo>
                <a:lnTo>
                  <a:pt x="7191" y="1651"/>
                </a:lnTo>
                <a:lnTo>
                  <a:pt x="7521" y="1651"/>
                </a:lnTo>
                <a:lnTo>
                  <a:pt x="7851" y="1541"/>
                </a:lnTo>
                <a:lnTo>
                  <a:pt x="7998" y="1468"/>
                </a:lnTo>
                <a:lnTo>
                  <a:pt x="8144" y="1358"/>
                </a:lnTo>
                <a:lnTo>
                  <a:pt x="8254" y="1248"/>
                </a:lnTo>
                <a:lnTo>
                  <a:pt x="8254" y="1174"/>
                </a:lnTo>
                <a:lnTo>
                  <a:pt x="8254" y="1101"/>
                </a:lnTo>
                <a:lnTo>
                  <a:pt x="8144" y="624"/>
                </a:lnTo>
                <a:lnTo>
                  <a:pt x="8071" y="404"/>
                </a:lnTo>
                <a:lnTo>
                  <a:pt x="7998" y="294"/>
                </a:lnTo>
                <a:lnTo>
                  <a:pt x="7924" y="221"/>
                </a:lnTo>
                <a:lnTo>
                  <a:pt x="7851" y="147"/>
                </a:lnTo>
                <a:lnTo>
                  <a:pt x="7777" y="147"/>
                </a:lnTo>
                <a:lnTo>
                  <a:pt x="7631" y="111"/>
                </a:lnTo>
                <a:lnTo>
                  <a:pt x="6824" y="74"/>
                </a:lnTo>
                <a:lnTo>
                  <a:pt x="4036" y="1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80" name="Google Shape;180;p2"/>
          <p:cNvSpPr/>
          <p:nvPr/>
        </p:nvSpPr>
        <p:spPr>
          <a:xfrm>
            <a:off x="7975391" y="3053272"/>
            <a:ext cx="541560" cy="679277"/>
          </a:xfrm>
          <a:custGeom>
            <a:avLst/>
            <a:gdLst/>
            <a:ahLst/>
            <a:cxnLst/>
            <a:rect l="l" t="t" r="r" b="b"/>
            <a:pathLst>
              <a:path w="10822" h="13574" extrusionOk="0">
                <a:moveTo>
                  <a:pt x="10235" y="1358"/>
                </a:moveTo>
                <a:lnTo>
                  <a:pt x="10345" y="1652"/>
                </a:lnTo>
                <a:lnTo>
                  <a:pt x="10345" y="1982"/>
                </a:lnTo>
                <a:lnTo>
                  <a:pt x="10345" y="2312"/>
                </a:lnTo>
                <a:lnTo>
                  <a:pt x="10235" y="2605"/>
                </a:lnTo>
                <a:lnTo>
                  <a:pt x="10235" y="2569"/>
                </a:lnTo>
                <a:lnTo>
                  <a:pt x="10198" y="1945"/>
                </a:lnTo>
                <a:lnTo>
                  <a:pt x="10235" y="1358"/>
                </a:lnTo>
                <a:close/>
                <a:moveTo>
                  <a:pt x="9538" y="2092"/>
                </a:moveTo>
                <a:lnTo>
                  <a:pt x="9538" y="2422"/>
                </a:lnTo>
                <a:lnTo>
                  <a:pt x="9538" y="2789"/>
                </a:lnTo>
                <a:lnTo>
                  <a:pt x="9465" y="2202"/>
                </a:lnTo>
                <a:lnTo>
                  <a:pt x="9538" y="2092"/>
                </a:lnTo>
                <a:close/>
                <a:moveTo>
                  <a:pt x="9941" y="1285"/>
                </a:moveTo>
                <a:lnTo>
                  <a:pt x="9868" y="1835"/>
                </a:lnTo>
                <a:lnTo>
                  <a:pt x="9831" y="2129"/>
                </a:lnTo>
                <a:lnTo>
                  <a:pt x="9831" y="2459"/>
                </a:lnTo>
                <a:lnTo>
                  <a:pt x="9831" y="2642"/>
                </a:lnTo>
                <a:lnTo>
                  <a:pt x="9868" y="2789"/>
                </a:lnTo>
                <a:lnTo>
                  <a:pt x="9941" y="2936"/>
                </a:lnTo>
                <a:lnTo>
                  <a:pt x="10015" y="3046"/>
                </a:lnTo>
                <a:lnTo>
                  <a:pt x="10051" y="3046"/>
                </a:lnTo>
                <a:lnTo>
                  <a:pt x="9941" y="3229"/>
                </a:lnTo>
                <a:lnTo>
                  <a:pt x="9648" y="3632"/>
                </a:lnTo>
                <a:lnTo>
                  <a:pt x="9575" y="3046"/>
                </a:lnTo>
                <a:lnTo>
                  <a:pt x="9611" y="3119"/>
                </a:lnTo>
                <a:lnTo>
                  <a:pt x="9648" y="3156"/>
                </a:lnTo>
                <a:lnTo>
                  <a:pt x="9721" y="3192"/>
                </a:lnTo>
                <a:lnTo>
                  <a:pt x="9795" y="3156"/>
                </a:lnTo>
                <a:lnTo>
                  <a:pt x="9868" y="3156"/>
                </a:lnTo>
                <a:lnTo>
                  <a:pt x="9905" y="3082"/>
                </a:lnTo>
                <a:lnTo>
                  <a:pt x="9905" y="3046"/>
                </a:lnTo>
                <a:lnTo>
                  <a:pt x="9905" y="2972"/>
                </a:lnTo>
                <a:lnTo>
                  <a:pt x="9868" y="2936"/>
                </a:lnTo>
                <a:lnTo>
                  <a:pt x="9831" y="2899"/>
                </a:lnTo>
                <a:lnTo>
                  <a:pt x="9758" y="2899"/>
                </a:lnTo>
                <a:lnTo>
                  <a:pt x="9758" y="2642"/>
                </a:lnTo>
                <a:lnTo>
                  <a:pt x="9721" y="2092"/>
                </a:lnTo>
                <a:lnTo>
                  <a:pt x="9685" y="2018"/>
                </a:lnTo>
                <a:lnTo>
                  <a:pt x="9587" y="2018"/>
                </a:lnTo>
                <a:lnTo>
                  <a:pt x="9611" y="1982"/>
                </a:lnTo>
                <a:lnTo>
                  <a:pt x="9721" y="1762"/>
                </a:lnTo>
                <a:lnTo>
                  <a:pt x="9831" y="1542"/>
                </a:lnTo>
                <a:lnTo>
                  <a:pt x="9941" y="1285"/>
                </a:lnTo>
                <a:close/>
                <a:moveTo>
                  <a:pt x="9318" y="2385"/>
                </a:moveTo>
                <a:lnTo>
                  <a:pt x="9281" y="3119"/>
                </a:lnTo>
                <a:lnTo>
                  <a:pt x="9318" y="3889"/>
                </a:lnTo>
                <a:lnTo>
                  <a:pt x="9354" y="3963"/>
                </a:lnTo>
                <a:lnTo>
                  <a:pt x="9098" y="4183"/>
                </a:lnTo>
                <a:lnTo>
                  <a:pt x="9098" y="3963"/>
                </a:lnTo>
                <a:lnTo>
                  <a:pt x="9098" y="3743"/>
                </a:lnTo>
                <a:lnTo>
                  <a:pt x="9024" y="3302"/>
                </a:lnTo>
                <a:lnTo>
                  <a:pt x="8988" y="2715"/>
                </a:lnTo>
                <a:lnTo>
                  <a:pt x="9134" y="2569"/>
                </a:lnTo>
                <a:lnTo>
                  <a:pt x="9318" y="2385"/>
                </a:lnTo>
                <a:close/>
                <a:moveTo>
                  <a:pt x="8107" y="3596"/>
                </a:moveTo>
                <a:lnTo>
                  <a:pt x="7997" y="3889"/>
                </a:lnTo>
                <a:lnTo>
                  <a:pt x="7924" y="4219"/>
                </a:lnTo>
                <a:lnTo>
                  <a:pt x="7887" y="3779"/>
                </a:lnTo>
                <a:lnTo>
                  <a:pt x="8107" y="3596"/>
                </a:lnTo>
                <a:close/>
                <a:moveTo>
                  <a:pt x="8731" y="2972"/>
                </a:moveTo>
                <a:lnTo>
                  <a:pt x="8731" y="3302"/>
                </a:lnTo>
                <a:lnTo>
                  <a:pt x="8731" y="3816"/>
                </a:lnTo>
                <a:lnTo>
                  <a:pt x="8768" y="4109"/>
                </a:lnTo>
                <a:lnTo>
                  <a:pt x="8841" y="4366"/>
                </a:lnTo>
                <a:lnTo>
                  <a:pt x="8841" y="4403"/>
                </a:lnTo>
                <a:lnTo>
                  <a:pt x="8621" y="4586"/>
                </a:lnTo>
                <a:lnTo>
                  <a:pt x="8621" y="4586"/>
                </a:lnTo>
                <a:lnTo>
                  <a:pt x="8658" y="4219"/>
                </a:lnTo>
                <a:lnTo>
                  <a:pt x="8694" y="3816"/>
                </a:lnTo>
                <a:lnTo>
                  <a:pt x="8694" y="3449"/>
                </a:lnTo>
                <a:lnTo>
                  <a:pt x="8658" y="3082"/>
                </a:lnTo>
                <a:lnTo>
                  <a:pt x="8731" y="2972"/>
                </a:lnTo>
                <a:close/>
                <a:moveTo>
                  <a:pt x="8364" y="3339"/>
                </a:moveTo>
                <a:lnTo>
                  <a:pt x="8254" y="4733"/>
                </a:lnTo>
                <a:lnTo>
                  <a:pt x="8291" y="4806"/>
                </a:lnTo>
                <a:lnTo>
                  <a:pt x="8291" y="4843"/>
                </a:lnTo>
                <a:lnTo>
                  <a:pt x="8217" y="4916"/>
                </a:lnTo>
                <a:lnTo>
                  <a:pt x="8181" y="4880"/>
                </a:lnTo>
                <a:lnTo>
                  <a:pt x="8327" y="3522"/>
                </a:lnTo>
                <a:lnTo>
                  <a:pt x="8291" y="3486"/>
                </a:lnTo>
                <a:lnTo>
                  <a:pt x="8254" y="3449"/>
                </a:lnTo>
                <a:lnTo>
                  <a:pt x="8364" y="3339"/>
                </a:lnTo>
                <a:close/>
                <a:moveTo>
                  <a:pt x="7704" y="3963"/>
                </a:moveTo>
                <a:lnTo>
                  <a:pt x="7667" y="4329"/>
                </a:lnTo>
                <a:lnTo>
                  <a:pt x="7594" y="4696"/>
                </a:lnTo>
                <a:lnTo>
                  <a:pt x="7520" y="5026"/>
                </a:lnTo>
                <a:lnTo>
                  <a:pt x="7410" y="5393"/>
                </a:lnTo>
                <a:lnTo>
                  <a:pt x="7410" y="5467"/>
                </a:lnTo>
                <a:lnTo>
                  <a:pt x="7337" y="5430"/>
                </a:lnTo>
                <a:lnTo>
                  <a:pt x="7300" y="5430"/>
                </a:lnTo>
                <a:lnTo>
                  <a:pt x="7300" y="4990"/>
                </a:lnTo>
                <a:lnTo>
                  <a:pt x="7264" y="4696"/>
                </a:lnTo>
                <a:lnTo>
                  <a:pt x="7227" y="4366"/>
                </a:lnTo>
                <a:lnTo>
                  <a:pt x="7704" y="3963"/>
                </a:lnTo>
                <a:close/>
                <a:moveTo>
                  <a:pt x="7044" y="4513"/>
                </a:moveTo>
                <a:lnTo>
                  <a:pt x="6970" y="5026"/>
                </a:lnTo>
                <a:lnTo>
                  <a:pt x="6970" y="5320"/>
                </a:lnTo>
                <a:lnTo>
                  <a:pt x="6970" y="5540"/>
                </a:lnTo>
                <a:lnTo>
                  <a:pt x="7007" y="5650"/>
                </a:lnTo>
                <a:lnTo>
                  <a:pt x="7080" y="5760"/>
                </a:lnTo>
                <a:lnTo>
                  <a:pt x="6677" y="6053"/>
                </a:lnTo>
                <a:lnTo>
                  <a:pt x="6677" y="6053"/>
                </a:lnTo>
                <a:lnTo>
                  <a:pt x="6713" y="5797"/>
                </a:lnTo>
                <a:lnTo>
                  <a:pt x="6750" y="5540"/>
                </a:lnTo>
                <a:lnTo>
                  <a:pt x="6750" y="5173"/>
                </a:lnTo>
                <a:lnTo>
                  <a:pt x="6677" y="4843"/>
                </a:lnTo>
                <a:lnTo>
                  <a:pt x="7044" y="4513"/>
                </a:lnTo>
                <a:close/>
                <a:moveTo>
                  <a:pt x="6603" y="4916"/>
                </a:moveTo>
                <a:lnTo>
                  <a:pt x="6567" y="5173"/>
                </a:lnTo>
                <a:lnTo>
                  <a:pt x="6530" y="5430"/>
                </a:lnTo>
                <a:lnTo>
                  <a:pt x="6457" y="5613"/>
                </a:lnTo>
                <a:lnTo>
                  <a:pt x="6383" y="5760"/>
                </a:lnTo>
                <a:lnTo>
                  <a:pt x="6310" y="5943"/>
                </a:lnTo>
                <a:lnTo>
                  <a:pt x="6310" y="6127"/>
                </a:lnTo>
                <a:lnTo>
                  <a:pt x="6310" y="6200"/>
                </a:lnTo>
                <a:lnTo>
                  <a:pt x="6383" y="6237"/>
                </a:lnTo>
                <a:lnTo>
                  <a:pt x="5980" y="6494"/>
                </a:lnTo>
                <a:lnTo>
                  <a:pt x="6053" y="6090"/>
                </a:lnTo>
                <a:lnTo>
                  <a:pt x="6053" y="5760"/>
                </a:lnTo>
                <a:lnTo>
                  <a:pt x="6016" y="5393"/>
                </a:lnTo>
                <a:lnTo>
                  <a:pt x="6603" y="4916"/>
                </a:lnTo>
                <a:close/>
                <a:moveTo>
                  <a:pt x="5870" y="5540"/>
                </a:moveTo>
                <a:lnTo>
                  <a:pt x="5796" y="5943"/>
                </a:lnTo>
                <a:lnTo>
                  <a:pt x="5686" y="6347"/>
                </a:lnTo>
                <a:lnTo>
                  <a:pt x="5613" y="6567"/>
                </a:lnTo>
                <a:lnTo>
                  <a:pt x="5613" y="6677"/>
                </a:lnTo>
                <a:lnTo>
                  <a:pt x="5613" y="6750"/>
                </a:lnTo>
                <a:lnTo>
                  <a:pt x="5173" y="7081"/>
                </a:lnTo>
                <a:lnTo>
                  <a:pt x="5393" y="5943"/>
                </a:lnTo>
                <a:lnTo>
                  <a:pt x="5870" y="5540"/>
                </a:lnTo>
                <a:close/>
                <a:moveTo>
                  <a:pt x="9134" y="478"/>
                </a:moveTo>
                <a:lnTo>
                  <a:pt x="9428" y="588"/>
                </a:lnTo>
                <a:lnTo>
                  <a:pt x="9318" y="735"/>
                </a:lnTo>
                <a:lnTo>
                  <a:pt x="9318" y="845"/>
                </a:lnTo>
                <a:lnTo>
                  <a:pt x="9354" y="918"/>
                </a:lnTo>
                <a:lnTo>
                  <a:pt x="9428" y="955"/>
                </a:lnTo>
                <a:lnTo>
                  <a:pt x="9538" y="955"/>
                </a:lnTo>
                <a:lnTo>
                  <a:pt x="9538" y="1101"/>
                </a:lnTo>
                <a:lnTo>
                  <a:pt x="9465" y="1285"/>
                </a:lnTo>
                <a:lnTo>
                  <a:pt x="9318" y="1615"/>
                </a:lnTo>
                <a:lnTo>
                  <a:pt x="9134" y="1908"/>
                </a:lnTo>
                <a:lnTo>
                  <a:pt x="8914" y="2202"/>
                </a:lnTo>
                <a:lnTo>
                  <a:pt x="8841" y="2165"/>
                </a:lnTo>
                <a:lnTo>
                  <a:pt x="8804" y="2202"/>
                </a:lnTo>
                <a:lnTo>
                  <a:pt x="8768" y="2202"/>
                </a:lnTo>
                <a:lnTo>
                  <a:pt x="8731" y="2275"/>
                </a:lnTo>
                <a:lnTo>
                  <a:pt x="8731" y="2349"/>
                </a:lnTo>
                <a:lnTo>
                  <a:pt x="8364" y="2715"/>
                </a:lnTo>
                <a:lnTo>
                  <a:pt x="7740" y="3339"/>
                </a:lnTo>
                <a:lnTo>
                  <a:pt x="7667" y="3339"/>
                </a:lnTo>
                <a:lnTo>
                  <a:pt x="7667" y="3412"/>
                </a:lnTo>
                <a:lnTo>
                  <a:pt x="6493" y="4439"/>
                </a:lnTo>
                <a:lnTo>
                  <a:pt x="5650" y="5173"/>
                </a:lnTo>
                <a:lnTo>
                  <a:pt x="4806" y="5870"/>
                </a:lnTo>
                <a:lnTo>
                  <a:pt x="4769" y="5870"/>
                </a:lnTo>
                <a:lnTo>
                  <a:pt x="4733" y="5907"/>
                </a:lnTo>
                <a:lnTo>
                  <a:pt x="4623" y="6017"/>
                </a:lnTo>
                <a:lnTo>
                  <a:pt x="3889" y="6567"/>
                </a:lnTo>
                <a:lnTo>
                  <a:pt x="3852" y="6567"/>
                </a:lnTo>
                <a:lnTo>
                  <a:pt x="3816" y="6604"/>
                </a:lnTo>
                <a:lnTo>
                  <a:pt x="3632" y="6714"/>
                </a:lnTo>
                <a:lnTo>
                  <a:pt x="3339" y="6897"/>
                </a:lnTo>
                <a:lnTo>
                  <a:pt x="3155" y="7007"/>
                </a:lnTo>
                <a:lnTo>
                  <a:pt x="3045" y="7154"/>
                </a:lnTo>
                <a:lnTo>
                  <a:pt x="2972" y="7117"/>
                </a:lnTo>
                <a:lnTo>
                  <a:pt x="2605" y="6824"/>
                </a:lnTo>
                <a:lnTo>
                  <a:pt x="2312" y="6457"/>
                </a:lnTo>
                <a:lnTo>
                  <a:pt x="2128" y="6274"/>
                </a:lnTo>
                <a:lnTo>
                  <a:pt x="1945" y="6090"/>
                </a:lnTo>
                <a:lnTo>
                  <a:pt x="2202" y="5943"/>
                </a:lnTo>
                <a:lnTo>
                  <a:pt x="2458" y="5723"/>
                </a:lnTo>
                <a:lnTo>
                  <a:pt x="2605" y="5943"/>
                </a:lnTo>
                <a:lnTo>
                  <a:pt x="2825" y="6127"/>
                </a:lnTo>
                <a:lnTo>
                  <a:pt x="2935" y="6200"/>
                </a:lnTo>
                <a:lnTo>
                  <a:pt x="3082" y="6237"/>
                </a:lnTo>
                <a:lnTo>
                  <a:pt x="3229" y="6237"/>
                </a:lnTo>
                <a:lnTo>
                  <a:pt x="3339" y="6127"/>
                </a:lnTo>
                <a:lnTo>
                  <a:pt x="3375" y="6090"/>
                </a:lnTo>
                <a:lnTo>
                  <a:pt x="3412" y="6017"/>
                </a:lnTo>
                <a:lnTo>
                  <a:pt x="3375" y="5870"/>
                </a:lnTo>
                <a:lnTo>
                  <a:pt x="3339" y="5797"/>
                </a:lnTo>
                <a:lnTo>
                  <a:pt x="3265" y="5760"/>
                </a:lnTo>
                <a:lnTo>
                  <a:pt x="3119" y="5760"/>
                </a:lnTo>
                <a:lnTo>
                  <a:pt x="3082" y="5797"/>
                </a:lnTo>
                <a:lnTo>
                  <a:pt x="3082" y="5760"/>
                </a:lnTo>
                <a:lnTo>
                  <a:pt x="2935" y="5650"/>
                </a:lnTo>
                <a:lnTo>
                  <a:pt x="2752" y="5503"/>
                </a:lnTo>
                <a:lnTo>
                  <a:pt x="2825" y="5430"/>
                </a:lnTo>
                <a:lnTo>
                  <a:pt x="3302" y="4990"/>
                </a:lnTo>
                <a:lnTo>
                  <a:pt x="3375" y="5173"/>
                </a:lnTo>
                <a:lnTo>
                  <a:pt x="3449" y="5283"/>
                </a:lnTo>
                <a:lnTo>
                  <a:pt x="3559" y="5393"/>
                </a:lnTo>
                <a:lnTo>
                  <a:pt x="3669" y="5503"/>
                </a:lnTo>
                <a:lnTo>
                  <a:pt x="3816" y="5540"/>
                </a:lnTo>
                <a:lnTo>
                  <a:pt x="3926" y="5540"/>
                </a:lnTo>
                <a:lnTo>
                  <a:pt x="3999" y="5467"/>
                </a:lnTo>
                <a:lnTo>
                  <a:pt x="4036" y="5393"/>
                </a:lnTo>
                <a:lnTo>
                  <a:pt x="4036" y="5283"/>
                </a:lnTo>
                <a:lnTo>
                  <a:pt x="3889" y="5136"/>
                </a:lnTo>
                <a:lnTo>
                  <a:pt x="3742" y="4990"/>
                </a:lnTo>
                <a:lnTo>
                  <a:pt x="3632" y="4843"/>
                </a:lnTo>
                <a:lnTo>
                  <a:pt x="3595" y="4770"/>
                </a:lnTo>
                <a:lnTo>
                  <a:pt x="3595" y="4733"/>
                </a:lnTo>
                <a:lnTo>
                  <a:pt x="3926" y="4439"/>
                </a:lnTo>
                <a:lnTo>
                  <a:pt x="4146" y="4256"/>
                </a:lnTo>
                <a:lnTo>
                  <a:pt x="4182" y="4403"/>
                </a:lnTo>
                <a:lnTo>
                  <a:pt x="4256" y="4513"/>
                </a:lnTo>
                <a:lnTo>
                  <a:pt x="4329" y="4623"/>
                </a:lnTo>
                <a:lnTo>
                  <a:pt x="4439" y="4770"/>
                </a:lnTo>
                <a:lnTo>
                  <a:pt x="4586" y="4843"/>
                </a:lnTo>
                <a:lnTo>
                  <a:pt x="4696" y="4880"/>
                </a:lnTo>
                <a:lnTo>
                  <a:pt x="4806" y="4843"/>
                </a:lnTo>
                <a:lnTo>
                  <a:pt x="4843" y="4770"/>
                </a:lnTo>
                <a:lnTo>
                  <a:pt x="4879" y="4733"/>
                </a:lnTo>
                <a:lnTo>
                  <a:pt x="4879" y="4623"/>
                </a:lnTo>
                <a:lnTo>
                  <a:pt x="4843" y="4549"/>
                </a:lnTo>
                <a:lnTo>
                  <a:pt x="4769" y="4476"/>
                </a:lnTo>
                <a:lnTo>
                  <a:pt x="4623" y="4329"/>
                </a:lnTo>
                <a:lnTo>
                  <a:pt x="4513" y="4219"/>
                </a:lnTo>
                <a:lnTo>
                  <a:pt x="4476" y="4073"/>
                </a:lnTo>
                <a:lnTo>
                  <a:pt x="4476" y="3999"/>
                </a:lnTo>
                <a:lnTo>
                  <a:pt x="4989" y="3522"/>
                </a:lnTo>
                <a:lnTo>
                  <a:pt x="5063" y="3632"/>
                </a:lnTo>
                <a:lnTo>
                  <a:pt x="5173" y="3853"/>
                </a:lnTo>
                <a:lnTo>
                  <a:pt x="5356" y="4036"/>
                </a:lnTo>
                <a:lnTo>
                  <a:pt x="5430" y="4073"/>
                </a:lnTo>
                <a:lnTo>
                  <a:pt x="5503" y="4109"/>
                </a:lnTo>
                <a:lnTo>
                  <a:pt x="5576" y="4073"/>
                </a:lnTo>
                <a:lnTo>
                  <a:pt x="5650" y="4036"/>
                </a:lnTo>
                <a:lnTo>
                  <a:pt x="5686" y="3963"/>
                </a:lnTo>
                <a:lnTo>
                  <a:pt x="5686" y="3926"/>
                </a:lnTo>
                <a:lnTo>
                  <a:pt x="5686" y="3853"/>
                </a:lnTo>
                <a:lnTo>
                  <a:pt x="5650" y="3779"/>
                </a:lnTo>
                <a:lnTo>
                  <a:pt x="5246" y="3302"/>
                </a:lnTo>
                <a:lnTo>
                  <a:pt x="5980" y="2642"/>
                </a:lnTo>
                <a:lnTo>
                  <a:pt x="6016" y="2715"/>
                </a:lnTo>
                <a:lnTo>
                  <a:pt x="6163" y="3082"/>
                </a:lnTo>
                <a:lnTo>
                  <a:pt x="6200" y="3156"/>
                </a:lnTo>
                <a:lnTo>
                  <a:pt x="6237" y="3192"/>
                </a:lnTo>
                <a:lnTo>
                  <a:pt x="6383" y="3192"/>
                </a:lnTo>
                <a:lnTo>
                  <a:pt x="6457" y="3156"/>
                </a:lnTo>
                <a:lnTo>
                  <a:pt x="6493" y="3082"/>
                </a:lnTo>
                <a:lnTo>
                  <a:pt x="6530" y="3009"/>
                </a:lnTo>
                <a:lnTo>
                  <a:pt x="6493" y="2936"/>
                </a:lnTo>
                <a:lnTo>
                  <a:pt x="6383" y="2605"/>
                </a:lnTo>
                <a:lnTo>
                  <a:pt x="6273" y="2422"/>
                </a:lnTo>
                <a:lnTo>
                  <a:pt x="7007" y="1725"/>
                </a:lnTo>
                <a:lnTo>
                  <a:pt x="7044" y="1945"/>
                </a:lnTo>
                <a:lnTo>
                  <a:pt x="7080" y="2129"/>
                </a:lnTo>
                <a:lnTo>
                  <a:pt x="7154" y="2349"/>
                </a:lnTo>
                <a:lnTo>
                  <a:pt x="7227" y="2532"/>
                </a:lnTo>
                <a:lnTo>
                  <a:pt x="7300" y="2605"/>
                </a:lnTo>
                <a:lnTo>
                  <a:pt x="7410" y="2642"/>
                </a:lnTo>
                <a:lnTo>
                  <a:pt x="7557" y="2569"/>
                </a:lnTo>
                <a:lnTo>
                  <a:pt x="7630" y="2495"/>
                </a:lnTo>
                <a:lnTo>
                  <a:pt x="7667" y="2385"/>
                </a:lnTo>
                <a:lnTo>
                  <a:pt x="7667" y="2312"/>
                </a:lnTo>
                <a:lnTo>
                  <a:pt x="7630" y="2239"/>
                </a:lnTo>
                <a:lnTo>
                  <a:pt x="7557" y="2165"/>
                </a:lnTo>
                <a:lnTo>
                  <a:pt x="7484" y="2165"/>
                </a:lnTo>
                <a:lnTo>
                  <a:pt x="7337" y="1835"/>
                </a:lnTo>
                <a:lnTo>
                  <a:pt x="7227" y="1542"/>
                </a:lnTo>
                <a:lnTo>
                  <a:pt x="7740" y="1101"/>
                </a:lnTo>
                <a:lnTo>
                  <a:pt x="8217" y="735"/>
                </a:lnTo>
                <a:lnTo>
                  <a:pt x="8364" y="625"/>
                </a:lnTo>
                <a:lnTo>
                  <a:pt x="8511" y="551"/>
                </a:lnTo>
                <a:lnTo>
                  <a:pt x="8841" y="478"/>
                </a:lnTo>
                <a:close/>
                <a:moveTo>
                  <a:pt x="3485" y="7264"/>
                </a:moveTo>
                <a:lnTo>
                  <a:pt x="3449" y="7447"/>
                </a:lnTo>
                <a:lnTo>
                  <a:pt x="3302" y="7337"/>
                </a:lnTo>
                <a:lnTo>
                  <a:pt x="3485" y="7264"/>
                </a:lnTo>
                <a:close/>
                <a:moveTo>
                  <a:pt x="5099" y="6163"/>
                </a:moveTo>
                <a:lnTo>
                  <a:pt x="4733" y="7264"/>
                </a:lnTo>
                <a:lnTo>
                  <a:pt x="4733" y="7337"/>
                </a:lnTo>
                <a:lnTo>
                  <a:pt x="4586" y="7447"/>
                </a:lnTo>
                <a:lnTo>
                  <a:pt x="4586" y="7337"/>
                </a:lnTo>
                <a:lnTo>
                  <a:pt x="4586" y="7301"/>
                </a:lnTo>
                <a:lnTo>
                  <a:pt x="4623" y="6860"/>
                </a:lnTo>
                <a:lnTo>
                  <a:pt x="4733" y="6457"/>
                </a:lnTo>
                <a:lnTo>
                  <a:pt x="5026" y="6237"/>
                </a:lnTo>
                <a:lnTo>
                  <a:pt x="5099" y="6163"/>
                </a:lnTo>
                <a:close/>
                <a:moveTo>
                  <a:pt x="4292" y="6750"/>
                </a:moveTo>
                <a:lnTo>
                  <a:pt x="4219" y="7117"/>
                </a:lnTo>
                <a:lnTo>
                  <a:pt x="4219" y="7484"/>
                </a:lnTo>
                <a:lnTo>
                  <a:pt x="4219" y="7594"/>
                </a:lnTo>
                <a:lnTo>
                  <a:pt x="4292" y="7631"/>
                </a:lnTo>
                <a:lnTo>
                  <a:pt x="3889" y="7924"/>
                </a:lnTo>
                <a:lnTo>
                  <a:pt x="3816" y="7851"/>
                </a:lnTo>
                <a:lnTo>
                  <a:pt x="3889" y="7777"/>
                </a:lnTo>
                <a:lnTo>
                  <a:pt x="3926" y="7667"/>
                </a:lnTo>
                <a:lnTo>
                  <a:pt x="3926" y="7594"/>
                </a:lnTo>
                <a:lnTo>
                  <a:pt x="3889" y="7521"/>
                </a:lnTo>
                <a:lnTo>
                  <a:pt x="3852" y="7484"/>
                </a:lnTo>
                <a:lnTo>
                  <a:pt x="3816" y="7484"/>
                </a:lnTo>
                <a:lnTo>
                  <a:pt x="3889" y="7227"/>
                </a:lnTo>
                <a:lnTo>
                  <a:pt x="3926" y="7007"/>
                </a:lnTo>
                <a:lnTo>
                  <a:pt x="3926" y="6970"/>
                </a:lnTo>
                <a:lnTo>
                  <a:pt x="4292" y="6750"/>
                </a:lnTo>
                <a:close/>
                <a:moveTo>
                  <a:pt x="1101" y="6127"/>
                </a:moveTo>
                <a:lnTo>
                  <a:pt x="1358" y="6200"/>
                </a:lnTo>
                <a:lnTo>
                  <a:pt x="1578" y="6310"/>
                </a:lnTo>
                <a:lnTo>
                  <a:pt x="1761" y="6457"/>
                </a:lnTo>
                <a:lnTo>
                  <a:pt x="1945" y="6677"/>
                </a:lnTo>
                <a:lnTo>
                  <a:pt x="2312" y="7081"/>
                </a:lnTo>
                <a:lnTo>
                  <a:pt x="2715" y="7447"/>
                </a:lnTo>
                <a:lnTo>
                  <a:pt x="3155" y="7777"/>
                </a:lnTo>
                <a:lnTo>
                  <a:pt x="3339" y="7961"/>
                </a:lnTo>
                <a:lnTo>
                  <a:pt x="3522" y="8144"/>
                </a:lnTo>
                <a:lnTo>
                  <a:pt x="3522" y="8181"/>
                </a:lnTo>
                <a:lnTo>
                  <a:pt x="3485" y="8291"/>
                </a:lnTo>
                <a:lnTo>
                  <a:pt x="3485" y="8401"/>
                </a:lnTo>
                <a:lnTo>
                  <a:pt x="3559" y="8474"/>
                </a:lnTo>
                <a:lnTo>
                  <a:pt x="3669" y="8511"/>
                </a:lnTo>
                <a:lnTo>
                  <a:pt x="3669" y="8621"/>
                </a:lnTo>
                <a:lnTo>
                  <a:pt x="3669" y="8658"/>
                </a:lnTo>
                <a:lnTo>
                  <a:pt x="3595" y="8695"/>
                </a:lnTo>
                <a:lnTo>
                  <a:pt x="3229" y="8731"/>
                </a:lnTo>
                <a:lnTo>
                  <a:pt x="3009" y="8474"/>
                </a:lnTo>
                <a:lnTo>
                  <a:pt x="2825" y="8254"/>
                </a:lnTo>
                <a:lnTo>
                  <a:pt x="2165" y="7484"/>
                </a:lnTo>
                <a:lnTo>
                  <a:pt x="1615" y="6897"/>
                </a:lnTo>
                <a:lnTo>
                  <a:pt x="1321" y="6604"/>
                </a:lnTo>
                <a:lnTo>
                  <a:pt x="1174" y="6494"/>
                </a:lnTo>
                <a:lnTo>
                  <a:pt x="991" y="6420"/>
                </a:lnTo>
                <a:lnTo>
                  <a:pt x="1101" y="6127"/>
                </a:lnTo>
                <a:close/>
                <a:moveTo>
                  <a:pt x="8731" y="1"/>
                </a:moveTo>
                <a:lnTo>
                  <a:pt x="8474" y="74"/>
                </a:lnTo>
                <a:lnTo>
                  <a:pt x="8217" y="184"/>
                </a:lnTo>
                <a:lnTo>
                  <a:pt x="7997" y="331"/>
                </a:lnTo>
                <a:lnTo>
                  <a:pt x="7777" y="478"/>
                </a:lnTo>
                <a:lnTo>
                  <a:pt x="7154" y="1028"/>
                </a:lnTo>
                <a:lnTo>
                  <a:pt x="6530" y="1578"/>
                </a:lnTo>
                <a:lnTo>
                  <a:pt x="4036" y="3779"/>
                </a:lnTo>
                <a:lnTo>
                  <a:pt x="2825" y="4843"/>
                </a:lnTo>
                <a:lnTo>
                  <a:pt x="2312" y="5283"/>
                </a:lnTo>
                <a:lnTo>
                  <a:pt x="2092" y="5540"/>
                </a:lnTo>
                <a:lnTo>
                  <a:pt x="1871" y="5797"/>
                </a:lnTo>
                <a:lnTo>
                  <a:pt x="1761" y="5833"/>
                </a:lnTo>
                <a:lnTo>
                  <a:pt x="1725" y="5943"/>
                </a:lnTo>
                <a:lnTo>
                  <a:pt x="1541" y="5833"/>
                </a:lnTo>
                <a:lnTo>
                  <a:pt x="1358" y="5797"/>
                </a:lnTo>
                <a:lnTo>
                  <a:pt x="1174" y="5760"/>
                </a:lnTo>
                <a:lnTo>
                  <a:pt x="954" y="5760"/>
                </a:lnTo>
                <a:lnTo>
                  <a:pt x="844" y="5797"/>
                </a:lnTo>
                <a:lnTo>
                  <a:pt x="771" y="5907"/>
                </a:lnTo>
                <a:lnTo>
                  <a:pt x="624" y="6420"/>
                </a:lnTo>
                <a:lnTo>
                  <a:pt x="624" y="6494"/>
                </a:lnTo>
                <a:lnTo>
                  <a:pt x="661" y="6567"/>
                </a:lnTo>
                <a:lnTo>
                  <a:pt x="698" y="6604"/>
                </a:lnTo>
                <a:lnTo>
                  <a:pt x="771" y="6640"/>
                </a:lnTo>
                <a:lnTo>
                  <a:pt x="918" y="6860"/>
                </a:lnTo>
                <a:lnTo>
                  <a:pt x="1101" y="7081"/>
                </a:lnTo>
                <a:lnTo>
                  <a:pt x="1505" y="7484"/>
                </a:lnTo>
                <a:lnTo>
                  <a:pt x="2385" y="8511"/>
                </a:lnTo>
                <a:lnTo>
                  <a:pt x="2715" y="8951"/>
                </a:lnTo>
                <a:lnTo>
                  <a:pt x="2935" y="9171"/>
                </a:lnTo>
                <a:lnTo>
                  <a:pt x="3155" y="9318"/>
                </a:lnTo>
                <a:lnTo>
                  <a:pt x="3302" y="9355"/>
                </a:lnTo>
                <a:lnTo>
                  <a:pt x="3412" y="9355"/>
                </a:lnTo>
                <a:lnTo>
                  <a:pt x="3522" y="9281"/>
                </a:lnTo>
                <a:lnTo>
                  <a:pt x="3595" y="9171"/>
                </a:lnTo>
                <a:lnTo>
                  <a:pt x="3816" y="9135"/>
                </a:lnTo>
                <a:lnTo>
                  <a:pt x="3962" y="9061"/>
                </a:lnTo>
                <a:lnTo>
                  <a:pt x="4072" y="8951"/>
                </a:lnTo>
                <a:lnTo>
                  <a:pt x="4146" y="8805"/>
                </a:lnTo>
                <a:lnTo>
                  <a:pt x="4146" y="8548"/>
                </a:lnTo>
                <a:lnTo>
                  <a:pt x="4109" y="8328"/>
                </a:lnTo>
                <a:lnTo>
                  <a:pt x="5320" y="7557"/>
                </a:lnTo>
                <a:lnTo>
                  <a:pt x="6530" y="6750"/>
                </a:lnTo>
                <a:lnTo>
                  <a:pt x="7667" y="5907"/>
                </a:lnTo>
                <a:lnTo>
                  <a:pt x="8804" y="5026"/>
                </a:lnTo>
                <a:lnTo>
                  <a:pt x="9281" y="4660"/>
                </a:lnTo>
                <a:lnTo>
                  <a:pt x="9721" y="4219"/>
                </a:lnTo>
                <a:lnTo>
                  <a:pt x="10125" y="3743"/>
                </a:lnTo>
                <a:lnTo>
                  <a:pt x="10308" y="3486"/>
                </a:lnTo>
                <a:lnTo>
                  <a:pt x="10455" y="3229"/>
                </a:lnTo>
                <a:lnTo>
                  <a:pt x="10602" y="2972"/>
                </a:lnTo>
                <a:lnTo>
                  <a:pt x="10712" y="2679"/>
                </a:lnTo>
                <a:lnTo>
                  <a:pt x="10785" y="2385"/>
                </a:lnTo>
                <a:lnTo>
                  <a:pt x="10822" y="2129"/>
                </a:lnTo>
                <a:lnTo>
                  <a:pt x="10822" y="1835"/>
                </a:lnTo>
                <a:lnTo>
                  <a:pt x="10785" y="1542"/>
                </a:lnTo>
                <a:lnTo>
                  <a:pt x="10675" y="1248"/>
                </a:lnTo>
                <a:lnTo>
                  <a:pt x="10528" y="955"/>
                </a:lnTo>
                <a:lnTo>
                  <a:pt x="10382" y="735"/>
                </a:lnTo>
                <a:lnTo>
                  <a:pt x="10198" y="515"/>
                </a:lnTo>
                <a:lnTo>
                  <a:pt x="9978" y="368"/>
                </a:lnTo>
                <a:lnTo>
                  <a:pt x="9758" y="221"/>
                </a:lnTo>
                <a:lnTo>
                  <a:pt x="9501" y="111"/>
                </a:lnTo>
                <a:lnTo>
                  <a:pt x="9281" y="38"/>
                </a:lnTo>
                <a:lnTo>
                  <a:pt x="8988" y="1"/>
                </a:lnTo>
                <a:close/>
                <a:moveTo>
                  <a:pt x="1981" y="12399"/>
                </a:moveTo>
                <a:lnTo>
                  <a:pt x="1981" y="12509"/>
                </a:lnTo>
                <a:lnTo>
                  <a:pt x="1981" y="12656"/>
                </a:lnTo>
                <a:lnTo>
                  <a:pt x="1908" y="12913"/>
                </a:lnTo>
                <a:lnTo>
                  <a:pt x="1798" y="12913"/>
                </a:lnTo>
                <a:lnTo>
                  <a:pt x="1871" y="12656"/>
                </a:lnTo>
                <a:lnTo>
                  <a:pt x="1981" y="12399"/>
                </a:lnTo>
                <a:close/>
                <a:moveTo>
                  <a:pt x="1651" y="9391"/>
                </a:moveTo>
                <a:lnTo>
                  <a:pt x="1688" y="9575"/>
                </a:lnTo>
                <a:lnTo>
                  <a:pt x="1908" y="10198"/>
                </a:lnTo>
                <a:lnTo>
                  <a:pt x="2348" y="11372"/>
                </a:lnTo>
                <a:lnTo>
                  <a:pt x="2422" y="11739"/>
                </a:lnTo>
                <a:lnTo>
                  <a:pt x="2458" y="12106"/>
                </a:lnTo>
                <a:lnTo>
                  <a:pt x="2422" y="12436"/>
                </a:lnTo>
                <a:lnTo>
                  <a:pt x="2348" y="12619"/>
                </a:lnTo>
                <a:lnTo>
                  <a:pt x="2275" y="12766"/>
                </a:lnTo>
                <a:lnTo>
                  <a:pt x="2312" y="12583"/>
                </a:lnTo>
                <a:lnTo>
                  <a:pt x="2275" y="12436"/>
                </a:lnTo>
                <a:lnTo>
                  <a:pt x="2202" y="12326"/>
                </a:lnTo>
                <a:lnTo>
                  <a:pt x="2128" y="12216"/>
                </a:lnTo>
                <a:lnTo>
                  <a:pt x="2018" y="12179"/>
                </a:lnTo>
                <a:lnTo>
                  <a:pt x="1871" y="12179"/>
                </a:lnTo>
                <a:lnTo>
                  <a:pt x="1835" y="12253"/>
                </a:lnTo>
                <a:lnTo>
                  <a:pt x="1835" y="12326"/>
                </a:lnTo>
                <a:lnTo>
                  <a:pt x="1578" y="12656"/>
                </a:lnTo>
                <a:lnTo>
                  <a:pt x="1505" y="12840"/>
                </a:lnTo>
                <a:lnTo>
                  <a:pt x="1431" y="13023"/>
                </a:lnTo>
                <a:lnTo>
                  <a:pt x="1358" y="13023"/>
                </a:lnTo>
                <a:lnTo>
                  <a:pt x="1578" y="12509"/>
                </a:lnTo>
                <a:lnTo>
                  <a:pt x="1761" y="11996"/>
                </a:lnTo>
                <a:lnTo>
                  <a:pt x="1761" y="11959"/>
                </a:lnTo>
                <a:lnTo>
                  <a:pt x="1725" y="11922"/>
                </a:lnTo>
                <a:lnTo>
                  <a:pt x="1688" y="11922"/>
                </a:lnTo>
                <a:lnTo>
                  <a:pt x="1651" y="11959"/>
                </a:lnTo>
                <a:lnTo>
                  <a:pt x="1321" y="12399"/>
                </a:lnTo>
                <a:lnTo>
                  <a:pt x="1028" y="12913"/>
                </a:lnTo>
                <a:lnTo>
                  <a:pt x="881" y="12840"/>
                </a:lnTo>
                <a:lnTo>
                  <a:pt x="881" y="12729"/>
                </a:lnTo>
                <a:lnTo>
                  <a:pt x="1028" y="12436"/>
                </a:lnTo>
                <a:lnTo>
                  <a:pt x="1174" y="12143"/>
                </a:lnTo>
                <a:lnTo>
                  <a:pt x="1358" y="11849"/>
                </a:lnTo>
                <a:lnTo>
                  <a:pt x="1541" y="11556"/>
                </a:lnTo>
                <a:lnTo>
                  <a:pt x="1541" y="11519"/>
                </a:lnTo>
                <a:lnTo>
                  <a:pt x="1505" y="11482"/>
                </a:lnTo>
                <a:lnTo>
                  <a:pt x="1468" y="11519"/>
                </a:lnTo>
                <a:lnTo>
                  <a:pt x="1138" y="11812"/>
                </a:lnTo>
                <a:lnTo>
                  <a:pt x="954" y="11996"/>
                </a:lnTo>
                <a:lnTo>
                  <a:pt x="808" y="12179"/>
                </a:lnTo>
                <a:lnTo>
                  <a:pt x="698" y="12399"/>
                </a:lnTo>
                <a:lnTo>
                  <a:pt x="588" y="12619"/>
                </a:lnTo>
                <a:lnTo>
                  <a:pt x="551" y="12583"/>
                </a:lnTo>
                <a:lnTo>
                  <a:pt x="624" y="12473"/>
                </a:lnTo>
                <a:lnTo>
                  <a:pt x="661" y="12363"/>
                </a:lnTo>
                <a:lnTo>
                  <a:pt x="1138" y="11629"/>
                </a:lnTo>
                <a:lnTo>
                  <a:pt x="1321" y="11262"/>
                </a:lnTo>
                <a:lnTo>
                  <a:pt x="1468" y="10859"/>
                </a:lnTo>
                <a:lnTo>
                  <a:pt x="1431" y="10822"/>
                </a:lnTo>
                <a:lnTo>
                  <a:pt x="1395" y="10822"/>
                </a:lnTo>
                <a:lnTo>
                  <a:pt x="1064" y="11189"/>
                </a:lnTo>
                <a:lnTo>
                  <a:pt x="734" y="11556"/>
                </a:lnTo>
                <a:lnTo>
                  <a:pt x="844" y="11372"/>
                </a:lnTo>
                <a:lnTo>
                  <a:pt x="1248" y="10749"/>
                </a:lnTo>
                <a:lnTo>
                  <a:pt x="1651" y="10125"/>
                </a:lnTo>
                <a:lnTo>
                  <a:pt x="1651" y="10052"/>
                </a:lnTo>
                <a:lnTo>
                  <a:pt x="1615" y="9978"/>
                </a:lnTo>
                <a:lnTo>
                  <a:pt x="1505" y="9978"/>
                </a:lnTo>
                <a:lnTo>
                  <a:pt x="1321" y="10162"/>
                </a:lnTo>
                <a:lnTo>
                  <a:pt x="1505" y="9795"/>
                </a:lnTo>
                <a:lnTo>
                  <a:pt x="1651" y="9391"/>
                </a:lnTo>
                <a:close/>
                <a:moveTo>
                  <a:pt x="1541" y="8768"/>
                </a:moveTo>
                <a:lnTo>
                  <a:pt x="1468" y="8805"/>
                </a:lnTo>
                <a:lnTo>
                  <a:pt x="1395" y="8915"/>
                </a:lnTo>
                <a:lnTo>
                  <a:pt x="1395" y="9025"/>
                </a:lnTo>
                <a:lnTo>
                  <a:pt x="1395" y="9061"/>
                </a:lnTo>
                <a:lnTo>
                  <a:pt x="1211" y="9355"/>
                </a:lnTo>
                <a:lnTo>
                  <a:pt x="1101" y="9648"/>
                </a:lnTo>
                <a:lnTo>
                  <a:pt x="661" y="10602"/>
                </a:lnTo>
                <a:lnTo>
                  <a:pt x="294" y="11409"/>
                </a:lnTo>
                <a:lnTo>
                  <a:pt x="147" y="11812"/>
                </a:lnTo>
                <a:lnTo>
                  <a:pt x="37" y="12253"/>
                </a:lnTo>
                <a:lnTo>
                  <a:pt x="1" y="12399"/>
                </a:lnTo>
                <a:lnTo>
                  <a:pt x="1" y="12509"/>
                </a:lnTo>
                <a:lnTo>
                  <a:pt x="74" y="12729"/>
                </a:lnTo>
                <a:lnTo>
                  <a:pt x="221" y="12913"/>
                </a:lnTo>
                <a:lnTo>
                  <a:pt x="404" y="13096"/>
                </a:lnTo>
                <a:lnTo>
                  <a:pt x="441" y="13170"/>
                </a:lnTo>
                <a:lnTo>
                  <a:pt x="514" y="13206"/>
                </a:lnTo>
                <a:lnTo>
                  <a:pt x="588" y="13243"/>
                </a:lnTo>
                <a:lnTo>
                  <a:pt x="661" y="13243"/>
                </a:lnTo>
                <a:lnTo>
                  <a:pt x="734" y="13280"/>
                </a:lnTo>
                <a:lnTo>
                  <a:pt x="881" y="13353"/>
                </a:lnTo>
                <a:lnTo>
                  <a:pt x="954" y="13426"/>
                </a:lnTo>
                <a:lnTo>
                  <a:pt x="1101" y="13426"/>
                </a:lnTo>
                <a:lnTo>
                  <a:pt x="1431" y="13536"/>
                </a:lnTo>
                <a:lnTo>
                  <a:pt x="1468" y="13573"/>
                </a:lnTo>
                <a:lnTo>
                  <a:pt x="1688" y="13573"/>
                </a:lnTo>
                <a:lnTo>
                  <a:pt x="1908" y="13536"/>
                </a:lnTo>
                <a:lnTo>
                  <a:pt x="2128" y="13463"/>
                </a:lnTo>
                <a:lnTo>
                  <a:pt x="2312" y="13390"/>
                </a:lnTo>
                <a:lnTo>
                  <a:pt x="2495" y="13280"/>
                </a:lnTo>
                <a:lnTo>
                  <a:pt x="2605" y="13133"/>
                </a:lnTo>
                <a:lnTo>
                  <a:pt x="2715" y="12986"/>
                </a:lnTo>
                <a:lnTo>
                  <a:pt x="2788" y="12840"/>
                </a:lnTo>
                <a:lnTo>
                  <a:pt x="2862" y="12693"/>
                </a:lnTo>
                <a:lnTo>
                  <a:pt x="2935" y="12326"/>
                </a:lnTo>
                <a:lnTo>
                  <a:pt x="2935" y="11959"/>
                </a:lnTo>
                <a:lnTo>
                  <a:pt x="2862" y="11592"/>
                </a:lnTo>
                <a:lnTo>
                  <a:pt x="2788" y="11226"/>
                </a:lnTo>
                <a:lnTo>
                  <a:pt x="2678" y="10895"/>
                </a:lnTo>
                <a:lnTo>
                  <a:pt x="2055" y="9061"/>
                </a:lnTo>
                <a:lnTo>
                  <a:pt x="1981" y="8951"/>
                </a:lnTo>
                <a:lnTo>
                  <a:pt x="1871" y="8878"/>
                </a:lnTo>
                <a:lnTo>
                  <a:pt x="1761" y="8805"/>
                </a:lnTo>
                <a:lnTo>
                  <a:pt x="1651" y="8768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81" name="Google Shape;181;p2"/>
          <p:cNvSpPr/>
          <p:nvPr/>
        </p:nvSpPr>
        <p:spPr>
          <a:xfrm>
            <a:off x="1570785" y="4028295"/>
            <a:ext cx="734324" cy="723314"/>
          </a:xfrm>
          <a:custGeom>
            <a:avLst/>
            <a:gdLst/>
            <a:ahLst/>
            <a:cxnLst/>
            <a:rect l="l" t="t" r="r" b="b"/>
            <a:pathLst>
              <a:path w="14674" h="14454" extrusionOk="0">
                <a:moveTo>
                  <a:pt x="7887" y="3779"/>
                </a:moveTo>
                <a:lnTo>
                  <a:pt x="7961" y="3816"/>
                </a:lnTo>
                <a:lnTo>
                  <a:pt x="8071" y="3889"/>
                </a:lnTo>
                <a:lnTo>
                  <a:pt x="8218" y="4072"/>
                </a:lnTo>
                <a:lnTo>
                  <a:pt x="8291" y="4292"/>
                </a:lnTo>
                <a:lnTo>
                  <a:pt x="8364" y="4513"/>
                </a:lnTo>
                <a:lnTo>
                  <a:pt x="8401" y="4696"/>
                </a:lnTo>
                <a:lnTo>
                  <a:pt x="8401" y="4916"/>
                </a:lnTo>
                <a:lnTo>
                  <a:pt x="8401" y="5099"/>
                </a:lnTo>
                <a:lnTo>
                  <a:pt x="8291" y="5283"/>
                </a:lnTo>
                <a:lnTo>
                  <a:pt x="8144" y="4659"/>
                </a:lnTo>
                <a:lnTo>
                  <a:pt x="8034" y="4219"/>
                </a:lnTo>
                <a:lnTo>
                  <a:pt x="7961" y="3999"/>
                </a:lnTo>
                <a:lnTo>
                  <a:pt x="7887" y="3779"/>
                </a:lnTo>
                <a:close/>
                <a:moveTo>
                  <a:pt x="4329" y="5063"/>
                </a:moveTo>
                <a:lnTo>
                  <a:pt x="4476" y="5209"/>
                </a:lnTo>
                <a:lnTo>
                  <a:pt x="4586" y="5356"/>
                </a:lnTo>
                <a:lnTo>
                  <a:pt x="4696" y="5503"/>
                </a:lnTo>
                <a:lnTo>
                  <a:pt x="4769" y="5686"/>
                </a:lnTo>
                <a:lnTo>
                  <a:pt x="4769" y="5870"/>
                </a:lnTo>
                <a:lnTo>
                  <a:pt x="4769" y="6053"/>
                </a:lnTo>
                <a:lnTo>
                  <a:pt x="4659" y="6126"/>
                </a:lnTo>
                <a:lnTo>
                  <a:pt x="4549" y="6237"/>
                </a:lnTo>
                <a:lnTo>
                  <a:pt x="4439" y="5980"/>
                </a:lnTo>
                <a:lnTo>
                  <a:pt x="4329" y="5686"/>
                </a:lnTo>
                <a:lnTo>
                  <a:pt x="4293" y="5393"/>
                </a:lnTo>
                <a:lnTo>
                  <a:pt x="4293" y="5209"/>
                </a:lnTo>
                <a:lnTo>
                  <a:pt x="4293" y="5136"/>
                </a:lnTo>
                <a:lnTo>
                  <a:pt x="4329" y="5063"/>
                </a:lnTo>
                <a:close/>
                <a:moveTo>
                  <a:pt x="6604" y="7594"/>
                </a:moveTo>
                <a:lnTo>
                  <a:pt x="6714" y="7667"/>
                </a:lnTo>
                <a:lnTo>
                  <a:pt x="6787" y="7814"/>
                </a:lnTo>
                <a:lnTo>
                  <a:pt x="6934" y="8071"/>
                </a:lnTo>
                <a:lnTo>
                  <a:pt x="7337" y="8694"/>
                </a:lnTo>
                <a:lnTo>
                  <a:pt x="7117" y="8878"/>
                </a:lnTo>
                <a:lnTo>
                  <a:pt x="7080" y="8768"/>
                </a:lnTo>
                <a:lnTo>
                  <a:pt x="6860" y="8474"/>
                </a:lnTo>
                <a:lnTo>
                  <a:pt x="6677" y="8144"/>
                </a:lnTo>
                <a:lnTo>
                  <a:pt x="6567" y="7887"/>
                </a:lnTo>
                <a:lnTo>
                  <a:pt x="6420" y="7667"/>
                </a:lnTo>
                <a:lnTo>
                  <a:pt x="6604" y="7594"/>
                </a:lnTo>
                <a:close/>
                <a:moveTo>
                  <a:pt x="5283" y="8107"/>
                </a:moveTo>
                <a:lnTo>
                  <a:pt x="5356" y="8144"/>
                </a:lnTo>
                <a:lnTo>
                  <a:pt x="5833" y="9428"/>
                </a:lnTo>
                <a:lnTo>
                  <a:pt x="5650" y="9501"/>
                </a:lnTo>
                <a:lnTo>
                  <a:pt x="5686" y="9318"/>
                </a:lnTo>
                <a:lnTo>
                  <a:pt x="5650" y="9208"/>
                </a:lnTo>
                <a:lnTo>
                  <a:pt x="5613" y="9061"/>
                </a:lnTo>
                <a:lnTo>
                  <a:pt x="5503" y="8768"/>
                </a:lnTo>
                <a:lnTo>
                  <a:pt x="5246" y="8107"/>
                </a:lnTo>
                <a:close/>
                <a:moveTo>
                  <a:pt x="7337" y="9905"/>
                </a:moveTo>
                <a:lnTo>
                  <a:pt x="7337" y="10235"/>
                </a:lnTo>
                <a:lnTo>
                  <a:pt x="7190" y="9978"/>
                </a:lnTo>
                <a:lnTo>
                  <a:pt x="7337" y="9905"/>
                </a:lnTo>
                <a:close/>
                <a:moveTo>
                  <a:pt x="9721" y="9061"/>
                </a:moveTo>
                <a:lnTo>
                  <a:pt x="9832" y="9281"/>
                </a:lnTo>
                <a:lnTo>
                  <a:pt x="9942" y="9501"/>
                </a:lnTo>
                <a:lnTo>
                  <a:pt x="10052" y="9685"/>
                </a:lnTo>
                <a:lnTo>
                  <a:pt x="10162" y="9868"/>
                </a:lnTo>
                <a:lnTo>
                  <a:pt x="10198" y="10015"/>
                </a:lnTo>
                <a:lnTo>
                  <a:pt x="10198" y="10161"/>
                </a:lnTo>
                <a:lnTo>
                  <a:pt x="10198" y="10308"/>
                </a:lnTo>
                <a:lnTo>
                  <a:pt x="10125" y="10455"/>
                </a:lnTo>
                <a:lnTo>
                  <a:pt x="10052" y="10345"/>
                </a:lnTo>
                <a:lnTo>
                  <a:pt x="9978" y="10308"/>
                </a:lnTo>
                <a:lnTo>
                  <a:pt x="9758" y="9758"/>
                </a:lnTo>
                <a:lnTo>
                  <a:pt x="9685" y="9464"/>
                </a:lnTo>
                <a:lnTo>
                  <a:pt x="9575" y="9171"/>
                </a:lnTo>
                <a:lnTo>
                  <a:pt x="9648" y="9134"/>
                </a:lnTo>
                <a:lnTo>
                  <a:pt x="9721" y="9061"/>
                </a:lnTo>
                <a:close/>
                <a:moveTo>
                  <a:pt x="7667" y="9758"/>
                </a:moveTo>
                <a:lnTo>
                  <a:pt x="7777" y="9795"/>
                </a:lnTo>
                <a:lnTo>
                  <a:pt x="7924" y="9868"/>
                </a:lnTo>
                <a:lnTo>
                  <a:pt x="8071" y="10015"/>
                </a:lnTo>
                <a:lnTo>
                  <a:pt x="8181" y="10235"/>
                </a:lnTo>
                <a:lnTo>
                  <a:pt x="8291" y="10638"/>
                </a:lnTo>
                <a:lnTo>
                  <a:pt x="8328" y="10822"/>
                </a:lnTo>
                <a:lnTo>
                  <a:pt x="8328" y="10968"/>
                </a:lnTo>
                <a:lnTo>
                  <a:pt x="8291" y="11115"/>
                </a:lnTo>
                <a:lnTo>
                  <a:pt x="8181" y="11189"/>
                </a:lnTo>
                <a:lnTo>
                  <a:pt x="8181" y="11115"/>
                </a:lnTo>
                <a:lnTo>
                  <a:pt x="8144" y="11005"/>
                </a:lnTo>
                <a:lnTo>
                  <a:pt x="8071" y="10968"/>
                </a:lnTo>
                <a:lnTo>
                  <a:pt x="7997" y="10895"/>
                </a:lnTo>
                <a:lnTo>
                  <a:pt x="7887" y="10675"/>
                </a:lnTo>
                <a:lnTo>
                  <a:pt x="7814" y="10382"/>
                </a:lnTo>
                <a:lnTo>
                  <a:pt x="7741" y="9831"/>
                </a:lnTo>
                <a:lnTo>
                  <a:pt x="7667" y="9758"/>
                </a:lnTo>
                <a:close/>
                <a:moveTo>
                  <a:pt x="10162" y="1321"/>
                </a:moveTo>
                <a:lnTo>
                  <a:pt x="10198" y="1541"/>
                </a:lnTo>
                <a:lnTo>
                  <a:pt x="10272" y="1725"/>
                </a:lnTo>
                <a:lnTo>
                  <a:pt x="10455" y="2092"/>
                </a:lnTo>
                <a:lnTo>
                  <a:pt x="10932" y="3229"/>
                </a:lnTo>
                <a:lnTo>
                  <a:pt x="10969" y="3302"/>
                </a:lnTo>
                <a:lnTo>
                  <a:pt x="10749" y="3375"/>
                </a:lnTo>
                <a:lnTo>
                  <a:pt x="10528" y="3449"/>
                </a:lnTo>
                <a:lnTo>
                  <a:pt x="9758" y="3742"/>
                </a:lnTo>
                <a:lnTo>
                  <a:pt x="8988" y="4146"/>
                </a:lnTo>
                <a:lnTo>
                  <a:pt x="8841" y="4219"/>
                </a:lnTo>
                <a:lnTo>
                  <a:pt x="8731" y="4329"/>
                </a:lnTo>
                <a:lnTo>
                  <a:pt x="8658" y="4072"/>
                </a:lnTo>
                <a:lnTo>
                  <a:pt x="8511" y="3816"/>
                </a:lnTo>
                <a:lnTo>
                  <a:pt x="8364" y="3595"/>
                </a:lnTo>
                <a:lnTo>
                  <a:pt x="8254" y="3522"/>
                </a:lnTo>
                <a:lnTo>
                  <a:pt x="8144" y="3449"/>
                </a:lnTo>
                <a:lnTo>
                  <a:pt x="7997" y="3412"/>
                </a:lnTo>
                <a:lnTo>
                  <a:pt x="7851" y="3375"/>
                </a:lnTo>
                <a:lnTo>
                  <a:pt x="7777" y="3375"/>
                </a:lnTo>
                <a:lnTo>
                  <a:pt x="7704" y="3412"/>
                </a:lnTo>
                <a:lnTo>
                  <a:pt x="7667" y="3485"/>
                </a:lnTo>
                <a:lnTo>
                  <a:pt x="7667" y="3559"/>
                </a:lnTo>
                <a:lnTo>
                  <a:pt x="7484" y="3595"/>
                </a:lnTo>
                <a:lnTo>
                  <a:pt x="7337" y="3706"/>
                </a:lnTo>
                <a:lnTo>
                  <a:pt x="7190" y="3852"/>
                </a:lnTo>
                <a:lnTo>
                  <a:pt x="7044" y="3999"/>
                </a:lnTo>
                <a:lnTo>
                  <a:pt x="7007" y="4109"/>
                </a:lnTo>
                <a:lnTo>
                  <a:pt x="7044" y="4219"/>
                </a:lnTo>
                <a:lnTo>
                  <a:pt x="7264" y="4696"/>
                </a:lnTo>
                <a:lnTo>
                  <a:pt x="7080" y="4769"/>
                </a:lnTo>
                <a:lnTo>
                  <a:pt x="6310" y="5026"/>
                </a:lnTo>
                <a:lnTo>
                  <a:pt x="5576" y="5283"/>
                </a:lnTo>
                <a:lnTo>
                  <a:pt x="5320" y="5356"/>
                </a:lnTo>
                <a:lnTo>
                  <a:pt x="5210" y="5393"/>
                </a:lnTo>
                <a:lnTo>
                  <a:pt x="5136" y="5466"/>
                </a:lnTo>
                <a:lnTo>
                  <a:pt x="5100" y="5356"/>
                </a:lnTo>
                <a:lnTo>
                  <a:pt x="4916" y="5063"/>
                </a:lnTo>
                <a:lnTo>
                  <a:pt x="4806" y="4879"/>
                </a:lnTo>
                <a:lnTo>
                  <a:pt x="4659" y="4733"/>
                </a:lnTo>
                <a:lnTo>
                  <a:pt x="4513" y="4623"/>
                </a:lnTo>
                <a:lnTo>
                  <a:pt x="4329" y="4549"/>
                </a:lnTo>
                <a:lnTo>
                  <a:pt x="4183" y="4513"/>
                </a:lnTo>
                <a:lnTo>
                  <a:pt x="4036" y="4586"/>
                </a:lnTo>
                <a:lnTo>
                  <a:pt x="3852" y="4586"/>
                </a:lnTo>
                <a:lnTo>
                  <a:pt x="3779" y="4623"/>
                </a:lnTo>
                <a:lnTo>
                  <a:pt x="3742" y="4696"/>
                </a:lnTo>
                <a:lnTo>
                  <a:pt x="3706" y="4989"/>
                </a:lnTo>
                <a:lnTo>
                  <a:pt x="3706" y="5283"/>
                </a:lnTo>
                <a:lnTo>
                  <a:pt x="3742" y="5576"/>
                </a:lnTo>
                <a:lnTo>
                  <a:pt x="3816" y="5870"/>
                </a:lnTo>
                <a:lnTo>
                  <a:pt x="3596" y="5833"/>
                </a:lnTo>
                <a:lnTo>
                  <a:pt x="3376" y="5870"/>
                </a:lnTo>
                <a:lnTo>
                  <a:pt x="2972" y="6016"/>
                </a:lnTo>
                <a:lnTo>
                  <a:pt x="2422" y="6163"/>
                </a:lnTo>
                <a:lnTo>
                  <a:pt x="2165" y="6273"/>
                </a:lnTo>
                <a:lnTo>
                  <a:pt x="2055" y="6347"/>
                </a:lnTo>
                <a:lnTo>
                  <a:pt x="1945" y="6457"/>
                </a:lnTo>
                <a:lnTo>
                  <a:pt x="1945" y="6530"/>
                </a:lnTo>
                <a:lnTo>
                  <a:pt x="1982" y="6567"/>
                </a:lnTo>
                <a:lnTo>
                  <a:pt x="2238" y="6603"/>
                </a:lnTo>
                <a:lnTo>
                  <a:pt x="2459" y="6567"/>
                </a:lnTo>
                <a:lnTo>
                  <a:pt x="2972" y="6457"/>
                </a:lnTo>
                <a:lnTo>
                  <a:pt x="3449" y="6347"/>
                </a:lnTo>
                <a:lnTo>
                  <a:pt x="3706" y="6237"/>
                </a:lnTo>
                <a:lnTo>
                  <a:pt x="3816" y="6163"/>
                </a:lnTo>
                <a:lnTo>
                  <a:pt x="3889" y="6090"/>
                </a:lnTo>
                <a:lnTo>
                  <a:pt x="4073" y="6383"/>
                </a:lnTo>
                <a:lnTo>
                  <a:pt x="4256" y="6677"/>
                </a:lnTo>
                <a:lnTo>
                  <a:pt x="4293" y="6713"/>
                </a:lnTo>
                <a:lnTo>
                  <a:pt x="4366" y="6823"/>
                </a:lnTo>
                <a:lnTo>
                  <a:pt x="4549" y="6970"/>
                </a:lnTo>
                <a:lnTo>
                  <a:pt x="4659" y="7007"/>
                </a:lnTo>
                <a:lnTo>
                  <a:pt x="4733" y="7044"/>
                </a:lnTo>
                <a:lnTo>
                  <a:pt x="4806" y="7007"/>
                </a:lnTo>
                <a:lnTo>
                  <a:pt x="4879" y="6933"/>
                </a:lnTo>
                <a:lnTo>
                  <a:pt x="5063" y="6640"/>
                </a:lnTo>
                <a:lnTo>
                  <a:pt x="5173" y="6347"/>
                </a:lnTo>
                <a:lnTo>
                  <a:pt x="5210" y="6053"/>
                </a:lnTo>
                <a:lnTo>
                  <a:pt x="5210" y="5760"/>
                </a:lnTo>
                <a:lnTo>
                  <a:pt x="5320" y="5760"/>
                </a:lnTo>
                <a:lnTo>
                  <a:pt x="5430" y="5723"/>
                </a:lnTo>
                <a:lnTo>
                  <a:pt x="5686" y="5650"/>
                </a:lnTo>
                <a:lnTo>
                  <a:pt x="6457" y="5430"/>
                </a:lnTo>
                <a:lnTo>
                  <a:pt x="7190" y="5173"/>
                </a:lnTo>
                <a:lnTo>
                  <a:pt x="7447" y="5063"/>
                </a:lnTo>
                <a:lnTo>
                  <a:pt x="7631" y="5430"/>
                </a:lnTo>
                <a:lnTo>
                  <a:pt x="7704" y="5613"/>
                </a:lnTo>
                <a:lnTo>
                  <a:pt x="7814" y="5760"/>
                </a:lnTo>
                <a:lnTo>
                  <a:pt x="7924" y="5833"/>
                </a:lnTo>
                <a:lnTo>
                  <a:pt x="8218" y="5833"/>
                </a:lnTo>
                <a:lnTo>
                  <a:pt x="8328" y="5760"/>
                </a:lnTo>
                <a:lnTo>
                  <a:pt x="8548" y="5576"/>
                </a:lnTo>
                <a:lnTo>
                  <a:pt x="8731" y="5356"/>
                </a:lnTo>
                <a:lnTo>
                  <a:pt x="8804" y="5173"/>
                </a:lnTo>
                <a:lnTo>
                  <a:pt x="8841" y="4989"/>
                </a:lnTo>
                <a:lnTo>
                  <a:pt x="8841" y="4806"/>
                </a:lnTo>
                <a:lnTo>
                  <a:pt x="8804" y="4586"/>
                </a:lnTo>
                <a:lnTo>
                  <a:pt x="8914" y="4586"/>
                </a:lnTo>
                <a:lnTo>
                  <a:pt x="9061" y="4513"/>
                </a:lnTo>
                <a:lnTo>
                  <a:pt x="9942" y="4109"/>
                </a:lnTo>
                <a:lnTo>
                  <a:pt x="10639" y="3852"/>
                </a:lnTo>
                <a:lnTo>
                  <a:pt x="10895" y="3742"/>
                </a:lnTo>
                <a:lnTo>
                  <a:pt x="11115" y="3669"/>
                </a:lnTo>
                <a:lnTo>
                  <a:pt x="11519" y="4586"/>
                </a:lnTo>
                <a:lnTo>
                  <a:pt x="11849" y="5540"/>
                </a:lnTo>
                <a:lnTo>
                  <a:pt x="12069" y="6237"/>
                </a:lnTo>
                <a:lnTo>
                  <a:pt x="12032" y="6347"/>
                </a:lnTo>
                <a:lnTo>
                  <a:pt x="11996" y="6457"/>
                </a:lnTo>
                <a:lnTo>
                  <a:pt x="11959" y="6457"/>
                </a:lnTo>
                <a:lnTo>
                  <a:pt x="11592" y="6603"/>
                </a:lnTo>
                <a:lnTo>
                  <a:pt x="10969" y="6787"/>
                </a:lnTo>
                <a:lnTo>
                  <a:pt x="9685" y="7227"/>
                </a:lnTo>
                <a:lnTo>
                  <a:pt x="8438" y="7630"/>
                </a:lnTo>
                <a:lnTo>
                  <a:pt x="7887" y="7777"/>
                </a:lnTo>
                <a:lnTo>
                  <a:pt x="7631" y="7924"/>
                </a:lnTo>
                <a:lnTo>
                  <a:pt x="7521" y="7997"/>
                </a:lnTo>
                <a:lnTo>
                  <a:pt x="7447" y="8107"/>
                </a:lnTo>
                <a:lnTo>
                  <a:pt x="7447" y="8144"/>
                </a:lnTo>
                <a:lnTo>
                  <a:pt x="7631" y="8181"/>
                </a:lnTo>
                <a:lnTo>
                  <a:pt x="7997" y="8181"/>
                </a:lnTo>
                <a:lnTo>
                  <a:pt x="8181" y="8107"/>
                </a:lnTo>
                <a:lnTo>
                  <a:pt x="8914" y="7887"/>
                </a:lnTo>
                <a:lnTo>
                  <a:pt x="10565" y="7374"/>
                </a:lnTo>
                <a:lnTo>
                  <a:pt x="12216" y="6860"/>
                </a:lnTo>
                <a:lnTo>
                  <a:pt x="12289" y="6823"/>
                </a:lnTo>
                <a:lnTo>
                  <a:pt x="12546" y="7777"/>
                </a:lnTo>
                <a:lnTo>
                  <a:pt x="12766" y="8474"/>
                </a:lnTo>
                <a:lnTo>
                  <a:pt x="12729" y="8511"/>
                </a:lnTo>
                <a:lnTo>
                  <a:pt x="12693" y="8584"/>
                </a:lnTo>
                <a:lnTo>
                  <a:pt x="11629" y="8988"/>
                </a:lnTo>
                <a:lnTo>
                  <a:pt x="11042" y="9208"/>
                </a:lnTo>
                <a:lnTo>
                  <a:pt x="10859" y="9281"/>
                </a:lnTo>
                <a:lnTo>
                  <a:pt x="10749" y="9391"/>
                </a:lnTo>
                <a:lnTo>
                  <a:pt x="10455" y="9575"/>
                </a:lnTo>
                <a:lnTo>
                  <a:pt x="10455" y="9611"/>
                </a:lnTo>
                <a:lnTo>
                  <a:pt x="10418" y="9501"/>
                </a:lnTo>
                <a:lnTo>
                  <a:pt x="10198" y="9024"/>
                </a:lnTo>
                <a:lnTo>
                  <a:pt x="10052" y="8804"/>
                </a:lnTo>
                <a:lnTo>
                  <a:pt x="9942" y="8731"/>
                </a:lnTo>
                <a:lnTo>
                  <a:pt x="9832" y="8694"/>
                </a:lnTo>
                <a:lnTo>
                  <a:pt x="9758" y="8694"/>
                </a:lnTo>
                <a:lnTo>
                  <a:pt x="9721" y="8768"/>
                </a:lnTo>
                <a:lnTo>
                  <a:pt x="9685" y="8841"/>
                </a:lnTo>
                <a:lnTo>
                  <a:pt x="9501" y="8841"/>
                </a:lnTo>
                <a:lnTo>
                  <a:pt x="9355" y="8804"/>
                </a:lnTo>
                <a:lnTo>
                  <a:pt x="9208" y="8841"/>
                </a:lnTo>
                <a:lnTo>
                  <a:pt x="9061" y="8878"/>
                </a:lnTo>
                <a:lnTo>
                  <a:pt x="8988" y="8988"/>
                </a:lnTo>
                <a:lnTo>
                  <a:pt x="8914" y="9098"/>
                </a:lnTo>
                <a:lnTo>
                  <a:pt x="8914" y="9208"/>
                </a:lnTo>
                <a:lnTo>
                  <a:pt x="9025" y="9611"/>
                </a:lnTo>
                <a:lnTo>
                  <a:pt x="9135" y="10051"/>
                </a:lnTo>
                <a:lnTo>
                  <a:pt x="8694" y="10161"/>
                </a:lnTo>
                <a:lnTo>
                  <a:pt x="8658" y="10198"/>
                </a:lnTo>
                <a:lnTo>
                  <a:pt x="8621" y="10235"/>
                </a:lnTo>
                <a:lnTo>
                  <a:pt x="8584" y="10345"/>
                </a:lnTo>
                <a:lnTo>
                  <a:pt x="8511" y="10125"/>
                </a:lnTo>
                <a:lnTo>
                  <a:pt x="8401" y="9905"/>
                </a:lnTo>
                <a:lnTo>
                  <a:pt x="8254" y="9685"/>
                </a:lnTo>
                <a:lnTo>
                  <a:pt x="8034" y="9501"/>
                </a:lnTo>
                <a:lnTo>
                  <a:pt x="7777" y="9391"/>
                </a:lnTo>
                <a:lnTo>
                  <a:pt x="7557" y="9391"/>
                </a:lnTo>
                <a:lnTo>
                  <a:pt x="7411" y="9428"/>
                </a:lnTo>
                <a:lnTo>
                  <a:pt x="7300" y="9464"/>
                </a:lnTo>
                <a:lnTo>
                  <a:pt x="7190" y="9538"/>
                </a:lnTo>
                <a:lnTo>
                  <a:pt x="7080" y="9611"/>
                </a:lnTo>
                <a:lnTo>
                  <a:pt x="7044" y="9721"/>
                </a:lnTo>
                <a:lnTo>
                  <a:pt x="7007" y="9868"/>
                </a:lnTo>
                <a:lnTo>
                  <a:pt x="7044" y="9941"/>
                </a:lnTo>
                <a:lnTo>
                  <a:pt x="7117" y="9978"/>
                </a:lnTo>
                <a:lnTo>
                  <a:pt x="7044" y="10235"/>
                </a:lnTo>
                <a:lnTo>
                  <a:pt x="7080" y="10492"/>
                </a:lnTo>
                <a:lnTo>
                  <a:pt x="4806" y="11152"/>
                </a:lnTo>
                <a:lnTo>
                  <a:pt x="4219" y="11335"/>
                </a:lnTo>
                <a:lnTo>
                  <a:pt x="3632" y="11519"/>
                </a:lnTo>
                <a:lnTo>
                  <a:pt x="3449" y="11629"/>
                </a:lnTo>
                <a:lnTo>
                  <a:pt x="3192" y="10602"/>
                </a:lnTo>
                <a:lnTo>
                  <a:pt x="2862" y="9611"/>
                </a:lnTo>
                <a:lnTo>
                  <a:pt x="3339" y="9538"/>
                </a:lnTo>
                <a:lnTo>
                  <a:pt x="3816" y="9428"/>
                </a:lnTo>
                <a:lnTo>
                  <a:pt x="4769" y="9134"/>
                </a:lnTo>
                <a:lnTo>
                  <a:pt x="4843" y="9318"/>
                </a:lnTo>
                <a:lnTo>
                  <a:pt x="4953" y="9501"/>
                </a:lnTo>
                <a:lnTo>
                  <a:pt x="5063" y="9685"/>
                </a:lnTo>
                <a:lnTo>
                  <a:pt x="5246" y="9831"/>
                </a:lnTo>
                <a:lnTo>
                  <a:pt x="5356" y="9868"/>
                </a:lnTo>
                <a:lnTo>
                  <a:pt x="5466" y="9905"/>
                </a:lnTo>
                <a:lnTo>
                  <a:pt x="5613" y="9905"/>
                </a:lnTo>
                <a:lnTo>
                  <a:pt x="5723" y="9868"/>
                </a:lnTo>
                <a:lnTo>
                  <a:pt x="5980" y="9758"/>
                </a:lnTo>
                <a:lnTo>
                  <a:pt x="6163" y="9648"/>
                </a:lnTo>
                <a:lnTo>
                  <a:pt x="6237" y="9538"/>
                </a:lnTo>
                <a:lnTo>
                  <a:pt x="6273" y="9501"/>
                </a:lnTo>
                <a:lnTo>
                  <a:pt x="6237" y="9428"/>
                </a:lnTo>
                <a:lnTo>
                  <a:pt x="5980" y="8731"/>
                </a:lnTo>
                <a:lnTo>
                  <a:pt x="6200" y="8731"/>
                </a:lnTo>
                <a:lnTo>
                  <a:pt x="6383" y="8658"/>
                </a:lnTo>
                <a:lnTo>
                  <a:pt x="6604" y="9244"/>
                </a:lnTo>
                <a:lnTo>
                  <a:pt x="6677" y="9318"/>
                </a:lnTo>
                <a:lnTo>
                  <a:pt x="6714" y="9354"/>
                </a:lnTo>
                <a:lnTo>
                  <a:pt x="6787" y="9354"/>
                </a:lnTo>
                <a:lnTo>
                  <a:pt x="7044" y="9318"/>
                </a:lnTo>
                <a:lnTo>
                  <a:pt x="7300" y="9208"/>
                </a:lnTo>
                <a:lnTo>
                  <a:pt x="7521" y="9061"/>
                </a:lnTo>
                <a:lnTo>
                  <a:pt x="7704" y="8878"/>
                </a:lnTo>
                <a:lnTo>
                  <a:pt x="7741" y="8841"/>
                </a:lnTo>
                <a:lnTo>
                  <a:pt x="7777" y="8768"/>
                </a:lnTo>
                <a:lnTo>
                  <a:pt x="7741" y="8658"/>
                </a:lnTo>
                <a:lnTo>
                  <a:pt x="7264" y="7887"/>
                </a:lnTo>
                <a:lnTo>
                  <a:pt x="7080" y="7520"/>
                </a:lnTo>
                <a:lnTo>
                  <a:pt x="6970" y="7337"/>
                </a:lnTo>
                <a:lnTo>
                  <a:pt x="6824" y="7227"/>
                </a:lnTo>
                <a:lnTo>
                  <a:pt x="6640" y="7154"/>
                </a:lnTo>
                <a:lnTo>
                  <a:pt x="6457" y="7190"/>
                </a:lnTo>
                <a:lnTo>
                  <a:pt x="6383" y="7227"/>
                </a:lnTo>
                <a:lnTo>
                  <a:pt x="6310" y="7264"/>
                </a:lnTo>
                <a:lnTo>
                  <a:pt x="6237" y="7337"/>
                </a:lnTo>
                <a:lnTo>
                  <a:pt x="6200" y="7410"/>
                </a:lnTo>
                <a:lnTo>
                  <a:pt x="6017" y="7447"/>
                </a:lnTo>
                <a:lnTo>
                  <a:pt x="5980" y="7484"/>
                </a:lnTo>
                <a:lnTo>
                  <a:pt x="5943" y="7520"/>
                </a:lnTo>
                <a:lnTo>
                  <a:pt x="5907" y="7594"/>
                </a:lnTo>
                <a:lnTo>
                  <a:pt x="5907" y="7667"/>
                </a:lnTo>
                <a:lnTo>
                  <a:pt x="6200" y="8291"/>
                </a:lnTo>
                <a:lnTo>
                  <a:pt x="6163" y="8364"/>
                </a:lnTo>
                <a:lnTo>
                  <a:pt x="6127" y="8401"/>
                </a:lnTo>
                <a:lnTo>
                  <a:pt x="6090" y="8401"/>
                </a:lnTo>
                <a:lnTo>
                  <a:pt x="6053" y="8437"/>
                </a:lnTo>
                <a:lnTo>
                  <a:pt x="5943" y="8474"/>
                </a:lnTo>
                <a:lnTo>
                  <a:pt x="5907" y="8511"/>
                </a:lnTo>
                <a:lnTo>
                  <a:pt x="5613" y="7814"/>
                </a:lnTo>
                <a:lnTo>
                  <a:pt x="5576" y="7777"/>
                </a:lnTo>
                <a:lnTo>
                  <a:pt x="5540" y="7704"/>
                </a:lnTo>
                <a:lnTo>
                  <a:pt x="5393" y="7704"/>
                </a:lnTo>
                <a:lnTo>
                  <a:pt x="5356" y="7667"/>
                </a:lnTo>
                <a:lnTo>
                  <a:pt x="5173" y="7667"/>
                </a:lnTo>
                <a:lnTo>
                  <a:pt x="4990" y="7704"/>
                </a:lnTo>
                <a:lnTo>
                  <a:pt x="4843" y="7814"/>
                </a:lnTo>
                <a:lnTo>
                  <a:pt x="4733" y="7961"/>
                </a:lnTo>
                <a:lnTo>
                  <a:pt x="4659" y="8144"/>
                </a:lnTo>
                <a:lnTo>
                  <a:pt x="4623" y="8327"/>
                </a:lnTo>
                <a:lnTo>
                  <a:pt x="4623" y="8511"/>
                </a:lnTo>
                <a:lnTo>
                  <a:pt x="4623" y="8694"/>
                </a:lnTo>
                <a:lnTo>
                  <a:pt x="3669" y="8951"/>
                </a:lnTo>
                <a:lnTo>
                  <a:pt x="3229" y="9134"/>
                </a:lnTo>
                <a:lnTo>
                  <a:pt x="2752" y="9318"/>
                </a:lnTo>
                <a:lnTo>
                  <a:pt x="2348" y="7997"/>
                </a:lnTo>
                <a:lnTo>
                  <a:pt x="1908" y="6677"/>
                </a:lnTo>
                <a:lnTo>
                  <a:pt x="1541" y="5356"/>
                </a:lnTo>
                <a:lnTo>
                  <a:pt x="1395" y="4696"/>
                </a:lnTo>
                <a:lnTo>
                  <a:pt x="1285" y="3999"/>
                </a:lnTo>
                <a:lnTo>
                  <a:pt x="1505" y="3962"/>
                </a:lnTo>
                <a:lnTo>
                  <a:pt x="1725" y="3926"/>
                </a:lnTo>
                <a:lnTo>
                  <a:pt x="2165" y="3816"/>
                </a:lnTo>
                <a:lnTo>
                  <a:pt x="3302" y="3485"/>
                </a:lnTo>
                <a:lnTo>
                  <a:pt x="5760" y="2825"/>
                </a:lnTo>
                <a:lnTo>
                  <a:pt x="6934" y="2495"/>
                </a:lnTo>
                <a:lnTo>
                  <a:pt x="8071" y="2092"/>
                </a:lnTo>
                <a:lnTo>
                  <a:pt x="9135" y="1725"/>
                </a:lnTo>
                <a:lnTo>
                  <a:pt x="9758" y="1505"/>
                </a:lnTo>
                <a:lnTo>
                  <a:pt x="9978" y="1395"/>
                </a:lnTo>
                <a:lnTo>
                  <a:pt x="10088" y="1358"/>
                </a:lnTo>
                <a:lnTo>
                  <a:pt x="10162" y="1321"/>
                </a:lnTo>
                <a:close/>
                <a:moveTo>
                  <a:pt x="12876" y="8988"/>
                </a:moveTo>
                <a:lnTo>
                  <a:pt x="13023" y="9575"/>
                </a:lnTo>
                <a:lnTo>
                  <a:pt x="13096" y="9905"/>
                </a:lnTo>
                <a:lnTo>
                  <a:pt x="13206" y="10198"/>
                </a:lnTo>
                <a:lnTo>
                  <a:pt x="12619" y="10271"/>
                </a:lnTo>
                <a:lnTo>
                  <a:pt x="12069" y="10418"/>
                </a:lnTo>
                <a:lnTo>
                  <a:pt x="11519" y="10565"/>
                </a:lnTo>
                <a:lnTo>
                  <a:pt x="10969" y="10748"/>
                </a:lnTo>
                <a:lnTo>
                  <a:pt x="9685" y="11225"/>
                </a:lnTo>
                <a:lnTo>
                  <a:pt x="8438" y="11702"/>
                </a:lnTo>
                <a:lnTo>
                  <a:pt x="5980" y="12619"/>
                </a:lnTo>
                <a:lnTo>
                  <a:pt x="4879" y="13023"/>
                </a:lnTo>
                <a:lnTo>
                  <a:pt x="4329" y="13243"/>
                </a:lnTo>
                <a:lnTo>
                  <a:pt x="3816" y="13499"/>
                </a:lnTo>
                <a:lnTo>
                  <a:pt x="3669" y="12692"/>
                </a:lnTo>
                <a:lnTo>
                  <a:pt x="3522" y="11885"/>
                </a:lnTo>
                <a:lnTo>
                  <a:pt x="3742" y="11885"/>
                </a:lnTo>
                <a:lnTo>
                  <a:pt x="3999" y="11812"/>
                </a:lnTo>
                <a:lnTo>
                  <a:pt x="5173" y="11482"/>
                </a:lnTo>
                <a:lnTo>
                  <a:pt x="7190" y="10932"/>
                </a:lnTo>
                <a:lnTo>
                  <a:pt x="7374" y="11335"/>
                </a:lnTo>
                <a:lnTo>
                  <a:pt x="7594" y="11702"/>
                </a:lnTo>
                <a:lnTo>
                  <a:pt x="7631" y="11775"/>
                </a:lnTo>
                <a:lnTo>
                  <a:pt x="7814" y="11775"/>
                </a:lnTo>
                <a:lnTo>
                  <a:pt x="7887" y="11702"/>
                </a:lnTo>
                <a:lnTo>
                  <a:pt x="7961" y="11629"/>
                </a:lnTo>
                <a:lnTo>
                  <a:pt x="8107" y="11592"/>
                </a:lnTo>
                <a:lnTo>
                  <a:pt x="8401" y="11519"/>
                </a:lnTo>
                <a:lnTo>
                  <a:pt x="8474" y="11445"/>
                </a:lnTo>
                <a:lnTo>
                  <a:pt x="8548" y="11372"/>
                </a:lnTo>
                <a:lnTo>
                  <a:pt x="8658" y="11189"/>
                </a:lnTo>
                <a:lnTo>
                  <a:pt x="8694" y="11005"/>
                </a:lnTo>
                <a:lnTo>
                  <a:pt x="8694" y="10785"/>
                </a:lnTo>
                <a:lnTo>
                  <a:pt x="8658" y="10602"/>
                </a:lnTo>
                <a:lnTo>
                  <a:pt x="8621" y="10418"/>
                </a:lnTo>
                <a:lnTo>
                  <a:pt x="8658" y="10492"/>
                </a:lnTo>
                <a:lnTo>
                  <a:pt x="8768" y="10528"/>
                </a:lnTo>
                <a:lnTo>
                  <a:pt x="9025" y="10492"/>
                </a:lnTo>
                <a:lnTo>
                  <a:pt x="9281" y="10418"/>
                </a:lnTo>
                <a:lnTo>
                  <a:pt x="9428" y="10638"/>
                </a:lnTo>
                <a:lnTo>
                  <a:pt x="9611" y="10822"/>
                </a:lnTo>
                <a:lnTo>
                  <a:pt x="9758" y="10895"/>
                </a:lnTo>
                <a:lnTo>
                  <a:pt x="9942" y="10932"/>
                </a:lnTo>
                <a:lnTo>
                  <a:pt x="10088" y="10932"/>
                </a:lnTo>
                <a:lnTo>
                  <a:pt x="10235" y="10858"/>
                </a:lnTo>
                <a:lnTo>
                  <a:pt x="10382" y="10785"/>
                </a:lnTo>
                <a:lnTo>
                  <a:pt x="10492" y="10638"/>
                </a:lnTo>
                <a:lnTo>
                  <a:pt x="10565" y="10492"/>
                </a:lnTo>
                <a:lnTo>
                  <a:pt x="10602" y="10345"/>
                </a:lnTo>
                <a:lnTo>
                  <a:pt x="10639" y="10161"/>
                </a:lnTo>
                <a:lnTo>
                  <a:pt x="10602" y="9978"/>
                </a:lnTo>
                <a:lnTo>
                  <a:pt x="10492" y="9648"/>
                </a:lnTo>
                <a:lnTo>
                  <a:pt x="10749" y="9648"/>
                </a:lnTo>
                <a:lnTo>
                  <a:pt x="11005" y="9611"/>
                </a:lnTo>
                <a:lnTo>
                  <a:pt x="11629" y="9428"/>
                </a:lnTo>
                <a:lnTo>
                  <a:pt x="12876" y="8988"/>
                </a:lnTo>
                <a:close/>
                <a:moveTo>
                  <a:pt x="13206" y="10675"/>
                </a:moveTo>
                <a:lnTo>
                  <a:pt x="13096" y="10712"/>
                </a:lnTo>
                <a:lnTo>
                  <a:pt x="11592" y="11262"/>
                </a:lnTo>
                <a:lnTo>
                  <a:pt x="8731" y="12362"/>
                </a:lnTo>
                <a:lnTo>
                  <a:pt x="7300" y="12876"/>
                </a:lnTo>
                <a:lnTo>
                  <a:pt x="6604" y="13133"/>
                </a:lnTo>
                <a:lnTo>
                  <a:pt x="5870" y="13316"/>
                </a:lnTo>
                <a:lnTo>
                  <a:pt x="4696" y="13573"/>
                </a:lnTo>
                <a:lnTo>
                  <a:pt x="5393" y="13279"/>
                </a:lnTo>
                <a:lnTo>
                  <a:pt x="6090" y="13023"/>
                </a:lnTo>
                <a:lnTo>
                  <a:pt x="8438" y="12179"/>
                </a:lnTo>
                <a:lnTo>
                  <a:pt x="9611" y="11702"/>
                </a:lnTo>
                <a:lnTo>
                  <a:pt x="10822" y="11299"/>
                </a:lnTo>
                <a:lnTo>
                  <a:pt x="11409" y="11078"/>
                </a:lnTo>
                <a:lnTo>
                  <a:pt x="11996" y="10895"/>
                </a:lnTo>
                <a:lnTo>
                  <a:pt x="12619" y="10748"/>
                </a:lnTo>
                <a:lnTo>
                  <a:pt x="13206" y="10675"/>
                </a:lnTo>
                <a:close/>
                <a:moveTo>
                  <a:pt x="10492" y="478"/>
                </a:moveTo>
                <a:lnTo>
                  <a:pt x="10712" y="1064"/>
                </a:lnTo>
                <a:lnTo>
                  <a:pt x="10969" y="1688"/>
                </a:lnTo>
                <a:lnTo>
                  <a:pt x="11482" y="2862"/>
                </a:lnTo>
                <a:lnTo>
                  <a:pt x="11996" y="4182"/>
                </a:lnTo>
                <a:lnTo>
                  <a:pt x="12473" y="5466"/>
                </a:lnTo>
                <a:lnTo>
                  <a:pt x="12876" y="6713"/>
                </a:lnTo>
                <a:lnTo>
                  <a:pt x="13280" y="7924"/>
                </a:lnTo>
                <a:lnTo>
                  <a:pt x="13683" y="9171"/>
                </a:lnTo>
                <a:lnTo>
                  <a:pt x="14013" y="10418"/>
                </a:lnTo>
                <a:lnTo>
                  <a:pt x="13793" y="10418"/>
                </a:lnTo>
                <a:lnTo>
                  <a:pt x="13573" y="10492"/>
                </a:lnTo>
                <a:lnTo>
                  <a:pt x="13573" y="10418"/>
                </a:lnTo>
                <a:lnTo>
                  <a:pt x="13573" y="10308"/>
                </a:lnTo>
                <a:lnTo>
                  <a:pt x="13646" y="10235"/>
                </a:lnTo>
                <a:lnTo>
                  <a:pt x="13646" y="10125"/>
                </a:lnTo>
                <a:lnTo>
                  <a:pt x="13610" y="9831"/>
                </a:lnTo>
                <a:lnTo>
                  <a:pt x="13610" y="9758"/>
                </a:lnTo>
                <a:lnTo>
                  <a:pt x="13610" y="9721"/>
                </a:lnTo>
                <a:lnTo>
                  <a:pt x="13426" y="9024"/>
                </a:lnTo>
                <a:lnTo>
                  <a:pt x="13096" y="7777"/>
                </a:lnTo>
                <a:lnTo>
                  <a:pt x="12693" y="6603"/>
                </a:lnTo>
                <a:lnTo>
                  <a:pt x="12289" y="5430"/>
                </a:lnTo>
                <a:lnTo>
                  <a:pt x="11849" y="4256"/>
                </a:lnTo>
                <a:lnTo>
                  <a:pt x="11372" y="3119"/>
                </a:lnTo>
                <a:lnTo>
                  <a:pt x="10859" y="1981"/>
                </a:lnTo>
                <a:lnTo>
                  <a:pt x="10675" y="1651"/>
                </a:lnTo>
                <a:lnTo>
                  <a:pt x="10492" y="1358"/>
                </a:lnTo>
                <a:lnTo>
                  <a:pt x="10602" y="1285"/>
                </a:lnTo>
                <a:lnTo>
                  <a:pt x="10639" y="1174"/>
                </a:lnTo>
                <a:lnTo>
                  <a:pt x="10602" y="1064"/>
                </a:lnTo>
                <a:lnTo>
                  <a:pt x="10565" y="991"/>
                </a:lnTo>
                <a:lnTo>
                  <a:pt x="10528" y="954"/>
                </a:lnTo>
                <a:lnTo>
                  <a:pt x="10455" y="918"/>
                </a:lnTo>
                <a:lnTo>
                  <a:pt x="10272" y="881"/>
                </a:lnTo>
                <a:lnTo>
                  <a:pt x="10088" y="918"/>
                </a:lnTo>
                <a:lnTo>
                  <a:pt x="9391" y="1138"/>
                </a:lnTo>
                <a:lnTo>
                  <a:pt x="8658" y="1431"/>
                </a:lnTo>
                <a:lnTo>
                  <a:pt x="7924" y="1688"/>
                </a:lnTo>
                <a:lnTo>
                  <a:pt x="7190" y="1945"/>
                </a:lnTo>
                <a:lnTo>
                  <a:pt x="5650" y="2422"/>
                </a:lnTo>
                <a:lnTo>
                  <a:pt x="4109" y="2862"/>
                </a:lnTo>
                <a:lnTo>
                  <a:pt x="2569" y="3265"/>
                </a:lnTo>
                <a:lnTo>
                  <a:pt x="1762" y="3485"/>
                </a:lnTo>
                <a:lnTo>
                  <a:pt x="1358" y="3632"/>
                </a:lnTo>
                <a:lnTo>
                  <a:pt x="1175" y="3706"/>
                </a:lnTo>
                <a:lnTo>
                  <a:pt x="1028" y="3816"/>
                </a:lnTo>
                <a:lnTo>
                  <a:pt x="991" y="3816"/>
                </a:lnTo>
                <a:lnTo>
                  <a:pt x="955" y="3889"/>
                </a:lnTo>
                <a:lnTo>
                  <a:pt x="918" y="3962"/>
                </a:lnTo>
                <a:lnTo>
                  <a:pt x="991" y="4586"/>
                </a:lnTo>
                <a:lnTo>
                  <a:pt x="1101" y="5209"/>
                </a:lnTo>
                <a:lnTo>
                  <a:pt x="1248" y="5796"/>
                </a:lnTo>
                <a:lnTo>
                  <a:pt x="1395" y="6420"/>
                </a:lnTo>
                <a:lnTo>
                  <a:pt x="1725" y="7594"/>
                </a:lnTo>
                <a:lnTo>
                  <a:pt x="2128" y="8768"/>
                </a:lnTo>
                <a:lnTo>
                  <a:pt x="2532" y="9978"/>
                </a:lnTo>
                <a:lnTo>
                  <a:pt x="2899" y="11152"/>
                </a:lnTo>
                <a:lnTo>
                  <a:pt x="3045" y="11739"/>
                </a:lnTo>
                <a:lnTo>
                  <a:pt x="3192" y="12362"/>
                </a:lnTo>
                <a:lnTo>
                  <a:pt x="3302" y="12949"/>
                </a:lnTo>
                <a:lnTo>
                  <a:pt x="3412" y="13573"/>
                </a:lnTo>
                <a:lnTo>
                  <a:pt x="3412" y="13683"/>
                </a:lnTo>
                <a:lnTo>
                  <a:pt x="3486" y="13720"/>
                </a:lnTo>
                <a:lnTo>
                  <a:pt x="3559" y="13756"/>
                </a:lnTo>
                <a:lnTo>
                  <a:pt x="3632" y="13793"/>
                </a:lnTo>
                <a:lnTo>
                  <a:pt x="3669" y="13830"/>
                </a:lnTo>
                <a:lnTo>
                  <a:pt x="3742" y="13830"/>
                </a:lnTo>
                <a:lnTo>
                  <a:pt x="4036" y="13756"/>
                </a:lnTo>
                <a:lnTo>
                  <a:pt x="3706" y="13903"/>
                </a:lnTo>
                <a:lnTo>
                  <a:pt x="3412" y="14086"/>
                </a:lnTo>
                <a:lnTo>
                  <a:pt x="2569" y="11115"/>
                </a:lnTo>
                <a:lnTo>
                  <a:pt x="2128" y="9611"/>
                </a:lnTo>
                <a:lnTo>
                  <a:pt x="1725" y="8144"/>
                </a:lnTo>
                <a:lnTo>
                  <a:pt x="955" y="5136"/>
                </a:lnTo>
                <a:lnTo>
                  <a:pt x="808" y="4439"/>
                </a:lnTo>
                <a:lnTo>
                  <a:pt x="661" y="3999"/>
                </a:lnTo>
                <a:lnTo>
                  <a:pt x="588" y="3779"/>
                </a:lnTo>
                <a:lnTo>
                  <a:pt x="478" y="3632"/>
                </a:lnTo>
                <a:lnTo>
                  <a:pt x="1065" y="3522"/>
                </a:lnTo>
                <a:lnTo>
                  <a:pt x="1652" y="3412"/>
                </a:lnTo>
                <a:lnTo>
                  <a:pt x="2825" y="3045"/>
                </a:lnTo>
                <a:lnTo>
                  <a:pt x="4183" y="2642"/>
                </a:lnTo>
                <a:lnTo>
                  <a:pt x="5503" y="2202"/>
                </a:lnTo>
                <a:lnTo>
                  <a:pt x="8034" y="1358"/>
                </a:lnTo>
                <a:lnTo>
                  <a:pt x="9281" y="918"/>
                </a:lnTo>
                <a:lnTo>
                  <a:pt x="9905" y="734"/>
                </a:lnTo>
                <a:lnTo>
                  <a:pt x="10198" y="624"/>
                </a:lnTo>
                <a:lnTo>
                  <a:pt x="10492" y="478"/>
                </a:lnTo>
                <a:close/>
                <a:moveTo>
                  <a:pt x="10455" y="1"/>
                </a:moveTo>
                <a:lnTo>
                  <a:pt x="10162" y="37"/>
                </a:lnTo>
                <a:lnTo>
                  <a:pt x="9832" y="147"/>
                </a:lnTo>
                <a:lnTo>
                  <a:pt x="9245" y="367"/>
                </a:lnTo>
                <a:lnTo>
                  <a:pt x="7997" y="808"/>
                </a:lnTo>
                <a:lnTo>
                  <a:pt x="5503" y="1651"/>
                </a:lnTo>
                <a:lnTo>
                  <a:pt x="2935" y="2495"/>
                </a:lnTo>
                <a:lnTo>
                  <a:pt x="1615" y="2899"/>
                </a:lnTo>
                <a:lnTo>
                  <a:pt x="918" y="3082"/>
                </a:lnTo>
                <a:lnTo>
                  <a:pt x="258" y="3339"/>
                </a:lnTo>
                <a:lnTo>
                  <a:pt x="184" y="3412"/>
                </a:lnTo>
                <a:lnTo>
                  <a:pt x="148" y="3522"/>
                </a:lnTo>
                <a:lnTo>
                  <a:pt x="38" y="3559"/>
                </a:lnTo>
                <a:lnTo>
                  <a:pt x="1" y="3595"/>
                </a:lnTo>
                <a:lnTo>
                  <a:pt x="1" y="3632"/>
                </a:lnTo>
                <a:lnTo>
                  <a:pt x="38" y="3779"/>
                </a:lnTo>
                <a:lnTo>
                  <a:pt x="111" y="3926"/>
                </a:lnTo>
                <a:lnTo>
                  <a:pt x="184" y="4036"/>
                </a:lnTo>
                <a:lnTo>
                  <a:pt x="221" y="4146"/>
                </a:lnTo>
                <a:lnTo>
                  <a:pt x="294" y="4366"/>
                </a:lnTo>
                <a:lnTo>
                  <a:pt x="588" y="5796"/>
                </a:lnTo>
                <a:lnTo>
                  <a:pt x="955" y="7227"/>
                </a:lnTo>
                <a:lnTo>
                  <a:pt x="1285" y="8658"/>
                </a:lnTo>
                <a:lnTo>
                  <a:pt x="2055" y="11482"/>
                </a:lnTo>
                <a:lnTo>
                  <a:pt x="2459" y="12876"/>
                </a:lnTo>
                <a:lnTo>
                  <a:pt x="2899" y="14233"/>
                </a:lnTo>
                <a:lnTo>
                  <a:pt x="2935" y="14380"/>
                </a:lnTo>
                <a:lnTo>
                  <a:pt x="3045" y="14416"/>
                </a:lnTo>
                <a:lnTo>
                  <a:pt x="3155" y="14453"/>
                </a:lnTo>
                <a:lnTo>
                  <a:pt x="3302" y="14416"/>
                </a:lnTo>
                <a:lnTo>
                  <a:pt x="3596" y="14343"/>
                </a:lnTo>
                <a:lnTo>
                  <a:pt x="3889" y="14270"/>
                </a:lnTo>
                <a:lnTo>
                  <a:pt x="4513" y="14086"/>
                </a:lnTo>
                <a:lnTo>
                  <a:pt x="5980" y="13793"/>
                </a:lnTo>
                <a:lnTo>
                  <a:pt x="6714" y="13610"/>
                </a:lnTo>
                <a:lnTo>
                  <a:pt x="7447" y="13353"/>
                </a:lnTo>
                <a:lnTo>
                  <a:pt x="8878" y="12839"/>
                </a:lnTo>
                <a:lnTo>
                  <a:pt x="11739" y="11775"/>
                </a:lnTo>
                <a:lnTo>
                  <a:pt x="13133" y="11225"/>
                </a:lnTo>
                <a:lnTo>
                  <a:pt x="13646" y="11078"/>
                </a:lnTo>
                <a:lnTo>
                  <a:pt x="13903" y="10968"/>
                </a:lnTo>
                <a:lnTo>
                  <a:pt x="14160" y="10822"/>
                </a:lnTo>
                <a:lnTo>
                  <a:pt x="14197" y="10932"/>
                </a:lnTo>
                <a:lnTo>
                  <a:pt x="14270" y="10968"/>
                </a:lnTo>
                <a:lnTo>
                  <a:pt x="14380" y="11005"/>
                </a:lnTo>
                <a:lnTo>
                  <a:pt x="14490" y="11005"/>
                </a:lnTo>
                <a:lnTo>
                  <a:pt x="14563" y="10932"/>
                </a:lnTo>
                <a:lnTo>
                  <a:pt x="14637" y="10895"/>
                </a:lnTo>
                <a:lnTo>
                  <a:pt x="14674" y="10785"/>
                </a:lnTo>
                <a:lnTo>
                  <a:pt x="14637" y="10675"/>
                </a:lnTo>
                <a:lnTo>
                  <a:pt x="14270" y="9318"/>
                </a:lnTo>
                <a:lnTo>
                  <a:pt x="13867" y="7997"/>
                </a:lnTo>
                <a:lnTo>
                  <a:pt x="13426" y="6640"/>
                </a:lnTo>
                <a:lnTo>
                  <a:pt x="12949" y="5356"/>
                </a:lnTo>
                <a:lnTo>
                  <a:pt x="12473" y="4036"/>
                </a:lnTo>
                <a:lnTo>
                  <a:pt x="11922" y="2752"/>
                </a:lnTo>
                <a:lnTo>
                  <a:pt x="11409" y="1468"/>
                </a:lnTo>
                <a:lnTo>
                  <a:pt x="11115" y="881"/>
                </a:lnTo>
                <a:lnTo>
                  <a:pt x="10785" y="257"/>
                </a:lnTo>
                <a:lnTo>
                  <a:pt x="10749" y="221"/>
                </a:lnTo>
                <a:lnTo>
                  <a:pt x="10675" y="184"/>
                </a:lnTo>
                <a:lnTo>
                  <a:pt x="10639" y="111"/>
                </a:lnTo>
                <a:lnTo>
                  <a:pt x="10602" y="74"/>
                </a:lnTo>
                <a:lnTo>
                  <a:pt x="10528" y="37"/>
                </a:lnTo>
                <a:lnTo>
                  <a:pt x="10455" y="1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82" name="Google Shape;182;p2"/>
          <p:cNvSpPr/>
          <p:nvPr/>
        </p:nvSpPr>
        <p:spPr>
          <a:xfrm>
            <a:off x="247060" y="4094875"/>
            <a:ext cx="275434" cy="244207"/>
          </a:xfrm>
          <a:custGeom>
            <a:avLst/>
            <a:gdLst/>
            <a:ahLst/>
            <a:cxnLst/>
            <a:rect l="l" t="t" r="r" b="b"/>
            <a:pathLst>
              <a:path w="5504" h="4880" extrusionOk="0">
                <a:moveTo>
                  <a:pt x="5173" y="0"/>
                </a:moveTo>
                <a:lnTo>
                  <a:pt x="5063" y="37"/>
                </a:lnTo>
                <a:lnTo>
                  <a:pt x="4990" y="110"/>
                </a:lnTo>
                <a:lnTo>
                  <a:pt x="4770" y="404"/>
                </a:lnTo>
                <a:lnTo>
                  <a:pt x="4513" y="624"/>
                </a:lnTo>
                <a:lnTo>
                  <a:pt x="4219" y="844"/>
                </a:lnTo>
                <a:lnTo>
                  <a:pt x="3926" y="991"/>
                </a:lnTo>
                <a:lnTo>
                  <a:pt x="3742" y="1064"/>
                </a:lnTo>
                <a:lnTo>
                  <a:pt x="3559" y="1101"/>
                </a:lnTo>
                <a:lnTo>
                  <a:pt x="3229" y="1101"/>
                </a:lnTo>
                <a:lnTo>
                  <a:pt x="2862" y="1028"/>
                </a:lnTo>
                <a:lnTo>
                  <a:pt x="2532" y="917"/>
                </a:lnTo>
                <a:lnTo>
                  <a:pt x="2239" y="807"/>
                </a:lnTo>
                <a:lnTo>
                  <a:pt x="1908" y="734"/>
                </a:lnTo>
                <a:lnTo>
                  <a:pt x="1578" y="661"/>
                </a:lnTo>
                <a:lnTo>
                  <a:pt x="1248" y="624"/>
                </a:lnTo>
                <a:lnTo>
                  <a:pt x="918" y="661"/>
                </a:lnTo>
                <a:lnTo>
                  <a:pt x="625" y="771"/>
                </a:lnTo>
                <a:lnTo>
                  <a:pt x="478" y="844"/>
                </a:lnTo>
                <a:lnTo>
                  <a:pt x="368" y="954"/>
                </a:lnTo>
                <a:lnTo>
                  <a:pt x="258" y="1064"/>
                </a:lnTo>
                <a:lnTo>
                  <a:pt x="148" y="1211"/>
                </a:lnTo>
                <a:lnTo>
                  <a:pt x="111" y="1284"/>
                </a:lnTo>
                <a:lnTo>
                  <a:pt x="111" y="1321"/>
                </a:lnTo>
                <a:lnTo>
                  <a:pt x="148" y="1431"/>
                </a:lnTo>
                <a:lnTo>
                  <a:pt x="258" y="1468"/>
                </a:lnTo>
                <a:lnTo>
                  <a:pt x="368" y="1468"/>
                </a:lnTo>
                <a:lnTo>
                  <a:pt x="698" y="1284"/>
                </a:lnTo>
                <a:lnTo>
                  <a:pt x="1028" y="1174"/>
                </a:lnTo>
                <a:lnTo>
                  <a:pt x="1028" y="2531"/>
                </a:lnTo>
                <a:lnTo>
                  <a:pt x="955" y="3228"/>
                </a:lnTo>
                <a:lnTo>
                  <a:pt x="881" y="3925"/>
                </a:lnTo>
                <a:lnTo>
                  <a:pt x="698" y="3852"/>
                </a:lnTo>
                <a:lnTo>
                  <a:pt x="551" y="3742"/>
                </a:lnTo>
                <a:lnTo>
                  <a:pt x="368" y="3632"/>
                </a:lnTo>
                <a:lnTo>
                  <a:pt x="184" y="3522"/>
                </a:lnTo>
                <a:lnTo>
                  <a:pt x="111" y="3522"/>
                </a:lnTo>
                <a:lnTo>
                  <a:pt x="38" y="3595"/>
                </a:lnTo>
                <a:lnTo>
                  <a:pt x="1" y="3669"/>
                </a:lnTo>
                <a:lnTo>
                  <a:pt x="1" y="3779"/>
                </a:lnTo>
                <a:lnTo>
                  <a:pt x="38" y="3962"/>
                </a:lnTo>
                <a:lnTo>
                  <a:pt x="148" y="4145"/>
                </a:lnTo>
                <a:lnTo>
                  <a:pt x="294" y="4256"/>
                </a:lnTo>
                <a:lnTo>
                  <a:pt x="514" y="4402"/>
                </a:lnTo>
                <a:lnTo>
                  <a:pt x="735" y="4476"/>
                </a:lnTo>
                <a:lnTo>
                  <a:pt x="1175" y="4476"/>
                </a:lnTo>
                <a:lnTo>
                  <a:pt x="1248" y="4439"/>
                </a:lnTo>
                <a:lnTo>
                  <a:pt x="1321" y="4402"/>
                </a:lnTo>
                <a:lnTo>
                  <a:pt x="1395" y="4256"/>
                </a:lnTo>
                <a:lnTo>
                  <a:pt x="1505" y="3485"/>
                </a:lnTo>
                <a:lnTo>
                  <a:pt x="1578" y="2715"/>
                </a:lnTo>
                <a:lnTo>
                  <a:pt x="1578" y="1908"/>
                </a:lnTo>
                <a:lnTo>
                  <a:pt x="1542" y="1504"/>
                </a:lnTo>
                <a:lnTo>
                  <a:pt x="1505" y="1138"/>
                </a:lnTo>
                <a:lnTo>
                  <a:pt x="1762" y="1174"/>
                </a:lnTo>
                <a:lnTo>
                  <a:pt x="2128" y="1321"/>
                </a:lnTo>
                <a:lnTo>
                  <a:pt x="2459" y="1431"/>
                </a:lnTo>
                <a:lnTo>
                  <a:pt x="2825" y="1578"/>
                </a:lnTo>
                <a:lnTo>
                  <a:pt x="3192" y="1651"/>
                </a:lnTo>
                <a:lnTo>
                  <a:pt x="3486" y="1651"/>
                </a:lnTo>
                <a:lnTo>
                  <a:pt x="3449" y="2531"/>
                </a:lnTo>
                <a:lnTo>
                  <a:pt x="3412" y="3449"/>
                </a:lnTo>
                <a:lnTo>
                  <a:pt x="3412" y="3999"/>
                </a:lnTo>
                <a:lnTo>
                  <a:pt x="3412" y="4256"/>
                </a:lnTo>
                <a:lnTo>
                  <a:pt x="3412" y="4366"/>
                </a:lnTo>
                <a:lnTo>
                  <a:pt x="3412" y="4402"/>
                </a:lnTo>
                <a:lnTo>
                  <a:pt x="3449" y="4402"/>
                </a:lnTo>
                <a:lnTo>
                  <a:pt x="3412" y="4476"/>
                </a:lnTo>
                <a:lnTo>
                  <a:pt x="3376" y="4512"/>
                </a:lnTo>
                <a:lnTo>
                  <a:pt x="3376" y="4659"/>
                </a:lnTo>
                <a:lnTo>
                  <a:pt x="3376" y="4696"/>
                </a:lnTo>
                <a:lnTo>
                  <a:pt x="3412" y="4806"/>
                </a:lnTo>
                <a:lnTo>
                  <a:pt x="3522" y="4879"/>
                </a:lnTo>
                <a:lnTo>
                  <a:pt x="3632" y="4879"/>
                </a:lnTo>
                <a:lnTo>
                  <a:pt x="3742" y="4842"/>
                </a:lnTo>
                <a:lnTo>
                  <a:pt x="3853" y="4732"/>
                </a:lnTo>
                <a:lnTo>
                  <a:pt x="3926" y="4586"/>
                </a:lnTo>
                <a:lnTo>
                  <a:pt x="3926" y="4439"/>
                </a:lnTo>
                <a:lnTo>
                  <a:pt x="3926" y="4256"/>
                </a:lnTo>
                <a:lnTo>
                  <a:pt x="3963" y="3045"/>
                </a:lnTo>
                <a:lnTo>
                  <a:pt x="3963" y="1871"/>
                </a:lnTo>
                <a:lnTo>
                  <a:pt x="3963" y="1541"/>
                </a:lnTo>
                <a:lnTo>
                  <a:pt x="4366" y="1394"/>
                </a:lnTo>
                <a:lnTo>
                  <a:pt x="4733" y="1138"/>
                </a:lnTo>
                <a:lnTo>
                  <a:pt x="5063" y="844"/>
                </a:lnTo>
                <a:lnTo>
                  <a:pt x="5320" y="551"/>
                </a:lnTo>
                <a:lnTo>
                  <a:pt x="5467" y="367"/>
                </a:lnTo>
                <a:lnTo>
                  <a:pt x="5503" y="257"/>
                </a:lnTo>
                <a:lnTo>
                  <a:pt x="5503" y="184"/>
                </a:lnTo>
                <a:lnTo>
                  <a:pt x="5430" y="74"/>
                </a:lnTo>
                <a:lnTo>
                  <a:pt x="5356" y="37"/>
                </a:lnTo>
                <a:lnTo>
                  <a:pt x="5283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83" name="Google Shape;183;p2"/>
          <p:cNvSpPr/>
          <p:nvPr/>
        </p:nvSpPr>
        <p:spPr>
          <a:xfrm>
            <a:off x="8516944" y="4082884"/>
            <a:ext cx="690236" cy="510383"/>
          </a:xfrm>
          <a:custGeom>
            <a:avLst/>
            <a:gdLst/>
            <a:ahLst/>
            <a:cxnLst/>
            <a:rect l="l" t="t" r="r" b="b"/>
            <a:pathLst>
              <a:path w="13793" h="10199" extrusionOk="0">
                <a:moveTo>
                  <a:pt x="5649" y="2128"/>
                </a:moveTo>
                <a:lnTo>
                  <a:pt x="5503" y="2165"/>
                </a:lnTo>
                <a:lnTo>
                  <a:pt x="5356" y="2238"/>
                </a:lnTo>
                <a:lnTo>
                  <a:pt x="5209" y="2312"/>
                </a:lnTo>
                <a:lnTo>
                  <a:pt x="5099" y="2422"/>
                </a:lnTo>
                <a:lnTo>
                  <a:pt x="4989" y="2532"/>
                </a:lnTo>
                <a:lnTo>
                  <a:pt x="4916" y="2642"/>
                </a:lnTo>
                <a:lnTo>
                  <a:pt x="4879" y="2788"/>
                </a:lnTo>
                <a:lnTo>
                  <a:pt x="4842" y="2935"/>
                </a:lnTo>
                <a:lnTo>
                  <a:pt x="4842" y="3119"/>
                </a:lnTo>
                <a:lnTo>
                  <a:pt x="4879" y="3265"/>
                </a:lnTo>
                <a:lnTo>
                  <a:pt x="4916" y="3375"/>
                </a:lnTo>
                <a:lnTo>
                  <a:pt x="5026" y="3485"/>
                </a:lnTo>
                <a:lnTo>
                  <a:pt x="5136" y="3522"/>
                </a:lnTo>
                <a:lnTo>
                  <a:pt x="5209" y="3522"/>
                </a:lnTo>
                <a:lnTo>
                  <a:pt x="5319" y="3449"/>
                </a:lnTo>
                <a:lnTo>
                  <a:pt x="5356" y="3375"/>
                </a:lnTo>
                <a:lnTo>
                  <a:pt x="5393" y="3119"/>
                </a:lnTo>
                <a:lnTo>
                  <a:pt x="5393" y="2899"/>
                </a:lnTo>
                <a:lnTo>
                  <a:pt x="5429" y="3045"/>
                </a:lnTo>
                <a:lnTo>
                  <a:pt x="5466" y="3229"/>
                </a:lnTo>
                <a:lnTo>
                  <a:pt x="5503" y="3632"/>
                </a:lnTo>
                <a:lnTo>
                  <a:pt x="5576" y="3926"/>
                </a:lnTo>
                <a:lnTo>
                  <a:pt x="5613" y="4072"/>
                </a:lnTo>
                <a:lnTo>
                  <a:pt x="5723" y="4219"/>
                </a:lnTo>
                <a:lnTo>
                  <a:pt x="5796" y="4256"/>
                </a:lnTo>
                <a:lnTo>
                  <a:pt x="5833" y="4256"/>
                </a:lnTo>
                <a:lnTo>
                  <a:pt x="5906" y="4219"/>
                </a:lnTo>
                <a:lnTo>
                  <a:pt x="5943" y="4146"/>
                </a:lnTo>
                <a:lnTo>
                  <a:pt x="5980" y="4036"/>
                </a:lnTo>
                <a:lnTo>
                  <a:pt x="5980" y="3926"/>
                </a:lnTo>
                <a:lnTo>
                  <a:pt x="5943" y="3669"/>
                </a:lnTo>
                <a:lnTo>
                  <a:pt x="5833" y="3082"/>
                </a:lnTo>
                <a:lnTo>
                  <a:pt x="5759" y="2825"/>
                </a:lnTo>
                <a:lnTo>
                  <a:pt x="5686" y="2715"/>
                </a:lnTo>
                <a:lnTo>
                  <a:pt x="5613" y="2642"/>
                </a:lnTo>
                <a:lnTo>
                  <a:pt x="5723" y="2605"/>
                </a:lnTo>
                <a:lnTo>
                  <a:pt x="6016" y="2605"/>
                </a:lnTo>
                <a:lnTo>
                  <a:pt x="6163" y="2642"/>
                </a:lnTo>
                <a:lnTo>
                  <a:pt x="6310" y="3045"/>
                </a:lnTo>
                <a:lnTo>
                  <a:pt x="6456" y="3522"/>
                </a:lnTo>
                <a:lnTo>
                  <a:pt x="6603" y="3999"/>
                </a:lnTo>
                <a:lnTo>
                  <a:pt x="6640" y="4072"/>
                </a:lnTo>
                <a:lnTo>
                  <a:pt x="6677" y="4109"/>
                </a:lnTo>
                <a:lnTo>
                  <a:pt x="6750" y="4146"/>
                </a:lnTo>
                <a:lnTo>
                  <a:pt x="6823" y="4109"/>
                </a:lnTo>
                <a:lnTo>
                  <a:pt x="6897" y="4072"/>
                </a:lnTo>
                <a:lnTo>
                  <a:pt x="6970" y="4036"/>
                </a:lnTo>
                <a:lnTo>
                  <a:pt x="7007" y="3926"/>
                </a:lnTo>
                <a:lnTo>
                  <a:pt x="7007" y="3852"/>
                </a:lnTo>
                <a:lnTo>
                  <a:pt x="6860" y="3412"/>
                </a:lnTo>
                <a:lnTo>
                  <a:pt x="6750" y="3009"/>
                </a:lnTo>
                <a:lnTo>
                  <a:pt x="6677" y="2862"/>
                </a:lnTo>
                <a:lnTo>
                  <a:pt x="6970" y="3045"/>
                </a:lnTo>
                <a:lnTo>
                  <a:pt x="7227" y="3229"/>
                </a:lnTo>
                <a:lnTo>
                  <a:pt x="7227" y="3449"/>
                </a:lnTo>
                <a:lnTo>
                  <a:pt x="7263" y="3669"/>
                </a:lnTo>
                <a:lnTo>
                  <a:pt x="7410" y="4072"/>
                </a:lnTo>
                <a:lnTo>
                  <a:pt x="7484" y="4146"/>
                </a:lnTo>
                <a:lnTo>
                  <a:pt x="7520" y="4182"/>
                </a:lnTo>
                <a:lnTo>
                  <a:pt x="7667" y="4182"/>
                </a:lnTo>
                <a:lnTo>
                  <a:pt x="7740" y="4146"/>
                </a:lnTo>
                <a:lnTo>
                  <a:pt x="7777" y="4109"/>
                </a:lnTo>
                <a:lnTo>
                  <a:pt x="7814" y="4036"/>
                </a:lnTo>
                <a:lnTo>
                  <a:pt x="7777" y="3926"/>
                </a:lnTo>
                <a:lnTo>
                  <a:pt x="7704" y="3669"/>
                </a:lnTo>
                <a:lnTo>
                  <a:pt x="8034" y="3962"/>
                </a:lnTo>
                <a:lnTo>
                  <a:pt x="8070" y="3999"/>
                </a:lnTo>
                <a:lnTo>
                  <a:pt x="8107" y="3999"/>
                </a:lnTo>
                <a:lnTo>
                  <a:pt x="8144" y="3962"/>
                </a:lnTo>
                <a:lnTo>
                  <a:pt x="8144" y="3926"/>
                </a:lnTo>
                <a:lnTo>
                  <a:pt x="8144" y="3742"/>
                </a:lnTo>
                <a:lnTo>
                  <a:pt x="8107" y="3595"/>
                </a:lnTo>
                <a:lnTo>
                  <a:pt x="7960" y="3302"/>
                </a:lnTo>
                <a:lnTo>
                  <a:pt x="7740" y="3009"/>
                </a:lnTo>
                <a:lnTo>
                  <a:pt x="7484" y="2788"/>
                </a:lnTo>
                <a:lnTo>
                  <a:pt x="7190" y="2568"/>
                </a:lnTo>
                <a:lnTo>
                  <a:pt x="6897" y="2422"/>
                </a:lnTo>
                <a:lnTo>
                  <a:pt x="6566" y="2275"/>
                </a:lnTo>
                <a:lnTo>
                  <a:pt x="6273" y="2165"/>
                </a:lnTo>
                <a:lnTo>
                  <a:pt x="5943" y="2128"/>
                </a:lnTo>
                <a:close/>
                <a:moveTo>
                  <a:pt x="12215" y="3485"/>
                </a:moveTo>
                <a:lnTo>
                  <a:pt x="12142" y="3522"/>
                </a:lnTo>
                <a:lnTo>
                  <a:pt x="12142" y="3559"/>
                </a:lnTo>
                <a:lnTo>
                  <a:pt x="12142" y="3742"/>
                </a:lnTo>
                <a:lnTo>
                  <a:pt x="12142" y="3926"/>
                </a:lnTo>
                <a:lnTo>
                  <a:pt x="12252" y="4292"/>
                </a:lnTo>
                <a:lnTo>
                  <a:pt x="12436" y="4769"/>
                </a:lnTo>
                <a:lnTo>
                  <a:pt x="12582" y="5136"/>
                </a:lnTo>
                <a:lnTo>
                  <a:pt x="12546" y="5209"/>
                </a:lnTo>
                <a:lnTo>
                  <a:pt x="12546" y="5320"/>
                </a:lnTo>
                <a:lnTo>
                  <a:pt x="12582" y="5356"/>
                </a:lnTo>
                <a:lnTo>
                  <a:pt x="12582" y="5430"/>
                </a:lnTo>
                <a:lnTo>
                  <a:pt x="11885" y="5613"/>
                </a:lnTo>
                <a:lnTo>
                  <a:pt x="11885" y="5430"/>
                </a:lnTo>
                <a:lnTo>
                  <a:pt x="11849" y="5246"/>
                </a:lnTo>
                <a:lnTo>
                  <a:pt x="11702" y="4843"/>
                </a:lnTo>
                <a:lnTo>
                  <a:pt x="11629" y="4549"/>
                </a:lnTo>
                <a:lnTo>
                  <a:pt x="11482" y="4256"/>
                </a:lnTo>
                <a:lnTo>
                  <a:pt x="11335" y="3999"/>
                </a:lnTo>
                <a:lnTo>
                  <a:pt x="11115" y="3742"/>
                </a:lnTo>
                <a:lnTo>
                  <a:pt x="11005" y="3742"/>
                </a:lnTo>
                <a:lnTo>
                  <a:pt x="10968" y="3779"/>
                </a:lnTo>
                <a:lnTo>
                  <a:pt x="10932" y="3852"/>
                </a:lnTo>
                <a:lnTo>
                  <a:pt x="10968" y="4109"/>
                </a:lnTo>
                <a:lnTo>
                  <a:pt x="11078" y="4366"/>
                </a:lnTo>
                <a:lnTo>
                  <a:pt x="11262" y="4879"/>
                </a:lnTo>
                <a:lnTo>
                  <a:pt x="11372" y="5320"/>
                </a:lnTo>
                <a:lnTo>
                  <a:pt x="11445" y="5540"/>
                </a:lnTo>
                <a:lnTo>
                  <a:pt x="11555" y="5686"/>
                </a:lnTo>
                <a:lnTo>
                  <a:pt x="11482" y="5723"/>
                </a:lnTo>
                <a:lnTo>
                  <a:pt x="11372" y="5723"/>
                </a:lnTo>
                <a:lnTo>
                  <a:pt x="11262" y="5686"/>
                </a:lnTo>
                <a:lnTo>
                  <a:pt x="11152" y="5650"/>
                </a:lnTo>
                <a:lnTo>
                  <a:pt x="11078" y="5576"/>
                </a:lnTo>
                <a:lnTo>
                  <a:pt x="10895" y="5393"/>
                </a:lnTo>
                <a:lnTo>
                  <a:pt x="10785" y="5209"/>
                </a:lnTo>
                <a:lnTo>
                  <a:pt x="10712" y="5173"/>
                </a:lnTo>
                <a:lnTo>
                  <a:pt x="10675" y="4916"/>
                </a:lnTo>
                <a:lnTo>
                  <a:pt x="10601" y="4696"/>
                </a:lnTo>
                <a:lnTo>
                  <a:pt x="10418" y="4292"/>
                </a:lnTo>
                <a:lnTo>
                  <a:pt x="10381" y="4256"/>
                </a:lnTo>
                <a:lnTo>
                  <a:pt x="10345" y="4219"/>
                </a:lnTo>
                <a:lnTo>
                  <a:pt x="10198" y="4219"/>
                </a:lnTo>
                <a:lnTo>
                  <a:pt x="10125" y="4292"/>
                </a:lnTo>
                <a:lnTo>
                  <a:pt x="10088" y="4366"/>
                </a:lnTo>
                <a:lnTo>
                  <a:pt x="10088" y="4402"/>
                </a:lnTo>
                <a:lnTo>
                  <a:pt x="10125" y="4659"/>
                </a:lnTo>
                <a:lnTo>
                  <a:pt x="10051" y="4623"/>
                </a:lnTo>
                <a:lnTo>
                  <a:pt x="9941" y="4586"/>
                </a:lnTo>
                <a:lnTo>
                  <a:pt x="9868" y="4623"/>
                </a:lnTo>
                <a:lnTo>
                  <a:pt x="9794" y="4696"/>
                </a:lnTo>
                <a:lnTo>
                  <a:pt x="9721" y="4806"/>
                </a:lnTo>
                <a:lnTo>
                  <a:pt x="9684" y="4916"/>
                </a:lnTo>
                <a:lnTo>
                  <a:pt x="9721" y="5026"/>
                </a:lnTo>
                <a:lnTo>
                  <a:pt x="9758" y="5099"/>
                </a:lnTo>
                <a:lnTo>
                  <a:pt x="9905" y="5246"/>
                </a:lnTo>
                <a:lnTo>
                  <a:pt x="10125" y="5356"/>
                </a:lnTo>
                <a:lnTo>
                  <a:pt x="10271" y="5430"/>
                </a:lnTo>
                <a:lnTo>
                  <a:pt x="10345" y="5540"/>
                </a:lnTo>
                <a:lnTo>
                  <a:pt x="10528" y="5796"/>
                </a:lnTo>
                <a:lnTo>
                  <a:pt x="10712" y="5980"/>
                </a:lnTo>
                <a:lnTo>
                  <a:pt x="10932" y="6163"/>
                </a:lnTo>
                <a:lnTo>
                  <a:pt x="11078" y="6200"/>
                </a:lnTo>
                <a:lnTo>
                  <a:pt x="11225" y="6237"/>
                </a:lnTo>
                <a:lnTo>
                  <a:pt x="11519" y="6237"/>
                </a:lnTo>
                <a:lnTo>
                  <a:pt x="11849" y="6163"/>
                </a:lnTo>
                <a:lnTo>
                  <a:pt x="12142" y="6090"/>
                </a:lnTo>
                <a:lnTo>
                  <a:pt x="12986" y="5833"/>
                </a:lnTo>
                <a:lnTo>
                  <a:pt x="13353" y="5686"/>
                </a:lnTo>
                <a:lnTo>
                  <a:pt x="13536" y="5613"/>
                </a:lnTo>
                <a:lnTo>
                  <a:pt x="13719" y="5540"/>
                </a:lnTo>
                <a:lnTo>
                  <a:pt x="13793" y="5466"/>
                </a:lnTo>
                <a:lnTo>
                  <a:pt x="13793" y="5356"/>
                </a:lnTo>
                <a:lnTo>
                  <a:pt x="13756" y="5283"/>
                </a:lnTo>
                <a:lnTo>
                  <a:pt x="13646" y="5246"/>
                </a:lnTo>
                <a:lnTo>
                  <a:pt x="13353" y="5246"/>
                </a:lnTo>
                <a:lnTo>
                  <a:pt x="13059" y="5320"/>
                </a:lnTo>
                <a:lnTo>
                  <a:pt x="13059" y="5099"/>
                </a:lnTo>
                <a:lnTo>
                  <a:pt x="12986" y="4879"/>
                </a:lnTo>
                <a:lnTo>
                  <a:pt x="12839" y="4513"/>
                </a:lnTo>
                <a:lnTo>
                  <a:pt x="12619" y="3962"/>
                </a:lnTo>
                <a:lnTo>
                  <a:pt x="12509" y="3706"/>
                </a:lnTo>
                <a:lnTo>
                  <a:pt x="12326" y="3485"/>
                </a:lnTo>
                <a:close/>
                <a:moveTo>
                  <a:pt x="12069" y="1"/>
                </a:moveTo>
                <a:lnTo>
                  <a:pt x="11702" y="37"/>
                </a:lnTo>
                <a:lnTo>
                  <a:pt x="11335" y="147"/>
                </a:lnTo>
                <a:lnTo>
                  <a:pt x="10638" y="368"/>
                </a:lnTo>
                <a:lnTo>
                  <a:pt x="9905" y="588"/>
                </a:lnTo>
                <a:lnTo>
                  <a:pt x="9538" y="698"/>
                </a:lnTo>
                <a:lnTo>
                  <a:pt x="9171" y="844"/>
                </a:lnTo>
                <a:lnTo>
                  <a:pt x="8914" y="1028"/>
                </a:lnTo>
                <a:lnTo>
                  <a:pt x="8694" y="1211"/>
                </a:lnTo>
                <a:lnTo>
                  <a:pt x="8547" y="1431"/>
                </a:lnTo>
                <a:lnTo>
                  <a:pt x="8437" y="1688"/>
                </a:lnTo>
                <a:lnTo>
                  <a:pt x="8401" y="1945"/>
                </a:lnTo>
                <a:lnTo>
                  <a:pt x="8401" y="2238"/>
                </a:lnTo>
                <a:lnTo>
                  <a:pt x="8401" y="2532"/>
                </a:lnTo>
                <a:lnTo>
                  <a:pt x="8474" y="2825"/>
                </a:lnTo>
                <a:lnTo>
                  <a:pt x="8804" y="4402"/>
                </a:lnTo>
                <a:lnTo>
                  <a:pt x="8951" y="5173"/>
                </a:lnTo>
                <a:lnTo>
                  <a:pt x="9098" y="5980"/>
                </a:lnTo>
                <a:lnTo>
                  <a:pt x="9134" y="6347"/>
                </a:lnTo>
                <a:lnTo>
                  <a:pt x="9134" y="6713"/>
                </a:lnTo>
                <a:lnTo>
                  <a:pt x="8914" y="6126"/>
                </a:lnTo>
                <a:lnTo>
                  <a:pt x="8841" y="5796"/>
                </a:lnTo>
                <a:lnTo>
                  <a:pt x="8731" y="5430"/>
                </a:lnTo>
                <a:lnTo>
                  <a:pt x="8657" y="5246"/>
                </a:lnTo>
                <a:lnTo>
                  <a:pt x="8547" y="5099"/>
                </a:lnTo>
                <a:lnTo>
                  <a:pt x="8437" y="4953"/>
                </a:lnTo>
                <a:lnTo>
                  <a:pt x="8327" y="4879"/>
                </a:lnTo>
                <a:lnTo>
                  <a:pt x="8254" y="4879"/>
                </a:lnTo>
                <a:lnTo>
                  <a:pt x="8217" y="4916"/>
                </a:lnTo>
                <a:lnTo>
                  <a:pt x="8180" y="5026"/>
                </a:lnTo>
                <a:lnTo>
                  <a:pt x="8180" y="5136"/>
                </a:lnTo>
                <a:lnTo>
                  <a:pt x="8217" y="5393"/>
                </a:lnTo>
                <a:lnTo>
                  <a:pt x="8364" y="5906"/>
                </a:lnTo>
                <a:lnTo>
                  <a:pt x="8584" y="6567"/>
                </a:lnTo>
                <a:lnTo>
                  <a:pt x="8767" y="7227"/>
                </a:lnTo>
                <a:lnTo>
                  <a:pt x="8731" y="7374"/>
                </a:lnTo>
                <a:lnTo>
                  <a:pt x="8731" y="7447"/>
                </a:lnTo>
                <a:lnTo>
                  <a:pt x="8731" y="7520"/>
                </a:lnTo>
                <a:lnTo>
                  <a:pt x="8804" y="7594"/>
                </a:lnTo>
                <a:lnTo>
                  <a:pt x="8694" y="7740"/>
                </a:lnTo>
                <a:lnTo>
                  <a:pt x="8547" y="7887"/>
                </a:lnTo>
                <a:lnTo>
                  <a:pt x="8401" y="7997"/>
                </a:lnTo>
                <a:lnTo>
                  <a:pt x="8180" y="8107"/>
                </a:lnTo>
                <a:lnTo>
                  <a:pt x="8144" y="8034"/>
                </a:lnTo>
                <a:lnTo>
                  <a:pt x="8144" y="7997"/>
                </a:lnTo>
                <a:lnTo>
                  <a:pt x="8070" y="7961"/>
                </a:lnTo>
                <a:lnTo>
                  <a:pt x="7630" y="6530"/>
                </a:lnTo>
                <a:lnTo>
                  <a:pt x="7337" y="5650"/>
                </a:lnTo>
                <a:lnTo>
                  <a:pt x="7153" y="5283"/>
                </a:lnTo>
                <a:lnTo>
                  <a:pt x="7080" y="5026"/>
                </a:lnTo>
                <a:lnTo>
                  <a:pt x="7080" y="4953"/>
                </a:lnTo>
                <a:lnTo>
                  <a:pt x="7080" y="4879"/>
                </a:lnTo>
                <a:lnTo>
                  <a:pt x="7117" y="4806"/>
                </a:lnTo>
                <a:lnTo>
                  <a:pt x="7153" y="4733"/>
                </a:lnTo>
                <a:lnTo>
                  <a:pt x="7117" y="4659"/>
                </a:lnTo>
                <a:lnTo>
                  <a:pt x="7080" y="4623"/>
                </a:lnTo>
                <a:lnTo>
                  <a:pt x="6860" y="4476"/>
                </a:lnTo>
                <a:lnTo>
                  <a:pt x="6750" y="4439"/>
                </a:lnTo>
                <a:lnTo>
                  <a:pt x="6640" y="4476"/>
                </a:lnTo>
                <a:lnTo>
                  <a:pt x="6603" y="4549"/>
                </a:lnTo>
                <a:lnTo>
                  <a:pt x="6603" y="4623"/>
                </a:lnTo>
                <a:lnTo>
                  <a:pt x="6640" y="4659"/>
                </a:lnTo>
                <a:lnTo>
                  <a:pt x="6677" y="4769"/>
                </a:lnTo>
                <a:lnTo>
                  <a:pt x="6640" y="4879"/>
                </a:lnTo>
                <a:lnTo>
                  <a:pt x="6640" y="5063"/>
                </a:lnTo>
                <a:lnTo>
                  <a:pt x="6713" y="5320"/>
                </a:lnTo>
                <a:lnTo>
                  <a:pt x="6787" y="5576"/>
                </a:lnTo>
                <a:lnTo>
                  <a:pt x="6970" y="6090"/>
                </a:lnTo>
                <a:lnTo>
                  <a:pt x="7667" y="8254"/>
                </a:lnTo>
                <a:lnTo>
                  <a:pt x="7300" y="8254"/>
                </a:lnTo>
                <a:lnTo>
                  <a:pt x="6970" y="8181"/>
                </a:lnTo>
                <a:lnTo>
                  <a:pt x="6970" y="8107"/>
                </a:lnTo>
                <a:lnTo>
                  <a:pt x="6970" y="8034"/>
                </a:lnTo>
                <a:lnTo>
                  <a:pt x="6897" y="7997"/>
                </a:lnTo>
                <a:lnTo>
                  <a:pt x="6530" y="6383"/>
                </a:lnTo>
                <a:lnTo>
                  <a:pt x="6310" y="5503"/>
                </a:lnTo>
                <a:lnTo>
                  <a:pt x="6200" y="5099"/>
                </a:lnTo>
                <a:lnTo>
                  <a:pt x="6090" y="4916"/>
                </a:lnTo>
                <a:lnTo>
                  <a:pt x="5980" y="4733"/>
                </a:lnTo>
                <a:lnTo>
                  <a:pt x="5943" y="4696"/>
                </a:lnTo>
                <a:lnTo>
                  <a:pt x="5906" y="4696"/>
                </a:lnTo>
                <a:lnTo>
                  <a:pt x="5833" y="4733"/>
                </a:lnTo>
                <a:lnTo>
                  <a:pt x="5833" y="4769"/>
                </a:lnTo>
                <a:lnTo>
                  <a:pt x="5796" y="4989"/>
                </a:lnTo>
                <a:lnTo>
                  <a:pt x="5796" y="5173"/>
                </a:lnTo>
                <a:lnTo>
                  <a:pt x="5870" y="5576"/>
                </a:lnTo>
                <a:lnTo>
                  <a:pt x="6053" y="6383"/>
                </a:lnTo>
                <a:lnTo>
                  <a:pt x="6420" y="7887"/>
                </a:lnTo>
                <a:lnTo>
                  <a:pt x="6420" y="7887"/>
                </a:lnTo>
                <a:lnTo>
                  <a:pt x="6163" y="7740"/>
                </a:lnTo>
                <a:lnTo>
                  <a:pt x="5980" y="7520"/>
                </a:lnTo>
                <a:lnTo>
                  <a:pt x="5759" y="7227"/>
                </a:lnTo>
                <a:lnTo>
                  <a:pt x="5576" y="6897"/>
                </a:lnTo>
                <a:lnTo>
                  <a:pt x="5466" y="6567"/>
                </a:lnTo>
                <a:lnTo>
                  <a:pt x="5393" y="6237"/>
                </a:lnTo>
                <a:lnTo>
                  <a:pt x="5246" y="5540"/>
                </a:lnTo>
                <a:lnTo>
                  <a:pt x="5173" y="5209"/>
                </a:lnTo>
                <a:lnTo>
                  <a:pt x="5063" y="4879"/>
                </a:lnTo>
                <a:lnTo>
                  <a:pt x="4916" y="4586"/>
                </a:lnTo>
                <a:lnTo>
                  <a:pt x="4732" y="4366"/>
                </a:lnTo>
                <a:lnTo>
                  <a:pt x="4512" y="4146"/>
                </a:lnTo>
                <a:lnTo>
                  <a:pt x="4292" y="3962"/>
                </a:lnTo>
                <a:lnTo>
                  <a:pt x="4035" y="3816"/>
                </a:lnTo>
                <a:lnTo>
                  <a:pt x="3779" y="3706"/>
                </a:lnTo>
                <a:lnTo>
                  <a:pt x="3485" y="3595"/>
                </a:lnTo>
                <a:lnTo>
                  <a:pt x="3192" y="3522"/>
                </a:lnTo>
                <a:lnTo>
                  <a:pt x="2862" y="3449"/>
                </a:lnTo>
                <a:lnTo>
                  <a:pt x="2128" y="3449"/>
                </a:lnTo>
                <a:lnTo>
                  <a:pt x="1798" y="3522"/>
                </a:lnTo>
                <a:lnTo>
                  <a:pt x="1101" y="3669"/>
                </a:lnTo>
                <a:lnTo>
                  <a:pt x="404" y="3889"/>
                </a:lnTo>
                <a:lnTo>
                  <a:pt x="184" y="3962"/>
                </a:lnTo>
                <a:lnTo>
                  <a:pt x="74" y="4036"/>
                </a:lnTo>
                <a:lnTo>
                  <a:pt x="0" y="4109"/>
                </a:lnTo>
                <a:lnTo>
                  <a:pt x="0" y="4182"/>
                </a:lnTo>
                <a:lnTo>
                  <a:pt x="0" y="4219"/>
                </a:lnTo>
                <a:lnTo>
                  <a:pt x="0" y="4402"/>
                </a:lnTo>
                <a:lnTo>
                  <a:pt x="37" y="4439"/>
                </a:lnTo>
                <a:lnTo>
                  <a:pt x="74" y="4513"/>
                </a:lnTo>
                <a:lnTo>
                  <a:pt x="257" y="4586"/>
                </a:lnTo>
                <a:lnTo>
                  <a:pt x="404" y="4586"/>
                </a:lnTo>
                <a:lnTo>
                  <a:pt x="514" y="4513"/>
                </a:lnTo>
                <a:lnTo>
                  <a:pt x="624" y="4439"/>
                </a:lnTo>
                <a:lnTo>
                  <a:pt x="881" y="4329"/>
                </a:lnTo>
                <a:lnTo>
                  <a:pt x="881" y="4366"/>
                </a:lnTo>
                <a:lnTo>
                  <a:pt x="881" y="4549"/>
                </a:lnTo>
                <a:lnTo>
                  <a:pt x="881" y="4696"/>
                </a:lnTo>
                <a:lnTo>
                  <a:pt x="954" y="5026"/>
                </a:lnTo>
                <a:lnTo>
                  <a:pt x="1211" y="5686"/>
                </a:lnTo>
                <a:lnTo>
                  <a:pt x="1468" y="6493"/>
                </a:lnTo>
                <a:lnTo>
                  <a:pt x="1761" y="7300"/>
                </a:lnTo>
                <a:lnTo>
                  <a:pt x="1798" y="7374"/>
                </a:lnTo>
                <a:lnTo>
                  <a:pt x="1871" y="7447"/>
                </a:lnTo>
                <a:lnTo>
                  <a:pt x="2055" y="7447"/>
                </a:lnTo>
                <a:lnTo>
                  <a:pt x="2128" y="7410"/>
                </a:lnTo>
                <a:lnTo>
                  <a:pt x="2165" y="7337"/>
                </a:lnTo>
                <a:lnTo>
                  <a:pt x="2201" y="7227"/>
                </a:lnTo>
                <a:lnTo>
                  <a:pt x="2201" y="7154"/>
                </a:lnTo>
                <a:lnTo>
                  <a:pt x="1945" y="6383"/>
                </a:lnTo>
                <a:lnTo>
                  <a:pt x="1688" y="5650"/>
                </a:lnTo>
                <a:lnTo>
                  <a:pt x="1468" y="4989"/>
                </a:lnTo>
                <a:lnTo>
                  <a:pt x="1321" y="4696"/>
                </a:lnTo>
                <a:lnTo>
                  <a:pt x="1138" y="4402"/>
                </a:lnTo>
                <a:lnTo>
                  <a:pt x="1211" y="4329"/>
                </a:lnTo>
                <a:lnTo>
                  <a:pt x="1248" y="4329"/>
                </a:lnTo>
                <a:lnTo>
                  <a:pt x="1248" y="4292"/>
                </a:lnTo>
                <a:lnTo>
                  <a:pt x="1211" y="4292"/>
                </a:lnTo>
                <a:lnTo>
                  <a:pt x="1174" y="4256"/>
                </a:lnTo>
                <a:lnTo>
                  <a:pt x="1138" y="4256"/>
                </a:lnTo>
                <a:lnTo>
                  <a:pt x="1504" y="4182"/>
                </a:lnTo>
                <a:lnTo>
                  <a:pt x="1871" y="4109"/>
                </a:lnTo>
                <a:lnTo>
                  <a:pt x="1945" y="4256"/>
                </a:lnTo>
                <a:lnTo>
                  <a:pt x="2055" y="4439"/>
                </a:lnTo>
                <a:lnTo>
                  <a:pt x="2238" y="4879"/>
                </a:lnTo>
                <a:lnTo>
                  <a:pt x="2421" y="5320"/>
                </a:lnTo>
                <a:lnTo>
                  <a:pt x="2495" y="5760"/>
                </a:lnTo>
                <a:lnTo>
                  <a:pt x="2605" y="6200"/>
                </a:lnTo>
                <a:lnTo>
                  <a:pt x="2715" y="6420"/>
                </a:lnTo>
                <a:lnTo>
                  <a:pt x="2788" y="6603"/>
                </a:lnTo>
                <a:lnTo>
                  <a:pt x="2935" y="6787"/>
                </a:lnTo>
                <a:lnTo>
                  <a:pt x="3082" y="6933"/>
                </a:lnTo>
                <a:lnTo>
                  <a:pt x="3228" y="6970"/>
                </a:lnTo>
                <a:lnTo>
                  <a:pt x="3302" y="6933"/>
                </a:lnTo>
                <a:lnTo>
                  <a:pt x="3375" y="6860"/>
                </a:lnTo>
                <a:lnTo>
                  <a:pt x="3375" y="6750"/>
                </a:lnTo>
                <a:lnTo>
                  <a:pt x="3302" y="6530"/>
                </a:lnTo>
                <a:lnTo>
                  <a:pt x="3192" y="6347"/>
                </a:lnTo>
                <a:lnTo>
                  <a:pt x="3082" y="6126"/>
                </a:lnTo>
                <a:lnTo>
                  <a:pt x="3008" y="5943"/>
                </a:lnTo>
                <a:lnTo>
                  <a:pt x="2898" y="5503"/>
                </a:lnTo>
                <a:lnTo>
                  <a:pt x="2788" y="5063"/>
                </a:lnTo>
                <a:lnTo>
                  <a:pt x="2605" y="4549"/>
                </a:lnTo>
                <a:lnTo>
                  <a:pt x="2458" y="4292"/>
                </a:lnTo>
                <a:lnTo>
                  <a:pt x="2311" y="4036"/>
                </a:lnTo>
                <a:lnTo>
                  <a:pt x="2752" y="4036"/>
                </a:lnTo>
                <a:lnTo>
                  <a:pt x="3192" y="4109"/>
                </a:lnTo>
                <a:lnTo>
                  <a:pt x="3192" y="4219"/>
                </a:lnTo>
                <a:lnTo>
                  <a:pt x="3228" y="4366"/>
                </a:lnTo>
                <a:lnTo>
                  <a:pt x="3302" y="4623"/>
                </a:lnTo>
                <a:lnTo>
                  <a:pt x="3522" y="5063"/>
                </a:lnTo>
                <a:lnTo>
                  <a:pt x="3779" y="5833"/>
                </a:lnTo>
                <a:lnTo>
                  <a:pt x="3852" y="5943"/>
                </a:lnTo>
                <a:lnTo>
                  <a:pt x="3889" y="6016"/>
                </a:lnTo>
                <a:lnTo>
                  <a:pt x="3962" y="6090"/>
                </a:lnTo>
                <a:lnTo>
                  <a:pt x="4109" y="6126"/>
                </a:lnTo>
                <a:lnTo>
                  <a:pt x="4146" y="6090"/>
                </a:lnTo>
                <a:lnTo>
                  <a:pt x="4219" y="6053"/>
                </a:lnTo>
                <a:lnTo>
                  <a:pt x="4292" y="5943"/>
                </a:lnTo>
                <a:lnTo>
                  <a:pt x="4292" y="5796"/>
                </a:lnTo>
                <a:lnTo>
                  <a:pt x="4256" y="5686"/>
                </a:lnTo>
                <a:lnTo>
                  <a:pt x="4182" y="5540"/>
                </a:lnTo>
                <a:lnTo>
                  <a:pt x="3852" y="4659"/>
                </a:lnTo>
                <a:lnTo>
                  <a:pt x="3669" y="4292"/>
                </a:lnTo>
                <a:lnTo>
                  <a:pt x="4035" y="4513"/>
                </a:lnTo>
                <a:lnTo>
                  <a:pt x="4182" y="4623"/>
                </a:lnTo>
                <a:lnTo>
                  <a:pt x="4329" y="4769"/>
                </a:lnTo>
                <a:lnTo>
                  <a:pt x="4439" y="4953"/>
                </a:lnTo>
                <a:lnTo>
                  <a:pt x="4512" y="5136"/>
                </a:lnTo>
                <a:lnTo>
                  <a:pt x="4659" y="5540"/>
                </a:lnTo>
                <a:lnTo>
                  <a:pt x="4806" y="6347"/>
                </a:lnTo>
                <a:lnTo>
                  <a:pt x="4842" y="6640"/>
                </a:lnTo>
                <a:lnTo>
                  <a:pt x="4952" y="6933"/>
                </a:lnTo>
                <a:lnTo>
                  <a:pt x="5063" y="7190"/>
                </a:lnTo>
                <a:lnTo>
                  <a:pt x="5209" y="7447"/>
                </a:lnTo>
                <a:lnTo>
                  <a:pt x="5393" y="7704"/>
                </a:lnTo>
                <a:lnTo>
                  <a:pt x="5576" y="7924"/>
                </a:lnTo>
                <a:lnTo>
                  <a:pt x="5759" y="8144"/>
                </a:lnTo>
                <a:lnTo>
                  <a:pt x="5980" y="8327"/>
                </a:lnTo>
                <a:lnTo>
                  <a:pt x="6236" y="8474"/>
                </a:lnTo>
                <a:lnTo>
                  <a:pt x="6493" y="8621"/>
                </a:lnTo>
                <a:lnTo>
                  <a:pt x="6750" y="8694"/>
                </a:lnTo>
                <a:lnTo>
                  <a:pt x="7043" y="8768"/>
                </a:lnTo>
                <a:lnTo>
                  <a:pt x="7300" y="8804"/>
                </a:lnTo>
                <a:lnTo>
                  <a:pt x="7924" y="8804"/>
                </a:lnTo>
                <a:lnTo>
                  <a:pt x="8217" y="8694"/>
                </a:lnTo>
                <a:lnTo>
                  <a:pt x="8511" y="8621"/>
                </a:lnTo>
                <a:lnTo>
                  <a:pt x="8731" y="8474"/>
                </a:lnTo>
                <a:lnTo>
                  <a:pt x="8951" y="8291"/>
                </a:lnTo>
                <a:lnTo>
                  <a:pt x="9171" y="8107"/>
                </a:lnTo>
                <a:lnTo>
                  <a:pt x="9354" y="7887"/>
                </a:lnTo>
                <a:lnTo>
                  <a:pt x="9464" y="7667"/>
                </a:lnTo>
                <a:lnTo>
                  <a:pt x="9611" y="7410"/>
                </a:lnTo>
                <a:lnTo>
                  <a:pt x="9684" y="7117"/>
                </a:lnTo>
                <a:lnTo>
                  <a:pt x="9721" y="6787"/>
                </a:lnTo>
                <a:lnTo>
                  <a:pt x="9758" y="6457"/>
                </a:lnTo>
                <a:lnTo>
                  <a:pt x="9721" y="6090"/>
                </a:lnTo>
                <a:lnTo>
                  <a:pt x="9684" y="5760"/>
                </a:lnTo>
                <a:lnTo>
                  <a:pt x="9538" y="5063"/>
                </a:lnTo>
                <a:lnTo>
                  <a:pt x="9354" y="4366"/>
                </a:lnTo>
                <a:lnTo>
                  <a:pt x="9024" y="2788"/>
                </a:lnTo>
                <a:lnTo>
                  <a:pt x="8951" y="2422"/>
                </a:lnTo>
                <a:lnTo>
                  <a:pt x="8951" y="2238"/>
                </a:lnTo>
                <a:lnTo>
                  <a:pt x="8951" y="2055"/>
                </a:lnTo>
                <a:lnTo>
                  <a:pt x="9024" y="2348"/>
                </a:lnTo>
                <a:lnTo>
                  <a:pt x="9098" y="2568"/>
                </a:lnTo>
                <a:lnTo>
                  <a:pt x="9244" y="2788"/>
                </a:lnTo>
                <a:lnTo>
                  <a:pt x="9391" y="3009"/>
                </a:lnTo>
                <a:lnTo>
                  <a:pt x="9501" y="3082"/>
                </a:lnTo>
                <a:lnTo>
                  <a:pt x="9611" y="3119"/>
                </a:lnTo>
                <a:lnTo>
                  <a:pt x="9684" y="3119"/>
                </a:lnTo>
                <a:lnTo>
                  <a:pt x="9758" y="3082"/>
                </a:lnTo>
                <a:lnTo>
                  <a:pt x="9794" y="3045"/>
                </a:lnTo>
                <a:lnTo>
                  <a:pt x="9831" y="2972"/>
                </a:lnTo>
                <a:lnTo>
                  <a:pt x="9758" y="2788"/>
                </a:lnTo>
                <a:lnTo>
                  <a:pt x="9648" y="2605"/>
                </a:lnTo>
                <a:lnTo>
                  <a:pt x="9464" y="2275"/>
                </a:lnTo>
                <a:lnTo>
                  <a:pt x="9318" y="1908"/>
                </a:lnTo>
                <a:lnTo>
                  <a:pt x="9244" y="1725"/>
                </a:lnTo>
                <a:lnTo>
                  <a:pt x="9134" y="1541"/>
                </a:lnTo>
                <a:lnTo>
                  <a:pt x="9171" y="1505"/>
                </a:lnTo>
                <a:lnTo>
                  <a:pt x="9354" y="1358"/>
                </a:lnTo>
                <a:lnTo>
                  <a:pt x="9538" y="1248"/>
                </a:lnTo>
                <a:lnTo>
                  <a:pt x="9978" y="1101"/>
                </a:lnTo>
                <a:lnTo>
                  <a:pt x="10051" y="1395"/>
                </a:lnTo>
                <a:lnTo>
                  <a:pt x="10125" y="1688"/>
                </a:lnTo>
                <a:lnTo>
                  <a:pt x="10345" y="2238"/>
                </a:lnTo>
                <a:lnTo>
                  <a:pt x="10418" y="2495"/>
                </a:lnTo>
                <a:lnTo>
                  <a:pt x="10491" y="2825"/>
                </a:lnTo>
                <a:lnTo>
                  <a:pt x="10565" y="2972"/>
                </a:lnTo>
                <a:lnTo>
                  <a:pt x="10638" y="3082"/>
                </a:lnTo>
                <a:lnTo>
                  <a:pt x="10748" y="3192"/>
                </a:lnTo>
                <a:lnTo>
                  <a:pt x="10858" y="3229"/>
                </a:lnTo>
                <a:lnTo>
                  <a:pt x="10968" y="3229"/>
                </a:lnTo>
                <a:lnTo>
                  <a:pt x="11042" y="3192"/>
                </a:lnTo>
                <a:lnTo>
                  <a:pt x="11115" y="3119"/>
                </a:lnTo>
                <a:lnTo>
                  <a:pt x="11115" y="3009"/>
                </a:lnTo>
                <a:lnTo>
                  <a:pt x="11115" y="2972"/>
                </a:lnTo>
                <a:lnTo>
                  <a:pt x="11078" y="2899"/>
                </a:lnTo>
                <a:lnTo>
                  <a:pt x="11005" y="2825"/>
                </a:lnTo>
                <a:lnTo>
                  <a:pt x="10932" y="2642"/>
                </a:lnTo>
                <a:lnTo>
                  <a:pt x="10895" y="2458"/>
                </a:lnTo>
                <a:lnTo>
                  <a:pt x="10675" y="1835"/>
                </a:lnTo>
                <a:lnTo>
                  <a:pt x="10528" y="1395"/>
                </a:lnTo>
                <a:lnTo>
                  <a:pt x="10418" y="1174"/>
                </a:lnTo>
                <a:lnTo>
                  <a:pt x="10308" y="991"/>
                </a:lnTo>
                <a:lnTo>
                  <a:pt x="10455" y="918"/>
                </a:lnTo>
                <a:lnTo>
                  <a:pt x="11005" y="734"/>
                </a:lnTo>
                <a:lnTo>
                  <a:pt x="11152" y="1174"/>
                </a:lnTo>
                <a:lnTo>
                  <a:pt x="11298" y="1615"/>
                </a:lnTo>
                <a:lnTo>
                  <a:pt x="11555" y="2348"/>
                </a:lnTo>
                <a:lnTo>
                  <a:pt x="11702" y="2678"/>
                </a:lnTo>
                <a:lnTo>
                  <a:pt x="11775" y="2788"/>
                </a:lnTo>
                <a:lnTo>
                  <a:pt x="11922" y="2899"/>
                </a:lnTo>
                <a:lnTo>
                  <a:pt x="11959" y="2935"/>
                </a:lnTo>
                <a:lnTo>
                  <a:pt x="12032" y="2899"/>
                </a:lnTo>
                <a:lnTo>
                  <a:pt x="12069" y="2899"/>
                </a:lnTo>
                <a:lnTo>
                  <a:pt x="12105" y="2825"/>
                </a:lnTo>
                <a:lnTo>
                  <a:pt x="12142" y="2715"/>
                </a:lnTo>
                <a:lnTo>
                  <a:pt x="12142" y="2568"/>
                </a:lnTo>
                <a:lnTo>
                  <a:pt x="12069" y="2275"/>
                </a:lnTo>
                <a:lnTo>
                  <a:pt x="11812" y="1688"/>
                </a:lnTo>
                <a:lnTo>
                  <a:pt x="11592" y="1101"/>
                </a:lnTo>
                <a:lnTo>
                  <a:pt x="11445" y="698"/>
                </a:lnTo>
                <a:lnTo>
                  <a:pt x="11372" y="588"/>
                </a:lnTo>
                <a:lnTo>
                  <a:pt x="11665" y="441"/>
                </a:lnTo>
                <a:lnTo>
                  <a:pt x="11922" y="294"/>
                </a:lnTo>
                <a:lnTo>
                  <a:pt x="12105" y="147"/>
                </a:lnTo>
                <a:lnTo>
                  <a:pt x="12142" y="111"/>
                </a:lnTo>
                <a:lnTo>
                  <a:pt x="12142" y="74"/>
                </a:lnTo>
                <a:lnTo>
                  <a:pt x="12105" y="37"/>
                </a:lnTo>
                <a:lnTo>
                  <a:pt x="12069" y="1"/>
                </a:lnTo>
                <a:close/>
                <a:moveTo>
                  <a:pt x="4072" y="7080"/>
                </a:moveTo>
                <a:lnTo>
                  <a:pt x="4035" y="7117"/>
                </a:lnTo>
                <a:lnTo>
                  <a:pt x="3999" y="7154"/>
                </a:lnTo>
                <a:lnTo>
                  <a:pt x="3999" y="7337"/>
                </a:lnTo>
                <a:lnTo>
                  <a:pt x="3999" y="7557"/>
                </a:lnTo>
                <a:lnTo>
                  <a:pt x="4072" y="7961"/>
                </a:lnTo>
                <a:lnTo>
                  <a:pt x="4219" y="8327"/>
                </a:lnTo>
                <a:lnTo>
                  <a:pt x="4366" y="8731"/>
                </a:lnTo>
                <a:lnTo>
                  <a:pt x="4439" y="8804"/>
                </a:lnTo>
                <a:lnTo>
                  <a:pt x="4182" y="8988"/>
                </a:lnTo>
                <a:lnTo>
                  <a:pt x="3889" y="9098"/>
                </a:lnTo>
                <a:lnTo>
                  <a:pt x="3852" y="8951"/>
                </a:lnTo>
                <a:lnTo>
                  <a:pt x="3815" y="8804"/>
                </a:lnTo>
                <a:lnTo>
                  <a:pt x="3669" y="8511"/>
                </a:lnTo>
                <a:lnTo>
                  <a:pt x="3522" y="8071"/>
                </a:lnTo>
                <a:lnTo>
                  <a:pt x="3449" y="7887"/>
                </a:lnTo>
                <a:lnTo>
                  <a:pt x="3339" y="7667"/>
                </a:lnTo>
                <a:lnTo>
                  <a:pt x="3228" y="7630"/>
                </a:lnTo>
                <a:lnTo>
                  <a:pt x="3155" y="7630"/>
                </a:lnTo>
                <a:lnTo>
                  <a:pt x="3045" y="7704"/>
                </a:lnTo>
                <a:lnTo>
                  <a:pt x="3045" y="7777"/>
                </a:lnTo>
                <a:lnTo>
                  <a:pt x="3082" y="7997"/>
                </a:lnTo>
                <a:lnTo>
                  <a:pt x="3118" y="8217"/>
                </a:lnTo>
                <a:lnTo>
                  <a:pt x="3265" y="8658"/>
                </a:lnTo>
                <a:lnTo>
                  <a:pt x="3339" y="8951"/>
                </a:lnTo>
                <a:lnTo>
                  <a:pt x="3412" y="9098"/>
                </a:lnTo>
                <a:lnTo>
                  <a:pt x="3485" y="9244"/>
                </a:lnTo>
                <a:lnTo>
                  <a:pt x="2825" y="9428"/>
                </a:lnTo>
                <a:lnTo>
                  <a:pt x="2788" y="9281"/>
                </a:lnTo>
                <a:lnTo>
                  <a:pt x="2642" y="8768"/>
                </a:lnTo>
                <a:lnTo>
                  <a:pt x="2532" y="8547"/>
                </a:lnTo>
                <a:lnTo>
                  <a:pt x="2385" y="8327"/>
                </a:lnTo>
                <a:lnTo>
                  <a:pt x="2385" y="8254"/>
                </a:lnTo>
                <a:lnTo>
                  <a:pt x="2385" y="8217"/>
                </a:lnTo>
                <a:lnTo>
                  <a:pt x="2421" y="8181"/>
                </a:lnTo>
                <a:lnTo>
                  <a:pt x="2421" y="8144"/>
                </a:lnTo>
                <a:lnTo>
                  <a:pt x="2421" y="8107"/>
                </a:lnTo>
                <a:lnTo>
                  <a:pt x="2385" y="8107"/>
                </a:lnTo>
                <a:lnTo>
                  <a:pt x="2275" y="8144"/>
                </a:lnTo>
                <a:lnTo>
                  <a:pt x="2128" y="8144"/>
                </a:lnTo>
                <a:lnTo>
                  <a:pt x="2055" y="8181"/>
                </a:lnTo>
                <a:lnTo>
                  <a:pt x="2018" y="8254"/>
                </a:lnTo>
                <a:lnTo>
                  <a:pt x="1981" y="8327"/>
                </a:lnTo>
                <a:lnTo>
                  <a:pt x="1981" y="8401"/>
                </a:lnTo>
                <a:lnTo>
                  <a:pt x="2165" y="8841"/>
                </a:lnTo>
                <a:lnTo>
                  <a:pt x="2348" y="9318"/>
                </a:lnTo>
                <a:lnTo>
                  <a:pt x="2385" y="9575"/>
                </a:lnTo>
                <a:lnTo>
                  <a:pt x="1945" y="9685"/>
                </a:lnTo>
                <a:lnTo>
                  <a:pt x="1871" y="9721"/>
                </a:lnTo>
                <a:lnTo>
                  <a:pt x="1798" y="9795"/>
                </a:lnTo>
                <a:lnTo>
                  <a:pt x="1798" y="9868"/>
                </a:lnTo>
                <a:lnTo>
                  <a:pt x="1761" y="9941"/>
                </a:lnTo>
                <a:lnTo>
                  <a:pt x="1798" y="10015"/>
                </a:lnTo>
                <a:lnTo>
                  <a:pt x="1835" y="10088"/>
                </a:lnTo>
                <a:lnTo>
                  <a:pt x="1908" y="10161"/>
                </a:lnTo>
                <a:lnTo>
                  <a:pt x="1981" y="10198"/>
                </a:lnTo>
                <a:lnTo>
                  <a:pt x="2275" y="10198"/>
                </a:lnTo>
                <a:lnTo>
                  <a:pt x="2385" y="10125"/>
                </a:lnTo>
                <a:lnTo>
                  <a:pt x="2495" y="10088"/>
                </a:lnTo>
                <a:lnTo>
                  <a:pt x="2532" y="10051"/>
                </a:lnTo>
                <a:lnTo>
                  <a:pt x="2568" y="10088"/>
                </a:lnTo>
                <a:lnTo>
                  <a:pt x="2605" y="10125"/>
                </a:lnTo>
                <a:lnTo>
                  <a:pt x="2678" y="10125"/>
                </a:lnTo>
                <a:lnTo>
                  <a:pt x="2788" y="10088"/>
                </a:lnTo>
                <a:lnTo>
                  <a:pt x="2825" y="9978"/>
                </a:lnTo>
                <a:lnTo>
                  <a:pt x="3265" y="9868"/>
                </a:lnTo>
                <a:lnTo>
                  <a:pt x="3742" y="9721"/>
                </a:lnTo>
                <a:lnTo>
                  <a:pt x="4146" y="9575"/>
                </a:lnTo>
                <a:lnTo>
                  <a:pt x="4549" y="9354"/>
                </a:lnTo>
                <a:lnTo>
                  <a:pt x="4732" y="9208"/>
                </a:lnTo>
                <a:lnTo>
                  <a:pt x="4879" y="9061"/>
                </a:lnTo>
                <a:lnTo>
                  <a:pt x="5026" y="8841"/>
                </a:lnTo>
                <a:lnTo>
                  <a:pt x="5136" y="8621"/>
                </a:lnTo>
                <a:lnTo>
                  <a:pt x="5209" y="8401"/>
                </a:lnTo>
                <a:lnTo>
                  <a:pt x="5173" y="8181"/>
                </a:lnTo>
                <a:lnTo>
                  <a:pt x="5099" y="7997"/>
                </a:lnTo>
                <a:lnTo>
                  <a:pt x="5026" y="7887"/>
                </a:lnTo>
                <a:lnTo>
                  <a:pt x="4952" y="7814"/>
                </a:lnTo>
                <a:lnTo>
                  <a:pt x="4842" y="7814"/>
                </a:lnTo>
                <a:lnTo>
                  <a:pt x="4806" y="7851"/>
                </a:lnTo>
                <a:lnTo>
                  <a:pt x="4806" y="7887"/>
                </a:lnTo>
                <a:lnTo>
                  <a:pt x="4732" y="8327"/>
                </a:lnTo>
                <a:lnTo>
                  <a:pt x="4512" y="7667"/>
                </a:lnTo>
                <a:lnTo>
                  <a:pt x="4366" y="7374"/>
                </a:lnTo>
                <a:lnTo>
                  <a:pt x="4182" y="7117"/>
                </a:lnTo>
                <a:lnTo>
                  <a:pt x="4146" y="708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84" name="Google Shape;184;p2"/>
          <p:cNvSpPr/>
          <p:nvPr/>
        </p:nvSpPr>
        <p:spPr>
          <a:xfrm>
            <a:off x="859713" y="3417443"/>
            <a:ext cx="317620" cy="659010"/>
          </a:xfrm>
          <a:custGeom>
            <a:avLst/>
            <a:gdLst/>
            <a:ahLst/>
            <a:cxnLst/>
            <a:rect l="l" t="t" r="r" b="b"/>
            <a:pathLst>
              <a:path w="6347" h="13169" extrusionOk="0">
                <a:moveTo>
                  <a:pt x="588" y="330"/>
                </a:moveTo>
                <a:lnTo>
                  <a:pt x="808" y="367"/>
                </a:lnTo>
                <a:lnTo>
                  <a:pt x="1028" y="440"/>
                </a:lnTo>
                <a:lnTo>
                  <a:pt x="1211" y="550"/>
                </a:lnTo>
                <a:lnTo>
                  <a:pt x="1395" y="734"/>
                </a:lnTo>
                <a:lnTo>
                  <a:pt x="1578" y="917"/>
                </a:lnTo>
                <a:lnTo>
                  <a:pt x="1688" y="1101"/>
                </a:lnTo>
                <a:lnTo>
                  <a:pt x="1798" y="1321"/>
                </a:lnTo>
                <a:lnTo>
                  <a:pt x="1908" y="1541"/>
                </a:lnTo>
                <a:lnTo>
                  <a:pt x="1982" y="1761"/>
                </a:lnTo>
                <a:lnTo>
                  <a:pt x="2018" y="2018"/>
                </a:lnTo>
                <a:lnTo>
                  <a:pt x="2018" y="2458"/>
                </a:lnTo>
                <a:lnTo>
                  <a:pt x="2018" y="2495"/>
                </a:lnTo>
                <a:lnTo>
                  <a:pt x="1982" y="2421"/>
                </a:lnTo>
                <a:lnTo>
                  <a:pt x="1762" y="1944"/>
                </a:lnTo>
                <a:lnTo>
                  <a:pt x="1615" y="1724"/>
                </a:lnTo>
                <a:lnTo>
                  <a:pt x="1432" y="1504"/>
                </a:lnTo>
                <a:lnTo>
                  <a:pt x="1395" y="1467"/>
                </a:lnTo>
                <a:lnTo>
                  <a:pt x="1322" y="1467"/>
                </a:lnTo>
                <a:lnTo>
                  <a:pt x="1285" y="1504"/>
                </a:lnTo>
                <a:lnTo>
                  <a:pt x="1285" y="1578"/>
                </a:lnTo>
                <a:lnTo>
                  <a:pt x="1322" y="1834"/>
                </a:lnTo>
                <a:lnTo>
                  <a:pt x="1395" y="2128"/>
                </a:lnTo>
                <a:lnTo>
                  <a:pt x="1615" y="2641"/>
                </a:lnTo>
                <a:lnTo>
                  <a:pt x="1725" y="2935"/>
                </a:lnTo>
                <a:lnTo>
                  <a:pt x="1615" y="2861"/>
                </a:lnTo>
                <a:lnTo>
                  <a:pt x="1468" y="2715"/>
                </a:lnTo>
                <a:lnTo>
                  <a:pt x="1248" y="2348"/>
                </a:lnTo>
                <a:lnTo>
                  <a:pt x="1065" y="1981"/>
                </a:lnTo>
                <a:lnTo>
                  <a:pt x="955" y="1724"/>
                </a:lnTo>
                <a:lnTo>
                  <a:pt x="845" y="1394"/>
                </a:lnTo>
                <a:lnTo>
                  <a:pt x="735" y="1027"/>
                </a:lnTo>
                <a:lnTo>
                  <a:pt x="661" y="697"/>
                </a:lnTo>
                <a:lnTo>
                  <a:pt x="588" y="330"/>
                </a:lnTo>
                <a:close/>
                <a:moveTo>
                  <a:pt x="3706" y="2825"/>
                </a:moveTo>
                <a:lnTo>
                  <a:pt x="3926" y="2861"/>
                </a:lnTo>
                <a:lnTo>
                  <a:pt x="4109" y="2935"/>
                </a:lnTo>
                <a:lnTo>
                  <a:pt x="4733" y="3118"/>
                </a:lnTo>
                <a:lnTo>
                  <a:pt x="4990" y="3228"/>
                </a:lnTo>
                <a:lnTo>
                  <a:pt x="5283" y="3375"/>
                </a:lnTo>
                <a:lnTo>
                  <a:pt x="5503" y="3522"/>
                </a:lnTo>
                <a:lnTo>
                  <a:pt x="5687" y="3668"/>
                </a:lnTo>
                <a:lnTo>
                  <a:pt x="5687" y="3668"/>
                </a:lnTo>
                <a:lnTo>
                  <a:pt x="5540" y="3632"/>
                </a:lnTo>
                <a:lnTo>
                  <a:pt x="5467" y="3632"/>
                </a:lnTo>
                <a:lnTo>
                  <a:pt x="5393" y="3705"/>
                </a:lnTo>
                <a:lnTo>
                  <a:pt x="5356" y="3778"/>
                </a:lnTo>
                <a:lnTo>
                  <a:pt x="5393" y="3888"/>
                </a:lnTo>
                <a:lnTo>
                  <a:pt x="5026" y="4035"/>
                </a:lnTo>
                <a:lnTo>
                  <a:pt x="4660" y="4109"/>
                </a:lnTo>
                <a:lnTo>
                  <a:pt x="4293" y="4182"/>
                </a:lnTo>
                <a:lnTo>
                  <a:pt x="3889" y="4182"/>
                </a:lnTo>
                <a:lnTo>
                  <a:pt x="3449" y="4109"/>
                </a:lnTo>
                <a:lnTo>
                  <a:pt x="3046" y="3999"/>
                </a:lnTo>
                <a:lnTo>
                  <a:pt x="2862" y="3925"/>
                </a:lnTo>
                <a:lnTo>
                  <a:pt x="2642" y="3815"/>
                </a:lnTo>
                <a:lnTo>
                  <a:pt x="2459" y="3668"/>
                </a:lnTo>
                <a:lnTo>
                  <a:pt x="2349" y="3595"/>
                </a:lnTo>
                <a:lnTo>
                  <a:pt x="2312" y="3522"/>
                </a:lnTo>
                <a:lnTo>
                  <a:pt x="2532" y="3668"/>
                </a:lnTo>
                <a:lnTo>
                  <a:pt x="2789" y="3815"/>
                </a:lnTo>
                <a:lnTo>
                  <a:pt x="3046" y="3888"/>
                </a:lnTo>
                <a:lnTo>
                  <a:pt x="3339" y="3999"/>
                </a:lnTo>
                <a:lnTo>
                  <a:pt x="3596" y="4035"/>
                </a:lnTo>
                <a:lnTo>
                  <a:pt x="3889" y="4109"/>
                </a:lnTo>
                <a:lnTo>
                  <a:pt x="4073" y="4109"/>
                </a:lnTo>
                <a:lnTo>
                  <a:pt x="4183" y="4072"/>
                </a:lnTo>
                <a:lnTo>
                  <a:pt x="4329" y="4035"/>
                </a:lnTo>
                <a:lnTo>
                  <a:pt x="4439" y="3962"/>
                </a:lnTo>
                <a:lnTo>
                  <a:pt x="4476" y="3888"/>
                </a:lnTo>
                <a:lnTo>
                  <a:pt x="4439" y="3778"/>
                </a:lnTo>
                <a:lnTo>
                  <a:pt x="4329" y="3705"/>
                </a:lnTo>
                <a:lnTo>
                  <a:pt x="4219" y="3632"/>
                </a:lnTo>
                <a:lnTo>
                  <a:pt x="3963" y="3595"/>
                </a:lnTo>
                <a:lnTo>
                  <a:pt x="3706" y="3558"/>
                </a:lnTo>
                <a:lnTo>
                  <a:pt x="3449" y="3522"/>
                </a:lnTo>
                <a:lnTo>
                  <a:pt x="2715" y="3338"/>
                </a:lnTo>
                <a:lnTo>
                  <a:pt x="2862" y="3228"/>
                </a:lnTo>
                <a:lnTo>
                  <a:pt x="3082" y="3081"/>
                </a:lnTo>
                <a:lnTo>
                  <a:pt x="3302" y="2935"/>
                </a:lnTo>
                <a:lnTo>
                  <a:pt x="3486" y="2861"/>
                </a:lnTo>
                <a:lnTo>
                  <a:pt x="3706" y="2825"/>
                </a:lnTo>
                <a:close/>
                <a:moveTo>
                  <a:pt x="1285" y="5686"/>
                </a:moveTo>
                <a:lnTo>
                  <a:pt x="1725" y="5723"/>
                </a:lnTo>
                <a:lnTo>
                  <a:pt x="1762" y="5723"/>
                </a:lnTo>
                <a:lnTo>
                  <a:pt x="1835" y="5869"/>
                </a:lnTo>
                <a:lnTo>
                  <a:pt x="1908" y="5943"/>
                </a:lnTo>
                <a:lnTo>
                  <a:pt x="2018" y="5943"/>
                </a:lnTo>
                <a:lnTo>
                  <a:pt x="2129" y="5869"/>
                </a:lnTo>
                <a:lnTo>
                  <a:pt x="2165" y="5759"/>
                </a:lnTo>
                <a:lnTo>
                  <a:pt x="2642" y="5796"/>
                </a:lnTo>
                <a:lnTo>
                  <a:pt x="3082" y="5796"/>
                </a:lnTo>
                <a:lnTo>
                  <a:pt x="3339" y="5833"/>
                </a:lnTo>
                <a:lnTo>
                  <a:pt x="3522" y="5869"/>
                </a:lnTo>
                <a:lnTo>
                  <a:pt x="3522" y="6016"/>
                </a:lnTo>
                <a:lnTo>
                  <a:pt x="3376" y="5979"/>
                </a:lnTo>
                <a:lnTo>
                  <a:pt x="3266" y="6016"/>
                </a:lnTo>
                <a:lnTo>
                  <a:pt x="3119" y="6089"/>
                </a:lnTo>
                <a:lnTo>
                  <a:pt x="3082" y="6163"/>
                </a:lnTo>
                <a:lnTo>
                  <a:pt x="3082" y="6236"/>
                </a:lnTo>
                <a:lnTo>
                  <a:pt x="2752" y="6236"/>
                </a:lnTo>
                <a:lnTo>
                  <a:pt x="1322" y="6163"/>
                </a:lnTo>
                <a:lnTo>
                  <a:pt x="808" y="6089"/>
                </a:lnTo>
                <a:lnTo>
                  <a:pt x="515" y="6053"/>
                </a:lnTo>
                <a:lnTo>
                  <a:pt x="258" y="6089"/>
                </a:lnTo>
                <a:lnTo>
                  <a:pt x="368" y="5943"/>
                </a:lnTo>
                <a:lnTo>
                  <a:pt x="515" y="5833"/>
                </a:lnTo>
                <a:lnTo>
                  <a:pt x="661" y="5723"/>
                </a:lnTo>
                <a:lnTo>
                  <a:pt x="808" y="5686"/>
                </a:lnTo>
                <a:close/>
                <a:moveTo>
                  <a:pt x="2239" y="6676"/>
                </a:moveTo>
                <a:lnTo>
                  <a:pt x="3009" y="6713"/>
                </a:lnTo>
                <a:lnTo>
                  <a:pt x="3156" y="6750"/>
                </a:lnTo>
                <a:lnTo>
                  <a:pt x="3156" y="7997"/>
                </a:lnTo>
                <a:lnTo>
                  <a:pt x="3119" y="9244"/>
                </a:lnTo>
                <a:lnTo>
                  <a:pt x="2422" y="9354"/>
                </a:lnTo>
                <a:lnTo>
                  <a:pt x="2422" y="8951"/>
                </a:lnTo>
                <a:lnTo>
                  <a:pt x="2312" y="7630"/>
                </a:lnTo>
                <a:lnTo>
                  <a:pt x="2275" y="6933"/>
                </a:lnTo>
                <a:lnTo>
                  <a:pt x="2239" y="6676"/>
                </a:lnTo>
                <a:close/>
                <a:moveTo>
                  <a:pt x="1065" y="6566"/>
                </a:moveTo>
                <a:lnTo>
                  <a:pt x="1872" y="6676"/>
                </a:lnTo>
                <a:lnTo>
                  <a:pt x="1835" y="6786"/>
                </a:lnTo>
                <a:lnTo>
                  <a:pt x="1835" y="6933"/>
                </a:lnTo>
                <a:lnTo>
                  <a:pt x="1872" y="7226"/>
                </a:lnTo>
                <a:lnTo>
                  <a:pt x="1945" y="8804"/>
                </a:lnTo>
                <a:lnTo>
                  <a:pt x="1982" y="9391"/>
                </a:lnTo>
                <a:lnTo>
                  <a:pt x="1542" y="9391"/>
                </a:lnTo>
                <a:lnTo>
                  <a:pt x="1101" y="9427"/>
                </a:lnTo>
                <a:lnTo>
                  <a:pt x="1028" y="8254"/>
                </a:lnTo>
                <a:lnTo>
                  <a:pt x="955" y="7410"/>
                </a:lnTo>
                <a:lnTo>
                  <a:pt x="918" y="6970"/>
                </a:lnTo>
                <a:lnTo>
                  <a:pt x="808" y="6566"/>
                </a:lnTo>
                <a:close/>
                <a:moveTo>
                  <a:pt x="3082" y="9721"/>
                </a:moveTo>
                <a:lnTo>
                  <a:pt x="3009" y="10454"/>
                </a:lnTo>
                <a:lnTo>
                  <a:pt x="2972" y="10454"/>
                </a:lnTo>
                <a:lnTo>
                  <a:pt x="2862" y="10418"/>
                </a:lnTo>
                <a:lnTo>
                  <a:pt x="2752" y="10418"/>
                </a:lnTo>
                <a:lnTo>
                  <a:pt x="2605" y="10454"/>
                </a:lnTo>
                <a:lnTo>
                  <a:pt x="2495" y="10528"/>
                </a:lnTo>
                <a:lnTo>
                  <a:pt x="2495" y="10418"/>
                </a:lnTo>
                <a:lnTo>
                  <a:pt x="2459" y="9831"/>
                </a:lnTo>
                <a:lnTo>
                  <a:pt x="2789" y="9794"/>
                </a:lnTo>
                <a:lnTo>
                  <a:pt x="3082" y="9721"/>
                </a:lnTo>
                <a:close/>
                <a:moveTo>
                  <a:pt x="1138" y="9758"/>
                </a:moveTo>
                <a:lnTo>
                  <a:pt x="1358" y="9831"/>
                </a:lnTo>
                <a:lnTo>
                  <a:pt x="1542" y="9831"/>
                </a:lnTo>
                <a:lnTo>
                  <a:pt x="1982" y="9868"/>
                </a:lnTo>
                <a:lnTo>
                  <a:pt x="2018" y="10088"/>
                </a:lnTo>
                <a:lnTo>
                  <a:pt x="1982" y="10124"/>
                </a:lnTo>
                <a:lnTo>
                  <a:pt x="1688" y="10088"/>
                </a:lnTo>
                <a:lnTo>
                  <a:pt x="1615" y="10124"/>
                </a:lnTo>
                <a:lnTo>
                  <a:pt x="1542" y="10161"/>
                </a:lnTo>
                <a:lnTo>
                  <a:pt x="1542" y="10234"/>
                </a:lnTo>
                <a:lnTo>
                  <a:pt x="1578" y="10308"/>
                </a:lnTo>
                <a:lnTo>
                  <a:pt x="1725" y="10454"/>
                </a:lnTo>
                <a:lnTo>
                  <a:pt x="1945" y="10491"/>
                </a:lnTo>
                <a:lnTo>
                  <a:pt x="2018" y="10491"/>
                </a:lnTo>
                <a:lnTo>
                  <a:pt x="2018" y="10748"/>
                </a:lnTo>
                <a:lnTo>
                  <a:pt x="1798" y="10785"/>
                </a:lnTo>
                <a:lnTo>
                  <a:pt x="1798" y="10748"/>
                </a:lnTo>
                <a:lnTo>
                  <a:pt x="1762" y="10748"/>
                </a:lnTo>
                <a:lnTo>
                  <a:pt x="1688" y="10785"/>
                </a:lnTo>
                <a:lnTo>
                  <a:pt x="1615" y="10821"/>
                </a:lnTo>
                <a:lnTo>
                  <a:pt x="1542" y="10895"/>
                </a:lnTo>
                <a:lnTo>
                  <a:pt x="1505" y="11005"/>
                </a:lnTo>
                <a:lnTo>
                  <a:pt x="1542" y="11078"/>
                </a:lnTo>
                <a:lnTo>
                  <a:pt x="1652" y="11151"/>
                </a:lnTo>
                <a:lnTo>
                  <a:pt x="2055" y="11151"/>
                </a:lnTo>
                <a:lnTo>
                  <a:pt x="2129" y="11408"/>
                </a:lnTo>
                <a:lnTo>
                  <a:pt x="2239" y="11592"/>
                </a:lnTo>
                <a:lnTo>
                  <a:pt x="2275" y="11628"/>
                </a:lnTo>
                <a:lnTo>
                  <a:pt x="2349" y="11628"/>
                </a:lnTo>
                <a:lnTo>
                  <a:pt x="2422" y="11592"/>
                </a:lnTo>
                <a:lnTo>
                  <a:pt x="2459" y="11555"/>
                </a:lnTo>
                <a:lnTo>
                  <a:pt x="2532" y="11371"/>
                </a:lnTo>
                <a:lnTo>
                  <a:pt x="2569" y="11188"/>
                </a:lnTo>
                <a:lnTo>
                  <a:pt x="2569" y="11005"/>
                </a:lnTo>
                <a:lnTo>
                  <a:pt x="2532" y="10785"/>
                </a:lnTo>
                <a:lnTo>
                  <a:pt x="2679" y="10821"/>
                </a:lnTo>
                <a:lnTo>
                  <a:pt x="3009" y="10821"/>
                </a:lnTo>
                <a:lnTo>
                  <a:pt x="2936" y="11408"/>
                </a:lnTo>
                <a:lnTo>
                  <a:pt x="2862" y="11812"/>
                </a:lnTo>
                <a:lnTo>
                  <a:pt x="2825" y="11995"/>
                </a:lnTo>
                <a:lnTo>
                  <a:pt x="2752" y="12178"/>
                </a:lnTo>
                <a:lnTo>
                  <a:pt x="2642" y="12362"/>
                </a:lnTo>
                <a:lnTo>
                  <a:pt x="2532" y="12472"/>
                </a:lnTo>
                <a:lnTo>
                  <a:pt x="2349" y="12582"/>
                </a:lnTo>
                <a:lnTo>
                  <a:pt x="2129" y="12619"/>
                </a:lnTo>
                <a:lnTo>
                  <a:pt x="1945" y="12619"/>
                </a:lnTo>
                <a:lnTo>
                  <a:pt x="1798" y="12582"/>
                </a:lnTo>
                <a:lnTo>
                  <a:pt x="1652" y="12472"/>
                </a:lnTo>
                <a:lnTo>
                  <a:pt x="1505" y="12362"/>
                </a:lnTo>
                <a:lnTo>
                  <a:pt x="1432" y="12215"/>
                </a:lnTo>
                <a:lnTo>
                  <a:pt x="1322" y="12068"/>
                </a:lnTo>
                <a:lnTo>
                  <a:pt x="1211" y="11738"/>
                </a:lnTo>
                <a:lnTo>
                  <a:pt x="1138" y="11335"/>
                </a:lnTo>
                <a:lnTo>
                  <a:pt x="1138" y="10858"/>
                </a:lnTo>
                <a:lnTo>
                  <a:pt x="1138" y="10014"/>
                </a:lnTo>
                <a:lnTo>
                  <a:pt x="1138" y="9758"/>
                </a:lnTo>
                <a:close/>
                <a:moveTo>
                  <a:pt x="625" y="0"/>
                </a:moveTo>
                <a:lnTo>
                  <a:pt x="478" y="37"/>
                </a:lnTo>
                <a:lnTo>
                  <a:pt x="331" y="110"/>
                </a:lnTo>
                <a:lnTo>
                  <a:pt x="294" y="184"/>
                </a:lnTo>
                <a:lnTo>
                  <a:pt x="294" y="220"/>
                </a:lnTo>
                <a:lnTo>
                  <a:pt x="294" y="294"/>
                </a:lnTo>
                <a:lnTo>
                  <a:pt x="331" y="330"/>
                </a:lnTo>
                <a:lnTo>
                  <a:pt x="294" y="587"/>
                </a:lnTo>
                <a:lnTo>
                  <a:pt x="294" y="844"/>
                </a:lnTo>
                <a:lnTo>
                  <a:pt x="331" y="1101"/>
                </a:lnTo>
                <a:lnTo>
                  <a:pt x="368" y="1321"/>
                </a:lnTo>
                <a:lnTo>
                  <a:pt x="551" y="1834"/>
                </a:lnTo>
                <a:lnTo>
                  <a:pt x="735" y="2274"/>
                </a:lnTo>
                <a:lnTo>
                  <a:pt x="918" y="2641"/>
                </a:lnTo>
                <a:lnTo>
                  <a:pt x="1175" y="3008"/>
                </a:lnTo>
                <a:lnTo>
                  <a:pt x="1322" y="3155"/>
                </a:lnTo>
                <a:lnTo>
                  <a:pt x="1505" y="3265"/>
                </a:lnTo>
                <a:lnTo>
                  <a:pt x="1652" y="3375"/>
                </a:lnTo>
                <a:lnTo>
                  <a:pt x="1872" y="3375"/>
                </a:lnTo>
                <a:lnTo>
                  <a:pt x="1798" y="3815"/>
                </a:lnTo>
                <a:lnTo>
                  <a:pt x="1725" y="4365"/>
                </a:lnTo>
                <a:lnTo>
                  <a:pt x="1725" y="4659"/>
                </a:lnTo>
                <a:lnTo>
                  <a:pt x="1762" y="4806"/>
                </a:lnTo>
                <a:lnTo>
                  <a:pt x="1798" y="4916"/>
                </a:lnTo>
                <a:lnTo>
                  <a:pt x="1762" y="5319"/>
                </a:lnTo>
                <a:lnTo>
                  <a:pt x="1615" y="5319"/>
                </a:lnTo>
                <a:lnTo>
                  <a:pt x="1138" y="5282"/>
                </a:lnTo>
                <a:lnTo>
                  <a:pt x="918" y="5246"/>
                </a:lnTo>
                <a:lnTo>
                  <a:pt x="698" y="5282"/>
                </a:lnTo>
                <a:lnTo>
                  <a:pt x="404" y="5392"/>
                </a:lnTo>
                <a:lnTo>
                  <a:pt x="294" y="5466"/>
                </a:lnTo>
                <a:lnTo>
                  <a:pt x="184" y="5576"/>
                </a:lnTo>
                <a:lnTo>
                  <a:pt x="111" y="5686"/>
                </a:lnTo>
                <a:lnTo>
                  <a:pt x="74" y="5796"/>
                </a:lnTo>
                <a:lnTo>
                  <a:pt x="38" y="5943"/>
                </a:lnTo>
                <a:lnTo>
                  <a:pt x="1" y="6089"/>
                </a:lnTo>
                <a:lnTo>
                  <a:pt x="38" y="6163"/>
                </a:lnTo>
                <a:lnTo>
                  <a:pt x="111" y="6199"/>
                </a:lnTo>
                <a:lnTo>
                  <a:pt x="38" y="6273"/>
                </a:lnTo>
                <a:lnTo>
                  <a:pt x="38" y="6346"/>
                </a:lnTo>
                <a:lnTo>
                  <a:pt x="38" y="6456"/>
                </a:lnTo>
                <a:lnTo>
                  <a:pt x="111" y="6530"/>
                </a:lnTo>
                <a:lnTo>
                  <a:pt x="184" y="6566"/>
                </a:lnTo>
                <a:lnTo>
                  <a:pt x="294" y="6566"/>
                </a:lnTo>
                <a:lnTo>
                  <a:pt x="368" y="6493"/>
                </a:lnTo>
                <a:lnTo>
                  <a:pt x="441" y="6493"/>
                </a:lnTo>
                <a:lnTo>
                  <a:pt x="441" y="6530"/>
                </a:lnTo>
                <a:lnTo>
                  <a:pt x="441" y="6786"/>
                </a:lnTo>
                <a:lnTo>
                  <a:pt x="441" y="7080"/>
                </a:lnTo>
                <a:lnTo>
                  <a:pt x="515" y="7593"/>
                </a:lnTo>
                <a:lnTo>
                  <a:pt x="588" y="8657"/>
                </a:lnTo>
                <a:lnTo>
                  <a:pt x="625" y="9721"/>
                </a:lnTo>
                <a:lnTo>
                  <a:pt x="625" y="10785"/>
                </a:lnTo>
                <a:lnTo>
                  <a:pt x="661" y="11225"/>
                </a:lnTo>
                <a:lnTo>
                  <a:pt x="698" y="11665"/>
                </a:lnTo>
                <a:lnTo>
                  <a:pt x="808" y="12105"/>
                </a:lnTo>
                <a:lnTo>
                  <a:pt x="881" y="12289"/>
                </a:lnTo>
                <a:lnTo>
                  <a:pt x="991" y="12509"/>
                </a:lnTo>
                <a:lnTo>
                  <a:pt x="1065" y="12655"/>
                </a:lnTo>
                <a:lnTo>
                  <a:pt x="1175" y="12765"/>
                </a:lnTo>
                <a:lnTo>
                  <a:pt x="1322" y="12912"/>
                </a:lnTo>
                <a:lnTo>
                  <a:pt x="1468" y="12985"/>
                </a:lnTo>
                <a:lnTo>
                  <a:pt x="1615" y="13059"/>
                </a:lnTo>
                <a:lnTo>
                  <a:pt x="1798" y="13096"/>
                </a:lnTo>
                <a:lnTo>
                  <a:pt x="1945" y="13132"/>
                </a:lnTo>
                <a:lnTo>
                  <a:pt x="2129" y="13169"/>
                </a:lnTo>
                <a:lnTo>
                  <a:pt x="2349" y="13132"/>
                </a:lnTo>
                <a:lnTo>
                  <a:pt x="2569" y="13096"/>
                </a:lnTo>
                <a:lnTo>
                  <a:pt x="2752" y="12985"/>
                </a:lnTo>
                <a:lnTo>
                  <a:pt x="2899" y="12875"/>
                </a:lnTo>
                <a:lnTo>
                  <a:pt x="3009" y="12765"/>
                </a:lnTo>
                <a:lnTo>
                  <a:pt x="3119" y="12582"/>
                </a:lnTo>
                <a:lnTo>
                  <a:pt x="3302" y="12215"/>
                </a:lnTo>
                <a:lnTo>
                  <a:pt x="3412" y="11812"/>
                </a:lnTo>
                <a:lnTo>
                  <a:pt x="3449" y="11408"/>
                </a:lnTo>
                <a:lnTo>
                  <a:pt x="3522" y="10601"/>
                </a:lnTo>
                <a:lnTo>
                  <a:pt x="3632" y="9647"/>
                </a:lnTo>
                <a:lnTo>
                  <a:pt x="3669" y="8657"/>
                </a:lnTo>
                <a:lnTo>
                  <a:pt x="3669" y="7667"/>
                </a:lnTo>
                <a:lnTo>
                  <a:pt x="3669" y="6676"/>
                </a:lnTo>
                <a:lnTo>
                  <a:pt x="3743" y="6603"/>
                </a:lnTo>
                <a:lnTo>
                  <a:pt x="3779" y="6530"/>
                </a:lnTo>
                <a:lnTo>
                  <a:pt x="3779" y="6456"/>
                </a:lnTo>
                <a:lnTo>
                  <a:pt x="3889" y="6273"/>
                </a:lnTo>
                <a:lnTo>
                  <a:pt x="3963" y="6053"/>
                </a:lnTo>
                <a:lnTo>
                  <a:pt x="3999" y="5833"/>
                </a:lnTo>
                <a:lnTo>
                  <a:pt x="3963" y="5723"/>
                </a:lnTo>
                <a:lnTo>
                  <a:pt x="3926" y="5612"/>
                </a:lnTo>
                <a:lnTo>
                  <a:pt x="3816" y="5502"/>
                </a:lnTo>
                <a:lnTo>
                  <a:pt x="3669" y="5429"/>
                </a:lnTo>
                <a:lnTo>
                  <a:pt x="3486" y="5392"/>
                </a:lnTo>
                <a:lnTo>
                  <a:pt x="3266" y="5356"/>
                </a:lnTo>
                <a:lnTo>
                  <a:pt x="2532" y="5356"/>
                </a:lnTo>
                <a:lnTo>
                  <a:pt x="2165" y="5319"/>
                </a:lnTo>
                <a:lnTo>
                  <a:pt x="2092" y="4806"/>
                </a:lnTo>
                <a:lnTo>
                  <a:pt x="2165" y="4585"/>
                </a:lnTo>
                <a:lnTo>
                  <a:pt x="2165" y="4365"/>
                </a:lnTo>
                <a:lnTo>
                  <a:pt x="2202" y="3962"/>
                </a:lnTo>
                <a:lnTo>
                  <a:pt x="2459" y="4145"/>
                </a:lnTo>
                <a:lnTo>
                  <a:pt x="2715" y="4292"/>
                </a:lnTo>
                <a:lnTo>
                  <a:pt x="2972" y="4402"/>
                </a:lnTo>
                <a:lnTo>
                  <a:pt x="3266" y="4475"/>
                </a:lnTo>
                <a:lnTo>
                  <a:pt x="3522" y="4549"/>
                </a:lnTo>
                <a:lnTo>
                  <a:pt x="3816" y="4585"/>
                </a:lnTo>
                <a:lnTo>
                  <a:pt x="4403" y="4585"/>
                </a:lnTo>
                <a:lnTo>
                  <a:pt x="4660" y="4549"/>
                </a:lnTo>
                <a:lnTo>
                  <a:pt x="4953" y="4475"/>
                </a:lnTo>
                <a:lnTo>
                  <a:pt x="5210" y="4402"/>
                </a:lnTo>
                <a:lnTo>
                  <a:pt x="5503" y="4292"/>
                </a:lnTo>
                <a:lnTo>
                  <a:pt x="5760" y="4182"/>
                </a:lnTo>
                <a:lnTo>
                  <a:pt x="5833" y="4109"/>
                </a:lnTo>
                <a:lnTo>
                  <a:pt x="5833" y="3999"/>
                </a:lnTo>
                <a:lnTo>
                  <a:pt x="5833" y="3888"/>
                </a:lnTo>
                <a:lnTo>
                  <a:pt x="5797" y="3778"/>
                </a:lnTo>
                <a:lnTo>
                  <a:pt x="5797" y="3778"/>
                </a:lnTo>
                <a:lnTo>
                  <a:pt x="5833" y="3815"/>
                </a:lnTo>
                <a:lnTo>
                  <a:pt x="5980" y="3962"/>
                </a:lnTo>
                <a:lnTo>
                  <a:pt x="6053" y="3999"/>
                </a:lnTo>
                <a:lnTo>
                  <a:pt x="6200" y="4035"/>
                </a:lnTo>
                <a:lnTo>
                  <a:pt x="6237" y="4035"/>
                </a:lnTo>
                <a:lnTo>
                  <a:pt x="6274" y="3999"/>
                </a:lnTo>
                <a:lnTo>
                  <a:pt x="6347" y="3888"/>
                </a:lnTo>
                <a:lnTo>
                  <a:pt x="6310" y="3742"/>
                </a:lnTo>
                <a:lnTo>
                  <a:pt x="6274" y="3632"/>
                </a:lnTo>
                <a:lnTo>
                  <a:pt x="6200" y="3522"/>
                </a:lnTo>
                <a:lnTo>
                  <a:pt x="6090" y="3375"/>
                </a:lnTo>
                <a:lnTo>
                  <a:pt x="5833" y="3192"/>
                </a:lnTo>
                <a:lnTo>
                  <a:pt x="5613" y="3045"/>
                </a:lnTo>
                <a:lnTo>
                  <a:pt x="5283" y="2861"/>
                </a:lnTo>
                <a:lnTo>
                  <a:pt x="4953" y="2715"/>
                </a:lnTo>
                <a:lnTo>
                  <a:pt x="4256" y="2495"/>
                </a:lnTo>
                <a:lnTo>
                  <a:pt x="3926" y="2421"/>
                </a:lnTo>
                <a:lnTo>
                  <a:pt x="3596" y="2385"/>
                </a:lnTo>
                <a:lnTo>
                  <a:pt x="3302" y="2458"/>
                </a:lnTo>
                <a:lnTo>
                  <a:pt x="2972" y="2605"/>
                </a:lnTo>
                <a:lnTo>
                  <a:pt x="2679" y="2788"/>
                </a:lnTo>
                <a:lnTo>
                  <a:pt x="2349" y="3081"/>
                </a:lnTo>
                <a:lnTo>
                  <a:pt x="2349" y="3045"/>
                </a:lnTo>
                <a:lnTo>
                  <a:pt x="2385" y="2788"/>
                </a:lnTo>
                <a:lnTo>
                  <a:pt x="2459" y="2568"/>
                </a:lnTo>
                <a:lnTo>
                  <a:pt x="2495" y="2458"/>
                </a:lnTo>
                <a:lnTo>
                  <a:pt x="2495" y="2311"/>
                </a:lnTo>
                <a:lnTo>
                  <a:pt x="2495" y="2201"/>
                </a:lnTo>
                <a:lnTo>
                  <a:pt x="2422" y="2128"/>
                </a:lnTo>
                <a:lnTo>
                  <a:pt x="2385" y="1871"/>
                </a:lnTo>
                <a:lnTo>
                  <a:pt x="2312" y="1614"/>
                </a:lnTo>
                <a:lnTo>
                  <a:pt x="2129" y="1137"/>
                </a:lnTo>
                <a:lnTo>
                  <a:pt x="2018" y="917"/>
                </a:lnTo>
                <a:lnTo>
                  <a:pt x="1835" y="661"/>
                </a:lnTo>
                <a:lnTo>
                  <a:pt x="1652" y="440"/>
                </a:lnTo>
                <a:lnTo>
                  <a:pt x="1395" y="220"/>
                </a:lnTo>
                <a:lnTo>
                  <a:pt x="1138" y="74"/>
                </a:lnTo>
                <a:lnTo>
                  <a:pt x="881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85" name="Google Shape;185;p2"/>
          <p:cNvSpPr/>
          <p:nvPr/>
        </p:nvSpPr>
        <p:spPr>
          <a:xfrm rot="1920742">
            <a:off x="5707038" y="4213989"/>
            <a:ext cx="884797" cy="750834"/>
          </a:xfrm>
          <a:custGeom>
            <a:avLst/>
            <a:gdLst/>
            <a:ahLst/>
            <a:cxnLst/>
            <a:rect l="l" t="t" r="r" b="b"/>
            <a:pathLst>
              <a:path w="17681" h="15004" extrusionOk="0">
                <a:moveTo>
                  <a:pt x="6823" y="1981"/>
                </a:moveTo>
                <a:lnTo>
                  <a:pt x="6676" y="2018"/>
                </a:lnTo>
                <a:lnTo>
                  <a:pt x="6566" y="2055"/>
                </a:lnTo>
                <a:lnTo>
                  <a:pt x="6493" y="2201"/>
                </a:lnTo>
                <a:lnTo>
                  <a:pt x="6420" y="2385"/>
                </a:lnTo>
                <a:lnTo>
                  <a:pt x="6383" y="2531"/>
                </a:lnTo>
                <a:lnTo>
                  <a:pt x="6383" y="2641"/>
                </a:lnTo>
                <a:lnTo>
                  <a:pt x="6420" y="2752"/>
                </a:lnTo>
                <a:lnTo>
                  <a:pt x="6493" y="2825"/>
                </a:lnTo>
                <a:lnTo>
                  <a:pt x="6566" y="2862"/>
                </a:lnTo>
                <a:lnTo>
                  <a:pt x="6713" y="2862"/>
                </a:lnTo>
                <a:lnTo>
                  <a:pt x="6860" y="2825"/>
                </a:lnTo>
                <a:lnTo>
                  <a:pt x="6933" y="2752"/>
                </a:lnTo>
                <a:lnTo>
                  <a:pt x="7006" y="2641"/>
                </a:lnTo>
                <a:lnTo>
                  <a:pt x="7080" y="2531"/>
                </a:lnTo>
                <a:lnTo>
                  <a:pt x="7080" y="2421"/>
                </a:lnTo>
                <a:lnTo>
                  <a:pt x="7080" y="2275"/>
                </a:lnTo>
                <a:lnTo>
                  <a:pt x="7006" y="2165"/>
                </a:lnTo>
                <a:lnTo>
                  <a:pt x="6933" y="2055"/>
                </a:lnTo>
                <a:lnTo>
                  <a:pt x="6823" y="1981"/>
                </a:lnTo>
                <a:close/>
                <a:moveTo>
                  <a:pt x="5282" y="2641"/>
                </a:moveTo>
                <a:lnTo>
                  <a:pt x="5209" y="2678"/>
                </a:lnTo>
                <a:lnTo>
                  <a:pt x="5136" y="2715"/>
                </a:lnTo>
                <a:lnTo>
                  <a:pt x="5062" y="2788"/>
                </a:lnTo>
                <a:lnTo>
                  <a:pt x="5062" y="2898"/>
                </a:lnTo>
                <a:lnTo>
                  <a:pt x="5062" y="2935"/>
                </a:lnTo>
                <a:lnTo>
                  <a:pt x="4989" y="2972"/>
                </a:lnTo>
                <a:lnTo>
                  <a:pt x="4952" y="3045"/>
                </a:lnTo>
                <a:lnTo>
                  <a:pt x="4952" y="3118"/>
                </a:lnTo>
                <a:lnTo>
                  <a:pt x="4952" y="3228"/>
                </a:lnTo>
                <a:lnTo>
                  <a:pt x="5026" y="3338"/>
                </a:lnTo>
                <a:lnTo>
                  <a:pt x="5099" y="3412"/>
                </a:lnTo>
                <a:lnTo>
                  <a:pt x="5319" y="3412"/>
                </a:lnTo>
                <a:lnTo>
                  <a:pt x="5429" y="3338"/>
                </a:lnTo>
                <a:lnTo>
                  <a:pt x="5502" y="3265"/>
                </a:lnTo>
                <a:lnTo>
                  <a:pt x="5576" y="3155"/>
                </a:lnTo>
                <a:lnTo>
                  <a:pt x="5613" y="3008"/>
                </a:lnTo>
                <a:lnTo>
                  <a:pt x="5576" y="2862"/>
                </a:lnTo>
                <a:lnTo>
                  <a:pt x="5502" y="2752"/>
                </a:lnTo>
                <a:lnTo>
                  <a:pt x="5392" y="2678"/>
                </a:lnTo>
                <a:lnTo>
                  <a:pt x="5282" y="2641"/>
                </a:lnTo>
                <a:close/>
                <a:moveTo>
                  <a:pt x="6786" y="3559"/>
                </a:moveTo>
                <a:lnTo>
                  <a:pt x="6640" y="3595"/>
                </a:lnTo>
                <a:lnTo>
                  <a:pt x="6493" y="3705"/>
                </a:lnTo>
                <a:lnTo>
                  <a:pt x="6383" y="3815"/>
                </a:lnTo>
                <a:lnTo>
                  <a:pt x="6309" y="3962"/>
                </a:lnTo>
                <a:lnTo>
                  <a:pt x="6273" y="4109"/>
                </a:lnTo>
                <a:lnTo>
                  <a:pt x="6273" y="4255"/>
                </a:lnTo>
                <a:lnTo>
                  <a:pt x="6273" y="4366"/>
                </a:lnTo>
                <a:lnTo>
                  <a:pt x="6383" y="4439"/>
                </a:lnTo>
                <a:lnTo>
                  <a:pt x="6493" y="4476"/>
                </a:lnTo>
                <a:lnTo>
                  <a:pt x="6603" y="4439"/>
                </a:lnTo>
                <a:lnTo>
                  <a:pt x="6750" y="4329"/>
                </a:lnTo>
                <a:lnTo>
                  <a:pt x="6860" y="4329"/>
                </a:lnTo>
                <a:lnTo>
                  <a:pt x="6970" y="4292"/>
                </a:lnTo>
                <a:lnTo>
                  <a:pt x="7080" y="4182"/>
                </a:lnTo>
                <a:lnTo>
                  <a:pt x="7153" y="4035"/>
                </a:lnTo>
                <a:lnTo>
                  <a:pt x="7153" y="3852"/>
                </a:lnTo>
                <a:lnTo>
                  <a:pt x="7080" y="3705"/>
                </a:lnTo>
                <a:lnTo>
                  <a:pt x="7043" y="3632"/>
                </a:lnTo>
                <a:lnTo>
                  <a:pt x="6970" y="3595"/>
                </a:lnTo>
                <a:lnTo>
                  <a:pt x="6786" y="3559"/>
                </a:lnTo>
                <a:close/>
                <a:moveTo>
                  <a:pt x="4806" y="5979"/>
                </a:moveTo>
                <a:lnTo>
                  <a:pt x="4622" y="6090"/>
                </a:lnTo>
                <a:lnTo>
                  <a:pt x="4439" y="6200"/>
                </a:lnTo>
                <a:lnTo>
                  <a:pt x="4402" y="6236"/>
                </a:lnTo>
                <a:lnTo>
                  <a:pt x="4329" y="6310"/>
                </a:lnTo>
                <a:lnTo>
                  <a:pt x="4255" y="6383"/>
                </a:lnTo>
                <a:lnTo>
                  <a:pt x="4219" y="6493"/>
                </a:lnTo>
                <a:lnTo>
                  <a:pt x="4219" y="6566"/>
                </a:lnTo>
                <a:lnTo>
                  <a:pt x="4255" y="6713"/>
                </a:lnTo>
                <a:lnTo>
                  <a:pt x="4329" y="6860"/>
                </a:lnTo>
                <a:lnTo>
                  <a:pt x="4365" y="6897"/>
                </a:lnTo>
                <a:lnTo>
                  <a:pt x="4475" y="6970"/>
                </a:lnTo>
                <a:lnTo>
                  <a:pt x="4585" y="7007"/>
                </a:lnTo>
                <a:lnTo>
                  <a:pt x="4696" y="7043"/>
                </a:lnTo>
                <a:lnTo>
                  <a:pt x="4842" y="7007"/>
                </a:lnTo>
                <a:lnTo>
                  <a:pt x="4952" y="6970"/>
                </a:lnTo>
                <a:lnTo>
                  <a:pt x="5026" y="6897"/>
                </a:lnTo>
                <a:lnTo>
                  <a:pt x="5209" y="6750"/>
                </a:lnTo>
                <a:lnTo>
                  <a:pt x="5282" y="6640"/>
                </a:lnTo>
                <a:lnTo>
                  <a:pt x="5319" y="6493"/>
                </a:lnTo>
                <a:lnTo>
                  <a:pt x="5356" y="6346"/>
                </a:lnTo>
                <a:lnTo>
                  <a:pt x="5356" y="6236"/>
                </a:lnTo>
                <a:lnTo>
                  <a:pt x="5282" y="6126"/>
                </a:lnTo>
                <a:lnTo>
                  <a:pt x="5209" y="6053"/>
                </a:lnTo>
                <a:lnTo>
                  <a:pt x="5136" y="5979"/>
                </a:lnTo>
                <a:close/>
                <a:moveTo>
                  <a:pt x="4219" y="4916"/>
                </a:moveTo>
                <a:lnTo>
                  <a:pt x="4219" y="5062"/>
                </a:lnTo>
                <a:lnTo>
                  <a:pt x="4255" y="5136"/>
                </a:lnTo>
                <a:lnTo>
                  <a:pt x="4292" y="5173"/>
                </a:lnTo>
                <a:lnTo>
                  <a:pt x="4439" y="5209"/>
                </a:lnTo>
                <a:lnTo>
                  <a:pt x="4549" y="5173"/>
                </a:lnTo>
                <a:lnTo>
                  <a:pt x="4585" y="5136"/>
                </a:lnTo>
                <a:lnTo>
                  <a:pt x="4622" y="5062"/>
                </a:lnTo>
                <a:lnTo>
                  <a:pt x="4659" y="5026"/>
                </a:lnTo>
                <a:lnTo>
                  <a:pt x="4989" y="5136"/>
                </a:lnTo>
                <a:lnTo>
                  <a:pt x="5319" y="5209"/>
                </a:lnTo>
                <a:lnTo>
                  <a:pt x="5392" y="5319"/>
                </a:lnTo>
                <a:lnTo>
                  <a:pt x="5466" y="5429"/>
                </a:lnTo>
                <a:lnTo>
                  <a:pt x="5686" y="5613"/>
                </a:lnTo>
                <a:lnTo>
                  <a:pt x="5869" y="5833"/>
                </a:lnTo>
                <a:lnTo>
                  <a:pt x="5979" y="6053"/>
                </a:lnTo>
                <a:lnTo>
                  <a:pt x="6016" y="6273"/>
                </a:lnTo>
                <a:lnTo>
                  <a:pt x="5979" y="6530"/>
                </a:lnTo>
                <a:lnTo>
                  <a:pt x="5943" y="6676"/>
                </a:lnTo>
                <a:lnTo>
                  <a:pt x="5869" y="6823"/>
                </a:lnTo>
                <a:lnTo>
                  <a:pt x="5686" y="7080"/>
                </a:lnTo>
                <a:lnTo>
                  <a:pt x="5466" y="7227"/>
                </a:lnTo>
                <a:lnTo>
                  <a:pt x="5209" y="7373"/>
                </a:lnTo>
                <a:lnTo>
                  <a:pt x="4916" y="7447"/>
                </a:lnTo>
                <a:lnTo>
                  <a:pt x="4622" y="7483"/>
                </a:lnTo>
                <a:lnTo>
                  <a:pt x="4329" y="7520"/>
                </a:lnTo>
                <a:lnTo>
                  <a:pt x="4035" y="7483"/>
                </a:lnTo>
                <a:lnTo>
                  <a:pt x="3778" y="7447"/>
                </a:lnTo>
                <a:lnTo>
                  <a:pt x="3485" y="7337"/>
                </a:lnTo>
                <a:lnTo>
                  <a:pt x="3338" y="7227"/>
                </a:lnTo>
                <a:lnTo>
                  <a:pt x="3228" y="7080"/>
                </a:lnTo>
                <a:lnTo>
                  <a:pt x="3155" y="6897"/>
                </a:lnTo>
                <a:lnTo>
                  <a:pt x="3118" y="6713"/>
                </a:lnTo>
                <a:lnTo>
                  <a:pt x="3082" y="6383"/>
                </a:lnTo>
                <a:lnTo>
                  <a:pt x="3155" y="6090"/>
                </a:lnTo>
                <a:lnTo>
                  <a:pt x="3228" y="5796"/>
                </a:lnTo>
                <a:lnTo>
                  <a:pt x="3375" y="5539"/>
                </a:lnTo>
                <a:lnTo>
                  <a:pt x="3558" y="5319"/>
                </a:lnTo>
                <a:lnTo>
                  <a:pt x="3742" y="5173"/>
                </a:lnTo>
                <a:lnTo>
                  <a:pt x="3962" y="5026"/>
                </a:lnTo>
                <a:lnTo>
                  <a:pt x="4219" y="4916"/>
                </a:lnTo>
                <a:close/>
                <a:moveTo>
                  <a:pt x="11628" y="7190"/>
                </a:moveTo>
                <a:lnTo>
                  <a:pt x="11958" y="7263"/>
                </a:lnTo>
                <a:lnTo>
                  <a:pt x="12252" y="7263"/>
                </a:lnTo>
                <a:lnTo>
                  <a:pt x="12362" y="7227"/>
                </a:lnTo>
                <a:lnTo>
                  <a:pt x="12435" y="7447"/>
                </a:lnTo>
                <a:lnTo>
                  <a:pt x="12509" y="7704"/>
                </a:lnTo>
                <a:lnTo>
                  <a:pt x="12509" y="7814"/>
                </a:lnTo>
                <a:lnTo>
                  <a:pt x="12472" y="7814"/>
                </a:lnTo>
                <a:lnTo>
                  <a:pt x="12399" y="7850"/>
                </a:lnTo>
                <a:lnTo>
                  <a:pt x="12399" y="7887"/>
                </a:lnTo>
                <a:lnTo>
                  <a:pt x="12252" y="7814"/>
                </a:lnTo>
                <a:lnTo>
                  <a:pt x="11738" y="7557"/>
                </a:lnTo>
                <a:lnTo>
                  <a:pt x="11702" y="7483"/>
                </a:lnTo>
                <a:lnTo>
                  <a:pt x="11628" y="7373"/>
                </a:lnTo>
                <a:lnTo>
                  <a:pt x="11628" y="7190"/>
                </a:lnTo>
                <a:close/>
                <a:moveTo>
                  <a:pt x="4329" y="4402"/>
                </a:moveTo>
                <a:lnTo>
                  <a:pt x="4255" y="4476"/>
                </a:lnTo>
                <a:lnTo>
                  <a:pt x="4035" y="4512"/>
                </a:lnTo>
                <a:lnTo>
                  <a:pt x="3815" y="4622"/>
                </a:lnTo>
                <a:lnTo>
                  <a:pt x="3632" y="4732"/>
                </a:lnTo>
                <a:lnTo>
                  <a:pt x="3448" y="4842"/>
                </a:lnTo>
                <a:lnTo>
                  <a:pt x="3265" y="4989"/>
                </a:lnTo>
                <a:lnTo>
                  <a:pt x="3082" y="5173"/>
                </a:lnTo>
                <a:lnTo>
                  <a:pt x="2971" y="5356"/>
                </a:lnTo>
                <a:lnTo>
                  <a:pt x="2825" y="5576"/>
                </a:lnTo>
                <a:lnTo>
                  <a:pt x="2715" y="5906"/>
                </a:lnTo>
                <a:lnTo>
                  <a:pt x="2641" y="6236"/>
                </a:lnTo>
                <a:lnTo>
                  <a:pt x="2641" y="6603"/>
                </a:lnTo>
                <a:lnTo>
                  <a:pt x="2678" y="6933"/>
                </a:lnTo>
                <a:lnTo>
                  <a:pt x="2825" y="7263"/>
                </a:lnTo>
                <a:lnTo>
                  <a:pt x="3008" y="7520"/>
                </a:lnTo>
                <a:lnTo>
                  <a:pt x="3118" y="7667"/>
                </a:lnTo>
                <a:lnTo>
                  <a:pt x="3265" y="7740"/>
                </a:lnTo>
                <a:lnTo>
                  <a:pt x="3412" y="7850"/>
                </a:lnTo>
                <a:lnTo>
                  <a:pt x="3595" y="7887"/>
                </a:lnTo>
                <a:lnTo>
                  <a:pt x="3962" y="7997"/>
                </a:lnTo>
                <a:lnTo>
                  <a:pt x="4292" y="8034"/>
                </a:lnTo>
                <a:lnTo>
                  <a:pt x="4659" y="7997"/>
                </a:lnTo>
                <a:lnTo>
                  <a:pt x="5026" y="7960"/>
                </a:lnTo>
                <a:lnTo>
                  <a:pt x="5356" y="7850"/>
                </a:lnTo>
                <a:lnTo>
                  <a:pt x="5686" y="7704"/>
                </a:lnTo>
                <a:lnTo>
                  <a:pt x="5979" y="7483"/>
                </a:lnTo>
                <a:lnTo>
                  <a:pt x="6236" y="7227"/>
                </a:lnTo>
                <a:lnTo>
                  <a:pt x="6383" y="6933"/>
                </a:lnTo>
                <a:lnTo>
                  <a:pt x="6456" y="6640"/>
                </a:lnTo>
                <a:lnTo>
                  <a:pt x="6530" y="6346"/>
                </a:lnTo>
                <a:lnTo>
                  <a:pt x="6493" y="6016"/>
                </a:lnTo>
                <a:lnTo>
                  <a:pt x="6420" y="5759"/>
                </a:lnTo>
                <a:lnTo>
                  <a:pt x="6273" y="5503"/>
                </a:lnTo>
                <a:lnTo>
                  <a:pt x="6163" y="5393"/>
                </a:lnTo>
                <a:lnTo>
                  <a:pt x="5979" y="5246"/>
                </a:lnTo>
                <a:lnTo>
                  <a:pt x="5833" y="5099"/>
                </a:lnTo>
                <a:lnTo>
                  <a:pt x="5796" y="5026"/>
                </a:lnTo>
                <a:lnTo>
                  <a:pt x="5796" y="4952"/>
                </a:lnTo>
                <a:lnTo>
                  <a:pt x="5759" y="4879"/>
                </a:lnTo>
                <a:lnTo>
                  <a:pt x="5723" y="4806"/>
                </a:lnTo>
                <a:lnTo>
                  <a:pt x="5649" y="4732"/>
                </a:lnTo>
                <a:lnTo>
                  <a:pt x="5539" y="4696"/>
                </a:lnTo>
                <a:lnTo>
                  <a:pt x="5209" y="4659"/>
                </a:lnTo>
                <a:lnTo>
                  <a:pt x="5136" y="4586"/>
                </a:lnTo>
                <a:lnTo>
                  <a:pt x="5136" y="4512"/>
                </a:lnTo>
                <a:lnTo>
                  <a:pt x="5062" y="4439"/>
                </a:lnTo>
                <a:lnTo>
                  <a:pt x="4585" y="4439"/>
                </a:lnTo>
                <a:lnTo>
                  <a:pt x="4475" y="4402"/>
                </a:lnTo>
                <a:close/>
                <a:moveTo>
                  <a:pt x="1761" y="7447"/>
                </a:moveTo>
                <a:lnTo>
                  <a:pt x="1908" y="7483"/>
                </a:lnTo>
                <a:lnTo>
                  <a:pt x="2054" y="7520"/>
                </a:lnTo>
                <a:lnTo>
                  <a:pt x="2164" y="7630"/>
                </a:lnTo>
                <a:lnTo>
                  <a:pt x="2275" y="7740"/>
                </a:lnTo>
                <a:lnTo>
                  <a:pt x="2348" y="7887"/>
                </a:lnTo>
                <a:lnTo>
                  <a:pt x="2348" y="8070"/>
                </a:lnTo>
                <a:lnTo>
                  <a:pt x="2348" y="8107"/>
                </a:lnTo>
                <a:lnTo>
                  <a:pt x="2311" y="8144"/>
                </a:lnTo>
                <a:lnTo>
                  <a:pt x="2238" y="8144"/>
                </a:lnTo>
                <a:lnTo>
                  <a:pt x="2128" y="8070"/>
                </a:lnTo>
                <a:lnTo>
                  <a:pt x="2018" y="7960"/>
                </a:lnTo>
                <a:lnTo>
                  <a:pt x="1908" y="7814"/>
                </a:lnTo>
                <a:lnTo>
                  <a:pt x="1724" y="7520"/>
                </a:lnTo>
                <a:lnTo>
                  <a:pt x="1651" y="7447"/>
                </a:lnTo>
                <a:close/>
                <a:moveTo>
                  <a:pt x="14233" y="7630"/>
                </a:moveTo>
                <a:lnTo>
                  <a:pt x="14159" y="7667"/>
                </a:lnTo>
                <a:lnTo>
                  <a:pt x="14123" y="7740"/>
                </a:lnTo>
                <a:lnTo>
                  <a:pt x="14013" y="7960"/>
                </a:lnTo>
                <a:lnTo>
                  <a:pt x="14013" y="8070"/>
                </a:lnTo>
                <a:lnTo>
                  <a:pt x="14049" y="8180"/>
                </a:lnTo>
                <a:lnTo>
                  <a:pt x="14086" y="8254"/>
                </a:lnTo>
                <a:lnTo>
                  <a:pt x="14159" y="8290"/>
                </a:lnTo>
                <a:lnTo>
                  <a:pt x="14306" y="8290"/>
                </a:lnTo>
                <a:lnTo>
                  <a:pt x="14416" y="8254"/>
                </a:lnTo>
                <a:lnTo>
                  <a:pt x="14453" y="8180"/>
                </a:lnTo>
                <a:lnTo>
                  <a:pt x="14490" y="8107"/>
                </a:lnTo>
                <a:lnTo>
                  <a:pt x="14490" y="7997"/>
                </a:lnTo>
                <a:lnTo>
                  <a:pt x="14490" y="7924"/>
                </a:lnTo>
                <a:lnTo>
                  <a:pt x="14490" y="7777"/>
                </a:lnTo>
                <a:lnTo>
                  <a:pt x="14453" y="7704"/>
                </a:lnTo>
                <a:lnTo>
                  <a:pt x="14416" y="7667"/>
                </a:lnTo>
                <a:lnTo>
                  <a:pt x="14306" y="7630"/>
                </a:lnTo>
                <a:close/>
                <a:moveTo>
                  <a:pt x="7410" y="6236"/>
                </a:moveTo>
                <a:lnTo>
                  <a:pt x="7300" y="6310"/>
                </a:lnTo>
                <a:lnTo>
                  <a:pt x="7227" y="6346"/>
                </a:lnTo>
                <a:lnTo>
                  <a:pt x="7190" y="6420"/>
                </a:lnTo>
                <a:lnTo>
                  <a:pt x="7153" y="6566"/>
                </a:lnTo>
                <a:lnTo>
                  <a:pt x="7153" y="6750"/>
                </a:lnTo>
                <a:lnTo>
                  <a:pt x="7190" y="6933"/>
                </a:lnTo>
                <a:lnTo>
                  <a:pt x="7227" y="7007"/>
                </a:lnTo>
                <a:lnTo>
                  <a:pt x="7300" y="7080"/>
                </a:lnTo>
                <a:lnTo>
                  <a:pt x="7667" y="7153"/>
                </a:lnTo>
                <a:lnTo>
                  <a:pt x="7410" y="7373"/>
                </a:lnTo>
                <a:lnTo>
                  <a:pt x="7263" y="7520"/>
                </a:lnTo>
                <a:lnTo>
                  <a:pt x="7190" y="7593"/>
                </a:lnTo>
                <a:lnTo>
                  <a:pt x="7153" y="7704"/>
                </a:lnTo>
                <a:lnTo>
                  <a:pt x="7153" y="7887"/>
                </a:lnTo>
                <a:lnTo>
                  <a:pt x="7227" y="8070"/>
                </a:lnTo>
                <a:lnTo>
                  <a:pt x="7337" y="8180"/>
                </a:lnTo>
                <a:lnTo>
                  <a:pt x="7483" y="8290"/>
                </a:lnTo>
                <a:lnTo>
                  <a:pt x="7520" y="8400"/>
                </a:lnTo>
                <a:lnTo>
                  <a:pt x="7557" y="8474"/>
                </a:lnTo>
                <a:lnTo>
                  <a:pt x="7593" y="8511"/>
                </a:lnTo>
                <a:lnTo>
                  <a:pt x="7740" y="8511"/>
                </a:lnTo>
                <a:lnTo>
                  <a:pt x="7813" y="8437"/>
                </a:lnTo>
                <a:lnTo>
                  <a:pt x="7850" y="8364"/>
                </a:lnTo>
                <a:lnTo>
                  <a:pt x="7923" y="8217"/>
                </a:lnTo>
                <a:lnTo>
                  <a:pt x="7923" y="8144"/>
                </a:lnTo>
                <a:lnTo>
                  <a:pt x="7887" y="8070"/>
                </a:lnTo>
                <a:lnTo>
                  <a:pt x="7850" y="7997"/>
                </a:lnTo>
                <a:lnTo>
                  <a:pt x="7777" y="7960"/>
                </a:lnTo>
                <a:lnTo>
                  <a:pt x="7667" y="7924"/>
                </a:lnTo>
                <a:lnTo>
                  <a:pt x="7630" y="7887"/>
                </a:lnTo>
                <a:lnTo>
                  <a:pt x="7630" y="7814"/>
                </a:lnTo>
                <a:lnTo>
                  <a:pt x="7630" y="7777"/>
                </a:lnTo>
                <a:lnTo>
                  <a:pt x="7703" y="7667"/>
                </a:lnTo>
                <a:lnTo>
                  <a:pt x="7850" y="7593"/>
                </a:lnTo>
                <a:lnTo>
                  <a:pt x="7997" y="7410"/>
                </a:lnTo>
                <a:lnTo>
                  <a:pt x="8107" y="7190"/>
                </a:lnTo>
                <a:lnTo>
                  <a:pt x="8107" y="7080"/>
                </a:lnTo>
                <a:lnTo>
                  <a:pt x="8070" y="6970"/>
                </a:lnTo>
                <a:lnTo>
                  <a:pt x="8034" y="6897"/>
                </a:lnTo>
                <a:lnTo>
                  <a:pt x="7960" y="6823"/>
                </a:lnTo>
                <a:lnTo>
                  <a:pt x="7740" y="6750"/>
                </a:lnTo>
                <a:lnTo>
                  <a:pt x="7520" y="6713"/>
                </a:lnTo>
                <a:lnTo>
                  <a:pt x="7557" y="6566"/>
                </a:lnTo>
                <a:lnTo>
                  <a:pt x="7593" y="6493"/>
                </a:lnTo>
                <a:lnTo>
                  <a:pt x="7667" y="6456"/>
                </a:lnTo>
                <a:lnTo>
                  <a:pt x="7703" y="6383"/>
                </a:lnTo>
                <a:lnTo>
                  <a:pt x="7667" y="6310"/>
                </a:lnTo>
                <a:lnTo>
                  <a:pt x="7593" y="6236"/>
                </a:lnTo>
                <a:close/>
                <a:moveTo>
                  <a:pt x="1651" y="6897"/>
                </a:moveTo>
                <a:lnTo>
                  <a:pt x="1578" y="6933"/>
                </a:lnTo>
                <a:lnTo>
                  <a:pt x="1541" y="7007"/>
                </a:lnTo>
                <a:lnTo>
                  <a:pt x="1504" y="7080"/>
                </a:lnTo>
                <a:lnTo>
                  <a:pt x="1504" y="7227"/>
                </a:lnTo>
                <a:lnTo>
                  <a:pt x="1541" y="7300"/>
                </a:lnTo>
                <a:lnTo>
                  <a:pt x="1578" y="7373"/>
                </a:lnTo>
                <a:lnTo>
                  <a:pt x="1541" y="7410"/>
                </a:lnTo>
                <a:lnTo>
                  <a:pt x="1504" y="7410"/>
                </a:lnTo>
                <a:lnTo>
                  <a:pt x="1468" y="7483"/>
                </a:lnTo>
                <a:lnTo>
                  <a:pt x="1431" y="7557"/>
                </a:lnTo>
                <a:lnTo>
                  <a:pt x="1468" y="7814"/>
                </a:lnTo>
                <a:lnTo>
                  <a:pt x="1578" y="8034"/>
                </a:lnTo>
                <a:lnTo>
                  <a:pt x="1724" y="8254"/>
                </a:lnTo>
                <a:lnTo>
                  <a:pt x="1908" y="8437"/>
                </a:lnTo>
                <a:lnTo>
                  <a:pt x="2128" y="8547"/>
                </a:lnTo>
                <a:lnTo>
                  <a:pt x="2238" y="8584"/>
                </a:lnTo>
                <a:lnTo>
                  <a:pt x="2348" y="8621"/>
                </a:lnTo>
                <a:lnTo>
                  <a:pt x="2458" y="8621"/>
                </a:lnTo>
                <a:lnTo>
                  <a:pt x="2568" y="8547"/>
                </a:lnTo>
                <a:lnTo>
                  <a:pt x="2641" y="8474"/>
                </a:lnTo>
                <a:lnTo>
                  <a:pt x="2715" y="8364"/>
                </a:lnTo>
                <a:lnTo>
                  <a:pt x="2788" y="8144"/>
                </a:lnTo>
                <a:lnTo>
                  <a:pt x="2788" y="7960"/>
                </a:lnTo>
                <a:lnTo>
                  <a:pt x="2751" y="7740"/>
                </a:lnTo>
                <a:lnTo>
                  <a:pt x="2678" y="7557"/>
                </a:lnTo>
                <a:lnTo>
                  <a:pt x="2531" y="7373"/>
                </a:lnTo>
                <a:lnTo>
                  <a:pt x="2385" y="7227"/>
                </a:lnTo>
                <a:lnTo>
                  <a:pt x="2201" y="7117"/>
                </a:lnTo>
                <a:lnTo>
                  <a:pt x="1981" y="7043"/>
                </a:lnTo>
                <a:lnTo>
                  <a:pt x="1908" y="6933"/>
                </a:lnTo>
                <a:lnTo>
                  <a:pt x="1834" y="6897"/>
                </a:lnTo>
                <a:close/>
                <a:moveTo>
                  <a:pt x="14306" y="7227"/>
                </a:moveTo>
                <a:lnTo>
                  <a:pt x="14453" y="7263"/>
                </a:lnTo>
                <a:lnTo>
                  <a:pt x="14563" y="7300"/>
                </a:lnTo>
                <a:lnTo>
                  <a:pt x="14636" y="7410"/>
                </a:lnTo>
                <a:lnTo>
                  <a:pt x="14673" y="7520"/>
                </a:lnTo>
                <a:lnTo>
                  <a:pt x="14673" y="7667"/>
                </a:lnTo>
                <a:lnTo>
                  <a:pt x="14673" y="7814"/>
                </a:lnTo>
                <a:lnTo>
                  <a:pt x="14600" y="8070"/>
                </a:lnTo>
                <a:lnTo>
                  <a:pt x="14490" y="8290"/>
                </a:lnTo>
                <a:lnTo>
                  <a:pt x="14343" y="8511"/>
                </a:lnTo>
                <a:lnTo>
                  <a:pt x="14269" y="8584"/>
                </a:lnTo>
                <a:lnTo>
                  <a:pt x="14196" y="8621"/>
                </a:lnTo>
                <a:lnTo>
                  <a:pt x="14123" y="8621"/>
                </a:lnTo>
                <a:lnTo>
                  <a:pt x="14049" y="8584"/>
                </a:lnTo>
                <a:lnTo>
                  <a:pt x="14013" y="8547"/>
                </a:lnTo>
                <a:lnTo>
                  <a:pt x="13976" y="8474"/>
                </a:lnTo>
                <a:lnTo>
                  <a:pt x="13903" y="8290"/>
                </a:lnTo>
                <a:lnTo>
                  <a:pt x="13939" y="8034"/>
                </a:lnTo>
                <a:lnTo>
                  <a:pt x="13976" y="7777"/>
                </a:lnTo>
                <a:lnTo>
                  <a:pt x="14086" y="7263"/>
                </a:lnTo>
                <a:lnTo>
                  <a:pt x="14306" y="7227"/>
                </a:lnTo>
                <a:close/>
                <a:moveTo>
                  <a:pt x="14233" y="6750"/>
                </a:moveTo>
                <a:lnTo>
                  <a:pt x="14123" y="6786"/>
                </a:lnTo>
                <a:lnTo>
                  <a:pt x="13866" y="6786"/>
                </a:lnTo>
                <a:lnTo>
                  <a:pt x="13829" y="6823"/>
                </a:lnTo>
                <a:lnTo>
                  <a:pt x="13756" y="6933"/>
                </a:lnTo>
                <a:lnTo>
                  <a:pt x="13609" y="7373"/>
                </a:lnTo>
                <a:lnTo>
                  <a:pt x="13499" y="7850"/>
                </a:lnTo>
                <a:lnTo>
                  <a:pt x="13462" y="8107"/>
                </a:lnTo>
                <a:lnTo>
                  <a:pt x="13462" y="8327"/>
                </a:lnTo>
                <a:lnTo>
                  <a:pt x="13499" y="8584"/>
                </a:lnTo>
                <a:lnTo>
                  <a:pt x="13572" y="8804"/>
                </a:lnTo>
                <a:lnTo>
                  <a:pt x="13683" y="8914"/>
                </a:lnTo>
                <a:lnTo>
                  <a:pt x="13829" y="9024"/>
                </a:lnTo>
                <a:lnTo>
                  <a:pt x="13976" y="9097"/>
                </a:lnTo>
                <a:lnTo>
                  <a:pt x="14123" y="9134"/>
                </a:lnTo>
                <a:lnTo>
                  <a:pt x="14343" y="9097"/>
                </a:lnTo>
                <a:lnTo>
                  <a:pt x="14490" y="9024"/>
                </a:lnTo>
                <a:lnTo>
                  <a:pt x="14600" y="8877"/>
                </a:lnTo>
                <a:lnTo>
                  <a:pt x="14746" y="8731"/>
                </a:lnTo>
                <a:lnTo>
                  <a:pt x="14966" y="8400"/>
                </a:lnTo>
                <a:lnTo>
                  <a:pt x="15076" y="8180"/>
                </a:lnTo>
                <a:lnTo>
                  <a:pt x="15113" y="7997"/>
                </a:lnTo>
                <a:lnTo>
                  <a:pt x="15150" y="7814"/>
                </a:lnTo>
                <a:lnTo>
                  <a:pt x="15150" y="7593"/>
                </a:lnTo>
                <a:lnTo>
                  <a:pt x="15113" y="7410"/>
                </a:lnTo>
                <a:lnTo>
                  <a:pt x="15040" y="7190"/>
                </a:lnTo>
                <a:lnTo>
                  <a:pt x="15003" y="7080"/>
                </a:lnTo>
                <a:lnTo>
                  <a:pt x="14893" y="7007"/>
                </a:lnTo>
                <a:lnTo>
                  <a:pt x="14673" y="6823"/>
                </a:lnTo>
                <a:lnTo>
                  <a:pt x="14526" y="6786"/>
                </a:lnTo>
                <a:lnTo>
                  <a:pt x="14379" y="6750"/>
                </a:lnTo>
                <a:close/>
                <a:moveTo>
                  <a:pt x="6273" y="7887"/>
                </a:moveTo>
                <a:lnTo>
                  <a:pt x="6199" y="7924"/>
                </a:lnTo>
                <a:lnTo>
                  <a:pt x="6126" y="7997"/>
                </a:lnTo>
                <a:lnTo>
                  <a:pt x="5979" y="8107"/>
                </a:lnTo>
                <a:lnTo>
                  <a:pt x="5869" y="8290"/>
                </a:lnTo>
                <a:lnTo>
                  <a:pt x="5796" y="8474"/>
                </a:lnTo>
                <a:lnTo>
                  <a:pt x="5796" y="8584"/>
                </a:lnTo>
                <a:lnTo>
                  <a:pt x="5833" y="8657"/>
                </a:lnTo>
                <a:lnTo>
                  <a:pt x="5906" y="8694"/>
                </a:lnTo>
                <a:lnTo>
                  <a:pt x="6236" y="8694"/>
                </a:lnTo>
                <a:lnTo>
                  <a:pt x="6420" y="8767"/>
                </a:lnTo>
                <a:lnTo>
                  <a:pt x="6199" y="9024"/>
                </a:lnTo>
                <a:lnTo>
                  <a:pt x="6199" y="9061"/>
                </a:lnTo>
                <a:lnTo>
                  <a:pt x="6199" y="9134"/>
                </a:lnTo>
                <a:lnTo>
                  <a:pt x="6236" y="9244"/>
                </a:lnTo>
                <a:lnTo>
                  <a:pt x="6346" y="9354"/>
                </a:lnTo>
                <a:lnTo>
                  <a:pt x="6456" y="9391"/>
                </a:lnTo>
                <a:lnTo>
                  <a:pt x="6713" y="9391"/>
                </a:lnTo>
                <a:lnTo>
                  <a:pt x="6786" y="9318"/>
                </a:lnTo>
                <a:lnTo>
                  <a:pt x="6860" y="9207"/>
                </a:lnTo>
                <a:lnTo>
                  <a:pt x="6823" y="9097"/>
                </a:lnTo>
                <a:lnTo>
                  <a:pt x="6750" y="9024"/>
                </a:lnTo>
                <a:lnTo>
                  <a:pt x="6860" y="8951"/>
                </a:lnTo>
                <a:lnTo>
                  <a:pt x="6933" y="8877"/>
                </a:lnTo>
                <a:lnTo>
                  <a:pt x="6933" y="8804"/>
                </a:lnTo>
                <a:lnTo>
                  <a:pt x="6933" y="8731"/>
                </a:lnTo>
                <a:lnTo>
                  <a:pt x="6896" y="8621"/>
                </a:lnTo>
                <a:lnTo>
                  <a:pt x="6750" y="8511"/>
                </a:lnTo>
                <a:lnTo>
                  <a:pt x="6603" y="8437"/>
                </a:lnTo>
                <a:lnTo>
                  <a:pt x="6456" y="8364"/>
                </a:lnTo>
                <a:lnTo>
                  <a:pt x="6273" y="8327"/>
                </a:lnTo>
                <a:lnTo>
                  <a:pt x="6346" y="8180"/>
                </a:lnTo>
                <a:lnTo>
                  <a:pt x="6420" y="8034"/>
                </a:lnTo>
                <a:lnTo>
                  <a:pt x="6420" y="7960"/>
                </a:lnTo>
                <a:lnTo>
                  <a:pt x="6383" y="7924"/>
                </a:lnTo>
                <a:lnTo>
                  <a:pt x="6346" y="7924"/>
                </a:lnTo>
                <a:lnTo>
                  <a:pt x="6273" y="7887"/>
                </a:lnTo>
                <a:close/>
                <a:moveTo>
                  <a:pt x="7630" y="551"/>
                </a:moveTo>
                <a:lnTo>
                  <a:pt x="7777" y="587"/>
                </a:lnTo>
                <a:lnTo>
                  <a:pt x="7923" y="661"/>
                </a:lnTo>
                <a:lnTo>
                  <a:pt x="8437" y="1101"/>
                </a:lnTo>
                <a:lnTo>
                  <a:pt x="8657" y="1321"/>
                </a:lnTo>
                <a:lnTo>
                  <a:pt x="8877" y="1578"/>
                </a:lnTo>
                <a:lnTo>
                  <a:pt x="9061" y="1834"/>
                </a:lnTo>
                <a:lnTo>
                  <a:pt x="9207" y="2128"/>
                </a:lnTo>
                <a:lnTo>
                  <a:pt x="9281" y="2421"/>
                </a:lnTo>
                <a:lnTo>
                  <a:pt x="9317" y="2752"/>
                </a:lnTo>
                <a:lnTo>
                  <a:pt x="9281" y="3082"/>
                </a:lnTo>
                <a:lnTo>
                  <a:pt x="9244" y="3375"/>
                </a:lnTo>
                <a:lnTo>
                  <a:pt x="9024" y="3962"/>
                </a:lnTo>
                <a:lnTo>
                  <a:pt x="8804" y="4512"/>
                </a:lnTo>
                <a:lnTo>
                  <a:pt x="8584" y="5099"/>
                </a:lnTo>
                <a:lnTo>
                  <a:pt x="8547" y="5356"/>
                </a:lnTo>
                <a:lnTo>
                  <a:pt x="8510" y="5613"/>
                </a:lnTo>
                <a:lnTo>
                  <a:pt x="8510" y="5869"/>
                </a:lnTo>
                <a:lnTo>
                  <a:pt x="8547" y="6163"/>
                </a:lnTo>
                <a:lnTo>
                  <a:pt x="8584" y="6310"/>
                </a:lnTo>
                <a:lnTo>
                  <a:pt x="8657" y="6493"/>
                </a:lnTo>
                <a:lnTo>
                  <a:pt x="8804" y="6823"/>
                </a:lnTo>
                <a:lnTo>
                  <a:pt x="8987" y="7117"/>
                </a:lnTo>
                <a:lnTo>
                  <a:pt x="9134" y="7447"/>
                </a:lnTo>
                <a:lnTo>
                  <a:pt x="9207" y="7777"/>
                </a:lnTo>
                <a:lnTo>
                  <a:pt x="9244" y="8144"/>
                </a:lnTo>
                <a:lnTo>
                  <a:pt x="9207" y="8474"/>
                </a:lnTo>
                <a:lnTo>
                  <a:pt x="9097" y="8804"/>
                </a:lnTo>
                <a:lnTo>
                  <a:pt x="8951" y="9134"/>
                </a:lnTo>
                <a:lnTo>
                  <a:pt x="8767" y="9428"/>
                </a:lnTo>
                <a:lnTo>
                  <a:pt x="8510" y="9684"/>
                </a:lnTo>
                <a:lnTo>
                  <a:pt x="8254" y="9904"/>
                </a:lnTo>
                <a:lnTo>
                  <a:pt x="7960" y="10051"/>
                </a:lnTo>
                <a:lnTo>
                  <a:pt x="7667" y="10198"/>
                </a:lnTo>
                <a:lnTo>
                  <a:pt x="7373" y="10308"/>
                </a:lnTo>
                <a:lnTo>
                  <a:pt x="7043" y="10345"/>
                </a:lnTo>
                <a:lnTo>
                  <a:pt x="6676" y="10418"/>
                </a:lnTo>
                <a:lnTo>
                  <a:pt x="6493" y="10381"/>
                </a:lnTo>
                <a:lnTo>
                  <a:pt x="6309" y="10345"/>
                </a:lnTo>
                <a:lnTo>
                  <a:pt x="6163" y="10235"/>
                </a:lnTo>
                <a:lnTo>
                  <a:pt x="6016" y="10088"/>
                </a:lnTo>
                <a:lnTo>
                  <a:pt x="5906" y="9941"/>
                </a:lnTo>
                <a:lnTo>
                  <a:pt x="5759" y="9831"/>
                </a:lnTo>
                <a:lnTo>
                  <a:pt x="5649" y="9758"/>
                </a:lnTo>
                <a:lnTo>
                  <a:pt x="5502" y="9684"/>
                </a:lnTo>
                <a:lnTo>
                  <a:pt x="5209" y="9611"/>
                </a:lnTo>
                <a:lnTo>
                  <a:pt x="4916" y="9611"/>
                </a:lnTo>
                <a:lnTo>
                  <a:pt x="4622" y="9684"/>
                </a:lnTo>
                <a:lnTo>
                  <a:pt x="3999" y="9868"/>
                </a:lnTo>
                <a:lnTo>
                  <a:pt x="3705" y="9978"/>
                </a:lnTo>
                <a:lnTo>
                  <a:pt x="3412" y="10051"/>
                </a:lnTo>
                <a:lnTo>
                  <a:pt x="3118" y="10088"/>
                </a:lnTo>
                <a:lnTo>
                  <a:pt x="2825" y="10051"/>
                </a:lnTo>
                <a:lnTo>
                  <a:pt x="2495" y="10014"/>
                </a:lnTo>
                <a:lnTo>
                  <a:pt x="2201" y="9904"/>
                </a:lnTo>
                <a:lnTo>
                  <a:pt x="1944" y="9794"/>
                </a:lnTo>
                <a:lnTo>
                  <a:pt x="1651" y="9648"/>
                </a:lnTo>
                <a:lnTo>
                  <a:pt x="1394" y="9464"/>
                </a:lnTo>
                <a:lnTo>
                  <a:pt x="1174" y="9281"/>
                </a:lnTo>
                <a:lnTo>
                  <a:pt x="954" y="8987"/>
                </a:lnTo>
                <a:lnTo>
                  <a:pt x="771" y="8694"/>
                </a:lnTo>
                <a:lnTo>
                  <a:pt x="624" y="8364"/>
                </a:lnTo>
                <a:lnTo>
                  <a:pt x="550" y="8034"/>
                </a:lnTo>
                <a:lnTo>
                  <a:pt x="514" y="7667"/>
                </a:lnTo>
                <a:lnTo>
                  <a:pt x="514" y="7337"/>
                </a:lnTo>
                <a:lnTo>
                  <a:pt x="587" y="6970"/>
                </a:lnTo>
                <a:lnTo>
                  <a:pt x="661" y="6640"/>
                </a:lnTo>
                <a:lnTo>
                  <a:pt x="807" y="6310"/>
                </a:lnTo>
                <a:lnTo>
                  <a:pt x="991" y="6016"/>
                </a:lnTo>
                <a:lnTo>
                  <a:pt x="1211" y="5759"/>
                </a:lnTo>
                <a:lnTo>
                  <a:pt x="1468" y="5539"/>
                </a:lnTo>
                <a:lnTo>
                  <a:pt x="2018" y="5099"/>
                </a:lnTo>
                <a:lnTo>
                  <a:pt x="2568" y="4622"/>
                </a:lnTo>
                <a:lnTo>
                  <a:pt x="2788" y="4366"/>
                </a:lnTo>
                <a:lnTo>
                  <a:pt x="2971" y="4109"/>
                </a:lnTo>
                <a:lnTo>
                  <a:pt x="3082" y="3815"/>
                </a:lnTo>
                <a:lnTo>
                  <a:pt x="3192" y="3485"/>
                </a:lnTo>
                <a:lnTo>
                  <a:pt x="3265" y="3118"/>
                </a:lnTo>
                <a:lnTo>
                  <a:pt x="3302" y="2715"/>
                </a:lnTo>
                <a:lnTo>
                  <a:pt x="3375" y="2348"/>
                </a:lnTo>
                <a:lnTo>
                  <a:pt x="3448" y="2165"/>
                </a:lnTo>
                <a:lnTo>
                  <a:pt x="3558" y="1981"/>
                </a:lnTo>
                <a:lnTo>
                  <a:pt x="3705" y="1798"/>
                </a:lnTo>
                <a:lnTo>
                  <a:pt x="3852" y="1651"/>
                </a:lnTo>
                <a:lnTo>
                  <a:pt x="4072" y="1541"/>
                </a:lnTo>
                <a:lnTo>
                  <a:pt x="4292" y="1468"/>
                </a:lnTo>
                <a:lnTo>
                  <a:pt x="4512" y="1431"/>
                </a:lnTo>
                <a:lnTo>
                  <a:pt x="4769" y="1394"/>
                </a:lnTo>
                <a:lnTo>
                  <a:pt x="4989" y="1394"/>
                </a:lnTo>
                <a:lnTo>
                  <a:pt x="5209" y="1468"/>
                </a:lnTo>
                <a:lnTo>
                  <a:pt x="4952" y="1688"/>
                </a:lnTo>
                <a:lnTo>
                  <a:pt x="4916" y="1761"/>
                </a:lnTo>
                <a:lnTo>
                  <a:pt x="4879" y="1834"/>
                </a:lnTo>
                <a:lnTo>
                  <a:pt x="4916" y="1981"/>
                </a:lnTo>
                <a:lnTo>
                  <a:pt x="4989" y="2091"/>
                </a:lnTo>
                <a:lnTo>
                  <a:pt x="5062" y="2128"/>
                </a:lnTo>
                <a:lnTo>
                  <a:pt x="5136" y="2128"/>
                </a:lnTo>
                <a:lnTo>
                  <a:pt x="5319" y="2091"/>
                </a:lnTo>
                <a:lnTo>
                  <a:pt x="5429" y="2018"/>
                </a:lnTo>
                <a:lnTo>
                  <a:pt x="5539" y="1945"/>
                </a:lnTo>
                <a:lnTo>
                  <a:pt x="5613" y="1798"/>
                </a:lnTo>
                <a:lnTo>
                  <a:pt x="5759" y="1651"/>
                </a:lnTo>
                <a:lnTo>
                  <a:pt x="5833" y="1614"/>
                </a:lnTo>
                <a:lnTo>
                  <a:pt x="5869" y="1578"/>
                </a:lnTo>
                <a:lnTo>
                  <a:pt x="6420" y="1138"/>
                </a:lnTo>
                <a:lnTo>
                  <a:pt x="7006" y="771"/>
                </a:lnTo>
                <a:lnTo>
                  <a:pt x="7337" y="624"/>
                </a:lnTo>
                <a:lnTo>
                  <a:pt x="7483" y="551"/>
                </a:lnTo>
                <a:close/>
                <a:moveTo>
                  <a:pt x="10821" y="9281"/>
                </a:moveTo>
                <a:lnTo>
                  <a:pt x="10968" y="9538"/>
                </a:lnTo>
                <a:lnTo>
                  <a:pt x="11115" y="9758"/>
                </a:lnTo>
                <a:lnTo>
                  <a:pt x="11335" y="9978"/>
                </a:lnTo>
                <a:lnTo>
                  <a:pt x="11592" y="10161"/>
                </a:lnTo>
                <a:lnTo>
                  <a:pt x="11408" y="10418"/>
                </a:lnTo>
                <a:lnTo>
                  <a:pt x="11188" y="10198"/>
                </a:lnTo>
                <a:lnTo>
                  <a:pt x="10968" y="9978"/>
                </a:lnTo>
                <a:lnTo>
                  <a:pt x="10711" y="9831"/>
                </a:lnTo>
                <a:lnTo>
                  <a:pt x="10455" y="9648"/>
                </a:lnTo>
                <a:lnTo>
                  <a:pt x="10601" y="9464"/>
                </a:lnTo>
                <a:lnTo>
                  <a:pt x="10821" y="9281"/>
                </a:lnTo>
                <a:close/>
                <a:moveTo>
                  <a:pt x="13903" y="9941"/>
                </a:moveTo>
                <a:lnTo>
                  <a:pt x="13829" y="9978"/>
                </a:lnTo>
                <a:lnTo>
                  <a:pt x="13756" y="10014"/>
                </a:lnTo>
                <a:lnTo>
                  <a:pt x="13719" y="10014"/>
                </a:lnTo>
                <a:lnTo>
                  <a:pt x="13719" y="10051"/>
                </a:lnTo>
                <a:lnTo>
                  <a:pt x="13646" y="10161"/>
                </a:lnTo>
                <a:lnTo>
                  <a:pt x="13609" y="10271"/>
                </a:lnTo>
                <a:lnTo>
                  <a:pt x="13646" y="10418"/>
                </a:lnTo>
                <a:lnTo>
                  <a:pt x="13719" y="10565"/>
                </a:lnTo>
                <a:lnTo>
                  <a:pt x="13829" y="10638"/>
                </a:lnTo>
                <a:lnTo>
                  <a:pt x="13939" y="10675"/>
                </a:lnTo>
                <a:lnTo>
                  <a:pt x="14049" y="10638"/>
                </a:lnTo>
                <a:lnTo>
                  <a:pt x="14159" y="10601"/>
                </a:lnTo>
                <a:lnTo>
                  <a:pt x="14269" y="10491"/>
                </a:lnTo>
                <a:lnTo>
                  <a:pt x="14343" y="10418"/>
                </a:lnTo>
                <a:lnTo>
                  <a:pt x="14379" y="10308"/>
                </a:lnTo>
                <a:lnTo>
                  <a:pt x="14379" y="10271"/>
                </a:lnTo>
                <a:lnTo>
                  <a:pt x="14379" y="10198"/>
                </a:lnTo>
                <a:lnTo>
                  <a:pt x="14306" y="10124"/>
                </a:lnTo>
                <a:lnTo>
                  <a:pt x="14233" y="10051"/>
                </a:lnTo>
                <a:lnTo>
                  <a:pt x="14159" y="10014"/>
                </a:lnTo>
                <a:lnTo>
                  <a:pt x="14086" y="9978"/>
                </a:lnTo>
                <a:lnTo>
                  <a:pt x="13939" y="9941"/>
                </a:lnTo>
                <a:close/>
                <a:moveTo>
                  <a:pt x="7593" y="0"/>
                </a:moveTo>
                <a:lnTo>
                  <a:pt x="7447" y="37"/>
                </a:lnTo>
                <a:lnTo>
                  <a:pt x="7190" y="110"/>
                </a:lnTo>
                <a:lnTo>
                  <a:pt x="6970" y="221"/>
                </a:lnTo>
                <a:lnTo>
                  <a:pt x="6566" y="441"/>
                </a:lnTo>
                <a:lnTo>
                  <a:pt x="6199" y="697"/>
                </a:lnTo>
                <a:lnTo>
                  <a:pt x="5502" y="1211"/>
                </a:lnTo>
                <a:lnTo>
                  <a:pt x="5209" y="1064"/>
                </a:lnTo>
                <a:lnTo>
                  <a:pt x="4916" y="991"/>
                </a:lnTo>
                <a:lnTo>
                  <a:pt x="4585" y="991"/>
                </a:lnTo>
                <a:lnTo>
                  <a:pt x="4255" y="1027"/>
                </a:lnTo>
                <a:lnTo>
                  <a:pt x="3999" y="1101"/>
                </a:lnTo>
                <a:lnTo>
                  <a:pt x="3778" y="1211"/>
                </a:lnTo>
                <a:lnTo>
                  <a:pt x="3595" y="1358"/>
                </a:lnTo>
                <a:lnTo>
                  <a:pt x="3412" y="1504"/>
                </a:lnTo>
                <a:lnTo>
                  <a:pt x="3228" y="1688"/>
                </a:lnTo>
                <a:lnTo>
                  <a:pt x="3118" y="1908"/>
                </a:lnTo>
                <a:lnTo>
                  <a:pt x="3008" y="2128"/>
                </a:lnTo>
                <a:lnTo>
                  <a:pt x="2935" y="2348"/>
                </a:lnTo>
                <a:lnTo>
                  <a:pt x="2861" y="2678"/>
                </a:lnTo>
                <a:lnTo>
                  <a:pt x="2788" y="3008"/>
                </a:lnTo>
                <a:lnTo>
                  <a:pt x="2751" y="3338"/>
                </a:lnTo>
                <a:lnTo>
                  <a:pt x="2641" y="3669"/>
                </a:lnTo>
                <a:lnTo>
                  <a:pt x="2605" y="3852"/>
                </a:lnTo>
                <a:lnTo>
                  <a:pt x="2495" y="3999"/>
                </a:lnTo>
                <a:lnTo>
                  <a:pt x="2275" y="4255"/>
                </a:lnTo>
                <a:lnTo>
                  <a:pt x="2018" y="4476"/>
                </a:lnTo>
                <a:lnTo>
                  <a:pt x="1761" y="4696"/>
                </a:lnTo>
                <a:lnTo>
                  <a:pt x="1284" y="5062"/>
                </a:lnTo>
                <a:lnTo>
                  <a:pt x="844" y="5466"/>
                </a:lnTo>
                <a:lnTo>
                  <a:pt x="661" y="5649"/>
                </a:lnTo>
                <a:lnTo>
                  <a:pt x="514" y="5906"/>
                </a:lnTo>
                <a:lnTo>
                  <a:pt x="367" y="6126"/>
                </a:lnTo>
                <a:lnTo>
                  <a:pt x="220" y="6420"/>
                </a:lnTo>
                <a:lnTo>
                  <a:pt x="110" y="6713"/>
                </a:lnTo>
                <a:lnTo>
                  <a:pt x="37" y="7007"/>
                </a:lnTo>
                <a:lnTo>
                  <a:pt x="0" y="7263"/>
                </a:lnTo>
                <a:lnTo>
                  <a:pt x="0" y="7557"/>
                </a:lnTo>
                <a:lnTo>
                  <a:pt x="37" y="7850"/>
                </a:lnTo>
                <a:lnTo>
                  <a:pt x="74" y="8144"/>
                </a:lnTo>
                <a:lnTo>
                  <a:pt x="147" y="8400"/>
                </a:lnTo>
                <a:lnTo>
                  <a:pt x="220" y="8657"/>
                </a:lnTo>
                <a:lnTo>
                  <a:pt x="367" y="8914"/>
                </a:lnTo>
                <a:lnTo>
                  <a:pt x="514" y="9171"/>
                </a:lnTo>
                <a:lnTo>
                  <a:pt x="661" y="9391"/>
                </a:lnTo>
                <a:lnTo>
                  <a:pt x="844" y="9611"/>
                </a:lnTo>
                <a:lnTo>
                  <a:pt x="1064" y="9831"/>
                </a:lnTo>
                <a:lnTo>
                  <a:pt x="1284" y="10014"/>
                </a:lnTo>
                <a:lnTo>
                  <a:pt x="1541" y="10161"/>
                </a:lnTo>
                <a:lnTo>
                  <a:pt x="1798" y="10308"/>
                </a:lnTo>
                <a:lnTo>
                  <a:pt x="2054" y="10381"/>
                </a:lnTo>
                <a:lnTo>
                  <a:pt x="2348" y="10491"/>
                </a:lnTo>
                <a:lnTo>
                  <a:pt x="2641" y="10528"/>
                </a:lnTo>
                <a:lnTo>
                  <a:pt x="2898" y="10565"/>
                </a:lnTo>
                <a:lnTo>
                  <a:pt x="3192" y="10565"/>
                </a:lnTo>
                <a:lnTo>
                  <a:pt x="3485" y="10528"/>
                </a:lnTo>
                <a:lnTo>
                  <a:pt x="3742" y="10491"/>
                </a:lnTo>
                <a:lnTo>
                  <a:pt x="4035" y="10418"/>
                </a:lnTo>
                <a:lnTo>
                  <a:pt x="4365" y="10271"/>
                </a:lnTo>
                <a:lnTo>
                  <a:pt x="4696" y="10161"/>
                </a:lnTo>
                <a:lnTo>
                  <a:pt x="4879" y="10124"/>
                </a:lnTo>
                <a:lnTo>
                  <a:pt x="5209" y="10124"/>
                </a:lnTo>
                <a:lnTo>
                  <a:pt x="5392" y="10161"/>
                </a:lnTo>
                <a:lnTo>
                  <a:pt x="5502" y="10271"/>
                </a:lnTo>
                <a:lnTo>
                  <a:pt x="5613" y="10381"/>
                </a:lnTo>
                <a:lnTo>
                  <a:pt x="5833" y="10601"/>
                </a:lnTo>
                <a:lnTo>
                  <a:pt x="5979" y="10711"/>
                </a:lnTo>
                <a:lnTo>
                  <a:pt x="6089" y="10785"/>
                </a:lnTo>
                <a:lnTo>
                  <a:pt x="6273" y="10858"/>
                </a:lnTo>
                <a:lnTo>
                  <a:pt x="6420" y="10895"/>
                </a:lnTo>
                <a:lnTo>
                  <a:pt x="6933" y="10895"/>
                </a:lnTo>
                <a:lnTo>
                  <a:pt x="7227" y="10858"/>
                </a:lnTo>
                <a:lnTo>
                  <a:pt x="7483" y="10821"/>
                </a:lnTo>
                <a:lnTo>
                  <a:pt x="7740" y="10748"/>
                </a:lnTo>
                <a:lnTo>
                  <a:pt x="7997" y="10638"/>
                </a:lnTo>
                <a:lnTo>
                  <a:pt x="8217" y="10528"/>
                </a:lnTo>
                <a:lnTo>
                  <a:pt x="8437" y="10381"/>
                </a:lnTo>
                <a:lnTo>
                  <a:pt x="8657" y="10198"/>
                </a:lnTo>
                <a:lnTo>
                  <a:pt x="8877" y="10014"/>
                </a:lnTo>
                <a:lnTo>
                  <a:pt x="9061" y="9831"/>
                </a:lnTo>
                <a:lnTo>
                  <a:pt x="9207" y="9611"/>
                </a:lnTo>
                <a:lnTo>
                  <a:pt x="9354" y="9391"/>
                </a:lnTo>
                <a:lnTo>
                  <a:pt x="9501" y="9171"/>
                </a:lnTo>
                <a:lnTo>
                  <a:pt x="9574" y="8914"/>
                </a:lnTo>
                <a:lnTo>
                  <a:pt x="9684" y="8694"/>
                </a:lnTo>
                <a:lnTo>
                  <a:pt x="9721" y="8400"/>
                </a:lnTo>
                <a:lnTo>
                  <a:pt x="9721" y="8144"/>
                </a:lnTo>
                <a:lnTo>
                  <a:pt x="9721" y="7887"/>
                </a:lnTo>
                <a:lnTo>
                  <a:pt x="9684" y="7630"/>
                </a:lnTo>
                <a:lnTo>
                  <a:pt x="9611" y="7373"/>
                </a:lnTo>
                <a:lnTo>
                  <a:pt x="9537" y="7117"/>
                </a:lnTo>
                <a:lnTo>
                  <a:pt x="9281" y="6640"/>
                </a:lnTo>
                <a:lnTo>
                  <a:pt x="9171" y="6383"/>
                </a:lnTo>
                <a:lnTo>
                  <a:pt x="9061" y="6090"/>
                </a:lnTo>
                <a:lnTo>
                  <a:pt x="9061" y="5833"/>
                </a:lnTo>
                <a:lnTo>
                  <a:pt x="9061" y="5576"/>
                </a:lnTo>
                <a:lnTo>
                  <a:pt x="9097" y="5319"/>
                </a:lnTo>
                <a:lnTo>
                  <a:pt x="9134" y="5062"/>
                </a:lnTo>
                <a:lnTo>
                  <a:pt x="9317" y="4512"/>
                </a:lnTo>
                <a:lnTo>
                  <a:pt x="9501" y="4035"/>
                </a:lnTo>
                <a:lnTo>
                  <a:pt x="9684" y="3559"/>
                </a:lnTo>
                <a:lnTo>
                  <a:pt x="9794" y="3082"/>
                </a:lnTo>
                <a:lnTo>
                  <a:pt x="9831" y="2825"/>
                </a:lnTo>
                <a:lnTo>
                  <a:pt x="9831" y="2568"/>
                </a:lnTo>
                <a:lnTo>
                  <a:pt x="9794" y="2311"/>
                </a:lnTo>
                <a:lnTo>
                  <a:pt x="9721" y="2055"/>
                </a:lnTo>
                <a:lnTo>
                  <a:pt x="9611" y="1834"/>
                </a:lnTo>
                <a:lnTo>
                  <a:pt x="9501" y="1578"/>
                </a:lnTo>
                <a:lnTo>
                  <a:pt x="9354" y="1358"/>
                </a:lnTo>
                <a:lnTo>
                  <a:pt x="9207" y="1174"/>
                </a:lnTo>
                <a:lnTo>
                  <a:pt x="8841" y="771"/>
                </a:lnTo>
                <a:lnTo>
                  <a:pt x="8400" y="404"/>
                </a:lnTo>
                <a:lnTo>
                  <a:pt x="7960" y="110"/>
                </a:lnTo>
                <a:lnTo>
                  <a:pt x="7850" y="37"/>
                </a:lnTo>
                <a:lnTo>
                  <a:pt x="7703" y="0"/>
                </a:lnTo>
                <a:close/>
                <a:moveTo>
                  <a:pt x="12912" y="10675"/>
                </a:moveTo>
                <a:lnTo>
                  <a:pt x="12839" y="10711"/>
                </a:lnTo>
                <a:lnTo>
                  <a:pt x="12765" y="10785"/>
                </a:lnTo>
                <a:lnTo>
                  <a:pt x="12729" y="10858"/>
                </a:lnTo>
                <a:lnTo>
                  <a:pt x="12729" y="11005"/>
                </a:lnTo>
                <a:lnTo>
                  <a:pt x="12765" y="11115"/>
                </a:lnTo>
                <a:lnTo>
                  <a:pt x="12876" y="11225"/>
                </a:lnTo>
                <a:lnTo>
                  <a:pt x="13022" y="11262"/>
                </a:lnTo>
                <a:lnTo>
                  <a:pt x="13132" y="11225"/>
                </a:lnTo>
                <a:lnTo>
                  <a:pt x="13242" y="11115"/>
                </a:lnTo>
                <a:lnTo>
                  <a:pt x="13279" y="11005"/>
                </a:lnTo>
                <a:lnTo>
                  <a:pt x="13279" y="10858"/>
                </a:lnTo>
                <a:lnTo>
                  <a:pt x="13242" y="10785"/>
                </a:lnTo>
                <a:lnTo>
                  <a:pt x="13169" y="10711"/>
                </a:lnTo>
                <a:lnTo>
                  <a:pt x="13096" y="10675"/>
                </a:lnTo>
                <a:close/>
                <a:moveTo>
                  <a:pt x="13572" y="11262"/>
                </a:moveTo>
                <a:lnTo>
                  <a:pt x="13499" y="11298"/>
                </a:lnTo>
                <a:lnTo>
                  <a:pt x="13462" y="11372"/>
                </a:lnTo>
                <a:lnTo>
                  <a:pt x="13389" y="11408"/>
                </a:lnTo>
                <a:lnTo>
                  <a:pt x="13316" y="11445"/>
                </a:lnTo>
                <a:lnTo>
                  <a:pt x="13242" y="11555"/>
                </a:lnTo>
                <a:lnTo>
                  <a:pt x="13242" y="11702"/>
                </a:lnTo>
                <a:lnTo>
                  <a:pt x="13242" y="11775"/>
                </a:lnTo>
                <a:lnTo>
                  <a:pt x="13279" y="11849"/>
                </a:lnTo>
                <a:lnTo>
                  <a:pt x="13352" y="11959"/>
                </a:lnTo>
                <a:lnTo>
                  <a:pt x="13609" y="11959"/>
                </a:lnTo>
                <a:lnTo>
                  <a:pt x="13719" y="11922"/>
                </a:lnTo>
                <a:lnTo>
                  <a:pt x="13829" y="11849"/>
                </a:lnTo>
                <a:lnTo>
                  <a:pt x="13866" y="11738"/>
                </a:lnTo>
                <a:lnTo>
                  <a:pt x="13939" y="11628"/>
                </a:lnTo>
                <a:lnTo>
                  <a:pt x="13939" y="11555"/>
                </a:lnTo>
                <a:lnTo>
                  <a:pt x="13939" y="11518"/>
                </a:lnTo>
                <a:lnTo>
                  <a:pt x="13903" y="11445"/>
                </a:lnTo>
                <a:lnTo>
                  <a:pt x="13866" y="11372"/>
                </a:lnTo>
                <a:lnTo>
                  <a:pt x="13829" y="11298"/>
                </a:lnTo>
                <a:lnTo>
                  <a:pt x="13719" y="11262"/>
                </a:lnTo>
                <a:close/>
                <a:moveTo>
                  <a:pt x="12215" y="11555"/>
                </a:moveTo>
                <a:lnTo>
                  <a:pt x="12142" y="11592"/>
                </a:lnTo>
                <a:lnTo>
                  <a:pt x="12069" y="11702"/>
                </a:lnTo>
                <a:lnTo>
                  <a:pt x="12032" y="11812"/>
                </a:lnTo>
                <a:lnTo>
                  <a:pt x="12032" y="11959"/>
                </a:lnTo>
                <a:lnTo>
                  <a:pt x="12032" y="12069"/>
                </a:lnTo>
                <a:lnTo>
                  <a:pt x="12105" y="12362"/>
                </a:lnTo>
                <a:lnTo>
                  <a:pt x="12252" y="12582"/>
                </a:lnTo>
                <a:lnTo>
                  <a:pt x="12325" y="12619"/>
                </a:lnTo>
                <a:lnTo>
                  <a:pt x="12399" y="12656"/>
                </a:lnTo>
                <a:lnTo>
                  <a:pt x="12509" y="12656"/>
                </a:lnTo>
                <a:lnTo>
                  <a:pt x="12582" y="12582"/>
                </a:lnTo>
                <a:lnTo>
                  <a:pt x="12619" y="12545"/>
                </a:lnTo>
                <a:lnTo>
                  <a:pt x="12692" y="12545"/>
                </a:lnTo>
                <a:lnTo>
                  <a:pt x="12802" y="12619"/>
                </a:lnTo>
                <a:lnTo>
                  <a:pt x="12876" y="12619"/>
                </a:lnTo>
                <a:lnTo>
                  <a:pt x="12949" y="12582"/>
                </a:lnTo>
                <a:lnTo>
                  <a:pt x="12986" y="12545"/>
                </a:lnTo>
                <a:lnTo>
                  <a:pt x="13022" y="12435"/>
                </a:lnTo>
                <a:lnTo>
                  <a:pt x="12986" y="12325"/>
                </a:lnTo>
                <a:lnTo>
                  <a:pt x="12912" y="12215"/>
                </a:lnTo>
                <a:lnTo>
                  <a:pt x="12802" y="12179"/>
                </a:lnTo>
                <a:lnTo>
                  <a:pt x="12655" y="12142"/>
                </a:lnTo>
                <a:lnTo>
                  <a:pt x="12545" y="12142"/>
                </a:lnTo>
                <a:lnTo>
                  <a:pt x="12472" y="12179"/>
                </a:lnTo>
                <a:lnTo>
                  <a:pt x="12399" y="12032"/>
                </a:lnTo>
                <a:lnTo>
                  <a:pt x="12399" y="11849"/>
                </a:lnTo>
                <a:lnTo>
                  <a:pt x="12399" y="11665"/>
                </a:lnTo>
                <a:lnTo>
                  <a:pt x="12362" y="11592"/>
                </a:lnTo>
                <a:lnTo>
                  <a:pt x="12289" y="11555"/>
                </a:lnTo>
                <a:close/>
                <a:moveTo>
                  <a:pt x="14049" y="5466"/>
                </a:moveTo>
                <a:lnTo>
                  <a:pt x="14196" y="5503"/>
                </a:lnTo>
                <a:lnTo>
                  <a:pt x="14490" y="5649"/>
                </a:lnTo>
                <a:lnTo>
                  <a:pt x="14673" y="5723"/>
                </a:lnTo>
                <a:lnTo>
                  <a:pt x="14930" y="5906"/>
                </a:lnTo>
                <a:lnTo>
                  <a:pt x="15150" y="6090"/>
                </a:lnTo>
                <a:lnTo>
                  <a:pt x="15370" y="6310"/>
                </a:lnTo>
                <a:lnTo>
                  <a:pt x="15590" y="6566"/>
                </a:lnTo>
                <a:lnTo>
                  <a:pt x="15773" y="6860"/>
                </a:lnTo>
                <a:lnTo>
                  <a:pt x="15883" y="7190"/>
                </a:lnTo>
                <a:lnTo>
                  <a:pt x="15993" y="7520"/>
                </a:lnTo>
                <a:lnTo>
                  <a:pt x="16067" y="7850"/>
                </a:lnTo>
                <a:lnTo>
                  <a:pt x="16104" y="8217"/>
                </a:lnTo>
                <a:lnTo>
                  <a:pt x="16104" y="8547"/>
                </a:lnTo>
                <a:lnTo>
                  <a:pt x="16067" y="9244"/>
                </a:lnTo>
                <a:lnTo>
                  <a:pt x="15957" y="9941"/>
                </a:lnTo>
                <a:lnTo>
                  <a:pt x="15773" y="10601"/>
                </a:lnTo>
                <a:lnTo>
                  <a:pt x="15517" y="11225"/>
                </a:lnTo>
                <a:lnTo>
                  <a:pt x="15370" y="11555"/>
                </a:lnTo>
                <a:lnTo>
                  <a:pt x="15186" y="11849"/>
                </a:lnTo>
                <a:lnTo>
                  <a:pt x="15003" y="12105"/>
                </a:lnTo>
                <a:lnTo>
                  <a:pt x="14783" y="12362"/>
                </a:lnTo>
                <a:lnTo>
                  <a:pt x="14526" y="12619"/>
                </a:lnTo>
                <a:lnTo>
                  <a:pt x="14269" y="12839"/>
                </a:lnTo>
                <a:lnTo>
                  <a:pt x="14013" y="13022"/>
                </a:lnTo>
                <a:lnTo>
                  <a:pt x="13719" y="13169"/>
                </a:lnTo>
                <a:lnTo>
                  <a:pt x="13389" y="13316"/>
                </a:lnTo>
                <a:lnTo>
                  <a:pt x="13059" y="13463"/>
                </a:lnTo>
                <a:lnTo>
                  <a:pt x="12802" y="13499"/>
                </a:lnTo>
                <a:lnTo>
                  <a:pt x="12509" y="13536"/>
                </a:lnTo>
                <a:lnTo>
                  <a:pt x="12325" y="13499"/>
                </a:lnTo>
                <a:lnTo>
                  <a:pt x="12179" y="13426"/>
                </a:lnTo>
                <a:lnTo>
                  <a:pt x="12032" y="13279"/>
                </a:lnTo>
                <a:lnTo>
                  <a:pt x="11922" y="13169"/>
                </a:lnTo>
                <a:lnTo>
                  <a:pt x="11482" y="12692"/>
                </a:lnTo>
                <a:lnTo>
                  <a:pt x="11298" y="12435"/>
                </a:lnTo>
                <a:lnTo>
                  <a:pt x="11225" y="12289"/>
                </a:lnTo>
                <a:lnTo>
                  <a:pt x="11188" y="12105"/>
                </a:lnTo>
                <a:lnTo>
                  <a:pt x="11188" y="11922"/>
                </a:lnTo>
                <a:lnTo>
                  <a:pt x="11262" y="11738"/>
                </a:lnTo>
                <a:lnTo>
                  <a:pt x="11445" y="11408"/>
                </a:lnTo>
                <a:lnTo>
                  <a:pt x="11812" y="10785"/>
                </a:lnTo>
                <a:lnTo>
                  <a:pt x="12142" y="10161"/>
                </a:lnTo>
                <a:lnTo>
                  <a:pt x="12472" y="9501"/>
                </a:lnTo>
                <a:lnTo>
                  <a:pt x="12765" y="8877"/>
                </a:lnTo>
                <a:lnTo>
                  <a:pt x="12876" y="8547"/>
                </a:lnTo>
                <a:lnTo>
                  <a:pt x="12949" y="8217"/>
                </a:lnTo>
                <a:lnTo>
                  <a:pt x="12986" y="7887"/>
                </a:lnTo>
                <a:lnTo>
                  <a:pt x="12949" y="7593"/>
                </a:lnTo>
                <a:lnTo>
                  <a:pt x="12876" y="7263"/>
                </a:lnTo>
                <a:lnTo>
                  <a:pt x="12765" y="6970"/>
                </a:lnTo>
                <a:lnTo>
                  <a:pt x="12729" y="6750"/>
                </a:lnTo>
                <a:lnTo>
                  <a:pt x="12692" y="6566"/>
                </a:lnTo>
                <a:lnTo>
                  <a:pt x="12729" y="6346"/>
                </a:lnTo>
                <a:lnTo>
                  <a:pt x="12802" y="6200"/>
                </a:lnTo>
                <a:lnTo>
                  <a:pt x="12876" y="6016"/>
                </a:lnTo>
                <a:lnTo>
                  <a:pt x="12986" y="5869"/>
                </a:lnTo>
                <a:lnTo>
                  <a:pt x="13132" y="5723"/>
                </a:lnTo>
                <a:lnTo>
                  <a:pt x="13279" y="5613"/>
                </a:lnTo>
                <a:lnTo>
                  <a:pt x="13316" y="5686"/>
                </a:lnTo>
                <a:lnTo>
                  <a:pt x="13389" y="5723"/>
                </a:lnTo>
                <a:lnTo>
                  <a:pt x="13536" y="5759"/>
                </a:lnTo>
                <a:lnTo>
                  <a:pt x="13646" y="5686"/>
                </a:lnTo>
                <a:lnTo>
                  <a:pt x="13719" y="5649"/>
                </a:lnTo>
                <a:lnTo>
                  <a:pt x="13756" y="5576"/>
                </a:lnTo>
                <a:lnTo>
                  <a:pt x="13829" y="5503"/>
                </a:lnTo>
                <a:lnTo>
                  <a:pt x="13939" y="5466"/>
                </a:lnTo>
                <a:close/>
                <a:moveTo>
                  <a:pt x="13646" y="3852"/>
                </a:moveTo>
                <a:lnTo>
                  <a:pt x="13609" y="3925"/>
                </a:lnTo>
                <a:lnTo>
                  <a:pt x="13499" y="4182"/>
                </a:lnTo>
                <a:lnTo>
                  <a:pt x="13462" y="4476"/>
                </a:lnTo>
                <a:lnTo>
                  <a:pt x="13462" y="4732"/>
                </a:lnTo>
                <a:lnTo>
                  <a:pt x="13499" y="5026"/>
                </a:lnTo>
                <a:lnTo>
                  <a:pt x="13316" y="5099"/>
                </a:lnTo>
                <a:lnTo>
                  <a:pt x="13132" y="5173"/>
                </a:lnTo>
                <a:lnTo>
                  <a:pt x="13022" y="4769"/>
                </a:lnTo>
                <a:lnTo>
                  <a:pt x="12839" y="4439"/>
                </a:lnTo>
                <a:lnTo>
                  <a:pt x="12802" y="4402"/>
                </a:lnTo>
                <a:lnTo>
                  <a:pt x="12729" y="4402"/>
                </a:lnTo>
                <a:lnTo>
                  <a:pt x="12692" y="4439"/>
                </a:lnTo>
                <a:lnTo>
                  <a:pt x="12692" y="4476"/>
                </a:lnTo>
                <a:lnTo>
                  <a:pt x="12655" y="4732"/>
                </a:lnTo>
                <a:lnTo>
                  <a:pt x="12692" y="4952"/>
                </a:lnTo>
                <a:lnTo>
                  <a:pt x="12802" y="5429"/>
                </a:lnTo>
                <a:lnTo>
                  <a:pt x="12582" y="5649"/>
                </a:lnTo>
                <a:lnTo>
                  <a:pt x="12399" y="5466"/>
                </a:lnTo>
                <a:lnTo>
                  <a:pt x="12142" y="5173"/>
                </a:lnTo>
                <a:lnTo>
                  <a:pt x="12105" y="5136"/>
                </a:lnTo>
                <a:lnTo>
                  <a:pt x="12032" y="5173"/>
                </a:lnTo>
                <a:lnTo>
                  <a:pt x="11995" y="5209"/>
                </a:lnTo>
                <a:lnTo>
                  <a:pt x="11995" y="5283"/>
                </a:lnTo>
                <a:lnTo>
                  <a:pt x="12032" y="5466"/>
                </a:lnTo>
                <a:lnTo>
                  <a:pt x="12142" y="5649"/>
                </a:lnTo>
                <a:lnTo>
                  <a:pt x="12252" y="5796"/>
                </a:lnTo>
                <a:lnTo>
                  <a:pt x="12435" y="5906"/>
                </a:lnTo>
                <a:lnTo>
                  <a:pt x="12399" y="6016"/>
                </a:lnTo>
                <a:lnTo>
                  <a:pt x="12362" y="6053"/>
                </a:lnTo>
                <a:lnTo>
                  <a:pt x="12142" y="6016"/>
                </a:lnTo>
                <a:lnTo>
                  <a:pt x="11738" y="5833"/>
                </a:lnTo>
                <a:lnTo>
                  <a:pt x="11665" y="5686"/>
                </a:lnTo>
                <a:lnTo>
                  <a:pt x="11628" y="5649"/>
                </a:lnTo>
                <a:lnTo>
                  <a:pt x="11592" y="5686"/>
                </a:lnTo>
                <a:lnTo>
                  <a:pt x="11555" y="5833"/>
                </a:lnTo>
                <a:lnTo>
                  <a:pt x="11518" y="5906"/>
                </a:lnTo>
                <a:lnTo>
                  <a:pt x="11518" y="5979"/>
                </a:lnTo>
                <a:lnTo>
                  <a:pt x="11555" y="6053"/>
                </a:lnTo>
                <a:lnTo>
                  <a:pt x="11628" y="6126"/>
                </a:lnTo>
                <a:lnTo>
                  <a:pt x="11775" y="6236"/>
                </a:lnTo>
                <a:lnTo>
                  <a:pt x="11995" y="6346"/>
                </a:lnTo>
                <a:lnTo>
                  <a:pt x="12289" y="6456"/>
                </a:lnTo>
                <a:lnTo>
                  <a:pt x="12252" y="6676"/>
                </a:lnTo>
                <a:lnTo>
                  <a:pt x="12289" y="6897"/>
                </a:lnTo>
                <a:lnTo>
                  <a:pt x="11555" y="6897"/>
                </a:lnTo>
                <a:lnTo>
                  <a:pt x="11445" y="6933"/>
                </a:lnTo>
                <a:lnTo>
                  <a:pt x="11408" y="7007"/>
                </a:lnTo>
                <a:lnTo>
                  <a:pt x="11408" y="7153"/>
                </a:lnTo>
                <a:lnTo>
                  <a:pt x="11408" y="7337"/>
                </a:lnTo>
                <a:lnTo>
                  <a:pt x="11482" y="7483"/>
                </a:lnTo>
                <a:lnTo>
                  <a:pt x="11555" y="7593"/>
                </a:lnTo>
                <a:lnTo>
                  <a:pt x="11592" y="7630"/>
                </a:lnTo>
                <a:lnTo>
                  <a:pt x="11922" y="7960"/>
                </a:lnTo>
                <a:lnTo>
                  <a:pt x="12142" y="8107"/>
                </a:lnTo>
                <a:lnTo>
                  <a:pt x="12252" y="8180"/>
                </a:lnTo>
                <a:lnTo>
                  <a:pt x="12362" y="8217"/>
                </a:lnTo>
                <a:lnTo>
                  <a:pt x="12472" y="8217"/>
                </a:lnTo>
                <a:lnTo>
                  <a:pt x="12362" y="8547"/>
                </a:lnTo>
                <a:lnTo>
                  <a:pt x="12252" y="8804"/>
                </a:lnTo>
                <a:lnTo>
                  <a:pt x="12215" y="8841"/>
                </a:lnTo>
                <a:lnTo>
                  <a:pt x="12179" y="8877"/>
                </a:lnTo>
                <a:lnTo>
                  <a:pt x="11812" y="8731"/>
                </a:lnTo>
                <a:lnTo>
                  <a:pt x="11555" y="8584"/>
                </a:lnTo>
                <a:lnTo>
                  <a:pt x="11335" y="8364"/>
                </a:lnTo>
                <a:lnTo>
                  <a:pt x="11225" y="8364"/>
                </a:lnTo>
                <a:lnTo>
                  <a:pt x="11188" y="8437"/>
                </a:lnTo>
                <a:lnTo>
                  <a:pt x="11188" y="8511"/>
                </a:lnTo>
                <a:lnTo>
                  <a:pt x="11335" y="8731"/>
                </a:lnTo>
                <a:lnTo>
                  <a:pt x="11555" y="8951"/>
                </a:lnTo>
                <a:lnTo>
                  <a:pt x="11812" y="9134"/>
                </a:lnTo>
                <a:lnTo>
                  <a:pt x="12069" y="9244"/>
                </a:lnTo>
                <a:lnTo>
                  <a:pt x="11848" y="9648"/>
                </a:lnTo>
                <a:lnTo>
                  <a:pt x="11738" y="9648"/>
                </a:lnTo>
                <a:lnTo>
                  <a:pt x="11665" y="9721"/>
                </a:lnTo>
                <a:lnTo>
                  <a:pt x="11262" y="9428"/>
                </a:lnTo>
                <a:lnTo>
                  <a:pt x="10895" y="9134"/>
                </a:lnTo>
                <a:lnTo>
                  <a:pt x="10858" y="9097"/>
                </a:lnTo>
                <a:lnTo>
                  <a:pt x="10821" y="9134"/>
                </a:lnTo>
                <a:lnTo>
                  <a:pt x="10601" y="9391"/>
                </a:lnTo>
                <a:lnTo>
                  <a:pt x="10381" y="9648"/>
                </a:lnTo>
                <a:lnTo>
                  <a:pt x="10308" y="9648"/>
                </a:lnTo>
                <a:lnTo>
                  <a:pt x="10234" y="9684"/>
                </a:lnTo>
                <a:lnTo>
                  <a:pt x="10198" y="9758"/>
                </a:lnTo>
                <a:lnTo>
                  <a:pt x="10234" y="9831"/>
                </a:lnTo>
                <a:lnTo>
                  <a:pt x="10748" y="10308"/>
                </a:lnTo>
                <a:lnTo>
                  <a:pt x="11188" y="10821"/>
                </a:lnTo>
                <a:lnTo>
                  <a:pt x="10968" y="11262"/>
                </a:lnTo>
                <a:lnTo>
                  <a:pt x="10785" y="11152"/>
                </a:lnTo>
                <a:lnTo>
                  <a:pt x="10601" y="11078"/>
                </a:lnTo>
                <a:lnTo>
                  <a:pt x="10381" y="11042"/>
                </a:lnTo>
                <a:lnTo>
                  <a:pt x="10308" y="11005"/>
                </a:lnTo>
                <a:lnTo>
                  <a:pt x="10198" y="10968"/>
                </a:lnTo>
                <a:lnTo>
                  <a:pt x="10161" y="10931"/>
                </a:lnTo>
                <a:lnTo>
                  <a:pt x="10088" y="10931"/>
                </a:lnTo>
                <a:lnTo>
                  <a:pt x="9978" y="10968"/>
                </a:lnTo>
                <a:lnTo>
                  <a:pt x="9941" y="11078"/>
                </a:lnTo>
                <a:lnTo>
                  <a:pt x="9941" y="11152"/>
                </a:lnTo>
                <a:lnTo>
                  <a:pt x="9978" y="11188"/>
                </a:lnTo>
                <a:lnTo>
                  <a:pt x="10124" y="11335"/>
                </a:lnTo>
                <a:lnTo>
                  <a:pt x="10308" y="11445"/>
                </a:lnTo>
                <a:lnTo>
                  <a:pt x="10565" y="11555"/>
                </a:lnTo>
                <a:lnTo>
                  <a:pt x="10675" y="11592"/>
                </a:lnTo>
                <a:lnTo>
                  <a:pt x="10785" y="11592"/>
                </a:lnTo>
                <a:lnTo>
                  <a:pt x="10748" y="11775"/>
                </a:lnTo>
                <a:lnTo>
                  <a:pt x="10711" y="11959"/>
                </a:lnTo>
                <a:lnTo>
                  <a:pt x="10675" y="12179"/>
                </a:lnTo>
                <a:lnTo>
                  <a:pt x="10711" y="12362"/>
                </a:lnTo>
                <a:lnTo>
                  <a:pt x="10785" y="12582"/>
                </a:lnTo>
                <a:lnTo>
                  <a:pt x="10638" y="12692"/>
                </a:lnTo>
                <a:lnTo>
                  <a:pt x="10455" y="12876"/>
                </a:lnTo>
                <a:lnTo>
                  <a:pt x="10381" y="12949"/>
                </a:lnTo>
                <a:lnTo>
                  <a:pt x="10308" y="12949"/>
                </a:lnTo>
                <a:lnTo>
                  <a:pt x="10271" y="12986"/>
                </a:lnTo>
                <a:lnTo>
                  <a:pt x="10234" y="13059"/>
                </a:lnTo>
                <a:lnTo>
                  <a:pt x="10234" y="13169"/>
                </a:lnTo>
                <a:lnTo>
                  <a:pt x="10271" y="13206"/>
                </a:lnTo>
                <a:lnTo>
                  <a:pt x="10308" y="13242"/>
                </a:lnTo>
                <a:lnTo>
                  <a:pt x="10455" y="13242"/>
                </a:lnTo>
                <a:lnTo>
                  <a:pt x="10565" y="13206"/>
                </a:lnTo>
                <a:lnTo>
                  <a:pt x="10748" y="13059"/>
                </a:lnTo>
                <a:lnTo>
                  <a:pt x="11005" y="12912"/>
                </a:lnTo>
                <a:lnTo>
                  <a:pt x="11408" y="13352"/>
                </a:lnTo>
                <a:lnTo>
                  <a:pt x="11482" y="13426"/>
                </a:lnTo>
                <a:lnTo>
                  <a:pt x="11335" y="13609"/>
                </a:lnTo>
                <a:lnTo>
                  <a:pt x="11262" y="13829"/>
                </a:lnTo>
                <a:lnTo>
                  <a:pt x="11188" y="13829"/>
                </a:lnTo>
                <a:lnTo>
                  <a:pt x="11115" y="13866"/>
                </a:lnTo>
                <a:lnTo>
                  <a:pt x="11005" y="13939"/>
                </a:lnTo>
                <a:lnTo>
                  <a:pt x="10968" y="14013"/>
                </a:lnTo>
                <a:lnTo>
                  <a:pt x="11005" y="14123"/>
                </a:lnTo>
                <a:lnTo>
                  <a:pt x="11041" y="14233"/>
                </a:lnTo>
                <a:lnTo>
                  <a:pt x="11151" y="14306"/>
                </a:lnTo>
                <a:lnTo>
                  <a:pt x="11262" y="14343"/>
                </a:lnTo>
                <a:lnTo>
                  <a:pt x="11372" y="14343"/>
                </a:lnTo>
                <a:lnTo>
                  <a:pt x="11482" y="14270"/>
                </a:lnTo>
                <a:lnTo>
                  <a:pt x="11555" y="14196"/>
                </a:lnTo>
                <a:lnTo>
                  <a:pt x="11628" y="14086"/>
                </a:lnTo>
                <a:lnTo>
                  <a:pt x="11665" y="13976"/>
                </a:lnTo>
                <a:lnTo>
                  <a:pt x="11665" y="13866"/>
                </a:lnTo>
                <a:lnTo>
                  <a:pt x="11738" y="13719"/>
                </a:lnTo>
                <a:lnTo>
                  <a:pt x="11848" y="13829"/>
                </a:lnTo>
                <a:lnTo>
                  <a:pt x="11995" y="13903"/>
                </a:lnTo>
                <a:lnTo>
                  <a:pt x="12142" y="13976"/>
                </a:lnTo>
                <a:lnTo>
                  <a:pt x="12325" y="14013"/>
                </a:lnTo>
                <a:lnTo>
                  <a:pt x="12362" y="14049"/>
                </a:lnTo>
                <a:lnTo>
                  <a:pt x="12252" y="14270"/>
                </a:lnTo>
                <a:lnTo>
                  <a:pt x="12179" y="14453"/>
                </a:lnTo>
                <a:lnTo>
                  <a:pt x="12105" y="14563"/>
                </a:lnTo>
                <a:lnTo>
                  <a:pt x="11995" y="14600"/>
                </a:lnTo>
                <a:lnTo>
                  <a:pt x="11958" y="14600"/>
                </a:lnTo>
                <a:lnTo>
                  <a:pt x="11885" y="14636"/>
                </a:lnTo>
                <a:lnTo>
                  <a:pt x="11848" y="14746"/>
                </a:lnTo>
                <a:lnTo>
                  <a:pt x="11848" y="14856"/>
                </a:lnTo>
                <a:lnTo>
                  <a:pt x="11922" y="14930"/>
                </a:lnTo>
                <a:lnTo>
                  <a:pt x="11995" y="15003"/>
                </a:lnTo>
                <a:lnTo>
                  <a:pt x="12069" y="15003"/>
                </a:lnTo>
                <a:lnTo>
                  <a:pt x="12215" y="14966"/>
                </a:lnTo>
                <a:lnTo>
                  <a:pt x="12362" y="14856"/>
                </a:lnTo>
                <a:lnTo>
                  <a:pt x="12472" y="14746"/>
                </a:lnTo>
                <a:lnTo>
                  <a:pt x="12545" y="14563"/>
                </a:lnTo>
                <a:lnTo>
                  <a:pt x="12619" y="14416"/>
                </a:lnTo>
                <a:lnTo>
                  <a:pt x="12692" y="14049"/>
                </a:lnTo>
                <a:lnTo>
                  <a:pt x="13132" y="13976"/>
                </a:lnTo>
                <a:lnTo>
                  <a:pt x="13536" y="13829"/>
                </a:lnTo>
                <a:lnTo>
                  <a:pt x="13279" y="14526"/>
                </a:lnTo>
                <a:lnTo>
                  <a:pt x="13206" y="14710"/>
                </a:lnTo>
                <a:lnTo>
                  <a:pt x="13206" y="14820"/>
                </a:lnTo>
                <a:lnTo>
                  <a:pt x="13242" y="14856"/>
                </a:lnTo>
                <a:lnTo>
                  <a:pt x="13279" y="14930"/>
                </a:lnTo>
                <a:lnTo>
                  <a:pt x="13352" y="14966"/>
                </a:lnTo>
                <a:lnTo>
                  <a:pt x="13426" y="14966"/>
                </a:lnTo>
                <a:lnTo>
                  <a:pt x="13499" y="14930"/>
                </a:lnTo>
                <a:lnTo>
                  <a:pt x="13572" y="14893"/>
                </a:lnTo>
                <a:lnTo>
                  <a:pt x="13609" y="14820"/>
                </a:lnTo>
                <a:lnTo>
                  <a:pt x="13719" y="14563"/>
                </a:lnTo>
                <a:lnTo>
                  <a:pt x="13793" y="14270"/>
                </a:lnTo>
                <a:lnTo>
                  <a:pt x="13829" y="13976"/>
                </a:lnTo>
                <a:lnTo>
                  <a:pt x="13829" y="13719"/>
                </a:lnTo>
                <a:lnTo>
                  <a:pt x="14269" y="13463"/>
                </a:lnTo>
                <a:lnTo>
                  <a:pt x="14306" y="13939"/>
                </a:lnTo>
                <a:lnTo>
                  <a:pt x="14343" y="14049"/>
                </a:lnTo>
                <a:lnTo>
                  <a:pt x="14379" y="14123"/>
                </a:lnTo>
                <a:lnTo>
                  <a:pt x="14379" y="14159"/>
                </a:lnTo>
                <a:lnTo>
                  <a:pt x="14416" y="14270"/>
                </a:lnTo>
                <a:lnTo>
                  <a:pt x="14490" y="14343"/>
                </a:lnTo>
                <a:lnTo>
                  <a:pt x="14673" y="14343"/>
                </a:lnTo>
                <a:lnTo>
                  <a:pt x="14673" y="14306"/>
                </a:lnTo>
                <a:lnTo>
                  <a:pt x="14746" y="14233"/>
                </a:lnTo>
                <a:lnTo>
                  <a:pt x="14783" y="14159"/>
                </a:lnTo>
                <a:lnTo>
                  <a:pt x="14710" y="13903"/>
                </a:lnTo>
                <a:lnTo>
                  <a:pt x="14673" y="13646"/>
                </a:lnTo>
                <a:lnTo>
                  <a:pt x="14563" y="13279"/>
                </a:lnTo>
                <a:lnTo>
                  <a:pt x="15003" y="12876"/>
                </a:lnTo>
                <a:lnTo>
                  <a:pt x="15113" y="13022"/>
                </a:lnTo>
                <a:lnTo>
                  <a:pt x="15223" y="13132"/>
                </a:lnTo>
                <a:lnTo>
                  <a:pt x="15370" y="13352"/>
                </a:lnTo>
                <a:lnTo>
                  <a:pt x="15480" y="13463"/>
                </a:lnTo>
                <a:lnTo>
                  <a:pt x="15590" y="13536"/>
                </a:lnTo>
                <a:lnTo>
                  <a:pt x="15663" y="13536"/>
                </a:lnTo>
                <a:lnTo>
                  <a:pt x="15737" y="13463"/>
                </a:lnTo>
                <a:lnTo>
                  <a:pt x="15773" y="13389"/>
                </a:lnTo>
                <a:lnTo>
                  <a:pt x="15773" y="13316"/>
                </a:lnTo>
                <a:lnTo>
                  <a:pt x="15737" y="13132"/>
                </a:lnTo>
                <a:lnTo>
                  <a:pt x="15627" y="12986"/>
                </a:lnTo>
                <a:lnTo>
                  <a:pt x="15480" y="12876"/>
                </a:lnTo>
                <a:lnTo>
                  <a:pt x="15370" y="12729"/>
                </a:lnTo>
                <a:lnTo>
                  <a:pt x="15260" y="12582"/>
                </a:lnTo>
                <a:lnTo>
                  <a:pt x="15480" y="12289"/>
                </a:lnTo>
                <a:lnTo>
                  <a:pt x="15700" y="11995"/>
                </a:lnTo>
                <a:lnTo>
                  <a:pt x="15773" y="12069"/>
                </a:lnTo>
                <a:lnTo>
                  <a:pt x="15993" y="12215"/>
                </a:lnTo>
                <a:lnTo>
                  <a:pt x="16177" y="12399"/>
                </a:lnTo>
                <a:lnTo>
                  <a:pt x="16250" y="12435"/>
                </a:lnTo>
                <a:lnTo>
                  <a:pt x="16397" y="12435"/>
                </a:lnTo>
                <a:lnTo>
                  <a:pt x="16434" y="12399"/>
                </a:lnTo>
                <a:lnTo>
                  <a:pt x="16470" y="12325"/>
                </a:lnTo>
                <a:lnTo>
                  <a:pt x="16507" y="12252"/>
                </a:lnTo>
                <a:lnTo>
                  <a:pt x="16507" y="12179"/>
                </a:lnTo>
                <a:lnTo>
                  <a:pt x="16434" y="12105"/>
                </a:lnTo>
                <a:lnTo>
                  <a:pt x="16250" y="11922"/>
                </a:lnTo>
                <a:lnTo>
                  <a:pt x="16030" y="11775"/>
                </a:lnTo>
                <a:lnTo>
                  <a:pt x="15883" y="11702"/>
                </a:lnTo>
                <a:lnTo>
                  <a:pt x="16140" y="11115"/>
                </a:lnTo>
                <a:lnTo>
                  <a:pt x="16324" y="11225"/>
                </a:lnTo>
                <a:lnTo>
                  <a:pt x="16617" y="11335"/>
                </a:lnTo>
                <a:lnTo>
                  <a:pt x="16984" y="11408"/>
                </a:lnTo>
                <a:lnTo>
                  <a:pt x="17057" y="11408"/>
                </a:lnTo>
                <a:lnTo>
                  <a:pt x="17094" y="11372"/>
                </a:lnTo>
                <a:lnTo>
                  <a:pt x="17131" y="11298"/>
                </a:lnTo>
                <a:lnTo>
                  <a:pt x="17167" y="11225"/>
                </a:lnTo>
                <a:lnTo>
                  <a:pt x="17167" y="11152"/>
                </a:lnTo>
                <a:lnTo>
                  <a:pt x="17131" y="11078"/>
                </a:lnTo>
                <a:lnTo>
                  <a:pt x="17094" y="11042"/>
                </a:lnTo>
                <a:lnTo>
                  <a:pt x="17021" y="11005"/>
                </a:lnTo>
                <a:lnTo>
                  <a:pt x="16764" y="10968"/>
                </a:lnTo>
                <a:lnTo>
                  <a:pt x="16544" y="10895"/>
                </a:lnTo>
                <a:lnTo>
                  <a:pt x="16250" y="10821"/>
                </a:lnTo>
                <a:lnTo>
                  <a:pt x="16397" y="10345"/>
                </a:lnTo>
                <a:lnTo>
                  <a:pt x="16507" y="9831"/>
                </a:lnTo>
                <a:lnTo>
                  <a:pt x="16727" y="9941"/>
                </a:lnTo>
                <a:lnTo>
                  <a:pt x="16984" y="9978"/>
                </a:lnTo>
                <a:lnTo>
                  <a:pt x="17131" y="10014"/>
                </a:lnTo>
                <a:lnTo>
                  <a:pt x="17277" y="10014"/>
                </a:lnTo>
                <a:lnTo>
                  <a:pt x="17424" y="9978"/>
                </a:lnTo>
                <a:lnTo>
                  <a:pt x="17461" y="9904"/>
                </a:lnTo>
                <a:lnTo>
                  <a:pt x="17497" y="9831"/>
                </a:lnTo>
                <a:lnTo>
                  <a:pt x="17497" y="9794"/>
                </a:lnTo>
                <a:lnTo>
                  <a:pt x="17497" y="9721"/>
                </a:lnTo>
                <a:lnTo>
                  <a:pt x="17387" y="9648"/>
                </a:lnTo>
                <a:lnTo>
                  <a:pt x="17277" y="9611"/>
                </a:lnTo>
                <a:lnTo>
                  <a:pt x="17167" y="9574"/>
                </a:lnTo>
                <a:lnTo>
                  <a:pt x="16544" y="9501"/>
                </a:lnTo>
                <a:lnTo>
                  <a:pt x="16544" y="9464"/>
                </a:lnTo>
                <a:lnTo>
                  <a:pt x="16580" y="8987"/>
                </a:lnTo>
                <a:lnTo>
                  <a:pt x="16617" y="8511"/>
                </a:lnTo>
                <a:lnTo>
                  <a:pt x="16800" y="8584"/>
                </a:lnTo>
                <a:lnTo>
                  <a:pt x="17021" y="8621"/>
                </a:lnTo>
                <a:lnTo>
                  <a:pt x="17204" y="8657"/>
                </a:lnTo>
                <a:lnTo>
                  <a:pt x="17424" y="8621"/>
                </a:lnTo>
                <a:lnTo>
                  <a:pt x="17571" y="8584"/>
                </a:lnTo>
                <a:lnTo>
                  <a:pt x="17644" y="8511"/>
                </a:lnTo>
                <a:lnTo>
                  <a:pt x="17681" y="8437"/>
                </a:lnTo>
                <a:lnTo>
                  <a:pt x="17681" y="8364"/>
                </a:lnTo>
                <a:lnTo>
                  <a:pt x="17644" y="8290"/>
                </a:lnTo>
                <a:lnTo>
                  <a:pt x="17534" y="8217"/>
                </a:lnTo>
                <a:lnTo>
                  <a:pt x="17387" y="8217"/>
                </a:lnTo>
                <a:lnTo>
                  <a:pt x="17094" y="8254"/>
                </a:lnTo>
                <a:lnTo>
                  <a:pt x="16617" y="8217"/>
                </a:lnTo>
                <a:lnTo>
                  <a:pt x="16580" y="7814"/>
                </a:lnTo>
                <a:lnTo>
                  <a:pt x="16507" y="7410"/>
                </a:lnTo>
                <a:lnTo>
                  <a:pt x="16507" y="7410"/>
                </a:lnTo>
                <a:lnTo>
                  <a:pt x="16690" y="7447"/>
                </a:lnTo>
                <a:lnTo>
                  <a:pt x="16874" y="7447"/>
                </a:lnTo>
                <a:lnTo>
                  <a:pt x="17021" y="7410"/>
                </a:lnTo>
                <a:lnTo>
                  <a:pt x="17204" y="7337"/>
                </a:lnTo>
                <a:lnTo>
                  <a:pt x="17351" y="7263"/>
                </a:lnTo>
                <a:lnTo>
                  <a:pt x="17387" y="7190"/>
                </a:lnTo>
                <a:lnTo>
                  <a:pt x="17424" y="7117"/>
                </a:lnTo>
                <a:lnTo>
                  <a:pt x="17424" y="7043"/>
                </a:lnTo>
                <a:lnTo>
                  <a:pt x="17424" y="7007"/>
                </a:lnTo>
                <a:lnTo>
                  <a:pt x="17351" y="6933"/>
                </a:lnTo>
                <a:lnTo>
                  <a:pt x="17314" y="6897"/>
                </a:lnTo>
                <a:lnTo>
                  <a:pt x="17131" y="6897"/>
                </a:lnTo>
                <a:lnTo>
                  <a:pt x="16947" y="6970"/>
                </a:lnTo>
                <a:lnTo>
                  <a:pt x="16764" y="7007"/>
                </a:lnTo>
                <a:lnTo>
                  <a:pt x="16397" y="7080"/>
                </a:lnTo>
                <a:lnTo>
                  <a:pt x="16324" y="6897"/>
                </a:lnTo>
                <a:lnTo>
                  <a:pt x="16140" y="6493"/>
                </a:lnTo>
                <a:lnTo>
                  <a:pt x="16397" y="6420"/>
                </a:lnTo>
                <a:lnTo>
                  <a:pt x="16764" y="6273"/>
                </a:lnTo>
                <a:lnTo>
                  <a:pt x="16947" y="6200"/>
                </a:lnTo>
                <a:lnTo>
                  <a:pt x="17094" y="6090"/>
                </a:lnTo>
                <a:lnTo>
                  <a:pt x="17131" y="6053"/>
                </a:lnTo>
                <a:lnTo>
                  <a:pt x="17131" y="5979"/>
                </a:lnTo>
                <a:lnTo>
                  <a:pt x="17131" y="5906"/>
                </a:lnTo>
                <a:lnTo>
                  <a:pt x="17021" y="5833"/>
                </a:lnTo>
                <a:lnTo>
                  <a:pt x="16910" y="5796"/>
                </a:lnTo>
                <a:lnTo>
                  <a:pt x="16764" y="5833"/>
                </a:lnTo>
                <a:lnTo>
                  <a:pt x="16580" y="5906"/>
                </a:lnTo>
                <a:lnTo>
                  <a:pt x="16250" y="6090"/>
                </a:lnTo>
                <a:lnTo>
                  <a:pt x="16104" y="6163"/>
                </a:lnTo>
                <a:lnTo>
                  <a:pt x="15957" y="6236"/>
                </a:lnTo>
                <a:lnTo>
                  <a:pt x="15957" y="6200"/>
                </a:lnTo>
                <a:lnTo>
                  <a:pt x="15957" y="6163"/>
                </a:lnTo>
                <a:lnTo>
                  <a:pt x="15920" y="6163"/>
                </a:lnTo>
                <a:lnTo>
                  <a:pt x="15590" y="5796"/>
                </a:lnTo>
                <a:lnTo>
                  <a:pt x="15920" y="5503"/>
                </a:lnTo>
                <a:lnTo>
                  <a:pt x="16250" y="5173"/>
                </a:lnTo>
                <a:lnTo>
                  <a:pt x="16287" y="5099"/>
                </a:lnTo>
                <a:lnTo>
                  <a:pt x="16324" y="4989"/>
                </a:lnTo>
                <a:lnTo>
                  <a:pt x="16287" y="4916"/>
                </a:lnTo>
                <a:lnTo>
                  <a:pt x="16250" y="4879"/>
                </a:lnTo>
                <a:lnTo>
                  <a:pt x="16177" y="4806"/>
                </a:lnTo>
                <a:lnTo>
                  <a:pt x="16030" y="4806"/>
                </a:lnTo>
                <a:lnTo>
                  <a:pt x="15957" y="4842"/>
                </a:lnTo>
                <a:lnTo>
                  <a:pt x="15627" y="5209"/>
                </a:lnTo>
                <a:lnTo>
                  <a:pt x="15333" y="5576"/>
                </a:lnTo>
                <a:lnTo>
                  <a:pt x="15076" y="5393"/>
                </a:lnTo>
                <a:lnTo>
                  <a:pt x="14820" y="5246"/>
                </a:lnTo>
                <a:lnTo>
                  <a:pt x="14673" y="5173"/>
                </a:lnTo>
                <a:lnTo>
                  <a:pt x="14746" y="5026"/>
                </a:lnTo>
                <a:lnTo>
                  <a:pt x="14966" y="4659"/>
                </a:lnTo>
                <a:lnTo>
                  <a:pt x="15003" y="4586"/>
                </a:lnTo>
                <a:lnTo>
                  <a:pt x="15003" y="4512"/>
                </a:lnTo>
                <a:lnTo>
                  <a:pt x="14930" y="4402"/>
                </a:lnTo>
                <a:lnTo>
                  <a:pt x="14856" y="4366"/>
                </a:lnTo>
                <a:lnTo>
                  <a:pt x="14746" y="4366"/>
                </a:lnTo>
                <a:lnTo>
                  <a:pt x="14673" y="4439"/>
                </a:lnTo>
                <a:lnTo>
                  <a:pt x="14526" y="4622"/>
                </a:lnTo>
                <a:lnTo>
                  <a:pt x="14416" y="4842"/>
                </a:lnTo>
                <a:lnTo>
                  <a:pt x="14343" y="5026"/>
                </a:lnTo>
                <a:lnTo>
                  <a:pt x="14159" y="4989"/>
                </a:lnTo>
                <a:lnTo>
                  <a:pt x="13939" y="4989"/>
                </a:lnTo>
                <a:lnTo>
                  <a:pt x="13903" y="4732"/>
                </a:lnTo>
                <a:lnTo>
                  <a:pt x="13866" y="4476"/>
                </a:lnTo>
                <a:lnTo>
                  <a:pt x="13829" y="3962"/>
                </a:lnTo>
                <a:lnTo>
                  <a:pt x="13829" y="3889"/>
                </a:lnTo>
                <a:lnTo>
                  <a:pt x="13756" y="3852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86" name="Google Shape;186;p2"/>
          <p:cNvSpPr/>
          <p:nvPr/>
        </p:nvSpPr>
        <p:spPr>
          <a:xfrm rot="-3496844">
            <a:off x="115839" y="4509560"/>
            <a:ext cx="537852" cy="464440"/>
          </a:xfrm>
          <a:custGeom>
            <a:avLst/>
            <a:gdLst/>
            <a:ahLst/>
            <a:cxnLst/>
            <a:rect l="l" t="t" r="r" b="b"/>
            <a:pathLst>
              <a:path w="10748" h="9281" extrusionOk="0">
                <a:moveTo>
                  <a:pt x="4072" y="550"/>
                </a:moveTo>
                <a:lnTo>
                  <a:pt x="4329" y="587"/>
                </a:lnTo>
                <a:lnTo>
                  <a:pt x="4585" y="697"/>
                </a:lnTo>
                <a:lnTo>
                  <a:pt x="4842" y="844"/>
                </a:lnTo>
                <a:lnTo>
                  <a:pt x="5025" y="1064"/>
                </a:lnTo>
                <a:lnTo>
                  <a:pt x="5136" y="1211"/>
                </a:lnTo>
                <a:lnTo>
                  <a:pt x="5209" y="1394"/>
                </a:lnTo>
                <a:lnTo>
                  <a:pt x="5246" y="1541"/>
                </a:lnTo>
                <a:lnTo>
                  <a:pt x="5282" y="1724"/>
                </a:lnTo>
                <a:lnTo>
                  <a:pt x="5282" y="2091"/>
                </a:lnTo>
                <a:lnTo>
                  <a:pt x="5246" y="2458"/>
                </a:lnTo>
                <a:lnTo>
                  <a:pt x="5209" y="2641"/>
                </a:lnTo>
                <a:lnTo>
                  <a:pt x="4695" y="1761"/>
                </a:lnTo>
                <a:lnTo>
                  <a:pt x="4072" y="550"/>
                </a:lnTo>
                <a:close/>
                <a:moveTo>
                  <a:pt x="1357" y="3008"/>
                </a:moveTo>
                <a:lnTo>
                  <a:pt x="1504" y="3265"/>
                </a:lnTo>
                <a:lnTo>
                  <a:pt x="1614" y="3558"/>
                </a:lnTo>
                <a:lnTo>
                  <a:pt x="1797" y="3852"/>
                </a:lnTo>
                <a:lnTo>
                  <a:pt x="1467" y="3778"/>
                </a:lnTo>
                <a:lnTo>
                  <a:pt x="1137" y="3742"/>
                </a:lnTo>
                <a:lnTo>
                  <a:pt x="1321" y="3118"/>
                </a:lnTo>
                <a:lnTo>
                  <a:pt x="1357" y="3008"/>
                </a:lnTo>
                <a:close/>
                <a:moveTo>
                  <a:pt x="3815" y="550"/>
                </a:moveTo>
                <a:lnTo>
                  <a:pt x="4072" y="1174"/>
                </a:lnTo>
                <a:lnTo>
                  <a:pt x="4329" y="1798"/>
                </a:lnTo>
                <a:lnTo>
                  <a:pt x="4695" y="2531"/>
                </a:lnTo>
                <a:lnTo>
                  <a:pt x="5099" y="3265"/>
                </a:lnTo>
                <a:lnTo>
                  <a:pt x="4989" y="3852"/>
                </a:lnTo>
                <a:lnTo>
                  <a:pt x="4732" y="3191"/>
                </a:lnTo>
                <a:lnTo>
                  <a:pt x="4475" y="2531"/>
                </a:lnTo>
                <a:lnTo>
                  <a:pt x="4255" y="1981"/>
                </a:lnTo>
                <a:lnTo>
                  <a:pt x="4035" y="1467"/>
                </a:lnTo>
                <a:lnTo>
                  <a:pt x="3742" y="880"/>
                </a:lnTo>
                <a:lnTo>
                  <a:pt x="3558" y="587"/>
                </a:lnTo>
                <a:lnTo>
                  <a:pt x="3815" y="550"/>
                </a:lnTo>
                <a:close/>
                <a:moveTo>
                  <a:pt x="1761" y="1724"/>
                </a:moveTo>
                <a:lnTo>
                  <a:pt x="1724" y="1798"/>
                </a:lnTo>
                <a:lnTo>
                  <a:pt x="1761" y="1944"/>
                </a:lnTo>
                <a:lnTo>
                  <a:pt x="1834" y="2018"/>
                </a:lnTo>
                <a:lnTo>
                  <a:pt x="1944" y="2054"/>
                </a:lnTo>
                <a:lnTo>
                  <a:pt x="2054" y="2054"/>
                </a:lnTo>
                <a:lnTo>
                  <a:pt x="2274" y="2531"/>
                </a:lnTo>
                <a:lnTo>
                  <a:pt x="2458" y="2971"/>
                </a:lnTo>
                <a:lnTo>
                  <a:pt x="3008" y="4182"/>
                </a:lnTo>
                <a:lnTo>
                  <a:pt x="3081" y="4329"/>
                </a:lnTo>
                <a:lnTo>
                  <a:pt x="2825" y="4255"/>
                </a:lnTo>
                <a:lnTo>
                  <a:pt x="2458" y="4072"/>
                </a:lnTo>
                <a:lnTo>
                  <a:pt x="2164" y="3742"/>
                </a:lnTo>
                <a:lnTo>
                  <a:pt x="1944" y="3375"/>
                </a:lnTo>
                <a:lnTo>
                  <a:pt x="1724" y="2935"/>
                </a:lnTo>
                <a:lnTo>
                  <a:pt x="1651" y="2715"/>
                </a:lnTo>
                <a:lnTo>
                  <a:pt x="1504" y="2494"/>
                </a:lnTo>
                <a:lnTo>
                  <a:pt x="1724" y="1761"/>
                </a:lnTo>
                <a:lnTo>
                  <a:pt x="1761" y="1724"/>
                </a:lnTo>
                <a:close/>
                <a:moveTo>
                  <a:pt x="2604" y="1174"/>
                </a:moveTo>
                <a:lnTo>
                  <a:pt x="2715" y="1614"/>
                </a:lnTo>
                <a:lnTo>
                  <a:pt x="2861" y="2054"/>
                </a:lnTo>
                <a:lnTo>
                  <a:pt x="3228" y="2898"/>
                </a:lnTo>
                <a:lnTo>
                  <a:pt x="3998" y="4695"/>
                </a:lnTo>
                <a:lnTo>
                  <a:pt x="3632" y="4549"/>
                </a:lnTo>
                <a:lnTo>
                  <a:pt x="3522" y="4365"/>
                </a:lnTo>
                <a:lnTo>
                  <a:pt x="3301" y="3888"/>
                </a:lnTo>
                <a:lnTo>
                  <a:pt x="2861" y="2935"/>
                </a:lnTo>
                <a:lnTo>
                  <a:pt x="2274" y="1834"/>
                </a:lnTo>
                <a:lnTo>
                  <a:pt x="2311" y="1651"/>
                </a:lnTo>
                <a:lnTo>
                  <a:pt x="2421" y="1467"/>
                </a:lnTo>
                <a:lnTo>
                  <a:pt x="2604" y="1174"/>
                </a:lnTo>
                <a:close/>
                <a:moveTo>
                  <a:pt x="3338" y="660"/>
                </a:moveTo>
                <a:lnTo>
                  <a:pt x="3375" y="770"/>
                </a:lnTo>
                <a:lnTo>
                  <a:pt x="3668" y="1467"/>
                </a:lnTo>
                <a:lnTo>
                  <a:pt x="3962" y="2164"/>
                </a:lnTo>
                <a:lnTo>
                  <a:pt x="4182" y="2788"/>
                </a:lnTo>
                <a:lnTo>
                  <a:pt x="4402" y="3412"/>
                </a:lnTo>
                <a:lnTo>
                  <a:pt x="4769" y="4659"/>
                </a:lnTo>
                <a:lnTo>
                  <a:pt x="4732" y="4805"/>
                </a:lnTo>
                <a:lnTo>
                  <a:pt x="4659" y="4805"/>
                </a:lnTo>
                <a:lnTo>
                  <a:pt x="4549" y="4842"/>
                </a:lnTo>
                <a:lnTo>
                  <a:pt x="3668" y="2971"/>
                </a:lnTo>
                <a:lnTo>
                  <a:pt x="3191" y="1981"/>
                </a:lnTo>
                <a:lnTo>
                  <a:pt x="2971" y="1504"/>
                </a:lnTo>
                <a:lnTo>
                  <a:pt x="2788" y="991"/>
                </a:lnTo>
                <a:lnTo>
                  <a:pt x="3045" y="807"/>
                </a:lnTo>
                <a:lnTo>
                  <a:pt x="3338" y="660"/>
                </a:lnTo>
                <a:close/>
                <a:moveTo>
                  <a:pt x="7703" y="4952"/>
                </a:moveTo>
                <a:lnTo>
                  <a:pt x="7960" y="5246"/>
                </a:lnTo>
                <a:lnTo>
                  <a:pt x="7960" y="5246"/>
                </a:lnTo>
                <a:lnTo>
                  <a:pt x="7887" y="5209"/>
                </a:lnTo>
                <a:lnTo>
                  <a:pt x="7593" y="5319"/>
                </a:lnTo>
                <a:lnTo>
                  <a:pt x="7300" y="5466"/>
                </a:lnTo>
                <a:lnTo>
                  <a:pt x="7190" y="5356"/>
                </a:lnTo>
                <a:lnTo>
                  <a:pt x="7080" y="5246"/>
                </a:lnTo>
                <a:lnTo>
                  <a:pt x="7373" y="5099"/>
                </a:lnTo>
                <a:lnTo>
                  <a:pt x="7703" y="4952"/>
                </a:lnTo>
                <a:close/>
                <a:moveTo>
                  <a:pt x="8070" y="5356"/>
                </a:moveTo>
                <a:lnTo>
                  <a:pt x="8180" y="5466"/>
                </a:lnTo>
                <a:lnTo>
                  <a:pt x="7923" y="5576"/>
                </a:lnTo>
                <a:lnTo>
                  <a:pt x="7923" y="5576"/>
                </a:lnTo>
                <a:lnTo>
                  <a:pt x="8033" y="5429"/>
                </a:lnTo>
                <a:lnTo>
                  <a:pt x="8070" y="5356"/>
                </a:lnTo>
                <a:close/>
                <a:moveTo>
                  <a:pt x="7556" y="5612"/>
                </a:moveTo>
                <a:lnTo>
                  <a:pt x="7483" y="5722"/>
                </a:lnTo>
                <a:lnTo>
                  <a:pt x="7483" y="5686"/>
                </a:lnTo>
                <a:lnTo>
                  <a:pt x="7556" y="5612"/>
                </a:lnTo>
                <a:close/>
                <a:moveTo>
                  <a:pt x="8327" y="5649"/>
                </a:moveTo>
                <a:lnTo>
                  <a:pt x="8327" y="5686"/>
                </a:lnTo>
                <a:lnTo>
                  <a:pt x="7850" y="6163"/>
                </a:lnTo>
                <a:lnTo>
                  <a:pt x="7740" y="6016"/>
                </a:lnTo>
                <a:lnTo>
                  <a:pt x="7997" y="5796"/>
                </a:lnTo>
                <a:lnTo>
                  <a:pt x="8327" y="5649"/>
                </a:lnTo>
                <a:close/>
                <a:moveTo>
                  <a:pt x="8437" y="5796"/>
                </a:moveTo>
                <a:lnTo>
                  <a:pt x="8584" y="6053"/>
                </a:lnTo>
                <a:lnTo>
                  <a:pt x="8143" y="6163"/>
                </a:lnTo>
                <a:lnTo>
                  <a:pt x="8437" y="5796"/>
                </a:lnTo>
                <a:close/>
                <a:moveTo>
                  <a:pt x="8437" y="6346"/>
                </a:moveTo>
                <a:lnTo>
                  <a:pt x="8180" y="6676"/>
                </a:lnTo>
                <a:lnTo>
                  <a:pt x="8107" y="6493"/>
                </a:lnTo>
                <a:lnTo>
                  <a:pt x="8437" y="6346"/>
                </a:lnTo>
                <a:close/>
                <a:moveTo>
                  <a:pt x="8767" y="6309"/>
                </a:moveTo>
                <a:lnTo>
                  <a:pt x="8840" y="6419"/>
                </a:lnTo>
                <a:lnTo>
                  <a:pt x="8547" y="6676"/>
                </a:lnTo>
                <a:lnTo>
                  <a:pt x="8767" y="6309"/>
                </a:lnTo>
                <a:close/>
                <a:moveTo>
                  <a:pt x="9024" y="4695"/>
                </a:moveTo>
                <a:lnTo>
                  <a:pt x="9244" y="4732"/>
                </a:lnTo>
                <a:lnTo>
                  <a:pt x="9464" y="4805"/>
                </a:lnTo>
                <a:lnTo>
                  <a:pt x="9647" y="4915"/>
                </a:lnTo>
                <a:lnTo>
                  <a:pt x="9831" y="5062"/>
                </a:lnTo>
                <a:lnTo>
                  <a:pt x="9904" y="5099"/>
                </a:lnTo>
                <a:lnTo>
                  <a:pt x="9941" y="5099"/>
                </a:lnTo>
                <a:lnTo>
                  <a:pt x="10051" y="5209"/>
                </a:lnTo>
                <a:lnTo>
                  <a:pt x="10161" y="5429"/>
                </a:lnTo>
                <a:lnTo>
                  <a:pt x="10198" y="5649"/>
                </a:lnTo>
                <a:lnTo>
                  <a:pt x="10234" y="5869"/>
                </a:lnTo>
                <a:lnTo>
                  <a:pt x="10198" y="6089"/>
                </a:lnTo>
                <a:lnTo>
                  <a:pt x="10161" y="6346"/>
                </a:lnTo>
                <a:lnTo>
                  <a:pt x="10088" y="6566"/>
                </a:lnTo>
                <a:lnTo>
                  <a:pt x="9941" y="7006"/>
                </a:lnTo>
                <a:lnTo>
                  <a:pt x="9904" y="7080"/>
                </a:lnTo>
                <a:lnTo>
                  <a:pt x="9647" y="6676"/>
                </a:lnTo>
                <a:lnTo>
                  <a:pt x="9024" y="5832"/>
                </a:lnTo>
                <a:lnTo>
                  <a:pt x="8620" y="5282"/>
                </a:lnTo>
                <a:lnTo>
                  <a:pt x="8400" y="5025"/>
                </a:lnTo>
                <a:lnTo>
                  <a:pt x="8143" y="4842"/>
                </a:lnTo>
                <a:lnTo>
                  <a:pt x="8584" y="4732"/>
                </a:lnTo>
                <a:lnTo>
                  <a:pt x="8804" y="4695"/>
                </a:lnTo>
                <a:close/>
                <a:moveTo>
                  <a:pt x="1064" y="3962"/>
                </a:moveTo>
                <a:lnTo>
                  <a:pt x="1357" y="4182"/>
                </a:lnTo>
                <a:lnTo>
                  <a:pt x="1651" y="4329"/>
                </a:lnTo>
                <a:lnTo>
                  <a:pt x="2348" y="4585"/>
                </a:lnTo>
                <a:lnTo>
                  <a:pt x="2458" y="4659"/>
                </a:lnTo>
                <a:lnTo>
                  <a:pt x="2494" y="4695"/>
                </a:lnTo>
                <a:lnTo>
                  <a:pt x="2568" y="4732"/>
                </a:lnTo>
                <a:lnTo>
                  <a:pt x="2641" y="4695"/>
                </a:lnTo>
                <a:lnTo>
                  <a:pt x="4329" y="5319"/>
                </a:lnTo>
                <a:lnTo>
                  <a:pt x="4329" y="5356"/>
                </a:lnTo>
                <a:lnTo>
                  <a:pt x="4292" y="5319"/>
                </a:lnTo>
                <a:lnTo>
                  <a:pt x="3888" y="5172"/>
                </a:lnTo>
                <a:lnTo>
                  <a:pt x="3705" y="5136"/>
                </a:lnTo>
                <a:lnTo>
                  <a:pt x="3485" y="5099"/>
                </a:lnTo>
                <a:lnTo>
                  <a:pt x="3448" y="5136"/>
                </a:lnTo>
                <a:lnTo>
                  <a:pt x="3411" y="5172"/>
                </a:lnTo>
                <a:lnTo>
                  <a:pt x="3448" y="5246"/>
                </a:lnTo>
                <a:lnTo>
                  <a:pt x="3595" y="5392"/>
                </a:lnTo>
                <a:lnTo>
                  <a:pt x="3852" y="5539"/>
                </a:lnTo>
                <a:lnTo>
                  <a:pt x="4108" y="5686"/>
                </a:lnTo>
                <a:lnTo>
                  <a:pt x="4402" y="5759"/>
                </a:lnTo>
                <a:lnTo>
                  <a:pt x="4365" y="5906"/>
                </a:lnTo>
                <a:lnTo>
                  <a:pt x="4035" y="5906"/>
                </a:lnTo>
                <a:lnTo>
                  <a:pt x="3742" y="5869"/>
                </a:lnTo>
                <a:lnTo>
                  <a:pt x="3411" y="5759"/>
                </a:lnTo>
                <a:lnTo>
                  <a:pt x="3228" y="5686"/>
                </a:lnTo>
                <a:lnTo>
                  <a:pt x="3191" y="5612"/>
                </a:lnTo>
                <a:lnTo>
                  <a:pt x="3155" y="5576"/>
                </a:lnTo>
                <a:lnTo>
                  <a:pt x="3118" y="5539"/>
                </a:lnTo>
                <a:lnTo>
                  <a:pt x="3081" y="5502"/>
                </a:lnTo>
                <a:lnTo>
                  <a:pt x="3045" y="5502"/>
                </a:lnTo>
                <a:lnTo>
                  <a:pt x="3008" y="5539"/>
                </a:lnTo>
                <a:lnTo>
                  <a:pt x="2971" y="5649"/>
                </a:lnTo>
                <a:lnTo>
                  <a:pt x="2971" y="5722"/>
                </a:lnTo>
                <a:lnTo>
                  <a:pt x="3008" y="5796"/>
                </a:lnTo>
                <a:lnTo>
                  <a:pt x="3045" y="5869"/>
                </a:lnTo>
                <a:lnTo>
                  <a:pt x="3191" y="6016"/>
                </a:lnTo>
                <a:lnTo>
                  <a:pt x="3338" y="6126"/>
                </a:lnTo>
                <a:lnTo>
                  <a:pt x="3522" y="6199"/>
                </a:lnTo>
                <a:lnTo>
                  <a:pt x="3742" y="6273"/>
                </a:lnTo>
                <a:lnTo>
                  <a:pt x="3962" y="6309"/>
                </a:lnTo>
                <a:lnTo>
                  <a:pt x="4182" y="6309"/>
                </a:lnTo>
                <a:lnTo>
                  <a:pt x="3962" y="6676"/>
                </a:lnTo>
                <a:lnTo>
                  <a:pt x="3742" y="6603"/>
                </a:lnTo>
                <a:lnTo>
                  <a:pt x="3228" y="6456"/>
                </a:lnTo>
                <a:lnTo>
                  <a:pt x="2971" y="6419"/>
                </a:lnTo>
                <a:lnTo>
                  <a:pt x="2715" y="6383"/>
                </a:lnTo>
                <a:lnTo>
                  <a:pt x="2641" y="6383"/>
                </a:lnTo>
                <a:lnTo>
                  <a:pt x="2641" y="6456"/>
                </a:lnTo>
                <a:lnTo>
                  <a:pt x="2641" y="6493"/>
                </a:lnTo>
                <a:lnTo>
                  <a:pt x="2678" y="6529"/>
                </a:lnTo>
                <a:lnTo>
                  <a:pt x="2861" y="6676"/>
                </a:lnTo>
                <a:lnTo>
                  <a:pt x="3081" y="6786"/>
                </a:lnTo>
                <a:lnTo>
                  <a:pt x="3522" y="6970"/>
                </a:lnTo>
                <a:lnTo>
                  <a:pt x="3742" y="7080"/>
                </a:lnTo>
                <a:lnTo>
                  <a:pt x="3632" y="7226"/>
                </a:lnTo>
                <a:lnTo>
                  <a:pt x="3522" y="7336"/>
                </a:lnTo>
                <a:lnTo>
                  <a:pt x="2935" y="7080"/>
                </a:lnTo>
                <a:lnTo>
                  <a:pt x="2311" y="6823"/>
                </a:lnTo>
                <a:lnTo>
                  <a:pt x="2238" y="6823"/>
                </a:lnTo>
                <a:lnTo>
                  <a:pt x="2201" y="6860"/>
                </a:lnTo>
                <a:lnTo>
                  <a:pt x="2201" y="6896"/>
                </a:lnTo>
                <a:lnTo>
                  <a:pt x="2201" y="6970"/>
                </a:lnTo>
                <a:lnTo>
                  <a:pt x="2458" y="7190"/>
                </a:lnTo>
                <a:lnTo>
                  <a:pt x="2678" y="7410"/>
                </a:lnTo>
                <a:lnTo>
                  <a:pt x="2971" y="7557"/>
                </a:lnTo>
                <a:lnTo>
                  <a:pt x="3265" y="7703"/>
                </a:lnTo>
                <a:lnTo>
                  <a:pt x="2971" y="7960"/>
                </a:lnTo>
                <a:lnTo>
                  <a:pt x="2641" y="7960"/>
                </a:lnTo>
                <a:lnTo>
                  <a:pt x="2311" y="7887"/>
                </a:lnTo>
                <a:lnTo>
                  <a:pt x="1981" y="7777"/>
                </a:lnTo>
                <a:lnTo>
                  <a:pt x="1871" y="7777"/>
                </a:lnTo>
                <a:lnTo>
                  <a:pt x="1834" y="7813"/>
                </a:lnTo>
                <a:lnTo>
                  <a:pt x="1797" y="7850"/>
                </a:lnTo>
                <a:lnTo>
                  <a:pt x="1797" y="7923"/>
                </a:lnTo>
                <a:lnTo>
                  <a:pt x="1834" y="8070"/>
                </a:lnTo>
                <a:lnTo>
                  <a:pt x="1944" y="8143"/>
                </a:lnTo>
                <a:lnTo>
                  <a:pt x="2091" y="8217"/>
                </a:lnTo>
                <a:lnTo>
                  <a:pt x="2238" y="8290"/>
                </a:lnTo>
                <a:lnTo>
                  <a:pt x="2348" y="8327"/>
                </a:lnTo>
                <a:lnTo>
                  <a:pt x="2164" y="8364"/>
                </a:lnTo>
                <a:lnTo>
                  <a:pt x="1944" y="8364"/>
                </a:lnTo>
                <a:lnTo>
                  <a:pt x="1761" y="8327"/>
                </a:lnTo>
                <a:lnTo>
                  <a:pt x="1541" y="8253"/>
                </a:lnTo>
                <a:lnTo>
                  <a:pt x="1247" y="8070"/>
                </a:lnTo>
                <a:lnTo>
                  <a:pt x="1027" y="7850"/>
                </a:lnTo>
                <a:lnTo>
                  <a:pt x="844" y="7593"/>
                </a:lnTo>
                <a:lnTo>
                  <a:pt x="697" y="7300"/>
                </a:lnTo>
                <a:lnTo>
                  <a:pt x="624" y="6970"/>
                </a:lnTo>
                <a:lnTo>
                  <a:pt x="550" y="6676"/>
                </a:lnTo>
                <a:lnTo>
                  <a:pt x="550" y="6346"/>
                </a:lnTo>
                <a:lnTo>
                  <a:pt x="550" y="6016"/>
                </a:lnTo>
                <a:lnTo>
                  <a:pt x="624" y="5502"/>
                </a:lnTo>
                <a:lnTo>
                  <a:pt x="734" y="4989"/>
                </a:lnTo>
                <a:lnTo>
                  <a:pt x="1064" y="3962"/>
                </a:lnTo>
                <a:close/>
                <a:moveTo>
                  <a:pt x="6786" y="5429"/>
                </a:moveTo>
                <a:lnTo>
                  <a:pt x="6860" y="5649"/>
                </a:lnTo>
                <a:lnTo>
                  <a:pt x="6970" y="5832"/>
                </a:lnTo>
                <a:lnTo>
                  <a:pt x="7006" y="5906"/>
                </a:lnTo>
                <a:lnTo>
                  <a:pt x="7043" y="5979"/>
                </a:lnTo>
                <a:lnTo>
                  <a:pt x="7116" y="6016"/>
                </a:lnTo>
                <a:lnTo>
                  <a:pt x="7813" y="7006"/>
                </a:lnTo>
                <a:lnTo>
                  <a:pt x="8143" y="7520"/>
                </a:lnTo>
                <a:lnTo>
                  <a:pt x="8143" y="7667"/>
                </a:lnTo>
                <a:lnTo>
                  <a:pt x="8143" y="7740"/>
                </a:lnTo>
                <a:lnTo>
                  <a:pt x="8217" y="7813"/>
                </a:lnTo>
                <a:lnTo>
                  <a:pt x="8290" y="7850"/>
                </a:lnTo>
                <a:lnTo>
                  <a:pt x="8363" y="7850"/>
                </a:lnTo>
                <a:lnTo>
                  <a:pt x="8400" y="7813"/>
                </a:lnTo>
                <a:lnTo>
                  <a:pt x="8510" y="7887"/>
                </a:lnTo>
                <a:lnTo>
                  <a:pt x="8584" y="7923"/>
                </a:lnTo>
                <a:lnTo>
                  <a:pt x="8694" y="7960"/>
                </a:lnTo>
                <a:lnTo>
                  <a:pt x="8767" y="7923"/>
                </a:lnTo>
                <a:lnTo>
                  <a:pt x="8877" y="7997"/>
                </a:lnTo>
                <a:lnTo>
                  <a:pt x="8987" y="7997"/>
                </a:lnTo>
                <a:lnTo>
                  <a:pt x="9060" y="8033"/>
                </a:lnTo>
                <a:lnTo>
                  <a:pt x="9134" y="7997"/>
                </a:lnTo>
                <a:lnTo>
                  <a:pt x="9207" y="7923"/>
                </a:lnTo>
                <a:lnTo>
                  <a:pt x="9207" y="7813"/>
                </a:lnTo>
                <a:lnTo>
                  <a:pt x="9207" y="7740"/>
                </a:lnTo>
                <a:lnTo>
                  <a:pt x="9134" y="7667"/>
                </a:lnTo>
                <a:lnTo>
                  <a:pt x="9170" y="7557"/>
                </a:lnTo>
                <a:lnTo>
                  <a:pt x="9207" y="7483"/>
                </a:lnTo>
                <a:lnTo>
                  <a:pt x="9244" y="7410"/>
                </a:lnTo>
                <a:lnTo>
                  <a:pt x="9244" y="7373"/>
                </a:lnTo>
                <a:lnTo>
                  <a:pt x="9207" y="7300"/>
                </a:lnTo>
                <a:lnTo>
                  <a:pt x="9170" y="7263"/>
                </a:lnTo>
                <a:lnTo>
                  <a:pt x="9134" y="7226"/>
                </a:lnTo>
                <a:lnTo>
                  <a:pt x="8987" y="7226"/>
                </a:lnTo>
                <a:lnTo>
                  <a:pt x="8694" y="7336"/>
                </a:lnTo>
                <a:lnTo>
                  <a:pt x="8694" y="7300"/>
                </a:lnTo>
                <a:lnTo>
                  <a:pt x="8877" y="7153"/>
                </a:lnTo>
                <a:lnTo>
                  <a:pt x="9060" y="6970"/>
                </a:lnTo>
                <a:lnTo>
                  <a:pt x="9134" y="6860"/>
                </a:lnTo>
                <a:lnTo>
                  <a:pt x="9244" y="7043"/>
                </a:lnTo>
                <a:lnTo>
                  <a:pt x="9501" y="7446"/>
                </a:lnTo>
                <a:lnTo>
                  <a:pt x="9537" y="7593"/>
                </a:lnTo>
                <a:lnTo>
                  <a:pt x="9317" y="7887"/>
                </a:lnTo>
                <a:lnTo>
                  <a:pt x="9024" y="8143"/>
                </a:lnTo>
                <a:lnTo>
                  <a:pt x="8730" y="8364"/>
                </a:lnTo>
                <a:lnTo>
                  <a:pt x="8400" y="8547"/>
                </a:lnTo>
                <a:lnTo>
                  <a:pt x="8070" y="8657"/>
                </a:lnTo>
                <a:lnTo>
                  <a:pt x="7703" y="8694"/>
                </a:lnTo>
                <a:lnTo>
                  <a:pt x="7520" y="8694"/>
                </a:lnTo>
                <a:lnTo>
                  <a:pt x="7373" y="8657"/>
                </a:lnTo>
                <a:lnTo>
                  <a:pt x="7190" y="8620"/>
                </a:lnTo>
                <a:lnTo>
                  <a:pt x="7006" y="8547"/>
                </a:lnTo>
                <a:lnTo>
                  <a:pt x="6823" y="8437"/>
                </a:lnTo>
                <a:lnTo>
                  <a:pt x="6676" y="8290"/>
                </a:lnTo>
                <a:lnTo>
                  <a:pt x="6419" y="7997"/>
                </a:lnTo>
                <a:lnTo>
                  <a:pt x="6199" y="7667"/>
                </a:lnTo>
                <a:lnTo>
                  <a:pt x="6053" y="7300"/>
                </a:lnTo>
                <a:lnTo>
                  <a:pt x="6016" y="6896"/>
                </a:lnTo>
                <a:lnTo>
                  <a:pt x="6016" y="6676"/>
                </a:lnTo>
                <a:lnTo>
                  <a:pt x="6053" y="6493"/>
                </a:lnTo>
                <a:lnTo>
                  <a:pt x="6089" y="6309"/>
                </a:lnTo>
                <a:lnTo>
                  <a:pt x="6163" y="6126"/>
                </a:lnTo>
                <a:lnTo>
                  <a:pt x="6273" y="5943"/>
                </a:lnTo>
                <a:lnTo>
                  <a:pt x="6383" y="5759"/>
                </a:lnTo>
                <a:lnTo>
                  <a:pt x="6566" y="5576"/>
                </a:lnTo>
                <a:lnTo>
                  <a:pt x="6786" y="5429"/>
                </a:lnTo>
                <a:close/>
                <a:moveTo>
                  <a:pt x="3852" y="0"/>
                </a:moveTo>
                <a:lnTo>
                  <a:pt x="3522" y="37"/>
                </a:lnTo>
                <a:lnTo>
                  <a:pt x="3191" y="110"/>
                </a:lnTo>
                <a:lnTo>
                  <a:pt x="2898" y="257"/>
                </a:lnTo>
                <a:lnTo>
                  <a:pt x="2604" y="440"/>
                </a:lnTo>
                <a:lnTo>
                  <a:pt x="2348" y="660"/>
                </a:lnTo>
                <a:lnTo>
                  <a:pt x="2091" y="660"/>
                </a:lnTo>
                <a:lnTo>
                  <a:pt x="1871" y="734"/>
                </a:lnTo>
                <a:lnTo>
                  <a:pt x="1687" y="880"/>
                </a:lnTo>
                <a:lnTo>
                  <a:pt x="1541" y="1064"/>
                </a:lnTo>
                <a:lnTo>
                  <a:pt x="1394" y="1284"/>
                </a:lnTo>
                <a:lnTo>
                  <a:pt x="1321" y="1504"/>
                </a:lnTo>
                <a:lnTo>
                  <a:pt x="1137" y="1944"/>
                </a:lnTo>
                <a:lnTo>
                  <a:pt x="660" y="3522"/>
                </a:lnTo>
                <a:lnTo>
                  <a:pt x="404" y="4292"/>
                </a:lnTo>
                <a:lnTo>
                  <a:pt x="183" y="5062"/>
                </a:lnTo>
                <a:lnTo>
                  <a:pt x="37" y="5759"/>
                </a:lnTo>
                <a:lnTo>
                  <a:pt x="0" y="6126"/>
                </a:lnTo>
                <a:lnTo>
                  <a:pt x="0" y="6456"/>
                </a:lnTo>
                <a:lnTo>
                  <a:pt x="0" y="6786"/>
                </a:lnTo>
                <a:lnTo>
                  <a:pt x="73" y="7153"/>
                </a:lnTo>
                <a:lnTo>
                  <a:pt x="183" y="7483"/>
                </a:lnTo>
                <a:lnTo>
                  <a:pt x="330" y="7813"/>
                </a:lnTo>
                <a:lnTo>
                  <a:pt x="477" y="8033"/>
                </a:lnTo>
                <a:lnTo>
                  <a:pt x="660" y="8253"/>
                </a:lnTo>
                <a:lnTo>
                  <a:pt x="880" y="8474"/>
                </a:lnTo>
                <a:lnTo>
                  <a:pt x="1101" y="8657"/>
                </a:lnTo>
                <a:lnTo>
                  <a:pt x="1357" y="8767"/>
                </a:lnTo>
                <a:lnTo>
                  <a:pt x="1651" y="8877"/>
                </a:lnTo>
                <a:lnTo>
                  <a:pt x="1908" y="8914"/>
                </a:lnTo>
                <a:lnTo>
                  <a:pt x="2201" y="8950"/>
                </a:lnTo>
                <a:lnTo>
                  <a:pt x="2458" y="8914"/>
                </a:lnTo>
                <a:lnTo>
                  <a:pt x="2678" y="8840"/>
                </a:lnTo>
                <a:lnTo>
                  <a:pt x="2898" y="8730"/>
                </a:lnTo>
                <a:lnTo>
                  <a:pt x="3081" y="8620"/>
                </a:lnTo>
                <a:lnTo>
                  <a:pt x="3448" y="8290"/>
                </a:lnTo>
                <a:lnTo>
                  <a:pt x="3778" y="7923"/>
                </a:lnTo>
                <a:lnTo>
                  <a:pt x="3815" y="7960"/>
                </a:lnTo>
                <a:lnTo>
                  <a:pt x="3925" y="7960"/>
                </a:lnTo>
                <a:lnTo>
                  <a:pt x="4035" y="7887"/>
                </a:lnTo>
                <a:lnTo>
                  <a:pt x="4108" y="7813"/>
                </a:lnTo>
                <a:lnTo>
                  <a:pt x="4108" y="7740"/>
                </a:lnTo>
                <a:lnTo>
                  <a:pt x="4072" y="7593"/>
                </a:lnTo>
                <a:lnTo>
                  <a:pt x="4182" y="7446"/>
                </a:lnTo>
                <a:lnTo>
                  <a:pt x="4512" y="6896"/>
                </a:lnTo>
                <a:lnTo>
                  <a:pt x="4769" y="6309"/>
                </a:lnTo>
                <a:lnTo>
                  <a:pt x="5025" y="5722"/>
                </a:lnTo>
                <a:lnTo>
                  <a:pt x="5209" y="5099"/>
                </a:lnTo>
                <a:lnTo>
                  <a:pt x="5246" y="5062"/>
                </a:lnTo>
                <a:lnTo>
                  <a:pt x="5282" y="4989"/>
                </a:lnTo>
                <a:lnTo>
                  <a:pt x="5282" y="4915"/>
                </a:lnTo>
                <a:lnTo>
                  <a:pt x="5466" y="4292"/>
                </a:lnTo>
                <a:lnTo>
                  <a:pt x="5612" y="3632"/>
                </a:lnTo>
                <a:lnTo>
                  <a:pt x="5722" y="2971"/>
                </a:lnTo>
                <a:lnTo>
                  <a:pt x="5796" y="2311"/>
                </a:lnTo>
                <a:lnTo>
                  <a:pt x="5832" y="1981"/>
                </a:lnTo>
                <a:lnTo>
                  <a:pt x="5796" y="1651"/>
                </a:lnTo>
                <a:lnTo>
                  <a:pt x="5759" y="1357"/>
                </a:lnTo>
                <a:lnTo>
                  <a:pt x="5649" y="1064"/>
                </a:lnTo>
                <a:lnTo>
                  <a:pt x="5539" y="807"/>
                </a:lnTo>
                <a:lnTo>
                  <a:pt x="5356" y="587"/>
                </a:lnTo>
                <a:lnTo>
                  <a:pt x="5099" y="367"/>
                </a:lnTo>
                <a:lnTo>
                  <a:pt x="4842" y="184"/>
                </a:lnTo>
                <a:lnTo>
                  <a:pt x="4512" y="73"/>
                </a:lnTo>
                <a:lnTo>
                  <a:pt x="4182" y="0"/>
                </a:lnTo>
                <a:close/>
                <a:moveTo>
                  <a:pt x="8730" y="3962"/>
                </a:moveTo>
                <a:lnTo>
                  <a:pt x="8584" y="4072"/>
                </a:lnTo>
                <a:lnTo>
                  <a:pt x="8437" y="4182"/>
                </a:lnTo>
                <a:lnTo>
                  <a:pt x="8327" y="4329"/>
                </a:lnTo>
                <a:lnTo>
                  <a:pt x="7887" y="4439"/>
                </a:lnTo>
                <a:lnTo>
                  <a:pt x="7336" y="4585"/>
                </a:lnTo>
                <a:lnTo>
                  <a:pt x="6786" y="4842"/>
                </a:lnTo>
                <a:lnTo>
                  <a:pt x="6566" y="4989"/>
                </a:lnTo>
                <a:lnTo>
                  <a:pt x="6309" y="5172"/>
                </a:lnTo>
                <a:lnTo>
                  <a:pt x="6089" y="5356"/>
                </a:lnTo>
                <a:lnTo>
                  <a:pt x="5906" y="5576"/>
                </a:lnTo>
                <a:lnTo>
                  <a:pt x="5759" y="5796"/>
                </a:lnTo>
                <a:lnTo>
                  <a:pt x="5612" y="6053"/>
                </a:lnTo>
                <a:lnTo>
                  <a:pt x="5539" y="6309"/>
                </a:lnTo>
                <a:lnTo>
                  <a:pt x="5502" y="6603"/>
                </a:lnTo>
                <a:lnTo>
                  <a:pt x="5466" y="6860"/>
                </a:lnTo>
                <a:lnTo>
                  <a:pt x="5502" y="7116"/>
                </a:lnTo>
                <a:lnTo>
                  <a:pt x="5539" y="7373"/>
                </a:lnTo>
                <a:lnTo>
                  <a:pt x="5612" y="7630"/>
                </a:lnTo>
                <a:lnTo>
                  <a:pt x="5722" y="7887"/>
                </a:lnTo>
                <a:lnTo>
                  <a:pt x="5869" y="8107"/>
                </a:lnTo>
                <a:lnTo>
                  <a:pt x="6016" y="8327"/>
                </a:lnTo>
                <a:lnTo>
                  <a:pt x="6199" y="8547"/>
                </a:lnTo>
                <a:lnTo>
                  <a:pt x="6419" y="8730"/>
                </a:lnTo>
                <a:lnTo>
                  <a:pt x="6639" y="8914"/>
                </a:lnTo>
                <a:lnTo>
                  <a:pt x="6860" y="9060"/>
                </a:lnTo>
                <a:lnTo>
                  <a:pt x="7116" y="9170"/>
                </a:lnTo>
                <a:lnTo>
                  <a:pt x="7410" y="9244"/>
                </a:lnTo>
                <a:lnTo>
                  <a:pt x="7703" y="9281"/>
                </a:lnTo>
                <a:lnTo>
                  <a:pt x="8033" y="9244"/>
                </a:lnTo>
                <a:lnTo>
                  <a:pt x="8327" y="9170"/>
                </a:lnTo>
                <a:lnTo>
                  <a:pt x="8620" y="9024"/>
                </a:lnTo>
                <a:lnTo>
                  <a:pt x="8877" y="8877"/>
                </a:lnTo>
                <a:lnTo>
                  <a:pt x="9391" y="8547"/>
                </a:lnTo>
                <a:lnTo>
                  <a:pt x="9611" y="8364"/>
                </a:lnTo>
                <a:lnTo>
                  <a:pt x="9794" y="8143"/>
                </a:lnTo>
                <a:lnTo>
                  <a:pt x="9977" y="7923"/>
                </a:lnTo>
                <a:lnTo>
                  <a:pt x="10161" y="7703"/>
                </a:lnTo>
                <a:lnTo>
                  <a:pt x="10418" y="7190"/>
                </a:lnTo>
                <a:lnTo>
                  <a:pt x="10638" y="6676"/>
                </a:lnTo>
                <a:lnTo>
                  <a:pt x="10711" y="6346"/>
                </a:lnTo>
                <a:lnTo>
                  <a:pt x="10748" y="6053"/>
                </a:lnTo>
                <a:lnTo>
                  <a:pt x="10748" y="5722"/>
                </a:lnTo>
                <a:lnTo>
                  <a:pt x="10711" y="5466"/>
                </a:lnTo>
                <a:lnTo>
                  <a:pt x="10601" y="5172"/>
                </a:lnTo>
                <a:lnTo>
                  <a:pt x="10454" y="4915"/>
                </a:lnTo>
                <a:lnTo>
                  <a:pt x="10271" y="4659"/>
                </a:lnTo>
                <a:lnTo>
                  <a:pt x="10051" y="4439"/>
                </a:lnTo>
                <a:lnTo>
                  <a:pt x="9794" y="4255"/>
                </a:lnTo>
                <a:lnTo>
                  <a:pt x="9537" y="4108"/>
                </a:lnTo>
                <a:lnTo>
                  <a:pt x="9244" y="3998"/>
                </a:lnTo>
                <a:lnTo>
                  <a:pt x="8950" y="3962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87" name="Google Shape;187;p2"/>
          <p:cNvSpPr/>
          <p:nvPr/>
        </p:nvSpPr>
        <p:spPr>
          <a:xfrm>
            <a:off x="7518184" y="3966329"/>
            <a:ext cx="846269" cy="598458"/>
          </a:xfrm>
          <a:custGeom>
            <a:avLst/>
            <a:gdLst/>
            <a:ahLst/>
            <a:cxnLst/>
            <a:rect l="l" t="t" r="r" b="b"/>
            <a:pathLst>
              <a:path w="16911" h="11959" extrusionOk="0">
                <a:moveTo>
                  <a:pt x="12215" y="8951"/>
                </a:moveTo>
                <a:lnTo>
                  <a:pt x="12032" y="9098"/>
                </a:lnTo>
                <a:lnTo>
                  <a:pt x="11848" y="9244"/>
                </a:lnTo>
                <a:lnTo>
                  <a:pt x="11408" y="9538"/>
                </a:lnTo>
                <a:lnTo>
                  <a:pt x="11005" y="9685"/>
                </a:lnTo>
                <a:lnTo>
                  <a:pt x="10638" y="9868"/>
                </a:lnTo>
                <a:lnTo>
                  <a:pt x="10124" y="10051"/>
                </a:lnTo>
                <a:lnTo>
                  <a:pt x="9977" y="10125"/>
                </a:lnTo>
                <a:lnTo>
                  <a:pt x="9794" y="10161"/>
                </a:lnTo>
                <a:lnTo>
                  <a:pt x="9904" y="9978"/>
                </a:lnTo>
                <a:lnTo>
                  <a:pt x="10051" y="9795"/>
                </a:lnTo>
                <a:lnTo>
                  <a:pt x="10344" y="9758"/>
                </a:lnTo>
                <a:lnTo>
                  <a:pt x="10601" y="9648"/>
                </a:lnTo>
                <a:lnTo>
                  <a:pt x="10858" y="9538"/>
                </a:lnTo>
                <a:lnTo>
                  <a:pt x="11115" y="9354"/>
                </a:lnTo>
                <a:lnTo>
                  <a:pt x="11335" y="9171"/>
                </a:lnTo>
                <a:lnTo>
                  <a:pt x="11371" y="9061"/>
                </a:lnTo>
                <a:lnTo>
                  <a:pt x="11445" y="9061"/>
                </a:lnTo>
                <a:lnTo>
                  <a:pt x="11481" y="9024"/>
                </a:lnTo>
                <a:lnTo>
                  <a:pt x="11848" y="8951"/>
                </a:lnTo>
                <a:close/>
                <a:moveTo>
                  <a:pt x="12619" y="8988"/>
                </a:moveTo>
                <a:lnTo>
                  <a:pt x="12839" y="9061"/>
                </a:lnTo>
                <a:lnTo>
                  <a:pt x="12839" y="9171"/>
                </a:lnTo>
                <a:lnTo>
                  <a:pt x="12215" y="9685"/>
                </a:lnTo>
                <a:lnTo>
                  <a:pt x="11518" y="10125"/>
                </a:lnTo>
                <a:lnTo>
                  <a:pt x="11115" y="10345"/>
                </a:lnTo>
                <a:lnTo>
                  <a:pt x="10711" y="10528"/>
                </a:lnTo>
                <a:lnTo>
                  <a:pt x="10308" y="10712"/>
                </a:lnTo>
                <a:lnTo>
                  <a:pt x="9904" y="10932"/>
                </a:lnTo>
                <a:lnTo>
                  <a:pt x="9831" y="10822"/>
                </a:lnTo>
                <a:lnTo>
                  <a:pt x="9794" y="10712"/>
                </a:lnTo>
                <a:lnTo>
                  <a:pt x="9757" y="10455"/>
                </a:lnTo>
                <a:lnTo>
                  <a:pt x="9904" y="10455"/>
                </a:lnTo>
                <a:lnTo>
                  <a:pt x="10051" y="10381"/>
                </a:lnTo>
                <a:lnTo>
                  <a:pt x="10344" y="10271"/>
                </a:lnTo>
                <a:lnTo>
                  <a:pt x="11078" y="10015"/>
                </a:lnTo>
                <a:lnTo>
                  <a:pt x="11481" y="9831"/>
                </a:lnTo>
                <a:lnTo>
                  <a:pt x="11922" y="9611"/>
                </a:lnTo>
                <a:lnTo>
                  <a:pt x="12288" y="9318"/>
                </a:lnTo>
                <a:lnTo>
                  <a:pt x="12435" y="9171"/>
                </a:lnTo>
                <a:lnTo>
                  <a:pt x="12619" y="8988"/>
                </a:lnTo>
                <a:close/>
                <a:moveTo>
                  <a:pt x="9464" y="514"/>
                </a:moveTo>
                <a:lnTo>
                  <a:pt x="9721" y="551"/>
                </a:lnTo>
                <a:lnTo>
                  <a:pt x="9941" y="588"/>
                </a:lnTo>
                <a:lnTo>
                  <a:pt x="10161" y="661"/>
                </a:lnTo>
                <a:lnTo>
                  <a:pt x="10344" y="771"/>
                </a:lnTo>
                <a:lnTo>
                  <a:pt x="10491" y="918"/>
                </a:lnTo>
                <a:lnTo>
                  <a:pt x="10564" y="1101"/>
                </a:lnTo>
                <a:lnTo>
                  <a:pt x="10601" y="1101"/>
                </a:lnTo>
                <a:lnTo>
                  <a:pt x="10528" y="1211"/>
                </a:lnTo>
                <a:lnTo>
                  <a:pt x="10528" y="1321"/>
                </a:lnTo>
                <a:lnTo>
                  <a:pt x="10564" y="1615"/>
                </a:lnTo>
                <a:lnTo>
                  <a:pt x="10638" y="1871"/>
                </a:lnTo>
                <a:lnTo>
                  <a:pt x="10748" y="2091"/>
                </a:lnTo>
                <a:lnTo>
                  <a:pt x="10931" y="2348"/>
                </a:lnTo>
                <a:lnTo>
                  <a:pt x="11005" y="2495"/>
                </a:lnTo>
                <a:lnTo>
                  <a:pt x="11041" y="2678"/>
                </a:lnTo>
                <a:lnTo>
                  <a:pt x="11041" y="2752"/>
                </a:lnTo>
                <a:lnTo>
                  <a:pt x="11005" y="2788"/>
                </a:lnTo>
                <a:lnTo>
                  <a:pt x="10931" y="2788"/>
                </a:lnTo>
                <a:lnTo>
                  <a:pt x="10858" y="2752"/>
                </a:lnTo>
                <a:lnTo>
                  <a:pt x="10784" y="2642"/>
                </a:lnTo>
                <a:lnTo>
                  <a:pt x="10674" y="2312"/>
                </a:lnTo>
                <a:lnTo>
                  <a:pt x="10601" y="2128"/>
                </a:lnTo>
                <a:lnTo>
                  <a:pt x="10491" y="1981"/>
                </a:lnTo>
                <a:lnTo>
                  <a:pt x="10381" y="1798"/>
                </a:lnTo>
                <a:lnTo>
                  <a:pt x="10234" y="1651"/>
                </a:lnTo>
                <a:lnTo>
                  <a:pt x="10088" y="1541"/>
                </a:lnTo>
                <a:lnTo>
                  <a:pt x="9904" y="1431"/>
                </a:lnTo>
                <a:lnTo>
                  <a:pt x="9721" y="1358"/>
                </a:lnTo>
                <a:lnTo>
                  <a:pt x="9537" y="1321"/>
                </a:lnTo>
                <a:lnTo>
                  <a:pt x="9134" y="1321"/>
                </a:lnTo>
                <a:lnTo>
                  <a:pt x="8950" y="1358"/>
                </a:lnTo>
                <a:lnTo>
                  <a:pt x="8767" y="1431"/>
                </a:lnTo>
                <a:lnTo>
                  <a:pt x="8694" y="1468"/>
                </a:lnTo>
                <a:lnTo>
                  <a:pt x="8657" y="1505"/>
                </a:lnTo>
                <a:lnTo>
                  <a:pt x="8694" y="1615"/>
                </a:lnTo>
                <a:lnTo>
                  <a:pt x="8767" y="1688"/>
                </a:lnTo>
                <a:lnTo>
                  <a:pt x="8804" y="1725"/>
                </a:lnTo>
                <a:lnTo>
                  <a:pt x="8877" y="1725"/>
                </a:lnTo>
                <a:lnTo>
                  <a:pt x="9097" y="1688"/>
                </a:lnTo>
                <a:lnTo>
                  <a:pt x="9281" y="1688"/>
                </a:lnTo>
                <a:lnTo>
                  <a:pt x="9501" y="1725"/>
                </a:lnTo>
                <a:lnTo>
                  <a:pt x="9684" y="1798"/>
                </a:lnTo>
                <a:lnTo>
                  <a:pt x="9867" y="1871"/>
                </a:lnTo>
                <a:lnTo>
                  <a:pt x="10014" y="2018"/>
                </a:lnTo>
                <a:lnTo>
                  <a:pt x="10161" y="2165"/>
                </a:lnTo>
                <a:lnTo>
                  <a:pt x="10271" y="2348"/>
                </a:lnTo>
                <a:lnTo>
                  <a:pt x="10418" y="2788"/>
                </a:lnTo>
                <a:lnTo>
                  <a:pt x="10528" y="2972"/>
                </a:lnTo>
                <a:lnTo>
                  <a:pt x="10638" y="3119"/>
                </a:lnTo>
                <a:lnTo>
                  <a:pt x="10528" y="3192"/>
                </a:lnTo>
                <a:lnTo>
                  <a:pt x="10308" y="3375"/>
                </a:lnTo>
                <a:lnTo>
                  <a:pt x="10088" y="3595"/>
                </a:lnTo>
                <a:lnTo>
                  <a:pt x="9904" y="3816"/>
                </a:lnTo>
                <a:lnTo>
                  <a:pt x="9794" y="4072"/>
                </a:lnTo>
                <a:lnTo>
                  <a:pt x="9721" y="4292"/>
                </a:lnTo>
                <a:lnTo>
                  <a:pt x="9684" y="4512"/>
                </a:lnTo>
                <a:lnTo>
                  <a:pt x="9721" y="4733"/>
                </a:lnTo>
                <a:lnTo>
                  <a:pt x="9757" y="4953"/>
                </a:lnTo>
                <a:lnTo>
                  <a:pt x="9867" y="5136"/>
                </a:lnTo>
                <a:lnTo>
                  <a:pt x="10014" y="5283"/>
                </a:lnTo>
                <a:lnTo>
                  <a:pt x="10198" y="5429"/>
                </a:lnTo>
                <a:lnTo>
                  <a:pt x="10418" y="5503"/>
                </a:lnTo>
                <a:lnTo>
                  <a:pt x="10638" y="5576"/>
                </a:lnTo>
                <a:lnTo>
                  <a:pt x="10895" y="5540"/>
                </a:lnTo>
                <a:lnTo>
                  <a:pt x="11151" y="5503"/>
                </a:lnTo>
                <a:lnTo>
                  <a:pt x="11371" y="5393"/>
                </a:lnTo>
                <a:lnTo>
                  <a:pt x="12032" y="5063"/>
                </a:lnTo>
                <a:lnTo>
                  <a:pt x="12692" y="4659"/>
                </a:lnTo>
                <a:lnTo>
                  <a:pt x="12729" y="4586"/>
                </a:lnTo>
                <a:lnTo>
                  <a:pt x="12765" y="4512"/>
                </a:lnTo>
                <a:lnTo>
                  <a:pt x="12765" y="4439"/>
                </a:lnTo>
                <a:lnTo>
                  <a:pt x="12729" y="4402"/>
                </a:lnTo>
                <a:lnTo>
                  <a:pt x="12692" y="4329"/>
                </a:lnTo>
                <a:lnTo>
                  <a:pt x="12619" y="4292"/>
                </a:lnTo>
                <a:lnTo>
                  <a:pt x="12472" y="4292"/>
                </a:lnTo>
                <a:lnTo>
                  <a:pt x="12032" y="4549"/>
                </a:lnTo>
                <a:lnTo>
                  <a:pt x="11591" y="4843"/>
                </a:lnTo>
                <a:lnTo>
                  <a:pt x="11371" y="4953"/>
                </a:lnTo>
                <a:lnTo>
                  <a:pt x="11151" y="5063"/>
                </a:lnTo>
                <a:lnTo>
                  <a:pt x="10895" y="5136"/>
                </a:lnTo>
                <a:lnTo>
                  <a:pt x="10528" y="5136"/>
                </a:lnTo>
                <a:lnTo>
                  <a:pt x="10418" y="5099"/>
                </a:lnTo>
                <a:lnTo>
                  <a:pt x="10308" y="5026"/>
                </a:lnTo>
                <a:lnTo>
                  <a:pt x="10234" y="4953"/>
                </a:lnTo>
                <a:lnTo>
                  <a:pt x="10161" y="4843"/>
                </a:lnTo>
                <a:lnTo>
                  <a:pt x="10124" y="4733"/>
                </a:lnTo>
                <a:lnTo>
                  <a:pt x="10088" y="4476"/>
                </a:lnTo>
                <a:lnTo>
                  <a:pt x="10124" y="4366"/>
                </a:lnTo>
                <a:lnTo>
                  <a:pt x="10161" y="4219"/>
                </a:lnTo>
                <a:lnTo>
                  <a:pt x="10271" y="3999"/>
                </a:lnTo>
                <a:lnTo>
                  <a:pt x="10454" y="3816"/>
                </a:lnTo>
                <a:lnTo>
                  <a:pt x="10674" y="3632"/>
                </a:lnTo>
                <a:lnTo>
                  <a:pt x="10968" y="3375"/>
                </a:lnTo>
                <a:lnTo>
                  <a:pt x="11225" y="3119"/>
                </a:lnTo>
                <a:lnTo>
                  <a:pt x="11335" y="2972"/>
                </a:lnTo>
                <a:lnTo>
                  <a:pt x="11408" y="2825"/>
                </a:lnTo>
                <a:lnTo>
                  <a:pt x="11408" y="2642"/>
                </a:lnTo>
                <a:lnTo>
                  <a:pt x="11408" y="2422"/>
                </a:lnTo>
                <a:lnTo>
                  <a:pt x="11335" y="2275"/>
                </a:lnTo>
                <a:lnTo>
                  <a:pt x="11261" y="2165"/>
                </a:lnTo>
                <a:lnTo>
                  <a:pt x="11078" y="1871"/>
                </a:lnTo>
                <a:lnTo>
                  <a:pt x="10895" y="1578"/>
                </a:lnTo>
                <a:lnTo>
                  <a:pt x="10821" y="1431"/>
                </a:lnTo>
                <a:lnTo>
                  <a:pt x="10821" y="1284"/>
                </a:lnTo>
                <a:lnTo>
                  <a:pt x="10895" y="1248"/>
                </a:lnTo>
                <a:lnTo>
                  <a:pt x="11298" y="1138"/>
                </a:lnTo>
                <a:lnTo>
                  <a:pt x="11702" y="1028"/>
                </a:lnTo>
                <a:lnTo>
                  <a:pt x="12142" y="954"/>
                </a:lnTo>
                <a:lnTo>
                  <a:pt x="12582" y="918"/>
                </a:lnTo>
                <a:lnTo>
                  <a:pt x="12802" y="954"/>
                </a:lnTo>
                <a:lnTo>
                  <a:pt x="13022" y="1028"/>
                </a:lnTo>
                <a:lnTo>
                  <a:pt x="13205" y="1101"/>
                </a:lnTo>
                <a:lnTo>
                  <a:pt x="13352" y="1211"/>
                </a:lnTo>
                <a:lnTo>
                  <a:pt x="13499" y="1358"/>
                </a:lnTo>
                <a:lnTo>
                  <a:pt x="13609" y="1505"/>
                </a:lnTo>
                <a:lnTo>
                  <a:pt x="13829" y="1908"/>
                </a:lnTo>
                <a:lnTo>
                  <a:pt x="14012" y="2202"/>
                </a:lnTo>
                <a:lnTo>
                  <a:pt x="13866" y="2422"/>
                </a:lnTo>
                <a:lnTo>
                  <a:pt x="13682" y="2568"/>
                </a:lnTo>
                <a:lnTo>
                  <a:pt x="13499" y="2678"/>
                </a:lnTo>
                <a:lnTo>
                  <a:pt x="13279" y="2788"/>
                </a:lnTo>
                <a:lnTo>
                  <a:pt x="12839" y="2935"/>
                </a:lnTo>
                <a:lnTo>
                  <a:pt x="12362" y="3082"/>
                </a:lnTo>
                <a:lnTo>
                  <a:pt x="11995" y="3229"/>
                </a:lnTo>
                <a:lnTo>
                  <a:pt x="11518" y="3449"/>
                </a:lnTo>
                <a:lnTo>
                  <a:pt x="11298" y="3559"/>
                </a:lnTo>
                <a:lnTo>
                  <a:pt x="11151" y="3742"/>
                </a:lnTo>
                <a:lnTo>
                  <a:pt x="11041" y="3889"/>
                </a:lnTo>
                <a:lnTo>
                  <a:pt x="11005" y="3999"/>
                </a:lnTo>
                <a:lnTo>
                  <a:pt x="11005" y="4109"/>
                </a:lnTo>
                <a:lnTo>
                  <a:pt x="11005" y="4182"/>
                </a:lnTo>
                <a:lnTo>
                  <a:pt x="11041" y="4256"/>
                </a:lnTo>
                <a:lnTo>
                  <a:pt x="11115" y="4292"/>
                </a:lnTo>
                <a:lnTo>
                  <a:pt x="11335" y="4292"/>
                </a:lnTo>
                <a:lnTo>
                  <a:pt x="11371" y="4219"/>
                </a:lnTo>
                <a:lnTo>
                  <a:pt x="11408" y="4146"/>
                </a:lnTo>
                <a:lnTo>
                  <a:pt x="11445" y="4072"/>
                </a:lnTo>
                <a:lnTo>
                  <a:pt x="11555" y="3962"/>
                </a:lnTo>
                <a:lnTo>
                  <a:pt x="11775" y="3816"/>
                </a:lnTo>
                <a:lnTo>
                  <a:pt x="12068" y="3669"/>
                </a:lnTo>
                <a:lnTo>
                  <a:pt x="12288" y="3595"/>
                </a:lnTo>
                <a:lnTo>
                  <a:pt x="12802" y="3412"/>
                </a:lnTo>
                <a:lnTo>
                  <a:pt x="13279" y="3229"/>
                </a:lnTo>
                <a:lnTo>
                  <a:pt x="13572" y="3119"/>
                </a:lnTo>
                <a:lnTo>
                  <a:pt x="13866" y="2972"/>
                </a:lnTo>
                <a:lnTo>
                  <a:pt x="14086" y="2752"/>
                </a:lnTo>
                <a:lnTo>
                  <a:pt x="14159" y="2642"/>
                </a:lnTo>
                <a:lnTo>
                  <a:pt x="14233" y="2495"/>
                </a:lnTo>
                <a:lnTo>
                  <a:pt x="14306" y="2568"/>
                </a:lnTo>
                <a:lnTo>
                  <a:pt x="14489" y="2715"/>
                </a:lnTo>
                <a:lnTo>
                  <a:pt x="14673" y="2788"/>
                </a:lnTo>
                <a:lnTo>
                  <a:pt x="14893" y="2898"/>
                </a:lnTo>
                <a:lnTo>
                  <a:pt x="15076" y="3009"/>
                </a:lnTo>
                <a:lnTo>
                  <a:pt x="15296" y="3192"/>
                </a:lnTo>
                <a:lnTo>
                  <a:pt x="15480" y="3449"/>
                </a:lnTo>
                <a:lnTo>
                  <a:pt x="15626" y="3705"/>
                </a:lnTo>
                <a:lnTo>
                  <a:pt x="15700" y="3999"/>
                </a:lnTo>
                <a:lnTo>
                  <a:pt x="15480" y="4366"/>
                </a:lnTo>
                <a:lnTo>
                  <a:pt x="15370" y="4549"/>
                </a:lnTo>
                <a:lnTo>
                  <a:pt x="15186" y="4696"/>
                </a:lnTo>
                <a:lnTo>
                  <a:pt x="14966" y="4879"/>
                </a:lnTo>
                <a:lnTo>
                  <a:pt x="14709" y="5063"/>
                </a:lnTo>
                <a:lnTo>
                  <a:pt x="14416" y="5173"/>
                </a:lnTo>
                <a:lnTo>
                  <a:pt x="14123" y="5283"/>
                </a:lnTo>
                <a:lnTo>
                  <a:pt x="13572" y="5429"/>
                </a:lnTo>
                <a:lnTo>
                  <a:pt x="13022" y="5613"/>
                </a:lnTo>
                <a:lnTo>
                  <a:pt x="12765" y="5723"/>
                </a:lnTo>
                <a:lnTo>
                  <a:pt x="12509" y="5870"/>
                </a:lnTo>
                <a:lnTo>
                  <a:pt x="12288" y="6016"/>
                </a:lnTo>
                <a:lnTo>
                  <a:pt x="12105" y="6236"/>
                </a:lnTo>
                <a:lnTo>
                  <a:pt x="11958" y="6420"/>
                </a:lnTo>
                <a:lnTo>
                  <a:pt x="11922" y="6640"/>
                </a:lnTo>
                <a:lnTo>
                  <a:pt x="11922" y="6823"/>
                </a:lnTo>
                <a:lnTo>
                  <a:pt x="11958" y="7007"/>
                </a:lnTo>
                <a:lnTo>
                  <a:pt x="12032" y="7154"/>
                </a:lnTo>
                <a:lnTo>
                  <a:pt x="12178" y="7300"/>
                </a:lnTo>
                <a:lnTo>
                  <a:pt x="12325" y="7410"/>
                </a:lnTo>
                <a:lnTo>
                  <a:pt x="12545" y="7520"/>
                </a:lnTo>
                <a:lnTo>
                  <a:pt x="12765" y="7557"/>
                </a:lnTo>
                <a:lnTo>
                  <a:pt x="12985" y="7557"/>
                </a:lnTo>
                <a:lnTo>
                  <a:pt x="13205" y="7520"/>
                </a:lnTo>
                <a:lnTo>
                  <a:pt x="13426" y="7484"/>
                </a:lnTo>
                <a:lnTo>
                  <a:pt x="13682" y="7410"/>
                </a:lnTo>
                <a:lnTo>
                  <a:pt x="13976" y="7300"/>
                </a:lnTo>
                <a:lnTo>
                  <a:pt x="14196" y="7154"/>
                </a:lnTo>
                <a:lnTo>
                  <a:pt x="14306" y="7043"/>
                </a:lnTo>
                <a:lnTo>
                  <a:pt x="14343" y="6970"/>
                </a:lnTo>
                <a:lnTo>
                  <a:pt x="14379" y="6823"/>
                </a:lnTo>
                <a:lnTo>
                  <a:pt x="14343" y="6787"/>
                </a:lnTo>
                <a:lnTo>
                  <a:pt x="14269" y="6750"/>
                </a:lnTo>
                <a:lnTo>
                  <a:pt x="14086" y="6750"/>
                </a:lnTo>
                <a:lnTo>
                  <a:pt x="13902" y="6823"/>
                </a:lnTo>
                <a:lnTo>
                  <a:pt x="13536" y="6970"/>
                </a:lnTo>
                <a:lnTo>
                  <a:pt x="13316" y="7043"/>
                </a:lnTo>
                <a:lnTo>
                  <a:pt x="13095" y="7080"/>
                </a:lnTo>
                <a:lnTo>
                  <a:pt x="12655" y="7080"/>
                </a:lnTo>
                <a:lnTo>
                  <a:pt x="12509" y="7007"/>
                </a:lnTo>
                <a:lnTo>
                  <a:pt x="12435" y="6933"/>
                </a:lnTo>
                <a:lnTo>
                  <a:pt x="12362" y="6823"/>
                </a:lnTo>
                <a:lnTo>
                  <a:pt x="12362" y="6713"/>
                </a:lnTo>
                <a:lnTo>
                  <a:pt x="12398" y="6603"/>
                </a:lnTo>
                <a:lnTo>
                  <a:pt x="12472" y="6493"/>
                </a:lnTo>
                <a:lnTo>
                  <a:pt x="12655" y="6310"/>
                </a:lnTo>
                <a:lnTo>
                  <a:pt x="12875" y="6163"/>
                </a:lnTo>
                <a:lnTo>
                  <a:pt x="13132" y="6053"/>
                </a:lnTo>
                <a:lnTo>
                  <a:pt x="13609" y="5906"/>
                </a:lnTo>
                <a:lnTo>
                  <a:pt x="14453" y="5613"/>
                </a:lnTo>
                <a:lnTo>
                  <a:pt x="14893" y="5429"/>
                </a:lnTo>
                <a:lnTo>
                  <a:pt x="15076" y="5319"/>
                </a:lnTo>
                <a:lnTo>
                  <a:pt x="15260" y="5173"/>
                </a:lnTo>
                <a:lnTo>
                  <a:pt x="15516" y="4953"/>
                </a:lnTo>
                <a:lnTo>
                  <a:pt x="15736" y="4659"/>
                </a:lnTo>
                <a:lnTo>
                  <a:pt x="15736" y="4696"/>
                </a:lnTo>
                <a:lnTo>
                  <a:pt x="15700" y="4806"/>
                </a:lnTo>
                <a:lnTo>
                  <a:pt x="15773" y="4916"/>
                </a:lnTo>
                <a:lnTo>
                  <a:pt x="15847" y="4989"/>
                </a:lnTo>
                <a:lnTo>
                  <a:pt x="15957" y="5026"/>
                </a:lnTo>
                <a:lnTo>
                  <a:pt x="16103" y="5063"/>
                </a:lnTo>
                <a:lnTo>
                  <a:pt x="16177" y="5099"/>
                </a:lnTo>
                <a:lnTo>
                  <a:pt x="16250" y="5209"/>
                </a:lnTo>
                <a:lnTo>
                  <a:pt x="16323" y="5356"/>
                </a:lnTo>
                <a:lnTo>
                  <a:pt x="16140" y="5393"/>
                </a:lnTo>
                <a:lnTo>
                  <a:pt x="15920" y="5466"/>
                </a:lnTo>
                <a:lnTo>
                  <a:pt x="15553" y="5650"/>
                </a:lnTo>
                <a:lnTo>
                  <a:pt x="15003" y="5833"/>
                </a:lnTo>
                <a:lnTo>
                  <a:pt x="14783" y="5906"/>
                </a:lnTo>
                <a:lnTo>
                  <a:pt x="14709" y="5980"/>
                </a:lnTo>
                <a:lnTo>
                  <a:pt x="14636" y="6090"/>
                </a:lnTo>
                <a:lnTo>
                  <a:pt x="14599" y="6163"/>
                </a:lnTo>
                <a:lnTo>
                  <a:pt x="14673" y="6273"/>
                </a:lnTo>
                <a:lnTo>
                  <a:pt x="14783" y="6310"/>
                </a:lnTo>
                <a:lnTo>
                  <a:pt x="14893" y="6310"/>
                </a:lnTo>
                <a:lnTo>
                  <a:pt x="15150" y="6273"/>
                </a:lnTo>
                <a:lnTo>
                  <a:pt x="15406" y="6163"/>
                </a:lnTo>
                <a:lnTo>
                  <a:pt x="15626" y="6053"/>
                </a:lnTo>
                <a:lnTo>
                  <a:pt x="16030" y="5870"/>
                </a:lnTo>
                <a:lnTo>
                  <a:pt x="16213" y="5723"/>
                </a:lnTo>
                <a:lnTo>
                  <a:pt x="16397" y="5576"/>
                </a:lnTo>
                <a:lnTo>
                  <a:pt x="16397" y="5833"/>
                </a:lnTo>
                <a:lnTo>
                  <a:pt x="16397" y="6090"/>
                </a:lnTo>
                <a:lnTo>
                  <a:pt x="16397" y="6493"/>
                </a:lnTo>
                <a:lnTo>
                  <a:pt x="16397" y="6567"/>
                </a:lnTo>
                <a:lnTo>
                  <a:pt x="16323" y="6603"/>
                </a:lnTo>
                <a:lnTo>
                  <a:pt x="16177" y="6933"/>
                </a:lnTo>
                <a:lnTo>
                  <a:pt x="16067" y="7264"/>
                </a:lnTo>
                <a:lnTo>
                  <a:pt x="15076" y="7264"/>
                </a:lnTo>
                <a:lnTo>
                  <a:pt x="14783" y="7300"/>
                </a:lnTo>
                <a:lnTo>
                  <a:pt x="14526" y="7410"/>
                </a:lnTo>
                <a:lnTo>
                  <a:pt x="14343" y="7594"/>
                </a:lnTo>
                <a:lnTo>
                  <a:pt x="14196" y="7814"/>
                </a:lnTo>
                <a:lnTo>
                  <a:pt x="14086" y="8034"/>
                </a:lnTo>
                <a:lnTo>
                  <a:pt x="14049" y="8181"/>
                </a:lnTo>
                <a:lnTo>
                  <a:pt x="14012" y="8327"/>
                </a:lnTo>
                <a:lnTo>
                  <a:pt x="14049" y="8584"/>
                </a:lnTo>
                <a:lnTo>
                  <a:pt x="14159" y="8841"/>
                </a:lnTo>
                <a:lnTo>
                  <a:pt x="14306" y="9098"/>
                </a:lnTo>
                <a:lnTo>
                  <a:pt x="14489" y="9318"/>
                </a:lnTo>
                <a:lnTo>
                  <a:pt x="14673" y="9538"/>
                </a:lnTo>
                <a:lnTo>
                  <a:pt x="14856" y="9758"/>
                </a:lnTo>
                <a:lnTo>
                  <a:pt x="15003" y="9831"/>
                </a:lnTo>
                <a:lnTo>
                  <a:pt x="15150" y="9868"/>
                </a:lnTo>
                <a:lnTo>
                  <a:pt x="15223" y="9831"/>
                </a:lnTo>
                <a:lnTo>
                  <a:pt x="15260" y="9758"/>
                </a:lnTo>
                <a:lnTo>
                  <a:pt x="15260" y="9685"/>
                </a:lnTo>
                <a:lnTo>
                  <a:pt x="15260" y="9574"/>
                </a:lnTo>
                <a:lnTo>
                  <a:pt x="15150" y="9428"/>
                </a:lnTo>
                <a:lnTo>
                  <a:pt x="14893" y="9134"/>
                </a:lnTo>
                <a:lnTo>
                  <a:pt x="14709" y="8951"/>
                </a:lnTo>
                <a:lnTo>
                  <a:pt x="14563" y="8731"/>
                </a:lnTo>
                <a:lnTo>
                  <a:pt x="14489" y="8511"/>
                </a:lnTo>
                <a:lnTo>
                  <a:pt x="14453" y="8364"/>
                </a:lnTo>
                <a:lnTo>
                  <a:pt x="14453" y="8254"/>
                </a:lnTo>
                <a:lnTo>
                  <a:pt x="14489" y="8107"/>
                </a:lnTo>
                <a:lnTo>
                  <a:pt x="14563" y="7997"/>
                </a:lnTo>
                <a:lnTo>
                  <a:pt x="14673" y="7850"/>
                </a:lnTo>
                <a:lnTo>
                  <a:pt x="14893" y="7740"/>
                </a:lnTo>
                <a:lnTo>
                  <a:pt x="15113" y="7667"/>
                </a:lnTo>
                <a:lnTo>
                  <a:pt x="15333" y="7630"/>
                </a:lnTo>
                <a:lnTo>
                  <a:pt x="16103" y="7630"/>
                </a:lnTo>
                <a:lnTo>
                  <a:pt x="15993" y="7850"/>
                </a:lnTo>
                <a:lnTo>
                  <a:pt x="15957" y="7961"/>
                </a:lnTo>
                <a:lnTo>
                  <a:pt x="15993" y="8107"/>
                </a:lnTo>
                <a:lnTo>
                  <a:pt x="16030" y="8327"/>
                </a:lnTo>
                <a:lnTo>
                  <a:pt x="16030" y="8584"/>
                </a:lnTo>
                <a:lnTo>
                  <a:pt x="16030" y="8804"/>
                </a:lnTo>
                <a:lnTo>
                  <a:pt x="15993" y="9024"/>
                </a:lnTo>
                <a:lnTo>
                  <a:pt x="15920" y="8841"/>
                </a:lnTo>
                <a:lnTo>
                  <a:pt x="15847" y="8694"/>
                </a:lnTo>
                <a:lnTo>
                  <a:pt x="15736" y="8511"/>
                </a:lnTo>
                <a:lnTo>
                  <a:pt x="15590" y="8364"/>
                </a:lnTo>
                <a:lnTo>
                  <a:pt x="15516" y="8327"/>
                </a:lnTo>
                <a:lnTo>
                  <a:pt x="15370" y="8327"/>
                </a:lnTo>
                <a:lnTo>
                  <a:pt x="15296" y="8364"/>
                </a:lnTo>
                <a:lnTo>
                  <a:pt x="15260" y="8437"/>
                </a:lnTo>
                <a:lnTo>
                  <a:pt x="15260" y="8511"/>
                </a:lnTo>
                <a:lnTo>
                  <a:pt x="15260" y="8584"/>
                </a:lnTo>
                <a:lnTo>
                  <a:pt x="15296" y="8657"/>
                </a:lnTo>
                <a:lnTo>
                  <a:pt x="15480" y="8914"/>
                </a:lnTo>
                <a:lnTo>
                  <a:pt x="15590" y="9171"/>
                </a:lnTo>
                <a:lnTo>
                  <a:pt x="15626" y="9464"/>
                </a:lnTo>
                <a:lnTo>
                  <a:pt x="15590" y="9795"/>
                </a:lnTo>
                <a:lnTo>
                  <a:pt x="15590" y="9868"/>
                </a:lnTo>
                <a:lnTo>
                  <a:pt x="15626" y="9978"/>
                </a:lnTo>
                <a:lnTo>
                  <a:pt x="15370" y="10308"/>
                </a:lnTo>
                <a:lnTo>
                  <a:pt x="15040" y="10638"/>
                </a:lnTo>
                <a:lnTo>
                  <a:pt x="14893" y="10748"/>
                </a:lnTo>
                <a:lnTo>
                  <a:pt x="14673" y="10895"/>
                </a:lnTo>
                <a:lnTo>
                  <a:pt x="14269" y="11042"/>
                </a:lnTo>
                <a:lnTo>
                  <a:pt x="14306" y="10968"/>
                </a:lnTo>
                <a:lnTo>
                  <a:pt x="14343" y="10638"/>
                </a:lnTo>
                <a:lnTo>
                  <a:pt x="14306" y="10345"/>
                </a:lnTo>
                <a:lnTo>
                  <a:pt x="14233" y="10015"/>
                </a:lnTo>
                <a:lnTo>
                  <a:pt x="14086" y="9721"/>
                </a:lnTo>
                <a:lnTo>
                  <a:pt x="13902" y="9428"/>
                </a:lnTo>
                <a:lnTo>
                  <a:pt x="13682" y="9171"/>
                </a:lnTo>
                <a:lnTo>
                  <a:pt x="13499" y="9024"/>
                </a:lnTo>
                <a:lnTo>
                  <a:pt x="13426" y="8914"/>
                </a:lnTo>
                <a:lnTo>
                  <a:pt x="13352" y="8841"/>
                </a:lnTo>
                <a:lnTo>
                  <a:pt x="13169" y="8841"/>
                </a:lnTo>
                <a:lnTo>
                  <a:pt x="12839" y="8694"/>
                </a:lnTo>
                <a:lnTo>
                  <a:pt x="12875" y="8584"/>
                </a:lnTo>
                <a:lnTo>
                  <a:pt x="12875" y="8437"/>
                </a:lnTo>
                <a:lnTo>
                  <a:pt x="12875" y="8364"/>
                </a:lnTo>
                <a:lnTo>
                  <a:pt x="12839" y="8327"/>
                </a:lnTo>
                <a:lnTo>
                  <a:pt x="12765" y="8291"/>
                </a:lnTo>
                <a:lnTo>
                  <a:pt x="12655" y="8291"/>
                </a:lnTo>
                <a:lnTo>
                  <a:pt x="12582" y="8327"/>
                </a:lnTo>
                <a:lnTo>
                  <a:pt x="12545" y="8401"/>
                </a:lnTo>
                <a:lnTo>
                  <a:pt x="12472" y="8584"/>
                </a:lnTo>
                <a:lnTo>
                  <a:pt x="12252" y="8547"/>
                </a:lnTo>
                <a:lnTo>
                  <a:pt x="12032" y="8584"/>
                </a:lnTo>
                <a:lnTo>
                  <a:pt x="11812" y="8621"/>
                </a:lnTo>
                <a:lnTo>
                  <a:pt x="11628" y="8694"/>
                </a:lnTo>
                <a:lnTo>
                  <a:pt x="11555" y="8584"/>
                </a:lnTo>
                <a:lnTo>
                  <a:pt x="11445" y="8511"/>
                </a:lnTo>
                <a:lnTo>
                  <a:pt x="11261" y="8511"/>
                </a:lnTo>
                <a:lnTo>
                  <a:pt x="11188" y="8584"/>
                </a:lnTo>
                <a:lnTo>
                  <a:pt x="11115" y="8657"/>
                </a:lnTo>
                <a:lnTo>
                  <a:pt x="11041" y="8731"/>
                </a:lnTo>
                <a:lnTo>
                  <a:pt x="10895" y="8914"/>
                </a:lnTo>
                <a:lnTo>
                  <a:pt x="10748" y="9061"/>
                </a:lnTo>
                <a:lnTo>
                  <a:pt x="10454" y="9208"/>
                </a:lnTo>
                <a:lnTo>
                  <a:pt x="10124" y="9318"/>
                </a:lnTo>
                <a:lnTo>
                  <a:pt x="9794" y="9391"/>
                </a:lnTo>
                <a:lnTo>
                  <a:pt x="9464" y="9428"/>
                </a:lnTo>
                <a:lnTo>
                  <a:pt x="8767" y="9428"/>
                </a:lnTo>
                <a:lnTo>
                  <a:pt x="8327" y="9354"/>
                </a:lnTo>
                <a:lnTo>
                  <a:pt x="8180" y="9318"/>
                </a:lnTo>
                <a:lnTo>
                  <a:pt x="8143" y="9318"/>
                </a:lnTo>
                <a:lnTo>
                  <a:pt x="8143" y="9281"/>
                </a:lnTo>
                <a:lnTo>
                  <a:pt x="8143" y="9134"/>
                </a:lnTo>
                <a:lnTo>
                  <a:pt x="8033" y="9024"/>
                </a:lnTo>
                <a:lnTo>
                  <a:pt x="8290" y="8621"/>
                </a:lnTo>
                <a:lnTo>
                  <a:pt x="8547" y="8181"/>
                </a:lnTo>
                <a:lnTo>
                  <a:pt x="8767" y="7924"/>
                </a:lnTo>
                <a:lnTo>
                  <a:pt x="8987" y="7630"/>
                </a:lnTo>
                <a:lnTo>
                  <a:pt x="9244" y="7410"/>
                </a:lnTo>
                <a:lnTo>
                  <a:pt x="9501" y="7154"/>
                </a:lnTo>
                <a:lnTo>
                  <a:pt x="9794" y="6970"/>
                </a:lnTo>
                <a:lnTo>
                  <a:pt x="10088" y="6787"/>
                </a:lnTo>
                <a:lnTo>
                  <a:pt x="10234" y="6713"/>
                </a:lnTo>
                <a:lnTo>
                  <a:pt x="10418" y="6713"/>
                </a:lnTo>
                <a:lnTo>
                  <a:pt x="10491" y="6750"/>
                </a:lnTo>
                <a:lnTo>
                  <a:pt x="10528" y="6823"/>
                </a:lnTo>
                <a:lnTo>
                  <a:pt x="10528" y="6897"/>
                </a:lnTo>
                <a:lnTo>
                  <a:pt x="10528" y="7043"/>
                </a:lnTo>
                <a:lnTo>
                  <a:pt x="10454" y="7154"/>
                </a:lnTo>
                <a:lnTo>
                  <a:pt x="10308" y="7374"/>
                </a:lnTo>
                <a:lnTo>
                  <a:pt x="10051" y="7667"/>
                </a:lnTo>
                <a:lnTo>
                  <a:pt x="9757" y="7961"/>
                </a:lnTo>
                <a:lnTo>
                  <a:pt x="9501" y="8291"/>
                </a:lnTo>
                <a:lnTo>
                  <a:pt x="9281" y="8657"/>
                </a:lnTo>
                <a:lnTo>
                  <a:pt x="9281" y="8731"/>
                </a:lnTo>
                <a:lnTo>
                  <a:pt x="9317" y="8841"/>
                </a:lnTo>
                <a:lnTo>
                  <a:pt x="9391" y="8878"/>
                </a:lnTo>
                <a:lnTo>
                  <a:pt x="9501" y="8878"/>
                </a:lnTo>
                <a:lnTo>
                  <a:pt x="9721" y="8694"/>
                </a:lnTo>
                <a:lnTo>
                  <a:pt x="9941" y="8474"/>
                </a:lnTo>
                <a:lnTo>
                  <a:pt x="10271" y="7997"/>
                </a:lnTo>
                <a:lnTo>
                  <a:pt x="10601" y="7630"/>
                </a:lnTo>
                <a:lnTo>
                  <a:pt x="10748" y="7447"/>
                </a:lnTo>
                <a:lnTo>
                  <a:pt x="10858" y="7227"/>
                </a:lnTo>
                <a:lnTo>
                  <a:pt x="10895" y="7043"/>
                </a:lnTo>
                <a:lnTo>
                  <a:pt x="10895" y="6860"/>
                </a:lnTo>
                <a:lnTo>
                  <a:pt x="10858" y="6677"/>
                </a:lnTo>
                <a:lnTo>
                  <a:pt x="10784" y="6530"/>
                </a:lnTo>
                <a:lnTo>
                  <a:pt x="10674" y="6383"/>
                </a:lnTo>
                <a:lnTo>
                  <a:pt x="10491" y="6310"/>
                </a:lnTo>
                <a:lnTo>
                  <a:pt x="10344" y="6310"/>
                </a:lnTo>
                <a:lnTo>
                  <a:pt x="10124" y="6347"/>
                </a:lnTo>
                <a:lnTo>
                  <a:pt x="9904" y="6420"/>
                </a:lnTo>
                <a:lnTo>
                  <a:pt x="9684" y="6567"/>
                </a:lnTo>
                <a:lnTo>
                  <a:pt x="9281" y="6860"/>
                </a:lnTo>
                <a:lnTo>
                  <a:pt x="8914" y="7190"/>
                </a:lnTo>
                <a:lnTo>
                  <a:pt x="8584" y="7557"/>
                </a:lnTo>
                <a:lnTo>
                  <a:pt x="8290" y="7887"/>
                </a:lnTo>
                <a:lnTo>
                  <a:pt x="8033" y="8254"/>
                </a:lnTo>
                <a:lnTo>
                  <a:pt x="7850" y="8657"/>
                </a:lnTo>
                <a:lnTo>
                  <a:pt x="7777" y="8878"/>
                </a:lnTo>
                <a:lnTo>
                  <a:pt x="7740" y="9098"/>
                </a:lnTo>
                <a:lnTo>
                  <a:pt x="7703" y="9098"/>
                </a:lnTo>
                <a:lnTo>
                  <a:pt x="7667" y="9171"/>
                </a:lnTo>
                <a:lnTo>
                  <a:pt x="7556" y="9208"/>
                </a:lnTo>
                <a:lnTo>
                  <a:pt x="7300" y="9208"/>
                </a:lnTo>
                <a:lnTo>
                  <a:pt x="6823" y="9098"/>
                </a:lnTo>
                <a:lnTo>
                  <a:pt x="6236" y="9098"/>
                </a:lnTo>
                <a:lnTo>
                  <a:pt x="5686" y="9171"/>
                </a:lnTo>
                <a:lnTo>
                  <a:pt x="5612" y="9171"/>
                </a:lnTo>
                <a:lnTo>
                  <a:pt x="5612" y="8988"/>
                </a:lnTo>
                <a:lnTo>
                  <a:pt x="5612" y="8804"/>
                </a:lnTo>
                <a:lnTo>
                  <a:pt x="5686" y="8657"/>
                </a:lnTo>
                <a:lnTo>
                  <a:pt x="5759" y="8511"/>
                </a:lnTo>
                <a:lnTo>
                  <a:pt x="5869" y="8364"/>
                </a:lnTo>
                <a:lnTo>
                  <a:pt x="6016" y="8291"/>
                </a:lnTo>
                <a:lnTo>
                  <a:pt x="6163" y="8181"/>
                </a:lnTo>
                <a:lnTo>
                  <a:pt x="6383" y="8144"/>
                </a:lnTo>
                <a:lnTo>
                  <a:pt x="6749" y="8034"/>
                </a:lnTo>
                <a:lnTo>
                  <a:pt x="7080" y="7924"/>
                </a:lnTo>
                <a:lnTo>
                  <a:pt x="7410" y="7777"/>
                </a:lnTo>
                <a:lnTo>
                  <a:pt x="7703" y="7594"/>
                </a:lnTo>
                <a:lnTo>
                  <a:pt x="7960" y="7374"/>
                </a:lnTo>
                <a:lnTo>
                  <a:pt x="8217" y="7154"/>
                </a:lnTo>
                <a:lnTo>
                  <a:pt x="8437" y="6897"/>
                </a:lnTo>
                <a:lnTo>
                  <a:pt x="8620" y="6603"/>
                </a:lnTo>
                <a:lnTo>
                  <a:pt x="8767" y="6383"/>
                </a:lnTo>
                <a:lnTo>
                  <a:pt x="8914" y="6090"/>
                </a:lnTo>
                <a:lnTo>
                  <a:pt x="8950" y="5943"/>
                </a:lnTo>
                <a:lnTo>
                  <a:pt x="8987" y="5796"/>
                </a:lnTo>
                <a:lnTo>
                  <a:pt x="8950" y="5650"/>
                </a:lnTo>
                <a:lnTo>
                  <a:pt x="8914" y="5540"/>
                </a:lnTo>
                <a:lnTo>
                  <a:pt x="8804" y="5540"/>
                </a:lnTo>
                <a:lnTo>
                  <a:pt x="8694" y="5576"/>
                </a:lnTo>
                <a:lnTo>
                  <a:pt x="8620" y="5686"/>
                </a:lnTo>
                <a:lnTo>
                  <a:pt x="8510" y="5943"/>
                </a:lnTo>
                <a:lnTo>
                  <a:pt x="8327" y="6310"/>
                </a:lnTo>
                <a:lnTo>
                  <a:pt x="8107" y="6677"/>
                </a:lnTo>
                <a:lnTo>
                  <a:pt x="7813" y="7007"/>
                </a:lnTo>
                <a:lnTo>
                  <a:pt x="7483" y="7264"/>
                </a:lnTo>
                <a:lnTo>
                  <a:pt x="7116" y="7484"/>
                </a:lnTo>
                <a:lnTo>
                  <a:pt x="6713" y="7667"/>
                </a:lnTo>
                <a:lnTo>
                  <a:pt x="6346" y="7777"/>
                </a:lnTo>
                <a:lnTo>
                  <a:pt x="6016" y="7887"/>
                </a:lnTo>
                <a:lnTo>
                  <a:pt x="5832" y="7924"/>
                </a:lnTo>
                <a:lnTo>
                  <a:pt x="5686" y="8034"/>
                </a:lnTo>
                <a:lnTo>
                  <a:pt x="5539" y="8144"/>
                </a:lnTo>
                <a:lnTo>
                  <a:pt x="5429" y="8291"/>
                </a:lnTo>
                <a:lnTo>
                  <a:pt x="5282" y="8511"/>
                </a:lnTo>
                <a:lnTo>
                  <a:pt x="5209" y="8768"/>
                </a:lnTo>
                <a:lnTo>
                  <a:pt x="5209" y="9024"/>
                </a:lnTo>
                <a:lnTo>
                  <a:pt x="5282" y="9281"/>
                </a:lnTo>
                <a:lnTo>
                  <a:pt x="4915" y="9391"/>
                </a:lnTo>
                <a:lnTo>
                  <a:pt x="4512" y="9501"/>
                </a:lnTo>
                <a:lnTo>
                  <a:pt x="4365" y="9501"/>
                </a:lnTo>
                <a:lnTo>
                  <a:pt x="4218" y="9464"/>
                </a:lnTo>
                <a:lnTo>
                  <a:pt x="4072" y="9428"/>
                </a:lnTo>
                <a:lnTo>
                  <a:pt x="3962" y="9354"/>
                </a:lnTo>
                <a:lnTo>
                  <a:pt x="3852" y="9244"/>
                </a:lnTo>
                <a:lnTo>
                  <a:pt x="3778" y="9134"/>
                </a:lnTo>
                <a:lnTo>
                  <a:pt x="3742" y="9024"/>
                </a:lnTo>
                <a:lnTo>
                  <a:pt x="3778" y="8841"/>
                </a:lnTo>
                <a:lnTo>
                  <a:pt x="3815" y="8768"/>
                </a:lnTo>
                <a:lnTo>
                  <a:pt x="3778" y="8694"/>
                </a:lnTo>
                <a:lnTo>
                  <a:pt x="3888" y="8547"/>
                </a:lnTo>
                <a:lnTo>
                  <a:pt x="3962" y="8401"/>
                </a:lnTo>
                <a:lnTo>
                  <a:pt x="4108" y="8107"/>
                </a:lnTo>
                <a:lnTo>
                  <a:pt x="4255" y="7850"/>
                </a:lnTo>
                <a:lnTo>
                  <a:pt x="4439" y="7520"/>
                </a:lnTo>
                <a:lnTo>
                  <a:pt x="4475" y="7374"/>
                </a:lnTo>
                <a:lnTo>
                  <a:pt x="4512" y="7227"/>
                </a:lnTo>
                <a:lnTo>
                  <a:pt x="4475" y="7043"/>
                </a:lnTo>
                <a:lnTo>
                  <a:pt x="4439" y="6897"/>
                </a:lnTo>
                <a:lnTo>
                  <a:pt x="4328" y="6823"/>
                </a:lnTo>
                <a:lnTo>
                  <a:pt x="4218" y="6750"/>
                </a:lnTo>
                <a:lnTo>
                  <a:pt x="4108" y="6713"/>
                </a:lnTo>
                <a:lnTo>
                  <a:pt x="3962" y="6713"/>
                </a:lnTo>
                <a:lnTo>
                  <a:pt x="3705" y="6750"/>
                </a:lnTo>
                <a:lnTo>
                  <a:pt x="3485" y="6823"/>
                </a:lnTo>
                <a:lnTo>
                  <a:pt x="3191" y="7007"/>
                </a:lnTo>
                <a:lnTo>
                  <a:pt x="2935" y="7227"/>
                </a:lnTo>
                <a:lnTo>
                  <a:pt x="2751" y="7447"/>
                </a:lnTo>
                <a:lnTo>
                  <a:pt x="2568" y="7667"/>
                </a:lnTo>
                <a:lnTo>
                  <a:pt x="2494" y="7667"/>
                </a:lnTo>
                <a:lnTo>
                  <a:pt x="2421" y="7704"/>
                </a:lnTo>
                <a:lnTo>
                  <a:pt x="2348" y="7850"/>
                </a:lnTo>
                <a:lnTo>
                  <a:pt x="2348" y="7887"/>
                </a:lnTo>
                <a:lnTo>
                  <a:pt x="2348" y="7961"/>
                </a:lnTo>
                <a:lnTo>
                  <a:pt x="2384" y="8034"/>
                </a:lnTo>
                <a:lnTo>
                  <a:pt x="2458" y="8071"/>
                </a:lnTo>
                <a:lnTo>
                  <a:pt x="2568" y="8107"/>
                </a:lnTo>
                <a:lnTo>
                  <a:pt x="2678" y="8107"/>
                </a:lnTo>
                <a:lnTo>
                  <a:pt x="2788" y="8071"/>
                </a:lnTo>
                <a:lnTo>
                  <a:pt x="2861" y="7997"/>
                </a:lnTo>
                <a:lnTo>
                  <a:pt x="3191" y="7630"/>
                </a:lnTo>
                <a:lnTo>
                  <a:pt x="3338" y="7447"/>
                </a:lnTo>
                <a:lnTo>
                  <a:pt x="3521" y="7300"/>
                </a:lnTo>
                <a:lnTo>
                  <a:pt x="3742" y="7227"/>
                </a:lnTo>
                <a:lnTo>
                  <a:pt x="3962" y="7154"/>
                </a:lnTo>
                <a:lnTo>
                  <a:pt x="4035" y="7154"/>
                </a:lnTo>
                <a:lnTo>
                  <a:pt x="4035" y="7190"/>
                </a:lnTo>
                <a:lnTo>
                  <a:pt x="4035" y="7300"/>
                </a:lnTo>
                <a:lnTo>
                  <a:pt x="3925" y="7557"/>
                </a:lnTo>
                <a:lnTo>
                  <a:pt x="3668" y="8034"/>
                </a:lnTo>
                <a:lnTo>
                  <a:pt x="3558" y="8327"/>
                </a:lnTo>
                <a:lnTo>
                  <a:pt x="3485" y="8474"/>
                </a:lnTo>
                <a:lnTo>
                  <a:pt x="3411" y="8547"/>
                </a:lnTo>
                <a:lnTo>
                  <a:pt x="3301" y="8621"/>
                </a:lnTo>
                <a:lnTo>
                  <a:pt x="3301" y="8657"/>
                </a:lnTo>
                <a:lnTo>
                  <a:pt x="3265" y="8694"/>
                </a:lnTo>
                <a:lnTo>
                  <a:pt x="3118" y="8804"/>
                </a:lnTo>
                <a:lnTo>
                  <a:pt x="2935" y="8841"/>
                </a:lnTo>
                <a:lnTo>
                  <a:pt x="2751" y="8878"/>
                </a:lnTo>
                <a:lnTo>
                  <a:pt x="2531" y="8878"/>
                </a:lnTo>
                <a:lnTo>
                  <a:pt x="2348" y="8841"/>
                </a:lnTo>
                <a:lnTo>
                  <a:pt x="2164" y="8768"/>
                </a:lnTo>
                <a:lnTo>
                  <a:pt x="2018" y="8694"/>
                </a:lnTo>
                <a:lnTo>
                  <a:pt x="1871" y="8584"/>
                </a:lnTo>
                <a:lnTo>
                  <a:pt x="1724" y="8437"/>
                </a:lnTo>
                <a:lnTo>
                  <a:pt x="1651" y="8291"/>
                </a:lnTo>
                <a:lnTo>
                  <a:pt x="1577" y="8144"/>
                </a:lnTo>
                <a:lnTo>
                  <a:pt x="1504" y="7961"/>
                </a:lnTo>
                <a:lnTo>
                  <a:pt x="1504" y="7777"/>
                </a:lnTo>
                <a:lnTo>
                  <a:pt x="1504" y="7594"/>
                </a:lnTo>
                <a:lnTo>
                  <a:pt x="1504" y="7447"/>
                </a:lnTo>
                <a:lnTo>
                  <a:pt x="1577" y="7264"/>
                </a:lnTo>
                <a:lnTo>
                  <a:pt x="1614" y="7154"/>
                </a:lnTo>
                <a:lnTo>
                  <a:pt x="1651" y="7043"/>
                </a:lnTo>
                <a:lnTo>
                  <a:pt x="1614" y="6970"/>
                </a:lnTo>
                <a:lnTo>
                  <a:pt x="1687" y="6970"/>
                </a:lnTo>
                <a:lnTo>
                  <a:pt x="1944" y="6860"/>
                </a:lnTo>
                <a:lnTo>
                  <a:pt x="2201" y="6787"/>
                </a:lnTo>
                <a:lnTo>
                  <a:pt x="2788" y="6493"/>
                </a:lnTo>
                <a:lnTo>
                  <a:pt x="3375" y="6163"/>
                </a:lnTo>
                <a:lnTo>
                  <a:pt x="3815" y="5870"/>
                </a:lnTo>
                <a:lnTo>
                  <a:pt x="3998" y="5686"/>
                </a:lnTo>
                <a:lnTo>
                  <a:pt x="4145" y="5503"/>
                </a:lnTo>
                <a:lnTo>
                  <a:pt x="4292" y="5283"/>
                </a:lnTo>
                <a:lnTo>
                  <a:pt x="4402" y="5099"/>
                </a:lnTo>
                <a:lnTo>
                  <a:pt x="4475" y="4843"/>
                </a:lnTo>
                <a:lnTo>
                  <a:pt x="4512" y="4586"/>
                </a:lnTo>
                <a:lnTo>
                  <a:pt x="4512" y="4402"/>
                </a:lnTo>
                <a:lnTo>
                  <a:pt x="4475" y="4182"/>
                </a:lnTo>
                <a:lnTo>
                  <a:pt x="4365" y="3999"/>
                </a:lnTo>
                <a:lnTo>
                  <a:pt x="4292" y="3926"/>
                </a:lnTo>
                <a:lnTo>
                  <a:pt x="4218" y="3889"/>
                </a:lnTo>
                <a:lnTo>
                  <a:pt x="3962" y="3816"/>
                </a:lnTo>
                <a:lnTo>
                  <a:pt x="3742" y="3779"/>
                </a:lnTo>
                <a:lnTo>
                  <a:pt x="3485" y="3816"/>
                </a:lnTo>
                <a:lnTo>
                  <a:pt x="3228" y="3852"/>
                </a:lnTo>
                <a:lnTo>
                  <a:pt x="2935" y="3962"/>
                </a:lnTo>
                <a:lnTo>
                  <a:pt x="2678" y="4072"/>
                </a:lnTo>
                <a:lnTo>
                  <a:pt x="2164" y="4366"/>
                </a:lnTo>
                <a:lnTo>
                  <a:pt x="1504" y="4733"/>
                </a:lnTo>
                <a:lnTo>
                  <a:pt x="1211" y="4916"/>
                </a:lnTo>
                <a:lnTo>
                  <a:pt x="917" y="5099"/>
                </a:lnTo>
                <a:lnTo>
                  <a:pt x="844" y="5173"/>
                </a:lnTo>
                <a:lnTo>
                  <a:pt x="807" y="5246"/>
                </a:lnTo>
                <a:lnTo>
                  <a:pt x="807" y="5319"/>
                </a:lnTo>
                <a:lnTo>
                  <a:pt x="844" y="5356"/>
                </a:lnTo>
                <a:lnTo>
                  <a:pt x="880" y="5429"/>
                </a:lnTo>
                <a:lnTo>
                  <a:pt x="954" y="5466"/>
                </a:lnTo>
                <a:lnTo>
                  <a:pt x="1101" y="5466"/>
                </a:lnTo>
                <a:lnTo>
                  <a:pt x="1541" y="5246"/>
                </a:lnTo>
                <a:lnTo>
                  <a:pt x="1944" y="4989"/>
                </a:lnTo>
                <a:lnTo>
                  <a:pt x="2788" y="4512"/>
                </a:lnTo>
                <a:lnTo>
                  <a:pt x="3191" y="4329"/>
                </a:lnTo>
                <a:lnTo>
                  <a:pt x="3375" y="4256"/>
                </a:lnTo>
                <a:lnTo>
                  <a:pt x="3595" y="4219"/>
                </a:lnTo>
                <a:lnTo>
                  <a:pt x="3742" y="4182"/>
                </a:lnTo>
                <a:lnTo>
                  <a:pt x="3852" y="4219"/>
                </a:lnTo>
                <a:lnTo>
                  <a:pt x="3998" y="4256"/>
                </a:lnTo>
                <a:lnTo>
                  <a:pt x="4035" y="4292"/>
                </a:lnTo>
                <a:lnTo>
                  <a:pt x="4072" y="4366"/>
                </a:lnTo>
                <a:lnTo>
                  <a:pt x="4108" y="4476"/>
                </a:lnTo>
                <a:lnTo>
                  <a:pt x="4108" y="4586"/>
                </a:lnTo>
                <a:lnTo>
                  <a:pt x="4072" y="4843"/>
                </a:lnTo>
                <a:lnTo>
                  <a:pt x="3998" y="5026"/>
                </a:lnTo>
                <a:lnTo>
                  <a:pt x="3852" y="5246"/>
                </a:lnTo>
                <a:lnTo>
                  <a:pt x="3705" y="5393"/>
                </a:lnTo>
                <a:lnTo>
                  <a:pt x="3558" y="5576"/>
                </a:lnTo>
                <a:lnTo>
                  <a:pt x="3155" y="5833"/>
                </a:lnTo>
                <a:lnTo>
                  <a:pt x="2788" y="6053"/>
                </a:lnTo>
                <a:lnTo>
                  <a:pt x="2348" y="6310"/>
                </a:lnTo>
                <a:lnTo>
                  <a:pt x="1908" y="6530"/>
                </a:lnTo>
                <a:lnTo>
                  <a:pt x="1467" y="6750"/>
                </a:lnTo>
                <a:lnTo>
                  <a:pt x="1321" y="6823"/>
                </a:lnTo>
                <a:lnTo>
                  <a:pt x="1247" y="6860"/>
                </a:lnTo>
                <a:lnTo>
                  <a:pt x="1211" y="6933"/>
                </a:lnTo>
                <a:lnTo>
                  <a:pt x="1174" y="6933"/>
                </a:lnTo>
                <a:lnTo>
                  <a:pt x="1064" y="6860"/>
                </a:lnTo>
                <a:lnTo>
                  <a:pt x="880" y="6713"/>
                </a:lnTo>
                <a:lnTo>
                  <a:pt x="697" y="6457"/>
                </a:lnTo>
                <a:lnTo>
                  <a:pt x="587" y="6273"/>
                </a:lnTo>
                <a:lnTo>
                  <a:pt x="514" y="6053"/>
                </a:lnTo>
                <a:lnTo>
                  <a:pt x="477" y="5833"/>
                </a:lnTo>
                <a:lnTo>
                  <a:pt x="477" y="5613"/>
                </a:lnTo>
                <a:lnTo>
                  <a:pt x="477" y="5356"/>
                </a:lnTo>
                <a:lnTo>
                  <a:pt x="550" y="5136"/>
                </a:lnTo>
                <a:lnTo>
                  <a:pt x="660" y="4879"/>
                </a:lnTo>
                <a:lnTo>
                  <a:pt x="770" y="4659"/>
                </a:lnTo>
                <a:lnTo>
                  <a:pt x="917" y="4476"/>
                </a:lnTo>
                <a:lnTo>
                  <a:pt x="1101" y="4292"/>
                </a:lnTo>
                <a:lnTo>
                  <a:pt x="1504" y="3962"/>
                </a:lnTo>
                <a:lnTo>
                  <a:pt x="1908" y="3705"/>
                </a:lnTo>
                <a:lnTo>
                  <a:pt x="2384" y="3485"/>
                </a:lnTo>
                <a:lnTo>
                  <a:pt x="2458" y="3412"/>
                </a:lnTo>
                <a:lnTo>
                  <a:pt x="2494" y="3302"/>
                </a:lnTo>
                <a:lnTo>
                  <a:pt x="2568" y="3119"/>
                </a:lnTo>
                <a:lnTo>
                  <a:pt x="2715" y="2898"/>
                </a:lnTo>
                <a:lnTo>
                  <a:pt x="2898" y="2715"/>
                </a:lnTo>
                <a:lnTo>
                  <a:pt x="3045" y="2532"/>
                </a:lnTo>
                <a:lnTo>
                  <a:pt x="3228" y="2385"/>
                </a:lnTo>
                <a:lnTo>
                  <a:pt x="3448" y="2238"/>
                </a:lnTo>
                <a:lnTo>
                  <a:pt x="3632" y="2128"/>
                </a:lnTo>
                <a:lnTo>
                  <a:pt x="3852" y="2055"/>
                </a:lnTo>
                <a:lnTo>
                  <a:pt x="4108" y="1981"/>
                </a:lnTo>
                <a:lnTo>
                  <a:pt x="4328" y="1945"/>
                </a:lnTo>
                <a:lnTo>
                  <a:pt x="4549" y="1908"/>
                </a:lnTo>
                <a:lnTo>
                  <a:pt x="4695" y="2055"/>
                </a:lnTo>
                <a:lnTo>
                  <a:pt x="4879" y="2165"/>
                </a:lnTo>
                <a:lnTo>
                  <a:pt x="5135" y="2348"/>
                </a:lnTo>
                <a:lnTo>
                  <a:pt x="5356" y="2568"/>
                </a:lnTo>
                <a:lnTo>
                  <a:pt x="5466" y="2715"/>
                </a:lnTo>
                <a:lnTo>
                  <a:pt x="5539" y="2898"/>
                </a:lnTo>
                <a:lnTo>
                  <a:pt x="5649" y="3229"/>
                </a:lnTo>
                <a:lnTo>
                  <a:pt x="5722" y="3559"/>
                </a:lnTo>
                <a:lnTo>
                  <a:pt x="5686" y="3926"/>
                </a:lnTo>
                <a:lnTo>
                  <a:pt x="5612" y="4256"/>
                </a:lnTo>
                <a:lnTo>
                  <a:pt x="5466" y="4549"/>
                </a:lnTo>
                <a:lnTo>
                  <a:pt x="5062" y="5063"/>
                </a:lnTo>
                <a:lnTo>
                  <a:pt x="4879" y="5319"/>
                </a:lnTo>
                <a:lnTo>
                  <a:pt x="4732" y="5613"/>
                </a:lnTo>
                <a:lnTo>
                  <a:pt x="4659" y="5943"/>
                </a:lnTo>
                <a:lnTo>
                  <a:pt x="4659" y="6090"/>
                </a:lnTo>
                <a:lnTo>
                  <a:pt x="4659" y="6273"/>
                </a:lnTo>
                <a:lnTo>
                  <a:pt x="4695" y="6420"/>
                </a:lnTo>
                <a:lnTo>
                  <a:pt x="4769" y="6567"/>
                </a:lnTo>
                <a:lnTo>
                  <a:pt x="4805" y="6677"/>
                </a:lnTo>
                <a:lnTo>
                  <a:pt x="4915" y="6787"/>
                </a:lnTo>
                <a:lnTo>
                  <a:pt x="5135" y="6933"/>
                </a:lnTo>
                <a:lnTo>
                  <a:pt x="5392" y="7007"/>
                </a:lnTo>
                <a:lnTo>
                  <a:pt x="5649" y="7043"/>
                </a:lnTo>
                <a:lnTo>
                  <a:pt x="5942" y="7007"/>
                </a:lnTo>
                <a:lnTo>
                  <a:pt x="6199" y="6933"/>
                </a:lnTo>
                <a:lnTo>
                  <a:pt x="6456" y="6823"/>
                </a:lnTo>
                <a:lnTo>
                  <a:pt x="6676" y="6677"/>
                </a:lnTo>
                <a:lnTo>
                  <a:pt x="6896" y="6457"/>
                </a:lnTo>
                <a:lnTo>
                  <a:pt x="7043" y="6200"/>
                </a:lnTo>
                <a:lnTo>
                  <a:pt x="7226" y="5980"/>
                </a:lnTo>
                <a:lnTo>
                  <a:pt x="7667" y="5246"/>
                </a:lnTo>
                <a:lnTo>
                  <a:pt x="7887" y="4879"/>
                </a:lnTo>
                <a:lnTo>
                  <a:pt x="8107" y="4476"/>
                </a:lnTo>
                <a:lnTo>
                  <a:pt x="8143" y="4402"/>
                </a:lnTo>
                <a:lnTo>
                  <a:pt x="8107" y="4329"/>
                </a:lnTo>
                <a:lnTo>
                  <a:pt x="8070" y="4256"/>
                </a:lnTo>
                <a:lnTo>
                  <a:pt x="8033" y="4182"/>
                </a:lnTo>
                <a:lnTo>
                  <a:pt x="7777" y="4182"/>
                </a:lnTo>
                <a:lnTo>
                  <a:pt x="7703" y="4256"/>
                </a:lnTo>
                <a:lnTo>
                  <a:pt x="7520" y="4586"/>
                </a:lnTo>
                <a:lnTo>
                  <a:pt x="7300" y="4879"/>
                </a:lnTo>
                <a:lnTo>
                  <a:pt x="6933" y="5540"/>
                </a:lnTo>
                <a:lnTo>
                  <a:pt x="6749" y="5796"/>
                </a:lnTo>
                <a:lnTo>
                  <a:pt x="6566" y="6053"/>
                </a:lnTo>
                <a:lnTo>
                  <a:pt x="6383" y="6273"/>
                </a:lnTo>
                <a:lnTo>
                  <a:pt x="6126" y="6493"/>
                </a:lnTo>
                <a:lnTo>
                  <a:pt x="5942" y="6567"/>
                </a:lnTo>
                <a:lnTo>
                  <a:pt x="5796" y="6603"/>
                </a:lnTo>
                <a:lnTo>
                  <a:pt x="5612" y="6567"/>
                </a:lnTo>
                <a:lnTo>
                  <a:pt x="5466" y="6530"/>
                </a:lnTo>
                <a:lnTo>
                  <a:pt x="5319" y="6457"/>
                </a:lnTo>
                <a:lnTo>
                  <a:pt x="5209" y="6347"/>
                </a:lnTo>
                <a:lnTo>
                  <a:pt x="5135" y="6200"/>
                </a:lnTo>
                <a:lnTo>
                  <a:pt x="5099" y="6016"/>
                </a:lnTo>
                <a:lnTo>
                  <a:pt x="5135" y="5833"/>
                </a:lnTo>
                <a:lnTo>
                  <a:pt x="5172" y="5686"/>
                </a:lnTo>
                <a:lnTo>
                  <a:pt x="5356" y="5393"/>
                </a:lnTo>
                <a:lnTo>
                  <a:pt x="5759" y="4879"/>
                </a:lnTo>
                <a:lnTo>
                  <a:pt x="5906" y="4659"/>
                </a:lnTo>
                <a:lnTo>
                  <a:pt x="6016" y="4402"/>
                </a:lnTo>
                <a:lnTo>
                  <a:pt x="6126" y="4146"/>
                </a:lnTo>
                <a:lnTo>
                  <a:pt x="6163" y="3889"/>
                </a:lnTo>
                <a:lnTo>
                  <a:pt x="6163" y="3632"/>
                </a:lnTo>
                <a:lnTo>
                  <a:pt x="6163" y="3339"/>
                </a:lnTo>
                <a:lnTo>
                  <a:pt x="6089" y="3082"/>
                </a:lnTo>
                <a:lnTo>
                  <a:pt x="6016" y="2825"/>
                </a:lnTo>
                <a:lnTo>
                  <a:pt x="5832" y="2532"/>
                </a:lnTo>
                <a:lnTo>
                  <a:pt x="5576" y="2165"/>
                </a:lnTo>
                <a:lnTo>
                  <a:pt x="5429" y="2018"/>
                </a:lnTo>
                <a:lnTo>
                  <a:pt x="5282" y="1908"/>
                </a:lnTo>
                <a:lnTo>
                  <a:pt x="5099" y="1798"/>
                </a:lnTo>
                <a:lnTo>
                  <a:pt x="4915" y="1725"/>
                </a:lnTo>
                <a:lnTo>
                  <a:pt x="4915" y="1688"/>
                </a:lnTo>
                <a:lnTo>
                  <a:pt x="4915" y="1468"/>
                </a:lnTo>
                <a:lnTo>
                  <a:pt x="4989" y="1321"/>
                </a:lnTo>
                <a:lnTo>
                  <a:pt x="5062" y="1174"/>
                </a:lnTo>
                <a:lnTo>
                  <a:pt x="5172" y="1028"/>
                </a:lnTo>
                <a:lnTo>
                  <a:pt x="5319" y="918"/>
                </a:lnTo>
                <a:lnTo>
                  <a:pt x="5502" y="844"/>
                </a:lnTo>
                <a:lnTo>
                  <a:pt x="5686" y="808"/>
                </a:lnTo>
                <a:lnTo>
                  <a:pt x="5869" y="771"/>
                </a:lnTo>
                <a:lnTo>
                  <a:pt x="6016" y="771"/>
                </a:lnTo>
                <a:lnTo>
                  <a:pt x="6199" y="808"/>
                </a:lnTo>
                <a:lnTo>
                  <a:pt x="6529" y="918"/>
                </a:lnTo>
                <a:lnTo>
                  <a:pt x="7190" y="1211"/>
                </a:lnTo>
                <a:lnTo>
                  <a:pt x="7080" y="1321"/>
                </a:lnTo>
                <a:lnTo>
                  <a:pt x="7043" y="1431"/>
                </a:lnTo>
                <a:lnTo>
                  <a:pt x="7043" y="1541"/>
                </a:lnTo>
                <a:lnTo>
                  <a:pt x="7043" y="1651"/>
                </a:lnTo>
                <a:lnTo>
                  <a:pt x="7153" y="1871"/>
                </a:lnTo>
                <a:lnTo>
                  <a:pt x="7300" y="2018"/>
                </a:lnTo>
                <a:lnTo>
                  <a:pt x="7446" y="2165"/>
                </a:lnTo>
                <a:lnTo>
                  <a:pt x="7556" y="2275"/>
                </a:lnTo>
                <a:lnTo>
                  <a:pt x="7446" y="2495"/>
                </a:lnTo>
                <a:lnTo>
                  <a:pt x="7263" y="3045"/>
                </a:lnTo>
                <a:lnTo>
                  <a:pt x="7153" y="3265"/>
                </a:lnTo>
                <a:lnTo>
                  <a:pt x="7043" y="3485"/>
                </a:lnTo>
                <a:lnTo>
                  <a:pt x="6933" y="3705"/>
                </a:lnTo>
                <a:lnTo>
                  <a:pt x="6896" y="3926"/>
                </a:lnTo>
                <a:lnTo>
                  <a:pt x="6896" y="3999"/>
                </a:lnTo>
                <a:lnTo>
                  <a:pt x="6970" y="4036"/>
                </a:lnTo>
                <a:lnTo>
                  <a:pt x="7043" y="4072"/>
                </a:lnTo>
                <a:lnTo>
                  <a:pt x="7116" y="4036"/>
                </a:lnTo>
                <a:lnTo>
                  <a:pt x="7263" y="3889"/>
                </a:lnTo>
                <a:lnTo>
                  <a:pt x="7410" y="3705"/>
                </a:lnTo>
                <a:lnTo>
                  <a:pt x="7593" y="3265"/>
                </a:lnTo>
                <a:lnTo>
                  <a:pt x="7777" y="2715"/>
                </a:lnTo>
                <a:lnTo>
                  <a:pt x="7813" y="2458"/>
                </a:lnTo>
                <a:lnTo>
                  <a:pt x="7813" y="2422"/>
                </a:lnTo>
                <a:lnTo>
                  <a:pt x="8363" y="2678"/>
                </a:lnTo>
                <a:lnTo>
                  <a:pt x="8584" y="2862"/>
                </a:lnTo>
                <a:lnTo>
                  <a:pt x="8694" y="3009"/>
                </a:lnTo>
                <a:lnTo>
                  <a:pt x="8804" y="3155"/>
                </a:lnTo>
                <a:lnTo>
                  <a:pt x="8877" y="3302"/>
                </a:lnTo>
                <a:lnTo>
                  <a:pt x="8877" y="3449"/>
                </a:lnTo>
                <a:lnTo>
                  <a:pt x="8840" y="3595"/>
                </a:lnTo>
                <a:lnTo>
                  <a:pt x="8694" y="3705"/>
                </a:lnTo>
                <a:lnTo>
                  <a:pt x="8620" y="3779"/>
                </a:lnTo>
                <a:lnTo>
                  <a:pt x="8584" y="3852"/>
                </a:lnTo>
                <a:lnTo>
                  <a:pt x="8584" y="3926"/>
                </a:lnTo>
                <a:lnTo>
                  <a:pt x="8620" y="3999"/>
                </a:lnTo>
                <a:lnTo>
                  <a:pt x="8657" y="4072"/>
                </a:lnTo>
                <a:lnTo>
                  <a:pt x="8730" y="4109"/>
                </a:lnTo>
                <a:lnTo>
                  <a:pt x="8840" y="4109"/>
                </a:lnTo>
                <a:lnTo>
                  <a:pt x="8914" y="4072"/>
                </a:lnTo>
                <a:lnTo>
                  <a:pt x="9097" y="3926"/>
                </a:lnTo>
                <a:lnTo>
                  <a:pt x="9207" y="3779"/>
                </a:lnTo>
                <a:lnTo>
                  <a:pt x="9281" y="3595"/>
                </a:lnTo>
                <a:lnTo>
                  <a:pt x="9281" y="3412"/>
                </a:lnTo>
                <a:lnTo>
                  <a:pt x="9281" y="3192"/>
                </a:lnTo>
                <a:lnTo>
                  <a:pt x="9207" y="3009"/>
                </a:lnTo>
                <a:lnTo>
                  <a:pt x="9097" y="2825"/>
                </a:lnTo>
                <a:lnTo>
                  <a:pt x="8987" y="2642"/>
                </a:lnTo>
                <a:lnTo>
                  <a:pt x="8804" y="2458"/>
                </a:lnTo>
                <a:lnTo>
                  <a:pt x="8584" y="2348"/>
                </a:lnTo>
                <a:lnTo>
                  <a:pt x="8107" y="2091"/>
                </a:lnTo>
                <a:lnTo>
                  <a:pt x="7887" y="1981"/>
                </a:lnTo>
                <a:lnTo>
                  <a:pt x="7593" y="1798"/>
                </a:lnTo>
                <a:lnTo>
                  <a:pt x="7446" y="1651"/>
                </a:lnTo>
                <a:lnTo>
                  <a:pt x="7373" y="1541"/>
                </a:lnTo>
                <a:lnTo>
                  <a:pt x="7336" y="1431"/>
                </a:lnTo>
                <a:lnTo>
                  <a:pt x="7373" y="1284"/>
                </a:lnTo>
                <a:lnTo>
                  <a:pt x="7483" y="1358"/>
                </a:lnTo>
                <a:lnTo>
                  <a:pt x="7556" y="1358"/>
                </a:lnTo>
                <a:lnTo>
                  <a:pt x="7593" y="1321"/>
                </a:lnTo>
                <a:lnTo>
                  <a:pt x="7630" y="1248"/>
                </a:lnTo>
                <a:lnTo>
                  <a:pt x="7703" y="1138"/>
                </a:lnTo>
                <a:lnTo>
                  <a:pt x="7813" y="954"/>
                </a:lnTo>
                <a:lnTo>
                  <a:pt x="7923" y="808"/>
                </a:lnTo>
                <a:lnTo>
                  <a:pt x="8107" y="698"/>
                </a:lnTo>
                <a:lnTo>
                  <a:pt x="8290" y="624"/>
                </a:lnTo>
                <a:lnTo>
                  <a:pt x="8474" y="588"/>
                </a:lnTo>
                <a:lnTo>
                  <a:pt x="8694" y="551"/>
                </a:lnTo>
                <a:lnTo>
                  <a:pt x="9060" y="514"/>
                </a:lnTo>
                <a:close/>
                <a:moveTo>
                  <a:pt x="13279" y="9318"/>
                </a:moveTo>
                <a:lnTo>
                  <a:pt x="13426" y="9428"/>
                </a:lnTo>
                <a:lnTo>
                  <a:pt x="13426" y="9464"/>
                </a:lnTo>
                <a:lnTo>
                  <a:pt x="13352" y="9464"/>
                </a:lnTo>
                <a:lnTo>
                  <a:pt x="13242" y="9538"/>
                </a:lnTo>
                <a:lnTo>
                  <a:pt x="12985" y="9868"/>
                </a:lnTo>
                <a:lnTo>
                  <a:pt x="12692" y="10198"/>
                </a:lnTo>
                <a:lnTo>
                  <a:pt x="12362" y="10492"/>
                </a:lnTo>
                <a:lnTo>
                  <a:pt x="12032" y="10748"/>
                </a:lnTo>
                <a:lnTo>
                  <a:pt x="11445" y="11078"/>
                </a:lnTo>
                <a:lnTo>
                  <a:pt x="10858" y="11409"/>
                </a:lnTo>
                <a:lnTo>
                  <a:pt x="10638" y="11372"/>
                </a:lnTo>
                <a:lnTo>
                  <a:pt x="10418" y="11299"/>
                </a:lnTo>
                <a:lnTo>
                  <a:pt x="10234" y="11188"/>
                </a:lnTo>
                <a:lnTo>
                  <a:pt x="10051" y="11078"/>
                </a:lnTo>
                <a:lnTo>
                  <a:pt x="10491" y="11005"/>
                </a:lnTo>
                <a:lnTo>
                  <a:pt x="10895" y="10858"/>
                </a:lnTo>
                <a:lnTo>
                  <a:pt x="11298" y="10675"/>
                </a:lnTo>
                <a:lnTo>
                  <a:pt x="11702" y="10492"/>
                </a:lnTo>
                <a:lnTo>
                  <a:pt x="12142" y="10235"/>
                </a:lnTo>
                <a:lnTo>
                  <a:pt x="12545" y="9941"/>
                </a:lnTo>
                <a:lnTo>
                  <a:pt x="12912" y="9648"/>
                </a:lnTo>
                <a:lnTo>
                  <a:pt x="13279" y="9318"/>
                </a:lnTo>
                <a:close/>
                <a:moveTo>
                  <a:pt x="13609" y="9648"/>
                </a:moveTo>
                <a:lnTo>
                  <a:pt x="13719" y="9795"/>
                </a:lnTo>
                <a:lnTo>
                  <a:pt x="13792" y="9978"/>
                </a:lnTo>
                <a:lnTo>
                  <a:pt x="13939" y="10345"/>
                </a:lnTo>
                <a:lnTo>
                  <a:pt x="13939" y="10602"/>
                </a:lnTo>
                <a:lnTo>
                  <a:pt x="13939" y="10858"/>
                </a:lnTo>
                <a:lnTo>
                  <a:pt x="13866" y="10968"/>
                </a:lnTo>
                <a:lnTo>
                  <a:pt x="13829" y="10932"/>
                </a:lnTo>
                <a:lnTo>
                  <a:pt x="13719" y="10932"/>
                </a:lnTo>
                <a:lnTo>
                  <a:pt x="13719" y="10968"/>
                </a:lnTo>
                <a:lnTo>
                  <a:pt x="13609" y="11188"/>
                </a:lnTo>
                <a:lnTo>
                  <a:pt x="12765" y="11299"/>
                </a:lnTo>
                <a:lnTo>
                  <a:pt x="12912" y="11188"/>
                </a:lnTo>
                <a:lnTo>
                  <a:pt x="13316" y="10895"/>
                </a:lnTo>
                <a:lnTo>
                  <a:pt x="13682" y="10565"/>
                </a:lnTo>
                <a:lnTo>
                  <a:pt x="13756" y="10492"/>
                </a:lnTo>
                <a:lnTo>
                  <a:pt x="13756" y="10381"/>
                </a:lnTo>
                <a:lnTo>
                  <a:pt x="13719" y="10308"/>
                </a:lnTo>
                <a:lnTo>
                  <a:pt x="13609" y="10271"/>
                </a:lnTo>
                <a:lnTo>
                  <a:pt x="13536" y="10271"/>
                </a:lnTo>
                <a:lnTo>
                  <a:pt x="13462" y="10308"/>
                </a:lnTo>
                <a:lnTo>
                  <a:pt x="13059" y="10638"/>
                </a:lnTo>
                <a:lnTo>
                  <a:pt x="12655" y="10968"/>
                </a:lnTo>
                <a:lnTo>
                  <a:pt x="12398" y="11152"/>
                </a:lnTo>
                <a:lnTo>
                  <a:pt x="12325" y="11225"/>
                </a:lnTo>
                <a:lnTo>
                  <a:pt x="12252" y="11372"/>
                </a:lnTo>
                <a:lnTo>
                  <a:pt x="11665" y="11409"/>
                </a:lnTo>
                <a:lnTo>
                  <a:pt x="11481" y="11445"/>
                </a:lnTo>
                <a:lnTo>
                  <a:pt x="11775" y="11299"/>
                </a:lnTo>
                <a:lnTo>
                  <a:pt x="12068" y="11115"/>
                </a:lnTo>
                <a:lnTo>
                  <a:pt x="12362" y="10932"/>
                </a:lnTo>
                <a:lnTo>
                  <a:pt x="12655" y="10748"/>
                </a:lnTo>
                <a:lnTo>
                  <a:pt x="12912" y="10492"/>
                </a:lnTo>
                <a:lnTo>
                  <a:pt x="13132" y="10271"/>
                </a:lnTo>
                <a:lnTo>
                  <a:pt x="13352" y="10015"/>
                </a:lnTo>
                <a:lnTo>
                  <a:pt x="13572" y="9721"/>
                </a:lnTo>
                <a:lnTo>
                  <a:pt x="13609" y="9648"/>
                </a:lnTo>
                <a:close/>
                <a:moveTo>
                  <a:pt x="9060" y="1"/>
                </a:moveTo>
                <a:lnTo>
                  <a:pt x="8804" y="37"/>
                </a:lnTo>
                <a:lnTo>
                  <a:pt x="8547" y="37"/>
                </a:lnTo>
                <a:lnTo>
                  <a:pt x="8290" y="111"/>
                </a:lnTo>
                <a:lnTo>
                  <a:pt x="8033" y="184"/>
                </a:lnTo>
                <a:lnTo>
                  <a:pt x="7813" y="294"/>
                </a:lnTo>
                <a:lnTo>
                  <a:pt x="7593" y="441"/>
                </a:lnTo>
                <a:lnTo>
                  <a:pt x="7410" y="624"/>
                </a:lnTo>
                <a:lnTo>
                  <a:pt x="7300" y="844"/>
                </a:lnTo>
                <a:lnTo>
                  <a:pt x="6896" y="624"/>
                </a:lnTo>
                <a:lnTo>
                  <a:pt x="6493" y="441"/>
                </a:lnTo>
                <a:lnTo>
                  <a:pt x="6273" y="367"/>
                </a:lnTo>
                <a:lnTo>
                  <a:pt x="6053" y="331"/>
                </a:lnTo>
                <a:lnTo>
                  <a:pt x="5612" y="331"/>
                </a:lnTo>
                <a:lnTo>
                  <a:pt x="5392" y="404"/>
                </a:lnTo>
                <a:lnTo>
                  <a:pt x="5209" y="477"/>
                </a:lnTo>
                <a:lnTo>
                  <a:pt x="5025" y="588"/>
                </a:lnTo>
                <a:lnTo>
                  <a:pt x="4842" y="734"/>
                </a:lnTo>
                <a:lnTo>
                  <a:pt x="4695" y="881"/>
                </a:lnTo>
                <a:lnTo>
                  <a:pt x="4585" y="1064"/>
                </a:lnTo>
                <a:lnTo>
                  <a:pt x="4512" y="1248"/>
                </a:lnTo>
                <a:lnTo>
                  <a:pt x="4475" y="1468"/>
                </a:lnTo>
                <a:lnTo>
                  <a:pt x="4182" y="1505"/>
                </a:lnTo>
                <a:lnTo>
                  <a:pt x="3888" y="1541"/>
                </a:lnTo>
                <a:lnTo>
                  <a:pt x="3595" y="1651"/>
                </a:lnTo>
                <a:lnTo>
                  <a:pt x="3338" y="1798"/>
                </a:lnTo>
                <a:lnTo>
                  <a:pt x="3081" y="1945"/>
                </a:lnTo>
                <a:lnTo>
                  <a:pt x="2861" y="2091"/>
                </a:lnTo>
                <a:lnTo>
                  <a:pt x="2641" y="2312"/>
                </a:lnTo>
                <a:lnTo>
                  <a:pt x="2421" y="2532"/>
                </a:lnTo>
                <a:lnTo>
                  <a:pt x="2238" y="2788"/>
                </a:lnTo>
                <a:lnTo>
                  <a:pt x="2091" y="3082"/>
                </a:lnTo>
                <a:lnTo>
                  <a:pt x="1981" y="3155"/>
                </a:lnTo>
                <a:lnTo>
                  <a:pt x="1834" y="3229"/>
                </a:lnTo>
                <a:lnTo>
                  <a:pt x="1504" y="3375"/>
                </a:lnTo>
                <a:lnTo>
                  <a:pt x="1211" y="3559"/>
                </a:lnTo>
                <a:lnTo>
                  <a:pt x="954" y="3779"/>
                </a:lnTo>
                <a:lnTo>
                  <a:pt x="697" y="3999"/>
                </a:lnTo>
                <a:lnTo>
                  <a:pt x="477" y="4256"/>
                </a:lnTo>
                <a:lnTo>
                  <a:pt x="330" y="4512"/>
                </a:lnTo>
                <a:lnTo>
                  <a:pt x="183" y="4769"/>
                </a:lnTo>
                <a:lnTo>
                  <a:pt x="73" y="5063"/>
                </a:lnTo>
                <a:lnTo>
                  <a:pt x="37" y="5319"/>
                </a:lnTo>
                <a:lnTo>
                  <a:pt x="0" y="5613"/>
                </a:lnTo>
                <a:lnTo>
                  <a:pt x="0" y="5906"/>
                </a:lnTo>
                <a:lnTo>
                  <a:pt x="73" y="6200"/>
                </a:lnTo>
                <a:lnTo>
                  <a:pt x="183" y="6493"/>
                </a:lnTo>
                <a:lnTo>
                  <a:pt x="294" y="6713"/>
                </a:lnTo>
                <a:lnTo>
                  <a:pt x="440" y="6933"/>
                </a:lnTo>
                <a:lnTo>
                  <a:pt x="660" y="7117"/>
                </a:lnTo>
                <a:lnTo>
                  <a:pt x="880" y="7300"/>
                </a:lnTo>
                <a:lnTo>
                  <a:pt x="1064" y="7374"/>
                </a:lnTo>
                <a:lnTo>
                  <a:pt x="1027" y="7594"/>
                </a:lnTo>
                <a:lnTo>
                  <a:pt x="1027" y="7814"/>
                </a:lnTo>
                <a:lnTo>
                  <a:pt x="1064" y="8034"/>
                </a:lnTo>
                <a:lnTo>
                  <a:pt x="1101" y="8217"/>
                </a:lnTo>
                <a:lnTo>
                  <a:pt x="1174" y="8437"/>
                </a:lnTo>
                <a:lnTo>
                  <a:pt x="1284" y="8621"/>
                </a:lnTo>
                <a:lnTo>
                  <a:pt x="1431" y="8804"/>
                </a:lnTo>
                <a:lnTo>
                  <a:pt x="1614" y="8988"/>
                </a:lnTo>
                <a:lnTo>
                  <a:pt x="1797" y="9098"/>
                </a:lnTo>
                <a:lnTo>
                  <a:pt x="1981" y="9208"/>
                </a:lnTo>
                <a:lnTo>
                  <a:pt x="2201" y="9281"/>
                </a:lnTo>
                <a:lnTo>
                  <a:pt x="2421" y="9318"/>
                </a:lnTo>
                <a:lnTo>
                  <a:pt x="2641" y="9354"/>
                </a:lnTo>
                <a:lnTo>
                  <a:pt x="2861" y="9318"/>
                </a:lnTo>
                <a:lnTo>
                  <a:pt x="3081" y="9281"/>
                </a:lnTo>
                <a:lnTo>
                  <a:pt x="3301" y="9208"/>
                </a:lnTo>
                <a:lnTo>
                  <a:pt x="3375" y="9354"/>
                </a:lnTo>
                <a:lnTo>
                  <a:pt x="3448" y="9501"/>
                </a:lnTo>
                <a:lnTo>
                  <a:pt x="3595" y="9648"/>
                </a:lnTo>
                <a:lnTo>
                  <a:pt x="3742" y="9758"/>
                </a:lnTo>
                <a:lnTo>
                  <a:pt x="3925" y="9868"/>
                </a:lnTo>
                <a:lnTo>
                  <a:pt x="4108" y="9905"/>
                </a:lnTo>
                <a:lnTo>
                  <a:pt x="4292" y="9941"/>
                </a:lnTo>
                <a:lnTo>
                  <a:pt x="4475" y="9941"/>
                </a:lnTo>
                <a:lnTo>
                  <a:pt x="4842" y="9905"/>
                </a:lnTo>
                <a:lnTo>
                  <a:pt x="5246" y="9795"/>
                </a:lnTo>
                <a:lnTo>
                  <a:pt x="5686" y="9648"/>
                </a:lnTo>
                <a:lnTo>
                  <a:pt x="6163" y="9574"/>
                </a:lnTo>
                <a:lnTo>
                  <a:pt x="6603" y="9574"/>
                </a:lnTo>
                <a:lnTo>
                  <a:pt x="7080" y="9611"/>
                </a:lnTo>
                <a:lnTo>
                  <a:pt x="7446" y="9648"/>
                </a:lnTo>
                <a:lnTo>
                  <a:pt x="7630" y="9648"/>
                </a:lnTo>
                <a:lnTo>
                  <a:pt x="7813" y="9611"/>
                </a:lnTo>
                <a:lnTo>
                  <a:pt x="7960" y="9721"/>
                </a:lnTo>
                <a:lnTo>
                  <a:pt x="8143" y="9795"/>
                </a:lnTo>
                <a:lnTo>
                  <a:pt x="8327" y="9831"/>
                </a:lnTo>
                <a:lnTo>
                  <a:pt x="8547" y="9868"/>
                </a:lnTo>
                <a:lnTo>
                  <a:pt x="9024" y="9905"/>
                </a:lnTo>
                <a:lnTo>
                  <a:pt x="9391" y="9868"/>
                </a:lnTo>
                <a:lnTo>
                  <a:pt x="9501" y="9868"/>
                </a:lnTo>
                <a:lnTo>
                  <a:pt x="9354" y="10161"/>
                </a:lnTo>
                <a:lnTo>
                  <a:pt x="9317" y="10308"/>
                </a:lnTo>
                <a:lnTo>
                  <a:pt x="9281" y="10492"/>
                </a:lnTo>
                <a:lnTo>
                  <a:pt x="9317" y="10638"/>
                </a:lnTo>
                <a:lnTo>
                  <a:pt x="9354" y="10785"/>
                </a:lnTo>
                <a:lnTo>
                  <a:pt x="9464" y="11078"/>
                </a:lnTo>
                <a:lnTo>
                  <a:pt x="9647" y="11335"/>
                </a:lnTo>
                <a:lnTo>
                  <a:pt x="9831" y="11519"/>
                </a:lnTo>
                <a:lnTo>
                  <a:pt x="9977" y="11629"/>
                </a:lnTo>
                <a:lnTo>
                  <a:pt x="10198" y="11739"/>
                </a:lnTo>
                <a:lnTo>
                  <a:pt x="10381" y="11812"/>
                </a:lnTo>
                <a:lnTo>
                  <a:pt x="10821" y="11922"/>
                </a:lnTo>
                <a:lnTo>
                  <a:pt x="11298" y="11959"/>
                </a:lnTo>
                <a:lnTo>
                  <a:pt x="11775" y="11922"/>
                </a:lnTo>
                <a:lnTo>
                  <a:pt x="12215" y="11885"/>
                </a:lnTo>
                <a:lnTo>
                  <a:pt x="13095" y="11775"/>
                </a:lnTo>
                <a:lnTo>
                  <a:pt x="13939" y="11665"/>
                </a:lnTo>
                <a:lnTo>
                  <a:pt x="14343" y="11555"/>
                </a:lnTo>
                <a:lnTo>
                  <a:pt x="14746" y="11409"/>
                </a:lnTo>
                <a:lnTo>
                  <a:pt x="15076" y="11262"/>
                </a:lnTo>
                <a:lnTo>
                  <a:pt x="15370" y="11042"/>
                </a:lnTo>
                <a:lnTo>
                  <a:pt x="15626" y="10785"/>
                </a:lnTo>
                <a:lnTo>
                  <a:pt x="15847" y="10528"/>
                </a:lnTo>
                <a:lnTo>
                  <a:pt x="16030" y="10235"/>
                </a:lnTo>
                <a:lnTo>
                  <a:pt x="16213" y="9941"/>
                </a:lnTo>
                <a:lnTo>
                  <a:pt x="16360" y="9648"/>
                </a:lnTo>
                <a:lnTo>
                  <a:pt x="16433" y="9318"/>
                </a:lnTo>
                <a:lnTo>
                  <a:pt x="16507" y="8988"/>
                </a:lnTo>
                <a:lnTo>
                  <a:pt x="16543" y="8657"/>
                </a:lnTo>
                <a:lnTo>
                  <a:pt x="16507" y="8327"/>
                </a:lnTo>
                <a:lnTo>
                  <a:pt x="16470" y="7997"/>
                </a:lnTo>
                <a:lnTo>
                  <a:pt x="16690" y="7447"/>
                </a:lnTo>
                <a:lnTo>
                  <a:pt x="16837" y="6933"/>
                </a:lnTo>
                <a:lnTo>
                  <a:pt x="16910" y="6347"/>
                </a:lnTo>
                <a:lnTo>
                  <a:pt x="16910" y="5796"/>
                </a:lnTo>
                <a:lnTo>
                  <a:pt x="16837" y="5429"/>
                </a:lnTo>
                <a:lnTo>
                  <a:pt x="16727" y="5063"/>
                </a:lnTo>
                <a:lnTo>
                  <a:pt x="16654" y="4916"/>
                </a:lnTo>
                <a:lnTo>
                  <a:pt x="16543" y="4769"/>
                </a:lnTo>
                <a:lnTo>
                  <a:pt x="16397" y="4659"/>
                </a:lnTo>
                <a:lnTo>
                  <a:pt x="16250" y="4586"/>
                </a:lnTo>
                <a:lnTo>
                  <a:pt x="16250" y="4146"/>
                </a:lnTo>
                <a:lnTo>
                  <a:pt x="16177" y="3742"/>
                </a:lnTo>
                <a:lnTo>
                  <a:pt x="16030" y="3375"/>
                </a:lnTo>
                <a:lnTo>
                  <a:pt x="15773" y="3009"/>
                </a:lnTo>
                <a:lnTo>
                  <a:pt x="15626" y="2825"/>
                </a:lnTo>
                <a:lnTo>
                  <a:pt x="15443" y="2642"/>
                </a:lnTo>
                <a:lnTo>
                  <a:pt x="15223" y="2495"/>
                </a:lnTo>
                <a:lnTo>
                  <a:pt x="15003" y="2385"/>
                </a:lnTo>
                <a:lnTo>
                  <a:pt x="14746" y="2238"/>
                </a:lnTo>
                <a:lnTo>
                  <a:pt x="14526" y="2055"/>
                </a:lnTo>
                <a:lnTo>
                  <a:pt x="14379" y="1835"/>
                </a:lnTo>
                <a:lnTo>
                  <a:pt x="14233" y="1578"/>
                </a:lnTo>
                <a:lnTo>
                  <a:pt x="14123" y="1358"/>
                </a:lnTo>
                <a:lnTo>
                  <a:pt x="13976" y="1138"/>
                </a:lnTo>
                <a:lnTo>
                  <a:pt x="13829" y="991"/>
                </a:lnTo>
                <a:lnTo>
                  <a:pt x="13682" y="808"/>
                </a:lnTo>
                <a:lnTo>
                  <a:pt x="13499" y="698"/>
                </a:lnTo>
                <a:lnTo>
                  <a:pt x="13279" y="588"/>
                </a:lnTo>
                <a:lnTo>
                  <a:pt x="13059" y="514"/>
                </a:lnTo>
                <a:lnTo>
                  <a:pt x="12802" y="441"/>
                </a:lnTo>
                <a:lnTo>
                  <a:pt x="12362" y="441"/>
                </a:lnTo>
                <a:lnTo>
                  <a:pt x="11885" y="477"/>
                </a:lnTo>
                <a:lnTo>
                  <a:pt x="11408" y="588"/>
                </a:lnTo>
                <a:lnTo>
                  <a:pt x="10968" y="698"/>
                </a:lnTo>
                <a:lnTo>
                  <a:pt x="10821" y="514"/>
                </a:lnTo>
                <a:lnTo>
                  <a:pt x="10601" y="331"/>
                </a:lnTo>
                <a:lnTo>
                  <a:pt x="10381" y="221"/>
                </a:lnTo>
                <a:lnTo>
                  <a:pt x="10124" y="147"/>
                </a:lnTo>
                <a:lnTo>
                  <a:pt x="9867" y="74"/>
                </a:lnTo>
                <a:lnTo>
                  <a:pt x="9574" y="37"/>
                </a:lnTo>
                <a:lnTo>
                  <a:pt x="9060" y="1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88" name="Google Shape;188;p2"/>
          <p:cNvSpPr/>
          <p:nvPr/>
        </p:nvSpPr>
        <p:spPr>
          <a:xfrm rot="-5400000">
            <a:off x="6496794" y="3021441"/>
            <a:ext cx="493819" cy="631536"/>
          </a:xfrm>
          <a:custGeom>
            <a:avLst/>
            <a:gdLst/>
            <a:ahLst/>
            <a:cxnLst/>
            <a:rect l="l" t="t" r="r" b="b"/>
            <a:pathLst>
              <a:path w="9868" h="12620" extrusionOk="0">
                <a:moveTo>
                  <a:pt x="4182" y="661"/>
                </a:moveTo>
                <a:lnTo>
                  <a:pt x="4182" y="918"/>
                </a:lnTo>
                <a:lnTo>
                  <a:pt x="4182" y="1431"/>
                </a:lnTo>
                <a:lnTo>
                  <a:pt x="4145" y="2202"/>
                </a:lnTo>
                <a:lnTo>
                  <a:pt x="3925" y="2165"/>
                </a:lnTo>
                <a:lnTo>
                  <a:pt x="3962" y="2018"/>
                </a:lnTo>
                <a:lnTo>
                  <a:pt x="3962" y="1835"/>
                </a:lnTo>
                <a:lnTo>
                  <a:pt x="3889" y="1468"/>
                </a:lnTo>
                <a:lnTo>
                  <a:pt x="3852" y="1101"/>
                </a:lnTo>
                <a:lnTo>
                  <a:pt x="3889" y="918"/>
                </a:lnTo>
                <a:lnTo>
                  <a:pt x="3962" y="771"/>
                </a:lnTo>
                <a:lnTo>
                  <a:pt x="3999" y="698"/>
                </a:lnTo>
                <a:lnTo>
                  <a:pt x="4072" y="661"/>
                </a:lnTo>
                <a:close/>
                <a:moveTo>
                  <a:pt x="1541" y="404"/>
                </a:moveTo>
                <a:lnTo>
                  <a:pt x="1578" y="441"/>
                </a:lnTo>
                <a:lnTo>
                  <a:pt x="1614" y="514"/>
                </a:lnTo>
                <a:lnTo>
                  <a:pt x="1614" y="1138"/>
                </a:lnTo>
                <a:lnTo>
                  <a:pt x="1688" y="2202"/>
                </a:lnTo>
                <a:lnTo>
                  <a:pt x="1284" y="2238"/>
                </a:lnTo>
                <a:lnTo>
                  <a:pt x="1211" y="2238"/>
                </a:lnTo>
                <a:lnTo>
                  <a:pt x="1211" y="1871"/>
                </a:lnTo>
                <a:lnTo>
                  <a:pt x="1174" y="1505"/>
                </a:lnTo>
                <a:lnTo>
                  <a:pt x="1211" y="1211"/>
                </a:lnTo>
                <a:lnTo>
                  <a:pt x="1248" y="954"/>
                </a:lnTo>
                <a:lnTo>
                  <a:pt x="1358" y="404"/>
                </a:lnTo>
                <a:close/>
                <a:moveTo>
                  <a:pt x="3815" y="2678"/>
                </a:moveTo>
                <a:lnTo>
                  <a:pt x="4439" y="2715"/>
                </a:lnTo>
                <a:lnTo>
                  <a:pt x="5026" y="2789"/>
                </a:lnTo>
                <a:lnTo>
                  <a:pt x="5026" y="2825"/>
                </a:lnTo>
                <a:lnTo>
                  <a:pt x="5136" y="3485"/>
                </a:lnTo>
                <a:lnTo>
                  <a:pt x="3925" y="3559"/>
                </a:lnTo>
                <a:lnTo>
                  <a:pt x="2678" y="3632"/>
                </a:lnTo>
                <a:lnTo>
                  <a:pt x="1358" y="3669"/>
                </a:lnTo>
                <a:lnTo>
                  <a:pt x="917" y="3706"/>
                </a:lnTo>
                <a:lnTo>
                  <a:pt x="477" y="3742"/>
                </a:lnTo>
                <a:lnTo>
                  <a:pt x="441" y="3229"/>
                </a:lnTo>
                <a:lnTo>
                  <a:pt x="441" y="2972"/>
                </a:lnTo>
                <a:lnTo>
                  <a:pt x="404" y="2862"/>
                </a:lnTo>
                <a:lnTo>
                  <a:pt x="331" y="2752"/>
                </a:lnTo>
                <a:lnTo>
                  <a:pt x="587" y="2789"/>
                </a:lnTo>
                <a:lnTo>
                  <a:pt x="807" y="2789"/>
                </a:lnTo>
                <a:lnTo>
                  <a:pt x="1284" y="2752"/>
                </a:lnTo>
                <a:lnTo>
                  <a:pt x="1945" y="2678"/>
                </a:lnTo>
                <a:close/>
                <a:moveTo>
                  <a:pt x="4916" y="3999"/>
                </a:moveTo>
                <a:lnTo>
                  <a:pt x="4989" y="4072"/>
                </a:lnTo>
                <a:lnTo>
                  <a:pt x="5136" y="4109"/>
                </a:lnTo>
                <a:lnTo>
                  <a:pt x="5209" y="4072"/>
                </a:lnTo>
                <a:lnTo>
                  <a:pt x="5246" y="4623"/>
                </a:lnTo>
                <a:lnTo>
                  <a:pt x="5209" y="5173"/>
                </a:lnTo>
                <a:lnTo>
                  <a:pt x="5173" y="5430"/>
                </a:lnTo>
                <a:lnTo>
                  <a:pt x="5099" y="5723"/>
                </a:lnTo>
                <a:lnTo>
                  <a:pt x="4989" y="5980"/>
                </a:lnTo>
                <a:lnTo>
                  <a:pt x="4806" y="6200"/>
                </a:lnTo>
                <a:lnTo>
                  <a:pt x="4659" y="6310"/>
                </a:lnTo>
                <a:lnTo>
                  <a:pt x="4476" y="6420"/>
                </a:lnTo>
                <a:lnTo>
                  <a:pt x="4292" y="6457"/>
                </a:lnTo>
                <a:lnTo>
                  <a:pt x="4072" y="6493"/>
                </a:lnTo>
                <a:lnTo>
                  <a:pt x="3632" y="6530"/>
                </a:lnTo>
                <a:lnTo>
                  <a:pt x="3265" y="6567"/>
                </a:lnTo>
                <a:lnTo>
                  <a:pt x="2605" y="6567"/>
                </a:lnTo>
                <a:lnTo>
                  <a:pt x="2642" y="6493"/>
                </a:lnTo>
                <a:lnTo>
                  <a:pt x="2678" y="6383"/>
                </a:lnTo>
                <a:lnTo>
                  <a:pt x="2788" y="6310"/>
                </a:lnTo>
                <a:lnTo>
                  <a:pt x="2825" y="6273"/>
                </a:lnTo>
                <a:lnTo>
                  <a:pt x="2825" y="6237"/>
                </a:lnTo>
                <a:lnTo>
                  <a:pt x="2788" y="6200"/>
                </a:lnTo>
                <a:lnTo>
                  <a:pt x="2715" y="6200"/>
                </a:lnTo>
                <a:lnTo>
                  <a:pt x="2605" y="6237"/>
                </a:lnTo>
                <a:lnTo>
                  <a:pt x="2458" y="6310"/>
                </a:lnTo>
                <a:lnTo>
                  <a:pt x="2348" y="6420"/>
                </a:lnTo>
                <a:lnTo>
                  <a:pt x="2311" y="6567"/>
                </a:lnTo>
                <a:lnTo>
                  <a:pt x="1724" y="6493"/>
                </a:lnTo>
                <a:lnTo>
                  <a:pt x="1541" y="6457"/>
                </a:lnTo>
                <a:lnTo>
                  <a:pt x="1688" y="6420"/>
                </a:lnTo>
                <a:lnTo>
                  <a:pt x="2055" y="6383"/>
                </a:lnTo>
                <a:lnTo>
                  <a:pt x="2201" y="6310"/>
                </a:lnTo>
                <a:lnTo>
                  <a:pt x="2275" y="6237"/>
                </a:lnTo>
                <a:lnTo>
                  <a:pt x="2311" y="6163"/>
                </a:lnTo>
                <a:lnTo>
                  <a:pt x="2311" y="6090"/>
                </a:lnTo>
                <a:lnTo>
                  <a:pt x="2275" y="6016"/>
                </a:lnTo>
                <a:lnTo>
                  <a:pt x="2238" y="5980"/>
                </a:lnTo>
                <a:lnTo>
                  <a:pt x="2201" y="5943"/>
                </a:lnTo>
                <a:lnTo>
                  <a:pt x="2055" y="5943"/>
                </a:lnTo>
                <a:lnTo>
                  <a:pt x="1981" y="6016"/>
                </a:lnTo>
                <a:lnTo>
                  <a:pt x="1798" y="6053"/>
                </a:lnTo>
                <a:lnTo>
                  <a:pt x="1394" y="6127"/>
                </a:lnTo>
                <a:lnTo>
                  <a:pt x="1138" y="6200"/>
                </a:lnTo>
                <a:lnTo>
                  <a:pt x="917" y="6273"/>
                </a:lnTo>
                <a:lnTo>
                  <a:pt x="807" y="6200"/>
                </a:lnTo>
                <a:lnTo>
                  <a:pt x="697" y="6127"/>
                </a:lnTo>
                <a:lnTo>
                  <a:pt x="661" y="5980"/>
                </a:lnTo>
                <a:lnTo>
                  <a:pt x="624" y="5870"/>
                </a:lnTo>
                <a:lnTo>
                  <a:pt x="624" y="5870"/>
                </a:lnTo>
                <a:lnTo>
                  <a:pt x="844" y="5906"/>
                </a:lnTo>
                <a:lnTo>
                  <a:pt x="1504" y="5906"/>
                </a:lnTo>
                <a:lnTo>
                  <a:pt x="1724" y="5870"/>
                </a:lnTo>
                <a:lnTo>
                  <a:pt x="1945" y="5833"/>
                </a:lnTo>
                <a:lnTo>
                  <a:pt x="1981" y="5796"/>
                </a:lnTo>
                <a:lnTo>
                  <a:pt x="2018" y="5760"/>
                </a:lnTo>
                <a:lnTo>
                  <a:pt x="2055" y="5650"/>
                </a:lnTo>
                <a:lnTo>
                  <a:pt x="1981" y="5540"/>
                </a:lnTo>
                <a:lnTo>
                  <a:pt x="1945" y="5503"/>
                </a:lnTo>
                <a:lnTo>
                  <a:pt x="1504" y="5503"/>
                </a:lnTo>
                <a:lnTo>
                  <a:pt x="1101" y="5540"/>
                </a:lnTo>
                <a:lnTo>
                  <a:pt x="844" y="5576"/>
                </a:lnTo>
                <a:lnTo>
                  <a:pt x="587" y="5576"/>
                </a:lnTo>
                <a:lnTo>
                  <a:pt x="587" y="5356"/>
                </a:lnTo>
                <a:lnTo>
                  <a:pt x="734" y="5430"/>
                </a:lnTo>
                <a:lnTo>
                  <a:pt x="881" y="5466"/>
                </a:lnTo>
                <a:lnTo>
                  <a:pt x="1211" y="5466"/>
                </a:lnTo>
                <a:lnTo>
                  <a:pt x="1541" y="5393"/>
                </a:lnTo>
                <a:lnTo>
                  <a:pt x="1835" y="5246"/>
                </a:lnTo>
                <a:lnTo>
                  <a:pt x="1871" y="5173"/>
                </a:lnTo>
                <a:lnTo>
                  <a:pt x="1908" y="5099"/>
                </a:lnTo>
                <a:lnTo>
                  <a:pt x="1908" y="5026"/>
                </a:lnTo>
                <a:lnTo>
                  <a:pt x="1871" y="4953"/>
                </a:lnTo>
                <a:lnTo>
                  <a:pt x="1835" y="4916"/>
                </a:lnTo>
                <a:lnTo>
                  <a:pt x="1761" y="4879"/>
                </a:lnTo>
                <a:lnTo>
                  <a:pt x="1724" y="4879"/>
                </a:lnTo>
                <a:lnTo>
                  <a:pt x="1614" y="4916"/>
                </a:lnTo>
                <a:lnTo>
                  <a:pt x="1358" y="5026"/>
                </a:lnTo>
                <a:lnTo>
                  <a:pt x="1101" y="5099"/>
                </a:lnTo>
                <a:lnTo>
                  <a:pt x="844" y="5099"/>
                </a:lnTo>
                <a:lnTo>
                  <a:pt x="551" y="5063"/>
                </a:lnTo>
                <a:lnTo>
                  <a:pt x="551" y="4916"/>
                </a:lnTo>
                <a:lnTo>
                  <a:pt x="844" y="4879"/>
                </a:lnTo>
                <a:lnTo>
                  <a:pt x="1138" y="4879"/>
                </a:lnTo>
                <a:lnTo>
                  <a:pt x="1724" y="4769"/>
                </a:lnTo>
                <a:lnTo>
                  <a:pt x="1908" y="4696"/>
                </a:lnTo>
                <a:lnTo>
                  <a:pt x="2091" y="4586"/>
                </a:lnTo>
                <a:lnTo>
                  <a:pt x="2128" y="4513"/>
                </a:lnTo>
                <a:lnTo>
                  <a:pt x="2165" y="4439"/>
                </a:lnTo>
                <a:lnTo>
                  <a:pt x="2128" y="4329"/>
                </a:lnTo>
                <a:lnTo>
                  <a:pt x="2055" y="4256"/>
                </a:lnTo>
                <a:lnTo>
                  <a:pt x="1945" y="4182"/>
                </a:lnTo>
                <a:lnTo>
                  <a:pt x="1871" y="4182"/>
                </a:lnTo>
                <a:lnTo>
                  <a:pt x="1835" y="4219"/>
                </a:lnTo>
                <a:lnTo>
                  <a:pt x="1761" y="4256"/>
                </a:lnTo>
                <a:lnTo>
                  <a:pt x="1724" y="4329"/>
                </a:lnTo>
                <a:lnTo>
                  <a:pt x="1468" y="4403"/>
                </a:lnTo>
                <a:lnTo>
                  <a:pt x="991" y="4476"/>
                </a:lnTo>
                <a:lnTo>
                  <a:pt x="551" y="4586"/>
                </a:lnTo>
                <a:lnTo>
                  <a:pt x="514" y="4146"/>
                </a:lnTo>
                <a:lnTo>
                  <a:pt x="1358" y="4146"/>
                </a:lnTo>
                <a:lnTo>
                  <a:pt x="2678" y="4109"/>
                </a:lnTo>
                <a:lnTo>
                  <a:pt x="3815" y="4072"/>
                </a:lnTo>
                <a:lnTo>
                  <a:pt x="4916" y="3999"/>
                </a:lnTo>
                <a:close/>
                <a:moveTo>
                  <a:pt x="1211" y="1"/>
                </a:moveTo>
                <a:lnTo>
                  <a:pt x="1101" y="37"/>
                </a:lnTo>
                <a:lnTo>
                  <a:pt x="1028" y="147"/>
                </a:lnTo>
                <a:lnTo>
                  <a:pt x="881" y="771"/>
                </a:lnTo>
                <a:lnTo>
                  <a:pt x="807" y="1395"/>
                </a:lnTo>
                <a:lnTo>
                  <a:pt x="807" y="1835"/>
                </a:lnTo>
                <a:lnTo>
                  <a:pt x="807" y="2092"/>
                </a:lnTo>
                <a:lnTo>
                  <a:pt x="881" y="2312"/>
                </a:lnTo>
                <a:lnTo>
                  <a:pt x="551" y="2385"/>
                </a:lnTo>
                <a:lnTo>
                  <a:pt x="367" y="2458"/>
                </a:lnTo>
                <a:lnTo>
                  <a:pt x="221" y="2568"/>
                </a:lnTo>
                <a:lnTo>
                  <a:pt x="184" y="2605"/>
                </a:lnTo>
                <a:lnTo>
                  <a:pt x="147" y="2678"/>
                </a:lnTo>
                <a:lnTo>
                  <a:pt x="37" y="2825"/>
                </a:lnTo>
                <a:lnTo>
                  <a:pt x="37" y="3009"/>
                </a:lnTo>
                <a:lnTo>
                  <a:pt x="37" y="3375"/>
                </a:lnTo>
                <a:lnTo>
                  <a:pt x="37" y="3852"/>
                </a:lnTo>
                <a:lnTo>
                  <a:pt x="37" y="3889"/>
                </a:lnTo>
                <a:lnTo>
                  <a:pt x="0" y="3962"/>
                </a:lnTo>
                <a:lnTo>
                  <a:pt x="37" y="4072"/>
                </a:lnTo>
                <a:lnTo>
                  <a:pt x="74" y="4439"/>
                </a:lnTo>
                <a:lnTo>
                  <a:pt x="110" y="5540"/>
                </a:lnTo>
                <a:lnTo>
                  <a:pt x="110" y="5943"/>
                </a:lnTo>
                <a:lnTo>
                  <a:pt x="184" y="6127"/>
                </a:lnTo>
                <a:lnTo>
                  <a:pt x="257" y="6310"/>
                </a:lnTo>
                <a:lnTo>
                  <a:pt x="367" y="6457"/>
                </a:lnTo>
                <a:lnTo>
                  <a:pt x="477" y="6567"/>
                </a:lnTo>
                <a:lnTo>
                  <a:pt x="624" y="6677"/>
                </a:lnTo>
                <a:lnTo>
                  <a:pt x="771" y="6750"/>
                </a:lnTo>
                <a:lnTo>
                  <a:pt x="1101" y="6860"/>
                </a:lnTo>
                <a:lnTo>
                  <a:pt x="1468" y="6934"/>
                </a:lnTo>
                <a:lnTo>
                  <a:pt x="2091" y="7007"/>
                </a:lnTo>
                <a:lnTo>
                  <a:pt x="2678" y="7044"/>
                </a:lnTo>
                <a:lnTo>
                  <a:pt x="2605" y="7264"/>
                </a:lnTo>
                <a:lnTo>
                  <a:pt x="2605" y="7484"/>
                </a:lnTo>
                <a:lnTo>
                  <a:pt x="2605" y="7887"/>
                </a:lnTo>
                <a:lnTo>
                  <a:pt x="2605" y="8548"/>
                </a:lnTo>
                <a:lnTo>
                  <a:pt x="2678" y="9208"/>
                </a:lnTo>
                <a:lnTo>
                  <a:pt x="2825" y="10455"/>
                </a:lnTo>
                <a:lnTo>
                  <a:pt x="3045" y="11665"/>
                </a:lnTo>
                <a:lnTo>
                  <a:pt x="3118" y="11922"/>
                </a:lnTo>
                <a:lnTo>
                  <a:pt x="3228" y="12106"/>
                </a:lnTo>
                <a:lnTo>
                  <a:pt x="3375" y="12252"/>
                </a:lnTo>
                <a:lnTo>
                  <a:pt x="3595" y="12399"/>
                </a:lnTo>
                <a:lnTo>
                  <a:pt x="3779" y="12472"/>
                </a:lnTo>
                <a:lnTo>
                  <a:pt x="3999" y="12546"/>
                </a:lnTo>
                <a:lnTo>
                  <a:pt x="4476" y="12619"/>
                </a:lnTo>
                <a:lnTo>
                  <a:pt x="4732" y="12582"/>
                </a:lnTo>
                <a:lnTo>
                  <a:pt x="4952" y="12509"/>
                </a:lnTo>
                <a:lnTo>
                  <a:pt x="5136" y="12399"/>
                </a:lnTo>
                <a:lnTo>
                  <a:pt x="5283" y="12216"/>
                </a:lnTo>
                <a:lnTo>
                  <a:pt x="5429" y="12032"/>
                </a:lnTo>
                <a:lnTo>
                  <a:pt x="5503" y="11812"/>
                </a:lnTo>
                <a:lnTo>
                  <a:pt x="5576" y="11592"/>
                </a:lnTo>
                <a:lnTo>
                  <a:pt x="5613" y="11372"/>
                </a:lnTo>
                <a:lnTo>
                  <a:pt x="5613" y="11079"/>
                </a:lnTo>
                <a:lnTo>
                  <a:pt x="5613" y="10785"/>
                </a:lnTo>
                <a:lnTo>
                  <a:pt x="5539" y="10162"/>
                </a:lnTo>
                <a:lnTo>
                  <a:pt x="5539" y="9538"/>
                </a:lnTo>
                <a:lnTo>
                  <a:pt x="5649" y="8951"/>
                </a:lnTo>
                <a:lnTo>
                  <a:pt x="5723" y="8658"/>
                </a:lnTo>
                <a:lnTo>
                  <a:pt x="5833" y="8364"/>
                </a:lnTo>
                <a:lnTo>
                  <a:pt x="5980" y="8071"/>
                </a:lnTo>
                <a:lnTo>
                  <a:pt x="6090" y="7961"/>
                </a:lnTo>
                <a:lnTo>
                  <a:pt x="6200" y="7851"/>
                </a:lnTo>
                <a:lnTo>
                  <a:pt x="6273" y="7814"/>
                </a:lnTo>
                <a:lnTo>
                  <a:pt x="6310" y="7814"/>
                </a:lnTo>
                <a:lnTo>
                  <a:pt x="6456" y="7887"/>
                </a:lnTo>
                <a:lnTo>
                  <a:pt x="6530" y="7997"/>
                </a:lnTo>
                <a:lnTo>
                  <a:pt x="6603" y="8144"/>
                </a:lnTo>
                <a:lnTo>
                  <a:pt x="6640" y="8291"/>
                </a:lnTo>
                <a:lnTo>
                  <a:pt x="6603" y="8474"/>
                </a:lnTo>
                <a:lnTo>
                  <a:pt x="6566" y="8804"/>
                </a:lnTo>
                <a:lnTo>
                  <a:pt x="6530" y="9208"/>
                </a:lnTo>
                <a:lnTo>
                  <a:pt x="6566" y="9428"/>
                </a:lnTo>
                <a:lnTo>
                  <a:pt x="6603" y="9648"/>
                </a:lnTo>
                <a:lnTo>
                  <a:pt x="6676" y="9868"/>
                </a:lnTo>
                <a:lnTo>
                  <a:pt x="6787" y="10051"/>
                </a:lnTo>
                <a:lnTo>
                  <a:pt x="6970" y="10162"/>
                </a:lnTo>
                <a:lnTo>
                  <a:pt x="7153" y="10272"/>
                </a:lnTo>
                <a:lnTo>
                  <a:pt x="7447" y="10345"/>
                </a:lnTo>
                <a:lnTo>
                  <a:pt x="7777" y="10382"/>
                </a:lnTo>
                <a:lnTo>
                  <a:pt x="8437" y="10382"/>
                </a:lnTo>
                <a:lnTo>
                  <a:pt x="9061" y="10308"/>
                </a:lnTo>
                <a:lnTo>
                  <a:pt x="9684" y="10162"/>
                </a:lnTo>
                <a:lnTo>
                  <a:pt x="9758" y="10125"/>
                </a:lnTo>
                <a:lnTo>
                  <a:pt x="9831" y="10051"/>
                </a:lnTo>
                <a:lnTo>
                  <a:pt x="9868" y="9941"/>
                </a:lnTo>
                <a:lnTo>
                  <a:pt x="9831" y="9868"/>
                </a:lnTo>
                <a:lnTo>
                  <a:pt x="9794" y="9758"/>
                </a:lnTo>
                <a:lnTo>
                  <a:pt x="9721" y="9685"/>
                </a:lnTo>
                <a:lnTo>
                  <a:pt x="9648" y="9648"/>
                </a:lnTo>
                <a:lnTo>
                  <a:pt x="9538" y="9648"/>
                </a:lnTo>
                <a:lnTo>
                  <a:pt x="8951" y="9758"/>
                </a:lnTo>
                <a:lnTo>
                  <a:pt x="8327" y="9831"/>
                </a:lnTo>
                <a:lnTo>
                  <a:pt x="7740" y="9831"/>
                </a:lnTo>
                <a:lnTo>
                  <a:pt x="7447" y="9795"/>
                </a:lnTo>
                <a:lnTo>
                  <a:pt x="7300" y="9721"/>
                </a:lnTo>
                <a:lnTo>
                  <a:pt x="7190" y="9648"/>
                </a:lnTo>
                <a:lnTo>
                  <a:pt x="7117" y="9575"/>
                </a:lnTo>
                <a:lnTo>
                  <a:pt x="7080" y="9465"/>
                </a:lnTo>
                <a:lnTo>
                  <a:pt x="7080" y="9208"/>
                </a:lnTo>
                <a:lnTo>
                  <a:pt x="7080" y="8914"/>
                </a:lnTo>
                <a:lnTo>
                  <a:pt x="7117" y="8694"/>
                </a:lnTo>
                <a:lnTo>
                  <a:pt x="7153" y="8474"/>
                </a:lnTo>
                <a:lnTo>
                  <a:pt x="7153" y="8254"/>
                </a:lnTo>
                <a:lnTo>
                  <a:pt x="7117" y="8034"/>
                </a:lnTo>
                <a:lnTo>
                  <a:pt x="7043" y="7851"/>
                </a:lnTo>
                <a:lnTo>
                  <a:pt x="6970" y="7667"/>
                </a:lnTo>
                <a:lnTo>
                  <a:pt x="6823" y="7520"/>
                </a:lnTo>
                <a:lnTo>
                  <a:pt x="6676" y="7410"/>
                </a:lnTo>
                <a:lnTo>
                  <a:pt x="6530" y="7337"/>
                </a:lnTo>
                <a:lnTo>
                  <a:pt x="6383" y="7300"/>
                </a:lnTo>
                <a:lnTo>
                  <a:pt x="6200" y="7300"/>
                </a:lnTo>
                <a:lnTo>
                  <a:pt x="6016" y="7337"/>
                </a:lnTo>
                <a:lnTo>
                  <a:pt x="5833" y="7447"/>
                </a:lnTo>
                <a:lnTo>
                  <a:pt x="5649" y="7594"/>
                </a:lnTo>
                <a:lnTo>
                  <a:pt x="5503" y="7814"/>
                </a:lnTo>
                <a:lnTo>
                  <a:pt x="5393" y="8034"/>
                </a:lnTo>
                <a:lnTo>
                  <a:pt x="5283" y="8291"/>
                </a:lnTo>
                <a:lnTo>
                  <a:pt x="5136" y="8768"/>
                </a:lnTo>
                <a:lnTo>
                  <a:pt x="5026" y="9281"/>
                </a:lnTo>
                <a:lnTo>
                  <a:pt x="4989" y="9795"/>
                </a:lnTo>
                <a:lnTo>
                  <a:pt x="5026" y="10308"/>
                </a:lnTo>
                <a:lnTo>
                  <a:pt x="5062" y="10858"/>
                </a:lnTo>
                <a:lnTo>
                  <a:pt x="5062" y="11372"/>
                </a:lnTo>
                <a:lnTo>
                  <a:pt x="5062" y="11519"/>
                </a:lnTo>
                <a:lnTo>
                  <a:pt x="5026" y="11665"/>
                </a:lnTo>
                <a:lnTo>
                  <a:pt x="4952" y="11775"/>
                </a:lnTo>
                <a:lnTo>
                  <a:pt x="4879" y="11886"/>
                </a:lnTo>
                <a:lnTo>
                  <a:pt x="4769" y="11959"/>
                </a:lnTo>
                <a:lnTo>
                  <a:pt x="4659" y="12032"/>
                </a:lnTo>
                <a:lnTo>
                  <a:pt x="4512" y="12069"/>
                </a:lnTo>
                <a:lnTo>
                  <a:pt x="4366" y="12069"/>
                </a:lnTo>
                <a:lnTo>
                  <a:pt x="4109" y="11996"/>
                </a:lnTo>
                <a:lnTo>
                  <a:pt x="3815" y="11922"/>
                </a:lnTo>
                <a:lnTo>
                  <a:pt x="3705" y="11849"/>
                </a:lnTo>
                <a:lnTo>
                  <a:pt x="3595" y="11739"/>
                </a:lnTo>
                <a:lnTo>
                  <a:pt x="3559" y="11592"/>
                </a:lnTo>
                <a:lnTo>
                  <a:pt x="3522" y="11445"/>
                </a:lnTo>
                <a:lnTo>
                  <a:pt x="3302" y="10272"/>
                </a:lnTo>
                <a:lnTo>
                  <a:pt x="3155" y="9061"/>
                </a:lnTo>
                <a:lnTo>
                  <a:pt x="3045" y="7887"/>
                </a:lnTo>
                <a:lnTo>
                  <a:pt x="3045" y="7484"/>
                </a:lnTo>
                <a:lnTo>
                  <a:pt x="3008" y="7264"/>
                </a:lnTo>
                <a:lnTo>
                  <a:pt x="2935" y="7044"/>
                </a:lnTo>
                <a:lnTo>
                  <a:pt x="3375" y="7044"/>
                </a:lnTo>
                <a:lnTo>
                  <a:pt x="3779" y="7007"/>
                </a:lnTo>
                <a:lnTo>
                  <a:pt x="4219" y="6970"/>
                </a:lnTo>
                <a:lnTo>
                  <a:pt x="4622" y="6860"/>
                </a:lnTo>
                <a:lnTo>
                  <a:pt x="4806" y="6787"/>
                </a:lnTo>
                <a:lnTo>
                  <a:pt x="4952" y="6677"/>
                </a:lnTo>
                <a:lnTo>
                  <a:pt x="5099" y="6603"/>
                </a:lnTo>
                <a:lnTo>
                  <a:pt x="5209" y="6493"/>
                </a:lnTo>
                <a:lnTo>
                  <a:pt x="5429" y="6200"/>
                </a:lnTo>
                <a:lnTo>
                  <a:pt x="5539" y="5906"/>
                </a:lnTo>
                <a:lnTo>
                  <a:pt x="5649" y="5576"/>
                </a:lnTo>
                <a:lnTo>
                  <a:pt x="5723" y="5210"/>
                </a:lnTo>
                <a:lnTo>
                  <a:pt x="5723" y="4806"/>
                </a:lnTo>
                <a:lnTo>
                  <a:pt x="5686" y="4036"/>
                </a:lnTo>
                <a:lnTo>
                  <a:pt x="5649" y="3559"/>
                </a:lnTo>
                <a:lnTo>
                  <a:pt x="5576" y="3082"/>
                </a:lnTo>
                <a:lnTo>
                  <a:pt x="5539" y="2789"/>
                </a:lnTo>
                <a:lnTo>
                  <a:pt x="5503" y="2678"/>
                </a:lnTo>
                <a:lnTo>
                  <a:pt x="5466" y="2568"/>
                </a:lnTo>
                <a:lnTo>
                  <a:pt x="5429" y="2422"/>
                </a:lnTo>
                <a:lnTo>
                  <a:pt x="5356" y="2348"/>
                </a:lnTo>
                <a:lnTo>
                  <a:pt x="5173" y="2238"/>
                </a:lnTo>
                <a:lnTo>
                  <a:pt x="5026" y="2202"/>
                </a:lnTo>
                <a:lnTo>
                  <a:pt x="4916" y="2202"/>
                </a:lnTo>
                <a:lnTo>
                  <a:pt x="4879" y="2238"/>
                </a:lnTo>
                <a:lnTo>
                  <a:pt x="4586" y="2238"/>
                </a:lnTo>
                <a:lnTo>
                  <a:pt x="4622" y="808"/>
                </a:lnTo>
                <a:lnTo>
                  <a:pt x="4586" y="551"/>
                </a:lnTo>
                <a:lnTo>
                  <a:pt x="4549" y="441"/>
                </a:lnTo>
                <a:lnTo>
                  <a:pt x="4512" y="331"/>
                </a:lnTo>
                <a:lnTo>
                  <a:pt x="4439" y="258"/>
                </a:lnTo>
                <a:lnTo>
                  <a:pt x="4329" y="221"/>
                </a:lnTo>
                <a:lnTo>
                  <a:pt x="4219" y="184"/>
                </a:lnTo>
                <a:lnTo>
                  <a:pt x="4072" y="221"/>
                </a:lnTo>
                <a:lnTo>
                  <a:pt x="3815" y="331"/>
                </a:lnTo>
                <a:lnTo>
                  <a:pt x="3705" y="404"/>
                </a:lnTo>
                <a:lnTo>
                  <a:pt x="3632" y="514"/>
                </a:lnTo>
                <a:lnTo>
                  <a:pt x="3522" y="734"/>
                </a:lnTo>
                <a:lnTo>
                  <a:pt x="3449" y="991"/>
                </a:lnTo>
                <a:lnTo>
                  <a:pt x="3485" y="1321"/>
                </a:lnTo>
                <a:lnTo>
                  <a:pt x="3522" y="1651"/>
                </a:lnTo>
                <a:lnTo>
                  <a:pt x="3559" y="1908"/>
                </a:lnTo>
                <a:lnTo>
                  <a:pt x="3669" y="2165"/>
                </a:lnTo>
                <a:lnTo>
                  <a:pt x="2091" y="2165"/>
                </a:lnTo>
                <a:lnTo>
                  <a:pt x="2055" y="1358"/>
                </a:lnTo>
                <a:lnTo>
                  <a:pt x="2018" y="514"/>
                </a:lnTo>
                <a:lnTo>
                  <a:pt x="2018" y="368"/>
                </a:lnTo>
                <a:lnTo>
                  <a:pt x="1945" y="221"/>
                </a:lnTo>
                <a:lnTo>
                  <a:pt x="1871" y="147"/>
                </a:lnTo>
                <a:lnTo>
                  <a:pt x="1761" y="74"/>
                </a:lnTo>
                <a:lnTo>
                  <a:pt x="1651" y="37"/>
                </a:lnTo>
                <a:lnTo>
                  <a:pt x="1504" y="1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89" name="Google Shape;189;p2"/>
          <p:cNvSpPr/>
          <p:nvPr/>
        </p:nvSpPr>
        <p:spPr>
          <a:xfrm>
            <a:off x="6453205" y="3705907"/>
            <a:ext cx="666366" cy="752689"/>
          </a:xfrm>
          <a:custGeom>
            <a:avLst/>
            <a:gdLst/>
            <a:ahLst/>
            <a:cxnLst/>
            <a:rect l="l" t="t" r="r" b="b"/>
            <a:pathLst>
              <a:path w="13316" h="15041" extrusionOk="0">
                <a:moveTo>
                  <a:pt x="5466" y="1"/>
                </a:moveTo>
                <a:lnTo>
                  <a:pt x="5466" y="38"/>
                </a:lnTo>
                <a:lnTo>
                  <a:pt x="5576" y="1248"/>
                </a:lnTo>
                <a:lnTo>
                  <a:pt x="5612" y="1321"/>
                </a:lnTo>
                <a:lnTo>
                  <a:pt x="5649" y="1395"/>
                </a:lnTo>
                <a:lnTo>
                  <a:pt x="5759" y="1431"/>
                </a:lnTo>
                <a:lnTo>
                  <a:pt x="5833" y="1395"/>
                </a:lnTo>
                <a:lnTo>
                  <a:pt x="6713" y="881"/>
                </a:lnTo>
                <a:lnTo>
                  <a:pt x="6713" y="881"/>
                </a:lnTo>
                <a:lnTo>
                  <a:pt x="6640" y="1285"/>
                </a:lnTo>
                <a:lnTo>
                  <a:pt x="6603" y="1652"/>
                </a:lnTo>
                <a:lnTo>
                  <a:pt x="6603" y="2055"/>
                </a:lnTo>
                <a:lnTo>
                  <a:pt x="6640" y="2459"/>
                </a:lnTo>
                <a:lnTo>
                  <a:pt x="6676" y="2569"/>
                </a:lnTo>
                <a:lnTo>
                  <a:pt x="6750" y="2605"/>
                </a:lnTo>
                <a:lnTo>
                  <a:pt x="6823" y="2642"/>
                </a:lnTo>
                <a:lnTo>
                  <a:pt x="6896" y="2679"/>
                </a:lnTo>
                <a:lnTo>
                  <a:pt x="6970" y="2642"/>
                </a:lnTo>
                <a:lnTo>
                  <a:pt x="7043" y="2605"/>
                </a:lnTo>
                <a:lnTo>
                  <a:pt x="7080" y="2532"/>
                </a:lnTo>
                <a:lnTo>
                  <a:pt x="7080" y="2459"/>
                </a:lnTo>
                <a:lnTo>
                  <a:pt x="7043" y="2275"/>
                </a:lnTo>
                <a:lnTo>
                  <a:pt x="7006" y="1835"/>
                </a:lnTo>
                <a:lnTo>
                  <a:pt x="7043" y="1395"/>
                </a:lnTo>
                <a:lnTo>
                  <a:pt x="7116" y="955"/>
                </a:lnTo>
                <a:lnTo>
                  <a:pt x="7226" y="514"/>
                </a:lnTo>
                <a:lnTo>
                  <a:pt x="7190" y="404"/>
                </a:lnTo>
                <a:lnTo>
                  <a:pt x="7153" y="294"/>
                </a:lnTo>
                <a:lnTo>
                  <a:pt x="7043" y="258"/>
                </a:lnTo>
                <a:lnTo>
                  <a:pt x="6933" y="294"/>
                </a:lnTo>
                <a:lnTo>
                  <a:pt x="5906" y="918"/>
                </a:lnTo>
                <a:lnTo>
                  <a:pt x="5869" y="698"/>
                </a:lnTo>
                <a:lnTo>
                  <a:pt x="5796" y="478"/>
                </a:lnTo>
                <a:lnTo>
                  <a:pt x="5686" y="221"/>
                </a:lnTo>
                <a:lnTo>
                  <a:pt x="5576" y="1"/>
                </a:lnTo>
                <a:close/>
                <a:moveTo>
                  <a:pt x="8840" y="3816"/>
                </a:moveTo>
                <a:lnTo>
                  <a:pt x="8730" y="3852"/>
                </a:lnTo>
                <a:lnTo>
                  <a:pt x="8657" y="3926"/>
                </a:lnTo>
                <a:lnTo>
                  <a:pt x="8510" y="4146"/>
                </a:lnTo>
                <a:lnTo>
                  <a:pt x="8364" y="4293"/>
                </a:lnTo>
                <a:lnTo>
                  <a:pt x="8143" y="4476"/>
                </a:lnTo>
                <a:lnTo>
                  <a:pt x="7997" y="4659"/>
                </a:lnTo>
                <a:lnTo>
                  <a:pt x="7997" y="4733"/>
                </a:lnTo>
                <a:lnTo>
                  <a:pt x="7997" y="4769"/>
                </a:lnTo>
                <a:lnTo>
                  <a:pt x="8033" y="4806"/>
                </a:lnTo>
                <a:lnTo>
                  <a:pt x="8070" y="4843"/>
                </a:lnTo>
                <a:lnTo>
                  <a:pt x="8253" y="4843"/>
                </a:lnTo>
                <a:lnTo>
                  <a:pt x="8400" y="4806"/>
                </a:lnTo>
                <a:lnTo>
                  <a:pt x="8547" y="4733"/>
                </a:lnTo>
                <a:lnTo>
                  <a:pt x="8694" y="4659"/>
                </a:lnTo>
                <a:lnTo>
                  <a:pt x="8914" y="4403"/>
                </a:lnTo>
                <a:lnTo>
                  <a:pt x="9097" y="4146"/>
                </a:lnTo>
                <a:lnTo>
                  <a:pt x="9134" y="4073"/>
                </a:lnTo>
                <a:lnTo>
                  <a:pt x="9134" y="3963"/>
                </a:lnTo>
                <a:lnTo>
                  <a:pt x="9097" y="3889"/>
                </a:lnTo>
                <a:lnTo>
                  <a:pt x="9024" y="3852"/>
                </a:lnTo>
                <a:lnTo>
                  <a:pt x="8914" y="3816"/>
                </a:lnTo>
                <a:close/>
                <a:moveTo>
                  <a:pt x="147" y="2972"/>
                </a:moveTo>
                <a:lnTo>
                  <a:pt x="73" y="3009"/>
                </a:lnTo>
                <a:lnTo>
                  <a:pt x="37" y="3082"/>
                </a:lnTo>
                <a:lnTo>
                  <a:pt x="0" y="3229"/>
                </a:lnTo>
                <a:lnTo>
                  <a:pt x="37" y="3559"/>
                </a:lnTo>
                <a:lnTo>
                  <a:pt x="110" y="4073"/>
                </a:lnTo>
                <a:lnTo>
                  <a:pt x="220" y="4549"/>
                </a:lnTo>
                <a:lnTo>
                  <a:pt x="257" y="4623"/>
                </a:lnTo>
                <a:lnTo>
                  <a:pt x="330" y="4696"/>
                </a:lnTo>
                <a:lnTo>
                  <a:pt x="514" y="4696"/>
                </a:lnTo>
                <a:lnTo>
                  <a:pt x="1174" y="4219"/>
                </a:lnTo>
                <a:lnTo>
                  <a:pt x="1247" y="4843"/>
                </a:lnTo>
                <a:lnTo>
                  <a:pt x="1284" y="4990"/>
                </a:lnTo>
                <a:lnTo>
                  <a:pt x="1321" y="5173"/>
                </a:lnTo>
                <a:lnTo>
                  <a:pt x="1394" y="5320"/>
                </a:lnTo>
                <a:lnTo>
                  <a:pt x="1431" y="5356"/>
                </a:lnTo>
                <a:lnTo>
                  <a:pt x="1541" y="5393"/>
                </a:lnTo>
                <a:lnTo>
                  <a:pt x="1614" y="5393"/>
                </a:lnTo>
                <a:lnTo>
                  <a:pt x="1687" y="5356"/>
                </a:lnTo>
                <a:lnTo>
                  <a:pt x="1724" y="5320"/>
                </a:lnTo>
                <a:lnTo>
                  <a:pt x="1761" y="5246"/>
                </a:lnTo>
                <a:lnTo>
                  <a:pt x="1761" y="5173"/>
                </a:lnTo>
                <a:lnTo>
                  <a:pt x="1724" y="5063"/>
                </a:lnTo>
                <a:lnTo>
                  <a:pt x="1724" y="5026"/>
                </a:lnTo>
                <a:lnTo>
                  <a:pt x="1687" y="4953"/>
                </a:lnTo>
                <a:lnTo>
                  <a:pt x="1651" y="4549"/>
                </a:lnTo>
                <a:lnTo>
                  <a:pt x="1614" y="4183"/>
                </a:lnTo>
                <a:lnTo>
                  <a:pt x="1577" y="3816"/>
                </a:lnTo>
                <a:lnTo>
                  <a:pt x="1577" y="3706"/>
                </a:lnTo>
                <a:lnTo>
                  <a:pt x="1467" y="3632"/>
                </a:lnTo>
                <a:lnTo>
                  <a:pt x="1357" y="3632"/>
                </a:lnTo>
                <a:lnTo>
                  <a:pt x="1247" y="3669"/>
                </a:lnTo>
                <a:lnTo>
                  <a:pt x="880" y="3889"/>
                </a:lnTo>
                <a:lnTo>
                  <a:pt x="550" y="4146"/>
                </a:lnTo>
                <a:lnTo>
                  <a:pt x="330" y="3302"/>
                </a:lnTo>
                <a:lnTo>
                  <a:pt x="294" y="3082"/>
                </a:lnTo>
                <a:lnTo>
                  <a:pt x="220" y="2972"/>
                </a:lnTo>
                <a:close/>
                <a:moveTo>
                  <a:pt x="8400" y="2679"/>
                </a:moveTo>
                <a:lnTo>
                  <a:pt x="10124" y="5173"/>
                </a:lnTo>
                <a:lnTo>
                  <a:pt x="10161" y="5210"/>
                </a:lnTo>
                <a:lnTo>
                  <a:pt x="10124" y="5246"/>
                </a:lnTo>
                <a:lnTo>
                  <a:pt x="9684" y="5613"/>
                </a:lnTo>
                <a:lnTo>
                  <a:pt x="9207" y="6017"/>
                </a:lnTo>
                <a:lnTo>
                  <a:pt x="8804" y="6310"/>
                </a:lnTo>
                <a:lnTo>
                  <a:pt x="8584" y="6017"/>
                </a:lnTo>
                <a:lnTo>
                  <a:pt x="6970" y="3852"/>
                </a:lnTo>
                <a:lnTo>
                  <a:pt x="7703" y="3339"/>
                </a:lnTo>
                <a:lnTo>
                  <a:pt x="8033" y="3045"/>
                </a:lnTo>
                <a:lnTo>
                  <a:pt x="8364" y="2752"/>
                </a:lnTo>
                <a:lnTo>
                  <a:pt x="8400" y="2679"/>
                </a:lnTo>
                <a:close/>
                <a:moveTo>
                  <a:pt x="2494" y="7227"/>
                </a:moveTo>
                <a:lnTo>
                  <a:pt x="2421" y="7301"/>
                </a:lnTo>
                <a:lnTo>
                  <a:pt x="2421" y="7411"/>
                </a:lnTo>
                <a:lnTo>
                  <a:pt x="2678" y="7887"/>
                </a:lnTo>
                <a:lnTo>
                  <a:pt x="2494" y="8034"/>
                </a:lnTo>
                <a:lnTo>
                  <a:pt x="2458" y="8108"/>
                </a:lnTo>
                <a:lnTo>
                  <a:pt x="2421" y="8218"/>
                </a:lnTo>
                <a:lnTo>
                  <a:pt x="2421" y="8291"/>
                </a:lnTo>
                <a:lnTo>
                  <a:pt x="2494" y="8328"/>
                </a:lnTo>
                <a:lnTo>
                  <a:pt x="2605" y="8364"/>
                </a:lnTo>
                <a:lnTo>
                  <a:pt x="2678" y="8328"/>
                </a:lnTo>
                <a:lnTo>
                  <a:pt x="2861" y="8254"/>
                </a:lnTo>
                <a:lnTo>
                  <a:pt x="2935" y="8364"/>
                </a:lnTo>
                <a:lnTo>
                  <a:pt x="3155" y="8694"/>
                </a:lnTo>
                <a:lnTo>
                  <a:pt x="3301" y="8841"/>
                </a:lnTo>
                <a:lnTo>
                  <a:pt x="3375" y="8878"/>
                </a:lnTo>
                <a:lnTo>
                  <a:pt x="3485" y="8915"/>
                </a:lnTo>
                <a:lnTo>
                  <a:pt x="3558" y="8878"/>
                </a:lnTo>
                <a:lnTo>
                  <a:pt x="3595" y="8804"/>
                </a:lnTo>
                <a:lnTo>
                  <a:pt x="3632" y="8731"/>
                </a:lnTo>
                <a:lnTo>
                  <a:pt x="3595" y="8621"/>
                </a:lnTo>
                <a:lnTo>
                  <a:pt x="3558" y="8438"/>
                </a:lnTo>
                <a:lnTo>
                  <a:pt x="3301" y="8108"/>
                </a:lnTo>
                <a:lnTo>
                  <a:pt x="3228" y="7997"/>
                </a:lnTo>
                <a:lnTo>
                  <a:pt x="3558" y="7704"/>
                </a:lnTo>
                <a:lnTo>
                  <a:pt x="3595" y="7594"/>
                </a:lnTo>
                <a:lnTo>
                  <a:pt x="3595" y="7484"/>
                </a:lnTo>
                <a:lnTo>
                  <a:pt x="3558" y="7411"/>
                </a:lnTo>
                <a:lnTo>
                  <a:pt x="3485" y="7374"/>
                </a:lnTo>
                <a:lnTo>
                  <a:pt x="3412" y="7337"/>
                </a:lnTo>
                <a:lnTo>
                  <a:pt x="3338" y="7337"/>
                </a:lnTo>
                <a:lnTo>
                  <a:pt x="3228" y="7411"/>
                </a:lnTo>
                <a:lnTo>
                  <a:pt x="2971" y="7631"/>
                </a:lnTo>
                <a:lnTo>
                  <a:pt x="2641" y="7264"/>
                </a:lnTo>
                <a:lnTo>
                  <a:pt x="2568" y="7227"/>
                </a:lnTo>
                <a:close/>
                <a:moveTo>
                  <a:pt x="3191" y="6090"/>
                </a:moveTo>
                <a:lnTo>
                  <a:pt x="3595" y="6860"/>
                </a:lnTo>
                <a:lnTo>
                  <a:pt x="3998" y="7594"/>
                </a:lnTo>
                <a:lnTo>
                  <a:pt x="4439" y="8328"/>
                </a:lnTo>
                <a:lnTo>
                  <a:pt x="4915" y="9025"/>
                </a:lnTo>
                <a:lnTo>
                  <a:pt x="4769" y="9098"/>
                </a:lnTo>
                <a:lnTo>
                  <a:pt x="4622" y="9171"/>
                </a:lnTo>
                <a:lnTo>
                  <a:pt x="4365" y="9355"/>
                </a:lnTo>
                <a:lnTo>
                  <a:pt x="3778" y="9721"/>
                </a:lnTo>
                <a:lnTo>
                  <a:pt x="3522" y="9905"/>
                </a:lnTo>
                <a:lnTo>
                  <a:pt x="3412" y="10015"/>
                </a:lnTo>
                <a:lnTo>
                  <a:pt x="3265" y="10052"/>
                </a:lnTo>
                <a:lnTo>
                  <a:pt x="3228" y="10052"/>
                </a:lnTo>
                <a:lnTo>
                  <a:pt x="3191" y="10088"/>
                </a:lnTo>
                <a:lnTo>
                  <a:pt x="3191" y="10162"/>
                </a:lnTo>
                <a:lnTo>
                  <a:pt x="2421" y="9025"/>
                </a:lnTo>
                <a:lnTo>
                  <a:pt x="1761" y="7997"/>
                </a:lnTo>
                <a:lnTo>
                  <a:pt x="1064" y="7007"/>
                </a:lnTo>
                <a:lnTo>
                  <a:pt x="1394" y="6897"/>
                </a:lnTo>
                <a:lnTo>
                  <a:pt x="1724" y="6714"/>
                </a:lnTo>
                <a:lnTo>
                  <a:pt x="2348" y="6383"/>
                </a:lnTo>
                <a:lnTo>
                  <a:pt x="2494" y="6310"/>
                </a:lnTo>
                <a:lnTo>
                  <a:pt x="2641" y="6273"/>
                </a:lnTo>
                <a:lnTo>
                  <a:pt x="2935" y="6237"/>
                </a:lnTo>
                <a:lnTo>
                  <a:pt x="3081" y="6200"/>
                </a:lnTo>
                <a:lnTo>
                  <a:pt x="3191" y="6090"/>
                </a:lnTo>
                <a:close/>
                <a:moveTo>
                  <a:pt x="12729" y="11005"/>
                </a:moveTo>
                <a:lnTo>
                  <a:pt x="12655" y="11225"/>
                </a:lnTo>
                <a:lnTo>
                  <a:pt x="12582" y="11115"/>
                </a:lnTo>
                <a:lnTo>
                  <a:pt x="12729" y="11005"/>
                </a:lnTo>
                <a:close/>
                <a:moveTo>
                  <a:pt x="9647" y="12949"/>
                </a:moveTo>
                <a:lnTo>
                  <a:pt x="9721" y="13096"/>
                </a:lnTo>
                <a:lnTo>
                  <a:pt x="9831" y="13280"/>
                </a:lnTo>
                <a:lnTo>
                  <a:pt x="9941" y="13463"/>
                </a:lnTo>
                <a:lnTo>
                  <a:pt x="10088" y="13573"/>
                </a:lnTo>
                <a:lnTo>
                  <a:pt x="10051" y="13573"/>
                </a:lnTo>
                <a:lnTo>
                  <a:pt x="9647" y="13756"/>
                </a:lnTo>
                <a:lnTo>
                  <a:pt x="9647" y="13646"/>
                </a:lnTo>
                <a:lnTo>
                  <a:pt x="9574" y="13536"/>
                </a:lnTo>
                <a:lnTo>
                  <a:pt x="9427" y="13426"/>
                </a:lnTo>
                <a:lnTo>
                  <a:pt x="9354" y="13280"/>
                </a:lnTo>
                <a:lnTo>
                  <a:pt x="9281" y="13133"/>
                </a:lnTo>
                <a:lnTo>
                  <a:pt x="9244" y="12986"/>
                </a:lnTo>
                <a:lnTo>
                  <a:pt x="9647" y="12949"/>
                </a:lnTo>
                <a:close/>
                <a:moveTo>
                  <a:pt x="6640" y="12839"/>
                </a:moveTo>
                <a:lnTo>
                  <a:pt x="6493" y="13426"/>
                </a:lnTo>
                <a:lnTo>
                  <a:pt x="6419" y="14013"/>
                </a:lnTo>
                <a:lnTo>
                  <a:pt x="6419" y="14160"/>
                </a:lnTo>
                <a:lnTo>
                  <a:pt x="6163" y="13940"/>
                </a:lnTo>
                <a:lnTo>
                  <a:pt x="6126" y="13940"/>
                </a:lnTo>
                <a:lnTo>
                  <a:pt x="6126" y="13903"/>
                </a:lnTo>
                <a:lnTo>
                  <a:pt x="6126" y="13646"/>
                </a:lnTo>
                <a:lnTo>
                  <a:pt x="6163" y="13353"/>
                </a:lnTo>
                <a:lnTo>
                  <a:pt x="6236" y="13096"/>
                </a:lnTo>
                <a:lnTo>
                  <a:pt x="6346" y="12876"/>
                </a:lnTo>
                <a:lnTo>
                  <a:pt x="6640" y="12839"/>
                </a:lnTo>
                <a:close/>
                <a:moveTo>
                  <a:pt x="7336" y="13170"/>
                </a:moveTo>
                <a:lnTo>
                  <a:pt x="7263" y="13206"/>
                </a:lnTo>
                <a:lnTo>
                  <a:pt x="7226" y="13243"/>
                </a:lnTo>
                <a:lnTo>
                  <a:pt x="7080" y="13720"/>
                </a:lnTo>
                <a:lnTo>
                  <a:pt x="7006" y="13977"/>
                </a:lnTo>
                <a:lnTo>
                  <a:pt x="7006" y="14233"/>
                </a:lnTo>
                <a:lnTo>
                  <a:pt x="7006" y="14307"/>
                </a:lnTo>
                <a:lnTo>
                  <a:pt x="7043" y="14380"/>
                </a:lnTo>
                <a:lnTo>
                  <a:pt x="7116" y="14453"/>
                </a:lnTo>
                <a:lnTo>
                  <a:pt x="7190" y="14490"/>
                </a:lnTo>
                <a:lnTo>
                  <a:pt x="7263" y="14527"/>
                </a:lnTo>
                <a:lnTo>
                  <a:pt x="7336" y="14527"/>
                </a:lnTo>
                <a:lnTo>
                  <a:pt x="7410" y="14453"/>
                </a:lnTo>
                <a:lnTo>
                  <a:pt x="7483" y="14380"/>
                </a:lnTo>
                <a:lnTo>
                  <a:pt x="7483" y="14270"/>
                </a:lnTo>
                <a:lnTo>
                  <a:pt x="7446" y="14160"/>
                </a:lnTo>
                <a:lnTo>
                  <a:pt x="7373" y="14123"/>
                </a:lnTo>
                <a:lnTo>
                  <a:pt x="7373" y="13830"/>
                </a:lnTo>
                <a:lnTo>
                  <a:pt x="7410" y="13280"/>
                </a:lnTo>
                <a:lnTo>
                  <a:pt x="7373" y="13206"/>
                </a:lnTo>
                <a:lnTo>
                  <a:pt x="7336" y="13170"/>
                </a:lnTo>
                <a:close/>
                <a:moveTo>
                  <a:pt x="10418" y="5613"/>
                </a:moveTo>
                <a:lnTo>
                  <a:pt x="11188" y="6714"/>
                </a:lnTo>
                <a:lnTo>
                  <a:pt x="11555" y="7264"/>
                </a:lnTo>
                <a:lnTo>
                  <a:pt x="11922" y="7814"/>
                </a:lnTo>
                <a:lnTo>
                  <a:pt x="12252" y="8474"/>
                </a:lnTo>
                <a:lnTo>
                  <a:pt x="12399" y="8841"/>
                </a:lnTo>
                <a:lnTo>
                  <a:pt x="12545" y="9208"/>
                </a:lnTo>
                <a:lnTo>
                  <a:pt x="12619" y="9575"/>
                </a:lnTo>
                <a:lnTo>
                  <a:pt x="12692" y="9942"/>
                </a:lnTo>
                <a:lnTo>
                  <a:pt x="12729" y="10308"/>
                </a:lnTo>
                <a:lnTo>
                  <a:pt x="12729" y="10675"/>
                </a:lnTo>
                <a:lnTo>
                  <a:pt x="12325" y="10932"/>
                </a:lnTo>
                <a:lnTo>
                  <a:pt x="12288" y="10969"/>
                </a:lnTo>
                <a:lnTo>
                  <a:pt x="12252" y="11042"/>
                </a:lnTo>
                <a:lnTo>
                  <a:pt x="12288" y="11079"/>
                </a:lnTo>
                <a:lnTo>
                  <a:pt x="12325" y="11152"/>
                </a:lnTo>
                <a:lnTo>
                  <a:pt x="12435" y="11372"/>
                </a:lnTo>
                <a:lnTo>
                  <a:pt x="12509" y="11446"/>
                </a:lnTo>
                <a:lnTo>
                  <a:pt x="12582" y="11519"/>
                </a:lnTo>
                <a:lnTo>
                  <a:pt x="12472" y="11776"/>
                </a:lnTo>
                <a:lnTo>
                  <a:pt x="12325" y="12032"/>
                </a:lnTo>
                <a:lnTo>
                  <a:pt x="11848" y="11666"/>
                </a:lnTo>
                <a:lnTo>
                  <a:pt x="11775" y="11629"/>
                </a:lnTo>
                <a:lnTo>
                  <a:pt x="11702" y="11666"/>
                </a:lnTo>
                <a:lnTo>
                  <a:pt x="11665" y="11739"/>
                </a:lnTo>
                <a:lnTo>
                  <a:pt x="11702" y="11812"/>
                </a:lnTo>
                <a:lnTo>
                  <a:pt x="12142" y="12326"/>
                </a:lnTo>
                <a:lnTo>
                  <a:pt x="11848" y="12619"/>
                </a:lnTo>
                <a:lnTo>
                  <a:pt x="11812" y="12546"/>
                </a:lnTo>
                <a:lnTo>
                  <a:pt x="11665" y="12399"/>
                </a:lnTo>
                <a:lnTo>
                  <a:pt x="11518" y="12253"/>
                </a:lnTo>
                <a:lnTo>
                  <a:pt x="11371" y="12069"/>
                </a:lnTo>
                <a:lnTo>
                  <a:pt x="11298" y="11886"/>
                </a:lnTo>
                <a:lnTo>
                  <a:pt x="11225" y="11849"/>
                </a:lnTo>
                <a:lnTo>
                  <a:pt x="11188" y="11812"/>
                </a:lnTo>
                <a:lnTo>
                  <a:pt x="11115" y="11849"/>
                </a:lnTo>
                <a:lnTo>
                  <a:pt x="11078" y="11922"/>
                </a:lnTo>
                <a:lnTo>
                  <a:pt x="11078" y="12106"/>
                </a:lnTo>
                <a:lnTo>
                  <a:pt x="11115" y="12253"/>
                </a:lnTo>
                <a:lnTo>
                  <a:pt x="11188" y="12436"/>
                </a:lnTo>
                <a:lnTo>
                  <a:pt x="11261" y="12583"/>
                </a:lnTo>
                <a:lnTo>
                  <a:pt x="11371" y="12729"/>
                </a:lnTo>
                <a:lnTo>
                  <a:pt x="11518" y="12876"/>
                </a:lnTo>
                <a:lnTo>
                  <a:pt x="11115" y="13096"/>
                </a:lnTo>
                <a:lnTo>
                  <a:pt x="11151" y="12986"/>
                </a:lnTo>
                <a:lnTo>
                  <a:pt x="11151" y="12839"/>
                </a:lnTo>
                <a:lnTo>
                  <a:pt x="11078" y="12766"/>
                </a:lnTo>
                <a:lnTo>
                  <a:pt x="10968" y="12656"/>
                </a:lnTo>
                <a:lnTo>
                  <a:pt x="10931" y="12656"/>
                </a:lnTo>
                <a:lnTo>
                  <a:pt x="10858" y="12693"/>
                </a:lnTo>
                <a:lnTo>
                  <a:pt x="10858" y="12766"/>
                </a:lnTo>
                <a:lnTo>
                  <a:pt x="10821" y="12729"/>
                </a:lnTo>
                <a:lnTo>
                  <a:pt x="10491" y="12436"/>
                </a:lnTo>
                <a:lnTo>
                  <a:pt x="10418" y="12363"/>
                </a:lnTo>
                <a:lnTo>
                  <a:pt x="10344" y="12399"/>
                </a:lnTo>
                <a:lnTo>
                  <a:pt x="10308" y="12473"/>
                </a:lnTo>
                <a:lnTo>
                  <a:pt x="10308" y="12546"/>
                </a:lnTo>
                <a:lnTo>
                  <a:pt x="10491" y="12839"/>
                </a:lnTo>
                <a:lnTo>
                  <a:pt x="10711" y="13206"/>
                </a:lnTo>
                <a:lnTo>
                  <a:pt x="10785" y="13280"/>
                </a:lnTo>
                <a:lnTo>
                  <a:pt x="10381" y="13426"/>
                </a:lnTo>
                <a:lnTo>
                  <a:pt x="10381" y="13353"/>
                </a:lnTo>
                <a:lnTo>
                  <a:pt x="10344" y="13280"/>
                </a:lnTo>
                <a:lnTo>
                  <a:pt x="10234" y="13133"/>
                </a:lnTo>
                <a:lnTo>
                  <a:pt x="10051" y="12913"/>
                </a:lnTo>
                <a:lnTo>
                  <a:pt x="9904" y="12693"/>
                </a:lnTo>
                <a:lnTo>
                  <a:pt x="9831" y="12619"/>
                </a:lnTo>
                <a:lnTo>
                  <a:pt x="9721" y="12619"/>
                </a:lnTo>
                <a:lnTo>
                  <a:pt x="9391" y="12693"/>
                </a:lnTo>
                <a:lnTo>
                  <a:pt x="9097" y="12729"/>
                </a:lnTo>
                <a:lnTo>
                  <a:pt x="9024" y="12766"/>
                </a:lnTo>
                <a:lnTo>
                  <a:pt x="8987" y="12839"/>
                </a:lnTo>
                <a:lnTo>
                  <a:pt x="8987" y="12913"/>
                </a:lnTo>
                <a:lnTo>
                  <a:pt x="9024" y="12986"/>
                </a:lnTo>
                <a:lnTo>
                  <a:pt x="9024" y="13243"/>
                </a:lnTo>
                <a:lnTo>
                  <a:pt x="9097" y="13500"/>
                </a:lnTo>
                <a:lnTo>
                  <a:pt x="9134" y="13646"/>
                </a:lnTo>
                <a:lnTo>
                  <a:pt x="9207" y="13756"/>
                </a:lnTo>
                <a:lnTo>
                  <a:pt x="9317" y="13830"/>
                </a:lnTo>
                <a:lnTo>
                  <a:pt x="9427" y="13867"/>
                </a:lnTo>
                <a:lnTo>
                  <a:pt x="8987" y="14050"/>
                </a:lnTo>
                <a:lnTo>
                  <a:pt x="8950" y="13977"/>
                </a:lnTo>
                <a:lnTo>
                  <a:pt x="8804" y="13903"/>
                </a:lnTo>
                <a:lnTo>
                  <a:pt x="8767" y="13903"/>
                </a:lnTo>
                <a:lnTo>
                  <a:pt x="8620" y="13536"/>
                </a:lnTo>
                <a:lnTo>
                  <a:pt x="8510" y="13390"/>
                </a:lnTo>
                <a:lnTo>
                  <a:pt x="8364" y="13206"/>
                </a:lnTo>
                <a:lnTo>
                  <a:pt x="8327" y="13206"/>
                </a:lnTo>
                <a:lnTo>
                  <a:pt x="8327" y="13243"/>
                </a:lnTo>
                <a:lnTo>
                  <a:pt x="8327" y="13500"/>
                </a:lnTo>
                <a:lnTo>
                  <a:pt x="8364" y="13756"/>
                </a:lnTo>
                <a:lnTo>
                  <a:pt x="8510" y="14270"/>
                </a:lnTo>
                <a:lnTo>
                  <a:pt x="8070" y="14453"/>
                </a:lnTo>
                <a:lnTo>
                  <a:pt x="8033" y="14160"/>
                </a:lnTo>
                <a:lnTo>
                  <a:pt x="7960" y="13903"/>
                </a:lnTo>
                <a:lnTo>
                  <a:pt x="7923" y="13536"/>
                </a:lnTo>
                <a:lnTo>
                  <a:pt x="7923" y="13206"/>
                </a:lnTo>
                <a:lnTo>
                  <a:pt x="7887" y="13133"/>
                </a:lnTo>
                <a:lnTo>
                  <a:pt x="7813" y="13096"/>
                </a:lnTo>
                <a:lnTo>
                  <a:pt x="7777" y="13096"/>
                </a:lnTo>
                <a:lnTo>
                  <a:pt x="7703" y="13170"/>
                </a:lnTo>
                <a:lnTo>
                  <a:pt x="7667" y="13536"/>
                </a:lnTo>
                <a:lnTo>
                  <a:pt x="7630" y="13903"/>
                </a:lnTo>
                <a:lnTo>
                  <a:pt x="7667" y="14233"/>
                </a:lnTo>
                <a:lnTo>
                  <a:pt x="7667" y="14380"/>
                </a:lnTo>
                <a:lnTo>
                  <a:pt x="7740" y="14527"/>
                </a:lnTo>
                <a:lnTo>
                  <a:pt x="7483" y="14563"/>
                </a:lnTo>
                <a:lnTo>
                  <a:pt x="7190" y="14527"/>
                </a:lnTo>
                <a:lnTo>
                  <a:pt x="7006" y="14453"/>
                </a:lnTo>
                <a:lnTo>
                  <a:pt x="6786" y="14380"/>
                </a:lnTo>
                <a:lnTo>
                  <a:pt x="6823" y="14160"/>
                </a:lnTo>
                <a:lnTo>
                  <a:pt x="6860" y="13646"/>
                </a:lnTo>
                <a:lnTo>
                  <a:pt x="6860" y="13206"/>
                </a:lnTo>
                <a:lnTo>
                  <a:pt x="6860" y="12766"/>
                </a:lnTo>
                <a:lnTo>
                  <a:pt x="6823" y="12693"/>
                </a:lnTo>
                <a:lnTo>
                  <a:pt x="6713" y="12656"/>
                </a:lnTo>
                <a:lnTo>
                  <a:pt x="6346" y="12693"/>
                </a:lnTo>
                <a:lnTo>
                  <a:pt x="6309" y="12656"/>
                </a:lnTo>
                <a:lnTo>
                  <a:pt x="6236" y="12693"/>
                </a:lnTo>
                <a:lnTo>
                  <a:pt x="6089" y="12913"/>
                </a:lnTo>
                <a:lnTo>
                  <a:pt x="5943" y="13133"/>
                </a:lnTo>
                <a:lnTo>
                  <a:pt x="5869" y="13390"/>
                </a:lnTo>
                <a:lnTo>
                  <a:pt x="5796" y="13610"/>
                </a:lnTo>
                <a:lnTo>
                  <a:pt x="5392" y="13206"/>
                </a:lnTo>
                <a:lnTo>
                  <a:pt x="5686" y="12839"/>
                </a:lnTo>
                <a:lnTo>
                  <a:pt x="5943" y="12473"/>
                </a:lnTo>
                <a:lnTo>
                  <a:pt x="5943" y="12363"/>
                </a:lnTo>
                <a:lnTo>
                  <a:pt x="5943" y="12289"/>
                </a:lnTo>
                <a:lnTo>
                  <a:pt x="5869" y="12216"/>
                </a:lnTo>
                <a:lnTo>
                  <a:pt x="5686" y="12216"/>
                </a:lnTo>
                <a:lnTo>
                  <a:pt x="5612" y="12289"/>
                </a:lnTo>
                <a:lnTo>
                  <a:pt x="5209" y="12949"/>
                </a:lnTo>
                <a:lnTo>
                  <a:pt x="4952" y="12619"/>
                </a:lnTo>
                <a:lnTo>
                  <a:pt x="5136" y="12473"/>
                </a:lnTo>
                <a:lnTo>
                  <a:pt x="5319" y="12289"/>
                </a:lnTo>
                <a:lnTo>
                  <a:pt x="5466" y="12069"/>
                </a:lnTo>
                <a:lnTo>
                  <a:pt x="5576" y="11849"/>
                </a:lnTo>
                <a:lnTo>
                  <a:pt x="5576" y="11776"/>
                </a:lnTo>
                <a:lnTo>
                  <a:pt x="5576" y="11739"/>
                </a:lnTo>
                <a:lnTo>
                  <a:pt x="5539" y="11666"/>
                </a:lnTo>
                <a:lnTo>
                  <a:pt x="5502" y="11629"/>
                </a:lnTo>
                <a:lnTo>
                  <a:pt x="5319" y="11629"/>
                </a:lnTo>
                <a:lnTo>
                  <a:pt x="5282" y="11702"/>
                </a:lnTo>
                <a:lnTo>
                  <a:pt x="4805" y="12399"/>
                </a:lnTo>
                <a:lnTo>
                  <a:pt x="4439" y="11922"/>
                </a:lnTo>
                <a:lnTo>
                  <a:pt x="4549" y="11812"/>
                </a:lnTo>
                <a:lnTo>
                  <a:pt x="4879" y="11409"/>
                </a:lnTo>
                <a:lnTo>
                  <a:pt x="5209" y="10969"/>
                </a:lnTo>
                <a:lnTo>
                  <a:pt x="5209" y="10895"/>
                </a:lnTo>
                <a:lnTo>
                  <a:pt x="5246" y="10859"/>
                </a:lnTo>
                <a:lnTo>
                  <a:pt x="5282" y="10785"/>
                </a:lnTo>
                <a:lnTo>
                  <a:pt x="5282" y="10712"/>
                </a:lnTo>
                <a:lnTo>
                  <a:pt x="5209" y="10639"/>
                </a:lnTo>
                <a:lnTo>
                  <a:pt x="5099" y="10602"/>
                </a:lnTo>
                <a:lnTo>
                  <a:pt x="5026" y="10602"/>
                </a:lnTo>
                <a:lnTo>
                  <a:pt x="4952" y="10639"/>
                </a:lnTo>
                <a:lnTo>
                  <a:pt x="4549" y="11225"/>
                </a:lnTo>
                <a:lnTo>
                  <a:pt x="4329" y="11556"/>
                </a:lnTo>
                <a:lnTo>
                  <a:pt x="4292" y="11482"/>
                </a:lnTo>
                <a:lnTo>
                  <a:pt x="4145" y="11482"/>
                </a:lnTo>
                <a:lnTo>
                  <a:pt x="3888" y="11152"/>
                </a:lnTo>
                <a:lnTo>
                  <a:pt x="4329" y="10822"/>
                </a:lnTo>
                <a:lnTo>
                  <a:pt x="4549" y="10675"/>
                </a:lnTo>
                <a:lnTo>
                  <a:pt x="4732" y="10455"/>
                </a:lnTo>
                <a:lnTo>
                  <a:pt x="4769" y="10418"/>
                </a:lnTo>
                <a:lnTo>
                  <a:pt x="4805" y="10345"/>
                </a:lnTo>
                <a:lnTo>
                  <a:pt x="4732" y="10235"/>
                </a:lnTo>
                <a:lnTo>
                  <a:pt x="4659" y="10162"/>
                </a:lnTo>
                <a:lnTo>
                  <a:pt x="4585" y="10162"/>
                </a:lnTo>
                <a:lnTo>
                  <a:pt x="4512" y="10198"/>
                </a:lnTo>
                <a:lnTo>
                  <a:pt x="4292" y="10345"/>
                </a:lnTo>
                <a:lnTo>
                  <a:pt x="4072" y="10528"/>
                </a:lnTo>
                <a:lnTo>
                  <a:pt x="3705" y="10895"/>
                </a:lnTo>
                <a:lnTo>
                  <a:pt x="3256" y="10239"/>
                </a:lnTo>
                <a:lnTo>
                  <a:pt x="3256" y="10239"/>
                </a:lnTo>
                <a:lnTo>
                  <a:pt x="3485" y="10272"/>
                </a:lnTo>
                <a:lnTo>
                  <a:pt x="3742" y="10235"/>
                </a:lnTo>
                <a:lnTo>
                  <a:pt x="3888" y="10162"/>
                </a:lnTo>
                <a:lnTo>
                  <a:pt x="4072" y="10052"/>
                </a:lnTo>
                <a:lnTo>
                  <a:pt x="4365" y="9868"/>
                </a:lnTo>
                <a:lnTo>
                  <a:pt x="4769" y="9648"/>
                </a:lnTo>
                <a:lnTo>
                  <a:pt x="4989" y="9538"/>
                </a:lnTo>
                <a:lnTo>
                  <a:pt x="5172" y="9391"/>
                </a:lnTo>
                <a:lnTo>
                  <a:pt x="6053" y="10675"/>
                </a:lnTo>
                <a:lnTo>
                  <a:pt x="6383" y="11115"/>
                </a:lnTo>
                <a:lnTo>
                  <a:pt x="6713" y="11556"/>
                </a:lnTo>
                <a:lnTo>
                  <a:pt x="6896" y="11739"/>
                </a:lnTo>
                <a:lnTo>
                  <a:pt x="7116" y="11922"/>
                </a:lnTo>
                <a:lnTo>
                  <a:pt x="7336" y="12069"/>
                </a:lnTo>
                <a:lnTo>
                  <a:pt x="7593" y="12179"/>
                </a:lnTo>
                <a:lnTo>
                  <a:pt x="7813" y="12253"/>
                </a:lnTo>
                <a:lnTo>
                  <a:pt x="8070" y="12289"/>
                </a:lnTo>
                <a:lnTo>
                  <a:pt x="8547" y="12289"/>
                </a:lnTo>
                <a:lnTo>
                  <a:pt x="8767" y="12253"/>
                </a:lnTo>
                <a:lnTo>
                  <a:pt x="8987" y="12179"/>
                </a:lnTo>
                <a:lnTo>
                  <a:pt x="9207" y="12106"/>
                </a:lnTo>
                <a:lnTo>
                  <a:pt x="9427" y="11996"/>
                </a:lnTo>
                <a:lnTo>
                  <a:pt x="9684" y="11849"/>
                </a:lnTo>
                <a:lnTo>
                  <a:pt x="9867" y="11666"/>
                </a:lnTo>
                <a:lnTo>
                  <a:pt x="10051" y="11482"/>
                </a:lnTo>
                <a:lnTo>
                  <a:pt x="10198" y="11262"/>
                </a:lnTo>
                <a:lnTo>
                  <a:pt x="10308" y="11042"/>
                </a:lnTo>
                <a:lnTo>
                  <a:pt x="10418" y="10822"/>
                </a:lnTo>
                <a:lnTo>
                  <a:pt x="10491" y="10565"/>
                </a:lnTo>
                <a:lnTo>
                  <a:pt x="10528" y="10345"/>
                </a:lnTo>
                <a:lnTo>
                  <a:pt x="10564" y="9832"/>
                </a:lnTo>
                <a:lnTo>
                  <a:pt x="10528" y="9318"/>
                </a:lnTo>
                <a:lnTo>
                  <a:pt x="10418" y="8804"/>
                </a:lnTo>
                <a:lnTo>
                  <a:pt x="10234" y="8328"/>
                </a:lnTo>
                <a:lnTo>
                  <a:pt x="9978" y="7887"/>
                </a:lnTo>
                <a:lnTo>
                  <a:pt x="9684" y="7484"/>
                </a:lnTo>
                <a:lnTo>
                  <a:pt x="9097" y="6640"/>
                </a:lnTo>
                <a:lnTo>
                  <a:pt x="9354" y="6494"/>
                </a:lnTo>
                <a:lnTo>
                  <a:pt x="9574" y="6347"/>
                </a:lnTo>
                <a:lnTo>
                  <a:pt x="10014" y="5980"/>
                </a:lnTo>
                <a:lnTo>
                  <a:pt x="10418" y="5613"/>
                </a:lnTo>
                <a:close/>
                <a:moveTo>
                  <a:pt x="8400" y="2055"/>
                </a:moveTo>
                <a:lnTo>
                  <a:pt x="8290" y="2092"/>
                </a:lnTo>
                <a:lnTo>
                  <a:pt x="8217" y="2165"/>
                </a:lnTo>
                <a:lnTo>
                  <a:pt x="8180" y="2202"/>
                </a:lnTo>
                <a:lnTo>
                  <a:pt x="8180" y="2312"/>
                </a:lnTo>
                <a:lnTo>
                  <a:pt x="8180" y="2385"/>
                </a:lnTo>
                <a:lnTo>
                  <a:pt x="8107" y="2422"/>
                </a:lnTo>
                <a:lnTo>
                  <a:pt x="8033" y="2459"/>
                </a:lnTo>
                <a:lnTo>
                  <a:pt x="7300" y="3045"/>
                </a:lnTo>
                <a:lnTo>
                  <a:pt x="6896" y="3339"/>
                </a:lnTo>
                <a:lnTo>
                  <a:pt x="6529" y="3596"/>
                </a:lnTo>
                <a:lnTo>
                  <a:pt x="6456" y="3669"/>
                </a:lnTo>
                <a:lnTo>
                  <a:pt x="6419" y="3742"/>
                </a:lnTo>
                <a:lnTo>
                  <a:pt x="6419" y="3852"/>
                </a:lnTo>
                <a:lnTo>
                  <a:pt x="6419" y="3926"/>
                </a:lnTo>
                <a:lnTo>
                  <a:pt x="8547" y="6677"/>
                </a:lnTo>
                <a:lnTo>
                  <a:pt x="8547" y="6750"/>
                </a:lnTo>
                <a:lnTo>
                  <a:pt x="8620" y="6787"/>
                </a:lnTo>
                <a:lnTo>
                  <a:pt x="9391" y="7851"/>
                </a:lnTo>
                <a:lnTo>
                  <a:pt x="9684" y="8291"/>
                </a:lnTo>
                <a:lnTo>
                  <a:pt x="9904" y="8768"/>
                </a:lnTo>
                <a:lnTo>
                  <a:pt x="10014" y="9025"/>
                </a:lnTo>
                <a:lnTo>
                  <a:pt x="10088" y="9281"/>
                </a:lnTo>
                <a:lnTo>
                  <a:pt x="10124" y="9538"/>
                </a:lnTo>
                <a:lnTo>
                  <a:pt x="10124" y="9832"/>
                </a:lnTo>
                <a:lnTo>
                  <a:pt x="10124" y="10088"/>
                </a:lnTo>
                <a:lnTo>
                  <a:pt x="10088" y="10308"/>
                </a:lnTo>
                <a:lnTo>
                  <a:pt x="10014" y="10565"/>
                </a:lnTo>
                <a:lnTo>
                  <a:pt x="9904" y="10785"/>
                </a:lnTo>
                <a:lnTo>
                  <a:pt x="9794" y="11005"/>
                </a:lnTo>
                <a:lnTo>
                  <a:pt x="9647" y="11189"/>
                </a:lnTo>
                <a:lnTo>
                  <a:pt x="9464" y="11372"/>
                </a:lnTo>
                <a:lnTo>
                  <a:pt x="9281" y="11556"/>
                </a:lnTo>
                <a:lnTo>
                  <a:pt x="9097" y="11666"/>
                </a:lnTo>
                <a:lnTo>
                  <a:pt x="8877" y="11739"/>
                </a:lnTo>
                <a:lnTo>
                  <a:pt x="8657" y="11776"/>
                </a:lnTo>
                <a:lnTo>
                  <a:pt x="8437" y="11812"/>
                </a:lnTo>
                <a:lnTo>
                  <a:pt x="7997" y="11812"/>
                </a:lnTo>
                <a:lnTo>
                  <a:pt x="7813" y="11739"/>
                </a:lnTo>
                <a:lnTo>
                  <a:pt x="7593" y="11666"/>
                </a:lnTo>
                <a:lnTo>
                  <a:pt x="7373" y="11519"/>
                </a:lnTo>
                <a:lnTo>
                  <a:pt x="7153" y="11372"/>
                </a:lnTo>
                <a:lnTo>
                  <a:pt x="6970" y="11152"/>
                </a:lnTo>
                <a:lnTo>
                  <a:pt x="6823" y="10932"/>
                </a:lnTo>
                <a:lnTo>
                  <a:pt x="6053" y="9905"/>
                </a:lnTo>
                <a:lnTo>
                  <a:pt x="5356" y="8878"/>
                </a:lnTo>
                <a:lnTo>
                  <a:pt x="4659" y="7814"/>
                </a:lnTo>
                <a:lnTo>
                  <a:pt x="4035" y="6714"/>
                </a:lnTo>
                <a:lnTo>
                  <a:pt x="3742" y="6163"/>
                </a:lnTo>
                <a:lnTo>
                  <a:pt x="3485" y="5613"/>
                </a:lnTo>
                <a:lnTo>
                  <a:pt x="3412" y="5540"/>
                </a:lnTo>
                <a:lnTo>
                  <a:pt x="3301" y="5503"/>
                </a:lnTo>
                <a:lnTo>
                  <a:pt x="3191" y="5503"/>
                </a:lnTo>
                <a:lnTo>
                  <a:pt x="3118" y="5576"/>
                </a:lnTo>
                <a:lnTo>
                  <a:pt x="3008" y="5687"/>
                </a:lnTo>
                <a:lnTo>
                  <a:pt x="2861" y="5760"/>
                </a:lnTo>
                <a:lnTo>
                  <a:pt x="2715" y="5833"/>
                </a:lnTo>
                <a:lnTo>
                  <a:pt x="2568" y="5833"/>
                </a:lnTo>
                <a:lnTo>
                  <a:pt x="2421" y="5870"/>
                </a:lnTo>
                <a:lnTo>
                  <a:pt x="2274" y="5907"/>
                </a:lnTo>
                <a:lnTo>
                  <a:pt x="2018" y="6053"/>
                </a:lnTo>
                <a:lnTo>
                  <a:pt x="1431" y="6420"/>
                </a:lnTo>
                <a:lnTo>
                  <a:pt x="1137" y="6604"/>
                </a:lnTo>
                <a:lnTo>
                  <a:pt x="880" y="6824"/>
                </a:lnTo>
                <a:lnTo>
                  <a:pt x="770" y="6824"/>
                </a:lnTo>
                <a:lnTo>
                  <a:pt x="697" y="6897"/>
                </a:lnTo>
                <a:lnTo>
                  <a:pt x="660" y="6970"/>
                </a:lnTo>
                <a:lnTo>
                  <a:pt x="697" y="7080"/>
                </a:lnTo>
                <a:lnTo>
                  <a:pt x="1101" y="7814"/>
                </a:lnTo>
                <a:lnTo>
                  <a:pt x="1541" y="8548"/>
                </a:lnTo>
                <a:lnTo>
                  <a:pt x="2458" y="9942"/>
                </a:lnTo>
                <a:lnTo>
                  <a:pt x="3412" y="11335"/>
                </a:lnTo>
                <a:lnTo>
                  <a:pt x="4402" y="12693"/>
                </a:lnTo>
                <a:lnTo>
                  <a:pt x="4989" y="13426"/>
                </a:lnTo>
                <a:lnTo>
                  <a:pt x="4952" y="13426"/>
                </a:lnTo>
                <a:lnTo>
                  <a:pt x="4952" y="13500"/>
                </a:lnTo>
                <a:lnTo>
                  <a:pt x="4989" y="13536"/>
                </a:lnTo>
                <a:lnTo>
                  <a:pt x="5026" y="13573"/>
                </a:lnTo>
                <a:lnTo>
                  <a:pt x="5099" y="13536"/>
                </a:lnTo>
                <a:lnTo>
                  <a:pt x="5429" y="13940"/>
                </a:lnTo>
                <a:lnTo>
                  <a:pt x="5796" y="14307"/>
                </a:lnTo>
                <a:lnTo>
                  <a:pt x="5833" y="14343"/>
                </a:lnTo>
                <a:lnTo>
                  <a:pt x="5906" y="14380"/>
                </a:lnTo>
                <a:lnTo>
                  <a:pt x="6126" y="14563"/>
                </a:lnTo>
                <a:lnTo>
                  <a:pt x="6383" y="14710"/>
                </a:lnTo>
                <a:lnTo>
                  <a:pt x="6640" y="14857"/>
                </a:lnTo>
                <a:lnTo>
                  <a:pt x="6933" y="14967"/>
                </a:lnTo>
                <a:lnTo>
                  <a:pt x="7226" y="15040"/>
                </a:lnTo>
                <a:lnTo>
                  <a:pt x="7850" y="15040"/>
                </a:lnTo>
                <a:lnTo>
                  <a:pt x="8180" y="14967"/>
                </a:lnTo>
                <a:lnTo>
                  <a:pt x="8510" y="14820"/>
                </a:lnTo>
                <a:lnTo>
                  <a:pt x="8877" y="14673"/>
                </a:lnTo>
                <a:lnTo>
                  <a:pt x="9574" y="14343"/>
                </a:lnTo>
                <a:lnTo>
                  <a:pt x="11115" y="13683"/>
                </a:lnTo>
                <a:lnTo>
                  <a:pt x="11592" y="13426"/>
                </a:lnTo>
                <a:lnTo>
                  <a:pt x="11995" y="13170"/>
                </a:lnTo>
                <a:lnTo>
                  <a:pt x="12399" y="12839"/>
                </a:lnTo>
                <a:lnTo>
                  <a:pt x="12729" y="12436"/>
                </a:lnTo>
                <a:lnTo>
                  <a:pt x="12912" y="12142"/>
                </a:lnTo>
                <a:lnTo>
                  <a:pt x="13059" y="11849"/>
                </a:lnTo>
                <a:lnTo>
                  <a:pt x="13169" y="11519"/>
                </a:lnTo>
                <a:lnTo>
                  <a:pt x="13242" y="11189"/>
                </a:lnTo>
                <a:lnTo>
                  <a:pt x="13279" y="10859"/>
                </a:lnTo>
                <a:lnTo>
                  <a:pt x="13316" y="10528"/>
                </a:lnTo>
                <a:lnTo>
                  <a:pt x="13279" y="10198"/>
                </a:lnTo>
                <a:lnTo>
                  <a:pt x="13242" y="9868"/>
                </a:lnTo>
                <a:lnTo>
                  <a:pt x="13169" y="9538"/>
                </a:lnTo>
                <a:lnTo>
                  <a:pt x="13095" y="9208"/>
                </a:lnTo>
                <a:lnTo>
                  <a:pt x="12875" y="8584"/>
                </a:lnTo>
                <a:lnTo>
                  <a:pt x="12582" y="7961"/>
                </a:lnTo>
                <a:lnTo>
                  <a:pt x="12252" y="7374"/>
                </a:lnTo>
                <a:lnTo>
                  <a:pt x="11885" y="6824"/>
                </a:lnTo>
                <a:lnTo>
                  <a:pt x="10271" y="4476"/>
                </a:lnTo>
                <a:lnTo>
                  <a:pt x="8657" y="2165"/>
                </a:lnTo>
                <a:lnTo>
                  <a:pt x="8584" y="2092"/>
                </a:lnTo>
                <a:lnTo>
                  <a:pt x="8474" y="2055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90" name="Google Shape;190;p2"/>
          <p:cNvSpPr/>
          <p:nvPr/>
        </p:nvSpPr>
        <p:spPr>
          <a:xfrm>
            <a:off x="1866011" y="4742879"/>
            <a:ext cx="681078" cy="455287"/>
          </a:xfrm>
          <a:custGeom>
            <a:avLst/>
            <a:gdLst/>
            <a:ahLst/>
            <a:cxnLst/>
            <a:rect l="l" t="t" r="r" b="b"/>
            <a:pathLst>
              <a:path w="13610" h="9098" extrusionOk="0">
                <a:moveTo>
                  <a:pt x="4696" y="0"/>
                </a:moveTo>
                <a:lnTo>
                  <a:pt x="4586" y="74"/>
                </a:lnTo>
                <a:lnTo>
                  <a:pt x="4256" y="440"/>
                </a:lnTo>
                <a:lnTo>
                  <a:pt x="3999" y="844"/>
                </a:lnTo>
                <a:lnTo>
                  <a:pt x="3742" y="1247"/>
                </a:lnTo>
                <a:lnTo>
                  <a:pt x="3522" y="1688"/>
                </a:lnTo>
                <a:lnTo>
                  <a:pt x="3339" y="2128"/>
                </a:lnTo>
                <a:lnTo>
                  <a:pt x="3228" y="2605"/>
                </a:lnTo>
                <a:lnTo>
                  <a:pt x="3118" y="3081"/>
                </a:lnTo>
                <a:lnTo>
                  <a:pt x="3045" y="3595"/>
                </a:lnTo>
                <a:lnTo>
                  <a:pt x="3008" y="3852"/>
                </a:lnTo>
                <a:lnTo>
                  <a:pt x="2935" y="4072"/>
                </a:lnTo>
                <a:lnTo>
                  <a:pt x="2825" y="4329"/>
                </a:lnTo>
                <a:lnTo>
                  <a:pt x="2678" y="4512"/>
                </a:lnTo>
                <a:lnTo>
                  <a:pt x="2605" y="4622"/>
                </a:lnTo>
                <a:lnTo>
                  <a:pt x="2495" y="4659"/>
                </a:lnTo>
                <a:lnTo>
                  <a:pt x="2275" y="4732"/>
                </a:lnTo>
                <a:lnTo>
                  <a:pt x="1835" y="4732"/>
                </a:lnTo>
                <a:lnTo>
                  <a:pt x="1541" y="4659"/>
                </a:lnTo>
                <a:lnTo>
                  <a:pt x="991" y="4659"/>
                </a:lnTo>
                <a:lnTo>
                  <a:pt x="881" y="4732"/>
                </a:lnTo>
                <a:lnTo>
                  <a:pt x="771" y="4769"/>
                </a:lnTo>
                <a:lnTo>
                  <a:pt x="587" y="4732"/>
                </a:lnTo>
                <a:lnTo>
                  <a:pt x="404" y="4732"/>
                </a:lnTo>
                <a:lnTo>
                  <a:pt x="257" y="4805"/>
                </a:lnTo>
                <a:lnTo>
                  <a:pt x="74" y="4879"/>
                </a:lnTo>
                <a:lnTo>
                  <a:pt x="37" y="4952"/>
                </a:lnTo>
                <a:lnTo>
                  <a:pt x="0" y="5026"/>
                </a:lnTo>
                <a:lnTo>
                  <a:pt x="0" y="5172"/>
                </a:lnTo>
                <a:lnTo>
                  <a:pt x="37" y="5209"/>
                </a:lnTo>
                <a:lnTo>
                  <a:pt x="74" y="5246"/>
                </a:lnTo>
                <a:lnTo>
                  <a:pt x="147" y="5282"/>
                </a:lnTo>
                <a:lnTo>
                  <a:pt x="221" y="5246"/>
                </a:lnTo>
                <a:lnTo>
                  <a:pt x="514" y="5172"/>
                </a:lnTo>
                <a:lnTo>
                  <a:pt x="587" y="5282"/>
                </a:lnTo>
                <a:lnTo>
                  <a:pt x="697" y="5356"/>
                </a:lnTo>
                <a:lnTo>
                  <a:pt x="807" y="5356"/>
                </a:lnTo>
                <a:lnTo>
                  <a:pt x="881" y="5319"/>
                </a:lnTo>
                <a:lnTo>
                  <a:pt x="918" y="5282"/>
                </a:lnTo>
                <a:lnTo>
                  <a:pt x="991" y="5209"/>
                </a:lnTo>
                <a:lnTo>
                  <a:pt x="1064" y="5172"/>
                </a:lnTo>
                <a:lnTo>
                  <a:pt x="1248" y="5136"/>
                </a:lnTo>
                <a:lnTo>
                  <a:pt x="1431" y="5172"/>
                </a:lnTo>
                <a:lnTo>
                  <a:pt x="1614" y="5209"/>
                </a:lnTo>
                <a:lnTo>
                  <a:pt x="1981" y="5282"/>
                </a:lnTo>
                <a:lnTo>
                  <a:pt x="2201" y="5282"/>
                </a:lnTo>
                <a:lnTo>
                  <a:pt x="2385" y="5246"/>
                </a:lnTo>
                <a:lnTo>
                  <a:pt x="2605" y="5209"/>
                </a:lnTo>
                <a:lnTo>
                  <a:pt x="2752" y="5136"/>
                </a:lnTo>
                <a:lnTo>
                  <a:pt x="2935" y="5026"/>
                </a:lnTo>
                <a:lnTo>
                  <a:pt x="3082" y="4879"/>
                </a:lnTo>
                <a:lnTo>
                  <a:pt x="3192" y="4732"/>
                </a:lnTo>
                <a:lnTo>
                  <a:pt x="3302" y="4549"/>
                </a:lnTo>
                <a:lnTo>
                  <a:pt x="3449" y="4182"/>
                </a:lnTo>
                <a:lnTo>
                  <a:pt x="3522" y="3925"/>
                </a:lnTo>
                <a:lnTo>
                  <a:pt x="3559" y="3668"/>
                </a:lnTo>
                <a:lnTo>
                  <a:pt x="3632" y="3118"/>
                </a:lnTo>
                <a:lnTo>
                  <a:pt x="3742" y="2641"/>
                </a:lnTo>
                <a:lnTo>
                  <a:pt x="3889" y="2201"/>
                </a:lnTo>
                <a:lnTo>
                  <a:pt x="4035" y="1834"/>
                </a:lnTo>
                <a:lnTo>
                  <a:pt x="4219" y="1467"/>
                </a:lnTo>
                <a:lnTo>
                  <a:pt x="4402" y="1137"/>
                </a:lnTo>
                <a:lnTo>
                  <a:pt x="4659" y="844"/>
                </a:lnTo>
                <a:lnTo>
                  <a:pt x="5173" y="2861"/>
                </a:lnTo>
                <a:lnTo>
                  <a:pt x="5649" y="4842"/>
                </a:lnTo>
                <a:lnTo>
                  <a:pt x="6126" y="6860"/>
                </a:lnTo>
                <a:lnTo>
                  <a:pt x="6567" y="8914"/>
                </a:lnTo>
                <a:lnTo>
                  <a:pt x="6603" y="8987"/>
                </a:lnTo>
                <a:lnTo>
                  <a:pt x="6713" y="9061"/>
                </a:lnTo>
                <a:lnTo>
                  <a:pt x="6787" y="9097"/>
                </a:lnTo>
                <a:lnTo>
                  <a:pt x="6897" y="9097"/>
                </a:lnTo>
                <a:lnTo>
                  <a:pt x="7153" y="8987"/>
                </a:lnTo>
                <a:lnTo>
                  <a:pt x="7374" y="8804"/>
                </a:lnTo>
                <a:lnTo>
                  <a:pt x="7520" y="8620"/>
                </a:lnTo>
                <a:lnTo>
                  <a:pt x="7667" y="8364"/>
                </a:lnTo>
                <a:lnTo>
                  <a:pt x="7814" y="7997"/>
                </a:lnTo>
                <a:lnTo>
                  <a:pt x="7924" y="7593"/>
                </a:lnTo>
                <a:lnTo>
                  <a:pt x="8181" y="6823"/>
                </a:lnTo>
                <a:lnTo>
                  <a:pt x="9061" y="3962"/>
                </a:lnTo>
                <a:lnTo>
                  <a:pt x="9208" y="4439"/>
                </a:lnTo>
                <a:lnTo>
                  <a:pt x="9318" y="4952"/>
                </a:lnTo>
                <a:lnTo>
                  <a:pt x="9318" y="5062"/>
                </a:lnTo>
                <a:lnTo>
                  <a:pt x="9391" y="5136"/>
                </a:lnTo>
                <a:lnTo>
                  <a:pt x="9464" y="5209"/>
                </a:lnTo>
                <a:lnTo>
                  <a:pt x="9574" y="5209"/>
                </a:lnTo>
                <a:lnTo>
                  <a:pt x="12032" y="5062"/>
                </a:lnTo>
                <a:lnTo>
                  <a:pt x="12069" y="5136"/>
                </a:lnTo>
                <a:lnTo>
                  <a:pt x="12105" y="5209"/>
                </a:lnTo>
                <a:lnTo>
                  <a:pt x="12326" y="5356"/>
                </a:lnTo>
                <a:lnTo>
                  <a:pt x="12582" y="5429"/>
                </a:lnTo>
                <a:lnTo>
                  <a:pt x="12619" y="5466"/>
                </a:lnTo>
                <a:lnTo>
                  <a:pt x="12912" y="5466"/>
                </a:lnTo>
                <a:lnTo>
                  <a:pt x="13059" y="5429"/>
                </a:lnTo>
                <a:lnTo>
                  <a:pt x="13206" y="5319"/>
                </a:lnTo>
                <a:lnTo>
                  <a:pt x="13316" y="5209"/>
                </a:lnTo>
                <a:lnTo>
                  <a:pt x="13426" y="5062"/>
                </a:lnTo>
                <a:lnTo>
                  <a:pt x="13536" y="4915"/>
                </a:lnTo>
                <a:lnTo>
                  <a:pt x="13609" y="4732"/>
                </a:lnTo>
                <a:lnTo>
                  <a:pt x="13609" y="4659"/>
                </a:lnTo>
                <a:lnTo>
                  <a:pt x="13609" y="4549"/>
                </a:lnTo>
                <a:lnTo>
                  <a:pt x="13536" y="4439"/>
                </a:lnTo>
                <a:lnTo>
                  <a:pt x="13426" y="4292"/>
                </a:lnTo>
                <a:lnTo>
                  <a:pt x="13279" y="4219"/>
                </a:lnTo>
                <a:lnTo>
                  <a:pt x="13133" y="4145"/>
                </a:lnTo>
                <a:lnTo>
                  <a:pt x="12949" y="4072"/>
                </a:lnTo>
                <a:lnTo>
                  <a:pt x="12802" y="4072"/>
                </a:lnTo>
                <a:lnTo>
                  <a:pt x="12619" y="4108"/>
                </a:lnTo>
                <a:lnTo>
                  <a:pt x="12436" y="4182"/>
                </a:lnTo>
                <a:lnTo>
                  <a:pt x="12326" y="4255"/>
                </a:lnTo>
                <a:lnTo>
                  <a:pt x="12252" y="4329"/>
                </a:lnTo>
                <a:lnTo>
                  <a:pt x="12142" y="4512"/>
                </a:lnTo>
                <a:lnTo>
                  <a:pt x="9794" y="4659"/>
                </a:lnTo>
                <a:lnTo>
                  <a:pt x="9721" y="4255"/>
                </a:lnTo>
                <a:lnTo>
                  <a:pt x="9611" y="3852"/>
                </a:lnTo>
                <a:lnTo>
                  <a:pt x="9464" y="3448"/>
                </a:lnTo>
                <a:lnTo>
                  <a:pt x="9281" y="3045"/>
                </a:lnTo>
                <a:lnTo>
                  <a:pt x="9208" y="2971"/>
                </a:lnTo>
                <a:lnTo>
                  <a:pt x="9134" y="2935"/>
                </a:lnTo>
                <a:lnTo>
                  <a:pt x="8987" y="2935"/>
                </a:lnTo>
                <a:lnTo>
                  <a:pt x="8841" y="2971"/>
                </a:lnTo>
                <a:lnTo>
                  <a:pt x="8804" y="3045"/>
                </a:lnTo>
                <a:lnTo>
                  <a:pt x="8767" y="3118"/>
                </a:lnTo>
                <a:lnTo>
                  <a:pt x="7850" y="6016"/>
                </a:lnTo>
                <a:lnTo>
                  <a:pt x="7374" y="7557"/>
                </a:lnTo>
                <a:lnTo>
                  <a:pt x="7227" y="7997"/>
                </a:lnTo>
                <a:lnTo>
                  <a:pt x="7153" y="8217"/>
                </a:lnTo>
                <a:lnTo>
                  <a:pt x="7007" y="8400"/>
                </a:lnTo>
                <a:lnTo>
                  <a:pt x="6567" y="6346"/>
                </a:lnTo>
                <a:lnTo>
                  <a:pt x="6090" y="4292"/>
                </a:lnTo>
                <a:lnTo>
                  <a:pt x="5576" y="2238"/>
                </a:lnTo>
                <a:lnTo>
                  <a:pt x="5026" y="220"/>
                </a:lnTo>
                <a:lnTo>
                  <a:pt x="4953" y="74"/>
                </a:lnTo>
                <a:lnTo>
                  <a:pt x="4842" y="37"/>
                </a:lnTo>
                <a:lnTo>
                  <a:pt x="4696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91" name="Google Shape;191;p2"/>
          <p:cNvSpPr/>
          <p:nvPr/>
        </p:nvSpPr>
        <p:spPr>
          <a:xfrm>
            <a:off x="6669805" y="4614395"/>
            <a:ext cx="308462" cy="330481"/>
          </a:xfrm>
          <a:custGeom>
            <a:avLst/>
            <a:gdLst/>
            <a:ahLst/>
            <a:cxnLst/>
            <a:rect l="l" t="t" r="r" b="b"/>
            <a:pathLst>
              <a:path w="6164" h="6604" extrusionOk="0">
                <a:moveTo>
                  <a:pt x="3962" y="0"/>
                </a:moveTo>
                <a:lnTo>
                  <a:pt x="3926" y="37"/>
                </a:lnTo>
                <a:lnTo>
                  <a:pt x="3889" y="74"/>
                </a:lnTo>
                <a:lnTo>
                  <a:pt x="3889" y="147"/>
                </a:lnTo>
                <a:lnTo>
                  <a:pt x="3522" y="477"/>
                </a:lnTo>
                <a:lnTo>
                  <a:pt x="3229" y="807"/>
                </a:lnTo>
                <a:lnTo>
                  <a:pt x="2788" y="1284"/>
                </a:lnTo>
                <a:lnTo>
                  <a:pt x="2458" y="1651"/>
                </a:lnTo>
                <a:lnTo>
                  <a:pt x="2201" y="1578"/>
                </a:lnTo>
                <a:lnTo>
                  <a:pt x="1321" y="1321"/>
                </a:lnTo>
                <a:lnTo>
                  <a:pt x="1138" y="1284"/>
                </a:lnTo>
                <a:lnTo>
                  <a:pt x="808" y="1211"/>
                </a:lnTo>
                <a:lnTo>
                  <a:pt x="661" y="1174"/>
                </a:lnTo>
                <a:lnTo>
                  <a:pt x="514" y="1211"/>
                </a:lnTo>
                <a:lnTo>
                  <a:pt x="441" y="1248"/>
                </a:lnTo>
                <a:lnTo>
                  <a:pt x="441" y="1284"/>
                </a:lnTo>
                <a:lnTo>
                  <a:pt x="441" y="1358"/>
                </a:lnTo>
                <a:lnTo>
                  <a:pt x="477" y="1468"/>
                </a:lnTo>
                <a:lnTo>
                  <a:pt x="551" y="1541"/>
                </a:lnTo>
                <a:lnTo>
                  <a:pt x="661" y="1614"/>
                </a:lnTo>
                <a:lnTo>
                  <a:pt x="771" y="1651"/>
                </a:lnTo>
                <a:lnTo>
                  <a:pt x="1064" y="1761"/>
                </a:lnTo>
                <a:lnTo>
                  <a:pt x="1284" y="1798"/>
                </a:lnTo>
                <a:lnTo>
                  <a:pt x="2055" y="2018"/>
                </a:lnTo>
                <a:lnTo>
                  <a:pt x="2055" y="2091"/>
                </a:lnTo>
                <a:lnTo>
                  <a:pt x="2091" y="2165"/>
                </a:lnTo>
                <a:lnTo>
                  <a:pt x="2165" y="2238"/>
                </a:lnTo>
                <a:lnTo>
                  <a:pt x="2201" y="2238"/>
                </a:lnTo>
                <a:lnTo>
                  <a:pt x="2275" y="2275"/>
                </a:lnTo>
                <a:lnTo>
                  <a:pt x="2385" y="2238"/>
                </a:lnTo>
                <a:lnTo>
                  <a:pt x="2532" y="2165"/>
                </a:lnTo>
                <a:lnTo>
                  <a:pt x="2678" y="2128"/>
                </a:lnTo>
                <a:lnTo>
                  <a:pt x="2752" y="2091"/>
                </a:lnTo>
                <a:lnTo>
                  <a:pt x="2788" y="2055"/>
                </a:lnTo>
                <a:lnTo>
                  <a:pt x="2788" y="1981"/>
                </a:lnTo>
                <a:lnTo>
                  <a:pt x="2788" y="1908"/>
                </a:lnTo>
                <a:lnTo>
                  <a:pt x="2935" y="1761"/>
                </a:lnTo>
                <a:lnTo>
                  <a:pt x="3375" y="1284"/>
                </a:lnTo>
                <a:lnTo>
                  <a:pt x="3815" y="771"/>
                </a:lnTo>
                <a:lnTo>
                  <a:pt x="3852" y="1394"/>
                </a:lnTo>
                <a:lnTo>
                  <a:pt x="3852" y="2091"/>
                </a:lnTo>
                <a:lnTo>
                  <a:pt x="3889" y="2421"/>
                </a:lnTo>
                <a:lnTo>
                  <a:pt x="3962" y="2605"/>
                </a:lnTo>
                <a:lnTo>
                  <a:pt x="4036" y="2751"/>
                </a:lnTo>
                <a:lnTo>
                  <a:pt x="4109" y="2825"/>
                </a:lnTo>
                <a:lnTo>
                  <a:pt x="4219" y="2825"/>
                </a:lnTo>
                <a:lnTo>
                  <a:pt x="4476" y="3008"/>
                </a:lnTo>
                <a:lnTo>
                  <a:pt x="4732" y="3155"/>
                </a:lnTo>
                <a:lnTo>
                  <a:pt x="5063" y="3265"/>
                </a:lnTo>
                <a:lnTo>
                  <a:pt x="5356" y="3338"/>
                </a:lnTo>
                <a:lnTo>
                  <a:pt x="5246" y="3412"/>
                </a:lnTo>
                <a:lnTo>
                  <a:pt x="4732" y="3669"/>
                </a:lnTo>
                <a:lnTo>
                  <a:pt x="4512" y="3779"/>
                </a:lnTo>
                <a:lnTo>
                  <a:pt x="4292" y="3925"/>
                </a:lnTo>
                <a:lnTo>
                  <a:pt x="4219" y="3925"/>
                </a:lnTo>
                <a:lnTo>
                  <a:pt x="4182" y="3962"/>
                </a:lnTo>
                <a:lnTo>
                  <a:pt x="4072" y="4072"/>
                </a:lnTo>
                <a:lnTo>
                  <a:pt x="3962" y="4292"/>
                </a:lnTo>
                <a:lnTo>
                  <a:pt x="3889" y="4549"/>
                </a:lnTo>
                <a:lnTo>
                  <a:pt x="3852" y="5283"/>
                </a:lnTo>
                <a:lnTo>
                  <a:pt x="3852" y="5649"/>
                </a:lnTo>
                <a:lnTo>
                  <a:pt x="3852" y="6053"/>
                </a:lnTo>
                <a:lnTo>
                  <a:pt x="3559" y="5723"/>
                </a:lnTo>
                <a:lnTo>
                  <a:pt x="3229" y="5393"/>
                </a:lnTo>
                <a:lnTo>
                  <a:pt x="2642" y="4769"/>
                </a:lnTo>
                <a:lnTo>
                  <a:pt x="2568" y="4659"/>
                </a:lnTo>
                <a:lnTo>
                  <a:pt x="2495" y="4586"/>
                </a:lnTo>
                <a:lnTo>
                  <a:pt x="2385" y="4586"/>
                </a:lnTo>
                <a:lnTo>
                  <a:pt x="2385" y="4622"/>
                </a:lnTo>
                <a:lnTo>
                  <a:pt x="2312" y="4622"/>
                </a:lnTo>
                <a:lnTo>
                  <a:pt x="1908" y="4769"/>
                </a:lnTo>
                <a:lnTo>
                  <a:pt x="1468" y="4842"/>
                </a:lnTo>
                <a:lnTo>
                  <a:pt x="1064" y="4916"/>
                </a:lnTo>
                <a:lnTo>
                  <a:pt x="624" y="4952"/>
                </a:lnTo>
                <a:lnTo>
                  <a:pt x="1138" y="4329"/>
                </a:lnTo>
                <a:lnTo>
                  <a:pt x="1358" y="3999"/>
                </a:lnTo>
                <a:lnTo>
                  <a:pt x="1541" y="3632"/>
                </a:lnTo>
                <a:lnTo>
                  <a:pt x="1688" y="3595"/>
                </a:lnTo>
                <a:lnTo>
                  <a:pt x="1725" y="3558"/>
                </a:lnTo>
                <a:lnTo>
                  <a:pt x="1761" y="3485"/>
                </a:lnTo>
                <a:lnTo>
                  <a:pt x="1798" y="3448"/>
                </a:lnTo>
                <a:lnTo>
                  <a:pt x="1798" y="3375"/>
                </a:lnTo>
                <a:lnTo>
                  <a:pt x="1761" y="3302"/>
                </a:lnTo>
                <a:lnTo>
                  <a:pt x="1725" y="3265"/>
                </a:lnTo>
                <a:lnTo>
                  <a:pt x="1651" y="3228"/>
                </a:lnTo>
                <a:lnTo>
                  <a:pt x="1541" y="3045"/>
                </a:lnTo>
                <a:lnTo>
                  <a:pt x="1211" y="2458"/>
                </a:lnTo>
                <a:lnTo>
                  <a:pt x="844" y="1908"/>
                </a:lnTo>
                <a:lnTo>
                  <a:pt x="624" y="1651"/>
                </a:lnTo>
                <a:lnTo>
                  <a:pt x="367" y="1431"/>
                </a:lnTo>
                <a:lnTo>
                  <a:pt x="257" y="1394"/>
                </a:lnTo>
                <a:lnTo>
                  <a:pt x="184" y="1431"/>
                </a:lnTo>
                <a:lnTo>
                  <a:pt x="111" y="1504"/>
                </a:lnTo>
                <a:lnTo>
                  <a:pt x="111" y="1578"/>
                </a:lnTo>
                <a:lnTo>
                  <a:pt x="111" y="1614"/>
                </a:lnTo>
                <a:lnTo>
                  <a:pt x="331" y="1945"/>
                </a:lnTo>
                <a:lnTo>
                  <a:pt x="551" y="2238"/>
                </a:lnTo>
                <a:lnTo>
                  <a:pt x="771" y="2531"/>
                </a:lnTo>
                <a:lnTo>
                  <a:pt x="954" y="2825"/>
                </a:lnTo>
                <a:lnTo>
                  <a:pt x="1101" y="3155"/>
                </a:lnTo>
                <a:lnTo>
                  <a:pt x="1174" y="3338"/>
                </a:lnTo>
                <a:lnTo>
                  <a:pt x="1284" y="3522"/>
                </a:lnTo>
                <a:lnTo>
                  <a:pt x="1101" y="3669"/>
                </a:lnTo>
                <a:lnTo>
                  <a:pt x="918" y="3815"/>
                </a:lnTo>
                <a:lnTo>
                  <a:pt x="587" y="4219"/>
                </a:lnTo>
                <a:lnTo>
                  <a:pt x="294" y="4622"/>
                </a:lnTo>
                <a:lnTo>
                  <a:pt x="37" y="5062"/>
                </a:lnTo>
                <a:lnTo>
                  <a:pt x="1" y="5172"/>
                </a:lnTo>
                <a:lnTo>
                  <a:pt x="1" y="5283"/>
                </a:lnTo>
                <a:lnTo>
                  <a:pt x="74" y="5356"/>
                </a:lnTo>
                <a:lnTo>
                  <a:pt x="184" y="5393"/>
                </a:lnTo>
                <a:lnTo>
                  <a:pt x="734" y="5393"/>
                </a:lnTo>
                <a:lnTo>
                  <a:pt x="1284" y="5356"/>
                </a:lnTo>
                <a:lnTo>
                  <a:pt x="1835" y="5246"/>
                </a:lnTo>
                <a:lnTo>
                  <a:pt x="2348" y="5062"/>
                </a:lnTo>
                <a:lnTo>
                  <a:pt x="2568" y="5356"/>
                </a:lnTo>
                <a:lnTo>
                  <a:pt x="2788" y="5576"/>
                </a:lnTo>
                <a:lnTo>
                  <a:pt x="3229" y="6163"/>
                </a:lnTo>
                <a:lnTo>
                  <a:pt x="3485" y="6383"/>
                </a:lnTo>
                <a:lnTo>
                  <a:pt x="3632" y="6493"/>
                </a:lnTo>
                <a:lnTo>
                  <a:pt x="3779" y="6566"/>
                </a:lnTo>
                <a:lnTo>
                  <a:pt x="3889" y="6566"/>
                </a:lnTo>
                <a:lnTo>
                  <a:pt x="4036" y="6530"/>
                </a:lnTo>
                <a:lnTo>
                  <a:pt x="4146" y="6603"/>
                </a:lnTo>
                <a:lnTo>
                  <a:pt x="4292" y="6603"/>
                </a:lnTo>
                <a:lnTo>
                  <a:pt x="4366" y="6530"/>
                </a:lnTo>
                <a:lnTo>
                  <a:pt x="4402" y="6456"/>
                </a:lnTo>
                <a:lnTo>
                  <a:pt x="4439" y="6383"/>
                </a:lnTo>
                <a:lnTo>
                  <a:pt x="4402" y="6310"/>
                </a:lnTo>
                <a:lnTo>
                  <a:pt x="4366" y="6273"/>
                </a:lnTo>
                <a:lnTo>
                  <a:pt x="4329" y="6236"/>
                </a:lnTo>
                <a:lnTo>
                  <a:pt x="4292" y="6053"/>
                </a:lnTo>
                <a:lnTo>
                  <a:pt x="4292" y="5833"/>
                </a:lnTo>
                <a:lnTo>
                  <a:pt x="4256" y="5172"/>
                </a:lnTo>
                <a:lnTo>
                  <a:pt x="4256" y="4769"/>
                </a:lnTo>
                <a:lnTo>
                  <a:pt x="4256" y="4402"/>
                </a:lnTo>
                <a:lnTo>
                  <a:pt x="4402" y="4402"/>
                </a:lnTo>
                <a:lnTo>
                  <a:pt x="4476" y="4365"/>
                </a:lnTo>
                <a:lnTo>
                  <a:pt x="4549" y="4292"/>
                </a:lnTo>
                <a:lnTo>
                  <a:pt x="4549" y="4255"/>
                </a:lnTo>
                <a:lnTo>
                  <a:pt x="4622" y="4219"/>
                </a:lnTo>
                <a:lnTo>
                  <a:pt x="5209" y="3889"/>
                </a:lnTo>
                <a:lnTo>
                  <a:pt x="5539" y="3705"/>
                </a:lnTo>
                <a:lnTo>
                  <a:pt x="5686" y="3595"/>
                </a:lnTo>
                <a:lnTo>
                  <a:pt x="5833" y="3485"/>
                </a:lnTo>
                <a:lnTo>
                  <a:pt x="5980" y="3485"/>
                </a:lnTo>
                <a:lnTo>
                  <a:pt x="6090" y="3448"/>
                </a:lnTo>
                <a:lnTo>
                  <a:pt x="6126" y="3375"/>
                </a:lnTo>
                <a:lnTo>
                  <a:pt x="6163" y="3302"/>
                </a:lnTo>
                <a:lnTo>
                  <a:pt x="6163" y="3228"/>
                </a:lnTo>
                <a:lnTo>
                  <a:pt x="6126" y="3118"/>
                </a:lnTo>
                <a:lnTo>
                  <a:pt x="6090" y="3045"/>
                </a:lnTo>
                <a:lnTo>
                  <a:pt x="5980" y="3008"/>
                </a:lnTo>
                <a:lnTo>
                  <a:pt x="5576" y="2935"/>
                </a:lnTo>
                <a:lnTo>
                  <a:pt x="5173" y="2788"/>
                </a:lnTo>
                <a:lnTo>
                  <a:pt x="4769" y="2678"/>
                </a:lnTo>
                <a:lnTo>
                  <a:pt x="4366" y="2568"/>
                </a:lnTo>
                <a:lnTo>
                  <a:pt x="4366" y="2275"/>
                </a:lnTo>
                <a:lnTo>
                  <a:pt x="4329" y="2018"/>
                </a:lnTo>
                <a:lnTo>
                  <a:pt x="4256" y="1468"/>
                </a:lnTo>
                <a:lnTo>
                  <a:pt x="4256" y="881"/>
                </a:lnTo>
                <a:lnTo>
                  <a:pt x="4219" y="551"/>
                </a:lnTo>
                <a:lnTo>
                  <a:pt x="4182" y="257"/>
                </a:lnTo>
                <a:lnTo>
                  <a:pt x="4219" y="184"/>
                </a:lnTo>
                <a:lnTo>
                  <a:pt x="4256" y="110"/>
                </a:lnTo>
                <a:lnTo>
                  <a:pt x="4219" y="37"/>
                </a:lnTo>
                <a:lnTo>
                  <a:pt x="4182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letely blank">
  <p:cSld name="BLANK_1">
    <p:spTree>
      <p:nvGrpSpPr>
        <p:cNvPr id="1" name="Shape 5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0" name="Google Shape;520;p11"/>
          <p:cNvSpPr txBox="1">
            <a:spLocks noGrp="1"/>
          </p:cNvSpPr>
          <p:nvPr>
            <p:ph type="sldNum" idx="12"/>
          </p:nvPr>
        </p:nvSpPr>
        <p:spPr>
          <a:xfrm>
            <a:off x="4297650" y="4853299"/>
            <a:ext cx="548700" cy="290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buNone/>
              <a:defRPr/>
            </a:lvl1pPr>
            <a:lvl2pPr lvl="1" algn="ctr" rtl="0">
              <a:buNone/>
              <a:defRPr/>
            </a:lvl2pPr>
            <a:lvl3pPr lvl="2" algn="ctr" rtl="0">
              <a:buNone/>
              <a:defRPr/>
            </a:lvl3pPr>
            <a:lvl4pPr lvl="3" algn="ctr" rtl="0">
              <a:buNone/>
              <a:defRPr/>
            </a:lvl4pPr>
            <a:lvl5pPr lvl="4" algn="ctr" rtl="0">
              <a:buNone/>
              <a:defRPr/>
            </a:lvl5pPr>
            <a:lvl6pPr lvl="5" algn="ctr" rtl="0">
              <a:buNone/>
              <a:defRPr/>
            </a:lvl6pPr>
            <a:lvl7pPr lvl="6" algn="ctr" rtl="0">
              <a:buNone/>
              <a:defRPr/>
            </a:lvl7pPr>
            <a:lvl8pPr lvl="7" algn="ctr" rtl="0">
              <a:buNone/>
              <a:defRPr/>
            </a:lvl8pPr>
            <a:lvl9pPr lvl="8" algn="ctr" rtl="0">
              <a:buNone/>
              <a:defRPr/>
            </a:lvl9pPr>
          </a:lstStyle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 column + image">
  <p:cSld name="TITLE_AND_BODY_1">
    <p:spTree>
      <p:nvGrpSpPr>
        <p:cNvPr id="1" name="Shape 5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2" name="Google Shape;522;p12"/>
          <p:cNvSpPr txBox="1">
            <a:spLocks noGrp="1"/>
          </p:cNvSpPr>
          <p:nvPr>
            <p:ph type="title"/>
          </p:nvPr>
        </p:nvSpPr>
        <p:spPr>
          <a:xfrm>
            <a:off x="4572000" y="909050"/>
            <a:ext cx="3639600" cy="6411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9pPr>
          </a:lstStyle>
          <a:p>
            <a:endParaRPr/>
          </a:p>
        </p:txBody>
      </p:sp>
      <p:sp>
        <p:nvSpPr>
          <p:cNvPr id="523" name="Google Shape;523;p12"/>
          <p:cNvSpPr txBox="1">
            <a:spLocks noGrp="1"/>
          </p:cNvSpPr>
          <p:nvPr>
            <p:ph type="body" idx="1"/>
          </p:nvPr>
        </p:nvSpPr>
        <p:spPr>
          <a:xfrm>
            <a:off x="4572000" y="1525754"/>
            <a:ext cx="3639600" cy="2786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55600" rtl="0">
              <a:spcBef>
                <a:spcPts val="600"/>
              </a:spcBef>
              <a:spcAft>
                <a:spcPts val="0"/>
              </a:spcAft>
              <a:buSzPts val="2000"/>
              <a:buChar char="✘"/>
              <a:defRPr sz="2000"/>
            </a:lvl1pPr>
            <a:lvl2pPr marL="914400" lvl="1" indent="-355600" rtl="0">
              <a:spcBef>
                <a:spcPts val="0"/>
              </a:spcBef>
              <a:spcAft>
                <a:spcPts val="0"/>
              </a:spcAft>
              <a:buSzPts val="2000"/>
              <a:buChar char="✗"/>
              <a:defRPr sz="2000"/>
            </a:lvl2pPr>
            <a:lvl3pPr marL="1371600" lvl="2" indent="-355600" rtl="0">
              <a:spcBef>
                <a:spcPts val="0"/>
              </a:spcBef>
              <a:spcAft>
                <a:spcPts val="0"/>
              </a:spcAft>
              <a:buSzPts val="2000"/>
              <a:buChar char="■"/>
              <a:defRPr sz="2000"/>
            </a:lvl3pPr>
            <a:lvl4pPr marL="1828800" lvl="3" indent="-355600" rtl="0">
              <a:spcBef>
                <a:spcPts val="0"/>
              </a:spcBef>
              <a:spcAft>
                <a:spcPts val="0"/>
              </a:spcAft>
              <a:buSzPts val="2000"/>
              <a:buChar char="●"/>
              <a:defRPr sz="2000"/>
            </a:lvl4pPr>
            <a:lvl5pPr marL="2286000" lvl="4" indent="-355600" rtl="0">
              <a:spcBef>
                <a:spcPts val="0"/>
              </a:spcBef>
              <a:spcAft>
                <a:spcPts val="0"/>
              </a:spcAft>
              <a:buSzPts val="2000"/>
              <a:buChar char="○"/>
              <a:defRPr sz="2000"/>
            </a:lvl5pPr>
            <a:lvl6pPr marL="2743200" lvl="5" indent="-355600" rtl="0">
              <a:spcBef>
                <a:spcPts val="0"/>
              </a:spcBef>
              <a:spcAft>
                <a:spcPts val="0"/>
              </a:spcAft>
              <a:buSzPts val="2000"/>
              <a:buChar char="■"/>
              <a:defRPr sz="2000"/>
            </a:lvl6pPr>
            <a:lvl7pPr marL="3200400" lvl="6" indent="-355600" rtl="0">
              <a:spcBef>
                <a:spcPts val="0"/>
              </a:spcBef>
              <a:spcAft>
                <a:spcPts val="0"/>
              </a:spcAft>
              <a:buSzPts val="2000"/>
              <a:buChar char="●"/>
              <a:defRPr sz="2000"/>
            </a:lvl7pPr>
            <a:lvl8pPr marL="3657600" lvl="7" indent="-355600" rtl="0">
              <a:spcBef>
                <a:spcPts val="0"/>
              </a:spcBef>
              <a:spcAft>
                <a:spcPts val="0"/>
              </a:spcAft>
              <a:buSzPts val="2000"/>
              <a:buChar char="○"/>
              <a:defRPr sz="2000"/>
            </a:lvl8pPr>
            <a:lvl9pPr marL="4114800" lvl="8" indent="-355600" rtl="0">
              <a:spcBef>
                <a:spcPts val="0"/>
              </a:spcBef>
              <a:spcAft>
                <a:spcPts val="0"/>
              </a:spcAft>
              <a:buSzPts val="2000"/>
              <a:buChar char="■"/>
              <a:defRPr sz="2000"/>
            </a:lvl9pPr>
          </a:lstStyle>
          <a:p>
            <a:endParaRPr/>
          </a:p>
        </p:txBody>
      </p:sp>
      <p:sp>
        <p:nvSpPr>
          <p:cNvPr id="524" name="Google Shape;524;p12"/>
          <p:cNvSpPr/>
          <p:nvPr/>
        </p:nvSpPr>
        <p:spPr>
          <a:xfrm>
            <a:off x="580275" y="751950"/>
            <a:ext cx="3639600" cy="3639600"/>
          </a:xfrm>
          <a:prstGeom prst="ellipse">
            <a:avLst/>
          </a:prstGeom>
          <a:solidFill>
            <a:srgbClr val="ED4A00">
              <a:alpha val="866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25" name="Google Shape;525;p12"/>
          <p:cNvSpPr/>
          <p:nvPr/>
        </p:nvSpPr>
        <p:spPr>
          <a:xfrm>
            <a:off x="-295650" y="-356450"/>
            <a:ext cx="1057800" cy="1057800"/>
          </a:xfrm>
          <a:prstGeom prst="ellipse">
            <a:avLst/>
          </a:prstGeom>
          <a:solidFill>
            <a:srgbClr val="00ACC3">
              <a:alpha val="866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26" name="Google Shape;526;p12"/>
          <p:cNvSpPr/>
          <p:nvPr/>
        </p:nvSpPr>
        <p:spPr>
          <a:xfrm>
            <a:off x="2836600" y="179825"/>
            <a:ext cx="978600" cy="978600"/>
          </a:xfrm>
          <a:prstGeom prst="donut">
            <a:avLst>
              <a:gd name="adj" fmla="val 39527"/>
            </a:avLst>
          </a:prstGeom>
          <a:solidFill>
            <a:srgbClr val="F8BB00">
              <a:alpha val="866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27" name="Google Shape;527;p12"/>
          <p:cNvSpPr/>
          <p:nvPr/>
        </p:nvSpPr>
        <p:spPr>
          <a:xfrm>
            <a:off x="465975" y="3692750"/>
            <a:ext cx="1019400" cy="1019400"/>
          </a:xfrm>
          <a:prstGeom prst="ellipse">
            <a:avLst/>
          </a:prstGeom>
          <a:solidFill>
            <a:srgbClr val="BBCD00">
              <a:alpha val="866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28" name="Google Shape;528;p12"/>
          <p:cNvSpPr/>
          <p:nvPr/>
        </p:nvSpPr>
        <p:spPr>
          <a:xfrm>
            <a:off x="1485375" y="4559750"/>
            <a:ext cx="361500" cy="361500"/>
          </a:xfrm>
          <a:prstGeom prst="donut">
            <a:avLst>
              <a:gd name="adj" fmla="val 29951"/>
            </a:avLst>
          </a:prstGeom>
          <a:solidFill>
            <a:srgbClr val="65BB48">
              <a:alpha val="866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29" name="Google Shape;529;p12"/>
          <p:cNvSpPr/>
          <p:nvPr/>
        </p:nvSpPr>
        <p:spPr>
          <a:xfrm>
            <a:off x="2364800" y="346950"/>
            <a:ext cx="274200" cy="273900"/>
          </a:xfrm>
          <a:prstGeom prst="ellipse">
            <a:avLst/>
          </a:prstGeom>
          <a:solidFill>
            <a:srgbClr val="E8004C">
              <a:alpha val="866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0" name="Google Shape;530;p12"/>
          <p:cNvSpPr/>
          <p:nvPr/>
        </p:nvSpPr>
        <p:spPr>
          <a:xfrm>
            <a:off x="-472600" y="-533400"/>
            <a:ext cx="1411800" cy="1411800"/>
          </a:xfrm>
          <a:prstGeom prst="ellipse">
            <a:avLst/>
          </a:prstGeom>
          <a:noFill/>
          <a:ln w="9525" cap="flat" cmpd="sng">
            <a:solidFill>
              <a:srgbClr val="00ACC3"/>
            </a:solidFill>
            <a:prstDash val="dash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1" name="Google Shape;531;p12"/>
          <p:cNvSpPr/>
          <p:nvPr/>
        </p:nvSpPr>
        <p:spPr>
          <a:xfrm>
            <a:off x="2899000" y="242225"/>
            <a:ext cx="853800" cy="853800"/>
          </a:xfrm>
          <a:prstGeom prst="ellipse">
            <a:avLst/>
          </a:prstGeom>
          <a:noFill/>
          <a:ln w="9525" cap="flat" cmpd="sng">
            <a:solidFill>
              <a:srgbClr val="ED4A00"/>
            </a:solidFill>
            <a:prstDash val="dash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2" name="Google Shape;532;p12"/>
          <p:cNvSpPr/>
          <p:nvPr/>
        </p:nvSpPr>
        <p:spPr>
          <a:xfrm>
            <a:off x="1061150" y="142950"/>
            <a:ext cx="538500" cy="538200"/>
          </a:xfrm>
          <a:prstGeom prst="ellipse">
            <a:avLst/>
          </a:prstGeom>
          <a:solidFill>
            <a:srgbClr val="00D1C6">
              <a:alpha val="8692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" type="title">
  <p:cSld name="TITLE">
    <p:spTree>
      <p:nvGrpSpPr>
        <p:cNvPr id="1" name="Shape 6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0" name="Google Shape;690;p14"/>
          <p:cNvSpPr txBox="1">
            <a:spLocks noGrp="1"/>
          </p:cNvSpPr>
          <p:nvPr>
            <p:ph type="ctrTitle"/>
          </p:nvPr>
        </p:nvSpPr>
        <p:spPr>
          <a:xfrm>
            <a:off x="2305100" y="1161050"/>
            <a:ext cx="6153000" cy="1159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 b="0">
                <a:solidFill>
                  <a:schemeClr val="dk2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 b="0">
                <a:solidFill>
                  <a:schemeClr val="dk2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 b="0">
                <a:solidFill>
                  <a:schemeClr val="dk2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 b="0">
                <a:solidFill>
                  <a:schemeClr val="dk2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 b="0">
                <a:solidFill>
                  <a:schemeClr val="dk2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 b="0">
                <a:solidFill>
                  <a:schemeClr val="dk2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 b="0">
                <a:solidFill>
                  <a:schemeClr val="dk2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 b="0">
                <a:solidFill>
                  <a:schemeClr val="dk2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 b="0"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sp>
        <p:nvSpPr>
          <p:cNvPr id="691" name="Google Shape;691;p14"/>
          <p:cNvSpPr/>
          <p:nvPr/>
        </p:nvSpPr>
        <p:spPr>
          <a:xfrm>
            <a:off x="723692" y="4220091"/>
            <a:ext cx="794875" cy="985737"/>
          </a:xfrm>
          <a:custGeom>
            <a:avLst/>
            <a:gdLst/>
            <a:ahLst/>
            <a:cxnLst/>
            <a:rect l="l" t="t" r="r" b="b"/>
            <a:pathLst>
              <a:path w="15884" h="19698" extrusionOk="0">
                <a:moveTo>
                  <a:pt x="9355" y="4108"/>
                </a:moveTo>
                <a:lnTo>
                  <a:pt x="9465" y="4145"/>
                </a:lnTo>
                <a:lnTo>
                  <a:pt x="9538" y="4182"/>
                </a:lnTo>
                <a:lnTo>
                  <a:pt x="9648" y="4328"/>
                </a:lnTo>
                <a:lnTo>
                  <a:pt x="9721" y="4549"/>
                </a:lnTo>
                <a:lnTo>
                  <a:pt x="9721" y="4769"/>
                </a:lnTo>
                <a:lnTo>
                  <a:pt x="9721" y="4842"/>
                </a:lnTo>
                <a:lnTo>
                  <a:pt x="9685" y="4879"/>
                </a:lnTo>
                <a:lnTo>
                  <a:pt x="9575" y="4952"/>
                </a:lnTo>
                <a:lnTo>
                  <a:pt x="9391" y="4952"/>
                </a:lnTo>
                <a:lnTo>
                  <a:pt x="9355" y="4915"/>
                </a:lnTo>
                <a:lnTo>
                  <a:pt x="9281" y="4842"/>
                </a:lnTo>
                <a:lnTo>
                  <a:pt x="9208" y="4695"/>
                </a:lnTo>
                <a:lnTo>
                  <a:pt x="9171" y="4549"/>
                </a:lnTo>
                <a:lnTo>
                  <a:pt x="9171" y="4438"/>
                </a:lnTo>
                <a:lnTo>
                  <a:pt x="9171" y="4328"/>
                </a:lnTo>
                <a:lnTo>
                  <a:pt x="9245" y="4108"/>
                </a:lnTo>
                <a:close/>
                <a:moveTo>
                  <a:pt x="9355" y="3705"/>
                </a:moveTo>
                <a:lnTo>
                  <a:pt x="9245" y="3742"/>
                </a:lnTo>
                <a:lnTo>
                  <a:pt x="9135" y="3778"/>
                </a:lnTo>
                <a:lnTo>
                  <a:pt x="9025" y="3852"/>
                </a:lnTo>
                <a:lnTo>
                  <a:pt x="8988" y="3925"/>
                </a:lnTo>
                <a:lnTo>
                  <a:pt x="8914" y="3998"/>
                </a:lnTo>
                <a:lnTo>
                  <a:pt x="8841" y="4218"/>
                </a:lnTo>
                <a:lnTo>
                  <a:pt x="8804" y="4475"/>
                </a:lnTo>
                <a:lnTo>
                  <a:pt x="8804" y="4659"/>
                </a:lnTo>
                <a:lnTo>
                  <a:pt x="8841" y="4805"/>
                </a:lnTo>
                <a:lnTo>
                  <a:pt x="8878" y="4952"/>
                </a:lnTo>
                <a:lnTo>
                  <a:pt x="8988" y="5099"/>
                </a:lnTo>
                <a:lnTo>
                  <a:pt x="9098" y="5209"/>
                </a:lnTo>
                <a:lnTo>
                  <a:pt x="9245" y="5282"/>
                </a:lnTo>
                <a:lnTo>
                  <a:pt x="9391" y="5355"/>
                </a:lnTo>
                <a:lnTo>
                  <a:pt x="9538" y="5355"/>
                </a:lnTo>
                <a:lnTo>
                  <a:pt x="9721" y="5319"/>
                </a:lnTo>
                <a:lnTo>
                  <a:pt x="9868" y="5245"/>
                </a:lnTo>
                <a:lnTo>
                  <a:pt x="10015" y="5135"/>
                </a:lnTo>
                <a:lnTo>
                  <a:pt x="10088" y="4989"/>
                </a:lnTo>
                <a:lnTo>
                  <a:pt x="10125" y="4805"/>
                </a:lnTo>
                <a:lnTo>
                  <a:pt x="10125" y="4659"/>
                </a:lnTo>
                <a:lnTo>
                  <a:pt x="10088" y="4475"/>
                </a:lnTo>
                <a:lnTo>
                  <a:pt x="10052" y="4292"/>
                </a:lnTo>
                <a:lnTo>
                  <a:pt x="9978" y="4145"/>
                </a:lnTo>
                <a:lnTo>
                  <a:pt x="9905" y="3998"/>
                </a:lnTo>
                <a:lnTo>
                  <a:pt x="9795" y="3888"/>
                </a:lnTo>
                <a:lnTo>
                  <a:pt x="9648" y="3778"/>
                </a:lnTo>
                <a:lnTo>
                  <a:pt x="9501" y="3742"/>
                </a:lnTo>
                <a:lnTo>
                  <a:pt x="9355" y="3705"/>
                </a:lnTo>
                <a:close/>
                <a:moveTo>
                  <a:pt x="11262" y="6676"/>
                </a:moveTo>
                <a:lnTo>
                  <a:pt x="11262" y="6786"/>
                </a:lnTo>
                <a:lnTo>
                  <a:pt x="11225" y="6859"/>
                </a:lnTo>
                <a:lnTo>
                  <a:pt x="11152" y="6933"/>
                </a:lnTo>
                <a:lnTo>
                  <a:pt x="11042" y="7006"/>
                </a:lnTo>
                <a:lnTo>
                  <a:pt x="10785" y="7116"/>
                </a:lnTo>
                <a:lnTo>
                  <a:pt x="10602" y="7190"/>
                </a:lnTo>
                <a:lnTo>
                  <a:pt x="9795" y="7556"/>
                </a:lnTo>
                <a:lnTo>
                  <a:pt x="9721" y="7263"/>
                </a:lnTo>
                <a:lnTo>
                  <a:pt x="10639" y="6823"/>
                </a:lnTo>
                <a:lnTo>
                  <a:pt x="11079" y="6676"/>
                </a:lnTo>
                <a:close/>
                <a:moveTo>
                  <a:pt x="11115" y="6273"/>
                </a:moveTo>
                <a:lnTo>
                  <a:pt x="10859" y="6346"/>
                </a:lnTo>
                <a:lnTo>
                  <a:pt x="10052" y="6639"/>
                </a:lnTo>
                <a:lnTo>
                  <a:pt x="9648" y="6823"/>
                </a:lnTo>
                <a:lnTo>
                  <a:pt x="9281" y="7006"/>
                </a:lnTo>
                <a:lnTo>
                  <a:pt x="9208" y="7080"/>
                </a:lnTo>
                <a:lnTo>
                  <a:pt x="9208" y="7116"/>
                </a:lnTo>
                <a:lnTo>
                  <a:pt x="9208" y="7190"/>
                </a:lnTo>
                <a:lnTo>
                  <a:pt x="9208" y="7263"/>
                </a:lnTo>
                <a:lnTo>
                  <a:pt x="9318" y="7336"/>
                </a:lnTo>
                <a:lnTo>
                  <a:pt x="9465" y="7336"/>
                </a:lnTo>
                <a:lnTo>
                  <a:pt x="9465" y="7593"/>
                </a:lnTo>
                <a:lnTo>
                  <a:pt x="9538" y="7813"/>
                </a:lnTo>
                <a:lnTo>
                  <a:pt x="9575" y="7887"/>
                </a:lnTo>
                <a:lnTo>
                  <a:pt x="9648" y="7923"/>
                </a:lnTo>
                <a:lnTo>
                  <a:pt x="9758" y="7923"/>
                </a:lnTo>
                <a:lnTo>
                  <a:pt x="10492" y="7630"/>
                </a:lnTo>
                <a:lnTo>
                  <a:pt x="10859" y="7483"/>
                </a:lnTo>
                <a:lnTo>
                  <a:pt x="11225" y="7336"/>
                </a:lnTo>
                <a:lnTo>
                  <a:pt x="11409" y="7190"/>
                </a:lnTo>
                <a:lnTo>
                  <a:pt x="11556" y="7006"/>
                </a:lnTo>
                <a:lnTo>
                  <a:pt x="11629" y="6896"/>
                </a:lnTo>
                <a:lnTo>
                  <a:pt x="11629" y="6786"/>
                </a:lnTo>
                <a:lnTo>
                  <a:pt x="11629" y="6676"/>
                </a:lnTo>
                <a:lnTo>
                  <a:pt x="11592" y="6566"/>
                </a:lnTo>
                <a:lnTo>
                  <a:pt x="11556" y="6419"/>
                </a:lnTo>
                <a:lnTo>
                  <a:pt x="11482" y="6346"/>
                </a:lnTo>
                <a:lnTo>
                  <a:pt x="11372" y="6273"/>
                </a:lnTo>
                <a:close/>
                <a:moveTo>
                  <a:pt x="10198" y="2861"/>
                </a:moveTo>
                <a:lnTo>
                  <a:pt x="10235" y="3228"/>
                </a:lnTo>
                <a:lnTo>
                  <a:pt x="10345" y="3595"/>
                </a:lnTo>
                <a:lnTo>
                  <a:pt x="10565" y="4292"/>
                </a:lnTo>
                <a:lnTo>
                  <a:pt x="10822" y="5062"/>
                </a:lnTo>
                <a:lnTo>
                  <a:pt x="10895" y="5282"/>
                </a:lnTo>
                <a:lnTo>
                  <a:pt x="9025" y="6052"/>
                </a:lnTo>
                <a:lnTo>
                  <a:pt x="7154" y="6786"/>
                </a:lnTo>
                <a:lnTo>
                  <a:pt x="5173" y="7593"/>
                </a:lnTo>
                <a:lnTo>
                  <a:pt x="4146" y="7997"/>
                </a:lnTo>
                <a:lnTo>
                  <a:pt x="3816" y="8143"/>
                </a:lnTo>
                <a:lnTo>
                  <a:pt x="3486" y="8290"/>
                </a:lnTo>
                <a:lnTo>
                  <a:pt x="3266" y="7887"/>
                </a:lnTo>
                <a:lnTo>
                  <a:pt x="3045" y="7446"/>
                </a:lnTo>
                <a:lnTo>
                  <a:pt x="2679" y="6566"/>
                </a:lnTo>
                <a:lnTo>
                  <a:pt x="2532" y="6162"/>
                </a:lnTo>
                <a:lnTo>
                  <a:pt x="2385" y="5869"/>
                </a:lnTo>
                <a:lnTo>
                  <a:pt x="2238" y="5612"/>
                </a:lnTo>
                <a:lnTo>
                  <a:pt x="2715" y="5539"/>
                </a:lnTo>
                <a:lnTo>
                  <a:pt x="3192" y="5429"/>
                </a:lnTo>
                <a:lnTo>
                  <a:pt x="3669" y="5282"/>
                </a:lnTo>
                <a:lnTo>
                  <a:pt x="4146" y="5099"/>
                </a:lnTo>
                <a:lnTo>
                  <a:pt x="5210" y="4659"/>
                </a:lnTo>
                <a:lnTo>
                  <a:pt x="6273" y="4218"/>
                </a:lnTo>
                <a:lnTo>
                  <a:pt x="6824" y="4035"/>
                </a:lnTo>
                <a:lnTo>
                  <a:pt x="7374" y="3852"/>
                </a:lnTo>
                <a:lnTo>
                  <a:pt x="8474" y="3558"/>
                </a:lnTo>
                <a:lnTo>
                  <a:pt x="9025" y="3411"/>
                </a:lnTo>
                <a:lnTo>
                  <a:pt x="9538" y="3191"/>
                </a:lnTo>
                <a:lnTo>
                  <a:pt x="9868" y="3081"/>
                </a:lnTo>
                <a:lnTo>
                  <a:pt x="10015" y="2971"/>
                </a:lnTo>
                <a:lnTo>
                  <a:pt x="10198" y="2861"/>
                </a:lnTo>
                <a:close/>
                <a:moveTo>
                  <a:pt x="8658" y="7740"/>
                </a:moveTo>
                <a:lnTo>
                  <a:pt x="8694" y="7923"/>
                </a:lnTo>
                <a:lnTo>
                  <a:pt x="8071" y="8253"/>
                </a:lnTo>
                <a:lnTo>
                  <a:pt x="7704" y="8437"/>
                </a:lnTo>
                <a:lnTo>
                  <a:pt x="7594" y="8437"/>
                </a:lnTo>
                <a:lnTo>
                  <a:pt x="7557" y="8363"/>
                </a:lnTo>
                <a:lnTo>
                  <a:pt x="7557" y="8180"/>
                </a:lnTo>
                <a:lnTo>
                  <a:pt x="8658" y="7740"/>
                </a:lnTo>
                <a:close/>
                <a:moveTo>
                  <a:pt x="10198" y="2384"/>
                </a:moveTo>
                <a:lnTo>
                  <a:pt x="9978" y="2458"/>
                </a:lnTo>
                <a:lnTo>
                  <a:pt x="9795" y="2568"/>
                </a:lnTo>
                <a:lnTo>
                  <a:pt x="9391" y="2788"/>
                </a:lnTo>
                <a:lnTo>
                  <a:pt x="8841" y="2971"/>
                </a:lnTo>
                <a:lnTo>
                  <a:pt x="8328" y="3155"/>
                </a:lnTo>
                <a:lnTo>
                  <a:pt x="7264" y="3411"/>
                </a:lnTo>
                <a:lnTo>
                  <a:pt x="6750" y="3558"/>
                </a:lnTo>
                <a:lnTo>
                  <a:pt x="6237" y="3742"/>
                </a:lnTo>
                <a:lnTo>
                  <a:pt x="5210" y="4145"/>
                </a:lnTo>
                <a:lnTo>
                  <a:pt x="4219" y="4585"/>
                </a:lnTo>
                <a:lnTo>
                  <a:pt x="3669" y="4805"/>
                </a:lnTo>
                <a:lnTo>
                  <a:pt x="3119" y="4989"/>
                </a:lnTo>
                <a:lnTo>
                  <a:pt x="2018" y="5319"/>
                </a:lnTo>
                <a:lnTo>
                  <a:pt x="1945" y="5355"/>
                </a:lnTo>
                <a:lnTo>
                  <a:pt x="1908" y="5392"/>
                </a:lnTo>
                <a:lnTo>
                  <a:pt x="1908" y="5466"/>
                </a:lnTo>
                <a:lnTo>
                  <a:pt x="1945" y="5539"/>
                </a:lnTo>
                <a:lnTo>
                  <a:pt x="1982" y="5576"/>
                </a:lnTo>
                <a:lnTo>
                  <a:pt x="1945" y="5686"/>
                </a:lnTo>
                <a:lnTo>
                  <a:pt x="1945" y="5759"/>
                </a:lnTo>
                <a:lnTo>
                  <a:pt x="2018" y="5979"/>
                </a:lnTo>
                <a:lnTo>
                  <a:pt x="2165" y="6456"/>
                </a:lnTo>
                <a:lnTo>
                  <a:pt x="2385" y="6933"/>
                </a:lnTo>
                <a:lnTo>
                  <a:pt x="2752" y="7850"/>
                </a:lnTo>
                <a:lnTo>
                  <a:pt x="2972" y="8290"/>
                </a:lnTo>
                <a:lnTo>
                  <a:pt x="3192" y="8694"/>
                </a:lnTo>
                <a:lnTo>
                  <a:pt x="3266" y="8767"/>
                </a:lnTo>
                <a:lnTo>
                  <a:pt x="3302" y="8804"/>
                </a:lnTo>
                <a:lnTo>
                  <a:pt x="3412" y="8804"/>
                </a:lnTo>
                <a:lnTo>
                  <a:pt x="3522" y="8730"/>
                </a:lnTo>
                <a:lnTo>
                  <a:pt x="3596" y="8620"/>
                </a:lnTo>
                <a:lnTo>
                  <a:pt x="3999" y="8510"/>
                </a:lnTo>
                <a:lnTo>
                  <a:pt x="4403" y="8363"/>
                </a:lnTo>
                <a:lnTo>
                  <a:pt x="5173" y="8033"/>
                </a:lnTo>
                <a:lnTo>
                  <a:pt x="7300" y="7190"/>
                </a:lnTo>
                <a:lnTo>
                  <a:pt x="9281" y="6419"/>
                </a:lnTo>
                <a:lnTo>
                  <a:pt x="10235" y="6052"/>
                </a:lnTo>
                <a:lnTo>
                  <a:pt x="10712" y="5832"/>
                </a:lnTo>
                <a:lnTo>
                  <a:pt x="11152" y="5612"/>
                </a:lnTo>
                <a:lnTo>
                  <a:pt x="11262" y="5612"/>
                </a:lnTo>
                <a:lnTo>
                  <a:pt x="11335" y="5539"/>
                </a:lnTo>
                <a:lnTo>
                  <a:pt x="11372" y="5392"/>
                </a:lnTo>
                <a:lnTo>
                  <a:pt x="11372" y="5282"/>
                </a:lnTo>
                <a:lnTo>
                  <a:pt x="11299" y="5025"/>
                </a:lnTo>
                <a:lnTo>
                  <a:pt x="11042" y="4255"/>
                </a:lnTo>
                <a:lnTo>
                  <a:pt x="10785" y="3485"/>
                </a:lnTo>
                <a:lnTo>
                  <a:pt x="10639" y="3118"/>
                </a:lnTo>
                <a:lnTo>
                  <a:pt x="10455" y="2751"/>
                </a:lnTo>
                <a:lnTo>
                  <a:pt x="10418" y="2714"/>
                </a:lnTo>
                <a:lnTo>
                  <a:pt x="10345" y="2678"/>
                </a:lnTo>
                <a:lnTo>
                  <a:pt x="10382" y="2568"/>
                </a:lnTo>
                <a:lnTo>
                  <a:pt x="10382" y="2494"/>
                </a:lnTo>
                <a:lnTo>
                  <a:pt x="10308" y="2421"/>
                </a:lnTo>
                <a:lnTo>
                  <a:pt x="10198" y="2384"/>
                </a:lnTo>
                <a:close/>
                <a:moveTo>
                  <a:pt x="8694" y="7263"/>
                </a:moveTo>
                <a:lnTo>
                  <a:pt x="7337" y="7813"/>
                </a:lnTo>
                <a:lnTo>
                  <a:pt x="7264" y="7850"/>
                </a:lnTo>
                <a:lnTo>
                  <a:pt x="7227" y="7923"/>
                </a:lnTo>
                <a:lnTo>
                  <a:pt x="7190" y="7997"/>
                </a:lnTo>
                <a:lnTo>
                  <a:pt x="7227" y="8070"/>
                </a:lnTo>
                <a:lnTo>
                  <a:pt x="7190" y="8143"/>
                </a:lnTo>
                <a:lnTo>
                  <a:pt x="7154" y="8363"/>
                </a:lnTo>
                <a:lnTo>
                  <a:pt x="7190" y="8620"/>
                </a:lnTo>
                <a:lnTo>
                  <a:pt x="7227" y="8730"/>
                </a:lnTo>
                <a:lnTo>
                  <a:pt x="7300" y="8840"/>
                </a:lnTo>
                <a:lnTo>
                  <a:pt x="7411" y="8877"/>
                </a:lnTo>
                <a:lnTo>
                  <a:pt x="7557" y="8877"/>
                </a:lnTo>
                <a:lnTo>
                  <a:pt x="7704" y="8840"/>
                </a:lnTo>
                <a:lnTo>
                  <a:pt x="7887" y="8804"/>
                </a:lnTo>
                <a:lnTo>
                  <a:pt x="8218" y="8620"/>
                </a:lnTo>
                <a:lnTo>
                  <a:pt x="9061" y="8217"/>
                </a:lnTo>
                <a:lnTo>
                  <a:pt x="9098" y="8180"/>
                </a:lnTo>
                <a:lnTo>
                  <a:pt x="9171" y="8107"/>
                </a:lnTo>
                <a:lnTo>
                  <a:pt x="9171" y="8033"/>
                </a:lnTo>
                <a:lnTo>
                  <a:pt x="9171" y="7960"/>
                </a:lnTo>
                <a:lnTo>
                  <a:pt x="8951" y="7410"/>
                </a:lnTo>
                <a:lnTo>
                  <a:pt x="8914" y="7336"/>
                </a:lnTo>
                <a:lnTo>
                  <a:pt x="8841" y="7300"/>
                </a:lnTo>
                <a:lnTo>
                  <a:pt x="8768" y="7263"/>
                </a:lnTo>
                <a:close/>
                <a:moveTo>
                  <a:pt x="11702" y="8327"/>
                </a:moveTo>
                <a:lnTo>
                  <a:pt x="11886" y="8694"/>
                </a:lnTo>
                <a:lnTo>
                  <a:pt x="12106" y="9060"/>
                </a:lnTo>
                <a:lnTo>
                  <a:pt x="11702" y="9244"/>
                </a:lnTo>
                <a:lnTo>
                  <a:pt x="11335" y="9390"/>
                </a:lnTo>
                <a:lnTo>
                  <a:pt x="10932" y="9500"/>
                </a:lnTo>
                <a:lnTo>
                  <a:pt x="10528" y="9611"/>
                </a:lnTo>
                <a:lnTo>
                  <a:pt x="10382" y="9244"/>
                </a:lnTo>
                <a:lnTo>
                  <a:pt x="10198" y="8877"/>
                </a:lnTo>
                <a:lnTo>
                  <a:pt x="10162" y="8840"/>
                </a:lnTo>
                <a:lnTo>
                  <a:pt x="10565" y="8730"/>
                </a:lnTo>
                <a:lnTo>
                  <a:pt x="10932" y="8620"/>
                </a:lnTo>
                <a:lnTo>
                  <a:pt x="11702" y="8327"/>
                </a:lnTo>
                <a:close/>
                <a:moveTo>
                  <a:pt x="11776" y="7887"/>
                </a:moveTo>
                <a:lnTo>
                  <a:pt x="11299" y="8070"/>
                </a:lnTo>
                <a:lnTo>
                  <a:pt x="10822" y="8217"/>
                </a:lnTo>
                <a:lnTo>
                  <a:pt x="9868" y="8510"/>
                </a:lnTo>
                <a:lnTo>
                  <a:pt x="9832" y="8510"/>
                </a:lnTo>
                <a:lnTo>
                  <a:pt x="9795" y="8583"/>
                </a:lnTo>
                <a:lnTo>
                  <a:pt x="9758" y="8694"/>
                </a:lnTo>
                <a:lnTo>
                  <a:pt x="9832" y="8804"/>
                </a:lnTo>
                <a:lnTo>
                  <a:pt x="9868" y="8840"/>
                </a:lnTo>
                <a:lnTo>
                  <a:pt x="9942" y="8877"/>
                </a:lnTo>
                <a:lnTo>
                  <a:pt x="9905" y="8950"/>
                </a:lnTo>
                <a:lnTo>
                  <a:pt x="9905" y="9024"/>
                </a:lnTo>
                <a:lnTo>
                  <a:pt x="10088" y="9427"/>
                </a:lnTo>
                <a:lnTo>
                  <a:pt x="10198" y="9867"/>
                </a:lnTo>
                <a:lnTo>
                  <a:pt x="10235" y="9941"/>
                </a:lnTo>
                <a:lnTo>
                  <a:pt x="10272" y="9977"/>
                </a:lnTo>
                <a:lnTo>
                  <a:pt x="10308" y="10014"/>
                </a:lnTo>
                <a:lnTo>
                  <a:pt x="10382" y="10051"/>
                </a:lnTo>
                <a:lnTo>
                  <a:pt x="10932" y="9904"/>
                </a:lnTo>
                <a:lnTo>
                  <a:pt x="11446" y="9757"/>
                </a:lnTo>
                <a:lnTo>
                  <a:pt x="11959" y="9574"/>
                </a:lnTo>
                <a:lnTo>
                  <a:pt x="12436" y="9317"/>
                </a:lnTo>
                <a:lnTo>
                  <a:pt x="12509" y="9280"/>
                </a:lnTo>
                <a:lnTo>
                  <a:pt x="12583" y="9207"/>
                </a:lnTo>
                <a:lnTo>
                  <a:pt x="12583" y="9097"/>
                </a:lnTo>
                <a:lnTo>
                  <a:pt x="12546" y="9024"/>
                </a:lnTo>
                <a:lnTo>
                  <a:pt x="12253" y="8547"/>
                </a:lnTo>
                <a:lnTo>
                  <a:pt x="11996" y="7997"/>
                </a:lnTo>
                <a:lnTo>
                  <a:pt x="11959" y="7923"/>
                </a:lnTo>
                <a:lnTo>
                  <a:pt x="11922" y="7887"/>
                </a:lnTo>
                <a:close/>
                <a:moveTo>
                  <a:pt x="8914" y="9354"/>
                </a:moveTo>
                <a:lnTo>
                  <a:pt x="9061" y="9757"/>
                </a:lnTo>
                <a:lnTo>
                  <a:pt x="9281" y="10161"/>
                </a:lnTo>
                <a:lnTo>
                  <a:pt x="8658" y="10491"/>
                </a:lnTo>
                <a:lnTo>
                  <a:pt x="7961" y="10784"/>
                </a:lnTo>
                <a:lnTo>
                  <a:pt x="7814" y="10858"/>
                </a:lnTo>
                <a:lnTo>
                  <a:pt x="7741" y="10858"/>
                </a:lnTo>
                <a:lnTo>
                  <a:pt x="7704" y="10821"/>
                </a:lnTo>
                <a:lnTo>
                  <a:pt x="7631" y="10674"/>
                </a:lnTo>
                <a:lnTo>
                  <a:pt x="7594" y="10491"/>
                </a:lnTo>
                <a:lnTo>
                  <a:pt x="7521" y="10161"/>
                </a:lnTo>
                <a:lnTo>
                  <a:pt x="7374" y="9867"/>
                </a:lnTo>
                <a:lnTo>
                  <a:pt x="8914" y="9354"/>
                </a:lnTo>
                <a:close/>
                <a:moveTo>
                  <a:pt x="8951" y="8950"/>
                </a:moveTo>
                <a:lnTo>
                  <a:pt x="7154" y="9537"/>
                </a:lnTo>
                <a:lnTo>
                  <a:pt x="7117" y="9574"/>
                </a:lnTo>
                <a:lnTo>
                  <a:pt x="7080" y="9611"/>
                </a:lnTo>
                <a:lnTo>
                  <a:pt x="7044" y="9721"/>
                </a:lnTo>
                <a:lnTo>
                  <a:pt x="7080" y="9831"/>
                </a:lnTo>
                <a:lnTo>
                  <a:pt x="7190" y="9904"/>
                </a:lnTo>
                <a:lnTo>
                  <a:pt x="7190" y="10124"/>
                </a:lnTo>
                <a:lnTo>
                  <a:pt x="7227" y="10381"/>
                </a:lnTo>
                <a:lnTo>
                  <a:pt x="7374" y="10858"/>
                </a:lnTo>
                <a:lnTo>
                  <a:pt x="7411" y="11004"/>
                </a:lnTo>
                <a:lnTo>
                  <a:pt x="7521" y="11114"/>
                </a:lnTo>
                <a:lnTo>
                  <a:pt x="7631" y="11188"/>
                </a:lnTo>
                <a:lnTo>
                  <a:pt x="7777" y="11225"/>
                </a:lnTo>
                <a:lnTo>
                  <a:pt x="8034" y="11151"/>
                </a:lnTo>
                <a:lnTo>
                  <a:pt x="8291" y="11078"/>
                </a:lnTo>
                <a:lnTo>
                  <a:pt x="8768" y="10858"/>
                </a:lnTo>
                <a:lnTo>
                  <a:pt x="9245" y="10601"/>
                </a:lnTo>
                <a:lnTo>
                  <a:pt x="9685" y="10344"/>
                </a:lnTo>
                <a:lnTo>
                  <a:pt x="9721" y="10271"/>
                </a:lnTo>
                <a:lnTo>
                  <a:pt x="9758" y="10197"/>
                </a:lnTo>
                <a:lnTo>
                  <a:pt x="9758" y="10161"/>
                </a:lnTo>
                <a:lnTo>
                  <a:pt x="9721" y="10087"/>
                </a:lnTo>
                <a:lnTo>
                  <a:pt x="9538" y="9867"/>
                </a:lnTo>
                <a:lnTo>
                  <a:pt x="9391" y="9611"/>
                </a:lnTo>
                <a:lnTo>
                  <a:pt x="9281" y="9354"/>
                </a:lnTo>
                <a:lnTo>
                  <a:pt x="9208" y="9060"/>
                </a:lnTo>
                <a:lnTo>
                  <a:pt x="9171" y="8987"/>
                </a:lnTo>
                <a:lnTo>
                  <a:pt x="9098" y="8950"/>
                </a:lnTo>
                <a:close/>
                <a:moveTo>
                  <a:pt x="12473" y="10344"/>
                </a:moveTo>
                <a:lnTo>
                  <a:pt x="12619" y="10711"/>
                </a:lnTo>
                <a:lnTo>
                  <a:pt x="11959" y="11078"/>
                </a:lnTo>
                <a:lnTo>
                  <a:pt x="11299" y="11445"/>
                </a:lnTo>
                <a:lnTo>
                  <a:pt x="11152" y="10894"/>
                </a:lnTo>
                <a:lnTo>
                  <a:pt x="11189" y="10858"/>
                </a:lnTo>
                <a:lnTo>
                  <a:pt x="11189" y="10784"/>
                </a:lnTo>
                <a:lnTo>
                  <a:pt x="11482" y="10674"/>
                </a:lnTo>
                <a:lnTo>
                  <a:pt x="11776" y="10601"/>
                </a:lnTo>
                <a:lnTo>
                  <a:pt x="12473" y="10344"/>
                </a:lnTo>
                <a:close/>
                <a:moveTo>
                  <a:pt x="6273" y="10418"/>
                </a:moveTo>
                <a:lnTo>
                  <a:pt x="6347" y="10454"/>
                </a:lnTo>
                <a:lnTo>
                  <a:pt x="6420" y="10564"/>
                </a:lnTo>
                <a:lnTo>
                  <a:pt x="6567" y="10894"/>
                </a:lnTo>
                <a:lnTo>
                  <a:pt x="5797" y="11261"/>
                </a:lnTo>
                <a:lnTo>
                  <a:pt x="5100" y="11738"/>
                </a:lnTo>
                <a:lnTo>
                  <a:pt x="4953" y="11298"/>
                </a:lnTo>
                <a:lnTo>
                  <a:pt x="4843" y="11078"/>
                </a:lnTo>
                <a:lnTo>
                  <a:pt x="4733" y="10894"/>
                </a:lnTo>
                <a:lnTo>
                  <a:pt x="5613" y="10601"/>
                </a:lnTo>
                <a:lnTo>
                  <a:pt x="5943" y="10491"/>
                </a:lnTo>
                <a:lnTo>
                  <a:pt x="6237" y="10418"/>
                </a:lnTo>
                <a:close/>
                <a:moveTo>
                  <a:pt x="12583" y="9867"/>
                </a:moveTo>
                <a:lnTo>
                  <a:pt x="12509" y="9904"/>
                </a:lnTo>
                <a:lnTo>
                  <a:pt x="11519" y="10271"/>
                </a:lnTo>
                <a:lnTo>
                  <a:pt x="11115" y="10381"/>
                </a:lnTo>
                <a:lnTo>
                  <a:pt x="10932" y="10491"/>
                </a:lnTo>
                <a:lnTo>
                  <a:pt x="10859" y="10564"/>
                </a:lnTo>
                <a:lnTo>
                  <a:pt x="10785" y="10638"/>
                </a:lnTo>
                <a:lnTo>
                  <a:pt x="10785" y="10748"/>
                </a:lnTo>
                <a:lnTo>
                  <a:pt x="10822" y="10821"/>
                </a:lnTo>
                <a:lnTo>
                  <a:pt x="10859" y="10858"/>
                </a:lnTo>
                <a:lnTo>
                  <a:pt x="10859" y="10894"/>
                </a:lnTo>
                <a:lnTo>
                  <a:pt x="10895" y="11335"/>
                </a:lnTo>
                <a:lnTo>
                  <a:pt x="11005" y="11738"/>
                </a:lnTo>
                <a:lnTo>
                  <a:pt x="11005" y="11848"/>
                </a:lnTo>
                <a:lnTo>
                  <a:pt x="11079" y="11885"/>
                </a:lnTo>
                <a:lnTo>
                  <a:pt x="11152" y="11921"/>
                </a:lnTo>
                <a:lnTo>
                  <a:pt x="11225" y="11921"/>
                </a:lnTo>
                <a:lnTo>
                  <a:pt x="12142" y="11445"/>
                </a:lnTo>
                <a:lnTo>
                  <a:pt x="12986" y="10931"/>
                </a:lnTo>
                <a:lnTo>
                  <a:pt x="13060" y="10858"/>
                </a:lnTo>
                <a:lnTo>
                  <a:pt x="13096" y="10784"/>
                </a:lnTo>
                <a:lnTo>
                  <a:pt x="13096" y="10711"/>
                </a:lnTo>
                <a:lnTo>
                  <a:pt x="13060" y="10638"/>
                </a:lnTo>
                <a:lnTo>
                  <a:pt x="12876" y="10344"/>
                </a:lnTo>
                <a:lnTo>
                  <a:pt x="12766" y="10014"/>
                </a:lnTo>
                <a:lnTo>
                  <a:pt x="12729" y="9941"/>
                </a:lnTo>
                <a:lnTo>
                  <a:pt x="12656" y="9904"/>
                </a:lnTo>
                <a:lnTo>
                  <a:pt x="12583" y="9867"/>
                </a:lnTo>
                <a:close/>
                <a:moveTo>
                  <a:pt x="6200" y="9977"/>
                </a:moveTo>
                <a:lnTo>
                  <a:pt x="5980" y="10014"/>
                </a:lnTo>
                <a:lnTo>
                  <a:pt x="5760" y="10087"/>
                </a:lnTo>
                <a:lnTo>
                  <a:pt x="5356" y="10234"/>
                </a:lnTo>
                <a:lnTo>
                  <a:pt x="4843" y="10381"/>
                </a:lnTo>
                <a:lnTo>
                  <a:pt x="4329" y="10564"/>
                </a:lnTo>
                <a:lnTo>
                  <a:pt x="4293" y="10601"/>
                </a:lnTo>
                <a:lnTo>
                  <a:pt x="4256" y="10638"/>
                </a:lnTo>
                <a:lnTo>
                  <a:pt x="4219" y="10784"/>
                </a:lnTo>
                <a:lnTo>
                  <a:pt x="4256" y="10894"/>
                </a:lnTo>
                <a:lnTo>
                  <a:pt x="4293" y="10931"/>
                </a:lnTo>
                <a:lnTo>
                  <a:pt x="4366" y="10968"/>
                </a:lnTo>
                <a:lnTo>
                  <a:pt x="4513" y="11298"/>
                </a:lnTo>
                <a:lnTo>
                  <a:pt x="4659" y="11701"/>
                </a:lnTo>
                <a:lnTo>
                  <a:pt x="4769" y="12142"/>
                </a:lnTo>
                <a:lnTo>
                  <a:pt x="4843" y="12215"/>
                </a:lnTo>
                <a:lnTo>
                  <a:pt x="4916" y="12252"/>
                </a:lnTo>
                <a:lnTo>
                  <a:pt x="4990" y="12252"/>
                </a:lnTo>
                <a:lnTo>
                  <a:pt x="5100" y="12215"/>
                </a:lnTo>
                <a:lnTo>
                  <a:pt x="5540" y="11921"/>
                </a:lnTo>
                <a:lnTo>
                  <a:pt x="5980" y="11665"/>
                </a:lnTo>
                <a:lnTo>
                  <a:pt x="6420" y="11445"/>
                </a:lnTo>
                <a:lnTo>
                  <a:pt x="6934" y="11225"/>
                </a:lnTo>
                <a:lnTo>
                  <a:pt x="6970" y="11188"/>
                </a:lnTo>
                <a:lnTo>
                  <a:pt x="7044" y="11114"/>
                </a:lnTo>
                <a:lnTo>
                  <a:pt x="7044" y="11041"/>
                </a:lnTo>
                <a:lnTo>
                  <a:pt x="7044" y="10931"/>
                </a:lnTo>
                <a:lnTo>
                  <a:pt x="6897" y="10601"/>
                </a:lnTo>
                <a:lnTo>
                  <a:pt x="6750" y="10307"/>
                </a:lnTo>
                <a:lnTo>
                  <a:pt x="6677" y="10161"/>
                </a:lnTo>
                <a:lnTo>
                  <a:pt x="6530" y="10051"/>
                </a:lnTo>
                <a:lnTo>
                  <a:pt x="6383" y="10014"/>
                </a:lnTo>
                <a:lnTo>
                  <a:pt x="6200" y="9977"/>
                </a:lnTo>
                <a:close/>
                <a:moveTo>
                  <a:pt x="9832" y="11371"/>
                </a:moveTo>
                <a:lnTo>
                  <a:pt x="10125" y="11921"/>
                </a:lnTo>
                <a:lnTo>
                  <a:pt x="9721" y="12142"/>
                </a:lnTo>
                <a:lnTo>
                  <a:pt x="9318" y="12288"/>
                </a:lnTo>
                <a:lnTo>
                  <a:pt x="8914" y="12435"/>
                </a:lnTo>
                <a:lnTo>
                  <a:pt x="8511" y="12545"/>
                </a:lnTo>
                <a:lnTo>
                  <a:pt x="8328" y="12032"/>
                </a:lnTo>
                <a:lnTo>
                  <a:pt x="8694" y="11921"/>
                </a:lnTo>
                <a:lnTo>
                  <a:pt x="9098" y="11738"/>
                </a:lnTo>
                <a:lnTo>
                  <a:pt x="9832" y="11371"/>
                </a:lnTo>
                <a:close/>
                <a:moveTo>
                  <a:pt x="9868" y="10894"/>
                </a:moveTo>
                <a:lnTo>
                  <a:pt x="8951" y="11298"/>
                </a:lnTo>
                <a:lnTo>
                  <a:pt x="8474" y="11481"/>
                </a:lnTo>
                <a:lnTo>
                  <a:pt x="8071" y="11738"/>
                </a:lnTo>
                <a:lnTo>
                  <a:pt x="7997" y="11738"/>
                </a:lnTo>
                <a:lnTo>
                  <a:pt x="7924" y="11775"/>
                </a:lnTo>
                <a:lnTo>
                  <a:pt x="7887" y="11885"/>
                </a:lnTo>
                <a:lnTo>
                  <a:pt x="7887" y="11958"/>
                </a:lnTo>
                <a:lnTo>
                  <a:pt x="8034" y="12398"/>
                </a:lnTo>
                <a:lnTo>
                  <a:pt x="8181" y="12839"/>
                </a:lnTo>
                <a:lnTo>
                  <a:pt x="8254" y="12949"/>
                </a:lnTo>
                <a:lnTo>
                  <a:pt x="8328" y="12985"/>
                </a:lnTo>
                <a:lnTo>
                  <a:pt x="8364" y="12985"/>
                </a:lnTo>
                <a:lnTo>
                  <a:pt x="8951" y="12839"/>
                </a:lnTo>
                <a:lnTo>
                  <a:pt x="9465" y="12655"/>
                </a:lnTo>
                <a:lnTo>
                  <a:pt x="10015" y="12472"/>
                </a:lnTo>
                <a:lnTo>
                  <a:pt x="10528" y="12215"/>
                </a:lnTo>
                <a:lnTo>
                  <a:pt x="10565" y="12142"/>
                </a:lnTo>
                <a:lnTo>
                  <a:pt x="10602" y="12105"/>
                </a:lnTo>
                <a:lnTo>
                  <a:pt x="10602" y="12032"/>
                </a:lnTo>
                <a:lnTo>
                  <a:pt x="10602" y="11958"/>
                </a:lnTo>
                <a:lnTo>
                  <a:pt x="10125" y="11041"/>
                </a:lnTo>
                <a:lnTo>
                  <a:pt x="10088" y="10968"/>
                </a:lnTo>
                <a:lnTo>
                  <a:pt x="10015" y="10894"/>
                </a:lnTo>
                <a:close/>
                <a:moveTo>
                  <a:pt x="13133" y="12288"/>
                </a:moveTo>
                <a:lnTo>
                  <a:pt x="13243" y="12325"/>
                </a:lnTo>
                <a:lnTo>
                  <a:pt x="13353" y="12472"/>
                </a:lnTo>
                <a:lnTo>
                  <a:pt x="13610" y="12985"/>
                </a:lnTo>
                <a:lnTo>
                  <a:pt x="12839" y="13242"/>
                </a:lnTo>
                <a:lnTo>
                  <a:pt x="12106" y="13572"/>
                </a:lnTo>
                <a:lnTo>
                  <a:pt x="11996" y="13352"/>
                </a:lnTo>
                <a:lnTo>
                  <a:pt x="11886" y="13132"/>
                </a:lnTo>
                <a:lnTo>
                  <a:pt x="11739" y="12692"/>
                </a:lnTo>
                <a:lnTo>
                  <a:pt x="12032" y="12618"/>
                </a:lnTo>
                <a:lnTo>
                  <a:pt x="12289" y="12545"/>
                </a:lnTo>
                <a:lnTo>
                  <a:pt x="12839" y="12362"/>
                </a:lnTo>
                <a:lnTo>
                  <a:pt x="13023" y="12288"/>
                </a:lnTo>
                <a:close/>
                <a:moveTo>
                  <a:pt x="7044" y="12325"/>
                </a:moveTo>
                <a:lnTo>
                  <a:pt x="7337" y="13022"/>
                </a:lnTo>
                <a:lnTo>
                  <a:pt x="5833" y="13792"/>
                </a:lnTo>
                <a:lnTo>
                  <a:pt x="5613" y="13132"/>
                </a:lnTo>
                <a:lnTo>
                  <a:pt x="5943" y="12875"/>
                </a:lnTo>
                <a:lnTo>
                  <a:pt x="6273" y="12655"/>
                </a:lnTo>
                <a:lnTo>
                  <a:pt x="6677" y="12472"/>
                </a:lnTo>
                <a:lnTo>
                  <a:pt x="7044" y="12325"/>
                </a:lnTo>
                <a:close/>
                <a:moveTo>
                  <a:pt x="13060" y="11885"/>
                </a:moveTo>
                <a:lnTo>
                  <a:pt x="12839" y="11921"/>
                </a:lnTo>
                <a:lnTo>
                  <a:pt x="12473" y="12068"/>
                </a:lnTo>
                <a:lnTo>
                  <a:pt x="11922" y="12215"/>
                </a:lnTo>
                <a:lnTo>
                  <a:pt x="11666" y="12288"/>
                </a:lnTo>
                <a:lnTo>
                  <a:pt x="11446" y="12398"/>
                </a:lnTo>
                <a:lnTo>
                  <a:pt x="11372" y="12435"/>
                </a:lnTo>
                <a:lnTo>
                  <a:pt x="11372" y="12472"/>
                </a:lnTo>
                <a:lnTo>
                  <a:pt x="11372" y="12582"/>
                </a:lnTo>
                <a:lnTo>
                  <a:pt x="11446" y="12655"/>
                </a:lnTo>
                <a:lnTo>
                  <a:pt x="11519" y="12692"/>
                </a:lnTo>
                <a:lnTo>
                  <a:pt x="11482" y="12839"/>
                </a:lnTo>
                <a:lnTo>
                  <a:pt x="11482" y="13022"/>
                </a:lnTo>
                <a:lnTo>
                  <a:pt x="11519" y="13169"/>
                </a:lnTo>
                <a:lnTo>
                  <a:pt x="11556" y="13315"/>
                </a:lnTo>
                <a:lnTo>
                  <a:pt x="11702" y="13646"/>
                </a:lnTo>
                <a:lnTo>
                  <a:pt x="11886" y="13902"/>
                </a:lnTo>
                <a:lnTo>
                  <a:pt x="11996" y="13976"/>
                </a:lnTo>
                <a:lnTo>
                  <a:pt x="12106" y="13976"/>
                </a:lnTo>
                <a:lnTo>
                  <a:pt x="13023" y="13609"/>
                </a:lnTo>
                <a:lnTo>
                  <a:pt x="13940" y="13279"/>
                </a:lnTo>
                <a:lnTo>
                  <a:pt x="14013" y="13205"/>
                </a:lnTo>
                <a:lnTo>
                  <a:pt x="14050" y="13169"/>
                </a:lnTo>
                <a:lnTo>
                  <a:pt x="14087" y="13095"/>
                </a:lnTo>
                <a:lnTo>
                  <a:pt x="14050" y="13022"/>
                </a:lnTo>
                <a:lnTo>
                  <a:pt x="13646" y="12142"/>
                </a:lnTo>
                <a:lnTo>
                  <a:pt x="13573" y="12032"/>
                </a:lnTo>
                <a:lnTo>
                  <a:pt x="13463" y="11958"/>
                </a:lnTo>
                <a:lnTo>
                  <a:pt x="13353" y="11885"/>
                </a:lnTo>
                <a:close/>
                <a:moveTo>
                  <a:pt x="7190" y="11848"/>
                </a:moveTo>
                <a:lnTo>
                  <a:pt x="7117" y="11885"/>
                </a:lnTo>
                <a:lnTo>
                  <a:pt x="6640" y="12032"/>
                </a:lnTo>
                <a:lnTo>
                  <a:pt x="6163" y="12215"/>
                </a:lnTo>
                <a:lnTo>
                  <a:pt x="5723" y="12508"/>
                </a:lnTo>
                <a:lnTo>
                  <a:pt x="5320" y="12802"/>
                </a:lnTo>
                <a:lnTo>
                  <a:pt x="5246" y="12839"/>
                </a:lnTo>
                <a:lnTo>
                  <a:pt x="5210" y="12875"/>
                </a:lnTo>
                <a:lnTo>
                  <a:pt x="5173" y="12912"/>
                </a:lnTo>
                <a:lnTo>
                  <a:pt x="5173" y="12985"/>
                </a:lnTo>
                <a:lnTo>
                  <a:pt x="5246" y="13279"/>
                </a:lnTo>
                <a:lnTo>
                  <a:pt x="5320" y="13572"/>
                </a:lnTo>
                <a:lnTo>
                  <a:pt x="5540" y="14159"/>
                </a:lnTo>
                <a:lnTo>
                  <a:pt x="5576" y="14196"/>
                </a:lnTo>
                <a:lnTo>
                  <a:pt x="5650" y="14269"/>
                </a:lnTo>
                <a:lnTo>
                  <a:pt x="5797" y="14269"/>
                </a:lnTo>
                <a:lnTo>
                  <a:pt x="7667" y="13315"/>
                </a:lnTo>
                <a:lnTo>
                  <a:pt x="7741" y="13279"/>
                </a:lnTo>
                <a:lnTo>
                  <a:pt x="7777" y="13205"/>
                </a:lnTo>
                <a:lnTo>
                  <a:pt x="7814" y="13132"/>
                </a:lnTo>
                <a:lnTo>
                  <a:pt x="7777" y="13059"/>
                </a:lnTo>
                <a:lnTo>
                  <a:pt x="7374" y="11995"/>
                </a:lnTo>
                <a:lnTo>
                  <a:pt x="7337" y="11921"/>
                </a:lnTo>
                <a:lnTo>
                  <a:pt x="7264" y="11885"/>
                </a:lnTo>
                <a:lnTo>
                  <a:pt x="7190" y="11848"/>
                </a:lnTo>
                <a:close/>
                <a:moveTo>
                  <a:pt x="10528" y="13279"/>
                </a:moveTo>
                <a:lnTo>
                  <a:pt x="10895" y="13976"/>
                </a:lnTo>
                <a:lnTo>
                  <a:pt x="9318" y="14599"/>
                </a:lnTo>
                <a:lnTo>
                  <a:pt x="9025" y="13902"/>
                </a:lnTo>
                <a:lnTo>
                  <a:pt x="9098" y="13829"/>
                </a:lnTo>
                <a:lnTo>
                  <a:pt x="9098" y="13792"/>
                </a:lnTo>
                <a:lnTo>
                  <a:pt x="9135" y="13756"/>
                </a:lnTo>
                <a:lnTo>
                  <a:pt x="9465" y="13609"/>
                </a:lnTo>
                <a:lnTo>
                  <a:pt x="9758" y="13535"/>
                </a:lnTo>
                <a:lnTo>
                  <a:pt x="10528" y="13279"/>
                </a:lnTo>
                <a:close/>
                <a:moveTo>
                  <a:pt x="10639" y="12839"/>
                </a:moveTo>
                <a:lnTo>
                  <a:pt x="10565" y="12875"/>
                </a:lnTo>
                <a:lnTo>
                  <a:pt x="9501" y="13242"/>
                </a:lnTo>
                <a:lnTo>
                  <a:pt x="9061" y="13352"/>
                </a:lnTo>
                <a:lnTo>
                  <a:pt x="8878" y="13462"/>
                </a:lnTo>
                <a:lnTo>
                  <a:pt x="8768" y="13499"/>
                </a:lnTo>
                <a:lnTo>
                  <a:pt x="8731" y="13572"/>
                </a:lnTo>
                <a:lnTo>
                  <a:pt x="8658" y="13682"/>
                </a:lnTo>
                <a:lnTo>
                  <a:pt x="8694" y="13829"/>
                </a:lnTo>
                <a:lnTo>
                  <a:pt x="8731" y="13866"/>
                </a:lnTo>
                <a:lnTo>
                  <a:pt x="8731" y="13902"/>
                </a:lnTo>
                <a:lnTo>
                  <a:pt x="8768" y="14159"/>
                </a:lnTo>
                <a:lnTo>
                  <a:pt x="8841" y="14416"/>
                </a:lnTo>
                <a:lnTo>
                  <a:pt x="9025" y="14893"/>
                </a:lnTo>
                <a:lnTo>
                  <a:pt x="9098" y="14929"/>
                </a:lnTo>
                <a:lnTo>
                  <a:pt x="9135" y="14966"/>
                </a:lnTo>
                <a:lnTo>
                  <a:pt x="9208" y="15003"/>
                </a:lnTo>
                <a:lnTo>
                  <a:pt x="9281" y="15003"/>
                </a:lnTo>
                <a:lnTo>
                  <a:pt x="11225" y="14269"/>
                </a:lnTo>
                <a:lnTo>
                  <a:pt x="11262" y="14232"/>
                </a:lnTo>
                <a:lnTo>
                  <a:pt x="11299" y="14159"/>
                </a:lnTo>
                <a:lnTo>
                  <a:pt x="11335" y="14086"/>
                </a:lnTo>
                <a:lnTo>
                  <a:pt x="11335" y="14012"/>
                </a:lnTo>
                <a:lnTo>
                  <a:pt x="10822" y="12985"/>
                </a:lnTo>
                <a:lnTo>
                  <a:pt x="10785" y="12912"/>
                </a:lnTo>
                <a:lnTo>
                  <a:pt x="10712" y="12875"/>
                </a:lnTo>
                <a:lnTo>
                  <a:pt x="10639" y="12839"/>
                </a:lnTo>
                <a:close/>
                <a:moveTo>
                  <a:pt x="7997" y="14342"/>
                </a:moveTo>
                <a:lnTo>
                  <a:pt x="8107" y="14489"/>
                </a:lnTo>
                <a:lnTo>
                  <a:pt x="8144" y="14599"/>
                </a:lnTo>
                <a:lnTo>
                  <a:pt x="8107" y="14746"/>
                </a:lnTo>
                <a:lnTo>
                  <a:pt x="8034" y="14893"/>
                </a:lnTo>
                <a:lnTo>
                  <a:pt x="7924" y="15003"/>
                </a:lnTo>
                <a:lnTo>
                  <a:pt x="7814" y="15149"/>
                </a:lnTo>
                <a:lnTo>
                  <a:pt x="7557" y="15296"/>
                </a:lnTo>
                <a:lnTo>
                  <a:pt x="7044" y="15516"/>
                </a:lnTo>
                <a:lnTo>
                  <a:pt x="6787" y="15590"/>
                </a:lnTo>
                <a:lnTo>
                  <a:pt x="6567" y="15736"/>
                </a:lnTo>
                <a:lnTo>
                  <a:pt x="6310" y="15113"/>
                </a:lnTo>
                <a:lnTo>
                  <a:pt x="6383" y="15076"/>
                </a:lnTo>
                <a:lnTo>
                  <a:pt x="6457" y="14966"/>
                </a:lnTo>
                <a:lnTo>
                  <a:pt x="6457" y="14929"/>
                </a:lnTo>
                <a:lnTo>
                  <a:pt x="6530" y="15003"/>
                </a:lnTo>
                <a:lnTo>
                  <a:pt x="6604" y="14966"/>
                </a:lnTo>
                <a:lnTo>
                  <a:pt x="6787" y="14929"/>
                </a:lnTo>
                <a:lnTo>
                  <a:pt x="7227" y="14783"/>
                </a:lnTo>
                <a:lnTo>
                  <a:pt x="7631" y="14599"/>
                </a:lnTo>
                <a:lnTo>
                  <a:pt x="7997" y="14342"/>
                </a:lnTo>
                <a:close/>
                <a:moveTo>
                  <a:pt x="15150" y="15370"/>
                </a:moveTo>
                <a:lnTo>
                  <a:pt x="15150" y="15443"/>
                </a:lnTo>
                <a:lnTo>
                  <a:pt x="15224" y="15480"/>
                </a:lnTo>
                <a:lnTo>
                  <a:pt x="15260" y="15516"/>
                </a:lnTo>
                <a:lnTo>
                  <a:pt x="15150" y="15736"/>
                </a:lnTo>
                <a:lnTo>
                  <a:pt x="15004" y="15993"/>
                </a:lnTo>
                <a:lnTo>
                  <a:pt x="14857" y="15626"/>
                </a:lnTo>
                <a:lnTo>
                  <a:pt x="15150" y="15370"/>
                </a:lnTo>
                <a:close/>
                <a:moveTo>
                  <a:pt x="7997" y="13902"/>
                </a:moveTo>
                <a:lnTo>
                  <a:pt x="7887" y="13939"/>
                </a:lnTo>
                <a:lnTo>
                  <a:pt x="7631" y="14122"/>
                </a:lnTo>
                <a:lnTo>
                  <a:pt x="7337" y="14269"/>
                </a:lnTo>
                <a:lnTo>
                  <a:pt x="7044" y="14416"/>
                </a:lnTo>
                <a:lnTo>
                  <a:pt x="6750" y="14526"/>
                </a:lnTo>
                <a:lnTo>
                  <a:pt x="6347" y="14599"/>
                </a:lnTo>
                <a:lnTo>
                  <a:pt x="6163" y="14673"/>
                </a:lnTo>
                <a:lnTo>
                  <a:pt x="6090" y="14746"/>
                </a:lnTo>
                <a:lnTo>
                  <a:pt x="6017" y="14819"/>
                </a:lnTo>
                <a:lnTo>
                  <a:pt x="6017" y="14929"/>
                </a:lnTo>
                <a:lnTo>
                  <a:pt x="5943" y="15003"/>
                </a:lnTo>
                <a:lnTo>
                  <a:pt x="5943" y="15113"/>
                </a:lnTo>
                <a:lnTo>
                  <a:pt x="6127" y="15590"/>
                </a:lnTo>
                <a:lnTo>
                  <a:pt x="6273" y="16103"/>
                </a:lnTo>
                <a:lnTo>
                  <a:pt x="6347" y="16177"/>
                </a:lnTo>
                <a:lnTo>
                  <a:pt x="6420" y="16213"/>
                </a:lnTo>
                <a:lnTo>
                  <a:pt x="6493" y="16213"/>
                </a:lnTo>
                <a:lnTo>
                  <a:pt x="6567" y="16177"/>
                </a:lnTo>
                <a:lnTo>
                  <a:pt x="6787" y="16030"/>
                </a:lnTo>
                <a:lnTo>
                  <a:pt x="7007" y="15920"/>
                </a:lnTo>
                <a:lnTo>
                  <a:pt x="7484" y="15736"/>
                </a:lnTo>
                <a:lnTo>
                  <a:pt x="7704" y="15663"/>
                </a:lnTo>
                <a:lnTo>
                  <a:pt x="7924" y="15553"/>
                </a:lnTo>
                <a:lnTo>
                  <a:pt x="8144" y="15406"/>
                </a:lnTo>
                <a:lnTo>
                  <a:pt x="8328" y="15223"/>
                </a:lnTo>
                <a:lnTo>
                  <a:pt x="8438" y="15076"/>
                </a:lnTo>
                <a:lnTo>
                  <a:pt x="8511" y="14893"/>
                </a:lnTo>
                <a:lnTo>
                  <a:pt x="8511" y="14709"/>
                </a:lnTo>
                <a:lnTo>
                  <a:pt x="8511" y="14526"/>
                </a:lnTo>
                <a:lnTo>
                  <a:pt x="8474" y="14342"/>
                </a:lnTo>
                <a:lnTo>
                  <a:pt x="8364" y="14159"/>
                </a:lnTo>
                <a:lnTo>
                  <a:pt x="8254" y="14049"/>
                </a:lnTo>
                <a:lnTo>
                  <a:pt x="8071" y="13939"/>
                </a:lnTo>
                <a:lnTo>
                  <a:pt x="7997" y="13902"/>
                </a:lnTo>
                <a:close/>
                <a:moveTo>
                  <a:pt x="14710" y="15736"/>
                </a:moveTo>
                <a:lnTo>
                  <a:pt x="14747" y="15993"/>
                </a:lnTo>
                <a:lnTo>
                  <a:pt x="14820" y="16250"/>
                </a:lnTo>
                <a:lnTo>
                  <a:pt x="14490" y="16507"/>
                </a:lnTo>
                <a:lnTo>
                  <a:pt x="14417" y="16397"/>
                </a:lnTo>
                <a:lnTo>
                  <a:pt x="14307" y="15993"/>
                </a:lnTo>
                <a:lnTo>
                  <a:pt x="14380" y="15956"/>
                </a:lnTo>
                <a:lnTo>
                  <a:pt x="14710" y="15736"/>
                </a:lnTo>
                <a:close/>
                <a:moveTo>
                  <a:pt x="14123" y="16103"/>
                </a:moveTo>
                <a:lnTo>
                  <a:pt x="14160" y="16397"/>
                </a:lnTo>
                <a:lnTo>
                  <a:pt x="14233" y="16690"/>
                </a:lnTo>
                <a:lnTo>
                  <a:pt x="13830" y="16873"/>
                </a:lnTo>
                <a:lnTo>
                  <a:pt x="13720" y="16727"/>
                </a:lnTo>
                <a:lnTo>
                  <a:pt x="13500" y="16433"/>
                </a:lnTo>
                <a:lnTo>
                  <a:pt x="14123" y="16103"/>
                </a:lnTo>
                <a:close/>
                <a:moveTo>
                  <a:pt x="13426" y="16470"/>
                </a:moveTo>
                <a:lnTo>
                  <a:pt x="13500" y="16727"/>
                </a:lnTo>
                <a:lnTo>
                  <a:pt x="13536" y="16873"/>
                </a:lnTo>
                <a:lnTo>
                  <a:pt x="13573" y="16984"/>
                </a:lnTo>
                <a:lnTo>
                  <a:pt x="13096" y="17167"/>
                </a:lnTo>
                <a:lnTo>
                  <a:pt x="12986" y="17057"/>
                </a:lnTo>
                <a:lnTo>
                  <a:pt x="12876" y="16873"/>
                </a:lnTo>
                <a:lnTo>
                  <a:pt x="12839" y="16727"/>
                </a:lnTo>
                <a:lnTo>
                  <a:pt x="13426" y="16470"/>
                </a:lnTo>
                <a:close/>
                <a:moveTo>
                  <a:pt x="12583" y="16837"/>
                </a:moveTo>
                <a:lnTo>
                  <a:pt x="12656" y="17094"/>
                </a:lnTo>
                <a:lnTo>
                  <a:pt x="12803" y="17277"/>
                </a:lnTo>
                <a:lnTo>
                  <a:pt x="12399" y="17460"/>
                </a:lnTo>
                <a:lnTo>
                  <a:pt x="12326" y="17387"/>
                </a:lnTo>
                <a:lnTo>
                  <a:pt x="12253" y="17277"/>
                </a:lnTo>
                <a:lnTo>
                  <a:pt x="12216" y="17167"/>
                </a:lnTo>
                <a:lnTo>
                  <a:pt x="12216" y="17020"/>
                </a:lnTo>
                <a:lnTo>
                  <a:pt x="12583" y="16837"/>
                </a:lnTo>
                <a:close/>
                <a:moveTo>
                  <a:pt x="12032" y="17094"/>
                </a:moveTo>
                <a:lnTo>
                  <a:pt x="11996" y="17240"/>
                </a:lnTo>
                <a:lnTo>
                  <a:pt x="12032" y="17387"/>
                </a:lnTo>
                <a:lnTo>
                  <a:pt x="12106" y="17570"/>
                </a:lnTo>
                <a:lnTo>
                  <a:pt x="11812" y="17644"/>
                </a:lnTo>
                <a:lnTo>
                  <a:pt x="11776" y="17644"/>
                </a:lnTo>
                <a:lnTo>
                  <a:pt x="11739" y="17497"/>
                </a:lnTo>
                <a:lnTo>
                  <a:pt x="11666" y="17240"/>
                </a:lnTo>
                <a:lnTo>
                  <a:pt x="12032" y="17094"/>
                </a:lnTo>
                <a:close/>
                <a:moveTo>
                  <a:pt x="11446" y="17350"/>
                </a:moveTo>
                <a:lnTo>
                  <a:pt x="11482" y="17607"/>
                </a:lnTo>
                <a:lnTo>
                  <a:pt x="11519" y="17791"/>
                </a:lnTo>
                <a:lnTo>
                  <a:pt x="11189" y="17901"/>
                </a:lnTo>
                <a:lnTo>
                  <a:pt x="11115" y="17937"/>
                </a:lnTo>
                <a:lnTo>
                  <a:pt x="11115" y="17864"/>
                </a:lnTo>
                <a:lnTo>
                  <a:pt x="11115" y="17827"/>
                </a:lnTo>
                <a:lnTo>
                  <a:pt x="11115" y="17717"/>
                </a:lnTo>
                <a:lnTo>
                  <a:pt x="11005" y="17607"/>
                </a:lnTo>
                <a:lnTo>
                  <a:pt x="10969" y="17534"/>
                </a:lnTo>
                <a:lnTo>
                  <a:pt x="11446" y="17350"/>
                </a:lnTo>
                <a:close/>
                <a:moveTo>
                  <a:pt x="10639" y="17644"/>
                </a:moveTo>
                <a:lnTo>
                  <a:pt x="10749" y="17791"/>
                </a:lnTo>
                <a:lnTo>
                  <a:pt x="10859" y="17901"/>
                </a:lnTo>
                <a:lnTo>
                  <a:pt x="10932" y="17974"/>
                </a:lnTo>
                <a:lnTo>
                  <a:pt x="10969" y="17974"/>
                </a:lnTo>
                <a:lnTo>
                  <a:pt x="10455" y="18194"/>
                </a:lnTo>
                <a:lnTo>
                  <a:pt x="10418" y="18121"/>
                </a:lnTo>
                <a:lnTo>
                  <a:pt x="10345" y="18121"/>
                </a:lnTo>
                <a:lnTo>
                  <a:pt x="10235" y="18157"/>
                </a:lnTo>
                <a:lnTo>
                  <a:pt x="10162" y="17901"/>
                </a:lnTo>
                <a:lnTo>
                  <a:pt x="10125" y="17827"/>
                </a:lnTo>
                <a:lnTo>
                  <a:pt x="10639" y="17644"/>
                </a:lnTo>
                <a:close/>
                <a:moveTo>
                  <a:pt x="10272" y="440"/>
                </a:moveTo>
                <a:lnTo>
                  <a:pt x="10455" y="477"/>
                </a:lnTo>
                <a:lnTo>
                  <a:pt x="10565" y="550"/>
                </a:lnTo>
                <a:lnTo>
                  <a:pt x="10675" y="624"/>
                </a:lnTo>
                <a:lnTo>
                  <a:pt x="10785" y="734"/>
                </a:lnTo>
                <a:lnTo>
                  <a:pt x="10969" y="990"/>
                </a:lnTo>
                <a:lnTo>
                  <a:pt x="11005" y="1210"/>
                </a:lnTo>
                <a:lnTo>
                  <a:pt x="11042" y="1431"/>
                </a:lnTo>
                <a:lnTo>
                  <a:pt x="11335" y="2348"/>
                </a:lnTo>
                <a:lnTo>
                  <a:pt x="11886" y="3998"/>
                </a:lnTo>
                <a:lnTo>
                  <a:pt x="13060" y="7300"/>
                </a:lnTo>
                <a:lnTo>
                  <a:pt x="14233" y="10564"/>
                </a:lnTo>
                <a:lnTo>
                  <a:pt x="14857" y="12215"/>
                </a:lnTo>
                <a:lnTo>
                  <a:pt x="15187" y="13095"/>
                </a:lnTo>
                <a:lnTo>
                  <a:pt x="15407" y="13646"/>
                </a:lnTo>
                <a:lnTo>
                  <a:pt x="15334" y="13682"/>
                </a:lnTo>
                <a:lnTo>
                  <a:pt x="15297" y="13829"/>
                </a:lnTo>
                <a:lnTo>
                  <a:pt x="15297" y="13939"/>
                </a:lnTo>
                <a:lnTo>
                  <a:pt x="15260" y="14196"/>
                </a:lnTo>
                <a:lnTo>
                  <a:pt x="15224" y="14379"/>
                </a:lnTo>
                <a:lnTo>
                  <a:pt x="15187" y="14526"/>
                </a:lnTo>
                <a:lnTo>
                  <a:pt x="15004" y="14856"/>
                </a:lnTo>
                <a:lnTo>
                  <a:pt x="14747" y="15149"/>
                </a:lnTo>
                <a:lnTo>
                  <a:pt x="14453" y="15370"/>
                </a:lnTo>
                <a:lnTo>
                  <a:pt x="14123" y="15590"/>
                </a:lnTo>
                <a:lnTo>
                  <a:pt x="13793" y="15773"/>
                </a:lnTo>
                <a:lnTo>
                  <a:pt x="13060" y="16140"/>
                </a:lnTo>
                <a:lnTo>
                  <a:pt x="12326" y="16470"/>
                </a:lnTo>
                <a:lnTo>
                  <a:pt x="10859" y="17094"/>
                </a:lnTo>
                <a:lnTo>
                  <a:pt x="10015" y="17424"/>
                </a:lnTo>
                <a:lnTo>
                  <a:pt x="9978" y="17387"/>
                </a:lnTo>
                <a:lnTo>
                  <a:pt x="9942" y="17387"/>
                </a:lnTo>
                <a:lnTo>
                  <a:pt x="9905" y="17424"/>
                </a:lnTo>
                <a:lnTo>
                  <a:pt x="9905" y="17460"/>
                </a:lnTo>
                <a:lnTo>
                  <a:pt x="8841" y="17791"/>
                </a:lnTo>
                <a:lnTo>
                  <a:pt x="7777" y="18121"/>
                </a:lnTo>
                <a:lnTo>
                  <a:pt x="6970" y="18304"/>
                </a:lnTo>
                <a:lnTo>
                  <a:pt x="6163" y="18487"/>
                </a:lnTo>
                <a:lnTo>
                  <a:pt x="5797" y="18524"/>
                </a:lnTo>
                <a:lnTo>
                  <a:pt x="5613" y="18524"/>
                </a:lnTo>
                <a:lnTo>
                  <a:pt x="5430" y="18451"/>
                </a:lnTo>
                <a:lnTo>
                  <a:pt x="5283" y="18377"/>
                </a:lnTo>
                <a:lnTo>
                  <a:pt x="5173" y="18231"/>
                </a:lnTo>
                <a:lnTo>
                  <a:pt x="5063" y="18121"/>
                </a:lnTo>
                <a:lnTo>
                  <a:pt x="4953" y="17974"/>
                </a:lnTo>
                <a:lnTo>
                  <a:pt x="4879" y="17680"/>
                </a:lnTo>
                <a:lnTo>
                  <a:pt x="4769" y="17387"/>
                </a:lnTo>
                <a:lnTo>
                  <a:pt x="4476" y="16507"/>
                </a:lnTo>
                <a:lnTo>
                  <a:pt x="3926" y="14819"/>
                </a:lnTo>
                <a:lnTo>
                  <a:pt x="3376" y="13169"/>
                </a:lnTo>
                <a:lnTo>
                  <a:pt x="2752" y="11518"/>
                </a:lnTo>
                <a:lnTo>
                  <a:pt x="2165" y="9867"/>
                </a:lnTo>
                <a:lnTo>
                  <a:pt x="1505" y="8253"/>
                </a:lnTo>
                <a:lnTo>
                  <a:pt x="845" y="6603"/>
                </a:lnTo>
                <a:lnTo>
                  <a:pt x="588" y="6052"/>
                </a:lnTo>
                <a:lnTo>
                  <a:pt x="478" y="5796"/>
                </a:lnTo>
                <a:lnTo>
                  <a:pt x="331" y="5539"/>
                </a:lnTo>
                <a:lnTo>
                  <a:pt x="368" y="5502"/>
                </a:lnTo>
                <a:lnTo>
                  <a:pt x="404" y="5429"/>
                </a:lnTo>
                <a:lnTo>
                  <a:pt x="368" y="5209"/>
                </a:lnTo>
                <a:lnTo>
                  <a:pt x="404" y="5025"/>
                </a:lnTo>
                <a:lnTo>
                  <a:pt x="404" y="4879"/>
                </a:lnTo>
                <a:lnTo>
                  <a:pt x="478" y="4695"/>
                </a:lnTo>
                <a:lnTo>
                  <a:pt x="624" y="4402"/>
                </a:lnTo>
                <a:lnTo>
                  <a:pt x="845" y="4145"/>
                </a:lnTo>
                <a:lnTo>
                  <a:pt x="1101" y="3888"/>
                </a:lnTo>
                <a:lnTo>
                  <a:pt x="1395" y="3668"/>
                </a:lnTo>
                <a:lnTo>
                  <a:pt x="1725" y="3485"/>
                </a:lnTo>
                <a:lnTo>
                  <a:pt x="2018" y="3301"/>
                </a:lnTo>
                <a:lnTo>
                  <a:pt x="2789" y="2935"/>
                </a:lnTo>
                <a:lnTo>
                  <a:pt x="3596" y="2641"/>
                </a:lnTo>
                <a:lnTo>
                  <a:pt x="5210" y="2017"/>
                </a:lnTo>
                <a:lnTo>
                  <a:pt x="6787" y="1394"/>
                </a:lnTo>
                <a:lnTo>
                  <a:pt x="7557" y="1100"/>
                </a:lnTo>
                <a:lnTo>
                  <a:pt x="8364" y="807"/>
                </a:lnTo>
                <a:lnTo>
                  <a:pt x="9135" y="587"/>
                </a:lnTo>
                <a:lnTo>
                  <a:pt x="9538" y="514"/>
                </a:lnTo>
                <a:lnTo>
                  <a:pt x="9942" y="440"/>
                </a:lnTo>
                <a:close/>
                <a:moveTo>
                  <a:pt x="9868" y="17937"/>
                </a:moveTo>
                <a:lnTo>
                  <a:pt x="9868" y="17974"/>
                </a:lnTo>
                <a:lnTo>
                  <a:pt x="9905" y="18157"/>
                </a:lnTo>
                <a:lnTo>
                  <a:pt x="10015" y="18341"/>
                </a:lnTo>
                <a:lnTo>
                  <a:pt x="9575" y="18524"/>
                </a:lnTo>
                <a:lnTo>
                  <a:pt x="9575" y="18487"/>
                </a:lnTo>
                <a:lnTo>
                  <a:pt x="9538" y="18341"/>
                </a:lnTo>
                <a:lnTo>
                  <a:pt x="9465" y="18231"/>
                </a:lnTo>
                <a:lnTo>
                  <a:pt x="9391" y="18084"/>
                </a:lnTo>
                <a:lnTo>
                  <a:pt x="9868" y="17937"/>
                </a:lnTo>
                <a:close/>
                <a:moveTo>
                  <a:pt x="9098" y="18194"/>
                </a:moveTo>
                <a:lnTo>
                  <a:pt x="9171" y="18414"/>
                </a:lnTo>
                <a:lnTo>
                  <a:pt x="9245" y="18524"/>
                </a:lnTo>
                <a:lnTo>
                  <a:pt x="9318" y="18598"/>
                </a:lnTo>
                <a:lnTo>
                  <a:pt x="8841" y="18781"/>
                </a:lnTo>
                <a:lnTo>
                  <a:pt x="8768" y="18708"/>
                </a:lnTo>
                <a:lnTo>
                  <a:pt x="8694" y="18598"/>
                </a:lnTo>
                <a:lnTo>
                  <a:pt x="8621" y="18487"/>
                </a:lnTo>
                <a:lnTo>
                  <a:pt x="8584" y="18341"/>
                </a:lnTo>
                <a:lnTo>
                  <a:pt x="9098" y="18194"/>
                </a:lnTo>
                <a:close/>
                <a:moveTo>
                  <a:pt x="8254" y="18414"/>
                </a:moveTo>
                <a:lnTo>
                  <a:pt x="8291" y="18561"/>
                </a:lnTo>
                <a:lnTo>
                  <a:pt x="8364" y="18744"/>
                </a:lnTo>
                <a:lnTo>
                  <a:pt x="8511" y="18928"/>
                </a:lnTo>
                <a:lnTo>
                  <a:pt x="8181" y="19038"/>
                </a:lnTo>
                <a:lnTo>
                  <a:pt x="8144" y="18964"/>
                </a:lnTo>
                <a:lnTo>
                  <a:pt x="8107" y="18928"/>
                </a:lnTo>
                <a:lnTo>
                  <a:pt x="7997" y="18854"/>
                </a:lnTo>
                <a:lnTo>
                  <a:pt x="7961" y="18818"/>
                </a:lnTo>
                <a:lnTo>
                  <a:pt x="7851" y="18634"/>
                </a:lnTo>
                <a:lnTo>
                  <a:pt x="7851" y="18561"/>
                </a:lnTo>
                <a:lnTo>
                  <a:pt x="8254" y="18414"/>
                </a:lnTo>
                <a:close/>
                <a:moveTo>
                  <a:pt x="5246" y="18818"/>
                </a:moveTo>
                <a:lnTo>
                  <a:pt x="5430" y="18891"/>
                </a:lnTo>
                <a:lnTo>
                  <a:pt x="5650" y="18928"/>
                </a:lnTo>
                <a:lnTo>
                  <a:pt x="5870" y="18964"/>
                </a:lnTo>
                <a:lnTo>
                  <a:pt x="5943" y="19221"/>
                </a:lnTo>
                <a:lnTo>
                  <a:pt x="5760" y="19148"/>
                </a:lnTo>
                <a:lnTo>
                  <a:pt x="5576" y="19038"/>
                </a:lnTo>
                <a:lnTo>
                  <a:pt x="5393" y="18928"/>
                </a:lnTo>
                <a:lnTo>
                  <a:pt x="5246" y="18818"/>
                </a:lnTo>
                <a:close/>
                <a:moveTo>
                  <a:pt x="7557" y="18634"/>
                </a:moveTo>
                <a:lnTo>
                  <a:pt x="7557" y="18781"/>
                </a:lnTo>
                <a:lnTo>
                  <a:pt x="7631" y="18928"/>
                </a:lnTo>
                <a:lnTo>
                  <a:pt x="7704" y="19038"/>
                </a:lnTo>
                <a:lnTo>
                  <a:pt x="7777" y="19148"/>
                </a:lnTo>
                <a:lnTo>
                  <a:pt x="7704" y="19184"/>
                </a:lnTo>
                <a:lnTo>
                  <a:pt x="7227" y="19294"/>
                </a:lnTo>
                <a:lnTo>
                  <a:pt x="7154" y="19184"/>
                </a:lnTo>
                <a:lnTo>
                  <a:pt x="7080" y="19074"/>
                </a:lnTo>
                <a:lnTo>
                  <a:pt x="6970" y="18928"/>
                </a:lnTo>
                <a:lnTo>
                  <a:pt x="6897" y="18781"/>
                </a:lnTo>
                <a:lnTo>
                  <a:pt x="7117" y="18708"/>
                </a:lnTo>
                <a:lnTo>
                  <a:pt x="7557" y="18634"/>
                </a:lnTo>
                <a:close/>
                <a:moveTo>
                  <a:pt x="6604" y="18854"/>
                </a:moveTo>
                <a:lnTo>
                  <a:pt x="6677" y="19111"/>
                </a:lnTo>
                <a:lnTo>
                  <a:pt x="6750" y="19221"/>
                </a:lnTo>
                <a:lnTo>
                  <a:pt x="6824" y="19331"/>
                </a:lnTo>
                <a:lnTo>
                  <a:pt x="6493" y="19331"/>
                </a:lnTo>
                <a:lnTo>
                  <a:pt x="6493" y="19258"/>
                </a:lnTo>
                <a:lnTo>
                  <a:pt x="6493" y="19221"/>
                </a:lnTo>
                <a:lnTo>
                  <a:pt x="6420" y="19184"/>
                </a:lnTo>
                <a:lnTo>
                  <a:pt x="6383" y="19184"/>
                </a:lnTo>
                <a:lnTo>
                  <a:pt x="6310" y="19221"/>
                </a:lnTo>
                <a:lnTo>
                  <a:pt x="6273" y="19221"/>
                </a:lnTo>
                <a:lnTo>
                  <a:pt x="6200" y="19184"/>
                </a:lnTo>
                <a:lnTo>
                  <a:pt x="6163" y="19074"/>
                </a:lnTo>
                <a:lnTo>
                  <a:pt x="6127" y="18928"/>
                </a:lnTo>
                <a:lnTo>
                  <a:pt x="6604" y="18854"/>
                </a:lnTo>
                <a:close/>
                <a:moveTo>
                  <a:pt x="10125" y="0"/>
                </a:moveTo>
                <a:lnTo>
                  <a:pt x="9721" y="37"/>
                </a:lnTo>
                <a:lnTo>
                  <a:pt x="9318" y="110"/>
                </a:lnTo>
                <a:lnTo>
                  <a:pt x="8804" y="220"/>
                </a:lnTo>
                <a:lnTo>
                  <a:pt x="8291" y="403"/>
                </a:lnTo>
                <a:lnTo>
                  <a:pt x="7300" y="734"/>
                </a:lnTo>
                <a:lnTo>
                  <a:pt x="5320" y="1504"/>
                </a:lnTo>
                <a:lnTo>
                  <a:pt x="3376" y="2274"/>
                </a:lnTo>
                <a:lnTo>
                  <a:pt x="2422" y="2678"/>
                </a:lnTo>
                <a:lnTo>
                  <a:pt x="1945" y="2898"/>
                </a:lnTo>
                <a:lnTo>
                  <a:pt x="1505" y="3118"/>
                </a:lnTo>
                <a:lnTo>
                  <a:pt x="1248" y="3301"/>
                </a:lnTo>
                <a:lnTo>
                  <a:pt x="955" y="3485"/>
                </a:lnTo>
                <a:lnTo>
                  <a:pt x="698" y="3742"/>
                </a:lnTo>
                <a:lnTo>
                  <a:pt x="441" y="3998"/>
                </a:lnTo>
                <a:lnTo>
                  <a:pt x="221" y="4292"/>
                </a:lnTo>
                <a:lnTo>
                  <a:pt x="74" y="4622"/>
                </a:lnTo>
                <a:lnTo>
                  <a:pt x="38" y="4769"/>
                </a:lnTo>
                <a:lnTo>
                  <a:pt x="38" y="4915"/>
                </a:lnTo>
                <a:lnTo>
                  <a:pt x="38" y="5099"/>
                </a:lnTo>
                <a:lnTo>
                  <a:pt x="74" y="5245"/>
                </a:lnTo>
                <a:lnTo>
                  <a:pt x="1" y="5282"/>
                </a:lnTo>
                <a:lnTo>
                  <a:pt x="1" y="5319"/>
                </a:lnTo>
                <a:lnTo>
                  <a:pt x="38" y="5722"/>
                </a:lnTo>
                <a:lnTo>
                  <a:pt x="148" y="6052"/>
                </a:lnTo>
                <a:lnTo>
                  <a:pt x="441" y="6786"/>
                </a:lnTo>
                <a:lnTo>
                  <a:pt x="1065" y="8400"/>
                </a:lnTo>
                <a:lnTo>
                  <a:pt x="2348" y="11665"/>
                </a:lnTo>
                <a:lnTo>
                  <a:pt x="2935" y="13315"/>
                </a:lnTo>
                <a:lnTo>
                  <a:pt x="3522" y="15003"/>
                </a:lnTo>
                <a:lnTo>
                  <a:pt x="4072" y="16653"/>
                </a:lnTo>
                <a:lnTo>
                  <a:pt x="4293" y="17424"/>
                </a:lnTo>
                <a:lnTo>
                  <a:pt x="4439" y="17827"/>
                </a:lnTo>
                <a:lnTo>
                  <a:pt x="4513" y="18047"/>
                </a:lnTo>
                <a:lnTo>
                  <a:pt x="4623" y="18231"/>
                </a:lnTo>
                <a:lnTo>
                  <a:pt x="4659" y="18451"/>
                </a:lnTo>
                <a:lnTo>
                  <a:pt x="4733" y="18634"/>
                </a:lnTo>
                <a:lnTo>
                  <a:pt x="4806" y="18781"/>
                </a:lnTo>
                <a:lnTo>
                  <a:pt x="4916" y="18928"/>
                </a:lnTo>
                <a:lnTo>
                  <a:pt x="5026" y="19074"/>
                </a:lnTo>
                <a:lnTo>
                  <a:pt x="5173" y="19221"/>
                </a:lnTo>
                <a:lnTo>
                  <a:pt x="5503" y="19404"/>
                </a:lnTo>
                <a:lnTo>
                  <a:pt x="5833" y="19551"/>
                </a:lnTo>
                <a:lnTo>
                  <a:pt x="6237" y="19661"/>
                </a:lnTo>
                <a:lnTo>
                  <a:pt x="6604" y="19698"/>
                </a:lnTo>
                <a:lnTo>
                  <a:pt x="7007" y="19698"/>
                </a:lnTo>
                <a:lnTo>
                  <a:pt x="7484" y="19625"/>
                </a:lnTo>
                <a:lnTo>
                  <a:pt x="7924" y="19515"/>
                </a:lnTo>
                <a:lnTo>
                  <a:pt x="8841" y="19184"/>
                </a:lnTo>
                <a:lnTo>
                  <a:pt x="11079" y="18341"/>
                </a:lnTo>
                <a:lnTo>
                  <a:pt x="13206" y="17570"/>
                </a:lnTo>
                <a:lnTo>
                  <a:pt x="13830" y="17314"/>
                </a:lnTo>
                <a:lnTo>
                  <a:pt x="14417" y="17020"/>
                </a:lnTo>
                <a:lnTo>
                  <a:pt x="14527" y="17020"/>
                </a:lnTo>
                <a:lnTo>
                  <a:pt x="14674" y="16947"/>
                </a:lnTo>
                <a:lnTo>
                  <a:pt x="14710" y="16873"/>
                </a:lnTo>
                <a:lnTo>
                  <a:pt x="14710" y="16837"/>
                </a:lnTo>
                <a:lnTo>
                  <a:pt x="14894" y="16690"/>
                </a:lnTo>
                <a:lnTo>
                  <a:pt x="15187" y="16433"/>
                </a:lnTo>
                <a:lnTo>
                  <a:pt x="15407" y="16103"/>
                </a:lnTo>
                <a:lnTo>
                  <a:pt x="15554" y="15773"/>
                </a:lnTo>
                <a:lnTo>
                  <a:pt x="15701" y="15406"/>
                </a:lnTo>
                <a:lnTo>
                  <a:pt x="15774" y="15039"/>
                </a:lnTo>
                <a:lnTo>
                  <a:pt x="15811" y="14636"/>
                </a:lnTo>
                <a:lnTo>
                  <a:pt x="15847" y="13866"/>
                </a:lnTo>
                <a:lnTo>
                  <a:pt x="15884" y="13829"/>
                </a:lnTo>
                <a:lnTo>
                  <a:pt x="15884" y="13756"/>
                </a:lnTo>
                <a:lnTo>
                  <a:pt x="15847" y="13572"/>
                </a:lnTo>
                <a:lnTo>
                  <a:pt x="15811" y="13389"/>
                </a:lnTo>
                <a:lnTo>
                  <a:pt x="15664" y="13059"/>
                </a:lnTo>
                <a:lnTo>
                  <a:pt x="15334" y="12178"/>
                </a:lnTo>
                <a:lnTo>
                  <a:pt x="14710" y="10564"/>
                </a:lnTo>
                <a:lnTo>
                  <a:pt x="13500" y="7263"/>
                </a:lnTo>
                <a:lnTo>
                  <a:pt x="12326" y="3962"/>
                </a:lnTo>
                <a:lnTo>
                  <a:pt x="11776" y="2311"/>
                </a:lnTo>
                <a:lnTo>
                  <a:pt x="11446" y="1431"/>
                </a:lnTo>
                <a:lnTo>
                  <a:pt x="11372" y="1174"/>
                </a:lnTo>
                <a:lnTo>
                  <a:pt x="11409" y="1027"/>
                </a:lnTo>
                <a:lnTo>
                  <a:pt x="11409" y="917"/>
                </a:lnTo>
                <a:lnTo>
                  <a:pt x="11372" y="770"/>
                </a:lnTo>
                <a:lnTo>
                  <a:pt x="11299" y="624"/>
                </a:lnTo>
                <a:lnTo>
                  <a:pt x="11152" y="403"/>
                </a:lnTo>
                <a:lnTo>
                  <a:pt x="10895" y="220"/>
                </a:lnTo>
                <a:lnTo>
                  <a:pt x="10712" y="110"/>
                </a:lnTo>
                <a:lnTo>
                  <a:pt x="10528" y="37"/>
                </a:lnTo>
                <a:lnTo>
                  <a:pt x="10345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692" name="Google Shape;692;p14"/>
          <p:cNvSpPr/>
          <p:nvPr/>
        </p:nvSpPr>
        <p:spPr>
          <a:xfrm>
            <a:off x="-58319" y="3053287"/>
            <a:ext cx="782014" cy="890356"/>
          </a:xfrm>
          <a:custGeom>
            <a:avLst/>
            <a:gdLst/>
            <a:ahLst/>
            <a:cxnLst/>
            <a:rect l="l" t="t" r="r" b="b"/>
            <a:pathLst>
              <a:path w="15627" h="17792" extrusionOk="0">
                <a:moveTo>
                  <a:pt x="10528" y="1"/>
                </a:moveTo>
                <a:lnTo>
                  <a:pt x="10455" y="37"/>
                </a:lnTo>
                <a:lnTo>
                  <a:pt x="10308" y="221"/>
                </a:lnTo>
                <a:lnTo>
                  <a:pt x="10198" y="441"/>
                </a:lnTo>
                <a:lnTo>
                  <a:pt x="10015" y="881"/>
                </a:lnTo>
                <a:lnTo>
                  <a:pt x="9831" y="1468"/>
                </a:lnTo>
                <a:lnTo>
                  <a:pt x="9685" y="2091"/>
                </a:lnTo>
                <a:lnTo>
                  <a:pt x="9685" y="2201"/>
                </a:lnTo>
                <a:lnTo>
                  <a:pt x="9721" y="2311"/>
                </a:lnTo>
                <a:lnTo>
                  <a:pt x="9795" y="2348"/>
                </a:lnTo>
                <a:lnTo>
                  <a:pt x="9868" y="2385"/>
                </a:lnTo>
                <a:lnTo>
                  <a:pt x="9941" y="2421"/>
                </a:lnTo>
                <a:lnTo>
                  <a:pt x="10051" y="2385"/>
                </a:lnTo>
                <a:lnTo>
                  <a:pt x="10125" y="2311"/>
                </a:lnTo>
                <a:lnTo>
                  <a:pt x="10198" y="2238"/>
                </a:lnTo>
                <a:lnTo>
                  <a:pt x="10235" y="2055"/>
                </a:lnTo>
                <a:lnTo>
                  <a:pt x="10235" y="2018"/>
                </a:lnTo>
                <a:lnTo>
                  <a:pt x="10235" y="1981"/>
                </a:lnTo>
                <a:lnTo>
                  <a:pt x="10455" y="1138"/>
                </a:lnTo>
                <a:lnTo>
                  <a:pt x="10638" y="624"/>
                </a:lnTo>
                <a:lnTo>
                  <a:pt x="10675" y="367"/>
                </a:lnTo>
                <a:lnTo>
                  <a:pt x="10712" y="111"/>
                </a:lnTo>
                <a:lnTo>
                  <a:pt x="10675" y="37"/>
                </a:lnTo>
                <a:lnTo>
                  <a:pt x="10602" y="1"/>
                </a:lnTo>
                <a:close/>
                <a:moveTo>
                  <a:pt x="3559" y="1028"/>
                </a:moveTo>
                <a:lnTo>
                  <a:pt x="3522" y="1064"/>
                </a:lnTo>
                <a:lnTo>
                  <a:pt x="3485" y="1101"/>
                </a:lnTo>
                <a:lnTo>
                  <a:pt x="3485" y="1138"/>
                </a:lnTo>
                <a:lnTo>
                  <a:pt x="3559" y="1321"/>
                </a:lnTo>
                <a:lnTo>
                  <a:pt x="3669" y="1468"/>
                </a:lnTo>
                <a:lnTo>
                  <a:pt x="3889" y="1761"/>
                </a:lnTo>
                <a:lnTo>
                  <a:pt x="4109" y="2055"/>
                </a:lnTo>
                <a:lnTo>
                  <a:pt x="4366" y="2348"/>
                </a:lnTo>
                <a:lnTo>
                  <a:pt x="4476" y="2605"/>
                </a:lnTo>
                <a:lnTo>
                  <a:pt x="4586" y="2862"/>
                </a:lnTo>
                <a:lnTo>
                  <a:pt x="4696" y="2972"/>
                </a:lnTo>
                <a:lnTo>
                  <a:pt x="4769" y="3045"/>
                </a:lnTo>
                <a:lnTo>
                  <a:pt x="4916" y="3082"/>
                </a:lnTo>
                <a:lnTo>
                  <a:pt x="5063" y="3082"/>
                </a:lnTo>
                <a:lnTo>
                  <a:pt x="5136" y="3045"/>
                </a:lnTo>
                <a:lnTo>
                  <a:pt x="5209" y="3008"/>
                </a:lnTo>
                <a:lnTo>
                  <a:pt x="5246" y="2935"/>
                </a:lnTo>
                <a:lnTo>
                  <a:pt x="5246" y="2862"/>
                </a:lnTo>
                <a:lnTo>
                  <a:pt x="5209" y="2715"/>
                </a:lnTo>
                <a:lnTo>
                  <a:pt x="5173" y="2642"/>
                </a:lnTo>
                <a:lnTo>
                  <a:pt x="5099" y="2605"/>
                </a:lnTo>
                <a:lnTo>
                  <a:pt x="4989" y="2605"/>
                </a:lnTo>
                <a:lnTo>
                  <a:pt x="4989" y="2568"/>
                </a:lnTo>
                <a:lnTo>
                  <a:pt x="4989" y="2495"/>
                </a:lnTo>
                <a:lnTo>
                  <a:pt x="4953" y="2385"/>
                </a:lnTo>
                <a:lnTo>
                  <a:pt x="4806" y="2128"/>
                </a:lnTo>
                <a:lnTo>
                  <a:pt x="4623" y="1871"/>
                </a:lnTo>
                <a:lnTo>
                  <a:pt x="4402" y="1615"/>
                </a:lnTo>
                <a:lnTo>
                  <a:pt x="4146" y="1394"/>
                </a:lnTo>
                <a:lnTo>
                  <a:pt x="3889" y="1174"/>
                </a:lnTo>
                <a:lnTo>
                  <a:pt x="3595" y="1028"/>
                </a:lnTo>
                <a:close/>
                <a:moveTo>
                  <a:pt x="15334" y="3999"/>
                </a:moveTo>
                <a:lnTo>
                  <a:pt x="15260" y="4035"/>
                </a:lnTo>
                <a:lnTo>
                  <a:pt x="15187" y="4109"/>
                </a:lnTo>
                <a:lnTo>
                  <a:pt x="15077" y="4182"/>
                </a:lnTo>
                <a:lnTo>
                  <a:pt x="14967" y="4256"/>
                </a:lnTo>
                <a:lnTo>
                  <a:pt x="14820" y="4329"/>
                </a:lnTo>
                <a:lnTo>
                  <a:pt x="14673" y="4329"/>
                </a:lnTo>
                <a:lnTo>
                  <a:pt x="14527" y="4402"/>
                </a:lnTo>
                <a:lnTo>
                  <a:pt x="14490" y="4439"/>
                </a:lnTo>
                <a:lnTo>
                  <a:pt x="14453" y="4549"/>
                </a:lnTo>
                <a:lnTo>
                  <a:pt x="14417" y="4586"/>
                </a:lnTo>
                <a:lnTo>
                  <a:pt x="14380" y="4622"/>
                </a:lnTo>
                <a:lnTo>
                  <a:pt x="14233" y="4732"/>
                </a:lnTo>
                <a:lnTo>
                  <a:pt x="13940" y="4842"/>
                </a:lnTo>
                <a:lnTo>
                  <a:pt x="13720" y="4989"/>
                </a:lnTo>
                <a:lnTo>
                  <a:pt x="13536" y="5173"/>
                </a:lnTo>
                <a:lnTo>
                  <a:pt x="13499" y="5246"/>
                </a:lnTo>
                <a:lnTo>
                  <a:pt x="13499" y="5319"/>
                </a:lnTo>
                <a:lnTo>
                  <a:pt x="13573" y="5356"/>
                </a:lnTo>
                <a:lnTo>
                  <a:pt x="13830" y="5356"/>
                </a:lnTo>
                <a:lnTo>
                  <a:pt x="14013" y="5319"/>
                </a:lnTo>
                <a:lnTo>
                  <a:pt x="14380" y="5173"/>
                </a:lnTo>
                <a:lnTo>
                  <a:pt x="14673" y="5026"/>
                </a:lnTo>
                <a:lnTo>
                  <a:pt x="14783" y="4953"/>
                </a:lnTo>
                <a:lnTo>
                  <a:pt x="14857" y="4806"/>
                </a:lnTo>
                <a:lnTo>
                  <a:pt x="15077" y="4769"/>
                </a:lnTo>
                <a:lnTo>
                  <a:pt x="15260" y="4659"/>
                </a:lnTo>
                <a:lnTo>
                  <a:pt x="15370" y="4696"/>
                </a:lnTo>
                <a:lnTo>
                  <a:pt x="15444" y="4696"/>
                </a:lnTo>
                <a:lnTo>
                  <a:pt x="15554" y="4622"/>
                </a:lnTo>
                <a:lnTo>
                  <a:pt x="15627" y="4549"/>
                </a:lnTo>
                <a:lnTo>
                  <a:pt x="15627" y="4476"/>
                </a:lnTo>
                <a:lnTo>
                  <a:pt x="15590" y="4366"/>
                </a:lnTo>
                <a:lnTo>
                  <a:pt x="15627" y="4329"/>
                </a:lnTo>
                <a:lnTo>
                  <a:pt x="15627" y="4256"/>
                </a:lnTo>
                <a:lnTo>
                  <a:pt x="15590" y="4182"/>
                </a:lnTo>
                <a:lnTo>
                  <a:pt x="15554" y="4109"/>
                </a:lnTo>
                <a:lnTo>
                  <a:pt x="15480" y="4035"/>
                </a:lnTo>
                <a:lnTo>
                  <a:pt x="15407" y="4035"/>
                </a:lnTo>
                <a:lnTo>
                  <a:pt x="15334" y="3999"/>
                </a:lnTo>
                <a:close/>
                <a:moveTo>
                  <a:pt x="2238" y="7447"/>
                </a:moveTo>
                <a:lnTo>
                  <a:pt x="2128" y="7484"/>
                </a:lnTo>
                <a:lnTo>
                  <a:pt x="1064" y="7960"/>
                </a:lnTo>
                <a:lnTo>
                  <a:pt x="477" y="8217"/>
                </a:lnTo>
                <a:lnTo>
                  <a:pt x="257" y="8364"/>
                </a:lnTo>
                <a:lnTo>
                  <a:pt x="147" y="8474"/>
                </a:lnTo>
                <a:lnTo>
                  <a:pt x="111" y="8437"/>
                </a:lnTo>
                <a:lnTo>
                  <a:pt x="74" y="8437"/>
                </a:lnTo>
                <a:lnTo>
                  <a:pt x="1" y="8511"/>
                </a:lnTo>
                <a:lnTo>
                  <a:pt x="1" y="8584"/>
                </a:lnTo>
                <a:lnTo>
                  <a:pt x="37" y="8621"/>
                </a:lnTo>
                <a:lnTo>
                  <a:pt x="111" y="8694"/>
                </a:lnTo>
                <a:lnTo>
                  <a:pt x="221" y="8731"/>
                </a:lnTo>
                <a:lnTo>
                  <a:pt x="367" y="8694"/>
                </a:lnTo>
                <a:lnTo>
                  <a:pt x="514" y="8657"/>
                </a:lnTo>
                <a:lnTo>
                  <a:pt x="808" y="8547"/>
                </a:lnTo>
                <a:lnTo>
                  <a:pt x="1028" y="8474"/>
                </a:lnTo>
                <a:lnTo>
                  <a:pt x="2385" y="7887"/>
                </a:lnTo>
                <a:lnTo>
                  <a:pt x="2458" y="7850"/>
                </a:lnTo>
                <a:lnTo>
                  <a:pt x="2532" y="7777"/>
                </a:lnTo>
                <a:lnTo>
                  <a:pt x="2532" y="7667"/>
                </a:lnTo>
                <a:lnTo>
                  <a:pt x="2495" y="7594"/>
                </a:lnTo>
                <a:lnTo>
                  <a:pt x="2422" y="7520"/>
                </a:lnTo>
                <a:lnTo>
                  <a:pt x="2348" y="7484"/>
                </a:lnTo>
                <a:lnTo>
                  <a:pt x="2238" y="7447"/>
                </a:lnTo>
                <a:close/>
                <a:moveTo>
                  <a:pt x="6677" y="7814"/>
                </a:moveTo>
                <a:lnTo>
                  <a:pt x="6603" y="7887"/>
                </a:lnTo>
                <a:lnTo>
                  <a:pt x="6603" y="7960"/>
                </a:lnTo>
                <a:lnTo>
                  <a:pt x="6603" y="8070"/>
                </a:lnTo>
                <a:lnTo>
                  <a:pt x="6933" y="8474"/>
                </a:lnTo>
                <a:lnTo>
                  <a:pt x="7044" y="8694"/>
                </a:lnTo>
                <a:lnTo>
                  <a:pt x="7154" y="8914"/>
                </a:lnTo>
                <a:lnTo>
                  <a:pt x="7227" y="8951"/>
                </a:lnTo>
                <a:lnTo>
                  <a:pt x="7264" y="8987"/>
                </a:lnTo>
                <a:lnTo>
                  <a:pt x="7410" y="8987"/>
                </a:lnTo>
                <a:lnTo>
                  <a:pt x="7594" y="8877"/>
                </a:lnTo>
                <a:lnTo>
                  <a:pt x="7777" y="8767"/>
                </a:lnTo>
                <a:lnTo>
                  <a:pt x="7924" y="8621"/>
                </a:lnTo>
                <a:lnTo>
                  <a:pt x="7924" y="8657"/>
                </a:lnTo>
                <a:lnTo>
                  <a:pt x="7997" y="8767"/>
                </a:lnTo>
                <a:lnTo>
                  <a:pt x="8071" y="8877"/>
                </a:lnTo>
                <a:lnTo>
                  <a:pt x="8181" y="8951"/>
                </a:lnTo>
                <a:lnTo>
                  <a:pt x="8327" y="9024"/>
                </a:lnTo>
                <a:lnTo>
                  <a:pt x="8584" y="9061"/>
                </a:lnTo>
                <a:lnTo>
                  <a:pt x="8768" y="9061"/>
                </a:lnTo>
                <a:lnTo>
                  <a:pt x="8951" y="8987"/>
                </a:lnTo>
                <a:lnTo>
                  <a:pt x="9281" y="8841"/>
                </a:lnTo>
                <a:lnTo>
                  <a:pt x="9611" y="8657"/>
                </a:lnTo>
                <a:lnTo>
                  <a:pt x="9721" y="8547"/>
                </a:lnTo>
                <a:lnTo>
                  <a:pt x="9758" y="8474"/>
                </a:lnTo>
                <a:lnTo>
                  <a:pt x="9758" y="8364"/>
                </a:lnTo>
                <a:lnTo>
                  <a:pt x="9685" y="8254"/>
                </a:lnTo>
                <a:lnTo>
                  <a:pt x="9648" y="8217"/>
                </a:lnTo>
                <a:lnTo>
                  <a:pt x="9464" y="8217"/>
                </a:lnTo>
                <a:lnTo>
                  <a:pt x="9428" y="8291"/>
                </a:lnTo>
                <a:lnTo>
                  <a:pt x="9244" y="8437"/>
                </a:lnTo>
                <a:lnTo>
                  <a:pt x="8988" y="8547"/>
                </a:lnTo>
                <a:lnTo>
                  <a:pt x="8768" y="8621"/>
                </a:lnTo>
                <a:lnTo>
                  <a:pt x="8584" y="8657"/>
                </a:lnTo>
                <a:lnTo>
                  <a:pt x="8474" y="8657"/>
                </a:lnTo>
                <a:lnTo>
                  <a:pt x="8401" y="8621"/>
                </a:lnTo>
                <a:lnTo>
                  <a:pt x="8364" y="8584"/>
                </a:lnTo>
                <a:lnTo>
                  <a:pt x="8327" y="8547"/>
                </a:lnTo>
                <a:lnTo>
                  <a:pt x="8254" y="8254"/>
                </a:lnTo>
                <a:lnTo>
                  <a:pt x="8181" y="8144"/>
                </a:lnTo>
                <a:lnTo>
                  <a:pt x="8071" y="8107"/>
                </a:lnTo>
                <a:lnTo>
                  <a:pt x="7961" y="8107"/>
                </a:lnTo>
                <a:lnTo>
                  <a:pt x="7887" y="8144"/>
                </a:lnTo>
                <a:lnTo>
                  <a:pt x="7740" y="8254"/>
                </a:lnTo>
                <a:lnTo>
                  <a:pt x="7630" y="8401"/>
                </a:lnTo>
                <a:lnTo>
                  <a:pt x="7410" y="8547"/>
                </a:lnTo>
                <a:lnTo>
                  <a:pt x="7264" y="8364"/>
                </a:lnTo>
                <a:lnTo>
                  <a:pt x="7117" y="8180"/>
                </a:lnTo>
                <a:lnTo>
                  <a:pt x="6970" y="7997"/>
                </a:lnTo>
                <a:lnTo>
                  <a:pt x="6787" y="7850"/>
                </a:lnTo>
                <a:lnTo>
                  <a:pt x="6713" y="7814"/>
                </a:lnTo>
                <a:close/>
                <a:moveTo>
                  <a:pt x="12876" y="11005"/>
                </a:moveTo>
                <a:lnTo>
                  <a:pt x="12803" y="11042"/>
                </a:lnTo>
                <a:lnTo>
                  <a:pt x="12766" y="11078"/>
                </a:lnTo>
                <a:lnTo>
                  <a:pt x="12766" y="11152"/>
                </a:lnTo>
                <a:lnTo>
                  <a:pt x="12729" y="11225"/>
                </a:lnTo>
                <a:lnTo>
                  <a:pt x="12766" y="11298"/>
                </a:lnTo>
                <a:lnTo>
                  <a:pt x="12986" y="11702"/>
                </a:lnTo>
                <a:lnTo>
                  <a:pt x="13279" y="12069"/>
                </a:lnTo>
                <a:lnTo>
                  <a:pt x="13499" y="12399"/>
                </a:lnTo>
                <a:lnTo>
                  <a:pt x="13646" y="12509"/>
                </a:lnTo>
                <a:lnTo>
                  <a:pt x="13830" y="12619"/>
                </a:lnTo>
                <a:lnTo>
                  <a:pt x="13976" y="12619"/>
                </a:lnTo>
                <a:lnTo>
                  <a:pt x="14013" y="12582"/>
                </a:lnTo>
                <a:lnTo>
                  <a:pt x="14086" y="12546"/>
                </a:lnTo>
                <a:lnTo>
                  <a:pt x="14160" y="12436"/>
                </a:lnTo>
                <a:lnTo>
                  <a:pt x="14160" y="12325"/>
                </a:lnTo>
                <a:lnTo>
                  <a:pt x="14160" y="12252"/>
                </a:lnTo>
                <a:lnTo>
                  <a:pt x="14123" y="12142"/>
                </a:lnTo>
                <a:lnTo>
                  <a:pt x="14086" y="12069"/>
                </a:lnTo>
                <a:lnTo>
                  <a:pt x="14050" y="12032"/>
                </a:lnTo>
                <a:lnTo>
                  <a:pt x="13903" y="12032"/>
                </a:lnTo>
                <a:lnTo>
                  <a:pt x="13830" y="11885"/>
                </a:lnTo>
                <a:lnTo>
                  <a:pt x="13573" y="11592"/>
                </a:lnTo>
                <a:lnTo>
                  <a:pt x="13316" y="11298"/>
                </a:lnTo>
                <a:lnTo>
                  <a:pt x="13059" y="11042"/>
                </a:lnTo>
                <a:lnTo>
                  <a:pt x="13023" y="11005"/>
                </a:lnTo>
                <a:close/>
                <a:moveTo>
                  <a:pt x="8181" y="3192"/>
                </a:moveTo>
                <a:lnTo>
                  <a:pt x="8511" y="3228"/>
                </a:lnTo>
                <a:lnTo>
                  <a:pt x="8878" y="3265"/>
                </a:lnTo>
                <a:lnTo>
                  <a:pt x="9208" y="3339"/>
                </a:lnTo>
                <a:lnTo>
                  <a:pt x="9538" y="3412"/>
                </a:lnTo>
                <a:lnTo>
                  <a:pt x="9868" y="3522"/>
                </a:lnTo>
                <a:lnTo>
                  <a:pt x="10198" y="3669"/>
                </a:lnTo>
                <a:lnTo>
                  <a:pt x="10528" y="3852"/>
                </a:lnTo>
                <a:lnTo>
                  <a:pt x="10822" y="4035"/>
                </a:lnTo>
                <a:lnTo>
                  <a:pt x="11078" y="4256"/>
                </a:lnTo>
                <a:lnTo>
                  <a:pt x="11335" y="4476"/>
                </a:lnTo>
                <a:lnTo>
                  <a:pt x="11592" y="4732"/>
                </a:lnTo>
                <a:lnTo>
                  <a:pt x="11812" y="4989"/>
                </a:lnTo>
                <a:lnTo>
                  <a:pt x="11996" y="5319"/>
                </a:lnTo>
                <a:lnTo>
                  <a:pt x="12142" y="5576"/>
                </a:lnTo>
                <a:lnTo>
                  <a:pt x="12252" y="5870"/>
                </a:lnTo>
                <a:lnTo>
                  <a:pt x="12362" y="6200"/>
                </a:lnTo>
                <a:lnTo>
                  <a:pt x="12436" y="6530"/>
                </a:lnTo>
                <a:lnTo>
                  <a:pt x="12509" y="6823"/>
                </a:lnTo>
                <a:lnTo>
                  <a:pt x="12509" y="7153"/>
                </a:lnTo>
                <a:lnTo>
                  <a:pt x="12509" y="7484"/>
                </a:lnTo>
                <a:lnTo>
                  <a:pt x="12472" y="7814"/>
                </a:lnTo>
                <a:lnTo>
                  <a:pt x="12399" y="8144"/>
                </a:lnTo>
                <a:lnTo>
                  <a:pt x="12289" y="8511"/>
                </a:lnTo>
                <a:lnTo>
                  <a:pt x="12142" y="8804"/>
                </a:lnTo>
                <a:lnTo>
                  <a:pt x="11996" y="9134"/>
                </a:lnTo>
                <a:lnTo>
                  <a:pt x="11812" y="9428"/>
                </a:lnTo>
                <a:lnTo>
                  <a:pt x="11592" y="9721"/>
                </a:lnTo>
                <a:lnTo>
                  <a:pt x="11115" y="10271"/>
                </a:lnTo>
                <a:lnTo>
                  <a:pt x="10345" y="11115"/>
                </a:lnTo>
                <a:lnTo>
                  <a:pt x="9941" y="11555"/>
                </a:lnTo>
                <a:lnTo>
                  <a:pt x="9575" y="12032"/>
                </a:lnTo>
                <a:lnTo>
                  <a:pt x="9281" y="12509"/>
                </a:lnTo>
                <a:lnTo>
                  <a:pt x="8988" y="13022"/>
                </a:lnTo>
                <a:lnTo>
                  <a:pt x="8914" y="13279"/>
                </a:lnTo>
                <a:lnTo>
                  <a:pt x="8804" y="13573"/>
                </a:lnTo>
                <a:lnTo>
                  <a:pt x="8768" y="13829"/>
                </a:lnTo>
                <a:lnTo>
                  <a:pt x="8731" y="14123"/>
                </a:lnTo>
                <a:lnTo>
                  <a:pt x="8217" y="14013"/>
                </a:lnTo>
                <a:lnTo>
                  <a:pt x="7704" y="13939"/>
                </a:lnTo>
                <a:lnTo>
                  <a:pt x="8584" y="11665"/>
                </a:lnTo>
                <a:lnTo>
                  <a:pt x="9061" y="10418"/>
                </a:lnTo>
                <a:lnTo>
                  <a:pt x="9318" y="9831"/>
                </a:lnTo>
                <a:lnTo>
                  <a:pt x="9391" y="9538"/>
                </a:lnTo>
                <a:lnTo>
                  <a:pt x="9391" y="9391"/>
                </a:lnTo>
                <a:lnTo>
                  <a:pt x="9354" y="9244"/>
                </a:lnTo>
                <a:lnTo>
                  <a:pt x="9318" y="9208"/>
                </a:lnTo>
                <a:lnTo>
                  <a:pt x="9281" y="9208"/>
                </a:lnTo>
                <a:lnTo>
                  <a:pt x="9171" y="9281"/>
                </a:lnTo>
                <a:lnTo>
                  <a:pt x="9098" y="9391"/>
                </a:lnTo>
                <a:lnTo>
                  <a:pt x="8988" y="9611"/>
                </a:lnTo>
                <a:lnTo>
                  <a:pt x="8768" y="10088"/>
                </a:lnTo>
                <a:lnTo>
                  <a:pt x="8217" y="11445"/>
                </a:lnTo>
                <a:lnTo>
                  <a:pt x="7337" y="13719"/>
                </a:lnTo>
                <a:lnTo>
                  <a:pt x="7227" y="13903"/>
                </a:lnTo>
                <a:lnTo>
                  <a:pt x="6970" y="13829"/>
                </a:lnTo>
                <a:lnTo>
                  <a:pt x="6420" y="13683"/>
                </a:lnTo>
                <a:lnTo>
                  <a:pt x="6420" y="13646"/>
                </a:lnTo>
                <a:lnTo>
                  <a:pt x="6493" y="13389"/>
                </a:lnTo>
                <a:lnTo>
                  <a:pt x="6530" y="13096"/>
                </a:lnTo>
                <a:lnTo>
                  <a:pt x="6530" y="12546"/>
                </a:lnTo>
                <a:lnTo>
                  <a:pt x="6603" y="11372"/>
                </a:lnTo>
                <a:lnTo>
                  <a:pt x="6677" y="10125"/>
                </a:lnTo>
                <a:lnTo>
                  <a:pt x="6713" y="9501"/>
                </a:lnTo>
                <a:lnTo>
                  <a:pt x="6677" y="8877"/>
                </a:lnTo>
                <a:lnTo>
                  <a:pt x="6677" y="8804"/>
                </a:lnTo>
                <a:lnTo>
                  <a:pt x="6640" y="8767"/>
                </a:lnTo>
                <a:lnTo>
                  <a:pt x="6530" y="8694"/>
                </a:lnTo>
                <a:lnTo>
                  <a:pt x="6420" y="8731"/>
                </a:lnTo>
                <a:lnTo>
                  <a:pt x="6383" y="8767"/>
                </a:lnTo>
                <a:lnTo>
                  <a:pt x="6347" y="8841"/>
                </a:lnTo>
                <a:lnTo>
                  <a:pt x="6273" y="9391"/>
                </a:lnTo>
                <a:lnTo>
                  <a:pt x="6237" y="9978"/>
                </a:lnTo>
                <a:lnTo>
                  <a:pt x="6200" y="11115"/>
                </a:lnTo>
                <a:lnTo>
                  <a:pt x="6090" y="12289"/>
                </a:lnTo>
                <a:lnTo>
                  <a:pt x="6016" y="12912"/>
                </a:lnTo>
                <a:lnTo>
                  <a:pt x="6016" y="13206"/>
                </a:lnTo>
                <a:lnTo>
                  <a:pt x="6016" y="13536"/>
                </a:lnTo>
                <a:lnTo>
                  <a:pt x="5540" y="13353"/>
                </a:lnTo>
                <a:lnTo>
                  <a:pt x="5099" y="13206"/>
                </a:lnTo>
                <a:lnTo>
                  <a:pt x="4623" y="13132"/>
                </a:lnTo>
                <a:lnTo>
                  <a:pt x="4182" y="13132"/>
                </a:lnTo>
                <a:lnTo>
                  <a:pt x="4329" y="12876"/>
                </a:lnTo>
                <a:lnTo>
                  <a:pt x="4439" y="12619"/>
                </a:lnTo>
                <a:lnTo>
                  <a:pt x="4549" y="12362"/>
                </a:lnTo>
                <a:lnTo>
                  <a:pt x="4623" y="12069"/>
                </a:lnTo>
                <a:lnTo>
                  <a:pt x="4696" y="11482"/>
                </a:lnTo>
                <a:lnTo>
                  <a:pt x="4696" y="10895"/>
                </a:lnTo>
                <a:lnTo>
                  <a:pt x="4623" y="10161"/>
                </a:lnTo>
                <a:lnTo>
                  <a:pt x="4512" y="9428"/>
                </a:lnTo>
                <a:lnTo>
                  <a:pt x="4366" y="8694"/>
                </a:lnTo>
                <a:lnTo>
                  <a:pt x="4219" y="7960"/>
                </a:lnTo>
                <a:lnTo>
                  <a:pt x="4182" y="7594"/>
                </a:lnTo>
                <a:lnTo>
                  <a:pt x="4182" y="7190"/>
                </a:lnTo>
                <a:lnTo>
                  <a:pt x="4182" y="6823"/>
                </a:lnTo>
                <a:lnTo>
                  <a:pt x="4219" y="6456"/>
                </a:lnTo>
                <a:lnTo>
                  <a:pt x="4292" y="6090"/>
                </a:lnTo>
                <a:lnTo>
                  <a:pt x="4439" y="5760"/>
                </a:lnTo>
                <a:lnTo>
                  <a:pt x="4586" y="5429"/>
                </a:lnTo>
                <a:lnTo>
                  <a:pt x="4769" y="5063"/>
                </a:lnTo>
                <a:lnTo>
                  <a:pt x="5026" y="4769"/>
                </a:lnTo>
                <a:lnTo>
                  <a:pt x="5246" y="4476"/>
                </a:lnTo>
                <a:lnTo>
                  <a:pt x="5503" y="4219"/>
                </a:lnTo>
                <a:lnTo>
                  <a:pt x="5796" y="3999"/>
                </a:lnTo>
                <a:lnTo>
                  <a:pt x="6090" y="3779"/>
                </a:lnTo>
                <a:lnTo>
                  <a:pt x="6420" y="3595"/>
                </a:lnTo>
                <a:lnTo>
                  <a:pt x="6787" y="3449"/>
                </a:lnTo>
                <a:lnTo>
                  <a:pt x="7117" y="3339"/>
                </a:lnTo>
                <a:lnTo>
                  <a:pt x="7484" y="3265"/>
                </a:lnTo>
                <a:lnTo>
                  <a:pt x="7814" y="3228"/>
                </a:lnTo>
                <a:lnTo>
                  <a:pt x="8181" y="3192"/>
                </a:lnTo>
                <a:close/>
                <a:moveTo>
                  <a:pt x="3962" y="13426"/>
                </a:moveTo>
                <a:lnTo>
                  <a:pt x="4623" y="13536"/>
                </a:lnTo>
                <a:lnTo>
                  <a:pt x="5246" y="13719"/>
                </a:lnTo>
                <a:lnTo>
                  <a:pt x="5943" y="13939"/>
                </a:lnTo>
                <a:lnTo>
                  <a:pt x="6603" y="14196"/>
                </a:lnTo>
                <a:lnTo>
                  <a:pt x="6860" y="14270"/>
                </a:lnTo>
                <a:lnTo>
                  <a:pt x="7154" y="14306"/>
                </a:lnTo>
                <a:lnTo>
                  <a:pt x="7704" y="14380"/>
                </a:lnTo>
                <a:lnTo>
                  <a:pt x="8217" y="14490"/>
                </a:lnTo>
                <a:lnTo>
                  <a:pt x="8474" y="14563"/>
                </a:lnTo>
                <a:lnTo>
                  <a:pt x="8731" y="14636"/>
                </a:lnTo>
                <a:lnTo>
                  <a:pt x="8768" y="14783"/>
                </a:lnTo>
                <a:lnTo>
                  <a:pt x="8841" y="14857"/>
                </a:lnTo>
                <a:lnTo>
                  <a:pt x="8951" y="14893"/>
                </a:lnTo>
                <a:lnTo>
                  <a:pt x="9061" y="14893"/>
                </a:lnTo>
                <a:lnTo>
                  <a:pt x="9061" y="15003"/>
                </a:lnTo>
                <a:lnTo>
                  <a:pt x="9024" y="15150"/>
                </a:lnTo>
                <a:lnTo>
                  <a:pt x="8914" y="15223"/>
                </a:lnTo>
                <a:lnTo>
                  <a:pt x="8768" y="15333"/>
                </a:lnTo>
                <a:lnTo>
                  <a:pt x="8034" y="15040"/>
                </a:lnTo>
                <a:lnTo>
                  <a:pt x="6383" y="14490"/>
                </a:lnTo>
                <a:lnTo>
                  <a:pt x="5576" y="14270"/>
                </a:lnTo>
                <a:lnTo>
                  <a:pt x="4769" y="14086"/>
                </a:lnTo>
                <a:lnTo>
                  <a:pt x="4292" y="14013"/>
                </a:lnTo>
                <a:lnTo>
                  <a:pt x="4072" y="14013"/>
                </a:lnTo>
                <a:lnTo>
                  <a:pt x="3852" y="14050"/>
                </a:lnTo>
                <a:lnTo>
                  <a:pt x="3742" y="14013"/>
                </a:lnTo>
                <a:lnTo>
                  <a:pt x="3669" y="13939"/>
                </a:lnTo>
                <a:lnTo>
                  <a:pt x="3632" y="13829"/>
                </a:lnTo>
                <a:lnTo>
                  <a:pt x="3632" y="13719"/>
                </a:lnTo>
                <a:lnTo>
                  <a:pt x="3632" y="13609"/>
                </a:lnTo>
                <a:lnTo>
                  <a:pt x="3705" y="13536"/>
                </a:lnTo>
                <a:lnTo>
                  <a:pt x="3816" y="13463"/>
                </a:lnTo>
                <a:lnTo>
                  <a:pt x="3926" y="13426"/>
                </a:lnTo>
                <a:close/>
                <a:moveTo>
                  <a:pt x="4256" y="15737"/>
                </a:moveTo>
                <a:lnTo>
                  <a:pt x="4696" y="15847"/>
                </a:lnTo>
                <a:lnTo>
                  <a:pt x="4476" y="16067"/>
                </a:lnTo>
                <a:lnTo>
                  <a:pt x="4292" y="16287"/>
                </a:lnTo>
                <a:lnTo>
                  <a:pt x="4292" y="16250"/>
                </a:lnTo>
                <a:lnTo>
                  <a:pt x="4256" y="16140"/>
                </a:lnTo>
                <a:lnTo>
                  <a:pt x="4256" y="15994"/>
                </a:lnTo>
                <a:lnTo>
                  <a:pt x="4256" y="15737"/>
                </a:lnTo>
                <a:close/>
                <a:moveTo>
                  <a:pt x="4843" y="15920"/>
                </a:moveTo>
                <a:lnTo>
                  <a:pt x="4989" y="15957"/>
                </a:lnTo>
                <a:lnTo>
                  <a:pt x="5136" y="15994"/>
                </a:lnTo>
                <a:lnTo>
                  <a:pt x="4879" y="16140"/>
                </a:lnTo>
                <a:lnTo>
                  <a:pt x="4623" y="16360"/>
                </a:lnTo>
                <a:lnTo>
                  <a:pt x="4623" y="16360"/>
                </a:lnTo>
                <a:lnTo>
                  <a:pt x="4733" y="16140"/>
                </a:lnTo>
                <a:lnTo>
                  <a:pt x="4843" y="15920"/>
                </a:lnTo>
                <a:close/>
                <a:moveTo>
                  <a:pt x="4146" y="14453"/>
                </a:moveTo>
                <a:lnTo>
                  <a:pt x="4659" y="14490"/>
                </a:lnTo>
                <a:lnTo>
                  <a:pt x="5356" y="14673"/>
                </a:lnTo>
                <a:lnTo>
                  <a:pt x="6053" y="14857"/>
                </a:lnTo>
                <a:lnTo>
                  <a:pt x="7410" y="15333"/>
                </a:lnTo>
                <a:lnTo>
                  <a:pt x="8034" y="15553"/>
                </a:lnTo>
                <a:lnTo>
                  <a:pt x="8401" y="15663"/>
                </a:lnTo>
                <a:lnTo>
                  <a:pt x="8694" y="15774"/>
                </a:lnTo>
                <a:lnTo>
                  <a:pt x="8731" y="15847"/>
                </a:lnTo>
                <a:lnTo>
                  <a:pt x="8768" y="15884"/>
                </a:lnTo>
                <a:lnTo>
                  <a:pt x="8841" y="15957"/>
                </a:lnTo>
                <a:lnTo>
                  <a:pt x="8951" y="15957"/>
                </a:lnTo>
                <a:lnTo>
                  <a:pt x="8914" y="16067"/>
                </a:lnTo>
                <a:lnTo>
                  <a:pt x="8841" y="16214"/>
                </a:lnTo>
                <a:lnTo>
                  <a:pt x="8694" y="16397"/>
                </a:lnTo>
                <a:lnTo>
                  <a:pt x="8547" y="16507"/>
                </a:lnTo>
                <a:lnTo>
                  <a:pt x="8401" y="16581"/>
                </a:lnTo>
                <a:lnTo>
                  <a:pt x="7227" y="16140"/>
                </a:lnTo>
                <a:lnTo>
                  <a:pt x="6016" y="15774"/>
                </a:lnTo>
                <a:lnTo>
                  <a:pt x="4733" y="15370"/>
                </a:lnTo>
                <a:lnTo>
                  <a:pt x="4072" y="15223"/>
                </a:lnTo>
                <a:lnTo>
                  <a:pt x="3449" y="15113"/>
                </a:lnTo>
                <a:lnTo>
                  <a:pt x="3449" y="15040"/>
                </a:lnTo>
                <a:lnTo>
                  <a:pt x="3449" y="14857"/>
                </a:lnTo>
                <a:lnTo>
                  <a:pt x="3522" y="14673"/>
                </a:lnTo>
                <a:lnTo>
                  <a:pt x="3632" y="14563"/>
                </a:lnTo>
                <a:lnTo>
                  <a:pt x="3705" y="14490"/>
                </a:lnTo>
                <a:lnTo>
                  <a:pt x="3926" y="14490"/>
                </a:lnTo>
                <a:lnTo>
                  <a:pt x="3962" y="14526"/>
                </a:lnTo>
                <a:lnTo>
                  <a:pt x="3999" y="14526"/>
                </a:lnTo>
                <a:lnTo>
                  <a:pt x="4036" y="14490"/>
                </a:lnTo>
                <a:lnTo>
                  <a:pt x="4146" y="14453"/>
                </a:lnTo>
                <a:close/>
                <a:moveTo>
                  <a:pt x="5503" y="16067"/>
                </a:moveTo>
                <a:lnTo>
                  <a:pt x="5723" y="16140"/>
                </a:lnTo>
                <a:lnTo>
                  <a:pt x="5503" y="16287"/>
                </a:lnTo>
                <a:lnTo>
                  <a:pt x="5246" y="16434"/>
                </a:lnTo>
                <a:lnTo>
                  <a:pt x="5026" y="16617"/>
                </a:lnTo>
                <a:lnTo>
                  <a:pt x="4843" y="16837"/>
                </a:lnTo>
                <a:lnTo>
                  <a:pt x="4659" y="16764"/>
                </a:lnTo>
                <a:lnTo>
                  <a:pt x="4733" y="16691"/>
                </a:lnTo>
                <a:lnTo>
                  <a:pt x="5503" y="16067"/>
                </a:lnTo>
                <a:close/>
                <a:moveTo>
                  <a:pt x="5980" y="16214"/>
                </a:moveTo>
                <a:lnTo>
                  <a:pt x="6200" y="16287"/>
                </a:lnTo>
                <a:lnTo>
                  <a:pt x="6200" y="16324"/>
                </a:lnTo>
                <a:lnTo>
                  <a:pt x="5943" y="16434"/>
                </a:lnTo>
                <a:lnTo>
                  <a:pt x="5723" y="16581"/>
                </a:lnTo>
                <a:lnTo>
                  <a:pt x="5540" y="16727"/>
                </a:lnTo>
                <a:lnTo>
                  <a:pt x="5393" y="16947"/>
                </a:lnTo>
                <a:lnTo>
                  <a:pt x="5246" y="16911"/>
                </a:lnTo>
                <a:lnTo>
                  <a:pt x="5613" y="16544"/>
                </a:lnTo>
                <a:lnTo>
                  <a:pt x="5980" y="16214"/>
                </a:lnTo>
                <a:close/>
                <a:moveTo>
                  <a:pt x="6383" y="16360"/>
                </a:moveTo>
                <a:lnTo>
                  <a:pt x="6897" y="16544"/>
                </a:lnTo>
                <a:lnTo>
                  <a:pt x="6420" y="16801"/>
                </a:lnTo>
                <a:lnTo>
                  <a:pt x="6200" y="16947"/>
                </a:lnTo>
                <a:lnTo>
                  <a:pt x="5980" y="17131"/>
                </a:lnTo>
                <a:lnTo>
                  <a:pt x="5796" y="17057"/>
                </a:lnTo>
                <a:lnTo>
                  <a:pt x="5833" y="16984"/>
                </a:lnTo>
                <a:lnTo>
                  <a:pt x="5833" y="16911"/>
                </a:lnTo>
                <a:lnTo>
                  <a:pt x="5833" y="16874"/>
                </a:lnTo>
                <a:lnTo>
                  <a:pt x="6090" y="16617"/>
                </a:lnTo>
                <a:lnTo>
                  <a:pt x="6383" y="16397"/>
                </a:lnTo>
                <a:lnTo>
                  <a:pt x="6383" y="16360"/>
                </a:lnTo>
                <a:close/>
                <a:moveTo>
                  <a:pt x="7080" y="16581"/>
                </a:moveTo>
                <a:lnTo>
                  <a:pt x="7410" y="16691"/>
                </a:lnTo>
                <a:lnTo>
                  <a:pt x="7154" y="16911"/>
                </a:lnTo>
                <a:lnTo>
                  <a:pt x="6787" y="17314"/>
                </a:lnTo>
                <a:lnTo>
                  <a:pt x="6457" y="17241"/>
                </a:lnTo>
                <a:lnTo>
                  <a:pt x="6493" y="17167"/>
                </a:lnTo>
                <a:lnTo>
                  <a:pt x="6457" y="17131"/>
                </a:lnTo>
                <a:lnTo>
                  <a:pt x="6750" y="16837"/>
                </a:lnTo>
                <a:lnTo>
                  <a:pt x="7080" y="16581"/>
                </a:lnTo>
                <a:close/>
                <a:moveTo>
                  <a:pt x="8034" y="2678"/>
                </a:moveTo>
                <a:lnTo>
                  <a:pt x="7704" y="2715"/>
                </a:lnTo>
                <a:lnTo>
                  <a:pt x="7374" y="2752"/>
                </a:lnTo>
                <a:lnTo>
                  <a:pt x="7044" y="2825"/>
                </a:lnTo>
                <a:lnTo>
                  <a:pt x="6750" y="2898"/>
                </a:lnTo>
                <a:lnTo>
                  <a:pt x="6420" y="3008"/>
                </a:lnTo>
                <a:lnTo>
                  <a:pt x="6126" y="3155"/>
                </a:lnTo>
                <a:lnTo>
                  <a:pt x="5833" y="3302"/>
                </a:lnTo>
                <a:lnTo>
                  <a:pt x="5576" y="3522"/>
                </a:lnTo>
                <a:lnTo>
                  <a:pt x="5026" y="3962"/>
                </a:lnTo>
                <a:lnTo>
                  <a:pt x="4806" y="4219"/>
                </a:lnTo>
                <a:lnTo>
                  <a:pt x="4586" y="4512"/>
                </a:lnTo>
                <a:lnTo>
                  <a:pt x="4366" y="4769"/>
                </a:lnTo>
                <a:lnTo>
                  <a:pt x="4182" y="5099"/>
                </a:lnTo>
                <a:lnTo>
                  <a:pt x="3999" y="5393"/>
                </a:lnTo>
                <a:lnTo>
                  <a:pt x="3852" y="5723"/>
                </a:lnTo>
                <a:lnTo>
                  <a:pt x="3742" y="6163"/>
                </a:lnTo>
                <a:lnTo>
                  <a:pt x="3669" y="6603"/>
                </a:lnTo>
                <a:lnTo>
                  <a:pt x="3632" y="7043"/>
                </a:lnTo>
                <a:lnTo>
                  <a:pt x="3632" y="7520"/>
                </a:lnTo>
                <a:lnTo>
                  <a:pt x="3705" y="7960"/>
                </a:lnTo>
                <a:lnTo>
                  <a:pt x="3779" y="8437"/>
                </a:lnTo>
                <a:lnTo>
                  <a:pt x="3962" y="9318"/>
                </a:lnTo>
                <a:lnTo>
                  <a:pt x="4109" y="10308"/>
                </a:lnTo>
                <a:lnTo>
                  <a:pt x="4182" y="10785"/>
                </a:lnTo>
                <a:lnTo>
                  <a:pt x="4219" y="11262"/>
                </a:lnTo>
                <a:lnTo>
                  <a:pt x="4182" y="11739"/>
                </a:lnTo>
                <a:lnTo>
                  <a:pt x="4109" y="12215"/>
                </a:lnTo>
                <a:lnTo>
                  <a:pt x="3999" y="12619"/>
                </a:lnTo>
                <a:lnTo>
                  <a:pt x="3816" y="13059"/>
                </a:lnTo>
                <a:lnTo>
                  <a:pt x="3595" y="13132"/>
                </a:lnTo>
                <a:lnTo>
                  <a:pt x="3449" y="13279"/>
                </a:lnTo>
                <a:lnTo>
                  <a:pt x="3302" y="13426"/>
                </a:lnTo>
                <a:lnTo>
                  <a:pt x="3229" y="13646"/>
                </a:lnTo>
                <a:lnTo>
                  <a:pt x="3229" y="13829"/>
                </a:lnTo>
                <a:lnTo>
                  <a:pt x="3265" y="13976"/>
                </a:lnTo>
                <a:lnTo>
                  <a:pt x="3339" y="14160"/>
                </a:lnTo>
                <a:lnTo>
                  <a:pt x="3412" y="14270"/>
                </a:lnTo>
                <a:lnTo>
                  <a:pt x="3339" y="14343"/>
                </a:lnTo>
                <a:lnTo>
                  <a:pt x="3265" y="14416"/>
                </a:lnTo>
                <a:lnTo>
                  <a:pt x="3192" y="14526"/>
                </a:lnTo>
                <a:lnTo>
                  <a:pt x="3119" y="14673"/>
                </a:lnTo>
                <a:lnTo>
                  <a:pt x="3082" y="14857"/>
                </a:lnTo>
                <a:lnTo>
                  <a:pt x="3045" y="15040"/>
                </a:lnTo>
                <a:lnTo>
                  <a:pt x="3045" y="15187"/>
                </a:lnTo>
                <a:lnTo>
                  <a:pt x="3082" y="15370"/>
                </a:lnTo>
                <a:lnTo>
                  <a:pt x="3192" y="15480"/>
                </a:lnTo>
                <a:lnTo>
                  <a:pt x="3302" y="15590"/>
                </a:lnTo>
                <a:lnTo>
                  <a:pt x="3412" y="15627"/>
                </a:lnTo>
                <a:lnTo>
                  <a:pt x="3485" y="15590"/>
                </a:lnTo>
                <a:lnTo>
                  <a:pt x="3522" y="15553"/>
                </a:lnTo>
                <a:lnTo>
                  <a:pt x="3559" y="15553"/>
                </a:lnTo>
                <a:lnTo>
                  <a:pt x="4072" y="15700"/>
                </a:lnTo>
                <a:lnTo>
                  <a:pt x="3999" y="15810"/>
                </a:lnTo>
                <a:lnTo>
                  <a:pt x="3926" y="15957"/>
                </a:lnTo>
                <a:lnTo>
                  <a:pt x="3926" y="16140"/>
                </a:lnTo>
                <a:lnTo>
                  <a:pt x="3926" y="16324"/>
                </a:lnTo>
                <a:lnTo>
                  <a:pt x="3999" y="16507"/>
                </a:lnTo>
                <a:lnTo>
                  <a:pt x="4072" y="16654"/>
                </a:lnTo>
                <a:lnTo>
                  <a:pt x="4146" y="16801"/>
                </a:lnTo>
                <a:lnTo>
                  <a:pt x="4292" y="16874"/>
                </a:lnTo>
                <a:lnTo>
                  <a:pt x="4256" y="16947"/>
                </a:lnTo>
                <a:lnTo>
                  <a:pt x="4292" y="17021"/>
                </a:lnTo>
                <a:lnTo>
                  <a:pt x="4329" y="17057"/>
                </a:lnTo>
                <a:lnTo>
                  <a:pt x="4402" y="17094"/>
                </a:lnTo>
                <a:lnTo>
                  <a:pt x="4586" y="17167"/>
                </a:lnTo>
                <a:lnTo>
                  <a:pt x="4806" y="17277"/>
                </a:lnTo>
                <a:lnTo>
                  <a:pt x="5283" y="17388"/>
                </a:lnTo>
                <a:lnTo>
                  <a:pt x="5393" y="17424"/>
                </a:lnTo>
                <a:lnTo>
                  <a:pt x="5576" y="17461"/>
                </a:lnTo>
                <a:lnTo>
                  <a:pt x="6310" y="17681"/>
                </a:lnTo>
                <a:lnTo>
                  <a:pt x="6677" y="17754"/>
                </a:lnTo>
                <a:lnTo>
                  <a:pt x="6860" y="17791"/>
                </a:lnTo>
                <a:lnTo>
                  <a:pt x="7044" y="17754"/>
                </a:lnTo>
                <a:lnTo>
                  <a:pt x="7117" y="17718"/>
                </a:lnTo>
                <a:lnTo>
                  <a:pt x="7154" y="17681"/>
                </a:lnTo>
                <a:lnTo>
                  <a:pt x="7154" y="17608"/>
                </a:lnTo>
                <a:lnTo>
                  <a:pt x="7117" y="17534"/>
                </a:lnTo>
                <a:lnTo>
                  <a:pt x="7447" y="17204"/>
                </a:lnTo>
                <a:lnTo>
                  <a:pt x="7594" y="17021"/>
                </a:lnTo>
                <a:lnTo>
                  <a:pt x="7740" y="16837"/>
                </a:lnTo>
                <a:lnTo>
                  <a:pt x="8327" y="17021"/>
                </a:lnTo>
                <a:lnTo>
                  <a:pt x="8437" y="17021"/>
                </a:lnTo>
                <a:lnTo>
                  <a:pt x="8547" y="16984"/>
                </a:lnTo>
                <a:lnTo>
                  <a:pt x="8731" y="16911"/>
                </a:lnTo>
                <a:lnTo>
                  <a:pt x="8914" y="16764"/>
                </a:lnTo>
                <a:lnTo>
                  <a:pt x="9098" y="16581"/>
                </a:lnTo>
                <a:lnTo>
                  <a:pt x="9208" y="16360"/>
                </a:lnTo>
                <a:lnTo>
                  <a:pt x="9281" y="16140"/>
                </a:lnTo>
                <a:lnTo>
                  <a:pt x="9318" y="15884"/>
                </a:lnTo>
                <a:lnTo>
                  <a:pt x="9281" y="15700"/>
                </a:lnTo>
                <a:lnTo>
                  <a:pt x="9208" y="15590"/>
                </a:lnTo>
                <a:lnTo>
                  <a:pt x="9171" y="15517"/>
                </a:lnTo>
                <a:lnTo>
                  <a:pt x="9244" y="15407"/>
                </a:lnTo>
                <a:lnTo>
                  <a:pt x="9354" y="15260"/>
                </a:lnTo>
                <a:lnTo>
                  <a:pt x="9391" y="15113"/>
                </a:lnTo>
                <a:lnTo>
                  <a:pt x="9428" y="15003"/>
                </a:lnTo>
                <a:lnTo>
                  <a:pt x="9501" y="14930"/>
                </a:lnTo>
                <a:lnTo>
                  <a:pt x="9575" y="14857"/>
                </a:lnTo>
                <a:lnTo>
                  <a:pt x="9575" y="14783"/>
                </a:lnTo>
                <a:lnTo>
                  <a:pt x="9538" y="14673"/>
                </a:lnTo>
                <a:lnTo>
                  <a:pt x="9391" y="14526"/>
                </a:lnTo>
                <a:lnTo>
                  <a:pt x="9244" y="14380"/>
                </a:lnTo>
                <a:lnTo>
                  <a:pt x="9244" y="14050"/>
                </a:lnTo>
                <a:lnTo>
                  <a:pt x="9318" y="13683"/>
                </a:lnTo>
                <a:lnTo>
                  <a:pt x="9428" y="13353"/>
                </a:lnTo>
                <a:lnTo>
                  <a:pt x="9538" y="13059"/>
                </a:lnTo>
                <a:lnTo>
                  <a:pt x="9721" y="12766"/>
                </a:lnTo>
                <a:lnTo>
                  <a:pt x="9905" y="12472"/>
                </a:lnTo>
                <a:lnTo>
                  <a:pt x="10308" y="11885"/>
                </a:lnTo>
                <a:lnTo>
                  <a:pt x="10785" y="11335"/>
                </a:lnTo>
                <a:lnTo>
                  <a:pt x="11299" y="10822"/>
                </a:lnTo>
                <a:lnTo>
                  <a:pt x="11775" y="10308"/>
                </a:lnTo>
                <a:lnTo>
                  <a:pt x="12179" y="9758"/>
                </a:lnTo>
                <a:lnTo>
                  <a:pt x="12362" y="9501"/>
                </a:lnTo>
                <a:lnTo>
                  <a:pt x="12546" y="9208"/>
                </a:lnTo>
                <a:lnTo>
                  <a:pt x="12656" y="8951"/>
                </a:lnTo>
                <a:lnTo>
                  <a:pt x="12803" y="8657"/>
                </a:lnTo>
                <a:lnTo>
                  <a:pt x="12876" y="8364"/>
                </a:lnTo>
                <a:lnTo>
                  <a:pt x="12949" y="8034"/>
                </a:lnTo>
                <a:lnTo>
                  <a:pt x="12986" y="7740"/>
                </a:lnTo>
                <a:lnTo>
                  <a:pt x="13023" y="7447"/>
                </a:lnTo>
                <a:lnTo>
                  <a:pt x="13023" y="6823"/>
                </a:lnTo>
                <a:lnTo>
                  <a:pt x="12913" y="6236"/>
                </a:lnTo>
                <a:lnTo>
                  <a:pt x="12729" y="5613"/>
                </a:lnTo>
                <a:lnTo>
                  <a:pt x="12436" y="5026"/>
                </a:lnTo>
                <a:lnTo>
                  <a:pt x="12252" y="4769"/>
                </a:lnTo>
                <a:lnTo>
                  <a:pt x="12069" y="4476"/>
                </a:lnTo>
                <a:lnTo>
                  <a:pt x="11849" y="4256"/>
                </a:lnTo>
                <a:lnTo>
                  <a:pt x="11629" y="3999"/>
                </a:lnTo>
                <a:lnTo>
                  <a:pt x="11372" y="3815"/>
                </a:lnTo>
                <a:lnTo>
                  <a:pt x="11115" y="3595"/>
                </a:lnTo>
                <a:lnTo>
                  <a:pt x="10565" y="3265"/>
                </a:lnTo>
                <a:lnTo>
                  <a:pt x="9978" y="3008"/>
                </a:lnTo>
                <a:lnTo>
                  <a:pt x="9354" y="2825"/>
                </a:lnTo>
                <a:lnTo>
                  <a:pt x="8694" y="2715"/>
                </a:lnTo>
                <a:lnTo>
                  <a:pt x="8034" y="2678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693" name="Google Shape;693;p14"/>
          <p:cNvSpPr/>
          <p:nvPr/>
        </p:nvSpPr>
        <p:spPr>
          <a:xfrm>
            <a:off x="4025101" y="3422420"/>
            <a:ext cx="370865" cy="809588"/>
          </a:xfrm>
          <a:custGeom>
            <a:avLst/>
            <a:gdLst/>
            <a:ahLst/>
            <a:cxnLst/>
            <a:rect l="l" t="t" r="r" b="b"/>
            <a:pathLst>
              <a:path w="7411" h="16178" extrusionOk="0">
                <a:moveTo>
                  <a:pt x="3339" y="147"/>
                </a:moveTo>
                <a:lnTo>
                  <a:pt x="3229" y="441"/>
                </a:lnTo>
                <a:lnTo>
                  <a:pt x="3155" y="734"/>
                </a:lnTo>
                <a:lnTo>
                  <a:pt x="3119" y="1358"/>
                </a:lnTo>
                <a:lnTo>
                  <a:pt x="3082" y="2972"/>
                </a:lnTo>
                <a:lnTo>
                  <a:pt x="3119" y="4476"/>
                </a:lnTo>
                <a:lnTo>
                  <a:pt x="3119" y="5283"/>
                </a:lnTo>
                <a:lnTo>
                  <a:pt x="3119" y="5576"/>
                </a:lnTo>
                <a:lnTo>
                  <a:pt x="3155" y="5723"/>
                </a:lnTo>
                <a:lnTo>
                  <a:pt x="3229" y="5870"/>
                </a:lnTo>
                <a:lnTo>
                  <a:pt x="3265" y="5906"/>
                </a:lnTo>
                <a:lnTo>
                  <a:pt x="3339" y="5943"/>
                </a:lnTo>
                <a:lnTo>
                  <a:pt x="3375" y="5943"/>
                </a:lnTo>
                <a:lnTo>
                  <a:pt x="3449" y="5870"/>
                </a:lnTo>
                <a:lnTo>
                  <a:pt x="3486" y="5760"/>
                </a:lnTo>
                <a:lnTo>
                  <a:pt x="3522" y="5649"/>
                </a:lnTo>
                <a:lnTo>
                  <a:pt x="3522" y="5393"/>
                </a:lnTo>
                <a:lnTo>
                  <a:pt x="3522" y="4586"/>
                </a:lnTo>
                <a:lnTo>
                  <a:pt x="3486" y="2972"/>
                </a:lnTo>
                <a:lnTo>
                  <a:pt x="3522" y="1504"/>
                </a:lnTo>
                <a:lnTo>
                  <a:pt x="3522" y="808"/>
                </a:lnTo>
                <a:lnTo>
                  <a:pt x="3486" y="477"/>
                </a:lnTo>
                <a:lnTo>
                  <a:pt x="3412" y="294"/>
                </a:lnTo>
                <a:lnTo>
                  <a:pt x="3375" y="147"/>
                </a:lnTo>
                <a:close/>
                <a:moveTo>
                  <a:pt x="1725" y="1"/>
                </a:moveTo>
                <a:lnTo>
                  <a:pt x="1688" y="37"/>
                </a:lnTo>
                <a:lnTo>
                  <a:pt x="1615" y="147"/>
                </a:lnTo>
                <a:lnTo>
                  <a:pt x="1578" y="294"/>
                </a:lnTo>
                <a:lnTo>
                  <a:pt x="1541" y="624"/>
                </a:lnTo>
                <a:lnTo>
                  <a:pt x="1578" y="1284"/>
                </a:lnTo>
                <a:lnTo>
                  <a:pt x="1615" y="2898"/>
                </a:lnTo>
                <a:lnTo>
                  <a:pt x="1725" y="6236"/>
                </a:lnTo>
                <a:lnTo>
                  <a:pt x="1761" y="6346"/>
                </a:lnTo>
                <a:lnTo>
                  <a:pt x="1798" y="6383"/>
                </a:lnTo>
                <a:lnTo>
                  <a:pt x="1872" y="6420"/>
                </a:lnTo>
                <a:lnTo>
                  <a:pt x="1945" y="6456"/>
                </a:lnTo>
                <a:lnTo>
                  <a:pt x="2018" y="6420"/>
                </a:lnTo>
                <a:lnTo>
                  <a:pt x="2092" y="6383"/>
                </a:lnTo>
                <a:lnTo>
                  <a:pt x="2165" y="6346"/>
                </a:lnTo>
                <a:lnTo>
                  <a:pt x="2165" y="6236"/>
                </a:lnTo>
                <a:lnTo>
                  <a:pt x="2165" y="5980"/>
                </a:lnTo>
                <a:lnTo>
                  <a:pt x="2165" y="5943"/>
                </a:lnTo>
                <a:lnTo>
                  <a:pt x="2055" y="3008"/>
                </a:lnTo>
                <a:lnTo>
                  <a:pt x="1982" y="1394"/>
                </a:lnTo>
                <a:lnTo>
                  <a:pt x="1945" y="587"/>
                </a:lnTo>
                <a:lnTo>
                  <a:pt x="1908" y="294"/>
                </a:lnTo>
                <a:lnTo>
                  <a:pt x="1872" y="147"/>
                </a:lnTo>
                <a:lnTo>
                  <a:pt x="1761" y="37"/>
                </a:lnTo>
                <a:lnTo>
                  <a:pt x="1725" y="1"/>
                </a:lnTo>
                <a:close/>
                <a:moveTo>
                  <a:pt x="4953" y="184"/>
                </a:moveTo>
                <a:lnTo>
                  <a:pt x="4879" y="221"/>
                </a:lnTo>
                <a:lnTo>
                  <a:pt x="4843" y="257"/>
                </a:lnTo>
                <a:lnTo>
                  <a:pt x="4843" y="331"/>
                </a:lnTo>
                <a:lnTo>
                  <a:pt x="4769" y="1101"/>
                </a:lnTo>
                <a:lnTo>
                  <a:pt x="4733" y="1908"/>
                </a:lnTo>
                <a:lnTo>
                  <a:pt x="4733" y="3522"/>
                </a:lnTo>
                <a:lnTo>
                  <a:pt x="4733" y="5136"/>
                </a:lnTo>
                <a:lnTo>
                  <a:pt x="4696" y="5870"/>
                </a:lnTo>
                <a:lnTo>
                  <a:pt x="4696" y="6273"/>
                </a:lnTo>
                <a:lnTo>
                  <a:pt x="4769" y="6640"/>
                </a:lnTo>
                <a:lnTo>
                  <a:pt x="4806" y="6713"/>
                </a:lnTo>
                <a:lnTo>
                  <a:pt x="4916" y="6750"/>
                </a:lnTo>
                <a:lnTo>
                  <a:pt x="5026" y="6713"/>
                </a:lnTo>
                <a:lnTo>
                  <a:pt x="5100" y="6640"/>
                </a:lnTo>
                <a:lnTo>
                  <a:pt x="5173" y="6273"/>
                </a:lnTo>
                <a:lnTo>
                  <a:pt x="5173" y="5870"/>
                </a:lnTo>
                <a:lnTo>
                  <a:pt x="5136" y="5136"/>
                </a:lnTo>
                <a:lnTo>
                  <a:pt x="5136" y="3522"/>
                </a:lnTo>
                <a:lnTo>
                  <a:pt x="5173" y="1908"/>
                </a:lnTo>
                <a:lnTo>
                  <a:pt x="5136" y="1138"/>
                </a:lnTo>
                <a:lnTo>
                  <a:pt x="5100" y="331"/>
                </a:lnTo>
                <a:lnTo>
                  <a:pt x="5100" y="257"/>
                </a:lnTo>
                <a:lnTo>
                  <a:pt x="5063" y="221"/>
                </a:lnTo>
                <a:lnTo>
                  <a:pt x="4953" y="184"/>
                </a:lnTo>
                <a:close/>
                <a:moveTo>
                  <a:pt x="6273" y="2678"/>
                </a:moveTo>
                <a:lnTo>
                  <a:pt x="6273" y="2715"/>
                </a:lnTo>
                <a:lnTo>
                  <a:pt x="6200" y="3008"/>
                </a:lnTo>
                <a:lnTo>
                  <a:pt x="6163" y="3302"/>
                </a:lnTo>
                <a:lnTo>
                  <a:pt x="6127" y="3925"/>
                </a:lnTo>
                <a:lnTo>
                  <a:pt x="6127" y="5173"/>
                </a:lnTo>
                <a:lnTo>
                  <a:pt x="6090" y="7667"/>
                </a:lnTo>
                <a:lnTo>
                  <a:pt x="6090" y="7887"/>
                </a:lnTo>
                <a:lnTo>
                  <a:pt x="6127" y="7960"/>
                </a:lnTo>
                <a:lnTo>
                  <a:pt x="6163" y="8034"/>
                </a:lnTo>
                <a:lnTo>
                  <a:pt x="6237" y="8070"/>
                </a:lnTo>
                <a:lnTo>
                  <a:pt x="6383" y="8070"/>
                </a:lnTo>
                <a:lnTo>
                  <a:pt x="6457" y="8034"/>
                </a:lnTo>
                <a:lnTo>
                  <a:pt x="6493" y="7960"/>
                </a:lnTo>
                <a:lnTo>
                  <a:pt x="6530" y="7887"/>
                </a:lnTo>
                <a:lnTo>
                  <a:pt x="6530" y="5283"/>
                </a:lnTo>
                <a:lnTo>
                  <a:pt x="6530" y="3962"/>
                </a:lnTo>
                <a:lnTo>
                  <a:pt x="6493" y="3339"/>
                </a:lnTo>
                <a:lnTo>
                  <a:pt x="6457" y="3008"/>
                </a:lnTo>
                <a:lnTo>
                  <a:pt x="6383" y="2715"/>
                </a:lnTo>
                <a:lnTo>
                  <a:pt x="6347" y="2678"/>
                </a:lnTo>
                <a:close/>
                <a:moveTo>
                  <a:pt x="3265" y="7887"/>
                </a:moveTo>
                <a:lnTo>
                  <a:pt x="3082" y="8107"/>
                </a:lnTo>
                <a:lnTo>
                  <a:pt x="2862" y="8291"/>
                </a:lnTo>
                <a:lnTo>
                  <a:pt x="2679" y="8401"/>
                </a:lnTo>
                <a:lnTo>
                  <a:pt x="2458" y="8474"/>
                </a:lnTo>
                <a:lnTo>
                  <a:pt x="2458" y="8474"/>
                </a:lnTo>
                <a:lnTo>
                  <a:pt x="2605" y="8291"/>
                </a:lnTo>
                <a:lnTo>
                  <a:pt x="2752" y="8144"/>
                </a:lnTo>
                <a:lnTo>
                  <a:pt x="2972" y="7997"/>
                </a:lnTo>
                <a:lnTo>
                  <a:pt x="3192" y="7924"/>
                </a:lnTo>
                <a:lnTo>
                  <a:pt x="3265" y="7887"/>
                </a:lnTo>
                <a:close/>
                <a:moveTo>
                  <a:pt x="4806" y="9501"/>
                </a:moveTo>
                <a:lnTo>
                  <a:pt x="4513" y="9538"/>
                </a:lnTo>
                <a:lnTo>
                  <a:pt x="4329" y="9574"/>
                </a:lnTo>
                <a:lnTo>
                  <a:pt x="4072" y="9574"/>
                </a:lnTo>
                <a:lnTo>
                  <a:pt x="4072" y="9611"/>
                </a:lnTo>
                <a:lnTo>
                  <a:pt x="4072" y="9684"/>
                </a:lnTo>
                <a:lnTo>
                  <a:pt x="4109" y="9758"/>
                </a:lnTo>
                <a:lnTo>
                  <a:pt x="4146" y="9831"/>
                </a:lnTo>
                <a:lnTo>
                  <a:pt x="4219" y="9868"/>
                </a:lnTo>
                <a:lnTo>
                  <a:pt x="4293" y="9905"/>
                </a:lnTo>
                <a:lnTo>
                  <a:pt x="4476" y="9941"/>
                </a:lnTo>
                <a:lnTo>
                  <a:pt x="4659" y="9905"/>
                </a:lnTo>
                <a:lnTo>
                  <a:pt x="4806" y="9941"/>
                </a:lnTo>
                <a:lnTo>
                  <a:pt x="4953" y="9978"/>
                </a:lnTo>
                <a:lnTo>
                  <a:pt x="5100" y="10015"/>
                </a:lnTo>
                <a:lnTo>
                  <a:pt x="5246" y="10125"/>
                </a:lnTo>
                <a:lnTo>
                  <a:pt x="5320" y="10235"/>
                </a:lnTo>
                <a:lnTo>
                  <a:pt x="5430" y="10381"/>
                </a:lnTo>
                <a:lnTo>
                  <a:pt x="5466" y="10528"/>
                </a:lnTo>
                <a:lnTo>
                  <a:pt x="5503" y="10675"/>
                </a:lnTo>
                <a:lnTo>
                  <a:pt x="5540" y="10748"/>
                </a:lnTo>
                <a:lnTo>
                  <a:pt x="5613" y="10822"/>
                </a:lnTo>
                <a:lnTo>
                  <a:pt x="5833" y="10822"/>
                </a:lnTo>
                <a:lnTo>
                  <a:pt x="5907" y="10748"/>
                </a:lnTo>
                <a:lnTo>
                  <a:pt x="5943" y="10711"/>
                </a:lnTo>
                <a:lnTo>
                  <a:pt x="5980" y="10601"/>
                </a:lnTo>
                <a:lnTo>
                  <a:pt x="5907" y="10308"/>
                </a:lnTo>
                <a:lnTo>
                  <a:pt x="5760" y="10051"/>
                </a:lnTo>
                <a:lnTo>
                  <a:pt x="5576" y="9831"/>
                </a:lnTo>
                <a:lnTo>
                  <a:pt x="5356" y="9648"/>
                </a:lnTo>
                <a:lnTo>
                  <a:pt x="5100" y="9538"/>
                </a:lnTo>
                <a:lnTo>
                  <a:pt x="4806" y="9501"/>
                </a:lnTo>
                <a:close/>
                <a:moveTo>
                  <a:pt x="4879" y="8547"/>
                </a:moveTo>
                <a:lnTo>
                  <a:pt x="5136" y="8621"/>
                </a:lnTo>
                <a:lnTo>
                  <a:pt x="5393" y="8731"/>
                </a:lnTo>
                <a:lnTo>
                  <a:pt x="5650" y="8877"/>
                </a:lnTo>
                <a:lnTo>
                  <a:pt x="5907" y="9061"/>
                </a:lnTo>
                <a:lnTo>
                  <a:pt x="6090" y="9244"/>
                </a:lnTo>
                <a:lnTo>
                  <a:pt x="6310" y="9464"/>
                </a:lnTo>
                <a:lnTo>
                  <a:pt x="6457" y="9684"/>
                </a:lnTo>
                <a:lnTo>
                  <a:pt x="6603" y="9941"/>
                </a:lnTo>
                <a:lnTo>
                  <a:pt x="6714" y="10198"/>
                </a:lnTo>
                <a:lnTo>
                  <a:pt x="6787" y="10491"/>
                </a:lnTo>
                <a:lnTo>
                  <a:pt x="6860" y="10748"/>
                </a:lnTo>
                <a:lnTo>
                  <a:pt x="6934" y="11078"/>
                </a:lnTo>
                <a:lnTo>
                  <a:pt x="6934" y="11372"/>
                </a:lnTo>
                <a:lnTo>
                  <a:pt x="6934" y="11665"/>
                </a:lnTo>
                <a:lnTo>
                  <a:pt x="6934" y="11995"/>
                </a:lnTo>
                <a:lnTo>
                  <a:pt x="6824" y="12619"/>
                </a:lnTo>
                <a:lnTo>
                  <a:pt x="6677" y="13206"/>
                </a:lnTo>
                <a:lnTo>
                  <a:pt x="6530" y="13499"/>
                </a:lnTo>
                <a:lnTo>
                  <a:pt x="6383" y="13793"/>
                </a:lnTo>
                <a:lnTo>
                  <a:pt x="6310" y="13939"/>
                </a:lnTo>
                <a:lnTo>
                  <a:pt x="6163" y="14050"/>
                </a:lnTo>
                <a:lnTo>
                  <a:pt x="5907" y="14270"/>
                </a:lnTo>
                <a:lnTo>
                  <a:pt x="5540" y="14526"/>
                </a:lnTo>
                <a:lnTo>
                  <a:pt x="5173" y="14857"/>
                </a:lnTo>
                <a:lnTo>
                  <a:pt x="5026" y="14967"/>
                </a:lnTo>
                <a:lnTo>
                  <a:pt x="4659" y="15187"/>
                </a:lnTo>
                <a:lnTo>
                  <a:pt x="4659" y="15187"/>
                </a:lnTo>
                <a:lnTo>
                  <a:pt x="4806" y="14857"/>
                </a:lnTo>
                <a:lnTo>
                  <a:pt x="4916" y="14636"/>
                </a:lnTo>
                <a:lnTo>
                  <a:pt x="4953" y="14490"/>
                </a:lnTo>
                <a:lnTo>
                  <a:pt x="4989" y="14380"/>
                </a:lnTo>
                <a:lnTo>
                  <a:pt x="4953" y="14270"/>
                </a:lnTo>
                <a:lnTo>
                  <a:pt x="4916" y="14160"/>
                </a:lnTo>
                <a:lnTo>
                  <a:pt x="4843" y="14123"/>
                </a:lnTo>
                <a:lnTo>
                  <a:pt x="4659" y="14123"/>
                </a:lnTo>
                <a:lnTo>
                  <a:pt x="4586" y="14160"/>
                </a:lnTo>
                <a:lnTo>
                  <a:pt x="4549" y="14233"/>
                </a:lnTo>
                <a:lnTo>
                  <a:pt x="4513" y="14343"/>
                </a:lnTo>
                <a:lnTo>
                  <a:pt x="4549" y="14453"/>
                </a:lnTo>
                <a:lnTo>
                  <a:pt x="4513" y="14526"/>
                </a:lnTo>
                <a:lnTo>
                  <a:pt x="4439" y="14783"/>
                </a:lnTo>
                <a:lnTo>
                  <a:pt x="4366" y="15003"/>
                </a:lnTo>
                <a:lnTo>
                  <a:pt x="4329" y="15260"/>
                </a:lnTo>
                <a:lnTo>
                  <a:pt x="4366" y="15333"/>
                </a:lnTo>
                <a:lnTo>
                  <a:pt x="4293" y="15370"/>
                </a:lnTo>
                <a:lnTo>
                  <a:pt x="3999" y="15480"/>
                </a:lnTo>
                <a:lnTo>
                  <a:pt x="3632" y="15590"/>
                </a:lnTo>
                <a:lnTo>
                  <a:pt x="3816" y="15333"/>
                </a:lnTo>
                <a:lnTo>
                  <a:pt x="4109" y="14746"/>
                </a:lnTo>
                <a:lnTo>
                  <a:pt x="4109" y="14673"/>
                </a:lnTo>
                <a:lnTo>
                  <a:pt x="4109" y="14600"/>
                </a:lnTo>
                <a:lnTo>
                  <a:pt x="4072" y="14526"/>
                </a:lnTo>
                <a:lnTo>
                  <a:pt x="4036" y="14490"/>
                </a:lnTo>
                <a:lnTo>
                  <a:pt x="3962" y="14453"/>
                </a:lnTo>
                <a:lnTo>
                  <a:pt x="3889" y="14453"/>
                </a:lnTo>
                <a:lnTo>
                  <a:pt x="3816" y="14490"/>
                </a:lnTo>
                <a:lnTo>
                  <a:pt x="3779" y="14563"/>
                </a:lnTo>
                <a:lnTo>
                  <a:pt x="3486" y="15150"/>
                </a:lnTo>
                <a:lnTo>
                  <a:pt x="3339" y="15407"/>
                </a:lnTo>
                <a:lnTo>
                  <a:pt x="3229" y="15663"/>
                </a:lnTo>
                <a:lnTo>
                  <a:pt x="2899" y="15700"/>
                </a:lnTo>
                <a:lnTo>
                  <a:pt x="2532" y="15627"/>
                </a:lnTo>
                <a:lnTo>
                  <a:pt x="2752" y="15407"/>
                </a:lnTo>
                <a:lnTo>
                  <a:pt x="2935" y="15187"/>
                </a:lnTo>
                <a:lnTo>
                  <a:pt x="3119" y="14893"/>
                </a:lnTo>
                <a:lnTo>
                  <a:pt x="3265" y="14600"/>
                </a:lnTo>
                <a:lnTo>
                  <a:pt x="3339" y="14600"/>
                </a:lnTo>
                <a:lnTo>
                  <a:pt x="3375" y="14526"/>
                </a:lnTo>
                <a:lnTo>
                  <a:pt x="3412" y="14490"/>
                </a:lnTo>
                <a:lnTo>
                  <a:pt x="3449" y="14380"/>
                </a:lnTo>
                <a:lnTo>
                  <a:pt x="3412" y="14343"/>
                </a:lnTo>
                <a:lnTo>
                  <a:pt x="3412" y="14270"/>
                </a:lnTo>
                <a:lnTo>
                  <a:pt x="3339" y="14233"/>
                </a:lnTo>
                <a:lnTo>
                  <a:pt x="3229" y="14196"/>
                </a:lnTo>
                <a:lnTo>
                  <a:pt x="3155" y="14196"/>
                </a:lnTo>
                <a:lnTo>
                  <a:pt x="3045" y="14233"/>
                </a:lnTo>
                <a:lnTo>
                  <a:pt x="2935" y="14380"/>
                </a:lnTo>
                <a:lnTo>
                  <a:pt x="2752" y="14673"/>
                </a:lnTo>
                <a:lnTo>
                  <a:pt x="2495" y="15077"/>
                </a:lnTo>
                <a:lnTo>
                  <a:pt x="2238" y="15443"/>
                </a:lnTo>
                <a:lnTo>
                  <a:pt x="2202" y="15553"/>
                </a:lnTo>
                <a:lnTo>
                  <a:pt x="1908" y="15370"/>
                </a:lnTo>
                <a:lnTo>
                  <a:pt x="1615" y="15187"/>
                </a:lnTo>
                <a:lnTo>
                  <a:pt x="1761" y="15077"/>
                </a:lnTo>
                <a:lnTo>
                  <a:pt x="1872" y="14967"/>
                </a:lnTo>
                <a:lnTo>
                  <a:pt x="2238" y="14563"/>
                </a:lnTo>
                <a:lnTo>
                  <a:pt x="2568" y="14196"/>
                </a:lnTo>
                <a:lnTo>
                  <a:pt x="2715" y="13976"/>
                </a:lnTo>
                <a:lnTo>
                  <a:pt x="2789" y="13756"/>
                </a:lnTo>
                <a:lnTo>
                  <a:pt x="2789" y="13683"/>
                </a:lnTo>
                <a:lnTo>
                  <a:pt x="2752" y="13609"/>
                </a:lnTo>
                <a:lnTo>
                  <a:pt x="2642" y="13609"/>
                </a:lnTo>
                <a:lnTo>
                  <a:pt x="2422" y="13719"/>
                </a:lnTo>
                <a:lnTo>
                  <a:pt x="2238" y="13866"/>
                </a:lnTo>
                <a:lnTo>
                  <a:pt x="1945" y="14233"/>
                </a:lnTo>
                <a:lnTo>
                  <a:pt x="1578" y="14673"/>
                </a:lnTo>
                <a:lnTo>
                  <a:pt x="1505" y="14820"/>
                </a:lnTo>
                <a:lnTo>
                  <a:pt x="1431" y="15003"/>
                </a:lnTo>
                <a:lnTo>
                  <a:pt x="1138" y="14636"/>
                </a:lnTo>
                <a:lnTo>
                  <a:pt x="1468" y="14306"/>
                </a:lnTo>
                <a:lnTo>
                  <a:pt x="1761" y="13939"/>
                </a:lnTo>
                <a:lnTo>
                  <a:pt x="2312" y="13206"/>
                </a:lnTo>
                <a:lnTo>
                  <a:pt x="2312" y="13132"/>
                </a:lnTo>
                <a:lnTo>
                  <a:pt x="2312" y="13059"/>
                </a:lnTo>
                <a:lnTo>
                  <a:pt x="2238" y="12949"/>
                </a:lnTo>
                <a:lnTo>
                  <a:pt x="2202" y="12912"/>
                </a:lnTo>
                <a:lnTo>
                  <a:pt x="2055" y="12912"/>
                </a:lnTo>
                <a:lnTo>
                  <a:pt x="1982" y="12949"/>
                </a:lnTo>
                <a:lnTo>
                  <a:pt x="1431" y="13646"/>
                </a:lnTo>
                <a:lnTo>
                  <a:pt x="1211" y="14013"/>
                </a:lnTo>
                <a:lnTo>
                  <a:pt x="991" y="14380"/>
                </a:lnTo>
                <a:lnTo>
                  <a:pt x="844" y="14050"/>
                </a:lnTo>
                <a:lnTo>
                  <a:pt x="698" y="13719"/>
                </a:lnTo>
                <a:lnTo>
                  <a:pt x="1028" y="13426"/>
                </a:lnTo>
                <a:lnTo>
                  <a:pt x="1358" y="13096"/>
                </a:lnTo>
                <a:lnTo>
                  <a:pt x="1872" y="12436"/>
                </a:lnTo>
                <a:lnTo>
                  <a:pt x="1908" y="12362"/>
                </a:lnTo>
                <a:lnTo>
                  <a:pt x="1908" y="12289"/>
                </a:lnTo>
                <a:lnTo>
                  <a:pt x="1872" y="12215"/>
                </a:lnTo>
                <a:lnTo>
                  <a:pt x="1835" y="12179"/>
                </a:lnTo>
                <a:lnTo>
                  <a:pt x="1761" y="12142"/>
                </a:lnTo>
                <a:lnTo>
                  <a:pt x="1688" y="12105"/>
                </a:lnTo>
                <a:lnTo>
                  <a:pt x="1615" y="12105"/>
                </a:lnTo>
                <a:lnTo>
                  <a:pt x="1541" y="12179"/>
                </a:lnTo>
                <a:lnTo>
                  <a:pt x="1065" y="12729"/>
                </a:lnTo>
                <a:lnTo>
                  <a:pt x="808" y="13022"/>
                </a:lnTo>
                <a:lnTo>
                  <a:pt x="624" y="13353"/>
                </a:lnTo>
                <a:lnTo>
                  <a:pt x="588" y="13206"/>
                </a:lnTo>
                <a:lnTo>
                  <a:pt x="551" y="12876"/>
                </a:lnTo>
                <a:lnTo>
                  <a:pt x="771" y="12656"/>
                </a:lnTo>
                <a:lnTo>
                  <a:pt x="1028" y="12399"/>
                </a:lnTo>
                <a:lnTo>
                  <a:pt x="1321" y="12069"/>
                </a:lnTo>
                <a:lnTo>
                  <a:pt x="1468" y="11885"/>
                </a:lnTo>
                <a:lnTo>
                  <a:pt x="1505" y="11775"/>
                </a:lnTo>
                <a:lnTo>
                  <a:pt x="1505" y="11665"/>
                </a:lnTo>
                <a:lnTo>
                  <a:pt x="1505" y="11592"/>
                </a:lnTo>
                <a:lnTo>
                  <a:pt x="1468" y="11555"/>
                </a:lnTo>
                <a:lnTo>
                  <a:pt x="1395" y="11518"/>
                </a:lnTo>
                <a:lnTo>
                  <a:pt x="1358" y="11555"/>
                </a:lnTo>
                <a:lnTo>
                  <a:pt x="1175" y="11629"/>
                </a:lnTo>
                <a:lnTo>
                  <a:pt x="1028" y="11775"/>
                </a:lnTo>
                <a:lnTo>
                  <a:pt x="771" y="12105"/>
                </a:lnTo>
                <a:lnTo>
                  <a:pt x="514" y="12436"/>
                </a:lnTo>
                <a:lnTo>
                  <a:pt x="514" y="11922"/>
                </a:lnTo>
                <a:lnTo>
                  <a:pt x="624" y="11812"/>
                </a:lnTo>
                <a:lnTo>
                  <a:pt x="734" y="11702"/>
                </a:lnTo>
                <a:lnTo>
                  <a:pt x="808" y="11482"/>
                </a:lnTo>
                <a:lnTo>
                  <a:pt x="991" y="11445"/>
                </a:lnTo>
                <a:lnTo>
                  <a:pt x="1138" y="11408"/>
                </a:lnTo>
                <a:lnTo>
                  <a:pt x="1248" y="11298"/>
                </a:lnTo>
                <a:lnTo>
                  <a:pt x="1358" y="11188"/>
                </a:lnTo>
                <a:lnTo>
                  <a:pt x="1468" y="11078"/>
                </a:lnTo>
                <a:lnTo>
                  <a:pt x="1505" y="10932"/>
                </a:lnTo>
                <a:lnTo>
                  <a:pt x="1505" y="10858"/>
                </a:lnTo>
                <a:lnTo>
                  <a:pt x="1505" y="10785"/>
                </a:lnTo>
                <a:lnTo>
                  <a:pt x="1468" y="10711"/>
                </a:lnTo>
                <a:lnTo>
                  <a:pt x="1395" y="10675"/>
                </a:lnTo>
                <a:lnTo>
                  <a:pt x="1175" y="10675"/>
                </a:lnTo>
                <a:lnTo>
                  <a:pt x="1101" y="10748"/>
                </a:lnTo>
                <a:lnTo>
                  <a:pt x="1065" y="10822"/>
                </a:lnTo>
                <a:lnTo>
                  <a:pt x="1028" y="10932"/>
                </a:lnTo>
                <a:lnTo>
                  <a:pt x="954" y="11005"/>
                </a:lnTo>
                <a:lnTo>
                  <a:pt x="844" y="11042"/>
                </a:lnTo>
                <a:lnTo>
                  <a:pt x="698" y="11078"/>
                </a:lnTo>
                <a:lnTo>
                  <a:pt x="881" y="10785"/>
                </a:lnTo>
                <a:lnTo>
                  <a:pt x="954" y="10675"/>
                </a:lnTo>
                <a:lnTo>
                  <a:pt x="1101" y="10565"/>
                </a:lnTo>
                <a:lnTo>
                  <a:pt x="1211" y="10455"/>
                </a:lnTo>
                <a:lnTo>
                  <a:pt x="1395" y="10418"/>
                </a:lnTo>
                <a:lnTo>
                  <a:pt x="1541" y="10345"/>
                </a:lnTo>
                <a:lnTo>
                  <a:pt x="1725" y="10345"/>
                </a:lnTo>
                <a:lnTo>
                  <a:pt x="2092" y="10308"/>
                </a:lnTo>
                <a:lnTo>
                  <a:pt x="2422" y="10271"/>
                </a:lnTo>
                <a:lnTo>
                  <a:pt x="2715" y="10161"/>
                </a:lnTo>
                <a:lnTo>
                  <a:pt x="3009" y="9978"/>
                </a:lnTo>
                <a:lnTo>
                  <a:pt x="3229" y="9721"/>
                </a:lnTo>
                <a:lnTo>
                  <a:pt x="3412" y="9464"/>
                </a:lnTo>
                <a:lnTo>
                  <a:pt x="3559" y="9171"/>
                </a:lnTo>
                <a:lnTo>
                  <a:pt x="3706" y="8841"/>
                </a:lnTo>
                <a:lnTo>
                  <a:pt x="3706" y="8804"/>
                </a:lnTo>
                <a:lnTo>
                  <a:pt x="3706" y="8767"/>
                </a:lnTo>
                <a:lnTo>
                  <a:pt x="3926" y="8731"/>
                </a:lnTo>
                <a:lnTo>
                  <a:pt x="4146" y="8657"/>
                </a:lnTo>
                <a:lnTo>
                  <a:pt x="4366" y="8584"/>
                </a:lnTo>
                <a:lnTo>
                  <a:pt x="4586" y="8547"/>
                </a:lnTo>
                <a:close/>
                <a:moveTo>
                  <a:pt x="3265" y="7484"/>
                </a:moveTo>
                <a:lnTo>
                  <a:pt x="3009" y="7557"/>
                </a:lnTo>
                <a:lnTo>
                  <a:pt x="2789" y="7704"/>
                </a:lnTo>
                <a:lnTo>
                  <a:pt x="2568" y="7850"/>
                </a:lnTo>
                <a:lnTo>
                  <a:pt x="2422" y="7997"/>
                </a:lnTo>
                <a:lnTo>
                  <a:pt x="2275" y="8180"/>
                </a:lnTo>
                <a:lnTo>
                  <a:pt x="2165" y="8364"/>
                </a:lnTo>
                <a:lnTo>
                  <a:pt x="2092" y="8584"/>
                </a:lnTo>
                <a:lnTo>
                  <a:pt x="2018" y="8254"/>
                </a:lnTo>
                <a:lnTo>
                  <a:pt x="1945" y="7924"/>
                </a:lnTo>
                <a:lnTo>
                  <a:pt x="1872" y="7850"/>
                </a:lnTo>
                <a:lnTo>
                  <a:pt x="1835" y="7850"/>
                </a:lnTo>
                <a:lnTo>
                  <a:pt x="1761" y="7887"/>
                </a:lnTo>
                <a:lnTo>
                  <a:pt x="1688" y="7997"/>
                </a:lnTo>
                <a:lnTo>
                  <a:pt x="1651" y="8107"/>
                </a:lnTo>
                <a:lnTo>
                  <a:pt x="1615" y="8364"/>
                </a:lnTo>
                <a:lnTo>
                  <a:pt x="1651" y="8657"/>
                </a:lnTo>
                <a:lnTo>
                  <a:pt x="1725" y="8914"/>
                </a:lnTo>
                <a:lnTo>
                  <a:pt x="1872" y="9208"/>
                </a:lnTo>
                <a:lnTo>
                  <a:pt x="2055" y="9428"/>
                </a:lnTo>
                <a:lnTo>
                  <a:pt x="2275" y="9611"/>
                </a:lnTo>
                <a:lnTo>
                  <a:pt x="2495" y="9758"/>
                </a:lnTo>
                <a:lnTo>
                  <a:pt x="2312" y="9831"/>
                </a:lnTo>
                <a:lnTo>
                  <a:pt x="2128" y="9868"/>
                </a:lnTo>
                <a:lnTo>
                  <a:pt x="1688" y="9868"/>
                </a:lnTo>
                <a:lnTo>
                  <a:pt x="1468" y="9905"/>
                </a:lnTo>
                <a:lnTo>
                  <a:pt x="1248" y="9941"/>
                </a:lnTo>
                <a:lnTo>
                  <a:pt x="1065" y="10015"/>
                </a:lnTo>
                <a:lnTo>
                  <a:pt x="881" y="10125"/>
                </a:lnTo>
                <a:lnTo>
                  <a:pt x="588" y="10381"/>
                </a:lnTo>
                <a:lnTo>
                  <a:pt x="441" y="10528"/>
                </a:lnTo>
                <a:lnTo>
                  <a:pt x="331" y="10711"/>
                </a:lnTo>
                <a:lnTo>
                  <a:pt x="221" y="10932"/>
                </a:lnTo>
                <a:lnTo>
                  <a:pt x="147" y="11115"/>
                </a:lnTo>
                <a:lnTo>
                  <a:pt x="37" y="11592"/>
                </a:lnTo>
                <a:lnTo>
                  <a:pt x="1" y="12069"/>
                </a:lnTo>
                <a:lnTo>
                  <a:pt x="1" y="12546"/>
                </a:lnTo>
                <a:lnTo>
                  <a:pt x="74" y="13022"/>
                </a:lnTo>
                <a:lnTo>
                  <a:pt x="147" y="13463"/>
                </a:lnTo>
                <a:lnTo>
                  <a:pt x="258" y="13903"/>
                </a:lnTo>
                <a:lnTo>
                  <a:pt x="404" y="14270"/>
                </a:lnTo>
                <a:lnTo>
                  <a:pt x="588" y="14673"/>
                </a:lnTo>
                <a:lnTo>
                  <a:pt x="844" y="15040"/>
                </a:lnTo>
                <a:lnTo>
                  <a:pt x="1101" y="15333"/>
                </a:lnTo>
                <a:lnTo>
                  <a:pt x="1431" y="15627"/>
                </a:lnTo>
                <a:lnTo>
                  <a:pt x="1761" y="15847"/>
                </a:lnTo>
                <a:lnTo>
                  <a:pt x="2165" y="16030"/>
                </a:lnTo>
                <a:lnTo>
                  <a:pt x="2568" y="16140"/>
                </a:lnTo>
                <a:lnTo>
                  <a:pt x="2789" y="16177"/>
                </a:lnTo>
                <a:lnTo>
                  <a:pt x="3009" y="16177"/>
                </a:lnTo>
                <a:lnTo>
                  <a:pt x="3486" y="16140"/>
                </a:lnTo>
                <a:lnTo>
                  <a:pt x="3926" y="16030"/>
                </a:lnTo>
                <a:lnTo>
                  <a:pt x="4329" y="15884"/>
                </a:lnTo>
                <a:lnTo>
                  <a:pt x="4696" y="15700"/>
                </a:lnTo>
                <a:lnTo>
                  <a:pt x="5100" y="15517"/>
                </a:lnTo>
                <a:lnTo>
                  <a:pt x="5430" y="15297"/>
                </a:lnTo>
                <a:lnTo>
                  <a:pt x="5613" y="15150"/>
                </a:lnTo>
                <a:lnTo>
                  <a:pt x="5723" y="15003"/>
                </a:lnTo>
                <a:lnTo>
                  <a:pt x="6310" y="14490"/>
                </a:lnTo>
                <a:lnTo>
                  <a:pt x="6567" y="14270"/>
                </a:lnTo>
                <a:lnTo>
                  <a:pt x="6714" y="14160"/>
                </a:lnTo>
                <a:lnTo>
                  <a:pt x="6787" y="14013"/>
                </a:lnTo>
                <a:lnTo>
                  <a:pt x="6970" y="13683"/>
                </a:lnTo>
                <a:lnTo>
                  <a:pt x="7117" y="13316"/>
                </a:lnTo>
                <a:lnTo>
                  <a:pt x="7227" y="12949"/>
                </a:lnTo>
                <a:lnTo>
                  <a:pt x="7300" y="12619"/>
                </a:lnTo>
                <a:lnTo>
                  <a:pt x="7374" y="12252"/>
                </a:lnTo>
                <a:lnTo>
                  <a:pt x="7410" y="11885"/>
                </a:lnTo>
                <a:lnTo>
                  <a:pt x="7410" y="11518"/>
                </a:lnTo>
                <a:lnTo>
                  <a:pt x="7374" y="11152"/>
                </a:lnTo>
                <a:lnTo>
                  <a:pt x="7337" y="10785"/>
                </a:lnTo>
                <a:lnTo>
                  <a:pt x="7264" y="10418"/>
                </a:lnTo>
                <a:lnTo>
                  <a:pt x="7154" y="10125"/>
                </a:lnTo>
                <a:lnTo>
                  <a:pt x="7007" y="9794"/>
                </a:lnTo>
                <a:lnTo>
                  <a:pt x="6860" y="9538"/>
                </a:lnTo>
                <a:lnTo>
                  <a:pt x="6677" y="9244"/>
                </a:lnTo>
                <a:lnTo>
                  <a:pt x="6457" y="8987"/>
                </a:lnTo>
                <a:lnTo>
                  <a:pt x="6237" y="8767"/>
                </a:lnTo>
                <a:lnTo>
                  <a:pt x="5980" y="8584"/>
                </a:lnTo>
                <a:lnTo>
                  <a:pt x="5686" y="8401"/>
                </a:lnTo>
                <a:lnTo>
                  <a:pt x="5393" y="8291"/>
                </a:lnTo>
                <a:lnTo>
                  <a:pt x="5100" y="8180"/>
                </a:lnTo>
                <a:lnTo>
                  <a:pt x="4769" y="8144"/>
                </a:lnTo>
                <a:lnTo>
                  <a:pt x="4476" y="8144"/>
                </a:lnTo>
                <a:lnTo>
                  <a:pt x="4219" y="8180"/>
                </a:lnTo>
                <a:lnTo>
                  <a:pt x="3926" y="8291"/>
                </a:lnTo>
                <a:lnTo>
                  <a:pt x="3816" y="8364"/>
                </a:lnTo>
                <a:lnTo>
                  <a:pt x="3706" y="8437"/>
                </a:lnTo>
                <a:lnTo>
                  <a:pt x="3632" y="8547"/>
                </a:lnTo>
                <a:lnTo>
                  <a:pt x="3559" y="8657"/>
                </a:lnTo>
                <a:lnTo>
                  <a:pt x="3559" y="8694"/>
                </a:lnTo>
                <a:lnTo>
                  <a:pt x="3522" y="8731"/>
                </a:lnTo>
                <a:lnTo>
                  <a:pt x="3486" y="8767"/>
                </a:lnTo>
                <a:lnTo>
                  <a:pt x="3192" y="9171"/>
                </a:lnTo>
                <a:lnTo>
                  <a:pt x="3009" y="9354"/>
                </a:lnTo>
                <a:lnTo>
                  <a:pt x="2825" y="9538"/>
                </a:lnTo>
                <a:lnTo>
                  <a:pt x="2789" y="9464"/>
                </a:lnTo>
                <a:lnTo>
                  <a:pt x="2458" y="9171"/>
                </a:lnTo>
                <a:lnTo>
                  <a:pt x="2348" y="9024"/>
                </a:lnTo>
                <a:lnTo>
                  <a:pt x="2202" y="8877"/>
                </a:lnTo>
                <a:lnTo>
                  <a:pt x="2275" y="8877"/>
                </a:lnTo>
                <a:lnTo>
                  <a:pt x="2312" y="8841"/>
                </a:lnTo>
                <a:lnTo>
                  <a:pt x="2532" y="8841"/>
                </a:lnTo>
                <a:lnTo>
                  <a:pt x="2715" y="8804"/>
                </a:lnTo>
                <a:lnTo>
                  <a:pt x="2899" y="8731"/>
                </a:lnTo>
                <a:lnTo>
                  <a:pt x="3045" y="8621"/>
                </a:lnTo>
                <a:lnTo>
                  <a:pt x="3265" y="8474"/>
                </a:lnTo>
                <a:lnTo>
                  <a:pt x="3486" y="8254"/>
                </a:lnTo>
                <a:lnTo>
                  <a:pt x="3669" y="8034"/>
                </a:lnTo>
                <a:lnTo>
                  <a:pt x="3816" y="7814"/>
                </a:lnTo>
                <a:lnTo>
                  <a:pt x="3852" y="7740"/>
                </a:lnTo>
                <a:lnTo>
                  <a:pt x="3852" y="7667"/>
                </a:lnTo>
                <a:lnTo>
                  <a:pt x="3779" y="7557"/>
                </a:lnTo>
                <a:lnTo>
                  <a:pt x="3669" y="7484"/>
                </a:lnTo>
                <a:lnTo>
                  <a:pt x="3596" y="7484"/>
                </a:lnTo>
                <a:lnTo>
                  <a:pt x="3522" y="7520"/>
                </a:lnTo>
                <a:lnTo>
                  <a:pt x="3412" y="7484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694" name="Google Shape;694;p14"/>
          <p:cNvSpPr/>
          <p:nvPr/>
        </p:nvSpPr>
        <p:spPr>
          <a:xfrm>
            <a:off x="3078045" y="3128354"/>
            <a:ext cx="730671" cy="895811"/>
          </a:xfrm>
          <a:custGeom>
            <a:avLst/>
            <a:gdLst/>
            <a:ahLst/>
            <a:cxnLst/>
            <a:rect l="l" t="t" r="r" b="b"/>
            <a:pathLst>
              <a:path w="14601" h="17901" extrusionOk="0">
                <a:moveTo>
                  <a:pt x="10492" y="4329"/>
                </a:moveTo>
                <a:lnTo>
                  <a:pt x="10859" y="4769"/>
                </a:lnTo>
                <a:lnTo>
                  <a:pt x="10712" y="4769"/>
                </a:lnTo>
                <a:lnTo>
                  <a:pt x="10712" y="4696"/>
                </a:lnTo>
                <a:lnTo>
                  <a:pt x="10675" y="4622"/>
                </a:lnTo>
                <a:lnTo>
                  <a:pt x="10639" y="4622"/>
                </a:lnTo>
                <a:lnTo>
                  <a:pt x="10602" y="4549"/>
                </a:lnTo>
                <a:lnTo>
                  <a:pt x="10565" y="4512"/>
                </a:lnTo>
                <a:lnTo>
                  <a:pt x="10455" y="4475"/>
                </a:lnTo>
                <a:lnTo>
                  <a:pt x="10345" y="4512"/>
                </a:lnTo>
                <a:lnTo>
                  <a:pt x="10308" y="4549"/>
                </a:lnTo>
                <a:lnTo>
                  <a:pt x="10272" y="4622"/>
                </a:lnTo>
                <a:lnTo>
                  <a:pt x="10272" y="4696"/>
                </a:lnTo>
                <a:lnTo>
                  <a:pt x="10052" y="4622"/>
                </a:lnTo>
                <a:lnTo>
                  <a:pt x="10492" y="4329"/>
                </a:lnTo>
                <a:close/>
                <a:moveTo>
                  <a:pt x="6897" y="3448"/>
                </a:moveTo>
                <a:lnTo>
                  <a:pt x="7044" y="3485"/>
                </a:lnTo>
                <a:lnTo>
                  <a:pt x="7227" y="3522"/>
                </a:lnTo>
                <a:lnTo>
                  <a:pt x="7374" y="3595"/>
                </a:lnTo>
                <a:lnTo>
                  <a:pt x="7484" y="3705"/>
                </a:lnTo>
                <a:lnTo>
                  <a:pt x="7521" y="3815"/>
                </a:lnTo>
                <a:lnTo>
                  <a:pt x="7521" y="3889"/>
                </a:lnTo>
                <a:lnTo>
                  <a:pt x="7484" y="3999"/>
                </a:lnTo>
                <a:lnTo>
                  <a:pt x="7447" y="4109"/>
                </a:lnTo>
                <a:lnTo>
                  <a:pt x="7264" y="4292"/>
                </a:lnTo>
                <a:lnTo>
                  <a:pt x="7154" y="4439"/>
                </a:lnTo>
                <a:lnTo>
                  <a:pt x="6934" y="4732"/>
                </a:lnTo>
                <a:lnTo>
                  <a:pt x="6714" y="4952"/>
                </a:lnTo>
                <a:lnTo>
                  <a:pt x="6494" y="5099"/>
                </a:lnTo>
                <a:lnTo>
                  <a:pt x="6384" y="5136"/>
                </a:lnTo>
                <a:lnTo>
                  <a:pt x="6310" y="5136"/>
                </a:lnTo>
                <a:lnTo>
                  <a:pt x="6237" y="5062"/>
                </a:lnTo>
                <a:lnTo>
                  <a:pt x="6200" y="4989"/>
                </a:lnTo>
                <a:lnTo>
                  <a:pt x="6163" y="4806"/>
                </a:lnTo>
                <a:lnTo>
                  <a:pt x="6163" y="4659"/>
                </a:lnTo>
                <a:lnTo>
                  <a:pt x="6163" y="4145"/>
                </a:lnTo>
                <a:lnTo>
                  <a:pt x="6127" y="3595"/>
                </a:lnTo>
                <a:lnTo>
                  <a:pt x="6273" y="3522"/>
                </a:lnTo>
                <a:lnTo>
                  <a:pt x="6420" y="3485"/>
                </a:lnTo>
                <a:lnTo>
                  <a:pt x="6567" y="3448"/>
                </a:lnTo>
                <a:close/>
                <a:moveTo>
                  <a:pt x="6457" y="3118"/>
                </a:moveTo>
                <a:lnTo>
                  <a:pt x="6237" y="3192"/>
                </a:lnTo>
                <a:lnTo>
                  <a:pt x="6017" y="3265"/>
                </a:lnTo>
                <a:lnTo>
                  <a:pt x="5833" y="3375"/>
                </a:lnTo>
                <a:lnTo>
                  <a:pt x="5723" y="3558"/>
                </a:lnTo>
                <a:lnTo>
                  <a:pt x="5723" y="3632"/>
                </a:lnTo>
                <a:lnTo>
                  <a:pt x="5760" y="3668"/>
                </a:lnTo>
                <a:lnTo>
                  <a:pt x="5797" y="3705"/>
                </a:lnTo>
                <a:lnTo>
                  <a:pt x="5870" y="3705"/>
                </a:lnTo>
                <a:lnTo>
                  <a:pt x="5980" y="3668"/>
                </a:lnTo>
                <a:lnTo>
                  <a:pt x="5943" y="4219"/>
                </a:lnTo>
                <a:lnTo>
                  <a:pt x="5943" y="4769"/>
                </a:lnTo>
                <a:lnTo>
                  <a:pt x="5943" y="4952"/>
                </a:lnTo>
                <a:lnTo>
                  <a:pt x="5980" y="5099"/>
                </a:lnTo>
                <a:lnTo>
                  <a:pt x="6053" y="5209"/>
                </a:lnTo>
                <a:lnTo>
                  <a:pt x="6163" y="5319"/>
                </a:lnTo>
                <a:lnTo>
                  <a:pt x="6237" y="5393"/>
                </a:lnTo>
                <a:lnTo>
                  <a:pt x="6530" y="5393"/>
                </a:lnTo>
                <a:lnTo>
                  <a:pt x="6714" y="5282"/>
                </a:lnTo>
                <a:lnTo>
                  <a:pt x="6897" y="5136"/>
                </a:lnTo>
                <a:lnTo>
                  <a:pt x="7227" y="4806"/>
                </a:lnTo>
                <a:lnTo>
                  <a:pt x="7447" y="4512"/>
                </a:lnTo>
                <a:lnTo>
                  <a:pt x="7594" y="4329"/>
                </a:lnTo>
                <a:lnTo>
                  <a:pt x="7741" y="4182"/>
                </a:lnTo>
                <a:lnTo>
                  <a:pt x="7814" y="3962"/>
                </a:lnTo>
                <a:lnTo>
                  <a:pt x="7851" y="3852"/>
                </a:lnTo>
                <a:lnTo>
                  <a:pt x="7851" y="3742"/>
                </a:lnTo>
                <a:lnTo>
                  <a:pt x="7777" y="3595"/>
                </a:lnTo>
                <a:lnTo>
                  <a:pt x="7667" y="3448"/>
                </a:lnTo>
                <a:lnTo>
                  <a:pt x="7521" y="3302"/>
                </a:lnTo>
                <a:lnTo>
                  <a:pt x="7374" y="3228"/>
                </a:lnTo>
                <a:lnTo>
                  <a:pt x="7190" y="3155"/>
                </a:lnTo>
                <a:lnTo>
                  <a:pt x="6970" y="3118"/>
                </a:lnTo>
                <a:close/>
                <a:moveTo>
                  <a:pt x="2789" y="3522"/>
                </a:moveTo>
                <a:lnTo>
                  <a:pt x="2935" y="3668"/>
                </a:lnTo>
                <a:lnTo>
                  <a:pt x="3082" y="3779"/>
                </a:lnTo>
                <a:lnTo>
                  <a:pt x="3449" y="3925"/>
                </a:lnTo>
                <a:lnTo>
                  <a:pt x="3632" y="3999"/>
                </a:lnTo>
                <a:lnTo>
                  <a:pt x="3669" y="4072"/>
                </a:lnTo>
                <a:lnTo>
                  <a:pt x="3706" y="4145"/>
                </a:lnTo>
                <a:lnTo>
                  <a:pt x="3706" y="4219"/>
                </a:lnTo>
                <a:lnTo>
                  <a:pt x="3742" y="4255"/>
                </a:lnTo>
                <a:lnTo>
                  <a:pt x="3779" y="4292"/>
                </a:lnTo>
                <a:lnTo>
                  <a:pt x="3852" y="4329"/>
                </a:lnTo>
                <a:lnTo>
                  <a:pt x="4036" y="4402"/>
                </a:lnTo>
                <a:lnTo>
                  <a:pt x="4219" y="4475"/>
                </a:lnTo>
                <a:lnTo>
                  <a:pt x="4403" y="4586"/>
                </a:lnTo>
                <a:lnTo>
                  <a:pt x="4549" y="4696"/>
                </a:lnTo>
                <a:lnTo>
                  <a:pt x="4843" y="5026"/>
                </a:lnTo>
                <a:lnTo>
                  <a:pt x="5100" y="5319"/>
                </a:lnTo>
                <a:lnTo>
                  <a:pt x="4770" y="5356"/>
                </a:lnTo>
                <a:lnTo>
                  <a:pt x="4476" y="5356"/>
                </a:lnTo>
                <a:lnTo>
                  <a:pt x="3816" y="5319"/>
                </a:lnTo>
                <a:lnTo>
                  <a:pt x="3486" y="5319"/>
                </a:lnTo>
                <a:lnTo>
                  <a:pt x="3156" y="5393"/>
                </a:lnTo>
                <a:lnTo>
                  <a:pt x="2972" y="5466"/>
                </a:lnTo>
                <a:lnTo>
                  <a:pt x="2789" y="5576"/>
                </a:lnTo>
                <a:lnTo>
                  <a:pt x="2605" y="5649"/>
                </a:lnTo>
                <a:lnTo>
                  <a:pt x="2495" y="5686"/>
                </a:lnTo>
                <a:lnTo>
                  <a:pt x="2349" y="5686"/>
                </a:lnTo>
                <a:lnTo>
                  <a:pt x="2312" y="5723"/>
                </a:lnTo>
                <a:lnTo>
                  <a:pt x="2275" y="5796"/>
                </a:lnTo>
                <a:lnTo>
                  <a:pt x="2275" y="5833"/>
                </a:lnTo>
                <a:lnTo>
                  <a:pt x="2349" y="6676"/>
                </a:lnTo>
                <a:lnTo>
                  <a:pt x="2128" y="6493"/>
                </a:lnTo>
                <a:lnTo>
                  <a:pt x="1908" y="6383"/>
                </a:lnTo>
                <a:lnTo>
                  <a:pt x="1908" y="6126"/>
                </a:lnTo>
                <a:lnTo>
                  <a:pt x="1835" y="5906"/>
                </a:lnTo>
                <a:lnTo>
                  <a:pt x="1725" y="5796"/>
                </a:lnTo>
                <a:lnTo>
                  <a:pt x="1578" y="5723"/>
                </a:lnTo>
                <a:lnTo>
                  <a:pt x="1285" y="5649"/>
                </a:lnTo>
                <a:lnTo>
                  <a:pt x="1101" y="5649"/>
                </a:lnTo>
                <a:lnTo>
                  <a:pt x="918" y="5686"/>
                </a:lnTo>
                <a:lnTo>
                  <a:pt x="918" y="5686"/>
                </a:lnTo>
                <a:lnTo>
                  <a:pt x="1101" y="5356"/>
                </a:lnTo>
                <a:lnTo>
                  <a:pt x="1285" y="5026"/>
                </a:lnTo>
                <a:lnTo>
                  <a:pt x="1468" y="4732"/>
                </a:lnTo>
                <a:lnTo>
                  <a:pt x="1688" y="4439"/>
                </a:lnTo>
                <a:lnTo>
                  <a:pt x="1945" y="4182"/>
                </a:lnTo>
                <a:lnTo>
                  <a:pt x="2202" y="3962"/>
                </a:lnTo>
                <a:lnTo>
                  <a:pt x="2495" y="3742"/>
                </a:lnTo>
                <a:lnTo>
                  <a:pt x="2789" y="3522"/>
                </a:lnTo>
                <a:close/>
                <a:moveTo>
                  <a:pt x="10639" y="7520"/>
                </a:moveTo>
                <a:lnTo>
                  <a:pt x="11042" y="7703"/>
                </a:lnTo>
                <a:lnTo>
                  <a:pt x="11336" y="7850"/>
                </a:lnTo>
                <a:lnTo>
                  <a:pt x="11482" y="7924"/>
                </a:lnTo>
                <a:lnTo>
                  <a:pt x="11629" y="7960"/>
                </a:lnTo>
                <a:lnTo>
                  <a:pt x="11556" y="8254"/>
                </a:lnTo>
                <a:lnTo>
                  <a:pt x="11225" y="8107"/>
                </a:lnTo>
                <a:lnTo>
                  <a:pt x="10895" y="7960"/>
                </a:lnTo>
                <a:lnTo>
                  <a:pt x="10785" y="7887"/>
                </a:lnTo>
                <a:lnTo>
                  <a:pt x="10639" y="7520"/>
                </a:lnTo>
                <a:close/>
                <a:moveTo>
                  <a:pt x="10272" y="8070"/>
                </a:moveTo>
                <a:lnTo>
                  <a:pt x="10382" y="8144"/>
                </a:lnTo>
                <a:lnTo>
                  <a:pt x="10529" y="8217"/>
                </a:lnTo>
                <a:lnTo>
                  <a:pt x="10565" y="8327"/>
                </a:lnTo>
                <a:lnTo>
                  <a:pt x="10602" y="8400"/>
                </a:lnTo>
                <a:lnTo>
                  <a:pt x="10712" y="8437"/>
                </a:lnTo>
                <a:lnTo>
                  <a:pt x="10932" y="8510"/>
                </a:lnTo>
                <a:lnTo>
                  <a:pt x="11042" y="8547"/>
                </a:lnTo>
                <a:lnTo>
                  <a:pt x="11042" y="8584"/>
                </a:lnTo>
                <a:lnTo>
                  <a:pt x="11042" y="8657"/>
                </a:lnTo>
                <a:lnTo>
                  <a:pt x="11079" y="8731"/>
                </a:lnTo>
                <a:lnTo>
                  <a:pt x="11152" y="8804"/>
                </a:lnTo>
                <a:lnTo>
                  <a:pt x="11336" y="8841"/>
                </a:lnTo>
                <a:lnTo>
                  <a:pt x="11152" y="9244"/>
                </a:lnTo>
                <a:lnTo>
                  <a:pt x="11079" y="9171"/>
                </a:lnTo>
                <a:lnTo>
                  <a:pt x="10602" y="8767"/>
                </a:lnTo>
                <a:lnTo>
                  <a:pt x="10602" y="8547"/>
                </a:lnTo>
                <a:lnTo>
                  <a:pt x="10565" y="8364"/>
                </a:lnTo>
                <a:lnTo>
                  <a:pt x="10492" y="8254"/>
                </a:lnTo>
                <a:lnTo>
                  <a:pt x="10345" y="8180"/>
                </a:lnTo>
                <a:lnTo>
                  <a:pt x="10272" y="8070"/>
                </a:lnTo>
                <a:close/>
                <a:moveTo>
                  <a:pt x="9135" y="4806"/>
                </a:moveTo>
                <a:lnTo>
                  <a:pt x="9501" y="4842"/>
                </a:lnTo>
                <a:lnTo>
                  <a:pt x="9575" y="4879"/>
                </a:lnTo>
                <a:lnTo>
                  <a:pt x="9611" y="4842"/>
                </a:lnTo>
                <a:lnTo>
                  <a:pt x="9905" y="4916"/>
                </a:lnTo>
                <a:lnTo>
                  <a:pt x="10198" y="5026"/>
                </a:lnTo>
                <a:lnTo>
                  <a:pt x="10015" y="5246"/>
                </a:lnTo>
                <a:lnTo>
                  <a:pt x="10015" y="5319"/>
                </a:lnTo>
                <a:lnTo>
                  <a:pt x="10052" y="5393"/>
                </a:lnTo>
                <a:lnTo>
                  <a:pt x="10125" y="5429"/>
                </a:lnTo>
                <a:lnTo>
                  <a:pt x="10198" y="5429"/>
                </a:lnTo>
                <a:lnTo>
                  <a:pt x="10418" y="5319"/>
                </a:lnTo>
                <a:lnTo>
                  <a:pt x="10639" y="5246"/>
                </a:lnTo>
                <a:lnTo>
                  <a:pt x="10859" y="5209"/>
                </a:lnTo>
                <a:lnTo>
                  <a:pt x="11115" y="5172"/>
                </a:lnTo>
                <a:lnTo>
                  <a:pt x="11336" y="5613"/>
                </a:lnTo>
                <a:lnTo>
                  <a:pt x="10859" y="5723"/>
                </a:lnTo>
                <a:lnTo>
                  <a:pt x="10602" y="5796"/>
                </a:lnTo>
                <a:lnTo>
                  <a:pt x="10382" y="5906"/>
                </a:lnTo>
                <a:lnTo>
                  <a:pt x="10345" y="5943"/>
                </a:lnTo>
                <a:lnTo>
                  <a:pt x="10345" y="5979"/>
                </a:lnTo>
                <a:lnTo>
                  <a:pt x="10345" y="6016"/>
                </a:lnTo>
                <a:lnTo>
                  <a:pt x="10382" y="6053"/>
                </a:lnTo>
                <a:lnTo>
                  <a:pt x="10639" y="6126"/>
                </a:lnTo>
                <a:lnTo>
                  <a:pt x="10932" y="6126"/>
                </a:lnTo>
                <a:lnTo>
                  <a:pt x="11225" y="6089"/>
                </a:lnTo>
                <a:lnTo>
                  <a:pt x="11482" y="6016"/>
                </a:lnTo>
                <a:lnTo>
                  <a:pt x="11629" y="6566"/>
                </a:lnTo>
                <a:lnTo>
                  <a:pt x="11666" y="6640"/>
                </a:lnTo>
                <a:lnTo>
                  <a:pt x="11666" y="6640"/>
                </a:lnTo>
                <a:lnTo>
                  <a:pt x="11262" y="6530"/>
                </a:lnTo>
                <a:lnTo>
                  <a:pt x="10932" y="6456"/>
                </a:lnTo>
                <a:lnTo>
                  <a:pt x="10749" y="6420"/>
                </a:lnTo>
                <a:lnTo>
                  <a:pt x="10565" y="6456"/>
                </a:lnTo>
                <a:lnTo>
                  <a:pt x="10529" y="6456"/>
                </a:lnTo>
                <a:lnTo>
                  <a:pt x="10565" y="6530"/>
                </a:lnTo>
                <a:lnTo>
                  <a:pt x="10712" y="6640"/>
                </a:lnTo>
                <a:lnTo>
                  <a:pt x="10895" y="6750"/>
                </a:lnTo>
                <a:lnTo>
                  <a:pt x="11336" y="6933"/>
                </a:lnTo>
                <a:lnTo>
                  <a:pt x="11702" y="7043"/>
                </a:lnTo>
                <a:lnTo>
                  <a:pt x="11666" y="7593"/>
                </a:lnTo>
                <a:lnTo>
                  <a:pt x="11482" y="7520"/>
                </a:lnTo>
                <a:lnTo>
                  <a:pt x="11299" y="7447"/>
                </a:lnTo>
                <a:lnTo>
                  <a:pt x="10785" y="7227"/>
                </a:lnTo>
                <a:lnTo>
                  <a:pt x="10529" y="7153"/>
                </a:lnTo>
                <a:lnTo>
                  <a:pt x="10235" y="7117"/>
                </a:lnTo>
                <a:lnTo>
                  <a:pt x="10198" y="7117"/>
                </a:lnTo>
                <a:lnTo>
                  <a:pt x="10198" y="7153"/>
                </a:lnTo>
                <a:lnTo>
                  <a:pt x="10198" y="7190"/>
                </a:lnTo>
                <a:lnTo>
                  <a:pt x="10198" y="7227"/>
                </a:lnTo>
                <a:lnTo>
                  <a:pt x="10492" y="7410"/>
                </a:lnTo>
                <a:lnTo>
                  <a:pt x="10418" y="7447"/>
                </a:lnTo>
                <a:lnTo>
                  <a:pt x="10015" y="7593"/>
                </a:lnTo>
                <a:lnTo>
                  <a:pt x="9905" y="7483"/>
                </a:lnTo>
                <a:lnTo>
                  <a:pt x="9832" y="7447"/>
                </a:lnTo>
                <a:lnTo>
                  <a:pt x="9795" y="7483"/>
                </a:lnTo>
                <a:lnTo>
                  <a:pt x="9758" y="7520"/>
                </a:lnTo>
                <a:lnTo>
                  <a:pt x="9722" y="7557"/>
                </a:lnTo>
                <a:lnTo>
                  <a:pt x="9722" y="7703"/>
                </a:lnTo>
                <a:lnTo>
                  <a:pt x="9685" y="7740"/>
                </a:lnTo>
                <a:lnTo>
                  <a:pt x="9685" y="7813"/>
                </a:lnTo>
                <a:lnTo>
                  <a:pt x="9722" y="7924"/>
                </a:lnTo>
                <a:lnTo>
                  <a:pt x="9942" y="8180"/>
                </a:lnTo>
                <a:lnTo>
                  <a:pt x="9611" y="7960"/>
                </a:lnTo>
                <a:lnTo>
                  <a:pt x="9281" y="7777"/>
                </a:lnTo>
                <a:lnTo>
                  <a:pt x="9245" y="7777"/>
                </a:lnTo>
                <a:lnTo>
                  <a:pt x="9208" y="7813"/>
                </a:lnTo>
                <a:lnTo>
                  <a:pt x="9171" y="7850"/>
                </a:lnTo>
                <a:lnTo>
                  <a:pt x="9171" y="7924"/>
                </a:lnTo>
                <a:lnTo>
                  <a:pt x="9391" y="8180"/>
                </a:lnTo>
                <a:lnTo>
                  <a:pt x="9648" y="8437"/>
                </a:lnTo>
                <a:lnTo>
                  <a:pt x="10162" y="8877"/>
                </a:lnTo>
                <a:lnTo>
                  <a:pt x="10235" y="8951"/>
                </a:lnTo>
                <a:lnTo>
                  <a:pt x="10162" y="9134"/>
                </a:lnTo>
                <a:lnTo>
                  <a:pt x="10052" y="9317"/>
                </a:lnTo>
                <a:lnTo>
                  <a:pt x="9905" y="9391"/>
                </a:lnTo>
                <a:lnTo>
                  <a:pt x="9832" y="9354"/>
                </a:lnTo>
                <a:lnTo>
                  <a:pt x="9428" y="9097"/>
                </a:lnTo>
                <a:lnTo>
                  <a:pt x="9318" y="8914"/>
                </a:lnTo>
                <a:lnTo>
                  <a:pt x="9171" y="8694"/>
                </a:lnTo>
                <a:lnTo>
                  <a:pt x="8951" y="8547"/>
                </a:lnTo>
                <a:lnTo>
                  <a:pt x="8768" y="8400"/>
                </a:lnTo>
                <a:lnTo>
                  <a:pt x="8658" y="8290"/>
                </a:lnTo>
                <a:lnTo>
                  <a:pt x="8548" y="8107"/>
                </a:lnTo>
                <a:lnTo>
                  <a:pt x="8511" y="7887"/>
                </a:lnTo>
                <a:lnTo>
                  <a:pt x="8474" y="7887"/>
                </a:lnTo>
                <a:lnTo>
                  <a:pt x="8474" y="7777"/>
                </a:lnTo>
                <a:lnTo>
                  <a:pt x="8438" y="7740"/>
                </a:lnTo>
                <a:lnTo>
                  <a:pt x="8364" y="7740"/>
                </a:lnTo>
                <a:lnTo>
                  <a:pt x="7887" y="7667"/>
                </a:lnTo>
                <a:lnTo>
                  <a:pt x="7374" y="7630"/>
                </a:lnTo>
                <a:lnTo>
                  <a:pt x="7117" y="7630"/>
                </a:lnTo>
                <a:lnTo>
                  <a:pt x="6860" y="7667"/>
                </a:lnTo>
                <a:lnTo>
                  <a:pt x="6640" y="7740"/>
                </a:lnTo>
                <a:lnTo>
                  <a:pt x="6457" y="7887"/>
                </a:lnTo>
                <a:lnTo>
                  <a:pt x="6384" y="7777"/>
                </a:lnTo>
                <a:lnTo>
                  <a:pt x="6347" y="7703"/>
                </a:lnTo>
                <a:lnTo>
                  <a:pt x="6384" y="7630"/>
                </a:lnTo>
                <a:lnTo>
                  <a:pt x="6420" y="7557"/>
                </a:lnTo>
                <a:lnTo>
                  <a:pt x="6604" y="7410"/>
                </a:lnTo>
                <a:lnTo>
                  <a:pt x="6787" y="7337"/>
                </a:lnTo>
                <a:lnTo>
                  <a:pt x="7080" y="7300"/>
                </a:lnTo>
                <a:lnTo>
                  <a:pt x="7374" y="7227"/>
                </a:lnTo>
                <a:lnTo>
                  <a:pt x="7521" y="7153"/>
                </a:lnTo>
                <a:lnTo>
                  <a:pt x="7704" y="7006"/>
                </a:lnTo>
                <a:lnTo>
                  <a:pt x="7741" y="6896"/>
                </a:lnTo>
                <a:lnTo>
                  <a:pt x="7777" y="6823"/>
                </a:lnTo>
                <a:lnTo>
                  <a:pt x="7741" y="6750"/>
                </a:lnTo>
                <a:lnTo>
                  <a:pt x="7667" y="6676"/>
                </a:lnTo>
                <a:lnTo>
                  <a:pt x="7594" y="6603"/>
                </a:lnTo>
                <a:lnTo>
                  <a:pt x="7484" y="6603"/>
                </a:lnTo>
                <a:lnTo>
                  <a:pt x="7227" y="6640"/>
                </a:lnTo>
                <a:lnTo>
                  <a:pt x="7007" y="6713"/>
                </a:lnTo>
                <a:lnTo>
                  <a:pt x="6787" y="6786"/>
                </a:lnTo>
                <a:lnTo>
                  <a:pt x="6714" y="6786"/>
                </a:lnTo>
                <a:lnTo>
                  <a:pt x="6640" y="6750"/>
                </a:lnTo>
                <a:lnTo>
                  <a:pt x="6640" y="6676"/>
                </a:lnTo>
                <a:lnTo>
                  <a:pt x="6677" y="6603"/>
                </a:lnTo>
                <a:lnTo>
                  <a:pt x="6750" y="6456"/>
                </a:lnTo>
                <a:lnTo>
                  <a:pt x="6824" y="6346"/>
                </a:lnTo>
                <a:lnTo>
                  <a:pt x="7080" y="6199"/>
                </a:lnTo>
                <a:lnTo>
                  <a:pt x="7337" y="6016"/>
                </a:lnTo>
                <a:lnTo>
                  <a:pt x="7704" y="5759"/>
                </a:lnTo>
                <a:lnTo>
                  <a:pt x="8108" y="5466"/>
                </a:lnTo>
                <a:lnTo>
                  <a:pt x="8181" y="5539"/>
                </a:lnTo>
                <a:lnTo>
                  <a:pt x="8218" y="5539"/>
                </a:lnTo>
                <a:lnTo>
                  <a:pt x="8254" y="5503"/>
                </a:lnTo>
                <a:lnTo>
                  <a:pt x="8511" y="5172"/>
                </a:lnTo>
                <a:lnTo>
                  <a:pt x="8731" y="4806"/>
                </a:lnTo>
                <a:close/>
                <a:moveTo>
                  <a:pt x="10492" y="9171"/>
                </a:moveTo>
                <a:lnTo>
                  <a:pt x="10749" y="9391"/>
                </a:lnTo>
                <a:lnTo>
                  <a:pt x="10969" y="9611"/>
                </a:lnTo>
                <a:lnTo>
                  <a:pt x="10675" y="10124"/>
                </a:lnTo>
                <a:lnTo>
                  <a:pt x="10602" y="10198"/>
                </a:lnTo>
                <a:lnTo>
                  <a:pt x="10565" y="10161"/>
                </a:lnTo>
                <a:lnTo>
                  <a:pt x="10529" y="10088"/>
                </a:lnTo>
                <a:lnTo>
                  <a:pt x="10418" y="9941"/>
                </a:lnTo>
                <a:lnTo>
                  <a:pt x="10308" y="9758"/>
                </a:lnTo>
                <a:lnTo>
                  <a:pt x="10162" y="9611"/>
                </a:lnTo>
                <a:lnTo>
                  <a:pt x="10272" y="9501"/>
                </a:lnTo>
                <a:lnTo>
                  <a:pt x="10345" y="9427"/>
                </a:lnTo>
                <a:lnTo>
                  <a:pt x="10492" y="9171"/>
                </a:lnTo>
                <a:close/>
                <a:moveTo>
                  <a:pt x="551" y="7300"/>
                </a:moveTo>
                <a:lnTo>
                  <a:pt x="808" y="7483"/>
                </a:lnTo>
                <a:lnTo>
                  <a:pt x="991" y="7703"/>
                </a:lnTo>
                <a:lnTo>
                  <a:pt x="1211" y="7924"/>
                </a:lnTo>
                <a:lnTo>
                  <a:pt x="1431" y="8144"/>
                </a:lnTo>
                <a:lnTo>
                  <a:pt x="1982" y="8584"/>
                </a:lnTo>
                <a:lnTo>
                  <a:pt x="2238" y="8841"/>
                </a:lnTo>
                <a:lnTo>
                  <a:pt x="2349" y="8987"/>
                </a:lnTo>
                <a:lnTo>
                  <a:pt x="2422" y="9134"/>
                </a:lnTo>
                <a:lnTo>
                  <a:pt x="2202" y="9281"/>
                </a:lnTo>
                <a:lnTo>
                  <a:pt x="2018" y="9464"/>
                </a:lnTo>
                <a:lnTo>
                  <a:pt x="1872" y="9684"/>
                </a:lnTo>
                <a:lnTo>
                  <a:pt x="1762" y="9978"/>
                </a:lnTo>
                <a:lnTo>
                  <a:pt x="1725" y="10344"/>
                </a:lnTo>
                <a:lnTo>
                  <a:pt x="1762" y="10675"/>
                </a:lnTo>
                <a:lnTo>
                  <a:pt x="1908" y="11408"/>
                </a:lnTo>
                <a:lnTo>
                  <a:pt x="1542" y="10968"/>
                </a:lnTo>
                <a:lnTo>
                  <a:pt x="1248" y="10528"/>
                </a:lnTo>
                <a:lnTo>
                  <a:pt x="991" y="10014"/>
                </a:lnTo>
                <a:lnTo>
                  <a:pt x="808" y="9501"/>
                </a:lnTo>
                <a:lnTo>
                  <a:pt x="661" y="8951"/>
                </a:lnTo>
                <a:lnTo>
                  <a:pt x="551" y="8400"/>
                </a:lnTo>
                <a:lnTo>
                  <a:pt x="514" y="7850"/>
                </a:lnTo>
                <a:lnTo>
                  <a:pt x="551" y="7300"/>
                </a:lnTo>
                <a:close/>
                <a:moveTo>
                  <a:pt x="6897" y="8620"/>
                </a:moveTo>
                <a:lnTo>
                  <a:pt x="6934" y="8694"/>
                </a:lnTo>
                <a:lnTo>
                  <a:pt x="7007" y="8731"/>
                </a:lnTo>
                <a:lnTo>
                  <a:pt x="7264" y="8877"/>
                </a:lnTo>
                <a:lnTo>
                  <a:pt x="7484" y="9024"/>
                </a:lnTo>
                <a:lnTo>
                  <a:pt x="7704" y="9207"/>
                </a:lnTo>
                <a:lnTo>
                  <a:pt x="7887" y="9427"/>
                </a:lnTo>
                <a:lnTo>
                  <a:pt x="8034" y="9648"/>
                </a:lnTo>
                <a:lnTo>
                  <a:pt x="8181" y="9904"/>
                </a:lnTo>
                <a:lnTo>
                  <a:pt x="8254" y="10161"/>
                </a:lnTo>
                <a:lnTo>
                  <a:pt x="8254" y="10418"/>
                </a:lnTo>
                <a:lnTo>
                  <a:pt x="8218" y="10638"/>
                </a:lnTo>
                <a:lnTo>
                  <a:pt x="7704" y="10088"/>
                </a:lnTo>
                <a:lnTo>
                  <a:pt x="7154" y="9611"/>
                </a:lnTo>
                <a:lnTo>
                  <a:pt x="7080" y="9611"/>
                </a:lnTo>
                <a:lnTo>
                  <a:pt x="7044" y="9648"/>
                </a:lnTo>
                <a:lnTo>
                  <a:pt x="7080" y="9684"/>
                </a:lnTo>
                <a:lnTo>
                  <a:pt x="7557" y="10344"/>
                </a:lnTo>
                <a:lnTo>
                  <a:pt x="8071" y="10968"/>
                </a:lnTo>
                <a:lnTo>
                  <a:pt x="7887" y="11188"/>
                </a:lnTo>
                <a:lnTo>
                  <a:pt x="7741" y="11408"/>
                </a:lnTo>
                <a:lnTo>
                  <a:pt x="7521" y="11628"/>
                </a:lnTo>
                <a:lnTo>
                  <a:pt x="7227" y="11372"/>
                </a:lnTo>
                <a:lnTo>
                  <a:pt x="6860" y="11005"/>
                </a:lnTo>
                <a:lnTo>
                  <a:pt x="6787" y="10748"/>
                </a:lnTo>
                <a:lnTo>
                  <a:pt x="6750" y="10491"/>
                </a:lnTo>
                <a:lnTo>
                  <a:pt x="6640" y="10234"/>
                </a:lnTo>
                <a:lnTo>
                  <a:pt x="6530" y="9978"/>
                </a:lnTo>
                <a:lnTo>
                  <a:pt x="6457" y="9868"/>
                </a:lnTo>
                <a:lnTo>
                  <a:pt x="6310" y="9868"/>
                </a:lnTo>
                <a:lnTo>
                  <a:pt x="5870" y="10014"/>
                </a:lnTo>
                <a:lnTo>
                  <a:pt x="5650" y="10088"/>
                </a:lnTo>
                <a:lnTo>
                  <a:pt x="5577" y="10088"/>
                </a:lnTo>
                <a:lnTo>
                  <a:pt x="5466" y="10014"/>
                </a:lnTo>
                <a:lnTo>
                  <a:pt x="5210" y="9904"/>
                </a:lnTo>
                <a:lnTo>
                  <a:pt x="5026" y="9758"/>
                </a:lnTo>
                <a:lnTo>
                  <a:pt x="4953" y="9648"/>
                </a:lnTo>
                <a:lnTo>
                  <a:pt x="4880" y="9538"/>
                </a:lnTo>
                <a:lnTo>
                  <a:pt x="4843" y="9427"/>
                </a:lnTo>
                <a:lnTo>
                  <a:pt x="4843" y="9281"/>
                </a:lnTo>
                <a:lnTo>
                  <a:pt x="4880" y="9134"/>
                </a:lnTo>
                <a:lnTo>
                  <a:pt x="4953" y="8987"/>
                </a:lnTo>
                <a:lnTo>
                  <a:pt x="5063" y="8877"/>
                </a:lnTo>
                <a:lnTo>
                  <a:pt x="5210" y="8804"/>
                </a:lnTo>
                <a:lnTo>
                  <a:pt x="5577" y="8694"/>
                </a:lnTo>
                <a:lnTo>
                  <a:pt x="5870" y="8657"/>
                </a:lnTo>
                <a:lnTo>
                  <a:pt x="6384" y="8657"/>
                </a:lnTo>
                <a:lnTo>
                  <a:pt x="6897" y="8620"/>
                </a:lnTo>
                <a:close/>
                <a:moveTo>
                  <a:pt x="8621" y="10088"/>
                </a:moveTo>
                <a:lnTo>
                  <a:pt x="9355" y="10565"/>
                </a:lnTo>
                <a:lnTo>
                  <a:pt x="9501" y="10711"/>
                </a:lnTo>
                <a:lnTo>
                  <a:pt x="9648" y="10858"/>
                </a:lnTo>
                <a:lnTo>
                  <a:pt x="9758" y="11005"/>
                </a:lnTo>
                <a:lnTo>
                  <a:pt x="9868" y="11151"/>
                </a:lnTo>
                <a:lnTo>
                  <a:pt x="9355" y="11628"/>
                </a:lnTo>
                <a:lnTo>
                  <a:pt x="9318" y="11592"/>
                </a:lnTo>
                <a:lnTo>
                  <a:pt x="9208" y="11482"/>
                </a:lnTo>
                <a:lnTo>
                  <a:pt x="9061" y="11408"/>
                </a:lnTo>
                <a:lnTo>
                  <a:pt x="8878" y="11298"/>
                </a:lnTo>
                <a:lnTo>
                  <a:pt x="8768" y="11188"/>
                </a:lnTo>
                <a:lnTo>
                  <a:pt x="8511" y="10931"/>
                </a:lnTo>
                <a:lnTo>
                  <a:pt x="8548" y="10821"/>
                </a:lnTo>
                <a:lnTo>
                  <a:pt x="8621" y="10638"/>
                </a:lnTo>
                <a:lnTo>
                  <a:pt x="8658" y="10455"/>
                </a:lnTo>
                <a:lnTo>
                  <a:pt x="8658" y="10271"/>
                </a:lnTo>
                <a:lnTo>
                  <a:pt x="8621" y="10088"/>
                </a:lnTo>
                <a:close/>
                <a:moveTo>
                  <a:pt x="6860" y="11555"/>
                </a:moveTo>
                <a:lnTo>
                  <a:pt x="7190" y="11885"/>
                </a:lnTo>
                <a:lnTo>
                  <a:pt x="7007" y="11958"/>
                </a:lnTo>
                <a:lnTo>
                  <a:pt x="6897" y="11958"/>
                </a:lnTo>
                <a:lnTo>
                  <a:pt x="6787" y="11922"/>
                </a:lnTo>
                <a:lnTo>
                  <a:pt x="6860" y="11555"/>
                </a:lnTo>
                <a:close/>
                <a:moveTo>
                  <a:pt x="8328" y="11262"/>
                </a:moveTo>
                <a:lnTo>
                  <a:pt x="8474" y="11445"/>
                </a:lnTo>
                <a:lnTo>
                  <a:pt x="8658" y="11628"/>
                </a:lnTo>
                <a:lnTo>
                  <a:pt x="8878" y="11775"/>
                </a:lnTo>
                <a:lnTo>
                  <a:pt x="8988" y="11812"/>
                </a:lnTo>
                <a:lnTo>
                  <a:pt x="9098" y="11848"/>
                </a:lnTo>
                <a:lnTo>
                  <a:pt x="8731" y="12105"/>
                </a:lnTo>
                <a:lnTo>
                  <a:pt x="8328" y="12325"/>
                </a:lnTo>
                <a:lnTo>
                  <a:pt x="8291" y="12289"/>
                </a:lnTo>
                <a:lnTo>
                  <a:pt x="7814" y="11885"/>
                </a:lnTo>
                <a:lnTo>
                  <a:pt x="8071" y="11592"/>
                </a:lnTo>
                <a:lnTo>
                  <a:pt x="8328" y="11262"/>
                </a:lnTo>
                <a:close/>
                <a:moveTo>
                  <a:pt x="6970" y="2678"/>
                </a:moveTo>
                <a:lnTo>
                  <a:pt x="7374" y="2715"/>
                </a:lnTo>
                <a:lnTo>
                  <a:pt x="7777" y="2788"/>
                </a:lnTo>
                <a:lnTo>
                  <a:pt x="8181" y="2898"/>
                </a:lnTo>
                <a:lnTo>
                  <a:pt x="8548" y="3008"/>
                </a:lnTo>
                <a:lnTo>
                  <a:pt x="8915" y="3192"/>
                </a:lnTo>
                <a:lnTo>
                  <a:pt x="9281" y="3375"/>
                </a:lnTo>
                <a:lnTo>
                  <a:pt x="9611" y="3595"/>
                </a:lnTo>
                <a:lnTo>
                  <a:pt x="9501" y="3632"/>
                </a:lnTo>
                <a:lnTo>
                  <a:pt x="9281" y="3815"/>
                </a:lnTo>
                <a:lnTo>
                  <a:pt x="9171" y="3925"/>
                </a:lnTo>
                <a:lnTo>
                  <a:pt x="9061" y="4035"/>
                </a:lnTo>
                <a:lnTo>
                  <a:pt x="9061" y="4072"/>
                </a:lnTo>
                <a:lnTo>
                  <a:pt x="9061" y="4109"/>
                </a:lnTo>
                <a:lnTo>
                  <a:pt x="9135" y="4109"/>
                </a:lnTo>
                <a:lnTo>
                  <a:pt x="9245" y="4072"/>
                </a:lnTo>
                <a:lnTo>
                  <a:pt x="9355" y="4072"/>
                </a:lnTo>
                <a:lnTo>
                  <a:pt x="9685" y="3925"/>
                </a:lnTo>
                <a:lnTo>
                  <a:pt x="9905" y="3815"/>
                </a:lnTo>
                <a:lnTo>
                  <a:pt x="10198" y="4035"/>
                </a:lnTo>
                <a:lnTo>
                  <a:pt x="9905" y="4255"/>
                </a:lnTo>
                <a:lnTo>
                  <a:pt x="9611" y="4512"/>
                </a:lnTo>
                <a:lnTo>
                  <a:pt x="9281" y="4475"/>
                </a:lnTo>
                <a:lnTo>
                  <a:pt x="8731" y="4475"/>
                </a:lnTo>
                <a:lnTo>
                  <a:pt x="8584" y="4512"/>
                </a:lnTo>
                <a:lnTo>
                  <a:pt x="8548" y="4549"/>
                </a:lnTo>
                <a:lnTo>
                  <a:pt x="8511" y="4622"/>
                </a:lnTo>
                <a:lnTo>
                  <a:pt x="8328" y="4989"/>
                </a:lnTo>
                <a:lnTo>
                  <a:pt x="8108" y="5356"/>
                </a:lnTo>
                <a:lnTo>
                  <a:pt x="7851" y="5466"/>
                </a:lnTo>
                <a:lnTo>
                  <a:pt x="7594" y="5613"/>
                </a:lnTo>
                <a:lnTo>
                  <a:pt x="7117" y="5906"/>
                </a:lnTo>
                <a:lnTo>
                  <a:pt x="6714" y="6163"/>
                </a:lnTo>
                <a:lnTo>
                  <a:pt x="6530" y="6310"/>
                </a:lnTo>
                <a:lnTo>
                  <a:pt x="6457" y="6383"/>
                </a:lnTo>
                <a:lnTo>
                  <a:pt x="6420" y="6493"/>
                </a:lnTo>
                <a:lnTo>
                  <a:pt x="6384" y="6676"/>
                </a:lnTo>
                <a:lnTo>
                  <a:pt x="6420" y="6786"/>
                </a:lnTo>
                <a:lnTo>
                  <a:pt x="6457" y="6896"/>
                </a:lnTo>
                <a:lnTo>
                  <a:pt x="6567" y="6970"/>
                </a:lnTo>
                <a:lnTo>
                  <a:pt x="6677" y="6970"/>
                </a:lnTo>
                <a:lnTo>
                  <a:pt x="6824" y="7006"/>
                </a:lnTo>
                <a:lnTo>
                  <a:pt x="7117" y="6933"/>
                </a:lnTo>
                <a:lnTo>
                  <a:pt x="7301" y="6860"/>
                </a:lnTo>
                <a:lnTo>
                  <a:pt x="7447" y="6823"/>
                </a:lnTo>
                <a:lnTo>
                  <a:pt x="7484" y="6860"/>
                </a:lnTo>
                <a:lnTo>
                  <a:pt x="7411" y="6896"/>
                </a:lnTo>
                <a:lnTo>
                  <a:pt x="7227" y="7006"/>
                </a:lnTo>
                <a:lnTo>
                  <a:pt x="6860" y="7080"/>
                </a:lnTo>
                <a:lnTo>
                  <a:pt x="6530" y="7153"/>
                </a:lnTo>
                <a:lnTo>
                  <a:pt x="6347" y="7227"/>
                </a:lnTo>
                <a:lnTo>
                  <a:pt x="6237" y="7337"/>
                </a:lnTo>
                <a:lnTo>
                  <a:pt x="6163" y="7483"/>
                </a:lnTo>
                <a:lnTo>
                  <a:pt x="6127" y="7630"/>
                </a:lnTo>
                <a:lnTo>
                  <a:pt x="6127" y="7777"/>
                </a:lnTo>
                <a:lnTo>
                  <a:pt x="6163" y="7924"/>
                </a:lnTo>
                <a:lnTo>
                  <a:pt x="6237" y="8070"/>
                </a:lnTo>
                <a:lnTo>
                  <a:pt x="6384" y="8180"/>
                </a:lnTo>
                <a:lnTo>
                  <a:pt x="6494" y="8180"/>
                </a:lnTo>
                <a:lnTo>
                  <a:pt x="6567" y="8144"/>
                </a:lnTo>
                <a:lnTo>
                  <a:pt x="6640" y="8070"/>
                </a:lnTo>
                <a:lnTo>
                  <a:pt x="6714" y="7997"/>
                </a:lnTo>
                <a:lnTo>
                  <a:pt x="6897" y="7924"/>
                </a:lnTo>
                <a:lnTo>
                  <a:pt x="7337" y="7924"/>
                </a:lnTo>
                <a:lnTo>
                  <a:pt x="8328" y="7997"/>
                </a:lnTo>
                <a:lnTo>
                  <a:pt x="8328" y="8144"/>
                </a:lnTo>
                <a:lnTo>
                  <a:pt x="8364" y="8327"/>
                </a:lnTo>
                <a:lnTo>
                  <a:pt x="8438" y="8474"/>
                </a:lnTo>
                <a:lnTo>
                  <a:pt x="8548" y="8584"/>
                </a:lnTo>
                <a:lnTo>
                  <a:pt x="8768" y="8767"/>
                </a:lnTo>
                <a:lnTo>
                  <a:pt x="8548" y="8694"/>
                </a:lnTo>
                <a:lnTo>
                  <a:pt x="8328" y="8657"/>
                </a:lnTo>
                <a:lnTo>
                  <a:pt x="8291" y="8657"/>
                </a:lnTo>
                <a:lnTo>
                  <a:pt x="8291" y="8731"/>
                </a:lnTo>
                <a:lnTo>
                  <a:pt x="8511" y="8951"/>
                </a:lnTo>
                <a:lnTo>
                  <a:pt x="8768" y="9171"/>
                </a:lnTo>
                <a:lnTo>
                  <a:pt x="9355" y="9501"/>
                </a:lnTo>
                <a:lnTo>
                  <a:pt x="9428" y="9574"/>
                </a:lnTo>
                <a:lnTo>
                  <a:pt x="9538" y="9648"/>
                </a:lnTo>
                <a:lnTo>
                  <a:pt x="9648" y="9684"/>
                </a:lnTo>
                <a:lnTo>
                  <a:pt x="9795" y="9794"/>
                </a:lnTo>
                <a:lnTo>
                  <a:pt x="9942" y="9941"/>
                </a:lnTo>
                <a:lnTo>
                  <a:pt x="10125" y="10198"/>
                </a:lnTo>
                <a:lnTo>
                  <a:pt x="10272" y="10344"/>
                </a:lnTo>
                <a:lnTo>
                  <a:pt x="10418" y="10491"/>
                </a:lnTo>
                <a:lnTo>
                  <a:pt x="10125" y="10858"/>
                </a:lnTo>
                <a:lnTo>
                  <a:pt x="9978" y="10638"/>
                </a:lnTo>
                <a:lnTo>
                  <a:pt x="9795" y="10455"/>
                </a:lnTo>
                <a:lnTo>
                  <a:pt x="9428" y="10161"/>
                </a:lnTo>
                <a:lnTo>
                  <a:pt x="8988" y="9904"/>
                </a:lnTo>
                <a:lnTo>
                  <a:pt x="8401" y="9501"/>
                </a:lnTo>
                <a:lnTo>
                  <a:pt x="8144" y="9171"/>
                </a:lnTo>
                <a:lnTo>
                  <a:pt x="7851" y="8877"/>
                </a:lnTo>
                <a:lnTo>
                  <a:pt x="7557" y="8657"/>
                </a:lnTo>
                <a:lnTo>
                  <a:pt x="7227" y="8437"/>
                </a:lnTo>
                <a:lnTo>
                  <a:pt x="7190" y="8437"/>
                </a:lnTo>
                <a:lnTo>
                  <a:pt x="7190" y="8400"/>
                </a:lnTo>
                <a:lnTo>
                  <a:pt x="7154" y="8400"/>
                </a:lnTo>
                <a:lnTo>
                  <a:pt x="7044" y="8364"/>
                </a:lnTo>
                <a:lnTo>
                  <a:pt x="6677" y="8327"/>
                </a:lnTo>
                <a:lnTo>
                  <a:pt x="6273" y="8290"/>
                </a:lnTo>
                <a:lnTo>
                  <a:pt x="5870" y="8327"/>
                </a:lnTo>
                <a:lnTo>
                  <a:pt x="5466" y="8364"/>
                </a:lnTo>
                <a:lnTo>
                  <a:pt x="5173" y="8437"/>
                </a:lnTo>
                <a:lnTo>
                  <a:pt x="4990" y="8510"/>
                </a:lnTo>
                <a:lnTo>
                  <a:pt x="4843" y="8620"/>
                </a:lnTo>
                <a:lnTo>
                  <a:pt x="4733" y="8731"/>
                </a:lnTo>
                <a:lnTo>
                  <a:pt x="4623" y="8841"/>
                </a:lnTo>
                <a:lnTo>
                  <a:pt x="4549" y="8987"/>
                </a:lnTo>
                <a:lnTo>
                  <a:pt x="4476" y="9171"/>
                </a:lnTo>
                <a:lnTo>
                  <a:pt x="4476" y="9317"/>
                </a:lnTo>
                <a:lnTo>
                  <a:pt x="4476" y="9464"/>
                </a:lnTo>
                <a:lnTo>
                  <a:pt x="4513" y="9611"/>
                </a:lnTo>
                <a:lnTo>
                  <a:pt x="4549" y="9721"/>
                </a:lnTo>
                <a:lnTo>
                  <a:pt x="4733" y="9978"/>
                </a:lnTo>
                <a:lnTo>
                  <a:pt x="4953" y="10161"/>
                </a:lnTo>
                <a:lnTo>
                  <a:pt x="5246" y="10344"/>
                </a:lnTo>
                <a:lnTo>
                  <a:pt x="5577" y="10491"/>
                </a:lnTo>
                <a:lnTo>
                  <a:pt x="5687" y="10491"/>
                </a:lnTo>
                <a:lnTo>
                  <a:pt x="5797" y="10418"/>
                </a:lnTo>
                <a:lnTo>
                  <a:pt x="6090" y="10308"/>
                </a:lnTo>
                <a:lnTo>
                  <a:pt x="6090" y="10418"/>
                </a:lnTo>
                <a:lnTo>
                  <a:pt x="6090" y="10528"/>
                </a:lnTo>
                <a:lnTo>
                  <a:pt x="6163" y="10785"/>
                </a:lnTo>
                <a:lnTo>
                  <a:pt x="6310" y="10968"/>
                </a:lnTo>
                <a:lnTo>
                  <a:pt x="6494" y="11188"/>
                </a:lnTo>
                <a:lnTo>
                  <a:pt x="6494" y="11592"/>
                </a:lnTo>
                <a:lnTo>
                  <a:pt x="6420" y="11958"/>
                </a:lnTo>
                <a:lnTo>
                  <a:pt x="6384" y="12105"/>
                </a:lnTo>
                <a:lnTo>
                  <a:pt x="6420" y="12142"/>
                </a:lnTo>
                <a:lnTo>
                  <a:pt x="6457" y="12179"/>
                </a:lnTo>
                <a:lnTo>
                  <a:pt x="6714" y="12289"/>
                </a:lnTo>
                <a:lnTo>
                  <a:pt x="6970" y="12325"/>
                </a:lnTo>
                <a:lnTo>
                  <a:pt x="7227" y="12252"/>
                </a:lnTo>
                <a:lnTo>
                  <a:pt x="7447" y="12142"/>
                </a:lnTo>
                <a:lnTo>
                  <a:pt x="7924" y="12509"/>
                </a:lnTo>
                <a:lnTo>
                  <a:pt x="7484" y="12655"/>
                </a:lnTo>
                <a:lnTo>
                  <a:pt x="7044" y="12802"/>
                </a:lnTo>
                <a:lnTo>
                  <a:pt x="6714" y="12876"/>
                </a:lnTo>
                <a:lnTo>
                  <a:pt x="6604" y="12765"/>
                </a:lnTo>
                <a:lnTo>
                  <a:pt x="6494" y="12582"/>
                </a:lnTo>
                <a:lnTo>
                  <a:pt x="6310" y="12289"/>
                </a:lnTo>
                <a:lnTo>
                  <a:pt x="6090" y="12032"/>
                </a:lnTo>
                <a:lnTo>
                  <a:pt x="5870" y="11812"/>
                </a:lnTo>
                <a:lnTo>
                  <a:pt x="5466" y="11372"/>
                </a:lnTo>
                <a:lnTo>
                  <a:pt x="5100" y="10895"/>
                </a:lnTo>
                <a:lnTo>
                  <a:pt x="5063" y="10858"/>
                </a:lnTo>
                <a:lnTo>
                  <a:pt x="4990" y="10858"/>
                </a:lnTo>
                <a:lnTo>
                  <a:pt x="4953" y="10895"/>
                </a:lnTo>
                <a:lnTo>
                  <a:pt x="4953" y="10931"/>
                </a:lnTo>
                <a:lnTo>
                  <a:pt x="4953" y="11151"/>
                </a:lnTo>
                <a:lnTo>
                  <a:pt x="5026" y="11335"/>
                </a:lnTo>
                <a:lnTo>
                  <a:pt x="5100" y="11518"/>
                </a:lnTo>
                <a:lnTo>
                  <a:pt x="5246" y="11702"/>
                </a:lnTo>
                <a:lnTo>
                  <a:pt x="5540" y="12032"/>
                </a:lnTo>
                <a:lnTo>
                  <a:pt x="5833" y="12325"/>
                </a:lnTo>
                <a:lnTo>
                  <a:pt x="6017" y="12582"/>
                </a:lnTo>
                <a:lnTo>
                  <a:pt x="6200" y="12912"/>
                </a:lnTo>
                <a:lnTo>
                  <a:pt x="5650" y="12949"/>
                </a:lnTo>
                <a:lnTo>
                  <a:pt x="5026" y="12362"/>
                </a:lnTo>
                <a:lnTo>
                  <a:pt x="4659" y="11995"/>
                </a:lnTo>
                <a:lnTo>
                  <a:pt x="4513" y="11812"/>
                </a:lnTo>
                <a:lnTo>
                  <a:pt x="4439" y="11555"/>
                </a:lnTo>
                <a:lnTo>
                  <a:pt x="4403" y="11518"/>
                </a:lnTo>
                <a:lnTo>
                  <a:pt x="4329" y="11482"/>
                </a:lnTo>
                <a:lnTo>
                  <a:pt x="4256" y="11482"/>
                </a:lnTo>
                <a:lnTo>
                  <a:pt x="4219" y="11555"/>
                </a:lnTo>
                <a:lnTo>
                  <a:pt x="4219" y="11665"/>
                </a:lnTo>
                <a:lnTo>
                  <a:pt x="4219" y="11812"/>
                </a:lnTo>
                <a:lnTo>
                  <a:pt x="4293" y="12032"/>
                </a:lnTo>
                <a:lnTo>
                  <a:pt x="4403" y="12252"/>
                </a:lnTo>
                <a:lnTo>
                  <a:pt x="4586" y="12435"/>
                </a:lnTo>
                <a:lnTo>
                  <a:pt x="4953" y="12876"/>
                </a:lnTo>
                <a:lnTo>
                  <a:pt x="4880" y="12876"/>
                </a:lnTo>
                <a:lnTo>
                  <a:pt x="4880" y="12839"/>
                </a:lnTo>
                <a:lnTo>
                  <a:pt x="4880" y="12802"/>
                </a:lnTo>
                <a:lnTo>
                  <a:pt x="4843" y="12765"/>
                </a:lnTo>
                <a:lnTo>
                  <a:pt x="4549" y="12692"/>
                </a:lnTo>
                <a:lnTo>
                  <a:pt x="4439" y="12655"/>
                </a:lnTo>
                <a:lnTo>
                  <a:pt x="4366" y="12545"/>
                </a:lnTo>
                <a:lnTo>
                  <a:pt x="4293" y="12362"/>
                </a:lnTo>
                <a:lnTo>
                  <a:pt x="4073" y="11995"/>
                </a:lnTo>
                <a:lnTo>
                  <a:pt x="3926" y="11848"/>
                </a:lnTo>
                <a:lnTo>
                  <a:pt x="3816" y="11738"/>
                </a:lnTo>
                <a:lnTo>
                  <a:pt x="3816" y="11665"/>
                </a:lnTo>
                <a:lnTo>
                  <a:pt x="3816" y="11592"/>
                </a:lnTo>
                <a:lnTo>
                  <a:pt x="3779" y="11555"/>
                </a:lnTo>
                <a:lnTo>
                  <a:pt x="3742" y="11518"/>
                </a:lnTo>
                <a:lnTo>
                  <a:pt x="3669" y="11555"/>
                </a:lnTo>
                <a:lnTo>
                  <a:pt x="3559" y="11628"/>
                </a:lnTo>
                <a:lnTo>
                  <a:pt x="3522" y="11702"/>
                </a:lnTo>
                <a:lnTo>
                  <a:pt x="3522" y="11848"/>
                </a:lnTo>
                <a:lnTo>
                  <a:pt x="3559" y="11958"/>
                </a:lnTo>
                <a:lnTo>
                  <a:pt x="3669" y="12105"/>
                </a:lnTo>
                <a:lnTo>
                  <a:pt x="3779" y="12252"/>
                </a:lnTo>
                <a:lnTo>
                  <a:pt x="3889" y="12435"/>
                </a:lnTo>
                <a:lnTo>
                  <a:pt x="3963" y="12655"/>
                </a:lnTo>
                <a:lnTo>
                  <a:pt x="3963" y="12655"/>
                </a:lnTo>
                <a:lnTo>
                  <a:pt x="3376" y="12435"/>
                </a:lnTo>
                <a:lnTo>
                  <a:pt x="2825" y="12105"/>
                </a:lnTo>
                <a:lnTo>
                  <a:pt x="2789" y="12069"/>
                </a:lnTo>
                <a:lnTo>
                  <a:pt x="2715" y="11958"/>
                </a:lnTo>
                <a:lnTo>
                  <a:pt x="2605" y="11885"/>
                </a:lnTo>
                <a:lnTo>
                  <a:pt x="2349" y="11812"/>
                </a:lnTo>
                <a:lnTo>
                  <a:pt x="2312" y="11738"/>
                </a:lnTo>
                <a:lnTo>
                  <a:pt x="2165" y="11115"/>
                </a:lnTo>
                <a:lnTo>
                  <a:pt x="2092" y="10748"/>
                </a:lnTo>
                <a:lnTo>
                  <a:pt x="2055" y="10381"/>
                </a:lnTo>
                <a:lnTo>
                  <a:pt x="2055" y="10051"/>
                </a:lnTo>
                <a:lnTo>
                  <a:pt x="2092" y="9868"/>
                </a:lnTo>
                <a:lnTo>
                  <a:pt x="2165" y="9758"/>
                </a:lnTo>
                <a:lnTo>
                  <a:pt x="2238" y="9611"/>
                </a:lnTo>
                <a:lnTo>
                  <a:pt x="2349" y="9538"/>
                </a:lnTo>
                <a:lnTo>
                  <a:pt x="2495" y="9464"/>
                </a:lnTo>
                <a:lnTo>
                  <a:pt x="2679" y="9391"/>
                </a:lnTo>
                <a:lnTo>
                  <a:pt x="2715" y="9391"/>
                </a:lnTo>
                <a:lnTo>
                  <a:pt x="2752" y="9354"/>
                </a:lnTo>
                <a:lnTo>
                  <a:pt x="2789" y="9281"/>
                </a:lnTo>
                <a:lnTo>
                  <a:pt x="2789" y="9207"/>
                </a:lnTo>
                <a:lnTo>
                  <a:pt x="2715" y="9024"/>
                </a:lnTo>
                <a:lnTo>
                  <a:pt x="2605" y="8841"/>
                </a:lnTo>
                <a:lnTo>
                  <a:pt x="2495" y="8694"/>
                </a:lnTo>
                <a:lnTo>
                  <a:pt x="2349" y="8510"/>
                </a:lnTo>
                <a:lnTo>
                  <a:pt x="2055" y="8254"/>
                </a:lnTo>
                <a:lnTo>
                  <a:pt x="1725" y="7960"/>
                </a:lnTo>
                <a:lnTo>
                  <a:pt x="1505" y="7813"/>
                </a:lnTo>
                <a:lnTo>
                  <a:pt x="1285" y="7630"/>
                </a:lnTo>
                <a:lnTo>
                  <a:pt x="1175" y="7447"/>
                </a:lnTo>
                <a:lnTo>
                  <a:pt x="991" y="7300"/>
                </a:lnTo>
                <a:lnTo>
                  <a:pt x="771" y="7153"/>
                </a:lnTo>
                <a:lnTo>
                  <a:pt x="551" y="7117"/>
                </a:lnTo>
                <a:lnTo>
                  <a:pt x="661" y="6566"/>
                </a:lnTo>
                <a:lnTo>
                  <a:pt x="771" y="6089"/>
                </a:lnTo>
                <a:lnTo>
                  <a:pt x="808" y="6016"/>
                </a:lnTo>
                <a:lnTo>
                  <a:pt x="955" y="5943"/>
                </a:lnTo>
                <a:lnTo>
                  <a:pt x="1101" y="5906"/>
                </a:lnTo>
                <a:lnTo>
                  <a:pt x="1248" y="5906"/>
                </a:lnTo>
                <a:lnTo>
                  <a:pt x="1395" y="5943"/>
                </a:lnTo>
                <a:lnTo>
                  <a:pt x="1505" y="6016"/>
                </a:lnTo>
                <a:lnTo>
                  <a:pt x="1615" y="6126"/>
                </a:lnTo>
                <a:lnTo>
                  <a:pt x="1652" y="6236"/>
                </a:lnTo>
                <a:lnTo>
                  <a:pt x="1652" y="6420"/>
                </a:lnTo>
                <a:lnTo>
                  <a:pt x="1652" y="6530"/>
                </a:lnTo>
                <a:lnTo>
                  <a:pt x="1688" y="6566"/>
                </a:lnTo>
                <a:lnTo>
                  <a:pt x="1725" y="6566"/>
                </a:lnTo>
                <a:lnTo>
                  <a:pt x="1945" y="6676"/>
                </a:lnTo>
                <a:lnTo>
                  <a:pt x="2128" y="6786"/>
                </a:lnTo>
                <a:lnTo>
                  <a:pt x="2275" y="6970"/>
                </a:lnTo>
                <a:lnTo>
                  <a:pt x="2385" y="7153"/>
                </a:lnTo>
                <a:lnTo>
                  <a:pt x="2459" y="7227"/>
                </a:lnTo>
                <a:lnTo>
                  <a:pt x="2532" y="7227"/>
                </a:lnTo>
                <a:lnTo>
                  <a:pt x="2605" y="7190"/>
                </a:lnTo>
                <a:lnTo>
                  <a:pt x="2642" y="7080"/>
                </a:lnTo>
                <a:lnTo>
                  <a:pt x="2532" y="5943"/>
                </a:lnTo>
                <a:lnTo>
                  <a:pt x="2752" y="5906"/>
                </a:lnTo>
                <a:lnTo>
                  <a:pt x="3009" y="5796"/>
                </a:lnTo>
                <a:lnTo>
                  <a:pt x="3229" y="5723"/>
                </a:lnTo>
                <a:lnTo>
                  <a:pt x="3449" y="5686"/>
                </a:lnTo>
                <a:lnTo>
                  <a:pt x="3669" y="5649"/>
                </a:lnTo>
                <a:lnTo>
                  <a:pt x="3889" y="5686"/>
                </a:lnTo>
                <a:lnTo>
                  <a:pt x="4293" y="5723"/>
                </a:lnTo>
                <a:lnTo>
                  <a:pt x="5100" y="5723"/>
                </a:lnTo>
                <a:lnTo>
                  <a:pt x="5283" y="5649"/>
                </a:lnTo>
                <a:lnTo>
                  <a:pt x="5503" y="5576"/>
                </a:lnTo>
                <a:lnTo>
                  <a:pt x="5577" y="5539"/>
                </a:lnTo>
                <a:lnTo>
                  <a:pt x="5613" y="5466"/>
                </a:lnTo>
                <a:lnTo>
                  <a:pt x="5613" y="5356"/>
                </a:lnTo>
                <a:lnTo>
                  <a:pt x="5577" y="5282"/>
                </a:lnTo>
                <a:lnTo>
                  <a:pt x="5246" y="4916"/>
                </a:lnTo>
                <a:lnTo>
                  <a:pt x="4880" y="4549"/>
                </a:lnTo>
                <a:lnTo>
                  <a:pt x="4696" y="4365"/>
                </a:lnTo>
                <a:lnTo>
                  <a:pt x="4513" y="4219"/>
                </a:lnTo>
                <a:lnTo>
                  <a:pt x="4293" y="4109"/>
                </a:lnTo>
                <a:lnTo>
                  <a:pt x="4036" y="3999"/>
                </a:lnTo>
                <a:lnTo>
                  <a:pt x="3999" y="3889"/>
                </a:lnTo>
                <a:lnTo>
                  <a:pt x="3963" y="3815"/>
                </a:lnTo>
                <a:lnTo>
                  <a:pt x="3852" y="3742"/>
                </a:lnTo>
                <a:lnTo>
                  <a:pt x="3742" y="3668"/>
                </a:lnTo>
                <a:lnTo>
                  <a:pt x="3376" y="3522"/>
                </a:lnTo>
                <a:lnTo>
                  <a:pt x="3192" y="3448"/>
                </a:lnTo>
                <a:lnTo>
                  <a:pt x="2972" y="3412"/>
                </a:lnTo>
                <a:lnTo>
                  <a:pt x="3412" y="3228"/>
                </a:lnTo>
                <a:lnTo>
                  <a:pt x="3816" y="3045"/>
                </a:lnTo>
                <a:lnTo>
                  <a:pt x="4256" y="2935"/>
                </a:lnTo>
                <a:lnTo>
                  <a:pt x="4696" y="2861"/>
                </a:lnTo>
                <a:lnTo>
                  <a:pt x="5136" y="2788"/>
                </a:lnTo>
                <a:lnTo>
                  <a:pt x="6494" y="2788"/>
                </a:lnTo>
                <a:lnTo>
                  <a:pt x="6567" y="2751"/>
                </a:lnTo>
                <a:lnTo>
                  <a:pt x="6567" y="2678"/>
                </a:lnTo>
                <a:close/>
                <a:moveTo>
                  <a:pt x="5100" y="15590"/>
                </a:moveTo>
                <a:lnTo>
                  <a:pt x="5246" y="15627"/>
                </a:lnTo>
                <a:lnTo>
                  <a:pt x="5503" y="15700"/>
                </a:lnTo>
                <a:lnTo>
                  <a:pt x="5393" y="15737"/>
                </a:lnTo>
                <a:lnTo>
                  <a:pt x="5320" y="15810"/>
                </a:lnTo>
                <a:lnTo>
                  <a:pt x="5246" y="15920"/>
                </a:lnTo>
                <a:lnTo>
                  <a:pt x="5246" y="16030"/>
                </a:lnTo>
                <a:lnTo>
                  <a:pt x="5210" y="16177"/>
                </a:lnTo>
                <a:lnTo>
                  <a:pt x="5246" y="16360"/>
                </a:lnTo>
                <a:lnTo>
                  <a:pt x="5246" y="16434"/>
                </a:lnTo>
                <a:lnTo>
                  <a:pt x="5283" y="16507"/>
                </a:lnTo>
                <a:lnTo>
                  <a:pt x="5356" y="16580"/>
                </a:lnTo>
                <a:lnTo>
                  <a:pt x="5430" y="16617"/>
                </a:lnTo>
                <a:lnTo>
                  <a:pt x="5540" y="16617"/>
                </a:lnTo>
                <a:lnTo>
                  <a:pt x="5870" y="16947"/>
                </a:lnTo>
                <a:lnTo>
                  <a:pt x="6237" y="17167"/>
                </a:lnTo>
                <a:lnTo>
                  <a:pt x="6567" y="17351"/>
                </a:lnTo>
                <a:lnTo>
                  <a:pt x="6750" y="17424"/>
                </a:lnTo>
                <a:lnTo>
                  <a:pt x="3449" y="17387"/>
                </a:lnTo>
                <a:lnTo>
                  <a:pt x="3596" y="17314"/>
                </a:lnTo>
                <a:lnTo>
                  <a:pt x="3926" y="17167"/>
                </a:lnTo>
                <a:lnTo>
                  <a:pt x="4256" y="16984"/>
                </a:lnTo>
                <a:lnTo>
                  <a:pt x="4476" y="16837"/>
                </a:lnTo>
                <a:lnTo>
                  <a:pt x="4696" y="16654"/>
                </a:lnTo>
                <a:lnTo>
                  <a:pt x="4770" y="16690"/>
                </a:lnTo>
                <a:lnTo>
                  <a:pt x="4880" y="16690"/>
                </a:lnTo>
                <a:lnTo>
                  <a:pt x="4953" y="16654"/>
                </a:lnTo>
                <a:lnTo>
                  <a:pt x="5026" y="16580"/>
                </a:lnTo>
                <a:lnTo>
                  <a:pt x="5136" y="16397"/>
                </a:lnTo>
                <a:lnTo>
                  <a:pt x="5210" y="16214"/>
                </a:lnTo>
                <a:lnTo>
                  <a:pt x="5173" y="16103"/>
                </a:lnTo>
                <a:lnTo>
                  <a:pt x="5100" y="16030"/>
                </a:lnTo>
                <a:lnTo>
                  <a:pt x="5063" y="15993"/>
                </a:lnTo>
                <a:lnTo>
                  <a:pt x="5100" y="15773"/>
                </a:lnTo>
                <a:lnTo>
                  <a:pt x="5100" y="15590"/>
                </a:lnTo>
                <a:close/>
                <a:moveTo>
                  <a:pt x="9795" y="0"/>
                </a:moveTo>
                <a:lnTo>
                  <a:pt x="9648" y="74"/>
                </a:lnTo>
                <a:lnTo>
                  <a:pt x="9391" y="110"/>
                </a:lnTo>
                <a:lnTo>
                  <a:pt x="9171" y="220"/>
                </a:lnTo>
                <a:lnTo>
                  <a:pt x="9061" y="294"/>
                </a:lnTo>
                <a:lnTo>
                  <a:pt x="8988" y="404"/>
                </a:lnTo>
                <a:lnTo>
                  <a:pt x="8951" y="514"/>
                </a:lnTo>
                <a:lnTo>
                  <a:pt x="8915" y="661"/>
                </a:lnTo>
                <a:lnTo>
                  <a:pt x="8915" y="771"/>
                </a:lnTo>
                <a:lnTo>
                  <a:pt x="8915" y="881"/>
                </a:lnTo>
                <a:lnTo>
                  <a:pt x="8988" y="1027"/>
                </a:lnTo>
                <a:lnTo>
                  <a:pt x="9025" y="1137"/>
                </a:lnTo>
                <a:lnTo>
                  <a:pt x="8254" y="2348"/>
                </a:lnTo>
                <a:lnTo>
                  <a:pt x="7631" y="2201"/>
                </a:lnTo>
                <a:lnTo>
                  <a:pt x="7007" y="2165"/>
                </a:lnTo>
                <a:lnTo>
                  <a:pt x="6384" y="2165"/>
                </a:lnTo>
                <a:lnTo>
                  <a:pt x="5797" y="2238"/>
                </a:lnTo>
                <a:lnTo>
                  <a:pt x="5650" y="2275"/>
                </a:lnTo>
                <a:lnTo>
                  <a:pt x="5577" y="2385"/>
                </a:lnTo>
                <a:lnTo>
                  <a:pt x="5100" y="2348"/>
                </a:lnTo>
                <a:lnTo>
                  <a:pt x="4623" y="2421"/>
                </a:lnTo>
                <a:lnTo>
                  <a:pt x="4109" y="2495"/>
                </a:lnTo>
                <a:lnTo>
                  <a:pt x="3632" y="2641"/>
                </a:lnTo>
                <a:lnTo>
                  <a:pt x="3192" y="2825"/>
                </a:lnTo>
                <a:lnTo>
                  <a:pt x="2715" y="3045"/>
                </a:lnTo>
                <a:lnTo>
                  <a:pt x="2312" y="3302"/>
                </a:lnTo>
                <a:lnTo>
                  <a:pt x="1945" y="3558"/>
                </a:lnTo>
                <a:lnTo>
                  <a:pt x="1505" y="3925"/>
                </a:lnTo>
                <a:lnTo>
                  <a:pt x="1138" y="4365"/>
                </a:lnTo>
                <a:lnTo>
                  <a:pt x="808" y="4806"/>
                </a:lnTo>
                <a:lnTo>
                  <a:pt x="551" y="5282"/>
                </a:lnTo>
                <a:lnTo>
                  <a:pt x="331" y="5796"/>
                </a:lnTo>
                <a:lnTo>
                  <a:pt x="184" y="6346"/>
                </a:lnTo>
                <a:lnTo>
                  <a:pt x="74" y="6896"/>
                </a:lnTo>
                <a:lnTo>
                  <a:pt x="1" y="7447"/>
                </a:lnTo>
                <a:lnTo>
                  <a:pt x="1" y="7997"/>
                </a:lnTo>
                <a:lnTo>
                  <a:pt x="38" y="8547"/>
                </a:lnTo>
                <a:lnTo>
                  <a:pt x="148" y="9097"/>
                </a:lnTo>
                <a:lnTo>
                  <a:pt x="294" y="9648"/>
                </a:lnTo>
                <a:lnTo>
                  <a:pt x="478" y="10161"/>
                </a:lnTo>
                <a:lnTo>
                  <a:pt x="698" y="10638"/>
                </a:lnTo>
                <a:lnTo>
                  <a:pt x="991" y="11115"/>
                </a:lnTo>
                <a:lnTo>
                  <a:pt x="1358" y="11555"/>
                </a:lnTo>
                <a:lnTo>
                  <a:pt x="1725" y="11958"/>
                </a:lnTo>
                <a:lnTo>
                  <a:pt x="2165" y="12325"/>
                </a:lnTo>
                <a:lnTo>
                  <a:pt x="2679" y="12655"/>
                </a:lnTo>
                <a:lnTo>
                  <a:pt x="3156" y="12912"/>
                </a:lnTo>
                <a:lnTo>
                  <a:pt x="3706" y="13132"/>
                </a:lnTo>
                <a:lnTo>
                  <a:pt x="4256" y="13279"/>
                </a:lnTo>
                <a:lnTo>
                  <a:pt x="4806" y="13389"/>
                </a:lnTo>
                <a:lnTo>
                  <a:pt x="5393" y="13462"/>
                </a:lnTo>
                <a:lnTo>
                  <a:pt x="5943" y="13462"/>
                </a:lnTo>
                <a:lnTo>
                  <a:pt x="6494" y="13426"/>
                </a:lnTo>
                <a:lnTo>
                  <a:pt x="7044" y="13352"/>
                </a:lnTo>
                <a:lnTo>
                  <a:pt x="7594" y="13206"/>
                </a:lnTo>
                <a:lnTo>
                  <a:pt x="8108" y="13022"/>
                </a:lnTo>
                <a:lnTo>
                  <a:pt x="8621" y="12802"/>
                </a:lnTo>
                <a:lnTo>
                  <a:pt x="9098" y="12509"/>
                </a:lnTo>
                <a:lnTo>
                  <a:pt x="9538" y="12215"/>
                </a:lnTo>
                <a:lnTo>
                  <a:pt x="10052" y="11775"/>
                </a:lnTo>
                <a:lnTo>
                  <a:pt x="10492" y="11262"/>
                </a:lnTo>
                <a:lnTo>
                  <a:pt x="10932" y="10711"/>
                </a:lnTo>
                <a:lnTo>
                  <a:pt x="11299" y="10161"/>
                </a:lnTo>
                <a:lnTo>
                  <a:pt x="11629" y="9538"/>
                </a:lnTo>
                <a:lnTo>
                  <a:pt x="11886" y="8914"/>
                </a:lnTo>
                <a:lnTo>
                  <a:pt x="12106" y="8290"/>
                </a:lnTo>
                <a:lnTo>
                  <a:pt x="12179" y="7924"/>
                </a:lnTo>
                <a:lnTo>
                  <a:pt x="12216" y="7593"/>
                </a:lnTo>
                <a:lnTo>
                  <a:pt x="12253" y="7080"/>
                </a:lnTo>
                <a:lnTo>
                  <a:pt x="12216" y="6603"/>
                </a:lnTo>
                <a:lnTo>
                  <a:pt x="12106" y="6126"/>
                </a:lnTo>
                <a:lnTo>
                  <a:pt x="11922" y="5649"/>
                </a:lnTo>
                <a:lnTo>
                  <a:pt x="11739" y="5172"/>
                </a:lnTo>
                <a:lnTo>
                  <a:pt x="11482" y="4732"/>
                </a:lnTo>
                <a:lnTo>
                  <a:pt x="11189" y="4329"/>
                </a:lnTo>
                <a:lnTo>
                  <a:pt x="10859" y="3962"/>
                </a:lnTo>
                <a:lnTo>
                  <a:pt x="10822" y="3852"/>
                </a:lnTo>
                <a:lnTo>
                  <a:pt x="10712" y="3815"/>
                </a:lnTo>
                <a:lnTo>
                  <a:pt x="10272" y="3375"/>
                </a:lnTo>
                <a:lnTo>
                  <a:pt x="10162" y="3302"/>
                </a:lnTo>
                <a:lnTo>
                  <a:pt x="9832" y="3082"/>
                </a:lnTo>
                <a:lnTo>
                  <a:pt x="9501" y="2861"/>
                </a:lnTo>
                <a:lnTo>
                  <a:pt x="9135" y="2678"/>
                </a:lnTo>
                <a:lnTo>
                  <a:pt x="8768" y="2531"/>
                </a:lnTo>
                <a:lnTo>
                  <a:pt x="8804" y="2458"/>
                </a:lnTo>
                <a:lnTo>
                  <a:pt x="8841" y="2421"/>
                </a:lnTo>
                <a:lnTo>
                  <a:pt x="8804" y="2348"/>
                </a:lnTo>
                <a:lnTo>
                  <a:pt x="9171" y="1871"/>
                </a:lnTo>
                <a:lnTo>
                  <a:pt x="9501" y="1394"/>
                </a:lnTo>
                <a:lnTo>
                  <a:pt x="9758" y="1394"/>
                </a:lnTo>
                <a:lnTo>
                  <a:pt x="9868" y="1358"/>
                </a:lnTo>
                <a:lnTo>
                  <a:pt x="9978" y="1284"/>
                </a:lnTo>
                <a:lnTo>
                  <a:pt x="10052" y="1211"/>
                </a:lnTo>
                <a:lnTo>
                  <a:pt x="10602" y="1468"/>
                </a:lnTo>
                <a:lnTo>
                  <a:pt x="11079" y="1798"/>
                </a:lnTo>
                <a:lnTo>
                  <a:pt x="11556" y="2128"/>
                </a:lnTo>
                <a:lnTo>
                  <a:pt x="11996" y="2531"/>
                </a:lnTo>
                <a:lnTo>
                  <a:pt x="12399" y="2972"/>
                </a:lnTo>
                <a:lnTo>
                  <a:pt x="12766" y="3412"/>
                </a:lnTo>
                <a:lnTo>
                  <a:pt x="13060" y="3925"/>
                </a:lnTo>
                <a:lnTo>
                  <a:pt x="13353" y="4439"/>
                </a:lnTo>
                <a:lnTo>
                  <a:pt x="13573" y="4989"/>
                </a:lnTo>
                <a:lnTo>
                  <a:pt x="13757" y="5539"/>
                </a:lnTo>
                <a:lnTo>
                  <a:pt x="13903" y="6126"/>
                </a:lnTo>
                <a:lnTo>
                  <a:pt x="14013" y="6713"/>
                </a:lnTo>
                <a:lnTo>
                  <a:pt x="14087" y="7300"/>
                </a:lnTo>
                <a:lnTo>
                  <a:pt x="14087" y="7887"/>
                </a:lnTo>
                <a:lnTo>
                  <a:pt x="14087" y="8510"/>
                </a:lnTo>
                <a:lnTo>
                  <a:pt x="14013" y="9097"/>
                </a:lnTo>
                <a:lnTo>
                  <a:pt x="13867" y="9758"/>
                </a:lnTo>
                <a:lnTo>
                  <a:pt x="13720" y="10381"/>
                </a:lnTo>
                <a:lnTo>
                  <a:pt x="13463" y="11005"/>
                </a:lnTo>
                <a:lnTo>
                  <a:pt x="13206" y="11592"/>
                </a:lnTo>
                <a:lnTo>
                  <a:pt x="12876" y="12179"/>
                </a:lnTo>
                <a:lnTo>
                  <a:pt x="12473" y="12692"/>
                </a:lnTo>
                <a:lnTo>
                  <a:pt x="12069" y="13206"/>
                </a:lnTo>
                <a:lnTo>
                  <a:pt x="11592" y="13683"/>
                </a:lnTo>
                <a:lnTo>
                  <a:pt x="11079" y="14049"/>
                </a:lnTo>
                <a:lnTo>
                  <a:pt x="10565" y="14416"/>
                </a:lnTo>
                <a:lnTo>
                  <a:pt x="9978" y="14710"/>
                </a:lnTo>
                <a:lnTo>
                  <a:pt x="9391" y="14966"/>
                </a:lnTo>
                <a:lnTo>
                  <a:pt x="8804" y="15150"/>
                </a:lnTo>
                <a:lnTo>
                  <a:pt x="8181" y="15260"/>
                </a:lnTo>
                <a:lnTo>
                  <a:pt x="7557" y="15333"/>
                </a:lnTo>
                <a:lnTo>
                  <a:pt x="6897" y="15370"/>
                </a:lnTo>
                <a:lnTo>
                  <a:pt x="6420" y="15333"/>
                </a:lnTo>
                <a:lnTo>
                  <a:pt x="5943" y="15296"/>
                </a:lnTo>
                <a:lnTo>
                  <a:pt x="5466" y="15186"/>
                </a:lnTo>
                <a:lnTo>
                  <a:pt x="5026" y="15076"/>
                </a:lnTo>
                <a:lnTo>
                  <a:pt x="4549" y="14893"/>
                </a:lnTo>
                <a:lnTo>
                  <a:pt x="4109" y="14673"/>
                </a:lnTo>
                <a:lnTo>
                  <a:pt x="3632" y="14453"/>
                </a:lnTo>
                <a:lnTo>
                  <a:pt x="3669" y="14416"/>
                </a:lnTo>
                <a:lnTo>
                  <a:pt x="3706" y="14343"/>
                </a:lnTo>
                <a:lnTo>
                  <a:pt x="3706" y="14269"/>
                </a:lnTo>
                <a:lnTo>
                  <a:pt x="3706" y="14196"/>
                </a:lnTo>
                <a:lnTo>
                  <a:pt x="3669" y="14123"/>
                </a:lnTo>
                <a:lnTo>
                  <a:pt x="3522" y="14013"/>
                </a:lnTo>
                <a:lnTo>
                  <a:pt x="3376" y="13939"/>
                </a:lnTo>
                <a:lnTo>
                  <a:pt x="3229" y="13903"/>
                </a:lnTo>
                <a:lnTo>
                  <a:pt x="3009" y="13903"/>
                </a:lnTo>
                <a:lnTo>
                  <a:pt x="2899" y="13939"/>
                </a:lnTo>
                <a:lnTo>
                  <a:pt x="2752" y="14013"/>
                </a:lnTo>
                <a:lnTo>
                  <a:pt x="2642" y="14123"/>
                </a:lnTo>
                <a:lnTo>
                  <a:pt x="2605" y="14269"/>
                </a:lnTo>
                <a:lnTo>
                  <a:pt x="2605" y="14416"/>
                </a:lnTo>
                <a:lnTo>
                  <a:pt x="2642" y="14563"/>
                </a:lnTo>
                <a:lnTo>
                  <a:pt x="2715" y="14710"/>
                </a:lnTo>
                <a:lnTo>
                  <a:pt x="2825" y="14820"/>
                </a:lnTo>
                <a:lnTo>
                  <a:pt x="2972" y="14856"/>
                </a:lnTo>
                <a:lnTo>
                  <a:pt x="3119" y="14893"/>
                </a:lnTo>
                <a:lnTo>
                  <a:pt x="3266" y="14856"/>
                </a:lnTo>
                <a:lnTo>
                  <a:pt x="3376" y="14746"/>
                </a:lnTo>
                <a:lnTo>
                  <a:pt x="3522" y="14856"/>
                </a:lnTo>
                <a:lnTo>
                  <a:pt x="4036" y="15150"/>
                </a:lnTo>
                <a:lnTo>
                  <a:pt x="4439" y="15333"/>
                </a:lnTo>
                <a:lnTo>
                  <a:pt x="4806" y="15480"/>
                </a:lnTo>
                <a:lnTo>
                  <a:pt x="4770" y="15553"/>
                </a:lnTo>
                <a:lnTo>
                  <a:pt x="4733" y="15590"/>
                </a:lnTo>
                <a:lnTo>
                  <a:pt x="4659" y="15810"/>
                </a:lnTo>
                <a:lnTo>
                  <a:pt x="4623" y="16030"/>
                </a:lnTo>
                <a:lnTo>
                  <a:pt x="4586" y="16470"/>
                </a:lnTo>
                <a:lnTo>
                  <a:pt x="3963" y="16654"/>
                </a:lnTo>
                <a:lnTo>
                  <a:pt x="3376" y="16910"/>
                </a:lnTo>
                <a:lnTo>
                  <a:pt x="2752" y="17167"/>
                </a:lnTo>
                <a:lnTo>
                  <a:pt x="2128" y="17387"/>
                </a:lnTo>
                <a:lnTo>
                  <a:pt x="2055" y="17424"/>
                </a:lnTo>
                <a:lnTo>
                  <a:pt x="2018" y="17497"/>
                </a:lnTo>
                <a:lnTo>
                  <a:pt x="1982" y="17571"/>
                </a:lnTo>
                <a:lnTo>
                  <a:pt x="1982" y="17644"/>
                </a:lnTo>
                <a:lnTo>
                  <a:pt x="2018" y="17717"/>
                </a:lnTo>
                <a:lnTo>
                  <a:pt x="2055" y="17791"/>
                </a:lnTo>
                <a:lnTo>
                  <a:pt x="2128" y="17828"/>
                </a:lnTo>
                <a:lnTo>
                  <a:pt x="2202" y="17864"/>
                </a:lnTo>
                <a:lnTo>
                  <a:pt x="8401" y="17901"/>
                </a:lnTo>
                <a:lnTo>
                  <a:pt x="8474" y="17901"/>
                </a:lnTo>
                <a:lnTo>
                  <a:pt x="8548" y="17864"/>
                </a:lnTo>
                <a:lnTo>
                  <a:pt x="8621" y="17791"/>
                </a:lnTo>
                <a:lnTo>
                  <a:pt x="8621" y="17717"/>
                </a:lnTo>
                <a:lnTo>
                  <a:pt x="8621" y="17644"/>
                </a:lnTo>
                <a:lnTo>
                  <a:pt x="8621" y="17571"/>
                </a:lnTo>
                <a:lnTo>
                  <a:pt x="8584" y="17497"/>
                </a:lnTo>
                <a:lnTo>
                  <a:pt x="8474" y="17424"/>
                </a:lnTo>
                <a:lnTo>
                  <a:pt x="8108" y="17277"/>
                </a:lnTo>
                <a:lnTo>
                  <a:pt x="7667" y="17167"/>
                </a:lnTo>
                <a:lnTo>
                  <a:pt x="7264" y="17057"/>
                </a:lnTo>
                <a:lnTo>
                  <a:pt x="6860" y="16947"/>
                </a:lnTo>
                <a:lnTo>
                  <a:pt x="6494" y="16764"/>
                </a:lnTo>
                <a:lnTo>
                  <a:pt x="6163" y="16544"/>
                </a:lnTo>
                <a:lnTo>
                  <a:pt x="5907" y="16324"/>
                </a:lnTo>
                <a:lnTo>
                  <a:pt x="5797" y="16214"/>
                </a:lnTo>
                <a:lnTo>
                  <a:pt x="5650" y="16140"/>
                </a:lnTo>
                <a:lnTo>
                  <a:pt x="5650" y="16103"/>
                </a:lnTo>
                <a:lnTo>
                  <a:pt x="5687" y="15920"/>
                </a:lnTo>
                <a:lnTo>
                  <a:pt x="5650" y="15737"/>
                </a:lnTo>
                <a:lnTo>
                  <a:pt x="6127" y="15810"/>
                </a:lnTo>
                <a:lnTo>
                  <a:pt x="6640" y="15847"/>
                </a:lnTo>
                <a:lnTo>
                  <a:pt x="7631" y="15847"/>
                </a:lnTo>
                <a:lnTo>
                  <a:pt x="8218" y="15773"/>
                </a:lnTo>
                <a:lnTo>
                  <a:pt x="8841" y="15627"/>
                </a:lnTo>
                <a:lnTo>
                  <a:pt x="9428" y="15480"/>
                </a:lnTo>
                <a:lnTo>
                  <a:pt x="10015" y="15260"/>
                </a:lnTo>
                <a:lnTo>
                  <a:pt x="10565" y="14966"/>
                </a:lnTo>
                <a:lnTo>
                  <a:pt x="11079" y="14673"/>
                </a:lnTo>
                <a:lnTo>
                  <a:pt x="11592" y="14306"/>
                </a:lnTo>
                <a:lnTo>
                  <a:pt x="12069" y="13903"/>
                </a:lnTo>
                <a:lnTo>
                  <a:pt x="12509" y="13462"/>
                </a:lnTo>
                <a:lnTo>
                  <a:pt x="12913" y="12986"/>
                </a:lnTo>
                <a:lnTo>
                  <a:pt x="13280" y="12472"/>
                </a:lnTo>
                <a:lnTo>
                  <a:pt x="13573" y="11922"/>
                </a:lnTo>
                <a:lnTo>
                  <a:pt x="13867" y="11372"/>
                </a:lnTo>
                <a:lnTo>
                  <a:pt x="14087" y="10785"/>
                </a:lnTo>
                <a:lnTo>
                  <a:pt x="14307" y="10198"/>
                </a:lnTo>
                <a:lnTo>
                  <a:pt x="14417" y="9574"/>
                </a:lnTo>
                <a:lnTo>
                  <a:pt x="14527" y="8951"/>
                </a:lnTo>
                <a:lnTo>
                  <a:pt x="14600" y="8327"/>
                </a:lnTo>
                <a:lnTo>
                  <a:pt x="14600" y="7703"/>
                </a:lnTo>
                <a:lnTo>
                  <a:pt x="14564" y="7080"/>
                </a:lnTo>
                <a:lnTo>
                  <a:pt x="14490" y="6456"/>
                </a:lnTo>
                <a:lnTo>
                  <a:pt x="14380" y="5833"/>
                </a:lnTo>
                <a:lnTo>
                  <a:pt x="14197" y="5209"/>
                </a:lnTo>
                <a:lnTo>
                  <a:pt x="13977" y="4622"/>
                </a:lnTo>
                <a:lnTo>
                  <a:pt x="13720" y="3999"/>
                </a:lnTo>
                <a:lnTo>
                  <a:pt x="13353" y="3412"/>
                </a:lnTo>
                <a:lnTo>
                  <a:pt x="12986" y="2861"/>
                </a:lnTo>
                <a:lnTo>
                  <a:pt x="12509" y="2311"/>
                </a:lnTo>
                <a:lnTo>
                  <a:pt x="12032" y="1834"/>
                </a:lnTo>
                <a:lnTo>
                  <a:pt x="11482" y="1394"/>
                </a:lnTo>
                <a:lnTo>
                  <a:pt x="10895" y="1027"/>
                </a:lnTo>
                <a:lnTo>
                  <a:pt x="10602" y="881"/>
                </a:lnTo>
                <a:lnTo>
                  <a:pt x="10272" y="734"/>
                </a:lnTo>
                <a:lnTo>
                  <a:pt x="10308" y="587"/>
                </a:lnTo>
                <a:lnTo>
                  <a:pt x="10308" y="441"/>
                </a:lnTo>
                <a:lnTo>
                  <a:pt x="10272" y="294"/>
                </a:lnTo>
                <a:lnTo>
                  <a:pt x="10198" y="147"/>
                </a:lnTo>
                <a:lnTo>
                  <a:pt x="10088" y="74"/>
                </a:lnTo>
                <a:lnTo>
                  <a:pt x="9942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695" name="Google Shape;695;p14"/>
          <p:cNvSpPr/>
          <p:nvPr/>
        </p:nvSpPr>
        <p:spPr>
          <a:xfrm>
            <a:off x="5401648" y="3285712"/>
            <a:ext cx="805934" cy="750838"/>
          </a:xfrm>
          <a:custGeom>
            <a:avLst/>
            <a:gdLst/>
            <a:ahLst/>
            <a:cxnLst/>
            <a:rect l="l" t="t" r="r" b="b"/>
            <a:pathLst>
              <a:path w="16105" h="15004" extrusionOk="0">
                <a:moveTo>
                  <a:pt x="13170" y="587"/>
                </a:moveTo>
                <a:lnTo>
                  <a:pt x="13206" y="624"/>
                </a:lnTo>
                <a:lnTo>
                  <a:pt x="13280" y="661"/>
                </a:lnTo>
                <a:lnTo>
                  <a:pt x="13353" y="697"/>
                </a:lnTo>
                <a:lnTo>
                  <a:pt x="13610" y="771"/>
                </a:lnTo>
                <a:lnTo>
                  <a:pt x="13830" y="844"/>
                </a:lnTo>
                <a:lnTo>
                  <a:pt x="14013" y="954"/>
                </a:lnTo>
                <a:lnTo>
                  <a:pt x="14160" y="1174"/>
                </a:lnTo>
                <a:lnTo>
                  <a:pt x="14307" y="1394"/>
                </a:lnTo>
                <a:lnTo>
                  <a:pt x="14343" y="1651"/>
                </a:lnTo>
                <a:lnTo>
                  <a:pt x="14307" y="1908"/>
                </a:lnTo>
                <a:lnTo>
                  <a:pt x="14233" y="2128"/>
                </a:lnTo>
                <a:lnTo>
                  <a:pt x="14087" y="2348"/>
                </a:lnTo>
                <a:lnTo>
                  <a:pt x="13903" y="2531"/>
                </a:lnTo>
                <a:lnTo>
                  <a:pt x="13683" y="2678"/>
                </a:lnTo>
                <a:lnTo>
                  <a:pt x="13463" y="2788"/>
                </a:lnTo>
                <a:lnTo>
                  <a:pt x="13170" y="2825"/>
                </a:lnTo>
                <a:lnTo>
                  <a:pt x="12840" y="2788"/>
                </a:lnTo>
                <a:lnTo>
                  <a:pt x="12656" y="2751"/>
                </a:lnTo>
                <a:lnTo>
                  <a:pt x="12546" y="2715"/>
                </a:lnTo>
                <a:lnTo>
                  <a:pt x="12436" y="2641"/>
                </a:lnTo>
                <a:lnTo>
                  <a:pt x="12363" y="2495"/>
                </a:lnTo>
                <a:lnTo>
                  <a:pt x="12289" y="2495"/>
                </a:lnTo>
                <a:lnTo>
                  <a:pt x="12253" y="2275"/>
                </a:lnTo>
                <a:lnTo>
                  <a:pt x="12253" y="2054"/>
                </a:lnTo>
                <a:lnTo>
                  <a:pt x="12253" y="1871"/>
                </a:lnTo>
                <a:lnTo>
                  <a:pt x="12289" y="1724"/>
                </a:lnTo>
                <a:lnTo>
                  <a:pt x="12399" y="1394"/>
                </a:lnTo>
                <a:lnTo>
                  <a:pt x="12583" y="1064"/>
                </a:lnTo>
                <a:lnTo>
                  <a:pt x="12840" y="807"/>
                </a:lnTo>
                <a:lnTo>
                  <a:pt x="12986" y="697"/>
                </a:lnTo>
                <a:lnTo>
                  <a:pt x="13170" y="587"/>
                </a:lnTo>
                <a:close/>
                <a:moveTo>
                  <a:pt x="9061" y="3338"/>
                </a:moveTo>
                <a:lnTo>
                  <a:pt x="9245" y="3412"/>
                </a:lnTo>
                <a:lnTo>
                  <a:pt x="9245" y="3448"/>
                </a:lnTo>
                <a:lnTo>
                  <a:pt x="9171" y="3632"/>
                </a:lnTo>
                <a:lnTo>
                  <a:pt x="9171" y="3668"/>
                </a:lnTo>
                <a:lnTo>
                  <a:pt x="9135" y="3632"/>
                </a:lnTo>
                <a:lnTo>
                  <a:pt x="9061" y="3522"/>
                </a:lnTo>
                <a:lnTo>
                  <a:pt x="8988" y="3448"/>
                </a:lnTo>
                <a:lnTo>
                  <a:pt x="8988" y="3412"/>
                </a:lnTo>
                <a:lnTo>
                  <a:pt x="8988" y="3375"/>
                </a:lnTo>
                <a:lnTo>
                  <a:pt x="9061" y="3338"/>
                </a:lnTo>
                <a:close/>
                <a:moveTo>
                  <a:pt x="14123" y="440"/>
                </a:moveTo>
                <a:lnTo>
                  <a:pt x="14233" y="477"/>
                </a:lnTo>
                <a:lnTo>
                  <a:pt x="14307" y="587"/>
                </a:lnTo>
                <a:lnTo>
                  <a:pt x="14417" y="661"/>
                </a:lnTo>
                <a:lnTo>
                  <a:pt x="14454" y="807"/>
                </a:lnTo>
                <a:lnTo>
                  <a:pt x="14527" y="807"/>
                </a:lnTo>
                <a:lnTo>
                  <a:pt x="14490" y="624"/>
                </a:lnTo>
                <a:lnTo>
                  <a:pt x="14454" y="477"/>
                </a:lnTo>
                <a:lnTo>
                  <a:pt x="14600" y="551"/>
                </a:lnTo>
                <a:lnTo>
                  <a:pt x="14784" y="624"/>
                </a:lnTo>
                <a:lnTo>
                  <a:pt x="14967" y="771"/>
                </a:lnTo>
                <a:lnTo>
                  <a:pt x="15114" y="881"/>
                </a:lnTo>
                <a:lnTo>
                  <a:pt x="15224" y="1064"/>
                </a:lnTo>
                <a:lnTo>
                  <a:pt x="15334" y="1211"/>
                </a:lnTo>
                <a:lnTo>
                  <a:pt x="15444" y="1578"/>
                </a:lnTo>
                <a:lnTo>
                  <a:pt x="15554" y="1944"/>
                </a:lnTo>
                <a:lnTo>
                  <a:pt x="15627" y="2385"/>
                </a:lnTo>
                <a:lnTo>
                  <a:pt x="15664" y="2568"/>
                </a:lnTo>
                <a:lnTo>
                  <a:pt x="15627" y="2788"/>
                </a:lnTo>
                <a:lnTo>
                  <a:pt x="15591" y="2972"/>
                </a:lnTo>
                <a:lnTo>
                  <a:pt x="15481" y="3118"/>
                </a:lnTo>
                <a:lnTo>
                  <a:pt x="15187" y="3412"/>
                </a:lnTo>
                <a:lnTo>
                  <a:pt x="14930" y="3595"/>
                </a:lnTo>
                <a:lnTo>
                  <a:pt x="14600" y="3705"/>
                </a:lnTo>
                <a:lnTo>
                  <a:pt x="14270" y="3779"/>
                </a:lnTo>
                <a:lnTo>
                  <a:pt x="13940" y="3815"/>
                </a:lnTo>
                <a:lnTo>
                  <a:pt x="13720" y="3779"/>
                </a:lnTo>
                <a:lnTo>
                  <a:pt x="13500" y="3742"/>
                </a:lnTo>
                <a:lnTo>
                  <a:pt x="13316" y="3668"/>
                </a:lnTo>
                <a:lnTo>
                  <a:pt x="13133" y="3595"/>
                </a:lnTo>
                <a:lnTo>
                  <a:pt x="12950" y="3485"/>
                </a:lnTo>
                <a:lnTo>
                  <a:pt x="12803" y="3338"/>
                </a:lnTo>
                <a:lnTo>
                  <a:pt x="12656" y="3192"/>
                </a:lnTo>
                <a:lnTo>
                  <a:pt x="12546" y="3045"/>
                </a:lnTo>
                <a:lnTo>
                  <a:pt x="12840" y="3118"/>
                </a:lnTo>
                <a:lnTo>
                  <a:pt x="13133" y="3155"/>
                </a:lnTo>
                <a:lnTo>
                  <a:pt x="13426" y="3118"/>
                </a:lnTo>
                <a:lnTo>
                  <a:pt x="13720" y="3045"/>
                </a:lnTo>
                <a:lnTo>
                  <a:pt x="13977" y="2935"/>
                </a:lnTo>
                <a:lnTo>
                  <a:pt x="14233" y="2751"/>
                </a:lnTo>
                <a:lnTo>
                  <a:pt x="14417" y="2495"/>
                </a:lnTo>
                <a:lnTo>
                  <a:pt x="14600" y="2238"/>
                </a:lnTo>
                <a:lnTo>
                  <a:pt x="14674" y="1981"/>
                </a:lnTo>
                <a:lnTo>
                  <a:pt x="14710" y="1724"/>
                </a:lnTo>
                <a:lnTo>
                  <a:pt x="14674" y="1468"/>
                </a:lnTo>
                <a:lnTo>
                  <a:pt x="14600" y="1211"/>
                </a:lnTo>
                <a:lnTo>
                  <a:pt x="14490" y="991"/>
                </a:lnTo>
                <a:lnTo>
                  <a:pt x="14343" y="771"/>
                </a:lnTo>
                <a:lnTo>
                  <a:pt x="14160" y="587"/>
                </a:lnTo>
                <a:lnTo>
                  <a:pt x="13940" y="440"/>
                </a:lnTo>
                <a:close/>
                <a:moveTo>
                  <a:pt x="13757" y="0"/>
                </a:moveTo>
                <a:lnTo>
                  <a:pt x="13610" y="74"/>
                </a:lnTo>
                <a:lnTo>
                  <a:pt x="13353" y="110"/>
                </a:lnTo>
                <a:lnTo>
                  <a:pt x="13133" y="147"/>
                </a:lnTo>
                <a:lnTo>
                  <a:pt x="12913" y="257"/>
                </a:lnTo>
                <a:lnTo>
                  <a:pt x="12729" y="404"/>
                </a:lnTo>
                <a:lnTo>
                  <a:pt x="12509" y="551"/>
                </a:lnTo>
                <a:lnTo>
                  <a:pt x="12363" y="734"/>
                </a:lnTo>
                <a:lnTo>
                  <a:pt x="12216" y="917"/>
                </a:lnTo>
                <a:lnTo>
                  <a:pt x="12069" y="1137"/>
                </a:lnTo>
                <a:lnTo>
                  <a:pt x="11996" y="1321"/>
                </a:lnTo>
                <a:lnTo>
                  <a:pt x="11922" y="1578"/>
                </a:lnTo>
                <a:lnTo>
                  <a:pt x="11849" y="1798"/>
                </a:lnTo>
                <a:lnTo>
                  <a:pt x="11849" y="2054"/>
                </a:lnTo>
                <a:lnTo>
                  <a:pt x="11849" y="2275"/>
                </a:lnTo>
                <a:lnTo>
                  <a:pt x="11886" y="2531"/>
                </a:lnTo>
                <a:lnTo>
                  <a:pt x="11959" y="2751"/>
                </a:lnTo>
                <a:lnTo>
                  <a:pt x="12033" y="2972"/>
                </a:lnTo>
                <a:lnTo>
                  <a:pt x="12143" y="3192"/>
                </a:lnTo>
                <a:lnTo>
                  <a:pt x="12253" y="3375"/>
                </a:lnTo>
                <a:lnTo>
                  <a:pt x="12399" y="3558"/>
                </a:lnTo>
                <a:lnTo>
                  <a:pt x="12583" y="3705"/>
                </a:lnTo>
                <a:lnTo>
                  <a:pt x="12766" y="3852"/>
                </a:lnTo>
                <a:lnTo>
                  <a:pt x="12986" y="3999"/>
                </a:lnTo>
                <a:lnTo>
                  <a:pt x="13206" y="4072"/>
                </a:lnTo>
                <a:lnTo>
                  <a:pt x="13426" y="4145"/>
                </a:lnTo>
                <a:lnTo>
                  <a:pt x="13683" y="4219"/>
                </a:lnTo>
                <a:lnTo>
                  <a:pt x="14123" y="4219"/>
                </a:lnTo>
                <a:lnTo>
                  <a:pt x="14564" y="4145"/>
                </a:lnTo>
                <a:lnTo>
                  <a:pt x="15004" y="3999"/>
                </a:lnTo>
                <a:lnTo>
                  <a:pt x="15371" y="3779"/>
                </a:lnTo>
                <a:lnTo>
                  <a:pt x="15591" y="3632"/>
                </a:lnTo>
                <a:lnTo>
                  <a:pt x="15737" y="3448"/>
                </a:lnTo>
                <a:lnTo>
                  <a:pt x="15884" y="3265"/>
                </a:lnTo>
                <a:lnTo>
                  <a:pt x="15994" y="3045"/>
                </a:lnTo>
                <a:lnTo>
                  <a:pt x="16067" y="2788"/>
                </a:lnTo>
                <a:lnTo>
                  <a:pt x="16104" y="2495"/>
                </a:lnTo>
                <a:lnTo>
                  <a:pt x="16067" y="2238"/>
                </a:lnTo>
                <a:lnTo>
                  <a:pt x="15994" y="1981"/>
                </a:lnTo>
                <a:lnTo>
                  <a:pt x="15884" y="1431"/>
                </a:lnTo>
                <a:lnTo>
                  <a:pt x="15774" y="1174"/>
                </a:lnTo>
                <a:lnTo>
                  <a:pt x="15664" y="954"/>
                </a:lnTo>
                <a:lnTo>
                  <a:pt x="15517" y="734"/>
                </a:lnTo>
                <a:lnTo>
                  <a:pt x="15371" y="551"/>
                </a:lnTo>
                <a:lnTo>
                  <a:pt x="15150" y="367"/>
                </a:lnTo>
                <a:lnTo>
                  <a:pt x="14930" y="220"/>
                </a:lnTo>
                <a:lnTo>
                  <a:pt x="14637" y="74"/>
                </a:lnTo>
                <a:lnTo>
                  <a:pt x="14270" y="0"/>
                </a:lnTo>
                <a:close/>
                <a:moveTo>
                  <a:pt x="11115" y="4549"/>
                </a:moveTo>
                <a:lnTo>
                  <a:pt x="11446" y="4842"/>
                </a:lnTo>
                <a:lnTo>
                  <a:pt x="11299" y="4952"/>
                </a:lnTo>
                <a:lnTo>
                  <a:pt x="11115" y="4916"/>
                </a:lnTo>
                <a:lnTo>
                  <a:pt x="10932" y="4916"/>
                </a:lnTo>
                <a:lnTo>
                  <a:pt x="10639" y="4952"/>
                </a:lnTo>
                <a:lnTo>
                  <a:pt x="10859" y="4732"/>
                </a:lnTo>
                <a:lnTo>
                  <a:pt x="11115" y="4549"/>
                </a:lnTo>
                <a:close/>
                <a:moveTo>
                  <a:pt x="6860" y="3632"/>
                </a:moveTo>
                <a:lnTo>
                  <a:pt x="7007" y="3668"/>
                </a:lnTo>
                <a:lnTo>
                  <a:pt x="7044" y="3705"/>
                </a:lnTo>
                <a:lnTo>
                  <a:pt x="7044" y="3742"/>
                </a:lnTo>
                <a:lnTo>
                  <a:pt x="7044" y="3779"/>
                </a:lnTo>
                <a:lnTo>
                  <a:pt x="7080" y="3852"/>
                </a:lnTo>
                <a:lnTo>
                  <a:pt x="7191" y="3889"/>
                </a:lnTo>
                <a:lnTo>
                  <a:pt x="7374" y="3889"/>
                </a:lnTo>
                <a:lnTo>
                  <a:pt x="7411" y="3925"/>
                </a:lnTo>
                <a:lnTo>
                  <a:pt x="7447" y="4035"/>
                </a:lnTo>
                <a:lnTo>
                  <a:pt x="7484" y="4145"/>
                </a:lnTo>
                <a:lnTo>
                  <a:pt x="7484" y="4255"/>
                </a:lnTo>
                <a:lnTo>
                  <a:pt x="7447" y="4512"/>
                </a:lnTo>
                <a:lnTo>
                  <a:pt x="7374" y="4769"/>
                </a:lnTo>
                <a:lnTo>
                  <a:pt x="7227" y="5026"/>
                </a:lnTo>
                <a:lnTo>
                  <a:pt x="7154" y="5136"/>
                </a:lnTo>
                <a:lnTo>
                  <a:pt x="7044" y="5209"/>
                </a:lnTo>
                <a:lnTo>
                  <a:pt x="6934" y="5246"/>
                </a:lnTo>
                <a:lnTo>
                  <a:pt x="6787" y="5246"/>
                </a:lnTo>
                <a:lnTo>
                  <a:pt x="6787" y="4989"/>
                </a:lnTo>
                <a:lnTo>
                  <a:pt x="6750" y="4769"/>
                </a:lnTo>
                <a:lnTo>
                  <a:pt x="6640" y="4549"/>
                </a:lnTo>
                <a:lnTo>
                  <a:pt x="6494" y="4329"/>
                </a:lnTo>
                <a:lnTo>
                  <a:pt x="6310" y="4145"/>
                </a:lnTo>
                <a:lnTo>
                  <a:pt x="6090" y="4035"/>
                </a:lnTo>
                <a:lnTo>
                  <a:pt x="6090" y="3925"/>
                </a:lnTo>
                <a:lnTo>
                  <a:pt x="6163" y="3852"/>
                </a:lnTo>
                <a:lnTo>
                  <a:pt x="6237" y="3779"/>
                </a:lnTo>
                <a:lnTo>
                  <a:pt x="6347" y="3742"/>
                </a:lnTo>
                <a:lnTo>
                  <a:pt x="6567" y="3705"/>
                </a:lnTo>
                <a:lnTo>
                  <a:pt x="6860" y="3632"/>
                </a:lnTo>
                <a:close/>
                <a:moveTo>
                  <a:pt x="6530" y="3192"/>
                </a:moveTo>
                <a:lnTo>
                  <a:pt x="6494" y="3228"/>
                </a:lnTo>
                <a:lnTo>
                  <a:pt x="6457" y="3302"/>
                </a:lnTo>
                <a:lnTo>
                  <a:pt x="6457" y="3338"/>
                </a:lnTo>
                <a:lnTo>
                  <a:pt x="6457" y="3412"/>
                </a:lnTo>
                <a:lnTo>
                  <a:pt x="6200" y="3485"/>
                </a:lnTo>
                <a:lnTo>
                  <a:pt x="5980" y="3558"/>
                </a:lnTo>
                <a:lnTo>
                  <a:pt x="5797" y="3742"/>
                </a:lnTo>
                <a:lnTo>
                  <a:pt x="5760" y="3815"/>
                </a:lnTo>
                <a:lnTo>
                  <a:pt x="5687" y="3925"/>
                </a:lnTo>
                <a:lnTo>
                  <a:pt x="5687" y="4035"/>
                </a:lnTo>
                <a:lnTo>
                  <a:pt x="5687" y="4072"/>
                </a:lnTo>
                <a:lnTo>
                  <a:pt x="5797" y="4219"/>
                </a:lnTo>
                <a:lnTo>
                  <a:pt x="5907" y="4292"/>
                </a:lnTo>
                <a:lnTo>
                  <a:pt x="6053" y="4365"/>
                </a:lnTo>
                <a:lnTo>
                  <a:pt x="6163" y="4439"/>
                </a:lnTo>
                <a:lnTo>
                  <a:pt x="6274" y="4512"/>
                </a:lnTo>
                <a:lnTo>
                  <a:pt x="6347" y="4622"/>
                </a:lnTo>
                <a:lnTo>
                  <a:pt x="6420" y="4769"/>
                </a:lnTo>
                <a:lnTo>
                  <a:pt x="6494" y="5026"/>
                </a:lnTo>
                <a:lnTo>
                  <a:pt x="6457" y="5282"/>
                </a:lnTo>
                <a:lnTo>
                  <a:pt x="6494" y="5392"/>
                </a:lnTo>
                <a:lnTo>
                  <a:pt x="6530" y="5466"/>
                </a:lnTo>
                <a:lnTo>
                  <a:pt x="6750" y="5539"/>
                </a:lnTo>
                <a:lnTo>
                  <a:pt x="6934" y="5539"/>
                </a:lnTo>
                <a:lnTo>
                  <a:pt x="7117" y="5503"/>
                </a:lnTo>
                <a:lnTo>
                  <a:pt x="7264" y="5429"/>
                </a:lnTo>
                <a:lnTo>
                  <a:pt x="7411" y="5282"/>
                </a:lnTo>
                <a:lnTo>
                  <a:pt x="7521" y="5136"/>
                </a:lnTo>
                <a:lnTo>
                  <a:pt x="7631" y="4952"/>
                </a:lnTo>
                <a:lnTo>
                  <a:pt x="7704" y="4769"/>
                </a:lnTo>
                <a:lnTo>
                  <a:pt x="7741" y="4585"/>
                </a:lnTo>
                <a:lnTo>
                  <a:pt x="7777" y="4365"/>
                </a:lnTo>
                <a:lnTo>
                  <a:pt x="7777" y="4145"/>
                </a:lnTo>
                <a:lnTo>
                  <a:pt x="7777" y="3925"/>
                </a:lnTo>
                <a:lnTo>
                  <a:pt x="7704" y="3779"/>
                </a:lnTo>
                <a:lnTo>
                  <a:pt x="7631" y="3668"/>
                </a:lnTo>
                <a:lnTo>
                  <a:pt x="7484" y="3595"/>
                </a:lnTo>
                <a:lnTo>
                  <a:pt x="7337" y="3595"/>
                </a:lnTo>
                <a:lnTo>
                  <a:pt x="7301" y="3485"/>
                </a:lnTo>
                <a:lnTo>
                  <a:pt x="7227" y="3448"/>
                </a:lnTo>
                <a:lnTo>
                  <a:pt x="7044" y="3375"/>
                </a:lnTo>
                <a:lnTo>
                  <a:pt x="6824" y="3302"/>
                </a:lnTo>
                <a:lnTo>
                  <a:pt x="6677" y="3228"/>
                </a:lnTo>
                <a:lnTo>
                  <a:pt x="6567" y="3192"/>
                </a:lnTo>
                <a:close/>
                <a:moveTo>
                  <a:pt x="11739" y="5136"/>
                </a:moveTo>
                <a:lnTo>
                  <a:pt x="12179" y="5686"/>
                </a:lnTo>
                <a:lnTo>
                  <a:pt x="11776" y="5796"/>
                </a:lnTo>
                <a:lnTo>
                  <a:pt x="11409" y="6016"/>
                </a:lnTo>
                <a:lnTo>
                  <a:pt x="11042" y="6236"/>
                </a:lnTo>
                <a:lnTo>
                  <a:pt x="10895" y="6383"/>
                </a:lnTo>
                <a:lnTo>
                  <a:pt x="10785" y="6566"/>
                </a:lnTo>
                <a:lnTo>
                  <a:pt x="10749" y="6640"/>
                </a:lnTo>
                <a:lnTo>
                  <a:pt x="10785" y="6676"/>
                </a:lnTo>
                <a:lnTo>
                  <a:pt x="10859" y="6713"/>
                </a:lnTo>
                <a:lnTo>
                  <a:pt x="10932" y="6713"/>
                </a:lnTo>
                <a:lnTo>
                  <a:pt x="11262" y="6493"/>
                </a:lnTo>
                <a:lnTo>
                  <a:pt x="11556" y="6310"/>
                </a:lnTo>
                <a:lnTo>
                  <a:pt x="11849" y="6199"/>
                </a:lnTo>
                <a:lnTo>
                  <a:pt x="12143" y="6089"/>
                </a:lnTo>
                <a:lnTo>
                  <a:pt x="12253" y="6053"/>
                </a:lnTo>
                <a:lnTo>
                  <a:pt x="12363" y="6016"/>
                </a:lnTo>
                <a:lnTo>
                  <a:pt x="12399" y="5979"/>
                </a:lnTo>
                <a:lnTo>
                  <a:pt x="12619" y="6456"/>
                </a:lnTo>
                <a:lnTo>
                  <a:pt x="12840" y="6896"/>
                </a:lnTo>
                <a:lnTo>
                  <a:pt x="12803" y="6933"/>
                </a:lnTo>
                <a:lnTo>
                  <a:pt x="12326" y="7043"/>
                </a:lnTo>
                <a:lnTo>
                  <a:pt x="11812" y="7117"/>
                </a:lnTo>
                <a:lnTo>
                  <a:pt x="11299" y="7117"/>
                </a:lnTo>
                <a:lnTo>
                  <a:pt x="10749" y="7080"/>
                </a:lnTo>
                <a:lnTo>
                  <a:pt x="10675" y="7117"/>
                </a:lnTo>
                <a:lnTo>
                  <a:pt x="10639" y="7153"/>
                </a:lnTo>
                <a:lnTo>
                  <a:pt x="10639" y="7227"/>
                </a:lnTo>
                <a:lnTo>
                  <a:pt x="10712" y="7300"/>
                </a:lnTo>
                <a:lnTo>
                  <a:pt x="10932" y="7373"/>
                </a:lnTo>
                <a:lnTo>
                  <a:pt x="11189" y="7447"/>
                </a:lnTo>
                <a:lnTo>
                  <a:pt x="11702" y="7483"/>
                </a:lnTo>
                <a:lnTo>
                  <a:pt x="11959" y="7483"/>
                </a:lnTo>
                <a:lnTo>
                  <a:pt x="12216" y="7447"/>
                </a:lnTo>
                <a:lnTo>
                  <a:pt x="12583" y="7373"/>
                </a:lnTo>
                <a:lnTo>
                  <a:pt x="12693" y="7373"/>
                </a:lnTo>
                <a:lnTo>
                  <a:pt x="12766" y="7337"/>
                </a:lnTo>
                <a:lnTo>
                  <a:pt x="12803" y="7410"/>
                </a:lnTo>
                <a:lnTo>
                  <a:pt x="12840" y="7447"/>
                </a:lnTo>
                <a:lnTo>
                  <a:pt x="12876" y="7483"/>
                </a:lnTo>
                <a:lnTo>
                  <a:pt x="12986" y="7520"/>
                </a:lnTo>
                <a:lnTo>
                  <a:pt x="13023" y="7777"/>
                </a:lnTo>
                <a:lnTo>
                  <a:pt x="13060" y="8070"/>
                </a:lnTo>
                <a:lnTo>
                  <a:pt x="12986" y="8107"/>
                </a:lnTo>
                <a:lnTo>
                  <a:pt x="12693" y="7997"/>
                </a:lnTo>
                <a:lnTo>
                  <a:pt x="12473" y="7887"/>
                </a:lnTo>
                <a:lnTo>
                  <a:pt x="12253" y="7777"/>
                </a:lnTo>
                <a:lnTo>
                  <a:pt x="11886" y="7777"/>
                </a:lnTo>
                <a:lnTo>
                  <a:pt x="11776" y="7813"/>
                </a:lnTo>
                <a:lnTo>
                  <a:pt x="11226" y="7777"/>
                </a:lnTo>
                <a:lnTo>
                  <a:pt x="10895" y="7740"/>
                </a:lnTo>
                <a:lnTo>
                  <a:pt x="10749" y="7740"/>
                </a:lnTo>
                <a:lnTo>
                  <a:pt x="10675" y="7703"/>
                </a:lnTo>
                <a:lnTo>
                  <a:pt x="10565" y="7483"/>
                </a:lnTo>
                <a:lnTo>
                  <a:pt x="10529" y="7483"/>
                </a:lnTo>
                <a:lnTo>
                  <a:pt x="10529" y="7520"/>
                </a:lnTo>
                <a:lnTo>
                  <a:pt x="10529" y="7887"/>
                </a:lnTo>
                <a:lnTo>
                  <a:pt x="10529" y="7960"/>
                </a:lnTo>
                <a:lnTo>
                  <a:pt x="10602" y="7997"/>
                </a:lnTo>
                <a:lnTo>
                  <a:pt x="11042" y="8107"/>
                </a:lnTo>
                <a:lnTo>
                  <a:pt x="11482" y="8144"/>
                </a:lnTo>
                <a:lnTo>
                  <a:pt x="11482" y="8327"/>
                </a:lnTo>
                <a:lnTo>
                  <a:pt x="11519" y="8474"/>
                </a:lnTo>
                <a:lnTo>
                  <a:pt x="11592" y="8547"/>
                </a:lnTo>
                <a:lnTo>
                  <a:pt x="11629" y="8584"/>
                </a:lnTo>
                <a:lnTo>
                  <a:pt x="11776" y="8657"/>
                </a:lnTo>
                <a:lnTo>
                  <a:pt x="11959" y="8767"/>
                </a:lnTo>
                <a:lnTo>
                  <a:pt x="11409" y="8657"/>
                </a:lnTo>
                <a:lnTo>
                  <a:pt x="10969" y="8474"/>
                </a:lnTo>
                <a:lnTo>
                  <a:pt x="10712" y="8437"/>
                </a:lnTo>
                <a:lnTo>
                  <a:pt x="10455" y="8400"/>
                </a:lnTo>
                <a:lnTo>
                  <a:pt x="10198" y="8217"/>
                </a:lnTo>
                <a:lnTo>
                  <a:pt x="10052" y="8180"/>
                </a:lnTo>
                <a:lnTo>
                  <a:pt x="9942" y="8144"/>
                </a:lnTo>
                <a:lnTo>
                  <a:pt x="9722" y="8180"/>
                </a:lnTo>
                <a:lnTo>
                  <a:pt x="9575" y="8254"/>
                </a:lnTo>
                <a:lnTo>
                  <a:pt x="9465" y="8364"/>
                </a:lnTo>
                <a:lnTo>
                  <a:pt x="9355" y="8510"/>
                </a:lnTo>
                <a:lnTo>
                  <a:pt x="9245" y="8584"/>
                </a:lnTo>
                <a:lnTo>
                  <a:pt x="9098" y="8620"/>
                </a:lnTo>
                <a:lnTo>
                  <a:pt x="8841" y="8584"/>
                </a:lnTo>
                <a:lnTo>
                  <a:pt x="8621" y="8620"/>
                </a:lnTo>
                <a:lnTo>
                  <a:pt x="8401" y="8694"/>
                </a:lnTo>
                <a:lnTo>
                  <a:pt x="8181" y="8804"/>
                </a:lnTo>
                <a:lnTo>
                  <a:pt x="7924" y="8804"/>
                </a:lnTo>
                <a:lnTo>
                  <a:pt x="7851" y="8767"/>
                </a:lnTo>
                <a:lnTo>
                  <a:pt x="7814" y="8730"/>
                </a:lnTo>
                <a:lnTo>
                  <a:pt x="7814" y="8694"/>
                </a:lnTo>
                <a:lnTo>
                  <a:pt x="7887" y="8620"/>
                </a:lnTo>
                <a:lnTo>
                  <a:pt x="7998" y="8510"/>
                </a:lnTo>
                <a:lnTo>
                  <a:pt x="8144" y="8437"/>
                </a:lnTo>
                <a:lnTo>
                  <a:pt x="8401" y="8327"/>
                </a:lnTo>
                <a:lnTo>
                  <a:pt x="8731" y="8180"/>
                </a:lnTo>
                <a:lnTo>
                  <a:pt x="8915" y="8070"/>
                </a:lnTo>
                <a:lnTo>
                  <a:pt x="9025" y="7924"/>
                </a:lnTo>
                <a:lnTo>
                  <a:pt x="9135" y="7777"/>
                </a:lnTo>
                <a:lnTo>
                  <a:pt x="9208" y="7630"/>
                </a:lnTo>
                <a:lnTo>
                  <a:pt x="9208" y="7447"/>
                </a:lnTo>
                <a:lnTo>
                  <a:pt x="9171" y="7227"/>
                </a:lnTo>
                <a:lnTo>
                  <a:pt x="9098" y="7117"/>
                </a:lnTo>
                <a:lnTo>
                  <a:pt x="8988" y="7006"/>
                </a:lnTo>
                <a:lnTo>
                  <a:pt x="8841" y="6896"/>
                </a:lnTo>
                <a:lnTo>
                  <a:pt x="8694" y="6860"/>
                </a:lnTo>
                <a:lnTo>
                  <a:pt x="8548" y="6823"/>
                </a:lnTo>
                <a:lnTo>
                  <a:pt x="8401" y="6823"/>
                </a:lnTo>
                <a:lnTo>
                  <a:pt x="8254" y="6860"/>
                </a:lnTo>
                <a:lnTo>
                  <a:pt x="8108" y="6933"/>
                </a:lnTo>
                <a:lnTo>
                  <a:pt x="7924" y="7117"/>
                </a:lnTo>
                <a:lnTo>
                  <a:pt x="7924" y="7117"/>
                </a:lnTo>
                <a:lnTo>
                  <a:pt x="7998" y="6970"/>
                </a:lnTo>
                <a:lnTo>
                  <a:pt x="8108" y="6860"/>
                </a:lnTo>
                <a:lnTo>
                  <a:pt x="8291" y="6603"/>
                </a:lnTo>
                <a:lnTo>
                  <a:pt x="8511" y="6383"/>
                </a:lnTo>
                <a:lnTo>
                  <a:pt x="8768" y="6126"/>
                </a:lnTo>
                <a:lnTo>
                  <a:pt x="8951" y="5943"/>
                </a:lnTo>
                <a:lnTo>
                  <a:pt x="9135" y="5796"/>
                </a:lnTo>
                <a:lnTo>
                  <a:pt x="9171" y="5796"/>
                </a:lnTo>
                <a:lnTo>
                  <a:pt x="9391" y="5759"/>
                </a:lnTo>
                <a:lnTo>
                  <a:pt x="9612" y="5686"/>
                </a:lnTo>
                <a:lnTo>
                  <a:pt x="10052" y="5539"/>
                </a:lnTo>
                <a:lnTo>
                  <a:pt x="10455" y="5356"/>
                </a:lnTo>
                <a:lnTo>
                  <a:pt x="10639" y="5282"/>
                </a:lnTo>
                <a:lnTo>
                  <a:pt x="10895" y="5246"/>
                </a:lnTo>
                <a:lnTo>
                  <a:pt x="10895" y="5246"/>
                </a:lnTo>
                <a:lnTo>
                  <a:pt x="10602" y="5503"/>
                </a:lnTo>
                <a:lnTo>
                  <a:pt x="10492" y="5649"/>
                </a:lnTo>
                <a:lnTo>
                  <a:pt x="10419" y="5833"/>
                </a:lnTo>
                <a:lnTo>
                  <a:pt x="10455" y="5869"/>
                </a:lnTo>
                <a:lnTo>
                  <a:pt x="10639" y="5796"/>
                </a:lnTo>
                <a:lnTo>
                  <a:pt x="10822" y="5723"/>
                </a:lnTo>
                <a:lnTo>
                  <a:pt x="11152" y="5503"/>
                </a:lnTo>
                <a:lnTo>
                  <a:pt x="11739" y="5136"/>
                </a:lnTo>
                <a:close/>
                <a:moveTo>
                  <a:pt x="11996" y="8254"/>
                </a:moveTo>
                <a:lnTo>
                  <a:pt x="12546" y="8400"/>
                </a:lnTo>
                <a:lnTo>
                  <a:pt x="12729" y="8584"/>
                </a:lnTo>
                <a:lnTo>
                  <a:pt x="12803" y="8620"/>
                </a:lnTo>
                <a:lnTo>
                  <a:pt x="12876" y="8657"/>
                </a:lnTo>
                <a:lnTo>
                  <a:pt x="12950" y="8620"/>
                </a:lnTo>
                <a:lnTo>
                  <a:pt x="13023" y="8584"/>
                </a:lnTo>
                <a:lnTo>
                  <a:pt x="12950" y="9024"/>
                </a:lnTo>
                <a:lnTo>
                  <a:pt x="12509" y="8914"/>
                </a:lnTo>
                <a:lnTo>
                  <a:pt x="12399" y="8657"/>
                </a:lnTo>
                <a:lnTo>
                  <a:pt x="12216" y="8474"/>
                </a:lnTo>
                <a:lnTo>
                  <a:pt x="12033" y="8327"/>
                </a:lnTo>
                <a:lnTo>
                  <a:pt x="11959" y="8290"/>
                </a:lnTo>
                <a:lnTo>
                  <a:pt x="11996" y="8254"/>
                </a:lnTo>
                <a:close/>
                <a:moveTo>
                  <a:pt x="10932" y="8841"/>
                </a:moveTo>
                <a:lnTo>
                  <a:pt x="11519" y="9097"/>
                </a:lnTo>
                <a:lnTo>
                  <a:pt x="12106" y="9244"/>
                </a:lnTo>
                <a:lnTo>
                  <a:pt x="12033" y="9391"/>
                </a:lnTo>
                <a:lnTo>
                  <a:pt x="11922" y="9537"/>
                </a:lnTo>
                <a:lnTo>
                  <a:pt x="11776" y="9611"/>
                </a:lnTo>
                <a:lnTo>
                  <a:pt x="11702" y="9611"/>
                </a:lnTo>
                <a:lnTo>
                  <a:pt x="11629" y="9574"/>
                </a:lnTo>
                <a:lnTo>
                  <a:pt x="11519" y="9537"/>
                </a:lnTo>
                <a:lnTo>
                  <a:pt x="11409" y="9427"/>
                </a:lnTo>
                <a:lnTo>
                  <a:pt x="11226" y="9244"/>
                </a:lnTo>
                <a:lnTo>
                  <a:pt x="10932" y="8841"/>
                </a:lnTo>
                <a:close/>
                <a:moveTo>
                  <a:pt x="12509" y="9354"/>
                </a:moveTo>
                <a:lnTo>
                  <a:pt x="12876" y="9391"/>
                </a:lnTo>
                <a:lnTo>
                  <a:pt x="12656" y="10161"/>
                </a:lnTo>
                <a:lnTo>
                  <a:pt x="12583" y="10088"/>
                </a:lnTo>
                <a:lnTo>
                  <a:pt x="12363" y="10088"/>
                </a:lnTo>
                <a:lnTo>
                  <a:pt x="12216" y="10051"/>
                </a:lnTo>
                <a:lnTo>
                  <a:pt x="11886" y="9978"/>
                </a:lnTo>
                <a:lnTo>
                  <a:pt x="12106" y="9868"/>
                </a:lnTo>
                <a:lnTo>
                  <a:pt x="12289" y="9758"/>
                </a:lnTo>
                <a:lnTo>
                  <a:pt x="12399" y="9574"/>
                </a:lnTo>
                <a:lnTo>
                  <a:pt x="12509" y="9354"/>
                </a:lnTo>
                <a:close/>
                <a:moveTo>
                  <a:pt x="10382" y="9721"/>
                </a:moveTo>
                <a:lnTo>
                  <a:pt x="11409" y="10161"/>
                </a:lnTo>
                <a:lnTo>
                  <a:pt x="11922" y="10381"/>
                </a:lnTo>
                <a:lnTo>
                  <a:pt x="12253" y="10491"/>
                </a:lnTo>
                <a:lnTo>
                  <a:pt x="12399" y="10491"/>
                </a:lnTo>
                <a:lnTo>
                  <a:pt x="12509" y="10455"/>
                </a:lnTo>
                <a:lnTo>
                  <a:pt x="12326" y="10968"/>
                </a:lnTo>
                <a:lnTo>
                  <a:pt x="12033" y="10858"/>
                </a:lnTo>
                <a:lnTo>
                  <a:pt x="11886" y="10785"/>
                </a:lnTo>
                <a:lnTo>
                  <a:pt x="11776" y="10711"/>
                </a:lnTo>
                <a:lnTo>
                  <a:pt x="11519" y="10528"/>
                </a:lnTo>
                <a:lnTo>
                  <a:pt x="11409" y="10418"/>
                </a:lnTo>
                <a:lnTo>
                  <a:pt x="11262" y="10344"/>
                </a:lnTo>
                <a:lnTo>
                  <a:pt x="11079" y="10308"/>
                </a:lnTo>
                <a:lnTo>
                  <a:pt x="10895" y="10271"/>
                </a:lnTo>
                <a:lnTo>
                  <a:pt x="10492" y="10234"/>
                </a:lnTo>
                <a:lnTo>
                  <a:pt x="10455" y="9978"/>
                </a:lnTo>
                <a:lnTo>
                  <a:pt x="10382" y="9721"/>
                </a:lnTo>
                <a:close/>
                <a:moveTo>
                  <a:pt x="10455" y="10528"/>
                </a:moveTo>
                <a:lnTo>
                  <a:pt x="10785" y="10601"/>
                </a:lnTo>
                <a:lnTo>
                  <a:pt x="10969" y="10638"/>
                </a:lnTo>
                <a:lnTo>
                  <a:pt x="11115" y="10711"/>
                </a:lnTo>
                <a:lnTo>
                  <a:pt x="11336" y="10821"/>
                </a:lnTo>
                <a:lnTo>
                  <a:pt x="11519" y="10968"/>
                </a:lnTo>
                <a:lnTo>
                  <a:pt x="11702" y="11115"/>
                </a:lnTo>
                <a:lnTo>
                  <a:pt x="11886" y="11262"/>
                </a:lnTo>
                <a:lnTo>
                  <a:pt x="12106" y="11335"/>
                </a:lnTo>
                <a:lnTo>
                  <a:pt x="11739" y="11922"/>
                </a:lnTo>
                <a:lnTo>
                  <a:pt x="11629" y="11922"/>
                </a:lnTo>
                <a:lnTo>
                  <a:pt x="11482" y="11885"/>
                </a:lnTo>
                <a:lnTo>
                  <a:pt x="11226" y="11738"/>
                </a:lnTo>
                <a:lnTo>
                  <a:pt x="10565" y="11482"/>
                </a:lnTo>
                <a:lnTo>
                  <a:pt x="10272" y="11335"/>
                </a:lnTo>
                <a:lnTo>
                  <a:pt x="10382" y="10968"/>
                </a:lnTo>
                <a:lnTo>
                  <a:pt x="10455" y="10601"/>
                </a:lnTo>
                <a:lnTo>
                  <a:pt x="10455" y="10528"/>
                </a:lnTo>
                <a:close/>
                <a:moveTo>
                  <a:pt x="10125" y="11665"/>
                </a:moveTo>
                <a:lnTo>
                  <a:pt x="10785" y="11958"/>
                </a:lnTo>
                <a:lnTo>
                  <a:pt x="11115" y="12142"/>
                </a:lnTo>
                <a:lnTo>
                  <a:pt x="11299" y="12215"/>
                </a:lnTo>
                <a:lnTo>
                  <a:pt x="11482" y="12289"/>
                </a:lnTo>
                <a:lnTo>
                  <a:pt x="11226" y="12655"/>
                </a:lnTo>
                <a:lnTo>
                  <a:pt x="10895" y="12545"/>
                </a:lnTo>
                <a:lnTo>
                  <a:pt x="10455" y="12399"/>
                </a:lnTo>
                <a:lnTo>
                  <a:pt x="10052" y="12252"/>
                </a:lnTo>
                <a:lnTo>
                  <a:pt x="9868" y="12142"/>
                </a:lnTo>
                <a:lnTo>
                  <a:pt x="10125" y="11665"/>
                </a:lnTo>
                <a:close/>
                <a:moveTo>
                  <a:pt x="9355" y="9574"/>
                </a:moveTo>
                <a:lnTo>
                  <a:pt x="9575" y="9611"/>
                </a:lnTo>
                <a:lnTo>
                  <a:pt x="9795" y="9648"/>
                </a:lnTo>
                <a:lnTo>
                  <a:pt x="9978" y="9758"/>
                </a:lnTo>
                <a:lnTo>
                  <a:pt x="10052" y="9868"/>
                </a:lnTo>
                <a:lnTo>
                  <a:pt x="10088" y="9941"/>
                </a:lnTo>
                <a:lnTo>
                  <a:pt x="10125" y="10088"/>
                </a:lnTo>
                <a:lnTo>
                  <a:pt x="10125" y="10198"/>
                </a:lnTo>
                <a:lnTo>
                  <a:pt x="9832" y="10161"/>
                </a:lnTo>
                <a:lnTo>
                  <a:pt x="9795" y="10198"/>
                </a:lnTo>
                <a:lnTo>
                  <a:pt x="9795" y="10234"/>
                </a:lnTo>
                <a:lnTo>
                  <a:pt x="9942" y="10344"/>
                </a:lnTo>
                <a:lnTo>
                  <a:pt x="10088" y="10455"/>
                </a:lnTo>
                <a:lnTo>
                  <a:pt x="10015" y="10785"/>
                </a:lnTo>
                <a:lnTo>
                  <a:pt x="9942" y="11078"/>
                </a:lnTo>
                <a:lnTo>
                  <a:pt x="9905" y="11188"/>
                </a:lnTo>
                <a:lnTo>
                  <a:pt x="9648" y="11115"/>
                </a:lnTo>
                <a:lnTo>
                  <a:pt x="9391" y="11078"/>
                </a:lnTo>
                <a:lnTo>
                  <a:pt x="9355" y="11078"/>
                </a:lnTo>
                <a:lnTo>
                  <a:pt x="9318" y="11115"/>
                </a:lnTo>
                <a:lnTo>
                  <a:pt x="9318" y="11151"/>
                </a:lnTo>
                <a:lnTo>
                  <a:pt x="9355" y="11188"/>
                </a:lnTo>
                <a:lnTo>
                  <a:pt x="9538" y="11372"/>
                </a:lnTo>
                <a:lnTo>
                  <a:pt x="9795" y="11518"/>
                </a:lnTo>
                <a:lnTo>
                  <a:pt x="9501" y="11995"/>
                </a:lnTo>
                <a:lnTo>
                  <a:pt x="9061" y="11812"/>
                </a:lnTo>
                <a:lnTo>
                  <a:pt x="8584" y="11628"/>
                </a:lnTo>
                <a:lnTo>
                  <a:pt x="8548" y="11628"/>
                </a:lnTo>
                <a:lnTo>
                  <a:pt x="8548" y="11702"/>
                </a:lnTo>
                <a:lnTo>
                  <a:pt x="8731" y="11848"/>
                </a:lnTo>
                <a:lnTo>
                  <a:pt x="8915" y="12032"/>
                </a:lnTo>
                <a:lnTo>
                  <a:pt x="9318" y="12289"/>
                </a:lnTo>
                <a:lnTo>
                  <a:pt x="9061" y="12582"/>
                </a:lnTo>
                <a:lnTo>
                  <a:pt x="8805" y="12802"/>
                </a:lnTo>
                <a:lnTo>
                  <a:pt x="8548" y="12692"/>
                </a:lnTo>
                <a:lnTo>
                  <a:pt x="8401" y="12069"/>
                </a:lnTo>
                <a:lnTo>
                  <a:pt x="8291" y="11445"/>
                </a:lnTo>
                <a:lnTo>
                  <a:pt x="8218" y="11298"/>
                </a:lnTo>
                <a:lnTo>
                  <a:pt x="8144" y="11188"/>
                </a:lnTo>
                <a:lnTo>
                  <a:pt x="8034" y="11115"/>
                </a:lnTo>
                <a:lnTo>
                  <a:pt x="7374" y="11115"/>
                </a:lnTo>
                <a:lnTo>
                  <a:pt x="7264" y="11078"/>
                </a:lnTo>
                <a:lnTo>
                  <a:pt x="7154" y="11041"/>
                </a:lnTo>
                <a:lnTo>
                  <a:pt x="7007" y="10895"/>
                </a:lnTo>
                <a:lnTo>
                  <a:pt x="6897" y="10675"/>
                </a:lnTo>
                <a:lnTo>
                  <a:pt x="6860" y="10455"/>
                </a:lnTo>
                <a:lnTo>
                  <a:pt x="6860" y="10344"/>
                </a:lnTo>
                <a:lnTo>
                  <a:pt x="6897" y="10234"/>
                </a:lnTo>
                <a:lnTo>
                  <a:pt x="6934" y="10124"/>
                </a:lnTo>
                <a:lnTo>
                  <a:pt x="7007" y="10051"/>
                </a:lnTo>
                <a:lnTo>
                  <a:pt x="7227" y="9978"/>
                </a:lnTo>
                <a:lnTo>
                  <a:pt x="7447" y="9904"/>
                </a:lnTo>
                <a:lnTo>
                  <a:pt x="8328" y="9721"/>
                </a:lnTo>
                <a:lnTo>
                  <a:pt x="8401" y="9758"/>
                </a:lnTo>
                <a:lnTo>
                  <a:pt x="8548" y="9758"/>
                </a:lnTo>
                <a:lnTo>
                  <a:pt x="8841" y="9648"/>
                </a:lnTo>
                <a:lnTo>
                  <a:pt x="9135" y="9574"/>
                </a:lnTo>
                <a:close/>
                <a:moveTo>
                  <a:pt x="1028" y="7373"/>
                </a:moveTo>
                <a:lnTo>
                  <a:pt x="1028" y="7887"/>
                </a:lnTo>
                <a:lnTo>
                  <a:pt x="1101" y="8437"/>
                </a:lnTo>
                <a:lnTo>
                  <a:pt x="1138" y="8474"/>
                </a:lnTo>
                <a:lnTo>
                  <a:pt x="1211" y="8510"/>
                </a:lnTo>
                <a:lnTo>
                  <a:pt x="1285" y="8510"/>
                </a:lnTo>
                <a:lnTo>
                  <a:pt x="1358" y="8474"/>
                </a:lnTo>
                <a:lnTo>
                  <a:pt x="1872" y="8070"/>
                </a:lnTo>
                <a:lnTo>
                  <a:pt x="1945" y="8951"/>
                </a:lnTo>
                <a:lnTo>
                  <a:pt x="1982" y="9611"/>
                </a:lnTo>
                <a:lnTo>
                  <a:pt x="1982" y="9758"/>
                </a:lnTo>
                <a:lnTo>
                  <a:pt x="1982" y="9904"/>
                </a:lnTo>
                <a:lnTo>
                  <a:pt x="1872" y="10014"/>
                </a:lnTo>
                <a:lnTo>
                  <a:pt x="1762" y="10088"/>
                </a:lnTo>
                <a:lnTo>
                  <a:pt x="1615" y="10271"/>
                </a:lnTo>
                <a:lnTo>
                  <a:pt x="1505" y="10455"/>
                </a:lnTo>
                <a:lnTo>
                  <a:pt x="1468" y="10638"/>
                </a:lnTo>
                <a:lnTo>
                  <a:pt x="1468" y="10858"/>
                </a:lnTo>
                <a:lnTo>
                  <a:pt x="1505" y="11078"/>
                </a:lnTo>
                <a:lnTo>
                  <a:pt x="1578" y="11298"/>
                </a:lnTo>
                <a:lnTo>
                  <a:pt x="1688" y="11702"/>
                </a:lnTo>
                <a:lnTo>
                  <a:pt x="2165" y="12876"/>
                </a:lnTo>
                <a:lnTo>
                  <a:pt x="1835" y="12509"/>
                </a:lnTo>
                <a:lnTo>
                  <a:pt x="1505" y="12142"/>
                </a:lnTo>
                <a:lnTo>
                  <a:pt x="1211" y="11665"/>
                </a:lnTo>
                <a:lnTo>
                  <a:pt x="918" y="11188"/>
                </a:lnTo>
                <a:lnTo>
                  <a:pt x="735" y="10675"/>
                </a:lnTo>
                <a:lnTo>
                  <a:pt x="588" y="10161"/>
                </a:lnTo>
                <a:lnTo>
                  <a:pt x="551" y="9831"/>
                </a:lnTo>
                <a:lnTo>
                  <a:pt x="514" y="9501"/>
                </a:lnTo>
                <a:lnTo>
                  <a:pt x="551" y="9171"/>
                </a:lnTo>
                <a:lnTo>
                  <a:pt x="588" y="8841"/>
                </a:lnTo>
                <a:lnTo>
                  <a:pt x="771" y="8180"/>
                </a:lnTo>
                <a:lnTo>
                  <a:pt x="955" y="7557"/>
                </a:lnTo>
                <a:lnTo>
                  <a:pt x="1028" y="7373"/>
                </a:lnTo>
                <a:close/>
                <a:moveTo>
                  <a:pt x="9612" y="12472"/>
                </a:moveTo>
                <a:lnTo>
                  <a:pt x="9942" y="12619"/>
                </a:lnTo>
                <a:lnTo>
                  <a:pt x="10675" y="12912"/>
                </a:lnTo>
                <a:lnTo>
                  <a:pt x="10895" y="12986"/>
                </a:lnTo>
                <a:lnTo>
                  <a:pt x="10529" y="13316"/>
                </a:lnTo>
                <a:lnTo>
                  <a:pt x="10162" y="13609"/>
                </a:lnTo>
                <a:lnTo>
                  <a:pt x="9685" y="13279"/>
                </a:lnTo>
                <a:lnTo>
                  <a:pt x="9171" y="12986"/>
                </a:lnTo>
                <a:lnTo>
                  <a:pt x="9391" y="12729"/>
                </a:lnTo>
                <a:lnTo>
                  <a:pt x="9612" y="12472"/>
                </a:lnTo>
                <a:close/>
                <a:moveTo>
                  <a:pt x="2569" y="5209"/>
                </a:moveTo>
                <a:lnTo>
                  <a:pt x="2899" y="5319"/>
                </a:lnTo>
                <a:lnTo>
                  <a:pt x="3266" y="5356"/>
                </a:lnTo>
                <a:lnTo>
                  <a:pt x="3999" y="5356"/>
                </a:lnTo>
                <a:lnTo>
                  <a:pt x="4733" y="5429"/>
                </a:lnTo>
                <a:lnTo>
                  <a:pt x="5467" y="5539"/>
                </a:lnTo>
                <a:lnTo>
                  <a:pt x="5320" y="5649"/>
                </a:lnTo>
                <a:lnTo>
                  <a:pt x="5173" y="5723"/>
                </a:lnTo>
                <a:lnTo>
                  <a:pt x="4880" y="5833"/>
                </a:lnTo>
                <a:lnTo>
                  <a:pt x="4696" y="5943"/>
                </a:lnTo>
                <a:lnTo>
                  <a:pt x="4513" y="6053"/>
                </a:lnTo>
                <a:lnTo>
                  <a:pt x="4366" y="6236"/>
                </a:lnTo>
                <a:lnTo>
                  <a:pt x="4293" y="6420"/>
                </a:lnTo>
                <a:lnTo>
                  <a:pt x="4256" y="6493"/>
                </a:lnTo>
                <a:lnTo>
                  <a:pt x="4293" y="6603"/>
                </a:lnTo>
                <a:lnTo>
                  <a:pt x="4329" y="6676"/>
                </a:lnTo>
                <a:lnTo>
                  <a:pt x="4366" y="6750"/>
                </a:lnTo>
                <a:lnTo>
                  <a:pt x="4439" y="6823"/>
                </a:lnTo>
                <a:lnTo>
                  <a:pt x="4549" y="6823"/>
                </a:lnTo>
                <a:lnTo>
                  <a:pt x="4660" y="6860"/>
                </a:lnTo>
                <a:lnTo>
                  <a:pt x="4696" y="6933"/>
                </a:lnTo>
                <a:lnTo>
                  <a:pt x="4733" y="7117"/>
                </a:lnTo>
                <a:lnTo>
                  <a:pt x="4770" y="7300"/>
                </a:lnTo>
                <a:lnTo>
                  <a:pt x="4770" y="7667"/>
                </a:lnTo>
                <a:lnTo>
                  <a:pt x="4806" y="7813"/>
                </a:lnTo>
                <a:lnTo>
                  <a:pt x="4586" y="7520"/>
                </a:lnTo>
                <a:lnTo>
                  <a:pt x="4366" y="7263"/>
                </a:lnTo>
                <a:lnTo>
                  <a:pt x="4256" y="7190"/>
                </a:lnTo>
                <a:lnTo>
                  <a:pt x="4146" y="7153"/>
                </a:lnTo>
                <a:lnTo>
                  <a:pt x="3999" y="7117"/>
                </a:lnTo>
                <a:lnTo>
                  <a:pt x="3889" y="7153"/>
                </a:lnTo>
                <a:lnTo>
                  <a:pt x="3632" y="7227"/>
                </a:lnTo>
                <a:lnTo>
                  <a:pt x="3412" y="7373"/>
                </a:lnTo>
                <a:lnTo>
                  <a:pt x="3192" y="7593"/>
                </a:lnTo>
                <a:lnTo>
                  <a:pt x="2972" y="7813"/>
                </a:lnTo>
                <a:lnTo>
                  <a:pt x="2825" y="8070"/>
                </a:lnTo>
                <a:lnTo>
                  <a:pt x="2715" y="8364"/>
                </a:lnTo>
                <a:lnTo>
                  <a:pt x="2642" y="8657"/>
                </a:lnTo>
                <a:lnTo>
                  <a:pt x="2605" y="8951"/>
                </a:lnTo>
                <a:lnTo>
                  <a:pt x="2605" y="9244"/>
                </a:lnTo>
                <a:lnTo>
                  <a:pt x="2679" y="9537"/>
                </a:lnTo>
                <a:lnTo>
                  <a:pt x="2679" y="9611"/>
                </a:lnTo>
                <a:lnTo>
                  <a:pt x="2752" y="9648"/>
                </a:lnTo>
                <a:lnTo>
                  <a:pt x="2789" y="9684"/>
                </a:lnTo>
                <a:lnTo>
                  <a:pt x="3156" y="9684"/>
                </a:lnTo>
                <a:lnTo>
                  <a:pt x="3449" y="9758"/>
                </a:lnTo>
                <a:lnTo>
                  <a:pt x="3706" y="9868"/>
                </a:lnTo>
                <a:lnTo>
                  <a:pt x="3963" y="10014"/>
                </a:lnTo>
                <a:lnTo>
                  <a:pt x="4183" y="10198"/>
                </a:lnTo>
                <a:lnTo>
                  <a:pt x="4403" y="10418"/>
                </a:lnTo>
                <a:lnTo>
                  <a:pt x="4770" y="10858"/>
                </a:lnTo>
                <a:lnTo>
                  <a:pt x="4403" y="11151"/>
                </a:lnTo>
                <a:lnTo>
                  <a:pt x="4109" y="11445"/>
                </a:lnTo>
                <a:lnTo>
                  <a:pt x="3816" y="11775"/>
                </a:lnTo>
                <a:lnTo>
                  <a:pt x="3596" y="12142"/>
                </a:lnTo>
                <a:lnTo>
                  <a:pt x="3412" y="12545"/>
                </a:lnTo>
                <a:lnTo>
                  <a:pt x="3266" y="12986"/>
                </a:lnTo>
                <a:lnTo>
                  <a:pt x="3192" y="13426"/>
                </a:lnTo>
                <a:lnTo>
                  <a:pt x="3156" y="13866"/>
                </a:lnTo>
                <a:lnTo>
                  <a:pt x="3082" y="13829"/>
                </a:lnTo>
                <a:lnTo>
                  <a:pt x="2972" y="13719"/>
                </a:lnTo>
                <a:lnTo>
                  <a:pt x="2899" y="13572"/>
                </a:lnTo>
                <a:lnTo>
                  <a:pt x="2459" y="12582"/>
                </a:lnTo>
                <a:lnTo>
                  <a:pt x="2092" y="11702"/>
                </a:lnTo>
                <a:lnTo>
                  <a:pt x="1945" y="11262"/>
                </a:lnTo>
                <a:lnTo>
                  <a:pt x="1872" y="10821"/>
                </a:lnTo>
                <a:lnTo>
                  <a:pt x="1872" y="10638"/>
                </a:lnTo>
                <a:lnTo>
                  <a:pt x="1945" y="10491"/>
                </a:lnTo>
                <a:lnTo>
                  <a:pt x="2055" y="10381"/>
                </a:lnTo>
                <a:lnTo>
                  <a:pt x="2202" y="10271"/>
                </a:lnTo>
                <a:lnTo>
                  <a:pt x="2312" y="10161"/>
                </a:lnTo>
                <a:lnTo>
                  <a:pt x="2385" y="10051"/>
                </a:lnTo>
                <a:lnTo>
                  <a:pt x="2385" y="9904"/>
                </a:lnTo>
                <a:lnTo>
                  <a:pt x="2385" y="9721"/>
                </a:lnTo>
                <a:lnTo>
                  <a:pt x="2312" y="8730"/>
                </a:lnTo>
                <a:lnTo>
                  <a:pt x="2165" y="7740"/>
                </a:lnTo>
                <a:lnTo>
                  <a:pt x="2165" y="7667"/>
                </a:lnTo>
                <a:lnTo>
                  <a:pt x="2092" y="7593"/>
                </a:lnTo>
                <a:lnTo>
                  <a:pt x="1945" y="7593"/>
                </a:lnTo>
                <a:lnTo>
                  <a:pt x="1358" y="8070"/>
                </a:lnTo>
                <a:lnTo>
                  <a:pt x="1321" y="7667"/>
                </a:lnTo>
                <a:lnTo>
                  <a:pt x="1358" y="7263"/>
                </a:lnTo>
                <a:lnTo>
                  <a:pt x="1395" y="6860"/>
                </a:lnTo>
                <a:lnTo>
                  <a:pt x="1505" y="6456"/>
                </a:lnTo>
                <a:lnTo>
                  <a:pt x="1505" y="6383"/>
                </a:lnTo>
                <a:lnTo>
                  <a:pt x="1468" y="6310"/>
                </a:lnTo>
                <a:lnTo>
                  <a:pt x="1725" y="5796"/>
                </a:lnTo>
                <a:lnTo>
                  <a:pt x="1982" y="5319"/>
                </a:lnTo>
                <a:lnTo>
                  <a:pt x="2239" y="5356"/>
                </a:lnTo>
                <a:lnTo>
                  <a:pt x="2495" y="5392"/>
                </a:lnTo>
                <a:lnTo>
                  <a:pt x="2569" y="5356"/>
                </a:lnTo>
                <a:lnTo>
                  <a:pt x="2605" y="5319"/>
                </a:lnTo>
                <a:lnTo>
                  <a:pt x="2605" y="5282"/>
                </a:lnTo>
                <a:lnTo>
                  <a:pt x="2569" y="5209"/>
                </a:lnTo>
                <a:close/>
                <a:moveTo>
                  <a:pt x="8805" y="13939"/>
                </a:moveTo>
                <a:lnTo>
                  <a:pt x="9098" y="13976"/>
                </a:lnTo>
                <a:lnTo>
                  <a:pt x="9391" y="14049"/>
                </a:lnTo>
                <a:lnTo>
                  <a:pt x="9208" y="14086"/>
                </a:lnTo>
                <a:lnTo>
                  <a:pt x="9171" y="14049"/>
                </a:lnTo>
                <a:lnTo>
                  <a:pt x="9061" y="14049"/>
                </a:lnTo>
                <a:lnTo>
                  <a:pt x="8988" y="13976"/>
                </a:lnTo>
                <a:lnTo>
                  <a:pt x="8805" y="13939"/>
                </a:lnTo>
                <a:close/>
                <a:moveTo>
                  <a:pt x="5815" y="14178"/>
                </a:moveTo>
                <a:lnTo>
                  <a:pt x="5797" y="14196"/>
                </a:lnTo>
                <a:lnTo>
                  <a:pt x="5760" y="14196"/>
                </a:lnTo>
                <a:lnTo>
                  <a:pt x="5815" y="14178"/>
                </a:lnTo>
                <a:close/>
                <a:moveTo>
                  <a:pt x="7154" y="2935"/>
                </a:moveTo>
                <a:lnTo>
                  <a:pt x="7594" y="3008"/>
                </a:lnTo>
                <a:lnTo>
                  <a:pt x="8034" y="3082"/>
                </a:lnTo>
                <a:lnTo>
                  <a:pt x="8438" y="3155"/>
                </a:lnTo>
                <a:lnTo>
                  <a:pt x="8401" y="3192"/>
                </a:lnTo>
                <a:lnTo>
                  <a:pt x="8401" y="3228"/>
                </a:lnTo>
                <a:lnTo>
                  <a:pt x="8401" y="3265"/>
                </a:lnTo>
                <a:lnTo>
                  <a:pt x="8438" y="3265"/>
                </a:lnTo>
                <a:lnTo>
                  <a:pt x="8621" y="3228"/>
                </a:lnTo>
                <a:lnTo>
                  <a:pt x="8768" y="3265"/>
                </a:lnTo>
                <a:lnTo>
                  <a:pt x="8805" y="3265"/>
                </a:lnTo>
                <a:lnTo>
                  <a:pt x="8768" y="3338"/>
                </a:lnTo>
                <a:lnTo>
                  <a:pt x="8768" y="3412"/>
                </a:lnTo>
                <a:lnTo>
                  <a:pt x="8768" y="3448"/>
                </a:lnTo>
                <a:lnTo>
                  <a:pt x="8805" y="3485"/>
                </a:lnTo>
                <a:lnTo>
                  <a:pt x="8841" y="3485"/>
                </a:lnTo>
                <a:lnTo>
                  <a:pt x="8915" y="3522"/>
                </a:lnTo>
                <a:lnTo>
                  <a:pt x="8988" y="3558"/>
                </a:lnTo>
                <a:lnTo>
                  <a:pt x="9098" y="3668"/>
                </a:lnTo>
                <a:lnTo>
                  <a:pt x="9208" y="3815"/>
                </a:lnTo>
                <a:lnTo>
                  <a:pt x="9245" y="3852"/>
                </a:lnTo>
                <a:lnTo>
                  <a:pt x="9281" y="3889"/>
                </a:lnTo>
                <a:lnTo>
                  <a:pt x="9318" y="3852"/>
                </a:lnTo>
                <a:lnTo>
                  <a:pt x="9391" y="3742"/>
                </a:lnTo>
                <a:lnTo>
                  <a:pt x="9465" y="3632"/>
                </a:lnTo>
                <a:lnTo>
                  <a:pt x="9538" y="3558"/>
                </a:lnTo>
                <a:lnTo>
                  <a:pt x="9758" y="3632"/>
                </a:lnTo>
                <a:lnTo>
                  <a:pt x="9612" y="3815"/>
                </a:lnTo>
                <a:lnTo>
                  <a:pt x="9501" y="3999"/>
                </a:lnTo>
                <a:lnTo>
                  <a:pt x="9465" y="4072"/>
                </a:lnTo>
                <a:lnTo>
                  <a:pt x="9465" y="4182"/>
                </a:lnTo>
                <a:lnTo>
                  <a:pt x="9575" y="4182"/>
                </a:lnTo>
                <a:lnTo>
                  <a:pt x="9648" y="4145"/>
                </a:lnTo>
                <a:lnTo>
                  <a:pt x="9795" y="4035"/>
                </a:lnTo>
                <a:lnTo>
                  <a:pt x="10052" y="3815"/>
                </a:lnTo>
                <a:lnTo>
                  <a:pt x="10308" y="3962"/>
                </a:lnTo>
                <a:lnTo>
                  <a:pt x="10235" y="4035"/>
                </a:lnTo>
                <a:lnTo>
                  <a:pt x="9978" y="4365"/>
                </a:lnTo>
                <a:lnTo>
                  <a:pt x="9868" y="4512"/>
                </a:lnTo>
                <a:lnTo>
                  <a:pt x="9795" y="4696"/>
                </a:lnTo>
                <a:lnTo>
                  <a:pt x="9795" y="4732"/>
                </a:lnTo>
                <a:lnTo>
                  <a:pt x="9832" y="4732"/>
                </a:lnTo>
                <a:lnTo>
                  <a:pt x="10015" y="4659"/>
                </a:lnTo>
                <a:lnTo>
                  <a:pt x="10198" y="4549"/>
                </a:lnTo>
                <a:lnTo>
                  <a:pt x="10492" y="4329"/>
                </a:lnTo>
                <a:lnTo>
                  <a:pt x="10639" y="4182"/>
                </a:lnTo>
                <a:lnTo>
                  <a:pt x="10822" y="4292"/>
                </a:lnTo>
                <a:lnTo>
                  <a:pt x="10565" y="4549"/>
                </a:lnTo>
                <a:lnTo>
                  <a:pt x="10272" y="4879"/>
                </a:lnTo>
                <a:lnTo>
                  <a:pt x="10052" y="5209"/>
                </a:lnTo>
                <a:lnTo>
                  <a:pt x="9942" y="5246"/>
                </a:lnTo>
                <a:lnTo>
                  <a:pt x="9648" y="5392"/>
                </a:lnTo>
                <a:lnTo>
                  <a:pt x="9391" y="5539"/>
                </a:lnTo>
                <a:lnTo>
                  <a:pt x="9281" y="5539"/>
                </a:lnTo>
                <a:lnTo>
                  <a:pt x="9135" y="5576"/>
                </a:lnTo>
                <a:lnTo>
                  <a:pt x="8805" y="5759"/>
                </a:lnTo>
                <a:lnTo>
                  <a:pt x="8548" y="5979"/>
                </a:lnTo>
                <a:lnTo>
                  <a:pt x="8364" y="6089"/>
                </a:lnTo>
                <a:lnTo>
                  <a:pt x="8071" y="6346"/>
                </a:lnTo>
                <a:lnTo>
                  <a:pt x="7924" y="6566"/>
                </a:lnTo>
                <a:lnTo>
                  <a:pt x="7741" y="6750"/>
                </a:lnTo>
                <a:lnTo>
                  <a:pt x="7631" y="6970"/>
                </a:lnTo>
                <a:lnTo>
                  <a:pt x="7594" y="7153"/>
                </a:lnTo>
                <a:lnTo>
                  <a:pt x="7631" y="7227"/>
                </a:lnTo>
                <a:lnTo>
                  <a:pt x="7667" y="7300"/>
                </a:lnTo>
                <a:lnTo>
                  <a:pt x="7741" y="7373"/>
                </a:lnTo>
                <a:lnTo>
                  <a:pt x="7851" y="7410"/>
                </a:lnTo>
                <a:lnTo>
                  <a:pt x="7998" y="7410"/>
                </a:lnTo>
                <a:lnTo>
                  <a:pt x="8144" y="7337"/>
                </a:lnTo>
                <a:lnTo>
                  <a:pt x="8401" y="7190"/>
                </a:lnTo>
                <a:lnTo>
                  <a:pt x="8548" y="7153"/>
                </a:lnTo>
                <a:lnTo>
                  <a:pt x="8731" y="7227"/>
                </a:lnTo>
                <a:lnTo>
                  <a:pt x="8805" y="7263"/>
                </a:lnTo>
                <a:lnTo>
                  <a:pt x="8878" y="7337"/>
                </a:lnTo>
                <a:lnTo>
                  <a:pt x="8915" y="7410"/>
                </a:lnTo>
                <a:lnTo>
                  <a:pt x="8915" y="7483"/>
                </a:lnTo>
                <a:lnTo>
                  <a:pt x="8841" y="7593"/>
                </a:lnTo>
                <a:lnTo>
                  <a:pt x="8731" y="7740"/>
                </a:lnTo>
                <a:lnTo>
                  <a:pt x="8584" y="7850"/>
                </a:lnTo>
                <a:lnTo>
                  <a:pt x="8401" y="7960"/>
                </a:lnTo>
                <a:lnTo>
                  <a:pt x="8144" y="8070"/>
                </a:lnTo>
                <a:lnTo>
                  <a:pt x="7961" y="8144"/>
                </a:lnTo>
                <a:lnTo>
                  <a:pt x="7741" y="8254"/>
                </a:lnTo>
                <a:lnTo>
                  <a:pt x="7557" y="8400"/>
                </a:lnTo>
                <a:lnTo>
                  <a:pt x="7521" y="8474"/>
                </a:lnTo>
                <a:lnTo>
                  <a:pt x="7484" y="8584"/>
                </a:lnTo>
                <a:lnTo>
                  <a:pt x="7447" y="8767"/>
                </a:lnTo>
                <a:lnTo>
                  <a:pt x="7521" y="8914"/>
                </a:lnTo>
                <a:lnTo>
                  <a:pt x="7631" y="9061"/>
                </a:lnTo>
                <a:lnTo>
                  <a:pt x="7777" y="9134"/>
                </a:lnTo>
                <a:lnTo>
                  <a:pt x="7887" y="9171"/>
                </a:lnTo>
                <a:lnTo>
                  <a:pt x="8034" y="9207"/>
                </a:lnTo>
                <a:lnTo>
                  <a:pt x="8254" y="9134"/>
                </a:lnTo>
                <a:lnTo>
                  <a:pt x="8694" y="8951"/>
                </a:lnTo>
                <a:lnTo>
                  <a:pt x="9208" y="8951"/>
                </a:lnTo>
                <a:lnTo>
                  <a:pt x="9391" y="8877"/>
                </a:lnTo>
                <a:lnTo>
                  <a:pt x="9575" y="8767"/>
                </a:lnTo>
                <a:lnTo>
                  <a:pt x="9685" y="8657"/>
                </a:lnTo>
                <a:lnTo>
                  <a:pt x="9795" y="8547"/>
                </a:lnTo>
                <a:lnTo>
                  <a:pt x="9905" y="8547"/>
                </a:lnTo>
                <a:lnTo>
                  <a:pt x="10052" y="8584"/>
                </a:lnTo>
                <a:lnTo>
                  <a:pt x="10088" y="8620"/>
                </a:lnTo>
                <a:lnTo>
                  <a:pt x="10125" y="8620"/>
                </a:lnTo>
                <a:lnTo>
                  <a:pt x="10198" y="8657"/>
                </a:lnTo>
                <a:lnTo>
                  <a:pt x="10382" y="8804"/>
                </a:lnTo>
                <a:lnTo>
                  <a:pt x="10565" y="8987"/>
                </a:lnTo>
                <a:lnTo>
                  <a:pt x="11115" y="9648"/>
                </a:lnTo>
                <a:lnTo>
                  <a:pt x="10382" y="9391"/>
                </a:lnTo>
                <a:lnTo>
                  <a:pt x="10015" y="9281"/>
                </a:lnTo>
                <a:lnTo>
                  <a:pt x="9648" y="9171"/>
                </a:lnTo>
                <a:lnTo>
                  <a:pt x="9612" y="9207"/>
                </a:lnTo>
                <a:lnTo>
                  <a:pt x="9281" y="9171"/>
                </a:lnTo>
                <a:lnTo>
                  <a:pt x="8951" y="9207"/>
                </a:lnTo>
                <a:lnTo>
                  <a:pt x="8621" y="9281"/>
                </a:lnTo>
                <a:lnTo>
                  <a:pt x="8328" y="9391"/>
                </a:lnTo>
                <a:lnTo>
                  <a:pt x="8291" y="9427"/>
                </a:lnTo>
                <a:lnTo>
                  <a:pt x="8144" y="9427"/>
                </a:lnTo>
                <a:lnTo>
                  <a:pt x="7631" y="9537"/>
                </a:lnTo>
                <a:lnTo>
                  <a:pt x="7117" y="9648"/>
                </a:lnTo>
                <a:lnTo>
                  <a:pt x="6934" y="9684"/>
                </a:lnTo>
                <a:lnTo>
                  <a:pt x="6787" y="9794"/>
                </a:lnTo>
                <a:lnTo>
                  <a:pt x="6677" y="9904"/>
                </a:lnTo>
                <a:lnTo>
                  <a:pt x="6567" y="10088"/>
                </a:lnTo>
                <a:lnTo>
                  <a:pt x="6494" y="10271"/>
                </a:lnTo>
                <a:lnTo>
                  <a:pt x="6494" y="10455"/>
                </a:lnTo>
                <a:lnTo>
                  <a:pt x="6494" y="10601"/>
                </a:lnTo>
                <a:lnTo>
                  <a:pt x="6530" y="10785"/>
                </a:lnTo>
                <a:lnTo>
                  <a:pt x="6604" y="10968"/>
                </a:lnTo>
                <a:lnTo>
                  <a:pt x="6714" y="11115"/>
                </a:lnTo>
                <a:lnTo>
                  <a:pt x="6824" y="11225"/>
                </a:lnTo>
                <a:lnTo>
                  <a:pt x="6970" y="11335"/>
                </a:lnTo>
                <a:lnTo>
                  <a:pt x="7117" y="11408"/>
                </a:lnTo>
                <a:lnTo>
                  <a:pt x="7301" y="11445"/>
                </a:lnTo>
                <a:lnTo>
                  <a:pt x="7484" y="11482"/>
                </a:lnTo>
                <a:lnTo>
                  <a:pt x="7777" y="11482"/>
                </a:lnTo>
                <a:lnTo>
                  <a:pt x="7851" y="11555"/>
                </a:lnTo>
                <a:lnTo>
                  <a:pt x="7924" y="11665"/>
                </a:lnTo>
                <a:lnTo>
                  <a:pt x="7961" y="11812"/>
                </a:lnTo>
                <a:lnTo>
                  <a:pt x="8034" y="12105"/>
                </a:lnTo>
                <a:lnTo>
                  <a:pt x="8071" y="12362"/>
                </a:lnTo>
                <a:lnTo>
                  <a:pt x="8108" y="12509"/>
                </a:lnTo>
                <a:lnTo>
                  <a:pt x="7851" y="12435"/>
                </a:lnTo>
                <a:lnTo>
                  <a:pt x="7631" y="12399"/>
                </a:lnTo>
                <a:lnTo>
                  <a:pt x="7557" y="12362"/>
                </a:lnTo>
                <a:lnTo>
                  <a:pt x="7521" y="12215"/>
                </a:lnTo>
                <a:lnTo>
                  <a:pt x="7521" y="12179"/>
                </a:lnTo>
                <a:lnTo>
                  <a:pt x="7447" y="12179"/>
                </a:lnTo>
                <a:lnTo>
                  <a:pt x="7447" y="12215"/>
                </a:lnTo>
                <a:lnTo>
                  <a:pt x="7411" y="12472"/>
                </a:lnTo>
                <a:lnTo>
                  <a:pt x="7411" y="12509"/>
                </a:lnTo>
                <a:lnTo>
                  <a:pt x="7447" y="12545"/>
                </a:lnTo>
                <a:lnTo>
                  <a:pt x="7851" y="12729"/>
                </a:lnTo>
                <a:lnTo>
                  <a:pt x="8254" y="12949"/>
                </a:lnTo>
                <a:lnTo>
                  <a:pt x="8438" y="13316"/>
                </a:lnTo>
                <a:lnTo>
                  <a:pt x="8474" y="13389"/>
                </a:lnTo>
                <a:lnTo>
                  <a:pt x="8548" y="13426"/>
                </a:lnTo>
                <a:lnTo>
                  <a:pt x="8621" y="13426"/>
                </a:lnTo>
                <a:lnTo>
                  <a:pt x="8694" y="13389"/>
                </a:lnTo>
                <a:lnTo>
                  <a:pt x="8841" y="13279"/>
                </a:lnTo>
                <a:lnTo>
                  <a:pt x="9428" y="13609"/>
                </a:lnTo>
                <a:lnTo>
                  <a:pt x="9281" y="13609"/>
                </a:lnTo>
                <a:lnTo>
                  <a:pt x="8548" y="13536"/>
                </a:lnTo>
                <a:lnTo>
                  <a:pt x="7851" y="13536"/>
                </a:lnTo>
                <a:lnTo>
                  <a:pt x="7374" y="13206"/>
                </a:lnTo>
                <a:lnTo>
                  <a:pt x="6860" y="12912"/>
                </a:lnTo>
                <a:lnTo>
                  <a:pt x="6824" y="12876"/>
                </a:lnTo>
                <a:lnTo>
                  <a:pt x="6750" y="12912"/>
                </a:lnTo>
                <a:lnTo>
                  <a:pt x="6750" y="12949"/>
                </a:lnTo>
                <a:lnTo>
                  <a:pt x="6750" y="13022"/>
                </a:lnTo>
                <a:lnTo>
                  <a:pt x="6970" y="13316"/>
                </a:lnTo>
                <a:lnTo>
                  <a:pt x="7227" y="13572"/>
                </a:lnTo>
                <a:lnTo>
                  <a:pt x="6897" y="13609"/>
                </a:lnTo>
                <a:lnTo>
                  <a:pt x="6567" y="13646"/>
                </a:lnTo>
                <a:lnTo>
                  <a:pt x="6310" y="13426"/>
                </a:lnTo>
                <a:lnTo>
                  <a:pt x="6090" y="13169"/>
                </a:lnTo>
                <a:lnTo>
                  <a:pt x="6017" y="13169"/>
                </a:lnTo>
                <a:lnTo>
                  <a:pt x="5943" y="13242"/>
                </a:lnTo>
                <a:lnTo>
                  <a:pt x="5907" y="13389"/>
                </a:lnTo>
                <a:lnTo>
                  <a:pt x="5943" y="13499"/>
                </a:lnTo>
                <a:lnTo>
                  <a:pt x="5980" y="13646"/>
                </a:lnTo>
                <a:lnTo>
                  <a:pt x="6090" y="13756"/>
                </a:lnTo>
                <a:lnTo>
                  <a:pt x="5760" y="13829"/>
                </a:lnTo>
                <a:lnTo>
                  <a:pt x="5430" y="13939"/>
                </a:lnTo>
                <a:lnTo>
                  <a:pt x="5393" y="13903"/>
                </a:lnTo>
                <a:lnTo>
                  <a:pt x="5173" y="13682"/>
                </a:lnTo>
                <a:lnTo>
                  <a:pt x="5026" y="13609"/>
                </a:lnTo>
                <a:lnTo>
                  <a:pt x="4916" y="13572"/>
                </a:lnTo>
                <a:lnTo>
                  <a:pt x="4880" y="13572"/>
                </a:lnTo>
                <a:lnTo>
                  <a:pt x="4880" y="13609"/>
                </a:lnTo>
                <a:lnTo>
                  <a:pt x="4880" y="13682"/>
                </a:lnTo>
                <a:lnTo>
                  <a:pt x="4916" y="13793"/>
                </a:lnTo>
                <a:lnTo>
                  <a:pt x="4990" y="13939"/>
                </a:lnTo>
                <a:lnTo>
                  <a:pt x="5100" y="14086"/>
                </a:lnTo>
                <a:lnTo>
                  <a:pt x="5136" y="14086"/>
                </a:lnTo>
                <a:lnTo>
                  <a:pt x="4843" y="14306"/>
                </a:lnTo>
                <a:lnTo>
                  <a:pt x="4623" y="14269"/>
                </a:lnTo>
                <a:lnTo>
                  <a:pt x="4109" y="14196"/>
                </a:lnTo>
                <a:lnTo>
                  <a:pt x="3853" y="14159"/>
                </a:lnTo>
                <a:lnTo>
                  <a:pt x="3596" y="14086"/>
                </a:lnTo>
                <a:lnTo>
                  <a:pt x="3669" y="14013"/>
                </a:lnTo>
                <a:lnTo>
                  <a:pt x="3706" y="13903"/>
                </a:lnTo>
                <a:lnTo>
                  <a:pt x="3706" y="13829"/>
                </a:lnTo>
                <a:lnTo>
                  <a:pt x="3669" y="13719"/>
                </a:lnTo>
                <a:lnTo>
                  <a:pt x="3632" y="13646"/>
                </a:lnTo>
                <a:lnTo>
                  <a:pt x="3559" y="13609"/>
                </a:lnTo>
                <a:lnTo>
                  <a:pt x="3632" y="13242"/>
                </a:lnTo>
                <a:lnTo>
                  <a:pt x="3742" y="12876"/>
                </a:lnTo>
                <a:lnTo>
                  <a:pt x="3889" y="12509"/>
                </a:lnTo>
                <a:lnTo>
                  <a:pt x="4073" y="12179"/>
                </a:lnTo>
                <a:lnTo>
                  <a:pt x="4293" y="11848"/>
                </a:lnTo>
                <a:lnTo>
                  <a:pt x="4549" y="11555"/>
                </a:lnTo>
                <a:lnTo>
                  <a:pt x="4843" y="11298"/>
                </a:lnTo>
                <a:lnTo>
                  <a:pt x="5173" y="11115"/>
                </a:lnTo>
                <a:lnTo>
                  <a:pt x="5246" y="11041"/>
                </a:lnTo>
                <a:lnTo>
                  <a:pt x="5283" y="10931"/>
                </a:lnTo>
                <a:lnTo>
                  <a:pt x="5283" y="10858"/>
                </a:lnTo>
                <a:lnTo>
                  <a:pt x="5210" y="10785"/>
                </a:lnTo>
                <a:lnTo>
                  <a:pt x="4770" y="10234"/>
                </a:lnTo>
                <a:lnTo>
                  <a:pt x="4549" y="9978"/>
                </a:lnTo>
                <a:lnTo>
                  <a:pt x="4293" y="9758"/>
                </a:lnTo>
                <a:lnTo>
                  <a:pt x="3999" y="9574"/>
                </a:lnTo>
                <a:lnTo>
                  <a:pt x="3706" y="9427"/>
                </a:lnTo>
                <a:lnTo>
                  <a:pt x="3376" y="9317"/>
                </a:lnTo>
                <a:lnTo>
                  <a:pt x="3046" y="9281"/>
                </a:lnTo>
                <a:lnTo>
                  <a:pt x="3046" y="8877"/>
                </a:lnTo>
                <a:lnTo>
                  <a:pt x="3119" y="8510"/>
                </a:lnTo>
                <a:lnTo>
                  <a:pt x="3266" y="8180"/>
                </a:lnTo>
                <a:lnTo>
                  <a:pt x="3486" y="7887"/>
                </a:lnTo>
                <a:lnTo>
                  <a:pt x="3632" y="7740"/>
                </a:lnTo>
                <a:lnTo>
                  <a:pt x="3816" y="7593"/>
                </a:lnTo>
                <a:lnTo>
                  <a:pt x="3889" y="7557"/>
                </a:lnTo>
                <a:lnTo>
                  <a:pt x="3963" y="7557"/>
                </a:lnTo>
                <a:lnTo>
                  <a:pt x="4036" y="7593"/>
                </a:lnTo>
                <a:lnTo>
                  <a:pt x="4109" y="7630"/>
                </a:lnTo>
                <a:lnTo>
                  <a:pt x="4219" y="7740"/>
                </a:lnTo>
                <a:lnTo>
                  <a:pt x="4329" y="7887"/>
                </a:lnTo>
                <a:lnTo>
                  <a:pt x="4916" y="8657"/>
                </a:lnTo>
                <a:lnTo>
                  <a:pt x="5026" y="8730"/>
                </a:lnTo>
                <a:lnTo>
                  <a:pt x="5136" y="8767"/>
                </a:lnTo>
                <a:lnTo>
                  <a:pt x="5210" y="8730"/>
                </a:lnTo>
                <a:lnTo>
                  <a:pt x="5246" y="8694"/>
                </a:lnTo>
                <a:lnTo>
                  <a:pt x="5283" y="8620"/>
                </a:lnTo>
                <a:lnTo>
                  <a:pt x="5283" y="8547"/>
                </a:lnTo>
                <a:lnTo>
                  <a:pt x="5136" y="7006"/>
                </a:lnTo>
                <a:lnTo>
                  <a:pt x="5100" y="6823"/>
                </a:lnTo>
                <a:lnTo>
                  <a:pt x="4990" y="6640"/>
                </a:lnTo>
                <a:lnTo>
                  <a:pt x="4880" y="6493"/>
                </a:lnTo>
                <a:lnTo>
                  <a:pt x="4660" y="6456"/>
                </a:lnTo>
                <a:lnTo>
                  <a:pt x="4733" y="6420"/>
                </a:lnTo>
                <a:lnTo>
                  <a:pt x="4843" y="6346"/>
                </a:lnTo>
                <a:lnTo>
                  <a:pt x="5026" y="6199"/>
                </a:lnTo>
                <a:lnTo>
                  <a:pt x="5430" y="6016"/>
                </a:lnTo>
                <a:lnTo>
                  <a:pt x="5613" y="5943"/>
                </a:lnTo>
                <a:lnTo>
                  <a:pt x="5760" y="5796"/>
                </a:lnTo>
                <a:lnTo>
                  <a:pt x="5870" y="5649"/>
                </a:lnTo>
                <a:lnTo>
                  <a:pt x="5980" y="5466"/>
                </a:lnTo>
                <a:lnTo>
                  <a:pt x="5980" y="5392"/>
                </a:lnTo>
                <a:lnTo>
                  <a:pt x="5943" y="5319"/>
                </a:lnTo>
                <a:lnTo>
                  <a:pt x="5907" y="5246"/>
                </a:lnTo>
                <a:lnTo>
                  <a:pt x="5833" y="5209"/>
                </a:lnTo>
                <a:lnTo>
                  <a:pt x="4990" y="5099"/>
                </a:lnTo>
                <a:lnTo>
                  <a:pt x="4109" y="4989"/>
                </a:lnTo>
                <a:lnTo>
                  <a:pt x="3742" y="4989"/>
                </a:lnTo>
                <a:lnTo>
                  <a:pt x="3302" y="4952"/>
                </a:lnTo>
                <a:lnTo>
                  <a:pt x="2899" y="4989"/>
                </a:lnTo>
                <a:lnTo>
                  <a:pt x="2715" y="5026"/>
                </a:lnTo>
                <a:lnTo>
                  <a:pt x="2532" y="5099"/>
                </a:lnTo>
                <a:lnTo>
                  <a:pt x="2495" y="5136"/>
                </a:lnTo>
                <a:lnTo>
                  <a:pt x="2532" y="5209"/>
                </a:lnTo>
                <a:lnTo>
                  <a:pt x="2165" y="5062"/>
                </a:lnTo>
                <a:lnTo>
                  <a:pt x="2459" y="4732"/>
                </a:lnTo>
                <a:lnTo>
                  <a:pt x="2752" y="4402"/>
                </a:lnTo>
                <a:lnTo>
                  <a:pt x="3082" y="4145"/>
                </a:lnTo>
                <a:lnTo>
                  <a:pt x="3449" y="3889"/>
                </a:lnTo>
                <a:lnTo>
                  <a:pt x="3816" y="3668"/>
                </a:lnTo>
                <a:lnTo>
                  <a:pt x="4219" y="3448"/>
                </a:lnTo>
                <a:lnTo>
                  <a:pt x="4623" y="3302"/>
                </a:lnTo>
                <a:lnTo>
                  <a:pt x="5026" y="3155"/>
                </a:lnTo>
                <a:lnTo>
                  <a:pt x="5467" y="3045"/>
                </a:lnTo>
                <a:lnTo>
                  <a:pt x="5907" y="2972"/>
                </a:lnTo>
                <a:lnTo>
                  <a:pt x="6310" y="2935"/>
                </a:lnTo>
                <a:close/>
                <a:moveTo>
                  <a:pt x="5393" y="14343"/>
                </a:moveTo>
                <a:lnTo>
                  <a:pt x="5430" y="14379"/>
                </a:lnTo>
                <a:lnTo>
                  <a:pt x="5356" y="14379"/>
                </a:lnTo>
                <a:lnTo>
                  <a:pt x="5393" y="14343"/>
                </a:lnTo>
                <a:close/>
                <a:moveTo>
                  <a:pt x="7704" y="13903"/>
                </a:moveTo>
                <a:lnTo>
                  <a:pt x="7961" y="14049"/>
                </a:lnTo>
                <a:lnTo>
                  <a:pt x="8291" y="14196"/>
                </a:lnTo>
                <a:lnTo>
                  <a:pt x="8584" y="14306"/>
                </a:lnTo>
                <a:lnTo>
                  <a:pt x="8181" y="14379"/>
                </a:lnTo>
                <a:lnTo>
                  <a:pt x="7741" y="14416"/>
                </a:lnTo>
                <a:lnTo>
                  <a:pt x="7704" y="14306"/>
                </a:lnTo>
                <a:lnTo>
                  <a:pt x="7631" y="14233"/>
                </a:lnTo>
                <a:lnTo>
                  <a:pt x="7264" y="14123"/>
                </a:lnTo>
                <a:lnTo>
                  <a:pt x="6970" y="13939"/>
                </a:lnTo>
                <a:lnTo>
                  <a:pt x="7521" y="13903"/>
                </a:lnTo>
                <a:close/>
                <a:moveTo>
                  <a:pt x="6420" y="14013"/>
                </a:moveTo>
                <a:lnTo>
                  <a:pt x="6567" y="14123"/>
                </a:lnTo>
                <a:lnTo>
                  <a:pt x="6787" y="14306"/>
                </a:lnTo>
                <a:lnTo>
                  <a:pt x="7007" y="14453"/>
                </a:lnTo>
                <a:lnTo>
                  <a:pt x="6053" y="14416"/>
                </a:lnTo>
                <a:lnTo>
                  <a:pt x="6053" y="14343"/>
                </a:lnTo>
                <a:lnTo>
                  <a:pt x="6053" y="14269"/>
                </a:lnTo>
                <a:lnTo>
                  <a:pt x="5980" y="14196"/>
                </a:lnTo>
                <a:lnTo>
                  <a:pt x="5907" y="14159"/>
                </a:lnTo>
                <a:lnTo>
                  <a:pt x="5870" y="14159"/>
                </a:lnTo>
                <a:lnTo>
                  <a:pt x="5980" y="14123"/>
                </a:lnTo>
                <a:lnTo>
                  <a:pt x="6420" y="14013"/>
                </a:lnTo>
                <a:close/>
                <a:moveTo>
                  <a:pt x="6824" y="2385"/>
                </a:moveTo>
                <a:lnTo>
                  <a:pt x="6750" y="2421"/>
                </a:lnTo>
                <a:lnTo>
                  <a:pt x="6677" y="2495"/>
                </a:lnTo>
                <a:lnTo>
                  <a:pt x="6127" y="2531"/>
                </a:lnTo>
                <a:lnTo>
                  <a:pt x="5540" y="2605"/>
                </a:lnTo>
                <a:lnTo>
                  <a:pt x="5026" y="2715"/>
                </a:lnTo>
                <a:lnTo>
                  <a:pt x="4476" y="2861"/>
                </a:lnTo>
                <a:lnTo>
                  <a:pt x="3926" y="3082"/>
                </a:lnTo>
                <a:lnTo>
                  <a:pt x="3376" y="3375"/>
                </a:lnTo>
                <a:lnTo>
                  <a:pt x="2899" y="3705"/>
                </a:lnTo>
                <a:lnTo>
                  <a:pt x="2459" y="4109"/>
                </a:lnTo>
                <a:lnTo>
                  <a:pt x="2018" y="4512"/>
                </a:lnTo>
                <a:lnTo>
                  <a:pt x="1652" y="4989"/>
                </a:lnTo>
                <a:lnTo>
                  <a:pt x="1321" y="5466"/>
                </a:lnTo>
                <a:lnTo>
                  <a:pt x="1065" y="6016"/>
                </a:lnTo>
                <a:lnTo>
                  <a:pt x="735" y="6713"/>
                </a:lnTo>
                <a:lnTo>
                  <a:pt x="478" y="7447"/>
                </a:lnTo>
                <a:lnTo>
                  <a:pt x="221" y="8180"/>
                </a:lnTo>
                <a:lnTo>
                  <a:pt x="74" y="8914"/>
                </a:lnTo>
                <a:lnTo>
                  <a:pt x="38" y="9244"/>
                </a:lnTo>
                <a:lnTo>
                  <a:pt x="1" y="9611"/>
                </a:lnTo>
                <a:lnTo>
                  <a:pt x="38" y="9941"/>
                </a:lnTo>
                <a:lnTo>
                  <a:pt x="74" y="10271"/>
                </a:lnTo>
                <a:lnTo>
                  <a:pt x="148" y="10601"/>
                </a:lnTo>
                <a:lnTo>
                  <a:pt x="258" y="10931"/>
                </a:lnTo>
                <a:lnTo>
                  <a:pt x="368" y="11262"/>
                </a:lnTo>
                <a:lnTo>
                  <a:pt x="514" y="11555"/>
                </a:lnTo>
                <a:lnTo>
                  <a:pt x="881" y="12142"/>
                </a:lnTo>
                <a:lnTo>
                  <a:pt x="1285" y="12692"/>
                </a:lnTo>
                <a:lnTo>
                  <a:pt x="1725" y="13206"/>
                </a:lnTo>
                <a:lnTo>
                  <a:pt x="2202" y="13719"/>
                </a:lnTo>
                <a:lnTo>
                  <a:pt x="2459" y="13976"/>
                </a:lnTo>
                <a:lnTo>
                  <a:pt x="2752" y="14233"/>
                </a:lnTo>
                <a:lnTo>
                  <a:pt x="2825" y="14343"/>
                </a:lnTo>
                <a:lnTo>
                  <a:pt x="2899" y="14416"/>
                </a:lnTo>
                <a:lnTo>
                  <a:pt x="3009" y="14453"/>
                </a:lnTo>
                <a:lnTo>
                  <a:pt x="3119" y="14453"/>
                </a:lnTo>
                <a:lnTo>
                  <a:pt x="3192" y="14526"/>
                </a:lnTo>
                <a:lnTo>
                  <a:pt x="3559" y="14636"/>
                </a:lnTo>
                <a:lnTo>
                  <a:pt x="3889" y="14746"/>
                </a:lnTo>
                <a:lnTo>
                  <a:pt x="4623" y="14820"/>
                </a:lnTo>
                <a:lnTo>
                  <a:pt x="6017" y="14966"/>
                </a:lnTo>
                <a:lnTo>
                  <a:pt x="6714" y="15003"/>
                </a:lnTo>
                <a:lnTo>
                  <a:pt x="7411" y="15003"/>
                </a:lnTo>
                <a:lnTo>
                  <a:pt x="8108" y="14930"/>
                </a:lnTo>
                <a:lnTo>
                  <a:pt x="8768" y="14783"/>
                </a:lnTo>
                <a:lnTo>
                  <a:pt x="9465" y="14600"/>
                </a:lnTo>
                <a:lnTo>
                  <a:pt x="9758" y="14453"/>
                </a:lnTo>
                <a:lnTo>
                  <a:pt x="10088" y="14306"/>
                </a:lnTo>
                <a:lnTo>
                  <a:pt x="10382" y="14159"/>
                </a:lnTo>
                <a:lnTo>
                  <a:pt x="10675" y="13976"/>
                </a:lnTo>
                <a:lnTo>
                  <a:pt x="11152" y="13536"/>
                </a:lnTo>
                <a:lnTo>
                  <a:pt x="11629" y="13059"/>
                </a:lnTo>
                <a:lnTo>
                  <a:pt x="12033" y="12509"/>
                </a:lnTo>
                <a:lnTo>
                  <a:pt x="12399" y="11958"/>
                </a:lnTo>
                <a:lnTo>
                  <a:pt x="12729" y="11372"/>
                </a:lnTo>
                <a:lnTo>
                  <a:pt x="12986" y="10748"/>
                </a:lnTo>
                <a:lnTo>
                  <a:pt x="13243" y="10161"/>
                </a:lnTo>
                <a:lnTo>
                  <a:pt x="13426" y="9464"/>
                </a:lnTo>
                <a:lnTo>
                  <a:pt x="13500" y="9097"/>
                </a:lnTo>
                <a:lnTo>
                  <a:pt x="13573" y="8730"/>
                </a:lnTo>
                <a:lnTo>
                  <a:pt x="13573" y="8400"/>
                </a:lnTo>
                <a:lnTo>
                  <a:pt x="13573" y="8034"/>
                </a:lnTo>
                <a:lnTo>
                  <a:pt x="13573" y="7667"/>
                </a:lnTo>
                <a:lnTo>
                  <a:pt x="13500" y="7300"/>
                </a:lnTo>
                <a:lnTo>
                  <a:pt x="13426" y="6970"/>
                </a:lnTo>
                <a:lnTo>
                  <a:pt x="13353" y="6640"/>
                </a:lnTo>
                <a:lnTo>
                  <a:pt x="13206" y="6346"/>
                </a:lnTo>
                <a:lnTo>
                  <a:pt x="13060" y="6053"/>
                </a:lnTo>
                <a:lnTo>
                  <a:pt x="12693" y="5466"/>
                </a:lnTo>
                <a:lnTo>
                  <a:pt x="12289" y="4916"/>
                </a:lnTo>
                <a:lnTo>
                  <a:pt x="11849" y="4475"/>
                </a:lnTo>
                <a:lnTo>
                  <a:pt x="11372" y="4035"/>
                </a:lnTo>
                <a:lnTo>
                  <a:pt x="10895" y="3668"/>
                </a:lnTo>
                <a:lnTo>
                  <a:pt x="10345" y="3338"/>
                </a:lnTo>
                <a:lnTo>
                  <a:pt x="9795" y="3045"/>
                </a:lnTo>
                <a:lnTo>
                  <a:pt x="9208" y="2788"/>
                </a:lnTo>
                <a:lnTo>
                  <a:pt x="8584" y="2605"/>
                </a:lnTo>
                <a:lnTo>
                  <a:pt x="7998" y="2458"/>
                </a:lnTo>
                <a:lnTo>
                  <a:pt x="7447" y="2385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696" name="Google Shape;696;p14"/>
          <p:cNvSpPr/>
          <p:nvPr/>
        </p:nvSpPr>
        <p:spPr>
          <a:xfrm>
            <a:off x="8364459" y="3346843"/>
            <a:ext cx="873792" cy="600260"/>
          </a:xfrm>
          <a:custGeom>
            <a:avLst/>
            <a:gdLst/>
            <a:ahLst/>
            <a:cxnLst/>
            <a:rect l="l" t="t" r="r" b="b"/>
            <a:pathLst>
              <a:path w="17461" h="11995" extrusionOk="0">
                <a:moveTo>
                  <a:pt x="9758" y="2238"/>
                </a:moveTo>
                <a:lnTo>
                  <a:pt x="9721" y="2274"/>
                </a:lnTo>
                <a:lnTo>
                  <a:pt x="9648" y="2311"/>
                </a:lnTo>
                <a:lnTo>
                  <a:pt x="9611" y="2458"/>
                </a:lnTo>
                <a:lnTo>
                  <a:pt x="9648" y="2568"/>
                </a:lnTo>
                <a:lnTo>
                  <a:pt x="9721" y="2605"/>
                </a:lnTo>
                <a:lnTo>
                  <a:pt x="9758" y="2641"/>
                </a:lnTo>
                <a:lnTo>
                  <a:pt x="9941" y="2641"/>
                </a:lnTo>
                <a:lnTo>
                  <a:pt x="9978" y="2605"/>
                </a:lnTo>
                <a:lnTo>
                  <a:pt x="10051" y="2531"/>
                </a:lnTo>
                <a:lnTo>
                  <a:pt x="10051" y="2458"/>
                </a:lnTo>
                <a:lnTo>
                  <a:pt x="10051" y="2348"/>
                </a:lnTo>
                <a:lnTo>
                  <a:pt x="9978" y="2274"/>
                </a:lnTo>
                <a:lnTo>
                  <a:pt x="9941" y="2238"/>
                </a:lnTo>
                <a:close/>
                <a:moveTo>
                  <a:pt x="9795" y="3191"/>
                </a:moveTo>
                <a:lnTo>
                  <a:pt x="9721" y="3265"/>
                </a:lnTo>
                <a:lnTo>
                  <a:pt x="9684" y="3301"/>
                </a:lnTo>
                <a:lnTo>
                  <a:pt x="9684" y="3375"/>
                </a:lnTo>
                <a:lnTo>
                  <a:pt x="9684" y="3485"/>
                </a:lnTo>
                <a:lnTo>
                  <a:pt x="9758" y="3522"/>
                </a:lnTo>
                <a:lnTo>
                  <a:pt x="9795" y="3558"/>
                </a:lnTo>
                <a:lnTo>
                  <a:pt x="9941" y="3558"/>
                </a:lnTo>
                <a:lnTo>
                  <a:pt x="9978" y="3522"/>
                </a:lnTo>
                <a:lnTo>
                  <a:pt x="10015" y="3485"/>
                </a:lnTo>
                <a:lnTo>
                  <a:pt x="10051" y="3375"/>
                </a:lnTo>
                <a:lnTo>
                  <a:pt x="10015" y="3301"/>
                </a:lnTo>
                <a:lnTo>
                  <a:pt x="9978" y="3228"/>
                </a:lnTo>
                <a:lnTo>
                  <a:pt x="9941" y="3191"/>
                </a:lnTo>
                <a:close/>
                <a:moveTo>
                  <a:pt x="11519" y="3045"/>
                </a:moveTo>
                <a:lnTo>
                  <a:pt x="11409" y="3081"/>
                </a:lnTo>
                <a:lnTo>
                  <a:pt x="11335" y="3118"/>
                </a:lnTo>
                <a:lnTo>
                  <a:pt x="11298" y="3191"/>
                </a:lnTo>
                <a:lnTo>
                  <a:pt x="11262" y="3265"/>
                </a:lnTo>
                <a:lnTo>
                  <a:pt x="11262" y="3338"/>
                </a:lnTo>
                <a:lnTo>
                  <a:pt x="11262" y="3412"/>
                </a:lnTo>
                <a:lnTo>
                  <a:pt x="11298" y="3485"/>
                </a:lnTo>
                <a:lnTo>
                  <a:pt x="11372" y="3522"/>
                </a:lnTo>
                <a:lnTo>
                  <a:pt x="11445" y="3595"/>
                </a:lnTo>
                <a:lnTo>
                  <a:pt x="11592" y="3595"/>
                </a:lnTo>
                <a:lnTo>
                  <a:pt x="11665" y="3522"/>
                </a:lnTo>
                <a:lnTo>
                  <a:pt x="11702" y="3485"/>
                </a:lnTo>
                <a:lnTo>
                  <a:pt x="11739" y="3412"/>
                </a:lnTo>
                <a:lnTo>
                  <a:pt x="11702" y="3265"/>
                </a:lnTo>
                <a:lnTo>
                  <a:pt x="11702" y="3155"/>
                </a:lnTo>
                <a:lnTo>
                  <a:pt x="11629" y="3081"/>
                </a:lnTo>
                <a:lnTo>
                  <a:pt x="11519" y="3045"/>
                </a:lnTo>
                <a:close/>
                <a:moveTo>
                  <a:pt x="15554" y="1541"/>
                </a:moveTo>
                <a:lnTo>
                  <a:pt x="15407" y="1871"/>
                </a:lnTo>
                <a:lnTo>
                  <a:pt x="15187" y="2164"/>
                </a:lnTo>
                <a:lnTo>
                  <a:pt x="14967" y="2458"/>
                </a:lnTo>
                <a:lnTo>
                  <a:pt x="14710" y="2715"/>
                </a:lnTo>
                <a:lnTo>
                  <a:pt x="14416" y="2935"/>
                </a:lnTo>
                <a:lnTo>
                  <a:pt x="14123" y="3155"/>
                </a:lnTo>
                <a:lnTo>
                  <a:pt x="13536" y="3595"/>
                </a:lnTo>
                <a:lnTo>
                  <a:pt x="13279" y="3265"/>
                </a:lnTo>
                <a:lnTo>
                  <a:pt x="12986" y="2971"/>
                </a:lnTo>
                <a:lnTo>
                  <a:pt x="13096" y="2935"/>
                </a:lnTo>
                <a:lnTo>
                  <a:pt x="13683" y="2531"/>
                </a:lnTo>
                <a:lnTo>
                  <a:pt x="14306" y="2164"/>
                </a:lnTo>
                <a:lnTo>
                  <a:pt x="14930" y="1834"/>
                </a:lnTo>
                <a:lnTo>
                  <a:pt x="15554" y="1541"/>
                </a:lnTo>
                <a:close/>
                <a:moveTo>
                  <a:pt x="8914" y="3228"/>
                </a:moveTo>
                <a:lnTo>
                  <a:pt x="8841" y="3301"/>
                </a:lnTo>
                <a:lnTo>
                  <a:pt x="8804" y="3375"/>
                </a:lnTo>
                <a:lnTo>
                  <a:pt x="8804" y="3485"/>
                </a:lnTo>
                <a:lnTo>
                  <a:pt x="8804" y="3558"/>
                </a:lnTo>
                <a:lnTo>
                  <a:pt x="8877" y="3632"/>
                </a:lnTo>
                <a:lnTo>
                  <a:pt x="8951" y="3668"/>
                </a:lnTo>
                <a:lnTo>
                  <a:pt x="9098" y="3668"/>
                </a:lnTo>
                <a:lnTo>
                  <a:pt x="9134" y="3632"/>
                </a:lnTo>
                <a:lnTo>
                  <a:pt x="9208" y="3558"/>
                </a:lnTo>
                <a:lnTo>
                  <a:pt x="9208" y="3485"/>
                </a:lnTo>
                <a:lnTo>
                  <a:pt x="9208" y="3375"/>
                </a:lnTo>
                <a:lnTo>
                  <a:pt x="9171" y="3338"/>
                </a:lnTo>
                <a:lnTo>
                  <a:pt x="9134" y="3265"/>
                </a:lnTo>
                <a:lnTo>
                  <a:pt x="9061" y="3228"/>
                </a:lnTo>
                <a:close/>
                <a:moveTo>
                  <a:pt x="16324" y="1101"/>
                </a:moveTo>
                <a:lnTo>
                  <a:pt x="16140" y="1541"/>
                </a:lnTo>
                <a:lnTo>
                  <a:pt x="15884" y="1944"/>
                </a:lnTo>
                <a:lnTo>
                  <a:pt x="15590" y="2348"/>
                </a:lnTo>
                <a:lnTo>
                  <a:pt x="15297" y="2751"/>
                </a:lnTo>
                <a:lnTo>
                  <a:pt x="14967" y="3081"/>
                </a:lnTo>
                <a:lnTo>
                  <a:pt x="14600" y="3412"/>
                </a:lnTo>
                <a:lnTo>
                  <a:pt x="13829" y="4072"/>
                </a:lnTo>
                <a:lnTo>
                  <a:pt x="13756" y="3925"/>
                </a:lnTo>
                <a:lnTo>
                  <a:pt x="13976" y="3778"/>
                </a:lnTo>
                <a:lnTo>
                  <a:pt x="14343" y="3558"/>
                </a:lnTo>
                <a:lnTo>
                  <a:pt x="14673" y="3301"/>
                </a:lnTo>
                <a:lnTo>
                  <a:pt x="15003" y="3008"/>
                </a:lnTo>
                <a:lnTo>
                  <a:pt x="15297" y="2715"/>
                </a:lnTo>
                <a:lnTo>
                  <a:pt x="15554" y="2384"/>
                </a:lnTo>
                <a:lnTo>
                  <a:pt x="15774" y="2018"/>
                </a:lnTo>
                <a:lnTo>
                  <a:pt x="15957" y="1651"/>
                </a:lnTo>
                <a:lnTo>
                  <a:pt x="16104" y="1211"/>
                </a:lnTo>
                <a:lnTo>
                  <a:pt x="16104" y="1137"/>
                </a:lnTo>
                <a:lnTo>
                  <a:pt x="16324" y="1101"/>
                </a:lnTo>
                <a:close/>
                <a:moveTo>
                  <a:pt x="10528" y="3962"/>
                </a:moveTo>
                <a:lnTo>
                  <a:pt x="10455" y="3998"/>
                </a:lnTo>
                <a:lnTo>
                  <a:pt x="10381" y="4072"/>
                </a:lnTo>
                <a:lnTo>
                  <a:pt x="10381" y="4108"/>
                </a:lnTo>
                <a:lnTo>
                  <a:pt x="10345" y="4219"/>
                </a:lnTo>
                <a:lnTo>
                  <a:pt x="10381" y="4329"/>
                </a:lnTo>
                <a:lnTo>
                  <a:pt x="10455" y="4402"/>
                </a:lnTo>
                <a:lnTo>
                  <a:pt x="10491" y="4439"/>
                </a:lnTo>
                <a:lnTo>
                  <a:pt x="10638" y="4439"/>
                </a:lnTo>
                <a:lnTo>
                  <a:pt x="10748" y="4365"/>
                </a:lnTo>
                <a:lnTo>
                  <a:pt x="10785" y="4292"/>
                </a:lnTo>
                <a:lnTo>
                  <a:pt x="10822" y="4219"/>
                </a:lnTo>
                <a:lnTo>
                  <a:pt x="10785" y="4108"/>
                </a:lnTo>
                <a:lnTo>
                  <a:pt x="10748" y="4072"/>
                </a:lnTo>
                <a:lnTo>
                  <a:pt x="10712" y="3998"/>
                </a:lnTo>
                <a:lnTo>
                  <a:pt x="10675" y="3962"/>
                </a:lnTo>
                <a:close/>
                <a:moveTo>
                  <a:pt x="16434" y="477"/>
                </a:moveTo>
                <a:lnTo>
                  <a:pt x="16617" y="514"/>
                </a:lnTo>
                <a:lnTo>
                  <a:pt x="16764" y="587"/>
                </a:lnTo>
                <a:lnTo>
                  <a:pt x="16837" y="734"/>
                </a:lnTo>
                <a:lnTo>
                  <a:pt x="16911" y="880"/>
                </a:lnTo>
                <a:lnTo>
                  <a:pt x="16947" y="1064"/>
                </a:lnTo>
                <a:lnTo>
                  <a:pt x="16947" y="1247"/>
                </a:lnTo>
                <a:lnTo>
                  <a:pt x="16911" y="1541"/>
                </a:lnTo>
                <a:lnTo>
                  <a:pt x="16764" y="1871"/>
                </a:lnTo>
                <a:lnTo>
                  <a:pt x="16544" y="2128"/>
                </a:lnTo>
                <a:lnTo>
                  <a:pt x="16104" y="2641"/>
                </a:lnTo>
                <a:lnTo>
                  <a:pt x="15077" y="3668"/>
                </a:lnTo>
                <a:lnTo>
                  <a:pt x="14086" y="4549"/>
                </a:lnTo>
                <a:lnTo>
                  <a:pt x="14013" y="4402"/>
                </a:lnTo>
                <a:lnTo>
                  <a:pt x="14123" y="4329"/>
                </a:lnTo>
                <a:lnTo>
                  <a:pt x="14967" y="3632"/>
                </a:lnTo>
                <a:lnTo>
                  <a:pt x="15370" y="3228"/>
                </a:lnTo>
                <a:lnTo>
                  <a:pt x="15737" y="2825"/>
                </a:lnTo>
                <a:lnTo>
                  <a:pt x="16067" y="2384"/>
                </a:lnTo>
                <a:lnTo>
                  <a:pt x="16361" y="1908"/>
                </a:lnTo>
                <a:lnTo>
                  <a:pt x="16617" y="1431"/>
                </a:lnTo>
                <a:lnTo>
                  <a:pt x="16764" y="880"/>
                </a:lnTo>
                <a:lnTo>
                  <a:pt x="16764" y="770"/>
                </a:lnTo>
                <a:lnTo>
                  <a:pt x="16727" y="697"/>
                </a:lnTo>
                <a:lnTo>
                  <a:pt x="16654" y="660"/>
                </a:lnTo>
                <a:lnTo>
                  <a:pt x="16544" y="660"/>
                </a:lnTo>
                <a:lnTo>
                  <a:pt x="15920" y="770"/>
                </a:lnTo>
                <a:lnTo>
                  <a:pt x="15333" y="954"/>
                </a:lnTo>
                <a:lnTo>
                  <a:pt x="15333" y="954"/>
                </a:lnTo>
                <a:lnTo>
                  <a:pt x="15590" y="807"/>
                </a:lnTo>
                <a:lnTo>
                  <a:pt x="15884" y="660"/>
                </a:lnTo>
                <a:lnTo>
                  <a:pt x="16177" y="550"/>
                </a:lnTo>
                <a:lnTo>
                  <a:pt x="16434" y="477"/>
                </a:lnTo>
                <a:close/>
                <a:moveTo>
                  <a:pt x="9354" y="4182"/>
                </a:moveTo>
                <a:lnTo>
                  <a:pt x="9208" y="4255"/>
                </a:lnTo>
                <a:lnTo>
                  <a:pt x="9134" y="4365"/>
                </a:lnTo>
                <a:lnTo>
                  <a:pt x="9134" y="4439"/>
                </a:lnTo>
                <a:lnTo>
                  <a:pt x="9171" y="4512"/>
                </a:lnTo>
                <a:lnTo>
                  <a:pt x="9208" y="4585"/>
                </a:lnTo>
                <a:lnTo>
                  <a:pt x="9281" y="4622"/>
                </a:lnTo>
                <a:lnTo>
                  <a:pt x="9428" y="4622"/>
                </a:lnTo>
                <a:lnTo>
                  <a:pt x="9538" y="4585"/>
                </a:lnTo>
                <a:lnTo>
                  <a:pt x="9611" y="4475"/>
                </a:lnTo>
                <a:lnTo>
                  <a:pt x="9648" y="4402"/>
                </a:lnTo>
                <a:lnTo>
                  <a:pt x="9648" y="4292"/>
                </a:lnTo>
                <a:lnTo>
                  <a:pt x="9611" y="4255"/>
                </a:lnTo>
                <a:lnTo>
                  <a:pt x="9538" y="4182"/>
                </a:lnTo>
                <a:close/>
                <a:moveTo>
                  <a:pt x="13243" y="6566"/>
                </a:moveTo>
                <a:lnTo>
                  <a:pt x="13169" y="6639"/>
                </a:lnTo>
                <a:lnTo>
                  <a:pt x="13133" y="6713"/>
                </a:lnTo>
                <a:lnTo>
                  <a:pt x="13133" y="6860"/>
                </a:lnTo>
                <a:lnTo>
                  <a:pt x="13133" y="6933"/>
                </a:lnTo>
                <a:lnTo>
                  <a:pt x="13206" y="6970"/>
                </a:lnTo>
                <a:lnTo>
                  <a:pt x="13316" y="7006"/>
                </a:lnTo>
                <a:lnTo>
                  <a:pt x="13463" y="6970"/>
                </a:lnTo>
                <a:lnTo>
                  <a:pt x="13536" y="6933"/>
                </a:lnTo>
                <a:lnTo>
                  <a:pt x="13536" y="6860"/>
                </a:lnTo>
                <a:lnTo>
                  <a:pt x="13573" y="6750"/>
                </a:lnTo>
                <a:lnTo>
                  <a:pt x="13536" y="6676"/>
                </a:lnTo>
                <a:lnTo>
                  <a:pt x="13463" y="6603"/>
                </a:lnTo>
                <a:lnTo>
                  <a:pt x="13316" y="6566"/>
                </a:lnTo>
                <a:close/>
                <a:moveTo>
                  <a:pt x="12216" y="7300"/>
                </a:moveTo>
                <a:lnTo>
                  <a:pt x="12105" y="7336"/>
                </a:lnTo>
                <a:lnTo>
                  <a:pt x="12032" y="7410"/>
                </a:lnTo>
                <a:lnTo>
                  <a:pt x="11995" y="7520"/>
                </a:lnTo>
                <a:lnTo>
                  <a:pt x="11995" y="7630"/>
                </a:lnTo>
                <a:lnTo>
                  <a:pt x="12032" y="7703"/>
                </a:lnTo>
                <a:lnTo>
                  <a:pt x="12105" y="7777"/>
                </a:lnTo>
                <a:lnTo>
                  <a:pt x="12216" y="7777"/>
                </a:lnTo>
                <a:lnTo>
                  <a:pt x="12289" y="7740"/>
                </a:lnTo>
                <a:lnTo>
                  <a:pt x="12362" y="7703"/>
                </a:lnTo>
                <a:lnTo>
                  <a:pt x="12436" y="7630"/>
                </a:lnTo>
                <a:lnTo>
                  <a:pt x="12436" y="7520"/>
                </a:lnTo>
                <a:lnTo>
                  <a:pt x="12436" y="7410"/>
                </a:lnTo>
                <a:lnTo>
                  <a:pt x="12326" y="7336"/>
                </a:lnTo>
                <a:lnTo>
                  <a:pt x="12216" y="7300"/>
                </a:lnTo>
                <a:close/>
                <a:moveTo>
                  <a:pt x="12729" y="8033"/>
                </a:moveTo>
                <a:lnTo>
                  <a:pt x="12656" y="8107"/>
                </a:lnTo>
                <a:lnTo>
                  <a:pt x="12656" y="8143"/>
                </a:lnTo>
                <a:lnTo>
                  <a:pt x="12619" y="8253"/>
                </a:lnTo>
                <a:lnTo>
                  <a:pt x="12619" y="8400"/>
                </a:lnTo>
                <a:lnTo>
                  <a:pt x="12656" y="8437"/>
                </a:lnTo>
                <a:lnTo>
                  <a:pt x="12692" y="8474"/>
                </a:lnTo>
                <a:lnTo>
                  <a:pt x="12729" y="8474"/>
                </a:lnTo>
                <a:lnTo>
                  <a:pt x="12802" y="8510"/>
                </a:lnTo>
                <a:lnTo>
                  <a:pt x="12912" y="8474"/>
                </a:lnTo>
                <a:lnTo>
                  <a:pt x="12986" y="8437"/>
                </a:lnTo>
                <a:lnTo>
                  <a:pt x="13022" y="8400"/>
                </a:lnTo>
                <a:lnTo>
                  <a:pt x="13022" y="8253"/>
                </a:lnTo>
                <a:lnTo>
                  <a:pt x="13022" y="8180"/>
                </a:lnTo>
                <a:lnTo>
                  <a:pt x="12949" y="8107"/>
                </a:lnTo>
                <a:lnTo>
                  <a:pt x="12912" y="8033"/>
                </a:lnTo>
                <a:close/>
                <a:moveTo>
                  <a:pt x="10051" y="2128"/>
                </a:moveTo>
                <a:lnTo>
                  <a:pt x="10455" y="2164"/>
                </a:lnTo>
                <a:lnTo>
                  <a:pt x="10858" y="2238"/>
                </a:lnTo>
                <a:lnTo>
                  <a:pt x="11262" y="2348"/>
                </a:lnTo>
                <a:lnTo>
                  <a:pt x="11225" y="2458"/>
                </a:lnTo>
                <a:lnTo>
                  <a:pt x="11262" y="2568"/>
                </a:lnTo>
                <a:lnTo>
                  <a:pt x="11335" y="2641"/>
                </a:lnTo>
                <a:lnTo>
                  <a:pt x="11445" y="2715"/>
                </a:lnTo>
                <a:lnTo>
                  <a:pt x="11629" y="2715"/>
                </a:lnTo>
                <a:lnTo>
                  <a:pt x="11775" y="2788"/>
                </a:lnTo>
                <a:lnTo>
                  <a:pt x="12105" y="2935"/>
                </a:lnTo>
                <a:lnTo>
                  <a:pt x="12179" y="2971"/>
                </a:lnTo>
                <a:lnTo>
                  <a:pt x="12252" y="3008"/>
                </a:lnTo>
                <a:lnTo>
                  <a:pt x="12472" y="3191"/>
                </a:lnTo>
                <a:lnTo>
                  <a:pt x="12692" y="3412"/>
                </a:lnTo>
                <a:lnTo>
                  <a:pt x="13096" y="3852"/>
                </a:lnTo>
                <a:lnTo>
                  <a:pt x="11482" y="4842"/>
                </a:lnTo>
                <a:lnTo>
                  <a:pt x="9868" y="5796"/>
                </a:lnTo>
                <a:lnTo>
                  <a:pt x="6090" y="8070"/>
                </a:lnTo>
                <a:lnTo>
                  <a:pt x="5209" y="8620"/>
                </a:lnTo>
                <a:lnTo>
                  <a:pt x="5356" y="8327"/>
                </a:lnTo>
                <a:lnTo>
                  <a:pt x="5649" y="7960"/>
                </a:lnTo>
                <a:lnTo>
                  <a:pt x="5943" y="7557"/>
                </a:lnTo>
                <a:lnTo>
                  <a:pt x="5906" y="7483"/>
                </a:lnTo>
                <a:lnTo>
                  <a:pt x="5870" y="7483"/>
                </a:lnTo>
                <a:lnTo>
                  <a:pt x="5686" y="7593"/>
                </a:lnTo>
                <a:lnTo>
                  <a:pt x="5539" y="7740"/>
                </a:lnTo>
                <a:lnTo>
                  <a:pt x="5209" y="8070"/>
                </a:lnTo>
                <a:lnTo>
                  <a:pt x="4989" y="8437"/>
                </a:lnTo>
                <a:lnTo>
                  <a:pt x="4769" y="8840"/>
                </a:lnTo>
                <a:lnTo>
                  <a:pt x="4732" y="8877"/>
                </a:lnTo>
                <a:lnTo>
                  <a:pt x="4622" y="8584"/>
                </a:lnTo>
                <a:lnTo>
                  <a:pt x="4916" y="8107"/>
                </a:lnTo>
                <a:lnTo>
                  <a:pt x="5283" y="7630"/>
                </a:lnTo>
                <a:lnTo>
                  <a:pt x="5649" y="7190"/>
                </a:lnTo>
                <a:lnTo>
                  <a:pt x="6016" y="6786"/>
                </a:lnTo>
                <a:lnTo>
                  <a:pt x="6016" y="6750"/>
                </a:lnTo>
                <a:lnTo>
                  <a:pt x="6016" y="6713"/>
                </a:lnTo>
                <a:lnTo>
                  <a:pt x="5943" y="6713"/>
                </a:lnTo>
                <a:lnTo>
                  <a:pt x="5539" y="7043"/>
                </a:lnTo>
                <a:lnTo>
                  <a:pt x="5173" y="7410"/>
                </a:lnTo>
                <a:lnTo>
                  <a:pt x="4842" y="7777"/>
                </a:lnTo>
                <a:lnTo>
                  <a:pt x="4512" y="8180"/>
                </a:lnTo>
                <a:lnTo>
                  <a:pt x="4476" y="7923"/>
                </a:lnTo>
                <a:lnTo>
                  <a:pt x="4439" y="7667"/>
                </a:lnTo>
                <a:lnTo>
                  <a:pt x="4659" y="7336"/>
                </a:lnTo>
                <a:lnTo>
                  <a:pt x="4879" y="7080"/>
                </a:lnTo>
                <a:lnTo>
                  <a:pt x="5686" y="6016"/>
                </a:lnTo>
                <a:lnTo>
                  <a:pt x="5723" y="5943"/>
                </a:lnTo>
                <a:lnTo>
                  <a:pt x="5686" y="5906"/>
                </a:lnTo>
                <a:lnTo>
                  <a:pt x="5576" y="5906"/>
                </a:lnTo>
                <a:lnTo>
                  <a:pt x="5283" y="6199"/>
                </a:lnTo>
                <a:lnTo>
                  <a:pt x="4953" y="6529"/>
                </a:lnTo>
                <a:lnTo>
                  <a:pt x="4402" y="7153"/>
                </a:lnTo>
                <a:lnTo>
                  <a:pt x="4402" y="6529"/>
                </a:lnTo>
                <a:lnTo>
                  <a:pt x="4622" y="6199"/>
                </a:lnTo>
                <a:lnTo>
                  <a:pt x="4953" y="5759"/>
                </a:lnTo>
                <a:lnTo>
                  <a:pt x="5136" y="5502"/>
                </a:lnTo>
                <a:lnTo>
                  <a:pt x="5246" y="5392"/>
                </a:lnTo>
                <a:lnTo>
                  <a:pt x="5393" y="5319"/>
                </a:lnTo>
                <a:lnTo>
                  <a:pt x="5429" y="5319"/>
                </a:lnTo>
                <a:lnTo>
                  <a:pt x="5429" y="5282"/>
                </a:lnTo>
                <a:lnTo>
                  <a:pt x="5393" y="5246"/>
                </a:lnTo>
                <a:lnTo>
                  <a:pt x="5393" y="5209"/>
                </a:lnTo>
                <a:lnTo>
                  <a:pt x="5173" y="5209"/>
                </a:lnTo>
                <a:lnTo>
                  <a:pt x="5063" y="5282"/>
                </a:lnTo>
                <a:lnTo>
                  <a:pt x="4953" y="5356"/>
                </a:lnTo>
                <a:lnTo>
                  <a:pt x="4769" y="5539"/>
                </a:lnTo>
                <a:lnTo>
                  <a:pt x="4622" y="5722"/>
                </a:lnTo>
                <a:lnTo>
                  <a:pt x="4476" y="5869"/>
                </a:lnTo>
                <a:lnTo>
                  <a:pt x="4586" y="5466"/>
                </a:lnTo>
                <a:lnTo>
                  <a:pt x="4732" y="5062"/>
                </a:lnTo>
                <a:lnTo>
                  <a:pt x="4879" y="4842"/>
                </a:lnTo>
                <a:lnTo>
                  <a:pt x="5026" y="4622"/>
                </a:lnTo>
                <a:lnTo>
                  <a:pt x="5209" y="4402"/>
                </a:lnTo>
                <a:lnTo>
                  <a:pt x="5393" y="4219"/>
                </a:lnTo>
                <a:lnTo>
                  <a:pt x="5796" y="3852"/>
                </a:lnTo>
                <a:lnTo>
                  <a:pt x="6236" y="3522"/>
                </a:lnTo>
                <a:lnTo>
                  <a:pt x="6677" y="3228"/>
                </a:lnTo>
                <a:lnTo>
                  <a:pt x="7117" y="2935"/>
                </a:lnTo>
                <a:lnTo>
                  <a:pt x="7594" y="2715"/>
                </a:lnTo>
                <a:lnTo>
                  <a:pt x="8070" y="2494"/>
                </a:lnTo>
                <a:lnTo>
                  <a:pt x="8474" y="2348"/>
                </a:lnTo>
                <a:lnTo>
                  <a:pt x="8841" y="2238"/>
                </a:lnTo>
                <a:lnTo>
                  <a:pt x="9244" y="2164"/>
                </a:lnTo>
                <a:lnTo>
                  <a:pt x="9648" y="2128"/>
                </a:lnTo>
                <a:close/>
                <a:moveTo>
                  <a:pt x="13316" y="4219"/>
                </a:moveTo>
                <a:lnTo>
                  <a:pt x="13426" y="4365"/>
                </a:lnTo>
                <a:lnTo>
                  <a:pt x="12582" y="5026"/>
                </a:lnTo>
                <a:lnTo>
                  <a:pt x="11702" y="5649"/>
                </a:lnTo>
                <a:lnTo>
                  <a:pt x="10785" y="6273"/>
                </a:lnTo>
                <a:lnTo>
                  <a:pt x="9868" y="6860"/>
                </a:lnTo>
                <a:lnTo>
                  <a:pt x="8877" y="7446"/>
                </a:lnTo>
                <a:lnTo>
                  <a:pt x="7887" y="8033"/>
                </a:lnTo>
                <a:lnTo>
                  <a:pt x="6860" y="8584"/>
                </a:lnTo>
                <a:lnTo>
                  <a:pt x="5796" y="9097"/>
                </a:lnTo>
                <a:lnTo>
                  <a:pt x="4989" y="9464"/>
                </a:lnTo>
                <a:lnTo>
                  <a:pt x="4916" y="9317"/>
                </a:lnTo>
                <a:lnTo>
                  <a:pt x="4953" y="9207"/>
                </a:lnTo>
                <a:lnTo>
                  <a:pt x="6053" y="8584"/>
                </a:lnTo>
                <a:lnTo>
                  <a:pt x="10198" y="6089"/>
                </a:lnTo>
                <a:lnTo>
                  <a:pt x="11775" y="5136"/>
                </a:lnTo>
                <a:lnTo>
                  <a:pt x="13316" y="4219"/>
                </a:lnTo>
                <a:close/>
                <a:moveTo>
                  <a:pt x="3962" y="7960"/>
                </a:moveTo>
                <a:lnTo>
                  <a:pt x="3999" y="8070"/>
                </a:lnTo>
                <a:lnTo>
                  <a:pt x="3999" y="8107"/>
                </a:lnTo>
                <a:lnTo>
                  <a:pt x="4146" y="8694"/>
                </a:lnTo>
                <a:lnTo>
                  <a:pt x="3962" y="9024"/>
                </a:lnTo>
                <a:lnTo>
                  <a:pt x="3925" y="9097"/>
                </a:lnTo>
                <a:lnTo>
                  <a:pt x="3925" y="9134"/>
                </a:lnTo>
                <a:lnTo>
                  <a:pt x="3999" y="9244"/>
                </a:lnTo>
                <a:lnTo>
                  <a:pt x="3339" y="9501"/>
                </a:lnTo>
                <a:lnTo>
                  <a:pt x="3008" y="9611"/>
                </a:lnTo>
                <a:lnTo>
                  <a:pt x="2642" y="9684"/>
                </a:lnTo>
                <a:lnTo>
                  <a:pt x="2898" y="9171"/>
                </a:lnTo>
                <a:lnTo>
                  <a:pt x="3229" y="8694"/>
                </a:lnTo>
                <a:lnTo>
                  <a:pt x="3559" y="8327"/>
                </a:lnTo>
                <a:lnTo>
                  <a:pt x="3962" y="7960"/>
                </a:lnTo>
                <a:close/>
                <a:moveTo>
                  <a:pt x="13609" y="4732"/>
                </a:moveTo>
                <a:lnTo>
                  <a:pt x="13683" y="4915"/>
                </a:lnTo>
                <a:lnTo>
                  <a:pt x="12986" y="5502"/>
                </a:lnTo>
                <a:lnTo>
                  <a:pt x="12105" y="6199"/>
                </a:lnTo>
                <a:lnTo>
                  <a:pt x="11225" y="6823"/>
                </a:lnTo>
                <a:lnTo>
                  <a:pt x="10308" y="7446"/>
                </a:lnTo>
                <a:lnTo>
                  <a:pt x="9354" y="8033"/>
                </a:lnTo>
                <a:lnTo>
                  <a:pt x="8401" y="8584"/>
                </a:lnTo>
                <a:lnTo>
                  <a:pt x="7447" y="9097"/>
                </a:lnTo>
                <a:lnTo>
                  <a:pt x="6456" y="9574"/>
                </a:lnTo>
                <a:lnTo>
                  <a:pt x="5429" y="10014"/>
                </a:lnTo>
                <a:lnTo>
                  <a:pt x="5246" y="9794"/>
                </a:lnTo>
                <a:lnTo>
                  <a:pt x="5466" y="9684"/>
                </a:lnTo>
                <a:lnTo>
                  <a:pt x="6603" y="9134"/>
                </a:lnTo>
                <a:lnTo>
                  <a:pt x="7740" y="8547"/>
                </a:lnTo>
                <a:lnTo>
                  <a:pt x="8877" y="7923"/>
                </a:lnTo>
                <a:lnTo>
                  <a:pt x="9978" y="7263"/>
                </a:lnTo>
                <a:lnTo>
                  <a:pt x="10895" y="6676"/>
                </a:lnTo>
                <a:lnTo>
                  <a:pt x="11812" y="6053"/>
                </a:lnTo>
                <a:lnTo>
                  <a:pt x="12729" y="5392"/>
                </a:lnTo>
                <a:lnTo>
                  <a:pt x="13609" y="4732"/>
                </a:lnTo>
                <a:close/>
                <a:moveTo>
                  <a:pt x="11995" y="9721"/>
                </a:moveTo>
                <a:lnTo>
                  <a:pt x="12472" y="9831"/>
                </a:lnTo>
                <a:lnTo>
                  <a:pt x="12436" y="9867"/>
                </a:lnTo>
                <a:lnTo>
                  <a:pt x="12032" y="10271"/>
                </a:lnTo>
                <a:lnTo>
                  <a:pt x="12032" y="10198"/>
                </a:lnTo>
                <a:lnTo>
                  <a:pt x="11995" y="9721"/>
                </a:lnTo>
                <a:close/>
                <a:moveTo>
                  <a:pt x="2715" y="8804"/>
                </a:moveTo>
                <a:lnTo>
                  <a:pt x="2422" y="9317"/>
                </a:lnTo>
                <a:lnTo>
                  <a:pt x="2165" y="9867"/>
                </a:lnTo>
                <a:lnTo>
                  <a:pt x="2165" y="9941"/>
                </a:lnTo>
                <a:lnTo>
                  <a:pt x="2201" y="10051"/>
                </a:lnTo>
                <a:lnTo>
                  <a:pt x="2275" y="10088"/>
                </a:lnTo>
                <a:lnTo>
                  <a:pt x="2348" y="10124"/>
                </a:lnTo>
                <a:lnTo>
                  <a:pt x="2898" y="10014"/>
                </a:lnTo>
                <a:lnTo>
                  <a:pt x="3449" y="9867"/>
                </a:lnTo>
                <a:lnTo>
                  <a:pt x="3925" y="9684"/>
                </a:lnTo>
                <a:lnTo>
                  <a:pt x="4439" y="9464"/>
                </a:lnTo>
                <a:lnTo>
                  <a:pt x="4549" y="9684"/>
                </a:lnTo>
                <a:lnTo>
                  <a:pt x="3559" y="10124"/>
                </a:lnTo>
                <a:lnTo>
                  <a:pt x="3082" y="10308"/>
                </a:lnTo>
                <a:lnTo>
                  <a:pt x="2568" y="10528"/>
                </a:lnTo>
                <a:lnTo>
                  <a:pt x="2275" y="10638"/>
                </a:lnTo>
                <a:lnTo>
                  <a:pt x="2018" y="10674"/>
                </a:lnTo>
                <a:lnTo>
                  <a:pt x="1761" y="10711"/>
                </a:lnTo>
                <a:lnTo>
                  <a:pt x="1468" y="10711"/>
                </a:lnTo>
                <a:lnTo>
                  <a:pt x="2091" y="9794"/>
                </a:lnTo>
                <a:lnTo>
                  <a:pt x="2348" y="9317"/>
                </a:lnTo>
                <a:lnTo>
                  <a:pt x="2642" y="8877"/>
                </a:lnTo>
                <a:lnTo>
                  <a:pt x="2715" y="8804"/>
                </a:lnTo>
                <a:close/>
                <a:moveTo>
                  <a:pt x="13829" y="5429"/>
                </a:moveTo>
                <a:lnTo>
                  <a:pt x="13940" y="5943"/>
                </a:lnTo>
                <a:lnTo>
                  <a:pt x="13940" y="6456"/>
                </a:lnTo>
                <a:lnTo>
                  <a:pt x="13940" y="6896"/>
                </a:lnTo>
                <a:lnTo>
                  <a:pt x="13866" y="7336"/>
                </a:lnTo>
                <a:lnTo>
                  <a:pt x="13756" y="7740"/>
                </a:lnTo>
                <a:lnTo>
                  <a:pt x="13609" y="8143"/>
                </a:lnTo>
                <a:lnTo>
                  <a:pt x="13426" y="8547"/>
                </a:lnTo>
                <a:lnTo>
                  <a:pt x="13206" y="8914"/>
                </a:lnTo>
                <a:lnTo>
                  <a:pt x="12949" y="9281"/>
                </a:lnTo>
                <a:lnTo>
                  <a:pt x="12656" y="9647"/>
                </a:lnTo>
                <a:lnTo>
                  <a:pt x="12289" y="9611"/>
                </a:lnTo>
                <a:lnTo>
                  <a:pt x="11922" y="9537"/>
                </a:lnTo>
                <a:lnTo>
                  <a:pt x="11849" y="9574"/>
                </a:lnTo>
                <a:lnTo>
                  <a:pt x="11812" y="9574"/>
                </a:lnTo>
                <a:lnTo>
                  <a:pt x="11775" y="9647"/>
                </a:lnTo>
                <a:lnTo>
                  <a:pt x="11702" y="10418"/>
                </a:lnTo>
                <a:lnTo>
                  <a:pt x="11702" y="10491"/>
                </a:lnTo>
                <a:lnTo>
                  <a:pt x="11409" y="10711"/>
                </a:lnTo>
                <a:lnTo>
                  <a:pt x="11188" y="10821"/>
                </a:lnTo>
                <a:lnTo>
                  <a:pt x="11152" y="10858"/>
                </a:lnTo>
                <a:lnTo>
                  <a:pt x="11042" y="10931"/>
                </a:lnTo>
                <a:lnTo>
                  <a:pt x="11042" y="10564"/>
                </a:lnTo>
                <a:lnTo>
                  <a:pt x="11115" y="10198"/>
                </a:lnTo>
                <a:lnTo>
                  <a:pt x="11188" y="9867"/>
                </a:lnTo>
                <a:lnTo>
                  <a:pt x="11298" y="9501"/>
                </a:lnTo>
                <a:lnTo>
                  <a:pt x="11298" y="9464"/>
                </a:lnTo>
                <a:lnTo>
                  <a:pt x="11262" y="9427"/>
                </a:lnTo>
                <a:lnTo>
                  <a:pt x="11225" y="9427"/>
                </a:lnTo>
                <a:lnTo>
                  <a:pt x="11188" y="9464"/>
                </a:lnTo>
                <a:lnTo>
                  <a:pt x="11078" y="9647"/>
                </a:lnTo>
                <a:lnTo>
                  <a:pt x="10968" y="9831"/>
                </a:lnTo>
                <a:lnTo>
                  <a:pt x="10785" y="10234"/>
                </a:lnTo>
                <a:lnTo>
                  <a:pt x="10712" y="10638"/>
                </a:lnTo>
                <a:lnTo>
                  <a:pt x="10712" y="11078"/>
                </a:lnTo>
                <a:lnTo>
                  <a:pt x="10271" y="11261"/>
                </a:lnTo>
                <a:lnTo>
                  <a:pt x="9831" y="11371"/>
                </a:lnTo>
                <a:lnTo>
                  <a:pt x="9868" y="11005"/>
                </a:lnTo>
                <a:lnTo>
                  <a:pt x="9978" y="10638"/>
                </a:lnTo>
                <a:lnTo>
                  <a:pt x="10051" y="10344"/>
                </a:lnTo>
                <a:lnTo>
                  <a:pt x="10161" y="10088"/>
                </a:lnTo>
                <a:lnTo>
                  <a:pt x="10418" y="9574"/>
                </a:lnTo>
                <a:lnTo>
                  <a:pt x="10418" y="9537"/>
                </a:lnTo>
                <a:lnTo>
                  <a:pt x="10381" y="9501"/>
                </a:lnTo>
                <a:lnTo>
                  <a:pt x="10345" y="9501"/>
                </a:lnTo>
                <a:lnTo>
                  <a:pt x="10345" y="9537"/>
                </a:lnTo>
                <a:lnTo>
                  <a:pt x="10015" y="9941"/>
                </a:lnTo>
                <a:lnTo>
                  <a:pt x="9758" y="10418"/>
                </a:lnTo>
                <a:lnTo>
                  <a:pt x="9538" y="10895"/>
                </a:lnTo>
                <a:lnTo>
                  <a:pt x="9501" y="11151"/>
                </a:lnTo>
                <a:lnTo>
                  <a:pt x="9428" y="11408"/>
                </a:lnTo>
                <a:lnTo>
                  <a:pt x="8951" y="11408"/>
                </a:lnTo>
                <a:lnTo>
                  <a:pt x="8951" y="11261"/>
                </a:lnTo>
                <a:lnTo>
                  <a:pt x="8914" y="11225"/>
                </a:lnTo>
                <a:lnTo>
                  <a:pt x="8877" y="11188"/>
                </a:lnTo>
                <a:lnTo>
                  <a:pt x="8841" y="11188"/>
                </a:lnTo>
                <a:lnTo>
                  <a:pt x="8804" y="11225"/>
                </a:lnTo>
                <a:lnTo>
                  <a:pt x="8731" y="11298"/>
                </a:lnTo>
                <a:lnTo>
                  <a:pt x="9171" y="10454"/>
                </a:lnTo>
                <a:lnTo>
                  <a:pt x="9391" y="10051"/>
                </a:lnTo>
                <a:lnTo>
                  <a:pt x="9684" y="9647"/>
                </a:lnTo>
                <a:lnTo>
                  <a:pt x="9684" y="9611"/>
                </a:lnTo>
                <a:lnTo>
                  <a:pt x="9648" y="9611"/>
                </a:lnTo>
                <a:lnTo>
                  <a:pt x="9648" y="9574"/>
                </a:lnTo>
                <a:lnTo>
                  <a:pt x="9611" y="9611"/>
                </a:lnTo>
                <a:lnTo>
                  <a:pt x="9244" y="10014"/>
                </a:lnTo>
                <a:lnTo>
                  <a:pt x="8914" y="10418"/>
                </a:lnTo>
                <a:lnTo>
                  <a:pt x="8621" y="10858"/>
                </a:lnTo>
                <a:lnTo>
                  <a:pt x="8327" y="11335"/>
                </a:lnTo>
                <a:lnTo>
                  <a:pt x="7960" y="11225"/>
                </a:lnTo>
                <a:lnTo>
                  <a:pt x="7997" y="11188"/>
                </a:lnTo>
                <a:lnTo>
                  <a:pt x="7997" y="11151"/>
                </a:lnTo>
                <a:lnTo>
                  <a:pt x="7960" y="11115"/>
                </a:lnTo>
                <a:lnTo>
                  <a:pt x="7960" y="11078"/>
                </a:lnTo>
                <a:lnTo>
                  <a:pt x="7924" y="10968"/>
                </a:lnTo>
                <a:lnTo>
                  <a:pt x="7960" y="10858"/>
                </a:lnTo>
                <a:lnTo>
                  <a:pt x="8034" y="10601"/>
                </a:lnTo>
                <a:lnTo>
                  <a:pt x="8181" y="10308"/>
                </a:lnTo>
                <a:lnTo>
                  <a:pt x="8474" y="9831"/>
                </a:lnTo>
                <a:lnTo>
                  <a:pt x="8767" y="9427"/>
                </a:lnTo>
                <a:lnTo>
                  <a:pt x="8804" y="9391"/>
                </a:lnTo>
                <a:lnTo>
                  <a:pt x="8767" y="9317"/>
                </a:lnTo>
                <a:lnTo>
                  <a:pt x="8694" y="9317"/>
                </a:lnTo>
                <a:lnTo>
                  <a:pt x="8364" y="9537"/>
                </a:lnTo>
                <a:lnTo>
                  <a:pt x="8107" y="9831"/>
                </a:lnTo>
                <a:lnTo>
                  <a:pt x="7887" y="10124"/>
                </a:lnTo>
                <a:lnTo>
                  <a:pt x="7704" y="10454"/>
                </a:lnTo>
                <a:lnTo>
                  <a:pt x="7594" y="10784"/>
                </a:lnTo>
                <a:lnTo>
                  <a:pt x="7557" y="10968"/>
                </a:lnTo>
                <a:lnTo>
                  <a:pt x="7594" y="11115"/>
                </a:lnTo>
                <a:lnTo>
                  <a:pt x="7153" y="10968"/>
                </a:lnTo>
                <a:lnTo>
                  <a:pt x="6713" y="10784"/>
                </a:lnTo>
                <a:lnTo>
                  <a:pt x="6933" y="10564"/>
                </a:lnTo>
                <a:lnTo>
                  <a:pt x="7080" y="10344"/>
                </a:lnTo>
                <a:lnTo>
                  <a:pt x="7153" y="10234"/>
                </a:lnTo>
                <a:lnTo>
                  <a:pt x="7190" y="10124"/>
                </a:lnTo>
                <a:lnTo>
                  <a:pt x="7190" y="10088"/>
                </a:lnTo>
                <a:lnTo>
                  <a:pt x="7153" y="10088"/>
                </a:lnTo>
                <a:lnTo>
                  <a:pt x="7080" y="10124"/>
                </a:lnTo>
                <a:lnTo>
                  <a:pt x="7007" y="10161"/>
                </a:lnTo>
                <a:lnTo>
                  <a:pt x="6823" y="10308"/>
                </a:lnTo>
                <a:lnTo>
                  <a:pt x="6493" y="10564"/>
                </a:lnTo>
                <a:lnTo>
                  <a:pt x="6420" y="10638"/>
                </a:lnTo>
                <a:lnTo>
                  <a:pt x="5906" y="10344"/>
                </a:lnTo>
                <a:lnTo>
                  <a:pt x="6897" y="9904"/>
                </a:lnTo>
                <a:lnTo>
                  <a:pt x="7887" y="9391"/>
                </a:lnTo>
                <a:lnTo>
                  <a:pt x="8877" y="8877"/>
                </a:lnTo>
                <a:lnTo>
                  <a:pt x="9795" y="8327"/>
                </a:lnTo>
                <a:lnTo>
                  <a:pt x="10748" y="7740"/>
                </a:lnTo>
                <a:lnTo>
                  <a:pt x="11665" y="7116"/>
                </a:lnTo>
                <a:lnTo>
                  <a:pt x="12546" y="6456"/>
                </a:lnTo>
                <a:lnTo>
                  <a:pt x="13426" y="5796"/>
                </a:lnTo>
                <a:lnTo>
                  <a:pt x="13829" y="5429"/>
                </a:lnTo>
                <a:close/>
                <a:moveTo>
                  <a:pt x="1651" y="9757"/>
                </a:moveTo>
                <a:lnTo>
                  <a:pt x="1028" y="10711"/>
                </a:lnTo>
                <a:lnTo>
                  <a:pt x="991" y="10784"/>
                </a:lnTo>
                <a:lnTo>
                  <a:pt x="1028" y="10858"/>
                </a:lnTo>
                <a:lnTo>
                  <a:pt x="1028" y="10931"/>
                </a:lnTo>
                <a:lnTo>
                  <a:pt x="1101" y="10968"/>
                </a:lnTo>
                <a:lnTo>
                  <a:pt x="1358" y="11041"/>
                </a:lnTo>
                <a:lnTo>
                  <a:pt x="1651" y="11078"/>
                </a:lnTo>
                <a:lnTo>
                  <a:pt x="1908" y="11078"/>
                </a:lnTo>
                <a:lnTo>
                  <a:pt x="2165" y="11041"/>
                </a:lnTo>
                <a:lnTo>
                  <a:pt x="2715" y="10858"/>
                </a:lnTo>
                <a:lnTo>
                  <a:pt x="3229" y="10638"/>
                </a:lnTo>
                <a:lnTo>
                  <a:pt x="4769" y="10014"/>
                </a:lnTo>
                <a:lnTo>
                  <a:pt x="4953" y="10198"/>
                </a:lnTo>
                <a:lnTo>
                  <a:pt x="4072" y="10564"/>
                </a:lnTo>
                <a:lnTo>
                  <a:pt x="3192" y="10895"/>
                </a:lnTo>
                <a:lnTo>
                  <a:pt x="2238" y="11188"/>
                </a:lnTo>
                <a:lnTo>
                  <a:pt x="1248" y="11445"/>
                </a:lnTo>
                <a:lnTo>
                  <a:pt x="1101" y="11518"/>
                </a:lnTo>
                <a:lnTo>
                  <a:pt x="844" y="11555"/>
                </a:lnTo>
                <a:lnTo>
                  <a:pt x="624" y="11555"/>
                </a:lnTo>
                <a:lnTo>
                  <a:pt x="551" y="11518"/>
                </a:lnTo>
                <a:lnTo>
                  <a:pt x="477" y="11481"/>
                </a:lnTo>
                <a:lnTo>
                  <a:pt x="477" y="11408"/>
                </a:lnTo>
                <a:lnTo>
                  <a:pt x="514" y="11298"/>
                </a:lnTo>
                <a:lnTo>
                  <a:pt x="661" y="11005"/>
                </a:lnTo>
                <a:lnTo>
                  <a:pt x="991" y="10601"/>
                </a:lnTo>
                <a:lnTo>
                  <a:pt x="1321" y="10161"/>
                </a:lnTo>
                <a:lnTo>
                  <a:pt x="1651" y="9757"/>
                </a:lnTo>
                <a:close/>
                <a:moveTo>
                  <a:pt x="16324" y="0"/>
                </a:moveTo>
                <a:lnTo>
                  <a:pt x="16140" y="37"/>
                </a:lnTo>
                <a:lnTo>
                  <a:pt x="15774" y="147"/>
                </a:lnTo>
                <a:lnTo>
                  <a:pt x="15480" y="330"/>
                </a:lnTo>
                <a:lnTo>
                  <a:pt x="14636" y="807"/>
                </a:lnTo>
                <a:lnTo>
                  <a:pt x="13866" y="1357"/>
                </a:lnTo>
                <a:lnTo>
                  <a:pt x="13059" y="1908"/>
                </a:lnTo>
                <a:lnTo>
                  <a:pt x="12289" y="2458"/>
                </a:lnTo>
                <a:lnTo>
                  <a:pt x="12032" y="2311"/>
                </a:lnTo>
                <a:lnTo>
                  <a:pt x="11812" y="2238"/>
                </a:lnTo>
                <a:lnTo>
                  <a:pt x="11629" y="2238"/>
                </a:lnTo>
                <a:lnTo>
                  <a:pt x="11372" y="2091"/>
                </a:lnTo>
                <a:lnTo>
                  <a:pt x="11115" y="1981"/>
                </a:lnTo>
                <a:lnTo>
                  <a:pt x="10858" y="1908"/>
                </a:lnTo>
                <a:lnTo>
                  <a:pt x="10565" y="1834"/>
                </a:lnTo>
                <a:lnTo>
                  <a:pt x="10015" y="1761"/>
                </a:lnTo>
                <a:lnTo>
                  <a:pt x="9464" y="1761"/>
                </a:lnTo>
                <a:lnTo>
                  <a:pt x="8914" y="1834"/>
                </a:lnTo>
                <a:lnTo>
                  <a:pt x="8364" y="1981"/>
                </a:lnTo>
                <a:lnTo>
                  <a:pt x="7814" y="2164"/>
                </a:lnTo>
                <a:lnTo>
                  <a:pt x="7300" y="2384"/>
                </a:lnTo>
                <a:lnTo>
                  <a:pt x="6677" y="2715"/>
                </a:lnTo>
                <a:lnTo>
                  <a:pt x="6090" y="3081"/>
                </a:lnTo>
                <a:lnTo>
                  <a:pt x="5503" y="3522"/>
                </a:lnTo>
                <a:lnTo>
                  <a:pt x="4989" y="3962"/>
                </a:lnTo>
                <a:lnTo>
                  <a:pt x="4769" y="4219"/>
                </a:lnTo>
                <a:lnTo>
                  <a:pt x="4549" y="4475"/>
                </a:lnTo>
                <a:lnTo>
                  <a:pt x="4402" y="4769"/>
                </a:lnTo>
                <a:lnTo>
                  <a:pt x="4256" y="5062"/>
                </a:lnTo>
                <a:lnTo>
                  <a:pt x="4146" y="5356"/>
                </a:lnTo>
                <a:lnTo>
                  <a:pt x="4035" y="5686"/>
                </a:lnTo>
                <a:lnTo>
                  <a:pt x="3999" y="6016"/>
                </a:lnTo>
                <a:lnTo>
                  <a:pt x="3925" y="6346"/>
                </a:lnTo>
                <a:lnTo>
                  <a:pt x="3889" y="6970"/>
                </a:lnTo>
                <a:lnTo>
                  <a:pt x="3925" y="7630"/>
                </a:lnTo>
                <a:lnTo>
                  <a:pt x="3339" y="7960"/>
                </a:lnTo>
                <a:lnTo>
                  <a:pt x="2752" y="8290"/>
                </a:lnTo>
                <a:lnTo>
                  <a:pt x="2238" y="8657"/>
                </a:lnTo>
                <a:lnTo>
                  <a:pt x="1725" y="9097"/>
                </a:lnTo>
                <a:lnTo>
                  <a:pt x="1248" y="9574"/>
                </a:lnTo>
                <a:lnTo>
                  <a:pt x="808" y="10051"/>
                </a:lnTo>
                <a:lnTo>
                  <a:pt x="404" y="10601"/>
                </a:lnTo>
                <a:lnTo>
                  <a:pt x="221" y="10858"/>
                </a:lnTo>
                <a:lnTo>
                  <a:pt x="74" y="11151"/>
                </a:lnTo>
                <a:lnTo>
                  <a:pt x="1" y="11371"/>
                </a:lnTo>
                <a:lnTo>
                  <a:pt x="37" y="11555"/>
                </a:lnTo>
                <a:lnTo>
                  <a:pt x="111" y="11738"/>
                </a:lnTo>
                <a:lnTo>
                  <a:pt x="184" y="11812"/>
                </a:lnTo>
                <a:lnTo>
                  <a:pt x="257" y="11885"/>
                </a:lnTo>
                <a:lnTo>
                  <a:pt x="477" y="11958"/>
                </a:lnTo>
                <a:lnTo>
                  <a:pt x="697" y="11995"/>
                </a:lnTo>
                <a:lnTo>
                  <a:pt x="918" y="11995"/>
                </a:lnTo>
                <a:lnTo>
                  <a:pt x="1174" y="11958"/>
                </a:lnTo>
                <a:lnTo>
                  <a:pt x="1835" y="11812"/>
                </a:lnTo>
                <a:lnTo>
                  <a:pt x="2495" y="11591"/>
                </a:lnTo>
                <a:lnTo>
                  <a:pt x="3815" y="11151"/>
                </a:lnTo>
                <a:lnTo>
                  <a:pt x="4586" y="10858"/>
                </a:lnTo>
                <a:lnTo>
                  <a:pt x="5356" y="10564"/>
                </a:lnTo>
                <a:lnTo>
                  <a:pt x="5760" y="10858"/>
                </a:lnTo>
                <a:lnTo>
                  <a:pt x="6200" y="11078"/>
                </a:lnTo>
                <a:lnTo>
                  <a:pt x="6236" y="11261"/>
                </a:lnTo>
                <a:lnTo>
                  <a:pt x="6273" y="11335"/>
                </a:lnTo>
                <a:lnTo>
                  <a:pt x="6346" y="11371"/>
                </a:lnTo>
                <a:lnTo>
                  <a:pt x="6493" y="11371"/>
                </a:lnTo>
                <a:lnTo>
                  <a:pt x="6603" y="11261"/>
                </a:lnTo>
                <a:lnTo>
                  <a:pt x="7410" y="11591"/>
                </a:lnTo>
                <a:lnTo>
                  <a:pt x="7814" y="11702"/>
                </a:lnTo>
                <a:lnTo>
                  <a:pt x="8217" y="11812"/>
                </a:lnTo>
                <a:lnTo>
                  <a:pt x="8291" y="11848"/>
                </a:lnTo>
                <a:lnTo>
                  <a:pt x="8364" y="11885"/>
                </a:lnTo>
                <a:lnTo>
                  <a:pt x="8474" y="11848"/>
                </a:lnTo>
                <a:lnTo>
                  <a:pt x="8547" y="11885"/>
                </a:lnTo>
                <a:lnTo>
                  <a:pt x="8877" y="11922"/>
                </a:lnTo>
                <a:lnTo>
                  <a:pt x="9574" y="11922"/>
                </a:lnTo>
                <a:lnTo>
                  <a:pt x="9905" y="11885"/>
                </a:lnTo>
                <a:lnTo>
                  <a:pt x="10235" y="11812"/>
                </a:lnTo>
                <a:lnTo>
                  <a:pt x="10565" y="11702"/>
                </a:lnTo>
                <a:lnTo>
                  <a:pt x="10895" y="11555"/>
                </a:lnTo>
                <a:lnTo>
                  <a:pt x="11225" y="11408"/>
                </a:lnTo>
                <a:lnTo>
                  <a:pt x="11555" y="11225"/>
                </a:lnTo>
                <a:lnTo>
                  <a:pt x="11885" y="11041"/>
                </a:lnTo>
                <a:lnTo>
                  <a:pt x="12179" y="10784"/>
                </a:lnTo>
                <a:lnTo>
                  <a:pt x="12472" y="10564"/>
                </a:lnTo>
                <a:lnTo>
                  <a:pt x="12766" y="10308"/>
                </a:lnTo>
                <a:lnTo>
                  <a:pt x="13022" y="10014"/>
                </a:lnTo>
                <a:lnTo>
                  <a:pt x="13279" y="9721"/>
                </a:lnTo>
                <a:lnTo>
                  <a:pt x="13499" y="9391"/>
                </a:lnTo>
                <a:lnTo>
                  <a:pt x="13719" y="9097"/>
                </a:lnTo>
                <a:lnTo>
                  <a:pt x="13903" y="8730"/>
                </a:lnTo>
                <a:lnTo>
                  <a:pt x="14050" y="8400"/>
                </a:lnTo>
                <a:lnTo>
                  <a:pt x="14196" y="8033"/>
                </a:lnTo>
                <a:lnTo>
                  <a:pt x="14306" y="7667"/>
                </a:lnTo>
                <a:lnTo>
                  <a:pt x="14380" y="7300"/>
                </a:lnTo>
                <a:lnTo>
                  <a:pt x="14453" y="6933"/>
                </a:lnTo>
                <a:lnTo>
                  <a:pt x="14490" y="6529"/>
                </a:lnTo>
                <a:lnTo>
                  <a:pt x="14490" y="6163"/>
                </a:lnTo>
                <a:lnTo>
                  <a:pt x="14453" y="5796"/>
                </a:lnTo>
                <a:lnTo>
                  <a:pt x="14380" y="5429"/>
                </a:lnTo>
                <a:lnTo>
                  <a:pt x="14270" y="5062"/>
                </a:lnTo>
                <a:lnTo>
                  <a:pt x="15113" y="4329"/>
                </a:lnTo>
                <a:lnTo>
                  <a:pt x="15920" y="3558"/>
                </a:lnTo>
                <a:lnTo>
                  <a:pt x="16434" y="3045"/>
                </a:lnTo>
                <a:lnTo>
                  <a:pt x="16691" y="2751"/>
                </a:lnTo>
                <a:lnTo>
                  <a:pt x="16947" y="2458"/>
                </a:lnTo>
                <a:lnTo>
                  <a:pt x="17168" y="2128"/>
                </a:lnTo>
                <a:lnTo>
                  <a:pt x="17351" y="1798"/>
                </a:lnTo>
                <a:lnTo>
                  <a:pt x="17461" y="1431"/>
                </a:lnTo>
                <a:lnTo>
                  <a:pt x="17461" y="1247"/>
                </a:lnTo>
                <a:lnTo>
                  <a:pt x="17461" y="1064"/>
                </a:lnTo>
                <a:lnTo>
                  <a:pt x="17388" y="770"/>
                </a:lnTo>
                <a:lnTo>
                  <a:pt x="17278" y="514"/>
                </a:lnTo>
                <a:lnTo>
                  <a:pt x="17094" y="257"/>
                </a:lnTo>
                <a:lnTo>
                  <a:pt x="16837" y="74"/>
                </a:lnTo>
                <a:lnTo>
                  <a:pt x="16691" y="37"/>
                </a:lnTo>
                <a:lnTo>
                  <a:pt x="1650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697" name="Google Shape;697;p14"/>
          <p:cNvSpPr/>
          <p:nvPr/>
        </p:nvSpPr>
        <p:spPr>
          <a:xfrm>
            <a:off x="4551116" y="3125540"/>
            <a:ext cx="657208" cy="679227"/>
          </a:xfrm>
          <a:custGeom>
            <a:avLst/>
            <a:gdLst/>
            <a:ahLst/>
            <a:cxnLst/>
            <a:rect l="l" t="t" r="r" b="b"/>
            <a:pathLst>
              <a:path w="13133" h="13573" extrusionOk="0">
                <a:moveTo>
                  <a:pt x="2714" y="1798"/>
                </a:moveTo>
                <a:lnTo>
                  <a:pt x="2971" y="1908"/>
                </a:lnTo>
                <a:lnTo>
                  <a:pt x="3118" y="2018"/>
                </a:lnTo>
                <a:lnTo>
                  <a:pt x="3265" y="2128"/>
                </a:lnTo>
                <a:lnTo>
                  <a:pt x="3411" y="2311"/>
                </a:lnTo>
                <a:lnTo>
                  <a:pt x="3485" y="2458"/>
                </a:lnTo>
                <a:lnTo>
                  <a:pt x="3375" y="2458"/>
                </a:lnTo>
                <a:lnTo>
                  <a:pt x="3301" y="2495"/>
                </a:lnTo>
                <a:lnTo>
                  <a:pt x="3265" y="2568"/>
                </a:lnTo>
                <a:lnTo>
                  <a:pt x="3228" y="2605"/>
                </a:lnTo>
                <a:lnTo>
                  <a:pt x="3155" y="2568"/>
                </a:lnTo>
                <a:lnTo>
                  <a:pt x="3008" y="2348"/>
                </a:lnTo>
                <a:lnTo>
                  <a:pt x="2825" y="1981"/>
                </a:lnTo>
                <a:lnTo>
                  <a:pt x="2714" y="1798"/>
                </a:lnTo>
                <a:close/>
                <a:moveTo>
                  <a:pt x="1908" y="2825"/>
                </a:moveTo>
                <a:lnTo>
                  <a:pt x="1797" y="2861"/>
                </a:lnTo>
                <a:lnTo>
                  <a:pt x="1761" y="2898"/>
                </a:lnTo>
                <a:lnTo>
                  <a:pt x="1687" y="2971"/>
                </a:lnTo>
                <a:lnTo>
                  <a:pt x="1687" y="3045"/>
                </a:lnTo>
                <a:lnTo>
                  <a:pt x="1687" y="3118"/>
                </a:lnTo>
                <a:lnTo>
                  <a:pt x="1724" y="3191"/>
                </a:lnTo>
                <a:lnTo>
                  <a:pt x="1797" y="3228"/>
                </a:lnTo>
                <a:lnTo>
                  <a:pt x="1944" y="3301"/>
                </a:lnTo>
                <a:lnTo>
                  <a:pt x="2054" y="3412"/>
                </a:lnTo>
                <a:lnTo>
                  <a:pt x="2164" y="3522"/>
                </a:lnTo>
                <a:lnTo>
                  <a:pt x="2201" y="3595"/>
                </a:lnTo>
                <a:lnTo>
                  <a:pt x="2274" y="3632"/>
                </a:lnTo>
                <a:lnTo>
                  <a:pt x="2384" y="3632"/>
                </a:lnTo>
                <a:lnTo>
                  <a:pt x="2458" y="3558"/>
                </a:lnTo>
                <a:lnTo>
                  <a:pt x="2494" y="3448"/>
                </a:lnTo>
                <a:lnTo>
                  <a:pt x="2494" y="3338"/>
                </a:lnTo>
                <a:lnTo>
                  <a:pt x="2421" y="3228"/>
                </a:lnTo>
                <a:lnTo>
                  <a:pt x="2348" y="3155"/>
                </a:lnTo>
                <a:lnTo>
                  <a:pt x="2164" y="2971"/>
                </a:lnTo>
                <a:lnTo>
                  <a:pt x="1981" y="2861"/>
                </a:lnTo>
                <a:lnTo>
                  <a:pt x="1908" y="2825"/>
                </a:lnTo>
                <a:close/>
                <a:moveTo>
                  <a:pt x="1137" y="2311"/>
                </a:moveTo>
                <a:lnTo>
                  <a:pt x="1614" y="2458"/>
                </a:lnTo>
                <a:lnTo>
                  <a:pt x="2054" y="2678"/>
                </a:lnTo>
                <a:lnTo>
                  <a:pt x="2201" y="2751"/>
                </a:lnTo>
                <a:lnTo>
                  <a:pt x="2348" y="2898"/>
                </a:lnTo>
                <a:lnTo>
                  <a:pt x="2458" y="3008"/>
                </a:lnTo>
                <a:lnTo>
                  <a:pt x="2531" y="3191"/>
                </a:lnTo>
                <a:lnTo>
                  <a:pt x="2568" y="3265"/>
                </a:lnTo>
                <a:lnTo>
                  <a:pt x="2568" y="3338"/>
                </a:lnTo>
                <a:lnTo>
                  <a:pt x="2531" y="3485"/>
                </a:lnTo>
                <a:lnTo>
                  <a:pt x="2384" y="3742"/>
                </a:lnTo>
                <a:lnTo>
                  <a:pt x="2274" y="3852"/>
                </a:lnTo>
                <a:lnTo>
                  <a:pt x="2164" y="3962"/>
                </a:lnTo>
                <a:lnTo>
                  <a:pt x="1834" y="3632"/>
                </a:lnTo>
                <a:lnTo>
                  <a:pt x="1541" y="3228"/>
                </a:lnTo>
                <a:lnTo>
                  <a:pt x="1321" y="2788"/>
                </a:lnTo>
                <a:lnTo>
                  <a:pt x="1137" y="2311"/>
                </a:lnTo>
                <a:close/>
                <a:moveTo>
                  <a:pt x="8804" y="514"/>
                </a:moveTo>
                <a:lnTo>
                  <a:pt x="8694" y="2531"/>
                </a:lnTo>
                <a:lnTo>
                  <a:pt x="8657" y="3632"/>
                </a:lnTo>
                <a:lnTo>
                  <a:pt x="8657" y="4549"/>
                </a:lnTo>
                <a:lnTo>
                  <a:pt x="7556" y="3778"/>
                </a:lnTo>
                <a:lnTo>
                  <a:pt x="7043" y="3375"/>
                </a:lnTo>
                <a:lnTo>
                  <a:pt x="6529" y="2971"/>
                </a:lnTo>
                <a:lnTo>
                  <a:pt x="6639" y="2788"/>
                </a:lnTo>
                <a:lnTo>
                  <a:pt x="6713" y="2678"/>
                </a:lnTo>
                <a:lnTo>
                  <a:pt x="7556" y="1798"/>
                </a:lnTo>
                <a:lnTo>
                  <a:pt x="8290" y="991"/>
                </a:lnTo>
                <a:lnTo>
                  <a:pt x="8510" y="734"/>
                </a:lnTo>
                <a:lnTo>
                  <a:pt x="8657" y="624"/>
                </a:lnTo>
                <a:lnTo>
                  <a:pt x="8804" y="514"/>
                </a:lnTo>
                <a:close/>
                <a:moveTo>
                  <a:pt x="660" y="4145"/>
                </a:moveTo>
                <a:lnTo>
                  <a:pt x="880" y="4219"/>
                </a:lnTo>
                <a:lnTo>
                  <a:pt x="1064" y="4255"/>
                </a:lnTo>
                <a:lnTo>
                  <a:pt x="1247" y="4329"/>
                </a:lnTo>
                <a:lnTo>
                  <a:pt x="1357" y="4439"/>
                </a:lnTo>
                <a:lnTo>
                  <a:pt x="1431" y="4585"/>
                </a:lnTo>
                <a:lnTo>
                  <a:pt x="1467" y="4659"/>
                </a:lnTo>
                <a:lnTo>
                  <a:pt x="1467" y="4732"/>
                </a:lnTo>
                <a:lnTo>
                  <a:pt x="1467" y="4805"/>
                </a:lnTo>
                <a:lnTo>
                  <a:pt x="1394" y="4842"/>
                </a:lnTo>
                <a:lnTo>
                  <a:pt x="1284" y="4805"/>
                </a:lnTo>
                <a:lnTo>
                  <a:pt x="1211" y="4769"/>
                </a:lnTo>
                <a:lnTo>
                  <a:pt x="990" y="4585"/>
                </a:lnTo>
                <a:lnTo>
                  <a:pt x="844" y="4402"/>
                </a:lnTo>
                <a:lnTo>
                  <a:pt x="660" y="4145"/>
                </a:lnTo>
                <a:close/>
                <a:moveTo>
                  <a:pt x="3962" y="2935"/>
                </a:moveTo>
                <a:lnTo>
                  <a:pt x="4218" y="3155"/>
                </a:lnTo>
                <a:lnTo>
                  <a:pt x="4035" y="3338"/>
                </a:lnTo>
                <a:lnTo>
                  <a:pt x="2641" y="4659"/>
                </a:lnTo>
                <a:lnTo>
                  <a:pt x="2311" y="5026"/>
                </a:lnTo>
                <a:lnTo>
                  <a:pt x="2054" y="5392"/>
                </a:lnTo>
                <a:lnTo>
                  <a:pt x="1797" y="5172"/>
                </a:lnTo>
                <a:lnTo>
                  <a:pt x="2971" y="4072"/>
                </a:lnTo>
                <a:lnTo>
                  <a:pt x="3485" y="3522"/>
                </a:lnTo>
                <a:lnTo>
                  <a:pt x="3742" y="3265"/>
                </a:lnTo>
                <a:lnTo>
                  <a:pt x="3962" y="2935"/>
                </a:lnTo>
                <a:close/>
                <a:moveTo>
                  <a:pt x="4989" y="5209"/>
                </a:moveTo>
                <a:lnTo>
                  <a:pt x="5356" y="5686"/>
                </a:lnTo>
                <a:lnTo>
                  <a:pt x="5686" y="6199"/>
                </a:lnTo>
                <a:lnTo>
                  <a:pt x="6199" y="7080"/>
                </a:lnTo>
                <a:lnTo>
                  <a:pt x="6199" y="7080"/>
                </a:lnTo>
                <a:lnTo>
                  <a:pt x="5282" y="6640"/>
                </a:lnTo>
                <a:lnTo>
                  <a:pt x="4365" y="6199"/>
                </a:lnTo>
                <a:lnTo>
                  <a:pt x="4512" y="5943"/>
                </a:lnTo>
                <a:lnTo>
                  <a:pt x="4989" y="5209"/>
                </a:lnTo>
                <a:close/>
                <a:moveTo>
                  <a:pt x="4879" y="4695"/>
                </a:moveTo>
                <a:lnTo>
                  <a:pt x="4805" y="4805"/>
                </a:lnTo>
                <a:lnTo>
                  <a:pt x="4218" y="5649"/>
                </a:lnTo>
                <a:lnTo>
                  <a:pt x="3962" y="6053"/>
                </a:lnTo>
                <a:lnTo>
                  <a:pt x="3852" y="6053"/>
                </a:lnTo>
                <a:lnTo>
                  <a:pt x="3778" y="6126"/>
                </a:lnTo>
                <a:lnTo>
                  <a:pt x="3742" y="6199"/>
                </a:lnTo>
                <a:lnTo>
                  <a:pt x="3705" y="6273"/>
                </a:lnTo>
                <a:lnTo>
                  <a:pt x="3742" y="6346"/>
                </a:lnTo>
                <a:lnTo>
                  <a:pt x="3778" y="6493"/>
                </a:lnTo>
                <a:lnTo>
                  <a:pt x="3852" y="6529"/>
                </a:lnTo>
                <a:lnTo>
                  <a:pt x="3925" y="6566"/>
                </a:lnTo>
                <a:lnTo>
                  <a:pt x="3998" y="6566"/>
                </a:lnTo>
                <a:lnTo>
                  <a:pt x="5172" y="7080"/>
                </a:lnTo>
                <a:lnTo>
                  <a:pt x="5722" y="7336"/>
                </a:lnTo>
                <a:lnTo>
                  <a:pt x="6053" y="7447"/>
                </a:lnTo>
                <a:lnTo>
                  <a:pt x="6346" y="7483"/>
                </a:lnTo>
                <a:lnTo>
                  <a:pt x="6419" y="7483"/>
                </a:lnTo>
                <a:lnTo>
                  <a:pt x="6493" y="7447"/>
                </a:lnTo>
                <a:lnTo>
                  <a:pt x="6529" y="7483"/>
                </a:lnTo>
                <a:lnTo>
                  <a:pt x="6603" y="7483"/>
                </a:lnTo>
                <a:lnTo>
                  <a:pt x="6639" y="7447"/>
                </a:lnTo>
                <a:lnTo>
                  <a:pt x="6639" y="7410"/>
                </a:lnTo>
                <a:lnTo>
                  <a:pt x="6566" y="7080"/>
                </a:lnTo>
                <a:lnTo>
                  <a:pt x="6456" y="6750"/>
                </a:lnTo>
                <a:lnTo>
                  <a:pt x="6273" y="6419"/>
                </a:lnTo>
                <a:lnTo>
                  <a:pt x="6089" y="6089"/>
                </a:lnTo>
                <a:lnTo>
                  <a:pt x="5649" y="5429"/>
                </a:lnTo>
                <a:lnTo>
                  <a:pt x="5135" y="4769"/>
                </a:lnTo>
                <a:lnTo>
                  <a:pt x="5062" y="4695"/>
                </a:lnTo>
                <a:close/>
                <a:moveTo>
                  <a:pt x="9757" y="9537"/>
                </a:moveTo>
                <a:lnTo>
                  <a:pt x="9794" y="9647"/>
                </a:lnTo>
                <a:lnTo>
                  <a:pt x="9831" y="9757"/>
                </a:lnTo>
                <a:lnTo>
                  <a:pt x="9867" y="9867"/>
                </a:lnTo>
                <a:lnTo>
                  <a:pt x="9867" y="9978"/>
                </a:lnTo>
                <a:lnTo>
                  <a:pt x="9831" y="10088"/>
                </a:lnTo>
                <a:lnTo>
                  <a:pt x="9794" y="9757"/>
                </a:lnTo>
                <a:lnTo>
                  <a:pt x="9757" y="9537"/>
                </a:lnTo>
                <a:close/>
                <a:moveTo>
                  <a:pt x="8950" y="8877"/>
                </a:moveTo>
                <a:lnTo>
                  <a:pt x="9207" y="9024"/>
                </a:lnTo>
                <a:lnTo>
                  <a:pt x="9207" y="9207"/>
                </a:lnTo>
                <a:lnTo>
                  <a:pt x="9281" y="9391"/>
                </a:lnTo>
                <a:lnTo>
                  <a:pt x="9391" y="9757"/>
                </a:lnTo>
                <a:lnTo>
                  <a:pt x="9574" y="10418"/>
                </a:lnTo>
                <a:lnTo>
                  <a:pt x="9464" y="10491"/>
                </a:lnTo>
                <a:lnTo>
                  <a:pt x="9391" y="10271"/>
                </a:lnTo>
                <a:lnTo>
                  <a:pt x="9281" y="10088"/>
                </a:lnTo>
                <a:lnTo>
                  <a:pt x="8914" y="9281"/>
                </a:lnTo>
                <a:lnTo>
                  <a:pt x="8840" y="9134"/>
                </a:lnTo>
                <a:lnTo>
                  <a:pt x="8767" y="9024"/>
                </a:lnTo>
                <a:lnTo>
                  <a:pt x="8950" y="8877"/>
                </a:lnTo>
                <a:close/>
                <a:moveTo>
                  <a:pt x="8547" y="9244"/>
                </a:moveTo>
                <a:lnTo>
                  <a:pt x="8547" y="9281"/>
                </a:lnTo>
                <a:lnTo>
                  <a:pt x="8657" y="9281"/>
                </a:lnTo>
                <a:lnTo>
                  <a:pt x="8694" y="9244"/>
                </a:lnTo>
                <a:lnTo>
                  <a:pt x="8657" y="9354"/>
                </a:lnTo>
                <a:lnTo>
                  <a:pt x="8657" y="9464"/>
                </a:lnTo>
                <a:lnTo>
                  <a:pt x="8767" y="9721"/>
                </a:lnTo>
                <a:lnTo>
                  <a:pt x="9024" y="10198"/>
                </a:lnTo>
                <a:lnTo>
                  <a:pt x="9170" y="10528"/>
                </a:lnTo>
                <a:lnTo>
                  <a:pt x="8804" y="10234"/>
                </a:lnTo>
                <a:lnTo>
                  <a:pt x="8804" y="10198"/>
                </a:lnTo>
                <a:lnTo>
                  <a:pt x="8767" y="9904"/>
                </a:lnTo>
                <a:lnTo>
                  <a:pt x="8657" y="9611"/>
                </a:lnTo>
                <a:lnTo>
                  <a:pt x="8584" y="9464"/>
                </a:lnTo>
                <a:lnTo>
                  <a:pt x="8474" y="9317"/>
                </a:lnTo>
                <a:lnTo>
                  <a:pt x="8547" y="9244"/>
                </a:lnTo>
                <a:close/>
                <a:moveTo>
                  <a:pt x="9464" y="10601"/>
                </a:moveTo>
                <a:lnTo>
                  <a:pt x="9574" y="10638"/>
                </a:lnTo>
                <a:lnTo>
                  <a:pt x="9464" y="10638"/>
                </a:lnTo>
                <a:lnTo>
                  <a:pt x="9464" y="10601"/>
                </a:lnTo>
                <a:close/>
                <a:moveTo>
                  <a:pt x="8877" y="8510"/>
                </a:moveTo>
                <a:lnTo>
                  <a:pt x="8584" y="8730"/>
                </a:lnTo>
                <a:lnTo>
                  <a:pt x="8327" y="8914"/>
                </a:lnTo>
                <a:lnTo>
                  <a:pt x="8143" y="9171"/>
                </a:lnTo>
                <a:lnTo>
                  <a:pt x="8070" y="9354"/>
                </a:lnTo>
                <a:lnTo>
                  <a:pt x="7997" y="9501"/>
                </a:lnTo>
                <a:lnTo>
                  <a:pt x="7997" y="9647"/>
                </a:lnTo>
                <a:lnTo>
                  <a:pt x="8033" y="9831"/>
                </a:lnTo>
                <a:lnTo>
                  <a:pt x="8070" y="9978"/>
                </a:lnTo>
                <a:lnTo>
                  <a:pt x="8143" y="10088"/>
                </a:lnTo>
                <a:lnTo>
                  <a:pt x="8363" y="10344"/>
                </a:lnTo>
                <a:lnTo>
                  <a:pt x="8584" y="10564"/>
                </a:lnTo>
                <a:lnTo>
                  <a:pt x="8914" y="10785"/>
                </a:lnTo>
                <a:lnTo>
                  <a:pt x="9244" y="10968"/>
                </a:lnTo>
                <a:lnTo>
                  <a:pt x="9391" y="11041"/>
                </a:lnTo>
                <a:lnTo>
                  <a:pt x="9537" y="11078"/>
                </a:lnTo>
                <a:lnTo>
                  <a:pt x="9684" y="11041"/>
                </a:lnTo>
                <a:lnTo>
                  <a:pt x="9867" y="10968"/>
                </a:lnTo>
                <a:lnTo>
                  <a:pt x="10051" y="10821"/>
                </a:lnTo>
                <a:lnTo>
                  <a:pt x="10234" y="10601"/>
                </a:lnTo>
                <a:lnTo>
                  <a:pt x="10271" y="10491"/>
                </a:lnTo>
                <a:lnTo>
                  <a:pt x="10271" y="10381"/>
                </a:lnTo>
                <a:lnTo>
                  <a:pt x="10271" y="10271"/>
                </a:lnTo>
                <a:lnTo>
                  <a:pt x="10198" y="10161"/>
                </a:lnTo>
                <a:lnTo>
                  <a:pt x="10198" y="9904"/>
                </a:lnTo>
                <a:lnTo>
                  <a:pt x="10161" y="9684"/>
                </a:lnTo>
                <a:lnTo>
                  <a:pt x="10088" y="9464"/>
                </a:lnTo>
                <a:lnTo>
                  <a:pt x="9977" y="9244"/>
                </a:lnTo>
                <a:lnTo>
                  <a:pt x="9831" y="9060"/>
                </a:lnTo>
                <a:lnTo>
                  <a:pt x="9647" y="8914"/>
                </a:lnTo>
                <a:lnTo>
                  <a:pt x="9464" y="8767"/>
                </a:lnTo>
                <a:lnTo>
                  <a:pt x="9060" y="8510"/>
                </a:lnTo>
                <a:close/>
                <a:moveTo>
                  <a:pt x="2604" y="8510"/>
                </a:moveTo>
                <a:lnTo>
                  <a:pt x="3815" y="9757"/>
                </a:lnTo>
                <a:lnTo>
                  <a:pt x="4292" y="10271"/>
                </a:lnTo>
                <a:lnTo>
                  <a:pt x="3852" y="10344"/>
                </a:lnTo>
                <a:lnTo>
                  <a:pt x="2678" y="10674"/>
                </a:lnTo>
                <a:lnTo>
                  <a:pt x="1577" y="10968"/>
                </a:lnTo>
                <a:lnTo>
                  <a:pt x="1064" y="11115"/>
                </a:lnTo>
                <a:lnTo>
                  <a:pt x="697" y="11188"/>
                </a:lnTo>
                <a:lnTo>
                  <a:pt x="587" y="11188"/>
                </a:lnTo>
                <a:lnTo>
                  <a:pt x="477" y="11151"/>
                </a:lnTo>
                <a:lnTo>
                  <a:pt x="1577" y="9721"/>
                </a:lnTo>
                <a:lnTo>
                  <a:pt x="1908" y="9317"/>
                </a:lnTo>
                <a:lnTo>
                  <a:pt x="2201" y="8914"/>
                </a:lnTo>
                <a:lnTo>
                  <a:pt x="2421" y="8730"/>
                </a:lnTo>
                <a:lnTo>
                  <a:pt x="2604" y="8510"/>
                </a:lnTo>
                <a:close/>
                <a:moveTo>
                  <a:pt x="8914" y="8180"/>
                </a:moveTo>
                <a:lnTo>
                  <a:pt x="9097" y="8217"/>
                </a:lnTo>
                <a:lnTo>
                  <a:pt x="9244" y="8253"/>
                </a:lnTo>
                <a:lnTo>
                  <a:pt x="9574" y="8400"/>
                </a:lnTo>
                <a:lnTo>
                  <a:pt x="9867" y="8584"/>
                </a:lnTo>
                <a:lnTo>
                  <a:pt x="10124" y="8840"/>
                </a:lnTo>
                <a:lnTo>
                  <a:pt x="10308" y="9171"/>
                </a:lnTo>
                <a:lnTo>
                  <a:pt x="10454" y="9464"/>
                </a:lnTo>
                <a:lnTo>
                  <a:pt x="10564" y="9794"/>
                </a:lnTo>
                <a:lnTo>
                  <a:pt x="10601" y="10161"/>
                </a:lnTo>
                <a:lnTo>
                  <a:pt x="10601" y="10528"/>
                </a:lnTo>
                <a:lnTo>
                  <a:pt x="10491" y="10858"/>
                </a:lnTo>
                <a:lnTo>
                  <a:pt x="10491" y="10895"/>
                </a:lnTo>
                <a:lnTo>
                  <a:pt x="10454" y="10858"/>
                </a:lnTo>
                <a:lnTo>
                  <a:pt x="10344" y="10785"/>
                </a:lnTo>
                <a:lnTo>
                  <a:pt x="10271" y="10785"/>
                </a:lnTo>
                <a:lnTo>
                  <a:pt x="10161" y="10821"/>
                </a:lnTo>
                <a:lnTo>
                  <a:pt x="10124" y="10931"/>
                </a:lnTo>
                <a:lnTo>
                  <a:pt x="10088" y="11078"/>
                </a:lnTo>
                <a:lnTo>
                  <a:pt x="10051" y="11188"/>
                </a:lnTo>
                <a:lnTo>
                  <a:pt x="9867" y="11298"/>
                </a:lnTo>
                <a:lnTo>
                  <a:pt x="9794" y="11371"/>
                </a:lnTo>
                <a:lnTo>
                  <a:pt x="9757" y="11445"/>
                </a:lnTo>
                <a:lnTo>
                  <a:pt x="9611" y="11481"/>
                </a:lnTo>
                <a:lnTo>
                  <a:pt x="9464" y="11481"/>
                </a:lnTo>
                <a:lnTo>
                  <a:pt x="9354" y="11445"/>
                </a:lnTo>
                <a:lnTo>
                  <a:pt x="9207" y="11408"/>
                </a:lnTo>
                <a:lnTo>
                  <a:pt x="8620" y="11078"/>
                </a:lnTo>
                <a:lnTo>
                  <a:pt x="8327" y="10895"/>
                </a:lnTo>
                <a:lnTo>
                  <a:pt x="8070" y="10674"/>
                </a:lnTo>
                <a:lnTo>
                  <a:pt x="7850" y="10418"/>
                </a:lnTo>
                <a:lnTo>
                  <a:pt x="7703" y="10124"/>
                </a:lnTo>
                <a:lnTo>
                  <a:pt x="7593" y="9794"/>
                </a:lnTo>
                <a:lnTo>
                  <a:pt x="7593" y="9501"/>
                </a:lnTo>
                <a:lnTo>
                  <a:pt x="7630" y="9171"/>
                </a:lnTo>
                <a:lnTo>
                  <a:pt x="7777" y="8877"/>
                </a:lnTo>
                <a:lnTo>
                  <a:pt x="7960" y="8620"/>
                </a:lnTo>
                <a:lnTo>
                  <a:pt x="8217" y="8400"/>
                </a:lnTo>
                <a:lnTo>
                  <a:pt x="8400" y="8290"/>
                </a:lnTo>
                <a:lnTo>
                  <a:pt x="8584" y="8217"/>
                </a:lnTo>
                <a:lnTo>
                  <a:pt x="8730" y="8180"/>
                </a:lnTo>
                <a:close/>
                <a:moveTo>
                  <a:pt x="8767" y="7777"/>
                </a:moveTo>
                <a:lnTo>
                  <a:pt x="8547" y="7813"/>
                </a:lnTo>
                <a:lnTo>
                  <a:pt x="8363" y="7850"/>
                </a:lnTo>
                <a:lnTo>
                  <a:pt x="8143" y="7960"/>
                </a:lnTo>
                <a:lnTo>
                  <a:pt x="7960" y="8033"/>
                </a:lnTo>
                <a:lnTo>
                  <a:pt x="7777" y="8180"/>
                </a:lnTo>
                <a:lnTo>
                  <a:pt x="7593" y="8364"/>
                </a:lnTo>
                <a:lnTo>
                  <a:pt x="7446" y="8510"/>
                </a:lnTo>
                <a:lnTo>
                  <a:pt x="7336" y="8657"/>
                </a:lnTo>
                <a:lnTo>
                  <a:pt x="7190" y="9024"/>
                </a:lnTo>
                <a:lnTo>
                  <a:pt x="7116" y="9427"/>
                </a:lnTo>
                <a:lnTo>
                  <a:pt x="7116" y="9831"/>
                </a:lnTo>
                <a:lnTo>
                  <a:pt x="7153" y="10051"/>
                </a:lnTo>
                <a:lnTo>
                  <a:pt x="7226" y="10271"/>
                </a:lnTo>
                <a:lnTo>
                  <a:pt x="7336" y="10454"/>
                </a:lnTo>
                <a:lnTo>
                  <a:pt x="7446" y="10638"/>
                </a:lnTo>
                <a:lnTo>
                  <a:pt x="7740" y="11005"/>
                </a:lnTo>
                <a:lnTo>
                  <a:pt x="8107" y="11298"/>
                </a:lnTo>
                <a:lnTo>
                  <a:pt x="8510" y="11555"/>
                </a:lnTo>
                <a:lnTo>
                  <a:pt x="8914" y="11775"/>
                </a:lnTo>
                <a:lnTo>
                  <a:pt x="9134" y="11885"/>
                </a:lnTo>
                <a:lnTo>
                  <a:pt x="9354" y="11958"/>
                </a:lnTo>
                <a:lnTo>
                  <a:pt x="9574" y="11958"/>
                </a:lnTo>
                <a:lnTo>
                  <a:pt x="9757" y="11922"/>
                </a:lnTo>
                <a:lnTo>
                  <a:pt x="9977" y="11848"/>
                </a:lnTo>
                <a:lnTo>
                  <a:pt x="10198" y="11702"/>
                </a:lnTo>
                <a:lnTo>
                  <a:pt x="10381" y="11555"/>
                </a:lnTo>
                <a:lnTo>
                  <a:pt x="10491" y="11371"/>
                </a:lnTo>
                <a:lnTo>
                  <a:pt x="10674" y="11298"/>
                </a:lnTo>
                <a:lnTo>
                  <a:pt x="10784" y="11151"/>
                </a:lnTo>
                <a:lnTo>
                  <a:pt x="10895" y="10968"/>
                </a:lnTo>
                <a:lnTo>
                  <a:pt x="10968" y="10785"/>
                </a:lnTo>
                <a:lnTo>
                  <a:pt x="11005" y="10601"/>
                </a:lnTo>
                <a:lnTo>
                  <a:pt x="11005" y="10381"/>
                </a:lnTo>
                <a:lnTo>
                  <a:pt x="11005" y="10124"/>
                </a:lnTo>
                <a:lnTo>
                  <a:pt x="10968" y="9684"/>
                </a:lnTo>
                <a:lnTo>
                  <a:pt x="10821" y="9207"/>
                </a:lnTo>
                <a:lnTo>
                  <a:pt x="10638" y="8804"/>
                </a:lnTo>
                <a:lnTo>
                  <a:pt x="10491" y="8620"/>
                </a:lnTo>
                <a:lnTo>
                  <a:pt x="10344" y="8437"/>
                </a:lnTo>
                <a:lnTo>
                  <a:pt x="10198" y="8290"/>
                </a:lnTo>
                <a:lnTo>
                  <a:pt x="10014" y="8143"/>
                </a:lnTo>
                <a:lnTo>
                  <a:pt x="9831" y="8033"/>
                </a:lnTo>
                <a:lnTo>
                  <a:pt x="9611" y="7923"/>
                </a:lnTo>
                <a:lnTo>
                  <a:pt x="9427" y="7850"/>
                </a:lnTo>
                <a:lnTo>
                  <a:pt x="9207" y="7813"/>
                </a:lnTo>
                <a:lnTo>
                  <a:pt x="8987" y="7777"/>
                </a:lnTo>
                <a:close/>
                <a:moveTo>
                  <a:pt x="9024" y="0"/>
                </a:moveTo>
                <a:lnTo>
                  <a:pt x="8767" y="37"/>
                </a:lnTo>
                <a:lnTo>
                  <a:pt x="8547" y="110"/>
                </a:lnTo>
                <a:lnTo>
                  <a:pt x="8363" y="257"/>
                </a:lnTo>
                <a:lnTo>
                  <a:pt x="8180" y="440"/>
                </a:lnTo>
                <a:lnTo>
                  <a:pt x="7593" y="1027"/>
                </a:lnTo>
                <a:lnTo>
                  <a:pt x="7006" y="1651"/>
                </a:lnTo>
                <a:lnTo>
                  <a:pt x="6639" y="2054"/>
                </a:lnTo>
                <a:lnTo>
                  <a:pt x="6383" y="2311"/>
                </a:lnTo>
                <a:lnTo>
                  <a:pt x="6199" y="2605"/>
                </a:lnTo>
                <a:lnTo>
                  <a:pt x="5796" y="2201"/>
                </a:lnTo>
                <a:lnTo>
                  <a:pt x="5722" y="2128"/>
                </a:lnTo>
                <a:lnTo>
                  <a:pt x="5502" y="2128"/>
                </a:lnTo>
                <a:lnTo>
                  <a:pt x="5392" y="2201"/>
                </a:lnTo>
                <a:lnTo>
                  <a:pt x="5356" y="2238"/>
                </a:lnTo>
                <a:lnTo>
                  <a:pt x="4915" y="2531"/>
                </a:lnTo>
                <a:lnTo>
                  <a:pt x="4512" y="2898"/>
                </a:lnTo>
                <a:lnTo>
                  <a:pt x="4292" y="2715"/>
                </a:lnTo>
                <a:lnTo>
                  <a:pt x="4072" y="2495"/>
                </a:lnTo>
                <a:lnTo>
                  <a:pt x="3998" y="2458"/>
                </a:lnTo>
                <a:lnTo>
                  <a:pt x="3888" y="2458"/>
                </a:lnTo>
                <a:lnTo>
                  <a:pt x="3815" y="2495"/>
                </a:lnTo>
                <a:lnTo>
                  <a:pt x="3778" y="2568"/>
                </a:lnTo>
                <a:lnTo>
                  <a:pt x="3778" y="2421"/>
                </a:lnTo>
                <a:lnTo>
                  <a:pt x="3778" y="2311"/>
                </a:lnTo>
                <a:lnTo>
                  <a:pt x="3668" y="2128"/>
                </a:lnTo>
                <a:lnTo>
                  <a:pt x="3521" y="1908"/>
                </a:lnTo>
                <a:lnTo>
                  <a:pt x="3338" y="1761"/>
                </a:lnTo>
                <a:lnTo>
                  <a:pt x="3118" y="1614"/>
                </a:lnTo>
                <a:lnTo>
                  <a:pt x="2861" y="1504"/>
                </a:lnTo>
                <a:lnTo>
                  <a:pt x="2458" y="1321"/>
                </a:lnTo>
                <a:lnTo>
                  <a:pt x="2348" y="1321"/>
                </a:lnTo>
                <a:lnTo>
                  <a:pt x="2238" y="1357"/>
                </a:lnTo>
                <a:lnTo>
                  <a:pt x="2201" y="1431"/>
                </a:lnTo>
                <a:lnTo>
                  <a:pt x="2201" y="1504"/>
                </a:lnTo>
                <a:lnTo>
                  <a:pt x="2531" y="2238"/>
                </a:lnTo>
                <a:lnTo>
                  <a:pt x="2678" y="2531"/>
                </a:lnTo>
                <a:lnTo>
                  <a:pt x="2751" y="2678"/>
                </a:lnTo>
                <a:lnTo>
                  <a:pt x="2861" y="2825"/>
                </a:lnTo>
                <a:lnTo>
                  <a:pt x="3008" y="2898"/>
                </a:lnTo>
                <a:lnTo>
                  <a:pt x="3191" y="2935"/>
                </a:lnTo>
                <a:lnTo>
                  <a:pt x="3338" y="2935"/>
                </a:lnTo>
                <a:lnTo>
                  <a:pt x="3485" y="2861"/>
                </a:lnTo>
                <a:lnTo>
                  <a:pt x="3632" y="2788"/>
                </a:lnTo>
                <a:lnTo>
                  <a:pt x="3301" y="3155"/>
                </a:lnTo>
                <a:lnTo>
                  <a:pt x="2971" y="3485"/>
                </a:lnTo>
                <a:lnTo>
                  <a:pt x="2935" y="3412"/>
                </a:lnTo>
                <a:lnTo>
                  <a:pt x="2935" y="3265"/>
                </a:lnTo>
                <a:lnTo>
                  <a:pt x="2898" y="3081"/>
                </a:lnTo>
                <a:lnTo>
                  <a:pt x="2825" y="2825"/>
                </a:lnTo>
                <a:lnTo>
                  <a:pt x="2678" y="2605"/>
                </a:lnTo>
                <a:lnTo>
                  <a:pt x="2458" y="2384"/>
                </a:lnTo>
                <a:lnTo>
                  <a:pt x="2238" y="2238"/>
                </a:lnTo>
                <a:lnTo>
                  <a:pt x="1981" y="2091"/>
                </a:lnTo>
                <a:lnTo>
                  <a:pt x="1687" y="1981"/>
                </a:lnTo>
                <a:lnTo>
                  <a:pt x="1431" y="1908"/>
                </a:lnTo>
                <a:lnTo>
                  <a:pt x="880" y="1834"/>
                </a:lnTo>
                <a:lnTo>
                  <a:pt x="770" y="1834"/>
                </a:lnTo>
                <a:lnTo>
                  <a:pt x="697" y="1871"/>
                </a:lnTo>
                <a:lnTo>
                  <a:pt x="624" y="1944"/>
                </a:lnTo>
                <a:lnTo>
                  <a:pt x="624" y="2054"/>
                </a:lnTo>
                <a:lnTo>
                  <a:pt x="697" y="2384"/>
                </a:lnTo>
                <a:lnTo>
                  <a:pt x="807" y="2751"/>
                </a:lnTo>
                <a:lnTo>
                  <a:pt x="917" y="3045"/>
                </a:lnTo>
                <a:lnTo>
                  <a:pt x="1101" y="3375"/>
                </a:lnTo>
                <a:lnTo>
                  <a:pt x="1284" y="3668"/>
                </a:lnTo>
                <a:lnTo>
                  <a:pt x="1504" y="3925"/>
                </a:lnTo>
                <a:lnTo>
                  <a:pt x="1724" y="4182"/>
                </a:lnTo>
                <a:lnTo>
                  <a:pt x="1981" y="4439"/>
                </a:lnTo>
                <a:lnTo>
                  <a:pt x="2018" y="4439"/>
                </a:lnTo>
                <a:lnTo>
                  <a:pt x="1761" y="4695"/>
                </a:lnTo>
                <a:lnTo>
                  <a:pt x="1761" y="4549"/>
                </a:lnTo>
                <a:lnTo>
                  <a:pt x="1724" y="4402"/>
                </a:lnTo>
                <a:lnTo>
                  <a:pt x="1614" y="4255"/>
                </a:lnTo>
                <a:lnTo>
                  <a:pt x="1467" y="4108"/>
                </a:lnTo>
                <a:lnTo>
                  <a:pt x="1321" y="3998"/>
                </a:lnTo>
                <a:lnTo>
                  <a:pt x="1101" y="3925"/>
                </a:lnTo>
                <a:lnTo>
                  <a:pt x="697" y="3815"/>
                </a:lnTo>
                <a:lnTo>
                  <a:pt x="330" y="3742"/>
                </a:lnTo>
                <a:lnTo>
                  <a:pt x="220" y="3742"/>
                </a:lnTo>
                <a:lnTo>
                  <a:pt x="147" y="3815"/>
                </a:lnTo>
                <a:lnTo>
                  <a:pt x="110" y="3925"/>
                </a:lnTo>
                <a:lnTo>
                  <a:pt x="147" y="3998"/>
                </a:lnTo>
                <a:lnTo>
                  <a:pt x="367" y="4329"/>
                </a:lnTo>
                <a:lnTo>
                  <a:pt x="624" y="4732"/>
                </a:lnTo>
                <a:lnTo>
                  <a:pt x="807" y="4915"/>
                </a:lnTo>
                <a:lnTo>
                  <a:pt x="954" y="5062"/>
                </a:lnTo>
                <a:lnTo>
                  <a:pt x="1137" y="5172"/>
                </a:lnTo>
                <a:lnTo>
                  <a:pt x="1321" y="5246"/>
                </a:lnTo>
                <a:lnTo>
                  <a:pt x="1321" y="5282"/>
                </a:lnTo>
                <a:lnTo>
                  <a:pt x="1394" y="5356"/>
                </a:lnTo>
                <a:lnTo>
                  <a:pt x="1834" y="5759"/>
                </a:lnTo>
                <a:lnTo>
                  <a:pt x="1651" y="6126"/>
                </a:lnTo>
                <a:lnTo>
                  <a:pt x="1504" y="6493"/>
                </a:lnTo>
                <a:lnTo>
                  <a:pt x="1394" y="6896"/>
                </a:lnTo>
                <a:lnTo>
                  <a:pt x="1321" y="6933"/>
                </a:lnTo>
                <a:lnTo>
                  <a:pt x="1321" y="7043"/>
                </a:lnTo>
                <a:lnTo>
                  <a:pt x="1321" y="7153"/>
                </a:lnTo>
                <a:lnTo>
                  <a:pt x="1357" y="7263"/>
                </a:lnTo>
                <a:lnTo>
                  <a:pt x="1431" y="7373"/>
                </a:lnTo>
                <a:lnTo>
                  <a:pt x="1467" y="7410"/>
                </a:lnTo>
                <a:lnTo>
                  <a:pt x="1541" y="7447"/>
                </a:lnTo>
                <a:lnTo>
                  <a:pt x="1651" y="7593"/>
                </a:lnTo>
                <a:lnTo>
                  <a:pt x="2311" y="8217"/>
                </a:lnTo>
                <a:lnTo>
                  <a:pt x="2164" y="8327"/>
                </a:lnTo>
                <a:lnTo>
                  <a:pt x="2018" y="8437"/>
                </a:lnTo>
                <a:lnTo>
                  <a:pt x="1761" y="8694"/>
                </a:lnTo>
                <a:lnTo>
                  <a:pt x="1394" y="9207"/>
                </a:lnTo>
                <a:lnTo>
                  <a:pt x="990" y="9721"/>
                </a:lnTo>
                <a:lnTo>
                  <a:pt x="220" y="10748"/>
                </a:lnTo>
                <a:lnTo>
                  <a:pt x="73" y="10968"/>
                </a:lnTo>
                <a:lnTo>
                  <a:pt x="0" y="11151"/>
                </a:lnTo>
                <a:lnTo>
                  <a:pt x="0" y="11225"/>
                </a:lnTo>
                <a:lnTo>
                  <a:pt x="37" y="11335"/>
                </a:lnTo>
                <a:lnTo>
                  <a:pt x="183" y="11518"/>
                </a:lnTo>
                <a:lnTo>
                  <a:pt x="257" y="11592"/>
                </a:lnTo>
                <a:lnTo>
                  <a:pt x="367" y="11628"/>
                </a:lnTo>
                <a:lnTo>
                  <a:pt x="550" y="11665"/>
                </a:lnTo>
                <a:lnTo>
                  <a:pt x="770" y="11628"/>
                </a:lnTo>
                <a:lnTo>
                  <a:pt x="990" y="11592"/>
                </a:lnTo>
                <a:lnTo>
                  <a:pt x="2348" y="11188"/>
                </a:lnTo>
                <a:lnTo>
                  <a:pt x="3595" y="10821"/>
                </a:lnTo>
                <a:lnTo>
                  <a:pt x="4072" y="10711"/>
                </a:lnTo>
                <a:lnTo>
                  <a:pt x="4292" y="10638"/>
                </a:lnTo>
                <a:lnTo>
                  <a:pt x="4512" y="10491"/>
                </a:lnTo>
                <a:lnTo>
                  <a:pt x="5025" y="11005"/>
                </a:lnTo>
                <a:lnTo>
                  <a:pt x="5539" y="11518"/>
                </a:lnTo>
                <a:lnTo>
                  <a:pt x="6089" y="11995"/>
                </a:lnTo>
                <a:lnTo>
                  <a:pt x="6676" y="12398"/>
                </a:lnTo>
                <a:lnTo>
                  <a:pt x="7006" y="12619"/>
                </a:lnTo>
                <a:lnTo>
                  <a:pt x="7373" y="12802"/>
                </a:lnTo>
                <a:lnTo>
                  <a:pt x="7740" y="12985"/>
                </a:lnTo>
                <a:lnTo>
                  <a:pt x="8070" y="13132"/>
                </a:lnTo>
                <a:lnTo>
                  <a:pt x="8474" y="13242"/>
                </a:lnTo>
                <a:lnTo>
                  <a:pt x="8840" y="13352"/>
                </a:lnTo>
                <a:lnTo>
                  <a:pt x="9207" y="13426"/>
                </a:lnTo>
                <a:lnTo>
                  <a:pt x="9611" y="13499"/>
                </a:lnTo>
                <a:lnTo>
                  <a:pt x="9977" y="13536"/>
                </a:lnTo>
                <a:lnTo>
                  <a:pt x="10381" y="13572"/>
                </a:lnTo>
                <a:lnTo>
                  <a:pt x="11115" y="13536"/>
                </a:lnTo>
                <a:lnTo>
                  <a:pt x="11812" y="13426"/>
                </a:lnTo>
                <a:lnTo>
                  <a:pt x="12215" y="13316"/>
                </a:lnTo>
                <a:lnTo>
                  <a:pt x="12362" y="13279"/>
                </a:lnTo>
                <a:lnTo>
                  <a:pt x="12435" y="13279"/>
                </a:lnTo>
                <a:lnTo>
                  <a:pt x="12435" y="13316"/>
                </a:lnTo>
                <a:lnTo>
                  <a:pt x="12509" y="13352"/>
                </a:lnTo>
                <a:lnTo>
                  <a:pt x="12545" y="13352"/>
                </a:lnTo>
                <a:lnTo>
                  <a:pt x="12582" y="13316"/>
                </a:lnTo>
                <a:lnTo>
                  <a:pt x="12619" y="13279"/>
                </a:lnTo>
                <a:lnTo>
                  <a:pt x="12655" y="13169"/>
                </a:lnTo>
                <a:lnTo>
                  <a:pt x="12655" y="13022"/>
                </a:lnTo>
                <a:lnTo>
                  <a:pt x="12545" y="12949"/>
                </a:lnTo>
                <a:lnTo>
                  <a:pt x="12435" y="12912"/>
                </a:lnTo>
                <a:lnTo>
                  <a:pt x="12178" y="12912"/>
                </a:lnTo>
                <a:lnTo>
                  <a:pt x="11702" y="13022"/>
                </a:lnTo>
                <a:lnTo>
                  <a:pt x="11188" y="13095"/>
                </a:lnTo>
                <a:lnTo>
                  <a:pt x="10748" y="13132"/>
                </a:lnTo>
                <a:lnTo>
                  <a:pt x="10308" y="13095"/>
                </a:lnTo>
                <a:lnTo>
                  <a:pt x="9867" y="13095"/>
                </a:lnTo>
                <a:lnTo>
                  <a:pt x="9464" y="13022"/>
                </a:lnTo>
                <a:lnTo>
                  <a:pt x="9024" y="12949"/>
                </a:lnTo>
                <a:lnTo>
                  <a:pt x="8584" y="12802"/>
                </a:lnTo>
                <a:lnTo>
                  <a:pt x="8180" y="12655"/>
                </a:lnTo>
                <a:lnTo>
                  <a:pt x="7777" y="12509"/>
                </a:lnTo>
                <a:lnTo>
                  <a:pt x="7300" y="12252"/>
                </a:lnTo>
                <a:lnTo>
                  <a:pt x="6860" y="11958"/>
                </a:lnTo>
                <a:lnTo>
                  <a:pt x="6419" y="11628"/>
                </a:lnTo>
                <a:lnTo>
                  <a:pt x="6016" y="11298"/>
                </a:lnTo>
                <a:lnTo>
                  <a:pt x="5246" y="10564"/>
                </a:lnTo>
                <a:lnTo>
                  <a:pt x="4512" y="9794"/>
                </a:lnTo>
                <a:lnTo>
                  <a:pt x="3008" y="8290"/>
                </a:lnTo>
                <a:lnTo>
                  <a:pt x="2274" y="7520"/>
                </a:lnTo>
                <a:lnTo>
                  <a:pt x="2091" y="7300"/>
                </a:lnTo>
                <a:lnTo>
                  <a:pt x="1871" y="7080"/>
                </a:lnTo>
                <a:lnTo>
                  <a:pt x="1944" y="6713"/>
                </a:lnTo>
                <a:lnTo>
                  <a:pt x="2054" y="6383"/>
                </a:lnTo>
                <a:lnTo>
                  <a:pt x="2238" y="6053"/>
                </a:lnTo>
                <a:lnTo>
                  <a:pt x="2421" y="5722"/>
                </a:lnTo>
                <a:lnTo>
                  <a:pt x="2641" y="5429"/>
                </a:lnTo>
                <a:lnTo>
                  <a:pt x="2898" y="5172"/>
                </a:lnTo>
                <a:lnTo>
                  <a:pt x="3411" y="4622"/>
                </a:lnTo>
                <a:lnTo>
                  <a:pt x="4475" y="3558"/>
                </a:lnTo>
                <a:lnTo>
                  <a:pt x="5025" y="3045"/>
                </a:lnTo>
                <a:lnTo>
                  <a:pt x="5246" y="2825"/>
                </a:lnTo>
                <a:lnTo>
                  <a:pt x="5392" y="2678"/>
                </a:lnTo>
                <a:lnTo>
                  <a:pt x="5502" y="2605"/>
                </a:lnTo>
                <a:lnTo>
                  <a:pt x="5612" y="2715"/>
                </a:lnTo>
                <a:lnTo>
                  <a:pt x="5392" y="2825"/>
                </a:lnTo>
                <a:lnTo>
                  <a:pt x="5246" y="2971"/>
                </a:lnTo>
                <a:lnTo>
                  <a:pt x="4952" y="3301"/>
                </a:lnTo>
                <a:lnTo>
                  <a:pt x="4805" y="3485"/>
                </a:lnTo>
                <a:lnTo>
                  <a:pt x="4695" y="3668"/>
                </a:lnTo>
                <a:lnTo>
                  <a:pt x="4585" y="3888"/>
                </a:lnTo>
                <a:lnTo>
                  <a:pt x="4585" y="3962"/>
                </a:lnTo>
                <a:lnTo>
                  <a:pt x="4622" y="4072"/>
                </a:lnTo>
                <a:lnTo>
                  <a:pt x="4659" y="4145"/>
                </a:lnTo>
                <a:lnTo>
                  <a:pt x="4732" y="4145"/>
                </a:lnTo>
                <a:lnTo>
                  <a:pt x="4915" y="4035"/>
                </a:lnTo>
                <a:lnTo>
                  <a:pt x="5025" y="3888"/>
                </a:lnTo>
                <a:lnTo>
                  <a:pt x="5209" y="3558"/>
                </a:lnTo>
                <a:lnTo>
                  <a:pt x="5502" y="3228"/>
                </a:lnTo>
                <a:lnTo>
                  <a:pt x="5759" y="2898"/>
                </a:lnTo>
                <a:lnTo>
                  <a:pt x="6016" y="3118"/>
                </a:lnTo>
                <a:lnTo>
                  <a:pt x="5832" y="3301"/>
                </a:lnTo>
                <a:lnTo>
                  <a:pt x="5612" y="3522"/>
                </a:lnTo>
                <a:lnTo>
                  <a:pt x="5466" y="3742"/>
                </a:lnTo>
                <a:lnTo>
                  <a:pt x="5356" y="3962"/>
                </a:lnTo>
                <a:lnTo>
                  <a:pt x="5319" y="4072"/>
                </a:lnTo>
                <a:lnTo>
                  <a:pt x="5392" y="4182"/>
                </a:lnTo>
                <a:lnTo>
                  <a:pt x="5502" y="4219"/>
                </a:lnTo>
                <a:lnTo>
                  <a:pt x="5539" y="4219"/>
                </a:lnTo>
                <a:lnTo>
                  <a:pt x="5612" y="4182"/>
                </a:lnTo>
                <a:lnTo>
                  <a:pt x="5796" y="3998"/>
                </a:lnTo>
                <a:lnTo>
                  <a:pt x="5942" y="3778"/>
                </a:lnTo>
                <a:lnTo>
                  <a:pt x="6089" y="3558"/>
                </a:lnTo>
                <a:lnTo>
                  <a:pt x="6199" y="3301"/>
                </a:lnTo>
                <a:lnTo>
                  <a:pt x="6309" y="3375"/>
                </a:lnTo>
                <a:lnTo>
                  <a:pt x="6456" y="3485"/>
                </a:lnTo>
                <a:lnTo>
                  <a:pt x="6346" y="3595"/>
                </a:lnTo>
                <a:lnTo>
                  <a:pt x="6236" y="3705"/>
                </a:lnTo>
                <a:lnTo>
                  <a:pt x="6089" y="3962"/>
                </a:lnTo>
                <a:lnTo>
                  <a:pt x="5869" y="4255"/>
                </a:lnTo>
                <a:lnTo>
                  <a:pt x="5796" y="4402"/>
                </a:lnTo>
                <a:lnTo>
                  <a:pt x="5722" y="4585"/>
                </a:lnTo>
                <a:lnTo>
                  <a:pt x="5722" y="4622"/>
                </a:lnTo>
                <a:lnTo>
                  <a:pt x="5722" y="4695"/>
                </a:lnTo>
                <a:lnTo>
                  <a:pt x="5796" y="4732"/>
                </a:lnTo>
                <a:lnTo>
                  <a:pt x="5906" y="4769"/>
                </a:lnTo>
                <a:lnTo>
                  <a:pt x="6016" y="4695"/>
                </a:lnTo>
                <a:lnTo>
                  <a:pt x="6126" y="4585"/>
                </a:lnTo>
                <a:lnTo>
                  <a:pt x="6199" y="4439"/>
                </a:lnTo>
                <a:lnTo>
                  <a:pt x="6383" y="4145"/>
                </a:lnTo>
                <a:lnTo>
                  <a:pt x="6456" y="3962"/>
                </a:lnTo>
                <a:lnTo>
                  <a:pt x="6603" y="3632"/>
                </a:lnTo>
                <a:lnTo>
                  <a:pt x="7300" y="4145"/>
                </a:lnTo>
                <a:lnTo>
                  <a:pt x="7116" y="4292"/>
                </a:lnTo>
                <a:lnTo>
                  <a:pt x="6933" y="4439"/>
                </a:lnTo>
                <a:lnTo>
                  <a:pt x="6713" y="4695"/>
                </a:lnTo>
                <a:lnTo>
                  <a:pt x="6529" y="5026"/>
                </a:lnTo>
                <a:lnTo>
                  <a:pt x="6529" y="5099"/>
                </a:lnTo>
                <a:lnTo>
                  <a:pt x="6529" y="5172"/>
                </a:lnTo>
                <a:lnTo>
                  <a:pt x="6566" y="5209"/>
                </a:lnTo>
                <a:lnTo>
                  <a:pt x="6639" y="5246"/>
                </a:lnTo>
                <a:lnTo>
                  <a:pt x="6676" y="5282"/>
                </a:lnTo>
                <a:lnTo>
                  <a:pt x="6749" y="5282"/>
                </a:lnTo>
                <a:lnTo>
                  <a:pt x="6823" y="5246"/>
                </a:lnTo>
                <a:lnTo>
                  <a:pt x="6860" y="5172"/>
                </a:lnTo>
                <a:lnTo>
                  <a:pt x="7153" y="4695"/>
                </a:lnTo>
                <a:lnTo>
                  <a:pt x="7410" y="4255"/>
                </a:lnTo>
                <a:lnTo>
                  <a:pt x="7740" y="4475"/>
                </a:lnTo>
                <a:lnTo>
                  <a:pt x="7483" y="4732"/>
                </a:lnTo>
                <a:lnTo>
                  <a:pt x="7116" y="5136"/>
                </a:lnTo>
                <a:lnTo>
                  <a:pt x="7080" y="5209"/>
                </a:lnTo>
                <a:lnTo>
                  <a:pt x="7043" y="5246"/>
                </a:lnTo>
                <a:lnTo>
                  <a:pt x="7080" y="5319"/>
                </a:lnTo>
                <a:lnTo>
                  <a:pt x="7116" y="5356"/>
                </a:lnTo>
                <a:lnTo>
                  <a:pt x="7190" y="5392"/>
                </a:lnTo>
                <a:lnTo>
                  <a:pt x="7263" y="5429"/>
                </a:lnTo>
                <a:lnTo>
                  <a:pt x="7336" y="5429"/>
                </a:lnTo>
                <a:lnTo>
                  <a:pt x="7373" y="5356"/>
                </a:lnTo>
                <a:lnTo>
                  <a:pt x="7556" y="5172"/>
                </a:lnTo>
                <a:lnTo>
                  <a:pt x="7740" y="4989"/>
                </a:lnTo>
                <a:lnTo>
                  <a:pt x="7813" y="4805"/>
                </a:lnTo>
                <a:lnTo>
                  <a:pt x="7850" y="4695"/>
                </a:lnTo>
                <a:lnTo>
                  <a:pt x="7887" y="4585"/>
                </a:lnTo>
                <a:lnTo>
                  <a:pt x="8474" y="4989"/>
                </a:lnTo>
                <a:lnTo>
                  <a:pt x="8107" y="5319"/>
                </a:lnTo>
                <a:lnTo>
                  <a:pt x="7813" y="5722"/>
                </a:lnTo>
                <a:lnTo>
                  <a:pt x="7777" y="5796"/>
                </a:lnTo>
                <a:lnTo>
                  <a:pt x="7777" y="5833"/>
                </a:lnTo>
                <a:lnTo>
                  <a:pt x="7813" y="5943"/>
                </a:lnTo>
                <a:lnTo>
                  <a:pt x="7887" y="5979"/>
                </a:lnTo>
                <a:lnTo>
                  <a:pt x="7997" y="5979"/>
                </a:lnTo>
                <a:lnTo>
                  <a:pt x="8033" y="5943"/>
                </a:lnTo>
                <a:lnTo>
                  <a:pt x="8327" y="5502"/>
                </a:lnTo>
                <a:lnTo>
                  <a:pt x="8584" y="5062"/>
                </a:lnTo>
                <a:lnTo>
                  <a:pt x="9024" y="5356"/>
                </a:lnTo>
                <a:lnTo>
                  <a:pt x="8767" y="5612"/>
                </a:lnTo>
                <a:lnTo>
                  <a:pt x="8584" y="5796"/>
                </a:lnTo>
                <a:lnTo>
                  <a:pt x="8510" y="5906"/>
                </a:lnTo>
                <a:lnTo>
                  <a:pt x="8474" y="6053"/>
                </a:lnTo>
                <a:lnTo>
                  <a:pt x="8253" y="6383"/>
                </a:lnTo>
                <a:lnTo>
                  <a:pt x="8217" y="6456"/>
                </a:lnTo>
                <a:lnTo>
                  <a:pt x="8253" y="6566"/>
                </a:lnTo>
                <a:lnTo>
                  <a:pt x="8290" y="6603"/>
                </a:lnTo>
                <a:lnTo>
                  <a:pt x="8363" y="6640"/>
                </a:lnTo>
                <a:lnTo>
                  <a:pt x="8474" y="6640"/>
                </a:lnTo>
                <a:lnTo>
                  <a:pt x="8547" y="6566"/>
                </a:lnTo>
                <a:lnTo>
                  <a:pt x="8804" y="6199"/>
                </a:lnTo>
                <a:lnTo>
                  <a:pt x="8877" y="6126"/>
                </a:lnTo>
                <a:lnTo>
                  <a:pt x="8950" y="6016"/>
                </a:lnTo>
                <a:lnTo>
                  <a:pt x="9097" y="5796"/>
                </a:lnTo>
                <a:lnTo>
                  <a:pt x="9244" y="5539"/>
                </a:lnTo>
                <a:lnTo>
                  <a:pt x="9537" y="5722"/>
                </a:lnTo>
                <a:lnTo>
                  <a:pt x="9354" y="5906"/>
                </a:lnTo>
                <a:lnTo>
                  <a:pt x="9207" y="6126"/>
                </a:lnTo>
                <a:lnTo>
                  <a:pt x="8950" y="6419"/>
                </a:lnTo>
                <a:lnTo>
                  <a:pt x="8877" y="6566"/>
                </a:lnTo>
                <a:lnTo>
                  <a:pt x="8840" y="6750"/>
                </a:lnTo>
                <a:lnTo>
                  <a:pt x="8914" y="6823"/>
                </a:lnTo>
                <a:lnTo>
                  <a:pt x="8950" y="6860"/>
                </a:lnTo>
                <a:lnTo>
                  <a:pt x="8987" y="6860"/>
                </a:lnTo>
                <a:lnTo>
                  <a:pt x="9134" y="6786"/>
                </a:lnTo>
                <a:lnTo>
                  <a:pt x="9244" y="6640"/>
                </a:lnTo>
                <a:lnTo>
                  <a:pt x="9391" y="6383"/>
                </a:lnTo>
                <a:lnTo>
                  <a:pt x="9537" y="6126"/>
                </a:lnTo>
                <a:lnTo>
                  <a:pt x="9721" y="5869"/>
                </a:lnTo>
                <a:lnTo>
                  <a:pt x="10198" y="6236"/>
                </a:lnTo>
                <a:lnTo>
                  <a:pt x="10051" y="6419"/>
                </a:lnTo>
                <a:lnTo>
                  <a:pt x="9867" y="6640"/>
                </a:lnTo>
                <a:lnTo>
                  <a:pt x="9684" y="6860"/>
                </a:lnTo>
                <a:lnTo>
                  <a:pt x="9611" y="7006"/>
                </a:lnTo>
                <a:lnTo>
                  <a:pt x="9574" y="7116"/>
                </a:lnTo>
                <a:lnTo>
                  <a:pt x="9574" y="7190"/>
                </a:lnTo>
                <a:lnTo>
                  <a:pt x="9611" y="7263"/>
                </a:lnTo>
                <a:lnTo>
                  <a:pt x="9757" y="7263"/>
                </a:lnTo>
                <a:lnTo>
                  <a:pt x="9867" y="7190"/>
                </a:lnTo>
                <a:lnTo>
                  <a:pt x="9941" y="7080"/>
                </a:lnTo>
                <a:lnTo>
                  <a:pt x="10124" y="6823"/>
                </a:lnTo>
                <a:lnTo>
                  <a:pt x="10271" y="6603"/>
                </a:lnTo>
                <a:lnTo>
                  <a:pt x="10381" y="6383"/>
                </a:lnTo>
                <a:lnTo>
                  <a:pt x="10895" y="6823"/>
                </a:lnTo>
                <a:lnTo>
                  <a:pt x="10931" y="6860"/>
                </a:lnTo>
                <a:lnTo>
                  <a:pt x="10638" y="7226"/>
                </a:lnTo>
                <a:lnTo>
                  <a:pt x="10381" y="7593"/>
                </a:lnTo>
                <a:lnTo>
                  <a:pt x="10271" y="7703"/>
                </a:lnTo>
                <a:lnTo>
                  <a:pt x="10271" y="7777"/>
                </a:lnTo>
                <a:lnTo>
                  <a:pt x="10271" y="7813"/>
                </a:lnTo>
                <a:lnTo>
                  <a:pt x="10344" y="7923"/>
                </a:lnTo>
                <a:lnTo>
                  <a:pt x="10418" y="7960"/>
                </a:lnTo>
                <a:lnTo>
                  <a:pt x="10491" y="7923"/>
                </a:lnTo>
                <a:lnTo>
                  <a:pt x="10528" y="7887"/>
                </a:lnTo>
                <a:lnTo>
                  <a:pt x="10821" y="7483"/>
                </a:lnTo>
                <a:lnTo>
                  <a:pt x="11115" y="7043"/>
                </a:lnTo>
                <a:lnTo>
                  <a:pt x="11445" y="7447"/>
                </a:lnTo>
                <a:lnTo>
                  <a:pt x="11298" y="7703"/>
                </a:lnTo>
                <a:lnTo>
                  <a:pt x="11151" y="7960"/>
                </a:lnTo>
                <a:lnTo>
                  <a:pt x="10968" y="8253"/>
                </a:lnTo>
                <a:lnTo>
                  <a:pt x="10931" y="8437"/>
                </a:lnTo>
                <a:lnTo>
                  <a:pt x="10931" y="8510"/>
                </a:lnTo>
                <a:lnTo>
                  <a:pt x="10931" y="8584"/>
                </a:lnTo>
                <a:lnTo>
                  <a:pt x="10968" y="8657"/>
                </a:lnTo>
                <a:lnTo>
                  <a:pt x="11041" y="8657"/>
                </a:lnTo>
                <a:lnTo>
                  <a:pt x="11188" y="8584"/>
                </a:lnTo>
                <a:lnTo>
                  <a:pt x="11261" y="8474"/>
                </a:lnTo>
                <a:lnTo>
                  <a:pt x="11408" y="8180"/>
                </a:lnTo>
                <a:lnTo>
                  <a:pt x="11628" y="7703"/>
                </a:lnTo>
                <a:lnTo>
                  <a:pt x="11812" y="7997"/>
                </a:lnTo>
                <a:lnTo>
                  <a:pt x="11995" y="8290"/>
                </a:lnTo>
                <a:lnTo>
                  <a:pt x="11812" y="8694"/>
                </a:lnTo>
                <a:lnTo>
                  <a:pt x="11628" y="9097"/>
                </a:lnTo>
                <a:lnTo>
                  <a:pt x="11518" y="9097"/>
                </a:lnTo>
                <a:lnTo>
                  <a:pt x="11408" y="9317"/>
                </a:lnTo>
                <a:lnTo>
                  <a:pt x="11335" y="9501"/>
                </a:lnTo>
                <a:lnTo>
                  <a:pt x="11335" y="9574"/>
                </a:lnTo>
                <a:lnTo>
                  <a:pt x="11335" y="9647"/>
                </a:lnTo>
                <a:lnTo>
                  <a:pt x="11408" y="9721"/>
                </a:lnTo>
                <a:lnTo>
                  <a:pt x="11591" y="9721"/>
                </a:lnTo>
                <a:lnTo>
                  <a:pt x="11628" y="9684"/>
                </a:lnTo>
                <a:lnTo>
                  <a:pt x="11812" y="9427"/>
                </a:lnTo>
                <a:lnTo>
                  <a:pt x="11958" y="9171"/>
                </a:lnTo>
                <a:lnTo>
                  <a:pt x="12105" y="8914"/>
                </a:lnTo>
                <a:lnTo>
                  <a:pt x="12178" y="8657"/>
                </a:lnTo>
                <a:lnTo>
                  <a:pt x="12325" y="9024"/>
                </a:lnTo>
                <a:lnTo>
                  <a:pt x="12472" y="9427"/>
                </a:lnTo>
                <a:lnTo>
                  <a:pt x="12068" y="10088"/>
                </a:lnTo>
                <a:lnTo>
                  <a:pt x="11995" y="10088"/>
                </a:lnTo>
                <a:lnTo>
                  <a:pt x="11922" y="10271"/>
                </a:lnTo>
                <a:lnTo>
                  <a:pt x="11848" y="10418"/>
                </a:lnTo>
                <a:lnTo>
                  <a:pt x="11848" y="10491"/>
                </a:lnTo>
                <a:lnTo>
                  <a:pt x="11848" y="10528"/>
                </a:lnTo>
                <a:lnTo>
                  <a:pt x="11922" y="10601"/>
                </a:lnTo>
                <a:lnTo>
                  <a:pt x="12068" y="10601"/>
                </a:lnTo>
                <a:lnTo>
                  <a:pt x="12142" y="10564"/>
                </a:lnTo>
                <a:lnTo>
                  <a:pt x="12362" y="10198"/>
                </a:lnTo>
                <a:lnTo>
                  <a:pt x="12582" y="9831"/>
                </a:lnTo>
                <a:lnTo>
                  <a:pt x="12692" y="10454"/>
                </a:lnTo>
                <a:lnTo>
                  <a:pt x="12509" y="10638"/>
                </a:lnTo>
                <a:lnTo>
                  <a:pt x="12362" y="10858"/>
                </a:lnTo>
                <a:lnTo>
                  <a:pt x="12215" y="11078"/>
                </a:lnTo>
                <a:lnTo>
                  <a:pt x="12178" y="11225"/>
                </a:lnTo>
                <a:lnTo>
                  <a:pt x="12178" y="11371"/>
                </a:lnTo>
                <a:lnTo>
                  <a:pt x="12215" y="11408"/>
                </a:lnTo>
                <a:lnTo>
                  <a:pt x="12252" y="11408"/>
                </a:lnTo>
                <a:lnTo>
                  <a:pt x="12362" y="11371"/>
                </a:lnTo>
                <a:lnTo>
                  <a:pt x="12472" y="11298"/>
                </a:lnTo>
                <a:lnTo>
                  <a:pt x="12582" y="11078"/>
                </a:lnTo>
                <a:lnTo>
                  <a:pt x="12692" y="10858"/>
                </a:lnTo>
                <a:lnTo>
                  <a:pt x="12729" y="11188"/>
                </a:lnTo>
                <a:lnTo>
                  <a:pt x="12655" y="11775"/>
                </a:lnTo>
                <a:lnTo>
                  <a:pt x="12509" y="11922"/>
                </a:lnTo>
                <a:lnTo>
                  <a:pt x="12362" y="12068"/>
                </a:lnTo>
                <a:lnTo>
                  <a:pt x="12325" y="12215"/>
                </a:lnTo>
                <a:lnTo>
                  <a:pt x="12325" y="12288"/>
                </a:lnTo>
                <a:lnTo>
                  <a:pt x="12362" y="12362"/>
                </a:lnTo>
                <a:lnTo>
                  <a:pt x="12435" y="12398"/>
                </a:lnTo>
                <a:lnTo>
                  <a:pt x="12472" y="12398"/>
                </a:lnTo>
                <a:lnTo>
                  <a:pt x="12619" y="12288"/>
                </a:lnTo>
                <a:lnTo>
                  <a:pt x="12655" y="12655"/>
                </a:lnTo>
                <a:lnTo>
                  <a:pt x="12692" y="12692"/>
                </a:lnTo>
                <a:lnTo>
                  <a:pt x="12729" y="12655"/>
                </a:lnTo>
                <a:lnTo>
                  <a:pt x="12802" y="12545"/>
                </a:lnTo>
                <a:lnTo>
                  <a:pt x="12912" y="12398"/>
                </a:lnTo>
                <a:lnTo>
                  <a:pt x="13022" y="12068"/>
                </a:lnTo>
                <a:lnTo>
                  <a:pt x="13095" y="11738"/>
                </a:lnTo>
                <a:lnTo>
                  <a:pt x="13132" y="11408"/>
                </a:lnTo>
                <a:lnTo>
                  <a:pt x="13132" y="11005"/>
                </a:lnTo>
                <a:lnTo>
                  <a:pt x="13132" y="10638"/>
                </a:lnTo>
                <a:lnTo>
                  <a:pt x="13095" y="10234"/>
                </a:lnTo>
                <a:lnTo>
                  <a:pt x="13022" y="9867"/>
                </a:lnTo>
                <a:lnTo>
                  <a:pt x="12949" y="9464"/>
                </a:lnTo>
                <a:lnTo>
                  <a:pt x="12839" y="9060"/>
                </a:lnTo>
                <a:lnTo>
                  <a:pt x="12692" y="8694"/>
                </a:lnTo>
                <a:lnTo>
                  <a:pt x="12545" y="8327"/>
                </a:lnTo>
                <a:lnTo>
                  <a:pt x="12325" y="7960"/>
                </a:lnTo>
                <a:lnTo>
                  <a:pt x="12142" y="7630"/>
                </a:lnTo>
                <a:lnTo>
                  <a:pt x="11885" y="7300"/>
                </a:lnTo>
                <a:lnTo>
                  <a:pt x="11628" y="6970"/>
                </a:lnTo>
                <a:lnTo>
                  <a:pt x="11335" y="6640"/>
                </a:lnTo>
                <a:lnTo>
                  <a:pt x="11041" y="6346"/>
                </a:lnTo>
                <a:lnTo>
                  <a:pt x="10344" y="5759"/>
                </a:lnTo>
                <a:lnTo>
                  <a:pt x="9647" y="5246"/>
                </a:lnTo>
                <a:lnTo>
                  <a:pt x="8914" y="4732"/>
                </a:lnTo>
                <a:lnTo>
                  <a:pt x="8987" y="4439"/>
                </a:lnTo>
                <a:lnTo>
                  <a:pt x="9024" y="4182"/>
                </a:lnTo>
                <a:lnTo>
                  <a:pt x="9060" y="3558"/>
                </a:lnTo>
                <a:lnTo>
                  <a:pt x="9097" y="2898"/>
                </a:lnTo>
                <a:lnTo>
                  <a:pt x="9281" y="220"/>
                </a:lnTo>
                <a:lnTo>
                  <a:pt x="9244" y="110"/>
                </a:lnTo>
                <a:lnTo>
                  <a:pt x="9207" y="37"/>
                </a:lnTo>
                <a:lnTo>
                  <a:pt x="909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698" name="Google Shape;698;p14"/>
          <p:cNvSpPr/>
          <p:nvPr/>
        </p:nvSpPr>
        <p:spPr>
          <a:xfrm>
            <a:off x="4419881" y="3994834"/>
            <a:ext cx="919681" cy="950908"/>
          </a:xfrm>
          <a:custGeom>
            <a:avLst/>
            <a:gdLst/>
            <a:ahLst/>
            <a:cxnLst/>
            <a:rect l="l" t="t" r="r" b="b"/>
            <a:pathLst>
              <a:path w="18378" h="19002" extrusionOk="0">
                <a:moveTo>
                  <a:pt x="13793" y="5429"/>
                </a:moveTo>
                <a:lnTo>
                  <a:pt x="13682" y="5466"/>
                </a:lnTo>
                <a:lnTo>
                  <a:pt x="13572" y="5502"/>
                </a:lnTo>
                <a:lnTo>
                  <a:pt x="13499" y="5576"/>
                </a:lnTo>
                <a:lnTo>
                  <a:pt x="13352" y="5759"/>
                </a:lnTo>
                <a:lnTo>
                  <a:pt x="13352" y="5869"/>
                </a:lnTo>
                <a:lnTo>
                  <a:pt x="13352" y="5979"/>
                </a:lnTo>
                <a:lnTo>
                  <a:pt x="13389" y="6016"/>
                </a:lnTo>
                <a:lnTo>
                  <a:pt x="13426" y="6053"/>
                </a:lnTo>
                <a:lnTo>
                  <a:pt x="13499" y="6053"/>
                </a:lnTo>
                <a:lnTo>
                  <a:pt x="13572" y="5979"/>
                </a:lnTo>
                <a:lnTo>
                  <a:pt x="13646" y="5943"/>
                </a:lnTo>
                <a:lnTo>
                  <a:pt x="13719" y="5796"/>
                </a:lnTo>
                <a:lnTo>
                  <a:pt x="13829" y="5649"/>
                </a:lnTo>
                <a:lnTo>
                  <a:pt x="13903" y="5502"/>
                </a:lnTo>
                <a:lnTo>
                  <a:pt x="13903" y="5466"/>
                </a:lnTo>
                <a:lnTo>
                  <a:pt x="13903" y="5429"/>
                </a:lnTo>
                <a:close/>
                <a:moveTo>
                  <a:pt x="13242" y="6089"/>
                </a:moveTo>
                <a:lnTo>
                  <a:pt x="13169" y="6126"/>
                </a:lnTo>
                <a:lnTo>
                  <a:pt x="13022" y="6309"/>
                </a:lnTo>
                <a:lnTo>
                  <a:pt x="12912" y="6493"/>
                </a:lnTo>
                <a:lnTo>
                  <a:pt x="12875" y="6529"/>
                </a:lnTo>
                <a:lnTo>
                  <a:pt x="12875" y="6603"/>
                </a:lnTo>
                <a:lnTo>
                  <a:pt x="12949" y="6676"/>
                </a:lnTo>
                <a:lnTo>
                  <a:pt x="13022" y="6713"/>
                </a:lnTo>
                <a:lnTo>
                  <a:pt x="13096" y="6676"/>
                </a:lnTo>
                <a:lnTo>
                  <a:pt x="13132" y="6639"/>
                </a:lnTo>
                <a:lnTo>
                  <a:pt x="13242" y="6456"/>
                </a:lnTo>
                <a:lnTo>
                  <a:pt x="13352" y="6273"/>
                </a:lnTo>
                <a:lnTo>
                  <a:pt x="13389" y="6199"/>
                </a:lnTo>
                <a:lnTo>
                  <a:pt x="13316" y="6126"/>
                </a:lnTo>
                <a:lnTo>
                  <a:pt x="13242" y="6089"/>
                </a:lnTo>
                <a:close/>
                <a:moveTo>
                  <a:pt x="17241" y="6419"/>
                </a:moveTo>
                <a:lnTo>
                  <a:pt x="17534" y="6713"/>
                </a:lnTo>
                <a:lnTo>
                  <a:pt x="17497" y="6713"/>
                </a:lnTo>
                <a:lnTo>
                  <a:pt x="17387" y="6823"/>
                </a:lnTo>
                <a:lnTo>
                  <a:pt x="17351" y="6676"/>
                </a:lnTo>
                <a:lnTo>
                  <a:pt x="17241" y="6419"/>
                </a:lnTo>
                <a:close/>
                <a:moveTo>
                  <a:pt x="12692" y="6786"/>
                </a:moveTo>
                <a:lnTo>
                  <a:pt x="12582" y="6860"/>
                </a:lnTo>
                <a:lnTo>
                  <a:pt x="12435" y="6970"/>
                </a:lnTo>
                <a:lnTo>
                  <a:pt x="12399" y="7116"/>
                </a:lnTo>
                <a:lnTo>
                  <a:pt x="12362" y="7190"/>
                </a:lnTo>
                <a:lnTo>
                  <a:pt x="12399" y="7226"/>
                </a:lnTo>
                <a:lnTo>
                  <a:pt x="12472" y="7300"/>
                </a:lnTo>
                <a:lnTo>
                  <a:pt x="12582" y="7300"/>
                </a:lnTo>
                <a:lnTo>
                  <a:pt x="12619" y="7263"/>
                </a:lnTo>
                <a:lnTo>
                  <a:pt x="12655" y="7190"/>
                </a:lnTo>
                <a:lnTo>
                  <a:pt x="12729" y="7043"/>
                </a:lnTo>
                <a:lnTo>
                  <a:pt x="12802" y="7006"/>
                </a:lnTo>
                <a:lnTo>
                  <a:pt x="12839" y="6933"/>
                </a:lnTo>
                <a:lnTo>
                  <a:pt x="12875" y="6860"/>
                </a:lnTo>
                <a:lnTo>
                  <a:pt x="12875" y="6823"/>
                </a:lnTo>
                <a:lnTo>
                  <a:pt x="12839" y="6823"/>
                </a:lnTo>
                <a:lnTo>
                  <a:pt x="12765" y="6786"/>
                </a:lnTo>
                <a:close/>
                <a:moveTo>
                  <a:pt x="17571" y="6750"/>
                </a:moveTo>
                <a:lnTo>
                  <a:pt x="17828" y="7043"/>
                </a:lnTo>
                <a:lnTo>
                  <a:pt x="18048" y="7373"/>
                </a:lnTo>
                <a:lnTo>
                  <a:pt x="17828" y="7593"/>
                </a:lnTo>
                <a:lnTo>
                  <a:pt x="17828" y="7520"/>
                </a:lnTo>
                <a:lnTo>
                  <a:pt x="17864" y="7336"/>
                </a:lnTo>
                <a:lnTo>
                  <a:pt x="17828" y="7116"/>
                </a:lnTo>
                <a:lnTo>
                  <a:pt x="17828" y="7080"/>
                </a:lnTo>
                <a:lnTo>
                  <a:pt x="17754" y="7006"/>
                </a:lnTo>
                <a:lnTo>
                  <a:pt x="17681" y="7006"/>
                </a:lnTo>
                <a:lnTo>
                  <a:pt x="17644" y="7043"/>
                </a:lnTo>
                <a:lnTo>
                  <a:pt x="17681" y="7080"/>
                </a:lnTo>
                <a:lnTo>
                  <a:pt x="17644" y="7226"/>
                </a:lnTo>
                <a:lnTo>
                  <a:pt x="17607" y="7446"/>
                </a:lnTo>
                <a:lnTo>
                  <a:pt x="17534" y="7667"/>
                </a:lnTo>
                <a:lnTo>
                  <a:pt x="17534" y="7887"/>
                </a:lnTo>
                <a:lnTo>
                  <a:pt x="17534" y="7960"/>
                </a:lnTo>
                <a:lnTo>
                  <a:pt x="17131" y="8584"/>
                </a:lnTo>
                <a:lnTo>
                  <a:pt x="17167" y="8217"/>
                </a:lnTo>
                <a:lnTo>
                  <a:pt x="17241" y="7850"/>
                </a:lnTo>
                <a:lnTo>
                  <a:pt x="17387" y="7630"/>
                </a:lnTo>
                <a:lnTo>
                  <a:pt x="17387" y="7593"/>
                </a:lnTo>
                <a:lnTo>
                  <a:pt x="17387" y="7520"/>
                </a:lnTo>
                <a:lnTo>
                  <a:pt x="17461" y="7483"/>
                </a:lnTo>
                <a:lnTo>
                  <a:pt x="17497" y="7446"/>
                </a:lnTo>
                <a:lnTo>
                  <a:pt x="17534" y="7373"/>
                </a:lnTo>
                <a:lnTo>
                  <a:pt x="17534" y="7263"/>
                </a:lnTo>
                <a:lnTo>
                  <a:pt x="17497" y="7080"/>
                </a:lnTo>
                <a:lnTo>
                  <a:pt x="17571" y="6750"/>
                </a:lnTo>
                <a:close/>
                <a:moveTo>
                  <a:pt x="16874" y="8840"/>
                </a:moveTo>
                <a:lnTo>
                  <a:pt x="16947" y="8877"/>
                </a:lnTo>
                <a:lnTo>
                  <a:pt x="16874" y="8950"/>
                </a:lnTo>
                <a:lnTo>
                  <a:pt x="16874" y="8877"/>
                </a:lnTo>
                <a:lnTo>
                  <a:pt x="16874" y="8840"/>
                </a:lnTo>
                <a:close/>
                <a:moveTo>
                  <a:pt x="11445" y="8584"/>
                </a:moveTo>
                <a:lnTo>
                  <a:pt x="11408" y="8620"/>
                </a:lnTo>
                <a:lnTo>
                  <a:pt x="11298" y="8657"/>
                </a:lnTo>
                <a:lnTo>
                  <a:pt x="11188" y="8804"/>
                </a:lnTo>
                <a:lnTo>
                  <a:pt x="11188" y="8840"/>
                </a:lnTo>
                <a:lnTo>
                  <a:pt x="11188" y="8914"/>
                </a:lnTo>
                <a:lnTo>
                  <a:pt x="11188" y="8987"/>
                </a:lnTo>
                <a:lnTo>
                  <a:pt x="11225" y="9024"/>
                </a:lnTo>
                <a:lnTo>
                  <a:pt x="11408" y="9024"/>
                </a:lnTo>
                <a:lnTo>
                  <a:pt x="11445" y="8987"/>
                </a:lnTo>
                <a:lnTo>
                  <a:pt x="11555" y="8804"/>
                </a:lnTo>
                <a:lnTo>
                  <a:pt x="11555" y="8730"/>
                </a:lnTo>
                <a:lnTo>
                  <a:pt x="11555" y="8657"/>
                </a:lnTo>
                <a:lnTo>
                  <a:pt x="11518" y="8620"/>
                </a:lnTo>
                <a:lnTo>
                  <a:pt x="11445" y="8584"/>
                </a:lnTo>
                <a:close/>
                <a:moveTo>
                  <a:pt x="16580" y="8804"/>
                </a:moveTo>
                <a:lnTo>
                  <a:pt x="16580" y="8877"/>
                </a:lnTo>
                <a:lnTo>
                  <a:pt x="16580" y="9060"/>
                </a:lnTo>
                <a:lnTo>
                  <a:pt x="16617" y="9170"/>
                </a:lnTo>
                <a:lnTo>
                  <a:pt x="16654" y="9244"/>
                </a:lnTo>
                <a:lnTo>
                  <a:pt x="16397" y="9611"/>
                </a:lnTo>
                <a:lnTo>
                  <a:pt x="16360" y="9391"/>
                </a:lnTo>
                <a:lnTo>
                  <a:pt x="16324" y="9170"/>
                </a:lnTo>
                <a:lnTo>
                  <a:pt x="16324" y="9097"/>
                </a:lnTo>
                <a:lnTo>
                  <a:pt x="16580" y="8804"/>
                </a:lnTo>
                <a:close/>
                <a:moveTo>
                  <a:pt x="16067" y="9391"/>
                </a:moveTo>
                <a:lnTo>
                  <a:pt x="16067" y="9684"/>
                </a:lnTo>
                <a:lnTo>
                  <a:pt x="16103" y="9794"/>
                </a:lnTo>
                <a:lnTo>
                  <a:pt x="16177" y="9941"/>
                </a:lnTo>
                <a:lnTo>
                  <a:pt x="15993" y="10161"/>
                </a:lnTo>
                <a:lnTo>
                  <a:pt x="15920" y="10308"/>
                </a:lnTo>
                <a:lnTo>
                  <a:pt x="15957" y="9867"/>
                </a:lnTo>
                <a:lnTo>
                  <a:pt x="15920" y="9794"/>
                </a:lnTo>
                <a:lnTo>
                  <a:pt x="15847" y="9757"/>
                </a:lnTo>
                <a:lnTo>
                  <a:pt x="15810" y="9721"/>
                </a:lnTo>
                <a:lnTo>
                  <a:pt x="16067" y="9391"/>
                </a:lnTo>
                <a:close/>
                <a:moveTo>
                  <a:pt x="9611" y="2348"/>
                </a:moveTo>
                <a:lnTo>
                  <a:pt x="9574" y="2421"/>
                </a:lnTo>
                <a:lnTo>
                  <a:pt x="9134" y="2861"/>
                </a:lnTo>
                <a:lnTo>
                  <a:pt x="8767" y="3375"/>
                </a:lnTo>
                <a:lnTo>
                  <a:pt x="7997" y="4365"/>
                </a:lnTo>
                <a:lnTo>
                  <a:pt x="7630" y="4879"/>
                </a:lnTo>
                <a:lnTo>
                  <a:pt x="7227" y="5356"/>
                </a:lnTo>
                <a:lnTo>
                  <a:pt x="6823" y="5832"/>
                </a:lnTo>
                <a:lnTo>
                  <a:pt x="6346" y="6273"/>
                </a:lnTo>
                <a:lnTo>
                  <a:pt x="6273" y="6346"/>
                </a:lnTo>
                <a:lnTo>
                  <a:pt x="6273" y="6456"/>
                </a:lnTo>
                <a:lnTo>
                  <a:pt x="6236" y="6456"/>
                </a:lnTo>
                <a:lnTo>
                  <a:pt x="6163" y="6493"/>
                </a:lnTo>
                <a:lnTo>
                  <a:pt x="6163" y="6566"/>
                </a:lnTo>
                <a:lnTo>
                  <a:pt x="6199" y="6603"/>
                </a:lnTo>
                <a:lnTo>
                  <a:pt x="6309" y="6786"/>
                </a:lnTo>
                <a:lnTo>
                  <a:pt x="6493" y="6970"/>
                </a:lnTo>
                <a:lnTo>
                  <a:pt x="6823" y="7263"/>
                </a:lnTo>
                <a:lnTo>
                  <a:pt x="7593" y="7813"/>
                </a:lnTo>
                <a:lnTo>
                  <a:pt x="8437" y="8363"/>
                </a:lnTo>
                <a:lnTo>
                  <a:pt x="8620" y="8510"/>
                </a:lnTo>
                <a:lnTo>
                  <a:pt x="8767" y="8694"/>
                </a:lnTo>
                <a:lnTo>
                  <a:pt x="9061" y="9060"/>
                </a:lnTo>
                <a:lnTo>
                  <a:pt x="9207" y="9207"/>
                </a:lnTo>
                <a:lnTo>
                  <a:pt x="9391" y="9354"/>
                </a:lnTo>
                <a:lnTo>
                  <a:pt x="9758" y="9574"/>
                </a:lnTo>
                <a:lnTo>
                  <a:pt x="10638" y="10161"/>
                </a:lnTo>
                <a:lnTo>
                  <a:pt x="11482" y="10784"/>
                </a:lnTo>
                <a:lnTo>
                  <a:pt x="12289" y="11408"/>
                </a:lnTo>
                <a:lnTo>
                  <a:pt x="12362" y="11445"/>
                </a:lnTo>
                <a:lnTo>
                  <a:pt x="12472" y="11445"/>
                </a:lnTo>
                <a:lnTo>
                  <a:pt x="12545" y="11408"/>
                </a:lnTo>
                <a:lnTo>
                  <a:pt x="12582" y="11371"/>
                </a:lnTo>
                <a:lnTo>
                  <a:pt x="12619" y="11298"/>
                </a:lnTo>
                <a:lnTo>
                  <a:pt x="12655" y="11188"/>
                </a:lnTo>
                <a:lnTo>
                  <a:pt x="12619" y="11115"/>
                </a:lnTo>
                <a:lnTo>
                  <a:pt x="12545" y="11041"/>
                </a:lnTo>
                <a:lnTo>
                  <a:pt x="11775" y="10418"/>
                </a:lnTo>
                <a:lnTo>
                  <a:pt x="11812" y="10381"/>
                </a:lnTo>
                <a:lnTo>
                  <a:pt x="11922" y="10198"/>
                </a:lnTo>
                <a:lnTo>
                  <a:pt x="11995" y="10014"/>
                </a:lnTo>
                <a:lnTo>
                  <a:pt x="11995" y="9941"/>
                </a:lnTo>
                <a:lnTo>
                  <a:pt x="11958" y="9904"/>
                </a:lnTo>
                <a:lnTo>
                  <a:pt x="11885" y="9904"/>
                </a:lnTo>
                <a:lnTo>
                  <a:pt x="11738" y="10051"/>
                </a:lnTo>
                <a:lnTo>
                  <a:pt x="11592" y="10234"/>
                </a:lnTo>
                <a:lnTo>
                  <a:pt x="11555" y="10271"/>
                </a:lnTo>
                <a:lnTo>
                  <a:pt x="11005" y="9867"/>
                </a:lnTo>
                <a:lnTo>
                  <a:pt x="10821" y="9757"/>
                </a:lnTo>
                <a:lnTo>
                  <a:pt x="10858" y="9684"/>
                </a:lnTo>
                <a:lnTo>
                  <a:pt x="10895" y="9611"/>
                </a:lnTo>
                <a:lnTo>
                  <a:pt x="11041" y="9464"/>
                </a:lnTo>
                <a:lnTo>
                  <a:pt x="11078" y="9427"/>
                </a:lnTo>
                <a:lnTo>
                  <a:pt x="11078" y="9354"/>
                </a:lnTo>
                <a:lnTo>
                  <a:pt x="11078" y="9317"/>
                </a:lnTo>
                <a:lnTo>
                  <a:pt x="11005" y="9281"/>
                </a:lnTo>
                <a:lnTo>
                  <a:pt x="10968" y="9317"/>
                </a:lnTo>
                <a:lnTo>
                  <a:pt x="10895" y="9281"/>
                </a:lnTo>
                <a:lnTo>
                  <a:pt x="10821" y="9317"/>
                </a:lnTo>
                <a:lnTo>
                  <a:pt x="10711" y="9427"/>
                </a:lnTo>
                <a:lnTo>
                  <a:pt x="10601" y="9574"/>
                </a:lnTo>
                <a:lnTo>
                  <a:pt x="10124" y="9281"/>
                </a:lnTo>
                <a:lnTo>
                  <a:pt x="10051" y="9207"/>
                </a:lnTo>
                <a:lnTo>
                  <a:pt x="10234" y="8914"/>
                </a:lnTo>
                <a:lnTo>
                  <a:pt x="10234" y="8840"/>
                </a:lnTo>
                <a:lnTo>
                  <a:pt x="10234" y="8804"/>
                </a:lnTo>
                <a:lnTo>
                  <a:pt x="10198" y="8730"/>
                </a:lnTo>
                <a:lnTo>
                  <a:pt x="10088" y="8694"/>
                </a:lnTo>
                <a:lnTo>
                  <a:pt x="10051" y="8730"/>
                </a:lnTo>
                <a:lnTo>
                  <a:pt x="10014" y="8767"/>
                </a:lnTo>
                <a:lnTo>
                  <a:pt x="9758" y="9060"/>
                </a:lnTo>
                <a:lnTo>
                  <a:pt x="9537" y="8877"/>
                </a:lnTo>
                <a:lnTo>
                  <a:pt x="9354" y="8694"/>
                </a:lnTo>
                <a:lnTo>
                  <a:pt x="9134" y="8437"/>
                </a:lnTo>
                <a:lnTo>
                  <a:pt x="9207" y="8327"/>
                </a:lnTo>
                <a:lnTo>
                  <a:pt x="9281" y="8217"/>
                </a:lnTo>
                <a:lnTo>
                  <a:pt x="9354" y="7960"/>
                </a:lnTo>
                <a:lnTo>
                  <a:pt x="9354" y="7887"/>
                </a:lnTo>
                <a:lnTo>
                  <a:pt x="9317" y="7850"/>
                </a:lnTo>
                <a:lnTo>
                  <a:pt x="9244" y="7850"/>
                </a:lnTo>
                <a:lnTo>
                  <a:pt x="9171" y="7887"/>
                </a:lnTo>
                <a:lnTo>
                  <a:pt x="8987" y="8107"/>
                </a:lnTo>
                <a:lnTo>
                  <a:pt x="8951" y="8180"/>
                </a:lnTo>
                <a:lnTo>
                  <a:pt x="8767" y="8033"/>
                </a:lnTo>
                <a:lnTo>
                  <a:pt x="8327" y="7740"/>
                </a:lnTo>
                <a:lnTo>
                  <a:pt x="8364" y="7446"/>
                </a:lnTo>
                <a:lnTo>
                  <a:pt x="8364" y="7410"/>
                </a:lnTo>
                <a:lnTo>
                  <a:pt x="8327" y="7336"/>
                </a:lnTo>
                <a:lnTo>
                  <a:pt x="8290" y="7300"/>
                </a:lnTo>
                <a:lnTo>
                  <a:pt x="8180" y="7300"/>
                </a:lnTo>
                <a:lnTo>
                  <a:pt x="8107" y="7336"/>
                </a:lnTo>
                <a:lnTo>
                  <a:pt x="8070" y="7446"/>
                </a:lnTo>
                <a:lnTo>
                  <a:pt x="8034" y="7556"/>
                </a:lnTo>
                <a:lnTo>
                  <a:pt x="7960" y="7520"/>
                </a:lnTo>
                <a:lnTo>
                  <a:pt x="7410" y="7116"/>
                </a:lnTo>
                <a:lnTo>
                  <a:pt x="7447" y="7080"/>
                </a:lnTo>
                <a:lnTo>
                  <a:pt x="7520" y="6970"/>
                </a:lnTo>
                <a:lnTo>
                  <a:pt x="7520" y="6896"/>
                </a:lnTo>
                <a:lnTo>
                  <a:pt x="7520" y="6860"/>
                </a:lnTo>
                <a:lnTo>
                  <a:pt x="7557" y="6750"/>
                </a:lnTo>
                <a:lnTo>
                  <a:pt x="7520" y="6713"/>
                </a:lnTo>
                <a:lnTo>
                  <a:pt x="7483" y="6713"/>
                </a:lnTo>
                <a:lnTo>
                  <a:pt x="7410" y="6750"/>
                </a:lnTo>
                <a:lnTo>
                  <a:pt x="7337" y="6750"/>
                </a:lnTo>
                <a:lnTo>
                  <a:pt x="7227" y="6823"/>
                </a:lnTo>
                <a:lnTo>
                  <a:pt x="7116" y="6896"/>
                </a:lnTo>
                <a:lnTo>
                  <a:pt x="6640" y="6639"/>
                </a:lnTo>
                <a:lnTo>
                  <a:pt x="6640" y="6603"/>
                </a:lnTo>
                <a:lnTo>
                  <a:pt x="7116" y="6163"/>
                </a:lnTo>
                <a:lnTo>
                  <a:pt x="7557" y="5649"/>
                </a:lnTo>
                <a:lnTo>
                  <a:pt x="7593" y="5722"/>
                </a:lnTo>
                <a:lnTo>
                  <a:pt x="7630" y="5759"/>
                </a:lnTo>
                <a:lnTo>
                  <a:pt x="7740" y="5759"/>
                </a:lnTo>
                <a:lnTo>
                  <a:pt x="8034" y="5576"/>
                </a:lnTo>
                <a:lnTo>
                  <a:pt x="8327" y="5392"/>
                </a:lnTo>
                <a:lnTo>
                  <a:pt x="8620" y="5209"/>
                </a:lnTo>
                <a:lnTo>
                  <a:pt x="8914" y="5025"/>
                </a:lnTo>
                <a:lnTo>
                  <a:pt x="9244" y="4879"/>
                </a:lnTo>
                <a:lnTo>
                  <a:pt x="9574" y="4732"/>
                </a:lnTo>
                <a:lnTo>
                  <a:pt x="9941" y="4659"/>
                </a:lnTo>
                <a:lnTo>
                  <a:pt x="10308" y="4622"/>
                </a:lnTo>
                <a:lnTo>
                  <a:pt x="10491" y="4622"/>
                </a:lnTo>
                <a:lnTo>
                  <a:pt x="10675" y="4659"/>
                </a:lnTo>
                <a:lnTo>
                  <a:pt x="10821" y="4732"/>
                </a:lnTo>
                <a:lnTo>
                  <a:pt x="10931" y="4842"/>
                </a:lnTo>
                <a:lnTo>
                  <a:pt x="11041" y="4989"/>
                </a:lnTo>
                <a:lnTo>
                  <a:pt x="11078" y="5136"/>
                </a:lnTo>
                <a:lnTo>
                  <a:pt x="11151" y="5502"/>
                </a:lnTo>
                <a:lnTo>
                  <a:pt x="11151" y="5906"/>
                </a:lnTo>
                <a:lnTo>
                  <a:pt x="11151" y="6309"/>
                </a:lnTo>
                <a:lnTo>
                  <a:pt x="11151" y="6676"/>
                </a:lnTo>
                <a:lnTo>
                  <a:pt x="11188" y="7006"/>
                </a:lnTo>
                <a:lnTo>
                  <a:pt x="11261" y="7373"/>
                </a:lnTo>
                <a:lnTo>
                  <a:pt x="11445" y="7703"/>
                </a:lnTo>
                <a:lnTo>
                  <a:pt x="11408" y="7813"/>
                </a:lnTo>
                <a:lnTo>
                  <a:pt x="11372" y="7923"/>
                </a:lnTo>
                <a:lnTo>
                  <a:pt x="11372" y="8033"/>
                </a:lnTo>
                <a:lnTo>
                  <a:pt x="11372" y="8143"/>
                </a:lnTo>
                <a:lnTo>
                  <a:pt x="11445" y="8253"/>
                </a:lnTo>
                <a:lnTo>
                  <a:pt x="11482" y="8327"/>
                </a:lnTo>
                <a:lnTo>
                  <a:pt x="11592" y="8400"/>
                </a:lnTo>
                <a:lnTo>
                  <a:pt x="11665" y="8474"/>
                </a:lnTo>
                <a:lnTo>
                  <a:pt x="11775" y="8510"/>
                </a:lnTo>
                <a:lnTo>
                  <a:pt x="12105" y="8510"/>
                </a:lnTo>
                <a:lnTo>
                  <a:pt x="12435" y="8694"/>
                </a:lnTo>
                <a:lnTo>
                  <a:pt x="12765" y="8840"/>
                </a:lnTo>
                <a:lnTo>
                  <a:pt x="13022" y="8877"/>
                </a:lnTo>
                <a:lnTo>
                  <a:pt x="13316" y="8877"/>
                </a:lnTo>
                <a:lnTo>
                  <a:pt x="13646" y="8804"/>
                </a:lnTo>
                <a:lnTo>
                  <a:pt x="13939" y="8694"/>
                </a:lnTo>
                <a:lnTo>
                  <a:pt x="14233" y="8584"/>
                </a:lnTo>
                <a:lnTo>
                  <a:pt x="14489" y="8400"/>
                </a:lnTo>
                <a:lnTo>
                  <a:pt x="14746" y="8217"/>
                </a:lnTo>
                <a:lnTo>
                  <a:pt x="14930" y="8033"/>
                </a:lnTo>
                <a:lnTo>
                  <a:pt x="14966" y="7997"/>
                </a:lnTo>
                <a:lnTo>
                  <a:pt x="14966" y="7923"/>
                </a:lnTo>
                <a:lnTo>
                  <a:pt x="14930" y="7813"/>
                </a:lnTo>
                <a:lnTo>
                  <a:pt x="14820" y="7777"/>
                </a:lnTo>
                <a:lnTo>
                  <a:pt x="14710" y="7777"/>
                </a:lnTo>
                <a:lnTo>
                  <a:pt x="14123" y="8143"/>
                </a:lnTo>
                <a:lnTo>
                  <a:pt x="13829" y="8290"/>
                </a:lnTo>
                <a:lnTo>
                  <a:pt x="13462" y="8400"/>
                </a:lnTo>
                <a:lnTo>
                  <a:pt x="13206" y="8474"/>
                </a:lnTo>
                <a:lnTo>
                  <a:pt x="12912" y="8437"/>
                </a:lnTo>
                <a:lnTo>
                  <a:pt x="12692" y="8363"/>
                </a:lnTo>
                <a:lnTo>
                  <a:pt x="12472" y="8217"/>
                </a:lnTo>
                <a:lnTo>
                  <a:pt x="12545" y="8107"/>
                </a:lnTo>
                <a:lnTo>
                  <a:pt x="12582" y="7960"/>
                </a:lnTo>
                <a:lnTo>
                  <a:pt x="12582" y="7850"/>
                </a:lnTo>
                <a:lnTo>
                  <a:pt x="12545" y="7777"/>
                </a:lnTo>
                <a:lnTo>
                  <a:pt x="12509" y="7740"/>
                </a:lnTo>
                <a:lnTo>
                  <a:pt x="12325" y="7630"/>
                </a:lnTo>
                <a:lnTo>
                  <a:pt x="12142" y="7520"/>
                </a:lnTo>
                <a:lnTo>
                  <a:pt x="11812" y="7520"/>
                </a:lnTo>
                <a:lnTo>
                  <a:pt x="11628" y="7116"/>
                </a:lnTo>
                <a:lnTo>
                  <a:pt x="11518" y="6713"/>
                </a:lnTo>
                <a:lnTo>
                  <a:pt x="11518" y="6346"/>
                </a:lnTo>
                <a:lnTo>
                  <a:pt x="11518" y="6016"/>
                </a:lnTo>
                <a:lnTo>
                  <a:pt x="11555" y="5649"/>
                </a:lnTo>
                <a:lnTo>
                  <a:pt x="11518" y="5282"/>
                </a:lnTo>
                <a:lnTo>
                  <a:pt x="11445" y="4989"/>
                </a:lnTo>
                <a:lnTo>
                  <a:pt x="11335" y="4732"/>
                </a:lnTo>
                <a:lnTo>
                  <a:pt x="11188" y="4549"/>
                </a:lnTo>
                <a:lnTo>
                  <a:pt x="11005" y="4402"/>
                </a:lnTo>
                <a:lnTo>
                  <a:pt x="10785" y="4329"/>
                </a:lnTo>
                <a:lnTo>
                  <a:pt x="10565" y="4255"/>
                </a:lnTo>
                <a:lnTo>
                  <a:pt x="10051" y="4255"/>
                </a:lnTo>
                <a:lnTo>
                  <a:pt x="9758" y="4292"/>
                </a:lnTo>
                <a:lnTo>
                  <a:pt x="9464" y="4365"/>
                </a:lnTo>
                <a:lnTo>
                  <a:pt x="8914" y="4585"/>
                </a:lnTo>
                <a:lnTo>
                  <a:pt x="8400" y="4879"/>
                </a:lnTo>
                <a:lnTo>
                  <a:pt x="7960" y="5209"/>
                </a:lnTo>
                <a:lnTo>
                  <a:pt x="8290" y="4769"/>
                </a:lnTo>
                <a:lnTo>
                  <a:pt x="9061" y="3742"/>
                </a:lnTo>
                <a:lnTo>
                  <a:pt x="9464" y="3191"/>
                </a:lnTo>
                <a:lnTo>
                  <a:pt x="9831" y="2641"/>
                </a:lnTo>
                <a:lnTo>
                  <a:pt x="9868" y="2568"/>
                </a:lnTo>
                <a:lnTo>
                  <a:pt x="9868" y="2531"/>
                </a:lnTo>
                <a:lnTo>
                  <a:pt x="9794" y="2421"/>
                </a:lnTo>
                <a:lnTo>
                  <a:pt x="9721" y="2384"/>
                </a:lnTo>
                <a:lnTo>
                  <a:pt x="9684" y="2348"/>
                </a:lnTo>
                <a:close/>
                <a:moveTo>
                  <a:pt x="15663" y="9867"/>
                </a:moveTo>
                <a:lnTo>
                  <a:pt x="15700" y="9904"/>
                </a:lnTo>
                <a:lnTo>
                  <a:pt x="15627" y="10381"/>
                </a:lnTo>
                <a:lnTo>
                  <a:pt x="15663" y="10418"/>
                </a:lnTo>
                <a:lnTo>
                  <a:pt x="15663" y="10454"/>
                </a:lnTo>
                <a:lnTo>
                  <a:pt x="15773" y="10491"/>
                </a:lnTo>
                <a:lnTo>
                  <a:pt x="15443" y="10895"/>
                </a:lnTo>
                <a:lnTo>
                  <a:pt x="15443" y="10821"/>
                </a:lnTo>
                <a:lnTo>
                  <a:pt x="15333" y="10491"/>
                </a:lnTo>
                <a:lnTo>
                  <a:pt x="15296" y="10454"/>
                </a:lnTo>
                <a:lnTo>
                  <a:pt x="15260" y="10454"/>
                </a:lnTo>
                <a:lnTo>
                  <a:pt x="15223" y="10491"/>
                </a:lnTo>
                <a:lnTo>
                  <a:pt x="15223" y="10528"/>
                </a:lnTo>
                <a:lnTo>
                  <a:pt x="15186" y="10821"/>
                </a:lnTo>
                <a:lnTo>
                  <a:pt x="15186" y="11188"/>
                </a:lnTo>
                <a:lnTo>
                  <a:pt x="15223" y="11225"/>
                </a:lnTo>
                <a:lnTo>
                  <a:pt x="14746" y="11848"/>
                </a:lnTo>
                <a:lnTo>
                  <a:pt x="14746" y="11591"/>
                </a:lnTo>
                <a:lnTo>
                  <a:pt x="14746" y="11371"/>
                </a:lnTo>
                <a:lnTo>
                  <a:pt x="14746" y="11115"/>
                </a:lnTo>
                <a:lnTo>
                  <a:pt x="14710" y="11078"/>
                </a:lnTo>
                <a:lnTo>
                  <a:pt x="15333" y="10308"/>
                </a:lnTo>
                <a:lnTo>
                  <a:pt x="15663" y="9867"/>
                </a:lnTo>
                <a:close/>
                <a:moveTo>
                  <a:pt x="14526" y="11298"/>
                </a:moveTo>
                <a:lnTo>
                  <a:pt x="14453" y="11555"/>
                </a:lnTo>
                <a:lnTo>
                  <a:pt x="14416" y="11775"/>
                </a:lnTo>
                <a:lnTo>
                  <a:pt x="14453" y="11885"/>
                </a:lnTo>
                <a:lnTo>
                  <a:pt x="14489" y="11958"/>
                </a:lnTo>
                <a:lnTo>
                  <a:pt x="14563" y="11995"/>
                </a:lnTo>
                <a:lnTo>
                  <a:pt x="14600" y="11995"/>
                </a:lnTo>
                <a:lnTo>
                  <a:pt x="14123" y="12619"/>
                </a:lnTo>
                <a:lnTo>
                  <a:pt x="14049" y="12655"/>
                </a:lnTo>
                <a:lnTo>
                  <a:pt x="14049" y="12362"/>
                </a:lnTo>
                <a:lnTo>
                  <a:pt x="14049" y="12142"/>
                </a:lnTo>
                <a:lnTo>
                  <a:pt x="14049" y="12032"/>
                </a:lnTo>
                <a:lnTo>
                  <a:pt x="14013" y="11922"/>
                </a:lnTo>
                <a:lnTo>
                  <a:pt x="14526" y="11298"/>
                </a:lnTo>
                <a:close/>
                <a:moveTo>
                  <a:pt x="4806" y="7997"/>
                </a:moveTo>
                <a:lnTo>
                  <a:pt x="4769" y="8033"/>
                </a:lnTo>
                <a:lnTo>
                  <a:pt x="4769" y="8070"/>
                </a:lnTo>
                <a:lnTo>
                  <a:pt x="4952" y="8217"/>
                </a:lnTo>
                <a:lnTo>
                  <a:pt x="5099" y="8327"/>
                </a:lnTo>
                <a:lnTo>
                  <a:pt x="5576" y="8584"/>
                </a:lnTo>
                <a:lnTo>
                  <a:pt x="6126" y="8840"/>
                </a:lnTo>
                <a:lnTo>
                  <a:pt x="6640" y="9134"/>
                </a:lnTo>
                <a:lnTo>
                  <a:pt x="7116" y="9501"/>
                </a:lnTo>
                <a:lnTo>
                  <a:pt x="7557" y="9831"/>
                </a:lnTo>
                <a:lnTo>
                  <a:pt x="8437" y="10638"/>
                </a:lnTo>
                <a:lnTo>
                  <a:pt x="9244" y="11371"/>
                </a:lnTo>
                <a:lnTo>
                  <a:pt x="10088" y="12105"/>
                </a:lnTo>
                <a:lnTo>
                  <a:pt x="10344" y="12325"/>
                </a:lnTo>
                <a:lnTo>
                  <a:pt x="10748" y="12655"/>
                </a:lnTo>
                <a:lnTo>
                  <a:pt x="10931" y="12765"/>
                </a:lnTo>
                <a:lnTo>
                  <a:pt x="11115" y="12839"/>
                </a:lnTo>
                <a:lnTo>
                  <a:pt x="11225" y="12839"/>
                </a:lnTo>
                <a:lnTo>
                  <a:pt x="11298" y="12802"/>
                </a:lnTo>
                <a:lnTo>
                  <a:pt x="11335" y="12765"/>
                </a:lnTo>
                <a:lnTo>
                  <a:pt x="11372" y="12692"/>
                </a:lnTo>
                <a:lnTo>
                  <a:pt x="11372" y="12582"/>
                </a:lnTo>
                <a:lnTo>
                  <a:pt x="11335" y="12472"/>
                </a:lnTo>
                <a:lnTo>
                  <a:pt x="11151" y="12325"/>
                </a:lnTo>
                <a:lnTo>
                  <a:pt x="10711" y="11995"/>
                </a:lnTo>
                <a:lnTo>
                  <a:pt x="10271" y="11628"/>
                </a:lnTo>
                <a:lnTo>
                  <a:pt x="9391" y="10858"/>
                </a:lnTo>
                <a:lnTo>
                  <a:pt x="8547" y="10051"/>
                </a:lnTo>
                <a:lnTo>
                  <a:pt x="8107" y="9684"/>
                </a:lnTo>
                <a:lnTo>
                  <a:pt x="7703" y="9354"/>
                </a:lnTo>
                <a:lnTo>
                  <a:pt x="7227" y="9024"/>
                </a:lnTo>
                <a:lnTo>
                  <a:pt x="6786" y="8694"/>
                </a:lnTo>
                <a:lnTo>
                  <a:pt x="6309" y="8437"/>
                </a:lnTo>
                <a:lnTo>
                  <a:pt x="5833" y="8217"/>
                </a:lnTo>
                <a:lnTo>
                  <a:pt x="5356" y="8033"/>
                </a:lnTo>
                <a:lnTo>
                  <a:pt x="5209" y="7997"/>
                </a:lnTo>
                <a:close/>
                <a:moveTo>
                  <a:pt x="954" y="12582"/>
                </a:moveTo>
                <a:lnTo>
                  <a:pt x="1101" y="12692"/>
                </a:lnTo>
                <a:lnTo>
                  <a:pt x="1064" y="12765"/>
                </a:lnTo>
                <a:lnTo>
                  <a:pt x="1064" y="12839"/>
                </a:lnTo>
                <a:lnTo>
                  <a:pt x="1064" y="12875"/>
                </a:lnTo>
                <a:lnTo>
                  <a:pt x="1101" y="12839"/>
                </a:lnTo>
                <a:lnTo>
                  <a:pt x="1211" y="12912"/>
                </a:lnTo>
                <a:lnTo>
                  <a:pt x="1247" y="12985"/>
                </a:lnTo>
                <a:lnTo>
                  <a:pt x="1247" y="13059"/>
                </a:lnTo>
                <a:lnTo>
                  <a:pt x="1284" y="13242"/>
                </a:lnTo>
                <a:lnTo>
                  <a:pt x="991" y="13095"/>
                </a:lnTo>
                <a:lnTo>
                  <a:pt x="844" y="13059"/>
                </a:lnTo>
                <a:lnTo>
                  <a:pt x="697" y="13022"/>
                </a:lnTo>
                <a:lnTo>
                  <a:pt x="844" y="12765"/>
                </a:lnTo>
                <a:lnTo>
                  <a:pt x="954" y="12582"/>
                </a:lnTo>
                <a:close/>
                <a:moveTo>
                  <a:pt x="2715" y="10858"/>
                </a:moveTo>
                <a:lnTo>
                  <a:pt x="2641" y="10931"/>
                </a:lnTo>
                <a:lnTo>
                  <a:pt x="2641" y="10968"/>
                </a:lnTo>
                <a:lnTo>
                  <a:pt x="2788" y="11151"/>
                </a:lnTo>
                <a:lnTo>
                  <a:pt x="2935" y="11261"/>
                </a:lnTo>
                <a:lnTo>
                  <a:pt x="3302" y="11445"/>
                </a:lnTo>
                <a:lnTo>
                  <a:pt x="3778" y="11775"/>
                </a:lnTo>
                <a:lnTo>
                  <a:pt x="4255" y="12105"/>
                </a:lnTo>
                <a:lnTo>
                  <a:pt x="5099" y="12765"/>
                </a:lnTo>
                <a:lnTo>
                  <a:pt x="5539" y="13095"/>
                </a:lnTo>
                <a:lnTo>
                  <a:pt x="5759" y="13242"/>
                </a:lnTo>
                <a:lnTo>
                  <a:pt x="5869" y="13279"/>
                </a:lnTo>
                <a:lnTo>
                  <a:pt x="6053" y="13279"/>
                </a:lnTo>
                <a:lnTo>
                  <a:pt x="6126" y="13242"/>
                </a:lnTo>
                <a:lnTo>
                  <a:pt x="6163" y="13169"/>
                </a:lnTo>
                <a:lnTo>
                  <a:pt x="6126" y="13059"/>
                </a:lnTo>
                <a:lnTo>
                  <a:pt x="6089" y="12985"/>
                </a:lnTo>
                <a:lnTo>
                  <a:pt x="6016" y="12875"/>
                </a:lnTo>
                <a:lnTo>
                  <a:pt x="5869" y="12729"/>
                </a:lnTo>
                <a:lnTo>
                  <a:pt x="5502" y="12472"/>
                </a:lnTo>
                <a:lnTo>
                  <a:pt x="4512" y="11738"/>
                </a:lnTo>
                <a:lnTo>
                  <a:pt x="4035" y="11408"/>
                </a:lnTo>
                <a:lnTo>
                  <a:pt x="3522" y="11078"/>
                </a:lnTo>
                <a:lnTo>
                  <a:pt x="3338" y="11005"/>
                </a:lnTo>
                <a:lnTo>
                  <a:pt x="3118" y="10895"/>
                </a:lnTo>
                <a:lnTo>
                  <a:pt x="2935" y="10858"/>
                </a:lnTo>
                <a:close/>
                <a:moveTo>
                  <a:pt x="13756" y="12252"/>
                </a:moveTo>
                <a:lnTo>
                  <a:pt x="13719" y="12362"/>
                </a:lnTo>
                <a:lnTo>
                  <a:pt x="13719" y="12619"/>
                </a:lnTo>
                <a:lnTo>
                  <a:pt x="13719" y="12912"/>
                </a:lnTo>
                <a:lnTo>
                  <a:pt x="13756" y="12985"/>
                </a:lnTo>
                <a:lnTo>
                  <a:pt x="13793" y="13022"/>
                </a:lnTo>
                <a:lnTo>
                  <a:pt x="13719" y="13095"/>
                </a:lnTo>
                <a:lnTo>
                  <a:pt x="13389" y="13536"/>
                </a:lnTo>
                <a:lnTo>
                  <a:pt x="13426" y="13132"/>
                </a:lnTo>
                <a:lnTo>
                  <a:pt x="13462" y="12912"/>
                </a:lnTo>
                <a:lnTo>
                  <a:pt x="13462" y="12765"/>
                </a:lnTo>
                <a:lnTo>
                  <a:pt x="13426" y="12655"/>
                </a:lnTo>
                <a:lnTo>
                  <a:pt x="13756" y="12252"/>
                </a:lnTo>
                <a:close/>
                <a:moveTo>
                  <a:pt x="4402" y="8694"/>
                </a:moveTo>
                <a:lnTo>
                  <a:pt x="4329" y="8730"/>
                </a:lnTo>
                <a:lnTo>
                  <a:pt x="4255" y="8804"/>
                </a:lnTo>
                <a:lnTo>
                  <a:pt x="4255" y="8877"/>
                </a:lnTo>
                <a:lnTo>
                  <a:pt x="4255" y="8987"/>
                </a:lnTo>
                <a:lnTo>
                  <a:pt x="4292" y="9060"/>
                </a:lnTo>
                <a:lnTo>
                  <a:pt x="4365" y="9134"/>
                </a:lnTo>
                <a:lnTo>
                  <a:pt x="4512" y="9207"/>
                </a:lnTo>
                <a:lnTo>
                  <a:pt x="4842" y="9354"/>
                </a:lnTo>
                <a:lnTo>
                  <a:pt x="5136" y="9501"/>
                </a:lnTo>
                <a:lnTo>
                  <a:pt x="5392" y="9647"/>
                </a:lnTo>
                <a:lnTo>
                  <a:pt x="5869" y="10014"/>
                </a:lnTo>
                <a:lnTo>
                  <a:pt x="6346" y="10418"/>
                </a:lnTo>
                <a:lnTo>
                  <a:pt x="6786" y="10858"/>
                </a:lnTo>
                <a:lnTo>
                  <a:pt x="8584" y="12398"/>
                </a:lnTo>
                <a:lnTo>
                  <a:pt x="9501" y="13169"/>
                </a:lnTo>
                <a:lnTo>
                  <a:pt x="9721" y="13315"/>
                </a:lnTo>
                <a:lnTo>
                  <a:pt x="9941" y="13462"/>
                </a:lnTo>
                <a:lnTo>
                  <a:pt x="10161" y="13572"/>
                </a:lnTo>
                <a:lnTo>
                  <a:pt x="10271" y="13609"/>
                </a:lnTo>
                <a:lnTo>
                  <a:pt x="10381" y="13609"/>
                </a:lnTo>
                <a:lnTo>
                  <a:pt x="10454" y="13572"/>
                </a:lnTo>
                <a:lnTo>
                  <a:pt x="10491" y="13536"/>
                </a:lnTo>
                <a:lnTo>
                  <a:pt x="10528" y="13462"/>
                </a:lnTo>
                <a:lnTo>
                  <a:pt x="10491" y="13389"/>
                </a:lnTo>
                <a:lnTo>
                  <a:pt x="10418" y="13242"/>
                </a:lnTo>
                <a:lnTo>
                  <a:pt x="10271" y="13132"/>
                </a:lnTo>
                <a:lnTo>
                  <a:pt x="9978" y="12949"/>
                </a:lnTo>
                <a:lnTo>
                  <a:pt x="9537" y="12619"/>
                </a:lnTo>
                <a:lnTo>
                  <a:pt x="9134" y="12288"/>
                </a:lnTo>
                <a:lnTo>
                  <a:pt x="7557" y="10931"/>
                </a:lnTo>
                <a:lnTo>
                  <a:pt x="6823" y="10271"/>
                </a:lnTo>
                <a:lnTo>
                  <a:pt x="6089" y="9647"/>
                </a:lnTo>
                <a:lnTo>
                  <a:pt x="5686" y="9354"/>
                </a:lnTo>
                <a:lnTo>
                  <a:pt x="5246" y="9097"/>
                </a:lnTo>
                <a:lnTo>
                  <a:pt x="4769" y="8950"/>
                </a:lnTo>
                <a:lnTo>
                  <a:pt x="4549" y="8840"/>
                </a:lnTo>
                <a:lnTo>
                  <a:pt x="4475" y="8767"/>
                </a:lnTo>
                <a:lnTo>
                  <a:pt x="4439" y="8694"/>
                </a:lnTo>
                <a:close/>
                <a:moveTo>
                  <a:pt x="1541" y="13022"/>
                </a:moveTo>
                <a:lnTo>
                  <a:pt x="2091" y="13389"/>
                </a:lnTo>
                <a:lnTo>
                  <a:pt x="2091" y="13572"/>
                </a:lnTo>
                <a:lnTo>
                  <a:pt x="2126" y="13749"/>
                </a:lnTo>
                <a:lnTo>
                  <a:pt x="1504" y="13389"/>
                </a:lnTo>
                <a:lnTo>
                  <a:pt x="1578" y="13352"/>
                </a:lnTo>
                <a:lnTo>
                  <a:pt x="1614" y="13315"/>
                </a:lnTo>
                <a:lnTo>
                  <a:pt x="1614" y="13279"/>
                </a:lnTo>
                <a:lnTo>
                  <a:pt x="1614" y="13205"/>
                </a:lnTo>
                <a:lnTo>
                  <a:pt x="1541" y="13095"/>
                </a:lnTo>
                <a:lnTo>
                  <a:pt x="1541" y="13022"/>
                </a:lnTo>
                <a:close/>
                <a:moveTo>
                  <a:pt x="13206" y="12949"/>
                </a:moveTo>
                <a:lnTo>
                  <a:pt x="13169" y="13022"/>
                </a:lnTo>
                <a:lnTo>
                  <a:pt x="13059" y="13756"/>
                </a:lnTo>
                <a:lnTo>
                  <a:pt x="13059" y="13829"/>
                </a:lnTo>
                <a:lnTo>
                  <a:pt x="13096" y="13866"/>
                </a:lnTo>
                <a:lnTo>
                  <a:pt x="12912" y="14086"/>
                </a:lnTo>
                <a:lnTo>
                  <a:pt x="12912" y="13719"/>
                </a:lnTo>
                <a:lnTo>
                  <a:pt x="12875" y="13352"/>
                </a:lnTo>
                <a:lnTo>
                  <a:pt x="13206" y="12949"/>
                </a:lnTo>
                <a:close/>
                <a:moveTo>
                  <a:pt x="2458" y="13646"/>
                </a:moveTo>
                <a:lnTo>
                  <a:pt x="2641" y="13792"/>
                </a:lnTo>
                <a:lnTo>
                  <a:pt x="2788" y="13902"/>
                </a:lnTo>
                <a:lnTo>
                  <a:pt x="2788" y="14086"/>
                </a:lnTo>
                <a:lnTo>
                  <a:pt x="2825" y="14233"/>
                </a:lnTo>
                <a:lnTo>
                  <a:pt x="2605" y="14086"/>
                </a:lnTo>
                <a:lnTo>
                  <a:pt x="2385" y="13939"/>
                </a:lnTo>
                <a:lnTo>
                  <a:pt x="2495" y="13939"/>
                </a:lnTo>
                <a:lnTo>
                  <a:pt x="2568" y="13866"/>
                </a:lnTo>
                <a:lnTo>
                  <a:pt x="2568" y="13829"/>
                </a:lnTo>
                <a:lnTo>
                  <a:pt x="2568" y="13756"/>
                </a:lnTo>
                <a:lnTo>
                  <a:pt x="2458" y="13646"/>
                </a:lnTo>
                <a:close/>
                <a:moveTo>
                  <a:pt x="3595" y="9794"/>
                </a:moveTo>
                <a:lnTo>
                  <a:pt x="3558" y="9831"/>
                </a:lnTo>
                <a:lnTo>
                  <a:pt x="3522" y="9867"/>
                </a:lnTo>
                <a:lnTo>
                  <a:pt x="3558" y="9977"/>
                </a:lnTo>
                <a:lnTo>
                  <a:pt x="3595" y="10088"/>
                </a:lnTo>
                <a:lnTo>
                  <a:pt x="3815" y="10234"/>
                </a:lnTo>
                <a:lnTo>
                  <a:pt x="4659" y="10821"/>
                </a:lnTo>
                <a:lnTo>
                  <a:pt x="5466" y="11518"/>
                </a:lnTo>
                <a:lnTo>
                  <a:pt x="6236" y="12178"/>
                </a:lnTo>
                <a:lnTo>
                  <a:pt x="7080" y="12839"/>
                </a:lnTo>
                <a:lnTo>
                  <a:pt x="7923" y="13462"/>
                </a:lnTo>
                <a:lnTo>
                  <a:pt x="8730" y="14049"/>
                </a:lnTo>
                <a:lnTo>
                  <a:pt x="9134" y="14343"/>
                </a:lnTo>
                <a:lnTo>
                  <a:pt x="9574" y="14563"/>
                </a:lnTo>
                <a:lnTo>
                  <a:pt x="9684" y="14563"/>
                </a:lnTo>
                <a:lnTo>
                  <a:pt x="9794" y="14526"/>
                </a:lnTo>
                <a:lnTo>
                  <a:pt x="9868" y="14453"/>
                </a:lnTo>
                <a:lnTo>
                  <a:pt x="9904" y="14416"/>
                </a:lnTo>
                <a:lnTo>
                  <a:pt x="9904" y="14379"/>
                </a:lnTo>
                <a:lnTo>
                  <a:pt x="9904" y="14306"/>
                </a:lnTo>
                <a:lnTo>
                  <a:pt x="9868" y="14269"/>
                </a:lnTo>
                <a:lnTo>
                  <a:pt x="9794" y="14196"/>
                </a:lnTo>
                <a:lnTo>
                  <a:pt x="9721" y="14159"/>
                </a:lnTo>
                <a:lnTo>
                  <a:pt x="9501" y="14012"/>
                </a:lnTo>
                <a:lnTo>
                  <a:pt x="9281" y="13866"/>
                </a:lnTo>
                <a:lnTo>
                  <a:pt x="8290" y="13205"/>
                </a:lnTo>
                <a:lnTo>
                  <a:pt x="7373" y="12508"/>
                </a:lnTo>
                <a:lnTo>
                  <a:pt x="6493" y="11812"/>
                </a:lnTo>
                <a:lnTo>
                  <a:pt x="5649" y="11115"/>
                </a:lnTo>
                <a:lnTo>
                  <a:pt x="4769" y="10418"/>
                </a:lnTo>
                <a:lnTo>
                  <a:pt x="4549" y="10234"/>
                </a:lnTo>
                <a:lnTo>
                  <a:pt x="4145" y="9977"/>
                </a:lnTo>
                <a:lnTo>
                  <a:pt x="3925" y="9867"/>
                </a:lnTo>
                <a:lnTo>
                  <a:pt x="3742" y="9794"/>
                </a:lnTo>
                <a:close/>
                <a:moveTo>
                  <a:pt x="3155" y="14122"/>
                </a:moveTo>
                <a:lnTo>
                  <a:pt x="3778" y="14563"/>
                </a:lnTo>
                <a:lnTo>
                  <a:pt x="3742" y="14746"/>
                </a:lnTo>
                <a:lnTo>
                  <a:pt x="3742" y="14856"/>
                </a:lnTo>
                <a:lnTo>
                  <a:pt x="3338" y="14563"/>
                </a:lnTo>
                <a:lnTo>
                  <a:pt x="3338" y="14489"/>
                </a:lnTo>
                <a:lnTo>
                  <a:pt x="3302" y="14416"/>
                </a:lnTo>
                <a:lnTo>
                  <a:pt x="3192" y="14269"/>
                </a:lnTo>
                <a:lnTo>
                  <a:pt x="3155" y="14122"/>
                </a:lnTo>
                <a:close/>
                <a:moveTo>
                  <a:pt x="12692" y="13536"/>
                </a:moveTo>
                <a:lnTo>
                  <a:pt x="12619" y="13976"/>
                </a:lnTo>
                <a:lnTo>
                  <a:pt x="12582" y="14416"/>
                </a:lnTo>
                <a:lnTo>
                  <a:pt x="12582" y="14489"/>
                </a:lnTo>
                <a:lnTo>
                  <a:pt x="12142" y="15040"/>
                </a:lnTo>
                <a:lnTo>
                  <a:pt x="12142" y="14893"/>
                </a:lnTo>
                <a:lnTo>
                  <a:pt x="12142" y="14563"/>
                </a:lnTo>
                <a:lnTo>
                  <a:pt x="12105" y="14269"/>
                </a:lnTo>
                <a:lnTo>
                  <a:pt x="12692" y="13536"/>
                </a:lnTo>
                <a:close/>
                <a:moveTo>
                  <a:pt x="4035" y="14746"/>
                </a:moveTo>
                <a:lnTo>
                  <a:pt x="4402" y="15003"/>
                </a:lnTo>
                <a:lnTo>
                  <a:pt x="4402" y="15040"/>
                </a:lnTo>
                <a:lnTo>
                  <a:pt x="4402" y="15150"/>
                </a:lnTo>
                <a:lnTo>
                  <a:pt x="4439" y="15223"/>
                </a:lnTo>
                <a:lnTo>
                  <a:pt x="4549" y="15370"/>
                </a:lnTo>
                <a:lnTo>
                  <a:pt x="4659" y="15553"/>
                </a:lnTo>
                <a:lnTo>
                  <a:pt x="4255" y="15223"/>
                </a:lnTo>
                <a:lnTo>
                  <a:pt x="4255" y="15150"/>
                </a:lnTo>
                <a:lnTo>
                  <a:pt x="4219" y="15076"/>
                </a:lnTo>
                <a:lnTo>
                  <a:pt x="4109" y="14966"/>
                </a:lnTo>
                <a:lnTo>
                  <a:pt x="4035" y="14856"/>
                </a:lnTo>
                <a:lnTo>
                  <a:pt x="4035" y="14746"/>
                </a:lnTo>
                <a:close/>
                <a:moveTo>
                  <a:pt x="11922" y="14489"/>
                </a:moveTo>
                <a:lnTo>
                  <a:pt x="11885" y="14856"/>
                </a:lnTo>
                <a:lnTo>
                  <a:pt x="11848" y="15113"/>
                </a:lnTo>
                <a:lnTo>
                  <a:pt x="11848" y="15260"/>
                </a:lnTo>
                <a:lnTo>
                  <a:pt x="11848" y="15370"/>
                </a:lnTo>
                <a:lnTo>
                  <a:pt x="11555" y="15700"/>
                </a:lnTo>
                <a:lnTo>
                  <a:pt x="11592" y="15480"/>
                </a:lnTo>
                <a:lnTo>
                  <a:pt x="11555" y="15223"/>
                </a:lnTo>
                <a:lnTo>
                  <a:pt x="11555" y="15150"/>
                </a:lnTo>
                <a:lnTo>
                  <a:pt x="11482" y="15113"/>
                </a:lnTo>
                <a:lnTo>
                  <a:pt x="11445" y="15113"/>
                </a:lnTo>
                <a:lnTo>
                  <a:pt x="11922" y="14489"/>
                </a:lnTo>
                <a:close/>
                <a:moveTo>
                  <a:pt x="4769" y="15223"/>
                </a:moveTo>
                <a:lnTo>
                  <a:pt x="5026" y="15406"/>
                </a:lnTo>
                <a:lnTo>
                  <a:pt x="5576" y="15810"/>
                </a:lnTo>
                <a:lnTo>
                  <a:pt x="5576" y="15883"/>
                </a:lnTo>
                <a:lnTo>
                  <a:pt x="5576" y="16177"/>
                </a:lnTo>
                <a:lnTo>
                  <a:pt x="5576" y="16287"/>
                </a:lnTo>
                <a:lnTo>
                  <a:pt x="4916" y="15773"/>
                </a:lnTo>
                <a:lnTo>
                  <a:pt x="4952" y="15663"/>
                </a:lnTo>
                <a:lnTo>
                  <a:pt x="4952" y="15553"/>
                </a:lnTo>
                <a:lnTo>
                  <a:pt x="4916" y="15480"/>
                </a:lnTo>
                <a:lnTo>
                  <a:pt x="4879" y="15370"/>
                </a:lnTo>
                <a:lnTo>
                  <a:pt x="4769" y="15223"/>
                </a:lnTo>
                <a:close/>
                <a:moveTo>
                  <a:pt x="5833" y="15993"/>
                </a:moveTo>
                <a:lnTo>
                  <a:pt x="6456" y="16507"/>
                </a:lnTo>
                <a:lnTo>
                  <a:pt x="6420" y="16580"/>
                </a:lnTo>
                <a:lnTo>
                  <a:pt x="6383" y="16690"/>
                </a:lnTo>
                <a:lnTo>
                  <a:pt x="6346" y="16874"/>
                </a:lnTo>
                <a:lnTo>
                  <a:pt x="5869" y="16507"/>
                </a:lnTo>
                <a:lnTo>
                  <a:pt x="5869" y="16323"/>
                </a:lnTo>
                <a:lnTo>
                  <a:pt x="5869" y="16140"/>
                </a:lnTo>
                <a:lnTo>
                  <a:pt x="5833" y="15993"/>
                </a:lnTo>
                <a:close/>
                <a:moveTo>
                  <a:pt x="11298" y="15260"/>
                </a:moveTo>
                <a:lnTo>
                  <a:pt x="11298" y="15443"/>
                </a:lnTo>
                <a:lnTo>
                  <a:pt x="11225" y="15957"/>
                </a:lnTo>
                <a:lnTo>
                  <a:pt x="11225" y="16030"/>
                </a:lnTo>
                <a:lnTo>
                  <a:pt x="11261" y="16067"/>
                </a:lnTo>
                <a:lnTo>
                  <a:pt x="10088" y="17387"/>
                </a:lnTo>
                <a:lnTo>
                  <a:pt x="10088" y="17130"/>
                </a:lnTo>
                <a:lnTo>
                  <a:pt x="10088" y="16984"/>
                </a:lnTo>
                <a:lnTo>
                  <a:pt x="10308" y="16653"/>
                </a:lnTo>
                <a:lnTo>
                  <a:pt x="10821" y="15920"/>
                </a:lnTo>
                <a:lnTo>
                  <a:pt x="10785" y="16067"/>
                </a:lnTo>
                <a:lnTo>
                  <a:pt x="10711" y="16287"/>
                </a:lnTo>
                <a:lnTo>
                  <a:pt x="10711" y="16397"/>
                </a:lnTo>
                <a:lnTo>
                  <a:pt x="10711" y="16507"/>
                </a:lnTo>
                <a:lnTo>
                  <a:pt x="10748" y="16543"/>
                </a:lnTo>
                <a:lnTo>
                  <a:pt x="10785" y="16543"/>
                </a:lnTo>
                <a:lnTo>
                  <a:pt x="10895" y="16470"/>
                </a:lnTo>
                <a:lnTo>
                  <a:pt x="10968" y="16360"/>
                </a:lnTo>
                <a:lnTo>
                  <a:pt x="11005" y="16103"/>
                </a:lnTo>
                <a:lnTo>
                  <a:pt x="11005" y="15663"/>
                </a:lnTo>
                <a:lnTo>
                  <a:pt x="11225" y="15370"/>
                </a:lnTo>
                <a:lnTo>
                  <a:pt x="11298" y="15260"/>
                </a:lnTo>
                <a:close/>
                <a:moveTo>
                  <a:pt x="6566" y="16580"/>
                </a:moveTo>
                <a:lnTo>
                  <a:pt x="7006" y="17020"/>
                </a:lnTo>
                <a:lnTo>
                  <a:pt x="7006" y="17240"/>
                </a:lnTo>
                <a:lnTo>
                  <a:pt x="7006" y="17460"/>
                </a:lnTo>
                <a:lnTo>
                  <a:pt x="6896" y="17350"/>
                </a:lnTo>
                <a:lnTo>
                  <a:pt x="6640" y="17130"/>
                </a:lnTo>
                <a:lnTo>
                  <a:pt x="6640" y="17020"/>
                </a:lnTo>
                <a:lnTo>
                  <a:pt x="6603" y="16800"/>
                </a:lnTo>
                <a:lnTo>
                  <a:pt x="6566" y="16580"/>
                </a:lnTo>
                <a:close/>
                <a:moveTo>
                  <a:pt x="9464" y="404"/>
                </a:moveTo>
                <a:lnTo>
                  <a:pt x="9684" y="440"/>
                </a:lnTo>
                <a:lnTo>
                  <a:pt x="9868" y="477"/>
                </a:lnTo>
                <a:lnTo>
                  <a:pt x="10051" y="587"/>
                </a:lnTo>
                <a:lnTo>
                  <a:pt x="10418" y="844"/>
                </a:lnTo>
                <a:lnTo>
                  <a:pt x="10711" y="1064"/>
                </a:lnTo>
                <a:lnTo>
                  <a:pt x="12582" y="2421"/>
                </a:lnTo>
                <a:lnTo>
                  <a:pt x="14489" y="3815"/>
                </a:lnTo>
                <a:lnTo>
                  <a:pt x="15443" y="4512"/>
                </a:lnTo>
                <a:lnTo>
                  <a:pt x="15700" y="4732"/>
                </a:lnTo>
                <a:lnTo>
                  <a:pt x="15847" y="4805"/>
                </a:lnTo>
                <a:lnTo>
                  <a:pt x="15993" y="4879"/>
                </a:lnTo>
                <a:lnTo>
                  <a:pt x="15590" y="5356"/>
                </a:lnTo>
                <a:lnTo>
                  <a:pt x="15223" y="5869"/>
                </a:lnTo>
                <a:lnTo>
                  <a:pt x="15040" y="6089"/>
                </a:lnTo>
                <a:lnTo>
                  <a:pt x="14856" y="6383"/>
                </a:lnTo>
                <a:lnTo>
                  <a:pt x="14783" y="6529"/>
                </a:lnTo>
                <a:lnTo>
                  <a:pt x="14746" y="6639"/>
                </a:lnTo>
                <a:lnTo>
                  <a:pt x="14746" y="6786"/>
                </a:lnTo>
                <a:lnTo>
                  <a:pt x="14856" y="6896"/>
                </a:lnTo>
                <a:lnTo>
                  <a:pt x="14966" y="7006"/>
                </a:lnTo>
                <a:lnTo>
                  <a:pt x="15076" y="7080"/>
                </a:lnTo>
                <a:lnTo>
                  <a:pt x="15370" y="7190"/>
                </a:lnTo>
                <a:lnTo>
                  <a:pt x="15957" y="7300"/>
                </a:lnTo>
                <a:lnTo>
                  <a:pt x="16727" y="7446"/>
                </a:lnTo>
                <a:lnTo>
                  <a:pt x="17021" y="7520"/>
                </a:lnTo>
                <a:lnTo>
                  <a:pt x="16984" y="7593"/>
                </a:lnTo>
                <a:lnTo>
                  <a:pt x="16470" y="8143"/>
                </a:lnTo>
                <a:lnTo>
                  <a:pt x="15993" y="8730"/>
                </a:lnTo>
                <a:lnTo>
                  <a:pt x="15040" y="9904"/>
                </a:lnTo>
                <a:lnTo>
                  <a:pt x="12912" y="12508"/>
                </a:lnTo>
                <a:lnTo>
                  <a:pt x="11848" y="13792"/>
                </a:lnTo>
                <a:lnTo>
                  <a:pt x="10821" y="15113"/>
                </a:lnTo>
                <a:lnTo>
                  <a:pt x="10344" y="15736"/>
                </a:lnTo>
                <a:lnTo>
                  <a:pt x="9904" y="16397"/>
                </a:lnTo>
                <a:lnTo>
                  <a:pt x="9464" y="17057"/>
                </a:lnTo>
                <a:lnTo>
                  <a:pt x="9317" y="17277"/>
                </a:lnTo>
                <a:lnTo>
                  <a:pt x="9207" y="17497"/>
                </a:lnTo>
                <a:lnTo>
                  <a:pt x="8987" y="17387"/>
                </a:lnTo>
                <a:lnTo>
                  <a:pt x="8767" y="17350"/>
                </a:lnTo>
                <a:lnTo>
                  <a:pt x="8290" y="17204"/>
                </a:lnTo>
                <a:lnTo>
                  <a:pt x="7997" y="17094"/>
                </a:lnTo>
                <a:lnTo>
                  <a:pt x="7740" y="16910"/>
                </a:lnTo>
                <a:lnTo>
                  <a:pt x="7483" y="16727"/>
                </a:lnTo>
                <a:lnTo>
                  <a:pt x="7227" y="16507"/>
                </a:lnTo>
                <a:lnTo>
                  <a:pt x="6750" y="16067"/>
                </a:lnTo>
                <a:lnTo>
                  <a:pt x="6273" y="15663"/>
                </a:lnTo>
                <a:lnTo>
                  <a:pt x="5723" y="15296"/>
                </a:lnTo>
                <a:lnTo>
                  <a:pt x="5209" y="14929"/>
                </a:lnTo>
                <a:lnTo>
                  <a:pt x="3045" y="13462"/>
                </a:lnTo>
                <a:lnTo>
                  <a:pt x="1908" y="12619"/>
                </a:lnTo>
                <a:lnTo>
                  <a:pt x="1321" y="12215"/>
                </a:lnTo>
                <a:lnTo>
                  <a:pt x="697" y="11848"/>
                </a:lnTo>
                <a:lnTo>
                  <a:pt x="624" y="11812"/>
                </a:lnTo>
                <a:lnTo>
                  <a:pt x="1614" y="10381"/>
                </a:lnTo>
                <a:lnTo>
                  <a:pt x="2641" y="8950"/>
                </a:lnTo>
                <a:lnTo>
                  <a:pt x="3668" y="7556"/>
                </a:lnTo>
                <a:lnTo>
                  <a:pt x="4732" y="6163"/>
                </a:lnTo>
                <a:lnTo>
                  <a:pt x="6970" y="3338"/>
                </a:lnTo>
                <a:lnTo>
                  <a:pt x="8144" y="1944"/>
                </a:lnTo>
                <a:lnTo>
                  <a:pt x="8730" y="1284"/>
                </a:lnTo>
                <a:lnTo>
                  <a:pt x="9244" y="550"/>
                </a:lnTo>
                <a:lnTo>
                  <a:pt x="9281" y="477"/>
                </a:lnTo>
                <a:lnTo>
                  <a:pt x="9281" y="404"/>
                </a:lnTo>
                <a:close/>
                <a:moveTo>
                  <a:pt x="7227" y="17204"/>
                </a:moveTo>
                <a:lnTo>
                  <a:pt x="7667" y="17460"/>
                </a:lnTo>
                <a:lnTo>
                  <a:pt x="8107" y="17681"/>
                </a:lnTo>
                <a:lnTo>
                  <a:pt x="8070" y="17937"/>
                </a:lnTo>
                <a:lnTo>
                  <a:pt x="8107" y="18194"/>
                </a:lnTo>
                <a:lnTo>
                  <a:pt x="7850" y="18084"/>
                </a:lnTo>
                <a:lnTo>
                  <a:pt x="7447" y="17791"/>
                </a:lnTo>
                <a:lnTo>
                  <a:pt x="7410" y="17644"/>
                </a:lnTo>
                <a:lnTo>
                  <a:pt x="7337" y="17497"/>
                </a:lnTo>
                <a:lnTo>
                  <a:pt x="7227" y="17204"/>
                </a:lnTo>
                <a:close/>
                <a:moveTo>
                  <a:pt x="9831" y="17460"/>
                </a:moveTo>
                <a:lnTo>
                  <a:pt x="9868" y="17534"/>
                </a:lnTo>
                <a:lnTo>
                  <a:pt x="9904" y="17571"/>
                </a:lnTo>
                <a:lnTo>
                  <a:pt x="9464" y="18084"/>
                </a:lnTo>
                <a:lnTo>
                  <a:pt x="9207" y="18341"/>
                </a:lnTo>
                <a:lnTo>
                  <a:pt x="9171" y="18231"/>
                </a:lnTo>
                <a:lnTo>
                  <a:pt x="9134" y="18121"/>
                </a:lnTo>
                <a:lnTo>
                  <a:pt x="9134" y="17974"/>
                </a:lnTo>
                <a:lnTo>
                  <a:pt x="9317" y="17974"/>
                </a:lnTo>
                <a:lnTo>
                  <a:pt x="9317" y="17937"/>
                </a:lnTo>
                <a:lnTo>
                  <a:pt x="9391" y="17937"/>
                </a:lnTo>
                <a:lnTo>
                  <a:pt x="9464" y="17901"/>
                </a:lnTo>
                <a:lnTo>
                  <a:pt x="9574" y="17827"/>
                </a:lnTo>
                <a:lnTo>
                  <a:pt x="9647" y="17681"/>
                </a:lnTo>
                <a:lnTo>
                  <a:pt x="9794" y="17460"/>
                </a:lnTo>
                <a:close/>
                <a:moveTo>
                  <a:pt x="9464" y="0"/>
                </a:moveTo>
                <a:lnTo>
                  <a:pt x="9281" y="37"/>
                </a:lnTo>
                <a:lnTo>
                  <a:pt x="9134" y="110"/>
                </a:lnTo>
                <a:lnTo>
                  <a:pt x="9024" y="147"/>
                </a:lnTo>
                <a:lnTo>
                  <a:pt x="8951" y="257"/>
                </a:lnTo>
                <a:lnTo>
                  <a:pt x="8914" y="294"/>
                </a:lnTo>
                <a:lnTo>
                  <a:pt x="8914" y="330"/>
                </a:lnTo>
                <a:lnTo>
                  <a:pt x="8327" y="954"/>
                </a:lnTo>
                <a:lnTo>
                  <a:pt x="7740" y="1614"/>
                </a:lnTo>
                <a:lnTo>
                  <a:pt x="6640" y="2971"/>
                </a:lnTo>
                <a:lnTo>
                  <a:pt x="5502" y="4365"/>
                </a:lnTo>
                <a:lnTo>
                  <a:pt x="4402" y="5759"/>
                </a:lnTo>
                <a:lnTo>
                  <a:pt x="2421" y="8400"/>
                </a:lnTo>
                <a:lnTo>
                  <a:pt x="477" y="11041"/>
                </a:lnTo>
                <a:lnTo>
                  <a:pt x="330" y="11261"/>
                </a:lnTo>
                <a:lnTo>
                  <a:pt x="37" y="11701"/>
                </a:lnTo>
                <a:lnTo>
                  <a:pt x="0" y="11775"/>
                </a:lnTo>
                <a:lnTo>
                  <a:pt x="0" y="11885"/>
                </a:lnTo>
                <a:lnTo>
                  <a:pt x="37" y="11958"/>
                </a:lnTo>
                <a:lnTo>
                  <a:pt x="74" y="12032"/>
                </a:lnTo>
                <a:lnTo>
                  <a:pt x="147" y="12068"/>
                </a:lnTo>
                <a:lnTo>
                  <a:pt x="220" y="12105"/>
                </a:lnTo>
                <a:lnTo>
                  <a:pt x="294" y="12105"/>
                </a:lnTo>
                <a:lnTo>
                  <a:pt x="404" y="12068"/>
                </a:lnTo>
                <a:lnTo>
                  <a:pt x="440" y="12142"/>
                </a:lnTo>
                <a:lnTo>
                  <a:pt x="697" y="12398"/>
                </a:lnTo>
                <a:lnTo>
                  <a:pt x="587" y="12508"/>
                </a:lnTo>
                <a:lnTo>
                  <a:pt x="514" y="12655"/>
                </a:lnTo>
                <a:lnTo>
                  <a:pt x="440" y="12802"/>
                </a:lnTo>
                <a:lnTo>
                  <a:pt x="404" y="12949"/>
                </a:lnTo>
                <a:lnTo>
                  <a:pt x="404" y="13022"/>
                </a:lnTo>
                <a:lnTo>
                  <a:pt x="440" y="13059"/>
                </a:lnTo>
                <a:lnTo>
                  <a:pt x="514" y="13095"/>
                </a:lnTo>
                <a:lnTo>
                  <a:pt x="550" y="13095"/>
                </a:lnTo>
                <a:lnTo>
                  <a:pt x="624" y="13205"/>
                </a:lnTo>
                <a:lnTo>
                  <a:pt x="697" y="13315"/>
                </a:lnTo>
                <a:lnTo>
                  <a:pt x="881" y="13462"/>
                </a:lnTo>
                <a:lnTo>
                  <a:pt x="1284" y="13719"/>
                </a:lnTo>
                <a:lnTo>
                  <a:pt x="2385" y="14416"/>
                </a:lnTo>
                <a:lnTo>
                  <a:pt x="3558" y="15223"/>
                </a:lnTo>
                <a:lnTo>
                  <a:pt x="4659" y="16103"/>
                </a:lnTo>
                <a:lnTo>
                  <a:pt x="6420" y="17534"/>
                </a:lnTo>
                <a:lnTo>
                  <a:pt x="6420" y="17571"/>
                </a:lnTo>
                <a:lnTo>
                  <a:pt x="6493" y="17644"/>
                </a:lnTo>
                <a:lnTo>
                  <a:pt x="6566" y="17644"/>
                </a:lnTo>
                <a:lnTo>
                  <a:pt x="6823" y="17864"/>
                </a:lnTo>
                <a:lnTo>
                  <a:pt x="7300" y="18231"/>
                </a:lnTo>
                <a:lnTo>
                  <a:pt x="7777" y="18561"/>
                </a:lnTo>
                <a:lnTo>
                  <a:pt x="8034" y="18671"/>
                </a:lnTo>
                <a:lnTo>
                  <a:pt x="8254" y="18781"/>
                </a:lnTo>
                <a:lnTo>
                  <a:pt x="8510" y="18854"/>
                </a:lnTo>
                <a:lnTo>
                  <a:pt x="8620" y="18854"/>
                </a:lnTo>
                <a:lnTo>
                  <a:pt x="8767" y="18818"/>
                </a:lnTo>
                <a:lnTo>
                  <a:pt x="8804" y="18744"/>
                </a:lnTo>
                <a:lnTo>
                  <a:pt x="8840" y="18708"/>
                </a:lnTo>
                <a:lnTo>
                  <a:pt x="8840" y="18634"/>
                </a:lnTo>
                <a:lnTo>
                  <a:pt x="8804" y="18561"/>
                </a:lnTo>
                <a:lnTo>
                  <a:pt x="8730" y="18488"/>
                </a:lnTo>
                <a:lnTo>
                  <a:pt x="8620" y="18414"/>
                </a:lnTo>
                <a:lnTo>
                  <a:pt x="8437" y="18341"/>
                </a:lnTo>
                <a:lnTo>
                  <a:pt x="8400" y="18341"/>
                </a:lnTo>
                <a:lnTo>
                  <a:pt x="8400" y="18157"/>
                </a:lnTo>
                <a:lnTo>
                  <a:pt x="8400" y="17974"/>
                </a:lnTo>
                <a:lnTo>
                  <a:pt x="8364" y="17791"/>
                </a:lnTo>
                <a:lnTo>
                  <a:pt x="8620" y="17864"/>
                </a:lnTo>
                <a:lnTo>
                  <a:pt x="8951" y="17937"/>
                </a:lnTo>
                <a:lnTo>
                  <a:pt x="8877" y="18121"/>
                </a:lnTo>
                <a:lnTo>
                  <a:pt x="8877" y="18267"/>
                </a:lnTo>
                <a:lnTo>
                  <a:pt x="8914" y="18451"/>
                </a:lnTo>
                <a:lnTo>
                  <a:pt x="8987" y="18598"/>
                </a:lnTo>
                <a:lnTo>
                  <a:pt x="8877" y="18781"/>
                </a:lnTo>
                <a:lnTo>
                  <a:pt x="8877" y="18854"/>
                </a:lnTo>
                <a:lnTo>
                  <a:pt x="8914" y="18964"/>
                </a:lnTo>
                <a:lnTo>
                  <a:pt x="9024" y="19001"/>
                </a:lnTo>
                <a:lnTo>
                  <a:pt x="9097" y="18964"/>
                </a:lnTo>
                <a:lnTo>
                  <a:pt x="9281" y="18854"/>
                </a:lnTo>
                <a:lnTo>
                  <a:pt x="9427" y="18708"/>
                </a:lnTo>
                <a:lnTo>
                  <a:pt x="9721" y="18414"/>
                </a:lnTo>
                <a:lnTo>
                  <a:pt x="10344" y="17717"/>
                </a:lnTo>
                <a:lnTo>
                  <a:pt x="11555" y="16397"/>
                </a:lnTo>
                <a:lnTo>
                  <a:pt x="12802" y="14929"/>
                </a:lnTo>
                <a:lnTo>
                  <a:pt x="14013" y="13462"/>
                </a:lnTo>
                <a:lnTo>
                  <a:pt x="15150" y="11958"/>
                </a:lnTo>
                <a:lnTo>
                  <a:pt x="16214" y="10454"/>
                </a:lnTo>
                <a:lnTo>
                  <a:pt x="17314" y="8950"/>
                </a:lnTo>
                <a:lnTo>
                  <a:pt x="17791" y="8253"/>
                </a:lnTo>
                <a:lnTo>
                  <a:pt x="18011" y="7887"/>
                </a:lnTo>
                <a:lnTo>
                  <a:pt x="18231" y="7483"/>
                </a:lnTo>
                <a:lnTo>
                  <a:pt x="18304" y="7483"/>
                </a:lnTo>
                <a:lnTo>
                  <a:pt x="18341" y="7446"/>
                </a:lnTo>
                <a:lnTo>
                  <a:pt x="18378" y="7373"/>
                </a:lnTo>
                <a:lnTo>
                  <a:pt x="18378" y="7300"/>
                </a:lnTo>
                <a:lnTo>
                  <a:pt x="18268" y="7080"/>
                </a:lnTo>
                <a:lnTo>
                  <a:pt x="18158" y="6860"/>
                </a:lnTo>
                <a:lnTo>
                  <a:pt x="17828" y="6493"/>
                </a:lnTo>
                <a:lnTo>
                  <a:pt x="17644" y="6346"/>
                </a:lnTo>
                <a:lnTo>
                  <a:pt x="17424" y="6199"/>
                </a:lnTo>
                <a:lnTo>
                  <a:pt x="17277" y="6126"/>
                </a:lnTo>
                <a:lnTo>
                  <a:pt x="17131" y="6089"/>
                </a:lnTo>
                <a:lnTo>
                  <a:pt x="16910" y="5576"/>
                </a:lnTo>
                <a:lnTo>
                  <a:pt x="16837" y="5319"/>
                </a:lnTo>
                <a:lnTo>
                  <a:pt x="16800" y="5062"/>
                </a:lnTo>
                <a:lnTo>
                  <a:pt x="16800" y="4915"/>
                </a:lnTo>
                <a:lnTo>
                  <a:pt x="16727" y="4769"/>
                </a:lnTo>
                <a:lnTo>
                  <a:pt x="16654" y="4695"/>
                </a:lnTo>
                <a:lnTo>
                  <a:pt x="16470" y="4695"/>
                </a:lnTo>
                <a:lnTo>
                  <a:pt x="16397" y="4732"/>
                </a:lnTo>
                <a:lnTo>
                  <a:pt x="16360" y="4769"/>
                </a:lnTo>
                <a:lnTo>
                  <a:pt x="16397" y="4842"/>
                </a:lnTo>
                <a:lnTo>
                  <a:pt x="16434" y="4879"/>
                </a:lnTo>
                <a:lnTo>
                  <a:pt x="16434" y="4915"/>
                </a:lnTo>
                <a:lnTo>
                  <a:pt x="16434" y="5099"/>
                </a:lnTo>
                <a:lnTo>
                  <a:pt x="16434" y="5356"/>
                </a:lnTo>
                <a:lnTo>
                  <a:pt x="16470" y="5539"/>
                </a:lnTo>
                <a:lnTo>
                  <a:pt x="16544" y="5759"/>
                </a:lnTo>
                <a:lnTo>
                  <a:pt x="16690" y="6126"/>
                </a:lnTo>
                <a:lnTo>
                  <a:pt x="16984" y="7006"/>
                </a:lnTo>
                <a:lnTo>
                  <a:pt x="17021" y="7080"/>
                </a:lnTo>
                <a:lnTo>
                  <a:pt x="16544" y="6970"/>
                </a:lnTo>
                <a:lnTo>
                  <a:pt x="15920" y="6860"/>
                </a:lnTo>
                <a:lnTo>
                  <a:pt x="15296" y="6713"/>
                </a:lnTo>
                <a:lnTo>
                  <a:pt x="15186" y="6639"/>
                </a:lnTo>
                <a:lnTo>
                  <a:pt x="15223" y="6603"/>
                </a:lnTo>
                <a:lnTo>
                  <a:pt x="15333" y="6419"/>
                </a:lnTo>
                <a:lnTo>
                  <a:pt x="15700" y="5906"/>
                </a:lnTo>
                <a:lnTo>
                  <a:pt x="16030" y="5392"/>
                </a:lnTo>
                <a:lnTo>
                  <a:pt x="16287" y="4915"/>
                </a:lnTo>
                <a:lnTo>
                  <a:pt x="16360" y="4842"/>
                </a:lnTo>
                <a:lnTo>
                  <a:pt x="16360" y="4732"/>
                </a:lnTo>
                <a:lnTo>
                  <a:pt x="16324" y="4622"/>
                </a:lnTo>
                <a:lnTo>
                  <a:pt x="16250" y="4512"/>
                </a:lnTo>
                <a:lnTo>
                  <a:pt x="16067" y="4329"/>
                </a:lnTo>
                <a:lnTo>
                  <a:pt x="15590" y="4035"/>
                </a:lnTo>
                <a:lnTo>
                  <a:pt x="14526" y="3265"/>
                </a:lnTo>
                <a:lnTo>
                  <a:pt x="12435" y="1724"/>
                </a:lnTo>
                <a:lnTo>
                  <a:pt x="11445" y="1027"/>
                </a:lnTo>
                <a:lnTo>
                  <a:pt x="10454" y="330"/>
                </a:lnTo>
                <a:lnTo>
                  <a:pt x="10124" y="147"/>
                </a:lnTo>
                <a:lnTo>
                  <a:pt x="9794" y="37"/>
                </a:lnTo>
                <a:lnTo>
                  <a:pt x="9611" y="0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699" name="Google Shape;699;p14"/>
          <p:cNvSpPr/>
          <p:nvPr/>
        </p:nvSpPr>
        <p:spPr>
          <a:xfrm>
            <a:off x="2644912" y="4036538"/>
            <a:ext cx="890356" cy="706800"/>
          </a:xfrm>
          <a:custGeom>
            <a:avLst/>
            <a:gdLst/>
            <a:ahLst/>
            <a:cxnLst/>
            <a:rect l="l" t="t" r="r" b="b"/>
            <a:pathLst>
              <a:path w="17792" h="14124" extrusionOk="0">
                <a:moveTo>
                  <a:pt x="10565" y="2275"/>
                </a:moveTo>
                <a:lnTo>
                  <a:pt x="10785" y="2312"/>
                </a:lnTo>
                <a:lnTo>
                  <a:pt x="11189" y="2422"/>
                </a:lnTo>
                <a:lnTo>
                  <a:pt x="11555" y="2605"/>
                </a:lnTo>
                <a:lnTo>
                  <a:pt x="11445" y="2605"/>
                </a:lnTo>
                <a:lnTo>
                  <a:pt x="10638" y="2899"/>
                </a:lnTo>
                <a:lnTo>
                  <a:pt x="9868" y="3192"/>
                </a:lnTo>
                <a:lnTo>
                  <a:pt x="9245" y="3449"/>
                </a:lnTo>
                <a:lnTo>
                  <a:pt x="8584" y="3706"/>
                </a:lnTo>
                <a:lnTo>
                  <a:pt x="7961" y="4036"/>
                </a:lnTo>
                <a:lnTo>
                  <a:pt x="7667" y="4219"/>
                </a:lnTo>
                <a:lnTo>
                  <a:pt x="7410" y="4439"/>
                </a:lnTo>
                <a:lnTo>
                  <a:pt x="7631" y="4073"/>
                </a:lnTo>
                <a:lnTo>
                  <a:pt x="7887" y="3743"/>
                </a:lnTo>
                <a:lnTo>
                  <a:pt x="8144" y="3412"/>
                </a:lnTo>
                <a:lnTo>
                  <a:pt x="8438" y="3156"/>
                </a:lnTo>
                <a:lnTo>
                  <a:pt x="8768" y="2899"/>
                </a:lnTo>
                <a:lnTo>
                  <a:pt x="9098" y="2679"/>
                </a:lnTo>
                <a:lnTo>
                  <a:pt x="9501" y="2495"/>
                </a:lnTo>
                <a:lnTo>
                  <a:pt x="9905" y="2349"/>
                </a:lnTo>
                <a:lnTo>
                  <a:pt x="10125" y="2312"/>
                </a:lnTo>
                <a:lnTo>
                  <a:pt x="10345" y="2275"/>
                </a:lnTo>
                <a:close/>
                <a:moveTo>
                  <a:pt x="1285" y="2129"/>
                </a:moveTo>
                <a:lnTo>
                  <a:pt x="1248" y="2165"/>
                </a:lnTo>
                <a:lnTo>
                  <a:pt x="1101" y="2275"/>
                </a:lnTo>
                <a:lnTo>
                  <a:pt x="991" y="2422"/>
                </a:lnTo>
                <a:lnTo>
                  <a:pt x="808" y="2715"/>
                </a:lnTo>
                <a:lnTo>
                  <a:pt x="588" y="2605"/>
                </a:lnTo>
                <a:lnTo>
                  <a:pt x="441" y="2422"/>
                </a:lnTo>
                <a:lnTo>
                  <a:pt x="258" y="2239"/>
                </a:lnTo>
                <a:lnTo>
                  <a:pt x="184" y="2202"/>
                </a:lnTo>
                <a:lnTo>
                  <a:pt x="111" y="2202"/>
                </a:lnTo>
                <a:lnTo>
                  <a:pt x="37" y="2239"/>
                </a:lnTo>
                <a:lnTo>
                  <a:pt x="1" y="2312"/>
                </a:lnTo>
                <a:lnTo>
                  <a:pt x="1" y="2495"/>
                </a:lnTo>
                <a:lnTo>
                  <a:pt x="74" y="2642"/>
                </a:lnTo>
                <a:lnTo>
                  <a:pt x="147" y="2789"/>
                </a:lnTo>
                <a:lnTo>
                  <a:pt x="258" y="2936"/>
                </a:lnTo>
                <a:lnTo>
                  <a:pt x="404" y="3046"/>
                </a:lnTo>
                <a:lnTo>
                  <a:pt x="588" y="3119"/>
                </a:lnTo>
                <a:lnTo>
                  <a:pt x="294" y="3706"/>
                </a:lnTo>
                <a:lnTo>
                  <a:pt x="74" y="4293"/>
                </a:lnTo>
                <a:lnTo>
                  <a:pt x="74" y="4403"/>
                </a:lnTo>
                <a:lnTo>
                  <a:pt x="74" y="4476"/>
                </a:lnTo>
                <a:lnTo>
                  <a:pt x="147" y="4549"/>
                </a:lnTo>
                <a:lnTo>
                  <a:pt x="221" y="4586"/>
                </a:lnTo>
                <a:lnTo>
                  <a:pt x="294" y="4623"/>
                </a:lnTo>
                <a:lnTo>
                  <a:pt x="368" y="4586"/>
                </a:lnTo>
                <a:lnTo>
                  <a:pt x="441" y="4549"/>
                </a:lnTo>
                <a:lnTo>
                  <a:pt x="514" y="4476"/>
                </a:lnTo>
                <a:lnTo>
                  <a:pt x="991" y="3339"/>
                </a:lnTo>
                <a:lnTo>
                  <a:pt x="1248" y="2789"/>
                </a:lnTo>
                <a:lnTo>
                  <a:pt x="1321" y="2495"/>
                </a:lnTo>
                <a:lnTo>
                  <a:pt x="1395" y="2202"/>
                </a:lnTo>
                <a:lnTo>
                  <a:pt x="1358" y="2165"/>
                </a:lnTo>
                <a:lnTo>
                  <a:pt x="1321" y="2129"/>
                </a:lnTo>
                <a:close/>
                <a:moveTo>
                  <a:pt x="11702" y="2715"/>
                </a:moveTo>
                <a:lnTo>
                  <a:pt x="11959" y="2936"/>
                </a:lnTo>
                <a:lnTo>
                  <a:pt x="12142" y="3156"/>
                </a:lnTo>
                <a:lnTo>
                  <a:pt x="12216" y="3266"/>
                </a:lnTo>
                <a:lnTo>
                  <a:pt x="11812" y="3412"/>
                </a:lnTo>
                <a:lnTo>
                  <a:pt x="11445" y="3559"/>
                </a:lnTo>
                <a:lnTo>
                  <a:pt x="9758" y="4183"/>
                </a:lnTo>
                <a:lnTo>
                  <a:pt x="8254" y="4770"/>
                </a:lnTo>
                <a:lnTo>
                  <a:pt x="7484" y="5100"/>
                </a:lnTo>
                <a:lnTo>
                  <a:pt x="7117" y="5283"/>
                </a:lnTo>
                <a:lnTo>
                  <a:pt x="6787" y="5503"/>
                </a:lnTo>
                <a:lnTo>
                  <a:pt x="7337" y="4549"/>
                </a:lnTo>
                <a:lnTo>
                  <a:pt x="7374" y="4549"/>
                </a:lnTo>
                <a:lnTo>
                  <a:pt x="8364" y="4073"/>
                </a:lnTo>
                <a:lnTo>
                  <a:pt x="9355" y="3632"/>
                </a:lnTo>
                <a:lnTo>
                  <a:pt x="11409" y="2862"/>
                </a:lnTo>
                <a:lnTo>
                  <a:pt x="11445" y="2936"/>
                </a:lnTo>
                <a:lnTo>
                  <a:pt x="11519" y="2972"/>
                </a:lnTo>
                <a:lnTo>
                  <a:pt x="11592" y="3009"/>
                </a:lnTo>
                <a:lnTo>
                  <a:pt x="11666" y="2972"/>
                </a:lnTo>
                <a:lnTo>
                  <a:pt x="11739" y="2899"/>
                </a:lnTo>
                <a:lnTo>
                  <a:pt x="11739" y="2789"/>
                </a:lnTo>
                <a:lnTo>
                  <a:pt x="11702" y="2715"/>
                </a:lnTo>
                <a:close/>
                <a:moveTo>
                  <a:pt x="12326" y="3522"/>
                </a:moveTo>
                <a:lnTo>
                  <a:pt x="12399" y="3596"/>
                </a:lnTo>
                <a:lnTo>
                  <a:pt x="12436" y="3596"/>
                </a:lnTo>
                <a:lnTo>
                  <a:pt x="12583" y="3926"/>
                </a:lnTo>
                <a:lnTo>
                  <a:pt x="12546" y="3926"/>
                </a:lnTo>
                <a:lnTo>
                  <a:pt x="12473" y="3963"/>
                </a:lnTo>
                <a:lnTo>
                  <a:pt x="12289" y="4109"/>
                </a:lnTo>
                <a:lnTo>
                  <a:pt x="12106" y="4219"/>
                </a:lnTo>
                <a:lnTo>
                  <a:pt x="11702" y="4403"/>
                </a:lnTo>
                <a:lnTo>
                  <a:pt x="11262" y="4586"/>
                </a:lnTo>
                <a:lnTo>
                  <a:pt x="10822" y="4733"/>
                </a:lnTo>
                <a:lnTo>
                  <a:pt x="9941" y="5026"/>
                </a:lnTo>
                <a:lnTo>
                  <a:pt x="9061" y="5393"/>
                </a:lnTo>
                <a:lnTo>
                  <a:pt x="8217" y="5723"/>
                </a:lnTo>
                <a:lnTo>
                  <a:pt x="7374" y="6127"/>
                </a:lnTo>
                <a:lnTo>
                  <a:pt x="6750" y="6384"/>
                </a:lnTo>
                <a:lnTo>
                  <a:pt x="6420" y="6567"/>
                </a:lnTo>
                <a:lnTo>
                  <a:pt x="6090" y="6750"/>
                </a:lnTo>
                <a:lnTo>
                  <a:pt x="6310" y="6384"/>
                </a:lnTo>
                <a:lnTo>
                  <a:pt x="6677" y="5650"/>
                </a:lnTo>
                <a:lnTo>
                  <a:pt x="7410" y="5467"/>
                </a:lnTo>
                <a:lnTo>
                  <a:pt x="8107" y="5173"/>
                </a:lnTo>
                <a:lnTo>
                  <a:pt x="9465" y="4623"/>
                </a:lnTo>
                <a:lnTo>
                  <a:pt x="10932" y="4073"/>
                </a:lnTo>
                <a:lnTo>
                  <a:pt x="11629" y="3816"/>
                </a:lnTo>
                <a:lnTo>
                  <a:pt x="12326" y="3522"/>
                </a:lnTo>
                <a:close/>
                <a:moveTo>
                  <a:pt x="5100" y="8401"/>
                </a:moveTo>
                <a:lnTo>
                  <a:pt x="4989" y="8438"/>
                </a:lnTo>
                <a:lnTo>
                  <a:pt x="4953" y="8474"/>
                </a:lnTo>
                <a:lnTo>
                  <a:pt x="4953" y="8511"/>
                </a:lnTo>
                <a:lnTo>
                  <a:pt x="4916" y="8768"/>
                </a:lnTo>
                <a:lnTo>
                  <a:pt x="4879" y="8988"/>
                </a:lnTo>
                <a:lnTo>
                  <a:pt x="4879" y="9245"/>
                </a:lnTo>
                <a:lnTo>
                  <a:pt x="4916" y="9355"/>
                </a:lnTo>
                <a:lnTo>
                  <a:pt x="4989" y="9465"/>
                </a:lnTo>
                <a:lnTo>
                  <a:pt x="5026" y="9501"/>
                </a:lnTo>
                <a:lnTo>
                  <a:pt x="5173" y="9501"/>
                </a:lnTo>
                <a:lnTo>
                  <a:pt x="5210" y="9465"/>
                </a:lnTo>
                <a:lnTo>
                  <a:pt x="5283" y="9391"/>
                </a:lnTo>
                <a:lnTo>
                  <a:pt x="5320" y="9281"/>
                </a:lnTo>
                <a:lnTo>
                  <a:pt x="5320" y="9061"/>
                </a:lnTo>
                <a:lnTo>
                  <a:pt x="5320" y="8768"/>
                </a:lnTo>
                <a:lnTo>
                  <a:pt x="5283" y="8511"/>
                </a:lnTo>
                <a:lnTo>
                  <a:pt x="5246" y="8474"/>
                </a:lnTo>
                <a:lnTo>
                  <a:pt x="5210" y="8438"/>
                </a:lnTo>
                <a:lnTo>
                  <a:pt x="5100" y="8401"/>
                </a:lnTo>
                <a:close/>
                <a:moveTo>
                  <a:pt x="5210" y="9685"/>
                </a:moveTo>
                <a:lnTo>
                  <a:pt x="5136" y="9722"/>
                </a:lnTo>
                <a:lnTo>
                  <a:pt x="5063" y="9758"/>
                </a:lnTo>
                <a:lnTo>
                  <a:pt x="5026" y="9795"/>
                </a:lnTo>
                <a:lnTo>
                  <a:pt x="4989" y="9905"/>
                </a:lnTo>
                <a:lnTo>
                  <a:pt x="4989" y="9978"/>
                </a:lnTo>
                <a:lnTo>
                  <a:pt x="4916" y="10308"/>
                </a:lnTo>
                <a:lnTo>
                  <a:pt x="4916" y="10639"/>
                </a:lnTo>
                <a:lnTo>
                  <a:pt x="4953" y="10749"/>
                </a:lnTo>
                <a:lnTo>
                  <a:pt x="4989" y="10785"/>
                </a:lnTo>
                <a:lnTo>
                  <a:pt x="5063" y="10822"/>
                </a:lnTo>
                <a:lnTo>
                  <a:pt x="5173" y="10822"/>
                </a:lnTo>
                <a:lnTo>
                  <a:pt x="5246" y="10785"/>
                </a:lnTo>
                <a:lnTo>
                  <a:pt x="5283" y="10749"/>
                </a:lnTo>
                <a:lnTo>
                  <a:pt x="5283" y="10639"/>
                </a:lnTo>
                <a:lnTo>
                  <a:pt x="5283" y="10272"/>
                </a:lnTo>
                <a:lnTo>
                  <a:pt x="5356" y="9905"/>
                </a:lnTo>
                <a:lnTo>
                  <a:pt x="5356" y="9832"/>
                </a:lnTo>
                <a:lnTo>
                  <a:pt x="5320" y="9758"/>
                </a:lnTo>
                <a:lnTo>
                  <a:pt x="5283" y="9722"/>
                </a:lnTo>
                <a:lnTo>
                  <a:pt x="5210" y="9685"/>
                </a:lnTo>
                <a:close/>
                <a:moveTo>
                  <a:pt x="14600" y="9501"/>
                </a:moveTo>
                <a:lnTo>
                  <a:pt x="14563" y="9575"/>
                </a:lnTo>
                <a:lnTo>
                  <a:pt x="14490" y="9868"/>
                </a:lnTo>
                <a:lnTo>
                  <a:pt x="14417" y="10125"/>
                </a:lnTo>
                <a:lnTo>
                  <a:pt x="14380" y="10712"/>
                </a:lnTo>
                <a:lnTo>
                  <a:pt x="14417" y="10785"/>
                </a:lnTo>
                <a:lnTo>
                  <a:pt x="14453" y="10859"/>
                </a:lnTo>
                <a:lnTo>
                  <a:pt x="14527" y="10895"/>
                </a:lnTo>
                <a:lnTo>
                  <a:pt x="14600" y="10932"/>
                </a:lnTo>
                <a:lnTo>
                  <a:pt x="14673" y="10932"/>
                </a:lnTo>
                <a:lnTo>
                  <a:pt x="14747" y="10895"/>
                </a:lnTo>
                <a:lnTo>
                  <a:pt x="14783" y="10859"/>
                </a:lnTo>
                <a:lnTo>
                  <a:pt x="14820" y="10785"/>
                </a:lnTo>
                <a:lnTo>
                  <a:pt x="14820" y="10639"/>
                </a:lnTo>
                <a:lnTo>
                  <a:pt x="14820" y="10088"/>
                </a:lnTo>
                <a:lnTo>
                  <a:pt x="14820" y="9832"/>
                </a:lnTo>
                <a:lnTo>
                  <a:pt x="14747" y="9575"/>
                </a:lnTo>
                <a:lnTo>
                  <a:pt x="14710" y="9501"/>
                </a:lnTo>
                <a:close/>
                <a:moveTo>
                  <a:pt x="12729" y="4183"/>
                </a:moveTo>
                <a:lnTo>
                  <a:pt x="12986" y="4880"/>
                </a:lnTo>
                <a:lnTo>
                  <a:pt x="12766" y="4990"/>
                </a:lnTo>
                <a:lnTo>
                  <a:pt x="12509" y="5100"/>
                </a:lnTo>
                <a:lnTo>
                  <a:pt x="12032" y="5320"/>
                </a:lnTo>
                <a:lnTo>
                  <a:pt x="10969" y="5833"/>
                </a:lnTo>
                <a:lnTo>
                  <a:pt x="9978" y="6310"/>
                </a:lnTo>
                <a:lnTo>
                  <a:pt x="8988" y="6714"/>
                </a:lnTo>
                <a:lnTo>
                  <a:pt x="8071" y="7007"/>
                </a:lnTo>
                <a:lnTo>
                  <a:pt x="7117" y="7301"/>
                </a:lnTo>
                <a:lnTo>
                  <a:pt x="6677" y="7484"/>
                </a:lnTo>
                <a:lnTo>
                  <a:pt x="6237" y="7704"/>
                </a:lnTo>
                <a:lnTo>
                  <a:pt x="5796" y="7924"/>
                </a:lnTo>
                <a:lnTo>
                  <a:pt x="5430" y="8218"/>
                </a:lnTo>
                <a:lnTo>
                  <a:pt x="5393" y="8254"/>
                </a:lnTo>
                <a:lnTo>
                  <a:pt x="5393" y="8291"/>
                </a:lnTo>
                <a:lnTo>
                  <a:pt x="5430" y="8328"/>
                </a:lnTo>
                <a:lnTo>
                  <a:pt x="5466" y="8328"/>
                </a:lnTo>
                <a:lnTo>
                  <a:pt x="6420" y="7961"/>
                </a:lnTo>
                <a:lnTo>
                  <a:pt x="7337" y="7594"/>
                </a:lnTo>
                <a:lnTo>
                  <a:pt x="8364" y="7264"/>
                </a:lnTo>
                <a:lnTo>
                  <a:pt x="9391" y="6897"/>
                </a:lnTo>
                <a:lnTo>
                  <a:pt x="10345" y="6530"/>
                </a:lnTo>
                <a:lnTo>
                  <a:pt x="11262" y="6090"/>
                </a:lnTo>
                <a:lnTo>
                  <a:pt x="12326" y="5577"/>
                </a:lnTo>
                <a:lnTo>
                  <a:pt x="12729" y="5393"/>
                </a:lnTo>
                <a:lnTo>
                  <a:pt x="12913" y="5283"/>
                </a:lnTo>
                <a:lnTo>
                  <a:pt x="13133" y="5210"/>
                </a:lnTo>
                <a:lnTo>
                  <a:pt x="13169" y="5356"/>
                </a:lnTo>
                <a:lnTo>
                  <a:pt x="13426" y="5870"/>
                </a:lnTo>
                <a:lnTo>
                  <a:pt x="13390" y="5870"/>
                </a:lnTo>
                <a:lnTo>
                  <a:pt x="13353" y="5797"/>
                </a:lnTo>
                <a:lnTo>
                  <a:pt x="13280" y="5760"/>
                </a:lnTo>
                <a:lnTo>
                  <a:pt x="13206" y="5723"/>
                </a:lnTo>
                <a:lnTo>
                  <a:pt x="13133" y="5760"/>
                </a:lnTo>
                <a:lnTo>
                  <a:pt x="12216" y="6237"/>
                </a:lnTo>
                <a:lnTo>
                  <a:pt x="11299" y="6677"/>
                </a:lnTo>
                <a:lnTo>
                  <a:pt x="10345" y="7081"/>
                </a:lnTo>
                <a:lnTo>
                  <a:pt x="9428" y="7484"/>
                </a:lnTo>
                <a:lnTo>
                  <a:pt x="8474" y="7851"/>
                </a:lnTo>
                <a:lnTo>
                  <a:pt x="7520" y="8181"/>
                </a:lnTo>
                <a:lnTo>
                  <a:pt x="6640" y="8474"/>
                </a:lnTo>
                <a:lnTo>
                  <a:pt x="6163" y="8658"/>
                </a:lnTo>
                <a:lnTo>
                  <a:pt x="5980" y="8768"/>
                </a:lnTo>
                <a:lnTo>
                  <a:pt x="5760" y="8878"/>
                </a:lnTo>
                <a:lnTo>
                  <a:pt x="5760" y="8915"/>
                </a:lnTo>
                <a:lnTo>
                  <a:pt x="5760" y="8951"/>
                </a:lnTo>
                <a:lnTo>
                  <a:pt x="6273" y="8951"/>
                </a:lnTo>
                <a:lnTo>
                  <a:pt x="6713" y="8805"/>
                </a:lnTo>
                <a:lnTo>
                  <a:pt x="7631" y="8511"/>
                </a:lnTo>
                <a:lnTo>
                  <a:pt x="8621" y="8144"/>
                </a:lnTo>
                <a:lnTo>
                  <a:pt x="9611" y="7777"/>
                </a:lnTo>
                <a:lnTo>
                  <a:pt x="10528" y="7411"/>
                </a:lnTo>
                <a:lnTo>
                  <a:pt x="11409" y="7007"/>
                </a:lnTo>
                <a:lnTo>
                  <a:pt x="12289" y="6604"/>
                </a:lnTo>
                <a:lnTo>
                  <a:pt x="13133" y="6163"/>
                </a:lnTo>
                <a:lnTo>
                  <a:pt x="13206" y="6200"/>
                </a:lnTo>
                <a:lnTo>
                  <a:pt x="13316" y="6200"/>
                </a:lnTo>
                <a:lnTo>
                  <a:pt x="13390" y="6163"/>
                </a:lnTo>
                <a:lnTo>
                  <a:pt x="13463" y="6090"/>
                </a:lnTo>
                <a:lnTo>
                  <a:pt x="13500" y="6053"/>
                </a:lnTo>
                <a:lnTo>
                  <a:pt x="13866" y="6714"/>
                </a:lnTo>
                <a:lnTo>
                  <a:pt x="13646" y="6787"/>
                </a:lnTo>
                <a:lnTo>
                  <a:pt x="13463" y="6860"/>
                </a:lnTo>
                <a:lnTo>
                  <a:pt x="12913" y="7081"/>
                </a:lnTo>
                <a:lnTo>
                  <a:pt x="12399" y="7337"/>
                </a:lnTo>
                <a:lnTo>
                  <a:pt x="11225" y="7961"/>
                </a:lnTo>
                <a:lnTo>
                  <a:pt x="10675" y="8254"/>
                </a:lnTo>
                <a:lnTo>
                  <a:pt x="10052" y="8548"/>
                </a:lnTo>
                <a:lnTo>
                  <a:pt x="9428" y="8768"/>
                </a:lnTo>
                <a:lnTo>
                  <a:pt x="8804" y="8951"/>
                </a:lnTo>
                <a:lnTo>
                  <a:pt x="7520" y="9318"/>
                </a:lnTo>
                <a:lnTo>
                  <a:pt x="6200" y="9722"/>
                </a:lnTo>
                <a:lnTo>
                  <a:pt x="5796" y="9868"/>
                </a:lnTo>
                <a:lnTo>
                  <a:pt x="5650" y="10015"/>
                </a:lnTo>
                <a:lnTo>
                  <a:pt x="5576" y="10052"/>
                </a:lnTo>
                <a:lnTo>
                  <a:pt x="5576" y="10015"/>
                </a:lnTo>
                <a:lnTo>
                  <a:pt x="5540" y="9978"/>
                </a:lnTo>
                <a:lnTo>
                  <a:pt x="5540" y="10015"/>
                </a:lnTo>
                <a:lnTo>
                  <a:pt x="5503" y="10088"/>
                </a:lnTo>
                <a:lnTo>
                  <a:pt x="5503" y="10198"/>
                </a:lnTo>
                <a:lnTo>
                  <a:pt x="5540" y="10235"/>
                </a:lnTo>
                <a:lnTo>
                  <a:pt x="5576" y="10235"/>
                </a:lnTo>
                <a:lnTo>
                  <a:pt x="5796" y="10125"/>
                </a:lnTo>
                <a:lnTo>
                  <a:pt x="6017" y="10052"/>
                </a:lnTo>
                <a:lnTo>
                  <a:pt x="6530" y="9942"/>
                </a:lnTo>
                <a:lnTo>
                  <a:pt x="7704" y="9575"/>
                </a:lnTo>
                <a:lnTo>
                  <a:pt x="8878" y="9281"/>
                </a:lnTo>
                <a:lnTo>
                  <a:pt x="9465" y="9098"/>
                </a:lnTo>
                <a:lnTo>
                  <a:pt x="10015" y="8878"/>
                </a:lnTo>
                <a:lnTo>
                  <a:pt x="10528" y="8695"/>
                </a:lnTo>
                <a:lnTo>
                  <a:pt x="11005" y="8438"/>
                </a:lnTo>
                <a:lnTo>
                  <a:pt x="11959" y="7924"/>
                </a:lnTo>
                <a:lnTo>
                  <a:pt x="12473" y="7667"/>
                </a:lnTo>
                <a:lnTo>
                  <a:pt x="12986" y="7411"/>
                </a:lnTo>
                <a:lnTo>
                  <a:pt x="13573" y="7191"/>
                </a:lnTo>
                <a:lnTo>
                  <a:pt x="13756" y="7117"/>
                </a:lnTo>
                <a:lnTo>
                  <a:pt x="14013" y="7044"/>
                </a:lnTo>
                <a:lnTo>
                  <a:pt x="14050" y="7081"/>
                </a:lnTo>
                <a:lnTo>
                  <a:pt x="14160" y="7081"/>
                </a:lnTo>
                <a:lnTo>
                  <a:pt x="14197" y="7191"/>
                </a:lnTo>
                <a:lnTo>
                  <a:pt x="13830" y="7374"/>
                </a:lnTo>
                <a:lnTo>
                  <a:pt x="13500" y="7594"/>
                </a:lnTo>
                <a:lnTo>
                  <a:pt x="12436" y="8218"/>
                </a:lnTo>
                <a:lnTo>
                  <a:pt x="11335" y="8768"/>
                </a:lnTo>
                <a:lnTo>
                  <a:pt x="10198" y="9245"/>
                </a:lnTo>
                <a:lnTo>
                  <a:pt x="9061" y="9685"/>
                </a:lnTo>
                <a:lnTo>
                  <a:pt x="7887" y="10088"/>
                </a:lnTo>
                <a:lnTo>
                  <a:pt x="6750" y="10455"/>
                </a:lnTo>
                <a:lnTo>
                  <a:pt x="6200" y="10639"/>
                </a:lnTo>
                <a:lnTo>
                  <a:pt x="5906" y="10749"/>
                </a:lnTo>
                <a:lnTo>
                  <a:pt x="5650" y="10895"/>
                </a:lnTo>
                <a:lnTo>
                  <a:pt x="5613" y="10932"/>
                </a:lnTo>
                <a:lnTo>
                  <a:pt x="5613" y="10969"/>
                </a:lnTo>
                <a:lnTo>
                  <a:pt x="5613" y="11005"/>
                </a:lnTo>
                <a:lnTo>
                  <a:pt x="5686" y="11042"/>
                </a:lnTo>
                <a:lnTo>
                  <a:pt x="5943" y="11005"/>
                </a:lnTo>
                <a:lnTo>
                  <a:pt x="6200" y="10969"/>
                </a:lnTo>
                <a:lnTo>
                  <a:pt x="6713" y="10822"/>
                </a:lnTo>
                <a:lnTo>
                  <a:pt x="7337" y="10602"/>
                </a:lnTo>
                <a:lnTo>
                  <a:pt x="7961" y="10419"/>
                </a:lnTo>
                <a:lnTo>
                  <a:pt x="9208" y="10015"/>
                </a:lnTo>
                <a:lnTo>
                  <a:pt x="10418" y="9538"/>
                </a:lnTo>
                <a:lnTo>
                  <a:pt x="11445" y="9061"/>
                </a:lnTo>
                <a:lnTo>
                  <a:pt x="12473" y="8584"/>
                </a:lnTo>
                <a:lnTo>
                  <a:pt x="13573" y="7961"/>
                </a:lnTo>
                <a:lnTo>
                  <a:pt x="14013" y="7741"/>
                </a:lnTo>
                <a:lnTo>
                  <a:pt x="14233" y="7594"/>
                </a:lnTo>
                <a:lnTo>
                  <a:pt x="14417" y="7447"/>
                </a:lnTo>
                <a:lnTo>
                  <a:pt x="14527" y="7594"/>
                </a:lnTo>
                <a:lnTo>
                  <a:pt x="14527" y="7631"/>
                </a:lnTo>
                <a:lnTo>
                  <a:pt x="14417" y="7961"/>
                </a:lnTo>
                <a:lnTo>
                  <a:pt x="14417" y="8328"/>
                </a:lnTo>
                <a:lnTo>
                  <a:pt x="14343" y="8254"/>
                </a:lnTo>
                <a:lnTo>
                  <a:pt x="14233" y="8254"/>
                </a:lnTo>
                <a:lnTo>
                  <a:pt x="13830" y="8438"/>
                </a:lnTo>
                <a:lnTo>
                  <a:pt x="13426" y="8658"/>
                </a:lnTo>
                <a:lnTo>
                  <a:pt x="12693" y="9135"/>
                </a:lnTo>
                <a:lnTo>
                  <a:pt x="12252" y="9428"/>
                </a:lnTo>
                <a:lnTo>
                  <a:pt x="11776" y="9685"/>
                </a:lnTo>
                <a:lnTo>
                  <a:pt x="11299" y="9942"/>
                </a:lnTo>
                <a:lnTo>
                  <a:pt x="10822" y="10125"/>
                </a:lnTo>
                <a:lnTo>
                  <a:pt x="8658" y="10822"/>
                </a:lnTo>
                <a:lnTo>
                  <a:pt x="7741" y="11115"/>
                </a:lnTo>
                <a:lnTo>
                  <a:pt x="7300" y="11262"/>
                </a:lnTo>
                <a:lnTo>
                  <a:pt x="6860" y="11446"/>
                </a:lnTo>
                <a:lnTo>
                  <a:pt x="5283" y="11409"/>
                </a:lnTo>
                <a:lnTo>
                  <a:pt x="5246" y="11189"/>
                </a:lnTo>
                <a:lnTo>
                  <a:pt x="5173" y="11115"/>
                </a:lnTo>
                <a:lnTo>
                  <a:pt x="5026" y="11115"/>
                </a:lnTo>
                <a:lnTo>
                  <a:pt x="4989" y="11189"/>
                </a:lnTo>
                <a:lnTo>
                  <a:pt x="4953" y="11409"/>
                </a:lnTo>
                <a:lnTo>
                  <a:pt x="4182" y="11336"/>
                </a:lnTo>
                <a:lnTo>
                  <a:pt x="3816" y="11336"/>
                </a:lnTo>
                <a:lnTo>
                  <a:pt x="3412" y="11372"/>
                </a:lnTo>
                <a:lnTo>
                  <a:pt x="3119" y="11409"/>
                </a:lnTo>
                <a:lnTo>
                  <a:pt x="2862" y="11556"/>
                </a:lnTo>
                <a:lnTo>
                  <a:pt x="2825" y="11005"/>
                </a:lnTo>
                <a:lnTo>
                  <a:pt x="2715" y="9428"/>
                </a:lnTo>
                <a:lnTo>
                  <a:pt x="2715" y="9171"/>
                </a:lnTo>
                <a:lnTo>
                  <a:pt x="2972" y="9171"/>
                </a:lnTo>
                <a:lnTo>
                  <a:pt x="3265" y="9135"/>
                </a:lnTo>
                <a:lnTo>
                  <a:pt x="3522" y="9061"/>
                </a:lnTo>
                <a:lnTo>
                  <a:pt x="3779" y="8988"/>
                </a:lnTo>
                <a:lnTo>
                  <a:pt x="4036" y="8841"/>
                </a:lnTo>
                <a:lnTo>
                  <a:pt x="4293" y="8695"/>
                </a:lnTo>
                <a:lnTo>
                  <a:pt x="4733" y="8401"/>
                </a:lnTo>
                <a:lnTo>
                  <a:pt x="5063" y="8108"/>
                </a:lnTo>
                <a:lnTo>
                  <a:pt x="5356" y="7777"/>
                </a:lnTo>
                <a:lnTo>
                  <a:pt x="5613" y="7447"/>
                </a:lnTo>
                <a:lnTo>
                  <a:pt x="5870" y="7117"/>
                </a:lnTo>
                <a:lnTo>
                  <a:pt x="6273" y="7007"/>
                </a:lnTo>
                <a:lnTo>
                  <a:pt x="6640" y="6824"/>
                </a:lnTo>
                <a:lnTo>
                  <a:pt x="7410" y="6420"/>
                </a:lnTo>
                <a:lnTo>
                  <a:pt x="8401" y="5980"/>
                </a:lnTo>
                <a:lnTo>
                  <a:pt x="9355" y="5577"/>
                </a:lnTo>
                <a:lnTo>
                  <a:pt x="10308" y="5246"/>
                </a:lnTo>
                <a:lnTo>
                  <a:pt x="11262" y="4880"/>
                </a:lnTo>
                <a:lnTo>
                  <a:pt x="12032" y="4623"/>
                </a:lnTo>
                <a:lnTo>
                  <a:pt x="12436" y="4403"/>
                </a:lnTo>
                <a:lnTo>
                  <a:pt x="12619" y="4219"/>
                </a:lnTo>
                <a:lnTo>
                  <a:pt x="12729" y="4183"/>
                </a:lnTo>
                <a:close/>
                <a:moveTo>
                  <a:pt x="2385" y="1"/>
                </a:moveTo>
                <a:lnTo>
                  <a:pt x="2238" y="38"/>
                </a:lnTo>
                <a:lnTo>
                  <a:pt x="2202" y="74"/>
                </a:lnTo>
                <a:lnTo>
                  <a:pt x="2165" y="111"/>
                </a:lnTo>
                <a:lnTo>
                  <a:pt x="2055" y="368"/>
                </a:lnTo>
                <a:lnTo>
                  <a:pt x="1982" y="515"/>
                </a:lnTo>
                <a:lnTo>
                  <a:pt x="1578" y="1432"/>
                </a:lnTo>
                <a:lnTo>
                  <a:pt x="1541" y="1542"/>
                </a:lnTo>
                <a:lnTo>
                  <a:pt x="1578" y="1615"/>
                </a:lnTo>
                <a:lnTo>
                  <a:pt x="1615" y="1688"/>
                </a:lnTo>
                <a:lnTo>
                  <a:pt x="1688" y="1762"/>
                </a:lnTo>
                <a:lnTo>
                  <a:pt x="1761" y="1798"/>
                </a:lnTo>
                <a:lnTo>
                  <a:pt x="1835" y="1798"/>
                </a:lnTo>
                <a:lnTo>
                  <a:pt x="1908" y="1762"/>
                </a:lnTo>
                <a:lnTo>
                  <a:pt x="1982" y="1652"/>
                </a:lnTo>
                <a:lnTo>
                  <a:pt x="2128" y="1358"/>
                </a:lnTo>
                <a:lnTo>
                  <a:pt x="2092" y="2165"/>
                </a:lnTo>
                <a:lnTo>
                  <a:pt x="2092" y="2972"/>
                </a:lnTo>
                <a:lnTo>
                  <a:pt x="2055" y="4073"/>
                </a:lnTo>
                <a:lnTo>
                  <a:pt x="1982" y="4109"/>
                </a:lnTo>
                <a:lnTo>
                  <a:pt x="1835" y="4073"/>
                </a:lnTo>
                <a:lnTo>
                  <a:pt x="1725" y="3999"/>
                </a:lnTo>
                <a:lnTo>
                  <a:pt x="1615" y="3999"/>
                </a:lnTo>
                <a:lnTo>
                  <a:pt x="1541" y="4036"/>
                </a:lnTo>
                <a:lnTo>
                  <a:pt x="1505" y="4109"/>
                </a:lnTo>
                <a:lnTo>
                  <a:pt x="1541" y="4219"/>
                </a:lnTo>
                <a:lnTo>
                  <a:pt x="1651" y="4293"/>
                </a:lnTo>
                <a:lnTo>
                  <a:pt x="1761" y="4366"/>
                </a:lnTo>
                <a:lnTo>
                  <a:pt x="1908" y="4403"/>
                </a:lnTo>
                <a:lnTo>
                  <a:pt x="2055" y="4439"/>
                </a:lnTo>
                <a:lnTo>
                  <a:pt x="2055" y="5540"/>
                </a:lnTo>
                <a:lnTo>
                  <a:pt x="1908" y="5577"/>
                </a:lnTo>
                <a:lnTo>
                  <a:pt x="1651" y="5613"/>
                </a:lnTo>
                <a:lnTo>
                  <a:pt x="1615" y="5687"/>
                </a:lnTo>
                <a:lnTo>
                  <a:pt x="1541" y="5723"/>
                </a:lnTo>
                <a:lnTo>
                  <a:pt x="1541" y="5760"/>
                </a:lnTo>
                <a:lnTo>
                  <a:pt x="1505" y="5797"/>
                </a:lnTo>
                <a:lnTo>
                  <a:pt x="1541" y="5833"/>
                </a:lnTo>
                <a:lnTo>
                  <a:pt x="1578" y="5833"/>
                </a:lnTo>
                <a:lnTo>
                  <a:pt x="1651" y="5907"/>
                </a:lnTo>
                <a:lnTo>
                  <a:pt x="2055" y="5907"/>
                </a:lnTo>
                <a:lnTo>
                  <a:pt x="2092" y="6200"/>
                </a:lnTo>
                <a:lnTo>
                  <a:pt x="2092" y="7154"/>
                </a:lnTo>
                <a:lnTo>
                  <a:pt x="1835" y="7227"/>
                </a:lnTo>
                <a:lnTo>
                  <a:pt x="1541" y="7374"/>
                </a:lnTo>
                <a:lnTo>
                  <a:pt x="1505" y="7411"/>
                </a:lnTo>
                <a:lnTo>
                  <a:pt x="1505" y="7447"/>
                </a:lnTo>
                <a:lnTo>
                  <a:pt x="1541" y="7484"/>
                </a:lnTo>
                <a:lnTo>
                  <a:pt x="1578" y="7521"/>
                </a:lnTo>
                <a:lnTo>
                  <a:pt x="2092" y="7521"/>
                </a:lnTo>
                <a:lnTo>
                  <a:pt x="2165" y="8951"/>
                </a:lnTo>
                <a:lnTo>
                  <a:pt x="2165" y="8988"/>
                </a:lnTo>
                <a:lnTo>
                  <a:pt x="1982" y="8951"/>
                </a:lnTo>
                <a:lnTo>
                  <a:pt x="1578" y="8951"/>
                </a:lnTo>
                <a:lnTo>
                  <a:pt x="1505" y="8988"/>
                </a:lnTo>
                <a:lnTo>
                  <a:pt x="1468" y="9061"/>
                </a:lnTo>
                <a:lnTo>
                  <a:pt x="1468" y="9135"/>
                </a:lnTo>
                <a:lnTo>
                  <a:pt x="1541" y="9208"/>
                </a:lnTo>
                <a:lnTo>
                  <a:pt x="1688" y="9245"/>
                </a:lnTo>
                <a:lnTo>
                  <a:pt x="1835" y="9318"/>
                </a:lnTo>
                <a:lnTo>
                  <a:pt x="2202" y="9391"/>
                </a:lnTo>
                <a:lnTo>
                  <a:pt x="2238" y="10419"/>
                </a:lnTo>
                <a:lnTo>
                  <a:pt x="2018" y="10419"/>
                </a:lnTo>
                <a:lnTo>
                  <a:pt x="1798" y="10455"/>
                </a:lnTo>
                <a:lnTo>
                  <a:pt x="1725" y="10529"/>
                </a:lnTo>
                <a:lnTo>
                  <a:pt x="1651" y="10602"/>
                </a:lnTo>
                <a:lnTo>
                  <a:pt x="1578" y="10675"/>
                </a:lnTo>
                <a:lnTo>
                  <a:pt x="1615" y="10749"/>
                </a:lnTo>
                <a:lnTo>
                  <a:pt x="1688" y="10822"/>
                </a:lnTo>
                <a:lnTo>
                  <a:pt x="2128" y="10822"/>
                </a:lnTo>
                <a:lnTo>
                  <a:pt x="2275" y="10859"/>
                </a:lnTo>
                <a:lnTo>
                  <a:pt x="2275" y="10895"/>
                </a:lnTo>
                <a:lnTo>
                  <a:pt x="2312" y="11702"/>
                </a:lnTo>
                <a:lnTo>
                  <a:pt x="2348" y="11959"/>
                </a:lnTo>
                <a:lnTo>
                  <a:pt x="2385" y="12106"/>
                </a:lnTo>
                <a:lnTo>
                  <a:pt x="2495" y="12216"/>
                </a:lnTo>
                <a:lnTo>
                  <a:pt x="2568" y="12253"/>
                </a:lnTo>
                <a:lnTo>
                  <a:pt x="2679" y="12253"/>
                </a:lnTo>
                <a:lnTo>
                  <a:pt x="2752" y="12216"/>
                </a:lnTo>
                <a:lnTo>
                  <a:pt x="2789" y="12143"/>
                </a:lnTo>
                <a:lnTo>
                  <a:pt x="2825" y="12106"/>
                </a:lnTo>
                <a:lnTo>
                  <a:pt x="3009" y="11959"/>
                </a:lnTo>
                <a:lnTo>
                  <a:pt x="3265" y="11886"/>
                </a:lnTo>
                <a:lnTo>
                  <a:pt x="3486" y="11849"/>
                </a:lnTo>
                <a:lnTo>
                  <a:pt x="3742" y="11849"/>
                </a:lnTo>
                <a:lnTo>
                  <a:pt x="3742" y="12033"/>
                </a:lnTo>
                <a:lnTo>
                  <a:pt x="3742" y="12216"/>
                </a:lnTo>
                <a:lnTo>
                  <a:pt x="3816" y="12363"/>
                </a:lnTo>
                <a:lnTo>
                  <a:pt x="3889" y="12509"/>
                </a:lnTo>
                <a:lnTo>
                  <a:pt x="3962" y="12583"/>
                </a:lnTo>
                <a:lnTo>
                  <a:pt x="4036" y="12546"/>
                </a:lnTo>
                <a:lnTo>
                  <a:pt x="4109" y="12509"/>
                </a:lnTo>
                <a:lnTo>
                  <a:pt x="4146" y="12436"/>
                </a:lnTo>
                <a:lnTo>
                  <a:pt x="4072" y="12216"/>
                </a:lnTo>
                <a:lnTo>
                  <a:pt x="4036" y="12069"/>
                </a:lnTo>
                <a:lnTo>
                  <a:pt x="4036" y="11886"/>
                </a:lnTo>
                <a:lnTo>
                  <a:pt x="5063" y="11922"/>
                </a:lnTo>
                <a:lnTo>
                  <a:pt x="5063" y="12143"/>
                </a:lnTo>
                <a:lnTo>
                  <a:pt x="5100" y="12619"/>
                </a:lnTo>
                <a:lnTo>
                  <a:pt x="5136" y="12693"/>
                </a:lnTo>
                <a:lnTo>
                  <a:pt x="5173" y="12766"/>
                </a:lnTo>
                <a:lnTo>
                  <a:pt x="5320" y="12766"/>
                </a:lnTo>
                <a:lnTo>
                  <a:pt x="5466" y="12729"/>
                </a:lnTo>
                <a:lnTo>
                  <a:pt x="5503" y="12619"/>
                </a:lnTo>
                <a:lnTo>
                  <a:pt x="5540" y="12473"/>
                </a:lnTo>
                <a:lnTo>
                  <a:pt x="5466" y="12363"/>
                </a:lnTo>
                <a:lnTo>
                  <a:pt x="5393" y="12326"/>
                </a:lnTo>
                <a:lnTo>
                  <a:pt x="5356" y="12106"/>
                </a:lnTo>
                <a:lnTo>
                  <a:pt x="5283" y="11922"/>
                </a:lnTo>
                <a:lnTo>
                  <a:pt x="5906" y="11959"/>
                </a:lnTo>
                <a:lnTo>
                  <a:pt x="6493" y="11959"/>
                </a:lnTo>
                <a:lnTo>
                  <a:pt x="6493" y="11996"/>
                </a:lnTo>
                <a:lnTo>
                  <a:pt x="6457" y="12179"/>
                </a:lnTo>
                <a:lnTo>
                  <a:pt x="6420" y="12399"/>
                </a:lnTo>
                <a:lnTo>
                  <a:pt x="6457" y="12583"/>
                </a:lnTo>
                <a:lnTo>
                  <a:pt x="6567" y="12766"/>
                </a:lnTo>
                <a:lnTo>
                  <a:pt x="6603" y="12840"/>
                </a:lnTo>
                <a:lnTo>
                  <a:pt x="6677" y="12876"/>
                </a:lnTo>
                <a:lnTo>
                  <a:pt x="6750" y="12876"/>
                </a:lnTo>
                <a:lnTo>
                  <a:pt x="6824" y="12840"/>
                </a:lnTo>
                <a:lnTo>
                  <a:pt x="6897" y="12766"/>
                </a:lnTo>
                <a:lnTo>
                  <a:pt x="6897" y="12729"/>
                </a:lnTo>
                <a:lnTo>
                  <a:pt x="6897" y="12656"/>
                </a:lnTo>
                <a:lnTo>
                  <a:pt x="6824" y="12619"/>
                </a:lnTo>
                <a:lnTo>
                  <a:pt x="6787" y="12583"/>
                </a:lnTo>
                <a:lnTo>
                  <a:pt x="6713" y="12399"/>
                </a:lnTo>
                <a:lnTo>
                  <a:pt x="6677" y="12216"/>
                </a:lnTo>
                <a:lnTo>
                  <a:pt x="6640" y="11996"/>
                </a:lnTo>
                <a:lnTo>
                  <a:pt x="6640" y="11959"/>
                </a:lnTo>
                <a:lnTo>
                  <a:pt x="7924" y="11996"/>
                </a:lnTo>
                <a:lnTo>
                  <a:pt x="7851" y="12033"/>
                </a:lnTo>
                <a:lnTo>
                  <a:pt x="7814" y="12106"/>
                </a:lnTo>
                <a:lnTo>
                  <a:pt x="7777" y="12253"/>
                </a:lnTo>
                <a:lnTo>
                  <a:pt x="7777" y="12399"/>
                </a:lnTo>
                <a:lnTo>
                  <a:pt x="7777" y="12509"/>
                </a:lnTo>
                <a:lnTo>
                  <a:pt x="7814" y="12619"/>
                </a:lnTo>
                <a:lnTo>
                  <a:pt x="7887" y="12729"/>
                </a:lnTo>
                <a:lnTo>
                  <a:pt x="7961" y="12766"/>
                </a:lnTo>
                <a:lnTo>
                  <a:pt x="8034" y="12729"/>
                </a:lnTo>
                <a:lnTo>
                  <a:pt x="8107" y="12693"/>
                </a:lnTo>
                <a:lnTo>
                  <a:pt x="8144" y="12619"/>
                </a:lnTo>
                <a:lnTo>
                  <a:pt x="8107" y="12473"/>
                </a:lnTo>
                <a:lnTo>
                  <a:pt x="8071" y="12289"/>
                </a:lnTo>
                <a:lnTo>
                  <a:pt x="8071" y="12179"/>
                </a:lnTo>
                <a:lnTo>
                  <a:pt x="8034" y="12106"/>
                </a:lnTo>
                <a:lnTo>
                  <a:pt x="8034" y="12033"/>
                </a:lnTo>
                <a:lnTo>
                  <a:pt x="8034" y="11996"/>
                </a:lnTo>
                <a:lnTo>
                  <a:pt x="9391" y="11996"/>
                </a:lnTo>
                <a:lnTo>
                  <a:pt x="9318" y="12216"/>
                </a:lnTo>
                <a:lnTo>
                  <a:pt x="9318" y="12473"/>
                </a:lnTo>
                <a:lnTo>
                  <a:pt x="9355" y="12546"/>
                </a:lnTo>
                <a:lnTo>
                  <a:pt x="9428" y="12583"/>
                </a:lnTo>
                <a:lnTo>
                  <a:pt x="9611" y="12583"/>
                </a:lnTo>
                <a:lnTo>
                  <a:pt x="9685" y="12546"/>
                </a:lnTo>
                <a:lnTo>
                  <a:pt x="9721" y="12473"/>
                </a:lnTo>
                <a:lnTo>
                  <a:pt x="9721" y="12436"/>
                </a:lnTo>
                <a:lnTo>
                  <a:pt x="9721" y="12363"/>
                </a:lnTo>
                <a:lnTo>
                  <a:pt x="9611" y="12326"/>
                </a:lnTo>
                <a:lnTo>
                  <a:pt x="9611" y="11996"/>
                </a:lnTo>
                <a:lnTo>
                  <a:pt x="10638" y="11996"/>
                </a:lnTo>
                <a:lnTo>
                  <a:pt x="10675" y="12253"/>
                </a:lnTo>
                <a:lnTo>
                  <a:pt x="10748" y="12509"/>
                </a:lnTo>
                <a:lnTo>
                  <a:pt x="10822" y="12583"/>
                </a:lnTo>
                <a:lnTo>
                  <a:pt x="10969" y="12583"/>
                </a:lnTo>
                <a:lnTo>
                  <a:pt x="11005" y="12509"/>
                </a:lnTo>
                <a:lnTo>
                  <a:pt x="11042" y="12399"/>
                </a:lnTo>
                <a:lnTo>
                  <a:pt x="10969" y="12179"/>
                </a:lnTo>
                <a:lnTo>
                  <a:pt x="10895" y="11996"/>
                </a:lnTo>
                <a:lnTo>
                  <a:pt x="12106" y="11996"/>
                </a:lnTo>
                <a:lnTo>
                  <a:pt x="12069" y="12069"/>
                </a:lnTo>
                <a:lnTo>
                  <a:pt x="12032" y="12143"/>
                </a:lnTo>
                <a:lnTo>
                  <a:pt x="11996" y="12363"/>
                </a:lnTo>
                <a:lnTo>
                  <a:pt x="12032" y="12473"/>
                </a:lnTo>
                <a:lnTo>
                  <a:pt x="12069" y="12619"/>
                </a:lnTo>
                <a:lnTo>
                  <a:pt x="12142" y="12729"/>
                </a:lnTo>
                <a:lnTo>
                  <a:pt x="12216" y="12803"/>
                </a:lnTo>
                <a:lnTo>
                  <a:pt x="12289" y="12840"/>
                </a:lnTo>
                <a:lnTo>
                  <a:pt x="12362" y="12803"/>
                </a:lnTo>
                <a:lnTo>
                  <a:pt x="12399" y="12766"/>
                </a:lnTo>
                <a:lnTo>
                  <a:pt x="12399" y="12693"/>
                </a:lnTo>
                <a:lnTo>
                  <a:pt x="12362" y="12546"/>
                </a:lnTo>
                <a:lnTo>
                  <a:pt x="12289" y="12363"/>
                </a:lnTo>
                <a:lnTo>
                  <a:pt x="12252" y="12179"/>
                </a:lnTo>
                <a:lnTo>
                  <a:pt x="12252" y="11959"/>
                </a:lnTo>
                <a:lnTo>
                  <a:pt x="13353" y="11959"/>
                </a:lnTo>
                <a:lnTo>
                  <a:pt x="13280" y="12106"/>
                </a:lnTo>
                <a:lnTo>
                  <a:pt x="13243" y="12253"/>
                </a:lnTo>
                <a:lnTo>
                  <a:pt x="13243" y="12436"/>
                </a:lnTo>
                <a:lnTo>
                  <a:pt x="13316" y="12583"/>
                </a:lnTo>
                <a:lnTo>
                  <a:pt x="13353" y="12619"/>
                </a:lnTo>
                <a:lnTo>
                  <a:pt x="13426" y="12656"/>
                </a:lnTo>
                <a:lnTo>
                  <a:pt x="13500" y="12656"/>
                </a:lnTo>
                <a:lnTo>
                  <a:pt x="13573" y="12583"/>
                </a:lnTo>
                <a:lnTo>
                  <a:pt x="13610" y="12436"/>
                </a:lnTo>
                <a:lnTo>
                  <a:pt x="13536" y="12216"/>
                </a:lnTo>
                <a:lnTo>
                  <a:pt x="13536" y="12069"/>
                </a:lnTo>
                <a:lnTo>
                  <a:pt x="13573" y="11922"/>
                </a:lnTo>
                <a:lnTo>
                  <a:pt x="14563" y="11886"/>
                </a:lnTo>
                <a:lnTo>
                  <a:pt x="14563" y="11886"/>
                </a:lnTo>
                <a:lnTo>
                  <a:pt x="14527" y="12363"/>
                </a:lnTo>
                <a:lnTo>
                  <a:pt x="14563" y="12436"/>
                </a:lnTo>
                <a:lnTo>
                  <a:pt x="14637" y="12509"/>
                </a:lnTo>
                <a:lnTo>
                  <a:pt x="14747" y="12509"/>
                </a:lnTo>
                <a:lnTo>
                  <a:pt x="14820" y="12473"/>
                </a:lnTo>
                <a:lnTo>
                  <a:pt x="14893" y="12399"/>
                </a:lnTo>
                <a:lnTo>
                  <a:pt x="14967" y="12289"/>
                </a:lnTo>
                <a:lnTo>
                  <a:pt x="14967" y="12179"/>
                </a:lnTo>
                <a:lnTo>
                  <a:pt x="14967" y="12069"/>
                </a:lnTo>
                <a:lnTo>
                  <a:pt x="14930" y="11996"/>
                </a:lnTo>
                <a:lnTo>
                  <a:pt x="14857" y="11959"/>
                </a:lnTo>
                <a:lnTo>
                  <a:pt x="14857" y="11886"/>
                </a:lnTo>
                <a:lnTo>
                  <a:pt x="16618" y="11776"/>
                </a:lnTo>
                <a:lnTo>
                  <a:pt x="16654" y="11812"/>
                </a:lnTo>
                <a:lnTo>
                  <a:pt x="16544" y="11996"/>
                </a:lnTo>
                <a:lnTo>
                  <a:pt x="16361" y="12179"/>
                </a:lnTo>
                <a:lnTo>
                  <a:pt x="16287" y="12289"/>
                </a:lnTo>
                <a:lnTo>
                  <a:pt x="16251" y="12363"/>
                </a:lnTo>
                <a:lnTo>
                  <a:pt x="16287" y="12436"/>
                </a:lnTo>
                <a:lnTo>
                  <a:pt x="16324" y="12509"/>
                </a:lnTo>
                <a:lnTo>
                  <a:pt x="16397" y="12546"/>
                </a:lnTo>
                <a:lnTo>
                  <a:pt x="16471" y="12583"/>
                </a:lnTo>
                <a:lnTo>
                  <a:pt x="16544" y="12583"/>
                </a:lnTo>
                <a:lnTo>
                  <a:pt x="16581" y="12546"/>
                </a:lnTo>
                <a:lnTo>
                  <a:pt x="16728" y="12473"/>
                </a:lnTo>
                <a:lnTo>
                  <a:pt x="16801" y="12363"/>
                </a:lnTo>
                <a:lnTo>
                  <a:pt x="16984" y="12106"/>
                </a:lnTo>
                <a:lnTo>
                  <a:pt x="17461" y="11482"/>
                </a:lnTo>
                <a:lnTo>
                  <a:pt x="17461" y="11409"/>
                </a:lnTo>
                <a:lnTo>
                  <a:pt x="17461" y="11336"/>
                </a:lnTo>
                <a:lnTo>
                  <a:pt x="17461" y="11262"/>
                </a:lnTo>
                <a:lnTo>
                  <a:pt x="17425" y="11189"/>
                </a:lnTo>
                <a:lnTo>
                  <a:pt x="17058" y="10895"/>
                </a:lnTo>
                <a:lnTo>
                  <a:pt x="16728" y="10639"/>
                </a:lnTo>
                <a:lnTo>
                  <a:pt x="16654" y="10602"/>
                </a:lnTo>
                <a:lnTo>
                  <a:pt x="16581" y="10602"/>
                </a:lnTo>
                <a:lnTo>
                  <a:pt x="16544" y="10639"/>
                </a:lnTo>
                <a:lnTo>
                  <a:pt x="16471" y="10675"/>
                </a:lnTo>
                <a:lnTo>
                  <a:pt x="16434" y="10785"/>
                </a:lnTo>
                <a:lnTo>
                  <a:pt x="16434" y="10859"/>
                </a:lnTo>
                <a:lnTo>
                  <a:pt x="16471" y="10932"/>
                </a:lnTo>
                <a:lnTo>
                  <a:pt x="16801" y="11226"/>
                </a:lnTo>
                <a:lnTo>
                  <a:pt x="13940" y="11372"/>
                </a:lnTo>
                <a:lnTo>
                  <a:pt x="14050" y="11336"/>
                </a:lnTo>
                <a:lnTo>
                  <a:pt x="14270" y="11189"/>
                </a:lnTo>
                <a:lnTo>
                  <a:pt x="14343" y="11115"/>
                </a:lnTo>
                <a:lnTo>
                  <a:pt x="14417" y="11005"/>
                </a:lnTo>
                <a:lnTo>
                  <a:pt x="14417" y="10932"/>
                </a:lnTo>
                <a:lnTo>
                  <a:pt x="14380" y="10895"/>
                </a:lnTo>
                <a:lnTo>
                  <a:pt x="14233" y="10895"/>
                </a:lnTo>
                <a:lnTo>
                  <a:pt x="14123" y="10932"/>
                </a:lnTo>
                <a:lnTo>
                  <a:pt x="13903" y="11079"/>
                </a:lnTo>
                <a:lnTo>
                  <a:pt x="13720" y="11226"/>
                </a:lnTo>
                <a:lnTo>
                  <a:pt x="13573" y="11409"/>
                </a:lnTo>
                <a:lnTo>
                  <a:pt x="12289" y="11446"/>
                </a:lnTo>
                <a:lnTo>
                  <a:pt x="12546" y="11336"/>
                </a:lnTo>
                <a:lnTo>
                  <a:pt x="12839" y="11226"/>
                </a:lnTo>
                <a:lnTo>
                  <a:pt x="13169" y="11079"/>
                </a:lnTo>
                <a:lnTo>
                  <a:pt x="13500" y="10895"/>
                </a:lnTo>
                <a:lnTo>
                  <a:pt x="13793" y="10675"/>
                </a:lnTo>
                <a:lnTo>
                  <a:pt x="14050" y="10419"/>
                </a:lnTo>
                <a:lnTo>
                  <a:pt x="14087" y="10308"/>
                </a:lnTo>
                <a:lnTo>
                  <a:pt x="14050" y="10235"/>
                </a:lnTo>
                <a:lnTo>
                  <a:pt x="13976" y="10198"/>
                </a:lnTo>
                <a:lnTo>
                  <a:pt x="13903" y="10235"/>
                </a:lnTo>
                <a:lnTo>
                  <a:pt x="13646" y="10382"/>
                </a:lnTo>
                <a:lnTo>
                  <a:pt x="13390" y="10565"/>
                </a:lnTo>
                <a:lnTo>
                  <a:pt x="13133" y="10749"/>
                </a:lnTo>
                <a:lnTo>
                  <a:pt x="12876" y="10895"/>
                </a:lnTo>
                <a:lnTo>
                  <a:pt x="12583" y="11042"/>
                </a:lnTo>
                <a:lnTo>
                  <a:pt x="12289" y="11152"/>
                </a:lnTo>
                <a:lnTo>
                  <a:pt x="11996" y="11299"/>
                </a:lnTo>
                <a:lnTo>
                  <a:pt x="11702" y="11446"/>
                </a:lnTo>
                <a:lnTo>
                  <a:pt x="10162" y="11482"/>
                </a:lnTo>
                <a:lnTo>
                  <a:pt x="10602" y="11299"/>
                </a:lnTo>
                <a:lnTo>
                  <a:pt x="12216" y="10639"/>
                </a:lnTo>
                <a:lnTo>
                  <a:pt x="12766" y="10455"/>
                </a:lnTo>
                <a:lnTo>
                  <a:pt x="13316" y="10162"/>
                </a:lnTo>
                <a:lnTo>
                  <a:pt x="13573" y="10015"/>
                </a:lnTo>
                <a:lnTo>
                  <a:pt x="13793" y="9832"/>
                </a:lnTo>
                <a:lnTo>
                  <a:pt x="13976" y="9612"/>
                </a:lnTo>
                <a:lnTo>
                  <a:pt x="14087" y="9355"/>
                </a:lnTo>
                <a:lnTo>
                  <a:pt x="14087" y="9245"/>
                </a:lnTo>
                <a:lnTo>
                  <a:pt x="14050" y="9208"/>
                </a:lnTo>
                <a:lnTo>
                  <a:pt x="13940" y="9171"/>
                </a:lnTo>
                <a:lnTo>
                  <a:pt x="13866" y="9208"/>
                </a:lnTo>
                <a:lnTo>
                  <a:pt x="13463" y="9612"/>
                </a:lnTo>
                <a:lnTo>
                  <a:pt x="13243" y="9795"/>
                </a:lnTo>
                <a:lnTo>
                  <a:pt x="12986" y="9978"/>
                </a:lnTo>
                <a:lnTo>
                  <a:pt x="12693" y="10125"/>
                </a:lnTo>
                <a:lnTo>
                  <a:pt x="12399" y="10235"/>
                </a:lnTo>
                <a:lnTo>
                  <a:pt x="11776" y="10492"/>
                </a:lnTo>
                <a:lnTo>
                  <a:pt x="10418" y="11042"/>
                </a:lnTo>
                <a:lnTo>
                  <a:pt x="9905" y="11262"/>
                </a:lnTo>
                <a:lnTo>
                  <a:pt x="9428" y="11482"/>
                </a:lnTo>
                <a:lnTo>
                  <a:pt x="7667" y="11482"/>
                </a:lnTo>
                <a:lnTo>
                  <a:pt x="8621" y="11152"/>
                </a:lnTo>
                <a:lnTo>
                  <a:pt x="10895" y="10419"/>
                </a:lnTo>
                <a:lnTo>
                  <a:pt x="11335" y="10235"/>
                </a:lnTo>
                <a:lnTo>
                  <a:pt x="11776" y="10052"/>
                </a:lnTo>
                <a:lnTo>
                  <a:pt x="12179" y="9832"/>
                </a:lnTo>
                <a:lnTo>
                  <a:pt x="12583" y="9575"/>
                </a:lnTo>
                <a:lnTo>
                  <a:pt x="13426" y="9025"/>
                </a:lnTo>
                <a:lnTo>
                  <a:pt x="13866" y="8768"/>
                </a:lnTo>
                <a:lnTo>
                  <a:pt x="14307" y="8548"/>
                </a:lnTo>
                <a:lnTo>
                  <a:pt x="14380" y="8511"/>
                </a:lnTo>
                <a:lnTo>
                  <a:pt x="14417" y="8474"/>
                </a:lnTo>
                <a:lnTo>
                  <a:pt x="14417" y="8841"/>
                </a:lnTo>
                <a:lnTo>
                  <a:pt x="14453" y="8915"/>
                </a:lnTo>
                <a:lnTo>
                  <a:pt x="14490" y="8951"/>
                </a:lnTo>
                <a:lnTo>
                  <a:pt x="14527" y="8988"/>
                </a:lnTo>
                <a:lnTo>
                  <a:pt x="14600" y="9025"/>
                </a:lnTo>
                <a:lnTo>
                  <a:pt x="14673" y="8988"/>
                </a:lnTo>
                <a:lnTo>
                  <a:pt x="14747" y="8951"/>
                </a:lnTo>
                <a:lnTo>
                  <a:pt x="14783" y="8915"/>
                </a:lnTo>
                <a:lnTo>
                  <a:pt x="14783" y="8841"/>
                </a:lnTo>
                <a:lnTo>
                  <a:pt x="14783" y="8291"/>
                </a:lnTo>
                <a:lnTo>
                  <a:pt x="14747" y="8034"/>
                </a:lnTo>
                <a:lnTo>
                  <a:pt x="14673" y="7777"/>
                </a:lnTo>
                <a:lnTo>
                  <a:pt x="15077" y="8181"/>
                </a:lnTo>
                <a:lnTo>
                  <a:pt x="15517" y="8584"/>
                </a:lnTo>
                <a:lnTo>
                  <a:pt x="15737" y="8768"/>
                </a:lnTo>
                <a:lnTo>
                  <a:pt x="15847" y="8841"/>
                </a:lnTo>
                <a:lnTo>
                  <a:pt x="15994" y="8878"/>
                </a:lnTo>
                <a:lnTo>
                  <a:pt x="16361" y="8915"/>
                </a:lnTo>
                <a:lnTo>
                  <a:pt x="16764" y="8915"/>
                </a:lnTo>
                <a:lnTo>
                  <a:pt x="17204" y="8878"/>
                </a:lnTo>
                <a:lnTo>
                  <a:pt x="17608" y="8731"/>
                </a:lnTo>
                <a:lnTo>
                  <a:pt x="17681" y="8695"/>
                </a:lnTo>
                <a:lnTo>
                  <a:pt x="17755" y="8584"/>
                </a:lnTo>
                <a:lnTo>
                  <a:pt x="17791" y="8511"/>
                </a:lnTo>
                <a:lnTo>
                  <a:pt x="17755" y="8438"/>
                </a:lnTo>
                <a:lnTo>
                  <a:pt x="17718" y="8328"/>
                </a:lnTo>
                <a:lnTo>
                  <a:pt x="17681" y="8291"/>
                </a:lnTo>
                <a:lnTo>
                  <a:pt x="17571" y="8254"/>
                </a:lnTo>
                <a:lnTo>
                  <a:pt x="17461" y="8254"/>
                </a:lnTo>
                <a:lnTo>
                  <a:pt x="17131" y="8364"/>
                </a:lnTo>
                <a:lnTo>
                  <a:pt x="16764" y="8401"/>
                </a:lnTo>
                <a:lnTo>
                  <a:pt x="16397" y="8438"/>
                </a:lnTo>
                <a:lnTo>
                  <a:pt x="16177" y="8401"/>
                </a:lnTo>
                <a:lnTo>
                  <a:pt x="16031" y="8364"/>
                </a:lnTo>
                <a:lnTo>
                  <a:pt x="15480" y="7888"/>
                </a:lnTo>
                <a:lnTo>
                  <a:pt x="15004" y="7374"/>
                </a:lnTo>
                <a:lnTo>
                  <a:pt x="14563" y="6824"/>
                </a:lnTo>
                <a:lnTo>
                  <a:pt x="14160" y="6237"/>
                </a:lnTo>
                <a:lnTo>
                  <a:pt x="13830" y="5613"/>
                </a:lnTo>
                <a:lnTo>
                  <a:pt x="13536" y="4990"/>
                </a:lnTo>
                <a:lnTo>
                  <a:pt x="13096" y="3926"/>
                </a:lnTo>
                <a:lnTo>
                  <a:pt x="12803" y="3412"/>
                </a:lnTo>
                <a:lnTo>
                  <a:pt x="12509" y="2936"/>
                </a:lnTo>
                <a:lnTo>
                  <a:pt x="12326" y="2752"/>
                </a:lnTo>
                <a:lnTo>
                  <a:pt x="12142" y="2532"/>
                </a:lnTo>
                <a:lnTo>
                  <a:pt x="11959" y="2349"/>
                </a:lnTo>
                <a:lnTo>
                  <a:pt x="11739" y="2202"/>
                </a:lnTo>
                <a:lnTo>
                  <a:pt x="11482" y="2092"/>
                </a:lnTo>
                <a:lnTo>
                  <a:pt x="11225" y="1982"/>
                </a:lnTo>
                <a:lnTo>
                  <a:pt x="10932" y="1908"/>
                </a:lnTo>
                <a:lnTo>
                  <a:pt x="10602" y="1872"/>
                </a:lnTo>
                <a:lnTo>
                  <a:pt x="10308" y="1872"/>
                </a:lnTo>
                <a:lnTo>
                  <a:pt x="9978" y="1908"/>
                </a:lnTo>
                <a:lnTo>
                  <a:pt x="9685" y="1982"/>
                </a:lnTo>
                <a:lnTo>
                  <a:pt x="9391" y="2055"/>
                </a:lnTo>
                <a:lnTo>
                  <a:pt x="9098" y="2202"/>
                </a:lnTo>
                <a:lnTo>
                  <a:pt x="8841" y="2349"/>
                </a:lnTo>
                <a:lnTo>
                  <a:pt x="8584" y="2495"/>
                </a:lnTo>
                <a:lnTo>
                  <a:pt x="8327" y="2715"/>
                </a:lnTo>
                <a:lnTo>
                  <a:pt x="7887" y="3119"/>
                </a:lnTo>
                <a:lnTo>
                  <a:pt x="7484" y="3632"/>
                </a:lnTo>
                <a:lnTo>
                  <a:pt x="7117" y="4146"/>
                </a:lnTo>
                <a:lnTo>
                  <a:pt x="6787" y="4660"/>
                </a:lnTo>
                <a:lnTo>
                  <a:pt x="6127" y="5833"/>
                </a:lnTo>
                <a:lnTo>
                  <a:pt x="5796" y="6457"/>
                </a:lnTo>
                <a:lnTo>
                  <a:pt x="5430" y="7044"/>
                </a:lnTo>
                <a:lnTo>
                  <a:pt x="4989" y="7594"/>
                </a:lnTo>
                <a:lnTo>
                  <a:pt x="4769" y="7851"/>
                </a:lnTo>
                <a:lnTo>
                  <a:pt x="4513" y="8071"/>
                </a:lnTo>
                <a:lnTo>
                  <a:pt x="4256" y="8291"/>
                </a:lnTo>
                <a:lnTo>
                  <a:pt x="3962" y="8474"/>
                </a:lnTo>
                <a:lnTo>
                  <a:pt x="3669" y="8621"/>
                </a:lnTo>
                <a:lnTo>
                  <a:pt x="3339" y="8731"/>
                </a:lnTo>
                <a:lnTo>
                  <a:pt x="3009" y="8841"/>
                </a:lnTo>
                <a:lnTo>
                  <a:pt x="2715" y="8915"/>
                </a:lnTo>
                <a:lnTo>
                  <a:pt x="2605" y="6200"/>
                </a:lnTo>
                <a:lnTo>
                  <a:pt x="2568" y="3119"/>
                </a:lnTo>
                <a:lnTo>
                  <a:pt x="2605" y="1505"/>
                </a:lnTo>
                <a:lnTo>
                  <a:pt x="2568" y="1138"/>
                </a:lnTo>
                <a:lnTo>
                  <a:pt x="2715" y="1395"/>
                </a:lnTo>
                <a:lnTo>
                  <a:pt x="2862" y="1652"/>
                </a:lnTo>
                <a:lnTo>
                  <a:pt x="2899" y="1725"/>
                </a:lnTo>
                <a:lnTo>
                  <a:pt x="2972" y="1762"/>
                </a:lnTo>
                <a:lnTo>
                  <a:pt x="3119" y="1762"/>
                </a:lnTo>
                <a:lnTo>
                  <a:pt x="3192" y="1688"/>
                </a:lnTo>
                <a:lnTo>
                  <a:pt x="3229" y="1652"/>
                </a:lnTo>
                <a:lnTo>
                  <a:pt x="3265" y="1578"/>
                </a:lnTo>
                <a:lnTo>
                  <a:pt x="3265" y="1505"/>
                </a:lnTo>
                <a:lnTo>
                  <a:pt x="3155" y="1138"/>
                </a:lnTo>
                <a:lnTo>
                  <a:pt x="2972" y="771"/>
                </a:lnTo>
                <a:lnTo>
                  <a:pt x="2568" y="111"/>
                </a:lnTo>
                <a:lnTo>
                  <a:pt x="2495" y="38"/>
                </a:lnTo>
                <a:lnTo>
                  <a:pt x="2385" y="1"/>
                </a:lnTo>
                <a:close/>
                <a:moveTo>
                  <a:pt x="15554" y="12546"/>
                </a:moveTo>
                <a:lnTo>
                  <a:pt x="15480" y="12583"/>
                </a:lnTo>
                <a:lnTo>
                  <a:pt x="15370" y="12619"/>
                </a:lnTo>
                <a:lnTo>
                  <a:pt x="15224" y="12766"/>
                </a:lnTo>
                <a:lnTo>
                  <a:pt x="15077" y="12913"/>
                </a:lnTo>
                <a:lnTo>
                  <a:pt x="15077" y="12950"/>
                </a:lnTo>
                <a:lnTo>
                  <a:pt x="14820" y="12803"/>
                </a:lnTo>
                <a:lnTo>
                  <a:pt x="14527" y="12693"/>
                </a:lnTo>
                <a:lnTo>
                  <a:pt x="14453" y="12693"/>
                </a:lnTo>
                <a:lnTo>
                  <a:pt x="14417" y="12729"/>
                </a:lnTo>
                <a:lnTo>
                  <a:pt x="14380" y="12803"/>
                </a:lnTo>
                <a:lnTo>
                  <a:pt x="14380" y="12876"/>
                </a:lnTo>
                <a:lnTo>
                  <a:pt x="14563" y="13096"/>
                </a:lnTo>
                <a:lnTo>
                  <a:pt x="14783" y="13316"/>
                </a:lnTo>
                <a:lnTo>
                  <a:pt x="14673" y="13463"/>
                </a:lnTo>
                <a:lnTo>
                  <a:pt x="14490" y="13720"/>
                </a:lnTo>
                <a:lnTo>
                  <a:pt x="14417" y="13867"/>
                </a:lnTo>
                <a:lnTo>
                  <a:pt x="14417" y="14013"/>
                </a:lnTo>
                <a:lnTo>
                  <a:pt x="14453" y="14087"/>
                </a:lnTo>
                <a:lnTo>
                  <a:pt x="14490" y="14123"/>
                </a:lnTo>
                <a:lnTo>
                  <a:pt x="14600" y="14123"/>
                </a:lnTo>
                <a:lnTo>
                  <a:pt x="14673" y="14087"/>
                </a:lnTo>
                <a:lnTo>
                  <a:pt x="14783" y="14050"/>
                </a:lnTo>
                <a:lnTo>
                  <a:pt x="14893" y="13903"/>
                </a:lnTo>
                <a:lnTo>
                  <a:pt x="15150" y="13573"/>
                </a:lnTo>
                <a:lnTo>
                  <a:pt x="15590" y="13903"/>
                </a:lnTo>
                <a:lnTo>
                  <a:pt x="15700" y="13940"/>
                </a:lnTo>
                <a:lnTo>
                  <a:pt x="15774" y="13940"/>
                </a:lnTo>
                <a:lnTo>
                  <a:pt x="15847" y="13903"/>
                </a:lnTo>
                <a:lnTo>
                  <a:pt x="15884" y="13830"/>
                </a:lnTo>
                <a:lnTo>
                  <a:pt x="15921" y="13757"/>
                </a:lnTo>
                <a:lnTo>
                  <a:pt x="15921" y="13647"/>
                </a:lnTo>
                <a:lnTo>
                  <a:pt x="15921" y="13573"/>
                </a:lnTo>
                <a:lnTo>
                  <a:pt x="15847" y="13500"/>
                </a:lnTo>
                <a:lnTo>
                  <a:pt x="15407" y="13170"/>
                </a:lnTo>
                <a:lnTo>
                  <a:pt x="15480" y="13096"/>
                </a:lnTo>
                <a:lnTo>
                  <a:pt x="15590" y="12876"/>
                </a:lnTo>
                <a:lnTo>
                  <a:pt x="15664" y="12803"/>
                </a:lnTo>
                <a:lnTo>
                  <a:pt x="15737" y="12766"/>
                </a:lnTo>
                <a:lnTo>
                  <a:pt x="15774" y="12729"/>
                </a:lnTo>
                <a:lnTo>
                  <a:pt x="15811" y="12693"/>
                </a:lnTo>
                <a:lnTo>
                  <a:pt x="15811" y="12656"/>
                </a:lnTo>
                <a:lnTo>
                  <a:pt x="15774" y="12656"/>
                </a:lnTo>
                <a:lnTo>
                  <a:pt x="15664" y="12583"/>
                </a:lnTo>
                <a:lnTo>
                  <a:pt x="15554" y="12546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700" name="Google Shape;700;p14"/>
          <p:cNvSpPr/>
          <p:nvPr/>
        </p:nvSpPr>
        <p:spPr>
          <a:xfrm>
            <a:off x="2116542" y="3186156"/>
            <a:ext cx="829755" cy="780163"/>
          </a:xfrm>
          <a:custGeom>
            <a:avLst/>
            <a:gdLst/>
            <a:ahLst/>
            <a:cxnLst/>
            <a:rect l="l" t="t" r="r" b="b"/>
            <a:pathLst>
              <a:path w="16581" h="15590" extrusionOk="0">
                <a:moveTo>
                  <a:pt x="13793" y="2568"/>
                </a:moveTo>
                <a:lnTo>
                  <a:pt x="14123" y="2641"/>
                </a:lnTo>
                <a:lnTo>
                  <a:pt x="14123" y="2678"/>
                </a:lnTo>
                <a:lnTo>
                  <a:pt x="14086" y="2825"/>
                </a:lnTo>
                <a:lnTo>
                  <a:pt x="14013" y="2935"/>
                </a:lnTo>
                <a:lnTo>
                  <a:pt x="13866" y="3045"/>
                </a:lnTo>
                <a:lnTo>
                  <a:pt x="13756" y="3081"/>
                </a:lnTo>
                <a:lnTo>
                  <a:pt x="13573" y="2971"/>
                </a:lnTo>
                <a:lnTo>
                  <a:pt x="13609" y="2788"/>
                </a:lnTo>
                <a:lnTo>
                  <a:pt x="13683" y="2678"/>
                </a:lnTo>
                <a:lnTo>
                  <a:pt x="13720" y="2605"/>
                </a:lnTo>
                <a:lnTo>
                  <a:pt x="13793" y="2568"/>
                </a:lnTo>
                <a:close/>
                <a:moveTo>
                  <a:pt x="9428" y="3705"/>
                </a:moveTo>
                <a:lnTo>
                  <a:pt x="9831" y="4475"/>
                </a:lnTo>
                <a:lnTo>
                  <a:pt x="10161" y="5246"/>
                </a:lnTo>
                <a:lnTo>
                  <a:pt x="8327" y="4402"/>
                </a:lnTo>
                <a:lnTo>
                  <a:pt x="8878" y="4035"/>
                </a:lnTo>
                <a:lnTo>
                  <a:pt x="9428" y="3705"/>
                </a:lnTo>
                <a:close/>
                <a:moveTo>
                  <a:pt x="5283" y="3668"/>
                </a:moveTo>
                <a:lnTo>
                  <a:pt x="6383" y="4072"/>
                </a:lnTo>
                <a:lnTo>
                  <a:pt x="7410" y="4512"/>
                </a:lnTo>
                <a:lnTo>
                  <a:pt x="6383" y="5319"/>
                </a:lnTo>
                <a:lnTo>
                  <a:pt x="5393" y="6163"/>
                </a:lnTo>
                <a:lnTo>
                  <a:pt x="5319" y="5282"/>
                </a:lnTo>
                <a:lnTo>
                  <a:pt x="5283" y="4365"/>
                </a:lnTo>
                <a:lnTo>
                  <a:pt x="5283" y="3668"/>
                </a:lnTo>
                <a:close/>
                <a:moveTo>
                  <a:pt x="13096" y="2494"/>
                </a:moveTo>
                <a:lnTo>
                  <a:pt x="13023" y="2641"/>
                </a:lnTo>
                <a:lnTo>
                  <a:pt x="12986" y="2825"/>
                </a:lnTo>
                <a:lnTo>
                  <a:pt x="12949" y="3008"/>
                </a:lnTo>
                <a:lnTo>
                  <a:pt x="12986" y="3191"/>
                </a:lnTo>
                <a:lnTo>
                  <a:pt x="13096" y="3412"/>
                </a:lnTo>
                <a:lnTo>
                  <a:pt x="13243" y="3595"/>
                </a:lnTo>
                <a:lnTo>
                  <a:pt x="13426" y="3705"/>
                </a:lnTo>
                <a:lnTo>
                  <a:pt x="13646" y="3778"/>
                </a:lnTo>
                <a:lnTo>
                  <a:pt x="13793" y="3815"/>
                </a:lnTo>
                <a:lnTo>
                  <a:pt x="13536" y="4512"/>
                </a:lnTo>
                <a:lnTo>
                  <a:pt x="13243" y="5209"/>
                </a:lnTo>
                <a:lnTo>
                  <a:pt x="12913" y="5869"/>
                </a:lnTo>
                <a:lnTo>
                  <a:pt x="12546" y="6529"/>
                </a:lnTo>
                <a:lnTo>
                  <a:pt x="11665" y="6016"/>
                </a:lnTo>
                <a:lnTo>
                  <a:pt x="10785" y="5576"/>
                </a:lnTo>
                <a:lnTo>
                  <a:pt x="10602" y="5026"/>
                </a:lnTo>
                <a:lnTo>
                  <a:pt x="10345" y="4475"/>
                </a:lnTo>
                <a:lnTo>
                  <a:pt x="10125" y="3962"/>
                </a:lnTo>
                <a:lnTo>
                  <a:pt x="9831" y="3448"/>
                </a:lnTo>
                <a:lnTo>
                  <a:pt x="10602" y="3045"/>
                </a:lnTo>
                <a:lnTo>
                  <a:pt x="11005" y="2898"/>
                </a:lnTo>
                <a:lnTo>
                  <a:pt x="11409" y="2751"/>
                </a:lnTo>
                <a:lnTo>
                  <a:pt x="11849" y="2641"/>
                </a:lnTo>
                <a:lnTo>
                  <a:pt x="12252" y="2568"/>
                </a:lnTo>
                <a:lnTo>
                  <a:pt x="12692" y="2494"/>
                </a:lnTo>
                <a:close/>
                <a:moveTo>
                  <a:pt x="2605" y="6713"/>
                </a:moveTo>
                <a:lnTo>
                  <a:pt x="2678" y="6750"/>
                </a:lnTo>
                <a:lnTo>
                  <a:pt x="2752" y="6823"/>
                </a:lnTo>
                <a:lnTo>
                  <a:pt x="2788" y="6970"/>
                </a:lnTo>
                <a:lnTo>
                  <a:pt x="2752" y="7116"/>
                </a:lnTo>
                <a:lnTo>
                  <a:pt x="2715" y="7153"/>
                </a:lnTo>
                <a:lnTo>
                  <a:pt x="2605" y="7226"/>
                </a:lnTo>
                <a:lnTo>
                  <a:pt x="2458" y="7336"/>
                </a:lnTo>
                <a:lnTo>
                  <a:pt x="2165" y="7116"/>
                </a:lnTo>
                <a:lnTo>
                  <a:pt x="2275" y="6970"/>
                </a:lnTo>
                <a:lnTo>
                  <a:pt x="2275" y="6896"/>
                </a:lnTo>
                <a:lnTo>
                  <a:pt x="2458" y="6860"/>
                </a:lnTo>
                <a:lnTo>
                  <a:pt x="2715" y="6860"/>
                </a:lnTo>
                <a:lnTo>
                  <a:pt x="2715" y="6823"/>
                </a:lnTo>
                <a:lnTo>
                  <a:pt x="2678" y="6786"/>
                </a:lnTo>
                <a:lnTo>
                  <a:pt x="2605" y="6713"/>
                </a:lnTo>
                <a:close/>
                <a:moveTo>
                  <a:pt x="8364" y="6529"/>
                </a:moveTo>
                <a:lnTo>
                  <a:pt x="8547" y="6566"/>
                </a:lnTo>
                <a:lnTo>
                  <a:pt x="8657" y="6603"/>
                </a:lnTo>
                <a:lnTo>
                  <a:pt x="8657" y="6713"/>
                </a:lnTo>
                <a:lnTo>
                  <a:pt x="8694" y="6860"/>
                </a:lnTo>
                <a:lnTo>
                  <a:pt x="8694" y="6970"/>
                </a:lnTo>
                <a:lnTo>
                  <a:pt x="8694" y="7116"/>
                </a:lnTo>
                <a:lnTo>
                  <a:pt x="8657" y="7226"/>
                </a:lnTo>
                <a:lnTo>
                  <a:pt x="8621" y="7336"/>
                </a:lnTo>
                <a:lnTo>
                  <a:pt x="8547" y="7446"/>
                </a:lnTo>
                <a:lnTo>
                  <a:pt x="8364" y="7446"/>
                </a:lnTo>
                <a:lnTo>
                  <a:pt x="8107" y="7520"/>
                </a:lnTo>
                <a:lnTo>
                  <a:pt x="7850" y="7593"/>
                </a:lnTo>
                <a:lnTo>
                  <a:pt x="7704" y="7483"/>
                </a:lnTo>
                <a:lnTo>
                  <a:pt x="7630" y="7336"/>
                </a:lnTo>
                <a:lnTo>
                  <a:pt x="7557" y="7190"/>
                </a:lnTo>
                <a:lnTo>
                  <a:pt x="7594" y="7006"/>
                </a:lnTo>
                <a:lnTo>
                  <a:pt x="7667" y="6750"/>
                </a:lnTo>
                <a:lnTo>
                  <a:pt x="7777" y="6750"/>
                </a:lnTo>
                <a:lnTo>
                  <a:pt x="7850" y="6786"/>
                </a:lnTo>
                <a:lnTo>
                  <a:pt x="7924" y="6750"/>
                </a:lnTo>
                <a:lnTo>
                  <a:pt x="7960" y="6713"/>
                </a:lnTo>
                <a:lnTo>
                  <a:pt x="8071" y="6566"/>
                </a:lnTo>
                <a:lnTo>
                  <a:pt x="8364" y="6529"/>
                </a:lnTo>
                <a:close/>
                <a:moveTo>
                  <a:pt x="3155" y="3191"/>
                </a:moveTo>
                <a:lnTo>
                  <a:pt x="3595" y="3228"/>
                </a:lnTo>
                <a:lnTo>
                  <a:pt x="4036" y="3301"/>
                </a:lnTo>
                <a:lnTo>
                  <a:pt x="4439" y="3412"/>
                </a:lnTo>
                <a:lnTo>
                  <a:pt x="4879" y="3522"/>
                </a:lnTo>
                <a:lnTo>
                  <a:pt x="4843" y="4072"/>
                </a:lnTo>
                <a:lnTo>
                  <a:pt x="4843" y="4659"/>
                </a:lnTo>
                <a:lnTo>
                  <a:pt x="4879" y="5282"/>
                </a:lnTo>
                <a:lnTo>
                  <a:pt x="4989" y="6529"/>
                </a:lnTo>
                <a:lnTo>
                  <a:pt x="4182" y="7263"/>
                </a:lnTo>
                <a:lnTo>
                  <a:pt x="3779" y="7630"/>
                </a:lnTo>
                <a:lnTo>
                  <a:pt x="3375" y="8033"/>
                </a:lnTo>
                <a:lnTo>
                  <a:pt x="3265" y="7960"/>
                </a:lnTo>
                <a:lnTo>
                  <a:pt x="2898" y="7667"/>
                </a:lnTo>
                <a:lnTo>
                  <a:pt x="3008" y="7520"/>
                </a:lnTo>
                <a:lnTo>
                  <a:pt x="3119" y="7410"/>
                </a:lnTo>
                <a:lnTo>
                  <a:pt x="3155" y="7336"/>
                </a:lnTo>
                <a:lnTo>
                  <a:pt x="3192" y="7300"/>
                </a:lnTo>
                <a:lnTo>
                  <a:pt x="3192" y="7153"/>
                </a:lnTo>
                <a:lnTo>
                  <a:pt x="3229" y="6933"/>
                </a:lnTo>
                <a:lnTo>
                  <a:pt x="3192" y="6823"/>
                </a:lnTo>
                <a:lnTo>
                  <a:pt x="3155" y="6676"/>
                </a:lnTo>
                <a:lnTo>
                  <a:pt x="3119" y="6566"/>
                </a:lnTo>
                <a:lnTo>
                  <a:pt x="3045" y="6456"/>
                </a:lnTo>
                <a:lnTo>
                  <a:pt x="2972" y="6383"/>
                </a:lnTo>
                <a:lnTo>
                  <a:pt x="2862" y="6309"/>
                </a:lnTo>
                <a:lnTo>
                  <a:pt x="2752" y="6273"/>
                </a:lnTo>
                <a:lnTo>
                  <a:pt x="2605" y="6236"/>
                </a:lnTo>
                <a:lnTo>
                  <a:pt x="2495" y="6236"/>
                </a:lnTo>
                <a:lnTo>
                  <a:pt x="2348" y="6273"/>
                </a:lnTo>
                <a:lnTo>
                  <a:pt x="2128" y="6383"/>
                </a:lnTo>
                <a:lnTo>
                  <a:pt x="1908" y="6529"/>
                </a:lnTo>
                <a:lnTo>
                  <a:pt x="1761" y="6713"/>
                </a:lnTo>
                <a:lnTo>
                  <a:pt x="1321" y="6309"/>
                </a:lnTo>
                <a:lnTo>
                  <a:pt x="954" y="5833"/>
                </a:lnTo>
                <a:lnTo>
                  <a:pt x="734" y="5502"/>
                </a:lnTo>
                <a:lnTo>
                  <a:pt x="624" y="5172"/>
                </a:lnTo>
                <a:lnTo>
                  <a:pt x="551" y="4805"/>
                </a:lnTo>
                <a:lnTo>
                  <a:pt x="514" y="4439"/>
                </a:lnTo>
                <a:lnTo>
                  <a:pt x="551" y="4255"/>
                </a:lnTo>
                <a:lnTo>
                  <a:pt x="624" y="4072"/>
                </a:lnTo>
                <a:lnTo>
                  <a:pt x="734" y="3925"/>
                </a:lnTo>
                <a:lnTo>
                  <a:pt x="844" y="3778"/>
                </a:lnTo>
                <a:lnTo>
                  <a:pt x="991" y="3668"/>
                </a:lnTo>
                <a:lnTo>
                  <a:pt x="1174" y="3558"/>
                </a:lnTo>
                <a:lnTo>
                  <a:pt x="1541" y="3412"/>
                </a:lnTo>
                <a:lnTo>
                  <a:pt x="1908" y="3265"/>
                </a:lnTo>
                <a:lnTo>
                  <a:pt x="2312" y="3191"/>
                </a:lnTo>
                <a:close/>
                <a:moveTo>
                  <a:pt x="11005" y="6199"/>
                </a:moveTo>
                <a:lnTo>
                  <a:pt x="12289" y="6896"/>
                </a:lnTo>
                <a:lnTo>
                  <a:pt x="11885" y="7483"/>
                </a:lnTo>
                <a:lnTo>
                  <a:pt x="11482" y="8033"/>
                </a:lnTo>
                <a:lnTo>
                  <a:pt x="11335" y="7410"/>
                </a:lnTo>
                <a:lnTo>
                  <a:pt x="11188" y="6750"/>
                </a:lnTo>
                <a:lnTo>
                  <a:pt x="11005" y="6199"/>
                </a:lnTo>
                <a:close/>
                <a:moveTo>
                  <a:pt x="7264" y="8180"/>
                </a:moveTo>
                <a:lnTo>
                  <a:pt x="7410" y="8253"/>
                </a:lnTo>
                <a:lnTo>
                  <a:pt x="7594" y="8290"/>
                </a:lnTo>
                <a:lnTo>
                  <a:pt x="7960" y="8290"/>
                </a:lnTo>
                <a:lnTo>
                  <a:pt x="7704" y="8327"/>
                </a:lnTo>
                <a:lnTo>
                  <a:pt x="7557" y="8327"/>
                </a:lnTo>
                <a:lnTo>
                  <a:pt x="7447" y="8290"/>
                </a:lnTo>
                <a:lnTo>
                  <a:pt x="7337" y="8253"/>
                </a:lnTo>
                <a:lnTo>
                  <a:pt x="7264" y="8180"/>
                </a:lnTo>
                <a:close/>
                <a:moveTo>
                  <a:pt x="8181" y="5979"/>
                </a:moveTo>
                <a:lnTo>
                  <a:pt x="7997" y="6016"/>
                </a:lnTo>
                <a:lnTo>
                  <a:pt x="7814" y="6089"/>
                </a:lnTo>
                <a:lnTo>
                  <a:pt x="7667" y="6236"/>
                </a:lnTo>
                <a:lnTo>
                  <a:pt x="7410" y="6346"/>
                </a:lnTo>
                <a:lnTo>
                  <a:pt x="7190" y="6529"/>
                </a:lnTo>
                <a:lnTo>
                  <a:pt x="6970" y="6713"/>
                </a:lnTo>
                <a:lnTo>
                  <a:pt x="6787" y="6933"/>
                </a:lnTo>
                <a:lnTo>
                  <a:pt x="6677" y="7080"/>
                </a:lnTo>
                <a:lnTo>
                  <a:pt x="6640" y="7263"/>
                </a:lnTo>
                <a:lnTo>
                  <a:pt x="6567" y="7410"/>
                </a:lnTo>
                <a:lnTo>
                  <a:pt x="6567" y="7593"/>
                </a:lnTo>
                <a:lnTo>
                  <a:pt x="6567" y="7923"/>
                </a:lnTo>
                <a:lnTo>
                  <a:pt x="6677" y="8253"/>
                </a:lnTo>
                <a:lnTo>
                  <a:pt x="6787" y="8437"/>
                </a:lnTo>
                <a:lnTo>
                  <a:pt x="6897" y="8584"/>
                </a:lnTo>
                <a:lnTo>
                  <a:pt x="7043" y="8694"/>
                </a:lnTo>
                <a:lnTo>
                  <a:pt x="7190" y="8767"/>
                </a:lnTo>
                <a:lnTo>
                  <a:pt x="7374" y="8804"/>
                </a:lnTo>
                <a:lnTo>
                  <a:pt x="7557" y="8840"/>
                </a:lnTo>
                <a:lnTo>
                  <a:pt x="7924" y="8840"/>
                </a:lnTo>
                <a:lnTo>
                  <a:pt x="8254" y="8767"/>
                </a:lnTo>
                <a:lnTo>
                  <a:pt x="8584" y="8620"/>
                </a:lnTo>
                <a:lnTo>
                  <a:pt x="8914" y="8364"/>
                </a:lnTo>
                <a:lnTo>
                  <a:pt x="9208" y="8070"/>
                </a:lnTo>
                <a:lnTo>
                  <a:pt x="9464" y="7740"/>
                </a:lnTo>
                <a:lnTo>
                  <a:pt x="9538" y="7593"/>
                </a:lnTo>
                <a:lnTo>
                  <a:pt x="9611" y="7410"/>
                </a:lnTo>
                <a:lnTo>
                  <a:pt x="9648" y="7226"/>
                </a:lnTo>
                <a:lnTo>
                  <a:pt x="9648" y="7043"/>
                </a:lnTo>
                <a:lnTo>
                  <a:pt x="9648" y="6860"/>
                </a:lnTo>
                <a:lnTo>
                  <a:pt x="9574" y="6713"/>
                </a:lnTo>
                <a:lnTo>
                  <a:pt x="9464" y="6529"/>
                </a:lnTo>
                <a:lnTo>
                  <a:pt x="9354" y="6419"/>
                </a:lnTo>
                <a:lnTo>
                  <a:pt x="9208" y="6273"/>
                </a:lnTo>
                <a:lnTo>
                  <a:pt x="9061" y="6199"/>
                </a:lnTo>
                <a:lnTo>
                  <a:pt x="8731" y="6053"/>
                </a:lnTo>
                <a:lnTo>
                  <a:pt x="8364" y="5979"/>
                </a:lnTo>
                <a:close/>
                <a:moveTo>
                  <a:pt x="5063" y="7080"/>
                </a:moveTo>
                <a:lnTo>
                  <a:pt x="5246" y="8180"/>
                </a:lnTo>
                <a:lnTo>
                  <a:pt x="5466" y="9281"/>
                </a:lnTo>
                <a:lnTo>
                  <a:pt x="4622" y="8804"/>
                </a:lnTo>
                <a:lnTo>
                  <a:pt x="3779" y="8290"/>
                </a:lnTo>
                <a:lnTo>
                  <a:pt x="4439" y="7667"/>
                </a:lnTo>
                <a:lnTo>
                  <a:pt x="5063" y="7080"/>
                </a:lnTo>
                <a:close/>
                <a:moveTo>
                  <a:pt x="7887" y="4732"/>
                </a:moveTo>
                <a:lnTo>
                  <a:pt x="9171" y="5282"/>
                </a:lnTo>
                <a:lnTo>
                  <a:pt x="10381" y="5869"/>
                </a:lnTo>
                <a:lnTo>
                  <a:pt x="10602" y="6529"/>
                </a:lnTo>
                <a:lnTo>
                  <a:pt x="10785" y="7190"/>
                </a:lnTo>
                <a:lnTo>
                  <a:pt x="10932" y="7850"/>
                </a:lnTo>
                <a:lnTo>
                  <a:pt x="11078" y="8547"/>
                </a:lnTo>
                <a:lnTo>
                  <a:pt x="10565" y="9097"/>
                </a:lnTo>
                <a:lnTo>
                  <a:pt x="10015" y="9647"/>
                </a:lnTo>
                <a:lnTo>
                  <a:pt x="9428" y="10161"/>
                </a:lnTo>
                <a:lnTo>
                  <a:pt x="8841" y="10674"/>
                </a:lnTo>
                <a:lnTo>
                  <a:pt x="8107" y="10418"/>
                </a:lnTo>
                <a:lnTo>
                  <a:pt x="7374" y="10161"/>
                </a:lnTo>
                <a:lnTo>
                  <a:pt x="6677" y="9867"/>
                </a:lnTo>
                <a:lnTo>
                  <a:pt x="5980" y="9537"/>
                </a:lnTo>
                <a:lnTo>
                  <a:pt x="5723" y="8143"/>
                </a:lnTo>
                <a:lnTo>
                  <a:pt x="5466" y="6713"/>
                </a:lnTo>
                <a:lnTo>
                  <a:pt x="6677" y="5722"/>
                </a:lnTo>
                <a:lnTo>
                  <a:pt x="7887" y="4732"/>
                </a:lnTo>
                <a:close/>
                <a:moveTo>
                  <a:pt x="11152" y="9171"/>
                </a:moveTo>
                <a:lnTo>
                  <a:pt x="11225" y="10161"/>
                </a:lnTo>
                <a:lnTo>
                  <a:pt x="11225" y="11188"/>
                </a:lnTo>
                <a:lnTo>
                  <a:pt x="11225" y="11225"/>
                </a:lnTo>
                <a:lnTo>
                  <a:pt x="10308" y="11041"/>
                </a:lnTo>
                <a:lnTo>
                  <a:pt x="9391" y="10821"/>
                </a:lnTo>
                <a:lnTo>
                  <a:pt x="10015" y="10308"/>
                </a:lnTo>
                <a:lnTo>
                  <a:pt x="10565" y="9794"/>
                </a:lnTo>
                <a:lnTo>
                  <a:pt x="11152" y="9171"/>
                </a:lnTo>
                <a:close/>
                <a:moveTo>
                  <a:pt x="12729" y="7153"/>
                </a:moveTo>
                <a:lnTo>
                  <a:pt x="13243" y="7483"/>
                </a:lnTo>
                <a:lnTo>
                  <a:pt x="13756" y="7813"/>
                </a:lnTo>
                <a:lnTo>
                  <a:pt x="14233" y="8180"/>
                </a:lnTo>
                <a:lnTo>
                  <a:pt x="14673" y="8584"/>
                </a:lnTo>
                <a:lnTo>
                  <a:pt x="15113" y="9024"/>
                </a:lnTo>
                <a:lnTo>
                  <a:pt x="15480" y="9464"/>
                </a:lnTo>
                <a:lnTo>
                  <a:pt x="15810" y="9941"/>
                </a:lnTo>
                <a:lnTo>
                  <a:pt x="16067" y="10454"/>
                </a:lnTo>
                <a:lnTo>
                  <a:pt x="16251" y="11005"/>
                </a:lnTo>
                <a:lnTo>
                  <a:pt x="16177" y="11041"/>
                </a:lnTo>
                <a:lnTo>
                  <a:pt x="15957" y="11188"/>
                </a:lnTo>
                <a:lnTo>
                  <a:pt x="15700" y="11298"/>
                </a:lnTo>
                <a:lnTo>
                  <a:pt x="15444" y="11371"/>
                </a:lnTo>
                <a:lnTo>
                  <a:pt x="15187" y="11445"/>
                </a:lnTo>
                <a:lnTo>
                  <a:pt x="15113" y="11371"/>
                </a:lnTo>
                <a:lnTo>
                  <a:pt x="15077" y="11408"/>
                </a:lnTo>
                <a:lnTo>
                  <a:pt x="14233" y="11445"/>
                </a:lnTo>
                <a:lnTo>
                  <a:pt x="13389" y="11408"/>
                </a:lnTo>
                <a:lnTo>
                  <a:pt x="12582" y="11371"/>
                </a:lnTo>
                <a:lnTo>
                  <a:pt x="11739" y="11298"/>
                </a:lnTo>
                <a:lnTo>
                  <a:pt x="11702" y="10198"/>
                </a:lnTo>
                <a:lnTo>
                  <a:pt x="11665" y="9464"/>
                </a:lnTo>
                <a:lnTo>
                  <a:pt x="11592" y="8694"/>
                </a:lnTo>
                <a:lnTo>
                  <a:pt x="12179" y="7923"/>
                </a:lnTo>
                <a:lnTo>
                  <a:pt x="12729" y="7153"/>
                </a:lnTo>
                <a:close/>
                <a:moveTo>
                  <a:pt x="6126" y="10161"/>
                </a:moveTo>
                <a:lnTo>
                  <a:pt x="6787" y="10454"/>
                </a:lnTo>
                <a:lnTo>
                  <a:pt x="7447" y="10711"/>
                </a:lnTo>
                <a:lnTo>
                  <a:pt x="8327" y="11005"/>
                </a:lnTo>
                <a:lnTo>
                  <a:pt x="7557" y="11555"/>
                </a:lnTo>
                <a:lnTo>
                  <a:pt x="6713" y="11995"/>
                </a:lnTo>
                <a:lnTo>
                  <a:pt x="6603" y="12068"/>
                </a:lnTo>
                <a:lnTo>
                  <a:pt x="6346" y="11078"/>
                </a:lnTo>
                <a:lnTo>
                  <a:pt x="6126" y="10161"/>
                </a:lnTo>
                <a:close/>
                <a:moveTo>
                  <a:pt x="3449" y="8657"/>
                </a:moveTo>
                <a:lnTo>
                  <a:pt x="3889" y="8950"/>
                </a:lnTo>
                <a:lnTo>
                  <a:pt x="4733" y="9427"/>
                </a:lnTo>
                <a:lnTo>
                  <a:pt x="5613" y="9904"/>
                </a:lnTo>
                <a:lnTo>
                  <a:pt x="5870" y="11078"/>
                </a:lnTo>
                <a:lnTo>
                  <a:pt x="6016" y="11665"/>
                </a:lnTo>
                <a:lnTo>
                  <a:pt x="6200" y="12288"/>
                </a:lnTo>
                <a:lnTo>
                  <a:pt x="5686" y="12509"/>
                </a:lnTo>
                <a:lnTo>
                  <a:pt x="5136" y="12729"/>
                </a:lnTo>
                <a:lnTo>
                  <a:pt x="4622" y="12875"/>
                </a:lnTo>
                <a:lnTo>
                  <a:pt x="4072" y="12985"/>
                </a:lnTo>
                <a:lnTo>
                  <a:pt x="3705" y="12985"/>
                </a:lnTo>
                <a:lnTo>
                  <a:pt x="3375" y="12949"/>
                </a:lnTo>
                <a:lnTo>
                  <a:pt x="3045" y="12875"/>
                </a:lnTo>
                <a:lnTo>
                  <a:pt x="2715" y="12692"/>
                </a:lnTo>
                <a:lnTo>
                  <a:pt x="2568" y="12582"/>
                </a:lnTo>
                <a:lnTo>
                  <a:pt x="2458" y="12435"/>
                </a:lnTo>
                <a:lnTo>
                  <a:pt x="2348" y="12288"/>
                </a:lnTo>
                <a:lnTo>
                  <a:pt x="2275" y="12105"/>
                </a:lnTo>
                <a:lnTo>
                  <a:pt x="2165" y="11775"/>
                </a:lnTo>
                <a:lnTo>
                  <a:pt x="2165" y="11371"/>
                </a:lnTo>
                <a:lnTo>
                  <a:pt x="2201" y="11005"/>
                </a:lnTo>
                <a:lnTo>
                  <a:pt x="2275" y="10638"/>
                </a:lnTo>
                <a:lnTo>
                  <a:pt x="2385" y="10271"/>
                </a:lnTo>
                <a:lnTo>
                  <a:pt x="2532" y="9941"/>
                </a:lnTo>
                <a:lnTo>
                  <a:pt x="2715" y="9574"/>
                </a:lnTo>
                <a:lnTo>
                  <a:pt x="2935" y="9281"/>
                </a:lnTo>
                <a:lnTo>
                  <a:pt x="3192" y="8950"/>
                </a:lnTo>
                <a:lnTo>
                  <a:pt x="3449" y="8657"/>
                </a:lnTo>
                <a:close/>
                <a:moveTo>
                  <a:pt x="8291" y="14049"/>
                </a:moveTo>
                <a:lnTo>
                  <a:pt x="8401" y="14086"/>
                </a:lnTo>
                <a:lnTo>
                  <a:pt x="8401" y="14196"/>
                </a:lnTo>
                <a:lnTo>
                  <a:pt x="8401" y="14343"/>
                </a:lnTo>
                <a:lnTo>
                  <a:pt x="8364" y="14489"/>
                </a:lnTo>
                <a:lnTo>
                  <a:pt x="8291" y="14599"/>
                </a:lnTo>
                <a:lnTo>
                  <a:pt x="8181" y="14673"/>
                </a:lnTo>
                <a:lnTo>
                  <a:pt x="7960" y="14489"/>
                </a:lnTo>
                <a:lnTo>
                  <a:pt x="7777" y="14306"/>
                </a:lnTo>
                <a:lnTo>
                  <a:pt x="7850" y="14159"/>
                </a:lnTo>
                <a:lnTo>
                  <a:pt x="7997" y="14086"/>
                </a:lnTo>
                <a:lnTo>
                  <a:pt x="8144" y="14049"/>
                </a:lnTo>
                <a:close/>
                <a:moveTo>
                  <a:pt x="8914" y="11188"/>
                </a:moveTo>
                <a:lnTo>
                  <a:pt x="10051" y="11481"/>
                </a:lnTo>
                <a:lnTo>
                  <a:pt x="11225" y="11702"/>
                </a:lnTo>
                <a:lnTo>
                  <a:pt x="11188" y="12288"/>
                </a:lnTo>
                <a:lnTo>
                  <a:pt x="11115" y="12839"/>
                </a:lnTo>
                <a:lnTo>
                  <a:pt x="10968" y="13426"/>
                </a:lnTo>
                <a:lnTo>
                  <a:pt x="10822" y="13976"/>
                </a:lnTo>
                <a:lnTo>
                  <a:pt x="10638" y="14269"/>
                </a:lnTo>
                <a:lnTo>
                  <a:pt x="10455" y="14563"/>
                </a:lnTo>
                <a:lnTo>
                  <a:pt x="10198" y="14819"/>
                </a:lnTo>
                <a:lnTo>
                  <a:pt x="9905" y="15003"/>
                </a:lnTo>
                <a:lnTo>
                  <a:pt x="9648" y="15113"/>
                </a:lnTo>
                <a:lnTo>
                  <a:pt x="9391" y="15150"/>
                </a:lnTo>
                <a:lnTo>
                  <a:pt x="9098" y="15113"/>
                </a:lnTo>
                <a:lnTo>
                  <a:pt x="8841" y="15040"/>
                </a:lnTo>
                <a:lnTo>
                  <a:pt x="8951" y="14856"/>
                </a:lnTo>
                <a:lnTo>
                  <a:pt x="8988" y="14673"/>
                </a:lnTo>
                <a:lnTo>
                  <a:pt x="9061" y="14453"/>
                </a:lnTo>
                <a:lnTo>
                  <a:pt x="9061" y="14269"/>
                </a:lnTo>
                <a:lnTo>
                  <a:pt x="9024" y="14086"/>
                </a:lnTo>
                <a:lnTo>
                  <a:pt x="8951" y="13976"/>
                </a:lnTo>
                <a:lnTo>
                  <a:pt x="8841" y="13829"/>
                </a:lnTo>
                <a:lnTo>
                  <a:pt x="8731" y="13756"/>
                </a:lnTo>
                <a:lnTo>
                  <a:pt x="8547" y="13646"/>
                </a:lnTo>
                <a:lnTo>
                  <a:pt x="8401" y="13609"/>
                </a:lnTo>
                <a:lnTo>
                  <a:pt x="8254" y="13572"/>
                </a:lnTo>
                <a:lnTo>
                  <a:pt x="8071" y="13572"/>
                </a:lnTo>
                <a:lnTo>
                  <a:pt x="7887" y="13609"/>
                </a:lnTo>
                <a:lnTo>
                  <a:pt x="7740" y="13682"/>
                </a:lnTo>
                <a:lnTo>
                  <a:pt x="7594" y="13792"/>
                </a:lnTo>
                <a:lnTo>
                  <a:pt x="7447" y="13902"/>
                </a:lnTo>
                <a:lnTo>
                  <a:pt x="7264" y="13609"/>
                </a:lnTo>
                <a:lnTo>
                  <a:pt x="7080" y="13242"/>
                </a:lnTo>
                <a:lnTo>
                  <a:pt x="6897" y="12912"/>
                </a:lnTo>
                <a:lnTo>
                  <a:pt x="6750" y="12545"/>
                </a:lnTo>
                <a:lnTo>
                  <a:pt x="7814" y="11958"/>
                </a:lnTo>
                <a:lnTo>
                  <a:pt x="8364" y="11591"/>
                </a:lnTo>
                <a:lnTo>
                  <a:pt x="8914" y="11188"/>
                </a:lnTo>
                <a:close/>
                <a:moveTo>
                  <a:pt x="6493" y="0"/>
                </a:moveTo>
                <a:lnTo>
                  <a:pt x="6163" y="294"/>
                </a:lnTo>
                <a:lnTo>
                  <a:pt x="5870" y="624"/>
                </a:lnTo>
                <a:lnTo>
                  <a:pt x="5613" y="991"/>
                </a:lnTo>
                <a:lnTo>
                  <a:pt x="5429" y="1394"/>
                </a:lnTo>
                <a:lnTo>
                  <a:pt x="5246" y="1798"/>
                </a:lnTo>
                <a:lnTo>
                  <a:pt x="5099" y="2201"/>
                </a:lnTo>
                <a:lnTo>
                  <a:pt x="5026" y="2641"/>
                </a:lnTo>
                <a:lnTo>
                  <a:pt x="4953" y="3081"/>
                </a:lnTo>
                <a:lnTo>
                  <a:pt x="4219" y="2898"/>
                </a:lnTo>
                <a:lnTo>
                  <a:pt x="3485" y="2788"/>
                </a:lnTo>
                <a:lnTo>
                  <a:pt x="2752" y="2715"/>
                </a:lnTo>
                <a:lnTo>
                  <a:pt x="2385" y="2751"/>
                </a:lnTo>
                <a:lnTo>
                  <a:pt x="2055" y="2788"/>
                </a:lnTo>
                <a:lnTo>
                  <a:pt x="1725" y="2825"/>
                </a:lnTo>
                <a:lnTo>
                  <a:pt x="1394" y="2898"/>
                </a:lnTo>
                <a:lnTo>
                  <a:pt x="1101" y="3045"/>
                </a:lnTo>
                <a:lnTo>
                  <a:pt x="808" y="3191"/>
                </a:lnTo>
                <a:lnTo>
                  <a:pt x="551" y="3338"/>
                </a:lnTo>
                <a:lnTo>
                  <a:pt x="367" y="3558"/>
                </a:lnTo>
                <a:lnTo>
                  <a:pt x="184" y="3815"/>
                </a:lnTo>
                <a:lnTo>
                  <a:pt x="74" y="4108"/>
                </a:lnTo>
                <a:lnTo>
                  <a:pt x="1" y="4402"/>
                </a:lnTo>
                <a:lnTo>
                  <a:pt x="1" y="4732"/>
                </a:lnTo>
                <a:lnTo>
                  <a:pt x="37" y="5026"/>
                </a:lnTo>
                <a:lnTo>
                  <a:pt x="147" y="5356"/>
                </a:lnTo>
                <a:lnTo>
                  <a:pt x="257" y="5649"/>
                </a:lnTo>
                <a:lnTo>
                  <a:pt x="441" y="5943"/>
                </a:lnTo>
                <a:lnTo>
                  <a:pt x="624" y="6236"/>
                </a:lnTo>
                <a:lnTo>
                  <a:pt x="844" y="6493"/>
                </a:lnTo>
                <a:lnTo>
                  <a:pt x="1211" y="6860"/>
                </a:lnTo>
                <a:lnTo>
                  <a:pt x="1615" y="7263"/>
                </a:lnTo>
                <a:lnTo>
                  <a:pt x="1615" y="7300"/>
                </a:lnTo>
                <a:lnTo>
                  <a:pt x="1615" y="7520"/>
                </a:lnTo>
                <a:lnTo>
                  <a:pt x="1688" y="7777"/>
                </a:lnTo>
                <a:lnTo>
                  <a:pt x="1725" y="7887"/>
                </a:lnTo>
                <a:lnTo>
                  <a:pt x="1835" y="7960"/>
                </a:lnTo>
                <a:lnTo>
                  <a:pt x="1908" y="8033"/>
                </a:lnTo>
                <a:lnTo>
                  <a:pt x="2055" y="8070"/>
                </a:lnTo>
                <a:lnTo>
                  <a:pt x="2165" y="8107"/>
                </a:lnTo>
                <a:lnTo>
                  <a:pt x="2275" y="8070"/>
                </a:lnTo>
                <a:lnTo>
                  <a:pt x="2532" y="7997"/>
                </a:lnTo>
                <a:lnTo>
                  <a:pt x="3045" y="8400"/>
                </a:lnTo>
                <a:lnTo>
                  <a:pt x="2642" y="8914"/>
                </a:lnTo>
                <a:lnTo>
                  <a:pt x="2312" y="9464"/>
                </a:lnTo>
                <a:lnTo>
                  <a:pt x="2018" y="10051"/>
                </a:lnTo>
                <a:lnTo>
                  <a:pt x="1871" y="10344"/>
                </a:lnTo>
                <a:lnTo>
                  <a:pt x="1798" y="10674"/>
                </a:lnTo>
                <a:lnTo>
                  <a:pt x="1725" y="10968"/>
                </a:lnTo>
                <a:lnTo>
                  <a:pt x="1688" y="11261"/>
                </a:lnTo>
                <a:lnTo>
                  <a:pt x="1688" y="11555"/>
                </a:lnTo>
                <a:lnTo>
                  <a:pt x="1725" y="11885"/>
                </a:lnTo>
                <a:lnTo>
                  <a:pt x="1798" y="12142"/>
                </a:lnTo>
                <a:lnTo>
                  <a:pt x="1908" y="12435"/>
                </a:lnTo>
                <a:lnTo>
                  <a:pt x="2055" y="12692"/>
                </a:lnTo>
                <a:lnTo>
                  <a:pt x="2238" y="12912"/>
                </a:lnTo>
                <a:lnTo>
                  <a:pt x="2495" y="13132"/>
                </a:lnTo>
                <a:lnTo>
                  <a:pt x="2788" y="13279"/>
                </a:lnTo>
                <a:lnTo>
                  <a:pt x="3045" y="13389"/>
                </a:lnTo>
                <a:lnTo>
                  <a:pt x="3375" y="13426"/>
                </a:lnTo>
                <a:lnTo>
                  <a:pt x="3669" y="13462"/>
                </a:lnTo>
                <a:lnTo>
                  <a:pt x="3999" y="13462"/>
                </a:lnTo>
                <a:lnTo>
                  <a:pt x="4292" y="13426"/>
                </a:lnTo>
                <a:lnTo>
                  <a:pt x="4586" y="13389"/>
                </a:lnTo>
                <a:lnTo>
                  <a:pt x="5026" y="13242"/>
                </a:lnTo>
                <a:lnTo>
                  <a:pt x="5503" y="13095"/>
                </a:lnTo>
                <a:lnTo>
                  <a:pt x="5906" y="12949"/>
                </a:lnTo>
                <a:lnTo>
                  <a:pt x="6346" y="12729"/>
                </a:lnTo>
                <a:lnTo>
                  <a:pt x="6530" y="13169"/>
                </a:lnTo>
                <a:lnTo>
                  <a:pt x="6713" y="13572"/>
                </a:lnTo>
                <a:lnTo>
                  <a:pt x="6970" y="13976"/>
                </a:lnTo>
                <a:lnTo>
                  <a:pt x="7227" y="14343"/>
                </a:lnTo>
                <a:lnTo>
                  <a:pt x="7153" y="14526"/>
                </a:lnTo>
                <a:lnTo>
                  <a:pt x="7117" y="14709"/>
                </a:lnTo>
                <a:lnTo>
                  <a:pt x="7153" y="14893"/>
                </a:lnTo>
                <a:lnTo>
                  <a:pt x="7227" y="15076"/>
                </a:lnTo>
                <a:lnTo>
                  <a:pt x="7337" y="15223"/>
                </a:lnTo>
                <a:lnTo>
                  <a:pt x="7484" y="15333"/>
                </a:lnTo>
                <a:lnTo>
                  <a:pt x="7630" y="15406"/>
                </a:lnTo>
                <a:lnTo>
                  <a:pt x="7777" y="15480"/>
                </a:lnTo>
                <a:lnTo>
                  <a:pt x="7924" y="15516"/>
                </a:lnTo>
                <a:lnTo>
                  <a:pt x="8107" y="15516"/>
                </a:lnTo>
                <a:lnTo>
                  <a:pt x="8254" y="15480"/>
                </a:lnTo>
                <a:lnTo>
                  <a:pt x="8437" y="15406"/>
                </a:lnTo>
                <a:lnTo>
                  <a:pt x="8474" y="15406"/>
                </a:lnTo>
                <a:lnTo>
                  <a:pt x="8804" y="15516"/>
                </a:lnTo>
                <a:lnTo>
                  <a:pt x="9171" y="15590"/>
                </a:lnTo>
                <a:lnTo>
                  <a:pt x="9501" y="15590"/>
                </a:lnTo>
                <a:lnTo>
                  <a:pt x="9868" y="15516"/>
                </a:lnTo>
                <a:lnTo>
                  <a:pt x="10161" y="15406"/>
                </a:lnTo>
                <a:lnTo>
                  <a:pt x="10418" y="15260"/>
                </a:lnTo>
                <a:lnTo>
                  <a:pt x="10675" y="15040"/>
                </a:lnTo>
                <a:lnTo>
                  <a:pt x="10858" y="14819"/>
                </a:lnTo>
                <a:lnTo>
                  <a:pt x="11042" y="14563"/>
                </a:lnTo>
                <a:lnTo>
                  <a:pt x="11188" y="14269"/>
                </a:lnTo>
                <a:lnTo>
                  <a:pt x="11299" y="13976"/>
                </a:lnTo>
                <a:lnTo>
                  <a:pt x="11409" y="13682"/>
                </a:lnTo>
                <a:lnTo>
                  <a:pt x="11519" y="13242"/>
                </a:lnTo>
                <a:lnTo>
                  <a:pt x="11629" y="12765"/>
                </a:lnTo>
                <a:lnTo>
                  <a:pt x="11665" y="12252"/>
                </a:lnTo>
                <a:lnTo>
                  <a:pt x="11702" y="11775"/>
                </a:lnTo>
                <a:lnTo>
                  <a:pt x="12619" y="11848"/>
                </a:lnTo>
                <a:lnTo>
                  <a:pt x="13499" y="11922"/>
                </a:lnTo>
                <a:lnTo>
                  <a:pt x="14416" y="11922"/>
                </a:lnTo>
                <a:lnTo>
                  <a:pt x="15297" y="11885"/>
                </a:lnTo>
                <a:lnTo>
                  <a:pt x="15333" y="11848"/>
                </a:lnTo>
                <a:lnTo>
                  <a:pt x="15333" y="11775"/>
                </a:lnTo>
                <a:lnTo>
                  <a:pt x="15590" y="11702"/>
                </a:lnTo>
                <a:lnTo>
                  <a:pt x="15884" y="11628"/>
                </a:lnTo>
                <a:lnTo>
                  <a:pt x="16140" y="11481"/>
                </a:lnTo>
                <a:lnTo>
                  <a:pt x="16397" y="11335"/>
                </a:lnTo>
                <a:lnTo>
                  <a:pt x="16507" y="11335"/>
                </a:lnTo>
                <a:lnTo>
                  <a:pt x="16544" y="11298"/>
                </a:lnTo>
                <a:lnTo>
                  <a:pt x="16581" y="11225"/>
                </a:lnTo>
                <a:lnTo>
                  <a:pt x="16544" y="10931"/>
                </a:lnTo>
                <a:lnTo>
                  <a:pt x="16471" y="10638"/>
                </a:lnTo>
                <a:lnTo>
                  <a:pt x="16397" y="10344"/>
                </a:lnTo>
                <a:lnTo>
                  <a:pt x="16287" y="10088"/>
                </a:lnTo>
                <a:lnTo>
                  <a:pt x="15994" y="9537"/>
                </a:lnTo>
                <a:lnTo>
                  <a:pt x="15627" y="9060"/>
                </a:lnTo>
                <a:lnTo>
                  <a:pt x="15223" y="8584"/>
                </a:lnTo>
                <a:lnTo>
                  <a:pt x="14783" y="8143"/>
                </a:lnTo>
                <a:lnTo>
                  <a:pt x="14306" y="7740"/>
                </a:lnTo>
                <a:lnTo>
                  <a:pt x="13793" y="7336"/>
                </a:lnTo>
                <a:lnTo>
                  <a:pt x="12949" y="6786"/>
                </a:lnTo>
                <a:lnTo>
                  <a:pt x="13353" y="6053"/>
                </a:lnTo>
                <a:lnTo>
                  <a:pt x="13720" y="5319"/>
                </a:lnTo>
                <a:lnTo>
                  <a:pt x="14050" y="4549"/>
                </a:lnTo>
                <a:lnTo>
                  <a:pt x="14306" y="3778"/>
                </a:lnTo>
                <a:lnTo>
                  <a:pt x="14306" y="3632"/>
                </a:lnTo>
                <a:lnTo>
                  <a:pt x="14453" y="3522"/>
                </a:lnTo>
                <a:lnTo>
                  <a:pt x="14600" y="3375"/>
                </a:lnTo>
                <a:lnTo>
                  <a:pt x="14747" y="3155"/>
                </a:lnTo>
                <a:lnTo>
                  <a:pt x="14820" y="2935"/>
                </a:lnTo>
                <a:lnTo>
                  <a:pt x="14820" y="2678"/>
                </a:lnTo>
                <a:lnTo>
                  <a:pt x="14747" y="2421"/>
                </a:lnTo>
                <a:lnTo>
                  <a:pt x="14637" y="2238"/>
                </a:lnTo>
                <a:lnTo>
                  <a:pt x="14490" y="2054"/>
                </a:lnTo>
                <a:lnTo>
                  <a:pt x="14270" y="1944"/>
                </a:lnTo>
                <a:lnTo>
                  <a:pt x="14160" y="1908"/>
                </a:lnTo>
                <a:lnTo>
                  <a:pt x="14013" y="1908"/>
                </a:lnTo>
                <a:lnTo>
                  <a:pt x="13830" y="1944"/>
                </a:lnTo>
                <a:lnTo>
                  <a:pt x="13683" y="2018"/>
                </a:lnTo>
                <a:lnTo>
                  <a:pt x="13536" y="2091"/>
                </a:lnTo>
                <a:lnTo>
                  <a:pt x="13389" y="2201"/>
                </a:lnTo>
                <a:lnTo>
                  <a:pt x="12949" y="2128"/>
                </a:lnTo>
                <a:lnTo>
                  <a:pt x="12472" y="2164"/>
                </a:lnTo>
                <a:lnTo>
                  <a:pt x="12032" y="2201"/>
                </a:lnTo>
                <a:lnTo>
                  <a:pt x="11592" y="2274"/>
                </a:lnTo>
                <a:lnTo>
                  <a:pt x="11115" y="2421"/>
                </a:lnTo>
                <a:lnTo>
                  <a:pt x="10675" y="2568"/>
                </a:lnTo>
                <a:lnTo>
                  <a:pt x="10271" y="2751"/>
                </a:lnTo>
                <a:lnTo>
                  <a:pt x="9831" y="2971"/>
                </a:lnTo>
                <a:lnTo>
                  <a:pt x="9611" y="3081"/>
                </a:lnTo>
                <a:lnTo>
                  <a:pt x="9208" y="2421"/>
                </a:lnTo>
                <a:lnTo>
                  <a:pt x="8767" y="1761"/>
                </a:lnTo>
                <a:lnTo>
                  <a:pt x="8254" y="1137"/>
                </a:lnTo>
                <a:lnTo>
                  <a:pt x="7740" y="550"/>
                </a:lnTo>
                <a:lnTo>
                  <a:pt x="7630" y="477"/>
                </a:lnTo>
                <a:lnTo>
                  <a:pt x="7520" y="477"/>
                </a:lnTo>
                <a:lnTo>
                  <a:pt x="7117" y="624"/>
                </a:lnTo>
                <a:lnTo>
                  <a:pt x="6713" y="807"/>
                </a:lnTo>
                <a:lnTo>
                  <a:pt x="6640" y="844"/>
                </a:lnTo>
                <a:lnTo>
                  <a:pt x="6603" y="881"/>
                </a:lnTo>
                <a:lnTo>
                  <a:pt x="6640" y="991"/>
                </a:lnTo>
                <a:lnTo>
                  <a:pt x="6677" y="1064"/>
                </a:lnTo>
                <a:lnTo>
                  <a:pt x="6787" y="1064"/>
                </a:lnTo>
                <a:lnTo>
                  <a:pt x="7153" y="1027"/>
                </a:lnTo>
                <a:lnTo>
                  <a:pt x="7484" y="991"/>
                </a:lnTo>
                <a:lnTo>
                  <a:pt x="7960" y="1541"/>
                </a:lnTo>
                <a:lnTo>
                  <a:pt x="8401" y="2091"/>
                </a:lnTo>
                <a:lnTo>
                  <a:pt x="8841" y="2715"/>
                </a:lnTo>
                <a:lnTo>
                  <a:pt x="9208" y="3301"/>
                </a:lnTo>
                <a:lnTo>
                  <a:pt x="8511" y="3742"/>
                </a:lnTo>
                <a:lnTo>
                  <a:pt x="7850" y="4219"/>
                </a:lnTo>
                <a:lnTo>
                  <a:pt x="6603" y="3668"/>
                </a:lnTo>
                <a:lnTo>
                  <a:pt x="5980" y="3412"/>
                </a:lnTo>
                <a:lnTo>
                  <a:pt x="5319" y="3191"/>
                </a:lnTo>
                <a:lnTo>
                  <a:pt x="5393" y="2788"/>
                </a:lnTo>
                <a:lnTo>
                  <a:pt x="5466" y="2384"/>
                </a:lnTo>
                <a:lnTo>
                  <a:pt x="5576" y="1981"/>
                </a:lnTo>
                <a:lnTo>
                  <a:pt x="5723" y="1577"/>
                </a:lnTo>
                <a:lnTo>
                  <a:pt x="5906" y="1211"/>
                </a:lnTo>
                <a:lnTo>
                  <a:pt x="6126" y="844"/>
                </a:lnTo>
                <a:lnTo>
                  <a:pt x="6383" y="514"/>
                </a:lnTo>
                <a:lnTo>
                  <a:pt x="6640" y="184"/>
                </a:lnTo>
                <a:lnTo>
                  <a:pt x="6677" y="110"/>
                </a:lnTo>
                <a:lnTo>
                  <a:pt x="6677" y="37"/>
                </a:lnTo>
                <a:lnTo>
                  <a:pt x="6603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701" name="Google Shape;701;p14"/>
          <p:cNvSpPr/>
          <p:nvPr/>
        </p:nvSpPr>
        <p:spPr>
          <a:xfrm>
            <a:off x="1347361" y="3186147"/>
            <a:ext cx="599146" cy="706813"/>
          </a:xfrm>
          <a:custGeom>
            <a:avLst/>
            <a:gdLst/>
            <a:ahLst/>
            <a:cxnLst/>
            <a:rect l="l" t="t" r="r" b="b"/>
            <a:pathLst>
              <a:path w="9391" h="11079" extrusionOk="0">
                <a:moveTo>
                  <a:pt x="4916" y="441"/>
                </a:moveTo>
                <a:lnTo>
                  <a:pt x="5026" y="477"/>
                </a:lnTo>
                <a:lnTo>
                  <a:pt x="5099" y="551"/>
                </a:lnTo>
                <a:lnTo>
                  <a:pt x="5099" y="771"/>
                </a:lnTo>
                <a:lnTo>
                  <a:pt x="5026" y="954"/>
                </a:lnTo>
                <a:lnTo>
                  <a:pt x="4953" y="1064"/>
                </a:lnTo>
                <a:lnTo>
                  <a:pt x="4842" y="1138"/>
                </a:lnTo>
                <a:lnTo>
                  <a:pt x="4732" y="1174"/>
                </a:lnTo>
                <a:lnTo>
                  <a:pt x="4622" y="1138"/>
                </a:lnTo>
                <a:lnTo>
                  <a:pt x="4366" y="1028"/>
                </a:lnTo>
                <a:lnTo>
                  <a:pt x="4439" y="917"/>
                </a:lnTo>
                <a:lnTo>
                  <a:pt x="4439" y="771"/>
                </a:lnTo>
                <a:lnTo>
                  <a:pt x="4402" y="697"/>
                </a:lnTo>
                <a:lnTo>
                  <a:pt x="4366" y="661"/>
                </a:lnTo>
                <a:lnTo>
                  <a:pt x="4476" y="551"/>
                </a:lnTo>
                <a:lnTo>
                  <a:pt x="4622" y="477"/>
                </a:lnTo>
                <a:lnTo>
                  <a:pt x="4769" y="441"/>
                </a:lnTo>
                <a:close/>
                <a:moveTo>
                  <a:pt x="3375" y="6493"/>
                </a:moveTo>
                <a:lnTo>
                  <a:pt x="3375" y="6530"/>
                </a:lnTo>
                <a:lnTo>
                  <a:pt x="3339" y="6530"/>
                </a:lnTo>
                <a:lnTo>
                  <a:pt x="3375" y="6493"/>
                </a:lnTo>
                <a:close/>
                <a:moveTo>
                  <a:pt x="4292" y="6933"/>
                </a:moveTo>
                <a:lnTo>
                  <a:pt x="4256" y="7007"/>
                </a:lnTo>
                <a:lnTo>
                  <a:pt x="4219" y="6970"/>
                </a:lnTo>
                <a:lnTo>
                  <a:pt x="4292" y="6933"/>
                </a:lnTo>
                <a:close/>
                <a:moveTo>
                  <a:pt x="5209" y="4219"/>
                </a:moveTo>
                <a:lnTo>
                  <a:pt x="5429" y="4329"/>
                </a:lnTo>
                <a:lnTo>
                  <a:pt x="5649" y="4439"/>
                </a:lnTo>
                <a:lnTo>
                  <a:pt x="5686" y="4549"/>
                </a:lnTo>
                <a:lnTo>
                  <a:pt x="5723" y="4586"/>
                </a:lnTo>
                <a:lnTo>
                  <a:pt x="5796" y="4586"/>
                </a:lnTo>
                <a:lnTo>
                  <a:pt x="6016" y="4879"/>
                </a:lnTo>
                <a:lnTo>
                  <a:pt x="6163" y="5173"/>
                </a:lnTo>
                <a:lnTo>
                  <a:pt x="6200" y="5503"/>
                </a:lnTo>
                <a:lnTo>
                  <a:pt x="6200" y="5833"/>
                </a:lnTo>
                <a:lnTo>
                  <a:pt x="6090" y="6126"/>
                </a:lnTo>
                <a:lnTo>
                  <a:pt x="5943" y="6420"/>
                </a:lnTo>
                <a:lnTo>
                  <a:pt x="5796" y="6603"/>
                </a:lnTo>
                <a:lnTo>
                  <a:pt x="5649" y="6750"/>
                </a:lnTo>
                <a:lnTo>
                  <a:pt x="5649" y="6713"/>
                </a:lnTo>
                <a:lnTo>
                  <a:pt x="5649" y="6566"/>
                </a:lnTo>
                <a:lnTo>
                  <a:pt x="5649" y="6383"/>
                </a:lnTo>
                <a:lnTo>
                  <a:pt x="5613" y="6346"/>
                </a:lnTo>
                <a:lnTo>
                  <a:pt x="5576" y="6310"/>
                </a:lnTo>
                <a:lnTo>
                  <a:pt x="5539" y="6310"/>
                </a:lnTo>
                <a:lnTo>
                  <a:pt x="5503" y="6346"/>
                </a:lnTo>
                <a:lnTo>
                  <a:pt x="5393" y="6493"/>
                </a:lnTo>
                <a:lnTo>
                  <a:pt x="5356" y="6676"/>
                </a:lnTo>
                <a:lnTo>
                  <a:pt x="5319" y="6933"/>
                </a:lnTo>
                <a:lnTo>
                  <a:pt x="5099" y="7007"/>
                </a:lnTo>
                <a:lnTo>
                  <a:pt x="5099" y="6860"/>
                </a:lnTo>
                <a:lnTo>
                  <a:pt x="5099" y="6713"/>
                </a:lnTo>
                <a:lnTo>
                  <a:pt x="5136" y="6566"/>
                </a:lnTo>
                <a:lnTo>
                  <a:pt x="5209" y="6456"/>
                </a:lnTo>
                <a:lnTo>
                  <a:pt x="5246" y="6420"/>
                </a:lnTo>
                <a:lnTo>
                  <a:pt x="5209" y="6383"/>
                </a:lnTo>
                <a:lnTo>
                  <a:pt x="5173" y="6346"/>
                </a:lnTo>
                <a:lnTo>
                  <a:pt x="5136" y="6346"/>
                </a:lnTo>
                <a:lnTo>
                  <a:pt x="4953" y="6456"/>
                </a:lnTo>
                <a:lnTo>
                  <a:pt x="4842" y="6640"/>
                </a:lnTo>
                <a:lnTo>
                  <a:pt x="4769" y="6823"/>
                </a:lnTo>
                <a:lnTo>
                  <a:pt x="4769" y="7043"/>
                </a:lnTo>
                <a:lnTo>
                  <a:pt x="4696" y="7043"/>
                </a:lnTo>
                <a:lnTo>
                  <a:pt x="4659" y="7007"/>
                </a:lnTo>
                <a:lnTo>
                  <a:pt x="4622" y="6970"/>
                </a:lnTo>
                <a:lnTo>
                  <a:pt x="4586" y="6970"/>
                </a:lnTo>
                <a:lnTo>
                  <a:pt x="5026" y="6016"/>
                </a:lnTo>
                <a:lnTo>
                  <a:pt x="5026" y="5943"/>
                </a:lnTo>
                <a:lnTo>
                  <a:pt x="4989" y="5906"/>
                </a:lnTo>
                <a:lnTo>
                  <a:pt x="4953" y="5906"/>
                </a:lnTo>
                <a:lnTo>
                  <a:pt x="4916" y="5943"/>
                </a:lnTo>
                <a:lnTo>
                  <a:pt x="4402" y="6750"/>
                </a:lnTo>
                <a:lnTo>
                  <a:pt x="4366" y="6676"/>
                </a:lnTo>
                <a:lnTo>
                  <a:pt x="4329" y="6640"/>
                </a:lnTo>
                <a:lnTo>
                  <a:pt x="4256" y="6640"/>
                </a:lnTo>
                <a:lnTo>
                  <a:pt x="4439" y="6236"/>
                </a:lnTo>
                <a:lnTo>
                  <a:pt x="4659" y="5796"/>
                </a:lnTo>
                <a:lnTo>
                  <a:pt x="4696" y="5759"/>
                </a:lnTo>
                <a:lnTo>
                  <a:pt x="4659" y="5723"/>
                </a:lnTo>
                <a:lnTo>
                  <a:pt x="4586" y="5723"/>
                </a:lnTo>
                <a:lnTo>
                  <a:pt x="4182" y="6273"/>
                </a:lnTo>
                <a:lnTo>
                  <a:pt x="3999" y="6566"/>
                </a:lnTo>
                <a:lnTo>
                  <a:pt x="3852" y="6860"/>
                </a:lnTo>
                <a:lnTo>
                  <a:pt x="3669" y="6786"/>
                </a:lnTo>
                <a:lnTo>
                  <a:pt x="3779" y="6750"/>
                </a:lnTo>
                <a:lnTo>
                  <a:pt x="3852" y="6640"/>
                </a:lnTo>
                <a:lnTo>
                  <a:pt x="3889" y="6566"/>
                </a:lnTo>
                <a:lnTo>
                  <a:pt x="3889" y="6420"/>
                </a:lnTo>
                <a:lnTo>
                  <a:pt x="3889" y="6383"/>
                </a:lnTo>
                <a:lnTo>
                  <a:pt x="3815" y="6383"/>
                </a:lnTo>
                <a:lnTo>
                  <a:pt x="3999" y="6163"/>
                </a:lnTo>
                <a:lnTo>
                  <a:pt x="4512" y="5539"/>
                </a:lnTo>
                <a:lnTo>
                  <a:pt x="4512" y="5466"/>
                </a:lnTo>
                <a:lnTo>
                  <a:pt x="4476" y="5429"/>
                </a:lnTo>
                <a:lnTo>
                  <a:pt x="4402" y="5429"/>
                </a:lnTo>
                <a:lnTo>
                  <a:pt x="3779" y="6016"/>
                </a:lnTo>
                <a:lnTo>
                  <a:pt x="3632" y="6126"/>
                </a:lnTo>
                <a:lnTo>
                  <a:pt x="3595" y="6090"/>
                </a:lnTo>
                <a:lnTo>
                  <a:pt x="3559" y="6090"/>
                </a:lnTo>
                <a:lnTo>
                  <a:pt x="3485" y="6126"/>
                </a:lnTo>
                <a:lnTo>
                  <a:pt x="3669" y="5869"/>
                </a:lnTo>
                <a:lnTo>
                  <a:pt x="3889" y="5649"/>
                </a:lnTo>
                <a:lnTo>
                  <a:pt x="4146" y="5466"/>
                </a:lnTo>
                <a:lnTo>
                  <a:pt x="4402" y="5283"/>
                </a:lnTo>
                <a:lnTo>
                  <a:pt x="4439" y="5246"/>
                </a:lnTo>
                <a:lnTo>
                  <a:pt x="4402" y="5209"/>
                </a:lnTo>
                <a:lnTo>
                  <a:pt x="4402" y="5173"/>
                </a:lnTo>
                <a:lnTo>
                  <a:pt x="4329" y="5136"/>
                </a:lnTo>
                <a:lnTo>
                  <a:pt x="3962" y="5319"/>
                </a:lnTo>
                <a:lnTo>
                  <a:pt x="3632" y="5539"/>
                </a:lnTo>
                <a:lnTo>
                  <a:pt x="3339" y="5796"/>
                </a:lnTo>
                <a:lnTo>
                  <a:pt x="3082" y="6126"/>
                </a:lnTo>
                <a:lnTo>
                  <a:pt x="3045" y="6016"/>
                </a:lnTo>
                <a:lnTo>
                  <a:pt x="3082" y="5980"/>
                </a:lnTo>
                <a:lnTo>
                  <a:pt x="3339" y="5613"/>
                </a:lnTo>
                <a:lnTo>
                  <a:pt x="3632" y="5283"/>
                </a:lnTo>
                <a:lnTo>
                  <a:pt x="3962" y="4952"/>
                </a:lnTo>
                <a:lnTo>
                  <a:pt x="4292" y="4659"/>
                </a:lnTo>
                <a:lnTo>
                  <a:pt x="4292" y="4622"/>
                </a:lnTo>
                <a:lnTo>
                  <a:pt x="4256" y="4586"/>
                </a:lnTo>
                <a:lnTo>
                  <a:pt x="4219" y="4586"/>
                </a:lnTo>
                <a:lnTo>
                  <a:pt x="3925" y="4732"/>
                </a:lnTo>
                <a:lnTo>
                  <a:pt x="3632" y="4879"/>
                </a:lnTo>
                <a:lnTo>
                  <a:pt x="3375" y="5099"/>
                </a:lnTo>
                <a:lnTo>
                  <a:pt x="3155" y="5356"/>
                </a:lnTo>
                <a:lnTo>
                  <a:pt x="3228" y="5209"/>
                </a:lnTo>
                <a:lnTo>
                  <a:pt x="3339" y="5062"/>
                </a:lnTo>
                <a:lnTo>
                  <a:pt x="3559" y="4842"/>
                </a:lnTo>
                <a:lnTo>
                  <a:pt x="3852" y="4622"/>
                </a:lnTo>
                <a:lnTo>
                  <a:pt x="4146" y="4476"/>
                </a:lnTo>
                <a:lnTo>
                  <a:pt x="4402" y="4366"/>
                </a:lnTo>
                <a:lnTo>
                  <a:pt x="4659" y="4292"/>
                </a:lnTo>
                <a:lnTo>
                  <a:pt x="4953" y="4219"/>
                </a:lnTo>
                <a:close/>
                <a:moveTo>
                  <a:pt x="807" y="8767"/>
                </a:moveTo>
                <a:lnTo>
                  <a:pt x="807" y="8841"/>
                </a:lnTo>
                <a:lnTo>
                  <a:pt x="844" y="8914"/>
                </a:lnTo>
                <a:lnTo>
                  <a:pt x="918" y="8951"/>
                </a:lnTo>
                <a:lnTo>
                  <a:pt x="1138" y="8951"/>
                </a:lnTo>
                <a:lnTo>
                  <a:pt x="1211" y="8987"/>
                </a:lnTo>
                <a:lnTo>
                  <a:pt x="1321" y="8987"/>
                </a:lnTo>
                <a:lnTo>
                  <a:pt x="1321" y="9061"/>
                </a:lnTo>
                <a:lnTo>
                  <a:pt x="1321" y="9097"/>
                </a:lnTo>
                <a:lnTo>
                  <a:pt x="1248" y="9171"/>
                </a:lnTo>
                <a:lnTo>
                  <a:pt x="1174" y="9207"/>
                </a:lnTo>
                <a:lnTo>
                  <a:pt x="954" y="9244"/>
                </a:lnTo>
                <a:lnTo>
                  <a:pt x="844" y="9207"/>
                </a:lnTo>
                <a:lnTo>
                  <a:pt x="697" y="9134"/>
                </a:lnTo>
                <a:lnTo>
                  <a:pt x="587" y="9061"/>
                </a:lnTo>
                <a:lnTo>
                  <a:pt x="551" y="8951"/>
                </a:lnTo>
                <a:lnTo>
                  <a:pt x="661" y="8841"/>
                </a:lnTo>
                <a:lnTo>
                  <a:pt x="807" y="8767"/>
                </a:lnTo>
                <a:close/>
                <a:moveTo>
                  <a:pt x="8511" y="8657"/>
                </a:moveTo>
                <a:lnTo>
                  <a:pt x="8621" y="8694"/>
                </a:lnTo>
                <a:lnTo>
                  <a:pt x="8731" y="8731"/>
                </a:lnTo>
                <a:lnTo>
                  <a:pt x="8841" y="8804"/>
                </a:lnTo>
                <a:lnTo>
                  <a:pt x="8951" y="8877"/>
                </a:lnTo>
                <a:lnTo>
                  <a:pt x="8987" y="8987"/>
                </a:lnTo>
                <a:lnTo>
                  <a:pt x="9024" y="9097"/>
                </a:lnTo>
                <a:lnTo>
                  <a:pt x="9024" y="9134"/>
                </a:lnTo>
                <a:lnTo>
                  <a:pt x="8987" y="9134"/>
                </a:lnTo>
                <a:lnTo>
                  <a:pt x="8877" y="9097"/>
                </a:lnTo>
                <a:lnTo>
                  <a:pt x="8804" y="9134"/>
                </a:lnTo>
                <a:lnTo>
                  <a:pt x="8731" y="9171"/>
                </a:lnTo>
                <a:lnTo>
                  <a:pt x="8621" y="9281"/>
                </a:lnTo>
                <a:lnTo>
                  <a:pt x="8474" y="9354"/>
                </a:lnTo>
                <a:lnTo>
                  <a:pt x="8327" y="9318"/>
                </a:lnTo>
                <a:lnTo>
                  <a:pt x="8254" y="9244"/>
                </a:lnTo>
                <a:lnTo>
                  <a:pt x="8217" y="9171"/>
                </a:lnTo>
                <a:lnTo>
                  <a:pt x="8217" y="9024"/>
                </a:lnTo>
                <a:lnTo>
                  <a:pt x="8254" y="8841"/>
                </a:lnTo>
                <a:lnTo>
                  <a:pt x="8254" y="8694"/>
                </a:lnTo>
                <a:lnTo>
                  <a:pt x="8511" y="8657"/>
                </a:lnTo>
                <a:close/>
                <a:moveTo>
                  <a:pt x="5026" y="9501"/>
                </a:moveTo>
                <a:lnTo>
                  <a:pt x="5063" y="9574"/>
                </a:lnTo>
                <a:lnTo>
                  <a:pt x="4989" y="9538"/>
                </a:lnTo>
                <a:lnTo>
                  <a:pt x="5026" y="9501"/>
                </a:lnTo>
                <a:close/>
                <a:moveTo>
                  <a:pt x="4696" y="9868"/>
                </a:moveTo>
                <a:lnTo>
                  <a:pt x="4953" y="9941"/>
                </a:lnTo>
                <a:lnTo>
                  <a:pt x="4916" y="10014"/>
                </a:lnTo>
                <a:lnTo>
                  <a:pt x="4879" y="10271"/>
                </a:lnTo>
                <a:lnTo>
                  <a:pt x="4842" y="10308"/>
                </a:lnTo>
                <a:lnTo>
                  <a:pt x="4549" y="10308"/>
                </a:lnTo>
                <a:lnTo>
                  <a:pt x="4439" y="10235"/>
                </a:lnTo>
                <a:lnTo>
                  <a:pt x="4329" y="10125"/>
                </a:lnTo>
                <a:lnTo>
                  <a:pt x="4292" y="10051"/>
                </a:lnTo>
                <a:lnTo>
                  <a:pt x="4256" y="9941"/>
                </a:lnTo>
                <a:lnTo>
                  <a:pt x="4329" y="9904"/>
                </a:lnTo>
                <a:lnTo>
                  <a:pt x="4439" y="9868"/>
                </a:lnTo>
                <a:close/>
                <a:moveTo>
                  <a:pt x="4806" y="0"/>
                </a:moveTo>
                <a:lnTo>
                  <a:pt x="4622" y="37"/>
                </a:lnTo>
                <a:lnTo>
                  <a:pt x="4476" y="110"/>
                </a:lnTo>
                <a:lnTo>
                  <a:pt x="4292" y="147"/>
                </a:lnTo>
                <a:lnTo>
                  <a:pt x="4146" y="257"/>
                </a:lnTo>
                <a:lnTo>
                  <a:pt x="3999" y="367"/>
                </a:lnTo>
                <a:lnTo>
                  <a:pt x="3889" y="477"/>
                </a:lnTo>
                <a:lnTo>
                  <a:pt x="3779" y="624"/>
                </a:lnTo>
                <a:lnTo>
                  <a:pt x="3705" y="807"/>
                </a:lnTo>
                <a:lnTo>
                  <a:pt x="3669" y="954"/>
                </a:lnTo>
                <a:lnTo>
                  <a:pt x="3669" y="1138"/>
                </a:lnTo>
                <a:lnTo>
                  <a:pt x="3705" y="1321"/>
                </a:lnTo>
                <a:lnTo>
                  <a:pt x="3815" y="1578"/>
                </a:lnTo>
                <a:lnTo>
                  <a:pt x="3999" y="1761"/>
                </a:lnTo>
                <a:lnTo>
                  <a:pt x="4182" y="1871"/>
                </a:lnTo>
                <a:lnTo>
                  <a:pt x="4402" y="1945"/>
                </a:lnTo>
                <a:lnTo>
                  <a:pt x="4366" y="2055"/>
                </a:lnTo>
                <a:lnTo>
                  <a:pt x="4329" y="2165"/>
                </a:lnTo>
                <a:lnTo>
                  <a:pt x="4329" y="2531"/>
                </a:lnTo>
                <a:lnTo>
                  <a:pt x="4329" y="2898"/>
                </a:lnTo>
                <a:lnTo>
                  <a:pt x="4329" y="3522"/>
                </a:lnTo>
                <a:lnTo>
                  <a:pt x="4329" y="3669"/>
                </a:lnTo>
                <a:lnTo>
                  <a:pt x="4366" y="3779"/>
                </a:lnTo>
                <a:lnTo>
                  <a:pt x="4072" y="3925"/>
                </a:lnTo>
                <a:lnTo>
                  <a:pt x="3815" y="4109"/>
                </a:lnTo>
                <a:lnTo>
                  <a:pt x="3742" y="4182"/>
                </a:lnTo>
                <a:lnTo>
                  <a:pt x="3742" y="4255"/>
                </a:lnTo>
                <a:lnTo>
                  <a:pt x="3522" y="4402"/>
                </a:lnTo>
                <a:lnTo>
                  <a:pt x="3339" y="4549"/>
                </a:lnTo>
                <a:lnTo>
                  <a:pt x="3155" y="4696"/>
                </a:lnTo>
                <a:lnTo>
                  <a:pt x="3008" y="4879"/>
                </a:lnTo>
                <a:lnTo>
                  <a:pt x="2862" y="5062"/>
                </a:lnTo>
                <a:lnTo>
                  <a:pt x="2752" y="5283"/>
                </a:lnTo>
                <a:lnTo>
                  <a:pt x="2678" y="5503"/>
                </a:lnTo>
                <a:lnTo>
                  <a:pt x="2642" y="5686"/>
                </a:lnTo>
                <a:lnTo>
                  <a:pt x="2642" y="5906"/>
                </a:lnTo>
                <a:lnTo>
                  <a:pt x="2678" y="6126"/>
                </a:lnTo>
                <a:lnTo>
                  <a:pt x="2752" y="6346"/>
                </a:lnTo>
                <a:lnTo>
                  <a:pt x="2825" y="6566"/>
                </a:lnTo>
                <a:lnTo>
                  <a:pt x="2898" y="6676"/>
                </a:lnTo>
                <a:lnTo>
                  <a:pt x="2421" y="7080"/>
                </a:lnTo>
                <a:lnTo>
                  <a:pt x="1908" y="7447"/>
                </a:lnTo>
                <a:lnTo>
                  <a:pt x="1431" y="7850"/>
                </a:lnTo>
                <a:lnTo>
                  <a:pt x="1211" y="8070"/>
                </a:lnTo>
                <a:lnTo>
                  <a:pt x="991" y="8327"/>
                </a:lnTo>
                <a:lnTo>
                  <a:pt x="771" y="8364"/>
                </a:lnTo>
                <a:lnTo>
                  <a:pt x="624" y="8327"/>
                </a:lnTo>
                <a:lnTo>
                  <a:pt x="477" y="8327"/>
                </a:lnTo>
                <a:lnTo>
                  <a:pt x="367" y="8364"/>
                </a:lnTo>
                <a:lnTo>
                  <a:pt x="257" y="8437"/>
                </a:lnTo>
                <a:lnTo>
                  <a:pt x="184" y="8511"/>
                </a:lnTo>
                <a:lnTo>
                  <a:pt x="111" y="8584"/>
                </a:lnTo>
                <a:lnTo>
                  <a:pt x="37" y="8804"/>
                </a:lnTo>
                <a:lnTo>
                  <a:pt x="0" y="9061"/>
                </a:lnTo>
                <a:lnTo>
                  <a:pt x="0" y="9318"/>
                </a:lnTo>
                <a:lnTo>
                  <a:pt x="74" y="9538"/>
                </a:lnTo>
                <a:lnTo>
                  <a:pt x="257" y="9684"/>
                </a:lnTo>
                <a:lnTo>
                  <a:pt x="477" y="9831"/>
                </a:lnTo>
                <a:lnTo>
                  <a:pt x="697" y="9904"/>
                </a:lnTo>
                <a:lnTo>
                  <a:pt x="954" y="9941"/>
                </a:lnTo>
                <a:lnTo>
                  <a:pt x="1174" y="9904"/>
                </a:lnTo>
                <a:lnTo>
                  <a:pt x="1431" y="9868"/>
                </a:lnTo>
                <a:lnTo>
                  <a:pt x="1651" y="9794"/>
                </a:lnTo>
                <a:lnTo>
                  <a:pt x="1798" y="9648"/>
                </a:lnTo>
                <a:lnTo>
                  <a:pt x="1908" y="9574"/>
                </a:lnTo>
                <a:lnTo>
                  <a:pt x="1945" y="9464"/>
                </a:lnTo>
                <a:lnTo>
                  <a:pt x="1981" y="9354"/>
                </a:lnTo>
                <a:lnTo>
                  <a:pt x="1981" y="9207"/>
                </a:lnTo>
                <a:lnTo>
                  <a:pt x="1908" y="8987"/>
                </a:lnTo>
                <a:lnTo>
                  <a:pt x="1798" y="8767"/>
                </a:lnTo>
                <a:lnTo>
                  <a:pt x="1651" y="8584"/>
                </a:lnTo>
                <a:lnTo>
                  <a:pt x="1431" y="8437"/>
                </a:lnTo>
                <a:lnTo>
                  <a:pt x="1394" y="8437"/>
                </a:lnTo>
                <a:lnTo>
                  <a:pt x="1578" y="8254"/>
                </a:lnTo>
                <a:lnTo>
                  <a:pt x="1761" y="8070"/>
                </a:lnTo>
                <a:lnTo>
                  <a:pt x="2165" y="7777"/>
                </a:lnTo>
                <a:lnTo>
                  <a:pt x="2421" y="7557"/>
                </a:lnTo>
                <a:lnTo>
                  <a:pt x="2642" y="7337"/>
                </a:lnTo>
                <a:lnTo>
                  <a:pt x="2862" y="7080"/>
                </a:lnTo>
                <a:lnTo>
                  <a:pt x="3008" y="6786"/>
                </a:lnTo>
                <a:lnTo>
                  <a:pt x="3118" y="6897"/>
                </a:lnTo>
                <a:lnTo>
                  <a:pt x="3302" y="7043"/>
                </a:lnTo>
                <a:lnTo>
                  <a:pt x="3632" y="7227"/>
                </a:lnTo>
                <a:lnTo>
                  <a:pt x="3999" y="7337"/>
                </a:lnTo>
                <a:lnTo>
                  <a:pt x="4366" y="7410"/>
                </a:lnTo>
                <a:lnTo>
                  <a:pt x="4439" y="7410"/>
                </a:lnTo>
                <a:lnTo>
                  <a:pt x="4402" y="7887"/>
                </a:lnTo>
                <a:lnTo>
                  <a:pt x="4402" y="8364"/>
                </a:lnTo>
                <a:lnTo>
                  <a:pt x="4439" y="9318"/>
                </a:lnTo>
                <a:lnTo>
                  <a:pt x="4256" y="9391"/>
                </a:lnTo>
                <a:lnTo>
                  <a:pt x="4109" y="9464"/>
                </a:lnTo>
                <a:lnTo>
                  <a:pt x="3999" y="9574"/>
                </a:lnTo>
                <a:lnTo>
                  <a:pt x="3925" y="9684"/>
                </a:lnTo>
                <a:lnTo>
                  <a:pt x="3889" y="9794"/>
                </a:lnTo>
                <a:lnTo>
                  <a:pt x="3852" y="9941"/>
                </a:lnTo>
                <a:lnTo>
                  <a:pt x="3815" y="10125"/>
                </a:lnTo>
                <a:lnTo>
                  <a:pt x="3852" y="10271"/>
                </a:lnTo>
                <a:lnTo>
                  <a:pt x="3925" y="10565"/>
                </a:lnTo>
                <a:lnTo>
                  <a:pt x="4072" y="10821"/>
                </a:lnTo>
                <a:lnTo>
                  <a:pt x="4182" y="10895"/>
                </a:lnTo>
                <a:lnTo>
                  <a:pt x="4329" y="10968"/>
                </a:lnTo>
                <a:lnTo>
                  <a:pt x="4439" y="11042"/>
                </a:lnTo>
                <a:lnTo>
                  <a:pt x="4586" y="11078"/>
                </a:lnTo>
                <a:lnTo>
                  <a:pt x="4879" y="11078"/>
                </a:lnTo>
                <a:lnTo>
                  <a:pt x="5173" y="11005"/>
                </a:lnTo>
                <a:lnTo>
                  <a:pt x="5283" y="10932"/>
                </a:lnTo>
                <a:lnTo>
                  <a:pt x="5393" y="10821"/>
                </a:lnTo>
                <a:lnTo>
                  <a:pt x="5466" y="10711"/>
                </a:lnTo>
                <a:lnTo>
                  <a:pt x="5503" y="10601"/>
                </a:lnTo>
                <a:lnTo>
                  <a:pt x="5576" y="10308"/>
                </a:lnTo>
                <a:lnTo>
                  <a:pt x="5539" y="10051"/>
                </a:lnTo>
                <a:lnTo>
                  <a:pt x="5503" y="9904"/>
                </a:lnTo>
                <a:lnTo>
                  <a:pt x="5393" y="9794"/>
                </a:lnTo>
                <a:lnTo>
                  <a:pt x="5319" y="9684"/>
                </a:lnTo>
                <a:lnTo>
                  <a:pt x="5173" y="9611"/>
                </a:lnTo>
                <a:lnTo>
                  <a:pt x="5136" y="9428"/>
                </a:lnTo>
                <a:lnTo>
                  <a:pt x="5099" y="9354"/>
                </a:lnTo>
                <a:lnTo>
                  <a:pt x="4842" y="9354"/>
                </a:lnTo>
                <a:lnTo>
                  <a:pt x="4806" y="8474"/>
                </a:lnTo>
                <a:lnTo>
                  <a:pt x="4806" y="7960"/>
                </a:lnTo>
                <a:lnTo>
                  <a:pt x="4769" y="7447"/>
                </a:lnTo>
                <a:lnTo>
                  <a:pt x="5136" y="7410"/>
                </a:lnTo>
                <a:lnTo>
                  <a:pt x="5503" y="7300"/>
                </a:lnTo>
                <a:lnTo>
                  <a:pt x="5833" y="7117"/>
                </a:lnTo>
                <a:lnTo>
                  <a:pt x="6126" y="6860"/>
                </a:lnTo>
                <a:lnTo>
                  <a:pt x="6200" y="6786"/>
                </a:lnTo>
                <a:lnTo>
                  <a:pt x="6310" y="6933"/>
                </a:lnTo>
                <a:lnTo>
                  <a:pt x="6493" y="7080"/>
                </a:lnTo>
                <a:lnTo>
                  <a:pt x="6677" y="7190"/>
                </a:lnTo>
                <a:lnTo>
                  <a:pt x="6860" y="7300"/>
                </a:lnTo>
                <a:lnTo>
                  <a:pt x="7043" y="7630"/>
                </a:lnTo>
                <a:lnTo>
                  <a:pt x="7263" y="7997"/>
                </a:lnTo>
                <a:lnTo>
                  <a:pt x="7557" y="8437"/>
                </a:lnTo>
                <a:lnTo>
                  <a:pt x="7667" y="8584"/>
                </a:lnTo>
                <a:lnTo>
                  <a:pt x="7557" y="8767"/>
                </a:lnTo>
                <a:lnTo>
                  <a:pt x="7484" y="8951"/>
                </a:lnTo>
                <a:lnTo>
                  <a:pt x="7447" y="9097"/>
                </a:lnTo>
                <a:lnTo>
                  <a:pt x="7447" y="9281"/>
                </a:lnTo>
                <a:lnTo>
                  <a:pt x="7484" y="9428"/>
                </a:lnTo>
                <a:lnTo>
                  <a:pt x="7520" y="9611"/>
                </a:lnTo>
                <a:lnTo>
                  <a:pt x="7594" y="9758"/>
                </a:lnTo>
                <a:lnTo>
                  <a:pt x="7704" y="9904"/>
                </a:lnTo>
                <a:lnTo>
                  <a:pt x="7850" y="10014"/>
                </a:lnTo>
                <a:lnTo>
                  <a:pt x="7960" y="10125"/>
                </a:lnTo>
                <a:lnTo>
                  <a:pt x="8107" y="10161"/>
                </a:lnTo>
                <a:lnTo>
                  <a:pt x="8254" y="10198"/>
                </a:lnTo>
                <a:lnTo>
                  <a:pt x="8547" y="10198"/>
                </a:lnTo>
                <a:lnTo>
                  <a:pt x="8694" y="10125"/>
                </a:lnTo>
                <a:lnTo>
                  <a:pt x="8877" y="10051"/>
                </a:lnTo>
                <a:lnTo>
                  <a:pt x="9098" y="9831"/>
                </a:lnTo>
                <a:lnTo>
                  <a:pt x="9281" y="9538"/>
                </a:lnTo>
                <a:lnTo>
                  <a:pt x="9354" y="9391"/>
                </a:lnTo>
                <a:lnTo>
                  <a:pt x="9391" y="9244"/>
                </a:lnTo>
                <a:lnTo>
                  <a:pt x="9391" y="9061"/>
                </a:lnTo>
                <a:lnTo>
                  <a:pt x="9391" y="8914"/>
                </a:lnTo>
                <a:lnTo>
                  <a:pt x="9318" y="8767"/>
                </a:lnTo>
                <a:lnTo>
                  <a:pt x="9244" y="8621"/>
                </a:lnTo>
                <a:lnTo>
                  <a:pt x="9134" y="8511"/>
                </a:lnTo>
                <a:lnTo>
                  <a:pt x="8987" y="8437"/>
                </a:lnTo>
                <a:lnTo>
                  <a:pt x="8841" y="8364"/>
                </a:lnTo>
                <a:lnTo>
                  <a:pt x="8694" y="8327"/>
                </a:lnTo>
                <a:lnTo>
                  <a:pt x="8364" y="8290"/>
                </a:lnTo>
                <a:lnTo>
                  <a:pt x="8180" y="8290"/>
                </a:lnTo>
                <a:lnTo>
                  <a:pt x="7997" y="8364"/>
                </a:lnTo>
                <a:lnTo>
                  <a:pt x="7924" y="8217"/>
                </a:lnTo>
                <a:lnTo>
                  <a:pt x="7814" y="8070"/>
                </a:lnTo>
                <a:lnTo>
                  <a:pt x="7557" y="7667"/>
                </a:lnTo>
                <a:lnTo>
                  <a:pt x="7300" y="7300"/>
                </a:lnTo>
                <a:lnTo>
                  <a:pt x="7227" y="7153"/>
                </a:lnTo>
                <a:lnTo>
                  <a:pt x="7153" y="7007"/>
                </a:lnTo>
                <a:lnTo>
                  <a:pt x="7043" y="6933"/>
                </a:lnTo>
                <a:lnTo>
                  <a:pt x="6897" y="6897"/>
                </a:lnTo>
                <a:lnTo>
                  <a:pt x="6640" y="6750"/>
                </a:lnTo>
                <a:lnTo>
                  <a:pt x="6346" y="6530"/>
                </a:lnTo>
                <a:lnTo>
                  <a:pt x="6530" y="6236"/>
                </a:lnTo>
                <a:lnTo>
                  <a:pt x="6603" y="5869"/>
                </a:lnTo>
                <a:lnTo>
                  <a:pt x="6603" y="5503"/>
                </a:lnTo>
                <a:lnTo>
                  <a:pt x="6567" y="5173"/>
                </a:lnTo>
                <a:lnTo>
                  <a:pt x="6456" y="4842"/>
                </a:lnTo>
                <a:lnTo>
                  <a:pt x="6310" y="4586"/>
                </a:lnTo>
                <a:lnTo>
                  <a:pt x="6126" y="4329"/>
                </a:lnTo>
                <a:lnTo>
                  <a:pt x="5870" y="4109"/>
                </a:lnTo>
                <a:lnTo>
                  <a:pt x="5613" y="3962"/>
                </a:lnTo>
                <a:lnTo>
                  <a:pt x="5356" y="3815"/>
                </a:lnTo>
                <a:lnTo>
                  <a:pt x="5026" y="3742"/>
                </a:lnTo>
                <a:lnTo>
                  <a:pt x="4732" y="3742"/>
                </a:lnTo>
                <a:lnTo>
                  <a:pt x="4732" y="3522"/>
                </a:lnTo>
                <a:lnTo>
                  <a:pt x="4696" y="2678"/>
                </a:lnTo>
                <a:lnTo>
                  <a:pt x="4732" y="2385"/>
                </a:lnTo>
                <a:lnTo>
                  <a:pt x="4696" y="2165"/>
                </a:lnTo>
                <a:lnTo>
                  <a:pt x="4659" y="1981"/>
                </a:lnTo>
                <a:lnTo>
                  <a:pt x="4842" y="1945"/>
                </a:lnTo>
                <a:lnTo>
                  <a:pt x="5063" y="1871"/>
                </a:lnTo>
                <a:lnTo>
                  <a:pt x="5246" y="1761"/>
                </a:lnTo>
                <a:lnTo>
                  <a:pt x="5393" y="1651"/>
                </a:lnTo>
                <a:lnTo>
                  <a:pt x="5539" y="1468"/>
                </a:lnTo>
                <a:lnTo>
                  <a:pt x="5613" y="1284"/>
                </a:lnTo>
                <a:lnTo>
                  <a:pt x="5686" y="1101"/>
                </a:lnTo>
                <a:lnTo>
                  <a:pt x="5686" y="844"/>
                </a:lnTo>
                <a:lnTo>
                  <a:pt x="5613" y="624"/>
                </a:lnTo>
                <a:lnTo>
                  <a:pt x="5503" y="404"/>
                </a:lnTo>
                <a:lnTo>
                  <a:pt x="5466" y="257"/>
                </a:lnTo>
                <a:lnTo>
                  <a:pt x="5429" y="184"/>
                </a:lnTo>
                <a:lnTo>
                  <a:pt x="5356" y="147"/>
                </a:lnTo>
                <a:lnTo>
                  <a:pt x="5209" y="147"/>
                </a:lnTo>
                <a:lnTo>
                  <a:pt x="5063" y="110"/>
                </a:lnTo>
                <a:lnTo>
                  <a:pt x="4989" y="37"/>
                </a:lnTo>
                <a:lnTo>
                  <a:pt x="4806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702" name="Google Shape;702;p14"/>
          <p:cNvSpPr/>
          <p:nvPr/>
        </p:nvSpPr>
        <p:spPr>
          <a:xfrm>
            <a:off x="2681615" y="4813558"/>
            <a:ext cx="816944" cy="313967"/>
          </a:xfrm>
          <a:custGeom>
            <a:avLst/>
            <a:gdLst/>
            <a:ahLst/>
            <a:cxnLst/>
            <a:rect l="l" t="t" r="r" b="b"/>
            <a:pathLst>
              <a:path w="16325" h="6274" extrusionOk="0">
                <a:moveTo>
                  <a:pt x="14710" y="1"/>
                </a:moveTo>
                <a:lnTo>
                  <a:pt x="14527" y="74"/>
                </a:lnTo>
                <a:lnTo>
                  <a:pt x="14380" y="147"/>
                </a:lnTo>
                <a:lnTo>
                  <a:pt x="14270" y="221"/>
                </a:lnTo>
                <a:lnTo>
                  <a:pt x="14270" y="257"/>
                </a:lnTo>
                <a:lnTo>
                  <a:pt x="14197" y="221"/>
                </a:lnTo>
                <a:lnTo>
                  <a:pt x="14087" y="221"/>
                </a:lnTo>
                <a:lnTo>
                  <a:pt x="14013" y="294"/>
                </a:lnTo>
                <a:lnTo>
                  <a:pt x="13977" y="331"/>
                </a:lnTo>
                <a:lnTo>
                  <a:pt x="13977" y="441"/>
                </a:lnTo>
                <a:lnTo>
                  <a:pt x="14013" y="551"/>
                </a:lnTo>
                <a:lnTo>
                  <a:pt x="14050" y="587"/>
                </a:lnTo>
                <a:lnTo>
                  <a:pt x="14123" y="624"/>
                </a:lnTo>
                <a:lnTo>
                  <a:pt x="14343" y="624"/>
                </a:lnTo>
                <a:lnTo>
                  <a:pt x="14527" y="551"/>
                </a:lnTo>
                <a:lnTo>
                  <a:pt x="14710" y="477"/>
                </a:lnTo>
                <a:lnTo>
                  <a:pt x="14894" y="441"/>
                </a:lnTo>
                <a:lnTo>
                  <a:pt x="14967" y="477"/>
                </a:lnTo>
                <a:lnTo>
                  <a:pt x="15004" y="514"/>
                </a:lnTo>
                <a:lnTo>
                  <a:pt x="14967" y="587"/>
                </a:lnTo>
                <a:lnTo>
                  <a:pt x="14930" y="661"/>
                </a:lnTo>
                <a:lnTo>
                  <a:pt x="14747" y="881"/>
                </a:lnTo>
                <a:lnTo>
                  <a:pt x="14123" y="1725"/>
                </a:lnTo>
                <a:lnTo>
                  <a:pt x="14123" y="1798"/>
                </a:lnTo>
                <a:lnTo>
                  <a:pt x="14087" y="1871"/>
                </a:lnTo>
                <a:lnTo>
                  <a:pt x="14123" y="1981"/>
                </a:lnTo>
                <a:lnTo>
                  <a:pt x="14233" y="2055"/>
                </a:lnTo>
                <a:lnTo>
                  <a:pt x="14343" y="2091"/>
                </a:lnTo>
                <a:lnTo>
                  <a:pt x="14820" y="2091"/>
                </a:lnTo>
                <a:lnTo>
                  <a:pt x="15260" y="2055"/>
                </a:lnTo>
                <a:lnTo>
                  <a:pt x="15774" y="1945"/>
                </a:lnTo>
                <a:lnTo>
                  <a:pt x="16031" y="1871"/>
                </a:lnTo>
                <a:lnTo>
                  <a:pt x="16251" y="1761"/>
                </a:lnTo>
                <a:lnTo>
                  <a:pt x="16324" y="1651"/>
                </a:lnTo>
                <a:lnTo>
                  <a:pt x="16324" y="1541"/>
                </a:lnTo>
                <a:lnTo>
                  <a:pt x="16288" y="1468"/>
                </a:lnTo>
                <a:lnTo>
                  <a:pt x="16214" y="1431"/>
                </a:lnTo>
                <a:lnTo>
                  <a:pt x="16141" y="1394"/>
                </a:lnTo>
                <a:lnTo>
                  <a:pt x="15957" y="1431"/>
                </a:lnTo>
                <a:lnTo>
                  <a:pt x="15774" y="1468"/>
                </a:lnTo>
                <a:lnTo>
                  <a:pt x="15370" y="1541"/>
                </a:lnTo>
                <a:lnTo>
                  <a:pt x="14820" y="1615"/>
                </a:lnTo>
                <a:lnTo>
                  <a:pt x="14820" y="1615"/>
                </a:lnTo>
                <a:lnTo>
                  <a:pt x="15260" y="1028"/>
                </a:lnTo>
                <a:lnTo>
                  <a:pt x="15370" y="844"/>
                </a:lnTo>
                <a:lnTo>
                  <a:pt x="15481" y="698"/>
                </a:lnTo>
                <a:lnTo>
                  <a:pt x="15517" y="477"/>
                </a:lnTo>
                <a:lnTo>
                  <a:pt x="15517" y="404"/>
                </a:lnTo>
                <a:lnTo>
                  <a:pt x="15481" y="294"/>
                </a:lnTo>
                <a:lnTo>
                  <a:pt x="15370" y="184"/>
                </a:lnTo>
                <a:lnTo>
                  <a:pt x="15224" y="74"/>
                </a:lnTo>
                <a:lnTo>
                  <a:pt x="15077" y="37"/>
                </a:lnTo>
                <a:lnTo>
                  <a:pt x="14894" y="1"/>
                </a:lnTo>
                <a:close/>
                <a:moveTo>
                  <a:pt x="6604" y="2788"/>
                </a:moveTo>
                <a:lnTo>
                  <a:pt x="6163" y="2898"/>
                </a:lnTo>
                <a:lnTo>
                  <a:pt x="5576" y="2972"/>
                </a:lnTo>
                <a:lnTo>
                  <a:pt x="5283" y="3045"/>
                </a:lnTo>
                <a:lnTo>
                  <a:pt x="4990" y="3118"/>
                </a:lnTo>
                <a:lnTo>
                  <a:pt x="4953" y="3155"/>
                </a:lnTo>
                <a:lnTo>
                  <a:pt x="4880" y="3229"/>
                </a:lnTo>
                <a:lnTo>
                  <a:pt x="4880" y="3302"/>
                </a:lnTo>
                <a:lnTo>
                  <a:pt x="4880" y="3339"/>
                </a:lnTo>
                <a:lnTo>
                  <a:pt x="4880" y="3412"/>
                </a:lnTo>
                <a:lnTo>
                  <a:pt x="4916" y="3485"/>
                </a:lnTo>
                <a:lnTo>
                  <a:pt x="4990" y="3522"/>
                </a:lnTo>
                <a:lnTo>
                  <a:pt x="5063" y="3522"/>
                </a:lnTo>
                <a:lnTo>
                  <a:pt x="5613" y="3485"/>
                </a:lnTo>
                <a:lnTo>
                  <a:pt x="6163" y="3412"/>
                </a:lnTo>
                <a:lnTo>
                  <a:pt x="6640" y="3339"/>
                </a:lnTo>
                <a:lnTo>
                  <a:pt x="6860" y="3265"/>
                </a:lnTo>
                <a:lnTo>
                  <a:pt x="6970" y="3192"/>
                </a:lnTo>
                <a:lnTo>
                  <a:pt x="7044" y="3118"/>
                </a:lnTo>
                <a:lnTo>
                  <a:pt x="7044" y="3008"/>
                </a:lnTo>
                <a:lnTo>
                  <a:pt x="7044" y="2972"/>
                </a:lnTo>
                <a:lnTo>
                  <a:pt x="7007" y="2898"/>
                </a:lnTo>
                <a:lnTo>
                  <a:pt x="6897" y="2862"/>
                </a:lnTo>
                <a:lnTo>
                  <a:pt x="6824" y="2825"/>
                </a:lnTo>
                <a:lnTo>
                  <a:pt x="6604" y="2788"/>
                </a:lnTo>
                <a:close/>
                <a:moveTo>
                  <a:pt x="13500" y="1945"/>
                </a:moveTo>
                <a:lnTo>
                  <a:pt x="13280" y="1981"/>
                </a:lnTo>
                <a:lnTo>
                  <a:pt x="13060" y="2018"/>
                </a:lnTo>
                <a:lnTo>
                  <a:pt x="12876" y="2055"/>
                </a:lnTo>
                <a:lnTo>
                  <a:pt x="12693" y="2201"/>
                </a:lnTo>
                <a:lnTo>
                  <a:pt x="12546" y="2275"/>
                </a:lnTo>
                <a:lnTo>
                  <a:pt x="12436" y="2422"/>
                </a:lnTo>
                <a:lnTo>
                  <a:pt x="12289" y="2678"/>
                </a:lnTo>
                <a:lnTo>
                  <a:pt x="12179" y="3008"/>
                </a:lnTo>
                <a:lnTo>
                  <a:pt x="12179" y="3339"/>
                </a:lnTo>
                <a:lnTo>
                  <a:pt x="12179" y="3522"/>
                </a:lnTo>
                <a:lnTo>
                  <a:pt x="12216" y="3669"/>
                </a:lnTo>
                <a:lnTo>
                  <a:pt x="12289" y="3815"/>
                </a:lnTo>
                <a:lnTo>
                  <a:pt x="12363" y="3962"/>
                </a:lnTo>
                <a:lnTo>
                  <a:pt x="12473" y="4109"/>
                </a:lnTo>
                <a:lnTo>
                  <a:pt x="12583" y="4219"/>
                </a:lnTo>
                <a:lnTo>
                  <a:pt x="12729" y="4292"/>
                </a:lnTo>
                <a:lnTo>
                  <a:pt x="12876" y="4366"/>
                </a:lnTo>
                <a:lnTo>
                  <a:pt x="12986" y="4402"/>
                </a:lnTo>
                <a:lnTo>
                  <a:pt x="13096" y="4402"/>
                </a:lnTo>
                <a:lnTo>
                  <a:pt x="13353" y="4329"/>
                </a:lnTo>
                <a:lnTo>
                  <a:pt x="13757" y="4146"/>
                </a:lnTo>
                <a:lnTo>
                  <a:pt x="14197" y="3999"/>
                </a:lnTo>
                <a:lnTo>
                  <a:pt x="14417" y="3852"/>
                </a:lnTo>
                <a:lnTo>
                  <a:pt x="14564" y="3705"/>
                </a:lnTo>
                <a:lnTo>
                  <a:pt x="14600" y="3632"/>
                </a:lnTo>
                <a:lnTo>
                  <a:pt x="14564" y="3559"/>
                </a:lnTo>
                <a:lnTo>
                  <a:pt x="14527" y="3485"/>
                </a:lnTo>
                <a:lnTo>
                  <a:pt x="14453" y="3449"/>
                </a:lnTo>
                <a:lnTo>
                  <a:pt x="14343" y="3412"/>
                </a:lnTo>
                <a:lnTo>
                  <a:pt x="14197" y="3449"/>
                </a:lnTo>
                <a:lnTo>
                  <a:pt x="13940" y="3522"/>
                </a:lnTo>
                <a:lnTo>
                  <a:pt x="13426" y="3742"/>
                </a:lnTo>
                <a:lnTo>
                  <a:pt x="13280" y="3815"/>
                </a:lnTo>
                <a:lnTo>
                  <a:pt x="13133" y="3852"/>
                </a:lnTo>
                <a:lnTo>
                  <a:pt x="12986" y="3852"/>
                </a:lnTo>
                <a:lnTo>
                  <a:pt x="12839" y="3779"/>
                </a:lnTo>
                <a:lnTo>
                  <a:pt x="12766" y="3669"/>
                </a:lnTo>
                <a:lnTo>
                  <a:pt x="12729" y="3559"/>
                </a:lnTo>
                <a:lnTo>
                  <a:pt x="12656" y="3339"/>
                </a:lnTo>
                <a:lnTo>
                  <a:pt x="12656" y="3118"/>
                </a:lnTo>
                <a:lnTo>
                  <a:pt x="12729" y="2898"/>
                </a:lnTo>
                <a:lnTo>
                  <a:pt x="12839" y="2715"/>
                </a:lnTo>
                <a:lnTo>
                  <a:pt x="12986" y="2532"/>
                </a:lnTo>
                <a:lnTo>
                  <a:pt x="13133" y="2458"/>
                </a:lnTo>
                <a:lnTo>
                  <a:pt x="13280" y="2422"/>
                </a:lnTo>
                <a:lnTo>
                  <a:pt x="13610" y="2385"/>
                </a:lnTo>
                <a:lnTo>
                  <a:pt x="13940" y="2348"/>
                </a:lnTo>
                <a:lnTo>
                  <a:pt x="14307" y="2348"/>
                </a:lnTo>
                <a:lnTo>
                  <a:pt x="14307" y="2311"/>
                </a:lnTo>
                <a:lnTo>
                  <a:pt x="14307" y="2275"/>
                </a:lnTo>
                <a:lnTo>
                  <a:pt x="14307" y="2238"/>
                </a:lnTo>
                <a:lnTo>
                  <a:pt x="14123" y="2128"/>
                </a:lnTo>
                <a:lnTo>
                  <a:pt x="13903" y="2055"/>
                </a:lnTo>
                <a:lnTo>
                  <a:pt x="13720" y="1981"/>
                </a:lnTo>
                <a:lnTo>
                  <a:pt x="13500" y="1945"/>
                </a:lnTo>
                <a:close/>
                <a:moveTo>
                  <a:pt x="6787" y="4182"/>
                </a:moveTo>
                <a:lnTo>
                  <a:pt x="6347" y="4292"/>
                </a:lnTo>
                <a:lnTo>
                  <a:pt x="5907" y="4366"/>
                </a:lnTo>
                <a:lnTo>
                  <a:pt x="5466" y="4439"/>
                </a:lnTo>
                <a:lnTo>
                  <a:pt x="5063" y="4549"/>
                </a:lnTo>
                <a:lnTo>
                  <a:pt x="4990" y="4622"/>
                </a:lnTo>
                <a:lnTo>
                  <a:pt x="4953" y="4696"/>
                </a:lnTo>
                <a:lnTo>
                  <a:pt x="4953" y="4806"/>
                </a:lnTo>
                <a:lnTo>
                  <a:pt x="5063" y="4843"/>
                </a:lnTo>
                <a:lnTo>
                  <a:pt x="5283" y="4879"/>
                </a:lnTo>
                <a:lnTo>
                  <a:pt x="5980" y="4879"/>
                </a:lnTo>
                <a:lnTo>
                  <a:pt x="6457" y="4769"/>
                </a:lnTo>
                <a:lnTo>
                  <a:pt x="6897" y="4659"/>
                </a:lnTo>
                <a:lnTo>
                  <a:pt x="6970" y="4622"/>
                </a:lnTo>
                <a:lnTo>
                  <a:pt x="7044" y="4586"/>
                </a:lnTo>
                <a:lnTo>
                  <a:pt x="7080" y="4512"/>
                </a:lnTo>
                <a:lnTo>
                  <a:pt x="7117" y="4439"/>
                </a:lnTo>
                <a:lnTo>
                  <a:pt x="7080" y="4292"/>
                </a:lnTo>
                <a:lnTo>
                  <a:pt x="7007" y="4219"/>
                </a:lnTo>
                <a:lnTo>
                  <a:pt x="6934" y="4182"/>
                </a:lnTo>
                <a:close/>
                <a:moveTo>
                  <a:pt x="11079" y="2055"/>
                </a:moveTo>
                <a:lnTo>
                  <a:pt x="10785" y="2091"/>
                </a:lnTo>
                <a:lnTo>
                  <a:pt x="10565" y="2165"/>
                </a:lnTo>
                <a:lnTo>
                  <a:pt x="10382" y="2311"/>
                </a:lnTo>
                <a:lnTo>
                  <a:pt x="10235" y="2495"/>
                </a:lnTo>
                <a:lnTo>
                  <a:pt x="10198" y="2385"/>
                </a:lnTo>
                <a:lnTo>
                  <a:pt x="10088" y="2348"/>
                </a:lnTo>
                <a:lnTo>
                  <a:pt x="9942" y="2311"/>
                </a:lnTo>
                <a:lnTo>
                  <a:pt x="9611" y="2311"/>
                </a:lnTo>
                <a:lnTo>
                  <a:pt x="9501" y="2348"/>
                </a:lnTo>
                <a:lnTo>
                  <a:pt x="9208" y="2495"/>
                </a:lnTo>
                <a:lnTo>
                  <a:pt x="8988" y="2678"/>
                </a:lnTo>
                <a:lnTo>
                  <a:pt x="8951" y="2568"/>
                </a:lnTo>
                <a:lnTo>
                  <a:pt x="8915" y="2532"/>
                </a:lnTo>
                <a:lnTo>
                  <a:pt x="8878" y="2532"/>
                </a:lnTo>
                <a:lnTo>
                  <a:pt x="8804" y="2568"/>
                </a:lnTo>
                <a:lnTo>
                  <a:pt x="8731" y="2752"/>
                </a:lnTo>
                <a:lnTo>
                  <a:pt x="8658" y="2935"/>
                </a:lnTo>
                <a:lnTo>
                  <a:pt x="8621" y="3339"/>
                </a:lnTo>
                <a:lnTo>
                  <a:pt x="8584" y="3705"/>
                </a:lnTo>
                <a:lnTo>
                  <a:pt x="8621" y="4072"/>
                </a:lnTo>
                <a:lnTo>
                  <a:pt x="8694" y="4439"/>
                </a:lnTo>
                <a:lnTo>
                  <a:pt x="8768" y="4806"/>
                </a:lnTo>
                <a:lnTo>
                  <a:pt x="8804" y="4879"/>
                </a:lnTo>
                <a:lnTo>
                  <a:pt x="8878" y="4953"/>
                </a:lnTo>
                <a:lnTo>
                  <a:pt x="8951" y="4989"/>
                </a:lnTo>
                <a:lnTo>
                  <a:pt x="9061" y="4953"/>
                </a:lnTo>
                <a:lnTo>
                  <a:pt x="9135" y="4916"/>
                </a:lnTo>
                <a:lnTo>
                  <a:pt x="9208" y="4879"/>
                </a:lnTo>
                <a:lnTo>
                  <a:pt x="9245" y="4769"/>
                </a:lnTo>
                <a:lnTo>
                  <a:pt x="9208" y="4659"/>
                </a:lnTo>
                <a:lnTo>
                  <a:pt x="9135" y="4182"/>
                </a:lnTo>
                <a:lnTo>
                  <a:pt x="9098" y="3669"/>
                </a:lnTo>
                <a:lnTo>
                  <a:pt x="9135" y="3339"/>
                </a:lnTo>
                <a:lnTo>
                  <a:pt x="9208" y="3118"/>
                </a:lnTo>
                <a:lnTo>
                  <a:pt x="9391" y="2972"/>
                </a:lnTo>
                <a:lnTo>
                  <a:pt x="9575" y="2825"/>
                </a:lnTo>
                <a:lnTo>
                  <a:pt x="9795" y="2788"/>
                </a:lnTo>
                <a:lnTo>
                  <a:pt x="9868" y="4072"/>
                </a:lnTo>
                <a:lnTo>
                  <a:pt x="9905" y="4146"/>
                </a:lnTo>
                <a:lnTo>
                  <a:pt x="9942" y="4219"/>
                </a:lnTo>
                <a:lnTo>
                  <a:pt x="10015" y="4292"/>
                </a:lnTo>
                <a:lnTo>
                  <a:pt x="10125" y="4292"/>
                </a:lnTo>
                <a:lnTo>
                  <a:pt x="10198" y="4329"/>
                </a:lnTo>
                <a:lnTo>
                  <a:pt x="10272" y="4292"/>
                </a:lnTo>
                <a:lnTo>
                  <a:pt x="10308" y="4219"/>
                </a:lnTo>
                <a:lnTo>
                  <a:pt x="10345" y="4146"/>
                </a:lnTo>
                <a:lnTo>
                  <a:pt x="10455" y="3559"/>
                </a:lnTo>
                <a:lnTo>
                  <a:pt x="10565" y="3008"/>
                </a:lnTo>
                <a:lnTo>
                  <a:pt x="10602" y="2862"/>
                </a:lnTo>
                <a:lnTo>
                  <a:pt x="10675" y="2752"/>
                </a:lnTo>
                <a:lnTo>
                  <a:pt x="10785" y="2642"/>
                </a:lnTo>
                <a:lnTo>
                  <a:pt x="10895" y="2568"/>
                </a:lnTo>
                <a:lnTo>
                  <a:pt x="11079" y="2568"/>
                </a:lnTo>
                <a:lnTo>
                  <a:pt x="11115" y="2642"/>
                </a:lnTo>
                <a:lnTo>
                  <a:pt x="11115" y="2752"/>
                </a:lnTo>
                <a:lnTo>
                  <a:pt x="11115" y="2862"/>
                </a:lnTo>
                <a:lnTo>
                  <a:pt x="11189" y="3449"/>
                </a:lnTo>
                <a:lnTo>
                  <a:pt x="11299" y="4036"/>
                </a:lnTo>
                <a:lnTo>
                  <a:pt x="11372" y="4256"/>
                </a:lnTo>
                <a:lnTo>
                  <a:pt x="11446" y="4512"/>
                </a:lnTo>
                <a:lnTo>
                  <a:pt x="11556" y="4732"/>
                </a:lnTo>
                <a:lnTo>
                  <a:pt x="11629" y="4806"/>
                </a:lnTo>
                <a:lnTo>
                  <a:pt x="11739" y="4843"/>
                </a:lnTo>
                <a:lnTo>
                  <a:pt x="11849" y="4843"/>
                </a:lnTo>
                <a:lnTo>
                  <a:pt x="11922" y="4806"/>
                </a:lnTo>
                <a:lnTo>
                  <a:pt x="11996" y="4769"/>
                </a:lnTo>
                <a:lnTo>
                  <a:pt x="12032" y="4696"/>
                </a:lnTo>
                <a:lnTo>
                  <a:pt x="12069" y="4586"/>
                </a:lnTo>
                <a:lnTo>
                  <a:pt x="11996" y="4476"/>
                </a:lnTo>
                <a:lnTo>
                  <a:pt x="11922" y="4402"/>
                </a:lnTo>
                <a:lnTo>
                  <a:pt x="11886" y="4256"/>
                </a:lnTo>
                <a:lnTo>
                  <a:pt x="11812" y="4072"/>
                </a:lnTo>
                <a:lnTo>
                  <a:pt x="11776" y="3779"/>
                </a:lnTo>
                <a:lnTo>
                  <a:pt x="11666" y="3339"/>
                </a:lnTo>
                <a:lnTo>
                  <a:pt x="11629" y="2862"/>
                </a:lnTo>
                <a:lnTo>
                  <a:pt x="11629" y="2532"/>
                </a:lnTo>
                <a:lnTo>
                  <a:pt x="11592" y="2385"/>
                </a:lnTo>
                <a:lnTo>
                  <a:pt x="11482" y="2275"/>
                </a:lnTo>
                <a:lnTo>
                  <a:pt x="11299" y="2128"/>
                </a:lnTo>
                <a:lnTo>
                  <a:pt x="11189" y="2091"/>
                </a:lnTo>
                <a:lnTo>
                  <a:pt x="11079" y="2055"/>
                </a:lnTo>
                <a:close/>
                <a:moveTo>
                  <a:pt x="2715" y="1138"/>
                </a:moveTo>
                <a:lnTo>
                  <a:pt x="2569" y="1174"/>
                </a:lnTo>
                <a:lnTo>
                  <a:pt x="2422" y="1284"/>
                </a:lnTo>
                <a:lnTo>
                  <a:pt x="2385" y="1358"/>
                </a:lnTo>
                <a:lnTo>
                  <a:pt x="2165" y="1284"/>
                </a:lnTo>
                <a:lnTo>
                  <a:pt x="1762" y="1284"/>
                </a:lnTo>
                <a:lnTo>
                  <a:pt x="1542" y="1358"/>
                </a:lnTo>
                <a:lnTo>
                  <a:pt x="771" y="1504"/>
                </a:lnTo>
                <a:lnTo>
                  <a:pt x="368" y="1651"/>
                </a:lnTo>
                <a:lnTo>
                  <a:pt x="184" y="1725"/>
                </a:lnTo>
                <a:lnTo>
                  <a:pt x="38" y="1835"/>
                </a:lnTo>
                <a:lnTo>
                  <a:pt x="1" y="1908"/>
                </a:lnTo>
                <a:lnTo>
                  <a:pt x="1" y="1981"/>
                </a:lnTo>
                <a:lnTo>
                  <a:pt x="38" y="2018"/>
                </a:lnTo>
                <a:lnTo>
                  <a:pt x="111" y="2055"/>
                </a:lnTo>
                <a:lnTo>
                  <a:pt x="74" y="2348"/>
                </a:lnTo>
                <a:lnTo>
                  <a:pt x="74" y="2642"/>
                </a:lnTo>
                <a:lnTo>
                  <a:pt x="74" y="3705"/>
                </a:lnTo>
                <a:lnTo>
                  <a:pt x="111" y="4843"/>
                </a:lnTo>
                <a:lnTo>
                  <a:pt x="148" y="5980"/>
                </a:lnTo>
                <a:lnTo>
                  <a:pt x="184" y="6090"/>
                </a:lnTo>
                <a:lnTo>
                  <a:pt x="294" y="6200"/>
                </a:lnTo>
                <a:lnTo>
                  <a:pt x="404" y="6236"/>
                </a:lnTo>
                <a:lnTo>
                  <a:pt x="514" y="6200"/>
                </a:lnTo>
                <a:lnTo>
                  <a:pt x="624" y="6236"/>
                </a:lnTo>
                <a:lnTo>
                  <a:pt x="845" y="6273"/>
                </a:lnTo>
                <a:lnTo>
                  <a:pt x="1028" y="6236"/>
                </a:lnTo>
                <a:lnTo>
                  <a:pt x="1395" y="6163"/>
                </a:lnTo>
                <a:lnTo>
                  <a:pt x="2385" y="5980"/>
                </a:lnTo>
                <a:lnTo>
                  <a:pt x="2605" y="5943"/>
                </a:lnTo>
                <a:lnTo>
                  <a:pt x="2752" y="5906"/>
                </a:lnTo>
                <a:lnTo>
                  <a:pt x="2899" y="5833"/>
                </a:lnTo>
                <a:lnTo>
                  <a:pt x="2972" y="5686"/>
                </a:lnTo>
                <a:lnTo>
                  <a:pt x="2972" y="5576"/>
                </a:lnTo>
                <a:lnTo>
                  <a:pt x="2935" y="5503"/>
                </a:lnTo>
                <a:lnTo>
                  <a:pt x="2825" y="5429"/>
                </a:lnTo>
                <a:lnTo>
                  <a:pt x="2679" y="5393"/>
                </a:lnTo>
                <a:lnTo>
                  <a:pt x="2532" y="5393"/>
                </a:lnTo>
                <a:lnTo>
                  <a:pt x="2385" y="5429"/>
                </a:lnTo>
                <a:lnTo>
                  <a:pt x="2055" y="5503"/>
                </a:lnTo>
                <a:lnTo>
                  <a:pt x="1762" y="5576"/>
                </a:lnTo>
                <a:lnTo>
                  <a:pt x="1028" y="5723"/>
                </a:lnTo>
                <a:lnTo>
                  <a:pt x="698" y="5796"/>
                </a:lnTo>
                <a:lnTo>
                  <a:pt x="661" y="4953"/>
                </a:lnTo>
                <a:lnTo>
                  <a:pt x="624" y="4109"/>
                </a:lnTo>
                <a:lnTo>
                  <a:pt x="845" y="4109"/>
                </a:lnTo>
                <a:lnTo>
                  <a:pt x="1028" y="4072"/>
                </a:lnTo>
                <a:lnTo>
                  <a:pt x="1431" y="3962"/>
                </a:lnTo>
                <a:lnTo>
                  <a:pt x="2459" y="3742"/>
                </a:lnTo>
                <a:lnTo>
                  <a:pt x="2495" y="3779"/>
                </a:lnTo>
                <a:lnTo>
                  <a:pt x="2605" y="3779"/>
                </a:lnTo>
                <a:lnTo>
                  <a:pt x="2679" y="3742"/>
                </a:lnTo>
                <a:lnTo>
                  <a:pt x="2752" y="3705"/>
                </a:lnTo>
                <a:lnTo>
                  <a:pt x="2789" y="3669"/>
                </a:lnTo>
                <a:lnTo>
                  <a:pt x="2862" y="3559"/>
                </a:lnTo>
                <a:lnTo>
                  <a:pt x="2899" y="3485"/>
                </a:lnTo>
                <a:lnTo>
                  <a:pt x="2899" y="3412"/>
                </a:lnTo>
                <a:lnTo>
                  <a:pt x="2862" y="3339"/>
                </a:lnTo>
                <a:lnTo>
                  <a:pt x="2825" y="3265"/>
                </a:lnTo>
                <a:lnTo>
                  <a:pt x="2715" y="3155"/>
                </a:lnTo>
                <a:lnTo>
                  <a:pt x="2532" y="3155"/>
                </a:lnTo>
                <a:lnTo>
                  <a:pt x="1431" y="3449"/>
                </a:lnTo>
                <a:lnTo>
                  <a:pt x="1028" y="3522"/>
                </a:lnTo>
                <a:lnTo>
                  <a:pt x="808" y="3595"/>
                </a:lnTo>
                <a:lnTo>
                  <a:pt x="624" y="3632"/>
                </a:lnTo>
                <a:lnTo>
                  <a:pt x="588" y="2788"/>
                </a:lnTo>
                <a:lnTo>
                  <a:pt x="588" y="2458"/>
                </a:lnTo>
                <a:lnTo>
                  <a:pt x="551" y="2091"/>
                </a:lnTo>
                <a:lnTo>
                  <a:pt x="1065" y="1981"/>
                </a:lnTo>
                <a:lnTo>
                  <a:pt x="1615" y="1835"/>
                </a:lnTo>
                <a:lnTo>
                  <a:pt x="1798" y="1798"/>
                </a:lnTo>
                <a:lnTo>
                  <a:pt x="2055" y="1798"/>
                </a:lnTo>
                <a:lnTo>
                  <a:pt x="2165" y="1871"/>
                </a:lnTo>
                <a:lnTo>
                  <a:pt x="2238" y="1908"/>
                </a:lnTo>
                <a:lnTo>
                  <a:pt x="2312" y="1945"/>
                </a:lnTo>
                <a:lnTo>
                  <a:pt x="2422" y="1945"/>
                </a:lnTo>
                <a:lnTo>
                  <a:pt x="2495" y="1908"/>
                </a:lnTo>
                <a:lnTo>
                  <a:pt x="3009" y="1651"/>
                </a:lnTo>
                <a:lnTo>
                  <a:pt x="3082" y="1615"/>
                </a:lnTo>
                <a:lnTo>
                  <a:pt x="3119" y="1578"/>
                </a:lnTo>
                <a:lnTo>
                  <a:pt x="3156" y="1431"/>
                </a:lnTo>
                <a:lnTo>
                  <a:pt x="3119" y="1284"/>
                </a:lnTo>
                <a:lnTo>
                  <a:pt x="3082" y="1248"/>
                </a:lnTo>
                <a:lnTo>
                  <a:pt x="3009" y="1174"/>
                </a:lnTo>
                <a:lnTo>
                  <a:pt x="2862" y="1138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703" name="Google Shape;703;p14"/>
          <p:cNvSpPr/>
          <p:nvPr/>
        </p:nvSpPr>
        <p:spPr>
          <a:xfrm>
            <a:off x="7146421" y="4508764"/>
            <a:ext cx="1040884" cy="730621"/>
          </a:xfrm>
          <a:custGeom>
            <a:avLst/>
            <a:gdLst/>
            <a:ahLst/>
            <a:cxnLst/>
            <a:rect l="l" t="t" r="r" b="b"/>
            <a:pathLst>
              <a:path w="20800" h="14600" extrusionOk="0">
                <a:moveTo>
                  <a:pt x="5466" y="441"/>
                </a:moveTo>
                <a:lnTo>
                  <a:pt x="5650" y="478"/>
                </a:lnTo>
                <a:lnTo>
                  <a:pt x="5577" y="478"/>
                </a:lnTo>
                <a:lnTo>
                  <a:pt x="5466" y="441"/>
                </a:lnTo>
                <a:close/>
                <a:moveTo>
                  <a:pt x="4843" y="478"/>
                </a:moveTo>
                <a:lnTo>
                  <a:pt x="4806" y="514"/>
                </a:lnTo>
                <a:lnTo>
                  <a:pt x="4586" y="551"/>
                </a:lnTo>
                <a:lnTo>
                  <a:pt x="4843" y="478"/>
                </a:lnTo>
                <a:close/>
                <a:moveTo>
                  <a:pt x="5173" y="808"/>
                </a:moveTo>
                <a:lnTo>
                  <a:pt x="5210" y="844"/>
                </a:lnTo>
                <a:lnTo>
                  <a:pt x="5246" y="918"/>
                </a:lnTo>
                <a:lnTo>
                  <a:pt x="5356" y="991"/>
                </a:lnTo>
                <a:lnTo>
                  <a:pt x="5503" y="1028"/>
                </a:lnTo>
                <a:lnTo>
                  <a:pt x="5760" y="1028"/>
                </a:lnTo>
                <a:lnTo>
                  <a:pt x="5870" y="991"/>
                </a:lnTo>
                <a:lnTo>
                  <a:pt x="5980" y="991"/>
                </a:lnTo>
                <a:lnTo>
                  <a:pt x="6017" y="1028"/>
                </a:lnTo>
                <a:lnTo>
                  <a:pt x="6053" y="1101"/>
                </a:lnTo>
                <a:lnTo>
                  <a:pt x="6163" y="1431"/>
                </a:lnTo>
                <a:lnTo>
                  <a:pt x="6163" y="1725"/>
                </a:lnTo>
                <a:lnTo>
                  <a:pt x="6127" y="2055"/>
                </a:lnTo>
                <a:lnTo>
                  <a:pt x="6053" y="2348"/>
                </a:lnTo>
                <a:lnTo>
                  <a:pt x="5980" y="2532"/>
                </a:lnTo>
                <a:lnTo>
                  <a:pt x="5907" y="2715"/>
                </a:lnTo>
                <a:lnTo>
                  <a:pt x="5650" y="3009"/>
                </a:lnTo>
                <a:lnTo>
                  <a:pt x="5393" y="3229"/>
                </a:lnTo>
                <a:lnTo>
                  <a:pt x="5063" y="3412"/>
                </a:lnTo>
                <a:lnTo>
                  <a:pt x="5063" y="3375"/>
                </a:lnTo>
                <a:lnTo>
                  <a:pt x="5063" y="3302"/>
                </a:lnTo>
                <a:lnTo>
                  <a:pt x="5026" y="3265"/>
                </a:lnTo>
                <a:lnTo>
                  <a:pt x="4953" y="3229"/>
                </a:lnTo>
                <a:lnTo>
                  <a:pt x="4880" y="3229"/>
                </a:lnTo>
                <a:lnTo>
                  <a:pt x="5063" y="2789"/>
                </a:lnTo>
                <a:lnTo>
                  <a:pt x="5063" y="2715"/>
                </a:lnTo>
                <a:lnTo>
                  <a:pt x="4990" y="2679"/>
                </a:lnTo>
                <a:lnTo>
                  <a:pt x="4953" y="2679"/>
                </a:lnTo>
                <a:lnTo>
                  <a:pt x="4880" y="2715"/>
                </a:lnTo>
                <a:lnTo>
                  <a:pt x="4549" y="3229"/>
                </a:lnTo>
                <a:lnTo>
                  <a:pt x="4329" y="3559"/>
                </a:lnTo>
                <a:lnTo>
                  <a:pt x="4109" y="3522"/>
                </a:lnTo>
                <a:lnTo>
                  <a:pt x="3853" y="3486"/>
                </a:lnTo>
                <a:lnTo>
                  <a:pt x="3706" y="3449"/>
                </a:lnTo>
                <a:lnTo>
                  <a:pt x="3999" y="3192"/>
                </a:lnTo>
                <a:lnTo>
                  <a:pt x="4586" y="2642"/>
                </a:lnTo>
                <a:lnTo>
                  <a:pt x="4586" y="2568"/>
                </a:lnTo>
                <a:lnTo>
                  <a:pt x="4586" y="2495"/>
                </a:lnTo>
                <a:lnTo>
                  <a:pt x="4513" y="2458"/>
                </a:lnTo>
                <a:lnTo>
                  <a:pt x="4439" y="2458"/>
                </a:lnTo>
                <a:lnTo>
                  <a:pt x="3486" y="3119"/>
                </a:lnTo>
                <a:lnTo>
                  <a:pt x="3302" y="3265"/>
                </a:lnTo>
                <a:lnTo>
                  <a:pt x="3229" y="3192"/>
                </a:lnTo>
                <a:lnTo>
                  <a:pt x="3266" y="3082"/>
                </a:lnTo>
                <a:lnTo>
                  <a:pt x="3302" y="3009"/>
                </a:lnTo>
                <a:lnTo>
                  <a:pt x="3266" y="2935"/>
                </a:lnTo>
                <a:lnTo>
                  <a:pt x="3229" y="2899"/>
                </a:lnTo>
                <a:lnTo>
                  <a:pt x="3339" y="2935"/>
                </a:lnTo>
                <a:lnTo>
                  <a:pt x="3669" y="2752"/>
                </a:lnTo>
                <a:lnTo>
                  <a:pt x="4733" y="2055"/>
                </a:lnTo>
                <a:lnTo>
                  <a:pt x="4770" y="1982"/>
                </a:lnTo>
                <a:lnTo>
                  <a:pt x="4770" y="1945"/>
                </a:lnTo>
                <a:lnTo>
                  <a:pt x="4733" y="1872"/>
                </a:lnTo>
                <a:lnTo>
                  <a:pt x="4660" y="1872"/>
                </a:lnTo>
                <a:lnTo>
                  <a:pt x="4329" y="1982"/>
                </a:lnTo>
                <a:lnTo>
                  <a:pt x="3816" y="2202"/>
                </a:lnTo>
                <a:lnTo>
                  <a:pt x="3302" y="2458"/>
                </a:lnTo>
                <a:lnTo>
                  <a:pt x="3082" y="2642"/>
                </a:lnTo>
                <a:lnTo>
                  <a:pt x="2935" y="2789"/>
                </a:lnTo>
                <a:lnTo>
                  <a:pt x="2899" y="2605"/>
                </a:lnTo>
                <a:lnTo>
                  <a:pt x="2899" y="2458"/>
                </a:lnTo>
                <a:lnTo>
                  <a:pt x="3082" y="2385"/>
                </a:lnTo>
                <a:lnTo>
                  <a:pt x="3266" y="2238"/>
                </a:lnTo>
                <a:lnTo>
                  <a:pt x="3632" y="2018"/>
                </a:lnTo>
                <a:lnTo>
                  <a:pt x="4109" y="1725"/>
                </a:lnTo>
                <a:lnTo>
                  <a:pt x="4586" y="1505"/>
                </a:lnTo>
                <a:lnTo>
                  <a:pt x="4660" y="1431"/>
                </a:lnTo>
                <a:lnTo>
                  <a:pt x="4660" y="1358"/>
                </a:lnTo>
                <a:lnTo>
                  <a:pt x="4586" y="1321"/>
                </a:lnTo>
                <a:lnTo>
                  <a:pt x="4513" y="1285"/>
                </a:lnTo>
                <a:lnTo>
                  <a:pt x="4256" y="1358"/>
                </a:lnTo>
                <a:lnTo>
                  <a:pt x="3963" y="1431"/>
                </a:lnTo>
                <a:lnTo>
                  <a:pt x="3706" y="1505"/>
                </a:lnTo>
                <a:lnTo>
                  <a:pt x="3449" y="1651"/>
                </a:lnTo>
                <a:lnTo>
                  <a:pt x="3156" y="1798"/>
                </a:lnTo>
                <a:lnTo>
                  <a:pt x="3302" y="1578"/>
                </a:lnTo>
                <a:lnTo>
                  <a:pt x="3486" y="1358"/>
                </a:lnTo>
                <a:lnTo>
                  <a:pt x="3779" y="1211"/>
                </a:lnTo>
                <a:lnTo>
                  <a:pt x="4109" y="1065"/>
                </a:lnTo>
                <a:lnTo>
                  <a:pt x="4733" y="844"/>
                </a:lnTo>
                <a:lnTo>
                  <a:pt x="4770" y="918"/>
                </a:lnTo>
                <a:lnTo>
                  <a:pt x="4843" y="991"/>
                </a:lnTo>
                <a:lnTo>
                  <a:pt x="4916" y="991"/>
                </a:lnTo>
                <a:lnTo>
                  <a:pt x="4990" y="1028"/>
                </a:lnTo>
                <a:lnTo>
                  <a:pt x="5063" y="991"/>
                </a:lnTo>
                <a:lnTo>
                  <a:pt x="5100" y="955"/>
                </a:lnTo>
                <a:lnTo>
                  <a:pt x="5173" y="881"/>
                </a:lnTo>
                <a:lnTo>
                  <a:pt x="5173" y="808"/>
                </a:lnTo>
                <a:close/>
                <a:moveTo>
                  <a:pt x="9648" y="3302"/>
                </a:moveTo>
                <a:lnTo>
                  <a:pt x="9905" y="3375"/>
                </a:lnTo>
                <a:lnTo>
                  <a:pt x="9905" y="3412"/>
                </a:lnTo>
                <a:lnTo>
                  <a:pt x="10125" y="3632"/>
                </a:lnTo>
                <a:lnTo>
                  <a:pt x="10308" y="3889"/>
                </a:lnTo>
                <a:lnTo>
                  <a:pt x="10162" y="4036"/>
                </a:lnTo>
                <a:lnTo>
                  <a:pt x="9978" y="4182"/>
                </a:lnTo>
                <a:lnTo>
                  <a:pt x="9795" y="4293"/>
                </a:lnTo>
                <a:lnTo>
                  <a:pt x="9612" y="4329"/>
                </a:lnTo>
                <a:lnTo>
                  <a:pt x="9501" y="4293"/>
                </a:lnTo>
                <a:lnTo>
                  <a:pt x="9428" y="4256"/>
                </a:lnTo>
                <a:lnTo>
                  <a:pt x="9501" y="4146"/>
                </a:lnTo>
                <a:lnTo>
                  <a:pt x="9501" y="4072"/>
                </a:lnTo>
                <a:lnTo>
                  <a:pt x="9465" y="3999"/>
                </a:lnTo>
                <a:lnTo>
                  <a:pt x="9391" y="3926"/>
                </a:lnTo>
                <a:lnTo>
                  <a:pt x="9245" y="3926"/>
                </a:lnTo>
                <a:lnTo>
                  <a:pt x="9465" y="3816"/>
                </a:lnTo>
                <a:lnTo>
                  <a:pt x="9501" y="3779"/>
                </a:lnTo>
                <a:lnTo>
                  <a:pt x="9538" y="3742"/>
                </a:lnTo>
                <a:lnTo>
                  <a:pt x="9538" y="3632"/>
                </a:lnTo>
                <a:lnTo>
                  <a:pt x="9465" y="3559"/>
                </a:lnTo>
                <a:lnTo>
                  <a:pt x="9391" y="3522"/>
                </a:lnTo>
                <a:lnTo>
                  <a:pt x="9355" y="3522"/>
                </a:lnTo>
                <a:lnTo>
                  <a:pt x="9061" y="3632"/>
                </a:lnTo>
                <a:lnTo>
                  <a:pt x="9208" y="3375"/>
                </a:lnTo>
                <a:lnTo>
                  <a:pt x="9281" y="3412"/>
                </a:lnTo>
                <a:lnTo>
                  <a:pt x="9355" y="3412"/>
                </a:lnTo>
                <a:lnTo>
                  <a:pt x="9501" y="3375"/>
                </a:lnTo>
                <a:lnTo>
                  <a:pt x="9648" y="3302"/>
                </a:lnTo>
                <a:close/>
                <a:moveTo>
                  <a:pt x="1505" y="4329"/>
                </a:moveTo>
                <a:lnTo>
                  <a:pt x="1615" y="4366"/>
                </a:lnTo>
                <a:lnTo>
                  <a:pt x="1725" y="4439"/>
                </a:lnTo>
                <a:lnTo>
                  <a:pt x="1872" y="4586"/>
                </a:lnTo>
                <a:lnTo>
                  <a:pt x="1908" y="4769"/>
                </a:lnTo>
                <a:lnTo>
                  <a:pt x="1945" y="4916"/>
                </a:lnTo>
                <a:lnTo>
                  <a:pt x="1908" y="5100"/>
                </a:lnTo>
                <a:lnTo>
                  <a:pt x="1872" y="5246"/>
                </a:lnTo>
                <a:lnTo>
                  <a:pt x="1762" y="5393"/>
                </a:lnTo>
                <a:lnTo>
                  <a:pt x="1615" y="5503"/>
                </a:lnTo>
                <a:lnTo>
                  <a:pt x="1468" y="5576"/>
                </a:lnTo>
                <a:lnTo>
                  <a:pt x="1432" y="5430"/>
                </a:lnTo>
                <a:lnTo>
                  <a:pt x="1432" y="5283"/>
                </a:lnTo>
                <a:lnTo>
                  <a:pt x="1432" y="5210"/>
                </a:lnTo>
                <a:lnTo>
                  <a:pt x="1395" y="5136"/>
                </a:lnTo>
                <a:lnTo>
                  <a:pt x="1395" y="5063"/>
                </a:lnTo>
                <a:lnTo>
                  <a:pt x="1321" y="4989"/>
                </a:lnTo>
                <a:lnTo>
                  <a:pt x="1285" y="4953"/>
                </a:lnTo>
                <a:lnTo>
                  <a:pt x="1175" y="4989"/>
                </a:lnTo>
                <a:lnTo>
                  <a:pt x="1028" y="5063"/>
                </a:lnTo>
                <a:lnTo>
                  <a:pt x="1138" y="4989"/>
                </a:lnTo>
                <a:lnTo>
                  <a:pt x="1321" y="4879"/>
                </a:lnTo>
                <a:lnTo>
                  <a:pt x="1468" y="4769"/>
                </a:lnTo>
                <a:lnTo>
                  <a:pt x="1542" y="4696"/>
                </a:lnTo>
                <a:lnTo>
                  <a:pt x="1505" y="4623"/>
                </a:lnTo>
                <a:lnTo>
                  <a:pt x="1468" y="4549"/>
                </a:lnTo>
                <a:lnTo>
                  <a:pt x="1395" y="4513"/>
                </a:lnTo>
                <a:lnTo>
                  <a:pt x="1432" y="4476"/>
                </a:lnTo>
                <a:lnTo>
                  <a:pt x="1468" y="4439"/>
                </a:lnTo>
                <a:lnTo>
                  <a:pt x="1468" y="4403"/>
                </a:lnTo>
                <a:lnTo>
                  <a:pt x="1432" y="4329"/>
                </a:lnTo>
                <a:close/>
                <a:moveTo>
                  <a:pt x="1138" y="5576"/>
                </a:moveTo>
                <a:lnTo>
                  <a:pt x="1138" y="5650"/>
                </a:lnTo>
                <a:lnTo>
                  <a:pt x="1028" y="5613"/>
                </a:lnTo>
                <a:lnTo>
                  <a:pt x="1138" y="5576"/>
                </a:lnTo>
                <a:close/>
                <a:moveTo>
                  <a:pt x="7887" y="5907"/>
                </a:moveTo>
                <a:lnTo>
                  <a:pt x="8218" y="5980"/>
                </a:lnTo>
                <a:lnTo>
                  <a:pt x="8291" y="6090"/>
                </a:lnTo>
                <a:lnTo>
                  <a:pt x="8401" y="6163"/>
                </a:lnTo>
                <a:lnTo>
                  <a:pt x="8511" y="6273"/>
                </a:lnTo>
                <a:lnTo>
                  <a:pt x="8621" y="6383"/>
                </a:lnTo>
                <a:lnTo>
                  <a:pt x="8694" y="6530"/>
                </a:lnTo>
                <a:lnTo>
                  <a:pt x="8768" y="6677"/>
                </a:lnTo>
                <a:lnTo>
                  <a:pt x="8805" y="6934"/>
                </a:lnTo>
                <a:lnTo>
                  <a:pt x="8768" y="7154"/>
                </a:lnTo>
                <a:lnTo>
                  <a:pt x="8658" y="7374"/>
                </a:lnTo>
                <a:lnTo>
                  <a:pt x="8548" y="7557"/>
                </a:lnTo>
                <a:lnTo>
                  <a:pt x="8438" y="7704"/>
                </a:lnTo>
                <a:lnTo>
                  <a:pt x="8291" y="7814"/>
                </a:lnTo>
                <a:lnTo>
                  <a:pt x="8144" y="7887"/>
                </a:lnTo>
                <a:lnTo>
                  <a:pt x="7998" y="7961"/>
                </a:lnTo>
                <a:lnTo>
                  <a:pt x="8071" y="7594"/>
                </a:lnTo>
                <a:lnTo>
                  <a:pt x="8071" y="7520"/>
                </a:lnTo>
                <a:lnTo>
                  <a:pt x="8034" y="7484"/>
                </a:lnTo>
                <a:lnTo>
                  <a:pt x="7961" y="7484"/>
                </a:lnTo>
                <a:lnTo>
                  <a:pt x="7924" y="7520"/>
                </a:lnTo>
                <a:lnTo>
                  <a:pt x="7741" y="7741"/>
                </a:lnTo>
                <a:lnTo>
                  <a:pt x="7557" y="7997"/>
                </a:lnTo>
                <a:lnTo>
                  <a:pt x="7264" y="7924"/>
                </a:lnTo>
                <a:lnTo>
                  <a:pt x="7484" y="7594"/>
                </a:lnTo>
                <a:lnTo>
                  <a:pt x="7741" y="7337"/>
                </a:lnTo>
                <a:lnTo>
                  <a:pt x="7741" y="7264"/>
                </a:lnTo>
                <a:lnTo>
                  <a:pt x="7741" y="7227"/>
                </a:lnTo>
                <a:lnTo>
                  <a:pt x="7631" y="7227"/>
                </a:lnTo>
                <a:lnTo>
                  <a:pt x="7447" y="7337"/>
                </a:lnTo>
                <a:lnTo>
                  <a:pt x="7264" y="7447"/>
                </a:lnTo>
                <a:lnTo>
                  <a:pt x="7080" y="7594"/>
                </a:lnTo>
                <a:lnTo>
                  <a:pt x="6934" y="7777"/>
                </a:lnTo>
                <a:lnTo>
                  <a:pt x="6860" y="7704"/>
                </a:lnTo>
                <a:lnTo>
                  <a:pt x="6714" y="7557"/>
                </a:lnTo>
                <a:lnTo>
                  <a:pt x="7227" y="7264"/>
                </a:lnTo>
                <a:lnTo>
                  <a:pt x="7741" y="6934"/>
                </a:lnTo>
                <a:lnTo>
                  <a:pt x="7741" y="6897"/>
                </a:lnTo>
                <a:lnTo>
                  <a:pt x="7704" y="6860"/>
                </a:lnTo>
                <a:lnTo>
                  <a:pt x="7411" y="6860"/>
                </a:lnTo>
                <a:lnTo>
                  <a:pt x="7080" y="6934"/>
                </a:lnTo>
                <a:lnTo>
                  <a:pt x="6787" y="7044"/>
                </a:lnTo>
                <a:lnTo>
                  <a:pt x="6530" y="7227"/>
                </a:lnTo>
                <a:lnTo>
                  <a:pt x="6494" y="7007"/>
                </a:lnTo>
                <a:lnTo>
                  <a:pt x="6494" y="6750"/>
                </a:lnTo>
                <a:lnTo>
                  <a:pt x="6604" y="6713"/>
                </a:lnTo>
                <a:lnTo>
                  <a:pt x="6970" y="6603"/>
                </a:lnTo>
                <a:lnTo>
                  <a:pt x="7117" y="6530"/>
                </a:lnTo>
                <a:lnTo>
                  <a:pt x="7301" y="6420"/>
                </a:lnTo>
                <a:lnTo>
                  <a:pt x="7337" y="6347"/>
                </a:lnTo>
                <a:lnTo>
                  <a:pt x="7337" y="6310"/>
                </a:lnTo>
                <a:lnTo>
                  <a:pt x="7301" y="6310"/>
                </a:lnTo>
                <a:lnTo>
                  <a:pt x="7007" y="6273"/>
                </a:lnTo>
                <a:lnTo>
                  <a:pt x="6750" y="6310"/>
                </a:lnTo>
                <a:lnTo>
                  <a:pt x="6750" y="6310"/>
                </a:lnTo>
                <a:lnTo>
                  <a:pt x="6860" y="6200"/>
                </a:lnTo>
                <a:lnTo>
                  <a:pt x="6970" y="6090"/>
                </a:lnTo>
                <a:lnTo>
                  <a:pt x="7117" y="6017"/>
                </a:lnTo>
                <a:lnTo>
                  <a:pt x="7264" y="5943"/>
                </a:lnTo>
                <a:lnTo>
                  <a:pt x="7557" y="5907"/>
                </a:lnTo>
                <a:close/>
                <a:moveTo>
                  <a:pt x="4953" y="1"/>
                </a:moveTo>
                <a:lnTo>
                  <a:pt x="4733" y="37"/>
                </a:lnTo>
                <a:lnTo>
                  <a:pt x="4476" y="111"/>
                </a:lnTo>
                <a:lnTo>
                  <a:pt x="4256" y="184"/>
                </a:lnTo>
                <a:lnTo>
                  <a:pt x="4036" y="294"/>
                </a:lnTo>
                <a:lnTo>
                  <a:pt x="3632" y="551"/>
                </a:lnTo>
                <a:lnTo>
                  <a:pt x="3302" y="881"/>
                </a:lnTo>
                <a:lnTo>
                  <a:pt x="2972" y="1248"/>
                </a:lnTo>
                <a:lnTo>
                  <a:pt x="2679" y="1651"/>
                </a:lnTo>
                <a:lnTo>
                  <a:pt x="2569" y="1872"/>
                </a:lnTo>
                <a:lnTo>
                  <a:pt x="2495" y="2092"/>
                </a:lnTo>
                <a:lnTo>
                  <a:pt x="2422" y="2348"/>
                </a:lnTo>
                <a:lnTo>
                  <a:pt x="2385" y="2568"/>
                </a:lnTo>
                <a:lnTo>
                  <a:pt x="2422" y="2789"/>
                </a:lnTo>
                <a:lnTo>
                  <a:pt x="2459" y="2935"/>
                </a:lnTo>
                <a:lnTo>
                  <a:pt x="2532" y="3119"/>
                </a:lnTo>
                <a:lnTo>
                  <a:pt x="2605" y="3265"/>
                </a:lnTo>
                <a:lnTo>
                  <a:pt x="2495" y="3339"/>
                </a:lnTo>
                <a:lnTo>
                  <a:pt x="2018" y="3559"/>
                </a:lnTo>
                <a:lnTo>
                  <a:pt x="1798" y="3706"/>
                </a:lnTo>
                <a:lnTo>
                  <a:pt x="1688" y="3779"/>
                </a:lnTo>
                <a:lnTo>
                  <a:pt x="1578" y="3852"/>
                </a:lnTo>
                <a:lnTo>
                  <a:pt x="1065" y="3852"/>
                </a:lnTo>
                <a:lnTo>
                  <a:pt x="881" y="3926"/>
                </a:lnTo>
                <a:lnTo>
                  <a:pt x="735" y="3999"/>
                </a:lnTo>
                <a:lnTo>
                  <a:pt x="588" y="4109"/>
                </a:lnTo>
                <a:lnTo>
                  <a:pt x="478" y="4256"/>
                </a:lnTo>
                <a:lnTo>
                  <a:pt x="368" y="4403"/>
                </a:lnTo>
                <a:lnTo>
                  <a:pt x="184" y="4623"/>
                </a:lnTo>
                <a:lnTo>
                  <a:pt x="74" y="4879"/>
                </a:lnTo>
                <a:lnTo>
                  <a:pt x="38" y="4989"/>
                </a:lnTo>
                <a:lnTo>
                  <a:pt x="1" y="5136"/>
                </a:lnTo>
                <a:lnTo>
                  <a:pt x="38" y="5283"/>
                </a:lnTo>
                <a:lnTo>
                  <a:pt x="74" y="5430"/>
                </a:lnTo>
                <a:lnTo>
                  <a:pt x="184" y="5576"/>
                </a:lnTo>
                <a:lnTo>
                  <a:pt x="258" y="5723"/>
                </a:lnTo>
                <a:lnTo>
                  <a:pt x="404" y="5833"/>
                </a:lnTo>
                <a:lnTo>
                  <a:pt x="514" y="5943"/>
                </a:lnTo>
                <a:lnTo>
                  <a:pt x="661" y="6017"/>
                </a:lnTo>
                <a:lnTo>
                  <a:pt x="845" y="6053"/>
                </a:lnTo>
                <a:lnTo>
                  <a:pt x="1175" y="6127"/>
                </a:lnTo>
                <a:lnTo>
                  <a:pt x="1358" y="6127"/>
                </a:lnTo>
                <a:lnTo>
                  <a:pt x="1505" y="6090"/>
                </a:lnTo>
                <a:lnTo>
                  <a:pt x="1688" y="6053"/>
                </a:lnTo>
                <a:lnTo>
                  <a:pt x="1835" y="5980"/>
                </a:lnTo>
                <a:lnTo>
                  <a:pt x="2055" y="5760"/>
                </a:lnTo>
                <a:lnTo>
                  <a:pt x="2275" y="5503"/>
                </a:lnTo>
                <a:lnTo>
                  <a:pt x="2385" y="5210"/>
                </a:lnTo>
                <a:lnTo>
                  <a:pt x="2422" y="5063"/>
                </a:lnTo>
                <a:lnTo>
                  <a:pt x="2422" y="4879"/>
                </a:lnTo>
                <a:lnTo>
                  <a:pt x="2385" y="4733"/>
                </a:lnTo>
                <a:lnTo>
                  <a:pt x="2349" y="4586"/>
                </a:lnTo>
                <a:lnTo>
                  <a:pt x="2275" y="4403"/>
                </a:lnTo>
                <a:lnTo>
                  <a:pt x="2202" y="4256"/>
                </a:lnTo>
                <a:lnTo>
                  <a:pt x="2092" y="4146"/>
                </a:lnTo>
                <a:lnTo>
                  <a:pt x="2055" y="4109"/>
                </a:lnTo>
                <a:lnTo>
                  <a:pt x="2165" y="4036"/>
                </a:lnTo>
                <a:lnTo>
                  <a:pt x="2495" y="3816"/>
                </a:lnTo>
                <a:lnTo>
                  <a:pt x="2679" y="3669"/>
                </a:lnTo>
                <a:lnTo>
                  <a:pt x="2862" y="3522"/>
                </a:lnTo>
                <a:lnTo>
                  <a:pt x="3119" y="3706"/>
                </a:lnTo>
                <a:lnTo>
                  <a:pt x="3156" y="3779"/>
                </a:lnTo>
                <a:lnTo>
                  <a:pt x="3229" y="3816"/>
                </a:lnTo>
                <a:lnTo>
                  <a:pt x="3339" y="3816"/>
                </a:lnTo>
                <a:lnTo>
                  <a:pt x="3706" y="3962"/>
                </a:lnTo>
                <a:lnTo>
                  <a:pt x="4109" y="4036"/>
                </a:lnTo>
                <a:lnTo>
                  <a:pt x="4513" y="4072"/>
                </a:lnTo>
                <a:lnTo>
                  <a:pt x="4880" y="3999"/>
                </a:lnTo>
                <a:lnTo>
                  <a:pt x="5246" y="3889"/>
                </a:lnTo>
                <a:lnTo>
                  <a:pt x="5283" y="3962"/>
                </a:lnTo>
                <a:lnTo>
                  <a:pt x="5320" y="4036"/>
                </a:lnTo>
                <a:lnTo>
                  <a:pt x="5540" y="4219"/>
                </a:lnTo>
                <a:lnTo>
                  <a:pt x="5723" y="4439"/>
                </a:lnTo>
                <a:lnTo>
                  <a:pt x="5980" y="4916"/>
                </a:lnTo>
                <a:lnTo>
                  <a:pt x="6200" y="5430"/>
                </a:lnTo>
                <a:lnTo>
                  <a:pt x="6347" y="5650"/>
                </a:lnTo>
                <a:lnTo>
                  <a:pt x="6530" y="5870"/>
                </a:lnTo>
                <a:lnTo>
                  <a:pt x="6347" y="6017"/>
                </a:lnTo>
                <a:lnTo>
                  <a:pt x="6237" y="6200"/>
                </a:lnTo>
                <a:lnTo>
                  <a:pt x="6127" y="6383"/>
                </a:lnTo>
                <a:lnTo>
                  <a:pt x="6053" y="6567"/>
                </a:lnTo>
                <a:lnTo>
                  <a:pt x="5797" y="6713"/>
                </a:lnTo>
                <a:lnTo>
                  <a:pt x="5723" y="6824"/>
                </a:lnTo>
                <a:lnTo>
                  <a:pt x="5723" y="6934"/>
                </a:lnTo>
                <a:lnTo>
                  <a:pt x="5760" y="7044"/>
                </a:lnTo>
                <a:lnTo>
                  <a:pt x="5833" y="7080"/>
                </a:lnTo>
                <a:lnTo>
                  <a:pt x="6017" y="7080"/>
                </a:lnTo>
                <a:lnTo>
                  <a:pt x="6053" y="7300"/>
                </a:lnTo>
                <a:lnTo>
                  <a:pt x="6127" y="7520"/>
                </a:lnTo>
                <a:lnTo>
                  <a:pt x="6127" y="7631"/>
                </a:lnTo>
                <a:lnTo>
                  <a:pt x="6127" y="7741"/>
                </a:lnTo>
                <a:lnTo>
                  <a:pt x="6200" y="7814"/>
                </a:lnTo>
                <a:lnTo>
                  <a:pt x="6310" y="7851"/>
                </a:lnTo>
                <a:lnTo>
                  <a:pt x="6347" y="7851"/>
                </a:lnTo>
                <a:lnTo>
                  <a:pt x="6494" y="8034"/>
                </a:lnTo>
                <a:lnTo>
                  <a:pt x="6640" y="8144"/>
                </a:lnTo>
                <a:lnTo>
                  <a:pt x="6787" y="8254"/>
                </a:lnTo>
                <a:lnTo>
                  <a:pt x="6860" y="8291"/>
                </a:lnTo>
                <a:lnTo>
                  <a:pt x="6934" y="8327"/>
                </a:lnTo>
                <a:lnTo>
                  <a:pt x="7191" y="8438"/>
                </a:lnTo>
                <a:lnTo>
                  <a:pt x="7447" y="8474"/>
                </a:lnTo>
                <a:lnTo>
                  <a:pt x="7741" y="8474"/>
                </a:lnTo>
                <a:lnTo>
                  <a:pt x="7998" y="8438"/>
                </a:lnTo>
                <a:lnTo>
                  <a:pt x="8254" y="8364"/>
                </a:lnTo>
                <a:lnTo>
                  <a:pt x="8511" y="8254"/>
                </a:lnTo>
                <a:lnTo>
                  <a:pt x="8731" y="8071"/>
                </a:lnTo>
                <a:lnTo>
                  <a:pt x="8915" y="7887"/>
                </a:lnTo>
                <a:lnTo>
                  <a:pt x="9098" y="7631"/>
                </a:lnTo>
                <a:lnTo>
                  <a:pt x="9245" y="7300"/>
                </a:lnTo>
                <a:lnTo>
                  <a:pt x="9281" y="7007"/>
                </a:lnTo>
                <a:lnTo>
                  <a:pt x="9318" y="6824"/>
                </a:lnTo>
                <a:lnTo>
                  <a:pt x="9281" y="6677"/>
                </a:lnTo>
                <a:lnTo>
                  <a:pt x="9208" y="6457"/>
                </a:lnTo>
                <a:lnTo>
                  <a:pt x="9135" y="6200"/>
                </a:lnTo>
                <a:lnTo>
                  <a:pt x="8951" y="5980"/>
                </a:lnTo>
                <a:lnTo>
                  <a:pt x="8878" y="5907"/>
                </a:lnTo>
                <a:lnTo>
                  <a:pt x="8768" y="5833"/>
                </a:lnTo>
                <a:lnTo>
                  <a:pt x="8805" y="5686"/>
                </a:lnTo>
                <a:lnTo>
                  <a:pt x="9025" y="5246"/>
                </a:lnTo>
                <a:lnTo>
                  <a:pt x="9208" y="4769"/>
                </a:lnTo>
                <a:lnTo>
                  <a:pt x="9428" y="4806"/>
                </a:lnTo>
                <a:lnTo>
                  <a:pt x="9648" y="4806"/>
                </a:lnTo>
                <a:lnTo>
                  <a:pt x="9832" y="4733"/>
                </a:lnTo>
                <a:lnTo>
                  <a:pt x="10052" y="4659"/>
                </a:lnTo>
                <a:lnTo>
                  <a:pt x="10235" y="4549"/>
                </a:lnTo>
                <a:lnTo>
                  <a:pt x="10419" y="4403"/>
                </a:lnTo>
                <a:lnTo>
                  <a:pt x="10712" y="4109"/>
                </a:lnTo>
                <a:lnTo>
                  <a:pt x="10785" y="3962"/>
                </a:lnTo>
                <a:lnTo>
                  <a:pt x="10785" y="3816"/>
                </a:lnTo>
                <a:lnTo>
                  <a:pt x="10639" y="3559"/>
                </a:lnTo>
                <a:lnTo>
                  <a:pt x="10492" y="3339"/>
                </a:lnTo>
                <a:lnTo>
                  <a:pt x="10345" y="3155"/>
                </a:lnTo>
                <a:lnTo>
                  <a:pt x="10125" y="2972"/>
                </a:lnTo>
                <a:lnTo>
                  <a:pt x="9905" y="2825"/>
                </a:lnTo>
                <a:lnTo>
                  <a:pt x="9795" y="2789"/>
                </a:lnTo>
                <a:lnTo>
                  <a:pt x="9685" y="2752"/>
                </a:lnTo>
                <a:lnTo>
                  <a:pt x="9501" y="2862"/>
                </a:lnTo>
                <a:lnTo>
                  <a:pt x="9391" y="2825"/>
                </a:lnTo>
                <a:lnTo>
                  <a:pt x="9318" y="2862"/>
                </a:lnTo>
                <a:lnTo>
                  <a:pt x="9025" y="3009"/>
                </a:lnTo>
                <a:lnTo>
                  <a:pt x="8768" y="3192"/>
                </a:lnTo>
                <a:lnTo>
                  <a:pt x="8658" y="3302"/>
                </a:lnTo>
                <a:lnTo>
                  <a:pt x="8548" y="3449"/>
                </a:lnTo>
                <a:lnTo>
                  <a:pt x="8474" y="3559"/>
                </a:lnTo>
                <a:lnTo>
                  <a:pt x="8438" y="3742"/>
                </a:lnTo>
                <a:lnTo>
                  <a:pt x="8438" y="3852"/>
                </a:lnTo>
                <a:lnTo>
                  <a:pt x="8438" y="3962"/>
                </a:lnTo>
                <a:lnTo>
                  <a:pt x="8474" y="4182"/>
                </a:lnTo>
                <a:lnTo>
                  <a:pt x="8621" y="4403"/>
                </a:lnTo>
                <a:lnTo>
                  <a:pt x="8768" y="4549"/>
                </a:lnTo>
                <a:lnTo>
                  <a:pt x="8878" y="4623"/>
                </a:lnTo>
                <a:lnTo>
                  <a:pt x="8694" y="4879"/>
                </a:lnTo>
                <a:lnTo>
                  <a:pt x="8548" y="5136"/>
                </a:lnTo>
                <a:lnTo>
                  <a:pt x="8291" y="5613"/>
                </a:lnTo>
                <a:lnTo>
                  <a:pt x="8144" y="5540"/>
                </a:lnTo>
                <a:lnTo>
                  <a:pt x="7961" y="5503"/>
                </a:lnTo>
                <a:lnTo>
                  <a:pt x="7777" y="5466"/>
                </a:lnTo>
                <a:lnTo>
                  <a:pt x="7411" y="5466"/>
                </a:lnTo>
                <a:lnTo>
                  <a:pt x="7227" y="5503"/>
                </a:lnTo>
                <a:lnTo>
                  <a:pt x="7044" y="5540"/>
                </a:lnTo>
                <a:lnTo>
                  <a:pt x="6860" y="5650"/>
                </a:lnTo>
                <a:lnTo>
                  <a:pt x="6750" y="5320"/>
                </a:lnTo>
                <a:lnTo>
                  <a:pt x="6604" y="5026"/>
                </a:lnTo>
                <a:lnTo>
                  <a:pt x="6273" y="4476"/>
                </a:lnTo>
                <a:lnTo>
                  <a:pt x="6163" y="4256"/>
                </a:lnTo>
                <a:lnTo>
                  <a:pt x="6053" y="4072"/>
                </a:lnTo>
                <a:lnTo>
                  <a:pt x="5870" y="3889"/>
                </a:lnTo>
                <a:lnTo>
                  <a:pt x="5687" y="3779"/>
                </a:lnTo>
                <a:lnTo>
                  <a:pt x="5723" y="3706"/>
                </a:lnTo>
                <a:lnTo>
                  <a:pt x="5723" y="3632"/>
                </a:lnTo>
                <a:lnTo>
                  <a:pt x="5907" y="3486"/>
                </a:lnTo>
                <a:lnTo>
                  <a:pt x="6053" y="3339"/>
                </a:lnTo>
                <a:lnTo>
                  <a:pt x="6200" y="3155"/>
                </a:lnTo>
                <a:lnTo>
                  <a:pt x="6347" y="2972"/>
                </a:lnTo>
                <a:lnTo>
                  <a:pt x="6457" y="2752"/>
                </a:lnTo>
                <a:lnTo>
                  <a:pt x="6530" y="2532"/>
                </a:lnTo>
                <a:lnTo>
                  <a:pt x="6604" y="2312"/>
                </a:lnTo>
                <a:lnTo>
                  <a:pt x="6677" y="2055"/>
                </a:lnTo>
                <a:lnTo>
                  <a:pt x="6677" y="1615"/>
                </a:lnTo>
                <a:lnTo>
                  <a:pt x="6677" y="1358"/>
                </a:lnTo>
                <a:lnTo>
                  <a:pt x="6640" y="1138"/>
                </a:lnTo>
                <a:lnTo>
                  <a:pt x="6567" y="881"/>
                </a:lnTo>
                <a:lnTo>
                  <a:pt x="6457" y="698"/>
                </a:lnTo>
                <a:lnTo>
                  <a:pt x="6273" y="551"/>
                </a:lnTo>
                <a:lnTo>
                  <a:pt x="6200" y="478"/>
                </a:lnTo>
                <a:lnTo>
                  <a:pt x="6090" y="478"/>
                </a:lnTo>
                <a:lnTo>
                  <a:pt x="6017" y="331"/>
                </a:lnTo>
                <a:lnTo>
                  <a:pt x="5907" y="221"/>
                </a:lnTo>
                <a:lnTo>
                  <a:pt x="5760" y="148"/>
                </a:lnTo>
                <a:lnTo>
                  <a:pt x="5613" y="74"/>
                </a:lnTo>
                <a:lnTo>
                  <a:pt x="5283" y="1"/>
                </a:lnTo>
                <a:close/>
                <a:moveTo>
                  <a:pt x="15114" y="6750"/>
                </a:moveTo>
                <a:lnTo>
                  <a:pt x="15187" y="6787"/>
                </a:lnTo>
                <a:lnTo>
                  <a:pt x="15481" y="6897"/>
                </a:lnTo>
                <a:lnTo>
                  <a:pt x="15591" y="6970"/>
                </a:lnTo>
                <a:lnTo>
                  <a:pt x="15737" y="7044"/>
                </a:lnTo>
                <a:lnTo>
                  <a:pt x="15847" y="7190"/>
                </a:lnTo>
                <a:lnTo>
                  <a:pt x="15921" y="7337"/>
                </a:lnTo>
                <a:lnTo>
                  <a:pt x="16068" y="7667"/>
                </a:lnTo>
                <a:lnTo>
                  <a:pt x="16141" y="8034"/>
                </a:lnTo>
                <a:lnTo>
                  <a:pt x="16178" y="8438"/>
                </a:lnTo>
                <a:lnTo>
                  <a:pt x="16178" y="8621"/>
                </a:lnTo>
                <a:lnTo>
                  <a:pt x="16141" y="8804"/>
                </a:lnTo>
                <a:lnTo>
                  <a:pt x="16068" y="8988"/>
                </a:lnTo>
                <a:lnTo>
                  <a:pt x="15957" y="9134"/>
                </a:lnTo>
                <a:lnTo>
                  <a:pt x="15701" y="9355"/>
                </a:lnTo>
                <a:lnTo>
                  <a:pt x="15407" y="9575"/>
                </a:lnTo>
                <a:lnTo>
                  <a:pt x="15077" y="9758"/>
                </a:lnTo>
                <a:lnTo>
                  <a:pt x="14710" y="9905"/>
                </a:lnTo>
                <a:lnTo>
                  <a:pt x="14710" y="9905"/>
                </a:lnTo>
                <a:lnTo>
                  <a:pt x="15187" y="9208"/>
                </a:lnTo>
                <a:lnTo>
                  <a:pt x="15187" y="9134"/>
                </a:lnTo>
                <a:lnTo>
                  <a:pt x="15150" y="9098"/>
                </a:lnTo>
                <a:lnTo>
                  <a:pt x="15114" y="9061"/>
                </a:lnTo>
                <a:lnTo>
                  <a:pt x="15040" y="9098"/>
                </a:lnTo>
                <a:lnTo>
                  <a:pt x="14564" y="9538"/>
                </a:lnTo>
                <a:lnTo>
                  <a:pt x="14123" y="9978"/>
                </a:lnTo>
                <a:lnTo>
                  <a:pt x="13940" y="9978"/>
                </a:lnTo>
                <a:lnTo>
                  <a:pt x="13757" y="9905"/>
                </a:lnTo>
                <a:lnTo>
                  <a:pt x="13940" y="9648"/>
                </a:lnTo>
                <a:lnTo>
                  <a:pt x="14160" y="9391"/>
                </a:lnTo>
                <a:lnTo>
                  <a:pt x="14380" y="9134"/>
                </a:lnTo>
                <a:lnTo>
                  <a:pt x="14637" y="8914"/>
                </a:lnTo>
                <a:lnTo>
                  <a:pt x="14674" y="8841"/>
                </a:lnTo>
                <a:lnTo>
                  <a:pt x="14674" y="8804"/>
                </a:lnTo>
                <a:lnTo>
                  <a:pt x="14637" y="8731"/>
                </a:lnTo>
                <a:lnTo>
                  <a:pt x="14564" y="8731"/>
                </a:lnTo>
                <a:lnTo>
                  <a:pt x="14784" y="8584"/>
                </a:lnTo>
                <a:lnTo>
                  <a:pt x="14820" y="8511"/>
                </a:lnTo>
                <a:lnTo>
                  <a:pt x="14784" y="8438"/>
                </a:lnTo>
                <a:lnTo>
                  <a:pt x="14710" y="8401"/>
                </a:lnTo>
                <a:lnTo>
                  <a:pt x="14637" y="8401"/>
                </a:lnTo>
                <a:lnTo>
                  <a:pt x="14233" y="8621"/>
                </a:lnTo>
                <a:lnTo>
                  <a:pt x="13867" y="8841"/>
                </a:lnTo>
                <a:lnTo>
                  <a:pt x="13500" y="9061"/>
                </a:lnTo>
                <a:lnTo>
                  <a:pt x="13170" y="9318"/>
                </a:lnTo>
                <a:lnTo>
                  <a:pt x="13060" y="9098"/>
                </a:lnTo>
                <a:lnTo>
                  <a:pt x="13720" y="8658"/>
                </a:lnTo>
                <a:lnTo>
                  <a:pt x="14417" y="8291"/>
                </a:lnTo>
                <a:lnTo>
                  <a:pt x="14454" y="8217"/>
                </a:lnTo>
                <a:lnTo>
                  <a:pt x="14454" y="8144"/>
                </a:lnTo>
                <a:lnTo>
                  <a:pt x="14417" y="8107"/>
                </a:lnTo>
                <a:lnTo>
                  <a:pt x="14343" y="8107"/>
                </a:lnTo>
                <a:lnTo>
                  <a:pt x="13647" y="8364"/>
                </a:lnTo>
                <a:lnTo>
                  <a:pt x="12986" y="8658"/>
                </a:lnTo>
                <a:lnTo>
                  <a:pt x="12986" y="8474"/>
                </a:lnTo>
                <a:lnTo>
                  <a:pt x="13133" y="8401"/>
                </a:lnTo>
                <a:lnTo>
                  <a:pt x="13243" y="8327"/>
                </a:lnTo>
                <a:lnTo>
                  <a:pt x="13500" y="8144"/>
                </a:lnTo>
                <a:lnTo>
                  <a:pt x="14013" y="7924"/>
                </a:lnTo>
                <a:lnTo>
                  <a:pt x="14307" y="7814"/>
                </a:lnTo>
                <a:lnTo>
                  <a:pt x="14564" y="7777"/>
                </a:lnTo>
                <a:lnTo>
                  <a:pt x="14600" y="7741"/>
                </a:lnTo>
                <a:lnTo>
                  <a:pt x="14600" y="7704"/>
                </a:lnTo>
                <a:lnTo>
                  <a:pt x="14564" y="7667"/>
                </a:lnTo>
                <a:lnTo>
                  <a:pt x="14233" y="7667"/>
                </a:lnTo>
                <a:lnTo>
                  <a:pt x="13903" y="7704"/>
                </a:lnTo>
                <a:lnTo>
                  <a:pt x="13573" y="7777"/>
                </a:lnTo>
                <a:lnTo>
                  <a:pt x="13280" y="7851"/>
                </a:lnTo>
                <a:lnTo>
                  <a:pt x="13500" y="7594"/>
                </a:lnTo>
                <a:lnTo>
                  <a:pt x="14087" y="7484"/>
                </a:lnTo>
                <a:lnTo>
                  <a:pt x="14380" y="7410"/>
                </a:lnTo>
                <a:lnTo>
                  <a:pt x="14674" y="7264"/>
                </a:lnTo>
                <a:lnTo>
                  <a:pt x="14710" y="7227"/>
                </a:lnTo>
                <a:lnTo>
                  <a:pt x="14710" y="7190"/>
                </a:lnTo>
                <a:lnTo>
                  <a:pt x="14710" y="7154"/>
                </a:lnTo>
                <a:lnTo>
                  <a:pt x="14637" y="7117"/>
                </a:lnTo>
                <a:lnTo>
                  <a:pt x="14343" y="7080"/>
                </a:lnTo>
                <a:lnTo>
                  <a:pt x="14013" y="7080"/>
                </a:lnTo>
                <a:lnTo>
                  <a:pt x="14270" y="6934"/>
                </a:lnTo>
                <a:lnTo>
                  <a:pt x="14527" y="6824"/>
                </a:lnTo>
                <a:lnTo>
                  <a:pt x="14820" y="6750"/>
                </a:lnTo>
                <a:close/>
                <a:moveTo>
                  <a:pt x="5246" y="9098"/>
                </a:moveTo>
                <a:lnTo>
                  <a:pt x="5320" y="9208"/>
                </a:lnTo>
                <a:lnTo>
                  <a:pt x="5393" y="9245"/>
                </a:lnTo>
                <a:lnTo>
                  <a:pt x="5577" y="9245"/>
                </a:lnTo>
                <a:lnTo>
                  <a:pt x="5650" y="9281"/>
                </a:lnTo>
                <a:lnTo>
                  <a:pt x="5760" y="9318"/>
                </a:lnTo>
                <a:lnTo>
                  <a:pt x="5833" y="9391"/>
                </a:lnTo>
                <a:lnTo>
                  <a:pt x="5870" y="9465"/>
                </a:lnTo>
                <a:lnTo>
                  <a:pt x="5907" y="9538"/>
                </a:lnTo>
                <a:lnTo>
                  <a:pt x="5907" y="9648"/>
                </a:lnTo>
                <a:lnTo>
                  <a:pt x="5870" y="9758"/>
                </a:lnTo>
                <a:lnTo>
                  <a:pt x="5797" y="9831"/>
                </a:lnTo>
                <a:lnTo>
                  <a:pt x="5723" y="9905"/>
                </a:lnTo>
                <a:lnTo>
                  <a:pt x="5650" y="9978"/>
                </a:lnTo>
                <a:lnTo>
                  <a:pt x="5540" y="10015"/>
                </a:lnTo>
                <a:lnTo>
                  <a:pt x="5466" y="9868"/>
                </a:lnTo>
                <a:lnTo>
                  <a:pt x="5356" y="9758"/>
                </a:lnTo>
                <a:lnTo>
                  <a:pt x="5210" y="9685"/>
                </a:lnTo>
                <a:lnTo>
                  <a:pt x="5026" y="9648"/>
                </a:lnTo>
                <a:lnTo>
                  <a:pt x="5063" y="9648"/>
                </a:lnTo>
                <a:lnTo>
                  <a:pt x="5210" y="9575"/>
                </a:lnTo>
                <a:lnTo>
                  <a:pt x="5283" y="9538"/>
                </a:lnTo>
                <a:lnTo>
                  <a:pt x="5283" y="9501"/>
                </a:lnTo>
                <a:lnTo>
                  <a:pt x="5283" y="9355"/>
                </a:lnTo>
                <a:lnTo>
                  <a:pt x="5210" y="9245"/>
                </a:lnTo>
                <a:lnTo>
                  <a:pt x="5100" y="9245"/>
                </a:lnTo>
                <a:lnTo>
                  <a:pt x="4953" y="9281"/>
                </a:lnTo>
                <a:lnTo>
                  <a:pt x="4806" y="9355"/>
                </a:lnTo>
                <a:lnTo>
                  <a:pt x="4806" y="9355"/>
                </a:lnTo>
                <a:lnTo>
                  <a:pt x="4843" y="9281"/>
                </a:lnTo>
                <a:lnTo>
                  <a:pt x="4880" y="9208"/>
                </a:lnTo>
                <a:lnTo>
                  <a:pt x="4843" y="9171"/>
                </a:lnTo>
                <a:lnTo>
                  <a:pt x="5026" y="9134"/>
                </a:lnTo>
                <a:lnTo>
                  <a:pt x="5246" y="9098"/>
                </a:lnTo>
                <a:close/>
                <a:moveTo>
                  <a:pt x="6347" y="8034"/>
                </a:moveTo>
                <a:lnTo>
                  <a:pt x="6347" y="8071"/>
                </a:lnTo>
                <a:lnTo>
                  <a:pt x="6310" y="8181"/>
                </a:lnTo>
                <a:lnTo>
                  <a:pt x="6127" y="8254"/>
                </a:lnTo>
                <a:lnTo>
                  <a:pt x="5980" y="8364"/>
                </a:lnTo>
                <a:lnTo>
                  <a:pt x="5687" y="8621"/>
                </a:lnTo>
                <a:lnTo>
                  <a:pt x="5577" y="8621"/>
                </a:lnTo>
                <a:lnTo>
                  <a:pt x="5466" y="8694"/>
                </a:lnTo>
                <a:lnTo>
                  <a:pt x="5393" y="8768"/>
                </a:lnTo>
                <a:lnTo>
                  <a:pt x="5246" y="8731"/>
                </a:lnTo>
                <a:lnTo>
                  <a:pt x="4806" y="8731"/>
                </a:lnTo>
                <a:lnTo>
                  <a:pt x="4549" y="8841"/>
                </a:lnTo>
                <a:lnTo>
                  <a:pt x="4293" y="9024"/>
                </a:lnTo>
                <a:lnTo>
                  <a:pt x="4183" y="9171"/>
                </a:lnTo>
                <a:lnTo>
                  <a:pt x="4073" y="9355"/>
                </a:lnTo>
                <a:lnTo>
                  <a:pt x="4073" y="9501"/>
                </a:lnTo>
                <a:lnTo>
                  <a:pt x="4073" y="9648"/>
                </a:lnTo>
                <a:lnTo>
                  <a:pt x="4073" y="9721"/>
                </a:lnTo>
                <a:lnTo>
                  <a:pt x="4146" y="9831"/>
                </a:lnTo>
                <a:lnTo>
                  <a:pt x="4256" y="9978"/>
                </a:lnTo>
                <a:lnTo>
                  <a:pt x="4439" y="10162"/>
                </a:lnTo>
                <a:lnTo>
                  <a:pt x="4623" y="10308"/>
                </a:lnTo>
                <a:lnTo>
                  <a:pt x="4843" y="10382"/>
                </a:lnTo>
                <a:lnTo>
                  <a:pt x="5026" y="10455"/>
                </a:lnTo>
                <a:lnTo>
                  <a:pt x="5246" y="10492"/>
                </a:lnTo>
                <a:lnTo>
                  <a:pt x="5466" y="10492"/>
                </a:lnTo>
                <a:lnTo>
                  <a:pt x="5723" y="10455"/>
                </a:lnTo>
                <a:lnTo>
                  <a:pt x="5907" y="10345"/>
                </a:lnTo>
                <a:lnTo>
                  <a:pt x="6090" y="10235"/>
                </a:lnTo>
                <a:lnTo>
                  <a:pt x="6237" y="10052"/>
                </a:lnTo>
                <a:lnTo>
                  <a:pt x="6347" y="9868"/>
                </a:lnTo>
                <a:lnTo>
                  <a:pt x="6384" y="9575"/>
                </a:lnTo>
                <a:lnTo>
                  <a:pt x="6310" y="9355"/>
                </a:lnTo>
                <a:lnTo>
                  <a:pt x="6200" y="9134"/>
                </a:lnTo>
                <a:lnTo>
                  <a:pt x="6017" y="8951"/>
                </a:lnTo>
                <a:lnTo>
                  <a:pt x="6310" y="8658"/>
                </a:lnTo>
                <a:lnTo>
                  <a:pt x="6420" y="8548"/>
                </a:lnTo>
                <a:lnTo>
                  <a:pt x="6567" y="8401"/>
                </a:lnTo>
                <a:lnTo>
                  <a:pt x="6567" y="8327"/>
                </a:lnTo>
                <a:lnTo>
                  <a:pt x="6567" y="8254"/>
                </a:lnTo>
                <a:lnTo>
                  <a:pt x="6530" y="8217"/>
                </a:lnTo>
                <a:lnTo>
                  <a:pt x="6494" y="8181"/>
                </a:lnTo>
                <a:lnTo>
                  <a:pt x="6384" y="8071"/>
                </a:lnTo>
                <a:lnTo>
                  <a:pt x="6347" y="8034"/>
                </a:lnTo>
                <a:close/>
                <a:moveTo>
                  <a:pt x="19992" y="10418"/>
                </a:moveTo>
                <a:lnTo>
                  <a:pt x="20139" y="10492"/>
                </a:lnTo>
                <a:lnTo>
                  <a:pt x="20139" y="10602"/>
                </a:lnTo>
                <a:lnTo>
                  <a:pt x="20176" y="10638"/>
                </a:lnTo>
                <a:lnTo>
                  <a:pt x="20213" y="10638"/>
                </a:lnTo>
                <a:lnTo>
                  <a:pt x="20249" y="10602"/>
                </a:lnTo>
                <a:lnTo>
                  <a:pt x="20286" y="10785"/>
                </a:lnTo>
                <a:lnTo>
                  <a:pt x="20286" y="11042"/>
                </a:lnTo>
                <a:lnTo>
                  <a:pt x="20286" y="11189"/>
                </a:lnTo>
                <a:lnTo>
                  <a:pt x="20213" y="11372"/>
                </a:lnTo>
                <a:lnTo>
                  <a:pt x="20139" y="11519"/>
                </a:lnTo>
                <a:lnTo>
                  <a:pt x="20066" y="11665"/>
                </a:lnTo>
                <a:lnTo>
                  <a:pt x="19956" y="11812"/>
                </a:lnTo>
                <a:lnTo>
                  <a:pt x="19809" y="11886"/>
                </a:lnTo>
                <a:lnTo>
                  <a:pt x="19662" y="11959"/>
                </a:lnTo>
                <a:lnTo>
                  <a:pt x="19479" y="11959"/>
                </a:lnTo>
                <a:lnTo>
                  <a:pt x="19442" y="11886"/>
                </a:lnTo>
                <a:lnTo>
                  <a:pt x="19222" y="11776"/>
                </a:lnTo>
                <a:lnTo>
                  <a:pt x="19626" y="11702"/>
                </a:lnTo>
                <a:lnTo>
                  <a:pt x="19662" y="11665"/>
                </a:lnTo>
                <a:lnTo>
                  <a:pt x="19736" y="11629"/>
                </a:lnTo>
                <a:lnTo>
                  <a:pt x="19736" y="11482"/>
                </a:lnTo>
                <a:lnTo>
                  <a:pt x="19699" y="11372"/>
                </a:lnTo>
                <a:lnTo>
                  <a:pt x="19626" y="11335"/>
                </a:lnTo>
                <a:lnTo>
                  <a:pt x="19406" y="11335"/>
                </a:lnTo>
                <a:lnTo>
                  <a:pt x="19662" y="11152"/>
                </a:lnTo>
                <a:lnTo>
                  <a:pt x="19736" y="11115"/>
                </a:lnTo>
                <a:lnTo>
                  <a:pt x="19736" y="11042"/>
                </a:lnTo>
                <a:lnTo>
                  <a:pt x="19736" y="10969"/>
                </a:lnTo>
                <a:lnTo>
                  <a:pt x="19736" y="10932"/>
                </a:lnTo>
                <a:lnTo>
                  <a:pt x="19699" y="10858"/>
                </a:lnTo>
                <a:lnTo>
                  <a:pt x="19626" y="10822"/>
                </a:lnTo>
                <a:lnTo>
                  <a:pt x="19552" y="10822"/>
                </a:lnTo>
                <a:lnTo>
                  <a:pt x="19479" y="10858"/>
                </a:lnTo>
                <a:lnTo>
                  <a:pt x="19332" y="10895"/>
                </a:lnTo>
                <a:lnTo>
                  <a:pt x="19185" y="10932"/>
                </a:lnTo>
                <a:lnTo>
                  <a:pt x="19185" y="10932"/>
                </a:lnTo>
                <a:lnTo>
                  <a:pt x="19626" y="10748"/>
                </a:lnTo>
                <a:lnTo>
                  <a:pt x="19662" y="10712"/>
                </a:lnTo>
                <a:lnTo>
                  <a:pt x="19662" y="10675"/>
                </a:lnTo>
                <a:lnTo>
                  <a:pt x="19626" y="10638"/>
                </a:lnTo>
                <a:lnTo>
                  <a:pt x="19479" y="10602"/>
                </a:lnTo>
                <a:lnTo>
                  <a:pt x="19295" y="10602"/>
                </a:lnTo>
                <a:lnTo>
                  <a:pt x="19369" y="10565"/>
                </a:lnTo>
                <a:lnTo>
                  <a:pt x="19589" y="10455"/>
                </a:lnTo>
                <a:lnTo>
                  <a:pt x="19772" y="10418"/>
                </a:lnTo>
                <a:close/>
                <a:moveTo>
                  <a:pt x="16691" y="13390"/>
                </a:moveTo>
                <a:lnTo>
                  <a:pt x="16801" y="13463"/>
                </a:lnTo>
                <a:lnTo>
                  <a:pt x="16874" y="13536"/>
                </a:lnTo>
                <a:lnTo>
                  <a:pt x="16728" y="13646"/>
                </a:lnTo>
                <a:lnTo>
                  <a:pt x="16581" y="13756"/>
                </a:lnTo>
                <a:lnTo>
                  <a:pt x="16434" y="13903"/>
                </a:lnTo>
                <a:lnTo>
                  <a:pt x="16361" y="14050"/>
                </a:lnTo>
                <a:lnTo>
                  <a:pt x="16104" y="14013"/>
                </a:lnTo>
                <a:lnTo>
                  <a:pt x="16068" y="13976"/>
                </a:lnTo>
                <a:lnTo>
                  <a:pt x="16691" y="13390"/>
                </a:lnTo>
                <a:close/>
                <a:moveTo>
                  <a:pt x="16654" y="11959"/>
                </a:moveTo>
                <a:lnTo>
                  <a:pt x="17058" y="12326"/>
                </a:lnTo>
                <a:lnTo>
                  <a:pt x="17278" y="12546"/>
                </a:lnTo>
                <a:lnTo>
                  <a:pt x="17498" y="12803"/>
                </a:lnTo>
                <a:lnTo>
                  <a:pt x="17681" y="13059"/>
                </a:lnTo>
                <a:lnTo>
                  <a:pt x="17755" y="13169"/>
                </a:lnTo>
                <a:lnTo>
                  <a:pt x="17792" y="13279"/>
                </a:lnTo>
                <a:lnTo>
                  <a:pt x="17792" y="13426"/>
                </a:lnTo>
                <a:lnTo>
                  <a:pt x="17755" y="13536"/>
                </a:lnTo>
                <a:lnTo>
                  <a:pt x="17718" y="13646"/>
                </a:lnTo>
                <a:lnTo>
                  <a:pt x="17608" y="13756"/>
                </a:lnTo>
                <a:lnTo>
                  <a:pt x="17498" y="13866"/>
                </a:lnTo>
                <a:lnTo>
                  <a:pt x="17351" y="13940"/>
                </a:lnTo>
                <a:lnTo>
                  <a:pt x="17278" y="13866"/>
                </a:lnTo>
                <a:lnTo>
                  <a:pt x="17168" y="13866"/>
                </a:lnTo>
                <a:lnTo>
                  <a:pt x="17095" y="13903"/>
                </a:lnTo>
                <a:lnTo>
                  <a:pt x="17058" y="13940"/>
                </a:lnTo>
                <a:lnTo>
                  <a:pt x="17021" y="13940"/>
                </a:lnTo>
                <a:lnTo>
                  <a:pt x="16948" y="13976"/>
                </a:lnTo>
                <a:lnTo>
                  <a:pt x="16911" y="14050"/>
                </a:lnTo>
                <a:lnTo>
                  <a:pt x="16874" y="14050"/>
                </a:lnTo>
                <a:lnTo>
                  <a:pt x="16948" y="13940"/>
                </a:lnTo>
                <a:lnTo>
                  <a:pt x="17095" y="13793"/>
                </a:lnTo>
                <a:lnTo>
                  <a:pt x="17168" y="13683"/>
                </a:lnTo>
                <a:lnTo>
                  <a:pt x="17205" y="13573"/>
                </a:lnTo>
                <a:lnTo>
                  <a:pt x="17168" y="13500"/>
                </a:lnTo>
                <a:lnTo>
                  <a:pt x="17131" y="13426"/>
                </a:lnTo>
                <a:lnTo>
                  <a:pt x="17021" y="13316"/>
                </a:lnTo>
                <a:lnTo>
                  <a:pt x="16874" y="13206"/>
                </a:lnTo>
                <a:lnTo>
                  <a:pt x="16691" y="13169"/>
                </a:lnTo>
                <a:lnTo>
                  <a:pt x="16618" y="13169"/>
                </a:lnTo>
                <a:lnTo>
                  <a:pt x="16581" y="13206"/>
                </a:lnTo>
                <a:lnTo>
                  <a:pt x="15627" y="13793"/>
                </a:lnTo>
                <a:lnTo>
                  <a:pt x="15517" y="13756"/>
                </a:lnTo>
                <a:lnTo>
                  <a:pt x="15407" y="13646"/>
                </a:lnTo>
                <a:lnTo>
                  <a:pt x="15884" y="13353"/>
                </a:lnTo>
                <a:lnTo>
                  <a:pt x="16361" y="13096"/>
                </a:lnTo>
                <a:lnTo>
                  <a:pt x="16398" y="13023"/>
                </a:lnTo>
                <a:lnTo>
                  <a:pt x="16398" y="12986"/>
                </a:lnTo>
                <a:lnTo>
                  <a:pt x="16361" y="12913"/>
                </a:lnTo>
                <a:lnTo>
                  <a:pt x="16288" y="12913"/>
                </a:lnTo>
                <a:lnTo>
                  <a:pt x="15994" y="12949"/>
                </a:lnTo>
                <a:lnTo>
                  <a:pt x="15701" y="13059"/>
                </a:lnTo>
                <a:lnTo>
                  <a:pt x="15407" y="13169"/>
                </a:lnTo>
                <a:lnTo>
                  <a:pt x="15150" y="13279"/>
                </a:lnTo>
                <a:lnTo>
                  <a:pt x="15040" y="13023"/>
                </a:lnTo>
                <a:lnTo>
                  <a:pt x="15077" y="12986"/>
                </a:lnTo>
                <a:lnTo>
                  <a:pt x="16068" y="12399"/>
                </a:lnTo>
                <a:lnTo>
                  <a:pt x="16104" y="12362"/>
                </a:lnTo>
                <a:lnTo>
                  <a:pt x="16104" y="12326"/>
                </a:lnTo>
                <a:lnTo>
                  <a:pt x="16068" y="12289"/>
                </a:lnTo>
                <a:lnTo>
                  <a:pt x="15994" y="12252"/>
                </a:lnTo>
                <a:lnTo>
                  <a:pt x="15554" y="12362"/>
                </a:lnTo>
                <a:lnTo>
                  <a:pt x="15150" y="12472"/>
                </a:lnTo>
                <a:lnTo>
                  <a:pt x="15150" y="12472"/>
                </a:lnTo>
                <a:lnTo>
                  <a:pt x="15297" y="12326"/>
                </a:lnTo>
                <a:lnTo>
                  <a:pt x="15517" y="12179"/>
                </a:lnTo>
                <a:lnTo>
                  <a:pt x="15737" y="12069"/>
                </a:lnTo>
                <a:lnTo>
                  <a:pt x="15994" y="11996"/>
                </a:lnTo>
                <a:lnTo>
                  <a:pt x="16324" y="11959"/>
                </a:lnTo>
                <a:close/>
                <a:moveTo>
                  <a:pt x="14857" y="6310"/>
                </a:moveTo>
                <a:lnTo>
                  <a:pt x="14600" y="6347"/>
                </a:lnTo>
                <a:lnTo>
                  <a:pt x="14380" y="6383"/>
                </a:lnTo>
                <a:lnTo>
                  <a:pt x="14197" y="6457"/>
                </a:lnTo>
                <a:lnTo>
                  <a:pt x="13793" y="6677"/>
                </a:lnTo>
                <a:lnTo>
                  <a:pt x="13426" y="6970"/>
                </a:lnTo>
                <a:lnTo>
                  <a:pt x="13243" y="7154"/>
                </a:lnTo>
                <a:lnTo>
                  <a:pt x="12950" y="7190"/>
                </a:lnTo>
                <a:lnTo>
                  <a:pt x="12840" y="7227"/>
                </a:lnTo>
                <a:lnTo>
                  <a:pt x="12803" y="7300"/>
                </a:lnTo>
                <a:lnTo>
                  <a:pt x="12766" y="7374"/>
                </a:lnTo>
                <a:lnTo>
                  <a:pt x="12766" y="7447"/>
                </a:lnTo>
                <a:lnTo>
                  <a:pt x="11042" y="7631"/>
                </a:lnTo>
                <a:lnTo>
                  <a:pt x="10052" y="7667"/>
                </a:lnTo>
                <a:lnTo>
                  <a:pt x="9575" y="7704"/>
                </a:lnTo>
                <a:lnTo>
                  <a:pt x="9098" y="7741"/>
                </a:lnTo>
                <a:lnTo>
                  <a:pt x="9025" y="7777"/>
                </a:lnTo>
                <a:lnTo>
                  <a:pt x="8988" y="7814"/>
                </a:lnTo>
                <a:lnTo>
                  <a:pt x="8951" y="7924"/>
                </a:lnTo>
                <a:lnTo>
                  <a:pt x="9025" y="8034"/>
                </a:lnTo>
                <a:lnTo>
                  <a:pt x="9061" y="8071"/>
                </a:lnTo>
                <a:lnTo>
                  <a:pt x="9135" y="8107"/>
                </a:lnTo>
                <a:lnTo>
                  <a:pt x="9612" y="8144"/>
                </a:lnTo>
                <a:lnTo>
                  <a:pt x="10125" y="8144"/>
                </a:lnTo>
                <a:lnTo>
                  <a:pt x="11152" y="8071"/>
                </a:lnTo>
                <a:lnTo>
                  <a:pt x="11922" y="8034"/>
                </a:lnTo>
                <a:lnTo>
                  <a:pt x="12693" y="7961"/>
                </a:lnTo>
                <a:lnTo>
                  <a:pt x="12546" y="8254"/>
                </a:lnTo>
                <a:lnTo>
                  <a:pt x="12473" y="8438"/>
                </a:lnTo>
                <a:lnTo>
                  <a:pt x="12473" y="8584"/>
                </a:lnTo>
                <a:lnTo>
                  <a:pt x="12509" y="8914"/>
                </a:lnTo>
                <a:lnTo>
                  <a:pt x="12363" y="9024"/>
                </a:lnTo>
                <a:lnTo>
                  <a:pt x="12253" y="9134"/>
                </a:lnTo>
                <a:lnTo>
                  <a:pt x="12253" y="9245"/>
                </a:lnTo>
                <a:lnTo>
                  <a:pt x="12289" y="9355"/>
                </a:lnTo>
                <a:lnTo>
                  <a:pt x="12399" y="9428"/>
                </a:lnTo>
                <a:lnTo>
                  <a:pt x="12546" y="9465"/>
                </a:lnTo>
                <a:lnTo>
                  <a:pt x="12693" y="9465"/>
                </a:lnTo>
                <a:lnTo>
                  <a:pt x="12803" y="9685"/>
                </a:lnTo>
                <a:lnTo>
                  <a:pt x="12950" y="9868"/>
                </a:lnTo>
                <a:lnTo>
                  <a:pt x="13096" y="10052"/>
                </a:lnTo>
                <a:lnTo>
                  <a:pt x="13243" y="10198"/>
                </a:lnTo>
                <a:lnTo>
                  <a:pt x="13426" y="10308"/>
                </a:lnTo>
                <a:lnTo>
                  <a:pt x="13647" y="10418"/>
                </a:lnTo>
                <a:lnTo>
                  <a:pt x="13867" y="10455"/>
                </a:lnTo>
                <a:lnTo>
                  <a:pt x="14087" y="10492"/>
                </a:lnTo>
                <a:lnTo>
                  <a:pt x="14233" y="10492"/>
                </a:lnTo>
                <a:lnTo>
                  <a:pt x="14600" y="10418"/>
                </a:lnTo>
                <a:lnTo>
                  <a:pt x="14967" y="10345"/>
                </a:lnTo>
                <a:lnTo>
                  <a:pt x="14930" y="10455"/>
                </a:lnTo>
                <a:lnTo>
                  <a:pt x="14930" y="10602"/>
                </a:lnTo>
                <a:lnTo>
                  <a:pt x="15004" y="10895"/>
                </a:lnTo>
                <a:lnTo>
                  <a:pt x="15077" y="11079"/>
                </a:lnTo>
                <a:lnTo>
                  <a:pt x="15150" y="11299"/>
                </a:lnTo>
                <a:lnTo>
                  <a:pt x="15297" y="11482"/>
                </a:lnTo>
                <a:lnTo>
                  <a:pt x="15481" y="11629"/>
                </a:lnTo>
                <a:lnTo>
                  <a:pt x="15481" y="11665"/>
                </a:lnTo>
                <a:lnTo>
                  <a:pt x="15261" y="11739"/>
                </a:lnTo>
                <a:lnTo>
                  <a:pt x="15077" y="11886"/>
                </a:lnTo>
                <a:lnTo>
                  <a:pt x="14894" y="11996"/>
                </a:lnTo>
                <a:lnTo>
                  <a:pt x="14784" y="12142"/>
                </a:lnTo>
                <a:lnTo>
                  <a:pt x="14674" y="12326"/>
                </a:lnTo>
                <a:lnTo>
                  <a:pt x="14600" y="12509"/>
                </a:lnTo>
                <a:lnTo>
                  <a:pt x="14564" y="12693"/>
                </a:lnTo>
                <a:lnTo>
                  <a:pt x="14527" y="12876"/>
                </a:lnTo>
                <a:lnTo>
                  <a:pt x="14527" y="12986"/>
                </a:lnTo>
                <a:lnTo>
                  <a:pt x="14527" y="13059"/>
                </a:lnTo>
                <a:lnTo>
                  <a:pt x="14600" y="13353"/>
                </a:lnTo>
                <a:lnTo>
                  <a:pt x="14747" y="13610"/>
                </a:lnTo>
                <a:lnTo>
                  <a:pt x="14747" y="13720"/>
                </a:lnTo>
                <a:lnTo>
                  <a:pt x="14784" y="13830"/>
                </a:lnTo>
                <a:lnTo>
                  <a:pt x="14930" y="13903"/>
                </a:lnTo>
                <a:lnTo>
                  <a:pt x="15004" y="13976"/>
                </a:lnTo>
                <a:lnTo>
                  <a:pt x="15297" y="14197"/>
                </a:lnTo>
                <a:lnTo>
                  <a:pt x="15627" y="14380"/>
                </a:lnTo>
                <a:lnTo>
                  <a:pt x="15994" y="14527"/>
                </a:lnTo>
                <a:lnTo>
                  <a:pt x="16398" y="14600"/>
                </a:lnTo>
                <a:lnTo>
                  <a:pt x="16801" y="14600"/>
                </a:lnTo>
                <a:lnTo>
                  <a:pt x="17205" y="14527"/>
                </a:lnTo>
                <a:lnTo>
                  <a:pt x="17571" y="14417"/>
                </a:lnTo>
                <a:lnTo>
                  <a:pt x="17902" y="14233"/>
                </a:lnTo>
                <a:lnTo>
                  <a:pt x="18122" y="14013"/>
                </a:lnTo>
                <a:lnTo>
                  <a:pt x="18268" y="13793"/>
                </a:lnTo>
                <a:lnTo>
                  <a:pt x="18305" y="13536"/>
                </a:lnTo>
                <a:lnTo>
                  <a:pt x="18305" y="13316"/>
                </a:lnTo>
                <a:lnTo>
                  <a:pt x="18232" y="13059"/>
                </a:lnTo>
                <a:lnTo>
                  <a:pt x="18122" y="12803"/>
                </a:lnTo>
                <a:lnTo>
                  <a:pt x="17975" y="12546"/>
                </a:lnTo>
                <a:lnTo>
                  <a:pt x="17792" y="12326"/>
                </a:lnTo>
                <a:lnTo>
                  <a:pt x="17902" y="12289"/>
                </a:lnTo>
                <a:lnTo>
                  <a:pt x="18232" y="12106"/>
                </a:lnTo>
                <a:lnTo>
                  <a:pt x="18599" y="11849"/>
                </a:lnTo>
                <a:lnTo>
                  <a:pt x="18709" y="12032"/>
                </a:lnTo>
                <a:lnTo>
                  <a:pt x="18855" y="12179"/>
                </a:lnTo>
                <a:lnTo>
                  <a:pt x="19002" y="12289"/>
                </a:lnTo>
                <a:lnTo>
                  <a:pt x="19149" y="12362"/>
                </a:lnTo>
                <a:lnTo>
                  <a:pt x="19406" y="12436"/>
                </a:lnTo>
                <a:lnTo>
                  <a:pt x="19662" y="12399"/>
                </a:lnTo>
                <a:lnTo>
                  <a:pt x="19919" y="12326"/>
                </a:lnTo>
                <a:lnTo>
                  <a:pt x="20139" y="12179"/>
                </a:lnTo>
                <a:lnTo>
                  <a:pt x="20359" y="11996"/>
                </a:lnTo>
                <a:lnTo>
                  <a:pt x="20543" y="11776"/>
                </a:lnTo>
                <a:lnTo>
                  <a:pt x="20653" y="11519"/>
                </a:lnTo>
                <a:lnTo>
                  <a:pt x="20726" y="11225"/>
                </a:lnTo>
                <a:lnTo>
                  <a:pt x="20799" y="10858"/>
                </a:lnTo>
                <a:lnTo>
                  <a:pt x="20763" y="10675"/>
                </a:lnTo>
                <a:lnTo>
                  <a:pt x="20726" y="10528"/>
                </a:lnTo>
                <a:lnTo>
                  <a:pt x="20689" y="10382"/>
                </a:lnTo>
                <a:lnTo>
                  <a:pt x="20579" y="10272"/>
                </a:lnTo>
                <a:lnTo>
                  <a:pt x="20359" y="10088"/>
                </a:lnTo>
                <a:lnTo>
                  <a:pt x="20066" y="9978"/>
                </a:lnTo>
                <a:lnTo>
                  <a:pt x="19919" y="9941"/>
                </a:lnTo>
                <a:lnTo>
                  <a:pt x="19626" y="9941"/>
                </a:lnTo>
                <a:lnTo>
                  <a:pt x="19516" y="10015"/>
                </a:lnTo>
                <a:lnTo>
                  <a:pt x="19479" y="10088"/>
                </a:lnTo>
                <a:lnTo>
                  <a:pt x="19185" y="10198"/>
                </a:lnTo>
                <a:lnTo>
                  <a:pt x="18929" y="10308"/>
                </a:lnTo>
                <a:lnTo>
                  <a:pt x="18819" y="10418"/>
                </a:lnTo>
                <a:lnTo>
                  <a:pt x="18672" y="10528"/>
                </a:lnTo>
                <a:lnTo>
                  <a:pt x="18599" y="10675"/>
                </a:lnTo>
                <a:lnTo>
                  <a:pt x="18525" y="10822"/>
                </a:lnTo>
                <a:lnTo>
                  <a:pt x="18452" y="11115"/>
                </a:lnTo>
                <a:lnTo>
                  <a:pt x="18452" y="11409"/>
                </a:lnTo>
                <a:lnTo>
                  <a:pt x="18048" y="11702"/>
                </a:lnTo>
                <a:lnTo>
                  <a:pt x="17645" y="11996"/>
                </a:lnTo>
                <a:lnTo>
                  <a:pt x="17608" y="12032"/>
                </a:lnTo>
                <a:lnTo>
                  <a:pt x="17608" y="12106"/>
                </a:lnTo>
                <a:lnTo>
                  <a:pt x="17241" y="11776"/>
                </a:lnTo>
                <a:lnTo>
                  <a:pt x="16911" y="11519"/>
                </a:lnTo>
                <a:lnTo>
                  <a:pt x="16838" y="11482"/>
                </a:lnTo>
                <a:lnTo>
                  <a:pt x="16691" y="11482"/>
                </a:lnTo>
                <a:lnTo>
                  <a:pt x="16654" y="11555"/>
                </a:lnTo>
                <a:lnTo>
                  <a:pt x="16434" y="11519"/>
                </a:lnTo>
                <a:lnTo>
                  <a:pt x="16214" y="11519"/>
                </a:lnTo>
                <a:lnTo>
                  <a:pt x="15774" y="11555"/>
                </a:lnTo>
                <a:lnTo>
                  <a:pt x="15811" y="11445"/>
                </a:lnTo>
                <a:lnTo>
                  <a:pt x="15774" y="11335"/>
                </a:lnTo>
                <a:lnTo>
                  <a:pt x="15664" y="11152"/>
                </a:lnTo>
                <a:lnTo>
                  <a:pt x="15554" y="11005"/>
                </a:lnTo>
                <a:lnTo>
                  <a:pt x="15444" y="10822"/>
                </a:lnTo>
                <a:lnTo>
                  <a:pt x="15371" y="10602"/>
                </a:lnTo>
                <a:lnTo>
                  <a:pt x="15334" y="10418"/>
                </a:lnTo>
                <a:lnTo>
                  <a:pt x="15297" y="10308"/>
                </a:lnTo>
                <a:lnTo>
                  <a:pt x="15224" y="10235"/>
                </a:lnTo>
                <a:lnTo>
                  <a:pt x="15627" y="10015"/>
                </a:lnTo>
                <a:lnTo>
                  <a:pt x="16031" y="9758"/>
                </a:lnTo>
                <a:lnTo>
                  <a:pt x="16361" y="9428"/>
                </a:lnTo>
                <a:lnTo>
                  <a:pt x="16471" y="9281"/>
                </a:lnTo>
                <a:lnTo>
                  <a:pt x="16581" y="9098"/>
                </a:lnTo>
                <a:lnTo>
                  <a:pt x="16654" y="8878"/>
                </a:lnTo>
                <a:lnTo>
                  <a:pt x="16691" y="8621"/>
                </a:lnTo>
                <a:lnTo>
                  <a:pt x="16691" y="8364"/>
                </a:lnTo>
                <a:lnTo>
                  <a:pt x="16691" y="8107"/>
                </a:lnTo>
                <a:lnTo>
                  <a:pt x="16581" y="7631"/>
                </a:lnTo>
                <a:lnTo>
                  <a:pt x="16398" y="7190"/>
                </a:lnTo>
                <a:lnTo>
                  <a:pt x="16251" y="6897"/>
                </a:lnTo>
                <a:lnTo>
                  <a:pt x="16031" y="6640"/>
                </a:lnTo>
                <a:lnTo>
                  <a:pt x="15884" y="6530"/>
                </a:lnTo>
                <a:lnTo>
                  <a:pt x="15737" y="6457"/>
                </a:lnTo>
                <a:lnTo>
                  <a:pt x="15591" y="6420"/>
                </a:lnTo>
                <a:lnTo>
                  <a:pt x="15407" y="6383"/>
                </a:lnTo>
                <a:lnTo>
                  <a:pt x="15077" y="631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704" name="Google Shape;704;p14"/>
          <p:cNvSpPr/>
          <p:nvPr/>
        </p:nvSpPr>
        <p:spPr>
          <a:xfrm>
            <a:off x="7146430" y="3104432"/>
            <a:ext cx="684732" cy="721463"/>
          </a:xfrm>
          <a:custGeom>
            <a:avLst/>
            <a:gdLst/>
            <a:ahLst/>
            <a:cxnLst/>
            <a:rect l="l" t="t" r="r" b="b"/>
            <a:pathLst>
              <a:path w="13683" h="14417" extrusionOk="0">
                <a:moveTo>
                  <a:pt x="9281" y="2311"/>
                </a:moveTo>
                <a:lnTo>
                  <a:pt x="9170" y="2385"/>
                </a:lnTo>
                <a:lnTo>
                  <a:pt x="9134" y="2495"/>
                </a:lnTo>
                <a:lnTo>
                  <a:pt x="9097" y="2568"/>
                </a:lnTo>
                <a:lnTo>
                  <a:pt x="9097" y="2678"/>
                </a:lnTo>
                <a:lnTo>
                  <a:pt x="9134" y="2862"/>
                </a:lnTo>
                <a:lnTo>
                  <a:pt x="9207" y="3082"/>
                </a:lnTo>
                <a:lnTo>
                  <a:pt x="9464" y="3742"/>
                </a:lnTo>
                <a:lnTo>
                  <a:pt x="9721" y="4402"/>
                </a:lnTo>
                <a:lnTo>
                  <a:pt x="9647" y="4439"/>
                </a:lnTo>
                <a:lnTo>
                  <a:pt x="9060" y="5283"/>
                </a:lnTo>
                <a:lnTo>
                  <a:pt x="8804" y="5649"/>
                </a:lnTo>
                <a:lnTo>
                  <a:pt x="8694" y="5833"/>
                </a:lnTo>
                <a:lnTo>
                  <a:pt x="8657" y="5943"/>
                </a:lnTo>
                <a:lnTo>
                  <a:pt x="8694" y="6053"/>
                </a:lnTo>
                <a:lnTo>
                  <a:pt x="8804" y="6016"/>
                </a:lnTo>
                <a:lnTo>
                  <a:pt x="8877" y="5980"/>
                </a:lnTo>
                <a:lnTo>
                  <a:pt x="9024" y="5833"/>
                </a:lnTo>
                <a:lnTo>
                  <a:pt x="9281" y="5503"/>
                </a:lnTo>
                <a:lnTo>
                  <a:pt x="9941" y="4659"/>
                </a:lnTo>
                <a:lnTo>
                  <a:pt x="10014" y="4659"/>
                </a:lnTo>
                <a:lnTo>
                  <a:pt x="10124" y="4622"/>
                </a:lnTo>
                <a:lnTo>
                  <a:pt x="10161" y="4549"/>
                </a:lnTo>
                <a:lnTo>
                  <a:pt x="10161" y="4439"/>
                </a:lnTo>
                <a:lnTo>
                  <a:pt x="9684" y="3229"/>
                </a:lnTo>
                <a:lnTo>
                  <a:pt x="9427" y="2715"/>
                </a:lnTo>
                <a:lnTo>
                  <a:pt x="9354" y="2532"/>
                </a:lnTo>
                <a:lnTo>
                  <a:pt x="9317" y="2422"/>
                </a:lnTo>
                <a:lnTo>
                  <a:pt x="9317" y="2348"/>
                </a:lnTo>
                <a:lnTo>
                  <a:pt x="9317" y="2311"/>
                </a:lnTo>
                <a:close/>
                <a:moveTo>
                  <a:pt x="8694" y="1615"/>
                </a:moveTo>
                <a:lnTo>
                  <a:pt x="8767" y="1798"/>
                </a:lnTo>
                <a:lnTo>
                  <a:pt x="8804" y="1908"/>
                </a:lnTo>
                <a:lnTo>
                  <a:pt x="8914" y="1981"/>
                </a:lnTo>
                <a:lnTo>
                  <a:pt x="9024" y="2055"/>
                </a:lnTo>
                <a:lnTo>
                  <a:pt x="9170" y="2018"/>
                </a:lnTo>
                <a:lnTo>
                  <a:pt x="9391" y="1908"/>
                </a:lnTo>
                <a:lnTo>
                  <a:pt x="9611" y="1725"/>
                </a:lnTo>
                <a:lnTo>
                  <a:pt x="9867" y="2275"/>
                </a:lnTo>
                <a:lnTo>
                  <a:pt x="10161" y="2752"/>
                </a:lnTo>
                <a:lnTo>
                  <a:pt x="10454" y="3265"/>
                </a:lnTo>
                <a:lnTo>
                  <a:pt x="10674" y="3779"/>
                </a:lnTo>
                <a:lnTo>
                  <a:pt x="10528" y="3925"/>
                </a:lnTo>
                <a:lnTo>
                  <a:pt x="10381" y="4072"/>
                </a:lnTo>
                <a:lnTo>
                  <a:pt x="10271" y="4256"/>
                </a:lnTo>
                <a:lnTo>
                  <a:pt x="10234" y="4476"/>
                </a:lnTo>
                <a:lnTo>
                  <a:pt x="10271" y="4586"/>
                </a:lnTo>
                <a:lnTo>
                  <a:pt x="10344" y="4659"/>
                </a:lnTo>
                <a:lnTo>
                  <a:pt x="10344" y="4806"/>
                </a:lnTo>
                <a:lnTo>
                  <a:pt x="10381" y="4879"/>
                </a:lnTo>
                <a:lnTo>
                  <a:pt x="10491" y="4916"/>
                </a:lnTo>
                <a:lnTo>
                  <a:pt x="10491" y="4953"/>
                </a:lnTo>
                <a:lnTo>
                  <a:pt x="10344" y="5173"/>
                </a:lnTo>
                <a:lnTo>
                  <a:pt x="9977" y="5649"/>
                </a:lnTo>
                <a:lnTo>
                  <a:pt x="9647" y="6163"/>
                </a:lnTo>
                <a:lnTo>
                  <a:pt x="9501" y="6090"/>
                </a:lnTo>
                <a:lnTo>
                  <a:pt x="9317" y="6053"/>
                </a:lnTo>
                <a:lnTo>
                  <a:pt x="9134" y="6126"/>
                </a:lnTo>
                <a:lnTo>
                  <a:pt x="8950" y="6200"/>
                </a:lnTo>
                <a:lnTo>
                  <a:pt x="8840" y="6346"/>
                </a:lnTo>
                <a:lnTo>
                  <a:pt x="8730" y="6493"/>
                </a:lnTo>
                <a:lnTo>
                  <a:pt x="8327" y="6493"/>
                </a:lnTo>
                <a:lnTo>
                  <a:pt x="7556" y="6530"/>
                </a:lnTo>
                <a:lnTo>
                  <a:pt x="7520" y="6456"/>
                </a:lnTo>
                <a:lnTo>
                  <a:pt x="7410" y="6383"/>
                </a:lnTo>
                <a:lnTo>
                  <a:pt x="7080" y="6273"/>
                </a:lnTo>
                <a:lnTo>
                  <a:pt x="7043" y="6273"/>
                </a:lnTo>
                <a:lnTo>
                  <a:pt x="6970" y="6236"/>
                </a:lnTo>
                <a:lnTo>
                  <a:pt x="6786" y="6236"/>
                </a:lnTo>
                <a:lnTo>
                  <a:pt x="6639" y="6200"/>
                </a:lnTo>
                <a:lnTo>
                  <a:pt x="5832" y="5429"/>
                </a:lnTo>
                <a:lnTo>
                  <a:pt x="5246" y="4879"/>
                </a:lnTo>
                <a:lnTo>
                  <a:pt x="5319" y="4696"/>
                </a:lnTo>
                <a:lnTo>
                  <a:pt x="5319" y="4512"/>
                </a:lnTo>
                <a:lnTo>
                  <a:pt x="5282" y="4439"/>
                </a:lnTo>
                <a:lnTo>
                  <a:pt x="5246" y="4366"/>
                </a:lnTo>
                <a:lnTo>
                  <a:pt x="5099" y="4256"/>
                </a:lnTo>
                <a:lnTo>
                  <a:pt x="5282" y="3815"/>
                </a:lnTo>
                <a:lnTo>
                  <a:pt x="5796" y="2715"/>
                </a:lnTo>
                <a:lnTo>
                  <a:pt x="6126" y="2018"/>
                </a:lnTo>
                <a:lnTo>
                  <a:pt x="6273" y="2018"/>
                </a:lnTo>
                <a:lnTo>
                  <a:pt x="6419" y="1981"/>
                </a:lnTo>
                <a:lnTo>
                  <a:pt x="6566" y="1908"/>
                </a:lnTo>
                <a:lnTo>
                  <a:pt x="6713" y="1798"/>
                </a:lnTo>
                <a:lnTo>
                  <a:pt x="6823" y="1688"/>
                </a:lnTo>
                <a:lnTo>
                  <a:pt x="7483" y="1651"/>
                </a:lnTo>
                <a:lnTo>
                  <a:pt x="8694" y="1615"/>
                </a:lnTo>
                <a:close/>
                <a:moveTo>
                  <a:pt x="6823" y="6823"/>
                </a:moveTo>
                <a:lnTo>
                  <a:pt x="6933" y="6897"/>
                </a:lnTo>
                <a:lnTo>
                  <a:pt x="6749" y="6897"/>
                </a:lnTo>
                <a:lnTo>
                  <a:pt x="6713" y="6860"/>
                </a:lnTo>
                <a:lnTo>
                  <a:pt x="6823" y="6823"/>
                </a:lnTo>
                <a:close/>
                <a:moveTo>
                  <a:pt x="2714" y="5393"/>
                </a:moveTo>
                <a:lnTo>
                  <a:pt x="2641" y="5429"/>
                </a:lnTo>
                <a:lnTo>
                  <a:pt x="2531" y="5503"/>
                </a:lnTo>
                <a:lnTo>
                  <a:pt x="2458" y="5576"/>
                </a:lnTo>
                <a:lnTo>
                  <a:pt x="2274" y="5796"/>
                </a:lnTo>
                <a:lnTo>
                  <a:pt x="1981" y="6310"/>
                </a:lnTo>
                <a:lnTo>
                  <a:pt x="1651" y="6860"/>
                </a:lnTo>
                <a:lnTo>
                  <a:pt x="1504" y="7080"/>
                </a:lnTo>
                <a:lnTo>
                  <a:pt x="1431" y="7190"/>
                </a:lnTo>
                <a:lnTo>
                  <a:pt x="1394" y="7263"/>
                </a:lnTo>
                <a:lnTo>
                  <a:pt x="1394" y="7337"/>
                </a:lnTo>
                <a:lnTo>
                  <a:pt x="1321" y="7374"/>
                </a:lnTo>
                <a:lnTo>
                  <a:pt x="1321" y="7410"/>
                </a:lnTo>
                <a:lnTo>
                  <a:pt x="1321" y="7520"/>
                </a:lnTo>
                <a:lnTo>
                  <a:pt x="1394" y="7557"/>
                </a:lnTo>
                <a:lnTo>
                  <a:pt x="1504" y="7594"/>
                </a:lnTo>
                <a:lnTo>
                  <a:pt x="1614" y="7520"/>
                </a:lnTo>
                <a:lnTo>
                  <a:pt x="1724" y="7447"/>
                </a:lnTo>
                <a:lnTo>
                  <a:pt x="1834" y="7337"/>
                </a:lnTo>
                <a:lnTo>
                  <a:pt x="2018" y="7043"/>
                </a:lnTo>
                <a:lnTo>
                  <a:pt x="2128" y="6823"/>
                </a:lnTo>
                <a:lnTo>
                  <a:pt x="2568" y="6200"/>
                </a:lnTo>
                <a:lnTo>
                  <a:pt x="2751" y="5870"/>
                </a:lnTo>
                <a:lnTo>
                  <a:pt x="2861" y="5723"/>
                </a:lnTo>
                <a:lnTo>
                  <a:pt x="2861" y="5539"/>
                </a:lnTo>
                <a:lnTo>
                  <a:pt x="2861" y="5466"/>
                </a:lnTo>
                <a:lnTo>
                  <a:pt x="2788" y="5429"/>
                </a:lnTo>
                <a:lnTo>
                  <a:pt x="2714" y="5393"/>
                </a:lnTo>
                <a:close/>
                <a:moveTo>
                  <a:pt x="4072" y="4843"/>
                </a:moveTo>
                <a:lnTo>
                  <a:pt x="4182" y="5026"/>
                </a:lnTo>
                <a:lnTo>
                  <a:pt x="4328" y="5173"/>
                </a:lnTo>
                <a:lnTo>
                  <a:pt x="4475" y="5209"/>
                </a:lnTo>
                <a:lnTo>
                  <a:pt x="4622" y="5246"/>
                </a:lnTo>
                <a:lnTo>
                  <a:pt x="4769" y="5246"/>
                </a:lnTo>
                <a:lnTo>
                  <a:pt x="4915" y="5209"/>
                </a:lnTo>
                <a:lnTo>
                  <a:pt x="5319" y="5576"/>
                </a:lnTo>
                <a:lnTo>
                  <a:pt x="6163" y="6456"/>
                </a:lnTo>
                <a:lnTo>
                  <a:pt x="6126" y="6530"/>
                </a:lnTo>
                <a:lnTo>
                  <a:pt x="6089" y="6640"/>
                </a:lnTo>
                <a:lnTo>
                  <a:pt x="6126" y="6787"/>
                </a:lnTo>
                <a:lnTo>
                  <a:pt x="6163" y="6897"/>
                </a:lnTo>
                <a:lnTo>
                  <a:pt x="6236" y="7007"/>
                </a:lnTo>
                <a:lnTo>
                  <a:pt x="6236" y="7080"/>
                </a:lnTo>
                <a:lnTo>
                  <a:pt x="5942" y="7410"/>
                </a:lnTo>
                <a:lnTo>
                  <a:pt x="5686" y="7777"/>
                </a:lnTo>
                <a:lnTo>
                  <a:pt x="5172" y="8511"/>
                </a:lnTo>
                <a:lnTo>
                  <a:pt x="4695" y="9134"/>
                </a:lnTo>
                <a:lnTo>
                  <a:pt x="4585" y="9061"/>
                </a:lnTo>
                <a:lnTo>
                  <a:pt x="4439" y="9061"/>
                </a:lnTo>
                <a:lnTo>
                  <a:pt x="4255" y="9098"/>
                </a:lnTo>
                <a:lnTo>
                  <a:pt x="4108" y="9208"/>
                </a:lnTo>
                <a:lnTo>
                  <a:pt x="3998" y="9354"/>
                </a:lnTo>
                <a:lnTo>
                  <a:pt x="3925" y="9538"/>
                </a:lnTo>
                <a:lnTo>
                  <a:pt x="3595" y="9501"/>
                </a:lnTo>
                <a:lnTo>
                  <a:pt x="2825" y="9538"/>
                </a:lnTo>
                <a:lnTo>
                  <a:pt x="2788" y="9354"/>
                </a:lnTo>
                <a:lnTo>
                  <a:pt x="2678" y="9208"/>
                </a:lnTo>
                <a:lnTo>
                  <a:pt x="2531" y="9098"/>
                </a:lnTo>
                <a:lnTo>
                  <a:pt x="2384" y="9061"/>
                </a:lnTo>
                <a:lnTo>
                  <a:pt x="2238" y="9061"/>
                </a:lnTo>
                <a:lnTo>
                  <a:pt x="2054" y="9098"/>
                </a:lnTo>
                <a:lnTo>
                  <a:pt x="1577" y="8437"/>
                </a:lnTo>
                <a:lnTo>
                  <a:pt x="1394" y="8107"/>
                </a:lnTo>
                <a:lnTo>
                  <a:pt x="1137" y="7777"/>
                </a:lnTo>
                <a:lnTo>
                  <a:pt x="1211" y="7594"/>
                </a:lnTo>
                <a:lnTo>
                  <a:pt x="1247" y="7447"/>
                </a:lnTo>
                <a:lnTo>
                  <a:pt x="1211" y="7263"/>
                </a:lnTo>
                <a:lnTo>
                  <a:pt x="1174" y="7117"/>
                </a:lnTo>
                <a:lnTo>
                  <a:pt x="1064" y="7007"/>
                </a:lnTo>
                <a:lnTo>
                  <a:pt x="1101" y="6933"/>
                </a:lnTo>
                <a:lnTo>
                  <a:pt x="1174" y="6823"/>
                </a:lnTo>
                <a:lnTo>
                  <a:pt x="1247" y="6640"/>
                </a:lnTo>
                <a:lnTo>
                  <a:pt x="1614" y="5980"/>
                </a:lnTo>
                <a:lnTo>
                  <a:pt x="1944" y="5356"/>
                </a:lnTo>
                <a:lnTo>
                  <a:pt x="2164" y="5356"/>
                </a:lnTo>
                <a:lnTo>
                  <a:pt x="2384" y="5283"/>
                </a:lnTo>
                <a:lnTo>
                  <a:pt x="2531" y="5136"/>
                </a:lnTo>
                <a:lnTo>
                  <a:pt x="2604" y="5063"/>
                </a:lnTo>
                <a:lnTo>
                  <a:pt x="2641" y="4953"/>
                </a:lnTo>
                <a:lnTo>
                  <a:pt x="2678" y="4916"/>
                </a:lnTo>
                <a:lnTo>
                  <a:pt x="3118" y="4953"/>
                </a:lnTo>
                <a:lnTo>
                  <a:pt x="3705" y="4916"/>
                </a:lnTo>
                <a:lnTo>
                  <a:pt x="4072" y="4843"/>
                </a:lnTo>
                <a:close/>
                <a:moveTo>
                  <a:pt x="8877" y="7740"/>
                </a:moveTo>
                <a:lnTo>
                  <a:pt x="8877" y="7777"/>
                </a:lnTo>
                <a:lnTo>
                  <a:pt x="8877" y="7814"/>
                </a:lnTo>
                <a:lnTo>
                  <a:pt x="8914" y="7997"/>
                </a:lnTo>
                <a:lnTo>
                  <a:pt x="8914" y="8070"/>
                </a:lnTo>
                <a:lnTo>
                  <a:pt x="8950" y="8181"/>
                </a:lnTo>
                <a:lnTo>
                  <a:pt x="9391" y="8731"/>
                </a:lnTo>
                <a:lnTo>
                  <a:pt x="9794" y="9281"/>
                </a:lnTo>
                <a:lnTo>
                  <a:pt x="9941" y="9464"/>
                </a:lnTo>
                <a:lnTo>
                  <a:pt x="10014" y="9538"/>
                </a:lnTo>
                <a:lnTo>
                  <a:pt x="10124" y="9574"/>
                </a:lnTo>
                <a:lnTo>
                  <a:pt x="10234" y="9574"/>
                </a:lnTo>
                <a:lnTo>
                  <a:pt x="10308" y="9538"/>
                </a:lnTo>
                <a:lnTo>
                  <a:pt x="10381" y="9501"/>
                </a:lnTo>
                <a:lnTo>
                  <a:pt x="10418" y="9391"/>
                </a:lnTo>
                <a:lnTo>
                  <a:pt x="10418" y="9354"/>
                </a:lnTo>
                <a:lnTo>
                  <a:pt x="10418" y="9244"/>
                </a:lnTo>
                <a:lnTo>
                  <a:pt x="10381" y="9171"/>
                </a:lnTo>
                <a:lnTo>
                  <a:pt x="10308" y="9134"/>
                </a:lnTo>
                <a:lnTo>
                  <a:pt x="10198" y="9098"/>
                </a:lnTo>
                <a:lnTo>
                  <a:pt x="10088" y="8951"/>
                </a:lnTo>
                <a:lnTo>
                  <a:pt x="10014" y="8841"/>
                </a:lnTo>
                <a:lnTo>
                  <a:pt x="9647" y="8401"/>
                </a:lnTo>
                <a:lnTo>
                  <a:pt x="9281" y="7924"/>
                </a:lnTo>
                <a:lnTo>
                  <a:pt x="9207" y="7850"/>
                </a:lnTo>
                <a:lnTo>
                  <a:pt x="9134" y="7814"/>
                </a:lnTo>
                <a:lnTo>
                  <a:pt x="8950" y="7740"/>
                </a:lnTo>
                <a:close/>
                <a:moveTo>
                  <a:pt x="2128" y="9721"/>
                </a:moveTo>
                <a:lnTo>
                  <a:pt x="2054" y="9758"/>
                </a:lnTo>
                <a:lnTo>
                  <a:pt x="2054" y="9721"/>
                </a:lnTo>
                <a:close/>
                <a:moveTo>
                  <a:pt x="5612" y="9281"/>
                </a:moveTo>
                <a:lnTo>
                  <a:pt x="5576" y="9318"/>
                </a:lnTo>
                <a:lnTo>
                  <a:pt x="5576" y="9354"/>
                </a:lnTo>
                <a:lnTo>
                  <a:pt x="5576" y="9538"/>
                </a:lnTo>
                <a:lnTo>
                  <a:pt x="5649" y="9684"/>
                </a:lnTo>
                <a:lnTo>
                  <a:pt x="5796" y="9941"/>
                </a:lnTo>
                <a:lnTo>
                  <a:pt x="6163" y="10455"/>
                </a:lnTo>
                <a:lnTo>
                  <a:pt x="6456" y="10895"/>
                </a:lnTo>
                <a:lnTo>
                  <a:pt x="6603" y="11115"/>
                </a:lnTo>
                <a:lnTo>
                  <a:pt x="6823" y="11298"/>
                </a:lnTo>
                <a:lnTo>
                  <a:pt x="6860" y="11372"/>
                </a:lnTo>
                <a:lnTo>
                  <a:pt x="6970" y="11482"/>
                </a:lnTo>
                <a:lnTo>
                  <a:pt x="7043" y="11519"/>
                </a:lnTo>
                <a:lnTo>
                  <a:pt x="7116" y="11519"/>
                </a:lnTo>
                <a:lnTo>
                  <a:pt x="7190" y="11482"/>
                </a:lnTo>
                <a:lnTo>
                  <a:pt x="7226" y="11408"/>
                </a:lnTo>
                <a:lnTo>
                  <a:pt x="7263" y="11188"/>
                </a:lnTo>
                <a:lnTo>
                  <a:pt x="7226" y="11078"/>
                </a:lnTo>
                <a:lnTo>
                  <a:pt x="7153" y="10968"/>
                </a:lnTo>
                <a:lnTo>
                  <a:pt x="7080" y="10932"/>
                </a:lnTo>
                <a:lnTo>
                  <a:pt x="7006" y="10895"/>
                </a:lnTo>
                <a:lnTo>
                  <a:pt x="6933" y="10785"/>
                </a:lnTo>
                <a:lnTo>
                  <a:pt x="6860" y="10675"/>
                </a:lnTo>
                <a:lnTo>
                  <a:pt x="6713" y="10455"/>
                </a:lnTo>
                <a:lnTo>
                  <a:pt x="6273" y="9831"/>
                </a:lnTo>
                <a:lnTo>
                  <a:pt x="6016" y="9501"/>
                </a:lnTo>
                <a:lnTo>
                  <a:pt x="5869" y="9391"/>
                </a:lnTo>
                <a:lnTo>
                  <a:pt x="5722" y="9281"/>
                </a:lnTo>
                <a:close/>
                <a:moveTo>
                  <a:pt x="8730" y="6970"/>
                </a:moveTo>
                <a:lnTo>
                  <a:pt x="8804" y="7080"/>
                </a:lnTo>
                <a:lnTo>
                  <a:pt x="8914" y="7153"/>
                </a:lnTo>
                <a:lnTo>
                  <a:pt x="8987" y="7227"/>
                </a:lnTo>
                <a:lnTo>
                  <a:pt x="9097" y="7263"/>
                </a:lnTo>
                <a:lnTo>
                  <a:pt x="9391" y="7227"/>
                </a:lnTo>
                <a:lnTo>
                  <a:pt x="9501" y="7263"/>
                </a:lnTo>
                <a:lnTo>
                  <a:pt x="9574" y="7300"/>
                </a:lnTo>
                <a:lnTo>
                  <a:pt x="9721" y="7557"/>
                </a:lnTo>
                <a:lnTo>
                  <a:pt x="9867" y="7814"/>
                </a:lnTo>
                <a:lnTo>
                  <a:pt x="10234" y="8364"/>
                </a:lnTo>
                <a:lnTo>
                  <a:pt x="10711" y="9098"/>
                </a:lnTo>
                <a:lnTo>
                  <a:pt x="10638" y="9281"/>
                </a:lnTo>
                <a:lnTo>
                  <a:pt x="10601" y="9428"/>
                </a:lnTo>
                <a:lnTo>
                  <a:pt x="10564" y="9758"/>
                </a:lnTo>
                <a:lnTo>
                  <a:pt x="10528" y="9941"/>
                </a:lnTo>
                <a:lnTo>
                  <a:pt x="10528" y="10125"/>
                </a:lnTo>
                <a:lnTo>
                  <a:pt x="10528" y="10235"/>
                </a:lnTo>
                <a:lnTo>
                  <a:pt x="10564" y="10271"/>
                </a:lnTo>
                <a:lnTo>
                  <a:pt x="10344" y="10638"/>
                </a:lnTo>
                <a:lnTo>
                  <a:pt x="9794" y="11555"/>
                </a:lnTo>
                <a:lnTo>
                  <a:pt x="9684" y="11519"/>
                </a:lnTo>
                <a:lnTo>
                  <a:pt x="9537" y="11519"/>
                </a:lnTo>
                <a:lnTo>
                  <a:pt x="9391" y="11555"/>
                </a:lnTo>
                <a:lnTo>
                  <a:pt x="9281" y="11629"/>
                </a:lnTo>
                <a:lnTo>
                  <a:pt x="9170" y="11702"/>
                </a:lnTo>
                <a:lnTo>
                  <a:pt x="9097" y="11812"/>
                </a:lnTo>
                <a:lnTo>
                  <a:pt x="9024" y="11922"/>
                </a:lnTo>
                <a:lnTo>
                  <a:pt x="8987" y="12032"/>
                </a:lnTo>
                <a:lnTo>
                  <a:pt x="8400" y="12069"/>
                </a:lnTo>
                <a:lnTo>
                  <a:pt x="7483" y="12142"/>
                </a:lnTo>
                <a:lnTo>
                  <a:pt x="7006" y="12142"/>
                </a:lnTo>
                <a:lnTo>
                  <a:pt x="6970" y="11959"/>
                </a:lnTo>
                <a:lnTo>
                  <a:pt x="6823" y="11775"/>
                </a:lnTo>
                <a:lnTo>
                  <a:pt x="6749" y="11739"/>
                </a:lnTo>
                <a:lnTo>
                  <a:pt x="6676" y="11702"/>
                </a:lnTo>
                <a:lnTo>
                  <a:pt x="6493" y="11665"/>
                </a:lnTo>
                <a:lnTo>
                  <a:pt x="6419" y="11629"/>
                </a:lnTo>
                <a:lnTo>
                  <a:pt x="6346" y="11665"/>
                </a:lnTo>
                <a:lnTo>
                  <a:pt x="6273" y="11739"/>
                </a:lnTo>
                <a:lnTo>
                  <a:pt x="6199" y="11739"/>
                </a:lnTo>
                <a:lnTo>
                  <a:pt x="5979" y="11225"/>
                </a:lnTo>
                <a:lnTo>
                  <a:pt x="5722" y="10712"/>
                </a:lnTo>
                <a:lnTo>
                  <a:pt x="5466" y="10308"/>
                </a:lnTo>
                <a:lnTo>
                  <a:pt x="5172" y="9868"/>
                </a:lnTo>
                <a:lnTo>
                  <a:pt x="5209" y="9758"/>
                </a:lnTo>
                <a:lnTo>
                  <a:pt x="5246" y="9648"/>
                </a:lnTo>
                <a:lnTo>
                  <a:pt x="5246" y="9501"/>
                </a:lnTo>
                <a:lnTo>
                  <a:pt x="5209" y="9391"/>
                </a:lnTo>
                <a:lnTo>
                  <a:pt x="5135" y="9318"/>
                </a:lnTo>
                <a:lnTo>
                  <a:pt x="5099" y="9318"/>
                </a:lnTo>
                <a:lnTo>
                  <a:pt x="5209" y="9171"/>
                </a:lnTo>
                <a:lnTo>
                  <a:pt x="5759" y="8401"/>
                </a:lnTo>
                <a:lnTo>
                  <a:pt x="6163" y="7850"/>
                </a:lnTo>
                <a:lnTo>
                  <a:pt x="6383" y="7594"/>
                </a:lnTo>
                <a:lnTo>
                  <a:pt x="6529" y="7300"/>
                </a:lnTo>
                <a:lnTo>
                  <a:pt x="6676" y="7337"/>
                </a:lnTo>
                <a:lnTo>
                  <a:pt x="6933" y="7337"/>
                </a:lnTo>
                <a:lnTo>
                  <a:pt x="7080" y="7300"/>
                </a:lnTo>
                <a:lnTo>
                  <a:pt x="7190" y="7263"/>
                </a:lnTo>
                <a:lnTo>
                  <a:pt x="7300" y="7153"/>
                </a:lnTo>
                <a:lnTo>
                  <a:pt x="7410" y="7080"/>
                </a:lnTo>
                <a:lnTo>
                  <a:pt x="7483" y="6970"/>
                </a:lnTo>
                <a:close/>
                <a:moveTo>
                  <a:pt x="4769" y="1"/>
                </a:moveTo>
                <a:lnTo>
                  <a:pt x="4769" y="37"/>
                </a:lnTo>
                <a:lnTo>
                  <a:pt x="4805" y="184"/>
                </a:lnTo>
                <a:lnTo>
                  <a:pt x="4879" y="294"/>
                </a:lnTo>
                <a:lnTo>
                  <a:pt x="4989" y="367"/>
                </a:lnTo>
                <a:lnTo>
                  <a:pt x="5099" y="404"/>
                </a:lnTo>
                <a:lnTo>
                  <a:pt x="5172" y="551"/>
                </a:lnTo>
                <a:lnTo>
                  <a:pt x="5282" y="697"/>
                </a:lnTo>
                <a:lnTo>
                  <a:pt x="5466" y="991"/>
                </a:lnTo>
                <a:lnTo>
                  <a:pt x="5539" y="1101"/>
                </a:lnTo>
                <a:lnTo>
                  <a:pt x="5466" y="1284"/>
                </a:lnTo>
                <a:lnTo>
                  <a:pt x="5466" y="1468"/>
                </a:lnTo>
                <a:lnTo>
                  <a:pt x="5539" y="1688"/>
                </a:lnTo>
                <a:lnTo>
                  <a:pt x="5649" y="1835"/>
                </a:lnTo>
                <a:lnTo>
                  <a:pt x="5722" y="1908"/>
                </a:lnTo>
                <a:lnTo>
                  <a:pt x="5356" y="2605"/>
                </a:lnTo>
                <a:lnTo>
                  <a:pt x="4879" y="3595"/>
                </a:lnTo>
                <a:lnTo>
                  <a:pt x="4769" y="3852"/>
                </a:lnTo>
                <a:lnTo>
                  <a:pt x="4622" y="4072"/>
                </a:lnTo>
                <a:lnTo>
                  <a:pt x="4402" y="4072"/>
                </a:lnTo>
                <a:lnTo>
                  <a:pt x="4292" y="4109"/>
                </a:lnTo>
                <a:lnTo>
                  <a:pt x="4182" y="4182"/>
                </a:lnTo>
                <a:lnTo>
                  <a:pt x="4108" y="4292"/>
                </a:lnTo>
                <a:lnTo>
                  <a:pt x="4072" y="4402"/>
                </a:lnTo>
                <a:lnTo>
                  <a:pt x="3485" y="4476"/>
                </a:lnTo>
                <a:lnTo>
                  <a:pt x="3045" y="4512"/>
                </a:lnTo>
                <a:lnTo>
                  <a:pt x="2678" y="4549"/>
                </a:lnTo>
                <a:lnTo>
                  <a:pt x="2568" y="4366"/>
                </a:lnTo>
                <a:lnTo>
                  <a:pt x="2458" y="4219"/>
                </a:lnTo>
                <a:lnTo>
                  <a:pt x="2274" y="4146"/>
                </a:lnTo>
                <a:lnTo>
                  <a:pt x="2091" y="4109"/>
                </a:lnTo>
                <a:lnTo>
                  <a:pt x="1907" y="4109"/>
                </a:lnTo>
                <a:lnTo>
                  <a:pt x="1797" y="4182"/>
                </a:lnTo>
                <a:lnTo>
                  <a:pt x="1651" y="4292"/>
                </a:lnTo>
                <a:lnTo>
                  <a:pt x="1577" y="4402"/>
                </a:lnTo>
                <a:lnTo>
                  <a:pt x="1504" y="4512"/>
                </a:lnTo>
                <a:lnTo>
                  <a:pt x="1504" y="4622"/>
                </a:lnTo>
                <a:lnTo>
                  <a:pt x="1431" y="4769"/>
                </a:lnTo>
                <a:lnTo>
                  <a:pt x="1431" y="4953"/>
                </a:lnTo>
                <a:lnTo>
                  <a:pt x="1467" y="5099"/>
                </a:lnTo>
                <a:lnTo>
                  <a:pt x="1504" y="5173"/>
                </a:lnTo>
                <a:lnTo>
                  <a:pt x="1504" y="5209"/>
                </a:lnTo>
                <a:lnTo>
                  <a:pt x="1247" y="5760"/>
                </a:lnTo>
                <a:lnTo>
                  <a:pt x="880" y="6420"/>
                </a:lnTo>
                <a:lnTo>
                  <a:pt x="770" y="6640"/>
                </a:lnTo>
                <a:lnTo>
                  <a:pt x="770" y="6713"/>
                </a:lnTo>
                <a:lnTo>
                  <a:pt x="734" y="6823"/>
                </a:lnTo>
                <a:lnTo>
                  <a:pt x="734" y="6787"/>
                </a:lnTo>
                <a:lnTo>
                  <a:pt x="624" y="6787"/>
                </a:lnTo>
                <a:lnTo>
                  <a:pt x="550" y="6823"/>
                </a:lnTo>
                <a:lnTo>
                  <a:pt x="404" y="6933"/>
                </a:lnTo>
                <a:lnTo>
                  <a:pt x="330" y="6970"/>
                </a:lnTo>
                <a:lnTo>
                  <a:pt x="257" y="7007"/>
                </a:lnTo>
                <a:lnTo>
                  <a:pt x="183" y="7117"/>
                </a:lnTo>
                <a:lnTo>
                  <a:pt x="110" y="7227"/>
                </a:lnTo>
                <a:lnTo>
                  <a:pt x="110" y="7447"/>
                </a:lnTo>
                <a:lnTo>
                  <a:pt x="0" y="7777"/>
                </a:lnTo>
                <a:lnTo>
                  <a:pt x="37" y="7850"/>
                </a:lnTo>
                <a:lnTo>
                  <a:pt x="73" y="7887"/>
                </a:lnTo>
                <a:lnTo>
                  <a:pt x="110" y="7960"/>
                </a:lnTo>
                <a:lnTo>
                  <a:pt x="183" y="7960"/>
                </a:lnTo>
                <a:lnTo>
                  <a:pt x="367" y="8034"/>
                </a:lnTo>
                <a:lnTo>
                  <a:pt x="660" y="8034"/>
                </a:lnTo>
                <a:lnTo>
                  <a:pt x="660" y="7997"/>
                </a:lnTo>
                <a:lnTo>
                  <a:pt x="770" y="7997"/>
                </a:lnTo>
                <a:lnTo>
                  <a:pt x="880" y="8181"/>
                </a:lnTo>
                <a:lnTo>
                  <a:pt x="990" y="8364"/>
                </a:lnTo>
                <a:lnTo>
                  <a:pt x="1211" y="8657"/>
                </a:lnTo>
                <a:lnTo>
                  <a:pt x="1651" y="9281"/>
                </a:lnTo>
                <a:lnTo>
                  <a:pt x="1687" y="9354"/>
                </a:lnTo>
                <a:lnTo>
                  <a:pt x="1651" y="9501"/>
                </a:lnTo>
                <a:lnTo>
                  <a:pt x="1614" y="9648"/>
                </a:lnTo>
                <a:lnTo>
                  <a:pt x="1577" y="9831"/>
                </a:lnTo>
                <a:lnTo>
                  <a:pt x="1577" y="9941"/>
                </a:lnTo>
                <a:lnTo>
                  <a:pt x="1614" y="10051"/>
                </a:lnTo>
                <a:lnTo>
                  <a:pt x="1541" y="10235"/>
                </a:lnTo>
                <a:lnTo>
                  <a:pt x="1431" y="10418"/>
                </a:lnTo>
                <a:lnTo>
                  <a:pt x="1357" y="10601"/>
                </a:lnTo>
                <a:lnTo>
                  <a:pt x="1211" y="10785"/>
                </a:lnTo>
                <a:lnTo>
                  <a:pt x="1137" y="10858"/>
                </a:lnTo>
                <a:lnTo>
                  <a:pt x="1137" y="10968"/>
                </a:lnTo>
                <a:lnTo>
                  <a:pt x="1174" y="11078"/>
                </a:lnTo>
                <a:lnTo>
                  <a:pt x="1247" y="11152"/>
                </a:lnTo>
                <a:lnTo>
                  <a:pt x="1357" y="11188"/>
                </a:lnTo>
                <a:lnTo>
                  <a:pt x="1467" y="11152"/>
                </a:lnTo>
                <a:lnTo>
                  <a:pt x="1541" y="11078"/>
                </a:lnTo>
                <a:lnTo>
                  <a:pt x="1577" y="10968"/>
                </a:lnTo>
                <a:lnTo>
                  <a:pt x="1614" y="10932"/>
                </a:lnTo>
                <a:lnTo>
                  <a:pt x="1687" y="10822"/>
                </a:lnTo>
                <a:lnTo>
                  <a:pt x="1761" y="10638"/>
                </a:lnTo>
                <a:lnTo>
                  <a:pt x="1834" y="10491"/>
                </a:lnTo>
                <a:lnTo>
                  <a:pt x="1907" y="10198"/>
                </a:lnTo>
                <a:lnTo>
                  <a:pt x="2164" y="10198"/>
                </a:lnTo>
                <a:lnTo>
                  <a:pt x="2348" y="10161"/>
                </a:lnTo>
                <a:lnTo>
                  <a:pt x="2494" y="10088"/>
                </a:lnTo>
                <a:lnTo>
                  <a:pt x="2641" y="10015"/>
                </a:lnTo>
                <a:lnTo>
                  <a:pt x="2714" y="9905"/>
                </a:lnTo>
                <a:lnTo>
                  <a:pt x="3338" y="9905"/>
                </a:lnTo>
                <a:lnTo>
                  <a:pt x="3998" y="9941"/>
                </a:lnTo>
                <a:lnTo>
                  <a:pt x="4035" y="10051"/>
                </a:lnTo>
                <a:lnTo>
                  <a:pt x="4072" y="10088"/>
                </a:lnTo>
                <a:lnTo>
                  <a:pt x="4145" y="10161"/>
                </a:lnTo>
                <a:lnTo>
                  <a:pt x="4292" y="10235"/>
                </a:lnTo>
                <a:lnTo>
                  <a:pt x="4439" y="10308"/>
                </a:lnTo>
                <a:lnTo>
                  <a:pt x="4622" y="10308"/>
                </a:lnTo>
                <a:lnTo>
                  <a:pt x="4805" y="10271"/>
                </a:lnTo>
                <a:lnTo>
                  <a:pt x="4879" y="10235"/>
                </a:lnTo>
                <a:lnTo>
                  <a:pt x="5282" y="10822"/>
                </a:lnTo>
                <a:lnTo>
                  <a:pt x="5429" y="11115"/>
                </a:lnTo>
                <a:lnTo>
                  <a:pt x="5576" y="11408"/>
                </a:lnTo>
                <a:lnTo>
                  <a:pt x="5796" y="11995"/>
                </a:lnTo>
                <a:lnTo>
                  <a:pt x="5759" y="12105"/>
                </a:lnTo>
                <a:lnTo>
                  <a:pt x="5759" y="12215"/>
                </a:lnTo>
                <a:lnTo>
                  <a:pt x="5759" y="12362"/>
                </a:lnTo>
                <a:lnTo>
                  <a:pt x="5759" y="12472"/>
                </a:lnTo>
                <a:lnTo>
                  <a:pt x="5759" y="12509"/>
                </a:lnTo>
                <a:lnTo>
                  <a:pt x="5722" y="12619"/>
                </a:lnTo>
                <a:lnTo>
                  <a:pt x="5722" y="12692"/>
                </a:lnTo>
                <a:lnTo>
                  <a:pt x="5759" y="12766"/>
                </a:lnTo>
                <a:lnTo>
                  <a:pt x="5979" y="12876"/>
                </a:lnTo>
                <a:lnTo>
                  <a:pt x="5759" y="13169"/>
                </a:lnTo>
                <a:lnTo>
                  <a:pt x="5612" y="13463"/>
                </a:lnTo>
                <a:lnTo>
                  <a:pt x="5502" y="13793"/>
                </a:lnTo>
                <a:lnTo>
                  <a:pt x="5429" y="14123"/>
                </a:lnTo>
                <a:lnTo>
                  <a:pt x="5392" y="14196"/>
                </a:lnTo>
                <a:lnTo>
                  <a:pt x="5429" y="14270"/>
                </a:lnTo>
                <a:lnTo>
                  <a:pt x="5502" y="14343"/>
                </a:lnTo>
                <a:lnTo>
                  <a:pt x="5576" y="14380"/>
                </a:lnTo>
                <a:lnTo>
                  <a:pt x="5649" y="14416"/>
                </a:lnTo>
                <a:lnTo>
                  <a:pt x="5722" y="14416"/>
                </a:lnTo>
                <a:lnTo>
                  <a:pt x="5759" y="14380"/>
                </a:lnTo>
                <a:lnTo>
                  <a:pt x="5832" y="14306"/>
                </a:lnTo>
                <a:lnTo>
                  <a:pt x="5832" y="14233"/>
                </a:lnTo>
                <a:lnTo>
                  <a:pt x="5869" y="14086"/>
                </a:lnTo>
                <a:lnTo>
                  <a:pt x="5979" y="13793"/>
                </a:lnTo>
                <a:lnTo>
                  <a:pt x="6089" y="13463"/>
                </a:lnTo>
                <a:lnTo>
                  <a:pt x="6309" y="13022"/>
                </a:lnTo>
                <a:lnTo>
                  <a:pt x="6566" y="13022"/>
                </a:lnTo>
                <a:lnTo>
                  <a:pt x="6713" y="12986"/>
                </a:lnTo>
                <a:lnTo>
                  <a:pt x="6786" y="12876"/>
                </a:lnTo>
                <a:lnTo>
                  <a:pt x="6860" y="12582"/>
                </a:lnTo>
                <a:lnTo>
                  <a:pt x="7593" y="12582"/>
                </a:lnTo>
                <a:lnTo>
                  <a:pt x="8253" y="12546"/>
                </a:lnTo>
                <a:lnTo>
                  <a:pt x="8914" y="12509"/>
                </a:lnTo>
                <a:lnTo>
                  <a:pt x="8950" y="12509"/>
                </a:lnTo>
                <a:lnTo>
                  <a:pt x="8950" y="12619"/>
                </a:lnTo>
                <a:lnTo>
                  <a:pt x="9024" y="12692"/>
                </a:lnTo>
                <a:lnTo>
                  <a:pt x="9170" y="12802"/>
                </a:lnTo>
                <a:lnTo>
                  <a:pt x="9354" y="12876"/>
                </a:lnTo>
                <a:lnTo>
                  <a:pt x="9537" y="12912"/>
                </a:lnTo>
                <a:lnTo>
                  <a:pt x="9647" y="13279"/>
                </a:lnTo>
                <a:lnTo>
                  <a:pt x="9794" y="13829"/>
                </a:lnTo>
                <a:lnTo>
                  <a:pt x="9904" y="14050"/>
                </a:lnTo>
                <a:lnTo>
                  <a:pt x="9977" y="14160"/>
                </a:lnTo>
                <a:lnTo>
                  <a:pt x="10051" y="14270"/>
                </a:lnTo>
                <a:lnTo>
                  <a:pt x="10198" y="14270"/>
                </a:lnTo>
                <a:lnTo>
                  <a:pt x="10271" y="14233"/>
                </a:lnTo>
                <a:lnTo>
                  <a:pt x="10308" y="14160"/>
                </a:lnTo>
                <a:lnTo>
                  <a:pt x="10308" y="14013"/>
                </a:lnTo>
                <a:lnTo>
                  <a:pt x="10308" y="13903"/>
                </a:lnTo>
                <a:lnTo>
                  <a:pt x="10198" y="13609"/>
                </a:lnTo>
                <a:lnTo>
                  <a:pt x="9977" y="12949"/>
                </a:lnTo>
                <a:lnTo>
                  <a:pt x="9904" y="12729"/>
                </a:lnTo>
                <a:lnTo>
                  <a:pt x="9977" y="12619"/>
                </a:lnTo>
                <a:lnTo>
                  <a:pt x="10088" y="12399"/>
                </a:lnTo>
                <a:lnTo>
                  <a:pt x="10124" y="12215"/>
                </a:lnTo>
                <a:lnTo>
                  <a:pt x="10161" y="12032"/>
                </a:lnTo>
                <a:lnTo>
                  <a:pt x="10161" y="11885"/>
                </a:lnTo>
                <a:lnTo>
                  <a:pt x="10124" y="11849"/>
                </a:lnTo>
                <a:lnTo>
                  <a:pt x="10601" y="11042"/>
                </a:lnTo>
                <a:lnTo>
                  <a:pt x="11115" y="10235"/>
                </a:lnTo>
                <a:lnTo>
                  <a:pt x="11371" y="10088"/>
                </a:lnTo>
                <a:lnTo>
                  <a:pt x="11518" y="9978"/>
                </a:lnTo>
                <a:lnTo>
                  <a:pt x="11628" y="9868"/>
                </a:lnTo>
                <a:lnTo>
                  <a:pt x="11665" y="9831"/>
                </a:lnTo>
                <a:lnTo>
                  <a:pt x="11738" y="9758"/>
                </a:lnTo>
                <a:lnTo>
                  <a:pt x="11812" y="9611"/>
                </a:lnTo>
                <a:lnTo>
                  <a:pt x="11885" y="9464"/>
                </a:lnTo>
                <a:lnTo>
                  <a:pt x="12068" y="9501"/>
                </a:lnTo>
                <a:lnTo>
                  <a:pt x="12288" y="9501"/>
                </a:lnTo>
                <a:lnTo>
                  <a:pt x="12875" y="9538"/>
                </a:lnTo>
                <a:lnTo>
                  <a:pt x="13426" y="9501"/>
                </a:lnTo>
                <a:lnTo>
                  <a:pt x="13499" y="9501"/>
                </a:lnTo>
                <a:lnTo>
                  <a:pt x="13572" y="9464"/>
                </a:lnTo>
                <a:lnTo>
                  <a:pt x="13646" y="9391"/>
                </a:lnTo>
                <a:lnTo>
                  <a:pt x="13646" y="9318"/>
                </a:lnTo>
                <a:lnTo>
                  <a:pt x="13682" y="9244"/>
                </a:lnTo>
                <a:lnTo>
                  <a:pt x="13646" y="9171"/>
                </a:lnTo>
                <a:lnTo>
                  <a:pt x="13609" y="9098"/>
                </a:lnTo>
                <a:lnTo>
                  <a:pt x="13536" y="9024"/>
                </a:lnTo>
                <a:lnTo>
                  <a:pt x="13426" y="9024"/>
                </a:lnTo>
                <a:lnTo>
                  <a:pt x="13059" y="8988"/>
                </a:lnTo>
                <a:lnTo>
                  <a:pt x="12655" y="8988"/>
                </a:lnTo>
                <a:lnTo>
                  <a:pt x="11885" y="9024"/>
                </a:lnTo>
                <a:lnTo>
                  <a:pt x="11812" y="8951"/>
                </a:lnTo>
                <a:lnTo>
                  <a:pt x="11738" y="8877"/>
                </a:lnTo>
                <a:lnTo>
                  <a:pt x="11518" y="8767"/>
                </a:lnTo>
                <a:lnTo>
                  <a:pt x="11445" y="8767"/>
                </a:lnTo>
                <a:lnTo>
                  <a:pt x="11335" y="8804"/>
                </a:lnTo>
                <a:lnTo>
                  <a:pt x="11225" y="8767"/>
                </a:lnTo>
                <a:lnTo>
                  <a:pt x="11078" y="8804"/>
                </a:lnTo>
                <a:lnTo>
                  <a:pt x="10638" y="8107"/>
                </a:lnTo>
                <a:lnTo>
                  <a:pt x="10271" y="7594"/>
                </a:lnTo>
                <a:lnTo>
                  <a:pt x="10088" y="7300"/>
                </a:lnTo>
                <a:lnTo>
                  <a:pt x="9904" y="7080"/>
                </a:lnTo>
                <a:lnTo>
                  <a:pt x="9977" y="6970"/>
                </a:lnTo>
                <a:lnTo>
                  <a:pt x="10051" y="6823"/>
                </a:lnTo>
                <a:lnTo>
                  <a:pt x="10088" y="6713"/>
                </a:lnTo>
                <a:lnTo>
                  <a:pt x="10124" y="6567"/>
                </a:lnTo>
                <a:lnTo>
                  <a:pt x="10088" y="6493"/>
                </a:lnTo>
                <a:lnTo>
                  <a:pt x="10051" y="6456"/>
                </a:lnTo>
                <a:lnTo>
                  <a:pt x="9941" y="6456"/>
                </a:lnTo>
                <a:lnTo>
                  <a:pt x="10124" y="6236"/>
                </a:lnTo>
                <a:lnTo>
                  <a:pt x="10308" y="5980"/>
                </a:lnTo>
                <a:lnTo>
                  <a:pt x="10638" y="5503"/>
                </a:lnTo>
                <a:lnTo>
                  <a:pt x="11005" y="4953"/>
                </a:lnTo>
                <a:lnTo>
                  <a:pt x="11078" y="4953"/>
                </a:lnTo>
                <a:lnTo>
                  <a:pt x="11151" y="4916"/>
                </a:lnTo>
                <a:lnTo>
                  <a:pt x="11225" y="4843"/>
                </a:lnTo>
                <a:lnTo>
                  <a:pt x="11298" y="4769"/>
                </a:lnTo>
                <a:lnTo>
                  <a:pt x="11518" y="4586"/>
                </a:lnTo>
                <a:lnTo>
                  <a:pt x="11591" y="4476"/>
                </a:lnTo>
                <a:lnTo>
                  <a:pt x="11665" y="4366"/>
                </a:lnTo>
                <a:lnTo>
                  <a:pt x="11702" y="4256"/>
                </a:lnTo>
                <a:lnTo>
                  <a:pt x="11702" y="4146"/>
                </a:lnTo>
                <a:lnTo>
                  <a:pt x="11665" y="3999"/>
                </a:lnTo>
                <a:lnTo>
                  <a:pt x="11591" y="3889"/>
                </a:lnTo>
                <a:lnTo>
                  <a:pt x="11518" y="3779"/>
                </a:lnTo>
                <a:lnTo>
                  <a:pt x="11408" y="3742"/>
                </a:lnTo>
                <a:lnTo>
                  <a:pt x="11298" y="3705"/>
                </a:lnTo>
                <a:lnTo>
                  <a:pt x="11151" y="3669"/>
                </a:lnTo>
                <a:lnTo>
                  <a:pt x="10931" y="3192"/>
                </a:lnTo>
                <a:lnTo>
                  <a:pt x="10674" y="2752"/>
                </a:lnTo>
                <a:lnTo>
                  <a:pt x="10344" y="2091"/>
                </a:lnTo>
                <a:lnTo>
                  <a:pt x="10124" y="1725"/>
                </a:lnTo>
                <a:lnTo>
                  <a:pt x="9904" y="1431"/>
                </a:lnTo>
                <a:lnTo>
                  <a:pt x="9941" y="1284"/>
                </a:lnTo>
                <a:lnTo>
                  <a:pt x="9941" y="1211"/>
                </a:lnTo>
                <a:lnTo>
                  <a:pt x="9977" y="1064"/>
                </a:lnTo>
                <a:lnTo>
                  <a:pt x="9941" y="954"/>
                </a:lnTo>
                <a:lnTo>
                  <a:pt x="9904" y="844"/>
                </a:lnTo>
                <a:lnTo>
                  <a:pt x="9831" y="697"/>
                </a:lnTo>
                <a:lnTo>
                  <a:pt x="9721" y="587"/>
                </a:lnTo>
                <a:lnTo>
                  <a:pt x="9574" y="514"/>
                </a:lnTo>
                <a:lnTo>
                  <a:pt x="9427" y="477"/>
                </a:lnTo>
                <a:lnTo>
                  <a:pt x="9244" y="514"/>
                </a:lnTo>
                <a:lnTo>
                  <a:pt x="9097" y="551"/>
                </a:lnTo>
                <a:lnTo>
                  <a:pt x="8987" y="661"/>
                </a:lnTo>
                <a:lnTo>
                  <a:pt x="8914" y="808"/>
                </a:lnTo>
                <a:lnTo>
                  <a:pt x="8877" y="954"/>
                </a:lnTo>
                <a:lnTo>
                  <a:pt x="8840" y="1028"/>
                </a:lnTo>
                <a:lnTo>
                  <a:pt x="7887" y="1101"/>
                </a:lnTo>
                <a:lnTo>
                  <a:pt x="7080" y="1174"/>
                </a:lnTo>
                <a:lnTo>
                  <a:pt x="6933" y="1174"/>
                </a:lnTo>
                <a:lnTo>
                  <a:pt x="6860" y="1064"/>
                </a:lnTo>
                <a:lnTo>
                  <a:pt x="6749" y="918"/>
                </a:lnTo>
                <a:lnTo>
                  <a:pt x="6713" y="881"/>
                </a:lnTo>
                <a:lnTo>
                  <a:pt x="6639" y="808"/>
                </a:lnTo>
                <a:lnTo>
                  <a:pt x="6529" y="771"/>
                </a:lnTo>
                <a:lnTo>
                  <a:pt x="6456" y="771"/>
                </a:lnTo>
                <a:lnTo>
                  <a:pt x="6383" y="808"/>
                </a:lnTo>
                <a:lnTo>
                  <a:pt x="5942" y="808"/>
                </a:lnTo>
                <a:lnTo>
                  <a:pt x="5686" y="477"/>
                </a:lnTo>
                <a:lnTo>
                  <a:pt x="5576" y="294"/>
                </a:lnTo>
                <a:lnTo>
                  <a:pt x="5466" y="111"/>
                </a:lnTo>
                <a:lnTo>
                  <a:pt x="5429" y="37"/>
                </a:lnTo>
                <a:lnTo>
                  <a:pt x="5356" y="1"/>
                </a:lnTo>
                <a:lnTo>
                  <a:pt x="5209" y="1"/>
                </a:lnTo>
                <a:lnTo>
                  <a:pt x="5025" y="37"/>
                </a:lnTo>
                <a:lnTo>
                  <a:pt x="4915" y="1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705" name="Google Shape;705;p14"/>
          <p:cNvSpPr/>
          <p:nvPr/>
        </p:nvSpPr>
        <p:spPr>
          <a:xfrm>
            <a:off x="5262207" y="4729516"/>
            <a:ext cx="525046" cy="372666"/>
          </a:xfrm>
          <a:custGeom>
            <a:avLst/>
            <a:gdLst/>
            <a:ahLst/>
            <a:cxnLst/>
            <a:rect l="l" t="t" r="r" b="b"/>
            <a:pathLst>
              <a:path w="10492" h="7447" extrusionOk="0">
                <a:moveTo>
                  <a:pt x="7300" y="1761"/>
                </a:moveTo>
                <a:lnTo>
                  <a:pt x="7117" y="1797"/>
                </a:lnTo>
                <a:lnTo>
                  <a:pt x="6897" y="1834"/>
                </a:lnTo>
                <a:lnTo>
                  <a:pt x="6713" y="1907"/>
                </a:lnTo>
                <a:lnTo>
                  <a:pt x="6530" y="2017"/>
                </a:lnTo>
                <a:lnTo>
                  <a:pt x="6383" y="2128"/>
                </a:lnTo>
                <a:lnTo>
                  <a:pt x="6273" y="2274"/>
                </a:lnTo>
                <a:lnTo>
                  <a:pt x="6200" y="2458"/>
                </a:lnTo>
                <a:lnTo>
                  <a:pt x="6200" y="2531"/>
                </a:lnTo>
                <a:lnTo>
                  <a:pt x="6237" y="2604"/>
                </a:lnTo>
                <a:lnTo>
                  <a:pt x="6310" y="2641"/>
                </a:lnTo>
                <a:lnTo>
                  <a:pt x="6383" y="2641"/>
                </a:lnTo>
                <a:lnTo>
                  <a:pt x="6530" y="2604"/>
                </a:lnTo>
                <a:lnTo>
                  <a:pt x="6640" y="2531"/>
                </a:lnTo>
                <a:lnTo>
                  <a:pt x="6860" y="2384"/>
                </a:lnTo>
                <a:lnTo>
                  <a:pt x="7007" y="2348"/>
                </a:lnTo>
                <a:lnTo>
                  <a:pt x="7154" y="2274"/>
                </a:lnTo>
                <a:lnTo>
                  <a:pt x="7484" y="2274"/>
                </a:lnTo>
                <a:lnTo>
                  <a:pt x="7667" y="2311"/>
                </a:lnTo>
                <a:lnTo>
                  <a:pt x="7851" y="2384"/>
                </a:lnTo>
                <a:lnTo>
                  <a:pt x="7924" y="2458"/>
                </a:lnTo>
                <a:lnTo>
                  <a:pt x="7961" y="2531"/>
                </a:lnTo>
                <a:lnTo>
                  <a:pt x="7997" y="2641"/>
                </a:lnTo>
                <a:lnTo>
                  <a:pt x="7997" y="2751"/>
                </a:lnTo>
                <a:lnTo>
                  <a:pt x="7961" y="2898"/>
                </a:lnTo>
                <a:lnTo>
                  <a:pt x="7887" y="3045"/>
                </a:lnTo>
                <a:lnTo>
                  <a:pt x="7667" y="3338"/>
                </a:lnTo>
                <a:lnTo>
                  <a:pt x="7190" y="3998"/>
                </a:lnTo>
                <a:lnTo>
                  <a:pt x="6713" y="4622"/>
                </a:lnTo>
                <a:lnTo>
                  <a:pt x="5686" y="5869"/>
                </a:lnTo>
                <a:lnTo>
                  <a:pt x="5613" y="6016"/>
                </a:lnTo>
                <a:lnTo>
                  <a:pt x="5650" y="6162"/>
                </a:lnTo>
                <a:lnTo>
                  <a:pt x="5686" y="6236"/>
                </a:lnTo>
                <a:lnTo>
                  <a:pt x="5723" y="6273"/>
                </a:lnTo>
                <a:lnTo>
                  <a:pt x="5796" y="6309"/>
                </a:lnTo>
                <a:lnTo>
                  <a:pt x="5870" y="6309"/>
                </a:lnTo>
                <a:lnTo>
                  <a:pt x="6567" y="6273"/>
                </a:lnTo>
                <a:lnTo>
                  <a:pt x="7264" y="6309"/>
                </a:lnTo>
                <a:lnTo>
                  <a:pt x="8034" y="6346"/>
                </a:lnTo>
                <a:lnTo>
                  <a:pt x="8401" y="6419"/>
                </a:lnTo>
                <a:lnTo>
                  <a:pt x="8547" y="6419"/>
                </a:lnTo>
                <a:lnTo>
                  <a:pt x="8731" y="6383"/>
                </a:lnTo>
                <a:lnTo>
                  <a:pt x="8841" y="6309"/>
                </a:lnTo>
                <a:lnTo>
                  <a:pt x="8878" y="6199"/>
                </a:lnTo>
                <a:lnTo>
                  <a:pt x="8878" y="6089"/>
                </a:lnTo>
                <a:lnTo>
                  <a:pt x="8768" y="6016"/>
                </a:lnTo>
                <a:lnTo>
                  <a:pt x="8658" y="5942"/>
                </a:lnTo>
                <a:lnTo>
                  <a:pt x="8474" y="5869"/>
                </a:lnTo>
                <a:lnTo>
                  <a:pt x="8107" y="5796"/>
                </a:lnTo>
                <a:lnTo>
                  <a:pt x="7410" y="5759"/>
                </a:lnTo>
                <a:lnTo>
                  <a:pt x="6457" y="5759"/>
                </a:lnTo>
                <a:lnTo>
                  <a:pt x="7557" y="4365"/>
                </a:lnTo>
                <a:lnTo>
                  <a:pt x="7851" y="3998"/>
                </a:lnTo>
                <a:lnTo>
                  <a:pt x="8144" y="3595"/>
                </a:lnTo>
                <a:lnTo>
                  <a:pt x="8291" y="3375"/>
                </a:lnTo>
                <a:lnTo>
                  <a:pt x="8401" y="3191"/>
                </a:lnTo>
                <a:lnTo>
                  <a:pt x="8474" y="2935"/>
                </a:lnTo>
                <a:lnTo>
                  <a:pt x="8511" y="2714"/>
                </a:lnTo>
                <a:lnTo>
                  <a:pt x="8511" y="2494"/>
                </a:lnTo>
                <a:lnTo>
                  <a:pt x="8437" y="2311"/>
                </a:lnTo>
                <a:lnTo>
                  <a:pt x="8327" y="2164"/>
                </a:lnTo>
                <a:lnTo>
                  <a:pt x="8217" y="2017"/>
                </a:lnTo>
                <a:lnTo>
                  <a:pt x="8071" y="1907"/>
                </a:lnTo>
                <a:lnTo>
                  <a:pt x="7887" y="1834"/>
                </a:lnTo>
                <a:lnTo>
                  <a:pt x="7667" y="1797"/>
                </a:lnTo>
                <a:lnTo>
                  <a:pt x="7484" y="1761"/>
                </a:lnTo>
                <a:close/>
                <a:moveTo>
                  <a:pt x="954" y="0"/>
                </a:moveTo>
                <a:lnTo>
                  <a:pt x="771" y="37"/>
                </a:lnTo>
                <a:lnTo>
                  <a:pt x="624" y="110"/>
                </a:lnTo>
                <a:lnTo>
                  <a:pt x="441" y="183"/>
                </a:lnTo>
                <a:lnTo>
                  <a:pt x="294" y="257"/>
                </a:lnTo>
                <a:lnTo>
                  <a:pt x="147" y="404"/>
                </a:lnTo>
                <a:lnTo>
                  <a:pt x="37" y="514"/>
                </a:lnTo>
                <a:lnTo>
                  <a:pt x="1" y="587"/>
                </a:lnTo>
                <a:lnTo>
                  <a:pt x="1" y="660"/>
                </a:lnTo>
                <a:lnTo>
                  <a:pt x="74" y="770"/>
                </a:lnTo>
                <a:lnTo>
                  <a:pt x="184" y="844"/>
                </a:lnTo>
                <a:lnTo>
                  <a:pt x="257" y="844"/>
                </a:lnTo>
                <a:lnTo>
                  <a:pt x="331" y="807"/>
                </a:lnTo>
                <a:lnTo>
                  <a:pt x="661" y="660"/>
                </a:lnTo>
                <a:lnTo>
                  <a:pt x="844" y="624"/>
                </a:lnTo>
                <a:lnTo>
                  <a:pt x="1028" y="587"/>
                </a:lnTo>
                <a:lnTo>
                  <a:pt x="991" y="624"/>
                </a:lnTo>
                <a:lnTo>
                  <a:pt x="991" y="844"/>
                </a:lnTo>
                <a:lnTo>
                  <a:pt x="991" y="1064"/>
                </a:lnTo>
                <a:lnTo>
                  <a:pt x="1101" y="1467"/>
                </a:lnTo>
                <a:lnTo>
                  <a:pt x="1358" y="2641"/>
                </a:lnTo>
                <a:lnTo>
                  <a:pt x="2312" y="7263"/>
                </a:lnTo>
                <a:lnTo>
                  <a:pt x="2348" y="7336"/>
                </a:lnTo>
                <a:lnTo>
                  <a:pt x="2422" y="7410"/>
                </a:lnTo>
                <a:lnTo>
                  <a:pt x="2495" y="7446"/>
                </a:lnTo>
                <a:lnTo>
                  <a:pt x="2678" y="7446"/>
                </a:lnTo>
                <a:lnTo>
                  <a:pt x="2752" y="7410"/>
                </a:lnTo>
                <a:lnTo>
                  <a:pt x="2825" y="7336"/>
                </a:lnTo>
                <a:lnTo>
                  <a:pt x="2862" y="7263"/>
                </a:lnTo>
                <a:lnTo>
                  <a:pt x="4072" y="4108"/>
                </a:lnTo>
                <a:lnTo>
                  <a:pt x="5246" y="990"/>
                </a:lnTo>
                <a:lnTo>
                  <a:pt x="6457" y="917"/>
                </a:lnTo>
                <a:lnTo>
                  <a:pt x="7667" y="880"/>
                </a:lnTo>
                <a:lnTo>
                  <a:pt x="8988" y="917"/>
                </a:lnTo>
                <a:lnTo>
                  <a:pt x="9648" y="990"/>
                </a:lnTo>
                <a:lnTo>
                  <a:pt x="9978" y="990"/>
                </a:lnTo>
                <a:lnTo>
                  <a:pt x="10308" y="954"/>
                </a:lnTo>
                <a:lnTo>
                  <a:pt x="10382" y="917"/>
                </a:lnTo>
                <a:lnTo>
                  <a:pt x="10455" y="880"/>
                </a:lnTo>
                <a:lnTo>
                  <a:pt x="10492" y="807"/>
                </a:lnTo>
                <a:lnTo>
                  <a:pt x="10492" y="734"/>
                </a:lnTo>
                <a:lnTo>
                  <a:pt x="10418" y="587"/>
                </a:lnTo>
                <a:lnTo>
                  <a:pt x="10382" y="514"/>
                </a:lnTo>
                <a:lnTo>
                  <a:pt x="10308" y="477"/>
                </a:lnTo>
                <a:lnTo>
                  <a:pt x="10015" y="404"/>
                </a:lnTo>
                <a:lnTo>
                  <a:pt x="9721" y="367"/>
                </a:lnTo>
                <a:lnTo>
                  <a:pt x="9134" y="330"/>
                </a:lnTo>
                <a:lnTo>
                  <a:pt x="7814" y="293"/>
                </a:lnTo>
                <a:lnTo>
                  <a:pt x="6420" y="330"/>
                </a:lnTo>
                <a:lnTo>
                  <a:pt x="5026" y="404"/>
                </a:lnTo>
                <a:lnTo>
                  <a:pt x="4916" y="440"/>
                </a:lnTo>
                <a:lnTo>
                  <a:pt x="4843" y="477"/>
                </a:lnTo>
                <a:lnTo>
                  <a:pt x="4806" y="550"/>
                </a:lnTo>
                <a:lnTo>
                  <a:pt x="4733" y="624"/>
                </a:lnTo>
                <a:lnTo>
                  <a:pt x="2678" y="6162"/>
                </a:lnTo>
                <a:lnTo>
                  <a:pt x="2128" y="3705"/>
                </a:lnTo>
                <a:lnTo>
                  <a:pt x="1725" y="1981"/>
                </a:lnTo>
                <a:lnTo>
                  <a:pt x="1541" y="1210"/>
                </a:lnTo>
                <a:lnTo>
                  <a:pt x="1468" y="844"/>
                </a:lnTo>
                <a:lnTo>
                  <a:pt x="1431" y="660"/>
                </a:lnTo>
                <a:lnTo>
                  <a:pt x="1395" y="550"/>
                </a:lnTo>
                <a:lnTo>
                  <a:pt x="1431" y="550"/>
                </a:lnTo>
                <a:lnTo>
                  <a:pt x="1468" y="514"/>
                </a:lnTo>
                <a:lnTo>
                  <a:pt x="1468" y="477"/>
                </a:lnTo>
                <a:lnTo>
                  <a:pt x="1505" y="367"/>
                </a:lnTo>
                <a:lnTo>
                  <a:pt x="1505" y="220"/>
                </a:lnTo>
                <a:lnTo>
                  <a:pt x="1468" y="110"/>
                </a:lnTo>
                <a:lnTo>
                  <a:pt x="1395" y="73"/>
                </a:lnTo>
                <a:lnTo>
                  <a:pt x="1321" y="37"/>
                </a:lnTo>
                <a:lnTo>
                  <a:pt x="1138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706" name="Google Shape;706;p14"/>
          <p:cNvSpPr/>
          <p:nvPr/>
        </p:nvSpPr>
        <p:spPr>
          <a:xfrm>
            <a:off x="8376372" y="4729061"/>
            <a:ext cx="508532" cy="324976"/>
          </a:xfrm>
          <a:custGeom>
            <a:avLst/>
            <a:gdLst/>
            <a:ahLst/>
            <a:cxnLst/>
            <a:rect l="l" t="t" r="r" b="b"/>
            <a:pathLst>
              <a:path w="10162" h="6494" extrusionOk="0">
                <a:moveTo>
                  <a:pt x="8291" y="587"/>
                </a:moveTo>
                <a:lnTo>
                  <a:pt x="8291" y="698"/>
                </a:lnTo>
                <a:lnTo>
                  <a:pt x="8327" y="771"/>
                </a:lnTo>
                <a:lnTo>
                  <a:pt x="8401" y="808"/>
                </a:lnTo>
                <a:lnTo>
                  <a:pt x="8474" y="808"/>
                </a:lnTo>
                <a:lnTo>
                  <a:pt x="8768" y="771"/>
                </a:lnTo>
                <a:lnTo>
                  <a:pt x="8914" y="771"/>
                </a:lnTo>
                <a:lnTo>
                  <a:pt x="8988" y="808"/>
                </a:lnTo>
                <a:lnTo>
                  <a:pt x="9024" y="844"/>
                </a:lnTo>
                <a:lnTo>
                  <a:pt x="9208" y="1101"/>
                </a:lnTo>
                <a:lnTo>
                  <a:pt x="9318" y="1321"/>
                </a:lnTo>
                <a:lnTo>
                  <a:pt x="9465" y="1615"/>
                </a:lnTo>
                <a:lnTo>
                  <a:pt x="9538" y="1871"/>
                </a:lnTo>
                <a:lnTo>
                  <a:pt x="9611" y="2165"/>
                </a:lnTo>
                <a:lnTo>
                  <a:pt x="9648" y="2458"/>
                </a:lnTo>
                <a:lnTo>
                  <a:pt x="9648" y="2715"/>
                </a:lnTo>
                <a:lnTo>
                  <a:pt x="9575" y="2972"/>
                </a:lnTo>
                <a:lnTo>
                  <a:pt x="9501" y="3229"/>
                </a:lnTo>
                <a:lnTo>
                  <a:pt x="9354" y="3485"/>
                </a:lnTo>
                <a:lnTo>
                  <a:pt x="9171" y="3669"/>
                </a:lnTo>
                <a:lnTo>
                  <a:pt x="8988" y="3852"/>
                </a:lnTo>
                <a:lnTo>
                  <a:pt x="8731" y="3962"/>
                </a:lnTo>
                <a:lnTo>
                  <a:pt x="8474" y="3999"/>
                </a:lnTo>
                <a:lnTo>
                  <a:pt x="8327" y="3999"/>
                </a:lnTo>
                <a:lnTo>
                  <a:pt x="8217" y="3925"/>
                </a:lnTo>
                <a:lnTo>
                  <a:pt x="8107" y="3852"/>
                </a:lnTo>
                <a:lnTo>
                  <a:pt x="7997" y="3742"/>
                </a:lnTo>
                <a:lnTo>
                  <a:pt x="7851" y="3485"/>
                </a:lnTo>
                <a:lnTo>
                  <a:pt x="7740" y="3229"/>
                </a:lnTo>
                <a:lnTo>
                  <a:pt x="7630" y="2935"/>
                </a:lnTo>
                <a:lnTo>
                  <a:pt x="7594" y="2605"/>
                </a:lnTo>
                <a:lnTo>
                  <a:pt x="7557" y="2311"/>
                </a:lnTo>
                <a:lnTo>
                  <a:pt x="7594" y="1981"/>
                </a:lnTo>
                <a:lnTo>
                  <a:pt x="7630" y="1578"/>
                </a:lnTo>
                <a:lnTo>
                  <a:pt x="7777" y="1211"/>
                </a:lnTo>
                <a:lnTo>
                  <a:pt x="7887" y="1028"/>
                </a:lnTo>
                <a:lnTo>
                  <a:pt x="7997" y="844"/>
                </a:lnTo>
                <a:lnTo>
                  <a:pt x="8107" y="698"/>
                </a:lnTo>
                <a:lnTo>
                  <a:pt x="8291" y="587"/>
                </a:lnTo>
                <a:close/>
                <a:moveTo>
                  <a:pt x="8401" y="147"/>
                </a:moveTo>
                <a:lnTo>
                  <a:pt x="8181" y="221"/>
                </a:lnTo>
                <a:lnTo>
                  <a:pt x="7961" y="294"/>
                </a:lnTo>
                <a:lnTo>
                  <a:pt x="7814" y="404"/>
                </a:lnTo>
                <a:lnTo>
                  <a:pt x="7667" y="551"/>
                </a:lnTo>
                <a:lnTo>
                  <a:pt x="7520" y="698"/>
                </a:lnTo>
                <a:lnTo>
                  <a:pt x="7410" y="881"/>
                </a:lnTo>
                <a:lnTo>
                  <a:pt x="7264" y="1284"/>
                </a:lnTo>
                <a:lnTo>
                  <a:pt x="7154" y="1688"/>
                </a:lnTo>
                <a:lnTo>
                  <a:pt x="7117" y="2055"/>
                </a:lnTo>
                <a:lnTo>
                  <a:pt x="7080" y="2458"/>
                </a:lnTo>
                <a:lnTo>
                  <a:pt x="7154" y="2935"/>
                </a:lnTo>
                <a:lnTo>
                  <a:pt x="7264" y="3375"/>
                </a:lnTo>
                <a:lnTo>
                  <a:pt x="7410" y="3779"/>
                </a:lnTo>
                <a:lnTo>
                  <a:pt x="7520" y="3962"/>
                </a:lnTo>
                <a:lnTo>
                  <a:pt x="7667" y="4146"/>
                </a:lnTo>
                <a:lnTo>
                  <a:pt x="7814" y="4292"/>
                </a:lnTo>
                <a:lnTo>
                  <a:pt x="7961" y="4402"/>
                </a:lnTo>
                <a:lnTo>
                  <a:pt x="8144" y="4476"/>
                </a:lnTo>
                <a:lnTo>
                  <a:pt x="8364" y="4512"/>
                </a:lnTo>
                <a:lnTo>
                  <a:pt x="8584" y="4512"/>
                </a:lnTo>
                <a:lnTo>
                  <a:pt x="8768" y="4476"/>
                </a:lnTo>
                <a:lnTo>
                  <a:pt x="8988" y="4439"/>
                </a:lnTo>
                <a:lnTo>
                  <a:pt x="9134" y="4366"/>
                </a:lnTo>
                <a:lnTo>
                  <a:pt x="9318" y="4256"/>
                </a:lnTo>
                <a:lnTo>
                  <a:pt x="9465" y="4146"/>
                </a:lnTo>
                <a:lnTo>
                  <a:pt x="9721" y="3852"/>
                </a:lnTo>
                <a:lnTo>
                  <a:pt x="9905" y="3522"/>
                </a:lnTo>
                <a:lnTo>
                  <a:pt x="10051" y="3118"/>
                </a:lnTo>
                <a:lnTo>
                  <a:pt x="10161" y="2752"/>
                </a:lnTo>
                <a:lnTo>
                  <a:pt x="10161" y="2348"/>
                </a:lnTo>
                <a:lnTo>
                  <a:pt x="10125" y="2091"/>
                </a:lnTo>
                <a:lnTo>
                  <a:pt x="10051" y="1761"/>
                </a:lnTo>
                <a:lnTo>
                  <a:pt x="9941" y="1394"/>
                </a:lnTo>
                <a:lnTo>
                  <a:pt x="9758" y="1064"/>
                </a:lnTo>
                <a:lnTo>
                  <a:pt x="9575" y="734"/>
                </a:lnTo>
                <a:lnTo>
                  <a:pt x="9354" y="441"/>
                </a:lnTo>
                <a:lnTo>
                  <a:pt x="9244" y="331"/>
                </a:lnTo>
                <a:lnTo>
                  <a:pt x="9098" y="257"/>
                </a:lnTo>
                <a:lnTo>
                  <a:pt x="8988" y="221"/>
                </a:lnTo>
                <a:lnTo>
                  <a:pt x="8841" y="184"/>
                </a:lnTo>
                <a:lnTo>
                  <a:pt x="8621" y="147"/>
                </a:lnTo>
                <a:close/>
                <a:moveTo>
                  <a:pt x="3999" y="1"/>
                </a:moveTo>
                <a:lnTo>
                  <a:pt x="3926" y="37"/>
                </a:lnTo>
                <a:lnTo>
                  <a:pt x="3852" y="111"/>
                </a:lnTo>
                <a:lnTo>
                  <a:pt x="3816" y="404"/>
                </a:lnTo>
                <a:lnTo>
                  <a:pt x="3779" y="734"/>
                </a:lnTo>
                <a:lnTo>
                  <a:pt x="3705" y="1321"/>
                </a:lnTo>
                <a:lnTo>
                  <a:pt x="3632" y="2458"/>
                </a:lnTo>
                <a:lnTo>
                  <a:pt x="2898" y="2385"/>
                </a:lnTo>
                <a:lnTo>
                  <a:pt x="2128" y="2385"/>
                </a:lnTo>
                <a:lnTo>
                  <a:pt x="1395" y="2422"/>
                </a:lnTo>
                <a:lnTo>
                  <a:pt x="1028" y="2495"/>
                </a:lnTo>
                <a:lnTo>
                  <a:pt x="661" y="2568"/>
                </a:lnTo>
                <a:lnTo>
                  <a:pt x="661" y="2495"/>
                </a:lnTo>
                <a:lnTo>
                  <a:pt x="588" y="2458"/>
                </a:lnTo>
                <a:lnTo>
                  <a:pt x="551" y="2495"/>
                </a:lnTo>
                <a:lnTo>
                  <a:pt x="478" y="1651"/>
                </a:lnTo>
                <a:lnTo>
                  <a:pt x="441" y="918"/>
                </a:lnTo>
                <a:lnTo>
                  <a:pt x="404" y="551"/>
                </a:lnTo>
                <a:lnTo>
                  <a:pt x="367" y="184"/>
                </a:lnTo>
                <a:lnTo>
                  <a:pt x="331" y="111"/>
                </a:lnTo>
                <a:lnTo>
                  <a:pt x="147" y="111"/>
                </a:lnTo>
                <a:lnTo>
                  <a:pt x="111" y="184"/>
                </a:lnTo>
                <a:lnTo>
                  <a:pt x="37" y="514"/>
                </a:lnTo>
                <a:lnTo>
                  <a:pt x="1" y="881"/>
                </a:lnTo>
                <a:lnTo>
                  <a:pt x="1" y="1578"/>
                </a:lnTo>
                <a:lnTo>
                  <a:pt x="37" y="2275"/>
                </a:lnTo>
                <a:lnTo>
                  <a:pt x="111" y="2972"/>
                </a:lnTo>
                <a:lnTo>
                  <a:pt x="184" y="3632"/>
                </a:lnTo>
                <a:lnTo>
                  <a:pt x="294" y="4329"/>
                </a:lnTo>
                <a:lnTo>
                  <a:pt x="404" y="4989"/>
                </a:lnTo>
                <a:lnTo>
                  <a:pt x="478" y="5356"/>
                </a:lnTo>
                <a:lnTo>
                  <a:pt x="551" y="5503"/>
                </a:lnTo>
                <a:lnTo>
                  <a:pt x="588" y="5650"/>
                </a:lnTo>
                <a:lnTo>
                  <a:pt x="551" y="5723"/>
                </a:lnTo>
                <a:lnTo>
                  <a:pt x="588" y="5833"/>
                </a:lnTo>
                <a:lnTo>
                  <a:pt x="661" y="5906"/>
                </a:lnTo>
                <a:lnTo>
                  <a:pt x="734" y="5943"/>
                </a:lnTo>
                <a:lnTo>
                  <a:pt x="881" y="5943"/>
                </a:lnTo>
                <a:lnTo>
                  <a:pt x="954" y="5906"/>
                </a:lnTo>
                <a:lnTo>
                  <a:pt x="1028" y="5833"/>
                </a:lnTo>
                <a:lnTo>
                  <a:pt x="1064" y="5760"/>
                </a:lnTo>
                <a:lnTo>
                  <a:pt x="1064" y="5650"/>
                </a:lnTo>
                <a:lnTo>
                  <a:pt x="1064" y="5466"/>
                </a:lnTo>
                <a:lnTo>
                  <a:pt x="881" y="4696"/>
                </a:lnTo>
                <a:lnTo>
                  <a:pt x="734" y="3889"/>
                </a:lnTo>
                <a:lnTo>
                  <a:pt x="624" y="3082"/>
                </a:lnTo>
                <a:lnTo>
                  <a:pt x="588" y="2935"/>
                </a:lnTo>
                <a:lnTo>
                  <a:pt x="991" y="2972"/>
                </a:lnTo>
                <a:lnTo>
                  <a:pt x="1358" y="2935"/>
                </a:lnTo>
                <a:lnTo>
                  <a:pt x="2128" y="2898"/>
                </a:lnTo>
                <a:lnTo>
                  <a:pt x="2862" y="2898"/>
                </a:lnTo>
                <a:lnTo>
                  <a:pt x="3632" y="2972"/>
                </a:lnTo>
                <a:lnTo>
                  <a:pt x="3559" y="4256"/>
                </a:lnTo>
                <a:lnTo>
                  <a:pt x="3485" y="4843"/>
                </a:lnTo>
                <a:lnTo>
                  <a:pt x="3485" y="4989"/>
                </a:lnTo>
                <a:lnTo>
                  <a:pt x="3522" y="5173"/>
                </a:lnTo>
                <a:lnTo>
                  <a:pt x="3559" y="5283"/>
                </a:lnTo>
                <a:lnTo>
                  <a:pt x="3632" y="5393"/>
                </a:lnTo>
                <a:lnTo>
                  <a:pt x="3669" y="5429"/>
                </a:lnTo>
                <a:lnTo>
                  <a:pt x="3742" y="5466"/>
                </a:lnTo>
                <a:lnTo>
                  <a:pt x="3852" y="5393"/>
                </a:lnTo>
                <a:lnTo>
                  <a:pt x="3926" y="5319"/>
                </a:lnTo>
                <a:lnTo>
                  <a:pt x="3999" y="5209"/>
                </a:lnTo>
                <a:lnTo>
                  <a:pt x="4036" y="4916"/>
                </a:lnTo>
                <a:lnTo>
                  <a:pt x="4036" y="4366"/>
                </a:lnTo>
                <a:lnTo>
                  <a:pt x="4109" y="2935"/>
                </a:lnTo>
                <a:lnTo>
                  <a:pt x="4146" y="1468"/>
                </a:lnTo>
                <a:lnTo>
                  <a:pt x="4182" y="771"/>
                </a:lnTo>
                <a:lnTo>
                  <a:pt x="4182" y="441"/>
                </a:lnTo>
                <a:lnTo>
                  <a:pt x="4146" y="111"/>
                </a:lnTo>
                <a:lnTo>
                  <a:pt x="4072" y="37"/>
                </a:lnTo>
                <a:lnTo>
                  <a:pt x="3999" y="1"/>
                </a:lnTo>
                <a:close/>
                <a:moveTo>
                  <a:pt x="5503" y="3779"/>
                </a:moveTo>
                <a:lnTo>
                  <a:pt x="5246" y="3815"/>
                </a:lnTo>
                <a:lnTo>
                  <a:pt x="5026" y="3925"/>
                </a:lnTo>
                <a:lnTo>
                  <a:pt x="4879" y="3999"/>
                </a:lnTo>
                <a:lnTo>
                  <a:pt x="4806" y="4109"/>
                </a:lnTo>
                <a:lnTo>
                  <a:pt x="4806" y="4146"/>
                </a:lnTo>
                <a:lnTo>
                  <a:pt x="4843" y="4182"/>
                </a:lnTo>
                <a:lnTo>
                  <a:pt x="4916" y="4256"/>
                </a:lnTo>
                <a:lnTo>
                  <a:pt x="5246" y="4256"/>
                </a:lnTo>
                <a:lnTo>
                  <a:pt x="5723" y="4219"/>
                </a:lnTo>
                <a:lnTo>
                  <a:pt x="5723" y="4219"/>
                </a:lnTo>
                <a:lnTo>
                  <a:pt x="5686" y="4329"/>
                </a:lnTo>
                <a:lnTo>
                  <a:pt x="5576" y="4439"/>
                </a:lnTo>
                <a:lnTo>
                  <a:pt x="5393" y="4622"/>
                </a:lnTo>
                <a:lnTo>
                  <a:pt x="5026" y="5099"/>
                </a:lnTo>
                <a:lnTo>
                  <a:pt x="4659" y="5613"/>
                </a:lnTo>
                <a:lnTo>
                  <a:pt x="4366" y="6126"/>
                </a:lnTo>
                <a:lnTo>
                  <a:pt x="4329" y="6273"/>
                </a:lnTo>
                <a:lnTo>
                  <a:pt x="4366" y="6420"/>
                </a:lnTo>
                <a:lnTo>
                  <a:pt x="4476" y="6493"/>
                </a:lnTo>
                <a:lnTo>
                  <a:pt x="4623" y="6493"/>
                </a:lnTo>
                <a:lnTo>
                  <a:pt x="6310" y="6126"/>
                </a:lnTo>
                <a:lnTo>
                  <a:pt x="6383" y="6090"/>
                </a:lnTo>
                <a:lnTo>
                  <a:pt x="6457" y="6016"/>
                </a:lnTo>
                <a:lnTo>
                  <a:pt x="6493" y="5943"/>
                </a:lnTo>
                <a:lnTo>
                  <a:pt x="6457" y="5833"/>
                </a:lnTo>
                <a:lnTo>
                  <a:pt x="6420" y="5760"/>
                </a:lnTo>
                <a:lnTo>
                  <a:pt x="6383" y="5686"/>
                </a:lnTo>
                <a:lnTo>
                  <a:pt x="6273" y="5650"/>
                </a:lnTo>
                <a:lnTo>
                  <a:pt x="6163" y="5650"/>
                </a:lnTo>
                <a:lnTo>
                  <a:pt x="5026" y="5906"/>
                </a:lnTo>
                <a:lnTo>
                  <a:pt x="5319" y="5466"/>
                </a:lnTo>
                <a:lnTo>
                  <a:pt x="5650" y="5063"/>
                </a:lnTo>
                <a:lnTo>
                  <a:pt x="5870" y="4806"/>
                </a:lnTo>
                <a:lnTo>
                  <a:pt x="6053" y="4549"/>
                </a:lnTo>
                <a:lnTo>
                  <a:pt x="6126" y="4402"/>
                </a:lnTo>
                <a:lnTo>
                  <a:pt x="6200" y="4256"/>
                </a:lnTo>
                <a:lnTo>
                  <a:pt x="6200" y="4109"/>
                </a:lnTo>
                <a:lnTo>
                  <a:pt x="6200" y="3925"/>
                </a:lnTo>
                <a:lnTo>
                  <a:pt x="6163" y="3889"/>
                </a:lnTo>
                <a:lnTo>
                  <a:pt x="6126" y="3815"/>
                </a:lnTo>
                <a:lnTo>
                  <a:pt x="5980" y="3779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707" name="Google Shape;707;p14"/>
          <p:cNvSpPr/>
          <p:nvPr/>
        </p:nvSpPr>
        <p:spPr>
          <a:xfrm>
            <a:off x="3808716" y="4429326"/>
            <a:ext cx="570935" cy="567282"/>
          </a:xfrm>
          <a:custGeom>
            <a:avLst/>
            <a:gdLst/>
            <a:ahLst/>
            <a:cxnLst/>
            <a:rect l="l" t="t" r="r" b="b"/>
            <a:pathLst>
              <a:path w="11409" h="11336" extrusionOk="0">
                <a:moveTo>
                  <a:pt x="5173" y="4219"/>
                </a:moveTo>
                <a:lnTo>
                  <a:pt x="5136" y="4256"/>
                </a:lnTo>
                <a:lnTo>
                  <a:pt x="5100" y="4292"/>
                </a:lnTo>
                <a:lnTo>
                  <a:pt x="4990" y="4366"/>
                </a:lnTo>
                <a:lnTo>
                  <a:pt x="4916" y="4476"/>
                </a:lnTo>
                <a:lnTo>
                  <a:pt x="4916" y="4512"/>
                </a:lnTo>
                <a:lnTo>
                  <a:pt x="4843" y="4659"/>
                </a:lnTo>
                <a:lnTo>
                  <a:pt x="4843" y="4769"/>
                </a:lnTo>
                <a:lnTo>
                  <a:pt x="4880" y="4843"/>
                </a:lnTo>
                <a:lnTo>
                  <a:pt x="4990" y="4916"/>
                </a:lnTo>
                <a:lnTo>
                  <a:pt x="5100" y="4989"/>
                </a:lnTo>
                <a:lnTo>
                  <a:pt x="5283" y="4989"/>
                </a:lnTo>
                <a:lnTo>
                  <a:pt x="5430" y="4916"/>
                </a:lnTo>
                <a:lnTo>
                  <a:pt x="5540" y="4769"/>
                </a:lnTo>
                <a:lnTo>
                  <a:pt x="5577" y="4696"/>
                </a:lnTo>
                <a:lnTo>
                  <a:pt x="5613" y="4623"/>
                </a:lnTo>
                <a:lnTo>
                  <a:pt x="5577" y="4549"/>
                </a:lnTo>
                <a:lnTo>
                  <a:pt x="5577" y="4476"/>
                </a:lnTo>
                <a:lnTo>
                  <a:pt x="5430" y="4402"/>
                </a:lnTo>
                <a:lnTo>
                  <a:pt x="5320" y="4366"/>
                </a:lnTo>
                <a:lnTo>
                  <a:pt x="5320" y="4292"/>
                </a:lnTo>
                <a:lnTo>
                  <a:pt x="5246" y="4256"/>
                </a:lnTo>
                <a:lnTo>
                  <a:pt x="5173" y="4219"/>
                </a:lnTo>
                <a:close/>
                <a:moveTo>
                  <a:pt x="5980" y="6016"/>
                </a:moveTo>
                <a:lnTo>
                  <a:pt x="6017" y="6053"/>
                </a:lnTo>
                <a:lnTo>
                  <a:pt x="6053" y="6126"/>
                </a:lnTo>
                <a:lnTo>
                  <a:pt x="6053" y="6200"/>
                </a:lnTo>
                <a:lnTo>
                  <a:pt x="5907" y="6237"/>
                </a:lnTo>
                <a:lnTo>
                  <a:pt x="5943" y="6090"/>
                </a:lnTo>
                <a:lnTo>
                  <a:pt x="5980" y="6016"/>
                </a:lnTo>
                <a:close/>
                <a:moveTo>
                  <a:pt x="5833" y="5613"/>
                </a:moveTo>
                <a:lnTo>
                  <a:pt x="5723" y="5650"/>
                </a:lnTo>
                <a:lnTo>
                  <a:pt x="5650" y="5723"/>
                </a:lnTo>
                <a:lnTo>
                  <a:pt x="5613" y="5796"/>
                </a:lnTo>
                <a:lnTo>
                  <a:pt x="5613" y="5870"/>
                </a:lnTo>
                <a:lnTo>
                  <a:pt x="5687" y="5943"/>
                </a:lnTo>
                <a:lnTo>
                  <a:pt x="5577" y="6163"/>
                </a:lnTo>
                <a:lnTo>
                  <a:pt x="5540" y="6420"/>
                </a:lnTo>
                <a:lnTo>
                  <a:pt x="5577" y="6530"/>
                </a:lnTo>
                <a:lnTo>
                  <a:pt x="5687" y="6567"/>
                </a:lnTo>
                <a:lnTo>
                  <a:pt x="5833" y="6603"/>
                </a:lnTo>
                <a:lnTo>
                  <a:pt x="5980" y="6603"/>
                </a:lnTo>
                <a:lnTo>
                  <a:pt x="6090" y="6567"/>
                </a:lnTo>
                <a:lnTo>
                  <a:pt x="6237" y="6530"/>
                </a:lnTo>
                <a:lnTo>
                  <a:pt x="6347" y="6457"/>
                </a:lnTo>
                <a:lnTo>
                  <a:pt x="6420" y="6347"/>
                </a:lnTo>
                <a:lnTo>
                  <a:pt x="6457" y="6200"/>
                </a:lnTo>
                <a:lnTo>
                  <a:pt x="6457" y="6053"/>
                </a:lnTo>
                <a:lnTo>
                  <a:pt x="6420" y="5943"/>
                </a:lnTo>
                <a:lnTo>
                  <a:pt x="6347" y="5833"/>
                </a:lnTo>
                <a:lnTo>
                  <a:pt x="6274" y="5760"/>
                </a:lnTo>
                <a:lnTo>
                  <a:pt x="6163" y="5686"/>
                </a:lnTo>
                <a:lnTo>
                  <a:pt x="6053" y="5650"/>
                </a:lnTo>
                <a:lnTo>
                  <a:pt x="5943" y="5613"/>
                </a:lnTo>
                <a:close/>
                <a:moveTo>
                  <a:pt x="3926" y="441"/>
                </a:moveTo>
                <a:lnTo>
                  <a:pt x="4623" y="478"/>
                </a:lnTo>
                <a:lnTo>
                  <a:pt x="5356" y="478"/>
                </a:lnTo>
                <a:lnTo>
                  <a:pt x="6824" y="551"/>
                </a:lnTo>
                <a:lnTo>
                  <a:pt x="7631" y="551"/>
                </a:lnTo>
                <a:lnTo>
                  <a:pt x="7704" y="734"/>
                </a:lnTo>
                <a:lnTo>
                  <a:pt x="7777" y="1064"/>
                </a:lnTo>
                <a:lnTo>
                  <a:pt x="7521" y="1174"/>
                </a:lnTo>
                <a:lnTo>
                  <a:pt x="7191" y="1211"/>
                </a:lnTo>
                <a:lnTo>
                  <a:pt x="7044" y="1211"/>
                </a:lnTo>
                <a:lnTo>
                  <a:pt x="6860" y="1174"/>
                </a:lnTo>
                <a:lnTo>
                  <a:pt x="6714" y="1174"/>
                </a:lnTo>
                <a:lnTo>
                  <a:pt x="6530" y="1211"/>
                </a:lnTo>
                <a:lnTo>
                  <a:pt x="6494" y="1248"/>
                </a:lnTo>
                <a:lnTo>
                  <a:pt x="6457" y="1321"/>
                </a:lnTo>
                <a:lnTo>
                  <a:pt x="6420" y="1395"/>
                </a:lnTo>
                <a:lnTo>
                  <a:pt x="6457" y="1468"/>
                </a:lnTo>
                <a:lnTo>
                  <a:pt x="6457" y="1505"/>
                </a:lnTo>
                <a:lnTo>
                  <a:pt x="6494" y="1578"/>
                </a:lnTo>
                <a:lnTo>
                  <a:pt x="6567" y="1651"/>
                </a:lnTo>
                <a:lnTo>
                  <a:pt x="6567" y="1871"/>
                </a:lnTo>
                <a:lnTo>
                  <a:pt x="6567" y="2092"/>
                </a:lnTo>
                <a:lnTo>
                  <a:pt x="6640" y="2642"/>
                </a:lnTo>
                <a:lnTo>
                  <a:pt x="6677" y="3192"/>
                </a:lnTo>
                <a:lnTo>
                  <a:pt x="6714" y="3632"/>
                </a:lnTo>
                <a:lnTo>
                  <a:pt x="6714" y="4072"/>
                </a:lnTo>
                <a:lnTo>
                  <a:pt x="6677" y="4586"/>
                </a:lnTo>
                <a:lnTo>
                  <a:pt x="6640" y="4843"/>
                </a:lnTo>
                <a:lnTo>
                  <a:pt x="6640" y="5099"/>
                </a:lnTo>
                <a:lnTo>
                  <a:pt x="6677" y="5246"/>
                </a:lnTo>
                <a:lnTo>
                  <a:pt x="6640" y="5319"/>
                </a:lnTo>
                <a:lnTo>
                  <a:pt x="6640" y="5393"/>
                </a:lnTo>
                <a:lnTo>
                  <a:pt x="6640" y="5466"/>
                </a:lnTo>
                <a:lnTo>
                  <a:pt x="6714" y="5540"/>
                </a:lnTo>
                <a:lnTo>
                  <a:pt x="7117" y="5796"/>
                </a:lnTo>
                <a:lnTo>
                  <a:pt x="7484" y="6016"/>
                </a:lnTo>
                <a:lnTo>
                  <a:pt x="7851" y="6310"/>
                </a:lnTo>
                <a:lnTo>
                  <a:pt x="8218" y="6640"/>
                </a:lnTo>
                <a:lnTo>
                  <a:pt x="8915" y="7300"/>
                </a:lnTo>
                <a:lnTo>
                  <a:pt x="8621" y="7337"/>
                </a:lnTo>
                <a:lnTo>
                  <a:pt x="8328" y="7300"/>
                </a:lnTo>
                <a:lnTo>
                  <a:pt x="8108" y="7227"/>
                </a:lnTo>
                <a:lnTo>
                  <a:pt x="7887" y="7154"/>
                </a:lnTo>
                <a:lnTo>
                  <a:pt x="7484" y="6933"/>
                </a:lnTo>
                <a:lnTo>
                  <a:pt x="7117" y="6823"/>
                </a:lnTo>
                <a:lnTo>
                  <a:pt x="6750" y="6787"/>
                </a:lnTo>
                <a:lnTo>
                  <a:pt x="6384" y="6823"/>
                </a:lnTo>
                <a:lnTo>
                  <a:pt x="5980" y="6933"/>
                </a:lnTo>
                <a:lnTo>
                  <a:pt x="5577" y="7044"/>
                </a:lnTo>
                <a:lnTo>
                  <a:pt x="5210" y="7227"/>
                </a:lnTo>
                <a:lnTo>
                  <a:pt x="4843" y="7374"/>
                </a:lnTo>
                <a:lnTo>
                  <a:pt x="4439" y="7520"/>
                </a:lnTo>
                <a:lnTo>
                  <a:pt x="4109" y="7557"/>
                </a:lnTo>
                <a:lnTo>
                  <a:pt x="3816" y="7594"/>
                </a:lnTo>
                <a:lnTo>
                  <a:pt x="3889" y="7557"/>
                </a:lnTo>
                <a:lnTo>
                  <a:pt x="3926" y="7484"/>
                </a:lnTo>
                <a:lnTo>
                  <a:pt x="3926" y="7374"/>
                </a:lnTo>
                <a:lnTo>
                  <a:pt x="3926" y="7300"/>
                </a:lnTo>
                <a:lnTo>
                  <a:pt x="3889" y="7227"/>
                </a:lnTo>
                <a:lnTo>
                  <a:pt x="3816" y="7190"/>
                </a:lnTo>
                <a:lnTo>
                  <a:pt x="2789" y="7190"/>
                </a:lnTo>
                <a:lnTo>
                  <a:pt x="2935" y="7044"/>
                </a:lnTo>
                <a:lnTo>
                  <a:pt x="3266" y="6677"/>
                </a:lnTo>
                <a:lnTo>
                  <a:pt x="3559" y="6713"/>
                </a:lnTo>
                <a:lnTo>
                  <a:pt x="3853" y="6713"/>
                </a:lnTo>
                <a:lnTo>
                  <a:pt x="4403" y="6677"/>
                </a:lnTo>
                <a:lnTo>
                  <a:pt x="4549" y="6640"/>
                </a:lnTo>
                <a:lnTo>
                  <a:pt x="4623" y="6530"/>
                </a:lnTo>
                <a:lnTo>
                  <a:pt x="4623" y="6457"/>
                </a:lnTo>
                <a:lnTo>
                  <a:pt x="4586" y="6383"/>
                </a:lnTo>
                <a:lnTo>
                  <a:pt x="4513" y="6310"/>
                </a:lnTo>
                <a:lnTo>
                  <a:pt x="4403" y="6273"/>
                </a:lnTo>
                <a:lnTo>
                  <a:pt x="3669" y="6273"/>
                </a:lnTo>
                <a:lnTo>
                  <a:pt x="3926" y="6016"/>
                </a:lnTo>
                <a:lnTo>
                  <a:pt x="4183" y="5723"/>
                </a:lnTo>
                <a:lnTo>
                  <a:pt x="4293" y="5723"/>
                </a:lnTo>
                <a:lnTo>
                  <a:pt x="4366" y="5686"/>
                </a:lnTo>
                <a:lnTo>
                  <a:pt x="4439" y="5576"/>
                </a:lnTo>
                <a:lnTo>
                  <a:pt x="4476" y="5466"/>
                </a:lnTo>
                <a:lnTo>
                  <a:pt x="4403" y="3449"/>
                </a:lnTo>
                <a:lnTo>
                  <a:pt x="4366" y="2495"/>
                </a:lnTo>
                <a:lnTo>
                  <a:pt x="4329" y="2018"/>
                </a:lnTo>
                <a:lnTo>
                  <a:pt x="4293" y="1541"/>
                </a:lnTo>
                <a:lnTo>
                  <a:pt x="4256" y="1431"/>
                </a:lnTo>
                <a:lnTo>
                  <a:pt x="4549" y="1505"/>
                </a:lnTo>
                <a:lnTo>
                  <a:pt x="4953" y="1578"/>
                </a:lnTo>
                <a:lnTo>
                  <a:pt x="5173" y="1578"/>
                </a:lnTo>
                <a:lnTo>
                  <a:pt x="5356" y="1505"/>
                </a:lnTo>
                <a:lnTo>
                  <a:pt x="5393" y="1468"/>
                </a:lnTo>
                <a:lnTo>
                  <a:pt x="5430" y="1431"/>
                </a:lnTo>
                <a:lnTo>
                  <a:pt x="5430" y="1358"/>
                </a:lnTo>
                <a:lnTo>
                  <a:pt x="5393" y="1321"/>
                </a:lnTo>
                <a:lnTo>
                  <a:pt x="5246" y="1211"/>
                </a:lnTo>
                <a:lnTo>
                  <a:pt x="5063" y="1174"/>
                </a:lnTo>
                <a:lnTo>
                  <a:pt x="4733" y="1138"/>
                </a:lnTo>
                <a:lnTo>
                  <a:pt x="4219" y="1064"/>
                </a:lnTo>
                <a:lnTo>
                  <a:pt x="4183" y="1028"/>
                </a:lnTo>
                <a:lnTo>
                  <a:pt x="4146" y="991"/>
                </a:lnTo>
                <a:lnTo>
                  <a:pt x="3999" y="991"/>
                </a:lnTo>
                <a:lnTo>
                  <a:pt x="3853" y="1028"/>
                </a:lnTo>
                <a:lnTo>
                  <a:pt x="3706" y="1064"/>
                </a:lnTo>
                <a:lnTo>
                  <a:pt x="3596" y="1064"/>
                </a:lnTo>
                <a:lnTo>
                  <a:pt x="3522" y="1028"/>
                </a:lnTo>
                <a:lnTo>
                  <a:pt x="3486" y="991"/>
                </a:lnTo>
                <a:lnTo>
                  <a:pt x="3412" y="881"/>
                </a:lnTo>
                <a:lnTo>
                  <a:pt x="3412" y="771"/>
                </a:lnTo>
                <a:lnTo>
                  <a:pt x="3412" y="698"/>
                </a:lnTo>
                <a:lnTo>
                  <a:pt x="3486" y="624"/>
                </a:lnTo>
                <a:lnTo>
                  <a:pt x="3559" y="551"/>
                </a:lnTo>
                <a:lnTo>
                  <a:pt x="3742" y="478"/>
                </a:lnTo>
                <a:lnTo>
                  <a:pt x="3926" y="441"/>
                </a:lnTo>
                <a:close/>
                <a:moveTo>
                  <a:pt x="6090" y="8071"/>
                </a:moveTo>
                <a:lnTo>
                  <a:pt x="6127" y="8144"/>
                </a:lnTo>
                <a:lnTo>
                  <a:pt x="6127" y="8217"/>
                </a:lnTo>
                <a:lnTo>
                  <a:pt x="6090" y="8291"/>
                </a:lnTo>
                <a:lnTo>
                  <a:pt x="6053" y="8364"/>
                </a:lnTo>
                <a:lnTo>
                  <a:pt x="5980" y="8401"/>
                </a:lnTo>
                <a:lnTo>
                  <a:pt x="5907" y="8401"/>
                </a:lnTo>
                <a:lnTo>
                  <a:pt x="5833" y="8364"/>
                </a:lnTo>
                <a:lnTo>
                  <a:pt x="5760" y="8291"/>
                </a:lnTo>
                <a:lnTo>
                  <a:pt x="5760" y="8181"/>
                </a:lnTo>
                <a:lnTo>
                  <a:pt x="5833" y="8144"/>
                </a:lnTo>
                <a:lnTo>
                  <a:pt x="5943" y="8071"/>
                </a:lnTo>
                <a:lnTo>
                  <a:pt x="6017" y="8107"/>
                </a:lnTo>
                <a:lnTo>
                  <a:pt x="6053" y="8107"/>
                </a:lnTo>
                <a:lnTo>
                  <a:pt x="6090" y="8071"/>
                </a:lnTo>
                <a:close/>
                <a:moveTo>
                  <a:pt x="5907" y="7630"/>
                </a:moveTo>
                <a:lnTo>
                  <a:pt x="5797" y="7667"/>
                </a:lnTo>
                <a:lnTo>
                  <a:pt x="5687" y="7704"/>
                </a:lnTo>
                <a:lnTo>
                  <a:pt x="5577" y="7777"/>
                </a:lnTo>
                <a:lnTo>
                  <a:pt x="5467" y="7887"/>
                </a:lnTo>
                <a:lnTo>
                  <a:pt x="5467" y="7924"/>
                </a:lnTo>
                <a:lnTo>
                  <a:pt x="5430" y="7997"/>
                </a:lnTo>
                <a:lnTo>
                  <a:pt x="5503" y="8071"/>
                </a:lnTo>
                <a:lnTo>
                  <a:pt x="5430" y="8217"/>
                </a:lnTo>
                <a:lnTo>
                  <a:pt x="5430" y="8364"/>
                </a:lnTo>
                <a:lnTo>
                  <a:pt x="5467" y="8474"/>
                </a:lnTo>
                <a:lnTo>
                  <a:pt x="5540" y="8584"/>
                </a:lnTo>
                <a:lnTo>
                  <a:pt x="5650" y="8694"/>
                </a:lnTo>
                <a:lnTo>
                  <a:pt x="5797" y="8731"/>
                </a:lnTo>
                <a:lnTo>
                  <a:pt x="5907" y="8768"/>
                </a:lnTo>
                <a:lnTo>
                  <a:pt x="6053" y="8768"/>
                </a:lnTo>
                <a:lnTo>
                  <a:pt x="6200" y="8731"/>
                </a:lnTo>
                <a:lnTo>
                  <a:pt x="6310" y="8658"/>
                </a:lnTo>
                <a:lnTo>
                  <a:pt x="6384" y="8584"/>
                </a:lnTo>
                <a:lnTo>
                  <a:pt x="6457" y="8474"/>
                </a:lnTo>
                <a:lnTo>
                  <a:pt x="6494" y="8327"/>
                </a:lnTo>
                <a:lnTo>
                  <a:pt x="6494" y="8217"/>
                </a:lnTo>
                <a:lnTo>
                  <a:pt x="6494" y="8071"/>
                </a:lnTo>
                <a:lnTo>
                  <a:pt x="6457" y="7961"/>
                </a:lnTo>
                <a:lnTo>
                  <a:pt x="6384" y="7851"/>
                </a:lnTo>
                <a:lnTo>
                  <a:pt x="6310" y="7777"/>
                </a:lnTo>
                <a:lnTo>
                  <a:pt x="6200" y="7704"/>
                </a:lnTo>
                <a:lnTo>
                  <a:pt x="6053" y="7667"/>
                </a:lnTo>
                <a:lnTo>
                  <a:pt x="5907" y="7630"/>
                </a:lnTo>
                <a:close/>
                <a:moveTo>
                  <a:pt x="4476" y="9134"/>
                </a:moveTo>
                <a:lnTo>
                  <a:pt x="4513" y="9281"/>
                </a:lnTo>
                <a:lnTo>
                  <a:pt x="4476" y="9391"/>
                </a:lnTo>
                <a:lnTo>
                  <a:pt x="4403" y="9538"/>
                </a:lnTo>
                <a:lnTo>
                  <a:pt x="4256" y="9648"/>
                </a:lnTo>
                <a:lnTo>
                  <a:pt x="4183" y="9685"/>
                </a:lnTo>
                <a:lnTo>
                  <a:pt x="4109" y="9685"/>
                </a:lnTo>
                <a:lnTo>
                  <a:pt x="4036" y="9648"/>
                </a:lnTo>
                <a:lnTo>
                  <a:pt x="3963" y="9575"/>
                </a:lnTo>
                <a:lnTo>
                  <a:pt x="3926" y="9501"/>
                </a:lnTo>
                <a:lnTo>
                  <a:pt x="3926" y="9428"/>
                </a:lnTo>
                <a:lnTo>
                  <a:pt x="3963" y="9354"/>
                </a:lnTo>
                <a:lnTo>
                  <a:pt x="4036" y="9281"/>
                </a:lnTo>
                <a:lnTo>
                  <a:pt x="4219" y="9208"/>
                </a:lnTo>
                <a:lnTo>
                  <a:pt x="4403" y="9171"/>
                </a:lnTo>
                <a:lnTo>
                  <a:pt x="4439" y="9171"/>
                </a:lnTo>
                <a:lnTo>
                  <a:pt x="4476" y="9134"/>
                </a:lnTo>
                <a:close/>
                <a:moveTo>
                  <a:pt x="7741" y="9391"/>
                </a:moveTo>
                <a:lnTo>
                  <a:pt x="7814" y="9464"/>
                </a:lnTo>
                <a:lnTo>
                  <a:pt x="7851" y="9575"/>
                </a:lnTo>
                <a:lnTo>
                  <a:pt x="7851" y="9685"/>
                </a:lnTo>
                <a:lnTo>
                  <a:pt x="7814" y="9795"/>
                </a:lnTo>
                <a:lnTo>
                  <a:pt x="7704" y="9868"/>
                </a:lnTo>
                <a:lnTo>
                  <a:pt x="7557" y="9905"/>
                </a:lnTo>
                <a:lnTo>
                  <a:pt x="7447" y="9905"/>
                </a:lnTo>
                <a:lnTo>
                  <a:pt x="7301" y="9868"/>
                </a:lnTo>
                <a:lnTo>
                  <a:pt x="7227" y="9795"/>
                </a:lnTo>
                <a:lnTo>
                  <a:pt x="7301" y="9648"/>
                </a:lnTo>
                <a:lnTo>
                  <a:pt x="7374" y="9538"/>
                </a:lnTo>
                <a:lnTo>
                  <a:pt x="7484" y="9464"/>
                </a:lnTo>
                <a:lnTo>
                  <a:pt x="7631" y="9428"/>
                </a:lnTo>
                <a:lnTo>
                  <a:pt x="7704" y="9391"/>
                </a:lnTo>
                <a:close/>
                <a:moveTo>
                  <a:pt x="4439" y="8658"/>
                </a:moveTo>
                <a:lnTo>
                  <a:pt x="4293" y="8694"/>
                </a:lnTo>
                <a:lnTo>
                  <a:pt x="4146" y="8694"/>
                </a:lnTo>
                <a:lnTo>
                  <a:pt x="4073" y="8731"/>
                </a:lnTo>
                <a:lnTo>
                  <a:pt x="3999" y="8804"/>
                </a:lnTo>
                <a:lnTo>
                  <a:pt x="3963" y="8951"/>
                </a:lnTo>
                <a:lnTo>
                  <a:pt x="3742" y="9061"/>
                </a:lnTo>
                <a:lnTo>
                  <a:pt x="3596" y="9244"/>
                </a:lnTo>
                <a:lnTo>
                  <a:pt x="3559" y="9354"/>
                </a:lnTo>
                <a:lnTo>
                  <a:pt x="3522" y="9501"/>
                </a:lnTo>
                <a:lnTo>
                  <a:pt x="3559" y="9611"/>
                </a:lnTo>
                <a:lnTo>
                  <a:pt x="3596" y="9758"/>
                </a:lnTo>
                <a:lnTo>
                  <a:pt x="3706" y="9868"/>
                </a:lnTo>
                <a:lnTo>
                  <a:pt x="3779" y="9978"/>
                </a:lnTo>
                <a:lnTo>
                  <a:pt x="3926" y="10051"/>
                </a:lnTo>
                <a:lnTo>
                  <a:pt x="4036" y="10088"/>
                </a:lnTo>
                <a:lnTo>
                  <a:pt x="4366" y="10088"/>
                </a:lnTo>
                <a:lnTo>
                  <a:pt x="4513" y="10015"/>
                </a:lnTo>
                <a:lnTo>
                  <a:pt x="4623" y="9905"/>
                </a:lnTo>
                <a:lnTo>
                  <a:pt x="4733" y="9795"/>
                </a:lnTo>
                <a:lnTo>
                  <a:pt x="4843" y="9648"/>
                </a:lnTo>
                <a:lnTo>
                  <a:pt x="4880" y="9501"/>
                </a:lnTo>
                <a:lnTo>
                  <a:pt x="4916" y="9354"/>
                </a:lnTo>
                <a:lnTo>
                  <a:pt x="4916" y="9171"/>
                </a:lnTo>
                <a:lnTo>
                  <a:pt x="4880" y="9024"/>
                </a:lnTo>
                <a:lnTo>
                  <a:pt x="4806" y="8878"/>
                </a:lnTo>
                <a:lnTo>
                  <a:pt x="4733" y="8768"/>
                </a:lnTo>
                <a:lnTo>
                  <a:pt x="4586" y="8694"/>
                </a:lnTo>
                <a:lnTo>
                  <a:pt x="4439" y="8658"/>
                </a:lnTo>
                <a:close/>
                <a:moveTo>
                  <a:pt x="7447" y="8951"/>
                </a:moveTo>
                <a:lnTo>
                  <a:pt x="7337" y="8988"/>
                </a:lnTo>
                <a:lnTo>
                  <a:pt x="7264" y="9061"/>
                </a:lnTo>
                <a:lnTo>
                  <a:pt x="7227" y="9134"/>
                </a:lnTo>
                <a:lnTo>
                  <a:pt x="7227" y="9208"/>
                </a:lnTo>
                <a:lnTo>
                  <a:pt x="7117" y="9318"/>
                </a:lnTo>
                <a:lnTo>
                  <a:pt x="7007" y="9391"/>
                </a:lnTo>
                <a:lnTo>
                  <a:pt x="6934" y="9501"/>
                </a:lnTo>
                <a:lnTo>
                  <a:pt x="6897" y="9611"/>
                </a:lnTo>
                <a:lnTo>
                  <a:pt x="6897" y="9575"/>
                </a:lnTo>
                <a:lnTo>
                  <a:pt x="6860" y="9611"/>
                </a:lnTo>
                <a:lnTo>
                  <a:pt x="6824" y="9758"/>
                </a:lnTo>
                <a:lnTo>
                  <a:pt x="6824" y="9905"/>
                </a:lnTo>
                <a:lnTo>
                  <a:pt x="6860" y="9978"/>
                </a:lnTo>
                <a:lnTo>
                  <a:pt x="6897" y="10051"/>
                </a:lnTo>
                <a:lnTo>
                  <a:pt x="7007" y="10125"/>
                </a:lnTo>
                <a:lnTo>
                  <a:pt x="7044" y="10161"/>
                </a:lnTo>
                <a:lnTo>
                  <a:pt x="7044" y="10198"/>
                </a:lnTo>
                <a:lnTo>
                  <a:pt x="7227" y="10271"/>
                </a:lnTo>
                <a:lnTo>
                  <a:pt x="7374" y="10345"/>
                </a:lnTo>
                <a:lnTo>
                  <a:pt x="7704" y="10345"/>
                </a:lnTo>
                <a:lnTo>
                  <a:pt x="7851" y="10271"/>
                </a:lnTo>
                <a:lnTo>
                  <a:pt x="7998" y="10198"/>
                </a:lnTo>
                <a:lnTo>
                  <a:pt x="8108" y="10088"/>
                </a:lnTo>
                <a:lnTo>
                  <a:pt x="8181" y="9941"/>
                </a:lnTo>
                <a:lnTo>
                  <a:pt x="8254" y="9795"/>
                </a:lnTo>
                <a:lnTo>
                  <a:pt x="8291" y="9611"/>
                </a:lnTo>
                <a:lnTo>
                  <a:pt x="8254" y="9464"/>
                </a:lnTo>
                <a:lnTo>
                  <a:pt x="8218" y="9318"/>
                </a:lnTo>
                <a:lnTo>
                  <a:pt x="8144" y="9171"/>
                </a:lnTo>
                <a:lnTo>
                  <a:pt x="7998" y="9024"/>
                </a:lnTo>
                <a:lnTo>
                  <a:pt x="7924" y="8988"/>
                </a:lnTo>
                <a:lnTo>
                  <a:pt x="7851" y="8951"/>
                </a:lnTo>
                <a:close/>
                <a:moveTo>
                  <a:pt x="6970" y="7227"/>
                </a:moveTo>
                <a:lnTo>
                  <a:pt x="7227" y="7300"/>
                </a:lnTo>
                <a:lnTo>
                  <a:pt x="7741" y="7520"/>
                </a:lnTo>
                <a:lnTo>
                  <a:pt x="8071" y="7667"/>
                </a:lnTo>
                <a:lnTo>
                  <a:pt x="8474" y="7740"/>
                </a:lnTo>
                <a:lnTo>
                  <a:pt x="8658" y="7777"/>
                </a:lnTo>
                <a:lnTo>
                  <a:pt x="8878" y="7777"/>
                </a:lnTo>
                <a:lnTo>
                  <a:pt x="9061" y="7740"/>
                </a:lnTo>
                <a:lnTo>
                  <a:pt x="9245" y="7667"/>
                </a:lnTo>
                <a:lnTo>
                  <a:pt x="9575" y="8071"/>
                </a:lnTo>
                <a:lnTo>
                  <a:pt x="10125" y="8841"/>
                </a:lnTo>
                <a:lnTo>
                  <a:pt x="10639" y="9648"/>
                </a:lnTo>
                <a:lnTo>
                  <a:pt x="10785" y="9868"/>
                </a:lnTo>
                <a:lnTo>
                  <a:pt x="10822" y="10015"/>
                </a:lnTo>
                <a:lnTo>
                  <a:pt x="10785" y="10161"/>
                </a:lnTo>
                <a:lnTo>
                  <a:pt x="10749" y="10235"/>
                </a:lnTo>
                <a:lnTo>
                  <a:pt x="10639" y="10345"/>
                </a:lnTo>
                <a:lnTo>
                  <a:pt x="10455" y="10455"/>
                </a:lnTo>
                <a:lnTo>
                  <a:pt x="10235" y="10602"/>
                </a:lnTo>
                <a:lnTo>
                  <a:pt x="9758" y="10565"/>
                </a:lnTo>
                <a:lnTo>
                  <a:pt x="9281" y="10492"/>
                </a:lnTo>
                <a:lnTo>
                  <a:pt x="8328" y="10455"/>
                </a:lnTo>
                <a:lnTo>
                  <a:pt x="7374" y="10492"/>
                </a:lnTo>
                <a:lnTo>
                  <a:pt x="6420" y="10528"/>
                </a:lnTo>
                <a:lnTo>
                  <a:pt x="2092" y="10675"/>
                </a:lnTo>
                <a:lnTo>
                  <a:pt x="1065" y="10712"/>
                </a:lnTo>
                <a:lnTo>
                  <a:pt x="735" y="10712"/>
                </a:lnTo>
                <a:lnTo>
                  <a:pt x="625" y="10638"/>
                </a:lnTo>
                <a:lnTo>
                  <a:pt x="588" y="10602"/>
                </a:lnTo>
                <a:lnTo>
                  <a:pt x="551" y="10565"/>
                </a:lnTo>
                <a:lnTo>
                  <a:pt x="588" y="10418"/>
                </a:lnTo>
                <a:lnTo>
                  <a:pt x="735" y="10198"/>
                </a:lnTo>
                <a:lnTo>
                  <a:pt x="1065" y="9685"/>
                </a:lnTo>
                <a:lnTo>
                  <a:pt x="1542" y="9575"/>
                </a:lnTo>
                <a:lnTo>
                  <a:pt x="1762" y="9538"/>
                </a:lnTo>
                <a:lnTo>
                  <a:pt x="2018" y="9501"/>
                </a:lnTo>
                <a:lnTo>
                  <a:pt x="2092" y="9464"/>
                </a:lnTo>
                <a:lnTo>
                  <a:pt x="2128" y="9428"/>
                </a:lnTo>
                <a:lnTo>
                  <a:pt x="2165" y="9281"/>
                </a:lnTo>
                <a:lnTo>
                  <a:pt x="2128" y="9171"/>
                </a:lnTo>
                <a:lnTo>
                  <a:pt x="2092" y="9134"/>
                </a:lnTo>
                <a:lnTo>
                  <a:pt x="2018" y="9098"/>
                </a:lnTo>
                <a:lnTo>
                  <a:pt x="1872" y="9061"/>
                </a:lnTo>
                <a:lnTo>
                  <a:pt x="1725" y="9061"/>
                </a:lnTo>
                <a:lnTo>
                  <a:pt x="1395" y="9134"/>
                </a:lnTo>
                <a:lnTo>
                  <a:pt x="1395" y="9134"/>
                </a:lnTo>
                <a:lnTo>
                  <a:pt x="1798" y="8547"/>
                </a:lnTo>
                <a:lnTo>
                  <a:pt x="1835" y="8511"/>
                </a:lnTo>
                <a:lnTo>
                  <a:pt x="1945" y="8547"/>
                </a:lnTo>
                <a:lnTo>
                  <a:pt x="2092" y="8584"/>
                </a:lnTo>
                <a:lnTo>
                  <a:pt x="2459" y="8621"/>
                </a:lnTo>
                <a:lnTo>
                  <a:pt x="2972" y="8621"/>
                </a:lnTo>
                <a:lnTo>
                  <a:pt x="3082" y="8584"/>
                </a:lnTo>
                <a:lnTo>
                  <a:pt x="3156" y="8511"/>
                </a:lnTo>
                <a:lnTo>
                  <a:pt x="3192" y="8401"/>
                </a:lnTo>
                <a:lnTo>
                  <a:pt x="3156" y="8291"/>
                </a:lnTo>
                <a:lnTo>
                  <a:pt x="3082" y="8217"/>
                </a:lnTo>
                <a:lnTo>
                  <a:pt x="2972" y="8181"/>
                </a:lnTo>
                <a:lnTo>
                  <a:pt x="2055" y="8181"/>
                </a:lnTo>
                <a:lnTo>
                  <a:pt x="2532" y="7520"/>
                </a:lnTo>
                <a:lnTo>
                  <a:pt x="2752" y="7557"/>
                </a:lnTo>
                <a:lnTo>
                  <a:pt x="2899" y="7704"/>
                </a:lnTo>
                <a:lnTo>
                  <a:pt x="3046" y="7777"/>
                </a:lnTo>
                <a:lnTo>
                  <a:pt x="3192" y="7851"/>
                </a:lnTo>
                <a:lnTo>
                  <a:pt x="3376" y="7924"/>
                </a:lnTo>
                <a:lnTo>
                  <a:pt x="3742" y="7961"/>
                </a:lnTo>
                <a:lnTo>
                  <a:pt x="4073" y="7961"/>
                </a:lnTo>
                <a:lnTo>
                  <a:pt x="4549" y="7887"/>
                </a:lnTo>
                <a:lnTo>
                  <a:pt x="4953" y="7777"/>
                </a:lnTo>
                <a:lnTo>
                  <a:pt x="5797" y="7410"/>
                </a:lnTo>
                <a:lnTo>
                  <a:pt x="6237" y="7264"/>
                </a:lnTo>
                <a:lnTo>
                  <a:pt x="6494" y="7227"/>
                </a:lnTo>
                <a:close/>
                <a:moveTo>
                  <a:pt x="4036" y="1"/>
                </a:moveTo>
                <a:lnTo>
                  <a:pt x="3816" y="37"/>
                </a:lnTo>
                <a:lnTo>
                  <a:pt x="3596" y="74"/>
                </a:lnTo>
                <a:lnTo>
                  <a:pt x="3412" y="147"/>
                </a:lnTo>
                <a:lnTo>
                  <a:pt x="3229" y="257"/>
                </a:lnTo>
                <a:lnTo>
                  <a:pt x="3119" y="404"/>
                </a:lnTo>
                <a:lnTo>
                  <a:pt x="3009" y="551"/>
                </a:lnTo>
                <a:lnTo>
                  <a:pt x="2972" y="771"/>
                </a:lnTo>
                <a:lnTo>
                  <a:pt x="3009" y="991"/>
                </a:lnTo>
                <a:lnTo>
                  <a:pt x="3082" y="1174"/>
                </a:lnTo>
                <a:lnTo>
                  <a:pt x="3156" y="1285"/>
                </a:lnTo>
                <a:lnTo>
                  <a:pt x="3266" y="1358"/>
                </a:lnTo>
                <a:lnTo>
                  <a:pt x="3412" y="1431"/>
                </a:lnTo>
                <a:lnTo>
                  <a:pt x="3559" y="1468"/>
                </a:lnTo>
                <a:lnTo>
                  <a:pt x="3706" y="1468"/>
                </a:lnTo>
                <a:lnTo>
                  <a:pt x="3853" y="1431"/>
                </a:lnTo>
                <a:lnTo>
                  <a:pt x="3999" y="1395"/>
                </a:lnTo>
                <a:lnTo>
                  <a:pt x="4073" y="1395"/>
                </a:lnTo>
                <a:lnTo>
                  <a:pt x="3963" y="1468"/>
                </a:lnTo>
                <a:lnTo>
                  <a:pt x="3926" y="1578"/>
                </a:lnTo>
                <a:lnTo>
                  <a:pt x="3889" y="2055"/>
                </a:lnTo>
                <a:lnTo>
                  <a:pt x="3889" y="2532"/>
                </a:lnTo>
                <a:lnTo>
                  <a:pt x="3926" y="3449"/>
                </a:lnTo>
                <a:lnTo>
                  <a:pt x="3926" y="5099"/>
                </a:lnTo>
                <a:lnTo>
                  <a:pt x="3926" y="5283"/>
                </a:lnTo>
                <a:lnTo>
                  <a:pt x="3963" y="5466"/>
                </a:lnTo>
                <a:lnTo>
                  <a:pt x="3963" y="5503"/>
                </a:lnTo>
                <a:lnTo>
                  <a:pt x="3742" y="5613"/>
                </a:lnTo>
                <a:lnTo>
                  <a:pt x="3559" y="5723"/>
                </a:lnTo>
                <a:lnTo>
                  <a:pt x="3229" y="6016"/>
                </a:lnTo>
                <a:lnTo>
                  <a:pt x="2899" y="6347"/>
                </a:lnTo>
                <a:lnTo>
                  <a:pt x="2605" y="6677"/>
                </a:lnTo>
                <a:lnTo>
                  <a:pt x="2239" y="7080"/>
                </a:lnTo>
                <a:lnTo>
                  <a:pt x="1908" y="7484"/>
                </a:lnTo>
                <a:lnTo>
                  <a:pt x="1285" y="8364"/>
                </a:lnTo>
                <a:lnTo>
                  <a:pt x="698" y="9244"/>
                </a:lnTo>
                <a:lnTo>
                  <a:pt x="148" y="10125"/>
                </a:lnTo>
                <a:lnTo>
                  <a:pt x="38" y="10308"/>
                </a:lnTo>
                <a:lnTo>
                  <a:pt x="1" y="10492"/>
                </a:lnTo>
                <a:lnTo>
                  <a:pt x="38" y="10675"/>
                </a:lnTo>
                <a:lnTo>
                  <a:pt x="111" y="10858"/>
                </a:lnTo>
                <a:lnTo>
                  <a:pt x="221" y="11005"/>
                </a:lnTo>
                <a:lnTo>
                  <a:pt x="368" y="11115"/>
                </a:lnTo>
                <a:lnTo>
                  <a:pt x="551" y="11225"/>
                </a:lnTo>
                <a:lnTo>
                  <a:pt x="771" y="11262"/>
                </a:lnTo>
                <a:lnTo>
                  <a:pt x="1321" y="11299"/>
                </a:lnTo>
                <a:lnTo>
                  <a:pt x="1872" y="11262"/>
                </a:lnTo>
                <a:lnTo>
                  <a:pt x="3009" y="11189"/>
                </a:lnTo>
                <a:lnTo>
                  <a:pt x="5503" y="11115"/>
                </a:lnTo>
                <a:lnTo>
                  <a:pt x="7447" y="11042"/>
                </a:lnTo>
                <a:lnTo>
                  <a:pt x="8401" y="11005"/>
                </a:lnTo>
                <a:lnTo>
                  <a:pt x="9355" y="11042"/>
                </a:lnTo>
                <a:lnTo>
                  <a:pt x="9391" y="11152"/>
                </a:lnTo>
                <a:lnTo>
                  <a:pt x="9465" y="11225"/>
                </a:lnTo>
                <a:lnTo>
                  <a:pt x="9612" y="11299"/>
                </a:lnTo>
                <a:lnTo>
                  <a:pt x="9795" y="11335"/>
                </a:lnTo>
                <a:lnTo>
                  <a:pt x="9978" y="11335"/>
                </a:lnTo>
                <a:lnTo>
                  <a:pt x="10125" y="11299"/>
                </a:lnTo>
                <a:lnTo>
                  <a:pt x="10272" y="11299"/>
                </a:lnTo>
                <a:lnTo>
                  <a:pt x="10382" y="11262"/>
                </a:lnTo>
                <a:lnTo>
                  <a:pt x="10455" y="11189"/>
                </a:lnTo>
                <a:lnTo>
                  <a:pt x="10565" y="11115"/>
                </a:lnTo>
                <a:lnTo>
                  <a:pt x="10785" y="10968"/>
                </a:lnTo>
                <a:lnTo>
                  <a:pt x="10969" y="10785"/>
                </a:lnTo>
                <a:lnTo>
                  <a:pt x="11152" y="10602"/>
                </a:lnTo>
                <a:lnTo>
                  <a:pt x="11299" y="10455"/>
                </a:lnTo>
                <a:lnTo>
                  <a:pt x="11336" y="10308"/>
                </a:lnTo>
                <a:lnTo>
                  <a:pt x="11372" y="10198"/>
                </a:lnTo>
                <a:lnTo>
                  <a:pt x="11409" y="10051"/>
                </a:lnTo>
                <a:lnTo>
                  <a:pt x="11372" y="9941"/>
                </a:lnTo>
                <a:lnTo>
                  <a:pt x="11299" y="9685"/>
                </a:lnTo>
                <a:lnTo>
                  <a:pt x="11189" y="9464"/>
                </a:lnTo>
                <a:lnTo>
                  <a:pt x="10859" y="8914"/>
                </a:lnTo>
                <a:lnTo>
                  <a:pt x="10492" y="8364"/>
                </a:lnTo>
                <a:lnTo>
                  <a:pt x="10125" y="7887"/>
                </a:lnTo>
                <a:lnTo>
                  <a:pt x="9722" y="7410"/>
                </a:lnTo>
                <a:lnTo>
                  <a:pt x="9318" y="6933"/>
                </a:lnTo>
                <a:lnTo>
                  <a:pt x="8878" y="6493"/>
                </a:lnTo>
                <a:lnTo>
                  <a:pt x="8474" y="6126"/>
                </a:lnTo>
                <a:lnTo>
                  <a:pt x="8071" y="5760"/>
                </a:lnTo>
                <a:lnTo>
                  <a:pt x="7851" y="5576"/>
                </a:lnTo>
                <a:lnTo>
                  <a:pt x="7594" y="5430"/>
                </a:lnTo>
                <a:lnTo>
                  <a:pt x="7374" y="5319"/>
                </a:lnTo>
                <a:lnTo>
                  <a:pt x="7117" y="5209"/>
                </a:lnTo>
                <a:lnTo>
                  <a:pt x="7117" y="5173"/>
                </a:lnTo>
                <a:lnTo>
                  <a:pt x="7191" y="4953"/>
                </a:lnTo>
                <a:lnTo>
                  <a:pt x="7227" y="4696"/>
                </a:lnTo>
                <a:lnTo>
                  <a:pt x="7227" y="4182"/>
                </a:lnTo>
                <a:lnTo>
                  <a:pt x="7227" y="3669"/>
                </a:lnTo>
                <a:lnTo>
                  <a:pt x="7191" y="3192"/>
                </a:lnTo>
                <a:lnTo>
                  <a:pt x="7154" y="2825"/>
                </a:lnTo>
                <a:lnTo>
                  <a:pt x="7117" y="2385"/>
                </a:lnTo>
                <a:lnTo>
                  <a:pt x="7044" y="2165"/>
                </a:lnTo>
                <a:lnTo>
                  <a:pt x="7007" y="1945"/>
                </a:lnTo>
                <a:lnTo>
                  <a:pt x="6934" y="1761"/>
                </a:lnTo>
                <a:lnTo>
                  <a:pt x="6824" y="1615"/>
                </a:lnTo>
                <a:lnTo>
                  <a:pt x="7191" y="1651"/>
                </a:lnTo>
                <a:lnTo>
                  <a:pt x="7521" y="1651"/>
                </a:lnTo>
                <a:lnTo>
                  <a:pt x="7851" y="1541"/>
                </a:lnTo>
                <a:lnTo>
                  <a:pt x="7998" y="1468"/>
                </a:lnTo>
                <a:lnTo>
                  <a:pt x="8144" y="1358"/>
                </a:lnTo>
                <a:lnTo>
                  <a:pt x="8254" y="1248"/>
                </a:lnTo>
                <a:lnTo>
                  <a:pt x="8254" y="1174"/>
                </a:lnTo>
                <a:lnTo>
                  <a:pt x="8254" y="1101"/>
                </a:lnTo>
                <a:lnTo>
                  <a:pt x="8144" y="624"/>
                </a:lnTo>
                <a:lnTo>
                  <a:pt x="8071" y="404"/>
                </a:lnTo>
                <a:lnTo>
                  <a:pt x="7998" y="294"/>
                </a:lnTo>
                <a:lnTo>
                  <a:pt x="7924" y="221"/>
                </a:lnTo>
                <a:lnTo>
                  <a:pt x="7851" y="147"/>
                </a:lnTo>
                <a:lnTo>
                  <a:pt x="7777" y="147"/>
                </a:lnTo>
                <a:lnTo>
                  <a:pt x="7631" y="111"/>
                </a:lnTo>
                <a:lnTo>
                  <a:pt x="6824" y="74"/>
                </a:lnTo>
                <a:lnTo>
                  <a:pt x="4036" y="1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708" name="Google Shape;708;p14"/>
          <p:cNvSpPr/>
          <p:nvPr/>
        </p:nvSpPr>
        <p:spPr>
          <a:xfrm>
            <a:off x="7975391" y="3053272"/>
            <a:ext cx="541560" cy="679277"/>
          </a:xfrm>
          <a:custGeom>
            <a:avLst/>
            <a:gdLst/>
            <a:ahLst/>
            <a:cxnLst/>
            <a:rect l="l" t="t" r="r" b="b"/>
            <a:pathLst>
              <a:path w="10822" h="13574" extrusionOk="0">
                <a:moveTo>
                  <a:pt x="10235" y="1358"/>
                </a:moveTo>
                <a:lnTo>
                  <a:pt x="10345" y="1652"/>
                </a:lnTo>
                <a:lnTo>
                  <a:pt x="10345" y="1982"/>
                </a:lnTo>
                <a:lnTo>
                  <a:pt x="10345" y="2312"/>
                </a:lnTo>
                <a:lnTo>
                  <a:pt x="10235" y="2605"/>
                </a:lnTo>
                <a:lnTo>
                  <a:pt x="10235" y="2569"/>
                </a:lnTo>
                <a:lnTo>
                  <a:pt x="10198" y="1945"/>
                </a:lnTo>
                <a:lnTo>
                  <a:pt x="10235" y="1358"/>
                </a:lnTo>
                <a:close/>
                <a:moveTo>
                  <a:pt x="9538" y="2092"/>
                </a:moveTo>
                <a:lnTo>
                  <a:pt x="9538" y="2422"/>
                </a:lnTo>
                <a:lnTo>
                  <a:pt x="9538" y="2789"/>
                </a:lnTo>
                <a:lnTo>
                  <a:pt x="9465" y="2202"/>
                </a:lnTo>
                <a:lnTo>
                  <a:pt x="9538" y="2092"/>
                </a:lnTo>
                <a:close/>
                <a:moveTo>
                  <a:pt x="9941" y="1285"/>
                </a:moveTo>
                <a:lnTo>
                  <a:pt x="9868" y="1835"/>
                </a:lnTo>
                <a:lnTo>
                  <a:pt x="9831" y="2129"/>
                </a:lnTo>
                <a:lnTo>
                  <a:pt x="9831" y="2459"/>
                </a:lnTo>
                <a:lnTo>
                  <a:pt x="9831" y="2642"/>
                </a:lnTo>
                <a:lnTo>
                  <a:pt x="9868" y="2789"/>
                </a:lnTo>
                <a:lnTo>
                  <a:pt x="9941" y="2936"/>
                </a:lnTo>
                <a:lnTo>
                  <a:pt x="10015" y="3046"/>
                </a:lnTo>
                <a:lnTo>
                  <a:pt x="10051" y="3046"/>
                </a:lnTo>
                <a:lnTo>
                  <a:pt x="9941" y="3229"/>
                </a:lnTo>
                <a:lnTo>
                  <a:pt x="9648" y="3632"/>
                </a:lnTo>
                <a:lnTo>
                  <a:pt x="9575" y="3046"/>
                </a:lnTo>
                <a:lnTo>
                  <a:pt x="9611" y="3119"/>
                </a:lnTo>
                <a:lnTo>
                  <a:pt x="9648" y="3156"/>
                </a:lnTo>
                <a:lnTo>
                  <a:pt x="9721" y="3192"/>
                </a:lnTo>
                <a:lnTo>
                  <a:pt x="9795" y="3156"/>
                </a:lnTo>
                <a:lnTo>
                  <a:pt x="9868" y="3156"/>
                </a:lnTo>
                <a:lnTo>
                  <a:pt x="9905" y="3082"/>
                </a:lnTo>
                <a:lnTo>
                  <a:pt x="9905" y="3046"/>
                </a:lnTo>
                <a:lnTo>
                  <a:pt x="9905" y="2972"/>
                </a:lnTo>
                <a:lnTo>
                  <a:pt x="9868" y="2936"/>
                </a:lnTo>
                <a:lnTo>
                  <a:pt x="9831" y="2899"/>
                </a:lnTo>
                <a:lnTo>
                  <a:pt x="9758" y="2899"/>
                </a:lnTo>
                <a:lnTo>
                  <a:pt x="9758" y="2642"/>
                </a:lnTo>
                <a:lnTo>
                  <a:pt x="9721" y="2092"/>
                </a:lnTo>
                <a:lnTo>
                  <a:pt x="9685" y="2018"/>
                </a:lnTo>
                <a:lnTo>
                  <a:pt x="9587" y="2018"/>
                </a:lnTo>
                <a:lnTo>
                  <a:pt x="9611" y="1982"/>
                </a:lnTo>
                <a:lnTo>
                  <a:pt x="9721" y="1762"/>
                </a:lnTo>
                <a:lnTo>
                  <a:pt x="9831" y="1542"/>
                </a:lnTo>
                <a:lnTo>
                  <a:pt x="9941" y="1285"/>
                </a:lnTo>
                <a:close/>
                <a:moveTo>
                  <a:pt x="9318" y="2385"/>
                </a:moveTo>
                <a:lnTo>
                  <a:pt x="9281" y="3119"/>
                </a:lnTo>
                <a:lnTo>
                  <a:pt x="9318" y="3889"/>
                </a:lnTo>
                <a:lnTo>
                  <a:pt x="9354" y="3963"/>
                </a:lnTo>
                <a:lnTo>
                  <a:pt x="9098" y="4183"/>
                </a:lnTo>
                <a:lnTo>
                  <a:pt x="9098" y="3963"/>
                </a:lnTo>
                <a:lnTo>
                  <a:pt x="9098" y="3743"/>
                </a:lnTo>
                <a:lnTo>
                  <a:pt x="9024" y="3302"/>
                </a:lnTo>
                <a:lnTo>
                  <a:pt x="8988" y="2715"/>
                </a:lnTo>
                <a:lnTo>
                  <a:pt x="9134" y="2569"/>
                </a:lnTo>
                <a:lnTo>
                  <a:pt x="9318" y="2385"/>
                </a:lnTo>
                <a:close/>
                <a:moveTo>
                  <a:pt x="8107" y="3596"/>
                </a:moveTo>
                <a:lnTo>
                  <a:pt x="7997" y="3889"/>
                </a:lnTo>
                <a:lnTo>
                  <a:pt x="7924" y="4219"/>
                </a:lnTo>
                <a:lnTo>
                  <a:pt x="7887" y="3779"/>
                </a:lnTo>
                <a:lnTo>
                  <a:pt x="8107" y="3596"/>
                </a:lnTo>
                <a:close/>
                <a:moveTo>
                  <a:pt x="8731" y="2972"/>
                </a:moveTo>
                <a:lnTo>
                  <a:pt x="8731" y="3302"/>
                </a:lnTo>
                <a:lnTo>
                  <a:pt x="8731" y="3816"/>
                </a:lnTo>
                <a:lnTo>
                  <a:pt x="8768" y="4109"/>
                </a:lnTo>
                <a:lnTo>
                  <a:pt x="8841" y="4366"/>
                </a:lnTo>
                <a:lnTo>
                  <a:pt x="8841" y="4403"/>
                </a:lnTo>
                <a:lnTo>
                  <a:pt x="8621" y="4586"/>
                </a:lnTo>
                <a:lnTo>
                  <a:pt x="8621" y="4586"/>
                </a:lnTo>
                <a:lnTo>
                  <a:pt x="8658" y="4219"/>
                </a:lnTo>
                <a:lnTo>
                  <a:pt x="8694" y="3816"/>
                </a:lnTo>
                <a:lnTo>
                  <a:pt x="8694" y="3449"/>
                </a:lnTo>
                <a:lnTo>
                  <a:pt x="8658" y="3082"/>
                </a:lnTo>
                <a:lnTo>
                  <a:pt x="8731" y="2972"/>
                </a:lnTo>
                <a:close/>
                <a:moveTo>
                  <a:pt x="8364" y="3339"/>
                </a:moveTo>
                <a:lnTo>
                  <a:pt x="8254" y="4733"/>
                </a:lnTo>
                <a:lnTo>
                  <a:pt x="8291" y="4806"/>
                </a:lnTo>
                <a:lnTo>
                  <a:pt x="8291" y="4843"/>
                </a:lnTo>
                <a:lnTo>
                  <a:pt x="8217" y="4916"/>
                </a:lnTo>
                <a:lnTo>
                  <a:pt x="8181" y="4880"/>
                </a:lnTo>
                <a:lnTo>
                  <a:pt x="8327" y="3522"/>
                </a:lnTo>
                <a:lnTo>
                  <a:pt x="8291" y="3486"/>
                </a:lnTo>
                <a:lnTo>
                  <a:pt x="8254" y="3449"/>
                </a:lnTo>
                <a:lnTo>
                  <a:pt x="8364" y="3339"/>
                </a:lnTo>
                <a:close/>
                <a:moveTo>
                  <a:pt x="7704" y="3963"/>
                </a:moveTo>
                <a:lnTo>
                  <a:pt x="7667" y="4329"/>
                </a:lnTo>
                <a:lnTo>
                  <a:pt x="7594" y="4696"/>
                </a:lnTo>
                <a:lnTo>
                  <a:pt x="7520" y="5026"/>
                </a:lnTo>
                <a:lnTo>
                  <a:pt x="7410" y="5393"/>
                </a:lnTo>
                <a:lnTo>
                  <a:pt x="7410" y="5467"/>
                </a:lnTo>
                <a:lnTo>
                  <a:pt x="7337" y="5430"/>
                </a:lnTo>
                <a:lnTo>
                  <a:pt x="7300" y="5430"/>
                </a:lnTo>
                <a:lnTo>
                  <a:pt x="7300" y="4990"/>
                </a:lnTo>
                <a:lnTo>
                  <a:pt x="7264" y="4696"/>
                </a:lnTo>
                <a:lnTo>
                  <a:pt x="7227" y="4366"/>
                </a:lnTo>
                <a:lnTo>
                  <a:pt x="7704" y="3963"/>
                </a:lnTo>
                <a:close/>
                <a:moveTo>
                  <a:pt x="7044" y="4513"/>
                </a:moveTo>
                <a:lnTo>
                  <a:pt x="6970" y="5026"/>
                </a:lnTo>
                <a:lnTo>
                  <a:pt x="6970" y="5320"/>
                </a:lnTo>
                <a:lnTo>
                  <a:pt x="6970" y="5540"/>
                </a:lnTo>
                <a:lnTo>
                  <a:pt x="7007" y="5650"/>
                </a:lnTo>
                <a:lnTo>
                  <a:pt x="7080" y="5760"/>
                </a:lnTo>
                <a:lnTo>
                  <a:pt x="6677" y="6053"/>
                </a:lnTo>
                <a:lnTo>
                  <a:pt x="6677" y="6053"/>
                </a:lnTo>
                <a:lnTo>
                  <a:pt x="6713" y="5797"/>
                </a:lnTo>
                <a:lnTo>
                  <a:pt x="6750" y="5540"/>
                </a:lnTo>
                <a:lnTo>
                  <a:pt x="6750" y="5173"/>
                </a:lnTo>
                <a:lnTo>
                  <a:pt x="6677" y="4843"/>
                </a:lnTo>
                <a:lnTo>
                  <a:pt x="7044" y="4513"/>
                </a:lnTo>
                <a:close/>
                <a:moveTo>
                  <a:pt x="6603" y="4916"/>
                </a:moveTo>
                <a:lnTo>
                  <a:pt x="6567" y="5173"/>
                </a:lnTo>
                <a:lnTo>
                  <a:pt x="6530" y="5430"/>
                </a:lnTo>
                <a:lnTo>
                  <a:pt x="6457" y="5613"/>
                </a:lnTo>
                <a:lnTo>
                  <a:pt x="6383" y="5760"/>
                </a:lnTo>
                <a:lnTo>
                  <a:pt x="6310" y="5943"/>
                </a:lnTo>
                <a:lnTo>
                  <a:pt x="6310" y="6127"/>
                </a:lnTo>
                <a:lnTo>
                  <a:pt x="6310" y="6200"/>
                </a:lnTo>
                <a:lnTo>
                  <a:pt x="6383" y="6237"/>
                </a:lnTo>
                <a:lnTo>
                  <a:pt x="5980" y="6494"/>
                </a:lnTo>
                <a:lnTo>
                  <a:pt x="6053" y="6090"/>
                </a:lnTo>
                <a:lnTo>
                  <a:pt x="6053" y="5760"/>
                </a:lnTo>
                <a:lnTo>
                  <a:pt x="6016" y="5393"/>
                </a:lnTo>
                <a:lnTo>
                  <a:pt x="6603" y="4916"/>
                </a:lnTo>
                <a:close/>
                <a:moveTo>
                  <a:pt x="5870" y="5540"/>
                </a:moveTo>
                <a:lnTo>
                  <a:pt x="5796" y="5943"/>
                </a:lnTo>
                <a:lnTo>
                  <a:pt x="5686" y="6347"/>
                </a:lnTo>
                <a:lnTo>
                  <a:pt x="5613" y="6567"/>
                </a:lnTo>
                <a:lnTo>
                  <a:pt x="5613" y="6677"/>
                </a:lnTo>
                <a:lnTo>
                  <a:pt x="5613" y="6750"/>
                </a:lnTo>
                <a:lnTo>
                  <a:pt x="5173" y="7081"/>
                </a:lnTo>
                <a:lnTo>
                  <a:pt x="5393" y="5943"/>
                </a:lnTo>
                <a:lnTo>
                  <a:pt x="5870" y="5540"/>
                </a:lnTo>
                <a:close/>
                <a:moveTo>
                  <a:pt x="9134" y="478"/>
                </a:moveTo>
                <a:lnTo>
                  <a:pt x="9428" y="588"/>
                </a:lnTo>
                <a:lnTo>
                  <a:pt x="9318" y="735"/>
                </a:lnTo>
                <a:lnTo>
                  <a:pt x="9318" y="845"/>
                </a:lnTo>
                <a:lnTo>
                  <a:pt x="9354" y="918"/>
                </a:lnTo>
                <a:lnTo>
                  <a:pt x="9428" y="955"/>
                </a:lnTo>
                <a:lnTo>
                  <a:pt x="9538" y="955"/>
                </a:lnTo>
                <a:lnTo>
                  <a:pt x="9538" y="1101"/>
                </a:lnTo>
                <a:lnTo>
                  <a:pt x="9465" y="1285"/>
                </a:lnTo>
                <a:lnTo>
                  <a:pt x="9318" y="1615"/>
                </a:lnTo>
                <a:lnTo>
                  <a:pt x="9134" y="1908"/>
                </a:lnTo>
                <a:lnTo>
                  <a:pt x="8914" y="2202"/>
                </a:lnTo>
                <a:lnTo>
                  <a:pt x="8841" y="2165"/>
                </a:lnTo>
                <a:lnTo>
                  <a:pt x="8804" y="2202"/>
                </a:lnTo>
                <a:lnTo>
                  <a:pt x="8768" y="2202"/>
                </a:lnTo>
                <a:lnTo>
                  <a:pt x="8731" y="2275"/>
                </a:lnTo>
                <a:lnTo>
                  <a:pt x="8731" y="2349"/>
                </a:lnTo>
                <a:lnTo>
                  <a:pt x="8364" y="2715"/>
                </a:lnTo>
                <a:lnTo>
                  <a:pt x="7740" y="3339"/>
                </a:lnTo>
                <a:lnTo>
                  <a:pt x="7667" y="3339"/>
                </a:lnTo>
                <a:lnTo>
                  <a:pt x="7667" y="3412"/>
                </a:lnTo>
                <a:lnTo>
                  <a:pt x="6493" y="4439"/>
                </a:lnTo>
                <a:lnTo>
                  <a:pt x="5650" y="5173"/>
                </a:lnTo>
                <a:lnTo>
                  <a:pt x="4806" y="5870"/>
                </a:lnTo>
                <a:lnTo>
                  <a:pt x="4769" y="5870"/>
                </a:lnTo>
                <a:lnTo>
                  <a:pt x="4733" y="5907"/>
                </a:lnTo>
                <a:lnTo>
                  <a:pt x="4623" y="6017"/>
                </a:lnTo>
                <a:lnTo>
                  <a:pt x="3889" y="6567"/>
                </a:lnTo>
                <a:lnTo>
                  <a:pt x="3852" y="6567"/>
                </a:lnTo>
                <a:lnTo>
                  <a:pt x="3816" y="6604"/>
                </a:lnTo>
                <a:lnTo>
                  <a:pt x="3632" y="6714"/>
                </a:lnTo>
                <a:lnTo>
                  <a:pt x="3339" y="6897"/>
                </a:lnTo>
                <a:lnTo>
                  <a:pt x="3155" y="7007"/>
                </a:lnTo>
                <a:lnTo>
                  <a:pt x="3045" y="7154"/>
                </a:lnTo>
                <a:lnTo>
                  <a:pt x="2972" y="7117"/>
                </a:lnTo>
                <a:lnTo>
                  <a:pt x="2605" y="6824"/>
                </a:lnTo>
                <a:lnTo>
                  <a:pt x="2312" y="6457"/>
                </a:lnTo>
                <a:lnTo>
                  <a:pt x="2128" y="6274"/>
                </a:lnTo>
                <a:lnTo>
                  <a:pt x="1945" y="6090"/>
                </a:lnTo>
                <a:lnTo>
                  <a:pt x="2202" y="5943"/>
                </a:lnTo>
                <a:lnTo>
                  <a:pt x="2458" y="5723"/>
                </a:lnTo>
                <a:lnTo>
                  <a:pt x="2605" y="5943"/>
                </a:lnTo>
                <a:lnTo>
                  <a:pt x="2825" y="6127"/>
                </a:lnTo>
                <a:lnTo>
                  <a:pt x="2935" y="6200"/>
                </a:lnTo>
                <a:lnTo>
                  <a:pt x="3082" y="6237"/>
                </a:lnTo>
                <a:lnTo>
                  <a:pt x="3229" y="6237"/>
                </a:lnTo>
                <a:lnTo>
                  <a:pt x="3339" y="6127"/>
                </a:lnTo>
                <a:lnTo>
                  <a:pt x="3375" y="6090"/>
                </a:lnTo>
                <a:lnTo>
                  <a:pt x="3412" y="6017"/>
                </a:lnTo>
                <a:lnTo>
                  <a:pt x="3375" y="5870"/>
                </a:lnTo>
                <a:lnTo>
                  <a:pt x="3339" y="5797"/>
                </a:lnTo>
                <a:lnTo>
                  <a:pt x="3265" y="5760"/>
                </a:lnTo>
                <a:lnTo>
                  <a:pt x="3119" y="5760"/>
                </a:lnTo>
                <a:lnTo>
                  <a:pt x="3082" y="5797"/>
                </a:lnTo>
                <a:lnTo>
                  <a:pt x="3082" y="5760"/>
                </a:lnTo>
                <a:lnTo>
                  <a:pt x="2935" y="5650"/>
                </a:lnTo>
                <a:lnTo>
                  <a:pt x="2752" y="5503"/>
                </a:lnTo>
                <a:lnTo>
                  <a:pt x="2825" y="5430"/>
                </a:lnTo>
                <a:lnTo>
                  <a:pt x="3302" y="4990"/>
                </a:lnTo>
                <a:lnTo>
                  <a:pt x="3375" y="5173"/>
                </a:lnTo>
                <a:lnTo>
                  <a:pt x="3449" y="5283"/>
                </a:lnTo>
                <a:lnTo>
                  <a:pt x="3559" y="5393"/>
                </a:lnTo>
                <a:lnTo>
                  <a:pt x="3669" y="5503"/>
                </a:lnTo>
                <a:lnTo>
                  <a:pt x="3816" y="5540"/>
                </a:lnTo>
                <a:lnTo>
                  <a:pt x="3926" y="5540"/>
                </a:lnTo>
                <a:lnTo>
                  <a:pt x="3999" y="5467"/>
                </a:lnTo>
                <a:lnTo>
                  <a:pt x="4036" y="5393"/>
                </a:lnTo>
                <a:lnTo>
                  <a:pt x="4036" y="5283"/>
                </a:lnTo>
                <a:lnTo>
                  <a:pt x="3889" y="5136"/>
                </a:lnTo>
                <a:lnTo>
                  <a:pt x="3742" y="4990"/>
                </a:lnTo>
                <a:lnTo>
                  <a:pt x="3632" y="4843"/>
                </a:lnTo>
                <a:lnTo>
                  <a:pt x="3595" y="4770"/>
                </a:lnTo>
                <a:lnTo>
                  <a:pt x="3595" y="4733"/>
                </a:lnTo>
                <a:lnTo>
                  <a:pt x="3926" y="4439"/>
                </a:lnTo>
                <a:lnTo>
                  <a:pt x="4146" y="4256"/>
                </a:lnTo>
                <a:lnTo>
                  <a:pt x="4182" y="4403"/>
                </a:lnTo>
                <a:lnTo>
                  <a:pt x="4256" y="4513"/>
                </a:lnTo>
                <a:lnTo>
                  <a:pt x="4329" y="4623"/>
                </a:lnTo>
                <a:lnTo>
                  <a:pt x="4439" y="4770"/>
                </a:lnTo>
                <a:lnTo>
                  <a:pt x="4586" y="4843"/>
                </a:lnTo>
                <a:lnTo>
                  <a:pt x="4696" y="4880"/>
                </a:lnTo>
                <a:lnTo>
                  <a:pt x="4806" y="4843"/>
                </a:lnTo>
                <a:lnTo>
                  <a:pt x="4843" y="4770"/>
                </a:lnTo>
                <a:lnTo>
                  <a:pt x="4879" y="4733"/>
                </a:lnTo>
                <a:lnTo>
                  <a:pt x="4879" y="4623"/>
                </a:lnTo>
                <a:lnTo>
                  <a:pt x="4843" y="4549"/>
                </a:lnTo>
                <a:lnTo>
                  <a:pt x="4769" y="4476"/>
                </a:lnTo>
                <a:lnTo>
                  <a:pt x="4623" y="4329"/>
                </a:lnTo>
                <a:lnTo>
                  <a:pt x="4513" y="4219"/>
                </a:lnTo>
                <a:lnTo>
                  <a:pt x="4476" y="4073"/>
                </a:lnTo>
                <a:lnTo>
                  <a:pt x="4476" y="3999"/>
                </a:lnTo>
                <a:lnTo>
                  <a:pt x="4989" y="3522"/>
                </a:lnTo>
                <a:lnTo>
                  <a:pt x="5063" y="3632"/>
                </a:lnTo>
                <a:lnTo>
                  <a:pt x="5173" y="3853"/>
                </a:lnTo>
                <a:lnTo>
                  <a:pt x="5356" y="4036"/>
                </a:lnTo>
                <a:lnTo>
                  <a:pt x="5430" y="4073"/>
                </a:lnTo>
                <a:lnTo>
                  <a:pt x="5503" y="4109"/>
                </a:lnTo>
                <a:lnTo>
                  <a:pt x="5576" y="4073"/>
                </a:lnTo>
                <a:lnTo>
                  <a:pt x="5650" y="4036"/>
                </a:lnTo>
                <a:lnTo>
                  <a:pt x="5686" y="3963"/>
                </a:lnTo>
                <a:lnTo>
                  <a:pt x="5686" y="3926"/>
                </a:lnTo>
                <a:lnTo>
                  <a:pt x="5686" y="3853"/>
                </a:lnTo>
                <a:lnTo>
                  <a:pt x="5650" y="3779"/>
                </a:lnTo>
                <a:lnTo>
                  <a:pt x="5246" y="3302"/>
                </a:lnTo>
                <a:lnTo>
                  <a:pt x="5980" y="2642"/>
                </a:lnTo>
                <a:lnTo>
                  <a:pt x="6016" y="2715"/>
                </a:lnTo>
                <a:lnTo>
                  <a:pt x="6163" y="3082"/>
                </a:lnTo>
                <a:lnTo>
                  <a:pt x="6200" y="3156"/>
                </a:lnTo>
                <a:lnTo>
                  <a:pt x="6237" y="3192"/>
                </a:lnTo>
                <a:lnTo>
                  <a:pt x="6383" y="3192"/>
                </a:lnTo>
                <a:lnTo>
                  <a:pt x="6457" y="3156"/>
                </a:lnTo>
                <a:lnTo>
                  <a:pt x="6493" y="3082"/>
                </a:lnTo>
                <a:lnTo>
                  <a:pt x="6530" y="3009"/>
                </a:lnTo>
                <a:lnTo>
                  <a:pt x="6493" y="2936"/>
                </a:lnTo>
                <a:lnTo>
                  <a:pt x="6383" y="2605"/>
                </a:lnTo>
                <a:lnTo>
                  <a:pt x="6273" y="2422"/>
                </a:lnTo>
                <a:lnTo>
                  <a:pt x="7007" y="1725"/>
                </a:lnTo>
                <a:lnTo>
                  <a:pt x="7044" y="1945"/>
                </a:lnTo>
                <a:lnTo>
                  <a:pt x="7080" y="2129"/>
                </a:lnTo>
                <a:lnTo>
                  <a:pt x="7154" y="2349"/>
                </a:lnTo>
                <a:lnTo>
                  <a:pt x="7227" y="2532"/>
                </a:lnTo>
                <a:lnTo>
                  <a:pt x="7300" y="2605"/>
                </a:lnTo>
                <a:lnTo>
                  <a:pt x="7410" y="2642"/>
                </a:lnTo>
                <a:lnTo>
                  <a:pt x="7557" y="2569"/>
                </a:lnTo>
                <a:lnTo>
                  <a:pt x="7630" y="2495"/>
                </a:lnTo>
                <a:lnTo>
                  <a:pt x="7667" y="2385"/>
                </a:lnTo>
                <a:lnTo>
                  <a:pt x="7667" y="2312"/>
                </a:lnTo>
                <a:lnTo>
                  <a:pt x="7630" y="2239"/>
                </a:lnTo>
                <a:lnTo>
                  <a:pt x="7557" y="2165"/>
                </a:lnTo>
                <a:lnTo>
                  <a:pt x="7484" y="2165"/>
                </a:lnTo>
                <a:lnTo>
                  <a:pt x="7337" y="1835"/>
                </a:lnTo>
                <a:lnTo>
                  <a:pt x="7227" y="1542"/>
                </a:lnTo>
                <a:lnTo>
                  <a:pt x="7740" y="1101"/>
                </a:lnTo>
                <a:lnTo>
                  <a:pt x="8217" y="735"/>
                </a:lnTo>
                <a:lnTo>
                  <a:pt x="8364" y="625"/>
                </a:lnTo>
                <a:lnTo>
                  <a:pt x="8511" y="551"/>
                </a:lnTo>
                <a:lnTo>
                  <a:pt x="8841" y="478"/>
                </a:lnTo>
                <a:close/>
                <a:moveTo>
                  <a:pt x="3485" y="7264"/>
                </a:moveTo>
                <a:lnTo>
                  <a:pt x="3449" y="7447"/>
                </a:lnTo>
                <a:lnTo>
                  <a:pt x="3302" y="7337"/>
                </a:lnTo>
                <a:lnTo>
                  <a:pt x="3485" y="7264"/>
                </a:lnTo>
                <a:close/>
                <a:moveTo>
                  <a:pt x="5099" y="6163"/>
                </a:moveTo>
                <a:lnTo>
                  <a:pt x="4733" y="7264"/>
                </a:lnTo>
                <a:lnTo>
                  <a:pt x="4733" y="7337"/>
                </a:lnTo>
                <a:lnTo>
                  <a:pt x="4586" y="7447"/>
                </a:lnTo>
                <a:lnTo>
                  <a:pt x="4586" y="7337"/>
                </a:lnTo>
                <a:lnTo>
                  <a:pt x="4586" y="7301"/>
                </a:lnTo>
                <a:lnTo>
                  <a:pt x="4623" y="6860"/>
                </a:lnTo>
                <a:lnTo>
                  <a:pt x="4733" y="6457"/>
                </a:lnTo>
                <a:lnTo>
                  <a:pt x="5026" y="6237"/>
                </a:lnTo>
                <a:lnTo>
                  <a:pt x="5099" y="6163"/>
                </a:lnTo>
                <a:close/>
                <a:moveTo>
                  <a:pt x="4292" y="6750"/>
                </a:moveTo>
                <a:lnTo>
                  <a:pt x="4219" y="7117"/>
                </a:lnTo>
                <a:lnTo>
                  <a:pt x="4219" y="7484"/>
                </a:lnTo>
                <a:lnTo>
                  <a:pt x="4219" y="7594"/>
                </a:lnTo>
                <a:lnTo>
                  <a:pt x="4292" y="7631"/>
                </a:lnTo>
                <a:lnTo>
                  <a:pt x="3889" y="7924"/>
                </a:lnTo>
                <a:lnTo>
                  <a:pt x="3816" y="7851"/>
                </a:lnTo>
                <a:lnTo>
                  <a:pt x="3889" y="7777"/>
                </a:lnTo>
                <a:lnTo>
                  <a:pt x="3926" y="7667"/>
                </a:lnTo>
                <a:lnTo>
                  <a:pt x="3926" y="7594"/>
                </a:lnTo>
                <a:lnTo>
                  <a:pt x="3889" y="7521"/>
                </a:lnTo>
                <a:lnTo>
                  <a:pt x="3852" y="7484"/>
                </a:lnTo>
                <a:lnTo>
                  <a:pt x="3816" y="7484"/>
                </a:lnTo>
                <a:lnTo>
                  <a:pt x="3889" y="7227"/>
                </a:lnTo>
                <a:lnTo>
                  <a:pt x="3926" y="7007"/>
                </a:lnTo>
                <a:lnTo>
                  <a:pt x="3926" y="6970"/>
                </a:lnTo>
                <a:lnTo>
                  <a:pt x="4292" y="6750"/>
                </a:lnTo>
                <a:close/>
                <a:moveTo>
                  <a:pt x="1101" y="6127"/>
                </a:moveTo>
                <a:lnTo>
                  <a:pt x="1358" y="6200"/>
                </a:lnTo>
                <a:lnTo>
                  <a:pt x="1578" y="6310"/>
                </a:lnTo>
                <a:lnTo>
                  <a:pt x="1761" y="6457"/>
                </a:lnTo>
                <a:lnTo>
                  <a:pt x="1945" y="6677"/>
                </a:lnTo>
                <a:lnTo>
                  <a:pt x="2312" y="7081"/>
                </a:lnTo>
                <a:lnTo>
                  <a:pt x="2715" y="7447"/>
                </a:lnTo>
                <a:lnTo>
                  <a:pt x="3155" y="7777"/>
                </a:lnTo>
                <a:lnTo>
                  <a:pt x="3339" y="7961"/>
                </a:lnTo>
                <a:lnTo>
                  <a:pt x="3522" y="8144"/>
                </a:lnTo>
                <a:lnTo>
                  <a:pt x="3522" y="8181"/>
                </a:lnTo>
                <a:lnTo>
                  <a:pt x="3485" y="8291"/>
                </a:lnTo>
                <a:lnTo>
                  <a:pt x="3485" y="8401"/>
                </a:lnTo>
                <a:lnTo>
                  <a:pt x="3559" y="8474"/>
                </a:lnTo>
                <a:lnTo>
                  <a:pt x="3669" y="8511"/>
                </a:lnTo>
                <a:lnTo>
                  <a:pt x="3669" y="8621"/>
                </a:lnTo>
                <a:lnTo>
                  <a:pt x="3669" y="8658"/>
                </a:lnTo>
                <a:lnTo>
                  <a:pt x="3595" y="8695"/>
                </a:lnTo>
                <a:lnTo>
                  <a:pt x="3229" y="8731"/>
                </a:lnTo>
                <a:lnTo>
                  <a:pt x="3009" y="8474"/>
                </a:lnTo>
                <a:lnTo>
                  <a:pt x="2825" y="8254"/>
                </a:lnTo>
                <a:lnTo>
                  <a:pt x="2165" y="7484"/>
                </a:lnTo>
                <a:lnTo>
                  <a:pt x="1615" y="6897"/>
                </a:lnTo>
                <a:lnTo>
                  <a:pt x="1321" y="6604"/>
                </a:lnTo>
                <a:lnTo>
                  <a:pt x="1174" y="6494"/>
                </a:lnTo>
                <a:lnTo>
                  <a:pt x="991" y="6420"/>
                </a:lnTo>
                <a:lnTo>
                  <a:pt x="1101" y="6127"/>
                </a:lnTo>
                <a:close/>
                <a:moveTo>
                  <a:pt x="8731" y="1"/>
                </a:moveTo>
                <a:lnTo>
                  <a:pt x="8474" y="74"/>
                </a:lnTo>
                <a:lnTo>
                  <a:pt x="8217" y="184"/>
                </a:lnTo>
                <a:lnTo>
                  <a:pt x="7997" y="331"/>
                </a:lnTo>
                <a:lnTo>
                  <a:pt x="7777" y="478"/>
                </a:lnTo>
                <a:lnTo>
                  <a:pt x="7154" y="1028"/>
                </a:lnTo>
                <a:lnTo>
                  <a:pt x="6530" y="1578"/>
                </a:lnTo>
                <a:lnTo>
                  <a:pt x="4036" y="3779"/>
                </a:lnTo>
                <a:lnTo>
                  <a:pt x="2825" y="4843"/>
                </a:lnTo>
                <a:lnTo>
                  <a:pt x="2312" y="5283"/>
                </a:lnTo>
                <a:lnTo>
                  <a:pt x="2092" y="5540"/>
                </a:lnTo>
                <a:lnTo>
                  <a:pt x="1871" y="5797"/>
                </a:lnTo>
                <a:lnTo>
                  <a:pt x="1761" y="5833"/>
                </a:lnTo>
                <a:lnTo>
                  <a:pt x="1725" y="5943"/>
                </a:lnTo>
                <a:lnTo>
                  <a:pt x="1541" y="5833"/>
                </a:lnTo>
                <a:lnTo>
                  <a:pt x="1358" y="5797"/>
                </a:lnTo>
                <a:lnTo>
                  <a:pt x="1174" y="5760"/>
                </a:lnTo>
                <a:lnTo>
                  <a:pt x="954" y="5760"/>
                </a:lnTo>
                <a:lnTo>
                  <a:pt x="844" y="5797"/>
                </a:lnTo>
                <a:lnTo>
                  <a:pt x="771" y="5907"/>
                </a:lnTo>
                <a:lnTo>
                  <a:pt x="624" y="6420"/>
                </a:lnTo>
                <a:lnTo>
                  <a:pt x="624" y="6494"/>
                </a:lnTo>
                <a:lnTo>
                  <a:pt x="661" y="6567"/>
                </a:lnTo>
                <a:lnTo>
                  <a:pt x="698" y="6604"/>
                </a:lnTo>
                <a:lnTo>
                  <a:pt x="771" y="6640"/>
                </a:lnTo>
                <a:lnTo>
                  <a:pt x="918" y="6860"/>
                </a:lnTo>
                <a:lnTo>
                  <a:pt x="1101" y="7081"/>
                </a:lnTo>
                <a:lnTo>
                  <a:pt x="1505" y="7484"/>
                </a:lnTo>
                <a:lnTo>
                  <a:pt x="2385" y="8511"/>
                </a:lnTo>
                <a:lnTo>
                  <a:pt x="2715" y="8951"/>
                </a:lnTo>
                <a:lnTo>
                  <a:pt x="2935" y="9171"/>
                </a:lnTo>
                <a:lnTo>
                  <a:pt x="3155" y="9318"/>
                </a:lnTo>
                <a:lnTo>
                  <a:pt x="3302" y="9355"/>
                </a:lnTo>
                <a:lnTo>
                  <a:pt x="3412" y="9355"/>
                </a:lnTo>
                <a:lnTo>
                  <a:pt x="3522" y="9281"/>
                </a:lnTo>
                <a:lnTo>
                  <a:pt x="3595" y="9171"/>
                </a:lnTo>
                <a:lnTo>
                  <a:pt x="3816" y="9135"/>
                </a:lnTo>
                <a:lnTo>
                  <a:pt x="3962" y="9061"/>
                </a:lnTo>
                <a:lnTo>
                  <a:pt x="4072" y="8951"/>
                </a:lnTo>
                <a:lnTo>
                  <a:pt x="4146" y="8805"/>
                </a:lnTo>
                <a:lnTo>
                  <a:pt x="4146" y="8548"/>
                </a:lnTo>
                <a:lnTo>
                  <a:pt x="4109" y="8328"/>
                </a:lnTo>
                <a:lnTo>
                  <a:pt x="5320" y="7557"/>
                </a:lnTo>
                <a:lnTo>
                  <a:pt x="6530" y="6750"/>
                </a:lnTo>
                <a:lnTo>
                  <a:pt x="7667" y="5907"/>
                </a:lnTo>
                <a:lnTo>
                  <a:pt x="8804" y="5026"/>
                </a:lnTo>
                <a:lnTo>
                  <a:pt x="9281" y="4660"/>
                </a:lnTo>
                <a:lnTo>
                  <a:pt x="9721" y="4219"/>
                </a:lnTo>
                <a:lnTo>
                  <a:pt x="10125" y="3743"/>
                </a:lnTo>
                <a:lnTo>
                  <a:pt x="10308" y="3486"/>
                </a:lnTo>
                <a:lnTo>
                  <a:pt x="10455" y="3229"/>
                </a:lnTo>
                <a:lnTo>
                  <a:pt x="10602" y="2972"/>
                </a:lnTo>
                <a:lnTo>
                  <a:pt x="10712" y="2679"/>
                </a:lnTo>
                <a:lnTo>
                  <a:pt x="10785" y="2385"/>
                </a:lnTo>
                <a:lnTo>
                  <a:pt x="10822" y="2129"/>
                </a:lnTo>
                <a:lnTo>
                  <a:pt x="10822" y="1835"/>
                </a:lnTo>
                <a:lnTo>
                  <a:pt x="10785" y="1542"/>
                </a:lnTo>
                <a:lnTo>
                  <a:pt x="10675" y="1248"/>
                </a:lnTo>
                <a:lnTo>
                  <a:pt x="10528" y="955"/>
                </a:lnTo>
                <a:lnTo>
                  <a:pt x="10382" y="735"/>
                </a:lnTo>
                <a:lnTo>
                  <a:pt x="10198" y="515"/>
                </a:lnTo>
                <a:lnTo>
                  <a:pt x="9978" y="368"/>
                </a:lnTo>
                <a:lnTo>
                  <a:pt x="9758" y="221"/>
                </a:lnTo>
                <a:lnTo>
                  <a:pt x="9501" y="111"/>
                </a:lnTo>
                <a:lnTo>
                  <a:pt x="9281" y="38"/>
                </a:lnTo>
                <a:lnTo>
                  <a:pt x="8988" y="1"/>
                </a:lnTo>
                <a:close/>
                <a:moveTo>
                  <a:pt x="1981" y="12399"/>
                </a:moveTo>
                <a:lnTo>
                  <a:pt x="1981" y="12509"/>
                </a:lnTo>
                <a:lnTo>
                  <a:pt x="1981" y="12656"/>
                </a:lnTo>
                <a:lnTo>
                  <a:pt x="1908" y="12913"/>
                </a:lnTo>
                <a:lnTo>
                  <a:pt x="1798" y="12913"/>
                </a:lnTo>
                <a:lnTo>
                  <a:pt x="1871" y="12656"/>
                </a:lnTo>
                <a:lnTo>
                  <a:pt x="1981" y="12399"/>
                </a:lnTo>
                <a:close/>
                <a:moveTo>
                  <a:pt x="1651" y="9391"/>
                </a:moveTo>
                <a:lnTo>
                  <a:pt x="1688" y="9575"/>
                </a:lnTo>
                <a:lnTo>
                  <a:pt x="1908" y="10198"/>
                </a:lnTo>
                <a:lnTo>
                  <a:pt x="2348" y="11372"/>
                </a:lnTo>
                <a:lnTo>
                  <a:pt x="2422" y="11739"/>
                </a:lnTo>
                <a:lnTo>
                  <a:pt x="2458" y="12106"/>
                </a:lnTo>
                <a:lnTo>
                  <a:pt x="2422" y="12436"/>
                </a:lnTo>
                <a:lnTo>
                  <a:pt x="2348" y="12619"/>
                </a:lnTo>
                <a:lnTo>
                  <a:pt x="2275" y="12766"/>
                </a:lnTo>
                <a:lnTo>
                  <a:pt x="2312" y="12583"/>
                </a:lnTo>
                <a:lnTo>
                  <a:pt x="2275" y="12436"/>
                </a:lnTo>
                <a:lnTo>
                  <a:pt x="2202" y="12326"/>
                </a:lnTo>
                <a:lnTo>
                  <a:pt x="2128" y="12216"/>
                </a:lnTo>
                <a:lnTo>
                  <a:pt x="2018" y="12179"/>
                </a:lnTo>
                <a:lnTo>
                  <a:pt x="1871" y="12179"/>
                </a:lnTo>
                <a:lnTo>
                  <a:pt x="1835" y="12253"/>
                </a:lnTo>
                <a:lnTo>
                  <a:pt x="1835" y="12326"/>
                </a:lnTo>
                <a:lnTo>
                  <a:pt x="1578" y="12656"/>
                </a:lnTo>
                <a:lnTo>
                  <a:pt x="1505" y="12840"/>
                </a:lnTo>
                <a:lnTo>
                  <a:pt x="1431" y="13023"/>
                </a:lnTo>
                <a:lnTo>
                  <a:pt x="1358" y="13023"/>
                </a:lnTo>
                <a:lnTo>
                  <a:pt x="1578" y="12509"/>
                </a:lnTo>
                <a:lnTo>
                  <a:pt x="1761" y="11996"/>
                </a:lnTo>
                <a:lnTo>
                  <a:pt x="1761" y="11959"/>
                </a:lnTo>
                <a:lnTo>
                  <a:pt x="1725" y="11922"/>
                </a:lnTo>
                <a:lnTo>
                  <a:pt x="1688" y="11922"/>
                </a:lnTo>
                <a:lnTo>
                  <a:pt x="1651" y="11959"/>
                </a:lnTo>
                <a:lnTo>
                  <a:pt x="1321" y="12399"/>
                </a:lnTo>
                <a:lnTo>
                  <a:pt x="1028" y="12913"/>
                </a:lnTo>
                <a:lnTo>
                  <a:pt x="881" y="12840"/>
                </a:lnTo>
                <a:lnTo>
                  <a:pt x="881" y="12729"/>
                </a:lnTo>
                <a:lnTo>
                  <a:pt x="1028" y="12436"/>
                </a:lnTo>
                <a:lnTo>
                  <a:pt x="1174" y="12143"/>
                </a:lnTo>
                <a:lnTo>
                  <a:pt x="1358" y="11849"/>
                </a:lnTo>
                <a:lnTo>
                  <a:pt x="1541" y="11556"/>
                </a:lnTo>
                <a:lnTo>
                  <a:pt x="1541" y="11519"/>
                </a:lnTo>
                <a:lnTo>
                  <a:pt x="1505" y="11482"/>
                </a:lnTo>
                <a:lnTo>
                  <a:pt x="1468" y="11519"/>
                </a:lnTo>
                <a:lnTo>
                  <a:pt x="1138" y="11812"/>
                </a:lnTo>
                <a:lnTo>
                  <a:pt x="954" y="11996"/>
                </a:lnTo>
                <a:lnTo>
                  <a:pt x="808" y="12179"/>
                </a:lnTo>
                <a:lnTo>
                  <a:pt x="698" y="12399"/>
                </a:lnTo>
                <a:lnTo>
                  <a:pt x="588" y="12619"/>
                </a:lnTo>
                <a:lnTo>
                  <a:pt x="551" y="12583"/>
                </a:lnTo>
                <a:lnTo>
                  <a:pt x="624" y="12473"/>
                </a:lnTo>
                <a:lnTo>
                  <a:pt x="661" y="12363"/>
                </a:lnTo>
                <a:lnTo>
                  <a:pt x="1138" y="11629"/>
                </a:lnTo>
                <a:lnTo>
                  <a:pt x="1321" y="11262"/>
                </a:lnTo>
                <a:lnTo>
                  <a:pt x="1468" y="10859"/>
                </a:lnTo>
                <a:lnTo>
                  <a:pt x="1431" y="10822"/>
                </a:lnTo>
                <a:lnTo>
                  <a:pt x="1395" y="10822"/>
                </a:lnTo>
                <a:lnTo>
                  <a:pt x="1064" y="11189"/>
                </a:lnTo>
                <a:lnTo>
                  <a:pt x="734" y="11556"/>
                </a:lnTo>
                <a:lnTo>
                  <a:pt x="844" y="11372"/>
                </a:lnTo>
                <a:lnTo>
                  <a:pt x="1248" y="10749"/>
                </a:lnTo>
                <a:lnTo>
                  <a:pt x="1651" y="10125"/>
                </a:lnTo>
                <a:lnTo>
                  <a:pt x="1651" y="10052"/>
                </a:lnTo>
                <a:lnTo>
                  <a:pt x="1615" y="9978"/>
                </a:lnTo>
                <a:lnTo>
                  <a:pt x="1505" y="9978"/>
                </a:lnTo>
                <a:lnTo>
                  <a:pt x="1321" y="10162"/>
                </a:lnTo>
                <a:lnTo>
                  <a:pt x="1505" y="9795"/>
                </a:lnTo>
                <a:lnTo>
                  <a:pt x="1651" y="9391"/>
                </a:lnTo>
                <a:close/>
                <a:moveTo>
                  <a:pt x="1541" y="8768"/>
                </a:moveTo>
                <a:lnTo>
                  <a:pt x="1468" y="8805"/>
                </a:lnTo>
                <a:lnTo>
                  <a:pt x="1395" y="8915"/>
                </a:lnTo>
                <a:lnTo>
                  <a:pt x="1395" y="9025"/>
                </a:lnTo>
                <a:lnTo>
                  <a:pt x="1395" y="9061"/>
                </a:lnTo>
                <a:lnTo>
                  <a:pt x="1211" y="9355"/>
                </a:lnTo>
                <a:lnTo>
                  <a:pt x="1101" y="9648"/>
                </a:lnTo>
                <a:lnTo>
                  <a:pt x="661" y="10602"/>
                </a:lnTo>
                <a:lnTo>
                  <a:pt x="294" y="11409"/>
                </a:lnTo>
                <a:lnTo>
                  <a:pt x="147" y="11812"/>
                </a:lnTo>
                <a:lnTo>
                  <a:pt x="37" y="12253"/>
                </a:lnTo>
                <a:lnTo>
                  <a:pt x="1" y="12399"/>
                </a:lnTo>
                <a:lnTo>
                  <a:pt x="1" y="12509"/>
                </a:lnTo>
                <a:lnTo>
                  <a:pt x="74" y="12729"/>
                </a:lnTo>
                <a:lnTo>
                  <a:pt x="221" y="12913"/>
                </a:lnTo>
                <a:lnTo>
                  <a:pt x="404" y="13096"/>
                </a:lnTo>
                <a:lnTo>
                  <a:pt x="441" y="13170"/>
                </a:lnTo>
                <a:lnTo>
                  <a:pt x="514" y="13206"/>
                </a:lnTo>
                <a:lnTo>
                  <a:pt x="588" y="13243"/>
                </a:lnTo>
                <a:lnTo>
                  <a:pt x="661" y="13243"/>
                </a:lnTo>
                <a:lnTo>
                  <a:pt x="734" y="13280"/>
                </a:lnTo>
                <a:lnTo>
                  <a:pt x="881" y="13353"/>
                </a:lnTo>
                <a:lnTo>
                  <a:pt x="954" y="13426"/>
                </a:lnTo>
                <a:lnTo>
                  <a:pt x="1101" y="13426"/>
                </a:lnTo>
                <a:lnTo>
                  <a:pt x="1431" y="13536"/>
                </a:lnTo>
                <a:lnTo>
                  <a:pt x="1468" y="13573"/>
                </a:lnTo>
                <a:lnTo>
                  <a:pt x="1688" y="13573"/>
                </a:lnTo>
                <a:lnTo>
                  <a:pt x="1908" y="13536"/>
                </a:lnTo>
                <a:lnTo>
                  <a:pt x="2128" y="13463"/>
                </a:lnTo>
                <a:lnTo>
                  <a:pt x="2312" y="13390"/>
                </a:lnTo>
                <a:lnTo>
                  <a:pt x="2495" y="13280"/>
                </a:lnTo>
                <a:lnTo>
                  <a:pt x="2605" y="13133"/>
                </a:lnTo>
                <a:lnTo>
                  <a:pt x="2715" y="12986"/>
                </a:lnTo>
                <a:lnTo>
                  <a:pt x="2788" y="12840"/>
                </a:lnTo>
                <a:lnTo>
                  <a:pt x="2862" y="12693"/>
                </a:lnTo>
                <a:lnTo>
                  <a:pt x="2935" y="12326"/>
                </a:lnTo>
                <a:lnTo>
                  <a:pt x="2935" y="11959"/>
                </a:lnTo>
                <a:lnTo>
                  <a:pt x="2862" y="11592"/>
                </a:lnTo>
                <a:lnTo>
                  <a:pt x="2788" y="11226"/>
                </a:lnTo>
                <a:lnTo>
                  <a:pt x="2678" y="10895"/>
                </a:lnTo>
                <a:lnTo>
                  <a:pt x="2055" y="9061"/>
                </a:lnTo>
                <a:lnTo>
                  <a:pt x="1981" y="8951"/>
                </a:lnTo>
                <a:lnTo>
                  <a:pt x="1871" y="8878"/>
                </a:lnTo>
                <a:lnTo>
                  <a:pt x="1761" y="8805"/>
                </a:lnTo>
                <a:lnTo>
                  <a:pt x="1651" y="8768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709" name="Google Shape;709;p14"/>
          <p:cNvSpPr/>
          <p:nvPr/>
        </p:nvSpPr>
        <p:spPr>
          <a:xfrm>
            <a:off x="1570785" y="4028295"/>
            <a:ext cx="734324" cy="723314"/>
          </a:xfrm>
          <a:custGeom>
            <a:avLst/>
            <a:gdLst/>
            <a:ahLst/>
            <a:cxnLst/>
            <a:rect l="l" t="t" r="r" b="b"/>
            <a:pathLst>
              <a:path w="14674" h="14454" extrusionOk="0">
                <a:moveTo>
                  <a:pt x="7887" y="3779"/>
                </a:moveTo>
                <a:lnTo>
                  <a:pt x="7961" y="3816"/>
                </a:lnTo>
                <a:lnTo>
                  <a:pt x="8071" y="3889"/>
                </a:lnTo>
                <a:lnTo>
                  <a:pt x="8218" y="4072"/>
                </a:lnTo>
                <a:lnTo>
                  <a:pt x="8291" y="4292"/>
                </a:lnTo>
                <a:lnTo>
                  <a:pt x="8364" y="4513"/>
                </a:lnTo>
                <a:lnTo>
                  <a:pt x="8401" y="4696"/>
                </a:lnTo>
                <a:lnTo>
                  <a:pt x="8401" y="4916"/>
                </a:lnTo>
                <a:lnTo>
                  <a:pt x="8401" y="5099"/>
                </a:lnTo>
                <a:lnTo>
                  <a:pt x="8291" y="5283"/>
                </a:lnTo>
                <a:lnTo>
                  <a:pt x="8144" y="4659"/>
                </a:lnTo>
                <a:lnTo>
                  <a:pt x="8034" y="4219"/>
                </a:lnTo>
                <a:lnTo>
                  <a:pt x="7961" y="3999"/>
                </a:lnTo>
                <a:lnTo>
                  <a:pt x="7887" y="3779"/>
                </a:lnTo>
                <a:close/>
                <a:moveTo>
                  <a:pt x="4329" y="5063"/>
                </a:moveTo>
                <a:lnTo>
                  <a:pt x="4476" y="5209"/>
                </a:lnTo>
                <a:lnTo>
                  <a:pt x="4586" y="5356"/>
                </a:lnTo>
                <a:lnTo>
                  <a:pt x="4696" y="5503"/>
                </a:lnTo>
                <a:lnTo>
                  <a:pt x="4769" y="5686"/>
                </a:lnTo>
                <a:lnTo>
                  <a:pt x="4769" y="5870"/>
                </a:lnTo>
                <a:lnTo>
                  <a:pt x="4769" y="6053"/>
                </a:lnTo>
                <a:lnTo>
                  <a:pt x="4659" y="6126"/>
                </a:lnTo>
                <a:lnTo>
                  <a:pt x="4549" y="6237"/>
                </a:lnTo>
                <a:lnTo>
                  <a:pt x="4439" y="5980"/>
                </a:lnTo>
                <a:lnTo>
                  <a:pt x="4329" y="5686"/>
                </a:lnTo>
                <a:lnTo>
                  <a:pt x="4293" y="5393"/>
                </a:lnTo>
                <a:lnTo>
                  <a:pt x="4293" y="5209"/>
                </a:lnTo>
                <a:lnTo>
                  <a:pt x="4293" y="5136"/>
                </a:lnTo>
                <a:lnTo>
                  <a:pt x="4329" y="5063"/>
                </a:lnTo>
                <a:close/>
                <a:moveTo>
                  <a:pt x="6604" y="7594"/>
                </a:moveTo>
                <a:lnTo>
                  <a:pt x="6714" y="7667"/>
                </a:lnTo>
                <a:lnTo>
                  <a:pt x="6787" y="7814"/>
                </a:lnTo>
                <a:lnTo>
                  <a:pt x="6934" y="8071"/>
                </a:lnTo>
                <a:lnTo>
                  <a:pt x="7337" y="8694"/>
                </a:lnTo>
                <a:lnTo>
                  <a:pt x="7117" y="8878"/>
                </a:lnTo>
                <a:lnTo>
                  <a:pt x="7080" y="8768"/>
                </a:lnTo>
                <a:lnTo>
                  <a:pt x="6860" y="8474"/>
                </a:lnTo>
                <a:lnTo>
                  <a:pt x="6677" y="8144"/>
                </a:lnTo>
                <a:lnTo>
                  <a:pt x="6567" y="7887"/>
                </a:lnTo>
                <a:lnTo>
                  <a:pt x="6420" y="7667"/>
                </a:lnTo>
                <a:lnTo>
                  <a:pt x="6604" y="7594"/>
                </a:lnTo>
                <a:close/>
                <a:moveTo>
                  <a:pt x="5283" y="8107"/>
                </a:moveTo>
                <a:lnTo>
                  <a:pt x="5356" y="8144"/>
                </a:lnTo>
                <a:lnTo>
                  <a:pt x="5833" y="9428"/>
                </a:lnTo>
                <a:lnTo>
                  <a:pt x="5650" y="9501"/>
                </a:lnTo>
                <a:lnTo>
                  <a:pt x="5686" y="9318"/>
                </a:lnTo>
                <a:lnTo>
                  <a:pt x="5650" y="9208"/>
                </a:lnTo>
                <a:lnTo>
                  <a:pt x="5613" y="9061"/>
                </a:lnTo>
                <a:lnTo>
                  <a:pt x="5503" y="8768"/>
                </a:lnTo>
                <a:lnTo>
                  <a:pt x="5246" y="8107"/>
                </a:lnTo>
                <a:close/>
                <a:moveTo>
                  <a:pt x="7337" y="9905"/>
                </a:moveTo>
                <a:lnTo>
                  <a:pt x="7337" y="10235"/>
                </a:lnTo>
                <a:lnTo>
                  <a:pt x="7190" y="9978"/>
                </a:lnTo>
                <a:lnTo>
                  <a:pt x="7337" y="9905"/>
                </a:lnTo>
                <a:close/>
                <a:moveTo>
                  <a:pt x="9721" y="9061"/>
                </a:moveTo>
                <a:lnTo>
                  <a:pt x="9832" y="9281"/>
                </a:lnTo>
                <a:lnTo>
                  <a:pt x="9942" y="9501"/>
                </a:lnTo>
                <a:lnTo>
                  <a:pt x="10052" y="9685"/>
                </a:lnTo>
                <a:lnTo>
                  <a:pt x="10162" y="9868"/>
                </a:lnTo>
                <a:lnTo>
                  <a:pt x="10198" y="10015"/>
                </a:lnTo>
                <a:lnTo>
                  <a:pt x="10198" y="10161"/>
                </a:lnTo>
                <a:lnTo>
                  <a:pt x="10198" y="10308"/>
                </a:lnTo>
                <a:lnTo>
                  <a:pt x="10125" y="10455"/>
                </a:lnTo>
                <a:lnTo>
                  <a:pt x="10052" y="10345"/>
                </a:lnTo>
                <a:lnTo>
                  <a:pt x="9978" y="10308"/>
                </a:lnTo>
                <a:lnTo>
                  <a:pt x="9758" y="9758"/>
                </a:lnTo>
                <a:lnTo>
                  <a:pt x="9685" y="9464"/>
                </a:lnTo>
                <a:lnTo>
                  <a:pt x="9575" y="9171"/>
                </a:lnTo>
                <a:lnTo>
                  <a:pt x="9648" y="9134"/>
                </a:lnTo>
                <a:lnTo>
                  <a:pt x="9721" y="9061"/>
                </a:lnTo>
                <a:close/>
                <a:moveTo>
                  <a:pt x="7667" y="9758"/>
                </a:moveTo>
                <a:lnTo>
                  <a:pt x="7777" y="9795"/>
                </a:lnTo>
                <a:lnTo>
                  <a:pt x="7924" y="9868"/>
                </a:lnTo>
                <a:lnTo>
                  <a:pt x="8071" y="10015"/>
                </a:lnTo>
                <a:lnTo>
                  <a:pt x="8181" y="10235"/>
                </a:lnTo>
                <a:lnTo>
                  <a:pt x="8291" y="10638"/>
                </a:lnTo>
                <a:lnTo>
                  <a:pt x="8328" y="10822"/>
                </a:lnTo>
                <a:lnTo>
                  <a:pt x="8328" y="10968"/>
                </a:lnTo>
                <a:lnTo>
                  <a:pt x="8291" y="11115"/>
                </a:lnTo>
                <a:lnTo>
                  <a:pt x="8181" y="11189"/>
                </a:lnTo>
                <a:lnTo>
                  <a:pt x="8181" y="11115"/>
                </a:lnTo>
                <a:lnTo>
                  <a:pt x="8144" y="11005"/>
                </a:lnTo>
                <a:lnTo>
                  <a:pt x="8071" y="10968"/>
                </a:lnTo>
                <a:lnTo>
                  <a:pt x="7997" y="10895"/>
                </a:lnTo>
                <a:lnTo>
                  <a:pt x="7887" y="10675"/>
                </a:lnTo>
                <a:lnTo>
                  <a:pt x="7814" y="10382"/>
                </a:lnTo>
                <a:lnTo>
                  <a:pt x="7741" y="9831"/>
                </a:lnTo>
                <a:lnTo>
                  <a:pt x="7667" y="9758"/>
                </a:lnTo>
                <a:close/>
                <a:moveTo>
                  <a:pt x="10162" y="1321"/>
                </a:moveTo>
                <a:lnTo>
                  <a:pt x="10198" y="1541"/>
                </a:lnTo>
                <a:lnTo>
                  <a:pt x="10272" y="1725"/>
                </a:lnTo>
                <a:lnTo>
                  <a:pt x="10455" y="2092"/>
                </a:lnTo>
                <a:lnTo>
                  <a:pt x="10932" y="3229"/>
                </a:lnTo>
                <a:lnTo>
                  <a:pt x="10969" y="3302"/>
                </a:lnTo>
                <a:lnTo>
                  <a:pt x="10749" y="3375"/>
                </a:lnTo>
                <a:lnTo>
                  <a:pt x="10528" y="3449"/>
                </a:lnTo>
                <a:lnTo>
                  <a:pt x="9758" y="3742"/>
                </a:lnTo>
                <a:lnTo>
                  <a:pt x="8988" y="4146"/>
                </a:lnTo>
                <a:lnTo>
                  <a:pt x="8841" y="4219"/>
                </a:lnTo>
                <a:lnTo>
                  <a:pt x="8731" y="4329"/>
                </a:lnTo>
                <a:lnTo>
                  <a:pt x="8658" y="4072"/>
                </a:lnTo>
                <a:lnTo>
                  <a:pt x="8511" y="3816"/>
                </a:lnTo>
                <a:lnTo>
                  <a:pt x="8364" y="3595"/>
                </a:lnTo>
                <a:lnTo>
                  <a:pt x="8254" y="3522"/>
                </a:lnTo>
                <a:lnTo>
                  <a:pt x="8144" y="3449"/>
                </a:lnTo>
                <a:lnTo>
                  <a:pt x="7997" y="3412"/>
                </a:lnTo>
                <a:lnTo>
                  <a:pt x="7851" y="3375"/>
                </a:lnTo>
                <a:lnTo>
                  <a:pt x="7777" y="3375"/>
                </a:lnTo>
                <a:lnTo>
                  <a:pt x="7704" y="3412"/>
                </a:lnTo>
                <a:lnTo>
                  <a:pt x="7667" y="3485"/>
                </a:lnTo>
                <a:lnTo>
                  <a:pt x="7667" y="3559"/>
                </a:lnTo>
                <a:lnTo>
                  <a:pt x="7484" y="3595"/>
                </a:lnTo>
                <a:lnTo>
                  <a:pt x="7337" y="3706"/>
                </a:lnTo>
                <a:lnTo>
                  <a:pt x="7190" y="3852"/>
                </a:lnTo>
                <a:lnTo>
                  <a:pt x="7044" y="3999"/>
                </a:lnTo>
                <a:lnTo>
                  <a:pt x="7007" y="4109"/>
                </a:lnTo>
                <a:lnTo>
                  <a:pt x="7044" y="4219"/>
                </a:lnTo>
                <a:lnTo>
                  <a:pt x="7264" y="4696"/>
                </a:lnTo>
                <a:lnTo>
                  <a:pt x="7080" y="4769"/>
                </a:lnTo>
                <a:lnTo>
                  <a:pt x="6310" y="5026"/>
                </a:lnTo>
                <a:lnTo>
                  <a:pt x="5576" y="5283"/>
                </a:lnTo>
                <a:lnTo>
                  <a:pt x="5320" y="5356"/>
                </a:lnTo>
                <a:lnTo>
                  <a:pt x="5210" y="5393"/>
                </a:lnTo>
                <a:lnTo>
                  <a:pt x="5136" y="5466"/>
                </a:lnTo>
                <a:lnTo>
                  <a:pt x="5100" y="5356"/>
                </a:lnTo>
                <a:lnTo>
                  <a:pt x="4916" y="5063"/>
                </a:lnTo>
                <a:lnTo>
                  <a:pt x="4806" y="4879"/>
                </a:lnTo>
                <a:lnTo>
                  <a:pt x="4659" y="4733"/>
                </a:lnTo>
                <a:lnTo>
                  <a:pt x="4513" y="4623"/>
                </a:lnTo>
                <a:lnTo>
                  <a:pt x="4329" y="4549"/>
                </a:lnTo>
                <a:lnTo>
                  <a:pt x="4183" y="4513"/>
                </a:lnTo>
                <a:lnTo>
                  <a:pt x="4036" y="4586"/>
                </a:lnTo>
                <a:lnTo>
                  <a:pt x="3852" y="4586"/>
                </a:lnTo>
                <a:lnTo>
                  <a:pt x="3779" y="4623"/>
                </a:lnTo>
                <a:lnTo>
                  <a:pt x="3742" y="4696"/>
                </a:lnTo>
                <a:lnTo>
                  <a:pt x="3706" y="4989"/>
                </a:lnTo>
                <a:lnTo>
                  <a:pt x="3706" y="5283"/>
                </a:lnTo>
                <a:lnTo>
                  <a:pt x="3742" y="5576"/>
                </a:lnTo>
                <a:lnTo>
                  <a:pt x="3816" y="5870"/>
                </a:lnTo>
                <a:lnTo>
                  <a:pt x="3596" y="5833"/>
                </a:lnTo>
                <a:lnTo>
                  <a:pt x="3376" y="5870"/>
                </a:lnTo>
                <a:lnTo>
                  <a:pt x="2972" y="6016"/>
                </a:lnTo>
                <a:lnTo>
                  <a:pt x="2422" y="6163"/>
                </a:lnTo>
                <a:lnTo>
                  <a:pt x="2165" y="6273"/>
                </a:lnTo>
                <a:lnTo>
                  <a:pt x="2055" y="6347"/>
                </a:lnTo>
                <a:lnTo>
                  <a:pt x="1945" y="6457"/>
                </a:lnTo>
                <a:lnTo>
                  <a:pt x="1945" y="6530"/>
                </a:lnTo>
                <a:lnTo>
                  <a:pt x="1982" y="6567"/>
                </a:lnTo>
                <a:lnTo>
                  <a:pt x="2238" y="6603"/>
                </a:lnTo>
                <a:lnTo>
                  <a:pt x="2459" y="6567"/>
                </a:lnTo>
                <a:lnTo>
                  <a:pt x="2972" y="6457"/>
                </a:lnTo>
                <a:lnTo>
                  <a:pt x="3449" y="6347"/>
                </a:lnTo>
                <a:lnTo>
                  <a:pt x="3706" y="6237"/>
                </a:lnTo>
                <a:lnTo>
                  <a:pt x="3816" y="6163"/>
                </a:lnTo>
                <a:lnTo>
                  <a:pt x="3889" y="6090"/>
                </a:lnTo>
                <a:lnTo>
                  <a:pt x="4073" y="6383"/>
                </a:lnTo>
                <a:lnTo>
                  <a:pt x="4256" y="6677"/>
                </a:lnTo>
                <a:lnTo>
                  <a:pt x="4293" y="6713"/>
                </a:lnTo>
                <a:lnTo>
                  <a:pt x="4366" y="6823"/>
                </a:lnTo>
                <a:lnTo>
                  <a:pt x="4549" y="6970"/>
                </a:lnTo>
                <a:lnTo>
                  <a:pt x="4659" y="7007"/>
                </a:lnTo>
                <a:lnTo>
                  <a:pt x="4733" y="7044"/>
                </a:lnTo>
                <a:lnTo>
                  <a:pt x="4806" y="7007"/>
                </a:lnTo>
                <a:lnTo>
                  <a:pt x="4879" y="6933"/>
                </a:lnTo>
                <a:lnTo>
                  <a:pt x="5063" y="6640"/>
                </a:lnTo>
                <a:lnTo>
                  <a:pt x="5173" y="6347"/>
                </a:lnTo>
                <a:lnTo>
                  <a:pt x="5210" y="6053"/>
                </a:lnTo>
                <a:lnTo>
                  <a:pt x="5210" y="5760"/>
                </a:lnTo>
                <a:lnTo>
                  <a:pt x="5320" y="5760"/>
                </a:lnTo>
                <a:lnTo>
                  <a:pt x="5430" y="5723"/>
                </a:lnTo>
                <a:lnTo>
                  <a:pt x="5686" y="5650"/>
                </a:lnTo>
                <a:lnTo>
                  <a:pt x="6457" y="5430"/>
                </a:lnTo>
                <a:lnTo>
                  <a:pt x="7190" y="5173"/>
                </a:lnTo>
                <a:lnTo>
                  <a:pt x="7447" y="5063"/>
                </a:lnTo>
                <a:lnTo>
                  <a:pt x="7631" y="5430"/>
                </a:lnTo>
                <a:lnTo>
                  <a:pt x="7704" y="5613"/>
                </a:lnTo>
                <a:lnTo>
                  <a:pt x="7814" y="5760"/>
                </a:lnTo>
                <a:lnTo>
                  <a:pt x="7924" y="5833"/>
                </a:lnTo>
                <a:lnTo>
                  <a:pt x="8218" y="5833"/>
                </a:lnTo>
                <a:lnTo>
                  <a:pt x="8328" y="5760"/>
                </a:lnTo>
                <a:lnTo>
                  <a:pt x="8548" y="5576"/>
                </a:lnTo>
                <a:lnTo>
                  <a:pt x="8731" y="5356"/>
                </a:lnTo>
                <a:lnTo>
                  <a:pt x="8804" y="5173"/>
                </a:lnTo>
                <a:lnTo>
                  <a:pt x="8841" y="4989"/>
                </a:lnTo>
                <a:lnTo>
                  <a:pt x="8841" y="4806"/>
                </a:lnTo>
                <a:lnTo>
                  <a:pt x="8804" y="4586"/>
                </a:lnTo>
                <a:lnTo>
                  <a:pt x="8914" y="4586"/>
                </a:lnTo>
                <a:lnTo>
                  <a:pt x="9061" y="4513"/>
                </a:lnTo>
                <a:lnTo>
                  <a:pt x="9942" y="4109"/>
                </a:lnTo>
                <a:lnTo>
                  <a:pt x="10639" y="3852"/>
                </a:lnTo>
                <a:lnTo>
                  <a:pt x="10895" y="3742"/>
                </a:lnTo>
                <a:lnTo>
                  <a:pt x="11115" y="3669"/>
                </a:lnTo>
                <a:lnTo>
                  <a:pt x="11519" y="4586"/>
                </a:lnTo>
                <a:lnTo>
                  <a:pt x="11849" y="5540"/>
                </a:lnTo>
                <a:lnTo>
                  <a:pt x="12069" y="6237"/>
                </a:lnTo>
                <a:lnTo>
                  <a:pt x="12032" y="6347"/>
                </a:lnTo>
                <a:lnTo>
                  <a:pt x="11996" y="6457"/>
                </a:lnTo>
                <a:lnTo>
                  <a:pt x="11959" y="6457"/>
                </a:lnTo>
                <a:lnTo>
                  <a:pt x="11592" y="6603"/>
                </a:lnTo>
                <a:lnTo>
                  <a:pt x="10969" y="6787"/>
                </a:lnTo>
                <a:lnTo>
                  <a:pt x="9685" y="7227"/>
                </a:lnTo>
                <a:lnTo>
                  <a:pt x="8438" y="7630"/>
                </a:lnTo>
                <a:lnTo>
                  <a:pt x="7887" y="7777"/>
                </a:lnTo>
                <a:lnTo>
                  <a:pt x="7631" y="7924"/>
                </a:lnTo>
                <a:lnTo>
                  <a:pt x="7521" y="7997"/>
                </a:lnTo>
                <a:lnTo>
                  <a:pt x="7447" y="8107"/>
                </a:lnTo>
                <a:lnTo>
                  <a:pt x="7447" y="8144"/>
                </a:lnTo>
                <a:lnTo>
                  <a:pt x="7631" y="8181"/>
                </a:lnTo>
                <a:lnTo>
                  <a:pt x="7997" y="8181"/>
                </a:lnTo>
                <a:lnTo>
                  <a:pt x="8181" y="8107"/>
                </a:lnTo>
                <a:lnTo>
                  <a:pt x="8914" y="7887"/>
                </a:lnTo>
                <a:lnTo>
                  <a:pt x="10565" y="7374"/>
                </a:lnTo>
                <a:lnTo>
                  <a:pt x="12216" y="6860"/>
                </a:lnTo>
                <a:lnTo>
                  <a:pt x="12289" y="6823"/>
                </a:lnTo>
                <a:lnTo>
                  <a:pt x="12546" y="7777"/>
                </a:lnTo>
                <a:lnTo>
                  <a:pt x="12766" y="8474"/>
                </a:lnTo>
                <a:lnTo>
                  <a:pt x="12729" y="8511"/>
                </a:lnTo>
                <a:lnTo>
                  <a:pt x="12693" y="8584"/>
                </a:lnTo>
                <a:lnTo>
                  <a:pt x="11629" y="8988"/>
                </a:lnTo>
                <a:lnTo>
                  <a:pt x="11042" y="9208"/>
                </a:lnTo>
                <a:lnTo>
                  <a:pt x="10859" y="9281"/>
                </a:lnTo>
                <a:lnTo>
                  <a:pt x="10749" y="9391"/>
                </a:lnTo>
                <a:lnTo>
                  <a:pt x="10455" y="9575"/>
                </a:lnTo>
                <a:lnTo>
                  <a:pt x="10455" y="9611"/>
                </a:lnTo>
                <a:lnTo>
                  <a:pt x="10418" y="9501"/>
                </a:lnTo>
                <a:lnTo>
                  <a:pt x="10198" y="9024"/>
                </a:lnTo>
                <a:lnTo>
                  <a:pt x="10052" y="8804"/>
                </a:lnTo>
                <a:lnTo>
                  <a:pt x="9942" y="8731"/>
                </a:lnTo>
                <a:lnTo>
                  <a:pt x="9832" y="8694"/>
                </a:lnTo>
                <a:lnTo>
                  <a:pt x="9758" y="8694"/>
                </a:lnTo>
                <a:lnTo>
                  <a:pt x="9721" y="8768"/>
                </a:lnTo>
                <a:lnTo>
                  <a:pt x="9685" y="8841"/>
                </a:lnTo>
                <a:lnTo>
                  <a:pt x="9501" y="8841"/>
                </a:lnTo>
                <a:lnTo>
                  <a:pt x="9355" y="8804"/>
                </a:lnTo>
                <a:lnTo>
                  <a:pt x="9208" y="8841"/>
                </a:lnTo>
                <a:lnTo>
                  <a:pt x="9061" y="8878"/>
                </a:lnTo>
                <a:lnTo>
                  <a:pt x="8988" y="8988"/>
                </a:lnTo>
                <a:lnTo>
                  <a:pt x="8914" y="9098"/>
                </a:lnTo>
                <a:lnTo>
                  <a:pt x="8914" y="9208"/>
                </a:lnTo>
                <a:lnTo>
                  <a:pt x="9025" y="9611"/>
                </a:lnTo>
                <a:lnTo>
                  <a:pt x="9135" y="10051"/>
                </a:lnTo>
                <a:lnTo>
                  <a:pt x="8694" y="10161"/>
                </a:lnTo>
                <a:lnTo>
                  <a:pt x="8658" y="10198"/>
                </a:lnTo>
                <a:lnTo>
                  <a:pt x="8621" y="10235"/>
                </a:lnTo>
                <a:lnTo>
                  <a:pt x="8584" y="10345"/>
                </a:lnTo>
                <a:lnTo>
                  <a:pt x="8511" y="10125"/>
                </a:lnTo>
                <a:lnTo>
                  <a:pt x="8401" y="9905"/>
                </a:lnTo>
                <a:lnTo>
                  <a:pt x="8254" y="9685"/>
                </a:lnTo>
                <a:lnTo>
                  <a:pt x="8034" y="9501"/>
                </a:lnTo>
                <a:lnTo>
                  <a:pt x="7777" y="9391"/>
                </a:lnTo>
                <a:lnTo>
                  <a:pt x="7557" y="9391"/>
                </a:lnTo>
                <a:lnTo>
                  <a:pt x="7411" y="9428"/>
                </a:lnTo>
                <a:lnTo>
                  <a:pt x="7300" y="9464"/>
                </a:lnTo>
                <a:lnTo>
                  <a:pt x="7190" y="9538"/>
                </a:lnTo>
                <a:lnTo>
                  <a:pt x="7080" y="9611"/>
                </a:lnTo>
                <a:lnTo>
                  <a:pt x="7044" y="9721"/>
                </a:lnTo>
                <a:lnTo>
                  <a:pt x="7007" y="9868"/>
                </a:lnTo>
                <a:lnTo>
                  <a:pt x="7044" y="9941"/>
                </a:lnTo>
                <a:lnTo>
                  <a:pt x="7117" y="9978"/>
                </a:lnTo>
                <a:lnTo>
                  <a:pt x="7044" y="10235"/>
                </a:lnTo>
                <a:lnTo>
                  <a:pt x="7080" y="10492"/>
                </a:lnTo>
                <a:lnTo>
                  <a:pt x="4806" y="11152"/>
                </a:lnTo>
                <a:lnTo>
                  <a:pt x="4219" y="11335"/>
                </a:lnTo>
                <a:lnTo>
                  <a:pt x="3632" y="11519"/>
                </a:lnTo>
                <a:lnTo>
                  <a:pt x="3449" y="11629"/>
                </a:lnTo>
                <a:lnTo>
                  <a:pt x="3192" y="10602"/>
                </a:lnTo>
                <a:lnTo>
                  <a:pt x="2862" y="9611"/>
                </a:lnTo>
                <a:lnTo>
                  <a:pt x="3339" y="9538"/>
                </a:lnTo>
                <a:lnTo>
                  <a:pt x="3816" y="9428"/>
                </a:lnTo>
                <a:lnTo>
                  <a:pt x="4769" y="9134"/>
                </a:lnTo>
                <a:lnTo>
                  <a:pt x="4843" y="9318"/>
                </a:lnTo>
                <a:lnTo>
                  <a:pt x="4953" y="9501"/>
                </a:lnTo>
                <a:lnTo>
                  <a:pt x="5063" y="9685"/>
                </a:lnTo>
                <a:lnTo>
                  <a:pt x="5246" y="9831"/>
                </a:lnTo>
                <a:lnTo>
                  <a:pt x="5356" y="9868"/>
                </a:lnTo>
                <a:lnTo>
                  <a:pt x="5466" y="9905"/>
                </a:lnTo>
                <a:lnTo>
                  <a:pt x="5613" y="9905"/>
                </a:lnTo>
                <a:lnTo>
                  <a:pt x="5723" y="9868"/>
                </a:lnTo>
                <a:lnTo>
                  <a:pt x="5980" y="9758"/>
                </a:lnTo>
                <a:lnTo>
                  <a:pt x="6163" y="9648"/>
                </a:lnTo>
                <a:lnTo>
                  <a:pt x="6237" y="9538"/>
                </a:lnTo>
                <a:lnTo>
                  <a:pt x="6273" y="9501"/>
                </a:lnTo>
                <a:lnTo>
                  <a:pt x="6237" y="9428"/>
                </a:lnTo>
                <a:lnTo>
                  <a:pt x="5980" y="8731"/>
                </a:lnTo>
                <a:lnTo>
                  <a:pt x="6200" y="8731"/>
                </a:lnTo>
                <a:lnTo>
                  <a:pt x="6383" y="8658"/>
                </a:lnTo>
                <a:lnTo>
                  <a:pt x="6604" y="9244"/>
                </a:lnTo>
                <a:lnTo>
                  <a:pt x="6677" y="9318"/>
                </a:lnTo>
                <a:lnTo>
                  <a:pt x="6714" y="9354"/>
                </a:lnTo>
                <a:lnTo>
                  <a:pt x="6787" y="9354"/>
                </a:lnTo>
                <a:lnTo>
                  <a:pt x="7044" y="9318"/>
                </a:lnTo>
                <a:lnTo>
                  <a:pt x="7300" y="9208"/>
                </a:lnTo>
                <a:lnTo>
                  <a:pt x="7521" y="9061"/>
                </a:lnTo>
                <a:lnTo>
                  <a:pt x="7704" y="8878"/>
                </a:lnTo>
                <a:lnTo>
                  <a:pt x="7741" y="8841"/>
                </a:lnTo>
                <a:lnTo>
                  <a:pt x="7777" y="8768"/>
                </a:lnTo>
                <a:lnTo>
                  <a:pt x="7741" y="8658"/>
                </a:lnTo>
                <a:lnTo>
                  <a:pt x="7264" y="7887"/>
                </a:lnTo>
                <a:lnTo>
                  <a:pt x="7080" y="7520"/>
                </a:lnTo>
                <a:lnTo>
                  <a:pt x="6970" y="7337"/>
                </a:lnTo>
                <a:lnTo>
                  <a:pt x="6824" y="7227"/>
                </a:lnTo>
                <a:lnTo>
                  <a:pt x="6640" y="7154"/>
                </a:lnTo>
                <a:lnTo>
                  <a:pt x="6457" y="7190"/>
                </a:lnTo>
                <a:lnTo>
                  <a:pt x="6383" y="7227"/>
                </a:lnTo>
                <a:lnTo>
                  <a:pt x="6310" y="7264"/>
                </a:lnTo>
                <a:lnTo>
                  <a:pt x="6237" y="7337"/>
                </a:lnTo>
                <a:lnTo>
                  <a:pt x="6200" y="7410"/>
                </a:lnTo>
                <a:lnTo>
                  <a:pt x="6017" y="7447"/>
                </a:lnTo>
                <a:lnTo>
                  <a:pt x="5980" y="7484"/>
                </a:lnTo>
                <a:lnTo>
                  <a:pt x="5943" y="7520"/>
                </a:lnTo>
                <a:lnTo>
                  <a:pt x="5907" y="7594"/>
                </a:lnTo>
                <a:lnTo>
                  <a:pt x="5907" y="7667"/>
                </a:lnTo>
                <a:lnTo>
                  <a:pt x="6200" y="8291"/>
                </a:lnTo>
                <a:lnTo>
                  <a:pt x="6163" y="8364"/>
                </a:lnTo>
                <a:lnTo>
                  <a:pt x="6127" y="8401"/>
                </a:lnTo>
                <a:lnTo>
                  <a:pt x="6090" y="8401"/>
                </a:lnTo>
                <a:lnTo>
                  <a:pt x="6053" y="8437"/>
                </a:lnTo>
                <a:lnTo>
                  <a:pt x="5943" y="8474"/>
                </a:lnTo>
                <a:lnTo>
                  <a:pt x="5907" y="8511"/>
                </a:lnTo>
                <a:lnTo>
                  <a:pt x="5613" y="7814"/>
                </a:lnTo>
                <a:lnTo>
                  <a:pt x="5576" y="7777"/>
                </a:lnTo>
                <a:lnTo>
                  <a:pt x="5540" y="7704"/>
                </a:lnTo>
                <a:lnTo>
                  <a:pt x="5393" y="7704"/>
                </a:lnTo>
                <a:lnTo>
                  <a:pt x="5356" y="7667"/>
                </a:lnTo>
                <a:lnTo>
                  <a:pt x="5173" y="7667"/>
                </a:lnTo>
                <a:lnTo>
                  <a:pt x="4990" y="7704"/>
                </a:lnTo>
                <a:lnTo>
                  <a:pt x="4843" y="7814"/>
                </a:lnTo>
                <a:lnTo>
                  <a:pt x="4733" y="7961"/>
                </a:lnTo>
                <a:lnTo>
                  <a:pt x="4659" y="8144"/>
                </a:lnTo>
                <a:lnTo>
                  <a:pt x="4623" y="8327"/>
                </a:lnTo>
                <a:lnTo>
                  <a:pt x="4623" y="8511"/>
                </a:lnTo>
                <a:lnTo>
                  <a:pt x="4623" y="8694"/>
                </a:lnTo>
                <a:lnTo>
                  <a:pt x="3669" y="8951"/>
                </a:lnTo>
                <a:lnTo>
                  <a:pt x="3229" y="9134"/>
                </a:lnTo>
                <a:lnTo>
                  <a:pt x="2752" y="9318"/>
                </a:lnTo>
                <a:lnTo>
                  <a:pt x="2348" y="7997"/>
                </a:lnTo>
                <a:lnTo>
                  <a:pt x="1908" y="6677"/>
                </a:lnTo>
                <a:lnTo>
                  <a:pt x="1541" y="5356"/>
                </a:lnTo>
                <a:lnTo>
                  <a:pt x="1395" y="4696"/>
                </a:lnTo>
                <a:lnTo>
                  <a:pt x="1285" y="3999"/>
                </a:lnTo>
                <a:lnTo>
                  <a:pt x="1505" y="3962"/>
                </a:lnTo>
                <a:lnTo>
                  <a:pt x="1725" y="3926"/>
                </a:lnTo>
                <a:lnTo>
                  <a:pt x="2165" y="3816"/>
                </a:lnTo>
                <a:lnTo>
                  <a:pt x="3302" y="3485"/>
                </a:lnTo>
                <a:lnTo>
                  <a:pt x="5760" y="2825"/>
                </a:lnTo>
                <a:lnTo>
                  <a:pt x="6934" y="2495"/>
                </a:lnTo>
                <a:lnTo>
                  <a:pt x="8071" y="2092"/>
                </a:lnTo>
                <a:lnTo>
                  <a:pt x="9135" y="1725"/>
                </a:lnTo>
                <a:lnTo>
                  <a:pt x="9758" y="1505"/>
                </a:lnTo>
                <a:lnTo>
                  <a:pt x="9978" y="1395"/>
                </a:lnTo>
                <a:lnTo>
                  <a:pt x="10088" y="1358"/>
                </a:lnTo>
                <a:lnTo>
                  <a:pt x="10162" y="1321"/>
                </a:lnTo>
                <a:close/>
                <a:moveTo>
                  <a:pt x="12876" y="8988"/>
                </a:moveTo>
                <a:lnTo>
                  <a:pt x="13023" y="9575"/>
                </a:lnTo>
                <a:lnTo>
                  <a:pt x="13096" y="9905"/>
                </a:lnTo>
                <a:lnTo>
                  <a:pt x="13206" y="10198"/>
                </a:lnTo>
                <a:lnTo>
                  <a:pt x="12619" y="10271"/>
                </a:lnTo>
                <a:lnTo>
                  <a:pt x="12069" y="10418"/>
                </a:lnTo>
                <a:lnTo>
                  <a:pt x="11519" y="10565"/>
                </a:lnTo>
                <a:lnTo>
                  <a:pt x="10969" y="10748"/>
                </a:lnTo>
                <a:lnTo>
                  <a:pt x="9685" y="11225"/>
                </a:lnTo>
                <a:lnTo>
                  <a:pt x="8438" y="11702"/>
                </a:lnTo>
                <a:lnTo>
                  <a:pt x="5980" y="12619"/>
                </a:lnTo>
                <a:lnTo>
                  <a:pt x="4879" y="13023"/>
                </a:lnTo>
                <a:lnTo>
                  <a:pt x="4329" y="13243"/>
                </a:lnTo>
                <a:lnTo>
                  <a:pt x="3816" y="13499"/>
                </a:lnTo>
                <a:lnTo>
                  <a:pt x="3669" y="12692"/>
                </a:lnTo>
                <a:lnTo>
                  <a:pt x="3522" y="11885"/>
                </a:lnTo>
                <a:lnTo>
                  <a:pt x="3742" y="11885"/>
                </a:lnTo>
                <a:lnTo>
                  <a:pt x="3999" y="11812"/>
                </a:lnTo>
                <a:lnTo>
                  <a:pt x="5173" y="11482"/>
                </a:lnTo>
                <a:lnTo>
                  <a:pt x="7190" y="10932"/>
                </a:lnTo>
                <a:lnTo>
                  <a:pt x="7374" y="11335"/>
                </a:lnTo>
                <a:lnTo>
                  <a:pt x="7594" y="11702"/>
                </a:lnTo>
                <a:lnTo>
                  <a:pt x="7631" y="11775"/>
                </a:lnTo>
                <a:lnTo>
                  <a:pt x="7814" y="11775"/>
                </a:lnTo>
                <a:lnTo>
                  <a:pt x="7887" y="11702"/>
                </a:lnTo>
                <a:lnTo>
                  <a:pt x="7961" y="11629"/>
                </a:lnTo>
                <a:lnTo>
                  <a:pt x="8107" y="11592"/>
                </a:lnTo>
                <a:lnTo>
                  <a:pt x="8401" y="11519"/>
                </a:lnTo>
                <a:lnTo>
                  <a:pt x="8474" y="11445"/>
                </a:lnTo>
                <a:lnTo>
                  <a:pt x="8548" y="11372"/>
                </a:lnTo>
                <a:lnTo>
                  <a:pt x="8658" y="11189"/>
                </a:lnTo>
                <a:lnTo>
                  <a:pt x="8694" y="11005"/>
                </a:lnTo>
                <a:lnTo>
                  <a:pt x="8694" y="10785"/>
                </a:lnTo>
                <a:lnTo>
                  <a:pt x="8658" y="10602"/>
                </a:lnTo>
                <a:lnTo>
                  <a:pt x="8621" y="10418"/>
                </a:lnTo>
                <a:lnTo>
                  <a:pt x="8658" y="10492"/>
                </a:lnTo>
                <a:lnTo>
                  <a:pt x="8768" y="10528"/>
                </a:lnTo>
                <a:lnTo>
                  <a:pt x="9025" y="10492"/>
                </a:lnTo>
                <a:lnTo>
                  <a:pt x="9281" y="10418"/>
                </a:lnTo>
                <a:lnTo>
                  <a:pt x="9428" y="10638"/>
                </a:lnTo>
                <a:lnTo>
                  <a:pt x="9611" y="10822"/>
                </a:lnTo>
                <a:lnTo>
                  <a:pt x="9758" y="10895"/>
                </a:lnTo>
                <a:lnTo>
                  <a:pt x="9942" y="10932"/>
                </a:lnTo>
                <a:lnTo>
                  <a:pt x="10088" y="10932"/>
                </a:lnTo>
                <a:lnTo>
                  <a:pt x="10235" y="10858"/>
                </a:lnTo>
                <a:lnTo>
                  <a:pt x="10382" y="10785"/>
                </a:lnTo>
                <a:lnTo>
                  <a:pt x="10492" y="10638"/>
                </a:lnTo>
                <a:lnTo>
                  <a:pt x="10565" y="10492"/>
                </a:lnTo>
                <a:lnTo>
                  <a:pt x="10602" y="10345"/>
                </a:lnTo>
                <a:lnTo>
                  <a:pt x="10639" y="10161"/>
                </a:lnTo>
                <a:lnTo>
                  <a:pt x="10602" y="9978"/>
                </a:lnTo>
                <a:lnTo>
                  <a:pt x="10492" y="9648"/>
                </a:lnTo>
                <a:lnTo>
                  <a:pt x="10749" y="9648"/>
                </a:lnTo>
                <a:lnTo>
                  <a:pt x="11005" y="9611"/>
                </a:lnTo>
                <a:lnTo>
                  <a:pt x="11629" y="9428"/>
                </a:lnTo>
                <a:lnTo>
                  <a:pt x="12876" y="8988"/>
                </a:lnTo>
                <a:close/>
                <a:moveTo>
                  <a:pt x="13206" y="10675"/>
                </a:moveTo>
                <a:lnTo>
                  <a:pt x="13096" y="10712"/>
                </a:lnTo>
                <a:lnTo>
                  <a:pt x="11592" y="11262"/>
                </a:lnTo>
                <a:lnTo>
                  <a:pt x="8731" y="12362"/>
                </a:lnTo>
                <a:lnTo>
                  <a:pt x="7300" y="12876"/>
                </a:lnTo>
                <a:lnTo>
                  <a:pt x="6604" y="13133"/>
                </a:lnTo>
                <a:lnTo>
                  <a:pt x="5870" y="13316"/>
                </a:lnTo>
                <a:lnTo>
                  <a:pt x="4696" y="13573"/>
                </a:lnTo>
                <a:lnTo>
                  <a:pt x="5393" y="13279"/>
                </a:lnTo>
                <a:lnTo>
                  <a:pt x="6090" y="13023"/>
                </a:lnTo>
                <a:lnTo>
                  <a:pt x="8438" y="12179"/>
                </a:lnTo>
                <a:lnTo>
                  <a:pt x="9611" y="11702"/>
                </a:lnTo>
                <a:lnTo>
                  <a:pt x="10822" y="11299"/>
                </a:lnTo>
                <a:lnTo>
                  <a:pt x="11409" y="11078"/>
                </a:lnTo>
                <a:lnTo>
                  <a:pt x="11996" y="10895"/>
                </a:lnTo>
                <a:lnTo>
                  <a:pt x="12619" y="10748"/>
                </a:lnTo>
                <a:lnTo>
                  <a:pt x="13206" y="10675"/>
                </a:lnTo>
                <a:close/>
                <a:moveTo>
                  <a:pt x="10492" y="478"/>
                </a:moveTo>
                <a:lnTo>
                  <a:pt x="10712" y="1064"/>
                </a:lnTo>
                <a:lnTo>
                  <a:pt x="10969" y="1688"/>
                </a:lnTo>
                <a:lnTo>
                  <a:pt x="11482" y="2862"/>
                </a:lnTo>
                <a:lnTo>
                  <a:pt x="11996" y="4182"/>
                </a:lnTo>
                <a:lnTo>
                  <a:pt x="12473" y="5466"/>
                </a:lnTo>
                <a:lnTo>
                  <a:pt x="12876" y="6713"/>
                </a:lnTo>
                <a:lnTo>
                  <a:pt x="13280" y="7924"/>
                </a:lnTo>
                <a:lnTo>
                  <a:pt x="13683" y="9171"/>
                </a:lnTo>
                <a:lnTo>
                  <a:pt x="14013" y="10418"/>
                </a:lnTo>
                <a:lnTo>
                  <a:pt x="13793" y="10418"/>
                </a:lnTo>
                <a:lnTo>
                  <a:pt x="13573" y="10492"/>
                </a:lnTo>
                <a:lnTo>
                  <a:pt x="13573" y="10418"/>
                </a:lnTo>
                <a:lnTo>
                  <a:pt x="13573" y="10308"/>
                </a:lnTo>
                <a:lnTo>
                  <a:pt x="13646" y="10235"/>
                </a:lnTo>
                <a:lnTo>
                  <a:pt x="13646" y="10125"/>
                </a:lnTo>
                <a:lnTo>
                  <a:pt x="13610" y="9831"/>
                </a:lnTo>
                <a:lnTo>
                  <a:pt x="13610" y="9758"/>
                </a:lnTo>
                <a:lnTo>
                  <a:pt x="13610" y="9721"/>
                </a:lnTo>
                <a:lnTo>
                  <a:pt x="13426" y="9024"/>
                </a:lnTo>
                <a:lnTo>
                  <a:pt x="13096" y="7777"/>
                </a:lnTo>
                <a:lnTo>
                  <a:pt x="12693" y="6603"/>
                </a:lnTo>
                <a:lnTo>
                  <a:pt x="12289" y="5430"/>
                </a:lnTo>
                <a:lnTo>
                  <a:pt x="11849" y="4256"/>
                </a:lnTo>
                <a:lnTo>
                  <a:pt x="11372" y="3119"/>
                </a:lnTo>
                <a:lnTo>
                  <a:pt x="10859" y="1981"/>
                </a:lnTo>
                <a:lnTo>
                  <a:pt x="10675" y="1651"/>
                </a:lnTo>
                <a:lnTo>
                  <a:pt x="10492" y="1358"/>
                </a:lnTo>
                <a:lnTo>
                  <a:pt x="10602" y="1285"/>
                </a:lnTo>
                <a:lnTo>
                  <a:pt x="10639" y="1174"/>
                </a:lnTo>
                <a:lnTo>
                  <a:pt x="10602" y="1064"/>
                </a:lnTo>
                <a:lnTo>
                  <a:pt x="10565" y="991"/>
                </a:lnTo>
                <a:lnTo>
                  <a:pt x="10528" y="954"/>
                </a:lnTo>
                <a:lnTo>
                  <a:pt x="10455" y="918"/>
                </a:lnTo>
                <a:lnTo>
                  <a:pt x="10272" y="881"/>
                </a:lnTo>
                <a:lnTo>
                  <a:pt x="10088" y="918"/>
                </a:lnTo>
                <a:lnTo>
                  <a:pt x="9391" y="1138"/>
                </a:lnTo>
                <a:lnTo>
                  <a:pt x="8658" y="1431"/>
                </a:lnTo>
                <a:lnTo>
                  <a:pt x="7924" y="1688"/>
                </a:lnTo>
                <a:lnTo>
                  <a:pt x="7190" y="1945"/>
                </a:lnTo>
                <a:lnTo>
                  <a:pt x="5650" y="2422"/>
                </a:lnTo>
                <a:lnTo>
                  <a:pt x="4109" y="2862"/>
                </a:lnTo>
                <a:lnTo>
                  <a:pt x="2569" y="3265"/>
                </a:lnTo>
                <a:lnTo>
                  <a:pt x="1762" y="3485"/>
                </a:lnTo>
                <a:lnTo>
                  <a:pt x="1358" y="3632"/>
                </a:lnTo>
                <a:lnTo>
                  <a:pt x="1175" y="3706"/>
                </a:lnTo>
                <a:lnTo>
                  <a:pt x="1028" y="3816"/>
                </a:lnTo>
                <a:lnTo>
                  <a:pt x="991" y="3816"/>
                </a:lnTo>
                <a:lnTo>
                  <a:pt x="955" y="3889"/>
                </a:lnTo>
                <a:lnTo>
                  <a:pt x="918" y="3962"/>
                </a:lnTo>
                <a:lnTo>
                  <a:pt x="991" y="4586"/>
                </a:lnTo>
                <a:lnTo>
                  <a:pt x="1101" y="5209"/>
                </a:lnTo>
                <a:lnTo>
                  <a:pt x="1248" y="5796"/>
                </a:lnTo>
                <a:lnTo>
                  <a:pt x="1395" y="6420"/>
                </a:lnTo>
                <a:lnTo>
                  <a:pt x="1725" y="7594"/>
                </a:lnTo>
                <a:lnTo>
                  <a:pt x="2128" y="8768"/>
                </a:lnTo>
                <a:lnTo>
                  <a:pt x="2532" y="9978"/>
                </a:lnTo>
                <a:lnTo>
                  <a:pt x="2899" y="11152"/>
                </a:lnTo>
                <a:lnTo>
                  <a:pt x="3045" y="11739"/>
                </a:lnTo>
                <a:lnTo>
                  <a:pt x="3192" y="12362"/>
                </a:lnTo>
                <a:lnTo>
                  <a:pt x="3302" y="12949"/>
                </a:lnTo>
                <a:lnTo>
                  <a:pt x="3412" y="13573"/>
                </a:lnTo>
                <a:lnTo>
                  <a:pt x="3412" y="13683"/>
                </a:lnTo>
                <a:lnTo>
                  <a:pt x="3486" y="13720"/>
                </a:lnTo>
                <a:lnTo>
                  <a:pt x="3559" y="13756"/>
                </a:lnTo>
                <a:lnTo>
                  <a:pt x="3632" y="13793"/>
                </a:lnTo>
                <a:lnTo>
                  <a:pt x="3669" y="13830"/>
                </a:lnTo>
                <a:lnTo>
                  <a:pt x="3742" y="13830"/>
                </a:lnTo>
                <a:lnTo>
                  <a:pt x="4036" y="13756"/>
                </a:lnTo>
                <a:lnTo>
                  <a:pt x="3706" y="13903"/>
                </a:lnTo>
                <a:lnTo>
                  <a:pt x="3412" y="14086"/>
                </a:lnTo>
                <a:lnTo>
                  <a:pt x="2569" y="11115"/>
                </a:lnTo>
                <a:lnTo>
                  <a:pt x="2128" y="9611"/>
                </a:lnTo>
                <a:lnTo>
                  <a:pt x="1725" y="8144"/>
                </a:lnTo>
                <a:lnTo>
                  <a:pt x="955" y="5136"/>
                </a:lnTo>
                <a:lnTo>
                  <a:pt x="808" y="4439"/>
                </a:lnTo>
                <a:lnTo>
                  <a:pt x="661" y="3999"/>
                </a:lnTo>
                <a:lnTo>
                  <a:pt x="588" y="3779"/>
                </a:lnTo>
                <a:lnTo>
                  <a:pt x="478" y="3632"/>
                </a:lnTo>
                <a:lnTo>
                  <a:pt x="1065" y="3522"/>
                </a:lnTo>
                <a:lnTo>
                  <a:pt x="1652" y="3412"/>
                </a:lnTo>
                <a:lnTo>
                  <a:pt x="2825" y="3045"/>
                </a:lnTo>
                <a:lnTo>
                  <a:pt x="4183" y="2642"/>
                </a:lnTo>
                <a:lnTo>
                  <a:pt x="5503" y="2202"/>
                </a:lnTo>
                <a:lnTo>
                  <a:pt x="8034" y="1358"/>
                </a:lnTo>
                <a:lnTo>
                  <a:pt x="9281" y="918"/>
                </a:lnTo>
                <a:lnTo>
                  <a:pt x="9905" y="734"/>
                </a:lnTo>
                <a:lnTo>
                  <a:pt x="10198" y="624"/>
                </a:lnTo>
                <a:lnTo>
                  <a:pt x="10492" y="478"/>
                </a:lnTo>
                <a:close/>
                <a:moveTo>
                  <a:pt x="10455" y="1"/>
                </a:moveTo>
                <a:lnTo>
                  <a:pt x="10162" y="37"/>
                </a:lnTo>
                <a:lnTo>
                  <a:pt x="9832" y="147"/>
                </a:lnTo>
                <a:lnTo>
                  <a:pt x="9245" y="367"/>
                </a:lnTo>
                <a:lnTo>
                  <a:pt x="7997" y="808"/>
                </a:lnTo>
                <a:lnTo>
                  <a:pt x="5503" y="1651"/>
                </a:lnTo>
                <a:lnTo>
                  <a:pt x="2935" y="2495"/>
                </a:lnTo>
                <a:lnTo>
                  <a:pt x="1615" y="2899"/>
                </a:lnTo>
                <a:lnTo>
                  <a:pt x="918" y="3082"/>
                </a:lnTo>
                <a:lnTo>
                  <a:pt x="258" y="3339"/>
                </a:lnTo>
                <a:lnTo>
                  <a:pt x="184" y="3412"/>
                </a:lnTo>
                <a:lnTo>
                  <a:pt x="148" y="3522"/>
                </a:lnTo>
                <a:lnTo>
                  <a:pt x="38" y="3559"/>
                </a:lnTo>
                <a:lnTo>
                  <a:pt x="1" y="3595"/>
                </a:lnTo>
                <a:lnTo>
                  <a:pt x="1" y="3632"/>
                </a:lnTo>
                <a:lnTo>
                  <a:pt x="38" y="3779"/>
                </a:lnTo>
                <a:lnTo>
                  <a:pt x="111" y="3926"/>
                </a:lnTo>
                <a:lnTo>
                  <a:pt x="184" y="4036"/>
                </a:lnTo>
                <a:lnTo>
                  <a:pt x="221" y="4146"/>
                </a:lnTo>
                <a:lnTo>
                  <a:pt x="294" y="4366"/>
                </a:lnTo>
                <a:lnTo>
                  <a:pt x="588" y="5796"/>
                </a:lnTo>
                <a:lnTo>
                  <a:pt x="955" y="7227"/>
                </a:lnTo>
                <a:lnTo>
                  <a:pt x="1285" y="8658"/>
                </a:lnTo>
                <a:lnTo>
                  <a:pt x="2055" y="11482"/>
                </a:lnTo>
                <a:lnTo>
                  <a:pt x="2459" y="12876"/>
                </a:lnTo>
                <a:lnTo>
                  <a:pt x="2899" y="14233"/>
                </a:lnTo>
                <a:lnTo>
                  <a:pt x="2935" y="14380"/>
                </a:lnTo>
                <a:lnTo>
                  <a:pt x="3045" y="14416"/>
                </a:lnTo>
                <a:lnTo>
                  <a:pt x="3155" y="14453"/>
                </a:lnTo>
                <a:lnTo>
                  <a:pt x="3302" y="14416"/>
                </a:lnTo>
                <a:lnTo>
                  <a:pt x="3596" y="14343"/>
                </a:lnTo>
                <a:lnTo>
                  <a:pt x="3889" y="14270"/>
                </a:lnTo>
                <a:lnTo>
                  <a:pt x="4513" y="14086"/>
                </a:lnTo>
                <a:lnTo>
                  <a:pt x="5980" y="13793"/>
                </a:lnTo>
                <a:lnTo>
                  <a:pt x="6714" y="13610"/>
                </a:lnTo>
                <a:lnTo>
                  <a:pt x="7447" y="13353"/>
                </a:lnTo>
                <a:lnTo>
                  <a:pt x="8878" y="12839"/>
                </a:lnTo>
                <a:lnTo>
                  <a:pt x="11739" y="11775"/>
                </a:lnTo>
                <a:lnTo>
                  <a:pt x="13133" y="11225"/>
                </a:lnTo>
                <a:lnTo>
                  <a:pt x="13646" y="11078"/>
                </a:lnTo>
                <a:lnTo>
                  <a:pt x="13903" y="10968"/>
                </a:lnTo>
                <a:lnTo>
                  <a:pt x="14160" y="10822"/>
                </a:lnTo>
                <a:lnTo>
                  <a:pt x="14197" y="10932"/>
                </a:lnTo>
                <a:lnTo>
                  <a:pt x="14270" y="10968"/>
                </a:lnTo>
                <a:lnTo>
                  <a:pt x="14380" y="11005"/>
                </a:lnTo>
                <a:lnTo>
                  <a:pt x="14490" y="11005"/>
                </a:lnTo>
                <a:lnTo>
                  <a:pt x="14563" y="10932"/>
                </a:lnTo>
                <a:lnTo>
                  <a:pt x="14637" y="10895"/>
                </a:lnTo>
                <a:lnTo>
                  <a:pt x="14674" y="10785"/>
                </a:lnTo>
                <a:lnTo>
                  <a:pt x="14637" y="10675"/>
                </a:lnTo>
                <a:lnTo>
                  <a:pt x="14270" y="9318"/>
                </a:lnTo>
                <a:lnTo>
                  <a:pt x="13867" y="7997"/>
                </a:lnTo>
                <a:lnTo>
                  <a:pt x="13426" y="6640"/>
                </a:lnTo>
                <a:lnTo>
                  <a:pt x="12949" y="5356"/>
                </a:lnTo>
                <a:lnTo>
                  <a:pt x="12473" y="4036"/>
                </a:lnTo>
                <a:lnTo>
                  <a:pt x="11922" y="2752"/>
                </a:lnTo>
                <a:lnTo>
                  <a:pt x="11409" y="1468"/>
                </a:lnTo>
                <a:lnTo>
                  <a:pt x="11115" y="881"/>
                </a:lnTo>
                <a:lnTo>
                  <a:pt x="10785" y="257"/>
                </a:lnTo>
                <a:lnTo>
                  <a:pt x="10749" y="221"/>
                </a:lnTo>
                <a:lnTo>
                  <a:pt x="10675" y="184"/>
                </a:lnTo>
                <a:lnTo>
                  <a:pt x="10639" y="111"/>
                </a:lnTo>
                <a:lnTo>
                  <a:pt x="10602" y="74"/>
                </a:lnTo>
                <a:lnTo>
                  <a:pt x="10528" y="37"/>
                </a:lnTo>
                <a:lnTo>
                  <a:pt x="10455" y="1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710" name="Google Shape;710;p14"/>
          <p:cNvSpPr/>
          <p:nvPr/>
        </p:nvSpPr>
        <p:spPr>
          <a:xfrm>
            <a:off x="247060" y="4094875"/>
            <a:ext cx="275434" cy="244207"/>
          </a:xfrm>
          <a:custGeom>
            <a:avLst/>
            <a:gdLst/>
            <a:ahLst/>
            <a:cxnLst/>
            <a:rect l="l" t="t" r="r" b="b"/>
            <a:pathLst>
              <a:path w="5504" h="4880" extrusionOk="0">
                <a:moveTo>
                  <a:pt x="5173" y="0"/>
                </a:moveTo>
                <a:lnTo>
                  <a:pt x="5063" y="37"/>
                </a:lnTo>
                <a:lnTo>
                  <a:pt x="4990" y="110"/>
                </a:lnTo>
                <a:lnTo>
                  <a:pt x="4770" y="404"/>
                </a:lnTo>
                <a:lnTo>
                  <a:pt x="4513" y="624"/>
                </a:lnTo>
                <a:lnTo>
                  <a:pt x="4219" y="844"/>
                </a:lnTo>
                <a:lnTo>
                  <a:pt x="3926" y="991"/>
                </a:lnTo>
                <a:lnTo>
                  <a:pt x="3742" y="1064"/>
                </a:lnTo>
                <a:lnTo>
                  <a:pt x="3559" y="1101"/>
                </a:lnTo>
                <a:lnTo>
                  <a:pt x="3229" y="1101"/>
                </a:lnTo>
                <a:lnTo>
                  <a:pt x="2862" y="1028"/>
                </a:lnTo>
                <a:lnTo>
                  <a:pt x="2532" y="917"/>
                </a:lnTo>
                <a:lnTo>
                  <a:pt x="2239" y="807"/>
                </a:lnTo>
                <a:lnTo>
                  <a:pt x="1908" y="734"/>
                </a:lnTo>
                <a:lnTo>
                  <a:pt x="1578" y="661"/>
                </a:lnTo>
                <a:lnTo>
                  <a:pt x="1248" y="624"/>
                </a:lnTo>
                <a:lnTo>
                  <a:pt x="918" y="661"/>
                </a:lnTo>
                <a:lnTo>
                  <a:pt x="625" y="771"/>
                </a:lnTo>
                <a:lnTo>
                  <a:pt x="478" y="844"/>
                </a:lnTo>
                <a:lnTo>
                  <a:pt x="368" y="954"/>
                </a:lnTo>
                <a:lnTo>
                  <a:pt x="258" y="1064"/>
                </a:lnTo>
                <a:lnTo>
                  <a:pt x="148" y="1211"/>
                </a:lnTo>
                <a:lnTo>
                  <a:pt x="111" y="1284"/>
                </a:lnTo>
                <a:lnTo>
                  <a:pt x="111" y="1321"/>
                </a:lnTo>
                <a:lnTo>
                  <a:pt x="148" y="1431"/>
                </a:lnTo>
                <a:lnTo>
                  <a:pt x="258" y="1468"/>
                </a:lnTo>
                <a:lnTo>
                  <a:pt x="368" y="1468"/>
                </a:lnTo>
                <a:lnTo>
                  <a:pt x="698" y="1284"/>
                </a:lnTo>
                <a:lnTo>
                  <a:pt x="1028" y="1174"/>
                </a:lnTo>
                <a:lnTo>
                  <a:pt x="1028" y="2531"/>
                </a:lnTo>
                <a:lnTo>
                  <a:pt x="955" y="3228"/>
                </a:lnTo>
                <a:lnTo>
                  <a:pt x="881" y="3925"/>
                </a:lnTo>
                <a:lnTo>
                  <a:pt x="698" y="3852"/>
                </a:lnTo>
                <a:lnTo>
                  <a:pt x="551" y="3742"/>
                </a:lnTo>
                <a:lnTo>
                  <a:pt x="368" y="3632"/>
                </a:lnTo>
                <a:lnTo>
                  <a:pt x="184" y="3522"/>
                </a:lnTo>
                <a:lnTo>
                  <a:pt x="111" y="3522"/>
                </a:lnTo>
                <a:lnTo>
                  <a:pt x="38" y="3595"/>
                </a:lnTo>
                <a:lnTo>
                  <a:pt x="1" y="3669"/>
                </a:lnTo>
                <a:lnTo>
                  <a:pt x="1" y="3779"/>
                </a:lnTo>
                <a:lnTo>
                  <a:pt x="38" y="3962"/>
                </a:lnTo>
                <a:lnTo>
                  <a:pt x="148" y="4145"/>
                </a:lnTo>
                <a:lnTo>
                  <a:pt x="294" y="4256"/>
                </a:lnTo>
                <a:lnTo>
                  <a:pt x="514" y="4402"/>
                </a:lnTo>
                <a:lnTo>
                  <a:pt x="735" y="4476"/>
                </a:lnTo>
                <a:lnTo>
                  <a:pt x="1175" y="4476"/>
                </a:lnTo>
                <a:lnTo>
                  <a:pt x="1248" y="4439"/>
                </a:lnTo>
                <a:lnTo>
                  <a:pt x="1321" y="4402"/>
                </a:lnTo>
                <a:lnTo>
                  <a:pt x="1395" y="4256"/>
                </a:lnTo>
                <a:lnTo>
                  <a:pt x="1505" y="3485"/>
                </a:lnTo>
                <a:lnTo>
                  <a:pt x="1578" y="2715"/>
                </a:lnTo>
                <a:lnTo>
                  <a:pt x="1578" y="1908"/>
                </a:lnTo>
                <a:lnTo>
                  <a:pt x="1542" y="1504"/>
                </a:lnTo>
                <a:lnTo>
                  <a:pt x="1505" y="1138"/>
                </a:lnTo>
                <a:lnTo>
                  <a:pt x="1762" y="1174"/>
                </a:lnTo>
                <a:lnTo>
                  <a:pt x="2128" y="1321"/>
                </a:lnTo>
                <a:lnTo>
                  <a:pt x="2459" y="1431"/>
                </a:lnTo>
                <a:lnTo>
                  <a:pt x="2825" y="1578"/>
                </a:lnTo>
                <a:lnTo>
                  <a:pt x="3192" y="1651"/>
                </a:lnTo>
                <a:lnTo>
                  <a:pt x="3486" y="1651"/>
                </a:lnTo>
                <a:lnTo>
                  <a:pt x="3449" y="2531"/>
                </a:lnTo>
                <a:lnTo>
                  <a:pt x="3412" y="3449"/>
                </a:lnTo>
                <a:lnTo>
                  <a:pt x="3412" y="3999"/>
                </a:lnTo>
                <a:lnTo>
                  <a:pt x="3412" y="4256"/>
                </a:lnTo>
                <a:lnTo>
                  <a:pt x="3412" y="4366"/>
                </a:lnTo>
                <a:lnTo>
                  <a:pt x="3412" y="4402"/>
                </a:lnTo>
                <a:lnTo>
                  <a:pt x="3449" y="4402"/>
                </a:lnTo>
                <a:lnTo>
                  <a:pt x="3412" y="4476"/>
                </a:lnTo>
                <a:lnTo>
                  <a:pt x="3376" y="4512"/>
                </a:lnTo>
                <a:lnTo>
                  <a:pt x="3376" y="4659"/>
                </a:lnTo>
                <a:lnTo>
                  <a:pt x="3376" y="4696"/>
                </a:lnTo>
                <a:lnTo>
                  <a:pt x="3412" y="4806"/>
                </a:lnTo>
                <a:lnTo>
                  <a:pt x="3522" y="4879"/>
                </a:lnTo>
                <a:lnTo>
                  <a:pt x="3632" y="4879"/>
                </a:lnTo>
                <a:lnTo>
                  <a:pt x="3742" y="4842"/>
                </a:lnTo>
                <a:lnTo>
                  <a:pt x="3853" y="4732"/>
                </a:lnTo>
                <a:lnTo>
                  <a:pt x="3926" y="4586"/>
                </a:lnTo>
                <a:lnTo>
                  <a:pt x="3926" y="4439"/>
                </a:lnTo>
                <a:lnTo>
                  <a:pt x="3926" y="4256"/>
                </a:lnTo>
                <a:lnTo>
                  <a:pt x="3963" y="3045"/>
                </a:lnTo>
                <a:lnTo>
                  <a:pt x="3963" y="1871"/>
                </a:lnTo>
                <a:lnTo>
                  <a:pt x="3963" y="1541"/>
                </a:lnTo>
                <a:lnTo>
                  <a:pt x="4366" y="1394"/>
                </a:lnTo>
                <a:lnTo>
                  <a:pt x="4733" y="1138"/>
                </a:lnTo>
                <a:lnTo>
                  <a:pt x="5063" y="844"/>
                </a:lnTo>
                <a:lnTo>
                  <a:pt x="5320" y="551"/>
                </a:lnTo>
                <a:lnTo>
                  <a:pt x="5467" y="367"/>
                </a:lnTo>
                <a:lnTo>
                  <a:pt x="5503" y="257"/>
                </a:lnTo>
                <a:lnTo>
                  <a:pt x="5503" y="184"/>
                </a:lnTo>
                <a:lnTo>
                  <a:pt x="5430" y="74"/>
                </a:lnTo>
                <a:lnTo>
                  <a:pt x="5356" y="37"/>
                </a:lnTo>
                <a:lnTo>
                  <a:pt x="5283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711" name="Google Shape;711;p14"/>
          <p:cNvSpPr/>
          <p:nvPr/>
        </p:nvSpPr>
        <p:spPr>
          <a:xfrm>
            <a:off x="8516944" y="4082884"/>
            <a:ext cx="690236" cy="510383"/>
          </a:xfrm>
          <a:custGeom>
            <a:avLst/>
            <a:gdLst/>
            <a:ahLst/>
            <a:cxnLst/>
            <a:rect l="l" t="t" r="r" b="b"/>
            <a:pathLst>
              <a:path w="13793" h="10199" extrusionOk="0">
                <a:moveTo>
                  <a:pt x="5649" y="2128"/>
                </a:moveTo>
                <a:lnTo>
                  <a:pt x="5503" y="2165"/>
                </a:lnTo>
                <a:lnTo>
                  <a:pt x="5356" y="2238"/>
                </a:lnTo>
                <a:lnTo>
                  <a:pt x="5209" y="2312"/>
                </a:lnTo>
                <a:lnTo>
                  <a:pt x="5099" y="2422"/>
                </a:lnTo>
                <a:lnTo>
                  <a:pt x="4989" y="2532"/>
                </a:lnTo>
                <a:lnTo>
                  <a:pt x="4916" y="2642"/>
                </a:lnTo>
                <a:lnTo>
                  <a:pt x="4879" y="2788"/>
                </a:lnTo>
                <a:lnTo>
                  <a:pt x="4842" y="2935"/>
                </a:lnTo>
                <a:lnTo>
                  <a:pt x="4842" y="3119"/>
                </a:lnTo>
                <a:lnTo>
                  <a:pt x="4879" y="3265"/>
                </a:lnTo>
                <a:lnTo>
                  <a:pt x="4916" y="3375"/>
                </a:lnTo>
                <a:lnTo>
                  <a:pt x="5026" y="3485"/>
                </a:lnTo>
                <a:lnTo>
                  <a:pt x="5136" y="3522"/>
                </a:lnTo>
                <a:lnTo>
                  <a:pt x="5209" y="3522"/>
                </a:lnTo>
                <a:lnTo>
                  <a:pt x="5319" y="3449"/>
                </a:lnTo>
                <a:lnTo>
                  <a:pt x="5356" y="3375"/>
                </a:lnTo>
                <a:lnTo>
                  <a:pt x="5393" y="3119"/>
                </a:lnTo>
                <a:lnTo>
                  <a:pt x="5393" y="2899"/>
                </a:lnTo>
                <a:lnTo>
                  <a:pt x="5429" y="3045"/>
                </a:lnTo>
                <a:lnTo>
                  <a:pt x="5466" y="3229"/>
                </a:lnTo>
                <a:lnTo>
                  <a:pt x="5503" y="3632"/>
                </a:lnTo>
                <a:lnTo>
                  <a:pt x="5576" y="3926"/>
                </a:lnTo>
                <a:lnTo>
                  <a:pt x="5613" y="4072"/>
                </a:lnTo>
                <a:lnTo>
                  <a:pt x="5723" y="4219"/>
                </a:lnTo>
                <a:lnTo>
                  <a:pt x="5796" y="4256"/>
                </a:lnTo>
                <a:lnTo>
                  <a:pt x="5833" y="4256"/>
                </a:lnTo>
                <a:lnTo>
                  <a:pt x="5906" y="4219"/>
                </a:lnTo>
                <a:lnTo>
                  <a:pt x="5943" y="4146"/>
                </a:lnTo>
                <a:lnTo>
                  <a:pt x="5980" y="4036"/>
                </a:lnTo>
                <a:lnTo>
                  <a:pt x="5980" y="3926"/>
                </a:lnTo>
                <a:lnTo>
                  <a:pt x="5943" y="3669"/>
                </a:lnTo>
                <a:lnTo>
                  <a:pt x="5833" y="3082"/>
                </a:lnTo>
                <a:lnTo>
                  <a:pt x="5759" y="2825"/>
                </a:lnTo>
                <a:lnTo>
                  <a:pt x="5686" y="2715"/>
                </a:lnTo>
                <a:lnTo>
                  <a:pt x="5613" y="2642"/>
                </a:lnTo>
                <a:lnTo>
                  <a:pt x="5723" y="2605"/>
                </a:lnTo>
                <a:lnTo>
                  <a:pt x="6016" y="2605"/>
                </a:lnTo>
                <a:lnTo>
                  <a:pt x="6163" y="2642"/>
                </a:lnTo>
                <a:lnTo>
                  <a:pt x="6310" y="3045"/>
                </a:lnTo>
                <a:lnTo>
                  <a:pt x="6456" y="3522"/>
                </a:lnTo>
                <a:lnTo>
                  <a:pt x="6603" y="3999"/>
                </a:lnTo>
                <a:lnTo>
                  <a:pt x="6640" y="4072"/>
                </a:lnTo>
                <a:lnTo>
                  <a:pt x="6677" y="4109"/>
                </a:lnTo>
                <a:lnTo>
                  <a:pt x="6750" y="4146"/>
                </a:lnTo>
                <a:lnTo>
                  <a:pt x="6823" y="4109"/>
                </a:lnTo>
                <a:lnTo>
                  <a:pt x="6897" y="4072"/>
                </a:lnTo>
                <a:lnTo>
                  <a:pt x="6970" y="4036"/>
                </a:lnTo>
                <a:lnTo>
                  <a:pt x="7007" y="3926"/>
                </a:lnTo>
                <a:lnTo>
                  <a:pt x="7007" y="3852"/>
                </a:lnTo>
                <a:lnTo>
                  <a:pt x="6860" y="3412"/>
                </a:lnTo>
                <a:lnTo>
                  <a:pt x="6750" y="3009"/>
                </a:lnTo>
                <a:lnTo>
                  <a:pt x="6677" y="2862"/>
                </a:lnTo>
                <a:lnTo>
                  <a:pt x="6970" y="3045"/>
                </a:lnTo>
                <a:lnTo>
                  <a:pt x="7227" y="3229"/>
                </a:lnTo>
                <a:lnTo>
                  <a:pt x="7227" y="3449"/>
                </a:lnTo>
                <a:lnTo>
                  <a:pt x="7263" y="3669"/>
                </a:lnTo>
                <a:lnTo>
                  <a:pt x="7410" y="4072"/>
                </a:lnTo>
                <a:lnTo>
                  <a:pt x="7484" y="4146"/>
                </a:lnTo>
                <a:lnTo>
                  <a:pt x="7520" y="4182"/>
                </a:lnTo>
                <a:lnTo>
                  <a:pt x="7667" y="4182"/>
                </a:lnTo>
                <a:lnTo>
                  <a:pt x="7740" y="4146"/>
                </a:lnTo>
                <a:lnTo>
                  <a:pt x="7777" y="4109"/>
                </a:lnTo>
                <a:lnTo>
                  <a:pt x="7814" y="4036"/>
                </a:lnTo>
                <a:lnTo>
                  <a:pt x="7777" y="3926"/>
                </a:lnTo>
                <a:lnTo>
                  <a:pt x="7704" y="3669"/>
                </a:lnTo>
                <a:lnTo>
                  <a:pt x="8034" y="3962"/>
                </a:lnTo>
                <a:lnTo>
                  <a:pt x="8070" y="3999"/>
                </a:lnTo>
                <a:lnTo>
                  <a:pt x="8107" y="3999"/>
                </a:lnTo>
                <a:lnTo>
                  <a:pt x="8144" y="3962"/>
                </a:lnTo>
                <a:lnTo>
                  <a:pt x="8144" y="3926"/>
                </a:lnTo>
                <a:lnTo>
                  <a:pt x="8144" y="3742"/>
                </a:lnTo>
                <a:lnTo>
                  <a:pt x="8107" y="3595"/>
                </a:lnTo>
                <a:lnTo>
                  <a:pt x="7960" y="3302"/>
                </a:lnTo>
                <a:lnTo>
                  <a:pt x="7740" y="3009"/>
                </a:lnTo>
                <a:lnTo>
                  <a:pt x="7484" y="2788"/>
                </a:lnTo>
                <a:lnTo>
                  <a:pt x="7190" y="2568"/>
                </a:lnTo>
                <a:lnTo>
                  <a:pt x="6897" y="2422"/>
                </a:lnTo>
                <a:lnTo>
                  <a:pt x="6566" y="2275"/>
                </a:lnTo>
                <a:lnTo>
                  <a:pt x="6273" y="2165"/>
                </a:lnTo>
                <a:lnTo>
                  <a:pt x="5943" y="2128"/>
                </a:lnTo>
                <a:close/>
                <a:moveTo>
                  <a:pt x="12215" y="3485"/>
                </a:moveTo>
                <a:lnTo>
                  <a:pt x="12142" y="3522"/>
                </a:lnTo>
                <a:lnTo>
                  <a:pt x="12142" y="3559"/>
                </a:lnTo>
                <a:lnTo>
                  <a:pt x="12142" y="3742"/>
                </a:lnTo>
                <a:lnTo>
                  <a:pt x="12142" y="3926"/>
                </a:lnTo>
                <a:lnTo>
                  <a:pt x="12252" y="4292"/>
                </a:lnTo>
                <a:lnTo>
                  <a:pt x="12436" y="4769"/>
                </a:lnTo>
                <a:lnTo>
                  <a:pt x="12582" y="5136"/>
                </a:lnTo>
                <a:lnTo>
                  <a:pt x="12546" y="5209"/>
                </a:lnTo>
                <a:lnTo>
                  <a:pt x="12546" y="5320"/>
                </a:lnTo>
                <a:lnTo>
                  <a:pt x="12582" y="5356"/>
                </a:lnTo>
                <a:lnTo>
                  <a:pt x="12582" y="5430"/>
                </a:lnTo>
                <a:lnTo>
                  <a:pt x="11885" y="5613"/>
                </a:lnTo>
                <a:lnTo>
                  <a:pt x="11885" y="5430"/>
                </a:lnTo>
                <a:lnTo>
                  <a:pt x="11849" y="5246"/>
                </a:lnTo>
                <a:lnTo>
                  <a:pt x="11702" y="4843"/>
                </a:lnTo>
                <a:lnTo>
                  <a:pt x="11629" y="4549"/>
                </a:lnTo>
                <a:lnTo>
                  <a:pt x="11482" y="4256"/>
                </a:lnTo>
                <a:lnTo>
                  <a:pt x="11335" y="3999"/>
                </a:lnTo>
                <a:lnTo>
                  <a:pt x="11115" y="3742"/>
                </a:lnTo>
                <a:lnTo>
                  <a:pt x="11005" y="3742"/>
                </a:lnTo>
                <a:lnTo>
                  <a:pt x="10968" y="3779"/>
                </a:lnTo>
                <a:lnTo>
                  <a:pt x="10932" y="3852"/>
                </a:lnTo>
                <a:lnTo>
                  <a:pt x="10968" y="4109"/>
                </a:lnTo>
                <a:lnTo>
                  <a:pt x="11078" y="4366"/>
                </a:lnTo>
                <a:lnTo>
                  <a:pt x="11262" y="4879"/>
                </a:lnTo>
                <a:lnTo>
                  <a:pt x="11372" y="5320"/>
                </a:lnTo>
                <a:lnTo>
                  <a:pt x="11445" y="5540"/>
                </a:lnTo>
                <a:lnTo>
                  <a:pt x="11555" y="5686"/>
                </a:lnTo>
                <a:lnTo>
                  <a:pt x="11482" y="5723"/>
                </a:lnTo>
                <a:lnTo>
                  <a:pt x="11372" y="5723"/>
                </a:lnTo>
                <a:lnTo>
                  <a:pt x="11262" y="5686"/>
                </a:lnTo>
                <a:lnTo>
                  <a:pt x="11152" y="5650"/>
                </a:lnTo>
                <a:lnTo>
                  <a:pt x="11078" y="5576"/>
                </a:lnTo>
                <a:lnTo>
                  <a:pt x="10895" y="5393"/>
                </a:lnTo>
                <a:lnTo>
                  <a:pt x="10785" y="5209"/>
                </a:lnTo>
                <a:lnTo>
                  <a:pt x="10712" y="5173"/>
                </a:lnTo>
                <a:lnTo>
                  <a:pt x="10675" y="4916"/>
                </a:lnTo>
                <a:lnTo>
                  <a:pt x="10601" y="4696"/>
                </a:lnTo>
                <a:lnTo>
                  <a:pt x="10418" y="4292"/>
                </a:lnTo>
                <a:lnTo>
                  <a:pt x="10381" y="4256"/>
                </a:lnTo>
                <a:lnTo>
                  <a:pt x="10345" y="4219"/>
                </a:lnTo>
                <a:lnTo>
                  <a:pt x="10198" y="4219"/>
                </a:lnTo>
                <a:lnTo>
                  <a:pt x="10125" y="4292"/>
                </a:lnTo>
                <a:lnTo>
                  <a:pt x="10088" y="4366"/>
                </a:lnTo>
                <a:lnTo>
                  <a:pt x="10088" y="4402"/>
                </a:lnTo>
                <a:lnTo>
                  <a:pt x="10125" y="4659"/>
                </a:lnTo>
                <a:lnTo>
                  <a:pt x="10051" y="4623"/>
                </a:lnTo>
                <a:lnTo>
                  <a:pt x="9941" y="4586"/>
                </a:lnTo>
                <a:lnTo>
                  <a:pt x="9868" y="4623"/>
                </a:lnTo>
                <a:lnTo>
                  <a:pt x="9794" y="4696"/>
                </a:lnTo>
                <a:lnTo>
                  <a:pt x="9721" y="4806"/>
                </a:lnTo>
                <a:lnTo>
                  <a:pt x="9684" y="4916"/>
                </a:lnTo>
                <a:lnTo>
                  <a:pt x="9721" y="5026"/>
                </a:lnTo>
                <a:lnTo>
                  <a:pt x="9758" y="5099"/>
                </a:lnTo>
                <a:lnTo>
                  <a:pt x="9905" y="5246"/>
                </a:lnTo>
                <a:lnTo>
                  <a:pt x="10125" y="5356"/>
                </a:lnTo>
                <a:lnTo>
                  <a:pt x="10271" y="5430"/>
                </a:lnTo>
                <a:lnTo>
                  <a:pt x="10345" y="5540"/>
                </a:lnTo>
                <a:lnTo>
                  <a:pt x="10528" y="5796"/>
                </a:lnTo>
                <a:lnTo>
                  <a:pt x="10712" y="5980"/>
                </a:lnTo>
                <a:lnTo>
                  <a:pt x="10932" y="6163"/>
                </a:lnTo>
                <a:lnTo>
                  <a:pt x="11078" y="6200"/>
                </a:lnTo>
                <a:lnTo>
                  <a:pt x="11225" y="6237"/>
                </a:lnTo>
                <a:lnTo>
                  <a:pt x="11519" y="6237"/>
                </a:lnTo>
                <a:lnTo>
                  <a:pt x="11849" y="6163"/>
                </a:lnTo>
                <a:lnTo>
                  <a:pt x="12142" y="6090"/>
                </a:lnTo>
                <a:lnTo>
                  <a:pt x="12986" y="5833"/>
                </a:lnTo>
                <a:lnTo>
                  <a:pt x="13353" y="5686"/>
                </a:lnTo>
                <a:lnTo>
                  <a:pt x="13536" y="5613"/>
                </a:lnTo>
                <a:lnTo>
                  <a:pt x="13719" y="5540"/>
                </a:lnTo>
                <a:lnTo>
                  <a:pt x="13793" y="5466"/>
                </a:lnTo>
                <a:lnTo>
                  <a:pt x="13793" y="5356"/>
                </a:lnTo>
                <a:lnTo>
                  <a:pt x="13756" y="5283"/>
                </a:lnTo>
                <a:lnTo>
                  <a:pt x="13646" y="5246"/>
                </a:lnTo>
                <a:lnTo>
                  <a:pt x="13353" y="5246"/>
                </a:lnTo>
                <a:lnTo>
                  <a:pt x="13059" y="5320"/>
                </a:lnTo>
                <a:lnTo>
                  <a:pt x="13059" y="5099"/>
                </a:lnTo>
                <a:lnTo>
                  <a:pt x="12986" y="4879"/>
                </a:lnTo>
                <a:lnTo>
                  <a:pt x="12839" y="4513"/>
                </a:lnTo>
                <a:lnTo>
                  <a:pt x="12619" y="3962"/>
                </a:lnTo>
                <a:lnTo>
                  <a:pt x="12509" y="3706"/>
                </a:lnTo>
                <a:lnTo>
                  <a:pt x="12326" y="3485"/>
                </a:lnTo>
                <a:close/>
                <a:moveTo>
                  <a:pt x="12069" y="1"/>
                </a:moveTo>
                <a:lnTo>
                  <a:pt x="11702" y="37"/>
                </a:lnTo>
                <a:lnTo>
                  <a:pt x="11335" y="147"/>
                </a:lnTo>
                <a:lnTo>
                  <a:pt x="10638" y="368"/>
                </a:lnTo>
                <a:lnTo>
                  <a:pt x="9905" y="588"/>
                </a:lnTo>
                <a:lnTo>
                  <a:pt x="9538" y="698"/>
                </a:lnTo>
                <a:lnTo>
                  <a:pt x="9171" y="844"/>
                </a:lnTo>
                <a:lnTo>
                  <a:pt x="8914" y="1028"/>
                </a:lnTo>
                <a:lnTo>
                  <a:pt x="8694" y="1211"/>
                </a:lnTo>
                <a:lnTo>
                  <a:pt x="8547" y="1431"/>
                </a:lnTo>
                <a:lnTo>
                  <a:pt x="8437" y="1688"/>
                </a:lnTo>
                <a:lnTo>
                  <a:pt x="8401" y="1945"/>
                </a:lnTo>
                <a:lnTo>
                  <a:pt x="8401" y="2238"/>
                </a:lnTo>
                <a:lnTo>
                  <a:pt x="8401" y="2532"/>
                </a:lnTo>
                <a:lnTo>
                  <a:pt x="8474" y="2825"/>
                </a:lnTo>
                <a:lnTo>
                  <a:pt x="8804" y="4402"/>
                </a:lnTo>
                <a:lnTo>
                  <a:pt x="8951" y="5173"/>
                </a:lnTo>
                <a:lnTo>
                  <a:pt x="9098" y="5980"/>
                </a:lnTo>
                <a:lnTo>
                  <a:pt x="9134" y="6347"/>
                </a:lnTo>
                <a:lnTo>
                  <a:pt x="9134" y="6713"/>
                </a:lnTo>
                <a:lnTo>
                  <a:pt x="8914" y="6126"/>
                </a:lnTo>
                <a:lnTo>
                  <a:pt x="8841" y="5796"/>
                </a:lnTo>
                <a:lnTo>
                  <a:pt x="8731" y="5430"/>
                </a:lnTo>
                <a:lnTo>
                  <a:pt x="8657" y="5246"/>
                </a:lnTo>
                <a:lnTo>
                  <a:pt x="8547" y="5099"/>
                </a:lnTo>
                <a:lnTo>
                  <a:pt x="8437" y="4953"/>
                </a:lnTo>
                <a:lnTo>
                  <a:pt x="8327" y="4879"/>
                </a:lnTo>
                <a:lnTo>
                  <a:pt x="8254" y="4879"/>
                </a:lnTo>
                <a:lnTo>
                  <a:pt x="8217" y="4916"/>
                </a:lnTo>
                <a:lnTo>
                  <a:pt x="8180" y="5026"/>
                </a:lnTo>
                <a:lnTo>
                  <a:pt x="8180" y="5136"/>
                </a:lnTo>
                <a:lnTo>
                  <a:pt x="8217" y="5393"/>
                </a:lnTo>
                <a:lnTo>
                  <a:pt x="8364" y="5906"/>
                </a:lnTo>
                <a:lnTo>
                  <a:pt x="8584" y="6567"/>
                </a:lnTo>
                <a:lnTo>
                  <a:pt x="8767" y="7227"/>
                </a:lnTo>
                <a:lnTo>
                  <a:pt x="8731" y="7374"/>
                </a:lnTo>
                <a:lnTo>
                  <a:pt x="8731" y="7447"/>
                </a:lnTo>
                <a:lnTo>
                  <a:pt x="8731" y="7520"/>
                </a:lnTo>
                <a:lnTo>
                  <a:pt x="8804" y="7594"/>
                </a:lnTo>
                <a:lnTo>
                  <a:pt x="8694" y="7740"/>
                </a:lnTo>
                <a:lnTo>
                  <a:pt x="8547" y="7887"/>
                </a:lnTo>
                <a:lnTo>
                  <a:pt x="8401" y="7997"/>
                </a:lnTo>
                <a:lnTo>
                  <a:pt x="8180" y="8107"/>
                </a:lnTo>
                <a:lnTo>
                  <a:pt x="8144" y="8034"/>
                </a:lnTo>
                <a:lnTo>
                  <a:pt x="8144" y="7997"/>
                </a:lnTo>
                <a:lnTo>
                  <a:pt x="8070" y="7961"/>
                </a:lnTo>
                <a:lnTo>
                  <a:pt x="7630" y="6530"/>
                </a:lnTo>
                <a:lnTo>
                  <a:pt x="7337" y="5650"/>
                </a:lnTo>
                <a:lnTo>
                  <a:pt x="7153" y="5283"/>
                </a:lnTo>
                <a:lnTo>
                  <a:pt x="7080" y="5026"/>
                </a:lnTo>
                <a:lnTo>
                  <a:pt x="7080" y="4953"/>
                </a:lnTo>
                <a:lnTo>
                  <a:pt x="7080" y="4879"/>
                </a:lnTo>
                <a:lnTo>
                  <a:pt x="7117" y="4806"/>
                </a:lnTo>
                <a:lnTo>
                  <a:pt x="7153" y="4733"/>
                </a:lnTo>
                <a:lnTo>
                  <a:pt x="7117" y="4659"/>
                </a:lnTo>
                <a:lnTo>
                  <a:pt x="7080" y="4623"/>
                </a:lnTo>
                <a:lnTo>
                  <a:pt x="6860" y="4476"/>
                </a:lnTo>
                <a:lnTo>
                  <a:pt x="6750" y="4439"/>
                </a:lnTo>
                <a:lnTo>
                  <a:pt x="6640" y="4476"/>
                </a:lnTo>
                <a:lnTo>
                  <a:pt x="6603" y="4549"/>
                </a:lnTo>
                <a:lnTo>
                  <a:pt x="6603" y="4623"/>
                </a:lnTo>
                <a:lnTo>
                  <a:pt x="6640" y="4659"/>
                </a:lnTo>
                <a:lnTo>
                  <a:pt x="6677" y="4769"/>
                </a:lnTo>
                <a:lnTo>
                  <a:pt x="6640" y="4879"/>
                </a:lnTo>
                <a:lnTo>
                  <a:pt x="6640" y="5063"/>
                </a:lnTo>
                <a:lnTo>
                  <a:pt x="6713" y="5320"/>
                </a:lnTo>
                <a:lnTo>
                  <a:pt x="6787" y="5576"/>
                </a:lnTo>
                <a:lnTo>
                  <a:pt x="6970" y="6090"/>
                </a:lnTo>
                <a:lnTo>
                  <a:pt x="7667" y="8254"/>
                </a:lnTo>
                <a:lnTo>
                  <a:pt x="7300" y="8254"/>
                </a:lnTo>
                <a:lnTo>
                  <a:pt x="6970" y="8181"/>
                </a:lnTo>
                <a:lnTo>
                  <a:pt x="6970" y="8107"/>
                </a:lnTo>
                <a:lnTo>
                  <a:pt x="6970" y="8034"/>
                </a:lnTo>
                <a:lnTo>
                  <a:pt x="6897" y="7997"/>
                </a:lnTo>
                <a:lnTo>
                  <a:pt x="6530" y="6383"/>
                </a:lnTo>
                <a:lnTo>
                  <a:pt x="6310" y="5503"/>
                </a:lnTo>
                <a:lnTo>
                  <a:pt x="6200" y="5099"/>
                </a:lnTo>
                <a:lnTo>
                  <a:pt x="6090" y="4916"/>
                </a:lnTo>
                <a:lnTo>
                  <a:pt x="5980" y="4733"/>
                </a:lnTo>
                <a:lnTo>
                  <a:pt x="5943" y="4696"/>
                </a:lnTo>
                <a:lnTo>
                  <a:pt x="5906" y="4696"/>
                </a:lnTo>
                <a:lnTo>
                  <a:pt x="5833" y="4733"/>
                </a:lnTo>
                <a:lnTo>
                  <a:pt x="5833" y="4769"/>
                </a:lnTo>
                <a:lnTo>
                  <a:pt x="5796" y="4989"/>
                </a:lnTo>
                <a:lnTo>
                  <a:pt x="5796" y="5173"/>
                </a:lnTo>
                <a:lnTo>
                  <a:pt x="5870" y="5576"/>
                </a:lnTo>
                <a:lnTo>
                  <a:pt x="6053" y="6383"/>
                </a:lnTo>
                <a:lnTo>
                  <a:pt x="6420" y="7887"/>
                </a:lnTo>
                <a:lnTo>
                  <a:pt x="6420" y="7887"/>
                </a:lnTo>
                <a:lnTo>
                  <a:pt x="6163" y="7740"/>
                </a:lnTo>
                <a:lnTo>
                  <a:pt x="5980" y="7520"/>
                </a:lnTo>
                <a:lnTo>
                  <a:pt x="5759" y="7227"/>
                </a:lnTo>
                <a:lnTo>
                  <a:pt x="5576" y="6897"/>
                </a:lnTo>
                <a:lnTo>
                  <a:pt x="5466" y="6567"/>
                </a:lnTo>
                <a:lnTo>
                  <a:pt x="5393" y="6237"/>
                </a:lnTo>
                <a:lnTo>
                  <a:pt x="5246" y="5540"/>
                </a:lnTo>
                <a:lnTo>
                  <a:pt x="5173" y="5209"/>
                </a:lnTo>
                <a:lnTo>
                  <a:pt x="5063" y="4879"/>
                </a:lnTo>
                <a:lnTo>
                  <a:pt x="4916" y="4586"/>
                </a:lnTo>
                <a:lnTo>
                  <a:pt x="4732" y="4366"/>
                </a:lnTo>
                <a:lnTo>
                  <a:pt x="4512" y="4146"/>
                </a:lnTo>
                <a:lnTo>
                  <a:pt x="4292" y="3962"/>
                </a:lnTo>
                <a:lnTo>
                  <a:pt x="4035" y="3816"/>
                </a:lnTo>
                <a:lnTo>
                  <a:pt x="3779" y="3706"/>
                </a:lnTo>
                <a:lnTo>
                  <a:pt x="3485" y="3595"/>
                </a:lnTo>
                <a:lnTo>
                  <a:pt x="3192" y="3522"/>
                </a:lnTo>
                <a:lnTo>
                  <a:pt x="2862" y="3449"/>
                </a:lnTo>
                <a:lnTo>
                  <a:pt x="2128" y="3449"/>
                </a:lnTo>
                <a:lnTo>
                  <a:pt x="1798" y="3522"/>
                </a:lnTo>
                <a:lnTo>
                  <a:pt x="1101" y="3669"/>
                </a:lnTo>
                <a:lnTo>
                  <a:pt x="404" y="3889"/>
                </a:lnTo>
                <a:lnTo>
                  <a:pt x="184" y="3962"/>
                </a:lnTo>
                <a:lnTo>
                  <a:pt x="74" y="4036"/>
                </a:lnTo>
                <a:lnTo>
                  <a:pt x="0" y="4109"/>
                </a:lnTo>
                <a:lnTo>
                  <a:pt x="0" y="4182"/>
                </a:lnTo>
                <a:lnTo>
                  <a:pt x="0" y="4219"/>
                </a:lnTo>
                <a:lnTo>
                  <a:pt x="0" y="4402"/>
                </a:lnTo>
                <a:lnTo>
                  <a:pt x="37" y="4439"/>
                </a:lnTo>
                <a:lnTo>
                  <a:pt x="74" y="4513"/>
                </a:lnTo>
                <a:lnTo>
                  <a:pt x="257" y="4586"/>
                </a:lnTo>
                <a:lnTo>
                  <a:pt x="404" y="4586"/>
                </a:lnTo>
                <a:lnTo>
                  <a:pt x="514" y="4513"/>
                </a:lnTo>
                <a:lnTo>
                  <a:pt x="624" y="4439"/>
                </a:lnTo>
                <a:lnTo>
                  <a:pt x="881" y="4329"/>
                </a:lnTo>
                <a:lnTo>
                  <a:pt x="881" y="4366"/>
                </a:lnTo>
                <a:lnTo>
                  <a:pt x="881" y="4549"/>
                </a:lnTo>
                <a:lnTo>
                  <a:pt x="881" y="4696"/>
                </a:lnTo>
                <a:lnTo>
                  <a:pt x="954" y="5026"/>
                </a:lnTo>
                <a:lnTo>
                  <a:pt x="1211" y="5686"/>
                </a:lnTo>
                <a:lnTo>
                  <a:pt x="1468" y="6493"/>
                </a:lnTo>
                <a:lnTo>
                  <a:pt x="1761" y="7300"/>
                </a:lnTo>
                <a:lnTo>
                  <a:pt x="1798" y="7374"/>
                </a:lnTo>
                <a:lnTo>
                  <a:pt x="1871" y="7447"/>
                </a:lnTo>
                <a:lnTo>
                  <a:pt x="2055" y="7447"/>
                </a:lnTo>
                <a:lnTo>
                  <a:pt x="2128" y="7410"/>
                </a:lnTo>
                <a:lnTo>
                  <a:pt x="2165" y="7337"/>
                </a:lnTo>
                <a:lnTo>
                  <a:pt x="2201" y="7227"/>
                </a:lnTo>
                <a:lnTo>
                  <a:pt x="2201" y="7154"/>
                </a:lnTo>
                <a:lnTo>
                  <a:pt x="1945" y="6383"/>
                </a:lnTo>
                <a:lnTo>
                  <a:pt x="1688" y="5650"/>
                </a:lnTo>
                <a:lnTo>
                  <a:pt x="1468" y="4989"/>
                </a:lnTo>
                <a:lnTo>
                  <a:pt x="1321" y="4696"/>
                </a:lnTo>
                <a:lnTo>
                  <a:pt x="1138" y="4402"/>
                </a:lnTo>
                <a:lnTo>
                  <a:pt x="1211" y="4329"/>
                </a:lnTo>
                <a:lnTo>
                  <a:pt x="1248" y="4329"/>
                </a:lnTo>
                <a:lnTo>
                  <a:pt x="1248" y="4292"/>
                </a:lnTo>
                <a:lnTo>
                  <a:pt x="1211" y="4292"/>
                </a:lnTo>
                <a:lnTo>
                  <a:pt x="1174" y="4256"/>
                </a:lnTo>
                <a:lnTo>
                  <a:pt x="1138" y="4256"/>
                </a:lnTo>
                <a:lnTo>
                  <a:pt x="1504" y="4182"/>
                </a:lnTo>
                <a:lnTo>
                  <a:pt x="1871" y="4109"/>
                </a:lnTo>
                <a:lnTo>
                  <a:pt x="1945" y="4256"/>
                </a:lnTo>
                <a:lnTo>
                  <a:pt x="2055" y="4439"/>
                </a:lnTo>
                <a:lnTo>
                  <a:pt x="2238" y="4879"/>
                </a:lnTo>
                <a:lnTo>
                  <a:pt x="2421" y="5320"/>
                </a:lnTo>
                <a:lnTo>
                  <a:pt x="2495" y="5760"/>
                </a:lnTo>
                <a:lnTo>
                  <a:pt x="2605" y="6200"/>
                </a:lnTo>
                <a:lnTo>
                  <a:pt x="2715" y="6420"/>
                </a:lnTo>
                <a:lnTo>
                  <a:pt x="2788" y="6603"/>
                </a:lnTo>
                <a:lnTo>
                  <a:pt x="2935" y="6787"/>
                </a:lnTo>
                <a:lnTo>
                  <a:pt x="3082" y="6933"/>
                </a:lnTo>
                <a:lnTo>
                  <a:pt x="3228" y="6970"/>
                </a:lnTo>
                <a:lnTo>
                  <a:pt x="3302" y="6933"/>
                </a:lnTo>
                <a:lnTo>
                  <a:pt x="3375" y="6860"/>
                </a:lnTo>
                <a:lnTo>
                  <a:pt x="3375" y="6750"/>
                </a:lnTo>
                <a:lnTo>
                  <a:pt x="3302" y="6530"/>
                </a:lnTo>
                <a:lnTo>
                  <a:pt x="3192" y="6347"/>
                </a:lnTo>
                <a:lnTo>
                  <a:pt x="3082" y="6126"/>
                </a:lnTo>
                <a:lnTo>
                  <a:pt x="3008" y="5943"/>
                </a:lnTo>
                <a:lnTo>
                  <a:pt x="2898" y="5503"/>
                </a:lnTo>
                <a:lnTo>
                  <a:pt x="2788" y="5063"/>
                </a:lnTo>
                <a:lnTo>
                  <a:pt x="2605" y="4549"/>
                </a:lnTo>
                <a:lnTo>
                  <a:pt x="2458" y="4292"/>
                </a:lnTo>
                <a:lnTo>
                  <a:pt x="2311" y="4036"/>
                </a:lnTo>
                <a:lnTo>
                  <a:pt x="2752" y="4036"/>
                </a:lnTo>
                <a:lnTo>
                  <a:pt x="3192" y="4109"/>
                </a:lnTo>
                <a:lnTo>
                  <a:pt x="3192" y="4219"/>
                </a:lnTo>
                <a:lnTo>
                  <a:pt x="3228" y="4366"/>
                </a:lnTo>
                <a:lnTo>
                  <a:pt x="3302" y="4623"/>
                </a:lnTo>
                <a:lnTo>
                  <a:pt x="3522" y="5063"/>
                </a:lnTo>
                <a:lnTo>
                  <a:pt x="3779" y="5833"/>
                </a:lnTo>
                <a:lnTo>
                  <a:pt x="3852" y="5943"/>
                </a:lnTo>
                <a:lnTo>
                  <a:pt x="3889" y="6016"/>
                </a:lnTo>
                <a:lnTo>
                  <a:pt x="3962" y="6090"/>
                </a:lnTo>
                <a:lnTo>
                  <a:pt x="4109" y="6126"/>
                </a:lnTo>
                <a:lnTo>
                  <a:pt x="4146" y="6090"/>
                </a:lnTo>
                <a:lnTo>
                  <a:pt x="4219" y="6053"/>
                </a:lnTo>
                <a:lnTo>
                  <a:pt x="4292" y="5943"/>
                </a:lnTo>
                <a:lnTo>
                  <a:pt x="4292" y="5796"/>
                </a:lnTo>
                <a:lnTo>
                  <a:pt x="4256" y="5686"/>
                </a:lnTo>
                <a:lnTo>
                  <a:pt x="4182" y="5540"/>
                </a:lnTo>
                <a:lnTo>
                  <a:pt x="3852" y="4659"/>
                </a:lnTo>
                <a:lnTo>
                  <a:pt x="3669" y="4292"/>
                </a:lnTo>
                <a:lnTo>
                  <a:pt x="4035" y="4513"/>
                </a:lnTo>
                <a:lnTo>
                  <a:pt x="4182" y="4623"/>
                </a:lnTo>
                <a:lnTo>
                  <a:pt x="4329" y="4769"/>
                </a:lnTo>
                <a:lnTo>
                  <a:pt x="4439" y="4953"/>
                </a:lnTo>
                <a:lnTo>
                  <a:pt x="4512" y="5136"/>
                </a:lnTo>
                <a:lnTo>
                  <a:pt x="4659" y="5540"/>
                </a:lnTo>
                <a:lnTo>
                  <a:pt x="4806" y="6347"/>
                </a:lnTo>
                <a:lnTo>
                  <a:pt x="4842" y="6640"/>
                </a:lnTo>
                <a:lnTo>
                  <a:pt x="4952" y="6933"/>
                </a:lnTo>
                <a:lnTo>
                  <a:pt x="5063" y="7190"/>
                </a:lnTo>
                <a:lnTo>
                  <a:pt x="5209" y="7447"/>
                </a:lnTo>
                <a:lnTo>
                  <a:pt x="5393" y="7704"/>
                </a:lnTo>
                <a:lnTo>
                  <a:pt x="5576" y="7924"/>
                </a:lnTo>
                <a:lnTo>
                  <a:pt x="5759" y="8144"/>
                </a:lnTo>
                <a:lnTo>
                  <a:pt x="5980" y="8327"/>
                </a:lnTo>
                <a:lnTo>
                  <a:pt x="6236" y="8474"/>
                </a:lnTo>
                <a:lnTo>
                  <a:pt x="6493" y="8621"/>
                </a:lnTo>
                <a:lnTo>
                  <a:pt x="6750" y="8694"/>
                </a:lnTo>
                <a:lnTo>
                  <a:pt x="7043" y="8768"/>
                </a:lnTo>
                <a:lnTo>
                  <a:pt x="7300" y="8804"/>
                </a:lnTo>
                <a:lnTo>
                  <a:pt x="7924" y="8804"/>
                </a:lnTo>
                <a:lnTo>
                  <a:pt x="8217" y="8694"/>
                </a:lnTo>
                <a:lnTo>
                  <a:pt x="8511" y="8621"/>
                </a:lnTo>
                <a:lnTo>
                  <a:pt x="8731" y="8474"/>
                </a:lnTo>
                <a:lnTo>
                  <a:pt x="8951" y="8291"/>
                </a:lnTo>
                <a:lnTo>
                  <a:pt x="9171" y="8107"/>
                </a:lnTo>
                <a:lnTo>
                  <a:pt x="9354" y="7887"/>
                </a:lnTo>
                <a:lnTo>
                  <a:pt x="9464" y="7667"/>
                </a:lnTo>
                <a:lnTo>
                  <a:pt x="9611" y="7410"/>
                </a:lnTo>
                <a:lnTo>
                  <a:pt x="9684" y="7117"/>
                </a:lnTo>
                <a:lnTo>
                  <a:pt x="9721" y="6787"/>
                </a:lnTo>
                <a:lnTo>
                  <a:pt x="9758" y="6457"/>
                </a:lnTo>
                <a:lnTo>
                  <a:pt x="9721" y="6090"/>
                </a:lnTo>
                <a:lnTo>
                  <a:pt x="9684" y="5760"/>
                </a:lnTo>
                <a:lnTo>
                  <a:pt x="9538" y="5063"/>
                </a:lnTo>
                <a:lnTo>
                  <a:pt x="9354" y="4366"/>
                </a:lnTo>
                <a:lnTo>
                  <a:pt x="9024" y="2788"/>
                </a:lnTo>
                <a:lnTo>
                  <a:pt x="8951" y="2422"/>
                </a:lnTo>
                <a:lnTo>
                  <a:pt x="8951" y="2238"/>
                </a:lnTo>
                <a:lnTo>
                  <a:pt x="8951" y="2055"/>
                </a:lnTo>
                <a:lnTo>
                  <a:pt x="9024" y="2348"/>
                </a:lnTo>
                <a:lnTo>
                  <a:pt x="9098" y="2568"/>
                </a:lnTo>
                <a:lnTo>
                  <a:pt x="9244" y="2788"/>
                </a:lnTo>
                <a:lnTo>
                  <a:pt x="9391" y="3009"/>
                </a:lnTo>
                <a:lnTo>
                  <a:pt x="9501" y="3082"/>
                </a:lnTo>
                <a:lnTo>
                  <a:pt x="9611" y="3119"/>
                </a:lnTo>
                <a:lnTo>
                  <a:pt x="9684" y="3119"/>
                </a:lnTo>
                <a:lnTo>
                  <a:pt x="9758" y="3082"/>
                </a:lnTo>
                <a:lnTo>
                  <a:pt x="9794" y="3045"/>
                </a:lnTo>
                <a:lnTo>
                  <a:pt x="9831" y="2972"/>
                </a:lnTo>
                <a:lnTo>
                  <a:pt x="9758" y="2788"/>
                </a:lnTo>
                <a:lnTo>
                  <a:pt x="9648" y="2605"/>
                </a:lnTo>
                <a:lnTo>
                  <a:pt x="9464" y="2275"/>
                </a:lnTo>
                <a:lnTo>
                  <a:pt x="9318" y="1908"/>
                </a:lnTo>
                <a:lnTo>
                  <a:pt x="9244" y="1725"/>
                </a:lnTo>
                <a:lnTo>
                  <a:pt x="9134" y="1541"/>
                </a:lnTo>
                <a:lnTo>
                  <a:pt x="9171" y="1505"/>
                </a:lnTo>
                <a:lnTo>
                  <a:pt x="9354" y="1358"/>
                </a:lnTo>
                <a:lnTo>
                  <a:pt x="9538" y="1248"/>
                </a:lnTo>
                <a:lnTo>
                  <a:pt x="9978" y="1101"/>
                </a:lnTo>
                <a:lnTo>
                  <a:pt x="10051" y="1395"/>
                </a:lnTo>
                <a:lnTo>
                  <a:pt x="10125" y="1688"/>
                </a:lnTo>
                <a:lnTo>
                  <a:pt x="10345" y="2238"/>
                </a:lnTo>
                <a:lnTo>
                  <a:pt x="10418" y="2495"/>
                </a:lnTo>
                <a:lnTo>
                  <a:pt x="10491" y="2825"/>
                </a:lnTo>
                <a:lnTo>
                  <a:pt x="10565" y="2972"/>
                </a:lnTo>
                <a:lnTo>
                  <a:pt x="10638" y="3082"/>
                </a:lnTo>
                <a:lnTo>
                  <a:pt x="10748" y="3192"/>
                </a:lnTo>
                <a:lnTo>
                  <a:pt x="10858" y="3229"/>
                </a:lnTo>
                <a:lnTo>
                  <a:pt x="10968" y="3229"/>
                </a:lnTo>
                <a:lnTo>
                  <a:pt x="11042" y="3192"/>
                </a:lnTo>
                <a:lnTo>
                  <a:pt x="11115" y="3119"/>
                </a:lnTo>
                <a:lnTo>
                  <a:pt x="11115" y="3009"/>
                </a:lnTo>
                <a:lnTo>
                  <a:pt x="11115" y="2972"/>
                </a:lnTo>
                <a:lnTo>
                  <a:pt x="11078" y="2899"/>
                </a:lnTo>
                <a:lnTo>
                  <a:pt x="11005" y="2825"/>
                </a:lnTo>
                <a:lnTo>
                  <a:pt x="10932" y="2642"/>
                </a:lnTo>
                <a:lnTo>
                  <a:pt x="10895" y="2458"/>
                </a:lnTo>
                <a:lnTo>
                  <a:pt x="10675" y="1835"/>
                </a:lnTo>
                <a:lnTo>
                  <a:pt x="10528" y="1395"/>
                </a:lnTo>
                <a:lnTo>
                  <a:pt x="10418" y="1174"/>
                </a:lnTo>
                <a:lnTo>
                  <a:pt x="10308" y="991"/>
                </a:lnTo>
                <a:lnTo>
                  <a:pt x="10455" y="918"/>
                </a:lnTo>
                <a:lnTo>
                  <a:pt x="11005" y="734"/>
                </a:lnTo>
                <a:lnTo>
                  <a:pt x="11152" y="1174"/>
                </a:lnTo>
                <a:lnTo>
                  <a:pt x="11298" y="1615"/>
                </a:lnTo>
                <a:lnTo>
                  <a:pt x="11555" y="2348"/>
                </a:lnTo>
                <a:lnTo>
                  <a:pt x="11702" y="2678"/>
                </a:lnTo>
                <a:lnTo>
                  <a:pt x="11775" y="2788"/>
                </a:lnTo>
                <a:lnTo>
                  <a:pt x="11922" y="2899"/>
                </a:lnTo>
                <a:lnTo>
                  <a:pt x="11959" y="2935"/>
                </a:lnTo>
                <a:lnTo>
                  <a:pt x="12032" y="2899"/>
                </a:lnTo>
                <a:lnTo>
                  <a:pt x="12069" y="2899"/>
                </a:lnTo>
                <a:lnTo>
                  <a:pt x="12105" y="2825"/>
                </a:lnTo>
                <a:lnTo>
                  <a:pt x="12142" y="2715"/>
                </a:lnTo>
                <a:lnTo>
                  <a:pt x="12142" y="2568"/>
                </a:lnTo>
                <a:lnTo>
                  <a:pt x="12069" y="2275"/>
                </a:lnTo>
                <a:lnTo>
                  <a:pt x="11812" y="1688"/>
                </a:lnTo>
                <a:lnTo>
                  <a:pt x="11592" y="1101"/>
                </a:lnTo>
                <a:lnTo>
                  <a:pt x="11445" y="698"/>
                </a:lnTo>
                <a:lnTo>
                  <a:pt x="11372" y="588"/>
                </a:lnTo>
                <a:lnTo>
                  <a:pt x="11665" y="441"/>
                </a:lnTo>
                <a:lnTo>
                  <a:pt x="11922" y="294"/>
                </a:lnTo>
                <a:lnTo>
                  <a:pt x="12105" y="147"/>
                </a:lnTo>
                <a:lnTo>
                  <a:pt x="12142" y="111"/>
                </a:lnTo>
                <a:lnTo>
                  <a:pt x="12142" y="74"/>
                </a:lnTo>
                <a:lnTo>
                  <a:pt x="12105" y="37"/>
                </a:lnTo>
                <a:lnTo>
                  <a:pt x="12069" y="1"/>
                </a:lnTo>
                <a:close/>
                <a:moveTo>
                  <a:pt x="4072" y="7080"/>
                </a:moveTo>
                <a:lnTo>
                  <a:pt x="4035" y="7117"/>
                </a:lnTo>
                <a:lnTo>
                  <a:pt x="3999" y="7154"/>
                </a:lnTo>
                <a:lnTo>
                  <a:pt x="3999" y="7337"/>
                </a:lnTo>
                <a:lnTo>
                  <a:pt x="3999" y="7557"/>
                </a:lnTo>
                <a:lnTo>
                  <a:pt x="4072" y="7961"/>
                </a:lnTo>
                <a:lnTo>
                  <a:pt x="4219" y="8327"/>
                </a:lnTo>
                <a:lnTo>
                  <a:pt x="4366" y="8731"/>
                </a:lnTo>
                <a:lnTo>
                  <a:pt x="4439" y="8804"/>
                </a:lnTo>
                <a:lnTo>
                  <a:pt x="4182" y="8988"/>
                </a:lnTo>
                <a:lnTo>
                  <a:pt x="3889" y="9098"/>
                </a:lnTo>
                <a:lnTo>
                  <a:pt x="3852" y="8951"/>
                </a:lnTo>
                <a:lnTo>
                  <a:pt x="3815" y="8804"/>
                </a:lnTo>
                <a:lnTo>
                  <a:pt x="3669" y="8511"/>
                </a:lnTo>
                <a:lnTo>
                  <a:pt x="3522" y="8071"/>
                </a:lnTo>
                <a:lnTo>
                  <a:pt x="3449" y="7887"/>
                </a:lnTo>
                <a:lnTo>
                  <a:pt x="3339" y="7667"/>
                </a:lnTo>
                <a:lnTo>
                  <a:pt x="3228" y="7630"/>
                </a:lnTo>
                <a:lnTo>
                  <a:pt x="3155" y="7630"/>
                </a:lnTo>
                <a:lnTo>
                  <a:pt x="3045" y="7704"/>
                </a:lnTo>
                <a:lnTo>
                  <a:pt x="3045" y="7777"/>
                </a:lnTo>
                <a:lnTo>
                  <a:pt x="3082" y="7997"/>
                </a:lnTo>
                <a:lnTo>
                  <a:pt x="3118" y="8217"/>
                </a:lnTo>
                <a:lnTo>
                  <a:pt x="3265" y="8658"/>
                </a:lnTo>
                <a:lnTo>
                  <a:pt x="3339" y="8951"/>
                </a:lnTo>
                <a:lnTo>
                  <a:pt x="3412" y="9098"/>
                </a:lnTo>
                <a:lnTo>
                  <a:pt x="3485" y="9244"/>
                </a:lnTo>
                <a:lnTo>
                  <a:pt x="2825" y="9428"/>
                </a:lnTo>
                <a:lnTo>
                  <a:pt x="2788" y="9281"/>
                </a:lnTo>
                <a:lnTo>
                  <a:pt x="2642" y="8768"/>
                </a:lnTo>
                <a:lnTo>
                  <a:pt x="2532" y="8547"/>
                </a:lnTo>
                <a:lnTo>
                  <a:pt x="2385" y="8327"/>
                </a:lnTo>
                <a:lnTo>
                  <a:pt x="2385" y="8254"/>
                </a:lnTo>
                <a:lnTo>
                  <a:pt x="2385" y="8217"/>
                </a:lnTo>
                <a:lnTo>
                  <a:pt x="2421" y="8181"/>
                </a:lnTo>
                <a:lnTo>
                  <a:pt x="2421" y="8144"/>
                </a:lnTo>
                <a:lnTo>
                  <a:pt x="2421" y="8107"/>
                </a:lnTo>
                <a:lnTo>
                  <a:pt x="2385" y="8107"/>
                </a:lnTo>
                <a:lnTo>
                  <a:pt x="2275" y="8144"/>
                </a:lnTo>
                <a:lnTo>
                  <a:pt x="2128" y="8144"/>
                </a:lnTo>
                <a:lnTo>
                  <a:pt x="2055" y="8181"/>
                </a:lnTo>
                <a:lnTo>
                  <a:pt x="2018" y="8254"/>
                </a:lnTo>
                <a:lnTo>
                  <a:pt x="1981" y="8327"/>
                </a:lnTo>
                <a:lnTo>
                  <a:pt x="1981" y="8401"/>
                </a:lnTo>
                <a:lnTo>
                  <a:pt x="2165" y="8841"/>
                </a:lnTo>
                <a:lnTo>
                  <a:pt x="2348" y="9318"/>
                </a:lnTo>
                <a:lnTo>
                  <a:pt x="2385" y="9575"/>
                </a:lnTo>
                <a:lnTo>
                  <a:pt x="1945" y="9685"/>
                </a:lnTo>
                <a:lnTo>
                  <a:pt x="1871" y="9721"/>
                </a:lnTo>
                <a:lnTo>
                  <a:pt x="1798" y="9795"/>
                </a:lnTo>
                <a:lnTo>
                  <a:pt x="1798" y="9868"/>
                </a:lnTo>
                <a:lnTo>
                  <a:pt x="1761" y="9941"/>
                </a:lnTo>
                <a:lnTo>
                  <a:pt x="1798" y="10015"/>
                </a:lnTo>
                <a:lnTo>
                  <a:pt x="1835" y="10088"/>
                </a:lnTo>
                <a:lnTo>
                  <a:pt x="1908" y="10161"/>
                </a:lnTo>
                <a:lnTo>
                  <a:pt x="1981" y="10198"/>
                </a:lnTo>
                <a:lnTo>
                  <a:pt x="2275" y="10198"/>
                </a:lnTo>
                <a:lnTo>
                  <a:pt x="2385" y="10125"/>
                </a:lnTo>
                <a:lnTo>
                  <a:pt x="2495" y="10088"/>
                </a:lnTo>
                <a:lnTo>
                  <a:pt x="2532" y="10051"/>
                </a:lnTo>
                <a:lnTo>
                  <a:pt x="2568" y="10088"/>
                </a:lnTo>
                <a:lnTo>
                  <a:pt x="2605" y="10125"/>
                </a:lnTo>
                <a:lnTo>
                  <a:pt x="2678" y="10125"/>
                </a:lnTo>
                <a:lnTo>
                  <a:pt x="2788" y="10088"/>
                </a:lnTo>
                <a:lnTo>
                  <a:pt x="2825" y="9978"/>
                </a:lnTo>
                <a:lnTo>
                  <a:pt x="3265" y="9868"/>
                </a:lnTo>
                <a:lnTo>
                  <a:pt x="3742" y="9721"/>
                </a:lnTo>
                <a:lnTo>
                  <a:pt x="4146" y="9575"/>
                </a:lnTo>
                <a:lnTo>
                  <a:pt x="4549" y="9354"/>
                </a:lnTo>
                <a:lnTo>
                  <a:pt x="4732" y="9208"/>
                </a:lnTo>
                <a:lnTo>
                  <a:pt x="4879" y="9061"/>
                </a:lnTo>
                <a:lnTo>
                  <a:pt x="5026" y="8841"/>
                </a:lnTo>
                <a:lnTo>
                  <a:pt x="5136" y="8621"/>
                </a:lnTo>
                <a:lnTo>
                  <a:pt x="5209" y="8401"/>
                </a:lnTo>
                <a:lnTo>
                  <a:pt x="5173" y="8181"/>
                </a:lnTo>
                <a:lnTo>
                  <a:pt x="5099" y="7997"/>
                </a:lnTo>
                <a:lnTo>
                  <a:pt x="5026" y="7887"/>
                </a:lnTo>
                <a:lnTo>
                  <a:pt x="4952" y="7814"/>
                </a:lnTo>
                <a:lnTo>
                  <a:pt x="4842" y="7814"/>
                </a:lnTo>
                <a:lnTo>
                  <a:pt x="4806" y="7851"/>
                </a:lnTo>
                <a:lnTo>
                  <a:pt x="4806" y="7887"/>
                </a:lnTo>
                <a:lnTo>
                  <a:pt x="4732" y="8327"/>
                </a:lnTo>
                <a:lnTo>
                  <a:pt x="4512" y="7667"/>
                </a:lnTo>
                <a:lnTo>
                  <a:pt x="4366" y="7374"/>
                </a:lnTo>
                <a:lnTo>
                  <a:pt x="4182" y="7117"/>
                </a:lnTo>
                <a:lnTo>
                  <a:pt x="4146" y="708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712" name="Google Shape;712;p14"/>
          <p:cNvSpPr/>
          <p:nvPr/>
        </p:nvSpPr>
        <p:spPr>
          <a:xfrm>
            <a:off x="859713" y="3417443"/>
            <a:ext cx="317620" cy="659010"/>
          </a:xfrm>
          <a:custGeom>
            <a:avLst/>
            <a:gdLst/>
            <a:ahLst/>
            <a:cxnLst/>
            <a:rect l="l" t="t" r="r" b="b"/>
            <a:pathLst>
              <a:path w="6347" h="13169" extrusionOk="0">
                <a:moveTo>
                  <a:pt x="588" y="330"/>
                </a:moveTo>
                <a:lnTo>
                  <a:pt x="808" y="367"/>
                </a:lnTo>
                <a:lnTo>
                  <a:pt x="1028" y="440"/>
                </a:lnTo>
                <a:lnTo>
                  <a:pt x="1211" y="550"/>
                </a:lnTo>
                <a:lnTo>
                  <a:pt x="1395" y="734"/>
                </a:lnTo>
                <a:lnTo>
                  <a:pt x="1578" y="917"/>
                </a:lnTo>
                <a:lnTo>
                  <a:pt x="1688" y="1101"/>
                </a:lnTo>
                <a:lnTo>
                  <a:pt x="1798" y="1321"/>
                </a:lnTo>
                <a:lnTo>
                  <a:pt x="1908" y="1541"/>
                </a:lnTo>
                <a:lnTo>
                  <a:pt x="1982" y="1761"/>
                </a:lnTo>
                <a:lnTo>
                  <a:pt x="2018" y="2018"/>
                </a:lnTo>
                <a:lnTo>
                  <a:pt x="2018" y="2458"/>
                </a:lnTo>
                <a:lnTo>
                  <a:pt x="2018" y="2495"/>
                </a:lnTo>
                <a:lnTo>
                  <a:pt x="1982" y="2421"/>
                </a:lnTo>
                <a:lnTo>
                  <a:pt x="1762" y="1944"/>
                </a:lnTo>
                <a:lnTo>
                  <a:pt x="1615" y="1724"/>
                </a:lnTo>
                <a:lnTo>
                  <a:pt x="1432" y="1504"/>
                </a:lnTo>
                <a:lnTo>
                  <a:pt x="1395" y="1467"/>
                </a:lnTo>
                <a:lnTo>
                  <a:pt x="1322" y="1467"/>
                </a:lnTo>
                <a:lnTo>
                  <a:pt x="1285" y="1504"/>
                </a:lnTo>
                <a:lnTo>
                  <a:pt x="1285" y="1578"/>
                </a:lnTo>
                <a:lnTo>
                  <a:pt x="1322" y="1834"/>
                </a:lnTo>
                <a:lnTo>
                  <a:pt x="1395" y="2128"/>
                </a:lnTo>
                <a:lnTo>
                  <a:pt x="1615" y="2641"/>
                </a:lnTo>
                <a:lnTo>
                  <a:pt x="1725" y="2935"/>
                </a:lnTo>
                <a:lnTo>
                  <a:pt x="1615" y="2861"/>
                </a:lnTo>
                <a:lnTo>
                  <a:pt x="1468" y="2715"/>
                </a:lnTo>
                <a:lnTo>
                  <a:pt x="1248" y="2348"/>
                </a:lnTo>
                <a:lnTo>
                  <a:pt x="1065" y="1981"/>
                </a:lnTo>
                <a:lnTo>
                  <a:pt x="955" y="1724"/>
                </a:lnTo>
                <a:lnTo>
                  <a:pt x="845" y="1394"/>
                </a:lnTo>
                <a:lnTo>
                  <a:pt x="735" y="1027"/>
                </a:lnTo>
                <a:lnTo>
                  <a:pt x="661" y="697"/>
                </a:lnTo>
                <a:lnTo>
                  <a:pt x="588" y="330"/>
                </a:lnTo>
                <a:close/>
                <a:moveTo>
                  <a:pt x="3706" y="2825"/>
                </a:moveTo>
                <a:lnTo>
                  <a:pt x="3926" y="2861"/>
                </a:lnTo>
                <a:lnTo>
                  <a:pt x="4109" y="2935"/>
                </a:lnTo>
                <a:lnTo>
                  <a:pt x="4733" y="3118"/>
                </a:lnTo>
                <a:lnTo>
                  <a:pt x="4990" y="3228"/>
                </a:lnTo>
                <a:lnTo>
                  <a:pt x="5283" y="3375"/>
                </a:lnTo>
                <a:lnTo>
                  <a:pt x="5503" y="3522"/>
                </a:lnTo>
                <a:lnTo>
                  <a:pt x="5687" y="3668"/>
                </a:lnTo>
                <a:lnTo>
                  <a:pt x="5687" y="3668"/>
                </a:lnTo>
                <a:lnTo>
                  <a:pt x="5540" y="3632"/>
                </a:lnTo>
                <a:lnTo>
                  <a:pt x="5467" y="3632"/>
                </a:lnTo>
                <a:lnTo>
                  <a:pt x="5393" y="3705"/>
                </a:lnTo>
                <a:lnTo>
                  <a:pt x="5356" y="3778"/>
                </a:lnTo>
                <a:lnTo>
                  <a:pt x="5393" y="3888"/>
                </a:lnTo>
                <a:lnTo>
                  <a:pt x="5026" y="4035"/>
                </a:lnTo>
                <a:lnTo>
                  <a:pt x="4660" y="4109"/>
                </a:lnTo>
                <a:lnTo>
                  <a:pt x="4293" y="4182"/>
                </a:lnTo>
                <a:lnTo>
                  <a:pt x="3889" y="4182"/>
                </a:lnTo>
                <a:lnTo>
                  <a:pt x="3449" y="4109"/>
                </a:lnTo>
                <a:lnTo>
                  <a:pt x="3046" y="3999"/>
                </a:lnTo>
                <a:lnTo>
                  <a:pt x="2862" y="3925"/>
                </a:lnTo>
                <a:lnTo>
                  <a:pt x="2642" y="3815"/>
                </a:lnTo>
                <a:lnTo>
                  <a:pt x="2459" y="3668"/>
                </a:lnTo>
                <a:lnTo>
                  <a:pt x="2349" y="3595"/>
                </a:lnTo>
                <a:lnTo>
                  <a:pt x="2312" y="3522"/>
                </a:lnTo>
                <a:lnTo>
                  <a:pt x="2532" y="3668"/>
                </a:lnTo>
                <a:lnTo>
                  <a:pt x="2789" y="3815"/>
                </a:lnTo>
                <a:lnTo>
                  <a:pt x="3046" y="3888"/>
                </a:lnTo>
                <a:lnTo>
                  <a:pt x="3339" y="3999"/>
                </a:lnTo>
                <a:lnTo>
                  <a:pt x="3596" y="4035"/>
                </a:lnTo>
                <a:lnTo>
                  <a:pt x="3889" y="4109"/>
                </a:lnTo>
                <a:lnTo>
                  <a:pt x="4073" y="4109"/>
                </a:lnTo>
                <a:lnTo>
                  <a:pt x="4183" y="4072"/>
                </a:lnTo>
                <a:lnTo>
                  <a:pt x="4329" y="4035"/>
                </a:lnTo>
                <a:lnTo>
                  <a:pt x="4439" y="3962"/>
                </a:lnTo>
                <a:lnTo>
                  <a:pt x="4476" y="3888"/>
                </a:lnTo>
                <a:lnTo>
                  <a:pt x="4439" y="3778"/>
                </a:lnTo>
                <a:lnTo>
                  <a:pt x="4329" y="3705"/>
                </a:lnTo>
                <a:lnTo>
                  <a:pt x="4219" y="3632"/>
                </a:lnTo>
                <a:lnTo>
                  <a:pt x="3963" y="3595"/>
                </a:lnTo>
                <a:lnTo>
                  <a:pt x="3706" y="3558"/>
                </a:lnTo>
                <a:lnTo>
                  <a:pt x="3449" y="3522"/>
                </a:lnTo>
                <a:lnTo>
                  <a:pt x="2715" y="3338"/>
                </a:lnTo>
                <a:lnTo>
                  <a:pt x="2862" y="3228"/>
                </a:lnTo>
                <a:lnTo>
                  <a:pt x="3082" y="3081"/>
                </a:lnTo>
                <a:lnTo>
                  <a:pt x="3302" y="2935"/>
                </a:lnTo>
                <a:lnTo>
                  <a:pt x="3486" y="2861"/>
                </a:lnTo>
                <a:lnTo>
                  <a:pt x="3706" y="2825"/>
                </a:lnTo>
                <a:close/>
                <a:moveTo>
                  <a:pt x="1285" y="5686"/>
                </a:moveTo>
                <a:lnTo>
                  <a:pt x="1725" y="5723"/>
                </a:lnTo>
                <a:lnTo>
                  <a:pt x="1762" y="5723"/>
                </a:lnTo>
                <a:lnTo>
                  <a:pt x="1835" y="5869"/>
                </a:lnTo>
                <a:lnTo>
                  <a:pt x="1908" y="5943"/>
                </a:lnTo>
                <a:lnTo>
                  <a:pt x="2018" y="5943"/>
                </a:lnTo>
                <a:lnTo>
                  <a:pt x="2129" y="5869"/>
                </a:lnTo>
                <a:lnTo>
                  <a:pt x="2165" y="5759"/>
                </a:lnTo>
                <a:lnTo>
                  <a:pt x="2642" y="5796"/>
                </a:lnTo>
                <a:lnTo>
                  <a:pt x="3082" y="5796"/>
                </a:lnTo>
                <a:lnTo>
                  <a:pt x="3339" y="5833"/>
                </a:lnTo>
                <a:lnTo>
                  <a:pt x="3522" y="5869"/>
                </a:lnTo>
                <a:lnTo>
                  <a:pt x="3522" y="6016"/>
                </a:lnTo>
                <a:lnTo>
                  <a:pt x="3376" y="5979"/>
                </a:lnTo>
                <a:lnTo>
                  <a:pt x="3266" y="6016"/>
                </a:lnTo>
                <a:lnTo>
                  <a:pt x="3119" y="6089"/>
                </a:lnTo>
                <a:lnTo>
                  <a:pt x="3082" y="6163"/>
                </a:lnTo>
                <a:lnTo>
                  <a:pt x="3082" y="6236"/>
                </a:lnTo>
                <a:lnTo>
                  <a:pt x="2752" y="6236"/>
                </a:lnTo>
                <a:lnTo>
                  <a:pt x="1322" y="6163"/>
                </a:lnTo>
                <a:lnTo>
                  <a:pt x="808" y="6089"/>
                </a:lnTo>
                <a:lnTo>
                  <a:pt x="515" y="6053"/>
                </a:lnTo>
                <a:lnTo>
                  <a:pt x="258" y="6089"/>
                </a:lnTo>
                <a:lnTo>
                  <a:pt x="368" y="5943"/>
                </a:lnTo>
                <a:lnTo>
                  <a:pt x="515" y="5833"/>
                </a:lnTo>
                <a:lnTo>
                  <a:pt x="661" y="5723"/>
                </a:lnTo>
                <a:lnTo>
                  <a:pt x="808" y="5686"/>
                </a:lnTo>
                <a:close/>
                <a:moveTo>
                  <a:pt x="2239" y="6676"/>
                </a:moveTo>
                <a:lnTo>
                  <a:pt x="3009" y="6713"/>
                </a:lnTo>
                <a:lnTo>
                  <a:pt x="3156" y="6750"/>
                </a:lnTo>
                <a:lnTo>
                  <a:pt x="3156" y="7997"/>
                </a:lnTo>
                <a:lnTo>
                  <a:pt x="3119" y="9244"/>
                </a:lnTo>
                <a:lnTo>
                  <a:pt x="2422" y="9354"/>
                </a:lnTo>
                <a:lnTo>
                  <a:pt x="2422" y="8951"/>
                </a:lnTo>
                <a:lnTo>
                  <a:pt x="2312" y="7630"/>
                </a:lnTo>
                <a:lnTo>
                  <a:pt x="2275" y="6933"/>
                </a:lnTo>
                <a:lnTo>
                  <a:pt x="2239" y="6676"/>
                </a:lnTo>
                <a:close/>
                <a:moveTo>
                  <a:pt x="1065" y="6566"/>
                </a:moveTo>
                <a:lnTo>
                  <a:pt x="1872" y="6676"/>
                </a:lnTo>
                <a:lnTo>
                  <a:pt x="1835" y="6786"/>
                </a:lnTo>
                <a:lnTo>
                  <a:pt x="1835" y="6933"/>
                </a:lnTo>
                <a:lnTo>
                  <a:pt x="1872" y="7226"/>
                </a:lnTo>
                <a:lnTo>
                  <a:pt x="1945" y="8804"/>
                </a:lnTo>
                <a:lnTo>
                  <a:pt x="1982" y="9391"/>
                </a:lnTo>
                <a:lnTo>
                  <a:pt x="1542" y="9391"/>
                </a:lnTo>
                <a:lnTo>
                  <a:pt x="1101" y="9427"/>
                </a:lnTo>
                <a:lnTo>
                  <a:pt x="1028" y="8254"/>
                </a:lnTo>
                <a:lnTo>
                  <a:pt x="955" y="7410"/>
                </a:lnTo>
                <a:lnTo>
                  <a:pt x="918" y="6970"/>
                </a:lnTo>
                <a:lnTo>
                  <a:pt x="808" y="6566"/>
                </a:lnTo>
                <a:close/>
                <a:moveTo>
                  <a:pt x="3082" y="9721"/>
                </a:moveTo>
                <a:lnTo>
                  <a:pt x="3009" y="10454"/>
                </a:lnTo>
                <a:lnTo>
                  <a:pt x="2972" y="10454"/>
                </a:lnTo>
                <a:lnTo>
                  <a:pt x="2862" y="10418"/>
                </a:lnTo>
                <a:lnTo>
                  <a:pt x="2752" y="10418"/>
                </a:lnTo>
                <a:lnTo>
                  <a:pt x="2605" y="10454"/>
                </a:lnTo>
                <a:lnTo>
                  <a:pt x="2495" y="10528"/>
                </a:lnTo>
                <a:lnTo>
                  <a:pt x="2495" y="10418"/>
                </a:lnTo>
                <a:lnTo>
                  <a:pt x="2459" y="9831"/>
                </a:lnTo>
                <a:lnTo>
                  <a:pt x="2789" y="9794"/>
                </a:lnTo>
                <a:lnTo>
                  <a:pt x="3082" y="9721"/>
                </a:lnTo>
                <a:close/>
                <a:moveTo>
                  <a:pt x="1138" y="9758"/>
                </a:moveTo>
                <a:lnTo>
                  <a:pt x="1358" y="9831"/>
                </a:lnTo>
                <a:lnTo>
                  <a:pt x="1542" y="9831"/>
                </a:lnTo>
                <a:lnTo>
                  <a:pt x="1982" y="9868"/>
                </a:lnTo>
                <a:lnTo>
                  <a:pt x="2018" y="10088"/>
                </a:lnTo>
                <a:lnTo>
                  <a:pt x="1982" y="10124"/>
                </a:lnTo>
                <a:lnTo>
                  <a:pt x="1688" y="10088"/>
                </a:lnTo>
                <a:lnTo>
                  <a:pt x="1615" y="10124"/>
                </a:lnTo>
                <a:lnTo>
                  <a:pt x="1542" y="10161"/>
                </a:lnTo>
                <a:lnTo>
                  <a:pt x="1542" y="10234"/>
                </a:lnTo>
                <a:lnTo>
                  <a:pt x="1578" y="10308"/>
                </a:lnTo>
                <a:lnTo>
                  <a:pt x="1725" y="10454"/>
                </a:lnTo>
                <a:lnTo>
                  <a:pt x="1945" y="10491"/>
                </a:lnTo>
                <a:lnTo>
                  <a:pt x="2018" y="10491"/>
                </a:lnTo>
                <a:lnTo>
                  <a:pt x="2018" y="10748"/>
                </a:lnTo>
                <a:lnTo>
                  <a:pt x="1798" y="10785"/>
                </a:lnTo>
                <a:lnTo>
                  <a:pt x="1798" y="10748"/>
                </a:lnTo>
                <a:lnTo>
                  <a:pt x="1762" y="10748"/>
                </a:lnTo>
                <a:lnTo>
                  <a:pt x="1688" y="10785"/>
                </a:lnTo>
                <a:lnTo>
                  <a:pt x="1615" y="10821"/>
                </a:lnTo>
                <a:lnTo>
                  <a:pt x="1542" y="10895"/>
                </a:lnTo>
                <a:lnTo>
                  <a:pt x="1505" y="11005"/>
                </a:lnTo>
                <a:lnTo>
                  <a:pt x="1542" y="11078"/>
                </a:lnTo>
                <a:lnTo>
                  <a:pt x="1652" y="11151"/>
                </a:lnTo>
                <a:lnTo>
                  <a:pt x="2055" y="11151"/>
                </a:lnTo>
                <a:lnTo>
                  <a:pt x="2129" y="11408"/>
                </a:lnTo>
                <a:lnTo>
                  <a:pt x="2239" y="11592"/>
                </a:lnTo>
                <a:lnTo>
                  <a:pt x="2275" y="11628"/>
                </a:lnTo>
                <a:lnTo>
                  <a:pt x="2349" y="11628"/>
                </a:lnTo>
                <a:lnTo>
                  <a:pt x="2422" y="11592"/>
                </a:lnTo>
                <a:lnTo>
                  <a:pt x="2459" y="11555"/>
                </a:lnTo>
                <a:lnTo>
                  <a:pt x="2532" y="11371"/>
                </a:lnTo>
                <a:lnTo>
                  <a:pt x="2569" y="11188"/>
                </a:lnTo>
                <a:lnTo>
                  <a:pt x="2569" y="11005"/>
                </a:lnTo>
                <a:lnTo>
                  <a:pt x="2532" y="10785"/>
                </a:lnTo>
                <a:lnTo>
                  <a:pt x="2679" y="10821"/>
                </a:lnTo>
                <a:lnTo>
                  <a:pt x="3009" y="10821"/>
                </a:lnTo>
                <a:lnTo>
                  <a:pt x="2936" y="11408"/>
                </a:lnTo>
                <a:lnTo>
                  <a:pt x="2862" y="11812"/>
                </a:lnTo>
                <a:lnTo>
                  <a:pt x="2825" y="11995"/>
                </a:lnTo>
                <a:lnTo>
                  <a:pt x="2752" y="12178"/>
                </a:lnTo>
                <a:lnTo>
                  <a:pt x="2642" y="12362"/>
                </a:lnTo>
                <a:lnTo>
                  <a:pt x="2532" y="12472"/>
                </a:lnTo>
                <a:lnTo>
                  <a:pt x="2349" y="12582"/>
                </a:lnTo>
                <a:lnTo>
                  <a:pt x="2129" y="12619"/>
                </a:lnTo>
                <a:lnTo>
                  <a:pt x="1945" y="12619"/>
                </a:lnTo>
                <a:lnTo>
                  <a:pt x="1798" y="12582"/>
                </a:lnTo>
                <a:lnTo>
                  <a:pt x="1652" y="12472"/>
                </a:lnTo>
                <a:lnTo>
                  <a:pt x="1505" y="12362"/>
                </a:lnTo>
                <a:lnTo>
                  <a:pt x="1432" y="12215"/>
                </a:lnTo>
                <a:lnTo>
                  <a:pt x="1322" y="12068"/>
                </a:lnTo>
                <a:lnTo>
                  <a:pt x="1211" y="11738"/>
                </a:lnTo>
                <a:lnTo>
                  <a:pt x="1138" y="11335"/>
                </a:lnTo>
                <a:lnTo>
                  <a:pt x="1138" y="10858"/>
                </a:lnTo>
                <a:lnTo>
                  <a:pt x="1138" y="10014"/>
                </a:lnTo>
                <a:lnTo>
                  <a:pt x="1138" y="9758"/>
                </a:lnTo>
                <a:close/>
                <a:moveTo>
                  <a:pt x="625" y="0"/>
                </a:moveTo>
                <a:lnTo>
                  <a:pt x="478" y="37"/>
                </a:lnTo>
                <a:lnTo>
                  <a:pt x="331" y="110"/>
                </a:lnTo>
                <a:lnTo>
                  <a:pt x="294" y="184"/>
                </a:lnTo>
                <a:lnTo>
                  <a:pt x="294" y="220"/>
                </a:lnTo>
                <a:lnTo>
                  <a:pt x="294" y="294"/>
                </a:lnTo>
                <a:lnTo>
                  <a:pt x="331" y="330"/>
                </a:lnTo>
                <a:lnTo>
                  <a:pt x="294" y="587"/>
                </a:lnTo>
                <a:lnTo>
                  <a:pt x="294" y="844"/>
                </a:lnTo>
                <a:lnTo>
                  <a:pt x="331" y="1101"/>
                </a:lnTo>
                <a:lnTo>
                  <a:pt x="368" y="1321"/>
                </a:lnTo>
                <a:lnTo>
                  <a:pt x="551" y="1834"/>
                </a:lnTo>
                <a:lnTo>
                  <a:pt x="735" y="2274"/>
                </a:lnTo>
                <a:lnTo>
                  <a:pt x="918" y="2641"/>
                </a:lnTo>
                <a:lnTo>
                  <a:pt x="1175" y="3008"/>
                </a:lnTo>
                <a:lnTo>
                  <a:pt x="1322" y="3155"/>
                </a:lnTo>
                <a:lnTo>
                  <a:pt x="1505" y="3265"/>
                </a:lnTo>
                <a:lnTo>
                  <a:pt x="1652" y="3375"/>
                </a:lnTo>
                <a:lnTo>
                  <a:pt x="1872" y="3375"/>
                </a:lnTo>
                <a:lnTo>
                  <a:pt x="1798" y="3815"/>
                </a:lnTo>
                <a:lnTo>
                  <a:pt x="1725" y="4365"/>
                </a:lnTo>
                <a:lnTo>
                  <a:pt x="1725" y="4659"/>
                </a:lnTo>
                <a:lnTo>
                  <a:pt x="1762" y="4806"/>
                </a:lnTo>
                <a:lnTo>
                  <a:pt x="1798" y="4916"/>
                </a:lnTo>
                <a:lnTo>
                  <a:pt x="1762" y="5319"/>
                </a:lnTo>
                <a:lnTo>
                  <a:pt x="1615" y="5319"/>
                </a:lnTo>
                <a:lnTo>
                  <a:pt x="1138" y="5282"/>
                </a:lnTo>
                <a:lnTo>
                  <a:pt x="918" y="5246"/>
                </a:lnTo>
                <a:lnTo>
                  <a:pt x="698" y="5282"/>
                </a:lnTo>
                <a:lnTo>
                  <a:pt x="404" y="5392"/>
                </a:lnTo>
                <a:lnTo>
                  <a:pt x="294" y="5466"/>
                </a:lnTo>
                <a:lnTo>
                  <a:pt x="184" y="5576"/>
                </a:lnTo>
                <a:lnTo>
                  <a:pt x="111" y="5686"/>
                </a:lnTo>
                <a:lnTo>
                  <a:pt x="74" y="5796"/>
                </a:lnTo>
                <a:lnTo>
                  <a:pt x="38" y="5943"/>
                </a:lnTo>
                <a:lnTo>
                  <a:pt x="1" y="6089"/>
                </a:lnTo>
                <a:lnTo>
                  <a:pt x="38" y="6163"/>
                </a:lnTo>
                <a:lnTo>
                  <a:pt x="111" y="6199"/>
                </a:lnTo>
                <a:lnTo>
                  <a:pt x="38" y="6273"/>
                </a:lnTo>
                <a:lnTo>
                  <a:pt x="38" y="6346"/>
                </a:lnTo>
                <a:lnTo>
                  <a:pt x="38" y="6456"/>
                </a:lnTo>
                <a:lnTo>
                  <a:pt x="111" y="6530"/>
                </a:lnTo>
                <a:lnTo>
                  <a:pt x="184" y="6566"/>
                </a:lnTo>
                <a:lnTo>
                  <a:pt x="294" y="6566"/>
                </a:lnTo>
                <a:lnTo>
                  <a:pt x="368" y="6493"/>
                </a:lnTo>
                <a:lnTo>
                  <a:pt x="441" y="6493"/>
                </a:lnTo>
                <a:lnTo>
                  <a:pt x="441" y="6530"/>
                </a:lnTo>
                <a:lnTo>
                  <a:pt x="441" y="6786"/>
                </a:lnTo>
                <a:lnTo>
                  <a:pt x="441" y="7080"/>
                </a:lnTo>
                <a:lnTo>
                  <a:pt x="515" y="7593"/>
                </a:lnTo>
                <a:lnTo>
                  <a:pt x="588" y="8657"/>
                </a:lnTo>
                <a:lnTo>
                  <a:pt x="625" y="9721"/>
                </a:lnTo>
                <a:lnTo>
                  <a:pt x="625" y="10785"/>
                </a:lnTo>
                <a:lnTo>
                  <a:pt x="661" y="11225"/>
                </a:lnTo>
                <a:lnTo>
                  <a:pt x="698" y="11665"/>
                </a:lnTo>
                <a:lnTo>
                  <a:pt x="808" y="12105"/>
                </a:lnTo>
                <a:lnTo>
                  <a:pt x="881" y="12289"/>
                </a:lnTo>
                <a:lnTo>
                  <a:pt x="991" y="12509"/>
                </a:lnTo>
                <a:lnTo>
                  <a:pt x="1065" y="12655"/>
                </a:lnTo>
                <a:lnTo>
                  <a:pt x="1175" y="12765"/>
                </a:lnTo>
                <a:lnTo>
                  <a:pt x="1322" y="12912"/>
                </a:lnTo>
                <a:lnTo>
                  <a:pt x="1468" y="12985"/>
                </a:lnTo>
                <a:lnTo>
                  <a:pt x="1615" y="13059"/>
                </a:lnTo>
                <a:lnTo>
                  <a:pt x="1798" y="13096"/>
                </a:lnTo>
                <a:lnTo>
                  <a:pt x="1945" y="13132"/>
                </a:lnTo>
                <a:lnTo>
                  <a:pt x="2129" y="13169"/>
                </a:lnTo>
                <a:lnTo>
                  <a:pt x="2349" y="13132"/>
                </a:lnTo>
                <a:lnTo>
                  <a:pt x="2569" y="13096"/>
                </a:lnTo>
                <a:lnTo>
                  <a:pt x="2752" y="12985"/>
                </a:lnTo>
                <a:lnTo>
                  <a:pt x="2899" y="12875"/>
                </a:lnTo>
                <a:lnTo>
                  <a:pt x="3009" y="12765"/>
                </a:lnTo>
                <a:lnTo>
                  <a:pt x="3119" y="12582"/>
                </a:lnTo>
                <a:lnTo>
                  <a:pt x="3302" y="12215"/>
                </a:lnTo>
                <a:lnTo>
                  <a:pt x="3412" y="11812"/>
                </a:lnTo>
                <a:lnTo>
                  <a:pt x="3449" y="11408"/>
                </a:lnTo>
                <a:lnTo>
                  <a:pt x="3522" y="10601"/>
                </a:lnTo>
                <a:lnTo>
                  <a:pt x="3632" y="9647"/>
                </a:lnTo>
                <a:lnTo>
                  <a:pt x="3669" y="8657"/>
                </a:lnTo>
                <a:lnTo>
                  <a:pt x="3669" y="7667"/>
                </a:lnTo>
                <a:lnTo>
                  <a:pt x="3669" y="6676"/>
                </a:lnTo>
                <a:lnTo>
                  <a:pt x="3743" y="6603"/>
                </a:lnTo>
                <a:lnTo>
                  <a:pt x="3779" y="6530"/>
                </a:lnTo>
                <a:lnTo>
                  <a:pt x="3779" y="6456"/>
                </a:lnTo>
                <a:lnTo>
                  <a:pt x="3889" y="6273"/>
                </a:lnTo>
                <a:lnTo>
                  <a:pt x="3963" y="6053"/>
                </a:lnTo>
                <a:lnTo>
                  <a:pt x="3999" y="5833"/>
                </a:lnTo>
                <a:lnTo>
                  <a:pt x="3963" y="5723"/>
                </a:lnTo>
                <a:lnTo>
                  <a:pt x="3926" y="5612"/>
                </a:lnTo>
                <a:lnTo>
                  <a:pt x="3816" y="5502"/>
                </a:lnTo>
                <a:lnTo>
                  <a:pt x="3669" y="5429"/>
                </a:lnTo>
                <a:lnTo>
                  <a:pt x="3486" y="5392"/>
                </a:lnTo>
                <a:lnTo>
                  <a:pt x="3266" y="5356"/>
                </a:lnTo>
                <a:lnTo>
                  <a:pt x="2532" y="5356"/>
                </a:lnTo>
                <a:lnTo>
                  <a:pt x="2165" y="5319"/>
                </a:lnTo>
                <a:lnTo>
                  <a:pt x="2092" y="4806"/>
                </a:lnTo>
                <a:lnTo>
                  <a:pt x="2165" y="4585"/>
                </a:lnTo>
                <a:lnTo>
                  <a:pt x="2165" y="4365"/>
                </a:lnTo>
                <a:lnTo>
                  <a:pt x="2202" y="3962"/>
                </a:lnTo>
                <a:lnTo>
                  <a:pt x="2459" y="4145"/>
                </a:lnTo>
                <a:lnTo>
                  <a:pt x="2715" y="4292"/>
                </a:lnTo>
                <a:lnTo>
                  <a:pt x="2972" y="4402"/>
                </a:lnTo>
                <a:lnTo>
                  <a:pt x="3266" y="4475"/>
                </a:lnTo>
                <a:lnTo>
                  <a:pt x="3522" y="4549"/>
                </a:lnTo>
                <a:lnTo>
                  <a:pt x="3816" y="4585"/>
                </a:lnTo>
                <a:lnTo>
                  <a:pt x="4403" y="4585"/>
                </a:lnTo>
                <a:lnTo>
                  <a:pt x="4660" y="4549"/>
                </a:lnTo>
                <a:lnTo>
                  <a:pt x="4953" y="4475"/>
                </a:lnTo>
                <a:lnTo>
                  <a:pt x="5210" y="4402"/>
                </a:lnTo>
                <a:lnTo>
                  <a:pt x="5503" y="4292"/>
                </a:lnTo>
                <a:lnTo>
                  <a:pt x="5760" y="4182"/>
                </a:lnTo>
                <a:lnTo>
                  <a:pt x="5833" y="4109"/>
                </a:lnTo>
                <a:lnTo>
                  <a:pt x="5833" y="3999"/>
                </a:lnTo>
                <a:lnTo>
                  <a:pt x="5833" y="3888"/>
                </a:lnTo>
                <a:lnTo>
                  <a:pt x="5797" y="3778"/>
                </a:lnTo>
                <a:lnTo>
                  <a:pt x="5797" y="3778"/>
                </a:lnTo>
                <a:lnTo>
                  <a:pt x="5833" y="3815"/>
                </a:lnTo>
                <a:lnTo>
                  <a:pt x="5980" y="3962"/>
                </a:lnTo>
                <a:lnTo>
                  <a:pt x="6053" y="3999"/>
                </a:lnTo>
                <a:lnTo>
                  <a:pt x="6200" y="4035"/>
                </a:lnTo>
                <a:lnTo>
                  <a:pt x="6237" y="4035"/>
                </a:lnTo>
                <a:lnTo>
                  <a:pt x="6274" y="3999"/>
                </a:lnTo>
                <a:lnTo>
                  <a:pt x="6347" y="3888"/>
                </a:lnTo>
                <a:lnTo>
                  <a:pt x="6310" y="3742"/>
                </a:lnTo>
                <a:lnTo>
                  <a:pt x="6274" y="3632"/>
                </a:lnTo>
                <a:lnTo>
                  <a:pt x="6200" y="3522"/>
                </a:lnTo>
                <a:lnTo>
                  <a:pt x="6090" y="3375"/>
                </a:lnTo>
                <a:lnTo>
                  <a:pt x="5833" y="3192"/>
                </a:lnTo>
                <a:lnTo>
                  <a:pt x="5613" y="3045"/>
                </a:lnTo>
                <a:lnTo>
                  <a:pt x="5283" y="2861"/>
                </a:lnTo>
                <a:lnTo>
                  <a:pt x="4953" y="2715"/>
                </a:lnTo>
                <a:lnTo>
                  <a:pt x="4256" y="2495"/>
                </a:lnTo>
                <a:lnTo>
                  <a:pt x="3926" y="2421"/>
                </a:lnTo>
                <a:lnTo>
                  <a:pt x="3596" y="2385"/>
                </a:lnTo>
                <a:lnTo>
                  <a:pt x="3302" y="2458"/>
                </a:lnTo>
                <a:lnTo>
                  <a:pt x="2972" y="2605"/>
                </a:lnTo>
                <a:lnTo>
                  <a:pt x="2679" y="2788"/>
                </a:lnTo>
                <a:lnTo>
                  <a:pt x="2349" y="3081"/>
                </a:lnTo>
                <a:lnTo>
                  <a:pt x="2349" y="3045"/>
                </a:lnTo>
                <a:lnTo>
                  <a:pt x="2385" y="2788"/>
                </a:lnTo>
                <a:lnTo>
                  <a:pt x="2459" y="2568"/>
                </a:lnTo>
                <a:lnTo>
                  <a:pt x="2495" y="2458"/>
                </a:lnTo>
                <a:lnTo>
                  <a:pt x="2495" y="2311"/>
                </a:lnTo>
                <a:lnTo>
                  <a:pt x="2495" y="2201"/>
                </a:lnTo>
                <a:lnTo>
                  <a:pt x="2422" y="2128"/>
                </a:lnTo>
                <a:lnTo>
                  <a:pt x="2385" y="1871"/>
                </a:lnTo>
                <a:lnTo>
                  <a:pt x="2312" y="1614"/>
                </a:lnTo>
                <a:lnTo>
                  <a:pt x="2129" y="1137"/>
                </a:lnTo>
                <a:lnTo>
                  <a:pt x="2018" y="917"/>
                </a:lnTo>
                <a:lnTo>
                  <a:pt x="1835" y="661"/>
                </a:lnTo>
                <a:lnTo>
                  <a:pt x="1652" y="440"/>
                </a:lnTo>
                <a:lnTo>
                  <a:pt x="1395" y="220"/>
                </a:lnTo>
                <a:lnTo>
                  <a:pt x="1138" y="74"/>
                </a:lnTo>
                <a:lnTo>
                  <a:pt x="881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713" name="Google Shape;713;p14"/>
          <p:cNvSpPr/>
          <p:nvPr/>
        </p:nvSpPr>
        <p:spPr>
          <a:xfrm rot="1920742">
            <a:off x="5707038" y="4213989"/>
            <a:ext cx="884797" cy="750834"/>
          </a:xfrm>
          <a:custGeom>
            <a:avLst/>
            <a:gdLst/>
            <a:ahLst/>
            <a:cxnLst/>
            <a:rect l="l" t="t" r="r" b="b"/>
            <a:pathLst>
              <a:path w="17681" h="15004" extrusionOk="0">
                <a:moveTo>
                  <a:pt x="6823" y="1981"/>
                </a:moveTo>
                <a:lnTo>
                  <a:pt x="6676" y="2018"/>
                </a:lnTo>
                <a:lnTo>
                  <a:pt x="6566" y="2055"/>
                </a:lnTo>
                <a:lnTo>
                  <a:pt x="6493" y="2201"/>
                </a:lnTo>
                <a:lnTo>
                  <a:pt x="6420" y="2385"/>
                </a:lnTo>
                <a:lnTo>
                  <a:pt x="6383" y="2531"/>
                </a:lnTo>
                <a:lnTo>
                  <a:pt x="6383" y="2641"/>
                </a:lnTo>
                <a:lnTo>
                  <a:pt x="6420" y="2752"/>
                </a:lnTo>
                <a:lnTo>
                  <a:pt x="6493" y="2825"/>
                </a:lnTo>
                <a:lnTo>
                  <a:pt x="6566" y="2862"/>
                </a:lnTo>
                <a:lnTo>
                  <a:pt x="6713" y="2862"/>
                </a:lnTo>
                <a:lnTo>
                  <a:pt x="6860" y="2825"/>
                </a:lnTo>
                <a:lnTo>
                  <a:pt x="6933" y="2752"/>
                </a:lnTo>
                <a:lnTo>
                  <a:pt x="7006" y="2641"/>
                </a:lnTo>
                <a:lnTo>
                  <a:pt x="7080" y="2531"/>
                </a:lnTo>
                <a:lnTo>
                  <a:pt x="7080" y="2421"/>
                </a:lnTo>
                <a:lnTo>
                  <a:pt x="7080" y="2275"/>
                </a:lnTo>
                <a:lnTo>
                  <a:pt x="7006" y="2165"/>
                </a:lnTo>
                <a:lnTo>
                  <a:pt x="6933" y="2055"/>
                </a:lnTo>
                <a:lnTo>
                  <a:pt x="6823" y="1981"/>
                </a:lnTo>
                <a:close/>
                <a:moveTo>
                  <a:pt x="5282" y="2641"/>
                </a:moveTo>
                <a:lnTo>
                  <a:pt x="5209" y="2678"/>
                </a:lnTo>
                <a:lnTo>
                  <a:pt x="5136" y="2715"/>
                </a:lnTo>
                <a:lnTo>
                  <a:pt x="5062" y="2788"/>
                </a:lnTo>
                <a:lnTo>
                  <a:pt x="5062" y="2898"/>
                </a:lnTo>
                <a:lnTo>
                  <a:pt x="5062" y="2935"/>
                </a:lnTo>
                <a:lnTo>
                  <a:pt x="4989" y="2972"/>
                </a:lnTo>
                <a:lnTo>
                  <a:pt x="4952" y="3045"/>
                </a:lnTo>
                <a:lnTo>
                  <a:pt x="4952" y="3118"/>
                </a:lnTo>
                <a:lnTo>
                  <a:pt x="4952" y="3228"/>
                </a:lnTo>
                <a:lnTo>
                  <a:pt x="5026" y="3338"/>
                </a:lnTo>
                <a:lnTo>
                  <a:pt x="5099" y="3412"/>
                </a:lnTo>
                <a:lnTo>
                  <a:pt x="5319" y="3412"/>
                </a:lnTo>
                <a:lnTo>
                  <a:pt x="5429" y="3338"/>
                </a:lnTo>
                <a:lnTo>
                  <a:pt x="5502" y="3265"/>
                </a:lnTo>
                <a:lnTo>
                  <a:pt x="5576" y="3155"/>
                </a:lnTo>
                <a:lnTo>
                  <a:pt x="5613" y="3008"/>
                </a:lnTo>
                <a:lnTo>
                  <a:pt x="5576" y="2862"/>
                </a:lnTo>
                <a:lnTo>
                  <a:pt x="5502" y="2752"/>
                </a:lnTo>
                <a:lnTo>
                  <a:pt x="5392" y="2678"/>
                </a:lnTo>
                <a:lnTo>
                  <a:pt x="5282" y="2641"/>
                </a:lnTo>
                <a:close/>
                <a:moveTo>
                  <a:pt x="6786" y="3559"/>
                </a:moveTo>
                <a:lnTo>
                  <a:pt x="6640" y="3595"/>
                </a:lnTo>
                <a:lnTo>
                  <a:pt x="6493" y="3705"/>
                </a:lnTo>
                <a:lnTo>
                  <a:pt x="6383" y="3815"/>
                </a:lnTo>
                <a:lnTo>
                  <a:pt x="6309" y="3962"/>
                </a:lnTo>
                <a:lnTo>
                  <a:pt x="6273" y="4109"/>
                </a:lnTo>
                <a:lnTo>
                  <a:pt x="6273" y="4255"/>
                </a:lnTo>
                <a:lnTo>
                  <a:pt x="6273" y="4366"/>
                </a:lnTo>
                <a:lnTo>
                  <a:pt x="6383" y="4439"/>
                </a:lnTo>
                <a:lnTo>
                  <a:pt x="6493" y="4476"/>
                </a:lnTo>
                <a:lnTo>
                  <a:pt x="6603" y="4439"/>
                </a:lnTo>
                <a:lnTo>
                  <a:pt x="6750" y="4329"/>
                </a:lnTo>
                <a:lnTo>
                  <a:pt x="6860" y="4329"/>
                </a:lnTo>
                <a:lnTo>
                  <a:pt x="6970" y="4292"/>
                </a:lnTo>
                <a:lnTo>
                  <a:pt x="7080" y="4182"/>
                </a:lnTo>
                <a:lnTo>
                  <a:pt x="7153" y="4035"/>
                </a:lnTo>
                <a:lnTo>
                  <a:pt x="7153" y="3852"/>
                </a:lnTo>
                <a:lnTo>
                  <a:pt x="7080" y="3705"/>
                </a:lnTo>
                <a:lnTo>
                  <a:pt x="7043" y="3632"/>
                </a:lnTo>
                <a:lnTo>
                  <a:pt x="6970" y="3595"/>
                </a:lnTo>
                <a:lnTo>
                  <a:pt x="6786" y="3559"/>
                </a:lnTo>
                <a:close/>
                <a:moveTo>
                  <a:pt x="4806" y="5979"/>
                </a:moveTo>
                <a:lnTo>
                  <a:pt x="4622" y="6090"/>
                </a:lnTo>
                <a:lnTo>
                  <a:pt x="4439" y="6200"/>
                </a:lnTo>
                <a:lnTo>
                  <a:pt x="4402" y="6236"/>
                </a:lnTo>
                <a:lnTo>
                  <a:pt x="4329" y="6310"/>
                </a:lnTo>
                <a:lnTo>
                  <a:pt x="4255" y="6383"/>
                </a:lnTo>
                <a:lnTo>
                  <a:pt x="4219" y="6493"/>
                </a:lnTo>
                <a:lnTo>
                  <a:pt x="4219" y="6566"/>
                </a:lnTo>
                <a:lnTo>
                  <a:pt x="4255" y="6713"/>
                </a:lnTo>
                <a:lnTo>
                  <a:pt x="4329" y="6860"/>
                </a:lnTo>
                <a:lnTo>
                  <a:pt x="4365" y="6897"/>
                </a:lnTo>
                <a:lnTo>
                  <a:pt x="4475" y="6970"/>
                </a:lnTo>
                <a:lnTo>
                  <a:pt x="4585" y="7007"/>
                </a:lnTo>
                <a:lnTo>
                  <a:pt x="4696" y="7043"/>
                </a:lnTo>
                <a:lnTo>
                  <a:pt x="4842" y="7007"/>
                </a:lnTo>
                <a:lnTo>
                  <a:pt x="4952" y="6970"/>
                </a:lnTo>
                <a:lnTo>
                  <a:pt x="5026" y="6897"/>
                </a:lnTo>
                <a:lnTo>
                  <a:pt x="5209" y="6750"/>
                </a:lnTo>
                <a:lnTo>
                  <a:pt x="5282" y="6640"/>
                </a:lnTo>
                <a:lnTo>
                  <a:pt x="5319" y="6493"/>
                </a:lnTo>
                <a:lnTo>
                  <a:pt x="5356" y="6346"/>
                </a:lnTo>
                <a:lnTo>
                  <a:pt x="5356" y="6236"/>
                </a:lnTo>
                <a:lnTo>
                  <a:pt x="5282" y="6126"/>
                </a:lnTo>
                <a:lnTo>
                  <a:pt x="5209" y="6053"/>
                </a:lnTo>
                <a:lnTo>
                  <a:pt x="5136" y="5979"/>
                </a:lnTo>
                <a:close/>
                <a:moveTo>
                  <a:pt x="4219" y="4916"/>
                </a:moveTo>
                <a:lnTo>
                  <a:pt x="4219" y="5062"/>
                </a:lnTo>
                <a:lnTo>
                  <a:pt x="4255" y="5136"/>
                </a:lnTo>
                <a:lnTo>
                  <a:pt x="4292" y="5173"/>
                </a:lnTo>
                <a:lnTo>
                  <a:pt x="4439" y="5209"/>
                </a:lnTo>
                <a:lnTo>
                  <a:pt x="4549" y="5173"/>
                </a:lnTo>
                <a:lnTo>
                  <a:pt x="4585" y="5136"/>
                </a:lnTo>
                <a:lnTo>
                  <a:pt x="4622" y="5062"/>
                </a:lnTo>
                <a:lnTo>
                  <a:pt x="4659" y="5026"/>
                </a:lnTo>
                <a:lnTo>
                  <a:pt x="4989" y="5136"/>
                </a:lnTo>
                <a:lnTo>
                  <a:pt x="5319" y="5209"/>
                </a:lnTo>
                <a:lnTo>
                  <a:pt x="5392" y="5319"/>
                </a:lnTo>
                <a:lnTo>
                  <a:pt x="5466" y="5429"/>
                </a:lnTo>
                <a:lnTo>
                  <a:pt x="5686" y="5613"/>
                </a:lnTo>
                <a:lnTo>
                  <a:pt x="5869" y="5833"/>
                </a:lnTo>
                <a:lnTo>
                  <a:pt x="5979" y="6053"/>
                </a:lnTo>
                <a:lnTo>
                  <a:pt x="6016" y="6273"/>
                </a:lnTo>
                <a:lnTo>
                  <a:pt x="5979" y="6530"/>
                </a:lnTo>
                <a:lnTo>
                  <a:pt x="5943" y="6676"/>
                </a:lnTo>
                <a:lnTo>
                  <a:pt x="5869" y="6823"/>
                </a:lnTo>
                <a:lnTo>
                  <a:pt x="5686" y="7080"/>
                </a:lnTo>
                <a:lnTo>
                  <a:pt x="5466" y="7227"/>
                </a:lnTo>
                <a:lnTo>
                  <a:pt x="5209" y="7373"/>
                </a:lnTo>
                <a:lnTo>
                  <a:pt x="4916" y="7447"/>
                </a:lnTo>
                <a:lnTo>
                  <a:pt x="4622" y="7483"/>
                </a:lnTo>
                <a:lnTo>
                  <a:pt x="4329" y="7520"/>
                </a:lnTo>
                <a:lnTo>
                  <a:pt x="4035" y="7483"/>
                </a:lnTo>
                <a:lnTo>
                  <a:pt x="3778" y="7447"/>
                </a:lnTo>
                <a:lnTo>
                  <a:pt x="3485" y="7337"/>
                </a:lnTo>
                <a:lnTo>
                  <a:pt x="3338" y="7227"/>
                </a:lnTo>
                <a:lnTo>
                  <a:pt x="3228" y="7080"/>
                </a:lnTo>
                <a:lnTo>
                  <a:pt x="3155" y="6897"/>
                </a:lnTo>
                <a:lnTo>
                  <a:pt x="3118" y="6713"/>
                </a:lnTo>
                <a:lnTo>
                  <a:pt x="3082" y="6383"/>
                </a:lnTo>
                <a:lnTo>
                  <a:pt x="3155" y="6090"/>
                </a:lnTo>
                <a:lnTo>
                  <a:pt x="3228" y="5796"/>
                </a:lnTo>
                <a:lnTo>
                  <a:pt x="3375" y="5539"/>
                </a:lnTo>
                <a:lnTo>
                  <a:pt x="3558" y="5319"/>
                </a:lnTo>
                <a:lnTo>
                  <a:pt x="3742" y="5173"/>
                </a:lnTo>
                <a:lnTo>
                  <a:pt x="3962" y="5026"/>
                </a:lnTo>
                <a:lnTo>
                  <a:pt x="4219" y="4916"/>
                </a:lnTo>
                <a:close/>
                <a:moveTo>
                  <a:pt x="11628" y="7190"/>
                </a:moveTo>
                <a:lnTo>
                  <a:pt x="11958" y="7263"/>
                </a:lnTo>
                <a:lnTo>
                  <a:pt x="12252" y="7263"/>
                </a:lnTo>
                <a:lnTo>
                  <a:pt x="12362" y="7227"/>
                </a:lnTo>
                <a:lnTo>
                  <a:pt x="12435" y="7447"/>
                </a:lnTo>
                <a:lnTo>
                  <a:pt x="12509" y="7704"/>
                </a:lnTo>
                <a:lnTo>
                  <a:pt x="12509" y="7814"/>
                </a:lnTo>
                <a:lnTo>
                  <a:pt x="12472" y="7814"/>
                </a:lnTo>
                <a:lnTo>
                  <a:pt x="12399" y="7850"/>
                </a:lnTo>
                <a:lnTo>
                  <a:pt x="12399" y="7887"/>
                </a:lnTo>
                <a:lnTo>
                  <a:pt x="12252" y="7814"/>
                </a:lnTo>
                <a:lnTo>
                  <a:pt x="11738" y="7557"/>
                </a:lnTo>
                <a:lnTo>
                  <a:pt x="11702" y="7483"/>
                </a:lnTo>
                <a:lnTo>
                  <a:pt x="11628" y="7373"/>
                </a:lnTo>
                <a:lnTo>
                  <a:pt x="11628" y="7190"/>
                </a:lnTo>
                <a:close/>
                <a:moveTo>
                  <a:pt x="4329" y="4402"/>
                </a:moveTo>
                <a:lnTo>
                  <a:pt x="4255" y="4476"/>
                </a:lnTo>
                <a:lnTo>
                  <a:pt x="4035" y="4512"/>
                </a:lnTo>
                <a:lnTo>
                  <a:pt x="3815" y="4622"/>
                </a:lnTo>
                <a:lnTo>
                  <a:pt x="3632" y="4732"/>
                </a:lnTo>
                <a:lnTo>
                  <a:pt x="3448" y="4842"/>
                </a:lnTo>
                <a:lnTo>
                  <a:pt x="3265" y="4989"/>
                </a:lnTo>
                <a:lnTo>
                  <a:pt x="3082" y="5173"/>
                </a:lnTo>
                <a:lnTo>
                  <a:pt x="2971" y="5356"/>
                </a:lnTo>
                <a:lnTo>
                  <a:pt x="2825" y="5576"/>
                </a:lnTo>
                <a:lnTo>
                  <a:pt x="2715" y="5906"/>
                </a:lnTo>
                <a:lnTo>
                  <a:pt x="2641" y="6236"/>
                </a:lnTo>
                <a:lnTo>
                  <a:pt x="2641" y="6603"/>
                </a:lnTo>
                <a:lnTo>
                  <a:pt x="2678" y="6933"/>
                </a:lnTo>
                <a:lnTo>
                  <a:pt x="2825" y="7263"/>
                </a:lnTo>
                <a:lnTo>
                  <a:pt x="3008" y="7520"/>
                </a:lnTo>
                <a:lnTo>
                  <a:pt x="3118" y="7667"/>
                </a:lnTo>
                <a:lnTo>
                  <a:pt x="3265" y="7740"/>
                </a:lnTo>
                <a:lnTo>
                  <a:pt x="3412" y="7850"/>
                </a:lnTo>
                <a:lnTo>
                  <a:pt x="3595" y="7887"/>
                </a:lnTo>
                <a:lnTo>
                  <a:pt x="3962" y="7997"/>
                </a:lnTo>
                <a:lnTo>
                  <a:pt x="4292" y="8034"/>
                </a:lnTo>
                <a:lnTo>
                  <a:pt x="4659" y="7997"/>
                </a:lnTo>
                <a:lnTo>
                  <a:pt x="5026" y="7960"/>
                </a:lnTo>
                <a:lnTo>
                  <a:pt x="5356" y="7850"/>
                </a:lnTo>
                <a:lnTo>
                  <a:pt x="5686" y="7704"/>
                </a:lnTo>
                <a:lnTo>
                  <a:pt x="5979" y="7483"/>
                </a:lnTo>
                <a:lnTo>
                  <a:pt x="6236" y="7227"/>
                </a:lnTo>
                <a:lnTo>
                  <a:pt x="6383" y="6933"/>
                </a:lnTo>
                <a:lnTo>
                  <a:pt x="6456" y="6640"/>
                </a:lnTo>
                <a:lnTo>
                  <a:pt x="6530" y="6346"/>
                </a:lnTo>
                <a:lnTo>
                  <a:pt x="6493" y="6016"/>
                </a:lnTo>
                <a:lnTo>
                  <a:pt x="6420" y="5759"/>
                </a:lnTo>
                <a:lnTo>
                  <a:pt x="6273" y="5503"/>
                </a:lnTo>
                <a:lnTo>
                  <a:pt x="6163" y="5393"/>
                </a:lnTo>
                <a:lnTo>
                  <a:pt x="5979" y="5246"/>
                </a:lnTo>
                <a:lnTo>
                  <a:pt x="5833" y="5099"/>
                </a:lnTo>
                <a:lnTo>
                  <a:pt x="5796" y="5026"/>
                </a:lnTo>
                <a:lnTo>
                  <a:pt x="5796" y="4952"/>
                </a:lnTo>
                <a:lnTo>
                  <a:pt x="5759" y="4879"/>
                </a:lnTo>
                <a:lnTo>
                  <a:pt x="5723" y="4806"/>
                </a:lnTo>
                <a:lnTo>
                  <a:pt x="5649" y="4732"/>
                </a:lnTo>
                <a:lnTo>
                  <a:pt x="5539" y="4696"/>
                </a:lnTo>
                <a:lnTo>
                  <a:pt x="5209" y="4659"/>
                </a:lnTo>
                <a:lnTo>
                  <a:pt x="5136" y="4586"/>
                </a:lnTo>
                <a:lnTo>
                  <a:pt x="5136" y="4512"/>
                </a:lnTo>
                <a:lnTo>
                  <a:pt x="5062" y="4439"/>
                </a:lnTo>
                <a:lnTo>
                  <a:pt x="4585" y="4439"/>
                </a:lnTo>
                <a:lnTo>
                  <a:pt x="4475" y="4402"/>
                </a:lnTo>
                <a:close/>
                <a:moveTo>
                  <a:pt x="1761" y="7447"/>
                </a:moveTo>
                <a:lnTo>
                  <a:pt x="1908" y="7483"/>
                </a:lnTo>
                <a:lnTo>
                  <a:pt x="2054" y="7520"/>
                </a:lnTo>
                <a:lnTo>
                  <a:pt x="2164" y="7630"/>
                </a:lnTo>
                <a:lnTo>
                  <a:pt x="2275" y="7740"/>
                </a:lnTo>
                <a:lnTo>
                  <a:pt x="2348" y="7887"/>
                </a:lnTo>
                <a:lnTo>
                  <a:pt x="2348" y="8070"/>
                </a:lnTo>
                <a:lnTo>
                  <a:pt x="2348" y="8107"/>
                </a:lnTo>
                <a:lnTo>
                  <a:pt x="2311" y="8144"/>
                </a:lnTo>
                <a:lnTo>
                  <a:pt x="2238" y="8144"/>
                </a:lnTo>
                <a:lnTo>
                  <a:pt x="2128" y="8070"/>
                </a:lnTo>
                <a:lnTo>
                  <a:pt x="2018" y="7960"/>
                </a:lnTo>
                <a:lnTo>
                  <a:pt x="1908" y="7814"/>
                </a:lnTo>
                <a:lnTo>
                  <a:pt x="1724" y="7520"/>
                </a:lnTo>
                <a:lnTo>
                  <a:pt x="1651" y="7447"/>
                </a:lnTo>
                <a:close/>
                <a:moveTo>
                  <a:pt x="14233" y="7630"/>
                </a:moveTo>
                <a:lnTo>
                  <a:pt x="14159" y="7667"/>
                </a:lnTo>
                <a:lnTo>
                  <a:pt x="14123" y="7740"/>
                </a:lnTo>
                <a:lnTo>
                  <a:pt x="14013" y="7960"/>
                </a:lnTo>
                <a:lnTo>
                  <a:pt x="14013" y="8070"/>
                </a:lnTo>
                <a:lnTo>
                  <a:pt x="14049" y="8180"/>
                </a:lnTo>
                <a:lnTo>
                  <a:pt x="14086" y="8254"/>
                </a:lnTo>
                <a:lnTo>
                  <a:pt x="14159" y="8290"/>
                </a:lnTo>
                <a:lnTo>
                  <a:pt x="14306" y="8290"/>
                </a:lnTo>
                <a:lnTo>
                  <a:pt x="14416" y="8254"/>
                </a:lnTo>
                <a:lnTo>
                  <a:pt x="14453" y="8180"/>
                </a:lnTo>
                <a:lnTo>
                  <a:pt x="14490" y="8107"/>
                </a:lnTo>
                <a:lnTo>
                  <a:pt x="14490" y="7997"/>
                </a:lnTo>
                <a:lnTo>
                  <a:pt x="14490" y="7924"/>
                </a:lnTo>
                <a:lnTo>
                  <a:pt x="14490" y="7777"/>
                </a:lnTo>
                <a:lnTo>
                  <a:pt x="14453" y="7704"/>
                </a:lnTo>
                <a:lnTo>
                  <a:pt x="14416" y="7667"/>
                </a:lnTo>
                <a:lnTo>
                  <a:pt x="14306" y="7630"/>
                </a:lnTo>
                <a:close/>
                <a:moveTo>
                  <a:pt x="7410" y="6236"/>
                </a:moveTo>
                <a:lnTo>
                  <a:pt x="7300" y="6310"/>
                </a:lnTo>
                <a:lnTo>
                  <a:pt x="7227" y="6346"/>
                </a:lnTo>
                <a:lnTo>
                  <a:pt x="7190" y="6420"/>
                </a:lnTo>
                <a:lnTo>
                  <a:pt x="7153" y="6566"/>
                </a:lnTo>
                <a:lnTo>
                  <a:pt x="7153" y="6750"/>
                </a:lnTo>
                <a:lnTo>
                  <a:pt x="7190" y="6933"/>
                </a:lnTo>
                <a:lnTo>
                  <a:pt x="7227" y="7007"/>
                </a:lnTo>
                <a:lnTo>
                  <a:pt x="7300" y="7080"/>
                </a:lnTo>
                <a:lnTo>
                  <a:pt x="7667" y="7153"/>
                </a:lnTo>
                <a:lnTo>
                  <a:pt x="7410" y="7373"/>
                </a:lnTo>
                <a:lnTo>
                  <a:pt x="7263" y="7520"/>
                </a:lnTo>
                <a:lnTo>
                  <a:pt x="7190" y="7593"/>
                </a:lnTo>
                <a:lnTo>
                  <a:pt x="7153" y="7704"/>
                </a:lnTo>
                <a:lnTo>
                  <a:pt x="7153" y="7887"/>
                </a:lnTo>
                <a:lnTo>
                  <a:pt x="7227" y="8070"/>
                </a:lnTo>
                <a:lnTo>
                  <a:pt x="7337" y="8180"/>
                </a:lnTo>
                <a:lnTo>
                  <a:pt x="7483" y="8290"/>
                </a:lnTo>
                <a:lnTo>
                  <a:pt x="7520" y="8400"/>
                </a:lnTo>
                <a:lnTo>
                  <a:pt x="7557" y="8474"/>
                </a:lnTo>
                <a:lnTo>
                  <a:pt x="7593" y="8511"/>
                </a:lnTo>
                <a:lnTo>
                  <a:pt x="7740" y="8511"/>
                </a:lnTo>
                <a:lnTo>
                  <a:pt x="7813" y="8437"/>
                </a:lnTo>
                <a:lnTo>
                  <a:pt x="7850" y="8364"/>
                </a:lnTo>
                <a:lnTo>
                  <a:pt x="7923" y="8217"/>
                </a:lnTo>
                <a:lnTo>
                  <a:pt x="7923" y="8144"/>
                </a:lnTo>
                <a:lnTo>
                  <a:pt x="7887" y="8070"/>
                </a:lnTo>
                <a:lnTo>
                  <a:pt x="7850" y="7997"/>
                </a:lnTo>
                <a:lnTo>
                  <a:pt x="7777" y="7960"/>
                </a:lnTo>
                <a:lnTo>
                  <a:pt x="7667" y="7924"/>
                </a:lnTo>
                <a:lnTo>
                  <a:pt x="7630" y="7887"/>
                </a:lnTo>
                <a:lnTo>
                  <a:pt x="7630" y="7814"/>
                </a:lnTo>
                <a:lnTo>
                  <a:pt x="7630" y="7777"/>
                </a:lnTo>
                <a:lnTo>
                  <a:pt x="7703" y="7667"/>
                </a:lnTo>
                <a:lnTo>
                  <a:pt x="7850" y="7593"/>
                </a:lnTo>
                <a:lnTo>
                  <a:pt x="7997" y="7410"/>
                </a:lnTo>
                <a:lnTo>
                  <a:pt x="8107" y="7190"/>
                </a:lnTo>
                <a:lnTo>
                  <a:pt x="8107" y="7080"/>
                </a:lnTo>
                <a:lnTo>
                  <a:pt x="8070" y="6970"/>
                </a:lnTo>
                <a:lnTo>
                  <a:pt x="8034" y="6897"/>
                </a:lnTo>
                <a:lnTo>
                  <a:pt x="7960" y="6823"/>
                </a:lnTo>
                <a:lnTo>
                  <a:pt x="7740" y="6750"/>
                </a:lnTo>
                <a:lnTo>
                  <a:pt x="7520" y="6713"/>
                </a:lnTo>
                <a:lnTo>
                  <a:pt x="7557" y="6566"/>
                </a:lnTo>
                <a:lnTo>
                  <a:pt x="7593" y="6493"/>
                </a:lnTo>
                <a:lnTo>
                  <a:pt x="7667" y="6456"/>
                </a:lnTo>
                <a:lnTo>
                  <a:pt x="7703" y="6383"/>
                </a:lnTo>
                <a:lnTo>
                  <a:pt x="7667" y="6310"/>
                </a:lnTo>
                <a:lnTo>
                  <a:pt x="7593" y="6236"/>
                </a:lnTo>
                <a:close/>
                <a:moveTo>
                  <a:pt x="1651" y="6897"/>
                </a:moveTo>
                <a:lnTo>
                  <a:pt x="1578" y="6933"/>
                </a:lnTo>
                <a:lnTo>
                  <a:pt x="1541" y="7007"/>
                </a:lnTo>
                <a:lnTo>
                  <a:pt x="1504" y="7080"/>
                </a:lnTo>
                <a:lnTo>
                  <a:pt x="1504" y="7227"/>
                </a:lnTo>
                <a:lnTo>
                  <a:pt x="1541" y="7300"/>
                </a:lnTo>
                <a:lnTo>
                  <a:pt x="1578" y="7373"/>
                </a:lnTo>
                <a:lnTo>
                  <a:pt x="1541" y="7410"/>
                </a:lnTo>
                <a:lnTo>
                  <a:pt x="1504" y="7410"/>
                </a:lnTo>
                <a:lnTo>
                  <a:pt x="1468" y="7483"/>
                </a:lnTo>
                <a:lnTo>
                  <a:pt x="1431" y="7557"/>
                </a:lnTo>
                <a:lnTo>
                  <a:pt x="1468" y="7814"/>
                </a:lnTo>
                <a:lnTo>
                  <a:pt x="1578" y="8034"/>
                </a:lnTo>
                <a:lnTo>
                  <a:pt x="1724" y="8254"/>
                </a:lnTo>
                <a:lnTo>
                  <a:pt x="1908" y="8437"/>
                </a:lnTo>
                <a:lnTo>
                  <a:pt x="2128" y="8547"/>
                </a:lnTo>
                <a:lnTo>
                  <a:pt x="2238" y="8584"/>
                </a:lnTo>
                <a:lnTo>
                  <a:pt x="2348" y="8621"/>
                </a:lnTo>
                <a:lnTo>
                  <a:pt x="2458" y="8621"/>
                </a:lnTo>
                <a:lnTo>
                  <a:pt x="2568" y="8547"/>
                </a:lnTo>
                <a:lnTo>
                  <a:pt x="2641" y="8474"/>
                </a:lnTo>
                <a:lnTo>
                  <a:pt x="2715" y="8364"/>
                </a:lnTo>
                <a:lnTo>
                  <a:pt x="2788" y="8144"/>
                </a:lnTo>
                <a:lnTo>
                  <a:pt x="2788" y="7960"/>
                </a:lnTo>
                <a:lnTo>
                  <a:pt x="2751" y="7740"/>
                </a:lnTo>
                <a:lnTo>
                  <a:pt x="2678" y="7557"/>
                </a:lnTo>
                <a:lnTo>
                  <a:pt x="2531" y="7373"/>
                </a:lnTo>
                <a:lnTo>
                  <a:pt x="2385" y="7227"/>
                </a:lnTo>
                <a:lnTo>
                  <a:pt x="2201" y="7117"/>
                </a:lnTo>
                <a:lnTo>
                  <a:pt x="1981" y="7043"/>
                </a:lnTo>
                <a:lnTo>
                  <a:pt x="1908" y="6933"/>
                </a:lnTo>
                <a:lnTo>
                  <a:pt x="1834" y="6897"/>
                </a:lnTo>
                <a:close/>
                <a:moveTo>
                  <a:pt x="14306" y="7227"/>
                </a:moveTo>
                <a:lnTo>
                  <a:pt x="14453" y="7263"/>
                </a:lnTo>
                <a:lnTo>
                  <a:pt x="14563" y="7300"/>
                </a:lnTo>
                <a:lnTo>
                  <a:pt x="14636" y="7410"/>
                </a:lnTo>
                <a:lnTo>
                  <a:pt x="14673" y="7520"/>
                </a:lnTo>
                <a:lnTo>
                  <a:pt x="14673" y="7667"/>
                </a:lnTo>
                <a:lnTo>
                  <a:pt x="14673" y="7814"/>
                </a:lnTo>
                <a:lnTo>
                  <a:pt x="14600" y="8070"/>
                </a:lnTo>
                <a:lnTo>
                  <a:pt x="14490" y="8290"/>
                </a:lnTo>
                <a:lnTo>
                  <a:pt x="14343" y="8511"/>
                </a:lnTo>
                <a:lnTo>
                  <a:pt x="14269" y="8584"/>
                </a:lnTo>
                <a:lnTo>
                  <a:pt x="14196" y="8621"/>
                </a:lnTo>
                <a:lnTo>
                  <a:pt x="14123" y="8621"/>
                </a:lnTo>
                <a:lnTo>
                  <a:pt x="14049" y="8584"/>
                </a:lnTo>
                <a:lnTo>
                  <a:pt x="14013" y="8547"/>
                </a:lnTo>
                <a:lnTo>
                  <a:pt x="13976" y="8474"/>
                </a:lnTo>
                <a:lnTo>
                  <a:pt x="13903" y="8290"/>
                </a:lnTo>
                <a:lnTo>
                  <a:pt x="13939" y="8034"/>
                </a:lnTo>
                <a:lnTo>
                  <a:pt x="13976" y="7777"/>
                </a:lnTo>
                <a:lnTo>
                  <a:pt x="14086" y="7263"/>
                </a:lnTo>
                <a:lnTo>
                  <a:pt x="14306" y="7227"/>
                </a:lnTo>
                <a:close/>
                <a:moveTo>
                  <a:pt x="14233" y="6750"/>
                </a:moveTo>
                <a:lnTo>
                  <a:pt x="14123" y="6786"/>
                </a:lnTo>
                <a:lnTo>
                  <a:pt x="13866" y="6786"/>
                </a:lnTo>
                <a:lnTo>
                  <a:pt x="13829" y="6823"/>
                </a:lnTo>
                <a:lnTo>
                  <a:pt x="13756" y="6933"/>
                </a:lnTo>
                <a:lnTo>
                  <a:pt x="13609" y="7373"/>
                </a:lnTo>
                <a:lnTo>
                  <a:pt x="13499" y="7850"/>
                </a:lnTo>
                <a:lnTo>
                  <a:pt x="13462" y="8107"/>
                </a:lnTo>
                <a:lnTo>
                  <a:pt x="13462" y="8327"/>
                </a:lnTo>
                <a:lnTo>
                  <a:pt x="13499" y="8584"/>
                </a:lnTo>
                <a:lnTo>
                  <a:pt x="13572" y="8804"/>
                </a:lnTo>
                <a:lnTo>
                  <a:pt x="13683" y="8914"/>
                </a:lnTo>
                <a:lnTo>
                  <a:pt x="13829" y="9024"/>
                </a:lnTo>
                <a:lnTo>
                  <a:pt x="13976" y="9097"/>
                </a:lnTo>
                <a:lnTo>
                  <a:pt x="14123" y="9134"/>
                </a:lnTo>
                <a:lnTo>
                  <a:pt x="14343" y="9097"/>
                </a:lnTo>
                <a:lnTo>
                  <a:pt x="14490" y="9024"/>
                </a:lnTo>
                <a:lnTo>
                  <a:pt x="14600" y="8877"/>
                </a:lnTo>
                <a:lnTo>
                  <a:pt x="14746" y="8731"/>
                </a:lnTo>
                <a:lnTo>
                  <a:pt x="14966" y="8400"/>
                </a:lnTo>
                <a:lnTo>
                  <a:pt x="15076" y="8180"/>
                </a:lnTo>
                <a:lnTo>
                  <a:pt x="15113" y="7997"/>
                </a:lnTo>
                <a:lnTo>
                  <a:pt x="15150" y="7814"/>
                </a:lnTo>
                <a:lnTo>
                  <a:pt x="15150" y="7593"/>
                </a:lnTo>
                <a:lnTo>
                  <a:pt x="15113" y="7410"/>
                </a:lnTo>
                <a:lnTo>
                  <a:pt x="15040" y="7190"/>
                </a:lnTo>
                <a:lnTo>
                  <a:pt x="15003" y="7080"/>
                </a:lnTo>
                <a:lnTo>
                  <a:pt x="14893" y="7007"/>
                </a:lnTo>
                <a:lnTo>
                  <a:pt x="14673" y="6823"/>
                </a:lnTo>
                <a:lnTo>
                  <a:pt x="14526" y="6786"/>
                </a:lnTo>
                <a:lnTo>
                  <a:pt x="14379" y="6750"/>
                </a:lnTo>
                <a:close/>
                <a:moveTo>
                  <a:pt x="6273" y="7887"/>
                </a:moveTo>
                <a:lnTo>
                  <a:pt x="6199" y="7924"/>
                </a:lnTo>
                <a:lnTo>
                  <a:pt x="6126" y="7997"/>
                </a:lnTo>
                <a:lnTo>
                  <a:pt x="5979" y="8107"/>
                </a:lnTo>
                <a:lnTo>
                  <a:pt x="5869" y="8290"/>
                </a:lnTo>
                <a:lnTo>
                  <a:pt x="5796" y="8474"/>
                </a:lnTo>
                <a:lnTo>
                  <a:pt x="5796" y="8584"/>
                </a:lnTo>
                <a:lnTo>
                  <a:pt x="5833" y="8657"/>
                </a:lnTo>
                <a:lnTo>
                  <a:pt x="5906" y="8694"/>
                </a:lnTo>
                <a:lnTo>
                  <a:pt x="6236" y="8694"/>
                </a:lnTo>
                <a:lnTo>
                  <a:pt x="6420" y="8767"/>
                </a:lnTo>
                <a:lnTo>
                  <a:pt x="6199" y="9024"/>
                </a:lnTo>
                <a:lnTo>
                  <a:pt x="6199" y="9061"/>
                </a:lnTo>
                <a:lnTo>
                  <a:pt x="6199" y="9134"/>
                </a:lnTo>
                <a:lnTo>
                  <a:pt x="6236" y="9244"/>
                </a:lnTo>
                <a:lnTo>
                  <a:pt x="6346" y="9354"/>
                </a:lnTo>
                <a:lnTo>
                  <a:pt x="6456" y="9391"/>
                </a:lnTo>
                <a:lnTo>
                  <a:pt x="6713" y="9391"/>
                </a:lnTo>
                <a:lnTo>
                  <a:pt x="6786" y="9318"/>
                </a:lnTo>
                <a:lnTo>
                  <a:pt x="6860" y="9207"/>
                </a:lnTo>
                <a:lnTo>
                  <a:pt x="6823" y="9097"/>
                </a:lnTo>
                <a:lnTo>
                  <a:pt x="6750" y="9024"/>
                </a:lnTo>
                <a:lnTo>
                  <a:pt x="6860" y="8951"/>
                </a:lnTo>
                <a:lnTo>
                  <a:pt x="6933" y="8877"/>
                </a:lnTo>
                <a:lnTo>
                  <a:pt x="6933" y="8804"/>
                </a:lnTo>
                <a:lnTo>
                  <a:pt x="6933" y="8731"/>
                </a:lnTo>
                <a:lnTo>
                  <a:pt x="6896" y="8621"/>
                </a:lnTo>
                <a:lnTo>
                  <a:pt x="6750" y="8511"/>
                </a:lnTo>
                <a:lnTo>
                  <a:pt x="6603" y="8437"/>
                </a:lnTo>
                <a:lnTo>
                  <a:pt x="6456" y="8364"/>
                </a:lnTo>
                <a:lnTo>
                  <a:pt x="6273" y="8327"/>
                </a:lnTo>
                <a:lnTo>
                  <a:pt x="6346" y="8180"/>
                </a:lnTo>
                <a:lnTo>
                  <a:pt x="6420" y="8034"/>
                </a:lnTo>
                <a:lnTo>
                  <a:pt x="6420" y="7960"/>
                </a:lnTo>
                <a:lnTo>
                  <a:pt x="6383" y="7924"/>
                </a:lnTo>
                <a:lnTo>
                  <a:pt x="6346" y="7924"/>
                </a:lnTo>
                <a:lnTo>
                  <a:pt x="6273" y="7887"/>
                </a:lnTo>
                <a:close/>
                <a:moveTo>
                  <a:pt x="7630" y="551"/>
                </a:moveTo>
                <a:lnTo>
                  <a:pt x="7777" y="587"/>
                </a:lnTo>
                <a:lnTo>
                  <a:pt x="7923" y="661"/>
                </a:lnTo>
                <a:lnTo>
                  <a:pt x="8437" y="1101"/>
                </a:lnTo>
                <a:lnTo>
                  <a:pt x="8657" y="1321"/>
                </a:lnTo>
                <a:lnTo>
                  <a:pt x="8877" y="1578"/>
                </a:lnTo>
                <a:lnTo>
                  <a:pt x="9061" y="1834"/>
                </a:lnTo>
                <a:lnTo>
                  <a:pt x="9207" y="2128"/>
                </a:lnTo>
                <a:lnTo>
                  <a:pt x="9281" y="2421"/>
                </a:lnTo>
                <a:lnTo>
                  <a:pt x="9317" y="2752"/>
                </a:lnTo>
                <a:lnTo>
                  <a:pt x="9281" y="3082"/>
                </a:lnTo>
                <a:lnTo>
                  <a:pt x="9244" y="3375"/>
                </a:lnTo>
                <a:lnTo>
                  <a:pt x="9024" y="3962"/>
                </a:lnTo>
                <a:lnTo>
                  <a:pt x="8804" y="4512"/>
                </a:lnTo>
                <a:lnTo>
                  <a:pt x="8584" y="5099"/>
                </a:lnTo>
                <a:lnTo>
                  <a:pt x="8547" y="5356"/>
                </a:lnTo>
                <a:lnTo>
                  <a:pt x="8510" y="5613"/>
                </a:lnTo>
                <a:lnTo>
                  <a:pt x="8510" y="5869"/>
                </a:lnTo>
                <a:lnTo>
                  <a:pt x="8547" y="6163"/>
                </a:lnTo>
                <a:lnTo>
                  <a:pt x="8584" y="6310"/>
                </a:lnTo>
                <a:lnTo>
                  <a:pt x="8657" y="6493"/>
                </a:lnTo>
                <a:lnTo>
                  <a:pt x="8804" y="6823"/>
                </a:lnTo>
                <a:lnTo>
                  <a:pt x="8987" y="7117"/>
                </a:lnTo>
                <a:lnTo>
                  <a:pt x="9134" y="7447"/>
                </a:lnTo>
                <a:lnTo>
                  <a:pt x="9207" y="7777"/>
                </a:lnTo>
                <a:lnTo>
                  <a:pt x="9244" y="8144"/>
                </a:lnTo>
                <a:lnTo>
                  <a:pt x="9207" y="8474"/>
                </a:lnTo>
                <a:lnTo>
                  <a:pt x="9097" y="8804"/>
                </a:lnTo>
                <a:lnTo>
                  <a:pt x="8951" y="9134"/>
                </a:lnTo>
                <a:lnTo>
                  <a:pt x="8767" y="9428"/>
                </a:lnTo>
                <a:lnTo>
                  <a:pt x="8510" y="9684"/>
                </a:lnTo>
                <a:lnTo>
                  <a:pt x="8254" y="9904"/>
                </a:lnTo>
                <a:lnTo>
                  <a:pt x="7960" y="10051"/>
                </a:lnTo>
                <a:lnTo>
                  <a:pt x="7667" y="10198"/>
                </a:lnTo>
                <a:lnTo>
                  <a:pt x="7373" y="10308"/>
                </a:lnTo>
                <a:lnTo>
                  <a:pt x="7043" y="10345"/>
                </a:lnTo>
                <a:lnTo>
                  <a:pt x="6676" y="10418"/>
                </a:lnTo>
                <a:lnTo>
                  <a:pt x="6493" y="10381"/>
                </a:lnTo>
                <a:lnTo>
                  <a:pt x="6309" y="10345"/>
                </a:lnTo>
                <a:lnTo>
                  <a:pt x="6163" y="10235"/>
                </a:lnTo>
                <a:lnTo>
                  <a:pt x="6016" y="10088"/>
                </a:lnTo>
                <a:lnTo>
                  <a:pt x="5906" y="9941"/>
                </a:lnTo>
                <a:lnTo>
                  <a:pt x="5759" y="9831"/>
                </a:lnTo>
                <a:lnTo>
                  <a:pt x="5649" y="9758"/>
                </a:lnTo>
                <a:lnTo>
                  <a:pt x="5502" y="9684"/>
                </a:lnTo>
                <a:lnTo>
                  <a:pt x="5209" y="9611"/>
                </a:lnTo>
                <a:lnTo>
                  <a:pt x="4916" y="9611"/>
                </a:lnTo>
                <a:lnTo>
                  <a:pt x="4622" y="9684"/>
                </a:lnTo>
                <a:lnTo>
                  <a:pt x="3999" y="9868"/>
                </a:lnTo>
                <a:lnTo>
                  <a:pt x="3705" y="9978"/>
                </a:lnTo>
                <a:lnTo>
                  <a:pt x="3412" y="10051"/>
                </a:lnTo>
                <a:lnTo>
                  <a:pt x="3118" y="10088"/>
                </a:lnTo>
                <a:lnTo>
                  <a:pt x="2825" y="10051"/>
                </a:lnTo>
                <a:lnTo>
                  <a:pt x="2495" y="10014"/>
                </a:lnTo>
                <a:lnTo>
                  <a:pt x="2201" y="9904"/>
                </a:lnTo>
                <a:lnTo>
                  <a:pt x="1944" y="9794"/>
                </a:lnTo>
                <a:lnTo>
                  <a:pt x="1651" y="9648"/>
                </a:lnTo>
                <a:lnTo>
                  <a:pt x="1394" y="9464"/>
                </a:lnTo>
                <a:lnTo>
                  <a:pt x="1174" y="9281"/>
                </a:lnTo>
                <a:lnTo>
                  <a:pt x="954" y="8987"/>
                </a:lnTo>
                <a:lnTo>
                  <a:pt x="771" y="8694"/>
                </a:lnTo>
                <a:lnTo>
                  <a:pt x="624" y="8364"/>
                </a:lnTo>
                <a:lnTo>
                  <a:pt x="550" y="8034"/>
                </a:lnTo>
                <a:lnTo>
                  <a:pt x="514" y="7667"/>
                </a:lnTo>
                <a:lnTo>
                  <a:pt x="514" y="7337"/>
                </a:lnTo>
                <a:lnTo>
                  <a:pt x="587" y="6970"/>
                </a:lnTo>
                <a:lnTo>
                  <a:pt x="661" y="6640"/>
                </a:lnTo>
                <a:lnTo>
                  <a:pt x="807" y="6310"/>
                </a:lnTo>
                <a:lnTo>
                  <a:pt x="991" y="6016"/>
                </a:lnTo>
                <a:lnTo>
                  <a:pt x="1211" y="5759"/>
                </a:lnTo>
                <a:lnTo>
                  <a:pt x="1468" y="5539"/>
                </a:lnTo>
                <a:lnTo>
                  <a:pt x="2018" y="5099"/>
                </a:lnTo>
                <a:lnTo>
                  <a:pt x="2568" y="4622"/>
                </a:lnTo>
                <a:lnTo>
                  <a:pt x="2788" y="4366"/>
                </a:lnTo>
                <a:lnTo>
                  <a:pt x="2971" y="4109"/>
                </a:lnTo>
                <a:lnTo>
                  <a:pt x="3082" y="3815"/>
                </a:lnTo>
                <a:lnTo>
                  <a:pt x="3192" y="3485"/>
                </a:lnTo>
                <a:lnTo>
                  <a:pt x="3265" y="3118"/>
                </a:lnTo>
                <a:lnTo>
                  <a:pt x="3302" y="2715"/>
                </a:lnTo>
                <a:lnTo>
                  <a:pt x="3375" y="2348"/>
                </a:lnTo>
                <a:lnTo>
                  <a:pt x="3448" y="2165"/>
                </a:lnTo>
                <a:lnTo>
                  <a:pt x="3558" y="1981"/>
                </a:lnTo>
                <a:lnTo>
                  <a:pt x="3705" y="1798"/>
                </a:lnTo>
                <a:lnTo>
                  <a:pt x="3852" y="1651"/>
                </a:lnTo>
                <a:lnTo>
                  <a:pt x="4072" y="1541"/>
                </a:lnTo>
                <a:lnTo>
                  <a:pt x="4292" y="1468"/>
                </a:lnTo>
                <a:lnTo>
                  <a:pt x="4512" y="1431"/>
                </a:lnTo>
                <a:lnTo>
                  <a:pt x="4769" y="1394"/>
                </a:lnTo>
                <a:lnTo>
                  <a:pt x="4989" y="1394"/>
                </a:lnTo>
                <a:lnTo>
                  <a:pt x="5209" y="1468"/>
                </a:lnTo>
                <a:lnTo>
                  <a:pt x="4952" y="1688"/>
                </a:lnTo>
                <a:lnTo>
                  <a:pt x="4916" y="1761"/>
                </a:lnTo>
                <a:lnTo>
                  <a:pt x="4879" y="1834"/>
                </a:lnTo>
                <a:lnTo>
                  <a:pt x="4916" y="1981"/>
                </a:lnTo>
                <a:lnTo>
                  <a:pt x="4989" y="2091"/>
                </a:lnTo>
                <a:lnTo>
                  <a:pt x="5062" y="2128"/>
                </a:lnTo>
                <a:lnTo>
                  <a:pt x="5136" y="2128"/>
                </a:lnTo>
                <a:lnTo>
                  <a:pt x="5319" y="2091"/>
                </a:lnTo>
                <a:lnTo>
                  <a:pt x="5429" y="2018"/>
                </a:lnTo>
                <a:lnTo>
                  <a:pt x="5539" y="1945"/>
                </a:lnTo>
                <a:lnTo>
                  <a:pt x="5613" y="1798"/>
                </a:lnTo>
                <a:lnTo>
                  <a:pt x="5759" y="1651"/>
                </a:lnTo>
                <a:lnTo>
                  <a:pt x="5833" y="1614"/>
                </a:lnTo>
                <a:lnTo>
                  <a:pt x="5869" y="1578"/>
                </a:lnTo>
                <a:lnTo>
                  <a:pt x="6420" y="1138"/>
                </a:lnTo>
                <a:lnTo>
                  <a:pt x="7006" y="771"/>
                </a:lnTo>
                <a:lnTo>
                  <a:pt x="7337" y="624"/>
                </a:lnTo>
                <a:lnTo>
                  <a:pt x="7483" y="551"/>
                </a:lnTo>
                <a:close/>
                <a:moveTo>
                  <a:pt x="10821" y="9281"/>
                </a:moveTo>
                <a:lnTo>
                  <a:pt x="10968" y="9538"/>
                </a:lnTo>
                <a:lnTo>
                  <a:pt x="11115" y="9758"/>
                </a:lnTo>
                <a:lnTo>
                  <a:pt x="11335" y="9978"/>
                </a:lnTo>
                <a:lnTo>
                  <a:pt x="11592" y="10161"/>
                </a:lnTo>
                <a:lnTo>
                  <a:pt x="11408" y="10418"/>
                </a:lnTo>
                <a:lnTo>
                  <a:pt x="11188" y="10198"/>
                </a:lnTo>
                <a:lnTo>
                  <a:pt x="10968" y="9978"/>
                </a:lnTo>
                <a:lnTo>
                  <a:pt x="10711" y="9831"/>
                </a:lnTo>
                <a:lnTo>
                  <a:pt x="10455" y="9648"/>
                </a:lnTo>
                <a:lnTo>
                  <a:pt x="10601" y="9464"/>
                </a:lnTo>
                <a:lnTo>
                  <a:pt x="10821" y="9281"/>
                </a:lnTo>
                <a:close/>
                <a:moveTo>
                  <a:pt x="13903" y="9941"/>
                </a:moveTo>
                <a:lnTo>
                  <a:pt x="13829" y="9978"/>
                </a:lnTo>
                <a:lnTo>
                  <a:pt x="13756" y="10014"/>
                </a:lnTo>
                <a:lnTo>
                  <a:pt x="13719" y="10014"/>
                </a:lnTo>
                <a:lnTo>
                  <a:pt x="13719" y="10051"/>
                </a:lnTo>
                <a:lnTo>
                  <a:pt x="13646" y="10161"/>
                </a:lnTo>
                <a:lnTo>
                  <a:pt x="13609" y="10271"/>
                </a:lnTo>
                <a:lnTo>
                  <a:pt x="13646" y="10418"/>
                </a:lnTo>
                <a:lnTo>
                  <a:pt x="13719" y="10565"/>
                </a:lnTo>
                <a:lnTo>
                  <a:pt x="13829" y="10638"/>
                </a:lnTo>
                <a:lnTo>
                  <a:pt x="13939" y="10675"/>
                </a:lnTo>
                <a:lnTo>
                  <a:pt x="14049" y="10638"/>
                </a:lnTo>
                <a:lnTo>
                  <a:pt x="14159" y="10601"/>
                </a:lnTo>
                <a:lnTo>
                  <a:pt x="14269" y="10491"/>
                </a:lnTo>
                <a:lnTo>
                  <a:pt x="14343" y="10418"/>
                </a:lnTo>
                <a:lnTo>
                  <a:pt x="14379" y="10308"/>
                </a:lnTo>
                <a:lnTo>
                  <a:pt x="14379" y="10271"/>
                </a:lnTo>
                <a:lnTo>
                  <a:pt x="14379" y="10198"/>
                </a:lnTo>
                <a:lnTo>
                  <a:pt x="14306" y="10124"/>
                </a:lnTo>
                <a:lnTo>
                  <a:pt x="14233" y="10051"/>
                </a:lnTo>
                <a:lnTo>
                  <a:pt x="14159" y="10014"/>
                </a:lnTo>
                <a:lnTo>
                  <a:pt x="14086" y="9978"/>
                </a:lnTo>
                <a:lnTo>
                  <a:pt x="13939" y="9941"/>
                </a:lnTo>
                <a:close/>
                <a:moveTo>
                  <a:pt x="7593" y="0"/>
                </a:moveTo>
                <a:lnTo>
                  <a:pt x="7447" y="37"/>
                </a:lnTo>
                <a:lnTo>
                  <a:pt x="7190" y="110"/>
                </a:lnTo>
                <a:lnTo>
                  <a:pt x="6970" y="221"/>
                </a:lnTo>
                <a:lnTo>
                  <a:pt x="6566" y="441"/>
                </a:lnTo>
                <a:lnTo>
                  <a:pt x="6199" y="697"/>
                </a:lnTo>
                <a:lnTo>
                  <a:pt x="5502" y="1211"/>
                </a:lnTo>
                <a:lnTo>
                  <a:pt x="5209" y="1064"/>
                </a:lnTo>
                <a:lnTo>
                  <a:pt x="4916" y="991"/>
                </a:lnTo>
                <a:lnTo>
                  <a:pt x="4585" y="991"/>
                </a:lnTo>
                <a:lnTo>
                  <a:pt x="4255" y="1027"/>
                </a:lnTo>
                <a:lnTo>
                  <a:pt x="3999" y="1101"/>
                </a:lnTo>
                <a:lnTo>
                  <a:pt x="3778" y="1211"/>
                </a:lnTo>
                <a:lnTo>
                  <a:pt x="3595" y="1358"/>
                </a:lnTo>
                <a:lnTo>
                  <a:pt x="3412" y="1504"/>
                </a:lnTo>
                <a:lnTo>
                  <a:pt x="3228" y="1688"/>
                </a:lnTo>
                <a:lnTo>
                  <a:pt x="3118" y="1908"/>
                </a:lnTo>
                <a:lnTo>
                  <a:pt x="3008" y="2128"/>
                </a:lnTo>
                <a:lnTo>
                  <a:pt x="2935" y="2348"/>
                </a:lnTo>
                <a:lnTo>
                  <a:pt x="2861" y="2678"/>
                </a:lnTo>
                <a:lnTo>
                  <a:pt x="2788" y="3008"/>
                </a:lnTo>
                <a:lnTo>
                  <a:pt x="2751" y="3338"/>
                </a:lnTo>
                <a:lnTo>
                  <a:pt x="2641" y="3669"/>
                </a:lnTo>
                <a:lnTo>
                  <a:pt x="2605" y="3852"/>
                </a:lnTo>
                <a:lnTo>
                  <a:pt x="2495" y="3999"/>
                </a:lnTo>
                <a:lnTo>
                  <a:pt x="2275" y="4255"/>
                </a:lnTo>
                <a:lnTo>
                  <a:pt x="2018" y="4476"/>
                </a:lnTo>
                <a:lnTo>
                  <a:pt x="1761" y="4696"/>
                </a:lnTo>
                <a:lnTo>
                  <a:pt x="1284" y="5062"/>
                </a:lnTo>
                <a:lnTo>
                  <a:pt x="844" y="5466"/>
                </a:lnTo>
                <a:lnTo>
                  <a:pt x="661" y="5649"/>
                </a:lnTo>
                <a:lnTo>
                  <a:pt x="514" y="5906"/>
                </a:lnTo>
                <a:lnTo>
                  <a:pt x="367" y="6126"/>
                </a:lnTo>
                <a:lnTo>
                  <a:pt x="220" y="6420"/>
                </a:lnTo>
                <a:lnTo>
                  <a:pt x="110" y="6713"/>
                </a:lnTo>
                <a:lnTo>
                  <a:pt x="37" y="7007"/>
                </a:lnTo>
                <a:lnTo>
                  <a:pt x="0" y="7263"/>
                </a:lnTo>
                <a:lnTo>
                  <a:pt x="0" y="7557"/>
                </a:lnTo>
                <a:lnTo>
                  <a:pt x="37" y="7850"/>
                </a:lnTo>
                <a:lnTo>
                  <a:pt x="74" y="8144"/>
                </a:lnTo>
                <a:lnTo>
                  <a:pt x="147" y="8400"/>
                </a:lnTo>
                <a:lnTo>
                  <a:pt x="220" y="8657"/>
                </a:lnTo>
                <a:lnTo>
                  <a:pt x="367" y="8914"/>
                </a:lnTo>
                <a:lnTo>
                  <a:pt x="514" y="9171"/>
                </a:lnTo>
                <a:lnTo>
                  <a:pt x="661" y="9391"/>
                </a:lnTo>
                <a:lnTo>
                  <a:pt x="844" y="9611"/>
                </a:lnTo>
                <a:lnTo>
                  <a:pt x="1064" y="9831"/>
                </a:lnTo>
                <a:lnTo>
                  <a:pt x="1284" y="10014"/>
                </a:lnTo>
                <a:lnTo>
                  <a:pt x="1541" y="10161"/>
                </a:lnTo>
                <a:lnTo>
                  <a:pt x="1798" y="10308"/>
                </a:lnTo>
                <a:lnTo>
                  <a:pt x="2054" y="10381"/>
                </a:lnTo>
                <a:lnTo>
                  <a:pt x="2348" y="10491"/>
                </a:lnTo>
                <a:lnTo>
                  <a:pt x="2641" y="10528"/>
                </a:lnTo>
                <a:lnTo>
                  <a:pt x="2898" y="10565"/>
                </a:lnTo>
                <a:lnTo>
                  <a:pt x="3192" y="10565"/>
                </a:lnTo>
                <a:lnTo>
                  <a:pt x="3485" y="10528"/>
                </a:lnTo>
                <a:lnTo>
                  <a:pt x="3742" y="10491"/>
                </a:lnTo>
                <a:lnTo>
                  <a:pt x="4035" y="10418"/>
                </a:lnTo>
                <a:lnTo>
                  <a:pt x="4365" y="10271"/>
                </a:lnTo>
                <a:lnTo>
                  <a:pt x="4696" y="10161"/>
                </a:lnTo>
                <a:lnTo>
                  <a:pt x="4879" y="10124"/>
                </a:lnTo>
                <a:lnTo>
                  <a:pt x="5209" y="10124"/>
                </a:lnTo>
                <a:lnTo>
                  <a:pt x="5392" y="10161"/>
                </a:lnTo>
                <a:lnTo>
                  <a:pt x="5502" y="10271"/>
                </a:lnTo>
                <a:lnTo>
                  <a:pt x="5613" y="10381"/>
                </a:lnTo>
                <a:lnTo>
                  <a:pt x="5833" y="10601"/>
                </a:lnTo>
                <a:lnTo>
                  <a:pt x="5979" y="10711"/>
                </a:lnTo>
                <a:lnTo>
                  <a:pt x="6089" y="10785"/>
                </a:lnTo>
                <a:lnTo>
                  <a:pt x="6273" y="10858"/>
                </a:lnTo>
                <a:lnTo>
                  <a:pt x="6420" y="10895"/>
                </a:lnTo>
                <a:lnTo>
                  <a:pt x="6933" y="10895"/>
                </a:lnTo>
                <a:lnTo>
                  <a:pt x="7227" y="10858"/>
                </a:lnTo>
                <a:lnTo>
                  <a:pt x="7483" y="10821"/>
                </a:lnTo>
                <a:lnTo>
                  <a:pt x="7740" y="10748"/>
                </a:lnTo>
                <a:lnTo>
                  <a:pt x="7997" y="10638"/>
                </a:lnTo>
                <a:lnTo>
                  <a:pt x="8217" y="10528"/>
                </a:lnTo>
                <a:lnTo>
                  <a:pt x="8437" y="10381"/>
                </a:lnTo>
                <a:lnTo>
                  <a:pt x="8657" y="10198"/>
                </a:lnTo>
                <a:lnTo>
                  <a:pt x="8877" y="10014"/>
                </a:lnTo>
                <a:lnTo>
                  <a:pt x="9061" y="9831"/>
                </a:lnTo>
                <a:lnTo>
                  <a:pt x="9207" y="9611"/>
                </a:lnTo>
                <a:lnTo>
                  <a:pt x="9354" y="9391"/>
                </a:lnTo>
                <a:lnTo>
                  <a:pt x="9501" y="9171"/>
                </a:lnTo>
                <a:lnTo>
                  <a:pt x="9574" y="8914"/>
                </a:lnTo>
                <a:lnTo>
                  <a:pt x="9684" y="8694"/>
                </a:lnTo>
                <a:lnTo>
                  <a:pt x="9721" y="8400"/>
                </a:lnTo>
                <a:lnTo>
                  <a:pt x="9721" y="8144"/>
                </a:lnTo>
                <a:lnTo>
                  <a:pt x="9721" y="7887"/>
                </a:lnTo>
                <a:lnTo>
                  <a:pt x="9684" y="7630"/>
                </a:lnTo>
                <a:lnTo>
                  <a:pt x="9611" y="7373"/>
                </a:lnTo>
                <a:lnTo>
                  <a:pt x="9537" y="7117"/>
                </a:lnTo>
                <a:lnTo>
                  <a:pt x="9281" y="6640"/>
                </a:lnTo>
                <a:lnTo>
                  <a:pt x="9171" y="6383"/>
                </a:lnTo>
                <a:lnTo>
                  <a:pt x="9061" y="6090"/>
                </a:lnTo>
                <a:lnTo>
                  <a:pt x="9061" y="5833"/>
                </a:lnTo>
                <a:lnTo>
                  <a:pt x="9061" y="5576"/>
                </a:lnTo>
                <a:lnTo>
                  <a:pt x="9097" y="5319"/>
                </a:lnTo>
                <a:lnTo>
                  <a:pt x="9134" y="5062"/>
                </a:lnTo>
                <a:lnTo>
                  <a:pt x="9317" y="4512"/>
                </a:lnTo>
                <a:lnTo>
                  <a:pt x="9501" y="4035"/>
                </a:lnTo>
                <a:lnTo>
                  <a:pt x="9684" y="3559"/>
                </a:lnTo>
                <a:lnTo>
                  <a:pt x="9794" y="3082"/>
                </a:lnTo>
                <a:lnTo>
                  <a:pt x="9831" y="2825"/>
                </a:lnTo>
                <a:lnTo>
                  <a:pt x="9831" y="2568"/>
                </a:lnTo>
                <a:lnTo>
                  <a:pt x="9794" y="2311"/>
                </a:lnTo>
                <a:lnTo>
                  <a:pt x="9721" y="2055"/>
                </a:lnTo>
                <a:lnTo>
                  <a:pt x="9611" y="1834"/>
                </a:lnTo>
                <a:lnTo>
                  <a:pt x="9501" y="1578"/>
                </a:lnTo>
                <a:lnTo>
                  <a:pt x="9354" y="1358"/>
                </a:lnTo>
                <a:lnTo>
                  <a:pt x="9207" y="1174"/>
                </a:lnTo>
                <a:lnTo>
                  <a:pt x="8841" y="771"/>
                </a:lnTo>
                <a:lnTo>
                  <a:pt x="8400" y="404"/>
                </a:lnTo>
                <a:lnTo>
                  <a:pt x="7960" y="110"/>
                </a:lnTo>
                <a:lnTo>
                  <a:pt x="7850" y="37"/>
                </a:lnTo>
                <a:lnTo>
                  <a:pt x="7703" y="0"/>
                </a:lnTo>
                <a:close/>
                <a:moveTo>
                  <a:pt x="12912" y="10675"/>
                </a:moveTo>
                <a:lnTo>
                  <a:pt x="12839" y="10711"/>
                </a:lnTo>
                <a:lnTo>
                  <a:pt x="12765" y="10785"/>
                </a:lnTo>
                <a:lnTo>
                  <a:pt x="12729" y="10858"/>
                </a:lnTo>
                <a:lnTo>
                  <a:pt x="12729" y="11005"/>
                </a:lnTo>
                <a:lnTo>
                  <a:pt x="12765" y="11115"/>
                </a:lnTo>
                <a:lnTo>
                  <a:pt x="12876" y="11225"/>
                </a:lnTo>
                <a:lnTo>
                  <a:pt x="13022" y="11262"/>
                </a:lnTo>
                <a:lnTo>
                  <a:pt x="13132" y="11225"/>
                </a:lnTo>
                <a:lnTo>
                  <a:pt x="13242" y="11115"/>
                </a:lnTo>
                <a:lnTo>
                  <a:pt x="13279" y="11005"/>
                </a:lnTo>
                <a:lnTo>
                  <a:pt x="13279" y="10858"/>
                </a:lnTo>
                <a:lnTo>
                  <a:pt x="13242" y="10785"/>
                </a:lnTo>
                <a:lnTo>
                  <a:pt x="13169" y="10711"/>
                </a:lnTo>
                <a:lnTo>
                  <a:pt x="13096" y="10675"/>
                </a:lnTo>
                <a:close/>
                <a:moveTo>
                  <a:pt x="13572" y="11262"/>
                </a:moveTo>
                <a:lnTo>
                  <a:pt x="13499" y="11298"/>
                </a:lnTo>
                <a:lnTo>
                  <a:pt x="13462" y="11372"/>
                </a:lnTo>
                <a:lnTo>
                  <a:pt x="13389" y="11408"/>
                </a:lnTo>
                <a:lnTo>
                  <a:pt x="13316" y="11445"/>
                </a:lnTo>
                <a:lnTo>
                  <a:pt x="13242" y="11555"/>
                </a:lnTo>
                <a:lnTo>
                  <a:pt x="13242" y="11702"/>
                </a:lnTo>
                <a:lnTo>
                  <a:pt x="13242" y="11775"/>
                </a:lnTo>
                <a:lnTo>
                  <a:pt x="13279" y="11849"/>
                </a:lnTo>
                <a:lnTo>
                  <a:pt x="13352" y="11959"/>
                </a:lnTo>
                <a:lnTo>
                  <a:pt x="13609" y="11959"/>
                </a:lnTo>
                <a:lnTo>
                  <a:pt x="13719" y="11922"/>
                </a:lnTo>
                <a:lnTo>
                  <a:pt x="13829" y="11849"/>
                </a:lnTo>
                <a:lnTo>
                  <a:pt x="13866" y="11738"/>
                </a:lnTo>
                <a:lnTo>
                  <a:pt x="13939" y="11628"/>
                </a:lnTo>
                <a:lnTo>
                  <a:pt x="13939" y="11555"/>
                </a:lnTo>
                <a:lnTo>
                  <a:pt x="13939" y="11518"/>
                </a:lnTo>
                <a:lnTo>
                  <a:pt x="13903" y="11445"/>
                </a:lnTo>
                <a:lnTo>
                  <a:pt x="13866" y="11372"/>
                </a:lnTo>
                <a:lnTo>
                  <a:pt x="13829" y="11298"/>
                </a:lnTo>
                <a:lnTo>
                  <a:pt x="13719" y="11262"/>
                </a:lnTo>
                <a:close/>
                <a:moveTo>
                  <a:pt x="12215" y="11555"/>
                </a:moveTo>
                <a:lnTo>
                  <a:pt x="12142" y="11592"/>
                </a:lnTo>
                <a:lnTo>
                  <a:pt x="12069" y="11702"/>
                </a:lnTo>
                <a:lnTo>
                  <a:pt x="12032" y="11812"/>
                </a:lnTo>
                <a:lnTo>
                  <a:pt x="12032" y="11959"/>
                </a:lnTo>
                <a:lnTo>
                  <a:pt x="12032" y="12069"/>
                </a:lnTo>
                <a:lnTo>
                  <a:pt x="12105" y="12362"/>
                </a:lnTo>
                <a:lnTo>
                  <a:pt x="12252" y="12582"/>
                </a:lnTo>
                <a:lnTo>
                  <a:pt x="12325" y="12619"/>
                </a:lnTo>
                <a:lnTo>
                  <a:pt x="12399" y="12656"/>
                </a:lnTo>
                <a:lnTo>
                  <a:pt x="12509" y="12656"/>
                </a:lnTo>
                <a:lnTo>
                  <a:pt x="12582" y="12582"/>
                </a:lnTo>
                <a:lnTo>
                  <a:pt x="12619" y="12545"/>
                </a:lnTo>
                <a:lnTo>
                  <a:pt x="12692" y="12545"/>
                </a:lnTo>
                <a:lnTo>
                  <a:pt x="12802" y="12619"/>
                </a:lnTo>
                <a:lnTo>
                  <a:pt x="12876" y="12619"/>
                </a:lnTo>
                <a:lnTo>
                  <a:pt x="12949" y="12582"/>
                </a:lnTo>
                <a:lnTo>
                  <a:pt x="12986" y="12545"/>
                </a:lnTo>
                <a:lnTo>
                  <a:pt x="13022" y="12435"/>
                </a:lnTo>
                <a:lnTo>
                  <a:pt x="12986" y="12325"/>
                </a:lnTo>
                <a:lnTo>
                  <a:pt x="12912" y="12215"/>
                </a:lnTo>
                <a:lnTo>
                  <a:pt x="12802" y="12179"/>
                </a:lnTo>
                <a:lnTo>
                  <a:pt x="12655" y="12142"/>
                </a:lnTo>
                <a:lnTo>
                  <a:pt x="12545" y="12142"/>
                </a:lnTo>
                <a:lnTo>
                  <a:pt x="12472" y="12179"/>
                </a:lnTo>
                <a:lnTo>
                  <a:pt x="12399" y="12032"/>
                </a:lnTo>
                <a:lnTo>
                  <a:pt x="12399" y="11849"/>
                </a:lnTo>
                <a:lnTo>
                  <a:pt x="12399" y="11665"/>
                </a:lnTo>
                <a:lnTo>
                  <a:pt x="12362" y="11592"/>
                </a:lnTo>
                <a:lnTo>
                  <a:pt x="12289" y="11555"/>
                </a:lnTo>
                <a:close/>
                <a:moveTo>
                  <a:pt x="14049" y="5466"/>
                </a:moveTo>
                <a:lnTo>
                  <a:pt x="14196" y="5503"/>
                </a:lnTo>
                <a:lnTo>
                  <a:pt x="14490" y="5649"/>
                </a:lnTo>
                <a:lnTo>
                  <a:pt x="14673" y="5723"/>
                </a:lnTo>
                <a:lnTo>
                  <a:pt x="14930" y="5906"/>
                </a:lnTo>
                <a:lnTo>
                  <a:pt x="15150" y="6090"/>
                </a:lnTo>
                <a:lnTo>
                  <a:pt x="15370" y="6310"/>
                </a:lnTo>
                <a:lnTo>
                  <a:pt x="15590" y="6566"/>
                </a:lnTo>
                <a:lnTo>
                  <a:pt x="15773" y="6860"/>
                </a:lnTo>
                <a:lnTo>
                  <a:pt x="15883" y="7190"/>
                </a:lnTo>
                <a:lnTo>
                  <a:pt x="15993" y="7520"/>
                </a:lnTo>
                <a:lnTo>
                  <a:pt x="16067" y="7850"/>
                </a:lnTo>
                <a:lnTo>
                  <a:pt x="16104" y="8217"/>
                </a:lnTo>
                <a:lnTo>
                  <a:pt x="16104" y="8547"/>
                </a:lnTo>
                <a:lnTo>
                  <a:pt x="16067" y="9244"/>
                </a:lnTo>
                <a:lnTo>
                  <a:pt x="15957" y="9941"/>
                </a:lnTo>
                <a:lnTo>
                  <a:pt x="15773" y="10601"/>
                </a:lnTo>
                <a:lnTo>
                  <a:pt x="15517" y="11225"/>
                </a:lnTo>
                <a:lnTo>
                  <a:pt x="15370" y="11555"/>
                </a:lnTo>
                <a:lnTo>
                  <a:pt x="15186" y="11849"/>
                </a:lnTo>
                <a:lnTo>
                  <a:pt x="15003" y="12105"/>
                </a:lnTo>
                <a:lnTo>
                  <a:pt x="14783" y="12362"/>
                </a:lnTo>
                <a:lnTo>
                  <a:pt x="14526" y="12619"/>
                </a:lnTo>
                <a:lnTo>
                  <a:pt x="14269" y="12839"/>
                </a:lnTo>
                <a:lnTo>
                  <a:pt x="14013" y="13022"/>
                </a:lnTo>
                <a:lnTo>
                  <a:pt x="13719" y="13169"/>
                </a:lnTo>
                <a:lnTo>
                  <a:pt x="13389" y="13316"/>
                </a:lnTo>
                <a:lnTo>
                  <a:pt x="13059" y="13463"/>
                </a:lnTo>
                <a:lnTo>
                  <a:pt x="12802" y="13499"/>
                </a:lnTo>
                <a:lnTo>
                  <a:pt x="12509" y="13536"/>
                </a:lnTo>
                <a:lnTo>
                  <a:pt x="12325" y="13499"/>
                </a:lnTo>
                <a:lnTo>
                  <a:pt x="12179" y="13426"/>
                </a:lnTo>
                <a:lnTo>
                  <a:pt x="12032" y="13279"/>
                </a:lnTo>
                <a:lnTo>
                  <a:pt x="11922" y="13169"/>
                </a:lnTo>
                <a:lnTo>
                  <a:pt x="11482" y="12692"/>
                </a:lnTo>
                <a:lnTo>
                  <a:pt x="11298" y="12435"/>
                </a:lnTo>
                <a:lnTo>
                  <a:pt x="11225" y="12289"/>
                </a:lnTo>
                <a:lnTo>
                  <a:pt x="11188" y="12105"/>
                </a:lnTo>
                <a:lnTo>
                  <a:pt x="11188" y="11922"/>
                </a:lnTo>
                <a:lnTo>
                  <a:pt x="11262" y="11738"/>
                </a:lnTo>
                <a:lnTo>
                  <a:pt x="11445" y="11408"/>
                </a:lnTo>
                <a:lnTo>
                  <a:pt x="11812" y="10785"/>
                </a:lnTo>
                <a:lnTo>
                  <a:pt x="12142" y="10161"/>
                </a:lnTo>
                <a:lnTo>
                  <a:pt x="12472" y="9501"/>
                </a:lnTo>
                <a:lnTo>
                  <a:pt x="12765" y="8877"/>
                </a:lnTo>
                <a:lnTo>
                  <a:pt x="12876" y="8547"/>
                </a:lnTo>
                <a:lnTo>
                  <a:pt x="12949" y="8217"/>
                </a:lnTo>
                <a:lnTo>
                  <a:pt x="12986" y="7887"/>
                </a:lnTo>
                <a:lnTo>
                  <a:pt x="12949" y="7593"/>
                </a:lnTo>
                <a:lnTo>
                  <a:pt x="12876" y="7263"/>
                </a:lnTo>
                <a:lnTo>
                  <a:pt x="12765" y="6970"/>
                </a:lnTo>
                <a:lnTo>
                  <a:pt x="12729" y="6750"/>
                </a:lnTo>
                <a:lnTo>
                  <a:pt x="12692" y="6566"/>
                </a:lnTo>
                <a:lnTo>
                  <a:pt x="12729" y="6346"/>
                </a:lnTo>
                <a:lnTo>
                  <a:pt x="12802" y="6200"/>
                </a:lnTo>
                <a:lnTo>
                  <a:pt x="12876" y="6016"/>
                </a:lnTo>
                <a:lnTo>
                  <a:pt x="12986" y="5869"/>
                </a:lnTo>
                <a:lnTo>
                  <a:pt x="13132" y="5723"/>
                </a:lnTo>
                <a:lnTo>
                  <a:pt x="13279" y="5613"/>
                </a:lnTo>
                <a:lnTo>
                  <a:pt x="13316" y="5686"/>
                </a:lnTo>
                <a:lnTo>
                  <a:pt x="13389" y="5723"/>
                </a:lnTo>
                <a:lnTo>
                  <a:pt x="13536" y="5759"/>
                </a:lnTo>
                <a:lnTo>
                  <a:pt x="13646" y="5686"/>
                </a:lnTo>
                <a:lnTo>
                  <a:pt x="13719" y="5649"/>
                </a:lnTo>
                <a:lnTo>
                  <a:pt x="13756" y="5576"/>
                </a:lnTo>
                <a:lnTo>
                  <a:pt x="13829" y="5503"/>
                </a:lnTo>
                <a:lnTo>
                  <a:pt x="13939" y="5466"/>
                </a:lnTo>
                <a:close/>
                <a:moveTo>
                  <a:pt x="13646" y="3852"/>
                </a:moveTo>
                <a:lnTo>
                  <a:pt x="13609" y="3925"/>
                </a:lnTo>
                <a:lnTo>
                  <a:pt x="13499" y="4182"/>
                </a:lnTo>
                <a:lnTo>
                  <a:pt x="13462" y="4476"/>
                </a:lnTo>
                <a:lnTo>
                  <a:pt x="13462" y="4732"/>
                </a:lnTo>
                <a:lnTo>
                  <a:pt x="13499" y="5026"/>
                </a:lnTo>
                <a:lnTo>
                  <a:pt x="13316" y="5099"/>
                </a:lnTo>
                <a:lnTo>
                  <a:pt x="13132" y="5173"/>
                </a:lnTo>
                <a:lnTo>
                  <a:pt x="13022" y="4769"/>
                </a:lnTo>
                <a:lnTo>
                  <a:pt x="12839" y="4439"/>
                </a:lnTo>
                <a:lnTo>
                  <a:pt x="12802" y="4402"/>
                </a:lnTo>
                <a:lnTo>
                  <a:pt x="12729" y="4402"/>
                </a:lnTo>
                <a:lnTo>
                  <a:pt x="12692" y="4439"/>
                </a:lnTo>
                <a:lnTo>
                  <a:pt x="12692" y="4476"/>
                </a:lnTo>
                <a:lnTo>
                  <a:pt x="12655" y="4732"/>
                </a:lnTo>
                <a:lnTo>
                  <a:pt x="12692" y="4952"/>
                </a:lnTo>
                <a:lnTo>
                  <a:pt x="12802" y="5429"/>
                </a:lnTo>
                <a:lnTo>
                  <a:pt x="12582" y="5649"/>
                </a:lnTo>
                <a:lnTo>
                  <a:pt x="12399" y="5466"/>
                </a:lnTo>
                <a:lnTo>
                  <a:pt x="12142" y="5173"/>
                </a:lnTo>
                <a:lnTo>
                  <a:pt x="12105" y="5136"/>
                </a:lnTo>
                <a:lnTo>
                  <a:pt x="12032" y="5173"/>
                </a:lnTo>
                <a:lnTo>
                  <a:pt x="11995" y="5209"/>
                </a:lnTo>
                <a:lnTo>
                  <a:pt x="11995" y="5283"/>
                </a:lnTo>
                <a:lnTo>
                  <a:pt x="12032" y="5466"/>
                </a:lnTo>
                <a:lnTo>
                  <a:pt x="12142" y="5649"/>
                </a:lnTo>
                <a:lnTo>
                  <a:pt x="12252" y="5796"/>
                </a:lnTo>
                <a:lnTo>
                  <a:pt x="12435" y="5906"/>
                </a:lnTo>
                <a:lnTo>
                  <a:pt x="12399" y="6016"/>
                </a:lnTo>
                <a:lnTo>
                  <a:pt x="12362" y="6053"/>
                </a:lnTo>
                <a:lnTo>
                  <a:pt x="12142" y="6016"/>
                </a:lnTo>
                <a:lnTo>
                  <a:pt x="11738" y="5833"/>
                </a:lnTo>
                <a:lnTo>
                  <a:pt x="11665" y="5686"/>
                </a:lnTo>
                <a:lnTo>
                  <a:pt x="11628" y="5649"/>
                </a:lnTo>
                <a:lnTo>
                  <a:pt x="11592" y="5686"/>
                </a:lnTo>
                <a:lnTo>
                  <a:pt x="11555" y="5833"/>
                </a:lnTo>
                <a:lnTo>
                  <a:pt x="11518" y="5906"/>
                </a:lnTo>
                <a:lnTo>
                  <a:pt x="11518" y="5979"/>
                </a:lnTo>
                <a:lnTo>
                  <a:pt x="11555" y="6053"/>
                </a:lnTo>
                <a:lnTo>
                  <a:pt x="11628" y="6126"/>
                </a:lnTo>
                <a:lnTo>
                  <a:pt x="11775" y="6236"/>
                </a:lnTo>
                <a:lnTo>
                  <a:pt x="11995" y="6346"/>
                </a:lnTo>
                <a:lnTo>
                  <a:pt x="12289" y="6456"/>
                </a:lnTo>
                <a:lnTo>
                  <a:pt x="12252" y="6676"/>
                </a:lnTo>
                <a:lnTo>
                  <a:pt x="12289" y="6897"/>
                </a:lnTo>
                <a:lnTo>
                  <a:pt x="11555" y="6897"/>
                </a:lnTo>
                <a:lnTo>
                  <a:pt x="11445" y="6933"/>
                </a:lnTo>
                <a:lnTo>
                  <a:pt x="11408" y="7007"/>
                </a:lnTo>
                <a:lnTo>
                  <a:pt x="11408" y="7153"/>
                </a:lnTo>
                <a:lnTo>
                  <a:pt x="11408" y="7337"/>
                </a:lnTo>
                <a:lnTo>
                  <a:pt x="11482" y="7483"/>
                </a:lnTo>
                <a:lnTo>
                  <a:pt x="11555" y="7593"/>
                </a:lnTo>
                <a:lnTo>
                  <a:pt x="11592" y="7630"/>
                </a:lnTo>
                <a:lnTo>
                  <a:pt x="11922" y="7960"/>
                </a:lnTo>
                <a:lnTo>
                  <a:pt x="12142" y="8107"/>
                </a:lnTo>
                <a:lnTo>
                  <a:pt x="12252" y="8180"/>
                </a:lnTo>
                <a:lnTo>
                  <a:pt x="12362" y="8217"/>
                </a:lnTo>
                <a:lnTo>
                  <a:pt x="12472" y="8217"/>
                </a:lnTo>
                <a:lnTo>
                  <a:pt x="12362" y="8547"/>
                </a:lnTo>
                <a:lnTo>
                  <a:pt x="12252" y="8804"/>
                </a:lnTo>
                <a:lnTo>
                  <a:pt x="12215" y="8841"/>
                </a:lnTo>
                <a:lnTo>
                  <a:pt x="12179" y="8877"/>
                </a:lnTo>
                <a:lnTo>
                  <a:pt x="11812" y="8731"/>
                </a:lnTo>
                <a:lnTo>
                  <a:pt x="11555" y="8584"/>
                </a:lnTo>
                <a:lnTo>
                  <a:pt x="11335" y="8364"/>
                </a:lnTo>
                <a:lnTo>
                  <a:pt x="11225" y="8364"/>
                </a:lnTo>
                <a:lnTo>
                  <a:pt x="11188" y="8437"/>
                </a:lnTo>
                <a:lnTo>
                  <a:pt x="11188" y="8511"/>
                </a:lnTo>
                <a:lnTo>
                  <a:pt x="11335" y="8731"/>
                </a:lnTo>
                <a:lnTo>
                  <a:pt x="11555" y="8951"/>
                </a:lnTo>
                <a:lnTo>
                  <a:pt x="11812" y="9134"/>
                </a:lnTo>
                <a:lnTo>
                  <a:pt x="12069" y="9244"/>
                </a:lnTo>
                <a:lnTo>
                  <a:pt x="11848" y="9648"/>
                </a:lnTo>
                <a:lnTo>
                  <a:pt x="11738" y="9648"/>
                </a:lnTo>
                <a:lnTo>
                  <a:pt x="11665" y="9721"/>
                </a:lnTo>
                <a:lnTo>
                  <a:pt x="11262" y="9428"/>
                </a:lnTo>
                <a:lnTo>
                  <a:pt x="10895" y="9134"/>
                </a:lnTo>
                <a:lnTo>
                  <a:pt x="10858" y="9097"/>
                </a:lnTo>
                <a:lnTo>
                  <a:pt x="10821" y="9134"/>
                </a:lnTo>
                <a:lnTo>
                  <a:pt x="10601" y="9391"/>
                </a:lnTo>
                <a:lnTo>
                  <a:pt x="10381" y="9648"/>
                </a:lnTo>
                <a:lnTo>
                  <a:pt x="10308" y="9648"/>
                </a:lnTo>
                <a:lnTo>
                  <a:pt x="10234" y="9684"/>
                </a:lnTo>
                <a:lnTo>
                  <a:pt x="10198" y="9758"/>
                </a:lnTo>
                <a:lnTo>
                  <a:pt x="10234" y="9831"/>
                </a:lnTo>
                <a:lnTo>
                  <a:pt x="10748" y="10308"/>
                </a:lnTo>
                <a:lnTo>
                  <a:pt x="11188" y="10821"/>
                </a:lnTo>
                <a:lnTo>
                  <a:pt x="10968" y="11262"/>
                </a:lnTo>
                <a:lnTo>
                  <a:pt x="10785" y="11152"/>
                </a:lnTo>
                <a:lnTo>
                  <a:pt x="10601" y="11078"/>
                </a:lnTo>
                <a:lnTo>
                  <a:pt x="10381" y="11042"/>
                </a:lnTo>
                <a:lnTo>
                  <a:pt x="10308" y="11005"/>
                </a:lnTo>
                <a:lnTo>
                  <a:pt x="10198" y="10968"/>
                </a:lnTo>
                <a:lnTo>
                  <a:pt x="10161" y="10931"/>
                </a:lnTo>
                <a:lnTo>
                  <a:pt x="10088" y="10931"/>
                </a:lnTo>
                <a:lnTo>
                  <a:pt x="9978" y="10968"/>
                </a:lnTo>
                <a:lnTo>
                  <a:pt x="9941" y="11078"/>
                </a:lnTo>
                <a:lnTo>
                  <a:pt x="9941" y="11152"/>
                </a:lnTo>
                <a:lnTo>
                  <a:pt x="9978" y="11188"/>
                </a:lnTo>
                <a:lnTo>
                  <a:pt x="10124" y="11335"/>
                </a:lnTo>
                <a:lnTo>
                  <a:pt x="10308" y="11445"/>
                </a:lnTo>
                <a:lnTo>
                  <a:pt x="10565" y="11555"/>
                </a:lnTo>
                <a:lnTo>
                  <a:pt x="10675" y="11592"/>
                </a:lnTo>
                <a:lnTo>
                  <a:pt x="10785" y="11592"/>
                </a:lnTo>
                <a:lnTo>
                  <a:pt x="10748" y="11775"/>
                </a:lnTo>
                <a:lnTo>
                  <a:pt x="10711" y="11959"/>
                </a:lnTo>
                <a:lnTo>
                  <a:pt x="10675" y="12179"/>
                </a:lnTo>
                <a:lnTo>
                  <a:pt x="10711" y="12362"/>
                </a:lnTo>
                <a:lnTo>
                  <a:pt x="10785" y="12582"/>
                </a:lnTo>
                <a:lnTo>
                  <a:pt x="10638" y="12692"/>
                </a:lnTo>
                <a:lnTo>
                  <a:pt x="10455" y="12876"/>
                </a:lnTo>
                <a:lnTo>
                  <a:pt x="10381" y="12949"/>
                </a:lnTo>
                <a:lnTo>
                  <a:pt x="10308" y="12949"/>
                </a:lnTo>
                <a:lnTo>
                  <a:pt x="10271" y="12986"/>
                </a:lnTo>
                <a:lnTo>
                  <a:pt x="10234" y="13059"/>
                </a:lnTo>
                <a:lnTo>
                  <a:pt x="10234" y="13169"/>
                </a:lnTo>
                <a:lnTo>
                  <a:pt x="10271" y="13206"/>
                </a:lnTo>
                <a:lnTo>
                  <a:pt x="10308" y="13242"/>
                </a:lnTo>
                <a:lnTo>
                  <a:pt x="10455" y="13242"/>
                </a:lnTo>
                <a:lnTo>
                  <a:pt x="10565" y="13206"/>
                </a:lnTo>
                <a:lnTo>
                  <a:pt x="10748" y="13059"/>
                </a:lnTo>
                <a:lnTo>
                  <a:pt x="11005" y="12912"/>
                </a:lnTo>
                <a:lnTo>
                  <a:pt x="11408" y="13352"/>
                </a:lnTo>
                <a:lnTo>
                  <a:pt x="11482" y="13426"/>
                </a:lnTo>
                <a:lnTo>
                  <a:pt x="11335" y="13609"/>
                </a:lnTo>
                <a:lnTo>
                  <a:pt x="11262" y="13829"/>
                </a:lnTo>
                <a:lnTo>
                  <a:pt x="11188" y="13829"/>
                </a:lnTo>
                <a:lnTo>
                  <a:pt x="11115" y="13866"/>
                </a:lnTo>
                <a:lnTo>
                  <a:pt x="11005" y="13939"/>
                </a:lnTo>
                <a:lnTo>
                  <a:pt x="10968" y="14013"/>
                </a:lnTo>
                <a:lnTo>
                  <a:pt x="11005" y="14123"/>
                </a:lnTo>
                <a:lnTo>
                  <a:pt x="11041" y="14233"/>
                </a:lnTo>
                <a:lnTo>
                  <a:pt x="11151" y="14306"/>
                </a:lnTo>
                <a:lnTo>
                  <a:pt x="11262" y="14343"/>
                </a:lnTo>
                <a:lnTo>
                  <a:pt x="11372" y="14343"/>
                </a:lnTo>
                <a:lnTo>
                  <a:pt x="11482" y="14270"/>
                </a:lnTo>
                <a:lnTo>
                  <a:pt x="11555" y="14196"/>
                </a:lnTo>
                <a:lnTo>
                  <a:pt x="11628" y="14086"/>
                </a:lnTo>
                <a:lnTo>
                  <a:pt x="11665" y="13976"/>
                </a:lnTo>
                <a:lnTo>
                  <a:pt x="11665" y="13866"/>
                </a:lnTo>
                <a:lnTo>
                  <a:pt x="11738" y="13719"/>
                </a:lnTo>
                <a:lnTo>
                  <a:pt x="11848" y="13829"/>
                </a:lnTo>
                <a:lnTo>
                  <a:pt x="11995" y="13903"/>
                </a:lnTo>
                <a:lnTo>
                  <a:pt x="12142" y="13976"/>
                </a:lnTo>
                <a:lnTo>
                  <a:pt x="12325" y="14013"/>
                </a:lnTo>
                <a:lnTo>
                  <a:pt x="12362" y="14049"/>
                </a:lnTo>
                <a:lnTo>
                  <a:pt x="12252" y="14270"/>
                </a:lnTo>
                <a:lnTo>
                  <a:pt x="12179" y="14453"/>
                </a:lnTo>
                <a:lnTo>
                  <a:pt x="12105" y="14563"/>
                </a:lnTo>
                <a:lnTo>
                  <a:pt x="11995" y="14600"/>
                </a:lnTo>
                <a:lnTo>
                  <a:pt x="11958" y="14600"/>
                </a:lnTo>
                <a:lnTo>
                  <a:pt x="11885" y="14636"/>
                </a:lnTo>
                <a:lnTo>
                  <a:pt x="11848" y="14746"/>
                </a:lnTo>
                <a:lnTo>
                  <a:pt x="11848" y="14856"/>
                </a:lnTo>
                <a:lnTo>
                  <a:pt x="11922" y="14930"/>
                </a:lnTo>
                <a:lnTo>
                  <a:pt x="11995" y="15003"/>
                </a:lnTo>
                <a:lnTo>
                  <a:pt x="12069" y="15003"/>
                </a:lnTo>
                <a:lnTo>
                  <a:pt x="12215" y="14966"/>
                </a:lnTo>
                <a:lnTo>
                  <a:pt x="12362" y="14856"/>
                </a:lnTo>
                <a:lnTo>
                  <a:pt x="12472" y="14746"/>
                </a:lnTo>
                <a:lnTo>
                  <a:pt x="12545" y="14563"/>
                </a:lnTo>
                <a:lnTo>
                  <a:pt x="12619" y="14416"/>
                </a:lnTo>
                <a:lnTo>
                  <a:pt x="12692" y="14049"/>
                </a:lnTo>
                <a:lnTo>
                  <a:pt x="13132" y="13976"/>
                </a:lnTo>
                <a:lnTo>
                  <a:pt x="13536" y="13829"/>
                </a:lnTo>
                <a:lnTo>
                  <a:pt x="13279" y="14526"/>
                </a:lnTo>
                <a:lnTo>
                  <a:pt x="13206" y="14710"/>
                </a:lnTo>
                <a:lnTo>
                  <a:pt x="13206" y="14820"/>
                </a:lnTo>
                <a:lnTo>
                  <a:pt x="13242" y="14856"/>
                </a:lnTo>
                <a:lnTo>
                  <a:pt x="13279" y="14930"/>
                </a:lnTo>
                <a:lnTo>
                  <a:pt x="13352" y="14966"/>
                </a:lnTo>
                <a:lnTo>
                  <a:pt x="13426" y="14966"/>
                </a:lnTo>
                <a:lnTo>
                  <a:pt x="13499" y="14930"/>
                </a:lnTo>
                <a:lnTo>
                  <a:pt x="13572" y="14893"/>
                </a:lnTo>
                <a:lnTo>
                  <a:pt x="13609" y="14820"/>
                </a:lnTo>
                <a:lnTo>
                  <a:pt x="13719" y="14563"/>
                </a:lnTo>
                <a:lnTo>
                  <a:pt x="13793" y="14270"/>
                </a:lnTo>
                <a:lnTo>
                  <a:pt x="13829" y="13976"/>
                </a:lnTo>
                <a:lnTo>
                  <a:pt x="13829" y="13719"/>
                </a:lnTo>
                <a:lnTo>
                  <a:pt x="14269" y="13463"/>
                </a:lnTo>
                <a:lnTo>
                  <a:pt x="14306" y="13939"/>
                </a:lnTo>
                <a:lnTo>
                  <a:pt x="14343" y="14049"/>
                </a:lnTo>
                <a:lnTo>
                  <a:pt x="14379" y="14123"/>
                </a:lnTo>
                <a:lnTo>
                  <a:pt x="14379" y="14159"/>
                </a:lnTo>
                <a:lnTo>
                  <a:pt x="14416" y="14270"/>
                </a:lnTo>
                <a:lnTo>
                  <a:pt x="14490" y="14343"/>
                </a:lnTo>
                <a:lnTo>
                  <a:pt x="14673" y="14343"/>
                </a:lnTo>
                <a:lnTo>
                  <a:pt x="14673" y="14306"/>
                </a:lnTo>
                <a:lnTo>
                  <a:pt x="14746" y="14233"/>
                </a:lnTo>
                <a:lnTo>
                  <a:pt x="14783" y="14159"/>
                </a:lnTo>
                <a:lnTo>
                  <a:pt x="14710" y="13903"/>
                </a:lnTo>
                <a:lnTo>
                  <a:pt x="14673" y="13646"/>
                </a:lnTo>
                <a:lnTo>
                  <a:pt x="14563" y="13279"/>
                </a:lnTo>
                <a:lnTo>
                  <a:pt x="15003" y="12876"/>
                </a:lnTo>
                <a:lnTo>
                  <a:pt x="15113" y="13022"/>
                </a:lnTo>
                <a:lnTo>
                  <a:pt x="15223" y="13132"/>
                </a:lnTo>
                <a:lnTo>
                  <a:pt x="15370" y="13352"/>
                </a:lnTo>
                <a:lnTo>
                  <a:pt x="15480" y="13463"/>
                </a:lnTo>
                <a:lnTo>
                  <a:pt x="15590" y="13536"/>
                </a:lnTo>
                <a:lnTo>
                  <a:pt x="15663" y="13536"/>
                </a:lnTo>
                <a:lnTo>
                  <a:pt x="15737" y="13463"/>
                </a:lnTo>
                <a:lnTo>
                  <a:pt x="15773" y="13389"/>
                </a:lnTo>
                <a:lnTo>
                  <a:pt x="15773" y="13316"/>
                </a:lnTo>
                <a:lnTo>
                  <a:pt x="15737" y="13132"/>
                </a:lnTo>
                <a:lnTo>
                  <a:pt x="15627" y="12986"/>
                </a:lnTo>
                <a:lnTo>
                  <a:pt x="15480" y="12876"/>
                </a:lnTo>
                <a:lnTo>
                  <a:pt x="15370" y="12729"/>
                </a:lnTo>
                <a:lnTo>
                  <a:pt x="15260" y="12582"/>
                </a:lnTo>
                <a:lnTo>
                  <a:pt x="15480" y="12289"/>
                </a:lnTo>
                <a:lnTo>
                  <a:pt x="15700" y="11995"/>
                </a:lnTo>
                <a:lnTo>
                  <a:pt x="15773" y="12069"/>
                </a:lnTo>
                <a:lnTo>
                  <a:pt x="15993" y="12215"/>
                </a:lnTo>
                <a:lnTo>
                  <a:pt x="16177" y="12399"/>
                </a:lnTo>
                <a:lnTo>
                  <a:pt x="16250" y="12435"/>
                </a:lnTo>
                <a:lnTo>
                  <a:pt x="16397" y="12435"/>
                </a:lnTo>
                <a:lnTo>
                  <a:pt x="16434" y="12399"/>
                </a:lnTo>
                <a:lnTo>
                  <a:pt x="16470" y="12325"/>
                </a:lnTo>
                <a:lnTo>
                  <a:pt x="16507" y="12252"/>
                </a:lnTo>
                <a:lnTo>
                  <a:pt x="16507" y="12179"/>
                </a:lnTo>
                <a:lnTo>
                  <a:pt x="16434" y="12105"/>
                </a:lnTo>
                <a:lnTo>
                  <a:pt x="16250" y="11922"/>
                </a:lnTo>
                <a:lnTo>
                  <a:pt x="16030" y="11775"/>
                </a:lnTo>
                <a:lnTo>
                  <a:pt x="15883" y="11702"/>
                </a:lnTo>
                <a:lnTo>
                  <a:pt x="16140" y="11115"/>
                </a:lnTo>
                <a:lnTo>
                  <a:pt x="16324" y="11225"/>
                </a:lnTo>
                <a:lnTo>
                  <a:pt x="16617" y="11335"/>
                </a:lnTo>
                <a:lnTo>
                  <a:pt x="16984" y="11408"/>
                </a:lnTo>
                <a:lnTo>
                  <a:pt x="17057" y="11408"/>
                </a:lnTo>
                <a:lnTo>
                  <a:pt x="17094" y="11372"/>
                </a:lnTo>
                <a:lnTo>
                  <a:pt x="17131" y="11298"/>
                </a:lnTo>
                <a:lnTo>
                  <a:pt x="17167" y="11225"/>
                </a:lnTo>
                <a:lnTo>
                  <a:pt x="17167" y="11152"/>
                </a:lnTo>
                <a:lnTo>
                  <a:pt x="17131" y="11078"/>
                </a:lnTo>
                <a:lnTo>
                  <a:pt x="17094" y="11042"/>
                </a:lnTo>
                <a:lnTo>
                  <a:pt x="17021" y="11005"/>
                </a:lnTo>
                <a:lnTo>
                  <a:pt x="16764" y="10968"/>
                </a:lnTo>
                <a:lnTo>
                  <a:pt x="16544" y="10895"/>
                </a:lnTo>
                <a:lnTo>
                  <a:pt x="16250" y="10821"/>
                </a:lnTo>
                <a:lnTo>
                  <a:pt x="16397" y="10345"/>
                </a:lnTo>
                <a:lnTo>
                  <a:pt x="16507" y="9831"/>
                </a:lnTo>
                <a:lnTo>
                  <a:pt x="16727" y="9941"/>
                </a:lnTo>
                <a:lnTo>
                  <a:pt x="16984" y="9978"/>
                </a:lnTo>
                <a:lnTo>
                  <a:pt x="17131" y="10014"/>
                </a:lnTo>
                <a:lnTo>
                  <a:pt x="17277" y="10014"/>
                </a:lnTo>
                <a:lnTo>
                  <a:pt x="17424" y="9978"/>
                </a:lnTo>
                <a:lnTo>
                  <a:pt x="17461" y="9904"/>
                </a:lnTo>
                <a:lnTo>
                  <a:pt x="17497" y="9831"/>
                </a:lnTo>
                <a:lnTo>
                  <a:pt x="17497" y="9794"/>
                </a:lnTo>
                <a:lnTo>
                  <a:pt x="17497" y="9721"/>
                </a:lnTo>
                <a:lnTo>
                  <a:pt x="17387" y="9648"/>
                </a:lnTo>
                <a:lnTo>
                  <a:pt x="17277" y="9611"/>
                </a:lnTo>
                <a:lnTo>
                  <a:pt x="17167" y="9574"/>
                </a:lnTo>
                <a:lnTo>
                  <a:pt x="16544" y="9501"/>
                </a:lnTo>
                <a:lnTo>
                  <a:pt x="16544" y="9464"/>
                </a:lnTo>
                <a:lnTo>
                  <a:pt x="16580" y="8987"/>
                </a:lnTo>
                <a:lnTo>
                  <a:pt x="16617" y="8511"/>
                </a:lnTo>
                <a:lnTo>
                  <a:pt x="16800" y="8584"/>
                </a:lnTo>
                <a:lnTo>
                  <a:pt x="17021" y="8621"/>
                </a:lnTo>
                <a:lnTo>
                  <a:pt x="17204" y="8657"/>
                </a:lnTo>
                <a:lnTo>
                  <a:pt x="17424" y="8621"/>
                </a:lnTo>
                <a:lnTo>
                  <a:pt x="17571" y="8584"/>
                </a:lnTo>
                <a:lnTo>
                  <a:pt x="17644" y="8511"/>
                </a:lnTo>
                <a:lnTo>
                  <a:pt x="17681" y="8437"/>
                </a:lnTo>
                <a:lnTo>
                  <a:pt x="17681" y="8364"/>
                </a:lnTo>
                <a:lnTo>
                  <a:pt x="17644" y="8290"/>
                </a:lnTo>
                <a:lnTo>
                  <a:pt x="17534" y="8217"/>
                </a:lnTo>
                <a:lnTo>
                  <a:pt x="17387" y="8217"/>
                </a:lnTo>
                <a:lnTo>
                  <a:pt x="17094" y="8254"/>
                </a:lnTo>
                <a:lnTo>
                  <a:pt x="16617" y="8217"/>
                </a:lnTo>
                <a:lnTo>
                  <a:pt x="16580" y="7814"/>
                </a:lnTo>
                <a:lnTo>
                  <a:pt x="16507" y="7410"/>
                </a:lnTo>
                <a:lnTo>
                  <a:pt x="16507" y="7410"/>
                </a:lnTo>
                <a:lnTo>
                  <a:pt x="16690" y="7447"/>
                </a:lnTo>
                <a:lnTo>
                  <a:pt x="16874" y="7447"/>
                </a:lnTo>
                <a:lnTo>
                  <a:pt x="17021" y="7410"/>
                </a:lnTo>
                <a:lnTo>
                  <a:pt x="17204" y="7337"/>
                </a:lnTo>
                <a:lnTo>
                  <a:pt x="17351" y="7263"/>
                </a:lnTo>
                <a:lnTo>
                  <a:pt x="17387" y="7190"/>
                </a:lnTo>
                <a:lnTo>
                  <a:pt x="17424" y="7117"/>
                </a:lnTo>
                <a:lnTo>
                  <a:pt x="17424" y="7043"/>
                </a:lnTo>
                <a:lnTo>
                  <a:pt x="17424" y="7007"/>
                </a:lnTo>
                <a:lnTo>
                  <a:pt x="17351" y="6933"/>
                </a:lnTo>
                <a:lnTo>
                  <a:pt x="17314" y="6897"/>
                </a:lnTo>
                <a:lnTo>
                  <a:pt x="17131" y="6897"/>
                </a:lnTo>
                <a:lnTo>
                  <a:pt x="16947" y="6970"/>
                </a:lnTo>
                <a:lnTo>
                  <a:pt x="16764" y="7007"/>
                </a:lnTo>
                <a:lnTo>
                  <a:pt x="16397" y="7080"/>
                </a:lnTo>
                <a:lnTo>
                  <a:pt x="16324" y="6897"/>
                </a:lnTo>
                <a:lnTo>
                  <a:pt x="16140" y="6493"/>
                </a:lnTo>
                <a:lnTo>
                  <a:pt x="16397" y="6420"/>
                </a:lnTo>
                <a:lnTo>
                  <a:pt x="16764" y="6273"/>
                </a:lnTo>
                <a:lnTo>
                  <a:pt x="16947" y="6200"/>
                </a:lnTo>
                <a:lnTo>
                  <a:pt x="17094" y="6090"/>
                </a:lnTo>
                <a:lnTo>
                  <a:pt x="17131" y="6053"/>
                </a:lnTo>
                <a:lnTo>
                  <a:pt x="17131" y="5979"/>
                </a:lnTo>
                <a:lnTo>
                  <a:pt x="17131" y="5906"/>
                </a:lnTo>
                <a:lnTo>
                  <a:pt x="17021" y="5833"/>
                </a:lnTo>
                <a:lnTo>
                  <a:pt x="16910" y="5796"/>
                </a:lnTo>
                <a:lnTo>
                  <a:pt x="16764" y="5833"/>
                </a:lnTo>
                <a:lnTo>
                  <a:pt x="16580" y="5906"/>
                </a:lnTo>
                <a:lnTo>
                  <a:pt x="16250" y="6090"/>
                </a:lnTo>
                <a:lnTo>
                  <a:pt x="16104" y="6163"/>
                </a:lnTo>
                <a:lnTo>
                  <a:pt x="15957" y="6236"/>
                </a:lnTo>
                <a:lnTo>
                  <a:pt x="15957" y="6200"/>
                </a:lnTo>
                <a:lnTo>
                  <a:pt x="15957" y="6163"/>
                </a:lnTo>
                <a:lnTo>
                  <a:pt x="15920" y="6163"/>
                </a:lnTo>
                <a:lnTo>
                  <a:pt x="15590" y="5796"/>
                </a:lnTo>
                <a:lnTo>
                  <a:pt x="15920" y="5503"/>
                </a:lnTo>
                <a:lnTo>
                  <a:pt x="16250" y="5173"/>
                </a:lnTo>
                <a:lnTo>
                  <a:pt x="16287" y="5099"/>
                </a:lnTo>
                <a:lnTo>
                  <a:pt x="16324" y="4989"/>
                </a:lnTo>
                <a:lnTo>
                  <a:pt x="16287" y="4916"/>
                </a:lnTo>
                <a:lnTo>
                  <a:pt x="16250" y="4879"/>
                </a:lnTo>
                <a:lnTo>
                  <a:pt x="16177" y="4806"/>
                </a:lnTo>
                <a:lnTo>
                  <a:pt x="16030" y="4806"/>
                </a:lnTo>
                <a:lnTo>
                  <a:pt x="15957" y="4842"/>
                </a:lnTo>
                <a:lnTo>
                  <a:pt x="15627" y="5209"/>
                </a:lnTo>
                <a:lnTo>
                  <a:pt x="15333" y="5576"/>
                </a:lnTo>
                <a:lnTo>
                  <a:pt x="15076" y="5393"/>
                </a:lnTo>
                <a:lnTo>
                  <a:pt x="14820" y="5246"/>
                </a:lnTo>
                <a:lnTo>
                  <a:pt x="14673" y="5173"/>
                </a:lnTo>
                <a:lnTo>
                  <a:pt x="14746" y="5026"/>
                </a:lnTo>
                <a:lnTo>
                  <a:pt x="14966" y="4659"/>
                </a:lnTo>
                <a:lnTo>
                  <a:pt x="15003" y="4586"/>
                </a:lnTo>
                <a:lnTo>
                  <a:pt x="15003" y="4512"/>
                </a:lnTo>
                <a:lnTo>
                  <a:pt x="14930" y="4402"/>
                </a:lnTo>
                <a:lnTo>
                  <a:pt x="14856" y="4366"/>
                </a:lnTo>
                <a:lnTo>
                  <a:pt x="14746" y="4366"/>
                </a:lnTo>
                <a:lnTo>
                  <a:pt x="14673" y="4439"/>
                </a:lnTo>
                <a:lnTo>
                  <a:pt x="14526" y="4622"/>
                </a:lnTo>
                <a:lnTo>
                  <a:pt x="14416" y="4842"/>
                </a:lnTo>
                <a:lnTo>
                  <a:pt x="14343" y="5026"/>
                </a:lnTo>
                <a:lnTo>
                  <a:pt x="14159" y="4989"/>
                </a:lnTo>
                <a:lnTo>
                  <a:pt x="13939" y="4989"/>
                </a:lnTo>
                <a:lnTo>
                  <a:pt x="13903" y="4732"/>
                </a:lnTo>
                <a:lnTo>
                  <a:pt x="13866" y="4476"/>
                </a:lnTo>
                <a:lnTo>
                  <a:pt x="13829" y="3962"/>
                </a:lnTo>
                <a:lnTo>
                  <a:pt x="13829" y="3889"/>
                </a:lnTo>
                <a:lnTo>
                  <a:pt x="13756" y="3852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714" name="Google Shape;714;p14"/>
          <p:cNvSpPr/>
          <p:nvPr/>
        </p:nvSpPr>
        <p:spPr>
          <a:xfrm rot="-3496844">
            <a:off x="115839" y="4509560"/>
            <a:ext cx="537852" cy="464440"/>
          </a:xfrm>
          <a:custGeom>
            <a:avLst/>
            <a:gdLst/>
            <a:ahLst/>
            <a:cxnLst/>
            <a:rect l="l" t="t" r="r" b="b"/>
            <a:pathLst>
              <a:path w="10748" h="9281" extrusionOk="0">
                <a:moveTo>
                  <a:pt x="4072" y="550"/>
                </a:moveTo>
                <a:lnTo>
                  <a:pt x="4329" y="587"/>
                </a:lnTo>
                <a:lnTo>
                  <a:pt x="4585" y="697"/>
                </a:lnTo>
                <a:lnTo>
                  <a:pt x="4842" y="844"/>
                </a:lnTo>
                <a:lnTo>
                  <a:pt x="5025" y="1064"/>
                </a:lnTo>
                <a:lnTo>
                  <a:pt x="5136" y="1211"/>
                </a:lnTo>
                <a:lnTo>
                  <a:pt x="5209" y="1394"/>
                </a:lnTo>
                <a:lnTo>
                  <a:pt x="5246" y="1541"/>
                </a:lnTo>
                <a:lnTo>
                  <a:pt x="5282" y="1724"/>
                </a:lnTo>
                <a:lnTo>
                  <a:pt x="5282" y="2091"/>
                </a:lnTo>
                <a:lnTo>
                  <a:pt x="5246" y="2458"/>
                </a:lnTo>
                <a:lnTo>
                  <a:pt x="5209" y="2641"/>
                </a:lnTo>
                <a:lnTo>
                  <a:pt x="4695" y="1761"/>
                </a:lnTo>
                <a:lnTo>
                  <a:pt x="4072" y="550"/>
                </a:lnTo>
                <a:close/>
                <a:moveTo>
                  <a:pt x="1357" y="3008"/>
                </a:moveTo>
                <a:lnTo>
                  <a:pt x="1504" y="3265"/>
                </a:lnTo>
                <a:lnTo>
                  <a:pt x="1614" y="3558"/>
                </a:lnTo>
                <a:lnTo>
                  <a:pt x="1797" y="3852"/>
                </a:lnTo>
                <a:lnTo>
                  <a:pt x="1467" y="3778"/>
                </a:lnTo>
                <a:lnTo>
                  <a:pt x="1137" y="3742"/>
                </a:lnTo>
                <a:lnTo>
                  <a:pt x="1321" y="3118"/>
                </a:lnTo>
                <a:lnTo>
                  <a:pt x="1357" y="3008"/>
                </a:lnTo>
                <a:close/>
                <a:moveTo>
                  <a:pt x="3815" y="550"/>
                </a:moveTo>
                <a:lnTo>
                  <a:pt x="4072" y="1174"/>
                </a:lnTo>
                <a:lnTo>
                  <a:pt x="4329" y="1798"/>
                </a:lnTo>
                <a:lnTo>
                  <a:pt x="4695" y="2531"/>
                </a:lnTo>
                <a:lnTo>
                  <a:pt x="5099" y="3265"/>
                </a:lnTo>
                <a:lnTo>
                  <a:pt x="4989" y="3852"/>
                </a:lnTo>
                <a:lnTo>
                  <a:pt x="4732" y="3191"/>
                </a:lnTo>
                <a:lnTo>
                  <a:pt x="4475" y="2531"/>
                </a:lnTo>
                <a:lnTo>
                  <a:pt x="4255" y="1981"/>
                </a:lnTo>
                <a:lnTo>
                  <a:pt x="4035" y="1467"/>
                </a:lnTo>
                <a:lnTo>
                  <a:pt x="3742" y="880"/>
                </a:lnTo>
                <a:lnTo>
                  <a:pt x="3558" y="587"/>
                </a:lnTo>
                <a:lnTo>
                  <a:pt x="3815" y="550"/>
                </a:lnTo>
                <a:close/>
                <a:moveTo>
                  <a:pt x="1761" y="1724"/>
                </a:moveTo>
                <a:lnTo>
                  <a:pt x="1724" y="1798"/>
                </a:lnTo>
                <a:lnTo>
                  <a:pt x="1761" y="1944"/>
                </a:lnTo>
                <a:lnTo>
                  <a:pt x="1834" y="2018"/>
                </a:lnTo>
                <a:lnTo>
                  <a:pt x="1944" y="2054"/>
                </a:lnTo>
                <a:lnTo>
                  <a:pt x="2054" y="2054"/>
                </a:lnTo>
                <a:lnTo>
                  <a:pt x="2274" y="2531"/>
                </a:lnTo>
                <a:lnTo>
                  <a:pt x="2458" y="2971"/>
                </a:lnTo>
                <a:lnTo>
                  <a:pt x="3008" y="4182"/>
                </a:lnTo>
                <a:lnTo>
                  <a:pt x="3081" y="4329"/>
                </a:lnTo>
                <a:lnTo>
                  <a:pt x="2825" y="4255"/>
                </a:lnTo>
                <a:lnTo>
                  <a:pt x="2458" y="4072"/>
                </a:lnTo>
                <a:lnTo>
                  <a:pt x="2164" y="3742"/>
                </a:lnTo>
                <a:lnTo>
                  <a:pt x="1944" y="3375"/>
                </a:lnTo>
                <a:lnTo>
                  <a:pt x="1724" y="2935"/>
                </a:lnTo>
                <a:lnTo>
                  <a:pt x="1651" y="2715"/>
                </a:lnTo>
                <a:lnTo>
                  <a:pt x="1504" y="2494"/>
                </a:lnTo>
                <a:lnTo>
                  <a:pt x="1724" y="1761"/>
                </a:lnTo>
                <a:lnTo>
                  <a:pt x="1761" y="1724"/>
                </a:lnTo>
                <a:close/>
                <a:moveTo>
                  <a:pt x="2604" y="1174"/>
                </a:moveTo>
                <a:lnTo>
                  <a:pt x="2715" y="1614"/>
                </a:lnTo>
                <a:lnTo>
                  <a:pt x="2861" y="2054"/>
                </a:lnTo>
                <a:lnTo>
                  <a:pt x="3228" y="2898"/>
                </a:lnTo>
                <a:lnTo>
                  <a:pt x="3998" y="4695"/>
                </a:lnTo>
                <a:lnTo>
                  <a:pt x="3632" y="4549"/>
                </a:lnTo>
                <a:lnTo>
                  <a:pt x="3522" y="4365"/>
                </a:lnTo>
                <a:lnTo>
                  <a:pt x="3301" y="3888"/>
                </a:lnTo>
                <a:lnTo>
                  <a:pt x="2861" y="2935"/>
                </a:lnTo>
                <a:lnTo>
                  <a:pt x="2274" y="1834"/>
                </a:lnTo>
                <a:lnTo>
                  <a:pt x="2311" y="1651"/>
                </a:lnTo>
                <a:lnTo>
                  <a:pt x="2421" y="1467"/>
                </a:lnTo>
                <a:lnTo>
                  <a:pt x="2604" y="1174"/>
                </a:lnTo>
                <a:close/>
                <a:moveTo>
                  <a:pt x="3338" y="660"/>
                </a:moveTo>
                <a:lnTo>
                  <a:pt x="3375" y="770"/>
                </a:lnTo>
                <a:lnTo>
                  <a:pt x="3668" y="1467"/>
                </a:lnTo>
                <a:lnTo>
                  <a:pt x="3962" y="2164"/>
                </a:lnTo>
                <a:lnTo>
                  <a:pt x="4182" y="2788"/>
                </a:lnTo>
                <a:lnTo>
                  <a:pt x="4402" y="3412"/>
                </a:lnTo>
                <a:lnTo>
                  <a:pt x="4769" y="4659"/>
                </a:lnTo>
                <a:lnTo>
                  <a:pt x="4732" y="4805"/>
                </a:lnTo>
                <a:lnTo>
                  <a:pt x="4659" y="4805"/>
                </a:lnTo>
                <a:lnTo>
                  <a:pt x="4549" y="4842"/>
                </a:lnTo>
                <a:lnTo>
                  <a:pt x="3668" y="2971"/>
                </a:lnTo>
                <a:lnTo>
                  <a:pt x="3191" y="1981"/>
                </a:lnTo>
                <a:lnTo>
                  <a:pt x="2971" y="1504"/>
                </a:lnTo>
                <a:lnTo>
                  <a:pt x="2788" y="991"/>
                </a:lnTo>
                <a:lnTo>
                  <a:pt x="3045" y="807"/>
                </a:lnTo>
                <a:lnTo>
                  <a:pt x="3338" y="660"/>
                </a:lnTo>
                <a:close/>
                <a:moveTo>
                  <a:pt x="7703" y="4952"/>
                </a:moveTo>
                <a:lnTo>
                  <a:pt x="7960" y="5246"/>
                </a:lnTo>
                <a:lnTo>
                  <a:pt x="7960" y="5246"/>
                </a:lnTo>
                <a:lnTo>
                  <a:pt x="7887" y="5209"/>
                </a:lnTo>
                <a:lnTo>
                  <a:pt x="7593" y="5319"/>
                </a:lnTo>
                <a:lnTo>
                  <a:pt x="7300" y="5466"/>
                </a:lnTo>
                <a:lnTo>
                  <a:pt x="7190" y="5356"/>
                </a:lnTo>
                <a:lnTo>
                  <a:pt x="7080" y="5246"/>
                </a:lnTo>
                <a:lnTo>
                  <a:pt x="7373" y="5099"/>
                </a:lnTo>
                <a:lnTo>
                  <a:pt x="7703" y="4952"/>
                </a:lnTo>
                <a:close/>
                <a:moveTo>
                  <a:pt x="8070" y="5356"/>
                </a:moveTo>
                <a:lnTo>
                  <a:pt x="8180" y="5466"/>
                </a:lnTo>
                <a:lnTo>
                  <a:pt x="7923" y="5576"/>
                </a:lnTo>
                <a:lnTo>
                  <a:pt x="7923" y="5576"/>
                </a:lnTo>
                <a:lnTo>
                  <a:pt x="8033" y="5429"/>
                </a:lnTo>
                <a:lnTo>
                  <a:pt x="8070" y="5356"/>
                </a:lnTo>
                <a:close/>
                <a:moveTo>
                  <a:pt x="7556" y="5612"/>
                </a:moveTo>
                <a:lnTo>
                  <a:pt x="7483" y="5722"/>
                </a:lnTo>
                <a:lnTo>
                  <a:pt x="7483" y="5686"/>
                </a:lnTo>
                <a:lnTo>
                  <a:pt x="7556" y="5612"/>
                </a:lnTo>
                <a:close/>
                <a:moveTo>
                  <a:pt x="8327" y="5649"/>
                </a:moveTo>
                <a:lnTo>
                  <a:pt x="8327" y="5686"/>
                </a:lnTo>
                <a:lnTo>
                  <a:pt x="7850" y="6163"/>
                </a:lnTo>
                <a:lnTo>
                  <a:pt x="7740" y="6016"/>
                </a:lnTo>
                <a:lnTo>
                  <a:pt x="7997" y="5796"/>
                </a:lnTo>
                <a:lnTo>
                  <a:pt x="8327" y="5649"/>
                </a:lnTo>
                <a:close/>
                <a:moveTo>
                  <a:pt x="8437" y="5796"/>
                </a:moveTo>
                <a:lnTo>
                  <a:pt x="8584" y="6053"/>
                </a:lnTo>
                <a:lnTo>
                  <a:pt x="8143" y="6163"/>
                </a:lnTo>
                <a:lnTo>
                  <a:pt x="8437" y="5796"/>
                </a:lnTo>
                <a:close/>
                <a:moveTo>
                  <a:pt x="8437" y="6346"/>
                </a:moveTo>
                <a:lnTo>
                  <a:pt x="8180" y="6676"/>
                </a:lnTo>
                <a:lnTo>
                  <a:pt x="8107" y="6493"/>
                </a:lnTo>
                <a:lnTo>
                  <a:pt x="8437" y="6346"/>
                </a:lnTo>
                <a:close/>
                <a:moveTo>
                  <a:pt x="8767" y="6309"/>
                </a:moveTo>
                <a:lnTo>
                  <a:pt x="8840" y="6419"/>
                </a:lnTo>
                <a:lnTo>
                  <a:pt x="8547" y="6676"/>
                </a:lnTo>
                <a:lnTo>
                  <a:pt x="8767" y="6309"/>
                </a:lnTo>
                <a:close/>
                <a:moveTo>
                  <a:pt x="9024" y="4695"/>
                </a:moveTo>
                <a:lnTo>
                  <a:pt x="9244" y="4732"/>
                </a:lnTo>
                <a:lnTo>
                  <a:pt x="9464" y="4805"/>
                </a:lnTo>
                <a:lnTo>
                  <a:pt x="9647" y="4915"/>
                </a:lnTo>
                <a:lnTo>
                  <a:pt x="9831" y="5062"/>
                </a:lnTo>
                <a:lnTo>
                  <a:pt x="9904" y="5099"/>
                </a:lnTo>
                <a:lnTo>
                  <a:pt x="9941" y="5099"/>
                </a:lnTo>
                <a:lnTo>
                  <a:pt x="10051" y="5209"/>
                </a:lnTo>
                <a:lnTo>
                  <a:pt x="10161" y="5429"/>
                </a:lnTo>
                <a:lnTo>
                  <a:pt x="10198" y="5649"/>
                </a:lnTo>
                <a:lnTo>
                  <a:pt x="10234" y="5869"/>
                </a:lnTo>
                <a:lnTo>
                  <a:pt x="10198" y="6089"/>
                </a:lnTo>
                <a:lnTo>
                  <a:pt x="10161" y="6346"/>
                </a:lnTo>
                <a:lnTo>
                  <a:pt x="10088" y="6566"/>
                </a:lnTo>
                <a:lnTo>
                  <a:pt x="9941" y="7006"/>
                </a:lnTo>
                <a:lnTo>
                  <a:pt x="9904" y="7080"/>
                </a:lnTo>
                <a:lnTo>
                  <a:pt x="9647" y="6676"/>
                </a:lnTo>
                <a:lnTo>
                  <a:pt x="9024" y="5832"/>
                </a:lnTo>
                <a:lnTo>
                  <a:pt x="8620" y="5282"/>
                </a:lnTo>
                <a:lnTo>
                  <a:pt x="8400" y="5025"/>
                </a:lnTo>
                <a:lnTo>
                  <a:pt x="8143" y="4842"/>
                </a:lnTo>
                <a:lnTo>
                  <a:pt x="8584" y="4732"/>
                </a:lnTo>
                <a:lnTo>
                  <a:pt x="8804" y="4695"/>
                </a:lnTo>
                <a:close/>
                <a:moveTo>
                  <a:pt x="1064" y="3962"/>
                </a:moveTo>
                <a:lnTo>
                  <a:pt x="1357" y="4182"/>
                </a:lnTo>
                <a:lnTo>
                  <a:pt x="1651" y="4329"/>
                </a:lnTo>
                <a:lnTo>
                  <a:pt x="2348" y="4585"/>
                </a:lnTo>
                <a:lnTo>
                  <a:pt x="2458" y="4659"/>
                </a:lnTo>
                <a:lnTo>
                  <a:pt x="2494" y="4695"/>
                </a:lnTo>
                <a:lnTo>
                  <a:pt x="2568" y="4732"/>
                </a:lnTo>
                <a:lnTo>
                  <a:pt x="2641" y="4695"/>
                </a:lnTo>
                <a:lnTo>
                  <a:pt x="4329" y="5319"/>
                </a:lnTo>
                <a:lnTo>
                  <a:pt x="4329" y="5356"/>
                </a:lnTo>
                <a:lnTo>
                  <a:pt x="4292" y="5319"/>
                </a:lnTo>
                <a:lnTo>
                  <a:pt x="3888" y="5172"/>
                </a:lnTo>
                <a:lnTo>
                  <a:pt x="3705" y="5136"/>
                </a:lnTo>
                <a:lnTo>
                  <a:pt x="3485" y="5099"/>
                </a:lnTo>
                <a:lnTo>
                  <a:pt x="3448" y="5136"/>
                </a:lnTo>
                <a:lnTo>
                  <a:pt x="3411" y="5172"/>
                </a:lnTo>
                <a:lnTo>
                  <a:pt x="3448" y="5246"/>
                </a:lnTo>
                <a:lnTo>
                  <a:pt x="3595" y="5392"/>
                </a:lnTo>
                <a:lnTo>
                  <a:pt x="3852" y="5539"/>
                </a:lnTo>
                <a:lnTo>
                  <a:pt x="4108" y="5686"/>
                </a:lnTo>
                <a:lnTo>
                  <a:pt x="4402" y="5759"/>
                </a:lnTo>
                <a:lnTo>
                  <a:pt x="4365" y="5906"/>
                </a:lnTo>
                <a:lnTo>
                  <a:pt x="4035" y="5906"/>
                </a:lnTo>
                <a:lnTo>
                  <a:pt x="3742" y="5869"/>
                </a:lnTo>
                <a:lnTo>
                  <a:pt x="3411" y="5759"/>
                </a:lnTo>
                <a:lnTo>
                  <a:pt x="3228" y="5686"/>
                </a:lnTo>
                <a:lnTo>
                  <a:pt x="3191" y="5612"/>
                </a:lnTo>
                <a:lnTo>
                  <a:pt x="3155" y="5576"/>
                </a:lnTo>
                <a:lnTo>
                  <a:pt x="3118" y="5539"/>
                </a:lnTo>
                <a:lnTo>
                  <a:pt x="3081" y="5502"/>
                </a:lnTo>
                <a:lnTo>
                  <a:pt x="3045" y="5502"/>
                </a:lnTo>
                <a:lnTo>
                  <a:pt x="3008" y="5539"/>
                </a:lnTo>
                <a:lnTo>
                  <a:pt x="2971" y="5649"/>
                </a:lnTo>
                <a:lnTo>
                  <a:pt x="2971" y="5722"/>
                </a:lnTo>
                <a:lnTo>
                  <a:pt x="3008" y="5796"/>
                </a:lnTo>
                <a:lnTo>
                  <a:pt x="3045" y="5869"/>
                </a:lnTo>
                <a:lnTo>
                  <a:pt x="3191" y="6016"/>
                </a:lnTo>
                <a:lnTo>
                  <a:pt x="3338" y="6126"/>
                </a:lnTo>
                <a:lnTo>
                  <a:pt x="3522" y="6199"/>
                </a:lnTo>
                <a:lnTo>
                  <a:pt x="3742" y="6273"/>
                </a:lnTo>
                <a:lnTo>
                  <a:pt x="3962" y="6309"/>
                </a:lnTo>
                <a:lnTo>
                  <a:pt x="4182" y="6309"/>
                </a:lnTo>
                <a:lnTo>
                  <a:pt x="3962" y="6676"/>
                </a:lnTo>
                <a:lnTo>
                  <a:pt x="3742" y="6603"/>
                </a:lnTo>
                <a:lnTo>
                  <a:pt x="3228" y="6456"/>
                </a:lnTo>
                <a:lnTo>
                  <a:pt x="2971" y="6419"/>
                </a:lnTo>
                <a:lnTo>
                  <a:pt x="2715" y="6383"/>
                </a:lnTo>
                <a:lnTo>
                  <a:pt x="2641" y="6383"/>
                </a:lnTo>
                <a:lnTo>
                  <a:pt x="2641" y="6456"/>
                </a:lnTo>
                <a:lnTo>
                  <a:pt x="2641" y="6493"/>
                </a:lnTo>
                <a:lnTo>
                  <a:pt x="2678" y="6529"/>
                </a:lnTo>
                <a:lnTo>
                  <a:pt x="2861" y="6676"/>
                </a:lnTo>
                <a:lnTo>
                  <a:pt x="3081" y="6786"/>
                </a:lnTo>
                <a:lnTo>
                  <a:pt x="3522" y="6970"/>
                </a:lnTo>
                <a:lnTo>
                  <a:pt x="3742" y="7080"/>
                </a:lnTo>
                <a:lnTo>
                  <a:pt x="3632" y="7226"/>
                </a:lnTo>
                <a:lnTo>
                  <a:pt x="3522" y="7336"/>
                </a:lnTo>
                <a:lnTo>
                  <a:pt x="2935" y="7080"/>
                </a:lnTo>
                <a:lnTo>
                  <a:pt x="2311" y="6823"/>
                </a:lnTo>
                <a:lnTo>
                  <a:pt x="2238" y="6823"/>
                </a:lnTo>
                <a:lnTo>
                  <a:pt x="2201" y="6860"/>
                </a:lnTo>
                <a:lnTo>
                  <a:pt x="2201" y="6896"/>
                </a:lnTo>
                <a:lnTo>
                  <a:pt x="2201" y="6970"/>
                </a:lnTo>
                <a:lnTo>
                  <a:pt x="2458" y="7190"/>
                </a:lnTo>
                <a:lnTo>
                  <a:pt x="2678" y="7410"/>
                </a:lnTo>
                <a:lnTo>
                  <a:pt x="2971" y="7557"/>
                </a:lnTo>
                <a:lnTo>
                  <a:pt x="3265" y="7703"/>
                </a:lnTo>
                <a:lnTo>
                  <a:pt x="2971" y="7960"/>
                </a:lnTo>
                <a:lnTo>
                  <a:pt x="2641" y="7960"/>
                </a:lnTo>
                <a:lnTo>
                  <a:pt x="2311" y="7887"/>
                </a:lnTo>
                <a:lnTo>
                  <a:pt x="1981" y="7777"/>
                </a:lnTo>
                <a:lnTo>
                  <a:pt x="1871" y="7777"/>
                </a:lnTo>
                <a:lnTo>
                  <a:pt x="1834" y="7813"/>
                </a:lnTo>
                <a:lnTo>
                  <a:pt x="1797" y="7850"/>
                </a:lnTo>
                <a:lnTo>
                  <a:pt x="1797" y="7923"/>
                </a:lnTo>
                <a:lnTo>
                  <a:pt x="1834" y="8070"/>
                </a:lnTo>
                <a:lnTo>
                  <a:pt x="1944" y="8143"/>
                </a:lnTo>
                <a:lnTo>
                  <a:pt x="2091" y="8217"/>
                </a:lnTo>
                <a:lnTo>
                  <a:pt x="2238" y="8290"/>
                </a:lnTo>
                <a:lnTo>
                  <a:pt x="2348" y="8327"/>
                </a:lnTo>
                <a:lnTo>
                  <a:pt x="2164" y="8364"/>
                </a:lnTo>
                <a:lnTo>
                  <a:pt x="1944" y="8364"/>
                </a:lnTo>
                <a:lnTo>
                  <a:pt x="1761" y="8327"/>
                </a:lnTo>
                <a:lnTo>
                  <a:pt x="1541" y="8253"/>
                </a:lnTo>
                <a:lnTo>
                  <a:pt x="1247" y="8070"/>
                </a:lnTo>
                <a:lnTo>
                  <a:pt x="1027" y="7850"/>
                </a:lnTo>
                <a:lnTo>
                  <a:pt x="844" y="7593"/>
                </a:lnTo>
                <a:lnTo>
                  <a:pt x="697" y="7300"/>
                </a:lnTo>
                <a:lnTo>
                  <a:pt x="624" y="6970"/>
                </a:lnTo>
                <a:lnTo>
                  <a:pt x="550" y="6676"/>
                </a:lnTo>
                <a:lnTo>
                  <a:pt x="550" y="6346"/>
                </a:lnTo>
                <a:lnTo>
                  <a:pt x="550" y="6016"/>
                </a:lnTo>
                <a:lnTo>
                  <a:pt x="624" y="5502"/>
                </a:lnTo>
                <a:lnTo>
                  <a:pt x="734" y="4989"/>
                </a:lnTo>
                <a:lnTo>
                  <a:pt x="1064" y="3962"/>
                </a:lnTo>
                <a:close/>
                <a:moveTo>
                  <a:pt x="6786" y="5429"/>
                </a:moveTo>
                <a:lnTo>
                  <a:pt x="6860" y="5649"/>
                </a:lnTo>
                <a:lnTo>
                  <a:pt x="6970" y="5832"/>
                </a:lnTo>
                <a:lnTo>
                  <a:pt x="7006" y="5906"/>
                </a:lnTo>
                <a:lnTo>
                  <a:pt x="7043" y="5979"/>
                </a:lnTo>
                <a:lnTo>
                  <a:pt x="7116" y="6016"/>
                </a:lnTo>
                <a:lnTo>
                  <a:pt x="7813" y="7006"/>
                </a:lnTo>
                <a:lnTo>
                  <a:pt x="8143" y="7520"/>
                </a:lnTo>
                <a:lnTo>
                  <a:pt x="8143" y="7667"/>
                </a:lnTo>
                <a:lnTo>
                  <a:pt x="8143" y="7740"/>
                </a:lnTo>
                <a:lnTo>
                  <a:pt x="8217" y="7813"/>
                </a:lnTo>
                <a:lnTo>
                  <a:pt x="8290" y="7850"/>
                </a:lnTo>
                <a:lnTo>
                  <a:pt x="8363" y="7850"/>
                </a:lnTo>
                <a:lnTo>
                  <a:pt x="8400" y="7813"/>
                </a:lnTo>
                <a:lnTo>
                  <a:pt x="8510" y="7887"/>
                </a:lnTo>
                <a:lnTo>
                  <a:pt x="8584" y="7923"/>
                </a:lnTo>
                <a:lnTo>
                  <a:pt x="8694" y="7960"/>
                </a:lnTo>
                <a:lnTo>
                  <a:pt x="8767" y="7923"/>
                </a:lnTo>
                <a:lnTo>
                  <a:pt x="8877" y="7997"/>
                </a:lnTo>
                <a:lnTo>
                  <a:pt x="8987" y="7997"/>
                </a:lnTo>
                <a:lnTo>
                  <a:pt x="9060" y="8033"/>
                </a:lnTo>
                <a:lnTo>
                  <a:pt x="9134" y="7997"/>
                </a:lnTo>
                <a:lnTo>
                  <a:pt x="9207" y="7923"/>
                </a:lnTo>
                <a:lnTo>
                  <a:pt x="9207" y="7813"/>
                </a:lnTo>
                <a:lnTo>
                  <a:pt x="9207" y="7740"/>
                </a:lnTo>
                <a:lnTo>
                  <a:pt x="9134" y="7667"/>
                </a:lnTo>
                <a:lnTo>
                  <a:pt x="9170" y="7557"/>
                </a:lnTo>
                <a:lnTo>
                  <a:pt x="9207" y="7483"/>
                </a:lnTo>
                <a:lnTo>
                  <a:pt x="9244" y="7410"/>
                </a:lnTo>
                <a:lnTo>
                  <a:pt x="9244" y="7373"/>
                </a:lnTo>
                <a:lnTo>
                  <a:pt x="9207" y="7300"/>
                </a:lnTo>
                <a:lnTo>
                  <a:pt x="9170" y="7263"/>
                </a:lnTo>
                <a:lnTo>
                  <a:pt x="9134" y="7226"/>
                </a:lnTo>
                <a:lnTo>
                  <a:pt x="8987" y="7226"/>
                </a:lnTo>
                <a:lnTo>
                  <a:pt x="8694" y="7336"/>
                </a:lnTo>
                <a:lnTo>
                  <a:pt x="8694" y="7300"/>
                </a:lnTo>
                <a:lnTo>
                  <a:pt x="8877" y="7153"/>
                </a:lnTo>
                <a:lnTo>
                  <a:pt x="9060" y="6970"/>
                </a:lnTo>
                <a:lnTo>
                  <a:pt x="9134" y="6860"/>
                </a:lnTo>
                <a:lnTo>
                  <a:pt x="9244" y="7043"/>
                </a:lnTo>
                <a:lnTo>
                  <a:pt x="9501" y="7446"/>
                </a:lnTo>
                <a:lnTo>
                  <a:pt x="9537" y="7593"/>
                </a:lnTo>
                <a:lnTo>
                  <a:pt x="9317" y="7887"/>
                </a:lnTo>
                <a:lnTo>
                  <a:pt x="9024" y="8143"/>
                </a:lnTo>
                <a:lnTo>
                  <a:pt x="8730" y="8364"/>
                </a:lnTo>
                <a:lnTo>
                  <a:pt x="8400" y="8547"/>
                </a:lnTo>
                <a:lnTo>
                  <a:pt x="8070" y="8657"/>
                </a:lnTo>
                <a:lnTo>
                  <a:pt x="7703" y="8694"/>
                </a:lnTo>
                <a:lnTo>
                  <a:pt x="7520" y="8694"/>
                </a:lnTo>
                <a:lnTo>
                  <a:pt x="7373" y="8657"/>
                </a:lnTo>
                <a:lnTo>
                  <a:pt x="7190" y="8620"/>
                </a:lnTo>
                <a:lnTo>
                  <a:pt x="7006" y="8547"/>
                </a:lnTo>
                <a:lnTo>
                  <a:pt x="6823" y="8437"/>
                </a:lnTo>
                <a:lnTo>
                  <a:pt x="6676" y="8290"/>
                </a:lnTo>
                <a:lnTo>
                  <a:pt x="6419" y="7997"/>
                </a:lnTo>
                <a:lnTo>
                  <a:pt x="6199" y="7667"/>
                </a:lnTo>
                <a:lnTo>
                  <a:pt x="6053" y="7300"/>
                </a:lnTo>
                <a:lnTo>
                  <a:pt x="6016" y="6896"/>
                </a:lnTo>
                <a:lnTo>
                  <a:pt x="6016" y="6676"/>
                </a:lnTo>
                <a:lnTo>
                  <a:pt x="6053" y="6493"/>
                </a:lnTo>
                <a:lnTo>
                  <a:pt x="6089" y="6309"/>
                </a:lnTo>
                <a:lnTo>
                  <a:pt x="6163" y="6126"/>
                </a:lnTo>
                <a:lnTo>
                  <a:pt x="6273" y="5943"/>
                </a:lnTo>
                <a:lnTo>
                  <a:pt x="6383" y="5759"/>
                </a:lnTo>
                <a:lnTo>
                  <a:pt x="6566" y="5576"/>
                </a:lnTo>
                <a:lnTo>
                  <a:pt x="6786" y="5429"/>
                </a:lnTo>
                <a:close/>
                <a:moveTo>
                  <a:pt x="3852" y="0"/>
                </a:moveTo>
                <a:lnTo>
                  <a:pt x="3522" y="37"/>
                </a:lnTo>
                <a:lnTo>
                  <a:pt x="3191" y="110"/>
                </a:lnTo>
                <a:lnTo>
                  <a:pt x="2898" y="257"/>
                </a:lnTo>
                <a:lnTo>
                  <a:pt x="2604" y="440"/>
                </a:lnTo>
                <a:lnTo>
                  <a:pt x="2348" y="660"/>
                </a:lnTo>
                <a:lnTo>
                  <a:pt x="2091" y="660"/>
                </a:lnTo>
                <a:lnTo>
                  <a:pt x="1871" y="734"/>
                </a:lnTo>
                <a:lnTo>
                  <a:pt x="1687" y="880"/>
                </a:lnTo>
                <a:lnTo>
                  <a:pt x="1541" y="1064"/>
                </a:lnTo>
                <a:lnTo>
                  <a:pt x="1394" y="1284"/>
                </a:lnTo>
                <a:lnTo>
                  <a:pt x="1321" y="1504"/>
                </a:lnTo>
                <a:lnTo>
                  <a:pt x="1137" y="1944"/>
                </a:lnTo>
                <a:lnTo>
                  <a:pt x="660" y="3522"/>
                </a:lnTo>
                <a:lnTo>
                  <a:pt x="404" y="4292"/>
                </a:lnTo>
                <a:lnTo>
                  <a:pt x="183" y="5062"/>
                </a:lnTo>
                <a:lnTo>
                  <a:pt x="37" y="5759"/>
                </a:lnTo>
                <a:lnTo>
                  <a:pt x="0" y="6126"/>
                </a:lnTo>
                <a:lnTo>
                  <a:pt x="0" y="6456"/>
                </a:lnTo>
                <a:lnTo>
                  <a:pt x="0" y="6786"/>
                </a:lnTo>
                <a:lnTo>
                  <a:pt x="73" y="7153"/>
                </a:lnTo>
                <a:lnTo>
                  <a:pt x="183" y="7483"/>
                </a:lnTo>
                <a:lnTo>
                  <a:pt x="330" y="7813"/>
                </a:lnTo>
                <a:lnTo>
                  <a:pt x="477" y="8033"/>
                </a:lnTo>
                <a:lnTo>
                  <a:pt x="660" y="8253"/>
                </a:lnTo>
                <a:lnTo>
                  <a:pt x="880" y="8474"/>
                </a:lnTo>
                <a:lnTo>
                  <a:pt x="1101" y="8657"/>
                </a:lnTo>
                <a:lnTo>
                  <a:pt x="1357" y="8767"/>
                </a:lnTo>
                <a:lnTo>
                  <a:pt x="1651" y="8877"/>
                </a:lnTo>
                <a:lnTo>
                  <a:pt x="1908" y="8914"/>
                </a:lnTo>
                <a:lnTo>
                  <a:pt x="2201" y="8950"/>
                </a:lnTo>
                <a:lnTo>
                  <a:pt x="2458" y="8914"/>
                </a:lnTo>
                <a:lnTo>
                  <a:pt x="2678" y="8840"/>
                </a:lnTo>
                <a:lnTo>
                  <a:pt x="2898" y="8730"/>
                </a:lnTo>
                <a:lnTo>
                  <a:pt x="3081" y="8620"/>
                </a:lnTo>
                <a:lnTo>
                  <a:pt x="3448" y="8290"/>
                </a:lnTo>
                <a:lnTo>
                  <a:pt x="3778" y="7923"/>
                </a:lnTo>
                <a:lnTo>
                  <a:pt x="3815" y="7960"/>
                </a:lnTo>
                <a:lnTo>
                  <a:pt x="3925" y="7960"/>
                </a:lnTo>
                <a:lnTo>
                  <a:pt x="4035" y="7887"/>
                </a:lnTo>
                <a:lnTo>
                  <a:pt x="4108" y="7813"/>
                </a:lnTo>
                <a:lnTo>
                  <a:pt x="4108" y="7740"/>
                </a:lnTo>
                <a:lnTo>
                  <a:pt x="4072" y="7593"/>
                </a:lnTo>
                <a:lnTo>
                  <a:pt x="4182" y="7446"/>
                </a:lnTo>
                <a:lnTo>
                  <a:pt x="4512" y="6896"/>
                </a:lnTo>
                <a:lnTo>
                  <a:pt x="4769" y="6309"/>
                </a:lnTo>
                <a:lnTo>
                  <a:pt x="5025" y="5722"/>
                </a:lnTo>
                <a:lnTo>
                  <a:pt x="5209" y="5099"/>
                </a:lnTo>
                <a:lnTo>
                  <a:pt x="5246" y="5062"/>
                </a:lnTo>
                <a:lnTo>
                  <a:pt x="5282" y="4989"/>
                </a:lnTo>
                <a:lnTo>
                  <a:pt x="5282" y="4915"/>
                </a:lnTo>
                <a:lnTo>
                  <a:pt x="5466" y="4292"/>
                </a:lnTo>
                <a:lnTo>
                  <a:pt x="5612" y="3632"/>
                </a:lnTo>
                <a:lnTo>
                  <a:pt x="5722" y="2971"/>
                </a:lnTo>
                <a:lnTo>
                  <a:pt x="5796" y="2311"/>
                </a:lnTo>
                <a:lnTo>
                  <a:pt x="5832" y="1981"/>
                </a:lnTo>
                <a:lnTo>
                  <a:pt x="5796" y="1651"/>
                </a:lnTo>
                <a:lnTo>
                  <a:pt x="5759" y="1357"/>
                </a:lnTo>
                <a:lnTo>
                  <a:pt x="5649" y="1064"/>
                </a:lnTo>
                <a:lnTo>
                  <a:pt x="5539" y="807"/>
                </a:lnTo>
                <a:lnTo>
                  <a:pt x="5356" y="587"/>
                </a:lnTo>
                <a:lnTo>
                  <a:pt x="5099" y="367"/>
                </a:lnTo>
                <a:lnTo>
                  <a:pt x="4842" y="184"/>
                </a:lnTo>
                <a:lnTo>
                  <a:pt x="4512" y="73"/>
                </a:lnTo>
                <a:lnTo>
                  <a:pt x="4182" y="0"/>
                </a:lnTo>
                <a:close/>
                <a:moveTo>
                  <a:pt x="8730" y="3962"/>
                </a:moveTo>
                <a:lnTo>
                  <a:pt x="8584" y="4072"/>
                </a:lnTo>
                <a:lnTo>
                  <a:pt x="8437" y="4182"/>
                </a:lnTo>
                <a:lnTo>
                  <a:pt x="8327" y="4329"/>
                </a:lnTo>
                <a:lnTo>
                  <a:pt x="7887" y="4439"/>
                </a:lnTo>
                <a:lnTo>
                  <a:pt x="7336" y="4585"/>
                </a:lnTo>
                <a:lnTo>
                  <a:pt x="6786" y="4842"/>
                </a:lnTo>
                <a:lnTo>
                  <a:pt x="6566" y="4989"/>
                </a:lnTo>
                <a:lnTo>
                  <a:pt x="6309" y="5172"/>
                </a:lnTo>
                <a:lnTo>
                  <a:pt x="6089" y="5356"/>
                </a:lnTo>
                <a:lnTo>
                  <a:pt x="5906" y="5576"/>
                </a:lnTo>
                <a:lnTo>
                  <a:pt x="5759" y="5796"/>
                </a:lnTo>
                <a:lnTo>
                  <a:pt x="5612" y="6053"/>
                </a:lnTo>
                <a:lnTo>
                  <a:pt x="5539" y="6309"/>
                </a:lnTo>
                <a:lnTo>
                  <a:pt x="5502" y="6603"/>
                </a:lnTo>
                <a:lnTo>
                  <a:pt x="5466" y="6860"/>
                </a:lnTo>
                <a:lnTo>
                  <a:pt x="5502" y="7116"/>
                </a:lnTo>
                <a:lnTo>
                  <a:pt x="5539" y="7373"/>
                </a:lnTo>
                <a:lnTo>
                  <a:pt x="5612" y="7630"/>
                </a:lnTo>
                <a:lnTo>
                  <a:pt x="5722" y="7887"/>
                </a:lnTo>
                <a:lnTo>
                  <a:pt x="5869" y="8107"/>
                </a:lnTo>
                <a:lnTo>
                  <a:pt x="6016" y="8327"/>
                </a:lnTo>
                <a:lnTo>
                  <a:pt x="6199" y="8547"/>
                </a:lnTo>
                <a:lnTo>
                  <a:pt x="6419" y="8730"/>
                </a:lnTo>
                <a:lnTo>
                  <a:pt x="6639" y="8914"/>
                </a:lnTo>
                <a:lnTo>
                  <a:pt x="6860" y="9060"/>
                </a:lnTo>
                <a:lnTo>
                  <a:pt x="7116" y="9170"/>
                </a:lnTo>
                <a:lnTo>
                  <a:pt x="7410" y="9244"/>
                </a:lnTo>
                <a:lnTo>
                  <a:pt x="7703" y="9281"/>
                </a:lnTo>
                <a:lnTo>
                  <a:pt x="8033" y="9244"/>
                </a:lnTo>
                <a:lnTo>
                  <a:pt x="8327" y="9170"/>
                </a:lnTo>
                <a:lnTo>
                  <a:pt x="8620" y="9024"/>
                </a:lnTo>
                <a:lnTo>
                  <a:pt x="8877" y="8877"/>
                </a:lnTo>
                <a:lnTo>
                  <a:pt x="9391" y="8547"/>
                </a:lnTo>
                <a:lnTo>
                  <a:pt x="9611" y="8364"/>
                </a:lnTo>
                <a:lnTo>
                  <a:pt x="9794" y="8143"/>
                </a:lnTo>
                <a:lnTo>
                  <a:pt x="9977" y="7923"/>
                </a:lnTo>
                <a:lnTo>
                  <a:pt x="10161" y="7703"/>
                </a:lnTo>
                <a:lnTo>
                  <a:pt x="10418" y="7190"/>
                </a:lnTo>
                <a:lnTo>
                  <a:pt x="10638" y="6676"/>
                </a:lnTo>
                <a:lnTo>
                  <a:pt x="10711" y="6346"/>
                </a:lnTo>
                <a:lnTo>
                  <a:pt x="10748" y="6053"/>
                </a:lnTo>
                <a:lnTo>
                  <a:pt x="10748" y="5722"/>
                </a:lnTo>
                <a:lnTo>
                  <a:pt x="10711" y="5466"/>
                </a:lnTo>
                <a:lnTo>
                  <a:pt x="10601" y="5172"/>
                </a:lnTo>
                <a:lnTo>
                  <a:pt x="10454" y="4915"/>
                </a:lnTo>
                <a:lnTo>
                  <a:pt x="10271" y="4659"/>
                </a:lnTo>
                <a:lnTo>
                  <a:pt x="10051" y="4439"/>
                </a:lnTo>
                <a:lnTo>
                  <a:pt x="9794" y="4255"/>
                </a:lnTo>
                <a:lnTo>
                  <a:pt x="9537" y="4108"/>
                </a:lnTo>
                <a:lnTo>
                  <a:pt x="9244" y="3998"/>
                </a:lnTo>
                <a:lnTo>
                  <a:pt x="8950" y="3962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715" name="Google Shape;715;p14"/>
          <p:cNvSpPr/>
          <p:nvPr/>
        </p:nvSpPr>
        <p:spPr>
          <a:xfrm>
            <a:off x="7518184" y="3966329"/>
            <a:ext cx="846269" cy="598458"/>
          </a:xfrm>
          <a:custGeom>
            <a:avLst/>
            <a:gdLst/>
            <a:ahLst/>
            <a:cxnLst/>
            <a:rect l="l" t="t" r="r" b="b"/>
            <a:pathLst>
              <a:path w="16911" h="11959" extrusionOk="0">
                <a:moveTo>
                  <a:pt x="12215" y="8951"/>
                </a:moveTo>
                <a:lnTo>
                  <a:pt x="12032" y="9098"/>
                </a:lnTo>
                <a:lnTo>
                  <a:pt x="11848" y="9244"/>
                </a:lnTo>
                <a:lnTo>
                  <a:pt x="11408" y="9538"/>
                </a:lnTo>
                <a:lnTo>
                  <a:pt x="11005" y="9685"/>
                </a:lnTo>
                <a:lnTo>
                  <a:pt x="10638" y="9868"/>
                </a:lnTo>
                <a:lnTo>
                  <a:pt x="10124" y="10051"/>
                </a:lnTo>
                <a:lnTo>
                  <a:pt x="9977" y="10125"/>
                </a:lnTo>
                <a:lnTo>
                  <a:pt x="9794" y="10161"/>
                </a:lnTo>
                <a:lnTo>
                  <a:pt x="9904" y="9978"/>
                </a:lnTo>
                <a:lnTo>
                  <a:pt x="10051" y="9795"/>
                </a:lnTo>
                <a:lnTo>
                  <a:pt x="10344" y="9758"/>
                </a:lnTo>
                <a:lnTo>
                  <a:pt x="10601" y="9648"/>
                </a:lnTo>
                <a:lnTo>
                  <a:pt x="10858" y="9538"/>
                </a:lnTo>
                <a:lnTo>
                  <a:pt x="11115" y="9354"/>
                </a:lnTo>
                <a:lnTo>
                  <a:pt x="11335" y="9171"/>
                </a:lnTo>
                <a:lnTo>
                  <a:pt x="11371" y="9061"/>
                </a:lnTo>
                <a:lnTo>
                  <a:pt x="11445" y="9061"/>
                </a:lnTo>
                <a:lnTo>
                  <a:pt x="11481" y="9024"/>
                </a:lnTo>
                <a:lnTo>
                  <a:pt x="11848" y="8951"/>
                </a:lnTo>
                <a:close/>
                <a:moveTo>
                  <a:pt x="12619" y="8988"/>
                </a:moveTo>
                <a:lnTo>
                  <a:pt x="12839" y="9061"/>
                </a:lnTo>
                <a:lnTo>
                  <a:pt x="12839" y="9171"/>
                </a:lnTo>
                <a:lnTo>
                  <a:pt x="12215" y="9685"/>
                </a:lnTo>
                <a:lnTo>
                  <a:pt x="11518" y="10125"/>
                </a:lnTo>
                <a:lnTo>
                  <a:pt x="11115" y="10345"/>
                </a:lnTo>
                <a:lnTo>
                  <a:pt x="10711" y="10528"/>
                </a:lnTo>
                <a:lnTo>
                  <a:pt x="10308" y="10712"/>
                </a:lnTo>
                <a:lnTo>
                  <a:pt x="9904" y="10932"/>
                </a:lnTo>
                <a:lnTo>
                  <a:pt x="9831" y="10822"/>
                </a:lnTo>
                <a:lnTo>
                  <a:pt x="9794" y="10712"/>
                </a:lnTo>
                <a:lnTo>
                  <a:pt x="9757" y="10455"/>
                </a:lnTo>
                <a:lnTo>
                  <a:pt x="9904" y="10455"/>
                </a:lnTo>
                <a:lnTo>
                  <a:pt x="10051" y="10381"/>
                </a:lnTo>
                <a:lnTo>
                  <a:pt x="10344" y="10271"/>
                </a:lnTo>
                <a:lnTo>
                  <a:pt x="11078" y="10015"/>
                </a:lnTo>
                <a:lnTo>
                  <a:pt x="11481" y="9831"/>
                </a:lnTo>
                <a:lnTo>
                  <a:pt x="11922" y="9611"/>
                </a:lnTo>
                <a:lnTo>
                  <a:pt x="12288" y="9318"/>
                </a:lnTo>
                <a:lnTo>
                  <a:pt x="12435" y="9171"/>
                </a:lnTo>
                <a:lnTo>
                  <a:pt x="12619" y="8988"/>
                </a:lnTo>
                <a:close/>
                <a:moveTo>
                  <a:pt x="9464" y="514"/>
                </a:moveTo>
                <a:lnTo>
                  <a:pt x="9721" y="551"/>
                </a:lnTo>
                <a:lnTo>
                  <a:pt x="9941" y="588"/>
                </a:lnTo>
                <a:lnTo>
                  <a:pt x="10161" y="661"/>
                </a:lnTo>
                <a:lnTo>
                  <a:pt x="10344" y="771"/>
                </a:lnTo>
                <a:lnTo>
                  <a:pt x="10491" y="918"/>
                </a:lnTo>
                <a:lnTo>
                  <a:pt x="10564" y="1101"/>
                </a:lnTo>
                <a:lnTo>
                  <a:pt x="10601" y="1101"/>
                </a:lnTo>
                <a:lnTo>
                  <a:pt x="10528" y="1211"/>
                </a:lnTo>
                <a:lnTo>
                  <a:pt x="10528" y="1321"/>
                </a:lnTo>
                <a:lnTo>
                  <a:pt x="10564" y="1615"/>
                </a:lnTo>
                <a:lnTo>
                  <a:pt x="10638" y="1871"/>
                </a:lnTo>
                <a:lnTo>
                  <a:pt x="10748" y="2091"/>
                </a:lnTo>
                <a:lnTo>
                  <a:pt x="10931" y="2348"/>
                </a:lnTo>
                <a:lnTo>
                  <a:pt x="11005" y="2495"/>
                </a:lnTo>
                <a:lnTo>
                  <a:pt x="11041" y="2678"/>
                </a:lnTo>
                <a:lnTo>
                  <a:pt x="11041" y="2752"/>
                </a:lnTo>
                <a:lnTo>
                  <a:pt x="11005" y="2788"/>
                </a:lnTo>
                <a:lnTo>
                  <a:pt x="10931" y="2788"/>
                </a:lnTo>
                <a:lnTo>
                  <a:pt x="10858" y="2752"/>
                </a:lnTo>
                <a:lnTo>
                  <a:pt x="10784" y="2642"/>
                </a:lnTo>
                <a:lnTo>
                  <a:pt x="10674" y="2312"/>
                </a:lnTo>
                <a:lnTo>
                  <a:pt x="10601" y="2128"/>
                </a:lnTo>
                <a:lnTo>
                  <a:pt x="10491" y="1981"/>
                </a:lnTo>
                <a:lnTo>
                  <a:pt x="10381" y="1798"/>
                </a:lnTo>
                <a:lnTo>
                  <a:pt x="10234" y="1651"/>
                </a:lnTo>
                <a:lnTo>
                  <a:pt x="10088" y="1541"/>
                </a:lnTo>
                <a:lnTo>
                  <a:pt x="9904" y="1431"/>
                </a:lnTo>
                <a:lnTo>
                  <a:pt x="9721" y="1358"/>
                </a:lnTo>
                <a:lnTo>
                  <a:pt x="9537" y="1321"/>
                </a:lnTo>
                <a:lnTo>
                  <a:pt x="9134" y="1321"/>
                </a:lnTo>
                <a:lnTo>
                  <a:pt x="8950" y="1358"/>
                </a:lnTo>
                <a:lnTo>
                  <a:pt x="8767" y="1431"/>
                </a:lnTo>
                <a:lnTo>
                  <a:pt x="8694" y="1468"/>
                </a:lnTo>
                <a:lnTo>
                  <a:pt x="8657" y="1505"/>
                </a:lnTo>
                <a:lnTo>
                  <a:pt x="8694" y="1615"/>
                </a:lnTo>
                <a:lnTo>
                  <a:pt x="8767" y="1688"/>
                </a:lnTo>
                <a:lnTo>
                  <a:pt x="8804" y="1725"/>
                </a:lnTo>
                <a:lnTo>
                  <a:pt x="8877" y="1725"/>
                </a:lnTo>
                <a:lnTo>
                  <a:pt x="9097" y="1688"/>
                </a:lnTo>
                <a:lnTo>
                  <a:pt x="9281" y="1688"/>
                </a:lnTo>
                <a:lnTo>
                  <a:pt x="9501" y="1725"/>
                </a:lnTo>
                <a:lnTo>
                  <a:pt x="9684" y="1798"/>
                </a:lnTo>
                <a:lnTo>
                  <a:pt x="9867" y="1871"/>
                </a:lnTo>
                <a:lnTo>
                  <a:pt x="10014" y="2018"/>
                </a:lnTo>
                <a:lnTo>
                  <a:pt x="10161" y="2165"/>
                </a:lnTo>
                <a:lnTo>
                  <a:pt x="10271" y="2348"/>
                </a:lnTo>
                <a:lnTo>
                  <a:pt x="10418" y="2788"/>
                </a:lnTo>
                <a:lnTo>
                  <a:pt x="10528" y="2972"/>
                </a:lnTo>
                <a:lnTo>
                  <a:pt x="10638" y="3119"/>
                </a:lnTo>
                <a:lnTo>
                  <a:pt x="10528" y="3192"/>
                </a:lnTo>
                <a:lnTo>
                  <a:pt x="10308" y="3375"/>
                </a:lnTo>
                <a:lnTo>
                  <a:pt x="10088" y="3595"/>
                </a:lnTo>
                <a:lnTo>
                  <a:pt x="9904" y="3816"/>
                </a:lnTo>
                <a:lnTo>
                  <a:pt x="9794" y="4072"/>
                </a:lnTo>
                <a:lnTo>
                  <a:pt x="9721" y="4292"/>
                </a:lnTo>
                <a:lnTo>
                  <a:pt x="9684" y="4512"/>
                </a:lnTo>
                <a:lnTo>
                  <a:pt x="9721" y="4733"/>
                </a:lnTo>
                <a:lnTo>
                  <a:pt x="9757" y="4953"/>
                </a:lnTo>
                <a:lnTo>
                  <a:pt x="9867" y="5136"/>
                </a:lnTo>
                <a:lnTo>
                  <a:pt x="10014" y="5283"/>
                </a:lnTo>
                <a:lnTo>
                  <a:pt x="10198" y="5429"/>
                </a:lnTo>
                <a:lnTo>
                  <a:pt x="10418" y="5503"/>
                </a:lnTo>
                <a:lnTo>
                  <a:pt x="10638" y="5576"/>
                </a:lnTo>
                <a:lnTo>
                  <a:pt x="10895" y="5540"/>
                </a:lnTo>
                <a:lnTo>
                  <a:pt x="11151" y="5503"/>
                </a:lnTo>
                <a:lnTo>
                  <a:pt x="11371" y="5393"/>
                </a:lnTo>
                <a:lnTo>
                  <a:pt x="12032" y="5063"/>
                </a:lnTo>
                <a:lnTo>
                  <a:pt x="12692" y="4659"/>
                </a:lnTo>
                <a:lnTo>
                  <a:pt x="12729" y="4586"/>
                </a:lnTo>
                <a:lnTo>
                  <a:pt x="12765" y="4512"/>
                </a:lnTo>
                <a:lnTo>
                  <a:pt x="12765" y="4439"/>
                </a:lnTo>
                <a:lnTo>
                  <a:pt x="12729" y="4402"/>
                </a:lnTo>
                <a:lnTo>
                  <a:pt x="12692" y="4329"/>
                </a:lnTo>
                <a:lnTo>
                  <a:pt x="12619" y="4292"/>
                </a:lnTo>
                <a:lnTo>
                  <a:pt x="12472" y="4292"/>
                </a:lnTo>
                <a:lnTo>
                  <a:pt x="12032" y="4549"/>
                </a:lnTo>
                <a:lnTo>
                  <a:pt x="11591" y="4843"/>
                </a:lnTo>
                <a:lnTo>
                  <a:pt x="11371" y="4953"/>
                </a:lnTo>
                <a:lnTo>
                  <a:pt x="11151" y="5063"/>
                </a:lnTo>
                <a:lnTo>
                  <a:pt x="10895" y="5136"/>
                </a:lnTo>
                <a:lnTo>
                  <a:pt x="10528" y="5136"/>
                </a:lnTo>
                <a:lnTo>
                  <a:pt x="10418" y="5099"/>
                </a:lnTo>
                <a:lnTo>
                  <a:pt x="10308" y="5026"/>
                </a:lnTo>
                <a:lnTo>
                  <a:pt x="10234" y="4953"/>
                </a:lnTo>
                <a:lnTo>
                  <a:pt x="10161" y="4843"/>
                </a:lnTo>
                <a:lnTo>
                  <a:pt x="10124" y="4733"/>
                </a:lnTo>
                <a:lnTo>
                  <a:pt x="10088" y="4476"/>
                </a:lnTo>
                <a:lnTo>
                  <a:pt x="10124" y="4366"/>
                </a:lnTo>
                <a:lnTo>
                  <a:pt x="10161" y="4219"/>
                </a:lnTo>
                <a:lnTo>
                  <a:pt x="10271" y="3999"/>
                </a:lnTo>
                <a:lnTo>
                  <a:pt x="10454" y="3816"/>
                </a:lnTo>
                <a:lnTo>
                  <a:pt x="10674" y="3632"/>
                </a:lnTo>
                <a:lnTo>
                  <a:pt x="10968" y="3375"/>
                </a:lnTo>
                <a:lnTo>
                  <a:pt x="11225" y="3119"/>
                </a:lnTo>
                <a:lnTo>
                  <a:pt x="11335" y="2972"/>
                </a:lnTo>
                <a:lnTo>
                  <a:pt x="11408" y="2825"/>
                </a:lnTo>
                <a:lnTo>
                  <a:pt x="11408" y="2642"/>
                </a:lnTo>
                <a:lnTo>
                  <a:pt x="11408" y="2422"/>
                </a:lnTo>
                <a:lnTo>
                  <a:pt x="11335" y="2275"/>
                </a:lnTo>
                <a:lnTo>
                  <a:pt x="11261" y="2165"/>
                </a:lnTo>
                <a:lnTo>
                  <a:pt x="11078" y="1871"/>
                </a:lnTo>
                <a:lnTo>
                  <a:pt x="10895" y="1578"/>
                </a:lnTo>
                <a:lnTo>
                  <a:pt x="10821" y="1431"/>
                </a:lnTo>
                <a:lnTo>
                  <a:pt x="10821" y="1284"/>
                </a:lnTo>
                <a:lnTo>
                  <a:pt x="10895" y="1248"/>
                </a:lnTo>
                <a:lnTo>
                  <a:pt x="11298" y="1138"/>
                </a:lnTo>
                <a:lnTo>
                  <a:pt x="11702" y="1028"/>
                </a:lnTo>
                <a:lnTo>
                  <a:pt x="12142" y="954"/>
                </a:lnTo>
                <a:lnTo>
                  <a:pt x="12582" y="918"/>
                </a:lnTo>
                <a:lnTo>
                  <a:pt x="12802" y="954"/>
                </a:lnTo>
                <a:lnTo>
                  <a:pt x="13022" y="1028"/>
                </a:lnTo>
                <a:lnTo>
                  <a:pt x="13205" y="1101"/>
                </a:lnTo>
                <a:lnTo>
                  <a:pt x="13352" y="1211"/>
                </a:lnTo>
                <a:lnTo>
                  <a:pt x="13499" y="1358"/>
                </a:lnTo>
                <a:lnTo>
                  <a:pt x="13609" y="1505"/>
                </a:lnTo>
                <a:lnTo>
                  <a:pt x="13829" y="1908"/>
                </a:lnTo>
                <a:lnTo>
                  <a:pt x="14012" y="2202"/>
                </a:lnTo>
                <a:lnTo>
                  <a:pt x="13866" y="2422"/>
                </a:lnTo>
                <a:lnTo>
                  <a:pt x="13682" y="2568"/>
                </a:lnTo>
                <a:lnTo>
                  <a:pt x="13499" y="2678"/>
                </a:lnTo>
                <a:lnTo>
                  <a:pt x="13279" y="2788"/>
                </a:lnTo>
                <a:lnTo>
                  <a:pt x="12839" y="2935"/>
                </a:lnTo>
                <a:lnTo>
                  <a:pt x="12362" y="3082"/>
                </a:lnTo>
                <a:lnTo>
                  <a:pt x="11995" y="3229"/>
                </a:lnTo>
                <a:lnTo>
                  <a:pt x="11518" y="3449"/>
                </a:lnTo>
                <a:lnTo>
                  <a:pt x="11298" y="3559"/>
                </a:lnTo>
                <a:lnTo>
                  <a:pt x="11151" y="3742"/>
                </a:lnTo>
                <a:lnTo>
                  <a:pt x="11041" y="3889"/>
                </a:lnTo>
                <a:lnTo>
                  <a:pt x="11005" y="3999"/>
                </a:lnTo>
                <a:lnTo>
                  <a:pt x="11005" y="4109"/>
                </a:lnTo>
                <a:lnTo>
                  <a:pt x="11005" y="4182"/>
                </a:lnTo>
                <a:lnTo>
                  <a:pt x="11041" y="4256"/>
                </a:lnTo>
                <a:lnTo>
                  <a:pt x="11115" y="4292"/>
                </a:lnTo>
                <a:lnTo>
                  <a:pt x="11335" y="4292"/>
                </a:lnTo>
                <a:lnTo>
                  <a:pt x="11371" y="4219"/>
                </a:lnTo>
                <a:lnTo>
                  <a:pt x="11408" y="4146"/>
                </a:lnTo>
                <a:lnTo>
                  <a:pt x="11445" y="4072"/>
                </a:lnTo>
                <a:lnTo>
                  <a:pt x="11555" y="3962"/>
                </a:lnTo>
                <a:lnTo>
                  <a:pt x="11775" y="3816"/>
                </a:lnTo>
                <a:lnTo>
                  <a:pt x="12068" y="3669"/>
                </a:lnTo>
                <a:lnTo>
                  <a:pt x="12288" y="3595"/>
                </a:lnTo>
                <a:lnTo>
                  <a:pt x="12802" y="3412"/>
                </a:lnTo>
                <a:lnTo>
                  <a:pt x="13279" y="3229"/>
                </a:lnTo>
                <a:lnTo>
                  <a:pt x="13572" y="3119"/>
                </a:lnTo>
                <a:lnTo>
                  <a:pt x="13866" y="2972"/>
                </a:lnTo>
                <a:lnTo>
                  <a:pt x="14086" y="2752"/>
                </a:lnTo>
                <a:lnTo>
                  <a:pt x="14159" y="2642"/>
                </a:lnTo>
                <a:lnTo>
                  <a:pt x="14233" y="2495"/>
                </a:lnTo>
                <a:lnTo>
                  <a:pt x="14306" y="2568"/>
                </a:lnTo>
                <a:lnTo>
                  <a:pt x="14489" y="2715"/>
                </a:lnTo>
                <a:lnTo>
                  <a:pt x="14673" y="2788"/>
                </a:lnTo>
                <a:lnTo>
                  <a:pt x="14893" y="2898"/>
                </a:lnTo>
                <a:lnTo>
                  <a:pt x="15076" y="3009"/>
                </a:lnTo>
                <a:lnTo>
                  <a:pt x="15296" y="3192"/>
                </a:lnTo>
                <a:lnTo>
                  <a:pt x="15480" y="3449"/>
                </a:lnTo>
                <a:lnTo>
                  <a:pt x="15626" y="3705"/>
                </a:lnTo>
                <a:lnTo>
                  <a:pt x="15700" y="3999"/>
                </a:lnTo>
                <a:lnTo>
                  <a:pt x="15480" y="4366"/>
                </a:lnTo>
                <a:lnTo>
                  <a:pt x="15370" y="4549"/>
                </a:lnTo>
                <a:lnTo>
                  <a:pt x="15186" y="4696"/>
                </a:lnTo>
                <a:lnTo>
                  <a:pt x="14966" y="4879"/>
                </a:lnTo>
                <a:lnTo>
                  <a:pt x="14709" y="5063"/>
                </a:lnTo>
                <a:lnTo>
                  <a:pt x="14416" y="5173"/>
                </a:lnTo>
                <a:lnTo>
                  <a:pt x="14123" y="5283"/>
                </a:lnTo>
                <a:lnTo>
                  <a:pt x="13572" y="5429"/>
                </a:lnTo>
                <a:lnTo>
                  <a:pt x="13022" y="5613"/>
                </a:lnTo>
                <a:lnTo>
                  <a:pt x="12765" y="5723"/>
                </a:lnTo>
                <a:lnTo>
                  <a:pt x="12509" y="5870"/>
                </a:lnTo>
                <a:lnTo>
                  <a:pt x="12288" y="6016"/>
                </a:lnTo>
                <a:lnTo>
                  <a:pt x="12105" y="6236"/>
                </a:lnTo>
                <a:lnTo>
                  <a:pt x="11958" y="6420"/>
                </a:lnTo>
                <a:lnTo>
                  <a:pt x="11922" y="6640"/>
                </a:lnTo>
                <a:lnTo>
                  <a:pt x="11922" y="6823"/>
                </a:lnTo>
                <a:lnTo>
                  <a:pt x="11958" y="7007"/>
                </a:lnTo>
                <a:lnTo>
                  <a:pt x="12032" y="7154"/>
                </a:lnTo>
                <a:lnTo>
                  <a:pt x="12178" y="7300"/>
                </a:lnTo>
                <a:lnTo>
                  <a:pt x="12325" y="7410"/>
                </a:lnTo>
                <a:lnTo>
                  <a:pt x="12545" y="7520"/>
                </a:lnTo>
                <a:lnTo>
                  <a:pt x="12765" y="7557"/>
                </a:lnTo>
                <a:lnTo>
                  <a:pt x="12985" y="7557"/>
                </a:lnTo>
                <a:lnTo>
                  <a:pt x="13205" y="7520"/>
                </a:lnTo>
                <a:lnTo>
                  <a:pt x="13426" y="7484"/>
                </a:lnTo>
                <a:lnTo>
                  <a:pt x="13682" y="7410"/>
                </a:lnTo>
                <a:lnTo>
                  <a:pt x="13976" y="7300"/>
                </a:lnTo>
                <a:lnTo>
                  <a:pt x="14196" y="7154"/>
                </a:lnTo>
                <a:lnTo>
                  <a:pt x="14306" y="7043"/>
                </a:lnTo>
                <a:lnTo>
                  <a:pt x="14343" y="6970"/>
                </a:lnTo>
                <a:lnTo>
                  <a:pt x="14379" y="6823"/>
                </a:lnTo>
                <a:lnTo>
                  <a:pt x="14343" y="6787"/>
                </a:lnTo>
                <a:lnTo>
                  <a:pt x="14269" y="6750"/>
                </a:lnTo>
                <a:lnTo>
                  <a:pt x="14086" y="6750"/>
                </a:lnTo>
                <a:lnTo>
                  <a:pt x="13902" y="6823"/>
                </a:lnTo>
                <a:lnTo>
                  <a:pt x="13536" y="6970"/>
                </a:lnTo>
                <a:lnTo>
                  <a:pt x="13316" y="7043"/>
                </a:lnTo>
                <a:lnTo>
                  <a:pt x="13095" y="7080"/>
                </a:lnTo>
                <a:lnTo>
                  <a:pt x="12655" y="7080"/>
                </a:lnTo>
                <a:lnTo>
                  <a:pt x="12509" y="7007"/>
                </a:lnTo>
                <a:lnTo>
                  <a:pt x="12435" y="6933"/>
                </a:lnTo>
                <a:lnTo>
                  <a:pt x="12362" y="6823"/>
                </a:lnTo>
                <a:lnTo>
                  <a:pt x="12362" y="6713"/>
                </a:lnTo>
                <a:lnTo>
                  <a:pt x="12398" y="6603"/>
                </a:lnTo>
                <a:lnTo>
                  <a:pt x="12472" y="6493"/>
                </a:lnTo>
                <a:lnTo>
                  <a:pt x="12655" y="6310"/>
                </a:lnTo>
                <a:lnTo>
                  <a:pt x="12875" y="6163"/>
                </a:lnTo>
                <a:lnTo>
                  <a:pt x="13132" y="6053"/>
                </a:lnTo>
                <a:lnTo>
                  <a:pt x="13609" y="5906"/>
                </a:lnTo>
                <a:lnTo>
                  <a:pt x="14453" y="5613"/>
                </a:lnTo>
                <a:lnTo>
                  <a:pt x="14893" y="5429"/>
                </a:lnTo>
                <a:lnTo>
                  <a:pt x="15076" y="5319"/>
                </a:lnTo>
                <a:lnTo>
                  <a:pt x="15260" y="5173"/>
                </a:lnTo>
                <a:lnTo>
                  <a:pt x="15516" y="4953"/>
                </a:lnTo>
                <a:lnTo>
                  <a:pt x="15736" y="4659"/>
                </a:lnTo>
                <a:lnTo>
                  <a:pt x="15736" y="4696"/>
                </a:lnTo>
                <a:lnTo>
                  <a:pt x="15700" y="4806"/>
                </a:lnTo>
                <a:lnTo>
                  <a:pt x="15773" y="4916"/>
                </a:lnTo>
                <a:lnTo>
                  <a:pt x="15847" y="4989"/>
                </a:lnTo>
                <a:lnTo>
                  <a:pt x="15957" y="5026"/>
                </a:lnTo>
                <a:lnTo>
                  <a:pt x="16103" y="5063"/>
                </a:lnTo>
                <a:lnTo>
                  <a:pt x="16177" y="5099"/>
                </a:lnTo>
                <a:lnTo>
                  <a:pt x="16250" y="5209"/>
                </a:lnTo>
                <a:lnTo>
                  <a:pt x="16323" y="5356"/>
                </a:lnTo>
                <a:lnTo>
                  <a:pt x="16140" y="5393"/>
                </a:lnTo>
                <a:lnTo>
                  <a:pt x="15920" y="5466"/>
                </a:lnTo>
                <a:lnTo>
                  <a:pt x="15553" y="5650"/>
                </a:lnTo>
                <a:lnTo>
                  <a:pt x="15003" y="5833"/>
                </a:lnTo>
                <a:lnTo>
                  <a:pt x="14783" y="5906"/>
                </a:lnTo>
                <a:lnTo>
                  <a:pt x="14709" y="5980"/>
                </a:lnTo>
                <a:lnTo>
                  <a:pt x="14636" y="6090"/>
                </a:lnTo>
                <a:lnTo>
                  <a:pt x="14599" y="6163"/>
                </a:lnTo>
                <a:lnTo>
                  <a:pt x="14673" y="6273"/>
                </a:lnTo>
                <a:lnTo>
                  <a:pt x="14783" y="6310"/>
                </a:lnTo>
                <a:lnTo>
                  <a:pt x="14893" y="6310"/>
                </a:lnTo>
                <a:lnTo>
                  <a:pt x="15150" y="6273"/>
                </a:lnTo>
                <a:lnTo>
                  <a:pt x="15406" y="6163"/>
                </a:lnTo>
                <a:lnTo>
                  <a:pt x="15626" y="6053"/>
                </a:lnTo>
                <a:lnTo>
                  <a:pt x="16030" y="5870"/>
                </a:lnTo>
                <a:lnTo>
                  <a:pt x="16213" y="5723"/>
                </a:lnTo>
                <a:lnTo>
                  <a:pt x="16397" y="5576"/>
                </a:lnTo>
                <a:lnTo>
                  <a:pt x="16397" y="5833"/>
                </a:lnTo>
                <a:lnTo>
                  <a:pt x="16397" y="6090"/>
                </a:lnTo>
                <a:lnTo>
                  <a:pt x="16397" y="6493"/>
                </a:lnTo>
                <a:lnTo>
                  <a:pt x="16397" y="6567"/>
                </a:lnTo>
                <a:lnTo>
                  <a:pt x="16323" y="6603"/>
                </a:lnTo>
                <a:lnTo>
                  <a:pt x="16177" y="6933"/>
                </a:lnTo>
                <a:lnTo>
                  <a:pt x="16067" y="7264"/>
                </a:lnTo>
                <a:lnTo>
                  <a:pt x="15076" y="7264"/>
                </a:lnTo>
                <a:lnTo>
                  <a:pt x="14783" y="7300"/>
                </a:lnTo>
                <a:lnTo>
                  <a:pt x="14526" y="7410"/>
                </a:lnTo>
                <a:lnTo>
                  <a:pt x="14343" y="7594"/>
                </a:lnTo>
                <a:lnTo>
                  <a:pt x="14196" y="7814"/>
                </a:lnTo>
                <a:lnTo>
                  <a:pt x="14086" y="8034"/>
                </a:lnTo>
                <a:lnTo>
                  <a:pt x="14049" y="8181"/>
                </a:lnTo>
                <a:lnTo>
                  <a:pt x="14012" y="8327"/>
                </a:lnTo>
                <a:lnTo>
                  <a:pt x="14049" y="8584"/>
                </a:lnTo>
                <a:lnTo>
                  <a:pt x="14159" y="8841"/>
                </a:lnTo>
                <a:lnTo>
                  <a:pt x="14306" y="9098"/>
                </a:lnTo>
                <a:lnTo>
                  <a:pt x="14489" y="9318"/>
                </a:lnTo>
                <a:lnTo>
                  <a:pt x="14673" y="9538"/>
                </a:lnTo>
                <a:lnTo>
                  <a:pt x="14856" y="9758"/>
                </a:lnTo>
                <a:lnTo>
                  <a:pt x="15003" y="9831"/>
                </a:lnTo>
                <a:lnTo>
                  <a:pt x="15150" y="9868"/>
                </a:lnTo>
                <a:lnTo>
                  <a:pt x="15223" y="9831"/>
                </a:lnTo>
                <a:lnTo>
                  <a:pt x="15260" y="9758"/>
                </a:lnTo>
                <a:lnTo>
                  <a:pt x="15260" y="9685"/>
                </a:lnTo>
                <a:lnTo>
                  <a:pt x="15260" y="9574"/>
                </a:lnTo>
                <a:lnTo>
                  <a:pt x="15150" y="9428"/>
                </a:lnTo>
                <a:lnTo>
                  <a:pt x="14893" y="9134"/>
                </a:lnTo>
                <a:lnTo>
                  <a:pt x="14709" y="8951"/>
                </a:lnTo>
                <a:lnTo>
                  <a:pt x="14563" y="8731"/>
                </a:lnTo>
                <a:lnTo>
                  <a:pt x="14489" y="8511"/>
                </a:lnTo>
                <a:lnTo>
                  <a:pt x="14453" y="8364"/>
                </a:lnTo>
                <a:lnTo>
                  <a:pt x="14453" y="8254"/>
                </a:lnTo>
                <a:lnTo>
                  <a:pt x="14489" y="8107"/>
                </a:lnTo>
                <a:lnTo>
                  <a:pt x="14563" y="7997"/>
                </a:lnTo>
                <a:lnTo>
                  <a:pt x="14673" y="7850"/>
                </a:lnTo>
                <a:lnTo>
                  <a:pt x="14893" y="7740"/>
                </a:lnTo>
                <a:lnTo>
                  <a:pt x="15113" y="7667"/>
                </a:lnTo>
                <a:lnTo>
                  <a:pt x="15333" y="7630"/>
                </a:lnTo>
                <a:lnTo>
                  <a:pt x="16103" y="7630"/>
                </a:lnTo>
                <a:lnTo>
                  <a:pt x="15993" y="7850"/>
                </a:lnTo>
                <a:lnTo>
                  <a:pt x="15957" y="7961"/>
                </a:lnTo>
                <a:lnTo>
                  <a:pt x="15993" y="8107"/>
                </a:lnTo>
                <a:lnTo>
                  <a:pt x="16030" y="8327"/>
                </a:lnTo>
                <a:lnTo>
                  <a:pt x="16030" y="8584"/>
                </a:lnTo>
                <a:lnTo>
                  <a:pt x="16030" y="8804"/>
                </a:lnTo>
                <a:lnTo>
                  <a:pt x="15993" y="9024"/>
                </a:lnTo>
                <a:lnTo>
                  <a:pt x="15920" y="8841"/>
                </a:lnTo>
                <a:lnTo>
                  <a:pt x="15847" y="8694"/>
                </a:lnTo>
                <a:lnTo>
                  <a:pt x="15736" y="8511"/>
                </a:lnTo>
                <a:lnTo>
                  <a:pt x="15590" y="8364"/>
                </a:lnTo>
                <a:lnTo>
                  <a:pt x="15516" y="8327"/>
                </a:lnTo>
                <a:lnTo>
                  <a:pt x="15370" y="8327"/>
                </a:lnTo>
                <a:lnTo>
                  <a:pt x="15296" y="8364"/>
                </a:lnTo>
                <a:lnTo>
                  <a:pt x="15260" y="8437"/>
                </a:lnTo>
                <a:lnTo>
                  <a:pt x="15260" y="8511"/>
                </a:lnTo>
                <a:lnTo>
                  <a:pt x="15260" y="8584"/>
                </a:lnTo>
                <a:lnTo>
                  <a:pt x="15296" y="8657"/>
                </a:lnTo>
                <a:lnTo>
                  <a:pt x="15480" y="8914"/>
                </a:lnTo>
                <a:lnTo>
                  <a:pt x="15590" y="9171"/>
                </a:lnTo>
                <a:lnTo>
                  <a:pt x="15626" y="9464"/>
                </a:lnTo>
                <a:lnTo>
                  <a:pt x="15590" y="9795"/>
                </a:lnTo>
                <a:lnTo>
                  <a:pt x="15590" y="9868"/>
                </a:lnTo>
                <a:lnTo>
                  <a:pt x="15626" y="9978"/>
                </a:lnTo>
                <a:lnTo>
                  <a:pt x="15370" y="10308"/>
                </a:lnTo>
                <a:lnTo>
                  <a:pt x="15040" y="10638"/>
                </a:lnTo>
                <a:lnTo>
                  <a:pt x="14893" y="10748"/>
                </a:lnTo>
                <a:lnTo>
                  <a:pt x="14673" y="10895"/>
                </a:lnTo>
                <a:lnTo>
                  <a:pt x="14269" y="11042"/>
                </a:lnTo>
                <a:lnTo>
                  <a:pt x="14306" y="10968"/>
                </a:lnTo>
                <a:lnTo>
                  <a:pt x="14343" y="10638"/>
                </a:lnTo>
                <a:lnTo>
                  <a:pt x="14306" y="10345"/>
                </a:lnTo>
                <a:lnTo>
                  <a:pt x="14233" y="10015"/>
                </a:lnTo>
                <a:lnTo>
                  <a:pt x="14086" y="9721"/>
                </a:lnTo>
                <a:lnTo>
                  <a:pt x="13902" y="9428"/>
                </a:lnTo>
                <a:lnTo>
                  <a:pt x="13682" y="9171"/>
                </a:lnTo>
                <a:lnTo>
                  <a:pt x="13499" y="9024"/>
                </a:lnTo>
                <a:lnTo>
                  <a:pt x="13426" y="8914"/>
                </a:lnTo>
                <a:lnTo>
                  <a:pt x="13352" y="8841"/>
                </a:lnTo>
                <a:lnTo>
                  <a:pt x="13169" y="8841"/>
                </a:lnTo>
                <a:lnTo>
                  <a:pt x="12839" y="8694"/>
                </a:lnTo>
                <a:lnTo>
                  <a:pt x="12875" y="8584"/>
                </a:lnTo>
                <a:lnTo>
                  <a:pt x="12875" y="8437"/>
                </a:lnTo>
                <a:lnTo>
                  <a:pt x="12875" y="8364"/>
                </a:lnTo>
                <a:lnTo>
                  <a:pt x="12839" y="8327"/>
                </a:lnTo>
                <a:lnTo>
                  <a:pt x="12765" y="8291"/>
                </a:lnTo>
                <a:lnTo>
                  <a:pt x="12655" y="8291"/>
                </a:lnTo>
                <a:lnTo>
                  <a:pt x="12582" y="8327"/>
                </a:lnTo>
                <a:lnTo>
                  <a:pt x="12545" y="8401"/>
                </a:lnTo>
                <a:lnTo>
                  <a:pt x="12472" y="8584"/>
                </a:lnTo>
                <a:lnTo>
                  <a:pt x="12252" y="8547"/>
                </a:lnTo>
                <a:lnTo>
                  <a:pt x="12032" y="8584"/>
                </a:lnTo>
                <a:lnTo>
                  <a:pt x="11812" y="8621"/>
                </a:lnTo>
                <a:lnTo>
                  <a:pt x="11628" y="8694"/>
                </a:lnTo>
                <a:lnTo>
                  <a:pt x="11555" y="8584"/>
                </a:lnTo>
                <a:lnTo>
                  <a:pt x="11445" y="8511"/>
                </a:lnTo>
                <a:lnTo>
                  <a:pt x="11261" y="8511"/>
                </a:lnTo>
                <a:lnTo>
                  <a:pt x="11188" y="8584"/>
                </a:lnTo>
                <a:lnTo>
                  <a:pt x="11115" y="8657"/>
                </a:lnTo>
                <a:lnTo>
                  <a:pt x="11041" y="8731"/>
                </a:lnTo>
                <a:lnTo>
                  <a:pt x="10895" y="8914"/>
                </a:lnTo>
                <a:lnTo>
                  <a:pt x="10748" y="9061"/>
                </a:lnTo>
                <a:lnTo>
                  <a:pt x="10454" y="9208"/>
                </a:lnTo>
                <a:lnTo>
                  <a:pt x="10124" y="9318"/>
                </a:lnTo>
                <a:lnTo>
                  <a:pt x="9794" y="9391"/>
                </a:lnTo>
                <a:lnTo>
                  <a:pt x="9464" y="9428"/>
                </a:lnTo>
                <a:lnTo>
                  <a:pt x="8767" y="9428"/>
                </a:lnTo>
                <a:lnTo>
                  <a:pt x="8327" y="9354"/>
                </a:lnTo>
                <a:lnTo>
                  <a:pt x="8180" y="9318"/>
                </a:lnTo>
                <a:lnTo>
                  <a:pt x="8143" y="9318"/>
                </a:lnTo>
                <a:lnTo>
                  <a:pt x="8143" y="9281"/>
                </a:lnTo>
                <a:lnTo>
                  <a:pt x="8143" y="9134"/>
                </a:lnTo>
                <a:lnTo>
                  <a:pt x="8033" y="9024"/>
                </a:lnTo>
                <a:lnTo>
                  <a:pt x="8290" y="8621"/>
                </a:lnTo>
                <a:lnTo>
                  <a:pt x="8547" y="8181"/>
                </a:lnTo>
                <a:lnTo>
                  <a:pt x="8767" y="7924"/>
                </a:lnTo>
                <a:lnTo>
                  <a:pt x="8987" y="7630"/>
                </a:lnTo>
                <a:lnTo>
                  <a:pt x="9244" y="7410"/>
                </a:lnTo>
                <a:lnTo>
                  <a:pt x="9501" y="7154"/>
                </a:lnTo>
                <a:lnTo>
                  <a:pt x="9794" y="6970"/>
                </a:lnTo>
                <a:lnTo>
                  <a:pt x="10088" y="6787"/>
                </a:lnTo>
                <a:lnTo>
                  <a:pt x="10234" y="6713"/>
                </a:lnTo>
                <a:lnTo>
                  <a:pt x="10418" y="6713"/>
                </a:lnTo>
                <a:lnTo>
                  <a:pt x="10491" y="6750"/>
                </a:lnTo>
                <a:lnTo>
                  <a:pt x="10528" y="6823"/>
                </a:lnTo>
                <a:lnTo>
                  <a:pt x="10528" y="6897"/>
                </a:lnTo>
                <a:lnTo>
                  <a:pt x="10528" y="7043"/>
                </a:lnTo>
                <a:lnTo>
                  <a:pt x="10454" y="7154"/>
                </a:lnTo>
                <a:lnTo>
                  <a:pt x="10308" y="7374"/>
                </a:lnTo>
                <a:lnTo>
                  <a:pt x="10051" y="7667"/>
                </a:lnTo>
                <a:lnTo>
                  <a:pt x="9757" y="7961"/>
                </a:lnTo>
                <a:lnTo>
                  <a:pt x="9501" y="8291"/>
                </a:lnTo>
                <a:lnTo>
                  <a:pt x="9281" y="8657"/>
                </a:lnTo>
                <a:lnTo>
                  <a:pt x="9281" y="8731"/>
                </a:lnTo>
                <a:lnTo>
                  <a:pt x="9317" y="8841"/>
                </a:lnTo>
                <a:lnTo>
                  <a:pt x="9391" y="8878"/>
                </a:lnTo>
                <a:lnTo>
                  <a:pt x="9501" y="8878"/>
                </a:lnTo>
                <a:lnTo>
                  <a:pt x="9721" y="8694"/>
                </a:lnTo>
                <a:lnTo>
                  <a:pt x="9941" y="8474"/>
                </a:lnTo>
                <a:lnTo>
                  <a:pt x="10271" y="7997"/>
                </a:lnTo>
                <a:lnTo>
                  <a:pt x="10601" y="7630"/>
                </a:lnTo>
                <a:lnTo>
                  <a:pt x="10748" y="7447"/>
                </a:lnTo>
                <a:lnTo>
                  <a:pt x="10858" y="7227"/>
                </a:lnTo>
                <a:lnTo>
                  <a:pt x="10895" y="7043"/>
                </a:lnTo>
                <a:lnTo>
                  <a:pt x="10895" y="6860"/>
                </a:lnTo>
                <a:lnTo>
                  <a:pt x="10858" y="6677"/>
                </a:lnTo>
                <a:lnTo>
                  <a:pt x="10784" y="6530"/>
                </a:lnTo>
                <a:lnTo>
                  <a:pt x="10674" y="6383"/>
                </a:lnTo>
                <a:lnTo>
                  <a:pt x="10491" y="6310"/>
                </a:lnTo>
                <a:lnTo>
                  <a:pt x="10344" y="6310"/>
                </a:lnTo>
                <a:lnTo>
                  <a:pt x="10124" y="6347"/>
                </a:lnTo>
                <a:lnTo>
                  <a:pt x="9904" y="6420"/>
                </a:lnTo>
                <a:lnTo>
                  <a:pt x="9684" y="6567"/>
                </a:lnTo>
                <a:lnTo>
                  <a:pt x="9281" y="6860"/>
                </a:lnTo>
                <a:lnTo>
                  <a:pt x="8914" y="7190"/>
                </a:lnTo>
                <a:lnTo>
                  <a:pt x="8584" y="7557"/>
                </a:lnTo>
                <a:lnTo>
                  <a:pt x="8290" y="7887"/>
                </a:lnTo>
                <a:lnTo>
                  <a:pt x="8033" y="8254"/>
                </a:lnTo>
                <a:lnTo>
                  <a:pt x="7850" y="8657"/>
                </a:lnTo>
                <a:lnTo>
                  <a:pt x="7777" y="8878"/>
                </a:lnTo>
                <a:lnTo>
                  <a:pt x="7740" y="9098"/>
                </a:lnTo>
                <a:lnTo>
                  <a:pt x="7703" y="9098"/>
                </a:lnTo>
                <a:lnTo>
                  <a:pt x="7667" y="9171"/>
                </a:lnTo>
                <a:lnTo>
                  <a:pt x="7556" y="9208"/>
                </a:lnTo>
                <a:lnTo>
                  <a:pt x="7300" y="9208"/>
                </a:lnTo>
                <a:lnTo>
                  <a:pt x="6823" y="9098"/>
                </a:lnTo>
                <a:lnTo>
                  <a:pt x="6236" y="9098"/>
                </a:lnTo>
                <a:lnTo>
                  <a:pt x="5686" y="9171"/>
                </a:lnTo>
                <a:lnTo>
                  <a:pt x="5612" y="9171"/>
                </a:lnTo>
                <a:lnTo>
                  <a:pt x="5612" y="8988"/>
                </a:lnTo>
                <a:lnTo>
                  <a:pt x="5612" y="8804"/>
                </a:lnTo>
                <a:lnTo>
                  <a:pt x="5686" y="8657"/>
                </a:lnTo>
                <a:lnTo>
                  <a:pt x="5759" y="8511"/>
                </a:lnTo>
                <a:lnTo>
                  <a:pt x="5869" y="8364"/>
                </a:lnTo>
                <a:lnTo>
                  <a:pt x="6016" y="8291"/>
                </a:lnTo>
                <a:lnTo>
                  <a:pt x="6163" y="8181"/>
                </a:lnTo>
                <a:lnTo>
                  <a:pt x="6383" y="8144"/>
                </a:lnTo>
                <a:lnTo>
                  <a:pt x="6749" y="8034"/>
                </a:lnTo>
                <a:lnTo>
                  <a:pt x="7080" y="7924"/>
                </a:lnTo>
                <a:lnTo>
                  <a:pt x="7410" y="7777"/>
                </a:lnTo>
                <a:lnTo>
                  <a:pt x="7703" y="7594"/>
                </a:lnTo>
                <a:lnTo>
                  <a:pt x="7960" y="7374"/>
                </a:lnTo>
                <a:lnTo>
                  <a:pt x="8217" y="7154"/>
                </a:lnTo>
                <a:lnTo>
                  <a:pt x="8437" y="6897"/>
                </a:lnTo>
                <a:lnTo>
                  <a:pt x="8620" y="6603"/>
                </a:lnTo>
                <a:lnTo>
                  <a:pt x="8767" y="6383"/>
                </a:lnTo>
                <a:lnTo>
                  <a:pt x="8914" y="6090"/>
                </a:lnTo>
                <a:lnTo>
                  <a:pt x="8950" y="5943"/>
                </a:lnTo>
                <a:lnTo>
                  <a:pt x="8987" y="5796"/>
                </a:lnTo>
                <a:lnTo>
                  <a:pt x="8950" y="5650"/>
                </a:lnTo>
                <a:lnTo>
                  <a:pt x="8914" y="5540"/>
                </a:lnTo>
                <a:lnTo>
                  <a:pt x="8804" y="5540"/>
                </a:lnTo>
                <a:lnTo>
                  <a:pt x="8694" y="5576"/>
                </a:lnTo>
                <a:lnTo>
                  <a:pt x="8620" y="5686"/>
                </a:lnTo>
                <a:lnTo>
                  <a:pt x="8510" y="5943"/>
                </a:lnTo>
                <a:lnTo>
                  <a:pt x="8327" y="6310"/>
                </a:lnTo>
                <a:lnTo>
                  <a:pt x="8107" y="6677"/>
                </a:lnTo>
                <a:lnTo>
                  <a:pt x="7813" y="7007"/>
                </a:lnTo>
                <a:lnTo>
                  <a:pt x="7483" y="7264"/>
                </a:lnTo>
                <a:lnTo>
                  <a:pt x="7116" y="7484"/>
                </a:lnTo>
                <a:lnTo>
                  <a:pt x="6713" y="7667"/>
                </a:lnTo>
                <a:lnTo>
                  <a:pt x="6346" y="7777"/>
                </a:lnTo>
                <a:lnTo>
                  <a:pt x="6016" y="7887"/>
                </a:lnTo>
                <a:lnTo>
                  <a:pt x="5832" y="7924"/>
                </a:lnTo>
                <a:lnTo>
                  <a:pt x="5686" y="8034"/>
                </a:lnTo>
                <a:lnTo>
                  <a:pt x="5539" y="8144"/>
                </a:lnTo>
                <a:lnTo>
                  <a:pt x="5429" y="8291"/>
                </a:lnTo>
                <a:lnTo>
                  <a:pt x="5282" y="8511"/>
                </a:lnTo>
                <a:lnTo>
                  <a:pt x="5209" y="8768"/>
                </a:lnTo>
                <a:lnTo>
                  <a:pt x="5209" y="9024"/>
                </a:lnTo>
                <a:lnTo>
                  <a:pt x="5282" y="9281"/>
                </a:lnTo>
                <a:lnTo>
                  <a:pt x="4915" y="9391"/>
                </a:lnTo>
                <a:lnTo>
                  <a:pt x="4512" y="9501"/>
                </a:lnTo>
                <a:lnTo>
                  <a:pt x="4365" y="9501"/>
                </a:lnTo>
                <a:lnTo>
                  <a:pt x="4218" y="9464"/>
                </a:lnTo>
                <a:lnTo>
                  <a:pt x="4072" y="9428"/>
                </a:lnTo>
                <a:lnTo>
                  <a:pt x="3962" y="9354"/>
                </a:lnTo>
                <a:lnTo>
                  <a:pt x="3852" y="9244"/>
                </a:lnTo>
                <a:lnTo>
                  <a:pt x="3778" y="9134"/>
                </a:lnTo>
                <a:lnTo>
                  <a:pt x="3742" y="9024"/>
                </a:lnTo>
                <a:lnTo>
                  <a:pt x="3778" y="8841"/>
                </a:lnTo>
                <a:lnTo>
                  <a:pt x="3815" y="8768"/>
                </a:lnTo>
                <a:lnTo>
                  <a:pt x="3778" y="8694"/>
                </a:lnTo>
                <a:lnTo>
                  <a:pt x="3888" y="8547"/>
                </a:lnTo>
                <a:lnTo>
                  <a:pt x="3962" y="8401"/>
                </a:lnTo>
                <a:lnTo>
                  <a:pt x="4108" y="8107"/>
                </a:lnTo>
                <a:lnTo>
                  <a:pt x="4255" y="7850"/>
                </a:lnTo>
                <a:lnTo>
                  <a:pt x="4439" y="7520"/>
                </a:lnTo>
                <a:lnTo>
                  <a:pt x="4475" y="7374"/>
                </a:lnTo>
                <a:lnTo>
                  <a:pt x="4512" y="7227"/>
                </a:lnTo>
                <a:lnTo>
                  <a:pt x="4475" y="7043"/>
                </a:lnTo>
                <a:lnTo>
                  <a:pt x="4439" y="6897"/>
                </a:lnTo>
                <a:lnTo>
                  <a:pt x="4328" y="6823"/>
                </a:lnTo>
                <a:lnTo>
                  <a:pt x="4218" y="6750"/>
                </a:lnTo>
                <a:lnTo>
                  <a:pt x="4108" y="6713"/>
                </a:lnTo>
                <a:lnTo>
                  <a:pt x="3962" y="6713"/>
                </a:lnTo>
                <a:lnTo>
                  <a:pt x="3705" y="6750"/>
                </a:lnTo>
                <a:lnTo>
                  <a:pt x="3485" y="6823"/>
                </a:lnTo>
                <a:lnTo>
                  <a:pt x="3191" y="7007"/>
                </a:lnTo>
                <a:lnTo>
                  <a:pt x="2935" y="7227"/>
                </a:lnTo>
                <a:lnTo>
                  <a:pt x="2751" y="7447"/>
                </a:lnTo>
                <a:lnTo>
                  <a:pt x="2568" y="7667"/>
                </a:lnTo>
                <a:lnTo>
                  <a:pt x="2494" y="7667"/>
                </a:lnTo>
                <a:lnTo>
                  <a:pt x="2421" y="7704"/>
                </a:lnTo>
                <a:lnTo>
                  <a:pt x="2348" y="7850"/>
                </a:lnTo>
                <a:lnTo>
                  <a:pt x="2348" y="7887"/>
                </a:lnTo>
                <a:lnTo>
                  <a:pt x="2348" y="7961"/>
                </a:lnTo>
                <a:lnTo>
                  <a:pt x="2384" y="8034"/>
                </a:lnTo>
                <a:lnTo>
                  <a:pt x="2458" y="8071"/>
                </a:lnTo>
                <a:lnTo>
                  <a:pt x="2568" y="8107"/>
                </a:lnTo>
                <a:lnTo>
                  <a:pt x="2678" y="8107"/>
                </a:lnTo>
                <a:lnTo>
                  <a:pt x="2788" y="8071"/>
                </a:lnTo>
                <a:lnTo>
                  <a:pt x="2861" y="7997"/>
                </a:lnTo>
                <a:lnTo>
                  <a:pt x="3191" y="7630"/>
                </a:lnTo>
                <a:lnTo>
                  <a:pt x="3338" y="7447"/>
                </a:lnTo>
                <a:lnTo>
                  <a:pt x="3521" y="7300"/>
                </a:lnTo>
                <a:lnTo>
                  <a:pt x="3742" y="7227"/>
                </a:lnTo>
                <a:lnTo>
                  <a:pt x="3962" y="7154"/>
                </a:lnTo>
                <a:lnTo>
                  <a:pt x="4035" y="7154"/>
                </a:lnTo>
                <a:lnTo>
                  <a:pt x="4035" y="7190"/>
                </a:lnTo>
                <a:lnTo>
                  <a:pt x="4035" y="7300"/>
                </a:lnTo>
                <a:lnTo>
                  <a:pt x="3925" y="7557"/>
                </a:lnTo>
                <a:lnTo>
                  <a:pt x="3668" y="8034"/>
                </a:lnTo>
                <a:lnTo>
                  <a:pt x="3558" y="8327"/>
                </a:lnTo>
                <a:lnTo>
                  <a:pt x="3485" y="8474"/>
                </a:lnTo>
                <a:lnTo>
                  <a:pt x="3411" y="8547"/>
                </a:lnTo>
                <a:lnTo>
                  <a:pt x="3301" y="8621"/>
                </a:lnTo>
                <a:lnTo>
                  <a:pt x="3301" y="8657"/>
                </a:lnTo>
                <a:lnTo>
                  <a:pt x="3265" y="8694"/>
                </a:lnTo>
                <a:lnTo>
                  <a:pt x="3118" y="8804"/>
                </a:lnTo>
                <a:lnTo>
                  <a:pt x="2935" y="8841"/>
                </a:lnTo>
                <a:lnTo>
                  <a:pt x="2751" y="8878"/>
                </a:lnTo>
                <a:lnTo>
                  <a:pt x="2531" y="8878"/>
                </a:lnTo>
                <a:lnTo>
                  <a:pt x="2348" y="8841"/>
                </a:lnTo>
                <a:lnTo>
                  <a:pt x="2164" y="8768"/>
                </a:lnTo>
                <a:lnTo>
                  <a:pt x="2018" y="8694"/>
                </a:lnTo>
                <a:lnTo>
                  <a:pt x="1871" y="8584"/>
                </a:lnTo>
                <a:lnTo>
                  <a:pt x="1724" y="8437"/>
                </a:lnTo>
                <a:lnTo>
                  <a:pt x="1651" y="8291"/>
                </a:lnTo>
                <a:lnTo>
                  <a:pt x="1577" y="8144"/>
                </a:lnTo>
                <a:lnTo>
                  <a:pt x="1504" y="7961"/>
                </a:lnTo>
                <a:lnTo>
                  <a:pt x="1504" y="7777"/>
                </a:lnTo>
                <a:lnTo>
                  <a:pt x="1504" y="7594"/>
                </a:lnTo>
                <a:lnTo>
                  <a:pt x="1504" y="7447"/>
                </a:lnTo>
                <a:lnTo>
                  <a:pt x="1577" y="7264"/>
                </a:lnTo>
                <a:lnTo>
                  <a:pt x="1614" y="7154"/>
                </a:lnTo>
                <a:lnTo>
                  <a:pt x="1651" y="7043"/>
                </a:lnTo>
                <a:lnTo>
                  <a:pt x="1614" y="6970"/>
                </a:lnTo>
                <a:lnTo>
                  <a:pt x="1687" y="6970"/>
                </a:lnTo>
                <a:lnTo>
                  <a:pt x="1944" y="6860"/>
                </a:lnTo>
                <a:lnTo>
                  <a:pt x="2201" y="6787"/>
                </a:lnTo>
                <a:lnTo>
                  <a:pt x="2788" y="6493"/>
                </a:lnTo>
                <a:lnTo>
                  <a:pt x="3375" y="6163"/>
                </a:lnTo>
                <a:lnTo>
                  <a:pt x="3815" y="5870"/>
                </a:lnTo>
                <a:lnTo>
                  <a:pt x="3998" y="5686"/>
                </a:lnTo>
                <a:lnTo>
                  <a:pt x="4145" y="5503"/>
                </a:lnTo>
                <a:lnTo>
                  <a:pt x="4292" y="5283"/>
                </a:lnTo>
                <a:lnTo>
                  <a:pt x="4402" y="5099"/>
                </a:lnTo>
                <a:lnTo>
                  <a:pt x="4475" y="4843"/>
                </a:lnTo>
                <a:lnTo>
                  <a:pt x="4512" y="4586"/>
                </a:lnTo>
                <a:lnTo>
                  <a:pt x="4512" y="4402"/>
                </a:lnTo>
                <a:lnTo>
                  <a:pt x="4475" y="4182"/>
                </a:lnTo>
                <a:lnTo>
                  <a:pt x="4365" y="3999"/>
                </a:lnTo>
                <a:lnTo>
                  <a:pt x="4292" y="3926"/>
                </a:lnTo>
                <a:lnTo>
                  <a:pt x="4218" y="3889"/>
                </a:lnTo>
                <a:lnTo>
                  <a:pt x="3962" y="3816"/>
                </a:lnTo>
                <a:lnTo>
                  <a:pt x="3742" y="3779"/>
                </a:lnTo>
                <a:lnTo>
                  <a:pt x="3485" y="3816"/>
                </a:lnTo>
                <a:lnTo>
                  <a:pt x="3228" y="3852"/>
                </a:lnTo>
                <a:lnTo>
                  <a:pt x="2935" y="3962"/>
                </a:lnTo>
                <a:lnTo>
                  <a:pt x="2678" y="4072"/>
                </a:lnTo>
                <a:lnTo>
                  <a:pt x="2164" y="4366"/>
                </a:lnTo>
                <a:lnTo>
                  <a:pt x="1504" y="4733"/>
                </a:lnTo>
                <a:lnTo>
                  <a:pt x="1211" y="4916"/>
                </a:lnTo>
                <a:lnTo>
                  <a:pt x="917" y="5099"/>
                </a:lnTo>
                <a:lnTo>
                  <a:pt x="844" y="5173"/>
                </a:lnTo>
                <a:lnTo>
                  <a:pt x="807" y="5246"/>
                </a:lnTo>
                <a:lnTo>
                  <a:pt x="807" y="5319"/>
                </a:lnTo>
                <a:lnTo>
                  <a:pt x="844" y="5356"/>
                </a:lnTo>
                <a:lnTo>
                  <a:pt x="880" y="5429"/>
                </a:lnTo>
                <a:lnTo>
                  <a:pt x="954" y="5466"/>
                </a:lnTo>
                <a:lnTo>
                  <a:pt x="1101" y="5466"/>
                </a:lnTo>
                <a:lnTo>
                  <a:pt x="1541" y="5246"/>
                </a:lnTo>
                <a:lnTo>
                  <a:pt x="1944" y="4989"/>
                </a:lnTo>
                <a:lnTo>
                  <a:pt x="2788" y="4512"/>
                </a:lnTo>
                <a:lnTo>
                  <a:pt x="3191" y="4329"/>
                </a:lnTo>
                <a:lnTo>
                  <a:pt x="3375" y="4256"/>
                </a:lnTo>
                <a:lnTo>
                  <a:pt x="3595" y="4219"/>
                </a:lnTo>
                <a:lnTo>
                  <a:pt x="3742" y="4182"/>
                </a:lnTo>
                <a:lnTo>
                  <a:pt x="3852" y="4219"/>
                </a:lnTo>
                <a:lnTo>
                  <a:pt x="3998" y="4256"/>
                </a:lnTo>
                <a:lnTo>
                  <a:pt x="4035" y="4292"/>
                </a:lnTo>
                <a:lnTo>
                  <a:pt x="4072" y="4366"/>
                </a:lnTo>
                <a:lnTo>
                  <a:pt x="4108" y="4476"/>
                </a:lnTo>
                <a:lnTo>
                  <a:pt x="4108" y="4586"/>
                </a:lnTo>
                <a:lnTo>
                  <a:pt x="4072" y="4843"/>
                </a:lnTo>
                <a:lnTo>
                  <a:pt x="3998" y="5026"/>
                </a:lnTo>
                <a:lnTo>
                  <a:pt x="3852" y="5246"/>
                </a:lnTo>
                <a:lnTo>
                  <a:pt x="3705" y="5393"/>
                </a:lnTo>
                <a:lnTo>
                  <a:pt x="3558" y="5576"/>
                </a:lnTo>
                <a:lnTo>
                  <a:pt x="3155" y="5833"/>
                </a:lnTo>
                <a:lnTo>
                  <a:pt x="2788" y="6053"/>
                </a:lnTo>
                <a:lnTo>
                  <a:pt x="2348" y="6310"/>
                </a:lnTo>
                <a:lnTo>
                  <a:pt x="1908" y="6530"/>
                </a:lnTo>
                <a:lnTo>
                  <a:pt x="1467" y="6750"/>
                </a:lnTo>
                <a:lnTo>
                  <a:pt x="1321" y="6823"/>
                </a:lnTo>
                <a:lnTo>
                  <a:pt x="1247" y="6860"/>
                </a:lnTo>
                <a:lnTo>
                  <a:pt x="1211" y="6933"/>
                </a:lnTo>
                <a:lnTo>
                  <a:pt x="1174" y="6933"/>
                </a:lnTo>
                <a:lnTo>
                  <a:pt x="1064" y="6860"/>
                </a:lnTo>
                <a:lnTo>
                  <a:pt x="880" y="6713"/>
                </a:lnTo>
                <a:lnTo>
                  <a:pt x="697" y="6457"/>
                </a:lnTo>
                <a:lnTo>
                  <a:pt x="587" y="6273"/>
                </a:lnTo>
                <a:lnTo>
                  <a:pt x="514" y="6053"/>
                </a:lnTo>
                <a:lnTo>
                  <a:pt x="477" y="5833"/>
                </a:lnTo>
                <a:lnTo>
                  <a:pt x="477" y="5613"/>
                </a:lnTo>
                <a:lnTo>
                  <a:pt x="477" y="5356"/>
                </a:lnTo>
                <a:lnTo>
                  <a:pt x="550" y="5136"/>
                </a:lnTo>
                <a:lnTo>
                  <a:pt x="660" y="4879"/>
                </a:lnTo>
                <a:lnTo>
                  <a:pt x="770" y="4659"/>
                </a:lnTo>
                <a:lnTo>
                  <a:pt x="917" y="4476"/>
                </a:lnTo>
                <a:lnTo>
                  <a:pt x="1101" y="4292"/>
                </a:lnTo>
                <a:lnTo>
                  <a:pt x="1504" y="3962"/>
                </a:lnTo>
                <a:lnTo>
                  <a:pt x="1908" y="3705"/>
                </a:lnTo>
                <a:lnTo>
                  <a:pt x="2384" y="3485"/>
                </a:lnTo>
                <a:lnTo>
                  <a:pt x="2458" y="3412"/>
                </a:lnTo>
                <a:lnTo>
                  <a:pt x="2494" y="3302"/>
                </a:lnTo>
                <a:lnTo>
                  <a:pt x="2568" y="3119"/>
                </a:lnTo>
                <a:lnTo>
                  <a:pt x="2715" y="2898"/>
                </a:lnTo>
                <a:lnTo>
                  <a:pt x="2898" y="2715"/>
                </a:lnTo>
                <a:lnTo>
                  <a:pt x="3045" y="2532"/>
                </a:lnTo>
                <a:lnTo>
                  <a:pt x="3228" y="2385"/>
                </a:lnTo>
                <a:lnTo>
                  <a:pt x="3448" y="2238"/>
                </a:lnTo>
                <a:lnTo>
                  <a:pt x="3632" y="2128"/>
                </a:lnTo>
                <a:lnTo>
                  <a:pt x="3852" y="2055"/>
                </a:lnTo>
                <a:lnTo>
                  <a:pt x="4108" y="1981"/>
                </a:lnTo>
                <a:lnTo>
                  <a:pt x="4328" y="1945"/>
                </a:lnTo>
                <a:lnTo>
                  <a:pt x="4549" y="1908"/>
                </a:lnTo>
                <a:lnTo>
                  <a:pt x="4695" y="2055"/>
                </a:lnTo>
                <a:lnTo>
                  <a:pt x="4879" y="2165"/>
                </a:lnTo>
                <a:lnTo>
                  <a:pt x="5135" y="2348"/>
                </a:lnTo>
                <a:lnTo>
                  <a:pt x="5356" y="2568"/>
                </a:lnTo>
                <a:lnTo>
                  <a:pt x="5466" y="2715"/>
                </a:lnTo>
                <a:lnTo>
                  <a:pt x="5539" y="2898"/>
                </a:lnTo>
                <a:lnTo>
                  <a:pt x="5649" y="3229"/>
                </a:lnTo>
                <a:lnTo>
                  <a:pt x="5722" y="3559"/>
                </a:lnTo>
                <a:lnTo>
                  <a:pt x="5686" y="3926"/>
                </a:lnTo>
                <a:lnTo>
                  <a:pt x="5612" y="4256"/>
                </a:lnTo>
                <a:lnTo>
                  <a:pt x="5466" y="4549"/>
                </a:lnTo>
                <a:lnTo>
                  <a:pt x="5062" y="5063"/>
                </a:lnTo>
                <a:lnTo>
                  <a:pt x="4879" y="5319"/>
                </a:lnTo>
                <a:lnTo>
                  <a:pt x="4732" y="5613"/>
                </a:lnTo>
                <a:lnTo>
                  <a:pt x="4659" y="5943"/>
                </a:lnTo>
                <a:lnTo>
                  <a:pt x="4659" y="6090"/>
                </a:lnTo>
                <a:lnTo>
                  <a:pt x="4659" y="6273"/>
                </a:lnTo>
                <a:lnTo>
                  <a:pt x="4695" y="6420"/>
                </a:lnTo>
                <a:lnTo>
                  <a:pt x="4769" y="6567"/>
                </a:lnTo>
                <a:lnTo>
                  <a:pt x="4805" y="6677"/>
                </a:lnTo>
                <a:lnTo>
                  <a:pt x="4915" y="6787"/>
                </a:lnTo>
                <a:lnTo>
                  <a:pt x="5135" y="6933"/>
                </a:lnTo>
                <a:lnTo>
                  <a:pt x="5392" y="7007"/>
                </a:lnTo>
                <a:lnTo>
                  <a:pt x="5649" y="7043"/>
                </a:lnTo>
                <a:lnTo>
                  <a:pt x="5942" y="7007"/>
                </a:lnTo>
                <a:lnTo>
                  <a:pt x="6199" y="6933"/>
                </a:lnTo>
                <a:lnTo>
                  <a:pt x="6456" y="6823"/>
                </a:lnTo>
                <a:lnTo>
                  <a:pt x="6676" y="6677"/>
                </a:lnTo>
                <a:lnTo>
                  <a:pt x="6896" y="6457"/>
                </a:lnTo>
                <a:lnTo>
                  <a:pt x="7043" y="6200"/>
                </a:lnTo>
                <a:lnTo>
                  <a:pt x="7226" y="5980"/>
                </a:lnTo>
                <a:lnTo>
                  <a:pt x="7667" y="5246"/>
                </a:lnTo>
                <a:lnTo>
                  <a:pt x="7887" y="4879"/>
                </a:lnTo>
                <a:lnTo>
                  <a:pt x="8107" y="4476"/>
                </a:lnTo>
                <a:lnTo>
                  <a:pt x="8143" y="4402"/>
                </a:lnTo>
                <a:lnTo>
                  <a:pt x="8107" y="4329"/>
                </a:lnTo>
                <a:lnTo>
                  <a:pt x="8070" y="4256"/>
                </a:lnTo>
                <a:lnTo>
                  <a:pt x="8033" y="4182"/>
                </a:lnTo>
                <a:lnTo>
                  <a:pt x="7777" y="4182"/>
                </a:lnTo>
                <a:lnTo>
                  <a:pt x="7703" y="4256"/>
                </a:lnTo>
                <a:lnTo>
                  <a:pt x="7520" y="4586"/>
                </a:lnTo>
                <a:lnTo>
                  <a:pt x="7300" y="4879"/>
                </a:lnTo>
                <a:lnTo>
                  <a:pt x="6933" y="5540"/>
                </a:lnTo>
                <a:lnTo>
                  <a:pt x="6749" y="5796"/>
                </a:lnTo>
                <a:lnTo>
                  <a:pt x="6566" y="6053"/>
                </a:lnTo>
                <a:lnTo>
                  <a:pt x="6383" y="6273"/>
                </a:lnTo>
                <a:lnTo>
                  <a:pt x="6126" y="6493"/>
                </a:lnTo>
                <a:lnTo>
                  <a:pt x="5942" y="6567"/>
                </a:lnTo>
                <a:lnTo>
                  <a:pt x="5796" y="6603"/>
                </a:lnTo>
                <a:lnTo>
                  <a:pt x="5612" y="6567"/>
                </a:lnTo>
                <a:lnTo>
                  <a:pt x="5466" y="6530"/>
                </a:lnTo>
                <a:lnTo>
                  <a:pt x="5319" y="6457"/>
                </a:lnTo>
                <a:lnTo>
                  <a:pt x="5209" y="6347"/>
                </a:lnTo>
                <a:lnTo>
                  <a:pt x="5135" y="6200"/>
                </a:lnTo>
                <a:lnTo>
                  <a:pt x="5099" y="6016"/>
                </a:lnTo>
                <a:lnTo>
                  <a:pt x="5135" y="5833"/>
                </a:lnTo>
                <a:lnTo>
                  <a:pt x="5172" y="5686"/>
                </a:lnTo>
                <a:lnTo>
                  <a:pt x="5356" y="5393"/>
                </a:lnTo>
                <a:lnTo>
                  <a:pt x="5759" y="4879"/>
                </a:lnTo>
                <a:lnTo>
                  <a:pt x="5906" y="4659"/>
                </a:lnTo>
                <a:lnTo>
                  <a:pt x="6016" y="4402"/>
                </a:lnTo>
                <a:lnTo>
                  <a:pt x="6126" y="4146"/>
                </a:lnTo>
                <a:lnTo>
                  <a:pt x="6163" y="3889"/>
                </a:lnTo>
                <a:lnTo>
                  <a:pt x="6163" y="3632"/>
                </a:lnTo>
                <a:lnTo>
                  <a:pt x="6163" y="3339"/>
                </a:lnTo>
                <a:lnTo>
                  <a:pt x="6089" y="3082"/>
                </a:lnTo>
                <a:lnTo>
                  <a:pt x="6016" y="2825"/>
                </a:lnTo>
                <a:lnTo>
                  <a:pt x="5832" y="2532"/>
                </a:lnTo>
                <a:lnTo>
                  <a:pt x="5576" y="2165"/>
                </a:lnTo>
                <a:lnTo>
                  <a:pt x="5429" y="2018"/>
                </a:lnTo>
                <a:lnTo>
                  <a:pt x="5282" y="1908"/>
                </a:lnTo>
                <a:lnTo>
                  <a:pt x="5099" y="1798"/>
                </a:lnTo>
                <a:lnTo>
                  <a:pt x="4915" y="1725"/>
                </a:lnTo>
                <a:lnTo>
                  <a:pt x="4915" y="1688"/>
                </a:lnTo>
                <a:lnTo>
                  <a:pt x="4915" y="1468"/>
                </a:lnTo>
                <a:lnTo>
                  <a:pt x="4989" y="1321"/>
                </a:lnTo>
                <a:lnTo>
                  <a:pt x="5062" y="1174"/>
                </a:lnTo>
                <a:lnTo>
                  <a:pt x="5172" y="1028"/>
                </a:lnTo>
                <a:lnTo>
                  <a:pt x="5319" y="918"/>
                </a:lnTo>
                <a:lnTo>
                  <a:pt x="5502" y="844"/>
                </a:lnTo>
                <a:lnTo>
                  <a:pt x="5686" y="808"/>
                </a:lnTo>
                <a:lnTo>
                  <a:pt x="5869" y="771"/>
                </a:lnTo>
                <a:lnTo>
                  <a:pt x="6016" y="771"/>
                </a:lnTo>
                <a:lnTo>
                  <a:pt x="6199" y="808"/>
                </a:lnTo>
                <a:lnTo>
                  <a:pt x="6529" y="918"/>
                </a:lnTo>
                <a:lnTo>
                  <a:pt x="7190" y="1211"/>
                </a:lnTo>
                <a:lnTo>
                  <a:pt x="7080" y="1321"/>
                </a:lnTo>
                <a:lnTo>
                  <a:pt x="7043" y="1431"/>
                </a:lnTo>
                <a:lnTo>
                  <a:pt x="7043" y="1541"/>
                </a:lnTo>
                <a:lnTo>
                  <a:pt x="7043" y="1651"/>
                </a:lnTo>
                <a:lnTo>
                  <a:pt x="7153" y="1871"/>
                </a:lnTo>
                <a:lnTo>
                  <a:pt x="7300" y="2018"/>
                </a:lnTo>
                <a:lnTo>
                  <a:pt x="7446" y="2165"/>
                </a:lnTo>
                <a:lnTo>
                  <a:pt x="7556" y="2275"/>
                </a:lnTo>
                <a:lnTo>
                  <a:pt x="7446" y="2495"/>
                </a:lnTo>
                <a:lnTo>
                  <a:pt x="7263" y="3045"/>
                </a:lnTo>
                <a:lnTo>
                  <a:pt x="7153" y="3265"/>
                </a:lnTo>
                <a:lnTo>
                  <a:pt x="7043" y="3485"/>
                </a:lnTo>
                <a:lnTo>
                  <a:pt x="6933" y="3705"/>
                </a:lnTo>
                <a:lnTo>
                  <a:pt x="6896" y="3926"/>
                </a:lnTo>
                <a:lnTo>
                  <a:pt x="6896" y="3999"/>
                </a:lnTo>
                <a:lnTo>
                  <a:pt x="6970" y="4036"/>
                </a:lnTo>
                <a:lnTo>
                  <a:pt x="7043" y="4072"/>
                </a:lnTo>
                <a:lnTo>
                  <a:pt x="7116" y="4036"/>
                </a:lnTo>
                <a:lnTo>
                  <a:pt x="7263" y="3889"/>
                </a:lnTo>
                <a:lnTo>
                  <a:pt x="7410" y="3705"/>
                </a:lnTo>
                <a:lnTo>
                  <a:pt x="7593" y="3265"/>
                </a:lnTo>
                <a:lnTo>
                  <a:pt x="7777" y="2715"/>
                </a:lnTo>
                <a:lnTo>
                  <a:pt x="7813" y="2458"/>
                </a:lnTo>
                <a:lnTo>
                  <a:pt x="7813" y="2422"/>
                </a:lnTo>
                <a:lnTo>
                  <a:pt x="8363" y="2678"/>
                </a:lnTo>
                <a:lnTo>
                  <a:pt x="8584" y="2862"/>
                </a:lnTo>
                <a:lnTo>
                  <a:pt x="8694" y="3009"/>
                </a:lnTo>
                <a:lnTo>
                  <a:pt x="8804" y="3155"/>
                </a:lnTo>
                <a:lnTo>
                  <a:pt x="8877" y="3302"/>
                </a:lnTo>
                <a:lnTo>
                  <a:pt x="8877" y="3449"/>
                </a:lnTo>
                <a:lnTo>
                  <a:pt x="8840" y="3595"/>
                </a:lnTo>
                <a:lnTo>
                  <a:pt x="8694" y="3705"/>
                </a:lnTo>
                <a:lnTo>
                  <a:pt x="8620" y="3779"/>
                </a:lnTo>
                <a:lnTo>
                  <a:pt x="8584" y="3852"/>
                </a:lnTo>
                <a:lnTo>
                  <a:pt x="8584" y="3926"/>
                </a:lnTo>
                <a:lnTo>
                  <a:pt x="8620" y="3999"/>
                </a:lnTo>
                <a:lnTo>
                  <a:pt x="8657" y="4072"/>
                </a:lnTo>
                <a:lnTo>
                  <a:pt x="8730" y="4109"/>
                </a:lnTo>
                <a:lnTo>
                  <a:pt x="8840" y="4109"/>
                </a:lnTo>
                <a:lnTo>
                  <a:pt x="8914" y="4072"/>
                </a:lnTo>
                <a:lnTo>
                  <a:pt x="9097" y="3926"/>
                </a:lnTo>
                <a:lnTo>
                  <a:pt x="9207" y="3779"/>
                </a:lnTo>
                <a:lnTo>
                  <a:pt x="9281" y="3595"/>
                </a:lnTo>
                <a:lnTo>
                  <a:pt x="9281" y="3412"/>
                </a:lnTo>
                <a:lnTo>
                  <a:pt x="9281" y="3192"/>
                </a:lnTo>
                <a:lnTo>
                  <a:pt x="9207" y="3009"/>
                </a:lnTo>
                <a:lnTo>
                  <a:pt x="9097" y="2825"/>
                </a:lnTo>
                <a:lnTo>
                  <a:pt x="8987" y="2642"/>
                </a:lnTo>
                <a:lnTo>
                  <a:pt x="8804" y="2458"/>
                </a:lnTo>
                <a:lnTo>
                  <a:pt x="8584" y="2348"/>
                </a:lnTo>
                <a:lnTo>
                  <a:pt x="8107" y="2091"/>
                </a:lnTo>
                <a:lnTo>
                  <a:pt x="7887" y="1981"/>
                </a:lnTo>
                <a:lnTo>
                  <a:pt x="7593" y="1798"/>
                </a:lnTo>
                <a:lnTo>
                  <a:pt x="7446" y="1651"/>
                </a:lnTo>
                <a:lnTo>
                  <a:pt x="7373" y="1541"/>
                </a:lnTo>
                <a:lnTo>
                  <a:pt x="7336" y="1431"/>
                </a:lnTo>
                <a:lnTo>
                  <a:pt x="7373" y="1284"/>
                </a:lnTo>
                <a:lnTo>
                  <a:pt x="7483" y="1358"/>
                </a:lnTo>
                <a:lnTo>
                  <a:pt x="7556" y="1358"/>
                </a:lnTo>
                <a:lnTo>
                  <a:pt x="7593" y="1321"/>
                </a:lnTo>
                <a:lnTo>
                  <a:pt x="7630" y="1248"/>
                </a:lnTo>
                <a:lnTo>
                  <a:pt x="7703" y="1138"/>
                </a:lnTo>
                <a:lnTo>
                  <a:pt x="7813" y="954"/>
                </a:lnTo>
                <a:lnTo>
                  <a:pt x="7923" y="808"/>
                </a:lnTo>
                <a:lnTo>
                  <a:pt x="8107" y="698"/>
                </a:lnTo>
                <a:lnTo>
                  <a:pt x="8290" y="624"/>
                </a:lnTo>
                <a:lnTo>
                  <a:pt x="8474" y="588"/>
                </a:lnTo>
                <a:lnTo>
                  <a:pt x="8694" y="551"/>
                </a:lnTo>
                <a:lnTo>
                  <a:pt x="9060" y="514"/>
                </a:lnTo>
                <a:close/>
                <a:moveTo>
                  <a:pt x="13279" y="9318"/>
                </a:moveTo>
                <a:lnTo>
                  <a:pt x="13426" y="9428"/>
                </a:lnTo>
                <a:lnTo>
                  <a:pt x="13426" y="9464"/>
                </a:lnTo>
                <a:lnTo>
                  <a:pt x="13352" y="9464"/>
                </a:lnTo>
                <a:lnTo>
                  <a:pt x="13242" y="9538"/>
                </a:lnTo>
                <a:lnTo>
                  <a:pt x="12985" y="9868"/>
                </a:lnTo>
                <a:lnTo>
                  <a:pt x="12692" y="10198"/>
                </a:lnTo>
                <a:lnTo>
                  <a:pt x="12362" y="10492"/>
                </a:lnTo>
                <a:lnTo>
                  <a:pt x="12032" y="10748"/>
                </a:lnTo>
                <a:lnTo>
                  <a:pt x="11445" y="11078"/>
                </a:lnTo>
                <a:lnTo>
                  <a:pt x="10858" y="11409"/>
                </a:lnTo>
                <a:lnTo>
                  <a:pt x="10638" y="11372"/>
                </a:lnTo>
                <a:lnTo>
                  <a:pt x="10418" y="11299"/>
                </a:lnTo>
                <a:lnTo>
                  <a:pt x="10234" y="11188"/>
                </a:lnTo>
                <a:lnTo>
                  <a:pt x="10051" y="11078"/>
                </a:lnTo>
                <a:lnTo>
                  <a:pt x="10491" y="11005"/>
                </a:lnTo>
                <a:lnTo>
                  <a:pt x="10895" y="10858"/>
                </a:lnTo>
                <a:lnTo>
                  <a:pt x="11298" y="10675"/>
                </a:lnTo>
                <a:lnTo>
                  <a:pt x="11702" y="10492"/>
                </a:lnTo>
                <a:lnTo>
                  <a:pt x="12142" y="10235"/>
                </a:lnTo>
                <a:lnTo>
                  <a:pt x="12545" y="9941"/>
                </a:lnTo>
                <a:lnTo>
                  <a:pt x="12912" y="9648"/>
                </a:lnTo>
                <a:lnTo>
                  <a:pt x="13279" y="9318"/>
                </a:lnTo>
                <a:close/>
                <a:moveTo>
                  <a:pt x="13609" y="9648"/>
                </a:moveTo>
                <a:lnTo>
                  <a:pt x="13719" y="9795"/>
                </a:lnTo>
                <a:lnTo>
                  <a:pt x="13792" y="9978"/>
                </a:lnTo>
                <a:lnTo>
                  <a:pt x="13939" y="10345"/>
                </a:lnTo>
                <a:lnTo>
                  <a:pt x="13939" y="10602"/>
                </a:lnTo>
                <a:lnTo>
                  <a:pt x="13939" y="10858"/>
                </a:lnTo>
                <a:lnTo>
                  <a:pt x="13866" y="10968"/>
                </a:lnTo>
                <a:lnTo>
                  <a:pt x="13829" y="10932"/>
                </a:lnTo>
                <a:lnTo>
                  <a:pt x="13719" y="10932"/>
                </a:lnTo>
                <a:lnTo>
                  <a:pt x="13719" y="10968"/>
                </a:lnTo>
                <a:lnTo>
                  <a:pt x="13609" y="11188"/>
                </a:lnTo>
                <a:lnTo>
                  <a:pt x="12765" y="11299"/>
                </a:lnTo>
                <a:lnTo>
                  <a:pt x="12912" y="11188"/>
                </a:lnTo>
                <a:lnTo>
                  <a:pt x="13316" y="10895"/>
                </a:lnTo>
                <a:lnTo>
                  <a:pt x="13682" y="10565"/>
                </a:lnTo>
                <a:lnTo>
                  <a:pt x="13756" y="10492"/>
                </a:lnTo>
                <a:lnTo>
                  <a:pt x="13756" y="10381"/>
                </a:lnTo>
                <a:lnTo>
                  <a:pt x="13719" y="10308"/>
                </a:lnTo>
                <a:lnTo>
                  <a:pt x="13609" y="10271"/>
                </a:lnTo>
                <a:lnTo>
                  <a:pt x="13536" y="10271"/>
                </a:lnTo>
                <a:lnTo>
                  <a:pt x="13462" y="10308"/>
                </a:lnTo>
                <a:lnTo>
                  <a:pt x="13059" y="10638"/>
                </a:lnTo>
                <a:lnTo>
                  <a:pt x="12655" y="10968"/>
                </a:lnTo>
                <a:lnTo>
                  <a:pt x="12398" y="11152"/>
                </a:lnTo>
                <a:lnTo>
                  <a:pt x="12325" y="11225"/>
                </a:lnTo>
                <a:lnTo>
                  <a:pt x="12252" y="11372"/>
                </a:lnTo>
                <a:lnTo>
                  <a:pt x="11665" y="11409"/>
                </a:lnTo>
                <a:lnTo>
                  <a:pt x="11481" y="11445"/>
                </a:lnTo>
                <a:lnTo>
                  <a:pt x="11775" y="11299"/>
                </a:lnTo>
                <a:lnTo>
                  <a:pt x="12068" y="11115"/>
                </a:lnTo>
                <a:lnTo>
                  <a:pt x="12362" y="10932"/>
                </a:lnTo>
                <a:lnTo>
                  <a:pt x="12655" y="10748"/>
                </a:lnTo>
                <a:lnTo>
                  <a:pt x="12912" y="10492"/>
                </a:lnTo>
                <a:lnTo>
                  <a:pt x="13132" y="10271"/>
                </a:lnTo>
                <a:lnTo>
                  <a:pt x="13352" y="10015"/>
                </a:lnTo>
                <a:lnTo>
                  <a:pt x="13572" y="9721"/>
                </a:lnTo>
                <a:lnTo>
                  <a:pt x="13609" y="9648"/>
                </a:lnTo>
                <a:close/>
                <a:moveTo>
                  <a:pt x="9060" y="1"/>
                </a:moveTo>
                <a:lnTo>
                  <a:pt x="8804" y="37"/>
                </a:lnTo>
                <a:lnTo>
                  <a:pt x="8547" y="37"/>
                </a:lnTo>
                <a:lnTo>
                  <a:pt x="8290" y="111"/>
                </a:lnTo>
                <a:lnTo>
                  <a:pt x="8033" y="184"/>
                </a:lnTo>
                <a:lnTo>
                  <a:pt x="7813" y="294"/>
                </a:lnTo>
                <a:lnTo>
                  <a:pt x="7593" y="441"/>
                </a:lnTo>
                <a:lnTo>
                  <a:pt x="7410" y="624"/>
                </a:lnTo>
                <a:lnTo>
                  <a:pt x="7300" y="844"/>
                </a:lnTo>
                <a:lnTo>
                  <a:pt x="6896" y="624"/>
                </a:lnTo>
                <a:lnTo>
                  <a:pt x="6493" y="441"/>
                </a:lnTo>
                <a:lnTo>
                  <a:pt x="6273" y="367"/>
                </a:lnTo>
                <a:lnTo>
                  <a:pt x="6053" y="331"/>
                </a:lnTo>
                <a:lnTo>
                  <a:pt x="5612" y="331"/>
                </a:lnTo>
                <a:lnTo>
                  <a:pt x="5392" y="404"/>
                </a:lnTo>
                <a:lnTo>
                  <a:pt x="5209" y="477"/>
                </a:lnTo>
                <a:lnTo>
                  <a:pt x="5025" y="588"/>
                </a:lnTo>
                <a:lnTo>
                  <a:pt x="4842" y="734"/>
                </a:lnTo>
                <a:lnTo>
                  <a:pt x="4695" y="881"/>
                </a:lnTo>
                <a:lnTo>
                  <a:pt x="4585" y="1064"/>
                </a:lnTo>
                <a:lnTo>
                  <a:pt x="4512" y="1248"/>
                </a:lnTo>
                <a:lnTo>
                  <a:pt x="4475" y="1468"/>
                </a:lnTo>
                <a:lnTo>
                  <a:pt x="4182" y="1505"/>
                </a:lnTo>
                <a:lnTo>
                  <a:pt x="3888" y="1541"/>
                </a:lnTo>
                <a:lnTo>
                  <a:pt x="3595" y="1651"/>
                </a:lnTo>
                <a:lnTo>
                  <a:pt x="3338" y="1798"/>
                </a:lnTo>
                <a:lnTo>
                  <a:pt x="3081" y="1945"/>
                </a:lnTo>
                <a:lnTo>
                  <a:pt x="2861" y="2091"/>
                </a:lnTo>
                <a:lnTo>
                  <a:pt x="2641" y="2312"/>
                </a:lnTo>
                <a:lnTo>
                  <a:pt x="2421" y="2532"/>
                </a:lnTo>
                <a:lnTo>
                  <a:pt x="2238" y="2788"/>
                </a:lnTo>
                <a:lnTo>
                  <a:pt x="2091" y="3082"/>
                </a:lnTo>
                <a:lnTo>
                  <a:pt x="1981" y="3155"/>
                </a:lnTo>
                <a:lnTo>
                  <a:pt x="1834" y="3229"/>
                </a:lnTo>
                <a:lnTo>
                  <a:pt x="1504" y="3375"/>
                </a:lnTo>
                <a:lnTo>
                  <a:pt x="1211" y="3559"/>
                </a:lnTo>
                <a:lnTo>
                  <a:pt x="954" y="3779"/>
                </a:lnTo>
                <a:lnTo>
                  <a:pt x="697" y="3999"/>
                </a:lnTo>
                <a:lnTo>
                  <a:pt x="477" y="4256"/>
                </a:lnTo>
                <a:lnTo>
                  <a:pt x="330" y="4512"/>
                </a:lnTo>
                <a:lnTo>
                  <a:pt x="183" y="4769"/>
                </a:lnTo>
                <a:lnTo>
                  <a:pt x="73" y="5063"/>
                </a:lnTo>
                <a:lnTo>
                  <a:pt x="37" y="5319"/>
                </a:lnTo>
                <a:lnTo>
                  <a:pt x="0" y="5613"/>
                </a:lnTo>
                <a:lnTo>
                  <a:pt x="0" y="5906"/>
                </a:lnTo>
                <a:lnTo>
                  <a:pt x="73" y="6200"/>
                </a:lnTo>
                <a:lnTo>
                  <a:pt x="183" y="6493"/>
                </a:lnTo>
                <a:lnTo>
                  <a:pt x="294" y="6713"/>
                </a:lnTo>
                <a:lnTo>
                  <a:pt x="440" y="6933"/>
                </a:lnTo>
                <a:lnTo>
                  <a:pt x="660" y="7117"/>
                </a:lnTo>
                <a:lnTo>
                  <a:pt x="880" y="7300"/>
                </a:lnTo>
                <a:lnTo>
                  <a:pt x="1064" y="7374"/>
                </a:lnTo>
                <a:lnTo>
                  <a:pt x="1027" y="7594"/>
                </a:lnTo>
                <a:lnTo>
                  <a:pt x="1027" y="7814"/>
                </a:lnTo>
                <a:lnTo>
                  <a:pt x="1064" y="8034"/>
                </a:lnTo>
                <a:lnTo>
                  <a:pt x="1101" y="8217"/>
                </a:lnTo>
                <a:lnTo>
                  <a:pt x="1174" y="8437"/>
                </a:lnTo>
                <a:lnTo>
                  <a:pt x="1284" y="8621"/>
                </a:lnTo>
                <a:lnTo>
                  <a:pt x="1431" y="8804"/>
                </a:lnTo>
                <a:lnTo>
                  <a:pt x="1614" y="8988"/>
                </a:lnTo>
                <a:lnTo>
                  <a:pt x="1797" y="9098"/>
                </a:lnTo>
                <a:lnTo>
                  <a:pt x="1981" y="9208"/>
                </a:lnTo>
                <a:lnTo>
                  <a:pt x="2201" y="9281"/>
                </a:lnTo>
                <a:lnTo>
                  <a:pt x="2421" y="9318"/>
                </a:lnTo>
                <a:lnTo>
                  <a:pt x="2641" y="9354"/>
                </a:lnTo>
                <a:lnTo>
                  <a:pt x="2861" y="9318"/>
                </a:lnTo>
                <a:lnTo>
                  <a:pt x="3081" y="9281"/>
                </a:lnTo>
                <a:lnTo>
                  <a:pt x="3301" y="9208"/>
                </a:lnTo>
                <a:lnTo>
                  <a:pt x="3375" y="9354"/>
                </a:lnTo>
                <a:lnTo>
                  <a:pt x="3448" y="9501"/>
                </a:lnTo>
                <a:lnTo>
                  <a:pt x="3595" y="9648"/>
                </a:lnTo>
                <a:lnTo>
                  <a:pt x="3742" y="9758"/>
                </a:lnTo>
                <a:lnTo>
                  <a:pt x="3925" y="9868"/>
                </a:lnTo>
                <a:lnTo>
                  <a:pt x="4108" y="9905"/>
                </a:lnTo>
                <a:lnTo>
                  <a:pt x="4292" y="9941"/>
                </a:lnTo>
                <a:lnTo>
                  <a:pt x="4475" y="9941"/>
                </a:lnTo>
                <a:lnTo>
                  <a:pt x="4842" y="9905"/>
                </a:lnTo>
                <a:lnTo>
                  <a:pt x="5246" y="9795"/>
                </a:lnTo>
                <a:lnTo>
                  <a:pt x="5686" y="9648"/>
                </a:lnTo>
                <a:lnTo>
                  <a:pt x="6163" y="9574"/>
                </a:lnTo>
                <a:lnTo>
                  <a:pt x="6603" y="9574"/>
                </a:lnTo>
                <a:lnTo>
                  <a:pt x="7080" y="9611"/>
                </a:lnTo>
                <a:lnTo>
                  <a:pt x="7446" y="9648"/>
                </a:lnTo>
                <a:lnTo>
                  <a:pt x="7630" y="9648"/>
                </a:lnTo>
                <a:lnTo>
                  <a:pt x="7813" y="9611"/>
                </a:lnTo>
                <a:lnTo>
                  <a:pt x="7960" y="9721"/>
                </a:lnTo>
                <a:lnTo>
                  <a:pt x="8143" y="9795"/>
                </a:lnTo>
                <a:lnTo>
                  <a:pt x="8327" y="9831"/>
                </a:lnTo>
                <a:lnTo>
                  <a:pt x="8547" y="9868"/>
                </a:lnTo>
                <a:lnTo>
                  <a:pt x="9024" y="9905"/>
                </a:lnTo>
                <a:lnTo>
                  <a:pt x="9391" y="9868"/>
                </a:lnTo>
                <a:lnTo>
                  <a:pt x="9501" y="9868"/>
                </a:lnTo>
                <a:lnTo>
                  <a:pt x="9354" y="10161"/>
                </a:lnTo>
                <a:lnTo>
                  <a:pt x="9317" y="10308"/>
                </a:lnTo>
                <a:lnTo>
                  <a:pt x="9281" y="10492"/>
                </a:lnTo>
                <a:lnTo>
                  <a:pt x="9317" y="10638"/>
                </a:lnTo>
                <a:lnTo>
                  <a:pt x="9354" y="10785"/>
                </a:lnTo>
                <a:lnTo>
                  <a:pt x="9464" y="11078"/>
                </a:lnTo>
                <a:lnTo>
                  <a:pt x="9647" y="11335"/>
                </a:lnTo>
                <a:lnTo>
                  <a:pt x="9831" y="11519"/>
                </a:lnTo>
                <a:lnTo>
                  <a:pt x="9977" y="11629"/>
                </a:lnTo>
                <a:lnTo>
                  <a:pt x="10198" y="11739"/>
                </a:lnTo>
                <a:lnTo>
                  <a:pt x="10381" y="11812"/>
                </a:lnTo>
                <a:lnTo>
                  <a:pt x="10821" y="11922"/>
                </a:lnTo>
                <a:lnTo>
                  <a:pt x="11298" y="11959"/>
                </a:lnTo>
                <a:lnTo>
                  <a:pt x="11775" y="11922"/>
                </a:lnTo>
                <a:lnTo>
                  <a:pt x="12215" y="11885"/>
                </a:lnTo>
                <a:lnTo>
                  <a:pt x="13095" y="11775"/>
                </a:lnTo>
                <a:lnTo>
                  <a:pt x="13939" y="11665"/>
                </a:lnTo>
                <a:lnTo>
                  <a:pt x="14343" y="11555"/>
                </a:lnTo>
                <a:lnTo>
                  <a:pt x="14746" y="11409"/>
                </a:lnTo>
                <a:lnTo>
                  <a:pt x="15076" y="11262"/>
                </a:lnTo>
                <a:lnTo>
                  <a:pt x="15370" y="11042"/>
                </a:lnTo>
                <a:lnTo>
                  <a:pt x="15626" y="10785"/>
                </a:lnTo>
                <a:lnTo>
                  <a:pt x="15847" y="10528"/>
                </a:lnTo>
                <a:lnTo>
                  <a:pt x="16030" y="10235"/>
                </a:lnTo>
                <a:lnTo>
                  <a:pt x="16213" y="9941"/>
                </a:lnTo>
                <a:lnTo>
                  <a:pt x="16360" y="9648"/>
                </a:lnTo>
                <a:lnTo>
                  <a:pt x="16433" y="9318"/>
                </a:lnTo>
                <a:lnTo>
                  <a:pt x="16507" y="8988"/>
                </a:lnTo>
                <a:lnTo>
                  <a:pt x="16543" y="8657"/>
                </a:lnTo>
                <a:lnTo>
                  <a:pt x="16507" y="8327"/>
                </a:lnTo>
                <a:lnTo>
                  <a:pt x="16470" y="7997"/>
                </a:lnTo>
                <a:lnTo>
                  <a:pt x="16690" y="7447"/>
                </a:lnTo>
                <a:lnTo>
                  <a:pt x="16837" y="6933"/>
                </a:lnTo>
                <a:lnTo>
                  <a:pt x="16910" y="6347"/>
                </a:lnTo>
                <a:lnTo>
                  <a:pt x="16910" y="5796"/>
                </a:lnTo>
                <a:lnTo>
                  <a:pt x="16837" y="5429"/>
                </a:lnTo>
                <a:lnTo>
                  <a:pt x="16727" y="5063"/>
                </a:lnTo>
                <a:lnTo>
                  <a:pt x="16654" y="4916"/>
                </a:lnTo>
                <a:lnTo>
                  <a:pt x="16543" y="4769"/>
                </a:lnTo>
                <a:lnTo>
                  <a:pt x="16397" y="4659"/>
                </a:lnTo>
                <a:lnTo>
                  <a:pt x="16250" y="4586"/>
                </a:lnTo>
                <a:lnTo>
                  <a:pt x="16250" y="4146"/>
                </a:lnTo>
                <a:lnTo>
                  <a:pt x="16177" y="3742"/>
                </a:lnTo>
                <a:lnTo>
                  <a:pt x="16030" y="3375"/>
                </a:lnTo>
                <a:lnTo>
                  <a:pt x="15773" y="3009"/>
                </a:lnTo>
                <a:lnTo>
                  <a:pt x="15626" y="2825"/>
                </a:lnTo>
                <a:lnTo>
                  <a:pt x="15443" y="2642"/>
                </a:lnTo>
                <a:lnTo>
                  <a:pt x="15223" y="2495"/>
                </a:lnTo>
                <a:lnTo>
                  <a:pt x="15003" y="2385"/>
                </a:lnTo>
                <a:lnTo>
                  <a:pt x="14746" y="2238"/>
                </a:lnTo>
                <a:lnTo>
                  <a:pt x="14526" y="2055"/>
                </a:lnTo>
                <a:lnTo>
                  <a:pt x="14379" y="1835"/>
                </a:lnTo>
                <a:lnTo>
                  <a:pt x="14233" y="1578"/>
                </a:lnTo>
                <a:lnTo>
                  <a:pt x="14123" y="1358"/>
                </a:lnTo>
                <a:lnTo>
                  <a:pt x="13976" y="1138"/>
                </a:lnTo>
                <a:lnTo>
                  <a:pt x="13829" y="991"/>
                </a:lnTo>
                <a:lnTo>
                  <a:pt x="13682" y="808"/>
                </a:lnTo>
                <a:lnTo>
                  <a:pt x="13499" y="698"/>
                </a:lnTo>
                <a:lnTo>
                  <a:pt x="13279" y="588"/>
                </a:lnTo>
                <a:lnTo>
                  <a:pt x="13059" y="514"/>
                </a:lnTo>
                <a:lnTo>
                  <a:pt x="12802" y="441"/>
                </a:lnTo>
                <a:lnTo>
                  <a:pt x="12362" y="441"/>
                </a:lnTo>
                <a:lnTo>
                  <a:pt x="11885" y="477"/>
                </a:lnTo>
                <a:lnTo>
                  <a:pt x="11408" y="588"/>
                </a:lnTo>
                <a:lnTo>
                  <a:pt x="10968" y="698"/>
                </a:lnTo>
                <a:lnTo>
                  <a:pt x="10821" y="514"/>
                </a:lnTo>
                <a:lnTo>
                  <a:pt x="10601" y="331"/>
                </a:lnTo>
                <a:lnTo>
                  <a:pt x="10381" y="221"/>
                </a:lnTo>
                <a:lnTo>
                  <a:pt x="10124" y="147"/>
                </a:lnTo>
                <a:lnTo>
                  <a:pt x="9867" y="74"/>
                </a:lnTo>
                <a:lnTo>
                  <a:pt x="9574" y="37"/>
                </a:lnTo>
                <a:lnTo>
                  <a:pt x="9060" y="1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716" name="Google Shape;716;p14"/>
          <p:cNvSpPr/>
          <p:nvPr/>
        </p:nvSpPr>
        <p:spPr>
          <a:xfrm rot="-5400000">
            <a:off x="6496794" y="3021440"/>
            <a:ext cx="493819" cy="631536"/>
          </a:xfrm>
          <a:custGeom>
            <a:avLst/>
            <a:gdLst/>
            <a:ahLst/>
            <a:cxnLst/>
            <a:rect l="l" t="t" r="r" b="b"/>
            <a:pathLst>
              <a:path w="9868" h="12620" extrusionOk="0">
                <a:moveTo>
                  <a:pt x="4182" y="661"/>
                </a:moveTo>
                <a:lnTo>
                  <a:pt x="4182" y="918"/>
                </a:lnTo>
                <a:lnTo>
                  <a:pt x="4182" y="1431"/>
                </a:lnTo>
                <a:lnTo>
                  <a:pt x="4145" y="2202"/>
                </a:lnTo>
                <a:lnTo>
                  <a:pt x="3925" y="2165"/>
                </a:lnTo>
                <a:lnTo>
                  <a:pt x="3962" y="2018"/>
                </a:lnTo>
                <a:lnTo>
                  <a:pt x="3962" y="1835"/>
                </a:lnTo>
                <a:lnTo>
                  <a:pt x="3889" y="1468"/>
                </a:lnTo>
                <a:lnTo>
                  <a:pt x="3852" y="1101"/>
                </a:lnTo>
                <a:lnTo>
                  <a:pt x="3889" y="918"/>
                </a:lnTo>
                <a:lnTo>
                  <a:pt x="3962" y="771"/>
                </a:lnTo>
                <a:lnTo>
                  <a:pt x="3999" y="698"/>
                </a:lnTo>
                <a:lnTo>
                  <a:pt x="4072" y="661"/>
                </a:lnTo>
                <a:close/>
                <a:moveTo>
                  <a:pt x="1541" y="404"/>
                </a:moveTo>
                <a:lnTo>
                  <a:pt x="1578" y="441"/>
                </a:lnTo>
                <a:lnTo>
                  <a:pt x="1614" y="514"/>
                </a:lnTo>
                <a:lnTo>
                  <a:pt x="1614" y="1138"/>
                </a:lnTo>
                <a:lnTo>
                  <a:pt x="1688" y="2202"/>
                </a:lnTo>
                <a:lnTo>
                  <a:pt x="1284" y="2238"/>
                </a:lnTo>
                <a:lnTo>
                  <a:pt x="1211" y="2238"/>
                </a:lnTo>
                <a:lnTo>
                  <a:pt x="1211" y="1871"/>
                </a:lnTo>
                <a:lnTo>
                  <a:pt x="1174" y="1505"/>
                </a:lnTo>
                <a:lnTo>
                  <a:pt x="1211" y="1211"/>
                </a:lnTo>
                <a:lnTo>
                  <a:pt x="1248" y="954"/>
                </a:lnTo>
                <a:lnTo>
                  <a:pt x="1358" y="404"/>
                </a:lnTo>
                <a:close/>
                <a:moveTo>
                  <a:pt x="3815" y="2678"/>
                </a:moveTo>
                <a:lnTo>
                  <a:pt x="4439" y="2715"/>
                </a:lnTo>
                <a:lnTo>
                  <a:pt x="5026" y="2789"/>
                </a:lnTo>
                <a:lnTo>
                  <a:pt x="5026" y="2825"/>
                </a:lnTo>
                <a:lnTo>
                  <a:pt x="5136" y="3485"/>
                </a:lnTo>
                <a:lnTo>
                  <a:pt x="3925" y="3559"/>
                </a:lnTo>
                <a:lnTo>
                  <a:pt x="2678" y="3632"/>
                </a:lnTo>
                <a:lnTo>
                  <a:pt x="1358" y="3669"/>
                </a:lnTo>
                <a:lnTo>
                  <a:pt x="917" y="3706"/>
                </a:lnTo>
                <a:lnTo>
                  <a:pt x="477" y="3742"/>
                </a:lnTo>
                <a:lnTo>
                  <a:pt x="441" y="3229"/>
                </a:lnTo>
                <a:lnTo>
                  <a:pt x="441" y="2972"/>
                </a:lnTo>
                <a:lnTo>
                  <a:pt x="404" y="2862"/>
                </a:lnTo>
                <a:lnTo>
                  <a:pt x="331" y="2752"/>
                </a:lnTo>
                <a:lnTo>
                  <a:pt x="587" y="2789"/>
                </a:lnTo>
                <a:lnTo>
                  <a:pt x="807" y="2789"/>
                </a:lnTo>
                <a:lnTo>
                  <a:pt x="1284" y="2752"/>
                </a:lnTo>
                <a:lnTo>
                  <a:pt x="1945" y="2678"/>
                </a:lnTo>
                <a:close/>
                <a:moveTo>
                  <a:pt x="4916" y="3999"/>
                </a:moveTo>
                <a:lnTo>
                  <a:pt x="4989" y="4072"/>
                </a:lnTo>
                <a:lnTo>
                  <a:pt x="5136" y="4109"/>
                </a:lnTo>
                <a:lnTo>
                  <a:pt x="5209" y="4072"/>
                </a:lnTo>
                <a:lnTo>
                  <a:pt x="5246" y="4623"/>
                </a:lnTo>
                <a:lnTo>
                  <a:pt x="5209" y="5173"/>
                </a:lnTo>
                <a:lnTo>
                  <a:pt x="5173" y="5430"/>
                </a:lnTo>
                <a:lnTo>
                  <a:pt x="5099" y="5723"/>
                </a:lnTo>
                <a:lnTo>
                  <a:pt x="4989" y="5980"/>
                </a:lnTo>
                <a:lnTo>
                  <a:pt x="4806" y="6200"/>
                </a:lnTo>
                <a:lnTo>
                  <a:pt x="4659" y="6310"/>
                </a:lnTo>
                <a:lnTo>
                  <a:pt x="4476" y="6420"/>
                </a:lnTo>
                <a:lnTo>
                  <a:pt x="4292" y="6457"/>
                </a:lnTo>
                <a:lnTo>
                  <a:pt x="4072" y="6493"/>
                </a:lnTo>
                <a:lnTo>
                  <a:pt x="3632" y="6530"/>
                </a:lnTo>
                <a:lnTo>
                  <a:pt x="3265" y="6567"/>
                </a:lnTo>
                <a:lnTo>
                  <a:pt x="2605" y="6567"/>
                </a:lnTo>
                <a:lnTo>
                  <a:pt x="2642" y="6493"/>
                </a:lnTo>
                <a:lnTo>
                  <a:pt x="2678" y="6383"/>
                </a:lnTo>
                <a:lnTo>
                  <a:pt x="2788" y="6310"/>
                </a:lnTo>
                <a:lnTo>
                  <a:pt x="2825" y="6273"/>
                </a:lnTo>
                <a:lnTo>
                  <a:pt x="2825" y="6237"/>
                </a:lnTo>
                <a:lnTo>
                  <a:pt x="2788" y="6200"/>
                </a:lnTo>
                <a:lnTo>
                  <a:pt x="2715" y="6200"/>
                </a:lnTo>
                <a:lnTo>
                  <a:pt x="2605" y="6237"/>
                </a:lnTo>
                <a:lnTo>
                  <a:pt x="2458" y="6310"/>
                </a:lnTo>
                <a:lnTo>
                  <a:pt x="2348" y="6420"/>
                </a:lnTo>
                <a:lnTo>
                  <a:pt x="2311" y="6567"/>
                </a:lnTo>
                <a:lnTo>
                  <a:pt x="1724" y="6493"/>
                </a:lnTo>
                <a:lnTo>
                  <a:pt x="1541" y="6457"/>
                </a:lnTo>
                <a:lnTo>
                  <a:pt x="1688" y="6420"/>
                </a:lnTo>
                <a:lnTo>
                  <a:pt x="2055" y="6383"/>
                </a:lnTo>
                <a:lnTo>
                  <a:pt x="2201" y="6310"/>
                </a:lnTo>
                <a:lnTo>
                  <a:pt x="2275" y="6237"/>
                </a:lnTo>
                <a:lnTo>
                  <a:pt x="2311" y="6163"/>
                </a:lnTo>
                <a:lnTo>
                  <a:pt x="2311" y="6090"/>
                </a:lnTo>
                <a:lnTo>
                  <a:pt x="2275" y="6016"/>
                </a:lnTo>
                <a:lnTo>
                  <a:pt x="2238" y="5980"/>
                </a:lnTo>
                <a:lnTo>
                  <a:pt x="2201" y="5943"/>
                </a:lnTo>
                <a:lnTo>
                  <a:pt x="2055" y="5943"/>
                </a:lnTo>
                <a:lnTo>
                  <a:pt x="1981" y="6016"/>
                </a:lnTo>
                <a:lnTo>
                  <a:pt x="1798" y="6053"/>
                </a:lnTo>
                <a:lnTo>
                  <a:pt x="1394" y="6127"/>
                </a:lnTo>
                <a:lnTo>
                  <a:pt x="1138" y="6200"/>
                </a:lnTo>
                <a:lnTo>
                  <a:pt x="917" y="6273"/>
                </a:lnTo>
                <a:lnTo>
                  <a:pt x="807" y="6200"/>
                </a:lnTo>
                <a:lnTo>
                  <a:pt x="697" y="6127"/>
                </a:lnTo>
                <a:lnTo>
                  <a:pt x="661" y="5980"/>
                </a:lnTo>
                <a:lnTo>
                  <a:pt x="624" y="5870"/>
                </a:lnTo>
                <a:lnTo>
                  <a:pt x="624" y="5870"/>
                </a:lnTo>
                <a:lnTo>
                  <a:pt x="844" y="5906"/>
                </a:lnTo>
                <a:lnTo>
                  <a:pt x="1504" y="5906"/>
                </a:lnTo>
                <a:lnTo>
                  <a:pt x="1724" y="5870"/>
                </a:lnTo>
                <a:lnTo>
                  <a:pt x="1945" y="5833"/>
                </a:lnTo>
                <a:lnTo>
                  <a:pt x="1981" y="5796"/>
                </a:lnTo>
                <a:lnTo>
                  <a:pt x="2018" y="5760"/>
                </a:lnTo>
                <a:lnTo>
                  <a:pt x="2055" y="5650"/>
                </a:lnTo>
                <a:lnTo>
                  <a:pt x="1981" y="5540"/>
                </a:lnTo>
                <a:lnTo>
                  <a:pt x="1945" y="5503"/>
                </a:lnTo>
                <a:lnTo>
                  <a:pt x="1504" y="5503"/>
                </a:lnTo>
                <a:lnTo>
                  <a:pt x="1101" y="5540"/>
                </a:lnTo>
                <a:lnTo>
                  <a:pt x="844" y="5576"/>
                </a:lnTo>
                <a:lnTo>
                  <a:pt x="587" y="5576"/>
                </a:lnTo>
                <a:lnTo>
                  <a:pt x="587" y="5356"/>
                </a:lnTo>
                <a:lnTo>
                  <a:pt x="734" y="5430"/>
                </a:lnTo>
                <a:lnTo>
                  <a:pt x="881" y="5466"/>
                </a:lnTo>
                <a:lnTo>
                  <a:pt x="1211" y="5466"/>
                </a:lnTo>
                <a:lnTo>
                  <a:pt x="1541" y="5393"/>
                </a:lnTo>
                <a:lnTo>
                  <a:pt x="1835" y="5246"/>
                </a:lnTo>
                <a:lnTo>
                  <a:pt x="1871" y="5173"/>
                </a:lnTo>
                <a:lnTo>
                  <a:pt x="1908" y="5099"/>
                </a:lnTo>
                <a:lnTo>
                  <a:pt x="1908" y="5026"/>
                </a:lnTo>
                <a:lnTo>
                  <a:pt x="1871" y="4953"/>
                </a:lnTo>
                <a:lnTo>
                  <a:pt x="1835" y="4916"/>
                </a:lnTo>
                <a:lnTo>
                  <a:pt x="1761" y="4879"/>
                </a:lnTo>
                <a:lnTo>
                  <a:pt x="1724" y="4879"/>
                </a:lnTo>
                <a:lnTo>
                  <a:pt x="1614" y="4916"/>
                </a:lnTo>
                <a:lnTo>
                  <a:pt x="1358" y="5026"/>
                </a:lnTo>
                <a:lnTo>
                  <a:pt x="1101" y="5099"/>
                </a:lnTo>
                <a:lnTo>
                  <a:pt x="844" y="5099"/>
                </a:lnTo>
                <a:lnTo>
                  <a:pt x="551" y="5063"/>
                </a:lnTo>
                <a:lnTo>
                  <a:pt x="551" y="4916"/>
                </a:lnTo>
                <a:lnTo>
                  <a:pt x="844" y="4879"/>
                </a:lnTo>
                <a:lnTo>
                  <a:pt x="1138" y="4879"/>
                </a:lnTo>
                <a:lnTo>
                  <a:pt x="1724" y="4769"/>
                </a:lnTo>
                <a:lnTo>
                  <a:pt x="1908" y="4696"/>
                </a:lnTo>
                <a:lnTo>
                  <a:pt x="2091" y="4586"/>
                </a:lnTo>
                <a:lnTo>
                  <a:pt x="2128" y="4513"/>
                </a:lnTo>
                <a:lnTo>
                  <a:pt x="2165" y="4439"/>
                </a:lnTo>
                <a:lnTo>
                  <a:pt x="2128" y="4329"/>
                </a:lnTo>
                <a:lnTo>
                  <a:pt x="2055" y="4256"/>
                </a:lnTo>
                <a:lnTo>
                  <a:pt x="1945" y="4182"/>
                </a:lnTo>
                <a:lnTo>
                  <a:pt x="1871" y="4182"/>
                </a:lnTo>
                <a:lnTo>
                  <a:pt x="1835" y="4219"/>
                </a:lnTo>
                <a:lnTo>
                  <a:pt x="1761" y="4256"/>
                </a:lnTo>
                <a:lnTo>
                  <a:pt x="1724" y="4329"/>
                </a:lnTo>
                <a:lnTo>
                  <a:pt x="1468" y="4403"/>
                </a:lnTo>
                <a:lnTo>
                  <a:pt x="991" y="4476"/>
                </a:lnTo>
                <a:lnTo>
                  <a:pt x="551" y="4586"/>
                </a:lnTo>
                <a:lnTo>
                  <a:pt x="514" y="4146"/>
                </a:lnTo>
                <a:lnTo>
                  <a:pt x="1358" y="4146"/>
                </a:lnTo>
                <a:lnTo>
                  <a:pt x="2678" y="4109"/>
                </a:lnTo>
                <a:lnTo>
                  <a:pt x="3815" y="4072"/>
                </a:lnTo>
                <a:lnTo>
                  <a:pt x="4916" y="3999"/>
                </a:lnTo>
                <a:close/>
                <a:moveTo>
                  <a:pt x="1211" y="1"/>
                </a:moveTo>
                <a:lnTo>
                  <a:pt x="1101" y="37"/>
                </a:lnTo>
                <a:lnTo>
                  <a:pt x="1028" y="147"/>
                </a:lnTo>
                <a:lnTo>
                  <a:pt x="881" y="771"/>
                </a:lnTo>
                <a:lnTo>
                  <a:pt x="807" y="1395"/>
                </a:lnTo>
                <a:lnTo>
                  <a:pt x="807" y="1835"/>
                </a:lnTo>
                <a:lnTo>
                  <a:pt x="807" y="2092"/>
                </a:lnTo>
                <a:lnTo>
                  <a:pt x="881" y="2312"/>
                </a:lnTo>
                <a:lnTo>
                  <a:pt x="551" y="2385"/>
                </a:lnTo>
                <a:lnTo>
                  <a:pt x="367" y="2458"/>
                </a:lnTo>
                <a:lnTo>
                  <a:pt x="221" y="2568"/>
                </a:lnTo>
                <a:lnTo>
                  <a:pt x="184" y="2605"/>
                </a:lnTo>
                <a:lnTo>
                  <a:pt x="147" y="2678"/>
                </a:lnTo>
                <a:lnTo>
                  <a:pt x="37" y="2825"/>
                </a:lnTo>
                <a:lnTo>
                  <a:pt x="37" y="3009"/>
                </a:lnTo>
                <a:lnTo>
                  <a:pt x="37" y="3375"/>
                </a:lnTo>
                <a:lnTo>
                  <a:pt x="37" y="3852"/>
                </a:lnTo>
                <a:lnTo>
                  <a:pt x="37" y="3889"/>
                </a:lnTo>
                <a:lnTo>
                  <a:pt x="0" y="3962"/>
                </a:lnTo>
                <a:lnTo>
                  <a:pt x="37" y="4072"/>
                </a:lnTo>
                <a:lnTo>
                  <a:pt x="74" y="4439"/>
                </a:lnTo>
                <a:lnTo>
                  <a:pt x="110" y="5540"/>
                </a:lnTo>
                <a:lnTo>
                  <a:pt x="110" y="5943"/>
                </a:lnTo>
                <a:lnTo>
                  <a:pt x="184" y="6127"/>
                </a:lnTo>
                <a:lnTo>
                  <a:pt x="257" y="6310"/>
                </a:lnTo>
                <a:lnTo>
                  <a:pt x="367" y="6457"/>
                </a:lnTo>
                <a:lnTo>
                  <a:pt x="477" y="6567"/>
                </a:lnTo>
                <a:lnTo>
                  <a:pt x="624" y="6677"/>
                </a:lnTo>
                <a:lnTo>
                  <a:pt x="771" y="6750"/>
                </a:lnTo>
                <a:lnTo>
                  <a:pt x="1101" y="6860"/>
                </a:lnTo>
                <a:lnTo>
                  <a:pt x="1468" y="6934"/>
                </a:lnTo>
                <a:lnTo>
                  <a:pt x="2091" y="7007"/>
                </a:lnTo>
                <a:lnTo>
                  <a:pt x="2678" y="7044"/>
                </a:lnTo>
                <a:lnTo>
                  <a:pt x="2605" y="7264"/>
                </a:lnTo>
                <a:lnTo>
                  <a:pt x="2605" y="7484"/>
                </a:lnTo>
                <a:lnTo>
                  <a:pt x="2605" y="7887"/>
                </a:lnTo>
                <a:lnTo>
                  <a:pt x="2605" y="8548"/>
                </a:lnTo>
                <a:lnTo>
                  <a:pt x="2678" y="9208"/>
                </a:lnTo>
                <a:lnTo>
                  <a:pt x="2825" y="10455"/>
                </a:lnTo>
                <a:lnTo>
                  <a:pt x="3045" y="11665"/>
                </a:lnTo>
                <a:lnTo>
                  <a:pt x="3118" y="11922"/>
                </a:lnTo>
                <a:lnTo>
                  <a:pt x="3228" y="12106"/>
                </a:lnTo>
                <a:lnTo>
                  <a:pt x="3375" y="12252"/>
                </a:lnTo>
                <a:lnTo>
                  <a:pt x="3595" y="12399"/>
                </a:lnTo>
                <a:lnTo>
                  <a:pt x="3779" y="12472"/>
                </a:lnTo>
                <a:lnTo>
                  <a:pt x="3999" y="12546"/>
                </a:lnTo>
                <a:lnTo>
                  <a:pt x="4476" y="12619"/>
                </a:lnTo>
                <a:lnTo>
                  <a:pt x="4732" y="12582"/>
                </a:lnTo>
                <a:lnTo>
                  <a:pt x="4952" y="12509"/>
                </a:lnTo>
                <a:lnTo>
                  <a:pt x="5136" y="12399"/>
                </a:lnTo>
                <a:lnTo>
                  <a:pt x="5283" y="12216"/>
                </a:lnTo>
                <a:lnTo>
                  <a:pt x="5429" y="12032"/>
                </a:lnTo>
                <a:lnTo>
                  <a:pt x="5503" y="11812"/>
                </a:lnTo>
                <a:lnTo>
                  <a:pt x="5576" y="11592"/>
                </a:lnTo>
                <a:lnTo>
                  <a:pt x="5613" y="11372"/>
                </a:lnTo>
                <a:lnTo>
                  <a:pt x="5613" y="11079"/>
                </a:lnTo>
                <a:lnTo>
                  <a:pt x="5613" y="10785"/>
                </a:lnTo>
                <a:lnTo>
                  <a:pt x="5539" y="10162"/>
                </a:lnTo>
                <a:lnTo>
                  <a:pt x="5539" y="9538"/>
                </a:lnTo>
                <a:lnTo>
                  <a:pt x="5649" y="8951"/>
                </a:lnTo>
                <a:lnTo>
                  <a:pt x="5723" y="8658"/>
                </a:lnTo>
                <a:lnTo>
                  <a:pt x="5833" y="8364"/>
                </a:lnTo>
                <a:lnTo>
                  <a:pt x="5980" y="8071"/>
                </a:lnTo>
                <a:lnTo>
                  <a:pt x="6090" y="7961"/>
                </a:lnTo>
                <a:lnTo>
                  <a:pt x="6200" y="7851"/>
                </a:lnTo>
                <a:lnTo>
                  <a:pt x="6273" y="7814"/>
                </a:lnTo>
                <a:lnTo>
                  <a:pt x="6310" y="7814"/>
                </a:lnTo>
                <a:lnTo>
                  <a:pt x="6456" y="7887"/>
                </a:lnTo>
                <a:lnTo>
                  <a:pt x="6530" y="7997"/>
                </a:lnTo>
                <a:lnTo>
                  <a:pt x="6603" y="8144"/>
                </a:lnTo>
                <a:lnTo>
                  <a:pt x="6640" y="8291"/>
                </a:lnTo>
                <a:lnTo>
                  <a:pt x="6603" y="8474"/>
                </a:lnTo>
                <a:lnTo>
                  <a:pt x="6566" y="8804"/>
                </a:lnTo>
                <a:lnTo>
                  <a:pt x="6530" y="9208"/>
                </a:lnTo>
                <a:lnTo>
                  <a:pt x="6566" y="9428"/>
                </a:lnTo>
                <a:lnTo>
                  <a:pt x="6603" y="9648"/>
                </a:lnTo>
                <a:lnTo>
                  <a:pt x="6676" y="9868"/>
                </a:lnTo>
                <a:lnTo>
                  <a:pt x="6787" y="10051"/>
                </a:lnTo>
                <a:lnTo>
                  <a:pt x="6970" y="10162"/>
                </a:lnTo>
                <a:lnTo>
                  <a:pt x="7153" y="10272"/>
                </a:lnTo>
                <a:lnTo>
                  <a:pt x="7447" y="10345"/>
                </a:lnTo>
                <a:lnTo>
                  <a:pt x="7777" y="10382"/>
                </a:lnTo>
                <a:lnTo>
                  <a:pt x="8437" y="10382"/>
                </a:lnTo>
                <a:lnTo>
                  <a:pt x="9061" y="10308"/>
                </a:lnTo>
                <a:lnTo>
                  <a:pt x="9684" y="10162"/>
                </a:lnTo>
                <a:lnTo>
                  <a:pt x="9758" y="10125"/>
                </a:lnTo>
                <a:lnTo>
                  <a:pt x="9831" y="10051"/>
                </a:lnTo>
                <a:lnTo>
                  <a:pt x="9868" y="9941"/>
                </a:lnTo>
                <a:lnTo>
                  <a:pt x="9831" y="9868"/>
                </a:lnTo>
                <a:lnTo>
                  <a:pt x="9794" y="9758"/>
                </a:lnTo>
                <a:lnTo>
                  <a:pt x="9721" y="9685"/>
                </a:lnTo>
                <a:lnTo>
                  <a:pt x="9648" y="9648"/>
                </a:lnTo>
                <a:lnTo>
                  <a:pt x="9538" y="9648"/>
                </a:lnTo>
                <a:lnTo>
                  <a:pt x="8951" y="9758"/>
                </a:lnTo>
                <a:lnTo>
                  <a:pt x="8327" y="9831"/>
                </a:lnTo>
                <a:lnTo>
                  <a:pt x="7740" y="9831"/>
                </a:lnTo>
                <a:lnTo>
                  <a:pt x="7447" y="9795"/>
                </a:lnTo>
                <a:lnTo>
                  <a:pt x="7300" y="9721"/>
                </a:lnTo>
                <a:lnTo>
                  <a:pt x="7190" y="9648"/>
                </a:lnTo>
                <a:lnTo>
                  <a:pt x="7117" y="9575"/>
                </a:lnTo>
                <a:lnTo>
                  <a:pt x="7080" y="9465"/>
                </a:lnTo>
                <a:lnTo>
                  <a:pt x="7080" y="9208"/>
                </a:lnTo>
                <a:lnTo>
                  <a:pt x="7080" y="8914"/>
                </a:lnTo>
                <a:lnTo>
                  <a:pt x="7117" y="8694"/>
                </a:lnTo>
                <a:lnTo>
                  <a:pt x="7153" y="8474"/>
                </a:lnTo>
                <a:lnTo>
                  <a:pt x="7153" y="8254"/>
                </a:lnTo>
                <a:lnTo>
                  <a:pt x="7117" y="8034"/>
                </a:lnTo>
                <a:lnTo>
                  <a:pt x="7043" y="7851"/>
                </a:lnTo>
                <a:lnTo>
                  <a:pt x="6970" y="7667"/>
                </a:lnTo>
                <a:lnTo>
                  <a:pt x="6823" y="7520"/>
                </a:lnTo>
                <a:lnTo>
                  <a:pt x="6676" y="7410"/>
                </a:lnTo>
                <a:lnTo>
                  <a:pt x="6530" y="7337"/>
                </a:lnTo>
                <a:lnTo>
                  <a:pt x="6383" y="7300"/>
                </a:lnTo>
                <a:lnTo>
                  <a:pt x="6200" y="7300"/>
                </a:lnTo>
                <a:lnTo>
                  <a:pt x="6016" y="7337"/>
                </a:lnTo>
                <a:lnTo>
                  <a:pt x="5833" y="7447"/>
                </a:lnTo>
                <a:lnTo>
                  <a:pt x="5649" y="7594"/>
                </a:lnTo>
                <a:lnTo>
                  <a:pt x="5503" y="7814"/>
                </a:lnTo>
                <a:lnTo>
                  <a:pt x="5393" y="8034"/>
                </a:lnTo>
                <a:lnTo>
                  <a:pt x="5283" y="8291"/>
                </a:lnTo>
                <a:lnTo>
                  <a:pt x="5136" y="8768"/>
                </a:lnTo>
                <a:lnTo>
                  <a:pt x="5026" y="9281"/>
                </a:lnTo>
                <a:lnTo>
                  <a:pt x="4989" y="9795"/>
                </a:lnTo>
                <a:lnTo>
                  <a:pt x="5026" y="10308"/>
                </a:lnTo>
                <a:lnTo>
                  <a:pt x="5062" y="10858"/>
                </a:lnTo>
                <a:lnTo>
                  <a:pt x="5062" y="11372"/>
                </a:lnTo>
                <a:lnTo>
                  <a:pt x="5062" y="11519"/>
                </a:lnTo>
                <a:lnTo>
                  <a:pt x="5026" y="11665"/>
                </a:lnTo>
                <a:lnTo>
                  <a:pt x="4952" y="11775"/>
                </a:lnTo>
                <a:lnTo>
                  <a:pt x="4879" y="11886"/>
                </a:lnTo>
                <a:lnTo>
                  <a:pt x="4769" y="11959"/>
                </a:lnTo>
                <a:lnTo>
                  <a:pt x="4659" y="12032"/>
                </a:lnTo>
                <a:lnTo>
                  <a:pt x="4512" y="12069"/>
                </a:lnTo>
                <a:lnTo>
                  <a:pt x="4366" y="12069"/>
                </a:lnTo>
                <a:lnTo>
                  <a:pt x="4109" y="11996"/>
                </a:lnTo>
                <a:lnTo>
                  <a:pt x="3815" y="11922"/>
                </a:lnTo>
                <a:lnTo>
                  <a:pt x="3705" y="11849"/>
                </a:lnTo>
                <a:lnTo>
                  <a:pt x="3595" y="11739"/>
                </a:lnTo>
                <a:lnTo>
                  <a:pt x="3559" y="11592"/>
                </a:lnTo>
                <a:lnTo>
                  <a:pt x="3522" y="11445"/>
                </a:lnTo>
                <a:lnTo>
                  <a:pt x="3302" y="10272"/>
                </a:lnTo>
                <a:lnTo>
                  <a:pt x="3155" y="9061"/>
                </a:lnTo>
                <a:lnTo>
                  <a:pt x="3045" y="7887"/>
                </a:lnTo>
                <a:lnTo>
                  <a:pt x="3045" y="7484"/>
                </a:lnTo>
                <a:lnTo>
                  <a:pt x="3008" y="7264"/>
                </a:lnTo>
                <a:lnTo>
                  <a:pt x="2935" y="7044"/>
                </a:lnTo>
                <a:lnTo>
                  <a:pt x="3375" y="7044"/>
                </a:lnTo>
                <a:lnTo>
                  <a:pt x="3779" y="7007"/>
                </a:lnTo>
                <a:lnTo>
                  <a:pt x="4219" y="6970"/>
                </a:lnTo>
                <a:lnTo>
                  <a:pt x="4622" y="6860"/>
                </a:lnTo>
                <a:lnTo>
                  <a:pt x="4806" y="6787"/>
                </a:lnTo>
                <a:lnTo>
                  <a:pt x="4952" y="6677"/>
                </a:lnTo>
                <a:lnTo>
                  <a:pt x="5099" y="6603"/>
                </a:lnTo>
                <a:lnTo>
                  <a:pt x="5209" y="6493"/>
                </a:lnTo>
                <a:lnTo>
                  <a:pt x="5429" y="6200"/>
                </a:lnTo>
                <a:lnTo>
                  <a:pt x="5539" y="5906"/>
                </a:lnTo>
                <a:lnTo>
                  <a:pt x="5649" y="5576"/>
                </a:lnTo>
                <a:lnTo>
                  <a:pt x="5723" y="5210"/>
                </a:lnTo>
                <a:lnTo>
                  <a:pt x="5723" y="4806"/>
                </a:lnTo>
                <a:lnTo>
                  <a:pt x="5686" y="4036"/>
                </a:lnTo>
                <a:lnTo>
                  <a:pt x="5649" y="3559"/>
                </a:lnTo>
                <a:lnTo>
                  <a:pt x="5576" y="3082"/>
                </a:lnTo>
                <a:lnTo>
                  <a:pt x="5539" y="2789"/>
                </a:lnTo>
                <a:lnTo>
                  <a:pt x="5503" y="2678"/>
                </a:lnTo>
                <a:lnTo>
                  <a:pt x="5466" y="2568"/>
                </a:lnTo>
                <a:lnTo>
                  <a:pt x="5429" y="2422"/>
                </a:lnTo>
                <a:lnTo>
                  <a:pt x="5356" y="2348"/>
                </a:lnTo>
                <a:lnTo>
                  <a:pt x="5173" y="2238"/>
                </a:lnTo>
                <a:lnTo>
                  <a:pt x="5026" y="2202"/>
                </a:lnTo>
                <a:lnTo>
                  <a:pt x="4916" y="2202"/>
                </a:lnTo>
                <a:lnTo>
                  <a:pt x="4879" y="2238"/>
                </a:lnTo>
                <a:lnTo>
                  <a:pt x="4586" y="2238"/>
                </a:lnTo>
                <a:lnTo>
                  <a:pt x="4622" y="808"/>
                </a:lnTo>
                <a:lnTo>
                  <a:pt x="4586" y="551"/>
                </a:lnTo>
                <a:lnTo>
                  <a:pt x="4549" y="441"/>
                </a:lnTo>
                <a:lnTo>
                  <a:pt x="4512" y="331"/>
                </a:lnTo>
                <a:lnTo>
                  <a:pt x="4439" y="258"/>
                </a:lnTo>
                <a:lnTo>
                  <a:pt x="4329" y="221"/>
                </a:lnTo>
                <a:lnTo>
                  <a:pt x="4219" y="184"/>
                </a:lnTo>
                <a:lnTo>
                  <a:pt x="4072" y="221"/>
                </a:lnTo>
                <a:lnTo>
                  <a:pt x="3815" y="331"/>
                </a:lnTo>
                <a:lnTo>
                  <a:pt x="3705" y="404"/>
                </a:lnTo>
                <a:lnTo>
                  <a:pt x="3632" y="514"/>
                </a:lnTo>
                <a:lnTo>
                  <a:pt x="3522" y="734"/>
                </a:lnTo>
                <a:lnTo>
                  <a:pt x="3449" y="991"/>
                </a:lnTo>
                <a:lnTo>
                  <a:pt x="3485" y="1321"/>
                </a:lnTo>
                <a:lnTo>
                  <a:pt x="3522" y="1651"/>
                </a:lnTo>
                <a:lnTo>
                  <a:pt x="3559" y="1908"/>
                </a:lnTo>
                <a:lnTo>
                  <a:pt x="3669" y="2165"/>
                </a:lnTo>
                <a:lnTo>
                  <a:pt x="2091" y="2165"/>
                </a:lnTo>
                <a:lnTo>
                  <a:pt x="2055" y="1358"/>
                </a:lnTo>
                <a:lnTo>
                  <a:pt x="2018" y="514"/>
                </a:lnTo>
                <a:lnTo>
                  <a:pt x="2018" y="368"/>
                </a:lnTo>
                <a:lnTo>
                  <a:pt x="1945" y="221"/>
                </a:lnTo>
                <a:lnTo>
                  <a:pt x="1871" y="147"/>
                </a:lnTo>
                <a:lnTo>
                  <a:pt x="1761" y="74"/>
                </a:lnTo>
                <a:lnTo>
                  <a:pt x="1651" y="37"/>
                </a:lnTo>
                <a:lnTo>
                  <a:pt x="1504" y="1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717" name="Google Shape;717;p14"/>
          <p:cNvSpPr/>
          <p:nvPr/>
        </p:nvSpPr>
        <p:spPr>
          <a:xfrm>
            <a:off x="6453205" y="3705907"/>
            <a:ext cx="666366" cy="752689"/>
          </a:xfrm>
          <a:custGeom>
            <a:avLst/>
            <a:gdLst/>
            <a:ahLst/>
            <a:cxnLst/>
            <a:rect l="l" t="t" r="r" b="b"/>
            <a:pathLst>
              <a:path w="13316" h="15041" extrusionOk="0">
                <a:moveTo>
                  <a:pt x="5466" y="1"/>
                </a:moveTo>
                <a:lnTo>
                  <a:pt x="5466" y="38"/>
                </a:lnTo>
                <a:lnTo>
                  <a:pt x="5576" y="1248"/>
                </a:lnTo>
                <a:lnTo>
                  <a:pt x="5612" y="1321"/>
                </a:lnTo>
                <a:lnTo>
                  <a:pt x="5649" y="1395"/>
                </a:lnTo>
                <a:lnTo>
                  <a:pt x="5759" y="1431"/>
                </a:lnTo>
                <a:lnTo>
                  <a:pt x="5833" y="1395"/>
                </a:lnTo>
                <a:lnTo>
                  <a:pt x="6713" y="881"/>
                </a:lnTo>
                <a:lnTo>
                  <a:pt x="6713" y="881"/>
                </a:lnTo>
                <a:lnTo>
                  <a:pt x="6640" y="1285"/>
                </a:lnTo>
                <a:lnTo>
                  <a:pt x="6603" y="1652"/>
                </a:lnTo>
                <a:lnTo>
                  <a:pt x="6603" y="2055"/>
                </a:lnTo>
                <a:lnTo>
                  <a:pt x="6640" y="2459"/>
                </a:lnTo>
                <a:lnTo>
                  <a:pt x="6676" y="2569"/>
                </a:lnTo>
                <a:lnTo>
                  <a:pt x="6750" y="2605"/>
                </a:lnTo>
                <a:lnTo>
                  <a:pt x="6823" y="2642"/>
                </a:lnTo>
                <a:lnTo>
                  <a:pt x="6896" y="2679"/>
                </a:lnTo>
                <a:lnTo>
                  <a:pt x="6970" y="2642"/>
                </a:lnTo>
                <a:lnTo>
                  <a:pt x="7043" y="2605"/>
                </a:lnTo>
                <a:lnTo>
                  <a:pt x="7080" y="2532"/>
                </a:lnTo>
                <a:lnTo>
                  <a:pt x="7080" y="2459"/>
                </a:lnTo>
                <a:lnTo>
                  <a:pt x="7043" y="2275"/>
                </a:lnTo>
                <a:lnTo>
                  <a:pt x="7006" y="1835"/>
                </a:lnTo>
                <a:lnTo>
                  <a:pt x="7043" y="1395"/>
                </a:lnTo>
                <a:lnTo>
                  <a:pt x="7116" y="955"/>
                </a:lnTo>
                <a:lnTo>
                  <a:pt x="7226" y="514"/>
                </a:lnTo>
                <a:lnTo>
                  <a:pt x="7190" y="404"/>
                </a:lnTo>
                <a:lnTo>
                  <a:pt x="7153" y="294"/>
                </a:lnTo>
                <a:lnTo>
                  <a:pt x="7043" y="258"/>
                </a:lnTo>
                <a:lnTo>
                  <a:pt x="6933" y="294"/>
                </a:lnTo>
                <a:lnTo>
                  <a:pt x="5906" y="918"/>
                </a:lnTo>
                <a:lnTo>
                  <a:pt x="5869" y="698"/>
                </a:lnTo>
                <a:lnTo>
                  <a:pt x="5796" y="478"/>
                </a:lnTo>
                <a:lnTo>
                  <a:pt x="5686" y="221"/>
                </a:lnTo>
                <a:lnTo>
                  <a:pt x="5576" y="1"/>
                </a:lnTo>
                <a:close/>
                <a:moveTo>
                  <a:pt x="8840" y="3816"/>
                </a:moveTo>
                <a:lnTo>
                  <a:pt x="8730" y="3852"/>
                </a:lnTo>
                <a:lnTo>
                  <a:pt x="8657" y="3926"/>
                </a:lnTo>
                <a:lnTo>
                  <a:pt x="8510" y="4146"/>
                </a:lnTo>
                <a:lnTo>
                  <a:pt x="8364" y="4293"/>
                </a:lnTo>
                <a:lnTo>
                  <a:pt x="8143" y="4476"/>
                </a:lnTo>
                <a:lnTo>
                  <a:pt x="7997" y="4659"/>
                </a:lnTo>
                <a:lnTo>
                  <a:pt x="7997" y="4733"/>
                </a:lnTo>
                <a:lnTo>
                  <a:pt x="7997" y="4769"/>
                </a:lnTo>
                <a:lnTo>
                  <a:pt x="8033" y="4806"/>
                </a:lnTo>
                <a:lnTo>
                  <a:pt x="8070" y="4843"/>
                </a:lnTo>
                <a:lnTo>
                  <a:pt x="8253" y="4843"/>
                </a:lnTo>
                <a:lnTo>
                  <a:pt x="8400" y="4806"/>
                </a:lnTo>
                <a:lnTo>
                  <a:pt x="8547" y="4733"/>
                </a:lnTo>
                <a:lnTo>
                  <a:pt x="8694" y="4659"/>
                </a:lnTo>
                <a:lnTo>
                  <a:pt x="8914" y="4403"/>
                </a:lnTo>
                <a:lnTo>
                  <a:pt x="9097" y="4146"/>
                </a:lnTo>
                <a:lnTo>
                  <a:pt x="9134" y="4073"/>
                </a:lnTo>
                <a:lnTo>
                  <a:pt x="9134" y="3963"/>
                </a:lnTo>
                <a:lnTo>
                  <a:pt x="9097" y="3889"/>
                </a:lnTo>
                <a:lnTo>
                  <a:pt x="9024" y="3852"/>
                </a:lnTo>
                <a:lnTo>
                  <a:pt x="8914" y="3816"/>
                </a:lnTo>
                <a:close/>
                <a:moveTo>
                  <a:pt x="147" y="2972"/>
                </a:moveTo>
                <a:lnTo>
                  <a:pt x="73" y="3009"/>
                </a:lnTo>
                <a:lnTo>
                  <a:pt x="37" y="3082"/>
                </a:lnTo>
                <a:lnTo>
                  <a:pt x="0" y="3229"/>
                </a:lnTo>
                <a:lnTo>
                  <a:pt x="37" y="3559"/>
                </a:lnTo>
                <a:lnTo>
                  <a:pt x="110" y="4073"/>
                </a:lnTo>
                <a:lnTo>
                  <a:pt x="220" y="4549"/>
                </a:lnTo>
                <a:lnTo>
                  <a:pt x="257" y="4623"/>
                </a:lnTo>
                <a:lnTo>
                  <a:pt x="330" y="4696"/>
                </a:lnTo>
                <a:lnTo>
                  <a:pt x="514" y="4696"/>
                </a:lnTo>
                <a:lnTo>
                  <a:pt x="1174" y="4219"/>
                </a:lnTo>
                <a:lnTo>
                  <a:pt x="1247" y="4843"/>
                </a:lnTo>
                <a:lnTo>
                  <a:pt x="1284" y="4990"/>
                </a:lnTo>
                <a:lnTo>
                  <a:pt x="1321" y="5173"/>
                </a:lnTo>
                <a:lnTo>
                  <a:pt x="1394" y="5320"/>
                </a:lnTo>
                <a:lnTo>
                  <a:pt x="1431" y="5356"/>
                </a:lnTo>
                <a:lnTo>
                  <a:pt x="1541" y="5393"/>
                </a:lnTo>
                <a:lnTo>
                  <a:pt x="1614" y="5393"/>
                </a:lnTo>
                <a:lnTo>
                  <a:pt x="1687" y="5356"/>
                </a:lnTo>
                <a:lnTo>
                  <a:pt x="1724" y="5320"/>
                </a:lnTo>
                <a:lnTo>
                  <a:pt x="1761" y="5246"/>
                </a:lnTo>
                <a:lnTo>
                  <a:pt x="1761" y="5173"/>
                </a:lnTo>
                <a:lnTo>
                  <a:pt x="1724" y="5063"/>
                </a:lnTo>
                <a:lnTo>
                  <a:pt x="1724" y="5026"/>
                </a:lnTo>
                <a:lnTo>
                  <a:pt x="1687" y="4953"/>
                </a:lnTo>
                <a:lnTo>
                  <a:pt x="1651" y="4549"/>
                </a:lnTo>
                <a:lnTo>
                  <a:pt x="1614" y="4183"/>
                </a:lnTo>
                <a:lnTo>
                  <a:pt x="1577" y="3816"/>
                </a:lnTo>
                <a:lnTo>
                  <a:pt x="1577" y="3706"/>
                </a:lnTo>
                <a:lnTo>
                  <a:pt x="1467" y="3632"/>
                </a:lnTo>
                <a:lnTo>
                  <a:pt x="1357" y="3632"/>
                </a:lnTo>
                <a:lnTo>
                  <a:pt x="1247" y="3669"/>
                </a:lnTo>
                <a:lnTo>
                  <a:pt x="880" y="3889"/>
                </a:lnTo>
                <a:lnTo>
                  <a:pt x="550" y="4146"/>
                </a:lnTo>
                <a:lnTo>
                  <a:pt x="330" y="3302"/>
                </a:lnTo>
                <a:lnTo>
                  <a:pt x="294" y="3082"/>
                </a:lnTo>
                <a:lnTo>
                  <a:pt x="220" y="2972"/>
                </a:lnTo>
                <a:close/>
                <a:moveTo>
                  <a:pt x="8400" y="2679"/>
                </a:moveTo>
                <a:lnTo>
                  <a:pt x="10124" y="5173"/>
                </a:lnTo>
                <a:lnTo>
                  <a:pt x="10161" y="5210"/>
                </a:lnTo>
                <a:lnTo>
                  <a:pt x="10124" y="5246"/>
                </a:lnTo>
                <a:lnTo>
                  <a:pt x="9684" y="5613"/>
                </a:lnTo>
                <a:lnTo>
                  <a:pt x="9207" y="6017"/>
                </a:lnTo>
                <a:lnTo>
                  <a:pt x="8804" y="6310"/>
                </a:lnTo>
                <a:lnTo>
                  <a:pt x="8584" y="6017"/>
                </a:lnTo>
                <a:lnTo>
                  <a:pt x="6970" y="3852"/>
                </a:lnTo>
                <a:lnTo>
                  <a:pt x="7703" y="3339"/>
                </a:lnTo>
                <a:lnTo>
                  <a:pt x="8033" y="3045"/>
                </a:lnTo>
                <a:lnTo>
                  <a:pt x="8364" y="2752"/>
                </a:lnTo>
                <a:lnTo>
                  <a:pt x="8400" y="2679"/>
                </a:lnTo>
                <a:close/>
                <a:moveTo>
                  <a:pt x="2494" y="7227"/>
                </a:moveTo>
                <a:lnTo>
                  <a:pt x="2421" y="7301"/>
                </a:lnTo>
                <a:lnTo>
                  <a:pt x="2421" y="7411"/>
                </a:lnTo>
                <a:lnTo>
                  <a:pt x="2678" y="7887"/>
                </a:lnTo>
                <a:lnTo>
                  <a:pt x="2494" y="8034"/>
                </a:lnTo>
                <a:lnTo>
                  <a:pt x="2458" y="8108"/>
                </a:lnTo>
                <a:lnTo>
                  <a:pt x="2421" y="8218"/>
                </a:lnTo>
                <a:lnTo>
                  <a:pt x="2421" y="8291"/>
                </a:lnTo>
                <a:lnTo>
                  <a:pt x="2494" y="8328"/>
                </a:lnTo>
                <a:lnTo>
                  <a:pt x="2605" y="8364"/>
                </a:lnTo>
                <a:lnTo>
                  <a:pt x="2678" y="8328"/>
                </a:lnTo>
                <a:lnTo>
                  <a:pt x="2861" y="8254"/>
                </a:lnTo>
                <a:lnTo>
                  <a:pt x="2935" y="8364"/>
                </a:lnTo>
                <a:lnTo>
                  <a:pt x="3155" y="8694"/>
                </a:lnTo>
                <a:lnTo>
                  <a:pt x="3301" y="8841"/>
                </a:lnTo>
                <a:lnTo>
                  <a:pt x="3375" y="8878"/>
                </a:lnTo>
                <a:lnTo>
                  <a:pt x="3485" y="8915"/>
                </a:lnTo>
                <a:lnTo>
                  <a:pt x="3558" y="8878"/>
                </a:lnTo>
                <a:lnTo>
                  <a:pt x="3595" y="8804"/>
                </a:lnTo>
                <a:lnTo>
                  <a:pt x="3632" y="8731"/>
                </a:lnTo>
                <a:lnTo>
                  <a:pt x="3595" y="8621"/>
                </a:lnTo>
                <a:lnTo>
                  <a:pt x="3558" y="8438"/>
                </a:lnTo>
                <a:lnTo>
                  <a:pt x="3301" y="8108"/>
                </a:lnTo>
                <a:lnTo>
                  <a:pt x="3228" y="7997"/>
                </a:lnTo>
                <a:lnTo>
                  <a:pt x="3558" y="7704"/>
                </a:lnTo>
                <a:lnTo>
                  <a:pt x="3595" y="7594"/>
                </a:lnTo>
                <a:lnTo>
                  <a:pt x="3595" y="7484"/>
                </a:lnTo>
                <a:lnTo>
                  <a:pt x="3558" y="7411"/>
                </a:lnTo>
                <a:lnTo>
                  <a:pt x="3485" y="7374"/>
                </a:lnTo>
                <a:lnTo>
                  <a:pt x="3412" y="7337"/>
                </a:lnTo>
                <a:lnTo>
                  <a:pt x="3338" y="7337"/>
                </a:lnTo>
                <a:lnTo>
                  <a:pt x="3228" y="7411"/>
                </a:lnTo>
                <a:lnTo>
                  <a:pt x="2971" y="7631"/>
                </a:lnTo>
                <a:lnTo>
                  <a:pt x="2641" y="7264"/>
                </a:lnTo>
                <a:lnTo>
                  <a:pt x="2568" y="7227"/>
                </a:lnTo>
                <a:close/>
                <a:moveTo>
                  <a:pt x="3191" y="6090"/>
                </a:moveTo>
                <a:lnTo>
                  <a:pt x="3595" y="6860"/>
                </a:lnTo>
                <a:lnTo>
                  <a:pt x="3998" y="7594"/>
                </a:lnTo>
                <a:lnTo>
                  <a:pt x="4439" y="8328"/>
                </a:lnTo>
                <a:lnTo>
                  <a:pt x="4915" y="9025"/>
                </a:lnTo>
                <a:lnTo>
                  <a:pt x="4769" y="9098"/>
                </a:lnTo>
                <a:lnTo>
                  <a:pt x="4622" y="9171"/>
                </a:lnTo>
                <a:lnTo>
                  <a:pt x="4365" y="9355"/>
                </a:lnTo>
                <a:lnTo>
                  <a:pt x="3778" y="9721"/>
                </a:lnTo>
                <a:lnTo>
                  <a:pt x="3522" y="9905"/>
                </a:lnTo>
                <a:lnTo>
                  <a:pt x="3412" y="10015"/>
                </a:lnTo>
                <a:lnTo>
                  <a:pt x="3265" y="10052"/>
                </a:lnTo>
                <a:lnTo>
                  <a:pt x="3228" y="10052"/>
                </a:lnTo>
                <a:lnTo>
                  <a:pt x="3191" y="10088"/>
                </a:lnTo>
                <a:lnTo>
                  <a:pt x="3191" y="10162"/>
                </a:lnTo>
                <a:lnTo>
                  <a:pt x="2421" y="9025"/>
                </a:lnTo>
                <a:lnTo>
                  <a:pt x="1761" y="7997"/>
                </a:lnTo>
                <a:lnTo>
                  <a:pt x="1064" y="7007"/>
                </a:lnTo>
                <a:lnTo>
                  <a:pt x="1394" y="6897"/>
                </a:lnTo>
                <a:lnTo>
                  <a:pt x="1724" y="6714"/>
                </a:lnTo>
                <a:lnTo>
                  <a:pt x="2348" y="6383"/>
                </a:lnTo>
                <a:lnTo>
                  <a:pt x="2494" y="6310"/>
                </a:lnTo>
                <a:lnTo>
                  <a:pt x="2641" y="6273"/>
                </a:lnTo>
                <a:lnTo>
                  <a:pt x="2935" y="6237"/>
                </a:lnTo>
                <a:lnTo>
                  <a:pt x="3081" y="6200"/>
                </a:lnTo>
                <a:lnTo>
                  <a:pt x="3191" y="6090"/>
                </a:lnTo>
                <a:close/>
                <a:moveTo>
                  <a:pt x="12729" y="11005"/>
                </a:moveTo>
                <a:lnTo>
                  <a:pt x="12655" y="11225"/>
                </a:lnTo>
                <a:lnTo>
                  <a:pt x="12582" y="11115"/>
                </a:lnTo>
                <a:lnTo>
                  <a:pt x="12729" y="11005"/>
                </a:lnTo>
                <a:close/>
                <a:moveTo>
                  <a:pt x="9647" y="12949"/>
                </a:moveTo>
                <a:lnTo>
                  <a:pt x="9721" y="13096"/>
                </a:lnTo>
                <a:lnTo>
                  <a:pt x="9831" y="13280"/>
                </a:lnTo>
                <a:lnTo>
                  <a:pt x="9941" y="13463"/>
                </a:lnTo>
                <a:lnTo>
                  <a:pt x="10088" y="13573"/>
                </a:lnTo>
                <a:lnTo>
                  <a:pt x="10051" y="13573"/>
                </a:lnTo>
                <a:lnTo>
                  <a:pt x="9647" y="13756"/>
                </a:lnTo>
                <a:lnTo>
                  <a:pt x="9647" y="13646"/>
                </a:lnTo>
                <a:lnTo>
                  <a:pt x="9574" y="13536"/>
                </a:lnTo>
                <a:lnTo>
                  <a:pt x="9427" y="13426"/>
                </a:lnTo>
                <a:lnTo>
                  <a:pt x="9354" y="13280"/>
                </a:lnTo>
                <a:lnTo>
                  <a:pt x="9281" y="13133"/>
                </a:lnTo>
                <a:lnTo>
                  <a:pt x="9244" y="12986"/>
                </a:lnTo>
                <a:lnTo>
                  <a:pt x="9647" y="12949"/>
                </a:lnTo>
                <a:close/>
                <a:moveTo>
                  <a:pt x="6640" y="12839"/>
                </a:moveTo>
                <a:lnTo>
                  <a:pt x="6493" y="13426"/>
                </a:lnTo>
                <a:lnTo>
                  <a:pt x="6419" y="14013"/>
                </a:lnTo>
                <a:lnTo>
                  <a:pt x="6419" y="14160"/>
                </a:lnTo>
                <a:lnTo>
                  <a:pt x="6163" y="13940"/>
                </a:lnTo>
                <a:lnTo>
                  <a:pt x="6126" y="13940"/>
                </a:lnTo>
                <a:lnTo>
                  <a:pt x="6126" y="13903"/>
                </a:lnTo>
                <a:lnTo>
                  <a:pt x="6126" y="13646"/>
                </a:lnTo>
                <a:lnTo>
                  <a:pt x="6163" y="13353"/>
                </a:lnTo>
                <a:lnTo>
                  <a:pt x="6236" y="13096"/>
                </a:lnTo>
                <a:lnTo>
                  <a:pt x="6346" y="12876"/>
                </a:lnTo>
                <a:lnTo>
                  <a:pt x="6640" y="12839"/>
                </a:lnTo>
                <a:close/>
                <a:moveTo>
                  <a:pt x="7336" y="13170"/>
                </a:moveTo>
                <a:lnTo>
                  <a:pt x="7263" y="13206"/>
                </a:lnTo>
                <a:lnTo>
                  <a:pt x="7226" y="13243"/>
                </a:lnTo>
                <a:lnTo>
                  <a:pt x="7080" y="13720"/>
                </a:lnTo>
                <a:lnTo>
                  <a:pt x="7006" y="13977"/>
                </a:lnTo>
                <a:lnTo>
                  <a:pt x="7006" y="14233"/>
                </a:lnTo>
                <a:lnTo>
                  <a:pt x="7006" y="14307"/>
                </a:lnTo>
                <a:lnTo>
                  <a:pt x="7043" y="14380"/>
                </a:lnTo>
                <a:lnTo>
                  <a:pt x="7116" y="14453"/>
                </a:lnTo>
                <a:lnTo>
                  <a:pt x="7190" y="14490"/>
                </a:lnTo>
                <a:lnTo>
                  <a:pt x="7263" y="14527"/>
                </a:lnTo>
                <a:lnTo>
                  <a:pt x="7336" y="14527"/>
                </a:lnTo>
                <a:lnTo>
                  <a:pt x="7410" y="14453"/>
                </a:lnTo>
                <a:lnTo>
                  <a:pt x="7483" y="14380"/>
                </a:lnTo>
                <a:lnTo>
                  <a:pt x="7483" y="14270"/>
                </a:lnTo>
                <a:lnTo>
                  <a:pt x="7446" y="14160"/>
                </a:lnTo>
                <a:lnTo>
                  <a:pt x="7373" y="14123"/>
                </a:lnTo>
                <a:lnTo>
                  <a:pt x="7373" y="13830"/>
                </a:lnTo>
                <a:lnTo>
                  <a:pt x="7410" y="13280"/>
                </a:lnTo>
                <a:lnTo>
                  <a:pt x="7373" y="13206"/>
                </a:lnTo>
                <a:lnTo>
                  <a:pt x="7336" y="13170"/>
                </a:lnTo>
                <a:close/>
                <a:moveTo>
                  <a:pt x="10418" y="5613"/>
                </a:moveTo>
                <a:lnTo>
                  <a:pt x="11188" y="6714"/>
                </a:lnTo>
                <a:lnTo>
                  <a:pt x="11555" y="7264"/>
                </a:lnTo>
                <a:lnTo>
                  <a:pt x="11922" y="7814"/>
                </a:lnTo>
                <a:lnTo>
                  <a:pt x="12252" y="8474"/>
                </a:lnTo>
                <a:lnTo>
                  <a:pt x="12399" y="8841"/>
                </a:lnTo>
                <a:lnTo>
                  <a:pt x="12545" y="9208"/>
                </a:lnTo>
                <a:lnTo>
                  <a:pt x="12619" y="9575"/>
                </a:lnTo>
                <a:lnTo>
                  <a:pt x="12692" y="9942"/>
                </a:lnTo>
                <a:lnTo>
                  <a:pt x="12729" y="10308"/>
                </a:lnTo>
                <a:lnTo>
                  <a:pt x="12729" y="10675"/>
                </a:lnTo>
                <a:lnTo>
                  <a:pt x="12325" y="10932"/>
                </a:lnTo>
                <a:lnTo>
                  <a:pt x="12288" y="10969"/>
                </a:lnTo>
                <a:lnTo>
                  <a:pt x="12252" y="11042"/>
                </a:lnTo>
                <a:lnTo>
                  <a:pt x="12288" y="11079"/>
                </a:lnTo>
                <a:lnTo>
                  <a:pt x="12325" y="11152"/>
                </a:lnTo>
                <a:lnTo>
                  <a:pt x="12435" y="11372"/>
                </a:lnTo>
                <a:lnTo>
                  <a:pt x="12509" y="11446"/>
                </a:lnTo>
                <a:lnTo>
                  <a:pt x="12582" y="11519"/>
                </a:lnTo>
                <a:lnTo>
                  <a:pt x="12472" y="11776"/>
                </a:lnTo>
                <a:lnTo>
                  <a:pt x="12325" y="12032"/>
                </a:lnTo>
                <a:lnTo>
                  <a:pt x="11848" y="11666"/>
                </a:lnTo>
                <a:lnTo>
                  <a:pt x="11775" y="11629"/>
                </a:lnTo>
                <a:lnTo>
                  <a:pt x="11702" y="11666"/>
                </a:lnTo>
                <a:lnTo>
                  <a:pt x="11665" y="11739"/>
                </a:lnTo>
                <a:lnTo>
                  <a:pt x="11702" y="11812"/>
                </a:lnTo>
                <a:lnTo>
                  <a:pt x="12142" y="12326"/>
                </a:lnTo>
                <a:lnTo>
                  <a:pt x="11848" y="12619"/>
                </a:lnTo>
                <a:lnTo>
                  <a:pt x="11812" y="12546"/>
                </a:lnTo>
                <a:lnTo>
                  <a:pt x="11665" y="12399"/>
                </a:lnTo>
                <a:lnTo>
                  <a:pt x="11518" y="12253"/>
                </a:lnTo>
                <a:lnTo>
                  <a:pt x="11371" y="12069"/>
                </a:lnTo>
                <a:lnTo>
                  <a:pt x="11298" y="11886"/>
                </a:lnTo>
                <a:lnTo>
                  <a:pt x="11225" y="11849"/>
                </a:lnTo>
                <a:lnTo>
                  <a:pt x="11188" y="11812"/>
                </a:lnTo>
                <a:lnTo>
                  <a:pt x="11115" y="11849"/>
                </a:lnTo>
                <a:lnTo>
                  <a:pt x="11078" y="11922"/>
                </a:lnTo>
                <a:lnTo>
                  <a:pt x="11078" y="12106"/>
                </a:lnTo>
                <a:lnTo>
                  <a:pt x="11115" y="12253"/>
                </a:lnTo>
                <a:lnTo>
                  <a:pt x="11188" y="12436"/>
                </a:lnTo>
                <a:lnTo>
                  <a:pt x="11261" y="12583"/>
                </a:lnTo>
                <a:lnTo>
                  <a:pt x="11371" y="12729"/>
                </a:lnTo>
                <a:lnTo>
                  <a:pt x="11518" y="12876"/>
                </a:lnTo>
                <a:lnTo>
                  <a:pt x="11115" y="13096"/>
                </a:lnTo>
                <a:lnTo>
                  <a:pt x="11151" y="12986"/>
                </a:lnTo>
                <a:lnTo>
                  <a:pt x="11151" y="12839"/>
                </a:lnTo>
                <a:lnTo>
                  <a:pt x="11078" y="12766"/>
                </a:lnTo>
                <a:lnTo>
                  <a:pt x="10968" y="12656"/>
                </a:lnTo>
                <a:lnTo>
                  <a:pt x="10931" y="12656"/>
                </a:lnTo>
                <a:lnTo>
                  <a:pt x="10858" y="12693"/>
                </a:lnTo>
                <a:lnTo>
                  <a:pt x="10858" y="12766"/>
                </a:lnTo>
                <a:lnTo>
                  <a:pt x="10821" y="12729"/>
                </a:lnTo>
                <a:lnTo>
                  <a:pt x="10491" y="12436"/>
                </a:lnTo>
                <a:lnTo>
                  <a:pt x="10418" y="12363"/>
                </a:lnTo>
                <a:lnTo>
                  <a:pt x="10344" y="12399"/>
                </a:lnTo>
                <a:lnTo>
                  <a:pt x="10308" y="12473"/>
                </a:lnTo>
                <a:lnTo>
                  <a:pt x="10308" y="12546"/>
                </a:lnTo>
                <a:lnTo>
                  <a:pt x="10491" y="12839"/>
                </a:lnTo>
                <a:lnTo>
                  <a:pt x="10711" y="13206"/>
                </a:lnTo>
                <a:lnTo>
                  <a:pt x="10785" y="13280"/>
                </a:lnTo>
                <a:lnTo>
                  <a:pt x="10381" y="13426"/>
                </a:lnTo>
                <a:lnTo>
                  <a:pt x="10381" y="13353"/>
                </a:lnTo>
                <a:lnTo>
                  <a:pt x="10344" y="13280"/>
                </a:lnTo>
                <a:lnTo>
                  <a:pt x="10234" y="13133"/>
                </a:lnTo>
                <a:lnTo>
                  <a:pt x="10051" y="12913"/>
                </a:lnTo>
                <a:lnTo>
                  <a:pt x="9904" y="12693"/>
                </a:lnTo>
                <a:lnTo>
                  <a:pt x="9831" y="12619"/>
                </a:lnTo>
                <a:lnTo>
                  <a:pt x="9721" y="12619"/>
                </a:lnTo>
                <a:lnTo>
                  <a:pt x="9391" y="12693"/>
                </a:lnTo>
                <a:lnTo>
                  <a:pt x="9097" y="12729"/>
                </a:lnTo>
                <a:lnTo>
                  <a:pt x="9024" y="12766"/>
                </a:lnTo>
                <a:lnTo>
                  <a:pt x="8987" y="12839"/>
                </a:lnTo>
                <a:lnTo>
                  <a:pt x="8987" y="12913"/>
                </a:lnTo>
                <a:lnTo>
                  <a:pt x="9024" y="12986"/>
                </a:lnTo>
                <a:lnTo>
                  <a:pt x="9024" y="13243"/>
                </a:lnTo>
                <a:lnTo>
                  <a:pt x="9097" y="13500"/>
                </a:lnTo>
                <a:lnTo>
                  <a:pt x="9134" y="13646"/>
                </a:lnTo>
                <a:lnTo>
                  <a:pt x="9207" y="13756"/>
                </a:lnTo>
                <a:lnTo>
                  <a:pt x="9317" y="13830"/>
                </a:lnTo>
                <a:lnTo>
                  <a:pt x="9427" y="13867"/>
                </a:lnTo>
                <a:lnTo>
                  <a:pt x="8987" y="14050"/>
                </a:lnTo>
                <a:lnTo>
                  <a:pt x="8950" y="13977"/>
                </a:lnTo>
                <a:lnTo>
                  <a:pt x="8804" y="13903"/>
                </a:lnTo>
                <a:lnTo>
                  <a:pt x="8767" y="13903"/>
                </a:lnTo>
                <a:lnTo>
                  <a:pt x="8620" y="13536"/>
                </a:lnTo>
                <a:lnTo>
                  <a:pt x="8510" y="13390"/>
                </a:lnTo>
                <a:lnTo>
                  <a:pt x="8364" y="13206"/>
                </a:lnTo>
                <a:lnTo>
                  <a:pt x="8327" y="13206"/>
                </a:lnTo>
                <a:lnTo>
                  <a:pt x="8327" y="13243"/>
                </a:lnTo>
                <a:lnTo>
                  <a:pt x="8327" y="13500"/>
                </a:lnTo>
                <a:lnTo>
                  <a:pt x="8364" y="13756"/>
                </a:lnTo>
                <a:lnTo>
                  <a:pt x="8510" y="14270"/>
                </a:lnTo>
                <a:lnTo>
                  <a:pt x="8070" y="14453"/>
                </a:lnTo>
                <a:lnTo>
                  <a:pt x="8033" y="14160"/>
                </a:lnTo>
                <a:lnTo>
                  <a:pt x="7960" y="13903"/>
                </a:lnTo>
                <a:lnTo>
                  <a:pt x="7923" y="13536"/>
                </a:lnTo>
                <a:lnTo>
                  <a:pt x="7923" y="13206"/>
                </a:lnTo>
                <a:lnTo>
                  <a:pt x="7887" y="13133"/>
                </a:lnTo>
                <a:lnTo>
                  <a:pt x="7813" y="13096"/>
                </a:lnTo>
                <a:lnTo>
                  <a:pt x="7777" y="13096"/>
                </a:lnTo>
                <a:lnTo>
                  <a:pt x="7703" y="13170"/>
                </a:lnTo>
                <a:lnTo>
                  <a:pt x="7667" y="13536"/>
                </a:lnTo>
                <a:lnTo>
                  <a:pt x="7630" y="13903"/>
                </a:lnTo>
                <a:lnTo>
                  <a:pt x="7667" y="14233"/>
                </a:lnTo>
                <a:lnTo>
                  <a:pt x="7667" y="14380"/>
                </a:lnTo>
                <a:lnTo>
                  <a:pt x="7740" y="14527"/>
                </a:lnTo>
                <a:lnTo>
                  <a:pt x="7483" y="14563"/>
                </a:lnTo>
                <a:lnTo>
                  <a:pt x="7190" y="14527"/>
                </a:lnTo>
                <a:lnTo>
                  <a:pt x="7006" y="14453"/>
                </a:lnTo>
                <a:lnTo>
                  <a:pt x="6786" y="14380"/>
                </a:lnTo>
                <a:lnTo>
                  <a:pt x="6823" y="14160"/>
                </a:lnTo>
                <a:lnTo>
                  <a:pt x="6860" y="13646"/>
                </a:lnTo>
                <a:lnTo>
                  <a:pt x="6860" y="13206"/>
                </a:lnTo>
                <a:lnTo>
                  <a:pt x="6860" y="12766"/>
                </a:lnTo>
                <a:lnTo>
                  <a:pt x="6823" y="12693"/>
                </a:lnTo>
                <a:lnTo>
                  <a:pt x="6713" y="12656"/>
                </a:lnTo>
                <a:lnTo>
                  <a:pt x="6346" y="12693"/>
                </a:lnTo>
                <a:lnTo>
                  <a:pt x="6309" y="12656"/>
                </a:lnTo>
                <a:lnTo>
                  <a:pt x="6236" y="12693"/>
                </a:lnTo>
                <a:lnTo>
                  <a:pt x="6089" y="12913"/>
                </a:lnTo>
                <a:lnTo>
                  <a:pt x="5943" y="13133"/>
                </a:lnTo>
                <a:lnTo>
                  <a:pt x="5869" y="13390"/>
                </a:lnTo>
                <a:lnTo>
                  <a:pt x="5796" y="13610"/>
                </a:lnTo>
                <a:lnTo>
                  <a:pt x="5392" y="13206"/>
                </a:lnTo>
                <a:lnTo>
                  <a:pt x="5686" y="12839"/>
                </a:lnTo>
                <a:lnTo>
                  <a:pt x="5943" y="12473"/>
                </a:lnTo>
                <a:lnTo>
                  <a:pt x="5943" y="12363"/>
                </a:lnTo>
                <a:lnTo>
                  <a:pt x="5943" y="12289"/>
                </a:lnTo>
                <a:lnTo>
                  <a:pt x="5869" y="12216"/>
                </a:lnTo>
                <a:lnTo>
                  <a:pt x="5686" y="12216"/>
                </a:lnTo>
                <a:lnTo>
                  <a:pt x="5612" y="12289"/>
                </a:lnTo>
                <a:lnTo>
                  <a:pt x="5209" y="12949"/>
                </a:lnTo>
                <a:lnTo>
                  <a:pt x="4952" y="12619"/>
                </a:lnTo>
                <a:lnTo>
                  <a:pt x="5136" y="12473"/>
                </a:lnTo>
                <a:lnTo>
                  <a:pt x="5319" y="12289"/>
                </a:lnTo>
                <a:lnTo>
                  <a:pt x="5466" y="12069"/>
                </a:lnTo>
                <a:lnTo>
                  <a:pt x="5576" y="11849"/>
                </a:lnTo>
                <a:lnTo>
                  <a:pt x="5576" y="11776"/>
                </a:lnTo>
                <a:lnTo>
                  <a:pt x="5576" y="11739"/>
                </a:lnTo>
                <a:lnTo>
                  <a:pt x="5539" y="11666"/>
                </a:lnTo>
                <a:lnTo>
                  <a:pt x="5502" y="11629"/>
                </a:lnTo>
                <a:lnTo>
                  <a:pt x="5319" y="11629"/>
                </a:lnTo>
                <a:lnTo>
                  <a:pt x="5282" y="11702"/>
                </a:lnTo>
                <a:lnTo>
                  <a:pt x="4805" y="12399"/>
                </a:lnTo>
                <a:lnTo>
                  <a:pt x="4439" y="11922"/>
                </a:lnTo>
                <a:lnTo>
                  <a:pt x="4549" y="11812"/>
                </a:lnTo>
                <a:lnTo>
                  <a:pt x="4879" y="11409"/>
                </a:lnTo>
                <a:lnTo>
                  <a:pt x="5209" y="10969"/>
                </a:lnTo>
                <a:lnTo>
                  <a:pt x="5209" y="10895"/>
                </a:lnTo>
                <a:lnTo>
                  <a:pt x="5246" y="10859"/>
                </a:lnTo>
                <a:lnTo>
                  <a:pt x="5282" y="10785"/>
                </a:lnTo>
                <a:lnTo>
                  <a:pt x="5282" y="10712"/>
                </a:lnTo>
                <a:lnTo>
                  <a:pt x="5209" y="10639"/>
                </a:lnTo>
                <a:lnTo>
                  <a:pt x="5099" y="10602"/>
                </a:lnTo>
                <a:lnTo>
                  <a:pt x="5026" y="10602"/>
                </a:lnTo>
                <a:lnTo>
                  <a:pt x="4952" y="10639"/>
                </a:lnTo>
                <a:lnTo>
                  <a:pt x="4549" y="11225"/>
                </a:lnTo>
                <a:lnTo>
                  <a:pt x="4329" y="11556"/>
                </a:lnTo>
                <a:lnTo>
                  <a:pt x="4292" y="11482"/>
                </a:lnTo>
                <a:lnTo>
                  <a:pt x="4145" y="11482"/>
                </a:lnTo>
                <a:lnTo>
                  <a:pt x="3888" y="11152"/>
                </a:lnTo>
                <a:lnTo>
                  <a:pt x="4329" y="10822"/>
                </a:lnTo>
                <a:lnTo>
                  <a:pt x="4549" y="10675"/>
                </a:lnTo>
                <a:lnTo>
                  <a:pt x="4732" y="10455"/>
                </a:lnTo>
                <a:lnTo>
                  <a:pt x="4769" y="10418"/>
                </a:lnTo>
                <a:lnTo>
                  <a:pt x="4805" y="10345"/>
                </a:lnTo>
                <a:lnTo>
                  <a:pt x="4732" y="10235"/>
                </a:lnTo>
                <a:lnTo>
                  <a:pt x="4659" y="10162"/>
                </a:lnTo>
                <a:lnTo>
                  <a:pt x="4585" y="10162"/>
                </a:lnTo>
                <a:lnTo>
                  <a:pt x="4512" y="10198"/>
                </a:lnTo>
                <a:lnTo>
                  <a:pt x="4292" y="10345"/>
                </a:lnTo>
                <a:lnTo>
                  <a:pt x="4072" y="10528"/>
                </a:lnTo>
                <a:lnTo>
                  <a:pt x="3705" y="10895"/>
                </a:lnTo>
                <a:lnTo>
                  <a:pt x="3256" y="10239"/>
                </a:lnTo>
                <a:lnTo>
                  <a:pt x="3256" y="10239"/>
                </a:lnTo>
                <a:lnTo>
                  <a:pt x="3485" y="10272"/>
                </a:lnTo>
                <a:lnTo>
                  <a:pt x="3742" y="10235"/>
                </a:lnTo>
                <a:lnTo>
                  <a:pt x="3888" y="10162"/>
                </a:lnTo>
                <a:lnTo>
                  <a:pt x="4072" y="10052"/>
                </a:lnTo>
                <a:lnTo>
                  <a:pt x="4365" y="9868"/>
                </a:lnTo>
                <a:lnTo>
                  <a:pt x="4769" y="9648"/>
                </a:lnTo>
                <a:lnTo>
                  <a:pt x="4989" y="9538"/>
                </a:lnTo>
                <a:lnTo>
                  <a:pt x="5172" y="9391"/>
                </a:lnTo>
                <a:lnTo>
                  <a:pt x="6053" y="10675"/>
                </a:lnTo>
                <a:lnTo>
                  <a:pt x="6383" y="11115"/>
                </a:lnTo>
                <a:lnTo>
                  <a:pt x="6713" y="11556"/>
                </a:lnTo>
                <a:lnTo>
                  <a:pt x="6896" y="11739"/>
                </a:lnTo>
                <a:lnTo>
                  <a:pt x="7116" y="11922"/>
                </a:lnTo>
                <a:lnTo>
                  <a:pt x="7336" y="12069"/>
                </a:lnTo>
                <a:lnTo>
                  <a:pt x="7593" y="12179"/>
                </a:lnTo>
                <a:lnTo>
                  <a:pt x="7813" y="12253"/>
                </a:lnTo>
                <a:lnTo>
                  <a:pt x="8070" y="12289"/>
                </a:lnTo>
                <a:lnTo>
                  <a:pt x="8547" y="12289"/>
                </a:lnTo>
                <a:lnTo>
                  <a:pt x="8767" y="12253"/>
                </a:lnTo>
                <a:lnTo>
                  <a:pt x="8987" y="12179"/>
                </a:lnTo>
                <a:lnTo>
                  <a:pt x="9207" y="12106"/>
                </a:lnTo>
                <a:lnTo>
                  <a:pt x="9427" y="11996"/>
                </a:lnTo>
                <a:lnTo>
                  <a:pt x="9684" y="11849"/>
                </a:lnTo>
                <a:lnTo>
                  <a:pt x="9867" y="11666"/>
                </a:lnTo>
                <a:lnTo>
                  <a:pt x="10051" y="11482"/>
                </a:lnTo>
                <a:lnTo>
                  <a:pt x="10198" y="11262"/>
                </a:lnTo>
                <a:lnTo>
                  <a:pt x="10308" y="11042"/>
                </a:lnTo>
                <a:lnTo>
                  <a:pt x="10418" y="10822"/>
                </a:lnTo>
                <a:lnTo>
                  <a:pt x="10491" y="10565"/>
                </a:lnTo>
                <a:lnTo>
                  <a:pt x="10528" y="10345"/>
                </a:lnTo>
                <a:lnTo>
                  <a:pt x="10564" y="9832"/>
                </a:lnTo>
                <a:lnTo>
                  <a:pt x="10528" y="9318"/>
                </a:lnTo>
                <a:lnTo>
                  <a:pt x="10418" y="8804"/>
                </a:lnTo>
                <a:lnTo>
                  <a:pt x="10234" y="8328"/>
                </a:lnTo>
                <a:lnTo>
                  <a:pt x="9978" y="7887"/>
                </a:lnTo>
                <a:lnTo>
                  <a:pt x="9684" y="7484"/>
                </a:lnTo>
                <a:lnTo>
                  <a:pt x="9097" y="6640"/>
                </a:lnTo>
                <a:lnTo>
                  <a:pt x="9354" y="6494"/>
                </a:lnTo>
                <a:lnTo>
                  <a:pt x="9574" y="6347"/>
                </a:lnTo>
                <a:lnTo>
                  <a:pt x="10014" y="5980"/>
                </a:lnTo>
                <a:lnTo>
                  <a:pt x="10418" y="5613"/>
                </a:lnTo>
                <a:close/>
                <a:moveTo>
                  <a:pt x="8400" y="2055"/>
                </a:moveTo>
                <a:lnTo>
                  <a:pt x="8290" y="2092"/>
                </a:lnTo>
                <a:lnTo>
                  <a:pt x="8217" y="2165"/>
                </a:lnTo>
                <a:lnTo>
                  <a:pt x="8180" y="2202"/>
                </a:lnTo>
                <a:lnTo>
                  <a:pt x="8180" y="2312"/>
                </a:lnTo>
                <a:lnTo>
                  <a:pt x="8180" y="2385"/>
                </a:lnTo>
                <a:lnTo>
                  <a:pt x="8107" y="2422"/>
                </a:lnTo>
                <a:lnTo>
                  <a:pt x="8033" y="2459"/>
                </a:lnTo>
                <a:lnTo>
                  <a:pt x="7300" y="3045"/>
                </a:lnTo>
                <a:lnTo>
                  <a:pt x="6896" y="3339"/>
                </a:lnTo>
                <a:lnTo>
                  <a:pt x="6529" y="3596"/>
                </a:lnTo>
                <a:lnTo>
                  <a:pt x="6456" y="3669"/>
                </a:lnTo>
                <a:lnTo>
                  <a:pt x="6419" y="3742"/>
                </a:lnTo>
                <a:lnTo>
                  <a:pt x="6419" y="3852"/>
                </a:lnTo>
                <a:lnTo>
                  <a:pt x="6419" y="3926"/>
                </a:lnTo>
                <a:lnTo>
                  <a:pt x="8547" y="6677"/>
                </a:lnTo>
                <a:lnTo>
                  <a:pt x="8547" y="6750"/>
                </a:lnTo>
                <a:lnTo>
                  <a:pt x="8620" y="6787"/>
                </a:lnTo>
                <a:lnTo>
                  <a:pt x="9391" y="7851"/>
                </a:lnTo>
                <a:lnTo>
                  <a:pt x="9684" y="8291"/>
                </a:lnTo>
                <a:lnTo>
                  <a:pt x="9904" y="8768"/>
                </a:lnTo>
                <a:lnTo>
                  <a:pt x="10014" y="9025"/>
                </a:lnTo>
                <a:lnTo>
                  <a:pt x="10088" y="9281"/>
                </a:lnTo>
                <a:lnTo>
                  <a:pt x="10124" y="9538"/>
                </a:lnTo>
                <a:lnTo>
                  <a:pt x="10124" y="9832"/>
                </a:lnTo>
                <a:lnTo>
                  <a:pt x="10124" y="10088"/>
                </a:lnTo>
                <a:lnTo>
                  <a:pt x="10088" y="10308"/>
                </a:lnTo>
                <a:lnTo>
                  <a:pt x="10014" y="10565"/>
                </a:lnTo>
                <a:lnTo>
                  <a:pt x="9904" y="10785"/>
                </a:lnTo>
                <a:lnTo>
                  <a:pt x="9794" y="11005"/>
                </a:lnTo>
                <a:lnTo>
                  <a:pt x="9647" y="11189"/>
                </a:lnTo>
                <a:lnTo>
                  <a:pt x="9464" y="11372"/>
                </a:lnTo>
                <a:lnTo>
                  <a:pt x="9281" y="11556"/>
                </a:lnTo>
                <a:lnTo>
                  <a:pt x="9097" y="11666"/>
                </a:lnTo>
                <a:lnTo>
                  <a:pt x="8877" y="11739"/>
                </a:lnTo>
                <a:lnTo>
                  <a:pt x="8657" y="11776"/>
                </a:lnTo>
                <a:lnTo>
                  <a:pt x="8437" y="11812"/>
                </a:lnTo>
                <a:lnTo>
                  <a:pt x="7997" y="11812"/>
                </a:lnTo>
                <a:lnTo>
                  <a:pt x="7813" y="11739"/>
                </a:lnTo>
                <a:lnTo>
                  <a:pt x="7593" y="11666"/>
                </a:lnTo>
                <a:lnTo>
                  <a:pt x="7373" y="11519"/>
                </a:lnTo>
                <a:lnTo>
                  <a:pt x="7153" y="11372"/>
                </a:lnTo>
                <a:lnTo>
                  <a:pt x="6970" y="11152"/>
                </a:lnTo>
                <a:lnTo>
                  <a:pt x="6823" y="10932"/>
                </a:lnTo>
                <a:lnTo>
                  <a:pt x="6053" y="9905"/>
                </a:lnTo>
                <a:lnTo>
                  <a:pt x="5356" y="8878"/>
                </a:lnTo>
                <a:lnTo>
                  <a:pt x="4659" y="7814"/>
                </a:lnTo>
                <a:lnTo>
                  <a:pt x="4035" y="6714"/>
                </a:lnTo>
                <a:lnTo>
                  <a:pt x="3742" y="6163"/>
                </a:lnTo>
                <a:lnTo>
                  <a:pt x="3485" y="5613"/>
                </a:lnTo>
                <a:lnTo>
                  <a:pt x="3412" y="5540"/>
                </a:lnTo>
                <a:lnTo>
                  <a:pt x="3301" y="5503"/>
                </a:lnTo>
                <a:lnTo>
                  <a:pt x="3191" y="5503"/>
                </a:lnTo>
                <a:lnTo>
                  <a:pt x="3118" y="5576"/>
                </a:lnTo>
                <a:lnTo>
                  <a:pt x="3008" y="5687"/>
                </a:lnTo>
                <a:lnTo>
                  <a:pt x="2861" y="5760"/>
                </a:lnTo>
                <a:lnTo>
                  <a:pt x="2715" y="5833"/>
                </a:lnTo>
                <a:lnTo>
                  <a:pt x="2568" y="5833"/>
                </a:lnTo>
                <a:lnTo>
                  <a:pt x="2421" y="5870"/>
                </a:lnTo>
                <a:lnTo>
                  <a:pt x="2274" y="5907"/>
                </a:lnTo>
                <a:lnTo>
                  <a:pt x="2018" y="6053"/>
                </a:lnTo>
                <a:lnTo>
                  <a:pt x="1431" y="6420"/>
                </a:lnTo>
                <a:lnTo>
                  <a:pt x="1137" y="6604"/>
                </a:lnTo>
                <a:lnTo>
                  <a:pt x="880" y="6824"/>
                </a:lnTo>
                <a:lnTo>
                  <a:pt x="770" y="6824"/>
                </a:lnTo>
                <a:lnTo>
                  <a:pt x="697" y="6897"/>
                </a:lnTo>
                <a:lnTo>
                  <a:pt x="660" y="6970"/>
                </a:lnTo>
                <a:lnTo>
                  <a:pt x="697" y="7080"/>
                </a:lnTo>
                <a:lnTo>
                  <a:pt x="1101" y="7814"/>
                </a:lnTo>
                <a:lnTo>
                  <a:pt x="1541" y="8548"/>
                </a:lnTo>
                <a:lnTo>
                  <a:pt x="2458" y="9942"/>
                </a:lnTo>
                <a:lnTo>
                  <a:pt x="3412" y="11335"/>
                </a:lnTo>
                <a:lnTo>
                  <a:pt x="4402" y="12693"/>
                </a:lnTo>
                <a:lnTo>
                  <a:pt x="4989" y="13426"/>
                </a:lnTo>
                <a:lnTo>
                  <a:pt x="4952" y="13426"/>
                </a:lnTo>
                <a:lnTo>
                  <a:pt x="4952" y="13500"/>
                </a:lnTo>
                <a:lnTo>
                  <a:pt x="4989" y="13536"/>
                </a:lnTo>
                <a:lnTo>
                  <a:pt x="5026" y="13573"/>
                </a:lnTo>
                <a:lnTo>
                  <a:pt x="5099" y="13536"/>
                </a:lnTo>
                <a:lnTo>
                  <a:pt x="5429" y="13940"/>
                </a:lnTo>
                <a:lnTo>
                  <a:pt x="5796" y="14307"/>
                </a:lnTo>
                <a:lnTo>
                  <a:pt x="5833" y="14343"/>
                </a:lnTo>
                <a:lnTo>
                  <a:pt x="5906" y="14380"/>
                </a:lnTo>
                <a:lnTo>
                  <a:pt x="6126" y="14563"/>
                </a:lnTo>
                <a:lnTo>
                  <a:pt x="6383" y="14710"/>
                </a:lnTo>
                <a:lnTo>
                  <a:pt x="6640" y="14857"/>
                </a:lnTo>
                <a:lnTo>
                  <a:pt x="6933" y="14967"/>
                </a:lnTo>
                <a:lnTo>
                  <a:pt x="7226" y="15040"/>
                </a:lnTo>
                <a:lnTo>
                  <a:pt x="7850" y="15040"/>
                </a:lnTo>
                <a:lnTo>
                  <a:pt x="8180" y="14967"/>
                </a:lnTo>
                <a:lnTo>
                  <a:pt x="8510" y="14820"/>
                </a:lnTo>
                <a:lnTo>
                  <a:pt x="8877" y="14673"/>
                </a:lnTo>
                <a:lnTo>
                  <a:pt x="9574" y="14343"/>
                </a:lnTo>
                <a:lnTo>
                  <a:pt x="11115" y="13683"/>
                </a:lnTo>
                <a:lnTo>
                  <a:pt x="11592" y="13426"/>
                </a:lnTo>
                <a:lnTo>
                  <a:pt x="11995" y="13170"/>
                </a:lnTo>
                <a:lnTo>
                  <a:pt x="12399" y="12839"/>
                </a:lnTo>
                <a:lnTo>
                  <a:pt x="12729" y="12436"/>
                </a:lnTo>
                <a:lnTo>
                  <a:pt x="12912" y="12142"/>
                </a:lnTo>
                <a:lnTo>
                  <a:pt x="13059" y="11849"/>
                </a:lnTo>
                <a:lnTo>
                  <a:pt x="13169" y="11519"/>
                </a:lnTo>
                <a:lnTo>
                  <a:pt x="13242" y="11189"/>
                </a:lnTo>
                <a:lnTo>
                  <a:pt x="13279" y="10859"/>
                </a:lnTo>
                <a:lnTo>
                  <a:pt x="13316" y="10528"/>
                </a:lnTo>
                <a:lnTo>
                  <a:pt x="13279" y="10198"/>
                </a:lnTo>
                <a:lnTo>
                  <a:pt x="13242" y="9868"/>
                </a:lnTo>
                <a:lnTo>
                  <a:pt x="13169" y="9538"/>
                </a:lnTo>
                <a:lnTo>
                  <a:pt x="13095" y="9208"/>
                </a:lnTo>
                <a:lnTo>
                  <a:pt x="12875" y="8584"/>
                </a:lnTo>
                <a:lnTo>
                  <a:pt x="12582" y="7961"/>
                </a:lnTo>
                <a:lnTo>
                  <a:pt x="12252" y="7374"/>
                </a:lnTo>
                <a:lnTo>
                  <a:pt x="11885" y="6824"/>
                </a:lnTo>
                <a:lnTo>
                  <a:pt x="10271" y="4476"/>
                </a:lnTo>
                <a:lnTo>
                  <a:pt x="8657" y="2165"/>
                </a:lnTo>
                <a:lnTo>
                  <a:pt x="8584" y="2092"/>
                </a:lnTo>
                <a:lnTo>
                  <a:pt x="8474" y="2055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718" name="Google Shape;718;p14"/>
          <p:cNvSpPr/>
          <p:nvPr/>
        </p:nvSpPr>
        <p:spPr>
          <a:xfrm>
            <a:off x="1866011" y="4742879"/>
            <a:ext cx="681078" cy="455287"/>
          </a:xfrm>
          <a:custGeom>
            <a:avLst/>
            <a:gdLst/>
            <a:ahLst/>
            <a:cxnLst/>
            <a:rect l="l" t="t" r="r" b="b"/>
            <a:pathLst>
              <a:path w="13610" h="9098" extrusionOk="0">
                <a:moveTo>
                  <a:pt x="4696" y="0"/>
                </a:moveTo>
                <a:lnTo>
                  <a:pt x="4586" y="74"/>
                </a:lnTo>
                <a:lnTo>
                  <a:pt x="4256" y="440"/>
                </a:lnTo>
                <a:lnTo>
                  <a:pt x="3999" y="844"/>
                </a:lnTo>
                <a:lnTo>
                  <a:pt x="3742" y="1247"/>
                </a:lnTo>
                <a:lnTo>
                  <a:pt x="3522" y="1688"/>
                </a:lnTo>
                <a:lnTo>
                  <a:pt x="3339" y="2128"/>
                </a:lnTo>
                <a:lnTo>
                  <a:pt x="3228" y="2605"/>
                </a:lnTo>
                <a:lnTo>
                  <a:pt x="3118" y="3081"/>
                </a:lnTo>
                <a:lnTo>
                  <a:pt x="3045" y="3595"/>
                </a:lnTo>
                <a:lnTo>
                  <a:pt x="3008" y="3852"/>
                </a:lnTo>
                <a:lnTo>
                  <a:pt x="2935" y="4072"/>
                </a:lnTo>
                <a:lnTo>
                  <a:pt x="2825" y="4329"/>
                </a:lnTo>
                <a:lnTo>
                  <a:pt x="2678" y="4512"/>
                </a:lnTo>
                <a:lnTo>
                  <a:pt x="2605" y="4622"/>
                </a:lnTo>
                <a:lnTo>
                  <a:pt x="2495" y="4659"/>
                </a:lnTo>
                <a:lnTo>
                  <a:pt x="2275" y="4732"/>
                </a:lnTo>
                <a:lnTo>
                  <a:pt x="1835" y="4732"/>
                </a:lnTo>
                <a:lnTo>
                  <a:pt x="1541" y="4659"/>
                </a:lnTo>
                <a:lnTo>
                  <a:pt x="991" y="4659"/>
                </a:lnTo>
                <a:lnTo>
                  <a:pt x="881" y="4732"/>
                </a:lnTo>
                <a:lnTo>
                  <a:pt x="771" y="4769"/>
                </a:lnTo>
                <a:lnTo>
                  <a:pt x="587" y="4732"/>
                </a:lnTo>
                <a:lnTo>
                  <a:pt x="404" y="4732"/>
                </a:lnTo>
                <a:lnTo>
                  <a:pt x="257" y="4805"/>
                </a:lnTo>
                <a:lnTo>
                  <a:pt x="74" y="4879"/>
                </a:lnTo>
                <a:lnTo>
                  <a:pt x="37" y="4952"/>
                </a:lnTo>
                <a:lnTo>
                  <a:pt x="0" y="5026"/>
                </a:lnTo>
                <a:lnTo>
                  <a:pt x="0" y="5172"/>
                </a:lnTo>
                <a:lnTo>
                  <a:pt x="37" y="5209"/>
                </a:lnTo>
                <a:lnTo>
                  <a:pt x="74" y="5246"/>
                </a:lnTo>
                <a:lnTo>
                  <a:pt x="147" y="5282"/>
                </a:lnTo>
                <a:lnTo>
                  <a:pt x="221" y="5246"/>
                </a:lnTo>
                <a:lnTo>
                  <a:pt x="514" y="5172"/>
                </a:lnTo>
                <a:lnTo>
                  <a:pt x="587" y="5282"/>
                </a:lnTo>
                <a:lnTo>
                  <a:pt x="697" y="5356"/>
                </a:lnTo>
                <a:lnTo>
                  <a:pt x="807" y="5356"/>
                </a:lnTo>
                <a:lnTo>
                  <a:pt x="881" y="5319"/>
                </a:lnTo>
                <a:lnTo>
                  <a:pt x="918" y="5282"/>
                </a:lnTo>
                <a:lnTo>
                  <a:pt x="991" y="5209"/>
                </a:lnTo>
                <a:lnTo>
                  <a:pt x="1064" y="5172"/>
                </a:lnTo>
                <a:lnTo>
                  <a:pt x="1248" y="5136"/>
                </a:lnTo>
                <a:lnTo>
                  <a:pt x="1431" y="5172"/>
                </a:lnTo>
                <a:lnTo>
                  <a:pt x="1614" y="5209"/>
                </a:lnTo>
                <a:lnTo>
                  <a:pt x="1981" y="5282"/>
                </a:lnTo>
                <a:lnTo>
                  <a:pt x="2201" y="5282"/>
                </a:lnTo>
                <a:lnTo>
                  <a:pt x="2385" y="5246"/>
                </a:lnTo>
                <a:lnTo>
                  <a:pt x="2605" y="5209"/>
                </a:lnTo>
                <a:lnTo>
                  <a:pt x="2752" y="5136"/>
                </a:lnTo>
                <a:lnTo>
                  <a:pt x="2935" y="5026"/>
                </a:lnTo>
                <a:lnTo>
                  <a:pt x="3082" y="4879"/>
                </a:lnTo>
                <a:lnTo>
                  <a:pt x="3192" y="4732"/>
                </a:lnTo>
                <a:lnTo>
                  <a:pt x="3302" y="4549"/>
                </a:lnTo>
                <a:lnTo>
                  <a:pt x="3449" y="4182"/>
                </a:lnTo>
                <a:lnTo>
                  <a:pt x="3522" y="3925"/>
                </a:lnTo>
                <a:lnTo>
                  <a:pt x="3559" y="3668"/>
                </a:lnTo>
                <a:lnTo>
                  <a:pt x="3632" y="3118"/>
                </a:lnTo>
                <a:lnTo>
                  <a:pt x="3742" y="2641"/>
                </a:lnTo>
                <a:lnTo>
                  <a:pt x="3889" y="2201"/>
                </a:lnTo>
                <a:lnTo>
                  <a:pt x="4035" y="1834"/>
                </a:lnTo>
                <a:lnTo>
                  <a:pt x="4219" y="1467"/>
                </a:lnTo>
                <a:lnTo>
                  <a:pt x="4402" y="1137"/>
                </a:lnTo>
                <a:lnTo>
                  <a:pt x="4659" y="844"/>
                </a:lnTo>
                <a:lnTo>
                  <a:pt x="5173" y="2861"/>
                </a:lnTo>
                <a:lnTo>
                  <a:pt x="5649" y="4842"/>
                </a:lnTo>
                <a:lnTo>
                  <a:pt x="6126" y="6860"/>
                </a:lnTo>
                <a:lnTo>
                  <a:pt x="6567" y="8914"/>
                </a:lnTo>
                <a:lnTo>
                  <a:pt x="6603" y="8987"/>
                </a:lnTo>
                <a:lnTo>
                  <a:pt x="6713" y="9061"/>
                </a:lnTo>
                <a:lnTo>
                  <a:pt x="6787" y="9097"/>
                </a:lnTo>
                <a:lnTo>
                  <a:pt x="6897" y="9097"/>
                </a:lnTo>
                <a:lnTo>
                  <a:pt x="7153" y="8987"/>
                </a:lnTo>
                <a:lnTo>
                  <a:pt x="7374" y="8804"/>
                </a:lnTo>
                <a:lnTo>
                  <a:pt x="7520" y="8620"/>
                </a:lnTo>
                <a:lnTo>
                  <a:pt x="7667" y="8364"/>
                </a:lnTo>
                <a:lnTo>
                  <a:pt x="7814" y="7997"/>
                </a:lnTo>
                <a:lnTo>
                  <a:pt x="7924" y="7593"/>
                </a:lnTo>
                <a:lnTo>
                  <a:pt x="8181" y="6823"/>
                </a:lnTo>
                <a:lnTo>
                  <a:pt x="9061" y="3962"/>
                </a:lnTo>
                <a:lnTo>
                  <a:pt x="9208" y="4439"/>
                </a:lnTo>
                <a:lnTo>
                  <a:pt x="9318" y="4952"/>
                </a:lnTo>
                <a:lnTo>
                  <a:pt x="9318" y="5062"/>
                </a:lnTo>
                <a:lnTo>
                  <a:pt x="9391" y="5136"/>
                </a:lnTo>
                <a:lnTo>
                  <a:pt x="9464" y="5209"/>
                </a:lnTo>
                <a:lnTo>
                  <a:pt x="9574" y="5209"/>
                </a:lnTo>
                <a:lnTo>
                  <a:pt x="12032" y="5062"/>
                </a:lnTo>
                <a:lnTo>
                  <a:pt x="12069" y="5136"/>
                </a:lnTo>
                <a:lnTo>
                  <a:pt x="12105" y="5209"/>
                </a:lnTo>
                <a:lnTo>
                  <a:pt x="12326" y="5356"/>
                </a:lnTo>
                <a:lnTo>
                  <a:pt x="12582" y="5429"/>
                </a:lnTo>
                <a:lnTo>
                  <a:pt x="12619" y="5466"/>
                </a:lnTo>
                <a:lnTo>
                  <a:pt x="12912" y="5466"/>
                </a:lnTo>
                <a:lnTo>
                  <a:pt x="13059" y="5429"/>
                </a:lnTo>
                <a:lnTo>
                  <a:pt x="13206" y="5319"/>
                </a:lnTo>
                <a:lnTo>
                  <a:pt x="13316" y="5209"/>
                </a:lnTo>
                <a:lnTo>
                  <a:pt x="13426" y="5062"/>
                </a:lnTo>
                <a:lnTo>
                  <a:pt x="13536" y="4915"/>
                </a:lnTo>
                <a:lnTo>
                  <a:pt x="13609" y="4732"/>
                </a:lnTo>
                <a:lnTo>
                  <a:pt x="13609" y="4659"/>
                </a:lnTo>
                <a:lnTo>
                  <a:pt x="13609" y="4549"/>
                </a:lnTo>
                <a:lnTo>
                  <a:pt x="13536" y="4439"/>
                </a:lnTo>
                <a:lnTo>
                  <a:pt x="13426" y="4292"/>
                </a:lnTo>
                <a:lnTo>
                  <a:pt x="13279" y="4219"/>
                </a:lnTo>
                <a:lnTo>
                  <a:pt x="13133" y="4145"/>
                </a:lnTo>
                <a:lnTo>
                  <a:pt x="12949" y="4072"/>
                </a:lnTo>
                <a:lnTo>
                  <a:pt x="12802" y="4072"/>
                </a:lnTo>
                <a:lnTo>
                  <a:pt x="12619" y="4108"/>
                </a:lnTo>
                <a:lnTo>
                  <a:pt x="12436" y="4182"/>
                </a:lnTo>
                <a:lnTo>
                  <a:pt x="12326" y="4255"/>
                </a:lnTo>
                <a:lnTo>
                  <a:pt x="12252" y="4329"/>
                </a:lnTo>
                <a:lnTo>
                  <a:pt x="12142" y="4512"/>
                </a:lnTo>
                <a:lnTo>
                  <a:pt x="9794" y="4659"/>
                </a:lnTo>
                <a:lnTo>
                  <a:pt x="9721" y="4255"/>
                </a:lnTo>
                <a:lnTo>
                  <a:pt x="9611" y="3852"/>
                </a:lnTo>
                <a:lnTo>
                  <a:pt x="9464" y="3448"/>
                </a:lnTo>
                <a:lnTo>
                  <a:pt x="9281" y="3045"/>
                </a:lnTo>
                <a:lnTo>
                  <a:pt x="9208" y="2971"/>
                </a:lnTo>
                <a:lnTo>
                  <a:pt x="9134" y="2935"/>
                </a:lnTo>
                <a:lnTo>
                  <a:pt x="8987" y="2935"/>
                </a:lnTo>
                <a:lnTo>
                  <a:pt x="8841" y="2971"/>
                </a:lnTo>
                <a:lnTo>
                  <a:pt x="8804" y="3045"/>
                </a:lnTo>
                <a:lnTo>
                  <a:pt x="8767" y="3118"/>
                </a:lnTo>
                <a:lnTo>
                  <a:pt x="7850" y="6016"/>
                </a:lnTo>
                <a:lnTo>
                  <a:pt x="7374" y="7557"/>
                </a:lnTo>
                <a:lnTo>
                  <a:pt x="7227" y="7997"/>
                </a:lnTo>
                <a:lnTo>
                  <a:pt x="7153" y="8217"/>
                </a:lnTo>
                <a:lnTo>
                  <a:pt x="7007" y="8400"/>
                </a:lnTo>
                <a:lnTo>
                  <a:pt x="6567" y="6346"/>
                </a:lnTo>
                <a:lnTo>
                  <a:pt x="6090" y="4292"/>
                </a:lnTo>
                <a:lnTo>
                  <a:pt x="5576" y="2238"/>
                </a:lnTo>
                <a:lnTo>
                  <a:pt x="5026" y="220"/>
                </a:lnTo>
                <a:lnTo>
                  <a:pt x="4953" y="74"/>
                </a:lnTo>
                <a:lnTo>
                  <a:pt x="4842" y="37"/>
                </a:lnTo>
                <a:lnTo>
                  <a:pt x="4696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719" name="Google Shape;719;p14"/>
          <p:cNvSpPr/>
          <p:nvPr/>
        </p:nvSpPr>
        <p:spPr>
          <a:xfrm>
            <a:off x="6669805" y="4614395"/>
            <a:ext cx="308462" cy="330481"/>
          </a:xfrm>
          <a:custGeom>
            <a:avLst/>
            <a:gdLst/>
            <a:ahLst/>
            <a:cxnLst/>
            <a:rect l="l" t="t" r="r" b="b"/>
            <a:pathLst>
              <a:path w="6164" h="6604" extrusionOk="0">
                <a:moveTo>
                  <a:pt x="3962" y="0"/>
                </a:moveTo>
                <a:lnTo>
                  <a:pt x="3926" y="37"/>
                </a:lnTo>
                <a:lnTo>
                  <a:pt x="3889" y="74"/>
                </a:lnTo>
                <a:lnTo>
                  <a:pt x="3889" y="147"/>
                </a:lnTo>
                <a:lnTo>
                  <a:pt x="3522" y="477"/>
                </a:lnTo>
                <a:lnTo>
                  <a:pt x="3229" y="807"/>
                </a:lnTo>
                <a:lnTo>
                  <a:pt x="2788" y="1284"/>
                </a:lnTo>
                <a:lnTo>
                  <a:pt x="2458" y="1651"/>
                </a:lnTo>
                <a:lnTo>
                  <a:pt x="2201" y="1578"/>
                </a:lnTo>
                <a:lnTo>
                  <a:pt x="1321" y="1321"/>
                </a:lnTo>
                <a:lnTo>
                  <a:pt x="1138" y="1284"/>
                </a:lnTo>
                <a:lnTo>
                  <a:pt x="808" y="1211"/>
                </a:lnTo>
                <a:lnTo>
                  <a:pt x="661" y="1174"/>
                </a:lnTo>
                <a:lnTo>
                  <a:pt x="514" y="1211"/>
                </a:lnTo>
                <a:lnTo>
                  <a:pt x="441" y="1248"/>
                </a:lnTo>
                <a:lnTo>
                  <a:pt x="441" y="1284"/>
                </a:lnTo>
                <a:lnTo>
                  <a:pt x="441" y="1358"/>
                </a:lnTo>
                <a:lnTo>
                  <a:pt x="477" y="1468"/>
                </a:lnTo>
                <a:lnTo>
                  <a:pt x="551" y="1541"/>
                </a:lnTo>
                <a:lnTo>
                  <a:pt x="661" y="1614"/>
                </a:lnTo>
                <a:lnTo>
                  <a:pt x="771" y="1651"/>
                </a:lnTo>
                <a:lnTo>
                  <a:pt x="1064" y="1761"/>
                </a:lnTo>
                <a:lnTo>
                  <a:pt x="1284" y="1798"/>
                </a:lnTo>
                <a:lnTo>
                  <a:pt x="2055" y="2018"/>
                </a:lnTo>
                <a:lnTo>
                  <a:pt x="2055" y="2091"/>
                </a:lnTo>
                <a:lnTo>
                  <a:pt x="2091" y="2165"/>
                </a:lnTo>
                <a:lnTo>
                  <a:pt x="2165" y="2238"/>
                </a:lnTo>
                <a:lnTo>
                  <a:pt x="2201" y="2238"/>
                </a:lnTo>
                <a:lnTo>
                  <a:pt x="2275" y="2275"/>
                </a:lnTo>
                <a:lnTo>
                  <a:pt x="2385" y="2238"/>
                </a:lnTo>
                <a:lnTo>
                  <a:pt x="2532" y="2165"/>
                </a:lnTo>
                <a:lnTo>
                  <a:pt x="2678" y="2128"/>
                </a:lnTo>
                <a:lnTo>
                  <a:pt x="2752" y="2091"/>
                </a:lnTo>
                <a:lnTo>
                  <a:pt x="2788" y="2055"/>
                </a:lnTo>
                <a:lnTo>
                  <a:pt x="2788" y="1981"/>
                </a:lnTo>
                <a:lnTo>
                  <a:pt x="2788" y="1908"/>
                </a:lnTo>
                <a:lnTo>
                  <a:pt x="2935" y="1761"/>
                </a:lnTo>
                <a:lnTo>
                  <a:pt x="3375" y="1284"/>
                </a:lnTo>
                <a:lnTo>
                  <a:pt x="3815" y="771"/>
                </a:lnTo>
                <a:lnTo>
                  <a:pt x="3852" y="1394"/>
                </a:lnTo>
                <a:lnTo>
                  <a:pt x="3852" y="2091"/>
                </a:lnTo>
                <a:lnTo>
                  <a:pt x="3889" y="2421"/>
                </a:lnTo>
                <a:lnTo>
                  <a:pt x="3962" y="2605"/>
                </a:lnTo>
                <a:lnTo>
                  <a:pt x="4036" y="2751"/>
                </a:lnTo>
                <a:lnTo>
                  <a:pt x="4109" y="2825"/>
                </a:lnTo>
                <a:lnTo>
                  <a:pt x="4219" y="2825"/>
                </a:lnTo>
                <a:lnTo>
                  <a:pt x="4476" y="3008"/>
                </a:lnTo>
                <a:lnTo>
                  <a:pt x="4732" y="3155"/>
                </a:lnTo>
                <a:lnTo>
                  <a:pt x="5063" y="3265"/>
                </a:lnTo>
                <a:lnTo>
                  <a:pt x="5356" y="3338"/>
                </a:lnTo>
                <a:lnTo>
                  <a:pt x="5246" y="3412"/>
                </a:lnTo>
                <a:lnTo>
                  <a:pt x="4732" y="3669"/>
                </a:lnTo>
                <a:lnTo>
                  <a:pt x="4512" y="3779"/>
                </a:lnTo>
                <a:lnTo>
                  <a:pt x="4292" y="3925"/>
                </a:lnTo>
                <a:lnTo>
                  <a:pt x="4219" y="3925"/>
                </a:lnTo>
                <a:lnTo>
                  <a:pt x="4182" y="3962"/>
                </a:lnTo>
                <a:lnTo>
                  <a:pt x="4072" y="4072"/>
                </a:lnTo>
                <a:lnTo>
                  <a:pt x="3962" y="4292"/>
                </a:lnTo>
                <a:lnTo>
                  <a:pt x="3889" y="4549"/>
                </a:lnTo>
                <a:lnTo>
                  <a:pt x="3852" y="5283"/>
                </a:lnTo>
                <a:lnTo>
                  <a:pt x="3852" y="5649"/>
                </a:lnTo>
                <a:lnTo>
                  <a:pt x="3852" y="6053"/>
                </a:lnTo>
                <a:lnTo>
                  <a:pt x="3559" y="5723"/>
                </a:lnTo>
                <a:lnTo>
                  <a:pt x="3229" y="5393"/>
                </a:lnTo>
                <a:lnTo>
                  <a:pt x="2642" y="4769"/>
                </a:lnTo>
                <a:lnTo>
                  <a:pt x="2568" y="4659"/>
                </a:lnTo>
                <a:lnTo>
                  <a:pt x="2495" y="4586"/>
                </a:lnTo>
                <a:lnTo>
                  <a:pt x="2385" y="4586"/>
                </a:lnTo>
                <a:lnTo>
                  <a:pt x="2385" y="4622"/>
                </a:lnTo>
                <a:lnTo>
                  <a:pt x="2312" y="4622"/>
                </a:lnTo>
                <a:lnTo>
                  <a:pt x="1908" y="4769"/>
                </a:lnTo>
                <a:lnTo>
                  <a:pt x="1468" y="4842"/>
                </a:lnTo>
                <a:lnTo>
                  <a:pt x="1064" y="4916"/>
                </a:lnTo>
                <a:lnTo>
                  <a:pt x="624" y="4952"/>
                </a:lnTo>
                <a:lnTo>
                  <a:pt x="1138" y="4329"/>
                </a:lnTo>
                <a:lnTo>
                  <a:pt x="1358" y="3999"/>
                </a:lnTo>
                <a:lnTo>
                  <a:pt x="1541" y="3632"/>
                </a:lnTo>
                <a:lnTo>
                  <a:pt x="1688" y="3595"/>
                </a:lnTo>
                <a:lnTo>
                  <a:pt x="1725" y="3558"/>
                </a:lnTo>
                <a:lnTo>
                  <a:pt x="1761" y="3485"/>
                </a:lnTo>
                <a:lnTo>
                  <a:pt x="1798" y="3448"/>
                </a:lnTo>
                <a:lnTo>
                  <a:pt x="1798" y="3375"/>
                </a:lnTo>
                <a:lnTo>
                  <a:pt x="1761" y="3302"/>
                </a:lnTo>
                <a:lnTo>
                  <a:pt x="1725" y="3265"/>
                </a:lnTo>
                <a:lnTo>
                  <a:pt x="1651" y="3228"/>
                </a:lnTo>
                <a:lnTo>
                  <a:pt x="1541" y="3045"/>
                </a:lnTo>
                <a:lnTo>
                  <a:pt x="1211" y="2458"/>
                </a:lnTo>
                <a:lnTo>
                  <a:pt x="844" y="1908"/>
                </a:lnTo>
                <a:lnTo>
                  <a:pt x="624" y="1651"/>
                </a:lnTo>
                <a:lnTo>
                  <a:pt x="367" y="1431"/>
                </a:lnTo>
                <a:lnTo>
                  <a:pt x="257" y="1394"/>
                </a:lnTo>
                <a:lnTo>
                  <a:pt x="184" y="1431"/>
                </a:lnTo>
                <a:lnTo>
                  <a:pt x="111" y="1504"/>
                </a:lnTo>
                <a:lnTo>
                  <a:pt x="111" y="1578"/>
                </a:lnTo>
                <a:lnTo>
                  <a:pt x="111" y="1614"/>
                </a:lnTo>
                <a:lnTo>
                  <a:pt x="331" y="1945"/>
                </a:lnTo>
                <a:lnTo>
                  <a:pt x="551" y="2238"/>
                </a:lnTo>
                <a:lnTo>
                  <a:pt x="771" y="2531"/>
                </a:lnTo>
                <a:lnTo>
                  <a:pt x="954" y="2825"/>
                </a:lnTo>
                <a:lnTo>
                  <a:pt x="1101" y="3155"/>
                </a:lnTo>
                <a:lnTo>
                  <a:pt x="1174" y="3338"/>
                </a:lnTo>
                <a:lnTo>
                  <a:pt x="1284" y="3522"/>
                </a:lnTo>
                <a:lnTo>
                  <a:pt x="1101" y="3669"/>
                </a:lnTo>
                <a:lnTo>
                  <a:pt x="918" y="3815"/>
                </a:lnTo>
                <a:lnTo>
                  <a:pt x="587" y="4219"/>
                </a:lnTo>
                <a:lnTo>
                  <a:pt x="294" y="4622"/>
                </a:lnTo>
                <a:lnTo>
                  <a:pt x="37" y="5062"/>
                </a:lnTo>
                <a:lnTo>
                  <a:pt x="1" y="5172"/>
                </a:lnTo>
                <a:lnTo>
                  <a:pt x="1" y="5283"/>
                </a:lnTo>
                <a:lnTo>
                  <a:pt x="74" y="5356"/>
                </a:lnTo>
                <a:lnTo>
                  <a:pt x="184" y="5393"/>
                </a:lnTo>
                <a:lnTo>
                  <a:pt x="734" y="5393"/>
                </a:lnTo>
                <a:lnTo>
                  <a:pt x="1284" y="5356"/>
                </a:lnTo>
                <a:lnTo>
                  <a:pt x="1835" y="5246"/>
                </a:lnTo>
                <a:lnTo>
                  <a:pt x="2348" y="5062"/>
                </a:lnTo>
                <a:lnTo>
                  <a:pt x="2568" y="5356"/>
                </a:lnTo>
                <a:lnTo>
                  <a:pt x="2788" y="5576"/>
                </a:lnTo>
                <a:lnTo>
                  <a:pt x="3229" y="6163"/>
                </a:lnTo>
                <a:lnTo>
                  <a:pt x="3485" y="6383"/>
                </a:lnTo>
                <a:lnTo>
                  <a:pt x="3632" y="6493"/>
                </a:lnTo>
                <a:lnTo>
                  <a:pt x="3779" y="6566"/>
                </a:lnTo>
                <a:lnTo>
                  <a:pt x="3889" y="6566"/>
                </a:lnTo>
                <a:lnTo>
                  <a:pt x="4036" y="6530"/>
                </a:lnTo>
                <a:lnTo>
                  <a:pt x="4146" y="6603"/>
                </a:lnTo>
                <a:lnTo>
                  <a:pt x="4292" y="6603"/>
                </a:lnTo>
                <a:lnTo>
                  <a:pt x="4366" y="6530"/>
                </a:lnTo>
                <a:lnTo>
                  <a:pt x="4402" y="6456"/>
                </a:lnTo>
                <a:lnTo>
                  <a:pt x="4439" y="6383"/>
                </a:lnTo>
                <a:lnTo>
                  <a:pt x="4402" y="6310"/>
                </a:lnTo>
                <a:lnTo>
                  <a:pt x="4366" y="6273"/>
                </a:lnTo>
                <a:lnTo>
                  <a:pt x="4329" y="6236"/>
                </a:lnTo>
                <a:lnTo>
                  <a:pt x="4292" y="6053"/>
                </a:lnTo>
                <a:lnTo>
                  <a:pt x="4292" y="5833"/>
                </a:lnTo>
                <a:lnTo>
                  <a:pt x="4256" y="5172"/>
                </a:lnTo>
                <a:lnTo>
                  <a:pt x="4256" y="4769"/>
                </a:lnTo>
                <a:lnTo>
                  <a:pt x="4256" y="4402"/>
                </a:lnTo>
                <a:lnTo>
                  <a:pt x="4402" y="4402"/>
                </a:lnTo>
                <a:lnTo>
                  <a:pt x="4476" y="4365"/>
                </a:lnTo>
                <a:lnTo>
                  <a:pt x="4549" y="4292"/>
                </a:lnTo>
                <a:lnTo>
                  <a:pt x="4549" y="4255"/>
                </a:lnTo>
                <a:lnTo>
                  <a:pt x="4622" y="4219"/>
                </a:lnTo>
                <a:lnTo>
                  <a:pt x="5209" y="3889"/>
                </a:lnTo>
                <a:lnTo>
                  <a:pt x="5539" y="3705"/>
                </a:lnTo>
                <a:lnTo>
                  <a:pt x="5686" y="3595"/>
                </a:lnTo>
                <a:lnTo>
                  <a:pt x="5833" y="3485"/>
                </a:lnTo>
                <a:lnTo>
                  <a:pt x="5980" y="3485"/>
                </a:lnTo>
                <a:lnTo>
                  <a:pt x="6090" y="3448"/>
                </a:lnTo>
                <a:lnTo>
                  <a:pt x="6126" y="3375"/>
                </a:lnTo>
                <a:lnTo>
                  <a:pt x="6163" y="3302"/>
                </a:lnTo>
                <a:lnTo>
                  <a:pt x="6163" y="3228"/>
                </a:lnTo>
                <a:lnTo>
                  <a:pt x="6126" y="3118"/>
                </a:lnTo>
                <a:lnTo>
                  <a:pt x="6090" y="3045"/>
                </a:lnTo>
                <a:lnTo>
                  <a:pt x="5980" y="3008"/>
                </a:lnTo>
                <a:lnTo>
                  <a:pt x="5576" y="2935"/>
                </a:lnTo>
                <a:lnTo>
                  <a:pt x="5173" y="2788"/>
                </a:lnTo>
                <a:lnTo>
                  <a:pt x="4769" y="2678"/>
                </a:lnTo>
                <a:lnTo>
                  <a:pt x="4366" y="2568"/>
                </a:lnTo>
                <a:lnTo>
                  <a:pt x="4366" y="2275"/>
                </a:lnTo>
                <a:lnTo>
                  <a:pt x="4329" y="2018"/>
                </a:lnTo>
                <a:lnTo>
                  <a:pt x="4256" y="1468"/>
                </a:lnTo>
                <a:lnTo>
                  <a:pt x="4256" y="881"/>
                </a:lnTo>
                <a:lnTo>
                  <a:pt x="4219" y="551"/>
                </a:lnTo>
                <a:lnTo>
                  <a:pt x="4182" y="257"/>
                </a:lnTo>
                <a:lnTo>
                  <a:pt x="4219" y="184"/>
                </a:lnTo>
                <a:lnTo>
                  <a:pt x="4256" y="110"/>
                </a:lnTo>
                <a:lnTo>
                  <a:pt x="4219" y="37"/>
                </a:lnTo>
                <a:lnTo>
                  <a:pt x="4182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</p:spTree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ubtitle">
  <p:cSld name="TITLE_1">
    <p:spTree>
      <p:nvGrpSpPr>
        <p:cNvPr id="1" name="Shape 7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1" name="Google Shape;721;p15"/>
          <p:cNvSpPr txBox="1">
            <a:spLocks noGrp="1"/>
          </p:cNvSpPr>
          <p:nvPr>
            <p:ph type="ctrTitle"/>
          </p:nvPr>
        </p:nvSpPr>
        <p:spPr>
          <a:xfrm>
            <a:off x="3210935" y="1661762"/>
            <a:ext cx="5301600" cy="1159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700"/>
              <a:buNone/>
              <a:defRPr sz="3700" b="0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3700"/>
              <a:buNone/>
              <a:defRPr sz="3700" b="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3700"/>
              <a:buNone/>
              <a:defRPr sz="3700" b="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3700"/>
              <a:buNone/>
              <a:defRPr sz="3700" b="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3700"/>
              <a:buNone/>
              <a:defRPr sz="3700" b="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3700"/>
              <a:buNone/>
              <a:defRPr sz="3700" b="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3700"/>
              <a:buNone/>
              <a:defRPr sz="3700" b="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3700"/>
              <a:buNone/>
              <a:defRPr sz="3700" b="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3700"/>
              <a:buNone/>
              <a:defRPr sz="3700" b="0"/>
            </a:lvl9pPr>
          </a:lstStyle>
          <a:p>
            <a:endParaRPr/>
          </a:p>
        </p:txBody>
      </p:sp>
      <p:sp>
        <p:nvSpPr>
          <p:cNvPr id="722" name="Google Shape;722;p15"/>
          <p:cNvSpPr txBox="1">
            <a:spLocks noGrp="1"/>
          </p:cNvSpPr>
          <p:nvPr>
            <p:ph type="subTitle" idx="1"/>
          </p:nvPr>
        </p:nvSpPr>
        <p:spPr>
          <a:xfrm>
            <a:off x="3210885" y="2864177"/>
            <a:ext cx="5301600" cy="78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2600"/>
              <a:buNone/>
              <a:defRPr>
                <a:solidFill>
                  <a:srgbClr val="1C4587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3000"/>
              <a:buNone/>
              <a:defRPr sz="3000">
                <a:solidFill>
                  <a:srgbClr val="1C4587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3000"/>
              <a:buNone/>
              <a:defRPr sz="3000">
                <a:solidFill>
                  <a:srgbClr val="1C4587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3000"/>
              <a:buNone/>
              <a:defRPr sz="3000">
                <a:solidFill>
                  <a:srgbClr val="1C4587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3000"/>
              <a:buNone/>
              <a:defRPr sz="3000">
                <a:solidFill>
                  <a:srgbClr val="1C4587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3000"/>
              <a:buNone/>
              <a:defRPr sz="3000">
                <a:solidFill>
                  <a:srgbClr val="1C4587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3000"/>
              <a:buNone/>
              <a:defRPr sz="3000">
                <a:solidFill>
                  <a:srgbClr val="1C4587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3000"/>
              <a:buNone/>
              <a:defRPr sz="3000">
                <a:solidFill>
                  <a:srgbClr val="1C4587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3000"/>
              <a:buNone/>
              <a:defRPr sz="3000">
                <a:solidFill>
                  <a:srgbClr val="1C4587"/>
                </a:solidFill>
              </a:defRPr>
            </a:lvl9pPr>
          </a:lstStyle>
          <a:p>
            <a:endParaRPr/>
          </a:p>
        </p:txBody>
      </p:sp>
      <p:sp>
        <p:nvSpPr>
          <p:cNvPr id="723" name="Google Shape;723;p15"/>
          <p:cNvSpPr/>
          <p:nvPr/>
        </p:nvSpPr>
        <p:spPr>
          <a:xfrm>
            <a:off x="4412080" y="4661638"/>
            <a:ext cx="450550" cy="558734"/>
          </a:xfrm>
          <a:custGeom>
            <a:avLst/>
            <a:gdLst/>
            <a:ahLst/>
            <a:cxnLst/>
            <a:rect l="l" t="t" r="r" b="b"/>
            <a:pathLst>
              <a:path w="15884" h="19698" extrusionOk="0">
                <a:moveTo>
                  <a:pt x="9355" y="4108"/>
                </a:moveTo>
                <a:lnTo>
                  <a:pt x="9465" y="4145"/>
                </a:lnTo>
                <a:lnTo>
                  <a:pt x="9538" y="4182"/>
                </a:lnTo>
                <a:lnTo>
                  <a:pt x="9648" y="4328"/>
                </a:lnTo>
                <a:lnTo>
                  <a:pt x="9721" y="4549"/>
                </a:lnTo>
                <a:lnTo>
                  <a:pt x="9721" y="4769"/>
                </a:lnTo>
                <a:lnTo>
                  <a:pt x="9721" y="4842"/>
                </a:lnTo>
                <a:lnTo>
                  <a:pt x="9685" y="4879"/>
                </a:lnTo>
                <a:lnTo>
                  <a:pt x="9575" y="4952"/>
                </a:lnTo>
                <a:lnTo>
                  <a:pt x="9391" y="4952"/>
                </a:lnTo>
                <a:lnTo>
                  <a:pt x="9355" y="4915"/>
                </a:lnTo>
                <a:lnTo>
                  <a:pt x="9281" y="4842"/>
                </a:lnTo>
                <a:lnTo>
                  <a:pt x="9208" y="4695"/>
                </a:lnTo>
                <a:lnTo>
                  <a:pt x="9171" y="4549"/>
                </a:lnTo>
                <a:lnTo>
                  <a:pt x="9171" y="4438"/>
                </a:lnTo>
                <a:lnTo>
                  <a:pt x="9171" y="4328"/>
                </a:lnTo>
                <a:lnTo>
                  <a:pt x="9245" y="4108"/>
                </a:lnTo>
                <a:close/>
                <a:moveTo>
                  <a:pt x="9355" y="3705"/>
                </a:moveTo>
                <a:lnTo>
                  <a:pt x="9245" y="3742"/>
                </a:lnTo>
                <a:lnTo>
                  <a:pt x="9135" y="3778"/>
                </a:lnTo>
                <a:lnTo>
                  <a:pt x="9025" y="3852"/>
                </a:lnTo>
                <a:lnTo>
                  <a:pt x="8988" y="3925"/>
                </a:lnTo>
                <a:lnTo>
                  <a:pt x="8914" y="3998"/>
                </a:lnTo>
                <a:lnTo>
                  <a:pt x="8841" y="4218"/>
                </a:lnTo>
                <a:lnTo>
                  <a:pt x="8804" y="4475"/>
                </a:lnTo>
                <a:lnTo>
                  <a:pt x="8804" y="4659"/>
                </a:lnTo>
                <a:lnTo>
                  <a:pt x="8841" y="4805"/>
                </a:lnTo>
                <a:lnTo>
                  <a:pt x="8878" y="4952"/>
                </a:lnTo>
                <a:lnTo>
                  <a:pt x="8988" y="5099"/>
                </a:lnTo>
                <a:lnTo>
                  <a:pt x="9098" y="5209"/>
                </a:lnTo>
                <a:lnTo>
                  <a:pt x="9245" y="5282"/>
                </a:lnTo>
                <a:lnTo>
                  <a:pt x="9391" y="5355"/>
                </a:lnTo>
                <a:lnTo>
                  <a:pt x="9538" y="5355"/>
                </a:lnTo>
                <a:lnTo>
                  <a:pt x="9721" y="5319"/>
                </a:lnTo>
                <a:lnTo>
                  <a:pt x="9868" y="5245"/>
                </a:lnTo>
                <a:lnTo>
                  <a:pt x="10015" y="5135"/>
                </a:lnTo>
                <a:lnTo>
                  <a:pt x="10088" y="4989"/>
                </a:lnTo>
                <a:lnTo>
                  <a:pt x="10125" y="4805"/>
                </a:lnTo>
                <a:lnTo>
                  <a:pt x="10125" y="4659"/>
                </a:lnTo>
                <a:lnTo>
                  <a:pt x="10088" y="4475"/>
                </a:lnTo>
                <a:lnTo>
                  <a:pt x="10052" y="4292"/>
                </a:lnTo>
                <a:lnTo>
                  <a:pt x="9978" y="4145"/>
                </a:lnTo>
                <a:lnTo>
                  <a:pt x="9905" y="3998"/>
                </a:lnTo>
                <a:lnTo>
                  <a:pt x="9795" y="3888"/>
                </a:lnTo>
                <a:lnTo>
                  <a:pt x="9648" y="3778"/>
                </a:lnTo>
                <a:lnTo>
                  <a:pt x="9501" y="3742"/>
                </a:lnTo>
                <a:lnTo>
                  <a:pt x="9355" y="3705"/>
                </a:lnTo>
                <a:close/>
                <a:moveTo>
                  <a:pt x="11262" y="6676"/>
                </a:moveTo>
                <a:lnTo>
                  <a:pt x="11262" y="6786"/>
                </a:lnTo>
                <a:lnTo>
                  <a:pt x="11225" y="6859"/>
                </a:lnTo>
                <a:lnTo>
                  <a:pt x="11152" y="6933"/>
                </a:lnTo>
                <a:lnTo>
                  <a:pt x="11042" y="7006"/>
                </a:lnTo>
                <a:lnTo>
                  <a:pt x="10785" y="7116"/>
                </a:lnTo>
                <a:lnTo>
                  <a:pt x="10602" y="7190"/>
                </a:lnTo>
                <a:lnTo>
                  <a:pt x="9795" y="7556"/>
                </a:lnTo>
                <a:lnTo>
                  <a:pt x="9721" y="7263"/>
                </a:lnTo>
                <a:lnTo>
                  <a:pt x="10639" y="6823"/>
                </a:lnTo>
                <a:lnTo>
                  <a:pt x="11079" y="6676"/>
                </a:lnTo>
                <a:close/>
                <a:moveTo>
                  <a:pt x="11115" y="6273"/>
                </a:moveTo>
                <a:lnTo>
                  <a:pt x="10859" y="6346"/>
                </a:lnTo>
                <a:lnTo>
                  <a:pt x="10052" y="6639"/>
                </a:lnTo>
                <a:lnTo>
                  <a:pt x="9648" y="6823"/>
                </a:lnTo>
                <a:lnTo>
                  <a:pt x="9281" y="7006"/>
                </a:lnTo>
                <a:lnTo>
                  <a:pt x="9208" y="7080"/>
                </a:lnTo>
                <a:lnTo>
                  <a:pt x="9208" y="7116"/>
                </a:lnTo>
                <a:lnTo>
                  <a:pt x="9208" y="7190"/>
                </a:lnTo>
                <a:lnTo>
                  <a:pt x="9208" y="7263"/>
                </a:lnTo>
                <a:lnTo>
                  <a:pt x="9318" y="7336"/>
                </a:lnTo>
                <a:lnTo>
                  <a:pt x="9465" y="7336"/>
                </a:lnTo>
                <a:lnTo>
                  <a:pt x="9465" y="7593"/>
                </a:lnTo>
                <a:lnTo>
                  <a:pt x="9538" y="7813"/>
                </a:lnTo>
                <a:lnTo>
                  <a:pt x="9575" y="7887"/>
                </a:lnTo>
                <a:lnTo>
                  <a:pt x="9648" y="7923"/>
                </a:lnTo>
                <a:lnTo>
                  <a:pt x="9758" y="7923"/>
                </a:lnTo>
                <a:lnTo>
                  <a:pt x="10492" y="7630"/>
                </a:lnTo>
                <a:lnTo>
                  <a:pt x="10859" y="7483"/>
                </a:lnTo>
                <a:lnTo>
                  <a:pt x="11225" y="7336"/>
                </a:lnTo>
                <a:lnTo>
                  <a:pt x="11409" y="7190"/>
                </a:lnTo>
                <a:lnTo>
                  <a:pt x="11556" y="7006"/>
                </a:lnTo>
                <a:lnTo>
                  <a:pt x="11629" y="6896"/>
                </a:lnTo>
                <a:lnTo>
                  <a:pt x="11629" y="6786"/>
                </a:lnTo>
                <a:lnTo>
                  <a:pt x="11629" y="6676"/>
                </a:lnTo>
                <a:lnTo>
                  <a:pt x="11592" y="6566"/>
                </a:lnTo>
                <a:lnTo>
                  <a:pt x="11556" y="6419"/>
                </a:lnTo>
                <a:lnTo>
                  <a:pt x="11482" y="6346"/>
                </a:lnTo>
                <a:lnTo>
                  <a:pt x="11372" y="6273"/>
                </a:lnTo>
                <a:close/>
                <a:moveTo>
                  <a:pt x="10198" y="2861"/>
                </a:moveTo>
                <a:lnTo>
                  <a:pt x="10235" y="3228"/>
                </a:lnTo>
                <a:lnTo>
                  <a:pt x="10345" y="3595"/>
                </a:lnTo>
                <a:lnTo>
                  <a:pt x="10565" y="4292"/>
                </a:lnTo>
                <a:lnTo>
                  <a:pt x="10822" y="5062"/>
                </a:lnTo>
                <a:lnTo>
                  <a:pt x="10895" y="5282"/>
                </a:lnTo>
                <a:lnTo>
                  <a:pt x="9025" y="6052"/>
                </a:lnTo>
                <a:lnTo>
                  <a:pt x="7154" y="6786"/>
                </a:lnTo>
                <a:lnTo>
                  <a:pt x="5173" y="7593"/>
                </a:lnTo>
                <a:lnTo>
                  <a:pt x="4146" y="7997"/>
                </a:lnTo>
                <a:lnTo>
                  <a:pt x="3816" y="8143"/>
                </a:lnTo>
                <a:lnTo>
                  <a:pt x="3486" y="8290"/>
                </a:lnTo>
                <a:lnTo>
                  <a:pt x="3266" y="7887"/>
                </a:lnTo>
                <a:lnTo>
                  <a:pt x="3045" y="7446"/>
                </a:lnTo>
                <a:lnTo>
                  <a:pt x="2679" y="6566"/>
                </a:lnTo>
                <a:lnTo>
                  <a:pt x="2532" y="6162"/>
                </a:lnTo>
                <a:lnTo>
                  <a:pt x="2385" y="5869"/>
                </a:lnTo>
                <a:lnTo>
                  <a:pt x="2238" y="5612"/>
                </a:lnTo>
                <a:lnTo>
                  <a:pt x="2715" y="5539"/>
                </a:lnTo>
                <a:lnTo>
                  <a:pt x="3192" y="5429"/>
                </a:lnTo>
                <a:lnTo>
                  <a:pt x="3669" y="5282"/>
                </a:lnTo>
                <a:lnTo>
                  <a:pt x="4146" y="5099"/>
                </a:lnTo>
                <a:lnTo>
                  <a:pt x="5210" y="4659"/>
                </a:lnTo>
                <a:lnTo>
                  <a:pt x="6273" y="4218"/>
                </a:lnTo>
                <a:lnTo>
                  <a:pt x="6824" y="4035"/>
                </a:lnTo>
                <a:lnTo>
                  <a:pt x="7374" y="3852"/>
                </a:lnTo>
                <a:lnTo>
                  <a:pt x="8474" y="3558"/>
                </a:lnTo>
                <a:lnTo>
                  <a:pt x="9025" y="3411"/>
                </a:lnTo>
                <a:lnTo>
                  <a:pt x="9538" y="3191"/>
                </a:lnTo>
                <a:lnTo>
                  <a:pt x="9868" y="3081"/>
                </a:lnTo>
                <a:lnTo>
                  <a:pt x="10015" y="2971"/>
                </a:lnTo>
                <a:lnTo>
                  <a:pt x="10198" y="2861"/>
                </a:lnTo>
                <a:close/>
                <a:moveTo>
                  <a:pt x="8658" y="7740"/>
                </a:moveTo>
                <a:lnTo>
                  <a:pt x="8694" y="7923"/>
                </a:lnTo>
                <a:lnTo>
                  <a:pt x="8071" y="8253"/>
                </a:lnTo>
                <a:lnTo>
                  <a:pt x="7704" y="8437"/>
                </a:lnTo>
                <a:lnTo>
                  <a:pt x="7594" y="8437"/>
                </a:lnTo>
                <a:lnTo>
                  <a:pt x="7557" y="8363"/>
                </a:lnTo>
                <a:lnTo>
                  <a:pt x="7557" y="8180"/>
                </a:lnTo>
                <a:lnTo>
                  <a:pt x="8658" y="7740"/>
                </a:lnTo>
                <a:close/>
                <a:moveTo>
                  <a:pt x="10198" y="2384"/>
                </a:moveTo>
                <a:lnTo>
                  <a:pt x="9978" y="2458"/>
                </a:lnTo>
                <a:lnTo>
                  <a:pt x="9795" y="2568"/>
                </a:lnTo>
                <a:lnTo>
                  <a:pt x="9391" y="2788"/>
                </a:lnTo>
                <a:lnTo>
                  <a:pt x="8841" y="2971"/>
                </a:lnTo>
                <a:lnTo>
                  <a:pt x="8328" y="3155"/>
                </a:lnTo>
                <a:lnTo>
                  <a:pt x="7264" y="3411"/>
                </a:lnTo>
                <a:lnTo>
                  <a:pt x="6750" y="3558"/>
                </a:lnTo>
                <a:lnTo>
                  <a:pt x="6237" y="3742"/>
                </a:lnTo>
                <a:lnTo>
                  <a:pt x="5210" y="4145"/>
                </a:lnTo>
                <a:lnTo>
                  <a:pt x="4219" y="4585"/>
                </a:lnTo>
                <a:lnTo>
                  <a:pt x="3669" y="4805"/>
                </a:lnTo>
                <a:lnTo>
                  <a:pt x="3119" y="4989"/>
                </a:lnTo>
                <a:lnTo>
                  <a:pt x="2018" y="5319"/>
                </a:lnTo>
                <a:lnTo>
                  <a:pt x="1945" y="5355"/>
                </a:lnTo>
                <a:lnTo>
                  <a:pt x="1908" y="5392"/>
                </a:lnTo>
                <a:lnTo>
                  <a:pt x="1908" y="5466"/>
                </a:lnTo>
                <a:lnTo>
                  <a:pt x="1945" y="5539"/>
                </a:lnTo>
                <a:lnTo>
                  <a:pt x="1982" y="5576"/>
                </a:lnTo>
                <a:lnTo>
                  <a:pt x="1945" y="5686"/>
                </a:lnTo>
                <a:lnTo>
                  <a:pt x="1945" y="5759"/>
                </a:lnTo>
                <a:lnTo>
                  <a:pt x="2018" y="5979"/>
                </a:lnTo>
                <a:lnTo>
                  <a:pt x="2165" y="6456"/>
                </a:lnTo>
                <a:lnTo>
                  <a:pt x="2385" y="6933"/>
                </a:lnTo>
                <a:lnTo>
                  <a:pt x="2752" y="7850"/>
                </a:lnTo>
                <a:lnTo>
                  <a:pt x="2972" y="8290"/>
                </a:lnTo>
                <a:lnTo>
                  <a:pt x="3192" y="8694"/>
                </a:lnTo>
                <a:lnTo>
                  <a:pt x="3266" y="8767"/>
                </a:lnTo>
                <a:lnTo>
                  <a:pt x="3302" y="8804"/>
                </a:lnTo>
                <a:lnTo>
                  <a:pt x="3412" y="8804"/>
                </a:lnTo>
                <a:lnTo>
                  <a:pt x="3522" y="8730"/>
                </a:lnTo>
                <a:lnTo>
                  <a:pt x="3596" y="8620"/>
                </a:lnTo>
                <a:lnTo>
                  <a:pt x="3999" y="8510"/>
                </a:lnTo>
                <a:lnTo>
                  <a:pt x="4403" y="8363"/>
                </a:lnTo>
                <a:lnTo>
                  <a:pt x="5173" y="8033"/>
                </a:lnTo>
                <a:lnTo>
                  <a:pt x="7300" y="7190"/>
                </a:lnTo>
                <a:lnTo>
                  <a:pt x="9281" y="6419"/>
                </a:lnTo>
                <a:lnTo>
                  <a:pt x="10235" y="6052"/>
                </a:lnTo>
                <a:lnTo>
                  <a:pt x="10712" y="5832"/>
                </a:lnTo>
                <a:lnTo>
                  <a:pt x="11152" y="5612"/>
                </a:lnTo>
                <a:lnTo>
                  <a:pt x="11262" y="5612"/>
                </a:lnTo>
                <a:lnTo>
                  <a:pt x="11335" y="5539"/>
                </a:lnTo>
                <a:lnTo>
                  <a:pt x="11372" y="5392"/>
                </a:lnTo>
                <a:lnTo>
                  <a:pt x="11372" y="5282"/>
                </a:lnTo>
                <a:lnTo>
                  <a:pt x="11299" y="5025"/>
                </a:lnTo>
                <a:lnTo>
                  <a:pt x="11042" y="4255"/>
                </a:lnTo>
                <a:lnTo>
                  <a:pt x="10785" y="3485"/>
                </a:lnTo>
                <a:lnTo>
                  <a:pt x="10639" y="3118"/>
                </a:lnTo>
                <a:lnTo>
                  <a:pt x="10455" y="2751"/>
                </a:lnTo>
                <a:lnTo>
                  <a:pt x="10418" y="2714"/>
                </a:lnTo>
                <a:lnTo>
                  <a:pt x="10345" y="2678"/>
                </a:lnTo>
                <a:lnTo>
                  <a:pt x="10382" y="2568"/>
                </a:lnTo>
                <a:lnTo>
                  <a:pt x="10382" y="2494"/>
                </a:lnTo>
                <a:lnTo>
                  <a:pt x="10308" y="2421"/>
                </a:lnTo>
                <a:lnTo>
                  <a:pt x="10198" y="2384"/>
                </a:lnTo>
                <a:close/>
                <a:moveTo>
                  <a:pt x="8694" y="7263"/>
                </a:moveTo>
                <a:lnTo>
                  <a:pt x="7337" y="7813"/>
                </a:lnTo>
                <a:lnTo>
                  <a:pt x="7264" y="7850"/>
                </a:lnTo>
                <a:lnTo>
                  <a:pt x="7227" y="7923"/>
                </a:lnTo>
                <a:lnTo>
                  <a:pt x="7190" y="7997"/>
                </a:lnTo>
                <a:lnTo>
                  <a:pt x="7227" y="8070"/>
                </a:lnTo>
                <a:lnTo>
                  <a:pt x="7190" y="8143"/>
                </a:lnTo>
                <a:lnTo>
                  <a:pt x="7154" y="8363"/>
                </a:lnTo>
                <a:lnTo>
                  <a:pt x="7190" y="8620"/>
                </a:lnTo>
                <a:lnTo>
                  <a:pt x="7227" y="8730"/>
                </a:lnTo>
                <a:lnTo>
                  <a:pt x="7300" y="8840"/>
                </a:lnTo>
                <a:lnTo>
                  <a:pt x="7411" y="8877"/>
                </a:lnTo>
                <a:lnTo>
                  <a:pt x="7557" y="8877"/>
                </a:lnTo>
                <a:lnTo>
                  <a:pt x="7704" y="8840"/>
                </a:lnTo>
                <a:lnTo>
                  <a:pt x="7887" y="8804"/>
                </a:lnTo>
                <a:lnTo>
                  <a:pt x="8218" y="8620"/>
                </a:lnTo>
                <a:lnTo>
                  <a:pt x="9061" y="8217"/>
                </a:lnTo>
                <a:lnTo>
                  <a:pt x="9098" y="8180"/>
                </a:lnTo>
                <a:lnTo>
                  <a:pt x="9171" y="8107"/>
                </a:lnTo>
                <a:lnTo>
                  <a:pt x="9171" y="8033"/>
                </a:lnTo>
                <a:lnTo>
                  <a:pt x="9171" y="7960"/>
                </a:lnTo>
                <a:lnTo>
                  <a:pt x="8951" y="7410"/>
                </a:lnTo>
                <a:lnTo>
                  <a:pt x="8914" y="7336"/>
                </a:lnTo>
                <a:lnTo>
                  <a:pt x="8841" y="7300"/>
                </a:lnTo>
                <a:lnTo>
                  <a:pt x="8768" y="7263"/>
                </a:lnTo>
                <a:close/>
                <a:moveTo>
                  <a:pt x="11702" y="8327"/>
                </a:moveTo>
                <a:lnTo>
                  <a:pt x="11886" y="8694"/>
                </a:lnTo>
                <a:lnTo>
                  <a:pt x="12106" y="9060"/>
                </a:lnTo>
                <a:lnTo>
                  <a:pt x="11702" y="9244"/>
                </a:lnTo>
                <a:lnTo>
                  <a:pt x="11335" y="9390"/>
                </a:lnTo>
                <a:lnTo>
                  <a:pt x="10932" y="9500"/>
                </a:lnTo>
                <a:lnTo>
                  <a:pt x="10528" y="9611"/>
                </a:lnTo>
                <a:lnTo>
                  <a:pt x="10382" y="9244"/>
                </a:lnTo>
                <a:lnTo>
                  <a:pt x="10198" y="8877"/>
                </a:lnTo>
                <a:lnTo>
                  <a:pt x="10162" y="8840"/>
                </a:lnTo>
                <a:lnTo>
                  <a:pt x="10565" y="8730"/>
                </a:lnTo>
                <a:lnTo>
                  <a:pt x="10932" y="8620"/>
                </a:lnTo>
                <a:lnTo>
                  <a:pt x="11702" y="8327"/>
                </a:lnTo>
                <a:close/>
                <a:moveTo>
                  <a:pt x="11776" y="7887"/>
                </a:moveTo>
                <a:lnTo>
                  <a:pt x="11299" y="8070"/>
                </a:lnTo>
                <a:lnTo>
                  <a:pt x="10822" y="8217"/>
                </a:lnTo>
                <a:lnTo>
                  <a:pt x="9868" y="8510"/>
                </a:lnTo>
                <a:lnTo>
                  <a:pt x="9832" y="8510"/>
                </a:lnTo>
                <a:lnTo>
                  <a:pt x="9795" y="8583"/>
                </a:lnTo>
                <a:lnTo>
                  <a:pt x="9758" y="8694"/>
                </a:lnTo>
                <a:lnTo>
                  <a:pt x="9832" y="8804"/>
                </a:lnTo>
                <a:lnTo>
                  <a:pt x="9868" y="8840"/>
                </a:lnTo>
                <a:lnTo>
                  <a:pt x="9942" y="8877"/>
                </a:lnTo>
                <a:lnTo>
                  <a:pt x="9905" y="8950"/>
                </a:lnTo>
                <a:lnTo>
                  <a:pt x="9905" y="9024"/>
                </a:lnTo>
                <a:lnTo>
                  <a:pt x="10088" y="9427"/>
                </a:lnTo>
                <a:lnTo>
                  <a:pt x="10198" y="9867"/>
                </a:lnTo>
                <a:lnTo>
                  <a:pt x="10235" y="9941"/>
                </a:lnTo>
                <a:lnTo>
                  <a:pt x="10272" y="9977"/>
                </a:lnTo>
                <a:lnTo>
                  <a:pt x="10308" y="10014"/>
                </a:lnTo>
                <a:lnTo>
                  <a:pt x="10382" y="10051"/>
                </a:lnTo>
                <a:lnTo>
                  <a:pt x="10932" y="9904"/>
                </a:lnTo>
                <a:lnTo>
                  <a:pt x="11446" y="9757"/>
                </a:lnTo>
                <a:lnTo>
                  <a:pt x="11959" y="9574"/>
                </a:lnTo>
                <a:lnTo>
                  <a:pt x="12436" y="9317"/>
                </a:lnTo>
                <a:lnTo>
                  <a:pt x="12509" y="9280"/>
                </a:lnTo>
                <a:lnTo>
                  <a:pt x="12583" y="9207"/>
                </a:lnTo>
                <a:lnTo>
                  <a:pt x="12583" y="9097"/>
                </a:lnTo>
                <a:lnTo>
                  <a:pt x="12546" y="9024"/>
                </a:lnTo>
                <a:lnTo>
                  <a:pt x="12253" y="8547"/>
                </a:lnTo>
                <a:lnTo>
                  <a:pt x="11996" y="7997"/>
                </a:lnTo>
                <a:lnTo>
                  <a:pt x="11959" y="7923"/>
                </a:lnTo>
                <a:lnTo>
                  <a:pt x="11922" y="7887"/>
                </a:lnTo>
                <a:close/>
                <a:moveTo>
                  <a:pt x="8914" y="9354"/>
                </a:moveTo>
                <a:lnTo>
                  <a:pt x="9061" y="9757"/>
                </a:lnTo>
                <a:lnTo>
                  <a:pt x="9281" y="10161"/>
                </a:lnTo>
                <a:lnTo>
                  <a:pt x="8658" y="10491"/>
                </a:lnTo>
                <a:lnTo>
                  <a:pt x="7961" y="10784"/>
                </a:lnTo>
                <a:lnTo>
                  <a:pt x="7814" y="10858"/>
                </a:lnTo>
                <a:lnTo>
                  <a:pt x="7741" y="10858"/>
                </a:lnTo>
                <a:lnTo>
                  <a:pt x="7704" y="10821"/>
                </a:lnTo>
                <a:lnTo>
                  <a:pt x="7631" y="10674"/>
                </a:lnTo>
                <a:lnTo>
                  <a:pt x="7594" y="10491"/>
                </a:lnTo>
                <a:lnTo>
                  <a:pt x="7521" y="10161"/>
                </a:lnTo>
                <a:lnTo>
                  <a:pt x="7374" y="9867"/>
                </a:lnTo>
                <a:lnTo>
                  <a:pt x="8914" y="9354"/>
                </a:lnTo>
                <a:close/>
                <a:moveTo>
                  <a:pt x="8951" y="8950"/>
                </a:moveTo>
                <a:lnTo>
                  <a:pt x="7154" y="9537"/>
                </a:lnTo>
                <a:lnTo>
                  <a:pt x="7117" y="9574"/>
                </a:lnTo>
                <a:lnTo>
                  <a:pt x="7080" y="9611"/>
                </a:lnTo>
                <a:lnTo>
                  <a:pt x="7044" y="9721"/>
                </a:lnTo>
                <a:lnTo>
                  <a:pt x="7080" y="9831"/>
                </a:lnTo>
                <a:lnTo>
                  <a:pt x="7190" y="9904"/>
                </a:lnTo>
                <a:lnTo>
                  <a:pt x="7190" y="10124"/>
                </a:lnTo>
                <a:lnTo>
                  <a:pt x="7227" y="10381"/>
                </a:lnTo>
                <a:lnTo>
                  <a:pt x="7374" y="10858"/>
                </a:lnTo>
                <a:lnTo>
                  <a:pt x="7411" y="11004"/>
                </a:lnTo>
                <a:lnTo>
                  <a:pt x="7521" y="11114"/>
                </a:lnTo>
                <a:lnTo>
                  <a:pt x="7631" y="11188"/>
                </a:lnTo>
                <a:lnTo>
                  <a:pt x="7777" y="11225"/>
                </a:lnTo>
                <a:lnTo>
                  <a:pt x="8034" y="11151"/>
                </a:lnTo>
                <a:lnTo>
                  <a:pt x="8291" y="11078"/>
                </a:lnTo>
                <a:lnTo>
                  <a:pt x="8768" y="10858"/>
                </a:lnTo>
                <a:lnTo>
                  <a:pt x="9245" y="10601"/>
                </a:lnTo>
                <a:lnTo>
                  <a:pt x="9685" y="10344"/>
                </a:lnTo>
                <a:lnTo>
                  <a:pt x="9721" y="10271"/>
                </a:lnTo>
                <a:lnTo>
                  <a:pt x="9758" y="10197"/>
                </a:lnTo>
                <a:lnTo>
                  <a:pt x="9758" y="10161"/>
                </a:lnTo>
                <a:lnTo>
                  <a:pt x="9721" y="10087"/>
                </a:lnTo>
                <a:lnTo>
                  <a:pt x="9538" y="9867"/>
                </a:lnTo>
                <a:lnTo>
                  <a:pt x="9391" y="9611"/>
                </a:lnTo>
                <a:lnTo>
                  <a:pt x="9281" y="9354"/>
                </a:lnTo>
                <a:lnTo>
                  <a:pt x="9208" y="9060"/>
                </a:lnTo>
                <a:lnTo>
                  <a:pt x="9171" y="8987"/>
                </a:lnTo>
                <a:lnTo>
                  <a:pt x="9098" y="8950"/>
                </a:lnTo>
                <a:close/>
                <a:moveTo>
                  <a:pt x="12473" y="10344"/>
                </a:moveTo>
                <a:lnTo>
                  <a:pt x="12619" y="10711"/>
                </a:lnTo>
                <a:lnTo>
                  <a:pt x="11959" y="11078"/>
                </a:lnTo>
                <a:lnTo>
                  <a:pt x="11299" y="11445"/>
                </a:lnTo>
                <a:lnTo>
                  <a:pt x="11152" y="10894"/>
                </a:lnTo>
                <a:lnTo>
                  <a:pt x="11189" y="10858"/>
                </a:lnTo>
                <a:lnTo>
                  <a:pt x="11189" y="10784"/>
                </a:lnTo>
                <a:lnTo>
                  <a:pt x="11482" y="10674"/>
                </a:lnTo>
                <a:lnTo>
                  <a:pt x="11776" y="10601"/>
                </a:lnTo>
                <a:lnTo>
                  <a:pt x="12473" y="10344"/>
                </a:lnTo>
                <a:close/>
                <a:moveTo>
                  <a:pt x="6273" y="10418"/>
                </a:moveTo>
                <a:lnTo>
                  <a:pt x="6347" y="10454"/>
                </a:lnTo>
                <a:lnTo>
                  <a:pt x="6420" y="10564"/>
                </a:lnTo>
                <a:lnTo>
                  <a:pt x="6567" y="10894"/>
                </a:lnTo>
                <a:lnTo>
                  <a:pt x="5797" y="11261"/>
                </a:lnTo>
                <a:lnTo>
                  <a:pt x="5100" y="11738"/>
                </a:lnTo>
                <a:lnTo>
                  <a:pt x="4953" y="11298"/>
                </a:lnTo>
                <a:lnTo>
                  <a:pt x="4843" y="11078"/>
                </a:lnTo>
                <a:lnTo>
                  <a:pt x="4733" y="10894"/>
                </a:lnTo>
                <a:lnTo>
                  <a:pt x="5613" y="10601"/>
                </a:lnTo>
                <a:lnTo>
                  <a:pt x="5943" y="10491"/>
                </a:lnTo>
                <a:lnTo>
                  <a:pt x="6237" y="10418"/>
                </a:lnTo>
                <a:close/>
                <a:moveTo>
                  <a:pt x="12583" y="9867"/>
                </a:moveTo>
                <a:lnTo>
                  <a:pt x="12509" y="9904"/>
                </a:lnTo>
                <a:lnTo>
                  <a:pt x="11519" y="10271"/>
                </a:lnTo>
                <a:lnTo>
                  <a:pt x="11115" y="10381"/>
                </a:lnTo>
                <a:lnTo>
                  <a:pt x="10932" y="10491"/>
                </a:lnTo>
                <a:lnTo>
                  <a:pt x="10859" y="10564"/>
                </a:lnTo>
                <a:lnTo>
                  <a:pt x="10785" y="10638"/>
                </a:lnTo>
                <a:lnTo>
                  <a:pt x="10785" y="10748"/>
                </a:lnTo>
                <a:lnTo>
                  <a:pt x="10822" y="10821"/>
                </a:lnTo>
                <a:lnTo>
                  <a:pt x="10859" y="10858"/>
                </a:lnTo>
                <a:lnTo>
                  <a:pt x="10859" y="10894"/>
                </a:lnTo>
                <a:lnTo>
                  <a:pt x="10895" y="11335"/>
                </a:lnTo>
                <a:lnTo>
                  <a:pt x="11005" y="11738"/>
                </a:lnTo>
                <a:lnTo>
                  <a:pt x="11005" y="11848"/>
                </a:lnTo>
                <a:lnTo>
                  <a:pt x="11079" y="11885"/>
                </a:lnTo>
                <a:lnTo>
                  <a:pt x="11152" y="11921"/>
                </a:lnTo>
                <a:lnTo>
                  <a:pt x="11225" y="11921"/>
                </a:lnTo>
                <a:lnTo>
                  <a:pt x="12142" y="11445"/>
                </a:lnTo>
                <a:lnTo>
                  <a:pt x="12986" y="10931"/>
                </a:lnTo>
                <a:lnTo>
                  <a:pt x="13060" y="10858"/>
                </a:lnTo>
                <a:lnTo>
                  <a:pt x="13096" y="10784"/>
                </a:lnTo>
                <a:lnTo>
                  <a:pt x="13096" y="10711"/>
                </a:lnTo>
                <a:lnTo>
                  <a:pt x="13060" y="10638"/>
                </a:lnTo>
                <a:lnTo>
                  <a:pt x="12876" y="10344"/>
                </a:lnTo>
                <a:lnTo>
                  <a:pt x="12766" y="10014"/>
                </a:lnTo>
                <a:lnTo>
                  <a:pt x="12729" y="9941"/>
                </a:lnTo>
                <a:lnTo>
                  <a:pt x="12656" y="9904"/>
                </a:lnTo>
                <a:lnTo>
                  <a:pt x="12583" y="9867"/>
                </a:lnTo>
                <a:close/>
                <a:moveTo>
                  <a:pt x="6200" y="9977"/>
                </a:moveTo>
                <a:lnTo>
                  <a:pt x="5980" y="10014"/>
                </a:lnTo>
                <a:lnTo>
                  <a:pt x="5760" y="10087"/>
                </a:lnTo>
                <a:lnTo>
                  <a:pt x="5356" y="10234"/>
                </a:lnTo>
                <a:lnTo>
                  <a:pt x="4843" y="10381"/>
                </a:lnTo>
                <a:lnTo>
                  <a:pt x="4329" y="10564"/>
                </a:lnTo>
                <a:lnTo>
                  <a:pt x="4293" y="10601"/>
                </a:lnTo>
                <a:lnTo>
                  <a:pt x="4256" y="10638"/>
                </a:lnTo>
                <a:lnTo>
                  <a:pt x="4219" y="10784"/>
                </a:lnTo>
                <a:lnTo>
                  <a:pt x="4256" y="10894"/>
                </a:lnTo>
                <a:lnTo>
                  <a:pt x="4293" y="10931"/>
                </a:lnTo>
                <a:lnTo>
                  <a:pt x="4366" y="10968"/>
                </a:lnTo>
                <a:lnTo>
                  <a:pt x="4513" y="11298"/>
                </a:lnTo>
                <a:lnTo>
                  <a:pt x="4659" y="11701"/>
                </a:lnTo>
                <a:lnTo>
                  <a:pt x="4769" y="12142"/>
                </a:lnTo>
                <a:lnTo>
                  <a:pt x="4843" y="12215"/>
                </a:lnTo>
                <a:lnTo>
                  <a:pt x="4916" y="12252"/>
                </a:lnTo>
                <a:lnTo>
                  <a:pt x="4990" y="12252"/>
                </a:lnTo>
                <a:lnTo>
                  <a:pt x="5100" y="12215"/>
                </a:lnTo>
                <a:lnTo>
                  <a:pt x="5540" y="11921"/>
                </a:lnTo>
                <a:lnTo>
                  <a:pt x="5980" y="11665"/>
                </a:lnTo>
                <a:lnTo>
                  <a:pt x="6420" y="11445"/>
                </a:lnTo>
                <a:lnTo>
                  <a:pt x="6934" y="11225"/>
                </a:lnTo>
                <a:lnTo>
                  <a:pt x="6970" y="11188"/>
                </a:lnTo>
                <a:lnTo>
                  <a:pt x="7044" y="11114"/>
                </a:lnTo>
                <a:lnTo>
                  <a:pt x="7044" y="11041"/>
                </a:lnTo>
                <a:lnTo>
                  <a:pt x="7044" y="10931"/>
                </a:lnTo>
                <a:lnTo>
                  <a:pt x="6897" y="10601"/>
                </a:lnTo>
                <a:lnTo>
                  <a:pt x="6750" y="10307"/>
                </a:lnTo>
                <a:lnTo>
                  <a:pt x="6677" y="10161"/>
                </a:lnTo>
                <a:lnTo>
                  <a:pt x="6530" y="10051"/>
                </a:lnTo>
                <a:lnTo>
                  <a:pt x="6383" y="10014"/>
                </a:lnTo>
                <a:lnTo>
                  <a:pt x="6200" y="9977"/>
                </a:lnTo>
                <a:close/>
                <a:moveTo>
                  <a:pt x="9832" y="11371"/>
                </a:moveTo>
                <a:lnTo>
                  <a:pt x="10125" y="11921"/>
                </a:lnTo>
                <a:lnTo>
                  <a:pt x="9721" y="12142"/>
                </a:lnTo>
                <a:lnTo>
                  <a:pt x="9318" y="12288"/>
                </a:lnTo>
                <a:lnTo>
                  <a:pt x="8914" y="12435"/>
                </a:lnTo>
                <a:lnTo>
                  <a:pt x="8511" y="12545"/>
                </a:lnTo>
                <a:lnTo>
                  <a:pt x="8328" y="12032"/>
                </a:lnTo>
                <a:lnTo>
                  <a:pt x="8694" y="11921"/>
                </a:lnTo>
                <a:lnTo>
                  <a:pt x="9098" y="11738"/>
                </a:lnTo>
                <a:lnTo>
                  <a:pt x="9832" y="11371"/>
                </a:lnTo>
                <a:close/>
                <a:moveTo>
                  <a:pt x="9868" y="10894"/>
                </a:moveTo>
                <a:lnTo>
                  <a:pt x="8951" y="11298"/>
                </a:lnTo>
                <a:lnTo>
                  <a:pt x="8474" y="11481"/>
                </a:lnTo>
                <a:lnTo>
                  <a:pt x="8071" y="11738"/>
                </a:lnTo>
                <a:lnTo>
                  <a:pt x="7997" y="11738"/>
                </a:lnTo>
                <a:lnTo>
                  <a:pt x="7924" y="11775"/>
                </a:lnTo>
                <a:lnTo>
                  <a:pt x="7887" y="11885"/>
                </a:lnTo>
                <a:lnTo>
                  <a:pt x="7887" y="11958"/>
                </a:lnTo>
                <a:lnTo>
                  <a:pt x="8034" y="12398"/>
                </a:lnTo>
                <a:lnTo>
                  <a:pt x="8181" y="12839"/>
                </a:lnTo>
                <a:lnTo>
                  <a:pt x="8254" y="12949"/>
                </a:lnTo>
                <a:lnTo>
                  <a:pt x="8328" y="12985"/>
                </a:lnTo>
                <a:lnTo>
                  <a:pt x="8364" y="12985"/>
                </a:lnTo>
                <a:lnTo>
                  <a:pt x="8951" y="12839"/>
                </a:lnTo>
                <a:lnTo>
                  <a:pt x="9465" y="12655"/>
                </a:lnTo>
                <a:lnTo>
                  <a:pt x="10015" y="12472"/>
                </a:lnTo>
                <a:lnTo>
                  <a:pt x="10528" y="12215"/>
                </a:lnTo>
                <a:lnTo>
                  <a:pt x="10565" y="12142"/>
                </a:lnTo>
                <a:lnTo>
                  <a:pt x="10602" y="12105"/>
                </a:lnTo>
                <a:lnTo>
                  <a:pt x="10602" y="12032"/>
                </a:lnTo>
                <a:lnTo>
                  <a:pt x="10602" y="11958"/>
                </a:lnTo>
                <a:lnTo>
                  <a:pt x="10125" y="11041"/>
                </a:lnTo>
                <a:lnTo>
                  <a:pt x="10088" y="10968"/>
                </a:lnTo>
                <a:lnTo>
                  <a:pt x="10015" y="10894"/>
                </a:lnTo>
                <a:close/>
                <a:moveTo>
                  <a:pt x="13133" y="12288"/>
                </a:moveTo>
                <a:lnTo>
                  <a:pt x="13243" y="12325"/>
                </a:lnTo>
                <a:lnTo>
                  <a:pt x="13353" y="12472"/>
                </a:lnTo>
                <a:lnTo>
                  <a:pt x="13610" y="12985"/>
                </a:lnTo>
                <a:lnTo>
                  <a:pt x="12839" y="13242"/>
                </a:lnTo>
                <a:lnTo>
                  <a:pt x="12106" y="13572"/>
                </a:lnTo>
                <a:lnTo>
                  <a:pt x="11996" y="13352"/>
                </a:lnTo>
                <a:lnTo>
                  <a:pt x="11886" y="13132"/>
                </a:lnTo>
                <a:lnTo>
                  <a:pt x="11739" y="12692"/>
                </a:lnTo>
                <a:lnTo>
                  <a:pt x="12032" y="12618"/>
                </a:lnTo>
                <a:lnTo>
                  <a:pt x="12289" y="12545"/>
                </a:lnTo>
                <a:lnTo>
                  <a:pt x="12839" y="12362"/>
                </a:lnTo>
                <a:lnTo>
                  <a:pt x="13023" y="12288"/>
                </a:lnTo>
                <a:close/>
                <a:moveTo>
                  <a:pt x="7044" y="12325"/>
                </a:moveTo>
                <a:lnTo>
                  <a:pt x="7337" y="13022"/>
                </a:lnTo>
                <a:lnTo>
                  <a:pt x="5833" y="13792"/>
                </a:lnTo>
                <a:lnTo>
                  <a:pt x="5613" y="13132"/>
                </a:lnTo>
                <a:lnTo>
                  <a:pt x="5943" y="12875"/>
                </a:lnTo>
                <a:lnTo>
                  <a:pt x="6273" y="12655"/>
                </a:lnTo>
                <a:lnTo>
                  <a:pt x="6677" y="12472"/>
                </a:lnTo>
                <a:lnTo>
                  <a:pt x="7044" y="12325"/>
                </a:lnTo>
                <a:close/>
                <a:moveTo>
                  <a:pt x="13060" y="11885"/>
                </a:moveTo>
                <a:lnTo>
                  <a:pt x="12839" y="11921"/>
                </a:lnTo>
                <a:lnTo>
                  <a:pt x="12473" y="12068"/>
                </a:lnTo>
                <a:lnTo>
                  <a:pt x="11922" y="12215"/>
                </a:lnTo>
                <a:lnTo>
                  <a:pt x="11666" y="12288"/>
                </a:lnTo>
                <a:lnTo>
                  <a:pt x="11446" y="12398"/>
                </a:lnTo>
                <a:lnTo>
                  <a:pt x="11372" y="12435"/>
                </a:lnTo>
                <a:lnTo>
                  <a:pt x="11372" y="12472"/>
                </a:lnTo>
                <a:lnTo>
                  <a:pt x="11372" y="12582"/>
                </a:lnTo>
                <a:lnTo>
                  <a:pt x="11446" y="12655"/>
                </a:lnTo>
                <a:lnTo>
                  <a:pt x="11519" y="12692"/>
                </a:lnTo>
                <a:lnTo>
                  <a:pt x="11482" y="12839"/>
                </a:lnTo>
                <a:lnTo>
                  <a:pt x="11482" y="13022"/>
                </a:lnTo>
                <a:lnTo>
                  <a:pt x="11519" y="13169"/>
                </a:lnTo>
                <a:lnTo>
                  <a:pt x="11556" y="13315"/>
                </a:lnTo>
                <a:lnTo>
                  <a:pt x="11702" y="13646"/>
                </a:lnTo>
                <a:lnTo>
                  <a:pt x="11886" y="13902"/>
                </a:lnTo>
                <a:lnTo>
                  <a:pt x="11996" y="13976"/>
                </a:lnTo>
                <a:lnTo>
                  <a:pt x="12106" y="13976"/>
                </a:lnTo>
                <a:lnTo>
                  <a:pt x="13023" y="13609"/>
                </a:lnTo>
                <a:lnTo>
                  <a:pt x="13940" y="13279"/>
                </a:lnTo>
                <a:lnTo>
                  <a:pt x="14013" y="13205"/>
                </a:lnTo>
                <a:lnTo>
                  <a:pt x="14050" y="13169"/>
                </a:lnTo>
                <a:lnTo>
                  <a:pt x="14087" y="13095"/>
                </a:lnTo>
                <a:lnTo>
                  <a:pt x="14050" y="13022"/>
                </a:lnTo>
                <a:lnTo>
                  <a:pt x="13646" y="12142"/>
                </a:lnTo>
                <a:lnTo>
                  <a:pt x="13573" y="12032"/>
                </a:lnTo>
                <a:lnTo>
                  <a:pt x="13463" y="11958"/>
                </a:lnTo>
                <a:lnTo>
                  <a:pt x="13353" y="11885"/>
                </a:lnTo>
                <a:close/>
                <a:moveTo>
                  <a:pt x="7190" y="11848"/>
                </a:moveTo>
                <a:lnTo>
                  <a:pt x="7117" y="11885"/>
                </a:lnTo>
                <a:lnTo>
                  <a:pt x="6640" y="12032"/>
                </a:lnTo>
                <a:lnTo>
                  <a:pt x="6163" y="12215"/>
                </a:lnTo>
                <a:lnTo>
                  <a:pt x="5723" y="12508"/>
                </a:lnTo>
                <a:lnTo>
                  <a:pt x="5320" y="12802"/>
                </a:lnTo>
                <a:lnTo>
                  <a:pt x="5246" y="12839"/>
                </a:lnTo>
                <a:lnTo>
                  <a:pt x="5210" y="12875"/>
                </a:lnTo>
                <a:lnTo>
                  <a:pt x="5173" y="12912"/>
                </a:lnTo>
                <a:lnTo>
                  <a:pt x="5173" y="12985"/>
                </a:lnTo>
                <a:lnTo>
                  <a:pt x="5246" y="13279"/>
                </a:lnTo>
                <a:lnTo>
                  <a:pt x="5320" y="13572"/>
                </a:lnTo>
                <a:lnTo>
                  <a:pt x="5540" y="14159"/>
                </a:lnTo>
                <a:lnTo>
                  <a:pt x="5576" y="14196"/>
                </a:lnTo>
                <a:lnTo>
                  <a:pt x="5650" y="14269"/>
                </a:lnTo>
                <a:lnTo>
                  <a:pt x="5797" y="14269"/>
                </a:lnTo>
                <a:lnTo>
                  <a:pt x="7667" y="13315"/>
                </a:lnTo>
                <a:lnTo>
                  <a:pt x="7741" y="13279"/>
                </a:lnTo>
                <a:lnTo>
                  <a:pt x="7777" y="13205"/>
                </a:lnTo>
                <a:lnTo>
                  <a:pt x="7814" y="13132"/>
                </a:lnTo>
                <a:lnTo>
                  <a:pt x="7777" y="13059"/>
                </a:lnTo>
                <a:lnTo>
                  <a:pt x="7374" y="11995"/>
                </a:lnTo>
                <a:lnTo>
                  <a:pt x="7337" y="11921"/>
                </a:lnTo>
                <a:lnTo>
                  <a:pt x="7264" y="11885"/>
                </a:lnTo>
                <a:lnTo>
                  <a:pt x="7190" y="11848"/>
                </a:lnTo>
                <a:close/>
                <a:moveTo>
                  <a:pt x="10528" y="13279"/>
                </a:moveTo>
                <a:lnTo>
                  <a:pt x="10895" y="13976"/>
                </a:lnTo>
                <a:lnTo>
                  <a:pt x="9318" y="14599"/>
                </a:lnTo>
                <a:lnTo>
                  <a:pt x="9025" y="13902"/>
                </a:lnTo>
                <a:lnTo>
                  <a:pt x="9098" y="13829"/>
                </a:lnTo>
                <a:lnTo>
                  <a:pt x="9098" y="13792"/>
                </a:lnTo>
                <a:lnTo>
                  <a:pt x="9135" y="13756"/>
                </a:lnTo>
                <a:lnTo>
                  <a:pt x="9465" y="13609"/>
                </a:lnTo>
                <a:lnTo>
                  <a:pt x="9758" y="13535"/>
                </a:lnTo>
                <a:lnTo>
                  <a:pt x="10528" y="13279"/>
                </a:lnTo>
                <a:close/>
                <a:moveTo>
                  <a:pt x="10639" y="12839"/>
                </a:moveTo>
                <a:lnTo>
                  <a:pt x="10565" y="12875"/>
                </a:lnTo>
                <a:lnTo>
                  <a:pt x="9501" y="13242"/>
                </a:lnTo>
                <a:lnTo>
                  <a:pt x="9061" y="13352"/>
                </a:lnTo>
                <a:lnTo>
                  <a:pt x="8878" y="13462"/>
                </a:lnTo>
                <a:lnTo>
                  <a:pt x="8768" y="13499"/>
                </a:lnTo>
                <a:lnTo>
                  <a:pt x="8731" y="13572"/>
                </a:lnTo>
                <a:lnTo>
                  <a:pt x="8658" y="13682"/>
                </a:lnTo>
                <a:lnTo>
                  <a:pt x="8694" y="13829"/>
                </a:lnTo>
                <a:lnTo>
                  <a:pt x="8731" y="13866"/>
                </a:lnTo>
                <a:lnTo>
                  <a:pt x="8731" y="13902"/>
                </a:lnTo>
                <a:lnTo>
                  <a:pt x="8768" y="14159"/>
                </a:lnTo>
                <a:lnTo>
                  <a:pt x="8841" y="14416"/>
                </a:lnTo>
                <a:lnTo>
                  <a:pt x="9025" y="14893"/>
                </a:lnTo>
                <a:lnTo>
                  <a:pt x="9098" y="14929"/>
                </a:lnTo>
                <a:lnTo>
                  <a:pt x="9135" y="14966"/>
                </a:lnTo>
                <a:lnTo>
                  <a:pt x="9208" y="15003"/>
                </a:lnTo>
                <a:lnTo>
                  <a:pt x="9281" y="15003"/>
                </a:lnTo>
                <a:lnTo>
                  <a:pt x="11225" y="14269"/>
                </a:lnTo>
                <a:lnTo>
                  <a:pt x="11262" y="14232"/>
                </a:lnTo>
                <a:lnTo>
                  <a:pt x="11299" y="14159"/>
                </a:lnTo>
                <a:lnTo>
                  <a:pt x="11335" y="14086"/>
                </a:lnTo>
                <a:lnTo>
                  <a:pt x="11335" y="14012"/>
                </a:lnTo>
                <a:lnTo>
                  <a:pt x="10822" y="12985"/>
                </a:lnTo>
                <a:lnTo>
                  <a:pt x="10785" y="12912"/>
                </a:lnTo>
                <a:lnTo>
                  <a:pt x="10712" y="12875"/>
                </a:lnTo>
                <a:lnTo>
                  <a:pt x="10639" y="12839"/>
                </a:lnTo>
                <a:close/>
                <a:moveTo>
                  <a:pt x="7997" y="14342"/>
                </a:moveTo>
                <a:lnTo>
                  <a:pt x="8107" y="14489"/>
                </a:lnTo>
                <a:lnTo>
                  <a:pt x="8144" y="14599"/>
                </a:lnTo>
                <a:lnTo>
                  <a:pt x="8107" y="14746"/>
                </a:lnTo>
                <a:lnTo>
                  <a:pt x="8034" y="14893"/>
                </a:lnTo>
                <a:lnTo>
                  <a:pt x="7924" y="15003"/>
                </a:lnTo>
                <a:lnTo>
                  <a:pt x="7814" y="15149"/>
                </a:lnTo>
                <a:lnTo>
                  <a:pt x="7557" y="15296"/>
                </a:lnTo>
                <a:lnTo>
                  <a:pt x="7044" y="15516"/>
                </a:lnTo>
                <a:lnTo>
                  <a:pt x="6787" y="15590"/>
                </a:lnTo>
                <a:lnTo>
                  <a:pt x="6567" y="15736"/>
                </a:lnTo>
                <a:lnTo>
                  <a:pt x="6310" y="15113"/>
                </a:lnTo>
                <a:lnTo>
                  <a:pt x="6383" y="15076"/>
                </a:lnTo>
                <a:lnTo>
                  <a:pt x="6457" y="14966"/>
                </a:lnTo>
                <a:lnTo>
                  <a:pt x="6457" y="14929"/>
                </a:lnTo>
                <a:lnTo>
                  <a:pt x="6530" y="15003"/>
                </a:lnTo>
                <a:lnTo>
                  <a:pt x="6604" y="14966"/>
                </a:lnTo>
                <a:lnTo>
                  <a:pt x="6787" y="14929"/>
                </a:lnTo>
                <a:lnTo>
                  <a:pt x="7227" y="14783"/>
                </a:lnTo>
                <a:lnTo>
                  <a:pt x="7631" y="14599"/>
                </a:lnTo>
                <a:lnTo>
                  <a:pt x="7997" y="14342"/>
                </a:lnTo>
                <a:close/>
                <a:moveTo>
                  <a:pt x="15150" y="15370"/>
                </a:moveTo>
                <a:lnTo>
                  <a:pt x="15150" y="15443"/>
                </a:lnTo>
                <a:lnTo>
                  <a:pt x="15224" y="15480"/>
                </a:lnTo>
                <a:lnTo>
                  <a:pt x="15260" y="15516"/>
                </a:lnTo>
                <a:lnTo>
                  <a:pt x="15150" y="15736"/>
                </a:lnTo>
                <a:lnTo>
                  <a:pt x="15004" y="15993"/>
                </a:lnTo>
                <a:lnTo>
                  <a:pt x="14857" y="15626"/>
                </a:lnTo>
                <a:lnTo>
                  <a:pt x="15150" y="15370"/>
                </a:lnTo>
                <a:close/>
                <a:moveTo>
                  <a:pt x="7997" y="13902"/>
                </a:moveTo>
                <a:lnTo>
                  <a:pt x="7887" y="13939"/>
                </a:lnTo>
                <a:lnTo>
                  <a:pt x="7631" y="14122"/>
                </a:lnTo>
                <a:lnTo>
                  <a:pt x="7337" y="14269"/>
                </a:lnTo>
                <a:lnTo>
                  <a:pt x="7044" y="14416"/>
                </a:lnTo>
                <a:lnTo>
                  <a:pt x="6750" y="14526"/>
                </a:lnTo>
                <a:lnTo>
                  <a:pt x="6347" y="14599"/>
                </a:lnTo>
                <a:lnTo>
                  <a:pt x="6163" y="14673"/>
                </a:lnTo>
                <a:lnTo>
                  <a:pt x="6090" y="14746"/>
                </a:lnTo>
                <a:lnTo>
                  <a:pt x="6017" y="14819"/>
                </a:lnTo>
                <a:lnTo>
                  <a:pt x="6017" y="14929"/>
                </a:lnTo>
                <a:lnTo>
                  <a:pt x="5943" y="15003"/>
                </a:lnTo>
                <a:lnTo>
                  <a:pt x="5943" y="15113"/>
                </a:lnTo>
                <a:lnTo>
                  <a:pt x="6127" y="15590"/>
                </a:lnTo>
                <a:lnTo>
                  <a:pt x="6273" y="16103"/>
                </a:lnTo>
                <a:lnTo>
                  <a:pt x="6347" y="16177"/>
                </a:lnTo>
                <a:lnTo>
                  <a:pt x="6420" y="16213"/>
                </a:lnTo>
                <a:lnTo>
                  <a:pt x="6493" y="16213"/>
                </a:lnTo>
                <a:lnTo>
                  <a:pt x="6567" y="16177"/>
                </a:lnTo>
                <a:lnTo>
                  <a:pt x="6787" y="16030"/>
                </a:lnTo>
                <a:lnTo>
                  <a:pt x="7007" y="15920"/>
                </a:lnTo>
                <a:lnTo>
                  <a:pt x="7484" y="15736"/>
                </a:lnTo>
                <a:lnTo>
                  <a:pt x="7704" y="15663"/>
                </a:lnTo>
                <a:lnTo>
                  <a:pt x="7924" y="15553"/>
                </a:lnTo>
                <a:lnTo>
                  <a:pt x="8144" y="15406"/>
                </a:lnTo>
                <a:lnTo>
                  <a:pt x="8328" y="15223"/>
                </a:lnTo>
                <a:lnTo>
                  <a:pt x="8438" y="15076"/>
                </a:lnTo>
                <a:lnTo>
                  <a:pt x="8511" y="14893"/>
                </a:lnTo>
                <a:lnTo>
                  <a:pt x="8511" y="14709"/>
                </a:lnTo>
                <a:lnTo>
                  <a:pt x="8511" y="14526"/>
                </a:lnTo>
                <a:lnTo>
                  <a:pt x="8474" y="14342"/>
                </a:lnTo>
                <a:lnTo>
                  <a:pt x="8364" y="14159"/>
                </a:lnTo>
                <a:lnTo>
                  <a:pt x="8254" y="14049"/>
                </a:lnTo>
                <a:lnTo>
                  <a:pt x="8071" y="13939"/>
                </a:lnTo>
                <a:lnTo>
                  <a:pt x="7997" y="13902"/>
                </a:lnTo>
                <a:close/>
                <a:moveTo>
                  <a:pt x="14710" y="15736"/>
                </a:moveTo>
                <a:lnTo>
                  <a:pt x="14747" y="15993"/>
                </a:lnTo>
                <a:lnTo>
                  <a:pt x="14820" y="16250"/>
                </a:lnTo>
                <a:lnTo>
                  <a:pt x="14490" y="16507"/>
                </a:lnTo>
                <a:lnTo>
                  <a:pt x="14417" y="16397"/>
                </a:lnTo>
                <a:lnTo>
                  <a:pt x="14307" y="15993"/>
                </a:lnTo>
                <a:lnTo>
                  <a:pt x="14380" y="15956"/>
                </a:lnTo>
                <a:lnTo>
                  <a:pt x="14710" y="15736"/>
                </a:lnTo>
                <a:close/>
                <a:moveTo>
                  <a:pt x="14123" y="16103"/>
                </a:moveTo>
                <a:lnTo>
                  <a:pt x="14160" y="16397"/>
                </a:lnTo>
                <a:lnTo>
                  <a:pt x="14233" y="16690"/>
                </a:lnTo>
                <a:lnTo>
                  <a:pt x="13830" y="16873"/>
                </a:lnTo>
                <a:lnTo>
                  <a:pt x="13720" y="16727"/>
                </a:lnTo>
                <a:lnTo>
                  <a:pt x="13500" y="16433"/>
                </a:lnTo>
                <a:lnTo>
                  <a:pt x="14123" y="16103"/>
                </a:lnTo>
                <a:close/>
                <a:moveTo>
                  <a:pt x="13426" y="16470"/>
                </a:moveTo>
                <a:lnTo>
                  <a:pt x="13500" y="16727"/>
                </a:lnTo>
                <a:lnTo>
                  <a:pt x="13536" y="16873"/>
                </a:lnTo>
                <a:lnTo>
                  <a:pt x="13573" y="16984"/>
                </a:lnTo>
                <a:lnTo>
                  <a:pt x="13096" y="17167"/>
                </a:lnTo>
                <a:lnTo>
                  <a:pt x="12986" y="17057"/>
                </a:lnTo>
                <a:lnTo>
                  <a:pt x="12876" y="16873"/>
                </a:lnTo>
                <a:lnTo>
                  <a:pt x="12839" y="16727"/>
                </a:lnTo>
                <a:lnTo>
                  <a:pt x="13426" y="16470"/>
                </a:lnTo>
                <a:close/>
                <a:moveTo>
                  <a:pt x="12583" y="16837"/>
                </a:moveTo>
                <a:lnTo>
                  <a:pt x="12656" y="17094"/>
                </a:lnTo>
                <a:lnTo>
                  <a:pt x="12803" y="17277"/>
                </a:lnTo>
                <a:lnTo>
                  <a:pt x="12399" y="17460"/>
                </a:lnTo>
                <a:lnTo>
                  <a:pt x="12326" y="17387"/>
                </a:lnTo>
                <a:lnTo>
                  <a:pt x="12253" y="17277"/>
                </a:lnTo>
                <a:lnTo>
                  <a:pt x="12216" y="17167"/>
                </a:lnTo>
                <a:lnTo>
                  <a:pt x="12216" y="17020"/>
                </a:lnTo>
                <a:lnTo>
                  <a:pt x="12583" y="16837"/>
                </a:lnTo>
                <a:close/>
                <a:moveTo>
                  <a:pt x="12032" y="17094"/>
                </a:moveTo>
                <a:lnTo>
                  <a:pt x="11996" y="17240"/>
                </a:lnTo>
                <a:lnTo>
                  <a:pt x="12032" y="17387"/>
                </a:lnTo>
                <a:lnTo>
                  <a:pt x="12106" y="17570"/>
                </a:lnTo>
                <a:lnTo>
                  <a:pt x="11812" y="17644"/>
                </a:lnTo>
                <a:lnTo>
                  <a:pt x="11776" y="17644"/>
                </a:lnTo>
                <a:lnTo>
                  <a:pt x="11739" y="17497"/>
                </a:lnTo>
                <a:lnTo>
                  <a:pt x="11666" y="17240"/>
                </a:lnTo>
                <a:lnTo>
                  <a:pt x="12032" y="17094"/>
                </a:lnTo>
                <a:close/>
                <a:moveTo>
                  <a:pt x="11446" y="17350"/>
                </a:moveTo>
                <a:lnTo>
                  <a:pt x="11482" y="17607"/>
                </a:lnTo>
                <a:lnTo>
                  <a:pt x="11519" y="17791"/>
                </a:lnTo>
                <a:lnTo>
                  <a:pt x="11189" y="17901"/>
                </a:lnTo>
                <a:lnTo>
                  <a:pt x="11115" y="17937"/>
                </a:lnTo>
                <a:lnTo>
                  <a:pt x="11115" y="17864"/>
                </a:lnTo>
                <a:lnTo>
                  <a:pt x="11115" y="17827"/>
                </a:lnTo>
                <a:lnTo>
                  <a:pt x="11115" y="17717"/>
                </a:lnTo>
                <a:lnTo>
                  <a:pt x="11005" y="17607"/>
                </a:lnTo>
                <a:lnTo>
                  <a:pt x="10969" y="17534"/>
                </a:lnTo>
                <a:lnTo>
                  <a:pt x="11446" y="17350"/>
                </a:lnTo>
                <a:close/>
                <a:moveTo>
                  <a:pt x="10639" y="17644"/>
                </a:moveTo>
                <a:lnTo>
                  <a:pt x="10749" y="17791"/>
                </a:lnTo>
                <a:lnTo>
                  <a:pt x="10859" y="17901"/>
                </a:lnTo>
                <a:lnTo>
                  <a:pt x="10932" y="17974"/>
                </a:lnTo>
                <a:lnTo>
                  <a:pt x="10969" y="17974"/>
                </a:lnTo>
                <a:lnTo>
                  <a:pt x="10455" y="18194"/>
                </a:lnTo>
                <a:lnTo>
                  <a:pt x="10418" y="18121"/>
                </a:lnTo>
                <a:lnTo>
                  <a:pt x="10345" y="18121"/>
                </a:lnTo>
                <a:lnTo>
                  <a:pt x="10235" y="18157"/>
                </a:lnTo>
                <a:lnTo>
                  <a:pt x="10162" y="17901"/>
                </a:lnTo>
                <a:lnTo>
                  <a:pt x="10125" y="17827"/>
                </a:lnTo>
                <a:lnTo>
                  <a:pt x="10639" y="17644"/>
                </a:lnTo>
                <a:close/>
                <a:moveTo>
                  <a:pt x="10272" y="440"/>
                </a:moveTo>
                <a:lnTo>
                  <a:pt x="10455" y="477"/>
                </a:lnTo>
                <a:lnTo>
                  <a:pt x="10565" y="550"/>
                </a:lnTo>
                <a:lnTo>
                  <a:pt x="10675" y="624"/>
                </a:lnTo>
                <a:lnTo>
                  <a:pt x="10785" y="734"/>
                </a:lnTo>
                <a:lnTo>
                  <a:pt x="10969" y="990"/>
                </a:lnTo>
                <a:lnTo>
                  <a:pt x="11005" y="1210"/>
                </a:lnTo>
                <a:lnTo>
                  <a:pt x="11042" y="1431"/>
                </a:lnTo>
                <a:lnTo>
                  <a:pt x="11335" y="2348"/>
                </a:lnTo>
                <a:lnTo>
                  <a:pt x="11886" y="3998"/>
                </a:lnTo>
                <a:lnTo>
                  <a:pt x="13060" y="7300"/>
                </a:lnTo>
                <a:lnTo>
                  <a:pt x="14233" y="10564"/>
                </a:lnTo>
                <a:lnTo>
                  <a:pt x="14857" y="12215"/>
                </a:lnTo>
                <a:lnTo>
                  <a:pt x="15187" y="13095"/>
                </a:lnTo>
                <a:lnTo>
                  <a:pt x="15407" y="13646"/>
                </a:lnTo>
                <a:lnTo>
                  <a:pt x="15334" y="13682"/>
                </a:lnTo>
                <a:lnTo>
                  <a:pt x="15297" y="13829"/>
                </a:lnTo>
                <a:lnTo>
                  <a:pt x="15297" y="13939"/>
                </a:lnTo>
                <a:lnTo>
                  <a:pt x="15260" y="14196"/>
                </a:lnTo>
                <a:lnTo>
                  <a:pt x="15224" y="14379"/>
                </a:lnTo>
                <a:lnTo>
                  <a:pt x="15187" y="14526"/>
                </a:lnTo>
                <a:lnTo>
                  <a:pt x="15004" y="14856"/>
                </a:lnTo>
                <a:lnTo>
                  <a:pt x="14747" y="15149"/>
                </a:lnTo>
                <a:lnTo>
                  <a:pt x="14453" y="15370"/>
                </a:lnTo>
                <a:lnTo>
                  <a:pt x="14123" y="15590"/>
                </a:lnTo>
                <a:lnTo>
                  <a:pt x="13793" y="15773"/>
                </a:lnTo>
                <a:lnTo>
                  <a:pt x="13060" y="16140"/>
                </a:lnTo>
                <a:lnTo>
                  <a:pt x="12326" y="16470"/>
                </a:lnTo>
                <a:lnTo>
                  <a:pt x="10859" y="17094"/>
                </a:lnTo>
                <a:lnTo>
                  <a:pt x="10015" y="17424"/>
                </a:lnTo>
                <a:lnTo>
                  <a:pt x="9978" y="17387"/>
                </a:lnTo>
                <a:lnTo>
                  <a:pt x="9942" y="17387"/>
                </a:lnTo>
                <a:lnTo>
                  <a:pt x="9905" y="17424"/>
                </a:lnTo>
                <a:lnTo>
                  <a:pt x="9905" y="17460"/>
                </a:lnTo>
                <a:lnTo>
                  <a:pt x="8841" y="17791"/>
                </a:lnTo>
                <a:lnTo>
                  <a:pt x="7777" y="18121"/>
                </a:lnTo>
                <a:lnTo>
                  <a:pt x="6970" y="18304"/>
                </a:lnTo>
                <a:lnTo>
                  <a:pt x="6163" y="18487"/>
                </a:lnTo>
                <a:lnTo>
                  <a:pt x="5797" y="18524"/>
                </a:lnTo>
                <a:lnTo>
                  <a:pt x="5613" y="18524"/>
                </a:lnTo>
                <a:lnTo>
                  <a:pt x="5430" y="18451"/>
                </a:lnTo>
                <a:lnTo>
                  <a:pt x="5283" y="18377"/>
                </a:lnTo>
                <a:lnTo>
                  <a:pt x="5173" y="18231"/>
                </a:lnTo>
                <a:lnTo>
                  <a:pt x="5063" y="18121"/>
                </a:lnTo>
                <a:lnTo>
                  <a:pt x="4953" y="17974"/>
                </a:lnTo>
                <a:lnTo>
                  <a:pt x="4879" y="17680"/>
                </a:lnTo>
                <a:lnTo>
                  <a:pt x="4769" y="17387"/>
                </a:lnTo>
                <a:lnTo>
                  <a:pt x="4476" y="16507"/>
                </a:lnTo>
                <a:lnTo>
                  <a:pt x="3926" y="14819"/>
                </a:lnTo>
                <a:lnTo>
                  <a:pt x="3376" y="13169"/>
                </a:lnTo>
                <a:lnTo>
                  <a:pt x="2752" y="11518"/>
                </a:lnTo>
                <a:lnTo>
                  <a:pt x="2165" y="9867"/>
                </a:lnTo>
                <a:lnTo>
                  <a:pt x="1505" y="8253"/>
                </a:lnTo>
                <a:lnTo>
                  <a:pt x="845" y="6603"/>
                </a:lnTo>
                <a:lnTo>
                  <a:pt x="588" y="6052"/>
                </a:lnTo>
                <a:lnTo>
                  <a:pt x="478" y="5796"/>
                </a:lnTo>
                <a:lnTo>
                  <a:pt x="331" y="5539"/>
                </a:lnTo>
                <a:lnTo>
                  <a:pt x="368" y="5502"/>
                </a:lnTo>
                <a:lnTo>
                  <a:pt x="404" y="5429"/>
                </a:lnTo>
                <a:lnTo>
                  <a:pt x="368" y="5209"/>
                </a:lnTo>
                <a:lnTo>
                  <a:pt x="404" y="5025"/>
                </a:lnTo>
                <a:lnTo>
                  <a:pt x="404" y="4879"/>
                </a:lnTo>
                <a:lnTo>
                  <a:pt x="478" y="4695"/>
                </a:lnTo>
                <a:lnTo>
                  <a:pt x="624" y="4402"/>
                </a:lnTo>
                <a:lnTo>
                  <a:pt x="845" y="4145"/>
                </a:lnTo>
                <a:lnTo>
                  <a:pt x="1101" y="3888"/>
                </a:lnTo>
                <a:lnTo>
                  <a:pt x="1395" y="3668"/>
                </a:lnTo>
                <a:lnTo>
                  <a:pt x="1725" y="3485"/>
                </a:lnTo>
                <a:lnTo>
                  <a:pt x="2018" y="3301"/>
                </a:lnTo>
                <a:lnTo>
                  <a:pt x="2789" y="2935"/>
                </a:lnTo>
                <a:lnTo>
                  <a:pt x="3596" y="2641"/>
                </a:lnTo>
                <a:lnTo>
                  <a:pt x="5210" y="2017"/>
                </a:lnTo>
                <a:lnTo>
                  <a:pt x="6787" y="1394"/>
                </a:lnTo>
                <a:lnTo>
                  <a:pt x="7557" y="1100"/>
                </a:lnTo>
                <a:lnTo>
                  <a:pt x="8364" y="807"/>
                </a:lnTo>
                <a:lnTo>
                  <a:pt x="9135" y="587"/>
                </a:lnTo>
                <a:lnTo>
                  <a:pt x="9538" y="514"/>
                </a:lnTo>
                <a:lnTo>
                  <a:pt x="9942" y="440"/>
                </a:lnTo>
                <a:close/>
                <a:moveTo>
                  <a:pt x="9868" y="17937"/>
                </a:moveTo>
                <a:lnTo>
                  <a:pt x="9868" y="17974"/>
                </a:lnTo>
                <a:lnTo>
                  <a:pt x="9905" y="18157"/>
                </a:lnTo>
                <a:lnTo>
                  <a:pt x="10015" y="18341"/>
                </a:lnTo>
                <a:lnTo>
                  <a:pt x="9575" y="18524"/>
                </a:lnTo>
                <a:lnTo>
                  <a:pt x="9575" y="18487"/>
                </a:lnTo>
                <a:lnTo>
                  <a:pt x="9538" y="18341"/>
                </a:lnTo>
                <a:lnTo>
                  <a:pt x="9465" y="18231"/>
                </a:lnTo>
                <a:lnTo>
                  <a:pt x="9391" y="18084"/>
                </a:lnTo>
                <a:lnTo>
                  <a:pt x="9868" y="17937"/>
                </a:lnTo>
                <a:close/>
                <a:moveTo>
                  <a:pt x="9098" y="18194"/>
                </a:moveTo>
                <a:lnTo>
                  <a:pt x="9171" y="18414"/>
                </a:lnTo>
                <a:lnTo>
                  <a:pt x="9245" y="18524"/>
                </a:lnTo>
                <a:lnTo>
                  <a:pt x="9318" y="18598"/>
                </a:lnTo>
                <a:lnTo>
                  <a:pt x="8841" y="18781"/>
                </a:lnTo>
                <a:lnTo>
                  <a:pt x="8768" y="18708"/>
                </a:lnTo>
                <a:lnTo>
                  <a:pt x="8694" y="18598"/>
                </a:lnTo>
                <a:lnTo>
                  <a:pt x="8621" y="18487"/>
                </a:lnTo>
                <a:lnTo>
                  <a:pt x="8584" y="18341"/>
                </a:lnTo>
                <a:lnTo>
                  <a:pt x="9098" y="18194"/>
                </a:lnTo>
                <a:close/>
                <a:moveTo>
                  <a:pt x="8254" y="18414"/>
                </a:moveTo>
                <a:lnTo>
                  <a:pt x="8291" y="18561"/>
                </a:lnTo>
                <a:lnTo>
                  <a:pt x="8364" y="18744"/>
                </a:lnTo>
                <a:lnTo>
                  <a:pt x="8511" y="18928"/>
                </a:lnTo>
                <a:lnTo>
                  <a:pt x="8181" y="19038"/>
                </a:lnTo>
                <a:lnTo>
                  <a:pt x="8144" y="18964"/>
                </a:lnTo>
                <a:lnTo>
                  <a:pt x="8107" y="18928"/>
                </a:lnTo>
                <a:lnTo>
                  <a:pt x="7997" y="18854"/>
                </a:lnTo>
                <a:lnTo>
                  <a:pt x="7961" y="18818"/>
                </a:lnTo>
                <a:lnTo>
                  <a:pt x="7851" y="18634"/>
                </a:lnTo>
                <a:lnTo>
                  <a:pt x="7851" y="18561"/>
                </a:lnTo>
                <a:lnTo>
                  <a:pt x="8254" y="18414"/>
                </a:lnTo>
                <a:close/>
                <a:moveTo>
                  <a:pt x="5246" y="18818"/>
                </a:moveTo>
                <a:lnTo>
                  <a:pt x="5430" y="18891"/>
                </a:lnTo>
                <a:lnTo>
                  <a:pt x="5650" y="18928"/>
                </a:lnTo>
                <a:lnTo>
                  <a:pt x="5870" y="18964"/>
                </a:lnTo>
                <a:lnTo>
                  <a:pt x="5943" y="19221"/>
                </a:lnTo>
                <a:lnTo>
                  <a:pt x="5760" y="19148"/>
                </a:lnTo>
                <a:lnTo>
                  <a:pt x="5576" y="19038"/>
                </a:lnTo>
                <a:lnTo>
                  <a:pt x="5393" y="18928"/>
                </a:lnTo>
                <a:lnTo>
                  <a:pt x="5246" y="18818"/>
                </a:lnTo>
                <a:close/>
                <a:moveTo>
                  <a:pt x="7557" y="18634"/>
                </a:moveTo>
                <a:lnTo>
                  <a:pt x="7557" y="18781"/>
                </a:lnTo>
                <a:lnTo>
                  <a:pt x="7631" y="18928"/>
                </a:lnTo>
                <a:lnTo>
                  <a:pt x="7704" y="19038"/>
                </a:lnTo>
                <a:lnTo>
                  <a:pt x="7777" y="19148"/>
                </a:lnTo>
                <a:lnTo>
                  <a:pt x="7704" y="19184"/>
                </a:lnTo>
                <a:lnTo>
                  <a:pt x="7227" y="19294"/>
                </a:lnTo>
                <a:lnTo>
                  <a:pt x="7154" y="19184"/>
                </a:lnTo>
                <a:lnTo>
                  <a:pt x="7080" y="19074"/>
                </a:lnTo>
                <a:lnTo>
                  <a:pt x="6970" y="18928"/>
                </a:lnTo>
                <a:lnTo>
                  <a:pt x="6897" y="18781"/>
                </a:lnTo>
                <a:lnTo>
                  <a:pt x="7117" y="18708"/>
                </a:lnTo>
                <a:lnTo>
                  <a:pt x="7557" y="18634"/>
                </a:lnTo>
                <a:close/>
                <a:moveTo>
                  <a:pt x="6604" y="18854"/>
                </a:moveTo>
                <a:lnTo>
                  <a:pt x="6677" y="19111"/>
                </a:lnTo>
                <a:lnTo>
                  <a:pt x="6750" y="19221"/>
                </a:lnTo>
                <a:lnTo>
                  <a:pt x="6824" y="19331"/>
                </a:lnTo>
                <a:lnTo>
                  <a:pt x="6493" y="19331"/>
                </a:lnTo>
                <a:lnTo>
                  <a:pt x="6493" y="19258"/>
                </a:lnTo>
                <a:lnTo>
                  <a:pt x="6493" y="19221"/>
                </a:lnTo>
                <a:lnTo>
                  <a:pt x="6420" y="19184"/>
                </a:lnTo>
                <a:lnTo>
                  <a:pt x="6383" y="19184"/>
                </a:lnTo>
                <a:lnTo>
                  <a:pt x="6310" y="19221"/>
                </a:lnTo>
                <a:lnTo>
                  <a:pt x="6273" y="19221"/>
                </a:lnTo>
                <a:lnTo>
                  <a:pt x="6200" y="19184"/>
                </a:lnTo>
                <a:lnTo>
                  <a:pt x="6163" y="19074"/>
                </a:lnTo>
                <a:lnTo>
                  <a:pt x="6127" y="18928"/>
                </a:lnTo>
                <a:lnTo>
                  <a:pt x="6604" y="18854"/>
                </a:lnTo>
                <a:close/>
                <a:moveTo>
                  <a:pt x="10125" y="0"/>
                </a:moveTo>
                <a:lnTo>
                  <a:pt x="9721" y="37"/>
                </a:lnTo>
                <a:lnTo>
                  <a:pt x="9318" y="110"/>
                </a:lnTo>
                <a:lnTo>
                  <a:pt x="8804" y="220"/>
                </a:lnTo>
                <a:lnTo>
                  <a:pt x="8291" y="403"/>
                </a:lnTo>
                <a:lnTo>
                  <a:pt x="7300" y="734"/>
                </a:lnTo>
                <a:lnTo>
                  <a:pt x="5320" y="1504"/>
                </a:lnTo>
                <a:lnTo>
                  <a:pt x="3376" y="2274"/>
                </a:lnTo>
                <a:lnTo>
                  <a:pt x="2422" y="2678"/>
                </a:lnTo>
                <a:lnTo>
                  <a:pt x="1945" y="2898"/>
                </a:lnTo>
                <a:lnTo>
                  <a:pt x="1505" y="3118"/>
                </a:lnTo>
                <a:lnTo>
                  <a:pt x="1248" y="3301"/>
                </a:lnTo>
                <a:lnTo>
                  <a:pt x="955" y="3485"/>
                </a:lnTo>
                <a:lnTo>
                  <a:pt x="698" y="3742"/>
                </a:lnTo>
                <a:lnTo>
                  <a:pt x="441" y="3998"/>
                </a:lnTo>
                <a:lnTo>
                  <a:pt x="221" y="4292"/>
                </a:lnTo>
                <a:lnTo>
                  <a:pt x="74" y="4622"/>
                </a:lnTo>
                <a:lnTo>
                  <a:pt x="38" y="4769"/>
                </a:lnTo>
                <a:lnTo>
                  <a:pt x="38" y="4915"/>
                </a:lnTo>
                <a:lnTo>
                  <a:pt x="38" y="5099"/>
                </a:lnTo>
                <a:lnTo>
                  <a:pt x="74" y="5245"/>
                </a:lnTo>
                <a:lnTo>
                  <a:pt x="1" y="5282"/>
                </a:lnTo>
                <a:lnTo>
                  <a:pt x="1" y="5319"/>
                </a:lnTo>
                <a:lnTo>
                  <a:pt x="38" y="5722"/>
                </a:lnTo>
                <a:lnTo>
                  <a:pt x="148" y="6052"/>
                </a:lnTo>
                <a:lnTo>
                  <a:pt x="441" y="6786"/>
                </a:lnTo>
                <a:lnTo>
                  <a:pt x="1065" y="8400"/>
                </a:lnTo>
                <a:lnTo>
                  <a:pt x="2348" y="11665"/>
                </a:lnTo>
                <a:lnTo>
                  <a:pt x="2935" y="13315"/>
                </a:lnTo>
                <a:lnTo>
                  <a:pt x="3522" y="15003"/>
                </a:lnTo>
                <a:lnTo>
                  <a:pt x="4072" y="16653"/>
                </a:lnTo>
                <a:lnTo>
                  <a:pt x="4293" y="17424"/>
                </a:lnTo>
                <a:lnTo>
                  <a:pt x="4439" y="17827"/>
                </a:lnTo>
                <a:lnTo>
                  <a:pt x="4513" y="18047"/>
                </a:lnTo>
                <a:lnTo>
                  <a:pt x="4623" y="18231"/>
                </a:lnTo>
                <a:lnTo>
                  <a:pt x="4659" y="18451"/>
                </a:lnTo>
                <a:lnTo>
                  <a:pt x="4733" y="18634"/>
                </a:lnTo>
                <a:lnTo>
                  <a:pt x="4806" y="18781"/>
                </a:lnTo>
                <a:lnTo>
                  <a:pt x="4916" y="18928"/>
                </a:lnTo>
                <a:lnTo>
                  <a:pt x="5026" y="19074"/>
                </a:lnTo>
                <a:lnTo>
                  <a:pt x="5173" y="19221"/>
                </a:lnTo>
                <a:lnTo>
                  <a:pt x="5503" y="19404"/>
                </a:lnTo>
                <a:lnTo>
                  <a:pt x="5833" y="19551"/>
                </a:lnTo>
                <a:lnTo>
                  <a:pt x="6237" y="19661"/>
                </a:lnTo>
                <a:lnTo>
                  <a:pt x="6604" y="19698"/>
                </a:lnTo>
                <a:lnTo>
                  <a:pt x="7007" y="19698"/>
                </a:lnTo>
                <a:lnTo>
                  <a:pt x="7484" y="19625"/>
                </a:lnTo>
                <a:lnTo>
                  <a:pt x="7924" y="19515"/>
                </a:lnTo>
                <a:lnTo>
                  <a:pt x="8841" y="19184"/>
                </a:lnTo>
                <a:lnTo>
                  <a:pt x="11079" y="18341"/>
                </a:lnTo>
                <a:lnTo>
                  <a:pt x="13206" y="17570"/>
                </a:lnTo>
                <a:lnTo>
                  <a:pt x="13830" y="17314"/>
                </a:lnTo>
                <a:lnTo>
                  <a:pt x="14417" y="17020"/>
                </a:lnTo>
                <a:lnTo>
                  <a:pt x="14527" y="17020"/>
                </a:lnTo>
                <a:lnTo>
                  <a:pt x="14674" y="16947"/>
                </a:lnTo>
                <a:lnTo>
                  <a:pt x="14710" y="16873"/>
                </a:lnTo>
                <a:lnTo>
                  <a:pt x="14710" y="16837"/>
                </a:lnTo>
                <a:lnTo>
                  <a:pt x="14894" y="16690"/>
                </a:lnTo>
                <a:lnTo>
                  <a:pt x="15187" y="16433"/>
                </a:lnTo>
                <a:lnTo>
                  <a:pt x="15407" y="16103"/>
                </a:lnTo>
                <a:lnTo>
                  <a:pt x="15554" y="15773"/>
                </a:lnTo>
                <a:lnTo>
                  <a:pt x="15701" y="15406"/>
                </a:lnTo>
                <a:lnTo>
                  <a:pt x="15774" y="15039"/>
                </a:lnTo>
                <a:lnTo>
                  <a:pt x="15811" y="14636"/>
                </a:lnTo>
                <a:lnTo>
                  <a:pt x="15847" y="13866"/>
                </a:lnTo>
                <a:lnTo>
                  <a:pt x="15884" y="13829"/>
                </a:lnTo>
                <a:lnTo>
                  <a:pt x="15884" y="13756"/>
                </a:lnTo>
                <a:lnTo>
                  <a:pt x="15847" y="13572"/>
                </a:lnTo>
                <a:lnTo>
                  <a:pt x="15811" y="13389"/>
                </a:lnTo>
                <a:lnTo>
                  <a:pt x="15664" y="13059"/>
                </a:lnTo>
                <a:lnTo>
                  <a:pt x="15334" y="12178"/>
                </a:lnTo>
                <a:lnTo>
                  <a:pt x="14710" y="10564"/>
                </a:lnTo>
                <a:lnTo>
                  <a:pt x="13500" y="7263"/>
                </a:lnTo>
                <a:lnTo>
                  <a:pt x="12326" y="3962"/>
                </a:lnTo>
                <a:lnTo>
                  <a:pt x="11776" y="2311"/>
                </a:lnTo>
                <a:lnTo>
                  <a:pt x="11446" y="1431"/>
                </a:lnTo>
                <a:lnTo>
                  <a:pt x="11372" y="1174"/>
                </a:lnTo>
                <a:lnTo>
                  <a:pt x="11409" y="1027"/>
                </a:lnTo>
                <a:lnTo>
                  <a:pt x="11409" y="917"/>
                </a:lnTo>
                <a:lnTo>
                  <a:pt x="11372" y="770"/>
                </a:lnTo>
                <a:lnTo>
                  <a:pt x="11299" y="624"/>
                </a:lnTo>
                <a:lnTo>
                  <a:pt x="11152" y="403"/>
                </a:lnTo>
                <a:lnTo>
                  <a:pt x="10895" y="220"/>
                </a:lnTo>
                <a:lnTo>
                  <a:pt x="10712" y="110"/>
                </a:lnTo>
                <a:lnTo>
                  <a:pt x="10528" y="37"/>
                </a:lnTo>
                <a:lnTo>
                  <a:pt x="10345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724" name="Google Shape;724;p15"/>
          <p:cNvSpPr/>
          <p:nvPr/>
        </p:nvSpPr>
        <p:spPr>
          <a:xfrm>
            <a:off x="3968826" y="4000288"/>
            <a:ext cx="443260" cy="504670"/>
          </a:xfrm>
          <a:custGeom>
            <a:avLst/>
            <a:gdLst/>
            <a:ahLst/>
            <a:cxnLst/>
            <a:rect l="l" t="t" r="r" b="b"/>
            <a:pathLst>
              <a:path w="15627" h="17792" extrusionOk="0">
                <a:moveTo>
                  <a:pt x="10528" y="1"/>
                </a:moveTo>
                <a:lnTo>
                  <a:pt x="10455" y="37"/>
                </a:lnTo>
                <a:lnTo>
                  <a:pt x="10308" y="221"/>
                </a:lnTo>
                <a:lnTo>
                  <a:pt x="10198" y="441"/>
                </a:lnTo>
                <a:lnTo>
                  <a:pt x="10015" y="881"/>
                </a:lnTo>
                <a:lnTo>
                  <a:pt x="9831" y="1468"/>
                </a:lnTo>
                <a:lnTo>
                  <a:pt x="9685" y="2091"/>
                </a:lnTo>
                <a:lnTo>
                  <a:pt x="9685" y="2201"/>
                </a:lnTo>
                <a:lnTo>
                  <a:pt x="9721" y="2311"/>
                </a:lnTo>
                <a:lnTo>
                  <a:pt x="9795" y="2348"/>
                </a:lnTo>
                <a:lnTo>
                  <a:pt x="9868" y="2385"/>
                </a:lnTo>
                <a:lnTo>
                  <a:pt x="9941" y="2421"/>
                </a:lnTo>
                <a:lnTo>
                  <a:pt x="10051" y="2385"/>
                </a:lnTo>
                <a:lnTo>
                  <a:pt x="10125" y="2311"/>
                </a:lnTo>
                <a:lnTo>
                  <a:pt x="10198" y="2238"/>
                </a:lnTo>
                <a:lnTo>
                  <a:pt x="10235" y="2055"/>
                </a:lnTo>
                <a:lnTo>
                  <a:pt x="10235" y="2018"/>
                </a:lnTo>
                <a:lnTo>
                  <a:pt x="10235" y="1981"/>
                </a:lnTo>
                <a:lnTo>
                  <a:pt x="10455" y="1138"/>
                </a:lnTo>
                <a:lnTo>
                  <a:pt x="10638" y="624"/>
                </a:lnTo>
                <a:lnTo>
                  <a:pt x="10675" y="367"/>
                </a:lnTo>
                <a:lnTo>
                  <a:pt x="10712" y="111"/>
                </a:lnTo>
                <a:lnTo>
                  <a:pt x="10675" y="37"/>
                </a:lnTo>
                <a:lnTo>
                  <a:pt x="10602" y="1"/>
                </a:lnTo>
                <a:close/>
                <a:moveTo>
                  <a:pt x="3559" y="1028"/>
                </a:moveTo>
                <a:lnTo>
                  <a:pt x="3522" y="1064"/>
                </a:lnTo>
                <a:lnTo>
                  <a:pt x="3485" y="1101"/>
                </a:lnTo>
                <a:lnTo>
                  <a:pt x="3485" y="1138"/>
                </a:lnTo>
                <a:lnTo>
                  <a:pt x="3559" y="1321"/>
                </a:lnTo>
                <a:lnTo>
                  <a:pt x="3669" y="1468"/>
                </a:lnTo>
                <a:lnTo>
                  <a:pt x="3889" y="1761"/>
                </a:lnTo>
                <a:lnTo>
                  <a:pt x="4109" y="2055"/>
                </a:lnTo>
                <a:lnTo>
                  <a:pt x="4366" y="2348"/>
                </a:lnTo>
                <a:lnTo>
                  <a:pt x="4476" y="2605"/>
                </a:lnTo>
                <a:lnTo>
                  <a:pt x="4586" y="2862"/>
                </a:lnTo>
                <a:lnTo>
                  <a:pt x="4696" y="2972"/>
                </a:lnTo>
                <a:lnTo>
                  <a:pt x="4769" y="3045"/>
                </a:lnTo>
                <a:lnTo>
                  <a:pt x="4916" y="3082"/>
                </a:lnTo>
                <a:lnTo>
                  <a:pt x="5063" y="3082"/>
                </a:lnTo>
                <a:lnTo>
                  <a:pt x="5136" y="3045"/>
                </a:lnTo>
                <a:lnTo>
                  <a:pt x="5209" y="3008"/>
                </a:lnTo>
                <a:lnTo>
                  <a:pt x="5246" y="2935"/>
                </a:lnTo>
                <a:lnTo>
                  <a:pt x="5246" y="2862"/>
                </a:lnTo>
                <a:lnTo>
                  <a:pt x="5209" y="2715"/>
                </a:lnTo>
                <a:lnTo>
                  <a:pt x="5173" y="2642"/>
                </a:lnTo>
                <a:lnTo>
                  <a:pt x="5099" y="2605"/>
                </a:lnTo>
                <a:lnTo>
                  <a:pt x="4989" y="2605"/>
                </a:lnTo>
                <a:lnTo>
                  <a:pt x="4989" y="2568"/>
                </a:lnTo>
                <a:lnTo>
                  <a:pt x="4989" y="2495"/>
                </a:lnTo>
                <a:lnTo>
                  <a:pt x="4953" y="2385"/>
                </a:lnTo>
                <a:lnTo>
                  <a:pt x="4806" y="2128"/>
                </a:lnTo>
                <a:lnTo>
                  <a:pt x="4623" y="1871"/>
                </a:lnTo>
                <a:lnTo>
                  <a:pt x="4402" y="1615"/>
                </a:lnTo>
                <a:lnTo>
                  <a:pt x="4146" y="1394"/>
                </a:lnTo>
                <a:lnTo>
                  <a:pt x="3889" y="1174"/>
                </a:lnTo>
                <a:lnTo>
                  <a:pt x="3595" y="1028"/>
                </a:lnTo>
                <a:close/>
                <a:moveTo>
                  <a:pt x="15334" y="3999"/>
                </a:moveTo>
                <a:lnTo>
                  <a:pt x="15260" y="4035"/>
                </a:lnTo>
                <a:lnTo>
                  <a:pt x="15187" y="4109"/>
                </a:lnTo>
                <a:lnTo>
                  <a:pt x="15077" y="4182"/>
                </a:lnTo>
                <a:lnTo>
                  <a:pt x="14967" y="4256"/>
                </a:lnTo>
                <a:lnTo>
                  <a:pt x="14820" y="4329"/>
                </a:lnTo>
                <a:lnTo>
                  <a:pt x="14673" y="4329"/>
                </a:lnTo>
                <a:lnTo>
                  <a:pt x="14527" y="4402"/>
                </a:lnTo>
                <a:lnTo>
                  <a:pt x="14490" y="4439"/>
                </a:lnTo>
                <a:lnTo>
                  <a:pt x="14453" y="4549"/>
                </a:lnTo>
                <a:lnTo>
                  <a:pt x="14417" y="4586"/>
                </a:lnTo>
                <a:lnTo>
                  <a:pt x="14380" y="4622"/>
                </a:lnTo>
                <a:lnTo>
                  <a:pt x="14233" y="4732"/>
                </a:lnTo>
                <a:lnTo>
                  <a:pt x="13940" y="4842"/>
                </a:lnTo>
                <a:lnTo>
                  <a:pt x="13720" y="4989"/>
                </a:lnTo>
                <a:lnTo>
                  <a:pt x="13536" y="5173"/>
                </a:lnTo>
                <a:lnTo>
                  <a:pt x="13499" y="5246"/>
                </a:lnTo>
                <a:lnTo>
                  <a:pt x="13499" y="5319"/>
                </a:lnTo>
                <a:lnTo>
                  <a:pt x="13573" y="5356"/>
                </a:lnTo>
                <a:lnTo>
                  <a:pt x="13830" y="5356"/>
                </a:lnTo>
                <a:lnTo>
                  <a:pt x="14013" y="5319"/>
                </a:lnTo>
                <a:lnTo>
                  <a:pt x="14380" y="5173"/>
                </a:lnTo>
                <a:lnTo>
                  <a:pt x="14673" y="5026"/>
                </a:lnTo>
                <a:lnTo>
                  <a:pt x="14783" y="4953"/>
                </a:lnTo>
                <a:lnTo>
                  <a:pt x="14857" y="4806"/>
                </a:lnTo>
                <a:lnTo>
                  <a:pt x="15077" y="4769"/>
                </a:lnTo>
                <a:lnTo>
                  <a:pt x="15260" y="4659"/>
                </a:lnTo>
                <a:lnTo>
                  <a:pt x="15370" y="4696"/>
                </a:lnTo>
                <a:lnTo>
                  <a:pt x="15444" y="4696"/>
                </a:lnTo>
                <a:lnTo>
                  <a:pt x="15554" y="4622"/>
                </a:lnTo>
                <a:lnTo>
                  <a:pt x="15627" y="4549"/>
                </a:lnTo>
                <a:lnTo>
                  <a:pt x="15627" y="4476"/>
                </a:lnTo>
                <a:lnTo>
                  <a:pt x="15590" y="4366"/>
                </a:lnTo>
                <a:lnTo>
                  <a:pt x="15627" y="4329"/>
                </a:lnTo>
                <a:lnTo>
                  <a:pt x="15627" y="4256"/>
                </a:lnTo>
                <a:lnTo>
                  <a:pt x="15590" y="4182"/>
                </a:lnTo>
                <a:lnTo>
                  <a:pt x="15554" y="4109"/>
                </a:lnTo>
                <a:lnTo>
                  <a:pt x="15480" y="4035"/>
                </a:lnTo>
                <a:lnTo>
                  <a:pt x="15407" y="4035"/>
                </a:lnTo>
                <a:lnTo>
                  <a:pt x="15334" y="3999"/>
                </a:lnTo>
                <a:close/>
                <a:moveTo>
                  <a:pt x="2238" y="7447"/>
                </a:moveTo>
                <a:lnTo>
                  <a:pt x="2128" y="7484"/>
                </a:lnTo>
                <a:lnTo>
                  <a:pt x="1064" y="7960"/>
                </a:lnTo>
                <a:lnTo>
                  <a:pt x="477" y="8217"/>
                </a:lnTo>
                <a:lnTo>
                  <a:pt x="257" y="8364"/>
                </a:lnTo>
                <a:lnTo>
                  <a:pt x="147" y="8474"/>
                </a:lnTo>
                <a:lnTo>
                  <a:pt x="111" y="8437"/>
                </a:lnTo>
                <a:lnTo>
                  <a:pt x="74" y="8437"/>
                </a:lnTo>
                <a:lnTo>
                  <a:pt x="1" y="8511"/>
                </a:lnTo>
                <a:lnTo>
                  <a:pt x="1" y="8584"/>
                </a:lnTo>
                <a:lnTo>
                  <a:pt x="37" y="8621"/>
                </a:lnTo>
                <a:lnTo>
                  <a:pt x="111" y="8694"/>
                </a:lnTo>
                <a:lnTo>
                  <a:pt x="221" y="8731"/>
                </a:lnTo>
                <a:lnTo>
                  <a:pt x="367" y="8694"/>
                </a:lnTo>
                <a:lnTo>
                  <a:pt x="514" y="8657"/>
                </a:lnTo>
                <a:lnTo>
                  <a:pt x="808" y="8547"/>
                </a:lnTo>
                <a:lnTo>
                  <a:pt x="1028" y="8474"/>
                </a:lnTo>
                <a:lnTo>
                  <a:pt x="2385" y="7887"/>
                </a:lnTo>
                <a:lnTo>
                  <a:pt x="2458" y="7850"/>
                </a:lnTo>
                <a:lnTo>
                  <a:pt x="2532" y="7777"/>
                </a:lnTo>
                <a:lnTo>
                  <a:pt x="2532" y="7667"/>
                </a:lnTo>
                <a:lnTo>
                  <a:pt x="2495" y="7594"/>
                </a:lnTo>
                <a:lnTo>
                  <a:pt x="2422" y="7520"/>
                </a:lnTo>
                <a:lnTo>
                  <a:pt x="2348" y="7484"/>
                </a:lnTo>
                <a:lnTo>
                  <a:pt x="2238" y="7447"/>
                </a:lnTo>
                <a:close/>
                <a:moveTo>
                  <a:pt x="6677" y="7814"/>
                </a:moveTo>
                <a:lnTo>
                  <a:pt x="6603" y="7887"/>
                </a:lnTo>
                <a:lnTo>
                  <a:pt x="6603" y="7960"/>
                </a:lnTo>
                <a:lnTo>
                  <a:pt x="6603" y="8070"/>
                </a:lnTo>
                <a:lnTo>
                  <a:pt x="6933" y="8474"/>
                </a:lnTo>
                <a:lnTo>
                  <a:pt x="7044" y="8694"/>
                </a:lnTo>
                <a:lnTo>
                  <a:pt x="7154" y="8914"/>
                </a:lnTo>
                <a:lnTo>
                  <a:pt x="7227" y="8951"/>
                </a:lnTo>
                <a:lnTo>
                  <a:pt x="7264" y="8987"/>
                </a:lnTo>
                <a:lnTo>
                  <a:pt x="7410" y="8987"/>
                </a:lnTo>
                <a:lnTo>
                  <a:pt x="7594" y="8877"/>
                </a:lnTo>
                <a:lnTo>
                  <a:pt x="7777" y="8767"/>
                </a:lnTo>
                <a:lnTo>
                  <a:pt x="7924" y="8621"/>
                </a:lnTo>
                <a:lnTo>
                  <a:pt x="7924" y="8657"/>
                </a:lnTo>
                <a:lnTo>
                  <a:pt x="7997" y="8767"/>
                </a:lnTo>
                <a:lnTo>
                  <a:pt x="8071" y="8877"/>
                </a:lnTo>
                <a:lnTo>
                  <a:pt x="8181" y="8951"/>
                </a:lnTo>
                <a:lnTo>
                  <a:pt x="8327" y="9024"/>
                </a:lnTo>
                <a:lnTo>
                  <a:pt x="8584" y="9061"/>
                </a:lnTo>
                <a:lnTo>
                  <a:pt x="8768" y="9061"/>
                </a:lnTo>
                <a:lnTo>
                  <a:pt x="8951" y="8987"/>
                </a:lnTo>
                <a:lnTo>
                  <a:pt x="9281" y="8841"/>
                </a:lnTo>
                <a:lnTo>
                  <a:pt x="9611" y="8657"/>
                </a:lnTo>
                <a:lnTo>
                  <a:pt x="9721" y="8547"/>
                </a:lnTo>
                <a:lnTo>
                  <a:pt x="9758" y="8474"/>
                </a:lnTo>
                <a:lnTo>
                  <a:pt x="9758" y="8364"/>
                </a:lnTo>
                <a:lnTo>
                  <a:pt x="9685" y="8254"/>
                </a:lnTo>
                <a:lnTo>
                  <a:pt x="9648" y="8217"/>
                </a:lnTo>
                <a:lnTo>
                  <a:pt x="9464" y="8217"/>
                </a:lnTo>
                <a:lnTo>
                  <a:pt x="9428" y="8291"/>
                </a:lnTo>
                <a:lnTo>
                  <a:pt x="9244" y="8437"/>
                </a:lnTo>
                <a:lnTo>
                  <a:pt x="8988" y="8547"/>
                </a:lnTo>
                <a:lnTo>
                  <a:pt x="8768" y="8621"/>
                </a:lnTo>
                <a:lnTo>
                  <a:pt x="8584" y="8657"/>
                </a:lnTo>
                <a:lnTo>
                  <a:pt x="8474" y="8657"/>
                </a:lnTo>
                <a:lnTo>
                  <a:pt x="8401" y="8621"/>
                </a:lnTo>
                <a:lnTo>
                  <a:pt x="8364" y="8584"/>
                </a:lnTo>
                <a:lnTo>
                  <a:pt x="8327" y="8547"/>
                </a:lnTo>
                <a:lnTo>
                  <a:pt x="8254" y="8254"/>
                </a:lnTo>
                <a:lnTo>
                  <a:pt x="8181" y="8144"/>
                </a:lnTo>
                <a:lnTo>
                  <a:pt x="8071" y="8107"/>
                </a:lnTo>
                <a:lnTo>
                  <a:pt x="7961" y="8107"/>
                </a:lnTo>
                <a:lnTo>
                  <a:pt x="7887" y="8144"/>
                </a:lnTo>
                <a:lnTo>
                  <a:pt x="7740" y="8254"/>
                </a:lnTo>
                <a:lnTo>
                  <a:pt x="7630" y="8401"/>
                </a:lnTo>
                <a:lnTo>
                  <a:pt x="7410" y="8547"/>
                </a:lnTo>
                <a:lnTo>
                  <a:pt x="7264" y="8364"/>
                </a:lnTo>
                <a:lnTo>
                  <a:pt x="7117" y="8180"/>
                </a:lnTo>
                <a:lnTo>
                  <a:pt x="6970" y="7997"/>
                </a:lnTo>
                <a:lnTo>
                  <a:pt x="6787" y="7850"/>
                </a:lnTo>
                <a:lnTo>
                  <a:pt x="6713" y="7814"/>
                </a:lnTo>
                <a:close/>
                <a:moveTo>
                  <a:pt x="12876" y="11005"/>
                </a:moveTo>
                <a:lnTo>
                  <a:pt x="12803" y="11042"/>
                </a:lnTo>
                <a:lnTo>
                  <a:pt x="12766" y="11078"/>
                </a:lnTo>
                <a:lnTo>
                  <a:pt x="12766" y="11152"/>
                </a:lnTo>
                <a:lnTo>
                  <a:pt x="12729" y="11225"/>
                </a:lnTo>
                <a:lnTo>
                  <a:pt x="12766" y="11298"/>
                </a:lnTo>
                <a:lnTo>
                  <a:pt x="12986" y="11702"/>
                </a:lnTo>
                <a:lnTo>
                  <a:pt x="13279" y="12069"/>
                </a:lnTo>
                <a:lnTo>
                  <a:pt x="13499" y="12399"/>
                </a:lnTo>
                <a:lnTo>
                  <a:pt x="13646" y="12509"/>
                </a:lnTo>
                <a:lnTo>
                  <a:pt x="13830" y="12619"/>
                </a:lnTo>
                <a:lnTo>
                  <a:pt x="13976" y="12619"/>
                </a:lnTo>
                <a:lnTo>
                  <a:pt x="14013" y="12582"/>
                </a:lnTo>
                <a:lnTo>
                  <a:pt x="14086" y="12546"/>
                </a:lnTo>
                <a:lnTo>
                  <a:pt x="14160" y="12436"/>
                </a:lnTo>
                <a:lnTo>
                  <a:pt x="14160" y="12325"/>
                </a:lnTo>
                <a:lnTo>
                  <a:pt x="14160" y="12252"/>
                </a:lnTo>
                <a:lnTo>
                  <a:pt x="14123" y="12142"/>
                </a:lnTo>
                <a:lnTo>
                  <a:pt x="14086" y="12069"/>
                </a:lnTo>
                <a:lnTo>
                  <a:pt x="14050" y="12032"/>
                </a:lnTo>
                <a:lnTo>
                  <a:pt x="13903" y="12032"/>
                </a:lnTo>
                <a:lnTo>
                  <a:pt x="13830" y="11885"/>
                </a:lnTo>
                <a:lnTo>
                  <a:pt x="13573" y="11592"/>
                </a:lnTo>
                <a:lnTo>
                  <a:pt x="13316" y="11298"/>
                </a:lnTo>
                <a:lnTo>
                  <a:pt x="13059" y="11042"/>
                </a:lnTo>
                <a:lnTo>
                  <a:pt x="13023" y="11005"/>
                </a:lnTo>
                <a:close/>
                <a:moveTo>
                  <a:pt x="8181" y="3192"/>
                </a:moveTo>
                <a:lnTo>
                  <a:pt x="8511" y="3228"/>
                </a:lnTo>
                <a:lnTo>
                  <a:pt x="8878" y="3265"/>
                </a:lnTo>
                <a:lnTo>
                  <a:pt x="9208" y="3339"/>
                </a:lnTo>
                <a:lnTo>
                  <a:pt x="9538" y="3412"/>
                </a:lnTo>
                <a:lnTo>
                  <a:pt x="9868" y="3522"/>
                </a:lnTo>
                <a:lnTo>
                  <a:pt x="10198" y="3669"/>
                </a:lnTo>
                <a:lnTo>
                  <a:pt x="10528" y="3852"/>
                </a:lnTo>
                <a:lnTo>
                  <a:pt x="10822" y="4035"/>
                </a:lnTo>
                <a:lnTo>
                  <a:pt x="11078" y="4256"/>
                </a:lnTo>
                <a:lnTo>
                  <a:pt x="11335" y="4476"/>
                </a:lnTo>
                <a:lnTo>
                  <a:pt x="11592" y="4732"/>
                </a:lnTo>
                <a:lnTo>
                  <a:pt x="11812" y="4989"/>
                </a:lnTo>
                <a:lnTo>
                  <a:pt x="11996" y="5319"/>
                </a:lnTo>
                <a:lnTo>
                  <a:pt x="12142" y="5576"/>
                </a:lnTo>
                <a:lnTo>
                  <a:pt x="12252" y="5870"/>
                </a:lnTo>
                <a:lnTo>
                  <a:pt x="12362" y="6200"/>
                </a:lnTo>
                <a:lnTo>
                  <a:pt x="12436" y="6530"/>
                </a:lnTo>
                <a:lnTo>
                  <a:pt x="12509" y="6823"/>
                </a:lnTo>
                <a:lnTo>
                  <a:pt x="12509" y="7153"/>
                </a:lnTo>
                <a:lnTo>
                  <a:pt x="12509" y="7484"/>
                </a:lnTo>
                <a:lnTo>
                  <a:pt x="12472" y="7814"/>
                </a:lnTo>
                <a:lnTo>
                  <a:pt x="12399" y="8144"/>
                </a:lnTo>
                <a:lnTo>
                  <a:pt x="12289" y="8511"/>
                </a:lnTo>
                <a:lnTo>
                  <a:pt x="12142" y="8804"/>
                </a:lnTo>
                <a:lnTo>
                  <a:pt x="11996" y="9134"/>
                </a:lnTo>
                <a:lnTo>
                  <a:pt x="11812" y="9428"/>
                </a:lnTo>
                <a:lnTo>
                  <a:pt x="11592" y="9721"/>
                </a:lnTo>
                <a:lnTo>
                  <a:pt x="11115" y="10271"/>
                </a:lnTo>
                <a:lnTo>
                  <a:pt x="10345" y="11115"/>
                </a:lnTo>
                <a:lnTo>
                  <a:pt x="9941" y="11555"/>
                </a:lnTo>
                <a:lnTo>
                  <a:pt x="9575" y="12032"/>
                </a:lnTo>
                <a:lnTo>
                  <a:pt x="9281" y="12509"/>
                </a:lnTo>
                <a:lnTo>
                  <a:pt x="8988" y="13022"/>
                </a:lnTo>
                <a:lnTo>
                  <a:pt x="8914" y="13279"/>
                </a:lnTo>
                <a:lnTo>
                  <a:pt x="8804" y="13573"/>
                </a:lnTo>
                <a:lnTo>
                  <a:pt x="8768" y="13829"/>
                </a:lnTo>
                <a:lnTo>
                  <a:pt x="8731" y="14123"/>
                </a:lnTo>
                <a:lnTo>
                  <a:pt x="8217" y="14013"/>
                </a:lnTo>
                <a:lnTo>
                  <a:pt x="7704" y="13939"/>
                </a:lnTo>
                <a:lnTo>
                  <a:pt x="8584" y="11665"/>
                </a:lnTo>
                <a:lnTo>
                  <a:pt x="9061" y="10418"/>
                </a:lnTo>
                <a:lnTo>
                  <a:pt x="9318" y="9831"/>
                </a:lnTo>
                <a:lnTo>
                  <a:pt x="9391" y="9538"/>
                </a:lnTo>
                <a:lnTo>
                  <a:pt x="9391" y="9391"/>
                </a:lnTo>
                <a:lnTo>
                  <a:pt x="9354" y="9244"/>
                </a:lnTo>
                <a:lnTo>
                  <a:pt x="9318" y="9208"/>
                </a:lnTo>
                <a:lnTo>
                  <a:pt x="9281" y="9208"/>
                </a:lnTo>
                <a:lnTo>
                  <a:pt x="9171" y="9281"/>
                </a:lnTo>
                <a:lnTo>
                  <a:pt x="9098" y="9391"/>
                </a:lnTo>
                <a:lnTo>
                  <a:pt x="8988" y="9611"/>
                </a:lnTo>
                <a:lnTo>
                  <a:pt x="8768" y="10088"/>
                </a:lnTo>
                <a:lnTo>
                  <a:pt x="8217" y="11445"/>
                </a:lnTo>
                <a:lnTo>
                  <a:pt x="7337" y="13719"/>
                </a:lnTo>
                <a:lnTo>
                  <a:pt x="7227" y="13903"/>
                </a:lnTo>
                <a:lnTo>
                  <a:pt x="6970" y="13829"/>
                </a:lnTo>
                <a:lnTo>
                  <a:pt x="6420" y="13683"/>
                </a:lnTo>
                <a:lnTo>
                  <a:pt x="6420" y="13646"/>
                </a:lnTo>
                <a:lnTo>
                  <a:pt x="6493" y="13389"/>
                </a:lnTo>
                <a:lnTo>
                  <a:pt x="6530" y="13096"/>
                </a:lnTo>
                <a:lnTo>
                  <a:pt x="6530" y="12546"/>
                </a:lnTo>
                <a:lnTo>
                  <a:pt x="6603" y="11372"/>
                </a:lnTo>
                <a:lnTo>
                  <a:pt x="6677" y="10125"/>
                </a:lnTo>
                <a:lnTo>
                  <a:pt x="6713" y="9501"/>
                </a:lnTo>
                <a:lnTo>
                  <a:pt x="6677" y="8877"/>
                </a:lnTo>
                <a:lnTo>
                  <a:pt x="6677" y="8804"/>
                </a:lnTo>
                <a:lnTo>
                  <a:pt x="6640" y="8767"/>
                </a:lnTo>
                <a:lnTo>
                  <a:pt x="6530" y="8694"/>
                </a:lnTo>
                <a:lnTo>
                  <a:pt x="6420" y="8731"/>
                </a:lnTo>
                <a:lnTo>
                  <a:pt x="6383" y="8767"/>
                </a:lnTo>
                <a:lnTo>
                  <a:pt x="6347" y="8841"/>
                </a:lnTo>
                <a:lnTo>
                  <a:pt x="6273" y="9391"/>
                </a:lnTo>
                <a:lnTo>
                  <a:pt x="6237" y="9978"/>
                </a:lnTo>
                <a:lnTo>
                  <a:pt x="6200" y="11115"/>
                </a:lnTo>
                <a:lnTo>
                  <a:pt x="6090" y="12289"/>
                </a:lnTo>
                <a:lnTo>
                  <a:pt x="6016" y="12912"/>
                </a:lnTo>
                <a:lnTo>
                  <a:pt x="6016" y="13206"/>
                </a:lnTo>
                <a:lnTo>
                  <a:pt x="6016" y="13536"/>
                </a:lnTo>
                <a:lnTo>
                  <a:pt x="5540" y="13353"/>
                </a:lnTo>
                <a:lnTo>
                  <a:pt x="5099" y="13206"/>
                </a:lnTo>
                <a:lnTo>
                  <a:pt x="4623" y="13132"/>
                </a:lnTo>
                <a:lnTo>
                  <a:pt x="4182" y="13132"/>
                </a:lnTo>
                <a:lnTo>
                  <a:pt x="4329" y="12876"/>
                </a:lnTo>
                <a:lnTo>
                  <a:pt x="4439" y="12619"/>
                </a:lnTo>
                <a:lnTo>
                  <a:pt x="4549" y="12362"/>
                </a:lnTo>
                <a:lnTo>
                  <a:pt x="4623" y="12069"/>
                </a:lnTo>
                <a:lnTo>
                  <a:pt x="4696" y="11482"/>
                </a:lnTo>
                <a:lnTo>
                  <a:pt x="4696" y="10895"/>
                </a:lnTo>
                <a:lnTo>
                  <a:pt x="4623" y="10161"/>
                </a:lnTo>
                <a:lnTo>
                  <a:pt x="4512" y="9428"/>
                </a:lnTo>
                <a:lnTo>
                  <a:pt x="4366" y="8694"/>
                </a:lnTo>
                <a:lnTo>
                  <a:pt x="4219" y="7960"/>
                </a:lnTo>
                <a:lnTo>
                  <a:pt x="4182" y="7594"/>
                </a:lnTo>
                <a:lnTo>
                  <a:pt x="4182" y="7190"/>
                </a:lnTo>
                <a:lnTo>
                  <a:pt x="4182" y="6823"/>
                </a:lnTo>
                <a:lnTo>
                  <a:pt x="4219" y="6456"/>
                </a:lnTo>
                <a:lnTo>
                  <a:pt x="4292" y="6090"/>
                </a:lnTo>
                <a:lnTo>
                  <a:pt x="4439" y="5760"/>
                </a:lnTo>
                <a:lnTo>
                  <a:pt x="4586" y="5429"/>
                </a:lnTo>
                <a:lnTo>
                  <a:pt x="4769" y="5063"/>
                </a:lnTo>
                <a:lnTo>
                  <a:pt x="5026" y="4769"/>
                </a:lnTo>
                <a:lnTo>
                  <a:pt x="5246" y="4476"/>
                </a:lnTo>
                <a:lnTo>
                  <a:pt x="5503" y="4219"/>
                </a:lnTo>
                <a:lnTo>
                  <a:pt x="5796" y="3999"/>
                </a:lnTo>
                <a:lnTo>
                  <a:pt x="6090" y="3779"/>
                </a:lnTo>
                <a:lnTo>
                  <a:pt x="6420" y="3595"/>
                </a:lnTo>
                <a:lnTo>
                  <a:pt x="6787" y="3449"/>
                </a:lnTo>
                <a:lnTo>
                  <a:pt x="7117" y="3339"/>
                </a:lnTo>
                <a:lnTo>
                  <a:pt x="7484" y="3265"/>
                </a:lnTo>
                <a:lnTo>
                  <a:pt x="7814" y="3228"/>
                </a:lnTo>
                <a:lnTo>
                  <a:pt x="8181" y="3192"/>
                </a:lnTo>
                <a:close/>
                <a:moveTo>
                  <a:pt x="3962" y="13426"/>
                </a:moveTo>
                <a:lnTo>
                  <a:pt x="4623" y="13536"/>
                </a:lnTo>
                <a:lnTo>
                  <a:pt x="5246" y="13719"/>
                </a:lnTo>
                <a:lnTo>
                  <a:pt x="5943" y="13939"/>
                </a:lnTo>
                <a:lnTo>
                  <a:pt x="6603" y="14196"/>
                </a:lnTo>
                <a:lnTo>
                  <a:pt x="6860" y="14270"/>
                </a:lnTo>
                <a:lnTo>
                  <a:pt x="7154" y="14306"/>
                </a:lnTo>
                <a:lnTo>
                  <a:pt x="7704" y="14380"/>
                </a:lnTo>
                <a:lnTo>
                  <a:pt x="8217" y="14490"/>
                </a:lnTo>
                <a:lnTo>
                  <a:pt x="8474" y="14563"/>
                </a:lnTo>
                <a:lnTo>
                  <a:pt x="8731" y="14636"/>
                </a:lnTo>
                <a:lnTo>
                  <a:pt x="8768" y="14783"/>
                </a:lnTo>
                <a:lnTo>
                  <a:pt x="8841" y="14857"/>
                </a:lnTo>
                <a:lnTo>
                  <a:pt x="8951" y="14893"/>
                </a:lnTo>
                <a:lnTo>
                  <a:pt x="9061" y="14893"/>
                </a:lnTo>
                <a:lnTo>
                  <a:pt x="9061" y="15003"/>
                </a:lnTo>
                <a:lnTo>
                  <a:pt x="9024" y="15150"/>
                </a:lnTo>
                <a:lnTo>
                  <a:pt x="8914" y="15223"/>
                </a:lnTo>
                <a:lnTo>
                  <a:pt x="8768" y="15333"/>
                </a:lnTo>
                <a:lnTo>
                  <a:pt x="8034" y="15040"/>
                </a:lnTo>
                <a:lnTo>
                  <a:pt x="6383" y="14490"/>
                </a:lnTo>
                <a:lnTo>
                  <a:pt x="5576" y="14270"/>
                </a:lnTo>
                <a:lnTo>
                  <a:pt x="4769" y="14086"/>
                </a:lnTo>
                <a:lnTo>
                  <a:pt x="4292" y="14013"/>
                </a:lnTo>
                <a:lnTo>
                  <a:pt x="4072" y="14013"/>
                </a:lnTo>
                <a:lnTo>
                  <a:pt x="3852" y="14050"/>
                </a:lnTo>
                <a:lnTo>
                  <a:pt x="3742" y="14013"/>
                </a:lnTo>
                <a:lnTo>
                  <a:pt x="3669" y="13939"/>
                </a:lnTo>
                <a:lnTo>
                  <a:pt x="3632" y="13829"/>
                </a:lnTo>
                <a:lnTo>
                  <a:pt x="3632" y="13719"/>
                </a:lnTo>
                <a:lnTo>
                  <a:pt x="3632" y="13609"/>
                </a:lnTo>
                <a:lnTo>
                  <a:pt x="3705" y="13536"/>
                </a:lnTo>
                <a:lnTo>
                  <a:pt x="3816" y="13463"/>
                </a:lnTo>
                <a:lnTo>
                  <a:pt x="3926" y="13426"/>
                </a:lnTo>
                <a:close/>
                <a:moveTo>
                  <a:pt x="4256" y="15737"/>
                </a:moveTo>
                <a:lnTo>
                  <a:pt x="4696" y="15847"/>
                </a:lnTo>
                <a:lnTo>
                  <a:pt x="4476" y="16067"/>
                </a:lnTo>
                <a:lnTo>
                  <a:pt x="4292" y="16287"/>
                </a:lnTo>
                <a:lnTo>
                  <a:pt x="4292" y="16250"/>
                </a:lnTo>
                <a:lnTo>
                  <a:pt x="4256" y="16140"/>
                </a:lnTo>
                <a:lnTo>
                  <a:pt x="4256" y="15994"/>
                </a:lnTo>
                <a:lnTo>
                  <a:pt x="4256" y="15737"/>
                </a:lnTo>
                <a:close/>
                <a:moveTo>
                  <a:pt x="4843" y="15920"/>
                </a:moveTo>
                <a:lnTo>
                  <a:pt x="4989" y="15957"/>
                </a:lnTo>
                <a:lnTo>
                  <a:pt x="5136" y="15994"/>
                </a:lnTo>
                <a:lnTo>
                  <a:pt x="4879" y="16140"/>
                </a:lnTo>
                <a:lnTo>
                  <a:pt x="4623" y="16360"/>
                </a:lnTo>
                <a:lnTo>
                  <a:pt x="4623" y="16360"/>
                </a:lnTo>
                <a:lnTo>
                  <a:pt x="4733" y="16140"/>
                </a:lnTo>
                <a:lnTo>
                  <a:pt x="4843" y="15920"/>
                </a:lnTo>
                <a:close/>
                <a:moveTo>
                  <a:pt x="4146" y="14453"/>
                </a:moveTo>
                <a:lnTo>
                  <a:pt x="4659" y="14490"/>
                </a:lnTo>
                <a:lnTo>
                  <a:pt x="5356" y="14673"/>
                </a:lnTo>
                <a:lnTo>
                  <a:pt x="6053" y="14857"/>
                </a:lnTo>
                <a:lnTo>
                  <a:pt x="7410" y="15333"/>
                </a:lnTo>
                <a:lnTo>
                  <a:pt x="8034" y="15553"/>
                </a:lnTo>
                <a:lnTo>
                  <a:pt x="8401" y="15663"/>
                </a:lnTo>
                <a:lnTo>
                  <a:pt x="8694" y="15774"/>
                </a:lnTo>
                <a:lnTo>
                  <a:pt x="8731" y="15847"/>
                </a:lnTo>
                <a:lnTo>
                  <a:pt x="8768" y="15884"/>
                </a:lnTo>
                <a:lnTo>
                  <a:pt x="8841" y="15957"/>
                </a:lnTo>
                <a:lnTo>
                  <a:pt x="8951" y="15957"/>
                </a:lnTo>
                <a:lnTo>
                  <a:pt x="8914" y="16067"/>
                </a:lnTo>
                <a:lnTo>
                  <a:pt x="8841" y="16214"/>
                </a:lnTo>
                <a:lnTo>
                  <a:pt x="8694" y="16397"/>
                </a:lnTo>
                <a:lnTo>
                  <a:pt x="8547" y="16507"/>
                </a:lnTo>
                <a:lnTo>
                  <a:pt x="8401" y="16581"/>
                </a:lnTo>
                <a:lnTo>
                  <a:pt x="7227" y="16140"/>
                </a:lnTo>
                <a:lnTo>
                  <a:pt x="6016" y="15774"/>
                </a:lnTo>
                <a:lnTo>
                  <a:pt x="4733" y="15370"/>
                </a:lnTo>
                <a:lnTo>
                  <a:pt x="4072" y="15223"/>
                </a:lnTo>
                <a:lnTo>
                  <a:pt x="3449" y="15113"/>
                </a:lnTo>
                <a:lnTo>
                  <a:pt x="3449" y="15040"/>
                </a:lnTo>
                <a:lnTo>
                  <a:pt x="3449" y="14857"/>
                </a:lnTo>
                <a:lnTo>
                  <a:pt x="3522" y="14673"/>
                </a:lnTo>
                <a:lnTo>
                  <a:pt x="3632" y="14563"/>
                </a:lnTo>
                <a:lnTo>
                  <a:pt x="3705" y="14490"/>
                </a:lnTo>
                <a:lnTo>
                  <a:pt x="3926" y="14490"/>
                </a:lnTo>
                <a:lnTo>
                  <a:pt x="3962" y="14526"/>
                </a:lnTo>
                <a:lnTo>
                  <a:pt x="3999" y="14526"/>
                </a:lnTo>
                <a:lnTo>
                  <a:pt x="4036" y="14490"/>
                </a:lnTo>
                <a:lnTo>
                  <a:pt x="4146" y="14453"/>
                </a:lnTo>
                <a:close/>
                <a:moveTo>
                  <a:pt x="5503" y="16067"/>
                </a:moveTo>
                <a:lnTo>
                  <a:pt x="5723" y="16140"/>
                </a:lnTo>
                <a:lnTo>
                  <a:pt x="5503" y="16287"/>
                </a:lnTo>
                <a:lnTo>
                  <a:pt x="5246" y="16434"/>
                </a:lnTo>
                <a:lnTo>
                  <a:pt x="5026" y="16617"/>
                </a:lnTo>
                <a:lnTo>
                  <a:pt x="4843" y="16837"/>
                </a:lnTo>
                <a:lnTo>
                  <a:pt x="4659" y="16764"/>
                </a:lnTo>
                <a:lnTo>
                  <a:pt x="4733" y="16691"/>
                </a:lnTo>
                <a:lnTo>
                  <a:pt x="5503" y="16067"/>
                </a:lnTo>
                <a:close/>
                <a:moveTo>
                  <a:pt x="5980" y="16214"/>
                </a:moveTo>
                <a:lnTo>
                  <a:pt x="6200" y="16287"/>
                </a:lnTo>
                <a:lnTo>
                  <a:pt x="6200" y="16324"/>
                </a:lnTo>
                <a:lnTo>
                  <a:pt x="5943" y="16434"/>
                </a:lnTo>
                <a:lnTo>
                  <a:pt x="5723" y="16581"/>
                </a:lnTo>
                <a:lnTo>
                  <a:pt x="5540" y="16727"/>
                </a:lnTo>
                <a:lnTo>
                  <a:pt x="5393" y="16947"/>
                </a:lnTo>
                <a:lnTo>
                  <a:pt x="5246" y="16911"/>
                </a:lnTo>
                <a:lnTo>
                  <a:pt x="5613" y="16544"/>
                </a:lnTo>
                <a:lnTo>
                  <a:pt x="5980" y="16214"/>
                </a:lnTo>
                <a:close/>
                <a:moveTo>
                  <a:pt x="6383" y="16360"/>
                </a:moveTo>
                <a:lnTo>
                  <a:pt x="6897" y="16544"/>
                </a:lnTo>
                <a:lnTo>
                  <a:pt x="6420" y="16801"/>
                </a:lnTo>
                <a:lnTo>
                  <a:pt x="6200" y="16947"/>
                </a:lnTo>
                <a:lnTo>
                  <a:pt x="5980" y="17131"/>
                </a:lnTo>
                <a:lnTo>
                  <a:pt x="5796" y="17057"/>
                </a:lnTo>
                <a:lnTo>
                  <a:pt x="5833" y="16984"/>
                </a:lnTo>
                <a:lnTo>
                  <a:pt x="5833" y="16911"/>
                </a:lnTo>
                <a:lnTo>
                  <a:pt x="5833" y="16874"/>
                </a:lnTo>
                <a:lnTo>
                  <a:pt x="6090" y="16617"/>
                </a:lnTo>
                <a:lnTo>
                  <a:pt x="6383" y="16397"/>
                </a:lnTo>
                <a:lnTo>
                  <a:pt x="6383" y="16360"/>
                </a:lnTo>
                <a:close/>
                <a:moveTo>
                  <a:pt x="7080" y="16581"/>
                </a:moveTo>
                <a:lnTo>
                  <a:pt x="7410" y="16691"/>
                </a:lnTo>
                <a:lnTo>
                  <a:pt x="7154" y="16911"/>
                </a:lnTo>
                <a:lnTo>
                  <a:pt x="6787" y="17314"/>
                </a:lnTo>
                <a:lnTo>
                  <a:pt x="6457" y="17241"/>
                </a:lnTo>
                <a:lnTo>
                  <a:pt x="6493" y="17167"/>
                </a:lnTo>
                <a:lnTo>
                  <a:pt x="6457" y="17131"/>
                </a:lnTo>
                <a:lnTo>
                  <a:pt x="6750" y="16837"/>
                </a:lnTo>
                <a:lnTo>
                  <a:pt x="7080" y="16581"/>
                </a:lnTo>
                <a:close/>
                <a:moveTo>
                  <a:pt x="8034" y="2678"/>
                </a:moveTo>
                <a:lnTo>
                  <a:pt x="7704" y="2715"/>
                </a:lnTo>
                <a:lnTo>
                  <a:pt x="7374" y="2752"/>
                </a:lnTo>
                <a:lnTo>
                  <a:pt x="7044" y="2825"/>
                </a:lnTo>
                <a:lnTo>
                  <a:pt x="6750" y="2898"/>
                </a:lnTo>
                <a:lnTo>
                  <a:pt x="6420" y="3008"/>
                </a:lnTo>
                <a:lnTo>
                  <a:pt x="6126" y="3155"/>
                </a:lnTo>
                <a:lnTo>
                  <a:pt x="5833" y="3302"/>
                </a:lnTo>
                <a:lnTo>
                  <a:pt x="5576" y="3522"/>
                </a:lnTo>
                <a:lnTo>
                  <a:pt x="5026" y="3962"/>
                </a:lnTo>
                <a:lnTo>
                  <a:pt x="4806" y="4219"/>
                </a:lnTo>
                <a:lnTo>
                  <a:pt x="4586" y="4512"/>
                </a:lnTo>
                <a:lnTo>
                  <a:pt x="4366" y="4769"/>
                </a:lnTo>
                <a:lnTo>
                  <a:pt x="4182" y="5099"/>
                </a:lnTo>
                <a:lnTo>
                  <a:pt x="3999" y="5393"/>
                </a:lnTo>
                <a:lnTo>
                  <a:pt x="3852" y="5723"/>
                </a:lnTo>
                <a:lnTo>
                  <a:pt x="3742" y="6163"/>
                </a:lnTo>
                <a:lnTo>
                  <a:pt x="3669" y="6603"/>
                </a:lnTo>
                <a:lnTo>
                  <a:pt x="3632" y="7043"/>
                </a:lnTo>
                <a:lnTo>
                  <a:pt x="3632" y="7520"/>
                </a:lnTo>
                <a:lnTo>
                  <a:pt x="3705" y="7960"/>
                </a:lnTo>
                <a:lnTo>
                  <a:pt x="3779" y="8437"/>
                </a:lnTo>
                <a:lnTo>
                  <a:pt x="3962" y="9318"/>
                </a:lnTo>
                <a:lnTo>
                  <a:pt x="4109" y="10308"/>
                </a:lnTo>
                <a:lnTo>
                  <a:pt x="4182" y="10785"/>
                </a:lnTo>
                <a:lnTo>
                  <a:pt x="4219" y="11262"/>
                </a:lnTo>
                <a:lnTo>
                  <a:pt x="4182" y="11739"/>
                </a:lnTo>
                <a:lnTo>
                  <a:pt x="4109" y="12215"/>
                </a:lnTo>
                <a:lnTo>
                  <a:pt x="3999" y="12619"/>
                </a:lnTo>
                <a:lnTo>
                  <a:pt x="3816" y="13059"/>
                </a:lnTo>
                <a:lnTo>
                  <a:pt x="3595" y="13132"/>
                </a:lnTo>
                <a:lnTo>
                  <a:pt x="3449" y="13279"/>
                </a:lnTo>
                <a:lnTo>
                  <a:pt x="3302" y="13426"/>
                </a:lnTo>
                <a:lnTo>
                  <a:pt x="3229" y="13646"/>
                </a:lnTo>
                <a:lnTo>
                  <a:pt x="3229" y="13829"/>
                </a:lnTo>
                <a:lnTo>
                  <a:pt x="3265" y="13976"/>
                </a:lnTo>
                <a:lnTo>
                  <a:pt x="3339" y="14160"/>
                </a:lnTo>
                <a:lnTo>
                  <a:pt x="3412" y="14270"/>
                </a:lnTo>
                <a:lnTo>
                  <a:pt x="3339" y="14343"/>
                </a:lnTo>
                <a:lnTo>
                  <a:pt x="3265" y="14416"/>
                </a:lnTo>
                <a:lnTo>
                  <a:pt x="3192" y="14526"/>
                </a:lnTo>
                <a:lnTo>
                  <a:pt x="3119" y="14673"/>
                </a:lnTo>
                <a:lnTo>
                  <a:pt x="3082" y="14857"/>
                </a:lnTo>
                <a:lnTo>
                  <a:pt x="3045" y="15040"/>
                </a:lnTo>
                <a:lnTo>
                  <a:pt x="3045" y="15187"/>
                </a:lnTo>
                <a:lnTo>
                  <a:pt x="3082" y="15370"/>
                </a:lnTo>
                <a:lnTo>
                  <a:pt x="3192" y="15480"/>
                </a:lnTo>
                <a:lnTo>
                  <a:pt x="3302" y="15590"/>
                </a:lnTo>
                <a:lnTo>
                  <a:pt x="3412" y="15627"/>
                </a:lnTo>
                <a:lnTo>
                  <a:pt x="3485" y="15590"/>
                </a:lnTo>
                <a:lnTo>
                  <a:pt x="3522" y="15553"/>
                </a:lnTo>
                <a:lnTo>
                  <a:pt x="3559" y="15553"/>
                </a:lnTo>
                <a:lnTo>
                  <a:pt x="4072" y="15700"/>
                </a:lnTo>
                <a:lnTo>
                  <a:pt x="3999" y="15810"/>
                </a:lnTo>
                <a:lnTo>
                  <a:pt x="3926" y="15957"/>
                </a:lnTo>
                <a:lnTo>
                  <a:pt x="3926" y="16140"/>
                </a:lnTo>
                <a:lnTo>
                  <a:pt x="3926" y="16324"/>
                </a:lnTo>
                <a:lnTo>
                  <a:pt x="3999" y="16507"/>
                </a:lnTo>
                <a:lnTo>
                  <a:pt x="4072" y="16654"/>
                </a:lnTo>
                <a:lnTo>
                  <a:pt x="4146" y="16801"/>
                </a:lnTo>
                <a:lnTo>
                  <a:pt x="4292" y="16874"/>
                </a:lnTo>
                <a:lnTo>
                  <a:pt x="4256" y="16947"/>
                </a:lnTo>
                <a:lnTo>
                  <a:pt x="4292" y="17021"/>
                </a:lnTo>
                <a:lnTo>
                  <a:pt x="4329" y="17057"/>
                </a:lnTo>
                <a:lnTo>
                  <a:pt x="4402" y="17094"/>
                </a:lnTo>
                <a:lnTo>
                  <a:pt x="4586" y="17167"/>
                </a:lnTo>
                <a:lnTo>
                  <a:pt x="4806" y="17277"/>
                </a:lnTo>
                <a:lnTo>
                  <a:pt x="5283" y="17388"/>
                </a:lnTo>
                <a:lnTo>
                  <a:pt x="5393" y="17424"/>
                </a:lnTo>
                <a:lnTo>
                  <a:pt x="5576" y="17461"/>
                </a:lnTo>
                <a:lnTo>
                  <a:pt x="6310" y="17681"/>
                </a:lnTo>
                <a:lnTo>
                  <a:pt x="6677" y="17754"/>
                </a:lnTo>
                <a:lnTo>
                  <a:pt x="6860" y="17791"/>
                </a:lnTo>
                <a:lnTo>
                  <a:pt x="7044" y="17754"/>
                </a:lnTo>
                <a:lnTo>
                  <a:pt x="7117" y="17718"/>
                </a:lnTo>
                <a:lnTo>
                  <a:pt x="7154" y="17681"/>
                </a:lnTo>
                <a:lnTo>
                  <a:pt x="7154" y="17608"/>
                </a:lnTo>
                <a:lnTo>
                  <a:pt x="7117" y="17534"/>
                </a:lnTo>
                <a:lnTo>
                  <a:pt x="7447" y="17204"/>
                </a:lnTo>
                <a:lnTo>
                  <a:pt x="7594" y="17021"/>
                </a:lnTo>
                <a:lnTo>
                  <a:pt x="7740" y="16837"/>
                </a:lnTo>
                <a:lnTo>
                  <a:pt x="8327" y="17021"/>
                </a:lnTo>
                <a:lnTo>
                  <a:pt x="8437" y="17021"/>
                </a:lnTo>
                <a:lnTo>
                  <a:pt x="8547" y="16984"/>
                </a:lnTo>
                <a:lnTo>
                  <a:pt x="8731" y="16911"/>
                </a:lnTo>
                <a:lnTo>
                  <a:pt x="8914" y="16764"/>
                </a:lnTo>
                <a:lnTo>
                  <a:pt x="9098" y="16581"/>
                </a:lnTo>
                <a:lnTo>
                  <a:pt x="9208" y="16360"/>
                </a:lnTo>
                <a:lnTo>
                  <a:pt x="9281" y="16140"/>
                </a:lnTo>
                <a:lnTo>
                  <a:pt x="9318" y="15884"/>
                </a:lnTo>
                <a:lnTo>
                  <a:pt x="9281" y="15700"/>
                </a:lnTo>
                <a:lnTo>
                  <a:pt x="9208" y="15590"/>
                </a:lnTo>
                <a:lnTo>
                  <a:pt x="9171" y="15517"/>
                </a:lnTo>
                <a:lnTo>
                  <a:pt x="9244" y="15407"/>
                </a:lnTo>
                <a:lnTo>
                  <a:pt x="9354" y="15260"/>
                </a:lnTo>
                <a:lnTo>
                  <a:pt x="9391" y="15113"/>
                </a:lnTo>
                <a:lnTo>
                  <a:pt x="9428" y="15003"/>
                </a:lnTo>
                <a:lnTo>
                  <a:pt x="9501" y="14930"/>
                </a:lnTo>
                <a:lnTo>
                  <a:pt x="9575" y="14857"/>
                </a:lnTo>
                <a:lnTo>
                  <a:pt x="9575" y="14783"/>
                </a:lnTo>
                <a:lnTo>
                  <a:pt x="9538" y="14673"/>
                </a:lnTo>
                <a:lnTo>
                  <a:pt x="9391" y="14526"/>
                </a:lnTo>
                <a:lnTo>
                  <a:pt x="9244" y="14380"/>
                </a:lnTo>
                <a:lnTo>
                  <a:pt x="9244" y="14050"/>
                </a:lnTo>
                <a:lnTo>
                  <a:pt x="9318" y="13683"/>
                </a:lnTo>
                <a:lnTo>
                  <a:pt x="9428" y="13353"/>
                </a:lnTo>
                <a:lnTo>
                  <a:pt x="9538" y="13059"/>
                </a:lnTo>
                <a:lnTo>
                  <a:pt x="9721" y="12766"/>
                </a:lnTo>
                <a:lnTo>
                  <a:pt x="9905" y="12472"/>
                </a:lnTo>
                <a:lnTo>
                  <a:pt x="10308" y="11885"/>
                </a:lnTo>
                <a:lnTo>
                  <a:pt x="10785" y="11335"/>
                </a:lnTo>
                <a:lnTo>
                  <a:pt x="11299" y="10822"/>
                </a:lnTo>
                <a:lnTo>
                  <a:pt x="11775" y="10308"/>
                </a:lnTo>
                <a:lnTo>
                  <a:pt x="12179" y="9758"/>
                </a:lnTo>
                <a:lnTo>
                  <a:pt x="12362" y="9501"/>
                </a:lnTo>
                <a:lnTo>
                  <a:pt x="12546" y="9208"/>
                </a:lnTo>
                <a:lnTo>
                  <a:pt x="12656" y="8951"/>
                </a:lnTo>
                <a:lnTo>
                  <a:pt x="12803" y="8657"/>
                </a:lnTo>
                <a:lnTo>
                  <a:pt x="12876" y="8364"/>
                </a:lnTo>
                <a:lnTo>
                  <a:pt x="12949" y="8034"/>
                </a:lnTo>
                <a:lnTo>
                  <a:pt x="12986" y="7740"/>
                </a:lnTo>
                <a:lnTo>
                  <a:pt x="13023" y="7447"/>
                </a:lnTo>
                <a:lnTo>
                  <a:pt x="13023" y="6823"/>
                </a:lnTo>
                <a:lnTo>
                  <a:pt x="12913" y="6236"/>
                </a:lnTo>
                <a:lnTo>
                  <a:pt x="12729" y="5613"/>
                </a:lnTo>
                <a:lnTo>
                  <a:pt x="12436" y="5026"/>
                </a:lnTo>
                <a:lnTo>
                  <a:pt x="12252" y="4769"/>
                </a:lnTo>
                <a:lnTo>
                  <a:pt x="12069" y="4476"/>
                </a:lnTo>
                <a:lnTo>
                  <a:pt x="11849" y="4256"/>
                </a:lnTo>
                <a:lnTo>
                  <a:pt x="11629" y="3999"/>
                </a:lnTo>
                <a:lnTo>
                  <a:pt x="11372" y="3815"/>
                </a:lnTo>
                <a:lnTo>
                  <a:pt x="11115" y="3595"/>
                </a:lnTo>
                <a:lnTo>
                  <a:pt x="10565" y="3265"/>
                </a:lnTo>
                <a:lnTo>
                  <a:pt x="9978" y="3008"/>
                </a:lnTo>
                <a:lnTo>
                  <a:pt x="9354" y="2825"/>
                </a:lnTo>
                <a:lnTo>
                  <a:pt x="8694" y="2715"/>
                </a:lnTo>
                <a:lnTo>
                  <a:pt x="8034" y="2678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725" name="Google Shape;725;p15"/>
          <p:cNvSpPr/>
          <p:nvPr/>
        </p:nvSpPr>
        <p:spPr>
          <a:xfrm>
            <a:off x="6283364" y="4209515"/>
            <a:ext cx="210213" cy="458889"/>
          </a:xfrm>
          <a:custGeom>
            <a:avLst/>
            <a:gdLst/>
            <a:ahLst/>
            <a:cxnLst/>
            <a:rect l="l" t="t" r="r" b="b"/>
            <a:pathLst>
              <a:path w="7411" h="16178" extrusionOk="0">
                <a:moveTo>
                  <a:pt x="3339" y="147"/>
                </a:moveTo>
                <a:lnTo>
                  <a:pt x="3229" y="441"/>
                </a:lnTo>
                <a:lnTo>
                  <a:pt x="3155" y="734"/>
                </a:lnTo>
                <a:lnTo>
                  <a:pt x="3119" y="1358"/>
                </a:lnTo>
                <a:lnTo>
                  <a:pt x="3082" y="2972"/>
                </a:lnTo>
                <a:lnTo>
                  <a:pt x="3119" y="4476"/>
                </a:lnTo>
                <a:lnTo>
                  <a:pt x="3119" y="5283"/>
                </a:lnTo>
                <a:lnTo>
                  <a:pt x="3119" y="5576"/>
                </a:lnTo>
                <a:lnTo>
                  <a:pt x="3155" y="5723"/>
                </a:lnTo>
                <a:lnTo>
                  <a:pt x="3229" y="5870"/>
                </a:lnTo>
                <a:lnTo>
                  <a:pt x="3265" y="5906"/>
                </a:lnTo>
                <a:lnTo>
                  <a:pt x="3339" y="5943"/>
                </a:lnTo>
                <a:lnTo>
                  <a:pt x="3375" y="5943"/>
                </a:lnTo>
                <a:lnTo>
                  <a:pt x="3449" y="5870"/>
                </a:lnTo>
                <a:lnTo>
                  <a:pt x="3486" y="5760"/>
                </a:lnTo>
                <a:lnTo>
                  <a:pt x="3522" y="5649"/>
                </a:lnTo>
                <a:lnTo>
                  <a:pt x="3522" y="5393"/>
                </a:lnTo>
                <a:lnTo>
                  <a:pt x="3522" y="4586"/>
                </a:lnTo>
                <a:lnTo>
                  <a:pt x="3486" y="2972"/>
                </a:lnTo>
                <a:lnTo>
                  <a:pt x="3522" y="1504"/>
                </a:lnTo>
                <a:lnTo>
                  <a:pt x="3522" y="808"/>
                </a:lnTo>
                <a:lnTo>
                  <a:pt x="3486" y="477"/>
                </a:lnTo>
                <a:lnTo>
                  <a:pt x="3412" y="294"/>
                </a:lnTo>
                <a:lnTo>
                  <a:pt x="3375" y="147"/>
                </a:lnTo>
                <a:close/>
                <a:moveTo>
                  <a:pt x="1725" y="1"/>
                </a:moveTo>
                <a:lnTo>
                  <a:pt x="1688" y="37"/>
                </a:lnTo>
                <a:lnTo>
                  <a:pt x="1615" y="147"/>
                </a:lnTo>
                <a:lnTo>
                  <a:pt x="1578" y="294"/>
                </a:lnTo>
                <a:lnTo>
                  <a:pt x="1541" y="624"/>
                </a:lnTo>
                <a:lnTo>
                  <a:pt x="1578" y="1284"/>
                </a:lnTo>
                <a:lnTo>
                  <a:pt x="1615" y="2898"/>
                </a:lnTo>
                <a:lnTo>
                  <a:pt x="1725" y="6236"/>
                </a:lnTo>
                <a:lnTo>
                  <a:pt x="1761" y="6346"/>
                </a:lnTo>
                <a:lnTo>
                  <a:pt x="1798" y="6383"/>
                </a:lnTo>
                <a:lnTo>
                  <a:pt x="1872" y="6420"/>
                </a:lnTo>
                <a:lnTo>
                  <a:pt x="1945" y="6456"/>
                </a:lnTo>
                <a:lnTo>
                  <a:pt x="2018" y="6420"/>
                </a:lnTo>
                <a:lnTo>
                  <a:pt x="2092" y="6383"/>
                </a:lnTo>
                <a:lnTo>
                  <a:pt x="2165" y="6346"/>
                </a:lnTo>
                <a:lnTo>
                  <a:pt x="2165" y="6236"/>
                </a:lnTo>
                <a:lnTo>
                  <a:pt x="2165" y="5980"/>
                </a:lnTo>
                <a:lnTo>
                  <a:pt x="2165" y="5943"/>
                </a:lnTo>
                <a:lnTo>
                  <a:pt x="2055" y="3008"/>
                </a:lnTo>
                <a:lnTo>
                  <a:pt x="1982" y="1394"/>
                </a:lnTo>
                <a:lnTo>
                  <a:pt x="1945" y="587"/>
                </a:lnTo>
                <a:lnTo>
                  <a:pt x="1908" y="294"/>
                </a:lnTo>
                <a:lnTo>
                  <a:pt x="1872" y="147"/>
                </a:lnTo>
                <a:lnTo>
                  <a:pt x="1761" y="37"/>
                </a:lnTo>
                <a:lnTo>
                  <a:pt x="1725" y="1"/>
                </a:lnTo>
                <a:close/>
                <a:moveTo>
                  <a:pt x="4953" y="184"/>
                </a:moveTo>
                <a:lnTo>
                  <a:pt x="4879" y="221"/>
                </a:lnTo>
                <a:lnTo>
                  <a:pt x="4843" y="257"/>
                </a:lnTo>
                <a:lnTo>
                  <a:pt x="4843" y="331"/>
                </a:lnTo>
                <a:lnTo>
                  <a:pt x="4769" y="1101"/>
                </a:lnTo>
                <a:lnTo>
                  <a:pt x="4733" y="1908"/>
                </a:lnTo>
                <a:lnTo>
                  <a:pt x="4733" y="3522"/>
                </a:lnTo>
                <a:lnTo>
                  <a:pt x="4733" y="5136"/>
                </a:lnTo>
                <a:lnTo>
                  <a:pt x="4696" y="5870"/>
                </a:lnTo>
                <a:lnTo>
                  <a:pt x="4696" y="6273"/>
                </a:lnTo>
                <a:lnTo>
                  <a:pt x="4769" y="6640"/>
                </a:lnTo>
                <a:lnTo>
                  <a:pt x="4806" y="6713"/>
                </a:lnTo>
                <a:lnTo>
                  <a:pt x="4916" y="6750"/>
                </a:lnTo>
                <a:lnTo>
                  <a:pt x="5026" y="6713"/>
                </a:lnTo>
                <a:lnTo>
                  <a:pt x="5100" y="6640"/>
                </a:lnTo>
                <a:lnTo>
                  <a:pt x="5173" y="6273"/>
                </a:lnTo>
                <a:lnTo>
                  <a:pt x="5173" y="5870"/>
                </a:lnTo>
                <a:lnTo>
                  <a:pt x="5136" y="5136"/>
                </a:lnTo>
                <a:lnTo>
                  <a:pt x="5136" y="3522"/>
                </a:lnTo>
                <a:lnTo>
                  <a:pt x="5173" y="1908"/>
                </a:lnTo>
                <a:lnTo>
                  <a:pt x="5136" y="1138"/>
                </a:lnTo>
                <a:lnTo>
                  <a:pt x="5100" y="331"/>
                </a:lnTo>
                <a:lnTo>
                  <a:pt x="5100" y="257"/>
                </a:lnTo>
                <a:lnTo>
                  <a:pt x="5063" y="221"/>
                </a:lnTo>
                <a:lnTo>
                  <a:pt x="4953" y="184"/>
                </a:lnTo>
                <a:close/>
                <a:moveTo>
                  <a:pt x="6273" y="2678"/>
                </a:moveTo>
                <a:lnTo>
                  <a:pt x="6273" y="2715"/>
                </a:lnTo>
                <a:lnTo>
                  <a:pt x="6200" y="3008"/>
                </a:lnTo>
                <a:lnTo>
                  <a:pt x="6163" y="3302"/>
                </a:lnTo>
                <a:lnTo>
                  <a:pt x="6127" y="3925"/>
                </a:lnTo>
                <a:lnTo>
                  <a:pt x="6127" y="5173"/>
                </a:lnTo>
                <a:lnTo>
                  <a:pt x="6090" y="7667"/>
                </a:lnTo>
                <a:lnTo>
                  <a:pt x="6090" y="7887"/>
                </a:lnTo>
                <a:lnTo>
                  <a:pt x="6127" y="7960"/>
                </a:lnTo>
                <a:lnTo>
                  <a:pt x="6163" y="8034"/>
                </a:lnTo>
                <a:lnTo>
                  <a:pt x="6237" y="8070"/>
                </a:lnTo>
                <a:lnTo>
                  <a:pt x="6383" y="8070"/>
                </a:lnTo>
                <a:lnTo>
                  <a:pt x="6457" y="8034"/>
                </a:lnTo>
                <a:lnTo>
                  <a:pt x="6493" y="7960"/>
                </a:lnTo>
                <a:lnTo>
                  <a:pt x="6530" y="7887"/>
                </a:lnTo>
                <a:lnTo>
                  <a:pt x="6530" y="5283"/>
                </a:lnTo>
                <a:lnTo>
                  <a:pt x="6530" y="3962"/>
                </a:lnTo>
                <a:lnTo>
                  <a:pt x="6493" y="3339"/>
                </a:lnTo>
                <a:lnTo>
                  <a:pt x="6457" y="3008"/>
                </a:lnTo>
                <a:lnTo>
                  <a:pt x="6383" y="2715"/>
                </a:lnTo>
                <a:lnTo>
                  <a:pt x="6347" y="2678"/>
                </a:lnTo>
                <a:close/>
                <a:moveTo>
                  <a:pt x="3265" y="7887"/>
                </a:moveTo>
                <a:lnTo>
                  <a:pt x="3082" y="8107"/>
                </a:lnTo>
                <a:lnTo>
                  <a:pt x="2862" y="8291"/>
                </a:lnTo>
                <a:lnTo>
                  <a:pt x="2679" y="8401"/>
                </a:lnTo>
                <a:lnTo>
                  <a:pt x="2458" y="8474"/>
                </a:lnTo>
                <a:lnTo>
                  <a:pt x="2458" y="8474"/>
                </a:lnTo>
                <a:lnTo>
                  <a:pt x="2605" y="8291"/>
                </a:lnTo>
                <a:lnTo>
                  <a:pt x="2752" y="8144"/>
                </a:lnTo>
                <a:lnTo>
                  <a:pt x="2972" y="7997"/>
                </a:lnTo>
                <a:lnTo>
                  <a:pt x="3192" y="7924"/>
                </a:lnTo>
                <a:lnTo>
                  <a:pt x="3265" y="7887"/>
                </a:lnTo>
                <a:close/>
                <a:moveTo>
                  <a:pt x="4806" y="9501"/>
                </a:moveTo>
                <a:lnTo>
                  <a:pt x="4513" y="9538"/>
                </a:lnTo>
                <a:lnTo>
                  <a:pt x="4329" y="9574"/>
                </a:lnTo>
                <a:lnTo>
                  <a:pt x="4072" y="9574"/>
                </a:lnTo>
                <a:lnTo>
                  <a:pt x="4072" y="9611"/>
                </a:lnTo>
                <a:lnTo>
                  <a:pt x="4072" y="9684"/>
                </a:lnTo>
                <a:lnTo>
                  <a:pt x="4109" y="9758"/>
                </a:lnTo>
                <a:lnTo>
                  <a:pt x="4146" y="9831"/>
                </a:lnTo>
                <a:lnTo>
                  <a:pt x="4219" y="9868"/>
                </a:lnTo>
                <a:lnTo>
                  <a:pt x="4293" y="9905"/>
                </a:lnTo>
                <a:lnTo>
                  <a:pt x="4476" y="9941"/>
                </a:lnTo>
                <a:lnTo>
                  <a:pt x="4659" y="9905"/>
                </a:lnTo>
                <a:lnTo>
                  <a:pt x="4806" y="9941"/>
                </a:lnTo>
                <a:lnTo>
                  <a:pt x="4953" y="9978"/>
                </a:lnTo>
                <a:lnTo>
                  <a:pt x="5100" y="10015"/>
                </a:lnTo>
                <a:lnTo>
                  <a:pt x="5246" y="10125"/>
                </a:lnTo>
                <a:lnTo>
                  <a:pt x="5320" y="10235"/>
                </a:lnTo>
                <a:lnTo>
                  <a:pt x="5430" y="10381"/>
                </a:lnTo>
                <a:lnTo>
                  <a:pt x="5466" y="10528"/>
                </a:lnTo>
                <a:lnTo>
                  <a:pt x="5503" y="10675"/>
                </a:lnTo>
                <a:lnTo>
                  <a:pt x="5540" y="10748"/>
                </a:lnTo>
                <a:lnTo>
                  <a:pt x="5613" y="10822"/>
                </a:lnTo>
                <a:lnTo>
                  <a:pt x="5833" y="10822"/>
                </a:lnTo>
                <a:lnTo>
                  <a:pt x="5907" y="10748"/>
                </a:lnTo>
                <a:lnTo>
                  <a:pt x="5943" y="10711"/>
                </a:lnTo>
                <a:lnTo>
                  <a:pt x="5980" y="10601"/>
                </a:lnTo>
                <a:lnTo>
                  <a:pt x="5907" y="10308"/>
                </a:lnTo>
                <a:lnTo>
                  <a:pt x="5760" y="10051"/>
                </a:lnTo>
                <a:lnTo>
                  <a:pt x="5576" y="9831"/>
                </a:lnTo>
                <a:lnTo>
                  <a:pt x="5356" y="9648"/>
                </a:lnTo>
                <a:lnTo>
                  <a:pt x="5100" y="9538"/>
                </a:lnTo>
                <a:lnTo>
                  <a:pt x="4806" y="9501"/>
                </a:lnTo>
                <a:close/>
                <a:moveTo>
                  <a:pt x="4879" y="8547"/>
                </a:moveTo>
                <a:lnTo>
                  <a:pt x="5136" y="8621"/>
                </a:lnTo>
                <a:lnTo>
                  <a:pt x="5393" y="8731"/>
                </a:lnTo>
                <a:lnTo>
                  <a:pt x="5650" y="8877"/>
                </a:lnTo>
                <a:lnTo>
                  <a:pt x="5907" y="9061"/>
                </a:lnTo>
                <a:lnTo>
                  <a:pt x="6090" y="9244"/>
                </a:lnTo>
                <a:lnTo>
                  <a:pt x="6310" y="9464"/>
                </a:lnTo>
                <a:lnTo>
                  <a:pt x="6457" y="9684"/>
                </a:lnTo>
                <a:lnTo>
                  <a:pt x="6603" y="9941"/>
                </a:lnTo>
                <a:lnTo>
                  <a:pt x="6714" y="10198"/>
                </a:lnTo>
                <a:lnTo>
                  <a:pt x="6787" y="10491"/>
                </a:lnTo>
                <a:lnTo>
                  <a:pt x="6860" y="10748"/>
                </a:lnTo>
                <a:lnTo>
                  <a:pt x="6934" y="11078"/>
                </a:lnTo>
                <a:lnTo>
                  <a:pt x="6934" y="11372"/>
                </a:lnTo>
                <a:lnTo>
                  <a:pt x="6934" y="11665"/>
                </a:lnTo>
                <a:lnTo>
                  <a:pt x="6934" y="11995"/>
                </a:lnTo>
                <a:lnTo>
                  <a:pt x="6824" y="12619"/>
                </a:lnTo>
                <a:lnTo>
                  <a:pt x="6677" y="13206"/>
                </a:lnTo>
                <a:lnTo>
                  <a:pt x="6530" y="13499"/>
                </a:lnTo>
                <a:lnTo>
                  <a:pt x="6383" y="13793"/>
                </a:lnTo>
                <a:lnTo>
                  <a:pt x="6310" y="13939"/>
                </a:lnTo>
                <a:lnTo>
                  <a:pt x="6163" y="14050"/>
                </a:lnTo>
                <a:lnTo>
                  <a:pt x="5907" y="14270"/>
                </a:lnTo>
                <a:lnTo>
                  <a:pt x="5540" y="14526"/>
                </a:lnTo>
                <a:lnTo>
                  <a:pt x="5173" y="14857"/>
                </a:lnTo>
                <a:lnTo>
                  <a:pt x="5026" y="14967"/>
                </a:lnTo>
                <a:lnTo>
                  <a:pt x="4659" y="15187"/>
                </a:lnTo>
                <a:lnTo>
                  <a:pt x="4659" y="15187"/>
                </a:lnTo>
                <a:lnTo>
                  <a:pt x="4806" y="14857"/>
                </a:lnTo>
                <a:lnTo>
                  <a:pt x="4916" y="14636"/>
                </a:lnTo>
                <a:lnTo>
                  <a:pt x="4953" y="14490"/>
                </a:lnTo>
                <a:lnTo>
                  <a:pt x="4989" y="14380"/>
                </a:lnTo>
                <a:lnTo>
                  <a:pt x="4953" y="14270"/>
                </a:lnTo>
                <a:lnTo>
                  <a:pt x="4916" y="14160"/>
                </a:lnTo>
                <a:lnTo>
                  <a:pt x="4843" y="14123"/>
                </a:lnTo>
                <a:lnTo>
                  <a:pt x="4659" y="14123"/>
                </a:lnTo>
                <a:lnTo>
                  <a:pt x="4586" y="14160"/>
                </a:lnTo>
                <a:lnTo>
                  <a:pt x="4549" y="14233"/>
                </a:lnTo>
                <a:lnTo>
                  <a:pt x="4513" y="14343"/>
                </a:lnTo>
                <a:lnTo>
                  <a:pt x="4549" y="14453"/>
                </a:lnTo>
                <a:lnTo>
                  <a:pt x="4513" y="14526"/>
                </a:lnTo>
                <a:lnTo>
                  <a:pt x="4439" y="14783"/>
                </a:lnTo>
                <a:lnTo>
                  <a:pt x="4366" y="15003"/>
                </a:lnTo>
                <a:lnTo>
                  <a:pt x="4329" y="15260"/>
                </a:lnTo>
                <a:lnTo>
                  <a:pt x="4366" y="15333"/>
                </a:lnTo>
                <a:lnTo>
                  <a:pt x="4293" y="15370"/>
                </a:lnTo>
                <a:lnTo>
                  <a:pt x="3999" y="15480"/>
                </a:lnTo>
                <a:lnTo>
                  <a:pt x="3632" y="15590"/>
                </a:lnTo>
                <a:lnTo>
                  <a:pt x="3816" y="15333"/>
                </a:lnTo>
                <a:lnTo>
                  <a:pt x="4109" y="14746"/>
                </a:lnTo>
                <a:lnTo>
                  <a:pt x="4109" y="14673"/>
                </a:lnTo>
                <a:lnTo>
                  <a:pt x="4109" y="14600"/>
                </a:lnTo>
                <a:lnTo>
                  <a:pt x="4072" y="14526"/>
                </a:lnTo>
                <a:lnTo>
                  <a:pt x="4036" y="14490"/>
                </a:lnTo>
                <a:lnTo>
                  <a:pt x="3962" y="14453"/>
                </a:lnTo>
                <a:lnTo>
                  <a:pt x="3889" y="14453"/>
                </a:lnTo>
                <a:lnTo>
                  <a:pt x="3816" y="14490"/>
                </a:lnTo>
                <a:lnTo>
                  <a:pt x="3779" y="14563"/>
                </a:lnTo>
                <a:lnTo>
                  <a:pt x="3486" y="15150"/>
                </a:lnTo>
                <a:lnTo>
                  <a:pt x="3339" y="15407"/>
                </a:lnTo>
                <a:lnTo>
                  <a:pt x="3229" y="15663"/>
                </a:lnTo>
                <a:lnTo>
                  <a:pt x="2899" y="15700"/>
                </a:lnTo>
                <a:lnTo>
                  <a:pt x="2532" y="15627"/>
                </a:lnTo>
                <a:lnTo>
                  <a:pt x="2752" y="15407"/>
                </a:lnTo>
                <a:lnTo>
                  <a:pt x="2935" y="15187"/>
                </a:lnTo>
                <a:lnTo>
                  <a:pt x="3119" y="14893"/>
                </a:lnTo>
                <a:lnTo>
                  <a:pt x="3265" y="14600"/>
                </a:lnTo>
                <a:lnTo>
                  <a:pt x="3339" y="14600"/>
                </a:lnTo>
                <a:lnTo>
                  <a:pt x="3375" y="14526"/>
                </a:lnTo>
                <a:lnTo>
                  <a:pt x="3412" y="14490"/>
                </a:lnTo>
                <a:lnTo>
                  <a:pt x="3449" y="14380"/>
                </a:lnTo>
                <a:lnTo>
                  <a:pt x="3412" y="14343"/>
                </a:lnTo>
                <a:lnTo>
                  <a:pt x="3412" y="14270"/>
                </a:lnTo>
                <a:lnTo>
                  <a:pt x="3339" y="14233"/>
                </a:lnTo>
                <a:lnTo>
                  <a:pt x="3229" y="14196"/>
                </a:lnTo>
                <a:lnTo>
                  <a:pt x="3155" y="14196"/>
                </a:lnTo>
                <a:lnTo>
                  <a:pt x="3045" y="14233"/>
                </a:lnTo>
                <a:lnTo>
                  <a:pt x="2935" y="14380"/>
                </a:lnTo>
                <a:lnTo>
                  <a:pt x="2752" y="14673"/>
                </a:lnTo>
                <a:lnTo>
                  <a:pt x="2495" y="15077"/>
                </a:lnTo>
                <a:lnTo>
                  <a:pt x="2238" y="15443"/>
                </a:lnTo>
                <a:lnTo>
                  <a:pt x="2202" y="15553"/>
                </a:lnTo>
                <a:lnTo>
                  <a:pt x="1908" y="15370"/>
                </a:lnTo>
                <a:lnTo>
                  <a:pt x="1615" y="15187"/>
                </a:lnTo>
                <a:lnTo>
                  <a:pt x="1761" y="15077"/>
                </a:lnTo>
                <a:lnTo>
                  <a:pt x="1872" y="14967"/>
                </a:lnTo>
                <a:lnTo>
                  <a:pt x="2238" y="14563"/>
                </a:lnTo>
                <a:lnTo>
                  <a:pt x="2568" y="14196"/>
                </a:lnTo>
                <a:lnTo>
                  <a:pt x="2715" y="13976"/>
                </a:lnTo>
                <a:lnTo>
                  <a:pt x="2789" y="13756"/>
                </a:lnTo>
                <a:lnTo>
                  <a:pt x="2789" y="13683"/>
                </a:lnTo>
                <a:lnTo>
                  <a:pt x="2752" y="13609"/>
                </a:lnTo>
                <a:lnTo>
                  <a:pt x="2642" y="13609"/>
                </a:lnTo>
                <a:lnTo>
                  <a:pt x="2422" y="13719"/>
                </a:lnTo>
                <a:lnTo>
                  <a:pt x="2238" y="13866"/>
                </a:lnTo>
                <a:lnTo>
                  <a:pt x="1945" y="14233"/>
                </a:lnTo>
                <a:lnTo>
                  <a:pt x="1578" y="14673"/>
                </a:lnTo>
                <a:lnTo>
                  <a:pt x="1505" y="14820"/>
                </a:lnTo>
                <a:lnTo>
                  <a:pt x="1431" y="15003"/>
                </a:lnTo>
                <a:lnTo>
                  <a:pt x="1138" y="14636"/>
                </a:lnTo>
                <a:lnTo>
                  <a:pt x="1468" y="14306"/>
                </a:lnTo>
                <a:lnTo>
                  <a:pt x="1761" y="13939"/>
                </a:lnTo>
                <a:lnTo>
                  <a:pt x="2312" y="13206"/>
                </a:lnTo>
                <a:lnTo>
                  <a:pt x="2312" y="13132"/>
                </a:lnTo>
                <a:lnTo>
                  <a:pt x="2312" y="13059"/>
                </a:lnTo>
                <a:lnTo>
                  <a:pt x="2238" y="12949"/>
                </a:lnTo>
                <a:lnTo>
                  <a:pt x="2202" y="12912"/>
                </a:lnTo>
                <a:lnTo>
                  <a:pt x="2055" y="12912"/>
                </a:lnTo>
                <a:lnTo>
                  <a:pt x="1982" y="12949"/>
                </a:lnTo>
                <a:lnTo>
                  <a:pt x="1431" y="13646"/>
                </a:lnTo>
                <a:lnTo>
                  <a:pt x="1211" y="14013"/>
                </a:lnTo>
                <a:lnTo>
                  <a:pt x="991" y="14380"/>
                </a:lnTo>
                <a:lnTo>
                  <a:pt x="844" y="14050"/>
                </a:lnTo>
                <a:lnTo>
                  <a:pt x="698" y="13719"/>
                </a:lnTo>
                <a:lnTo>
                  <a:pt x="1028" y="13426"/>
                </a:lnTo>
                <a:lnTo>
                  <a:pt x="1358" y="13096"/>
                </a:lnTo>
                <a:lnTo>
                  <a:pt x="1872" y="12436"/>
                </a:lnTo>
                <a:lnTo>
                  <a:pt x="1908" y="12362"/>
                </a:lnTo>
                <a:lnTo>
                  <a:pt x="1908" y="12289"/>
                </a:lnTo>
                <a:lnTo>
                  <a:pt x="1872" y="12215"/>
                </a:lnTo>
                <a:lnTo>
                  <a:pt x="1835" y="12179"/>
                </a:lnTo>
                <a:lnTo>
                  <a:pt x="1761" y="12142"/>
                </a:lnTo>
                <a:lnTo>
                  <a:pt x="1688" y="12105"/>
                </a:lnTo>
                <a:lnTo>
                  <a:pt x="1615" y="12105"/>
                </a:lnTo>
                <a:lnTo>
                  <a:pt x="1541" y="12179"/>
                </a:lnTo>
                <a:lnTo>
                  <a:pt x="1065" y="12729"/>
                </a:lnTo>
                <a:lnTo>
                  <a:pt x="808" y="13022"/>
                </a:lnTo>
                <a:lnTo>
                  <a:pt x="624" y="13353"/>
                </a:lnTo>
                <a:lnTo>
                  <a:pt x="588" y="13206"/>
                </a:lnTo>
                <a:lnTo>
                  <a:pt x="551" y="12876"/>
                </a:lnTo>
                <a:lnTo>
                  <a:pt x="771" y="12656"/>
                </a:lnTo>
                <a:lnTo>
                  <a:pt x="1028" y="12399"/>
                </a:lnTo>
                <a:lnTo>
                  <a:pt x="1321" y="12069"/>
                </a:lnTo>
                <a:lnTo>
                  <a:pt x="1468" y="11885"/>
                </a:lnTo>
                <a:lnTo>
                  <a:pt x="1505" y="11775"/>
                </a:lnTo>
                <a:lnTo>
                  <a:pt x="1505" y="11665"/>
                </a:lnTo>
                <a:lnTo>
                  <a:pt x="1505" y="11592"/>
                </a:lnTo>
                <a:lnTo>
                  <a:pt x="1468" y="11555"/>
                </a:lnTo>
                <a:lnTo>
                  <a:pt x="1395" y="11518"/>
                </a:lnTo>
                <a:lnTo>
                  <a:pt x="1358" y="11555"/>
                </a:lnTo>
                <a:lnTo>
                  <a:pt x="1175" y="11629"/>
                </a:lnTo>
                <a:lnTo>
                  <a:pt x="1028" y="11775"/>
                </a:lnTo>
                <a:lnTo>
                  <a:pt x="771" y="12105"/>
                </a:lnTo>
                <a:lnTo>
                  <a:pt x="514" y="12436"/>
                </a:lnTo>
                <a:lnTo>
                  <a:pt x="514" y="11922"/>
                </a:lnTo>
                <a:lnTo>
                  <a:pt x="624" y="11812"/>
                </a:lnTo>
                <a:lnTo>
                  <a:pt x="734" y="11702"/>
                </a:lnTo>
                <a:lnTo>
                  <a:pt x="808" y="11482"/>
                </a:lnTo>
                <a:lnTo>
                  <a:pt x="991" y="11445"/>
                </a:lnTo>
                <a:lnTo>
                  <a:pt x="1138" y="11408"/>
                </a:lnTo>
                <a:lnTo>
                  <a:pt x="1248" y="11298"/>
                </a:lnTo>
                <a:lnTo>
                  <a:pt x="1358" y="11188"/>
                </a:lnTo>
                <a:lnTo>
                  <a:pt x="1468" y="11078"/>
                </a:lnTo>
                <a:lnTo>
                  <a:pt x="1505" y="10932"/>
                </a:lnTo>
                <a:lnTo>
                  <a:pt x="1505" y="10858"/>
                </a:lnTo>
                <a:lnTo>
                  <a:pt x="1505" y="10785"/>
                </a:lnTo>
                <a:lnTo>
                  <a:pt x="1468" y="10711"/>
                </a:lnTo>
                <a:lnTo>
                  <a:pt x="1395" y="10675"/>
                </a:lnTo>
                <a:lnTo>
                  <a:pt x="1175" y="10675"/>
                </a:lnTo>
                <a:lnTo>
                  <a:pt x="1101" y="10748"/>
                </a:lnTo>
                <a:lnTo>
                  <a:pt x="1065" y="10822"/>
                </a:lnTo>
                <a:lnTo>
                  <a:pt x="1028" y="10932"/>
                </a:lnTo>
                <a:lnTo>
                  <a:pt x="954" y="11005"/>
                </a:lnTo>
                <a:lnTo>
                  <a:pt x="844" y="11042"/>
                </a:lnTo>
                <a:lnTo>
                  <a:pt x="698" y="11078"/>
                </a:lnTo>
                <a:lnTo>
                  <a:pt x="881" y="10785"/>
                </a:lnTo>
                <a:lnTo>
                  <a:pt x="954" y="10675"/>
                </a:lnTo>
                <a:lnTo>
                  <a:pt x="1101" y="10565"/>
                </a:lnTo>
                <a:lnTo>
                  <a:pt x="1211" y="10455"/>
                </a:lnTo>
                <a:lnTo>
                  <a:pt x="1395" y="10418"/>
                </a:lnTo>
                <a:lnTo>
                  <a:pt x="1541" y="10345"/>
                </a:lnTo>
                <a:lnTo>
                  <a:pt x="1725" y="10345"/>
                </a:lnTo>
                <a:lnTo>
                  <a:pt x="2092" y="10308"/>
                </a:lnTo>
                <a:lnTo>
                  <a:pt x="2422" y="10271"/>
                </a:lnTo>
                <a:lnTo>
                  <a:pt x="2715" y="10161"/>
                </a:lnTo>
                <a:lnTo>
                  <a:pt x="3009" y="9978"/>
                </a:lnTo>
                <a:lnTo>
                  <a:pt x="3229" y="9721"/>
                </a:lnTo>
                <a:lnTo>
                  <a:pt x="3412" y="9464"/>
                </a:lnTo>
                <a:lnTo>
                  <a:pt x="3559" y="9171"/>
                </a:lnTo>
                <a:lnTo>
                  <a:pt x="3706" y="8841"/>
                </a:lnTo>
                <a:lnTo>
                  <a:pt x="3706" y="8804"/>
                </a:lnTo>
                <a:lnTo>
                  <a:pt x="3706" y="8767"/>
                </a:lnTo>
                <a:lnTo>
                  <a:pt x="3926" y="8731"/>
                </a:lnTo>
                <a:lnTo>
                  <a:pt x="4146" y="8657"/>
                </a:lnTo>
                <a:lnTo>
                  <a:pt x="4366" y="8584"/>
                </a:lnTo>
                <a:lnTo>
                  <a:pt x="4586" y="8547"/>
                </a:lnTo>
                <a:close/>
                <a:moveTo>
                  <a:pt x="3265" y="7484"/>
                </a:moveTo>
                <a:lnTo>
                  <a:pt x="3009" y="7557"/>
                </a:lnTo>
                <a:lnTo>
                  <a:pt x="2789" y="7704"/>
                </a:lnTo>
                <a:lnTo>
                  <a:pt x="2568" y="7850"/>
                </a:lnTo>
                <a:lnTo>
                  <a:pt x="2422" y="7997"/>
                </a:lnTo>
                <a:lnTo>
                  <a:pt x="2275" y="8180"/>
                </a:lnTo>
                <a:lnTo>
                  <a:pt x="2165" y="8364"/>
                </a:lnTo>
                <a:lnTo>
                  <a:pt x="2092" y="8584"/>
                </a:lnTo>
                <a:lnTo>
                  <a:pt x="2018" y="8254"/>
                </a:lnTo>
                <a:lnTo>
                  <a:pt x="1945" y="7924"/>
                </a:lnTo>
                <a:lnTo>
                  <a:pt x="1872" y="7850"/>
                </a:lnTo>
                <a:lnTo>
                  <a:pt x="1835" y="7850"/>
                </a:lnTo>
                <a:lnTo>
                  <a:pt x="1761" y="7887"/>
                </a:lnTo>
                <a:lnTo>
                  <a:pt x="1688" y="7997"/>
                </a:lnTo>
                <a:lnTo>
                  <a:pt x="1651" y="8107"/>
                </a:lnTo>
                <a:lnTo>
                  <a:pt x="1615" y="8364"/>
                </a:lnTo>
                <a:lnTo>
                  <a:pt x="1651" y="8657"/>
                </a:lnTo>
                <a:lnTo>
                  <a:pt x="1725" y="8914"/>
                </a:lnTo>
                <a:lnTo>
                  <a:pt x="1872" y="9208"/>
                </a:lnTo>
                <a:lnTo>
                  <a:pt x="2055" y="9428"/>
                </a:lnTo>
                <a:lnTo>
                  <a:pt x="2275" y="9611"/>
                </a:lnTo>
                <a:lnTo>
                  <a:pt x="2495" y="9758"/>
                </a:lnTo>
                <a:lnTo>
                  <a:pt x="2312" y="9831"/>
                </a:lnTo>
                <a:lnTo>
                  <a:pt x="2128" y="9868"/>
                </a:lnTo>
                <a:lnTo>
                  <a:pt x="1688" y="9868"/>
                </a:lnTo>
                <a:lnTo>
                  <a:pt x="1468" y="9905"/>
                </a:lnTo>
                <a:lnTo>
                  <a:pt x="1248" y="9941"/>
                </a:lnTo>
                <a:lnTo>
                  <a:pt x="1065" y="10015"/>
                </a:lnTo>
                <a:lnTo>
                  <a:pt x="881" y="10125"/>
                </a:lnTo>
                <a:lnTo>
                  <a:pt x="588" y="10381"/>
                </a:lnTo>
                <a:lnTo>
                  <a:pt x="441" y="10528"/>
                </a:lnTo>
                <a:lnTo>
                  <a:pt x="331" y="10711"/>
                </a:lnTo>
                <a:lnTo>
                  <a:pt x="221" y="10932"/>
                </a:lnTo>
                <a:lnTo>
                  <a:pt x="147" y="11115"/>
                </a:lnTo>
                <a:lnTo>
                  <a:pt x="37" y="11592"/>
                </a:lnTo>
                <a:lnTo>
                  <a:pt x="1" y="12069"/>
                </a:lnTo>
                <a:lnTo>
                  <a:pt x="1" y="12546"/>
                </a:lnTo>
                <a:lnTo>
                  <a:pt x="74" y="13022"/>
                </a:lnTo>
                <a:lnTo>
                  <a:pt x="147" y="13463"/>
                </a:lnTo>
                <a:lnTo>
                  <a:pt x="258" y="13903"/>
                </a:lnTo>
                <a:lnTo>
                  <a:pt x="404" y="14270"/>
                </a:lnTo>
                <a:lnTo>
                  <a:pt x="588" y="14673"/>
                </a:lnTo>
                <a:lnTo>
                  <a:pt x="844" y="15040"/>
                </a:lnTo>
                <a:lnTo>
                  <a:pt x="1101" y="15333"/>
                </a:lnTo>
                <a:lnTo>
                  <a:pt x="1431" y="15627"/>
                </a:lnTo>
                <a:lnTo>
                  <a:pt x="1761" y="15847"/>
                </a:lnTo>
                <a:lnTo>
                  <a:pt x="2165" y="16030"/>
                </a:lnTo>
                <a:lnTo>
                  <a:pt x="2568" y="16140"/>
                </a:lnTo>
                <a:lnTo>
                  <a:pt x="2789" y="16177"/>
                </a:lnTo>
                <a:lnTo>
                  <a:pt x="3009" y="16177"/>
                </a:lnTo>
                <a:lnTo>
                  <a:pt x="3486" y="16140"/>
                </a:lnTo>
                <a:lnTo>
                  <a:pt x="3926" y="16030"/>
                </a:lnTo>
                <a:lnTo>
                  <a:pt x="4329" y="15884"/>
                </a:lnTo>
                <a:lnTo>
                  <a:pt x="4696" y="15700"/>
                </a:lnTo>
                <a:lnTo>
                  <a:pt x="5100" y="15517"/>
                </a:lnTo>
                <a:lnTo>
                  <a:pt x="5430" y="15297"/>
                </a:lnTo>
                <a:lnTo>
                  <a:pt x="5613" y="15150"/>
                </a:lnTo>
                <a:lnTo>
                  <a:pt x="5723" y="15003"/>
                </a:lnTo>
                <a:lnTo>
                  <a:pt x="6310" y="14490"/>
                </a:lnTo>
                <a:lnTo>
                  <a:pt x="6567" y="14270"/>
                </a:lnTo>
                <a:lnTo>
                  <a:pt x="6714" y="14160"/>
                </a:lnTo>
                <a:lnTo>
                  <a:pt x="6787" y="14013"/>
                </a:lnTo>
                <a:lnTo>
                  <a:pt x="6970" y="13683"/>
                </a:lnTo>
                <a:lnTo>
                  <a:pt x="7117" y="13316"/>
                </a:lnTo>
                <a:lnTo>
                  <a:pt x="7227" y="12949"/>
                </a:lnTo>
                <a:lnTo>
                  <a:pt x="7300" y="12619"/>
                </a:lnTo>
                <a:lnTo>
                  <a:pt x="7374" y="12252"/>
                </a:lnTo>
                <a:lnTo>
                  <a:pt x="7410" y="11885"/>
                </a:lnTo>
                <a:lnTo>
                  <a:pt x="7410" y="11518"/>
                </a:lnTo>
                <a:lnTo>
                  <a:pt x="7374" y="11152"/>
                </a:lnTo>
                <a:lnTo>
                  <a:pt x="7337" y="10785"/>
                </a:lnTo>
                <a:lnTo>
                  <a:pt x="7264" y="10418"/>
                </a:lnTo>
                <a:lnTo>
                  <a:pt x="7154" y="10125"/>
                </a:lnTo>
                <a:lnTo>
                  <a:pt x="7007" y="9794"/>
                </a:lnTo>
                <a:lnTo>
                  <a:pt x="6860" y="9538"/>
                </a:lnTo>
                <a:lnTo>
                  <a:pt x="6677" y="9244"/>
                </a:lnTo>
                <a:lnTo>
                  <a:pt x="6457" y="8987"/>
                </a:lnTo>
                <a:lnTo>
                  <a:pt x="6237" y="8767"/>
                </a:lnTo>
                <a:lnTo>
                  <a:pt x="5980" y="8584"/>
                </a:lnTo>
                <a:lnTo>
                  <a:pt x="5686" y="8401"/>
                </a:lnTo>
                <a:lnTo>
                  <a:pt x="5393" y="8291"/>
                </a:lnTo>
                <a:lnTo>
                  <a:pt x="5100" y="8180"/>
                </a:lnTo>
                <a:lnTo>
                  <a:pt x="4769" y="8144"/>
                </a:lnTo>
                <a:lnTo>
                  <a:pt x="4476" y="8144"/>
                </a:lnTo>
                <a:lnTo>
                  <a:pt x="4219" y="8180"/>
                </a:lnTo>
                <a:lnTo>
                  <a:pt x="3926" y="8291"/>
                </a:lnTo>
                <a:lnTo>
                  <a:pt x="3816" y="8364"/>
                </a:lnTo>
                <a:lnTo>
                  <a:pt x="3706" y="8437"/>
                </a:lnTo>
                <a:lnTo>
                  <a:pt x="3632" y="8547"/>
                </a:lnTo>
                <a:lnTo>
                  <a:pt x="3559" y="8657"/>
                </a:lnTo>
                <a:lnTo>
                  <a:pt x="3559" y="8694"/>
                </a:lnTo>
                <a:lnTo>
                  <a:pt x="3522" y="8731"/>
                </a:lnTo>
                <a:lnTo>
                  <a:pt x="3486" y="8767"/>
                </a:lnTo>
                <a:lnTo>
                  <a:pt x="3192" y="9171"/>
                </a:lnTo>
                <a:lnTo>
                  <a:pt x="3009" y="9354"/>
                </a:lnTo>
                <a:lnTo>
                  <a:pt x="2825" y="9538"/>
                </a:lnTo>
                <a:lnTo>
                  <a:pt x="2789" y="9464"/>
                </a:lnTo>
                <a:lnTo>
                  <a:pt x="2458" y="9171"/>
                </a:lnTo>
                <a:lnTo>
                  <a:pt x="2348" y="9024"/>
                </a:lnTo>
                <a:lnTo>
                  <a:pt x="2202" y="8877"/>
                </a:lnTo>
                <a:lnTo>
                  <a:pt x="2275" y="8877"/>
                </a:lnTo>
                <a:lnTo>
                  <a:pt x="2312" y="8841"/>
                </a:lnTo>
                <a:lnTo>
                  <a:pt x="2532" y="8841"/>
                </a:lnTo>
                <a:lnTo>
                  <a:pt x="2715" y="8804"/>
                </a:lnTo>
                <a:lnTo>
                  <a:pt x="2899" y="8731"/>
                </a:lnTo>
                <a:lnTo>
                  <a:pt x="3045" y="8621"/>
                </a:lnTo>
                <a:lnTo>
                  <a:pt x="3265" y="8474"/>
                </a:lnTo>
                <a:lnTo>
                  <a:pt x="3486" y="8254"/>
                </a:lnTo>
                <a:lnTo>
                  <a:pt x="3669" y="8034"/>
                </a:lnTo>
                <a:lnTo>
                  <a:pt x="3816" y="7814"/>
                </a:lnTo>
                <a:lnTo>
                  <a:pt x="3852" y="7740"/>
                </a:lnTo>
                <a:lnTo>
                  <a:pt x="3852" y="7667"/>
                </a:lnTo>
                <a:lnTo>
                  <a:pt x="3779" y="7557"/>
                </a:lnTo>
                <a:lnTo>
                  <a:pt x="3669" y="7484"/>
                </a:lnTo>
                <a:lnTo>
                  <a:pt x="3596" y="7484"/>
                </a:lnTo>
                <a:lnTo>
                  <a:pt x="3522" y="7520"/>
                </a:lnTo>
                <a:lnTo>
                  <a:pt x="3412" y="7484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726" name="Google Shape;726;p15"/>
          <p:cNvSpPr/>
          <p:nvPr/>
        </p:nvSpPr>
        <p:spPr>
          <a:xfrm>
            <a:off x="5746560" y="4042836"/>
            <a:ext cx="414157" cy="507762"/>
          </a:xfrm>
          <a:custGeom>
            <a:avLst/>
            <a:gdLst/>
            <a:ahLst/>
            <a:cxnLst/>
            <a:rect l="l" t="t" r="r" b="b"/>
            <a:pathLst>
              <a:path w="14601" h="17901" extrusionOk="0">
                <a:moveTo>
                  <a:pt x="10492" y="4329"/>
                </a:moveTo>
                <a:lnTo>
                  <a:pt x="10859" y="4769"/>
                </a:lnTo>
                <a:lnTo>
                  <a:pt x="10712" y="4769"/>
                </a:lnTo>
                <a:lnTo>
                  <a:pt x="10712" y="4696"/>
                </a:lnTo>
                <a:lnTo>
                  <a:pt x="10675" y="4622"/>
                </a:lnTo>
                <a:lnTo>
                  <a:pt x="10639" y="4622"/>
                </a:lnTo>
                <a:lnTo>
                  <a:pt x="10602" y="4549"/>
                </a:lnTo>
                <a:lnTo>
                  <a:pt x="10565" y="4512"/>
                </a:lnTo>
                <a:lnTo>
                  <a:pt x="10455" y="4475"/>
                </a:lnTo>
                <a:lnTo>
                  <a:pt x="10345" y="4512"/>
                </a:lnTo>
                <a:lnTo>
                  <a:pt x="10308" y="4549"/>
                </a:lnTo>
                <a:lnTo>
                  <a:pt x="10272" y="4622"/>
                </a:lnTo>
                <a:lnTo>
                  <a:pt x="10272" y="4696"/>
                </a:lnTo>
                <a:lnTo>
                  <a:pt x="10052" y="4622"/>
                </a:lnTo>
                <a:lnTo>
                  <a:pt x="10492" y="4329"/>
                </a:lnTo>
                <a:close/>
                <a:moveTo>
                  <a:pt x="6897" y="3448"/>
                </a:moveTo>
                <a:lnTo>
                  <a:pt x="7044" y="3485"/>
                </a:lnTo>
                <a:lnTo>
                  <a:pt x="7227" y="3522"/>
                </a:lnTo>
                <a:lnTo>
                  <a:pt x="7374" y="3595"/>
                </a:lnTo>
                <a:lnTo>
                  <a:pt x="7484" y="3705"/>
                </a:lnTo>
                <a:lnTo>
                  <a:pt x="7521" y="3815"/>
                </a:lnTo>
                <a:lnTo>
                  <a:pt x="7521" y="3889"/>
                </a:lnTo>
                <a:lnTo>
                  <a:pt x="7484" y="3999"/>
                </a:lnTo>
                <a:lnTo>
                  <a:pt x="7447" y="4109"/>
                </a:lnTo>
                <a:lnTo>
                  <a:pt x="7264" y="4292"/>
                </a:lnTo>
                <a:lnTo>
                  <a:pt x="7154" y="4439"/>
                </a:lnTo>
                <a:lnTo>
                  <a:pt x="6934" y="4732"/>
                </a:lnTo>
                <a:lnTo>
                  <a:pt x="6714" y="4952"/>
                </a:lnTo>
                <a:lnTo>
                  <a:pt x="6494" y="5099"/>
                </a:lnTo>
                <a:lnTo>
                  <a:pt x="6384" y="5136"/>
                </a:lnTo>
                <a:lnTo>
                  <a:pt x="6310" y="5136"/>
                </a:lnTo>
                <a:lnTo>
                  <a:pt x="6237" y="5062"/>
                </a:lnTo>
                <a:lnTo>
                  <a:pt x="6200" y="4989"/>
                </a:lnTo>
                <a:lnTo>
                  <a:pt x="6163" y="4806"/>
                </a:lnTo>
                <a:lnTo>
                  <a:pt x="6163" y="4659"/>
                </a:lnTo>
                <a:lnTo>
                  <a:pt x="6163" y="4145"/>
                </a:lnTo>
                <a:lnTo>
                  <a:pt x="6127" y="3595"/>
                </a:lnTo>
                <a:lnTo>
                  <a:pt x="6273" y="3522"/>
                </a:lnTo>
                <a:lnTo>
                  <a:pt x="6420" y="3485"/>
                </a:lnTo>
                <a:lnTo>
                  <a:pt x="6567" y="3448"/>
                </a:lnTo>
                <a:close/>
                <a:moveTo>
                  <a:pt x="6457" y="3118"/>
                </a:moveTo>
                <a:lnTo>
                  <a:pt x="6237" y="3192"/>
                </a:lnTo>
                <a:lnTo>
                  <a:pt x="6017" y="3265"/>
                </a:lnTo>
                <a:lnTo>
                  <a:pt x="5833" y="3375"/>
                </a:lnTo>
                <a:lnTo>
                  <a:pt x="5723" y="3558"/>
                </a:lnTo>
                <a:lnTo>
                  <a:pt x="5723" y="3632"/>
                </a:lnTo>
                <a:lnTo>
                  <a:pt x="5760" y="3668"/>
                </a:lnTo>
                <a:lnTo>
                  <a:pt x="5797" y="3705"/>
                </a:lnTo>
                <a:lnTo>
                  <a:pt x="5870" y="3705"/>
                </a:lnTo>
                <a:lnTo>
                  <a:pt x="5980" y="3668"/>
                </a:lnTo>
                <a:lnTo>
                  <a:pt x="5943" y="4219"/>
                </a:lnTo>
                <a:lnTo>
                  <a:pt x="5943" y="4769"/>
                </a:lnTo>
                <a:lnTo>
                  <a:pt x="5943" y="4952"/>
                </a:lnTo>
                <a:lnTo>
                  <a:pt x="5980" y="5099"/>
                </a:lnTo>
                <a:lnTo>
                  <a:pt x="6053" y="5209"/>
                </a:lnTo>
                <a:lnTo>
                  <a:pt x="6163" y="5319"/>
                </a:lnTo>
                <a:lnTo>
                  <a:pt x="6237" y="5393"/>
                </a:lnTo>
                <a:lnTo>
                  <a:pt x="6530" y="5393"/>
                </a:lnTo>
                <a:lnTo>
                  <a:pt x="6714" y="5282"/>
                </a:lnTo>
                <a:lnTo>
                  <a:pt x="6897" y="5136"/>
                </a:lnTo>
                <a:lnTo>
                  <a:pt x="7227" y="4806"/>
                </a:lnTo>
                <a:lnTo>
                  <a:pt x="7447" y="4512"/>
                </a:lnTo>
                <a:lnTo>
                  <a:pt x="7594" y="4329"/>
                </a:lnTo>
                <a:lnTo>
                  <a:pt x="7741" y="4182"/>
                </a:lnTo>
                <a:lnTo>
                  <a:pt x="7814" y="3962"/>
                </a:lnTo>
                <a:lnTo>
                  <a:pt x="7851" y="3852"/>
                </a:lnTo>
                <a:lnTo>
                  <a:pt x="7851" y="3742"/>
                </a:lnTo>
                <a:lnTo>
                  <a:pt x="7777" y="3595"/>
                </a:lnTo>
                <a:lnTo>
                  <a:pt x="7667" y="3448"/>
                </a:lnTo>
                <a:lnTo>
                  <a:pt x="7521" y="3302"/>
                </a:lnTo>
                <a:lnTo>
                  <a:pt x="7374" y="3228"/>
                </a:lnTo>
                <a:lnTo>
                  <a:pt x="7190" y="3155"/>
                </a:lnTo>
                <a:lnTo>
                  <a:pt x="6970" y="3118"/>
                </a:lnTo>
                <a:close/>
                <a:moveTo>
                  <a:pt x="2789" y="3522"/>
                </a:moveTo>
                <a:lnTo>
                  <a:pt x="2935" y="3668"/>
                </a:lnTo>
                <a:lnTo>
                  <a:pt x="3082" y="3779"/>
                </a:lnTo>
                <a:lnTo>
                  <a:pt x="3449" y="3925"/>
                </a:lnTo>
                <a:lnTo>
                  <a:pt x="3632" y="3999"/>
                </a:lnTo>
                <a:lnTo>
                  <a:pt x="3669" y="4072"/>
                </a:lnTo>
                <a:lnTo>
                  <a:pt x="3706" y="4145"/>
                </a:lnTo>
                <a:lnTo>
                  <a:pt x="3706" y="4219"/>
                </a:lnTo>
                <a:lnTo>
                  <a:pt x="3742" y="4255"/>
                </a:lnTo>
                <a:lnTo>
                  <a:pt x="3779" y="4292"/>
                </a:lnTo>
                <a:lnTo>
                  <a:pt x="3852" y="4329"/>
                </a:lnTo>
                <a:lnTo>
                  <a:pt x="4036" y="4402"/>
                </a:lnTo>
                <a:lnTo>
                  <a:pt x="4219" y="4475"/>
                </a:lnTo>
                <a:lnTo>
                  <a:pt x="4403" y="4586"/>
                </a:lnTo>
                <a:lnTo>
                  <a:pt x="4549" y="4696"/>
                </a:lnTo>
                <a:lnTo>
                  <a:pt x="4843" y="5026"/>
                </a:lnTo>
                <a:lnTo>
                  <a:pt x="5100" y="5319"/>
                </a:lnTo>
                <a:lnTo>
                  <a:pt x="4770" y="5356"/>
                </a:lnTo>
                <a:lnTo>
                  <a:pt x="4476" y="5356"/>
                </a:lnTo>
                <a:lnTo>
                  <a:pt x="3816" y="5319"/>
                </a:lnTo>
                <a:lnTo>
                  <a:pt x="3486" y="5319"/>
                </a:lnTo>
                <a:lnTo>
                  <a:pt x="3156" y="5393"/>
                </a:lnTo>
                <a:lnTo>
                  <a:pt x="2972" y="5466"/>
                </a:lnTo>
                <a:lnTo>
                  <a:pt x="2789" y="5576"/>
                </a:lnTo>
                <a:lnTo>
                  <a:pt x="2605" y="5649"/>
                </a:lnTo>
                <a:lnTo>
                  <a:pt x="2495" y="5686"/>
                </a:lnTo>
                <a:lnTo>
                  <a:pt x="2349" y="5686"/>
                </a:lnTo>
                <a:lnTo>
                  <a:pt x="2312" y="5723"/>
                </a:lnTo>
                <a:lnTo>
                  <a:pt x="2275" y="5796"/>
                </a:lnTo>
                <a:lnTo>
                  <a:pt x="2275" y="5833"/>
                </a:lnTo>
                <a:lnTo>
                  <a:pt x="2349" y="6676"/>
                </a:lnTo>
                <a:lnTo>
                  <a:pt x="2128" y="6493"/>
                </a:lnTo>
                <a:lnTo>
                  <a:pt x="1908" y="6383"/>
                </a:lnTo>
                <a:lnTo>
                  <a:pt x="1908" y="6126"/>
                </a:lnTo>
                <a:lnTo>
                  <a:pt x="1835" y="5906"/>
                </a:lnTo>
                <a:lnTo>
                  <a:pt x="1725" y="5796"/>
                </a:lnTo>
                <a:lnTo>
                  <a:pt x="1578" y="5723"/>
                </a:lnTo>
                <a:lnTo>
                  <a:pt x="1285" y="5649"/>
                </a:lnTo>
                <a:lnTo>
                  <a:pt x="1101" y="5649"/>
                </a:lnTo>
                <a:lnTo>
                  <a:pt x="918" y="5686"/>
                </a:lnTo>
                <a:lnTo>
                  <a:pt x="918" y="5686"/>
                </a:lnTo>
                <a:lnTo>
                  <a:pt x="1101" y="5356"/>
                </a:lnTo>
                <a:lnTo>
                  <a:pt x="1285" y="5026"/>
                </a:lnTo>
                <a:lnTo>
                  <a:pt x="1468" y="4732"/>
                </a:lnTo>
                <a:lnTo>
                  <a:pt x="1688" y="4439"/>
                </a:lnTo>
                <a:lnTo>
                  <a:pt x="1945" y="4182"/>
                </a:lnTo>
                <a:lnTo>
                  <a:pt x="2202" y="3962"/>
                </a:lnTo>
                <a:lnTo>
                  <a:pt x="2495" y="3742"/>
                </a:lnTo>
                <a:lnTo>
                  <a:pt x="2789" y="3522"/>
                </a:lnTo>
                <a:close/>
                <a:moveTo>
                  <a:pt x="10639" y="7520"/>
                </a:moveTo>
                <a:lnTo>
                  <a:pt x="11042" y="7703"/>
                </a:lnTo>
                <a:lnTo>
                  <a:pt x="11336" y="7850"/>
                </a:lnTo>
                <a:lnTo>
                  <a:pt x="11482" y="7924"/>
                </a:lnTo>
                <a:lnTo>
                  <a:pt x="11629" y="7960"/>
                </a:lnTo>
                <a:lnTo>
                  <a:pt x="11556" y="8254"/>
                </a:lnTo>
                <a:lnTo>
                  <a:pt x="11225" y="8107"/>
                </a:lnTo>
                <a:lnTo>
                  <a:pt x="10895" y="7960"/>
                </a:lnTo>
                <a:lnTo>
                  <a:pt x="10785" y="7887"/>
                </a:lnTo>
                <a:lnTo>
                  <a:pt x="10639" y="7520"/>
                </a:lnTo>
                <a:close/>
                <a:moveTo>
                  <a:pt x="10272" y="8070"/>
                </a:moveTo>
                <a:lnTo>
                  <a:pt x="10382" y="8144"/>
                </a:lnTo>
                <a:lnTo>
                  <a:pt x="10529" y="8217"/>
                </a:lnTo>
                <a:lnTo>
                  <a:pt x="10565" y="8327"/>
                </a:lnTo>
                <a:lnTo>
                  <a:pt x="10602" y="8400"/>
                </a:lnTo>
                <a:lnTo>
                  <a:pt x="10712" y="8437"/>
                </a:lnTo>
                <a:lnTo>
                  <a:pt x="10932" y="8510"/>
                </a:lnTo>
                <a:lnTo>
                  <a:pt x="11042" y="8547"/>
                </a:lnTo>
                <a:lnTo>
                  <a:pt x="11042" y="8584"/>
                </a:lnTo>
                <a:lnTo>
                  <a:pt x="11042" y="8657"/>
                </a:lnTo>
                <a:lnTo>
                  <a:pt x="11079" y="8731"/>
                </a:lnTo>
                <a:lnTo>
                  <a:pt x="11152" y="8804"/>
                </a:lnTo>
                <a:lnTo>
                  <a:pt x="11336" y="8841"/>
                </a:lnTo>
                <a:lnTo>
                  <a:pt x="11152" y="9244"/>
                </a:lnTo>
                <a:lnTo>
                  <a:pt x="11079" y="9171"/>
                </a:lnTo>
                <a:lnTo>
                  <a:pt x="10602" y="8767"/>
                </a:lnTo>
                <a:lnTo>
                  <a:pt x="10602" y="8547"/>
                </a:lnTo>
                <a:lnTo>
                  <a:pt x="10565" y="8364"/>
                </a:lnTo>
                <a:lnTo>
                  <a:pt x="10492" y="8254"/>
                </a:lnTo>
                <a:lnTo>
                  <a:pt x="10345" y="8180"/>
                </a:lnTo>
                <a:lnTo>
                  <a:pt x="10272" y="8070"/>
                </a:lnTo>
                <a:close/>
                <a:moveTo>
                  <a:pt x="9135" y="4806"/>
                </a:moveTo>
                <a:lnTo>
                  <a:pt x="9501" y="4842"/>
                </a:lnTo>
                <a:lnTo>
                  <a:pt x="9575" y="4879"/>
                </a:lnTo>
                <a:lnTo>
                  <a:pt x="9611" y="4842"/>
                </a:lnTo>
                <a:lnTo>
                  <a:pt x="9905" y="4916"/>
                </a:lnTo>
                <a:lnTo>
                  <a:pt x="10198" y="5026"/>
                </a:lnTo>
                <a:lnTo>
                  <a:pt x="10015" y="5246"/>
                </a:lnTo>
                <a:lnTo>
                  <a:pt x="10015" y="5319"/>
                </a:lnTo>
                <a:lnTo>
                  <a:pt x="10052" y="5393"/>
                </a:lnTo>
                <a:lnTo>
                  <a:pt x="10125" y="5429"/>
                </a:lnTo>
                <a:lnTo>
                  <a:pt x="10198" y="5429"/>
                </a:lnTo>
                <a:lnTo>
                  <a:pt x="10418" y="5319"/>
                </a:lnTo>
                <a:lnTo>
                  <a:pt x="10639" y="5246"/>
                </a:lnTo>
                <a:lnTo>
                  <a:pt x="10859" y="5209"/>
                </a:lnTo>
                <a:lnTo>
                  <a:pt x="11115" y="5172"/>
                </a:lnTo>
                <a:lnTo>
                  <a:pt x="11336" y="5613"/>
                </a:lnTo>
                <a:lnTo>
                  <a:pt x="10859" y="5723"/>
                </a:lnTo>
                <a:lnTo>
                  <a:pt x="10602" y="5796"/>
                </a:lnTo>
                <a:lnTo>
                  <a:pt x="10382" y="5906"/>
                </a:lnTo>
                <a:lnTo>
                  <a:pt x="10345" y="5943"/>
                </a:lnTo>
                <a:lnTo>
                  <a:pt x="10345" y="5979"/>
                </a:lnTo>
                <a:lnTo>
                  <a:pt x="10345" y="6016"/>
                </a:lnTo>
                <a:lnTo>
                  <a:pt x="10382" y="6053"/>
                </a:lnTo>
                <a:lnTo>
                  <a:pt x="10639" y="6126"/>
                </a:lnTo>
                <a:lnTo>
                  <a:pt x="10932" y="6126"/>
                </a:lnTo>
                <a:lnTo>
                  <a:pt x="11225" y="6089"/>
                </a:lnTo>
                <a:lnTo>
                  <a:pt x="11482" y="6016"/>
                </a:lnTo>
                <a:lnTo>
                  <a:pt x="11629" y="6566"/>
                </a:lnTo>
                <a:lnTo>
                  <a:pt x="11666" y="6640"/>
                </a:lnTo>
                <a:lnTo>
                  <a:pt x="11666" y="6640"/>
                </a:lnTo>
                <a:lnTo>
                  <a:pt x="11262" y="6530"/>
                </a:lnTo>
                <a:lnTo>
                  <a:pt x="10932" y="6456"/>
                </a:lnTo>
                <a:lnTo>
                  <a:pt x="10749" y="6420"/>
                </a:lnTo>
                <a:lnTo>
                  <a:pt x="10565" y="6456"/>
                </a:lnTo>
                <a:lnTo>
                  <a:pt x="10529" y="6456"/>
                </a:lnTo>
                <a:lnTo>
                  <a:pt x="10565" y="6530"/>
                </a:lnTo>
                <a:lnTo>
                  <a:pt x="10712" y="6640"/>
                </a:lnTo>
                <a:lnTo>
                  <a:pt x="10895" y="6750"/>
                </a:lnTo>
                <a:lnTo>
                  <a:pt x="11336" y="6933"/>
                </a:lnTo>
                <a:lnTo>
                  <a:pt x="11702" y="7043"/>
                </a:lnTo>
                <a:lnTo>
                  <a:pt x="11666" y="7593"/>
                </a:lnTo>
                <a:lnTo>
                  <a:pt x="11482" y="7520"/>
                </a:lnTo>
                <a:lnTo>
                  <a:pt x="11299" y="7447"/>
                </a:lnTo>
                <a:lnTo>
                  <a:pt x="10785" y="7227"/>
                </a:lnTo>
                <a:lnTo>
                  <a:pt x="10529" y="7153"/>
                </a:lnTo>
                <a:lnTo>
                  <a:pt x="10235" y="7117"/>
                </a:lnTo>
                <a:lnTo>
                  <a:pt x="10198" y="7117"/>
                </a:lnTo>
                <a:lnTo>
                  <a:pt x="10198" y="7153"/>
                </a:lnTo>
                <a:lnTo>
                  <a:pt x="10198" y="7190"/>
                </a:lnTo>
                <a:lnTo>
                  <a:pt x="10198" y="7227"/>
                </a:lnTo>
                <a:lnTo>
                  <a:pt x="10492" y="7410"/>
                </a:lnTo>
                <a:lnTo>
                  <a:pt x="10418" y="7447"/>
                </a:lnTo>
                <a:lnTo>
                  <a:pt x="10015" y="7593"/>
                </a:lnTo>
                <a:lnTo>
                  <a:pt x="9905" y="7483"/>
                </a:lnTo>
                <a:lnTo>
                  <a:pt x="9832" y="7447"/>
                </a:lnTo>
                <a:lnTo>
                  <a:pt x="9795" y="7483"/>
                </a:lnTo>
                <a:lnTo>
                  <a:pt x="9758" y="7520"/>
                </a:lnTo>
                <a:lnTo>
                  <a:pt x="9722" y="7557"/>
                </a:lnTo>
                <a:lnTo>
                  <a:pt x="9722" y="7703"/>
                </a:lnTo>
                <a:lnTo>
                  <a:pt x="9685" y="7740"/>
                </a:lnTo>
                <a:lnTo>
                  <a:pt x="9685" y="7813"/>
                </a:lnTo>
                <a:lnTo>
                  <a:pt x="9722" y="7924"/>
                </a:lnTo>
                <a:lnTo>
                  <a:pt x="9942" y="8180"/>
                </a:lnTo>
                <a:lnTo>
                  <a:pt x="9611" y="7960"/>
                </a:lnTo>
                <a:lnTo>
                  <a:pt x="9281" y="7777"/>
                </a:lnTo>
                <a:lnTo>
                  <a:pt x="9245" y="7777"/>
                </a:lnTo>
                <a:lnTo>
                  <a:pt x="9208" y="7813"/>
                </a:lnTo>
                <a:lnTo>
                  <a:pt x="9171" y="7850"/>
                </a:lnTo>
                <a:lnTo>
                  <a:pt x="9171" y="7924"/>
                </a:lnTo>
                <a:lnTo>
                  <a:pt x="9391" y="8180"/>
                </a:lnTo>
                <a:lnTo>
                  <a:pt x="9648" y="8437"/>
                </a:lnTo>
                <a:lnTo>
                  <a:pt x="10162" y="8877"/>
                </a:lnTo>
                <a:lnTo>
                  <a:pt x="10235" y="8951"/>
                </a:lnTo>
                <a:lnTo>
                  <a:pt x="10162" y="9134"/>
                </a:lnTo>
                <a:lnTo>
                  <a:pt x="10052" y="9317"/>
                </a:lnTo>
                <a:lnTo>
                  <a:pt x="9905" y="9391"/>
                </a:lnTo>
                <a:lnTo>
                  <a:pt x="9832" y="9354"/>
                </a:lnTo>
                <a:lnTo>
                  <a:pt x="9428" y="9097"/>
                </a:lnTo>
                <a:lnTo>
                  <a:pt x="9318" y="8914"/>
                </a:lnTo>
                <a:lnTo>
                  <a:pt x="9171" y="8694"/>
                </a:lnTo>
                <a:lnTo>
                  <a:pt x="8951" y="8547"/>
                </a:lnTo>
                <a:lnTo>
                  <a:pt x="8768" y="8400"/>
                </a:lnTo>
                <a:lnTo>
                  <a:pt x="8658" y="8290"/>
                </a:lnTo>
                <a:lnTo>
                  <a:pt x="8548" y="8107"/>
                </a:lnTo>
                <a:lnTo>
                  <a:pt x="8511" y="7887"/>
                </a:lnTo>
                <a:lnTo>
                  <a:pt x="8474" y="7887"/>
                </a:lnTo>
                <a:lnTo>
                  <a:pt x="8474" y="7777"/>
                </a:lnTo>
                <a:lnTo>
                  <a:pt x="8438" y="7740"/>
                </a:lnTo>
                <a:lnTo>
                  <a:pt x="8364" y="7740"/>
                </a:lnTo>
                <a:lnTo>
                  <a:pt x="7887" y="7667"/>
                </a:lnTo>
                <a:lnTo>
                  <a:pt x="7374" y="7630"/>
                </a:lnTo>
                <a:lnTo>
                  <a:pt x="7117" y="7630"/>
                </a:lnTo>
                <a:lnTo>
                  <a:pt x="6860" y="7667"/>
                </a:lnTo>
                <a:lnTo>
                  <a:pt x="6640" y="7740"/>
                </a:lnTo>
                <a:lnTo>
                  <a:pt x="6457" y="7887"/>
                </a:lnTo>
                <a:lnTo>
                  <a:pt x="6384" y="7777"/>
                </a:lnTo>
                <a:lnTo>
                  <a:pt x="6347" y="7703"/>
                </a:lnTo>
                <a:lnTo>
                  <a:pt x="6384" y="7630"/>
                </a:lnTo>
                <a:lnTo>
                  <a:pt x="6420" y="7557"/>
                </a:lnTo>
                <a:lnTo>
                  <a:pt x="6604" y="7410"/>
                </a:lnTo>
                <a:lnTo>
                  <a:pt x="6787" y="7337"/>
                </a:lnTo>
                <a:lnTo>
                  <a:pt x="7080" y="7300"/>
                </a:lnTo>
                <a:lnTo>
                  <a:pt x="7374" y="7227"/>
                </a:lnTo>
                <a:lnTo>
                  <a:pt x="7521" y="7153"/>
                </a:lnTo>
                <a:lnTo>
                  <a:pt x="7704" y="7006"/>
                </a:lnTo>
                <a:lnTo>
                  <a:pt x="7741" y="6896"/>
                </a:lnTo>
                <a:lnTo>
                  <a:pt x="7777" y="6823"/>
                </a:lnTo>
                <a:lnTo>
                  <a:pt x="7741" y="6750"/>
                </a:lnTo>
                <a:lnTo>
                  <a:pt x="7667" y="6676"/>
                </a:lnTo>
                <a:lnTo>
                  <a:pt x="7594" y="6603"/>
                </a:lnTo>
                <a:lnTo>
                  <a:pt x="7484" y="6603"/>
                </a:lnTo>
                <a:lnTo>
                  <a:pt x="7227" y="6640"/>
                </a:lnTo>
                <a:lnTo>
                  <a:pt x="7007" y="6713"/>
                </a:lnTo>
                <a:lnTo>
                  <a:pt x="6787" y="6786"/>
                </a:lnTo>
                <a:lnTo>
                  <a:pt x="6714" y="6786"/>
                </a:lnTo>
                <a:lnTo>
                  <a:pt x="6640" y="6750"/>
                </a:lnTo>
                <a:lnTo>
                  <a:pt x="6640" y="6676"/>
                </a:lnTo>
                <a:lnTo>
                  <a:pt x="6677" y="6603"/>
                </a:lnTo>
                <a:lnTo>
                  <a:pt x="6750" y="6456"/>
                </a:lnTo>
                <a:lnTo>
                  <a:pt x="6824" y="6346"/>
                </a:lnTo>
                <a:lnTo>
                  <a:pt x="7080" y="6199"/>
                </a:lnTo>
                <a:lnTo>
                  <a:pt x="7337" y="6016"/>
                </a:lnTo>
                <a:lnTo>
                  <a:pt x="7704" y="5759"/>
                </a:lnTo>
                <a:lnTo>
                  <a:pt x="8108" y="5466"/>
                </a:lnTo>
                <a:lnTo>
                  <a:pt x="8181" y="5539"/>
                </a:lnTo>
                <a:lnTo>
                  <a:pt x="8218" y="5539"/>
                </a:lnTo>
                <a:lnTo>
                  <a:pt x="8254" y="5503"/>
                </a:lnTo>
                <a:lnTo>
                  <a:pt x="8511" y="5172"/>
                </a:lnTo>
                <a:lnTo>
                  <a:pt x="8731" y="4806"/>
                </a:lnTo>
                <a:close/>
                <a:moveTo>
                  <a:pt x="10492" y="9171"/>
                </a:moveTo>
                <a:lnTo>
                  <a:pt x="10749" y="9391"/>
                </a:lnTo>
                <a:lnTo>
                  <a:pt x="10969" y="9611"/>
                </a:lnTo>
                <a:lnTo>
                  <a:pt x="10675" y="10124"/>
                </a:lnTo>
                <a:lnTo>
                  <a:pt x="10602" y="10198"/>
                </a:lnTo>
                <a:lnTo>
                  <a:pt x="10565" y="10161"/>
                </a:lnTo>
                <a:lnTo>
                  <a:pt x="10529" y="10088"/>
                </a:lnTo>
                <a:lnTo>
                  <a:pt x="10418" y="9941"/>
                </a:lnTo>
                <a:lnTo>
                  <a:pt x="10308" y="9758"/>
                </a:lnTo>
                <a:lnTo>
                  <a:pt x="10162" y="9611"/>
                </a:lnTo>
                <a:lnTo>
                  <a:pt x="10272" y="9501"/>
                </a:lnTo>
                <a:lnTo>
                  <a:pt x="10345" y="9427"/>
                </a:lnTo>
                <a:lnTo>
                  <a:pt x="10492" y="9171"/>
                </a:lnTo>
                <a:close/>
                <a:moveTo>
                  <a:pt x="551" y="7300"/>
                </a:moveTo>
                <a:lnTo>
                  <a:pt x="808" y="7483"/>
                </a:lnTo>
                <a:lnTo>
                  <a:pt x="991" y="7703"/>
                </a:lnTo>
                <a:lnTo>
                  <a:pt x="1211" y="7924"/>
                </a:lnTo>
                <a:lnTo>
                  <a:pt x="1431" y="8144"/>
                </a:lnTo>
                <a:lnTo>
                  <a:pt x="1982" y="8584"/>
                </a:lnTo>
                <a:lnTo>
                  <a:pt x="2238" y="8841"/>
                </a:lnTo>
                <a:lnTo>
                  <a:pt x="2349" y="8987"/>
                </a:lnTo>
                <a:lnTo>
                  <a:pt x="2422" y="9134"/>
                </a:lnTo>
                <a:lnTo>
                  <a:pt x="2202" y="9281"/>
                </a:lnTo>
                <a:lnTo>
                  <a:pt x="2018" y="9464"/>
                </a:lnTo>
                <a:lnTo>
                  <a:pt x="1872" y="9684"/>
                </a:lnTo>
                <a:lnTo>
                  <a:pt x="1762" y="9978"/>
                </a:lnTo>
                <a:lnTo>
                  <a:pt x="1725" y="10344"/>
                </a:lnTo>
                <a:lnTo>
                  <a:pt x="1762" y="10675"/>
                </a:lnTo>
                <a:lnTo>
                  <a:pt x="1908" y="11408"/>
                </a:lnTo>
                <a:lnTo>
                  <a:pt x="1542" y="10968"/>
                </a:lnTo>
                <a:lnTo>
                  <a:pt x="1248" y="10528"/>
                </a:lnTo>
                <a:lnTo>
                  <a:pt x="991" y="10014"/>
                </a:lnTo>
                <a:lnTo>
                  <a:pt x="808" y="9501"/>
                </a:lnTo>
                <a:lnTo>
                  <a:pt x="661" y="8951"/>
                </a:lnTo>
                <a:lnTo>
                  <a:pt x="551" y="8400"/>
                </a:lnTo>
                <a:lnTo>
                  <a:pt x="514" y="7850"/>
                </a:lnTo>
                <a:lnTo>
                  <a:pt x="551" y="7300"/>
                </a:lnTo>
                <a:close/>
                <a:moveTo>
                  <a:pt x="6897" y="8620"/>
                </a:moveTo>
                <a:lnTo>
                  <a:pt x="6934" y="8694"/>
                </a:lnTo>
                <a:lnTo>
                  <a:pt x="7007" y="8731"/>
                </a:lnTo>
                <a:lnTo>
                  <a:pt x="7264" y="8877"/>
                </a:lnTo>
                <a:lnTo>
                  <a:pt x="7484" y="9024"/>
                </a:lnTo>
                <a:lnTo>
                  <a:pt x="7704" y="9207"/>
                </a:lnTo>
                <a:lnTo>
                  <a:pt x="7887" y="9427"/>
                </a:lnTo>
                <a:lnTo>
                  <a:pt x="8034" y="9648"/>
                </a:lnTo>
                <a:lnTo>
                  <a:pt x="8181" y="9904"/>
                </a:lnTo>
                <a:lnTo>
                  <a:pt x="8254" y="10161"/>
                </a:lnTo>
                <a:lnTo>
                  <a:pt x="8254" y="10418"/>
                </a:lnTo>
                <a:lnTo>
                  <a:pt x="8218" y="10638"/>
                </a:lnTo>
                <a:lnTo>
                  <a:pt x="7704" y="10088"/>
                </a:lnTo>
                <a:lnTo>
                  <a:pt x="7154" y="9611"/>
                </a:lnTo>
                <a:lnTo>
                  <a:pt x="7080" y="9611"/>
                </a:lnTo>
                <a:lnTo>
                  <a:pt x="7044" y="9648"/>
                </a:lnTo>
                <a:lnTo>
                  <a:pt x="7080" y="9684"/>
                </a:lnTo>
                <a:lnTo>
                  <a:pt x="7557" y="10344"/>
                </a:lnTo>
                <a:lnTo>
                  <a:pt x="8071" y="10968"/>
                </a:lnTo>
                <a:lnTo>
                  <a:pt x="7887" y="11188"/>
                </a:lnTo>
                <a:lnTo>
                  <a:pt x="7741" y="11408"/>
                </a:lnTo>
                <a:lnTo>
                  <a:pt x="7521" y="11628"/>
                </a:lnTo>
                <a:lnTo>
                  <a:pt x="7227" y="11372"/>
                </a:lnTo>
                <a:lnTo>
                  <a:pt x="6860" y="11005"/>
                </a:lnTo>
                <a:lnTo>
                  <a:pt x="6787" y="10748"/>
                </a:lnTo>
                <a:lnTo>
                  <a:pt x="6750" y="10491"/>
                </a:lnTo>
                <a:lnTo>
                  <a:pt x="6640" y="10234"/>
                </a:lnTo>
                <a:lnTo>
                  <a:pt x="6530" y="9978"/>
                </a:lnTo>
                <a:lnTo>
                  <a:pt x="6457" y="9868"/>
                </a:lnTo>
                <a:lnTo>
                  <a:pt x="6310" y="9868"/>
                </a:lnTo>
                <a:lnTo>
                  <a:pt x="5870" y="10014"/>
                </a:lnTo>
                <a:lnTo>
                  <a:pt x="5650" y="10088"/>
                </a:lnTo>
                <a:lnTo>
                  <a:pt x="5577" y="10088"/>
                </a:lnTo>
                <a:lnTo>
                  <a:pt x="5466" y="10014"/>
                </a:lnTo>
                <a:lnTo>
                  <a:pt x="5210" y="9904"/>
                </a:lnTo>
                <a:lnTo>
                  <a:pt x="5026" y="9758"/>
                </a:lnTo>
                <a:lnTo>
                  <a:pt x="4953" y="9648"/>
                </a:lnTo>
                <a:lnTo>
                  <a:pt x="4880" y="9538"/>
                </a:lnTo>
                <a:lnTo>
                  <a:pt x="4843" y="9427"/>
                </a:lnTo>
                <a:lnTo>
                  <a:pt x="4843" y="9281"/>
                </a:lnTo>
                <a:lnTo>
                  <a:pt x="4880" y="9134"/>
                </a:lnTo>
                <a:lnTo>
                  <a:pt x="4953" y="8987"/>
                </a:lnTo>
                <a:lnTo>
                  <a:pt x="5063" y="8877"/>
                </a:lnTo>
                <a:lnTo>
                  <a:pt x="5210" y="8804"/>
                </a:lnTo>
                <a:lnTo>
                  <a:pt x="5577" y="8694"/>
                </a:lnTo>
                <a:lnTo>
                  <a:pt x="5870" y="8657"/>
                </a:lnTo>
                <a:lnTo>
                  <a:pt x="6384" y="8657"/>
                </a:lnTo>
                <a:lnTo>
                  <a:pt x="6897" y="8620"/>
                </a:lnTo>
                <a:close/>
                <a:moveTo>
                  <a:pt x="8621" y="10088"/>
                </a:moveTo>
                <a:lnTo>
                  <a:pt x="9355" y="10565"/>
                </a:lnTo>
                <a:lnTo>
                  <a:pt x="9501" y="10711"/>
                </a:lnTo>
                <a:lnTo>
                  <a:pt x="9648" y="10858"/>
                </a:lnTo>
                <a:lnTo>
                  <a:pt x="9758" y="11005"/>
                </a:lnTo>
                <a:lnTo>
                  <a:pt x="9868" y="11151"/>
                </a:lnTo>
                <a:lnTo>
                  <a:pt x="9355" y="11628"/>
                </a:lnTo>
                <a:lnTo>
                  <a:pt x="9318" y="11592"/>
                </a:lnTo>
                <a:lnTo>
                  <a:pt x="9208" y="11482"/>
                </a:lnTo>
                <a:lnTo>
                  <a:pt x="9061" y="11408"/>
                </a:lnTo>
                <a:lnTo>
                  <a:pt x="8878" y="11298"/>
                </a:lnTo>
                <a:lnTo>
                  <a:pt x="8768" y="11188"/>
                </a:lnTo>
                <a:lnTo>
                  <a:pt x="8511" y="10931"/>
                </a:lnTo>
                <a:lnTo>
                  <a:pt x="8548" y="10821"/>
                </a:lnTo>
                <a:lnTo>
                  <a:pt x="8621" y="10638"/>
                </a:lnTo>
                <a:lnTo>
                  <a:pt x="8658" y="10455"/>
                </a:lnTo>
                <a:lnTo>
                  <a:pt x="8658" y="10271"/>
                </a:lnTo>
                <a:lnTo>
                  <a:pt x="8621" y="10088"/>
                </a:lnTo>
                <a:close/>
                <a:moveTo>
                  <a:pt x="6860" y="11555"/>
                </a:moveTo>
                <a:lnTo>
                  <a:pt x="7190" y="11885"/>
                </a:lnTo>
                <a:lnTo>
                  <a:pt x="7007" y="11958"/>
                </a:lnTo>
                <a:lnTo>
                  <a:pt x="6897" y="11958"/>
                </a:lnTo>
                <a:lnTo>
                  <a:pt x="6787" y="11922"/>
                </a:lnTo>
                <a:lnTo>
                  <a:pt x="6860" y="11555"/>
                </a:lnTo>
                <a:close/>
                <a:moveTo>
                  <a:pt x="8328" y="11262"/>
                </a:moveTo>
                <a:lnTo>
                  <a:pt x="8474" y="11445"/>
                </a:lnTo>
                <a:lnTo>
                  <a:pt x="8658" y="11628"/>
                </a:lnTo>
                <a:lnTo>
                  <a:pt x="8878" y="11775"/>
                </a:lnTo>
                <a:lnTo>
                  <a:pt x="8988" y="11812"/>
                </a:lnTo>
                <a:lnTo>
                  <a:pt x="9098" y="11848"/>
                </a:lnTo>
                <a:lnTo>
                  <a:pt x="8731" y="12105"/>
                </a:lnTo>
                <a:lnTo>
                  <a:pt x="8328" y="12325"/>
                </a:lnTo>
                <a:lnTo>
                  <a:pt x="8291" y="12289"/>
                </a:lnTo>
                <a:lnTo>
                  <a:pt x="7814" y="11885"/>
                </a:lnTo>
                <a:lnTo>
                  <a:pt x="8071" y="11592"/>
                </a:lnTo>
                <a:lnTo>
                  <a:pt x="8328" y="11262"/>
                </a:lnTo>
                <a:close/>
                <a:moveTo>
                  <a:pt x="6970" y="2678"/>
                </a:moveTo>
                <a:lnTo>
                  <a:pt x="7374" y="2715"/>
                </a:lnTo>
                <a:lnTo>
                  <a:pt x="7777" y="2788"/>
                </a:lnTo>
                <a:lnTo>
                  <a:pt x="8181" y="2898"/>
                </a:lnTo>
                <a:lnTo>
                  <a:pt x="8548" y="3008"/>
                </a:lnTo>
                <a:lnTo>
                  <a:pt x="8915" y="3192"/>
                </a:lnTo>
                <a:lnTo>
                  <a:pt x="9281" y="3375"/>
                </a:lnTo>
                <a:lnTo>
                  <a:pt x="9611" y="3595"/>
                </a:lnTo>
                <a:lnTo>
                  <a:pt x="9501" y="3632"/>
                </a:lnTo>
                <a:lnTo>
                  <a:pt x="9281" y="3815"/>
                </a:lnTo>
                <a:lnTo>
                  <a:pt x="9171" y="3925"/>
                </a:lnTo>
                <a:lnTo>
                  <a:pt x="9061" y="4035"/>
                </a:lnTo>
                <a:lnTo>
                  <a:pt x="9061" y="4072"/>
                </a:lnTo>
                <a:lnTo>
                  <a:pt x="9061" y="4109"/>
                </a:lnTo>
                <a:lnTo>
                  <a:pt x="9135" y="4109"/>
                </a:lnTo>
                <a:lnTo>
                  <a:pt x="9245" y="4072"/>
                </a:lnTo>
                <a:lnTo>
                  <a:pt x="9355" y="4072"/>
                </a:lnTo>
                <a:lnTo>
                  <a:pt x="9685" y="3925"/>
                </a:lnTo>
                <a:lnTo>
                  <a:pt x="9905" y="3815"/>
                </a:lnTo>
                <a:lnTo>
                  <a:pt x="10198" y="4035"/>
                </a:lnTo>
                <a:lnTo>
                  <a:pt x="9905" y="4255"/>
                </a:lnTo>
                <a:lnTo>
                  <a:pt x="9611" y="4512"/>
                </a:lnTo>
                <a:lnTo>
                  <a:pt x="9281" y="4475"/>
                </a:lnTo>
                <a:lnTo>
                  <a:pt x="8731" y="4475"/>
                </a:lnTo>
                <a:lnTo>
                  <a:pt x="8584" y="4512"/>
                </a:lnTo>
                <a:lnTo>
                  <a:pt x="8548" y="4549"/>
                </a:lnTo>
                <a:lnTo>
                  <a:pt x="8511" y="4622"/>
                </a:lnTo>
                <a:lnTo>
                  <a:pt x="8328" y="4989"/>
                </a:lnTo>
                <a:lnTo>
                  <a:pt x="8108" y="5356"/>
                </a:lnTo>
                <a:lnTo>
                  <a:pt x="7851" y="5466"/>
                </a:lnTo>
                <a:lnTo>
                  <a:pt x="7594" y="5613"/>
                </a:lnTo>
                <a:lnTo>
                  <a:pt x="7117" y="5906"/>
                </a:lnTo>
                <a:lnTo>
                  <a:pt x="6714" y="6163"/>
                </a:lnTo>
                <a:lnTo>
                  <a:pt x="6530" y="6310"/>
                </a:lnTo>
                <a:lnTo>
                  <a:pt x="6457" y="6383"/>
                </a:lnTo>
                <a:lnTo>
                  <a:pt x="6420" y="6493"/>
                </a:lnTo>
                <a:lnTo>
                  <a:pt x="6384" y="6676"/>
                </a:lnTo>
                <a:lnTo>
                  <a:pt x="6420" y="6786"/>
                </a:lnTo>
                <a:lnTo>
                  <a:pt x="6457" y="6896"/>
                </a:lnTo>
                <a:lnTo>
                  <a:pt x="6567" y="6970"/>
                </a:lnTo>
                <a:lnTo>
                  <a:pt x="6677" y="6970"/>
                </a:lnTo>
                <a:lnTo>
                  <a:pt x="6824" y="7006"/>
                </a:lnTo>
                <a:lnTo>
                  <a:pt x="7117" y="6933"/>
                </a:lnTo>
                <a:lnTo>
                  <a:pt x="7301" y="6860"/>
                </a:lnTo>
                <a:lnTo>
                  <a:pt x="7447" y="6823"/>
                </a:lnTo>
                <a:lnTo>
                  <a:pt x="7484" y="6860"/>
                </a:lnTo>
                <a:lnTo>
                  <a:pt x="7411" y="6896"/>
                </a:lnTo>
                <a:lnTo>
                  <a:pt x="7227" y="7006"/>
                </a:lnTo>
                <a:lnTo>
                  <a:pt x="6860" y="7080"/>
                </a:lnTo>
                <a:lnTo>
                  <a:pt x="6530" y="7153"/>
                </a:lnTo>
                <a:lnTo>
                  <a:pt x="6347" y="7227"/>
                </a:lnTo>
                <a:lnTo>
                  <a:pt x="6237" y="7337"/>
                </a:lnTo>
                <a:lnTo>
                  <a:pt x="6163" y="7483"/>
                </a:lnTo>
                <a:lnTo>
                  <a:pt x="6127" y="7630"/>
                </a:lnTo>
                <a:lnTo>
                  <a:pt x="6127" y="7777"/>
                </a:lnTo>
                <a:lnTo>
                  <a:pt x="6163" y="7924"/>
                </a:lnTo>
                <a:lnTo>
                  <a:pt x="6237" y="8070"/>
                </a:lnTo>
                <a:lnTo>
                  <a:pt x="6384" y="8180"/>
                </a:lnTo>
                <a:lnTo>
                  <a:pt x="6494" y="8180"/>
                </a:lnTo>
                <a:lnTo>
                  <a:pt x="6567" y="8144"/>
                </a:lnTo>
                <a:lnTo>
                  <a:pt x="6640" y="8070"/>
                </a:lnTo>
                <a:lnTo>
                  <a:pt x="6714" y="7997"/>
                </a:lnTo>
                <a:lnTo>
                  <a:pt x="6897" y="7924"/>
                </a:lnTo>
                <a:lnTo>
                  <a:pt x="7337" y="7924"/>
                </a:lnTo>
                <a:lnTo>
                  <a:pt x="8328" y="7997"/>
                </a:lnTo>
                <a:lnTo>
                  <a:pt x="8328" y="8144"/>
                </a:lnTo>
                <a:lnTo>
                  <a:pt x="8364" y="8327"/>
                </a:lnTo>
                <a:lnTo>
                  <a:pt x="8438" y="8474"/>
                </a:lnTo>
                <a:lnTo>
                  <a:pt x="8548" y="8584"/>
                </a:lnTo>
                <a:lnTo>
                  <a:pt x="8768" y="8767"/>
                </a:lnTo>
                <a:lnTo>
                  <a:pt x="8548" y="8694"/>
                </a:lnTo>
                <a:lnTo>
                  <a:pt x="8328" y="8657"/>
                </a:lnTo>
                <a:lnTo>
                  <a:pt x="8291" y="8657"/>
                </a:lnTo>
                <a:lnTo>
                  <a:pt x="8291" y="8731"/>
                </a:lnTo>
                <a:lnTo>
                  <a:pt x="8511" y="8951"/>
                </a:lnTo>
                <a:lnTo>
                  <a:pt x="8768" y="9171"/>
                </a:lnTo>
                <a:lnTo>
                  <a:pt x="9355" y="9501"/>
                </a:lnTo>
                <a:lnTo>
                  <a:pt x="9428" y="9574"/>
                </a:lnTo>
                <a:lnTo>
                  <a:pt x="9538" y="9648"/>
                </a:lnTo>
                <a:lnTo>
                  <a:pt x="9648" y="9684"/>
                </a:lnTo>
                <a:lnTo>
                  <a:pt x="9795" y="9794"/>
                </a:lnTo>
                <a:lnTo>
                  <a:pt x="9942" y="9941"/>
                </a:lnTo>
                <a:lnTo>
                  <a:pt x="10125" y="10198"/>
                </a:lnTo>
                <a:lnTo>
                  <a:pt x="10272" y="10344"/>
                </a:lnTo>
                <a:lnTo>
                  <a:pt x="10418" y="10491"/>
                </a:lnTo>
                <a:lnTo>
                  <a:pt x="10125" y="10858"/>
                </a:lnTo>
                <a:lnTo>
                  <a:pt x="9978" y="10638"/>
                </a:lnTo>
                <a:lnTo>
                  <a:pt x="9795" y="10455"/>
                </a:lnTo>
                <a:lnTo>
                  <a:pt x="9428" y="10161"/>
                </a:lnTo>
                <a:lnTo>
                  <a:pt x="8988" y="9904"/>
                </a:lnTo>
                <a:lnTo>
                  <a:pt x="8401" y="9501"/>
                </a:lnTo>
                <a:lnTo>
                  <a:pt x="8144" y="9171"/>
                </a:lnTo>
                <a:lnTo>
                  <a:pt x="7851" y="8877"/>
                </a:lnTo>
                <a:lnTo>
                  <a:pt x="7557" y="8657"/>
                </a:lnTo>
                <a:lnTo>
                  <a:pt x="7227" y="8437"/>
                </a:lnTo>
                <a:lnTo>
                  <a:pt x="7190" y="8437"/>
                </a:lnTo>
                <a:lnTo>
                  <a:pt x="7190" y="8400"/>
                </a:lnTo>
                <a:lnTo>
                  <a:pt x="7154" y="8400"/>
                </a:lnTo>
                <a:lnTo>
                  <a:pt x="7044" y="8364"/>
                </a:lnTo>
                <a:lnTo>
                  <a:pt x="6677" y="8327"/>
                </a:lnTo>
                <a:lnTo>
                  <a:pt x="6273" y="8290"/>
                </a:lnTo>
                <a:lnTo>
                  <a:pt x="5870" y="8327"/>
                </a:lnTo>
                <a:lnTo>
                  <a:pt x="5466" y="8364"/>
                </a:lnTo>
                <a:lnTo>
                  <a:pt x="5173" y="8437"/>
                </a:lnTo>
                <a:lnTo>
                  <a:pt x="4990" y="8510"/>
                </a:lnTo>
                <a:lnTo>
                  <a:pt x="4843" y="8620"/>
                </a:lnTo>
                <a:lnTo>
                  <a:pt x="4733" y="8731"/>
                </a:lnTo>
                <a:lnTo>
                  <a:pt x="4623" y="8841"/>
                </a:lnTo>
                <a:lnTo>
                  <a:pt x="4549" y="8987"/>
                </a:lnTo>
                <a:lnTo>
                  <a:pt x="4476" y="9171"/>
                </a:lnTo>
                <a:lnTo>
                  <a:pt x="4476" y="9317"/>
                </a:lnTo>
                <a:lnTo>
                  <a:pt x="4476" y="9464"/>
                </a:lnTo>
                <a:lnTo>
                  <a:pt x="4513" y="9611"/>
                </a:lnTo>
                <a:lnTo>
                  <a:pt x="4549" y="9721"/>
                </a:lnTo>
                <a:lnTo>
                  <a:pt x="4733" y="9978"/>
                </a:lnTo>
                <a:lnTo>
                  <a:pt x="4953" y="10161"/>
                </a:lnTo>
                <a:lnTo>
                  <a:pt x="5246" y="10344"/>
                </a:lnTo>
                <a:lnTo>
                  <a:pt x="5577" y="10491"/>
                </a:lnTo>
                <a:lnTo>
                  <a:pt x="5687" y="10491"/>
                </a:lnTo>
                <a:lnTo>
                  <a:pt x="5797" y="10418"/>
                </a:lnTo>
                <a:lnTo>
                  <a:pt x="6090" y="10308"/>
                </a:lnTo>
                <a:lnTo>
                  <a:pt x="6090" y="10418"/>
                </a:lnTo>
                <a:lnTo>
                  <a:pt x="6090" y="10528"/>
                </a:lnTo>
                <a:lnTo>
                  <a:pt x="6163" y="10785"/>
                </a:lnTo>
                <a:lnTo>
                  <a:pt x="6310" y="10968"/>
                </a:lnTo>
                <a:lnTo>
                  <a:pt x="6494" y="11188"/>
                </a:lnTo>
                <a:lnTo>
                  <a:pt x="6494" y="11592"/>
                </a:lnTo>
                <a:lnTo>
                  <a:pt x="6420" y="11958"/>
                </a:lnTo>
                <a:lnTo>
                  <a:pt x="6384" y="12105"/>
                </a:lnTo>
                <a:lnTo>
                  <a:pt x="6420" y="12142"/>
                </a:lnTo>
                <a:lnTo>
                  <a:pt x="6457" y="12179"/>
                </a:lnTo>
                <a:lnTo>
                  <a:pt x="6714" y="12289"/>
                </a:lnTo>
                <a:lnTo>
                  <a:pt x="6970" y="12325"/>
                </a:lnTo>
                <a:lnTo>
                  <a:pt x="7227" y="12252"/>
                </a:lnTo>
                <a:lnTo>
                  <a:pt x="7447" y="12142"/>
                </a:lnTo>
                <a:lnTo>
                  <a:pt x="7924" y="12509"/>
                </a:lnTo>
                <a:lnTo>
                  <a:pt x="7484" y="12655"/>
                </a:lnTo>
                <a:lnTo>
                  <a:pt x="7044" y="12802"/>
                </a:lnTo>
                <a:lnTo>
                  <a:pt x="6714" y="12876"/>
                </a:lnTo>
                <a:lnTo>
                  <a:pt x="6604" y="12765"/>
                </a:lnTo>
                <a:lnTo>
                  <a:pt x="6494" y="12582"/>
                </a:lnTo>
                <a:lnTo>
                  <a:pt x="6310" y="12289"/>
                </a:lnTo>
                <a:lnTo>
                  <a:pt x="6090" y="12032"/>
                </a:lnTo>
                <a:lnTo>
                  <a:pt x="5870" y="11812"/>
                </a:lnTo>
                <a:lnTo>
                  <a:pt x="5466" y="11372"/>
                </a:lnTo>
                <a:lnTo>
                  <a:pt x="5100" y="10895"/>
                </a:lnTo>
                <a:lnTo>
                  <a:pt x="5063" y="10858"/>
                </a:lnTo>
                <a:lnTo>
                  <a:pt x="4990" y="10858"/>
                </a:lnTo>
                <a:lnTo>
                  <a:pt x="4953" y="10895"/>
                </a:lnTo>
                <a:lnTo>
                  <a:pt x="4953" y="10931"/>
                </a:lnTo>
                <a:lnTo>
                  <a:pt x="4953" y="11151"/>
                </a:lnTo>
                <a:lnTo>
                  <a:pt x="5026" y="11335"/>
                </a:lnTo>
                <a:lnTo>
                  <a:pt x="5100" y="11518"/>
                </a:lnTo>
                <a:lnTo>
                  <a:pt x="5246" y="11702"/>
                </a:lnTo>
                <a:lnTo>
                  <a:pt x="5540" y="12032"/>
                </a:lnTo>
                <a:lnTo>
                  <a:pt x="5833" y="12325"/>
                </a:lnTo>
                <a:lnTo>
                  <a:pt x="6017" y="12582"/>
                </a:lnTo>
                <a:lnTo>
                  <a:pt x="6200" y="12912"/>
                </a:lnTo>
                <a:lnTo>
                  <a:pt x="5650" y="12949"/>
                </a:lnTo>
                <a:lnTo>
                  <a:pt x="5026" y="12362"/>
                </a:lnTo>
                <a:lnTo>
                  <a:pt x="4659" y="11995"/>
                </a:lnTo>
                <a:lnTo>
                  <a:pt x="4513" y="11812"/>
                </a:lnTo>
                <a:lnTo>
                  <a:pt x="4439" y="11555"/>
                </a:lnTo>
                <a:lnTo>
                  <a:pt x="4403" y="11518"/>
                </a:lnTo>
                <a:lnTo>
                  <a:pt x="4329" y="11482"/>
                </a:lnTo>
                <a:lnTo>
                  <a:pt x="4256" y="11482"/>
                </a:lnTo>
                <a:lnTo>
                  <a:pt x="4219" y="11555"/>
                </a:lnTo>
                <a:lnTo>
                  <a:pt x="4219" y="11665"/>
                </a:lnTo>
                <a:lnTo>
                  <a:pt x="4219" y="11812"/>
                </a:lnTo>
                <a:lnTo>
                  <a:pt x="4293" y="12032"/>
                </a:lnTo>
                <a:lnTo>
                  <a:pt x="4403" y="12252"/>
                </a:lnTo>
                <a:lnTo>
                  <a:pt x="4586" y="12435"/>
                </a:lnTo>
                <a:lnTo>
                  <a:pt x="4953" y="12876"/>
                </a:lnTo>
                <a:lnTo>
                  <a:pt x="4880" y="12876"/>
                </a:lnTo>
                <a:lnTo>
                  <a:pt x="4880" y="12839"/>
                </a:lnTo>
                <a:lnTo>
                  <a:pt x="4880" y="12802"/>
                </a:lnTo>
                <a:lnTo>
                  <a:pt x="4843" y="12765"/>
                </a:lnTo>
                <a:lnTo>
                  <a:pt x="4549" y="12692"/>
                </a:lnTo>
                <a:lnTo>
                  <a:pt x="4439" y="12655"/>
                </a:lnTo>
                <a:lnTo>
                  <a:pt x="4366" y="12545"/>
                </a:lnTo>
                <a:lnTo>
                  <a:pt x="4293" y="12362"/>
                </a:lnTo>
                <a:lnTo>
                  <a:pt x="4073" y="11995"/>
                </a:lnTo>
                <a:lnTo>
                  <a:pt x="3926" y="11848"/>
                </a:lnTo>
                <a:lnTo>
                  <a:pt x="3816" y="11738"/>
                </a:lnTo>
                <a:lnTo>
                  <a:pt x="3816" y="11665"/>
                </a:lnTo>
                <a:lnTo>
                  <a:pt x="3816" y="11592"/>
                </a:lnTo>
                <a:lnTo>
                  <a:pt x="3779" y="11555"/>
                </a:lnTo>
                <a:lnTo>
                  <a:pt x="3742" y="11518"/>
                </a:lnTo>
                <a:lnTo>
                  <a:pt x="3669" y="11555"/>
                </a:lnTo>
                <a:lnTo>
                  <a:pt x="3559" y="11628"/>
                </a:lnTo>
                <a:lnTo>
                  <a:pt x="3522" y="11702"/>
                </a:lnTo>
                <a:lnTo>
                  <a:pt x="3522" y="11848"/>
                </a:lnTo>
                <a:lnTo>
                  <a:pt x="3559" y="11958"/>
                </a:lnTo>
                <a:lnTo>
                  <a:pt x="3669" y="12105"/>
                </a:lnTo>
                <a:lnTo>
                  <a:pt x="3779" y="12252"/>
                </a:lnTo>
                <a:lnTo>
                  <a:pt x="3889" y="12435"/>
                </a:lnTo>
                <a:lnTo>
                  <a:pt x="3963" y="12655"/>
                </a:lnTo>
                <a:lnTo>
                  <a:pt x="3963" y="12655"/>
                </a:lnTo>
                <a:lnTo>
                  <a:pt x="3376" y="12435"/>
                </a:lnTo>
                <a:lnTo>
                  <a:pt x="2825" y="12105"/>
                </a:lnTo>
                <a:lnTo>
                  <a:pt x="2789" y="12069"/>
                </a:lnTo>
                <a:lnTo>
                  <a:pt x="2715" y="11958"/>
                </a:lnTo>
                <a:lnTo>
                  <a:pt x="2605" y="11885"/>
                </a:lnTo>
                <a:lnTo>
                  <a:pt x="2349" y="11812"/>
                </a:lnTo>
                <a:lnTo>
                  <a:pt x="2312" y="11738"/>
                </a:lnTo>
                <a:lnTo>
                  <a:pt x="2165" y="11115"/>
                </a:lnTo>
                <a:lnTo>
                  <a:pt x="2092" y="10748"/>
                </a:lnTo>
                <a:lnTo>
                  <a:pt x="2055" y="10381"/>
                </a:lnTo>
                <a:lnTo>
                  <a:pt x="2055" y="10051"/>
                </a:lnTo>
                <a:lnTo>
                  <a:pt x="2092" y="9868"/>
                </a:lnTo>
                <a:lnTo>
                  <a:pt x="2165" y="9758"/>
                </a:lnTo>
                <a:lnTo>
                  <a:pt x="2238" y="9611"/>
                </a:lnTo>
                <a:lnTo>
                  <a:pt x="2349" y="9538"/>
                </a:lnTo>
                <a:lnTo>
                  <a:pt x="2495" y="9464"/>
                </a:lnTo>
                <a:lnTo>
                  <a:pt x="2679" y="9391"/>
                </a:lnTo>
                <a:lnTo>
                  <a:pt x="2715" y="9391"/>
                </a:lnTo>
                <a:lnTo>
                  <a:pt x="2752" y="9354"/>
                </a:lnTo>
                <a:lnTo>
                  <a:pt x="2789" y="9281"/>
                </a:lnTo>
                <a:lnTo>
                  <a:pt x="2789" y="9207"/>
                </a:lnTo>
                <a:lnTo>
                  <a:pt x="2715" y="9024"/>
                </a:lnTo>
                <a:lnTo>
                  <a:pt x="2605" y="8841"/>
                </a:lnTo>
                <a:lnTo>
                  <a:pt x="2495" y="8694"/>
                </a:lnTo>
                <a:lnTo>
                  <a:pt x="2349" y="8510"/>
                </a:lnTo>
                <a:lnTo>
                  <a:pt x="2055" y="8254"/>
                </a:lnTo>
                <a:lnTo>
                  <a:pt x="1725" y="7960"/>
                </a:lnTo>
                <a:lnTo>
                  <a:pt x="1505" y="7813"/>
                </a:lnTo>
                <a:lnTo>
                  <a:pt x="1285" y="7630"/>
                </a:lnTo>
                <a:lnTo>
                  <a:pt x="1175" y="7447"/>
                </a:lnTo>
                <a:lnTo>
                  <a:pt x="991" y="7300"/>
                </a:lnTo>
                <a:lnTo>
                  <a:pt x="771" y="7153"/>
                </a:lnTo>
                <a:lnTo>
                  <a:pt x="551" y="7117"/>
                </a:lnTo>
                <a:lnTo>
                  <a:pt x="661" y="6566"/>
                </a:lnTo>
                <a:lnTo>
                  <a:pt x="771" y="6089"/>
                </a:lnTo>
                <a:lnTo>
                  <a:pt x="808" y="6016"/>
                </a:lnTo>
                <a:lnTo>
                  <a:pt x="955" y="5943"/>
                </a:lnTo>
                <a:lnTo>
                  <a:pt x="1101" y="5906"/>
                </a:lnTo>
                <a:lnTo>
                  <a:pt x="1248" y="5906"/>
                </a:lnTo>
                <a:lnTo>
                  <a:pt x="1395" y="5943"/>
                </a:lnTo>
                <a:lnTo>
                  <a:pt x="1505" y="6016"/>
                </a:lnTo>
                <a:lnTo>
                  <a:pt x="1615" y="6126"/>
                </a:lnTo>
                <a:lnTo>
                  <a:pt x="1652" y="6236"/>
                </a:lnTo>
                <a:lnTo>
                  <a:pt x="1652" y="6420"/>
                </a:lnTo>
                <a:lnTo>
                  <a:pt x="1652" y="6530"/>
                </a:lnTo>
                <a:lnTo>
                  <a:pt x="1688" y="6566"/>
                </a:lnTo>
                <a:lnTo>
                  <a:pt x="1725" y="6566"/>
                </a:lnTo>
                <a:lnTo>
                  <a:pt x="1945" y="6676"/>
                </a:lnTo>
                <a:lnTo>
                  <a:pt x="2128" y="6786"/>
                </a:lnTo>
                <a:lnTo>
                  <a:pt x="2275" y="6970"/>
                </a:lnTo>
                <a:lnTo>
                  <a:pt x="2385" y="7153"/>
                </a:lnTo>
                <a:lnTo>
                  <a:pt x="2459" y="7227"/>
                </a:lnTo>
                <a:lnTo>
                  <a:pt x="2532" y="7227"/>
                </a:lnTo>
                <a:lnTo>
                  <a:pt x="2605" y="7190"/>
                </a:lnTo>
                <a:lnTo>
                  <a:pt x="2642" y="7080"/>
                </a:lnTo>
                <a:lnTo>
                  <a:pt x="2532" y="5943"/>
                </a:lnTo>
                <a:lnTo>
                  <a:pt x="2752" y="5906"/>
                </a:lnTo>
                <a:lnTo>
                  <a:pt x="3009" y="5796"/>
                </a:lnTo>
                <a:lnTo>
                  <a:pt x="3229" y="5723"/>
                </a:lnTo>
                <a:lnTo>
                  <a:pt x="3449" y="5686"/>
                </a:lnTo>
                <a:lnTo>
                  <a:pt x="3669" y="5649"/>
                </a:lnTo>
                <a:lnTo>
                  <a:pt x="3889" y="5686"/>
                </a:lnTo>
                <a:lnTo>
                  <a:pt x="4293" y="5723"/>
                </a:lnTo>
                <a:lnTo>
                  <a:pt x="5100" y="5723"/>
                </a:lnTo>
                <a:lnTo>
                  <a:pt x="5283" y="5649"/>
                </a:lnTo>
                <a:lnTo>
                  <a:pt x="5503" y="5576"/>
                </a:lnTo>
                <a:lnTo>
                  <a:pt x="5577" y="5539"/>
                </a:lnTo>
                <a:lnTo>
                  <a:pt x="5613" y="5466"/>
                </a:lnTo>
                <a:lnTo>
                  <a:pt x="5613" y="5356"/>
                </a:lnTo>
                <a:lnTo>
                  <a:pt x="5577" y="5282"/>
                </a:lnTo>
                <a:lnTo>
                  <a:pt x="5246" y="4916"/>
                </a:lnTo>
                <a:lnTo>
                  <a:pt x="4880" y="4549"/>
                </a:lnTo>
                <a:lnTo>
                  <a:pt x="4696" y="4365"/>
                </a:lnTo>
                <a:lnTo>
                  <a:pt x="4513" y="4219"/>
                </a:lnTo>
                <a:lnTo>
                  <a:pt x="4293" y="4109"/>
                </a:lnTo>
                <a:lnTo>
                  <a:pt x="4036" y="3999"/>
                </a:lnTo>
                <a:lnTo>
                  <a:pt x="3999" y="3889"/>
                </a:lnTo>
                <a:lnTo>
                  <a:pt x="3963" y="3815"/>
                </a:lnTo>
                <a:lnTo>
                  <a:pt x="3852" y="3742"/>
                </a:lnTo>
                <a:lnTo>
                  <a:pt x="3742" y="3668"/>
                </a:lnTo>
                <a:lnTo>
                  <a:pt x="3376" y="3522"/>
                </a:lnTo>
                <a:lnTo>
                  <a:pt x="3192" y="3448"/>
                </a:lnTo>
                <a:lnTo>
                  <a:pt x="2972" y="3412"/>
                </a:lnTo>
                <a:lnTo>
                  <a:pt x="3412" y="3228"/>
                </a:lnTo>
                <a:lnTo>
                  <a:pt x="3816" y="3045"/>
                </a:lnTo>
                <a:lnTo>
                  <a:pt x="4256" y="2935"/>
                </a:lnTo>
                <a:lnTo>
                  <a:pt x="4696" y="2861"/>
                </a:lnTo>
                <a:lnTo>
                  <a:pt x="5136" y="2788"/>
                </a:lnTo>
                <a:lnTo>
                  <a:pt x="6494" y="2788"/>
                </a:lnTo>
                <a:lnTo>
                  <a:pt x="6567" y="2751"/>
                </a:lnTo>
                <a:lnTo>
                  <a:pt x="6567" y="2678"/>
                </a:lnTo>
                <a:close/>
                <a:moveTo>
                  <a:pt x="5100" y="15590"/>
                </a:moveTo>
                <a:lnTo>
                  <a:pt x="5246" y="15627"/>
                </a:lnTo>
                <a:lnTo>
                  <a:pt x="5503" y="15700"/>
                </a:lnTo>
                <a:lnTo>
                  <a:pt x="5393" y="15737"/>
                </a:lnTo>
                <a:lnTo>
                  <a:pt x="5320" y="15810"/>
                </a:lnTo>
                <a:lnTo>
                  <a:pt x="5246" y="15920"/>
                </a:lnTo>
                <a:lnTo>
                  <a:pt x="5246" y="16030"/>
                </a:lnTo>
                <a:lnTo>
                  <a:pt x="5210" y="16177"/>
                </a:lnTo>
                <a:lnTo>
                  <a:pt x="5246" y="16360"/>
                </a:lnTo>
                <a:lnTo>
                  <a:pt x="5246" y="16434"/>
                </a:lnTo>
                <a:lnTo>
                  <a:pt x="5283" y="16507"/>
                </a:lnTo>
                <a:lnTo>
                  <a:pt x="5356" y="16580"/>
                </a:lnTo>
                <a:lnTo>
                  <a:pt x="5430" y="16617"/>
                </a:lnTo>
                <a:lnTo>
                  <a:pt x="5540" y="16617"/>
                </a:lnTo>
                <a:lnTo>
                  <a:pt x="5870" y="16947"/>
                </a:lnTo>
                <a:lnTo>
                  <a:pt x="6237" y="17167"/>
                </a:lnTo>
                <a:lnTo>
                  <a:pt x="6567" y="17351"/>
                </a:lnTo>
                <a:lnTo>
                  <a:pt x="6750" y="17424"/>
                </a:lnTo>
                <a:lnTo>
                  <a:pt x="3449" y="17387"/>
                </a:lnTo>
                <a:lnTo>
                  <a:pt x="3596" y="17314"/>
                </a:lnTo>
                <a:lnTo>
                  <a:pt x="3926" y="17167"/>
                </a:lnTo>
                <a:lnTo>
                  <a:pt x="4256" y="16984"/>
                </a:lnTo>
                <a:lnTo>
                  <a:pt x="4476" y="16837"/>
                </a:lnTo>
                <a:lnTo>
                  <a:pt x="4696" y="16654"/>
                </a:lnTo>
                <a:lnTo>
                  <a:pt x="4770" y="16690"/>
                </a:lnTo>
                <a:lnTo>
                  <a:pt x="4880" y="16690"/>
                </a:lnTo>
                <a:lnTo>
                  <a:pt x="4953" y="16654"/>
                </a:lnTo>
                <a:lnTo>
                  <a:pt x="5026" y="16580"/>
                </a:lnTo>
                <a:lnTo>
                  <a:pt x="5136" y="16397"/>
                </a:lnTo>
                <a:lnTo>
                  <a:pt x="5210" y="16214"/>
                </a:lnTo>
                <a:lnTo>
                  <a:pt x="5173" y="16103"/>
                </a:lnTo>
                <a:lnTo>
                  <a:pt x="5100" y="16030"/>
                </a:lnTo>
                <a:lnTo>
                  <a:pt x="5063" y="15993"/>
                </a:lnTo>
                <a:lnTo>
                  <a:pt x="5100" y="15773"/>
                </a:lnTo>
                <a:lnTo>
                  <a:pt x="5100" y="15590"/>
                </a:lnTo>
                <a:close/>
                <a:moveTo>
                  <a:pt x="9795" y="0"/>
                </a:moveTo>
                <a:lnTo>
                  <a:pt x="9648" y="74"/>
                </a:lnTo>
                <a:lnTo>
                  <a:pt x="9391" y="110"/>
                </a:lnTo>
                <a:lnTo>
                  <a:pt x="9171" y="220"/>
                </a:lnTo>
                <a:lnTo>
                  <a:pt x="9061" y="294"/>
                </a:lnTo>
                <a:lnTo>
                  <a:pt x="8988" y="404"/>
                </a:lnTo>
                <a:lnTo>
                  <a:pt x="8951" y="514"/>
                </a:lnTo>
                <a:lnTo>
                  <a:pt x="8915" y="661"/>
                </a:lnTo>
                <a:lnTo>
                  <a:pt x="8915" y="771"/>
                </a:lnTo>
                <a:lnTo>
                  <a:pt x="8915" y="881"/>
                </a:lnTo>
                <a:lnTo>
                  <a:pt x="8988" y="1027"/>
                </a:lnTo>
                <a:lnTo>
                  <a:pt x="9025" y="1137"/>
                </a:lnTo>
                <a:lnTo>
                  <a:pt x="8254" y="2348"/>
                </a:lnTo>
                <a:lnTo>
                  <a:pt x="7631" y="2201"/>
                </a:lnTo>
                <a:lnTo>
                  <a:pt x="7007" y="2165"/>
                </a:lnTo>
                <a:lnTo>
                  <a:pt x="6384" y="2165"/>
                </a:lnTo>
                <a:lnTo>
                  <a:pt x="5797" y="2238"/>
                </a:lnTo>
                <a:lnTo>
                  <a:pt x="5650" y="2275"/>
                </a:lnTo>
                <a:lnTo>
                  <a:pt x="5577" y="2385"/>
                </a:lnTo>
                <a:lnTo>
                  <a:pt x="5100" y="2348"/>
                </a:lnTo>
                <a:lnTo>
                  <a:pt x="4623" y="2421"/>
                </a:lnTo>
                <a:lnTo>
                  <a:pt x="4109" y="2495"/>
                </a:lnTo>
                <a:lnTo>
                  <a:pt x="3632" y="2641"/>
                </a:lnTo>
                <a:lnTo>
                  <a:pt x="3192" y="2825"/>
                </a:lnTo>
                <a:lnTo>
                  <a:pt x="2715" y="3045"/>
                </a:lnTo>
                <a:lnTo>
                  <a:pt x="2312" y="3302"/>
                </a:lnTo>
                <a:lnTo>
                  <a:pt x="1945" y="3558"/>
                </a:lnTo>
                <a:lnTo>
                  <a:pt x="1505" y="3925"/>
                </a:lnTo>
                <a:lnTo>
                  <a:pt x="1138" y="4365"/>
                </a:lnTo>
                <a:lnTo>
                  <a:pt x="808" y="4806"/>
                </a:lnTo>
                <a:lnTo>
                  <a:pt x="551" y="5282"/>
                </a:lnTo>
                <a:lnTo>
                  <a:pt x="331" y="5796"/>
                </a:lnTo>
                <a:lnTo>
                  <a:pt x="184" y="6346"/>
                </a:lnTo>
                <a:lnTo>
                  <a:pt x="74" y="6896"/>
                </a:lnTo>
                <a:lnTo>
                  <a:pt x="1" y="7447"/>
                </a:lnTo>
                <a:lnTo>
                  <a:pt x="1" y="7997"/>
                </a:lnTo>
                <a:lnTo>
                  <a:pt x="38" y="8547"/>
                </a:lnTo>
                <a:lnTo>
                  <a:pt x="148" y="9097"/>
                </a:lnTo>
                <a:lnTo>
                  <a:pt x="294" y="9648"/>
                </a:lnTo>
                <a:lnTo>
                  <a:pt x="478" y="10161"/>
                </a:lnTo>
                <a:lnTo>
                  <a:pt x="698" y="10638"/>
                </a:lnTo>
                <a:lnTo>
                  <a:pt x="991" y="11115"/>
                </a:lnTo>
                <a:lnTo>
                  <a:pt x="1358" y="11555"/>
                </a:lnTo>
                <a:lnTo>
                  <a:pt x="1725" y="11958"/>
                </a:lnTo>
                <a:lnTo>
                  <a:pt x="2165" y="12325"/>
                </a:lnTo>
                <a:lnTo>
                  <a:pt x="2679" y="12655"/>
                </a:lnTo>
                <a:lnTo>
                  <a:pt x="3156" y="12912"/>
                </a:lnTo>
                <a:lnTo>
                  <a:pt x="3706" y="13132"/>
                </a:lnTo>
                <a:lnTo>
                  <a:pt x="4256" y="13279"/>
                </a:lnTo>
                <a:lnTo>
                  <a:pt x="4806" y="13389"/>
                </a:lnTo>
                <a:lnTo>
                  <a:pt x="5393" y="13462"/>
                </a:lnTo>
                <a:lnTo>
                  <a:pt x="5943" y="13462"/>
                </a:lnTo>
                <a:lnTo>
                  <a:pt x="6494" y="13426"/>
                </a:lnTo>
                <a:lnTo>
                  <a:pt x="7044" y="13352"/>
                </a:lnTo>
                <a:lnTo>
                  <a:pt x="7594" y="13206"/>
                </a:lnTo>
                <a:lnTo>
                  <a:pt x="8108" y="13022"/>
                </a:lnTo>
                <a:lnTo>
                  <a:pt x="8621" y="12802"/>
                </a:lnTo>
                <a:lnTo>
                  <a:pt x="9098" y="12509"/>
                </a:lnTo>
                <a:lnTo>
                  <a:pt x="9538" y="12215"/>
                </a:lnTo>
                <a:lnTo>
                  <a:pt x="10052" y="11775"/>
                </a:lnTo>
                <a:lnTo>
                  <a:pt x="10492" y="11262"/>
                </a:lnTo>
                <a:lnTo>
                  <a:pt x="10932" y="10711"/>
                </a:lnTo>
                <a:lnTo>
                  <a:pt x="11299" y="10161"/>
                </a:lnTo>
                <a:lnTo>
                  <a:pt x="11629" y="9538"/>
                </a:lnTo>
                <a:lnTo>
                  <a:pt x="11886" y="8914"/>
                </a:lnTo>
                <a:lnTo>
                  <a:pt x="12106" y="8290"/>
                </a:lnTo>
                <a:lnTo>
                  <a:pt x="12179" y="7924"/>
                </a:lnTo>
                <a:lnTo>
                  <a:pt x="12216" y="7593"/>
                </a:lnTo>
                <a:lnTo>
                  <a:pt x="12253" y="7080"/>
                </a:lnTo>
                <a:lnTo>
                  <a:pt x="12216" y="6603"/>
                </a:lnTo>
                <a:lnTo>
                  <a:pt x="12106" y="6126"/>
                </a:lnTo>
                <a:lnTo>
                  <a:pt x="11922" y="5649"/>
                </a:lnTo>
                <a:lnTo>
                  <a:pt x="11739" y="5172"/>
                </a:lnTo>
                <a:lnTo>
                  <a:pt x="11482" y="4732"/>
                </a:lnTo>
                <a:lnTo>
                  <a:pt x="11189" y="4329"/>
                </a:lnTo>
                <a:lnTo>
                  <a:pt x="10859" y="3962"/>
                </a:lnTo>
                <a:lnTo>
                  <a:pt x="10822" y="3852"/>
                </a:lnTo>
                <a:lnTo>
                  <a:pt x="10712" y="3815"/>
                </a:lnTo>
                <a:lnTo>
                  <a:pt x="10272" y="3375"/>
                </a:lnTo>
                <a:lnTo>
                  <a:pt x="10162" y="3302"/>
                </a:lnTo>
                <a:lnTo>
                  <a:pt x="9832" y="3082"/>
                </a:lnTo>
                <a:lnTo>
                  <a:pt x="9501" y="2861"/>
                </a:lnTo>
                <a:lnTo>
                  <a:pt x="9135" y="2678"/>
                </a:lnTo>
                <a:lnTo>
                  <a:pt x="8768" y="2531"/>
                </a:lnTo>
                <a:lnTo>
                  <a:pt x="8804" y="2458"/>
                </a:lnTo>
                <a:lnTo>
                  <a:pt x="8841" y="2421"/>
                </a:lnTo>
                <a:lnTo>
                  <a:pt x="8804" y="2348"/>
                </a:lnTo>
                <a:lnTo>
                  <a:pt x="9171" y="1871"/>
                </a:lnTo>
                <a:lnTo>
                  <a:pt x="9501" y="1394"/>
                </a:lnTo>
                <a:lnTo>
                  <a:pt x="9758" y="1394"/>
                </a:lnTo>
                <a:lnTo>
                  <a:pt x="9868" y="1358"/>
                </a:lnTo>
                <a:lnTo>
                  <a:pt x="9978" y="1284"/>
                </a:lnTo>
                <a:lnTo>
                  <a:pt x="10052" y="1211"/>
                </a:lnTo>
                <a:lnTo>
                  <a:pt x="10602" y="1468"/>
                </a:lnTo>
                <a:lnTo>
                  <a:pt x="11079" y="1798"/>
                </a:lnTo>
                <a:lnTo>
                  <a:pt x="11556" y="2128"/>
                </a:lnTo>
                <a:lnTo>
                  <a:pt x="11996" y="2531"/>
                </a:lnTo>
                <a:lnTo>
                  <a:pt x="12399" y="2972"/>
                </a:lnTo>
                <a:lnTo>
                  <a:pt x="12766" y="3412"/>
                </a:lnTo>
                <a:lnTo>
                  <a:pt x="13060" y="3925"/>
                </a:lnTo>
                <a:lnTo>
                  <a:pt x="13353" y="4439"/>
                </a:lnTo>
                <a:lnTo>
                  <a:pt x="13573" y="4989"/>
                </a:lnTo>
                <a:lnTo>
                  <a:pt x="13757" y="5539"/>
                </a:lnTo>
                <a:lnTo>
                  <a:pt x="13903" y="6126"/>
                </a:lnTo>
                <a:lnTo>
                  <a:pt x="14013" y="6713"/>
                </a:lnTo>
                <a:lnTo>
                  <a:pt x="14087" y="7300"/>
                </a:lnTo>
                <a:lnTo>
                  <a:pt x="14087" y="7887"/>
                </a:lnTo>
                <a:lnTo>
                  <a:pt x="14087" y="8510"/>
                </a:lnTo>
                <a:lnTo>
                  <a:pt x="14013" y="9097"/>
                </a:lnTo>
                <a:lnTo>
                  <a:pt x="13867" y="9758"/>
                </a:lnTo>
                <a:lnTo>
                  <a:pt x="13720" y="10381"/>
                </a:lnTo>
                <a:lnTo>
                  <a:pt x="13463" y="11005"/>
                </a:lnTo>
                <a:lnTo>
                  <a:pt x="13206" y="11592"/>
                </a:lnTo>
                <a:lnTo>
                  <a:pt x="12876" y="12179"/>
                </a:lnTo>
                <a:lnTo>
                  <a:pt x="12473" y="12692"/>
                </a:lnTo>
                <a:lnTo>
                  <a:pt x="12069" y="13206"/>
                </a:lnTo>
                <a:lnTo>
                  <a:pt x="11592" y="13683"/>
                </a:lnTo>
                <a:lnTo>
                  <a:pt x="11079" y="14049"/>
                </a:lnTo>
                <a:lnTo>
                  <a:pt x="10565" y="14416"/>
                </a:lnTo>
                <a:lnTo>
                  <a:pt x="9978" y="14710"/>
                </a:lnTo>
                <a:lnTo>
                  <a:pt x="9391" y="14966"/>
                </a:lnTo>
                <a:lnTo>
                  <a:pt x="8804" y="15150"/>
                </a:lnTo>
                <a:lnTo>
                  <a:pt x="8181" y="15260"/>
                </a:lnTo>
                <a:lnTo>
                  <a:pt x="7557" y="15333"/>
                </a:lnTo>
                <a:lnTo>
                  <a:pt x="6897" y="15370"/>
                </a:lnTo>
                <a:lnTo>
                  <a:pt x="6420" y="15333"/>
                </a:lnTo>
                <a:lnTo>
                  <a:pt x="5943" y="15296"/>
                </a:lnTo>
                <a:lnTo>
                  <a:pt x="5466" y="15186"/>
                </a:lnTo>
                <a:lnTo>
                  <a:pt x="5026" y="15076"/>
                </a:lnTo>
                <a:lnTo>
                  <a:pt x="4549" y="14893"/>
                </a:lnTo>
                <a:lnTo>
                  <a:pt x="4109" y="14673"/>
                </a:lnTo>
                <a:lnTo>
                  <a:pt x="3632" y="14453"/>
                </a:lnTo>
                <a:lnTo>
                  <a:pt x="3669" y="14416"/>
                </a:lnTo>
                <a:lnTo>
                  <a:pt x="3706" y="14343"/>
                </a:lnTo>
                <a:lnTo>
                  <a:pt x="3706" y="14269"/>
                </a:lnTo>
                <a:lnTo>
                  <a:pt x="3706" y="14196"/>
                </a:lnTo>
                <a:lnTo>
                  <a:pt x="3669" y="14123"/>
                </a:lnTo>
                <a:lnTo>
                  <a:pt x="3522" y="14013"/>
                </a:lnTo>
                <a:lnTo>
                  <a:pt x="3376" y="13939"/>
                </a:lnTo>
                <a:lnTo>
                  <a:pt x="3229" y="13903"/>
                </a:lnTo>
                <a:lnTo>
                  <a:pt x="3009" y="13903"/>
                </a:lnTo>
                <a:lnTo>
                  <a:pt x="2899" y="13939"/>
                </a:lnTo>
                <a:lnTo>
                  <a:pt x="2752" y="14013"/>
                </a:lnTo>
                <a:lnTo>
                  <a:pt x="2642" y="14123"/>
                </a:lnTo>
                <a:lnTo>
                  <a:pt x="2605" y="14269"/>
                </a:lnTo>
                <a:lnTo>
                  <a:pt x="2605" y="14416"/>
                </a:lnTo>
                <a:lnTo>
                  <a:pt x="2642" y="14563"/>
                </a:lnTo>
                <a:lnTo>
                  <a:pt x="2715" y="14710"/>
                </a:lnTo>
                <a:lnTo>
                  <a:pt x="2825" y="14820"/>
                </a:lnTo>
                <a:lnTo>
                  <a:pt x="2972" y="14856"/>
                </a:lnTo>
                <a:lnTo>
                  <a:pt x="3119" y="14893"/>
                </a:lnTo>
                <a:lnTo>
                  <a:pt x="3266" y="14856"/>
                </a:lnTo>
                <a:lnTo>
                  <a:pt x="3376" y="14746"/>
                </a:lnTo>
                <a:lnTo>
                  <a:pt x="3522" y="14856"/>
                </a:lnTo>
                <a:lnTo>
                  <a:pt x="4036" y="15150"/>
                </a:lnTo>
                <a:lnTo>
                  <a:pt x="4439" y="15333"/>
                </a:lnTo>
                <a:lnTo>
                  <a:pt x="4806" y="15480"/>
                </a:lnTo>
                <a:lnTo>
                  <a:pt x="4770" y="15553"/>
                </a:lnTo>
                <a:lnTo>
                  <a:pt x="4733" y="15590"/>
                </a:lnTo>
                <a:lnTo>
                  <a:pt x="4659" y="15810"/>
                </a:lnTo>
                <a:lnTo>
                  <a:pt x="4623" y="16030"/>
                </a:lnTo>
                <a:lnTo>
                  <a:pt x="4586" y="16470"/>
                </a:lnTo>
                <a:lnTo>
                  <a:pt x="3963" y="16654"/>
                </a:lnTo>
                <a:lnTo>
                  <a:pt x="3376" y="16910"/>
                </a:lnTo>
                <a:lnTo>
                  <a:pt x="2752" y="17167"/>
                </a:lnTo>
                <a:lnTo>
                  <a:pt x="2128" y="17387"/>
                </a:lnTo>
                <a:lnTo>
                  <a:pt x="2055" y="17424"/>
                </a:lnTo>
                <a:lnTo>
                  <a:pt x="2018" y="17497"/>
                </a:lnTo>
                <a:lnTo>
                  <a:pt x="1982" y="17571"/>
                </a:lnTo>
                <a:lnTo>
                  <a:pt x="1982" y="17644"/>
                </a:lnTo>
                <a:lnTo>
                  <a:pt x="2018" y="17717"/>
                </a:lnTo>
                <a:lnTo>
                  <a:pt x="2055" y="17791"/>
                </a:lnTo>
                <a:lnTo>
                  <a:pt x="2128" y="17828"/>
                </a:lnTo>
                <a:lnTo>
                  <a:pt x="2202" y="17864"/>
                </a:lnTo>
                <a:lnTo>
                  <a:pt x="8401" y="17901"/>
                </a:lnTo>
                <a:lnTo>
                  <a:pt x="8474" y="17901"/>
                </a:lnTo>
                <a:lnTo>
                  <a:pt x="8548" y="17864"/>
                </a:lnTo>
                <a:lnTo>
                  <a:pt x="8621" y="17791"/>
                </a:lnTo>
                <a:lnTo>
                  <a:pt x="8621" y="17717"/>
                </a:lnTo>
                <a:lnTo>
                  <a:pt x="8621" y="17644"/>
                </a:lnTo>
                <a:lnTo>
                  <a:pt x="8621" y="17571"/>
                </a:lnTo>
                <a:lnTo>
                  <a:pt x="8584" y="17497"/>
                </a:lnTo>
                <a:lnTo>
                  <a:pt x="8474" y="17424"/>
                </a:lnTo>
                <a:lnTo>
                  <a:pt x="8108" y="17277"/>
                </a:lnTo>
                <a:lnTo>
                  <a:pt x="7667" y="17167"/>
                </a:lnTo>
                <a:lnTo>
                  <a:pt x="7264" y="17057"/>
                </a:lnTo>
                <a:lnTo>
                  <a:pt x="6860" y="16947"/>
                </a:lnTo>
                <a:lnTo>
                  <a:pt x="6494" y="16764"/>
                </a:lnTo>
                <a:lnTo>
                  <a:pt x="6163" y="16544"/>
                </a:lnTo>
                <a:lnTo>
                  <a:pt x="5907" y="16324"/>
                </a:lnTo>
                <a:lnTo>
                  <a:pt x="5797" y="16214"/>
                </a:lnTo>
                <a:lnTo>
                  <a:pt x="5650" y="16140"/>
                </a:lnTo>
                <a:lnTo>
                  <a:pt x="5650" y="16103"/>
                </a:lnTo>
                <a:lnTo>
                  <a:pt x="5687" y="15920"/>
                </a:lnTo>
                <a:lnTo>
                  <a:pt x="5650" y="15737"/>
                </a:lnTo>
                <a:lnTo>
                  <a:pt x="6127" y="15810"/>
                </a:lnTo>
                <a:lnTo>
                  <a:pt x="6640" y="15847"/>
                </a:lnTo>
                <a:lnTo>
                  <a:pt x="7631" y="15847"/>
                </a:lnTo>
                <a:lnTo>
                  <a:pt x="8218" y="15773"/>
                </a:lnTo>
                <a:lnTo>
                  <a:pt x="8841" y="15627"/>
                </a:lnTo>
                <a:lnTo>
                  <a:pt x="9428" y="15480"/>
                </a:lnTo>
                <a:lnTo>
                  <a:pt x="10015" y="15260"/>
                </a:lnTo>
                <a:lnTo>
                  <a:pt x="10565" y="14966"/>
                </a:lnTo>
                <a:lnTo>
                  <a:pt x="11079" y="14673"/>
                </a:lnTo>
                <a:lnTo>
                  <a:pt x="11592" y="14306"/>
                </a:lnTo>
                <a:lnTo>
                  <a:pt x="12069" y="13903"/>
                </a:lnTo>
                <a:lnTo>
                  <a:pt x="12509" y="13462"/>
                </a:lnTo>
                <a:lnTo>
                  <a:pt x="12913" y="12986"/>
                </a:lnTo>
                <a:lnTo>
                  <a:pt x="13280" y="12472"/>
                </a:lnTo>
                <a:lnTo>
                  <a:pt x="13573" y="11922"/>
                </a:lnTo>
                <a:lnTo>
                  <a:pt x="13867" y="11372"/>
                </a:lnTo>
                <a:lnTo>
                  <a:pt x="14087" y="10785"/>
                </a:lnTo>
                <a:lnTo>
                  <a:pt x="14307" y="10198"/>
                </a:lnTo>
                <a:lnTo>
                  <a:pt x="14417" y="9574"/>
                </a:lnTo>
                <a:lnTo>
                  <a:pt x="14527" y="8951"/>
                </a:lnTo>
                <a:lnTo>
                  <a:pt x="14600" y="8327"/>
                </a:lnTo>
                <a:lnTo>
                  <a:pt x="14600" y="7703"/>
                </a:lnTo>
                <a:lnTo>
                  <a:pt x="14564" y="7080"/>
                </a:lnTo>
                <a:lnTo>
                  <a:pt x="14490" y="6456"/>
                </a:lnTo>
                <a:lnTo>
                  <a:pt x="14380" y="5833"/>
                </a:lnTo>
                <a:lnTo>
                  <a:pt x="14197" y="5209"/>
                </a:lnTo>
                <a:lnTo>
                  <a:pt x="13977" y="4622"/>
                </a:lnTo>
                <a:lnTo>
                  <a:pt x="13720" y="3999"/>
                </a:lnTo>
                <a:lnTo>
                  <a:pt x="13353" y="3412"/>
                </a:lnTo>
                <a:lnTo>
                  <a:pt x="12986" y="2861"/>
                </a:lnTo>
                <a:lnTo>
                  <a:pt x="12509" y="2311"/>
                </a:lnTo>
                <a:lnTo>
                  <a:pt x="12032" y="1834"/>
                </a:lnTo>
                <a:lnTo>
                  <a:pt x="11482" y="1394"/>
                </a:lnTo>
                <a:lnTo>
                  <a:pt x="10895" y="1027"/>
                </a:lnTo>
                <a:lnTo>
                  <a:pt x="10602" y="881"/>
                </a:lnTo>
                <a:lnTo>
                  <a:pt x="10272" y="734"/>
                </a:lnTo>
                <a:lnTo>
                  <a:pt x="10308" y="587"/>
                </a:lnTo>
                <a:lnTo>
                  <a:pt x="10308" y="441"/>
                </a:lnTo>
                <a:lnTo>
                  <a:pt x="10272" y="294"/>
                </a:lnTo>
                <a:lnTo>
                  <a:pt x="10198" y="147"/>
                </a:lnTo>
                <a:lnTo>
                  <a:pt x="10088" y="74"/>
                </a:lnTo>
                <a:lnTo>
                  <a:pt x="9942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727" name="Google Shape;727;p15"/>
          <p:cNvSpPr/>
          <p:nvPr/>
        </p:nvSpPr>
        <p:spPr>
          <a:xfrm>
            <a:off x="7063610" y="4132028"/>
            <a:ext cx="456818" cy="425588"/>
          </a:xfrm>
          <a:custGeom>
            <a:avLst/>
            <a:gdLst/>
            <a:ahLst/>
            <a:cxnLst/>
            <a:rect l="l" t="t" r="r" b="b"/>
            <a:pathLst>
              <a:path w="16105" h="15004" extrusionOk="0">
                <a:moveTo>
                  <a:pt x="13170" y="587"/>
                </a:moveTo>
                <a:lnTo>
                  <a:pt x="13206" y="624"/>
                </a:lnTo>
                <a:lnTo>
                  <a:pt x="13280" y="661"/>
                </a:lnTo>
                <a:lnTo>
                  <a:pt x="13353" y="697"/>
                </a:lnTo>
                <a:lnTo>
                  <a:pt x="13610" y="771"/>
                </a:lnTo>
                <a:lnTo>
                  <a:pt x="13830" y="844"/>
                </a:lnTo>
                <a:lnTo>
                  <a:pt x="14013" y="954"/>
                </a:lnTo>
                <a:lnTo>
                  <a:pt x="14160" y="1174"/>
                </a:lnTo>
                <a:lnTo>
                  <a:pt x="14307" y="1394"/>
                </a:lnTo>
                <a:lnTo>
                  <a:pt x="14343" y="1651"/>
                </a:lnTo>
                <a:lnTo>
                  <a:pt x="14307" y="1908"/>
                </a:lnTo>
                <a:lnTo>
                  <a:pt x="14233" y="2128"/>
                </a:lnTo>
                <a:lnTo>
                  <a:pt x="14087" y="2348"/>
                </a:lnTo>
                <a:lnTo>
                  <a:pt x="13903" y="2531"/>
                </a:lnTo>
                <a:lnTo>
                  <a:pt x="13683" y="2678"/>
                </a:lnTo>
                <a:lnTo>
                  <a:pt x="13463" y="2788"/>
                </a:lnTo>
                <a:lnTo>
                  <a:pt x="13170" y="2825"/>
                </a:lnTo>
                <a:lnTo>
                  <a:pt x="12840" y="2788"/>
                </a:lnTo>
                <a:lnTo>
                  <a:pt x="12656" y="2751"/>
                </a:lnTo>
                <a:lnTo>
                  <a:pt x="12546" y="2715"/>
                </a:lnTo>
                <a:lnTo>
                  <a:pt x="12436" y="2641"/>
                </a:lnTo>
                <a:lnTo>
                  <a:pt x="12363" y="2495"/>
                </a:lnTo>
                <a:lnTo>
                  <a:pt x="12289" y="2495"/>
                </a:lnTo>
                <a:lnTo>
                  <a:pt x="12253" y="2275"/>
                </a:lnTo>
                <a:lnTo>
                  <a:pt x="12253" y="2054"/>
                </a:lnTo>
                <a:lnTo>
                  <a:pt x="12253" y="1871"/>
                </a:lnTo>
                <a:lnTo>
                  <a:pt x="12289" y="1724"/>
                </a:lnTo>
                <a:lnTo>
                  <a:pt x="12399" y="1394"/>
                </a:lnTo>
                <a:lnTo>
                  <a:pt x="12583" y="1064"/>
                </a:lnTo>
                <a:lnTo>
                  <a:pt x="12840" y="807"/>
                </a:lnTo>
                <a:lnTo>
                  <a:pt x="12986" y="697"/>
                </a:lnTo>
                <a:lnTo>
                  <a:pt x="13170" y="587"/>
                </a:lnTo>
                <a:close/>
                <a:moveTo>
                  <a:pt x="9061" y="3338"/>
                </a:moveTo>
                <a:lnTo>
                  <a:pt x="9245" y="3412"/>
                </a:lnTo>
                <a:lnTo>
                  <a:pt x="9245" y="3448"/>
                </a:lnTo>
                <a:lnTo>
                  <a:pt x="9171" y="3632"/>
                </a:lnTo>
                <a:lnTo>
                  <a:pt x="9171" y="3668"/>
                </a:lnTo>
                <a:lnTo>
                  <a:pt x="9135" y="3632"/>
                </a:lnTo>
                <a:lnTo>
                  <a:pt x="9061" y="3522"/>
                </a:lnTo>
                <a:lnTo>
                  <a:pt x="8988" y="3448"/>
                </a:lnTo>
                <a:lnTo>
                  <a:pt x="8988" y="3412"/>
                </a:lnTo>
                <a:lnTo>
                  <a:pt x="8988" y="3375"/>
                </a:lnTo>
                <a:lnTo>
                  <a:pt x="9061" y="3338"/>
                </a:lnTo>
                <a:close/>
                <a:moveTo>
                  <a:pt x="14123" y="440"/>
                </a:moveTo>
                <a:lnTo>
                  <a:pt x="14233" y="477"/>
                </a:lnTo>
                <a:lnTo>
                  <a:pt x="14307" y="587"/>
                </a:lnTo>
                <a:lnTo>
                  <a:pt x="14417" y="661"/>
                </a:lnTo>
                <a:lnTo>
                  <a:pt x="14454" y="807"/>
                </a:lnTo>
                <a:lnTo>
                  <a:pt x="14527" y="807"/>
                </a:lnTo>
                <a:lnTo>
                  <a:pt x="14490" y="624"/>
                </a:lnTo>
                <a:lnTo>
                  <a:pt x="14454" y="477"/>
                </a:lnTo>
                <a:lnTo>
                  <a:pt x="14600" y="551"/>
                </a:lnTo>
                <a:lnTo>
                  <a:pt x="14784" y="624"/>
                </a:lnTo>
                <a:lnTo>
                  <a:pt x="14967" y="771"/>
                </a:lnTo>
                <a:lnTo>
                  <a:pt x="15114" y="881"/>
                </a:lnTo>
                <a:lnTo>
                  <a:pt x="15224" y="1064"/>
                </a:lnTo>
                <a:lnTo>
                  <a:pt x="15334" y="1211"/>
                </a:lnTo>
                <a:lnTo>
                  <a:pt x="15444" y="1578"/>
                </a:lnTo>
                <a:lnTo>
                  <a:pt x="15554" y="1944"/>
                </a:lnTo>
                <a:lnTo>
                  <a:pt x="15627" y="2385"/>
                </a:lnTo>
                <a:lnTo>
                  <a:pt x="15664" y="2568"/>
                </a:lnTo>
                <a:lnTo>
                  <a:pt x="15627" y="2788"/>
                </a:lnTo>
                <a:lnTo>
                  <a:pt x="15591" y="2972"/>
                </a:lnTo>
                <a:lnTo>
                  <a:pt x="15481" y="3118"/>
                </a:lnTo>
                <a:lnTo>
                  <a:pt x="15187" y="3412"/>
                </a:lnTo>
                <a:lnTo>
                  <a:pt x="14930" y="3595"/>
                </a:lnTo>
                <a:lnTo>
                  <a:pt x="14600" y="3705"/>
                </a:lnTo>
                <a:lnTo>
                  <a:pt x="14270" y="3779"/>
                </a:lnTo>
                <a:lnTo>
                  <a:pt x="13940" y="3815"/>
                </a:lnTo>
                <a:lnTo>
                  <a:pt x="13720" y="3779"/>
                </a:lnTo>
                <a:lnTo>
                  <a:pt x="13500" y="3742"/>
                </a:lnTo>
                <a:lnTo>
                  <a:pt x="13316" y="3668"/>
                </a:lnTo>
                <a:lnTo>
                  <a:pt x="13133" y="3595"/>
                </a:lnTo>
                <a:lnTo>
                  <a:pt x="12950" y="3485"/>
                </a:lnTo>
                <a:lnTo>
                  <a:pt x="12803" y="3338"/>
                </a:lnTo>
                <a:lnTo>
                  <a:pt x="12656" y="3192"/>
                </a:lnTo>
                <a:lnTo>
                  <a:pt x="12546" y="3045"/>
                </a:lnTo>
                <a:lnTo>
                  <a:pt x="12840" y="3118"/>
                </a:lnTo>
                <a:lnTo>
                  <a:pt x="13133" y="3155"/>
                </a:lnTo>
                <a:lnTo>
                  <a:pt x="13426" y="3118"/>
                </a:lnTo>
                <a:lnTo>
                  <a:pt x="13720" y="3045"/>
                </a:lnTo>
                <a:lnTo>
                  <a:pt x="13977" y="2935"/>
                </a:lnTo>
                <a:lnTo>
                  <a:pt x="14233" y="2751"/>
                </a:lnTo>
                <a:lnTo>
                  <a:pt x="14417" y="2495"/>
                </a:lnTo>
                <a:lnTo>
                  <a:pt x="14600" y="2238"/>
                </a:lnTo>
                <a:lnTo>
                  <a:pt x="14674" y="1981"/>
                </a:lnTo>
                <a:lnTo>
                  <a:pt x="14710" y="1724"/>
                </a:lnTo>
                <a:lnTo>
                  <a:pt x="14674" y="1468"/>
                </a:lnTo>
                <a:lnTo>
                  <a:pt x="14600" y="1211"/>
                </a:lnTo>
                <a:lnTo>
                  <a:pt x="14490" y="991"/>
                </a:lnTo>
                <a:lnTo>
                  <a:pt x="14343" y="771"/>
                </a:lnTo>
                <a:lnTo>
                  <a:pt x="14160" y="587"/>
                </a:lnTo>
                <a:lnTo>
                  <a:pt x="13940" y="440"/>
                </a:lnTo>
                <a:close/>
                <a:moveTo>
                  <a:pt x="13757" y="0"/>
                </a:moveTo>
                <a:lnTo>
                  <a:pt x="13610" y="74"/>
                </a:lnTo>
                <a:lnTo>
                  <a:pt x="13353" y="110"/>
                </a:lnTo>
                <a:lnTo>
                  <a:pt x="13133" y="147"/>
                </a:lnTo>
                <a:lnTo>
                  <a:pt x="12913" y="257"/>
                </a:lnTo>
                <a:lnTo>
                  <a:pt x="12729" y="404"/>
                </a:lnTo>
                <a:lnTo>
                  <a:pt x="12509" y="551"/>
                </a:lnTo>
                <a:lnTo>
                  <a:pt x="12363" y="734"/>
                </a:lnTo>
                <a:lnTo>
                  <a:pt x="12216" y="917"/>
                </a:lnTo>
                <a:lnTo>
                  <a:pt x="12069" y="1137"/>
                </a:lnTo>
                <a:lnTo>
                  <a:pt x="11996" y="1321"/>
                </a:lnTo>
                <a:lnTo>
                  <a:pt x="11922" y="1578"/>
                </a:lnTo>
                <a:lnTo>
                  <a:pt x="11849" y="1798"/>
                </a:lnTo>
                <a:lnTo>
                  <a:pt x="11849" y="2054"/>
                </a:lnTo>
                <a:lnTo>
                  <a:pt x="11849" y="2275"/>
                </a:lnTo>
                <a:lnTo>
                  <a:pt x="11886" y="2531"/>
                </a:lnTo>
                <a:lnTo>
                  <a:pt x="11959" y="2751"/>
                </a:lnTo>
                <a:lnTo>
                  <a:pt x="12033" y="2972"/>
                </a:lnTo>
                <a:lnTo>
                  <a:pt x="12143" y="3192"/>
                </a:lnTo>
                <a:lnTo>
                  <a:pt x="12253" y="3375"/>
                </a:lnTo>
                <a:lnTo>
                  <a:pt x="12399" y="3558"/>
                </a:lnTo>
                <a:lnTo>
                  <a:pt x="12583" y="3705"/>
                </a:lnTo>
                <a:lnTo>
                  <a:pt x="12766" y="3852"/>
                </a:lnTo>
                <a:lnTo>
                  <a:pt x="12986" y="3999"/>
                </a:lnTo>
                <a:lnTo>
                  <a:pt x="13206" y="4072"/>
                </a:lnTo>
                <a:lnTo>
                  <a:pt x="13426" y="4145"/>
                </a:lnTo>
                <a:lnTo>
                  <a:pt x="13683" y="4219"/>
                </a:lnTo>
                <a:lnTo>
                  <a:pt x="14123" y="4219"/>
                </a:lnTo>
                <a:lnTo>
                  <a:pt x="14564" y="4145"/>
                </a:lnTo>
                <a:lnTo>
                  <a:pt x="15004" y="3999"/>
                </a:lnTo>
                <a:lnTo>
                  <a:pt x="15371" y="3779"/>
                </a:lnTo>
                <a:lnTo>
                  <a:pt x="15591" y="3632"/>
                </a:lnTo>
                <a:lnTo>
                  <a:pt x="15737" y="3448"/>
                </a:lnTo>
                <a:lnTo>
                  <a:pt x="15884" y="3265"/>
                </a:lnTo>
                <a:lnTo>
                  <a:pt x="15994" y="3045"/>
                </a:lnTo>
                <a:lnTo>
                  <a:pt x="16067" y="2788"/>
                </a:lnTo>
                <a:lnTo>
                  <a:pt x="16104" y="2495"/>
                </a:lnTo>
                <a:lnTo>
                  <a:pt x="16067" y="2238"/>
                </a:lnTo>
                <a:lnTo>
                  <a:pt x="15994" y="1981"/>
                </a:lnTo>
                <a:lnTo>
                  <a:pt x="15884" y="1431"/>
                </a:lnTo>
                <a:lnTo>
                  <a:pt x="15774" y="1174"/>
                </a:lnTo>
                <a:lnTo>
                  <a:pt x="15664" y="954"/>
                </a:lnTo>
                <a:lnTo>
                  <a:pt x="15517" y="734"/>
                </a:lnTo>
                <a:lnTo>
                  <a:pt x="15371" y="551"/>
                </a:lnTo>
                <a:lnTo>
                  <a:pt x="15150" y="367"/>
                </a:lnTo>
                <a:lnTo>
                  <a:pt x="14930" y="220"/>
                </a:lnTo>
                <a:lnTo>
                  <a:pt x="14637" y="74"/>
                </a:lnTo>
                <a:lnTo>
                  <a:pt x="14270" y="0"/>
                </a:lnTo>
                <a:close/>
                <a:moveTo>
                  <a:pt x="11115" y="4549"/>
                </a:moveTo>
                <a:lnTo>
                  <a:pt x="11446" y="4842"/>
                </a:lnTo>
                <a:lnTo>
                  <a:pt x="11299" y="4952"/>
                </a:lnTo>
                <a:lnTo>
                  <a:pt x="11115" y="4916"/>
                </a:lnTo>
                <a:lnTo>
                  <a:pt x="10932" y="4916"/>
                </a:lnTo>
                <a:lnTo>
                  <a:pt x="10639" y="4952"/>
                </a:lnTo>
                <a:lnTo>
                  <a:pt x="10859" y="4732"/>
                </a:lnTo>
                <a:lnTo>
                  <a:pt x="11115" y="4549"/>
                </a:lnTo>
                <a:close/>
                <a:moveTo>
                  <a:pt x="6860" y="3632"/>
                </a:moveTo>
                <a:lnTo>
                  <a:pt x="7007" y="3668"/>
                </a:lnTo>
                <a:lnTo>
                  <a:pt x="7044" y="3705"/>
                </a:lnTo>
                <a:lnTo>
                  <a:pt x="7044" y="3742"/>
                </a:lnTo>
                <a:lnTo>
                  <a:pt x="7044" y="3779"/>
                </a:lnTo>
                <a:lnTo>
                  <a:pt x="7080" y="3852"/>
                </a:lnTo>
                <a:lnTo>
                  <a:pt x="7191" y="3889"/>
                </a:lnTo>
                <a:lnTo>
                  <a:pt x="7374" y="3889"/>
                </a:lnTo>
                <a:lnTo>
                  <a:pt x="7411" y="3925"/>
                </a:lnTo>
                <a:lnTo>
                  <a:pt x="7447" y="4035"/>
                </a:lnTo>
                <a:lnTo>
                  <a:pt x="7484" y="4145"/>
                </a:lnTo>
                <a:lnTo>
                  <a:pt x="7484" y="4255"/>
                </a:lnTo>
                <a:lnTo>
                  <a:pt x="7447" y="4512"/>
                </a:lnTo>
                <a:lnTo>
                  <a:pt x="7374" y="4769"/>
                </a:lnTo>
                <a:lnTo>
                  <a:pt x="7227" y="5026"/>
                </a:lnTo>
                <a:lnTo>
                  <a:pt x="7154" y="5136"/>
                </a:lnTo>
                <a:lnTo>
                  <a:pt x="7044" y="5209"/>
                </a:lnTo>
                <a:lnTo>
                  <a:pt x="6934" y="5246"/>
                </a:lnTo>
                <a:lnTo>
                  <a:pt x="6787" y="5246"/>
                </a:lnTo>
                <a:lnTo>
                  <a:pt x="6787" y="4989"/>
                </a:lnTo>
                <a:lnTo>
                  <a:pt x="6750" y="4769"/>
                </a:lnTo>
                <a:lnTo>
                  <a:pt x="6640" y="4549"/>
                </a:lnTo>
                <a:lnTo>
                  <a:pt x="6494" y="4329"/>
                </a:lnTo>
                <a:lnTo>
                  <a:pt x="6310" y="4145"/>
                </a:lnTo>
                <a:lnTo>
                  <a:pt x="6090" y="4035"/>
                </a:lnTo>
                <a:lnTo>
                  <a:pt x="6090" y="3925"/>
                </a:lnTo>
                <a:lnTo>
                  <a:pt x="6163" y="3852"/>
                </a:lnTo>
                <a:lnTo>
                  <a:pt x="6237" y="3779"/>
                </a:lnTo>
                <a:lnTo>
                  <a:pt x="6347" y="3742"/>
                </a:lnTo>
                <a:lnTo>
                  <a:pt x="6567" y="3705"/>
                </a:lnTo>
                <a:lnTo>
                  <a:pt x="6860" y="3632"/>
                </a:lnTo>
                <a:close/>
                <a:moveTo>
                  <a:pt x="6530" y="3192"/>
                </a:moveTo>
                <a:lnTo>
                  <a:pt x="6494" y="3228"/>
                </a:lnTo>
                <a:lnTo>
                  <a:pt x="6457" y="3302"/>
                </a:lnTo>
                <a:lnTo>
                  <a:pt x="6457" y="3338"/>
                </a:lnTo>
                <a:lnTo>
                  <a:pt x="6457" y="3412"/>
                </a:lnTo>
                <a:lnTo>
                  <a:pt x="6200" y="3485"/>
                </a:lnTo>
                <a:lnTo>
                  <a:pt x="5980" y="3558"/>
                </a:lnTo>
                <a:lnTo>
                  <a:pt x="5797" y="3742"/>
                </a:lnTo>
                <a:lnTo>
                  <a:pt x="5760" y="3815"/>
                </a:lnTo>
                <a:lnTo>
                  <a:pt x="5687" y="3925"/>
                </a:lnTo>
                <a:lnTo>
                  <a:pt x="5687" y="4035"/>
                </a:lnTo>
                <a:lnTo>
                  <a:pt x="5687" y="4072"/>
                </a:lnTo>
                <a:lnTo>
                  <a:pt x="5797" y="4219"/>
                </a:lnTo>
                <a:lnTo>
                  <a:pt x="5907" y="4292"/>
                </a:lnTo>
                <a:lnTo>
                  <a:pt x="6053" y="4365"/>
                </a:lnTo>
                <a:lnTo>
                  <a:pt x="6163" y="4439"/>
                </a:lnTo>
                <a:lnTo>
                  <a:pt x="6274" y="4512"/>
                </a:lnTo>
                <a:lnTo>
                  <a:pt x="6347" y="4622"/>
                </a:lnTo>
                <a:lnTo>
                  <a:pt x="6420" y="4769"/>
                </a:lnTo>
                <a:lnTo>
                  <a:pt x="6494" y="5026"/>
                </a:lnTo>
                <a:lnTo>
                  <a:pt x="6457" y="5282"/>
                </a:lnTo>
                <a:lnTo>
                  <a:pt x="6494" y="5392"/>
                </a:lnTo>
                <a:lnTo>
                  <a:pt x="6530" y="5466"/>
                </a:lnTo>
                <a:lnTo>
                  <a:pt x="6750" y="5539"/>
                </a:lnTo>
                <a:lnTo>
                  <a:pt x="6934" y="5539"/>
                </a:lnTo>
                <a:lnTo>
                  <a:pt x="7117" y="5503"/>
                </a:lnTo>
                <a:lnTo>
                  <a:pt x="7264" y="5429"/>
                </a:lnTo>
                <a:lnTo>
                  <a:pt x="7411" y="5282"/>
                </a:lnTo>
                <a:lnTo>
                  <a:pt x="7521" y="5136"/>
                </a:lnTo>
                <a:lnTo>
                  <a:pt x="7631" y="4952"/>
                </a:lnTo>
                <a:lnTo>
                  <a:pt x="7704" y="4769"/>
                </a:lnTo>
                <a:lnTo>
                  <a:pt x="7741" y="4585"/>
                </a:lnTo>
                <a:lnTo>
                  <a:pt x="7777" y="4365"/>
                </a:lnTo>
                <a:lnTo>
                  <a:pt x="7777" y="4145"/>
                </a:lnTo>
                <a:lnTo>
                  <a:pt x="7777" y="3925"/>
                </a:lnTo>
                <a:lnTo>
                  <a:pt x="7704" y="3779"/>
                </a:lnTo>
                <a:lnTo>
                  <a:pt x="7631" y="3668"/>
                </a:lnTo>
                <a:lnTo>
                  <a:pt x="7484" y="3595"/>
                </a:lnTo>
                <a:lnTo>
                  <a:pt x="7337" y="3595"/>
                </a:lnTo>
                <a:lnTo>
                  <a:pt x="7301" y="3485"/>
                </a:lnTo>
                <a:lnTo>
                  <a:pt x="7227" y="3448"/>
                </a:lnTo>
                <a:lnTo>
                  <a:pt x="7044" y="3375"/>
                </a:lnTo>
                <a:lnTo>
                  <a:pt x="6824" y="3302"/>
                </a:lnTo>
                <a:lnTo>
                  <a:pt x="6677" y="3228"/>
                </a:lnTo>
                <a:lnTo>
                  <a:pt x="6567" y="3192"/>
                </a:lnTo>
                <a:close/>
                <a:moveTo>
                  <a:pt x="11739" y="5136"/>
                </a:moveTo>
                <a:lnTo>
                  <a:pt x="12179" y="5686"/>
                </a:lnTo>
                <a:lnTo>
                  <a:pt x="11776" y="5796"/>
                </a:lnTo>
                <a:lnTo>
                  <a:pt x="11409" y="6016"/>
                </a:lnTo>
                <a:lnTo>
                  <a:pt x="11042" y="6236"/>
                </a:lnTo>
                <a:lnTo>
                  <a:pt x="10895" y="6383"/>
                </a:lnTo>
                <a:lnTo>
                  <a:pt x="10785" y="6566"/>
                </a:lnTo>
                <a:lnTo>
                  <a:pt x="10749" y="6640"/>
                </a:lnTo>
                <a:lnTo>
                  <a:pt x="10785" y="6676"/>
                </a:lnTo>
                <a:lnTo>
                  <a:pt x="10859" y="6713"/>
                </a:lnTo>
                <a:lnTo>
                  <a:pt x="10932" y="6713"/>
                </a:lnTo>
                <a:lnTo>
                  <a:pt x="11262" y="6493"/>
                </a:lnTo>
                <a:lnTo>
                  <a:pt x="11556" y="6310"/>
                </a:lnTo>
                <a:lnTo>
                  <a:pt x="11849" y="6199"/>
                </a:lnTo>
                <a:lnTo>
                  <a:pt x="12143" y="6089"/>
                </a:lnTo>
                <a:lnTo>
                  <a:pt x="12253" y="6053"/>
                </a:lnTo>
                <a:lnTo>
                  <a:pt x="12363" y="6016"/>
                </a:lnTo>
                <a:lnTo>
                  <a:pt x="12399" y="5979"/>
                </a:lnTo>
                <a:lnTo>
                  <a:pt x="12619" y="6456"/>
                </a:lnTo>
                <a:lnTo>
                  <a:pt x="12840" y="6896"/>
                </a:lnTo>
                <a:lnTo>
                  <a:pt x="12803" y="6933"/>
                </a:lnTo>
                <a:lnTo>
                  <a:pt x="12326" y="7043"/>
                </a:lnTo>
                <a:lnTo>
                  <a:pt x="11812" y="7117"/>
                </a:lnTo>
                <a:lnTo>
                  <a:pt x="11299" y="7117"/>
                </a:lnTo>
                <a:lnTo>
                  <a:pt x="10749" y="7080"/>
                </a:lnTo>
                <a:lnTo>
                  <a:pt x="10675" y="7117"/>
                </a:lnTo>
                <a:lnTo>
                  <a:pt x="10639" y="7153"/>
                </a:lnTo>
                <a:lnTo>
                  <a:pt x="10639" y="7227"/>
                </a:lnTo>
                <a:lnTo>
                  <a:pt x="10712" y="7300"/>
                </a:lnTo>
                <a:lnTo>
                  <a:pt x="10932" y="7373"/>
                </a:lnTo>
                <a:lnTo>
                  <a:pt x="11189" y="7447"/>
                </a:lnTo>
                <a:lnTo>
                  <a:pt x="11702" y="7483"/>
                </a:lnTo>
                <a:lnTo>
                  <a:pt x="11959" y="7483"/>
                </a:lnTo>
                <a:lnTo>
                  <a:pt x="12216" y="7447"/>
                </a:lnTo>
                <a:lnTo>
                  <a:pt x="12583" y="7373"/>
                </a:lnTo>
                <a:lnTo>
                  <a:pt x="12693" y="7373"/>
                </a:lnTo>
                <a:lnTo>
                  <a:pt x="12766" y="7337"/>
                </a:lnTo>
                <a:lnTo>
                  <a:pt x="12803" y="7410"/>
                </a:lnTo>
                <a:lnTo>
                  <a:pt x="12840" y="7447"/>
                </a:lnTo>
                <a:lnTo>
                  <a:pt x="12876" y="7483"/>
                </a:lnTo>
                <a:lnTo>
                  <a:pt x="12986" y="7520"/>
                </a:lnTo>
                <a:lnTo>
                  <a:pt x="13023" y="7777"/>
                </a:lnTo>
                <a:lnTo>
                  <a:pt x="13060" y="8070"/>
                </a:lnTo>
                <a:lnTo>
                  <a:pt x="12986" y="8107"/>
                </a:lnTo>
                <a:lnTo>
                  <a:pt x="12693" y="7997"/>
                </a:lnTo>
                <a:lnTo>
                  <a:pt x="12473" y="7887"/>
                </a:lnTo>
                <a:lnTo>
                  <a:pt x="12253" y="7777"/>
                </a:lnTo>
                <a:lnTo>
                  <a:pt x="11886" y="7777"/>
                </a:lnTo>
                <a:lnTo>
                  <a:pt x="11776" y="7813"/>
                </a:lnTo>
                <a:lnTo>
                  <a:pt x="11226" y="7777"/>
                </a:lnTo>
                <a:lnTo>
                  <a:pt x="10895" y="7740"/>
                </a:lnTo>
                <a:lnTo>
                  <a:pt x="10749" y="7740"/>
                </a:lnTo>
                <a:lnTo>
                  <a:pt x="10675" y="7703"/>
                </a:lnTo>
                <a:lnTo>
                  <a:pt x="10565" y="7483"/>
                </a:lnTo>
                <a:lnTo>
                  <a:pt x="10529" y="7483"/>
                </a:lnTo>
                <a:lnTo>
                  <a:pt x="10529" y="7520"/>
                </a:lnTo>
                <a:lnTo>
                  <a:pt x="10529" y="7887"/>
                </a:lnTo>
                <a:lnTo>
                  <a:pt x="10529" y="7960"/>
                </a:lnTo>
                <a:lnTo>
                  <a:pt x="10602" y="7997"/>
                </a:lnTo>
                <a:lnTo>
                  <a:pt x="11042" y="8107"/>
                </a:lnTo>
                <a:lnTo>
                  <a:pt x="11482" y="8144"/>
                </a:lnTo>
                <a:lnTo>
                  <a:pt x="11482" y="8327"/>
                </a:lnTo>
                <a:lnTo>
                  <a:pt x="11519" y="8474"/>
                </a:lnTo>
                <a:lnTo>
                  <a:pt x="11592" y="8547"/>
                </a:lnTo>
                <a:lnTo>
                  <a:pt x="11629" y="8584"/>
                </a:lnTo>
                <a:lnTo>
                  <a:pt x="11776" y="8657"/>
                </a:lnTo>
                <a:lnTo>
                  <a:pt x="11959" y="8767"/>
                </a:lnTo>
                <a:lnTo>
                  <a:pt x="11409" y="8657"/>
                </a:lnTo>
                <a:lnTo>
                  <a:pt x="10969" y="8474"/>
                </a:lnTo>
                <a:lnTo>
                  <a:pt x="10712" y="8437"/>
                </a:lnTo>
                <a:lnTo>
                  <a:pt x="10455" y="8400"/>
                </a:lnTo>
                <a:lnTo>
                  <a:pt x="10198" y="8217"/>
                </a:lnTo>
                <a:lnTo>
                  <a:pt x="10052" y="8180"/>
                </a:lnTo>
                <a:lnTo>
                  <a:pt x="9942" y="8144"/>
                </a:lnTo>
                <a:lnTo>
                  <a:pt x="9722" y="8180"/>
                </a:lnTo>
                <a:lnTo>
                  <a:pt x="9575" y="8254"/>
                </a:lnTo>
                <a:lnTo>
                  <a:pt x="9465" y="8364"/>
                </a:lnTo>
                <a:lnTo>
                  <a:pt x="9355" y="8510"/>
                </a:lnTo>
                <a:lnTo>
                  <a:pt x="9245" y="8584"/>
                </a:lnTo>
                <a:lnTo>
                  <a:pt x="9098" y="8620"/>
                </a:lnTo>
                <a:lnTo>
                  <a:pt x="8841" y="8584"/>
                </a:lnTo>
                <a:lnTo>
                  <a:pt x="8621" y="8620"/>
                </a:lnTo>
                <a:lnTo>
                  <a:pt x="8401" y="8694"/>
                </a:lnTo>
                <a:lnTo>
                  <a:pt x="8181" y="8804"/>
                </a:lnTo>
                <a:lnTo>
                  <a:pt x="7924" y="8804"/>
                </a:lnTo>
                <a:lnTo>
                  <a:pt x="7851" y="8767"/>
                </a:lnTo>
                <a:lnTo>
                  <a:pt x="7814" y="8730"/>
                </a:lnTo>
                <a:lnTo>
                  <a:pt x="7814" y="8694"/>
                </a:lnTo>
                <a:lnTo>
                  <a:pt x="7887" y="8620"/>
                </a:lnTo>
                <a:lnTo>
                  <a:pt x="7998" y="8510"/>
                </a:lnTo>
                <a:lnTo>
                  <a:pt x="8144" y="8437"/>
                </a:lnTo>
                <a:lnTo>
                  <a:pt x="8401" y="8327"/>
                </a:lnTo>
                <a:lnTo>
                  <a:pt x="8731" y="8180"/>
                </a:lnTo>
                <a:lnTo>
                  <a:pt x="8915" y="8070"/>
                </a:lnTo>
                <a:lnTo>
                  <a:pt x="9025" y="7924"/>
                </a:lnTo>
                <a:lnTo>
                  <a:pt x="9135" y="7777"/>
                </a:lnTo>
                <a:lnTo>
                  <a:pt x="9208" y="7630"/>
                </a:lnTo>
                <a:lnTo>
                  <a:pt x="9208" y="7447"/>
                </a:lnTo>
                <a:lnTo>
                  <a:pt x="9171" y="7227"/>
                </a:lnTo>
                <a:lnTo>
                  <a:pt x="9098" y="7117"/>
                </a:lnTo>
                <a:lnTo>
                  <a:pt x="8988" y="7006"/>
                </a:lnTo>
                <a:lnTo>
                  <a:pt x="8841" y="6896"/>
                </a:lnTo>
                <a:lnTo>
                  <a:pt x="8694" y="6860"/>
                </a:lnTo>
                <a:lnTo>
                  <a:pt x="8548" y="6823"/>
                </a:lnTo>
                <a:lnTo>
                  <a:pt x="8401" y="6823"/>
                </a:lnTo>
                <a:lnTo>
                  <a:pt x="8254" y="6860"/>
                </a:lnTo>
                <a:lnTo>
                  <a:pt x="8108" y="6933"/>
                </a:lnTo>
                <a:lnTo>
                  <a:pt x="7924" y="7117"/>
                </a:lnTo>
                <a:lnTo>
                  <a:pt x="7924" y="7117"/>
                </a:lnTo>
                <a:lnTo>
                  <a:pt x="7998" y="6970"/>
                </a:lnTo>
                <a:lnTo>
                  <a:pt x="8108" y="6860"/>
                </a:lnTo>
                <a:lnTo>
                  <a:pt x="8291" y="6603"/>
                </a:lnTo>
                <a:lnTo>
                  <a:pt x="8511" y="6383"/>
                </a:lnTo>
                <a:lnTo>
                  <a:pt x="8768" y="6126"/>
                </a:lnTo>
                <a:lnTo>
                  <a:pt x="8951" y="5943"/>
                </a:lnTo>
                <a:lnTo>
                  <a:pt x="9135" y="5796"/>
                </a:lnTo>
                <a:lnTo>
                  <a:pt x="9171" y="5796"/>
                </a:lnTo>
                <a:lnTo>
                  <a:pt x="9391" y="5759"/>
                </a:lnTo>
                <a:lnTo>
                  <a:pt x="9612" y="5686"/>
                </a:lnTo>
                <a:lnTo>
                  <a:pt x="10052" y="5539"/>
                </a:lnTo>
                <a:lnTo>
                  <a:pt x="10455" y="5356"/>
                </a:lnTo>
                <a:lnTo>
                  <a:pt x="10639" y="5282"/>
                </a:lnTo>
                <a:lnTo>
                  <a:pt x="10895" y="5246"/>
                </a:lnTo>
                <a:lnTo>
                  <a:pt x="10895" y="5246"/>
                </a:lnTo>
                <a:lnTo>
                  <a:pt x="10602" y="5503"/>
                </a:lnTo>
                <a:lnTo>
                  <a:pt x="10492" y="5649"/>
                </a:lnTo>
                <a:lnTo>
                  <a:pt x="10419" y="5833"/>
                </a:lnTo>
                <a:lnTo>
                  <a:pt x="10455" y="5869"/>
                </a:lnTo>
                <a:lnTo>
                  <a:pt x="10639" y="5796"/>
                </a:lnTo>
                <a:lnTo>
                  <a:pt x="10822" y="5723"/>
                </a:lnTo>
                <a:lnTo>
                  <a:pt x="11152" y="5503"/>
                </a:lnTo>
                <a:lnTo>
                  <a:pt x="11739" y="5136"/>
                </a:lnTo>
                <a:close/>
                <a:moveTo>
                  <a:pt x="11996" y="8254"/>
                </a:moveTo>
                <a:lnTo>
                  <a:pt x="12546" y="8400"/>
                </a:lnTo>
                <a:lnTo>
                  <a:pt x="12729" y="8584"/>
                </a:lnTo>
                <a:lnTo>
                  <a:pt x="12803" y="8620"/>
                </a:lnTo>
                <a:lnTo>
                  <a:pt x="12876" y="8657"/>
                </a:lnTo>
                <a:lnTo>
                  <a:pt x="12950" y="8620"/>
                </a:lnTo>
                <a:lnTo>
                  <a:pt x="13023" y="8584"/>
                </a:lnTo>
                <a:lnTo>
                  <a:pt x="12950" y="9024"/>
                </a:lnTo>
                <a:lnTo>
                  <a:pt x="12509" y="8914"/>
                </a:lnTo>
                <a:lnTo>
                  <a:pt x="12399" y="8657"/>
                </a:lnTo>
                <a:lnTo>
                  <a:pt x="12216" y="8474"/>
                </a:lnTo>
                <a:lnTo>
                  <a:pt x="12033" y="8327"/>
                </a:lnTo>
                <a:lnTo>
                  <a:pt x="11959" y="8290"/>
                </a:lnTo>
                <a:lnTo>
                  <a:pt x="11996" y="8254"/>
                </a:lnTo>
                <a:close/>
                <a:moveTo>
                  <a:pt x="10932" y="8841"/>
                </a:moveTo>
                <a:lnTo>
                  <a:pt x="11519" y="9097"/>
                </a:lnTo>
                <a:lnTo>
                  <a:pt x="12106" y="9244"/>
                </a:lnTo>
                <a:lnTo>
                  <a:pt x="12033" y="9391"/>
                </a:lnTo>
                <a:lnTo>
                  <a:pt x="11922" y="9537"/>
                </a:lnTo>
                <a:lnTo>
                  <a:pt x="11776" y="9611"/>
                </a:lnTo>
                <a:lnTo>
                  <a:pt x="11702" y="9611"/>
                </a:lnTo>
                <a:lnTo>
                  <a:pt x="11629" y="9574"/>
                </a:lnTo>
                <a:lnTo>
                  <a:pt x="11519" y="9537"/>
                </a:lnTo>
                <a:lnTo>
                  <a:pt x="11409" y="9427"/>
                </a:lnTo>
                <a:lnTo>
                  <a:pt x="11226" y="9244"/>
                </a:lnTo>
                <a:lnTo>
                  <a:pt x="10932" y="8841"/>
                </a:lnTo>
                <a:close/>
                <a:moveTo>
                  <a:pt x="12509" y="9354"/>
                </a:moveTo>
                <a:lnTo>
                  <a:pt x="12876" y="9391"/>
                </a:lnTo>
                <a:lnTo>
                  <a:pt x="12656" y="10161"/>
                </a:lnTo>
                <a:lnTo>
                  <a:pt x="12583" y="10088"/>
                </a:lnTo>
                <a:lnTo>
                  <a:pt x="12363" y="10088"/>
                </a:lnTo>
                <a:lnTo>
                  <a:pt x="12216" y="10051"/>
                </a:lnTo>
                <a:lnTo>
                  <a:pt x="11886" y="9978"/>
                </a:lnTo>
                <a:lnTo>
                  <a:pt x="12106" y="9868"/>
                </a:lnTo>
                <a:lnTo>
                  <a:pt x="12289" y="9758"/>
                </a:lnTo>
                <a:lnTo>
                  <a:pt x="12399" y="9574"/>
                </a:lnTo>
                <a:lnTo>
                  <a:pt x="12509" y="9354"/>
                </a:lnTo>
                <a:close/>
                <a:moveTo>
                  <a:pt x="10382" y="9721"/>
                </a:moveTo>
                <a:lnTo>
                  <a:pt x="11409" y="10161"/>
                </a:lnTo>
                <a:lnTo>
                  <a:pt x="11922" y="10381"/>
                </a:lnTo>
                <a:lnTo>
                  <a:pt x="12253" y="10491"/>
                </a:lnTo>
                <a:lnTo>
                  <a:pt x="12399" y="10491"/>
                </a:lnTo>
                <a:lnTo>
                  <a:pt x="12509" y="10455"/>
                </a:lnTo>
                <a:lnTo>
                  <a:pt x="12326" y="10968"/>
                </a:lnTo>
                <a:lnTo>
                  <a:pt x="12033" y="10858"/>
                </a:lnTo>
                <a:lnTo>
                  <a:pt x="11886" y="10785"/>
                </a:lnTo>
                <a:lnTo>
                  <a:pt x="11776" y="10711"/>
                </a:lnTo>
                <a:lnTo>
                  <a:pt x="11519" y="10528"/>
                </a:lnTo>
                <a:lnTo>
                  <a:pt x="11409" y="10418"/>
                </a:lnTo>
                <a:lnTo>
                  <a:pt x="11262" y="10344"/>
                </a:lnTo>
                <a:lnTo>
                  <a:pt x="11079" y="10308"/>
                </a:lnTo>
                <a:lnTo>
                  <a:pt x="10895" y="10271"/>
                </a:lnTo>
                <a:lnTo>
                  <a:pt x="10492" y="10234"/>
                </a:lnTo>
                <a:lnTo>
                  <a:pt x="10455" y="9978"/>
                </a:lnTo>
                <a:lnTo>
                  <a:pt x="10382" y="9721"/>
                </a:lnTo>
                <a:close/>
                <a:moveTo>
                  <a:pt x="10455" y="10528"/>
                </a:moveTo>
                <a:lnTo>
                  <a:pt x="10785" y="10601"/>
                </a:lnTo>
                <a:lnTo>
                  <a:pt x="10969" y="10638"/>
                </a:lnTo>
                <a:lnTo>
                  <a:pt x="11115" y="10711"/>
                </a:lnTo>
                <a:lnTo>
                  <a:pt x="11336" y="10821"/>
                </a:lnTo>
                <a:lnTo>
                  <a:pt x="11519" y="10968"/>
                </a:lnTo>
                <a:lnTo>
                  <a:pt x="11702" y="11115"/>
                </a:lnTo>
                <a:lnTo>
                  <a:pt x="11886" y="11262"/>
                </a:lnTo>
                <a:lnTo>
                  <a:pt x="12106" y="11335"/>
                </a:lnTo>
                <a:lnTo>
                  <a:pt x="11739" y="11922"/>
                </a:lnTo>
                <a:lnTo>
                  <a:pt x="11629" y="11922"/>
                </a:lnTo>
                <a:lnTo>
                  <a:pt x="11482" y="11885"/>
                </a:lnTo>
                <a:lnTo>
                  <a:pt x="11226" y="11738"/>
                </a:lnTo>
                <a:lnTo>
                  <a:pt x="10565" y="11482"/>
                </a:lnTo>
                <a:lnTo>
                  <a:pt x="10272" y="11335"/>
                </a:lnTo>
                <a:lnTo>
                  <a:pt x="10382" y="10968"/>
                </a:lnTo>
                <a:lnTo>
                  <a:pt x="10455" y="10601"/>
                </a:lnTo>
                <a:lnTo>
                  <a:pt x="10455" y="10528"/>
                </a:lnTo>
                <a:close/>
                <a:moveTo>
                  <a:pt x="10125" y="11665"/>
                </a:moveTo>
                <a:lnTo>
                  <a:pt x="10785" y="11958"/>
                </a:lnTo>
                <a:lnTo>
                  <a:pt x="11115" y="12142"/>
                </a:lnTo>
                <a:lnTo>
                  <a:pt x="11299" y="12215"/>
                </a:lnTo>
                <a:lnTo>
                  <a:pt x="11482" y="12289"/>
                </a:lnTo>
                <a:lnTo>
                  <a:pt x="11226" y="12655"/>
                </a:lnTo>
                <a:lnTo>
                  <a:pt x="10895" y="12545"/>
                </a:lnTo>
                <a:lnTo>
                  <a:pt x="10455" y="12399"/>
                </a:lnTo>
                <a:lnTo>
                  <a:pt x="10052" y="12252"/>
                </a:lnTo>
                <a:lnTo>
                  <a:pt x="9868" y="12142"/>
                </a:lnTo>
                <a:lnTo>
                  <a:pt x="10125" y="11665"/>
                </a:lnTo>
                <a:close/>
                <a:moveTo>
                  <a:pt x="9355" y="9574"/>
                </a:moveTo>
                <a:lnTo>
                  <a:pt x="9575" y="9611"/>
                </a:lnTo>
                <a:lnTo>
                  <a:pt x="9795" y="9648"/>
                </a:lnTo>
                <a:lnTo>
                  <a:pt x="9978" y="9758"/>
                </a:lnTo>
                <a:lnTo>
                  <a:pt x="10052" y="9868"/>
                </a:lnTo>
                <a:lnTo>
                  <a:pt x="10088" y="9941"/>
                </a:lnTo>
                <a:lnTo>
                  <a:pt x="10125" y="10088"/>
                </a:lnTo>
                <a:lnTo>
                  <a:pt x="10125" y="10198"/>
                </a:lnTo>
                <a:lnTo>
                  <a:pt x="9832" y="10161"/>
                </a:lnTo>
                <a:lnTo>
                  <a:pt x="9795" y="10198"/>
                </a:lnTo>
                <a:lnTo>
                  <a:pt x="9795" y="10234"/>
                </a:lnTo>
                <a:lnTo>
                  <a:pt x="9942" y="10344"/>
                </a:lnTo>
                <a:lnTo>
                  <a:pt x="10088" y="10455"/>
                </a:lnTo>
                <a:lnTo>
                  <a:pt x="10015" y="10785"/>
                </a:lnTo>
                <a:lnTo>
                  <a:pt x="9942" y="11078"/>
                </a:lnTo>
                <a:lnTo>
                  <a:pt x="9905" y="11188"/>
                </a:lnTo>
                <a:lnTo>
                  <a:pt x="9648" y="11115"/>
                </a:lnTo>
                <a:lnTo>
                  <a:pt x="9391" y="11078"/>
                </a:lnTo>
                <a:lnTo>
                  <a:pt x="9355" y="11078"/>
                </a:lnTo>
                <a:lnTo>
                  <a:pt x="9318" y="11115"/>
                </a:lnTo>
                <a:lnTo>
                  <a:pt x="9318" y="11151"/>
                </a:lnTo>
                <a:lnTo>
                  <a:pt x="9355" y="11188"/>
                </a:lnTo>
                <a:lnTo>
                  <a:pt x="9538" y="11372"/>
                </a:lnTo>
                <a:lnTo>
                  <a:pt x="9795" y="11518"/>
                </a:lnTo>
                <a:lnTo>
                  <a:pt x="9501" y="11995"/>
                </a:lnTo>
                <a:lnTo>
                  <a:pt x="9061" y="11812"/>
                </a:lnTo>
                <a:lnTo>
                  <a:pt x="8584" y="11628"/>
                </a:lnTo>
                <a:lnTo>
                  <a:pt x="8548" y="11628"/>
                </a:lnTo>
                <a:lnTo>
                  <a:pt x="8548" y="11702"/>
                </a:lnTo>
                <a:lnTo>
                  <a:pt x="8731" y="11848"/>
                </a:lnTo>
                <a:lnTo>
                  <a:pt x="8915" y="12032"/>
                </a:lnTo>
                <a:lnTo>
                  <a:pt x="9318" y="12289"/>
                </a:lnTo>
                <a:lnTo>
                  <a:pt x="9061" y="12582"/>
                </a:lnTo>
                <a:lnTo>
                  <a:pt x="8805" y="12802"/>
                </a:lnTo>
                <a:lnTo>
                  <a:pt x="8548" y="12692"/>
                </a:lnTo>
                <a:lnTo>
                  <a:pt x="8401" y="12069"/>
                </a:lnTo>
                <a:lnTo>
                  <a:pt x="8291" y="11445"/>
                </a:lnTo>
                <a:lnTo>
                  <a:pt x="8218" y="11298"/>
                </a:lnTo>
                <a:lnTo>
                  <a:pt x="8144" y="11188"/>
                </a:lnTo>
                <a:lnTo>
                  <a:pt x="8034" y="11115"/>
                </a:lnTo>
                <a:lnTo>
                  <a:pt x="7374" y="11115"/>
                </a:lnTo>
                <a:lnTo>
                  <a:pt x="7264" y="11078"/>
                </a:lnTo>
                <a:lnTo>
                  <a:pt x="7154" y="11041"/>
                </a:lnTo>
                <a:lnTo>
                  <a:pt x="7007" y="10895"/>
                </a:lnTo>
                <a:lnTo>
                  <a:pt x="6897" y="10675"/>
                </a:lnTo>
                <a:lnTo>
                  <a:pt x="6860" y="10455"/>
                </a:lnTo>
                <a:lnTo>
                  <a:pt x="6860" y="10344"/>
                </a:lnTo>
                <a:lnTo>
                  <a:pt x="6897" y="10234"/>
                </a:lnTo>
                <a:lnTo>
                  <a:pt x="6934" y="10124"/>
                </a:lnTo>
                <a:lnTo>
                  <a:pt x="7007" y="10051"/>
                </a:lnTo>
                <a:lnTo>
                  <a:pt x="7227" y="9978"/>
                </a:lnTo>
                <a:lnTo>
                  <a:pt x="7447" y="9904"/>
                </a:lnTo>
                <a:lnTo>
                  <a:pt x="8328" y="9721"/>
                </a:lnTo>
                <a:lnTo>
                  <a:pt x="8401" y="9758"/>
                </a:lnTo>
                <a:lnTo>
                  <a:pt x="8548" y="9758"/>
                </a:lnTo>
                <a:lnTo>
                  <a:pt x="8841" y="9648"/>
                </a:lnTo>
                <a:lnTo>
                  <a:pt x="9135" y="9574"/>
                </a:lnTo>
                <a:close/>
                <a:moveTo>
                  <a:pt x="1028" y="7373"/>
                </a:moveTo>
                <a:lnTo>
                  <a:pt x="1028" y="7887"/>
                </a:lnTo>
                <a:lnTo>
                  <a:pt x="1101" y="8437"/>
                </a:lnTo>
                <a:lnTo>
                  <a:pt x="1138" y="8474"/>
                </a:lnTo>
                <a:lnTo>
                  <a:pt x="1211" y="8510"/>
                </a:lnTo>
                <a:lnTo>
                  <a:pt x="1285" y="8510"/>
                </a:lnTo>
                <a:lnTo>
                  <a:pt x="1358" y="8474"/>
                </a:lnTo>
                <a:lnTo>
                  <a:pt x="1872" y="8070"/>
                </a:lnTo>
                <a:lnTo>
                  <a:pt x="1945" y="8951"/>
                </a:lnTo>
                <a:lnTo>
                  <a:pt x="1982" y="9611"/>
                </a:lnTo>
                <a:lnTo>
                  <a:pt x="1982" y="9758"/>
                </a:lnTo>
                <a:lnTo>
                  <a:pt x="1982" y="9904"/>
                </a:lnTo>
                <a:lnTo>
                  <a:pt x="1872" y="10014"/>
                </a:lnTo>
                <a:lnTo>
                  <a:pt x="1762" y="10088"/>
                </a:lnTo>
                <a:lnTo>
                  <a:pt x="1615" y="10271"/>
                </a:lnTo>
                <a:lnTo>
                  <a:pt x="1505" y="10455"/>
                </a:lnTo>
                <a:lnTo>
                  <a:pt x="1468" y="10638"/>
                </a:lnTo>
                <a:lnTo>
                  <a:pt x="1468" y="10858"/>
                </a:lnTo>
                <a:lnTo>
                  <a:pt x="1505" y="11078"/>
                </a:lnTo>
                <a:lnTo>
                  <a:pt x="1578" y="11298"/>
                </a:lnTo>
                <a:lnTo>
                  <a:pt x="1688" y="11702"/>
                </a:lnTo>
                <a:lnTo>
                  <a:pt x="2165" y="12876"/>
                </a:lnTo>
                <a:lnTo>
                  <a:pt x="1835" y="12509"/>
                </a:lnTo>
                <a:lnTo>
                  <a:pt x="1505" y="12142"/>
                </a:lnTo>
                <a:lnTo>
                  <a:pt x="1211" y="11665"/>
                </a:lnTo>
                <a:lnTo>
                  <a:pt x="918" y="11188"/>
                </a:lnTo>
                <a:lnTo>
                  <a:pt x="735" y="10675"/>
                </a:lnTo>
                <a:lnTo>
                  <a:pt x="588" y="10161"/>
                </a:lnTo>
                <a:lnTo>
                  <a:pt x="551" y="9831"/>
                </a:lnTo>
                <a:lnTo>
                  <a:pt x="514" y="9501"/>
                </a:lnTo>
                <a:lnTo>
                  <a:pt x="551" y="9171"/>
                </a:lnTo>
                <a:lnTo>
                  <a:pt x="588" y="8841"/>
                </a:lnTo>
                <a:lnTo>
                  <a:pt x="771" y="8180"/>
                </a:lnTo>
                <a:lnTo>
                  <a:pt x="955" y="7557"/>
                </a:lnTo>
                <a:lnTo>
                  <a:pt x="1028" y="7373"/>
                </a:lnTo>
                <a:close/>
                <a:moveTo>
                  <a:pt x="9612" y="12472"/>
                </a:moveTo>
                <a:lnTo>
                  <a:pt x="9942" y="12619"/>
                </a:lnTo>
                <a:lnTo>
                  <a:pt x="10675" y="12912"/>
                </a:lnTo>
                <a:lnTo>
                  <a:pt x="10895" y="12986"/>
                </a:lnTo>
                <a:lnTo>
                  <a:pt x="10529" y="13316"/>
                </a:lnTo>
                <a:lnTo>
                  <a:pt x="10162" y="13609"/>
                </a:lnTo>
                <a:lnTo>
                  <a:pt x="9685" y="13279"/>
                </a:lnTo>
                <a:lnTo>
                  <a:pt x="9171" y="12986"/>
                </a:lnTo>
                <a:lnTo>
                  <a:pt x="9391" y="12729"/>
                </a:lnTo>
                <a:lnTo>
                  <a:pt x="9612" y="12472"/>
                </a:lnTo>
                <a:close/>
                <a:moveTo>
                  <a:pt x="2569" y="5209"/>
                </a:moveTo>
                <a:lnTo>
                  <a:pt x="2899" y="5319"/>
                </a:lnTo>
                <a:lnTo>
                  <a:pt x="3266" y="5356"/>
                </a:lnTo>
                <a:lnTo>
                  <a:pt x="3999" y="5356"/>
                </a:lnTo>
                <a:lnTo>
                  <a:pt x="4733" y="5429"/>
                </a:lnTo>
                <a:lnTo>
                  <a:pt x="5467" y="5539"/>
                </a:lnTo>
                <a:lnTo>
                  <a:pt x="5320" y="5649"/>
                </a:lnTo>
                <a:lnTo>
                  <a:pt x="5173" y="5723"/>
                </a:lnTo>
                <a:lnTo>
                  <a:pt x="4880" y="5833"/>
                </a:lnTo>
                <a:lnTo>
                  <a:pt x="4696" y="5943"/>
                </a:lnTo>
                <a:lnTo>
                  <a:pt x="4513" y="6053"/>
                </a:lnTo>
                <a:lnTo>
                  <a:pt x="4366" y="6236"/>
                </a:lnTo>
                <a:lnTo>
                  <a:pt x="4293" y="6420"/>
                </a:lnTo>
                <a:lnTo>
                  <a:pt x="4256" y="6493"/>
                </a:lnTo>
                <a:lnTo>
                  <a:pt x="4293" y="6603"/>
                </a:lnTo>
                <a:lnTo>
                  <a:pt x="4329" y="6676"/>
                </a:lnTo>
                <a:lnTo>
                  <a:pt x="4366" y="6750"/>
                </a:lnTo>
                <a:lnTo>
                  <a:pt x="4439" y="6823"/>
                </a:lnTo>
                <a:lnTo>
                  <a:pt x="4549" y="6823"/>
                </a:lnTo>
                <a:lnTo>
                  <a:pt x="4660" y="6860"/>
                </a:lnTo>
                <a:lnTo>
                  <a:pt x="4696" y="6933"/>
                </a:lnTo>
                <a:lnTo>
                  <a:pt x="4733" y="7117"/>
                </a:lnTo>
                <a:lnTo>
                  <a:pt x="4770" y="7300"/>
                </a:lnTo>
                <a:lnTo>
                  <a:pt x="4770" y="7667"/>
                </a:lnTo>
                <a:lnTo>
                  <a:pt x="4806" y="7813"/>
                </a:lnTo>
                <a:lnTo>
                  <a:pt x="4586" y="7520"/>
                </a:lnTo>
                <a:lnTo>
                  <a:pt x="4366" y="7263"/>
                </a:lnTo>
                <a:lnTo>
                  <a:pt x="4256" y="7190"/>
                </a:lnTo>
                <a:lnTo>
                  <a:pt x="4146" y="7153"/>
                </a:lnTo>
                <a:lnTo>
                  <a:pt x="3999" y="7117"/>
                </a:lnTo>
                <a:lnTo>
                  <a:pt x="3889" y="7153"/>
                </a:lnTo>
                <a:lnTo>
                  <a:pt x="3632" y="7227"/>
                </a:lnTo>
                <a:lnTo>
                  <a:pt x="3412" y="7373"/>
                </a:lnTo>
                <a:lnTo>
                  <a:pt x="3192" y="7593"/>
                </a:lnTo>
                <a:lnTo>
                  <a:pt x="2972" y="7813"/>
                </a:lnTo>
                <a:lnTo>
                  <a:pt x="2825" y="8070"/>
                </a:lnTo>
                <a:lnTo>
                  <a:pt x="2715" y="8364"/>
                </a:lnTo>
                <a:lnTo>
                  <a:pt x="2642" y="8657"/>
                </a:lnTo>
                <a:lnTo>
                  <a:pt x="2605" y="8951"/>
                </a:lnTo>
                <a:lnTo>
                  <a:pt x="2605" y="9244"/>
                </a:lnTo>
                <a:lnTo>
                  <a:pt x="2679" y="9537"/>
                </a:lnTo>
                <a:lnTo>
                  <a:pt x="2679" y="9611"/>
                </a:lnTo>
                <a:lnTo>
                  <a:pt x="2752" y="9648"/>
                </a:lnTo>
                <a:lnTo>
                  <a:pt x="2789" y="9684"/>
                </a:lnTo>
                <a:lnTo>
                  <a:pt x="3156" y="9684"/>
                </a:lnTo>
                <a:lnTo>
                  <a:pt x="3449" y="9758"/>
                </a:lnTo>
                <a:lnTo>
                  <a:pt x="3706" y="9868"/>
                </a:lnTo>
                <a:lnTo>
                  <a:pt x="3963" y="10014"/>
                </a:lnTo>
                <a:lnTo>
                  <a:pt x="4183" y="10198"/>
                </a:lnTo>
                <a:lnTo>
                  <a:pt x="4403" y="10418"/>
                </a:lnTo>
                <a:lnTo>
                  <a:pt x="4770" y="10858"/>
                </a:lnTo>
                <a:lnTo>
                  <a:pt x="4403" y="11151"/>
                </a:lnTo>
                <a:lnTo>
                  <a:pt x="4109" y="11445"/>
                </a:lnTo>
                <a:lnTo>
                  <a:pt x="3816" y="11775"/>
                </a:lnTo>
                <a:lnTo>
                  <a:pt x="3596" y="12142"/>
                </a:lnTo>
                <a:lnTo>
                  <a:pt x="3412" y="12545"/>
                </a:lnTo>
                <a:lnTo>
                  <a:pt x="3266" y="12986"/>
                </a:lnTo>
                <a:lnTo>
                  <a:pt x="3192" y="13426"/>
                </a:lnTo>
                <a:lnTo>
                  <a:pt x="3156" y="13866"/>
                </a:lnTo>
                <a:lnTo>
                  <a:pt x="3082" y="13829"/>
                </a:lnTo>
                <a:lnTo>
                  <a:pt x="2972" y="13719"/>
                </a:lnTo>
                <a:lnTo>
                  <a:pt x="2899" y="13572"/>
                </a:lnTo>
                <a:lnTo>
                  <a:pt x="2459" y="12582"/>
                </a:lnTo>
                <a:lnTo>
                  <a:pt x="2092" y="11702"/>
                </a:lnTo>
                <a:lnTo>
                  <a:pt x="1945" y="11262"/>
                </a:lnTo>
                <a:lnTo>
                  <a:pt x="1872" y="10821"/>
                </a:lnTo>
                <a:lnTo>
                  <a:pt x="1872" y="10638"/>
                </a:lnTo>
                <a:lnTo>
                  <a:pt x="1945" y="10491"/>
                </a:lnTo>
                <a:lnTo>
                  <a:pt x="2055" y="10381"/>
                </a:lnTo>
                <a:lnTo>
                  <a:pt x="2202" y="10271"/>
                </a:lnTo>
                <a:lnTo>
                  <a:pt x="2312" y="10161"/>
                </a:lnTo>
                <a:lnTo>
                  <a:pt x="2385" y="10051"/>
                </a:lnTo>
                <a:lnTo>
                  <a:pt x="2385" y="9904"/>
                </a:lnTo>
                <a:lnTo>
                  <a:pt x="2385" y="9721"/>
                </a:lnTo>
                <a:lnTo>
                  <a:pt x="2312" y="8730"/>
                </a:lnTo>
                <a:lnTo>
                  <a:pt x="2165" y="7740"/>
                </a:lnTo>
                <a:lnTo>
                  <a:pt x="2165" y="7667"/>
                </a:lnTo>
                <a:lnTo>
                  <a:pt x="2092" y="7593"/>
                </a:lnTo>
                <a:lnTo>
                  <a:pt x="1945" y="7593"/>
                </a:lnTo>
                <a:lnTo>
                  <a:pt x="1358" y="8070"/>
                </a:lnTo>
                <a:lnTo>
                  <a:pt x="1321" y="7667"/>
                </a:lnTo>
                <a:lnTo>
                  <a:pt x="1358" y="7263"/>
                </a:lnTo>
                <a:lnTo>
                  <a:pt x="1395" y="6860"/>
                </a:lnTo>
                <a:lnTo>
                  <a:pt x="1505" y="6456"/>
                </a:lnTo>
                <a:lnTo>
                  <a:pt x="1505" y="6383"/>
                </a:lnTo>
                <a:lnTo>
                  <a:pt x="1468" y="6310"/>
                </a:lnTo>
                <a:lnTo>
                  <a:pt x="1725" y="5796"/>
                </a:lnTo>
                <a:lnTo>
                  <a:pt x="1982" y="5319"/>
                </a:lnTo>
                <a:lnTo>
                  <a:pt x="2239" y="5356"/>
                </a:lnTo>
                <a:lnTo>
                  <a:pt x="2495" y="5392"/>
                </a:lnTo>
                <a:lnTo>
                  <a:pt x="2569" y="5356"/>
                </a:lnTo>
                <a:lnTo>
                  <a:pt x="2605" y="5319"/>
                </a:lnTo>
                <a:lnTo>
                  <a:pt x="2605" y="5282"/>
                </a:lnTo>
                <a:lnTo>
                  <a:pt x="2569" y="5209"/>
                </a:lnTo>
                <a:close/>
                <a:moveTo>
                  <a:pt x="8805" y="13939"/>
                </a:moveTo>
                <a:lnTo>
                  <a:pt x="9098" y="13976"/>
                </a:lnTo>
                <a:lnTo>
                  <a:pt x="9391" y="14049"/>
                </a:lnTo>
                <a:lnTo>
                  <a:pt x="9208" y="14086"/>
                </a:lnTo>
                <a:lnTo>
                  <a:pt x="9171" y="14049"/>
                </a:lnTo>
                <a:lnTo>
                  <a:pt x="9061" y="14049"/>
                </a:lnTo>
                <a:lnTo>
                  <a:pt x="8988" y="13976"/>
                </a:lnTo>
                <a:lnTo>
                  <a:pt x="8805" y="13939"/>
                </a:lnTo>
                <a:close/>
                <a:moveTo>
                  <a:pt x="5815" y="14178"/>
                </a:moveTo>
                <a:lnTo>
                  <a:pt x="5797" y="14196"/>
                </a:lnTo>
                <a:lnTo>
                  <a:pt x="5760" y="14196"/>
                </a:lnTo>
                <a:lnTo>
                  <a:pt x="5815" y="14178"/>
                </a:lnTo>
                <a:close/>
                <a:moveTo>
                  <a:pt x="7154" y="2935"/>
                </a:moveTo>
                <a:lnTo>
                  <a:pt x="7594" y="3008"/>
                </a:lnTo>
                <a:lnTo>
                  <a:pt x="8034" y="3082"/>
                </a:lnTo>
                <a:lnTo>
                  <a:pt x="8438" y="3155"/>
                </a:lnTo>
                <a:lnTo>
                  <a:pt x="8401" y="3192"/>
                </a:lnTo>
                <a:lnTo>
                  <a:pt x="8401" y="3228"/>
                </a:lnTo>
                <a:lnTo>
                  <a:pt x="8401" y="3265"/>
                </a:lnTo>
                <a:lnTo>
                  <a:pt x="8438" y="3265"/>
                </a:lnTo>
                <a:lnTo>
                  <a:pt x="8621" y="3228"/>
                </a:lnTo>
                <a:lnTo>
                  <a:pt x="8768" y="3265"/>
                </a:lnTo>
                <a:lnTo>
                  <a:pt x="8805" y="3265"/>
                </a:lnTo>
                <a:lnTo>
                  <a:pt x="8768" y="3338"/>
                </a:lnTo>
                <a:lnTo>
                  <a:pt x="8768" y="3412"/>
                </a:lnTo>
                <a:lnTo>
                  <a:pt x="8768" y="3448"/>
                </a:lnTo>
                <a:lnTo>
                  <a:pt x="8805" y="3485"/>
                </a:lnTo>
                <a:lnTo>
                  <a:pt x="8841" y="3485"/>
                </a:lnTo>
                <a:lnTo>
                  <a:pt x="8915" y="3522"/>
                </a:lnTo>
                <a:lnTo>
                  <a:pt x="8988" y="3558"/>
                </a:lnTo>
                <a:lnTo>
                  <a:pt x="9098" y="3668"/>
                </a:lnTo>
                <a:lnTo>
                  <a:pt x="9208" y="3815"/>
                </a:lnTo>
                <a:lnTo>
                  <a:pt x="9245" y="3852"/>
                </a:lnTo>
                <a:lnTo>
                  <a:pt x="9281" y="3889"/>
                </a:lnTo>
                <a:lnTo>
                  <a:pt x="9318" y="3852"/>
                </a:lnTo>
                <a:lnTo>
                  <a:pt x="9391" y="3742"/>
                </a:lnTo>
                <a:lnTo>
                  <a:pt x="9465" y="3632"/>
                </a:lnTo>
                <a:lnTo>
                  <a:pt x="9538" y="3558"/>
                </a:lnTo>
                <a:lnTo>
                  <a:pt x="9758" y="3632"/>
                </a:lnTo>
                <a:lnTo>
                  <a:pt x="9612" y="3815"/>
                </a:lnTo>
                <a:lnTo>
                  <a:pt x="9501" y="3999"/>
                </a:lnTo>
                <a:lnTo>
                  <a:pt x="9465" y="4072"/>
                </a:lnTo>
                <a:lnTo>
                  <a:pt x="9465" y="4182"/>
                </a:lnTo>
                <a:lnTo>
                  <a:pt x="9575" y="4182"/>
                </a:lnTo>
                <a:lnTo>
                  <a:pt x="9648" y="4145"/>
                </a:lnTo>
                <a:lnTo>
                  <a:pt x="9795" y="4035"/>
                </a:lnTo>
                <a:lnTo>
                  <a:pt x="10052" y="3815"/>
                </a:lnTo>
                <a:lnTo>
                  <a:pt x="10308" y="3962"/>
                </a:lnTo>
                <a:lnTo>
                  <a:pt x="10235" y="4035"/>
                </a:lnTo>
                <a:lnTo>
                  <a:pt x="9978" y="4365"/>
                </a:lnTo>
                <a:lnTo>
                  <a:pt x="9868" y="4512"/>
                </a:lnTo>
                <a:lnTo>
                  <a:pt x="9795" y="4696"/>
                </a:lnTo>
                <a:lnTo>
                  <a:pt x="9795" y="4732"/>
                </a:lnTo>
                <a:lnTo>
                  <a:pt x="9832" y="4732"/>
                </a:lnTo>
                <a:lnTo>
                  <a:pt x="10015" y="4659"/>
                </a:lnTo>
                <a:lnTo>
                  <a:pt x="10198" y="4549"/>
                </a:lnTo>
                <a:lnTo>
                  <a:pt x="10492" y="4329"/>
                </a:lnTo>
                <a:lnTo>
                  <a:pt x="10639" y="4182"/>
                </a:lnTo>
                <a:lnTo>
                  <a:pt x="10822" y="4292"/>
                </a:lnTo>
                <a:lnTo>
                  <a:pt x="10565" y="4549"/>
                </a:lnTo>
                <a:lnTo>
                  <a:pt x="10272" y="4879"/>
                </a:lnTo>
                <a:lnTo>
                  <a:pt x="10052" y="5209"/>
                </a:lnTo>
                <a:lnTo>
                  <a:pt x="9942" y="5246"/>
                </a:lnTo>
                <a:lnTo>
                  <a:pt x="9648" y="5392"/>
                </a:lnTo>
                <a:lnTo>
                  <a:pt x="9391" y="5539"/>
                </a:lnTo>
                <a:lnTo>
                  <a:pt x="9281" y="5539"/>
                </a:lnTo>
                <a:lnTo>
                  <a:pt x="9135" y="5576"/>
                </a:lnTo>
                <a:lnTo>
                  <a:pt x="8805" y="5759"/>
                </a:lnTo>
                <a:lnTo>
                  <a:pt x="8548" y="5979"/>
                </a:lnTo>
                <a:lnTo>
                  <a:pt x="8364" y="6089"/>
                </a:lnTo>
                <a:lnTo>
                  <a:pt x="8071" y="6346"/>
                </a:lnTo>
                <a:lnTo>
                  <a:pt x="7924" y="6566"/>
                </a:lnTo>
                <a:lnTo>
                  <a:pt x="7741" y="6750"/>
                </a:lnTo>
                <a:lnTo>
                  <a:pt x="7631" y="6970"/>
                </a:lnTo>
                <a:lnTo>
                  <a:pt x="7594" y="7153"/>
                </a:lnTo>
                <a:lnTo>
                  <a:pt x="7631" y="7227"/>
                </a:lnTo>
                <a:lnTo>
                  <a:pt x="7667" y="7300"/>
                </a:lnTo>
                <a:lnTo>
                  <a:pt x="7741" y="7373"/>
                </a:lnTo>
                <a:lnTo>
                  <a:pt x="7851" y="7410"/>
                </a:lnTo>
                <a:lnTo>
                  <a:pt x="7998" y="7410"/>
                </a:lnTo>
                <a:lnTo>
                  <a:pt x="8144" y="7337"/>
                </a:lnTo>
                <a:lnTo>
                  <a:pt x="8401" y="7190"/>
                </a:lnTo>
                <a:lnTo>
                  <a:pt x="8548" y="7153"/>
                </a:lnTo>
                <a:lnTo>
                  <a:pt x="8731" y="7227"/>
                </a:lnTo>
                <a:lnTo>
                  <a:pt x="8805" y="7263"/>
                </a:lnTo>
                <a:lnTo>
                  <a:pt x="8878" y="7337"/>
                </a:lnTo>
                <a:lnTo>
                  <a:pt x="8915" y="7410"/>
                </a:lnTo>
                <a:lnTo>
                  <a:pt x="8915" y="7483"/>
                </a:lnTo>
                <a:lnTo>
                  <a:pt x="8841" y="7593"/>
                </a:lnTo>
                <a:lnTo>
                  <a:pt x="8731" y="7740"/>
                </a:lnTo>
                <a:lnTo>
                  <a:pt x="8584" y="7850"/>
                </a:lnTo>
                <a:lnTo>
                  <a:pt x="8401" y="7960"/>
                </a:lnTo>
                <a:lnTo>
                  <a:pt x="8144" y="8070"/>
                </a:lnTo>
                <a:lnTo>
                  <a:pt x="7961" y="8144"/>
                </a:lnTo>
                <a:lnTo>
                  <a:pt x="7741" y="8254"/>
                </a:lnTo>
                <a:lnTo>
                  <a:pt x="7557" y="8400"/>
                </a:lnTo>
                <a:lnTo>
                  <a:pt x="7521" y="8474"/>
                </a:lnTo>
                <a:lnTo>
                  <a:pt x="7484" y="8584"/>
                </a:lnTo>
                <a:lnTo>
                  <a:pt x="7447" y="8767"/>
                </a:lnTo>
                <a:lnTo>
                  <a:pt x="7521" y="8914"/>
                </a:lnTo>
                <a:lnTo>
                  <a:pt x="7631" y="9061"/>
                </a:lnTo>
                <a:lnTo>
                  <a:pt x="7777" y="9134"/>
                </a:lnTo>
                <a:lnTo>
                  <a:pt x="7887" y="9171"/>
                </a:lnTo>
                <a:lnTo>
                  <a:pt x="8034" y="9207"/>
                </a:lnTo>
                <a:lnTo>
                  <a:pt x="8254" y="9134"/>
                </a:lnTo>
                <a:lnTo>
                  <a:pt x="8694" y="8951"/>
                </a:lnTo>
                <a:lnTo>
                  <a:pt x="9208" y="8951"/>
                </a:lnTo>
                <a:lnTo>
                  <a:pt x="9391" y="8877"/>
                </a:lnTo>
                <a:lnTo>
                  <a:pt x="9575" y="8767"/>
                </a:lnTo>
                <a:lnTo>
                  <a:pt x="9685" y="8657"/>
                </a:lnTo>
                <a:lnTo>
                  <a:pt x="9795" y="8547"/>
                </a:lnTo>
                <a:lnTo>
                  <a:pt x="9905" y="8547"/>
                </a:lnTo>
                <a:lnTo>
                  <a:pt x="10052" y="8584"/>
                </a:lnTo>
                <a:lnTo>
                  <a:pt x="10088" y="8620"/>
                </a:lnTo>
                <a:lnTo>
                  <a:pt x="10125" y="8620"/>
                </a:lnTo>
                <a:lnTo>
                  <a:pt x="10198" y="8657"/>
                </a:lnTo>
                <a:lnTo>
                  <a:pt x="10382" y="8804"/>
                </a:lnTo>
                <a:lnTo>
                  <a:pt x="10565" y="8987"/>
                </a:lnTo>
                <a:lnTo>
                  <a:pt x="11115" y="9648"/>
                </a:lnTo>
                <a:lnTo>
                  <a:pt x="10382" y="9391"/>
                </a:lnTo>
                <a:lnTo>
                  <a:pt x="10015" y="9281"/>
                </a:lnTo>
                <a:lnTo>
                  <a:pt x="9648" y="9171"/>
                </a:lnTo>
                <a:lnTo>
                  <a:pt x="9612" y="9207"/>
                </a:lnTo>
                <a:lnTo>
                  <a:pt x="9281" y="9171"/>
                </a:lnTo>
                <a:lnTo>
                  <a:pt x="8951" y="9207"/>
                </a:lnTo>
                <a:lnTo>
                  <a:pt x="8621" y="9281"/>
                </a:lnTo>
                <a:lnTo>
                  <a:pt x="8328" y="9391"/>
                </a:lnTo>
                <a:lnTo>
                  <a:pt x="8291" y="9427"/>
                </a:lnTo>
                <a:lnTo>
                  <a:pt x="8144" y="9427"/>
                </a:lnTo>
                <a:lnTo>
                  <a:pt x="7631" y="9537"/>
                </a:lnTo>
                <a:lnTo>
                  <a:pt x="7117" y="9648"/>
                </a:lnTo>
                <a:lnTo>
                  <a:pt x="6934" y="9684"/>
                </a:lnTo>
                <a:lnTo>
                  <a:pt x="6787" y="9794"/>
                </a:lnTo>
                <a:lnTo>
                  <a:pt x="6677" y="9904"/>
                </a:lnTo>
                <a:lnTo>
                  <a:pt x="6567" y="10088"/>
                </a:lnTo>
                <a:lnTo>
                  <a:pt x="6494" y="10271"/>
                </a:lnTo>
                <a:lnTo>
                  <a:pt x="6494" y="10455"/>
                </a:lnTo>
                <a:lnTo>
                  <a:pt x="6494" y="10601"/>
                </a:lnTo>
                <a:lnTo>
                  <a:pt x="6530" y="10785"/>
                </a:lnTo>
                <a:lnTo>
                  <a:pt x="6604" y="10968"/>
                </a:lnTo>
                <a:lnTo>
                  <a:pt x="6714" y="11115"/>
                </a:lnTo>
                <a:lnTo>
                  <a:pt x="6824" y="11225"/>
                </a:lnTo>
                <a:lnTo>
                  <a:pt x="6970" y="11335"/>
                </a:lnTo>
                <a:lnTo>
                  <a:pt x="7117" y="11408"/>
                </a:lnTo>
                <a:lnTo>
                  <a:pt x="7301" y="11445"/>
                </a:lnTo>
                <a:lnTo>
                  <a:pt x="7484" y="11482"/>
                </a:lnTo>
                <a:lnTo>
                  <a:pt x="7777" y="11482"/>
                </a:lnTo>
                <a:lnTo>
                  <a:pt x="7851" y="11555"/>
                </a:lnTo>
                <a:lnTo>
                  <a:pt x="7924" y="11665"/>
                </a:lnTo>
                <a:lnTo>
                  <a:pt x="7961" y="11812"/>
                </a:lnTo>
                <a:lnTo>
                  <a:pt x="8034" y="12105"/>
                </a:lnTo>
                <a:lnTo>
                  <a:pt x="8071" y="12362"/>
                </a:lnTo>
                <a:lnTo>
                  <a:pt x="8108" y="12509"/>
                </a:lnTo>
                <a:lnTo>
                  <a:pt x="7851" y="12435"/>
                </a:lnTo>
                <a:lnTo>
                  <a:pt x="7631" y="12399"/>
                </a:lnTo>
                <a:lnTo>
                  <a:pt x="7557" y="12362"/>
                </a:lnTo>
                <a:lnTo>
                  <a:pt x="7521" y="12215"/>
                </a:lnTo>
                <a:lnTo>
                  <a:pt x="7521" y="12179"/>
                </a:lnTo>
                <a:lnTo>
                  <a:pt x="7447" y="12179"/>
                </a:lnTo>
                <a:lnTo>
                  <a:pt x="7447" y="12215"/>
                </a:lnTo>
                <a:lnTo>
                  <a:pt x="7411" y="12472"/>
                </a:lnTo>
                <a:lnTo>
                  <a:pt x="7411" y="12509"/>
                </a:lnTo>
                <a:lnTo>
                  <a:pt x="7447" y="12545"/>
                </a:lnTo>
                <a:lnTo>
                  <a:pt x="7851" y="12729"/>
                </a:lnTo>
                <a:lnTo>
                  <a:pt x="8254" y="12949"/>
                </a:lnTo>
                <a:lnTo>
                  <a:pt x="8438" y="13316"/>
                </a:lnTo>
                <a:lnTo>
                  <a:pt x="8474" y="13389"/>
                </a:lnTo>
                <a:lnTo>
                  <a:pt x="8548" y="13426"/>
                </a:lnTo>
                <a:lnTo>
                  <a:pt x="8621" y="13426"/>
                </a:lnTo>
                <a:lnTo>
                  <a:pt x="8694" y="13389"/>
                </a:lnTo>
                <a:lnTo>
                  <a:pt x="8841" y="13279"/>
                </a:lnTo>
                <a:lnTo>
                  <a:pt x="9428" y="13609"/>
                </a:lnTo>
                <a:lnTo>
                  <a:pt x="9281" y="13609"/>
                </a:lnTo>
                <a:lnTo>
                  <a:pt x="8548" y="13536"/>
                </a:lnTo>
                <a:lnTo>
                  <a:pt x="7851" y="13536"/>
                </a:lnTo>
                <a:lnTo>
                  <a:pt x="7374" y="13206"/>
                </a:lnTo>
                <a:lnTo>
                  <a:pt x="6860" y="12912"/>
                </a:lnTo>
                <a:lnTo>
                  <a:pt x="6824" y="12876"/>
                </a:lnTo>
                <a:lnTo>
                  <a:pt x="6750" y="12912"/>
                </a:lnTo>
                <a:lnTo>
                  <a:pt x="6750" y="12949"/>
                </a:lnTo>
                <a:lnTo>
                  <a:pt x="6750" y="13022"/>
                </a:lnTo>
                <a:lnTo>
                  <a:pt x="6970" y="13316"/>
                </a:lnTo>
                <a:lnTo>
                  <a:pt x="7227" y="13572"/>
                </a:lnTo>
                <a:lnTo>
                  <a:pt x="6897" y="13609"/>
                </a:lnTo>
                <a:lnTo>
                  <a:pt x="6567" y="13646"/>
                </a:lnTo>
                <a:lnTo>
                  <a:pt x="6310" y="13426"/>
                </a:lnTo>
                <a:lnTo>
                  <a:pt x="6090" y="13169"/>
                </a:lnTo>
                <a:lnTo>
                  <a:pt x="6017" y="13169"/>
                </a:lnTo>
                <a:lnTo>
                  <a:pt x="5943" y="13242"/>
                </a:lnTo>
                <a:lnTo>
                  <a:pt x="5907" y="13389"/>
                </a:lnTo>
                <a:lnTo>
                  <a:pt x="5943" y="13499"/>
                </a:lnTo>
                <a:lnTo>
                  <a:pt x="5980" y="13646"/>
                </a:lnTo>
                <a:lnTo>
                  <a:pt x="6090" y="13756"/>
                </a:lnTo>
                <a:lnTo>
                  <a:pt x="5760" y="13829"/>
                </a:lnTo>
                <a:lnTo>
                  <a:pt x="5430" y="13939"/>
                </a:lnTo>
                <a:lnTo>
                  <a:pt x="5393" y="13903"/>
                </a:lnTo>
                <a:lnTo>
                  <a:pt x="5173" y="13682"/>
                </a:lnTo>
                <a:lnTo>
                  <a:pt x="5026" y="13609"/>
                </a:lnTo>
                <a:lnTo>
                  <a:pt x="4916" y="13572"/>
                </a:lnTo>
                <a:lnTo>
                  <a:pt x="4880" y="13572"/>
                </a:lnTo>
                <a:lnTo>
                  <a:pt x="4880" y="13609"/>
                </a:lnTo>
                <a:lnTo>
                  <a:pt x="4880" y="13682"/>
                </a:lnTo>
                <a:lnTo>
                  <a:pt x="4916" y="13793"/>
                </a:lnTo>
                <a:lnTo>
                  <a:pt x="4990" y="13939"/>
                </a:lnTo>
                <a:lnTo>
                  <a:pt x="5100" y="14086"/>
                </a:lnTo>
                <a:lnTo>
                  <a:pt x="5136" y="14086"/>
                </a:lnTo>
                <a:lnTo>
                  <a:pt x="4843" y="14306"/>
                </a:lnTo>
                <a:lnTo>
                  <a:pt x="4623" y="14269"/>
                </a:lnTo>
                <a:lnTo>
                  <a:pt x="4109" y="14196"/>
                </a:lnTo>
                <a:lnTo>
                  <a:pt x="3853" y="14159"/>
                </a:lnTo>
                <a:lnTo>
                  <a:pt x="3596" y="14086"/>
                </a:lnTo>
                <a:lnTo>
                  <a:pt x="3669" y="14013"/>
                </a:lnTo>
                <a:lnTo>
                  <a:pt x="3706" y="13903"/>
                </a:lnTo>
                <a:lnTo>
                  <a:pt x="3706" y="13829"/>
                </a:lnTo>
                <a:lnTo>
                  <a:pt x="3669" y="13719"/>
                </a:lnTo>
                <a:lnTo>
                  <a:pt x="3632" y="13646"/>
                </a:lnTo>
                <a:lnTo>
                  <a:pt x="3559" y="13609"/>
                </a:lnTo>
                <a:lnTo>
                  <a:pt x="3632" y="13242"/>
                </a:lnTo>
                <a:lnTo>
                  <a:pt x="3742" y="12876"/>
                </a:lnTo>
                <a:lnTo>
                  <a:pt x="3889" y="12509"/>
                </a:lnTo>
                <a:lnTo>
                  <a:pt x="4073" y="12179"/>
                </a:lnTo>
                <a:lnTo>
                  <a:pt x="4293" y="11848"/>
                </a:lnTo>
                <a:lnTo>
                  <a:pt x="4549" y="11555"/>
                </a:lnTo>
                <a:lnTo>
                  <a:pt x="4843" y="11298"/>
                </a:lnTo>
                <a:lnTo>
                  <a:pt x="5173" y="11115"/>
                </a:lnTo>
                <a:lnTo>
                  <a:pt x="5246" y="11041"/>
                </a:lnTo>
                <a:lnTo>
                  <a:pt x="5283" y="10931"/>
                </a:lnTo>
                <a:lnTo>
                  <a:pt x="5283" y="10858"/>
                </a:lnTo>
                <a:lnTo>
                  <a:pt x="5210" y="10785"/>
                </a:lnTo>
                <a:lnTo>
                  <a:pt x="4770" y="10234"/>
                </a:lnTo>
                <a:lnTo>
                  <a:pt x="4549" y="9978"/>
                </a:lnTo>
                <a:lnTo>
                  <a:pt x="4293" y="9758"/>
                </a:lnTo>
                <a:lnTo>
                  <a:pt x="3999" y="9574"/>
                </a:lnTo>
                <a:lnTo>
                  <a:pt x="3706" y="9427"/>
                </a:lnTo>
                <a:lnTo>
                  <a:pt x="3376" y="9317"/>
                </a:lnTo>
                <a:lnTo>
                  <a:pt x="3046" y="9281"/>
                </a:lnTo>
                <a:lnTo>
                  <a:pt x="3046" y="8877"/>
                </a:lnTo>
                <a:lnTo>
                  <a:pt x="3119" y="8510"/>
                </a:lnTo>
                <a:lnTo>
                  <a:pt x="3266" y="8180"/>
                </a:lnTo>
                <a:lnTo>
                  <a:pt x="3486" y="7887"/>
                </a:lnTo>
                <a:lnTo>
                  <a:pt x="3632" y="7740"/>
                </a:lnTo>
                <a:lnTo>
                  <a:pt x="3816" y="7593"/>
                </a:lnTo>
                <a:lnTo>
                  <a:pt x="3889" y="7557"/>
                </a:lnTo>
                <a:lnTo>
                  <a:pt x="3963" y="7557"/>
                </a:lnTo>
                <a:lnTo>
                  <a:pt x="4036" y="7593"/>
                </a:lnTo>
                <a:lnTo>
                  <a:pt x="4109" y="7630"/>
                </a:lnTo>
                <a:lnTo>
                  <a:pt x="4219" y="7740"/>
                </a:lnTo>
                <a:lnTo>
                  <a:pt x="4329" y="7887"/>
                </a:lnTo>
                <a:lnTo>
                  <a:pt x="4916" y="8657"/>
                </a:lnTo>
                <a:lnTo>
                  <a:pt x="5026" y="8730"/>
                </a:lnTo>
                <a:lnTo>
                  <a:pt x="5136" y="8767"/>
                </a:lnTo>
                <a:lnTo>
                  <a:pt x="5210" y="8730"/>
                </a:lnTo>
                <a:lnTo>
                  <a:pt x="5246" y="8694"/>
                </a:lnTo>
                <a:lnTo>
                  <a:pt x="5283" y="8620"/>
                </a:lnTo>
                <a:lnTo>
                  <a:pt x="5283" y="8547"/>
                </a:lnTo>
                <a:lnTo>
                  <a:pt x="5136" y="7006"/>
                </a:lnTo>
                <a:lnTo>
                  <a:pt x="5100" y="6823"/>
                </a:lnTo>
                <a:lnTo>
                  <a:pt x="4990" y="6640"/>
                </a:lnTo>
                <a:lnTo>
                  <a:pt x="4880" y="6493"/>
                </a:lnTo>
                <a:lnTo>
                  <a:pt x="4660" y="6456"/>
                </a:lnTo>
                <a:lnTo>
                  <a:pt x="4733" y="6420"/>
                </a:lnTo>
                <a:lnTo>
                  <a:pt x="4843" y="6346"/>
                </a:lnTo>
                <a:lnTo>
                  <a:pt x="5026" y="6199"/>
                </a:lnTo>
                <a:lnTo>
                  <a:pt x="5430" y="6016"/>
                </a:lnTo>
                <a:lnTo>
                  <a:pt x="5613" y="5943"/>
                </a:lnTo>
                <a:lnTo>
                  <a:pt x="5760" y="5796"/>
                </a:lnTo>
                <a:lnTo>
                  <a:pt x="5870" y="5649"/>
                </a:lnTo>
                <a:lnTo>
                  <a:pt x="5980" y="5466"/>
                </a:lnTo>
                <a:lnTo>
                  <a:pt x="5980" y="5392"/>
                </a:lnTo>
                <a:lnTo>
                  <a:pt x="5943" y="5319"/>
                </a:lnTo>
                <a:lnTo>
                  <a:pt x="5907" y="5246"/>
                </a:lnTo>
                <a:lnTo>
                  <a:pt x="5833" y="5209"/>
                </a:lnTo>
                <a:lnTo>
                  <a:pt x="4990" y="5099"/>
                </a:lnTo>
                <a:lnTo>
                  <a:pt x="4109" y="4989"/>
                </a:lnTo>
                <a:lnTo>
                  <a:pt x="3742" y="4989"/>
                </a:lnTo>
                <a:lnTo>
                  <a:pt x="3302" y="4952"/>
                </a:lnTo>
                <a:lnTo>
                  <a:pt x="2899" y="4989"/>
                </a:lnTo>
                <a:lnTo>
                  <a:pt x="2715" y="5026"/>
                </a:lnTo>
                <a:lnTo>
                  <a:pt x="2532" y="5099"/>
                </a:lnTo>
                <a:lnTo>
                  <a:pt x="2495" y="5136"/>
                </a:lnTo>
                <a:lnTo>
                  <a:pt x="2532" y="5209"/>
                </a:lnTo>
                <a:lnTo>
                  <a:pt x="2165" y="5062"/>
                </a:lnTo>
                <a:lnTo>
                  <a:pt x="2459" y="4732"/>
                </a:lnTo>
                <a:lnTo>
                  <a:pt x="2752" y="4402"/>
                </a:lnTo>
                <a:lnTo>
                  <a:pt x="3082" y="4145"/>
                </a:lnTo>
                <a:lnTo>
                  <a:pt x="3449" y="3889"/>
                </a:lnTo>
                <a:lnTo>
                  <a:pt x="3816" y="3668"/>
                </a:lnTo>
                <a:lnTo>
                  <a:pt x="4219" y="3448"/>
                </a:lnTo>
                <a:lnTo>
                  <a:pt x="4623" y="3302"/>
                </a:lnTo>
                <a:lnTo>
                  <a:pt x="5026" y="3155"/>
                </a:lnTo>
                <a:lnTo>
                  <a:pt x="5467" y="3045"/>
                </a:lnTo>
                <a:lnTo>
                  <a:pt x="5907" y="2972"/>
                </a:lnTo>
                <a:lnTo>
                  <a:pt x="6310" y="2935"/>
                </a:lnTo>
                <a:close/>
                <a:moveTo>
                  <a:pt x="5393" y="14343"/>
                </a:moveTo>
                <a:lnTo>
                  <a:pt x="5430" y="14379"/>
                </a:lnTo>
                <a:lnTo>
                  <a:pt x="5356" y="14379"/>
                </a:lnTo>
                <a:lnTo>
                  <a:pt x="5393" y="14343"/>
                </a:lnTo>
                <a:close/>
                <a:moveTo>
                  <a:pt x="7704" y="13903"/>
                </a:moveTo>
                <a:lnTo>
                  <a:pt x="7961" y="14049"/>
                </a:lnTo>
                <a:lnTo>
                  <a:pt x="8291" y="14196"/>
                </a:lnTo>
                <a:lnTo>
                  <a:pt x="8584" y="14306"/>
                </a:lnTo>
                <a:lnTo>
                  <a:pt x="8181" y="14379"/>
                </a:lnTo>
                <a:lnTo>
                  <a:pt x="7741" y="14416"/>
                </a:lnTo>
                <a:lnTo>
                  <a:pt x="7704" y="14306"/>
                </a:lnTo>
                <a:lnTo>
                  <a:pt x="7631" y="14233"/>
                </a:lnTo>
                <a:lnTo>
                  <a:pt x="7264" y="14123"/>
                </a:lnTo>
                <a:lnTo>
                  <a:pt x="6970" y="13939"/>
                </a:lnTo>
                <a:lnTo>
                  <a:pt x="7521" y="13903"/>
                </a:lnTo>
                <a:close/>
                <a:moveTo>
                  <a:pt x="6420" y="14013"/>
                </a:moveTo>
                <a:lnTo>
                  <a:pt x="6567" y="14123"/>
                </a:lnTo>
                <a:lnTo>
                  <a:pt x="6787" y="14306"/>
                </a:lnTo>
                <a:lnTo>
                  <a:pt x="7007" y="14453"/>
                </a:lnTo>
                <a:lnTo>
                  <a:pt x="6053" y="14416"/>
                </a:lnTo>
                <a:lnTo>
                  <a:pt x="6053" y="14343"/>
                </a:lnTo>
                <a:lnTo>
                  <a:pt x="6053" y="14269"/>
                </a:lnTo>
                <a:lnTo>
                  <a:pt x="5980" y="14196"/>
                </a:lnTo>
                <a:lnTo>
                  <a:pt x="5907" y="14159"/>
                </a:lnTo>
                <a:lnTo>
                  <a:pt x="5870" y="14159"/>
                </a:lnTo>
                <a:lnTo>
                  <a:pt x="5980" y="14123"/>
                </a:lnTo>
                <a:lnTo>
                  <a:pt x="6420" y="14013"/>
                </a:lnTo>
                <a:close/>
                <a:moveTo>
                  <a:pt x="6824" y="2385"/>
                </a:moveTo>
                <a:lnTo>
                  <a:pt x="6750" y="2421"/>
                </a:lnTo>
                <a:lnTo>
                  <a:pt x="6677" y="2495"/>
                </a:lnTo>
                <a:lnTo>
                  <a:pt x="6127" y="2531"/>
                </a:lnTo>
                <a:lnTo>
                  <a:pt x="5540" y="2605"/>
                </a:lnTo>
                <a:lnTo>
                  <a:pt x="5026" y="2715"/>
                </a:lnTo>
                <a:lnTo>
                  <a:pt x="4476" y="2861"/>
                </a:lnTo>
                <a:lnTo>
                  <a:pt x="3926" y="3082"/>
                </a:lnTo>
                <a:lnTo>
                  <a:pt x="3376" y="3375"/>
                </a:lnTo>
                <a:lnTo>
                  <a:pt x="2899" y="3705"/>
                </a:lnTo>
                <a:lnTo>
                  <a:pt x="2459" y="4109"/>
                </a:lnTo>
                <a:lnTo>
                  <a:pt x="2018" y="4512"/>
                </a:lnTo>
                <a:lnTo>
                  <a:pt x="1652" y="4989"/>
                </a:lnTo>
                <a:lnTo>
                  <a:pt x="1321" y="5466"/>
                </a:lnTo>
                <a:lnTo>
                  <a:pt x="1065" y="6016"/>
                </a:lnTo>
                <a:lnTo>
                  <a:pt x="735" y="6713"/>
                </a:lnTo>
                <a:lnTo>
                  <a:pt x="478" y="7447"/>
                </a:lnTo>
                <a:lnTo>
                  <a:pt x="221" y="8180"/>
                </a:lnTo>
                <a:lnTo>
                  <a:pt x="74" y="8914"/>
                </a:lnTo>
                <a:lnTo>
                  <a:pt x="38" y="9244"/>
                </a:lnTo>
                <a:lnTo>
                  <a:pt x="1" y="9611"/>
                </a:lnTo>
                <a:lnTo>
                  <a:pt x="38" y="9941"/>
                </a:lnTo>
                <a:lnTo>
                  <a:pt x="74" y="10271"/>
                </a:lnTo>
                <a:lnTo>
                  <a:pt x="148" y="10601"/>
                </a:lnTo>
                <a:lnTo>
                  <a:pt x="258" y="10931"/>
                </a:lnTo>
                <a:lnTo>
                  <a:pt x="368" y="11262"/>
                </a:lnTo>
                <a:lnTo>
                  <a:pt x="514" y="11555"/>
                </a:lnTo>
                <a:lnTo>
                  <a:pt x="881" y="12142"/>
                </a:lnTo>
                <a:lnTo>
                  <a:pt x="1285" y="12692"/>
                </a:lnTo>
                <a:lnTo>
                  <a:pt x="1725" y="13206"/>
                </a:lnTo>
                <a:lnTo>
                  <a:pt x="2202" y="13719"/>
                </a:lnTo>
                <a:lnTo>
                  <a:pt x="2459" y="13976"/>
                </a:lnTo>
                <a:lnTo>
                  <a:pt x="2752" y="14233"/>
                </a:lnTo>
                <a:lnTo>
                  <a:pt x="2825" y="14343"/>
                </a:lnTo>
                <a:lnTo>
                  <a:pt x="2899" y="14416"/>
                </a:lnTo>
                <a:lnTo>
                  <a:pt x="3009" y="14453"/>
                </a:lnTo>
                <a:lnTo>
                  <a:pt x="3119" y="14453"/>
                </a:lnTo>
                <a:lnTo>
                  <a:pt x="3192" y="14526"/>
                </a:lnTo>
                <a:lnTo>
                  <a:pt x="3559" y="14636"/>
                </a:lnTo>
                <a:lnTo>
                  <a:pt x="3889" y="14746"/>
                </a:lnTo>
                <a:lnTo>
                  <a:pt x="4623" y="14820"/>
                </a:lnTo>
                <a:lnTo>
                  <a:pt x="6017" y="14966"/>
                </a:lnTo>
                <a:lnTo>
                  <a:pt x="6714" y="15003"/>
                </a:lnTo>
                <a:lnTo>
                  <a:pt x="7411" y="15003"/>
                </a:lnTo>
                <a:lnTo>
                  <a:pt x="8108" y="14930"/>
                </a:lnTo>
                <a:lnTo>
                  <a:pt x="8768" y="14783"/>
                </a:lnTo>
                <a:lnTo>
                  <a:pt x="9465" y="14600"/>
                </a:lnTo>
                <a:lnTo>
                  <a:pt x="9758" y="14453"/>
                </a:lnTo>
                <a:lnTo>
                  <a:pt x="10088" y="14306"/>
                </a:lnTo>
                <a:lnTo>
                  <a:pt x="10382" y="14159"/>
                </a:lnTo>
                <a:lnTo>
                  <a:pt x="10675" y="13976"/>
                </a:lnTo>
                <a:lnTo>
                  <a:pt x="11152" y="13536"/>
                </a:lnTo>
                <a:lnTo>
                  <a:pt x="11629" y="13059"/>
                </a:lnTo>
                <a:lnTo>
                  <a:pt x="12033" y="12509"/>
                </a:lnTo>
                <a:lnTo>
                  <a:pt x="12399" y="11958"/>
                </a:lnTo>
                <a:lnTo>
                  <a:pt x="12729" y="11372"/>
                </a:lnTo>
                <a:lnTo>
                  <a:pt x="12986" y="10748"/>
                </a:lnTo>
                <a:lnTo>
                  <a:pt x="13243" y="10161"/>
                </a:lnTo>
                <a:lnTo>
                  <a:pt x="13426" y="9464"/>
                </a:lnTo>
                <a:lnTo>
                  <a:pt x="13500" y="9097"/>
                </a:lnTo>
                <a:lnTo>
                  <a:pt x="13573" y="8730"/>
                </a:lnTo>
                <a:lnTo>
                  <a:pt x="13573" y="8400"/>
                </a:lnTo>
                <a:lnTo>
                  <a:pt x="13573" y="8034"/>
                </a:lnTo>
                <a:lnTo>
                  <a:pt x="13573" y="7667"/>
                </a:lnTo>
                <a:lnTo>
                  <a:pt x="13500" y="7300"/>
                </a:lnTo>
                <a:lnTo>
                  <a:pt x="13426" y="6970"/>
                </a:lnTo>
                <a:lnTo>
                  <a:pt x="13353" y="6640"/>
                </a:lnTo>
                <a:lnTo>
                  <a:pt x="13206" y="6346"/>
                </a:lnTo>
                <a:lnTo>
                  <a:pt x="13060" y="6053"/>
                </a:lnTo>
                <a:lnTo>
                  <a:pt x="12693" y="5466"/>
                </a:lnTo>
                <a:lnTo>
                  <a:pt x="12289" y="4916"/>
                </a:lnTo>
                <a:lnTo>
                  <a:pt x="11849" y="4475"/>
                </a:lnTo>
                <a:lnTo>
                  <a:pt x="11372" y="4035"/>
                </a:lnTo>
                <a:lnTo>
                  <a:pt x="10895" y="3668"/>
                </a:lnTo>
                <a:lnTo>
                  <a:pt x="10345" y="3338"/>
                </a:lnTo>
                <a:lnTo>
                  <a:pt x="9795" y="3045"/>
                </a:lnTo>
                <a:lnTo>
                  <a:pt x="9208" y="2788"/>
                </a:lnTo>
                <a:lnTo>
                  <a:pt x="8584" y="2605"/>
                </a:lnTo>
                <a:lnTo>
                  <a:pt x="7998" y="2458"/>
                </a:lnTo>
                <a:lnTo>
                  <a:pt x="7447" y="2385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728" name="Google Shape;728;p15"/>
          <p:cNvSpPr/>
          <p:nvPr/>
        </p:nvSpPr>
        <p:spPr>
          <a:xfrm>
            <a:off x="8742973" y="4166677"/>
            <a:ext cx="495281" cy="340238"/>
          </a:xfrm>
          <a:custGeom>
            <a:avLst/>
            <a:gdLst/>
            <a:ahLst/>
            <a:cxnLst/>
            <a:rect l="l" t="t" r="r" b="b"/>
            <a:pathLst>
              <a:path w="17461" h="11995" extrusionOk="0">
                <a:moveTo>
                  <a:pt x="9758" y="2238"/>
                </a:moveTo>
                <a:lnTo>
                  <a:pt x="9721" y="2274"/>
                </a:lnTo>
                <a:lnTo>
                  <a:pt x="9648" y="2311"/>
                </a:lnTo>
                <a:lnTo>
                  <a:pt x="9611" y="2458"/>
                </a:lnTo>
                <a:lnTo>
                  <a:pt x="9648" y="2568"/>
                </a:lnTo>
                <a:lnTo>
                  <a:pt x="9721" y="2605"/>
                </a:lnTo>
                <a:lnTo>
                  <a:pt x="9758" y="2641"/>
                </a:lnTo>
                <a:lnTo>
                  <a:pt x="9941" y="2641"/>
                </a:lnTo>
                <a:lnTo>
                  <a:pt x="9978" y="2605"/>
                </a:lnTo>
                <a:lnTo>
                  <a:pt x="10051" y="2531"/>
                </a:lnTo>
                <a:lnTo>
                  <a:pt x="10051" y="2458"/>
                </a:lnTo>
                <a:lnTo>
                  <a:pt x="10051" y="2348"/>
                </a:lnTo>
                <a:lnTo>
                  <a:pt x="9978" y="2274"/>
                </a:lnTo>
                <a:lnTo>
                  <a:pt x="9941" y="2238"/>
                </a:lnTo>
                <a:close/>
                <a:moveTo>
                  <a:pt x="9795" y="3191"/>
                </a:moveTo>
                <a:lnTo>
                  <a:pt x="9721" y="3265"/>
                </a:lnTo>
                <a:lnTo>
                  <a:pt x="9684" y="3301"/>
                </a:lnTo>
                <a:lnTo>
                  <a:pt x="9684" y="3375"/>
                </a:lnTo>
                <a:lnTo>
                  <a:pt x="9684" y="3485"/>
                </a:lnTo>
                <a:lnTo>
                  <a:pt x="9758" y="3522"/>
                </a:lnTo>
                <a:lnTo>
                  <a:pt x="9795" y="3558"/>
                </a:lnTo>
                <a:lnTo>
                  <a:pt x="9941" y="3558"/>
                </a:lnTo>
                <a:lnTo>
                  <a:pt x="9978" y="3522"/>
                </a:lnTo>
                <a:lnTo>
                  <a:pt x="10015" y="3485"/>
                </a:lnTo>
                <a:lnTo>
                  <a:pt x="10051" y="3375"/>
                </a:lnTo>
                <a:lnTo>
                  <a:pt x="10015" y="3301"/>
                </a:lnTo>
                <a:lnTo>
                  <a:pt x="9978" y="3228"/>
                </a:lnTo>
                <a:lnTo>
                  <a:pt x="9941" y="3191"/>
                </a:lnTo>
                <a:close/>
                <a:moveTo>
                  <a:pt x="11519" y="3045"/>
                </a:moveTo>
                <a:lnTo>
                  <a:pt x="11409" y="3081"/>
                </a:lnTo>
                <a:lnTo>
                  <a:pt x="11335" y="3118"/>
                </a:lnTo>
                <a:lnTo>
                  <a:pt x="11298" y="3191"/>
                </a:lnTo>
                <a:lnTo>
                  <a:pt x="11262" y="3265"/>
                </a:lnTo>
                <a:lnTo>
                  <a:pt x="11262" y="3338"/>
                </a:lnTo>
                <a:lnTo>
                  <a:pt x="11262" y="3412"/>
                </a:lnTo>
                <a:lnTo>
                  <a:pt x="11298" y="3485"/>
                </a:lnTo>
                <a:lnTo>
                  <a:pt x="11372" y="3522"/>
                </a:lnTo>
                <a:lnTo>
                  <a:pt x="11445" y="3595"/>
                </a:lnTo>
                <a:lnTo>
                  <a:pt x="11592" y="3595"/>
                </a:lnTo>
                <a:lnTo>
                  <a:pt x="11665" y="3522"/>
                </a:lnTo>
                <a:lnTo>
                  <a:pt x="11702" y="3485"/>
                </a:lnTo>
                <a:lnTo>
                  <a:pt x="11739" y="3412"/>
                </a:lnTo>
                <a:lnTo>
                  <a:pt x="11702" y="3265"/>
                </a:lnTo>
                <a:lnTo>
                  <a:pt x="11702" y="3155"/>
                </a:lnTo>
                <a:lnTo>
                  <a:pt x="11629" y="3081"/>
                </a:lnTo>
                <a:lnTo>
                  <a:pt x="11519" y="3045"/>
                </a:lnTo>
                <a:close/>
                <a:moveTo>
                  <a:pt x="15554" y="1541"/>
                </a:moveTo>
                <a:lnTo>
                  <a:pt x="15407" y="1871"/>
                </a:lnTo>
                <a:lnTo>
                  <a:pt x="15187" y="2164"/>
                </a:lnTo>
                <a:lnTo>
                  <a:pt x="14967" y="2458"/>
                </a:lnTo>
                <a:lnTo>
                  <a:pt x="14710" y="2715"/>
                </a:lnTo>
                <a:lnTo>
                  <a:pt x="14416" y="2935"/>
                </a:lnTo>
                <a:lnTo>
                  <a:pt x="14123" y="3155"/>
                </a:lnTo>
                <a:lnTo>
                  <a:pt x="13536" y="3595"/>
                </a:lnTo>
                <a:lnTo>
                  <a:pt x="13279" y="3265"/>
                </a:lnTo>
                <a:lnTo>
                  <a:pt x="12986" y="2971"/>
                </a:lnTo>
                <a:lnTo>
                  <a:pt x="13096" y="2935"/>
                </a:lnTo>
                <a:lnTo>
                  <a:pt x="13683" y="2531"/>
                </a:lnTo>
                <a:lnTo>
                  <a:pt x="14306" y="2164"/>
                </a:lnTo>
                <a:lnTo>
                  <a:pt x="14930" y="1834"/>
                </a:lnTo>
                <a:lnTo>
                  <a:pt x="15554" y="1541"/>
                </a:lnTo>
                <a:close/>
                <a:moveTo>
                  <a:pt x="8914" y="3228"/>
                </a:moveTo>
                <a:lnTo>
                  <a:pt x="8841" y="3301"/>
                </a:lnTo>
                <a:lnTo>
                  <a:pt x="8804" y="3375"/>
                </a:lnTo>
                <a:lnTo>
                  <a:pt x="8804" y="3485"/>
                </a:lnTo>
                <a:lnTo>
                  <a:pt x="8804" y="3558"/>
                </a:lnTo>
                <a:lnTo>
                  <a:pt x="8877" y="3632"/>
                </a:lnTo>
                <a:lnTo>
                  <a:pt x="8951" y="3668"/>
                </a:lnTo>
                <a:lnTo>
                  <a:pt x="9098" y="3668"/>
                </a:lnTo>
                <a:lnTo>
                  <a:pt x="9134" y="3632"/>
                </a:lnTo>
                <a:lnTo>
                  <a:pt x="9208" y="3558"/>
                </a:lnTo>
                <a:lnTo>
                  <a:pt x="9208" y="3485"/>
                </a:lnTo>
                <a:lnTo>
                  <a:pt x="9208" y="3375"/>
                </a:lnTo>
                <a:lnTo>
                  <a:pt x="9171" y="3338"/>
                </a:lnTo>
                <a:lnTo>
                  <a:pt x="9134" y="3265"/>
                </a:lnTo>
                <a:lnTo>
                  <a:pt x="9061" y="3228"/>
                </a:lnTo>
                <a:close/>
                <a:moveTo>
                  <a:pt x="16324" y="1101"/>
                </a:moveTo>
                <a:lnTo>
                  <a:pt x="16140" y="1541"/>
                </a:lnTo>
                <a:lnTo>
                  <a:pt x="15884" y="1944"/>
                </a:lnTo>
                <a:lnTo>
                  <a:pt x="15590" y="2348"/>
                </a:lnTo>
                <a:lnTo>
                  <a:pt x="15297" y="2751"/>
                </a:lnTo>
                <a:lnTo>
                  <a:pt x="14967" y="3081"/>
                </a:lnTo>
                <a:lnTo>
                  <a:pt x="14600" y="3412"/>
                </a:lnTo>
                <a:lnTo>
                  <a:pt x="13829" y="4072"/>
                </a:lnTo>
                <a:lnTo>
                  <a:pt x="13756" y="3925"/>
                </a:lnTo>
                <a:lnTo>
                  <a:pt x="13976" y="3778"/>
                </a:lnTo>
                <a:lnTo>
                  <a:pt x="14343" y="3558"/>
                </a:lnTo>
                <a:lnTo>
                  <a:pt x="14673" y="3301"/>
                </a:lnTo>
                <a:lnTo>
                  <a:pt x="15003" y="3008"/>
                </a:lnTo>
                <a:lnTo>
                  <a:pt x="15297" y="2715"/>
                </a:lnTo>
                <a:lnTo>
                  <a:pt x="15554" y="2384"/>
                </a:lnTo>
                <a:lnTo>
                  <a:pt x="15774" y="2018"/>
                </a:lnTo>
                <a:lnTo>
                  <a:pt x="15957" y="1651"/>
                </a:lnTo>
                <a:lnTo>
                  <a:pt x="16104" y="1211"/>
                </a:lnTo>
                <a:lnTo>
                  <a:pt x="16104" y="1137"/>
                </a:lnTo>
                <a:lnTo>
                  <a:pt x="16324" y="1101"/>
                </a:lnTo>
                <a:close/>
                <a:moveTo>
                  <a:pt x="10528" y="3962"/>
                </a:moveTo>
                <a:lnTo>
                  <a:pt x="10455" y="3998"/>
                </a:lnTo>
                <a:lnTo>
                  <a:pt x="10381" y="4072"/>
                </a:lnTo>
                <a:lnTo>
                  <a:pt x="10381" y="4108"/>
                </a:lnTo>
                <a:lnTo>
                  <a:pt x="10345" y="4219"/>
                </a:lnTo>
                <a:lnTo>
                  <a:pt x="10381" y="4329"/>
                </a:lnTo>
                <a:lnTo>
                  <a:pt x="10455" y="4402"/>
                </a:lnTo>
                <a:lnTo>
                  <a:pt x="10491" y="4439"/>
                </a:lnTo>
                <a:lnTo>
                  <a:pt x="10638" y="4439"/>
                </a:lnTo>
                <a:lnTo>
                  <a:pt x="10748" y="4365"/>
                </a:lnTo>
                <a:lnTo>
                  <a:pt x="10785" y="4292"/>
                </a:lnTo>
                <a:lnTo>
                  <a:pt x="10822" y="4219"/>
                </a:lnTo>
                <a:lnTo>
                  <a:pt x="10785" y="4108"/>
                </a:lnTo>
                <a:lnTo>
                  <a:pt x="10748" y="4072"/>
                </a:lnTo>
                <a:lnTo>
                  <a:pt x="10712" y="3998"/>
                </a:lnTo>
                <a:lnTo>
                  <a:pt x="10675" y="3962"/>
                </a:lnTo>
                <a:close/>
                <a:moveTo>
                  <a:pt x="16434" y="477"/>
                </a:moveTo>
                <a:lnTo>
                  <a:pt x="16617" y="514"/>
                </a:lnTo>
                <a:lnTo>
                  <a:pt x="16764" y="587"/>
                </a:lnTo>
                <a:lnTo>
                  <a:pt x="16837" y="734"/>
                </a:lnTo>
                <a:lnTo>
                  <a:pt x="16911" y="880"/>
                </a:lnTo>
                <a:lnTo>
                  <a:pt x="16947" y="1064"/>
                </a:lnTo>
                <a:lnTo>
                  <a:pt x="16947" y="1247"/>
                </a:lnTo>
                <a:lnTo>
                  <a:pt x="16911" y="1541"/>
                </a:lnTo>
                <a:lnTo>
                  <a:pt x="16764" y="1871"/>
                </a:lnTo>
                <a:lnTo>
                  <a:pt x="16544" y="2128"/>
                </a:lnTo>
                <a:lnTo>
                  <a:pt x="16104" y="2641"/>
                </a:lnTo>
                <a:lnTo>
                  <a:pt x="15077" y="3668"/>
                </a:lnTo>
                <a:lnTo>
                  <a:pt x="14086" y="4549"/>
                </a:lnTo>
                <a:lnTo>
                  <a:pt x="14013" y="4402"/>
                </a:lnTo>
                <a:lnTo>
                  <a:pt x="14123" y="4329"/>
                </a:lnTo>
                <a:lnTo>
                  <a:pt x="14967" y="3632"/>
                </a:lnTo>
                <a:lnTo>
                  <a:pt x="15370" y="3228"/>
                </a:lnTo>
                <a:lnTo>
                  <a:pt x="15737" y="2825"/>
                </a:lnTo>
                <a:lnTo>
                  <a:pt x="16067" y="2384"/>
                </a:lnTo>
                <a:lnTo>
                  <a:pt x="16361" y="1908"/>
                </a:lnTo>
                <a:lnTo>
                  <a:pt x="16617" y="1431"/>
                </a:lnTo>
                <a:lnTo>
                  <a:pt x="16764" y="880"/>
                </a:lnTo>
                <a:lnTo>
                  <a:pt x="16764" y="770"/>
                </a:lnTo>
                <a:lnTo>
                  <a:pt x="16727" y="697"/>
                </a:lnTo>
                <a:lnTo>
                  <a:pt x="16654" y="660"/>
                </a:lnTo>
                <a:lnTo>
                  <a:pt x="16544" y="660"/>
                </a:lnTo>
                <a:lnTo>
                  <a:pt x="15920" y="770"/>
                </a:lnTo>
                <a:lnTo>
                  <a:pt x="15333" y="954"/>
                </a:lnTo>
                <a:lnTo>
                  <a:pt x="15333" y="954"/>
                </a:lnTo>
                <a:lnTo>
                  <a:pt x="15590" y="807"/>
                </a:lnTo>
                <a:lnTo>
                  <a:pt x="15884" y="660"/>
                </a:lnTo>
                <a:lnTo>
                  <a:pt x="16177" y="550"/>
                </a:lnTo>
                <a:lnTo>
                  <a:pt x="16434" y="477"/>
                </a:lnTo>
                <a:close/>
                <a:moveTo>
                  <a:pt x="9354" y="4182"/>
                </a:moveTo>
                <a:lnTo>
                  <a:pt x="9208" y="4255"/>
                </a:lnTo>
                <a:lnTo>
                  <a:pt x="9134" y="4365"/>
                </a:lnTo>
                <a:lnTo>
                  <a:pt x="9134" y="4439"/>
                </a:lnTo>
                <a:lnTo>
                  <a:pt x="9171" y="4512"/>
                </a:lnTo>
                <a:lnTo>
                  <a:pt x="9208" y="4585"/>
                </a:lnTo>
                <a:lnTo>
                  <a:pt x="9281" y="4622"/>
                </a:lnTo>
                <a:lnTo>
                  <a:pt x="9428" y="4622"/>
                </a:lnTo>
                <a:lnTo>
                  <a:pt x="9538" y="4585"/>
                </a:lnTo>
                <a:lnTo>
                  <a:pt x="9611" y="4475"/>
                </a:lnTo>
                <a:lnTo>
                  <a:pt x="9648" y="4402"/>
                </a:lnTo>
                <a:lnTo>
                  <a:pt x="9648" y="4292"/>
                </a:lnTo>
                <a:lnTo>
                  <a:pt x="9611" y="4255"/>
                </a:lnTo>
                <a:lnTo>
                  <a:pt x="9538" y="4182"/>
                </a:lnTo>
                <a:close/>
                <a:moveTo>
                  <a:pt x="13243" y="6566"/>
                </a:moveTo>
                <a:lnTo>
                  <a:pt x="13169" y="6639"/>
                </a:lnTo>
                <a:lnTo>
                  <a:pt x="13133" y="6713"/>
                </a:lnTo>
                <a:lnTo>
                  <a:pt x="13133" y="6860"/>
                </a:lnTo>
                <a:lnTo>
                  <a:pt x="13133" y="6933"/>
                </a:lnTo>
                <a:lnTo>
                  <a:pt x="13206" y="6970"/>
                </a:lnTo>
                <a:lnTo>
                  <a:pt x="13316" y="7006"/>
                </a:lnTo>
                <a:lnTo>
                  <a:pt x="13463" y="6970"/>
                </a:lnTo>
                <a:lnTo>
                  <a:pt x="13536" y="6933"/>
                </a:lnTo>
                <a:lnTo>
                  <a:pt x="13536" y="6860"/>
                </a:lnTo>
                <a:lnTo>
                  <a:pt x="13573" y="6750"/>
                </a:lnTo>
                <a:lnTo>
                  <a:pt x="13536" y="6676"/>
                </a:lnTo>
                <a:lnTo>
                  <a:pt x="13463" y="6603"/>
                </a:lnTo>
                <a:lnTo>
                  <a:pt x="13316" y="6566"/>
                </a:lnTo>
                <a:close/>
                <a:moveTo>
                  <a:pt x="12216" y="7300"/>
                </a:moveTo>
                <a:lnTo>
                  <a:pt x="12105" y="7336"/>
                </a:lnTo>
                <a:lnTo>
                  <a:pt x="12032" y="7410"/>
                </a:lnTo>
                <a:lnTo>
                  <a:pt x="11995" y="7520"/>
                </a:lnTo>
                <a:lnTo>
                  <a:pt x="11995" y="7630"/>
                </a:lnTo>
                <a:lnTo>
                  <a:pt x="12032" y="7703"/>
                </a:lnTo>
                <a:lnTo>
                  <a:pt x="12105" y="7777"/>
                </a:lnTo>
                <a:lnTo>
                  <a:pt x="12216" y="7777"/>
                </a:lnTo>
                <a:lnTo>
                  <a:pt x="12289" y="7740"/>
                </a:lnTo>
                <a:lnTo>
                  <a:pt x="12362" y="7703"/>
                </a:lnTo>
                <a:lnTo>
                  <a:pt x="12436" y="7630"/>
                </a:lnTo>
                <a:lnTo>
                  <a:pt x="12436" y="7520"/>
                </a:lnTo>
                <a:lnTo>
                  <a:pt x="12436" y="7410"/>
                </a:lnTo>
                <a:lnTo>
                  <a:pt x="12326" y="7336"/>
                </a:lnTo>
                <a:lnTo>
                  <a:pt x="12216" y="7300"/>
                </a:lnTo>
                <a:close/>
                <a:moveTo>
                  <a:pt x="12729" y="8033"/>
                </a:moveTo>
                <a:lnTo>
                  <a:pt x="12656" y="8107"/>
                </a:lnTo>
                <a:lnTo>
                  <a:pt x="12656" y="8143"/>
                </a:lnTo>
                <a:lnTo>
                  <a:pt x="12619" y="8253"/>
                </a:lnTo>
                <a:lnTo>
                  <a:pt x="12619" y="8400"/>
                </a:lnTo>
                <a:lnTo>
                  <a:pt x="12656" y="8437"/>
                </a:lnTo>
                <a:lnTo>
                  <a:pt x="12692" y="8474"/>
                </a:lnTo>
                <a:lnTo>
                  <a:pt x="12729" y="8474"/>
                </a:lnTo>
                <a:lnTo>
                  <a:pt x="12802" y="8510"/>
                </a:lnTo>
                <a:lnTo>
                  <a:pt x="12912" y="8474"/>
                </a:lnTo>
                <a:lnTo>
                  <a:pt x="12986" y="8437"/>
                </a:lnTo>
                <a:lnTo>
                  <a:pt x="13022" y="8400"/>
                </a:lnTo>
                <a:lnTo>
                  <a:pt x="13022" y="8253"/>
                </a:lnTo>
                <a:lnTo>
                  <a:pt x="13022" y="8180"/>
                </a:lnTo>
                <a:lnTo>
                  <a:pt x="12949" y="8107"/>
                </a:lnTo>
                <a:lnTo>
                  <a:pt x="12912" y="8033"/>
                </a:lnTo>
                <a:close/>
                <a:moveTo>
                  <a:pt x="10051" y="2128"/>
                </a:moveTo>
                <a:lnTo>
                  <a:pt x="10455" y="2164"/>
                </a:lnTo>
                <a:lnTo>
                  <a:pt x="10858" y="2238"/>
                </a:lnTo>
                <a:lnTo>
                  <a:pt x="11262" y="2348"/>
                </a:lnTo>
                <a:lnTo>
                  <a:pt x="11225" y="2458"/>
                </a:lnTo>
                <a:lnTo>
                  <a:pt x="11262" y="2568"/>
                </a:lnTo>
                <a:lnTo>
                  <a:pt x="11335" y="2641"/>
                </a:lnTo>
                <a:lnTo>
                  <a:pt x="11445" y="2715"/>
                </a:lnTo>
                <a:lnTo>
                  <a:pt x="11629" y="2715"/>
                </a:lnTo>
                <a:lnTo>
                  <a:pt x="11775" y="2788"/>
                </a:lnTo>
                <a:lnTo>
                  <a:pt x="12105" y="2935"/>
                </a:lnTo>
                <a:lnTo>
                  <a:pt x="12179" y="2971"/>
                </a:lnTo>
                <a:lnTo>
                  <a:pt x="12252" y="3008"/>
                </a:lnTo>
                <a:lnTo>
                  <a:pt x="12472" y="3191"/>
                </a:lnTo>
                <a:lnTo>
                  <a:pt x="12692" y="3412"/>
                </a:lnTo>
                <a:lnTo>
                  <a:pt x="13096" y="3852"/>
                </a:lnTo>
                <a:lnTo>
                  <a:pt x="11482" y="4842"/>
                </a:lnTo>
                <a:lnTo>
                  <a:pt x="9868" y="5796"/>
                </a:lnTo>
                <a:lnTo>
                  <a:pt x="6090" y="8070"/>
                </a:lnTo>
                <a:lnTo>
                  <a:pt x="5209" y="8620"/>
                </a:lnTo>
                <a:lnTo>
                  <a:pt x="5356" y="8327"/>
                </a:lnTo>
                <a:lnTo>
                  <a:pt x="5649" y="7960"/>
                </a:lnTo>
                <a:lnTo>
                  <a:pt x="5943" y="7557"/>
                </a:lnTo>
                <a:lnTo>
                  <a:pt x="5906" y="7483"/>
                </a:lnTo>
                <a:lnTo>
                  <a:pt x="5870" y="7483"/>
                </a:lnTo>
                <a:lnTo>
                  <a:pt x="5686" y="7593"/>
                </a:lnTo>
                <a:lnTo>
                  <a:pt x="5539" y="7740"/>
                </a:lnTo>
                <a:lnTo>
                  <a:pt x="5209" y="8070"/>
                </a:lnTo>
                <a:lnTo>
                  <a:pt x="4989" y="8437"/>
                </a:lnTo>
                <a:lnTo>
                  <a:pt x="4769" y="8840"/>
                </a:lnTo>
                <a:lnTo>
                  <a:pt x="4732" y="8877"/>
                </a:lnTo>
                <a:lnTo>
                  <a:pt x="4622" y="8584"/>
                </a:lnTo>
                <a:lnTo>
                  <a:pt x="4916" y="8107"/>
                </a:lnTo>
                <a:lnTo>
                  <a:pt x="5283" y="7630"/>
                </a:lnTo>
                <a:lnTo>
                  <a:pt x="5649" y="7190"/>
                </a:lnTo>
                <a:lnTo>
                  <a:pt x="6016" y="6786"/>
                </a:lnTo>
                <a:lnTo>
                  <a:pt x="6016" y="6750"/>
                </a:lnTo>
                <a:lnTo>
                  <a:pt x="6016" y="6713"/>
                </a:lnTo>
                <a:lnTo>
                  <a:pt x="5943" y="6713"/>
                </a:lnTo>
                <a:lnTo>
                  <a:pt x="5539" y="7043"/>
                </a:lnTo>
                <a:lnTo>
                  <a:pt x="5173" y="7410"/>
                </a:lnTo>
                <a:lnTo>
                  <a:pt x="4842" y="7777"/>
                </a:lnTo>
                <a:lnTo>
                  <a:pt x="4512" y="8180"/>
                </a:lnTo>
                <a:lnTo>
                  <a:pt x="4476" y="7923"/>
                </a:lnTo>
                <a:lnTo>
                  <a:pt x="4439" y="7667"/>
                </a:lnTo>
                <a:lnTo>
                  <a:pt x="4659" y="7336"/>
                </a:lnTo>
                <a:lnTo>
                  <a:pt x="4879" y="7080"/>
                </a:lnTo>
                <a:lnTo>
                  <a:pt x="5686" y="6016"/>
                </a:lnTo>
                <a:lnTo>
                  <a:pt x="5723" y="5943"/>
                </a:lnTo>
                <a:lnTo>
                  <a:pt x="5686" y="5906"/>
                </a:lnTo>
                <a:lnTo>
                  <a:pt x="5576" y="5906"/>
                </a:lnTo>
                <a:lnTo>
                  <a:pt x="5283" y="6199"/>
                </a:lnTo>
                <a:lnTo>
                  <a:pt x="4953" y="6529"/>
                </a:lnTo>
                <a:lnTo>
                  <a:pt x="4402" y="7153"/>
                </a:lnTo>
                <a:lnTo>
                  <a:pt x="4402" y="6529"/>
                </a:lnTo>
                <a:lnTo>
                  <a:pt x="4622" y="6199"/>
                </a:lnTo>
                <a:lnTo>
                  <a:pt x="4953" y="5759"/>
                </a:lnTo>
                <a:lnTo>
                  <a:pt x="5136" y="5502"/>
                </a:lnTo>
                <a:lnTo>
                  <a:pt x="5246" y="5392"/>
                </a:lnTo>
                <a:lnTo>
                  <a:pt x="5393" y="5319"/>
                </a:lnTo>
                <a:lnTo>
                  <a:pt x="5429" y="5319"/>
                </a:lnTo>
                <a:lnTo>
                  <a:pt x="5429" y="5282"/>
                </a:lnTo>
                <a:lnTo>
                  <a:pt x="5393" y="5246"/>
                </a:lnTo>
                <a:lnTo>
                  <a:pt x="5393" y="5209"/>
                </a:lnTo>
                <a:lnTo>
                  <a:pt x="5173" y="5209"/>
                </a:lnTo>
                <a:lnTo>
                  <a:pt x="5063" y="5282"/>
                </a:lnTo>
                <a:lnTo>
                  <a:pt x="4953" y="5356"/>
                </a:lnTo>
                <a:lnTo>
                  <a:pt x="4769" y="5539"/>
                </a:lnTo>
                <a:lnTo>
                  <a:pt x="4622" y="5722"/>
                </a:lnTo>
                <a:lnTo>
                  <a:pt x="4476" y="5869"/>
                </a:lnTo>
                <a:lnTo>
                  <a:pt x="4586" y="5466"/>
                </a:lnTo>
                <a:lnTo>
                  <a:pt x="4732" y="5062"/>
                </a:lnTo>
                <a:lnTo>
                  <a:pt x="4879" y="4842"/>
                </a:lnTo>
                <a:lnTo>
                  <a:pt x="5026" y="4622"/>
                </a:lnTo>
                <a:lnTo>
                  <a:pt x="5209" y="4402"/>
                </a:lnTo>
                <a:lnTo>
                  <a:pt x="5393" y="4219"/>
                </a:lnTo>
                <a:lnTo>
                  <a:pt x="5796" y="3852"/>
                </a:lnTo>
                <a:lnTo>
                  <a:pt x="6236" y="3522"/>
                </a:lnTo>
                <a:lnTo>
                  <a:pt x="6677" y="3228"/>
                </a:lnTo>
                <a:lnTo>
                  <a:pt x="7117" y="2935"/>
                </a:lnTo>
                <a:lnTo>
                  <a:pt x="7594" y="2715"/>
                </a:lnTo>
                <a:lnTo>
                  <a:pt x="8070" y="2494"/>
                </a:lnTo>
                <a:lnTo>
                  <a:pt x="8474" y="2348"/>
                </a:lnTo>
                <a:lnTo>
                  <a:pt x="8841" y="2238"/>
                </a:lnTo>
                <a:lnTo>
                  <a:pt x="9244" y="2164"/>
                </a:lnTo>
                <a:lnTo>
                  <a:pt x="9648" y="2128"/>
                </a:lnTo>
                <a:close/>
                <a:moveTo>
                  <a:pt x="13316" y="4219"/>
                </a:moveTo>
                <a:lnTo>
                  <a:pt x="13426" y="4365"/>
                </a:lnTo>
                <a:lnTo>
                  <a:pt x="12582" y="5026"/>
                </a:lnTo>
                <a:lnTo>
                  <a:pt x="11702" y="5649"/>
                </a:lnTo>
                <a:lnTo>
                  <a:pt x="10785" y="6273"/>
                </a:lnTo>
                <a:lnTo>
                  <a:pt x="9868" y="6860"/>
                </a:lnTo>
                <a:lnTo>
                  <a:pt x="8877" y="7446"/>
                </a:lnTo>
                <a:lnTo>
                  <a:pt x="7887" y="8033"/>
                </a:lnTo>
                <a:lnTo>
                  <a:pt x="6860" y="8584"/>
                </a:lnTo>
                <a:lnTo>
                  <a:pt x="5796" y="9097"/>
                </a:lnTo>
                <a:lnTo>
                  <a:pt x="4989" y="9464"/>
                </a:lnTo>
                <a:lnTo>
                  <a:pt x="4916" y="9317"/>
                </a:lnTo>
                <a:lnTo>
                  <a:pt x="4953" y="9207"/>
                </a:lnTo>
                <a:lnTo>
                  <a:pt x="6053" y="8584"/>
                </a:lnTo>
                <a:lnTo>
                  <a:pt x="10198" y="6089"/>
                </a:lnTo>
                <a:lnTo>
                  <a:pt x="11775" y="5136"/>
                </a:lnTo>
                <a:lnTo>
                  <a:pt x="13316" y="4219"/>
                </a:lnTo>
                <a:close/>
                <a:moveTo>
                  <a:pt x="3962" y="7960"/>
                </a:moveTo>
                <a:lnTo>
                  <a:pt x="3999" y="8070"/>
                </a:lnTo>
                <a:lnTo>
                  <a:pt x="3999" y="8107"/>
                </a:lnTo>
                <a:lnTo>
                  <a:pt x="4146" y="8694"/>
                </a:lnTo>
                <a:lnTo>
                  <a:pt x="3962" y="9024"/>
                </a:lnTo>
                <a:lnTo>
                  <a:pt x="3925" y="9097"/>
                </a:lnTo>
                <a:lnTo>
                  <a:pt x="3925" y="9134"/>
                </a:lnTo>
                <a:lnTo>
                  <a:pt x="3999" y="9244"/>
                </a:lnTo>
                <a:lnTo>
                  <a:pt x="3339" y="9501"/>
                </a:lnTo>
                <a:lnTo>
                  <a:pt x="3008" y="9611"/>
                </a:lnTo>
                <a:lnTo>
                  <a:pt x="2642" y="9684"/>
                </a:lnTo>
                <a:lnTo>
                  <a:pt x="2898" y="9171"/>
                </a:lnTo>
                <a:lnTo>
                  <a:pt x="3229" y="8694"/>
                </a:lnTo>
                <a:lnTo>
                  <a:pt x="3559" y="8327"/>
                </a:lnTo>
                <a:lnTo>
                  <a:pt x="3962" y="7960"/>
                </a:lnTo>
                <a:close/>
                <a:moveTo>
                  <a:pt x="13609" y="4732"/>
                </a:moveTo>
                <a:lnTo>
                  <a:pt x="13683" y="4915"/>
                </a:lnTo>
                <a:lnTo>
                  <a:pt x="12986" y="5502"/>
                </a:lnTo>
                <a:lnTo>
                  <a:pt x="12105" y="6199"/>
                </a:lnTo>
                <a:lnTo>
                  <a:pt x="11225" y="6823"/>
                </a:lnTo>
                <a:lnTo>
                  <a:pt x="10308" y="7446"/>
                </a:lnTo>
                <a:lnTo>
                  <a:pt x="9354" y="8033"/>
                </a:lnTo>
                <a:lnTo>
                  <a:pt x="8401" y="8584"/>
                </a:lnTo>
                <a:lnTo>
                  <a:pt x="7447" y="9097"/>
                </a:lnTo>
                <a:lnTo>
                  <a:pt x="6456" y="9574"/>
                </a:lnTo>
                <a:lnTo>
                  <a:pt x="5429" y="10014"/>
                </a:lnTo>
                <a:lnTo>
                  <a:pt x="5246" y="9794"/>
                </a:lnTo>
                <a:lnTo>
                  <a:pt x="5466" y="9684"/>
                </a:lnTo>
                <a:lnTo>
                  <a:pt x="6603" y="9134"/>
                </a:lnTo>
                <a:lnTo>
                  <a:pt x="7740" y="8547"/>
                </a:lnTo>
                <a:lnTo>
                  <a:pt x="8877" y="7923"/>
                </a:lnTo>
                <a:lnTo>
                  <a:pt x="9978" y="7263"/>
                </a:lnTo>
                <a:lnTo>
                  <a:pt x="10895" y="6676"/>
                </a:lnTo>
                <a:lnTo>
                  <a:pt x="11812" y="6053"/>
                </a:lnTo>
                <a:lnTo>
                  <a:pt x="12729" y="5392"/>
                </a:lnTo>
                <a:lnTo>
                  <a:pt x="13609" y="4732"/>
                </a:lnTo>
                <a:close/>
                <a:moveTo>
                  <a:pt x="11995" y="9721"/>
                </a:moveTo>
                <a:lnTo>
                  <a:pt x="12472" y="9831"/>
                </a:lnTo>
                <a:lnTo>
                  <a:pt x="12436" y="9867"/>
                </a:lnTo>
                <a:lnTo>
                  <a:pt x="12032" y="10271"/>
                </a:lnTo>
                <a:lnTo>
                  <a:pt x="12032" y="10198"/>
                </a:lnTo>
                <a:lnTo>
                  <a:pt x="11995" y="9721"/>
                </a:lnTo>
                <a:close/>
                <a:moveTo>
                  <a:pt x="2715" y="8804"/>
                </a:moveTo>
                <a:lnTo>
                  <a:pt x="2422" y="9317"/>
                </a:lnTo>
                <a:lnTo>
                  <a:pt x="2165" y="9867"/>
                </a:lnTo>
                <a:lnTo>
                  <a:pt x="2165" y="9941"/>
                </a:lnTo>
                <a:lnTo>
                  <a:pt x="2201" y="10051"/>
                </a:lnTo>
                <a:lnTo>
                  <a:pt x="2275" y="10088"/>
                </a:lnTo>
                <a:lnTo>
                  <a:pt x="2348" y="10124"/>
                </a:lnTo>
                <a:lnTo>
                  <a:pt x="2898" y="10014"/>
                </a:lnTo>
                <a:lnTo>
                  <a:pt x="3449" y="9867"/>
                </a:lnTo>
                <a:lnTo>
                  <a:pt x="3925" y="9684"/>
                </a:lnTo>
                <a:lnTo>
                  <a:pt x="4439" y="9464"/>
                </a:lnTo>
                <a:lnTo>
                  <a:pt x="4549" y="9684"/>
                </a:lnTo>
                <a:lnTo>
                  <a:pt x="3559" y="10124"/>
                </a:lnTo>
                <a:lnTo>
                  <a:pt x="3082" y="10308"/>
                </a:lnTo>
                <a:lnTo>
                  <a:pt x="2568" y="10528"/>
                </a:lnTo>
                <a:lnTo>
                  <a:pt x="2275" y="10638"/>
                </a:lnTo>
                <a:lnTo>
                  <a:pt x="2018" y="10674"/>
                </a:lnTo>
                <a:lnTo>
                  <a:pt x="1761" y="10711"/>
                </a:lnTo>
                <a:lnTo>
                  <a:pt x="1468" y="10711"/>
                </a:lnTo>
                <a:lnTo>
                  <a:pt x="2091" y="9794"/>
                </a:lnTo>
                <a:lnTo>
                  <a:pt x="2348" y="9317"/>
                </a:lnTo>
                <a:lnTo>
                  <a:pt x="2642" y="8877"/>
                </a:lnTo>
                <a:lnTo>
                  <a:pt x="2715" y="8804"/>
                </a:lnTo>
                <a:close/>
                <a:moveTo>
                  <a:pt x="13829" y="5429"/>
                </a:moveTo>
                <a:lnTo>
                  <a:pt x="13940" y="5943"/>
                </a:lnTo>
                <a:lnTo>
                  <a:pt x="13940" y="6456"/>
                </a:lnTo>
                <a:lnTo>
                  <a:pt x="13940" y="6896"/>
                </a:lnTo>
                <a:lnTo>
                  <a:pt x="13866" y="7336"/>
                </a:lnTo>
                <a:lnTo>
                  <a:pt x="13756" y="7740"/>
                </a:lnTo>
                <a:lnTo>
                  <a:pt x="13609" y="8143"/>
                </a:lnTo>
                <a:lnTo>
                  <a:pt x="13426" y="8547"/>
                </a:lnTo>
                <a:lnTo>
                  <a:pt x="13206" y="8914"/>
                </a:lnTo>
                <a:lnTo>
                  <a:pt x="12949" y="9281"/>
                </a:lnTo>
                <a:lnTo>
                  <a:pt x="12656" y="9647"/>
                </a:lnTo>
                <a:lnTo>
                  <a:pt x="12289" y="9611"/>
                </a:lnTo>
                <a:lnTo>
                  <a:pt x="11922" y="9537"/>
                </a:lnTo>
                <a:lnTo>
                  <a:pt x="11849" y="9574"/>
                </a:lnTo>
                <a:lnTo>
                  <a:pt x="11812" y="9574"/>
                </a:lnTo>
                <a:lnTo>
                  <a:pt x="11775" y="9647"/>
                </a:lnTo>
                <a:lnTo>
                  <a:pt x="11702" y="10418"/>
                </a:lnTo>
                <a:lnTo>
                  <a:pt x="11702" y="10491"/>
                </a:lnTo>
                <a:lnTo>
                  <a:pt x="11409" y="10711"/>
                </a:lnTo>
                <a:lnTo>
                  <a:pt x="11188" y="10821"/>
                </a:lnTo>
                <a:lnTo>
                  <a:pt x="11152" y="10858"/>
                </a:lnTo>
                <a:lnTo>
                  <a:pt x="11042" y="10931"/>
                </a:lnTo>
                <a:lnTo>
                  <a:pt x="11042" y="10564"/>
                </a:lnTo>
                <a:lnTo>
                  <a:pt x="11115" y="10198"/>
                </a:lnTo>
                <a:lnTo>
                  <a:pt x="11188" y="9867"/>
                </a:lnTo>
                <a:lnTo>
                  <a:pt x="11298" y="9501"/>
                </a:lnTo>
                <a:lnTo>
                  <a:pt x="11298" y="9464"/>
                </a:lnTo>
                <a:lnTo>
                  <a:pt x="11262" y="9427"/>
                </a:lnTo>
                <a:lnTo>
                  <a:pt x="11225" y="9427"/>
                </a:lnTo>
                <a:lnTo>
                  <a:pt x="11188" y="9464"/>
                </a:lnTo>
                <a:lnTo>
                  <a:pt x="11078" y="9647"/>
                </a:lnTo>
                <a:lnTo>
                  <a:pt x="10968" y="9831"/>
                </a:lnTo>
                <a:lnTo>
                  <a:pt x="10785" y="10234"/>
                </a:lnTo>
                <a:lnTo>
                  <a:pt x="10712" y="10638"/>
                </a:lnTo>
                <a:lnTo>
                  <a:pt x="10712" y="11078"/>
                </a:lnTo>
                <a:lnTo>
                  <a:pt x="10271" y="11261"/>
                </a:lnTo>
                <a:lnTo>
                  <a:pt x="9831" y="11371"/>
                </a:lnTo>
                <a:lnTo>
                  <a:pt x="9868" y="11005"/>
                </a:lnTo>
                <a:lnTo>
                  <a:pt x="9978" y="10638"/>
                </a:lnTo>
                <a:lnTo>
                  <a:pt x="10051" y="10344"/>
                </a:lnTo>
                <a:lnTo>
                  <a:pt x="10161" y="10088"/>
                </a:lnTo>
                <a:lnTo>
                  <a:pt x="10418" y="9574"/>
                </a:lnTo>
                <a:lnTo>
                  <a:pt x="10418" y="9537"/>
                </a:lnTo>
                <a:lnTo>
                  <a:pt x="10381" y="9501"/>
                </a:lnTo>
                <a:lnTo>
                  <a:pt x="10345" y="9501"/>
                </a:lnTo>
                <a:lnTo>
                  <a:pt x="10345" y="9537"/>
                </a:lnTo>
                <a:lnTo>
                  <a:pt x="10015" y="9941"/>
                </a:lnTo>
                <a:lnTo>
                  <a:pt x="9758" y="10418"/>
                </a:lnTo>
                <a:lnTo>
                  <a:pt x="9538" y="10895"/>
                </a:lnTo>
                <a:lnTo>
                  <a:pt x="9501" y="11151"/>
                </a:lnTo>
                <a:lnTo>
                  <a:pt x="9428" y="11408"/>
                </a:lnTo>
                <a:lnTo>
                  <a:pt x="8951" y="11408"/>
                </a:lnTo>
                <a:lnTo>
                  <a:pt x="8951" y="11261"/>
                </a:lnTo>
                <a:lnTo>
                  <a:pt x="8914" y="11225"/>
                </a:lnTo>
                <a:lnTo>
                  <a:pt x="8877" y="11188"/>
                </a:lnTo>
                <a:lnTo>
                  <a:pt x="8841" y="11188"/>
                </a:lnTo>
                <a:lnTo>
                  <a:pt x="8804" y="11225"/>
                </a:lnTo>
                <a:lnTo>
                  <a:pt x="8731" y="11298"/>
                </a:lnTo>
                <a:lnTo>
                  <a:pt x="9171" y="10454"/>
                </a:lnTo>
                <a:lnTo>
                  <a:pt x="9391" y="10051"/>
                </a:lnTo>
                <a:lnTo>
                  <a:pt x="9684" y="9647"/>
                </a:lnTo>
                <a:lnTo>
                  <a:pt x="9684" y="9611"/>
                </a:lnTo>
                <a:lnTo>
                  <a:pt x="9648" y="9611"/>
                </a:lnTo>
                <a:lnTo>
                  <a:pt x="9648" y="9574"/>
                </a:lnTo>
                <a:lnTo>
                  <a:pt x="9611" y="9611"/>
                </a:lnTo>
                <a:lnTo>
                  <a:pt x="9244" y="10014"/>
                </a:lnTo>
                <a:lnTo>
                  <a:pt x="8914" y="10418"/>
                </a:lnTo>
                <a:lnTo>
                  <a:pt x="8621" y="10858"/>
                </a:lnTo>
                <a:lnTo>
                  <a:pt x="8327" y="11335"/>
                </a:lnTo>
                <a:lnTo>
                  <a:pt x="7960" y="11225"/>
                </a:lnTo>
                <a:lnTo>
                  <a:pt x="7997" y="11188"/>
                </a:lnTo>
                <a:lnTo>
                  <a:pt x="7997" y="11151"/>
                </a:lnTo>
                <a:lnTo>
                  <a:pt x="7960" y="11115"/>
                </a:lnTo>
                <a:lnTo>
                  <a:pt x="7960" y="11078"/>
                </a:lnTo>
                <a:lnTo>
                  <a:pt x="7924" y="10968"/>
                </a:lnTo>
                <a:lnTo>
                  <a:pt x="7960" y="10858"/>
                </a:lnTo>
                <a:lnTo>
                  <a:pt x="8034" y="10601"/>
                </a:lnTo>
                <a:lnTo>
                  <a:pt x="8181" y="10308"/>
                </a:lnTo>
                <a:lnTo>
                  <a:pt x="8474" y="9831"/>
                </a:lnTo>
                <a:lnTo>
                  <a:pt x="8767" y="9427"/>
                </a:lnTo>
                <a:lnTo>
                  <a:pt x="8804" y="9391"/>
                </a:lnTo>
                <a:lnTo>
                  <a:pt x="8767" y="9317"/>
                </a:lnTo>
                <a:lnTo>
                  <a:pt x="8694" y="9317"/>
                </a:lnTo>
                <a:lnTo>
                  <a:pt x="8364" y="9537"/>
                </a:lnTo>
                <a:lnTo>
                  <a:pt x="8107" y="9831"/>
                </a:lnTo>
                <a:lnTo>
                  <a:pt x="7887" y="10124"/>
                </a:lnTo>
                <a:lnTo>
                  <a:pt x="7704" y="10454"/>
                </a:lnTo>
                <a:lnTo>
                  <a:pt x="7594" y="10784"/>
                </a:lnTo>
                <a:lnTo>
                  <a:pt x="7557" y="10968"/>
                </a:lnTo>
                <a:lnTo>
                  <a:pt x="7594" y="11115"/>
                </a:lnTo>
                <a:lnTo>
                  <a:pt x="7153" y="10968"/>
                </a:lnTo>
                <a:lnTo>
                  <a:pt x="6713" y="10784"/>
                </a:lnTo>
                <a:lnTo>
                  <a:pt x="6933" y="10564"/>
                </a:lnTo>
                <a:lnTo>
                  <a:pt x="7080" y="10344"/>
                </a:lnTo>
                <a:lnTo>
                  <a:pt x="7153" y="10234"/>
                </a:lnTo>
                <a:lnTo>
                  <a:pt x="7190" y="10124"/>
                </a:lnTo>
                <a:lnTo>
                  <a:pt x="7190" y="10088"/>
                </a:lnTo>
                <a:lnTo>
                  <a:pt x="7153" y="10088"/>
                </a:lnTo>
                <a:lnTo>
                  <a:pt x="7080" y="10124"/>
                </a:lnTo>
                <a:lnTo>
                  <a:pt x="7007" y="10161"/>
                </a:lnTo>
                <a:lnTo>
                  <a:pt x="6823" y="10308"/>
                </a:lnTo>
                <a:lnTo>
                  <a:pt x="6493" y="10564"/>
                </a:lnTo>
                <a:lnTo>
                  <a:pt x="6420" y="10638"/>
                </a:lnTo>
                <a:lnTo>
                  <a:pt x="5906" y="10344"/>
                </a:lnTo>
                <a:lnTo>
                  <a:pt x="6897" y="9904"/>
                </a:lnTo>
                <a:lnTo>
                  <a:pt x="7887" y="9391"/>
                </a:lnTo>
                <a:lnTo>
                  <a:pt x="8877" y="8877"/>
                </a:lnTo>
                <a:lnTo>
                  <a:pt x="9795" y="8327"/>
                </a:lnTo>
                <a:lnTo>
                  <a:pt x="10748" y="7740"/>
                </a:lnTo>
                <a:lnTo>
                  <a:pt x="11665" y="7116"/>
                </a:lnTo>
                <a:lnTo>
                  <a:pt x="12546" y="6456"/>
                </a:lnTo>
                <a:lnTo>
                  <a:pt x="13426" y="5796"/>
                </a:lnTo>
                <a:lnTo>
                  <a:pt x="13829" y="5429"/>
                </a:lnTo>
                <a:close/>
                <a:moveTo>
                  <a:pt x="1651" y="9757"/>
                </a:moveTo>
                <a:lnTo>
                  <a:pt x="1028" y="10711"/>
                </a:lnTo>
                <a:lnTo>
                  <a:pt x="991" y="10784"/>
                </a:lnTo>
                <a:lnTo>
                  <a:pt x="1028" y="10858"/>
                </a:lnTo>
                <a:lnTo>
                  <a:pt x="1028" y="10931"/>
                </a:lnTo>
                <a:lnTo>
                  <a:pt x="1101" y="10968"/>
                </a:lnTo>
                <a:lnTo>
                  <a:pt x="1358" y="11041"/>
                </a:lnTo>
                <a:lnTo>
                  <a:pt x="1651" y="11078"/>
                </a:lnTo>
                <a:lnTo>
                  <a:pt x="1908" y="11078"/>
                </a:lnTo>
                <a:lnTo>
                  <a:pt x="2165" y="11041"/>
                </a:lnTo>
                <a:lnTo>
                  <a:pt x="2715" y="10858"/>
                </a:lnTo>
                <a:lnTo>
                  <a:pt x="3229" y="10638"/>
                </a:lnTo>
                <a:lnTo>
                  <a:pt x="4769" y="10014"/>
                </a:lnTo>
                <a:lnTo>
                  <a:pt x="4953" y="10198"/>
                </a:lnTo>
                <a:lnTo>
                  <a:pt x="4072" y="10564"/>
                </a:lnTo>
                <a:lnTo>
                  <a:pt x="3192" y="10895"/>
                </a:lnTo>
                <a:lnTo>
                  <a:pt x="2238" y="11188"/>
                </a:lnTo>
                <a:lnTo>
                  <a:pt x="1248" y="11445"/>
                </a:lnTo>
                <a:lnTo>
                  <a:pt x="1101" y="11518"/>
                </a:lnTo>
                <a:lnTo>
                  <a:pt x="844" y="11555"/>
                </a:lnTo>
                <a:lnTo>
                  <a:pt x="624" y="11555"/>
                </a:lnTo>
                <a:lnTo>
                  <a:pt x="551" y="11518"/>
                </a:lnTo>
                <a:lnTo>
                  <a:pt x="477" y="11481"/>
                </a:lnTo>
                <a:lnTo>
                  <a:pt x="477" y="11408"/>
                </a:lnTo>
                <a:lnTo>
                  <a:pt x="514" y="11298"/>
                </a:lnTo>
                <a:lnTo>
                  <a:pt x="661" y="11005"/>
                </a:lnTo>
                <a:lnTo>
                  <a:pt x="991" y="10601"/>
                </a:lnTo>
                <a:lnTo>
                  <a:pt x="1321" y="10161"/>
                </a:lnTo>
                <a:lnTo>
                  <a:pt x="1651" y="9757"/>
                </a:lnTo>
                <a:close/>
                <a:moveTo>
                  <a:pt x="16324" y="0"/>
                </a:moveTo>
                <a:lnTo>
                  <a:pt x="16140" y="37"/>
                </a:lnTo>
                <a:lnTo>
                  <a:pt x="15774" y="147"/>
                </a:lnTo>
                <a:lnTo>
                  <a:pt x="15480" y="330"/>
                </a:lnTo>
                <a:lnTo>
                  <a:pt x="14636" y="807"/>
                </a:lnTo>
                <a:lnTo>
                  <a:pt x="13866" y="1357"/>
                </a:lnTo>
                <a:lnTo>
                  <a:pt x="13059" y="1908"/>
                </a:lnTo>
                <a:lnTo>
                  <a:pt x="12289" y="2458"/>
                </a:lnTo>
                <a:lnTo>
                  <a:pt x="12032" y="2311"/>
                </a:lnTo>
                <a:lnTo>
                  <a:pt x="11812" y="2238"/>
                </a:lnTo>
                <a:lnTo>
                  <a:pt x="11629" y="2238"/>
                </a:lnTo>
                <a:lnTo>
                  <a:pt x="11372" y="2091"/>
                </a:lnTo>
                <a:lnTo>
                  <a:pt x="11115" y="1981"/>
                </a:lnTo>
                <a:lnTo>
                  <a:pt x="10858" y="1908"/>
                </a:lnTo>
                <a:lnTo>
                  <a:pt x="10565" y="1834"/>
                </a:lnTo>
                <a:lnTo>
                  <a:pt x="10015" y="1761"/>
                </a:lnTo>
                <a:lnTo>
                  <a:pt x="9464" y="1761"/>
                </a:lnTo>
                <a:lnTo>
                  <a:pt x="8914" y="1834"/>
                </a:lnTo>
                <a:lnTo>
                  <a:pt x="8364" y="1981"/>
                </a:lnTo>
                <a:lnTo>
                  <a:pt x="7814" y="2164"/>
                </a:lnTo>
                <a:lnTo>
                  <a:pt x="7300" y="2384"/>
                </a:lnTo>
                <a:lnTo>
                  <a:pt x="6677" y="2715"/>
                </a:lnTo>
                <a:lnTo>
                  <a:pt x="6090" y="3081"/>
                </a:lnTo>
                <a:lnTo>
                  <a:pt x="5503" y="3522"/>
                </a:lnTo>
                <a:lnTo>
                  <a:pt x="4989" y="3962"/>
                </a:lnTo>
                <a:lnTo>
                  <a:pt x="4769" y="4219"/>
                </a:lnTo>
                <a:lnTo>
                  <a:pt x="4549" y="4475"/>
                </a:lnTo>
                <a:lnTo>
                  <a:pt x="4402" y="4769"/>
                </a:lnTo>
                <a:lnTo>
                  <a:pt x="4256" y="5062"/>
                </a:lnTo>
                <a:lnTo>
                  <a:pt x="4146" y="5356"/>
                </a:lnTo>
                <a:lnTo>
                  <a:pt x="4035" y="5686"/>
                </a:lnTo>
                <a:lnTo>
                  <a:pt x="3999" y="6016"/>
                </a:lnTo>
                <a:lnTo>
                  <a:pt x="3925" y="6346"/>
                </a:lnTo>
                <a:lnTo>
                  <a:pt x="3889" y="6970"/>
                </a:lnTo>
                <a:lnTo>
                  <a:pt x="3925" y="7630"/>
                </a:lnTo>
                <a:lnTo>
                  <a:pt x="3339" y="7960"/>
                </a:lnTo>
                <a:lnTo>
                  <a:pt x="2752" y="8290"/>
                </a:lnTo>
                <a:lnTo>
                  <a:pt x="2238" y="8657"/>
                </a:lnTo>
                <a:lnTo>
                  <a:pt x="1725" y="9097"/>
                </a:lnTo>
                <a:lnTo>
                  <a:pt x="1248" y="9574"/>
                </a:lnTo>
                <a:lnTo>
                  <a:pt x="808" y="10051"/>
                </a:lnTo>
                <a:lnTo>
                  <a:pt x="404" y="10601"/>
                </a:lnTo>
                <a:lnTo>
                  <a:pt x="221" y="10858"/>
                </a:lnTo>
                <a:lnTo>
                  <a:pt x="74" y="11151"/>
                </a:lnTo>
                <a:lnTo>
                  <a:pt x="1" y="11371"/>
                </a:lnTo>
                <a:lnTo>
                  <a:pt x="37" y="11555"/>
                </a:lnTo>
                <a:lnTo>
                  <a:pt x="111" y="11738"/>
                </a:lnTo>
                <a:lnTo>
                  <a:pt x="184" y="11812"/>
                </a:lnTo>
                <a:lnTo>
                  <a:pt x="257" y="11885"/>
                </a:lnTo>
                <a:lnTo>
                  <a:pt x="477" y="11958"/>
                </a:lnTo>
                <a:lnTo>
                  <a:pt x="697" y="11995"/>
                </a:lnTo>
                <a:lnTo>
                  <a:pt x="918" y="11995"/>
                </a:lnTo>
                <a:lnTo>
                  <a:pt x="1174" y="11958"/>
                </a:lnTo>
                <a:lnTo>
                  <a:pt x="1835" y="11812"/>
                </a:lnTo>
                <a:lnTo>
                  <a:pt x="2495" y="11591"/>
                </a:lnTo>
                <a:lnTo>
                  <a:pt x="3815" y="11151"/>
                </a:lnTo>
                <a:lnTo>
                  <a:pt x="4586" y="10858"/>
                </a:lnTo>
                <a:lnTo>
                  <a:pt x="5356" y="10564"/>
                </a:lnTo>
                <a:lnTo>
                  <a:pt x="5760" y="10858"/>
                </a:lnTo>
                <a:lnTo>
                  <a:pt x="6200" y="11078"/>
                </a:lnTo>
                <a:lnTo>
                  <a:pt x="6236" y="11261"/>
                </a:lnTo>
                <a:lnTo>
                  <a:pt x="6273" y="11335"/>
                </a:lnTo>
                <a:lnTo>
                  <a:pt x="6346" y="11371"/>
                </a:lnTo>
                <a:lnTo>
                  <a:pt x="6493" y="11371"/>
                </a:lnTo>
                <a:lnTo>
                  <a:pt x="6603" y="11261"/>
                </a:lnTo>
                <a:lnTo>
                  <a:pt x="7410" y="11591"/>
                </a:lnTo>
                <a:lnTo>
                  <a:pt x="7814" y="11702"/>
                </a:lnTo>
                <a:lnTo>
                  <a:pt x="8217" y="11812"/>
                </a:lnTo>
                <a:lnTo>
                  <a:pt x="8291" y="11848"/>
                </a:lnTo>
                <a:lnTo>
                  <a:pt x="8364" y="11885"/>
                </a:lnTo>
                <a:lnTo>
                  <a:pt x="8474" y="11848"/>
                </a:lnTo>
                <a:lnTo>
                  <a:pt x="8547" y="11885"/>
                </a:lnTo>
                <a:lnTo>
                  <a:pt x="8877" y="11922"/>
                </a:lnTo>
                <a:lnTo>
                  <a:pt x="9574" y="11922"/>
                </a:lnTo>
                <a:lnTo>
                  <a:pt x="9905" y="11885"/>
                </a:lnTo>
                <a:lnTo>
                  <a:pt x="10235" y="11812"/>
                </a:lnTo>
                <a:lnTo>
                  <a:pt x="10565" y="11702"/>
                </a:lnTo>
                <a:lnTo>
                  <a:pt x="10895" y="11555"/>
                </a:lnTo>
                <a:lnTo>
                  <a:pt x="11225" y="11408"/>
                </a:lnTo>
                <a:lnTo>
                  <a:pt x="11555" y="11225"/>
                </a:lnTo>
                <a:lnTo>
                  <a:pt x="11885" y="11041"/>
                </a:lnTo>
                <a:lnTo>
                  <a:pt x="12179" y="10784"/>
                </a:lnTo>
                <a:lnTo>
                  <a:pt x="12472" y="10564"/>
                </a:lnTo>
                <a:lnTo>
                  <a:pt x="12766" y="10308"/>
                </a:lnTo>
                <a:lnTo>
                  <a:pt x="13022" y="10014"/>
                </a:lnTo>
                <a:lnTo>
                  <a:pt x="13279" y="9721"/>
                </a:lnTo>
                <a:lnTo>
                  <a:pt x="13499" y="9391"/>
                </a:lnTo>
                <a:lnTo>
                  <a:pt x="13719" y="9097"/>
                </a:lnTo>
                <a:lnTo>
                  <a:pt x="13903" y="8730"/>
                </a:lnTo>
                <a:lnTo>
                  <a:pt x="14050" y="8400"/>
                </a:lnTo>
                <a:lnTo>
                  <a:pt x="14196" y="8033"/>
                </a:lnTo>
                <a:lnTo>
                  <a:pt x="14306" y="7667"/>
                </a:lnTo>
                <a:lnTo>
                  <a:pt x="14380" y="7300"/>
                </a:lnTo>
                <a:lnTo>
                  <a:pt x="14453" y="6933"/>
                </a:lnTo>
                <a:lnTo>
                  <a:pt x="14490" y="6529"/>
                </a:lnTo>
                <a:lnTo>
                  <a:pt x="14490" y="6163"/>
                </a:lnTo>
                <a:lnTo>
                  <a:pt x="14453" y="5796"/>
                </a:lnTo>
                <a:lnTo>
                  <a:pt x="14380" y="5429"/>
                </a:lnTo>
                <a:lnTo>
                  <a:pt x="14270" y="5062"/>
                </a:lnTo>
                <a:lnTo>
                  <a:pt x="15113" y="4329"/>
                </a:lnTo>
                <a:lnTo>
                  <a:pt x="15920" y="3558"/>
                </a:lnTo>
                <a:lnTo>
                  <a:pt x="16434" y="3045"/>
                </a:lnTo>
                <a:lnTo>
                  <a:pt x="16691" y="2751"/>
                </a:lnTo>
                <a:lnTo>
                  <a:pt x="16947" y="2458"/>
                </a:lnTo>
                <a:lnTo>
                  <a:pt x="17168" y="2128"/>
                </a:lnTo>
                <a:lnTo>
                  <a:pt x="17351" y="1798"/>
                </a:lnTo>
                <a:lnTo>
                  <a:pt x="17461" y="1431"/>
                </a:lnTo>
                <a:lnTo>
                  <a:pt x="17461" y="1247"/>
                </a:lnTo>
                <a:lnTo>
                  <a:pt x="17461" y="1064"/>
                </a:lnTo>
                <a:lnTo>
                  <a:pt x="17388" y="770"/>
                </a:lnTo>
                <a:lnTo>
                  <a:pt x="17278" y="514"/>
                </a:lnTo>
                <a:lnTo>
                  <a:pt x="17094" y="257"/>
                </a:lnTo>
                <a:lnTo>
                  <a:pt x="16837" y="74"/>
                </a:lnTo>
                <a:lnTo>
                  <a:pt x="16691" y="37"/>
                </a:lnTo>
                <a:lnTo>
                  <a:pt x="1650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729" name="Google Shape;729;p15"/>
          <p:cNvSpPr/>
          <p:nvPr/>
        </p:nvSpPr>
        <p:spPr>
          <a:xfrm>
            <a:off x="6581517" y="4041241"/>
            <a:ext cx="372518" cy="384998"/>
          </a:xfrm>
          <a:custGeom>
            <a:avLst/>
            <a:gdLst/>
            <a:ahLst/>
            <a:cxnLst/>
            <a:rect l="l" t="t" r="r" b="b"/>
            <a:pathLst>
              <a:path w="13133" h="13573" extrusionOk="0">
                <a:moveTo>
                  <a:pt x="2714" y="1798"/>
                </a:moveTo>
                <a:lnTo>
                  <a:pt x="2971" y="1908"/>
                </a:lnTo>
                <a:lnTo>
                  <a:pt x="3118" y="2018"/>
                </a:lnTo>
                <a:lnTo>
                  <a:pt x="3265" y="2128"/>
                </a:lnTo>
                <a:lnTo>
                  <a:pt x="3411" y="2311"/>
                </a:lnTo>
                <a:lnTo>
                  <a:pt x="3485" y="2458"/>
                </a:lnTo>
                <a:lnTo>
                  <a:pt x="3375" y="2458"/>
                </a:lnTo>
                <a:lnTo>
                  <a:pt x="3301" y="2495"/>
                </a:lnTo>
                <a:lnTo>
                  <a:pt x="3265" y="2568"/>
                </a:lnTo>
                <a:lnTo>
                  <a:pt x="3228" y="2605"/>
                </a:lnTo>
                <a:lnTo>
                  <a:pt x="3155" y="2568"/>
                </a:lnTo>
                <a:lnTo>
                  <a:pt x="3008" y="2348"/>
                </a:lnTo>
                <a:lnTo>
                  <a:pt x="2825" y="1981"/>
                </a:lnTo>
                <a:lnTo>
                  <a:pt x="2714" y="1798"/>
                </a:lnTo>
                <a:close/>
                <a:moveTo>
                  <a:pt x="1908" y="2825"/>
                </a:moveTo>
                <a:lnTo>
                  <a:pt x="1797" y="2861"/>
                </a:lnTo>
                <a:lnTo>
                  <a:pt x="1761" y="2898"/>
                </a:lnTo>
                <a:lnTo>
                  <a:pt x="1687" y="2971"/>
                </a:lnTo>
                <a:lnTo>
                  <a:pt x="1687" y="3045"/>
                </a:lnTo>
                <a:lnTo>
                  <a:pt x="1687" y="3118"/>
                </a:lnTo>
                <a:lnTo>
                  <a:pt x="1724" y="3191"/>
                </a:lnTo>
                <a:lnTo>
                  <a:pt x="1797" y="3228"/>
                </a:lnTo>
                <a:lnTo>
                  <a:pt x="1944" y="3301"/>
                </a:lnTo>
                <a:lnTo>
                  <a:pt x="2054" y="3412"/>
                </a:lnTo>
                <a:lnTo>
                  <a:pt x="2164" y="3522"/>
                </a:lnTo>
                <a:lnTo>
                  <a:pt x="2201" y="3595"/>
                </a:lnTo>
                <a:lnTo>
                  <a:pt x="2274" y="3632"/>
                </a:lnTo>
                <a:lnTo>
                  <a:pt x="2384" y="3632"/>
                </a:lnTo>
                <a:lnTo>
                  <a:pt x="2458" y="3558"/>
                </a:lnTo>
                <a:lnTo>
                  <a:pt x="2494" y="3448"/>
                </a:lnTo>
                <a:lnTo>
                  <a:pt x="2494" y="3338"/>
                </a:lnTo>
                <a:lnTo>
                  <a:pt x="2421" y="3228"/>
                </a:lnTo>
                <a:lnTo>
                  <a:pt x="2348" y="3155"/>
                </a:lnTo>
                <a:lnTo>
                  <a:pt x="2164" y="2971"/>
                </a:lnTo>
                <a:lnTo>
                  <a:pt x="1981" y="2861"/>
                </a:lnTo>
                <a:lnTo>
                  <a:pt x="1908" y="2825"/>
                </a:lnTo>
                <a:close/>
                <a:moveTo>
                  <a:pt x="1137" y="2311"/>
                </a:moveTo>
                <a:lnTo>
                  <a:pt x="1614" y="2458"/>
                </a:lnTo>
                <a:lnTo>
                  <a:pt x="2054" y="2678"/>
                </a:lnTo>
                <a:lnTo>
                  <a:pt x="2201" y="2751"/>
                </a:lnTo>
                <a:lnTo>
                  <a:pt x="2348" y="2898"/>
                </a:lnTo>
                <a:lnTo>
                  <a:pt x="2458" y="3008"/>
                </a:lnTo>
                <a:lnTo>
                  <a:pt x="2531" y="3191"/>
                </a:lnTo>
                <a:lnTo>
                  <a:pt x="2568" y="3265"/>
                </a:lnTo>
                <a:lnTo>
                  <a:pt x="2568" y="3338"/>
                </a:lnTo>
                <a:lnTo>
                  <a:pt x="2531" y="3485"/>
                </a:lnTo>
                <a:lnTo>
                  <a:pt x="2384" y="3742"/>
                </a:lnTo>
                <a:lnTo>
                  <a:pt x="2274" y="3852"/>
                </a:lnTo>
                <a:lnTo>
                  <a:pt x="2164" y="3962"/>
                </a:lnTo>
                <a:lnTo>
                  <a:pt x="1834" y="3632"/>
                </a:lnTo>
                <a:lnTo>
                  <a:pt x="1541" y="3228"/>
                </a:lnTo>
                <a:lnTo>
                  <a:pt x="1321" y="2788"/>
                </a:lnTo>
                <a:lnTo>
                  <a:pt x="1137" y="2311"/>
                </a:lnTo>
                <a:close/>
                <a:moveTo>
                  <a:pt x="8804" y="514"/>
                </a:moveTo>
                <a:lnTo>
                  <a:pt x="8694" y="2531"/>
                </a:lnTo>
                <a:lnTo>
                  <a:pt x="8657" y="3632"/>
                </a:lnTo>
                <a:lnTo>
                  <a:pt x="8657" y="4549"/>
                </a:lnTo>
                <a:lnTo>
                  <a:pt x="7556" y="3778"/>
                </a:lnTo>
                <a:lnTo>
                  <a:pt x="7043" y="3375"/>
                </a:lnTo>
                <a:lnTo>
                  <a:pt x="6529" y="2971"/>
                </a:lnTo>
                <a:lnTo>
                  <a:pt x="6639" y="2788"/>
                </a:lnTo>
                <a:lnTo>
                  <a:pt x="6713" y="2678"/>
                </a:lnTo>
                <a:lnTo>
                  <a:pt x="7556" y="1798"/>
                </a:lnTo>
                <a:lnTo>
                  <a:pt x="8290" y="991"/>
                </a:lnTo>
                <a:lnTo>
                  <a:pt x="8510" y="734"/>
                </a:lnTo>
                <a:lnTo>
                  <a:pt x="8657" y="624"/>
                </a:lnTo>
                <a:lnTo>
                  <a:pt x="8804" y="514"/>
                </a:lnTo>
                <a:close/>
                <a:moveTo>
                  <a:pt x="660" y="4145"/>
                </a:moveTo>
                <a:lnTo>
                  <a:pt x="880" y="4219"/>
                </a:lnTo>
                <a:lnTo>
                  <a:pt x="1064" y="4255"/>
                </a:lnTo>
                <a:lnTo>
                  <a:pt x="1247" y="4329"/>
                </a:lnTo>
                <a:lnTo>
                  <a:pt x="1357" y="4439"/>
                </a:lnTo>
                <a:lnTo>
                  <a:pt x="1431" y="4585"/>
                </a:lnTo>
                <a:lnTo>
                  <a:pt x="1467" y="4659"/>
                </a:lnTo>
                <a:lnTo>
                  <a:pt x="1467" y="4732"/>
                </a:lnTo>
                <a:lnTo>
                  <a:pt x="1467" y="4805"/>
                </a:lnTo>
                <a:lnTo>
                  <a:pt x="1394" y="4842"/>
                </a:lnTo>
                <a:lnTo>
                  <a:pt x="1284" y="4805"/>
                </a:lnTo>
                <a:lnTo>
                  <a:pt x="1211" y="4769"/>
                </a:lnTo>
                <a:lnTo>
                  <a:pt x="990" y="4585"/>
                </a:lnTo>
                <a:lnTo>
                  <a:pt x="844" y="4402"/>
                </a:lnTo>
                <a:lnTo>
                  <a:pt x="660" y="4145"/>
                </a:lnTo>
                <a:close/>
                <a:moveTo>
                  <a:pt x="3962" y="2935"/>
                </a:moveTo>
                <a:lnTo>
                  <a:pt x="4218" y="3155"/>
                </a:lnTo>
                <a:lnTo>
                  <a:pt x="4035" y="3338"/>
                </a:lnTo>
                <a:lnTo>
                  <a:pt x="2641" y="4659"/>
                </a:lnTo>
                <a:lnTo>
                  <a:pt x="2311" y="5026"/>
                </a:lnTo>
                <a:lnTo>
                  <a:pt x="2054" y="5392"/>
                </a:lnTo>
                <a:lnTo>
                  <a:pt x="1797" y="5172"/>
                </a:lnTo>
                <a:lnTo>
                  <a:pt x="2971" y="4072"/>
                </a:lnTo>
                <a:lnTo>
                  <a:pt x="3485" y="3522"/>
                </a:lnTo>
                <a:lnTo>
                  <a:pt x="3742" y="3265"/>
                </a:lnTo>
                <a:lnTo>
                  <a:pt x="3962" y="2935"/>
                </a:lnTo>
                <a:close/>
                <a:moveTo>
                  <a:pt x="4989" y="5209"/>
                </a:moveTo>
                <a:lnTo>
                  <a:pt x="5356" y="5686"/>
                </a:lnTo>
                <a:lnTo>
                  <a:pt x="5686" y="6199"/>
                </a:lnTo>
                <a:lnTo>
                  <a:pt x="6199" y="7080"/>
                </a:lnTo>
                <a:lnTo>
                  <a:pt x="6199" y="7080"/>
                </a:lnTo>
                <a:lnTo>
                  <a:pt x="5282" y="6640"/>
                </a:lnTo>
                <a:lnTo>
                  <a:pt x="4365" y="6199"/>
                </a:lnTo>
                <a:lnTo>
                  <a:pt x="4512" y="5943"/>
                </a:lnTo>
                <a:lnTo>
                  <a:pt x="4989" y="5209"/>
                </a:lnTo>
                <a:close/>
                <a:moveTo>
                  <a:pt x="4879" y="4695"/>
                </a:moveTo>
                <a:lnTo>
                  <a:pt x="4805" y="4805"/>
                </a:lnTo>
                <a:lnTo>
                  <a:pt x="4218" y="5649"/>
                </a:lnTo>
                <a:lnTo>
                  <a:pt x="3962" y="6053"/>
                </a:lnTo>
                <a:lnTo>
                  <a:pt x="3852" y="6053"/>
                </a:lnTo>
                <a:lnTo>
                  <a:pt x="3778" y="6126"/>
                </a:lnTo>
                <a:lnTo>
                  <a:pt x="3742" y="6199"/>
                </a:lnTo>
                <a:lnTo>
                  <a:pt x="3705" y="6273"/>
                </a:lnTo>
                <a:lnTo>
                  <a:pt x="3742" y="6346"/>
                </a:lnTo>
                <a:lnTo>
                  <a:pt x="3778" y="6493"/>
                </a:lnTo>
                <a:lnTo>
                  <a:pt x="3852" y="6529"/>
                </a:lnTo>
                <a:lnTo>
                  <a:pt x="3925" y="6566"/>
                </a:lnTo>
                <a:lnTo>
                  <a:pt x="3998" y="6566"/>
                </a:lnTo>
                <a:lnTo>
                  <a:pt x="5172" y="7080"/>
                </a:lnTo>
                <a:lnTo>
                  <a:pt x="5722" y="7336"/>
                </a:lnTo>
                <a:lnTo>
                  <a:pt x="6053" y="7447"/>
                </a:lnTo>
                <a:lnTo>
                  <a:pt x="6346" y="7483"/>
                </a:lnTo>
                <a:lnTo>
                  <a:pt x="6419" y="7483"/>
                </a:lnTo>
                <a:lnTo>
                  <a:pt x="6493" y="7447"/>
                </a:lnTo>
                <a:lnTo>
                  <a:pt x="6529" y="7483"/>
                </a:lnTo>
                <a:lnTo>
                  <a:pt x="6603" y="7483"/>
                </a:lnTo>
                <a:lnTo>
                  <a:pt x="6639" y="7447"/>
                </a:lnTo>
                <a:lnTo>
                  <a:pt x="6639" y="7410"/>
                </a:lnTo>
                <a:lnTo>
                  <a:pt x="6566" y="7080"/>
                </a:lnTo>
                <a:lnTo>
                  <a:pt x="6456" y="6750"/>
                </a:lnTo>
                <a:lnTo>
                  <a:pt x="6273" y="6419"/>
                </a:lnTo>
                <a:lnTo>
                  <a:pt x="6089" y="6089"/>
                </a:lnTo>
                <a:lnTo>
                  <a:pt x="5649" y="5429"/>
                </a:lnTo>
                <a:lnTo>
                  <a:pt x="5135" y="4769"/>
                </a:lnTo>
                <a:lnTo>
                  <a:pt x="5062" y="4695"/>
                </a:lnTo>
                <a:close/>
                <a:moveTo>
                  <a:pt x="9757" y="9537"/>
                </a:moveTo>
                <a:lnTo>
                  <a:pt x="9794" y="9647"/>
                </a:lnTo>
                <a:lnTo>
                  <a:pt x="9831" y="9757"/>
                </a:lnTo>
                <a:lnTo>
                  <a:pt x="9867" y="9867"/>
                </a:lnTo>
                <a:lnTo>
                  <a:pt x="9867" y="9978"/>
                </a:lnTo>
                <a:lnTo>
                  <a:pt x="9831" y="10088"/>
                </a:lnTo>
                <a:lnTo>
                  <a:pt x="9794" y="9757"/>
                </a:lnTo>
                <a:lnTo>
                  <a:pt x="9757" y="9537"/>
                </a:lnTo>
                <a:close/>
                <a:moveTo>
                  <a:pt x="8950" y="8877"/>
                </a:moveTo>
                <a:lnTo>
                  <a:pt x="9207" y="9024"/>
                </a:lnTo>
                <a:lnTo>
                  <a:pt x="9207" y="9207"/>
                </a:lnTo>
                <a:lnTo>
                  <a:pt x="9281" y="9391"/>
                </a:lnTo>
                <a:lnTo>
                  <a:pt x="9391" y="9757"/>
                </a:lnTo>
                <a:lnTo>
                  <a:pt x="9574" y="10418"/>
                </a:lnTo>
                <a:lnTo>
                  <a:pt x="9464" y="10491"/>
                </a:lnTo>
                <a:lnTo>
                  <a:pt x="9391" y="10271"/>
                </a:lnTo>
                <a:lnTo>
                  <a:pt x="9281" y="10088"/>
                </a:lnTo>
                <a:lnTo>
                  <a:pt x="8914" y="9281"/>
                </a:lnTo>
                <a:lnTo>
                  <a:pt x="8840" y="9134"/>
                </a:lnTo>
                <a:lnTo>
                  <a:pt x="8767" y="9024"/>
                </a:lnTo>
                <a:lnTo>
                  <a:pt x="8950" y="8877"/>
                </a:lnTo>
                <a:close/>
                <a:moveTo>
                  <a:pt x="8547" y="9244"/>
                </a:moveTo>
                <a:lnTo>
                  <a:pt x="8547" y="9281"/>
                </a:lnTo>
                <a:lnTo>
                  <a:pt x="8657" y="9281"/>
                </a:lnTo>
                <a:lnTo>
                  <a:pt x="8694" y="9244"/>
                </a:lnTo>
                <a:lnTo>
                  <a:pt x="8657" y="9354"/>
                </a:lnTo>
                <a:lnTo>
                  <a:pt x="8657" y="9464"/>
                </a:lnTo>
                <a:lnTo>
                  <a:pt x="8767" y="9721"/>
                </a:lnTo>
                <a:lnTo>
                  <a:pt x="9024" y="10198"/>
                </a:lnTo>
                <a:lnTo>
                  <a:pt x="9170" y="10528"/>
                </a:lnTo>
                <a:lnTo>
                  <a:pt x="8804" y="10234"/>
                </a:lnTo>
                <a:lnTo>
                  <a:pt x="8804" y="10198"/>
                </a:lnTo>
                <a:lnTo>
                  <a:pt x="8767" y="9904"/>
                </a:lnTo>
                <a:lnTo>
                  <a:pt x="8657" y="9611"/>
                </a:lnTo>
                <a:lnTo>
                  <a:pt x="8584" y="9464"/>
                </a:lnTo>
                <a:lnTo>
                  <a:pt x="8474" y="9317"/>
                </a:lnTo>
                <a:lnTo>
                  <a:pt x="8547" y="9244"/>
                </a:lnTo>
                <a:close/>
                <a:moveTo>
                  <a:pt x="9464" y="10601"/>
                </a:moveTo>
                <a:lnTo>
                  <a:pt x="9574" y="10638"/>
                </a:lnTo>
                <a:lnTo>
                  <a:pt x="9464" y="10638"/>
                </a:lnTo>
                <a:lnTo>
                  <a:pt x="9464" y="10601"/>
                </a:lnTo>
                <a:close/>
                <a:moveTo>
                  <a:pt x="8877" y="8510"/>
                </a:moveTo>
                <a:lnTo>
                  <a:pt x="8584" y="8730"/>
                </a:lnTo>
                <a:lnTo>
                  <a:pt x="8327" y="8914"/>
                </a:lnTo>
                <a:lnTo>
                  <a:pt x="8143" y="9171"/>
                </a:lnTo>
                <a:lnTo>
                  <a:pt x="8070" y="9354"/>
                </a:lnTo>
                <a:lnTo>
                  <a:pt x="7997" y="9501"/>
                </a:lnTo>
                <a:lnTo>
                  <a:pt x="7997" y="9647"/>
                </a:lnTo>
                <a:lnTo>
                  <a:pt x="8033" y="9831"/>
                </a:lnTo>
                <a:lnTo>
                  <a:pt x="8070" y="9978"/>
                </a:lnTo>
                <a:lnTo>
                  <a:pt x="8143" y="10088"/>
                </a:lnTo>
                <a:lnTo>
                  <a:pt x="8363" y="10344"/>
                </a:lnTo>
                <a:lnTo>
                  <a:pt x="8584" y="10564"/>
                </a:lnTo>
                <a:lnTo>
                  <a:pt x="8914" y="10785"/>
                </a:lnTo>
                <a:lnTo>
                  <a:pt x="9244" y="10968"/>
                </a:lnTo>
                <a:lnTo>
                  <a:pt x="9391" y="11041"/>
                </a:lnTo>
                <a:lnTo>
                  <a:pt x="9537" y="11078"/>
                </a:lnTo>
                <a:lnTo>
                  <a:pt x="9684" y="11041"/>
                </a:lnTo>
                <a:lnTo>
                  <a:pt x="9867" y="10968"/>
                </a:lnTo>
                <a:lnTo>
                  <a:pt x="10051" y="10821"/>
                </a:lnTo>
                <a:lnTo>
                  <a:pt x="10234" y="10601"/>
                </a:lnTo>
                <a:lnTo>
                  <a:pt x="10271" y="10491"/>
                </a:lnTo>
                <a:lnTo>
                  <a:pt x="10271" y="10381"/>
                </a:lnTo>
                <a:lnTo>
                  <a:pt x="10271" y="10271"/>
                </a:lnTo>
                <a:lnTo>
                  <a:pt x="10198" y="10161"/>
                </a:lnTo>
                <a:lnTo>
                  <a:pt x="10198" y="9904"/>
                </a:lnTo>
                <a:lnTo>
                  <a:pt x="10161" y="9684"/>
                </a:lnTo>
                <a:lnTo>
                  <a:pt x="10088" y="9464"/>
                </a:lnTo>
                <a:lnTo>
                  <a:pt x="9977" y="9244"/>
                </a:lnTo>
                <a:lnTo>
                  <a:pt x="9831" y="9060"/>
                </a:lnTo>
                <a:lnTo>
                  <a:pt x="9647" y="8914"/>
                </a:lnTo>
                <a:lnTo>
                  <a:pt x="9464" y="8767"/>
                </a:lnTo>
                <a:lnTo>
                  <a:pt x="9060" y="8510"/>
                </a:lnTo>
                <a:close/>
                <a:moveTo>
                  <a:pt x="2604" y="8510"/>
                </a:moveTo>
                <a:lnTo>
                  <a:pt x="3815" y="9757"/>
                </a:lnTo>
                <a:lnTo>
                  <a:pt x="4292" y="10271"/>
                </a:lnTo>
                <a:lnTo>
                  <a:pt x="3852" y="10344"/>
                </a:lnTo>
                <a:lnTo>
                  <a:pt x="2678" y="10674"/>
                </a:lnTo>
                <a:lnTo>
                  <a:pt x="1577" y="10968"/>
                </a:lnTo>
                <a:lnTo>
                  <a:pt x="1064" y="11115"/>
                </a:lnTo>
                <a:lnTo>
                  <a:pt x="697" y="11188"/>
                </a:lnTo>
                <a:lnTo>
                  <a:pt x="587" y="11188"/>
                </a:lnTo>
                <a:lnTo>
                  <a:pt x="477" y="11151"/>
                </a:lnTo>
                <a:lnTo>
                  <a:pt x="1577" y="9721"/>
                </a:lnTo>
                <a:lnTo>
                  <a:pt x="1908" y="9317"/>
                </a:lnTo>
                <a:lnTo>
                  <a:pt x="2201" y="8914"/>
                </a:lnTo>
                <a:lnTo>
                  <a:pt x="2421" y="8730"/>
                </a:lnTo>
                <a:lnTo>
                  <a:pt x="2604" y="8510"/>
                </a:lnTo>
                <a:close/>
                <a:moveTo>
                  <a:pt x="8914" y="8180"/>
                </a:moveTo>
                <a:lnTo>
                  <a:pt x="9097" y="8217"/>
                </a:lnTo>
                <a:lnTo>
                  <a:pt x="9244" y="8253"/>
                </a:lnTo>
                <a:lnTo>
                  <a:pt x="9574" y="8400"/>
                </a:lnTo>
                <a:lnTo>
                  <a:pt x="9867" y="8584"/>
                </a:lnTo>
                <a:lnTo>
                  <a:pt x="10124" y="8840"/>
                </a:lnTo>
                <a:lnTo>
                  <a:pt x="10308" y="9171"/>
                </a:lnTo>
                <a:lnTo>
                  <a:pt x="10454" y="9464"/>
                </a:lnTo>
                <a:lnTo>
                  <a:pt x="10564" y="9794"/>
                </a:lnTo>
                <a:lnTo>
                  <a:pt x="10601" y="10161"/>
                </a:lnTo>
                <a:lnTo>
                  <a:pt x="10601" y="10528"/>
                </a:lnTo>
                <a:lnTo>
                  <a:pt x="10491" y="10858"/>
                </a:lnTo>
                <a:lnTo>
                  <a:pt x="10491" y="10895"/>
                </a:lnTo>
                <a:lnTo>
                  <a:pt x="10454" y="10858"/>
                </a:lnTo>
                <a:lnTo>
                  <a:pt x="10344" y="10785"/>
                </a:lnTo>
                <a:lnTo>
                  <a:pt x="10271" y="10785"/>
                </a:lnTo>
                <a:lnTo>
                  <a:pt x="10161" y="10821"/>
                </a:lnTo>
                <a:lnTo>
                  <a:pt x="10124" y="10931"/>
                </a:lnTo>
                <a:lnTo>
                  <a:pt x="10088" y="11078"/>
                </a:lnTo>
                <a:lnTo>
                  <a:pt x="10051" y="11188"/>
                </a:lnTo>
                <a:lnTo>
                  <a:pt x="9867" y="11298"/>
                </a:lnTo>
                <a:lnTo>
                  <a:pt x="9794" y="11371"/>
                </a:lnTo>
                <a:lnTo>
                  <a:pt x="9757" y="11445"/>
                </a:lnTo>
                <a:lnTo>
                  <a:pt x="9611" y="11481"/>
                </a:lnTo>
                <a:lnTo>
                  <a:pt x="9464" y="11481"/>
                </a:lnTo>
                <a:lnTo>
                  <a:pt x="9354" y="11445"/>
                </a:lnTo>
                <a:lnTo>
                  <a:pt x="9207" y="11408"/>
                </a:lnTo>
                <a:lnTo>
                  <a:pt x="8620" y="11078"/>
                </a:lnTo>
                <a:lnTo>
                  <a:pt x="8327" y="10895"/>
                </a:lnTo>
                <a:lnTo>
                  <a:pt x="8070" y="10674"/>
                </a:lnTo>
                <a:lnTo>
                  <a:pt x="7850" y="10418"/>
                </a:lnTo>
                <a:lnTo>
                  <a:pt x="7703" y="10124"/>
                </a:lnTo>
                <a:lnTo>
                  <a:pt x="7593" y="9794"/>
                </a:lnTo>
                <a:lnTo>
                  <a:pt x="7593" y="9501"/>
                </a:lnTo>
                <a:lnTo>
                  <a:pt x="7630" y="9171"/>
                </a:lnTo>
                <a:lnTo>
                  <a:pt x="7777" y="8877"/>
                </a:lnTo>
                <a:lnTo>
                  <a:pt x="7960" y="8620"/>
                </a:lnTo>
                <a:lnTo>
                  <a:pt x="8217" y="8400"/>
                </a:lnTo>
                <a:lnTo>
                  <a:pt x="8400" y="8290"/>
                </a:lnTo>
                <a:lnTo>
                  <a:pt x="8584" y="8217"/>
                </a:lnTo>
                <a:lnTo>
                  <a:pt x="8730" y="8180"/>
                </a:lnTo>
                <a:close/>
                <a:moveTo>
                  <a:pt x="8767" y="7777"/>
                </a:moveTo>
                <a:lnTo>
                  <a:pt x="8547" y="7813"/>
                </a:lnTo>
                <a:lnTo>
                  <a:pt x="8363" y="7850"/>
                </a:lnTo>
                <a:lnTo>
                  <a:pt x="8143" y="7960"/>
                </a:lnTo>
                <a:lnTo>
                  <a:pt x="7960" y="8033"/>
                </a:lnTo>
                <a:lnTo>
                  <a:pt x="7777" y="8180"/>
                </a:lnTo>
                <a:lnTo>
                  <a:pt x="7593" y="8364"/>
                </a:lnTo>
                <a:lnTo>
                  <a:pt x="7446" y="8510"/>
                </a:lnTo>
                <a:lnTo>
                  <a:pt x="7336" y="8657"/>
                </a:lnTo>
                <a:lnTo>
                  <a:pt x="7190" y="9024"/>
                </a:lnTo>
                <a:lnTo>
                  <a:pt x="7116" y="9427"/>
                </a:lnTo>
                <a:lnTo>
                  <a:pt x="7116" y="9831"/>
                </a:lnTo>
                <a:lnTo>
                  <a:pt x="7153" y="10051"/>
                </a:lnTo>
                <a:lnTo>
                  <a:pt x="7226" y="10271"/>
                </a:lnTo>
                <a:lnTo>
                  <a:pt x="7336" y="10454"/>
                </a:lnTo>
                <a:lnTo>
                  <a:pt x="7446" y="10638"/>
                </a:lnTo>
                <a:lnTo>
                  <a:pt x="7740" y="11005"/>
                </a:lnTo>
                <a:lnTo>
                  <a:pt x="8107" y="11298"/>
                </a:lnTo>
                <a:lnTo>
                  <a:pt x="8510" y="11555"/>
                </a:lnTo>
                <a:lnTo>
                  <a:pt x="8914" y="11775"/>
                </a:lnTo>
                <a:lnTo>
                  <a:pt x="9134" y="11885"/>
                </a:lnTo>
                <a:lnTo>
                  <a:pt x="9354" y="11958"/>
                </a:lnTo>
                <a:lnTo>
                  <a:pt x="9574" y="11958"/>
                </a:lnTo>
                <a:lnTo>
                  <a:pt x="9757" y="11922"/>
                </a:lnTo>
                <a:lnTo>
                  <a:pt x="9977" y="11848"/>
                </a:lnTo>
                <a:lnTo>
                  <a:pt x="10198" y="11702"/>
                </a:lnTo>
                <a:lnTo>
                  <a:pt x="10381" y="11555"/>
                </a:lnTo>
                <a:lnTo>
                  <a:pt x="10491" y="11371"/>
                </a:lnTo>
                <a:lnTo>
                  <a:pt x="10674" y="11298"/>
                </a:lnTo>
                <a:lnTo>
                  <a:pt x="10784" y="11151"/>
                </a:lnTo>
                <a:lnTo>
                  <a:pt x="10895" y="10968"/>
                </a:lnTo>
                <a:lnTo>
                  <a:pt x="10968" y="10785"/>
                </a:lnTo>
                <a:lnTo>
                  <a:pt x="11005" y="10601"/>
                </a:lnTo>
                <a:lnTo>
                  <a:pt x="11005" y="10381"/>
                </a:lnTo>
                <a:lnTo>
                  <a:pt x="11005" y="10124"/>
                </a:lnTo>
                <a:lnTo>
                  <a:pt x="10968" y="9684"/>
                </a:lnTo>
                <a:lnTo>
                  <a:pt x="10821" y="9207"/>
                </a:lnTo>
                <a:lnTo>
                  <a:pt x="10638" y="8804"/>
                </a:lnTo>
                <a:lnTo>
                  <a:pt x="10491" y="8620"/>
                </a:lnTo>
                <a:lnTo>
                  <a:pt x="10344" y="8437"/>
                </a:lnTo>
                <a:lnTo>
                  <a:pt x="10198" y="8290"/>
                </a:lnTo>
                <a:lnTo>
                  <a:pt x="10014" y="8143"/>
                </a:lnTo>
                <a:lnTo>
                  <a:pt x="9831" y="8033"/>
                </a:lnTo>
                <a:lnTo>
                  <a:pt x="9611" y="7923"/>
                </a:lnTo>
                <a:lnTo>
                  <a:pt x="9427" y="7850"/>
                </a:lnTo>
                <a:lnTo>
                  <a:pt x="9207" y="7813"/>
                </a:lnTo>
                <a:lnTo>
                  <a:pt x="8987" y="7777"/>
                </a:lnTo>
                <a:close/>
                <a:moveTo>
                  <a:pt x="9024" y="0"/>
                </a:moveTo>
                <a:lnTo>
                  <a:pt x="8767" y="37"/>
                </a:lnTo>
                <a:lnTo>
                  <a:pt x="8547" y="110"/>
                </a:lnTo>
                <a:lnTo>
                  <a:pt x="8363" y="257"/>
                </a:lnTo>
                <a:lnTo>
                  <a:pt x="8180" y="440"/>
                </a:lnTo>
                <a:lnTo>
                  <a:pt x="7593" y="1027"/>
                </a:lnTo>
                <a:lnTo>
                  <a:pt x="7006" y="1651"/>
                </a:lnTo>
                <a:lnTo>
                  <a:pt x="6639" y="2054"/>
                </a:lnTo>
                <a:lnTo>
                  <a:pt x="6383" y="2311"/>
                </a:lnTo>
                <a:lnTo>
                  <a:pt x="6199" y="2605"/>
                </a:lnTo>
                <a:lnTo>
                  <a:pt x="5796" y="2201"/>
                </a:lnTo>
                <a:lnTo>
                  <a:pt x="5722" y="2128"/>
                </a:lnTo>
                <a:lnTo>
                  <a:pt x="5502" y="2128"/>
                </a:lnTo>
                <a:lnTo>
                  <a:pt x="5392" y="2201"/>
                </a:lnTo>
                <a:lnTo>
                  <a:pt x="5356" y="2238"/>
                </a:lnTo>
                <a:lnTo>
                  <a:pt x="4915" y="2531"/>
                </a:lnTo>
                <a:lnTo>
                  <a:pt x="4512" y="2898"/>
                </a:lnTo>
                <a:lnTo>
                  <a:pt x="4292" y="2715"/>
                </a:lnTo>
                <a:lnTo>
                  <a:pt x="4072" y="2495"/>
                </a:lnTo>
                <a:lnTo>
                  <a:pt x="3998" y="2458"/>
                </a:lnTo>
                <a:lnTo>
                  <a:pt x="3888" y="2458"/>
                </a:lnTo>
                <a:lnTo>
                  <a:pt x="3815" y="2495"/>
                </a:lnTo>
                <a:lnTo>
                  <a:pt x="3778" y="2568"/>
                </a:lnTo>
                <a:lnTo>
                  <a:pt x="3778" y="2421"/>
                </a:lnTo>
                <a:lnTo>
                  <a:pt x="3778" y="2311"/>
                </a:lnTo>
                <a:lnTo>
                  <a:pt x="3668" y="2128"/>
                </a:lnTo>
                <a:lnTo>
                  <a:pt x="3521" y="1908"/>
                </a:lnTo>
                <a:lnTo>
                  <a:pt x="3338" y="1761"/>
                </a:lnTo>
                <a:lnTo>
                  <a:pt x="3118" y="1614"/>
                </a:lnTo>
                <a:lnTo>
                  <a:pt x="2861" y="1504"/>
                </a:lnTo>
                <a:lnTo>
                  <a:pt x="2458" y="1321"/>
                </a:lnTo>
                <a:lnTo>
                  <a:pt x="2348" y="1321"/>
                </a:lnTo>
                <a:lnTo>
                  <a:pt x="2238" y="1357"/>
                </a:lnTo>
                <a:lnTo>
                  <a:pt x="2201" y="1431"/>
                </a:lnTo>
                <a:lnTo>
                  <a:pt x="2201" y="1504"/>
                </a:lnTo>
                <a:lnTo>
                  <a:pt x="2531" y="2238"/>
                </a:lnTo>
                <a:lnTo>
                  <a:pt x="2678" y="2531"/>
                </a:lnTo>
                <a:lnTo>
                  <a:pt x="2751" y="2678"/>
                </a:lnTo>
                <a:lnTo>
                  <a:pt x="2861" y="2825"/>
                </a:lnTo>
                <a:lnTo>
                  <a:pt x="3008" y="2898"/>
                </a:lnTo>
                <a:lnTo>
                  <a:pt x="3191" y="2935"/>
                </a:lnTo>
                <a:lnTo>
                  <a:pt x="3338" y="2935"/>
                </a:lnTo>
                <a:lnTo>
                  <a:pt x="3485" y="2861"/>
                </a:lnTo>
                <a:lnTo>
                  <a:pt x="3632" y="2788"/>
                </a:lnTo>
                <a:lnTo>
                  <a:pt x="3301" y="3155"/>
                </a:lnTo>
                <a:lnTo>
                  <a:pt x="2971" y="3485"/>
                </a:lnTo>
                <a:lnTo>
                  <a:pt x="2935" y="3412"/>
                </a:lnTo>
                <a:lnTo>
                  <a:pt x="2935" y="3265"/>
                </a:lnTo>
                <a:lnTo>
                  <a:pt x="2898" y="3081"/>
                </a:lnTo>
                <a:lnTo>
                  <a:pt x="2825" y="2825"/>
                </a:lnTo>
                <a:lnTo>
                  <a:pt x="2678" y="2605"/>
                </a:lnTo>
                <a:lnTo>
                  <a:pt x="2458" y="2384"/>
                </a:lnTo>
                <a:lnTo>
                  <a:pt x="2238" y="2238"/>
                </a:lnTo>
                <a:lnTo>
                  <a:pt x="1981" y="2091"/>
                </a:lnTo>
                <a:lnTo>
                  <a:pt x="1687" y="1981"/>
                </a:lnTo>
                <a:lnTo>
                  <a:pt x="1431" y="1908"/>
                </a:lnTo>
                <a:lnTo>
                  <a:pt x="880" y="1834"/>
                </a:lnTo>
                <a:lnTo>
                  <a:pt x="770" y="1834"/>
                </a:lnTo>
                <a:lnTo>
                  <a:pt x="697" y="1871"/>
                </a:lnTo>
                <a:lnTo>
                  <a:pt x="624" y="1944"/>
                </a:lnTo>
                <a:lnTo>
                  <a:pt x="624" y="2054"/>
                </a:lnTo>
                <a:lnTo>
                  <a:pt x="697" y="2384"/>
                </a:lnTo>
                <a:lnTo>
                  <a:pt x="807" y="2751"/>
                </a:lnTo>
                <a:lnTo>
                  <a:pt x="917" y="3045"/>
                </a:lnTo>
                <a:lnTo>
                  <a:pt x="1101" y="3375"/>
                </a:lnTo>
                <a:lnTo>
                  <a:pt x="1284" y="3668"/>
                </a:lnTo>
                <a:lnTo>
                  <a:pt x="1504" y="3925"/>
                </a:lnTo>
                <a:lnTo>
                  <a:pt x="1724" y="4182"/>
                </a:lnTo>
                <a:lnTo>
                  <a:pt x="1981" y="4439"/>
                </a:lnTo>
                <a:lnTo>
                  <a:pt x="2018" y="4439"/>
                </a:lnTo>
                <a:lnTo>
                  <a:pt x="1761" y="4695"/>
                </a:lnTo>
                <a:lnTo>
                  <a:pt x="1761" y="4549"/>
                </a:lnTo>
                <a:lnTo>
                  <a:pt x="1724" y="4402"/>
                </a:lnTo>
                <a:lnTo>
                  <a:pt x="1614" y="4255"/>
                </a:lnTo>
                <a:lnTo>
                  <a:pt x="1467" y="4108"/>
                </a:lnTo>
                <a:lnTo>
                  <a:pt x="1321" y="3998"/>
                </a:lnTo>
                <a:lnTo>
                  <a:pt x="1101" y="3925"/>
                </a:lnTo>
                <a:lnTo>
                  <a:pt x="697" y="3815"/>
                </a:lnTo>
                <a:lnTo>
                  <a:pt x="330" y="3742"/>
                </a:lnTo>
                <a:lnTo>
                  <a:pt x="220" y="3742"/>
                </a:lnTo>
                <a:lnTo>
                  <a:pt x="147" y="3815"/>
                </a:lnTo>
                <a:lnTo>
                  <a:pt x="110" y="3925"/>
                </a:lnTo>
                <a:lnTo>
                  <a:pt x="147" y="3998"/>
                </a:lnTo>
                <a:lnTo>
                  <a:pt x="367" y="4329"/>
                </a:lnTo>
                <a:lnTo>
                  <a:pt x="624" y="4732"/>
                </a:lnTo>
                <a:lnTo>
                  <a:pt x="807" y="4915"/>
                </a:lnTo>
                <a:lnTo>
                  <a:pt x="954" y="5062"/>
                </a:lnTo>
                <a:lnTo>
                  <a:pt x="1137" y="5172"/>
                </a:lnTo>
                <a:lnTo>
                  <a:pt x="1321" y="5246"/>
                </a:lnTo>
                <a:lnTo>
                  <a:pt x="1321" y="5282"/>
                </a:lnTo>
                <a:lnTo>
                  <a:pt x="1394" y="5356"/>
                </a:lnTo>
                <a:lnTo>
                  <a:pt x="1834" y="5759"/>
                </a:lnTo>
                <a:lnTo>
                  <a:pt x="1651" y="6126"/>
                </a:lnTo>
                <a:lnTo>
                  <a:pt x="1504" y="6493"/>
                </a:lnTo>
                <a:lnTo>
                  <a:pt x="1394" y="6896"/>
                </a:lnTo>
                <a:lnTo>
                  <a:pt x="1321" y="6933"/>
                </a:lnTo>
                <a:lnTo>
                  <a:pt x="1321" y="7043"/>
                </a:lnTo>
                <a:lnTo>
                  <a:pt x="1321" y="7153"/>
                </a:lnTo>
                <a:lnTo>
                  <a:pt x="1357" y="7263"/>
                </a:lnTo>
                <a:lnTo>
                  <a:pt x="1431" y="7373"/>
                </a:lnTo>
                <a:lnTo>
                  <a:pt x="1467" y="7410"/>
                </a:lnTo>
                <a:lnTo>
                  <a:pt x="1541" y="7447"/>
                </a:lnTo>
                <a:lnTo>
                  <a:pt x="1651" y="7593"/>
                </a:lnTo>
                <a:lnTo>
                  <a:pt x="2311" y="8217"/>
                </a:lnTo>
                <a:lnTo>
                  <a:pt x="2164" y="8327"/>
                </a:lnTo>
                <a:lnTo>
                  <a:pt x="2018" y="8437"/>
                </a:lnTo>
                <a:lnTo>
                  <a:pt x="1761" y="8694"/>
                </a:lnTo>
                <a:lnTo>
                  <a:pt x="1394" y="9207"/>
                </a:lnTo>
                <a:lnTo>
                  <a:pt x="990" y="9721"/>
                </a:lnTo>
                <a:lnTo>
                  <a:pt x="220" y="10748"/>
                </a:lnTo>
                <a:lnTo>
                  <a:pt x="73" y="10968"/>
                </a:lnTo>
                <a:lnTo>
                  <a:pt x="0" y="11151"/>
                </a:lnTo>
                <a:lnTo>
                  <a:pt x="0" y="11225"/>
                </a:lnTo>
                <a:lnTo>
                  <a:pt x="37" y="11335"/>
                </a:lnTo>
                <a:lnTo>
                  <a:pt x="183" y="11518"/>
                </a:lnTo>
                <a:lnTo>
                  <a:pt x="257" y="11592"/>
                </a:lnTo>
                <a:lnTo>
                  <a:pt x="367" y="11628"/>
                </a:lnTo>
                <a:lnTo>
                  <a:pt x="550" y="11665"/>
                </a:lnTo>
                <a:lnTo>
                  <a:pt x="770" y="11628"/>
                </a:lnTo>
                <a:lnTo>
                  <a:pt x="990" y="11592"/>
                </a:lnTo>
                <a:lnTo>
                  <a:pt x="2348" y="11188"/>
                </a:lnTo>
                <a:lnTo>
                  <a:pt x="3595" y="10821"/>
                </a:lnTo>
                <a:lnTo>
                  <a:pt x="4072" y="10711"/>
                </a:lnTo>
                <a:lnTo>
                  <a:pt x="4292" y="10638"/>
                </a:lnTo>
                <a:lnTo>
                  <a:pt x="4512" y="10491"/>
                </a:lnTo>
                <a:lnTo>
                  <a:pt x="5025" y="11005"/>
                </a:lnTo>
                <a:lnTo>
                  <a:pt x="5539" y="11518"/>
                </a:lnTo>
                <a:lnTo>
                  <a:pt x="6089" y="11995"/>
                </a:lnTo>
                <a:lnTo>
                  <a:pt x="6676" y="12398"/>
                </a:lnTo>
                <a:lnTo>
                  <a:pt x="7006" y="12619"/>
                </a:lnTo>
                <a:lnTo>
                  <a:pt x="7373" y="12802"/>
                </a:lnTo>
                <a:lnTo>
                  <a:pt x="7740" y="12985"/>
                </a:lnTo>
                <a:lnTo>
                  <a:pt x="8070" y="13132"/>
                </a:lnTo>
                <a:lnTo>
                  <a:pt x="8474" y="13242"/>
                </a:lnTo>
                <a:lnTo>
                  <a:pt x="8840" y="13352"/>
                </a:lnTo>
                <a:lnTo>
                  <a:pt x="9207" y="13426"/>
                </a:lnTo>
                <a:lnTo>
                  <a:pt x="9611" y="13499"/>
                </a:lnTo>
                <a:lnTo>
                  <a:pt x="9977" y="13536"/>
                </a:lnTo>
                <a:lnTo>
                  <a:pt x="10381" y="13572"/>
                </a:lnTo>
                <a:lnTo>
                  <a:pt x="11115" y="13536"/>
                </a:lnTo>
                <a:lnTo>
                  <a:pt x="11812" y="13426"/>
                </a:lnTo>
                <a:lnTo>
                  <a:pt x="12215" y="13316"/>
                </a:lnTo>
                <a:lnTo>
                  <a:pt x="12362" y="13279"/>
                </a:lnTo>
                <a:lnTo>
                  <a:pt x="12435" y="13279"/>
                </a:lnTo>
                <a:lnTo>
                  <a:pt x="12435" y="13316"/>
                </a:lnTo>
                <a:lnTo>
                  <a:pt x="12509" y="13352"/>
                </a:lnTo>
                <a:lnTo>
                  <a:pt x="12545" y="13352"/>
                </a:lnTo>
                <a:lnTo>
                  <a:pt x="12582" y="13316"/>
                </a:lnTo>
                <a:lnTo>
                  <a:pt x="12619" y="13279"/>
                </a:lnTo>
                <a:lnTo>
                  <a:pt x="12655" y="13169"/>
                </a:lnTo>
                <a:lnTo>
                  <a:pt x="12655" y="13022"/>
                </a:lnTo>
                <a:lnTo>
                  <a:pt x="12545" y="12949"/>
                </a:lnTo>
                <a:lnTo>
                  <a:pt x="12435" y="12912"/>
                </a:lnTo>
                <a:lnTo>
                  <a:pt x="12178" y="12912"/>
                </a:lnTo>
                <a:lnTo>
                  <a:pt x="11702" y="13022"/>
                </a:lnTo>
                <a:lnTo>
                  <a:pt x="11188" y="13095"/>
                </a:lnTo>
                <a:lnTo>
                  <a:pt x="10748" y="13132"/>
                </a:lnTo>
                <a:lnTo>
                  <a:pt x="10308" y="13095"/>
                </a:lnTo>
                <a:lnTo>
                  <a:pt x="9867" y="13095"/>
                </a:lnTo>
                <a:lnTo>
                  <a:pt x="9464" y="13022"/>
                </a:lnTo>
                <a:lnTo>
                  <a:pt x="9024" y="12949"/>
                </a:lnTo>
                <a:lnTo>
                  <a:pt x="8584" y="12802"/>
                </a:lnTo>
                <a:lnTo>
                  <a:pt x="8180" y="12655"/>
                </a:lnTo>
                <a:lnTo>
                  <a:pt x="7777" y="12509"/>
                </a:lnTo>
                <a:lnTo>
                  <a:pt x="7300" y="12252"/>
                </a:lnTo>
                <a:lnTo>
                  <a:pt x="6860" y="11958"/>
                </a:lnTo>
                <a:lnTo>
                  <a:pt x="6419" y="11628"/>
                </a:lnTo>
                <a:lnTo>
                  <a:pt x="6016" y="11298"/>
                </a:lnTo>
                <a:lnTo>
                  <a:pt x="5246" y="10564"/>
                </a:lnTo>
                <a:lnTo>
                  <a:pt x="4512" y="9794"/>
                </a:lnTo>
                <a:lnTo>
                  <a:pt x="3008" y="8290"/>
                </a:lnTo>
                <a:lnTo>
                  <a:pt x="2274" y="7520"/>
                </a:lnTo>
                <a:lnTo>
                  <a:pt x="2091" y="7300"/>
                </a:lnTo>
                <a:lnTo>
                  <a:pt x="1871" y="7080"/>
                </a:lnTo>
                <a:lnTo>
                  <a:pt x="1944" y="6713"/>
                </a:lnTo>
                <a:lnTo>
                  <a:pt x="2054" y="6383"/>
                </a:lnTo>
                <a:lnTo>
                  <a:pt x="2238" y="6053"/>
                </a:lnTo>
                <a:lnTo>
                  <a:pt x="2421" y="5722"/>
                </a:lnTo>
                <a:lnTo>
                  <a:pt x="2641" y="5429"/>
                </a:lnTo>
                <a:lnTo>
                  <a:pt x="2898" y="5172"/>
                </a:lnTo>
                <a:lnTo>
                  <a:pt x="3411" y="4622"/>
                </a:lnTo>
                <a:lnTo>
                  <a:pt x="4475" y="3558"/>
                </a:lnTo>
                <a:lnTo>
                  <a:pt x="5025" y="3045"/>
                </a:lnTo>
                <a:lnTo>
                  <a:pt x="5246" y="2825"/>
                </a:lnTo>
                <a:lnTo>
                  <a:pt x="5392" y="2678"/>
                </a:lnTo>
                <a:lnTo>
                  <a:pt x="5502" y="2605"/>
                </a:lnTo>
                <a:lnTo>
                  <a:pt x="5612" y="2715"/>
                </a:lnTo>
                <a:lnTo>
                  <a:pt x="5392" y="2825"/>
                </a:lnTo>
                <a:lnTo>
                  <a:pt x="5246" y="2971"/>
                </a:lnTo>
                <a:lnTo>
                  <a:pt x="4952" y="3301"/>
                </a:lnTo>
                <a:lnTo>
                  <a:pt x="4805" y="3485"/>
                </a:lnTo>
                <a:lnTo>
                  <a:pt x="4695" y="3668"/>
                </a:lnTo>
                <a:lnTo>
                  <a:pt x="4585" y="3888"/>
                </a:lnTo>
                <a:lnTo>
                  <a:pt x="4585" y="3962"/>
                </a:lnTo>
                <a:lnTo>
                  <a:pt x="4622" y="4072"/>
                </a:lnTo>
                <a:lnTo>
                  <a:pt x="4659" y="4145"/>
                </a:lnTo>
                <a:lnTo>
                  <a:pt x="4732" y="4145"/>
                </a:lnTo>
                <a:lnTo>
                  <a:pt x="4915" y="4035"/>
                </a:lnTo>
                <a:lnTo>
                  <a:pt x="5025" y="3888"/>
                </a:lnTo>
                <a:lnTo>
                  <a:pt x="5209" y="3558"/>
                </a:lnTo>
                <a:lnTo>
                  <a:pt x="5502" y="3228"/>
                </a:lnTo>
                <a:lnTo>
                  <a:pt x="5759" y="2898"/>
                </a:lnTo>
                <a:lnTo>
                  <a:pt x="6016" y="3118"/>
                </a:lnTo>
                <a:lnTo>
                  <a:pt x="5832" y="3301"/>
                </a:lnTo>
                <a:lnTo>
                  <a:pt x="5612" y="3522"/>
                </a:lnTo>
                <a:lnTo>
                  <a:pt x="5466" y="3742"/>
                </a:lnTo>
                <a:lnTo>
                  <a:pt x="5356" y="3962"/>
                </a:lnTo>
                <a:lnTo>
                  <a:pt x="5319" y="4072"/>
                </a:lnTo>
                <a:lnTo>
                  <a:pt x="5392" y="4182"/>
                </a:lnTo>
                <a:lnTo>
                  <a:pt x="5502" y="4219"/>
                </a:lnTo>
                <a:lnTo>
                  <a:pt x="5539" y="4219"/>
                </a:lnTo>
                <a:lnTo>
                  <a:pt x="5612" y="4182"/>
                </a:lnTo>
                <a:lnTo>
                  <a:pt x="5796" y="3998"/>
                </a:lnTo>
                <a:lnTo>
                  <a:pt x="5942" y="3778"/>
                </a:lnTo>
                <a:lnTo>
                  <a:pt x="6089" y="3558"/>
                </a:lnTo>
                <a:lnTo>
                  <a:pt x="6199" y="3301"/>
                </a:lnTo>
                <a:lnTo>
                  <a:pt x="6309" y="3375"/>
                </a:lnTo>
                <a:lnTo>
                  <a:pt x="6456" y="3485"/>
                </a:lnTo>
                <a:lnTo>
                  <a:pt x="6346" y="3595"/>
                </a:lnTo>
                <a:lnTo>
                  <a:pt x="6236" y="3705"/>
                </a:lnTo>
                <a:lnTo>
                  <a:pt x="6089" y="3962"/>
                </a:lnTo>
                <a:lnTo>
                  <a:pt x="5869" y="4255"/>
                </a:lnTo>
                <a:lnTo>
                  <a:pt x="5796" y="4402"/>
                </a:lnTo>
                <a:lnTo>
                  <a:pt x="5722" y="4585"/>
                </a:lnTo>
                <a:lnTo>
                  <a:pt x="5722" y="4622"/>
                </a:lnTo>
                <a:lnTo>
                  <a:pt x="5722" y="4695"/>
                </a:lnTo>
                <a:lnTo>
                  <a:pt x="5796" y="4732"/>
                </a:lnTo>
                <a:lnTo>
                  <a:pt x="5906" y="4769"/>
                </a:lnTo>
                <a:lnTo>
                  <a:pt x="6016" y="4695"/>
                </a:lnTo>
                <a:lnTo>
                  <a:pt x="6126" y="4585"/>
                </a:lnTo>
                <a:lnTo>
                  <a:pt x="6199" y="4439"/>
                </a:lnTo>
                <a:lnTo>
                  <a:pt x="6383" y="4145"/>
                </a:lnTo>
                <a:lnTo>
                  <a:pt x="6456" y="3962"/>
                </a:lnTo>
                <a:lnTo>
                  <a:pt x="6603" y="3632"/>
                </a:lnTo>
                <a:lnTo>
                  <a:pt x="7300" y="4145"/>
                </a:lnTo>
                <a:lnTo>
                  <a:pt x="7116" y="4292"/>
                </a:lnTo>
                <a:lnTo>
                  <a:pt x="6933" y="4439"/>
                </a:lnTo>
                <a:lnTo>
                  <a:pt x="6713" y="4695"/>
                </a:lnTo>
                <a:lnTo>
                  <a:pt x="6529" y="5026"/>
                </a:lnTo>
                <a:lnTo>
                  <a:pt x="6529" y="5099"/>
                </a:lnTo>
                <a:lnTo>
                  <a:pt x="6529" y="5172"/>
                </a:lnTo>
                <a:lnTo>
                  <a:pt x="6566" y="5209"/>
                </a:lnTo>
                <a:lnTo>
                  <a:pt x="6639" y="5246"/>
                </a:lnTo>
                <a:lnTo>
                  <a:pt x="6676" y="5282"/>
                </a:lnTo>
                <a:lnTo>
                  <a:pt x="6749" y="5282"/>
                </a:lnTo>
                <a:lnTo>
                  <a:pt x="6823" y="5246"/>
                </a:lnTo>
                <a:lnTo>
                  <a:pt x="6860" y="5172"/>
                </a:lnTo>
                <a:lnTo>
                  <a:pt x="7153" y="4695"/>
                </a:lnTo>
                <a:lnTo>
                  <a:pt x="7410" y="4255"/>
                </a:lnTo>
                <a:lnTo>
                  <a:pt x="7740" y="4475"/>
                </a:lnTo>
                <a:lnTo>
                  <a:pt x="7483" y="4732"/>
                </a:lnTo>
                <a:lnTo>
                  <a:pt x="7116" y="5136"/>
                </a:lnTo>
                <a:lnTo>
                  <a:pt x="7080" y="5209"/>
                </a:lnTo>
                <a:lnTo>
                  <a:pt x="7043" y="5246"/>
                </a:lnTo>
                <a:lnTo>
                  <a:pt x="7080" y="5319"/>
                </a:lnTo>
                <a:lnTo>
                  <a:pt x="7116" y="5356"/>
                </a:lnTo>
                <a:lnTo>
                  <a:pt x="7190" y="5392"/>
                </a:lnTo>
                <a:lnTo>
                  <a:pt x="7263" y="5429"/>
                </a:lnTo>
                <a:lnTo>
                  <a:pt x="7336" y="5429"/>
                </a:lnTo>
                <a:lnTo>
                  <a:pt x="7373" y="5356"/>
                </a:lnTo>
                <a:lnTo>
                  <a:pt x="7556" y="5172"/>
                </a:lnTo>
                <a:lnTo>
                  <a:pt x="7740" y="4989"/>
                </a:lnTo>
                <a:lnTo>
                  <a:pt x="7813" y="4805"/>
                </a:lnTo>
                <a:lnTo>
                  <a:pt x="7850" y="4695"/>
                </a:lnTo>
                <a:lnTo>
                  <a:pt x="7887" y="4585"/>
                </a:lnTo>
                <a:lnTo>
                  <a:pt x="8474" y="4989"/>
                </a:lnTo>
                <a:lnTo>
                  <a:pt x="8107" y="5319"/>
                </a:lnTo>
                <a:lnTo>
                  <a:pt x="7813" y="5722"/>
                </a:lnTo>
                <a:lnTo>
                  <a:pt x="7777" y="5796"/>
                </a:lnTo>
                <a:lnTo>
                  <a:pt x="7777" y="5833"/>
                </a:lnTo>
                <a:lnTo>
                  <a:pt x="7813" y="5943"/>
                </a:lnTo>
                <a:lnTo>
                  <a:pt x="7887" y="5979"/>
                </a:lnTo>
                <a:lnTo>
                  <a:pt x="7997" y="5979"/>
                </a:lnTo>
                <a:lnTo>
                  <a:pt x="8033" y="5943"/>
                </a:lnTo>
                <a:lnTo>
                  <a:pt x="8327" y="5502"/>
                </a:lnTo>
                <a:lnTo>
                  <a:pt x="8584" y="5062"/>
                </a:lnTo>
                <a:lnTo>
                  <a:pt x="9024" y="5356"/>
                </a:lnTo>
                <a:lnTo>
                  <a:pt x="8767" y="5612"/>
                </a:lnTo>
                <a:lnTo>
                  <a:pt x="8584" y="5796"/>
                </a:lnTo>
                <a:lnTo>
                  <a:pt x="8510" y="5906"/>
                </a:lnTo>
                <a:lnTo>
                  <a:pt x="8474" y="6053"/>
                </a:lnTo>
                <a:lnTo>
                  <a:pt x="8253" y="6383"/>
                </a:lnTo>
                <a:lnTo>
                  <a:pt x="8217" y="6456"/>
                </a:lnTo>
                <a:lnTo>
                  <a:pt x="8253" y="6566"/>
                </a:lnTo>
                <a:lnTo>
                  <a:pt x="8290" y="6603"/>
                </a:lnTo>
                <a:lnTo>
                  <a:pt x="8363" y="6640"/>
                </a:lnTo>
                <a:lnTo>
                  <a:pt x="8474" y="6640"/>
                </a:lnTo>
                <a:lnTo>
                  <a:pt x="8547" y="6566"/>
                </a:lnTo>
                <a:lnTo>
                  <a:pt x="8804" y="6199"/>
                </a:lnTo>
                <a:lnTo>
                  <a:pt x="8877" y="6126"/>
                </a:lnTo>
                <a:lnTo>
                  <a:pt x="8950" y="6016"/>
                </a:lnTo>
                <a:lnTo>
                  <a:pt x="9097" y="5796"/>
                </a:lnTo>
                <a:lnTo>
                  <a:pt x="9244" y="5539"/>
                </a:lnTo>
                <a:lnTo>
                  <a:pt x="9537" y="5722"/>
                </a:lnTo>
                <a:lnTo>
                  <a:pt x="9354" y="5906"/>
                </a:lnTo>
                <a:lnTo>
                  <a:pt x="9207" y="6126"/>
                </a:lnTo>
                <a:lnTo>
                  <a:pt x="8950" y="6419"/>
                </a:lnTo>
                <a:lnTo>
                  <a:pt x="8877" y="6566"/>
                </a:lnTo>
                <a:lnTo>
                  <a:pt x="8840" y="6750"/>
                </a:lnTo>
                <a:lnTo>
                  <a:pt x="8914" y="6823"/>
                </a:lnTo>
                <a:lnTo>
                  <a:pt x="8950" y="6860"/>
                </a:lnTo>
                <a:lnTo>
                  <a:pt x="8987" y="6860"/>
                </a:lnTo>
                <a:lnTo>
                  <a:pt x="9134" y="6786"/>
                </a:lnTo>
                <a:lnTo>
                  <a:pt x="9244" y="6640"/>
                </a:lnTo>
                <a:lnTo>
                  <a:pt x="9391" y="6383"/>
                </a:lnTo>
                <a:lnTo>
                  <a:pt x="9537" y="6126"/>
                </a:lnTo>
                <a:lnTo>
                  <a:pt x="9721" y="5869"/>
                </a:lnTo>
                <a:lnTo>
                  <a:pt x="10198" y="6236"/>
                </a:lnTo>
                <a:lnTo>
                  <a:pt x="10051" y="6419"/>
                </a:lnTo>
                <a:lnTo>
                  <a:pt x="9867" y="6640"/>
                </a:lnTo>
                <a:lnTo>
                  <a:pt x="9684" y="6860"/>
                </a:lnTo>
                <a:lnTo>
                  <a:pt x="9611" y="7006"/>
                </a:lnTo>
                <a:lnTo>
                  <a:pt x="9574" y="7116"/>
                </a:lnTo>
                <a:lnTo>
                  <a:pt x="9574" y="7190"/>
                </a:lnTo>
                <a:lnTo>
                  <a:pt x="9611" y="7263"/>
                </a:lnTo>
                <a:lnTo>
                  <a:pt x="9757" y="7263"/>
                </a:lnTo>
                <a:lnTo>
                  <a:pt x="9867" y="7190"/>
                </a:lnTo>
                <a:lnTo>
                  <a:pt x="9941" y="7080"/>
                </a:lnTo>
                <a:lnTo>
                  <a:pt x="10124" y="6823"/>
                </a:lnTo>
                <a:lnTo>
                  <a:pt x="10271" y="6603"/>
                </a:lnTo>
                <a:lnTo>
                  <a:pt x="10381" y="6383"/>
                </a:lnTo>
                <a:lnTo>
                  <a:pt x="10895" y="6823"/>
                </a:lnTo>
                <a:lnTo>
                  <a:pt x="10931" y="6860"/>
                </a:lnTo>
                <a:lnTo>
                  <a:pt x="10638" y="7226"/>
                </a:lnTo>
                <a:lnTo>
                  <a:pt x="10381" y="7593"/>
                </a:lnTo>
                <a:lnTo>
                  <a:pt x="10271" y="7703"/>
                </a:lnTo>
                <a:lnTo>
                  <a:pt x="10271" y="7777"/>
                </a:lnTo>
                <a:lnTo>
                  <a:pt x="10271" y="7813"/>
                </a:lnTo>
                <a:lnTo>
                  <a:pt x="10344" y="7923"/>
                </a:lnTo>
                <a:lnTo>
                  <a:pt x="10418" y="7960"/>
                </a:lnTo>
                <a:lnTo>
                  <a:pt x="10491" y="7923"/>
                </a:lnTo>
                <a:lnTo>
                  <a:pt x="10528" y="7887"/>
                </a:lnTo>
                <a:lnTo>
                  <a:pt x="10821" y="7483"/>
                </a:lnTo>
                <a:lnTo>
                  <a:pt x="11115" y="7043"/>
                </a:lnTo>
                <a:lnTo>
                  <a:pt x="11445" y="7447"/>
                </a:lnTo>
                <a:lnTo>
                  <a:pt x="11298" y="7703"/>
                </a:lnTo>
                <a:lnTo>
                  <a:pt x="11151" y="7960"/>
                </a:lnTo>
                <a:lnTo>
                  <a:pt x="10968" y="8253"/>
                </a:lnTo>
                <a:lnTo>
                  <a:pt x="10931" y="8437"/>
                </a:lnTo>
                <a:lnTo>
                  <a:pt x="10931" y="8510"/>
                </a:lnTo>
                <a:lnTo>
                  <a:pt x="10931" y="8584"/>
                </a:lnTo>
                <a:lnTo>
                  <a:pt x="10968" y="8657"/>
                </a:lnTo>
                <a:lnTo>
                  <a:pt x="11041" y="8657"/>
                </a:lnTo>
                <a:lnTo>
                  <a:pt x="11188" y="8584"/>
                </a:lnTo>
                <a:lnTo>
                  <a:pt x="11261" y="8474"/>
                </a:lnTo>
                <a:lnTo>
                  <a:pt x="11408" y="8180"/>
                </a:lnTo>
                <a:lnTo>
                  <a:pt x="11628" y="7703"/>
                </a:lnTo>
                <a:lnTo>
                  <a:pt x="11812" y="7997"/>
                </a:lnTo>
                <a:lnTo>
                  <a:pt x="11995" y="8290"/>
                </a:lnTo>
                <a:lnTo>
                  <a:pt x="11812" y="8694"/>
                </a:lnTo>
                <a:lnTo>
                  <a:pt x="11628" y="9097"/>
                </a:lnTo>
                <a:lnTo>
                  <a:pt x="11518" y="9097"/>
                </a:lnTo>
                <a:lnTo>
                  <a:pt x="11408" y="9317"/>
                </a:lnTo>
                <a:lnTo>
                  <a:pt x="11335" y="9501"/>
                </a:lnTo>
                <a:lnTo>
                  <a:pt x="11335" y="9574"/>
                </a:lnTo>
                <a:lnTo>
                  <a:pt x="11335" y="9647"/>
                </a:lnTo>
                <a:lnTo>
                  <a:pt x="11408" y="9721"/>
                </a:lnTo>
                <a:lnTo>
                  <a:pt x="11591" y="9721"/>
                </a:lnTo>
                <a:lnTo>
                  <a:pt x="11628" y="9684"/>
                </a:lnTo>
                <a:lnTo>
                  <a:pt x="11812" y="9427"/>
                </a:lnTo>
                <a:lnTo>
                  <a:pt x="11958" y="9171"/>
                </a:lnTo>
                <a:lnTo>
                  <a:pt x="12105" y="8914"/>
                </a:lnTo>
                <a:lnTo>
                  <a:pt x="12178" y="8657"/>
                </a:lnTo>
                <a:lnTo>
                  <a:pt x="12325" y="9024"/>
                </a:lnTo>
                <a:lnTo>
                  <a:pt x="12472" y="9427"/>
                </a:lnTo>
                <a:lnTo>
                  <a:pt x="12068" y="10088"/>
                </a:lnTo>
                <a:lnTo>
                  <a:pt x="11995" y="10088"/>
                </a:lnTo>
                <a:lnTo>
                  <a:pt x="11922" y="10271"/>
                </a:lnTo>
                <a:lnTo>
                  <a:pt x="11848" y="10418"/>
                </a:lnTo>
                <a:lnTo>
                  <a:pt x="11848" y="10491"/>
                </a:lnTo>
                <a:lnTo>
                  <a:pt x="11848" y="10528"/>
                </a:lnTo>
                <a:lnTo>
                  <a:pt x="11922" y="10601"/>
                </a:lnTo>
                <a:lnTo>
                  <a:pt x="12068" y="10601"/>
                </a:lnTo>
                <a:lnTo>
                  <a:pt x="12142" y="10564"/>
                </a:lnTo>
                <a:lnTo>
                  <a:pt x="12362" y="10198"/>
                </a:lnTo>
                <a:lnTo>
                  <a:pt x="12582" y="9831"/>
                </a:lnTo>
                <a:lnTo>
                  <a:pt x="12692" y="10454"/>
                </a:lnTo>
                <a:lnTo>
                  <a:pt x="12509" y="10638"/>
                </a:lnTo>
                <a:lnTo>
                  <a:pt x="12362" y="10858"/>
                </a:lnTo>
                <a:lnTo>
                  <a:pt x="12215" y="11078"/>
                </a:lnTo>
                <a:lnTo>
                  <a:pt x="12178" y="11225"/>
                </a:lnTo>
                <a:lnTo>
                  <a:pt x="12178" y="11371"/>
                </a:lnTo>
                <a:lnTo>
                  <a:pt x="12215" y="11408"/>
                </a:lnTo>
                <a:lnTo>
                  <a:pt x="12252" y="11408"/>
                </a:lnTo>
                <a:lnTo>
                  <a:pt x="12362" y="11371"/>
                </a:lnTo>
                <a:lnTo>
                  <a:pt x="12472" y="11298"/>
                </a:lnTo>
                <a:lnTo>
                  <a:pt x="12582" y="11078"/>
                </a:lnTo>
                <a:lnTo>
                  <a:pt x="12692" y="10858"/>
                </a:lnTo>
                <a:lnTo>
                  <a:pt x="12729" y="11188"/>
                </a:lnTo>
                <a:lnTo>
                  <a:pt x="12655" y="11775"/>
                </a:lnTo>
                <a:lnTo>
                  <a:pt x="12509" y="11922"/>
                </a:lnTo>
                <a:lnTo>
                  <a:pt x="12362" y="12068"/>
                </a:lnTo>
                <a:lnTo>
                  <a:pt x="12325" y="12215"/>
                </a:lnTo>
                <a:lnTo>
                  <a:pt x="12325" y="12288"/>
                </a:lnTo>
                <a:lnTo>
                  <a:pt x="12362" y="12362"/>
                </a:lnTo>
                <a:lnTo>
                  <a:pt x="12435" y="12398"/>
                </a:lnTo>
                <a:lnTo>
                  <a:pt x="12472" y="12398"/>
                </a:lnTo>
                <a:lnTo>
                  <a:pt x="12619" y="12288"/>
                </a:lnTo>
                <a:lnTo>
                  <a:pt x="12655" y="12655"/>
                </a:lnTo>
                <a:lnTo>
                  <a:pt x="12692" y="12692"/>
                </a:lnTo>
                <a:lnTo>
                  <a:pt x="12729" y="12655"/>
                </a:lnTo>
                <a:lnTo>
                  <a:pt x="12802" y="12545"/>
                </a:lnTo>
                <a:lnTo>
                  <a:pt x="12912" y="12398"/>
                </a:lnTo>
                <a:lnTo>
                  <a:pt x="13022" y="12068"/>
                </a:lnTo>
                <a:lnTo>
                  <a:pt x="13095" y="11738"/>
                </a:lnTo>
                <a:lnTo>
                  <a:pt x="13132" y="11408"/>
                </a:lnTo>
                <a:lnTo>
                  <a:pt x="13132" y="11005"/>
                </a:lnTo>
                <a:lnTo>
                  <a:pt x="13132" y="10638"/>
                </a:lnTo>
                <a:lnTo>
                  <a:pt x="13095" y="10234"/>
                </a:lnTo>
                <a:lnTo>
                  <a:pt x="13022" y="9867"/>
                </a:lnTo>
                <a:lnTo>
                  <a:pt x="12949" y="9464"/>
                </a:lnTo>
                <a:lnTo>
                  <a:pt x="12839" y="9060"/>
                </a:lnTo>
                <a:lnTo>
                  <a:pt x="12692" y="8694"/>
                </a:lnTo>
                <a:lnTo>
                  <a:pt x="12545" y="8327"/>
                </a:lnTo>
                <a:lnTo>
                  <a:pt x="12325" y="7960"/>
                </a:lnTo>
                <a:lnTo>
                  <a:pt x="12142" y="7630"/>
                </a:lnTo>
                <a:lnTo>
                  <a:pt x="11885" y="7300"/>
                </a:lnTo>
                <a:lnTo>
                  <a:pt x="11628" y="6970"/>
                </a:lnTo>
                <a:lnTo>
                  <a:pt x="11335" y="6640"/>
                </a:lnTo>
                <a:lnTo>
                  <a:pt x="11041" y="6346"/>
                </a:lnTo>
                <a:lnTo>
                  <a:pt x="10344" y="5759"/>
                </a:lnTo>
                <a:lnTo>
                  <a:pt x="9647" y="5246"/>
                </a:lnTo>
                <a:lnTo>
                  <a:pt x="8914" y="4732"/>
                </a:lnTo>
                <a:lnTo>
                  <a:pt x="8987" y="4439"/>
                </a:lnTo>
                <a:lnTo>
                  <a:pt x="9024" y="4182"/>
                </a:lnTo>
                <a:lnTo>
                  <a:pt x="9060" y="3558"/>
                </a:lnTo>
                <a:lnTo>
                  <a:pt x="9097" y="2898"/>
                </a:lnTo>
                <a:lnTo>
                  <a:pt x="9281" y="220"/>
                </a:lnTo>
                <a:lnTo>
                  <a:pt x="9244" y="110"/>
                </a:lnTo>
                <a:lnTo>
                  <a:pt x="9207" y="37"/>
                </a:lnTo>
                <a:lnTo>
                  <a:pt x="909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730" name="Google Shape;730;p15"/>
          <p:cNvSpPr/>
          <p:nvPr/>
        </p:nvSpPr>
        <p:spPr>
          <a:xfrm>
            <a:off x="6507132" y="4533962"/>
            <a:ext cx="521292" cy="538992"/>
          </a:xfrm>
          <a:custGeom>
            <a:avLst/>
            <a:gdLst/>
            <a:ahLst/>
            <a:cxnLst/>
            <a:rect l="l" t="t" r="r" b="b"/>
            <a:pathLst>
              <a:path w="18378" h="19002" extrusionOk="0">
                <a:moveTo>
                  <a:pt x="13793" y="5429"/>
                </a:moveTo>
                <a:lnTo>
                  <a:pt x="13682" y="5466"/>
                </a:lnTo>
                <a:lnTo>
                  <a:pt x="13572" y="5502"/>
                </a:lnTo>
                <a:lnTo>
                  <a:pt x="13499" y="5576"/>
                </a:lnTo>
                <a:lnTo>
                  <a:pt x="13352" y="5759"/>
                </a:lnTo>
                <a:lnTo>
                  <a:pt x="13352" y="5869"/>
                </a:lnTo>
                <a:lnTo>
                  <a:pt x="13352" y="5979"/>
                </a:lnTo>
                <a:lnTo>
                  <a:pt x="13389" y="6016"/>
                </a:lnTo>
                <a:lnTo>
                  <a:pt x="13426" y="6053"/>
                </a:lnTo>
                <a:lnTo>
                  <a:pt x="13499" y="6053"/>
                </a:lnTo>
                <a:lnTo>
                  <a:pt x="13572" y="5979"/>
                </a:lnTo>
                <a:lnTo>
                  <a:pt x="13646" y="5943"/>
                </a:lnTo>
                <a:lnTo>
                  <a:pt x="13719" y="5796"/>
                </a:lnTo>
                <a:lnTo>
                  <a:pt x="13829" y="5649"/>
                </a:lnTo>
                <a:lnTo>
                  <a:pt x="13903" y="5502"/>
                </a:lnTo>
                <a:lnTo>
                  <a:pt x="13903" y="5466"/>
                </a:lnTo>
                <a:lnTo>
                  <a:pt x="13903" y="5429"/>
                </a:lnTo>
                <a:close/>
                <a:moveTo>
                  <a:pt x="13242" y="6089"/>
                </a:moveTo>
                <a:lnTo>
                  <a:pt x="13169" y="6126"/>
                </a:lnTo>
                <a:lnTo>
                  <a:pt x="13022" y="6309"/>
                </a:lnTo>
                <a:lnTo>
                  <a:pt x="12912" y="6493"/>
                </a:lnTo>
                <a:lnTo>
                  <a:pt x="12875" y="6529"/>
                </a:lnTo>
                <a:lnTo>
                  <a:pt x="12875" y="6603"/>
                </a:lnTo>
                <a:lnTo>
                  <a:pt x="12949" y="6676"/>
                </a:lnTo>
                <a:lnTo>
                  <a:pt x="13022" y="6713"/>
                </a:lnTo>
                <a:lnTo>
                  <a:pt x="13096" y="6676"/>
                </a:lnTo>
                <a:lnTo>
                  <a:pt x="13132" y="6639"/>
                </a:lnTo>
                <a:lnTo>
                  <a:pt x="13242" y="6456"/>
                </a:lnTo>
                <a:lnTo>
                  <a:pt x="13352" y="6273"/>
                </a:lnTo>
                <a:lnTo>
                  <a:pt x="13389" y="6199"/>
                </a:lnTo>
                <a:lnTo>
                  <a:pt x="13316" y="6126"/>
                </a:lnTo>
                <a:lnTo>
                  <a:pt x="13242" y="6089"/>
                </a:lnTo>
                <a:close/>
                <a:moveTo>
                  <a:pt x="17241" y="6419"/>
                </a:moveTo>
                <a:lnTo>
                  <a:pt x="17534" y="6713"/>
                </a:lnTo>
                <a:lnTo>
                  <a:pt x="17497" y="6713"/>
                </a:lnTo>
                <a:lnTo>
                  <a:pt x="17387" y="6823"/>
                </a:lnTo>
                <a:lnTo>
                  <a:pt x="17351" y="6676"/>
                </a:lnTo>
                <a:lnTo>
                  <a:pt x="17241" y="6419"/>
                </a:lnTo>
                <a:close/>
                <a:moveTo>
                  <a:pt x="12692" y="6786"/>
                </a:moveTo>
                <a:lnTo>
                  <a:pt x="12582" y="6860"/>
                </a:lnTo>
                <a:lnTo>
                  <a:pt x="12435" y="6970"/>
                </a:lnTo>
                <a:lnTo>
                  <a:pt x="12399" y="7116"/>
                </a:lnTo>
                <a:lnTo>
                  <a:pt x="12362" y="7190"/>
                </a:lnTo>
                <a:lnTo>
                  <a:pt x="12399" y="7226"/>
                </a:lnTo>
                <a:lnTo>
                  <a:pt x="12472" y="7300"/>
                </a:lnTo>
                <a:lnTo>
                  <a:pt x="12582" y="7300"/>
                </a:lnTo>
                <a:lnTo>
                  <a:pt x="12619" y="7263"/>
                </a:lnTo>
                <a:lnTo>
                  <a:pt x="12655" y="7190"/>
                </a:lnTo>
                <a:lnTo>
                  <a:pt x="12729" y="7043"/>
                </a:lnTo>
                <a:lnTo>
                  <a:pt x="12802" y="7006"/>
                </a:lnTo>
                <a:lnTo>
                  <a:pt x="12839" y="6933"/>
                </a:lnTo>
                <a:lnTo>
                  <a:pt x="12875" y="6860"/>
                </a:lnTo>
                <a:lnTo>
                  <a:pt x="12875" y="6823"/>
                </a:lnTo>
                <a:lnTo>
                  <a:pt x="12839" y="6823"/>
                </a:lnTo>
                <a:lnTo>
                  <a:pt x="12765" y="6786"/>
                </a:lnTo>
                <a:close/>
                <a:moveTo>
                  <a:pt x="17571" y="6750"/>
                </a:moveTo>
                <a:lnTo>
                  <a:pt x="17828" y="7043"/>
                </a:lnTo>
                <a:lnTo>
                  <a:pt x="18048" y="7373"/>
                </a:lnTo>
                <a:lnTo>
                  <a:pt x="17828" y="7593"/>
                </a:lnTo>
                <a:lnTo>
                  <a:pt x="17828" y="7520"/>
                </a:lnTo>
                <a:lnTo>
                  <a:pt x="17864" y="7336"/>
                </a:lnTo>
                <a:lnTo>
                  <a:pt x="17828" y="7116"/>
                </a:lnTo>
                <a:lnTo>
                  <a:pt x="17828" y="7080"/>
                </a:lnTo>
                <a:lnTo>
                  <a:pt x="17754" y="7006"/>
                </a:lnTo>
                <a:lnTo>
                  <a:pt x="17681" y="7006"/>
                </a:lnTo>
                <a:lnTo>
                  <a:pt x="17644" y="7043"/>
                </a:lnTo>
                <a:lnTo>
                  <a:pt x="17681" y="7080"/>
                </a:lnTo>
                <a:lnTo>
                  <a:pt x="17644" y="7226"/>
                </a:lnTo>
                <a:lnTo>
                  <a:pt x="17607" y="7446"/>
                </a:lnTo>
                <a:lnTo>
                  <a:pt x="17534" y="7667"/>
                </a:lnTo>
                <a:lnTo>
                  <a:pt x="17534" y="7887"/>
                </a:lnTo>
                <a:lnTo>
                  <a:pt x="17534" y="7960"/>
                </a:lnTo>
                <a:lnTo>
                  <a:pt x="17131" y="8584"/>
                </a:lnTo>
                <a:lnTo>
                  <a:pt x="17167" y="8217"/>
                </a:lnTo>
                <a:lnTo>
                  <a:pt x="17241" y="7850"/>
                </a:lnTo>
                <a:lnTo>
                  <a:pt x="17387" y="7630"/>
                </a:lnTo>
                <a:lnTo>
                  <a:pt x="17387" y="7593"/>
                </a:lnTo>
                <a:lnTo>
                  <a:pt x="17387" y="7520"/>
                </a:lnTo>
                <a:lnTo>
                  <a:pt x="17461" y="7483"/>
                </a:lnTo>
                <a:lnTo>
                  <a:pt x="17497" y="7446"/>
                </a:lnTo>
                <a:lnTo>
                  <a:pt x="17534" y="7373"/>
                </a:lnTo>
                <a:lnTo>
                  <a:pt x="17534" y="7263"/>
                </a:lnTo>
                <a:lnTo>
                  <a:pt x="17497" y="7080"/>
                </a:lnTo>
                <a:lnTo>
                  <a:pt x="17571" y="6750"/>
                </a:lnTo>
                <a:close/>
                <a:moveTo>
                  <a:pt x="16874" y="8840"/>
                </a:moveTo>
                <a:lnTo>
                  <a:pt x="16947" y="8877"/>
                </a:lnTo>
                <a:lnTo>
                  <a:pt x="16874" y="8950"/>
                </a:lnTo>
                <a:lnTo>
                  <a:pt x="16874" y="8877"/>
                </a:lnTo>
                <a:lnTo>
                  <a:pt x="16874" y="8840"/>
                </a:lnTo>
                <a:close/>
                <a:moveTo>
                  <a:pt x="11445" y="8584"/>
                </a:moveTo>
                <a:lnTo>
                  <a:pt x="11408" y="8620"/>
                </a:lnTo>
                <a:lnTo>
                  <a:pt x="11298" y="8657"/>
                </a:lnTo>
                <a:lnTo>
                  <a:pt x="11188" y="8804"/>
                </a:lnTo>
                <a:lnTo>
                  <a:pt x="11188" y="8840"/>
                </a:lnTo>
                <a:lnTo>
                  <a:pt x="11188" y="8914"/>
                </a:lnTo>
                <a:lnTo>
                  <a:pt x="11188" y="8987"/>
                </a:lnTo>
                <a:lnTo>
                  <a:pt x="11225" y="9024"/>
                </a:lnTo>
                <a:lnTo>
                  <a:pt x="11408" y="9024"/>
                </a:lnTo>
                <a:lnTo>
                  <a:pt x="11445" y="8987"/>
                </a:lnTo>
                <a:lnTo>
                  <a:pt x="11555" y="8804"/>
                </a:lnTo>
                <a:lnTo>
                  <a:pt x="11555" y="8730"/>
                </a:lnTo>
                <a:lnTo>
                  <a:pt x="11555" y="8657"/>
                </a:lnTo>
                <a:lnTo>
                  <a:pt x="11518" y="8620"/>
                </a:lnTo>
                <a:lnTo>
                  <a:pt x="11445" y="8584"/>
                </a:lnTo>
                <a:close/>
                <a:moveTo>
                  <a:pt x="16580" y="8804"/>
                </a:moveTo>
                <a:lnTo>
                  <a:pt x="16580" y="8877"/>
                </a:lnTo>
                <a:lnTo>
                  <a:pt x="16580" y="9060"/>
                </a:lnTo>
                <a:lnTo>
                  <a:pt x="16617" y="9170"/>
                </a:lnTo>
                <a:lnTo>
                  <a:pt x="16654" y="9244"/>
                </a:lnTo>
                <a:lnTo>
                  <a:pt x="16397" y="9611"/>
                </a:lnTo>
                <a:lnTo>
                  <a:pt x="16360" y="9391"/>
                </a:lnTo>
                <a:lnTo>
                  <a:pt x="16324" y="9170"/>
                </a:lnTo>
                <a:lnTo>
                  <a:pt x="16324" y="9097"/>
                </a:lnTo>
                <a:lnTo>
                  <a:pt x="16580" y="8804"/>
                </a:lnTo>
                <a:close/>
                <a:moveTo>
                  <a:pt x="16067" y="9391"/>
                </a:moveTo>
                <a:lnTo>
                  <a:pt x="16067" y="9684"/>
                </a:lnTo>
                <a:lnTo>
                  <a:pt x="16103" y="9794"/>
                </a:lnTo>
                <a:lnTo>
                  <a:pt x="16177" y="9941"/>
                </a:lnTo>
                <a:lnTo>
                  <a:pt x="15993" y="10161"/>
                </a:lnTo>
                <a:lnTo>
                  <a:pt x="15920" y="10308"/>
                </a:lnTo>
                <a:lnTo>
                  <a:pt x="15957" y="9867"/>
                </a:lnTo>
                <a:lnTo>
                  <a:pt x="15920" y="9794"/>
                </a:lnTo>
                <a:lnTo>
                  <a:pt x="15847" y="9757"/>
                </a:lnTo>
                <a:lnTo>
                  <a:pt x="15810" y="9721"/>
                </a:lnTo>
                <a:lnTo>
                  <a:pt x="16067" y="9391"/>
                </a:lnTo>
                <a:close/>
                <a:moveTo>
                  <a:pt x="9611" y="2348"/>
                </a:moveTo>
                <a:lnTo>
                  <a:pt x="9574" y="2421"/>
                </a:lnTo>
                <a:lnTo>
                  <a:pt x="9134" y="2861"/>
                </a:lnTo>
                <a:lnTo>
                  <a:pt x="8767" y="3375"/>
                </a:lnTo>
                <a:lnTo>
                  <a:pt x="7997" y="4365"/>
                </a:lnTo>
                <a:lnTo>
                  <a:pt x="7630" y="4879"/>
                </a:lnTo>
                <a:lnTo>
                  <a:pt x="7227" y="5356"/>
                </a:lnTo>
                <a:lnTo>
                  <a:pt x="6823" y="5832"/>
                </a:lnTo>
                <a:lnTo>
                  <a:pt x="6346" y="6273"/>
                </a:lnTo>
                <a:lnTo>
                  <a:pt x="6273" y="6346"/>
                </a:lnTo>
                <a:lnTo>
                  <a:pt x="6273" y="6456"/>
                </a:lnTo>
                <a:lnTo>
                  <a:pt x="6236" y="6456"/>
                </a:lnTo>
                <a:lnTo>
                  <a:pt x="6163" y="6493"/>
                </a:lnTo>
                <a:lnTo>
                  <a:pt x="6163" y="6566"/>
                </a:lnTo>
                <a:lnTo>
                  <a:pt x="6199" y="6603"/>
                </a:lnTo>
                <a:lnTo>
                  <a:pt x="6309" y="6786"/>
                </a:lnTo>
                <a:lnTo>
                  <a:pt x="6493" y="6970"/>
                </a:lnTo>
                <a:lnTo>
                  <a:pt x="6823" y="7263"/>
                </a:lnTo>
                <a:lnTo>
                  <a:pt x="7593" y="7813"/>
                </a:lnTo>
                <a:lnTo>
                  <a:pt x="8437" y="8363"/>
                </a:lnTo>
                <a:lnTo>
                  <a:pt x="8620" y="8510"/>
                </a:lnTo>
                <a:lnTo>
                  <a:pt x="8767" y="8694"/>
                </a:lnTo>
                <a:lnTo>
                  <a:pt x="9061" y="9060"/>
                </a:lnTo>
                <a:lnTo>
                  <a:pt x="9207" y="9207"/>
                </a:lnTo>
                <a:lnTo>
                  <a:pt x="9391" y="9354"/>
                </a:lnTo>
                <a:lnTo>
                  <a:pt x="9758" y="9574"/>
                </a:lnTo>
                <a:lnTo>
                  <a:pt x="10638" y="10161"/>
                </a:lnTo>
                <a:lnTo>
                  <a:pt x="11482" y="10784"/>
                </a:lnTo>
                <a:lnTo>
                  <a:pt x="12289" y="11408"/>
                </a:lnTo>
                <a:lnTo>
                  <a:pt x="12362" y="11445"/>
                </a:lnTo>
                <a:lnTo>
                  <a:pt x="12472" y="11445"/>
                </a:lnTo>
                <a:lnTo>
                  <a:pt x="12545" y="11408"/>
                </a:lnTo>
                <a:lnTo>
                  <a:pt x="12582" y="11371"/>
                </a:lnTo>
                <a:lnTo>
                  <a:pt x="12619" y="11298"/>
                </a:lnTo>
                <a:lnTo>
                  <a:pt x="12655" y="11188"/>
                </a:lnTo>
                <a:lnTo>
                  <a:pt x="12619" y="11115"/>
                </a:lnTo>
                <a:lnTo>
                  <a:pt x="12545" y="11041"/>
                </a:lnTo>
                <a:lnTo>
                  <a:pt x="11775" y="10418"/>
                </a:lnTo>
                <a:lnTo>
                  <a:pt x="11812" y="10381"/>
                </a:lnTo>
                <a:lnTo>
                  <a:pt x="11922" y="10198"/>
                </a:lnTo>
                <a:lnTo>
                  <a:pt x="11995" y="10014"/>
                </a:lnTo>
                <a:lnTo>
                  <a:pt x="11995" y="9941"/>
                </a:lnTo>
                <a:lnTo>
                  <a:pt x="11958" y="9904"/>
                </a:lnTo>
                <a:lnTo>
                  <a:pt x="11885" y="9904"/>
                </a:lnTo>
                <a:lnTo>
                  <a:pt x="11738" y="10051"/>
                </a:lnTo>
                <a:lnTo>
                  <a:pt x="11592" y="10234"/>
                </a:lnTo>
                <a:lnTo>
                  <a:pt x="11555" y="10271"/>
                </a:lnTo>
                <a:lnTo>
                  <a:pt x="11005" y="9867"/>
                </a:lnTo>
                <a:lnTo>
                  <a:pt x="10821" y="9757"/>
                </a:lnTo>
                <a:lnTo>
                  <a:pt x="10858" y="9684"/>
                </a:lnTo>
                <a:lnTo>
                  <a:pt x="10895" y="9611"/>
                </a:lnTo>
                <a:lnTo>
                  <a:pt x="11041" y="9464"/>
                </a:lnTo>
                <a:lnTo>
                  <a:pt x="11078" y="9427"/>
                </a:lnTo>
                <a:lnTo>
                  <a:pt x="11078" y="9354"/>
                </a:lnTo>
                <a:lnTo>
                  <a:pt x="11078" y="9317"/>
                </a:lnTo>
                <a:lnTo>
                  <a:pt x="11005" y="9281"/>
                </a:lnTo>
                <a:lnTo>
                  <a:pt x="10968" y="9317"/>
                </a:lnTo>
                <a:lnTo>
                  <a:pt x="10895" y="9281"/>
                </a:lnTo>
                <a:lnTo>
                  <a:pt x="10821" y="9317"/>
                </a:lnTo>
                <a:lnTo>
                  <a:pt x="10711" y="9427"/>
                </a:lnTo>
                <a:lnTo>
                  <a:pt x="10601" y="9574"/>
                </a:lnTo>
                <a:lnTo>
                  <a:pt x="10124" y="9281"/>
                </a:lnTo>
                <a:lnTo>
                  <a:pt x="10051" y="9207"/>
                </a:lnTo>
                <a:lnTo>
                  <a:pt x="10234" y="8914"/>
                </a:lnTo>
                <a:lnTo>
                  <a:pt x="10234" y="8840"/>
                </a:lnTo>
                <a:lnTo>
                  <a:pt x="10234" y="8804"/>
                </a:lnTo>
                <a:lnTo>
                  <a:pt x="10198" y="8730"/>
                </a:lnTo>
                <a:lnTo>
                  <a:pt x="10088" y="8694"/>
                </a:lnTo>
                <a:lnTo>
                  <a:pt x="10051" y="8730"/>
                </a:lnTo>
                <a:lnTo>
                  <a:pt x="10014" y="8767"/>
                </a:lnTo>
                <a:lnTo>
                  <a:pt x="9758" y="9060"/>
                </a:lnTo>
                <a:lnTo>
                  <a:pt x="9537" y="8877"/>
                </a:lnTo>
                <a:lnTo>
                  <a:pt x="9354" y="8694"/>
                </a:lnTo>
                <a:lnTo>
                  <a:pt x="9134" y="8437"/>
                </a:lnTo>
                <a:lnTo>
                  <a:pt x="9207" y="8327"/>
                </a:lnTo>
                <a:lnTo>
                  <a:pt x="9281" y="8217"/>
                </a:lnTo>
                <a:lnTo>
                  <a:pt x="9354" y="7960"/>
                </a:lnTo>
                <a:lnTo>
                  <a:pt x="9354" y="7887"/>
                </a:lnTo>
                <a:lnTo>
                  <a:pt x="9317" y="7850"/>
                </a:lnTo>
                <a:lnTo>
                  <a:pt x="9244" y="7850"/>
                </a:lnTo>
                <a:lnTo>
                  <a:pt x="9171" y="7887"/>
                </a:lnTo>
                <a:lnTo>
                  <a:pt x="8987" y="8107"/>
                </a:lnTo>
                <a:lnTo>
                  <a:pt x="8951" y="8180"/>
                </a:lnTo>
                <a:lnTo>
                  <a:pt x="8767" y="8033"/>
                </a:lnTo>
                <a:lnTo>
                  <a:pt x="8327" y="7740"/>
                </a:lnTo>
                <a:lnTo>
                  <a:pt x="8364" y="7446"/>
                </a:lnTo>
                <a:lnTo>
                  <a:pt x="8364" y="7410"/>
                </a:lnTo>
                <a:lnTo>
                  <a:pt x="8327" y="7336"/>
                </a:lnTo>
                <a:lnTo>
                  <a:pt x="8290" y="7300"/>
                </a:lnTo>
                <a:lnTo>
                  <a:pt x="8180" y="7300"/>
                </a:lnTo>
                <a:lnTo>
                  <a:pt x="8107" y="7336"/>
                </a:lnTo>
                <a:lnTo>
                  <a:pt x="8070" y="7446"/>
                </a:lnTo>
                <a:lnTo>
                  <a:pt x="8034" y="7556"/>
                </a:lnTo>
                <a:lnTo>
                  <a:pt x="7960" y="7520"/>
                </a:lnTo>
                <a:lnTo>
                  <a:pt x="7410" y="7116"/>
                </a:lnTo>
                <a:lnTo>
                  <a:pt x="7447" y="7080"/>
                </a:lnTo>
                <a:lnTo>
                  <a:pt x="7520" y="6970"/>
                </a:lnTo>
                <a:lnTo>
                  <a:pt x="7520" y="6896"/>
                </a:lnTo>
                <a:lnTo>
                  <a:pt x="7520" y="6860"/>
                </a:lnTo>
                <a:lnTo>
                  <a:pt x="7557" y="6750"/>
                </a:lnTo>
                <a:lnTo>
                  <a:pt x="7520" y="6713"/>
                </a:lnTo>
                <a:lnTo>
                  <a:pt x="7483" y="6713"/>
                </a:lnTo>
                <a:lnTo>
                  <a:pt x="7410" y="6750"/>
                </a:lnTo>
                <a:lnTo>
                  <a:pt x="7337" y="6750"/>
                </a:lnTo>
                <a:lnTo>
                  <a:pt x="7227" y="6823"/>
                </a:lnTo>
                <a:lnTo>
                  <a:pt x="7116" y="6896"/>
                </a:lnTo>
                <a:lnTo>
                  <a:pt x="6640" y="6639"/>
                </a:lnTo>
                <a:lnTo>
                  <a:pt x="6640" y="6603"/>
                </a:lnTo>
                <a:lnTo>
                  <a:pt x="7116" y="6163"/>
                </a:lnTo>
                <a:lnTo>
                  <a:pt x="7557" y="5649"/>
                </a:lnTo>
                <a:lnTo>
                  <a:pt x="7593" y="5722"/>
                </a:lnTo>
                <a:lnTo>
                  <a:pt x="7630" y="5759"/>
                </a:lnTo>
                <a:lnTo>
                  <a:pt x="7740" y="5759"/>
                </a:lnTo>
                <a:lnTo>
                  <a:pt x="8034" y="5576"/>
                </a:lnTo>
                <a:lnTo>
                  <a:pt x="8327" y="5392"/>
                </a:lnTo>
                <a:lnTo>
                  <a:pt x="8620" y="5209"/>
                </a:lnTo>
                <a:lnTo>
                  <a:pt x="8914" y="5025"/>
                </a:lnTo>
                <a:lnTo>
                  <a:pt x="9244" y="4879"/>
                </a:lnTo>
                <a:lnTo>
                  <a:pt x="9574" y="4732"/>
                </a:lnTo>
                <a:lnTo>
                  <a:pt x="9941" y="4659"/>
                </a:lnTo>
                <a:lnTo>
                  <a:pt x="10308" y="4622"/>
                </a:lnTo>
                <a:lnTo>
                  <a:pt x="10491" y="4622"/>
                </a:lnTo>
                <a:lnTo>
                  <a:pt x="10675" y="4659"/>
                </a:lnTo>
                <a:lnTo>
                  <a:pt x="10821" y="4732"/>
                </a:lnTo>
                <a:lnTo>
                  <a:pt x="10931" y="4842"/>
                </a:lnTo>
                <a:lnTo>
                  <a:pt x="11041" y="4989"/>
                </a:lnTo>
                <a:lnTo>
                  <a:pt x="11078" y="5136"/>
                </a:lnTo>
                <a:lnTo>
                  <a:pt x="11151" y="5502"/>
                </a:lnTo>
                <a:lnTo>
                  <a:pt x="11151" y="5906"/>
                </a:lnTo>
                <a:lnTo>
                  <a:pt x="11151" y="6309"/>
                </a:lnTo>
                <a:lnTo>
                  <a:pt x="11151" y="6676"/>
                </a:lnTo>
                <a:lnTo>
                  <a:pt x="11188" y="7006"/>
                </a:lnTo>
                <a:lnTo>
                  <a:pt x="11261" y="7373"/>
                </a:lnTo>
                <a:lnTo>
                  <a:pt x="11445" y="7703"/>
                </a:lnTo>
                <a:lnTo>
                  <a:pt x="11408" y="7813"/>
                </a:lnTo>
                <a:lnTo>
                  <a:pt x="11372" y="7923"/>
                </a:lnTo>
                <a:lnTo>
                  <a:pt x="11372" y="8033"/>
                </a:lnTo>
                <a:lnTo>
                  <a:pt x="11372" y="8143"/>
                </a:lnTo>
                <a:lnTo>
                  <a:pt x="11445" y="8253"/>
                </a:lnTo>
                <a:lnTo>
                  <a:pt x="11482" y="8327"/>
                </a:lnTo>
                <a:lnTo>
                  <a:pt x="11592" y="8400"/>
                </a:lnTo>
                <a:lnTo>
                  <a:pt x="11665" y="8474"/>
                </a:lnTo>
                <a:lnTo>
                  <a:pt x="11775" y="8510"/>
                </a:lnTo>
                <a:lnTo>
                  <a:pt x="12105" y="8510"/>
                </a:lnTo>
                <a:lnTo>
                  <a:pt x="12435" y="8694"/>
                </a:lnTo>
                <a:lnTo>
                  <a:pt x="12765" y="8840"/>
                </a:lnTo>
                <a:lnTo>
                  <a:pt x="13022" y="8877"/>
                </a:lnTo>
                <a:lnTo>
                  <a:pt x="13316" y="8877"/>
                </a:lnTo>
                <a:lnTo>
                  <a:pt x="13646" y="8804"/>
                </a:lnTo>
                <a:lnTo>
                  <a:pt x="13939" y="8694"/>
                </a:lnTo>
                <a:lnTo>
                  <a:pt x="14233" y="8584"/>
                </a:lnTo>
                <a:lnTo>
                  <a:pt x="14489" y="8400"/>
                </a:lnTo>
                <a:lnTo>
                  <a:pt x="14746" y="8217"/>
                </a:lnTo>
                <a:lnTo>
                  <a:pt x="14930" y="8033"/>
                </a:lnTo>
                <a:lnTo>
                  <a:pt x="14966" y="7997"/>
                </a:lnTo>
                <a:lnTo>
                  <a:pt x="14966" y="7923"/>
                </a:lnTo>
                <a:lnTo>
                  <a:pt x="14930" y="7813"/>
                </a:lnTo>
                <a:lnTo>
                  <a:pt x="14820" y="7777"/>
                </a:lnTo>
                <a:lnTo>
                  <a:pt x="14710" y="7777"/>
                </a:lnTo>
                <a:lnTo>
                  <a:pt x="14123" y="8143"/>
                </a:lnTo>
                <a:lnTo>
                  <a:pt x="13829" y="8290"/>
                </a:lnTo>
                <a:lnTo>
                  <a:pt x="13462" y="8400"/>
                </a:lnTo>
                <a:lnTo>
                  <a:pt x="13206" y="8474"/>
                </a:lnTo>
                <a:lnTo>
                  <a:pt x="12912" y="8437"/>
                </a:lnTo>
                <a:lnTo>
                  <a:pt x="12692" y="8363"/>
                </a:lnTo>
                <a:lnTo>
                  <a:pt x="12472" y="8217"/>
                </a:lnTo>
                <a:lnTo>
                  <a:pt x="12545" y="8107"/>
                </a:lnTo>
                <a:lnTo>
                  <a:pt x="12582" y="7960"/>
                </a:lnTo>
                <a:lnTo>
                  <a:pt x="12582" y="7850"/>
                </a:lnTo>
                <a:lnTo>
                  <a:pt x="12545" y="7777"/>
                </a:lnTo>
                <a:lnTo>
                  <a:pt x="12509" y="7740"/>
                </a:lnTo>
                <a:lnTo>
                  <a:pt x="12325" y="7630"/>
                </a:lnTo>
                <a:lnTo>
                  <a:pt x="12142" y="7520"/>
                </a:lnTo>
                <a:lnTo>
                  <a:pt x="11812" y="7520"/>
                </a:lnTo>
                <a:lnTo>
                  <a:pt x="11628" y="7116"/>
                </a:lnTo>
                <a:lnTo>
                  <a:pt x="11518" y="6713"/>
                </a:lnTo>
                <a:lnTo>
                  <a:pt x="11518" y="6346"/>
                </a:lnTo>
                <a:lnTo>
                  <a:pt x="11518" y="6016"/>
                </a:lnTo>
                <a:lnTo>
                  <a:pt x="11555" y="5649"/>
                </a:lnTo>
                <a:lnTo>
                  <a:pt x="11518" y="5282"/>
                </a:lnTo>
                <a:lnTo>
                  <a:pt x="11445" y="4989"/>
                </a:lnTo>
                <a:lnTo>
                  <a:pt x="11335" y="4732"/>
                </a:lnTo>
                <a:lnTo>
                  <a:pt x="11188" y="4549"/>
                </a:lnTo>
                <a:lnTo>
                  <a:pt x="11005" y="4402"/>
                </a:lnTo>
                <a:lnTo>
                  <a:pt x="10785" y="4329"/>
                </a:lnTo>
                <a:lnTo>
                  <a:pt x="10565" y="4255"/>
                </a:lnTo>
                <a:lnTo>
                  <a:pt x="10051" y="4255"/>
                </a:lnTo>
                <a:lnTo>
                  <a:pt x="9758" y="4292"/>
                </a:lnTo>
                <a:lnTo>
                  <a:pt x="9464" y="4365"/>
                </a:lnTo>
                <a:lnTo>
                  <a:pt x="8914" y="4585"/>
                </a:lnTo>
                <a:lnTo>
                  <a:pt x="8400" y="4879"/>
                </a:lnTo>
                <a:lnTo>
                  <a:pt x="7960" y="5209"/>
                </a:lnTo>
                <a:lnTo>
                  <a:pt x="8290" y="4769"/>
                </a:lnTo>
                <a:lnTo>
                  <a:pt x="9061" y="3742"/>
                </a:lnTo>
                <a:lnTo>
                  <a:pt x="9464" y="3191"/>
                </a:lnTo>
                <a:lnTo>
                  <a:pt x="9831" y="2641"/>
                </a:lnTo>
                <a:lnTo>
                  <a:pt x="9868" y="2568"/>
                </a:lnTo>
                <a:lnTo>
                  <a:pt x="9868" y="2531"/>
                </a:lnTo>
                <a:lnTo>
                  <a:pt x="9794" y="2421"/>
                </a:lnTo>
                <a:lnTo>
                  <a:pt x="9721" y="2384"/>
                </a:lnTo>
                <a:lnTo>
                  <a:pt x="9684" y="2348"/>
                </a:lnTo>
                <a:close/>
                <a:moveTo>
                  <a:pt x="15663" y="9867"/>
                </a:moveTo>
                <a:lnTo>
                  <a:pt x="15700" y="9904"/>
                </a:lnTo>
                <a:lnTo>
                  <a:pt x="15627" y="10381"/>
                </a:lnTo>
                <a:lnTo>
                  <a:pt x="15663" y="10418"/>
                </a:lnTo>
                <a:lnTo>
                  <a:pt x="15663" y="10454"/>
                </a:lnTo>
                <a:lnTo>
                  <a:pt x="15773" y="10491"/>
                </a:lnTo>
                <a:lnTo>
                  <a:pt x="15443" y="10895"/>
                </a:lnTo>
                <a:lnTo>
                  <a:pt x="15443" y="10821"/>
                </a:lnTo>
                <a:lnTo>
                  <a:pt x="15333" y="10491"/>
                </a:lnTo>
                <a:lnTo>
                  <a:pt x="15296" y="10454"/>
                </a:lnTo>
                <a:lnTo>
                  <a:pt x="15260" y="10454"/>
                </a:lnTo>
                <a:lnTo>
                  <a:pt x="15223" y="10491"/>
                </a:lnTo>
                <a:lnTo>
                  <a:pt x="15223" y="10528"/>
                </a:lnTo>
                <a:lnTo>
                  <a:pt x="15186" y="10821"/>
                </a:lnTo>
                <a:lnTo>
                  <a:pt x="15186" y="11188"/>
                </a:lnTo>
                <a:lnTo>
                  <a:pt x="15223" y="11225"/>
                </a:lnTo>
                <a:lnTo>
                  <a:pt x="14746" y="11848"/>
                </a:lnTo>
                <a:lnTo>
                  <a:pt x="14746" y="11591"/>
                </a:lnTo>
                <a:lnTo>
                  <a:pt x="14746" y="11371"/>
                </a:lnTo>
                <a:lnTo>
                  <a:pt x="14746" y="11115"/>
                </a:lnTo>
                <a:lnTo>
                  <a:pt x="14710" y="11078"/>
                </a:lnTo>
                <a:lnTo>
                  <a:pt x="15333" y="10308"/>
                </a:lnTo>
                <a:lnTo>
                  <a:pt x="15663" y="9867"/>
                </a:lnTo>
                <a:close/>
                <a:moveTo>
                  <a:pt x="14526" y="11298"/>
                </a:moveTo>
                <a:lnTo>
                  <a:pt x="14453" y="11555"/>
                </a:lnTo>
                <a:lnTo>
                  <a:pt x="14416" y="11775"/>
                </a:lnTo>
                <a:lnTo>
                  <a:pt x="14453" y="11885"/>
                </a:lnTo>
                <a:lnTo>
                  <a:pt x="14489" y="11958"/>
                </a:lnTo>
                <a:lnTo>
                  <a:pt x="14563" y="11995"/>
                </a:lnTo>
                <a:lnTo>
                  <a:pt x="14600" y="11995"/>
                </a:lnTo>
                <a:lnTo>
                  <a:pt x="14123" y="12619"/>
                </a:lnTo>
                <a:lnTo>
                  <a:pt x="14049" y="12655"/>
                </a:lnTo>
                <a:lnTo>
                  <a:pt x="14049" y="12362"/>
                </a:lnTo>
                <a:lnTo>
                  <a:pt x="14049" y="12142"/>
                </a:lnTo>
                <a:lnTo>
                  <a:pt x="14049" y="12032"/>
                </a:lnTo>
                <a:lnTo>
                  <a:pt x="14013" y="11922"/>
                </a:lnTo>
                <a:lnTo>
                  <a:pt x="14526" y="11298"/>
                </a:lnTo>
                <a:close/>
                <a:moveTo>
                  <a:pt x="4806" y="7997"/>
                </a:moveTo>
                <a:lnTo>
                  <a:pt x="4769" y="8033"/>
                </a:lnTo>
                <a:lnTo>
                  <a:pt x="4769" y="8070"/>
                </a:lnTo>
                <a:lnTo>
                  <a:pt x="4952" y="8217"/>
                </a:lnTo>
                <a:lnTo>
                  <a:pt x="5099" y="8327"/>
                </a:lnTo>
                <a:lnTo>
                  <a:pt x="5576" y="8584"/>
                </a:lnTo>
                <a:lnTo>
                  <a:pt x="6126" y="8840"/>
                </a:lnTo>
                <a:lnTo>
                  <a:pt x="6640" y="9134"/>
                </a:lnTo>
                <a:lnTo>
                  <a:pt x="7116" y="9501"/>
                </a:lnTo>
                <a:lnTo>
                  <a:pt x="7557" y="9831"/>
                </a:lnTo>
                <a:lnTo>
                  <a:pt x="8437" y="10638"/>
                </a:lnTo>
                <a:lnTo>
                  <a:pt x="9244" y="11371"/>
                </a:lnTo>
                <a:lnTo>
                  <a:pt x="10088" y="12105"/>
                </a:lnTo>
                <a:lnTo>
                  <a:pt x="10344" y="12325"/>
                </a:lnTo>
                <a:lnTo>
                  <a:pt x="10748" y="12655"/>
                </a:lnTo>
                <a:lnTo>
                  <a:pt x="10931" y="12765"/>
                </a:lnTo>
                <a:lnTo>
                  <a:pt x="11115" y="12839"/>
                </a:lnTo>
                <a:lnTo>
                  <a:pt x="11225" y="12839"/>
                </a:lnTo>
                <a:lnTo>
                  <a:pt x="11298" y="12802"/>
                </a:lnTo>
                <a:lnTo>
                  <a:pt x="11335" y="12765"/>
                </a:lnTo>
                <a:lnTo>
                  <a:pt x="11372" y="12692"/>
                </a:lnTo>
                <a:lnTo>
                  <a:pt x="11372" y="12582"/>
                </a:lnTo>
                <a:lnTo>
                  <a:pt x="11335" y="12472"/>
                </a:lnTo>
                <a:lnTo>
                  <a:pt x="11151" y="12325"/>
                </a:lnTo>
                <a:lnTo>
                  <a:pt x="10711" y="11995"/>
                </a:lnTo>
                <a:lnTo>
                  <a:pt x="10271" y="11628"/>
                </a:lnTo>
                <a:lnTo>
                  <a:pt x="9391" y="10858"/>
                </a:lnTo>
                <a:lnTo>
                  <a:pt x="8547" y="10051"/>
                </a:lnTo>
                <a:lnTo>
                  <a:pt x="8107" y="9684"/>
                </a:lnTo>
                <a:lnTo>
                  <a:pt x="7703" y="9354"/>
                </a:lnTo>
                <a:lnTo>
                  <a:pt x="7227" y="9024"/>
                </a:lnTo>
                <a:lnTo>
                  <a:pt x="6786" y="8694"/>
                </a:lnTo>
                <a:lnTo>
                  <a:pt x="6309" y="8437"/>
                </a:lnTo>
                <a:lnTo>
                  <a:pt x="5833" y="8217"/>
                </a:lnTo>
                <a:lnTo>
                  <a:pt x="5356" y="8033"/>
                </a:lnTo>
                <a:lnTo>
                  <a:pt x="5209" y="7997"/>
                </a:lnTo>
                <a:close/>
                <a:moveTo>
                  <a:pt x="954" y="12582"/>
                </a:moveTo>
                <a:lnTo>
                  <a:pt x="1101" y="12692"/>
                </a:lnTo>
                <a:lnTo>
                  <a:pt x="1064" y="12765"/>
                </a:lnTo>
                <a:lnTo>
                  <a:pt x="1064" y="12839"/>
                </a:lnTo>
                <a:lnTo>
                  <a:pt x="1064" y="12875"/>
                </a:lnTo>
                <a:lnTo>
                  <a:pt x="1101" y="12839"/>
                </a:lnTo>
                <a:lnTo>
                  <a:pt x="1211" y="12912"/>
                </a:lnTo>
                <a:lnTo>
                  <a:pt x="1247" y="12985"/>
                </a:lnTo>
                <a:lnTo>
                  <a:pt x="1247" y="13059"/>
                </a:lnTo>
                <a:lnTo>
                  <a:pt x="1284" y="13242"/>
                </a:lnTo>
                <a:lnTo>
                  <a:pt x="991" y="13095"/>
                </a:lnTo>
                <a:lnTo>
                  <a:pt x="844" y="13059"/>
                </a:lnTo>
                <a:lnTo>
                  <a:pt x="697" y="13022"/>
                </a:lnTo>
                <a:lnTo>
                  <a:pt x="844" y="12765"/>
                </a:lnTo>
                <a:lnTo>
                  <a:pt x="954" y="12582"/>
                </a:lnTo>
                <a:close/>
                <a:moveTo>
                  <a:pt x="2715" y="10858"/>
                </a:moveTo>
                <a:lnTo>
                  <a:pt x="2641" y="10931"/>
                </a:lnTo>
                <a:lnTo>
                  <a:pt x="2641" y="10968"/>
                </a:lnTo>
                <a:lnTo>
                  <a:pt x="2788" y="11151"/>
                </a:lnTo>
                <a:lnTo>
                  <a:pt x="2935" y="11261"/>
                </a:lnTo>
                <a:lnTo>
                  <a:pt x="3302" y="11445"/>
                </a:lnTo>
                <a:lnTo>
                  <a:pt x="3778" y="11775"/>
                </a:lnTo>
                <a:lnTo>
                  <a:pt x="4255" y="12105"/>
                </a:lnTo>
                <a:lnTo>
                  <a:pt x="5099" y="12765"/>
                </a:lnTo>
                <a:lnTo>
                  <a:pt x="5539" y="13095"/>
                </a:lnTo>
                <a:lnTo>
                  <a:pt x="5759" y="13242"/>
                </a:lnTo>
                <a:lnTo>
                  <a:pt x="5869" y="13279"/>
                </a:lnTo>
                <a:lnTo>
                  <a:pt x="6053" y="13279"/>
                </a:lnTo>
                <a:lnTo>
                  <a:pt x="6126" y="13242"/>
                </a:lnTo>
                <a:lnTo>
                  <a:pt x="6163" y="13169"/>
                </a:lnTo>
                <a:lnTo>
                  <a:pt x="6126" y="13059"/>
                </a:lnTo>
                <a:lnTo>
                  <a:pt x="6089" y="12985"/>
                </a:lnTo>
                <a:lnTo>
                  <a:pt x="6016" y="12875"/>
                </a:lnTo>
                <a:lnTo>
                  <a:pt x="5869" y="12729"/>
                </a:lnTo>
                <a:lnTo>
                  <a:pt x="5502" y="12472"/>
                </a:lnTo>
                <a:lnTo>
                  <a:pt x="4512" y="11738"/>
                </a:lnTo>
                <a:lnTo>
                  <a:pt x="4035" y="11408"/>
                </a:lnTo>
                <a:lnTo>
                  <a:pt x="3522" y="11078"/>
                </a:lnTo>
                <a:lnTo>
                  <a:pt x="3338" y="11005"/>
                </a:lnTo>
                <a:lnTo>
                  <a:pt x="3118" y="10895"/>
                </a:lnTo>
                <a:lnTo>
                  <a:pt x="2935" y="10858"/>
                </a:lnTo>
                <a:close/>
                <a:moveTo>
                  <a:pt x="13756" y="12252"/>
                </a:moveTo>
                <a:lnTo>
                  <a:pt x="13719" y="12362"/>
                </a:lnTo>
                <a:lnTo>
                  <a:pt x="13719" y="12619"/>
                </a:lnTo>
                <a:lnTo>
                  <a:pt x="13719" y="12912"/>
                </a:lnTo>
                <a:lnTo>
                  <a:pt x="13756" y="12985"/>
                </a:lnTo>
                <a:lnTo>
                  <a:pt x="13793" y="13022"/>
                </a:lnTo>
                <a:lnTo>
                  <a:pt x="13719" y="13095"/>
                </a:lnTo>
                <a:lnTo>
                  <a:pt x="13389" y="13536"/>
                </a:lnTo>
                <a:lnTo>
                  <a:pt x="13426" y="13132"/>
                </a:lnTo>
                <a:lnTo>
                  <a:pt x="13462" y="12912"/>
                </a:lnTo>
                <a:lnTo>
                  <a:pt x="13462" y="12765"/>
                </a:lnTo>
                <a:lnTo>
                  <a:pt x="13426" y="12655"/>
                </a:lnTo>
                <a:lnTo>
                  <a:pt x="13756" y="12252"/>
                </a:lnTo>
                <a:close/>
                <a:moveTo>
                  <a:pt x="4402" y="8694"/>
                </a:moveTo>
                <a:lnTo>
                  <a:pt x="4329" y="8730"/>
                </a:lnTo>
                <a:lnTo>
                  <a:pt x="4255" y="8804"/>
                </a:lnTo>
                <a:lnTo>
                  <a:pt x="4255" y="8877"/>
                </a:lnTo>
                <a:lnTo>
                  <a:pt x="4255" y="8987"/>
                </a:lnTo>
                <a:lnTo>
                  <a:pt x="4292" y="9060"/>
                </a:lnTo>
                <a:lnTo>
                  <a:pt x="4365" y="9134"/>
                </a:lnTo>
                <a:lnTo>
                  <a:pt x="4512" y="9207"/>
                </a:lnTo>
                <a:lnTo>
                  <a:pt x="4842" y="9354"/>
                </a:lnTo>
                <a:lnTo>
                  <a:pt x="5136" y="9501"/>
                </a:lnTo>
                <a:lnTo>
                  <a:pt x="5392" y="9647"/>
                </a:lnTo>
                <a:lnTo>
                  <a:pt x="5869" y="10014"/>
                </a:lnTo>
                <a:lnTo>
                  <a:pt x="6346" y="10418"/>
                </a:lnTo>
                <a:lnTo>
                  <a:pt x="6786" y="10858"/>
                </a:lnTo>
                <a:lnTo>
                  <a:pt x="8584" y="12398"/>
                </a:lnTo>
                <a:lnTo>
                  <a:pt x="9501" y="13169"/>
                </a:lnTo>
                <a:lnTo>
                  <a:pt x="9721" y="13315"/>
                </a:lnTo>
                <a:lnTo>
                  <a:pt x="9941" y="13462"/>
                </a:lnTo>
                <a:lnTo>
                  <a:pt x="10161" y="13572"/>
                </a:lnTo>
                <a:lnTo>
                  <a:pt x="10271" y="13609"/>
                </a:lnTo>
                <a:lnTo>
                  <a:pt x="10381" y="13609"/>
                </a:lnTo>
                <a:lnTo>
                  <a:pt x="10454" y="13572"/>
                </a:lnTo>
                <a:lnTo>
                  <a:pt x="10491" y="13536"/>
                </a:lnTo>
                <a:lnTo>
                  <a:pt x="10528" y="13462"/>
                </a:lnTo>
                <a:lnTo>
                  <a:pt x="10491" y="13389"/>
                </a:lnTo>
                <a:lnTo>
                  <a:pt x="10418" y="13242"/>
                </a:lnTo>
                <a:lnTo>
                  <a:pt x="10271" y="13132"/>
                </a:lnTo>
                <a:lnTo>
                  <a:pt x="9978" y="12949"/>
                </a:lnTo>
                <a:lnTo>
                  <a:pt x="9537" y="12619"/>
                </a:lnTo>
                <a:lnTo>
                  <a:pt x="9134" y="12288"/>
                </a:lnTo>
                <a:lnTo>
                  <a:pt x="7557" y="10931"/>
                </a:lnTo>
                <a:lnTo>
                  <a:pt x="6823" y="10271"/>
                </a:lnTo>
                <a:lnTo>
                  <a:pt x="6089" y="9647"/>
                </a:lnTo>
                <a:lnTo>
                  <a:pt x="5686" y="9354"/>
                </a:lnTo>
                <a:lnTo>
                  <a:pt x="5246" y="9097"/>
                </a:lnTo>
                <a:lnTo>
                  <a:pt x="4769" y="8950"/>
                </a:lnTo>
                <a:lnTo>
                  <a:pt x="4549" y="8840"/>
                </a:lnTo>
                <a:lnTo>
                  <a:pt x="4475" y="8767"/>
                </a:lnTo>
                <a:lnTo>
                  <a:pt x="4439" y="8694"/>
                </a:lnTo>
                <a:close/>
                <a:moveTo>
                  <a:pt x="1541" y="13022"/>
                </a:moveTo>
                <a:lnTo>
                  <a:pt x="2091" y="13389"/>
                </a:lnTo>
                <a:lnTo>
                  <a:pt x="2091" y="13572"/>
                </a:lnTo>
                <a:lnTo>
                  <a:pt x="2126" y="13749"/>
                </a:lnTo>
                <a:lnTo>
                  <a:pt x="1504" y="13389"/>
                </a:lnTo>
                <a:lnTo>
                  <a:pt x="1578" y="13352"/>
                </a:lnTo>
                <a:lnTo>
                  <a:pt x="1614" y="13315"/>
                </a:lnTo>
                <a:lnTo>
                  <a:pt x="1614" y="13279"/>
                </a:lnTo>
                <a:lnTo>
                  <a:pt x="1614" y="13205"/>
                </a:lnTo>
                <a:lnTo>
                  <a:pt x="1541" y="13095"/>
                </a:lnTo>
                <a:lnTo>
                  <a:pt x="1541" y="13022"/>
                </a:lnTo>
                <a:close/>
                <a:moveTo>
                  <a:pt x="13206" y="12949"/>
                </a:moveTo>
                <a:lnTo>
                  <a:pt x="13169" y="13022"/>
                </a:lnTo>
                <a:lnTo>
                  <a:pt x="13059" y="13756"/>
                </a:lnTo>
                <a:lnTo>
                  <a:pt x="13059" y="13829"/>
                </a:lnTo>
                <a:lnTo>
                  <a:pt x="13096" y="13866"/>
                </a:lnTo>
                <a:lnTo>
                  <a:pt x="12912" y="14086"/>
                </a:lnTo>
                <a:lnTo>
                  <a:pt x="12912" y="13719"/>
                </a:lnTo>
                <a:lnTo>
                  <a:pt x="12875" y="13352"/>
                </a:lnTo>
                <a:lnTo>
                  <a:pt x="13206" y="12949"/>
                </a:lnTo>
                <a:close/>
                <a:moveTo>
                  <a:pt x="2458" y="13646"/>
                </a:moveTo>
                <a:lnTo>
                  <a:pt x="2641" y="13792"/>
                </a:lnTo>
                <a:lnTo>
                  <a:pt x="2788" y="13902"/>
                </a:lnTo>
                <a:lnTo>
                  <a:pt x="2788" y="14086"/>
                </a:lnTo>
                <a:lnTo>
                  <a:pt x="2825" y="14233"/>
                </a:lnTo>
                <a:lnTo>
                  <a:pt x="2605" y="14086"/>
                </a:lnTo>
                <a:lnTo>
                  <a:pt x="2385" y="13939"/>
                </a:lnTo>
                <a:lnTo>
                  <a:pt x="2495" y="13939"/>
                </a:lnTo>
                <a:lnTo>
                  <a:pt x="2568" y="13866"/>
                </a:lnTo>
                <a:lnTo>
                  <a:pt x="2568" y="13829"/>
                </a:lnTo>
                <a:lnTo>
                  <a:pt x="2568" y="13756"/>
                </a:lnTo>
                <a:lnTo>
                  <a:pt x="2458" y="13646"/>
                </a:lnTo>
                <a:close/>
                <a:moveTo>
                  <a:pt x="3595" y="9794"/>
                </a:moveTo>
                <a:lnTo>
                  <a:pt x="3558" y="9831"/>
                </a:lnTo>
                <a:lnTo>
                  <a:pt x="3522" y="9867"/>
                </a:lnTo>
                <a:lnTo>
                  <a:pt x="3558" y="9977"/>
                </a:lnTo>
                <a:lnTo>
                  <a:pt x="3595" y="10088"/>
                </a:lnTo>
                <a:lnTo>
                  <a:pt x="3815" y="10234"/>
                </a:lnTo>
                <a:lnTo>
                  <a:pt x="4659" y="10821"/>
                </a:lnTo>
                <a:lnTo>
                  <a:pt x="5466" y="11518"/>
                </a:lnTo>
                <a:lnTo>
                  <a:pt x="6236" y="12178"/>
                </a:lnTo>
                <a:lnTo>
                  <a:pt x="7080" y="12839"/>
                </a:lnTo>
                <a:lnTo>
                  <a:pt x="7923" y="13462"/>
                </a:lnTo>
                <a:lnTo>
                  <a:pt x="8730" y="14049"/>
                </a:lnTo>
                <a:lnTo>
                  <a:pt x="9134" y="14343"/>
                </a:lnTo>
                <a:lnTo>
                  <a:pt x="9574" y="14563"/>
                </a:lnTo>
                <a:lnTo>
                  <a:pt x="9684" y="14563"/>
                </a:lnTo>
                <a:lnTo>
                  <a:pt x="9794" y="14526"/>
                </a:lnTo>
                <a:lnTo>
                  <a:pt x="9868" y="14453"/>
                </a:lnTo>
                <a:lnTo>
                  <a:pt x="9904" y="14416"/>
                </a:lnTo>
                <a:lnTo>
                  <a:pt x="9904" y="14379"/>
                </a:lnTo>
                <a:lnTo>
                  <a:pt x="9904" y="14306"/>
                </a:lnTo>
                <a:lnTo>
                  <a:pt x="9868" y="14269"/>
                </a:lnTo>
                <a:lnTo>
                  <a:pt x="9794" y="14196"/>
                </a:lnTo>
                <a:lnTo>
                  <a:pt x="9721" y="14159"/>
                </a:lnTo>
                <a:lnTo>
                  <a:pt x="9501" y="14012"/>
                </a:lnTo>
                <a:lnTo>
                  <a:pt x="9281" y="13866"/>
                </a:lnTo>
                <a:lnTo>
                  <a:pt x="8290" y="13205"/>
                </a:lnTo>
                <a:lnTo>
                  <a:pt x="7373" y="12508"/>
                </a:lnTo>
                <a:lnTo>
                  <a:pt x="6493" y="11812"/>
                </a:lnTo>
                <a:lnTo>
                  <a:pt x="5649" y="11115"/>
                </a:lnTo>
                <a:lnTo>
                  <a:pt x="4769" y="10418"/>
                </a:lnTo>
                <a:lnTo>
                  <a:pt x="4549" y="10234"/>
                </a:lnTo>
                <a:lnTo>
                  <a:pt x="4145" y="9977"/>
                </a:lnTo>
                <a:lnTo>
                  <a:pt x="3925" y="9867"/>
                </a:lnTo>
                <a:lnTo>
                  <a:pt x="3742" y="9794"/>
                </a:lnTo>
                <a:close/>
                <a:moveTo>
                  <a:pt x="3155" y="14122"/>
                </a:moveTo>
                <a:lnTo>
                  <a:pt x="3778" y="14563"/>
                </a:lnTo>
                <a:lnTo>
                  <a:pt x="3742" y="14746"/>
                </a:lnTo>
                <a:lnTo>
                  <a:pt x="3742" y="14856"/>
                </a:lnTo>
                <a:lnTo>
                  <a:pt x="3338" y="14563"/>
                </a:lnTo>
                <a:lnTo>
                  <a:pt x="3338" y="14489"/>
                </a:lnTo>
                <a:lnTo>
                  <a:pt x="3302" y="14416"/>
                </a:lnTo>
                <a:lnTo>
                  <a:pt x="3192" y="14269"/>
                </a:lnTo>
                <a:lnTo>
                  <a:pt x="3155" y="14122"/>
                </a:lnTo>
                <a:close/>
                <a:moveTo>
                  <a:pt x="12692" y="13536"/>
                </a:moveTo>
                <a:lnTo>
                  <a:pt x="12619" y="13976"/>
                </a:lnTo>
                <a:lnTo>
                  <a:pt x="12582" y="14416"/>
                </a:lnTo>
                <a:lnTo>
                  <a:pt x="12582" y="14489"/>
                </a:lnTo>
                <a:lnTo>
                  <a:pt x="12142" y="15040"/>
                </a:lnTo>
                <a:lnTo>
                  <a:pt x="12142" y="14893"/>
                </a:lnTo>
                <a:lnTo>
                  <a:pt x="12142" y="14563"/>
                </a:lnTo>
                <a:lnTo>
                  <a:pt x="12105" y="14269"/>
                </a:lnTo>
                <a:lnTo>
                  <a:pt x="12692" y="13536"/>
                </a:lnTo>
                <a:close/>
                <a:moveTo>
                  <a:pt x="4035" y="14746"/>
                </a:moveTo>
                <a:lnTo>
                  <a:pt x="4402" y="15003"/>
                </a:lnTo>
                <a:lnTo>
                  <a:pt x="4402" y="15040"/>
                </a:lnTo>
                <a:lnTo>
                  <a:pt x="4402" y="15150"/>
                </a:lnTo>
                <a:lnTo>
                  <a:pt x="4439" y="15223"/>
                </a:lnTo>
                <a:lnTo>
                  <a:pt x="4549" y="15370"/>
                </a:lnTo>
                <a:lnTo>
                  <a:pt x="4659" y="15553"/>
                </a:lnTo>
                <a:lnTo>
                  <a:pt x="4255" y="15223"/>
                </a:lnTo>
                <a:lnTo>
                  <a:pt x="4255" y="15150"/>
                </a:lnTo>
                <a:lnTo>
                  <a:pt x="4219" y="15076"/>
                </a:lnTo>
                <a:lnTo>
                  <a:pt x="4109" y="14966"/>
                </a:lnTo>
                <a:lnTo>
                  <a:pt x="4035" y="14856"/>
                </a:lnTo>
                <a:lnTo>
                  <a:pt x="4035" y="14746"/>
                </a:lnTo>
                <a:close/>
                <a:moveTo>
                  <a:pt x="11922" y="14489"/>
                </a:moveTo>
                <a:lnTo>
                  <a:pt x="11885" y="14856"/>
                </a:lnTo>
                <a:lnTo>
                  <a:pt x="11848" y="15113"/>
                </a:lnTo>
                <a:lnTo>
                  <a:pt x="11848" y="15260"/>
                </a:lnTo>
                <a:lnTo>
                  <a:pt x="11848" y="15370"/>
                </a:lnTo>
                <a:lnTo>
                  <a:pt x="11555" y="15700"/>
                </a:lnTo>
                <a:lnTo>
                  <a:pt x="11592" y="15480"/>
                </a:lnTo>
                <a:lnTo>
                  <a:pt x="11555" y="15223"/>
                </a:lnTo>
                <a:lnTo>
                  <a:pt x="11555" y="15150"/>
                </a:lnTo>
                <a:lnTo>
                  <a:pt x="11482" y="15113"/>
                </a:lnTo>
                <a:lnTo>
                  <a:pt x="11445" y="15113"/>
                </a:lnTo>
                <a:lnTo>
                  <a:pt x="11922" y="14489"/>
                </a:lnTo>
                <a:close/>
                <a:moveTo>
                  <a:pt x="4769" y="15223"/>
                </a:moveTo>
                <a:lnTo>
                  <a:pt x="5026" y="15406"/>
                </a:lnTo>
                <a:lnTo>
                  <a:pt x="5576" y="15810"/>
                </a:lnTo>
                <a:lnTo>
                  <a:pt x="5576" y="15883"/>
                </a:lnTo>
                <a:lnTo>
                  <a:pt x="5576" y="16177"/>
                </a:lnTo>
                <a:lnTo>
                  <a:pt x="5576" y="16287"/>
                </a:lnTo>
                <a:lnTo>
                  <a:pt x="4916" y="15773"/>
                </a:lnTo>
                <a:lnTo>
                  <a:pt x="4952" y="15663"/>
                </a:lnTo>
                <a:lnTo>
                  <a:pt x="4952" y="15553"/>
                </a:lnTo>
                <a:lnTo>
                  <a:pt x="4916" y="15480"/>
                </a:lnTo>
                <a:lnTo>
                  <a:pt x="4879" y="15370"/>
                </a:lnTo>
                <a:lnTo>
                  <a:pt x="4769" y="15223"/>
                </a:lnTo>
                <a:close/>
                <a:moveTo>
                  <a:pt x="5833" y="15993"/>
                </a:moveTo>
                <a:lnTo>
                  <a:pt x="6456" y="16507"/>
                </a:lnTo>
                <a:lnTo>
                  <a:pt x="6420" y="16580"/>
                </a:lnTo>
                <a:lnTo>
                  <a:pt x="6383" y="16690"/>
                </a:lnTo>
                <a:lnTo>
                  <a:pt x="6346" y="16874"/>
                </a:lnTo>
                <a:lnTo>
                  <a:pt x="5869" y="16507"/>
                </a:lnTo>
                <a:lnTo>
                  <a:pt x="5869" y="16323"/>
                </a:lnTo>
                <a:lnTo>
                  <a:pt x="5869" y="16140"/>
                </a:lnTo>
                <a:lnTo>
                  <a:pt x="5833" y="15993"/>
                </a:lnTo>
                <a:close/>
                <a:moveTo>
                  <a:pt x="11298" y="15260"/>
                </a:moveTo>
                <a:lnTo>
                  <a:pt x="11298" y="15443"/>
                </a:lnTo>
                <a:lnTo>
                  <a:pt x="11225" y="15957"/>
                </a:lnTo>
                <a:lnTo>
                  <a:pt x="11225" y="16030"/>
                </a:lnTo>
                <a:lnTo>
                  <a:pt x="11261" y="16067"/>
                </a:lnTo>
                <a:lnTo>
                  <a:pt x="10088" y="17387"/>
                </a:lnTo>
                <a:lnTo>
                  <a:pt x="10088" y="17130"/>
                </a:lnTo>
                <a:lnTo>
                  <a:pt x="10088" y="16984"/>
                </a:lnTo>
                <a:lnTo>
                  <a:pt x="10308" y="16653"/>
                </a:lnTo>
                <a:lnTo>
                  <a:pt x="10821" y="15920"/>
                </a:lnTo>
                <a:lnTo>
                  <a:pt x="10785" y="16067"/>
                </a:lnTo>
                <a:lnTo>
                  <a:pt x="10711" y="16287"/>
                </a:lnTo>
                <a:lnTo>
                  <a:pt x="10711" y="16397"/>
                </a:lnTo>
                <a:lnTo>
                  <a:pt x="10711" y="16507"/>
                </a:lnTo>
                <a:lnTo>
                  <a:pt x="10748" y="16543"/>
                </a:lnTo>
                <a:lnTo>
                  <a:pt x="10785" y="16543"/>
                </a:lnTo>
                <a:lnTo>
                  <a:pt x="10895" y="16470"/>
                </a:lnTo>
                <a:lnTo>
                  <a:pt x="10968" y="16360"/>
                </a:lnTo>
                <a:lnTo>
                  <a:pt x="11005" y="16103"/>
                </a:lnTo>
                <a:lnTo>
                  <a:pt x="11005" y="15663"/>
                </a:lnTo>
                <a:lnTo>
                  <a:pt x="11225" y="15370"/>
                </a:lnTo>
                <a:lnTo>
                  <a:pt x="11298" y="15260"/>
                </a:lnTo>
                <a:close/>
                <a:moveTo>
                  <a:pt x="6566" y="16580"/>
                </a:moveTo>
                <a:lnTo>
                  <a:pt x="7006" y="17020"/>
                </a:lnTo>
                <a:lnTo>
                  <a:pt x="7006" y="17240"/>
                </a:lnTo>
                <a:lnTo>
                  <a:pt x="7006" y="17460"/>
                </a:lnTo>
                <a:lnTo>
                  <a:pt x="6896" y="17350"/>
                </a:lnTo>
                <a:lnTo>
                  <a:pt x="6640" y="17130"/>
                </a:lnTo>
                <a:lnTo>
                  <a:pt x="6640" y="17020"/>
                </a:lnTo>
                <a:lnTo>
                  <a:pt x="6603" y="16800"/>
                </a:lnTo>
                <a:lnTo>
                  <a:pt x="6566" y="16580"/>
                </a:lnTo>
                <a:close/>
                <a:moveTo>
                  <a:pt x="9464" y="404"/>
                </a:moveTo>
                <a:lnTo>
                  <a:pt x="9684" y="440"/>
                </a:lnTo>
                <a:lnTo>
                  <a:pt x="9868" y="477"/>
                </a:lnTo>
                <a:lnTo>
                  <a:pt x="10051" y="587"/>
                </a:lnTo>
                <a:lnTo>
                  <a:pt x="10418" y="844"/>
                </a:lnTo>
                <a:lnTo>
                  <a:pt x="10711" y="1064"/>
                </a:lnTo>
                <a:lnTo>
                  <a:pt x="12582" y="2421"/>
                </a:lnTo>
                <a:lnTo>
                  <a:pt x="14489" y="3815"/>
                </a:lnTo>
                <a:lnTo>
                  <a:pt x="15443" y="4512"/>
                </a:lnTo>
                <a:lnTo>
                  <a:pt x="15700" y="4732"/>
                </a:lnTo>
                <a:lnTo>
                  <a:pt x="15847" y="4805"/>
                </a:lnTo>
                <a:lnTo>
                  <a:pt x="15993" y="4879"/>
                </a:lnTo>
                <a:lnTo>
                  <a:pt x="15590" y="5356"/>
                </a:lnTo>
                <a:lnTo>
                  <a:pt x="15223" y="5869"/>
                </a:lnTo>
                <a:lnTo>
                  <a:pt x="15040" y="6089"/>
                </a:lnTo>
                <a:lnTo>
                  <a:pt x="14856" y="6383"/>
                </a:lnTo>
                <a:lnTo>
                  <a:pt x="14783" y="6529"/>
                </a:lnTo>
                <a:lnTo>
                  <a:pt x="14746" y="6639"/>
                </a:lnTo>
                <a:lnTo>
                  <a:pt x="14746" y="6786"/>
                </a:lnTo>
                <a:lnTo>
                  <a:pt x="14856" y="6896"/>
                </a:lnTo>
                <a:lnTo>
                  <a:pt x="14966" y="7006"/>
                </a:lnTo>
                <a:lnTo>
                  <a:pt x="15076" y="7080"/>
                </a:lnTo>
                <a:lnTo>
                  <a:pt x="15370" y="7190"/>
                </a:lnTo>
                <a:lnTo>
                  <a:pt x="15957" y="7300"/>
                </a:lnTo>
                <a:lnTo>
                  <a:pt x="16727" y="7446"/>
                </a:lnTo>
                <a:lnTo>
                  <a:pt x="17021" y="7520"/>
                </a:lnTo>
                <a:lnTo>
                  <a:pt x="16984" y="7593"/>
                </a:lnTo>
                <a:lnTo>
                  <a:pt x="16470" y="8143"/>
                </a:lnTo>
                <a:lnTo>
                  <a:pt x="15993" y="8730"/>
                </a:lnTo>
                <a:lnTo>
                  <a:pt x="15040" y="9904"/>
                </a:lnTo>
                <a:lnTo>
                  <a:pt x="12912" y="12508"/>
                </a:lnTo>
                <a:lnTo>
                  <a:pt x="11848" y="13792"/>
                </a:lnTo>
                <a:lnTo>
                  <a:pt x="10821" y="15113"/>
                </a:lnTo>
                <a:lnTo>
                  <a:pt x="10344" y="15736"/>
                </a:lnTo>
                <a:lnTo>
                  <a:pt x="9904" y="16397"/>
                </a:lnTo>
                <a:lnTo>
                  <a:pt x="9464" y="17057"/>
                </a:lnTo>
                <a:lnTo>
                  <a:pt x="9317" y="17277"/>
                </a:lnTo>
                <a:lnTo>
                  <a:pt x="9207" y="17497"/>
                </a:lnTo>
                <a:lnTo>
                  <a:pt x="8987" y="17387"/>
                </a:lnTo>
                <a:lnTo>
                  <a:pt x="8767" y="17350"/>
                </a:lnTo>
                <a:lnTo>
                  <a:pt x="8290" y="17204"/>
                </a:lnTo>
                <a:lnTo>
                  <a:pt x="7997" y="17094"/>
                </a:lnTo>
                <a:lnTo>
                  <a:pt x="7740" y="16910"/>
                </a:lnTo>
                <a:lnTo>
                  <a:pt x="7483" y="16727"/>
                </a:lnTo>
                <a:lnTo>
                  <a:pt x="7227" y="16507"/>
                </a:lnTo>
                <a:lnTo>
                  <a:pt x="6750" y="16067"/>
                </a:lnTo>
                <a:lnTo>
                  <a:pt x="6273" y="15663"/>
                </a:lnTo>
                <a:lnTo>
                  <a:pt x="5723" y="15296"/>
                </a:lnTo>
                <a:lnTo>
                  <a:pt x="5209" y="14929"/>
                </a:lnTo>
                <a:lnTo>
                  <a:pt x="3045" y="13462"/>
                </a:lnTo>
                <a:lnTo>
                  <a:pt x="1908" y="12619"/>
                </a:lnTo>
                <a:lnTo>
                  <a:pt x="1321" y="12215"/>
                </a:lnTo>
                <a:lnTo>
                  <a:pt x="697" y="11848"/>
                </a:lnTo>
                <a:lnTo>
                  <a:pt x="624" y="11812"/>
                </a:lnTo>
                <a:lnTo>
                  <a:pt x="1614" y="10381"/>
                </a:lnTo>
                <a:lnTo>
                  <a:pt x="2641" y="8950"/>
                </a:lnTo>
                <a:lnTo>
                  <a:pt x="3668" y="7556"/>
                </a:lnTo>
                <a:lnTo>
                  <a:pt x="4732" y="6163"/>
                </a:lnTo>
                <a:lnTo>
                  <a:pt x="6970" y="3338"/>
                </a:lnTo>
                <a:lnTo>
                  <a:pt x="8144" y="1944"/>
                </a:lnTo>
                <a:lnTo>
                  <a:pt x="8730" y="1284"/>
                </a:lnTo>
                <a:lnTo>
                  <a:pt x="9244" y="550"/>
                </a:lnTo>
                <a:lnTo>
                  <a:pt x="9281" y="477"/>
                </a:lnTo>
                <a:lnTo>
                  <a:pt x="9281" y="404"/>
                </a:lnTo>
                <a:close/>
                <a:moveTo>
                  <a:pt x="7227" y="17204"/>
                </a:moveTo>
                <a:lnTo>
                  <a:pt x="7667" y="17460"/>
                </a:lnTo>
                <a:lnTo>
                  <a:pt x="8107" y="17681"/>
                </a:lnTo>
                <a:lnTo>
                  <a:pt x="8070" y="17937"/>
                </a:lnTo>
                <a:lnTo>
                  <a:pt x="8107" y="18194"/>
                </a:lnTo>
                <a:lnTo>
                  <a:pt x="7850" y="18084"/>
                </a:lnTo>
                <a:lnTo>
                  <a:pt x="7447" y="17791"/>
                </a:lnTo>
                <a:lnTo>
                  <a:pt x="7410" y="17644"/>
                </a:lnTo>
                <a:lnTo>
                  <a:pt x="7337" y="17497"/>
                </a:lnTo>
                <a:lnTo>
                  <a:pt x="7227" y="17204"/>
                </a:lnTo>
                <a:close/>
                <a:moveTo>
                  <a:pt x="9831" y="17460"/>
                </a:moveTo>
                <a:lnTo>
                  <a:pt x="9868" y="17534"/>
                </a:lnTo>
                <a:lnTo>
                  <a:pt x="9904" y="17571"/>
                </a:lnTo>
                <a:lnTo>
                  <a:pt x="9464" y="18084"/>
                </a:lnTo>
                <a:lnTo>
                  <a:pt x="9207" y="18341"/>
                </a:lnTo>
                <a:lnTo>
                  <a:pt x="9171" y="18231"/>
                </a:lnTo>
                <a:lnTo>
                  <a:pt x="9134" y="18121"/>
                </a:lnTo>
                <a:lnTo>
                  <a:pt x="9134" y="17974"/>
                </a:lnTo>
                <a:lnTo>
                  <a:pt x="9317" y="17974"/>
                </a:lnTo>
                <a:lnTo>
                  <a:pt x="9317" y="17937"/>
                </a:lnTo>
                <a:lnTo>
                  <a:pt x="9391" y="17937"/>
                </a:lnTo>
                <a:lnTo>
                  <a:pt x="9464" y="17901"/>
                </a:lnTo>
                <a:lnTo>
                  <a:pt x="9574" y="17827"/>
                </a:lnTo>
                <a:lnTo>
                  <a:pt x="9647" y="17681"/>
                </a:lnTo>
                <a:lnTo>
                  <a:pt x="9794" y="17460"/>
                </a:lnTo>
                <a:close/>
                <a:moveTo>
                  <a:pt x="9464" y="0"/>
                </a:moveTo>
                <a:lnTo>
                  <a:pt x="9281" y="37"/>
                </a:lnTo>
                <a:lnTo>
                  <a:pt x="9134" y="110"/>
                </a:lnTo>
                <a:lnTo>
                  <a:pt x="9024" y="147"/>
                </a:lnTo>
                <a:lnTo>
                  <a:pt x="8951" y="257"/>
                </a:lnTo>
                <a:lnTo>
                  <a:pt x="8914" y="294"/>
                </a:lnTo>
                <a:lnTo>
                  <a:pt x="8914" y="330"/>
                </a:lnTo>
                <a:lnTo>
                  <a:pt x="8327" y="954"/>
                </a:lnTo>
                <a:lnTo>
                  <a:pt x="7740" y="1614"/>
                </a:lnTo>
                <a:lnTo>
                  <a:pt x="6640" y="2971"/>
                </a:lnTo>
                <a:lnTo>
                  <a:pt x="5502" y="4365"/>
                </a:lnTo>
                <a:lnTo>
                  <a:pt x="4402" y="5759"/>
                </a:lnTo>
                <a:lnTo>
                  <a:pt x="2421" y="8400"/>
                </a:lnTo>
                <a:lnTo>
                  <a:pt x="477" y="11041"/>
                </a:lnTo>
                <a:lnTo>
                  <a:pt x="330" y="11261"/>
                </a:lnTo>
                <a:lnTo>
                  <a:pt x="37" y="11701"/>
                </a:lnTo>
                <a:lnTo>
                  <a:pt x="0" y="11775"/>
                </a:lnTo>
                <a:lnTo>
                  <a:pt x="0" y="11885"/>
                </a:lnTo>
                <a:lnTo>
                  <a:pt x="37" y="11958"/>
                </a:lnTo>
                <a:lnTo>
                  <a:pt x="74" y="12032"/>
                </a:lnTo>
                <a:lnTo>
                  <a:pt x="147" y="12068"/>
                </a:lnTo>
                <a:lnTo>
                  <a:pt x="220" y="12105"/>
                </a:lnTo>
                <a:lnTo>
                  <a:pt x="294" y="12105"/>
                </a:lnTo>
                <a:lnTo>
                  <a:pt x="404" y="12068"/>
                </a:lnTo>
                <a:lnTo>
                  <a:pt x="440" y="12142"/>
                </a:lnTo>
                <a:lnTo>
                  <a:pt x="697" y="12398"/>
                </a:lnTo>
                <a:lnTo>
                  <a:pt x="587" y="12508"/>
                </a:lnTo>
                <a:lnTo>
                  <a:pt x="514" y="12655"/>
                </a:lnTo>
                <a:lnTo>
                  <a:pt x="440" y="12802"/>
                </a:lnTo>
                <a:lnTo>
                  <a:pt x="404" y="12949"/>
                </a:lnTo>
                <a:lnTo>
                  <a:pt x="404" y="13022"/>
                </a:lnTo>
                <a:lnTo>
                  <a:pt x="440" y="13059"/>
                </a:lnTo>
                <a:lnTo>
                  <a:pt x="514" y="13095"/>
                </a:lnTo>
                <a:lnTo>
                  <a:pt x="550" y="13095"/>
                </a:lnTo>
                <a:lnTo>
                  <a:pt x="624" y="13205"/>
                </a:lnTo>
                <a:lnTo>
                  <a:pt x="697" y="13315"/>
                </a:lnTo>
                <a:lnTo>
                  <a:pt x="881" y="13462"/>
                </a:lnTo>
                <a:lnTo>
                  <a:pt x="1284" y="13719"/>
                </a:lnTo>
                <a:lnTo>
                  <a:pt x="2385" y="14416"/>
                </a:lnTo>
                <a:lnTo>
                  <a:pt x="3558" y="15223"/>
                </a:lnTo>
                <a:lnTo>
                  <a:pt x="4659" y="16103"/>
                </a:lnTo>
                <a:lnTo>
                  <a:pt x="6420" y="17534"/>
                </a:lnTo>
                <a:lnTo>
                  <a:pt x="6420" y="17571"/>
                </a:lnTo>
                <a:lnTo>
                  <a:pt x="6493" y="17644"/>
                </a:lnTo>
                <a:lnTo>
                  <a:pt x="6566" y="17644"/>
                </a:lnTo>
                <a:lnTo>
                  <a:pt x="6823" y="17864"/>
                </a:lnTo>
                <a:lnTo>
                  <a:pt x="7300" y="18231"/>
                </a:lnTo>
                <a:lnTo>
                  <a:pt x="7777" y="18561"/>
                </a:lnTo>
                <a:lnTo>
                  <a:pt x="8034" y="18671"/>
                </a:lnTo>
                <a:lnTo>
                  <a:pt x="8254" y="18781"/>
                </a:lnTo>
                <a:lnTo>
                  <a:pt x="8510" y="18854"/>
                </a:lnTo>
                <a:lnTo>
                  <a:pt x="8620" y="18854"/>
                </a:lnTo>
                <a:lnTo>
                  <a:pt x="8767" y="18818"/>
                </a:lnTo>
                <a:lnTo>
                  <a:pt x="8804" y="18744"/>
                </a:lnTo>
                <a:lnTo>
                  <a:pt x="8840" y="18708"/>
                </a:lnTo>
                <a:lnTo>
                  <a:pt x="8840" y="18634"/>
                </a:lnTo>
                <a:lnTo>
                  <a:pt x="8804" y="18561"/>
                </a:lnTo>
                <a:lnTo>
                  <a:pt x="8730" y="18488"/>
                </a:lnTo>
                <a:lnTo>
                  <a:pt x="8620" y="18414"/>
                </a:lnTo>
                <a:lnTo>
                  <a:pt x="8437" y="18341"/>
                </a:lnTo>
                <a:lnTo>
                  <a:pt x="8400" y="18341"/>
                </a:lnTo>
                <a:lnTo>
                  <a:pt x="8400" y="18157"/>
                </a:lnTo>
                <a:lnTo>
                  <a:pt x="8400" y="17974"/>
                </a:lnTo>
                <a:lnTo>
                  <a:pt x="8364" y="17791"/>
                </a:lnTo>
                <a:lnTo>
                  <a:pt x="8620" y="17864"/>
                </a:lnTo>
                <a:lnTo>
                  <a:pt x="8951" y="17937"/>
                </a:lnTo>
                <a:lnTo>
                  <a:pt x="8877" y="18121"/>
                </a:lnTo>
                <a:lnTo>
                  <a:pt x="8877" y="18267"/>
                </a:lnTo>
                <a:lnTo>
                  <a:pt x="8914" y="18451"/>
                </a:lnTo>
                <a:lnTo>
                  <a:pt x="8987" y="18598"/>
                </a:lnTo>
                <a:lnTo>
                  <a:pt x="8877" y="18781"/>
                </a:lnTo>
                <a:lnTo>
                  <a:pt x="8877" y="18854"/>
                </a:lnTo>
                <a:lnTo>
                  <a:pt x="8914" y="18964"/>
                </a:lnTo>
                <a:lnTo>
                  <a:pt x="9024" y="19001"/>
                </a:lnTo>
                <a:lnTo>
                  <a:pt x="9097" y="18964"/>
                </a:lnTo>
                <a:lnTo>
                  <a:pt x="9281" y="18854"/>
                </a:lnTo>
                <a:lnTo>
                  <a:pt x="9427" y="18708"/>
                </a:lnTo>
                <a:lnTo>
                  <a:pt x="9721" y="18414"/>
                </a:lnTo>
                <a:lnTo>
                  <a:pt x="10344" y="17717"/>
                </a:lnTo>
                <a:lnTo>
                  <a:pt x="11555" y="16397"/>
                </a:lnTo>
                <a:lnTo>
                  <a:pt x="12802" y="14929"/>
                </a:lnTo>
                <a:lnTo>
                  <a:pt x="14013" y="13462"/>
                </a:lnTo>
                <a:lnTo>
                  <a:pt x="15150" y="11958"/>
                </a:lnTo>
                <a:lnTo>
                  <a:pt x="16214" y="10454"/>
                </a:lnTo>
                <a:lnTo>
                  <a:pt x="17314" y="8950"/>
                </a:lnTo>
                <a:lnTo>
                  <a:pt x="17791" y="8253"/>
                </a:lnTo>
                <a:lnTo>
                  <a:pt x="18011" y="7887"/>
                </a:lnTo>
                <a:lnTo>
                  <a:pt x="18231" y="7483"/>
                </a:lnTo>
                <a:lnTo>
                  <a:pt x="18304" y="7483"/>
                </a:lnTo>
                <a:lnTo>
                  <a:pt x="18341" y="7446"/>
                </a:lnTo>
                <a:lnTo>
                  <a:pt x="18378" y="7373"/>
                </a:lnTo>
                <a:lnTo>
                  <a:pt x="18378" y="7300"/>
                </a:lnTo>
                <a:lnTo>
                  <a:pt x="18268" y="7080"/>
                </a:lnTo>
                <a:lnTo>
                  <a:pt x="18158" y="6860"/>
                </a:lnTo>
                <a:lnTo>
                  <a:pt x="17828" y="6493"/>
                </a:lnTo>
                <a:lnTo>
                  <a:pt x="17644" y="6346"/>
                </a:lnTo>
                <a:lnTo>
                  <a:pt x="17424" y="6199"/>
                </a:lnTo>
                <a:lnTo>
                  <a:pt x="17277" y="6126"/>
                </a:lnTo>
                <a:lnTo>
                  <a:pt x="17131" y="6089"/>
                </a:lnTo>
                <a:lnTo>
                  <a:pt x="16910" y="5576"/>
                </a:lnTo>
                <a:lnTo>
                  <a:pt x="16837" y="5319"/>
                </a:lnTo>
                <a:lnTo>
                  <a:pt x="16800" y="5062"/>
                </a:lnTo>
                <a:lnTo>
                  <a:pt x="16800" y="4915"/>
                </a:lnTo>
                <a:lnTo>
                  <a:pt x="16727" y="4769"/>
                </a:lnTo>
                <a:lnTo>
                  <a:pt x="16654" y="4695"/>
                </a:lnTo>
                <a:lnTo>
                  <a:pt x="16470" y="4695"/>
                </a:lnTo>
                <a:lnTo>
                  <a:pt x="16397" y="4732"/>
                </a:lnTo>
                <a:lnTo>
                  <a:pt x="16360" y="4769"/>
                </a:lnTo>
                <a:lnTo>
                  <a:pt x="16397" y="4842"/>
                </a:lnTo>
                <a:lnTo>
                  <a:pt x="16434" y="4879"/>
                </a:lnTo>
                <a:lnTo>
                  <a:pt x="16434" y="4915"/>
                </a:lnTo>
                <a:lnTo>
                  <a:pt x="16434" y="5099"/>
                </a:lnTo>
                <a:lnTo>
                  <a:pt x="16434" y="5356"/>
                </a:lnTo>
                <a:lnTo>
                  <a:pt x="16470" y="5539"/>
                </a:lnTo>
                <a:lnTo>
                  <a:pt x="16544" y="5759"/>
                </a:lnTo>
                <a:lnTo>
                  <a:pt x="16690" y="6126"/>
                </a:lnTo>
                <a:lnTo>
                  <a:pt x="16984" y="7006"/>
                </a:lnTo>
                <a:lnTo>
                  <a:pt x="17021" y="7080"/>
                </a:lnTo>
                <a:lnTo>
                  <a:pt x="16544" y="6970"/>
                </a:lnTo>
                <a:lnTo>
                  <a:pt x="15920" y="6860"/>
                </a:lnTo>
                <a:lnTo>
                  <a:pt x="15296" y="6713"/>
                </a:lnTo>
                <a:lnTo>
                  <a:pt x="15186" y="6639"/>
                </a:lnTo>
                <a:lnTo>
                  <a:pt x="15223" y="6603"/>
                </a:lnTo>
                <a:lnTo>
                  <a:pt x="15333" y="6419"/>
                </a:lnTo>
                <a:lnTo>
                  <a:pt x="15700" y="5906"/>
                </a:lnTo>
                <a:lnTo>
                  <a:pt x="16030" y="5392"/>
                </a:lnTo>
                <a:lnTo>
                  <a:pt x="16287" y="4915"/>
                </a:lnTo>
                <a:lnTo>
                  <a:pt x="16360" y="4842"/>
                </a:lnTo>
                <a:lnTo>
                  <a:pt x="16360" y="4732"/>
                </a:lnTo>
                <a:lnTo>
                  <a:pt x="16324" y="4622"/>
                </a:lnTo>
                <a:lnTo>
                  <a:pt x="16250" y="4512"/>
                </a:lnTo>
                <a:lnTo>
                  <a:pt x="16067" y="4329"/>
                </a:lnTo>
                <a:lnTo>
                  <a:pt x="15590" y="4035"/>
                </a:lnTo>
                <a:lnTo>
                  <a:pt x="14526" y="3265"/>
                </a:lnTo>
                <a:lnTo>
                  <a:pt x="12435" y="1724"/>
                </a:lnTo>
                <a:lnTo>
                  <a:pt x="11445" y="1027"/>
                </a:lnTo>
                <a:lnTo>
                  <a:pt x="10454" y="330"/>
                </a:lnTo>
                <a:lnTo>
                  <a:pt x="10124" y="147"/>
                </a:lnTo>
                <a:lnTo>
                  <a:pt x="9794" y="37"/>
                </a:lnTo>
                <a:lnTo>
                  <a:pt x="9611" y="0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731" name="Google Shape;731;p15"/>
          <p:cNvSpPr/>
          <p:nvPr/>
        </p:nvSpPr>
        <p:spPr>
          <a:xfrm>
            <a:off x="5501054" y="4557600"/>
            <a:ext cx="504670" cy="400627"/>
          </a:xfrm>
          <a:custGeom>
            <a:avLst/>
            <a:gdLst/>
            <a:ahLst/>
            <a:cxnLst/>
            <a:rect l="l" t="t" r="r" b="b"/>
            <a:pathLst>
              <a:path w="17792" h="14124" extrusionOk="0">
                <a:moveTo>
                  <a:pt x="10565" y="2275"/>
                </a:moveTo>
                <a:lnTo>
                  <a:pt x="10785" y="2312"/>
                </a:lnTo>
                <a:lnTo>
                  <a:pt x="11189" y="2422"/>
                </a:lnTo>
                <a:lnTo>
                  <a:pt x="11555" y="2605"/>
                </a:lnTo>
                <a:lnTo>
                  <a:pt x="11445" y="2605"/>
                </a:lnTo>
                <a:lnTo>
                  <a:pt x="10638" y="2899"/>
                </a:lnTo>
                <a:lnTo>
                  <a:pt x="9868" y="3192"/>
                </a:lnTo>
                <a:lnTo>
                  <a:pt x="9245" y="3449"/>
                </a:lnTo>
                <a:lnTo>
                  <a:pt x="8584" y="3706"/>
                </a:lnTo>
                <a:lnTo>
                  <a:pt x="7961" y="4036"/>
                </a:lnTo>
                <a:lnTo>
                  <a:pt x="7667" y="4219"/>
                </a:lnTo>
                <a:lnTo>
                  <a:pt x="7410" y="4439"/>
                </a:lnTo>
                <a:lnTo>
                  <a:pt x="7631" y="4073"/>
                </a:lnTo>
                <a:lnTo>
                  <a:pt x="7887" y="3743"/>
                </a:lnTo>
                <a:lnTo>
                  <a:pt x="8144" y="3412"/>
                </a:lnTo>
                <a:lnTo>
                  <a:pt x="8438" y="3156"/>
                </a:lnTo>
                <a:lnTo>
                  <a:pt x="8768" y="2899"/>
                </a:lnTo>
                <a:lnTo>
                  <a:pt x="9098" y="2679"/>
                </a:lnTo>
                <a:lnTo>
                  <a:pt x="9501" y="2495"/>
                </a:lnTo>
                <a:lnTo>
                  <a:pt x="9905" y="2349"/>
                </a:lnTo>
                <a:lnTo>
                  <a:pt x="10125" y="2312"/>
                </a:lnTo>
                <a:lnTo>
                  <a:pt x="10345" y="2275"/>
                </a:lnTo>
                <a:close/>
                <a:moveTo>
                  <a:pt x="1285" y="2129"/>
                </a:moveTo>
                <a:lnTo>
                  <a:pt x="1248" y="2165"/>
                </a:lnTo>
                <a:lnTo>
                  <a:pt x="1101" y="2275"/>
                </a:lnTo>
                <a:lnTo>
                  <a:pt x="991" y="2422"/>
                </a:lnTo>
                <a:lnTo>
                  <a:pt x="808" y="2715"/>
                </a:lnTo>
                <a:lnTo>
                  <a:pt x="588" y="2605"/>
                </a:lnTo>
                <a:lnTo>
                  <a:pt x="441" y="2422"/>
                </a:lnTo>
                <a:lnTo>
                  <a:pt x="258" y="2239"/>
                </a:lnTo>
                <a:lnTo>
                  <a:pt x="184" y="2202"/>
                </a:lnTo>
                <a:lnTo>
                  <a:pt x="111" y="2202"/>
                </a:lnTo>
                <a:lnTo>
                  <a:pt x="37" y="2239"/>
                </a:lnTo>
                <a:lnTo>
                  <a:pt x="1" y="2312"/>
                </a:lnTo>
                <a:lnTo>
                  <a:pt x="1" y="2495"/>
                </a:lnTo>
                <a:lnTo>
                  <a:pt x="74" y="2642"/>
                </a:lnTo>
                <a:lnTo>
                  <a:pt x="147" y="2789"/>
                </a:lnTo>
                <a:lnTo>
                  <a:pt x="258" y="2936"/>
                </a:lnTo>
                <a:lnTo>
                  <a:pt x="404" y="3046"/>
                </a:lnTo>
                <a:lnTo>
                  <a:pt x="588" y="3119"/>
                </a:lnTo>
                <a:lnTo>
                  <a:pt x="294" y="3706"/>
                </a:lnTo>
                <a:lnTo>
                  <a:pt x="74" y="4293"/>
                </a:lnTo>
                <a:lnTo>
                  <a:pt x="74" y="4403"/>
                </a:lnTo>
                <a:lnTo>
                  <a:pt x="74" y="4476"/>
                </a:lnTo>
                <a:lnTo>
                  <a:pt x="147" y="4549"/>
                </a:lnTo>
                <a:lnTo>
                  <a:pt x="221" y="4586"/>
                </a:lnTo>
                <a:lnTo>
                  <a:pt x="294" y="4623"/>
                </a:lnTo>
                <a:lnTo>
                  <a:pt x="368" y="4586"/>
                </a:lnTo>
                <a:lnTo>
                  <a:pt x="441" y="4549"/>
                </a:lnTo>
                <a:lnTo>
                  <a:pt x="514" y="4476"/>
                </a:lnTo>
                <a:lnTo>
                  <a:pt x="991" y="3339"/>
                </a:lnTo>
                <a:lnTo>
                  <a:pt x="1248" y="2789"/>
                </a:lnTo>
                <a:lnTo>
                  <a:pt x="1321" y="2495"/>
                </a:lnTo>
                <a:lnTo>
                  <a:pt x="1395" y="2202"/>
                </a:lnTo>
                <a:lnTo>
                  <a:pt x="1358" y="2165"/>
                </a:lnTo>
                <a:lnTo>
                  <a:pt x="1321" y="2129"/>
                </a:lnTo>
                <a:close/>
                <a:moveTo>
                  <a:pt x="11702" y="2715"/>
                </a:moveTo>
                <a:lnTo>
                  <a:pt x="11959" y="2936"/>
                </a:lnTo>
                <a:lnTo>
                  <a:pt x="12142" y="3156"/>
                </a:lnTo>
                <a:lnTo>
                  <a:pt x="12216" y="3266"/>
                </a:lnTo>
                <a:lnTo>
                  <a:pt x="11812" y="3412"/>
                </a:lnTo>
                <a:lnTo>
                  <a:pt x="11445" y="3559"/>
                </a:lnTo>
                <a:lnTo>
                  <a:pt x="9758" y="4183"/>
                </a:lnTo>
                <a:lnTo>
                  <a:pt x="8254" y="4770"/>
                </a:lnTo>
                <a:lnTo>
                  <a:pt x="7484" y="5100"/>
                </a:lnTo>
                <a:lnTo>
                  <a:pt x="7117" y="5283"/>
                </a:lnTo>
                <a:lnTo>
                  <a:pt x="6787" y="5503"/>
                </a:lnTo>
                <a:lnTo>
                  <a:pt x="7337" y="4549"/>
                </a:lnTo>
                <a:lnTo>
                  <a:pt x="7374" y="4549"/>
                </a:lnTo>
                <a:lnTo>
                  <a:pt x="8364" y="4073"/>
                </a:lnTo>
                <a:lnTo>
                  <a:pt x="9355" y="3632"/>
                </a:lnTo>
                <a:lnTo>
                  <a:pt x="11409" y="2862"/>
                </a:lnTo>
                <a:lnTo>
                  <a:pt x="11445" y="2936"/>
                </a:lnTo>
                <a:lnTo>
                  <a:pt x="11519" y="2972"/>
                </a:lnTo>
                <a:lnTo>
                  <a:pt x="11592" y="3009"/>
                </a:lnTo>
                <a:lnTo>
                  <a:pt x="11666" y="2972"/>
                </a:lnTo>
                <a:lnTo>
                  <a:pt x="11739" y="2899"/>
                </a:lnTo>
                <a:lnTo>
                  <a:pt x="11739" y="2789"/>
                </a:lnTo>
                <a:lnTo>
                  <a:pt x="11702" y="2715"/>
                </a:lnTo>
                <a:close/>
                <a:moveTo>
                  <a:pt x="12326" y="3522"/>
                </a:moveTo>
                <a:lnTo>
                  <a:pt x="12399" y="3596"/>
                </a:lnTo>
                <a:lnTo>
                  <a:pt x="12436" y="3596"/>
                </a:lnTo>
                <a:lnTo>
                  <a:pt x="12583" y="3926"/>
                </a:lnTo>
                <a:lnTo>
                  <a:pt x="12546" y="3926"/>
                </a:lnTo>
                <a:lnTo>
                  <a:pt x="12473" y="3963"/>
                </a:lnTo>
                <a:lnTo>
                  <a:pt x="12289" y="4109"/>
                </a:lnTo>
                <a:lnTo>
                  <a:pt x="12106" y="4219"/>
                </a:lnTo>
                <a:lnTo>
                  <a:pt x="11702" y="4403"/>
                </a:lnTo>
                <a:lnTo>
                  <a:pt x="11262" y="4586"/>
                </a:lnTo>
                <a:lnTo>
                  <a:pt x="10822" y="4733"/>
                </a:lnTo>
                <a:lnTo>
                  <a:pt x="9941" y="5026"/>
                </a:lnTo>
                <a:lnTo>
                  <a:pt x="9061" y="5393"/>
                </a:lnTo>
                <a:lnTo>
                  <a:pt x="8217" y="5723"/>
                </a:lnTo>
                <a:lnTo>
                  <a:pt x="7374" y="6127"/>
                </a:lnTo>
                <a:lnTo>
                  <a:pt x="6750" y="6384"/>
                </a:lnTo>
                <a:lnTo>
                  <a:pt x="6420" y="6567"/>
                </a:lnTo>
                <a:lnTo>
                  <a:pt x="6090" y="6750"/>
                </a:lnTo>
                <a:lnTo>
                  <a:pt x="6310" y="6384"/>
                </a:lnTo>
                <a:lnTo>
                  <a:pt x="6677" y="5650"/>
                </a:lnTo>
                <a:lnTo>
                  <a:pt x="7410" y="5467"/>
                </a:lnTo>
                <a:lnTo>
                  <a:pt x="8107" y="5173"/>
                </a:lnTo>
                <a:lnTo>
                  <a:pt x="9465" y="4623"/>
                </a:lnTo>
                <a:lnTo>
                  <a:pt x="10932" y="4073"/>
                </a:lnTo>
                <a:lnTo>
                  <a:pt x="11629" y="3816"/>
                </a:lnTo>
                <a:lnTo>
                  <a:pt x="12326" y="3522"/>
                </a:lnTo>
                <a:close/>
                <a:moveTo>
                  <a:pt x="5100" y="8401"/>
                </a:moveTo>
                <a:lnTo>
                  <a:pt x="4989" y="8438"/>
                </a:lnTo>
                <a:lnTo>
                  <a:pt x="4953" y="8474"/>
                </a:lnTo>
                <a:lnTo>
                  <a:pt x="4953" y="8511"/>
                </a:lnTo>
                <a:lnTo>
                  <a:pt x="4916" y="8768"/>
                </a:lnTo>
                <a:lnTo>
                  <a:pt x="4879" y="8988"/>
                </a:lnTo>
                <a:lnTo>
                  <a:pt x="4879" y="9245"/>
                </a:lnTo>
                <a:lnTo>
                  <a:pt x="4916" y="9355"/>
                </a:lnTo>
                <a:lnTo>
                  <a:pt x="4989" y="9465"/>
                </a:lnTo>
                <a:lnTo>
                  <a:pt x="5026" y="9501"/>
                </a:lnTo>
                <a:lnTo>
                  <a:pt x="5173" y="9501"/>
                </a:lnTo>
                <a:lnTo>
                  <a:pt x="5210" y="9465"/>
                </a:lnTo>
                <a:lnTo>
                  <a:pt x="5283" y="9391"/>
                </a:lnTo>
                <a:lnTo>
                  <a:pt x="5320" y="9281"/>
                </a:lnTo>
                <a:lnTo>
                  <a:pt x="5320" y="9061"/>
                </a:lnTo>
                <a:lnTo>
                  <a:pt x="5320" y="8768"/>
                </a:lnTo>
                <a:lnTo>
                  <a:pt x="5283" y="8511"/>
                </a:lnTo>
                <a:lnTo>
                  <a:pt x="5246" y="8474"/>
                </a:lnTo>
                <a:lnTo>
                  <a:pt x="5210" y="8438"/>
                </a:lnTo>
                <a:lnTo>
                  <a:pt x="5100" y="8401"/>
                </a:lnTo>
                <a:close/>
                <a:moveTo>
                  <a:pt x="5210" y="9685"/>
                </a:moveTo>
                <a:lnTo>
                  <a:pt x="5136" y="9722"/>
                </a:lnTo>
                <a:lnTo>
                  <a:pt x="5063" y="9758"/>
                </a:lnTo>
                <a:lnTo>
                  <a:pt x="5026" y="9795"/>
                </a:lnTo>
                <a:lnTo>
                  <a:pt x="4989" y="9905"/>
                </a:lnTo>
                <a:lnTo>
                  <a:pt x="4989" y="9978"/>
                </a:lnTo>
                <a:lnTo>
                  <a:pt x="4916" y="10308"/>
                </a:lnTo>
                <a:lnTo>
                  <a:pt x="4916" y="10639"/>
                </a:lnTo>
                <a:lnTo>
                  <a:pt x="4953" y="10749"/>
                </a:lnTo>
                <a:lnTo>
                  <a:pt x="4989" y="10785"/>
                </a:lnTo>
                <a:lnTo>
                  <a:pt x="5063" y="10822"/>
                </a:lnTo>
                <a:lnTo>
                  <a:pt x="5173" y="10822"/>
                </a:lnTo>
                <a:lnTo>
                  <a:pt x="5246" y="10785"/>
                </a:lnTo>
                <a:lnTo>
                  <a:pt x="5283" y="10749"/>
                </a:lnTo>
                <a:lnTo>
                  <a:pt x="5283" y="10639"/>
                </a:lnTo>
                <a:lnTo>
                  <a:pt x="5283" y="10272"/>
                </a:lnTo>
                <a:lnTo>
                  <a:pt x="5356" y="9905"/>
                </a:lnTo>
                <a:lnTo>
                  <a:pt x="5356" y="9832"/>
                </a:lnTo>
                <a:lnTo>
                  <a:pt x="5320" y="9758"/>
                </a:lnTo>
                <a:lnTo>
                  <a:pt x="5283" y="9722"/>
                </a:lnTo>
                <a:lnTo>
                  <a:pt x="5210" y="9685"/>
                </a:lnTo>
                <a:close/>
                <a:moveTo>
                  <a:pt x="14600" y="9501"/>
                </a:moveTo>
                <a:lnTo>
                  <a:pt x="14563" y="9575"/>
                </a:lnTo>
                <a:lnTo>
                  <a:pt x="14490" y="9868"/>
                </a:lnTo>
                <a:lnTo>
                  <a:pt x="14417" y="10125"/>
                </a:lnTo>
                <a:lnTo>
                  <a:pt x="14380" y="10712"/>
                </a:lnTo>
                <a:lnTo>
                  <a:pt x="14417" y="10785"/>
                </a:lnTo>
                <a:lnTo>
                  <a:pt x="14453" y="10859"/>
                </a:lnTo>
                <a:lnTo>
                  <a:pt x="14527" y="10895"/>
                </a:lnTo>
                <a:lnTo>
                  <a:pt x="14600" y="10932"/>
                </a:lnTo>
                <a:lnTo>
                  <a:pt x="14673" y="10932"/>
                </a:lnTo>
                <a:lnTo>
                  <a:pt x="14747" y="10895"/>
                </a:lnTo>
                <a:lnTo>
                  <a:pt x="14783" y="10859"/>
                </a:lnTo>
                <a:lnTo>
                  <a:pt x="14820" y="10785"/>
                </a:lnTo>
                <a:lnTo>
                  <a:pt x="14820" y="10639"/>
                </a:lnTo>
                <a:lnTo>
                  <a:pt x="14820" y="10088"/>
                </a:lnTo>
                <a:lnTo>
                  <a:pt x="14820" y="9832"/>
                </a:lnTo>
                <a:lnTo>
                  <a:pt x="14747" y="9575"/>
                </a:lnTo>
                <a:lnTo>
                  <a:pt x="14710" y="9501"/>
                </a:lnTo>
                <a:close/>
                <a:moveTo>
                  <a:pt x="12729" y="4183"/>
                </a:moveTo>
                <a:lnTo>
                  <a:pt x="12986" y="4880"/>
                </a:lnTo>
                <a:lnTo>
                  <a:pt x="12766" y="4990"/>
                </a:lnTo>
                <a:lnTo>
                  <a:pt x="12509" y="5100"/>
                </a:lnTo>
                <a:lnTo>
                  <a:pt x="12032" y="5320"/>
                </a:lnTo>
                <a:lnTo>
                  <a:pt x="10969" y="5833"/>
                </a:lnTo>
                <a:lnTo>
                  <a:pt x="9978" y="6310"/>
                </a:lnTo>
                <a:lnTo>
                  <a:pt x="8988" y="6714"/>
                </a:lnTo>
                <a:lnTo>
                  <a:pt x="8071" y="7007"/>
                </a:lnTo>
                <a:lnTo>
                  <a:pt x="7117" y="7301"/>
                </a:lnTo>
                <a:lnTo>
                  <a:pt x="6677" y="7484"/>
                </a:lnTo>
                <a:lnTo>
                  <a:pt x="6237" y="7704"/>
                </a:lnTo>
                <a:lnTo>
                  <a:pt x="5796" y="7924"/>
                </a:lnTo>
                <a:lnTo>
                  <a:pt x="5430" y="8218"/>
                </a:lnTo>
                <a:lnTo>
                  <a:pt x="5393" y="8254"/>
                </a:lnTo>
                <a:lnTo>
                  <a:pt x="5393" y="8291"/>
                </a:lnTo>
                <a:lnTo>
                  <a:pt x="5430" y="8328"/>
                </a:lnTo>
                <a:lnTo>
                  <a:pt x="5466" y="8328"/>
                </a:lnTo>
                <a:lnTo>
                  <a:pt x="6420" y="7961"/>
                </a:lnTo>
                <a:lnTo>
                  <a:pt x="7337" y="7594"/>
                </a:lnTo>
                <a:lnTo>
                  <a:pt x="8364" y="7264"/>
                </a:lnTo>
                <a:lnTo>
                  <a:pt x="9391" y="6897"/>
                </a:lnTo>
                <a:lnTo>
                  <a:pt x="10345" y="6530"/>
                </a:lnTo>
                <a:lnTo>
                  <a:pt x="11262" y="6090"/>
                </a:lnTo>
                <a:lnTo>
                  <a:pt x="12326" y="5577"/>
                </a:lnTo>
                <a:lnTo>
                  <a:pt x="12729" y="5393"/>
                </a:lnTo>
                <a:lnTo>
                  <a:pt x="12913" y="5283"/>
                </a:lnTo>
                <a:lnTo>
                  <a:pt x="13133" y="5210"/>
                </a:lnTo>
                <a:lnTo>
                  <a:pt x="13169" y="5356"/>
                </a:lnTo>
                <a:lnTo>
                  <a:pt x="13426" y="5870"/>
                </a:lnTo>
                <a:lnTo>
                  <a:pt x="13390" y="5870"/>
                </a:lnTo>
                <a:lnTo>
                  <a:pt x="13353" y="5797"/>
                </a:lnTo>
                <a:lnTo>
                  <a:pt x="13280" y="5760"/>
                </a:lnTo>
                <a:lnTo>
                  <a:pt x="13206" y="5723"/>
                </a:lnTo>
                <a:lnTo>
                  <a:pt x="13133" y="5760"/>
                </a:lnTo>
                <a:lnTo>
                  <a:pt x="12216" y="6237"/>
                </a:lnTo>
                <a:lnTo>
                  <a:pt x="11299" y="6677"/>
                </a:lnTo>
                <a:lnTo>
                  <a:pt x="10345" y="7081"/>
                </a:lnTo>
                <a:lnTo>
                  <a:pt x="9428" y="7484"/>
                </a:lnTo>
                <a:lnTo>
                  <a:pt x="8474" y="7851"/>
                </a:lnTo>
                <a:lnTo>
                  <a:pt x="7520" y="8181"/>
                </a:lnTo>
                <a:lnTo>
                  <a:pt x="6640" y="8474"/>
                </a:lnTo>
                <a:lnTo>
                  <a:pt x="6163" y="8658"/>
                </a:lnTo>
                <a:lnTo>
                  <a:pt x="5980" y="8768"/>
                </a:lnTo>
                <a:lnTo>
                  <a:pt x="5760" y="8878"/>
                </a:lnTo>
                <a:lnTo>
                  <a:pt x="5760" y="8915"/>
                </a:lnTo>
                <a:lnTo>
                  <a:pt x="5760" y="8951"/>
                </a:lnTo>
                <a:lnTo>
                  <a:pt x="6273" y="8951"/>
                </a:lnTo>
                <a:lnTo>
                  <a:pt x="6713" y="8805"/>
                </a:lnTo>
                <a:lnTo>
                  <a:pt x="7631" y="8511"/>
                </a:lnTo>
                <a:lnTo>
                  <a:pt x="8621" y="8144"/>
                </a:lnTo>
                <a:lnTo>
                  <a:pt x="9611" y="7777"/>
                </a:lnTo>
                <a:lnTo>
                  <a:pt x="10528" y="7411"/>
                </a:lnTo>
                <a:lnTo>
                  <a:pt x="11409" y="7007"/>
                </a:lnTo>
                <a:lnTo>
                  <a:pt x="12289" y="6604"/>
                </a:lnTo>
                <a:lnTo>
                  <a:pt x="13133" y="6163"/>
                </a:lnTo>
                <a:lnTo>
                  <a:pt x="13206" y="6200"/>
                </a:lnTo>
                <a:lnTo>
                  <a:pt x="13316" y="6200"/>
                </a:lnTo>
                <a:lnTo>
                  <a:pt x="13390" y="6163"/>
                </a:lnTo>
                <a:lnTo>
                  <a:pt x="13463" y="6090"/>
                </a:lnTo>
                <a:lnTo>
                  <a:pt x="13500" y="6053"/>
                </a:lnTo>
                <a:lnTo>
                  <a:pt x="13866" y="6714"/>
                </a:lnTo>
                <a:lnTo>
                  <a:pt x="13646" y="6787"/>
                </a:lnTo>
                <a:lnTo>
                  <a:pt x="13463" y="6860"/>
                </a:lnTo>
                <a:lnTo>
                  <a:pt x="12913" y="7081"/>
                </a:lnTo>
                <a:lnTo>
                  <a:pt x="12399" y="7337"/>
                </a:lnTo>
                <a:lnTo>
                  <a:pt x="11225" y="7961"/>
                </a:lnTo>
                <a:lnTo>
                  <a:pt x="10675" y="8254"/>
                </a:lnTo>
                <a:lnTo>
                  <a:pt x="10052" y="8548"/>
                </a:lnTo>
                <a:lnTo>
                  <a:pt x="9428" y="8768"/>
                </a:lnTo>
                <a:lnTo>
                  <a:pt x="8804" y="8951"/>
                </a:lnTo>
                <a:lnTo>
                  <a:pt x="7520" y="9318"/>
                </a:lnTo>
                <a:lnTo>
                  <a:pt x="6200" y="9722"/>
                </a:lnTo>
                <a:lnTo>
                  <a:pt x="5796" y="9868"/>
                </a:lnTo>
                <a:lnTo>
                  <a:pt x="5650" y="10015"/>
                </a:lnTo>
                <a:lnTo>
                  <a:pt x="5576" y="10052"/>
                </a:lnTo>
                <a:lnTo>
                  <a:pt x="5576" y="10015"/>
                </a:lnTo>
                <a:lnTo>
                  <a:pt x="5540" y="9978"/>
                </a:lnTo>
                <a:lnTo>
                  <a:pt x="5540" y="10015"/>
                </a:lnTo>
                <a:lnTo>
                  <a:pt x="5503" y="10088"/>
                </a:lnTo>
                <a:lnTo>
                  <a:pt x="5503" y="10198"/>
                </a:lnTo>
                <a:lnTo>
                  <a:pt x="5540" y="10235"/>
                </a:lnTo>
                <a:lnTo>
                  <a:pt x="5576" y="10235"/>
                </a:lnTo>
                <a:lnTo>
                  <a:pt x="5796" y="10125"/>
                </a:lnTo>
                <a:lnTo>
                  <a:pt x="6017" y="10052"/>
                </a:lnTo>
                <a:lnTo>
                  <a:pt x="6530" y="9942"/>
                </a:lnTo>
                <a:lnTo>
                  <a:pt x="7704" y="9575"/>
                </a:lnTo>
                <a:lnTo>
                  <a:pt x="8878" y="9281"/>
                </a:lnTo>
                <a:lnTo>
                  <a:pt x="9465" y="9098"/>
                </a:lnTo>
                <a:lnTo>
                  <a:pt x="10015" y="8878"/>
                </a:lnTo>
                <a:lnTo>
                  <a:pt x="10528" y="8695"/>
                </a:lnTo>
                <a:lnTo>
                  <a:pt x="11005" y="8438"/>
                </a:lnTo>
                <a:lnTo>
                  <a:pt x="11959" y="7924"/>
                </a:lnTo>
                <a:lnTo>
                  <a:pt x="12473" y="7667"/>
                </a:lnTo>
                <a:lnTo>
                  <a:pt x="12986" y="7411"/>
                </a:lnTo>
                <a:lnTo>
                  <a:pt x="13573" y="7191"/>
                </a:lnTo>
                <a:lnTo>
                  <a:pt x="13756" y="7117"/>
                </a:lnTo>
                <a:lnTo>
                  <a:pt x="14013" y="7044"/>
                </a:lnTo>
                <a:lnTo>
                  <a:pt x="14050" y="7081"/>
                </a:lnTo>
                <a:lnTo>
                  <a:pt x="14160" y="7081"/>
                </a:lnTo>
                <a:lnTo>
                  <a:pt x="14197" y="7191"/>
                </a:lnTo>
                <a:lnTo>
                  <a:pt x="13830" y="7374"/>
                </a:lnTo>
                <a:lnTo>
                  <a:pt x="13500" y="7594"/>
                </a:lnTo>
                <a:lnTo>
                  <a:pt x="12436" y="8218"/>
                </a:lnTo>
                <a:lnTo>
                  <a:pt x="11335" y="8768"/>
                </a:lnTo>
                <a:lnTo>
                  <a:pt x="10198" y="9245"/>
                </a:lnTo>
                <a:lnTo>
                  <a:pt x="9061" y="9685"/>
                </a:lnTo>
                <a:lnTo>
                  <a:pt x="7887" y="10088"/>
                </a:lnTo>
                <a:lnTo>
                  <a:pt x="6750" y="10455"/>
                </a:lnTo>
                <a:lnTo>
                  <a:pt x="6200" y="10639"/>
                </a:lnTo>
                <a:lnTo>
                  <a:pt x="5906" y="10749"/>
                </a:lnTo>
                <a:lnTo>
                  <a:pt x="5650" y="10895"/>
                </a:lnTo>
                <a:lnTo>
                  <a:pt x="5613" y="10932"/>
                </a:lnTo>
                <a:lnTo>
                  <a:pt x="5613" y="10969"/>
                </a:lnTo>
                <a:lnTo>
                  <a:pt x="5613" y="11005"/>
                </a:lnTo>
                <a:lnTo>
                  <a:pt x="5686" y="11042"/>
                </a:lnTo>
                <a:lnTo>
                  <a:pt x="5943" y="11005"/>
                </a:lnTo>
                <a:lnTo>
                  <a:pt x="6200" y="10969"/>
                </a:lnTo>
                <a:lnTo>
                  <a:pt x="6713" y="10822"/>
                </a:lnTo>
                <a:lnTo>
                  <a:pt x="7337" y="10602"/>
                </a:lnTo>
                <a:lnTo>
                  <a:pt x="7961" y="10419"/>
                </a:lnTo>
                <a:lnTo>
                  <a:pt x="9208" y="10015"/>
                </a:lnTo>
                <a:lnTo>
                  <a:pt x="10418" y="9538"/>
                </a:lnTo>
                <a:lnTo>
                  <a:pt x="11445" y="9061"/>
                </a:lnTo>
                <a:lnTo>
                  <a:pt x="12473" y="8584"/>
                </a:lnTo>
                <a:lnTo>
                  <a:pt x="13573" y="7961"/>
                </a:lnTo>
                <a:lnTo>
                  <a:pt x="14013" y="7741"/>
                </a:lnTo>
                <a:lnTo>
                  <a:pt x="14233" y="7594"/>
                </a:lnTo>
                <a:lnTo>
                  <a:pt x="14417" y="7447"/>
                </a:lnTo>
                <a:lnTo>
                  <a:pt x="14527" y="7594"/>
                </a:lnTo>
                <a:lnTo>
                  <a:pt x="14527" y="7631"/>
                </a:lnTo>
                <a:lnTo>
                  <a:pt x="14417" y="7961"/>
                </a:lnTo>
                <a:lnTo>
                  <a:pt x="14417" y="8328"/>
                </a:lnTo>
                <a:lnTo>
                  <a:pt x="14343" y="8254"/>
                </a:lnTo>
                <a:lnTo>
                  <a:pt x="14233" y="8254"/>
                </a:lnTo>
                <a:lnTo>
                  <a:pt x="13830" y="8438"/>
                </a:lnTo>
                <a:lnTo>
                  <a:pt x="13426" y="8658"/>
                </a:lnTo>
                <a:lnTo>
                  <a:pt x="12693" y="9135"/>
                </a:lnTo>
                <a:lnTo>
                  <a:pt x="12252" y="9428"/>
                </a:lnTo>
                <a:lnTo>
                  <a:pt x="11776" y="9685"/>
                </a:lnTo>
                <a:lnTo>
                  <a:pt x="11299" y="9942"/>
                </a:lnTo>
                <a:lnTo>
                  <a:pt x="10822" y="10125"/>
                </a:lnTo>
                <a:lnTo>
                  <a:pt x="8658" y="10822"/>
                </a:lnTo>
                <a:lnTo>
                  <a:pt x="7741" y="11115"/>
                </a:lnTo>
                <a:lnTo>
                  <a:pt x="7300" y="11262"/>
                </a:lnTo>
                <a:lnTo>
                  <a:pt x="6860" y="11446"/>
                </a:lnTo>
                <a:lnTo>
                  <a:pt x="5283" y="11409"/>
                </a:lnTo>
                <a:lnTo>
                  <a:pt x="5246" y="11189"/>
                </a:lnTo>
                <a:lnTo>
                  <a:pt x="5173" y="11115"/>
                </a:lnTo>
                <a:lnTo>
                  <a:pt x="5026" y="11115"/>
                </a:lnTo>
                <a:lnTo>
                  <a:pt x="4989" y="11189"/>
                </a:lnTo>
                <a:lnTo>
                  <a:pt x="4953" y="11409"/>
                </a:lnTo>
                <a:lnTo>
                  <a:pt x="4182" y="11336"/>
                </a:lnTo>
                <a:lnTo>
                  <a:pt x="3816" y="11336"/>
                </a:lnTo>
                <a:lnTo>
                  <a:pt x="3412" y="11372"/>
                </a:lnTo>
                <a:lnTo>
                  <a:pt x="3119" y="11409"/>
                </a:lnTo>
                <a:lnTo>
                  <a:pt x="2862" y="11556"/>
                </a:lnTo>
                <a:lnTo>
                  <a:pt x="2825" y="11005"/>
                </a:lnTo>
                <a:lnTo>
                  <a:pt x="2715" y="9428"/>
                </a:lnTo>
                <a:lnTo>
                  <a:pt x="2715" y="9171"/>
                </a:lnTo>
                <a:lnTo>
                  <a:pt x="2972" y="9171"/>
                </a:lnTo>
                <a:lnTo>
                  <a:pt x="3265" y="9135"/>
                </a:lnTo>
                <a:lnTo>
                  <a:pt x="3522" y="9061"/>
                </a:lnTo>
                <a:lnTo>
                  <a:pt x="3779" y="8988"/>
                </a:lnTo>
                <a:lnTo>
                  <a:pt x="4036" y="8841"/>
                </a:lnTo>
                <a:lnTo>
                  <a:pt x="4293" y="8695"/>
                </a:lnTo>
                <a:lnTo>
                  <a:pt x="4733" y="8401"/>
                </a:lnTo>
                <a:lnTo>
                  <a:pt x="5063" y="8108"/>
                </a:lnTo>
                <a:lnTo>
                  <a:pt x="5356" y="7777"/>
                </a:lnTo>
                <a:lnTo>
                  <a:pt x="5613" y="7447"/>
                </a:lnTo>
                <a:lnTo>
                  <a:pt x="5870" y="7117"/>
                </a:lnTo>
                <a:lnTo>
                  <a:pt x="6273" y="7007"/>
                </a:lnTo>
                <a:lnTo>
                  <a:pt x="6640" y="6824"/>
                </a:lnTo>
                <a:lnTo>
                  <a:pt x="7410" y="6420"/>
                </a:lnTo>
                <a:lnTo>
                  <a:pt x="8401" y="5980"/>
                </a:lnTo>
                <a:lnTo>
                  <a:pt x="9355" y="5577"/>
                </a:lnTo>
                <a:lnTo>
                  <a:pt x="10308" y="5246"/>
                </a:lnTo>
                <a:lnTo>
                  <a:pt x="11262" y="4880"/>
                </a:lnTo>
                <a:lnTo>
                  <a:pt x="12032" y="4623"/>
                </a:lnTo>
                <a:lnTo>
                  <a:pt x="12436" y="4403"/>
                </a:lnTo>
                <a:lnTo>
                  <a:pt x="12619" y="4219"/>
                </a:lnTo>
                <a:lnTo>
                  <a:pt x="12729" y="4183"/>
                </a:lnTo>
                <a:close/>
                <a:moveTo>
                  <a:pt x="2385" y="1"/>
                </a:moveTo>
                <a:lnTo>
                  <a:pt x="2238" y="38"/>
                </a:lnTo>
                <a:lnTo>
                  <a:pt x="2202" y="74"/>
                </a:lnTo>
                <a:lnTo>
                  <a:pt x="2165" y="111"/>
                </a:lnTo>
                <a:lnTo>
                  <a:pt x="2055" y="368"/>
                </a:lnTo>
                <a:lnTo>
                  <a:pt x="1982" y="515"/>
                </a:lnTo>
                <a:lnTo>
                  <a:pt x="1578" y="1432"/>
                </a:lnTo>
                <a:lnTo>
                  <a:pt x="1541" y="1542"/>
                </a:lnTo>
                <a:lnTo>
                  <a:pt x="1578" y="1615"/>
                </a:lnTo>
                <a:lnTo>
                  <a:pt x="1615" y="1688"/>
                </a:lnTo>
                <a:lnTo>
                  <a:pt x="1688" y="1762"/>
                </a:lnTo>
                <a:lnTo>
                  <a:pt x="1761" y="1798"/>
                </a:lnTo>
                <a:lnTo>
                  <a:pt x="1835" y="1798"/>
                </a:lnTo>
                <a:lnTo>
                  <a:pt x="1908" y="1762"/>
                </a:lnTo>
                <a:lnTo>
                  <a:pt x="1982" y="1652"/>
                </a:lnTo>
                <a:lnTo>
                  <a:pt x="2128" y="1358"/>
                </a:lnTo>
                <a:lnTo>
                  <a:pt x="2092" y="2165"/>
                </a:lnTo>
                <a:lnTo>
                  <a:pt x="2092" y="2972"/>
                </a:lnTo>
                <a:lnTo>
                  <a:pt x="2055" y="4073"/>
                </a:lnTo>
                <a:lnTo>
                  <a:pt x="1982" y="4109"/>
                </a:lnTo>
                <a:lnTo>
                  <a:pt x="1835" y="4073"/>
                </a:lnTo>
                <a:lnTo>
                  <a:pt x="1725" y="3999"/>
                </a:lnTo>
                <a:lnTo>
                  <a:pt x="1615" y="3999"/>
                </a:lnTo>
                <a:lnTo>
                  <a:pt x="1541" y="4036"/>
                </a:lnTo>
                <a:lnTo>
                  <a:pt x="1505" y="4109"/>
                </a:lnTo>
                <a:lnTo>
                  <a:pt x="1541" y="4219"/>
                </a:lnTo>
                <a:lnTo>
                  <a:pt x="1651" y="4293"/>
                </a:lnTo>
                <a:lnTo>
                  <a:pt x="1761" y="4366"/>
                </a:lnTo>
                <a:lnTo>
                  <a:pt x="1908" y="4403"/>
                </a:lnTo>
                <a:lnTo>
                  <a:pt x="2055" y="4439"/>
                </a:lnTo>
                <a:lnTo>
                  <a:pt x="2055" y="5540"/>
                </a:lnTo>
                <a:lnTo>
                  <a:pt x="1908" y="5577"/>
                </a:lnTo>
                <a:lnTo>
                  <a:pt x="1651" y="5613"/>
                </a:lnTo>
                <a:lnTo>
                  <a:pt x="1615" y="5687"/>
                </a:lnTo>
                <a:lnTo>
                  <a:pt x="1541" y="5723"/>
                </a:lnTo>
                <a:lnTo>
                  <a:pt x="1541" y="5760"/>
                </a:lnTo>
                <a:lnTo>
                  <a:pt x="1505" y="5797"/>
                </a:lnTo>
                <a:lnTo>
                  <a:pt x="1541" y="5833"/>
                </a:lnTo>
                <a:lnTo>
                  <a:pt x="1578" y="5833"/>
                </a:lnTo>
                <a:lnTo>
                  <a:pt x="1651" y="5907"/>
                </a:lnTo>
                <a:lnTo>
                  <a:pt x="2055" y="5907"/>
                </a:lnTo>
                <a:lnTo>
                  <a:pt x="2092" y="6200"/>
                </a:lnTo>
                <a:lnTo>
                  <a:pt x="2092" y="7154"/>
                </a:lnTo>
                <a:lnTo>
                  <a:pt x="1835" y="7227"/>
                </a:lnTo>
                <a:lnTo>
                  <a:pt x="1541" y="7374"/>
                </a:lnTo>
                <a:lnTo>
                  <a:pt x="1505" y="7411"/>
                </a:lnTo>
                <a:lnTo>
                  <a:pt x="1505" y="7447"/>
                </a:lnTo>
                <a:lnTo>
                  <a:pt x="1541" y="7484"/>
                </a:lnTo>
                <a:lnTo>
                  <a:pt x="1578" y="7521"/>
                </a:lnTo>
                <a:lnTo>
                  <a:pt x="2092" y="7521"/>
                </a:lnTo>
                <a:lnTo>
                  <a:pt x="2165" y="8951"/>
                </a:lnTo>
                <a:lnTo>
                  <a:pt x="2165" y="8988"/>
                </a:lnTo>
                <a:lnTo>
                  <a:pt x="1982" y="8951"/>
                </a:lnTo>
                <a:lnTo>
                  <a:pt x="1578" y="8951"/>
                </a:lnTo>
                <a:lnTo>
                  <a:pt x="1505" y="8988"/>
                </a:lnTo>
                <a:lnTo>
                  <a:pt x="1468" y="9061"/>
                </a:lnTo>
                <a:lnTo>
                  <a:pt x="1468" y="9135"/>
                </a:lnTo>
                <a:lnTo>
                  <a:pt x="1541" y="9208"/>
                </a:lnTo>
                <a:lnTo>
                  <a:pt x="1688" y="9245"/>
                </a:lnTo>
                <a:lnTo>
                  <a:pt x="1835" y="9318"/>
                </a:lnTo>
                <a:lnTo>
                  <a:pt x="2202" y="9391"/>
                </a:lnTo>
                <a:lnTo>
                  <a:pt x="2238" y="10419"/>
                </a:lnTo>
                <a:lnTo>
                  <a:pt x="2018" y="10419"/>
                </a:lnTo>
                <a:lnTo>
                  <a:pt x="1798" y="10455"/>
                </a:lnTo>
                <a:lnTo>
                  <a:pt x="1725" y="10529"/>
                </a:lnTo>
                <a:lnTo>
                  <a:pt x="1651" y="10602"/>
                </a:lnTo>
                <a:lnTo>
                  <a:pt x="1578" y="10675"/>
                </a:lnTo>
                <a:lnTo>
                  <a:pt x="1615" y="10749"/>
                </a:lnTo>
                <a:lnTo>
                  <a:pt x="1688" y="10822"/>
                </a:lnTo>
                <a:lnTo>
                  <a:pt x="2128" y="10822"/>
                </a:lnTo>
                <a:lnTo>
                  <a:pt x="2275" y="10859"/>
                </a:lnTo>
                <a:lnTo>
                  <a:pt x="2275" y="10895"/>
                </a:lnTo>
                <a:lnTo>
                  <a:pt x="2312" y="11702"/>
                </a:lnTo>
                <a:lnTo>
                  <a:pt x="2348" y="11959"/>
                </a:lnTo>
                <a:lnTo>
                  <a:pt x="2385" y="12106"/>
                </a:lnTo>
                <a:lnTo>
                  <a:pt x="2495" y="12216"/>
                </a:lnTo>
                <a:lnTo>
                  <a:pt x="2568" y="12253"/>
                </a:lnTo>
                <a:lnTo>
                  <a:pt x="2679" y="12253"/>
                </a:lnTo>
                <a:lnTo>
                  <a:pt x="2752" y="12216"/>
                </a:lnTo>
                <a:lnTo>
                  <a:pt x="2789" y="12143"/>
                </a:lnTo>
                <a:lnTo>
                  <a:pt x="2825" y="12106"/>
                </a:lnTo>
                <a:lnTo>
                  <a:pt x="3009" y="11959"/>
                </a:lnTo>
                <a:lnTo>
                  <a:pt x="3265" y="11886"/>
                </a:lnTo>
                <a:lnTo>
                  <a:pt x="3486" y="11849"/>
                </a:lnTo>
                <a:lnTo>
                  <a:pt x="3742" y="11849"/>
                </a:lnTo>
                <a:lnTo>
                  <a:pt x="3742" y="12033"/>
                </a:lnTo>
                <a:lnTo>
                  <a:pt x="3742" y="12216"/>
                </a:lnTo>
                <a:lnTo>
                  <a:pt x="3816" y="12363"/>
                </a:lnTo>
                <a:lnTo>
                  <a:pt x="3889" y="12509"/>
                </a:lnTo>
                <a:lnTo>
                  <a:pt x="3962" y="12583"/>
                </a:lnTo>
                <a:lnTo>
                  <a:pt x="4036" y="12546"/>
                </a:lnTo>
                <a:lnTo>
                  <a:pt x="4109" y="12509"/>
                </a:lnTo>
                <a:lnTo>
                  <a:pt x="4146" y="12436"/>
                </a:lnTo>
                <a:lnTo>
                  <a:pt x="4072" y="12216"/>
                </a:lnTo>
                <a:lnTo>
                  <a:pt x="4036" y="12069"/>
                </a:lnTo>
                <a:lnTo>
                  <a:pt x="4036" y="11886"/>
                </a:lnTo>
                <a:lnTo>
                  <a:pt x="5063" y="11922"/>
                </a:lnTo>
                <a:lnTo>
                  <a:pt x="5063" y="12143"/>
                </a:lnTo>
                <a:lnTo>
                  <a:pt x="5100" y="12619"/>
                </a:lnTo>
                <a:lnTo>
                  <a:pt x="5136" y="12693"/>
                </a:lnTo>
                <a:lnTo>
                  <a:pt x="5173" y="12766"/>
                </a:lnTo>
                <a:lnTo>
                  <a:pt x="5320" y="12766"/>
                </a:lnTo>
                <a:lnTo>
                  <a:pt x="5466" y="12729"/>
                </a:lnTo>
                <a:lnTo>
                  <a:pt x="5503" y="12619"/>
                </a:lnTo>
                <a:lnTo>
                  <a:pt x="5540" y="12473"/>
                </a:lnTo>
                <a:lnTo>
                  <a:pt x="5466" y="12363"/>
                </a:lnTo>
                <a:lnTo>
                  <a:pt x="5393" y="12326"/>
                </a:lnTo>
                <a:lnTo>
                  <a:pt x="5356" y="12106"/>
                </a:lnTo>
                <a:lnTo>
                  <a:pt x="5283" y="11922"/>
                </a:lnTo>
                <a:lnTo>
                  <a:pt x="5906" y="11959"/>
                </a:lnTo>
                <a:lnTo>
                  <a:pt x="6493" y="11959"/>
                </a:lnTo>
                <a:lnTo>
                  <a:pt x="6493" y="11996"/>
                </a:lnTo>
                <a:lnTo>
                  <a:pt x="6457" y="12179"/>
                </a:lnTo>
                <a:lnTo>
                  <a:pt x="6420" y="12399"/>
                </a:lnTo>
                <a:lnTo>
                  <a:pt x="6457" y="12583"/>
                </a:lnTo>
                <a:lnTo>
                  <a:pt x="6567" y="12766"/>
                </a:lnTo>
                <a:lnTo>
                  <a:pt x="6603" y="12840"/>
                </a:lnTo>
                <a:lnTo>
                  <a:pt x="6677" y="12876"/>
                </a:lnTo>
                <a:lnTo>
                  <a:pt x="6750" y="12876"/>
                </a:lnTo>
                <a:lnTo>
                  <a:pt x="6824" y="12840"/>
                </a:lnTo>
                <a:lnTo>
                  <a:pt x="6897" y="12766"/>
                </a:lnTo>
                <a:lnTo>
                  <a:pt x="6897" y="12729"/>
                </a:lnTo>
                <a:lnTo>
                  <a:pt x="6897" y="12656"/>
                </a:lnTo>
                <a:lnTo>
                  <a:pt x="6824" y="12619"/>
                </a:lnTo>
                <a:lnTo>
                  <a:pt x="6787" y="12583"/>
                </a:lnTo>
                <a:lnTo>
                  <a:pt x="6713" y="12399"/>
                </a:lnTo>
                <a:lnTo>
                  <a:pt x="6677" y="12216"/>
                </a:lnTo>
                <a:lnTo>
                  <a:pt x="6640" y="11996"/>
                </a:lnTo>
                <a:lnTo>
                  <a:pt x="6640" y="11959"/>
                </a:lnTo>
                <a:lnTo>
                  <a:pt x="7924" y="11996"/>
                </a:lnTo>
                <a:lnTo>
                  <a:pt x="7851" y="12033"/>
                </a:lnTo>
                <a:lnTo>
                  <a:pt x="7814" y="12106"/>
                </a:lnTo>
                <a:lnTo>
                  <a:pt x="7777" y="12253"/>
                </a:lnTo>
                <a:lnTo>
                  <a:pt x="7777" y="12399"/>
                </a:lnTo>
                <a:lnTo>
                  <a:pt x="7777" y="12509"/>
                </a:lnTo>
                <a:lnTo>
                  <a:pt x="7814" y="12619"/>
                </a:lnTo>
                <a:lnTo>
                  <a:pt x="7887" y="12729"/>
                </a:lnTo>
                <a:lnTo>
                  <a:pt x="7961" y="12766"/>
                </a:lnTo>
                <a:lnTo>
                  <a:pt x="8034" y="12729"/>
                </a:lnTo>
                <a:lnTo>
                  <a:pt x="8107" y="12693"/>
                </a:lnTo>
                <a:lnTo>
                  <a:pt x="8144" y="12619"/>
                </a:lnTo>
                <a:lnTo>
                  <a:pt x="8107" y="12473"/>
                </a:lnTo>
                <a:lnTo>
                  <a:pt x="8071" y="12289"/>
                </a:lnTo>
                <a:lnTo>
                  <a:pt x="8071" y="12179"/>
                </a:lnTo>
                <a:lnTo>
                  <a:pt x="8034" y="12106"/>
                </a:lnTo>
                <a:lnTo>
                  <a:pt x="8034" y="12033"/>
                </a:lnTo>
                <a:lnTo>
                  <a:pt x="8034" y="11996"/>
                </a:lnTo>
                <a:lnTo>
                  <a:pt x="9391" y="11996"/>
                </a:lnTo>
                <a:lnTo>
                  <a:pt x="9318" y="12216"/>
                </a:lnTo>
                <a:lnTo>
                  <a:pt x="9318" y="12473"/>
                </a:lnTo>
                <a:lnTo>
                  <a:pt x="9355" y="12546"/>
                </a:lnTo>
                <a:lnTo>
                  <a:pt x="9428" y="12583"/>
                </a:lnTo>
                <a:lnTo>
                  <a:pt x="9611" y="12583"/>
                </a:lnTo>
                <a:lnTo>
                  <a:pt x="9685" y="12546"/>
                </a:lnTo>
                <a:lnTo>
                  <a:pt x="9721" y="12473"/>
                </a:lnTo>
                <a:lnTo>
                  <a:pt x="9721" y="12436"/>
                </a:lnTo>
                <a:lnTo>
                  <a:pt x="9721" y="12363"/>
                </a:lnTo>
                <a:lnTo>
                  <a:pt x="9611" y="12326"/>
                </a:lnTo>
                <a:lnTo>
                  <a:pt x="9611" y="11996"/>
                </a:lnTo>
                <a:lnTo>
                  <a:pt x="10638" y="11996"/>
                </a:lnTo>
                <a:lnTo>
                  <a:pt x="10675" y="12253"/>
                </a:lnTo>
                <a:lnTo>
                  <a:pt x="10748" y="12509"/>
                </a:lnTo>
                <a:lnTo>
                  <a:pt x="10822" y="12583"/>
                </a:lnTo>
                <a:lnTo>
                  <a:pt x="10969" y="12583"/>
                </a:lnTo>
                <a:lnTo>
                  <a:pt x="11005" y="12509"/>
                </a:lnTo>
                <a:lnTo>
                  <a:pt x="11042" y="12399"/>
                </a:lnTo>
                <a:lnTo>
                  <a:pt x="10969" y="12179"/>
                </a:lnTo>
                <a:lnTo>
                  <a:pt x="10895" y="11996"/>
                </a:lnTo>
                <a:lnTo>
                  <a:pt x="12106" y="11996"/>
                </a:lnTo>
                <a:lnTo>
                  <a:pt x="12069" y="12069"/>
                </a:lnTo>
                <a:lnTo>
                  <a:pt x="12032" y="12143"/>
                </a:lnTo>
                <a:lnTo>
                  <a:pt x="11996" y="12363"/>
                </a:lnTo>
                <a:lnTo>
                  <a:pt x="12032" y="12473"/>
                </a:lnTo>
                <a:lnTo>
                  <a:pt x="12069" y="12619"/>
                </a:lnTo>
                <a:lnTo>
                  <a:pt x="12142" y="12729"/>
                </a:lnTo>
                <a:lnTo>
                  <a:pt x="12216" y="12803"/>
                </a:lnTo>
                <a:lnTo>
                  <a:pt x="12289" y="12840"/>
                </a:lnTo>
                <a:lnTo>
                  <a:pt x="12362" y="12803"/>
                </a:lnTo>
                <a:lnTo>
                  <a:pt x="12399" y="12766"/>
                </a:lnTo>
                <a:lnTo>
                  <a:pt x="12399" y="12693"/>
                </a:lnTo>
                <a:lnTo>
                  <a:pt x="12362" y="12546"/>
                </a:lnTo>
                <a:lnTo>
                  <a:pt x="12289" y="12363"/>
                </a:lnTo>
                <a:lnTo>
                  <a:pt x="12252" y="12179"/>
                </a:lnTo>
                <a:lnTo>
                  <a:pt x="12252" y="11959"/>
                </a:lnTo>
                <a:lnTo>
                  <a:pt x="13353" y="11959"/>
                </a:lnTo>
                <a:lnTo>
                  <a:pt x="13280" y="12106"/>
                </a:lnTo>
                <a:lnTo>
                  <a:pt x="13243" y="12253"/>
                </a:lnTo>
                <a:lnTo>
                  <a:pt x="13243" y="12436"/>
                </a:lnTo>
                <a:lnTo>
                  <a:pt x="13316" y="12583"/>
                </a:lnTo>
                <a:lnTo>
                  <a:pt x="13353" y="12619"/>
                </a:lnTo>
                <a:lnTo>
                  <a:pt x="13426" y="12656"/>
                </a:lnTo>
                <a:lnTo>
                  <a:pt x="13500" y="12656"/>
                </a:lnTo>
                <a:lnTo>
                  <a:pt x="13573" y="12583"/>
                </a:lnTo>
                <a:lnTo>
                  <a:pt x="13610" y="12436"/>
                </a:lnTo>
                <a:lnTo>
                  <a:pt x="13536" y="12216"/>
                </a:lnTo>
                <a:lnTo>
                  <a:pt x="13536" y="12069"/>
                </a:lnTo>
                <a:lnTo>
                  <a:pt x="13573" y="11922"/>
                </a:lnTo>
                <a:lnTo>
                  <a:pt x="14563" y="11886"/>
                </a:lnTo>
                <a:lnTo>
                  <a:pt x="14563" y="11886"/>
                </a:lnTo>
                <a:lnTo>
                  <a:pt x="14527" y="12363"/>
                </a:lnTo>
                <a:lnTo>
                  <a:pt x="14563" y="12436"/>
                </a:lnTo>
                <a:lnTo>
                  <a:pt x="14637" y="12509"/>
                </a:lnTo>
                <a:lnTo>
                  <a:pt x="14747" y="12509"/>
                </a:lnTo>
                <a:lnTo>
                  <a:pt x="14820" y="12473"/>
                </a:lnTo>
                <a:lnTo>
                  <a:pt x="14893" y="12399"/>
                </a:lnTo>
                <a:lnTo>
                  <a:pt x="14967" y="12289"/>
                </a:lnTo>
                <a:lnTo>
                  <a:pt x="14967" y="12179"/>
                </a:lnTo>
                <a:lnTo>
                  <a:pt x="14967" y="12069"/>
                </a:lnTo>
                <a:lnTo>
                  <a:pt x="14930" y="11996"/>
                </a:lnTo>
                <a:lnTo>
                  <a:pt x="14857" y="11959"/>
                </a:lnTo>
                <a:lnTo>
                  <a:pt x="14857" y="11886"/>
                </a:lnTo>
                <a:lnTo>
                  <a:pt x="16618" y="11776"/>
                </a:lnTo>
                <a:lnTo>
                  <a:pt x="16654" y="11812"/>
                </a:lnTo>
                <a:lnTo>
                  <a:pt x="16544" y="11996"/>
                </a:lnTo>
                <a:lnTo>
                  <a:pt x="16361" y="12179"/>
                </a:lnTo>
                <a:lnTo>
                  <a:pt x="16287" y="12289"/>
                </a:lnTo>
                <a:lnTo>
                  <a:pt x="16251" y="12363"/>
                </a:lnTo>
                <a:lnTo>
                  <a:pt x="16287" y="12436"/>
                </a:lnTo>
                <a:lnTo>
                  <a:pt x="16324" y="12509"/>
                </a:lnTo>
                <a:lnTo>
                  <a:pt x="16397" y="12546"/>
                </a:lnTo>
                <a:lnTo>
                  <a:pt x="16471" y="12583"/>
                </a:lnTo>
                <a:lnTo>
                  <a:pt x="16544" y="12583"/>
                </a:lnTo>
                <a:lnTo>
                  <a:pt x="16581" y="12546"/>
                </a:lnTo>
                <a:lnTo>
                  <a:pt x="16728" y="12473"/>
                </a:lnTo>
                <a:lnTo>
                  <a:pt x="16801" y="12363"/>
                </a:lnTo>
                <a:lnTo>
                  <a:pt x="16984" y="12106"/>
                </a:lnTo>
                <a:lnTo>
                  <a:pt x="17461" y="11482"/>
                </a:lnTo>
                <a:lnTo>
                  <a:pt x="17461" y="11409"/>
                </a:lnTo>
                <a:lnTo>
                  <a:pt x="17461" y="11336"/>
                </a:lnTo>
                <a:lnTo>
                  <a:pt x="17461" y="11262"/>
                </a:lnTo>
                <a:lnTo>
                  <a:pt x="17425" y="11189"/>
                </a:lnTo>
                <a:lnTo>
                  <a:pt x="17058" y="10895"/>
                </a:lnTo>
                <a:lnTo>
                  <a:pt x="16728" y="10639"/>
                </a:lnTo>
                <a:lnTo>
                  <a:pt x="16654" y="10602"/>
                </a:lnTo>
                <a:lnTo>
                  <a:pt x="16581" y="10602"/>
                </a:lnTo>
                <a:lnTo>
                  <a:pt x="16544" y="10639"/>
                </a:lnTo>
                <a:lnTo>
                  <a:pt x="16471" y="10675"/>
                </a:lnTo>
                <a:lnTo>
                  <a:pt x="16434" y="10785"/>
                </a:lnTo>
                <a:lnTo>
                  <a:pt x="16434" y="10859"/>
                </a:lnTo>
                <a:lnTo>
                  <a:pt x="16471" y="10932"/>
                </a:lnTo>
                <a:lnTo>
                  <a:pt x="16801" y="11226"/>
                </a:lnTo>
                <a:lnTo>
                  <a:pt x="13940" y="11372"/>
                </a:lnTo>
                <a:lnTo>
                  <a:pt x="14050" y="11336"/>
                </a:lnTo>
                <a:lnTo>
                  <a:pt x="14270" y="11189"/>
                </a:lnTo>
                <a:lnTo>
                  <a:pt x="14343" y="11115"/>
                </a:lnTo>
                <a:lnTo>
                  <a:pt x="14417" y="11005"/>
                </a:lnTo>
                <a:lnTo>
                  <a:pt x="14417" y="10932"/>
                </a:lnTo>
                <a:lnTo>
                  <a:pt x="14380" y="10895"/>
                </a:lnTo>
                <a:lnTo>
                  <a:pt x="14233" y="10895"/>
                </a:lnTo>
                <a:lnTo>
                  <a:pt x="14123" y="10932"/>
                </a:lnTo>
                <a:lnTo>
                  <a:pt x="13903" y="11079"/>
                </a:lnTo>
                <a:lnTo>
                  <a:pt x="13720" y="11226"/>
                </a:lnTo>
                <a:lnTo>
                  <a:pt x="13573" y="11409"/>
                </a:lnTo>
                <a:lnTo>
                  <a:pt x="12289" y="11446"/>
                </a:lnTo>
                <a:lnTo>
                  <a:pt x="12546" y="11336"/>
                </a:lnTo>
                <a:lnTo>
                  <a:pt x="12839" y="11226"/>
                </a:lnTo>
                <a:lnTo>
                  <a:pt x="13169" y="11079"/>
                </a:lnTo>
                <a:lnTo>
                  <a:pt x="13500" y="10895"/>
                </a:lnTo>
                <a:lnTo>
                  <a:pt x="13793" y="10675"/>
                </a:lnTo>
                <a:lnTo>
                  <a:pt x="14050" y="10419"/>
                </a:lnTo>
                <a:lnTo>
                  <a:pt x="14087" y="10308"/>
                </a:lnTo>
                <a:lnTo>
                  <a:pt x="14050" y="10235"/>
                </a:lnTo>
                <a:lnTo>
                  <a:pt x="13976" y="10198"/>
                </a:lnTo>
                <a:lnTo>
                  <a:pt x="13903" y="10235"/>
                </a:lnTo>
                <a:lnTo>
                  <a:pt x="13646" y="10382"/>
                </a:lnTo>
                <a:lnTo>
                  <a:pt x="13390" y="10565"/>
                </a:lnTo>
                <a:lnTo>
                  <a:pt x="13133" y="10749"/>
                </a:lnTo>
                <a:lnTo>
                  <a:pt x="12876" y="10895"/>
                </a:lnTo>
                <a:lnTo>
                  <a:pt x="12583" y="11042"/>
                </a:lnTo>
                <a:lnTo>
                  <a:pt x="12289" y="11152"/>
                </a:lnTo>
                <a:lnTo>
                  <a:pt x="11996" y="11299"/>
                </a:lnTo>
                <a:lnTo>
                  <a:pt x="11702" y="11446"/>
                </a:lnTo>
                <a:lnTo>
                  <a:pt x="10162" y="11482"/>
                </a:lnTo>
                <a:lnTo>
                  <a:pt x="10602" y="11299"/>
                </a:lnTo>
                <a:lnTo>
                  <a:pt x="12216" y="10639"/>
                </a:lnTo>
                <a:lnTo>
                  <a:pt x="12766" y="10455"/>
                </a:lnTo>
                <a:lnTo>
                  <a:pt x="13316" y="10162"/>
                </a:lnTo>
                <a:lnTo>
                  <a:pt x="13573" y="10015"/>
                </a:lnTo>
                <a:lnTo>
                  <a:pt x="13793" y="9832"/>
                </a:lnTo>
                <a:lnTo>
                  <a:pt x="13976" y="9612"/>
                </a:lnTo>
                <a:lnTo>
                  <a:pt x="14087" y="9355"/>
                </a:lnTo>
                <a:lnTo>
                  <a:pt x="14087" y="9245"/>
                </a:lnTo>
                <a:lnTo>
                  <a:pt x="14050" y="9208"/>
                </a:lnTo>
                <a:lnTo>
                  <a:pt x="13940" y="9171"/>
                </a:lnTo>
                <a:lnTo>
                  <a:pt x="13866" y="9208"/>
                </a:lnTo>
                <a:lnTo>
                  <a:pt x="13463" y="9612"/>
                </a:lnTo>
                <a:lnTo>
                  <a:pt x="13243" y="9795"/>
                </a:lnTo>
                <a:lnTo>
                  <a:pt x="12986" y="9978"/>
                </a:lnTo>
                <a:lnTo>
                  <a:pt x="12693" y="10125"/>
                </a:lnTo>
                <a:lnTo>
                  <a:pt x="12399" y="10235"/>
                </a:lnTo>
                <a:lnTo>
                  <a:pt x="11776" y="10492"/>
                </a:lnTo>
                <a:lnTo>
                  <a:pt x="10418" y="11042"/>
                </a:lnTo>
                <a:lnTo>
                  <a:pt x="9905" y="11262"/>
                </a:lnTo>
                <a:lnTo>
                  <a:pt x="9428" y="11482"/>
                </a:lnTo>
                <a:lnTo>
                  <a:pt x="7667" y="11482"/>
                </a:lnTo>
                <a:lnTo>
                  <a:pt x="8621" y="11152"/>
                </a:lnTo>
                <a:lnTo>
                  <a:pt x="10895" y="10419"/>
                </a:lnTo>
                <a:lnTo>
                  <a:pt x="11335" y="10235"/>
                </a:lnTo>
                <a:lnTo>
                  <a:pt x="11776" y="10052"/>
                </a:lnTo>
                <a:lnTo>
                  <a:pt x="12179" y="9832"/>
                </a:lnTo>
                <a:lnTo>
                  <a:pt x="12583" y="9575"/>
                </a:lnTo>
                <a:lnTo>
                  <a:pt x="13426" y="9025"/>
                </a:lnTo>
                <a:lnTo>
                  <a:pt x="13866" y="8768"/>
                </a:lnTo>
                <a:lnTo>
                  <a:pt x="14307" y="8548"/>
                </a:lnTo>
                <a:lnTo>
                  <a:pt x="14380" y="8511"/>
                </a:lnTo>
                <a:lnTo>
                  <a:pt x="14417" y="8474"/>
                </a:lnTo>
                <a:lnTo>
                  <a:pt x="14417" y="8841"/>
                </a:lnTo>
                <a:lnTo>
                  <a:pt x="14453" y="8915"/>
                </a:lnTo>
                <a:lnTo>
                  <a:pt x="14490" y="8951"/>
                </a:lnTo>
                <a:lnTo>
                  <a:pt x="14527" y="8988"/>
                </a:lnTo>
                <a:lnTo>
                  <a:pt x="14600" y="9025"/>
                </a:lnTo>
                <a:lnTo>
                  <a:pt x="14673" y="8988"/>
                </a:lnTo>
                <a:lnTo>
                  <a:pt x="14747" y="8951"/>
                </a:lnTo>
                <a:lnTo>
                  <a:pt x="14783" y="8915"/>
                </a:lnTo>
                <a:lnTo>
                  <a:pt x="14783" y="8841"/>
                </a:lnTo>
                <a:lnTo>
                  <a:pt x="14783" y="8291"/>
                </a:lnTo>
                <a:lnTo>
                  <a:pt x="14747" y="8034"/>
                </a:lnTo>
                <a:lnTo>
                  <a:pt x="14673" y="7777"/>
                </a:lnTo>
                <a:lnTo>
                  <a:pt x="15077" y="8181"/>
                </a:lnTo>
                <a:lnTo>
                  <a:pt x="15517" y="8584"/>
                </a:lnTo>
                <a:lnTo>
                  <a:pt x="15737" y="8768"/>
                </a:lnTo>
                <a:lnTo>
                  <a:pt x="15847" y="8841"/>
                </a:lnTo>
                <a:lnTo>
                  <a:pt x="15994" y="8878"/>
                </a:lnTo>
                <a:lnTo>
                  <a:pt x="16361" y="8915"/>
                </a:lnTo>
                <a:lnTo>
                  <a:pt x="16764" y="8915"/>
                </a:lnTo>
                <a:lnTo>
                  <a:pt x="17204" y="8878"/>
                </a:lnTo>
                <a:lnTo>
                  <a:pt x="17608" y="8731"/>
                </a:lnTo>
                <a:lnTo>
                  <a:pt x="17681" y="8695"/>
                </a:lnTo>
                <a:lnTo>
                  <a:pt x="17755" y="8584"/>
                </a:lnTo>
                <a:lnTo>
                  <a:pt x="17791" y="8511"/>
                </a:lnTo>
                <a:lnTo>
                  <a:pt x="17755" y="8438"/>
                </a:lnTo>
                <a:lnTo>
                  <a:pt x="17718" y="8328"/>
                </a:lnTo>
                <a:lnTo>
                  <a:pt x="17681" y="8291"/>
                </a:lnTo>
                <a:lnTo>
                  <a:pt x="17571" y="8254"/>
                </a:lnTo>
                <a:lnTo>
                  <a:pt x="17461" y="8254"/>
                </a:lnTo>
                <a:lnTo>
                  <a:pt x="17131" y="8364"/>
                </a:lnTo>
                <a:lnTo>
                  <a:pt x="16764" y="8401"/>
                </a:lnTo>
                <a:lnTo>
                  <a:pt x="16397" y="8438"/>
                </a:lnTo>
                <a:lnTo>
                  <a:pt x="16177" y="8401"/>
                </a:lnTo>
                <a:lnTo>
                  <a:pt x="16031" y="8364"/>
                </a:lnTo>
                <a:lnTo>
                  <a:pt x="15480" y="7888"/>
                </a:lnTo>
                <a:lnTo>
                  <a:pt x="15004" y="7374"/>
                </a:lnTo>
                <a:lnTo>
                  <a:pt x="14563" y="6824"/>
                </a:lnTo>
                <a:lnTo>
                  <a:pt x="14160" y="6237"/>
                </a:lnTo>
                <a:lnTo>
                  <a:pt x="13830" y="5613"/>
                </a:lnTo>
                <a:lnTo>
                  <a:pt x="13536" y="4990"/>
                </a:lnTo>
                <a:lnTo>
                  <a:pt x="13096" y="3926"/>
                </a:lnTo>
                <a:lnTo>
                  <a:pt x="12803" y="3412"/>
                </a:lnTo>
                <a:lnTo>
                  <a:pt x="12509" y="2936"/>
                </a:lnTo>
                <a:lnTo>
                  <a:pt x="12326" y="2752"/>
                </a:lnTo>
                <a:lnTo>
                  <a:pt x="12142" y="2532"/>
                </a:lnTo>
                <a:lnTo>
                  <a:pt x="11959" y="2349"/>
                </a:lnTo>
                <a:lnTo>
                  <a:pt x="11739" y="2202"/>
                </a:lnTo>
                <a:lnTo>
                  <a:pt x="11482" y="2092"/>
                </a:lnTo>
                <a:lnTo>
                  <a:pt x="11225" y="1982"/>
                </a:lnTo>
                <a:lnTo>
                  <a:pt x="10932" y="1908"/>
                </a:lnTo>
                <a:lnTo>
                  <a:pt x="10602" y="1872"/>
                </a:lnTo>
                <a:lnTo>
                  <a:pt x="10308" y="1872"/>
                </a:lnTo>
                <a:lnTo>
                  <a:pt x="9978" y="1908"/>
                </a:lnTo>
                <a:lnTo>
                  <a:pt x="9685" y="1982"/>
                </a:lnTo>
                <a:lnTo>
                  <a:pt x="9391" y="2055"/>
                </a:lnTo>
                <a:lnTo>
                  <a:pt x="9098" y="2202"/>
                </a:lnTo>
                <a:lnTo>
                  <a:pt x="8841" y="2349"/>
                </a:lnTo>
                <a:lnTo>
                  <a:pt x="8584" y="2495"/>
                </a:lnTo>
                <a:lnTo>
                  <a:pt x="8327" y="2715"/>
                </a:lnTo>
                <a:lnTo>
                  <a:pt x="7887" y="3119"/>
                </a:lnTo>
                <a:lnTo>
                  <a:pt x="7484" y="3632"/>
                </a:lnTo>
                <a:lnTo>
                  <a:pt x="7117" y="4146"/>
                </a:lnTo>
                <a:lnTo>
                  <a:pt x="6787" y="4660"/>
                </a:lnTo>
                <a:lnTo>
                  <a:pt x="6127" y="5833"/>
                </a:lnTo>
                <a:lnTo>
                  <a:pt x="5796" y="6457"/>
                </a:lnTo>
                <a:lnTo>
                  <a:pt x="5430" y="7044"/>
                </a:lnTo>
                <a:lnTo>
                  <a:pt x="4989" y="7594"/>
                </a:lnTo>
                <a:lnTo>
                  <a:pt x="4769" y="7851"/>
                </a:lnTo>
                <a:lnTo>
                  <a:pt x="4513" y="8071"/>
                </a:lnTo>
                <a:lnTo>
                  <a:pt x="4256" y="8291"/>
                </a:lnTo>
                <a:lnTo>
                  <a:pt x="3962" y="8474"/>
                </a:lnTo>
                <a:lnTo>
                  <a:pt x="3669" y="8621"/>
                </a:lnTo>
                <a:lnTo>
                  <a:pt x="3339" y="8731"/>
                </a:lnTo>
                <a:lnTo>
                  <a:pt x="3009" y="8841"/>
                </a:lnTo>
                <a:lnTo>
                  <a:pt x="2715" y="8915"/>
                </a:lnTo>
                <a:lnTo>
                  <a:pt x="2605" y="6200"/>
                </a:lnTo>
                <a:lnTo>
                  <a:pt x="2568" y="3119"/>
                </a:lnTo>
                <a:lnTo>
                  <a:pt x="2605" y="1505"/>
                </a:lnTo>
                <a:lnTo>
                  <a:pt x="2568" y="1138"/>
                </a:lnTo>
                <a:lnTo>
                  <a:pt x="2715" y="1395"/>
                </a:lnTo>
                <a:lnTo>
                  <a:pt x="2862" y="1652"/>
                </a:lnTo>
                <a:lnTo>
                  <a:pt x="2899" y="1725"/>
                </a:lnTo>
                <a:lnTo>
                  <a:pt x="2972" y="1762"/>
                </a:lnTo>
                <a:lnTo>
                  <a:pt x="3119" y="1762"/>
                </a:lnTo>
                <a:lnTo>
                  <a:pt x="3192" y="1688"/>
                </a:lnTo>
                <a:lnTo>
                  <a:pt x="3229" y="1652"/>
                </a:lnTo>
                <a:lnTo>
                  <a:pt x="3265" y="1578"/>
                </a:lnTo>
                <a:lnTo>
                  <a:pt x="3265" y="1505"/>
                </a:lnTo>
                <a:lnTo>
                  <a:pt x="3155" y="1138"/>
                </a:lnTo>
                <a:lnTo>
                  <a:pt x="2972" y="771"/>
                </a:lnTo>
                <a:lnTo>
                  <a:pt x="2568" y="111"/>
                </a:lnTo>
                <a:lnTo>
                  <a:pt x="2495" y="38"/>
                </a:lnTo>
                <a:lnTo>
                  <a:pt x="2385" y="1"/>
                </a:lnTo>
                <a:close/>
                <a:moveTo>
                  <a:pt x="15554" y="12546"/>
                </a:moveTo>
                <a:lnTo>
                  <a:pt x="15480" y="12583"/>
                </a:lnTo>
                <a:lnTo>
                  <a:pt x="15370" y="12619"/>
                </a:lnTo>
                <a:lnTo>
                  <a:pt x="15224" y="12766"/>
                </a:lnTo>
                <a:lnTo>
                  <a:pt x="15077" y="12913"/>
                </a:lnTo>
                <a:lnTo>
                  <a:pt x="15077" y="12950"/>
                </a:lnTo>
                <a:lnTo>
                  <a:pt x="14820" y="12803"/>
                </a:lnTo>
                <a:lnTo>
                  <a:pt x="14527" y="12693"/>
                </a:lnTo>
                <a:lnTo>
                  <a:pt x="14453" y="12693"/>
                </a:lnTo>
                <a:lnTo>
                  <a:pt x="14417" y="12729"/>
                </a:lnTo>
                <a:lnTo>
                  <a:pt x="14380" y="12803"/>
                </a:lnTo>
                <a:lnTo>
                  <a:pt x="14380" y="12876"/>
                </a:lnTo>
                <a:lnTo>
                  <a:pt x="14563" y="13096"/>
                </a:lnTo>
                <a:lnTo>
                  <a:pt x="14783" y="13316"/>
                </a:lnTo>
                <a:lnTo>
                  <a:pt x="14673" y="13463"/>
                </a:lnTo>
                <a:lnTo>
                  <a:pt x="14490" y="13720"/>
                </a:lnTo>
                <a:lnTo>
                  <a:pt x="14417" y="13867"/>
                </a:lnTo>
                <a:lnTo>
                  <a:pt x="14417" y="14013"/>
                </a:lnTo>
                <a:lnTo>
                  <a:pt x="14453" y="14087"/>
                </a:lnTo>
                <a:lnTo>
                  <a:pt x="14490" y="14123"/>
                </a:lnTo>
                <a:lnTo>
                  <a:pt x="14600" y="14123"/>
                </a:lnTo>
                <a:lnTo>
                  <a:pt x="14673" y="14087"/>
                </a:lnTo>
                <a:lnTo>
                  <a:pt x="14783" y="14050"/>
                </a:lnTo>
                <a:lnTo>
                  <a:pt x="14893" y="13903"/>
                </a:lnTo>
                <a:lnTo>
                  <a:pt x="15150" y="13573"/>
                </a:lnTo>
                <a:lnTo>
                  <a:pt x="15590" y="13903"/>
                </a:lnTo>
                <a:lnTo>
                  <a:pt x="15700" y="13940"/>
                </a:lnTo>
                <a:lnTo>
                  <a:pt x="15774" y="13940"/>
                </a:lnTo>
                <a:lnTo>
                  <a:pt x="15847" y="13903"/>
                </a:lnTo>
                <a:lnTo>
                  <a:pt x="15884" y="13830"/>
                </a:lnTo>
                <a:lnTo>
                  <a:pt x="15921" y="13757"/>
                </a:lnTo>
                <a:lnTo>
                  <a:pt x="15921" y="13647"/>
                </a:lnTo>
                <a:lnTo>
                  <a:pt x="15921" y="13573"/>
                </a:lnTo>
                <a:lnTo>
                  <a:pt x="15847" y="13500"/>
                </a:lnTo>
                <a:lnTo>
                  <a:pt x="15407" y="13170"/>
                </a:lnTo>
                <a:lnTo>
                  <a:pt x="15480" y="13096"/>
                </a:lnTo>
                <a:lnTo>
                  <a:pt x="15590" y="12876"/>
                </a:lnTo>
                <a:lnTo>
                  <a:pt x="15664" y="12803"/>
                </a:lnTo>
                <a:lnTo>
                  <a:pt x="15737" y="12766"/>
                </a:lnTo>
                <a:lnTo>
                  <a:pt x="15774" y="12729"/>
                </a:lnTo>
                <a:lnTo>
                  <a:pt x="15811" y="12693"/>
                </a:lnTo>
                <a:lnTo>
                  <a:pt x="15811" y="12656"/>
                </a:lnTo>
                <a:lnTo>
                  <a:pt x="15774" y="12656"/>
                </a:lnTo>
                <a:lnTo>
                  <a:pt x="15664" y="12583"/>
                </a:lnTo>
                <a:lnTo>
                  <a:pt x="15554" y="12546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732" name="Google Shape;732;p15"/>
          <p:cNvSpPr/>
          <p:nvPr/>
        </p:nvSpPr>
        <p:spPr>
          <a:xfrm>
            <a:off x="5201567" y="4075599"/>
            <a:ext cx="470320" cy="442210"/>
          </a:xfrm>
          <a:custGeom>
            <a:avLst/>
            <a:gdLst/>
            <a:ahLst/>
            <a:cxnLst/>
            <a:rect l="l" t="t" r="r" b="b"/>
            <a:pathLst>
              <a:path w="16581" h="15590" extrusionOk="0">
                <a:moveTo>
                  <a:pt x="13793" y="2568"/>
                </a:moveTo>
                <a:lnTo>
                  <a:pt x="14123" y="2641"/>
                </a:lnTo>
                <a:lnTo>
                  <a:pt x="14123" y="2678"/>
                </a:lnTo>
                <a:lnTo>
                  <a:pt x="14086" y="2825"/>
                </a:lnTo>
                <a:lnTo>
                  <a:pt x="14013" y="2935"/>
                </a:lnTo>
                <a:lnTo>
                  <a:pt x="13866" y="3045"/>
                </a:lnTo>
                <a:lnTo>
                  <a:pt x="13756" y="3081"/>
                </a:lnTo>
                <a:lnTo>
                  <a:pt x="13573" y="2971"/>
                </a:lnTo>
                <a:lnTo>
                  <a:pt x="13609" y="2788"/>
                </a:lnTo>
                <a:lnTo>
                  <a:pt x="13683" y="2678"/>
                </a:lnTo>
                <a:lnTo>
                  <a:pt x="13720" y="2605"/>
                </a:lnTo>
                <a:lnTo>
                  <a:pt x="13793" y="2568"/>
                </a:lnTo>
                <a:close/>
                <a:moveTo>
                  <a:pt x="9428" y="3705"/>
                </a:moveTo>
                <a:lnTo>
                  <a:pt x="9831" y="4475"/>
                </a:lnTo>
                <a:lnTo>
                  <a:pt x="10161" y="5246"/>
                </a:lnTo>
                <a:lnTo>
                  <a:pt x="8327" y="4402"/>
                </a:lnTo>
                <a:lnTo>
                  <a:pt x="8878" y="4035"/>
                </a:lnTo>
                <a:lnTo>
                  <a:pt x="9428" y="3705"/>
                </a:lnTo>
                <a:close/>
                <a:moveTo>
                  <a:pt x="5283" y="3668"/>
                </a:moveTo>
                <a:lnTo>
                  <a:pt x="6383" y="4072"/>
                </a:lnTo>
                <a:lnTo>
                  <a:pt x="7410" y="4512"/>
                </a:lnTo>
                <a:lnTo>
                  <a:pt x="6383" y="5319"/>
                </a:lnTo>
                <a:lnTo>
                  <a:pt x="5393" y="6163"/>
                </a:lnTo>
                <a:lnTo>
                  <a:pt x="5319" y="5282"/>
                </a:lnTo>
                <a:lnTo>
                  <a:pt x="5283" y="4365"/>
                </a:lnTo>
                <a:lnTo>
                  <a:pt x="5283" y="3668"/>
                </a:lnTo>
                <a:close/>
                <a:moveTo>
                  <a:pt x="13096" y="2494"/>
                </a:moveTo>
                <a:lnTo>
                  <a:pt x="13023" y="2641"/>
                </a:lnTo>
                <a:lnTo>
                  <a:pt x="12986" y="2825"/>
                </a:lnTo>
                <a:lnTo>
                  <a:pt x="12949" y="3008"/>
                </a:lnTo>
                <a:lnTo>
                  <a:pt x="12986" y="3191"/>
                </a:lnTo>
                <a:lnTo>
                  <a:pt x="13096" y="3412"/>
                </a:lnTo>
                <a:lnTo>
                  <a:pt x="13243" y="3595"/>
                </a:lnTo>
                <a:lnTo>
                  <a:pt x="13426" y="3705"/>
                </a:lnTo>
                <a:lnTo>
                  <a:pt x="13646" y="3778"/>
                </a:lnTo>
                <a:lnTo>
                  <a:pt x="13793" y="3815"/>
                </a:lnTo>
                <a:lnTo>
                  <a:pt x="13536" y="4512"/>
                </a:lnTo>
                <a:lnTo>
                  <a:pt x="13243" y="5209"/>
                </a:lnTo>
                <a:lnTo>
                  <a:pt x="12913" y="5869"/>
                </a:lnTo>
                <a:lnTo>
                  <a:pt x="12546" y="6529"/>
                </a:lnTo>
                <a:lnTo>
                  <a:pt x="11665" y="6016"/>
                </a:lnTo>
                <a:lnTo>
                  <a:pt x="10785" y="5576"/>
                </a:lnTo>
                <a:lnTo>
                  <a:pt x="10602" y="5026"/>
                </a:lnTo>
                <a:lnTo>
                  <a:pt x="10345" y="4475"/>
                </a:lnTo>
                <a:lnTo>
                  <a:pt x="10125" y="3962"/>
                </a:lnTo>
                <a:lnTo>
                  <a:pt x="9831" y="3448"/>
                </a:lnTo>
                <a:lnTo>
                  <a:pt x="10602" y="3045"/>
                </a:lnTo>
                <a:lnTo>
                  <a:pt x="11005" y="2898"/>
                </a:lnTo>
                <a:lnTo>
                  <a:pt x="11409" y="2751"/>
                </a:lnTo>
                <a:lnTo>
                  <a:pt x="11849" y="2641"/>
                </a:lnTo>
                <a:lnTo>
                  <a:pt x="12252" y="2568"/>
                </a:lnTo>
                <a:lnTo>
                  <a:pt x="12692" y="2494"/>
                </a:lnTo>
                <a:close/>
                <a:moveTo>
                  <a:pt x="2605" y="6713"/>
                </a:moveTo>
                <a:lnTo>
                  <a:pt x="2678" y="6750"/>
                </a:lnTo>
                <a:lnTo>
                  <a:pt x="2752" y="6823"/>
                </a:lnTo>
                <a:lnTo>
                  <a:pt x="2788" y="6970"/>
                </a:lnTo>
                <a:lnTo>
                  <a:pt x="2752" y="7116"/>
                </a:lnTo>
                <a:lnTo>
                  <a:pt x="2715" y="7153"/>
                </a:lnTo>
                <a:lnTo>
                  <a:pt x="2605" y="7226"/>
                </a:lnTo>
                <a:lnTo>
                  <a:pt x="2458" y="7336"/>
                </a:lnTo>
                <a:lnTo>
                  <a:pt x="2165" y="7116"/>
                </a:lnTo>
                <a:lnTo>
                  <a:pt x="2275" y="6970"/>
                </a:lnTo>
                <a:lnTo>
                  <a:pt x="2275" y="6896"/>
                </a:lnTo>
                <a:lnTo>
                  <a:pt x="2458" y="6860"/>
                </a:lnTo>
                <a:lnTo>
                  <a:pt x="2715" y="6860"/>
                </a:lnTo>
                <a:lnTo>
                  <a:pt x="2715" y="6823"/>
                </a:lnTo>
                <a:lnTo>
                  <a:pt x="2678" y="6786"/>
                </a:lnTo>
                <a:lnTo>
                  <a:pt x="2605" y="6713"/>
                </a:lnTo>
                <a:close/>
                <a:moveTo>
                  <a:pt x="8364" y="6529"/>
                </a:moveTo>
                <a:lnTo>
                  <a:pt x="8547" y="6566"/>
                </a:lnTo>
                <a:lnTo>
                  <a:pt x="8657" y="6603"/>
                </a:lnTo>
                <a:lnTo>
                  <a:pt x="8657" y="6713"/>
                </a:lnTo>
                <a:lnTo>
                  <a:pt x="8694" y="6860"/>
                </a:lnTo>
                <a:lnTo>
                  <a:pt x="8694" y="6970"/>
                </a:lnTo>
                <a:lnTo>
                  <a:pt x="8694" y="7116"/>
                </a:lnTo>
                <a:lnTo>
                  <a:pt x="8657" y="7226"/>
                </a:lnTo>
                <a:lnTo>
                  <a:pt x="8621" y="7336"/>
                </a:lnTo>
                <a:lnTo>
                  <a:pt x="8547" y="7446"/>
                </a:lnTo>
                <a:lnTo>
                  <a:pt x="8364" y="7446"/>
                </a:lnTo>
                <a:lnTo>
                  <a:pt x="8107" y="7520"/>
                </a:lnTo>
                <a:lnTo>
                  <a:pt x="7850" y="7593"/>
                </a:lnTo>
                <a:lnTo>
                  <a:pt x="7704" y="7483"/>
                </a:lnTo>
                <a:lnTo>
                  <a:pt x="7630" y="7336"/>
                </a:lnTo>
                <a:lnTo>
                  <a:pt x="7557" y="7190"/>
                </a:lnTo>
                <a:lnTo>
                  <a:pt x="7594" y="7006"/>
                </a:lnTo>
                <a:lnTo>
                  <a:pt x="7667" y="6750"/>
                </a:lnTo>
                <a:lnTo>
                  <a:pt x="7777" y="6750"/>
                </a:lnTo>
                <a:lnTo>
                  <a:pt x="7850" y="6786"/>
                </a:lnTo>
                <a:lnTo>
                  <a:pt x="7924" y="6750"/>
                </a:lnTo>
                <a:lnTo>
                  <a:pt x="7960" y="6713"/>
                </a:lnTo>
                <a:lnTo>
                  <a:pt x="8071" y="6566"/>
                </a:lnTo>
                <a:lnTo>
                  <a:pt x="8364" y="6529"/>
                </a:lnTo>
                <a:close/>
                <a:moveTo>
                  <a:pt x="3155" y="3191"/>
                </a:moveTo>
                <a:lnTo>
                  <a:pt x="3595" y="3228"/>
                </a:lnTo>
                <a:lnTo>
                  <a:pt x="4036" y="3301"/>
                </a:lnTo>
                <a:lnTo>
                  <a:pt x="4439" y="3412"/>
                </a:lnTo>
                <a:lnTo>
                  <a:pt x="4879" y="3522"/>
                </a:lnTo>
                <a:lnTo>
                  <a:pt x="4843" y="4072"/>
                </a:lnTo>
                <a:lnTo>
                  <a:pt x="4843" y="4659"/>
                </a:lnTo>
                <a:lnTo>
                  <a:pt x="4879" y="5282"/>
                </a:lnTo>
                <a:lnTo>
                  <a:pt x="4989" y="6529"/>
                </a:lnTo>
                <a:lnTo>
                  <a:pt x="4182" y="7263"/>
                </a:lnTo>
                <a:lnTo>
                  <a:pt x="3779" y="7630"/>
                </a:lnTo>
                <a:lnTo>
                  <a:pt x="3375" y="8033"/>
                </a:lnTo>
                <a:lnTo>
                  <a:pt x="3265" y="7960"/>
                </a:lnTo>
                <a:lnTo>
                  <a:pt x="2898" y="7667"/>
                </a:lnTo>
                <a:lnTo>
                  <a:pt x="3008" y="7520"/>
                </a:lnTo>
                <a:lnTo>
                  <a:pt x="3119" y="7410"/>
                </a:lnTo>
                <a:lnTo>
                  <a:pt x="3155" y="7336"/>
                </a:lnTo>
                <a:lnTo>
                  <a:pt x="3192" y="7300"/>
                </a:lnTo>
                <a:lnTo>
                  <a:pt x="3192" y="7153"/>
                </a:lnTo>
                <a:lnTo>
                  <a:pt x="3229" y="6933"/>
                </a:lnTo>
                <a:lnTo>
                  <a:pt x="3192" y="6823"/>
                </a:lnTo>
                <a:lnTo>
                  <a:pt x="3155" y="6676"/>
                </a:lnTo>
                <a:lnTo>
                  <a:pt x="3119" y="6566"/>
                </a:lnTo>
                <a:lnTo>
                  <a:pt x="3045" y="6456"/>
                </a:lnTo>
                <a:lnTo>
                  <a:pt x="2972" y="6383"/>
                </a:lnTo>
                <a:lnTo>
                  <a:pt x="2862" y="6309"/>
                </a:lnTo>
                <a:lnTo>
                  <a:pt x="2752" y="6273"/>
                </a:lnTo>
                <a:lnTo>
                  <a:pt x="2605" y="6236"/>
                </a:lnTo>
                <a:lnTo>
                  <a:pt x="2495" y="6236"/>
                </a:lnTo>
                <a:lnTo>
                  <a:pt x="2348" y="6273"/>
                </a:lnTo>
                <a:lnTo>
                  <a:pt x="2128" y="6383"/>
                </a:lnTo>
                <a:lnTo>
                  <a:pt x="1908" y="6529"/>
                </a:lnTo>
                <a:lnTo>
                  <a:pt x="1761" y="6713"/>
                </a:lnTo>
                <a:lnTo>
                  <a:pt x="1321" y="6309"/>
                </a:lnTo>
                <a:lnTo>
                  <a:pt x="954" y="5833"/>
                </a:lnTo>
                <a:lnTo>
                  <a:pt x="734" y="5502"/>
                </a:lnTo>
                <a:lnTo>
                  <a:pt x="624" y="5172"/>
                </a:lnTo>
                <a:lnTo>
                  <a:pt x="551" y="4805"/>
                </a:lnTo>
                <a:lnTo>
                  <a:pt x="514" y="4439"/>
                </a:lnTo>
                <a:lnTo>
                  <a:pt x="551" y="4255"/>
                </a:lnTo>
                <a:lnTo>
                  <a:pt x="624" y="4072"/>
                </a:lnTo>
                <a:lnTo>
                  <a:pt x="734" y="3925"/>
                </a:lnTo>
                <a:lnTo>
                  <a:pt x="844" y="3778"/>
                </a:lnTo>
                <a:lnTo>
                  <a:pt x="991" y="3668"/>
                </a:lnTo>
                <a:lnTo>
                  <a:pt x="1174" y="3558"/>
                </a:lnTo>
                <a:lnTo>
                  <a:pt x="1541" y="3412"/>
                </a:lnTo>
                <a:lnTo>
                  <a:pt x="1908" y="3265"/>
                </a:lnTo>
                <a:lnTo>
                  <a:pt x="2312" y="3191"/>
                </a:lnTo>
                <a:close/>
                <a:moveTo>
                  <a:pt x="11005" y="6199"/>
                </a:moveTo>
                <a:lnTo>
                  <a:pt x="12289" y="6896"/>
                </a:lnTo>
                <a:lnTo>
                  <a:pt x="11885" y="7483"/>
                </a:lnTo>
                <a:lnTo>
                  <a:pt x="11482" y="8033"/>
                </a:lnTo>
                <a:lnTo>
                  <a:pt x="11335" y="7410"/>
                </a:lnTo>
                <a:lnTo>
                  <a:pt x="11188" y="6750"/>
                </a:lnTo>
                <a:lnTo>
                  <a:pt x="11005" y="6199"/>
                </a:lnTo>
                <a:close/>
                <a:moveTo>
                  <a:pt x="7264" y="8180"/>
                </a:moveTo>
                <a:lnTo>
                  <a:pt x="7410" y="8253"/>
                </a:lnTo>
                <a:lnTo>
                  <a:pt x="7594" y="8290"/>
                </a:lnTo>
                <a:lnTo>
                  <a:pt x="7960" y="8290"/>
                </a:lnTo>
                <a:lnTo>
                  <a:pt x="7704" y="8327"/>
                </a:lnTo>
                <a:lnTo>
                  <a:pt x="7557" y="8327"/>
                </a:lnTo>
                <a:lnTo>
                  <a:pt x="7447" y="8290"/>
                </a:lnTo>
                <a:lnTo>
                  <a:pt x="7337" y="8253"/>
                </a:lnTo>
                <a:lnTo>
                  <a:pt x="7264" y="8180"/>
                </a:lnTo>
                <a:close/>
                <a:moveTo>
                  <a:pt x="8181" y="5979"/>
                </a:moveTo>
                <a:lnTo>
                  <a:pt x="7997" y="6016"/>
                </a:lnTo>
                <a:lnTo>
                  <a:pt x="7814" y="6089"/>
                </a:lnTo>
                <a:lnTo>
                  <a:pt x="7667" y="6236"/>
                </a:lnTo>
                <a:lnTo>
                  <a:pt x="7410" y="6346"/>
                </a:lnTo>
                <a:lnTo>
                  <a:pt x="7190" y="6529"/>
                </a:lnTo>
                <a:lnTo>
                  <a:pt x="6970" y="6713"/>
                </a:lnTo>
                <a:lnTo>
                  <a:pt x="6787" y="6933"/>
                </a:lnTo>
                <a:lnTo>
                  <a:pt x="6677" y="7080"/>
                </a:lnTo>
                <a:lnTo>
                  <a:pt x="6640" y="7263"/>
                </a:lnTo>
                <a:lnTo>
                  <a:pt x="6567" y="7410"/>
                </a:lnTo>
                <a:lnTo>
                  <a:pt x="6567" y="7593"/>
                </a:lnTo>
                <a:lnTo>
                  <a:pt x="6567" y="7923"/>
                </a:lnTo>
                <a:lnTo>
                  <a:pt x="6677" y="8253"/>
                </a:lnTo>
                <a:lnTo>
                  <a:pt x="6787" y="8437"/>
                </a:lnTo>
                <a:lnTo>
                  <a:pt x="6897" y="8584"/>
                </a:lnTo>
                <a:lnTo>
                  <a:pt x="7043" y="8694"/>
                </a:lnTo>
                <a:lnTo>
                  <a:pt x="7190" y="8767"/>
                </a:lnTo>
                <a:lnTo>
                  <a:pt x="7374" y="8804"/>
                </a:lnTo>
                <a:lnTo>
                  <a:pt x="7557" y="8840"/>
                </a:lnTo>
                <a:lnTo>
                  <a:pt x="7924" y="8840"/>
                </a:lnTo>
                <a:lnTo>
                  <a:pt x="8254" y="8767"/>
                </a:lnTo>
                <a:lnTo>
                  <a:pt x="8584" y="8620"/>
                </a:lnTo>
                <a:lnTo>
                  <a:pt x="8914" y="8364"/>
                </a:lnTo>
                <a:lnTo>
                  <a:pt x="9208" y="8070"/>
                </a:lnTo>
                <a:lnTo>
                  <a:pt x="9464" y="7740"/>
                </a:lnTo>
                <a:lnTo>
                  <a:pt x="9538" y="7593"/>
                </a:lnTo>
                <a:lnTo>
                  <a:pt x="9611" y="7410"/>
                </a:lnTo>
                <a:lnTo>
                  <a:pt x="9648" y="7226"/>
                </a:lnTo>
                <a:lnTo>
                  <a:pt x="9648" y="7043"/>
                </a:lnTo>
                <a:lnTo>
                  <a:pt x="9648" y="6860"/>
                </a:lnTo>
                <a:lnTo>
                  <a:pt x="9574" y="6713"/>
                </a:lnTo>
                <a:lnTo>
                  <a:pt x="9464" y="6529"/>
                </a:lnTo>
                <a:lnTo>
                  <a:pt x="9354" y="6419"/>
                </a:lnTo>
                <a:lnTo>
                  <a:pt x="9208" y="6273"/>
                </a:lnTo>
                <a:lnTo>
                  <a:pt x="9061" y="6199"/>
                </a:lnTo>
                <a:lnTo>
                  <a:pt x="8731" y="6053"/>
                </a:lnTo>
                <a:lnTo>
                  <a:pt x="8364" y="5979"/>
                </a:lnTo>
                <a:close/>
                <a:moveTo>
                  <a:pt x="5063" y="7080"/>
                </a:moveTo>
                <a:lnTo>
                  <a:pt x="5246" y="8180"/>
                </a:lnTo>
                <a:lnTo>
                  <a:pt x="5466" y="9281"/>
                </a:lnTo>
                <a:lnTo>
                  <a:pt x="4622" y="8804"/>
                </a:lnTo>
                <a:lnTo>
                  <a:pt x="3779" y="8290"/>
                </a:lnTo>
                <a:lnTo>
                  <a:pt x="4439" y="7667"/>
                </a:lnTo>
                <a:lnTo>
                  <a:pt x="5063" y="7080"/>
                </a:lnTo>
                <a:close/>
                <a:moveTo>
                  <a:pt x="7887" y="4732"/>
                </a:moveTo>
                <a:lnTo>
                  <a:pt x="9171" y="5282"/>
                </a:lnTo>
                <a:lnTo>
                  <a:pt x="10381" y="5869"/>
                </a:lnTo>
                <a:lnTo>
                  <a:pt x="10602" y="6529"/>
                </a:lnTo>
                <a:lnTo>
                  <a:pt x="10785" y="7190"/>
                </a:lnTo>
                <a:lnTo>
                  <a:pt x="10932" y="7850"/>
                </a:lnTo>
                <a:lnTo>
                  <a:pt x="11078" y="8547"/>
                </a:lnTo>
                <a:lnTo>
                  <a:pt x="10565" y="9097"/>
                </a:lnTo>
                <a:lnTo>
                  <a:pt x="10015" y="9647"/>
                </a:lnTo>
                <a:lnTo>
                  <a:pt x="9428" y="10161"/>
                </a:lnTo>
                <a:lnTo>
                  <a:pt x="8841" y="10674"/>
                </a:lnTo>
                <a:lnTo>
                  <a:pt x="8107" y="10418"/>
                </a:lnTo>
                <a:lnTo>
                  <a:pt x="7374" y="10161"/>
                </a:lnTo>
                <a:lnTo>
                  <a:pt x="6677" y="9867"/>
                </a:lnTo>
                <a:lnTo>
                  <a:pt x="5980" y="9537"/>
                </a:lnTo>
                <a:lnTo>
                  <a:pt x="5723" y="8143"/>
                </a:lnTo>
                <a:lnTo>
                  <a:pt x="5466" y="6713"/>
                </a:lnTo>
                <a:lnTo>
                  <a:pt x="6677" y="5722"/>
                </a:lnTo>
                <a:lnTo>
                  <a:pt x="7887" y="4732"/>
                </a:lnTo>
                <a:close/>
                <a:moveTo>
                  <a:pt x="11152" y="9171"/>
                </a:moveTo>
                <a:lnTo>
                  <a:pt x="11225" y="10161"/>
                </a:lnTo>
                <a:lnTo>
                  <a:pt x="11225" y="11188"/>
                </a:lnTo>
                <a:lnTo>
                  <a:pt x="11225" y="11225"/>
                </a:lnTo>
                <a:lnTo>
                  <a:pt x="10308" y="11041"/>
                </a:lnTo>
                <a:lnTo>
                  <a:pt x="9391" y="10821"/>
                </a:lnTo>
                <a:lnTo>
                  <a:pt x="10015" y="10308"/>
                </a:lnTo>
                <a:lnTo>
                  <a:pt x="10565" y="9794"/>
                </a:lnTo>
                <a:lnTo>
                  <a:pt x="11152" y="9171"/>
                </a:lnTo>
                <a:close/>
                <a:moveTo>
                  <a:pt x="12729" y="7153"/>
                </a:moveTo>
                <a:lnTo>
                  <a:pt x="13243" y="7483"/>
                </a:lnTo>
                <a:lnTo>
                  <a:pt x="13756" y="7813"/>
                </a:lnTo>
                <a:lnTo>
                  <a:pt x="14233" y="8180"/>
                </a:lnTo>
                <a:lnTo>
                  <a:pt x="14673" y="8584"/>
                </a:lnTo>
                <a:lnTo>
                  <a:pt x="15113" y="9024"/>
                </a:lnTo>
                <a:lnTo>
                  <a:pt x="15480" y="9464"/>
                </a:lnTo>
                <a:lnTo>
                  <a:pt x="15810" y="9941"/>
                </a:lnTo>
                <a:lnTo>
                  <a:pt x="16067" y="10454"/>
                </a:lnTo>
                <a:lnTo>
                  <a:pt x="16251" y="11005"/>
                </a:lnTo>
                <a:lnTo>
                  <a:pt x="16177" y="11041"/>
                </a:lnTo>
                <a:lnTo>
                  <a:pt x="15957" y="11188"/>
                </a:lnTo>
                <a:lnTo>
                  <a:pt x="15700" y="11298"/>
                </a:lnTo>
                <a:lnTo>
                  <a:pt x="15444" y="11371"/>
                </a:lnTo>
                <a:lnTo>
                  <a:pt x="15187" y="11445"/>
                </a:lnTo>
                <a:lnTo>
                  <a:pt x="15113" y="11371"/>
                </a:lnTo>
                <a:lnTo>
                  <a:pt x="15077" y="11408"/>
                </a:lnTo>
                <a:lnTo>
                  <a:pt x="14233" y="11445"/>
                </a:lnTo>
                <a:lnTo>
                  <a:pt x="13389" y="11408"/>
                </a:lnTo>
                <a:lnTo>
                  <a:pt x="12582" y="11371"/>
                </a:lnTo>
                <a:lnTo>
                  <a:pt x="11739" y="11298"/>
                </a:lnTo>
                <a:lnTo>
                  <a:pt x="11702" y="10198"/>
                </a:lnTo>
                <a:lnTo>
                  <a:pt x="11665" y="9464"/>
                </a:lnTo>
                <a:lnTo>
                  <a:pt x="11592" y="8694"/>
                </a:lnTo>
                <a:lnTo>
                  <a:pt x="12179" y="7923"/>
                </a:lnTo>
                <a:lnTo>
                  <a:pt x="12729" y="7153"/>
                </a:lnTo>
                <a:close/>
                <a:moveTo>
                  <a:pt x="6126" y="10161"/>
                </a:moveTo>
                <a:lnTo>
                  <a:pt x="6787" y="10454"/>
                </a:lnTo>
                <a:lnTo>
                  <a:pt x="7447" y="10711"/>
                </a:lnTo>
                <a:lnTo>
                  <a:pt x="8327" y="11005"/>
                </a:lnTo>
                <a:lnTo>
                  <a:pt x="7557" y="11555"/>
                </a:lnTo>
                <a:lnTo>
                  <a:pt x="6713" y="11995"/>
                </a:lnTo>
                <a:lnTo>
                  <a:pt x="6603" y="12068"/>
                </a:lnTo>
                <a:lnTo>
                  <a:pt x="6346" y="11078"/>
                </a:lnTo>
                <a:lnTo>
                  <a:pt x="6126" y="10161"/>
                </a:lnTo>
                <a:close/>
                <a:moveTo>
                  <a:pt x="3449" y="8657"/>
                </a:moveTo>
                <a:lnTo>
                  <a:pt x="3889" y="8950"/>
                </a:lnTo>
                <a:lnTo>
                  <a:pt x="4733" y="9427"/>
                </a:lnTo>
                <a:lnTo>
                  <a:pt x="5613" y="9904"/>
                </a:lnTo>
                <a:lnTo>
                  <a:pt x="5870" y="11078"/>
                </a:lnTo>
                <a:lnTo>
                  <a:pt x="6016" y="11665"/>
                </a:lnTo>
                <a:lnTo>
                  <a:pt x="6200" y="12288"/>
                </a:lnTo>
                <a:lnTo>
                  <a:pt x="5686" y="12509"/>
                </a:lnTo>
                <a:lnTo>
                  <a:pt x="5136" y="12729"/>
                </a:lnTo>
                <a:lnTo>
                  <a:pt x="4622" y="12875"/>
                </a:lnTo>
                <a:lnTo>
                  <a:pt x="4072" y="12985"/>
                </a:lnTo>
                <a:lnTo>
                  <a:pt x="3705" y="12985"/>
                </a:lnTo>
                <a:lnTo>
                  <a:pt x="3375" y="12949"/>
                </a:lnTo>
                <a:lnTo>
                  <a:pt x="3045" y="12875"/>
                </a:lnTo>
                <a:lnTo>
                  <a:pt x="2715" y="12692"/>
                </a:lnTo>
                <a:lnTo>
                  <a:pt x="2568" y="12582"/>
                </a:lnTo>
                <a:lnTo>
                  <a:pt x="2458" y="12435"/>
                </a:lnTo>
                <a:lnTo>
                  <a:pt x="2348" y="12288"/>
                </a:lnTo>
                <a:lnTo>
                  <a:pt x="2275" y="12105"/>
                </a:lnTo>
                <a:lnTo>
                  <a:pt x="2165" y="11775"/>
                </a:lnTo>
                <a:lnTo>
                  <a:pt x="2165" y="11371"/>
                </a:lnTo>
                <a:lnTo>
                  <a:pt x="2201" y="11005"/>
                </a:lnTo>
                <a:lnTo>
                  <a:pt x="2275" y="10638"/>
                </a:lnTo>
                <a:lnTo>
                  <a:pt x="2385" y="10271"/>
                </a:lnTo>
                <a:lnTo>
                  <a:pt x="2532" y="9941"/>
                </a:lnTo>
                <a:lnTo>
                  <a:pt x="2715" y="9574"/>
                </a:lnTo>
                <a:lnTo>
                  <a:pt x="2935" y="9281"/>
                </a:lnTo>
                <a:lnTo>
                  <a:pt x="3192" y="8950"/>
                </a:lnTo>
                <a:lnTo>
                  <a:pt x="3449" y="8657"/>
                </a:lnTo>
                <a:close/>
                <a:moveTo>
                  <a:pt x="8291" y="14049"/>
                </a:moveTo>
                <a:lnTo>
                  <a:pt x="8401" y="14086"/>
                </a:lnTo>
                <a:lnTo>
                  <a:pt x="8401" y="14196"/>
                </a:lnTo>
                <a:lnTo>
                  <a:pt x="8401" y="14343"/>
                </a:lnTo>
                <a:lnTo>
                  <a:pt x="8364" y="14489"/>
                </a:lnTo>
                <a:lnTo>
                  <a:pt x="8291" y="14599"/>
                </a:lnTo>
                <a:lnTo>
                  <a:pt x="8181" y="14673"/>
                </a:lnTo>
                <a:lnTo>
                  <a:pt x="7960" y="14489"/>
                </a:lnTo>
                <a:lnTo>
                  <a:pt x="7777" y="14306"/>
                </a:lnTo>
                <a:lnTo>
                  <a:pt x="7850" y="14159"/>
                </a:lnTo>
                <a:lnTo>
                  <a:pt x="7997" y="14086"/>
                </a:lnTo>
                <a:lnTo>
                  <a:pt x="8144" y="14049"/>
                </a:lnTo>
                <a:close/>
                <a:moveTo>
                  <a:pt x="8914" y="11188"/>
                </a:moveTo>
                <a:lnTo>
                  <a:pt x="10051" y="11481"/>
                </a:lnTo>
                <a:lnTo>
                  <a:pt x="11225" y="11702"/>
                </a:lnTo>
                <a:lnTo>
                  <a:pt x="11188" y="12288"/>
                </a:lnTo>
                <a:lnTo>
                  <a:pt x="11115" y="12839"/>
                </a:lnTo>
                <a:lnTo>
                  <a:pt x="10968" y="13426"/>
                </a:lnTo>
                <a:lnTo>
                  <a:pt x="10822" y="13976"/>
                </a:lnTo>
                <a:lnTo>
                  <a:pt x="10638" y="14269"/>
                </a:lnTo>
                <a:lnTo>
                  <a:pt x="10455" y="14563"/>
                </a:lnTo>
                <a:lnTo>
                  <a:pt x="10198" y="14819"/>
                </a:lnTo>
                <a:lnTo>
                  <a:pt x="9905" y="15003"/>
                </a:lnTo>
                <a:lnTo>
                  <a:pt x="9648" y="15113"/>
                </a:lnTo>
                <a:lnTo>
                  <a:pt x="9391" y="15150"/>
                </a:lnTo>
                <a:lnTo>
                  <a:pt x="9098" y="15113"/>
                </a:lnTo>
                <a:lnTo>
                  <a:pt x="8841" y="15040"/>
                </a:lnTo>
                <a:lnTo>
                  <a:pt x="8951" y="14856"/>
                </a:lnTo>
                <a:lnTo>
                  <a:pt x="8988" y="14673"/>
                </a:lnTo>
                <a:lnTo>
                  <a:pt x="9061" y="14453"/>
                </a:lnTo>
                <a:lnTo>
                  <a:pt x="9061" y="14269"/>
                </a:lnTo>
                <a:lnTo>
                  <a:pt x="9024" y="14086"/>
                </a:lnTo>
                <a:lnTo>
                  <a:pt x="8951" y="13976"/>
                </a:lnTo>
                <a:lnTo>
                  <a:pt x="8841" y="13829"/>
                </a:lnTo>
                <a:lnTo>
                  <a:pt x="8731" y="13756"/>
                </a:lnTo>
                <a:lnTo>
                  <a:pt x="8547" y="13646"/>
                </a:lnTo>
                <a:lnTo>
                  <a:pt x="8401" y="13609"/>
                </a:lnTo>
                <a:lnTo>
                  <a:pt x="8254" y="13572"/>
                </a:lnTo>
                <a:lnTo>
                  <a:pt x="8071" y="13572"/>
                </a:lnTo>
                <a:lnTo>
                  <a:pt x="7887" y="13609"/>
                </a:lnTo>
                <a:lnTo>
                  <a:pt x="7740" y="13682"/>
                </a:lnTo>
                <a:lnTo>
                  <a:pt x="7594" y="13792"/>
                </a:lnTo>
                <a:lnTo>
                  <a:pt x="7447" y="13902"/>
                </a:lnTo>
                <a:lnTo>
                  <a:pt x="7264" y="13609"/>
                </a:lnTo>
                <a:lnTo>
                  <a:pt x="7080" y="13242"/>
                </a:lnTo>
                <a:lnTo>
                  <a:pt x="6897" y="12912"/>
                </a:lnTo>
                <a:lnTo>
                  <a:pt x="6750" y="12545"/>
                </a:lnTo>
                <a:lnTo>
                  <a:pt x="7814" y="11958"/>
                </a:lnTo>
                <a:lnTo>
                  <a:pt x="8364" y="11591"/>
                </a:lnTo>
                <a:lnTo>
                  <a:pt x="8914" y="11188"/>
                </a:lnTo>
                <a:close/>
                <a:moveTo>
                  <a:pt x="6493" y="0"/>
                </a:moveTo>
                <a:lnTo>
                  <a:pt x="6163" y="294"/>
                </a:lnTo>
                <a:lnTo>
                  <a:pt x="5870" y="624"/>
                </a:lnTo>
                <a:lnTo>
                  <a:pt x="5613" y="991"/>
                </a:lnTo>
                <a:lnTo>
                  <a:pt x="5429" y="1394"/>
                </a:lnTo>
                <a:lnTo>
                  <a:pt x="5246" y="1798"/>
                </a:lnTo>
                <a:lnTo>
                  <a:pt x="5099" y="2201"/>
                </a:lnTo>
                <a:lnTo>
                  <a:pt x="5026" y="2641"/>
                </a:lnTo>
                <a:lnTo>
                  <a:pt x="4953" y="3081"/>
                </a:lnTo>
                <a:lnTo>
                  <a:pt x="4219" y="2898"/>
                </a:lnTo>
                <a:lnTo>
                  <a:pt x="3485" y="2788"/>
                </a:lnTo>
                <a:lnTo>
                  <a:pt x="2752" y="2715"/>
                </a:lnTo>
                <a:lnTo>
                  <a:pt x="2385" y="2751"/>
                </a:lnTo>
                <a:lnTo>
                  <a:pt x="2055" y="2788"/>
                </a:lnTo>
                <a:lnTo>
                  <a:pt x="1725" y="2825"/>
                </a:lnTo>
                <a:lnTo>
                  <a:pt x="1394" y="2898"/>
                </a:lnTo>
                <a:lnTo>
                  <a:pt x="1101" y="3045"/>
                </a:lnTo>
                <a:lnTo>
                  <a:pt x="808" y="3191"/>
                </a:lnTo>
                <a:lnTo>
                  <a:pt x="551" y="3338"/>
                </a:lnTo>
                <a:lnTo>
                  <a:pt x="367" y="3558"/>
                </a:lnTo>
                <a:lnTo>
                  <a:pt x="184" y="3815"/>
                </a:lnTo>
                <a:lnTo>
                  <a:pt x="74" y="4108"/>
                </a:lnTo>
                <a:lnTo>
                  <a:pt x="1" y="4402"/>
                </a:lnTo>
                <a:lnTo>
                  <a:pt x="1" y="4732"/>
                </a:lnTo>
                <a:lnTo>
                  <a:pt x="37" y="5026"/>
                </a:lnTo>
                <a:lnTo>
                  <a:pt x="147" y="5356"/>
                </a:lnTo>
                <a:lnTo>
                  <a:pt x="257" y="5649"/>
                </a:lnTo>
                <a:lnTo>
                  <a:pt x="441" y="5943"/>
                </a:lnTo>
                <a:lnTo>
                  <a:pt x="624" y="6236"/>
                </a:lnTo>
                <a:lnTo>
                  <a:pt x="844" y="6493"/>
                </a:lnTo>
                <a:lnTo>
                  <a:pt x="1211" y="6860"/>
                </a:lnTo>
                <a:lnTo>
                  <a:pt x="1615" y="7263"/>
                </a:lnTo>
                <a:lnTo>
                  <a:pt x="1615" y="7300"/>
                </a:lnTo>
                <a:lnTo>
                  <a:pt x="1615" y="7520"/>
                </a:lnTo>
                <a:lnTo>
                  <a:pt x="1688" y="7777"/>
                </a:lnTo>
                <a:lnTo>
                  <a:pt x="1725" y="7887"/>
                </a:lnTo>
                <a:lnTo>
                  <a:pt x="1835" y="7960"/>
                </a:lnTo>
                <a:lnTo>
                  <a:pt x="1908" y="8033"/>
                </a:lnTo>
                <a:lnTo>
                  <a:pt x="2055" y="8070"/>
                </a:lnTo>
                <a:lnTo>
                  <a:pt x="2165" y="8107"/>
                </a:lnTo>
                <a:lnTo>
                  <a:pt x="2275" y="8070"/>
                </a:lnTo>
                <a:lnTo>
                  <a:pt x="2532" y="7997"/>
                </a:lnTo>
                <a:lnTo>
                  <a:pt x="3045" y="8400"/>
                </a:lnTo>
                <a:lnTo>
                  <a:pt x="2642" y="8914"/>
                </a:lnTo>
                <a:lnTo>
                  <a:pt x="2312" y="9464"/>
                </a:lnTo>
                <a:lnTo>
                  <a:pt x="2018" y="10051"/>
                </a:lnTo>
                <a:lnTo>
                  <a:pt x="1871" y="10344"/>
                </a:lnTo>
                <a:lnTo>
                  <a:pt x="1798" y="10674"/>
                </a:lnTo>
                <a:lnTo>
                  <a:pt x="1725" y="10968"/>
                </a:lnTo>
                <a:lnTo>
                  <a:pt x="1688" y="11261"/>
                </a:lnTo>
                <a:lnTo>
                  <a:pt x="1688" y="11555"/>
                </a:lnTo>
                <a:lnTo>
                  <a:pt x="1725" y="11885"/>
                </a:lnTo>
                <a:lnTo>
                  <a:pt x="1798" y="12142"/>
                </a:lnTo>
                <a:lnTo>
                  <a:pt x="1908" y="12435"/>
                </a:lnTo>
                <a:lnTo>
                  <a:pt x="2055" y="12692"/>
                </a:lnTo>
                <a:lnTo>
                  <a:pt x="2238" y="12912"/>
                </a:lnTo>
                <a:lnTo>
                  <a:pt x="2495" y="13132"/>
                </a:lnTo>
                <a:lnTo>
                  <a:pt x="2788" y="13279"/>
                </a:lnTo>
                <a:lnTo>
                  <a:pt x="3045" y="13389"/>
                </a:lnTo>
                <a:lnTo>
                  <a:pt x="3375" y="13426"/>
                </a:lnTo>
                <a:lnTo>
                  <a:pt x="3669" y="13462"/>
                </a:lnTo>
                <a:lnTo>
                  <a:pt x="3999" y="13462"/>
                </a:lnTo>
                <a:lnTo>
                  <a:pt x="4292" y="13426"/>
                </a:lnTo>
                <a:lnTo>
                  <a:pt x="4586" y="13389"/>
                </a:lnTo>
                <a:lnTo>
                  <a:pt x="5026" y="13242"/>
                </a:lnTo>
                <a:lnTo>
                  <a:pt x="5503" y="13095"/>
                </a:lnTo>
                <a:lnTo>
                  <a:pt x="5906" y="12949"/>
                </a:lnTo>
                <a:lnTo>
                  <a:pt x="6346" y="12729"/>
                </a:lnTo>
                <a:lnTo>
                  <a:pt x="6530" y="13169"/>
                </a:lnTo>
                <a:lnTo>
                  <a:pt x="6713" y="13572"/>
                </a:lnTo>
                <a:lnTo>
                  <a:pt x="6970" y="13976"/>
                </a:lnTo>
                <a:lnTo>
                  <a:pt x="7227" y="14343"/>
                </a:lnTo>
                <a:lnTo>
                  <a:pt x="7153" y="14526"/>
                </a:lnTo>
                <a:lnTo>
                  <a:pt x="7117" y="14709"/>
                </a:lnTo>
                <a:lnTo>
                  <a:pt x="7153" y="14893"/>
                </a:lnTo>
                <a:lnTo>
                  <a:pt x="7227" y="15076"/>
                </a:lnTo>
                <a:lnTo>
                  <a:pt x="7337" y="15223"/>
                </a:lnTo>
                <a:lnTo>
                  <a:pt x="7484" y="15333"/>
                </a:lnTo>
                <a:lnTo>
                  <a:pt x="7630" y="15406"/>
                </a:lnTo>
                <a:lnTo>
                  <a:pt x="7777" y="15480"/>
                </a:lnTo>
                <a:lnTo>
                  <a:pt x="7924" y="15516"/>
                </a:lnTo>
                <a:lnTo>
                  <a:pt x="8107" y="15516"/>
                </a:lnTo>
                <a:lnTo>
                  <a:pt x="8254" y="15480"/>
                </a:lnTo>
                <a:lnTo>
                  <a:pt x="8437" y="15406"/>
                </a:lnTo>
                <a:lnTo>
                  <a:pt x="8474" y="15406"/>
                </a:lnTo>
                <a:lnTo>
                  <a:pt x="8804" y="15516"/>
                </a:lnTo>
                <a:lnTo>
                  <a:pt x="9171" y="15590"/>
                </a:lnTo>
                <a:lnTo>
                  <a:pt x="9501" y="15590"/>
                </a:lnTo>
                <a:lnTo>
                  <a:pt x="9868" y="15516"/>
                </a:lnTo>
                <a:lnTo>
                  <a:pt x="10161" y="15406"/>
                </a:lnTo>
                <a:lnTo>
                  <a:pt x="10418" y="15260"/>
                </a:lnTo>
                <a:lnTo>
                  <a:pt x="10675" y="15040"/>
                </a:lnTo>
                <a:lnTo>
                  <a:pt x="10858" y="14819"/>
                </a:lnTo>
                <a:lnTo>
                  <a:pt x="11042" y="14563"/>
                </a:lnTo>
                <a:lnTo>
                  <a:pt x="11188" y="14269"/>
                </a:lnTo>
                <a:lnTo>
                  <a:pt x="11299" y="13976"/>
                </a:lnTo>
                <a:lnTo>
                  <a:pt x="11409" y="13682"/>
                </a:lnTo>
                <a:lnTo>
                  <a:pt x="11519" y="13242"/>
                </a:lnTo>
                <a:lnTo>
                  <a:pt x="11629" y="12765"/>
                </a:lnTo>
                <a:lnTo>
                  <a:pt x="11665" y="12252"/>
                </a:lnTo>
                <a:lnTo>
                  <a:pt x="11702" y="11775"/>
                </a:lnTo>
                <a:lnTo>
                  <a:pt x="12619" y="11848"/>
                </a:lnTo>
                <a:lnTo>
                  <a:pt x="13499" y="11922"/>
                </a:lnTo>
                <a:lnTo>
                  <a:pt x="14416" y="11922"/>
                </a:lnTo>
                <a:lnTo>
                  <a:pt x="15297" y="11885"/>
                </a:lnTo>
                <a:lnTo>
                  <a:pt x="15333" y="11848"/>
                </a:lnTo>
                <a:lnTo>
                  <a:pt x="15333" y="11775"/>
                </a:lnTo>
                <a:lnTo>
                  <a:pt x="15590" y="11702"/>
                </a:lnTo>
                <a:lnTo>
                  <a:pt x="15884" y="11628"/>
                </a:lnTo>
                <a:lnTo>
                  <a:pt x="16140" y="11481"/>
                </a:lnTo>
                <a:lnTo>
                  <a:pt x="16397" y="11335"/>
                </a:lnTo>
                <a:lnTo>
                  <a:pt x="16507" y="11335"/>
                </a:lnTo>
                <a:lnTo>
                  <a:pt x="16544" y="11298"/>
                </a:lnTo>
                <a:lnTo>
                  <a:pt x="16581" y="11225"/>
                </a:lnTo>
                <a:lnTo>
                  <a:pt x="16544" y="10931"/>
                </a:lnTo>
                <a:lnTo>
                  <a:pt x="16471" y="10638"/>
                </a:lnTo>
                <a:lnTo>
                  <a:pt x="16397" y="10344"/>
                </a:lnTo>
                <a:lnTo>
                  <a:pt x="16287" y="10088"/>
                </a:lnTo>
                <a:lnTo>
                  <a:pt x="15994" y="9537"/>
                </a:lnTo>
                <a:lnTo>
                  <a:pt x="15627" y="9060"/>
                </a:lnTo>
                <a:lnTo>
                  <a:pt x="15223" y="8584"/>
                </a:lnTo>
                <a:lnTo>
                  <a:pt x="14783" y="8143"/>
                </a:lnTo>
                <a:lnTo>
                  <a:pt x="14306" y="7740"/>
                </a:lnTo>
                <a:lnTo>
                  <a:pt x="13793" y="7336"/>
                </a:lnTo>
                <a:lnTo>
                  <a:pt x="12949" y="6786"/>
                </a:lnTo>
                <a:lnTo>
                  <a:pt x="13353" y="6053"/>
                </a:lnTo>
                <a:lnTo>
                  <a:pt x="13720" y="5319"/>
                </a:lnTo>
                <a:lnTo>
                  <a:pt x="14050" y="4549"/>
                </a:lnTo>
                <a:lnTo>
                  <a:pt x="14306" y="3778"/>
                </a:lnTo>
                <a:lnTo>
                  <a:pt x="14306" y="3632"/>
                </a:lnTo>
                <a:lnTo>
                  <a:pt x="14453" y="3522"/>
                </a:lnTo>
                <a:lnTo>
                  <a:pt x="14600" y="3375"/>
                </a:lnTo>
                <a:lnTo>
                  <a:pt x="14747" y="3155"/>
                </a:lnTo>
                <a:lnTo>
                  <a:pt x="14820" y="2935"/>
                </a:lnTo>
                <a:lnTo>
                  <a:pt x="14820" y="2678"/>
                </a:lnTo>
                <a:lnTo>
                  <a:pt x="14747" y="2421"/>
                </a:lnTo>
                <a:lnTo>
                  <a:pt x="14637" y="2238"/>
                </a:lnTo>
                <a:lnTo>
                  <a:pt x="14490" y="2054"/>
                </a:lnTo>
                <a:lnTo>
                  <a:pt x="14270" y="1944"/>
                </a:lnTo>
                <a:lnTo>
                  <a:pt x="14160" y="1908"/>
                </a:lnTo>
                <a:lnTo>
                  <a:pt x="14013" y="1908"/>
                </a:lnTo>
                <a:lnTo>
                  <a:pt x="13830" y="1944"/>
                </a:lnTo>
                <a:lnTo>
                  <a:pt x="13683" y="2018"/>
                </a:lnTo>
                <a:lnTo>
                  <a:pt x="13536" y="2091"/>
                </a:lnTo>
                <a:lnTo>
                  <a:pt x="13389" y="2201"/>
                </a:lnTo>
                <a:lnTo>
                  <a:pt x="12949" y="2128"/>
                </a:lnTo>
                <a:lnTo>
                  <a:pt x="12472" y="2164"/>
                </a:lnTo>
                <a:lnTo>
                  <a:pt x="12032" y="2201"/>
                </a:lnTo>
                <a:lnTo>
                  <a:pt x="11592" y="2274"/>
                </a:lnTo>
                <a:lnTo>
                  <a:pt x="11115" y="2421"/>
                </a:lnTo>
                <a:lnTo>
                  <a:pt x="10675" y="2568"/>
                </a:lnTo>
                <a:lnTo>
                  <a:pt x="10271" y="2751"/>
                </a:lnTo>
                <a:lnTo>
                  <a:pt x="9831" y="2971"/>
                </a:lnTo>
                <a:lnTo>
                  <a:pt x="9611" y="3081"/>
                </a:lnTo>
                <a:lnTo>
                  <a:pt x="9208" y="2421"/>
                </a:lnTo>
                <a:lnTo>
                  <a:pt x="8767" y="1761"/>
                </a:lnTo>
                <a:lnTo>
                  <a:pt x="8254" y="1137"/>
                </a:lnTo>
                <a:lnTo>
                  <a:pt x="7740" y="550"/>
                </a:lnTo>
                <a:lnTo>
                  <a:pt x="7630" y="477"/>
                </a:lnTo>
                <a:lnTo>
                  <a:pt x="7520" y="477"/>
                </a:lnTo>
                <a:lnTo>
                  <a:pt x="7117" y="624"/>
                </a:lnTo>
                <a:lnTo>
                  <a:pt x="6713" y="807"/>
                </a:lnTo>
                <a:lnTo>
                  <a:pt x="6640" y="844"/>
                </a:lnTo>
                <a:lnTo>
                  <a:pt x="6603" y="881"/>
                </a:lnTo>
                <a:lnTo>
                  <a:pt x="6640" y="991"/>
                </a:lnTo>
                <a:lnTo>
                  <a:pt x="6677" y="1064"/>
                </a:lnTo>
                <a:lnTo>
                  <a:pt x="6787" y="1064"/>
                </a:lnTo>
                <a:lnTo>
                  <a:pt x="7153" y="1027"/>
                </a:lnTo>
                <a:lnTo>
                  <a:pt x="7484" y="991"/>
                </a:lnTo>
                <a:lnTo>
                  <a:pt x="7960" y="1541"/>
                </a:lnTo>
                <a:lnTo>
                  <a:pt x="8401" y="2091"/>
                </a:lnTo>
                <a:lnTo>
                  <a:pt x="8841" y="2715"/>
                </a:lnTo>
                <a:lnTo>
                  <a:pt x="9208" y="3301"/>
                </a:lnTo>
                <a:lnTo>
                  <a:pt x="8511" y="3742"/>
                </a:lnTo>
                <a:lnTo>
                  <a:pt x="7850" y="4219"/>
                </a:lnTo>
                <a:lnTo>
                  <a:pt x="6603" y="3668"/>
                </a:lnTo>
                <a:lnTo>
                  <a:pt x="5980" y="3412"/>
                </a:lnTo>
                <a:lnTo>
                  <a:pt x="5319" y="3191"/>
                </a:lnTo>
                <a:lnTo>
                  <a:pt x="5393" y="2788"/>
                </a:lnTo>
                <a:lnTo>
                  <a:pt x="5466" y="2384"/>
                </a:lnTo>
                <a:lnTo>
                  <a:pt x="5576" y="1981"/>
                </a:lnTo>
                <a:lnTo>
                  <a:pt x="5723" y="1577"/>
                </a:lnTo>
                <a:lnTo>
                  <a:pt x="5906" y="1211"/>
                </a:lnTo>
                <a:lnTo>
                  <a:pt x="6126" y="844"/>
                </a:lnTo>
                <a:lnTo>
                  <a:pt x="6383" y="514"/>
                </a:lnTo>
                <a:lnTo>
                  <a:pt x="6640" y="184"/>
                </a:lnTo>
                <a:lnTo>
                  <a:pt x="6677" y="110"/>
                </a:lnTo>
                <a:lnTo>
                  <a:pt x="6677" y="37"/>
                </a:lnTo>
                <a:lnTo>
                  <a:pt x="6603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733" name="Google Shape;733;p15"/>
          <p:cNvSpPr/>
          <p:nvPr/>
        </p:nvSpPr>
        <p:spPr>
          <a:xfrm>
            <a:off x="4765584" y="4075593"/>
            <a:ext cx="339602" cy="400617"/>
          </a:xfrm>
          <a:custGeom>
            <a:avLst/>
            <a:gdLst/>
            <a:ahLst/>
            <a:cxnLst/>
            <a:rect l="l" t="t" r="r" b="b"/>
            <a:pathLst>
              <a:path w="9391" h="11079" extrusionOk="0">
                <a:moveTo>
                  <a:pt x="4916" y="441"/>
                </a:moveTo>
                <a:lnTo>
                  <a:pt x="5026" y="477"/>
                </a:lnTo>
                <a:lnTo>
                  <a:pt x="5099" y="551"/>
                </a:lnTo>
                <a:lnTo>
                  <a:pt x="5099" y="771"/>
                </a:lnTo>
                <a:lnTo>
                  <a:pt x="5026" y="954"/>
                </a:lnTo>
                <a:lnTo>
                  <a:pt x="4953" y="1064"/>
                </a:lnTo>
                <a:lnTo>
                  <a:pt x="4842" y="1138"/>
                </a:lnTo>
                <a:lnTo>
                  <a:pt x="4732" y="1174"/>
                </a:lnTo>
                <a:lnTo>
                  <a:pt x="4622" y="1138"/>
                </a:lnTo>
                <a:lnTo>
                  <a:pt x="4366" y="1028"/>
                </a:lnTo>
                <a:lnTo>
                  <a:pt x="4439" y="917"/>
                </a:lnTo>
                <a:lnTo>
                  <a:pt x="4439" y="771"/>
                </a:lnTo>
                <a:lnTo>
                  <a:pt x="4402" y="697"/>
                </a:lnTo>
                <a:lnTo>
                  <a:pt x="4366" y="661"/>
                </a:lnTo>
                <a:lnTo>
                  <a:pt x="4476" y="551"/>
                </a:lnTo>
                <a:lnTo>
                  <a:pt x="4622" y="477"/>
                </a:lnTo>
                <a:lnTo>
                  <a:pt x="4769" y="441"/>
                </a:lnTo>
                <a:close/>
                <a:moveTo>
                  <a:pt x="3375" y="6493"/>
                </a:moveTo>
                <a:lnTo>
                  <a:pt x="3375" y="6530"/>
                </a:lnTo>
                <a:lnTo>
                  <a:pt x="3339" y="6530"/>
                </a:lnTo>
                <a:lnTo>
                  <a:pt x="3375" y="6493"/>
                </a:lnTo>
                <a:close/>
                <a:moveTo>
                  <a:pt x="4292" y="6933"/>
                </a:moveTo>
                <a:lnTo>
                  <a:pt x="4256" y="7007"/>
                </a:lnTo>
                <a:lnTo>
                  <a:pt x="4219" y="6970"/>
                </a:lnTo>
                <a:lnTo>
                  <a:pt x="4292" y="6933"/>
                </a:lnTo>
                <a:close/>
                <a:moveTo>
                  <a:pt x="5209" y="4219"/>
                </a:moveTo>
                <a:lnTo>
                  <a:pt x="5429" y="4329"/>
                </a:lnTo>
                <a:lnTo>
                  <a:pt x="5649" y="4439"/>
                </a:lnTo>
                <a:lnTo>
                  <a:pt x="5686" y="4549"/>
                </a:lnTo>
                <a:lnTo>
                  <a:pt x="5723" y="4586"/>
                </a:lnTo>
                <a:lnTo>
                  <a:pt x="5796" y="4586"/>
                </a:lnTo>
                <a:lnTo>
                  <a:pt x="6016" y="4879"/>
                </a:lnTo>
                <a:lnTo>
                  <a:pt x="6163" y="5173"/>
                </a:lnTo>
                <a:lnTo>
                  <a:pt x="6200" y="5503"/>
                </a:lnTo>
                <a:lnTo>
                  <a:pt x="6200" y="5833"/>
                </a:lnTo>
                <a:lnTo>
                  <a:pt x="6090" y="6126"/>
                </a:lnTo>
                <a:lnTo>
                  <a:pt x="5943" y="6420"/>
                </a:lnTo>
                <a:lnTo>
                  <a:pt x="5796" y="6603"/>
                </a:lnTo>
                <a:lnTo>
                  <a:pt x="5649" y="6750"/>
                </a:lnTo>
                <a:lnTo>
                  <a:pt x="5649" y="6713"/>
                </a:lnTo>
                <a:lnTo>
                  <a:pt x="5649" y="6566"/>
                </a:lnTo>
                <a:lnTo>
                  <a:pt x="5649" y="6383"/>
                </a:lnTo>
                <a:lnTo>
                  <a:pt x="5613" y="6346"/>
                </a:lnTo>
                <a:lnTo>
                  <a:pt x="5576" y="6310"/>
                </a:lnTo>
                <a:lnTo>
                  <a:pt x="5539" y="6310"/>
                </a:lnTo>
                <a:lnTo>
                  <a:pt x="5503" y="6346"/>
                </a:lnTo>
                <a:lnTo>
                  <a:pt x="5393" y="6493"/>
                </a:lnTo>
                <a:lnTo>
                  <a:pt x="5356" y="6676"/>
                </a:lnTo>
                <a:lnTo>
                  <a:pt x="5319" y="6933"/>
                </a:lnTo>
                <a:lnTo>
                  <a:pt x="5099" y="7007"/>
                </a:lnTo>
                <a:lnTo>
                  <a:pt x="5099" y="6860"/>
                </a:lnTo>
                <a:lnTo>
                  <a:pt x="5099" y="6713"/>
                </a:lnTo>
                <a:lnTo>
                  <a:pt x="5136" y="6566"/>
                </a:lnTo>
                <a:lnTo>
                  <a:pt x="5209" y="6456"/>
                </a:lnTo>
                <a:lnTo>
                  <a:pt x="5246" y="6420"/>
                </a:lnTo>
                <a:lnTo>
                  <a:pt x="5209" y="6383"/>
                </a:lnTo>
                <a:lnTo>
                  <a:pt x="5173" y="6346"/>
                </a:lnTo>
                <a:lnTo>
                  <a:pt x="5136" y="6346"/>
                </a:lnTo>
                <a:lnTo>
                  <a:pt x="4953" y="6456"/>
                </a:lnTo>
                <a:lnTo>
                  <a:pt x="4842" y="6640"/>
                </a:lnTo>
                <a:lnTo>
                  <a:pt x="4769" y="6823"/>
                </a:lnTo>
                <a:lnTo>
                  <a:pt x="4769" y="7043"/>
                </a:lnTo>
                <a:lnTo>
                  <a:pt x="4696" y="7043"/>
                </a:lnTo>
                <a:lnTo>
                  <a:pt x="4659" y="7007"/>
                </a:lnTo>
                <a:lnTo>
                  <a:pt x="4622" y="6970"/>
                </a:lnTo>
                <a:lnTo>
                  <a:pt x="4586" y="6970"/>
                </a:lnTo>
                <a:lnTo>
                  <a:pt x="5026" y="6016"/>
                </a:lnTo>
                <a:lnTo>
                  <a:pt x="5026" y="5943"/>
                </a:lnTo>
                <a:lnTo>
                  <a:pt x="4989" y="5906"/>
                </a:lnTo>
                <a:lnTo>
                  <a:pt x="4953" y="5906"/>
                </a:lnTo>
                <a:lnTo>
                  <a:pt x="4916" y="5943"/>
                </a:lnTo>
                <a:lnTo>
                  <a:pt x="4402" y="6750"/>
                </a:lnTo>
                <a:lnTo>
                  <a:pt x="4366" y="6676"/>
                </a:lnTo>
                <a:lnTo>
                  <a:pt x="4329" y="6640"/>
                </a:lnTo>
                <a:lnTo>
                  <a:pt x="4256" y="6640"/>
                </a:lnTo>
                <a:lnTo>
                  <a:pt x="4439" y="6236"/>
                </a:lnTo>
                <a:lnTo>
                  <a:pt x="4659" y="5796"/>
                </a:lnTo>
                <a:lnTo>
                  <a:pt x="4696" y="5759"/>
                </a:lnTo>
                <a:lnTo>
                  <a:pt x="4659" y="5723"/>
                </a:lnTo>
                <a:lnTo>
                  <a:pt x="4586" y="5723"/>
                </a:lnTo>
                <a:lnTo>
                  <a:pt x="4182" y="6273"/>
                </a:lnTo>
                <a:lnTo>
                  <a:pt x="3999" y="6566"/>
                </a:lnTo>
                <a:lnTo>
                  <a:pt x="3852" y="6860"/>
                </a:lnTo>
                <a:lnTo>
                  <a:pt x="3669" y="6786"/>
                </a:lnTo>
                <a:lnTo>
                  <a:pt x="3779" y="6750"/>
                </a:lnTo>
                <a:lnTo>
                  <a:pt x="3852" y="6640"/>
                </a:lnTo>
                <a:lnTo>
                  <a:pt x="3889" y="6566"/>
                </a:lnTo>
                <a:lnTo>
                  <a:pt x="3889" y="6420"/>
                </a:lnTo>
                <a:lnTo>
                  <a:pt x="3889" y="6383"/>
                </a:lnTo>
                <a:lnTo>
                  <a:pt x="3815" y="6383"/>
                </a:lnTo>
                <a:lnTo>
                  <a:pt x="3999" y="6163"/>
                </a:lnTo>
                <a:lnTo>
                  <a:pt x="4512" y="5539"/>
                </a:lnTo>
                <a:lnTo>
                  <a:pt x="4512" y="5466"/>
                </a:lnTo>
                <a:lnTo>
                  <a:pt x="4476" y="5429"/>
                </a:lnTo>
                <a:lnTo>
                  <a:pt x="4402" y="5429"/>
                </a:lnTo>
                <a:lnTo>
                  <a:pt x="3779" y="6016"/>
                </a:lnTo>
                <a:lnTo>
                  <a:pt x="3632" y="6126"/>
                </a:lnTo>
                <a:lnTo>
                  <a:pt x="3595" y="6090"/>
                </a:lnTo>
                <a:lnTo>
                  <a:pt x="3559" y="6090"/>
                </a:lnTo>
                <a:lnTo>
                  <a:pt x="3485" y="6126"/>
                </a:lnTo>
                <a:lnTo>
                  <a:pt x="3669" y="5869"/>
                </a:lnTo>
                <a:lnTo>
                  <a:pt x="3889" y="5649"/>
                </a:lnTo>
                <a:lnTo>
                  <a:pt x="4146" y="5466"/>
                </a:lnTo>
                <a:lnTo>
                  <a:pt x="4402" y="5283"/>
                </a:lnTo>
                <a:lnTo>
                  <a:pt x="4439" y="5246"/>
                </a:lnTo>
                <a:lnTo>
                  <a:pt x="4402" y="5209"/>
                </a:lnTo>
                <a:lnTo>
                  <a:pt x="4402" y="5173"/>
                </a:lnTo>
                <a:lnTo>
                  <a:pt x="4329" y="5136"/>
                </a:lnTo>
                <a:lnTo>
                  <a:pt x="3962" y="5319"/>
                </a:lnTo>
                <a:lnTo>
                  <a:pt x="3632" y="5539"/>
                </a:lnTo>
                <a:lnTo>
                  <a:pt x="3339" y="5796"/>
                </a:lnTo>
                <a:lnTo>
                  <a:pt x="3082" y="6126"/>
                </a:lnTo>
                <a:lnTo>
                  <a:pt x="3045" y="6016"/>
                </a:lnTo>
                <a:lnTo>
                  <a:pt x="3082" y="5980"/>
                </a:lnTo>
                <a:lnTo>
                  <a:pt x="3339" y="5613"/>
                </a:lnTo>
                <a:lnTo>
                  <a:pt x="3632" y="5283"/>
                </a:lnTo>
                <a:lnTo>
                  <a:pt x="3962" y="4952"/>
                </a:lnTo>
                <a:lnTo>
                  <a:pt x="4292" y="4659"/>
                </a:lnTo>
                <a:lnTo>
                  <a:pt x="4292" y="4622"/>
                </a:lnTo>
                <a:lnTo>
                  <a:pt x="4256" y="4586"/>
                </a:lnTo>
                <a:lnTo>
                  <a:pt x="4219" y="4586"/>
                </a:lnTo>
                <a:lnTo>
                  <a:pt x="3925" y="4732"/>
                </a:lnTo>
                <a:lnTo>
                  <a:pt x="3632" y="4879"/>
                </a:lnTo>
                <a:lnTo>
                  <a:pt x="3375" y="5099"/>
                </a:lnTo>
                <a:lnTo>
                  <a:pt x="3155" y="5356"/>
                </a:lnTo>
                <a:lnTo>
                  <a:pt x="3228" y="5209"/>
                </a:lnTo>
                <a:lnTo>
                  <a:pt x="3339" y="5062"/>
                </a:lnTo>
                <a:lnTo>
                  <a:pt x="3559" y="4842"/>
                </a:lnTo>
                <a:lnTo>
                  <a:pt x="3852" y="4622"/>
                </a:lnTo>
                <a:lnTo>
                  <a:pt x="4146" y="4476"/>
                </a:lnTo>
                <a:lnTo>
                  <a:pt x="4402" y="4366"/>
                </a:lnTo>
                <a:lnTo>
                  <a:pt x="4659" y="4292"/>
                </a:lnTo>
                <a:lnTo>
                  <a:pt x="4953" y="4219"/>
                </a:lnTo>
                <a:close/>
                <a:moveTo>
                  <a:pt x="807" y="8767"/>
                </a:moveTo>
                <a:lnTo>
                  <a:pt x="807" y="8841"/>
                </a:lnTo>
                <a:lnTo>
                  <a:pt x="844" y="8914"/>
                </a:lnTo>
                <a:lnTo>
                  <a:pt x="918" y="8951"/>
                </a:lnTo>
                <a:lnTo>
                  <a:pt x="1138" y="8951"/>
                </a:lnTo>
                <a:lnTo>
                  <a:pt x="1211" y="8987"/>
                </a:lnTo>
                <a:lnTo>
                  <a:pt x="1321" y="8987"/>
                </a:lnTo>
                <a:lnTo>
                  <a:pt x="1321" y="9061"/>
                </a:lnTo>
                <a:lnTo>
                  <a:pt x="1321" y="9097"/>
                </a:lnTo>
                <a:lnTo>
                  <a:pt x="1248" y="9171"/>
                </a:lnTo>
                <a:lnTo>
                  <a:pt x="1174" y="9207"/>
                </a:lnTo>
                <a:lnTo>
                  <a:pt x="954" y="9244"/>
                </a:lnTo>
                <a:lnTo>
                  <a:pt x="844" y="9207"/>
                </a:lnTo>
                <a:lnTo>
                  <a:pt x="697" y="9134"/>
                </a:lnTo>
                <a:lnTo>
                  <a:pt x="587" y="9061"/>
                </a:lnTo>
                <a:lnTo>
                  <a:pt x="551" y="8951"/>
                </a:lnTo>
                <a:lnTo>
                  <a:pt x="661" y="8841"/>
                </a:lnTo>
                <a:lnTo>
                  <a:pt x="807" y="8767"/>
                </a:lnTo>
                <a:close/>
                <a:moveTo>
                  <a:pt x="8511" y="8657"/>
                </a:moveTo>
                <a:lnTo>
                  <a:pt x="8621" y="8694"/>
                </a:lnTo>
                <a:lnTo>
                  <a:pt x="8731" y="8731"/>
                </a:lnTo>
                <a:lnTo>
                  <a:pt x="8841" y="8804"/>
                </a:lnTo>
                <a:lnTo>
                  <a:pt x="8951" y="8877"/>
                </a:lnTo>
                <a:lnTo>
                  <a:pt x="8987" y="8987"/>
                </a:lnTo>
                <a:lnTo>
                  <a:pt x="9024" y="9097"/>
                </a:lnTo>
                <a:lnTo>
                  <a:pt x="9024" y="9134"/>
                </a:lnTo>
                <a:lnTo>
                  <a:pt x="8987" y="9134"/>
                </a:lnTo>
                <a:lnTo>
                  <a:pt x="8877" y="9097"/>
                </a:lnTo>
                <a:lnTo>
                  <a:pt x="8804" y="9134"/>
                </a:lnTo>
                <a:lnTo>
                  <a:pt x="8731" y="9171"/>
                </a:lnTo>
                <a:lnTo>
                  <a:pt x="8621" y="9281"/>
                </a:lnTo>
                <a:lnTo>
                  <a:pt x="8474" y="9354"/>
                </a:lnTo>
                <a:lnTo>
                  <a:pt x="8327" y="9318"/>
                </a:lnTo>
                <a:lnTo>
                  <a:pt x="8254" y="9244"/>
                </a:lnTo>
                <a:lnTo>
                  <a:pt x="8217" y="9171"/>
                </a:lnTo>
                <a:lnTo>
                  <a:pt x="8217" y="9024"/>
                </a:lnTo>
                <a:lnTo>
                  <a:pt x="8254" y="8841"/>
                </a:lnTo>
                <a:lnTo>
                  <a:pt x="8254" y="8694"/>
                </a:lnTo>
                <a:lnTo>
                  <a:pt x="8511" y="8657"/>
                </a:lnTo>
                <a:close/>
                <a:moveTo>
                  <a:pt x="5026" y="9501"/>
                </a:moveTo>
                <a:lnTo>
                  <a:pt x="5063" y="9574"/>
                </a:lnTo>
                <a:lnTo>
                  <a:pt x="4989" y="9538"/>
                </a:lnTo>
                <a:lnTo>
                  <a:pt x="5026" y="9501"/>
                </a:lnTo>
                <a:close/>
                <a:moveTo>
                  <a:pt x="4696" y="9868"/>
                </a:moveTo>
                <a:lnTo>
                  <a:pt x="4953" y="9941"/>
                </a:lnTo>
                <a:lnTo>
                  <a:pt x="4916" y="10014"/>
                </a:lnTo>
                <a:lnTo>
                  <a:pt x="4879" y="10271"/>
                </a:lnTo>
                <a:lnTo>
                  <a:pt x="4842" y="10308"/>
                </a:lnTo>
                <a:lnTo>
                  <a:pt x="4549" y="10308"/>
                </a:lnTo>
                <a:lnTo>
                  <a:pt x="4439" y="10235"/>
                </a:lnTo>
                <a:lnTo>
                  <a:pt x="4329" y="10125"/>
                </a:lnTo>
                <a:lnTo>
                  <a:pt x="4292" y="10051"/>
                </a:lnTo>
                <a:lnTo>
                  <a:pt x="4256" y="9941"/>
                </a:lnTo>
                <a:lnTo>
                  <a:pt x="4329" y="9904"/>
                </a:lnTo>
                <a:lnTo>
                  <a:pt x="4439" y="9868"/>
                </a:lnTo>
                <a:close/>
                <a:moveTo>
                  <a:pt x="4806" y="0"/>
                </a:moveTo>
                <a:lnTo>
                  <a:pt x="4622" y="37"/>
                </a:lnTo>
                <a:lnTo>
                  <a:pt x="4476" y="110"/>
                </a:lnTo>
                <a:lnTo>
                  <a:pt x="4292" y="147"/>
                </a:lnTo>
                <a:lnTo>
                  <a:pt x="4146" y="257"/>
                </a:lnTo>
                <a:lnTo>
                  <a:pt x="3999" y="367"/>
                </a:lnTo>
                <a:lnTo>
                  <a:pt x="3889" y="477"/>
                </a:lnTo>
                <a:lnTo>
                  <a:pt x="3779" y="624"/>
                </a:lnTo>
                <a:lnTo>
                  <a:pt x="3705" y="807"/>
                </a:lnTo>
                <a:lnTo>
                  <a:pt x="3669" y="954"/>
                </a:lnTo>
                <a:lnTo>
                  <a:pt x="3669" y="1138"/>
                </a:lnTo>
                <a:lnTo>
                  <a:pt x="3705" y="1321"/>
                </a:lnTo>
                <a:lnTo>
                  <a:pt x="3815" y="1578"/>
                </a:lnTo>
                <a:lnTo>
                  <a:pt x="3999" y="1761"/>
                </a:lnTo>
                <a:lnTo>
                  <a:pt x="4182" y="1871"/>
                </a:lnTo>
                <a:lnTo>
                  <a:pt x="4402" y="1945"/>
                </a:lnTo>
                <a:lnTo>
                  <a:pt x="4366" y="2055"/>
                </a:lnTo>
                <a:lnTo>
                  <a:pt x="4329" y="2165"/>
                </a:lnTo>
                <a:lnTo>
                  <a:pt x="4329" y="2531"/>
                </a:lnTo>
                <a:lnTo>
                  <a:pt x="4329" y="2898"/>
                </a:lnTo>
                <a:lnTo>
                  <a:pt x="4329" y="3522"/>
                </a:lnTo>
                <a:lnTo>
                  <a:pt x="4329" y="3669"/>
                </a:lnTo>
                <a:lnTo>
                  <a:pt x="4366" y="3779"/>
                </a:lnTo>
                <a:lnTo>
                  <a:pt x="4072" y="3925"/>
                </a:lnTo>
                <a:lnTo>
                  <a:pt x="3815" y="4109"/>
                </a:lnTo>
                <a:lnTo>
                  <a:pt x="3742" y="4182"/>
                </a:lnTo>
                <a:lnTo>
                  <a:pt x="3742" y="4255"/>
                </a:lnTo>
                <a:lnTo>
                  <a:pt x="3522" y="4402"/>
                </a:lnTo>
                <a:lnTo>
                  <a:pt x="3339" y="4549"/>
                </a:lnTo>
                <a:lnTo>
                  <a:pt x="3155" y="4696"/>
                </a:lnTo>
                <a:lnTo>
                  <a:pt x="3008" y="4879"/>
                </a:lnTo>
                <a:lnTo>
                  <a:pt x="2862" y="5062"/>
                </a:lnTo>
                <a:lnTo>
                  <a:pt x="2752" y="5283"/>
                </a:lnTo>
                <a:lnTo>
                  <a:pt x="2678" y="5503"/>
                </a:lnTo>
                <a:lnTo>
                  <a:pt x="2642" y="5686"/>
                </a:lnTo>
                <a:lnTo>
                  <a:pt x="2642" y="5906"/>
                </a:lnTo>
                <a:lnTo>
                  <a:pt x="2678" y="6126"/>
                </a:lnTo>
                <a:lnTo>
                  <a:pt x="2752" y="6346"/>
                </a:lnTo>
                <a:lnTo>
                  <a:pt x="2825" y="6566"/>
                </a:lnTo>
                <a:lnTo>
                  <a:pt x="2898" y="6676"/>
                </a:lnTo>
                <a:lnTo>
                  <a:pt x="2421" y="7080"/>
                </a:lnTo>
                <a:lnTo>
                  <a:pt x="1908" y="7447"/>
                </a:lnTo>
                <a:lnTo>
                  <a:pt x="1431" y="7850"/>
                </a:lnTo>
                <a:lnTo>
                  <a:pt x="1211" y="8070"/>
                </a:lnTo>
                <a:lnTo>
                  <a:pt x="991" y="8327"/>
                </a:lnTo>
                <a:lnTo>
                  <a:pt x="771" y="8364"/>
                </a:lnTo>
                <a:lnTo>
                  <a:pt x="624" y="8327"/>
                </a:lnTo>
                <a:lnTo>
                  <a:pt x="477" y="8327"/>
                </a:lnTo>
                <a:lnTo>
                  <a:pt x="367" y="8364"/>
                </a:lnTo>
                <a:lnTo>
                  <a:pt x="257" y="8437"/>
                </a:lnTo>
                <a:lnTo>
                  <a:pt x="184" y="8511"/>
                </a:lnTo>
                <a:lnTo>
                  <a:pt x="111" y="8584"/>
                </a:lnTo>
                <a:lnTo>
                  <a:pt x="37" y="8804"/>
                </a:lnTo>
                <a:lnTo>
                  <a:pt x="0" y="9061"/>
                </a:lnTo>
                <a:lnTo>
                  <a:pt x="0" y="9318"/>
                </a:lnTo>
                <a:lnTo>
                  <a:pt x="74" y="9538"/>
                </a:lnTo>
                <a:lnTo>
                  <a:pt x="257" y="9684"/>
                </a:lnTo>
                <a:lnTo>
                  <a:pt x="477" y="9831"/>
                </a:lnTo>
                <a:lnTo>
                  <a:pt x="697" y="9904"/>
                </a:lnTo>
                <a:lnTo>
                  <a:pt x="954" y="9941"/>
                </a:lnTo>
                <a:lnTo>
                  <a:pt x="1174" y="9904"/>
                </a:lnTo>
                <a:lnTo>
                  <a:pt x="1431" y="9868"/>
                </a:lnTo>
                <a:lnTo>
                  <a:pt x="1651" y="9794"/>
                </a:lnTo>
                <a:lnTo>
                  <a:pt x="1798" y="9648"/>
                </a:lnTo>
                <a:lnTo>
                  <a:pt x="1908" y="9574"/>
                </a:lnTo>
                <a:lnTo>
                  <a:pt x="1945" y="9464"/>
                </a:lnTo>
                <a:lnTo>
                  <a:pt x="1981" y="9354"/>
                </a:lnTo>
                <a:lnTo>
                  <a:pt x="1981" y="9207"/>
                </a:lnTo>
                <a:lnTo>
                  <a:pt x="1908" y="8987"/>
                </a:lnTo>
                <a:lnTo>
                  <a:pt x="1798" y="8767"/>
                </a:lnTo>
                <a:lnTo>
                  <a:pt x="1651" y="8584"/>
                </a:lnTo>
                <a:lnTo>
                  <a:pt x="1431" y="8437"/>
                </a:lnTo>
                <a:lnTo>
                  <a:pt x="1394" y="8437"/>
                </a:lnTo>
                <a:lnTo>
                  <a:pt x="1578" y="8254"/>
                </a:lnTo>
                <a:lnTo>
                  <a:pt x="1761" y="8070"/>
                </a:lnTo>
                <a:lnTo>
                  <a:pt x="2165" y="7777"/>
                </a:lnTo>
                <a:lnTo>
                  <a:pt x="2421" y="7557"/>
                </a:lnTo>
                <a:lnTo>
                  <a:pt x="2642" y="7337"/>
                </a:lnTo>
                <a:lnTo>
                  <a:pt x="2862" y="7080"/>
                </a:lnTo>
                <a:lnTo>
                  <a:pt x="3008" y="6786"/>
                </a:lnTo>
                <a:lnTo>
                  <a:pt x="3118" y="6897"/>
                </a:lnTo>
                <a:lnTo>
                  <a:pt x="3302" y="7043"/>
                </a:lnTo>
                <a:lnTo>
                  <a:pt x="3632" y="7227"/>
                </a:lnTo>
                <a:lnTo>
                  <a:pt x="3999" y="7337"/>
                </a:lnTo>
                <a:lnTo>
                  <a:pt x="4366" y="7410"/>
                </a:lnTo>
                <a:lnTo>
                  <a:pt x="4439" y="7410"/>
                </a:lnTo>
                <a:lnTo>
                  <a:pt x="4402" y="7887"/>
                </a:lnTo>
                <a:lnTo>
                  <a:pt x="4402" y="8364"/>
                </a:lnTo>
                <a:lnTo>
                  <a:pt x="4439" y="9318"/>
                </a:lnTo>
                <a:lnTo>
                  <a:pt x="4256" y="9391"/>
                </a:lnTo>
                <a:lnTo>
                  <a:pt x="4109" y="9464"/>
                </a:lnTo>
                <a:lnTo>
                  <a:pt x="3999" y="9574"/>
                </a:lnTo>
                <a:lnTo>
                  <a:pt x="3925" y="9684"/>
                </a:lnTo>
                <a:lnTo>
                  <a:pt x="3889" y="9794"/>
                </a:lnTo>
                <a:lnTo>
                  <a:pt x="3852" y="9941"/>
                </a:lnTo>
                <a:lnTo>
                  <a:pt x="3815" y="10125"/>
                </a:lnTo>
                <a:lnTo>
                  <a:pt x="3852" y="10271"/>
                </a:lnTo>
                <a:lnTo>
                  <a:pt x="3925" y="10565"/>
                </a:lnTo>
                <a:lnTo>
                  <a:pt x="4072" y="10821"/>
                </a:lnTo>
                <a:lnTo>
                  <a:pt x="4182" y="10895"/>
                </a:lnTo>
                <a:lnTo>
                  <a:pt x="4329" y="10968"/>
                </a:lnTo>
                <a:lnTo>
                  <a:pt x="4439" y="11042"/>
                </a:lnTo>
                <a:lnTo>
                  <a:pt x="4586" y="11078"/>
                </a:lnTo>
                <a:lnTo>
                  <a:pt x="4879" y="11078"/>
                </a:lnTo>
                <a:lnTo>
                  <a:pt x="5173" y="11005"/>
                </a:lnTo>
                <a:lnTo>
                  <a:pt x="5283" y="10932"/>
                </a:lnTo>
                <a:lnTo>
                  <a:pt x="5393" y="10821"/>
                </a:lnTo>
                <a:lnTo>
                  <a:pt x="5466" y="10711"/>
                </a:lnTo>
                <a:lnTo>
                  <a:pt x="5503" y="10601"/>
                </a:lnTo>
                <a:lnTo>
                  <a:pt x="5576" y="10308"/>
                </a:lnTo>
                <a:lnTo>
                  <a:pt x="5539" y="10051"/>
                </a:lnTo>
                <a:lnTo>
                  <a:pt x="5503" y="9904"/>
                </a:lnTo>
                <a:lnTo>
                  <a:pt x="5393" y="9794"/>
                </a:lnTo>
                <a:lnTo>
                  <a:pt x="5319" y="9684"/>
                </a:lnTo>
                <a:lnTo>
                  <a:pt x="5173" y="9611"/>
                </a:lnTo>
                <a:lnTo>
                  <a:pt x="5136" y="9428"/>
                </a:lnTo>
                <a:lnTo>
                  <a:pt x="5099" y="9354"/>
                </a:lnTo>
                <a:lnTo>
                  <a:pt x="4842" y="9354"/>
                </a:lnTo>
                <a:lnTo>
                  <a:pt x="4806" y="8474"/>
                </a:lnTo>
                <a:lnTo>
                  <a:pt x="4806" y="7960"/>
                </a:lnTo>
                <a:lnTo>
                  <a:pt x="4769" y="7447"/>
                </a:lnTo>
                <a:lnTo>
                  <a:pt x="5136" y="7410"/>
                </a:lnTo>
                <a:lnTo>
                  <a:pt x="5503" y="7300"/>
                </a:lnTo>
                <a:lnTo>
                  <a:pt x="5833" y="7117"/>
                </a:lnTo>
                <a:lnTo>
                  <a:pt x="6126" y="6860"/>
                </a:lnTo>
                <a:lnTo>
                  <a:pt x="6200" y="6786"/>
                </a:lnTo>
                <a:lnTo>
                  <a:pt x="6310" y="6933"/>
                </a:lnTo>
                <a:lnTo>
                  <a:pt x="6493" y="7080"/>
                </a:lnTo>
                <a:lnTo>
                  <a:pt x="6677" y="7190"/>
                </a:lnTo>
                <a:lnTo>
                  <a:pt x="6860" y="7300"/>
                </a:lnTo>
                <a:lnTo>
                  <a:pt x="7043" y="7630"/>
                </a:lnTo>
                <a:lnTo>
                  <a:pt x="7263" y="7997"/>
                </a:lnTo>
                <a:lnTo>
                  <a:pt x="7557" y="8437"/>
                </a:lnTo>
                <a:lnTo>
                  <a:pt x="7667" y="8584"/>
                </a:lnTo>
                <a:lnTo>
                  <a:pt x="7557" y="8767"/>
                </a:lnTo>
                <a:lnTo>
                  <a:pt x="7484" y="8951"/>
                </a:lnTo>
                <a:lnTo>
                  <a:pt x="7447" y="9097"/>
                </a:lnTo>
                <a:lnTo>
                  <a:pt x="7447" y="9281"/>
                </a:lnTo>
                <a:lnTo>
                  <a:pt x="7484" y="9428"/>
                </a:lnTo>
                <a:lnTo>
                  <a:pt x="7520" y="9611"/>
                </a:lnTo>
                <a:lnTo>
                  <a:pt x="7594" y="9758"/>
                </a:lnTo>
                <a:lnTo>
                  <a:pt x="7704" y="9904"/>
                </a:lnTo>
                <a:lnTo>
                  <a:pt x="7850" y="10014"/>
                </a:lnTo>
                <a:lnTo>
                  <a:pt x="7960" y="10125"/>
                </a:lnTo>
                <a:lnTo>
                  <a:pt x="8107" y="10161"/>
                </a:lnTo>
                <a:lnTo>
                  <a:pt x="8254" y="10198"/>
                </a:lnTo>
                <a:lnTo>
                  <a:pt x="8547" y="10198"/>
                </a:lnTo>
                <a:lnTo>
                  <a:pt x="8694" y="10125"/>
                </a:lnTo>
                <a:lnTo>
                  <a:pt x="8877" y="10051"/>
                </a:lnTo>
                <a:lnTo>
                  <a:pt x="9098" y="9831"/>
                </a:lnTo>
                <a:lnTo>
                  <a:pt x="9281" y="9538"/>
                </a:lnTo>
                <a:lnTo>
                  <a:pt x="9354" y="9391"/>
                </a:lnTo>
                <a:lnTo>
                  <a:pt x="9391" y="9244"/>
                </a:lnTo>
                <a:lnTo>
                  <a:pt x="9391" y="9061"/>
                </a:lnTo>
                <a:lnTo>
                  <a:pt x="9391" y="8914"/>
                </a:lnTo>
                <a:lnTo>
                  <a:pt x="9318" y="8767"/>
                </a:lnTo>
                <a:lnTo>
                  <a:pt x="9244" y="8621"/>
                </a:lnTo>
                <a:lnTo>
                  <a:pt x="9134" y="8511"/>
                </a:lnTo>
                <a:lnTo>
                  <a:pt x="8987" y="8437"/>
                </a:lnTo>
                <a:lnTo>
                  <a:pt x="8841" y="8364"/>
                </a:lnTo>
                <a:lnTo>
                  <a:pt x="8694" y="8327"/>
                </a:lnTo>
                <a:lnTo>
                  <a:pt x="8364" y="8290"/>
                </a:lnTo>
                <a:lnTo>
                  <a:pt x="8180" y="8290"/>
                </a:lnTo>
                <a:lnTo>
                  <a:pt x="7997" y="8364"/>
                </a:lnTo>
                <a:lnTo>
                  <a:pt x="7924" y="8217"/>
                </a:lnTo>
                <a:lnTo>
                  <a:pt x="7814" y="8070"/>
                </a:lnTo>
                <a:lnTo>
                  <a:pt x="7557" y="7667"/>
                </a:lnTo>
                <a:lnTo>
                  <a:pt x="7300" y="7300"/>
                </a:lnTo>
                <a:lnTo>
                  <a:pt x="7227" y="7153"/>
                </a:lnTo>
                <a:lnTo>
                  <a:pt x="7153" y="7007"/>
                </a:lnTo>
                <a:lnTo>
                  <a:pt x="7043" y="6933"/>
                </a:lnTo>
                <a:lnTo>
                  <a:pt x="6897" y="6897"/>
                </a:lnTo>
                <a:lnTo>
                  <a:pt x="6640" y="6750"/>
                </a:lnTo>
                <a:lnTo>
                  <a:pt x="6346" y="6530"/>
                </a:lnTo>
                <a:lnTo>
                  <a:pt x="6530" y="6236"/>
                </a:lnTo>
                <a:lnTo>
                  <a:pt x="6603" y="5869"/>
                </a:lnTo>
                <a:lnTo>
                  <a:pt x="6603" y="5503"/>
                </a:lnTo>
                <a:lnTo>
                  <a:pt x="6567" y="5173"/>
                </a:lnTo>
                <a:lnTo>
                  <a:pt x="6456" y="4842"/>
                </a:lnTo>
                <a:lnTo>
                  <a:pt x="6310" y="4586"/>
                </a:lnTo>
                <a:lnTo>
                  <a:pt x="6126" y="4329"/>
                </a:lnTo>
                <a:lnTo>
                  <a:pt x="5870" y="4109"/>
                </a:lnTo>
                <a:lnTo>
                  <a:pt x="5613" y="3962"/>
                </a:lnTo>
                <a:lnTo>
                  <a:pt x="5356" y="3815"/>
                </a:lnTo>
                <a:lnTo>
                  <a:pt x="5026" y="3742"/>
                </a:lnTo>
                <a:lnTo>
                  <a:pt x="4732" y="3742"/>
                </a:lnTo>
                <a:lnTo>
                  <a:pt x="4732" y="3522"/>
                </a:lnTo>
                <a:lnTo>
                  <a:pt x="4696" y="2678"/>
                </a:lnTo>
                <a:lnTo>
                  <a:pt x="4732" y="2385"/>
                </a:lnTo>
                <a:lnTo>
                  <a:pt x="4696" y="2165"/>
                </a:lnTo>
                <a:lnTo>
                  <a:pt x="4659" y="1981"/>
                </a:lnTo>
                <a:lnTo>
                  <a:pt x="4842" y="1945"/>
                </a:lnTo>
                <a:lnTo>
                  <a:pt x="5063" y="1871"/>
                </a:lnTo>
                <a:lnTo>
                  <a:pt x="5246" y="1761"/>
                </a:lnTo>
                <a:lnTo>
                  <a:pt x="5393" y="1651"/>
                </a:lnTo>
                <a:lnTo>
                  <a:pt x="5539" y="1468"/>
                </a:lnTo>
                <a:lnTo>
                  <a:pt x="5613" y="1284"/>
                </a:lnTo>
                <a:lnTo>
                  <a:pt x="5686" y="1101"/>
                </a:lnTo>
                <a:lnTo>
                  <a:pt x="5686" y="844"/>
                </a:lnTo>
                <a:lnTo>
                  <a:pt x="5613" y="624"/>
                </a:lnTo>
                <a:lnTo>
                  <a:pt x="5503" y="404"/>
                </a:lnTo>
                <a:lnTo>
                  <a:pt x="5466" y="257"/>
                </a:lnTo>
                <a:lnTo>
                  <a:pt x="5429" y="184"/>
                </a:lnTo>
                <a:lnTo>
                  <a:pt x="5356" y="147"/>
                </a:lnTo>
                <a:lnTo>
                  <a:pt x="5209" y="147"/>
                </a:lnTo>
                <a:lnTo>
                  <a:pt x="5063" y="110"/>
                </a:lnTo>
                <a:lnTo>
                  <a:pt x="4989" y="37"/>
                </a:lnTo>
                <a:lnTo>
                  <a:pt x="4806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734" name="Google Shape;734;p15"/>
          <p:cNvSpPr/>
          <p:nvPr/>
        </p:nvSpPr>
        <p:spPr>
          <a:xfrm>
            <a:off x="5521858" y="4998019"/>
            <a:ext cx="463059" cy="177962"/>
          </a:xfrm>
          <a:custGeom>
            <a:avLst/>
            <a:gdLst/>
            <a:ahLst/>
            <a:cxnLst/>
            <a:rect l="l" t="t" r="r" b="b"/>
            <a:pathLst>
              <a:path w="16325" h="6274" extrusionOk="0">
                <a:moveTo>
                  <a:pt x="14710" y="1"/>
                </a:moveTo>
                <a:lnTo>
                  <a:pt x="14527" y="74"/>
                </a:lnTo>
                <a:lnTo>
                  <a:pt x="14380" y="147"/>
                </a:lnTo>
                <a:lnTo>
                  <a:pt x="14270" y="221"/>
                </a:lnTo>
                <a:lnTo>
                  <a:pt x="14270" y="257"/>
                </a:lnTo>
                <a:lnTo>
                  <a:pt x="14197" y="221"/>
                </a:lnTo>
                <a:lnTo>
                  <a:pt x="14087" y="221"/>
                </a:lnTo>
                <a:lnTo>
                  <a:pt x="14013" y="294"/>
                </a:lnTo>
                <a:lnTo>
                  <a:pt x="13977" y="331"/>
                </a:lnTo>
                <a:lnTo>
                  <a:pt x="13977" y="441"/>
                </a:lnTo>
                <a:lnTo>
                  <a:pt x="14013" y="551"/>
                </a:lnTo>
                <a:lnTo>
                  <a:pt x="14050" y="587"/>
                </a:lnTo>
                <a:lnTo>
                  <a:pt x="14123" y="624"/>
                </a:lnTo>
                <a:lnTo>
                  <a:pt x="14343" y="624"/>
                </a:lnTo>
                <a:lnTo>
                  <a:pt x="14527" y="551"/>
                </a:lnTo>
                <a:lnTo>
                  <a:pt x="14710" y="477"/>
                </a:lnTo>
                <a:lnTo>
                  <a:pt x="14894" y="441"/>
                </a:lnTo>
                <a:lnTo>
                  <a:pt x="14967" y="477"/>
                </a:lnTo>
                <a:lnTo>
                  <a:pt x="15004" y="514"/>
                </a:lnTo>
                <a:lnTo>
                  <a:pt x="14967" y="587"/>
                </a:lnTo>
                <a:lnTo>
                  <a:pt x="14930" y="661"/>
                </a:lnTo>
                <a:lnTo>
                  <a:pt x="14747" y="881"/>
                </a:lnTo>
                <a:lnTo>
                  <a:pt x="14123" y="1725"/>
                </a:lnTo>
                <a:lnTo>
                  <a:pt x="14123" y="1798"/>
                </a:lnTo>
                <a:lnTo>
                  <a:pt x="14087" y="1871"/>
                </a:lnTo>
                <a:lnTo>
                  <a:pt x="14123" y="1981"/>
                </a:lnTo>
                <a:lnTo>
                  <a:pt x="14233" y="2055"/>
                </a:lnTo>
                <a:lnTo>
                  <a:pt x="14343" y="2091"/>
                </a:lnTo>
                <a:lnTo>
                  <a:pt x="14820" y="2091"/>
                </a:lnTo>
                <a:lnTo>
                  <a:pt x="15260" y="2055"/>
                </a:lnTo>
                <a:lnTo>
                  <a:pt x="15774" y="1945"/>
                </a:lnTo>
                <a:lnTo>
                  <a:pt x="16031" y="1871"/>
                </a:lnTo>
                <a:lnTo>
                  <a:pt x="16251" y="1761"/>
                </a:lnTo>
                <a:lnTo>
                  <a:pt x="16324" y="1651"/>
                </a:lnTo>
                <a:lnTo>
                  <a:pt x="16324" y="1541"/>
                </a:lnTo>
                <a:lnTo>
                  <a:pt x="16288" y="1468"/>
                </a:lnTo>
                <a:lnTo>
                  <a:pt x="16214" y="1431"/>
                </a:lnTo>
                <a:lnTo>
                  <a:pt x="16141" y="1394"/>
                </a:lnTo>
                <a:lnTo>
                  <a:pt x="15957" y="1431"/>
                </a:lnTo>
                <a:lnTo>
                  <a:pt x="15774" y="1468"/>
                </a:lnTo>
                <a:lnTo>
                  <a:pt x="15370" y="1541"/>
                </a:lnTo>
                <a:lnTo>
                  <a:pt x="14820" y="1615"/>
                </a:lnTo>
                <a:lnTo>
                  <a:pt x="14820" y="1615"/>
                </a:lnTo>
                <a:lnTo>
                  <a:pt x="15260" y="1028"/>
                </a:lnTo>
                <a:lnTo>
                  <a:pt x="15370" y="844"/>
                </a:lnTo>
                <a:lnTo>
                  <a:pt x="15481" y="698"/>
                </a:lnTo>
                <a:lnTo>
                  <a:pt x="15517" y="477"/>
                </a:lnTo>
                <a:lnTo>
                  <a:pt x="15517" y="404"/>
                </a:lnTo>
                <a:lnTo>
                  <a:pt x="15481" y="294"/>
                </a:lnTo>
                <a:lnTo>
                  <a:pt x="15370" y="184"/>
                </a:lnTo>
                <a:lnTo>
                  <a:pt x="15224" y="74"/>
                </a:lnTo>
                <a:lnTo>
                  <a:pt x="15077" y="37"/>
                </a:lnTo>
                <a:lnTo>
                  <a:pt x="14894" y="1"/>
                </a:lnTo>
                <a:close/>
                <a:moveTo>
                  <a:pt x="6604" y="2788"/>
                </a:moveTo>
                <a:lnTo>
                  <a:pt x="6163" y="2898"/>
                </a:lnTo>
                <a:lnTo>
                  <a:pt x="5576" y="2972"/>
                </a:lnTo>
                <a:lnTo>
                  <a:pt x="5283" y="3045"/>
                </a:lnTo>
                <a:lnTo>
                  <a:pt x="4990" y="3118"/>
                </a:lnTo>
                <a:lnTo>
                  <a:pt x="4953" y="3155"/>
                </a:lnTo>
                <a:lnTo>
                  <a:pt x="4880" y="3229"/>
                </a:lnTo>
                <a:lnTo>
                  <a:pt x="4880" y="3302"/>
                </a:lnTo>
                <a:lnTo>
                  <a:pt x="4880" y="3339"/>
                </a:lnTo>
                <a:lnTo>
                  <a:pt x="4880" y="3412"/>
                </a:lnTo>
                <a:lnTo>
                  <a:pt x="4916" y="3485"/>
                </a:lnTo>
                <a:lnTo>
                  <a:pt x="4990" y="3522"/>
                </a:lnTo>
                <a:lnTo>
                  <a:pt x="5063" y="3522"/>
                </a:lnTo>
                <a:lnTo>
                  <a:pt x="5613" y="3485"/>
                </a:lnTo>
                <a:lnTo>
                  <a:pt x="6163" y="3412"/>
                </a:lnTo>
                <a:lnTo>
                  <a:pt x="6640" y="3339"/>
                </a:lnTo>
                <a:lnTo>
                  <a:pt x="6860" y="3265"/>
                </a:lnTo>
                <a:lnTo>
                  <a:pt x="6970" y="3192"/>
                </a:lnTo>
                <a:lnTo>
                  <a:pt x="7044" y="3118"/>
                </a:lnTo>
                <a:lnTo>
                  <a:pt x="7044" y="3008"/>
                </a:lnTo>
                <a:lnTo>
                  <a:pt x="7044" y="2972"/>
                </a:lnTo>
                <a:lnTo>
                  <a:pt x="7007" y="2898"/>
                </a:lnTo>
                <a:lnTo>
                  <a:pt x="6897" y="2862"/>
                </a:lnTo>
                <a:lnTo>
                  <a:pt x="6824" y="2825"/>
                </a:lnTo>
                <a:lnTo>
                  <a:pt x="6604" y="2788"/>
                </a:lnTo>
                <a:close/>
                <a:moveTo>
                  <a:pt x="13500" y="1945"/>
                </a:moveTo>
                <a:lnTo>
                  <a:pt x="13280" y="1981"/>
                </a:lnTo>
                <a:lnTo>
                  <a:pt x="13060" y="2018"/>
                </a:lnTo>
                <a:lnTo>
                  <a:pt x="12876" y="2055"/>
                </a:lnTo>
                <a:lnTo>
                  <a:pt x="12693" y="2201"/>
                </a:lnTo>
                <a:lnTo>
                  <a:pt x="12546" y="2275"/>
                </a:lnTo>
                <a:lnTo>
                  <a:pt x="12436" y="2422"/>
                </a:lnTo>
                <a:lnTo>
                  <a:pt x="12289" y="2678"/>
                </a:lnTo>
                <a:lnTo>
                  <a:pt x="12179" y="3008"/>
                </a:lnTo>
                <a:lnTo>
                  <a:pt x="12179" y="3339"/>
                </a:lnTo>
                <a:lnTo>
                  <a:pt x="12179" y="3522"/>
                </a:lnTo>
                <a:lnTo>
                  <a:pt x="12216" y="3669"/>
                </a:lnTo>
                <a:lnTo>
                  <a:pt x="12289" y="3815"/>
                </a:lnTo>
                <a:lnTo>
                  <a:pt x="12363" y="3962"/>
                </a:lnTo>
                <a:lnTo>
                  <a:pt x="12473" y="4109"/>
                </a:lnTo>
                <a:lnTo>
                  <a:pt x="12583" y="4219"/>
                </a:lnTo>
                <a:lnTo>
                  <a:pt x="12729" y="4292"/>
                </a:lnTo>
                <a:lnTo>
                  <a:pt x="12876" y="4366"/>
                </a:lnTo>
                <a:lnTo>
                  <a:pt x="12986" y="4402"/>
                </a:lnTo>
                <a:lnTo>
                  <a:pt x="13096" y="4402"/>
                </a:lnTo>
                <a:lnTo>
                  <a:pt x="13353" y="4329"/>
                </a:lnTo>
                <a:lnTo>
                  <a:pt x="13757" y="4146"/>
                </a:lnTo>
                <a:lnTo>
                  <a:pt x="14197" y="3999"/>
                </a:lnTo>
                <a:lnTo>
                  <a:pt x="14417" y="3852"/>
                </a:lnTo>
                <a:lnTo>
                  <a:pt x="14564" y="3705"/>
                </a:lnTo>
                <a:lnTo>
                  <a:pt x="14600" y="3632"/>
                </a:lnTo>
                <a:lnTo>
                  <a:pt x="14564" y="3559"/>
                </a:lnTo>
                <a:lnTo>
                  <a:pt x="14527" y="3485"/>
                </a:lnTo>
                <a:lnTo>
                  <a:pt x="14453" y="3449"/>
                </a:lnTo>
                <a:lnTo>
                  <a:pt x="14343" y="3412"/>
                </a:lnTo>
                <a:lnTo>
                  <a:pt x="14197" y="3449"/>
                </a:lnTo>
                <a:lnTo>
                  <a:pt x="13940" y="3522"/>
                </a:lnTo>
                <a:lnTo>
                  <a:pt x="13426" y="3742"/>
                </a:lnTo>
                <a:lnTo>
                  <a:pt x="13280" y="3815"/>
                </a:lnTo>
                <a:lnTo>
                  <a:pt x="13133" y="3852"/>
                </a:lnTo>
                <a:lnTo>
                  <a:pt x="12986" y="3852"/>
                </a:lnTo>
                <a:lnTo>
                  <a:pt x="12839" y="3779"/>
                </a:lnTo>
                <a:lnTo>
                  <a:pt x="12766" y="3669"/>
                </a:lnTo>
                <a:lnTo>
                  <a:pt x="12729" y="3559"/>
                </a:lnTo>
                <a:lnTo>
                  <a:pt x="12656" y="3339"/>
                </a:lnTo>
                <a:lnTo>
                  <a:pt x="12656" y="3118"/>
                </a:lnTo>
                <a:lnTo>
                  <a:pt x="12729" y="2898"/>
                </a:lnTo>
                <a:lnTo>
                  <a:pt x="12839" y="2715"/>
                </a:lnTo>
                <a:lnTo>
                  <a:pt x="12986" y="2532"/>
                </a:lnTo>
                <a:lnTo>
                  <a:pt x="13133" y="2458"/>
                </a:lnTo>
                <a:lnTo>
                  <a:pt x="13280" y="2422"/>
                </a:lnTo>
                <a:lnTo>
                  <a:pt x="13610" y="2385"/>
                </a:lnTo>
                <a:lnTo>
                  <a:pt x="13940" y="2348"/>
                </a:lnTo>
                <a:lnTo>
                  <a:pt x="14307" y="2348"/>
                </a:lnTo>
                <a:lnTo>
                  <a:pt x="14307" y="2311"/>
                </a:lnTo>
                <a:lnTo>
                  <a:pt x="14307" y="2275"/>
                </a:lnTo>
                <a:lnTo>
                  <a:pt x="14307" y="2238"/>
                </a:lnTo>
                <a:lnTo>
                  <a:pt x="14123" y="2128"/>
                </a:lnTo>
                <a:lnTo>
                  <a:pt x="13903" y="2055"/>
                </a:lnTo>
                <a:lnTo>
                  <a:pt x="13720" y="1981"/>
                </a:lnTo>
                <a:lnTo>
                  <a:pt x="13500" y="1945"/>
                </a:lnTo>
                <a:close/>
                <a:moveTo>
                  <a:pt x="6787" y="4182"/>
                </a:moveTo>
                <a:lnTo>
                  <a:pt x="6347" y="4292"/>
                </a:lnTo>
                <a:lnTo>
                  <a:pt x="5907" y="4366"/>
                </a:lnTo>
                <a:lnTo>
                  <a:pt x="5466" y="4439"/>
                </a:lnTo>
                <a:lnTo>
                  <a:pt x="5063" y="4549"/>
                </a:lnTo>
                <a:lnTo>
                  <a:pt x="4990" y="4622"/>
                </a:lnTo>
                <a:lnTo>
                  <a:pt x="4953" y="4696"/>
                </a:lnTo>
                <a:lnTo>
                  <a:pt x="4953" y="4806"/>
                </a:lnTo>
                <a:lnTo>
                  <a:pt x="5063" y="4843"/>
                </a:lnTo>
                <a:lnTo>
                  <a:pt x="5283" y="4879"/>
                </a:lnTo>
                <a:lnTo>
                  <a:pt x="5980" y="4879"/>
                </a:lnTo>
                <a:lnTo>
                  <a:pt x="6457" y="4769"/>
                </a:lnTo>
                <a:lnTo>
                  <a:pt x="6897" y="4659"/>
                </a:lnTo>
                <a:lnTo>
                  <a:pt x="6970" y="4622"/>
                </a:lnTo>
                <a:lnTo>
                  <a:pt x="7044" y="4586"/>
                </a:lnTo>
                <a:lnTo>
                  <a:pt x="7080" y="4512"/>
                </a:lnTo>
                <a:lnTo>
                  <a:pt x="7117" y="4439"/>
                </a:lnTo>
                <a:lnTo>
                  <a:pt x="7080" y="4292"/>
                </a:lnTo>
                <a:lnTo>
                  <a:pt x="7007" y="4219"/>
                </a:lnTo>
                <a:lnTo>
                  <a:pt x="6934" y="4182"/>
                </a:lnTo>
                <a:close/>
                <a:moveTo>
                  <a:pt x="11079" y="2055"/>
                </a:moveTo>
                <a:lnTo>
                  <a:pt x="10785" y="2091"/>
                </a:lnTo>
                <a:lnTo>
                  <a:pt x="10565" y="2165"/>
                </a:lnTo>
                <a:lnTo>
                  <a:pt x="10382" y="2311"/>
                </a:lnTo>
                <a:lnTo>
                  <a:pt x="10235" y="2495"/>
                </a:lnTo>
                <a:lnTo>
                  <a:pt x="10198" y="2385"/>
                </a:lnTo>
                <a:lnTo>
                  <a:pt x="10088" y="2348"/>
                </a:lnTo>
                <a:lnTo>
                  <a:pt x="9942" y="2311"/>
                </a:lnTo>
                <a:lnTo>
                  <a:pt x="9611" y="2311"/>
                </a:lnTo>
                <a:lnTo>
                  <a:pt x="9501" y="2348"/>
                </a:lnTo>
                <a:lnTo>
                  <a:pt x="9208" y="2495"/>
                </a:lnTo>
                <a:lnTo>
                  <a:pt x="8988" y="2678"/>
                </a:lnTo>
                <a:lnTo>
                  <a:pt x="8951" y="2568"/>
                </a:lnTo>
                <a:lnTo>
                  <a:pt x="8915" y="2532"/>
                </a:lnTo>
                <a:lnTo>
                  <a:pt x="8878" y="2532"/>
                </a:lnTo>
                <a:lnTo>
                  <a:pt x="8804" y="2568"/>
                </a:lnTo>
                <a:lnTo>
                  <a:pt x="8731" y="2752"/>
                </a:lnTo>
                <a:lnTo>
                  <a:pt x="8658" y="2935"/>
                </a:lnTo>
                <a:lnTo>
                  <a:pt x="8621" y="3339"/>
                </a:lnTo>
                <a:lnTo>
                  <a:pt x="8584" y="3705"/>
                </a:lnTo>
                <a:lnTo>
                  <a:pt x="8621" y="4072"/>
                </a:lnTo>
                <a:lnTo>
                  <a:pt x="8694" y="4439"/>
                </a:lnTo>
                <a:lnTo>
                  <a:pt x="8768" y="4806"/>
                </a:lnTo>
                <a:lnTo>
                  <a:pt x="8804" y="4879"/>
                </a:lnTo>
                <a:lnTo>
                  <a:pt x="8878" y="4953"/>
                </a:lnTo>
                <a:lnTo>
                  <a:pt x="8951" y="4989"/>
                </a:lnTo>
                <a:lnTo>
                  <a:pt x="9061" y="4953"/>
                </a:lnTo>
                <a:lnTo>
                  <a:pt x="9135" y="4916"/>
                </a:lnTo>
                <a:lnTo>
                  <a:pt x="9208" y="4879"/>
                </a:lnTo>
                <a:lnTo>
                  <a:pt x="9245" y="4769"/>
                </a:lnTo>
                <a:lnTo>
                  <a:pt x="9208" y="4659"/>
                </a:lnTo>
                <a:lnTo>
                  <a:pt x="9135" y="4182"/>
                </a:lnTo>
                <a:lnTo>
                  <a:pt x="9098" y="3669"/>
                </a:lnTo>
                <a:lnTo>
                  <a:pt x="9135" y="3339"/>
                </a:lnTo>
                <a:lnTo>
                  <a:pt x="9208" y="3118"/>
                </a:lnTo>
                <a:lnTo>
                  <a:pt x="9391" y="2972"/>
                </a:lnTo>
                <a:lnTo>
                  <a:pt x="9575" y="2825"/>
                </a:lnTo>
                <a:lnTo>
                  <a:pt x="9795" y="2788"/>
                </a:lnTo>
                <a:lnTo>
                  <a:pt x="9868" y="4072"/>
                </a:lnTo>
                <a:lnTo>
                  <a:pt x="9905" y="4146"/>
                </a:lnTo>
                <a:lnTo>
                  <a:pt x="9942" y="4219"/>
                </a:lnTo>
                <a:lnTo>
                  <a:pt x="10015" y="4292"/>
                </a:lnTo>
                <a:lnTo>
                  <a:pt x="10125" y="4292"/>
                </a:lnTo>
                <a:lnTo>
                  <a:pt x="10198" y="4329"/>
                </a:lnTo>
                <a:lnTo>
                  <a:pt x="10272" y="4292"/>
                </a:lnTo>
                <a:lnTo>
                  <a:pt x="10308" y="4219"/>
                </a:lnTo>
                <a:lnTo>
                  <a:pt x="10345" y="4146"/>
                </a:lnTo>
                <a:lnTo>
                  <a:pt x="10455" y="3559"/>
                </a:lnTo>
                <a:lnTo>
                  <a:pt x="10565" y="3008"/>
                </a:lnTo>
                <a:lnTo>
                  <a:pt x="10602" y="2862"/>
                </a:lnTo>
                <a:lnTo>
                  <a:pt x="10675" y="2752"/>
                </a:lnTo>
                <a:lnTo>
                  <a:pt x="10785" y="2642"/>
                </a:lnTo>
                <a:lnTo>
                  <a:pt x="10895" y="2568"/>
                </a:lnTo>
                <a:lnTo>
                  <a:pt x="11079" y="2568"/>
                </a:lnTo>
                <a:lnTo>
                  <a:pt x="11115" y="2642"/>
                </a:lnTo>
                <a:lnTo>
                  <a:pt x="11115" y="2752"/>
                </a:lnTo>
                <a:lnTo>
                  <a:pt x="11115" y="2862"/>
                </a:lnTo>
                <a:lnTo>
                  <a:pt x="11189" y="3449"/>
                </a:lnTo>
                <a:lnTo>
                  <a:pt x="11299" y="4036"/>
                </a:lnTo>
                <a:lnTo>
                  <a:pt x="11372" y="4256"/>
                </a:lnTo>
                <a:lnTo>
                  <a:pt x="11446" y="4512"/>
                </a:lnTo>
                <a:lnTo>
                  <a:pt x="11556" y="4732"/>
                </a:lnTo>
                <a:lnTo>
                  <a:pt x="11629" y="4806"/>
                </a:lnTo>
                <a:lnTo>
                  <a:pt x="11739" y="4843"/>
                </a:lnTo>
                <a:lnTo>
                  <a:pt x="11849" y="4843"/>
                </a:lnTo>
                <a:lnTo>
                  <a:pt x="11922" y="4806"/>
                </a:lnTo>
                <a:lnTo>
                  <a:pt x="11996" y="4769"/>
                </a:lnTo>
                <a:lnTo>
                  <a:pt x="12032" y="4696"/>
                </a:lnTo>
                <a:lnTo>
                  <a:pt x="12069" y="4586"/>
                </a:lnTo>
                <a:lnTo>
                  <a:pt x="11996" y="4476"/>
                </a:lnTo>
                <a:lnTo>
                  <a:pt x="11922" y="4402"/>
                </a:lnTo>
                <a:lnTo>
                  <a:pt x="11886" y="4256"/>
                </a:lnTo>
                <a:lnTo>
                  <a:pt x="11812" y="4072"/>
                </a:lnTo>
                <a:lnTo>
                  <a:pt x="11776" y="3779"/>
                </a:lnTo>
                <a:lnTo>
                  <a:pt x="11666" y="3339"/>
                </a:lnTo>
                <a:lnTo>
                  <a:pt x="11629" y="2862"/>
                </a:lnTo>
                <a:lnTo>
                  <a:pt x="11629" y="2532"/>
                </a:lnTo>
                <a:lnTo>
                  <a:pt x="11592" y="2385"/>
                </a:lnTo>
                <a:lnTo>
                  <a:pt x="11482" y="2275"/>
                </a:lnTo>
                <a:lnTo>
                  <a:pt x="11299" y="2128"/>
                </a:lnTo>
                <a:lnTo>
                  <a:pt x="11189" y="2091"/>
                </a:lnTo>
                <a:lnTo>
                  <a:pt x="11079" y="2055"/>
                </a:lnTo>
                <a:close/>
                <a:moveTo>
                  <a:pt x="2715" y="1138"/>
                </a:moveTo>
                <a:lnTo>
                  <a:pt x="2569" y="1174"/>
                </a:lnTo>
                <a:lnTo>
                  <a:pt x="2422" y="1284"/>
                </a:lnTo>
                <a:lnTo>
                  <a:pt x="2385" y="1358"/>
                </a:lnTo>
                <a:lnTo>
                  <a:pt x="2165" y="1284"/>
                </a:lnTo>
                <a:lnTo>
                  <a:pt x="1762" y="1284"/>
                </a:lnTo>
                <a:lnTo>
                  <a:pt x="1542" y="1358"/>
                </a:lnTo>
                <a:lnTo>
                  <a:pt x="771" y="1504"/>
                </a:lnTo>
                <a:lnTo>
                  <a:pt x="368" y="1651"/>
                </a:lnTo>
                <a:lnTo>
                  <a:pt x="184" y="1725"/>
                </a:lnTo>
                <a:lnTo>
                  <a:pt x="38" y="1835"/>
                </a:lnTo>
                <a:lnTo>
                  <a:pt x="1" y="1908"/>
                </a:lnTo>
                <a:lnTo>
                  <a:pt x="1" y="1981"/>
                </a:lnTo>
                <a:lnTo>
                  <a:pt x="38" y="2018"/>
                </a:lnTo>
                <a:lnTo>
                  <a:pt x="111" y="2055"/>
                </a:lnTo>
                <a:lnTo>
                  <a:pt x="74" y="2348"/>
                </a:lnTo>
                <a:lnTo>
                  <a:pt x="74" y="2642"/>
                </a:lnTo>
                <a:lnTo>
                  <a:pt x="74" y="3705"/>
                </a:lnTo>
                <a:lnTo>
                  <a:pt x="111" y="4843"/>
                </a:lnTo>
                <a:lnTo>
                  <a:pt x="148" y="5980"/>
                </a:lnTo>
                <a:lnTo>
                  <a:pt x="184" y="6090"/>
                </a:lnTo>
                <a:lnTo>
                  <a:pt x="294" y="6200"/>
                </a:lnTo>
                <a:lnTo>
                  <a:pt x="404" y="6236"/>
                </a:lnTo>
                <a:lnTo>
                  <a:pt x="514" y="6200"/>
                </a:lnTo>
                <a:lnTo>
                  <a:pt x="624" y="6236"/>
                </a:lnTo>
                <a:lnTo>
                  <a:pt x="845" y="6273"/>
                </a:lnTo>
                <a:lnTo>
                  <a:pt x="1028" y="6236"/>
                </a:lnTo>
                <a:lnTo>
                  <a:pt x="1395" y="6163"/>
                </a:lnTo>
                <a:lnTo>
                  <a:pt x="2385" y="5980"/>
                </a:lnTo>
                <a:lnTo>
                  <a:pt x="2605" y="5943"/>
                </a:lnTo>
                <a:lnTo>
                  <a:pt x="2752" y="5906"/>
                </a:lnTo>
                <a:lnTo>
                  <a:pt x="2899" y="5833"/>
                </a:lnTo>
                <a:lnTo>
                  <a:pt x="2972" y="5686"/>
                </a:lnTo>
                <a:lnTo>
                  <a:pt x="2972" y="5576"/>
                </a:lnTo>
                <a:lnTo>
                  <a:pt x="2935" y="5503"/>
                </a:lnTo>
                <a:lnTo>
                  <a:pt x="2825" y="5429"/>
                </a:lnTo>
                <a:lnTo>
                  <a:pt x="2679" y="5393"/>
                </a:lnTo>
                <a:lnTo>
                  <a:pt x="2532" y="5393"/>
                </a:lnTo>
                <a:lnTo>
                  <a:pt x="2385" y="5429"/>
                </a:lnTo>
                <a:lnTo>
                  <a:pt x="2055" y="5503"/>
                </a:lnTo>
                <a:lnTo>
                  <a:pt x="1762" y="5576"/>
                </a:lnTo>
                <a:lnTo>
                  <a:pt x="1028" y="5723"/>
                </a:lnTo>
                <a:lnTo>
                  <a:pt x="698" y="5796"/>
                </a:lnTo>
                <a:lnTo>
                  <a:pt x="661" y="4953"/>
                </a:lnTo>
                <a:lnTo>
                  <a:pt x="624" y="4109"/>
                </a:lnTo>
                <a:lnTo>
                  <a:pt x="845" y="4109"/>
                </a:lnTo>
                <a:lnTo>
                  <a:pt x="1028" y="4072"/>
                </a:lnTo>
                <a:lnTo>
                  <a:pt x="1431" y="3962"/>
                </a:lnTo>
                <a:lnTo>
                  <a:pt x="2459" y="3742"/>
                </a:lnTo>
                <a:lnTo>
                  <a:pt x="2495" y="3779"/>
                </a:lnTo>
                <a:lnTo>
                  <a:pt x="2605" y="3779"/>
                </a:lnTo>
                <a:lnTo>
                  <a:pt x="2679" y="3742"/>
                </a:lnTo>
                <a:lnTo>
                  <a:pt x="2752" y="3705"/>
                </a:lnTo>
                <a:lnTo>
                  <a:pt x="2789" y="3669"/>
                </a:lnTo>
                <a:lnTo>
                  <a:pt x="2862" y="3559"/>
                </a:lnTo>
                <a:lnTo>
                  <a:pt x="2899" y="3485"/>
                </a:lnTo>
                <a:lnTo>
                  <a:pt x="2899" y="3412"/>
                </a:lnTo>
                <a:lnTo>
                  <a:pt x="2862" y="3339"/>
                </a:lnTo>
                <a:lnTo>
                  <a:pt x="2825" y="3265"/>
                </a:lnTo>
                <a:lnTo>
                  <a:pt x="2715" y="3155"/>
                </a:lnTo>
                <a:lnTo>
                  <a:pt x="2532" y="3155"/>
                </a:lnTo>
                <a:lnTo>
                  <a:pt x="1431" y="3449"/>
                </a:lnTo>
                <a:lnTo>
                  <a:pt x="1028" y="3522"/>
                </a:lnTo>
                <a:lnTo>
                  <a:pt x="808" y="3595"/>
                </a:lnTo>
                <a:lnTo>
                  <a:pt x="624" y="3632"/>
                </a:lnTo>
                <a:lnTo>
                  <a:pt x="588" y="2788"/>
                </a:lnTo>
                <a:lnTo>
                  <a:pt x="588" y="2458"/>
                </a:lnTo>
                <a:lnTo>
                  <a:pt x="551" y="2091"/>
                </a:lnTo>
                <a:lnTo>
                  <a:pt x="1065" y="1981"/>
                </a:lnTo>
                <a:lnTo>
                  <a:pt x="1615" y="1835"/>
                </a:lnTo>
                <a:lnTo>
                  <a:pt x="1798" y="1798"/>
                </a:lnTo>
                <a:lnTo>
                  <a:pt x="2055" y="1798"/>
                </a:lnTo>
                <a:lnTo>
                  <a:pt x="2165" y="1871"/>
                </a:lnTo>
                <a:lnTo>
                  <a:pt x="2238" y="1908"/>
                </a:lnTo>
                <a:lnTo>
                  <a:pt x="2312" y="1945"/>
                </a:lnTo>
                <a:lnTo>
                  <a:pt x="2422" y="1945"/>
                </a:lnTo>
                <a:lnTo>
                  <a:pt x="2495" y="1908"/>
                </a:lnTo>
                <a:lnTo>
                  <a:pt x="3009" y="1651"/>
                </a:lnTo>
                <a:lnTo>
                  <a:pt x="3082" y="1615"/>
                </a:lnTo>
                <a:lnTo>
                  <a:pt x="3119" y="1578"/>
                </a:lnTo>
                <a:lnTo>
                  <a:pt x="3156" y="1431"/>
                </a:lnTo>
                <a:lnTo>
                  <a:pt x="3119" y="1284"/>
                </a:lnTo>
                <a:lnTo>
                  <a:pt x="3082" y="1248"/>
                </a:lnTo>
                <a:lnTo>
                  <a:pt x="3009" y="1174"/>
                </a:lnTo>
                <a:lnTo>
                  <a:pt x="2862" y="1138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735" name="Google Shape;735;p15"/>
          <p:cNvSpPr/>
          <p:nvPr/>
        </p:nvSpPr>
        <p:spPr>
          <a:xfrm>
            <a:off x="8052572" y="4825260"/>
            <a:ext cx="589992" cy="414129"/>
          </a:xfrm>
          <a:custGeom>
            <a:avLst/>
            <a:gdLst/>
            <a:ahLst/>
            <a:cxnLst/>
            <a:rect l="l" t="t" r="r" b="b"/>
            <a:pathLst>
              <a:path w="20800" h="14600" extrusionOk="0">
                <a:moveTo>
                  <a:pt x="5466" y="441"/>
                </a:moveTo>
                <a:lnTo>
                  <a:pt x="5650" y="478"/>
                </a:lnTo>
                <a:lnTo>
                  <a:pt x="5577" y="478"/>
                </a:lnTo>
                <a:lnTo>
                  <a:pt x="5466" y="441"/>
                </a:lnTo>
                <a:close/>
                <a:moveTo>
                  <a:pt x="4843" y="478"/>
                </a:moveTo>
                <a:lnTo>
                  <a:pt x="4806" y="514"/>
                </a:lnTo>
                <a:lnTo>
                  <a:pt x="4586" y="551"/>
                </a:lnTo>
                <a:lnTo>
                  <a:pt x="4843" y="478"/>
                </a:lnTo>
                <a:close/>
                <a:moveTo>
                  <a:pt x="5173" y="808"/>
                </a:moveTo>
                <a:lnTo>
                  <a:pt x="5210" y="844"/>
                </a:lnTo>
                <a:lnTo>
                  <a:pt x="5246" y="918"/>
                </a:lnTo>
                <a:lnTo>
                  <a:pt x="5356" y="991"/>
                </a:lnTo>
                <a:lnTo>
                  <a:pt x="5503" y="1028"/>
                </a:lnTo>
                <a:lnTo>
                  <a:pt x="5760" y="1028"/>
                </a:lnTo>
                <a:lnTo>
                  <a:pt x="5870" y="991"/>
                </a:lnTo>
                <a:lnTo>
                  <a:pt x="5980" y="991"/>
                </a:lnTo>
                <a:lnTo>
                  <a:pt x="6017" y="1028"/>
                </a:lnTo>
                <a:lnTo>
                  <a:pt x="6053" y="1101"/>
                </a:lnTo>
                <a:lnTo>
                  <a:pt x="6163" y="1431"/>
                </a:lnTo>
                <a:lnTo>
                  <a:pt x="6163" y="1725"/>
                </a:lnTo>
                <a:lnTo>
                  <a:pt x="6127" y="2055"/>
                </a:lnTo>
                <a:lnTo>
                  <a:pt x="6053" y="2348"/>
                </a:lnTo>
                <a:lnTo>
                  <a:pt x="5980" y="2532"/>
                </a:lnTo>
                <a:lnTo>
                  <a:pt x="5907" y="2715"/>
                </a:lnTo>
                <a:lnTo>
                  <a:pt x="5650" y="3009"/>
                </a:lnTo>
                <a:lnTo>
                  <a:pt x="5393" y="3229"/>
                </a:lnTo>
                <a:lnTo>
                  <a:pt x="5063" y="3412"/>
                </a:lnTo>
                <a:lnTo>
                  <a:pt x="5063" y="3375"/>
                </a:lnTo>
                <a:lnTo>
                  <a:pt x="5063" y="3302"/>
                </a:lnTo>
                <a:lnTo>
                  <a:pt x="5026" y="3265"/>
                </a:lnTo>
                <a:lnTo>
                  <a:pt x="4953" y="3229"/>
                </a:lnTo>
                <a:lnTo>
                  <a:pt x="4880" y="3229"/>
                </a:lnTo>
                <a:lnTo>
                  <a:pt x="5063" y="2789"/>
                </a:lnTo>
                <a:lnTo>
                  <a:pt x="5063" y="2715"/>
                </a:lnTo>
                <a:lnTo>
                  <a:pt x="4990" y="2679"/>
                </a:lnTo>
                <a:lnTo>
                  <a:pt x="4953" y="2679"/>
                </a:lnTo>
                <a:lnTo>
                  <a:pt x="4880" y="2715"/>
                </a:lnTo>
                <a:lnTo>
                  <a:pt x="4549" y="3229"/>
                </a:lnTo>
                <a:lnTo>
                  <a:pt x="4329" y="3559"/>
                </a:lnTo>
                <a:lnTo>
                  <a:pt x="4109" y="3522"/>
                </a:lnTo>
                <a:lnTo>
                  <a:pt x="3853" y="3486"/>
                </a:lnTo>
                <a:lnTo>
                  <a:pt x="3706" y="3449"/>
                </a:lnTo>
                <a:lnTo>
                  <a:pt x="3999" y="3192"/>
                </a:lnTo>
                <a:lnTo>
                  <a:pt x="4586" y="2642"/>
                </a:lnTo>
                <a:lnTo>
                  <a:pt x="4586" y="2568"/>
                </a:lnTo>
                <a:lnTo>
                  <a:pt x="4586" y="2495"/>
                </a:lnTo>
                <a:lnTo>
                  <a:pt x="4513" y="2458"/>
                </a:lnTo>
                <a:lnTo>
                  <a:pt x="4439" y="2458"/>
                </a:lnTo>
                <a:lnTo>
                  <a:pt x="3486" y="3119"/>
                </a:lnTo>
                <a:lnTo>
                  <a:pt x="3302" y="3265"/>
                </a:lnTo>
                <a:lnTo>
                  <a:pt x="3229" y="3192"/>
                </a:lnTo>
                <a:lnTo>
                  <a:pt x="3266" y="3082"/>
                </a:lnTo>
                <a:lnTo>
                  <a:pt x="3302" y="3009"/>
                </a:lnTo>
                <a:lnTo>
                  <a:pt x="3266" y="2935"/>
                </a:lnTo>
                <a:lnTo>
                  <a:pt x="3229" y="2899"/>
                </a:lnTo>
                <a:lnTo>
                  <a:pt x="3339" y="2935"/>
                </a:lnTo>
                <a:lnTo>
                  <a:pt x="3669" y="2752"/>
                </a:lnTo>
                <a:lnTo>
                  <a:pt x="4733" y="2055"/>
                </a:lnTo>
                <a:lnTo>
                  <a:pt x="4770" y="1982"/>
                </a:lnTo>
                <a:lnTo>
                  <a:pt x="4770" y="1945"/>
                </a:lnTo>
                <a:lnTo>
                  <a:pt x="4733" y="1872"/>
                </a:lnTo>
                <a:lnTo>
                  <a:pt x="4660" y="1872"/>
                </a:lnTo>
                <a:lnTo>
                  <a:pt x="4329" y="1982"/>
                </a:lnTo>
                <a:lnTo>
                  <a:pt x="3816" y="2202"/>
                </a:lnTo>
                <a:lnTo>
                  <a:pt x="3302" y="2458"/>
                </a:lnTo>
                <a:lnTo>
                  <a:pt x="3082" y="2642"/>
                </a:lnTo>
                <a:lnTo>
                  <a:pt x="2935" y="2789"/>
                </a:lnTo>
                <a:lnTo>
                  <a:pt x="2899" y="2605"/>
                </a:lnTo>
                <a:lnTo>
                  <a:pt x="2899" y="2458"/>
                </a:lnTo>
                <a:lnTo>
                  <a:pt x="3082" y="2385"/>
                </a:lnTo>
                <a:lnTo>
                  <a:pt x="3266" y="2238"/>
                </a:lnTo>
                <a:lnTo>
                  <a:pt x="3632" y="2018"/>
                </a:lnTo>
                <a:lnTo>
                  <a:pt x="4109" y="1725"/>
                </a:lnTo>
                <a:lnTo>
                  <a:pt x="4586" y="1505"/>
                </a:lnTo>
                <a:lnTo>
                  <a:pt x="4660" y="1431"/>
                </a:lnTo>
                <a:lnTo>
                  <a:pt x="4660" y="1358"/>
                </a:lnTo>
                <a:lnTo>
                  <a:pt x="4586" y="1321"/>
                </a:lnTo>
                <a:lnTo>
                  <a:pt x="4513" y="1285"/>
                </a:lnTo>
                <a:lnTo>
                  <a:pt x="4256" y="1358"/>
                </a:lnTo>
                <a:lnTo>
                  <a:pt x="3963" y="1431"/>
                </a:lnTo>
                <a:lnTo>
                  <a:pt x="3706" y="1505"/>
                </a:lnTo>
                <a:lnTo>
                  <a:pt x="3449" y="1651"/>
                </a:lnTo>
                <a:lnTo>
                  <a:pt x="3156" y="1798"/>
                </a:lnTo>
                <a:lnTo>
                  <a:pt x="3302" y="1578"/>
                </a:lnTo>
                <a:lnTo>
                  <a:pt x="3486" y="1358"/>
                </a:lnTo>
                <a:lnTo>
                  <a:pt x="3779" y="1211"/>
                </a:lnTo>
                <a:lnTo>
                  <a:pt x="4109" y="1065"/>
                </a:lnTo>
                <a:lnTo>
                  <a:pt x="4733" y="844"/>
                </a:lnTo>
                <a:lnTo>
                  <a:pt x="4770" y="918"/>
                </a:lnTo>
                <a:lnTo>
                  <a:pt x="4843" y="991"/>
                </a:lnTo>
                <a:lnTo>
                  <a:pt x="4916" y="991"/>
                </a:lnTo>
                <a:lnTo>
                  <a:pt x="4990" y="1028"/>
                </a:lnTo>
                <a:lnTo>
                  <a:pt x="5063" y="991"/>
                </a:lnTo>
                <a:lnTo>
                  <a:pt x="5100" y="955"/>
                </a:lnTo>
                <a:lnTo>
                  <a:pt x="5173" y="881"/>
                </a:lnTo>
                <a:lnTo>
                  <a:pt x="5173" y="808"/>
                </a:lnTo>
                <a:close/>
                <a:moveTo>
                  <a:pt x="9648" y="3302"/>
                </a:moveTo>
                <a:lnTo>
                  <a:pt x="9905" y="3375"/>
                </a:lnTo>
                <a:lnTo>
                  <a:pt x="9905" y="3412"/>
                </a:lnTo>
                <a:lnTo>
                  <a:pt x="10125" y="3632"/>
                </a:lnTo>
                <a:lnTo>
                  <a:pt x="10308" y="3889"/>
                </a:lnTo>
                <a:lnTo>
                  <a:pt x="10162" y="4036"/>
                </a:lnTo>
                <a:lnTo>
                  <a:pt x="9978" y="4182"/>
                </a:lnTo>
                <a:lnTo>
                  <a:pt x="9795" y="4293"/>
                </a:lnTo>
                <a:lnTo>
                  <a:pt x="9612" y="4329"/>
                </a:lnTo>
                <a:lnTo>
                  <a:pt x="9501" y="4293"/>
                </a:lnTo>
                <a:lnTo>
                  <a:pt x="9428" y="4256"/>
                </a:lnTo>
                <a:lnTo>
                  <a:pt x="9501" y="4146"/>
                </a:lnTo>
                <a:lnTo>
                  <a:pt x="9501" y="4072"/>
                </a:lnTo>
                <a:lnTo>
                  <a:pt x="9465" y="3999"/>
                </a:lnTo>
                <a:lnTo>
                  <a:pt x="9391" y="3926"/>
                </a:lnTo>
                <a:lnTo>
                  <a:pt x="9245" y="3926"/>
                </a:lnTo>
                <a:lnTo>
                  <a:pt x="9465" y="3816"/>
                </a:lnTo>
                <a:lnTo>
                  <a:pt x="9501" y="3779"/>
                </a:lnTo>
                <a:lnTo>
                  <a:pt x="9538" y="3742"/>
                </a:lnTo>
                <a:lnTo>
                  <a:pt x="9538" y="3632"/>
                </a:lnTo>
                <a:lnTo>
                  <a:pt x="9465" y="3559"/>
                </a:lnTo>
                <a:lnTo>
                  <a:pt x="9391" y="3522"/>
                </a:lnTo>
                <a:lnTo>
                  <a:pt x="9355" y="3522"/>
                </a:lnTo>
                <a:lnTo>
                  <a:pt x="9061" y="3632"/>
                </a:lnTo>
                <a:lnTo>
                  <a:pt x="9208" y="3375"/>
                </a:lnTo>
                <a:lnTo>
                  <a:pt x="9281" y="3412"/>
                </a:lnTo>
                <a:lnTo>
                  <a:pt x="9355" y="3412"/>
                </a:lnTo>
                <a:lnTo>
                  <a:pt x="9501" y="3375"/>
                </a:lnTo>
                <a:lnTo>
                  <a:pt x="9648" y="3302"/>
                </a:lnTo>
                <a:close/>
                <a:moveTo>
                  <a:pt x="1505" y="4329"/>
                </a:moveTo>
                <a:lnTo>
                  <a:pt x="1615" y="4366"/>
                </a:lnTo>
                <a:lnTo>
                  <a:pt x="1725" y="4439"/>
                </a:lnTo>
                <a:lnTo>
                  <a:pt x="1872" y="4586"/>
                </a:lnTo>
                <a:lnTo>
                  <a:pt x="1908" y="4769"/>
                </a:lnTo>
                <a:lnTo>
                  <a:pt x="1945" y="4916"/>
                </a:lnTo>
                <a:lnTo>
                  <a:pt x="1908" y="5100"/>
                </a:lnTo>
                <a:lnTo>
                  <a:pt x="1872" y="5246"/>
                </a:lnTo>
                <a:lnTo>
                  <a:pt x="1762" y="5393"/>
                </a:lnTo>
                <a:lnTo>
                  <a:pt x="1615" y="5503"/>
                </a:lnTo>
                <a:lnTo>
                  <a:pt x="1468" y="5576"/>
                </a:lnTo>
                <a:lnTo>
                  <a:pt x="1432" y="5430"/>
                </a:lnTo>
                <a:lnTo>
                  <a:pt x="1432" y="5283"/>
                </a:lnTo>
                <a:lnTo>
                  <a:pt x="1432" y="5210"/>
                </a:lnTo>
                <a:lnTo>
                  <a:pt x="1395" y="5136"/>
                </a:lnTo>
                <a:lnTo>
                  <a:pt x="1395" y="5063"/>
                </a:lnTo>
                <a:lnTo>
                  <a:pt x="1321" y="4989"/>
                </a:lnTo>
                <a:lnTo>
                  <a:pt x="1285" y="4953"/>
                </a:lnTo>
                <a:lnTo>
                  <a:pt x="1175" y="4989"/>
                </a:lnTo>
                <a:lnTo>
                  <a:pt x="1028" y="5063"/>
                </a:lnTo>
                <a:lnTo>
                  <a:pt x="1138" y="4989"/>
                </a:lnTo>
                <a:lnTo>
                  <a:pt x="1321" y="4879"/>
                </a:lnTo>
                <a:lnTo>
                  <a:pt x="1468" y="4769"/>
                </a:lnTo>
                <a:lnTo>
                  <a:pt x="1542" y="4696"/>
                </a:lnTo>
                <a:lnTo>
                  <a:pt x="1505" y="4623"/>
                </a:lnTo>
                <a:lnTo>
                  <a:pt x="1468" y="4549"/>
                </a:lnTo>
                <a:lnTo>
                  <a:pt x="1395" y="4513"/>
                </a:lnTo>
                <a:lnTo>
                  <a:pt x="1432" y="4476"/>
                </a:lnTo>
                <a:lnTo>
                  <a:pt x="1468" y="4439"/>
                </a:lnTo>
                <a:lnTo>
                  <a:pt x="1468" y="4403"/>
                </a:lnTo>
                <a:lnTo>
                  <a:pt x="1432" y="4329"/>
                </a:lnTo>
                <a:close/>
                <a:moveTo>
                  <a:pt x="1138" y="5576"/>
                </a:moveTo>
                <a:lnTo>
                  <a:pt x="1138" y="5650"/>
                </a:lnTo>
                <a:lnTo>
                  <a:pt x="1028" y="5613"/>
                </a:lnTo>
                <a:lnTo>
                  <a:pt x="1138" y="5576"/>
                </a:lnTo>
                <a:close/>
                <a:moveTo>
                  <a:pt x="7887" y="5907"/>
                </a:moveTo>
                <a:lnTo>
                  <a:pt x="8218" y="5980"/>
                </a:lnTo>
                <a:lnTo>
                  <a:pt x="8291" y="6090"/>
                </a:lnTo>
                <a:lnTo>
                  <a:pt x="8401" y="6163"/>
                </a:lnTo>
                <a:lnTo>
                  <a:pt x="8511" y="6273"/>
                </a:lnTo>
                <a:lnTo>
                  <a:pt x="8621" y="6383"/>
                </a:lnTo>
                <a:lnTo>
                  <a:pt x="8694" y="6530"/>
                </a:lnTo>
                <a:lnTo>
                  <a:pt x="8768" y="6677"/>
                </a:lnTo>
                <a:lnTo>
                  <a:pt x="8805" y="6934"/>
                </a:lnTo>
                <a:lnTo>
                  <a:pt x="8768" y="7154"/>
                </a:lnTo>
                <a:lnTo>
                  <a:pt x="8658" y="7374"/>
                </a:lnTo>
                <a:lnTo>
                  <a:pt x="8548" y="7557"/>
                </a:lnTo>
                <a:lnTo>
                  <a:pt x="8438" y="7704"/>
                </a:lnTo>
                <a:lnTo>
                  <a:pt x="8291" y="7814"/>
                </a:lnTo>
                <a:lnTo>
                  <a:pt x="8144" y="7887"/>
                </a:lnTo>
                <a:lnTo>
                  <a:pt x="7998" y="7961"/>
                </a:lnTo>
                <a:lnTo>
                  <a:pt x="8071" y="7594"/>
                </a:lnTo>
                <a:lnTo>
                  <a:pt x="8071" y="7520"/>
                </a:lnTo>
                <a:lnTo>
                  <a:pt x="8034" y="7484"/>
                </a:lnTo>
                <a:lnTo>
                  <a:pt x="7961" y="7484"/>
                </a:lnTo>
                <a:lnTo>
                  <a:pt x="7924" y="7520"/>
                </a:lnTo>
                <a:lnTo>
                  <a:pt x="7741" y="7741"/>
                </a:lnTo>
                <a:lnTo>
                  <a:pt x="7557" y="7997"/>
                </a:lnTo>
                <a:lnTo>
                  <a:pt x="7264" y="7924"/>
                </a:lnTo>
                <a:lnTo>
                  <a:pt x="7484" y="7594"/>
                </a:lnTo>
                <a:lnTo>
                  <a:pt x="7741" y="7337"/>
                </a:lnTo>
                <a:lnTo>
                  <a:pt x="7741" y="7264"/>
                </a:lnTo>
                <a:lnTo>
                  <a:pt x="7741" y="7227"/>
                </a:lnTo>
                <a:lnTo>
                  <a:pt x="7631" y="7227"/>
                </a:lnTo>
                <a:lnTo>
                  <a:pt x="7447" y="7337"/>
                </a:lnTo>
                <a:lnTo>
                  <a:pt x="7264" y="7447"/>
                </a:lnTo>
                <a:lnTo>
                  <a:pt x="7080" y="7594"/>
                </a:lnTo>
                <a:lnTo>
                  <a:pt x="6934" y="7777"/>
                </a:lnTo>
                <a:lnTo>
                  <a:pt x="6860" y="7704"/>
                </a:lnTo>
                <a:lnTo>
                  <a:pt x="6714" y="7557"/>
                </a:lnTo>
                <a:lnTo>
                  <a:pt x="7227" y="7264"/>
                </a:lnTo>
                <a:lnTo>
                  <a:pt x="7741" y="6934"/>
                </a:lnTo>
                <a:lnTo>
                  <a:pt x="7741" y="6897"/>
                </a:lnTo>
                <a:lnTo>
                  <a:pt x="7704" y="6860"/>
                </a:lnTo>
                <a:lnTo>
                  <a:pt x="7411" y="6860"/>
                </a:lnTo>
                <a:lnTo>
                  <a:pt x="7080" y="6934"/>
                </a:lnTo>
                <a:lnTo>
                  <a:pt x="6787" y="7044"/>
                </a:lnTo>
                <a:lnTo>
                  <a:pt x="6530" y="7227"/>
                </a:lnTo>
                <a:lnTo>
                  <a:pt x="6494" y="7007"/>
                </a:lnTo>
                <a:lnTo>
                  <a:pt x="6494" y="6750"/>
                </a:lnTo>
                <a:lnTo>
                  <a:pt x="6604" y="6713"/>
                </a:lnTo>
                <a:lnTo>
                  <a:pt x="6970" y="6603"/>
                </a:lnTo>
                <a:lnTo>
                  <a:pt x="7117" y="6530"/>
                </a:lnTo>
                <a:lnTo>
                  <a:pt x="7301" y="6420"/>
                </a:lnTo>
                <a:lnTo>
                  <a:pt x="7337" y="6347"/>
                </a:lnTo>
                <a:lnTo>
                  <a:pt x="7337" y="6310"/>
                </a:lnTo>
                <a:lnTo>
                  <a:pt x="7301" y="6310"/>
                </a:lnTo>
                <a:lnTo>
                  <a:pt x="7007" y="6273"/>
                </a:lnTo>
                <a:lnTo>
                  <a:pt x="6750" y="6310"/>
                </a:lnTo>
                <a:lnTo>
                  <a:pt x="6750" y="6310"/>
                </a:lnTo>
                <a:lnTo>
                  <a:pt x="6860" y="6200"/>
                </a:lnTo>
                <a:lnTo>
                  <a:pt x="6970" y="6090"/>
                </a:lnTo>
                <a:lnTo>
                  <a:pt x="7117" y="6017"/>
                </a:lnTo>
                <a:lnTo>
                  <a:pt x="7264" y="5943"/>
                </a:lnTo>
                <a:lnTo>
                  <a:pt x="7557" y="5907"/>
                </a:lnTo>
                <a:close/>
                <a:moveTo>
                  <a:pt x="4953" y="1"/>
                </a:moveTo>
                <a:lnTo>
                  <a:pt x="4733" y="37"/>
                </a:lnTo>
                <a:lnTo>
                  <a:pt x="4476" y="111"/>
                </a:lnTo>
                <a:lnTo>
                  <a:pt x="4256" y="184"/>
                </a:lnTo>
                <a:lnTo>
                  <a:pt x="4036" y="294"/>
                </a:lnTo>
                <a:lnTo>
                  <a:pt x="3632" y="551"/>
                </a:lnTo>
                <a:lnTo>
                  <a:pt x="3302" y="881"/>
                </a:lnTo>
                <a:lnTo>
                  <a:pt x="2972" y="1248"/>
                </a:lnTo>
                <a:lnTo>
                  <a:pt x="2679" y="1651"/>
                </a:lnTo>
                <a:lnTo>
                  <a:pt x="2569" y="1872"/>
                </a:lnTo>
                <a:lnTo>
                  <a:pt x="2495" y="2092"/>
                </a:lnTo>
                <a:lnTo>
                  <a:pt x="2422" y="2348"/>
                </a:lnTo>
                <a:lnTo>
                  <a:pt x="2385" y="2568"/>
                </a:lnTo>
                <a:lnTo>
                  <a:pt x="2422" y="2789"/>
                </a:lnTo>
                <a:lnTo>
                  <a:pt x="2459" y="2935"/>
                </a:lnTo>
                <a:lnTo>
                  <a:pt x="2532" y="3119"/>
                </a:lnTo>
                <a:lnTo>
                  <a:pt x="2605" y="3265"/>
                </a:lnTo>
                <a:lnTo>
                  <a:pt x="2495" y="3339"/>
                </a:lnTo>
                <a:lnTo>
                  <a:pt x="2018" y="3559"/>
                </a:lnTo>
                <a:lnTo>
                  <a:pt x="1798" y="3706"/>
                </a:lnTo>
                <a:lnTo>
                  <a:pt x="1688" y="3779"/>
                </a:lnTo>
                <a:lnTo>
                  <a:pt x="1578" y="3852"/>
                </a:lnTo>
                <a:lnTo>
                  <a:pt x="1065" y="3852"/>
                </a:lnTo>
                <a:lnTo>
                  <a:pt x="881" y="3926"/>
                </a:lnTo>
                <a:lnTo>
                  <a:pt x="735" y="3999"/>
                </a:lnTo>
                <a:lnTo>
                  <a:pt x="588" y="4109"/>
                </a:lnTo>
                <a:lnTo>
                  <a:pt x="478" y="4256"/>
                </a:lnTo>
                <a:lnTo>
                  <a:pt x="368" y="4403"/>
                </a:lnTo>
                <a:lnTo>
                  <a:pt x="184" y="4623"/>
                </a:lnTo>
                <a:lnTo>
                  <a:pt x="74" y="4879"/>
                </a:lnTo>
                <a:lnTo>
                  <a:pt x="38" y="4989"/>
                </a:lnTo>
                <a:lnTo>
                  <a:pt x="1" y="5136"/>
                </a:lnTo>
                <a:lnTo>
                  <a:pt x="38" y="5283"/>
                </a:lnTo>
                <a:lnTo>
                  <a:pt x="74" y="5430"/>
                </a:lnTo>
                <a:lnTo>
                  <a:pt x="184" y="5576"/>
                </a:lnTo>
                <a:lnTo>
                  <a:pt x="258" y="5723"/>
                </a:lnTo>
                <a:lnTo>
                  <a:pt x="404" y="5833"/>
                </a:lnTo>
                <a:lnTo>
                  <a:pt x="514" y="5943"/>
                </a:lnTo>
                <a:lnTo>
                  <a:pt x="661" y="6017"/>
                </a:lnTo>
                <a:lnTo>
                  <a:pt x="845" y="6053"/>
                </a:lnTo>
                <a:lnTo>
                  <a:pt x="1175" y="6127"/>
                </a:lnTo>
                <a:lnTo>
                  <a:pt x="1358" y="6127"/>
                </a:lnTo>
                <a:lnTo>
                  <a:pt x="1505" y="6090"/>
                </a:lnTo>
                <a:lnTo>
                  <a:pt x="1688" y="6053"/>
                </a:lnTo>
                <a:lnTo>
                  <a:pt x="1835" y="5980"/>
                </a:lnTo>
                <a:lnTo>
                  <a:pt x="2055" y="5760"/>
                </a:lnTo>
                <a:lnTo>
                  <a:pt x="2275" y="5503"/>
                </a:lnTo>
                <a:lnTo>
                  <a:pt x="2385" y="5210"/>
                </a:lnTo>
                <a:lnTo>
                  <a:pt x="2422" y="5063"/>
                </a:lnTo>
                <a:lnTo>
                  <a:pt x="2422" y="4879"/>
                </a:lnTo>
                <a:lnTo>
                  <a:pt x="2385" y="4733"/>
                </a:lnTo>
                <a:lnTo>
                  <a:pt x="2349" y="4586"/>
                </a:lnTo>
                <a:lnTo>
                  <a:pt x="2275" y="4403"/>
                </a:lnTo>
                <a:lnTo>
                  <a:pt x="2202" y="4256"/>
                </a:lnTo>
                <a:lnTo>
                  <a:pt x="2092" y="4146"/>
                </a:lnTo>
                <a:lnTo>
                  <a:pt x="2055" y="4109"/>
                </a:lnTo>
                <a:lnTo>
                  <a:pt x="2165" y="4036"/>
                </a:lnTo>
                <a:lnTo>
                  <a:pt x="2495" y="3816"/>
                </a:lnTo>
                <a:lnTo>
                  <a:pt x="2679" y="3669"/>
                </a:lnTo>
                <a:lnTo>
                  <a:pt x="2862" y="3522"/>
                </a:lnTo>
                <a:lnTo>
                  <a:pt x="3119" y="3706"/>
                </a:lnTo>
                <a:lnTo>
                  <a:pt x="3156" y="3779"/>
                </a:lnTo>
                <a:lnTo>
                  <a:pt x="3229" y="3816"/>
                </a:lnTo>
                <a:lnTo>
                  <a:pt x="3339" y="3816"/>
                </a:lnTo>
                <a:lnTo>
                  <a:pt x="3706" y="3962"/>
                </a:lnTo>
                <a:lnTo>
                  <a:pt x="4109" y="4036"/>
                </a:lnTo>
                <a:lnTo>
                  <a:pt x="4513" y="4072"/>
                </a:lnTo>
                <a:lnTo>
                  <a:pt x="4880" y="3999"/>
                </a:lnTo>
                <a:lnTo>
                  <a:pt x="5246" y="3889"/>
                </a:lnTo>
                <a:lnTo>
                  <a:pt x="5283" y="3962"/>
                </a:lnTo>
                <a:lnTo>
                  <a:pt x="5320" y="4036"/>
                </a:lnTo>
                <a:lnTo>
                  <a:pt x="5540" y="4219"/>
                </a:lnTo>
                <a:lnTo>
                  <a:pt x="5723" y="4439"/>
                </a:lnTo>
                <a:lnTo>
                  <a:pt x="5980" y="4916"/>
                </a:lnTo>
                <a:lnTo>
                  <a:pt x="6200" y="5430"/>
                </a:lnTo>
                <a:lnTo>
                  <a:pt x="6347" y="5650"/>
                </a:lnTo>
                <a:lnTo>
                  <a:pt x="6530" y="5870"/>
                </a:lnTo>
                <a:lnTo>
                  <a:pt x="6347" y="6017"/>
                </a:lnTo>
                <a:lnTo>
                  <a:pt x="6237" y="6200"/>
                </a:lnTo>
                <a:lnTo>
                  <a:pt x="6127" y="6383"/>
                </a:lnTo>
                <a:lnTo>
                  <a:pt x="6053" y="6567"/>
                </a:lnTo>
                <a:lnTo>
                  <a:pt x="5797" y="6713"/>
                </a:lnTo>
                <a:lnTo>
                  <a:pt x="5723" y="6824"/>
                </a:lnTo>
                <a:lnTo>
                  <a:pt x="5723" y="6934"/>
                </a:lnTo>
                <a:lnTo>
                  <a:pt x="5760" y="7044"/>
                </a:lnTo>
                <a:lnTo>
                  <a:pt x="5833" y="7080"/>
                </a:lnTo>
                <a:lnTo>
                  <a:pt x="6017" y="7080"/>
                </a:lnTo>
                <a:lnTo>
                  <a:pt x="6053" y="7300"/>
                </a:lnTo>
                <a:lnTo>
                  <a:pt x="6127" y="7520"/>
                </a:lnTo>
                <a:lnTo>
                  <a:pt x="6127" y="7631"/>
                </a:lnTo>
                <a:lnTo>
                  <a:pt x="6127" y="7741"/>
                </a:lnTo>
                <a:lnTo>
                  <a:pt x="6200" y="7814"/>
                </a:lnTo>
                <a:lnTo>
                  <a:pt x="6310" y="7851"/>
                </a:lnTo>
                <a:lnTo>
                  <a:pt x="6347" y="7851"/>
                </a:lnTo>
                <a:lnTo>
                  <a:pt x="6494" y="8034"/>
                </a:lnTo>
                <a:lnTo>
                  <a:pt x="6640" y="8144"/>
                </a:lnTo>
                <a:lnTo>
                  <a:pt x="6787" y="8254"/>
                </a:lnTo>
                <a:lnTo>
                  <a:pt x="6860" y="8291"/>
                </a:lnTo>
                <a:lnTo>
                  <a:pt x="6934" y="8327"/>
                </a:lnTo>
                <a:lnTo>
                  <a:pt x="7191" y="8438"/>
                </a:lnTo>
                <a:lnTo>
                  <a:pt x="7447" y="8474"/>
                </a:lnTo>
                <a:lnTo>
                  <a:pt x="7741" y="8474"/>
                </a:lnTo>
                <a:lnTo>
                  <a:pt x="7998" y="8438"/>
                </a:lnTo>
                <a:lnTo>
                  <a:pt x="8254" y="8364"/>
                </a:lnTo>
                <a:lnTo>
                  <a:pt x="8511" y="8254"/>
                </a:lnTo>
                <a:lnTo>
                  <a:pt x="8731" y="8071"/>
                </a:lnTo>
                <a:lnTo>
                  <a:pt x="8915" y="7887"/>
                </a:lnTo>
                <a:lnTo>
                  <a:pt x="9098" y="7631"/>
                </a:lnTo>
                <a:lnTo>
                  <a:pt x="9245" y="7300"/>
                </a:lnTo>
                <a:lnTo>
                  <a:pt x="9281" y="7007"/>
                </a:lnTo>
                <a:lnTo>
                  <a:pt x="9318" y="6824"/>
                </a:lnTo>
                <a:lnTo>
                  <a:pt x="9281" y="6677"/>
                </a:lnTo>
                <a:lnTo>
                  <a:pt x="9208" y="6457"/>
                </a:lnTo>
                <a:lnTo>
                  <a:pt x="9135" y="6200"/>
                </a:lnTo>
                <a:lnTo>
                  <a:pt x="8951" y="5980"/>
                </a:lnTo>
                <a:lnTo>
                  <a:pt x="8878" y="5907"/>
                </a:lnTo>
                <a:lnTo>
                  <a:pt x="8768" y="5833"/>
                </a:lnTo>
                <a:lnTo>
                  <a:pt x="8805" y="5686"/>
                </a:lnTo>
                <a:lnTo>
                  <a:pt x="9025" y="5246"/>
                </a:lnTo>
                <a:lnTo>
                  <a:pt x="9208" y="4769"/>
                </a:lnTo>
                <a:lnTo>
                  <a:pt x="9428" y="4806"/>
                </a:lnTo>
                <a:lnTo>
                  <a:pt x="9648" y="4806"/>
                </a:lnTo>
                <a:lnTo>
                  <a:pt x="9832" y="4733"/>
                </a:lnTo>
                <a:lnTo>
                  <a:pt x="10052" y="4659"/>
                </a:lnTo>
                <a:lnTo>
                  <a:pt x="10235" y="4549"/>
                </a:lnTo>
                <a:lnTo>
                  <a:pt x="10419" y="4403"/>
                </a:lnTo>
                <a:lnTo>
                  <a:pt x="10712" y="4109"/>
                </a:lnTo>
                <a:lnTo>
                  <a:pt x="10785" y="3962"/>
                </a:lnTo>
                <a:lnTo>
                  <a:pt x="10785" y="3816"/>
                </a:lnTo>
                <a:lnTo>
                  <a:pt x="10639" y="3559"/>
                </a:lnTo>
                <a:lnTo>
                  <a:pt x="10492" y="3339"/>
                </a:lnTo>
                <a:lnTo>
                  <a:pt x="10345" y="3155"/>
                </a:lnTo>
                <a:lnTo>
                  <a:pt x="10125" y="2972"/>
                </a:lnTo>
                <a:lnTo>
                  <a:pt x="9905" y="2825"/>
                </a:lnTo>
                <a:lnTo>
                  <a:pt x="9795" y="2789"/>
                </a:lnTo>
                <a:lnTo>
                  <a:pt x="9685" y="2752"/>
                </a:lnTo>
                <a:lnTo>
                  <a:pt x="9501" y="2862"/>
                </a:lnTo>
                <a:lnTo>
                  <a:pt x="9391" y="2825"/>
                </a:lnTo>
                <a:lnTo>
                  <a:pt x="9318" y="2862"/>
                </a:lnTo>
                <a:lnTo>
                  <a:pt x="9025" y="3009"/>
                </a:lnTo>
                <a:lnTo>
                  <a:pt x="8768" y="3192"/>
                </a:lnTo>
                <a:lnTo>
                  <a:pt x="8658" y="3302"/>
                </a:lnTo>
                <a:lnTo>
                  <a:pt x="8548" y="3449"/>
                </a:lnTo>
                <a:lnTo>
                  <a:pt x="8474" y="3559"/>
                </a:lnTo>
                <a:lnTo>
                  <a:pt x="8438" y="3742"/>
                </a:lnTo>
                <a:lnTo>
                  <a:pt x="8438" y="3852"/>
                </a:lnTo>
                <a:lnTo>
                  <a:pt x="8438" y="3962"/>
                </a:lnTo>
                <a:lnTo>
                  <a:pt x="8474" y="4182"/>
                </a:lnTo>
                <a:lnTo>
                  <a:pt x="8621" y="4403"/>
                </a:lnTo>
                <a:lnTo>
                  <a:pt x="8768" y="4549"/>
                </a:lnTo>
                <a:lnTo>
                  <a:pt x="8878" y="4623"/>
                </a:lnTo>
                <a:lnTo>
                  <a:pt x="8694" y="4879"/>
                </a:lnTo>
                <a:lnTo>
                  <a:pt x="8548" y="5136"/>
                </a:lnTo>
                <a:lnTo>
                  <a:pt x="8291" y="5613"/>
                </a:lnTo>
                <a:lnTo>
                  <a:pt x="8144" y="5540"/>
                </a:lnTo>
                <a:lnTo>
                  <a:pt x="7961" y="5503"/>
                </a:lnTo>
                <a:lnTo>
                  <a:pt x="7777" y="5466"/>
                </a:lnTo>
                <a:lnTo>
                  <a:pt x="7411" y="5466"/>
                </a:lnTo>
                <a:lnTo>
                  <a:pt x="7227" y="5503"/>
                </a:lnTo>
                <a:lnTo>
                  <a:pt x="7044" y="5540"/>
                </a:lnTo>
                <a:lnTo>
                  <a:pt x="6860" y="5650"/>
                </a:lnTo>
                <a:lnTo>
                  <a:pt x="6750" y="5320"/>
                </a:lnTo>
                <a:lnTo>
                  <a:pt x="6604" y="5026"/>
                </a:lnTo>
                <a:lnTo>
                  <a:pt x="6273" y="4476"/>
                </a:lnTo>
                <a:lnTo>
                  <a:pt x="6163" y="4256"/>
                </a:lnTo>
                <a:lnTo>
                  <a:pt x="6053" y="4072"/>
                </a:lnTo>
                <a:lnTo>
                  <a:pt x="5870" y="3889"/>
                </a:lnTo>
                <a:lnTo>
                  <a:pt x="5687" y="3779"/>
                </a:lnTo>
                <a:lnTo>
                  <a:pt x="5723" y="3706"/>
                </a:lnTo>
                <a:lnTo>
                  <a:pt x="5723" y="3632"/>
                </a:lnTo>
                <a:lnTo>
                  <a:pt x="5907" y="3486"/>
                </a:lnTo>
                <a:lnTo>
                  <a:pt x="6053" y="3339"/>
                </a:lnTo>
                <a:lnTo>
                  <a:pt x="6200" y="3155"/>
                </a:lnTo>
                <a:lnTo>
                  <a:pt x="6347" y="2972"/>
                </a:lnTo>
                <a:lnTo>
                  <a:pt x="6457" y="2752"/>
                </a:lnTo>
                <a:lnTo>
                  <a:pt x="6530" y="2532"/>
                </a:lnTo>
                <a:lnTo>
                  <a:pt x="6604" y="2312"/>
                </a:lnTo>
                <a:lnTo>
                  <a:pt x="6677" y="2055"/>
                </a:lnTo>
                <a:lnTo>
                  <a:pt x="6677" y="1615"/>
                </a:lnTo>
                <a:lnTo>
                  <a:pt x="6677" y="1358"/>
                </a:lnTo>
                <a:lnTo>
                  <a:pt x="6640" y="1138"/>
                </a:lnTo>
                <a:lnTo>
                  <a:pt x="6567" y="881"/>
                </a:lnTo>
                <a:lnTo>
                  <a:pt x="6457" y="698"/>
                </a:lnTo>
                <a:lnTo>
                  <a:pt x="6273" y="551"/>
                </a:lnTo>
                <a:lnTo>
                  <a:pt x="6200" y="478"/>
                </a:lnTo>
                <a:lnTo>
                  <a:pt x="6090" y="478"/>
                </a:lnTo>
                <a:lnTo>
                  <a:pt x="6017" y="331"/>
                </a:lnTo>
                <a:lnTo>
                  <a:pt x="5907" y="221"/>
                </a:lnTo>
                <a:lnTo>
                  <a:pt x="5760" y="148"/>
                </a:lnTo>
                <a:lnTo>
                  <a:pt x="5613" y="74"/>
                </a:lnTo>
                <a:lnTo>
                  <a:pt x="5283" y="1"/>
                </a:lnTo>
                <a:close/>
                <a:moveTo>
                  <a:pt x="15114" y="6750"/>
                </a:moveTo>
                <a:lnTo>
                  <a:pt x="15187" y="6787"/>
                </a:lnTo>
                <a:lnTo>
                  <a:pt x="15481" y="6897"/>
                </a:lnTo>
                <a:lnTo>
                  <a:pt x="15591" y="6970"/>
                </a:lnTo>
                <a:lnTo>
                  <a:pt x="15737" y="7044"/>
                </a:lnTo>
                <a:lnTo>
                  <a:pt x="15847" y="7190"/>
                </a:lnTo>
                <a:lnTo>
                  <a:pt x="15921" y="7337"/>
                </a:lnTo>
                <a:lnTo>
                  <a:pt x="16068" y="7667"/>
                </a:lnTo>
                <a:lnTo>
                  <a:pt x="16141" y="8034"/>
                </a:lnTo>
                <a:lnTo>
                  <a:pt x="16178" y="8438"/>
                </a:lnTo>
                <a:lnTo>
                  <a:pt x="16178" y="8621"/>
                </a:lnTo>
                <a:lnTo>
                  <a:pt x="16141" y="8804"/>
                </a:lnTo>
                <a:lnTo>
                  <a:pt x="16068" y="8988"/>
                </a:lnTo>
                <a:lnTo>
                  <a:pt x="15957" y="9134"/>
                </a:lnTo>
                <a:lnTo>
                  <a:pt x="15701" y="9355"/>
                </a:lnTo>
                <a:lnTo>
                  <a:pt x="15407" y="9575"/>
                </a:lnTo>
                <a:lnTo>
                  <a:pt x="15077" y="9758"/>
                </a:lnTo>
                <a:lnTo>
                  <a:pt x="14710" y="9905"/>
                </a:lnTo>
                <a:lnTo>
                  <a:pt x="14710" y="9905"/>
                </a:lnTo>
                <a:lnTo>
                  <a:pt x="15187" y="9208"/>
                </a:lnTo>
                <a:lnTo>
                  <a:pt x="15187" y="9134"/>
                </a:lnTo>
                <a:lnTo>
                  <a:pt x="15150" y="9098"/>
                </a:lnTo>
                <a:lnTo>
                  <a:pt x="15114" y="9061"/>
                </a:lnTo>
                <a:lnTo>
                  <a:pt x="15040" y="9098"/>
                </a:lnTo>
                <a:lnTo>
                  <a:pt x="14564" y="9538"/>
                </a:lnTo>
                <a:lnTo>
                  <a:pt x="14123" y="9978"/>
                </a:lnTo>
                <a:lnTo>
                  <a:pt x="13940" y="9978"/>
                </a:lnTo>
                <a:lnTo>
                  <a:pt x="13757" y="9905"/>
                </a:lnTo>
                <a:lnTo>
                  <a:pt x="13940" y="9648"/>
                </a:lnTo>
                <a:lnTo>
                  <a:pt x="14160" y="9391"/>
                </a:lnTo>
                <a:lnTo>
                  <a:pt x="14380" y="9134"/>
                </a:lnTo>
                <a:lnTo>
                  <a:pt x="14637" y="8914"/>
                </a:lnTo>
                <a:lnTo>
                  <a:pt x="14674" y="8841"/>
                </a:lnTo>
                <a:lnTo>
                  <a:pt x="14674" y="8804"/>
                </a:lnTo>
                <a:lnTo>
                  <a:pt x="14637" y="8731"/>
                </a:lnTo>
                <a:lnTo>
                  <a:pt x="14564" y="8731"/>
                </a:lnTo>
                <a:lnTo>
                  <a:pt x="14784" y="8584"/>
                </a:lnTo>
                <a:lnTo>
                  <a:pt x="14820" y="8511"/>
                </a:lnTo>
                <a:lnTo>
                  <a:pt x="14784" y="8438"/>
                </a:lnTo>
                <a:lnTo>
                  <a:pt x="14710" y="8401"/>
                </a:lnTo>
                <a:lnTo>
                  <a:pt x="14637" y="8401"/>
                </a:lnTo>
                <a:lnTo>
                  <a:pt x="14233" y="8621"/>
                </a:lnTo>
                <a:lnTo>
                  <a:pt x="13867" y="8841"/>
                </a:lnTo>
                <a:lnTo>
                  <a:pt x="13500" y="9061"/>
                </a:lnTo>
                <a:lnTo>
                  <a:pt x="13170" y="9318"/>
                </a:lnTo>
                <a:lnTo>
                  <a:pt x="13060" y="9098"/>
                </a:lnTo>
                <a:lnTo>
                  <a:pt x="13720" y="8658"/>
                </a:lnTo>
                <a:lnTo>
                  <a:pt x="14417" y="8291"/>
                </a:lnTo>
                <a:lnTo>
                  <a:pt x="14454" y="8217"/>
                </a:lnTo>
                <a:lnTo>
                  <a:pt x="14454" y="8144"/>
                </a:lnTo>
                <a:lnTo>
                  <a:pt x="14417" y="8107"/>
                </a:lnTo>
                <a:lnTo>
                  <a:pt x="14343" y="8107"/>
                </a:lnTo>
                <a:lnTo>
                  <a:pt x="13647" y="8364"/>
                </a:lnTo>
                <a:lnTo>
                  <a:pt x="12986" y="8658"/>
                </a:lnTo>
                <a:lnTo>
                  <a:pt x="12986" y="8474"/>
                </a:lnTo>
                <a:lnTo>
                  <a:pt x="13133" y="8401"/>
                </a:lnTo>
                <a:lnTo>
                  <a:pt x="13243" y="8327"/>
                </a:lnTo>
                <a:lnTo>
                  <a:pt x="13500" y="8144"/>
                </a:lnTo>
                <a:lnTo>
                  <a:pt x="14013" y="7924"/>
                </a:lnTo>
                <a:lnTo>
                  <a:pt x="14307" y="7814"/>
                </a:lnTo>
                <a:lnTo>
                  <a:pt x="14564" y="7777"/>
                </a:lnTo>
                <a:lnTo>
                  <a:pt x="14600" y="7741"/>
                </a:lnTo>
                <a:lnTo>
                  <a:pt x="14600" y="7704"/>
                </a:lnTo>
                <a:lnTo>
                  <a:pt x="14564" y="7667"/>
                </a:lnTo>
                <a:lnTo>
                  <a:pt x="14233" y="7667"/>
                </a:lnTo>
                <a:lnTo>
                  <a:pt x="13903" y="7704"/>
                </a:lnTo>
                <a:lnTo>
                  <a:pt x="13573" y="7777"/>
                </a:lnTo>
                <a:lnTo>
                  <a:pt x="13280" y="7851"/>
                </a:lnTo>
                <a:lnTo>
                  <a:pt x="13500" y="7594"/>
                </a:lnTo>
                <a:lnTo>
                  <a:pt x="14087" y="7484"/>
                </a:lnTo>
                <a:lnTo>
                  <a:pt x="14380" y="7410"/>
                </a:lnTo>
                <a:lnTo>
                  <a:pt x="14674" y="7264"/>
                </a:lnTo>
                <a:lnTo>
                  <a:pt x="14710" y="7227"/>
                </a:lnTo>
                <a:lnTo>
                  <a:pt x="14710" y="7190"/>
                </a:lnTo>
                <a:lnTo>
                  <a:pt x="14710" y="7154"/>
                </a:lnTo>
                <a:lnTo>
                  <a:pt x="14637" y="7117"/>
                </a:lnTo>
                <a:lnTo>
                  <a:pt x="14343" y="7080"/>
                </a:lnTo>
                <a:lnTo>
                  <a:pt x="14013" y="7080"/>
                </a:lnTo>
                <a:lnTo>
                  <a:pt x="14270" y="6934"/>
                </a:lnTo>
                <a:lnTo>
                  <a:pt x="14527" y="6824"/>
                </a:lnTo>
                <a:lnTo>
                  <a:pt x="14820" y="6750"/>
                </a:lnTo>
                <a:close/>
                <a:moveTo>
                  <a:pt x="5246" y="9098"/>
                </a:moveTo>
                <a:lnTo>
                  <a:pt x="5320" y="9208"/>
                </a:lnTo>
                <a:lnTo>
                  <a:pt x="5393" y="9245"/>
                </a:lnTo>
                <a:lnTo>
                  <a:pt x="5577" y="9245"/>
                </a:lnTo>
                <a:lnTo>
                  <a:pt x="5650" y="9281"/>
                </a:lnTo>
                <a:lnTo>
                  <a:pt x="5760" y="9318"/>
                </a:lnTo>
                <a:lnTo>
                  <a:pt x="5833" y="9391"/>
                </a:lnTo>
                <a:lnTo>
                  <a:pt x="5870" y="9465"/>
                </a:lnTo>
                <a:lnTo>
                  <a:pt x="5907" y="9538"/>
                </a:lnTo>
                <a:lnTo>
                  <a:pt x="5907" y="9648"/>
                </a:lnTo>
                <a:lnTo>
                  <a:pt x="5870" y="9758"/>
                </a:lnTo>
                <a:lnTo>
                  <a:pt x="5797" y="9831"/>
                </a:lnTo>
                <a:lnTo>
                  <a:pt x="5723" y="9905"/>
                </a:lnTo>
                <a:lnTo>
                  <a:pt x="5650" y="9978"/>
                </a:lnTo>
                <a:lnTo>
                  <a:pt x="5540" y="10015"/>
                </a:lnTo>
                <a:lnTo>
                  <a:pt x="5466" y="9868"/>
                </a:lnTo>
                <a:lnTo>
                  <a:pt x="5356" y="9758"/>
                </a:lnTo>
                <a:lnTo>
                  <a:pt x="5210" y="9685"/>
                </a:lnTo>
                <a:lnTo>
                  <a:pt x="5026" y="9648"/>
                </a:lnTo>
                <a:lnTo>
                  <a:pt x="5063" y="9648"/>
                </a:lnTo>
                <a:lnTo>
                  <a:pt x="5210" y="9575"/>
                </a:lnTo>
                <a:lnTo>
                  <a:pt x="5283" y="9538"/>
                </a:lnTo>
                <a:lnTo>
                  <a:pt x="5283" y="9501"/>
                </a:lnTo>
                <a:lnTo>
                  <a:pt x="5283" y="9355"/>
                </a:lnTo>
                <a:lnTo>
                  <a:pt x="5210" y="9245"/>
                </a:lnTo>
                <a:lnTo>
                  <a:pt x="5100" y="9245"/>
                </a:lnTo>
                <a:lnTo>
                  <a:pt x="4953" y="9281"/>
                </a:lnTo>
                <a:lnTo>
                  <a:pt x="4806" y="9355"/>
                </a:lnTo>
                <a:lnTo>
                  <a:pt x="4806" y="9355"/>
                </a:lnTo>
                <a:lnTo>
                  <a:pt x="4843" y="9281"/>
                </a:lnTo>
                <a:lnTo>
                  <a:pt x="4880" y="9208"/>
                </a:lnTo>
                <a:lnTo>
                  <a:pt x="4843" y="9171"/>
                </a:lnTo>
                <a:lnTo>
                  <a:pt x="5026" y="9134"/>
                </a:lnTo>
                <a:lnTo>
                  <a:pt x="5246" y="9098"/>
                </a:lnTo>
                <a:close/>
                <a:moveTo>
                  <a:pt x="6347" y="8034"/>
                </a:moveTo>
                <a:lnTo>
                  <a:pt x="6347" y="8071"/>
                </a:lnTo>
                <a:lnTo>
                  <a:pt x="6310" y="8181"/>
                </a:lnTo>
                <a:lnTo>
                  <a:pt x="6127" y="8254"/>
                </a:lnTo>
                <a:lnTo>
                  <a:pt x="5980" y="8364"/>
                </a:lnTo>
                <a:lnTo>
                  <a:pt x="5687" y="8621"/>
                </a:lnTo>
                <a:lnTo>
                  <a:pt x="5577" y="8621"/>
                </a:lnTo>
                <a:lnTo>
                  <a:pt x="5466" y="8694"/>
                </a:lnTo>
                <a:lnTo>
                  <a:pt x="5393" y="8768"/>
                </a:lnTo>
                <a:lnTo>
                  <a:pt x="5246" y="8731"/>
                </a:lnTo>
                <a:lnTo>
                  <a:pt x="4806" y="8731"/>
                </a:lnTo>
                <a:lnTo>
                  <a:pt x="4549" y="8841"/>
                </a:lnTo>
                <a:lnTo>
                  <a:pt x="4293" y="9024"/>
                </a:lnTo>
                <a:lnTo>
                  <a:pt x="4183" y="9171"/>
                </a:lnTo>
                <a:lnTo>
                  <a:pt x="4073" y="9355"/>
                </a:lnTo>
                <a:lnTo>
                  <a:pt x="4073" y="9501"/>
                </a:lnTo>
                <a:lnTo>
                  <a:pt x="4073" y="9648"/>
                </a:lnTo>
                <a:lnTo>
                  <a:pt x="4073" y="9721"/>
                </a:lnTo>
                <a:lnTo>
                  <a:pt x="4146" y="9831"/>
                </a:lnTo>
                <a:lnTo>
                  <a:pt x="4256" y="9978"/>
                </a:lnTo>
                <a:lnTo>
                  <a:pt x="4439" y="10162"/>
                </a:lnTo>
                <a:lnTo>
                  <a:pt x="4623" y="10308"/>
                </a:lnTo>
                <a:lnTo>
                  <a:pt x="4843" y="10382"/>
                </a:lnTo>
                <a:lnTo>
                  <a:pt x="5026" y="10455"/>
                </a:lnTo>
                <a:lnTo>
                  <a:pt x="5246" y="10492"/>
                </a:lnTo>
                <a:lnTo>
                  <a:pt x="5466" y="10492"/>
                </a:lnTo>
                <a:lnTo>
                  <a:pt x="5723" y="10455"/>
                </a:lnTo>
                <a:lnTo>
                  <a:pt x="5907" y="10345"/>
                </a:lnTo>
                <a:lnTo>
                  <a:pt x="6090" y="10235"/>
                </a:lnTo>
                <a:lnTo>
                  <a:pt x="6237" y="10052"/>
                </a:lnTo>
                <a:lnTo>
                  <a:pt x="6347" y="9868"/>
                </a:lnTo>
                <a:lnTo>
                  <a:pt x="6384" y="9575"/>
                </a:lnTo>
                <a:lnTo>
                  <a:pt x="6310" y="9355"/>
                </a:lnTo>
                <a:lnTo>
                  <a:pt x="6200" y="9134"/>
                </a:lnTo>
                <a:lnTo>
                  <a:pt x="6017" y="8951"/>
                </a:lnTo>
                <a:lnTo>
                  <a:pt x="6310" y="8658"/>
                </a:lnTo>
                <a:lnTo>
                  <a:pt x="6420" y="8548"/>
                </a:lnTo>
                <a:lnTo>
                  <a:pt x="6567" y="8401"/>
                </a:lnTo>
                <a:lnTo>
                  <a:pt x="6567" y="8327"/>
                </a:lnTo>
                <a:lnTo>
                  <a:pt x="6567" y="8254"/>
                </a:lnTo>
                <a:lnTo>
                  <a:pt x="6530" y="8217"/>
                </a:lnTo>
                <a:lnTo>
                  <a:pt x="6494" y="8181"/>
                </a:lnTo>
                <a:lnTo>
                  <a:pt x="6384" y="8071"/>
                </a:lnTo>
                <a:lnTo>
                  <a:pt x="6347" y="8034"/>
                </a:lnTo>
                <a:close/>
                <a:moveTo>
                  <a:pt x="19992" y="10418"/>
                </a:moveTo>
                <a:lnTo>
                  <a:pt x="20139" y="10492"/>
                </a:lnTo>
                <a:lnTo>
                  <a:pt x="20139" y="10602"/>
                </a:lnTo>
                <a:lnTo>
                  <a:pt x="20176" y="10638"/>
                </a:lnTo>
                <a:lnTo>
                  <a:pt x="20213" y="10638"/>
                </a:lnTo>
                <a:lnTo>
                  <a:pt x="20249" y="10602"/>
                </a:lnTo>
                <a:lnTo>
                  <a:pt x="20286" y="10785"/>
                </a:lnTo>
                <a:lnTo>
                  <a:pt x="20286" y="11042"/>
                </a:lnTo>
                <a:lnTo>
                  <a:pt x="20286" y="11189"/>
                </a:lnTo>
                <a:lnTo>
                  <a:pt x="20213" y="11372"/>
                </a:lnTo>
                <a:lnTo>
                  <a:pt x="20139" y="11519"/>
                </a:lnTo>
                <a:lnTo>
                  <a:pt x="20066" y="11665"/>
                </a:lnTo>
                <a:lnTo>
                  <a:pt x="19956" y="11812"/>
                </a:lnTo>
                <a:lnTo>
                  <a:pt x="19809" y="11886"/>
                </a:lnTo>
                <a:lnTo>
                  <a:pt x="19662" y="11959"/>
                </a:lnTo>
                <a:lnTo>
                  <a:pt x="19479" y="11959"/>
                </a:lnTo>
                <a:lnTo>
                  <a:pt x="19442" y="11886"/>
                </a:lnTo>
                <a:lnTo>
                  <a:pt x="19222" y="11776"/>
                </a:lnTo>
                <a:lnTo>
                  <a:pt x="19626" y="11702"/>
                </a:lnTo>
                <a:lnTo>
                  <a:pt x="19662" y="11665"/>
                </a:lnTo>
                <a:lnTo>
                  <a:pt x="19736" y="11629"/>
                </a:lnTo>
                <a:lnTo>
                  <a:pt x="19736" y="11482"/>
                </a:lnTo>
                <a:lnTo>
                  <a:pt x="19699" y="11372"/>
                </a:lnTo>
                <a:lnTo>
                  <a:pt x="19626" y="11335"/>
                </a:lnTo>
                <a:lnTo>
                  <a:pt x="19406" y="11335"/>
                </a:lnTo>
                <a:lnTo>
                  <a:pt x="19662" y="11152"/>
                </a:lnTo>
                <a:lnTo>
                  <a:pt x="19736" y="11115"/>
                </a:lnTo>
                <a:lnTo>
                  <a:pt x="19736" y="11042"/>
                </a:lnTo>
                <a:lnTo>
                  <a:pt x="19736" y="10969"/>
                </a:lnTo>
                <a:lnTo>
                  <a:pt x="19736" y="10932"/>
                </a:lnTo>
                <a:lnTo>
                  <a:pt x="19699" y="10858"/>
                </a:lnTo>
                <a:lnTo>
                  <a:pt x="19626" y="10822"/>
                </a:lnTo>
                <a:lnTo>
                  <a:pt x="19552" y="10822"/>
                </a:lnTo>
                <a:lnTo>
                  <a:pt x="19479" y="10858"/>
                </a:lnTo>
                <a:lnTo>
                  <a:pt x="19332" y="10895"/>
                </a:lnTo>
                <a:lnTo>
                  <a:pt x="19185" y="10932"/>
                </a:lnTo>
                <a:lnTo>
                  <a:pt x="19185" y="10932"/>
                </a:lnTo>
                <a:lnTo>
                  <a:pt x="19626" y="10748"/>
                </a:lnTo>
                <a:lnTo>
                  <a:pt x="19662" y="10712"/>
                </a:lnTo>
                <a:lnTo>
                  <a:pt x="19662" y="10675"/>
                </a:lnTo>
                <a:lnTo>
                  <a:pt x="19626" y="10638"/>
                </a:lnTo>
                <a:lnTo>
                  <a:pt x="19479" y="10602"/>
                </a:lnTo>
                <a:lnTo>
                  <a:pt x="19295" y="10602"/>
                </a:lnTo>
                <a:lnTo>
                  <a:pt x="19369" y="10565"/>
                </a:lnTo>
                <a:lnTo>
                  <a:pt x="19589" y="10455"/>
                </a:lnTo>
                <a:lnTo>
                  <a:pt x="19772" y="10418"/>
                </a:lnTo>
                <a:close/>
                <a:moveTo>
                  <a:pt x="16691" y="13390"/>
                </a:moveTo>
                <a:lnTo>
                  <a:pt x="16801" y="13463"/>
                </a:lnTo>
                <a:lnTo>
                  <a:pt x="16874" y="13536"/>
                </a:lnTo>
                <a:lnTo>
                  <a:pt x="16728" y="13646"/>
                </a:lnTo>
                <a:lnTo>
                  <a:pt x="16581" y="13756"/>
                </a:lnTo>
                <a:lnTo>
                  <a:pt x="16434" y="13903"/>
                </a:lnTo>
                <a:lnTo>
                  <a:pt x="16361" y="14050"/>
                </a:lnTo>
                <a:lnTo>
                  <a:pt x="16104" y="14013"/>
                </a:lnTo>
                <a:lnTo>
                  <a:pt x="16068" y="13976"/>
                </a:lnTo>
                <a:lnTo>
                  <a:pt x="16691" y="13390"/>
                </a:lnTo>
                <a:close/>
                <a:moveTo>
                  <a:pt x="16654" y="11959"/>
                </a:moveTo>
                <a:lnTo>
                  <a:pt x="17058" y="12326"/>
                </a:lnTo>
                <a:lnTo>
                  <a:pt x="17278" y="12546"/>
                </a:lnTo>
                <a:lnTo>
                  <a:pt x="17498" y="12803"/>
                </a:lnTo>
                <a:lnTo>
                  <a:pt x="17681" y="13059"/>
                </a:lnTo>
                <a:lnTo>
                  <a:pt x="17755" y="13169"/>
                </a:lnTo>
                <a:lnTo>
                  <a:pt x="17792" y="13279"/>
                </a:lnTo>
                <a:lnTo>
                  <a:pt x="17792" y="13426"/>
                </a:lnTo>
                <a:lnTo>
                  <a:pt x="17755" y="13536"/>
                </a:lnTo>
                <a:lnTo>
                  <a:pt x="17718" y="13646"/>
                </a:lnTo>
                <a:lnTo>
                  <a:pt x="17608" y="13756"/>
                </a:lnTo>
                <a:lnTo>
                  <a:pt x="17498" y="13866"/>
                </a:lnTo>
                <a:lnTo>
                  <a:pt x="17351" y="13940"/>
                </a:lnTo>
                <a:lnTo>
                  <a:pt x="17278" y="13866"/>
                </a:lnTo>
                <a:lnTo>
                  <a:pt x="17168" y="13866"/>
                </a:lnTo>
                <a:lnTo>
                  <a:pt x="17095" y="13903"/>
                </a:lnTo>
                <a:lnTo>
                  <a:pt x="17058" y="13940"/>
                </a:lnTo>
                <a:lnTo>
                  <a:pt x="17021" y="13940"/>
                </a:lnTo>
                <a:lnTo>
                  <a:pt x="16948" y="13976"/>
                </a:lnTo>
                <a:lnTo>
                  <a:pt x="16911" y="14050"/>
                </a:lnTo>
                <a:lnTo>
                  <a:pt x="16874" y="14050"/>
                </a:lnTo>
                <a:lnTo>
                  <a:pt x="16948" y="13940"/>
                </a:lnTo>
                <a:lnTo>
                  <a:pt x="17095" y="13793"/>
                </a:lnTo>
                <a:lnTo>
                  <a:pt x="17168" y="13683"/>
                </a:lnTo>
                <a:lnTo>
                  <a:pt x="17205" y="13573"/>
                </a:lnTo>
                <a:lnTo>
                  <a:pt x="17168" y="13500"/>
                </a:lnTo>
                <a:lnTo>
                  <a:pt x="17131" y="13426"/>
                </a:lnTo>
                <a:lnTo>
                  <a:pt x="17021" y="13316"/>
                </a:lnTo>
                <a:lnTo>
                  <a:pt x="16874" y="13206"/>
                </a:lnTo>
                <a:lnTo>
                  <a:pt x="16691" y="13169"/>
                </a:lnTo>
                <a:lnTo>
                  <a:pt x="16618" y="13169"/>
                </a:lnTo>
                <a:lnTo>
                  <a:pt x="16581" y="13206"/>
                </a:lnTo>
                <a:lnTo>
                  <a:pt x="15627" y="13793"/>
                </a:lnTo>
                <a:lnTo>
                  <a:pt x="15517" y="13756"/>
                </a:lnTo>
                <a:lnTo>
                  <a:pt x="15407" y="13646"/>
                </a:lnTo>
                <a:lnTo>
                  <a:pt x="15884" y="13353"/>
                </a:lnTo>
                <a:lnTo>
                  <a:pt x="16361" y="13096"/>
                </a:lnTo>
                <a:lnTo>
                  <a:pt x="16398" y="13023"/>
                </a:lnTo>
                <a:lnTo>
                  <a:pt x="16398" y="12986"/>
                </a:lnTo>
                <a:lnTo>
                  <a:pt x="16361" y="12913"/>
                </a:lnTo>
                <a:lnTo>
                  <a:pt x="16288" y="12913"/>
                </a:lnTo>
                <a:lnTo>
                  <a:pt x="15994" y="12949"/>
                </a:lnTo>
                <a:lnTo>
                  <a:pt x="15701" y="13059"/>
                </a:lnTo>
                <a:lnTo>
                  <a:pt x="15407" y="13169"/>
                </a:lnTo>
                <a:lnTo>
                  <a:pt x="15150" y="13279"/>
                </a:lnTo>
                <a:lnTo>
                  <a:pt x="15040" y="13023"/>
                </a:lnTo>
                <a:lnTo>
                  <a:pt x="15077" y="12986"/>
                </a:lnTo>
                <a:lnTo>
                  <a:pt x="16068" y="12399"/>
                </a:lnTo>
                <a:lnTo>
                  <a:pt x="16104" y="12362"/>
                </a:lnTo>
                <a:lnTo>
                  <a:pt x="16104" y="12326"/>
                </a:lnTo>
                <a:lnTo>
                  <a:pt x="16068" y="12289"/>
                </a:lnTo>
                <a:lnTo>
                  <a:pt x="15994" y="12252"/>
                </a:lnTo>
                <a:lnTo>
                  <a:pt x="15554" y="12362"/>
                </a:lnTo>
                <a:lnTo>
                  <a:pt x="15150" y="12472"/>
                </a:lnTo>
                <a:lnTo>
                  <a:pt x="15150" y="12472"/>
                </a:lnTo>
                <a:lnTo>
                  <a:pt x="15297" y="12326"/>
                </a:lnTo>
                <a:lnTo>
                  <a:pt x="15517" y="12179"/>
                </a:lnTo>
                <a:lnTo>
                  <a:pt x="15737" y="12069"/>
                </a:lnTo>
                <a:lnTo>
                  <a:pt x="15994" y="11996"/>
                </a:lnTo>
                <a:lnTo>
                  <a:pt x="16324" y="11959"/>
                </a:lnTo>
                <a:close/>
                <a:moveTo>
                  <a:pt x="14857" y="6310"/>
                </a:moveTo>
                <a:lnTo>
                  <a:pt x="14600" y="6347"/>
                </a:lnTo>
                <a:lnTo>
                  <a:pt x="14380" y="6383"/>
                </a:lnTo>
                <a:lnTo>
                  <a:pt x="14197" y="6457"/>
                </a:lnTo>
                <a:lnTo>
                  <a:pt x="13793" y="6677"/>
                </a:lnTo>
                <a:lnTo>
                  <a:pt x="13426" y="6970"/>
                </a:lnTo>
                <a:lnTo>
                  <a:pt x="13243" y="7154"/>
                </a:lnTo>
                <a:lnTo>
                  <a:pt x="12950" y="7190"/>
                </a:lnTo>
                <a:lnTo>
                  <a:pt x="12840" y="7227"/>
                </a:lnTo>
                <a:lnTo>
                  <a:pt x="12803" y="7300"/>
                </a:lnTo>
                <a:lnTo>
                  <a:pt x="12766" y="7374"/>
                </a:lnTo>
                <a:lnTo>
                  <a:pt x="12766" y="7447"/>
                </a:lnTo>
                <a:lnTo>
                  <a:pt x="11042" y="7631"/>
                </a:lnTo>
                <a:lnTo>
                  <a:pt x="10052" y="7667"/>
                </a:lnTo>
                <a:lnTo>
                  <a:pt x="9575" y="7704"/>
                </a:lnTo>
                <a:lnTo>
                  <a:pt x="9098" y="7741"/>
                </a:lnTo>
                <a:lnTo>
                  <a:pt x="9025" y="7777"/>
                </a:lnTo>
                <a:lnTo>
                  <a:pt x="8988" y="7814"/>
                </a:lnTo>
                <a:lnTo>
                  <a:pt x="8951" y="7924"/>
                </a:lnTo>
                <a:lnTo>
                  <a:pt x="9025" y="8034"/>
                </a:lnTo>
                <a:lnTo>
                  <a:pt x="9061" y="8071"/>
                </a:lnTo>
                <a:lnTo>
                  <a:pt x="9135" y="8107"/>
                </a:lnTo>
                <a:lnTo>
                  <a:pt x="9612" y="8144"/>
                </a:lnTo>
                <a:lnTo>
                  <a:pt x="10125" y="8144"/>
                </a:lnTo>
                <a:lnTo>
                  <a:pt x="11152" y="8071"/>
                </a:lnTo>
                <a:lnTo>
                  <a:pt x="11922" y="8034"/>
                </a:lnTo>
                <a:lnTo>
                  <a:pt x="12693" y="7961"/>
                </a:lnTo>
                <a:lnTo>
                  <a:pt x="12546" y="8254"/>
                </a:lnTo>
                <a:lnTo>
                  <a:pt x="12473" y="8438"/>
                </a:lnTo>
                <a:lnTo>
                  <a:pt x="12473" y="8584"/>
                </a:lnTo>
                <a:lnTo>
                  <a:pt x="12509" y="8914"/>
                </a:lnTo>
                <a:lnTo>
                  <a:pt x="12363" y="9024"/>
                </a:lnTo>
                <a:lnTo>
                  <a:pt x="12253" y="9134"/>
                </a:lnTo>
                <a:lnTo>
                  <a:pt x="12253" y="9245"/>
                </a:lnTo>
                <a:lnTo>
                  <a:pt x="12289" y="9355"/>
                </a:lnTo>
                <a:lnTo>
                  <a:pt x="12399" y="9428"/>
                </a:lnTo>
                <a:lnTo>
                  <a:pt x="12546" y="9465"/>
                </a:lnTo>
                <a:lnTo>
                  <a:pt x="12693" y="9465"/>
                </a:lnTo>
                <a:lnTo>
                  <a:pt x="12803" y="9685"/>
                </a:lnTo>
                <a:lnTo>
                  <a:pt x="12950" y="9868"/>
                </a:lnTo>
                <a:lnTo>
                  <a:pt x="13096" y="10052"/>
                </a:lnTo>
                <a:lnTo>
                  <a:pt x="13243" y="10198"/>
                </a:lnTo>
                <a:lnTo>
                  <a:pt x="13426" y="10308"/>
                </a:lnTo>
                <a:lnTo>
                  <a:pt x="13647" y="10418"/>
                </a:lnTo>
                <a:lnTo>
                  <a:pt x="13867" y="10455"/>
                </a:lnTo>
                <a:lnTo>
                  <a:pt x="14087" y="10492"/>
                </a:lnTo>
                <a:lnTo>
                  <a:pt x="14233" y="10492"/>
                </a:lnTo>
                <a:lnTo>
                  <a:pt x="14600" y="10418"/>
                </a:lnTo>
                <a:lnTo>
                  <a:pt x="14967" y="10345"/>
                </a:lnTo>
                <a:lnTo>
                  <a:pt x="14930" y="10455"/>
                </a:lnTo>
                <a:lnTo>
                  <a:pt x="14930" y="10602"/>
                </a:lnTo>
                <a:lnTo>
                  <a:pt x="15004" y="10895"/>
                </a:lnTo>
                <a:lnTo>
                  <a:pt x="15077" y="11079"/>
                </a:lnTo>
                <a:lnTo>
                  <a:pt x="15150" y="11299"/>
                </a:lnTo>
                <a:lnTo>
                  <a:pt x="15297" y="11482"/>
                </a:lnTo>
                <a:lnTo>
                  <a:pt x="15481" y="11629"/>
                </a:lnTo>
                <a:lnTo>
                  <a:pt x="15481" y="11665"/>
                </a:lnTo>
                <a:lnTo>
                  <a:pt x="15261" y="11739"/>
                </a:lnTo>
                <a:lnTo>
                  <a:pt x="15077" y="11886"/>
                </a:lnTo>
                <a:lnTo>
                  <a:pt x="14894" y="11996"/>
                </a:lnTo>
                <a:lnTo>
                  <a:pt x="14784" y="12142"/>
                </a:lnTo>
                <a:lnTo>
                  <a:pt x="14674" y="12326"/>
                </a:lnTo>
                <a:lnTo>
                  <a:pt x="14600" y="12509"/>
                </a:lnTo>
                <a:lnTo>
                  <a:pt x="14564" y="12693"/>
                </a:lnTo>
                <a:lnTo>
                  <a:pt x="14527" y="12876"/>
                </a:lnTo>
                <a:lnTo>
                  <a:pt x="14527" y="12986"/>
                </a:lnTo>
                <a:lnTo>
                  <a:pt x="14527" y="13059"/>
                </a:lnTo>
                <a:lnTo>
                  <a:pt x="14600" y="13353"/>
                </a:lnTo>
                <a:lnTo>
                  <a:pt x="14747" y="13610"/>
                </a:lnTo>
                <a:lnTo>
                  <a:pt x="14747" y="13720"/>
                </a:lnTo>
                <a:lnTo>
                  <a:pt x="14784" y="13830"/>
                </a:lnTo>
                <a:lnTo>
                  <a:pt x="14930" y="13903"/>
                </a:lnTo>
                <a:lnTo>
                  <a:pt x="15004" y="13976"/>
                </a:lnTo>
                <a:lnTo>
                  <a:pt x="15297" y="14197"/>
                </a:lnTo>
                <a:lnTo>
                  <a:pt x="15627" y="14380"/>
                </a:lnTo>
                <a:lnTo>
                  <a:pt x="15994" y="14527"/>
                </a:lnTo>
                <a:lnTo>
                  <a:pt x="16398" y="14600"/>
                </a:lnTo>
                <a:lnTo>
                  <a:pt x="16801" y="14600"/>
                </a:lnTo>
                <a:lnTo>
                  <a:pt x="17205" y="14527"/>
                </a:lnTo>
                <a:lnTo>
                  <a:pt x="17571" y="14417"/>
                </a:lnTo>
                <a:lnTo>
                  <a:pt x="17902" y="14233"/>
                </a:lnTo>
                <a:lnTo>
                  <a:pt x="18122" y="14013"/>
                </a:lnTo>
                <a:lnTo>
                  <a:pt x="18268" y="13793"/>
                </a:lnTo>
                <a:lnTo>
                  <a:pt x="18305" y="13536"/>
                </a:lnTo>
                <a:lnTo>
                  <a:pt x="18305" y="13316"/>
                </a:lnTo>
                <a:lnTo>
                  <a:pt x="18232" y="13059"/>
                </a:lnTo>
                <a:lnTo>
                  <a:pt x="18122" y="12803"/>
                </a:lnTo>
                <a:lnTo>
                  <a:pt x="17975" y="12546"/>
                </a:lnTo>
                <a:lnTo>
                  <a:pt x="17792" y="12326"/>
                </a:lnTo>
                <a:lnTo>
                  <a:pt x="17902" y="12289"/>
                </a:lnTo>
                <a:lnTo>
                  <a:pt x="18232" y="12106"/>
                </a:lnTo>
                <a:lnTo>
                  <a:pt x="18599" y="11849"/>
                </a:lnTo>
                <a:lnTo>
                  <a:pt x="18709" y="12032"/>
                </a:lnTo>
                <a:lnTo>
                  <a:pt x="18855" y="12179"/>
                </a:lnTo>
                <a:lnTo>
                  <a:pt x="19002" y="12289"/>
                </a:lnTo>
                <a:lnTo>
                  <a:pt x="19149" y="12362"/>
                </a:lnTo>
                <a:lnTo>
                  <a:pt x="19406" y="12436"/>
                </a:lnTo>
                <a:lnTo>
                  <a:pt x="19662" y="12399"/>
                </a:lnTo>
                <a:lnTo>
                  <a:pt x="19919" y="12326"/>
                </a:lnTo>
                <a:lnTo>
                  <a:pt x="20139" y="12179"/>
                </a:lnTo>
                <a:lnTo>
                  <a:pt x="20359" y="11996"/>
                </a:lnTo>
                <a:lnTo>
                  <a:pt x="20543" y="11776"/>
                </a:lnTo>
                <a:lnTo>
                  <a:pt x="20653" y="11519"/>
                </a:lnTo>
                <a:lnTo>
                  <a:pt x="20726" y="11225"/>
                </a:lnTo>
                <a:lnTo>
                  <a:pt x="20799" y="10858"/>
                </a:lnTo>
                <a:lnTo>
                  <a:pt x="20763" y="10675"/>
                </a:lnTo>
                <a:lnTo>
                  <a:pt x="20726" y="10528"/>
                </a:lnTo>
                <a:lnTo>
                  <a:pt x="20689" y="10382"/>
                </a:lnTo>
                <a:lnTo>
                  <a:pt x="20579" y="10272"/>
                </a:lnTo>
                <a:lnTo>
                  <a:pt x="20359" y="10088"/>
                </a:lnTo>
                <a:lnTo>
                  <a:pt x="20066" y="9978"/>
                </a:lnTo>
                <a:lnTo>
                  <a:pt x="19919" y="9941"/>
                </a:lnTo>
                <a:lnTo>
                  <a:pt x="19626" y="9941"/>
                </a:lnTo>
                <a:lnTo>
                  <a:pt x="19516" y="10015"/>
                </a:lnTo>
                <a:lnTo>
                  <a:pt x="19479" y="10088"/>
                </a:lnTo>
                <a:lnTo>
                  <a:pt x="19185" y="10198"/>
                </a:lnTo>
                <a:lnTo>
                  <a:pt x="18929" y="10308"/>
                </a:lnTo>
                <a:lnTo>
                  <a:pt x="18819" y="10418"/>
                </a:lnTo>
                <a:lnTo>
                  <a:pt x="18672" y="10528"/>
                </a:lnTo>
                <a:lnTo>
                  <a:pt x="18599" y="10675"/>
                </a:lnTo>
                <a:lnTo>
                  <a:pt x="18525" y="10822"/>
                </a:lnTo>
                <a:lnTo>
                  <a:pt x="18452" y="11115"/>
                </a:lnTo>
                <a:lnTo>
                  <a:pt x="18452" y="11409"/>
                </a:lnTo>
                <a:lnTo>
                  <a:pt x="18048" y="11702"/>
                </a:lnTo>
                <a:lnTo>
                  <a:pt x="17645" y="11996"/>
                </a:lnTo>
                <a:lnTo>
                  <a:pt x="17608" y="12032"/>
                </a:lnTo>
                <a:lnTo>
                  <a:pt x="17608" y="12106"/>
                </a:lnTo>
                <a:lnTo>
                  <a:pt x="17241" y="11776"/>
                </a:lnTo>
                <a:lnTo>
                  <a:pt x="16911" y="11519"/>
                </a:lnTo>
                <a:lnTo>
                  <a:pt x="16838" y="11482"/>
                </a:lnTo>
                <a:lnTo>
                  <a:pt x="16691" y="11482"/>
                </a:lnTo>
                <a:lnTo>
                  <a:pt x="16654" y="11555"/>
                </a:lnTo>
                <a:lnTo>
                  <a:pt x="16434" y="11519"/>
                </a:lnTo>
                <a:lnTo>
                  <a:pt x="16214" y="11519"/>
                </a:lnTo>
                <a:lnTo>
                  <a:pt x="15774" y="11555"/>
                </a:lnTo>
                <a:lnTo>
                  <a:pt x="15811" y="11445"/>
                </a:lnTo>
                <a:lnTo>
                  <a:pt x="15774" y="11335"/>
                </a:lnTo>
                <a:lnTo>
                  <a:pt x="15664" y="11152"/>
                </a:lnTo>
                <a:lnTo>
                  <a:pt x="15554" y="11005"/>
                </a:lnTo>
                <a:lnTo>
                  <a:pt x="15444" y="10822"/>
                </a:lnTo>
                <a:lnTo>
                  <a:pt x="15371" y="10602"/>
                </a:lnTo>
                <a:lnTo>
                  <a:pt x="15334" y="10418"/>
                </a:lnTo>
                <a:lnTo>
                  <a:pt x="15297" y="10308"/>
                </a:lnTo>
                <a:lnTo>
                  <a:pt x="15224" y="10235"/>
                </a:lnTo>
                <a:lnTo>
                  <a:pt x="15627" y="10015"/>
                </a:lnTo>
                <a:lnTo>
                  <a:pt x="16031" y="9758"/>
                </a:lnTo>
                <a:lnTo>
                  <a:pt x="16361" y="9428"/>
                </a:lnTo>
                <a:lnTo>
                  <a:pt x="16471" y="9281"/>
                </a:lnTo>
                <a:lnTo>
                  <a:pt x="16581" y="9098"/>
                </a:lnTo>
                <a:lnTo>
                  <a:pt x="16654" y="8878"/>
                </a:lnTo>
                <a:lnTo>
                  <a:pt x="16691" y="8621"/>
                </a:lnTo>
                <a:lnTo>
                  <a:pt x="16691" y="8364"/>
                </a:lnTo>
                <a:lnTo>
                  <a:pt x="16691" y="8107"/>
                </a:lnTo>
                <a:lnTo>
                  <a:pt x="16581" y="7631"/>
                </a:lnTo>
                <a:lnTo>
                  <a:pt x="16398" y="7190"/>
                </a:lnTo>
                <a:lnTo>
                  <a:pt x="16251" y="6897"/>
                </a:lnTo>
                <a:lnTo>
                  <a:pt x="16031" y="6640"/>
                </a:lnTo>
                <a:lnTo>
                  <a:pt x="15884" y="6530"/>
                </a:lnTo>
                <a:lnTo>
                  <a:pt x="15737" y="6457"/>
                </a:lnTo>
                <a:lnTo>
                  <a:pt x="15591" y="6420"/>
                </a:lnTo>
                <a:lnTo>
                  <a:pt x="15407" y="6383"/>
                </a:lnTo>
                <a:lnTo>
                  <a:pt x="15077" y="631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736" name="Google Shape;736;p15"/>
          <p:cNvSpPr/>
          <p:nvPr/>
        </p:nvSpPr>
        <p:spPr>
          <a:xfrm>
            <a:off x="8052577" y="4029277"/>
            <a:ext cx="388118" cy="408938"/>
          </a:xfrm>
          <a:custGeom>
            <a:avLst/>
            <a:gdLst/>
            <a:ahLst/>
            <a:cxnLst/>
            <a:rect l="l" t="t" r="r" b="b"/>
            <a:pathLst>
              <a:path w="13683" h="14417" extrusionOk="0">
                <a:moveTo>
                  <a:pt x="9281" y="2311"/>
                </a:moveTo>
                <a:lnTo>
                  <a:pt x="9170" y="2385"/>
                </a:lnTo>
                <a:lnTo>
                  <a:pt x="9134" y="2495"/>
                </a:lnTo>
                <a:lnTo>
                  <a:pt x="9097" y="2568"/>
                </a:lnTo>
                <a:lnTo>
                  <a:pt x="9097" y="2678"/>
                </a:lnTo>
                <a:lnTo>
                  <a:pt x="9134" y="2862"/>
                </a:lnTo>
                <a:lnTo>
                  <a:pt x="9207" y="3082"/>
                </a:lnTo>
                <a:lnTo>
                  <a:pt x="9464" y="3742"/>
                </a:lnTo>
                <a:lnTo>
                  <a:pt x="9721" y="4402"/>
                </a:lnTo>
                <a:lnTo>
                  <a:pt x="9647" y="4439"/>
                </a:lnTo>
                <a:lnTo>
                  <a:pt x="9060" y="5283"/>
                </a:lnTo>
                <a:lnTo>
                  <a:pt x="8804" y="5649"/>
                </a:lnTo>
                <a:lnTo>
                  <a:pt x="8694" y="5833"/>
                </a:lnTo>
                <a:lnTo>
                  <a:pt x="8657" y="5943"/>
                </a:lnTo>
                <a:lnTo>
                  <a:pt x="8694" y="6053"/>
                </a:lnTo>
                <a:lnTo>
                  <a:pt x="8804" y="6016"/>
                </a:lnTo>
                <a:lnTo>
                  <a:pt x="8877" y="5980"/>
                </a:lnTo>
                <a:lnTo>
                  <a:pt x="9024" y="5833"/>
                </a:lnTo>
                <a:lnTo>
                  <a:pt x="9281" y="5503"/>
                </a:lnTo>
                <a:lnTo>
                  <a:pt x="9941" y="4659"/>
                </a:lnTo>
                <a:lnTo>
                  <a:pt x="10014" y="4659"/>
                </a:lnTo>
                <a:lnTo>
                  <a:pt x="10124" y="4622"/>
                </a:lnTo>
                <a:lnTo>
                  <a:pt x="10161" y="4549"/>
                </a:lnTo>
                <a:lnTo>
                  <a:pt x="10161" y="4439"/>
                </a:lnTo>
                <a:lnTo>
                  <a:pt x="9684" y="3229"/>
                </a:lnTo>
                <a:lnTo>
                  <a:pt x="9427" y="2715"/>
                </a:lnTo>
                <a:lnTo>
                  <a:pt x="9354" y="2532"/>
                </a:lnTo>
                <a:lnTo>
                  <a:pt x="9317" y="2422"/>
                </a:lnTo>
                <a:lnTo>
                  <a:pt x="9317" y="2348"/>
                </a:lnTo>
                <a:lnTo>
                  <a:pt x="9317" y="2311"/>
                </a:lnTo>
                <a:close/>
                <a:moveTo>
                  <a:pt x="8694" y="1615"/>
                </a:moveTo>
                <a:lnTo>
                  <a:pt x="8767" y="1798"/>
                </a:lnTo>
                <a:lnTo>
                  <a:pt x="8804" y="1908"/>
                </a:lnTo>
                <a:lnTo>
                  <a:pt x="8914" y="1981"/>
                </a:lnTo>
                <a:lnTo>
                  <a:pt x="9024" y="2055"/>
                </a:lnTo>
                <a:lnTo>
                  <a:pt x="9170" y="2018"/>
                </a:lnTo>
                <a:lnTo>
                  <a:pt x="9391" y="1908"/>
                </a:lnTo>
                <a:lnTo>
                  <a:pt x="9611" y="1725"/>
                </a:lnTo>
                <a:lnTo>
                  <a:pt x="9867" y="2275"/>
                </a:lnTo>
                <a:lnTo>
                  <a:pt x="10161" y="2752"/>
                </a:lnTo>
                <a:lnTo>
                  <a:pt x="10454" y="3265"/>
                </a:lnTo>
                <a:lnTo>
                  <a:pt x="10674" y="3779"/>
                </a:lnTo>
                <a:lnTo>
                  <a:pt x="10528" y="3925"/>
                </a:lnTo>
                <a:lnTo>
                  <a:pt x="10381" y="4072"/>
                </a:lnTo>
                <a:lnTo>
                  <a:pt x="10271" y="4256"/>
                </a:lnTo>
                <a:lnTo>
                  <a:pt x="10234" y="4476"/>
                </a:lnTo>
                <a:lnTo>
                  <a:pt x="10271" y="4586"/>
                </a:lnTo>
                <a:lnTo>
                  <a:pt x="10344" y="4659"/>
                </a:lnTo>
                <a:lnTo>
                  <a:pt x="10344" y="4806"/>
                </a:lnTo>
                <a:lnTo>
                  <a:pt x="10381" y="4879"/>
                </a:lnTo>
                <a:lnTo>
                  <a:pt x="10491" y="4916"/>
                </a:lnTo>
                <a:lnTo>
                  <a:pt x="10491" y="4953"/>
                </a:lnTo>
                <a:lnTo>
                  <a:pt x="10344" y="5173"/>
                </a:lnTo>
                <a:lnTo>
                  <a:pt x="9977" y="5649"/>
                </a:lnTo>
                <a:lnTo>
                  <a:pt x="9647" y="6163"/>
                </a:lnTo>
                <a:lnTo>
                  <a:pt x="9501" y="6090"/>
                </a:lnTo>
                <a:lnTo>
                  <a:pt x="9317" y="6053"/>
                </a:lnTo>
                <a:lnTo>
                  <a:pt x="9134" y="6126"/>
                </a:lnTo>
                <a:lnTo>
                  <a:pt x="8950" y="6200"/>
                </a:lnTo>
                <a:lnTo>
                  <a:pt x="8840" y="6346"/>
                </a:lnTo>
                <a:lnTo>
                  <a:pt x="8730" y="6493"/>
                </a:lnTo>
                <a:lnTo>
                  <a:pt x="8327" y="6493"/>
                </a:lnTo>
                <a:lnTo>
                  <a:pt x="7556" y="6530"/>
                </a:lnTo>
                <a:lnTo>
                  <a:pt x="7520" y="6456"/>
                </a:lnTo>
                <a:lnTo>
                  <a:pt x="7410" y="6383"/>
                </a:lnTo>
                <a:lnTo>
                  <a:pt x="7080" y="6273"/>
                </a:lnTo>
                <a:lnTo>
                  <a:pt x="7043" y="6273"/>
                </a:lnTo>
                <a:lnTo>
                  <a:pt x="6970" y="6236"/>
                </a:lnTo>
                <a:lnTo>
                  <a:pt x="6786" y="6236"/>
                </a:lnTo>
                <a:lnTo>
                  <a:pt x="6639" y="6200"/>
                </a:lnTo>
                <a:lnTo>
                  <a:pt x="5832" y="5429"/>
                </a:lnTo>
                <a:lnTo>
                  <a:pt x="5246" y="4879"/>
                </a:lnTo>
                <a:lnTo>
                  <a:pt x="5319" y="4696"/>
                </a:lnTo>
                <a:lnTo>
                  <a:pt x="5319" y="4512"/>
                </a:lnTo>
                <a:lnTo>
                  <a:pt x="5282" y="4439"/>
                </a:lnTo>
                <a:lnTo>
                  <a:pt x="5246" y="4366"/>
                </a:lnTo>
                <a:lnTo>
                  <a:pt x="5099" y="4256"/>
                </a:lnTo>
                <a:lnTo>
                  <a:pt x="5282" y="3815"/>
                </a:lnTo>
                <a:lnTo>
                  <a:pt x="5796" y="2715"/>
                </a:lnTo>
                <a:lnTo>
                  <a:pt x="6126" y="2018"/>
                </a:lnTo>
                <a:lnTo>
                  <a:pt x="6273" y="2018"/>
                </a:lnTo>
                <a:lnTo>
                  <a:pt x="6419" y="1981"/>
                </a:lnTo>
                <a:lnTo>
                  <a:pt x="6566" y="1908"/>
                </a:lnTo>
                <a:lnTo>
                  <a:pt x="6713" y="1798"/>
                </a:lnTo>
                <a:lnTo>
                  <a:pt x="6823" y="1688"/>
                </a:lnTo>
                <a:lnTo>
                  <a:pt x="7483" y="1651"/>
                </a:lnTo>
                <a:lnTo>
                  <a:pt x="8694" y="1615"/>
                </a:lnTo>
                <a:close/>
                <a:moveTo>
                  <a:pt x="6823" y="6823"/>
                </a:moveTo>
                <a:lnTo>
                  <a:pt x="6933" y="6897"/>
                </a:lnTo>
                <a:lnTo>
                  <a:pt x="6749" y="6897"/>
                </a:lnTo>
                <a:lnTo>
                  <a:pt x="6713" y="6860"/>
                </a:lnTo>
                <a:lnTo>
                  <a:pt x="6823" y="6823"/>
                </a:lnTo>
                <a:close/>
                <a:moveTo>
                  <a:pt x="2714" y="5393"/>
                </a:moveTo>
                <a:lnTo>
                  <a:pt x="2641" y="5429"/>
                </a:lnTo>
                <a:lnTo>
                  <a:pt x="2531" y="5503"/>
                </a:lnTo>
                <a:lnTo>
                  <a:pt x="2458" y="5576"/>
                </a:lnTo>
                <a:lnTo>
                  <a:pt x="2274" y="5796"/>
                </a:lnTo>
                <a:lnTo>
                  <a:pt x="1981" y="6310"/>
                </a:lnTo>
                <a:lnTo>
                  <a:pt x="1651" y="6860"/>
                </a:lnTo>
                <a:lnTo>
                  <a:pt x="1504" y="7080"/>
                </a:lnTo>
                <a:lnTo>
                  <a:pt x="1431" y="7190"/>
                </a:lnTo>
                <a:lnTo>
                  <a:pt x="1394" y="7263"/>
                </a:lnTo>
                <a:lnTo>
                  <a:pt x="1394" y="7337"/>
                </a:lnTo>
                <a:lnTo>
                  <a:pt x="1321" y="7374"/>
                </a:lnTo>
                <a:lnTo>
                  <a:pt x="1321" y="7410"/>
                </a:lnTo>
                <a:lnTo>
                  <a:pt x="1321" y="7520"/>
                </a:lnTo>
                <a:lnTo>
                  <a:pt x="1394" y="7557"/>
                </a:lnTo>
                <a:lnTo>
                  <a:pt x="1504" y="7594"/>
                </a:lnTo>
                <a:lnTo>
                  <a:pt x="1614" y="7520"/>
                </a:lnTo>
                <a:lnTo>
                  <a:pt x="1724" y="7447"/>
                </a:lnTo>
                <a:lnTo>
                  <a:pt x="1834" y="7337"/>
                </a:lnTo>
                <a:lnTo>
                  <a:pt x="2018" y="7043"/>
                </a:lnTo>
                <a:lnTo>
                  <a:pt x="2128" y="6823"/>
                </a:lnTo>
                <a:lnTo>
                  <a:pt x="2568" y="6200"/>
                </a:lnTo>
                <a:lnTo>
                  <a:pt x="2751" y="5870"/>
                </a:lnTo>
                <a:lnTo>
                  <a:pt x="2861" y="5723"/>
                </a:lnTo>
                <a:lnTo>
                  <a:pt x="2861" y="5539"/>
                </a:lnTo>
                <a:lnTo>
                  <a:pt x="2861" y="5466"/>
                </a:lnTo>
                <a:lnTo>
                  <a:pt x="2788" y="5429"/>
                </a:lnTo>
                <a:lnTo>
                  <a:pt x="2714" y="5393"/>
                </a:lnTo>
                <a:close/>
                <a:moveTo>
                  <a:pt x="4072" y="4843"/>
                </a:moveTo>
                <a:lnTo>
                  <a:pt x="4182" y="5026"/>
                </a:lnTo>
                <a:lnTo>
                  <a:pt x="4328" y="5173"/>
                </a:lnTo>
                <a:lnTo>
                  <a:pt x="4475" y="5209"/>
                </a:lnTo>
                <a:lnTo>
                  <a:pt x="4622" y="5246"/>
                </a:lnTo>
                <a:lnTo>
                  <a:pt x="4769" y="5246"/>
                </a:lnTo>
                <a:lnTo>
                  <a:pt x="4915" y="5209"/>
                </a:lnTo>
                <a:lnTo>
                  <a:pt x="5319" y="5576"/>
                </a:lnTo>
                <a:lnTo>
                  <a:pt x="6163" y="6456"/>
                </a:lnTo>
                <a:lnTo>
                  <a:pt x="6126" y="6530"/>
                </a:lnTo>
                <a:lnTo>
                  <a:pt x="6089" y="6640"/>
                </a:lnTo>
                <a:lnTo>
                  <a:pt x="6126" y="6787"/>
                </a:lnTo>
                <a:lnTo>
                  <a:pt x="6163" y="6897"/>
                </a:lnTo>
                <a:lnTo>
                  <a:pt x="6236" y="7007"/>
                </a:lnTo>
                <a:lnTo>
                  <a:pt x="6236" y="7080"/>
                </a:lnTo>
                <a:lnTo>
                  <a:pt x="5942" y="7410"/>
                </a:lnTo>
                <a:lnTo>
                  <a:pt x="5686" y="7777"/>
                </a:lnTo>
                <a:lnTo>
                  <a:pt x="5172" y="8511"/>
                </a:lnTo>
                <a:lnTo>
                  <a:pt x="4695" y="9134"/>
                </a:lnTo>
                <a:lnTo>
                  <a:pt x="4585" y="9061"/>
                </a:lnTo>
                <a:lnTo>
                  <a:pt x="4439" y="9061"/>
                </a:lnTo>
                <a:lnTo>
                  <a:pt x="4255" y="9098"/>
                </a:lnTo>
                <a:lnTo>
                  <a:pt x="4108" y="9208"/>
                </a:lnTo>
                <a:lnTo>
                  <a:pt x="3998" y="9354"/>
                </a:lnTo>
                <a:lnTo>
                  <a:pt x="3925" y="9538"/>
                </a:lnTo>
                <a:lnTo>
                  <a:pt x="3595" y="9501"/>
                </a:lnTo>
                <a:lnTo>
                  <a:pt x="2825" y="9538"/>
                </a:lnTo>
                <a:lnTo>
                  <a:pt x="2788" y="9354"/>
                </a:lnTo>
                <a:lnTo>
                  <a:pt x="2678" y="9208"/>
                </a:lnTo>
                <a:lnTo>
                  <a:pt x="2531" y="9098"/>
                </a:lnTo>
                <a:lnTo>
                  <a:pt x="2384" y="9061"/>
                </a:lnTo>
                <a:lnTo>
                  <a:pt x="2238" y="9061"/>
                </a:lnTo>
                <a:lnTo>
                  <a:pt x="2054" y="9098"/>
                </a:lnTo>
                <a:lnTo>
                  <a:pt x="1577" y="8437"/>
                </a:lnTo>
                <a:lnTo>
                  <a:pt x="1394" y="8107"/>
                </a:lnTo>
                <a:lnTo>
                  <a:pt x="1137" y="7777"/>
                </a:lnTo>
                <a:lnTo>
                  <a:pt x="1211" y="7594"/>
                </a:lnTo>
                <a:lnTo>
                  <a:pt x="1247" y="7447"/>
                </a:lnTo>
                <a:lnTo>
                  <a:pt x="1211" y="7263"/>
                </a:lnTo>
                <a:lnTo>
                  <a:pt x="1174" y="7117"/>
                </a:lnTo>
                <a:lnTo>
                  <a:pt x="1064" y="7007"/>
                </a:lnTo>
                <a:lnTo>
                  <a:pt x="1101" y="6933"/>
                </a:lnTo>
                <a:lnTo>
                  <a:pt x="1174" y="6823"/>
                </a:lnTo>
                <a:lnTo>
                  <a:pt x="1247" y="6640"/>
                </a:lnTo>
                <a:lnTo>
                  <a:pt x="1614" y="5980"/>
                </a:lnTo>
                <a:lnTo>
                  <a:pt x="1944" y="5356"/>
                </a:lnTo>
                <a:lnTo>
                  <a:pt x="2164" y="5356"/>
                </a:lnTo>
                <a:lnTo>
                  <a:pt x="2384" y="5283"/>
                </a:lnTo>
                <a:lnTo>
                  <a:pt x="2531" y="5136"/>
                </a:lnTo>
                <a:lnTo>
                  <a:pt x="2604" y="5063"/>
                </a:lnTo>
                <a:lnTo>
                  <a:pt x="2641" y="4953"/>
                </a:lnTo>
                <a:lnTo>
                  <a:pt x="2678" y="4916"/>
                </a:lnTo>
                <a:lnTo>
                  <a:pt x="3118" y="4953"/>
                </a:lnTo>
                <a:lnTo>
                  <a:pt x="3705" y="4916"/>
                </a:lnTo>
                <a:lnTo>
                  <a:pt x="4072" y="4843"/>
                </a:lnTo>
                <a:close/>
                <a:moveTo>
                  <a:pt x="8877" y="7740"/>
                </a:moveTo>
                <a:lnTo>
                  <a:pt x="8877" y="7777"/>
                </a:lnTo>
                <a:lnTo>
                  <a:pt x="8877" y="7814"/>
                </a:lnTo>
                <a:lnTo>
                  <a:pt x="8914" y="7997"/>
                </a:lnTo>
                <a:lnTo>
                  <a:pt x="8914" y="8070"/>
                </a:lnTo>
                <a:lnTo>
                  <a:pt x="8950" y="8181"/>
                </a:lnTo>
                <a:lnTo>
                  <a:pt x="9391" y="8731"/>
                </a:lnTo>
                <a:lnTo>
                  <a:pt x="9794" y="9281"/>
                </a:lnTo>
                <a:lnTo>
                  <a:pt x="9941" y="9464"/>
                </a:lnTo>
                <a:lnTo>
                  <a:pt x="10014" y="9538"/>
                </a:lnTo>
                <a:lnTo>
                  <a:pt x="10124" y="9574"/>
                </a:lnTo>
                <a:lnTo>
                  <a:pt x="10234" y="9574"/>
                </a:lnTo>
                <a:lnTo>
                  <a:pt x="10308" y="9538"/>
                </a:lnTo>
                <a:lnTo>
                  <a:pt x="10381" y="9501"/>
                </a:lnTo>
                <a:lnTo>
                  <a:pt x="10418" y="9391"/>
                </a:lnTo>
                <a:lnTo>
                  <a:pt x="10418" y="9354"/>
                </a:lnTo>
                <a:lnTo>
                  <a:pt x="10418" y="9244"/>
                </a:lnTo>
                <a:lnTo>
                  <a:pt x="10381" y="9171"/>
                </a:lnTo>
                <a:lnTo>
                  <a:pt x="10308" y="9134"/>
                </a:lnTo>
                <a:lnTo>
                  <a:pt x="10198" y="9098"/>
                </a:lnTo>
                <a:lnTo>
                  <a:pt x="10088" y="8951"/>
                </a:lnTo>
                <a:lnTo>
                  <a:pt x="10014" y="8841"/>
                </a:lnTo>
                <a:lnTo>
                  <a:pt x="9647" y="8401"/>
                </a:lnTo>
                <a:lnTo>
                  <a:pt x="9281" y="7924"/>
                </a:lnTo>
                <a:lnTo>
                  <a:pt x="9207" y="7850"/>
                </a:lnTo>
                <a:lnTo>
                  <a:pt x="9134" y="7814"/>
                </a:lnTo>
                <a:lnTo>
                  <a:pt x="8950" y="7740"/>
                </a:lnTo>
                <a:close/>
                <a:moveTo>
                  <a:pt x="2128" y="9721"/>
                </a:moveTo>
                <a:lnTo>
                  <a:pt x="2054" y="9758"/>
                </a:lnTo>
                <a:lnTo>
                  <a:pt x="2054" y="9721"/>
                </a:lnTo>
                <a:close/>
                <a:moveTo>
                  <a:pt x="5612" y="9281"/>
                </a:moveTo>
                <a:lnTo>
                  <a:pt x="5576" y="9318"/>
                </a:lnTo>
                <a:lnTo>
                  <a:pt x="5576" y="9354"/>
                </a:lnTo>
                <a:lnTo>
                  <a:pt x="5576" y="9538"/>
                </a:lnTo>
                <a:lnTo>
                  <a:pt x="5649" y="9684"/>
                </a:lnTo>
                <a:lnTo>
                  <a:pt x="5796" y="9941"/>
                </a:lnTo>
                <a:lnTo>
                  <a:pt x="6163" y="10455"/>
                </a:lnTo>
                <a:lnTo>
                  <a:pt x="6456" y="10895"/>
                </a:lnTo>
                <a:lnTo>
                  <a:pt x="6603" y="11115"/>
                </a:lnTo>
                <a:lnTo>
                  <a:pt x="6823" y="11298"/>
                </a:lnTo>
                <a:lnTo>
                  <a:pt x="6860" y="11372"/>
                </a:lnTo>
                <a:lnTo>
                  <a:pt x="6970" y="11482"/>
                </a:lnTo>
                <a:lnTo>
                  <a:pt x="7043" y="11519"/>
                </a:lnTo>
                <a:lnTo>
                  <a:pt x="7116" y="11519"/>
                </a:lnTo>
                <a:lnTo>
                  <a:pt x="7190" y="11482"/>
                </a:lnTo>
                <a:lnTo>
                  <a:pt x="7226" y="11408"/>
                </a:lnTo>
                <a:lnTo>
                  <a:pt x="7263" y="11188"/>
                </a:lnTo>
                <a:lnTo>
                  <a:pt x="7226" y="11078"/>
                </a:lnTo>
                <a:lnTo>
                  <a:pt x="7153" y="10968"/>
                </a:lnTo>
                <a:lnTo>
                  <a:pt x="7080" y="10932"/>
                </a:lnTo>
                <a:lnTo>
                  <a:pt x="7006" y="10895"/>
                </a:lnTo>
                <a:lnTo>
                  <a:pt x="6933" y="10785"/>
                </a:lnTo>
                <a:lnTo>
                  <a:pt x="6860" y="10675"/>
                </a:lnTo>
                <a:lnTo>
                  <a:pt x="6713" y="10455"/>
                </a:lnTo>
                <a:lnTo>
                  <a:pt x="6273" y="9831"/>
                </a:lnTo>
                <a:lnTo>
                  <a:pt x="6016" y="9501"/>
                </a:lnTo>
                <a:lnTo>
                  <a:pt x="5869" y="9391"/>
                </a:lnTo>
                <a:lnTo>
                  <a:pt x="5722" y="9281"/>
                </a:lnTo>
                <a:close/>
                <a:moveTo>
                  <a:pt x="8730" y="6970"/>
                </a:moveTo>
                <a:lnTo>
                  <a:pt x="8804" y="7080"/>
                </a:lnTo>
                <a:lnTo>
                  <a:pt x="8914" y="7153"/>
                </a:lnTo>
                <a:lnTo>
                  <a:pt x="8987" y="7227"/>
                </a:lnTo>
                <a:lnTo>
                  <a:pt x="9097" y="7263"/>
                </a:lnTo>
                <a:lnTo>
                  <a:pt x="9391" y="7227"/>
                </a:lnTo>
                <a:lnTo>
                  <a:pt x="9501" y="7263"/>
                </a:lnTo>
                <a:lnTo>
                  <a:pt x="9574" y="7300"/>
                </a:lnTo>
                <a:lnTo>
                  <a:pt x="9721" y="7557"/>
                </a:lnTo>
                <a:lnTo>
                  <a:pt x="9867" y="7814"/>
                </a:lnTo>
                <a:lnTo>
                  <a:pt x="10234" y="8364"/>
                </a:lnTo>
                <a:lnTo>
                  <a:pt x="10711" y="9098"/>
                </a:lnTo>
                <a:lnTo>
                  <a:pt x="10638" y="9281"/>
                </a:lnTo>
                <a:lnTo>
                  <a:pt x="10601" y="9428"/>
                </a:lnTo>
                <a:lnTo>
                  <a:pt x="10564" y="9758"/>
                </a:lnTo>
                <a:lnTo>
                  <a:pt x="10528" y="9941"/>
                </a:lnTo>
                <a:lnTo>
                  <a:pt x="10528" y="10125"/>
                </a:lnTo>
                <a:lnTo>
                  <a:pt x="10528" y="10235"/>
                </a:lnTo>
                <a:lnTo>
                  <a:pt x="10564" y="10271"/>
                </a:lnTo>
                <a:lnTo>
                  <a:pt x="10344" y="10638"/>
                </a:lnTo>
                <a:lnTo>
                  <a:pt x="9794" y="11555"/>
                </a:lnTo>
                <a:lnTo>
                  <a:pt x="9684" y="11519"/>
                </a:lnTo>
                <a:lnTo>
                  <a:pt x="9537" y="11519"/>
                </a:lnTo>
                <a:lnTo>
                  <a:pt x="9391" y="11555"/>
                </a:lnTo>
                <a:lnTo>
                  <a:pt x="9281" y="11629"/>
                </a:lnTo>
                <a:lnTo>
                  <a:pt x="9170" y="11702"/>
                </a:lnTo>
                <a:lnTo>
                  <a:pt x="9097" y="11812"/>
                </a:lnTo>
                <a:lnTo>
                  <a:pt x="9024" y="11922"/>
                </a:lnTo>
                <a:lnTo>
                  <a:pt x="8987" y="12032"/>
                </a:lnTo>
                <a:lnTo>
                  <a:pt x="8400" y="12069"/>
                </a:lnTo>
                <a:lnTo>
                  <a:pt x="7483" y="12142"/>
                </a:lnTo>
                <a:lnTo>
                  <a:pt x="7006" y="12142"/>
                </a:lnTo>
                <a:lnTo>
                  <a:pt x="6970" y="11959"/>
                </a:lnTo>
                <a:lnTo>
                  <a:pt x="6823" y="11775"/>
                </a:lnTo>
                <a:lnTo>
                  <a:pt x="6749" y="11739"/>
                </a:lnTo>
                <a:lnTo>
                  <a:pt x="6676" y="11702"/>
                </a:lnTo>
                <a:lnTo>
                  <a:pt x="6493" y="11665"/>
                </a:lnTo>
                <a:lnTo>
                  <a:pt x="6419" y="11629"/>
                </a:lnTo>
                <a:lnTo>
                  <a:pt x="6346" y="11665"/>
                </a:lnTo>
                <a:lnTo>
                  <a:pt x="6273" y="11739"/>
                </a:lnTo>
                <a:lnTo>
                  <a:pt x="6199" y="11739"/>
                </a:lnTo>
                <a:lnTo>
                  <a:pt x="5979" y="11225"/>
                </a:lnTo>
                <a:lnTo>
                  <a:pt x="5722" y="10712"/>
                </a:lnTo>
                <a:lnTo>
                  <a:pt x="5466" y="10308"/>
                </a:lnTo>
                <a:lnTo>
                  <a:pt x="5172" y="9868"/>
                </a:lnTo>
                <a:lnTo>
                  <a:pt x="5209" y="9758"/>
                </a:lnTo>
                <a:lnTo>
                  <a:pt x="5246" y="9648"/>
                </a:lnTo>
                <a:lnTo>
                  <a:pt x="5246" y="9501"/>
                </a:lnTo>
                <a:lnTo>
                  <a:pt x="5209" y="9391"/>
                </a:lnTo>
                <a:lnTo>
                  <a:pt x="5135" y="9318"/>
                </a:lnTo>
                <a:lnTo>
                  <a:pt x="5099" y="9318"/>
                </a:lnTo>
                <a:lnTo>
                  <a:pt x="5209" y="9171"/>
                </a:lnTo>
                <a:lnTo>
                  <a:pt x="5759" y="8401"/>
                </a:lnTo>
                <a:lnTo>
                  <a:pt x="6163" y="7850"/>
                </a:lnTo>
                <a:lnTo>
                  <a:pt x="6383" y="7594"/>
                </a:lnTo>
                <a:lnTo>
                  <a:pt x="6529" y="7300"/>
                </a:lnTo>
                <a:lnTo>
                  <a:pt x="6676" y="7337"/>
                </a:lnTo>
                <a:lnTo>
                  <a:pt x="6933" y="7337"/>
                </a:lnTo>
                <a:lnTo>
                  <a:pt x="7080" y="7300"/>
                </a:lnTo>
                <a:lnTo>
                  <a:pt x="7190" y="7263"/>
                </a:lnTo>
                <a:lnTo>
                  <a:pt x="7300" y="7153"/>
                </a:lnTo>
                <a:lnTo>
                  <a:pt x="7410" y="7080"/>
                </a:lnTo>
                <a:lnTo>
                  <a:pt x="7483" y="6970"/>
                </a:lnTo>
                <a:close/>
                <a:moveTo>
                  <a:pt x="4769" y="1"/>
                </a:moveTo>
                <a:lnTo>
                  <a:pt x="4769" y="37"/>
                </a:lnTo>
                <a:lnTo>
                  <a:pt x="4805" y="184"/>
                </a:lnTo>
                <a:lnTo>
                  <a:pt x="4879" y="294"/>
                </a:lnTo>
                <a:lnTo>
                  <a:pt x="4989" y="367"/>
                </a:lnTo>
                <a:lnTo>
                  <a:pt x="5099" y="404"/>
                </a:lnTo>
                <a:lnTo>
                  <a:pt x="5172" y="551"/>
                </a:lnTo>
                <a:lnTo>
                  <a:pt x="5282" y="697"/>
                </a:lnTo>
                <a:lnTo>
                  <a:pt x="5466" y="991"/>
                </a:lnTo>
                <a:lnTo>
                  <a:pt x="5539" y="1101"/>
                </a:lnTo>
                <a:lnTo>
                  <a:pt x="5466" y="1284"/>
                </a:lnTo>
                <a:lnTo>
                  <a:pt x="5466" y="1468"/>
                </a:lnTo>
                <a:lnTo>
                  <a:pt x="5539" y="1688"/>
                </a:lnTo>
                <a:lnTo>
                  <a:pt x="5649" y="1835"/>
                </a:lnTo>
                <a:lnTo>
                  <a:pt x="5722" y="1908"/>
                </a:lnTo>
                <a:lnTo>
                  <a:pt x="5356" y="2605"/>
                </a:lnTo>
                <a:lnTo>
                  <a:pt x="4879" y="3595"/>
                </a:lnTo>
                <a:lnTo>
                  <a:pt x="4769" y="3852"/>
                </a:lnTo>
                <a:lnTo>
                  <a:pt x="4622" y="4072"/>
                </a:lnTo>
                <a:lnTo>
                  <a:pt x="4402" y="4072"/>
                </a:lnTo>
                <a:lnTo>
                  <a:pt x="4292" y="4109"/>
                </a:lnTo>
                <a:lnTo>
                  <a:pt x="4182" y="4182"/>
                </a:lnTo>
                <a:lnTo>
                  <a:pt x="4108" y="4292"/>
                </a:lnTo>
                <a:lnTo>
                  <a:pt x="4072" y="4402"/>
                </a:lnTo>
                <a:lnTo>
                  <a:pt x="3485" y="4476"/>
                </a:lnTo>
                <a:lnTo>
                  <a:pt x="3045" y="4512"/>
                </a:lnTo>
                <a:lnTo>
                  <a:pt x="2678" y="4549"/>
                </a:lnTo>
                <a:lnTo>
                  <a:pt x="2568" y="4366"/>
                </a:lnTo>
                <a:lnTo>
                  <a:pt x="2458" y="4219"/>
                </a:lnTo>
                <a:lnTo>
                  <a:pt x="2274" y="4146"/>
                </a:lnTo>
                <a:lnTo>
                  <a:pt x="2091" y="4109"/>
                </a:lnTo>
                <a:lnTo>
                  <a:pt x="1907" y="4109"/>
                </a:lnTo>
                <a:lnTo>
                  <a:pt x="1797" y="4182"/>
                </a:lnTo>
                <a:lnTo>
                  <a:pt x="1651" y="4292"/>
                </a:lnTo>
                <a:lnTo>
                  <a:pt x="1577" y="4402"/>
                </a:lnTo>
                <a:lnTo>
                  <a:pt x="1504" y="4512"/>
                </a:lnTo>
                <a:lnTo>
                  <a:pt x="1504" y="4622"/>
                </a:lnTo>
                <a:lnTo>
                  <a:pt x="1431" y="4769"/>
                </a:lnTo>
                <a:lnTo>
                  <a:pt x="1431" y="4953"/>
                </a:lnTo>
                <a:lnTo>
                  <a:pt x="1467" y="5099"/>
                </a:lnTo>
                <a:lnTo>
                  <a:pt x="1504" y="5173"/>
                </a:lnTo>
                <a:lnTo>
                  <a:pt x="1504" y="5209"/>
                </a:lnTo>
                <a:lnTo>
                  <a:pt x="1247" y="5760"/>
                </a:lnTo>
                <a:lnTo>
                  <a:pt x="880" y="6420"/>
                </a:lnTo>
                <a:lnTo>
                  <a:pt x="770" y="6640"/>
                </a:lnTo>
                <a:lnTo>
                  <a:pt x="770" y="6713"/>
                </a:lnTo>
                <a:lnTo>
                  <a:pt x="734" y="6823"/>
                </a:lnTo>
                <a:lnTo>
                  <a:pt x="734" y="6787"/>
                </a:lnTo>
                <a:lnTo>
                  <a:pt x="624" y="6787"/>
                </a:lnTo>
                <a:lnTo>
                  <a:pt x="550" y="6823"/>
                </a:lnTo>
                <a:lnTo>
                  <a:pt x="404" y="6933"/>
                </a:lnTo>
                <a:lnTo>
                  <a:pt x="330" y="6970"/>
                </a:lnTo>
                <a:lnTo>
                  <a:pt x="257" y="7007"/>
                </a:lnTo>
                <a:lnTo>
                  <a:pt x="183" y="7117"/>
                </a:lnTo>
                <a:lnTo>
                  <a:pt x="110" y="7227"/>
                </a:lnTo>
                <a:lnTo>
                  <a:pt x="110" y="7447"/>
                </a:lnTo>
                <a:lnTo>
                  <a:pt x="0" y="7777"/>
                </a:lnTo>
                <a:lnTo>
                  <a:pt x="37" y="7850"/>
                </a:lnTo>
                <a:lnTo>
                  <a:pt x="73" y="7887"/>
                </a:lnTo>
                <a:lnTo>
                  <a:pt x="110" y="7960"/>
                </a:lnTo>
                <a:lnTo>
                  <a:pt x="183" y="7960"/>
                </a:lnTo>
                <a:lnTo>
                  <a:pt x="367" y="8034"/>
                </a:lnTo>
                <a:lnTo>
                  <a:pt x="660" y="8034"/>
                </a:lnTo>
                <a:lnTo>
                  <a:pt x="660" y="7997"/>
                </a:lnTo>
                <a:lnTo>
                  <a:pt x="770" y="7997"/>
                </a:lnTo>
                <a:lnTo>
                  <a:pt x="880" y="8181"/>
                </a:lnTo>
                <a:lnTo>
                  <a:pt x="990" y="8364"/>
                </a:lnTo>
                <a:lnTo>
                  <a:pt x="1211" y="8657"/>
                </a:lnTo>
                <a:lnTo>
                  <a:pt x="1651" y="9281"/>
                </a:lnTo>
                <a:lnTo>
                  <a:pt x="1687" y="9354"/>
                </a:lnTo>
                <a:lnTo>
                  <a:pt x="1651" y="9501"/>
                </a:lnTo>
                <a:lnTo>
                  <a:pt x="1614" y="9648"/>
                </a:lnTo>
                <a:lnTo>
                  <a:pt x="1577" y="9831"/>
                </a:lnTo>
                <a:lnTo>
                  <a:pt x="1577" y="9941"/>
                </a:lnTo>
                <a:lnTo>
                  <a:pt x="1614" y="10051"/>
                </a:lnTo>
                <a:lnTo>
                  <a:pt x="1541" y="10235"/>
                </a:lnTo>
                <a:lnTo>
                  <a:pt x="1431" y="10418"/>
                </a:lnTo>
                <a:lnTo>
                  <a:pt x="1357" y="10601"/>
                </a:lnTo>
                <a:lnTo>
                  <a:pt x="1211" y="10785"/>
                </a:lnTo>
                <a:lnTo>
                  <a:pt x="1137" y="10858"/>
                </a:lnTo>
                <a:lnTo>
                  <a:pt x="1137" y="10968"/>
                </a:lnTo>
                <a:lnTo>
                  <a:pt x="1174" y="11078"/>
                </a:lnTo>
                <a:lnTo>
                  <a:pt x="1247" y="11152"/>
                </a:lnTo>
                <a:lnTo>
                  <a:pt x="1357" y="11188"/>
                </a:lnTo>
                <a:lnTo>
                  <a:pt x="1467" y="11152"/>
                </a:lnTo>
                <a:lnTo>
                  <a:pt x="1541" y="11078"/>
                </a:lnTo>
                <a:lnTo>
                  <a:pt x="1577" y="10968"/>
                </a:lnTo>
                <a:lnTo>
                  <a:pt x="1614" y="10932"/>
                </a:lnTo>
                <a:lnTo>
                  <a:pt x="1687" y="10822"/>
                </a:lnTo>
                <a:lnTo>
                  <a:pt x="1761" y="10638"/>
                </a:lnTo>
                <a:lnTo>
                  <a:pt x="1834" y="10491"/>
                </a:lnTo>
                <a:lnTo>
                  <a:pt x="1907" y="10198"/>
                </a:lnTo>
                <a:lnTo>
                  <a:pt x="2164" y="10198"/>
                </a:lnTo>
                <a:lnTo>
                  <a:pt x="2348" y="10161"/>
                </a:lnTo>
                <a:lnTo>
                  <a:pt x="2494" y="10088"/>
                </a:lnTo>
                <a:lnTo>
                  <a:pt x="2641" y="10015"/>
                </a:lnTo>
                <a:lnTo>
                  <a:pt x="2714" y="9905"/>
                </a:lnTo>
                <a:lnTo>
                  <a:pt x="3338" y="9905"/>
                </a:lnTo>
                <a:lnTo>
                  <a:pt x="3998" y="9941"/>
                </a:lnTo>
                <a:lnTo>
                  <a:pt x="4035" y="10051"/>
                </a:lnTo>
                <a:lnTo>
                  <a:pt x="4072" y="10088"/>
                </a:lnTo>
                <a:lnTo>
                  <a:pt x="4145" y="10161"/>
                </a:lnTo>
                <a:lnTo>
                  <a:pt x="4292" y="10235"/>
                </a:lnTo>
                <a:lnTo>
                  <a:pt x="4439" y="10308"/>
                </a:lnTo>
                <a:lnTo>
                  <a:pt x="4622" y="10308"/>
                </a:lnTo>
                <a:lnTo>
                  <a:pt x="4805" y="10271"/>
                </a:lnTo>
                <a:lnTo>
                  <a:pt x="4879" y="10235"/>
                </a:lnTo>
                <a:lnTo>
                  <a:pt x="5282" y="10822"/>
                </a:lnTo>
                <a:lnTo>
                  <a:pt x="5429" y="11115"/>
                </a:lnTo>
                <a:lnTo>
                  <a:pt x="5576" y="11408"/>
                </a:lnTo>
                <a:lnTo>
                  <a:pt x="5796" y="11995"/>
                </a:lnTo>
                <a:lnTo>
                  <a:pt x="5759" y="12105"/>
                </a:lnTo>
                <a:lnTo>
                  <a:pt x="5759" y="12215"/>
                </a:lnTo>
                <a:lnTo>
                  <a:pt x="5759" y="12362"/>
                </a:lnTo>
                <a:lnTo>
                  <a:pt x="5759" y="12472"/>
                </a:lnTo>
                <a:lnTo>
                  <a:pt x="5759" y="12509"/>
                </a:lnTo>
                <a:lnTo>
                  <a:pt x="5722" y="12619"/>
                </a:lnTo>
                <a:lnTo>
                  <a:pt x="5722" y="12692"/>
                </a:lnTo>
                <a:lnTo>
                  <a:pt x="5759" y="12766"/>
                </a:lnTo>
                <a:lnTo>
                  <a:pt x="5979" y="12876"/>
                </a:lnTo>
                <a:lnTo>
                  <a:pt x="5759" y="13169"/>
                </a:lnTo>
                <a:lnTo>
                  <a:pt x="5612" y="13463"/>
                </a:lnTo>
                <a:lnTo>
                  <a:pt x="5502" y="13793"/>
                </a:lnTo>
                <a:lnTo>
                  <a:pt x="5429" y="14123"/>
                </a:lnTo>
                <a:lnTo>
                  <a:pt x="5392" y="14196"/>
                </a:lnTo>
                <a:lnTo>
                  <a:pt x="5429" y="14270"/>
                </a:lnTo>
                <a:lnTo>
                  <a:pt x="5502" y="14343"/>
                </a:lnTo>
                <a:lnTo>
                  <a:pt x="5576" y="14380"/>
                </a:lnTo>
                <a:lnTo>
                  <a:pt x="5649" y="14416"/>
                </a:lnTo>
                <a:lnTo>
                  <a:pt x="5722" y="14416"/>
                </a:lnTo>
                <a:lnTo>
                  <a:pt x="5759" y="14380"/>
                </a:lnTo>
                <a:lnTo>
                  <a:pt x="5832" y="14306"/>
                </a:lnTo>
                <a:lnTo>
                  <a:pt x="5832" y="14233"/>
                </a:lnTo>
                <a:lnTo>
                  <a:pt x="5869" y="14086"/>
                </a:lnTo>
                <a:lnTo>
                  <a:pt x="5979" y="13793"/>
                </a:lnTo>
                <a:lnTo>
                  <a:pt x="6089" y="13463"/>
                </a:lnTo>
                <a:lnTo>
                  <a:pt x="6309" y="13022"/>
                </a:lnTo>
                <a:lnTo>
                  <a:pt x="6566" y="13022"/>
                </a:lnTo>
                <a:lnTo>
                  <a:pt x="6713" y="12986"/>
                </a:lnTo>
                <a:lnTo>
                  <a:pt x="6786" y="12876"/>
                </a:lnTo>
                <a:lnTo>
                  <a:pt x="6860" y="12582"/>
                </a:lnTo>
                <a:lnTo>
                  <a:pt x="7593" y="12582"/>
                </a:lnTo>
                <a:lnTo>
                  <a:pt x="8253" y="12546"/>
                </a:lnTo>
                <a:lnTo>
                  <a:pt x="8914" y="12509"/>
                </a:lnTo>
                <a:lnTo>
                  <a:pt x="8950" y="12509"/>
                </a:lnTo>
                <a:lnTo>
                  <a:pt x="8950" y="12619"/>
                </a:lnTo>
                <a:lnTo>
                  <a:pt x="9024" y="12692"/>
                </a:lnTo>
                <a:lnTo>
                  <a:pt x="9170" y="12802"/>
                </a:lnTo>
                <a:lnTo>
                  <a:pt x="9354" y="12876"/>
                </a:lnTo>
                <a:lnTo>
                  <a:pt x="9537" y="12912"/>
                </a:lnTo>
                <a:lnTo>
                  <a:pt x="9647" y="13279"/>
                </a:lnTo>
                <a:lnTo>
                  <a:pt x="9794" y="13829"/>
                </a:lnTo>
                <a:lnTo>
                  <a:pt x="9904" y="14050"/>
                </a:lnTo>
                <a:lnTo>
                  <a:pt x="9977" y="14160"/>
                </a:lnTo>
                <a:lnTo>
                  <a:pt x="10051" y="14270"/>
                </a:lnTo>
                <a:lnTo>
                  <a:pt x="10198" y="14270"/>
                </a:lnTo>
                <a:lnTo>
                  <a:pt x="10271" y="14233"/>
                </a:lnTo>
                <a:lnTo>
                  <a:pt x="10308" y="14160"/>
                </a:lnTo>
                <a:lnTo>
                  <a:pt x="10308" y="14013"/>
                </a:lnTo>
                <a:lnTo>
                  <a:pt x="10308" y="13903"/>
                </a:lnTo>
                <a:lnTo>
                  <a:pt x="10198" y="13609"/>
                </a:lnTo>
                <a:lnTo>
                  <a:pt x="9977" y="12949"/>
                </a:lnTo>
                <a:lnTo>
                  <a:pt x="9904" y="12729"/>
                </a:lnTo>
                <a:lnTo>
                  <a:pt x="9977" y="12619"/>
                </a:lnTo>
                <a:lnTo>
                  <a:pt x="10088" y="12399"/>
                </a:lnTo>
                <a:lnTo>
                  <a:pt x="10124" y="12215"/>
                </a:lnTo>
                <a:lnTo>
                  <a:pt x="10161" y="12032"/>
                </a:lnTo>
                <a:lnTo>
                  <a:pt x="10161" y="11885"/>
                </a:lnTo>
                <a:lnTo>
                  <a:pt x="10124" y="11849"/>
                </a:lnTo>
                <a:lnTo>
                  <a:pt x="10601" y="11042"/>
                </a:lnTo>
                <a:lnTo>
                  <a:pt x="11115" y="10235"/>
                </a:lnTo>
                <a:lnTo>
                  <a:pt x="11371" y="10088"/>
                </a:lnTo>
                <a:lnTo>
                  <a:pt x="11518" y="9978"/>
                </a:lnTo>
                <a:lnTo>
                  <a:pt x="11628" y="9868"/>
                </a:lnTo>
                <a:lnTo>
                  <a:pt x="11665" y="9831"/>
                </a:lnTo>
                <a:lnTo>
                  <a:pt x="11738" y="9758"/>
                </a:lnTo>
                <a:lnTo>
                  <a:pt x="11812" y="9611"/>
                </a:lnTo>
                <a:lnTo>
                  <a:pt x="11885" y="9464"/>
                </a:lnTo>
                <a:lnTo>
                  <a:pt x="12068" y="9501"/>
                </a:lnTo>
                <a:lnTo>
                  <a:pt x="12288" y="9501"/>
                </a:lnTo>
                <a:lnTo>
                  <a:pt x="12875" y="9538"/>
                </a:lnTo>
                <a:lnTo>
                  <a:pt x="13426" y="9501"/>
                </a:lnTo>
                <a:lnTo>
                  <a:pt x="13499" y="9501"/>
                </a:lnTo>
                <a:lnTo>
                  <a:pt x="13572" y="9464"/>
                </a:lnTo>
                <a:lnTo>
                  <a:pt x="13646" y="9391"/>
                </a:lnTo>
                <a:lnTo>
                  <a:pt x="13646" y="9318"/>
                </a:lnTo>
                <a:lnTo>
                  <a:pt x="13682" y="9244"/>
                </a:lnTo>
                <a:lnTo>
                  <a:pt x="13646" y="9171"/>
                </a:lnTo>
                <a:lnTo>
                  <a:pt x="13609" y="9098"/>
                </a:lnTo>
                <a:lnTo>
                  <a:pt x="13536" y="9024"/>
                </a:lnTo>
                <a:lnTo>
                  <a:pt x="13426" y="9024"/>
                </a:lnTo>
                <a:lnTo>
                  <a:pt x="13059" y="8988"/>
                </a:lnTo>
                <a:lnTo>
                  <a:pt x="12655" y="8988"/>
                </a:lnTo>
                <a:lnTo>
                  <a:pt x="11885" y="9024"/>
                </a:lnTo>
                <a:lnTo>
                  <a:pt x="11812" y="8951"/>
                </a:lnTo>
                <a:lnTo>
                  <a:pt x="11738" y="8877"/>
                </a:lnTo>
                <a:lnTo>
                  <a:pt x="11518" y="8767"/>
                </a:lnTo>
                <a:lnTo>
                  <a:pt x="11445" y="8767"/>
                </a:lnTo>
                <a:lnTo>
                  <a:pt x="11335" y="8804"/>
                </a:lnTo>
                <a:lnTo>
                  <a:pt x="11225" y="8767"/>
                </a:lnTo>
                <a:lnTo>
                  <a:pt x="11078" y="8804"/>
                </a:lnTo>
                <a:lnTo>
                  <a:pt x="10638" y="8107"/>
                </a:lnTo>
                <a:lnTo>
                  <a:pt x="10271" y="7594"/>
                </a:lnTo>
                <a:lnTo>
                  <a:pt x="10088" y="7300"/>
                </a:lnTo>
                <a:lnTo>
                  <a:pt x="9904" y="7080"/>
                </a:lnTo>
                <a:lnTo>
                  <a:pt x="9977" y="6970"/>
                </a:lnTo>
                <a:lnTo>
                  <a:pt x="10051" y="6823"/>
                </a:lnTo>
                <a:lnTo>
                  <a:pt x="10088" y="6713"/>
                </a:lnTo>
                <a:lnTo>
                  <a:pt x="10124" y="6567"/>
                </a:lnTo>
                <a:lnTo>
                  <a:pt x="10088" y="6493"/>
                </a:lnTo>
                <a:lnTo>
                  <a:pt x="10051" y="6456"/>
                </a:lnTo>
                <a:lnTo>
                  <a:pt x="9941" y="6456"/>
                </a:lnTo>
                <a:lnTo>
                  <a:pt x="10124" y="6236"/>
                </a:lnTo>
                <a:lnTo>
                  <a:pt x="10308" y="5980"/>
                </a:lnTo>
                <a:lnTo>
                  <a:pt x="10638" y="5503"/>
                </a:lnTo>
                <a:lnTo>
                  <a:pt x="11005" y="4953"/>
                </a:lnTo>
                <a:lnTo>
                  <a:pt x="11078" y="4953"/>
                </a:lnTo>
                <a:lnTo>
                  <a:pt x="11151" y="4916"/>
                </a:lnTo>
                <a:lnTo>
                  <a:pt x="11225" y="4843"/>
                </a:lnTo>
                <a:lnTo>
                  <a:pt x="11298" y="4769"/>
                </a:lnTo>
                <a:lnTo>
                  <a:pt x="11518" y="4586"/>
                </a:lnTo>
                <a:lnTo>
                  <a:pt x="11591" y="4476"/>
                </a:lnTo>
                <a:lnTo>
                  <a:pt x="11665" y="4366"/>
                </a:lnTo>
                <a:lnTo>
                  <a:pt x="11702" y="4256"/>
                </a:lnTo>
                <a:lnTo>
                  <a:pt x="11702" y="4146"/>
                </a:lnTo>
                <a:lnTo>
                  <a:pt x="11665" y="3999"/>
                </a:lnTo>
                <a:lnTo>
                  <a:pt x="11591" y="3889"/>
                </a:lnTo>
                <a:lnTo>
                  <a:pt x="11518" y="3779"/>
                </a:lnTo>
                <a:lnTo>
                  <a:pt x="11408" y="3742"/>
                </a:lnTo>
                <a:lnTo>
                  <a:pt x="11298" y="3705"/>
                </a:lnTo>
                <a:lnTo>
                  <a:pt x="11151" y="3669"/>
                </a:lnTo>
                <a:lnTo>
                  <a:pt x="10931" y="3192"/>
                </a:lnTo>
                <a:lnTo>
                  <a:pt x="10674" y="2752"/>
                </a:lnTo>
                <a:lnTo>
                  <a:pt x="10344" y="2091"/>
                </a:lnTo>
                <a:lnTo>
                  <a:pt x="10124" y="1725"/>
                </a:lnTo>
                <a:lnTo>
                  <a:pt x="9904" y="1431"/>
                </a:lnTo>
                <a:lnTo>
                  <a:pt x="9941" y="1284"/>
                </a:lnTo>
                <a:lnTo>
                  <a:pt x="9941" y="1211"/>
                </a:lnTo>
                <a:lnTo>
                  <a:pt x="9977" y="1064"/>
                </a:lnTo>
                <a:lnTo>
                  <a:pt x="9941" y="954"/>
                </a:lnTo>
                <a:lnTo>
                  <a:pt x="9904" y="844"/>
                </a:lnTo>
                <a:lnTo>
                  <a:pt x="9831" y="697"/>
                </a:lnTo>
                <a:lnTo>
                  <a:pt x="9721" y="587"/>
                </a:lnTo>
                <a:lnTo>
                  <a:pt x="9574" y="514"/>
                </a:lnTo>
                <a:lnTo>
                  <a:pt x="9427" y="477"/>
                </a:lnTo>
                <a:lnTo>
                  <a:pt x="9244" y="514"/>
                </a:lnTo>
                <a:lnTo>
                  <a:pt x="9097" y="551"/>
                </a:lnTo>
                <a:lnTo>
                  <a:pt x="8987" y="661"/>
                </a:lnTo>
                <a:lnTo>
                  <a:pt x="8914" y="808"/>
                </a:lnTo>
                <a:lnTo>
                  <a:pt x="8877" y="954"/>
                </a:lnTo>
                <a:lnTo>
                  <a:pt x="8840" y="1028"/>
                </a:lnTo>
                <a:lnTo>
                  <a:pt x="7887" y="1101"/>
                </a:lnTo>
                <a:lnTo>
                  <a:pt x="7080" y="1174"/>
                </a:lnTo>
                <a:lnTo>
                  <a:pt x="6933" y="1174"/>
                </a:lnTo>
                <a:lnTo>
                  <a:pt x="6860" y="1064"/>
                </a:lnTo>
                <a:lnTo>
                  <a:pt x="6749" y="918"/>
                </a:lnTo>
                <a:lnTo>
                  <a:pt x="6713" y="881"/>
                </a:lnTo>
                <a:lnTo>
                  <a:pt x="6639" y="808"/>
                </a:lnTo>
                <a:lnTo>
                  <a:pt x="6529" y="771"/>
                </a:lnTo>
                <a:lnTo>
                  <a:pt x="6456" y="771"/>
                </a:lnTo>
                <a:lnTo>
                  <a:pt x="6383" y="808"/>
                </a:lnTo>
                <a:lnTo>
                  <a:pt x="5942" y="808"/>
                </a:lnTo>
                <a:lnTo>
                  <a:pt x="5686" y="477"/>
                </a:lnTo>
                <a:lnTo>
                  <a:pt x="5576" y="294"/>
                </a:lnTo>
                <a:lnTo>
                  <a:pt x="5466" y="111"/>
                </a:lnTo>
                <a:lnTo>
                  <a:pt x="5429" y="37"/>
                </a:lnTo>
                <a:lnTo>
                  <a:pt x="5356" y="1"/>
                </a:lnTo>
                <a:lnTo>
                  <a:pt x="5209" y="1"/>
                </a:lnTo>
                <a:lnTo>
                  <a:pt x="5025" y="37"/>
                </a:lnTo>
                <a:lnTo>
                  <a:pt x="4915" y="1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737" name="Google Shape;737;p15"/>
          <p:cNvSpPr/>
          <p:nvPr/>
        </p:nvSpPr>
        <p:spPr>
          <a:xfrm>
            <a:off x="6984573" y="4950383"/>
            <a:ext cx="297606" cy="211234"/>
          </a:xfrm>
          <a:custGeom>
            <a:avLst/>
            <a:gdLst/>
            <a:ahLst/>
            <a:cxnLst/>
            <a:rect l="l" t="t" r="r" b="b"/>
            <a:pathLst>
              <a:path w="10492" h="7447" extrusionOk="0">
                <a:moveTo>
                  <a:pt x="7300" y="1761"/>
                </a:moveTo>
                <a:lnTo>
                  <a:pt x="7117" y="1797"/>
                </a:lnTo>
                <a:lnTo>
                  <a:pt x="6897" y="1834"/>
                </a:lnTo>
                <a:lnTo>
                  <a:pt x="6713" y="1907"/>
                </a:lnTo>
                <a:lnTo>
                  <a:pt x="6530" y="2017"/>
                </a:lnTo>
                <a:lnTo>
                  <a:pt x="6383" y="2128"/>
                </a:lnTo>
                <a:lnTo>
                  <a:pt x="6273" y="2274"/>
                </a:lnTo>
                <a:lnTo>
                  <a:pt x="6200" y="2458"/>
                </a:lnTo>
                <a:lnTo>
                  <a:pt x="6200" y="2531"/>
                </a:lnTo>
                <a:lnTo>
                  <a:pt x="6237" y="2604"/>
                </a:lnTo>
                <a:lnTo>
                  <a:pt x="6310" y="2641"/>
                </a:lnTo>
                <a:lnTo>
                  <a:pt x="6383" y="2641"/>
                </a:lnTo>
                <a:lnTo>
                  <a:pt x="6530" y="2604"/>
                </a:lnTo>
                <a:lnTo>
                  <a:pt x="6640" y="2531"/>
                </a:lnTo>
                <a:lnTo>
                  <a:pt x="6860" y="2384"/>
                </a:lnTo>
                <a:lnTo>
                  <a:pt x="7007" y="2348"/>
                </a:lnTo>
                <a:lnTo>
                  <a:pt x="7154" y="2274"/>
                </a:lnTo>
                <a:lnTo>
                  <a:pt x="7484" y="2274"/>
                </a:lnTo>
                <a:lnTo>
                  <a:pt x="7667" y="2311"/>
                </a:lnTo>
                <a:lnTo>
                  <a:pt x="7851" y="2384"/>
                </a:lnTo>
                <a:lnTo>
                  <a:pt x="7924" y="2458"/>
                </a:lnTo>
                <a:lnTo>
                  <a:pt x="7961" y="2531"/>
                </a:lnTo>
                <a:lnTo>
                  <a:pt x="7997" y="2641"/>
                </a:lnTo>
                <a:lnTo>
                  <a:pt x="7997" y="2751"/>
                </a:lnTo>
                <a:lnTo>
                  <a:pt x="7961" y="2898"/>
                </a:lnTo>
                <a:lnTo>
                  <a:pt x="7887" y="3045"/>
                </a:lnTo>
                <a:lnTo>
                  <a:pt x="7667" y="3338"/>
                </a:lnTo>
                <a:lnTo>
                  <a:pt x="7190" y="3998"/>
                </a:lnTo>
                <a:lnTo>
                  <a:pt x="6713" y="4622"/>
                </a:lnTo>
                <a:lnTo>
                  <a:pt x="5686" y="5869"/>
                </a:lnTo>
                <a:lnTo>
                  <a:pt x="5613" y="6016"/>
                </a:lnTo>
                <a:lnTo>
                  <a:pt x="5650" y="6162"/>
                </a:lnTo>
                <a:lnTo>
                  <a:pt x="5686" y="6236"/>
                </a:lnTo>
                <a:lnTo>
                  <a:pt x="5723" y="6273"/>
                </a:lnTo>
                <a:lnTo>
                  <a:pt x="5796" y="6309"/>
                </a:lnTo>
                <a:lnTo>
                  <a:pt x="5870" y="6309"/>
                </a:lnTo>
                <a:lnTo>
                  <a:pt x="6567" y="6273"/>
                </a:lnTo>
                <a:lnTo>
                  <a:pt x="7264" y="6309"/>
                </a:lnTo>
                <a:lnTo>
                  <a:pt x="8034" y="6346"/>
                </a:lnTo>
                <a:lnTo>
                  <a:pt x="8401" y="6419"/>
                </a:lnTo>
                <a:lnTo>
                  <a:pt x="8547" y="6419"/>
                </a:lnTo>
                <a:lnTo>
                  <a:pt x="8731" y="6383"/>
                </a:lnTo>
                <a:lnTo>
                  <a:pt x="8841" y="6309"/>
                </a:lnTo>
                <a:lnTo>
                  <a:pt x="8878" y="6199"/>
                </a:lnTo>
                <a:lnTo>
                  <a:pt x="8878" y="6089"/>
                </a:lnTo>
                <a:lnTo>
                  <a:pt x="8768" y="6016"/>
                </a:lnTo>
                <a:lnTo>
                  <a:pt x="8658" y="5942"/>
                </a:lnTo>
                <a:lnTo>
                  <a:pt x="8474" y="5869"/>
                </a:lnTo>
                <a:lnTo>
                  <a:pt x="8107" y="5796"/>
                </a:lnTo>
                <a:lnTo>
                  <a:pt x="7410" y="5759"/>
                </a:lnTo>
                <a:lnTo>
                  <a:pt x="6457" y="5759"/>
                </a:lnTo>
                <a:lnTo>
                  <a:pt x="7557" y="4365"/>
                </a:lnTo>
                <a:lnTo>
                  <a:pt x="7851" y="3998"/>
                </a:lnTo>
                <a:lnTo>
                  <a:pt x="8144" y="3595"/>
                </a:lnTo>
                <a:lnTo>
                  <a:pt x="8291" y="3375"/>
                </a:lnTo>
                <a:lnTo>
                  <a:pt x="8401" y="3191"/>
                </a:lnTo>
                <a:lnTo>
                  <a:pt x="8474" y="2935"/>
                </a:lnTo>
                <a:lnTo>
                  <a:pt x="8511" y="2714"/>
                </a:lnTo>
                <a:lnTo>
                  <a:pt x="8511" y="2494"/>
                </a:lnTo>
                <a:lnTo>
                  <a:pt x="8437" y="2311"/>
                </a:lnTo>
                <a:lnTo>
                  <a:pt x="8327" y="2164"/>
                </a:lnTo>
                <a:lnTo>
                  <a:pt x="8217" y="2017"/>
                </a:lnTo>
                <a:lnTo>
                  <a:pt x="8071" y="1907"/>
                </a:lnTo>
                <a:lnTo>
                  <a:pt x="7887" y="1834"/>
                </a:lnTo>
                <a:lnTo>
                  <a:pt x="7667" y="1797"/>
                </a:lnTo>
                <a:lnTo>
                  <a:pt x="7484" y="1761"/>
                </a:lnTo>
                <a:close/>
                <a:moveTo>
                  <a:pt x="954" y="0"/>
                </a:moveTo>
                <a:lnTo>
                  <a:pt x="771" y="37"/>
                </a:lnTo>
                <a:lnTo>
                  <a:pt x="624" y="110"/>
                </a:lnTo>
                <a:lnTo>
                  <a:pt x="441" y="183"/>
                </a:lnTo>
                <a:lnTo>
                  <a:pt x="294" y="257"/>
                </a:lnTo>
                <a:lnTo>
                  <a:pt x="147" y="404"/>
                </a:lnTo>
                <a:lnTo>
                  <a:pt x="37" y="514"/>
                </a:lnTo>
                <a:lnTo>
                  <a:pt x="1" y="587"/>
                </a:lnTo>
                <a:lnTo>
                  <a:pt x="1" y="660"/>
                </a:lnTo>
                <a:lnTo>
                  <a:pt x="74" y="770"/>
                </a:lnTo>
                <a:lnTo>
                  <a:pt x="184" y="844"/>
                </a:lnTo>
                <a:lnTo>
                  <a:pt x="257" y="844"/>
                </a:lnTo>
                <a:lnTo>
                  <a:pt x="331" y="807"/>
                </a:lnTo>
                <a:lnTo>
                  <a:pt x="661" y="660"/>
                </a:lnTo>
                <a:lnTo>
                  <a:pt x="844" y="624"/>
                </a:lnTo>
                <a:lnTo>
                  <a:pt x="1028" y="587"/>
                </a:lnTo>
                <a:lnTo>
                  <a:pt x="991" y="624"/>
                </a:lnTo>
                <a:lnTo>
                  <a:pt x="991" y="844"/>
                </a:lnTo>
                <a:lnTo>
                  <a:pt x="991" y="1064"/>
                </a:lnTo>
                <a:lnTo>
                  <a:pt x="1101" y="1467"/>
                </a:lnTo>
                <a:lnTo>
                  <a:pt x="1358" y="2641"/>
                </a:lnTo>
                <a:lnTo>
                  <a:pt x="2312" y="7263"/>
                </a:lnTo>
                <a:lnTo>
                  <a:pt x="2348" y="7336"/>
                </a:lnTo>
                <a:lnTo>
                  <a:pt x="2422" y="7410"/>
                </a:lnTo>
                <a:lnTo>
                  <a:pt x="2495" y="7446"/>
                </a:lnTo>
                <a:lnTo>
                  <a:pt x="2678" y="7446"/>
                </a:lnTo>
                <a:lnTo>
                  <a:pt x="2752" y="7410"/>
                </a:lnTo>
                <a:lnTo>
                  <a:pt x="2825" y="7336"/>
                </a:lnTo>
                <a:lnTo>
                  <a:pt x="2862" y="7263"/>
                </a:lnTo>
                <a:lnTo>
                  <a:pt x="4072" y="4108"/>
                </a:lnTo>
                <a:lnTo>
                  <a:pt x="5246" y="990"/>
                </a:lnTo>
                <a:lnTo>
                  <a:pt x="6457" y="917"/>
                </a:lnTo>
                <a:lnTo>
                  <a:pt x="7667" y="880"/>
                </a:lnTo>
                <a:lnTo>
                  <a:pt x="8988" y="917"/>
                </a:lnTo>
                <a:lnTo>
                  <a:pt x="9648" y="990"/>
                </a:lnTo>
                <a:lnTo>
                  <a:pt x="9978" y="990"/>
                </a:lnTo>
                <a:lnTo>
                  <a:pt x="10308" y="954"/>
                </a:lnTo>
                <a:lnTo>
                  <a:pt x="10382" y="917"/>
                </a:lnTo>
                <a:lnTo>
                  <a:pt x="10455" y="880"/>
                </a:lnTo>
                <a:lnTo>
                  <a:pt x="10492" y="807"/>
                </a:lnTo>
                <a:lnTo>
                  <a:pt x="10492" y="734"/>
                </a:lnTo>
                <a:lnTo>
                  <a:pt x="10418" y="587"/>
                </a:lnTo>
                <a:lnTo>
                  <a:pt x="10382" y="514"/>
                </a:lnTo>
                <a:lnTo>
                  <a:pt x="10308" y="477"/>
                </a:lnTo>
                <a:lnTo>
                  <a:pt x="10015" y="404"/>
                </a:lnTo>
                <a:lnTo>
                  <a:pt x="9721" y="367"/>
                </a:lnTo>
                <a:lnTo>
                  <a:pt x="9134" y="330"/>
                </a:lnTo>
                <a:lnTo>
                  <a:pt x="7814" y="293"/>
                </a:lnTo>
                <a:lnTo>
                  <a:pt x="6420" y="330"/>
                </a:lnTo>
                <a:lnTo>
                  <a:pt x="5026" y="404"/>
                </a:lnTo>
                <a:lnTo>
                  <a:pt x="4916" y="440"/>
                </a:lnTo>
                <a:lnTo>
                  <a:pt x="4843" y="477"/>
                </a:lnTo>
                <a:lnTo>
                  <a:pt x="4806" y="550"/>
                </a:lnTo>
                <a:lnTo>
                  <a:pt x="4733" y="624"/>
                </a:lnTo>
                <a:lnTo>
                  <a:pt x="2678" y="6162"/>
                </a:lnTo>
                <a:lnTo>
                  <a:pt x="2128" y="3705"/>
                </a:lnTo>
                <a:lnTo>
                  <a:pt x="1725" y="1981"/>
                </a:lnTo>
                <a:lnTo>
                  <a:pt x="1541" y="1210"/>
                </a:lnTo>
                <a:lnTo>
                  <a:pt x="1468" y="844"/>
                </a:lnTo>
                <a:lnTo>
                  <a:pt x="1431" y="660"/>
                </a:lnTo>
                <a:lnTo>
                  <a:pt x="1395" y="550"/>
                </a:lnTo>
                <a:lnTo>
                  <a:pt x="1431" y="550"/>
                </a:lnTo>
                <a:lnTo>
                  <a:pt x="1468" y="514"/>
                </a:lnTo>
                <a:lnTo>
                  <a:pt x="1468" y="477"/>
                </a:lnTo>
                <a:lnTo>
                  <a:pt x="1505" y="367"/>
                </a:lnTo>
                <a:lnTo>
                  <a:pt x="1505" y="220"/>
                </a:lnTo>
                <a:lnTo>
                  <a:pt x="1468" y="110"/>
                </a:lnTo>
                <a:lnTo>
                  <a:pt x="1395" y="73"/>
                </a:lnTo>
                <a:lnTo>
                  <a:pt x="1321" y="37"/>
                </a:lnTo>
                <a:lnTo>
                  <a:pt x="1138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738" name="Google Shape;738;p15"/>
          <p:cNvSpPr/>
          <p:nvPr/>
        </p:nvSpPr>
        <p:spPr>
          <a:xfrm>
            <a:off x="8749725" y="4950125"/>
            <a:ext cx="288245" cy="184202"/>
          </a:xfrm>
          <a:custGeom>
            <a:avLst/>
            <a:gdLst/>
            <a:ahLst/>
            <a:cxnLst/>
            <a:rect l="l" t="t" r="r" b="b"/>
            <a:pathLst>
              <a:path w="10162" h="6494" extrusionOk="0">
                <a:moveTo>
                  <a:pt x="8291" y="587"/>
                </a:moveTo>
                <a:lnTo>
                  <a:pt x="8291" y="698"/>
                </a:lnTo>
                <a:lnTo>
                  <a:pt x="8327" y="771"/>
                </a:lnTo>
                <a:lnTo>
                  <a:pt x="8401" y="808"/>
                </a:lnTo>
                <a:lnTo>
                  <a:pt x="8474" y="808"/>
                </a:lnTo>
                <a:lnTo>
                  <a:pt x="8768" y="771"/>
                </a:lnTo>
                <a:lnTo>
                  <a:pt x="8914" y="771"/>
                </a:lnTo>
                <a:lnTo>
                  <a:pt x="8988" y="808"/>
                </a:lnTo>
                <a:lnTo>
                  <a:pt x="9024" y="844"/>
                </a:lnTo>
                <a:lnTo>
                  <a:pt x="9208" y="1101"/>
                </a:lnTo>
                <a:lnTo>
                  <a:pt x="9318" y="1321"/>
                </a:lnTo>
                <a:lnTo>
                  <a:pt x="9465" y="1615"/>
                </a:lnTo>
                <a:lnTo>
                  <a:pt x="9538" y="1871"/>
                </a:lnTo>
                <a:lnTo>
                  <a:pt x="9611" y="2165"/>
                </a:lnTo>
                <a:lnTo>
                  <a:pt x="9648" y="2458"/>
                </a:lnTo>
                <a:lnTo>
                  <a:pt x="9648" y="2715"/>
                </a:lnTo>
                <a:lnTo>
                  <a:pt x="9575" y="2972"/>
                </a:lnTo>
                <a:lnTo>
                  <a:pt x="9501" y="3229"/>
                </a:lnTo>
                <a:lnTo>
                  <a:pt x="9354" y="3485"/>
                </a:lnTo>
                <a:lnTo>
                  <a:pt x="9171" y="3669"/>
                </a:lnTo>
                <a:lnTo>
                  <a:pt x="8988" y="3852"/>
                </a:lnTo>
                <a:lnTo>
                  <a:pt x="8731" y="3962"/>
                </a:lnTo>
                <a:lnTo>
                  <a:pt x="8474" y="3999"/>
                </a:lnTo>
                <a:lnTo>
                  <a:pt x="8327" y="3999"/>
                </a:lnTo>
                <a:lnTo>
                  <a:pt x="8217" y="3925"/>
                </a:lnTo>
                <a:lnTo>
                  <a:pt x="8107" y="3852"/>
                </a:lnTo>
                <a:lnTo>
                  <a:pt x="7997" y="3742"/>
                </a:lnTo>
                <a:lnTo>
                  <a:pt x="7851" y="3485"/>
                </a:lnTo>
                <a:lnTo>
                  <a:pt x="7740" y="3229"/>
                </a:lnTo>
                <a:lnTo>
                  <a:pt x="7630" y="2935"/>
                </a:lnTo>
                <a:lnTo>
                  <a:pt x="7594" y="2605"/>
                </a:lnTo>
                <a:lnTo>
                  <a:pt x="7557" y="2311"/>
                </a:lnTo>
                <a:lnTo>
                  <a:pt x="7594" y="1981"/>
                </a:lnTo>
                <a:lnTo>
                  <a:pt x="7630" y="1578"/>
                </a:lnTo>
                <a:lnTo>
                  <a:pt x="7777" y="1211"/>
                </a:lnTo>
                <a:lnTo>
                  <a:pt x="7887" y="1028"/>
                </a:lnTo>
                <a:lnTo>
                  <a:pt x="7997" y="844"/>
                </a:lnTo>
                <a:lnTo>
                  <a:pt x="8107" y="698"/>
                </a:lnTo>
                <a:lnTo>
                  <a:pt x="8291" y="587"/>
                </a:lnTo>
                <a:close/>
                <a:moveTo>
                  <a:pt x="8401" y="147"/>
                </a:moveTo>
                <a:lnTo>
                  <a:pt x="8181" y="221"/>
                </a:lnTo>
                <a:lnTo>
                  <a:pt x="7961" y="294"/>
                </a:lnTo>
                <a:lnTo>
                  <a:pt x="7814" y="404"/>
                </a:lnTo>
                <a:lnTo>
                  <a:pt x="7667" y="551"/>
                </a:lnTo>
                <a:lnTo>
                  <a:pt x="7520" y="698"/>
                </a:lnTo>
                <a:lnTo>
                  <a:pt x="7410" y="881"/>
                </a:lnTo>
                <a:lnTo>
                  <a:pt x="7264" y="1284"/>
                </a:lnTo>
                <a:lnTo>
                  <a:pt x="7154" y="1688"/>
                </a:lnTo>
                <a:lnTo>
                  <a:pt x="7117" y="2055"/>
                </a:lnTo>
                <a:lnTo>
                  <a:pt x="7080" y="2458"/>
                </a:lnTo>
                <a:lnTo>
                  <a:pt x="7154" y="2935"/>
                </a:lnTo>
                <a:lnTo>
                  <a:pt x="7264" y="3375"/>
                </a:lnTo>
                <a:lnTo>
                  <a:pt x="7410" y="3779"/>
                </a:lnTo>
                <a:lnTo>
                  <a:pt x="7520" y="3962"/>
                </a:lnTo>
                <a:lnTo>
                  <a:pt x="7667" y="4146"/>
                </a:lnTo>
                <a:lnTo>
                  <a:pt x="7814" y="4292"/>
                </a:lnTo>
                <a:lnTo>
                  <a:pt x="7961" y="4402"/>
                </a:lnTo>
                <a:lnTo>
                  <a:pt x="8144" y="4476"/>
                </a:lnTo>
                <a:lnTo>
                  <a:pt x="8364" y="4512"/>
                </a:lnTo>
                <a:lnTo>
                  <a:pt x="8584" y="4512"/>
                </a:lnTo>
                <a:lnTo>
                  <a:pt x="8768" y="4476"/>
                </a:lnTo>
                <a:lnTo>
                  <a:pt x="8988" y="4439"/>
                </a:lnTo>
                <a:lnTo>
                  <a:pt x="9134" y="4366"/>
                </a:lnTo>
                <a:lnTo>
                  <a:pt x="9318" y="4256"/>
                </a:lnTo>
                <a:lnTo>
                  <a:pt x="9465" y="4146"/>
                </a:lnTo>
                <a:lnTo>
                  <a:pt x="9721" y="3852"/>
                </a:lnTo>
                <a:lnTo>
                  <a:pt x="9905" y="3522"/>
                </a:lnTo>
                <a:lnTo>
                  <a:pt x="10051" y="3118"/>
                </a:lnTo>
                <a:lnTo>
                  <a:pt x="10161" y="2752"/>
                </a:lnTo>
                <a:lnTo>
                  <a:pt x="10161" y="2348"/>
                </a:lnTo>
                <a:lnTo>
                  <a:pt x="10125" y="2091"/>
                </a:lnTo>
                <a:lnTo>
                  <a:pt x="10051" y="1761"/>
                </a:lnTo>
                <a:lnTo>
                  <a:pt x="9941" y="1394"/>
                </a:lnTo>
                <a:lnTo>
                  <a:pt x="9758" y="1064"/>
                </a:lnTo>
                <a:lnTo>
                  <a:pt x="9575" y="734"/>
                </a:lnTo>
                <a:lnTo>
                  <a:pt x="9354" y="441"/>
                </a:lnTo>
                <a:lnTo>
                  <a:pt x="9244" y="331"/>
                </a:lnTo>
                <a:lnTo>
                  <a:pt x="9098" y="257"/>
                </a:lnTo>
                <a:lnTo>
                  <a:pt x="8988" y="221"/>
                </a:lnTo>
                <a:lnTo>
                  <a:pt x="8841" y="184"/>
                </a:lnTo>
                <a:lnTo>
                  <a:pt x="8621" y="147"/>
                </a:lnTo>
                <a:close/>
                <a:moveTo>
                  <a:pt x="3999" y="1"/>
                </a:moveTo>
                <a:lnTo>
                  <a:pt x="3926" y="37"/>
                </a:lnTo>
                <a:lnTo>
                  <a:pt x="3852" y="111"/>
                </a:lnTo>
                <a:lnTo>
                  <a:pt x="3816" y="404"/>
                </a:lnTo>
                <a:lnTo>
                  <a:pt x="3779" y="734"/>
                </a:lnTo>
                <a:lnTo>
                  <a:pt x="3705" y="1321"/>
                </a:lnTo>
                <a:lnTo>
                  <a:pt x="3632" y="2458"/>
                </a:lnTo>
                <a:lnTo>
                  <a:pt x="2898" y="2385"/>
                </a:lnTo>
                <a:lnTo>
                  <a:pt x="2128" y="2385"/>
                </a:lnTo>
                <a:lnTo>
                  <a:pt x="1395" y="2422"/>
                </a:lnTo>
                <a:lnTo>
                  <a:pt x="1028" y="2495"/>
                </a:lnTo>
                <a:lnTo>
                  <a:pt x="661" y="2568"/>
                </a:lnTo>
                <a:lnTo>
                  <a:pt x="661" y="2495"/>
                </a:lnTo>
                <a:lnTo>
                  <a:pt x="588" y="2458"/>
                </a:lnTo>
                <a:lnTo>
                  <a:pt x="551" y="2495"/>
                </a:lnTo>
                <a:lnTo>
                  <a:pt x="478" y="1651"/>
                </a:lnTo>
                <a:lnTo>
                  <a:pt x="441" y="918"/>
                </a:lnTo>
                <a:lnTo>
                  <a:pt x="404" y="551"/>
                </a:lnTo>
                <a:lnTo>
                  <a:pt x="367" y="184"/>
                </a:lnTo>
                <a:lnTo>
                  <a:pt x="331" y="111"/>
                </a:lnTo>
                <a:lnTo>
                  <a:pt x="147" y="111"/>
                </a:lnTo>
                <a:lnTo>
                  <a:pt x="111" y="184"/>
                </a:lnTo>
                <a:lnTo>
                  <a:pt x="37" y="514"/>
                </a:lnTo>
                <a:lnTo>
                  <a:pt x="1" y="881"/>
                </a:lnTo>
                <a:lnTo>
                  <a:pt x="1" y="1578"/>
                </a:lnTo>
                <a:lnTo>
                  <a:pt x="37" y="2275"/>
                </a:lnTo>
                <a:lnTo>
                  <a:pt x="111" y="2972"/>
                </a:lnTo>
                <a:lnTo>
                  <a:pt x="184" y="3632"/>
                </a:lnTo>
                <a:lnTo>
                  <a:pt x="294" y="4329"/>
                </a:lnTo>
                <a:lnTo>
                  <a:pt x="404" y="4989"/>
                </a:lnTo>
                <a:lnTo>
                  <a:pt x="478" y="5356"/>
                </a:lnTo>
                <a:lnTo>
                  <a:pt x="551" y="5503"/>
                </a:lnTo>
                <a:lnTo>
                  <a:pt x="588" y="5650"/>
                </a:lnTo>
                <a:lnTo>
                  <a:pt x="551" y="5723"/>
                </a:lnTo>
                <a:lnTo>
                  <a:pt x="588" y="5833"/>
                </a:lnTo>
                <a:lnTo>
                  <a:pt x="661" y="5906"/>
                </a:lnTo>
                <a:lnTo>
                  <a:pt x="734" y="5943"/>
                </a:lnTo>
                <a:lnTo>
                  <a:pt x="881" y="5943"/>
                </a:lnTo>
                <a:lnTo>
                  <a:pt x="954" y="5906"/>
                </a:lnTo>
                <a:lnTo>
                  <a:pt x="1028" y="5833"/>
                </a:lnTo>
                <a:lnTo>
                  <a:pt x="1064" y="5760"/>
                </a:lnTo>
                <a:lnTo>
                  <a:pt x="1064" y="5650"/>
                </a:lnTo>
                <a:lnTo>
                  <a:pt x="1064" y="5466"/>
                </a:lnTo>
                <a:lnTo>
                  <a:pt x="881" y="4696"/>
                </a:lnTo>
                <a:lnTo>
                  <a:pt x="734" y="3889"/>
                </a:lnTo>
                <a:lnTo>
                  <a:pt x="624" y="3082"/>
                </a:lnTo>
                <a:lnTo>
                  <a:pt x="588" y="2935"/>
                </a:lnTo>
                <a:lnTo>
                  <a:pt x="991" y="2972"/>
                </a:lnTo>
                <a:lnTo>
                  <a:pt x="1358" y="2935"/>
                </a:lnTo>
                <a:lnTo>
                  <a:pt x="2128" y="2898"/>
                </a:lnTo>
                <a:lnTo>
                  <a:pt x="2862" y="2898"/>
                </a:lnTo>
                <a:lnTo>
                  <a:pt x="3632" y="2972"/>
                </a:lnTo>
                <a:lnTo>
                  <a:pt x="3559" y="4256"/>
                </a:lnTo>
                <a:lnTo>
                  <a:pt x="3485" y="4843"/>
                </a:lnTo>
                <a:lnTo>
                  <a:pt x="3485" y="4989"/>
                </a:lnTo>
                <a:lnTo>
                  <a:pt x="3522" y="5173"/>
                </a:lnTo>
                <a:lnTo>
                  <a:pt x="3559" y="5283"/>
                </a:lnTo>
                <a:lnTo>
                  <a:pt x="3632" y="5393"/>
                </a:lnTo>
                <a:lnTo>
                  <a:pt x="3669" y="5429"/>
                </a:lnTo>
                <a:lnTo>
                  <a:pt x="3742" y="5466"/>
                </a:lnTo>
                <a:lnTo>
                  <a:pt x="3852" y="5393"/>
                </a:lnTo>
                <a:lnTo>
                  <a:pt x="3926" y="5319"/>
                </a:lnTo>
                <a:lnTo>
                  <a:pt x="3999" y="5209"/>
                </a:lnTo>
                <a:lnTo>
                  <a:pt x="4036" y="4916"/>
                </a:lnTo>
                <a:lnTo>
                  <a:pt x="4036" y="4366"/>
                </a:lnTo>
                <a:lnTo>
                  <a:pt x="4109" y="2935"/>
                </a:lnTo>
                <a:lnTo>
                  <a:pt x="4146" y="1468"/>
                </a:lnTo>
                <a:lnTo>
                  <a:pt x="4182" y="771"/>
                </a:lnTo>
                <a:lnTo>
                  <a:pt x="4182" y="441"/>
                </a:lnTo>
                <a:lnTo>
                  <a:pt x="4146" y="111"/>
                </a:lnTo>
                <a:lnTo>
                  <a:pt x="4072" y="37"/>
                </a:lnTo>
                <a:lnTo>
                  <a:pt x="3999" y="1"/>
                </a:lnTo>
                <a:close/>
                <a:moveTo>
                  <a:pt x="5503" y="3779"/>
                </a:moveTo>
                <a:lnTo>
                  <a:pt x="5246" y="3815"/>
                </a:lnTo>
                <a:lnTo>
                  <a:pt x="5026" y="3925"/>
                </a:lnTo>
                <a:lnTo>
                  <a:pt x="4879" y="3999"/>
                </a:lnTo>
                <a:lnTo>
                  <a:pt x="4806" y="4109"/>
                </a:lnTo>
                <a:lnTo>
                  <a:pt x="4806" y="4146"/>
                </a:lnTo>
                <a:lnTo>
                  <a:pt x="4843" y="4182"/>
                </a:lnTo>
                <a:lnTo>
                  <a:pt x="4916" y="4256"/>
                </a:lnTo>
                <a:lnTo>
                  <a:pt x="5246" y="4256"/>
                </a:lnTo>
                <a:lnTo>
                  <a:pt x="5723" y="4219"/>
                </a:lnTo>
                <a:lnTo>
                  <a:pt x="5723" y="4219"/>
                </a:lnTo>
                <a:lnTo>
                  <a:pt x="5686" y="4329"/>
                </a:lnTo>
                <a:lnTo>
                  <a:pt x="5576" y="4439"/>
                </a:lnTo>
                <a:lnTo>
                  <a:pt x="5393" y="4622"/>
                </a:lnTo>
                <a:lnTo>
                  <a:pt x="5026" y="5099"/>
                </a:lnTo>
                <a:lnTo>
                  <a:pt x="4659" y="5613"/>
                </a:lnTo>
                <a:lnTo>
                  <a:pt x="4366" y="6126"/>
                </a:lnTo>
                <a:lnTo>
                  <a:pt x="4329" y="6273"/>
                </a:lnTo>
                <a:lnTo>
                  <a:pt x="4366" y="6420"/>
                </a:lnTo>
                <a:lnTo>
                  <a:pt x="4476" y="6493"/>
                </a:lnTo>
                <a:lnTo>
                  <a:pt x="4623" y="6493"/>
                </a:lnTo>
                <a:lnTo>
                  <a:pt x="6310" y="6126"/>
                </a:lnTo>
                <a:lnTo>
                  <a:pt x="6383" y="6090"/>
                </a:lnTo>
                <a:lnTo>
                  <a:pt x="6457" y="6016"/>
                </a:lnTo>
                <a:lnTo>
                  <a:pt x="6493" y="5943"/>
                </a:lnTo>
                <a:lnTo>
                  <a:pt x="6457" y="5833"/>
                </a:lnTo>
                <a:lnTo>
                  <a:pt x="6420" y="5760"/>
                </a:lnTo>
                <a:lnTo>
                  <a:pt x="6383" y="5686"/>
                </a:lnTo>
                <a:lnTo>
                  <a:pt x="6273" y="5650"/>
                </a:lnTo>
                <a:lnTo>
                  <a:pt x="6163" y="5650"/>
                </a:lnTo>
                <a:lnTo>
                  <a:pt x="5026" y="5906"/>
                </a:lnTo>
                <a:lnTo>
                  <a:pt x="5319" y="5466"/>
                </a:lnTo>
                <a:lnTo>
                  <a:pt x="5650" y="5063"/>
                </a:lnTo>
                <a:lnTo>
                  <a:pt x="5870" y="4806"/>
                </a:lnTo>
                <a:lnTo>
                  <a:pt x="6053" y="4549"/>
                </a:lnTo>
                <a:lnTo>
                  <a:pt x="6126" y="4402"/>
                </a:lnTo>
                <a:lnTo>
                  <a:pt x="6200" y="4256"/>
                </a:lnTo>
                <a:lnTo>
                  <a:pt x="6200" y="4109"/>
                </a:lnTo>
                <a:lnTo>
                  <a:pt x="6200" y="3925"/>
                </a:lnTo>
                <a:lnTo>
                  <a:pt x="6163" y="3889"/>
                </a:lnTo>
                <a:lnTo>
                  <a:pt x="6126" y="3815"/>
                </a:lnTo>
                <a:lnTo>
                  <a:pt x="5980" y="3779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739" name="Google Shape;739;p15"/>
          <p:cNvSpPr/>
          <p:nvPr/>
        </p:nvSpPr>
        <p:spPr>
          <a:xfrm>
            <a:off x="6160715" y="4780234"/>
            <a:ext cx="323616" cy="321546"/>
          </a:xfrm>
          <a:custGeom>
            <a:avLst/>
            <a:gdLst/>
            <a:ahLst/>
            <a:cxnLst/>
            <a:rect l="l" t="t" r="r" b="b"/>
            <a:pathLst>
              <a:path w="11409" h="11336" extrusionOk="0">
                <a:moveTo>
                  <a:pt x="5173" y="4219"/>
                </a:moveTo>
                <a:lnTo>
                  <a:pt x="5136" y="4256"/>
                </a:lnTo>
                <a:lnTo>
                  <a:pt x="5100" y="4292"/>
                </a:lnTo>
                <a:lnTo>
                  <a:pt x="4990" y="4366"/>
                </a:lnTo>
                <a:lnTo>
                  <a:pt x="4916" y="4476"/>
                </a:lnTo>
                <a:lnTo>
                  <a:pt x="4916" y="4512"/>
                </a:lnTo>
                <a:lnTo>
                  <a:pt x="4843" y="4659"/>
                </a:lnTo>
                <a:lnTo>
                  <a:pt x="4843" y="4769"/>
                </a:lnTo>
                <a:lnTo>
                  <a:pt x="4880" y="4843"/>
                </a:lnTo>
                <a:lnTo>
                  <a:pt x="4990" y="4916"/>
                </a:lnTo>
                <a:lnTo>
                  <a:pt x="5100" y="4989"/>
                </a:lnTo>
                <a:lnTo>
                  <a:pt x="5283" y="4989"/>
                </a:lnTo>
                <a:lnTo>
                  <a:pt x="5430" y="4916"/>
                </a:lnTo>
                <a:lnTo>
                  <a:pt x="5540" y="4769"/>
                </a:lnTo>
                <a:lnTo>
                  <a:pt x="5577" y="4696"/>
                </a:lnTo>
                <a:lnTo>
                  <a:pt x="5613" y="4623"/>
                </a:lnTo>
                <a:lnTo>
                  <a:pt x="5577" y="4549"/>
                </a:lnTo>
                <a:lnTo>
                  <a:pt x="5577" y="4476"/>
                </a:lnTo>
                <a:lnTo>
                  <a:pt x="5430" y="4402"/>
                </a:lnTo>
                <a:lnTo>
                  <a:pt x="5320" y="4366"/>
                </a:lnTo>
                <a:lnTo>
                  <a:pt x="5320" y="4292"/>
                </a:lnTo>
                <a:lnTo>
                  <a:pt x="5246" y="4256"/>
                </a:lnTo>
                <a:lnTo>
                  <a:pt x="5173" y="4219"/>
                </a:lnTo>
                <a:close/>
                <a:moveTo>
                  <a:pt x="5980" y="6016"/>
                </a:moveTo>
                <a:lnTo>
                  <a:pt x="6017" y="6053"/>
                </a:lnTo>
                <a:lnTo>
                  <a:pt x="6053" y="6126"/>
                </a:lnTo>
                <a:lnTo>
                  <a:pt x="6053" y="6200"/>
                </a:lnTo>
                <a:lnTo>
                  <a:pt x="5907" y="6237"/>
                </a:lnTo>
                <a:lnTo>
                  <a:pt x="5943" y="6090"/>
                </a:lnTo>
                <a:lnTo>
                  <a:pt x="5980" y="6016"/>
                </a:lnTo>
                <a:close/>
                <a:moveTo>
                  <a:pt x="5833" y="5613"/>
                </a:moveTo>
                <a:lnTo>
                  <a:pt x="5723" y="5650"/>
                </a:lnTo>
                <a:lnTo>
                  <a:pt x="5650" y="5723"/>
                </a:lnTo>
                <a:lnTo>
                  <a:pt x="5613" y="5796"/>
                </a:lnTo>
                <a:lnTo>
                  <a:pt x="5613" y="5870"/>
                </a:lnTo>
                <a:lnTo>
                  <a:pt x="5687" y="5943"/>
                </a:lnTo>
                <a:lnTo>
                  <a:pt x="5577" y="6163"/>
                </a:lnTo>
                <a:lnTo>
                  <a:pt x="5540" y="6420"/>
                </a:lnTo>
                <a:lnTo>
                  <a:pt x="5577" y="6530"/>
                </a:lnTo>
                <a:lnTo>
                  <a:pt x="5687" y="6567"/>
                </a:lnTo>
                <a:lnTo>
                  <a:pt x="5833" y="6603"/>
                </a:lnTo>
                <a:lnTo>
                  <a:pt x="5980" y="6603"/>
                </a:lnTo>
                <a:lnTo>
                  <a:pt x="6090" y="6567"/>
                </a:lnTo>
                <a:lnTo>
                  <a:pt x="6237" y="6530"/>
                </a:lnTo>
                <a:lnTo>
                  <a:pt x="6347" y="6457"/>
                </a:lnTo>
                <a:lnTo>
                  <a:pt x="6420" y="6347"/>
                </a:lnTo>
                <a:lnTo>
                  <a:pt x="6457" y="6200"/>
                </a:lnTo>
                <a:lnTo>
                  <a:pt x="6457" y="6053"/>
                </a:lnTo>
                <a:lnTo>
                  <a:pt x="6420" y="5943"/>
                </a:lnTo>
                <a:lnTo>
                  <a:pt x="6347" y="5833"/>
                </a:lnTo>
                <a:lnTo>
                  <a:pt x="6274" y="5760"/>
                </a:lnTo>
                <a:lnTo>
                  <a:pt x="6163" y="5686"/>
                </a:lnTo>
                <a:lnTo>
                  <a:pt x="6053" y="5650"/>
                </a:lnTo>
                <a:lnTo>
                  <a:pt x="5943" y="5613"/>
                </a:lnTo>
                <a:close/>
                <a:moveTo>
                  <a:pt x="3926" y="441"/>
                </a:moveTo>
                <a:lnTo>
                  <a:pt x="4623" y="478"/>
                </a:lnTo>
                <a:lnTo>
                  <a:pt x="5356" y="478"/>
                </a:lnTo>
                <a:lnTo>
                  <a:pt x="6824" y="551"/>
                </a:lnTo>
                <a:lnTo>
                  <a:pt x="7631" y="551"/>
                </a:lnTo>
                <a:lnTo>
                  <a:pt x="7704" y="734"/>
                </a:lnTo>
                <a:lnTo>
                  <a:pt x="7777" y="1064"/>
                </a:lnTo>
                <a:lnTo>
                  <a:pt x="7521" y="1174"/>
                </a:lnTo>
                <a:lnTo>
                  <a:pt x="7191" y="1211"/>
                </a:lnTo>
                <a:lnTo>
                  <a:pt x="7044" y="1211"/>
                </a:lnTo>
                <a:lnTo>
                  <a:pt x="6860" y="1174"/>
                </a:lnTo>
                <a:lnTo>
                  <a:pt x="6714" y="1174"/>
                </a:lnTo>
                <a:lnTo>
                  <a:pt x="6530" y="1211"/>
                </a:lnTo>
                <a:lnTo>
                  <a:pt x="6494" y="1248"/>
                </a:lnTo>
                <a:lnTo>
                  <a:pt x="6457" y="1321"/>
                </a:lnTo>
                <a:lnTo>
                  <a:pt x="6420" y="1395"/>
                </a:lnTo>
                <a:lnTo>
                  <a:pt x="6457" y="1468"/>
                </a:lnTo>
                <a:lnTo>
                  <a:pt x="6457" y="1505"/>
                </a:lnTo>
                <a:lnTo>
                  <a:pt x="6494" y="1578"/>
                </a:lnTo>
                <a:lnTo>
                  <a:pt x="6567" y="1651"/>
                </a:lnTo>
                <a:lnTo>
                  <a:pt x="6567" y="1871"/>
                </a:lnTo>
                <a:lnTo>
                  <a:pt x="6567" y="2092"/>
                </a:lnTo>
                <a:lnTo>
                  <a:pt x="6640" y="2642"/>
                </a:lnTo>
                <a:lnTo>
                  <a:pt x="6677" y="3192"/>
                </a:lnTo>
                <a:lnTo>
                  <a:pt x="6714" y="3632"/>
                </a:lnTo>
                <a:lnTo>
                  <a:pt x="6714" y="4072"/>
                </a:lnTo>
                <a:lnTo>
                  <a:pt x="6677" y="4586"/>
                </a:lnTo>
                <a:lnTo>
                  <a:pt x="6640" y="4843"/>
                </a:lnTo>
                <a:lnTo>
                  <a:pt x="6640" y="5099"/>
                </a:lnTo>
                <a:lnTo>
                  <a:pt x="6677" y="5246"/>
                </a:lnTo>
                <a:lnTo>
                  <a:pt x="6640" y="5319"/>
                </a:lnTo>
                <a:lnTo>
                  <a:pt x="6640" y="5393"/>
                </a:lnTo>
                <a:lnTo>
                  <a:pt x="6640" y="5466"/>
                </a:lnTo>
                <a:lnTo>
                  <a:pt x="6714" y="5540"/>
                </a:lnTo>
                <a:lnTo>
                  <a:pt x="7117" y="5796"/>
                </a:lnTo>
                <a:lnTo>
                  <a:pt x="7484" y="6016"/>
                </a:lnTo>
                <a:lnTo>
                  <a:pt x="7851" y="6310"/>
                </a:lnTo>
                <a:lnTo>
                  <a:pt x="8218" y="6640"/>
                </a:lnTo>
                <a:lnTo>
                  <a:pt x="8915" y="7300"/>
                </a:lnTo>
                <a:lnTo>
                  <a:pt x="8621" y="7337"/>
                </a:lnTo>
                <a:lnTo>
                  <a:pt x="8328" y="7300"/>
                </a:lnTo>
                <a:lnTo>
                  <a:pt x="8108" y="7227"/>
                </a:lnTo>
                <a:lnTo>
                  <a:pt x="7887" y="7154"/>
                </a:lnTo>
                <a:lnTo>
                  <a:pt x="7484" y="6933"/>
                </a:lnTo>
                <a:lnTo>
                  <a:pt x="7117" y="6823"/>
                </a:lnTo>
                <a:lnTo>
                  <a:pt x="6750" y="6787"/>
                </a:lnTo>
                <a:lnTo>
                  <a:pt x="6384" y="6823"/>
                </a:lnTo>
                <a:lnTo>
                  <a:pt x="5980" y="6933"/>
                </a:lnTo>
                <a:lnTo>
                  <a:pt x="5577" y="7044"/>
                </a:lnTo>
                <a:lnTo>
                  <a:pt x="5210" y="7227"/>
                </a:lnTo>
                <a:lnTo>
                  <a:pt x="4843" y="7374"/>
                </a:lnTo>
                <a:lnTo>
                  <a:pt x="4439" y="7520"/>
                </a:lnTo>
                <a:lnTo>
                  <a:pt x="4109" y="7557"/>
                </a:lnTo>
                <a:lnTo>
                  <a:pt x="3816" y="7594"/>
                </a:lnTo>
                <a:lnTo>
                  <a:pt x="3889" y="7557"/>
                </a:lnTo>
                <a:lnTo>
                  <a:pt x="3926" y="7484"/>
                </a:lnTo>
                <a:lnTo>
                  <a:pt x="3926" y="7374"/>
                </a:lnTo>
                <a:lnTo>
                  <a:pt x="3926" y="7300"/>
                </a:lnTo>
                <a:lnTo>
                  <a:pt x="3889" y="7227"/>
                </a:lnTo>
                <a:lnTo>
                  <a:pt x="3816" y="7190"/>
                </a:lnTo>
                <a:lnTo>
                  <a:pt x="2789" y="7190"/>
                </a:lnTo>
                <a:lnTo>
                  <a:pt x="2935" y="7044"/>
                </a:lnTo>
                <a:lnTo>
                  <a:pt x="3266" y="6677"/>
                </a:lnTo>
                <a:lnTo>
                  <a:pt x="3559" y="6713"/>
                </a:lnTo>
                <a:lnTo>
                  <a:pt x="3853" y="6713"/>
                </a:lnTo>
                <a:lnTo>
                  <a:pt x="4403" y="6677"/>
                </a:lnTo>
                <a:lnTo>
                  <a:pt x="4549" y="6640"/>
                </a:lnTo>
                <a:lnTo>
                  <a:pt x="4623" y="6530"/>
                </a:lnTo>
                <a:lnTo>
                  <a:pt x="4623" y="6457"/>
                </a:lnTo>
                <a:lnTo>
                  <a:pt x="4586" y="6383"/>
                </a:lnTo>
                <a:lnTo>
                  <a:pt x="4513" y="6310"/>
                </a:lnTo>
                <a:lnTo>
                  <a:pt x="4403" y="6273"/>
                </a:lnTo>
                <a:lnTo>
                  <a:pt x="3669" y="6273"/>
                </a:lnTo>
                <a:lnTo>
                  <a:pt x="3926" y="6016"/>
                </a:lnTo>
                <a:lnTo>
                  <a:pt x="4183" y="5723"/>
                </a:lnTo>
                <a:lnTo>
                  <a:pt x="4293" y="5723"/>
                </a:lnTo>
                <a:lnTo>
                  <a:pt x="4366" y="5686"/>
                </a:lnTo>
                <a:lnTo>
                  <a:pt x="4439" y="5576"/>
                </a:lnTo>
                <a:lnTo>
                  <a:pt x="4476" y="5466"/>
                </a:lnTo>
                <a:lnTo>
                  <a:pt x="4403" y="3449"/>
                </a:lnTo>
                <a:lnTo>
                  <a:pt x="4366" y="2495"/>
                </a:lnTo>
                <a:lnTo>
                  <a:pt x="4329" y="2018"/>
                </a:lnTo>
                <a:lnTo>
                  <a:pt x="4293" y="1541"/>
                </a:lnTo>
                <a:lnTo>
                  <a:pt x="4256" y="1431"/>
                </a:lnTo>
                <a:lnTo>
                  <a:pt x="4549" y="1505"/>
                </a:lnTo>
                <a:lnTo>
                  <a:pt x="4953" y="1578"/>
                </a:lnTo>
                <a:lnTo>
                  <a:pt x="5173" y="1578"/>
                </a:lnTo>
                <a:lnTo>
                  <a:pt x="5356" y="1505"/>
                </a:lnTo>
                <a:lnTo>
                  <a:pt x="5393" y="1468"/>
                </a:lnTo>
                <a:lnTo>
                  <a:pt x="5430" y="1431"/>
                </a:lnTo>
                <a:lnTo>
                  <a:pt x="5430" y="1358"/>
                </a:lnTo>
                <a:lnTo>
                  <a:pt x="5393" y="1321"/>
                </a:lnTo>
                <a:lnTo>
                  <a:pt x="5246" y="1211"/>
                </a:lnTo>
                <a:lnTo>
                  <a:pt x="5063" y="1174"/>
                </a:lnTo>
                <a:lnTo>
                  <a:pt x="4733" y="1138"/>
                </a:lnTo>
                <a:lnTo>
                  <a:pt x="4219" y="1064"/>
                </a:lnTo>
                <a:lnTo>
                  <a:pt x="4183" y="1028"/>
                </a:lnTo>
                <a:lnTo>
                  <a:pt x="4146" y="991"/>
                </a:lnTo>
                <a:lnTo>
                  <a:pt x="3999" y="991"/>
                </a:lnTo>
                <a:lnTo>
                  <a:pt x="3853" y="1028"/>
                </a:lnTo>
                <a:lnTo>
                  <a:pt x="3706" y="1064"/>
                </a:lnTo>
                <a:lnTo>
                  <a:pt x="3596" y="1064"/>
                </a:lnTo>
                <a:lnTo>
                  <a:pt x="3522" y="1028"/>
                </a:lnTo>
                <a:lnTo>
                  <a:pt x="3486" y="991"/>
                </a:lnTo>
                <a:lnTo>
                  <a:pt x="3412" y="881"/>
                </a:lnTo>
                <a:lnTo>
                  <a:pt x="3412" y="771"/>
                </a:lnTo>
                <a:lnTo>
                  <a:pt x="3412" y="698"/>
                </a:lnTo>
                <a:lnTo>
                  <a:pt x="3486" y="624"/>
                </a:lnTo>
                <a:lnTo>
                  <a:pt x="3559" y="551"/>
                </a:lnTo>
                <a:lnTo>
                  <a:pt x="3742" y="478"/>
                </a:lnTo>
                <a:lnTo>
                  <a:pt x="3926" y="441"/>
                </a:lnTo>
                <a:close/>
                <a:moveTo>
                  <a:pt x="6090" y="8071"/>
                </a:moveTo>
                <a:lnTo>
                  <a:pt x="6127" y="8144"/>
                </a:lnTo>
                <a:lnTo>
                  <a:pt x="6127" y="8217"/>
                </a:lnTo>
                <a:lnTo>
                  <a:pt x="6090" y="8291"/>
                </a:lnTo>
                <a:lnTo>
                  <a:pt x="6053" y="8364"/>
                </a:lnTo>
                <a:lnTo>
                  <a:pt x="5980" y="8401"/>
                </a:lnTo>
                <a:lnTo>
                  <a:pt x="5907" y="8401"/>
                </a:lnTo>
                <a:lnTo>
                  <a:pt x="5833" y="8364"/>
                </a:lnTo>
                <a:lnTo>
                  <a:pt x="5760" y="8291"/>
                </a:lnTo>
                <a:lnTo>
                  <a:pt x="5760" y="8181"/>
                </a:lnTo>
                <a:lnTo>
                  <a:pt x="5833" y="8144"/>
                </a:lnTo>
                <a:lnTo>
                  <a:pt x="5943" y="8071"/>
                </a:lnTo>
                <a:lnTo>
                  <a:pt x="6017" y="8107"/>
                </a:lnTo>
                <a:lnTo>
                  <a:pt x="6053" y="8107"/>
                </a:lnTo>
                <a:lnTo>
                  <a:pt x="6090" y="8071"/>
                </a:lnTo>
                <a:close/>
                <a:moveTo>
                  <a:pt x="5907" y="7630"/>
                </a:moveTo>
                <a:lnTo>
                  <a:pt x="5797" y="7667"/>
                </a:lnTo>
                <a:lnTo>
                  <a:pt x="5687" y="7704"/>
                </a:lnTo>
                <a:lnTo>
                  <a:pt x="5577" y="7777"/>
                </a:lnTo>
                <a:lnTo>
                  <a:pt x="5467" y="7887"/>
                </a:lnTo>
                <a:lnTo>
                  <a:pt x="5467" y="7924"/>
                </a:lnTo>
                <a:lnTo>
                  <a:pt x="5430" y="7997"/>
                </a:lnTo>
                <a:lnTo>
                  <a:pt x="5503" y="8071"/>
                </a:lnTo>
                <a:lnTo>
                  <a:pt x="5430" y="8217"/>
                </a:lnTo>
                <a:lnTo>
                  <a:pt x="5430" y="8364"/>
                </a:lnTo>
                <a:lnTo>
                  <a:pt x="5467" y="8474"/>
                </a:lnTo>
                <a:lnTo>
                  <a:pt x="5540" y="8584"/>
                </a:lnTo>
                <a:lnTo>
                  <a:pt x="5650" y="8694"/>
                </a:lnTo>
                <a:lnTo>
                  <a:pt x="5797" y="8731"/>
                </a:lnTo>
                <a:lnTo>
                  <a:pt x="5907" y="8768"/>
                </a:lnTo>
                <a:lnTo>
                  <a:pt x="6053" y="8768"/>
                </a:lnTo>
                <a:lnTo>
                  <a:pt x="6200" y="8731"/>
                </a:lnTo>
                <a:lnTo>
                  <a:pt x="6310" y="8658"/>
                </a:lnTo>
                <a:lnTo>
                  <a:pt x="6384" y="8584"/>
                </a:lnTo>
                <a:lnTo>
                  <a:pt x="6457" y="8474"/>
                </a:lnTo>
                <a:lnTo>
                  <a:pt x="6494" y="8327"/>
                </a:lnTo>
                <a:lnTo>
                  <a:pt x="6494" y="8217"/>
                </a:lnTo>
                <a:lnTo>
                  <a:pt x="6494" y="8071"/>
                </a:lnTo>
                <a:lnTo>
                  <a:pt x="6457" y="7961"/>
                </a:lnTo>
                <a:lnTo>
                  <a:pt x="6384" y="7851"/>
                </a:lnTo>
                <a:lnTo>
                  <a:pt x="6310" y="7777"/>
                </a:lnTo>
                <a:lnTo>
                  <a:pt x="6200" y="7704"/>
                </a:lnTo>
                <a:lnTo>
                  <a:pt x="6053" y="7667"/>
                </a:lnTo>
                <a:lnTo>
                  <a:pt x="5907" y="7630"/>
                </a:lnTo>
                <a:close/>
                <a:moveTo>
                  <a:pt x="4476" y="9134"/>
                </a:moveTo>
                <a:lnTo>
                  <a:pt x="4513" y="9281"/>
                </a:lnTo>
                <a:lnTo>
                  <a:pt x="4476" y="9391"/>
                </a:lnTo>
                <a:lnTo>
                  <a:pt x="4403" y="9538"/>
                </a:lnTo>
                <a:lnTo>
                  <a:pt x="4256" y="9648"/>
                </a:lnTo>
                <a:lnTo>
                  <a:pt x="4183" y="9685"/>
                </a:lnTo>
                <a:lnTo>
                  <a:pt x="4109" y="9685"/>
                </a:lnTo>
                <a:lnTo>
                  <a:pt x="4036" y="9648"/>
                </a:lnTo>
                <a:lnTo>
                  <a:pt x="3963" y="9575"/>
                </a:lnTo>
                <a:lnTo>
                  <a:pt x="3926" y="9501"/>
                </a:lnTo>
                <a:lnTo>
                  <a:pt x="3926" y="9428"/>
                </a:lnTo>
                <a:lnTo>
                  <a:pt x="3963" y="9354"/>
                </a:lnTo>
                <a:lnTo>
                  <a:pt x="4036" y="9281"/>
                </a:lnTo>
                <a:lnTo>
                  <a:pt x="4219" y="9208"/>
                </a:lnTo>
                <a:lnTo>
                  <a:pt x="4403" y="9171"/>
                </a:lnTo>
                <a:lnTo>
                  <a:pt x="4439" y="9171"/>
                </a:lnTo>
                <a:lnTo>
                  <a:pt x="4476" y="9134"/>
                </a:lnTo>
                <a:close/>
                <a:moveTo>
                  <a:pt x="7741" y="9391"/>
                </a:moveTo>
                <a:lnTo>
                  <a:pt x="7814" y="9464"/>
                </a:lnTo>
                <a:lnTo>
                  <a:pt x="7851" y="9575"/>
                </a:lnTo>
                <a:lnTo>
                  <a:pt x="7851" y="9685"/>
                </a:lnTo>
                <a:lnTo>
                  <a:pt x="7814" y="9795"/>
                </a:lnTo>
                <a:lnTo>
                  <a:pt x="7704" y="9868"/>
                </a:lnTo>
                <a:lnTo>
                  <a:pt x="7557" y="9905"/>
                </a:lnTo>
                <a:lnTo>
                  <a:pt x="7447" y="9905"/>
                </a:lnTo>
                <a:lnTo>
                  <a:pt x="7301" y="9868"/>
                </a:lnTo>
                <a:lnTo>
                  <a:pt x="7227" y="9795"/>
                </a:lnTo>
                <a:lnTo>
                  <a:pt x="7301" y="9648"/>
                </a:lnTo>
                <a:lnTo>
                  <a:pt x="7374" y="9538"/>
                </a:lnTo>
                <a:lnTo>
                  <a:pt x="7484" y="9464"/>
                </a:lnTo>
                <a:lnTo>
                  <a:pt x="7631" y="9428"/>
                </a:lnTo>
                <a:lnTo>
                  <a:pt x="7704" y="9391"/>
                </a:lnTo>
                <a:close/>
                <a:moveTo>
                  <a:pt x="4439" y="8658"/>
                </a:moveTo>
                <a:lnTo>
                  <a:pt x="4293" y="8694"/>
                </a:lnTo>
                <a:lnTo>
                  <a:pt x="4146" y="8694"/>
                </a:lnTo>
                <a:lnTo>
                  <a:pt x="4073" y="8731"/>
                </a:lnTo>
                <a:lnTo>
                  <a:pt x="3999" y="8804"/>
                </a:lnTo>
                <a:lnTo>
                  <a:pt x="3963" y="8951"/>
                </a:lnTo>
                <a:lnTo>
                  <a:pt x="3742" y="9061"/>
                </a:lnTo>
                <a:lnTo>
                  <a:pt x="3596" y="9244"/>
                </a:lnTo>
                <a:lnTo>
                  <a:pt x="3559" y="9354"/>
                </a:lnTo>
                <a:lnTo>
                  <a:pt x="3522" y="9501"/>
                </a:lnTo>
                <a:lnTo>
                  <a:pt x="3559" y="9611"/>
                </a:lnTo>
                <a:lnTo>
                  <a:pt x="3596" y="9758"/>
                </a:lnTo>
                <a:lnTo>
                  <a:pt x="3706" y="9868"/>
                </a:lnTo>
                <a:lnTo>
                  <a:pt x="3779" y="9978"/>
                </a:lnTo>
                <a:lnTo>
                  <a:pt x="3926" y="10051"/>
                </a:lnTo>
                <a:lnTo>
                  <a:pt x="4036" y="10088"/>
                </a:lnTo>
                <a:lnTo>
                  <a:pt x="4366" y="10088"/>
                </a:lnTo>
                <a:lnTo>
                  <a:pt x="4513" y="10015"/>
                </a:lnTo>
                <a:lnTo>
                  <a:pt x="4623" y="9905"/>
                </a:lnTo>
                <a:lnTo>
                  <a:pt x="4733" y="9795"/>
                </a:lnTo>
                <a:lnTo>
                  <a:pt x="4843" y="9648"/>
                </a:lnTo>
                <a:lnTo>
                  <a:pt x="4880" y="9501"/>
                </a:lnTo>
                <a:lnTo>
                  <a:pt x="4916" y="9354"/>
                </a:lnTo>
                <a:lnTo>
                  <a:pt x="4916" y="9171"/>
                </a:lnTo>
                <a:lnTo>
                  <a:pt x="4880" y="9024"/>
                </a:lnTo>
                <a:lnTo>
                  <a:pt x="4806" y="8878"/>
                </a:lnTo>
                <a:lnTo>
                  <a:pt x="4733" y="8768"/>
                </a:lnTo>
                <a:lnTo>
                  <a:pt x="4586" y="8694"/>
                </a:lnTo>
                <a:lnTo>
                  <a:pt x="4439" y="8658"/>
                </a:lnTo>
                <a:close/>
                <a:moveTo>
                  <a:pt x="7447" y="8951"/>
                </a:moveTo>
                <a:lnTo>
                  <a:pt x="7337" y="8988"/>
                </a:lnTo>
                <a:lnTo>
                  <a:pt x="7264" y="9061"/>
                </a:lnTo>
                <a:lnTo>
                  <a:pt x="7227" y="9134"/>
                </a:lnTo>
                <a:lnTo>
                  <a:pt x="7227" y="9208"/>
                </a:lnTo>
                <a:lnTo>
                  <a:pt x="7117" y="9318"/>
                </a:lnTo>
                <a:lnTo>
                  <a:pt x="7007" y="9391"/>
                </a:lnTo>
                <a:lnTo>
                  <a:pt x="6934" y="9501"/>
                </a:lnTo>
                <a:lnTo>
                  <a:pt x="6897" y="9611"/>
                </a:lnTo>
                <a:lnTo>
                  <a:pt x="6897" y="9575"/>
                </a:lnTo>
                <a:lnTo>
                  <a:pt x="6860" y="9611"/>
                </a:lnTo>
                <a:lnTo>
                  <a:pt x="6824" y="9758"/>
                </a:lnTo>
                <a:lnTo>
                  <a:pt x="6824" y="9905"/>
                </a:lnTo>
                <a:lnTo>
                  <a:pt x="6860" y="9978"/>
                </a:lnTo>
                <a:lnTo>
                  <a:pt x="6897" y="10051"/>
                </a:lnTo>
                <a:lnTo>
                  <a:pt x="7007" y="10125"/>
                </a:lnTo>
                <a:lnTo>
                  <a:pt x="7044" y="10161"/>
                </a:lnTo>
                <a:lnTo>
                  <a:pt x="7044" y="10198"/>
                </a:lnTo>
                <a:lnTo>
                  <a:pt x="7227" y="10271"/>
                </a:lnTo>
                <a:lnTo>
                  <a:pt x="7374" y="10345"/>
                </a:lnTo>
                <a:lnTo>
                  <a:pt x="7704" y="10345"/>
                </a:lnTo>
                <a:lnTo>
                  <a:pt x="7851" y="10271"/>
                </a:lnTo>
                <a:lnTo>
                  <a:pt x="7998" y="10198"/>
                </a:lnTo>
                <a:lnTo>
                  <a:pt x="8108" y="10088"/>
                </a:lnTo>
                <a:lnTo>
                  <a:pt x="8181" y="9941"/>
                </a:lnTo>
                <a:lnTo>
                  <a:pt x="8254" y="9795"/>
                </a:lnTo>
                <a:lnTo>
                  <a:pt x="8291" y="9611"/>
                </a:lnTo>
                <a:lnTo>
                  <a:pt x="8254" y="9464"/>
                </a:lnTo>
                <a:lnTo>
                  <a:pt x="8218" y="9318"/>
                </a:lnTo>
                <a:lnTo>
                  <a:pt x="8144" y="9171"/>
                </a:lnTo>
                <a:lnTo>
                  <a:pt x="7998" y="9024"/>
                </a:lnTo>
                <a:lnTo>
                  <a:pt x="7924" y="8988"/>
                </a:lnTo>
                <a:lnTo>
                  <a:pt x="7851" y="8951"/>
                </a:lnTo>
                <a:close/>
                <a:moveTo>
                  <a:pt x="6970" y="7227"/>
                </a:moveTo>
                <a:lnTo>
                  <a:pt x="7227" y="7300"/>
                </a:lnTo>
                <a:lnTo>
                  <a:pt x="7741" y="7520"/>
                </a:lnTo>
                <a:lnTo>
                  <a:pt x="8071" y="7667"/>
                </a:lnTo>
                <a:lnTo>
                  <a:pt x="8474" y="7740"/>
                </a:lnTo>
                <a:lnTo>
                  <a:pt x="8658" y="7777"/>
                </a:lnTo>
                <a:lnTo>
                  <a:pt x="8878" y="7777"/>
                </a:lnTo>
                <a:lnTo>
                  <a:pt x="9061" y="7740"/>
                </a:lnTo>
                <a:lnTo>
                  <a:pt x="9245" y="7667"/>
                </a:lnTo>
                <a:lnTo>
                  <a:pt x="9575" y="8071"/>
                </a:lnTo>
                <a:lnTo>
                  <a:pt x="10125" y="8841"/>
                </a:lnTo>
                <a:lnTo>
                  <a:pt x="10639" y="9648"/>
                </a:lnTo>
                <a:lnTo>
                  <a:pt x="10785" y="9868"/>
                </a:lnTo>
                <a:lnTo>
                  <a:pt x="10822" y="10015"/>
                </a:lnTo>
                <a:lnTo>
                  <a:pt x="10785" y="10161"/>
                </a:lnTo>
                <a:lnTo>
                  <a:pt x="10749" y="10235"/>
                </a:lnTo>
                <a:lnTo>
                  <a:pt x="10639" y="10345"/>
                </a:lnTo>
                <a:lnTo>
                  <a:pt x="10455" y="10455"/>
                </a:lnTo>
                <a:lnTo>
                  <a:pt x="10235" y="10602"/>
                </a:lnTo>
                <a:lnTo>
                  <a:pt x="9758" y="10565"/>
                </a:lnTo>
                <a:lnTo>
                  <a:pt x="9281" y="10492"/>
                </a:lnTo>
                <a:lnTo>
                  <a:pt x="8328" y="10455"/>
                </a:lnTo>
                <a:lnTo>
                  <a:pt x="7374" y="10492"/>
                </a:lnTo>
                <a:lnTo>
                  <a:pt x="6420" y="10528"/>
                </a:lnTo>
                <a:lnTo>
                  <a:pt x="2092" y="10675"/>
                </a:lnTo>
                <a:lnTo>
                  <a:pt x="1065" y="10712"/>
                </a:lnTo>
                <a:lnTo>
                  <a:pt x="735" y="10712"/>
                </a:lnTo>
                <a:lnTo>
                  <a:pt x="625" y="10638"/>
                </a:lnTo>
                <a:lnTo>
                  <a:pt x="588" y="10602"/>
                </a:lnTo>
                <a:lnTo>
                  <a:pt x="551" y="10565"/>
                </a:lnTo>
                <a:lnTo>
                  <a:pt x="588" y="10418"/>
                </a:lnTo>
                <a:lnTo>
                  <a:pt x="735" y="10198"/>
                </a:lnTo>
                <a:lnTo>
                  <a:pt x="1065" y="9685"/>
                </a:lnTo>
                <a:lnTo>
                  <a:pt x="1542" y="9575"/>
                </a:lnTo>
                <a:lnTo>
                  <a:pt x="1762" y="9538"/>
                </a:lnTo>
                <a:lnTo>
                  <a:pt x="2018" y="9501"/>
                </a:lnTo>
                <a:lnTo>
                  <a:pt x="2092" y="9464"/>
                </a:lnTo>
                <a:lnTo>
                  <a:pt x="2128" y="9428"/>
                </a:lnTo>
                <a:lnTo>
                  <a:pt x="2165" y="9281"/>
                </a:lnTo>
                <a:lnTo>
                  <a:pt x="2128" y="9171"/>
                </a:lnTo>
                <a:lnTo>
                  <a:pt x="2092" y="9134"/>
                </a:lnTo>
                <a:lnTo>
                  <a:pt x="2018" y="9098"/>
                </a:lnTo>
                <a:lnTo>
                  <a:pt x="1872" y="9061"/>
                </a:lnTo>
                <a:lnTo>
                  <a:pt x="1725" y="9061"/>
                </a:lnTo>
                <a:lnTo>
                  <a:pt x="1395" y="9134"/>
                </a:lnTo>
                <a:lnTo>
                  <a:pt x="1395" y="9134"/>
                </a:lnTo>
                <a:lnTo>
                  <a:pt x="1798" y="8547"/>
                </a:lnTo>
                <a:lnTo>
                  <a:pt x="1835" y="8511"/>
                </a:lnTo>
                <a:lnTo>
                  <a:pt x="1945" y="8547"/>
                </a:lnTo>
                <a:lnTo>
                  <a:pt x="2092" y="8584"/>
                </a:lnTo>
                <a:lnTo>
                  <a:pt x="2459" y="8621"/>
                </a:lnTo>
                <a:lnTo>
                  <a:pt x="2972" y="8621"/>
                </a:lnTo>
                <a:lnTo>
                  <a:pt x="3082" y="8584"/>
                </a:lnTo>
                <a:lnTo>
                  <a:pt x="3156" y="8511"/>
                </a:lnTo>
                <a:lnTo>
                  <a:pt x="3192" y="8401"/>
                </a:lnTo>
                <a:lnTo>
                  <a:pt x="3156" y="8291"/>
                </a:lnTo>
                <a:lnTo>
                  <a:pt x="3082" y="8217"/>
                </a:lnTo>
                <a:lnTo>
                  <a:pt x="2972" y="8181"/>
                </a:lnTo>
                <a:lnTo>
                  <a:pt x="2055" y="8181"/>
                </a:lnTo>
                <a:lnTo>
                  <a:pt x="2532" y="7520"/>
                </a:lnTo>
                <a:lnTo>
                  <a:pt x="2752" y="7557"/>
                </a:lnTo>
                <a:lnTo>
                  <a:pt x="2899" y="7704"/>
                </a:lnTo>
                <a:lnTo>
                  <a:pt x="3046" y="7777"/>
                </a:lnTo>
                <a:lnTo>
                  <a:pt x="3192" y="7851"/>
                </a:lnTo>
                <a:lnTo>
                  <a:pt x="3376" y="7924"/>
                </a:lnTo>
                <a:lnTo>
                  <a:pt x="3742" y="7961"/>
                </a:lnTo>
                <a:lnTo>
                  <a:pt x="4073" y="7961"/>
                </a:lnTo>
                <a:lnTo>
                  <a:pt x="4549" y="7887"/>
                </a:lnTo>
                <a:lnTo>
                  <a:pt x="4953" y="7777"/>
                </a:lnTo>
                <a:lnTo>
                  <a:pt x="5797" y="7410"/>
                </a:lnTo>
                <a:lnTo>
                  <a:pt x="6237" y="7264"/>
                </a:lnTo>
                <a:lnTo>
                  <a:pt x="6494" y="7227"/>
                </a:lnTo>
                <a:close/>
                <a:moveTo>
                  <a:pt x="4036" y="1"/>
                </a:moveTo>
                <a:lnTo>
                  <a:pt x="3816" y="37"/>
                </a:lnTo>
                <a:lnTo>
                  <a:pt x="3596" y="74"/>
                </a:lnTo>
                <a:lnTo>
                  <a:pt x="3412" y="147"/>
                </a:lnTo>
                <a:lnTo>
                  <a:pt x="3229" y="257"/>
                </a:lnTo>
                <a:lnTo>
                  <a:pt x="3119" y="404"/>
                </a:lnTo>
                <a:lnTo>
                  <a:pt x="3009" y="551"/>
                </a:lnTo>
                <a:lnTo>
                  <a:pt x="2972" y="771"/>
                </a:lnTo>
                <a:lnTo>
                  <a:pt x="3009" y="991"/>
                </a:lnTo>
                <a:lnTo>
                  <a:pt x="3082" y="1174"/>
                </a:lnTo>
                <a:lnTo>
                  <a:pt x="3156" y="1285"/>
                </a:lnTo>
                <a:lnTo>
                  <a:pt x="3266" y="1358"/>
                </a:lnTo>
                <a:lnTo>
                  <a:pt x="3412" y="1431"/>
                </a:lnTo>
                <a:lnTo>
                  <a:pt x="3559" y="1468"/>
                </a:lnTo>
                <a:lnTo>
                  <a:pt x="3706" y="1468"/>
                </a:lnTo>
                <a:lnTo>
                  <a:pt x="3853" y="1431"/>
                </a:lnTo>
                <a:lnTo>
                  <a:pt x="3999" y="1395"/>
                </a:lnTo>
                <a:lnTo>
                  <a:pt x="4073" y="1395"/>
                </a:lnTo>
                <a:lnTo>
                  <a:pt x="3963" y="1468"/>
                </a:lnTo>
                <a:lnTo>
                  <a:pt x="3926" y="1578"/>
                </a:lnTo>
                <a:lnTo>
                  <a:pt x="3889" y="2055"/>
                </a:lnTo>
                <a:lnTo>
                  <a:pt x="3889" y="2532"/>
                </a:lnTo>
                <a:lnTo>
                  <a:pt x="3926" y="3449"/>
                </a:lnTo>
                <a:lnTo>
                  <a:pt x="3926" y="5099"/>
                </a:lnTo>
                <a:lnTo>
                  <a:pt x="3926" y="5283"/>
                </a:lnTo>
                <a:lnTo>
                  <a:pt x="3963" y="5466"/>
                </a:lnTo>
                <a:lnTo>
                  <a:pt x="3963" y="5503"/>
                </a:lnTo>
                <a:lnTo>
                  <a:pt x="3742" y="5613"/>
                </a:lnTo>
                <a:lnTo>
                  <a:pt x="3559" y="5723"/>
                </a:lnTo>
                <a:lnTo>
                  <a:pt x="3229" y="6016"/>
                </a:lnTo>
                <a:lnTo>
                  <a:pt x="2899" y="6347"/>
                </a:lnTo>
                <a:lnTo>
                  <a:pt x="2605" y="6677"/>
                </a:lnTo>
                <a:lnTo>
                  <a:pt x="2239" y="7080"/>
                </a:lnTo>
                <a:lnTo>
                  <a:pt x="1908" y="7484"/>
                </a:lnTo>
                <a:lnTo>
                  <a:pt x="1285" y="8364"/>
                </a:lnTo>
                <a:lnTo>
                  <a:pt x="698" y="9244"/>
                </a:lnTo>
                <a:lnTo>
                  <a:pt x="148" y="10125"/>
                </a:lnTo>
                <a:lnTo>
                  <a:pt x="38" y="10308"/>
                </a:lnTo>
                <a:lnTo>
                  <a:pt x="1" y="10492"/>
                </a:lnTo>
                <a:lnTo>
                  <a:pt x="38" y="10675"/>
                </a:lnTo>
                <a:lnTo>
                  <a:pt x="111" y="10858"/>
                </a:lnTo>
                <a:lnTo>
                  <a:pt x="221" y="11005"/>
                </a:lnTo>
                <a:lnTo>
                  <a:pt x="368" y="11115"/>
                </a:lnTo>
                <a:lnTo>
                  <a:pt x="551" y="11225"/>
                </a:lnTo>
                <a:lnTo>
                  <a:pt x="771" y="11262"/>
                </a:lnTo>
                <a:lnTo>
                  <a:pt x="1321" y="11299"/>
                </a:lnTo>
                <a:lnTo>
                  <a:pt x="1872" y="11262"/>
                </a:lnTo>
                <a:lnTo>
                  <a:pt x="3009" y="11189"/>
                </a:lnTo>
                <a:lnTo>
                  <a:pt x="5503" y="11115"/>
                </a:lnTo>
                <a:lnTo>
                  <a:pt x="7447" y="11042"/>
                </a:lnTo>
                <a:lnTo>
                  <a:pt x="8401" y="11005"/>
                </a:lnTo>
                <a:lnTo>
                  <a:pt x="9355" y="11042"/>
                </a:lnTo>
                <a:lnTo>
                  <a:pt x="9391" y="11152"/>
                </a:lnTo>
                <a:lnTo>
                  <a:pt x="9465" y="11225"/>
                </a:lnTo>
                <a:lnTo>
                  <a:pt x="9612" y="11299"/>
                </a:lnTo>
                <a:lnTo>
                  <a:pt x="9795" y="11335"/>
                </a:lnTo>
                <a:lnTo>
                  <a:pt x="9978" y="11335"/>
                </a:lnTo>
                <a:lnTo>
                  <a:pt x="10125" y="11299"/>
                </a:lnTo>
                <a:lnTo>
                  <a:pt x="10272" y="11299"/>
                </a:lnTo>
                <a:lnTo>
                  <a:pt x="10382" y="11262"/>
                </a:lnTo>
                <a:lnTo>
                  <a:pt x="10455" y="11189"/>
                </a:lnTo>
                <a:lnTo>
                  <a:pt x="10565" y="11115"/>
                </a:lnTo>
                <a:lnTo>
                  <a:pt x="10785" y="10968"/>
                </a:lnTo>
                <a:lnTo>
                  <a:pt x="10969" y="10785"/>
                </a:lnTo>
                <a:lnTo>
                  <a:pt x="11152" y="10602"/>
                </a:lnTo>
                <a:lnTo>
                  <a:pt x="11299" y="10455"/>
                </a:lnTo>
                <a:lnTo>
                  <a:pt x="11336" y="10308"/>
                </a:lnTo>
                <a:lnTo>
                  <a:pt x="11372" y="10198"/>
                </a:lnTo>
                <a:lnTo>
                  <a:pt x="11409" y="10051"/>
                </a:lnTo>
                <a:lnTo>
                  <a:pt x="11372" y="9941"/>
                </a:lnTo>
                <a:lnTo>
                  <a:pt x="11299" y="9685"/>
                </a:lnTo>
                <a:lnTo>
                  <a:pt x="11189" y="9464"/>
                </a:lnTo>
                <a:lnTo>
                  <a:pt x="10859" y="8914"/>
                </a:lnTo>
                <a:lnTo>
                  <a:pt x="10492" y="8364"/>
                </a:lnTo>
                <a:lnTo>
                  <a:pt x="10125" y="7887"/>
                </a:lnTo>
                <a:lnTo>
                  <a:pt x="9722" y="7410"/>
                </a:lnTo>
                <a:lnTo>
                  <a:pt x="9318" y="6933"/>
                </a:lnTo>
                <a:lnTo>
                  <a:pt x="8878" y="6493"/>
                </a:lnTo>
                <a:lnTo>
                  <a:pt x="8474" y="6126"/>
                </a:lnTo>
                <a:lnTo>
                  <a:pt x="8071" y="5760"/>
                </a:lnTo>
                <a:lnTo>
                  <a:pt x="7851" y="5576"/>
                </a:lnTo>
                <a:lnTo>
                  <a:pt x="7594" y="5430"/>
                </a:lnTo>
                <a:lnTo>
                  <a:pt x="7374" y="5319"/>
                </a:lnTo>
                <a:lnTo>
                  <a:pt x="7117" y="5209"/>
                </a:lnTo>
                <a:lnTo>
                  <a:pt x="7117" y="5173"/>
                </a:lnTo>
                <a:lnTo>
                  <a:pt x="7191" y="4953"/>
                </a:lnTo>
                <a:lnTo>
                  <a:pt x="7227" y="4696"/>
                </a:lnTo>
                <a:lnTo>
                  <a:pt x="7227" y="4182"/>
                </a:lnTo>
                <a:lnTo>
                  <a:pt x="7227" y="3669"/>
                </a:lnTo>
                <a:lnTo>
                  <a:pt x="7191" y="3192"/>
                </a:lnTo>
                <a:lnTo>
                  <a:pt x="7154" y="2825"/>
                </a:lnTo>
                <a:lnTo>
                  <a:pt x="7117" y="2385"/>
                </a:lnTo>
                <a:lnTo>
                  <a:pt x="7044" y="2165"/>
                </a:lnTo>
                <a:lnTo>
                  <a:pt x="7007" y="1945"/>
                </a:lnTo>
                <a:lnTo>
                  <a:pt x="6934" y="1761"/>
                </a:lnTo>
                <a:lnTo>
                  <a:pt x="6824" y="1615"/>
                </a:lnTo>
                <a:lnTo>
                  <a:pt x="7191" y="1651"/>
                </a:lnTo>
                <a:lnTo>
                  <a:pt x="7521" y="1651"/>
                </a:lnTo>
                <a:lnTo>
                  <a:pt x="7851" y="1541"/>
                </a:lnTo>
                <a:lnTo>
                  <a:pt x="7998" y="1468"/>
                </a:lnTo>
                <a:lnTo>
                  <a:pt x="8144" y="1358"/>
                </a:lnTo>
                <a:lnTo>
                  <a:pt x="8254" y="1248"/>
                </a:lnTo>
                <a:lnTo>
                  <a:pt x="8254" y="1174"/>
                </a:lnTo>
                <a:lnTo>
                  <a:pt x="8254" y="1101"/>
                </a:lnTo>
                <a:lnTo>
                  <a:pt x="8144" y="624"/>
                </a:lnTo>
                <a:lnTo>
                  <a:pt x="8071" y="404"/>
                </a:lnTo>
                <a:lnTo>
                  <a:pt x="7998" y="294"/>
                </a:lnTo>
                <a:lnTo>
                  <a:pt x="7924" y="221"/>
                </a:lnTo>
                <a:lnTo>
                  <a:pt x="7851" y="147"/>
                </a:lnTo>
                <a:lnTo>
                  <a:pt x="7777" y="147"/>
                </a:lnTo>
                <a:lnTo>
                  <a:pt x="7631" y="111"/>
                </a:lnTo>
                <a:lnTo>
                  <a:pt x="6824" y="74"/>
                </a:lnTo>
                <a:lnTo>
                  <a:pt x="4036" y="1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740" name="Google Shape;740;p15"/>
          <p:cNvSpPr/>
          <p:nvPr/>
        </p:nvSpPr>
        <p:spPr>
          <a:xfrm>
            <a:off x="8522444" y="4000279"/>
            <a:ext cx="306966" cy="385027"/>
          </a:xfrm>
          <a:custGeom>
            <a:avLst/>
            <a:gdLst/>
            <a:ahLst/>
            <a:cxnLst/>
            <a:rect l="l" t="t" r="r" b="b"/>
            <a:pathLst>
              <a:path w="10822" h="13574" extrusionOk="0">
                <a:moveTo>
                  <a:pt x="10235" y="1358"/>
                </a:moveTo>
                <a:lnTo>
                  <a:pt x="10345" y="1652"/>
                </a:lnTo>
                <a:lnTo>
                  <a:pt x="10345" y="1982"/>
                </a:lnTo>
                <a:lnTo>
                  <a:pt x="10345" y="2312"/>
                </a:lnTo>
                <a:lnTo>
                  <a:pt x="10235" y="2605"/>
                </a:lnTo>
                <a:lnTo>
                  <a:pt x="10235" y="2569"/>
                </a:lnTo>
                <a:lnTo>
                  <a:pt x="10198" y="1945"/>
                </a:lnTo>
                <a:lnTo>
                  <a:pt x="10235" y="1358"/>
                </a:lnTo>
                <a:close/>
                <a:moveTo>
                  <a:pt x="9538" y="2092"/>
                </a:moveTo>
                <a:lnTo>
                  <a:pt x="9538" y="2422"/>
                </a:lnTo>
                <a:lnTo>
                  <a:pt x="9538" y="2789"/>
                </a:lnTo>
                <a:lnTo>
                  <a:pt x="9465" y="2202"/>
                </a:lnTo>
                <a:lnTo>
                  <a:pt x="9538" y="2092"/>
                </a:lnTo>
                <a:close/>
                <a:moveTo>
                  <a:pt x="9941" y="1285"/>
                </a:moveTo>
                <a:lnTo>
                  <a:pt x="9868" y="1835"/>
                </a:lnTo>
                <a:lnTo>
                  <a:pt x="9831" y="2129"/>
                </a:lnTo>
                <a:lnTo>
                  <a:pt x="9831" y="2459"/>
                </a:lnTo>
                <a:lnTo>
                  <a:pt x="9831" y="2642"/>
                </a:lnTo>
                <a:lnTo>
                  <a:pt x="9868" y="2789"/>
                </a:lnTo>
                <a:lnTo>
                  <a:pt x="9941" y="2936"/>
                </a:lnTo>
                <a:lnTo>
                  <a:pt x="10015" y="3046"/>
                </a:lnTo>
                <a:lnTo>
                  <a:pt x="10051" y="3046"/>
                </a:lnTo>
                <a:lnTo>
                  <a:pt x="9941" y="3229"/>
                </a:lnTo>
                <a:lnTo>
                  <a:pt x="9648" y="3632"/>
                </a:lnTo>
                <a:lnTo>
                  <a:pt x="9575" y="3046"/>
                </a:lnTo>
                <a:lnTo>
                  <a:pt x="9611" y="3119"/>
                </a:lnTo>
                <a:lnTo>
                  <a:pt x="9648" y="3156"/>
                </a:lnTo>
                <a:lnTo>
                  <a:pt x="9721" y="3192"/>
                </a:lnTo>
                <a:lnTo>
                  <a:pt x="9795" y="3156"/>
                </a:lnTo>
                <a:lnTo>
                  <a:pt x="9868" y="3156"/>
                </a:lnTo>
                <a:lnTo>
                  <a:pt x="9905" y="3082"/>
                </a:lnTo>
                <a:lnTo>
                  <a:pt x="9905" y="3046"/>
                </a:lnTo>
                <a:lnTo>
                  <a:pt x="9905" y="2972"/>
                </a:lnTo>
                <a:lnTo>
                  <a:pt x="9868" y="2936"/>
                </a:lnTo>
                <a:lnTo>
                  <a:pt x="9831" y="2899"/>
                </a:lnTo>
                <a:lnTo>
                  <a:pt x="9758" y="2899"/>
                </a:lnTo>
                <a:lnTo>
                  <a:pt x="9758" y="2642"/>
                </a:lnTo>
                <a:lnTo>
                  <a:pt x="9721" y="2092"/>
                </a:lnTo>
                <a:lnTo>
                  <a:pt x="9685" y="2018"/>
                </a:lnTo>
                <a:lnTo>
                  <a:pt x="9587" y="2018"/>
                </a:lnTo>
                <a:lnTo>
                  <a:pt x="9611" y="1982"/>
                </a:lnTo>
                <a:lnTo>
                  <a:pt x="9721" y="1762"/>
                </a:lnTo>
                <a:lnTo>
                  <a:pt x="9831" y="1542"/>
                </a:lnTo>
                <a:lnTo>
                  <a:pt x="9941" y="1285"/>
                </a:lnTo>
                <a:close/>
                <a:moveTo>
                  <a:pt x="9318" y="2385"/>
                </a:moveTo>
                <a:lnTo>
                  <a:pt x="9281" y="3119"/>
                </a:lnTo>
                <a:lnTo>
                  <a:pt x="9318" y="3889"/>
                </a:lnTo>
                <a:lnTo>
                  <a:pt x="9354" y="3963"/>
                </a:lnTo>
                <a:lnTo>
                  <a:pt x="9098" y="4183"/>
                </a:lnTo>
                <a:lnTo>
                  <a:pt x="9098" y="3963"/>
                </a:lnTo>
                <a:lnTo>
                  <a:pt x="9098" y="3743"/>
                </a:lnTo>
                <a:lnTo>
                  <a:pt x="9024" y="3302"/>
                </a:lnTo>
                <a:lnTo>
                  <a:pt x="8988" y="2715"/>
                </a:lnTo>
                <a:lnTo>
                  <a:pt x="9134" y="2569"/>
                </a:lnTo>
                <a:lnTo>
                  <a:pt x="9318" y="2385"/>
                </a:lnTo>
                <a:close/>
                <a:moveTo>
                  <a:pt x="8107" y="3596"/>
                </a:moveTo>
                <a:lnTo>
                  <a:pt x="7997" y="3889"/>
                </a:lnTo>
                <a:lnTo>
                  <a:pt x="7924" y="4219"/>
                </a:lnTo>
                <a:lnTo>
                  <a:pt x="7887" y="3779"/>
                </a:lnTo>
                <a:lnTo>
                  <a:pt x="8107" y="3596"/>
                </a:lnTo>
                <a:close/>
                <a:moveTo>
                  <a:pt x="8731" y="2972"/>
                </a:moveTo>
                <a:lnTo>
                  <a:pt x="8731" y="3302"/>
                </a:lnTo>
                <a:lnTo>
                  <a:pt x="8731" y="3816"/>
                </a:lnTo>
                <a:lnTo>
                  <a:pt x="8768" y="4109"/>
                </a:lnTo>
                <a:lnTo>
                  <a:pt x="8841" y="4366"/>
                </a:lnTo>
                <a:lnTo>
                  <a:pt x="8841" y="4403"/>
                </a:lnTo>
                <a:lnTo>
                  <a:pt x="8621" y="4586"/>
                </a:lnTo>
                <a:lnTo>
                  <a:pt x="8621" y="4586"/>
                </a:lnTo>
                <a:lnTo>
                  <a:pt x="8658" y="4219"/>
                </a:lnTo>
                <a:lnTo>
                  <a:pt x="8694" y="3816"/>
                </a:lnTo>
                <a:lnTo>
                  <a:pt x="8694" y="3449"/>
                </a:lnTo>
                <a:lnTo>
                  <a:pt x="8658" y="3082"/>
                </a:lnTo>
                <a:lnTo>
                  <a:pt x="8731" y="2972"/>
                </a:lnTo>
                <a:close/>
                <a:moveTo>
                  <a:pt x="8364" y="3339"/>
                </a:moveTo>
                <a:lnTo>
                  <a:pt x="8254" y="4733"/>
                </a:lnTo>
                <a:lnTo>
                  <a:pt x="8291" y="4806"/>
                </a:lnTo>
                <a:lnTo>
                  <a:pt x="8291" y="4843"/>
                </a:lnTo>
                <a:lnTo>
                  <a:pt x="8217" y="4916"/>
                </a:lnTo>
                <a:lnTo>
                  <a:pt x="8181" y="4880"/>
                </a:lnTo>
                <a:lnTo>
                  <a:pt x="8327" y="3522"/>
                </a:lnTo>
                <a:lnTo>
                  <a:pt x="8291" y="3486"/>
                </a:lnTo>
                <a:lnTo>
                  <a:pt x="8254" y="3449"/>
                </a:lnTo>
                <a:lnTo>
                  <a:pt x="8364" y="3339"/>
                </a:lnTo>
                <a:close/>
                <a:moveTo>
                  <a:pt x="7704" y="3963"/>
                </a:moveTo>
                <a:lnTo>
                  <a:pt x="7667" y="4329"/>
                </a:lnTo>
                <a:lnTo>
                  <a:pt x="7594" y="4696"/>
                </a:lnTo>
                <a:lnTo>
                  <a:pt x="7520" y="5026"/>
                </a:lnTo>
                <a:lnTo>
                  <a:pt x="7410" y="5393"/>
                </a:lnTo>
                <a:lnTo>
                  <a:pt x="7410" y="5467"/>
                </a:lnTo>
                <a:lnTo>
                  <a:pt x="7337" y="5430"/>
                </a:lnTo>
                <a:lnTo>
                  <a:pt x="7300" y="5430"/>
                </a:lnTo>
                <a:lnTo>
                  <a:pt x="7300" y="4990"/>
                </a:lnTo>
                <a:lnTo>
                  <a:pt x="7264" y="4696"/>
                </a:lnTo>
                <a:lnTo>
                  <a:pt x="7227" y="4366"/>
                </a:lnTo>
                <a:lnTo>
                  <a:pt x="7704" y="3963"/>
                </a:lnTo>
                <a:close/>
                <a:moveTo>
                  <a:pt x="7044" y="4513"/>
                </a:moveTo>
                <a:lnTo>
                  <a:pt x="6970" y="5026"/>
                </a:lnTo>
                <a:lnTo>
                  <a:pt x="6970" y="5320"/>
                </a:lnTo>
                <a:lnTo>
                  <a:pt x="6970" y="5540"/>
                </a:lnTo>
                <a:lnTo>
                  <a:pt x="7007" y="5650"/>
                </a:lnTo>
                <a:lnTo>
                  <a:pt x="7080" y="5760"/>
                </a:lnTo>
                <a:lnTo>
                  <a:pt x="6677" y="6053"/>
                </a:lnTo>
                <a:lnTo>
                  <a:pt x="6677" y="6053"/>
                </a:lnTo>
                <a:lnTo>
                  <a:pt x="6713" y="5797"/>
                </a:lnTo>
                <a:lnTo>
                  <a:pt x="6750" y="5540"/>
                </a:lnTo>
                <a:lnTo>
                  <a:pt x="6750" y="5173"/>
                </a:lnTo>
                <a:lnTo>
                  <a:pt x="6677" y="4843"/>
                </a:lnTo>
                <a:lnTo>
                  <a:pt x="7044" y="4513"/>
                </a:lnTo>
                <a:close/>
                <a:moveTo>
                  <a:pt x="6603" y="4916"/>
                </a:moveTo>
                <a:lnTo>
                  <a:pt x="6567" y="5173"/>
                </a:lnTo>
                <a:lnTo>
                  <a:pt x="6530" y="5430"/>
                </a:lnTo>
                <a:lnTo>
                  <a:pt x="6457" y="5613"/>
                </a:lnTo>
                <a:lnTo>
                  <a:pt x="6383" y="5760"/>
                </a:lnTo>
                <a:lnTo>
                  <a:pt x="6310" y="5943"/>
                </a:lnTo>
                <a:lnTo>
                  <a:pt x="6310" y="6127"/>
                </a:lnTo>
                <a:lnTo>
                  <a:pt x="6310" y="6200"/>
                </a:lnTo>
                <a:lnTo>
                  <a:pt x="6383" y="6237"/>
                </a:lnTo>
                <a:lnTo>
                  <a:pt x="5980" y="6494"/>
                </a:lnTo>
                <a:lnTo>
                  <a:pt x="6053" y="6090"/>
                </a:lnTo>
                <a:lnTo>
                  <a:pt x="6053" y="5760"/>
                </a:lnTo>
                <a:lnTo>
                  <a:pt x="6016" y="5393"/>
                </a:lnTo>
                <a:lnTo>
                  <a:pt x="6603" y="4916"/>
                </a:lnTo>
                <a:close/>
                <a:moveTo>
                  <a:pt x="5870" y="5540"/>
                </a:moveTo>
                <a:lnTo>
                  <a:pt x="5796" y="5943"/>
                </a:lnTo>
                <a:lnTo>
                  <a:pt x="5686" y="6347"/>
                </a:lnTo>
                <a:lnTo>
                  <a:pt x="5613" y="6567"/>
                </a:lnTo>
                <a:lnTo>
                  <a:pt x="5613" y="6677"/>
                </a:lnTo>
                <a:lnTo>
                  <a:pt x="5613" y="6750"/>
                </a:lnTo>
                <a:lnTo>
                  <a:pt x="5173" y="7081"/>
                </a:lnTo>
                <a:lnTo>
                  <a:pt x="5393" y="5943"/>
                </a:lnTo>
                <a:lnTo>
                  <a:pt x="5870" y="5540"/>
                </a:lnTo>
                <a:close/>
                <a:moveTo>
                  <a:pt x="9134" y="478"/>
                </a:moveTo>
                <a:lnTo>
                  <a:pt x="9428" y="588"/>
                </a:lnTo>
                <a:lnTo>
                  <a:pt x="9318" y="735"/>
                </a:lnTo>
                <a:lnTo>
                  <a:pt x="9318" y="845"/>
                </a:lnTo>
                <a:lnTo>
                  <a:pt x="9354" y="918"/>
                </a:lnTo>
                <a:lnTo>
                  <a:pt x="9428" y="955"/>
                </a:lnTo>
                <a:lnTo>
                  <a:pt x="9538" y="955"/>
                </a:lnTo>
                <a:lnTo>
                  <a:pt x="9538" y="1101"/>
                </a:lnTo>
                <a:lnTo>
                  <a:pt x="9465" y="1285"/>
                </a:lnTo>
                <a:lnTo>
                  <a:pt x="9318" y="1615"/>
                </a:lnTo>
                <a:lnTo>
                  <a:pt x="9134" y="1908"/>
                </a:lnTo>
                <a:lnTo>
                  <a:pt x="8914" y="2202"/>
                </a:lnTo>
                <a:lnTo>
                  <a:pt x="8841" y="2165"/>
                </a:lnTo>
                <a:lnTo>
                  <a:pt x="8804" y="2202"/>
                </a:lnTo>
                <a:lnTo>
                  <a:pt x="8768" y="2202"/>
                </a:lnTo>
                <a:lnTo>
                  <a:pt x="8731" y="2275"/>
                </a:lnTo>
                <a:lnTo>
                  <a:pt x="8731" y="2349"/>
                </a:lnTo>
                <a:lnTo>
                  <a:pt x="8364" y="2715"/>
                </a:lnTo>
                <a:lnTo>
                  <a:pt x="7740" y="3339"/>
                </a:lnTo>
                <a:lnTo>
                  <a:pt x="7667" y="3339"/>
                </a:lnTo>
                <a:lnTo>
                  <a:pt x="7667" y="3412"/>
                </a:lnTo>
                <a:lnTo>
                  <a:pt x="6493" y="4439"/>
                </a:lnTo>
                <a:lnTo>
                  <a:pt x="5650" y="5173"/>
                </a:lnTo>
                <a:lnTo>
                  <a:pt x="4806" y="5870"/>
                </a:lnTo>
                <a:lnTo>
                  <a:pt x="4769" y="5870"/>
                </a:lnTo>
                <a:lnTo>
                  <a:pt x="4733" y="5907"/>
                </a:lnTo>
                <a:lnTo>
                  <a:pt x="4623" y="6017"/>
                </a:lnTo>
                <a:lnTo>
                  <a:pt x="3889" y="6567"/>
                </a:lnTo>
                <a:lnTo>
                  <a:pt x="3852" y="6567"/>
                </a:lnTo>
                <a:lnTo>
                  <a:pt x="3816" y="6604"/>
                </a:lnTo>
                <a:lnTo>
                  <a:pt x="3632" y="6714"/>
                </a:lnTo>
                <a:lnTo>
                  <a:pt x="3339" y="6897"/>
                </a:lnTo>
                <a:lnTo>
                  <a:pt x="3155" y="7007"/>
                </a:lnTo>
                <a:lnTo>
                  <a:pt x="3045" y="7154"/>
                </a:lnTo>
                <a:lnTo>
                  <a:pt x="2972" y="7117"/>
                </a:lnTo>
                <a:lnTo>
                  <a:pt x="2605" y="6824"/>
                </a:lnTo>
                <a:lnTo>
                  <a:pt x="2312" y="6457"/>
                </a:lnTo>
                <a:lnTo>
                  <a:pt x="2128" y="6274"/>
                </a:lnTo>
                <a:lnTo>
                  <a:pt x="1945" y="6090"/>
                </a:lnTo>
                <a:lnTo>
                  <a:pt x="2202" y="5943"/>
                </a:lnTo>
                <a:lnTo>
                  <a:pt x="2458" y="5723"/>
                </a:lnTo>
                <a:lnTo>
                  <a:pt x="2605" y="5943"/>
                </a:lnTo>
                <a:lnTo>
                  <a:pt x="2825" y="6127"/>
                </a:lnTo>
                <a:lnTo>
                  <a:pt x="2935" y="6200"/>
                </a:lnTo>
                <a:lnTo>
                  <a:pt x="3082" y="6237"/>
                </a:lnTo>
                <a:lnTo>
                  <a:pt x="3229" y="6237"/>
                </a:lnTo>
                <a:lnTo>
                  <a:pt x="3339" y="6127"/>
                </a:lnTo>
                <a:lnTo>
                  <a:pt x="3375" y="6090"/>
                </a:lnTo>
                <a:lnTo>
                  <a:pt x="3412" y="6017"/>
                </a:lnTo>
                <a:lnTo>
                  <a:pt x="3375" y="5870"/>
                </a:lnTo>
                <a:lnTo>
                  <a:pt x="3339" y="5797"/>
                </a:lnTo>
                <a:lnTo>
                  <a:pt x="3265" y="5760"/>
                </a:lnTo>
                <a:lnTo>
                  <a:pt x="3119" y="5760"/>
                </a:lnTo>
                <a:lnTo>
                  <a:pt x="3082" y="5797"/>
                </a:lnTo>
                <a:lnTo>
                  <a:pt x="3082" y="5760"/>
                </a:lnTo>
                <a:lnTo>
                  <a:pt x="2935" y="5650"/>
                </a:lnTo>
                <a:lnTo>
                  <a:pt x="2752" y="5503"/>
                </a:lnTo>
                <a:lnTo>
                  <a:pt x="2825" y="5430"/>
                </a:lnTo>
                <a:lnTo>
                  <a:pt x="3302" y="4990"/>
                </a:lnTo>
                <a:lnTo>
                  <a:pt x="3375" y="5173"/>
                </a:lnTo>
                <a:lnTo>
                  <a:pt x="3449" y="5283"/>
                </a:lnTo>
                <a:lnTo>
                  <a:pt x="3559" y="5393"/>
                </a:lnTo>
                <a:lnTo>
                  <a:pt x="3669" y="5503"/>
                </a:lnTo>
                <a:lnTo>
                  <a:pt x="3816" y="5540"/>
                </a:lnTo>
                <a:lnTo>
                  <a:pt x="3926" y="5540"/>
                </a:lnTo>
                <a:lnTo>
                  <a:pt x="3999" y="5467"/>
                </a:lnTo>
                <a:lnTo>
                  <a:pt x="4036" y="5393"/>
                </a:lnTo>
                <a:lnTo>
                  <a:pt x="4036" y="5283"/>
                </a:lnTo>
                <a:lnTo>
                  <a:pt x="3889" y="5136"/>
                </a:lnTo>
                <a:lnTo>
                  <a:pt x="3742" y="4990"/>
                </a:lnTo>
                <a:lnTo>
                  <a:pt x="3632" y="4843"/>
                </a:lnTo>
                <a:lnTo>
                  <a:pt x="3595" y="4770"/>
                </a:lnTo>
                <a:lnTo>
                  <a:pt x="3595" y="4733"/>
                </a:lnTo>
                <a:lnTo>
                  <a:pt x="3926" y="4439"/>
                </a:lnTo>
                <a:lnTo>
                  <a:pt x="4146" y="4256"/>
                </a:lnTo>
                <a:lnTo>
                  <a:pt x="4182" y="4403"/>
                </a:lnTo>
                <a:lnTo>
                  <a:pt x="4256" y="4513"/>
                </a:lnTo>
                <a:lnTo>
                  <a:pt x="4329" y="4623"/>
                </a:lnTo>
                <a:lnTo>
                  <a:pt x="4439" y="4770"/>
                </a:lnTo>
                <a:lnTo>
                  <a:pt x="4586" y="4843"/>
                </a:lnTo>
                <a:lnTo>
                  <a:pt x="4696" y="4880"/>
                </a:lnTo>
                <a:lnTo>
                  <a:pt x="4806" y="4843"/>
                </a:lnTo>
                <a:lnTo>
                  <a:pt x="4843" y="4770"/>
                </a:lnTo>
                <a:lnTo>
                  <a:pt x="4879" y="4733"/>
                </a:lnTo>
                <a:lnTo>
                  <a:pt x="4879" y="4623"/>
                </a:lnTo>
                <a:lnTo>
                  <a:pt x="4843" y="4549"/>
                </a:lnTo>
                <a:lnTo>
                  <a:pt x="4769" y="4476"/>
                </a:lnTo>
                <a:lnTo>
                  <a:pt x="4623" y="4329"/>
                </a:lnTo>
                <a:lnTo>
                  <a:pt x="4513" y="4219"/>
                </a:lnTo>
                <a:lnTo>
                  <a:pt x="4476" y="4073"/>
                </a:lnTo>
                <a:lnTo>
                  <a:pt x="4476" y="3999"/>
                </a:lnTo>
                <a:lnTo>
                  <a:pt x="4989" y="3522"/>
                </a:lnTo>
                <a:lnTo>
                  <a:pt x="5063" y="3632"/>
                </a:lnTo>
                <a:lnTo>
                  <a:pt x="5173" y="3853"/>
                </a:lnTo>
                <a:lnTo>
                  <a:pt x="5356" y="4036"/>
                </a:lnTo>
                <a:lnTo>
                  <a:pt x="5430" y="4073"/>
                </a:lnTo>
                <a:lnTo>
                  <a:pt x="5503" y="4109"/>
                </a:lnTo>
                <a:lnTo>
                  <a:pt x="5576" y="4073"/>
                </a:lnTo>
                <a:lnTo>
                  <a:pt x="5650" y="4036"/>
                </a:lnTo>
                <a:lnTo>
                  <a:pt x="5686" y="3963"/>
                </a:lnTo>
                <a:lnTo>
                  <a:pt x="5686" y="3926"/>
                </a:lnTo>
                <a:lnTo>
                  <a:pt x="5686" y="3853"/>
                </a:lnTo>
                <a:lnTo>
                  <a:pt x="5650" y="3779"/>
                </a:lnTo>
                <a:lnTo>
                  <a:pt x="5246" y="3302"/>
                </a:lnTo>
                <a:lnTo>
                  <a:pt x="5980" y="2642"/>
                </a:lnTo>
                <a:lnTo>
                  <a:pt x="6016" y="2715"/>
                </a:lnTo>
                <a:lnTo>
                  <a:pt x="6163" y="3082"/>
                </a:lnTo>
                <a:lnTo>
                  <a:pt x="6200" y="3156"/>
                </a:lnTo>
                <a:lnTo>
                  <a:pt x="6237" y="3192"/>
                </a:lnTo>
                <a:lnTo>
                  <a:pt x="6383" y="3192"/>
                </a:lnTo>
                <a:lnTo>
                  <a:pt x="6457" y="3156"/>
                </a:lnTo>
                <a:lnTo>
                  <a:pt x="6493" y="3082"/>
                </a:lnTo>
                <a:lnTo>
                  <a:pt x="6530" y="3009"/>
                </a:lnTo>
                <a:lnTo>
                  <a:pt x="6493" y="2936"/>
                </a:lnTo>
                <a:lnTo>
                  <a:pt x="6383" y="2605"/>
                </a:lnTo>
                <a:lnTo>
                  <a:pt x="6273" y="2422"/>
                </a:lnTo>
                <a:lnTo>
                  <a:pt x="7007" y="1725"/>
                </a:lnTo>
                <a:lnTo>
                  <a:pt x="7044" y="1945"/>
                </a:lnTo>
                <a:lnTo>
                  <a:pt x="7080" y="2129"/>
                </a:lnTo>
                <a:lnTo>
                  <a:pt x="7154" y="2349"/>
                </a:lnTo>
                <a:lnTo>
                  <a:pt x="7227" y="2532"/>
                </a:lnTo>
                <a:lnTo>
                  <a:pt x="7300" y="2605"/>
                </a:lnTo>
                <a:lnTo>
                  <a:pt x="7410" y="2642"/>
                </a:lnTo>
                <a:lnTo>
                  <a:pt x="7557" y="2569"/>
                </a:lnTo>
                <a:lnTo>
                  <a:pt x="7630" y="2495"/>
                </a:lnTo>
                <a:lnTo>
                  <a:pt x="7667" y="2385"/>
                </a:lnTo>
                <a:lnTo>
                  <a:pt x="7667" y="2312"/>
                </a:lnTo>
                <a:lnTo>
                  <a:pt x="7630" y="2239"/>
                </a:lnTo>
                <a:lnTo>
                  <a:pt x="7557" y="2165"/>
                </a:lnTo>
                <a:lnTo>
                  <a:pt x="7484" y="2165"/>
                </a:lnTo>
                <a:lnTo>
                  <a:pt x="7337" y="1835"/>
                </a:lnTo>
                <a:lnTo>
                  <a:pt x="7227" y="1542"/>
                </a:lnTo>
                <a:lnTo>
                  <a:pt x="7740" y="1101"/>
                </a:lnTo>
                <a:lnTo>
                  <a:pt x="8217" y="735"/>
                </a:lnTo>
                <a:lnTo>
                  <a:pt x="8364" y="625"/>
                </a:lnTo>
                <a:lnTo>
                  <a:pt x="8511" y="551"/>
                </a:lnTo>
                <a:lnTo>
                  <a:pt x="8841" y="478"/>
                </a:lnTo>
                <a:close/>
                <a:moveTo>
                  <a:pt x="3485" y="7264"/>
                </a:moveTo>
                <a:lnTo>
                  <a:pt x="3449" y="7447"/>
                </a:lnTo>
                <a:lnTo>
                  <a:pt x="3302" y="7337"/>
                </a:lnTo>
                <a:lnTo>
                  <a:pt x="3485" y="7264"/>
                </a:lnTo>
                <a:close/>
                <a:moveTo>
                  <a:pt x="5099" y="6163"/>
                </a:moveTo>
                <a:lnTo>
                  <a:pt x="4733" y="7264"/>
                </a:lnTo>
                <a:lnTo>
                  <a:pt x="4733" y="7337"/>
                </a:lnTo>
                <a:lnTo>
                  <a:pt x="4586" y="7447"/>
                </a:lnTo>
                <a:lnTo>
                  <a:pt x="4586" y="7337"/>
                </a:lnTo>
                <a:lnTo>
                  <a:pt x="4586" y="7301"/>
                </a:lnTo>
                <a:lnTo>
                  <a:pt x="4623" y="6860"/>
                </a:lnTo>
                <a:lnTo>
                  <a:pt x="4733" y="6457"/>
                </a:lnTo>
                <a:lnTo>
                  <a:pt x="5026" y="6237"/>
                </a:lnTo>
                <a:lnTo>
                  <a:pt x="5099" y="6163"/>
                </a:lnTo>
                <a:close/>
                <a:moveTo>
                  <a:pt x="4292" y="6750"/>
                </a:moveTo>
                <a:lnTo>
                  <a:pt x="4219" y="7117"/>
                </a:lnTo>
                <a:lnTo>
                  <a:pt x="4219" y="7484"/>
                </a:lnTo>
                <a:lnTo>
                  <a:pt x="4219" y="7594"/>
                </a:lnTo>
                <a:lnTo>
                  <a:pt x="4292" y="7631"/>
                </a:lnTo>
                <a:lnTo>
                  <a:pt x="3889" y="7924"/>
                </a:lnTo>
                <a:lnTo>
                  <a:pt x="3816" y="7851"/>
                </a:lnTo>
                <a:lnTo>
                  <a:pt x="3889" y="7777"/>
                </a:lnTo>
                <a:lnTo>
                  <a:pt x="3926" y="7667"/>
                </a:lnTo>
                <a:lnTo>
                  <a:pt x="3926" y="7594"/>
                </a:lnTo>
                <a:lnTo>
                  <a:pt x="3889" y="7521"/>
                </a:lnTo>
                <a:lnTo>
                  <a:pt x="3852" y="7484"/>
                </a:lnTo>
                <a:lnTo>
                  <a:pt x="3816" y="7484"/>
                </a:lnTo>
                <a:lnTo>
                  <a:pt x="3889" y="7227"/>
                </a:lnTo>
                <a:lnTo>
                  <a:pt x="3926" y="7007"/>
                </a:lnTo>
                <a:lnTo>
                  <a:pt x="3926" y="6970"/>
                </a:lnTo>
                <a:lnTo>
                  <a:pt x="4292" y="6750"/>
                </a:lnTo>
                <a:close/>
                <a:moveTo>
                  <a:pt x="1101" y="6127"/>
                </a:moveTo>
                <a:lnTo>
                  <a:pt x="1358" y="6200"/>
                </a:lnTo>
                <a:lnTo>
                  <a:pt x="1578" y="6310"/>
                </a:lnTo>
                <a:lnTo>
                  <a:pt x="1761" y="6457"/>
                </a:lnTo>
                <a:lnTo>
                  <a:pt x="1945" y="6677"/>
                </a:lnTo>
                <a:lnTo>
                  <a:pt x="2312" y="7081"/>
                </a:lnTo>
                <a:lnTo>
                  <a:pt x="2715" y="7447"/>
                </a:lnTo>
                <a:lnTo>
                  <a:pt x="3155" y="7777"/>
                </a:lnTo>
                <a:lnTo>
                  <a:pt x="3339" y="7961"/>
                </a:lnTo>
                <a:lnTo>
                  <a:pt x="3522" y="8144"/>
                </a:lnTo>
                <a:lnTo>
                  <a:pt x="3522" y="8181"/>
                </a:lnTo>
                <a:lnTo>
                  <a:pt x="3485" y="8291"/>
                </a:lnTo>
                <a:lnTo>
                  <a:pt x="3485" y="8401"/>
                </a:lnTo>
                <a:lnTo>
                  <a:pt x="3559" y="8474"/>
                </a:lnTo>
                <a:lnTo>
                  <a:pt x="3669" y="8511"/>
                </a:lnTo>
                <a:lnTo>
                  <a:pt x="3669" y="8621"/>
                </a:lnTo>
                <a:lnTo>
                  <a:pt x="3669" y="8658"/>
                </a:lnTo>
                <a:lnTo>
                  <a:pt x="3595" y="8695"/>
                </a:lnTo>
                <a:lnTo>
                  <a:pt x="3229" y="8731"/>
                </a:lnTo>
                <a:lnTo>
                  <a:pt x="3009" y="8474"/>
                </a:lnTo>
                <a:lnTo>
                  <a:pt x="2825" y="8254"/>
                </a:lnTo>
                <a:lnTo>
                  <a:pt x="2165" y="7484"/>
                </a:lnTo>
                <a:lnTo>
                  <a:pt x="1615" y="6897"/>
                </a:lnTo>
                <a:lnTo>
                  <a:pt x="1321" y="6604"/>
                </a:lnTo>
                <a:lnTo>
                  <a:pt x="1174" y="6494"/>
                </a:lnTo>
                <a:lnTo>
                  <a:pt x="991" y="6420"/>
                </a:lnTo>
                <a:lnTo>
                  <a:pt x="1101" y="6127"/>
                </a:lnTo>
                <a:close/>
                <a:moveTo>
                  <a:pt x="8731" y="1"/>
                </a:moveTo>
                <a:lnTo>
                  <a:pt x="8474" y="74"/>
                </a:lnTo>
                <a:lnTo>
                  <a:pt x="8217" y="184"/>
                </a:lnTo>
                <a:lnTo>
                  <a:pt x="7997" y="331"/>
                </a:lnTo>
                <a:lnTo>
                  <a:pt x="7777" y="478"/>
                </a:lnTo>
                <a:lnTo>
                  <a:pt x="7154" y="1028"/>
                </a:lnTo>
                <a:lnTo>
                  <a:pt x="6530" y="1578"/>
                </a:lnTo>
                <a:lnTo>
                  <a:pt x="4036" y="3779"/>
                </a:lnTo>
                <a:lnTo>
                  <a:pt x="2825" y="4843"/>
                </a:lnTo>
                <a:lnTo>
                  <a:pt x="2312" y="5283"/>
                </a:lnTo>
                <a:lnTo>
                  <a:pt x="2092" y="5540"/>
                </a:lnTo>
                <a:lnTo>
                  <a:pt x="1871" y="5797"/>
                </a:lnTo>
                <a:lnTo>
                  <a:pt x="1761" y="5833"/>
                </a:lnTo>
                <a:lnTo>
                  <a:pt x="1725" y="5943"/>
                </a:lnTo>
                <a:lnTo>
                  <a:pt x="1541" y="5833"/>
                </a:lnTo>
                <a:lnTo>
                  <a:pt x="1358" y="5797"/>
                </a:lnTo>
                <a:lnTo>
                  <a:pt x="1174" y="5760"/>
                </a:lnTo>
                <a:lnTo>
                  <a:pt x="954" y="5760"/>
                </a:lnTo>
                <a:lnTo>
                  <a:pt x="844" y="5797"/>
                </a:lnTo>
                <a:lnTo>
                  <a:pt x="771" y="5907"/>
                </a:lnTo>
                <a:lnTo>
                  <a:pt x="624" y="6420"/>
                </a:lnTo>
                <a:lnTo>
                  <a:pt x="624" y="6494"/>
                </a:lnTo>
                <a:lnTo>
                  <a:pt x="661" y="6567"/>
                </a:lnTo>
                <a:lnTo>
                  <a:pt x="698" y="6604"/>
                </a:lnTo>
                <a:lnTo>
                  <a:pt x="771" y="6640"/>
                </a:lnTo>
                <a:lnTo>
                  <a:pt x="918" y="6860"/>
                </a:lnTo>
                <a:lnTo>
                  <a:pt x="1101" y="7081"/>
                </a:lnTo>
                <a:lnTo>
                  <a:pt x="1505" y="7484"/>
                </a:lnTo>
                <a:lnTo>
                  <a:pt x="2385" y="8511"/>
                </a:lnTo>
                <a:lnTo>
                  <a:pt x="2715" y="8951"/>
                </a:lnTo>
                <a:lnTo>
                  <a:pt x="2935" y="9171"/>
                </a:lnTo>
                <a:lnTo>
                  <a:pt x="3155" y="9318"/>
                </a:lnTo>
                <a:lnTo>
                  <a:pt x="3302" y="9355"/>
                </a:lnTo>
                <a:lnTo>
                  <a:pt x="3412" y="9355"/>
                </a:lnTo>
                <a:lnTo>
                  <a:pt x="3522" y="9281"/>
                </a:lnTo>
                <a:lnTo>
                  <a:pt x="3595" y="9171"/>
                </a:lnTo>
                <a:lnTo>
                  <a:pt x="3816" y="9135"/>
                </a:lnTo>
                <a:lnTo>
                  <a:pt x="3962" y="9061"/>
                </a:lnTo>
                <a:lnTo>
                  <a:pt x="4072" y="8951"/>
                </a:lnTo>
                <a:lnTo>
                  <a:pt x="4146" y="8805"/>
                </a:lnTo>
                <a:lnTo>
                  <a:pt x="4146" y="8548"/>
                </a:lnTo>
                <a:lnTo>
                  <a:pt x="4109" y="8328"/>
                </a:lnTo>
                <a:lnTo>
                  <a:pt x="5320" y="7557"/>
                </a:lnTo>
                <a:lnTo>
                  <a:pt x="6530" y="6750"/>
                </a:lnTo>
                <a:lnTo>
                  <a:pt x="7667" y="5907"/>
                </a:lnTo>
                <a:lnTo>
                  <a:pt x="8804" y="5026"/>
                </a:lnTo>
                <a:lnTo>
                  <a:pt x="9281" y="4660"/>
                </a:lnTo>
                <a:lnTo>
                  <a:pt x="9721" y="4219"/>
                </a:lnTo>
                <a:lnTo>
                  <a:pt x="10125" y="3743"/>
                </a:lnTo>
                <a:lnTo>
                  <a:pt x="10308" y="3486"/>
                </a:lnTo>
                <a:lnTo>
                  <a:pt x="10455" y="3229"/>
                </a:lnTo>
                <a:lnTo>
                  <a:pt x="10602" y="2972"/>
                </a:lnTo>
                <a:lnTo>
                  <a:pt x="10712" y="2679"/>
                </a:lnTo>
                <a:lnTo>
                  <a:pt x="10785" y="2385"/>
                </a:lnTo>
                <a:lnTo>
                  <a:pt x="10822" y="2129"/>
                </a:lnTo>
                <a:lnTo>
                  <a:pt x="10822" y="1835"/>
                </a:lnTo>
                <a:lnTo>
                  <a:pt x="10785" y="1542"/>
                </a:lnTo>
                <a:lnTo>
                  <a:pt x="10675" y="1248"/>
                </a:lnTo>
                <a:lnTo>
                  <a:pt x="10528" y="955"/>
                </a:lnTo>
                <a:lnTo>
                  <a:pt x="10382" y="735"/>
                </a:lnTo>
                <a:lnTo>
                  <a:pt x="10198" y="515"/>
                </a:lnTo>
                <a:lnTo>
                  <a:pt x="9978" y="368"/>
                </a:lnTo>
                <a:lnTo>
                  <a:pt x="9758" y="221"/>
                </a:lnTo>
                <a:lnTo>
                  <a:pt x="9501" y="111"/>
                </a:lnTo>
                <a:lnTo>
                  <a:pt x="9281" y="38"/>
                </a:lnTo>
                <a:lnTo>
                  <a:pt x="8988" y="1"/>
                </a:lnTo>
                <a:close/>
                <a:moveTo>
                  <a:pt x="1981" y="12399"/>
                </a:moveTo>
                <a:lnTo>
                  <a:pt x="1981" y="12509"/>
                </a:lnTo>
                <a:lnTo>
                  <a:pt x="1981" y="12656"/>
                </a:lnTo>
                <a:lnTo>
                  <a:pt x="1908" y="12913"/>
                </a:lnTo>
                <a:lnTo>
                  <a:pt x="1798" y="12913"/>
                </a:lnTo>
                <a:lnTo>
                  <a:pt x="1871" y="12656"/>
                </a:lnTo>
                <a:lnTo>
                  <a:pt x="1981" y="12399"/>
                </a:lnTo>
                <a:close/>
                <a:moveTo>
                  <a:pt x="1651" y="9391"/>
                </a:moveTo>
                <a:lnTo>
                  <a:pt x="1688" y="9575"/>
                </a:lnTo>
                <a:lnTo>
                  <a:pt x="1908" y="10198"/>
                </a:lnTo>
                <a:lnTo>
                  <a:pt x="2348" y="11372"/>
                </a:lnTo>
                <a:lnTo>
                  <a:pt x="2422" y="11739"/>
                </a:lnTo>
                <a:lnTo>
                  <a:pt x="2458" y="12106"/>
                </a:lnTo>
                <a:lnTo>
                  <a:pt x="2422" y="12436"/>
                </a:lnTo>
                <a:lnTo>
                  <a:pt x="2348" y="12619"/>
                </a:lnTo>
                <a:lnTo>
                  <a:pt x="2275" y="12766"/>
                </a:lnTo>
                <a:lnTo>
                  <a:pt x="2312" y="12583"/>
                </a:lnTo>
                <a:lnTo>
                  <a:pt x="2275" y="12436"/>
                </a:lnTo>
                <a:lnTo>
                  <a:pt x="2202" y="12326"/>
                </a:lnTo>
                <a:lnTo>
                  <a:pt x="2128" y="12216"/>
                </a:lnTo>
                <a:lnTo>
                  <a:pt x="2018" y="12179"/>
                </a:lnTo>
                <a:lnTo>
                  <a:pt x="1871" y="12179"/>
                </a:lnTo>
                <a:lnTo>
                  <a:pt x="1835" y="12253"/>
                </a:lnTo>
                <a:lnTo>
                  <a:pt x="1835" y="12326"/>
                </a:lnTo>
                <a:lnTo>
                  <a:pt x="1578" y="12656"/>
                </a:lnTo>
                <a:lnTo>
                  <a:pt x="1505" y="12840"/>
                </a:lnTo>
                <a:lnTo>
                  <a:pt x="1431" y="13023"/>
                </a:lnTo>
                <a:lnTo>
                  <a:pt x="1358" y="13023"/>
                </a:lnTo>
                <a:lnTo>
                  <a:pt x="1578" y="12509"/>
                </a:lnTo>
                <a:lnTo>
                  <a:pt x="1761" y="11996"/>
                </a:lnTo>
                <a:lnTo>
                  <a:pt x="1761" y="11959"/>
                </a:lnTo>
                <a:lnTo>
                  <a:pt x="1725" y="11922"/>
                </a:lnTo>
                <a:lnTo>
                  <a:pt x="1688" y="11922"/>
                </a:lnTo>
                <a:lnTo>
                  <a:pt x="1651" y="11959"/>
                </a:lnTo>
                <a:lnTo>
                  <a:pt x="1321" y="12399"/>
                </a:lnTo>
                <a:lnTo>
                  <a:pt x="1028" y="12913"/>
                </a:lnTo>
                <a:lnTo>
                  <a:pt x="881" y="12840"/>
                </a:lnTo>
                <a:lnTo>
                  <a:pt x="881" y="12729"/>
                </a:lnTo>
                <a:lnTo>
                  <a:pt x="1028" y="12436"/>
                </a:lnTo>
                <a:lnTo>
                  <a:pt x="1174" y="12143"/>
                </a:lnTo>
                <a:lnTo>
                  <a:pt x="1358" y="11849"/>
                </a:lnTo>
                <a:lnTo>
                  <a:pt x="1541" y="11556"/>
                </a:lnTo>
                <a:lnTo>
                  <a:pt x="1541" y="11519"/>
                </a:lnTo>
                <a:lnTo>
                  <a:pt x="1505" y="11482"/>
                </a:lnTo>
                <a:lnTo>
                  <a:pt x="1468" y="11519"/>
                </a:lnTo>
                <a:lnTo>
                  <a:pt x="1138" y="11812"/>
                </a:lnTo>
                <a:lnTo>
                  <a:pt x="954" y="11996"/>
                </a:lnTo>
                <a:lnTo>
                  <a:pt x="808" y="12179"/>
                </a:lnTo>
                <a:lnTo>
                  <a:pt x="698" y="12399"/>
                </a:lnTo>
                <a:lnTo>
                  <a:pt x="588" y="12619"/>
                </a:lnTo>
                <a:lnTo>
                  <a:pt x="551" y="12583"/>
                </a:lnTo>
                <a:lnTo>
                  <a:pt x="624" y="12473"/>
                </a:lnTo>
                <a:lnTo>
                  <a:pt x="661" y="12363"/>
                </a:lnTo>
                <a:lnTo>
                  <a:pt x="1138" y="11629"/>
                </a:lnTo>
                <a:lnTo>
                  <a:pt x="1321" y="11262"/>
                </a:lnTo>
                <a:lnTo>
                  <a:pt x="1468" y="10859"/>
                </a:lnTo>
                <a:lnTo>
                  <a:pt x="1431" y="10822"/>
                </a:lnTo>
                <a:lnTo>
                  <a:pt x="1395" y="10822"/>
                </a:lnTo>
                <a:lnTo>
                  <a:pt x="1064" y="11189"/>
                </a:lnTo>
                <a:lnTo>
                  <a:pt x="734" y="11556"/>
                </a:lnTo>
                <a:lnTo>
                  <a:pt x="844" y="11372"/>
                </a:lnTo>
                <a:lnTo>
                  <a:pt x="1248" y="10749"/>
                </a:lnTo>
                <a:lnTo>
                  <a:pt x="1651" y="10125"/>
                </a:lnTo>
                <a:lnTo>
                  <a:pt x="1651" y="10052"/>
                </a:lnTo>
                <a:lnTo>
                  <a:pt x="1615" y="9978"/>
                </a:lnTo>
                <a:lnTo>
                  <a:pt x="1505" y="9978"/>
                </a:lnTo>
                <a:lnTo>
                  <a:pt x="1321" y="10162"/>
                </a:lnTo>
                <a:lnTo>
                  <a:pt x="1505" y="9795"/>
                </a:lnTo>
                <a:lnTo>
                  <a:pt x="1651" y="9391"/>
                </a:lnTo>
                <a:close/>
                <a:moveTo>
                  <a:pt x="1541" y="8768"/>
                </a:moveTo>
                <a:lnTo>
                  <a:pt x="1468" y="8805"/>
                </a:lnTo>
                <a:lnTo>
                  <a:pt x="1395" y="8915"/>
                </a:lnTo>
                <a:lnTo>
                  <a:pt x="1395" y="9025"/>
                </a:lnTo>
                <a:lnTo>
                  <a:pt x="1395" y="9061"/>
                </a:lnTo>
                <a:lnTo>
                  <a:pt x="1211" y="9355"/>
                </a:lnTo>
                <a:lnTo>
                  <a:pt x="1101" y="9648"/>
                </a:lnTo>
                <a:lnTo>
                  <a:pt x="661" y="10602"/>
                </a:lnTo>
                <a:lnTo>
                  <a:pt x="294" y="11409"/>
                </a:lnTo>
                <a:lnTo>
                  <a:pt x="147" y="11812"/>
                </a:lnTo>
                <a:lnTo>
                  <a:pt x="37" y="12253"/>
                </a:lnTo>
                <a:lnTo>
                  <a:pt x="1" y="12399"/>
                </a:lnTo>
                <a:lnTo>
                  <a:pt x="1" y="12509"/>
                </a:lnTo>
                <a:lnTo>
                  <a:pt x="74" y="12729"/>
                </a:lnTo>
                <a:lnTo>
                  <a:pt x="221" y="12913"/>
                </a:lnTo>
                <a:lnTo>
                  <a:pt x="404" y="13096"/>
                </a:lnTo>
                <a:lnTo>
                  <a:pt x="441" y="13170"/>
                </a:lnTo>
                <a:lnTo>
                  <a:pt x="514" y="13206"/>
                </a:lnTo>
                <a:lnTo>
                  <a:pt x="588" y="13243"/>
                </a:lnTo>
                <a:lnTo>
                  <a:pt x="661" y="13243"/>
                </a:lnTo>
                <a:lnTo>
                  <a:pt x="734" y="13280"/>
                </a:lnTo>
                <a:lnTo>
                  <a:pt x="881" y="13353"/>
                </a:lnTo>
                <a:lnTo>
                  <a:pt x="954" y="13426"/>
                </a:lnTo>
                <a:lnTo>
                  <a:pt x="1101" y="13426"/>
                </a:lnTo>
                <a:lnTo>
                  <a:pt x="1431" y="13536"/>
                </a:lnTo>
                <a:lnTo>
                  <a:pt x="1468" y="13573"/>
                </a:lnTo>
                <a:lnTo>
                  <a:pt x="1688" y="13573"/>
                </a:lnTo>
                <a:lnTo>
                  <a:pt x="1908" y="13536"/>
                </a:lnTo>
                <a:lnTo>
                  <a:pt x="2128" y="13463"/>
                </a:lnTo>
                <a:lnTo>
                  <a:pt x="2312" y="13390"/>
                </a:lnTo>
                <a:lnTo>
                  <a:pt x="2495" y="13280"/>
                </a:lnTo>
                <a:lnTo>
                  <a:pt x="2605" y="13133"/>
                </a:lnTo>
                <a:lnTo>
                  <a:pt x="2715" y="12986"/>
                </a:lnTo>
                <a:lnTo>
                  <a:pt x="2788" y="12840"/>
                </a:lnTo>
                <a:lnTo>
                  <a:pt x="2862" y="12693"/>
                </a:lnTo>
                <a:lnTo>
                  <a:pt x="2935" y="12326"/>
                </a:lnTo>
                <a:lnTo>
                  <a:pt x="2935" y="11959"/>
                </a:lnTo>
                <a:lnTo>
                  <a:pt x="2862" y="11592"/>
                </a:lnTo>
                <a:lnTo>
                  <a:pt x="2788" y="11226"/>
                </a:lnTo>
                <a:lnTo>
                  <a:pt x="2678" y="10895"/>
                </a:lnTo>
                <a:lnTo>
                  <a:pt x="2055" y="9061"/>
                </a:lnTo>
                <a:lnTo>
                  <a:pt x="1981" y="8951"/>
                </a:lnTo>
                <a:lnTo>
                  <a:pt x="1871" y="8878"/>
                </a:lnTo>
                <a:lnTo>
                  <a:pt x="1761" y="8805"/>
                </a:lnTo>
                <a:lnTo>
                  <a:pt x="1651" y="8768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741" name="Google Shape;741;p15"/>
          <p:cNvSpPr/>
          <p:nvPr/>
        </p:nvSpPr>
        <p:spPr>
          <a:xfrm>
            <a:off x="4892224" y="4552927"/>
            <a:ext cx="416228" cy="409988"/>
          </a:xfrm>
          <a:custGeom>
            <a:avLst/>
            <a:gdLst/>
            <a:ahLst/>
            <a:cxnLst/>
            <a:rect l="l" t="t" r="r" b="b"/>
            <a:pathLst>
              <a:path w="14674" h="14454" extrusionOk="0">
                <a:moveTo>
                  <a:pt x="7887" y="3779"/>
                </a:moveTo>
                <a:lnTo>
                  <a:pt x="7961" y="3816"/>
                </a:lnTo>
                <a:lnTo>
                  <a:pt x="8071" y="3889"/>
                </a:lnTo>
                <a:lnTo>
                  <a:pt x="8218" y="4072"/>
                </a:lnTo>
                <a:lnTo>
                  <a:pt x="8291" y="4292"/>
                </a:lnTo>
                <a:lnTo>
                  <a:pt x="8364" y="4513"/>
                </a:lnTo>
                <a:lnTo>
                  <a:pt x="8401" y="4696"/>
                </a:lnTo>
                <a:lnTo>
                  <a:pt x="8401" y="4916"/>
                </a:lnTo>
                <a:lnTo>
                  <a:pt x="8401" y="5099"/>
                </a:lnTo>
                <a:lnTo>
                  <a:pt x="8291" y="5283"/>
                </a:lnTo>
                <a:lnTo>
                  <a:pt x="8144" y="4659"/>
                </a:lnTo>
                <a:lnTo>
                  <a:pt x="8034" y="4219"/>
                </a:lnTo>
                <a:lnTo>
                  <a:pt x="7961" y="3999"/>
                </a:lnTo>
                <a:lnTo>
                  <a:pt x="7887" y="3779"/>
                </a:lnTo>
                <a:close/>
                <a:moveTo>
                  <a:pt x="4329" y="5063"/>
                </a:moveTo>
                <a:lnTo>
                  <a:pt x="4476" y="5209"/>
                </a:lnTo>
                <a:lnTo>
                  <a:pt x="4586" y="5356"/>
                </a:lnTo>
                <a:lnTo>
                  <a:pt x="4696" y="5503"/>
                </a:lnTo>
                <a:lnTo>
                  <a:pt x="4769" y="5686"/>
                </a:lnTo>
                <a:lnTo>
                  <a:pt x="4769" y="5870"/>
                </a:lnTo>
                <a:lnTo>
                  <a:pt x="4769" y="6053"/>
                </a:lnTo>
                <a:lnTo>
                  <a:pt x="4659" y="6126"/>
                </a:lnTo>
                <a:lnTo>
                  <a:pt x="4549" y="6237"/>
                </a:lnTo>
                <a:lnTo>
                  <a:pt x="4439" y="5980"/>
                </a:lnTo>
                <a:lnTo>
                  <a:pt x="4329" y="5686"/>
                </a:lnTo>
                <a:lnTo>
                  <a:pt x="4293" y="5393"/>
                </a:lnTo>
                <a:lnTo>
                  <a:pt x="4293" y="5209"/>
                </a:lnTo>
                <a:lnTo>
                  <a:pt x="4293" y="5136"/>
                </a:lnTo>
                <a:lnTo>
                  <a:pt x="4329" y="5063"/>
                </a:lnTo>
                <a:close/>
                <a:moveTo>
                  <a:pt x="6604" y="7594"/>
                </a:moveTo>
                <a:lnTo>
                  <a:pt x="6714" y="7667"/>
                </a:lnTo>
                <a:lnTo>
                  <a:pt x="6787" y="7814"/>
                </a:lnTo>
                <a:lnTo>
                  <a:pt x="6934" y="8071"/>
                </a:lnTo>
                <a:lnTo>
                  <a:pt x="7337" y="8694"/>
                </a:lnTo>
                <a:lnTo>
                  <a:pt x="7117" y="8878"/>
                </a:lnTo>
                <a:lnTo>
                  <a:pt x="7080" y="8768"/>
                </a:lnTo>
                <a:lnTo>
                  <a:pt x="6860" y="8474"/>
                </a:lnTo>
                <a:lnTo>
                  <a:pt x="6677" y="8144"/>
                </a:lnTo>
                <a:lnTo>
                  <a:pt x="6567" y="7887"/>
                </a:lnTo>
                <a:lnTo>
                  <a:pt x="6420" y="7667"/>
                </a:lnTo>
                <a:lnTo>
                  <a:pt x="6604" y="7594"/>
                </a:lnTo>
                <a:close/>
                <a:moveTo>
                  <a:pt x="5283" y="8107"/>
                </a:moveTo>
                <a:lnTo>
                  <a:pt x="5356" y="8144"/>
                </a:lnTo>
                <a:lnTo>
                  <a:pt x="5833" y="9428"/>
                </a:lnTo>
                <a:lnTo>
                  <a:pt x="5650" y="9501"/>
                </a:lnTo>
                <a:lnTo>
                  <a:pt x="5686" y="9318"/>
                </a:lnTo>
                <a:lnTo>
                  <a:pt x="5650" y="9208"/>
                </a:lnTo>
                <a:lnTo>
                  <a:pt x="5613" y="9061"/>
                </a:lnTo>
                <a:lnTo>
                  <a:pt x="5503" y="8768"/>
                </a:lnTo>
                <a:lnTo>
                  <a:pt x="5246" y="8107"/>
                </a:lnTo>
                <a:close/>
                <a:moveTo>
                  <a:pt x="7337" y="9905"/>
                </a:moveTo>
                <a:lnTo>
                  <a:pt x="7337" y="10235"/>
                </a:lnTo>
                <a:lnTo>
                  <a:pt x="7190" y="9978"/>
                </a:lnTo>
                <a:lnTo>
                  <a:pt x="7337" y="9905"/>
                </a:lnTo>
                <a:close/>
                <a:moveTo>
                  <a:pt x="9721" y="9061"/>
                </a:moveTo>
                <a:lnTo>
                  <a:pt x="9832" y="9281"/>
                </a:lnTo>
                <a:lnTo>
                  <a:pt x="9942" y="9501"/>
                </a:lnTo>
                <a:lnTo>
                  <a:pt x="10052" y="9685"/>
                </a:lnTo>
                <a:lnTo>
                  <a:pt x="10162" y="9868"/>
                </a:lnTo>
                <a:lnTo>
                  <a:pt x="10198" y="10015"/>
                </a:lnTo>
                <a:lnTo>
                  <a:pt x="10198" y="10161"/>
                </a:lnTo>
                <a:lnTo>
                  <a:pt x="10198" y="10308"/>
                </a:lnTo>
                <a:lnTo>
                  <a:pt x="10125" y="10455"/>
                </a:lnTo>
                <a:lnTo>
                  <a:pt x="10052" y="10345"/>
                </a:lnTo>
                <a:lnTo>
                  <a:pt x="9978" y="10308"/>
                </a:lnTo>
                <a:lnTo>
                  <a:pt x="9758" y="9758"/>
                </a:lnTo>
                <a:lnTo>
                  <a:pt x="9685" y="9464"/>
                </a:lnTo>
                <a:lnTo>
                  <a:pt x="9575" y="9171"/>
                </a:lnTo>
                <a:lnTo>
                  <a:pt x="9648" y="9134"/>
                </a:lnTo>
                <a:lnTo>
                  <a:pt x="9721" y="9061"/>
                </a:lnTo>
                <a:close/>
                <a:moveTo>
                  <a:pt x="7667" y="9758"/>
                </a:moveTo>
                <a:lnTo>
                  <a:pt x="7777" y="9795"/>
                </a:lnTo>
                <a:lnTo>
                  <a:pt x="7924" y="9868"/>
                </a:lnTo>
                <a:lnTo>
                  <a:pt x="8071" y="10015"/>
                </a:lnTo>
                <a:lnTo>
                  <a:pt x="8181" y="10235"/>
                </a:lnTo>
                <a:lnTo>
                  <a:pt x="8291" y="10638"/>
                </a:lnTo>
                <a:lnTo>
                  <a:pt x="8328" y="10822"/>
                </a:lnTo>
                <a:lnTo>
                  <a:pt x="8328" y="10968"/>
                </a:lnTo>
                <a:lnTo>
                  <a:pt x="8291" y="11115"/>
                </a:lnTo>
                <a:lnTo>
                  <a:pt x="8181" y="11189"/>
                </a:lnTo>
                <a:lnTo>
                  <a:pt x="8181" y="11115"/>
                </a:lnTo>
                <a:lnTo>
                  <a:pt x="8144" y="11005"/>
                </a:lnTo>
                <a:lnTo>
                  <a:pt x="8071" y="10968"/>
                </a:lnTo>
                <a:lnTo>
                  <a:pt x="7997" y="10895"/>
                </a:lnTo>
                <a:lnTo>
                  <a:pt x="7887" y="10675"/>
                </a:lnTo>
                <a:lnTo>
                  <a:pt x="7814" y="10382"/>
                </a:lnTo>
                <a:lnTo>
                  <a:pt x="7741" y="9831"/>
                </a:lnTo>
                <a:lnTo>
                  <a:pt x="7667" y="9758"/>
                </a:lnTo>
                <a:close/>
                <a:moveTo>
                  <a:pt x="10162" y="1321"/>
                </a:moveTo>
                <a:lnTo>
                  <a:pt x="10198" y="1541"/>
                </a:lnTo>
                <a:lnTo>
                  <a:pt x="10272" y="1725"/>
                </a:lnTo>
                <a:lnTo>
                  <a:pt x="10455" y="2092"/>
                </a:lnTo>
                <a:lnTo>
                  <a:pt x="10932" y="3229"/>
                </a:lnTo>
                <a:lnTo>
                  <a:pt x="10969" y="3302"/>
                </a:lnTo>
                <a:lnTo>
                  <a:pt x="10749" y="3375"/>
                </a:lnTo>
                <a:lnTo>
                  <a:pt x="10528" y="3449"/>
                </a:lnTo>
                <a:lnTo>
                  <a:pt x="9758" y="3742"/>
                </a:lnTo>
                <a:lnTo>
                  <a:pt x="8988" y="4146"/>
                </a:lnTo>
                <a:lnTo>
                  <a:pt x="8841" y="4219"/>
                </a:lnTo>
                <a:lnTo>
                  <a:pt x="8731" y="4329"/>
                </a:lnTo>
                <a:lnTo>
                  <a:pt x="8658" y="4072"/>
                </a:lnTo>
                <a:lnTo>
                  <a:pt x="8511" y="3816"/>
                </a:lnTo>
                <a:lnTo>
                  <a:pt x="8364" y="3595"/>
                </a:lnTo>
                <a:lnTo>
                  <a:pt x="8254" y="3522"/>
                </a:lnTo>
                <a:lnTo>
                  <a:pt x="8144" y="3449"/>
                </a:lnTo>
                <a:lnTo>
                  <a:pt x="7997" y="3412"/>
                </a:lnTo>
                <a:lnTo>
                  <a:pt x="7851" y="3375"/>
                </a:lnTo>
                <a:lnTo>
                  <a:pt x="7777" y="3375"/>
                </a:lnTo>
                <a:lnTo>
                  <a:pt x="7704" y="3412"/>
                </a:lnTo>
                <a:lnTo>
                  <a:pt x="7667" y="3485"/>
                </a:lnTo>
                <a:lnTo>
                  <a:pt x="7667" y="3559"/>
                </a:lnTo>
                <a:lnTo>
                  <a:pt x="7484" y="3595"/>
                </a:lnTo>
                <a:lnTo>
                  <a:pt x="7337" y="3706"/>
                </a:lnTo>
                <a:lnTo>
                  <a:pt x="7190" y="3852"/>
                </a:lnTo>
                <a:lnTo>
                  <a:pt x="7044" y="3999"/>
                </a:lnTo>
                <a:lnTo>
                  <a:pt x="7007" y="4109"/>
                </a:lnTo>
                <a:lnTo>
                  <a:pt x="7044" y="4219"/>
                </a:lnTo>
                <a:lnTo>
                  <a:pt x="7264" y="4696"/>
                </a:lnTo>
                <a:lnTo>
                  <a:pt x="7080" y="4769"/>
                </a:lnTo>
                <a:lnTo>
                  <a:pt x="6310" y="5026"/>
                </a:lnTo>
                <a:lnTo>
                  <a:pt x="5576" y="5283"/>
                </a:lnTo>
                <a:lnTo>
                  <a:pt x="5320" y="5356"/>
                </a:lnTo>
                <a:lnTo>
                  <a:pt x="5210" y="5393"/>
                </a:lnTo>
                <a:lnTo>
                  <a:pt x="5136" y="5466"/>
                </a:lnTo>
                <a:lnTo>
                  <a:pt x="5100" y="5356"/>
                </a:lnTo>
                <a:lnTo>
                  <a:pt x="4916" y="5063"/>
                </a:lnTo>
                <a:lnTo>
                  <a:pt x="4806" y="4879"/>
                </a:lnTo>
                <a:lnTo>
                  <a:pt x="4659" y="4733"/>
                </a:lnTo>
                <a:lnTo>
                  <a:pt x="4513" y="4623"/>
                </a:lnTo>
                <a:lnTo>
                  <a:pt x="4329" y="4549"/>
                </a:lnTo>
                <a:lnTo>
                  <a:pt x="4183" y="4513"/>
                </a:lnTo>
                <a:lnTo>
                  <a:pt x="4036" y="4586"/>
                </a:lnTo>
                <a:lnTo>
                  <a:pt x="3852" y="4586"/>
                </a:lnTo>
                <a:lnTo>
                  <a:pt x="3779" y="4623"/>
                </a:lnTo>
                <a:lnTo>
                  <a:pt x="3742" y="4696"/>
                </a:lnTo>
                <a:lnTo>
                  <a:pt x="3706" y="4989"/>
                </a:lnTo>
                <a:lnTo>
                  <a:pt x="3706" y="5283"/>
                </a:lnTo>
                <a:lnTo>
                  <a:pt x="3742" y="5576"/>
                </a:lnTo>
                <a:lnTo>
                  <a:pt x="3816" y="5870"/>
                </a:lnTo>
                <a:lnTo>
                  <a:pt x="3596" y="5833"/>
                </a:lnTo>
                <a:lnTo>
                  <a:pt x="3376" y="5870"/>
                </a:lnTo>
                <a:lnTo>
                  <a:pt x="2972" y="6016"/>
                </a:lnTo>
                <a:lnTo>
                  <a:pt x="2422" y="6163"/>
                </a:lnTo>
                <a:lnTo>
                  <a:pt x="2165" y="6273"/>
                </a:lnTo>
                <a:lnTo>
                  <a:pt x="2055" y="6347"/>
                </a:lnTo>
                <a:lnTo>
                  <a:pt x="1945" y="6457"/>
                </a:lnTo>
                <a:lnTo>
                  <a:pt x="1945" y="6530"/>
                </a:lnTo>
                <a:lnTo>
                  <a:pt x="1982" y="6567"/>
                </a:lnTo>
                <a:lnTo>
                  <a:pt x="2238" y="6603"/>
                </a:lnTo>
                <a:lnTo>
                  <a:pt x="2459" y="6567"/>
                </a:lnTo>
                <a:lnTo>
                  <a:pt x="2972" y="6457"/>
                </a:lnTo>
                <a:lnTo>
                  <a:pt x="3449" y="6347"/>
                </a:lnTo>
                <a:lnTo>
                  <a:pt x="3706" y="6237"/>
                </a:lnTo>
                <a:lnTo>
                  <a:pt x="3816" y="6163"/>
                </a:lnTo>
                <a:lnTo>
                  <a:pt x="3889" y="6090"/>
                </a:lnTo>
                <a:lnTo>
                  <a:pt x="4073" y="6383"/>
                </a:lnTo>
                <a:lnTo>
                  <a:pt x="4256" y="6677"/>
                </a:lnTo>
                <a:lnTo>
                  <a:pt x="4293" y="6713"/>
                </a:lnTo>
                <a:lnTo>
                  <a:pt x="4366" y="6823"/>
                </a:lnTo>
                <a:lnTo>
                  <a:pt x="4549" y="6970"/>
                </a:lnTo>
                <a:lnTo>
                  <a:pt x="4659" y="7007"/>
                </a:lnTo>
                <a:lnTo>
                  <a:pt x="4733" y="7044"/>
                </a:lnTo>
                <a:lnTo>
                  <a:pt x="4806" y="7007"/>
                </a:lnTo>
                <a:lnTo>
                  <a:pt x="4879" y="6933"/>
                </a:lnTo>
                <a:lnTo>
                  <a:pt x="5063" y="6640"/>
                </a:lnTo>
                <a:lnTo>
                  <a:pt x="5173" y="6347"/>
                </a:lnTo>
                <a:lnTo>
                  <a:pt x="5210" y="6053"/>
                </a:lnTo>
                <a:lnTo>
                  <a:pt x="5210" y="5760"/>
                </a:lnTo>
                <a:lnTo>
                  <a:pt x="5320" y="5760"/>
                </a:lnTo>
                <a:lnTo>
                  <a:pt x="5430" y="5723"/>
                </a:lnTo>
                <a:lnTo>
                  <a:pt x="5686" y="5650"/>
                </a:lnTo>
                <a:lnTo>
                  <a:pt x="6457" y="5430"/>
                </a:lnTo>
                <a:lnTo>
                  <a:pt x="7190" y="5173"/>
                </a:lnTo>
                <a:lnTo>
                  <a:pt x="7447" y="5063"/>
                </a:lnTo>
                <a:lnTo>
                  <a:pt x="7631" y="5430"/>
                </a:lnTo>
                <a:lnTo>
                  <a:pt x="7704" y="5613"/>
                </a:lnTo>
                <a:lnTo>
                  <a:pt x="7814" y="5760"/>
                </a:lnTo>
                <a:lnTo>
                  <a:pt x="7924" y="5833"/>
                </a:lnTo>
                <a:lnTo>
                  <a:pt x="8218" y="5833"/>
                </a:lnTo>
                <a:lnTo>
                  <a:pt x="8328" y="5760"/>
                </a:lnTo>
                <a:lnTo>
                  <a:pt x="8548" y="5576"/>
                </a:lnTo>
                <a:lnTo>
                  <a:pt x="8731" y="5356"/>
                </a:lnTo>
                <a:lnTo>
                  <a:pt x="8804" y="5173"/>
                </a:lnTo>
                <a:lnTo>
                  <a:pt x="8841" y="4989"/>
                </a:lnTo>
                <a:lnTo>
                  <a:pt x="8841" y="4806"/>
                </a:lnTo>
                <a:lnTo>
                  <a:pt x="8804" y="4586"/>
                </a:lnTo>
                <a:lnTo>
                  <a:pt x="8914" y="4586"/>
                </a:lnTo>
                <a:lnTo>
                  <a:pt x="9061" y="4513"/>
                </a:lnTo>
                <a:lnTo>
                  <a:pt x="9942" y="4109"/>
                </a:lnTo>
                <a:lnTo>
                  <a:pt x="10639" y="3852"/>
                </a:lnTo>
                <a:lnTo>
                  <a:pt x="10895" y="3742"/>
                </a:lnTo>
                <a:lnTo>
                  <a:pt x="11115" y="3669"/>
                </a:lnTo>
                <a:lnTo>
                  <a:pt x="11519" y="4586"/>
                </a:lnTo>
                <a:lnTo>
                  <a:pt x="11849" y="5540"/>
                </a:lnTo>
                <a:lnTo>
                  <a:pt x="12069" y="6237"/>
                </a:lnTo>
                <a:lnTo>
                  <a:pt x="12032" y="6347"/>
                </a:lnTo>
                <a:lnTo>
                  <a:pt x="11996" y="6457"/>
                </a:lnTo>
                <a:lnTo>
                  <a:pt x="11959" y="6457"/>
                </a:lnTo>
                <a:lnTo>
                  <a:pt x="11592" y="6603"/>
                </a:lnTo>
                <a:lnTo>
                  <a:pt x="10969" y="6787"/>
                </a:lnTo>
                <a:lnTo>
                  <a:pt x="9685" y="7227"/>
                </a:lnTo>
                <a:lnTo>
                  <a:pt x="8438" y="7630"/>
                </a:lnTo>
                <a:lnTo>
                  <a:pt x="7887" y="7777"/>
                </a:lnTo>
                <a:lnTo>
                  <a:pt x="7631" y="7924"/>
                </a:lnTo>
                <a:lnTo>
                  <a:pt x="7521" y="7997"/>
                </a:lnTo>
                <a:lnTo>
                  <a:pt x="7447" y="8107"/>
                </a:lnTo>
                <a:lnTo>
                  <a:pt x="7447" y="8144"/>
                </a:lnTo>
                <a:lnTo>
                  <a:pt x="7631" y="8181"/>
                </a:lnTo>
                <a:lnTo>
                  <a:pt x="7997" y="8181"/>
                </a:lnTo>
                <a:lnTo>
                  <a:pt x="8181" y="8107"/>
                </a:lnTo>
                <a:lnTo>
                  <a:pt x="8914" y="7887"/>
                </a:lnTo>
                <a:lnTo>
                  <a:pt x="10565" y="7374"/>
                </a:lnTo>
                <a:lnTo>
                  <a:pt x="12216" y="6860"/>
                </a:lnTo>
                <a:lnTo>
                  <a:pt x="12289" y="6823"/>
                </a:lnTo>
                <a:lnTo>
                  <a:pt x="12546" y="7777"/>
                </a:lnTo>
                <a:lnTo>
                  <a:pt x="12766" y="8474"/>
                </a:lnTo>
                <a:lnTo>
                  <a:pt x="12729" y="8511"/>
                </a:lnTo>
                <a:lnTo>
                  <a:pt x="12693" y="8584"/>
                </a:lnTo>
                <a:lnTo>
                  <a:pt x="11629" y="8988"/>
                </a:lnTo>
                <a:lnTo>
                  <a:pt x="11042" y="9208"/>
                </a:lnTo>
                <a:lnTo>
                  <a:pt x="10859" y="9281"/>
                </a:lnTo>
                <a:lnTo>
                  <a:pt x="10749" y="9391"/>
                </a:lnTo>
                <a:lnTo>
                  <a:pt x="10455" y="9575"/>
                </a:lnTo>
                <a:lnTo>
                  <a:pt x="10455" y="9611"/>
                </a:lnTo>
                <a:lnTo>
                  <a:pt x="10418" y="9501"/>
                </a:lnTo>
                <a:lnTo>
                  <a:pt x="10198" y="9024"/>
                </a:lnTo>
                <a:lnTo>
                  <a:pt x="10052" y="8804"/>
                </a:lnTo>
                <a:lnTo>
                  <a:pt x="9942" y="8731"/>
                </a:lnTo>
                <a:lnTo>
                  <a:pt x="9832" y="8694"/>
                </a:lnTo>
                <a:lnTo>
                  <a:pt x="9758" y="8694"/>
                </a:lnTo>
                <a:lnTo>
                  <a:pt x="9721" y="8768"/>
                </a:lnTo>
                <a:lnTo>
                  <a:pt x="9685" y="8841"/>
                </a:lnTo>
                <a:lnTo>
                  <a:pt x="9501" y="8841"/>
                </a:lnTo>
                <a:lnTo>
                  <a:pt x="9355" y="8804"/>
                </a:lnTo>
                <a:lnTo>
                  <a:pt x="9208" y="8841"/>
                </a:lnTo>
                <a:lnTo>
                  <a:pt x="9061" y="8878"/>
                </a:lnTo>
                <a:lnTo>
                  <a:pt x="8988" y="8988"/>
                </a:lnTo>
                <a:lnTo>
                  <a:pt x="8914" y="9098"/>
                </a:lnTo>
                <a:lnTo>
                  <a:pt x="8914" y="9208"/>
                </a:lnTo>
                <a:lnTo>
                  <a:pt x="9025" y="9611"/>
                </a:lnTo>
                <a:lnTo>
                  <a:pt x="9135" y="10051"/>
                </a:lnTo>
                <a:lnTo>
                  <a:pt x="8694" y="10161"/>
                </a:lnTo>
                <a:lnTo>
                  <a:pt x="8658" y="10198"/>
                </a:lnTo>
                <a:lnTo>
                  <a:pt x="8621" y="10235"/>
                </a:lnTo>
                <a:lnTo>
                  <a:pt x="8584" y="10345"/>
                </a:lnTo>
                <a:lnTo>
                  <a:pt x="8511" y="10125"/>
                </a:lnTo>
                <a:lnTo>
                  <a:pt x="8401" y="9905"/>
                </a:lnTo>
                <a:lnTo>
                  <a:pt x="8254" y="9685"/>
                </a:lnTo>
                <a:lnTo>
                  <a:pt x="8034" y="9501"/>
                </a:lnTo>
                <a:lnTo>
                  <a:pt x="7777" y="9391"/>
                </a:lnTo>
                <a:lnTo>
                  <a:pt x="7557" y="9391"/>
                </a:lnTo>
                <a:lnTo>
                  <a:pt x="7411" y="9428"/>
                </a:lnTo>
                <a:lnTo>
                  <a:pt x="7300" y="9464"/>
                </a:lnTo>
                <a:lnTo>
                  <a:pt x="7190" y="9538"/>
                </a:lnTo>
                <a:lnTo>
                  <a:pt x="7080" y="9611"/>
                </a:lnTo>
                <a:lnTo>
                  <a:pt x="7044" y="9721"/>
                </a:lnTo>
                <a:lnTo>
                  <a:pt x="7007" y="9868"/>
                </a:lnTo>
                <a:lnTo>
                  <a:pt x="7044" y="9941"/>
                </a:lnTo>
                <a:lnTo>
                  <a:pt x="7117" y="9978"/>
                </a:lnTo>
                <a:lnTo>
                  <a:pt x="7044" y="10235"/>
                </a:lnTo>
                <a:lnTo>
                  <a:pt x="7080" y="10492"/>
                </a:lnTo>
                <a:lnTo>
                  <a:pt x="4806" y="11152"/>
                </a:lnTo>
                <a:lnTo>
                  <a:pt x="4219" y="11335"/>
                </a:lnTo>
                <a:lnTo>
                  <a:pt x="3632" y="11519"/>
                </a:lnTo>
                <a:lnTo>
                  <a:pt x="3449" y="11629"/>
                </a:lnTo>
                <a:lnTo>
                  <a:pt x="3192" y="10602"/>
                </a:lnTo>
                <a:lnTo>
                  <a:pt x="2862" y="9611"/>
                </a:lnTo>
                <a:lnTo>
                  <a:pt x="3339" y="9538"/>
                </a:lnTo>
                <a:lnTo>
                  <a:pt x="3816" y="9428"/>
                </a:lnTo>
                <a:lnTo>
                  <a:pt x="4769" y="9134"/>
                </a:lnTo>
                <a:lnTo>
                  <a:pt x="4843" y="9318"/>
                </a:lnTo>
                <a:lnTo>
                  <a:pt x="4953" y="9501"/>
                </a:lnTo>
                <a:lnTo>
                  <a:pt x="5063" y="9685"/>
                </a:lnTo>
                <a:lnTo>
                  <a:pt x="5246" y="9831"/>
                </a:lnTo>
                <a:lnTo>
                  <a:pt x="5356" y="9868"/>
                </a:lnTo>
                <a:lnTo>
                  <a:pt x="5466" y="9905"/>
                </a:lnTo>
                <a:lnTo>
                  <a:pt x="5613" y="9905"/>
                </a:lnTo>
                <a:lnTo>
                  <a:pt x="5723" y="9868"/>
                </a:lnTo>
                <a:lnTo>
                  <a:pt x="5980" y="9758"/>
                </a:lnTo>
                <a:lnTo>
                  <a:pt x="6163" y="9648"/>
                </a:lnTo>
                <a:lnTo>
                  <a:pt x="6237" y="9538"/>
                </a:lnTo>
                <a:lnTo>
                  <a:pt x="6273" y="9501"/>
                </a:lnTo>
                <a:lnTo>
                  <a:pt x="6237" y="9428"/>
                </a:lnTo>
                <a:lnTo>
                  <a:pt x="5980" y="8731"/>
                </a:lnTo>
                <a:lnTo>
                  <a:pt x="6200" y="8731"/>
                </a:lnTo>
                <a:lnTo>
                  <a:pt x="6383" y="8658"/>
                </a:lnTo>
                <a:lnTo>
                  <a:pt x="6604" y="9244"/>
                </a:lnTo>
                <a:lnTo>
                  <a:pt x="6677" y="9318"/>
                </a:lnTo>
                <a:lnTo>
                  <a:pt x="6714" y="9354"/>
                </a:lnTo>
                <a:lnTo>
                  <a:pt x="6787" y="9354"/>
                </a:lnTo>
                <a:lnTo>
                  <a:pt x="7044" y="9318"/>
                </a:lnTo>
                <a:lnTo>
                  <a:pt x="7300" y="9208"/>
                </a:lnTo>
                <a:lnTo>
                  <a:pt x="7521" y="9061"/>
                </a:lnTo>
                <a:lnTo>
                  <a:pt x="7704" y="8878"/>
                </a:lnTo>
                <a:lnTo>
                  <a:pt x="7741" y="8841"/>
                </a:lnTo>
                <a:lnTo>
                  <a:pt x="7777" y="8768"/>
                </a:lnTo>
                <a:lnTo>
                  <a:pt x="7741" y="8658"/>
                </a:lnTo>
                <a:lnTo>
                  <a:pt x="7264" y="7887"/>
                </a:lnTo>
                <a:lnTo>
                  <a:pt x="7080" y="7520"/>
                </a:lnTo>
                <a:lnTo>
                  <a:pt x="6970" y="7337"/>
                </a:lnTo>
                <a:lnTo>
                  <a:pt x="6824" y="7227"/>
                </a:lnTo>
                <a:lnTo>
                  <a:pt x="6640" y="7154"/>
                </a:lnTo>
                <a:lnTo>
                  <a:pt x="6457" y="7190"/>
                </a:lnTo>
                <a:lnTo>
                  <a:pt x="6383" y="7227"/>
                </a:lnTo>
                <a:lnTo>
                  <a:pt x="6310" y="7264"/>
                </a:lnTo>
                <a:lnTo>
                  <a:pt x="6237" y="7337"/>
                </a:lnTo>
                <a:lnTo>
                  <a:pt x="6200" y="7410"/>
                </a:lnTo>
                <a:lnTo>
                  <a:pt x="6017" y="7447"/>
                </a:lnTo>
                <a:lnTo>
                  <a:pt x="5980" y="7484"/>
                </a:lnTo>
                <a:lnTo>
                  <a:pt x="5943" y="7520"/>
                </a:lnTo>
                <a:lnTo>
                  <a:pt x="5907" y="7594"/>
                </a:lnTo>
                <a:lnTo>
                  <a:pt x="5907" y="7667"/>
                </a:lnTo>
                <a:lnTo>
                  <a:pt x="6200" y="8291"/>
                </a:lnTo>
                <a:lnTo>
                  <a:pt x="6163" y="8364"/>
                </a:lnTo>
                <a:lnTo>
                  <a:pt x="6127" y="8401"/>
                </a:lnTo>
                <a:lnTo>
                  <a:pt x="6090" y="8401"/>
                </a:lnTo>
                <a:lnTo>
                  <a:pt x="6053" y="8437"/>
                </a:lnTo>
                <a:lnTo>
                  <a:pt x="5943" y="8474"/>
                </a:lnTo>
                <a:lnTo>
                  <a:pt x="5907" y="8511"/>
                </a:lnTo>
                <a:lnTo>
                  <a:pt x="5613" y="7814"/>
                </a:lnTo>
                <a:lnTo>
                  <a:pt x="5576" y="7777"/>
                </a:lnTo>
                <a:lnTo>
                  <a:pt x="5540" y="7704"/>
                </a:lnTo>
                <a:lnTo>
                  <a:pt x="5393" y="7704"/>
                </a:lnTo>
                <a:lnTo>
                  <a:pt x="5356" y="7667"/>
                </a:lnTo>
                <a:lnTo>
                  <a:pt x="5173" y="7667"/>
                </a:lnTo>
                <a:lnTo>
                  <a:pt x="4990" y="7704"/>
                </a:lnTo>
                <a:lnTo>
                  <a:pt x="4843" y="7814"/>
                </a:lnTo>
                <a:lnTo>
                  <a:pt x="4733" y="7961"/>
                </a:lnTo>
                <a:lnTo>
                  <a:pt x="4659" y="8144"/>
                </a:lnTo>
                <a:lnTo>
                  <a:pt x="4623" y="8327"/>
                </a:lnTo>
                <a:lnTo>
                  <a:pt x="4623" y="8511"/>
                </a:lnTo>
                <a:lnTo>
                  <a:pt x="4623" y="8694"/>
                </a:lnTo>
                <a:lnTo>
                  <a:pt x="3669" y="8951"/>
                </a:lnTo>
                <a:lnTo>
                  <a:pt x="3229" y="9134"/>
                </a:lnTo>
                <a:lnTo>
                  <a:pt x="2752" y="9318"/>
                </a:lnTo>
                <a:lnTo>
                  <a:pt x="2348" y="7997"/>
                </a:lnTo>
                <a:lnTo>
                  <a:pt x="1908" y="6677"/>
                </a:lnTo>
                <a:lnTo>
                  <a:pt x="1541" y="5356"/>
                </a:lnTo>
                <a:lnTo>
                  <a:pt x="1395" y="4696"/>
                </a:lnTo>
                <a:lnTo>
                  <a:pt x="1285" y="3999"/>
                </a:lnTo>
                <a:lnTo>
                  <a:pt x="1505" y="3962"/>
                </a:lnTo>
                <a:lnTo>
                  <a:pt x="1725" y="3926"/>
                </a:lnTo>
                <a:lnTo>
                  <a:pt x="2165" y="3816"/>
                </a:lnTo>
                <a:lnTo>
                  <a:pt x="3302" y="3485"/>
                </a:lnTo>
                <a:lnTo>
                  <a:pt x="5760" y="2825"/>
                </a:lnTo>
                <a:lnTo>
                  <a:pt x="6934" y="2495"/>
                </a:lnTo>
                <a:lnTo>
                  <a:pt x="8071" y="2092"/>
                </a:lnTo>
                <a:lnTo>
                  <a:pt x="9135" y="1725"/>
                </a:lnTo>
                <a:lnTo>
                  <a:pt x="9758" y="1505"/>
                </a:lnTo>
                <a:lnTo>
                  <a:pt x="9978" y="1395"/>
                </a:lnTo>
                <a:lnTo>
                  <a:pt x="10088" y="1358"/>
                </a:lnTo>
                <a:lnTo>
                  <a:pt x="10162" y="1321"/>
                </a:lnTo>
                <a:close/>
                <a:moveTo>
                  <a:pt x="12876" y="8988"/>
                </a:moveTo>
                <a:lnTo>
                  <a:pt x="13023" y="9575"/>
                </a:lnTo>
                <a:lnTo>
                  <a:pt x="13096" y="9905"/>
                </a:lnTo>
                <a:lnTo>
                  <a:pt x="13206" y="10198"/>
                </a:lnTo>
                <a:lnTo>
                  <a:pt x="12619" y="10271"/>
                </a:lnTo>
                <a:lnTo>
                  <a:pt x="12069" y="10418"/>
                </a:lnTo>
                <a:lnTo>
                  <a:pt x="11519" y="10565"/>
                </a:lnTo>
                <a:lnTo>
                  <a:pt x="10969" y="10748"/>
                </a:lnTo>
                <a:lnTo>
                  <a:pt x="9685" y="11225"/>
                </a:lnTo>
                <a:lnTo>
                  <a:pt x="8438" y="11702"/>
                </a:lnTo>
                <a:lnTo>
                  <a:pt x="5980" y="12619"/>
                </a:lnTo>
                <a:lnTo>
                  <a:pt x="4879" y="13023"/>
                </a:lnTo>
                <a:lnTo>
                  <a:pt x="4329" y="13243"/>
                </a:lnTo>
                <a:lnTo>
                  <a:pt x="3816" y="13499"/>
                </a:lnTo>
                <a:lnTo>
                  <a:pt x="3669" y="12692"/>
                </a:lnTo>
                <a:lnTo>
                  <a:pt x="3522" y="11885"/>
                </a:lnTo>
                <a:lnTo>
                  <a:pt x="3742" y="11885"/>
                </a:lnTo>
                <a:lnTo>
                  <a:pt x="3999" y="11812"/>
                </a:lnTo>
                <a:lnTo>
                  <a:pt x="5173" y="11482"/>
                </a:lnTo>
                <a:lnTo>
                  <a:pt x="7190" y="10932"/>
                </a:lnTo>
                <a:lnTo>
                  <a:pt x="7374" y="11335"/>
                </a:lnTo>
                <a:lnTo>
                  <a:pt x="7594" y="11702"/>
                </a:lnTo>
                <a:lnTo>
                  <a:pt x="7631" y="11775"/>
                </a:lnTo>
                <a:lnTo>
                  <a:pt x="7814" y="11775"/>
                </a:lnTo>
                <a:lnTo>
                  <a:pt x="7887" y="11702"/>
                </a:lnTo>
                <a:lnTo>
                  <a:pt x="7961" y="11629"/>
                </a:lnTo>
                <a:lnTo>
                  <a:pt x="8107" y="11592"/>
                </a:lnTo>
                <a:lnTo>
                  <a:pt x="8401" y="11519"/>
                </a:lnTo>
                <a:lnTo>
                  <a:pt x="8474" y="11445"/>
                </a:lnTo>
                <a:lnTo>
                  <a:pt x="8548" y="11372"/>
                </a:lnTo>
                <a:lnTo>
                  <a:pt x="8658" y="11189"/>
                </a:lnTo>
                <a:lnTo>
                  <a:pt x="8694" y="11005"/>
                </a:lnTo>
                <a:lnTo>
                  <a:pt x="8694" y="10785"/>
                </a:lnTo>
                <a:lnTo>
                  <a:pt x="8658" y="10602"/>
                </a:lnTo>
                <a:lnTo>
                  <a:pt x="8621" y="10418"/>
                </a:lnTo>
                <a:lnTo>
                  <a:pt x="8658" y="10492"/>
                </a:lnTo>
                <a:lnTo>
                  <a:pt x="8768" y="10528"/>
                </a:lnTo>
                <a:lnTo>
                  <a:pt x="9025" y="10492"/>
                </a:lnTo>
                <a:lnTo>
                  <a:pt x="9281" y="10418"/>
                </a:lnTo>
                <a:lnTo>
                  <a:pt x="9428" y="10638"/>
                </a:lnTo>
                <a:lnTo>
                  <a:pt x="9611" y="10822"/>
                </a:lnTo>
                <a:lnTo>
                  <a:pt x="9758" y="10895"/>
                </a:lnTo>
                <a:lnTo>
                  <a:pt x="9942" y="10932"/>
                </a:lnTo>
                <a:lnTo>
                  <a:pt x="10088" y="10932"/>
                </a:lnTo>
                <a:lnTo>
                  <a:pt x="10235" y="10858"/>
                </a:lnTo>
                <a:lnTo>
                  <a:pt x="10382" y="10785"/>
                </a:lnTo>
                <a:lnTo>
                  <a:pt x="10492" y="10638"/>
                </a:lnTo>
                <a:lnTo>
                  <a:pt x="10565" y="10492"/>
                </a:lnTo>
                <a:lnTo>
                  <a:pt x="10602" y="10345"/>
                </a:lnTo>
                <a:lnTo>
                  <a:pt x="10639" y="10161"/>
                </a:lnTo>
                <a:lnTo>
                  <a:pt x="10602" y="9978"/>
                </a:lnTo>
                <a:lnTo>
                  <a:pt x="10492" y="9648"/>
                </a:lnTo>
                <a:lnTo>
                  <a:pt x="10749" y="9648"/>
                </a:lnTo>
                <a:lnTo>
                  <a:pt x="11005" y="9611"/>
                </a:lnTo>
                <a:lnTo>
                  <a:pt x="11629" y="9428"/>
                </a:lnTo>
                <a:lnTo>
                  <a:pt x="12876" y="8988"/>
                </a:lnTo>
                <a:close/>
                <a:moveTo>
                  <a:pt x="13206" y="10675"/>
                </a:moveTo>
                <a:lnTo>
                  <a:pt x="13096" y="10712"/>
                </a:lnTo>
                <a:lnTo>
                  <a:pt x="11592" y="11262"/>
                </a:lnTo>
                <a:lnTo>
                  <a:pt x="8731" y="12362"/>
                </a:lnTo>
                <a:lnTo>
                  <a:pt x="7300" y="12876"/>
                </a:lnTo>
                <a:lnTo>
                  <a:pt x="6604" y="13133"/>
                </a:lnTo>
                <a:lnTo>
                  <a:pt x="5870" y="13316"/>
                </a:lnTo>
                <a:lnTo>
                  <a:pt x="4696" y="13573"/>
                </a:lnTo>
                <a:lnTo>
                  <a:pt x="5393" y="13279"/>
                </a:lnTo>
                <a:lnTo>
                  <a:pt x="6090" y="13023"/>
                </a:lnTo>
                <a:lnTo>
                  <a:pt x="8438" y="12179"/>
                </a:lnTo>
                <a:lnTo>
                  <a:pt x="9611" y="11702"/>
                </a:lnTo>
                <a:lnTo>
                  <a:pt x="10822" y="11299"/>
                </a:lnTo>
                <a:lnTo>
                  <a:pt x="11409" y="11078"/>
                </a:lnTo>
                <a:lnTo>
                  <a:pt x="11996" y="10895"/>
                </a:lnTo>
                <a:lnTo>
                  <a:pt x="12619" y="10748"/>
                </a:lnTo>
                <a:lnTo>
                  <a:pt x="13206" y="10675"/>
                </a:lnTo>
                <a:close/>
                <a:moveTo>
                  <a:pt x="10492" y="478"/>
                </a:moveTo>
                <a:lnTo>
                  <a:pt x="10712" y="1064"/>
                </a:lnTo>
                <a:lnTo>
                  <a:pt x="10969" y="1688"/>
                </a:lnTo>
                <a:lnTo>
                  <a:pt x="11482" y="2862"/>
                </a:lnTo>
                <a:lnTo>
                  <a:pt x="11996" y="4182"/>
                </a:lnTo>
                <a:lnTo>
                  <a:pt x="12473" y="5466"/>
                </a:lnTo>
                <a:lnTo>
                  <a:pt x="12876" y="6713"/>
                </a:lnTo>
                <a:lnTo>
                  <a:pt x="13280" y="7924"/>
                </a:lnTo>
                <a:lnTo>
                  <a:pt x="13683" y="9171"/>
                </a:lnTo>
                <a:lnTo>
                  <a:pt x="14013" y="10418"/>
                </a:lnTo>
                <a:lnTo>
                  <a:pt x="13793" y="10418"/>
                </a:lnTo>
                <a:lnTo>
                  <a:pt x="13573" y="10492"/>
                </a:lnTo>
                <a:lnTo>
                  <a:pt x="13573" y="10418"/>
                </a:lnTo>
                <a:lnTo>
                  <a:pt x="13573" y="10308"/>
                </a:lnTo>
                <a:lnTo>
                  <a:pt x="13646" y="10235"/>
                </a:lnTo>
                <a:lnTo>
                  <a:pt x="13646" y="10125"/>
                </a:lnTo>
                <a:lnTo>
                  <a:pt x="13610" y="9831"/>
                </a:lnTo>
                <a:lnTo>
                  <a:pt x="13610" y="9758"/>
                </a:lnTo>
                <a:lnTo>
                  <a:pt x="13610" y="9721"/>
                </a:lnTo>
                <a:lnTo>
                  <a:pt x="13426" y="9024"/>
                </a:lnTo>
                <a:lnTo>
                  <a:pt x="13096" y="7777"/>
                </a:lnTo>
                <a:lnTo>
                  <a:pt x="12693" y="6603"/>
                </a:lnTo>
                <a:lnTo>
                  <a:pt x="12289" y="5430"/>
                </a:lnTo>
                <a:lnTo>
                  <a:pt x="11849" y="4256"/>
                </a:lnTo>
                <a:lnTo>
                  <a:pt x="11372" y="3119"/>
                </a:lnTo>
                <a:lnTo>
                  <a:pt x="10859" y="1981"/>
                </a:lnTo>
                <a:lnTo>
                  <a:pt x="10675" y="1651"/>
                </a:lnTo>
                <a:lnTo>
                  <a:pt x="10492" y="1358"/>
                </a:lnTo>
                <a:lnTo>
                  <a:pt x="10602" y="1285"/>
                </a:lnTo>
                <a:lnTo>
                  <a:pt x="10639" y="1174"/>
                </a:lnTo>
                <a:lnTo>
                  <a:pt x="10602" y="1064"/>
                </a:lnTo>
                <a:lnTo>
                  <a:pt x="10565" y="991"/>
                </a:lnTo>
                <a:lnTo>
                  <a:pt x="10528" y="954"/>
                </a:lnTo>
                <a:lnTo>
                  <a:pt x="10455" y="918"/>
                </a:lnTo>
                <a:lnTo>
                  <a:pt x="10272" y="881"/>
                </a:lnTo>
                <a:lnTo>
                  <a:pt x="10088" y="918"/>
                </a:lnTo>
                <a:lnTo>
                  <a:pt x="9391" y="1138"/>
                </a:lnTo>
                <a:lnTo>
                  <a:pt x="8658" y="1431"/>
                </a:lnTo>
                <a:lnTo>
                  <a:pt x="7924" y="1688"/>
                </a:lnTo>
                <a:lnTo>
                  <a:pt x="7190" y="1945"/>
                </a:lnTo>
                <a:lnTo>
                  <a:pt x="5650" y="2422"/>
                </a:lnTo>
                <a:lnTo>
                  <a:pt x="4109" y="2862"/>
                </a:lnTo>
                <a:lnTo>
                  <a:pt x="2569" y="3265"/>
                </a:lnTo>
                <a:lnTo>
                  <a:pt x="1762" y="3485"/>
                </a:lnTo>
                <a:lnTo>
                  <a:pt x="1358" y="3632"/>
                </a:lnTo>
                <a:lnTo>
                  <a:pt x="1175" y="3706"/>
                </a:lnTo>
                <a:lnTo>
                  <a:pt x="1028" y="3816"/>
                </a:lnTo>
                <a:lnTo>
                  <a:pt x="991" y="3816"/>
                </a:lnTo>
                <a:lnTo>
                  <a:pt x="955" y="3889"/>
                </a:lnTo>
                <a:lnTo>
                  <a:pt x="918" y="3962"/>
                </a:lnTo>
                <a:lnTo>
                  <a:pt x="991" y="4586"/>
                </a:lnTo>
                <a:lnTo>
                  <a:pt x="1101" y="5209"/>
                </a:lnTo>
                <a:lnTo>
                  <a:pt x="1248" y="5796"/>
                </a:lnTo>
                <a:lnTo>
                  <a:pt x="1395" y="6420"/>
                </a:lnTo>
                <a:lnTo>
                  <a:pt x="1725" y="7594"/>
                </a:lnTo>
                <a:lnTo>
                  <a:pt x="2128" y="8768"/>
                </a:lnTo>
                <a:lnTo>
                  <a:pt x="2532" y="9978"/>
                </a:lnTo>
                <a:lnTo>
                  <a:pt x="2899" y="11152"/>
                </a:lnTo>
                <a:lnTo>
                  <a:pt x="3045" y="11739"/>
                </a:lnTo>
                <a:lnTo>
                  <a:pt x="3192" y="12362"/>
                </a:lnTo>
                <a:lnTo>
                  <a:pt x="3302" y="12949"/>
                </a:lnTo>
                <a:lnTo>
                  <a:pt x="3412" y="13573"/>
                </a:lnTo>
                <a:lnTo>
                  <a:pt x="3412" y="13683"/>
                </a:lnTo>
                <a:lnTo>
                  <a:pt x="3486" y="13720"/>
                </a:lnTo>
                <a:lnTo>
                  <a:pt x="3559" y="13756"/>
                </a:lnTo>
                <a:lnTo>
                  <a:pt x="3632" y="13793"/>
                </a:lnTo>
                <a:lnTo>
                  <a:pt x="3669" y="13830"/>
                </a:lnTo>
                <a:lnTo>
                  <a:pt x="3742" y="13830"/>
                </a:lnTo>
                <a:lnTo>
                  <a:pt x="4036" y="13756"/>
                </a:lnTo>
                <a:lnTo>
                  <a:pt x="3706" y="13903"/>
                </a:lnTo>
                <a:lnTo>
                  <a:pt x="3412" y="14086"/>
                </a:lnTo>
                <a:lnTo>
                  <a:pt x="2569" y="11115"/>
                </a:lnTo>
                <a:lnTo>
                  <a:pt x="2128" y="9611"/>
                </a:lnTo>
                <a:lnTo>
                  <a:pt x="1725" y="8144"/>
                </a:lnTo>
                <a:lnTo>
                  <a:pt x="955" y="5136"/>
                </a:lnTo>
                <a:lnTo>
                  <a:pt x="808" y="4439"/>
                </a:lnTo>
                <a:lnTo>
                  <a:pt x="661" y="3999"/>
                </a:lnTo>
                <a:lnTo>
                  <a:pt x="588" y="3779"/>
                </a:lnTo>
                <a:lnTo>
                  <a:pt x="478" y="3632"/>
                </a:lnTo>
                <a:lnTo>
                  <a:pt x="1065" y="3522"/>
                </a:lnTo>
                <a:lnTo>
                  <a:pt x="1652" y="3412"/>
                </a:lnTo>
                <a:lnTo>
                  <a:pt x="2825" y="3045"/>
                </a:lnTo>
                <a:lnTo>
                  <a:pt x="4183" y="2642"/>
                </a:lnTo>
                <a:lnTo>
                  <a:pt x="5503" y="2202"/>
                </a:lnTo>
                <a:lnTo>
                  <a:pt x="8034" y="1358"/>
                </a:lnTo>
                <a:lnTo>
                  <a:pt x="9281" y="918"/>
                </a:lnTo>
                <a:lnTo>
                  <a:pt x="9905" y="734"/>
                </a:lnTo>
                <a:lnTo>
                  <a:pt x="10198" y="624"/>
                </a:lnTo>
                <a:lnTo>
                  <a:pt x="10492" y="478"/>
                </a:lnTo>
                <a:close/>
                <a:moveTo>
                  <a:pt x="10455" y="1"/>
                </a:moveTo>
                <a:lnTo>
                  <a:pt x="10162" y="37"/>
                </a:lnTo>
                <a:lnTo>
                  <a:pt x="9832" y="147"/>
                </a:lnTo>
                <a:lnTo>
                  <a:pt x="9245" y="367"/>
                </a:lnTo>
                <a:lnTo>
                  <a:pt x="7997" y="808"/>
                </a:lnTo>
                <a:lnTo>
                  <a:pt x="5503" y="1651"/>
                </a:lnTo>
                <a:lnTo>
                  <a:pt x="2935" y="2495"/>
                </a:lnTo>
                <a:lnTo>
                  <a:pt x="1615" y="2899"/>
                </a:lnTo>
                <a:lnTo>
                  <a:pt x="918" y="3082"/>
                </a:lnTo>
                <a:lnTo>
                  <a:pt x="258" y="3339"/>
                </a:lnTo>
                <a:lnTo>
                  <a:pt x="184" y="3412"/>
                </a:lnTo>
                <a:lnTo>
                  <a:pt x="148" y="3522"/>
                </a:lnTo>
                <a:lnTo>
                  <a:pt x="38" y="3559"/>
                </a:lnTo>
                <a:lnTo>
                  <a:pt x="1" y="3595"/>
                </a:lnTo>
                <a:lnTo>
                  <a:pt x="1" y="3632"/>
                </a:lnTo>
                <a:lnTo>
                  <a:pt x="38" y="3779"/>
                </a:lnTo>
                <a:lnTo>
                  <a:pt x="111" y="3926"/>
                </a:lnTo>
                <a:lnTo>
                  <a:pt x="184" y="4036"/>
                </a:lnTo>
                <a:lnTo>
                  <a:pt x="221" y="4146"/>
                </a:lnTo>
                <a:lnTo>
                  <a:pt x="294" y="4366"/>
                </a:lnTo>
                <a:lnTo>
                  <a:pt x="588" y="5796"/>
                </a:lnTo>
                <a:lnTo>
                  <a:pt x="955" y="7227"/>
                </a:lnTo>
                <a:lnTo>
                  <a:pt x="1285" y="8658"/>
                </a:lnTo>
                <a:lnTo>
                  <a:pt x="2055" y="11482"/>
                </a:lnTo>
                <a:lnTo>
                  <a:pt x="2459" y="12876"/>
                </a:lnTo>
                <a:lnTo>
                  <a:pt x="2899" y="14233"/>
                </a:lnTo>
                <a:lnTo>
                  <a:pt x="2935" y="14380"/>
                </a:lnTo>
                <a:lnTo>
                  <a:pt x="3045" y="14416"/>
                </a:lnTo>
                <a:lnTo>
                  <a:pt x="3155" y="14453"/>
                </a:lnTo>
                <a:lnTo>
                  <a:pt x="3302" y="14416"/>
                </a:lnTo>
                <a:lnTo>
                  <a:pt x="3596" y="14343"/>
                </a:lnTo>
                <a:lnTo>
                  <a:pt x="3889" y="14270"/>
                </a:lnTo>
                <a:lnTo>
                  <a:pt x="4513" y="14086"/>
                </a:lnTo>
                <a:lnTo>
                  <a:pt x="5980" y="13793"/>
                </a:lnTo>
                <a:lnTo>
                  <a:pt x="6714" y="13610"/>
                </a:lnTo>
                <a:lnTo>
                  <a:pt x="7447" y="13353"/>
                </a:lnTo>
                <a:lnTo>
                  <a:pt x="8878" y="12839"/>
                </a:lnTo>
                <a:lnTo>
                  <a:pt x="11739" y="11775"/>
                </a:lnTo>
                <a:lnTo>
                  <a:pt x="13133" y="11225"/>
                </a:lnTo>
                <a:lnTo>
                  <a:pt x="13646" y="11078"/>
                </a:lnTo>
                <a:lnTo>
                  <a:pt x="13903" y="10968"/>
                </a:lnTo>
                <a:lnTo>
                  <a:pt x="14160" y="10822"/>
                </a:lnTo>
                <a:lnTo>
                  <a:pt x="14197" y="10932"/>
                </a:lnTo>
                <a:lnTo>
                  <a:pt x="14270" y="10968"/>
                </a:lnTo>
                <a:lnTo>
                  <a:pt x="14380" y="11005"/>
                </a:lnTo>
                <a:lnTo>
                  <a:pt x="14490" y="11005"/>
                </a:lnTo>
                <a:lnTo>
                  <a:pt x="14563" y="10932"/>
                </a:lnTo>
                <a:lnTo>
                  <a:pt x="14637" y="10895"/>
                </a:lnTo>
                <a:lnTo>
                  <a:pt x="14674" y="10785"/>
                </a:lnTo>
                <a:lnTo>
                  <a:pt x="14637" y="10675"/>
                </a:lnTo>
                <a:lnTo>
                  <a:pt x="14270" y="9318"/>
                </a:lnTo>
                <a:lnTo>
                  <a:pt x="13867" y="7997"/>
                </a:lnTo>
                <a:lnTo>
                  <a:pt x="13426" y="6640"/>
                </a:lnTo>
                <a:lnTo>
                  <a:pt x="12949" y="5356"/>
                </a:lnTo>
                <a:lnTo>
                  <a:pt x="12473" y="4036"/>
                </a:lnTo>
                <a:lnTo>
                  <a:pt x="11922" y="2752"/>
                </a:lnTo>
                <a:lnTo>
                  <a:pt x="11409" y="1468"/>
                </a:lnTo>
                <a:lnTo>
                  <a:pt x="11115" y="881"/>
                </a:lnTo>
                <a:lnTo>
                  <a:pt x="10785" y="257"/>
                </a:lnTo>
                <a:lnTo>
                  <a:pt x="10749" y="221"/>
                </a:lnTo>
                <a:lnTo>
                  <a:pt x="10675" y="184"/>
                </a:lnTo>
                <a:lnTo>
                  <a:pt x="10639" y="111"/>
                </a:lnTo>
                <a:lnTo>
                  <a:pt x="10602" y="74"/>
                </a:lnTo>
                <a:lnTo>
                  <a:pt x="10528" y="37"/>
                </a:lnTo>
                <a:lnTo>
                  <a:pt x="10455" y="1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742" name="Google Shape;742;p15"/>
          <p:cNvSpPr/>
          <p:nvPr/>
        </p:nvSpPr>
        <p:spPr>
          <a:xfrm>
            <a:off x="8829403" y="4583868"/>
            <a:ext cx="391238" cy="289295"/>
          </a:xfrm>
          <a:custGeom>
            <a:avLst/>
            <a:gdLst/>
            <a:ahLst/>
            <a:cxnLst/>
            <a:rect l="l" t="t" r="r" b="b"/>
            <a:pathLst>
              <a:path w="13793" h="10199" extrusionOk="0">
                <a:moveTo>
                  <a:pt x="5649" y="2128"/>
                </a:moveTo>
                <a:lnTo>
                  <a:pt x="5503" y="2165"/>
                </a:lnTo>
                <a:lnTo>
                  <a:pt x="5356" y="2238"/>
                </a:lnTo>
                <a:lnTo>
                  <a:pt x="5209" y="2312"/>
                </a:lnTo>
                <a:lnTo>
                  <a:pt x="5099" y="2422"/>
                </a:lnTo>
                <a:lnTo>
                  <a:pt x="4989" y="2532"/>
                </a:lnTo>
                <a:lnTo>
                  <a:pt x="4916" y="2642"/>
                </a:lnTo>
                <a:lnTo>
                  <a:pt x="4879" y="2788"/>
                </a:lnTo>
                <a:lnTo>
                  <a:pt x="4842" y="2935"/>
                </a:lnTo>
                <a:lnTo>
                  <a:pt x="4842" y="3119"/>
                </a:lnTo>
                <a:lnTo>
                  <a:pt x="4879" y="3265"/>
                </a:lnTo>
                <a:lnTo>
                  <a:pt x="4916" y="3375"/>
                </a:lnTo>
                <a:lnTo>
                  <a:pt x="5026" y="3485"/>
                </a:lnTo>
                <a:lnTo>
                  <a:pt x="5136" y="3522"/>
                </a:lnTo>
                <a:lnTo>
                  <a:pt x="5209" y="3522"/>
                </a:lnTo>
                <a:lnTo>
                  <a:pt x="5319" y="3449"/>
                </a:lnTo>
                <a:lnTo>
                  <a:pt x="5356" y="3375"/>
                </a:lnTo>
                <a:lnTo>
                  <a:pt x="5393" y="3119"/>
                </a:lnTo>
                <a:lnTo>
                  <a:pt x="5393" y="2899"/>
                </a:lnTo>
                <a:lnTo>
                  <a:pt x="5429" y="3045"/>
                </a:lnTo>
                <a:lnTo>
                  <a:pt x="5466" y="3229"/>
                </a:lnTo>
                <a:lnTo>
                  <a:pt x="5503" y="3632"/>
                </a:lnTo>
                <a:lnTo>
                  <a:pt x="5576" y="3926"/>
                </a:lnTo>
                <a:lnTo>
                  <a:pt x="5613" y="4072"/>
                </a:lnTo>
                <a:lnTo>
                  <a:pt x="5723" y="4219"/>
                </a:lnTo>
                <a:lnTo>
                  <a:pt x="5796" y="4256"/>
                </a:lnTo>
                <a:lnTo>
                  <a:pt x="5833" y="4256"/>
                </a:lnTo>
                <a:lnTo>
                  <a:pt x="5906" y="4219"/>
                </a:lnTo>
                <a:lnTo>
                  <a:pt x="5943" y="4146"/>
                </a:lnTo>
                <a:lnTo>
                  <a:pt x="5980" y="4036"/>
                </a:lnTo>
                <a:lnTo>
                  <a:pt x="5980" y="3926"/>
                </a:lnTo>
                <a:lnTo>
                  <a:pt x="5943" y="3669"/>
                </a:lnTo>
                <a:lnTo>
                  <a:pt x="5833" y="3082"/>
                </a:lnTo>
                <a:lnTo>
                  <a:pt x="5759" y="2825"/>
                </a:lnTo>
                <a:lnTo>
                  <a:pt x="5686" y="2715"/>
                </a:lnTo>
                <a:lnTo>
                  <a:pt x="5613" y="2642"/>
                </a:lnTo>
                <a:lnTo>
                  <a:pt x="5723" y="2605"/>
                </a:lnTo>
                <a:lnTo>
                  <a:pt x="6016" y="2605"/>
                </a:lnTo>
                <a:lnTo>
                  <a:pt x="6163" y="2642"/>
                </a:lnTo>
                <a:lnTo>
                  <a:pt x="6310" y="3045"/>
                </a:lnTo>
                <a:lnTo>
                  <a:pt x="6456" y="3522"/>
                </a:lnTo>
                <a:lnTo>
                  <a:pt x="6603" y="3999"/>
                </a:lnTo>
                <a:lnTo>
                  <a:pt x="6640" y="4072"/>
                </a:lnTo>
                <a:lnTo>
                  <a:pt x="6677" y="4109"/>
                </a:lnTo>
                <a:lnTo>
                  <a:pt x="6750" y="4146"/>
                </a:lnTo>
                <a:lnTo>
                  <a:pt x="6823" y="4109"/>
                </a:lnTo>
                <a:lnTo>
                  <a:pt x="6897" y="4072"/>
                </a:lnTo>
                <a:lnTo>
                  <a:pt x="6970" y="4036"/>
                </a:lnTo>
                <a:lnTo>
                  <a:pt x="7007" y="3926"/>
                </a:lnTo>
                <a:lnTo>
                  <a:pt x="7007" y="3852"/>
                </a:lnTo>
                <a:lnTo>
                  <a:pt x="6860" y="3412"/>
                </a:lnTo>
                <a:lnTo>
                  <a:pt x="6750" y="3009"/>
                </a:lnTo>
                <a:lnTo>
                  <a:pt x="6677" y="2862"/>
                </a:lnTo>
                <a:lnTo>
                  <a:pt x="6970" y="3045"/>
                </a:lnTo>
                <a:lnTo>
                  <a:pt x="7227" y="3229"/>
                </a:lnTo>
                <a:lnTo>
                  <a:pt x="7227" y="3449"/>
                </a:lnTo>
                <a:lnTo>
                  <a:pt x="7263" y="3669"/>
                </a:lnTo>
                <a:lnTo>
                  <a:pt x="7410" y="4072"/>
                </a:lnTo>
                <a:lnTo>
                  <a:pt x="7484" y="4146"/>
                </a:lnTo>
                <a:lnTo>
                  <a:pt x="7520" y="4182"/>
                </a:lnTo>
                <a:lnTo>
                  <a:pt x="7667" y="4182"/>
                </a:lnTo>
                <a:lnTo>
                  <a:pt x="7740" y="4146"/>
                </a:lnTo>
                <a:lnTo>
                  <a:pt x="7777" y="4109"/>
                </a:lnTo>
                <a:lnTo>
                  <a:pt x="7814" y="4036"/>
                </a:lnTo>
                <a:lnTo>
                  <a:pt x="7777" y="3926"/>
                </a:lnTo>
                <a:lnTo>
                  <a:pt x="7704" y="3669"/>
                </a:lnTo>
                <a:lnTo>
                  <a:pt x="8034" y="3962"/>
                </a:lnTo>
                <a:lnTo>
                  <a:pt x="8070" y="3999"/>
                </a:lnTo>
                <a:lnTo>
                  <a:pt x="8107" y="3999"/>
                </a:lnTo>
                <a:lnTo>
                  <a:pt x="8144" y="3962"/>
                </a:lnTo>
                <a:lnTo>
                  <a:pt x="8144" y="3926"/>
                </a:lnTo>
                <a:lnTo>
                  <a:pt x="8144" y="3742"/>
                </a:lnTo>
                <a:lnTo>
                  <a:pt x="8107" y="3595"/>
                </a:lnTo>
                <a:lnTo>
                  <a:pt x="7960" y="3302"/>
                </a:lnTo>
                <a:lnTo>
                  <a:pt x="7740" y="3009"/>
                </a:lnTo>
                <a:lnTo>
                  <a:pt x="7484" y="2788"/>
                </a:lnTo>
                <a:lnTo>
                  <a:pt x="7190" y="2568"/>
                </a:lnTo>
                <a:lnTo>
                  <a:pt x="6897" y="2422"/>
                </a:lnTo>
                <a:lnTo>
                  <a:pt x="6566" y="2275"/>
                </a:lnTo>
                <a:lnTo>
                  <a:pt x="6273" y="2165"/>
                </a:lnTo>
                <a:lnTo>
                  <a:pt x="5943" y="2128"/>
                </a:lnTo>
                <a:close/>
                <a:moveTo>
                  <a:pt x="12215" y="3485"/>
                </a:moveTo>
                <a:lnTo>
                  <a:pt x="12142" y="3522"/>
                </a:lnTo>
                <a:lnTo>
                  <a:pt x="12142" y="3559"/>
                </a:lnTo>
                <a:lnTo>
                  <a:pt x="12142" y="3742"/>
                </a:lnTo>
                <a:lnTo>
                  <a:pt x="12142" y="3926"/>
                </a:lnTo>
                <a:lnTo>
                  <a:pt x="12252" y="4292"/>
                </a:lnTo>
                <a:lnTo>
                  <a:pt x="12436" y="4769"/>
                </a:lnTo>
                <a:lnTo>
                  <a:pt x="12582" y="5136"/>
                </a:lnTo>
                <a:lnTo>
                  <a:pt x="12546" y="5209"/>
                </a:lnTo>
                <a:lnTo>
                  <a:pt x="12546" y="5320"/>
                </a:lnTo>
                <a:lnTo>
                  <a:pt x="12582" y="5356"/>
                </a:lnTo>
                <a:lnTo>
                  <a:pt x="12582" y="5430"/>
                </a:lnTo>
                <a:lnTo>
                  <a:pt x="11885" y="5613"/>
                </a:lnTo>
                <a:lnTo>
                  <a:pt x="11885" y="5430"/>
                </a:lnTo>
                <a:lnTo>
                  <a:pt x="11849" y="5246"/>
                </a:lnTo>
                <a:lnTo>
                  <a:pt x="11702" y="4843"/>
                </a:lnTo>
                <a:lnTo>
                  <a:pt x="11629" y="4549"/>
                </a:lnTo>
                <a:lnTo>
                  <a:pt x="11482" y="4256"/>
                </a:lnTo>
                <a:lnTo>
                  <a:pt x="11335" y="3999"/>
                </a:lnTo>
                <a:lnTo>
                  <a:pt x="11115" y="3742"/>
                </a:lnTo>
                <a:lnTo>
                  <a:pt x="11005" y="3742"/>
                </a:lnTo>
                <a:lnTo>
                  <a:pt x="10968" y="3779"/>
                </a:lnTo>
                <a:lnTo>
                  <a:pt x="10932" y="3852"/>
                </a:lnTo>
                <a:lnTo>
                  <a:pt x="10968" y="4109"/>
                </a:lnTo>
                <a:lnTo>
                  <a:pt x="11078" y="4366"/>
                </a:lnTo>
                <a:lnTo>
                  <a:pt x="11262" y="4879"/>
                </a:lnTo>
                <a:lnTo>
                  <a:pt x="11372" y="5320"/>
                </a:lnTo>
                <a:lnTo>
                  <a:pt x="11445" y="5540"/>
                </a:lnTo>
                <a:lnTo>
                  <a:pt x="11555" y="5686"/>
                </a:lnTo>
                <a:lnTo>
                  <a:pt x="11482" y="5723"/>
                </a:lnTo>
                <a:lnTo>
                  <a:pt x="11372" y="5723"/>
                </a:lnTo>
                <a:lnTo>
                  <a:pt x="11262" y="5686"/>
                </a:lnTo>
                <a:lnTo>
                  <a:pt x="11152" y="5650"/>
                </a:lnTo>
                <a:lnTo>
                  <a:pt x="11078" y="5576"/>
                </a:lnTo>
                <a:lnTo>
                  <a:pt x="10895" y="5393"/>
                </a:lnTo>
                <a:lnTo>
                  <a:pt x="10785" y="5209"/>
                </a:lnTo>
                <a:lnTo>
                  <a:pt x="10712" y="5173"/>
                </a:lnTo>
                <a:lnTo>
                  <a:pt x="10675" y="4916"/>
                </a:lnTo>
                <a:lnTo>
                  <a:pt x="10601" y="4696"/>
                </a:lnTo>
                <a:lnTo>
                  <a:pt x="10418" y="4292"/>
                </a:lnTo>
                <a:lnTo>
                  <a:pt x="10381" y="4256"/>
                </a:lnTo>
                <a:lnTo>
                  <a:pt x="10345" y="4219"/>
                </a:lnTo>
                <a:lnTo>
                  <a:pt x="10198" y="4219"/>
                </a:lnTo>
                <a:lnTo>
                  <a:pt x="10125" y="4292"/>
                </a:lnTo>
                <a:lnTo>
                  <a:pt x="10088" y="4366"/>
                </a:lnTo>
                <a:lnTo>
                  <a:pt x="10088" y="4402"/>
                </a:lnTo>
                <a:lnTo>
                  <a:pt x="10125" y="4659"/>
                </a:lnTo>
                <a:lnTo>
                  <a:pt x="10051" y="4623"/>
                </a:lnTo>
                <a:lnTo>
                  <a:pt x="9941" y="4586"/>
                </a:lnTo>
                <a:lnTo>
                  <a:pt x="9868" y="4623"/>
                </a:lnTo>
                <a:lnTo>
                  <a:pt x="9794" y="4696"/>
                </a:lnTo>
                <a:lnTo>
                  <a:pt x="9721" y="4806"/>
                </a:lnTo>
                <a:lnTo>
                  <a:pt x="9684" y="4916"/>
                </a:lnTo>
                <a:lnTo>
                  <a:pt x="9721" y="5026"/>
                </a:lnTo>
                <a:lnTo>
                  <a:pt x="9758" y="5099"/>
                </a:lnTo>
                <a:lnTo>
                  <a:pt x="9905" y="5246"/>
                </a:lnTo>
                <a:lnTo>
                  <a:pt x="10125" y="5356"/>
                </a:lnTo>
                <a:lnTo>
                  <a:pt x="10271" y="5430"/>
                </a:lnTo>
                <a:lnTo>
                  <a:pt x="10345" y="5540"/>
                </a:lnTo>
                <a:lnTo>
                  <a:pt x="10528" y="5796"/>
                </a:lnTo>
                <a:lnTo>
                  <a:pt x="10712" y="5980"/>
                </a:lnTo>
                <a:lnTo>
                  <a:pt x="10932" y="6163"/>
                </a:lnTo>
                <a:lnTo>
                  <a:pt x="11078" y="6200"/>
                </a:lnTo>
                <a:lnTo>
                  <a:pt x="11225" y="6237"/>
                </a:lnTo>
                <a:lnTo>
                  <a:pt x="11519" y="6237"/>
                </a:lnTo>
                <a:lnTo>
                  <a:pt x="11849" y="6163"/>
                </a:lnTo>
                <a:lnTo>
                  <a:pt x="12142" y="6090"/>
                </a:lnTo>
                <a:lnTo>
                  <a:pt x="12986" y="5833"/>
                </a:lnTo>
                <a:lnTo>
                  <a:pt x="13353" y="5686"/>
                </a:lnTo>
                <a:lnTo>
                  <a:pt x="13536" y="5613"/>
                </a:lnTo>
                <a:lnTo>
                  <a:pt x="13719" y="5540"/>
                </a:lnTo>
                <a:lnTo>
                  <a:pt x="13793" y="5466"/>
                </a:lnTo>
                <a:lnTo>
                  <a:pt x="13793" y="5356"/>
                </a:lnTo>
                <a:lnTo>
                  <a:pt x="13756" y="5283"/>
                </a:lnTo>
                <a:lnTo>
                  <a:pt x="13646" y="5246"/>
                </a:lnTo>
                <a:lnTo>
                  <a:pt x="13353" y="5246"/>
                </a:lnTo>
                <a:lnTo>
                  <a:pt x="13059" y="5320"/>
                </a:lnTo>
                <a:lnTo>
                  <a:pt x="13059" y="5099"/>
                </a:lnTo>
                <a:lnTo>
                  <a:pt x="12986" y="4879"/>
                </a:lnTo>
                <a:lnTo>
                  <a:pt x="12839" y="4513"/>
                </a:lnTo>
                <a:lnTo>
                  <a:pt x="12619" y="3962"/>
                </a:lnTo>
                <a:lnTo>
                  <a:pt x="12509" y="3706"/>
                </a:lnTo>
                <a:lnTo>
                  <a:pt x="12326" y="3485"/>
                </a:lnTo>
                <a:close/>
                <a:moveTo>
                  <a:pt x="12069" y="1"/>
                </a:moveTo>
                <a:lnTo>
                  <a:pt x="11702" y="37"/>
                </a:lnTo>
                <a:lnTo>
                  <a:pt x="11335" y="147"/>
                </a:lnTo>
                <a:lnTo>
                  <a:pt x="10638" y="368"/>
                </a:lnTo>
                <a:lnTo>
                  <a:pt x="9905" y="588"/>
                </a:lnTo>
                <a:lnTo>
                  <a:pt x="9538" y="698"/>
                </a:lnTo>
                <a:lnTo>
                  <a:pt x="9171" y="844"/>
                </a:lnTo>
                <a:lnTo>
                  <a:pt x="8914" y="1028"/>
                </a:lnTo>
                <a:lnTo>
                  <a:pt x="8694" y="1211"/>
                </a:lnTo>
                <a:lnTo>
                  <a:pt x="8547" y="1431"/>
                </a:lnTo>
                <a:lnTo>
                  <a:pt x="8437" y="1688"/>
                </a:lnTo>
                <a:lnTo>
                  <a:pt x="8401" y="1945"/>
                </a:lnTo>
                <a:lnTo>
                  <a:pt x="8401" y="2238"/>
                </a:lnTo>
                <a:lnTo>
                  <a:pt x="8401" y="2532"/>
                </a:lnTo>
                <a:lnTo>
                  <a:pt x="8474" y="2825"/>
                </a:lnTo>
                <a:lnTo>
                  <a:pt x="8804" y="4402"/>
                </a:lnTo>
                <a:lnTo>
                  <a:pt x="8951" y="5173"/>
                </a:lnTo>
                <a:lnTo>
                  <a:pt x="9098" y="5980"/>
                </a:lnTo>
                <a:lnTo>
                  <a:pt x="9134" y="6347"/>
                </a:lnTo>
                <a:lnTo>
                  <a:pt x="9134" y="6713"/>
                </a:lnTo>
                <a:lnTo>
                  <a:pt x="8914" y="6126"/>
                </a:lnTo>
                <a:lnTo>
                  <a:pt x="8841" y="5796"/>
                </a:lnTo>
                <a:lnTo>
                  <a:pt x="8731" y="5430"/>
                </a:lnTo>
                <a:lnTo>
                  <a:pt x="8657" y="5246"/>
                </a:lnTo>
                <a:lnTo>
                  <a:pt x="8547" y="5099"/>
                </a:lnTo>
                <a:lnTo>
                  <a:pt x="8437" y="4953"/>
                </a:lnTo>
                <a:lnTo>
                  <a:pt x="8327" y="4879"/>
                </a:lnTo>
                <a:lnTo>
                  <a:pt x="8254" y="4879"/>
                </a:lnTo>
                <a:lnTo>
                  <a:pt x="8217" y="4916"/>
                </a:lnTo>
                <a:lnTo>
                  <a:pt x="8180" y="5026"/>
                </a:lnTo>
                <a:lnTo>
                  <a:pt x="8180" y="5136"/>
                </a:lnTo>
                <a:lnTo>
                  <a:pt x="8217" y="5393"/>
                </a:lnTo>
                <a:lnTo>
                  <a:pt x="8364" y="5906"/>
                </a:lnTo>
                <a:lnTo>
                  <a:pt x="8584" y="6567"/>
                </a:lnTo>
                <a:lnTo>
                  <a:pt x="8767" y="7227"/>
                </a:lnTo>
                <a:lnTo>
                  <a:pt x="8731" y="7374"/>
                </a:lnTo>
                <a:lnTo>
                  <a:pt x="8731" y="7447"/>
                </a:lnTo>
                <a:lnTo>
                  <a:pt x="8731" y="7520"/>
                </a:lnTo>
                <a:lnTo>
                  <a:pt x="8804" y="7594"/>
                </a:lnTo>
                <a:lnTo>
                  <a:pt x="8694" y="7740"/>
                </a:lnTo>
                <a:lnTo>
                  <a:pt x="8547" y="7887"/>
                </a:lnTo>
                <a:lnTo>
                  <a:pt x="8401" y="7997"/>
                </a:lnTo>
                <a:lnTo>
                  <a:pt x="8180" y="8107"/>
                </a:lnTo>
                <a:lnTo>
                  <a:pt x="8144" y="8034"/>
                </a:lnTo>
                <a:lnTo>
                  <a:pt x="8144" y="7997"/>
                </a:lnTo>
                <a:lnTo>
                  <a:pt x="8070" y="7961"/>
                </a:lnTo>
                <a:lnTo>
                  <a:pt x="7630" y="6530"/>
                </a:lnTo>
                <a:lnTo>
                  <a:pt x="7337" y="5650"/>
                </a:lnTo>
                <a:lnTo>
                  <a:pt x="7153" y="5283"/>
                </a:lnTo>
                <a:lnTo>
                  <a:pt x="7080" y="5026"/>
                </a:lnTo>
                <a:lnTo>
                  <a:pt x="7080" y="4953"/>
                </a:lnTo>
                <a:lnTo>
                  <a:pt x="7080" y="4879"/>
                </a:lnTo>
                <a:lnTo>
                  <a:pt x="7117" y="4806"/>
                </a:lnTo>
                <a:lnTo>
                  <a:pt x="7153" y="4733"/>
                </a:lnTo>
                <a:lnTo>
                  <a:pt x="7117" y="4659"/>
                </a:lnTo>
                <a:lnTo>
                  <a:pt x="7080" y="4623"/>
                </a:lnTo>
                <a:lnTo>
                  <a:pt x="6860" y="4476"/>
                </a:lnTo>
                <a:lnTo>
                  <a:pt x="6750" y="4439"/>
                </a:lnTo>
                <a:lnTo>
                  <a:pt x="6640" y="4476"/>
                </a:lnTo>
                <a:lnTo>
                  <a:pt x="6603" y="4549"/>
                </a:lnTo>
                <a:lnTo>
                  <a:pt x="6603" y="4623"/>
                </a:lnTo>
                <a:lnTo>
                  <a:pt x="6640" y="4659"/>
                </a:lnTo>
                <a:lnTo>
                  <a:pt x="6677" y="4769"/>
                </a:lnTo>
                <a:lnTo>
                  <a:pt x="6640" y="4879"/>
                </a:lnTo>
                <a:lnTo>
                  <a:pt x="6640" y="5063"/>
                </a:lnTo>
                <a:lnTo>
                  <a:pt x="6713" y="5320"/>
                </a:lnTo>
                <a:lnTo>
                  <a:pt x="6787" y="5576"/>
                </a:lnTo>
                <a:lnTo>
                  <a:pt x="6970" y="6090"/>
                </a:lnTo>
                <a:lnTo>
                  <a:pt x="7667" y="8254"/>
                </a:lnTo>
                <a:lnTo>
                  <a:pt x="7300" y="8254"/>
                </a:lnTo>
                <a:lnTo>
                  <a:pt x="6970" y="8181"/>
                </a:lnTo>
                <a:lnTo>
                  <a:pt x="6970" y="8107"/>
                </a:lnTo>
                <a:lnTo>
                  <a:pt x="6970" y="8034"/>
                </a:lnTo>
                <a:lnTo>
                  <a:pt x="6897" y="7997"/>
                </a:lnTo>
                <a:lnTo>
                  <a:pt x="6530" y="6383"/>
                </a:lnTo>
                <a:lnTo>
                  <a:pt x="6310" y="5503"/>
                </a:lnTo>
                <a:lnTo>
                  <a:pt x="6200" y="5099"/>
                </a:lnTo>
                <a:lnTo>
                  <a:pt x="6090" y="4916"/>
                </a:lnTo>
                <a:lnTo>
                  <a:pt x="5980" y="4733"/>
                </a:lnTo>
                <a:lnTo>
                  <a:pt x="5943" y="4696"/>
                </a:lnTo>
                <a:lnTo>
                  <a:pt x="5906" y="4696"/>
                </a:lnTo>
                <a:lnTo>
                  <a:pt x="5833" y="4733"/>
                </a:lnTo>
                <a:lnTo>
                  <a:pt x="5833" y="4769"/>
                </a:lnTo>
                <a:lnTo>
                  <a:pt x="5796" y="4989"/>
                </a:lnTo>
                <a:lnTo>
                  <a:pt x="5796" y="5173"/>
                </a:lnTo>
                <a:lnTo>
                  <a:pt x="5870" y="5576"/>
                </a:lnTo>
                <a:lnTo>
                  <a:pt x="6053" y="6383"/>
                </a:lnTo>
                <a:lnTo>
                  <a:pt x="6420" y="7887"/>
                </a:lnTo>
                <a:lnTo>
                  <a:pt x="6420" y="7887"/>
                </a:lnTo>
                <a:lnTo>
                  <a:pt x="6163" y="7740"/>
                </a:lnTo>
                <a:lnTo>
                  <a:pt x="5980" y="7520"/>
                </a:lnTo>
                <a:lnTo>
                  <a:pt x="5759" y="7227"/>
                </a:lnTo>
                <a:lnTo>
                  <a:pt x="5576" y="6897"/>
                </a:lnTo>
                <a:lnTo>
                  <a:pt x="5466" y="6567"/>
                </a:lnTo>
                <a:lnTo>
                  <a:pt x="5393" y="6237"/>
                </a:lnTo>
                <a:lnTo>
                  <a:pt x="5246" y="5540"/>
                </a:lnTo>
                <a:lnTo>
                  <a:pt x="5173" y="5209"/>
                </a:lnTo>
                <a:lnTo>
                  <a:pt x="5063" y="4879"/>
                </a:lnTo>
                <a:lnTo>
                  <a:pt x="4916" y="4586"/>
                </a:lnTo>
                <a:lnTo>
                  <a:pt x="4732" y="4366"/>
                </a:lnTo>
                <a:lnTo>
                  <a:pt x="4512" y="4146"/>
                </a:lnTo>
                <a:lnTo>
                  <a:pt x="4292" y="3962"/>
                </a:lnTo>
                <a:lnTo>
                  <a:pt x="4035" y="3816"/>
                </a:lnTo>
                <a:lnTo>
                  <a:pt x="3779" y="3706"/>
                </a:lnTo>
                <a:lnTo>
                  <a:pt x="3485" y="3595"/>
                </a:lnTo>
                <a:lnTo>
                  <a:pt x="3192" y="3522"/>
                </a:lnTo>
                <a:lnTo>
                  <a:pt x="2862" y="3449"/>
                </a:lnTo>
                <a:lnTo>
                  <a:pt x="2128" y="3449"/>
                </a:lnTo>
                <a:lnTo>
                  <a:pt x="1798" y="3522"/>
                </a:lnTo>
                <a:lnTo>
                  <a:pt x="1101" y="3669"/>
                </a:lnTo>
                <a:lnTo>
                  <a:pt x="404" y="3889"/>
                </a:lnTo>
                <a:lnTo>
                  <a:pt x="184" y="3962"/>
                </a:lnTo>
                <a:lnTo>
                  <a:pt x="74" y="4036"/>
                </a:lnTo>
                <a:lnTo>
                  <a:pt x="0" y="4109"/>
                </a:lnTo>
                <a:lnTo>
                  <a:pt x="0" y="4182"/>
                </a:lnTo>
                <a:lnTo>
                  <a:pt x="0" y="4219"/>
                </a:lnTo>
                <a:lnTo>
                  <a:pt x="0" y="4402"/>
                </a:lnTo>
                <a:lnTo>
                  <a:pt x="37" y="4439"/>
                </a:lnTo>
                <a:lnTo>
                  <a:pt x="74" y="4513"/>
                </a:lnTo>
                <a:lnTo>
                  <a:pt x="257" y="4586"/>
                </a:lnTo>
                <a:lnTo>
                  <a:pt x="404" y="4586"/>
                </a:lnTo>
                <a:lnTo>
                  <a:pt x="514" y="4513"/>
                </a:lnTo>
                <a:lnTo>
                  <a:pt x="624" y="4439"/>
                </a:lnTo>
                <a:lnTo>
                  <a:pt x="881" y="4329"/>
                </a:lnTo>
                <a:lnTo>
                  <a:pt x="881" y="4366"/>
                </a:lnTo>
                <a:lnTo>
                  <a:pt x="881" y="4549"/>
                </a:lnTo>
                <a:lnTo>
                  <a:pt x="881" y="4696"/>
                </a:lnTo>
                <a:lnTo>
                  <a:pt x="954" y="5026"/>
                </a:lnTo>
                <a:lnTo>
                  <a:pt x="1211" y="5686"/>
                </a:lnTo>
                <a:lnTo>
                  <a:pt x="1468" y="6493"/>
                </a:lnTo>
                <a:lnTo>
                  <a:pt x="1761" y="7300"/>
                </a:lnTo>
                <a:lnTo>
                  <a:pt x="1798" y="7374"/>
                </a:lnTo>
                <a:lnTo>
                  <a:pt x="1871" y="7447"/>
                </a:lnTo>
                <a:lnTo>
                  <a:pt x="2055" y="7447"/>
                </a:lnTo>
                <a:lnTo>
                  <a:pt x="2128" y="7410"/>
                </a:lnTo>
                <a:lnTo>
                  <a:pt x="2165" y="7337"/>
                </a:lnTo>
                <a:lnTo>
                  <a:pt x="2201" y="7227"/>
                </a:lnTo>
                <a:lnTo>
                  <a:pt x="2201" y="7154"/>
                </a:lnTo>
                <a:lnTo>
                  <a:pt x="1945" y="6383"/>
                </a:lnTo>
                <a:lnTo>
                  <a:pt x="1688" y="5650"/>
                </a:lnTo>
                <a:lnTo>
                  <a:pt x="1468" y="4989"/>
                </a:lnTo>
                <a:lnTo>
                  <a:pt x="1321" y="4696"/>
                </a:lnTo>
                <a:lnTo>
                  <a:pt x="1138" y="4402"/>
                </a:lnTo>
                <a:lnTo>
                  <a:pt x="1211" y="4329"/>
                </a:lnTo>
                <a:lnTo>
                  <a:pt x="1248" y="4329"/>
                </a:lnTo>
                <a:lnTo>
                  <a:pt x="1248" y="4292"/>
                </a:lnTo>
                <a:lnTo>
                  <a:pt x="1211" y="4292"/>
                </a:lnTo>
                <a:lnTo>
                  <a:pt x="1174" y="4256"/>
                </a:lnTo>
                <a:lnTo>
                  <a:pt x="1138" y="4256"/>
                </a:lnTo>
                <a:lnTo>
                  <a:pt x="1504" y="4182"/>
                </a:lnTo>
                <a:lnTo>
                  <a:pt x="1871" y="4109"/>
                </a:lnTo>
                <a:lnTo>
                  <a:pt x="1945" y="4256"/>
                </a:lnTo>
                <a:lnTo>
                  <a:pt x="2055" y="4439"/>
                </a:lnTo>
                <a:lnTo>
                  <a:pt x="2238" y="4879"/>
                </a:lnTo>
                <a:lnTo>
                  <a:pt x="2421" y="5320"/>
                </a:lnTo>
                <a:lnTo>
                  <a:pt x="2495" y="5760"/>
                </a:lnTo>
                <a:lnTo>
                  <a:pt x="2605" y="6200"/>
                </a:lnTo>
                <a:lnTo>
                  <a:pt x="2715" y="6420"/>
                </a:lnTo>
                <a:lnTo>
                  <a:pt x="2788" y="6603"/>
                </a:lnTo>
                <a:lnTo>
                  <a:pt x="2935" y="6787"/>
                </a:lnTo>
                <a:lnTo>
                  <a:pt x="3082" y="6933"/>
                </a:lnTo>
                <a:lnTo>
                  <a:pt x="3228" y="6970"/>
                </a:lnTo>
                <a:lnTo>
                  <a:pt x="3302" y="6933"/>
                </a:lnTo>
                <a:lnTo>
                  <a:pt x="3375" y="6860"/>
                </a:lnTo>
                <a:lnTo>
                  <a:pt x="3375" y="6750"/>
                </a:lnTo>
                <a:lnTo>
                  <a:pt x="3302" y="6530"/>
                </a:lnTo>
                <a:lnTo>
                  <a:pt x="3192" y="6347"/>
                </a:lnTo>
                <a:lnTo>
                  <a:pt x="3082" y="6126"/>
                </a:lnTo>
                <a:lnTo>
                  <a:pt x="3008" y="5943"/>
                </a:lnTo>
                <a:lnTo>
                  <a:pt x="2898" y="5503"/>
                </a:lnTo>
                <a:lnTo>
                  <a:pt x="2788" y="5063"/>
                </a:lnTo>
                <a:lnTo>
                  <a:pt x="2605" y="4549"/>
                </a:lnTo>
                <a:lnTo>
                  <a:pt x="2458" y="4292"/>
                </a:lnTo>
                <a:lnTo>
                  <a:pt x="2311" y="4036"/>
                </a:lnTo>
                <a:lnTo>
                  <a:pt x="2752" y="4036"/>
                </a:lnTo>
                <a:lnTo>
                  <a:pt x="3192" y="4109"/>
                </a:lnTo>
                <a:lnTo>
                  <a:pt x="3192" y="4219"/>
                </a:lnTo>
                <a:lnTo>
                  <a:pt x="3228" y="4366"/>
                </a:lnTo>
                <a:lnTo>
                  <a:pt x="3302" y="4623"/>
                </a:lnTo>
                <a:lnTo>
                  <a:pt x="3522" y="5063"/>
                </a:lnTo>
                <a:lnTo>
                  <a:pt x="3779" y="5833"/>
                </a:lnTo>
                <a:lnTo>
                  <a:pt x="3852" y="5943"/>
                </a:lnTo>
                <a:lnTo>
                  <a:pt x="3889" y="6016"/>
                </a:lnTo>
                <a:lnTo>
                  <a:pt x="3962" y="6090"/>
                </a:lnTo>
                <a:lnTo>
                  <a:pt x="4109" y="6126"/>
                </a:lnTo>
                <a:lnTo>
                  <a:pt x="4146" y="6090"/>
                </a:lnTo>
                <a:lnTo>
                  <a:pt x="4219" y="6053"/>
                </a:lnTo>
                <a:lnTo>
                  <a:pt x="4292" y="5943"/>
                </a:lnTo>
                <a:lnTo>
                  <a:pt x="4292" y="5796"/>
                </a:lnTo>
                <a:lnTo>
                  <a:pt x="4256" y="5686"/>
                </a:lnTo>
                <a:lnTo>
                  <a:pt x="4182" y="5540"/>
                </a:lnTo>
                <a:lnTo>
                  <a:pt x="3852" y="4659"/>
                </a:lnTo>
                <a:lnTo>
                  <a:pt x="3669" y="4292"/>
                </a:lnTo>
                <a:lnTo>
                  <a:pt x="4035" y="4513"/>
                </a:lnTo>
                <a:lnTo>
                  <a:pt x="4182" y="4623"/>
                </a:lnTo>
                <a:lnTo>
                  <a:pt x="4329" y="4769"/>
                </a:lnTo>
                <a:lnTo>
                  <a:pt x="4439" y="4953"/>
                </a:lnTo>
                <a:lnTo>
                  <a:pt x="4512" y="5136"/>
                </a:lnTo>
                <a:lnTo>
                  <a:pt x="4659" y="5540"/>
                </a:lnTo>
                <a:lnTo>
                  <a:pt x="4806" y="6347"/>
                </a:lnTo>
                <a:lnTo>
                  <a:pt x="4842" y="6640"/>
                </a:lnTo>
                <a:lnTo>
                  <a:pt x="4952" y="6933"/>
                </a:lnTo>
                <a:lnTo>
                  <a:pt x="5063" y="7190"/>
                </a:lnTo>
                <a:lnTo>
                  <a:pt x="5209" y="7447"/>
                </a:lnTo>
                <a:lnTo>
                  <a:pt x="5393" y="7704"/>
                </a:lnTo>
                <a:lnTo>
                  <a:pt x="5576" y="7924"/>
                </a:lnTo>
                <a:lnTo>
                  <a:pt x="5759" y="8144"/>
                </a:lnTo>
                <a:lnTo>
                  <a:pt x="5980" y="8327"/>
                </a:lnTo>
                <a:lnTo>
                  <a:pt x="6236" y="8474"/>
                </a:lnTo>
                <a:lnTo>
                  <a:pt x="6493" y="8621"/>
                </a:lnTo>
                <a:lnTo>
                  <a:pt x="6750" y="8694"/>
                </a:lnTo>
                <a:lnTo>
                  <a:pt x="7043" y="8768"/>
                </a:lnTo>
                <a:lnTo>
                  <a:pt x="7300" y="8804"/>
                </a:lnTo>
                <a:lnTo>
                  <a:pt x="7924" y="8804"/>
                </a:lnTo>
                <a:lnTo>
                  <a:pt x="8217" y="8694"/>
                </a:lnTo>
                <a:lnTo>
                  <a:pt x="8511" y="8621"/>
                </a:lnTo>
                <a:lnTo>
                  <a:pt x="8731" y="8474"/>
                </a:lnTo>
                <a:lnTo>
                  <a:pt x="8951" y="8291"/>
                </a:lnTo>
                <a:lnTo>
                  <a:pt x="9171" y="8107"/>
                </a:lnTo>
                <a:lnTo>
                  <a:pt x="9354" y="7887"/>
                </a:lnTo>
                <a:lnTo>
                  <a:pt x="9464" y="7667"/>
                </a:lnTo>
                <a:lnTo>
                  <a:pt x="9611" y="7410"/>
                </a:lnTo>
                <a:lnTo>
                  <a:pt x="9684" y="7117"/>
                </a:lnTo>
                <a:lnTo>
                  <a:pt x="9721" y="6787"/>
                </a:lnTo>
                <a:lnTo>
                  <a:pt x="9758" y="6457"/>
                </a:lnTo>
                <a:lnTo>
                  <a:pt x="9721" y="6090"/>
                </a:lnTo>
                <a:lnTo>
                  <a:pt x="9684" y="5760"/>
                </a:lnTo>
                <a:lnTo>
                  <a:pt x="9538" y="5063"/>
                </a:lnTo>
                <a:lnTo>
                  <a:pt x="9354" y="4366"/>
                </a:lnTo>
                <a:lnTo>
                  <a:pt x="9024" y="2788"/>
                </a:lnTo>
                <a:lnTo>
                  <a:pt x="8951" y="2422"/>
                </a:lnTo>
                <a:lnTo>
                  <a:pt x="8951" y="2238"/>
                </a:lnTo>
                <a:lnTo>
                  <a:pt x="8951" y="2055"/>
                </a:lnTo>
                <a:lnTo>
                  <a:pt x="9024" y="2348"/>
                </a:lnTo>
                <a:lnTo>
                  <a:pt x="9098" y="2568"/>
                </a:lnTo>
                <a:lnTo>
                  <a:pt x="9244" y="2788"/>
                </a:lnTo>
                <a:lnTo>
                  <a:pt x="9391" y="3009"/>
                </a:lnTo>
                <a:lnTo>
                  <a:pt x="9501" y="3082"/>
                </a:lnTo>
                <a:lnTo>
                  <a:pt x="9611" y="3119"/>
                </a:lnTo>
                <a:lnTo>
                  <a:pt x="9684" y="3119"/>
                </a:lnTo>
                <a:lnTo>
                  <a:pt x="9758" y="3082"/>
                </a:lnTo>
                <a:lnTo>
                  <a:pt x="9794" y="3045"/>
                </a:lnTo>
                <a:lnTo>
                  <a:pt x="9831" y="2972"/>
                </a:lnTo>
                <a:lnTo>
                  <a:pt x="9758" y="2788"/>
                </a:lnTo>
                <a:lnTo>
                  <a:pt x="9648" y="2605"/>
                </a:lnTo>
                <a:lnTo>
                  <a:pt x="9464" y="2275"/>
                </a:lnTo>
                <a:lnTo>
                  <a:pt x="9318" y="1908"/>
                </a:lnTo>
                <a:lnTo>
                  <a:pt x="9244" y="1725"/>
                </a:lnTo>
                <a:lnTo>
                  <a:pt x="9134" y="1541"/>
                </a:lnTo>
                <a:lnTo>
                  <a:pt x="9171" y="1505"/>
                </a:lnTo>
                <a:lnTo>
                  <a:pt x="9354" y="1358"/>
                </a:lnTo>
                <a:lnTo>
                  <a:pt x="9538" y="1248"/>
                </a:lnTo>
                <a:lnTo>
                  <a:pt x="9978" y="1101"/>
                </a:lnTo>
                <a:lnTo>
                  <a:pt x="10051" y="1395"/>
                </a:lnTo>
                <a:lnTo>
                  <a:pt x="10125" y="1688"/>
                </a:lnTo>
                <a:lnTo>
                  <a:pt x="10345" y="2238"/>
                </a:lnTo>
                <a:lnTo>
                  <a:pt x="10418" y="2495"/>
                </a:lnTo>
                <a:lnTo>
                  <a:pt x="10491" y="2825"/>
                </a:lnTo>
                <a:lnTo>
                  <a:pt x="10565" y="2972"/>
                </a:lnTo>
                <a:lnTo>
                  <a:pt x="10638" y="3082"/>
                </a:lnTo>
                <a:lnTo>
                  <a:pt x="10748" y="3192"/>
                </a:lnTo>
                <a:lnTo>
                  <a:pt x="10858" y="3229"/>
                </a:lnTo>
                <a:lnTo>
                  <a:pt x="10968" y="3229"/>
                </a:lnTo>
                <a:lnTo>
                  <a:pt x="11042" y="3192"/>
                </a:lnTo>
                <a:lnTo>
                  <a:pt x="11115" y="3119"/>
                </a:lnTo>
                <a:lnTo>
                  <a:pt x="11115" y="3009"/>
                </a:lnTo>
                <a:lnTo>
                  <a:pt x="11115" y="2972"/>
                </a:lnTo>
                <a:lnTo>
                  <a:pt x="11078" y="2899"/>
                </a:lnTo>
                <a:lnTo>
                  <a:pt x="11005" y="2825"/>
                </a:lnTo>
                <a:lnTo>
                  <a:pt x="10932" y="2642"/>
                </a:lnTo>
                <a:lnTo>
                  <a:pt x="10895" y="2458"/>
                </a:lnTo>
                <a:lnTo>
                  <a:pt x="10675" y="1835"/>
                </a:lnTo>
                <a:lnTo>
                  <a:pt x="10528" y="1395"/>
                </a:lnTo>
                <a:lnTo>
                  <a:pt x="10418" y="1174"/>
                </a:lnTo>
                <a:lnTo>
                  <a:pt x="10308" y="991"/>
                </a:lnTo>
                <a:lnTo>
                  <a:pt x="10455" y="918"/>
                </a:lnTo>
                <a:lnTo>
                  <a:pt x="11005" y="734"/>
                </a:lnTo>
                <a:lnTo>
                  <a:pt x="11152" y="1174"/>
                </a:lnTo>
                <a:lnTo>
                  <a:pt x="11298" y="1615"/>
                </a:lnTo>
                <a:lnTo>
                  <a:pt x="11555" y="2348"/>
                </a:lnTo>
                <a:lnTo>
                  <a:pt x="11702" y="2678"/>
                </a:lnTo>
                <a:lnTo>
                  <a:pt x="11775" y="2788"/>
                </a:lnTo>
                <a:lnTo>
                  <a:pt x="11922" y="2899"/>
                </a:lnTo>
                <a:lnTo>
                  <a:pt x="11959" y="2935"/>
                </a:lnTo>
                <a:lnTo>
                  <a:pt x="12032" y="2899"/>
                </a:lnTo>
                <a:lnTo>
                  <a:pt x="12069" y="2899"/>
                </a:lnTo>
                <a:lnTo>
                  <a:pt x="12105" y="2825"/>
                </a:lnTo>
                <a:lnTo>
                  <a:pt x="12142" y="2715"/>
                </a:lnTo>
                <a:lnTo>
                  <a:pt x="12142" y="2568"/>
                </a:lnTo>
                <a:lnTo>
                  <a:pt x="12069" y="2275"/>
                </a:lnTo>
                <a:lnTo>
                  <a:pt x="11812" y="1688"/>
                </a:lnTo>
                <a:lnTo>
                  <a:pt x="11592" y="1101"/>
                </a:lnTo>
                <a:lnTo>
                  <a:pt x="11445" y="698"/>
                </a:lnTo>
                <a:lnTo>
                  <a:pt x="11372" y="588"/>
                </a:lnTo>
                <a:lnTo>
                  <a:pt x="11665" y="441"/>
                </a:lnTo>
                <a:lnTo>
                  <a:pt x="11922" y="294"/>
                </a:lnTo>
                <a:lnTo>
                  <a:pt x="12105" y="147"/>
                </a:lnTo>
                <a:lnTo>
                  <a:pt x="12142" y="111"/>
                </a:lnTo>
                <a:lnTo>
                  <a:pt x="12142" y="74"/>
                </a:lnTo>
                <a:lnTo>
                  <a:pt x="12105" y="37"/>
                </a:lnTo>
                <a:lnTo>
                  <a:pt x="12069" y="1"/>
                </a:lnTo>
                <a:close/>
                <a:moveTo>
                  <a:pt x="4072" y="7080"/>
                </a:moveTo>
                <a:lnTo>
                  <a:pt x="4035" y="7117"/>
                </a:lnTo>
                <a:lnTo>
                  <a:pt x="3999" y="7154"/>
                </a:lnTo>
                <a:lnTo>
                  <a:pt x="3999" y="7337"/>
                </a:lnTo>
                <a:lnTo>
                  <a:pt x="3999" y="7557"/>
                </a:lnTo>
                <a:lnTo>
                  <a:pt x="4072" y="7961"/>
                </a:lnTo>
                <a:lnTo>
                  <a:pt x="4219" y="8327"/>
                </a:lnTo>
                <a:lnTo>
                  <a:pt x="4366" y="8731"/>
                </a:lnTo>
                <a:lnTo>
                  <a:pt x="4439" y="8804"/>
                </a:lnTo>
                <a:lnTo>
                  <a:pt x="4182" y="8988"/>
                </a:lnTo>
                <a:lnTo>
                  <a:pt x="3889" y="9098"/>
                </a:lnTo>
                <a:lnTo>
                  <a:pt x="3852" y="8951"/>
                </a:lnTo>
                <a:lnTo>
                  <a:pt x="3815" y="8804"/>
                </a:lnTo>
                <a:lnTo>
                  <a:pt x="3669" y="8511"/>
                </a:lnTo>
                <a:lnTo>
                  <a:pt x="3522" y="8071"/>
                </a:lnTo>
                <a:lnTo>
                  <a:pt x="3449" y="7887"/>
                </a:lnTo>
                <a:lnTo>
                  <a:pt x="3339" y="7667"/>
                </a:lnTo>
                <a:lnTo>
                  <a:pt x="3228" y="7630"/>
                </a:lnTo>
                <a:lnTo>
                  <a:pt x="3155" y="7630"/>
                </a:lnTo>
                <a:lnTo>
                  <a:pt x="3045" y="7704"/>
                </a:lnTo>
                <a:lnTo>
                  <a:pt x="3045" y="7777"/>
                </a:lnTo>
                <a:lnTo>
                  <a:pt x="3082" y="7997"/>
                </a:lnTo>
                <a:lnTo>
                  <a:pt x="3118" y="8217"/>
                </a:lnTo>
                <a:lnTo>
                  <a:pt x="3265" y="8658"/>
                </a:lnTo>
                <a:lnTo>
                  <a:pt x="3339" y="8951"/>
                </a:lnTo>
                <a:lnTo>
                  <a:pt x="3412" y="9098"/>
                </a:lnTo>
                <a:lnTo>
                  <a:pt x="3485" y="9244"/>
                </a:lnTo>
                <a:lnTo>
                  <a:pt x="2825" y="9428"/>
                </a:lnTo>
                <a:lnTo>
                  <a:pt x="2788" y="9281"/>
                </a:lnTo>
                <a:lnTo>
                  <a:pt x="2642" y="8768"/>
                </a:lnTo>
                <a:lnTo>
                  <a:pt x="2532" y="8547"/>
                </a:lnTo>
                <a:lnTo>
                  <a:pt x="2385" y="8327"/>
                </a:lnTo>
                <a:lnTo>
                  <a:pt x="2385" y="8254"/>
                </a:lnTo>
                <a:lnTo>
                  <a:pt x="2385" y="8217"/>
                </a:lnTo>
                <a:lnTo>
                  <a:pt x="2421" y="8181"/>
                </a:lnTo>
                <a:lnTo>
                  <a:pt x="2421" y="8144"/>
                </a:lnTo>
                <a:lnTo>
                  <a:pt x="2421" y="8107"/>
                </a:lnTo>
                <a:lnTo>
                  <a:pt x="2385" y="8107"/>
                </a:lnTo>
                <a:lnTo>
                  <a:pt x="2275" y="8144"/>
                </a:lnTo>
                <a:lnTo>
                  <a:pt x="2128" y="8144"/>
                </a:lnTo>
                <a:lnTo>
                  <a:pt x="2055" y="8181"/>
                </a:lnTo>
                <a:lnTo>
                  <a:pt x="2018" y="8254"/>
                </a:lnTo>
                <a:lnTo>
                  <a:pt x="1981" y="8327"/>
                </a:lnTo>
                <a:lnTo>
                  <a:pt x="1981" y="8401"/>
                </a:lnTo>
                <a:lnTo>
                  <a:pt x="2165" y="8841"/>
                </a:lnTo>
                <a:lnTo>
                  <a:pt x="2348" y="9318"/>
                </a:lnTo>
                <a:lnTo>
                  <a:pt x="2385" y="9575"/>
                </a:lnTo>
                <a:lnTo>
                  <a:pt x="1945" y="9685"/>
                </a:lnTo>
                <a:lnTo>
                  <a:pt x="1871" y="9721"/>
                </a:lnTo>
                <a:lnTo>
                  <a:pt x="1798" y="9795"/>
                </a:lnTo>
                <a:lnTo>
                  <a:pt x="1798" y="9868"/>
                </a:lnTo>
                <a:lnTo>
                  <a:pt x="1761" y="9941"/>
                </a:lnTo>
                <a:lnTo>
                  <a:pt x="1798" y="10015"/>
                </a:lnTo>
                <a:lnTo>
                  <a:pt x="1835" y="10088"/>
                </a:lnTo>
                <a:lnTo>
                  <a:pt x="1908" y="10161"/>
                </a:lnTo>
                <a:lnTo>
                  <a:pt x="1981" y="10198"/>
                </a:lnTo>
                <a:lnTo>
                  <a:pt x="2275" y="10198"/>
                </a:lnTo>
                <a:lnTo>
                  <a:pt x="2385" y="10125"/>
                </a:lnTo>
                <a:lnTo>
                  <a:pt x="2495" y="10088"/>
                </a:lnTo>
                <a:lnTo>
                  <a:pt x="2532" y="10051"/>
                </a:lnTo>
                <a:lnTo>
                  <a:pt x="2568" y="10088"/>
                </a:lnTo>
                <a:lnTo>
                  <a:pt x="2605" y="10125"/>
                </a:lnTo>
                <a:lnTo>
                  <a:pt x="2678" y="10125"/>
                </a:lnTo>
                <a:lnTo>
                  <a:pt x="2788" y="10088"/>
                </a:lnTo>
                <a:lnTo>
                  <a:pt x="2825" y="9978"/>
                </a:lnTo>
                <a:lnTo>
                  <a:pt x="3265" y="9868"/>
                </a:lnTo>
                <a:lnTo>
                  <a:pt x="3742" y="9721"/>
                </a:lnTo>
                <a:lnTo>
                  <a:pt x="4146" y="9575"/>
                </a:lnTo>
                <a:lnTo>
                  <a:pt x="4549" y="9354"/>
                </a:lnTo>
                <a:lnTo>
                  <a:pt x="4732" y="9208"/>
                </a:lnTo>
                <a:lnTo>
                  <a:pt x="4879" y="9061"/>
                </a:lnTo>
                <a:lnTo>
                  <a:pt x="5026" y="8841"/>
                </a:lnTo>
                <a:lnTo>
                  <a:pt x="5136" y="8621"/>
                </a:lnTo>
                <a:lnTo>
                  <a:pt x="5209" y="8401"/>
                </a:lnTo>
                <a:lnTo>
                  <a:pt x="5173" y="8181"/>
                </a:lnTo>
                <a:lnTo>
                  <a:pt x="5099" y="7997"/>
                </a:lnTo>
                <a:lnTo>
                  <a:pt x="5026" y="7887"/>
                </a:lnTo>
                <a:lnTo>
                  <a:pt x="4952" y="7814"/>
                </a:lnTo>
                <a:lnTo>
                  <a:pt x="4842" y="7814"/>
                </a:lnTo>
                <a:lnTo>
                  <a:pt x="4806" y="7851"/>
                </a:lnTo>
                <a:lnTo>
                  <a:pt x="4806" y="7887"/>
                </a:lnTo>
                <a:lnTo>
                  <a:pt x="4732" y="8327"/>
                </a:lnTo>
                <a:lnTo>
                  <a:pt x="4512" y="7667"/>
                </a:lnTo>
                <a:lnTo>
                  <a:pt x="4366" y="7374"/>
                </a:lnTo>
                <a:lnTo>
                  <a:pt x="4182" y="7117"/>
                </a:lnTo>
                <a:lnTo>
                  <a:pt x="4146" y="708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743" name="Google Shape;743;p15"/>
          <p:cNvSpPr/>
          <p:nvPr/>
        </p:nvSpPr>
        <p:spPr>
          <a:xfrm>
            <a:off x="4489179" y="4206693"/>
            <a:ext cx="180033" cy="373539"/>
          </a:xfrm>
          <a:custGeom>
            <a:avLst/>
            <a:gdLst/>
            <a:ahLst/>
            <a:cxnLst/>
            <a:rect l="l" t="t" r="r" b="b"/>
            <a:pathLst>
              <a:path w="6347" h="13169" extrusionOk="0">
                <a:moveTo>
                  <a:pt x="588" y="330"/>
                </a:moveTo>
                <a:lnTo>
                  <a:pt x="808" y="367"/>
                </a:lnTo>
                <a:lnTo>
                  <a:pt x="1028" y="440"/>
                </a:lnTo>
                <a:lnTo>
                  <a:pt x="1211" y="550"/>
                </a:lnTo>
                <a:lnTo>
                  <a:pt x="1395" y="734"/>
                </a:lnTo>
                <a:lnTo>
                  <a:pt x="1578" y="917"/>
                </a:lnTo>
                <a:lnTo>
                  <a:pt x="1688" y="1101"/>
                </a:lnTo>
                <a:lnTo>
                  <a:pt x="1798" y="1321"/>
                </a:lnTo>
                <a:lnTo>
                  <a:pt x="1908" y="1541"/>
                </a:lnTo>
                <a:lnTo>
                  <a:pt x="1982" y="1761"/>
                </a:lnTo>
                <a:lnTo>
                  <a:pt x="2018" y="2018"/>
                </a:lnTo>
                <a:lnTo>
                  <a:pt x="2018" y="2458"/>
                </a:lnTo>
                <a:lnTo>
                  <a:pt x="2018" y="2495"/>
                </a:lnTo>
                <a:lnTo>
                  <a:pt x="1982" y="2421"/>
                </a:lnTo>
                <a:lnTo>
                  <a:pt x="1762" y="1944"/>
                </a:lnTo>
                <a:lnTo>
                  <a:pt x="1615" y="1724"/>
                </a:lnTo>
                <a:lnTo>
                  <a:pt x="1432" y="1504"/>
                </a:lnTo>
                <a:lnTo>
                  <a:pt x="1395" y="1467"/>
                </a:lnTo>
                <a:lnTo>
                  <a:pt x="1322" y="1467"/>
                </a:lnTo>
                <a:lnTo>
                  <a:pt x="1285" y="1504"/>
                </a:lnTo>
                <a:lnTo>
                  <a:pt x="1285" y="1578"/>
                </a:lnTo>
                <a:lnTo>
                  <a:pt x="1322" y="1834"/>
                </a:lnTo>
                <a:lnTo>
                  <a:pt x="1395" y="2128"/>
                </a:lnTo>
                <a:lnTo>
                  <a:pt x="1615" y="2641"/>
                </a:lnTo>
                <a:lnTo>
                  <a:pt x="1725" y="2935"/>
                </a:lnTo>
                <a:lnTo>
                  <a:pt x="1615" y="2861"/>
                </a:lnTo>
                <a:lnTo>
                  <a:pt x="1468" y="2715"/>
                </a:lnTo>
                <a:lnTo>
                  <a:pt x="1248" y="2348"/>
                </a:lnTo>
                <a:lnTo>
                  <a:pt x="1065" y="1981"/>
                </a:lnTo>
                <a:lnTo>
                  <a:pt x="955" y="1724"/>
                </a:lnTo>
                <a:lnTo>
                  <a:pt x="845" y="1394"/>
                </a:lnTo>
                <a:lnTo>
                  <a:pt x="735" y="1027"/>
                </a:lnTo>
                <a:lnTo>
                  <a:pt x="661" y="697"/>
                </a:lnTo>
                <a:lnTo>
                  <a:pt x="588" y="330"/>
                </a:lnTo>
                <a:close/>
                <a:moveTo>
                  <a:pt x="3706" y="2825"/>
                </a:moveTo>
                <a:lnTo>
                  <a:pt x="3926" y="2861"/>
                </a:lnTo>
                <a:lnTo>
                  <a:pt x="4109" y="2935"/>
                </a:lnTo>
                <a:lnTo>
                  <a:pt x="4733" y="3118"/>
                </a:lnTo>
                <a:lnTo>
                  <a:pt x="4990" y="3228"/>
                </a:lnTo>
                <a:lnTo>
                  <a:pt x="5283" y="3375"/>
                </a:lnTo>
                <a:lnTo>
                  <a:pt x="5503" y="3522"/>
                </a:lnTo>
                <a:lnTo>
                  <a:pt x="5687" y="3668"/>
                </a:lnTo>
                <a:lnTo>
                  <a:pt x="5687" y="3668"/>
                </a:lnTo>
                <a:lnTo>
                  <a:pt x="5540" y="3632"/>
                </a:lnTo>
                <a:lnTo>
                  <a:pt x="5467" y="3632"/>
                </a:lnTo>
                <a:lnTo>
                  <a:pt x="5393" y="3705"/>
                </a:lnTo>
                <a:lnTo>
                  <a:pt x="5356" y="3778"/>
                </a:lnTo>
                <a:lnTo>
                  <a:pt x="5393" y="3888"/>
                </a:lnTo>
                <a:lnTo>
                  <a:pt x="5026" y="4035"/>
                </a:lnTo>
                <a:lnTo>
                  <a:pt x="4660" y="4109"/>
                </a:lnTo>
                <a:lnTo>
                  <a:pt x="4293" y="4182"/>
                </a:lnTo>
                <a:lnTo>
                  <a:pt x="3889" y="4182"/>
                </a:lnTo>
                <a:lnTo>
                  <a:pt x="3449" y="4109"/>
                </a:lnTo>
                <a:lnTo>
                  <a:pt x="3046" y="3999"/>
                </a:lnTo>
                <a:lnTo>
                  <a:pt x="2862" y="3925"/>
                </a:lnTo>
                <a:lnTo>
                  <a:pt x="2642" y="3815"/>
                </a:lnTo>
                <a:lnTo>
                  <a:pt x="2459" y="3668"/>
                </a:lnTo>
                <a:lnTo>
                  <a:pt x="2349" y="3595"/>
                </a:lnTo>
                <a:lnTo>
                  <a:pt x="2312" y="3522"/>
                </a:lnTo>
                <a:lnTo>
                  <a:pt x="2532" y="3668"/>
                </a:lnTo>
                <a:lnTo>
                  <a:pt x="2789" y="3815"/>
                </a:lnTo>
                <a:lnTo>
                  <a:pt x="3046" y="3888"/>
                </a:lnTo>
                <a:lnTo>
                  <a:pt x="3339" y="3999"/>
                </a:lnTo>
                <a:lnTo>
                  <a:pt x="3596" y="4035"/>
                </a:lnTo>
                <a:lnTo>
                  <a:pt x="3889" y="4109"/>
                </a:lnTo>
                <a:lnTo>
                  <a:pt x="4073" y="4109"/>
                </a:lnTo>
                <a:lnTo>
                  <a:pt x="4183" y="4072"/>
                </a:lnTo>
                <a:lnTo>
                  <a:pt x="4329" y="4035"/>
                </a:lnTo>
                <a:lnTo>
                  <a:pt x="4439" y="3962"/>
                </a:lnTo>
                <a:lnTo>
                  <a:pt x="4476" y="3888"/>
                </a:lnTo>
                <a:lnTo>
                  <a:pt x="4439" y="3778"/>
                </a:lnTo>
                <a:lnTo>
                  <a:pt x="4329" y="3705"/>
                </a:lnTo>
                <a:lnTo>
                  <a:pt x="4219" y="3632"/>
                </a:lnTo>
                <a:lnTo>
                  <a:pt x="3963" y="3595"/>
                </a:lnTo>
                <a:lnTo>
                  <a:pt x="3706" y="3558"/>
                </a:lnTo>
                <a:lnTo>
                  <a:pt x="3449" y="3522"/>
                </a:lnTo>
                <a:lnTo>
                  <a:pt x="2715" y="3338"/>
                </a:lnTo>
                <a:lnTo>
                  <a:pt x="2862" y="3228"/>
                </a:lnTo>
                <a:lnTo>
                  <a:pt x="3082" y="3081"/>
                </a:lnTo>
                <a:lnTo>
                  <a:pt x="3302" y="2935"/>
                </a:lnTo>
                <a:lnTo>
                  <a:pt x="3486" y="2861"/>
                </a:lnTo>
                <a:lnTo>
                  <a:pt x="3706" y="2825"/>
                </a:lnTo>
                <a:close/>
                <a:moveTo>
                  <a:pt x="1285" y="5686"/>
                </a:moveTo>
                <a:lnTo>
                  <a:pt x="1725" y="5723"/>
                </a:lnTo>
                <a:lnTo>
                  <a:pt x="1762" y="5723"/>
                </a:lnTo>
                <a:lnTo>
                  <a:pt x="1835" y="5869"/>
                </a:lnTo>
                <a:lnTo>
                  <a:pt x="1908" y="5943"/>
                </a:lnTo>
                <a:lnTo>
                  <a:pt x="2018" y="5943"/>
                </a:lnTo>
                <a:lnTo>
                  <a:pt x="2129" y="5869"/>
                </a:lnTo>
                <a:lnTo>
                  <a:pt x="2165" y="5759"/>
                </a:lnTo>
                <a:lnTo>
                  <a:pt x="2642" y="5796"/>
                </a:lnTo>
                <a:lnTo>
                  <a:pt x="3082" y="5796"/>
                </a:lnTo>
                <a:lnTo>
                  <a:pt x="3339" y="5833"/>
                </a:lnTo>
                <a:lnTo>
                  <a:pt x="3522" y="5869"/>
                </a:lnTo>
                <a:lnTo>
                  <a:pt x="3522" y="6016"/>
                </a:lnTo>
                <a:lnTo>
                  <a:pt x="3376" y="5979"/>
                </a:lnTo>
                <a:lnTo>
                  <a:pt x="3266" y="6016"/>
                </a:lnTo>
                <a:lnTo>
                  <a:pt x="3119" y="6089"/>
                </a:lnTo>
                <a:lnTo>
                  <a:pt x="3082" y="6163"/>
                </a:lnTo>
                <a:lnTo>
                  <a:pt x="3082" y="6236"/>
                </a:lnTo>
                <a:lnTo>
                  <a:pt x="2752" y="6236"/>
                </a:lnTo>
                <a:lnTo>
                  <a:pt x="1322" y="6163"/>
                </a:lnTo>
                <a:lnTo>
                  <a:pt x="808" y="6089"/>
                </a:lnTo>
                <a:lnTo>
                  <a:pt x="515" y="6053"/>
                </a:lnTo>
                <a:lnTo>
                  <a:pt x="258" y="6089"/>
                </a:lnTo>
                <a:lnTo>
                  <a:pt x="368" y="5943"/>
                </a:lnTo>
                <a:lnTo>
                  <a:pt x="515" y="5833"/>
                </a:lnTo>
                <a:lnTo>
                  <a:pt x="661" y="5723"/>
                </a:lnTo>
                <a:lnTo>
                  <a:pt x="808" y="5686"/>
                </a:lnTo>
                <a:close/>
                <a:moveTo>
                  <a:pt x="2239" y="6676"/>
                </a:moveTo>
                <a:lnTo>
                  <a:pt x="3009" y="6713"/>
                </a:lnTo>
                <a:lnTo>
                  <a:pt x="3156" y="6750"/>
                </a:lnTo>
                <a:lnTo>
                  <a:pt x="3156" y="7997"/>
                </a:lnTo>
                <a:lnTo>
                  <a:pt x="3119" y="9244"/>
                </a:lnTo>
                <a:lnTo>
                  <a:pt x="2422" y="9354"/>
                </a:lnTo>
                <a:lnTo>
                  <a:pt x="2422" y="8951"/>
                </a:lnTo>
                <a:lnTo>
                  <a:pt x="2312" y="7630"/>
                </a:lnTo>
                <a:lnTo>
                  <a:pt x="2275" y="6933"/>
                </a:lnTo>
                <a:lnTo>
                  <a:pt x="2239" y="6676"/>
                </a:lnTo>
                <a:close/>
                <a:moveTo>
                  <a:pt x="1065" y="6566"/>
                </a:moveTo>
                <a:lnTo>
                  <a:pt x="1872" y="6676"/>
                </a:lnTo>
                <a:lnTo>
                  <a:pt x="1835" y="6786"/>
                </a:lnTo>
                <a:lnTo>
                  <a:pt x="1835" y="6933"/>
                </a:lnTo>
                <a:lnTo>
                  <a:pt x="1872" y="7226"/>
                </a:lnTo>
                <a:lnTo>
                  <a:pt x="1945" y="8804"/>
                </a:lnTo>
                <a:lnTo>
                  <a:pt x="1982" y="9391"/>
                </a:lnTo>
                <a:lnTo>
                  <a:pt x="1542" y="9391"/>
                </a:lnTo>
                <a:lnTo>
                  <a:pt x="1101" y="9427"/>
                </a:lnTo>
                <a:lnTo>
                  <a:pt x="1028" y="8254"/>
                </a:lnTo>
                <a:lnTo>
                  <a:pt x="955" y="7410"/>
                </a:lnTo>
                <a:lnTo>
                  <a:pt x="918" y="6970"/>
                </a:lnTo>
                <a:lnTo>
                  <a:pt x="808" y="6566"/>
                </a:lnTo>
                <a:close/>
                <a:moveTo>
                  <a:pt x="3082" y="9721"/>
                </a:moveTo>
                <a:lnTo>
                  <a:pt x="3009" y="10454"/>
                </a:lnTo>
                <a:lnTo>
                  <a:pt x="2972" y="10454"/>
                </a:lnTo>
                <a:lnTo>
                  <a:pt x="2862" y="10418"/>
                </a:lnTo>
                <a:lnTo>
                  <a:pt x="2752" y="10418"/>
                </a:lnTo>
                <a:lnTo>
                  <a:pt x="2605" y="10454"/>
                </a:lnTo>
                <a:lnTo>
                  <a:pt x="2495" y="10528"/>
                </a:lnTo>
                <a:lnTo>
                  <a:pt x="2495" y="10418"/>
                </a:lnTo>
                <a:lnTo>
                  <a:pt x="2459" y="9831"/>
                </a:lnTo>
                <a:lnTo>
                  <a:pt x="2789" y="9794"/>
                </a:lnTo>
                <a:lnTo>
                  <a:pt x="3082" y="9721"/>
                </a:lnTo>
                <a:close/>
                <a:moveTo>
                  <a:pt x="1138" y="9758"/>
                </a:moveTo>
                <a:lnTo>
                  <a:pt x="1358" y="9831"/>
                </a:lnTo>
                <a:lnTo>
                  <a:pt x="1542" y="9831"/>
                </a:lnTo>
                <a:lnTo>
                  <a:pt x="1982" y="9868"/>
                </a:lnTo>
                <a:lnTo>
                  <a:pt x="2018" y="10088"/>
                </a:lnTo>
                <a:lnTo>
                  <a:pt x="1982" y="10124"/>
                </a:lnTo>
                <a:lnTo>
                  <a:pt x="1688" y="10088"/>
                </a:lnTo>
                <a:lnTo>
                  <a:pt x="1615" y="10124"/>
                </a:lnTo>
                <a:lnTo>
                  <a:pt x="1542" y="10161"/>
                </a:lnTo>
                <a:lnTo>
                  <a:pt x="1542" y="10234"/>
                </a:lnTo>
                <a:lnTo>
                  <a:pt x="1578" y="10308"/>
                </a:lnTo>
                <a:lnTo>
                  <a:pt x="1725" y="10454"/>
                </a:lnTo>
                <a:lnTo>
                  <a:pt x="1945" y="10491"/>
                </a:lnTo>
                <a:lnTo>
                  <a:pt x="2018" y="10491"/>
                </a:lnTo>
                <a:lnTo>
                  <a:pt x="2018" y="10748"/>
                </a:lnTo>
                <a:lnTo>
                  <a:pt x="1798" y="10785"/>
                </a:lnTo>
                <a:lnTo>
                  <a:pt x="1798" y="10748"/>
                </a:lnTo>
                <a:lnTo>
                  <a:pt x="1762" y="10748"/>
                </a:lnTo>
                <a:lnTo>
                  <a:pt x="1688" y="10785"/>
                </a:lnTo>
                <a:lnTo>
                  <a:pt x="1615" y="10821"/>
                </a:lnTo>
                <a:lnTo>
                  <a:pt x="1542" y="10895"/>
                </a:lnTo>
                <a:lnTo>
                  <a:pt x="1505" y="11005"/>
                </a:lnTo>
                <a:lnTo>
                  <a:pt x="1542" y="11078"/>
                </a:lnTo>
                <a:lnTo>
                  <a:pt x="1652" y="11151"/>
                </a:lnTo>
                <a:lnTo>
                  <a:pt x="2055" y="11151"/>
                </a:lnTo>
                <a:lnTo>
                  <a:pt x="2129" y="11408"/>
                </a:lnTo>
                <a:lnTo>
                  <a:pt x="2239" y="11592"/>
                </a:lnTo>
                <a:lnTo>
                  <a:pt x="2275" y="11628"/>
                </a:lnTo>
                <a:lnTo>
                  <a:pt x="2349" y="11628"/>
                </a:lnTo>
                <a:lnTo>
                  <a:pt x="2422" y="11592"/>
                </a:lnTo>
                <a:lnTo>
                  <a:pt x="2459" y="11555"/>
                </a:lnTo>
                <a:lnTo>
                  <a:pt x="2532" y="11371"/>
                </a:lnTo>
                <a:lnTo>
                  <a:pt x="2569" y="11188"/>
                </a:lnTo>
                <a:lnTo>
                  <a:pt x="2569" y="11005"/>
                </a:lnTo>
                <a:lnTo>
                  <a:pt x="2532" y="10785"/>
                </a:lnTo>
                <a:lnTo>
                  <a:pt x="2679" y="10821"/>
                </a:lnTo>
                <a:lnTo>
                  <a:pt x="3009" y="10821"/>
                </a:lnTo>
                <a:lnTo>
                  <a:pt x="2936" y="11408"/>
                </a:lnTo>
                <a:lnTo>
                  <a:pt x="2862" y="11812"/>
                </a:lnTo>
                <a:lnTo>
                  <a:pt x="2825" y="11995"/>
                </a:lnTo>
                <a:lnTo>
                  <a:pt x="2752" y="12178"/>
                </a:lnTo>
                <a:lnTo>
                  <a:pt x="2642" y="12362"/>
                </a:lnTo>
                <a:lnTo>
                  <a:pt x="2532" y="12472"/>
                </a:lnTo>
                <a:lnTo>
                  <a:pt x="2349" y="12582"/>
                </a:lnTo>
                <a:lnTo>
                  <a:pt x="2129" y="12619"/>
                </a:lnTo>
                <a:lnTo>
                  <a:pt x="1945" y="12619"/>
                </a:lnTo>
                <a:lnTo>
                  <a:pt x="1798" y="12582"/>
                </a:lnTo>
                <a:lnTo>
                  <a:pt x="1652" y="12472"/>
                </a:lnTo>
                <a:lnTo>
                  <a:pt x="1505" y="12362"/>
                </a:lnTo>
                <a:lnTo>
                  <a:pt x="1432" y="12215"/>
                </a:lnTo>
                <a:lnTo>
                  <a:pt x="1322" y="12068"/>
                </a:lnTo>
                <a:lnTo>
                  <a:pt x="1211" y="11738"/>
                </a:lnTo>
                <a:lnTo>
                  <a:pt x="1138" y="11335"/>
                </a:lnTo>
                <a:lnTo>
                  <a:pt x="1138" y="10858"/>
                </a:lnTo>
                <a:lnTo>
                  <a:pt x="1138" y="10014"/>
                </a:lnTo>
                <a:lnTo>
                  <a:pt x="1138" y="9758"/>
                </a:lnTo>
                <a:close/>
                <a:moveTo>
                  <a:pt x="625" y="0"/>
                </a:moveTo>
                <a:lnTo>
                  <a:pt x="478" y="37"/>
                </a:lnTo>
                <a:lnTo>
                  <a:pt x="331" y="110"/>
                </a:lnTo>
                <a:lnTo>
                  <a:pt x="294" y="184"/>
                </a:lnTo>
                <a:lnTo>
                  <a:pt x="294" y="220"/>
                </a:lnTo>
                <a:lnTo>
                  <a:pt x="294" y="294"/>
                </a:lnTo>
                <a:lnTo>
                  <a:pt x="331" y="330"/>
                </a:lnTo>
                <a:lnTo>
                  <a:pt x="294" y="587"/>
                </a:lnTo>
                <a:lnTo>
                  <a:pt x="294" y="844"/>
                </a:lnTo>
                <a:lnTo>
                  <a:pt x="331" y="1101"/>
                </a:lnTo>
                <a:lnTo>
                  <a:pt x="368" y="1321"/>
                </a:lnTo>
                <a:lnTo>
                  <a:pt x="551" y="1834"/>
                </a:lnTo>
                <a:lnTo>
                  <a:pt x="735" y="2274"/>
                </a:lnTo>
                <a:lnTo>
                  <a:pt x="918" y="2641"/>
                </a:lnTo>
                <a:lnTo>
                  <a:pt x="1175" y="3008"/>
                </a:lnTo>
                <a:lnTo>
                  <a:pt x="1322" y="3155"/>
                </a:lnTo>
                <a:lnTo>
                  <a:pt x="1505" y="3265"/>
                </a:lnTo>
                <a:lnTo>
                  <a:pt x="1652" y="3375"/>
                </a:lnTo>
                <a:lnTo>
                  <a:pt x="1872" y="3375"/>
                </a:lnTo>
                <a:lnTo>
                  <a:pt x="1798" y="3815"/>
                </a:lnTo>
                <a:lnTo>
                  <a:pt x="1725" y="4365"/>
                </a:lnTo>
                <a:lnTo>
                  <a:pt x="1725" y="4659"/>
                </a:lnTo>
                <a:lnTo>
                  <a:pt x="1762" y="4806"/>
                </a:lnTo>
                <a:lnTo>
                  <a:pt x="1798" y="4916"/>
                </a:lnTo>
                <a:lnTo>
                  <a:pt x="1762" y="5319"/>
                </a:lnTo>
                <a:lnTo>
                  <a:pt x="1615" y="5319"/>
                </a:lnTo>
                <a:lnTo>
                  <a:pt x="1138" y="5282"/>
                </a:lnTo>
                <a:lnTo>
                  <a:pt x="918" y="5246"/>
                </a:lnTo>
                <a:lnTo>
                  <a:pt x="698" y="5282"/>
                </a:lnTo>
                <a:lnTo>
                  <a:pt x="404" y="5392"/>
                </a:lnTo>
                <a:lnTo>
                  <a:pt x="294" y="5466"/>
                </a:lnTo>
                <a:lnTo>
                  <a:pt x="184" y="5576"/>
                </a:lnTo>
                <a:lnTo>
                  <a:pt x="111" y="5686"/>
                </a:lnTo>
                <a:lnTo>
                  <a:pt x="74" y="5796"/>
                </a:lnTo>
                <a:lnTo>
                  <a:pt x="38" y="5943"/>
                </a:lnTo>
                <a:lnTo>
                  <a:pt x="1" y="6089"/>
                </a:lnTo>
                <a:lnTo>
                  <a:pt x="38" y="6163"/>
                </a:lnTo>
                <a:lnTo>
                  <a:pt x="111" y="6199"/>
                </a:lnTo>
                <a:lnTo>
                  <a:pt x="38" y="6273"/>
                </a:lnTo>
                <a:lnTo>
                  <a:pt x="38" y="6346"/>
                </a:lnTo>
                <a:lnTo>
                  <a:pt x="38" y="6456"/>
                </a:lnTo>
                <a:lnTo>
                  <a:pt x="111" y="6530"/>
                </a:lnTo>
                <a:lnTo>
                  <a:pt x="184" y="6566"/>
                </a:lnTo>
                <a:lnTo>
                  <a:pt x="294" y="6566"/>
                </a:lnTo>
                <a:lnTo>
                  <a:pt x="368" y="6493"/>
                </a:lnTo>
                <a:lnTo>
                  <a:pt x="441" y="6493"/>
                </a:lnTo>
                <a:lnTo>
                  <a:pt x="441" y="6530"/>
                </a:lnTo>
                <a:lnTo>
                  <a:pt x="441" y="6786"/>
                </a:lnTo>
                <a:lnTo>
                  <a:pt x="441" y="7080"/>
                </a:lnTo>
                <a:lnTo>
                  <a:pt x="515" y="7593"/>
                </a:lnTo>
                <a:lnTo>
                  <a:pt x="588" y="8657"/>
                </a:lnTo>
                <a:lnTo>
                  <a:pt x="625" y="9721"/>
                </a:lnTo>
                <a:lnTo>
                  <a:pt x="625" y="10785"/>
                </a:lnTo>
                <a:lnTo>
                  <a:pt x="661" y="11225"/>
                </a:lnTo>
                <a:lnTo>
                  <a:pt x="698" y="11665"/>
                </a:lnTo>
                <a:lnTo>
                  <a:pt x="808" y="12105"/>
                </a:lnTo>
                <a:lnTo>
                  <a:pt x="881" y="12289"/>
                </a:lnTo>
                <a:lnTo>
                  <a:pt x="991" y="12509"/>
                </a:lnTo>
                <a:lnTo>
                  <a:pt x="1065" y="12655"/>
                </a:lnTo>
                <a:lnTo>
                  <a:pt x="1175" y="12765"/>
                </a:lnTo>
                <a:lnTo>
                  <a:pt x="1322" y="12912"/>
                </a:lnTo>
                <a:lnTo>
                  <a:pt x="1468" y="12985"/>
                </a:lnTo>
                <a:lnTo>
                  <a:pt x="1615" y="13059"/>
                </a:lnTo>
                <a:lnTo>
                  <a:pt x="1798" y="13096"/>
                </a:lnTo>
                <a:lnTo>
                  <a:pt x="1945" y="13132"/>
                </a:lnTo>
                <a:lnTo>
                  <a:pt x="2129" y="13169"/>
                </a:lnTo>
                <a:lnTo>
                  <a:pt x="2349" y="13132"/>
                </a:lnTo>
                <a:lnTo>
                  <a:pt x="2569" y="13096"/>
                </a:lnTo>
                <a:lnTo>
                  <a:pt x="2752" y="12985"/>
                </a:lnTo>
                <a:lnTo>
                  <a:pt x="2899" y="12875"/>
                </a:lnTo>
                <a:lnTo>
                  <a:pt x="3009" y="12765"/>
                </a:lnTo>
                <a:lnTo>
                  <a:pt x="3119" y="12582"/>
                </a:lnTo>
                <a:lnTo>
                  <a:pt x="3302" y="12215"/>
                </a:lnTo>
                <a:lnTo>
                  <a:pt x="3412" y="11812"/>
                </a:lnTo>
                <a:lnTo>
                  <a:pt x="3449" y="11408"/>
                </a:lnTo>
                <a:lnTo>
                  <a:pt x="3522" y="10601"/>
                </a:lnTo>
                <a:lnTo>
                  <a:pt x="3632" y="9647"/>
                </a:lnTo>
                <a:lnTo>
                  <a:pt x="3669" y="8657"/>
                </a:lnTo>
                <a:lnTo>
                  <a:pt x="3669" y="7667"/>
                </a:lnTo>
                <a:lnTo>
                  <a:pt x="3669" y="6676"/>
                </a:lnTo>
                <a:lnTo>
                  <a:pt x="3743" y="6603"/>
                </a:lnTo>
                <a:lnTo>
                  <a:pt x="3779" y="6530"/>
                </a:lnTo>
                <a:lnTo>
                  <a:pt x="3779" y="6456"/>
                </a:lnTo>
                <a:lnTo>
                  <a:pt x="3889" y="6273"/>
                </a:lnTo>
                <a:lnTo>
                  <a:pt x="3963" y="6053"/>
                </a:lnTo>
                <a:lnTo>
                  <a:pt x="3999" y="5833"/>
                </a:lnTo>
                <a:lnTo>
                  <a:pt x="3963" y="5723"/>
                </a:lnTo>
                <a:lnTo>
                  <a:pt x="3926" y="5612"/>
                </a:lnTo>
                <a:lnTo>
                  <a:pt x="3816" y="5502"/>
                </a:lnTo>
                <a:lnTo>
                  <a:pt x="3669" y="5429"/>
                </a:lnTo>
                <a:lnTo>
                  <a:pt x="3486" y="5392"/>
                </a:lnTo>
                <a:lnTo>
                  <a:pt x="3266" y="5356"/>
                </a:lnTo>
                <a:lnTo>
                  <a:pt x="2532" y="5356"/>
                </a:lnTo>
                <a:lnTo>
                  <a:pt x="2165" y="5319"/>
                </a:lnTo>
                <a:lnTo>
                  <a:pt x="2092" y="4806"/>
                </a:lnTo>
                <a:lnTo>
                  <a:pt x="2165" y="4585"/>
                </a:lnTo>
                <a:lnTo>
                  <a:pt x="2165" y="4365"/>
                </a:lnTo>
                <a:lnTo>
                  <a:pt x="2202" y="3962"/>
                </a:lnTo>
                <a:lnTo>
                  <a:pt x="2459" y="4145"/>
                </a:lnTo>
                <a:lnTo>
                  <a:pt x="2715" y="4292"/>
                </a:lnTo>
                <a:lnTo>
                  <a:pt x="2972" y="4402"/>
                </a:lnTo>
                <a:lnTo>
                  <a:pt x="3266" y="4475"/>
                </a:lnTo>
                <a:lnTo>
                  <a:pt x="3522" y="4549"/>
                </a:lnTo>
                <a:lnTo>
                  <a:pt x="3816" y="4585"/>
                </a:lnTo>
                <a:lnTo>
                  <a:pt x="4403" y="4585"/>
                </a:lnTo>
                <a:lnTo>
                  <a:pt x="4660" y="4549"/>
                </a:lnTo>
                <a:lnTo>
                  <a:pt x="4953" y="4475"/>
                </a:lnTo>
                <a:lnTo>
                  <a:pt x="5210" y="4402"/>
                </a:lnTo>
                <a:lnTo>
                  <a:pt x="5503" y="4292"/>
                </a:lnTo>
                <a:lnTo>
                  <a:pt x="5760" y="4182"/>
                </a:lnTo>
                <a:lnTo>
                  <a:pt x="5833" y="4109"/>
                </a:lnTo>
                <a:lnTo>
                  <a:pt x="5833" y="3999"/>
                </a:lnTo>
                <a:lnTo>
                  <a:pt x="5833" y="3888"/>
                </a:lnTo>
                <a:lnTo>
                  <a:pt x="5797" y="3778"/>
                </a:lnTo>
                <a:lnTo>
                  <a:pt x="5797" y="3778"/>
                </a:lnTo>
                <a:lnTo>
                  <a:pt x="5833" y="3815"/>
                </a:lnTo>
                <a:lnTo>
                  <a:pt x="5980" y="3962"/>
                </a:lnTo>
                <a:lnTo>
                  <a:pt x="6053" y="3999"/>
                </a:lnTo>
                <a:lnTo>
                  <a:pt x="6200" y="4035"/>
                </a:lnTo>
                <a:lnTo>
                  <a:pt x="6237" y="4035"/>
                </a:lnTo>
                <a:lnTo>
                  <a:pt x="6274" y="3999"/>
                </a:lnTo>
                <a:lnTo>
                  <a:pt x="6347" y="3888"/>
                </a:lnTo>
                <a:lnTo>
                  <a:pt x="6310" y="3742"/>
                </a:lnTo>
                <a:lnTo>
                  <a:pt x="6274" y="3632"/>
                </a:lnTo>
                <a:lnTo>
                  <a:pt x="6200" y="3522"/>
                </a:lnTo>
                <a:lnTo>
                  <a:pt x="6090" y="3375"/>
                </a:lnTo>
                <a:lnTo>
                  <a:pt x="5833" y="3192"/>
                </a:lnTo>
                <a:lnTo>
                  <a:pt x="5613" y="3045"/>
                </a:lnTo>
                <a:lnTo>
                  <a:pt x="5283" y="2861"/>
                </a:lnTo>
                <a:lnTo>
                  <a:pt x="4953" y="2715"/>
                </a:lnTo>
                <a:lnTo>
                  <a:pt x="4256" y="2495"/>
                </a:lnTo>
                <a:lnTo>
                  <a:pt x="3926" y="2421"/>
                </a:lnTo>
                <a:lnTo>
                  <a:pt x="3596" y="2385"/>
                </a:lnTo>
                <a:lnTo>
                  <a:pt x="3302" y="2458"/>
                </a:lnTo>
                <a:lnTo>
                  <a:pt x="2972" y="2605"/>
                </a:lnTo>
                <a:lnTo>
                  <a:pt x="2679" y="2788"/>
                </a:lnTo>
                <a:lnTo>
                  <a:pt x="2349" y="3081"/>
                </a:lnTo>
                <a:lnTo>
                  <a:pt x="2349" y="3045"/>
                </a:lnTo>
                <a:lnTo>
                  <a:pt x="2385" y="2788"/>
                </a:lnTo>
                <a:lnTo>
                  <a:pt x="2459" y="2568"/>
                </a:lnTo>
                <a:lnTo>
                  <a:pt x="2495" y="2458"/>
                </a:lnTo>
                <a:lnTo>
                  <a:pt x="2495" y="2311"/>
                </a:lnTo>
                <a:lnTo>
                  <a:pt x="2495" y="2201"/>
                </a:lnTo>
                <a:lnTo>
                  <a:pt x="2422" y="2128"/>
                </a:lnTo>
                <a:lnTo>
                  <a:pt x="2385" y="1871"/>
                </a:lnTo>
                <a:lnTo>
                  <a:pt x="2312" y="1614"/>
                </a:lnTo>
                <a:lnTo>
                  <a:pt x="2129" y="1137"/>
                </a:lnTo>
                <a:lnTo>
                  <a:pt x="2018" y="917"/>
                </a:lnTo>
                <a:lnTo>
                  <a:pt x="1835" y="661"/>
                </a:lnTo>
                <a:lnTo>
                  <a:pt x="1652" y="440"/>
                </a:lnTo>
                <a:lnTo>
                  <a:pt x="1395" y="220"/>
                </a:lnTo>
                <a:lnTo>
                  <a:pt x="1138" y="74"/>
                </a:lnTo>
                <a:lnTo>
                  <a:pt x="881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744" name="Google Shape;744;p15"/>
          <p:cNvSpPr/>
          <p:nvPr/>
        </p:nvSpPr>
        <p:spPr>
          <a:xfrm rot="1920548">
            <a:off x="7236726" y="4658174"/>
            <a:ext cx="501522" cy="425557"/>
          </a:xfrm>
          <a:custGeom>
            <a:avLst/>
            <a:gdLst/>
            <a:ahLst/>
            <a:cxnLst/>
            <a:rect l="l" t="t" r="r" b="b"/>
            <a:pathLst>
              <a:path w="17681" h="15004" extrusionOk="0">
                <a:moveTo>
                  <a:pt x="6823" y="1981"/>
                </a:moveTo>
                <a:lnTo>
                  <a:pt x="6676" y="2018"/>
                </a:lnTo>
                <a:lnTo>
                  <a:pt x="6566" y="2055"/>
                </a:lnTo>
                <a:lnTo>
                  <a:pt x="6493" y="2201"/>
                </a:lnTo>
                <a:lnTo>
                  <a:pt x="6420" y="2385"/>
                </a:lnTo>
                <a:lnTo>
                  <a:pt x="6383" y="2531"/>
                </a:lnTo>
                <a:lnTo>
                  <a:pt x="6383" y="2641"/>
                </a:lnTo>
                <a:lnTo>
                  <a:pt x="6420" y="2752"/>
                </a:lnTo>
                <a:lnTo>
                  <a:pt x="6493" y="2825"/>
                </a:lnTo>
                <a:lnTo>
                  <a:pt x="6566" y="2862"/>
                </a:lnTo>
                <a:lnTo>
                  <a:pt x="6713" y="2862"/>
                </a:lnTo>
                <a:lnTo>
                  <a:pt x="6860" y="2825"/>
                </a:lnTo>
                <a:lnTo>
                  <a:pt x="6933" y="2752"/>
                </a:lnTo>
                <a:lnTo>
                  <a:pt x="7006" y="2641"/>
                </a:lnTo>
                <a:lnTo>
                  <a:pt x="7080" y="2531"/>
                </a:lnTo>
                <a:lnTo>
                  <a:pt x="7080" y="2421"/>
                </a:lnTo>
                <a:lnTo>
                  <a:pt x="7080" y="2275"/>
                </a:lnTo>
                <a:lnTo>
                  <a:pt x="7006" y="2165"/>
                </a:lnTo>
                <a:lnTo>
                  <a:pt x="6933" y="2055"/>
                </a:lnTo>
                <a:lnTo>
                  <a:pt x="6823" y="1981"/>
                </a:lnTo>
                <a:close/>
                <a:moveTo>
                  <a:pt x="5282" y="2641"/>
                </a:moveTo>
                <a:lnTo>
                  <a:pt x="5209" y="2678"/>
                </a:lnTo>
                <a:lnTo>
                  <a:pt x="5136" y="2715"/>
                </a:lnTo>
                <a:lnTo>
                  <a:pt x="5062" y="2788"/>
                </a:lnTo>
                <a:lnTo>
                  <a:pt x="5062" y="2898"/>
                </a:lnTo>
                <a:lnTo>
                  <a:pt x="5062" y="2935"/>
                </a:lnTo>
                <a:lnTo>
                  <a:pt x="4989" y="2972"/>
                </a:lnTo>
                <a:lnTo>
                  <a:pt x="4952" y="3045"/>
                </a:lnTo>
                <a:lnTo>
                  <a:pt x="4952" y="3118"/>
                </a:lnTo>
                <a:lnTo>
                  <a:pt x="4952" y="3228"/>
                </a:lnTo>
                <a:lnTo>
                  <a:pt x="5026" y="3338"/>
                </a:lnTo>
                <a:lnTo>
                  <a:pt x="5099" y="3412"/>
                </a:lnTo>
                <a:lnTo>
                  <a:pt x="5319" y="3412"/>
                </a:lnTo>
                <a:lnTo>
                  <a:pt x="5429" y="3338"/>
                </a:lnTo>
                <a:lnTo>
                  <a:pt x="5502" y="3265"/>
                </a:lnTo>
                <a:lnTo>
                  <a:pt x="5576" y="3155"/>
                </a:lnTo>
                <a:lnTo>
                  <a:pt x="5613" y="3008"/>
                </a:lnTo>
                <a:lnTo>
                  <a:pt x="5576" y="2862"/>
                </a:lnTo>
                <a:lnTo>
                  <a:pt x="5502" y="2752"/>
                </a:lnTo>
                <a:lnTo>
                  <a:pt x="5392" y="2678"/>
                </a:lnTo>
                <a:lnTo>
                  <a:pt x="5282" y="2641"/>
                </a:lnTo>
                <a:close/>
                <a:moveTo>
                  <a:pt x="6786" y="3559"/>
                </a:moveTo>
                <a:lnTo>
                  <a:pt x="6640" y="3595"/>
                </a:lnTo>
                <a:lnTo>
                  <a:pt x="6493" y="3705"/>
                </a:lnTo>
                <a:lnTo>
                  <a:pt x="6383" y="3815"/>
                </a:lnTo>
                <a:lnTo>
                  <a:pt x="6309" y="3962"/>
                </a:lnTo>
                <a:lnTo>
                  <a:pt x="6273" y="4109"/>
                </a:lnTo>
                <a:lnTo>
                  <a:pt x="6273" y="4255"/>
                </a:lnTo>
                <a:lnTo>
                  <a:pt x="6273" y="4366"/>
                </a:lnTo>
                <a:lnTo>
                  <a:pt x="6383" y="4439"/>
                </a:lnTo>
                <a:lnTo>
                  <a:pt x="6493" y="4476"/>
                </a:lnTo>
                <a:lnTo>
                  <a:pt x="6603" y="4439"/>
                </a:lnTo>
                <a:lnTo>
                  <a:pt x="6750" y="4329"/>
                </a:lnTo>
                <a:lnTo>
                  <a:pt x="6860" y="4329"/>
                </a:lnTo>
                <a:lnTo>
                  <a:pt x="6970" y="4292"/>
                </a:lnTo>
                <a:lnTo>
                  <a:pt x="7080" y="4182"/>
                </a:lnTo>
                <a:lnTo>
                  <a:pt x="7153" y="4035"/>
                </a:lnTo>
                <a:lnTo>
                  <a:pt x="7153" y="3852"/>
                </a:lnTo>
                <a:lnTo>
                  <a:pt x="7080" y="3705"/>
                </a:lnTo>
                <a:lnTo>
                  <a:pt x="7043" y="3632"/>
                </a:lnTo>
                <a:lnTo>
                  <a:pt x="6970" y="3595"/>
                </a:lnTo>
                <a:lnTo>
                  <a:pt x="6786" y="3559"/>
                </a:lnTo>
                <a:close/>
                <a:moveTo>
                  <a:pt x="4806" y="5979"/>
                </a:moveTo>
                <a:lnTo>
                  <a:pt x="4622" y="6090"/>
                </a:lnTo>
                <a:lnTo>
                  <a:pt x="4439" y="6200"/>
                </a:lnTo>
                <a:lnTo>
                  <a:pt x="4402" y="6236"/>
                </a:lnTo>
                <a:lnTo>
                  <a:pt x="4329" y="6310"/>
                </a:lnTo>
                <a:lnTo>
                  <a:pt x="4255" y="6383"/>
                </a:lnTo>
                <a:lnTo>
                  <a:pt x="4219" y="6493"/>
                </a:lnTo>
                <a:lnTo>
                  <a:pt x="4219" y="6566"/>
                </a:lnTo>
                <a:lnTo>
                  <a:pt x="4255" y="6713"/>
                </a:lnTo>
                <a:lnTo>
                  <a:pt x="4329" y="6860"/>
                </a:lnTo>
                <a:lnTo>
                  <a:pt x="4365" y="6897"/>
                </a:lnTo>
                <a:lnTo>
                  <a:pt x="4475" y="6970"/>
                </a:lnTo>
                <a:lnTo>
                  <a:pt x="4585" y="7007"/>
                </a:lnTo>
                <a:lnTo>
                  <a:pt x="4696" y="7043"/>
                </a:lnTo>
                <a:lnTo>
                  <a:pt x="4842" y="7007"/>
                </a:lnTo>
                <a:lnTo>
                  <a:pt x="4952" y="6970"/>
                </a:lnTo>
                <a:lnTo>
                  <a:pt x="5026" y="6897"/>
                </a:lnTo>
                <a:lnTo>
                  <a:pt x="5209" y="6750"/>
                </a:lnTo>
                <a:lnTo>
                  <a:pt x="5282" y="6640"/>
                </a:lnTo>
                <a:lnTo>
                  <a:pt x="5319" y="6493"/>
                </a:lnTo>
                <a:lnTo>
                  <a:pt x="5356" y="6346"/>
                </a:lnTo>
                <a:lnTo>
                  <a:pt x="5356" y="6236"/>
                </a:lnTo>
                <a:lnTo>
                  <a:pt x="5282" y="6126"/>
                </a:lnTo>
                <a:lnTo>
                  <a:pt x="5209" y="6053"/>
                </a:lnTo>
                <a:lnTo>
                  <a:pt x="5136" y="5979"/>
                </a:lnTo>
                <a:close/>
                <a:moveTo>
                  <a:pt x="4219" y="4916"/>
                </a:moveTo>
                <a:lnTo>
                  <a:pt x="4219" y="5062"/>
                </a:lnTo>
                <a:lnTo>
                  <a:pt x="4255" y="5136"/>
                </a:lnTo>
                <a:lnTo>
                  <a:pt x="4292" y="5173"/>
                </a:lnTo>
                <a:lnTo>
                  <a:pt x="4439" y="5209"/>
                </a:lnTo>
                <a:lnTo>
                  <a:pt x="4549" y="5173"/>
                </a:lnTo>
                <a:lnTo>
                  <a:pt x="4585" y="5136"/>
                </a:lnTo>
                <a:lnTo>
                  <a:pt x="4622" y="5062"/>
                </a:lnTo>
                <a:lnTo>
                  <a:pt x="4659" y="5026"/>
                </a:lnTo>
                <a:lnTo>
                  <a:pt x="4989" y="5136"/>
                </a:lnTo>
                <a:lnTo>
                  <a:pt x="5319" y="5209"/>
                </a:lnTo>
                <a:lnTo>
                  <a:pt x="5392" y="5319"/>
                </a:lnTo>
                <a:lnTo>
                  <a:pt x="5466" y="5429"/>
                </a:lnTo>
                <a:lnTo>
                  <a:pt x="5686" y="5613"/>
                </a:lnTo>
                <a:lnTo>
                  <a:pt x="5869" y="5833"/>
                </a:lnTo>
                <a:lnTo>
                  <a:pt x="5979" y="6053"/>
                </a:lnTo>
                <a:lnTo>
                  <a:pt x="6016" y="6273"/>
                </a:lnTo>
                <a:lnTo>
                  <a:pt x="5979" y="6530"/>
                </a:lnTo>
                <a:lnTo>
                  <a:pt x="5943" y="6676"/>
                </a:lnTo>
                <a:lnTo>
                  <a:pt x="5869" y="6823"/>
                </a:lnTo>
                <a:lnTo>
                  <a:pt x="5686" y="7080"/>
                </a:lnTo>
                <a:lnTo>
                  <a:pt x="5466" y="7227"/>
                </a:lnTo>
                <a:lnTo>
                  <a:pt x="5209" y="7373"/>
                </a:lnTo>
                <a:lnTo>
                  <a:pt x="4916" y="7447"/>
                </a:lnTo>
                <a:lnTo>
                  <a:pt x="4622" y="7483"/>
                </a:lnTo>
                <a:lnTo>
                  <a:pt x="4329" y="7520"/>
                </a:lnTo>
                <a:lnTo>
                  <a:pt x="4035" y="7483"/>
                </a:lnTo>
                <a:lnTo>
                  <a:pt x="3778" y="7447"/>
                </a:lnTo>
                <a:lnTo>
                  <a:pt x="3485" y="7337"/>
                </a:lnTo>
                <a:lnTo>
                  <a:pt x="3338" y="7227"/>
                </a:lnTo>
                <a:lnTo>
                  <a:pt x="3228" y="7080"/>
                </a:lnTo>
                <a:lnTo>
                  <a:pt x="3155" y="6897"/>
                </a:lnTo>
                <a:lnTo>
                  <a:pt x="3118" y="6713"/>
                </a:lnTo>
                <a:lnTo>
                  <a:pt x="3082" y="6383"/>
                </a:lnTo>
                <a:lnTo>
                  <a:pt x="3155" y="6090"/>
                </a:lnTo>
                <a:lnTo>
                  <a:pt x="3228" y="5796"/>
                </a:lnTo>
                <a:lnTo>
                  <a:pt x="3375" y="5539"/>
                </a:lnTo>
                <a:lnTo>
                  <a:pt x="3558" y="5319"/>
                </a:lnTo>
                <a:lnTo>
                  <a:pt x="3742" y="5173"/>
                </a:lnTo>
                <a:lnTo>
                  <a:pt x="3962" y="5026"/>
                </a:lnTo>
                <a:lnTo>
                  <a:pt x="4219" y="4916"/>
                </a:lnTo>
                <a:close/>
                <a:moveTo>
                  <a:pt x="11628" y="7190"/>
                </a:moveTo>
                <a:lnTo>
                  <a:pt x="11958" y="7263"/>
                </a:lnTo>
                <a:lnTo>
                  <a:pt x="12252" y="7263"/>
                </a:lnTo>
                <a:lnTo>
                  <a:pt x="12362" y="7227"/>
                </a:lnTo>
                <a:lnTo>
                  <a:pt x="12435" y="7447"/>
                </a:lnTo>
                <a:lnTo>
                  <a:pt x="12509" y="7704"/>
                </a:lnTo>
                <a:lnTo>
                  <a:pt x="12509" y="7814"/>
                </a:lnTo>
                <a:lnTo>
                  <a:pt x="12472" y="7814"/>
                </a:lnTo>
                <a:lnTo>
                  <a:pt x="12399" y="7850"/>
                </a:lnTo>
                <a:lnTo>
                  <a:pt x="12399" y="7887"/>
                </a:lnTo>
                <a:lnTo>
                  <a:pt x="12252" y="7814"/>
                </a:lnTo>
                <a:lnTo>
                  <a:pt x="11738" y="7557"/>
                </a:lnTo>
                <a:lnTo>
                  <a:pt x="11702" y="7483"/>
                </a:lnTo>
                <a:lnTo>
                  <a:pt x="11628" y="7373"/>
                </a:lnTo>
                <a:lnTo>
                  <a:pt x="11628" y="7190"/>
                </a:lnTo>
                <a:close/>
                <a:moveTo>
                  <a:pt x="4329" y="4402"/>
                </a:moveTo>
                <a:lnTo>
                  <a:pt x="4255" y="4476"/>
                </a:lnTo>
                <a:lnTo>
                  <a:pt x="4035" y="4512"/>
                </a:lnTo>
                <a:lnTo>
                  <a:pt x="3815" y="4622"/>
                </a:lnTo>
                <a:lnTo>
                  <a:pt x="3632" y="4732"/>
                </a:lnTo>
                <a:lnTo>
                  <a:pt x="3448" y="4842"/>
                </a:lnTo>
                <a:lnTo>
                  <a:pt x="3265" y="4989"/>
                </a:lnTo>
                <a:lnTo>
                  <a:pt x="3082" y="5173"/>
                </a:lnTo>
                <a:lnTo>
                  <a:pt x="2971" y="5356"/>
                </a:lnTo>
                <a:lnTo>
                  <a:pt x="2825" y="5576"/>
                </a:lnTo>
                <a:lnTo>
                  <a:pt x="2715" y="5906"/>
                </a:lnTo>
                <a:lnTo>
                  <a:pt x="2641" y="6236"/>
                </a:lnTo>
                <a:lnTo>
                  <a:pt x="2641" y="6603"/>
                </a:lnTo>
                <a:lnTo>
                  <a:pt x="2678" y="6933"/>
                </a:lnTo>
                <a:lnTo>
                  <a:pt x="2825" y="7263"/>
                </a:lnTo>
                <a:lnTo>
                  <a:pt x="3008" y="7520"/>
                </a:lnTo>
                <a:lnTo>
                  <a:pt x="3118" y="7667"/>
                </a:lnTo>
                <a:lnTo>
                  <a:pt x="3265" y="7740"/>
                </a:lnTo>
                <a:lnTo>
                  <a:pt x="3412" y="7850"/>
                </a:lnTo>
                <a:lnTo>
                  <a:pt x="3595" y="7887"/>
                </a:lnTo>
                <a:lnTo>
                  <a:pt x="3962" y="7997"/>
                </a:lnTo>
                <a:lnTo>
                  <a:pt x="4292" y="8034"/>
                </a:lnTo>
                <a:lnTo>
                  <a:pt x="4659" y="7997"/>
                </a:lnTo>
                <a:lnTo>
                  <a:pt x="5026" y="7960"/>
                </a:lnTo>
                <a:lnTo>
                  <a:pt x="5356" y="7850"/>
                </a:lnTo>
                <a:lnTo>
                  <a:pt x="5686" y="7704"/>
                </a:lnTo>
                <a:lnTo>
                  <a:pt x="5979" y="7483"/>
                </a:lnTo>
                <a:lnTo>
                  <a:pt x="6236" y="7227"/>
                </a:lnTo>
                <a:lnTo>
                  <a:pt x="6383" y="6933"/>
                </a:lnTo>
                <a:lnTo>
                  <a:pt x="6456" y="6640"/>
                </a:lnTo>
                <a:lnTo>
                  <a:pt x="6530" y="6346"/>
                </a:lnTo>
                <a:lnTo>
                  <a:pt x="6493" y="6016"/>
                </a:lnTo>
                <a:lnTo>
                  <a:pt x="6420" y="5759"/>
                </a:lnTo>
                <a:lnTo>
                  <a:pt x="6273" y="5503"/>
                </a:lnTo>
                <a:lnTo>
                  <a:pt x="6163" y="5393"/>
                </a:lnTo>
                <a:lnTo>
                  <a:pt x="5979" y="5246"/>
                </a:lnTo>
                <a:lnTo>
                  <a:pt x="5833" y="5099"/>
                </a:lnTo>
                <a:lnTo>
                  <a:pt x="5796" y="5026"/>
                </a:lnTo>
                <a:lnTo>
                  <a:pt x="5796" y="4952"/>
                </a:lnTo>
                <a:lnTo>
                  <a:pt x="5759" y="4879"/>
                </a:lnTo>
                <a:lnTo>
                  <a:pt x="5723" y="4806"/>
                </a:lnTo>
                <a:lnTo>
                  <a:pt x="5649" y="4732"/>
                </a:lnTo>
                <a:lnTo>
                  <a:pt x="5539" y="4696"/>
                </a:lnTo>
                <a:lnTo>
                  <a:pt x="5209" y="4659"/>
                </a:lnTo>
                <a:lnTo>
                  <a:pt x="5136" y="4586"/>
                </a:lnTo>
                <a:lnTo>
                  <a:pt x="5136" y="4512"/>
                </a:lnTo>
                <a:lnTo>
                  <a:pt x="5062" y="4439"/>
                </a:lnTo>
                <a:lnTo>
                  <a:pt x="4585" y="4439"/>
                </a:lnTo>
                <a:lnTo>
                  <a:pt x="4475" y="4402"/>
                </a:lnTo>
                <a:close/>
                <a:moveTo>
                  <a:pt x="1761" y="7447"/>
                </a:moveTo>
                <a:lnTo>
                  <a:pt x="1908" y="7483"/>
                </a:lnTo>
                <a:lnTo>
                  <a:pt x="2054" y="7520"/>
                </a:lnTo>
                <a:lnTo>
                  <a:pt x="2164" y="7630"/>
                </a:lnTo>
                <a:lnTo>
                  <a:pt x="2275" y="7740"/>
                </a:lnTo>
                <a:lnTo>
                  <a:pt x="2348" y="7887"/>
                </a:lnTo>
                <a:lnTo>
                  <a:pt x="2348" y="8070"/>
                </a:lnTo>
                <a:lnTo>
                  <a:pt x="2348" y="8107"/>
                </a:lnTo>
                <a:lnTo>
                  <a:pt x="2311" y="8144"/>
                </a:lnTo>
                <a:lnTo>
                  <a:pt x="2238" y="8144"/>
                </a:lnTo>
                <a:lnTo>
                  <a:pt x="2128" y="8070"/>
                </a:lnTo>
                <a:lnTo>
                  <a:pt x="2018" y="7960"/>
                </a:lnTo>
                <a:lnTo>
                  <a:pt x="1908" y="7814"/>
                </a:lnTo>
                <a:lnTo>
                  <a:pt x="1724" y="7520"/>
                </a:lnTo>
                <a:lnTo>
                  <a:pt x="1651" y="7447"/>
                </a:lnTo>
                <a:close/>
                <a:moveTo>
                  <a:pt x="14233" y="7630"/>
                </a:moveTo>
                <a:lnTo>
                  <a:pt x="14159" y="7667"/>
                </a:lnTo>
                <a:lnTo>
                  <a:pt x="14123" y="7740"/>
                </a:lnTo>
                <a:lnTo>
                  <a:pt x="14013" y="7960"/>
                </a:lnTo>
                <a:lnTo>
                  <a:pt x="14013" y="8070"/>
                </a:lnTo>
                <a:lnTo>
                  <a:pt x="14049" y="8180"/>
                </a:lnTo>
                <a:lnTo>
                  <a:pt x="14086" y="8254"/>
                </a:lnTo>
                <a:lnTo>
                  <a:pt x="14159" y="8290"/>
                </a:lnTo>
                <a:lnTo>
                  <a:pt x="14306" y="8290"/>
                </a:lnTo>
                <a:lnTo>
                  <a:pt x="14416" y="8254"/>
                </a:lnTo>
                <a:lnTo>
                  <a:pt x="14453" y="8180"/>
                </a:lnTo>
                <a:lnTo>
                  <a:pt x="14490" y="8107"/>
                </a:lnTo>
                <a:lnTo>
                  <a:pt x="14490" y="7997"/>
                </a:lnTo>
                <a:lnTo>
                  <a:pt x="14490" y="7924"/>
                </a:lnTo>
                <a:lnTo>
                  <a:pt x="14490" y="7777"/>
                </a:lnTo>
                <a:lnTo>
                  <a:pt x="14453" y="7704"/>
                </a:lnTo>
                <a:lnTo>
                  <a:pt x="14416" y="7667"/>
                </a:lnTo>
                <a:lnTo>
                  <a:pt x="14306" y="7630"/>
                </a:lnTo>
                <a:close/>
                <a:moveTo>
                  <a:pt x="7410" y="6236"/>
                </a:moveTo>
                <a:lnTo>
                  <a:pt x="7300" y="6310"/>
                </a:lnTo>
                <a:lnTo>
                  <a:pt x="7227" y="6346"/>
                </a:lnTo>
                <a:lnTo>
                  <a:pt x="7190" y="6420"/>
                </a:lnTo>
                <a:lnTo>
                  <a:pt x="7153" y="6566"/>
                </a:lnTo>
                <a:lnTo>
                  <a:pt x="7153" y="6750"/>
                </a:lnTo>
                <a:lnTo>
                  <a:pt x="7190" y="6933"/>
                </a:lnTo>
                <a:lnTo>
                  <a:pt x="7227" y="7007"/>
                </a:lnTo>
                <a:lnTo>
                  <a:pt x="7300" y="7080"/>
                </a:lnTo>
                <a:lnTo>
                  <a:pt x="7667" y="7153"/>
                </a:lnTo>
                <a:lnTo>
                  <a:pt x="7410" y="7373"/>
                </a:lnTo>
                <a:lnTo>
                  <a:pt x="7263" y="7520"/>
                </a:lnTo>
                <a:lnTo>
                  <a:pt x="7190" y="7593"/>
                </a:lnTo>
                <a:lnTo>
                  <a:pt x="7153" y="7704"/>
                </a:lnTo>
                <a:lnTo>
                  <a:pt x="7153" y="7887"/>
                </a:lnTo>
                <a:lnTo>
                  <a:pt x="7227" y="8070"/>
                </a:lnTo>
                <a:lnTo>
                  <a:pt x="7337" y="8180"/>
                </a:lnTo>
                <a:lnTo>
                  <a:pt x="7483" y="8290"/>
                </a:lnTo>
                <a:lnTo>
                  <a:pt x="7520" y="8400"/>
                </a:lnTo>
                <a:lnTo>
                  <a:pt x="7557" y="8474"/>
                </a:lnTo>
                <a:lnTo>
                  <a:pt x="7593" y="8511"/>
                </a:lnTo>
                <a:lnTo>
                  <a:pt x="7740" y="8511"/>
                </a:lnTo>
                <a:lnTo>
                  <a:pt x="7813" y="8437"/>
                </a:lnTo>
                <a:lnTo>
                  <a:pt x="7850" y="8364"/>
                </a:lnTo>
                <a:lnTo>
                  <a:pt x="7923" y="8217"/>
                </a:lnTo>
                <a:lnTo>
                  <a:pt x="7923" y="8144"/>
                </a:lnTo>
                <a:lnTo>
                  <a:pt x="7887" y="8070"/>
                </a:lnTo>
                <a:lnTo>
                  <a:pt x="7850" y="7997"/>
                </a:lnTo>
                <a:lnTo>
                  <a:pt x="7777" y="7960"/>
                </a:lnTo>
                <a:lnTo>
                  <a:pt x="7667" y="7924"/>
                </a:lnTo>
                <a:lnTo>
                  <a:pt x="7630" y="7887"/>
                </a:lnTo>
                <a:lnTo>
                  <a:pt x="7630" y="7814"/>
                </a:lnTo>
                <a:lnTo>
                  <a:pt x="7630" y="7777"/>
                </a:lnTo>
                <a:lnTo>
                  <a:pt x="7703" y="7667"/>
                </a:lnTo>
                <a:lnTo>
                  <a:pt x="7850" y="7593"/>
                </a:lnTo>
                <a:lnTo>
                  <a:pt x="7997" y="7410"/>
                </a:lnTo>
                <a:lnTo>
                  <a:pt x="8107" y="7190"/>
                </a:lnTo>
                <a:lnTo>
                  <a:pt x="8107" y="7080"/>
                </a:lnTo>
                <a:lnTo>
                  <a:pt x="8070" y="6970"/>
                </a:lnTo>
                <a:lnTo>
                  <a:pt x="8034" y="6897"/>
                </a:lnTo>
                <a:lnTo>
                  <a:pt x="7960" y="6823"/>
                </a:lnTo>
                <a:lnTo>
                  <a:pt x="7740" y="6750"/>
                </a:lnTo>
                <a:lnTo>
                  <a:pt x="7520" y="6713"/>
                </a:lnTo>
                <a:lnTo>
                  <a:pt x="7557" y="6566"/>
                </a:lnTo>
                <a:lnTo>
                  <a:pt x="7593" y="6493"/>
                </a:lnTo>
                <a:lnTo>
                  <a:pt x="7667" y="6456"/>
                </a:lnTo>
                <a:lnTo>
                  <a:pt x="7703" y="6383"/>
                </a:lnTo>
                <a:lnTo>
                  <a:pt x="7667" y="6310"/>
                </a:lnTo>
                <a:lnTo>
                  <a:pt x="7593" y="6236"/>
                </a:lnTo>
                <a:close/>
                <a:moveTo>
                  <a:pt x="1651" y="6897"/>
                </a:moveTo>
                <a:lnTo>
                  <a:pt x="1578" y="6933"/>
                </a:lnTo>
                <a:lnTo>
                  <a:pt x="1541" y="7007"/>
                </a:lnTo>
                <a:lnTo>
                  <a:pt x="1504" y="7080"/>
                </a:lnTo>
                <a:lnTo>
                  <a:pt x="1504" y="7227"/>
                </a:lnTo>
                <a:lnTo>
                  <a:pt x="1541" y="7300"/>
                </a:lnTo>
                <a:lnTo>
                  <a:pt x="1578" y="7373"/>
                </a:lnTo>
                <a:lnTo>
                  <a:pt x="1541" y="7410"/>
                </a:lnTo>
                <a:lnTo>
                  <a:pt x="1504" y="7410"/>
                </a:lnTo>
                <a:lnTo>
                  <a:pt x="1468" y="7483"/>
                </a:lnTo>
                <a:lnTo>
                  <a:pt x="1431" y="7557"/>
                </a:lnTo>
                <a:lnTo>
                  <a:pt x="1468" y="7814"/>
                </a:lnTo>
                <a:lnTo>
                  <a:pt x="1578" y="8034"/>
                </a:lnTo>
                <a:lnTo>
                  <a:pt x="1724" y="8254"/>
                </a:lnTo>
                <a:lnTo>
                  <a:pt x="1908" y="8437"/>
                </a:lnTo>
                <a:lnTo>
                  <a:pt x="2128" y="8547"/>
                </a:lnTo>
                <a:lnTo>
                  <a:pt x="2238" y="8584"/>
                </a:lnTo>
                <a:lnTo>
                  <a:pt x="2348" y="8621"/>
                </a:lnTo>
                <a:lnTo>
                  <a:pt x="2458" y="8621"/>
                </a:lnTo>
                <a:lnTo>
                  <a:pt x="2568" y="8547"/>
                </a:lnTo>
                <a:lnTo>
                  <a:pt x="2641" y="8474"/>
                </a:lnTo>
                <a:lnTo>
                  <a:pt x="2715" y="8364"/>
                </a:lnTo>
                <a:lnTo>
                  <a:pt x="2788" y="8144"/>
                </a:lnTo>
                <a:lnTo>
                  <a:pt x="2788" y="7960"/>
                </a:lnTo>
                <a:lnTo>
                  <a:pt x="2751" y="7740"/>
                </a:lnTo>
                <a:lnTo>
                  <a:pt x="2678" y="7557"/>
                </a:lnTo>
                <a:lnTo>
                  <a:pt x="2531" y="7373"/>
                </a:lnTo>
                <a:lnTo>
                  <a:pt x="2385" y="7227"/>
                </a:lnTo>
                <a:lnTo>
                  <a:pt x="2201" y="7117"/>
                </a:lnTo>
                <a:lnTo>
                  <a:pt x="1981" y="7043"/>
                </a:lnTo>
                <a:lnTo>
                  <a:pt x="1908" y="6933"/>
                </a:lnTo>
                <a:lnTo>
                  <a:pt x="1834" y="6897"/>
                </a:lnTo>
                <a:close/>
                <a:moveTo>
                  <a:pt x="14306" y="7227"/>
                </a:moveTo>
                <a:lnTo>
                  <a:pt x="14453" y="7263"/>
                </a:lnTo>
                <a:lnTo>
                  <a:pt x="14563" y="7300"/>
                </a:lnTo>
                <a:lnTo>
                  <a:pt x="14636" y="7410"/>
                </a:lnTo>
                <a:lnTo>
                  <a:pt x="14673" y="7520"/>
                </a:lnTo>
                <a:lnTo>
                  <a:pt x="14673" y="7667"/>
                </a:lnTo>
                <a:lnTo>
                  <a:pt x="14673" y="7814"/>
                </a:lnTo>
                <a:lnTo>
                  <a:pt x="14600" y="8070"/>
                </a:lnTo>
                <a:lnTo>
                  <a:pt x="14490" y="8290"/>
                </a:lnTo>
                <a:lnTo>
                  <a:pt x="14343" y="8511"/>
                </a:lnTo>
                <a:lnTo>
                  <a:pt x="14269" y="8584"/>
                </a:lnTo>
                <a:lnTo>
                  <a:pt x="14196" y="8621"/>
                </a:lnTo>
                <a:lnTo>
                  <a:pt x="14123" y="8621"/>
                </a:lnTo>
                <a:lnTo>
                  <a:pt x="14049" y="8584"/>
                </a:lnTo>
                <a:lnTo>
                  <a:pt x="14013" y="8547"/>
                </a:lnTo>
                <a:lnTo>
                  <a:pt x="13976" y="8474"/>
                </a:lnTo>
                <a:lnTo>
                  <a:pt x="13903" y="8290"/>
                </a:lnTo>
                <a:lnTo>
                  <a:pt x="13939" y="8034"/>
                </a:lnTo>
                <a:lnTo>
                  <a:pt x="13976" y="7777"/>
                </a:lnTo>
                <a:lnTo>
                  <a:pt x="14086" y="7263"/>
                </a:lnTo>
                <a:lnTo>
                  <a:pt x="14306" y="7227"/>
                </a:lnTo>
                <a:close/>
                <a:moveTo>
                  <a:pt x="14233" y="6750"/>
                </a:moveTo>
                <a:lnTo>
                  <a:pt x="14123" y="6786"/>
                </a:lnTo>
                <a:lnTo>
                  <a:pt x="13866" y="6786"/>
                </a:lnTo>
                <a:lnTo>
                  <a:pt x="13829" y="6823"/>
                </a:lnTo>
                <a:lnTo>
                  <a:pt x="13756" y="6933"/>
                </a:lnTo>
                <a:lnTo>
                  <a:pt x="13609" y="7373"/>
                </a:lnTo>
                <a:lnTo>
                  <a:pt x="13499" y="7850"/>
                </a:lnTo>
                <a:lnTo>
                  <a:pt x="13462" y="8107"/>
                </a:lnTo>
                <a:lnTo>
                  <a:pt x="13462" y="8327"/>
                </a:lnTo>
                <a:lnTo>
                  <a:pt x="13499" y="8584"/>
                </a:lnTo>
                <a:lnTo>
                  <a:pt x="13572" y="8804"/>
                </a:lnTo>
                <a:lnTo>
                  <a:pt x="13683" y="8914"/>
                </a:lnTo>
                <a:lnTo>
                  <a:pt x="13829" y="9024"/>
                </a:lnTo>
                <a:lnTo>
                  <a:pt x="13976" y="9097"/>
                </a:lnTo>
                <a:lnTo>
                  <a:pt x="14123" y="9134"/>
                </a:lnTo>
                <a:lnTo>
                  <a:pt x="14343" y="9097"/>
                </a:lnTo>
                <a:lnTo>
                  <a:pt x="14490" y="9024"/>
                </a:lnTo>
                <a:lnTo>
                  <a:pt x="14600" y="8877"/>
                </a:lnTo>
                <a:lnTo>
                  <a:pt x="14746" y="8731"/>
                </a:lnTo>
                <a:lnTo>
                  <a:pt x="14966" y="8400"/>
                </a:lnTo>
                <a:lnTo>
                  <a:pt x="15076" y="8180"/>
                </a:lnTo>
                <a:lnTo>
                  <a:pt x="15113" y="7997"/>
                </a:lnTo>
                <a:lnTo>
                  <a:pt x="15150" y="7814"/>
                </a:lnTo>
                <a:lnTo>
                  <a:pt x="15150" y="7593"/>
                </a:lnTo>
                <a:lnTo>
                  <a:pt x="15113" y="7410"/>
                </a:lnTo>
                <a:lnTo>
                  <a:pt x="15040" y="7190"/>
                </a:lnTo>
                <a:lnTo>
                  <a:pt x="15003" y="7080"/>
                </a:lnTo>
                <a:lnTo>
                  <a:pt x="14893" y="7007"/>
                </a:lnTo>
                <a:lnTo>
                  <a:pt x="14673" y="6823"/>
                </a:lnTo>
                <a:lnTo>
                  <a:pt x="14526" y="6786"/>
                </a:lnTo>
                <a:lnTo>
                  <a:pt x="14379" y="6750"/>
                </a:lnTo>
                <a:close/>
                <a:moveTo>
                  <a:pt x="6273" y="7887"/>
                </a:moveTo>
                <a:lnTo>
                  <a:pt x="6199" y="7924"/>
                </a:lnTo>
                <a:lnTo>
                  <a:pt x="6126" y="7997"/>
                </a:lnTo>
                <a:lnTo>
                  <a:pt x="5979" y="8107"/>
                </a:lnTo>
                <a:lnTo>
                  <a:pt x="5869" y="8290"/>
                </a:lnTo>
                <a:lnTo>
                  <a:pt x="5796" y="8474"/>
                </a:lnTo>
                <a:lnTo>
                  <a:pt x="5796" y="8584"/>
                </a:lnTo>
                <a:lnTo>
                  <a:pt x="5833" y="8657"/>
                </a:lnTo>
                <a:lnTo>
                  <a:pt x="5906" y="8694"/>
                </a:lnTo>
                <a:lnTo>
                  <a:pt x="6236" y="8694"/>
                </a:lnTo>
                <a:lnTo>
                  <a:pt x="6420" y="8767"/>
                </a:lnTo>
                <a:lnTo>
                  <a:pt x="6199" y="9024"/>
                </a:lnTo>
                <a:lnTo>
                  <a:pt x="6199" y="9061"/>
                </a:lnTo>
                <a:lnTo>
                  <a:pt x="6199" y="9134"/>
                </a:lnTo>
                <a:lnTo>
                  <a:pt x="6236" y="9244"/>
                </a:lnTo>
                <a:lnTo>
                  <a:pt x="6346" y="9354"/>
                </a:lnTo>
                <a:lnTo>
                  <a:pt x="6456" y="9391"/>
                </a:lnTo>
                <a:lnTo>
                  <a:pt x="6713" y="9391"/>
                </a:lnTo>
                <a:lnTo>
                  <a:pt x="6786" y="9318"/>
                </a:lnTo>
                <a:lnTo>
                  <a:pt x="6860" y="9207"/>
                </a:lnTo>
                <a:lnTo>
                  <a:pt x="6823" y="9097"/>
                </a:lnTo>
                <a:lnTo>
                  <a:pt x="6750" y="9024"/>
                </a:lnTo>
                <a:lnTo>
                  <a:pt x="6860" y="8951"/>
                </a:lnTo>
                <a:lnTo>
                  <a:pt x="6933" y="8877"/>
                </a:lnTo>
                <a:lnTo>
                  <a:pt x="6933" y="8804"/>
                </a:lnTo>
                <a:lnTo>
                  <a:pt x="6933" y="8731"/>
                </a:lnTo>
                <a:lnTo>
                  <a:pt x="6896" y="8621"/>
                </a:lnTo>
                <a:lnTo>
                  <a:pt x="6750" y="8511"/>
                </a:lnTo>
                <a:lnTo>
                  <a:pt x="6603" y="8437"/>
                </a:lnTo>
                <a:lnTo>
                  <a:pt x="6456" y="8364"/>
                </a:lnTo>
                <a:lnTo>
                  <a:pt x="6273" y="8327"/>
                </a:lnTo>
                <a:lnTo>
                  <a:pt x="6346" y="8180"/>
                </a:lnTo>
                <a:lnTo>
                  <a:pt x="6420" y="8034"/>
                </a:lnTo>
                <a:lnTo>
                  <a:pt x="6420" y="7960"/>
                </a:lnTo>
                <a:lnTo>
                  <a:pt x="6383" y="7924"/>
                </a:lnTo>
                <a:lnTo>
                  <a:pt x="6346" y="7924"/>
                </a:lnTo>
                <a:lnTo>
                  <a:pt x="6273" y="7887"/>
                </a:lnTo>
                <a:close/>
                <a:moveTo>
                  <a:pt x="7630" y="551"/>
                </a:moveTo>
                <a:lnTo>
                  <a:pt x="7777" y="587"/>
                </a:lnTo>
                <a:lnTo>
                  <a:pt x="7923" y="661"/>
                </a:lnTo>
                <a:lnTo>
                  <a:pt x="8437" y="1101"/>
                </a:lnTo>
                <a:lnTo>
                  <a:pt x="8657" y="1321"/>
                </a:lnTo>
                <a:lnTo>
                  <a:pt x="8877" y="1578"/>
                </a:lnTo>
                <a:lnTo>
                  <a:pt x="9061" y="1834"/>
                </a:lnTo>
                <a:lnTo>
                  <a:pt x="9207" y="2128"/>
                </a:lnTo>
                <a:lnTo>
                  <a:pt x="9281" y="2421"/>
                </a:lnTo>
                <a:lnTo>
                  <a:pt x="9317" y="2752"/>
                </a:lnTo>
                <a:lnTo>
                  <a:pt x="9281" y="3082"/>
                </a:lnTo>
                <a:lnTo>
                  <a:pt x="9244" y="3375"/>
                </a:lnTo>
                <a:lnTo>
                  <a:pt x="9024" y="3962"/>
                </a:lnTo>
                <a:lnTo>
                  <a:pt x="8804" y="4512"/>
                </a:lnTo>
                <a:lnTo>
                  <a:pt x="8584" y="5099"/>
                </a:lnTo>
                <a:lnTo>
                  <a:pt x="8547" y="5356"/>
                </a:lnTo>
                <a:lnTo>
                  <a:pt x="8510" y="5613"/>
                </a:lnTo>
                <a:lnTo>
                  <a:pt x="8510" y="5869"/>
                </a:lnTo>
                <a:lnTo>
                  <a:pt x="8547" y="6163"/>
                </a:lnTo>
                <a:lnTo>
                  <a:pt x="8584" y="6310"/>
                </a:lnTo>
                <a:lnTo>
                  <a:pt x="8657" y="6493"/>
                </a:lnTo>
                <a:lnTo>
                  <a:pt x="8804" y="6823"/>
                </a:lnTo>
                <a:lnTo>
                  <a:pt x="8987" y="7117"/>
                </a:lnTo>
                <a:lnTo>
                  <a:pt x="9134" y="7447"/>
                </a:lnTo>
                <a:lnTo>
                  <a:pt x="9207" y="7777"/>
                </a:lnTo>
                <a:lnTo>
                  <a:pt x="9244" y="8144"/>
                </a:lnTo>
                <a:lnTo>
                  <a:pt x="9207" y="8474"/>
                </a:lnTo>
                <a:lnTo>
                  <a:pt x="9097" y="8804"/>
                </a:lnTo>
                <a:lnTo>
                  <a:pt x="8951" y="9134"/>
                </a:lnTo>
                <a:lnTo>
                  <a:pt x="8767" y="9428"/>
                </a:lnTo>
                <a:lnTo>
                  <a:pt x="8510" y="9684"/>
                </a:lnTo>
                <a:lnTo>
                  <a:pt x="8254" y="9904"/>
                </a:lnTo>
                <a:lnTo>
                  <a:pt x="7960" y="10051"/>
                </a:lnTo>
                <a:lnTo>
                  <a:pt x="7667" y="10198"/>
                </a:lnTo>
                <a:lnTo>
                  <a:pt x="7373" y="10308"/>
                </a:lnTo>
                <a:lnTo>
                  <a:pt x="7043" y="10345"/>
                </a:lnTo>
                <a:lnTo>
                  <a:pt x="6676" y="10418"/>
                </a:lnTo>
                <a:lnTo>
                  <a:pt x="6493" y="10381"/>
                </a:lnTo>
                <a:lnTo>
                  <a:pt x="6309" y="10345"/>
                </a:lnTo>
                <a:lnTo>
                  <a:pt x="6163" y="10235"/>
                </a:lnTo>
                <a:lnTo>
                  <a:pt x="6016" y="10088"/>
                </a:lnTo>
                <a:lnTo>
                  <a:pt x="5906" y="9941"/>
                </a:lnTo>
                <a:lnTo>
                  <a:pt x="5759" y="9831"/>
                </a:lnTo>
                <a:lnTo>
                  <a:pt x="5649" y="9758"/>
                </a:lnTo>
                <a:lnTo>
                  <a:pt x="5502" y="9684"/>
                </a:lnTo>
                <a:lnTo>
                  <a:pt x="5209" y="9611"/>
                </a:lnTo>
                <a:lnTo>
                  <a:pt x="4916" y="9611"/>
                </a:lnTo>
                <a:lnTo>
                  <a:pt x="4622" y="9684"/>
                </a:lnTo>
                <a:lnTo>
                  <a:pt x="3999" y="9868"/>
                </a:lnTo>
                <a:lnTo>
                  <a:pt x="3705" y="9978"/>
                </a:lnTo>
                <a:lnTo>
                  <a:pt x="3412" y="10051"/>
                </a:lnTo>
                <a:lnTo>
                  <a:pt x="3118" y="10088"/>
                </a:lnTo>
                <a:lnTo>
                  <a:pt x="2825" y="10051"/>
                </a:lnTo>
                <a:lnTo>
                  <a:pt x="2495" y="10014"/>
                </a:lnTo>
                <a:lnTo>
                  <a:pt x="2201" y="9904"/>
                </a:lnTo>
                <a:lnTo>
                  <a:pt x="1944" y="9794"/>
                </a:lnTo>
                <a:lnTo>
                  <a:pt x="1651" y="9648"/>
                </a:lnTo>
                <a:lnTo>
                  <a:pt x="1394" y="9464"/>
                </a:lnTo>
                <a:lnTo>
                  <a:pt x="1174" y="9281"/>
                </a:lnTo>
                <a:lnTo>
                  <a:pt x="954" y="8987"/>
                </a:lnTo>
                <a:lnTo>
                  <a:pt x="771" y="8694"/>
                </a:lnTo>
                <a:lnTo>
                  <a:pt x="624" y="8364"/>
                </a:lnTo>
                <a:lnTo>
                  <a:pt x="550" y="8034"/>
                </a:lnTo>
                <a:lnTo>
                  <a:pt x="514" y="7667"/>
                </a:lnTo>
                <a:lnTo>
                  <a:pt x="514" y="7337"/>
                </a:lnTo>
                <a:lnTo>
                  <a:pt x="587" y="6970"/>
                </a:lnTo>
                <a:lnTo>
                  <a:pt x="661" y="6640"/>
                </a:lnTo>
                <a:lnTo>
                  <a:pt x="807" y="6310"/>
                </a:lnTo>
                <a:lnTo>
                  <a:pt x="991" y="6016"/>
                </a:lnTo>
                <a:lnTo>
                  <a:pt x="1211" y="5759"/>
                </a:lnTo>
                <a:lnTo>
                  <a:pt x="1468" y="5539"/>
                </a:lnTo>
                <a:lnTo>
                  <a:pt x="2018" y="5099"/>
                </a:lnTo>
                <a:lnTo>
                  <a:pt x="2568" y="4622"/>
                </a:lnTo>
                <a:lnTo>
                  <a:pt x="2788" y="4366"/>
                </a:lnTo>
                <a:lnTo>
                  <a:pt x="2971" y="4109"/>
                </a:lnTo>
                <a:lnTo>
                  <a:pt x="3082" y="3815"/>
                </a:lnTo>
                <a:lnTo>
                  <a:pt x="3192" y="3485"/>
                </a:lnTo>
                <a:lnTo>
                  <a:pt x="3265" y="3118"/>
                </a:lnTo>
                <a:lnTo>
                  <a:pt x="3302" y="2715"/>
                </a:lnTo>
                <a:lnTo>
                  <a:pt x="3375" y="2348"/>
                </a:lnTo>
                <a:lnTo>
                  <a:pt x="3448" y="2165"/>
                </a:lnTo>
                <a:lnTo>
                  <a:pt x="3558" y="1981"/>
                </a:lnTo>
                <a:lnTo>
                  <a:pt x="3705" y="1798"/>
                </a:lnTo>
                <a:lnTo>
                  <a:pt x="3852" y="1651"/>
                </a:lnTo>
                <a:lnTo>
                  <a:pt x="4072" y="1541"/>
                </a:lnTo>
                <a:lnTo>
                  <a:pt x="4292" y="1468"/>
                </a:lnTo>
                <a:lnTo>
                  <a:pt x="4512" y="1431"/>
                </a:lnTo>
                <a:lnTo>
                  <a:pt x="4769" y="1394"/>
                </a:lnTo>
                <a:lnTo>
                  <a:pt x="4989" y="1394"/>
                </a:lnTo>
                <a:lnTo>
                  <a:pt x="5209" y="1468"/>
                </a:lnTo>
                <a:lnTo>
                  <a:pt x="4952" y="1688"/>
                </a:lnTo>
                <a:lnTo>
                  <a:pt x="4916" y="1761"/>
                </a:lnTo>
                <a:lnTo>
                  <a:pt x="4879" y="1834"/>
                </a:lnTo>
                <a:lnTo>
                  <a:pt x="4916" y="1981"/>
                </a:lnTo>
                <a:lnTo>
                  <a:pt x="4989" y="2091"/>
                </a:lnTo>
                <a:lnTo>
                  <a:pt x="5062" y="2128"/>
                </a:lnTo>
                <a:lnTo>
                  <a:pt x="5136" y="2128"/>
                </a:lnTo>
                <a:lnTo>
                  <a:pt x="5319" y="2091"/>
                </a:lnTo>
                <a:lnTo>
                  <a:pt x="5429" y="2018"/>
                </a:lnTo>
                <a:lnTo>
                  <a:pt x="5539" y="1945"/>
                </a:lnTo>
                <a:lnTo>
                  <a:pt x="5613" y="1798"/>
                </a:lnTo>
                <a:lnTo>
                  <a:pt x="5759" y="1651"/>
                </a:lnTo>
                <a:lnTo>
                  <a:pt x="5833" y="1614"/>
                </a:lnTo>
                <a:lnTo>
                  <a:pt x="5869" y="1578"/>
                </a:lnTo>
                <a:lnTo>
                  <a:pt x="6420" y="1138"/>
                </a:lnTo>
                <a:lnTo>
                  <a:pt x="7006" y="771"/>
                </a:lnTo>
                <a:lnTo>
                  <a:pt x="7337" y="624"/>
                </a:lnTo>
                <a:lnTo>
                  <a:pt x="7483" y="551"/>
                </a:lnTo>
                <a:close/>
                <a:moveTo>
                  <a:pt x="10821" y="9281"/>
                </a:moveTo>
                <a:lnTo>
                  <a:pt x="10968" y="9538"/>
                </a:lnTo>
                <a:lnTo>
                  <a:pt x="11115" y="9758"/>
                </a:lnTo>
                <a:lnTo>
                  <a:pt x="11335" y="9978"/>
                </a:lnTo>
                <a:lnTo>
                  <a:pt x="11592" y="10161"/>
                </a:lnTo>
                <a:lnTo>
                  <a:pt x="11408" y="10418"/>
                </a:lnTo>
                <a:lnTo>
                  <a:pt x="11188" y="10198"/>
                </a:lnTo>
                <a:lnTo>
                  <a:pt x="10968" y="9978"/>
                </a:lnTo>
                <a:lnTo>
                  <a:pt x="10711" y="9831"/>
                </a:lnTo>
                <a:lnTo>
                  <a:pt x="10455" y="9648"/>
                </a:lnTo>
                <a:lnTo>
                  <a:pt x="10601" y="9464"/>
                </a:lnTo>
                <a:lnTo>
                  <a:pt x="10821" y="9281"/>
                </a:lnTo>
                <a:close/>
                <a:moveTo>
                  <a:pt x="13903" y="9941"/>
                </a:moveTo>
                <a:lnTo>
                  <a:pt x="13829" y="9978"/>
                </a:lnTo>
                <a:lnTo>
                  <a:pt x="13756" y="10014"/>
                </a:lnTo>
                <a:lnTo>
                  <a:pt x="13719" y="10014"/>
                </a:lnTo>
                <a:lnTo>
                  <a:pt x="13719" y="10051"/>
                </a:lnTo>
                <a:lnTo>
                  <a:pt x="13646" y="10161"/>
                </a:lnTo>
                <a:lnTo>
                  <a:pt x="13609" y="10271"/>
                </a:lnTo>
                <a:lnTo>
                  <a:pt x="13646" y="10418"/>
                </a:lnTo>
                <a:lnTo>
                  <a:pt x="13719" y="10565"/>
                </a:lnTo>
                <a:lnTo>
                  <a:pt x="13829" y="10638"/>
                </a:lnTo>
                <a:lnTo>
                  <a:pt x="13939" y="10675"/>
                </a:lnTo>
                <a:lnTo>
                  <a:pt x="14049" y="10638"/>
                </a:lnTo>
                <a:lnTo>
                  <a:pt x="14159" y="10601"/>
                </a:lnTo>
                <a:lnTo>
                  <a:pt x="14269" y="10491"/>
                </a:lnTo>
                <a:lnTo>
                  <a:pt x="14343" y="10418"/>
                </a:lnTo>
                <a:lnTo>
                  <a:pt x="14379" y="10308"/>
                </a:lnTo>
                <a:lnTo>
                  <a:pt x="14379" y="10271"/>
                </a:lnTo>
                <a:lnTo>
                  <a:pt x="14379" y="10198"/>
                </a:lnTo>
                <a:lnTo>
                  <a:pt x="14306" y="10124"/>
                </a:lnTo>
                <a:lnTo>
                  <a:pt x="14233" y="10051"/>
                </a:lnTo>
                <a:lnTo>
                  <a:pt x="14159" y="10014"/>
                </a:lnTo>
                <a:lnTo>
                  <a:pt x="14086" y="9978"/>
                </a:lnTo>
                <a:lnTo>
                  <a:pt x="13939" y="9941"/>
                </a:lnTo>
                <a:close/>
                <a:moveTo>
                  <a:pt x="7593" y="0"/>
                </a:moveTo>
                <a:lnTo>
                  <a:pt x="7447" y="37"/>
                </a:lnTo>
                <a:lnTo>
                  <a:pt x="7190" y="110"/>
                </a:lnTo>
                <a:lnTo>
                  <a:pt x="6970" y="221"/>
                </a:lnTo>
                <a:lnTo>
                  <a:pt x="6566" y="441"/>
                </a:lnTo>
                <a:lnTo>
                  <a:pt x="6199" y="697"/>
                </a:lnTo>
                <a:lnTo>
                  <a:pt x="5502" y="1211"/>
                </a:lnTo>
                <a:lnTo>
                  <a:pt x="5209" y="1064"/>
                </a:lnTo>
                <a:lnTo>
                  <a:pt x="4916" y="991"/>
                </a:lnTo>
                <a:lnTo>
                  <a:pt x="4585" y="991"/>
                </a:lnTo>
                <a:lnTo>
                  <a:pt x="4255" y="1027"/>
                </a:lnTo>
                <a:lnTo>
                  <a:pt x="3999" y="1101"/>
                </a:lnTo>
                <a:lnTo>
                  <a:pt x="3778" y="1211"/>
                </a:lnTo>
                <a:lnTo>
                  <a:pt x="3595" y="1358"/>
                </a:lnTo>
                <a:lnTo>
                  <a:pt x="3412" y="1504"/>
                </a:lnTo>
                <a:lnTo>
                  <a:pt x="3228" y="1688"/>
                </a:lnTo>
                <a:lnTo>
                  <a:pt x="3118" y="1908"/>
                </a:lnTo>
                <a:lnTo>
                  <a:pt x="3008" y="2128"/>
                </a:lnTo>
                <a:lnTo>
                  <a:pt x="2935" y="2348"/>
                </a:lnTo>
                <a:lnTo>
                  <a:pt x="2861" y="2678"/>
                </a:lnTo>
                <a:lnTo>
                  <a:pt x="2788" y="3008"/>
                </a:lnTo>
                <a:lnTo>
                  <a:pt x="2751" y="3338"/>
                </a:lnTo>
                <a:lnTo>
                  <a:pt x="2641" y="3669"/>
                </a:lnTo>
                <a:lnTo>
                  <a:pt x="2605" y="3852"/>
                </a:lnTo>
                <a:lnTo>
                  <a:pt x="2495" y="3999"/>
                </a:lnTo>
                <a:lnTo>
                  <a:pt x="2275" y="4255"/>
                </a:lnTo>
                <a:lnTo>
                  <a:pt x="2018" y="4476"/>
                </a:lnTo>
                <a:lnTo>
                  <a:pt x="1761" y="4696"/>
                </a:lnTo>
                <a:lnTo>
                  <a:pt x="1284" y="5062"/>
                </a:lnTo>
                <a:lnTo>
                  <a:pt x="844" y="5466"/>
                </a:lnTo>
                <a:lnTo>
                  <a:pt x="661" y="5649"/>
                </a:lnTo>
                <a:lnTo>
                  <a:pt x="514" y="5906"/>
                </a:lnTo>
                <a:lnTo>
                  <a:pt x="367" y="6126"/>
                </a:lnTo>
                <a:lnTo>
                  <a:pt x="220" y="6420"/>
                </a:lnTo>
                <a:lnTo>
                  <a:pt x="110" y="6713"/>
                </a:lnTo>
                <a:lnTo>
                  <a:pt x="37" y="7007"/>
                </a:lnTo>
                <a:lnTo>
                  <a:pt x="0" y="7263"/>
                </a:lnTo>
                <a:lnTo>
                  <a:pt x="0" y="7557"/>
                </a:lnTo>
                <a:lnTo>
                  <a:pt x="37" y="7850"/>
                </a:lnTo>
                <a:lnTo>
                  <a:pt x="74" y="8144"/>
                </a:lnTo>
                <a:lnTo>
                  <a:pt x="147" y="8400"/>
                </a:lnTo>
                <a:lnTo>
                  <a:pt x="220" y="8657"/>
                </a:lnTo>
                <a:lnTo>
                  <a:pt x="367" y="8914"/>
                </a:lnTo>
                <a:lnTo>
                  <a:pt x="514" y="9171"/>
                </a:lnTo>
                <a:lnTo>
                  <a:pt x="661" y="9391"/>
                </a:lnTo>
                <a:lnTo>
                  <a:pt x="844" y="9611"/>
                </a:lnTo>
                <a:lnTo>
                  <a:pt x="1064" y="9831"/>
                </a:lnTo>
                <a:lnTo>
                  <a:pt x="1284" y="10014"/>
                </a:lnTo>
                <a:lnTo>
                  <a:pt x="1541" y="10161"/>
                </a:lnTo>
                <a:lnTo>
                  <a:pt x="1798" y="10308"/>
                </a:lnTo>
                <a:lnTo>
                  <a:pt x="2054" y="10381"/>
                </a:lnTo>
                <a:lnTo>
                  <a:pt x="2348" y="10491"/>
                </a:lnTo>
                <a:lnTo>
                  <a:pt x="2641" y="10528"/>
                </a:lnTo>
                <a:lnTo>
                  <a:pt x="2898" y="10565"/>
                </a:lnTo>
                <a:lnTo>
                  <a:pt x="3192" y="10565"/>
                </a:lnTo>
                <a:lnTo>
                  <a:pt x="3485" y="10528"/>
                </a:lnTo>
                <a:lnTo>
                  <a:pt x="3742" y="10491"/>
                </a:lnTo>
                <a:lnTo>
                  <a:pt x="4035" y="10418"/>
                </a:lnTo>
                <a:lnTo>
                  <a:pt x="4365" y="10271"/>
                </a:lnTo>
                <a:lnTo>
                  <a:pt x="4696" y="10161"/>
                </a:lnTo>
                <a:lnTo>
                  <a:pt x="4879" y="10124"/>
                </a:lnTo>
                <a:lnTo>
                  <a:pt x="5209" y="10124"/>
                </a:lnTo>
                <a:lnTo>
                  <a:pt x="5392" y="10161"/>
                </a:lnTo>
                <a:lnTo>
                  <a:pt x="5502" y="10271"/>
                </a:lnTo>
                <a:lnTo>
                  <a:pt x="5613" y="10381"/>
                </a:lnTo>
                <a:lnTo>
                  <a:pt x="5833" y="10601"/>
                </a:lnTo>
                <a:lnTo>
                  <a:pt x="5979" y="10711"/>
                </a:lnTo>
                <a:lnTo>
                  <a:pt x="6089" y="10785"/>
                </a:lnTo>
                <a:lnTo>
                  <a:pt x="6273" y="10858"/>
                </a:lnTo>
                <a:lnTo>
                  <a:pt x="6420" y="10895"/>
                </a:lnTo>
                <a:lnTo>
                  <a:pt x="6933" y="10895"/>
                </a:lnTo>
                <a:lnTo>
                  <a:pt x="7227" y="10858"/>
                </a:lnTo>
                <a:lnTo>
                  <a:pt x="7483" y="10821"/>
                </a:lnTo>
                <a:lnTo>
                  <a:pt x="7740" y="10748"/>
                </a:lnTo>
                <a:lnTo>
                  <a:pt x="7997" y="10638"/>
                </a:lnTo>
                <a:lnTo>
                  <a:pt x="8217" y="10528"/>
                </a:lnTo>
                <a:lnTo>
                  <a:pt x="8437" y="10381"/>
                </a:lnTo>
                <a:lnTo>
                  <a:pt x="8657" y="10198"/>
                </a:lnTo>
                <a:lnTo>
                  <a:pt x="8877" y="10014"/>
                </a:lnTo>
                <a:lnTo>
                  <a:pt x="9061" y="9831"/>
                </a:lnTo>
                <a:lnTo>
                  <a:pt x="9207" y="9611"/>
                </a:lnTo>
                <a:lnTo>
                  <a:pt x="9354" y="9391"/>
                </a:lnTo>
                <a:lnTo>
                  <a:pt x="9501" y="9171"/>
                </a:lnTo>
                <a:lnTo>
                  <a:pt x="9574" y="8914"/>
                </a:lnTo>
                <a:lnTo>
                  <a:pt x="9684" y="8694"/>
                </a:lnTo>
                <a:lnTo>
                  <a:pt x="9721" y="8400"/>
                </a:lnTo>
                <a:lnTo>
                  <a:pt x="9721" y="8144"/>
                </a:lnTo>
                <a:lnTo>
                  <a:pt x="9721" y="7887"/>
                </a:lnTo>
                <a:lnTo>
                  <a:pt x="9684" y="7630"/>
                </a:lnTo>
                <a:lnTo>
                  <a:pt x="9611" y="7373"/>
                </a:lnTo>
                <a:lnTo>
                  <a:pt x="9537" y="7117"/>
                </a:lnTo>
                <a:lnTo>
                  <a:pt x="9281" y="6640"/>
                </a:lnTo>
                <a:lnTo>
                  <a:pt x="9171" y="6383"/>
                </a:lnTo>
                <a:lnTo>
                  <a:pt x="9061" y="6090"/>
                </a:lnTo>
                <a:lnTo>
                  <a:pt x="9061" y="5833"/>
                </a:lnTo>
                <a:lnTo>
                  <a:pt x="9061" y="5576"/>
                </a:lnTo>
                <a:lnTo>
                  <a:pt x="9097" y="5319"/>
                </a:lnTo>
                <a:lnTo>
                  <a:pt x="9134" y="5062"/>
                </a:lnTo>
                <a:lnTo>
                  <a:pt x="9317" y="4512"/>
                </a:lnTo>
                <a:lnTo>
                  <a:pt x="9501" y="4035"/>
                </a:lnTo>
                <a:lnTo>
                  <a:pt x="9684" y="3559"/>
                </a:lnTo>
                <a:lnTo>
                  <a:pt x="9794" y="3082"/>
                </a:lnTo>
                <a:lnTo>
                  <a:pt x="9831" y="2825"/>
                </a:lnTo>
                <a:lnTo>
                  <a:pt x="9831" y="2568"/>
                </a:lnTo>
                <a:lnTo>
                  <a:pt x="9794" y="2311"/>
                </a:lnTo>
                <a:lnTo>
                  <a:pt x="9721" y="2055"/>
                </a:lnTo>
                <a:lnTo>
                  <a:pt x="9611" y="1834"/>
                </a:lnTo>
                <a:lnTo>
                  <a:pt x="9501" y="1578"/>
                </a:lnTo>
                <a:lnTo>
                  <a:pt x="9354" y="1358"/>
                </a:lnTo>
                <a:lnTo>
                  <a:pt x="9207" y="1174"/>
                </a:lnTo>
                <a:lnTo>
                  <a:pt x="8841" y="771"/>
                </a:lnTo>
                <a:lnTo>
                  <a:pt x="8400" y="404"/>
                </a:lnTo>
                <a:lnTo>
                  <a:pt x="7960" y="110"/>
                </a:lnTo>
                <a:lnTo>
                  <a:pt x="7850" y="37"/>
                </a:lnTo>
                <a:lnTo>
                  <a:pt x="7703" y="0"/>
                </a:lnTo>
                <a:close/>
                <a:moveTo>
                  <a:pt x="12912" y="10675"/>
                </a:moveTo>
                <a:lnTo>
                  <a:pt x="12839" y="10711"/>
                </a:lnTo>
                <a:lnTo>
                  <a:pt x="12765" y="10785"/>
                </a:lnTo>
                <a:lnTo>
                  <a:pt x="12729" y="10858"/>
                </a:lnTo>
                <a:lnTo>
                  <a:pt x="12729" y="11005"/>
                </a:lnTo>
                <a:lnTo>
                  <a:pt x="12765" y="11115"/>
                </a:lnTo>
                <a:lnTo>
                  <a:pt x="12876" y="11225"/>
                </a:lnTo>
                <a:lnTo>
                  <a:pt x="13022" y="11262"/>
                </a:lnTo>
                <a:lnTo>
                  <a:pt x="13132" y="11225"/>
                </a:lnTo>
                <a:lnTo>
                  <a:pt x="13242" y="11115"/>
                </a:lnTo>
                <a:lnTo>
                  <a:pt x="13279" y="11005"/>
                </a:lnTo>
                <a:lnTo>
                  <a:pt x="13279" y="10858"/>
                </a:lnTo>
                <a:lnTo>
                  <a:pt x="13242" y="10785"/>
                </a:lnTo>
                <a:lnTo>
                  <a:pt x="13169" y="10711"/>
                </a:lnTo>
                <a:lnTo>
                  <a:pt x="13096" y="10675"/>
                </a:lnTo>
                <a:close/>
                <a:moveTo>
                  <a:pt x="13572" y="11262"/>
                </a:moveTo>
                <a:lnTo>
                  <a:pt x="13499" y="11298"/>
                </a:lnTo>
                <a:lnTo>
                  <a:pt x="13462" y="11372"/>
                </a:lnTo>
                <a:lnTo>
                  <a:pt x="13389" y="11408"/>
                </a:lnTo>
                <a:lnTo>
                  <a:pt x="13316" y="11445"/>
                </a:lnTo>
                <a:lnTo>
                  <a:pt x="13242" y="11555"/>
                </a:lnTo>
                <a:lnTo>
                  <a:pt x="13242" y="11702"/>
                </a:lnTo>
                <a:lnTo>
                  <a:pt x="13242" y="11775"/>
                </a:lnTo>
                <a:lnTo>
                  <a:pt x="13279" y="11849"/>
                </a:lnTo>
                <a:lnTo>
                  <a:pt x="13352" y="11959"/>
                </a:lnTo>
                <a:lnTo>
                  <a:pt x="13609" y="11959"/>
                </a:lnTo>
                <a:lnTo>
                  <a:pt x="13719" y="11922"/>
                </a:lnTo>
                <a:lnTo>
                  <a:pt x="13829" y="11849"/>
                </a:lnTo>
                <a:lnTo>
                  <a:pt x="13866" y="11738"/>
                </a:lnTo>
                <a:lnTo>
                  <a:pt x="13939" y="11628"/>
                </a:lnTo>
                <a:lnTo>
                  <a:pt x="13939" y="11555"/>
                </a:lnTo>
                <a:lnTo>
                  <a:pt x="13939" y="11518"/>
                </a:lnTo>
                <a:lnTo>
                  <a:pt x="13903" y="11445"/>
                </a:lnTo>
                <a:lnTo>
                  <a:pt x="13866" y="11372"/>
                </a:lnTo>
                <a:lnTo>
                  <a:pt x="13829" y="11298"/>
                </a:lnTo>
                <a:lnTo>
                  <a:pt x="13719" y="11262"/>
                </a:lnTo>
                <a:close/>
                <a:moveTo>
                  <a:pt x="12215" y="11555"/>
                </a:moveTo>
                <a:lnTo>
                  <a:pt x="12142" y="11592"/>
                </a:lnTo>
                <a:lnTo>
                  <a:pt x="12069" y="11702"/>
                </a:lnTo>
                <a:lnTo>
                  <a:pt x="12032" y="11812"/>
                </a:lnTo>
                <a:lnTo>
                  <a:pt x="12032" y="11959"/>
                </a:lnTo>
                <a:lnTo>
                  <a:pt x="12032" y="12069"/>
                </a:lnTo>
                <a:lnTo>
                  <a:pt x="12105" y="12362"/>
                </a:lnTo>
                <a:lnTo>
                  <a:pt x="12252" y="12582"/>
                </a:lnTo>
                <a:lnTo>
                  <a:pt x="12325" y="12619"/>
                </a:lnTo>
                <a:lnTo>
                  <a:pt x="12399" y="12656"/>
                </a:lnTo>
                <a:lnTo>
                  <a:pt x="12509" y="12656"/>
                </a:lnTo>
                <a:lnTo>
                  <a:pt x="12582" y="12582"/>
                </a:lnTo>
                <a:lnTo>
                  <a:pt x="12619" y="12545"/>
                </a:lnTo>
                <a:lnTo>
                  <a:pt x="12692" y="12545"/>
                </a:lnTo>
                <a:lnTo>
                  <a:pt x="12802" y="12619"/>
                </a:lnTo>
                <a:lnTo>
                  <a:pt x="12876" y="12619"/>
                </a:lnTo>
                <a:lnTo>
                  <a:pt x="12949" y="12582"/>
                </a:lnTo>
                <a:lnTo>
                  <a:pt x="12986" y="12545"/>
                </a:lnTo>
                <a:lnTo>
                  <a:pt x="13022" y="12435"/>
                </a:lnTo>
                <a:lnTo>
                  <a:pt x="12986" y="12325"/>
                </a:lnTo>
                <a:lnTo>
                  <a:pt x="12912" y="12215"/>
                </a:lnTo>
                <a:lnTo>
                  <a:pt x="12802" y="12179"/>
                </a:lnTo>
                <a:lnTo>
                  <a:pt x="12655" y="12142"/>
                </a:lnTo>
                <a:lnTo>
                  <a:pt x="12545" y="12142"/>
                </a:lnTo>
                <a:lnTo>
                  <a:pt x="12472" y="12179"/>
                </a:lnTo>
                <a:lnTo>
                  <a:pt x="12399" y="12032"/>
                </a:lnTo>
                <a:lnTo>
                  <a:pt x="12399" y="11849"/>
                </a:lnTo>
                <a:lnTo>
                  <a:pt x="12399" y="11665"/>
                </a:lnTo>
                <a:lnTo>
                  <a:pt x="12362" y="11592"/>
                </a:lnTo>
                <a:lnTo>
                  <a:pt x="12289" y="11555"/>
                </a:lnTo>
                <a:close/>
                <a:moveTo>
                  <a:pt x="14049" y="5466"/>
                </a:moveTo>
                <a:lnTo>
                  <a:pt x="14196" y="5503"/>
                </a:lnTo>
                <a:lnTo>
                  <a:pt x="14490" y="5649"/>
                </a:lnTo>
                <a:lnTo>
                  <a:pt x="14673" y="5723"/>
                </a:lnTo>
                <a:lnTo>
                  <a:pt x="14930" y="5906"/>
                </a:lnTo>
                <a:lnTo>
                  <a:pt x="15150" y="6090"/>
                </a:lnTo>
                <a:lnTo>
                  <a:pt x="15370" y="6310"/>
                </a:lnTo>
                <a:lnTo>
                  <a:pt x="15590" y="6566"/>
                </a:lnTo>
                <a:lnTo>
                  <a:pt x="15773" y="6860"/>
                </a:lnTo>
                <a:lnTo>
                  <a:pt x="15883" y="7190"/>
                </a:lnTo>
                <a:lnTo>
                  <a:pt x="15993" y="7520"/>
                </a:lnTo>
                <a:lnTo>
                  <a:pt x="16067" y="7850"/>
                </a:lnTo>
                <a:lnTo>
                  <a:pt x="16104" y="8217"/>
                </a:lnTo>
                <a:lnTo>
                  <a:pt x="16104" y="8547"/>
                </a:lnTo>
                <a:lnTo>
                  <a:pt x="16067" y="9244"/>
                </a:lnTo>
                <a:lnTo>
                  <a:pt x="15957" y="9941"/>
                </a:lnTo>
                <a:lnTo>
                  <a:pt x="15773" y="10601"/>
                </a:lnTo>
                <a:lnTo>
                  <a:pt x="15517" y="11225"/>
                </a:lnTo>
                <a:lnTo>
                  <a:pt x="15370" y="11555"/>
                </a:lnTo>
                <a:lnTo>
                  <a:pt x="15186" y="11849"/>
                </a:lnTo>
                <a:lnTo>
                  <a:pt x="15003" y="12105"/>
                </a:lnTo>
                <a:lnTo>
                  <a:pt x="14783" y="12362"/>
                </a:lnTo>
                <a:lnTo>
                  <a:pt x="14526" y="12619"/>
                </a:lnTo>
                <a:lnTo>
                  <a:pt x="14269" y="12839"/>
                </a:lnTo>
                <a:lnTo>
                  <a:pt x="14013" y="13022"/>
                </a:lnTo>
                <a:lnTo>
                  <a:pt x="13719" y="13169"/>
                </a:lnTo>
                <a:lnTo>
                  <a:pt x="13389" y="13316"/>
                </a:lnTo>
                <a:lnTo>
                  <a:pt x="13059" y="13463"/>
                </a:lnTo>
                <a:lnTo>
                  <a:pt x="12802" y="13499"/>
                </a:lnTo>
                <a:lnTo>
                  <a:pt x="12509" y="13536"/>
                </a:lnTo>
                <a:lnTo>
                  <a:pt x="12325" y="13499"/>
                </a:lnTo>
                <a:lnTo>
                  <a:pt x="12179" y="13426"/>
                </a:lnTo>
                <a:lnTo>
                  <a:pt x="12032" y="13279"/>
                </a:lnTo>
                <a:lnTo>
                  <a:pt x="11922" y="13169"/>
                </a:lnTo>
                <a:lnTo>
                  <a:pt x="11482" y="12692"/>
                </a:lnTo>
                <a:lnTo>
                  <a:pt x="11298" y="12435"/>
                </a:lnTo>
                <a:lnTo>
                  <a:pt x="11225" y="12289"/>
                </a:lnTo>
                <a:lnTo>
                  <a:pt x="11188" y="12105"/>
                </a:lnTo>
                <a:lnTo>
                  <a:pt x="11188" y="11922"/>
                </a:lnTo>
                <a:lnTo>
                  <a:pt x="11262" y="11738"/>
                </a:lnTo>
                <a:lnTo>
                  <a:pt x="11445" y="11408"/>
                </a:lnTo>
                <a:lnTo>
                  <a:pt x="11812" y="10785"/>
                </a:lnTo>
                <a:lnTo>
                  <a:pt x="12142" y="10161"/>
                </a:lnTo>
                <a:lnTo>
                  <a:pt x="12472" y="9501"/>
                </a:lnTo>
                <a:lnTo>
                  <a:pt x="12765" y="8877"/>
                </a:lnTo>
                <a:lnTo>
                  <a:pt x="12876" y="8547"/>
                </a:lnTo>
                <a:lnTo>
                  <a:pt x="12949" y="8217"/>
                </a:lnTo>
                <a:lnTo>
                  <a:pt x="12986" y="7887"/>
                </a:lnTo>
                <a:lnTo>
                  <a:pt x="12949" y="7593"/>
                </a:lnTo>
                <a:lnTo>
                  <a:pt x="12876" y="7263"/>
                </a:lnTo>
                <a:lnTo>
                  <a:pt x="12765" y="6970"/>
                </a:lnTo>
                <a:lnTo>
                  <a:pt x="12729" y="6750"/>
                </a:lnTo>
                <a:lnTo>
                  <a:pt x="12692" y="6566"/>
                </a:lnTo>
                <a:lnTo>
                  <a:pt x="12729" y="6346"/>
                </a:lnTo>
                <a:lnTo>
                  <a:pt x="12802" y="6200"/>
                </a:lnTo>
                <a:lnTo>
                  <a:pt x="12876" y="6016"/>
                </a:lnTo>
                <a:lnTo>
                  <a:pt x="12986" y="5869"/>
                </a:lnTo>
                <a:lnTo>
                  <a:pt x="13132" y="5723"/>
                </a:lnTo>
                <a:lnTo>
                  <a:pt x="13279" y="5613"/>
                </a:lnTo>
                <a:lnTo>
                  <a:pt x="13316" y="5686"/>
                </a:lnTo>
                <a:lnTo>
                  <a:pt x="13389" y="5723"/>
                </a:lnTo>
                <a:lnTo>
                  <a:pt x="13536" y="5759"/>
                </a:lnTo>
                <a:lnTo>
                  <a:pt x="13646" y="5686"/>
                </a:lnTo>
                <a:lnTo>
                  <a:pt x="13719" y="5649"/>
                </a:lnTo>
                <a:lnTo>
                  <a:pt x="13756" y="5576"/>
                </a:lnTo>
                <a:lnTo>
                  <a:pt x="13829" y="5503"/>
                </a:lnTo>
                <a:lnTo>
                  <a:pt x="13939" y="5466"/>
                </a:lnTo>
                <a:close/>
                <a:moveTo>
                  <a:pt x="13646" y="3852"/>
                </a:moveTo>
                <a:lnTo>
                  <a:pt x="13609" y="3925"/>
                </a:lnTo>
                <a:lnTo>
                  <a:pt x="13499" y="4182"/>
                </a:lnTo>
                <a:lnTo>
                  <a:pt x="13462" y="4476"/>
                </a:lnTo>
                <a:lnTo>
                  <a:pt x="13462" y="4732"/>
                </a:lnTo>
                <a:lnTo>
                  <a:pt x="13499" y="5026"/>
                </a:lnTo>
                <a:lnTo>
                  <a:pt x="13316" y="5099"/>
                </a:lnTo>
                <a:lnTo>
                  <a:pt x="13132" y="5173"/>
                </a:lnTo>
                <a:lnTo>
                  <a:pt x="13022" y="4769"/>
                </a:lnTo>
                <a:lnTo>
                  <a:pt x="12839" y="4439"/>
                </a:lnTo>
                <a:lnTo>
                  <a:pt x="12802" y="4402"/>
                </a:lnTo>
                <a:lnTo>
                  <a:pt x="12729" y="4402"/>
                </a:lnTo>
                <a:lnTo>
                  <a:pt x="12692" y="4439"/>
                </a:lnTo>
                <a:lnTo>
                  <a:pt x="12692" y="4476"/>
                </a:lnTo>
                <a:lnTo>
                  <a:pt x="12655" y="4732"/>
                </a:lnTo>
                <a:lnTo>
                  <a:pt x="12692" y="4952"/>
                </a:lnTo>
                <a:lnTo>
                  <a:pt x="12802" y="5429"/>
                </a:lnTo>
                <a:lnTo>
                  <a:pt x="12582" y="5649"/>
                </a:lnTo>
                <a:lnTo>
                  <a:pt x="12399" y="5466"/>
                </a:lnTo>
                <a:lnTo>
                  <a:pt x="12142" y="5173"/>
                </a:lnTo>
                <a:lnTo>
                  <a:pt x="12105" y="5136"/>
                </a:lnTo>
                <a:lnTo>
                  <a:pt x="12032" y="5173"/>
                </a:lnTo>
                <a:lnTo>
                  <a:pt x="11995" y="5209"/>
                </a:lnTo>
                <a:lnTo>
                  <a:pt x="11995" y="5283"/>
                </a:lnTo>
                <a:lnTo>
                  <a:pt x="12032" y="5466"/>
                </a:lnTo>
                <a:lnTo>
                  <a:pt x="12142" y="5649"/>
                </a:lnTo>
                <a:lnTo>
                  <a:pt x="12252" y="5796"/>
                </a:lnTo>
                <a:lnTo>
                  <a:pt x="12435" y="5906"/>
                </a:lnTo>
                <a:lnTo>
                  <a:pt x="12399" y="6016"/>
                </a:lnTo>
                <a:lnTo>
                  <a:pt x="12362" y="6053"/>
                </a:lnTo>
                <a:lnTo>
                  <a:pt x="12142" y="6016"/>
                </a:lnTo>
                <a:lnTo>
                  <a:pt x="11738" y="5833"/>
                </a:lnTo>
                <a:lnTo>
                  <a:pt x="11665" y="5686"/>
                </a:lnTo>
                <a:lnTo>
                  <a:pt x="11628" y="5649"/>
                </a:lnTo>
                <a:lnTo>
                  <a:pt x="11592" y="5686"/>
                </a:lnTo>
                <a:lnTo>
                  <a:pt x="11555" y="5833"/>
                </a:lnTo>
                <a:lnTo>
                  <a:pt x="11518" y="5906"/>
                </a:lnTo>
                <a:lnTo>
                  <a:pt x="11518" y="5979"/>
                </a:lnTo>
                <a:lnTo>
                  <a:pt x="11555" y="6053"/>
                </a:lnTo>
                <a:lnTo>
                  <a:pt x="11628" y="6126"/>
                </a:lnTo>
                <a:lnTo>
                  <a:pt x="11775" y="6236"/>
                </a:lnTo>
                <a:lnTo>
                  <a:pt x="11995" y="6346"/>
                </a:lnTo>
                <a:lnTo>
                  <a:pt x="12289" y="6456"/>
                </a:lnTo>
                <a:lnTo>
                  <a:pt x="12252" y="6676"/>
                </a:lnTo>
                <a:lnTo>
                  <a:pt x="12289" y="6897"/>
                </a:lnTo>
                <a:lnTo>
                  <a:pt x="11555" y="6897"/>
                </a:lnTo>
                <a:lnTo>
                  <a:pt x="11445" y="6933"/>
                </a:lnTo>
                <a:lnTo>
                  <a:pt x="11408" y="7007"/>
                </a:lnTo>
                <a:lnTo>
                  <a:pt x="11408" y="7153"/>
                </a:lnTo>
                <a:lnTo>
                  <a:pt x="11408" y="7337"/>
                </a:lnTo>
                <a:lnTo>
                  <a:pt x="11482" y="7483"/>
                </a:lnTo>
                <a:lnTo>
                  <a:pt x="11555" y="7593"/>
                </a:lnTo>
                <a:lnTo>
                  <a:pt x="11592" y="7630"/>
                </a:lnTo>
                <a:lnTo>
                  <a:pt x="11922" y="7960"/>
                </a:lnTo>
                <a:lnTo>
                  <a:pt x="12142" y="8107"/>
                </a:lnTo>
                <a:lnTo>
                  <a:pt x="12252" y="8180"/>
                </a:lnTo>
                <a:lnTo>
                  <a:pt x="12362" y="8217"/>
                </a:lnTo>
                <a:lnTo>
                  <a:pt x="12472" y="8217"/>
                </a:lnTo>
                <a:lnTo>
                  <a:pt x="12362" y="8547"/>
                </a:lnTo>
                <a:lnTo>
                  <a:pt x="12252" y="8804"/>
                </a:lnTo>
                <a:lnTo>
                  <a:pt x="12215" y="8841"/>
                </a:lnTo>
                <a:lnTo>
                  <a:pt x="12179" y="8877"/>
                </a:lnTo>
                <a:lnTo>
                  <a:pt x="11812" y="8731"/>
                </a:lnTo>
                <a:lnTo>
                  <a:pt x="11555" y="8584"/>
                </a:lnTo>
                <a:lnTo>
                  <a:pt x="11335" y="8364"/>
                </a:lnTo>
                <a:lnTo>
                  <a:pt x="11225" y="8364"/>
                </a:lnTo>
                <a:lnTo>
                  <a:pt x="11188" y="8437"/>
                </a:lnTo>
                <a:lnTo>
                  <a:pt x="11188" y="8511"/>
                </a:lnTo>
                <a:lnTo>
                  <a:pt x="11335" y="8731"/>
                </a:lnTo>
                <a:lnTo>
                  <a:pt x="11555" y="8951"/>
                </a:lnTo>
                <a:lnTo>
                  <a:pt x="11812" y="9134"/>
                </a:lnTo>
                <a:lnTo>
                  <a:pt x="12069" y="9244"/>
                </a:lnTo>
                <a:lnTo>
                  <a:pt x="11848" y="9648"/>
                </a:lnTo>
                <a:lnTo>
                  <a:pt x="11738" y="9648"/>
                </a:lnTo>
                <a:lnTo>
                  <a:pt x="11665" y="9721"/>
                </a:lnTo>
                <a:lnTo>
                  <a:pt x="11262" y="9428"/>
                </a:lnTo>
                <a:lnTo>
                  <a:pt x="10895" y="9134"/>
                </a:lnTo>
                <a:lnTo>
                  <a:pt x="10858" y="9097"/>
                </a:lnTo>
                <a:lnTo>
                  <a:pt x="10821" y="9134"/>
                </a:lnTo>
                <a:lnTo>
                  <a:pt x="10601" y="9391"/>
                </a:lnTo>
                <a:lnTo>
                  <a:pt x="10381" y="9648"/>
                </a:lnTo>
                <a:lnTo>
                  <a:pt x="10308" y="9648"/>
                </a:lnTo>
                <a:lnTo>
                  <a:pt x="10234" y="9684"/>
                </a:lnTo>
                <a:lnTo>
                  <a:pt x="10198" y="9758"/>
                </a:lnTo>
                <a:lnTo>
                  <a:pt x="10234" y="9831"/>
                </a:lnTo>
                <a:lnTo>
                  <a:pt x="10748" y="10308"/>
                </a:lnTo>
                <a:lnTo>
                  <a:pt x="11188" y="10821"/>
                </a:lnTo>
                <a:lnTo>
                  <a:pt x="10968" y="11262"/>
                </a:lnTo>
                <a:lnTo>
                  <a:pt x="10785" y="11152"/>
                </a:lnTo>
                <a:lnTo>
                  <a:pt x="10601" y="11078"/>
                </a:lnTo>
                <a:lnTo>
                  <a:pt x="10381" y="11042"/>
                </a:lnTo>
                <a:lnTo>
                  <a:pt x="10308" y="11005"/>
                </a:lnTo>
                <a:lnTo>
                  <a:pt x="10198" y="10968"/>
                </a:lnTo>
                <a:lnTo>
                  <a:pt x="10161" y="10931"/>
                </a:lnTo>
                <a:lnTo>
                  <a:pt x="10088" y="10931"/>
                </a:lnTo>
                <a:lnTo>
                  <a:pt x="9978" y="10968"/>
                </a:lnTo>
                <a:lnTo>
                  <a:pt x="9941" y="11078"/>
                </a:lnTo>
                <a:lnTo>
                  <a:pt x="9941" y="11152"/>
                </a:lnTo>
                <a:lnTo>
                  <a:pt x="9978" y="11188"/>
                </a:lnTo>
                <a:lnTo>
                  <a:pt x="10124" y="11335"/>
                </a:lnTo>
                <a:lnTo>
                  <a:pt x="10308" y="11445"/>
                </a:lnTo>
                <a:lnTo>
                  <a:pt x="10565" y="11555"/>
                </a:lnTo>
                <a:lnTo>
                  <a:pt x="10675" y="11592"/>
                </a:lnTo>
                <a:lnTo>
                  <a:pt x="10785" y="11592"/>
                </a:lnTo>
                <a:lnTo>
                  <a:pt x="10748" y="11775"/>
                </a:lnTo>
                <a:lnTo>
                  <a:pt x="10711" y="11959"/>
                </a:lnTo>
                <a:lnTo>
                  <a:pt x="10675" y="12179"/>
                </a:lnTo>
                <a:lnTo>
                  <a:pt x="10711" y="12362"/>
                </a:lnTo>
                <a:lnTo>
                  <a:pt x="10785" y="12582"/>
                </a:lnTo>
                <a:lnTo>
                  <a:pt x="10638" y="12692"/>
                </a:lnTo>
                <a:lnTo>
                  <a:pt x="10455" y="12876"/>
                </a:lnTo>
                <a:lnTo>
                  <a:pt x="10381" y="12949"/>
                </a:lnTo>
                <a:lnTo>
                  <a:pt x="10308" y="12949"/>
                </a:lnTo>
                <a:lnTo>
                  <a:pt x="10271" y="12986"/>
                </a:lnTo>
                <a:lnTo>
                  <a:pt x="10234" y="13059"/>
                </a:lnTo>
                <a:lnTo>
                  <a:pt x="10234" y="13169"/>
                </a:lnTo>
                <a:lnTo>
                  <a:pt x="10271" y="13206"/>
                </a:lnTo>
                <a:lnTo>
                  <a:pt x="10308" y="13242"/>
                </a:lnTo>
                <a:lnTo>
                  <a:pt x="10455" y="13242"/>
                </a:lnTo>
                <a:lnTo>
                  <a:pt x="10565" y="13206"/>
                </a:lnTo>
                <a:lnTo>
                  <a:pt x="10748" y="13059"/>
                </a:lnTo>
                <a:lnTo>
                  <a:pt x="11005" y="12912"/>
                </a:lnTo>
                <a:lnTo>
                  <a:pt x="11408" y="13352"/>
                </a:lnTo>
                <a:lnTo>
                  <a:pt x="11482" y="13426"/>
                </a:lnTo>
                <a:lnTo>
                  <a:pt x="11335" y="13609"/>
                </a:lnTo>
                <a:lnTo>
                  <a:pt x="11262" y="13829"/>
                </a:lnTo>
                <a:lnTo>
                  <a:pt x="11188" y="13829"/>
                </a:lnTo>
                <a:lnTo>
                  <a:pt x="11115" y="13866"/>
                </a:lnTo>
                <a:lnTo>
                  <a:pt x="11005" y="13939"/>
                </a:lnTo>
                <a:lnTo>
                  <a:pt x="10968" y="14013"/>
                </a:lnTo>
                <a:lnTo>
                  <a:pt x="11005" y="14123"/>
                </a:lnTo>
                <a:lnTo>
                  <a:pt x="11041" y="14233"/>
                </a:lnTo>
                <a:lnTo>
                  <a:pt x="11151" y="14306"/>
                </a:lnTo>
                <a:lnTo>
                  <a:pt x="11262" y="14343"/>
                </a:lnTo>
                <a:lnTo>
                  <a:pt x="11372" y="14343"/>
                </a:lnTo>
                <a:lnTo>
                  <a:pt x="11482" y="14270"/>
                </a:lnTo>
                <a:lnTo>
                  <a:pt x="11555" y="14196"/>
                </a:lnTo>
                <a:lnTo>
                  <a:pt x="11628" y="14086"/>
                </a:lnTo>
                <a:lnTo>
                  <a:pt x="11665" y="13976"/>
                </a:lnTo>
                <a:lnTo>
                  <a:pt x="11665" y="13866"/>
                </a:lnTo>
                <a:lnTo>
                  <a:pt x="11738" y="13719"/>
                </a:lnTo>
                <a:lnTo>
                  <a:pt x="11848" y="13829"/>
                </a:lnTo>
                <a:lnTo>
                  <a:pt x="11995" y="13903"/>
                </a:lnTo>
                <a:lnTo>
                  <a:pt x="12142" y="13976"/>
                </a:lnTo>
                <a:lnTo>
                  <a:pt x="12325" y="14013"/>
                </a:lnTo>
                <a:lnTo>
                  <a:pt x="12362" y="14049"/>
                </a:lnTo>
                <a:lnTo>
                  <a:pt x="12252" y="14270"/>
                </a:lnTo>
                <a:lnTo>
                  <a:pt x="12179" y="14453"/>
                </a:lnTo>
                <a:lnTo>
                  <a:pt x="12105" y="14563"/>
                </a:lnTo>
                <a:lnTo>
                  <a:pt x="11995" y="14600"/>
                </a:lnTo>
                <a:lnTo>
                  <a:pt x="11958" y="14600"/>
                </a:lnTo>
                <a:lnTo>
                  <a:pt x="11885" y="14636"/>
                </a:lnTo>
                <a:lnTo>
                  <a:pt x="11848" y="14746"/>
                </a:lnTo>
                <a:lnTo>
                  <a:pt x="11848" y="14856"/>
                </a:lnTo>
                <a:lnTo>
                  <a:pt x="11922" y="14930"/>
                </a:lnTo>
                <a:lnTo>
                  <a:pt x="11995" y="15003"/>
                </a:lnTo>
                <a:lnTo>
                  <a:pt x="12069" y="15003"/>
                </a:lnTo>
                <a:lnTo>
                  <a:pt x="12215" y="14966"/>
                </a:lnTo>
                <a:lnTo>
                  <a:pt x="12362" y="14856"/>
                </a:lnTo>
                <a:lnTo>
                  <a:pt x="12472" y="14746"/>
                </a:lnTo>
                <a:lnTo>
                  <a:pt x="12545" y="14563"/>
                </a:lnTo>
                <a:lnTo>
                  <a:pt x="12619" y="14416"/>
                </a:lnTo>
                <a:lnTo>
                  <a:pt x="12692" y="14049"/>
                </a:lnTo>
                <a:lnTo>
                  <a:pt x="13132" y="13976"/>
                </a:lnTo>
                <a:lnTo>
                  <a:pt x="13536" y="13829"/>
                </a:lnTo>
                <a:lnTo>
                  <a:pt x="13279" y="14526"/>
                </a:lnTo>
                <a:lnTo>
                  <a:pt x="13206" y="14710"/>
                </a:lnTo>
                <a:lnTo>
                  <a:pt x="13206" y="14820"/>
                </a:lnTo>
                <a:lnTo>
                  <a:pt x="13242" y="14856"/>
                </a:lnTo>
                <a:lnTo>
                  <a:pt x="13279" y="14930"/>
                </a:lnTo>
                <a:lnTo>
                  <a:pt x="13352" y="14966"/>
                </a:lnTo>
                <a:lnTo>
                  <a:pt x="13426" y="14966"/>
                </a:lnTo>
                <a:lnTo>
                  <a:pt x="13499" y="14930"/>
                </a:lnTo>
                <a:lnTo>
                  <a:pt x="13572" y="14893"/>
                </a:lnTo>
                <a:lnTo>
                  <a:pt x="13609" y="14820"/>
                </a:lnTo>
                <a:lnTo>
                  <a:pt x="13719" y="14563"/>
                </a:lnTo>
                <a:lnTo>
                  <a:pt x="13793" y="14270"/>
                </a:lnTo>
                <a:lnTo>
                  <a:pt x="13829" y="13976"/>
                </a:lnTo>
                <a:lnTo>
                  <a:pt x="13829" y="13719"/>
                </a:lnTo>
                <a:lnTo>
                  <a:pt x="14269" y="13463"/>
                </a:lnTo>
                <a:lnTo>
                  <a:pt x="14306" y="13939"/>
                </a:lnTo>
                <a:lnTo>
                  <a:pt x="14343" y="14049"/>
                </a:lnTo>
                <a:lnTo>
                  <a:pt x="14379" y="14123"/>
                </a:lnTo>
                <a:lnTo>
                  <a:pt x="14379" y="14159"/>
                </a:lnTo>
                <a:lnTo>
                  <a:pt x="14416" y="14270"/>
                </a:lnTo>
                <a:lnTo>
                  <a:pt x="14490" y="14343"/>
                </a:lnTo>
                <a:lnTo>
                  <a:pt x="14673" y="14343"/>
                </a:lnTo>
                <a:lnTo>
                  <a:pt x="14673" y="14306"/>
                </a:lnTo>
                <a:lnTo>
                  <a:pt x="14746" y="14233"/>
                </a:lnTo>
                <a:lnTo>
                  <a:pt x="14783" y="14159"/>
                </a:lnTo>
                <a:lnTo>
                  <a:pt x="14710" y="13903"/>
                </a:lnTo>
                <a:lnTo>
                  <a:pt x="14673" y="13646"/>
                </a:lnTo>
                <a:lnTo>
                  <a:pt x="14563" y="13279"/>
                </a:lnTo>
                <a:lnTo>
                  <a:pt x="15003" y="12876"/>
                </a:lnTo>
                <a:lnTo>
                  <a:pt x="15113" y="13022"/>
                </a:lnTo>
                <a:lnTo>
                  <a:pt x="15223" y="13132"/>
                </a:lnTo>
                <a:lnTo>
                  <a:pt x="15370" y="13352"/>
                </a:lnTo>
                <a:lnTo>
                  <a:pt x="15480" y="13463"/>
                </a:lnTo>
                <a:lnTo>
                  <a:pt x="15590" y="13536"/>
                </a:lnTo>
                <a:lnTo>
                  <a:pt x="15663" y="13536"/>
                </a:lnTo>
                <a:lnTo>
                  <a:pt x="15737" y="13463"/>
                </a:lnTo>
                <a:lnTo>
                  <a:pt x="15773" y="13389"/>
                </a:lnTo>
                <a:lnTo>
                  <a:pt x="15773" y="13316"/>
                </a:lnTo>
                <a:lnTo>
                  <a:pt x="15737" y="13132"/>
                </a:lnTo>
                <a:lnTo>
                  <a:pt x="15627" y="12986"/>
                </a:lnTo>
                <a:lnTo>
                  <a:pt x="15480" y="12876"/>
                </a:lnTo>
                <a:lnTo>
                  <a:pt x="15370" y="12729"/>
                </a:lnTo>
                <a:lnTo>
                  <a:pt x="15260" y="12582"/>
                </a:lnTo>
                <a:lnTo>
                  <a:pt x="15480" y="12289"/>
                </a:lnTo>
                <a:lnTo>
                  <a:pt x="15700" y="11995"/>
                </a:lnTo>
                <a:lnTo>
                  <a:pt x="15773" y="12069"/>
                </a:lnTo>
                <a:lnTo>
                  <a:pt x="15993" y="12215"/>
                </a:lnTo>
                <a:lnTo>
                  <a:pt x="16177" y="12399"/>
                </a:lnTo>
                <a:lnTo>
                  <a:pt x="16250" y="12435"/>
                </a:lnTo>
                <a:lnTo>
                  <a:pt x="16397" y="12435"/>
                </a:lnTo>
                <a:lnTo>
                  <a:pt x="16434" y="12399"/>
                </a:lnTo>
                <a:lnTo>
                  <a:pt x="16470" y="12325"/>
                </a:lnTo>
                <a:lnTo>
                  <a:pt x="16507" y="12252"/>
                </a:lnTo>
                <a:lnTo>
                  <a:pt x="16507" y="12179"/>
                </a:lnTo>
                <a:lnTo>
                  <a:pt x="16434" y="12105"/>
                </a:lnTo>
                <a:lnTo>
                  <a:pt x="16250" y="11922"/>
                </a:lnTo>
                <a:lnTo>
                  <a:pt x="16030" y="11775"/>
                </a:lnTo>
                <a:lnTo>
                  <a:pt x="15883" y="11702"/>
                </a:lnTo>
                <a:lnTo>
                  <a:pt x="16140" y="11115"/>
                </a:lnTo>
                <a:lnTo>
                  <a:pt x="16324" y="11225"/>
                </a:lnTo>
                <a:lnTo>
                  <a:pt x="16617" y="11335"/>
                </a:lnTo>
                <a:lnTo>
                  <a:pt x="16984" y="11408"/>
                </a:lnTo>
                <a:lnTo>
                  <a:pt x="17057" y="11408"/>
                </a:lnTo>
                <a:lnTo>
                  <a:pt x="17094" y="11372"/>
                </a:lnTo>
                <a:lnTo>
                  <a:pt x="17131" y="11298"/>
                </a:lnTo>
                <a:lnTo>
                  <a:pt x="17167" y="11225"/>
                </a:lnTo>
                <a:lnTo>
                  <a:pt x="17167" y="11152"/>
                </a:lnTo>
                <a:lnTo>
                  <a:pt x="17131" y="11078"/>
                </a:lnTo>
                <a:lnTo>
                  <a:pt x="17094" y="11042"/>
                </a:lnTo>
                <a:lnTo>
                  <a:pt x="17021" y="11005"/>
                </a:lnTo>
                <a:lnTo>
                  <a:pt x="16764" y="10968"/>
                </a:lnTo>
                <a:lnTo>
                  <a:pt x="16544" y="10895"/>
                </a:lnTo>
                <a:lnTo>
                  <a:pt x="16250" y="10821"/>
                </a:lnTo>
                <a:lnTo>
                  <a:pt x="16397" y="10345"/>
                </a:lnTo>
                <a:lnTo>
                  <a:pt x="16507" y="9831"/>
                </a:lnTo>
                <a:lnTo>
                  <a:pt x="16727" y="9941"/>
                </a:lnTo>
                <a:lnTo>
                  <a:pt x="16984" y="9978"/>
                </a:lnTo>
                <a:lnTo>
                  <a:pt x="17131" y="10014"/>
                </a:lnTo>
                <a:lnTo>
                  <a:pt x="17277" y="10014"/>
                </a:lnTo>
                <a:lnTo>
                  <a:pt x="17424" y="9978"/>
                </a:lnTo>
                <a:lnTo>
                  <a:pt x="17461" y="9904"/>
                </a:lnTo>
                <a:lnTo>
                  <a:pt x="17497" y="9831"/>
                </a:lnTo>
                <a:lnTo>
                  <a:pt x="17497" y="9794"/>
                </a:lnTo>
                <a:lnTo>
                  <a:pt x="17497" y="9721"/>
                </a:lnTo>
                <a:lnTo>
                  <a:pt x="17387" y="9648"/>
                </a:lnTo>
                <a:lnTo>
                  <a:pt x="17277" y="9611"/>
                </a:lnTo>
                <a:lnTo>
                  <a:pt x="17167" y="9574"/>
                </a:lnTo>
                <a:lnTo>
                  <a:pt x="16544" y="9501"/>
                </a:lnTo>
                <a:lnTo>
                  <a:pt x="16544" y="9464"/>
                </a:lnTo>
                <a:lnTo>
                  <a:pt x="16580" y="8987"/>
                </a:lnTo>
                <a:lnTo>
                  <a:pt x="16617" y="8511"/>
                </a:lnTo>
                <a:lnTo>
                  <a:pt x="16800" y="8584"/>
                </a:lnTo>
                <a:lnTo>
                  <a:pt x="17021" y="8621"/>
                </a:lnTo>
                <a:lnTo>
                  <a:pt x="17204" y="8657"/>
                </a:lnTo>
                <a:lnTo>
                  <a:pt x="17424" y="8621"/>
                </a:lnTo>
                <a:lnTo>
                  <a:pt x="17571" y="8584"/>
                </a:lnTo>
                <a:lnTo>
                  <a:pt x="17644" y="8511"/>
                </a:lnTo>
                <a:lnTo>
                  <a:pt x="17681" y="8437"/>
                </a:lnTo>
                <a:lnTo>
                  <a:pt x="17681" y="8364"/>
                </a:lnTo>
                <a:lnTo>
                  <a:pt x="17644" y="8290"/>
                </a:lnTo>
                <a:lnTo>
                  <a:pt x="17534" y="8217"/>
                </a:lnTo>
                <a:lnTo>
                  <a:pt x="17387" y="8217"/>
                </a:lnTo>
                <a:lnTo>
                  <a:pt x="17094" y="8254"/>
                </a:lnTo>
                <a:lnTo>
                  <a:pt x="16617" y="8217"/>
                </a:lnTo>
                <a:lnTo>
                  <a:pt x="16580" y="7814"/>
                </a:lnTo>
                <a:lnTo>
                  <a:pt x="16507" y="7410"/>
                </a:lnTo>
                <a:lnTo>
                  <a:pt x="16507" y="7410"/>
                </a:lnTo>
                <a:lnTo>
                  <a:pt x="16690" y="7447"/>
                </a:lnTo>
                <a:lnTo>
                  <a:pt x="16874" y="7447"/>
                </a:lnTo>
                <a:lnTo>
                  <a:pt x="17021" y="7410"/>
                </a:lnTo>
                <a:lnTo>
                  <a:pt x="17204" y="7337"/>
                </a:lnTo>
                <a:lnTo>
                  <a:pt x="17351" y="7263"/>
                </a:lnTo>
                <a:lnTo>
                  <a:pt x="17387" y="7190"/>
                </a:lnTo>
                <a:lnTo>
                  <a:pt x="17424" y="7117"/>
                </a:lnTo>
                <a:lnTo>
                  <a:pt x="17424" y="7043"/>
                </a:lnTo>
                <a:lnTo>
                  <a:pt x="17424" y="7007"/>
                </a:lnTo>
                <a:lnTo>
                  <a:pt x="17351" y="6933"/>
                </a:lnTo>
                <a:lnTo>
                  <a:pt x="17314" y="6897"/>
                </a:lnTo>
                <a:lnTo>
                  <a:pt x="17131" y="6897"/>
                </a:lnTo>
                <a:lnTo>
                  <a:pt x="16947" y="6970"/>
                </a:lnTo>
                <a:lnTo>
                  <a:pt x="16764" y="7007"/>
                </a:lnTo>
                <a:lnTo>
                  <a:pt x="16397" y="7080"/>
                </a:lnTo>
                <a:lnTo>
                  <a:pt x="16324" y="6897"/>
                </a:lnTo>
                <a:lnTo>
                  <a:pt x="16140" y="6493"/>
                </a:lnTo>
                <a:lnTo>
                  <a:pt x="16397" y="6420"/>
                </a:lnTo>
                <a:lnTo>
                  <a:pt x="16764" y="6273"/>
                </a:lnTo>
                <a:lnTo>
                  <a:pt x="16947" y="6200"/>
                </a:lnTo>
                <a:lnTo>
                  <a:pt x="17094" y="6090"/>
                </a:lnTo>
                <a:lnTo>
                  <a:pt x="17131" y="6053"/>
                </a:lnTo>
                <a:lnTo>
                  <a:pt x="17131" y="5979"/>
                </a:lnTo>
                <a:lnTo>
                  <a:pt x="17131" y="5906"/>
                </a:lnTo>
                <a:lnTo>
                  <a:pt x="17021" y="5833"/>
                </a:lnTo>
                <a:lnTo>
                  <a:pt x="16910" y="5796"/>
                </a:lnTo>
                <a:lnTo>
                  <a:pt x="16764" y="5833"/>
                </a:lnTo>
                <a:lnTo>
                  <a:pt x="16580" y="5906"/>
                </a:lnTo>
                <a:lnTo>
                  <a:pt x="16250" y="6090"/>
                </a:lnTo>
                <a:lnTo>
                  <a:pt x="16104" y="6163"/>
                </a:lnTo>
                <a:lnTo>
                  <a:pt x="15957" y="6236"/>
                </a:lnTo>
                <a:lnTo>
                  <a:pt x="15957" y="6200"/>
                </a:lnTo>
                <a:lnTo>
                  <a:pt x="15957" y="6163"/>
                </a:lnTo>
                <a:lnTo>
                  <a:pt x="15920" y="6163"/>
                </a:lnTo>
                <a:lnTo>
                  <a:pt x="15590" y="5796"/>
                </a:lnTo>
                <a:lnTo>
                  <a:pt x="15920" y="5503"/>
                </a:lnTo>
                <a:lnTo>
                  <a:pt x="16250" y="5173"/>
                </a:lnTo>
                <a:lnTo>
                  <a:pt x="16287" y="5099"/>
                </a:lnTo>
                <a:lnTo>
                  <a:pt x="16324" y="4989"/>
                </a:lnTo>
                <a:lnTo>
                  <a:pt x="16287" y="4916"/>
                </a:lnTo>
                <a:lnTo>
                  <a:pt x="16250" y="4879"/>
                </a:lnTo>
                <a:lnTo>
                  <a:pt x="16177" y="4806"/>
                </a:lnTo>
                <a:lnTo>
                  <a:pt x="16030" y="4806"/>
                </a:lnTo>
                <a:lnTo>
                  <a:pt x="15957" y="4842"/>
                </a:lnTo>
                <a:lnTo>
                  <a:pt x="15627" y="5209"/>
                </a:lnTo>
                <a:lnTo>
                  <a:pt x="15333" y="5576"/>
                </a:lnTo>
                <a:lnTo>
                  <a:pt x="15076" y="5393"/>
                </a:lnTo>
                <a:lnTo>
                  <a:pt x="14820" y="5246"/>
                </a:lnTo>
                <a:lnTo>
                  <a:pt x="14673" y="5173"/>
                </a:lnTo>
                <a:lnTo>
                  <a:pt x="14746" y="5026"/>
                </a:lnTo>
                <a:lnTo>
                  <a:pt x="14966" y="4659"/>
                </a:lnTo>
                <a:lnTo>
                  <a:pt x="15003" y="4586"/>
                </a:lnTo>
                <a:lnTo>
                  <a:pt x="15003" y="4512"/>
                </a:lnTo>
                <a:lnTo>
                  <a:pt x="14930" y="4402"/>
                </a:lnTo>
                <a:lnTo>
                  <a:pt x="14856" y="4366"/>
                </a:lnTo>
                <a:lnTo>
                  <a:pt x="14746" y="4366"/>
                </a:lnTo>
                <a:lnTo>
                  <a:pt x="14673" y="4439"/>
                </a:lnTo>
                <a:lnTo>
                  <a:pt x="14526" y="4622"/>
                </a:lnTo>
                <a:lnTo>
                  <a:pt x="14416" y="4842"/>
                </a:lnTo>
                <a:lnTo>
                  <a:pt x="14343" y="5026"/>
                </a:lnTo>
                <a:lnTo>
                  <a:pt x="14159" y="4989"/>
                </a:lnTo>
                <a:lnTo>
                  <a:pt x="13939" y="4989"/>
                </a:lnTo>
                <a:lnTo>
                  <a:pt x="13903" y="4732"/>
                </a:lnTo>
                <a:lnTo>
                  <a:pt x="13866" y="4476"/>
                </a:lnTo>
                <a:lnTo>
                  <a:pt x="13829" y="3962"/>
                </a:lnTo>
                <a:lnTo>
                  <a:pt x="13829" y="3889"/>
                </a:lnTo>
                <a:lnTo>
                  <a:pt x="13756" y="3852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745" name="Google Shape;745;p15"/>
          <p:cNvSpPr/>
          <p:nvPr/>
        </p:nvSpPr>
        <p:spPr>
          <a:xfrm>
            <a:off x="8263292" y="4517805"/>
            <a:ext cx="479681" cy="339217"/>
          </a:xfrm>
          <a:custGeom>
            <a:avLst/>
            <a:gdLst/>
            <a:ahLst/>
            <a:cxnLst/>
            <a:rect l="l" t="t" r="r" b="b"/>
            <a:pathLst>
              <a:path w="16911" h="11959" extrusionOk="0">
                <a:moveTo>
                  <a:pt x="12215" y="8951"/>
                </a:moveTo>
                <a:lnTo>
                  <a:pt x="12032" y="9098"/>
                </a:lnTo>
                <a:lnTo>
                  <a:pt x="11848" y="9244"/>
                </a:lnTo>
                <a:lnTo>
                  <a:pt x="11408" y="9538"/>
                </a:lnTo>
                <a:lnTo>
                  <a:pt x="11005" y="9685"/>
                </a:lnTo>
                <a:lnTo>
                  <a:pt x="10638" y="9868"/>
                </a:lnTo>
                <a:lnTo>
                  <a:pt x="10124" y="10051"/>
                </a:lnTo>
                <a:lnTo>
                  <a:pt x="9977" y="10125"/>
                </a:lnTo>
                <a:lnTo>
                  <a:pt x="9794" y="10161"/>
                </a:lnTo>
                <a:lnTo>
                  <a:pt x="9904" y="9978"/>
                </a:lnTo>
                <a:lnTo>
                  <a:pt x="10051" y="9795"/>
                </a:lnTo>
                <a:lnTo>
                  <a:pt x="10344" y="9758"/>
                </a:lnTo>
                <a:lnTo>
                  <a:pt x="10601" y="9648"/>
                </a:lnTo>
                <a:lnTo>
                  <a:pt x="10858" y="9538"/>
                </a:lnTo>
                <a:lnTo>
                  <a:pt x="11115" y="9354"/>
                </a:lnTo>
                <a:lnTo>
                  <a:pt x="11335" y="9171"/>
                </a:lnTo>
                <a:lnTo>
                  <a:pt x="11371" y="9061"/>
                </a:lnTo>
                <a:lnTo>
                  <a:pt x="11445" y="9061"/>
                </a:lnTo>
                <a:lnTo>
                  <a:pt x="11481" y="9024"/>
                </a:lnTo>
                <a:lnTo>
                  <a:pt x="11848" y="8951"/>
                </a:lnTo>
                <a:close/>
                <a:moveTo>
                  <a:pt x="12619" y="8988"/>
                </a:moveTo>
                <a:lnTo>
                  <a:pt x="12839" y="9061"/>
                </a:lnTo>
                <a:lnTo>
                  <a:pt x="12839" y="9171"/>
                </a:lnTo>
                <a:lnTo>
                  <a:pt x="12215" y="9685"/>
                </a:lnTo>
                <a:lnTo>
                  <a:pt x="11518" y="10125"/>
                </a:lnTo>
                <a:lnTo>
                  <a:pt x="11115" y="10345"/>
                </a:lnTo>
                <a:lnTo>
                  <a:pt x="10711" y="10528"/>
                </a:lnTo>
                <a:lnTo>
                  <a:pt x="10308" y="10712"/>
                </a:lnTo>
                <a:lnTo>
                  <a:pt x="9904" y="10932"/>
                </a:lnTo>
                <a:lnTo>
                  <a:pt x="9831" y="10822"/>
                </a:lnTo>
                <a:lnTo>
                  <a:pt x="9794" y="10712"/>
                </a:lnTo>
                <a:lnTo>
                  <a:pt x="9757" y="10455"/>
                </a:lnTo>
                <a:lnTo>
                  <a:pt x="9904" y="10455"/>
                </a:lnTo>
                <a:lnTo>
                  <a:pt x="10051" y="10381"/>
                </a:lnTo>
                <a:lnTo>
                  <a:pt x="10344" y="10271"/>
                </a:lnTo>
                <a:lnTo>
                  <a:pt x="11078" y="10015"/>
                </a:lnTo>
                <a:lnTo>
                  <a:pt x="11481" y="9831"/>
                </a:lnTo>
                <a:lnTo>
                  <a:pt x="11922" y="9611"/>
                </a:lnTo>
                <a:lnTo>
                  <a:pt x="12288" y="9318"/>
                </a:lnTo>
                <a:lnTo>
                  <a:pt x="12435" y="9171"/>
                </a:lnTo>
                <a:lnTo>
                  <a:pt x="12619" y="8988"/>
                </a:lnTo>
                <a:close/>
                <a:moveTo>
                  <a:pt x="9464" y="514"/>
                </a:moveTo>
                <a:lnTo>
                  <a:pt x="9721" y="551"/>
                </a:lnTo>
                <a:lnTo>
                  <a:pt x="9941" y="588"/>
                </a:lnTo>
                <a:lnTo>
                  <a:pt x="10161" y="661"/>
                </a:lnTo>
                <a:lnTo>
                  <a:pt x="10344" y="771"/>
                </a:lnTo>
                <a:lnTo>
                  <a:pt x="10491" y="918"/>
                </a:lnTo>
                <a:lnTo>
                  <a:pt x="10564" y="1101"/>
                </a:lnTo>
                <a:lnTo>
                  <a:pt x="10601" y="1101"/>
                </a:lnTo>
                <a:lnTo>
                  <a:pt x="10528" y="1211"/>
                </a:lnTo>
                <a:lnTo>
                  <a:pt x="10528" y="1321"/>
                </a:lnTo>
                <a:lnTo>
                  <a:pt x="10564" y="1615"/>
                </a:lnTo>
                <a:lnTo>
                  <a:pt x="10638" y="1871"/>
                </a:lnTo>
                <a:lnTo>
                  <a:pt x="10748" y="2091"/>
                </a:lnTo>
                <a:lnTo>
                  <a:pt x="10931" y="2348"/>
                </a:lnTo>
                <a:lnTo>
                  <a:pt x="11005" y="2495"/>
                </a:lnTo>
                <a:lnTo>
                  <a:pt x="11041" y="2678"/>
                </a:lnTo>
                <a:lnTo>
                  <a:pt x="11041" y="2752"/>
                </a:lnTo>
                <a:lnTo>
                  <a:pt x="11005" y="2788"/>
                </a:lnTo>
                <a:lnTo>
                  <a:pt x="10931" y="2788"/>
                </a:lnTo>
                <a:lnTo>
                  <a:pt x="10858" y="2752"/>
                </a:lnTo>
                <a:lnTo>
                  <a:pt x="10784" y="2642"/>
                </a:lnTo>
                <a:lnTo>
                  <a:pt x="10674" y="2312"/>
                </a:lnTo>
                <a:lnTo>
                  <a:pt x="10601" y="2128"/>
                </a:lnTo>
                <a:lnTo>
                  <a:pt x="10491" y="1981"/>
                </a:lnTo>
                <a:lnTo>
                  <a:pt x="10381" y="1798"/>
                </a:lnTo>
                <a:lnTo>
                  <a:pt x="10234" y="1651"/>
                </a:lnTo>
                <a:lnTo>
                  <a:pt x="10088" y="1541"/>
                </a:lnTo>
                <a:lnTo>
                  <a:pt x="9904" y="1431"/>
                </a:lnTo>
                <a:lnTo>
                  <a:pt x="9721" y="1358"/>
                </a:lnTo>
                <a:lnTo>
                  <a:pt x="9537" y="1321"/>
                </a:lnTo>
                <a:lnTo>
                  <a:pt x="9134" y="1321"/>
                </a:lnTo>
                <a:lnTo>
                  <a:pt x="8950" y="1358"/>
                </a:lnTo>
                <a:lnTo>
                  <a:pt x="8767" y="1431"/>
                </a:lnTo>
                <a:lnTo>
                  <a:pt x="8694" y="1468"/>
                </a:lnTo>
                <a:lnTo>
                  <a:pt x="8657" y="1505"/>
                </a:lnTo>
                <a:lnTo>
                  <a:pt x="8694" y="1615"/>
                </a:lnTo>
                <a:lnTo>
                  <a:pt x="8767" y="1688"/>
                </a:lnTo>
                <a:lnTo>
                  <a:pt x="8804" y="1725"/>
                </a:lnTo>
                <a:lnTo>
                  <a:pt x="8877" y="1725"/>
                </a:lnTo>
                <a:lnTo>
                  <a:pt x="9097" y="1688"/>
                </a:lnTo>
                <a:lnTo>
                  <a:pt x="9281" y="1688"/>
                </a:lnTo>
                <a:lnTo>
                  <a:pt x="9501" y="1725"/>
                </a:lnTo>
                <a:lnTo>
                  <a:pt x="9684" y="1798"/>
                </a:lnTo>
                <a:lnTo>
                  <a:pt x="9867" y="1871"/>
                </a:lnTo>
                <a:lnTo>
                  <a:pt x="10014" y="2018"/>
                </a:lnTo>
                <a:lnTo>
                  <a:pt x="10161" y="2165"/>
                </a:lnTo>
                <a:lnTo>
                  <a:pt x="10271" y="2348"/>
                </a:lnTo>
                <a:lnTo>
                  <a:pt x="10418" y="2788"/>
                </a:lnTo>
                <a:lnTo>
                  <a:pt x="10528" y="2972"/>
                </a:lnTo>
                <a:lnTo>
                  <a:pt x="10638" y="3119"/>
                </a:lnTo>
                <a:lnTo>
                  <a:pt x="10528" y="3192"/>
                </a:lnTo>
                <a:lnTo>
                  <a:pt x="10308" y="3375"/>
                </a:lnTo>
                <a:lnTo>
                  <a:pt x="10088" y="3595"/>
                </a:lnTo>
                <a:lnTo>
                  <a:pt x="9904" y="3816"/>
                </a:lnTo>
                <a:lnTo>
                  <a:pt x="9794" y="4072"/>
                </a:lnTo>
                <a:lnTo>
                  <a:pt x="9721" y="4292"/>
                </a:lnTo>
                <a:lnTo>
                  <a:pt x="9684" y="4512"/>
                </a:lnTo>
                <a:lnTo>
                  <a:pt x="9721" y="4733"/>
                </a:lnTo>
                <a:lnTo>
                  <a:pt x="9757" y="4953"/>
                </a:lnTo>
                <a:lnTo>
                  <a:pt x="9867" y="5136"/>
                </a:lnTo>
                <a:lnTo>
                  <a:pt x="10014" y="5283"/>
                </a:lnTo>
                <a:lnTo>
                  <a:pt x="10198" y="5429"/>
                </a:lnTo>
                <a:lnTo>
                  <a:pt x="10418" y="5503"/>
                </a:lnTo>
                <a:lnTo>
                  <a:pt x="10638" y="5576"/>
                </a:lnTo>
                <a:lnTo>
                  <a:pt x="10895" y="5540"/>
                </a:lnTo>
                <a:lnTo>
                  <a:pt x="11151" y="5503"/>
                </a:lnTo>
                <a:lnTo>
                  <a:pt x="11371" y="5393"/>
                </a:lnTo>
                <a:lnTo>
                  <a:pt x="12032" y="5063"/>
                </a:lnTo>
                <a:lnTo>
                  <a:pt x="12692" y="4659"/>
                </a:lnTo>
                <a:lnTo>
                  <a:pt x="12729" y="4586"/>
                </a:lnTo>
                <a:lnTo>
                  <a:pt x="12765" y="4512"/>
                </a:lnTo>
                <a:lnTo>
                  <a:pt x="12765" y="4439"/>
                </a:lnTo>
                <a:lnTo>
                  <a:pt x="12729" y="4402"/>
                </a:lnTo>
                <a:lnTo>
                  <a:pt x="12692" y="4329"/>
                </a:lnTo>
                <a:lnTo>
                  <a:pt x="12619" y="4292"/>
                </a:lnTo>
                <a:lnTo>
                  <a:pt x="12472" y="4292"/>
                </a:lnTo>
                <a:lnTo>
                  <a:pt x="12032" y="4549"/>
                </a:lnTo>
                <a:lnTo>
                  <a:pt x="11591" y="4843"/>
                </a:lnTo>
                <a:lnTo>
                  <a:pt x="11371" y="4953"/>
                </a:lnTo>
                <a:lnTo>
                  <a:pt x="11151" y="5063"/>
                </a:lnTo>
                <a:lnTo>
                  <a:pt x="10895" y="5136"/>
                </a:lnTo>
                <a:lnTo>
                  <a:pt x="10528" y="5136"/>
                </a:lnTo>
                <a:lnTo>
                  <a:pt x="10418" y="5099"/>
                </a:lnTo>
                <a:lnTo>
                  <a:pt x="10308" y="5026"/>
                </a:lnTo>
                <a:lnTo>
                  <a:pt x="10234" y="4953"/>
                </a:lnTo>
                <a:lnTo>
                  <a:pt x="10161" y="4843"/>
                </a:lnTo>
                <a:lnTo>
                  <a:pt x="10124" y="4733"/>
                </a:lnTo>
                <a:lnTo>
                  <a:pt x="10088" y="4476"/>
                </a:lnTo>
                <a:lnTo>
                  <a:pt x="10124" y="4366"/>
                </a:lnTo>
                <a:lnTo>
                  <a:pt x="10161" y="4219"/>
                </a:lnTo>
                <a:lnTo>
                  <a:pt x="10271" y="3999"/>
                </a:lnTo>
                <a:lnTo>
                  <a:pt x="10454" y="3816"/>
                </a:lnTo>
                <a:lnTo>
                  <a:pt x="10674" y="3632"/>
                </a:lnTo>
                <a:lnTo>
                  <a:pt x="10968" y="3375"/>
                </a:lnTo>
                <a:lnTo>
                  <a:pt x="11225" y="3119"/>
                </a:lnTo>
                <a:lnTo>
                  <a:pt x="11335" y="2972"/>
                </a:lnTo>
                <a:lnTo>
                  <a:pt x="11408" y="2825"/>
                </a:lnTo>
                <a:lnTo>
                  <a:pt x="11408" y="2642"/>
                </a:lnTo>
                <a:lnTo>
                  <a:pt x="11408" y="2422"/>
                </a:lnTo>
                <a:lnTo>
                  <a:pt x="11335" y="2275"/>
                </a:lnTo>
                <a:lnTo>
                  <a:pt x="11261" y="2165"/>
                </a:lnTo>
                <a:lnTo>
                  <a:pt x="11078" y="1871"/>
                </a:lnTo>
                <a:lnTo>
                  <a:pt x="10895" y="1578"/>
                </a:lnTo>
                <a:lnTo>
                  <a:pt x="10821" y="1431"/>
                </a:lnTo>
                <a:lnTo>
                  <a:pt x="10821" y="1284"/>
                </a:lnTo>
                <a:lnTo>
                  <a:pt x="10895" y="1248"/>
                </a:lnTo>
                <a:lnTo>
                  <a:pt x="11298" y="1138"/>
                </a:lnTo>
                <a:lnTo>
                  <a:pt x="11702" y="1028"/>
                </a:lnTo>
                <a:lnTo>
                  <a:pt x="12142" y="954"/>
                </a:lnTo>
                <a:lnTo>
                  <a:pt x="12582" y="918"/>
                </a:lnTo>
                <a:lnTo>
                  <a:pt x="12802" y="954"/>
                </a:lnTo>
                <a:lnTo>
                  <a:pt x="13022" y="1028"/>
                </a:lnTo>
                <a:lnTo>
                  <a:pt x="13205" y="1101"/>
                </a:lnTo>
                <a:lnTo>
                  <a:pt x="13352" y="1211"/>
                </a:lnTo>
                <a:lnTo>
                  <a:pt x="13499" y="1358"/>
                </a:lnTo>
                <a:lnTo>
                  <a:pt x="13609" y="1505"/>
                </a:lnTo>
                <a:lnTo>
                  <a:pt x="13829" y="1908"/>
                </a:lnTo>
                <a:lnTo>
                  <a:pt x="14012" y="2202"/>
                </a:lnTo>
                <a:lnTo>
                  <a:pt x="13866" y="2422"/>
                </a:lnTo>
                <a:lnTo>
                  <a:pt x="13682" y="2568"/>
                </a:lnTo>
                <a:lnTo>
                  <a:pt x="13499" y="2678"/>
                </a:lnTo>
                <a:lnTo>
                  <a:pt x="13279" y="2788"/>
                </a:lnTo>
                <a:lnTo>
                  <a:pt x="12839" y="2935"/>
                </a:lnTo>
                <a:lnTo>
                  <a:pt x="12362" y="3082"/>
                </a:lnTo>
                <a:lnTo>
                  <a:pt x="11995" y="3229"/>
                </a:lnTo>
                <a:lnTo>
                  <a:pt x="11518" y="3449"/>
                </a:lnTo>
                <a:lnTo>
                  <a:pt x="11298" y="3559"/>
                </a:lnTo>
                <a:lnTo>
                  <a:pt x="11151" y="3742"/>
                </a:lnTo>
                <a:lnTo>
                  <a:pt x="11041" y="3889"/>
                </a:lnTo>
                <a:lnTo>
                  <a:pt x="11005" y="3999"/>
                </a:lnTo>
                <a:lnTo>
                  <a:pt x="11005" y="4109"/>
                </a:lnTo>
                <a:lnTo>
                  <a:pt x="11005" y="4182"/>
                </a:lnTo>
                <a:lnTo>
                  <a:pt x="11041" y="4256"/>
                </a:lnTo>
                <a:lnTo>
                  <a:pt x="11115" y="4292"/>
                </a:lnTo>
                <a:lnTo>
                  <a:pt x="11335" y="4292"/>
                </a:lnTo>
                <a:lnTo>
                  <a:pt x="11371" y="4219"/>
                </a:lnTo>
                <a:lnTo>
                  <a:pt x="11408" y="4146"/>
                </a:lnTo>
                <a:lnTo>
                  <a:pt x="11445" y="4072"/>
                </a:lnTo>
                <a:lnTo>
                  <a:pt x="11555" y="3962"/>
                </a:lnTo>
                <a:lnTo>
                  <a:pt x="11775" y="3816"/>
                </a:lnTo>
                <a:lnTo>
                  <a:pt x="12068" y="3669"/>
                </a:lnTo>
                <a:lnTo>
                  <a:pt x="12288" y="3595"/>
                </a:lnTo>
                <a:lnTo>
                  <a:pt x="12802" y="3412"/>
                </a:lnTo>
                <a:lnTo>
                  <a:pt x="13279" y="3229"/>
                </a:lnTo>
                <a:lnTo>
                  <a:pt x="13572" y="3119"/>
                </a:lnTo>
                <a:lnTo>
                  <a:pt x="13866" y="2972"/>
                </a:lnTo>
                <a:lnTo>
                  <a:pt x="14086" y="2752"/>
                </a:lnTo>
                <a:lnTo>
                  <a:pt x="14159" y="2642"/>
                </a:lnTo>
                <a:lnTo>
                  <a:pt x="14233" y="2495"/>
                </a:lnTo>
                <a:lnTo>
                  <a:pt x="14306" y="2568"/>
                </a:lnTo>
                <a:lnTo>
                  <a:pt x="14489" y="2715"/>
                </a:lnTo>
                <a:lnTo>
                  <a:pt x="14673" y="2788"/>
                </a:lnTo>
                <a:lnTo>
                  <a:pt x="14893" y="2898"/>
                </a:lnTo>
                <a:lnTo>
                  <a:pt x="15076" y="3009"/>
                </a:lnTo>
                <a:lnTo>
                  <a:pt x="15296" y="3192"/>
                </a:lnTo>
                <a:lnTo>
                  <a:pt x="15480" y="3449"/>
                </a:lnTo>
                <a:lnTo>
                  <a:pt x="15626" y="3705"/>
                </a:lnTo>
                <a:lnTo>
                  <a:pt x="15700" y="3999"/>
                </a:lnTo>
                <a:lnTo>
                  <a:pt x="15480" y="4366"/>
                </a:lnTo>
                <a:lnTo>
                  <a:pt x="15370" y="4549"/>
                </a:lnTo>
                <a:lnTo>
                  <a:pt x="15186" y="4696"/>
                </a:lnTo>
                <a:lnTo>
                  <a:pt x="14966" y="4879"/>
                </a:lnTo>
                <a:lnTo>
                  <a:pt x="14709" y="5063"/>
                </a:lnTo>
                <a:lnTo>
                  <a:pt x="14416" y="5173"/>
                </a:lnTo>
                <a:lnTo>
                  <a:pt x="14123" y="5283"/>
                </a:lnTo>
                <a:lnTo>
                  <a:pt x="13572" y="5429"/>
                </a:lnTo>
                <a:lnTo>
                  <a:pt x="13022" y="5613"/>
                </a:lnTo>
                <a:lnTo>
                  <a:pt x="12765" y="5723"/>
                </a:lnTo>
                <a:lnTo>
                  <a:pt x="12509" y="5870"/>
                </a:lnTo>
                <a:lnTo>
                  <a:pt x="12288" y="6016"/>
                </a:lnTo>
                <a:lnTo>
                  <a:pt x="12105" y="6236"/>
                </a:lnTo>
                <a:lnTo>
                  <a:pt x="11958" y="6420"/>
                </a:lnTo>
                <a:lnTo>
                  <a:pt x="11922" y="6640"/>
                </a:lnTo>
                <a:lnTo>
                  <a:pt x="11922" y="6823"/>
                </a:lnTo>
                <a:lnTo>
                  <a:pt x="11958" y="7007"/>
                </a:lnTo>
                <a:lnTo>
                  <a:pt x="12032" y="7154"/>
                </a:lnTo>
                <a:lnTo>
                  <a:pt x="12178" y="7300"/>
                </a:lnTo>
                <a:lnTo>
                  <a:pt x="12325" y="7410"/>
                </a:lnTo>
                <a:lnTo>
                  <a:pt x="12545" y="7520"/>
                </a:lnTo>
                <a:lnTo>
                  <a:pt x="12765" y="7557"/>
                </a:lnTo>
                <a:lnTo>
                  <a:pt x="12985" y="7557"/>
                </a:lnTo>
                <a:lnTo>
                  <a:pt x="13205" y="7520"/>
                </a:lnTo>
                <a:lnTo>
                  <a:pt x="13426" y="7484"/>
                </a:lnTo>
                <a:lnTo>
                  <a:pt x="13682" y="7410"/>
                </a:lnTo>
                <a:lnTo>
                  <a:pt x="13976" y="7300"/>
                </a:lnTo>
                <a:lnTo>
                  <a:pt x="14196" y="7154"/>
                </a:lnTo>
                <a:lnTo>
                  <a:pt x="14306" y="7043"/>
                </a:lnTo>
                <a:lnTo>
                  <a:pt x="14343" y="6970"/>
                </a:lnTo>
                <a:lnTo>
                  <a:pt x="14379" y="6823"/>
                </a:lnTo>
                <a:lnTo>
                  <a:pt x="14343" y="6787"/>
                </a:lnTo>
                <a:lnTo>
                  <a:pt x="14269" y="6750"/>
                </a:lnTo>
                <a:lnTo>
                  <a:pt x="14086" y="6750"/>
                </a:lnTo>
                <a:lnTo>
                  <a:pt x="13902" y="6823"/>
                </a:lnTo>
                <a:lnTo>
                  <a:pt x="13536" y="6970"/>
                </a:lnTo>
                <a:lnTo>
                  <a:pt x="13316" y="7043"/>
                </a:lnTo>
                <a:lnTo>
                  <a:pt x="13095" y="7080"/>
                </a:lnTo>
                <a:lnTo>
                  <a:pt x="12655" y="7080"/>
                </a:lnTo>
                <a:lnTo>
                  <a:pt x="12509" y="7007"/>
                </a:lnTo>
                <a:lnTo>
                  <a:pt x="12435" y="6933"/>
                </a:lnTo>
                <a:lnTo>
                  <a:pt x="12362" y="6823"/>
                </a:lnTo>
                <a:lnTo>
                  <a:pt x="12362" y="6713"/>
                </a:lnTo>
                <a:lnTo>
                  <a:pt x="12398" y="6603"/>
                </a:lnTo>
                <a:lnTo>
                  <a:pt x="12472" y="6493"/>
                </a:lnTo>
                <a:lnTo>
                  <a:pt x="12655" y="6310"/>
                </a:lnTo>
                <a:lnTo>
                  <a:pt x="12875" y="6163"/>
                </a:lnTo>
                <a:lnTo>
                  <a:pt x="13132" y="6053"/>
                </a:lnTo>
                <a:lnTo>
                  <a:pt x="13609" y="5906"/>
                </a:lnTo>
                <a:lnTo>
                  <a:pt x="14453" y="5613"/>
                </a:lnTo>
                <a:lnTo>
                  <a:pt x="14893" y="5429"/>
                </a:lnTo>
                <a:lnTo>
                  <a:pt x="15076" y="5319"/>
                </a:lnTo>
                <a:lnTo>
                  <a:pt x="15260" y="5173"/>
                </a:lnTo>
                <a:lnTo>
                  <a:pt x="15516" y="4953"/>
                </a:lnTo>
                <a:lnTo>
                  <a:pt x="15736" y="4659"/>
                </a:lnTo>
                <a:lnTo>
                  <a:pt x="15736" y="4696"/>
                </a:lnTo>
                <a:lnTo>
                  <a:pt x="15700" y="4806"/>
                </a:lnTo>
                <a:lnTo>
                  <a:pt x="15773" y="4916"/>
                </a:lnTo>
                <a:lnTo>
                  <a:pt x="15847" y="4989"/>
                </a:lnTo>
                <a:lnTo>
                  <a:pt x="15957" y="5026"/>
                </a:lnTo>
                <a:lnTo>
                  <a:pt x="16103" y="5063"/>
                </a:lnTo>
                <a:lnTo>
                  <a:pt x="16177" y="5099"/>
                </a:lnTo>
                <a:lnTo>
                  <a:pt x="16250" y="5209"/>
                </a:lnTo>
                <a:lnTo>
                  <a:pt x="16323" y="5356"/>
                </a:lnTo>
                <a:lnTo>
                  <a:pt x="16140" y="5393"/>
                </a:lnTo>
                <a:lnTo>
                  <a:pt x="15920" y="5466"/>
                </a:lnTo>
                <a:lnTo>
                  <a:pt x="15553" y="5650"/>
                </a:lnTo>
                <a:lnTo>
                  <a:pt x="15003" y="5833"/>
                </a:lnTo>
                <a:lnTo>
                  <a:pt x="14783" y="5906"/>
                </a:lnTo>
                <a:lnTo>
                  <a:pt x="14709" y="5980"/>
                </a:lnTo>
                <a:lnTo>
                  <a:pt x="14636" y="6090"/>
                </a:lnTo>
                <a:lnTo>
                  <a:pt x="14599" y="6163"/>
                </a:lnTo>
                <a:lnTo>
                  <a:pt x="14673" y="6273"/>
                </a:lnTo>
                <a:lnTo>
                  <a:pt x="14783" y="6310"/>
                </a:lnTo>
                <a:lnTo>
                  <a:pt x="14893" y="6310"/>
                </a:lnTo>
                <a:lnTo>
                  <a:pt x="15150" y="6273"/>
                </a:lnTo>
                <a:lnTo>
                  <a:pt x="15406" y="6163"/>
                </a:lnTo>
                <a:lnTo>
                  <a:pt x="15626" y="6053"/>
                </a:lnTo>
                <a:lnTo>
                  <a:pt x="16030" y="5870"/>
                </a:lnTo>
                <a:lnTo>
                  <a:pt x="16213" y="5723"/>
                </a:lnTo>
                <a:lnTo>
                  <a:pt x="16397" y="5576"/>
                </a:lnTo>
                <a:lnTo>
                  <a:pt x="16397" y="5833"/>
                </a:lnTo>
                <a:lnTo>
                  <a:pt x="16397" y="6090"/>
                </a:lnTo>
                <a:lnTo>
                  <a:pt x="16397" y="6493"/>
                </a:lnTo>
                <a:lnTo>
                  <a:pt x="16397" y="6567"/>
                </a:lnTo>
                <a:lnTo>
                  <a:pt x="16323" y="6603"/>
                </a:lnTo>
                <a:lnTo>
                  <a:pt x="16177" y="6933"/>
                </a:lnTo>
                <a:lnTo>
                  <a:pt x="16067" y="7264"/>
                </a:lnTo>
                <a:lnTo>
                  <a:pt x="15076" y="7264"/>
                </a:lnTo>
                <a:lnTo>
                  <a:pt x="14783" y="7300"/>
                </a:lnTo>
                <a:lnTo>
                  <a:pt x="14526" y="7410"/>
                </a:lnTo>
                <a:lnTo>
                  <a:pt x="14343" y="7594"/>
                </a:lnTo>
                <a:lnTo>
                  <a:pt x="14196" y="7814"/>
                </a:lnTo>
                <a:lnTo>
                  <a:pt x="14086" y="8034"/>
                </a:lnTo>
                <a:lnTo>
                  <a:pt x="14049" y="8181"/>
                </a:lnTo>
                <a:lnTo>
                  <a:pt x="14012" y="8327"/>
                </a:lnTo>
                <a:lnTo>
                  <a:pt x="14049" y="8584"/>
                </a:lnTo>
                <a:lnTo>
                  <a:pt x="14159" y="8841"/>
                </a:lnTo>
                <a:lnTo>
                  <a:pt x="14306" y="9098"/>
                </a:lnTo>
                <a:lnTo>
                  <a:pt x="14489" y="9318"/>
                </a:lnTo>
                <a:lnTo>
                  <a:pt x="14673" y="9538"/>
                </a:lnTo>
                <a:lnTo>
                  <a:pt x="14856" y="9758"/>
                </a:lnTo>
                <a:lnTo>
                  <a:pt x="15003" y="9831"/>
                </a:lnTo>
                <a:lnTo>
                  <a:pt x="15150" y="9868"/>
                </a:lnTo>
                <a:lnTo>
                  <a:pt x="15223" y="9831"/>
                </a:lnTo>
                <a:lnTo>
                  <a:pt x="15260" y="9758"/>
                </a:lnTo>
                <a:lnTo>
                  <a:pt x="15260" y="9685"/>
                </a:lnTo>
                <a:lnTo>
                  <a:pt x="15260" y="9574"/>
                </a:lnTo>
                <a:lnTo>
                  <a:pt x="15150" y="9428"/>
                </a:lnTo>
                <a:lnTo>
                  <a:pt x="14893" y="9134"/>
                </a:lnTo>
                <a:lnTo>
                  <a:pt x="14709" y="8951"/>
                </a:lnTo>
                <a:lnTo>
                  <a:pt x="14563" y="8731"/>
                </a:lnTo>
                <a:lnTo>
                  <a:pt x="14489" y="8511"/>
                </a:lnTo>
                <a:lnTo>
                  <a:pt x="14453" y="8364"/>
                </a:lnTo>
                <a:lnTo>
                  <a:pt x="14453" y="8254"/>
                </a:lnTo>
                <a:lnTo>
                  <a:pt x="14489" y="8107"/>
                </a:lnTo>
                <a:lnTo>
                  <a:pt x="14563" y="7997"/>
                </a:lnTo>
                <a:lnTo>
                  <a:pt x="14673" y="7850"/>
                </a:lnTo>
                <a:lnTo>
                  <a:pt x="14893" y="7740"/>
                </a:lnTo>
                <a:lnTo>
                  <a:pt x="15113" y="7667"/>
                </a:lnTo>
                <a:lnTo>
                  <a:pt x="15333" y="7630"/>
                </a:lnTo>
                <a:lnTo>
                  <a:pt x="16103" y="7630"/>
                </a:lnTo>
                <a:lnTo>
                  <a:pt x="15993" y="7850"/>
                </a:lnTo>
                <a:lnTo>
                  <a:pt x="15957" y="7961"/>
                </a:lnTo>
                <a:lnTo>
                  <a:pt x="15993" y="8107"/>
                </a:lnTo>
                <a:lnTo>
                  <a:pt x="16030" y="8327"/>
                </a:lnTo>
                <a:lnTo>
                  <a:pt x="16030" y="8584"/>
                </a:lnTo>
                <a:lnTo>
                  <a:pt x="16030" y="8804"/>
                </a:lnTo>
                <a:lnTo>
                  <a:pt x="15993" y="9024"/>
                </a:lnTo>
                <a:lnTo>
                  <a:pt x="15920" y="8841"/>
                </a:lnTo>
                <a:lnTo>
                  <a:pt x="15847" y="8694"/>
                </a:lnTo>
                <a:lnTo>
                  <a:pt x="15736" y="8511"/>
                </a:lnTo>
                <a:lnTo>
                  <a:pt x="15590" y="8364"/>
                </a:lnTo>
                <a:lnTo>
                  <a:pt x="15516" y="8327"/>
                </a:lnTo>
                <a:lnTo>
                  <a:pt x="15370" y="8327"/>
                </a:lnTo>
                <a:lnTo>
                  <a:pt x="15296" y="8364"/>
                </a:lnTo>
                <a:lnTo>
                  <a:pt x="15260" y="8437"/>
                </a:lnTo>
                <a:lnTo>
                  <a:pt x="15260" y="8511"/>
                </a:lnTo>
                <a:lnTo>
                  <a:pt x="15260" y="8584"/>
                </a:lnTo>
                <a:lnTo>
                  <a:pt x="15296" y="8657"/>
                </a:lnTo>
                <a:lnTo>
                  <a:pt x="15480" y="8914"/>
                </a:lnTo>
                <a:lnTo>
                  <a:pt x="15590" y="9171"/>
                </a:lnTo>
                <a:lnTo>
                  <a:pt x="15626" y="9464"/>
                </a:lnTo>
                <a:lnTo>
                  <a:pt x="15590" y="9795"/>
                </a:lnTo>
                <a:lnTo>
                  <a:pt x="15590" y="9868"/>
                </a:lnTo>
                <a:lnTo>
                  <a:pt x="15626" y="9978"/>
                </a:lnTo>
                <a:lnTo>
                  <a:pt x="15370" y="10308"/>
                </a:lnTo>
                <a:lnTo>
                  <a:pt x="15040" y="10638"/>
                </a:lnTo>
                <a:lnTo>
                  <a:pt x="14893" y="10748"/>
                </a:lnTo>
                <a:lnTo>
                  <a:pt x="14673" y="10895"/>
                </a:lnTo>
                <a:lnTo>
                  <a:pt x="14269" y="11042"/>
                </a:lnTo>
                <a:lnTo>
                  <a:pt x="14306" y="10968"/>
                </a:lnTo>
                <a:lnTo>
                  <a:pt x="14343" y="10638"/>
                </a:lnTo>
                <a:lnTo>
                  <a:pt x="14306" y="10345"/>
                </a:lnTo>
                <a:lnTo>
                  <a:pt x="14233" y="10015"/>
                </a:lnTo>
                <a:lnTo>
                  <a:pt x="14086" y="9721"/>
                </a:lnTo>
                <a:lnTo>
                  <a:pt x="13902" y="9428"/>
                </a:lnTo>
                <a:lnTo>
                  <a:pt x="13682" y="9171"/>
                </a:lnTo>
                <a:lnTo>
                  <a:pt x="13499" y="9024"/>
                </a:lnTo>
                <a:lnTo>
                  <a:pt x="13426" y="8914"/>
                </a:lnTo>
                <a:lnTo>
                  <a:pt x="13352" y="8841"/>
                </a:lnTo>
                <a:lnTo>
                  <a:pt x="13169" y="8841"/>
                </a:lnTo>
                <a:lnTo>
                  <a:pt x="12839" y="8694"/>
                </a:lnTo>
                <a:lnTo>
                  <a:pt x="12875" y="8584"/>
                </a:lnTo>
                <a:lnTo>
                  <a:pt x="12875" y="8437"/>
                </a:lnTo>
                <a:lnTo>
                  <a:pt x="12875" y="8364"/>
                </a:lnTo>
                <a:lnTo>
                  <a:pt x="12839" y="8327"/>
                </a:lnTo>
                <a:lnTo>
                  <a:pt x="12765" y="8291"/>
                </a:lnTo>
                <a:lnTo>
                  <a:pt x="12655" y="8291"/>
                </a:lnTo>
                <a:lnTo>
                  <a:pt x="12582" y="8327"/>
                </a:lnTo>
                <a:lnTo>
                  <a:pt x="12545" y="8401"/>
                </a:lnTo>
                <a:lnTo>
                  <a:pt x="12472" y="8584"/>
                </a:lnTo>
                <a:lnTo>
                  <a:pt x="12252" y="8547"/>
                </a:lnTo>
                <a:lnTo>
                  <a:pt x="12032" y="8584"/>
                </a:lnTo>
                <a:lnTo>
                  <a:pt x="11812" y="8621"/>
                </a:lnTo>
                <a:lnTo>
                  <a:pt x="11628" y="8694"/>
                </a:lnTo>
                <a:lnTo>
                  <a:pt x="11555" y="8584"/>
                </a:lnTo>
                <a:lnTo>
                  <a:pt x="11445" y="8511"/>
                </a:lnTo>
                <a:lnTo>
                  <a:pt x="11261" y="8511"/>
                </a:lnTo>
                <a:lnTo>
                  <a:pt x="11188" y="8584"/>
                </a:lnTo>
                <a:lnTo>
                  <a:pt x="11115" y="8657"/>
                </a:lnTo>
                <a:lnTo>
                  <a:pt x="11041" y="8731"/>
                </a:lnTo>
                <a:lnTo>
                  <a:pt x="10895" y="8914"/>
                </a:lnTo>
                <a:lnTo>
                  <a:pt x="10748" y="9061"/>
                </a:lnTo>
                <a:lnTo>
                  <a:pt x="10454" y="9208"/>
                </a:lnTo>
                <a:lnTo>
                  <a:pt x="10124" y="9318"/>
                </a:lnTo>
                <a:lnTo>
                  <a:pt x="9794" y="9391"/>
                </a:lnTo>
                <a:lnTo>
                  <a:pt x="9464" y="9428"/>
                </a:lnTo>
                <a:lnTo>
                  <a:pt x="8767" y="9428"/>
                </a:lnTo>
                <a:lnTo>
                  <a:pt x="8327" y="9354"/>
                </a:lnTo>
                <a:lnTo>
                  <a:pt x="8180" y="9318"/>
                </a:lnTo>
                <a:lnTo>
                  <a:pt x="8143" y="9318"/>
                </a:lnTo>
                <a:lnTo>
                  <a:pt x="8143" y="9281"/>
                </a:lnTo>
                <a:lnTo>
                  <a:pt x="8143" y="9134"/>
                </a:lnTo>
                <a:lnTo>
                  <a:pt x="8033" y="9024"/>
                </a:lnTo>
                <a:lnTo>
                  <a:pt x="8290" y="8621"/>
                </a:lnTo>
                <a:lnTo>
                  <a:pt x="8547" y="8181"/>
                </a:lnTo>
                <a:lnTo>
                  <a:pt x="8767" y="7924"/>
                </a:lnTo>
                <a:lnTo>
                  <a:pt x="8987" y="7630"/>
                </a:lnTo>
                <a:lnTo>
                  <a:pt x="9244" y="7410"/>
                </a:lnTo>
                <a:lnTo>
                  <a:pt x="9501" y="7154"/>
                </a:lnTo>
                <a:lnTo>
                  <a:pt x="9794" y="6970"/>
                </a:lnTo>
                <a:lnTo>
                  <a:pt x="10088" y="6787"/>
                </a:lnTo>
                <a:lnTo>
                  <a:pt x="10234" y="6713"/>
                </a:lnTo>
                <a:lnTo>
                  <a:pt x="10418" y="6713"/>
                </a:lnTo>
                <a:lnTo>
                  <a:pt x="10491" y="6750"/>
                </a:lnTo>
                <a:lnTo>
                  <a:pt x="10528" y="6823"/>
                </a:lnTo>
                <a:lnTo>
                  <a:pt x="10528" y="6897"/>
                </a:lnTo>
                <a:lnTo>
                  <a:pt x="10528" y="7043"/>
                </a:lnTo>
                <a:lnTo>
                  <a:pt x="10454" y="7154"/>
                </a:lnTo>
                <a:lnTo>
                  <a:pt x="10308" y="7374"/>
                </a:lnTo>
                <a:lnTo>
                  <a:pt x="10051" y="7667"/>
                </a:lnTo>
                <a:lnTo>
                  <a:pt x="9757" y="7961"/>
                </a:lnTo>
                <a:lnTo>
                  <a:pt x="9501" y="8291"/>
                </a:lnTo>
                <a:lnTo>
                  <a:pt x="9281" y="8657"/>
                </a:lnTo>
                <a:lnTo>
                  <a:pt x="9281" y="8731"/>
                </a:lnTo>
                <a:lnTo>
                  <a:pt x="9317" y="8841"/>
                </a:lnTo>
                <a:lnTo>
                  <a:pt x="9391" y="8878"/>
                </a:lnTo>
                <a:lnTo>
                  <a:pt x="9501" y="8878"/>
                </a:lnTo>
                <a:lnTo>
                  <a:pt x="9721" y="8694"/>
                </a:lnTo>
                <a:lnTo>
                  <a:pt x="9941" y="8474"/>
                </a:lnTo>
                <a:lnTo>
                  <a:pt x="10271" y="7997"/>
                </a:lnTo>
                <a:lnTo>
                  <a:pt x="10601" y="7630"/>
                </a:lnTo>
                <a:lnTo>
                  <a:pt x="10748" y="7447"/>
                </a:lnTo>
                <a:lnTo>
                  <a:pt x="10858" y="7227"/>
                </a:lnTo>
                <a:lnTo>
                  <a:pt x="10895" y="7043"/>
                </a:lnTo>
                <a:lnTo>
                  <a:pt x="10895" y="6860"/>
                </a:lnTo>
                <a:lnTo>
                  <a:pt x="10858" y="6677"/>
                </a:lnTo>
                <a:lnTo>
                  <a:pt x="10784" y="6530"/>
                </a:lnTo>
                <a:lnTo>
                  <a:pt x="10674" y="6383"/>
                </a:lnTo>
                <a:lnTo>
                  <a:pt x="10491" y="6310"/>
                </a:lnTo>
                <a:lnTo>
                  <a:pt x="10344" y="6310"/>
                </a:lnTo>
                <a:lnTo>
                  <a:pt x="10124" y="6347"/>
                </a:lnTo>
                <a:lnTo>
                  <a:pt x="9904" y="6420"/>
                </a:lnTo>
                <a:lnTo>
                  <a:pt x="9684" y="6567"/>
                </a:lnTo>
                <a:lnTo>
                  <a:pt x="9281" y="6860"/>
                </a:lnTo>
                <a:lnTo>
                  <a:pt x="8914" y="7190"/>
                </a:lnTo>
                <a:lnTo>
                  <a:pt x="8584" y="7557"/>
                </a:lnTo>
                <a:lnTo>
                  <a:pt x="8290" y="7887"/>
                </a:lnTo>
                <a:lnTo>
                  <a:pt x="8033" y="8254"/>
                </a:lnTo>
                <a:lnTo>
                  <a:pt x="7850" y="8657"/>
                </a:lnTo>
                <a:lnTo>
                  <a:pt x="7777" y="8878"/>
                </a:lnTo>
                <a:lnTo>
                  <a:pt x="7740" y="9098"/>
                </a:lnTo>
                <a:lnTo>
                  <a:pt x="7703" y="9098"/>
                </a:lnTo>
                <a:lnTo>
                  <a:pt x="7667" y="9171"/>
                </a:lnTo>
                <a:lnTo>
                  <a:pt x="7556" y="9208"/>
                </a:lnTo>
                <a:lnTo>
                  <a:pt x="7300" y="9208"/>
                </a:lnTo>
                <a:lnTo>
                  <a:pt x="6823" y="9098"/>
                </a:lnTo>
                <a:lnTo>
                  <a:pt x="6236" y="9098"/>
                </a:lnTo>
                <a:lnTo>
                  <a:pt x="5686" y="9171"/>
                </a:lnTo>
                <a:lnTo>
                  <a:pt x="5612" y="9171"/>
                </a:lnTo>
                <a:lnTo>
                  <a:pt x="5612" y="8988"/>
                </a:lnTo>
                <a:lnTo>
                  <a:pt x="5612" y="8804"/>
                </a:lnTo>
                <a:lnTo>
                  <a:pt x="5686" y="8657"/>
                </a:lnTo>
                <a:lnTo>
                  <a:pt x="5759" y="8511"/>
                </a:lnTo>
                <a:lnTo>
                  <a:pt x="5869" y="8364"/>
                </a:lnTo>
                <a:lnTo>
                  <a:pt x="6016" y="8291"/>
                </a:lnTo>
                <a:lnTo>
                  <a:pt x="6163" y="8181"/>
                </a:lnTo>
                <a:lnTo>
                  <a:pt x="6383" y="8144"/>
                </a:lnTo>
                <a:lnTo>
                  <a:pt x="6749" y="8034"/>
                </a:lnTo>
                <a:lnTo>
                  <a:pt x="7080" y="7924"/>
                </a:lnTo>
                <a:lnTo>
                  <a:pt x="7410" y="7777"/>
                </a:lnTo>
                <a:lnTo>
                  <a:pt x="7703" y="7594"/>
                </a:lnTo>
                <a:lnTo>
                  <a:pt x="7960" y="7374"/>
                </a:lnTo>
                <a:lnTo>
                  <a:pt x="8217" y="7154"/>
                </a:lnTo>
                <a:lnTo>
                  <a:pt x="8437" y="6897"/>
                </a:lnTo>
                <a:lnTo>
                  <a:pt x="8620" y="6603"/>
                </a:lnTo>
                <a:lnTo>
                  <a:pt x="8767" y="6383"/>
                </a:lnTo>
                <a:lnTo>
                  <a:pt x="8914" y="6090"/>
                </a:lnTo>
                <a:lnTo>
                  <a:pt x="8950" y="5943"/>
                </a:lnTo>
                <a:lnTo>
                  <a:pt x="8987" y="5796"/>
                </a:lnTo>
                <a:lnTo>
                  <a:pt x="8950" y="5650"/>
                </a:lnTo>
                <a:lnTo>
                  <a:pt x="8914" y="5540"/>
                </a:lnTo>
                <a:lnTo>
                  <a:pt x="8804" y="5540"/>
                </a:lnTo>
                <a:lnTo>
                  <a:pt x="8694" y="5576"/>
                </a:lnTo>
                <a:lnTo>
                  <a:pt x="8620" y="5686"/>
                </a:lnTo>
                <a:lnTo>
                  <a:pt x="8510" y="5943"/>
                </a:lnTo>
                <a:lnTo>
                  <a:pt x="8327" y="6310"/>
                </a:lnTo>
                <a:lnTo>
                  <a:pt x="8107" y="6677"/>
                </a:lnTo>
                <a:lnTo>
                  <a:pt x="7813" y="7007"/>
                </a:lnTo>
                <a:lnTo>
                  <a:pt x="7483" y="7264"/>
                </a:lnTo>
                <a:lnTo>
                  <a:pt x="7116" y="7484"/>
                </a:lnTo>
                <a:lnTo>
                  <a:pt x="6713" y="7667"/>
                </a:lnTo>
                <a:lnTo>
                  <a:pt x="6346" y="7777"/>
                </a:lnTo>
                <a:lnTo>
                  <a:pt x="6016" y="7887"/>
                </a:lnTo>
                <a:lnTo>
                  <a:pt x="5832" y="7924"/>
                </a:lnTo>
                <a:lnTo>
                  <a:pt x="5686" y="8034"/>
                </a:lnTo>
                <a:lnTo>
                  <a:pt x="5539" y="8144"/>
                </a:lnTo>
                <a:lnTo>
                  <a:pt x="5429" y="8291"/>
                </a:lnTo>
                <a:lnTo>
                  <a:pt x="5282" y="8511"/>
                </a:lnTo>
                <a:lnTo>
                  <a:pt x="5209" y="8768"/>
                </a:lnTo>
                <a:lnTo>
                  <a:pt x="5209" y="9024"/>
                </a:lnTo>
                <a:lnTo>
                  <a:pt x="5282" y="9281"/>
                </a:lnTo>
                <a:lnTo>
                  <a:pt x="4915" y="9391"/>
                </a:lnTo>
                <a:lnTo>
                  <a:pt x="4512" y="9501"/>
                </a:lnTo>
                <a:lnTo>
                  <a:pt x="4365" y="9501"/>
                </a:lnTo>
                <a:lnTo>
                  <a:pt x="4218" y="9464"/>
                </a:lnTo>
                <a:lnTo>
                  <a:pt x="4072" y="9428"/>
                </a:lnTo>
                <a:lnTo>
                  <a:pt x="3962" y="9354"/>
                </a:lnTo>
                <a:lnTo>
                  <a:pt x="3852" y="9244"/>
                </a:lnTo>
                <a:lnTo>
                  <a:pt x="3778" y="9134"/>
                </a:lnTo>
                <a:lnTo>
                  <a:pt x="3742" y="9024"/>
                </a:lnTo>
                <a:lnTo>
                  <a:pt x="3778" y="8841"/>
                </a:lnTo>
                <a:lnTo>
                  <a:pt x="3815" y="8768"/>
                </a:lnTo>
                <a:lnTo>
                  <a:pt x="3778" y="8694"/>
                </a:lnTo>
                <a:lnTo>
                  <a:pt x="3888" y="8547"/>
                </a:lnTo>
                <a:lnTo>
                  <a:pt x="3962" y="8401"/>
                </a:lnTo>
                <a:lnTo>
                  <a:pt x="4108" y="8107"/>
                </a:lnTo>
                <a:lnTo>
                  <a:pt x="4255" y="7850"/>
                </a:lnTo>
                <a:lnTo>
                  <a:pt x="4439" y="7520"/>
                </a:lnTo>
                <a:lnTo>
                  <a:pt x="4475" y="7374"/>
                </a:lnTo>
                <a:lnTo>
                  <a:pt x="4512" y="7227"/>
                </a:lnTo>
                <a:lnTo>
                  <a:pt x="4475" y="7043"/>
                </a:lnTo>
                <a:lnTo>
                  <a:pt x="4439" y="6897"/>
                </a:lnTo>
                <a:lnTo>
                  <a:pt x="4328" y="6823"/>
                </a:lnTo>
                <a:lnTo>
                  <a:pt x="4218" y="6750"/>
                </a:lnTo>
                <a:lnTo>
                  <a:pt x="4108" y="6713"/>
                </a:lnTo>
                <a:lnTo>
                  <a:pt x="3962" y="6713"/>
                </a:lnTo>
                <a:lnTo>
                  <a:pt x="3705" y="6750"/>
                </a:lnTo>
                <a:lnTo>
                  <a:pt x="3485" y="6823"/>
                </a:lnTo>
                <a:lnTo>
                  <a:pt x="3191" y="7007"/>
                </a:lnTo>
                <a:lnTo>
                  <a:pt x="2935" y="7227"/>
                </a:lnTo>
                <a:lnTo>
                  <a:pt x="2751" y="7447"/>
                </a:lnTo>
                <a:lnTo>
                  <a:pt x="2568" y="7667"/>
                </a:lnTo>
                <a:lnTo>
                  <a:pt x="2494" y="7667"/>
                </a:lnTo>
                <a:lnTo>
                  <a:pt x="2421" y="7704"/>
                </a:lnTo>
                <a:lnTo>
                  <a:pt x="2348" y="7850"/>
                </a:lnTo>
                <a:lnTo>
                  <a:pt x="2348" y="7887"/>
                </a:lnTo>
                <a:lnTo>
                  <a:pt x="2348" y="7961"/>
                </a:lnTo>
                <a:lnTo>
                  <a:pt x="2384" y="8034"/>
                </a:lnTo>
                <a:lnTo>
                  <a:pt x="2458" y="8071"/>
                </a:lnTo>
                <a:lnTo>
                  <a:pt x="2568" y="8107"/>
                </a:lnTo>
                <a:lnTo>
                  <a:pt x="2678" y="8107"/>
                </a:lnTo>
                <a:lnTo>
                  <a:pt x="2788" y="8071"/>
                </a:lnTo>
                <a:lnTo>
                  <a:pt x="2861" y="7997"/>
                </a:lnTo>
                <a:lnTo>
                  <a:pt x="3191" y="7630"/>
                </a:lnTo>
                <a:lnTo>
                  <a:pt x="3338" y="7447"/>
                </a:lnTo>
                <a:lnTo>
                  <a:pt x="3521" y="7300"/>
                </a:lnTo>
                <a:lnTo>
                  <a:pt x="3742" y="7227"/>
                </a:lnTo>
                <a:lnTo>
                  <a:pt x="3962" y="7154"/>
                </a:lnTo>
                <a:lnTo>
                  <a:pt x="4035" y="7154"/>
                </a:lnTo>
                <a:lnTo>
                  <a:pt x="4035" y="7190"/>
                </a:lnTo>
                <a:lnTo>
                  <a:pt x="4035" y="7300"/>
                </a:lnTo>
                <a:lnTo>
                  <a:pt x="3925" y="7557"/>
                </a:lnTo>
                <a:lnTo>
                  <a:pt x="3668" y="8034"/>
                </a:lnTo>
                <a:lnTo>
                  <a:pt x="3558" y="8327"/>
                </a:lnTo>
                <a:lnTo>
                  <a:pt x="3485" y="8474"/>
                </a:lnTo>
                <a:lnTo>
                  <a:pt x="3411" y="8547"/>
                </a:lnTo>
                <a:lnTo>
                  <a:pt x="3301" y="8621"/>
                </a:lnTo>
                <a:lnTo>
                  <a:pt x="3301" y="8657"/>
                </a:lnTo>
                <a:lnTo>
                  <a:pt x="3265" y="8694"/>
                </a:lnTo>
                <a:lnTo>
                  <a:pt x="3118" y="8804"/>
                </a:lnTo>
                <a:lnTo>
                  <a:pt x="2935" y="8841"/>
                </a:lnTo>
                <a:lnTo>
                  <a:pt x="2751" y="8878"/>
                </a:lnTo>
                <a:lnTo>
                  <a:pt x="2531" y="8878"/>
                </a:lnTo>
                <a:lnTo>
                  <a:pt x="2348" y="8841"/>
                </a:lnTo>
                <a:lnTo>
                  <a:pt x="2164" y="8768"/>
                </a:lnTo>
                <a:lnTo>
                  <a:pt x="2018" y="8694"/>
                </a:lnTo>
                <a:lnTo>
                  <a:pt x="1871" y="8584"/>
                </a:lnTo>
                <a:lnTo>
                  <a:pt x="1724" y="8437"/>
                </a:lnTo>
                <a:lnTo>
                  <a:pt x="1651" y="8291"/>
                </a:lnTo>
                <a:lnTo>
                  <a:pt x="1577" y="8144"/>
                </a:lnTo>
                <a:lnTo>
                  <a:pt x="1504" y="7961"/>
                </a:lnTo>
                <a:lnTo>
                  <a:pt x="1504" y="7777"/>
                </a:lnTo>
                <a:lnTo>
                  <a:pt x="1504" y="7594"/>
                </a:lnTo>
                <a:lnTo>
                  <a:pt x="1504" y="7447"/>
                </a:lnTo>
                <a:lnTo>
                  <a:pt x="1577" y="7264"/>
                </a:lnTo>
                <a:lnTo>
                  <a:pt x="1614" y="7154"/>
                </a:lnTo>
                <a:lnTo>
                  <a:pt x="1651" y="7043"/>
                </a:lnTo>
                <a:lnTo>
                  <a:pt x="1614" y="6970"/>
                </a:lnTo>
                <a:lnTo>
                  <a:pt x="1687" y="6970"/>
                </a:lnTo>
                <a:lnTo>
                  <a:pt x="1944" y="6860"/>
                </a:lnTo>
                <a:lnTo>
                  <a:pt x="2201" y="6787"/>
                </a:lnTo>
                <a:lnTo>
                  <a:pt x="2788" y="6493"/>
                </a:lnTo>
                <a:lnTo>
                  <a:pt x="3375" y="6163"/>
                </a:lnTo>
                <a:lnTo>
                  <a:pt x="3815" y="5870"/>
                </a:lnTo>
                <a:lnTo>
                  <a:pt x="3998" y="5686"/>
                </a:lnTo>
                <a:lnTo>
                  <a:pt x="4145" y="5503"/>
                </a:lnTo>
                <a:lnTo>
                  <a:pt x="4292" y="5283"/>
                </a:lnTo>
                <a:lnTo>
                  <a:pt x="4402" y="5099"/>
                </a:lnTo>
                <a:lnTo>
                  <a:pt x="4475" y="4843"/>
                </a:lnTo>
                <a:lnTo>
                  <a:pt x="4512" y="4586"/>
                </a:lnTo>
                <a:lnTo>
                  <a:pt x="4512" y="4402"/>
                </a:lnTo>
                <a:lnTo>
                  <a:pt x="4475" y="4182"/>
                </a:lnTo>
                <a:lnTo>
                  <a:pt x="4365" y="3999"/>
                </a:lnTo>
                <a:lnTo>
                  <a:pt x="4292" y="3926"/>
                </a:lnTo>
                <a:lnTo>
                  <a:pt x="4218" y="3889"/>
                </a:lnTo>
                <a:lnTo>
                  <a:pt x="3962" y="3816"/>
                </a:lnTo>
                <a:lnTo>
                  <a:pt x="3742" y="3779"/>
                </a:lnTo>
                <a:lnTo>
                  <a:pt x="3485" y="3816"/>
                </a:lnTo>
                <a:lnTo>
                  <a:pt x="3228" y="3852"/>
                </a:lnTo>
                <a:lnTo>
                  <a:pt x="2935" y="3962"/>
                </a:lnTo>
                <a:lnTo>
                  <a:pt x="2678" y="4072"/>
                </a:lnTo>
                <a:lnTo>
                  <a:pt x="2164" y="4366"/>
                </a:lnTo>
                <a:lnTo>
                  <a:pt x="1504" y="4733"/>
                </a:lnTo>
                <a:lnTo>
                  <a:pt x="1211" y="4916"/>
                </a:lnTo>
                <a:lnTo>
                  <a:pt x="917" y="5099"/>
                </a:lnTo>
                <a:lnTo>
                  <a:pt x="844" y="5173"/>
                </a:lnTo>
                <a:lnTo>
                  <a:pt x="807" y="5246"/>
                </a:lnTo>
                <a:lnTo>
                  <a:pt x="807" y="5319"/>
                </a:lnTo>
                <a:lnTo>
                  <a:pt x="844" y="5356"/>
                </a:lnTo>
                <a:lnTo>
                  <a:pt x="880" y="5429"/>
                </a:lnTo>
                <a:lnTo>
                  <a:pt x="954" y="5466"/>
                </a:lnTo>
                <a:lnTo>
                  <a:pt x="1101" y="5466"/>
                </a:lnTo>
                <a:lnTo>
                  <a:pt x="1541" y="5246"/>
                </a:lnTo>
                <a:lnTo>
                  <a:pt x="1944" y="4989"/>
                </a:lnTo>
                <a:lnTo>
                  <a:pt x="2788" y="4512"/>
                </a:lnTo>
                <a:lnTo>
                  <a:pt x="3191" y="4329"/>
                </a:lnTo>
                <a:lnTo>
                  <a:pt x="3375" y="4256"/>
                </a:lnTo>
                <a:lnTo>
                  <a:pt x="3595" y="4219"/>
                </a:lnTo>
                <a:lnTo>
                  <a:pt x="3742" y="4182"/>
                </a:lnTo>
                <a:lnTo>
                  <a:pt x="3852" y="4219"/>
                </a:lnTo>
                <a:lnTo>
                  <a:pt x="3998" y="4256"/>
                </a:lnTo>
                <a:lnTo>
                  <a:pt x="4035" y="4292"/>
                </a:lnTo>
                <a:lnTo>
                  <a:pt x="4072" y="4366"/>
                </a:lnTo>
                <a:lnTo>
                  <a:pt x="4108" y="4476"/>
                </a:lnTo>
                <a:lnTo>
                  <a:pt x="4108" y="4586"/>
                </a:lnTo>
                <a:lnTo>
                  <a:pt x="4072" y="4843"/>
                </a:lnTo>
                <a:lnTo>
                  <a:pt x="3998" y="5026"/>
                </a:lnTo>
                <a:lnTo>
                  <a:pt x="3852" y="5246"/>
                </a:lnTo>
                <a:lnTo>
                  <a:pt x="3705" y="5393"/>
                </a:lnTo>
                <a:lnTo>
                  <a:pt x="3558" y="5576"/>
                </a:lnTo>
                <a:lnTo>
                  <a:pt x="3155" y="5833"/>
                </a:lnTo>
                <a:lnTo>
                  <a:pt x="2788" y="6053"/>
                </a:lnTo>
                <a:lnTo>
                  <a:pt x="2348" y="6310"/>
                </a:lnTo>
                <a:lnTo>
                  <a:pt x="1908" y="6530"/>
                </a:lnTo>
                <a:lnTo>
                  <a:pt x="1467" y="6750"/>
                </a:lnTo>
                <a:lnTo>
                  <a:pt x="1321" y="6823"/>
                </a:lnTo>
                <a:lnTo>
                  <a:pt x="1247" y="6860"/>
                </a:lnTo>
                <a:lnTo>
                  <a:pt x="1211" y="6933"/>
                </a:lnTo>
                <a:lnTo>
                  <a:pt x="1174" y="6933"/>
                </a:lnTo>
                <a:lnTo>
                  <a:pt x="1064" y="6860"/>
                </a:lnTo>
                <a:lnTo>
                  <a:pt x="880" y="6713"/>
                </a:lnTo>
                <a:lnTo>
                  <a:pt x="697" y="6457"/>
                </a:lnTo>
                <a:lnTo>
                  <a:pt x="587" y="6273"/>
                </a:lnTo>
                <a:lnTo>
                  <a:pt x="514" y="6053"/>
                </a:lnTo>
                <a:lnTo>
                  <a:pt x="477" y="5833"/>
                </a:lnTo>
                <a:lnTo>
                  <a:pt x="477" y="5613"/>
                </a:lnTo>
                <a:lnTo>
                  <a:pt x="477" y="5356"/>
                </a:lnTo>
                <a:lnTo>
                  <a:pt x="550" y="5136"/>
                </a:lnTo>
                <a:lnTo>
                  <a:pt x="660" y="4879"/>
                </a:lnTo>
                <a:lnTo>
                  <a:pt x="770" y="4659"/>
                </a:lnTo>
                <a:lnTo>
                  <a:pt x="917" y="4476"/>
                </a:lnTo>
                <a:lnTo>
                  <a:pt x="1101" y="4292"/>
                </a:lnTo>
                <a:lnTo>
                  <a:pt x="1504" y="3962"/>
                </a:lnTo>
                <a:lnTo>
                  <a:pt x="1908" y="3705"/>
                </a:lnTo>
                <a:lnTo>
                  <a:pt x="2384" y="3485"/>
                </a:lnTo>
                <a:lnTo>
                  <a:pt x="2458" y="3412"/>
                </a:lnTo>
                <a:lnTo>
                  <a:pt x="2494" y="3302"/>
                </a:lnTo>
                <a:lnTo>
                  <a:pt x="2568" y="3119"/>
                </a:lnTo>
                <a:lnTo>
                  <a:pt x="2715" y="2898"/>
                </a:lnTo>
                <a:lnTo>
                  <a:pt x="2898" y="2715"/>
                </a:lnTo>
                <a:lnTo>
                  <a:pt x="3045" y="2532"/>
                </a:lnTo>
                <a:lnTo>
                  <a:pt x="3228" y="2385"/>
                </a:lnTo>
                <a:lnTo>
                  <a:pt x="3448" y="2238"/>
                </a:lnTo>
                <a:lnTo>
                  <a:pt x="3632" y="2128"/>
                </a:lnTo>
                <a:lnTo>
                  <a:pt x="3852" y="2055"/>
                </a:lnTo>
                <a:lnTo>
                  <a:pt x="4108" y="1981"/>
                </a:lnTo>
                <a:lnTo>
                  <a:pt x="4328" y="1945"/>
                </a:lnTo>
                <a:lnTo>
                  <a:pt x="4549" y="1908"/>
                </a:lnTo>
                <a:lnTo>
                  <a:pt x="4695" y="2055"/>
                </a:lnTo>
                <a:lnTo>
                  <a:pt x="4879" y="2165"/>
                </a:lnTo>
                <a:lnTo>
                  <a:pt x="5135" y="2348"/>
                </a:lnTo>
                <a:lnTo>
                  <a:pt x="5356" y="2568"/>
                </a:lnTo>
                <a:lnTo>
                  <a:pt x="5466" y="2715"/>
                </a:lnTo>
                <a:lnTo>
                  <a:pt x="5539" y="2898"/>
                </a:lnTo>
                <a:lnTo>
                  <a:pt x="5649" y="3229"/>
                </a:lnTo>
                <a:lnTo>
                  <a:pt x="5722" y="3559"/>
                </a:lnTo>
                <a:lnTo>
                  <a:pt x="5686" y="3926"/>
                </a:lnTo>
                <a:lnTo>
                  <a:pt x="5612" y="4256"/>
                </a:lnTo>
                <a:lnTo>
                  <a:pt x="5466" y="4549"/>
                </a:lnTo>
                <a:lnTo>
                  <a:pt x="5062" y="5063"/>
                </a:lnTo>
                <a:lnTo>
                  <a:pt x="4879" y="5319"/>
                </a:lnTo>
                <a:lnTo>
                  <a:pt x="4732" y="5613"/>
                </a:lnTo>
                <a:lnTo>
                  <a:pt x="4659" y="5943"/>
                </a:lnTo>
                <a:lnTo>
                  <a:pt x="4659" y="6090"/>
                </a:lnTo>
                <a:lnTo>
                  <a:pt x="4659" y="6273"/>
                </a:lnTo>
                <a:lnTo>
                  <a:pt x="4695" y="6420"/>
                </a:lnTo>
                <a:lnTo>
                  <a:pt x="4769" y="6567"/>
                </a:lnTo>
                <a:lnTo>
                  <a:pt x="4805" y="6677"/>
                </a:lnTo>
                <a:lnTo>
                  <a:pt x="4915" y="6787"/>
                </a:lnTo>
                <a:lnTo>
                  <a:pt x="5135" y="6933"/>
                </a:lnTo>
                <a:lnTo>
                  <a:pt x="5392" y="7007"/>
                </a:lnTo>
                <a:lnTo>
                  <a:pt x="5649" y="7043"/>
                </a:lnTo>
                <a:lnTo>
                  <a:pt x="5942" y="7007"/>
                </a:lnTo>
                <a:lnTo>
                  <a:pt x="6199" y="6933"/>
                </a:lnTo>
                <a:lnTo>
                  <a:pt x="6456" y="6823"/>
                </a:lnTo>
                <a:lnTo>
                  <a:pt x="6676" y="6677"/>
                </a:lnTo>
                <a:lnTo>
                  <a:pt x="6896" y="6457"/>
                </a:lnTo>
                <a:lnTo>
                  <a:pt x="7043" y="6200"/>
                </a:lnTo>
                <a:lnTo>
                  <a:pt x="7226" y="5980"/>
                </a:lnTo>
                <a:lnTo>
                  <a:pt x="7667" y="5246"/>
                </a:lnTo>
                <a:lnTo>
                  <a:pt x="7887" y="4879"/>
                </a:lnTo>
                <a:lnTo>
                  <a:pt x="8107" y="4476"/>
                </a:lnTo>
                <a:lnTo>
                  <a:pt x="8143" y="4402"/>
                </a:lnTo>
                <a:lnTo>
                  <a:pt x="8107" y="4329"/>
                </a:lnTo>
                <a:lnTo>
                  <a:pt x="8070" y="4256"/>
                </a:lnTo>
                <a:lnTo>
                  <a:pt x="8033" y="4182"/>
                </a:lnTo>
                <a:lnTo>
                  <a:pt x="7777" y="4182"/>
                </a:lnTo>
                <a:lnTo>
                  <a:pt x="7703" y="4256"/>
                </a:lnTo>
                <a:lnTo>
                  <a:pt x="7520" y="4586"/>
                </a:lnTo>
                <a:lnTo>
                  <a:pt x="7300" y="4879"/>
                </a:lnTo>
                <a:lnTo>
                  <a:pt x="6933" y="5540"/>
                </a:lnTo>
                <a:lnTo>
                  <a:pt x="6749" y="5796"/>
                </a:lnTo>
                <a:lnTo>
                  <a:pt x="6566" y="6053"/>
                </a:lnTo>
                <a:lnTo>
                  <a:pt x="6383" y="6273"/>
                </a:lnTo>
                <a:lnTo>
                  <a:pt x="6126" y="6493"/>
                </a:lnTo>
                <a:lnTo>
                  <a:pt x="5942" y="6567"/>
                </a:lnTo>
                <a:lnTo>
                  <a:pt x="5796" y="6603"/>
                </a:lnTo>
                <a:lnTo>
                  <a:pt x="5612" y="6567"/>
                </a:lnTo>
                <a:lnTo>
                  <a:pt x="5466" y="6530"/>
                </a:lnTo>
                <a:lnTo>
                  <a:pt x="5319" y="6457"/>
                </a:lnTo>
                <a:lnTo>
                  <a:pt x="5209" y="6347"/>
                </a:lnTo>
                <a:lnTo>
                  <a:pt x="5135" y="6200"/>
                </a:lnTo>
                <a:lnTo>
                  <a:pt x="5099" y="6016"/>
                </a:lnTo>
                <a:lnTo>
                  <a:pt x="5135" y="5833"/>
                </a:lnTo>
                <a:lnTo>
                  <a:pt x="5172" y="5686"/>
                </a:lnTo>
                <a:lnTo>
                  <a:pt x="5356" y="5393"/>
                </a:lnTo>
                <a:lnTo>
                  <a:pt x="5759" y="4879"/>
                </a:lnTo>
                <a:lnTo>
                  <a:pt x="5906" y="4659"/>
                </a:lnTo>
                <a:lnTo>
                  <a:pt x="6016" y="4402"/>
                </a:lnTo>
                <a:lnTo>
                  <a:pt x="6126" y="4146"/>
                </a:lnTo>
                <a:lnTo>
                  <a:pt x="6163" y="3889"/>
                </a:lnTo>
                <a:lnTo>
                  <a:pt x="6163" y="3632"/>
                </a:lnTo>
                <a:lnTo>
                  <a:pt x="6163" y="3339"/>
                </a:lnTo>
                <a:lnTo>
                  <a:pt x="6089" y="3082"/>
                </a:lnTo>
                <a:lnTo>
                  <a:pt x="6016" y="2825"/>
                </a:lnTo>
                <a:lnTo>
                  <a:pt x="5832" y="2532"/>
                </a:lnTo>
                <a:lnTo>
                  <a:pt x="5576" y="2165"/>
                </a:lnTo>
                <a:lnTo>
                  <a:pt x="5429" y="2018"/>
                </a:lnTo>
                <a:lnTo>
                  <a:pt x="5282" y="1908"/>
                </a:lnTo>
                <a:lnTo>
                  <a:pt x="5099" y="1798"/>
                </a:lnTo>
                <a:lnTo>
                  <a:pt x="4915" y="1725"/>
                </a:lnTo>
                <a:lnTo>
                  <a:pt x="4915" y="1688"/>
                </a:lnTo>
                <a:lnTo>
                  <a:pt x="4915" y="1468"/>
                </a:lnTo>
                <a:lnTo>
                  <a:pt x="4989" y="1321"/>
                </a:lnTo>
                <a:lnTo>
                  <a:pt x="5062" y="1174"/>
                </a:lnTo>
                <a:lnTo>
                  <a:pt x="5172" y="1028"/>
                </a:lnTo>
                <a:lnTo>
                  <a:pt x="5319" y="918"/>
                </a:lnTo>
                <a:lnTo>
                  <a:pt x="5502" y="844"/>
                </a:lnTo>
                <a:lnTo>
                  <a:pt x="5686" y="808"/>
                </a:lnTo>
                <a:lnTo>
                  <a:pt x="5869" y="771"/>
                </a:lnTo>
                <a:lnTo>
                  <a:pt x="6016" y="771"/>
                </a:lnTo>
                <a:lnTo>
                  <a:pt x="6199" y="808"/>
                </a:lnTo>
                <a:lnTo>
                  <a:pt x="6529" y="918"/>
                </a:lnTo>
                <a:lnTo>
                  <a:pt x="7190" y="1211"/>
                </a:lnTo>
                <a:lnTo>
                  <a:pt x="7080" y="1321"/>
                </a:lnTo>
                <a:lnTo>
                  <a:pt x="7043" y="1431"/>
                </a:lnTo>
                <a:lnTo>
                  <a:pt x="7043" y="1541"/>
                </a:lnTo>
                <a:lnTo>
                  <a:pt x="7043" y="1651"/>
                </a:lnTo>
                <a:lnTo>
                  <a:pt x="7153" y="1871"/>
                </a:lnTo>
                <a:lnTo>
                  <a:pt x="7300" y="2018"/>
                </a:lnTo>
                <a:lnTo>
                  <a:pt x="7446" y="2165"/>
                </a:lnTo>
                <a:lnTo>
                  <a:pt x="7556" y="2275"/>
                </a:lnTo>
                <a:lnTo>
                  <a:pt x="7446" y="2495"/>
                </a:lnTo>
                <a:lnTo>
                  <a:pt x="7263" y="3045"/>
                </a:lnTo>
                <a:lnTo>
                  <a:pt x="7153" y="3265"/>
                </a:lnTo>
                <a:lnTo>
                  <a:pt x="7043" y="3485"/>
                </a:lnTo>
                <a:lnTo>
                  <a:pt x="6933" y="3705"/>
                </a:lnTo>
                <a:lnTo>
                  <a:pt x="6896" y="3926"/>
                </a:lnTo>
                <a:lnTo>
                  <a:pt x="6896" y="3999"/>
                </a:lnTo>
                <a:lnTo>
                  <a:pt x="6970" y="4036"/>
                </a:lnTo>
                <a:lnTo>
                  <a:pt x="7043" y="4072"/>
                </a:lnTo>
                <a:lnTo>
                  <a:pt x="7116" y="4036"/>
                </a:lnTo>
                <a:lnTo>
                  <a:pt x="7263" y="3889"/>
                </a:lnTo>
                <a:lnTo>
                  <a:pt x="7410" y="3705"/>
                </a:lnTo>
                <a:lnTo>
                  <a:pt x="7593" y="3265"/>
                </a:lnTo>
                <a:lnTo>
                  <a:pt x="7777" y="2715"/>
                </a:lnTo>
                <a:lnTo>
                  <a:pt x="7813" y="2458"/>
                </a:lnTo>
                <a:lnTo>
                  <a:pt x="7813" y="2422"/>
                </a:lnTo>
                <a:lnTo>
                  <a:pt x="8363" y="2678"/>
                </a:lnTo>
                <a:lnTo>
                  <a:pt x="8584" y="2862"/>
                </a:lnTo>
                <a:lnTo>
                  <a:pt x="8694" y="3009"/>
                </a:lnTo>
                <a:lnTo>
                  <a:pt x="8804" y="3155"/>
                </a:lnTo>
                <a:lnTo>
                  <a:pt x="8877" y="3302"/>
                </a:lnTo>
                <a:lnTo>
                  <a:pt x="8877" y="3449"/>
                </a:lnTo>
                <a:lnTo>
                  <a:pt x="8840" y="3595"/>
                </a:lnTo>
                <a:lnTo>
                  <a:pt x="8694" y="3705"/>
                </a:lnTo>
                <a:lnTo>
                  <a:pt x="8620" y="3779"/>
                </a:lnTo>
                <a:lnTo>
                  <a:pt x="8584" y="3852"/>
                </a:lnTo>
                <a:lnTo>
                  <a:pt x="8584" y="3926"/>
                </a:lnTo>
                <a:lnTo>
                  <a:pt x="8620" y="3999"/>
                </a:lnTo>
                <a:lnTo>
                  <a:pt x="8657" y="4072"/>
                </a:lnTo>
                <a:lnTo>
                  <a:pt x="8730" y="4109"/>
                </a:lnTo>
                <a:lnTo>
                  <a:pt x="8840" y="4109"/>
                </a:lnTo>
                <a:lnTo>
                  <a:pt x="8914" y="4072"/>
                </a:lnTo>
                <a:lnTo>
                  <a:pt x="9097" y="3926"/>
                </a:lnTo>
                <a:lnTo>
                  <a:pt x="9207" y="3779"/>
                </a:lnTo>
                <a:lnTo>
                  <a:pt x="9281" y="3595"/>
                </a:lnTo>
                <a:lnTo>
                  <a:pt x="9281" y="3412"/>
                </a:lnTo>
                <a:lnTo>
                  <a:pt x="9281" y="3192"/>
                </a:lnTo>
                <a:lnTo>
                  <a:pt x="9207" y="3009"/>
                </a:lnTo>
                <a:lnTo>
                  <a:pt x="9097" y="2825"/>
                </a:lnTo>
                <a:lnTo>
                  <a:pt x="8987" y="2642"/>
                </a:lnTo>
                <a:lnTo>
                  <a:pt x="8804" y="2458"/>
                </a:lnTo>
                <a:lnTo>
                  <a:pt x="8584" y="2348"/>
                </a:lnTo>
                <a:lnTo>
                  <a:pt x="8107" y="2091"/>
                </a:lnTo>
                <a:lnTo>
                  <a:pt x="7887" y="1981"/>
                </a:lnTo>
                <a:lnTo>
                  <a:pt x="7593" y="1798"/>
                </a:lnTo>
                <a:lnTo>
                  <a:pt x="7446" y="1651"/>
                </a:lnTo>
                <a:lnTo>
                  <a:pt x="7373" y="1541"/>
                </a:lnTo>
                <a:lnTo>
                  <a:pt x="7336" y="1431"/>
                </a:lnTo>
                <a:lnTo>
                  <a:pt x="7373" y="1284"/>
                </a:lnTo>
                <a:lnTo>
                  <a:pt x="7483" y="1358"/>
                </a:lnTo>
                <a:lnTo>
                  <a:pt x="7556" y="1358"/>
                </a:lnTo>
                <a:lnTo>
                  <a:pt x="7593" y="1321"/>
                </a:lnTo>
                <a:lnTo>
                  <a:pt x="7630" y="1248"/>
                </a:lnTo>
                <a:lnTo>
                  <a:pt x="7703" y="1138"/>
                </a:lnTo>
                <a:lnTo>
                  <a:pt x="7813" y="954"/>
                </a:lnTo>
                <a:lnTo>
                  <a:pt x="7923" y="808"/>
                </a:lnTo>
                <a:lnTo>
                  <a:pt x="8107" y="698"/>
                </a:lnTo>
                <a:lnTo>
                  <a:pt x="8290" y="624"/>
                </a:lnTo>
                <a:lnTo>
                  <a:pt x="8474" y="588"/>
                </a:lnTo>
                <a:lnTo>
                  <a:pt x="8694" y="551"/>
                </a:lnTo>
                <a:lnTo>
                  <a:pt x="9060" y="514"/>
                </a:lnTo>
                <a:close/>
                <a:moveTo>
                  <a:pt x="13279" y="9318"/>
                </a:moveTo>
                <a:lnTo>
                  <a:pt x="13426" y="9428"/>
                </a:lnTo>
                <a:lnTo>
                  <a:pt x="13426" y="9464"/>
                </a:lnTo>
                <a:lnTo>
                  <a:pt x="13352" y="9464"/>
                </a:lnTo>
                <a:lnTo>
                  <a:pt x="13242" y="9538"/>
                </a:lnTo>
                <a:lnTo>
                  <a:pt x="12985" y="9868"/>
                </a:lnTo>
                <a:lnTo>
                  <a:pt x="12692" y="10198"/>
                </a:lnTo>
                <a:lnTo>
                  <a:pt x="12362" y="10492"/>
                </a:lnTo>
                <a:lnTo>
                  <a:pt x="12032" y="10748"/>
                </a:lnTo>
                <a:lnTo>
                  <a:pt x="11445" y="11078"/>
                </a:lnTo>
                <a:lnTo>
                  <a:pt x="10858" y="11409"/>
                </a:lnTo>
                <a:lnTo>
                  <a:pt x="10638" y="11372"/>
                </a:lnTo>
                <a:lnTo>
                  <a:pt x="10418" y="11299"/>
                </a:lnTo>
                <a:lnTo>
                  <a:pt x="10234" y="11188"/>
                </a:lnTo>
                <a:lnTo>
                  <a:pt x="10051" y="11078"/>
                </a:lnTo>
                <a:lnTo>
                  <a:pt x="10491" y="11005"/>
                </a:lnTo>
                <a:lnTo>
                  <a:pt x="10895" y="10858"/>
                </a:lnTo>
                <a:lnTo>
                  <a:pt x="11298" y="10675"/>
                </a:lnTo>
                <a:lnTo>
                  <a:pt x="11702" y="10492"/>
                </a:lnTo>
                <a:lnTo>
                  <a:pt x="12142" y="10235"/>
                </a:lnTo>
                <a:lnTo>
                  <a:pt x="12545" y="9941"/>
                </a:lnTo>
                <a:lnTo>
                  <a:pt x="12912" y="9648"/>
                </a:lnTo>
                <a:lnTo>
                  <a:pt x="13279" y="9318"/>
                </a:lnTo>
                <a:close/>
                <a:moveTo>
                  <a:pt x="13609" y="9648"/>
                </a:moveTo>
                <a:lnTo>
                  <a:pt x="13719" y="9795"/>
                </a:lnTo>
                <a:lnTo>
                  <a:pt x="13792" y="9978"/>
                </a:lnTo>
                <a:lnTo>
                  <a:pt x="13939" y="10345"/>
                </a:lnTo>
                <a:lnTo>
                  <a:pt x="13939" y="10602"/>
                </a:lnTo>
                <a:lnTo>
                  <a:pt x="13939" y="10858"/>
                </a:lnTo>
                <a:lnTo>
                  <a:pt x="13866" y="10968"/>
                </a:lnTo>
                <a:lnTo>
                  <a:pt x="13829" y="10932"/>
                </a:lnTo>
                <a:lnTo>
                  <a:pt x="13719" y="10932"/>
                </a:lnTo>
                <a:lnTo>
                  <a:pt x="13719" y="10968"/>
                </a:lnTo>
                <a:lnTo>
                  <a:pt x="13609" y="11188"/>
                </a:lnTo>
                <a:lnTo>
                  <a:pt x="12765" y="11299"/>
                </a:lnTo>
                <a:lnTo>
                  <a:pt x="12912" y="11188"/>
                </a:lnTo>
                <a:lnTo>
                  <a:pt x="13316" y="10895"/>
                </a:lnTo>
                <a:lnTo>
                  <a:pt x="13682" y="10565"/>
                </a:lnTo>
                <a:lnTo>
                  <a:pt x="13756" y="10492"/>
                </a:lnTo>
                <a:lnTo>
                  <a:pt x="13756" y="10381"/>
                </a:lnTo>
                <a:lnTo>
                  <a:pt x="13719" y="10308"/>
                </a:lnTo>
                <a:lnTo>
                  <a:pt x="13609" y="10271"/>
                </a:lnTo>
                <a:lnTo>
                  <a:pt x="13536" y="10271"/>
                </a:lnTo>
                <a:lnTo>
                  <a:pt x="13462" y="10308"/>
                </a:lnTo>
                <a:lnTo>
                  <a:pt x="13059" y="10638"/>
                </a:lnTo>
                <a:lnTo>
                  <a:pt x="12655" y="10968"/>
                </a:lnTo>
                <a:lnTo>
                  <a:pt x="12398" y="11152"/>
                </a:lnTo>
                <a:lnTo>
                  <a:pt x="12325" y="11225"/>
                </a:lnTo>
                <a:lnTo>
                  <a:pt x="12252" y="11372"/>
                </a:lnTo>
                <a:lnTo>
                  <a:pt x="11665" y="11409"/>
                </a:lnTo>
                <a:lnTo>
                  <a:pt x="11481" y="11445"/>
                </a:lnTo>
                <a:lnTo>
                  <a:pt x="11775" y="11299"/>
                </a:lnTo>
                <a:lnTo>
                  <a:pt x="12068" y="11115"/>
                </a:lnTo>
                <a:lnTo>
                  <a:pt x="12362" y="10932"/>
                </a:lnTo>
                <a:lnTo>
                  <a:pt x="12655" y="10748"/>
                </a:lnTo>
                <a:lnTo>
                  <a:pt x="12912" y="10492"/>
                </a:lnTo>
                <a:lnTo>
                  <a:pt x="13132" y="10271"/>
                </a:lnTo>
                <a:lnTo>
                  <a:pt x="13352" y="10015"/>
                </a:lnTo>
                <a:lnTo>
                  <a:pt x="13572" y="9721"/>
                </a:lnTo>
                <a:lnTo>
                  <a:pt x="13609" y="9648"/>
                </a:lnTo>
                <a:close/>
                <a:moveTo>
                  <a:pt x="9060" y="1"/>
                </a:moveTo>
                <a:lnTo>
                  <a:pt x="8804" y="37"/>
                </a:lnTo>
                <a:lnTo>
                  <a:pt x="8547" y="37"/>
                </a:lnTo>
                <a:lnTo>
                  <a:pt x="8290" y="111"/>
                </a:lnTo>
                <a:lnTo>
                  <a:pt x="8033" y="184"/>
                </a:lnTo>
                <a:lnTo>
                  <a:pt x="7813" y="294"/>
                </a:lnTo>
                <a:lnTo>
                  <a:pt x="7593" y="441"/>
                </a:lnTo>
                <a:lnTo>
                  <a:pt x="7410" y="624"/>
                </a:lnTo>
                <a:lnTo>
                  <a:pt x="7300" y="844"/>
                </a:lnTo>
                <a:lnTo>
                  <a:pt x="6896" y="624"/>
                </a:lnTo>
                <a:lnTo>
                  <a:pt x="6493" y="441"/>
                </a:lnTo>
                <a:lnTo>
                  <a:pt x="6273" y="367"/>
                </a:lnTo>
                <a:lnTo>
                  <a:pt x="6053" y="331"/>
                </a:lnTo>
                <a:lnTo>
                  <a:pt x="5612" y="331"/>
                </a:lnTo>
                <a:lnTo>
                  <a:pt x="5392" y="404"/>
                </a:lnTo>
                <a:lnTo>
                  <a:pt x="5209" y="477"/>
                </a:lnTo>
                <a:lnTo>
                  <a:pt x="5025" y="588"/>
                </a:lnTo>
                <a:lnTo>
                  <a:pt x="4842" y="734"/>
                </a:lnTo>
                <a:lnTo>
                  <a:pt x="4695" y="881"/>
                </a:lnTo>
                <a:lnTo>
                  <a:pt x="4585" y="1064"/>
                </a:lnTo>
                <a:lnTo>
                  <a:pt x="4512" y="1248"/>
                </a:lnTo>
                <a:lnTo>
                  <a:pt x="4475" y="1468"/>
                </a:lnTo>
                <a:lnTo>
                  <a:pt x="4182" y="1505"/>
                </a:lnTo>
                <a:lnTo>
                  <a:pt x="3888" y="1541"/>
                </a:lnTo>
                <a:lnTo>
                  <a:pt x="3595" y="1651"/>
                </a:lnTo>
                <a:lnTo>
                  <a:pt x="3338" y="1798"/>
                </a:lnTo>
                <a:lnTo>
                  <a:pt x="3081" y="1945"/>
                </a:lnTo>
                <a:lnTo>
                  <a:pt x="2861" y="2091"/>
                </a:lnTo>
                <a:lnTo>
                  <a:pt x="2641" y="2312"/>
                </a:lnTo>
                <a:lnTo>
                  <a:pt x="2421" y="2532"/>
                </a:lnTo>
                <a:lnTo>
                  <a:pt x="2238" y="2788"/>
                </a:lnTo>
                <a:lnTo>
                  <a:pt x="2091" y="3082"/>
                </a:lnTo>
                <a:lnTo>
                  <a:pt x="1981" y="3155"/>
                </a:lnTo>
                <a:lnTo>
                  <a:pt x="1834" y="3229"/>
                </a:lnTo>
                <a:lnTo>
                  <a:pt x="1504" y="3375"/>
                </a:lnTo>
                <a:lnTo>
                  <a:pt x="1211" y="3559"/>
                </a:lnTo>
                <a:lnTo>
                  <a:pt x="954" y="3779"/>
                </a:lnTo>
                <a:lnTo>
                  <a:pt x="697" y="3999"/>
                </a:lnTo>
                <a:lnTo>
                  <a:pt x="477" y="4256"/>
                </a:lnTo>
                <a:lnTo>
                  <a:pt x="330" y="4512"/>
                </a:lnTo>
                <a:lnTo>
                  <a:pt x="183" y="4769"/>
                </a:lnTo>
                <a:lnTo>
                  <a:pt x="73" y="5063"/>
                </a:lnTo>
                <a:lnTo>
                  <a:pt x="37" y="5319"/>
                </a:lnTo>
                <a:lnTo>
                  <a:pt x="0" y="5613"/>
                </a:lnTo>
                <a:lnTo>
                  <a:pt x="0" y="5906"/>
                </a:lnTo>
                <a:lnTo>
                  <a:pt x="73" y="6200"/>
                </a:lnTo>
                <a:lnTo>
                  <a:pt x="183" y="6493"/>
                </a:lnTo>
                <a:lnTo>
                  <a:pt x="294" y="6713"/>
                </a:lnTo>
                <a:lnTo>
                  <a:pt x="440" y="6933"/>
                </a:lnTo>
                <a:lnTo>
                  <a:pt x="660" y="7117"/>
                </a:lnTo>
                <a:lnTo>
                  <a:pt x="880" y="7300"/>
                </a:lnTo>
                <a:lnTo>
                  <a:pt x="1064" y="7374"/>
                </a:lnTo>
                <a:lnTo>
                  <a:pt x="1027" y="7594"/>
                </a:lnTo>
                <a:lnTo>
                  <a:pt x="1027" y="7814"/>
                </a:lnTo>
                <a:lnTo>
                  <a:pt x="1064" y="8034"/>
                </a:lnTo>
                <a:lnTo>
                  <a:pt x="1101" y="8217"/>
                </a:lnTo>
                <a:lnTo>
                  <a:pt x="1174" y="8437"/>
                </a:lnTo>
                <a:lnTo>
                  <a:pt x="1284" y="8621"/>
                </a:lnTo>
                <a:lnTo>
                  <a:pt x="1431" y="8804"/>
                </a:lnTo>
                <a:lnTo>
                  <a:pt x="1614" y="8988"/>
                </a:lnTo>
                <a:lnTo>
                  <a:pt x="1797" y="9098"/>
                </a:lnTo>
                <a:lnTo>
                  <a:pt x="1981" y="9208"/>
                </a:lnTo>
                <a:lnTo>
                  <a:pt x="2201" y="9281"/>
                </a:lnTo>
                <a:lnTo>
                  <a:pt x="2421" y="9318"/>
                </a:lnTo>
                <a:lnTo>
                  <a:pt x="2641" y="9354"/>
                </a:lnTo>
                <a:lnTo>
                  <a:pt x="2861" y="9318"/>
                </a:lnTo>
                <a:lnTo>
                  <a:pt x="3081" y="9281"/>
                </a:lnTo>
                <a:lnTo>
                  <a:pt x="3301" y="9208"/>
                </a:lnTo>
                <a:lnTo>
                  <a:pt x="3375" y="9354"/>
                </a:lnTo>
                <a:lnTo>
                  <a:pt x="3448" y="9501"/>
                </a:lnTo>
                <a:lnTo>
                  <a:pt x="3595" y="9648"/>
                </a:lnTo>
                <a:lnTo>
                  <a:pt x="3742" y="9758"/>
                </a:lnTo>
                <a:lnTo>
                  <a:pt x="3925" y="9868"/>
                </a:lnTo>
                <a:lnTo>
                  <a:pt x="4108" y="9905"/>
                </a:lnTo>
                <a:lnTo>
                  <a:pt x="4292" y="9941"/>
                </a:lnTo>
                <a:lnTo>
                  <a:pt x="4475" y="9941"/>
                </a:lnTo>
                <a:lnTo>
                  <a:pt x="4842" y="9905"/>
                </a:lnTo>
                <a:lnTo>
                  <a:pt x="5246" y="9795"/>
                </a:lnTo>
                <a:lnTo>
                  <a:pt x="5686" y="9648"/>
                </a:lnTo>
                <a:lnTo>
                  <a:pt x="6163" y="9574"/>
                </a:lnTo>
                <a:lnTo>
                  <a:pt x="6603" y="9574"/>
                </a:lnTo>
                <a:lnTo>
                  <a:pt x="7080" y="9611"/>
                </a:lnTo>
                <a:lnTo>
                  <a:pt x="7446" y="9648"/>
                </a:lnTo>
                <a:lnTo>
                  <a:pt x="7630" y="9648"/>
                </a:lnTo>
                <a:lnTo>
                  <a:pt x="7813" y="9611"/>
                </a:lnTo>
                <a:lnTo>
                  <a:pt x="7960" y="9721"/>
                </a:lnTo>
                <a:lnTo>
                  <a:pt x="8143" y="9795"/>
                </a:lnTo>
                <a:lnTo>
                  <a:pt x="8327" y="9831"/>
                </a:lnTo>
                <a:lnTo>
                  <a:pt x="8547" y="9868"/>
                </a:lnTo>
                <a:lnTo>
                  <a:pt x="9024" y="9905"/>
                </a:lnTo>
                <a:lnTo>
                  <a:pt x="9391" y="9868"/>
                </a:lnTo>
                <a:lnTo>
                  <a:pt x="9501" y="9868"/>
                </a:lnTo>
                <a:lnTo>
                  <a:pt x="9354" y="10161"/>
                </a:lnTo>
                <a:lnTo>
                  <a:pt x="9317" y="10308"/>
                </a:lnTo>
                <a:lnTo>
                  <a:pt x="9281" y="10492"/>
                </a:lnTo>
                <a:lnTo>
                  <a:pt x="9317" y="10638"/>
                </a:lnTo>
                <a:lnTo>
                  <a:pt x="9354" y="10785"/>
                </a:lnTo>
                <a:lnTo>
                  <a:pt x="9464" y="11078"/>
                </a:lnTo>
                <a:lnTo>
                  <a:pt x="9647" y="11335"/>
                </a:lnTo>
                <a:lnTo>
                  <a:pt x="9831" y="11519"/>
                </a:lnTo>
                <a:lnTo>
                  <a:pt x="9977" y="11629"/>
                </a:lnTo>
                <a:lnTo>
                  <a:pt x="10198" y="11739"/>
                </a:lnTo>
                <a:lnTo>
                  <a:pt x="10381" y="11812"/>
                </a:lnTo>
                <a:lnTo>
                  <a:pt x="10821" y="11922"/>
                </a:lnTo>
                <a:lnTo>
                  <a:pt x="11298" y="11959"/>
                </a:lnTo>
                <a:lnTo>
                  <a:pt x="11775" y="11922"/>
                </a:lnTo>
                <a:lnTo>
                  <a:pt x="12215" y="11885"/>
                </a:lnTo>
                <a:lnTo>
                  <a:pt x="13095" y="11775"/>
                </a:lnTo>
                <a:lnTo>
                  <a:pt x="13939" y="11665"/>
                </a:lnTo>
                <a:lnTo>
                  <a:pt x="14343" y="11555"/>
                </a:lnTo>
                <a:lnTo>
                  <a:pt x="14746" y="11409"/>
                </a:lnTo>
                <a:lnTo>
                  <a:pt x="15076" y="11262"/>
                </a:lnTo>
                <a:lnTo>
                  <a:pt x="15370" y="11042"/>
                </a:lnTo>
                <a:lnTo>
                  <a:pt x="15626" y="10785"/>
                </a:lnTo>
                <a:lnTo>
                  <a:pt x="15847" y="10528"/>
                </a:lnTo>
                <a:lnTo>
                  <a:pt x="16030" y="10235"/>
                </a:lnTo>
                <a:lnTo>
                  <a:pt x="16213" y="9941"/>
                </a:lnTo>
                <a:lnTo>
                  <a:pt x="16360" y="9648"/>
                </a:lnTo>
                <a:lnTo>
                  <a:pt x="16433" y="9318"/>
                </a:lnTo>
                <a:lnTo>
                  <a:pt x="16507" y="8988"/>
                </a:lnTo>
                <a:lnTo>
                  <a:pt x="16543" y="8657"/>
                </a:lnTo>
                <a:lnTo>
                  <a:pt x="16507" y="8327"/>
                </a:lnTo>
                <a:lnTo>
                  <a:pt x="16470" y="7997"/>
                </a:lnTo>
                <a:lnTo>
                  <a:pt x="16690" y="7447"/>
                </a:lnTo>
                <a:lnTo>
                  <a:pt x="16837" y="6933"/>
                </a:lnTo>
                <a:lnTo>
                  <a:pt x="16910" y="6347"/>
                </a:lnTo>
                <a:lnTo>
                  <a:pt x="16910" y="5796"/>
                </a:lnTo>
                <a:lnTo>
                  <a:pt x="16837" y="5429"/>
                </a:lnTo>
                <a:lnTo>
                  <a:pt x="16727" y="5063"/>
                </a:lnTo>
                <a:lnTo>
                  <a:pt x="16654" y="4916"/>
                </a:lnTo>
                <a:lnTo>
                  <a:pt x="16543" y="4769"/>
                </a:lnTo>
                <a:lnTo>
                  <a:pt x="16397" y="4659"/>
                </a:lnTo>
                <a:lnTo>
                  <a:pt x="16250" y="4586"/>
                </a:lnTo>
                <a:lnTo>
                  <a:pt x="16250" y="4146"/>
                </a:lnTo>
                <a:lnTo>
                  <a:pt x="16177" y="3742"/>
                </a:lnTo>
                <a:lnTo>
                  <a:pt x="16030" y="3375"/>
                </a:lnTo>
                <a:lnTo>
                  <a:pt x="15773" y="3009"/>
                </a:lnTo>
                <a:lnTo>
                  <a:pt x="15626" y="2825"/>
                </a:lnTo>
                <a:lnTo>
                  <a:pt x="15443" y="2642"/>
                </a:lnTo>
                <a:lnTo>
                  <a:pt x="15223" y="2495"/>
                </a:lnTo>
                <a:lnTo>
                  <a:pt x="15003" y="2385"/>
                </a:lnTo>
                <a:lnTo>
                  <a:pt x="14746" y="2238"/>
                </a:lnTo>
                <a:lnTo>
                  <a:pt x="14526" y="2055"/>
                </a:lnTo>
                <a:lnTo>
                  <a:pt x="14379" y="1835"/>
                </a:lnTo>
                <a:lnTo>
                  <a:pt x="14233" y="1578"/>
                </a:lnTo>
                <a:lnTo>
                  <a:pt x="14123" y="1358"/>
                </a:lnTo>
                <a:lnTo>
                  <a:pt x="13976" y="1138"/>
                </a:lnTo>
                <a:lnTo>
                  <a:pt x="13829" y="991"/>
                </a:lnTo>
                <a:lnTo>
                  <a:pt x="13682" y="808"/>
                </a:lnTo>
                <a:lnTo>
                  <a:pt x="13499" y="698"/>
                </a:lnTo>
                <a:lnTo>
                  <a:pt x="13279" y="588"/>
                </a:lnTo>
                <a:lnTo>
                  <a:pt x="13059" y="514"/>
                </a:lnTo>
                <a:lnTo>
                  <a:pt x="12802" y="441"/>
                </a:lnTo>
                <a:lnTo>
                  <a:pt x="12362" y="441"/>
                </a:lnTo>
                <a:lnTo>
                  <a:pt x="11885" y="477"/>
                </a:lnTo>
                <a:lnTo>
                  <a:pt x="11408" y="588"/>
                </a:lnTo>
                <a:lnTo>
                  <a:pt x="10968" y="698"/>
                </a:lnTo>
                <a:lnTo>
                  <a:pt x="10821" y="514"/>
                </a:lnTo>
                <a:lnTo>
                  <a:pt x="10601" y="331"/>
                </a:lnTo>
                <a:lnTo>
                  <a:pt x="10381" y="221"/>
                </a:lnTo>
                <a:lnTo>
                  <a:pt x="10124" y="147"/>
                </a:lnTo>
                <a:lnTo>
                  <a:pt x="9867" y="74"/>
                </a:lnTo>
                <a:lnTo>
                  <a:pt x="9574" y="37"/>
                </a:lnTo>
                <a:lnTo>
                  <a:pt x="9060" y="1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746" name="Google Shape;746;p15"/>
          <p:cNvSpPr/>
          <p:nvPr/>
        </p:nvSpPr>
        <p:spPr>
          <a:xfrm rot="-5400000">
            <a:off x="7684355" y="3982230"/>
            <a:ext cx="279906" cy="357966"/>
          </a:xfrm>
          <a:custGeom>
            <a:avLst/>
            <a:gdLst/>
            <a:ahLst/>
            <a:cxnLst/>
            <a:rect l="l" t="t" r="r" b="b"/>
            <a:pathLst>
              <a:path w="9868" h="12620" extrusionOk="0">
                <a:moveTo>
                  <a:pt x="4182" y="661"/>
                </a:moveTo>
                <a:lnTo>
                  <a:pt x="4182" y="918"/>
                </a:lnTo>
                <a:lnTo>
                  <a:pt x="4182" y="1431"/>
                </a:lnTo>
                <a:lnTo>
                  <a:pt x="4145" y="2202"/>
                </a:lnTo>
                <a:lnTo>
                  <a:pt x="3925" y="2165"/>
                </a:lnTo>
                <a:lnTo>
                  <a:pt x="3962" y="2018"/>
                </a:lnTo>
                <a:lnTo>
                  <a:pt x="3962" y="1835"/>
                </a:lnTo>
                <a:lnTo>
                  <a:pt x="3889" y="1468"/>
                </a:lnTo>
                <a:lnTo>
                  <a:pt x="3852" y="1101"/>
                </a:lnTo>
                <a:lnTo>
                  <a:pt x="3889" y="918"/>
                </a:lnTo>
                <a:lnTo>
                  <a:pt x="3962" y="771"/>
                </a:lnTo>
                <a:lnTo>
                  <a:pt x="3999" y="698"/>
                </a:lnTo>
                <a:lnTo>
                  <a:pt x="4072" y="661"/>
                </a:lnTo>
                <a:close/>
                <a:moveTo>
                  <a:pt x="1541" y="404"/>
                </a:moveTo>
                <a:lnTo>
                  <a:pt x="1578" y="441"/>
                </a:lnTo>
                <a:lnTo>
                  <a:pt x="1614" y="514"/>
                </a:lnTo>
                <a:lnTo>
                  <a:pt x="1614" y="1138"/>
                </a:lnTo>
                <a:lnTo>
                  <a:pt x="1688" y="2202"/>
                </a:lnTo>
                <a:lnTo>
                  <a:pt x="1284" y="2238"/>
                </a:lnTo>
                <a:lnTo>
                  <a:pt x="1211" y="2238"/>
                </a:lnTo>
                <a:lnTo>
                  <a:pt x="1211" y="1871"/>
                </a:lnTo>
                <a:lnTo>
                  <a:pt x="1174" y="1505"/>
                </a:lnTo>
                <a:lnTo>
                  <a:pt x="1211" y="1211"/>
                </a:lnTo>
                <a:lnTo>
                  <a:pt x="1248" y="954"/>
                </a:lnTo>
                <a:lnTo>
                  <a:pt x="1358" y="404"/>
                </a:lnTo>
                <a:close/>
                <a:moveTo>
                  <a:pt x="3815" y="2678"/>
                </a:moveTo>
                <a:lnTo>
                  <a:pt x="4439" y="2715"/>
                </a:lnTo>
                <a:lnTo>
                  <a:pt x="5026" y="2789"/>
                </a:lnTo>
                <a:lnTo>
                  <a:pt x="5026" y="2825"/>
                </a:lnTo>
                <a:lnTo>
                  <a:pt x="5136" y="3485"/>
                </a:lnTo>
                <a:lnTo>
                  <a:pt x="3925" y="3559"/>
                </a:lnTo>
                <a:lnTo>
                  <a:pt x="2678" y="3632"/>
                </a:lnTo>
                <a:lnTo>
                  <a:pt x="1358" y="3669"/>
                </a:lnTo>
                <a:lnTo>
                  <a:pt x="917" y="3706"/>
                </a:lnTo>
                <a:lnTo>
                  <a:pt x="477" y="3742"/>
                </a:lnTo>
                <a:lnTo>
                  <a:pt x="441" y="3229"/>
                </a:lnTo>
                <a:lnTo>
                  <a:pt x="441" y="2972"/>
                </a:lnTo>
                <a:lnTo>
                  <a:pt x="404" y="2862"/>
                </a:lnTo>
                <a:lnTo>
                  <a:pt x="331" y="2752"/>
                </a:lnTo>
                <a:lnTo>
                  <a:pt x="587" y="2789"/>
                </a:lnTo>
                <a:lnTo>
                  <a:pt x="807" y="2789"/>
                </a:lnTo>
                <a:lnTo>
                  <a:pt x="1284" y="2752"/>
                </a:lnTo>
                <a:lnTo>
                  <a:pt x="1945" y="2678"/>
                </a:lnTo>
                <a:close/>
                <a:moveTo>
                  <a:pt x="4916" y="3999"/>
                </a:moveTo>
                <a:lnTo>
                  <a:pt x="4989" y="4072"/>
                </a:lnTo>
                <a:lnTo>
                  <a:pt x="5136" y="4109"/>
                </a:lnTo>
                <a:lnTo>
                  <a:pt x="5209" y="4072"/>
                </a:lnTo>
                <a:lnTo>
                  <a:pt x="5246" y="4623"/>
                </a:lnTo>
                <a:lnTo>
                  <a:pt x="5209" y="5173"/>
                </a:lnTo>
                <a:lnTo>
                  <a:pt x="5173" y="5430"/>
                </a:lnTo>
                <a:lnTo>
                  <a:pt x="5099" y="5723"/>
                </a:lnTo>
                <a:lnTo>
                  <a:pt x="4989" y="5980"/>
                </a:lnTo>
                <a:lnTo>
                  <a:pt x="4806" y="6200"/>
                </a:lnTo>
                <a:lnTo>
                  <a:pt x="4659" y="6310"/>
                </a:lnTo>
                <a:lnTo>
                  <a:pt x="4476" y="6420"/>
                </a:lnTo>
                <a:lnTo>
                  <a:pt x="4292" y="6457"/>
                </a:lnTo>
                <a:lnTo>
                  <a:pt x="4072" y="6493"/>
                </a:lnTo>
                <a:lnTo>
                  <a:pt x="3632" y="6530"/>
                </a:lnTo>
                <a:lnTo>
                  <a:pt x="3265" y="6567"/>
                </a:lnTo>
                <a:lnTo>
                  <a:pt x="2605" y="6567"/>
                </a:lnTo>
                <a:lnTo>
                  <a:pt x="2642" y="6493"/>
                </a:lnTo>
                <a:lnTo>
                  <a:pt x="2678" y="6383"/>
                </a:lnTo>
                <a:lnTo>
                  <a:pt x="2788" y="6310"/>
                </a:lnTo>
                <a:lnTo>
                  <a:pt x="2825" y="6273"/>
                </a:lnTo>
                <a:lnTo>
                  <a:pt x="2825" y="6237"/>
                </a:lnTo>
                <a:lnTo>
                  <a:pt x="2788" y="6200"/>
                </a:lnTo>
                <a:lnTo>
                  <a:pt x="2715" y="6200"/>
                </a:lnTo>
                <a:lnTo>
                  <a:pt x="2605" y="6237"/>
                </a:lnTo>
                <a:lnTo>
                  <a:pt x="2458" y="6310"/>
                </a:lnTo>
                <a:lnTo>
                  <a:pt x="2348" y="6420"/>
                </a:lnTo>
                <a:lnTo>
                  <a:pt x="2311" y="6567"/>
                </a:lnTo>
                <a:lnTo>
                  <a:pt x="1724" y="6493"/>
                </a:lnTo>
                <a:lnTo>
                  <a:pt x="1541" y="6457"/>
                </a:lnTo>
                <a:lnTo>
                  <a:pt x="1688" y="6420"/>
                </a:lnTo>
                <a:lnTo>
                  <a:pt x="2055" y="6383"/>
                </a:lnTo>
                <a:lnTo>
                  <a:pt x="2201" y="6310"/>
                </a:lnTo>
                <a:lnTo>
                  <a:pt x="2275" y="6237"/>
                </a:lnTo>
                <a:lnTo>
                  <a:pt x="2311" y="6163"/>
                </a:lnTo>
                <a:lnTo>
                  <a:pt x="2311" y="6090"/>
                </a:lnTo>
                <a:lnTo>
                  <a:pt x="2275" y="6016"/>
                </a:lnTo>
                <a:lnTo>
                  <a:pt x="2238" y="5980"/>
                </a:lnTo>
                <a:lnTo>
                  <a:pt x="2201" y="5943"/>
                </a:lnTo>
                <a:lnTo>
                  <a:pt x="2055" y="5943"/>
                </a:lnTo>
                <a:lnTo>
                  <a:pt x="1981" y="6016"/>
                </a:lnTo>
                <a:lnTo>
                  <a:pt x="1798" y="6053"/>
                </a:lnTo>
                <a:lnTo>
                  <a:pt x="1394" y="6127"/>
                </a:lnTo>
                <a:lnTo>
                  <a:pt x="1138" y="6200"/>
                </a:lnTo>
                <a:lnTo>
                  <a:pt x="917" y="6273"/>
                </a:lnTo>
                <a:lnTo>
                  <a:pt x="807" y="6200"/>
                </a:lnTo>
                <a:lnTo>
                  <a:pt x="697" y="6127"/>
                </a:lnTo>
                <a:lnTo>
                  <a:pt x="661" y="5980"/>
                </a:lnTo>
                <a:lnTo>
                  <a:pt x="624" y="5870"/>
                </a:lnTo>
                <a:lnTo>
                  <a:pt x="624" y="5870"/>
                </a:lnTo>
                <a:lnTo>
                  <a:pt x="844" y="5906"/>
                </a:lnTo>
                <a:lnTo>
                  <a:pt x="1504" y="5906"/>
                </a:lnTo>
                <a:lnTo>
                  <a:pt x="1724" y="5870"/>
                </a:lnTo>
                <a:lnTo>
                  <a:pt x="1945" y="5833"/>
                </a:lnTo>
                <a:lnTo>
                  <a:pt x="1981" y="5796"/>
                </a:lnTo>
                <a:lnTo>
                  <a:pt x="2018" y="5760"/>
                </a:lnTo>
                <a:lnTo>
                  <a:pt x="2055" y="5650"/>
                </a:lnTo>
                <a:lnTo>
                  <a:pt x="1981" y="5540"/>
                </a:lnTo>
                <a:lnTo>
                  <a:pt x="1945" y="5503"/>
                </a:lnTo>
                <a:lnTo>
                  <a:pt x="1504" y="5503"/>
                </a:lnTo>
                <a:lnTo>
                  <a:pt x="1101" y="5540"/>
                </a:lnTo>
                <a:lnTo>
                  <a:pt x="844" y="5576"/>
                </a:lnTo>
                <a:lnTo>
                  <a:pt x="587" y="5576"/>
                </a:lnTo>
                <a:lnTo>
                  <a:pt x="587" y="5356"/>
                </a:lnTo>
                <a:lnTo>
                  <a:pt x="734" y="5430"/>
                </a:lnTo>
                <a:lnTo>
                  <a:pt x="881" y="5466"/>
                </a:lnTo>
                <a:lnTo>
                  <a:pt x="1211" y="5466"/>
                </a:lnTo>
                <a:lnTo>
                  <a:pt x="1541" y="5393"/>
                </a:lnTo>
                <a:lnTo>
                  <a:pt x="1835" y="5246"/>
                </a:lnTo>
                <a:lnTo>
                  <a:pt x="1871" y="5173"/>
                </a:lnTo>
                <a:lnTo>
                  <a:pt x="1908" y="5099"/>
                </a:lnTo>
                <a:lnTo>
                  <a:pt x="1908" y="5026"/>
                </a:lnTo>
                <a:lnTo>
                  <a:pt x="1871" y="4953"/>
                </a:lnTo>
                <a:lnTo>
                  <a:pt x="1835" y="4916"/>
                </a:lnTo>
                <a:lnTo>
                  <a:pt x="1761" y="4879"/>
                </a:lnTo>
                <a:lnTo>
                  <a:pt x="1724" y="4879"/>
                </a:lnTo>
                <a:lnTo>
                  <a:pt x="1614" y="4916"/>
                </a:lnTo>
                <a:lnTo>
                  <a:pt x="1358" y="5026"/>
                </a:lnTo>
                <a:lnTo>
                  <a:pt x="1101" y="5099"/>
                </a:lnTo>
                <a:lnTo>
                  <a:pt x="844" y="5099"/>
                </a:lnTo>
                <a:lnTo>
                  <a:pt x="551" y="5063"/>
                </a:lnTo>
                <a:lnTo>
                  <a:pt x="551" y="4916"/>
                </a:lnTo>
                <a:lnTo>
                  <a:pt x="844" y="4879"/>
                </a:lnTo>
                <a:lnTo>
                  <a:pt x="1138" y="4879"/>
                </a:lnTo>
                <a:lnTo>
                  <a:pt x="1724" y="4769"/>
                </a:lnTo>
                <a:lnTo>
                  <a:pt x="1908" y="4696"/>
                </a:lnTo>
                <a:lnTo>
                  <a:pt x="2091" y="4586"/>
                </a:lnTo>
                <a:lnTo>
                  <a:pt x="2128" y="4513"/>
                </a:lnTo>
                <a:lnTo>
                  <a:pt x="2165" y="4439"/>
                </a:lnTo>
                <a:lnTo>
                  <a:pt x="2128" y="4329"/>
                </a:lnTo>
                <a:lnTo>
                  <a:pt x="2055" y="4256"/>
                </a:lnTo>
                <a:lnTo>
                  <a:pt x="1945" y="4182"/>
                </a:lnTo>
                <a:lnTo>
                  <a:pt x="1871" y="4182"/>
                </a:lnTo>
                <a:lnTo>
                  <a:pt x="1835" y="4219"/>
                </a:lnTo>
                <a:lnTo>
                  <a:pt x="1761" y="4256"/>
                </a:lnTo>
                <a:lnTo>
                  <a:pt x="1724" y="4329"/>
                </a:lnTo>
                <a:lnTo>
                  <a:pt x="1468" y="4403"/>
                </a:lnTo>
                <a:lnTo>
                  <a:pt x="991" y="4476"/>
                </a:lnTo>
                <a:lnTo>
                  <a:pt x="551" y="4586"/>
                </a:lnTo>
                <a:lnTo>
                  <a:pt x="514" y="4146"/>
                </a:lnTo>
                <a:lnTo>
                  <a:pt x="1358" y="4146"/>
                </a:lnTo>
                <a:lnTo>
                  <a:pt x="2678" y="4109"/>
                </a:lnTo>
                <a:lnTo>
                  <a:pt x="3815" y="4072"/>
                </a:lnTo>
                <a:lnTo>
                  <a:pt x="4916" y="3999"/>
                </a:lnTo>
                <a:close/>
                <a:moveTo>
                  <a:pt x="1211" y="1"/>
                </a:moveTo>
                <a:lnTo>
                  <a:pt x="1101" y="37"/>
                </a:lnTo>
                <a:lnTo>
                  <a:pt x="1028" y="147"/>
                </a:lnTo>
                <a:lnTo>
                  <a:pt x="881" y="771"/>
                </a:lnTo>
                <a:lnTo>
                  <a:pt x="807" y="1395"/>
                </a:lnTo>
                <a:lnTo>
                  <a:pt x="807" y="1835"/>
                </a:lnTo>
                <a:lnTo>
                  <a:pt x="807" y="2092"/>
                </a:lnTo>
                <a:lnTo>
                  <a:pt x="881" y="2312"/>
                </a:lnTo>
                <a:lnTo>
                  <a:pt x="551" y="2385"/>
                </a:lnTo>
                <a:lnTo>
                  <a:pt x="367" y="2458"/>
                </a:lnTo>
                <a:lnTo>
                  <a:pt x="221" y="2568"/>
                </a:lnTo>
                <a:lnTo>
                  <a:pt x="184" y="2605"/>
                </a:lnTo>
                <a:lnTo>
                  <a:pt x="147" y="2678"/>
                </a:lnTo>
                <a:lnTo>
                  <a:pt x="37" y="2825"/>
                </a:lnTo>
                <a:lnTo>
                  <a:pt x="37" y="3009"/>
                </a:lnTo>
                <a:lnTo>
                  <a:pt x="37" y="3375"/>
                </a:lnTo>
                <a:lnTo>
                  <a:pt x="37" y="3852"/>
                </a:lnTo>
                <a:lnTo>
                  <a:pt x="37" y="3889"/>
                </a:lnTo>
                <a:lnTo>
                  <a:pt x="0" y="3962"/>
                </a:lnTo>
                <a:lnTo>
                  <a:pt x="37" y="4072"/>
                </a:lnTo>
                <a:lnTo>
                  <a:pt x="74" y="4439"/>
                </a:lnTo>
                <a:lnTo>
                  <a:pt x="110" y="5540"/>
                </a:lnTo>
                <a:lnTo>
                  <a:pt x="110" y="5943"/>
                </a:lnTo>
                <a:lnTo>
                  <a:pt x="184" y="6127"/>
                </a:lnTo>
                <a:lnTo>
                  <a:pt x="257" y="6310"/>
                </a:lnTo>
                <a:lnTo>
                  <a:pt x="367" y="6457"/>
                </a:lnTo>
                <a:lnTo>
                  <a:pt x="477" y="6567"/>
                </a:lnTo>
                <a:lnTo>
                  <a:pt x="624" y="6677"/>
                </a:lnTo>
                <a:lnTo>
                  <a:pt x="771" y="6750"/>
                </a:lnTo>
                <a:lnTo>
                  <a:pt x="1101" y="6860"/>
                </a:lnTo>
                <a:lnTo>
                  <a:pt x="1468" y="6934"/>
                </a:lnTo>
                <a:lnTo>
                  <a:pt x="2091" y="7007"/>
                </a:lnTo>
                <a:lnTo>
                  <a:pt x="2678" y="7044"/>
                </a:lnTo>
                <a:lnTo>
                  <a:pt x="2605" y="7264"/>
                </a:lnTo>
                <a:lnTo>
                  <a:pt x="2605" y="7484"/>
                </a:lnTo>
                <a:lnTo>
                  <a:pt x="2605" y="7887"/>
                </a:lnTo>
                <a:lnTo>
                  <a:pt x="2605" y="8548"/>
                </a:lnTo>
                <a:lnTo>
                  <a:pt x="2678" y="9208"/>
                </a:lnTo>
                <a:lnTo>
                  <a:pt x="2825" y="10455"/>
                </a:lnTo>
                <a:lnTo>
                  <a:pt x="3045" y="11665"/>
                </a:lnTo>
                <a:lnTo>
                  <a:pt x="3118" y="11922"/>
                </a:lnTo>
                <a:lnTo>
                  <a:pt x="3228" y="12106"/>
                </a:lnTo>
                <a:lnTo>
                  <a:pt x="3375" y="12252"/>
                </a:lnTo>
                <a:lnTo>
                  <a:pt x="3595" y="12399"/>
                </a:lnTo>
                <a:lnTo>
                  <a:pt x="3779" y="12472"/>
                </a:lnTo>
                <a:lnTo>
                  <a:pt x="3999" y="12546"/>
                </a:lnTo>
                <a:lnTo>
                  <a:pt x="4476" y="12619"/>
                </a:lnTo>
                <a:lnTo>
                  <a:pt x="4732" y="12582"/>
                </a:lnTo>
                <a:lnTo>
                  <a:pt x="4952" y="12509"/>
                </a:lnTo>
                <a:lnTo>
                  <a:pt x="5136" y="12399"/>
                </a:lnTo>
                <a:lnTo>
                  <a:pt x="5283" y="12216"/>
                </a:lnTo>
                <a:lnTo>
                  <a:pt x="5429" y="12032"/>
                </a:lnTo>
                <a:lnTo>
                  <a:pt x="5503" y="11812"/>
                </a:lnTo>
                <a:lnTo>
                  <a:pt x="5576" y="11592"/>
                </a:lnTo>
                <a:lnTo>
                  <a:pt x="5613" y="11372"/>
                </a:lnTo>
                <a:lnTo>
                  <a:pt x="5613" y="11079"/>
                </a:lnTo>
                <a:lnTo>
                  <a:pt x="5613" y="10785"/>
                </a:lnTo>
                <a:lnTo>
                  <a:pt x="5539" y="10162"/>
                </a:lnTo>
                <a:lnTo>
                  <a:pt x="5539" y="9538"/>
                </a:lnTo>
                <a:lnTo>
                  <a:pt x="5649" y="8951"/>
                </a:lnTo>
                <a:lnTo>
                  <a:pt x="5723" y="8658"/>
                </a:lnTo>
                <a:lnTo>
                  <a:pt x="5833" y="8364"/>
                </a:lnTo>
                <a:lnTo>
                  <a:pt x="5980" y="8071"/>
                </a:lnTo>
                <a:lnTo>
                  <a:pt x="6090" y="7961"/>
                </a:lnTo>
                <a:lnTo>
                  <a:pt x="6200" y="7851"/>
                </a:lnTo>
                <a:lnTo>
                  <a:pt x="6273" y="7814"/>
                </a:lnTo>
                <a:lnTo>
                  <a:pt x="6310" y="7814"/>
                </a:lnTo>
                <a:lnTo>
                  <a:pt x="6456" y="7887"/>
                </a:lnTo>
                <a:lnTo>
                  <a:pt x="6530" y="7997"/>
                </a:lnTo>
                <a:lnTo>
                  <a:pt x="6603" y="8144"/>
                </a:lnTo>
                <a:lnTo>
                  <a:pt x="6640" y="8291"/>
                </a:lnTo>
                <a:lnTo>
                  <a:pt x="6603" y="8474"/>
                </a:lnTo>
                <a:lnTo>
                  <a:pt x="6566" y="8804"/>
                </a:lnTo>
                <a:lnTo>
                  <a:pt x="6530" y="9208"/>
                </a:lnTo>
                <a:lnTo>
                  <a:pt x="6566" y="9428"/>
                </a:lnTo>
                <a:lnTo>
                  <a:pt x="6603" y="9648"/>
                </a:lnTo>
                <a:lnTo>
                  <a:pt x="6676" y="9868"/>
                </a:lnTo>
                <a:lnTo>
                  <a:pt x="6787" y="10051"/>
                </a:lnTo>
                <a:lnTo>
                  <a:pt x="6970" y="10162"/>
                </a:lnTo>
                <a:lnTo>
                  <a:pt x="7153" y="10272"/>
                </a:lnTo>
                <a:lnTo>
                  <a:pt x="7447" y="10345"/>
                </a:lnTo>
                <a:lnTo>
                  <a:pt x="7777" y="10382"/>
                </a:lnTo>
                <a:lnTo>
                  <a:pt x="8437" y="10382"/>
                </a:lnTo>
                <a:lnTo>
                  <a:pt x="9061" y="10308"/>
                </a:lnTo>
                <a:lnTo>
                  <a:pt x="9684" y="10162"/>
                </a:lnTo>
                <a:lnTo>
                  <a:pt x="9758" y="10125"/>
                </a:lnTo>
                <a:lnTo>
                  <a:pt x="9831" y="10051"/>
                </a:lnTo>
                <a:lnTo>
                  <a:pt x="9868" y="9941"/>
                </a:lnTo>
                <a:lnTo>
                  <a:pt x="9831" y="9868"/>
                </a:lnTo>
                <a:lnTo>
                  <a:pt x="9794" y="9758"/>
                </a:lnTo>
                <a:lnTo>
                  <a:pt x="9721" y="9685"/>
                </a:lnTo>
                <a:lnTo>
                  <a:pt x="9648" y="9648"/>
                </a:lnTo>
                <a:lnTo>
                  <a:pt x="9538" y="9648"/>
                </a:lnTo>
                <a:lnTo>
                  <a:pt x="8951" y="9758"/>
                </a:lnTo>
                <a:lnTo>
                  <a:pt x="8327" y="9831"/>
                </a:lnTo>
                <a:lnTo>
                  <a:pt x="7740" y="9831"/>
                </a:lnTo>
                <a:lnTo>
                  <a:pt x="7447" y="9795"/>
                </a:lnTo>
                <a:lnTo>
                  <a:pt x="7300" y="9721"/>
                </a:lnTo>
                <a:lnTo>
                  <a:pt x="7190" y="9648"/>
                </a:lnTo>
                <a:lnTo>
                  <a:pt x="7117" y="9575"/>
                </a:lnTo>
                <a:lnTo>
                  <a:pt x="7080" y="9465"/>
                </a:lnTo>
                <a:lnTo>
                  <a:pt x="7080" y="9208"/>
                </a:lnTo>
                <a:lnTo>
                  <a:pt x="7080" y="8914"/>
                </a:lnTo>
                <a:lnTo>
                  <a:pt x="7117" y="8694"/>
                </a:lnTo>
                <a:lnTo>
                  <a:pt x="7153" y="8474"/>
                </a:lnTo>
                <a:lnTo>
                  <a:pt x="7153" y="8254"/>
                </a:lnTo>
                <a:lnTo>
                  <a:pt x="7117" y="8034"/>
                </a:lnTo>
                <a:lnTo>
                  <a:pt x="7043" y="7851"/>
                </a:lnTo>
                <a:lnTo>
                  <a:pt x="6970" y="7667"/>
                </a:lnTo>
                <a:lnTo>
                  <a:pt x="6823" y="7520"/>
                </a:lnTo>
                <a:lnTo>
                  <a:pt x="6676" y="7410"/>
                </a:lnTo>
                <a:lnTo>
                  <a:pt x="6530" y="7337"/>
                </a:lnTo>
                <a:lnTo>
                  <a:pt x="6383" y="7300"/>
                </a:lnTo>
                <a:lnTo>
                  <a:pt x="6200" y="7300"/>
                </a:lnTo>
                <a:lnTo>
                  <a:pt x="6016" y="7337"/>
                </a:lnTo>
                <a:lnTo>
                  <a:pt x="5833" y="7447"/>
                </a:lnTo>
                <a:lnTo>
                  <a:pt x="5649" y="7594"/>
                </a:lnTo>
                <a:lnTo>
                  <a:pt x="5503" y="7814"/>
                </a:lnTo>
                <a:lnTo>
                  <a:pt x="5393" y="8034"/>
                </a:lnTo>
                <a:lnTo>
                  <a:pt x="5283" y="8291"/>
                </a:lnTo>
                <a:lnTo>
                  <a:pt x="5136" y="8768"/>
                </a:lnTo>
                <a:lnTo>
                  <a:pt x="5026" y="9281"/>
                </a:lnTo>
                <a:lnTo>
                  <a:pt x="4989" y="9795"/>
                </a:lnTo>
                <a:lnTo>
                  <a:pt x="5026" y="10308"/>
                </a:lnTo>
                <a:lnTo>
                  <a:pt x="5062" y="10858"/>
                </a:lnTo>
                <a:lnTo>
                  <a:pt x="5062" y="11372"/>
                </a:lnTo>
                <a:lnTo>
                  <a:pt x="5062" y="11519"/>
                </a:lnTo>
                <a:lnTo>
                  <a:pt x="5026" y="11665"/>
                </a:lnTo>
                <a:lnTo>
                  <a:pt x="4952" y="11775"/>
                </a:lnTo>
                <a:lnTo>
                  <a:pt x="4879" y="11886"/>
                </a:lnTo>
                <a:lnTo>
                  <a:pt x="4769" y="11959"/>
                </a:lnTo>
                <a:lnTo>
                  <a:pt x="4659" y="12032"/>
                </a:lnTo>
                <a:lnTo>
                  <a:pt x="4512" y="12069"/>
                </a:lnTo>
                <a:lnTo>
                  <a:pt x="4366" y="12069"/>
                </a:lnTo>
                <a:lnTo>
                  <a:pt x="4109" y="11996"/>
                </a:lnTo>
                <a:lnTo>
                  <a:pt x="3815" y="11922"/>
                </a:lnTo>
                <a:lnTo>
                  <a:pt x="3705" y="11849"/>
                </a:lnTo>
                <a:lnTo>
                  <a:pt x="3595" y="11739"/>
                </a:lnTo>
                <a:lnTo>
                  <a:pt x="3559" y="11592"/>
                </a:lnTo>
                <a:lnTo>
                  <a:pt x="3522" y="11445"/>
                </a:lnTo>
                <a:lnTo>
                  <a:pt x="3302" y="10272"/>
                </a:lnTo>
                <a:lnTo>
                  <a:pt x="3155" y="9061"/>
                </a:lnTo>
                <a:lnTo>
                  <a:pt x="3045" y="7887"/>
                </a:lnTo>
                <a:lnTo>
                  <a:pt x="3045" y="7484"/>
                </a:lnTo>
                <a:lnTo>
                  <a:pt x="3008" y="7264"/>
                </a:lnTo>
                <a:lnTo>
                  <a:pt x="2935" y="7044"/>
                </a:lnTo>
                <a:lnTo>
                  <a:pt x="3375" y="7044"/>
                </a:lnTo>
                <a:lnTo>
                  <a:pt x="3779" y="7007"/>
                </a:lnTo>
                <a:lnTo>
                  <a:pt x="4219" y="6970"/>
                </a:lnTo>
                <a:lnTo>
                  <a:pt x="4622" y="6860"/>
                </a:lnTo>
                <a:lnTo>
                  <a:pt x="4806" y="6787"/>
                </a:lnTo>
                <a:lnTo>
                  <a:pt x="4952" y="6677"/>
                </a:lnTo>
                <a:lnTo>
                  <a:pt x="5099" y="6603"/>
                </a:lnTo>
                <a:lnTo>
                  <a:pt x="5209" y="6493"/>
                </a:lnTo>
                <a:lnTo>
                  <a:pt x="5429" y="6200"/>
                </a:lnTo>
                <a:lnTo>
                  <a:pt x="5539" y="5906"/>
                </a:lnTo>
                <a:lnTo>
                  <a:pt x="5649" y="5576"/>
                </a:lnTo>
                <a:lnTo>
                  <a:pt x="5723" y="5210"/>
                </a:lnTo>
                <a:lnTo>
                  <a:pt x="5723" y="4806"/>
                </a:lnTo>
                <a:lnTo>
                  <a:pt x="5686" y="4036"/>
                </a:lnTo>
                <a:lnTo>
                  <a:pt x="5649" y="3559"/>
                </a:lnTo>
                <a:lnTo>
                  <a:pt x="5576" y="3082"/>
                </a:lnTo>
                <a:lnTo>
                  <a:pt x="5539" y="2789"/>
                </a:lnTo>
                <a:lnTo>
                  <a:pt x="5503" y="2678"/>
                </a:lnTo>
                <a:lnTo>
                  <a:pt x="5466" y="2568"/>
                </a:lnTo>
                <a:lnTo>
                  <a:pt x="5429" y="2422"/>
                </a:lnTo>
                <a:lnTo>
                  <a:pt x="5356" y="2348"/>
                </a:lnTo>
                <a:lnTo>
                  <a:pt x="5173" y="2238"/>
                </a:lnTo>
                <a:lnTo>
                  <a:pt x="5026" y="2202"/>
                </a:lnTo>
                <a:lnTo>
                  <a:pt x="4916" y="2202"/>
                </a:lnTo>
                <a:lnTo>
                  <a:pt x="4879" y="2238"/>
                </a:lnTo>
                <a:lnTo>
                  <a:pt x="4586" y="2238"/>
                </a:lnTo>
                <a:lnTo>
                  <a:pt x="4622" y="808"/>
                </a:lnTo>
                <a:lnTo>
                  <a:pt x="4586" y="551"/>
                </a:lnTo>
                <a:lnTo>
                  <a:pt x="4549" y="441"/>
                </a:lnTo>
                <a:lnTo>
                  <a:pt x="4512" y="331"/>
                </a:lnTo>
                <a:lnTo>
                  <a:pt x="4439" y="258"/>
                </a:lnTo>
                <a:lnTo>
                  <a:pt x="4329" y="221"/>
                </a:lnTo>
                <a:lnTo>
                  <a:pt x="4219" y="184"/>
                </a:lnTo>
                <a:lnTo>
                  <a:pt x="4072" y="221"/>
                </a:lnTo>
                <a:lnTo>
                  <a:pt x="3815" y="331"/>
                </a:lnTo>
                <a:lnTo>
                  <a:pt x="3705" y="404"/>
                </a:lnTo>
                <a:lnTo>
                  <a:pt x="3632" y="514"/>
                </a:lnTo>
                <a:lnTo>
                  <a:pt x="3522" y="734"/>
                </a:lnTo>
                <a:lnTo>
                  <a:pt x="3449" y="991"/>
                </a:lnTo>
                <a:lnTo>
                  <a:pt x="3485" y="1321"/>
                </a:lnTo>
                <a:lnTo>
                  <a:pt x="3522" y="1651"/>
                </a:lnTo>
                <a:lnTo>
                  <a:pt x="3559" y="1908"/>
                </a:lnTo>
                <a:lnTo>
                  <a:pt x="3669" y="2165"/>
                </a:lnTo>
                <a:lnTo>
                  <a:pt x="2091" y="2165"/>
                </a:lnTo>
                <a:lnTo>
                  <a:pt x="2055" y="1358"/>
                </a:lnTo>
                <a:lnTo>
                  <a:pt x="2018" y="514"/>
                </a:lnTo>
                <a:lnTo>
                  <a:pt x="2018" y="368"/>
                </a:lnTo>
                <a:lnTo>
                  <a:pt x="1945" y="221"/>
                </a:lnTo>
                <a:lnTo>
                  <a:pt x="1871" y="147"/>
                </a:lnTo>
                <a:lnTo>
                  <a:pt x="1761" y="74"/>
                </a:lnTo>
                <a:lnTo>
                  <a:pt x="1651" y="37"/>
                </a:lnTo>
                <a:lnTo>
                  <a:pt x="1504" y="1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747" name="Google Shape;747;p15"/>
          <p:cNvSpPr/>
          <p:nvPr/>
        </p:nvSpPr>
        <p:spPr>
          <a:xfrm>
            <a:off x="7659648" y="4370196"/>
            <a:ext cx="377708" cy="426638"/>
          </a:xfrm>
          <a:custGeom>
            <a:avLst/>
            <a:gdLst/>
            <a:ahLst/>
            <a:cxnLst/>
            <a:rect l="l" t="t" r="r" b="b"/>
            <a:pathLst>
              <a:path w="13316" h="15041" extrusionOk="0">
                <a:moveTo>
                  <a:pt x="5466" y="1"/>
                </a:moveTo>
                <a:lnTo>
                  <a:pt x="5466" y="38"/>
                </a:lnTo>
                <a:lnTo>
                  <a:pt x="5576" y="1248"/>
                </a:lnTo>
                <a:lnTo>
                  <a:pt x="5612" y="1321"/>
                </a:lnTo>
                <a:lnTo>
                  <a:pt x="5649" y="1395"/>
                </a:lnTo>
                <a:lnTo>
                  <a:pt x="5759" y="1431"/>
                </a:lnTo>
                <a:lnTo>
                  <a:pt x="5833" y="1395"/>
                </a:lnTo>
                <a:lnTo>
                  <a:pt x="6713" y="881"/>
                </a:lnTo>
                <a:lnTo>
                  <a:pt x="6713" y="881"/>
                </a:lnTo>
                <a:lnTo>
                  <a:pt x="6640" y="1285"/>
                </a:lnTo>
                <a:lnTo>
                  <a:pt x="6603" y="1652"/>
                </a:lnTo>
                <a:lnTo>
                  <a:pt x="6603" y="2055"/>
                </a:lnTo>
                <a:lnTo>
                  <a:pt x="6640" y="2459"/>
                </a:lnTo>
                <a:lnTo>
                  <a:pt x="6676" y="2569"/>
                </a:lnTo>
                <a:lnTo>
                  <a:pt x="6750" y="2605"/>
                </a:lnTo>
                <a:lnTo>
                  <a:pt x="6823" y="2642"/>
                </a:lnTo>
                <a:lnTo>
                  <a:pt x="6896" y="2679"/>
                </a:lnTo>
                <a:lnTo>
                  <a:pt x="6970" y="2642"/>
                </a:lnTo>
                <a:lnTo>
                  <a:pt x="7043" y="2605"/>
                </a:lnTo>
                <a:lnTo>
                  <a:pt x="7080" y="2532"/>
                </a:lnTo>
                <a:lnTo>
                  <a:pt x="7080" y="2459"/>
                </a:lnTo>
                <a:lnTo>
                  <a:pt x="7043" y="2275"/>
                </a:lnTo>
                <a:lnTo>
                  <a:pt x="7006" y="1835"/>
                </a:lnTo>
                <a:lnTo>
                  <a:pt x="7043" y="1395"/>
                </a:lnTo>
                <a:lnTo>
                  <a:pt x="7116" y="955"/>
                </a:lnTo>
                <a:lnTo>
                  <a:pt x="7226" y="514"/>
                </a:lnTo>
                <a:lnTo>
                  <a:pt x="7190" y="404"/>
                </a:lnTo>
                <a:lnTo>
                  <a:pt x="7153" y="294"/>
                </a:lnTo>
                <a:lnTo>
                  <a:pt x="7043" y="258"/>
                </a:lnTo>
                <a:lnTo>
                  <a:pt x="6933" y="294"/>
                </a:lnTo>
                <a:lnTo>
                  <a:pt x="5906" y="918"/>
                </a:lnTo>
                <a:lnTo>
                  <a:pt x="5869" y="698"/>
                </a:lnTo>
                <a:lnTo>
                  <a:pt x="5796" y="478"/>
                </a:lnTo>
                <a:lnTo>
                  <a:pt x="5686" y="221"/>
                </a:lnTo>
                <a:lnTo>
                  <a:pt x="5576" y="1"/>
                </a:lnTo>
                <a:close/>
                <a:moveTo>
                  <a:pt x="8840" y="3816"/>
                </a:moveTo>
                <a:lnTo>
                  <a:pt x="8730" y="3852"/>
                </a:lnTo>
                <a:lnTo>
                  <a:pt x="8657" y="3926"/>
                </a:lnTo>
                <a:lnTo>
                  <a:pt x="8510" y="4146"/>
                </a:lnTo>
                <a:lnTo>
                  <a:pt x="8364" y="4293"/>
                </a:lnTo>
                <a:lnTo>
                  <a:pt x="8143" y="4476"/>
                </a:lnTo>
                <a:lnTo>
                  <a:pt x="7997" y="4659"/>
                </a:lnTo>
                <a:lnTo>
                  <a:pt x="7997" y="4733"/>
                </a:lnTo>
                <a:lnTo>
                  <a:pt x="7997" y="4769"/>
                </a:lnTo>
                <a:lnTo>
                  <a:pt x="8033" y="4806"/>
                </a:lnTo>
                <a:lnTo>
                  <a:pt x="8070" y="4843"/>
                </a:lnTo>
                <a:lnTo>
                  <a:pt x="8253" y="4843"/>
                </a:lnTo>
                <a:lnTo>
                  <a:pt x="8400" y="4806"/>
                </a:lnTo>
                <a:lnTo>
                  <a:pt x="8547" y="4733"/>
                </a:lnTo>
                <a:lnTo>
                  <a:pt x="8694" y="4659"/>
                </a:lnTo>
                <a:lnTo>
                  <a:pt x="8914" y="4403"/>
                </a:lnTo>
                <a:lnTo>
                  <a:pt x="9097" y="4146"/>
                </a:lnTo>
                <a:lnTo>
                  <a:pt x="9134" y="4073"/>
                </a:lnTo>
                <a:lnTo>
                  <a:pt x="9134" y="3963"/>
                </a:lnTo>
                <a:lnTo>
                  <a:pt x="9097" y="3889"/>
                </a:lnTo>
                <a:lnTo>
                  <a:pt x="9024" y="3852"/>
                </a:lnTo>
                <a:lnTo>
                  <a:pt x="8914" y="3816"/>
                </a:lnTo>
                <a:close/>
                <a:moveTo>
                  <a:pt x="147" y="2972"/>
                </a:moveTo>
                <a:lnTo>
                  <a:pt x="73" y="3009"/>
                </a:lnTo>
                <a:lnTo>
                  <a:pt x="37" y="3082"/>
                </a:lnTo>
                <a:lnTo>
                  <a:pt x="0" y="3229"/>
                </a:lnTo>
                <a:lnTo>
                  <a:pt x="37" y="3559"/>
                </a:lnTo>
                <a:lnTo>
                  <a:pt x="110" y="4073"/>
                </a:lnTo>
                <a:lnTo>
                  <a:pt x="220" y="4549"/>
                </a:lnTo>
                <a:lnTo>
                  <a:pt x="257" y="4623"/>
                </a:lnTo>
                <a:lnTo>
                  <a:pt x="330" y="4696"/>
                </a:lnTo>
                <a:lnTo>
                  <a:pt x="514" y="4696"/>
                </a:lnTo>
                <a:lnTo>
                  <a:pt x="1174" y="4219"/>
                </a:lnTo>
                <a:lnTo>
                  <a:pt x="1247" y="4843"/>
                </a:lnTo>
                <a:lnTo>
                  <a:pt x="1284" y="4990"/>
                </a:lnTo>
                <a:lnTo>
                  <a:pt x="1321" y="5173"/>
                </a:lnTo>
                <a:lnTo>
                  <a:pt x="1394" y="5320"/>
                </a:lnTo>
                <a:lnTo>
                  <a:pt x="1431" y="5356"/>
                </a:lnTo>
                <a:lnTo>
                  <a:pt x="1541" y="5393"/>
                </a:lnTo>
                <a:lnTo>
                  <a:pt x="1614" y="5393"/>
                </a:lnTo>
                <a:lnTo>
                  <a:pt x="1687" y="5356"/>
                </a:lnTo>
                <a:lnTo>
                  <a:pt x="1724" y="5320"/>
                </a:lnTo>
                <a:lnTo>
                  <a:pt x="1761" y="5246"/>
                </a:lnTo>
                <a:lnTo>
                  <a:pt x="1761" y="5173"/>
                </a:lnTo>
                <a:lnTo>
                  <a:pt x="1724" y="5063"/>
                </a:lnTo>
                <a:lnTo>
                  <a:pt x="1724" y="5026"/>
                </a:lnTo>
                <a:lnTo>
                  <a:pt x="1687" y="4953"/>
                </a:lnTo>
                <a:lnTo>
                  <a:pt x="1651" y="4549"/>
                </a:lnTo>
                <a:lnTo>
                  <a:pt x="1614" y="4183"/>
                </a:lnTo>
                <a:lnTo>
                  <a:pt x="1577" y="3816"/>
                </a:lnTo>
                <a:lnTo>
                  <a:pt x="1577" y="3706"/>
                </a:lnTo>
                <a:lnTo>
                  <a:pt x="1467" y="3632"/>
                </a:lnTo>
                <a:lnTo>
                  <a:pt x="1357" y="3632"/>
                </a:lnTo>
                <a:lnTo>
                  <a:pt x="1247" y="3669"/>
                </a:lnTo>
                <a:lnTo>
                  <a:pt x="880" y="3889"/>
                </a:lnTo>
                <a:lnTo>
                  <a:pt x="550" y="4146"/>
                </a:lnTo>
                <a:lnTo>
                  <a:pt x="330" y="3302"/>
                </a:lnTo>
                <a:lnTo>
                  <a:pt x="294" y="3082"/>
                </a:lnTo>
                <a:lnTo>
                  <a:pt x="220" y="2972"/>
                </a:lnTo>
                <a:close/>
                <a:moveTo>
                  <a:pt x="8400" y="2679"/>
                </a:moveTo>
                <a:lnTo>
                  <a:pt x="10124" y="5173"/>
                </a:lnTo>
                <a:lnTo>
                  <a:pt x="10161" y="5210"/>
                </a:lnTo>
                <a:lnTo>
                  <a:pt x="10124" y="5246"/>
                </a:lnTo>
                <a:lnTo>
                  <a:pt x="9684" y="5613"/>
                </a:lnTo>
                <a:lnTo>
                  <a:pt x="9207" y="6017"/>
                </a:lnTo>
                <a:lnTo>
                  <a:pt x="8804" y="6310"/>
                </a:lnTo>
                <a:lnTo>
                  <a:pt x="8584" y="6017"/>
                </a:lnTo>
                <a:lnTo>
                  <a:pt x="6970" y="3852"/>
                </a:lnTo>
                <a:lnTo>
                  <a:pt x="7703" y="3339"/>
                </a:lnTo>
                <a:lnTo>
                  <a:pt x="8033" y="3045"/>
                </a:lnTo>
                <a:lnTo>
                  <a:pt x="8364" y="2752"/>
                </a:lnTo>
                <a:lnTo>
                  <a:pt x="8400" y="2679"/>
                </a:lnTo>
                <a:close/>
                <a:moveTo>
                  <a:pt x="2494" y="7227"/>
                </a:moveTo>
                <a:lnTo>
                  <a:pt x="2421" y="7301"/>
                </a:lnTo>
                <a:lnTo>
                  <a:pt x="2421" y="7411"/>
                </a:lnTo>
                <a:lnTo>
                  <a:pt x="2678" y="7887"/>
                </a:lnTo>
                <a:lnTo>
                  <a:pt x="2494" y="8034"/>
                </a:lnTo>
                <a:lnTo>
                  <a:pt x="2458" y="8108"/>
                </a:lnTo>
                <a:lnTo>
                  <a:pt x="2421" y="8218"/>
                </a:lnTo>
                <a:lnTo>
                  <a:pt x="2421" y="8291"/>
                </a:lnTo>
                <a:lnTo>
                  <a:pt x="2494" y="8328"/>
                </a:lnTo>
                <a:lnTo>
                  <a:pt x="2605" y="8364"/>
                </a:lnTo>
                <a:lnTo>
                  <a:pt x="2678" y="8328"/>
                </a:lnTo>
                <a:lnTo>
                  <a:pt x="2861" y="8254"/>
                </a:lnTo>
                <a:lnTo>
                  <a:pt x="2935" y="8364"/>
                </a:lnTo>
                <a:lnTo>
                  <a:pt x="3155" y="8694"/>
                </a:lnTo>
                <a:lnTo>
                  <a:pt x="3301" y="8841"/>
                </a:lnTo>
                <a:lnTo>
                  <a:pt x="3375" y="8878"/>
                </a:lnTo>
                <a:lnTo>
                  <a:pt x="3485" y="8915"/>
                </a:lnTo>
                <a:lnTo>
                  <a:pt x="3558" y="8878"/>
                </a:lnTo>
                <a:lnTo>
                  <a:pt x="3595" y="8804"/>
                </a:lnTo>
                <a:lnTo>
                  <a:pt x="3632" y="8731"/>
                </a:lnTo>
                <a:lnTo>
                  <a:pt x="3595" y="8621"/>
                </a:lnTo>
                <a:lnTo>
                  <a:pt x="3558" y="8438"/>
                </a:lnTo>
                <a:lnTo>
                  <a:pt x="3301" y="8108"/>
                </a:lnTo>
                <a:lnTo>
                  <a:pt x="3228" y="7997"/>
                </a:lnTo>
                <a:lnTo>
                  <a:pt x="3558" y="7704"/>
                </a:lnTo>
                <a:lnTo>
                  <a:pt x="3595" y="7594"/>
                </a:lnTo>
                <a:lnTo>
                  <a:pt x="3595" y="7484"/>
                </a:lnTo>
                <a:lnTo>
                  <a:pt x="3558" y="7411"/>
                </a:lnTo>
                <a:lnTo>
                  <a:pt x="3485" y="7374"/>
                </a:lnTo>
                <a:lnTo>
                  <a:pt x="3412" y="7337"/>
                </a:lnTo>
                <a:lnTo>
                  <a:pt x="3338" y="7337"/>
                </a:lnTo>
                <a:lnTo>
                  <a:pt x="3228" y="7411"/>
                </a:lnTo>
                <a:lnTo>
                  <a:pt x="2971" y="7631"/>
                </a:lnTo>
                <a:lnTo>
                  <a:pt x="2641" y="7264"/>
                </a:lnTo>
                <a:lnTo>
                  <a:pt x="2568" y="7227"/>
                </a:lnTo>
                <a:close/>
                <a:moveTo>
                  <a:pt x="3191" y="6090"/>
                </a:moveTo>
                <a:lnTo>
                  <a:pt x="3595" y="6860"/>
                </a:lnTo>
                <a:lnTo>
                  <a:pt x="3998" y="7594"/>
                </a:lnTo>
                <a:lnTo>
                  <a:pt x="4439" y="8328"/>
                </a:lnTo>
                <a:lnTo>
                  <a:pt x="4915" y="9025"/>
                </a:lnTo>
                <a:lnTo>
                  <a:pt x="4769" y="9098"/>
                </a:lnTo>
                <a:lnTo>
                  <a:pt x="4622" y="9171"/>
                </a:lnTo>
                <a:lnTo>
                  <a:pt x="4365" y="9355"/>
                </a:lnTo>
                <a:lnTo>
                  <a:pt x="3778" y="9721"/>
                </a:lnTo>
                <a:lnTo>
                  <a:pt x="3522" y="9905"/>
                </a:lnTo>
                <a:lnTo>
                  <a:pt x="3412" y="10015"/>
                </a:lnTo>
                <a:lnTo>
                  <a:pt x="3265" y="10052"/>
                </a:lnTo>
                <a:lnTo>
                  <a:pt x="3228" y="10052"/>
                </a:lnTo>
                <a:lnTo>
                  <a:pt x="3191" y="10088"/>
                </a:lnTo>
                <a:lnTo>
                  <a:pt x="3191" y="10162"/>
                </a:lnTo>
                <a:lnTo>
                  <a:pt x="2421" y="9025"/>
                </a:lnTo>
                <a:lnTo>
                  <a:pt x="1761" y="7997"/>
                </a:lnTo>
                <a:lnTo>
                  <a:pt x="1064" y="7007"/>
                </a:lnTo>
                <a:lnTo>
                  <a:pt x="1394" y="6897"/>
                </a:lnTo>
                <a:lnTo>
                  <a:pt x="1724" y="6714"/>
                </a:lnTo>
                <a:lnTo>
                  <a:pt x="2348" y="6383"/>
                </a:lnTo>
                <a:lnTo>
                  <a:pt x="2494" y="6310"/>
                </a:lnTo>
                <a:lnTo>
                  <a:pt x="2641" y="6273"/>
                </a:lnTo>
                <a:lnTo>
                  <a:pt x="2935" y="6237"/>
                </a:lnTo>
                <a:lnTo>
                  <a:pt x="3081" y="6200"/>
                </a:lnTo>
                <a:lnTo>
                  <a:pt x="3191" y="6090"/>
                </a:lnTo>
                <a:close/>
                <a:moveTo>
                  <a:pt x="12729" y="11005"/>
                </a:moveTo>
                <a:lnTo>
                  <a:pt x="12655" y="11225"/>
                </a:lnTo>
                <a:lnTo>
                  <a:pt x="12582" y="11115"/>
                </a:lnTo>
                <a:lnTo>
                  <a:pt x="12729" y="11005"/>
                </a:lnTo>
                <a:close/>
                <a:moveTo>
                  <a:pt x="9647" y="12949"/>
                </a:moveTo>
                <a:lnTo>
                  <a:pt x="9721" y="13096"/>
                </a:lnTo>
                <a:lnTo>
                  <a:pt x="9831" y="13280"/>
                </a:lnTo>
                <a:lnTo>
                  <a:pt x="9941" y="13463"/>
                </a:lnTo>
                <a:lnTo>
                  <a:pt x="10088" y="13573"/>
                </a:lnTo>
                <a:lnTo>
                  <a:pt x="10051" y="13573"/>
                </a:lnTo>
                <a:lnTo>
                  <a:pt x="9647" y="13756"/>
                </a:lnTo>
                <a:lnTo>
                  <a:pt x="9647" y="13646"/>
                </a:lnTo>
                <a:lnTo>
                  <a:pt x="9574" y="13536"/>
                </a:lnTo>
                <a:lnTo>
                  <a:pt x="9427" y="13426"/>
                </a:lnTo>
                <a:lnTo>
                  <a:pt x="9354" y="13280"/>
                </a:lnTo>
                <a:lnTo>
                  <a:pt x="9281" y="13133"/>
                </a:lnTo>
                <a:lnTo>
                  <a:pt x="9244" y="12986"/>
                </a:lnTo>
                <a:lnTo>
                  <a:pt x="9647" y="12949"/>
                </a:lnTo>
                <a:close/>
                <a:moveTo>
                  <a:pt x="6640" y="12839"/>
                </a:moveTo>
                <a:lnTo>
                  <a:pt x="6493" y="13426"/>
                </a:lnTo>
                <a:lnTo>
                  <a:pt x="6419" y="14013"/>
                </a:lnTo>
                <a:lnTo>
                  <a:pt x="6419" y="14160"/>
                </a:lnTo>
                <a:lnTo>
                  <a:pt x="6163" y="13940"/>
                </a:lnTo>
                <a:lnTo>
                  <a:pt x="6126" y="13940"/>
                </a:lnTo>
                <a:lnTo>
                  <a:pt x="6126" y="13903"/>
                </a:lnTo>
                <a:lnTo>
                  <a:pt x="6126" y="13646"/>
                </a:lnTo>
                <a:lnTo>
                  <a:pt x="6163" y="13353"/>
                </a:lnTo>
                <a:lnTo>
                  <a:pt x="6236" y="13096"/>
                </a:lnTo>
                <a:lnTo>
                  <a:pt x="6346" y="12876"/>
                </a:lnTo>
                <a:lnTo>
                  <a:pt x="6640" y="12839"/>
                </a:lnTo>
                <a:close/>
                <a:moveTo>
                  <a:pt x="7336" y="13170"/>
                </a:moveTo>
                <a:lnTo>
                  <a:pt x="7263" y="13206"/>
                </a:lnTo>
                <a:lnTo>
                  <a:pt x="7226" y="13243"/>
                </a:lnTo>
                <a:lnTo>
                  <a:pt x="7080" y="13720"/>
                </a:lnTo>
                <a:lnTo>
                  <a:pt x="7006" y="13977"/>
                </a:lnTo>
                <a:lnTo>
                  <a:pt x="7006" y="14233"/>
                </a:lnTo>
                <a:lnTo>
                  <a:pt x="7006" y="14307"/>
                </a:lnTo>
                <a:lnTo>
                  <a:pt x="7043" y="14380"/>
                </a:lnTo>
                <a:lnTo>
                  <a:pt x="7116" y="14453"/>
                </a:lnTo>
                <a:lnTo>
                  <a:pt x="7190" y="14490"/>
                </a:lnTo>
                <a:lnTo>
                  <a:pt x="7263" y="14527"/>
                </a:lnTo>
                <a:lnTo>
                  <a:pt x="7336" y="14527"/>
                </a:lnTo>
                <a:lnTo>
                  <a:pt x="7410" y="14453"/>
                </a:lnTo>
                <a:lnTo>
                  <a:pt x="7483" y="14380"/>
                </a:lnTo>
                <a:lnTo>
                  <a:pt x="7483" y="14270"/>
                </a:lnTo>
                <a:lnTo>
                  <a:pt x="7446" y="14160"/>
                </a:lnTo>
                <a:lnTo>
                  <a:pt x="7373" y="14123"/>
                </a:lnTo>
                <a:lnTo>
                  <a:pt x="7373" y="13830"/>
                </a:lnTo>
                <a:lnTo>
                  <a:pt x="7410" y="13280"/>
                </a:lnTo>
                <a:lnTo>
                  <a:pt x="7373" y="13206"/>
                </a:lnTo>
                <a:lnTo>
                  <a:pt x="7336" y="13170"/>
                </a:lnTo>
                <a:close/>
                <a:moveTo>
                  <a:pt x="10418" y="5613"/>
                </a:moveTo>
                <a:lnTo>
                  <a:pt x="11188" y="6714"/>
                </a:lnTo>
                <a:lnTo>
                  <a:pt x="11555" y="7264"/>
                </a:lnTo>
                <a:lnTo>
                  <a:pt x="11922" y="7814"/>
                </a:lnTo>
                <a:lnTo>
                  <a:pt x="12252" y="8474"/>
                </a:lnTo>
                <a:lnTo>
                  <a:pt x="12399" y="8841"/>
                </a:lnTo>
                <a:lnTo>
                  <a:pt x="12545" y="9208"/>
                </a:lnTo>
                <a:lnTo>
                  <a:pt x="12619" y="9575"/>
                </a:lnTo>
                <a:lnTo>
                  <a:pt x="12692" y="9942"/>
                </a:lnTo>
                <a:lnTo>
                  <a:pt x="12729" y="10308"/>
                </a:lnTo>
                <a:lnTo>
                  <a:pt x="12729" y="10675"/>
                </a:lnTo>
                <a:lnTo>
                  <a:pt x="12325" y="10932"/>
                </a:lnTo>
                <a:lnTo>
                  <a:pt x="12288" y="10969"/>
                </a:lnTo>
                <a:lnTo>
                  <a:pt x="12252" y="11042"/>
                </a:lnTo>
                <a:lnTo>
                  <a:pt x="12288" y="11079"/>
                </a:lnTo>
                <a:lnTo>
                  <a:pt x="12325" y="11152"/>
                </a:lnTo>
                <a:lnTo>
                  <a:pt x="12435" y="11372"/>
                </a:lnTo>
                <a:lnTo>
                  <a:pt x="12509" y="11446"/>
                </a:lnTo>
                <a:lnTo>
                  <a:pt x="12582" y="11519"/>
                </a:lnTo>
                <a:lnTo>
                  <a:pt x="12472" y="11776"/>
                </a:lnTo>
                <a:lnTo>
                  <a:pt x="12325" y="12032"/>
                </a:lnTo>
                <a:lnTo>
                  <a:pt x="11848" y="11666"/>
                </a:lnTo>
                <a:lnTo>
                  <a:pt x="11775" y="11629"/>
                </a:lnTo>
                <a:lnTo>
                  <a:pt x="11702" y="11666"/>
                </a:lnTo>
                <a:lnTo>
                  <a:pt x="11665" y="11739"/>
                </a:lnTo>
                <a:lnTo>
                  <a:pt x="11702" y="11812"/>
                </a:lnTo>
                <a:lnTo>
                  <a:pt x="12142" y="12326"/>
                </a:lnTo>
                <a:lnTo>
                  <a:pt x="11848" y="12619"/>
                </a:lnTo>
                <a:lnTo>
                  <a:pt x="11812" y="12546"/>
                </a:lnTo>
                <a:lnTo>
                  <a:pt x="11665" y="12399"/>
                </a:lnTo>
                <a:lnTo>
                  <a:pt x="11518" y="12253"/>
                </a:lnTo>
                <a:lnTo>
                  <a:pt x="11371" y="12069"/>
                </a:lnTo>
                <a:lnTo>
                  <a:pt x="11298" y="11886"/>
                </a:lnTo>
                <a:lnTo>
                  <a:pt x="11225" y="11849"/>
                </a:lnTo>
                <a:lnTo>
                  <a:pt x="11188" y="11812"/>
                </a:lnTo>
                <a:lnTo>
                  <a:pt x="11115" y="11849"/>
                </a:lnTo>
                <a:lnTo>
                  <a:pt x="11078" y="11922"/>
                </a:lnTo>
                <a:lnTo>
                  <a:pt x="11078" y="12106"/>
                </a:lnTo>
                <a:lnTo>
                  <a:pt x="11115" y="12253"/>
                </a:lnTo>
                <a:lnTo>
                  <a:pt x="11188" y="12436"/>
                </a:lnTo>
                <a:lnTo>
                  <a:pt x="11261" y="12583"/>
                </a:lnTo>
                <a:lnTo>
                  <a:pt x="11371" y="12729"/>
                </a:lnTo>
                <a:lnTo>
                  <a:pt x="11518" y="12876"/>
                </a:lnTo>
                <a:lnTo>
                  <a:pt x="11115" y="13096"/>
                </a:lnTo>
                <a:lnTo>
                  <a:pt x="11151" y="12986"/>
                </a:lnTo>
                <a:lnTo>
                  <a:pt x="11151" y="12839"/>
                </a:lnTo>
                <a:lnTo>
                  <a:pt x="11078" y="12766"/>
                </a:lnTo>
                <a:lnTo>
                  <a:pt x="10968" y="12656"/>
                </a:lnTo>
                <a:lnTo>
                  <a:pt x="10931" y="12656"/>
                </a:lnTo>
                <a:lnTo>
                  <a:pt x="10858" y="12693"/>
                </a:lnTo>
                <a:lnTo>
                  <a:pt x="10858" y="12766"/>
                </a:lnTo>
                <a:lnTo>
                  <a:pt x="10821" y="12729"/>
                </a:lnTo>
                <a:lnTo>
                  <a:pt x="10491" y="12436"/>
                </a:lnTo>
                <a:lnTo>
                  <a:pt x="10418" y="12363"/>
                </a:lnTo>
                <a:lnTo>
                  <a:pt x="10344" y="12399"/>
                </a:lnTo>
                <a:lnTo>
                  <a:pt x="10308" y="12473"/>
                </a:lnTo>
                <a:lnTo>
                  <a:pt x="10308" y="12546"/>
                </a:lnTo>
                <a:lnTo>
                  <a:pt x="10491" y="12839"/>
                </a:lnTo>
                <a:lnTo>
                  <a:pt x="10711" y="13206"/>
                </a:lnTo>
                <a:lnTo>
                  <a:pt x="10785" y="13280"/>
                </a:lnTo>
                <a:lnTo>
                  <a:pt x="10381" y="13426"/>
                </a:lnTo>
                <a:lnTo>
                  <a:pt x="10381" y="13353"/>
                </a:lnTo>
                <a:lnTo>
                  <a:pt x="10344" y="13280"/>
                </a:lnTo>
                <a:lnTo>
                  <a:pt x="10234" y="13133"/>
                </a:lnTo>
                <a:lnTo>
                  <a:pt x="10051" y="12913"/>
                </a:lnTo>
                <a:lnTo>
                  <a:pt x="9904" y="12693"/>
                </a:lnTo>
                <a:lnTo>
                  <a:pt x="9831" y="12619"/>
                </a:lnTo>
                <a:lnTo>
                  <a:pt x="9721" y="12619"/>
                </a:lnTo>
                <a:lnTo>
                  <a:pt x="9391" y="12693"/>
                </a:lnTo>
                <a:lnTo>
                  <a:pt x="9097" y="12729"/>
                </a:lnTo>
                <a:lnTo>
                  <a:pt x="9024" y="12766"/>
                </a:lnTo>
                <a:lnTo>
                  <a:pt x="8987" y="12839"/>
                </a:lnTo>
                <a:lnTo>
                  <a:pt x="8987" y="12913"/>
                </a:lnTo>
                <a:lnTo>
                  <a:pt x="9024" y="12986"/>
                </a:lnTo>
                <a:lnTo>
                  <a:pt x="9024" y="13243"/>
                </a:lnTo>
                <a:lnTo>
                  <a:pt x="9097" y="13500"/>
                </a:lnTo>
                <a:lnTo>
                  <a:pt x="9134" y="13646"/>
                </a:lnTo>
                <a:lnTo>
                  <a:pt x="9207" y="13756"/>
                </a:lnTo>
                <a:lnTo>
                  <a:pt x="9317" y="13830"/>
                </a:lnTo>
                <a:lnTo>
                  <a:pt x="9427" y="13867"/>
                </a:lnTo>
                <a:lnTo>
                  <a:pt x="8987" y="14050"/>
                </a:lnTo>
                <a:lnTo>
                  <a:pt x="8950" y="13977"/>
                </a:lnTo>
                <a:lnTo>
                  <a:pt x="8804" y="13903"/>
                </a:lnTo>
                <a:lnTo>
                  <a:pt x="8767" y="13903"/>
                </a:lnTo>
                <a:lnTo>
                  <a:pt x="8620" y="13536"/>
                </a:lnTo>
                <a:lnTo>
                  <a:pt x="8510" y="13390"/>
                </a:lnTo>
                <a:lnTo>
                  <a:pt x="8364" y="13206"/>
                </a:lnTo>
                <a:lnTo>
                  <a:pt x="8327" y="13206"/>
                </a:lnTo>
                <a:lnTo>
                  <a:pt x="8327" y="13243"/>
                </a:lnTo>
                <a:lnTo>
                  <a:pt x="8327" y="13500"/>
                </a:lnTo>
                <a:lnTo>
                  <a:pt x="8364" y="13756"/>
                </a:lnTo>
                <a:lnTo>
                  <a:pt x="8510" y="14270"/>
                </a:lnTo>
                <a:lnTo>
                  <a:pt x="8070" y="14453"/>
                </a:lnTo>
                <a:lnTo>
                  <a:pt x="8033" y="14160"/>
                </a:lnTo>
                <a:lnTo>
                  <a:pt x="7960" y="13903"/>
                </a:lnTo>
                <a:lnTo>
                  <a:pt x="7923" y="13536"/>
                </a:lnTo>
                <a:lnTo>
                  <a:pt x="7923" y="13206"/>
                </a:lnTo>
                <a:lnTo>
                  <a:pt x="7887" y="13133"/>
                </a:lnTo>
                <a:lnTo>
                  <a:pt x="7813" y="13096"/>
                </a:lnTo>
                <a:lnTo>
                  <a:pt x="7777" y="13096"/>
                </a:lnTo>
                <a:lnTo>
                  <a:pt x="7703" y="13170"/>
                </a:lnTo>
                <a:lnTo>
                  <a:pt x="7667" y="13536"/>
                </a:lnTo>
                <a:lnTo>
                  <a:pt x="7630" y="13903"/>
                </a:lnTo>
                <a:lnTo>
                  <a:pt x="7667" y="14233"/>
                </a:lnTo>
                <a:lnTo>
                  <a:pt x="7667" y="14380"/>
                </a:lnTo>
                <a:lnTo>
                  <a:pt x="7740" y="14527"/>
                </a:lnTo>
                <a:lnTo>
                  <a:pt x="7483" y="14563"/>
                </a:lnTo>
                <a:lnTo>
                  <a:pt x="7190" y="14527"/>
                </a:lnTo>
                <a:lnTo>
                  <a:pt x="7006" y="14453"/>
                </a:lnTo>
                <a:lnTo>
                  <a:pt x="6786" y="14380"/>
                </a:lnTo>
                <a:lnTo>
                  <a:pt x="6823" y="14160"/>
                </a:lnTo>
                <a:lnTo>
                  <a:pt x="6860" y="13646"/>
                </a:lnTo>
                <a:lnTo>
                  <a:pt x="6860" y="13206"/>
                </a:lnTo>
                <a:lnTo>
                  <a:pt x="6860" y="12766"/>
                </a:lnTo>
                <a:lnTo>
                  <a:pt x="6823" y="12693"/>
                </a:lnTo>
                <a:lnTo>
                  <a:pt x="6713" y="12656"/>
                </a:lnTo>
                <a:lnTo>
                  <a:pt x="6346" y="12693"/>
                </a:lnTo>
                <a:lnTo>
                  <a:pt x="6309" y="12656"/>
                </a:lnTo>
                <a:lnTo>
                  <a:pt x="6236" y="12693"/>
                </a:lnTo>
                <a:lnTo>
                  <a:pt x="6089" y="12913"/>
                </a:lnTo>
                <a:lnTo>
                  <a:pt x="5943" y="13133"/>
                </a:lnTo>
                <a:lnTo>
                  <a:pt x="5869" y="13390"/>
                </a:lnTo>
                <a:lnTo>
                  <a:pt x="5796" y="13610"/>
                </a:lnTo>
                <a:lnTo>
                  <a:pt x="5392" y="13206"/>
                </a:lnTo>
                <a:lnTo>
                  <a:pt x="5686" y="12839"/>
                </a:lnTo>
                <a:lnTo>
                  <a:pt x="5943" y="12473"/>
                </a:lnTo>
                <a:lnTo>
                  <a:pt x="5943" y="12363"/>
                </a:lnTo>
                <a:lnTo>
                  <a:pt x="5943" y="12289"/>
                </a:lnTo>
                <a:lnTo>
                  <a:pt x="5869" y="12216"/>
                </a:lnTo>
                <a:lnTo>
                  <a:pt x="5686" y="12216"/>
                </a:lnTo>
                <a:lnTo>
                  <a:pt x="5612" y="12289"/>
                </a:lnTo>
                <a:lnTo>
                  <a:pt x="5209" y="12949"/>
                </a:lnTo>
                <a:lnTo>
                  <a:pt x="4952" y="12619"/>
                </a:lnTo>
                <a:lnTo>
                  <a:pt x="5136" y="12473"/>
                </a:lnTo>
                <a:lnTo>
                  <a:pt x="5319" y="12289"/>
                </a:lnTo>
                <a:lnTo>
                  <a:pt x="5466" y="12069"/>
                </a:lnTo>
                <a:lnTo>
                  <a:pt x="5576" y="11849"/>
                </a:lnTo>
                <a:lnTo>
                  <a:pt x="5576" y="11776"/>
                </a:lnTo>
                <a:lnTo>
                  <a:pt x="5576" y="11739"/>
                </a:lnTo>
                <a:lnTo>
                  <a:pt x="5539" y="11666"/>
                </a:lnTo>
                <a:lnTo>
                  <a:pt x="5502" y="11629"/>
                </a:lnTo>
                <a:lnTo>
                  <a:pt x="5319" y="11629"/>
                </a:lnTo>
                <a:lnTo>
                  <a:pt x="5282" y="11702"/>
                </a:lnTo>
                <a:lnTo>
                  <a:pt x="4805" y="12399"/>
                </a:lnTo>
                <a:lnTo>
                  <a:pt x="4439" y="11922"/>
                </a:lnTo>
                <a:lnTo>
                  <a:pt x="4549" y="11812"/>
                </a:lnTo>
                <a:lnTo>
                  <a:pt x="4879" y="11409"/>
                </a:lnTo>
                <a:lnTo>
                  <a:pt x="5209" y="10969"/>
                </a:lnTo>
                <a:lnTo>
                  <a:pt x="5209" y="10895"/>
                </a:lnTo>
                <a:lnTo>
                  <a:pt x="5246" y="10859"/>
                </a:lnTo>
                <a:lnTo>
                  <a:pt x="5282" y="10785"/>
                </a:lnTo>
                <a:lnTo>
                  <a:pt x="5282" y="10712"/>
                </a:lnTo>
                <a:lnTo>
                  <a:pt x="5209" y="10639"/>
                </a:lnTo>
                <a:lnTo>
                  <a:pt x="5099" y="10602"/>
                </a:lnTo>
                <a:lnTo>
                  <a:pt x="5026" y="10602"/>
                </a:lnTo>
                <a:lnTo>
                  <a:pt x="4952" y="10639"/>
                </a:lnTo>
                <a:lnTo>
                  <a:pt x="4549" y="11225"/>
                </a:lnTo>
                <a:lnTo>
                  <a:pt x="4329" y="11556"/>
                </a:lnTo>
                <a:lnTo>
                  <a:pt x="4292" y="11482"/>
                </a:lnTo>
                <a:lnTo>
                  <a:pt x="4145" y="11482"/>
                </a:lnTo>
                <a:lnTo>
                  <a:pt x="3888" y="11152"/>
                </a:lnTo>
                <a:lnTo>
                  <a:pt x="4329" y="10822"/>
                </a:lnTo>
                <a:lnTo>
                  <a:pt x="4549" y="10675"/>
                </a:lnTo>
                <a:lnTo>
                  <a:pt x="4732" y="10455"/>
                </a:lnTo>
                <a:lnTo>
                  <a:pt x="4769" y="10418"/>
                </a:lnTo>
                <a:lnTo>
                  <a:pt x="4805" y="10345"/>
                </a:lnTo>
                <a:lnTo>
                  <a:pt x="4732" y="10235"/>
                </a:lnTo>
                <a:lnTo>
                  <a:pt x="4659" y="10162"/>
                </a:lnTo>
                <a:lnTo>
                  <a:pt x="4585" y="10162"/>
                </a:lnTo>
                <a:lnTo>
                  <a:pt x="4512" y="10198"/>
                </a:lnTo>
                <a:lnTo>
                  <a:pt x="4292" y="10345"/>
                </a:lnTo>
                <a:lnTo>
                  <a:pt x="4072" y="10528"/>
                </a:lnTo>
                <a:lnTo>
                  <a:pt x="3705" y="10895"/>
                </a:lnTo>
                <a:lnTo>
                  <a:pt x="3256" y="10239"/>
                </a:lnTo>
                <a:lnTo>
                  <a:pt x="3256" y="10239"/>
                </a:lnTo>
                <a:lnTo>
                  <a:pt x="3485" y="10272"/>
                </a:lnTo>
                <a:lnTo>
                  <a:pt x="3742" y="10235"/>
                </a:lnTo>
                <a:lnTo>
                  <a:pt x="3888" y="10162"/>
                </a:lnTo>
                <a:lnTo>
                  <a:pt x="4072" y="10052"/>
                </a:lnTo>
                <a:lnTo>
                  <a:pt x="4365" y="9868"/>
                </a:lnTo>
                <a:lnTo>
                  <a:pt x="4769" y="9648"/>
                </a:lnTo>
                <a:lnTo>
                  <a:pt x="4989" y="9538"/>
                </a:lnTo>
                <a:lnTo>
                  <a:pt x="5172" y="9391"/>
                </a:lnTo>
                <a:lnTo>
                  <a:pt x="6053" y="10675"/>
                </a:lnTo>
                <a:lnTo>
                  <a:pt x="6383" y="11115"/>
                </a:lnTo>
                <a:lnTo>
                  <a:pt x="6713" y="11556"/>
                </a:lnTo>
                <a:lnTo>
                  <a:pt x="6896" y="11739"/>
                </a:lnTo>
                <a:lnTo>
                  <a:pt x="7116" y="11922"/>
                </a:lnTo>
                <a:lnTo>
                  <a:pt x="7336" y="12069"/>
                </a:lnTo>
                <a:lnTo>
                  <a:pt x="7593" y="12179"/>
                </a:lnTo>
                <a:lnTo>
                  <a:pt x="7813" y="12253"/>
                </a:lnTo>
                <a:lnTo>
                  <a:pt x="8070" y="12289"/>
                </a:lnTo>
                <a:lnTo>
                  <a:pt x="8547" y="12289"/>
                </a:lnTo>
                <a:lnTo>
                  <a:pt x="8767" y="12253"/>
                </a:lnTo>
                <a:lnTo>
                  <a:pt x="8987" y="12179"/>
                </a:lnTo>
                <a:lnTo>
                  <a:pt x="9207" y="12106"/>
                </a:lnTo>
                <a:lnTo>
                  <a:pt x="9427" y="11996"/>
                </a:lnTo>
                <a:lnTo>
                  <a:pt x="9684" y="11849"/>
                </a:lnTo>
                <a:lnTo>
                  <a:pt x="9867" y="11666"/>
                </a:lnTo>
                <a:lnTo>
                  <a:pt x="10051" y="11482"/>
                </a:lnTo>
                <a:lnTo>
                  <a:pt x="10198" y="11262"/>
                </a:lnTo>
                <a:lnTo>
                  <a:pt x="10308" y="11042"/>
                </a:lnTo>
                <a:lnTo>
                  <a:pt x="10418" y="10822"/>
                </a:lnTo>
                <a:lnTo>
                  <a:pt x="10491" y="10565"/>
                </a:lnTo>
                <a:lnTo>
                  <a:pt x="10528" y="10345"/>
                </a:lnTo>
                <a:lnTo>
                  <a:pt x="10564" y="9832"/>
                </a:lnTo>
                <a:lnTo>
                  <a:pt x="10528" y="9318"/>
                </a:lnTo>
                <a:lnTo>
                  <a:pt x="10418" y="8804"/>
                </a:lnTo>
                <a:lnTo>
                  <a:pt x="10234" y="8328"/>
                </a:lnTo>
                <a:lnTo>
                  <a:pt x="9978" y="7887"/>
                </a:lnTo>
                <a:lnTo>
                  <a:pt x="9684" y="7484"/>
                </a:lnTo>
                <a:lnTo>
                  <a:pt x="9097" y="6640"/>
                </a:lnTo>
                <a:lnTo>
                  <a:pt x="9354" y="6494"/>
                </a:lnTo>
                <a:lnTo>
                  <a:pt x="9574" y="6347"/>
                </a:lnTo>
                <a:lnTo>
                  <a:pt x="10014" y="5980"/>
                </a:lnTo>
                <a:lnTo>
                  <a:pt x="10418" y="5613"/>
                </a:lnTo>
                <a:close/>
                <a:moveTo>
                  <a:pt x="8400" y="2055"/>
                </a:moveTo>
                <a:lnTo>
                  <a:pt x="8290" y="2092"/>
                </a:lnTo>
                <a:lnTo>
                  <a:pt x="8217" y="2165"/>
                </a:lnTo>
                <a:lnTo>
                  <a:pt x="8180" y="2202"/>
                </a:lnTo>
                <a:lnTo>
                  <a:pt x="8180" y="2312"/>
                </a:lnTo>
                <a:lnTo>
                  <a:pt x="8180" y="2385"/>
                </a:lnTo>
                <a:lnTo>
                  <a:pt x="8107" y="2422"/>
                </a:lnTo>
                <a:lnTo>
                  <a:pt x="8033" y="2459"/>
                </a:lnTo>
                <a:lnTo>
                  <a:pt x="7300" y="3045"/>
                </a:lnTo>
                <a:lnTo>
                  <a:pt x="6896" y="3339"/>
                </a:lnTo>
                <a:lnTo>
                  <a:pt x="6529" y="3596"/>
                </a:lnTo>
                <a:lnTo>
                  <a:pt x="6456" y="3669"/>
                </a:lnTo>
                <a:lnTo>
                  <a:pt x="6419" y="3742"/>
                </a:lnTo>
                <a:lnTo>
                  <a:pt x="6419" y="3852"/>
                </a:lnTo>
                <a:lnTo>
                  <a:pt x="6419" y="3926"/>
                </a:lnTo>
                <a:lnTo>
                  <a:pt x="8547" y="6677"/>
                </a:lnTo>
                <a:lnTo>
                  <a:pt x="8547" y="6750"/>
                </a:lnTo>
                <a:lnTo>
                  <a:pt x="8620" y="6787"/>
                </a:lnTo>
                <a:lnTo>
                  <a:pt x="9391" y="7851"/>
                </a:lnTo>
                <a:lnTo>
                  <a:pt x="9684" y="8291"/>
                </a:lnTo>
                <a:lnTo>
                  <a:pt x="9904" y="8768"/>
                </a:lnTo>
                <a:lnTo>
                  <a:pt x="10014" y="9025"/>
                </a:lnTo>
                <a:lnTo>
                  <a:pt x="10088" y="9281"/>
                </a:lnTo>
                <a:lnTo>
                  <a:pt x="10124" y="9538"/>
                </a:lnTo>
                <a:lnTo>
                  <a:pt x="10124" y="9832"/>
                </a:lnTo>
                <a:lnTo>
                  <a:pt x="10124" y="10088"/>
                </a:lnTo>
                <a:lnTo>
                  <a:pt x="10088" y="10308"/>
                </a:lnTo>
                <a:lnTo>
                  <a:pt x="10014" y="10565"/>
                </a:lnTo>
                <a:lnTo>
                  <a:pt x="9904" y="10785"/>
                </a:lnTo>
                <a:lnTo>
                  <a:pt x="9794" y="11005"/>
                </a:lnTo>
                <a:lnTo>
                  <a:pt x="9647" y="11189"/>
                </a:lnTo>
                <a:lnTo>
                  <a:pt x="9464" y="11372"/>
                </a:lnTo>
                <a:lnTo>
                  <a:pt x="9281" y="11556"/>
                </a:lnTo>
                <a:lnTo>
                  <a:pt x="9097" y="11666"/>
                </a:lnTo>
                <a:lnTo>
                  <a:pt x="8877" y="11739"/>
                </a:lnTo>
                <a:lnTo>
                  <a:pt x="8657" y="11776"/>
                </a:lnTo>
                <a:lnTo>
                  <a:pt x="8437" y="11812"/>
                </a:lnTo>
                <a:lnTo>
                  <a:pt x="7997" y="11812"/>
                </a:lnTo>
                <a:lnTo>
                  <a:pt x="7813" y="11739"/>
                </a:lnTo>
                <a:lnTo>
                  <a:pt x="7593" y="11666"/>
                </a:lnTo>
                <a:lnTo>
                  <a:pt x="7373" y="11519"/>
                </a:lnTo>
                <a:lnTo>
                  <a:pt x="7153" y="11372"/>
                </a:lnTo>
                <a:lnTo>
                  <a:pt x="6970" y="11152"/>
                </a:lnTo>
                <a:lnTo>
                  <a:pt x="6823" y="10932"/>
                </a:lnTo>
                <a:lnTo>
                  <a:pt x="6053" y="9905"/>
                </a:lnTo>
                <a:lnTo>
                  <a:pt x="5356" y="8878"/>
                </a:lnTo>
                <a:lnTo>
                  <a:pt x="4659" y="7814"/>
                </a:lnTo>
                <a:lnTo>
                  <a:pt x="4035" y="6714"/>
                </a:lnTo>
                <a:lnTo>
                  <a:pt x="3742" y="6163"/>
                </a:lnTo>
                <a:lnTo>
                  <a:pt x="3485" y="5613"/>
                </a:lnTo>
                <a:lnTo>
                  <a:pt x="3412" y="5540"/>
                </a:lnTo>
                <a:lnTo>
                  <a:pt x="3301" y="5503"/>
                </a:lnTo>
                <a:lnTo>
                  <a:pt x="3191" y="5503"/>
                </a:lnTo>
                <a:lnTo>
                  <a:pt x="3118" y="5576"/>
                </a:lnTo>
                <a:lnTo>
                  <a:pt x="3008" y="5687"/>
                </a:lnTo>
                <a:lnTo>
                  <a:pt x="2861" y="5760"/>
                </a:lnTo>
                <a:lnTo>
                  <a:pt x="2715" y="5833"/>
                </a:lnTo>
                <a:lnTo>
                  <a:pt x="2568" y="5833"/>
                </a:lnTo>
                <a:lnTo>
                  <a:pt x="2421" y="5870"/>
                </a:lnTo>
                <a:lnTo>
                  <a:pt x="2274" y="5907"/>
                </a:lnTo>
                <a:lnTo>
                  <a:pt x="2018" y="6053"/>
                </a:lnTo>
                <a:lnTo>
                  <a:pt x="1431" y="6420"/>
                </a:lnTo>
                <a:lnTo>
                  <a:pt x="1137" y="6604"/>
                </a:lnTo>
                <a:lnTo>
                  <a:pt x="880" y="6824"/>
                </a:lnTo>
                <a:lnTo>
                  <a:pt x="770" y="6824"/>
                </a:lnTo>
                <a:lnTo>
                  <a:pt x="697" y="6897"/>
                </a:lnTo>
                <a:lnTo>
                  <a:pt x="660" y="6970"/>
                </a:lnTo>
                <a:lnTo>
                  <a:pt x="697" y="7080"/>
                </a:lnTo>
                <a:lnTo>
                  <a:pt x="1101" y="7814"/>
                </a:lnTo>
                <a:lnTo>
                  <a:pt x="1541" y="8548"/>
                </a:lnTo>
                <a:lnTo>
                  <a:pt x="2458" y="9942"/>
                </a:lnTo>
                <a:lnTo>
                  <a:pt x="3412" y="11335"/>
                </a:lnTo>
                <a:lnTo>
                  <a:pt x="4402" y="12693"/>
                </a:lnTo>
                <a:lnTo>
                  <a:pt x="4989" y="13426"/>
                </a:lnTo>
                <a:lnTo>
                  <a:pt x="4952" y="13426"/>
                </a:lnTo>
                <a:lnTo>
                  <a:pt x="4952" y="13500"/>
                </a:lnTo>
                <a:lnTo>
                  <a:pt x="4989" y="13536"/>
                </a:lnTo>
                <a:lnTo>
                  <a:pt x="5026" y="13573"/>
                </a:lnTo>
                <a:lnTo>
                  <a:pt x="5099" y="13536"/>
                </a:lnTo>
                <a:lnTo>
                  <a:pt x="5429" y="13940"/>
                </a:lnTo>
                <a:lnTo>
                  <a:pt x="5796" y="14307"/>
                </a:lnTo>
                <a:lnTo>
                  <a:pt x="5833" y="14343"/>
                </a:lnTo>
                <a:lnTo>
                  <a:pt x="5906" y="14380"/>
                </a:lnTo>
                <a:lnTo>
                  <a:pt x="6126" y="14563"/>
                </a:lnTo>
                <a:lnTo>
                  <a:pt x="6383" y="14710"/>
                </a:lnTo>
                <a:lnTo>
                  <a:pt x="6640" y="14857"/>
                </a:lnTo>
                <a:lnTo>
                  <a:pt x="6933" y="14967"/>
                </a:lnTo>
                <a:lnTo>
                  <a:pt x="7226" y="15040"/>
                </a:lnTo>
                <a:lnTo>
                  <a:pt x="7850" y="15040"/>
                </a:lnTo>
                <a:lnTo>
                  <a:pt x="8180" y="14967"/>
                </a:lnTo>
                <a:lnTo>
                  <a:pt x="8510" y="14820"/>
                </a:lnTo>
                <a:lnTo>
                  <a:pt x="8877" y="14673"/>
                </a:lnTo>
                <a:lnTo>
                  <a:pt x="9574" y="14343"/>
                </a:lnTo>
                <a:lnTo>
                  <a:pt x="11115" y="13683"/>
                </a:lnTo>
                <a:lnTo>
                  <a:pt x="11592" y="13426"/>
                </a:lnTo>
                <a:lnTo>
                  <a:pt x="11995" y="13170"/>
                </a:lnTo>
                <a:lnTo>
                  <a:pt x="12399" y="12839"/>
                </a:lnTo>
                <a:lnTo>
                  <a:pt x="12729" y="12436"/>
                </a:lnTo>
                <a:lnTo>
                  <a:pt x="12912" y="12142"/>
                </a:lnTo>
                <a:lnTo>
                  <a:pt x="13059" y="11849"/>
                </a:lnTo>
                <a:lnTo>
                  <a:pt x="13169" y="11519"/>
                </a:lnTo>
                <a:lnTo>
                  <a:pt x="13242" y="11189"/>
                </a:lnTo>
                <a:lnTo>
                  <a:pt x="13279" y="10859"/>
                </a:lnTo>
                <a:lnTo>
                  <a:pt x="13316" y="10528"/>
                </a:lnTo>
                <a:lnTo>
                  <a:pt x="13279" y="10198"/>
                </a:lnTo>
                <a:lnTo>
                  <a:pt x="13242" y="9868"/>
                </a:lnTo>
                <a:lnTo>
                  <a:pt x="13169" y="9538"/>
                </a:lnTo>
                <a:lnTo>
                  <a:pt x="13095" y="9208"/>
                </a:lnTo>
                <a:lnTo>
                  <a:pt x="12875" y="8584"/>
                </a:lnTo>
                <a:lnTo>
                  <a:pt x="12582" y="7961"/>
                </a:lnTo>
                <a:lnTo>
                  <a:pt x="12252" y="7374"/>
                </a:lnTo>
                <a:lnTo>
                  <a:pt x="11885" y="6824"/>
                </a:lnTo>
                <a:lnTo>
                  <a:pt x="10271" y="4476"/>
                </a:lnTo>
                <a:lnTo>
                  <a:pt x="8657" y="2165"/>
                </a:lnTo>
                <a:lnTo>
                  <a:pt x="8584" y="2092"/>
                </a:lnTo>
                <a:lnTo>
                  <a:pt x="8474" y="2055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748" name="Google Shape;748;p15"/>
          <p:cNvSpPr/>
          <p:nvPr/>
        </p:nvSpPr>
        <p:spPr>
          <a:xfrm>
            <a:off x="5059563" y="4957957"/>
            <a:ext cx="386048" cy="258065"/>
          </a:xfrm>
          <a:custGeom>
            <a:avLst/>
            <a:gdLst/>
            <a:ahLst/>
            <a:cxnLst/>
            <a:rect l="l" t="t" r="r" b="b"/>
            <a:pathLst>
              <a:path w="13610" h="9098" extrusionOk="0">
                <a:moveTo>
                  <a:pt x="4696" y="0"/>
                </a:moveTo>
                <a:lnTo>
                  <a:pt x="4586" y="74"/>
                </a:lnTo>
                <a:lnTo>
                  <a:pt x="4256" y="440"/>
                </a:lnTo>
                <a:lnTo>
                  <a:pt x="3999" y="844"/>
                </a:lnTo>
                <a:lnTo>
                  <a:pt x="3742" y="1247"/>
                </a:lnTo>
                <a:lnTo>
                  <a:pt x="3522" y="1688"/>
                </a:lnTo>
                <a:lnTo>
                  <a:pt x="3339" y="2128"/>
                </a:lnTo>
                <a:lnTo>
                  <a:pt x="3228" y="2605"/>
                </a:lnTo>
                <a:lnTo>
                  <a:pt x="3118" y="3081"/>
                </a:lnTo>
                <a:lnTo>
                  <a:pt x="3045" y="3595"/>
                </a:lnTo>
                <a:lnTo>
                  <a:pt x="3008" y="3852"/>
                </a:lnTo>
                <a:lnTo>
                  <a:pt x="2935" y="4072"/>
                </a:lnTo>
                <a:lnTo>
                  <a:pt x="2825" y="4329"/>
                </a:lnTo>
                <a:lnTo>
                  <a:pt x="2678" y="4512"/>
                </a:lnTo>
                <a:lnTo>
                  <a:pt x="2605" y="4622"/>
                </a:lnTo>
                <a:lnTo>
                  <a:pt x="2495" y="4659"/>
                </a:lnTo>
                <a:lnTo>
                  <a:pt x="2275" y="4732"/>
                </a:lnTo>
                <a:lnTo>
                  <a:pt x="1835" y="4732"/>
                </a:lnTo>
                <a:lnTo>
                  <a:pt x="1541" y="4659"/>
                </a:lnTo>
                <a:lnTo>
                  <a:pt x="991" y="4659"/>
                </a:lnTo>
                <a:lnTo>
                  <a:pt x="881" y="4732"/>
                </a:lnTo>
                <a:lnTo>
                  <a:pt x="771" y="4769"/>
                </a:lnTo>
                <a:lnTo>
                  <a:pt x="587" y="4732"/>
                </a:lnTo>
                <a:lnTo>
                  <a:pt x="404" y="4732"/>
                </a:lnTo>
                <a:lnTo>
                  <a:pt x="257" y="4805"/>
                </a:lnTo>
                <a:lnTo>
                  <a:pt x="74" y="4879"/>
                </a:lnTo>
                <a:lnTo>
                  <a:pt x="37" y="4952"/>
                </a:lnTo>
                <a:lnTo>
                  <a:pt x="0" y="5026"/>
                </a:lnTo>
                <a:lnTo>
                  <a:pt x="0" y="5172"/>
                </a:lnTo>
                <a:lnTo>
                  <a:pt x="37" y="5209"/>
                </a:lnTo>
                <a:lnTo>
                  <a:pt x="74" y="5246"/>
                </a:lnTo>
                <a:lnTo>
                  <a:pt x="147" y="5282"/>
                </a:lnTo>
                <a:lnTo>
                  <a:pt x="221" y="5246"/>
                </a:lnTo>
                <a:lnTo>
                  <a:pt x="514" y="5172"/>
                </a:lnTo>
                <a:lnTo>
                  <a:pt x="587" y="5282"/>
                </a:lnTo>
                <a:lnTo>
                  <a:pt x="697" y="5356"/>
                </a:lnTo>
                <a:lnTo>
                  <a:pt x="807" y="5356"/>
                </a:lnTo>
                <a:lnTo>
                  <a:pt x="881" y="5319"/>
                </a:lnTo>
                <a:lnTo>
                  <a:pt x="918" y="5282"/>
                </a:lnTo>
                <a:lnTo>
                  <a:pt x="991" y="5209"/>
                </a:lnTo>
                <a:lnTo>
                  <a:pt x="1064" y="5172"/>
                </a:lnTo>
                <a:lnTo>
                  <a:pt x="1248" y="5136"/>
                </a:lnTo>
                <a:lnTo>
                  <a:pt x="1431" y="5172"/>
                </a:lnTo>
                <a:lnTo>
                  <a:pt x="1614" y="5209"/>
                </a:lnTo>
                <a:lnTo>
                  <a:pt x="1981" y="5282"/>
                </a:lnTo>
                <a:lnTo>
                  <a:pt x="2201" y="5282"/>
                </a:lnTo>
                <a:lnTo>
                  <a:pt x="2385" y="5246"/>
                </a:lnTo>
                <a:lnTo>
                  <a:pt x="2605" y="5209"/>
                </a:lnTo>
                <a:lnTo>
                  <a:pt x="2752" y="5136"/>
                </a:lnTo>
                <a:lnTo>
                  <a:pt x="2935" y="5026"/>
                </a:lnTo>
                <a:lnTo>
                  <a:pt x="3082" y="4879"/>
                </a:lnTo>
                <a:lnTo>
                  <a:pt x="3192" y="4732"/>
                </a:lnTo>
                <a:lnTo>
                  <a:pt x="3302" y="4549"/>
                </a:lnTo>
                <a:lnTo>
                  <a:pt x="3449" y="4182"/>
                </a:lnTo>
                <a:lnTo>
                  <a:pt x="3522" y="3925"/>
                </a:lnTo>
                <a:lnTo>
                  <a:pt x="3559" y="3668"/>
                </a:lnTo>
                <a:lnTo>
                  <a:pt x="3632" y="3118"/>
                </a:lnTo>
                <a:lnTo>
                  <a:pt x="3742" y="2641"/>
                </a:lnTo>
                <a:lnTo>
                  <a:pt x="3889" y="2201"/>
                </a:lnTo>
                <a:lnTo>
                  <a:pt x="4035" y="1834"/>
                </a:lnTo>
                <a:lnTo>
                  <a:pt x="4219" y="1467"/>
                </a:lnTo>
                <a:lnTo>
                  <a:pt x="4402" y="1137"/>
                </a:lnTo>
                <a:lnTo>
                  <a:pt x="4659" y="844"/>
                </a:lnTo>
                <a:lnTo>
                  <a:pt x="5173" y="2861"/>
                </a:lnTo>
                <a:lnTo>
                  <a:pt x="5649" y="4842"/>
                </a:lnTo>
                <a:lnTo>
                  <a:pt x="6126" y="6860"/>
                </a:lnTo>
                <a:lnTo>
                  <a:pt x="6567" y="8914"/>
                </a:lnTo>
                <a:lnTo>
                  <a:pt x="6603" y="8987"/>
                </a:lnTo>
                <a:lnTo>
                  <a:pt x="6713" y="9061"/>
                </a:lnTo>
                <a:lnTo>
                  <a:pt x="6787" y="9097"/>
                </a:lnTo>
                <a:lnTo>
                  <a:pt x="6897" y="9097"/>
                </a:lnTo>
                <a:lnTo>
                  <a:pt x="7153" y="8987"/>
                </a:lnTo>
                <a:lnTo>
                  <a:pt x="7374" y="8804"/>
                </a:lnTo>
                <a:lnTo>
                  <a:pt x="7520" y="8620"/>
                </a:lnTo>
                <a:lnTo>
                  <a:pt x="7667" y="8364"/>
                </a:lnTo>
                <a:lnTo>
                  <a:pt x="7814" y="7997"/>
                </a:lnTo>
                <a:lnTo>
                  <a:pt x="7924" y="7593"/>
                </a:lnTo>
                <a:lnTo>
                  <a:pt x="8181" y="6823"/>
                </a:lnTo>
                <a:lnTo>
                  <a:pt x="9061" y="3962"/>
                </a:lnTo>
                <a:lnTo>
                  <a:pt x="9208" y="4439"/>
                </a:lnTo>
                <a:lnTo>
                  <a:pt x="9318" y="4952"/>
                </a:lnTo>
                <a:lnTo>
                  <a:pt x="9318" y="5062"/>
                </a:lnTo>
                <a:lnTo>
                  <a:pt x="9391" y="5136"/>
                </a:lnTo>
                <a:lnTo>
                  <a:pt x="9464" y="5209"/>
                </a:lnTo>
                <a:lnTo>
                  <a:pt x="9574" y="5209"/>
                </a:lnTo>
                <a:lnTo>
                  <a:pt x="12032" y="5062"/>
                </a:lnTo>
                <a:lnTo>
                  <a:pt x="12069" y="5136"/>
                </a:lnTo>
                <a:lnTo>
                  <a:pt x="12105" y="5209"/>
                </a:lnTo>
                <a:lnTo>
                  <a:pt x="12326" y="5356"/>
                </a:lnTo>
                <a:lnTo>
                  <a:pt x="12582" y="5429"/>
                </a:lnTo>
                <a:lnTo>
                  <a:pt x="12619" y="5466"/>
                </a:lnTo>
                <a:lnTo>
                  <a:pt x="12912" y="5466"/>
                </a:lnTo>
                <a:lnTo>
                  <a:pt x="13059" y="5429"/>
                </a:lnTo>
                <a:lnTo>
                  <a:pt x="13206" y="5319"/>
                </a:lnTo>
                <a:lnTo>
                  <a:pt x="13316" y="5209"/>
                </a:lnTo>
                <a:lnTo>
                  <a:pt x="13426" y="5062"/>
                </a:lnTo>
                <a:lnTo>
                  <a:pt x="13536" y="4915"/>
                </a:lnTo>
                <a:lnTo>
                  <a:pt x="13609" y="4732"/>
                </a:lnTo>
                <a:lnTo>
                  <a:pt x="13609" y="4659"/>
                </a:lnTo>
                <a:lnTo>
                  <a:pt x="13609" y="4549"/>
                </a:lnTo>
                <a:lnTo>
                  <a:pt x="13536" y="4439"/>
                </a:lnTo>
                <a:lnTo>
                  <a:pt x="13426" y="4292"/>
                </a:lnTo>
                <a:lnTo>
                  <a:pt x="13279" y="4219"/>
                </a:lnTo>
                <a:lnTo>
                  <a:pt x="13133" y="4145"/>
                </a:lnTo>
                <a:lnTo>
                  <a:pt x="12949" y="4072"/>
                </a:lnTo>
                <a:lnTo>
                  <a:pt x="12802" y="4072"/>
                </a:lnTo>
                <a:lnTo>
                  <a:pt x="12619" y="4108"/>
                </a:lnTo>
                <a:lnTo>
                  <a:pt x="12436" y="4182"/>
                </a:lnTo>
                <a:lnTo>
                  <a:pt x="12326" y="4255"/>
                </a:lnTo>
                <a:lnTo>
                  <a:pt x="12252" y="4329"/>
                </a:lnTo>
                <a:lnTo>
                  <a:pt x="12142" y="4512"/>
                </a:lnTo>
                <a:lnTo>
                  <a:pt x="9794" y="4659"/>
                </a:lnTo>
                <a:lnTo>
                  <a:pt x="9721" y="4255"/>
                </a:lnTo>
                <a:lnTo>
                  <a:pt x="9611" y="3852"/>
                </a:lnTo>
                <a:lnTo>
                  <a:pt x="9464" y="3448"/>
                </a:lnTo>
                <a:lnTo>
                  <a:pt x="9281" y="3045"/>
                </a:lnTo>
                <a:lnTo>
                  <a:pt x="9208" y="2971"/>
                </a:lnTo>
                <a:lnTo>
                  <a:pt x="9134" y="2935"/>
                </a:lnTo>
                <a:lnTo>
                  <a:pt x="8987" y="2935"/>
                </a:lnTo>
                <a:lnTo>
                  <a:pt x="8841" y="2971"/>
                </a:lnTo>
                <a:lnTo>
                  <a:pt x="8804" y="3045"/>
                </a:lnTo>
                <a:lnTo>
                  <a:pt x="8767" y="3118"/>
                </a:lnTo>
                <a:lnTo>
                  <a:pt x="7850" y="6016"/>
                </a:lnTo>
                <a:lnTo>
                  <a:pt x="7374" y="7557"/>
                </a:lnTo>
                <a:lnTo>
                  <a:pt x="7227" y="7997"/>
                </a:lnTo>
                <a:lnTo>
                  <a:pt x="7153" y="8217"/>
                </a:lnTo>
                <a:lnTo>
                  <a:pt x="7007" y="8400"/>
                </a:lnTo>
                <a:lnTo>
                  <a:pt x="6567" y="6346"/>
                </a:lnTo>
                <a:lnTo>
                  <a:pt x="6090" y="4292"/>
                </a:lnTo>
                <a:lnTo>
                  <a:pt x="5576" y="2238"/>
                </a:lnTo>
                <a:lnTo>
                  <a:pt x="5026" y="220"/>
                </a:lnTo>
                <a:lnTo>
                  <a:pt x="4953" y="74"/>
                </a:lnTo>
                <a:lnTo>
                  <a:pt x="4842" y="37"/>
                </a:lnTo>
                <a:lnTo>
                  <a:pt x="4696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749" name="Google Shape;749;p15"/>
          <p:cNvSpPr/>
          <p:nvPr/>
        </p:nvSpPr>
        <p:spPr>
          <a:xfrm>
            <a:off x="7782420" y="4885132"/>
            <a:ext cx="174842" cy="187322"/>
          </a:xfrm>
          <a:custGeom>
            <a:avLst/>
            <a:gdLst/>
            <a:ahLst/>
            <a:cxnLst/>
            <a:rect l="l" t="t" r="r" b="b"/>
            <a:pathLst>
              <a:path w="6164" h="6604" extrusionOk="0">
                <a:moveTo>
                  <a:pt x="3962" y="0"/>
                </a:moveTo>
                <a:lnTo>
                  <a:pt x="3926" y="37"/>
                </a:lnTo>
                <a:lnTo>
                  <a:pt x="3889" y="74"/>
                </a:lnTo>
                <a:lnTo>
                  <a:pt x="3889" y="147"/>
                </a:lnTo>
                <a:lnTo>
                  <a:pt x="3522" y="477"/>
                </a:lnTo>
                <a:lnTo>
                  <a:pt x="3229" y="807"/>
                </a:lnTo>
                <a:lnTo>
                  <a:pt x="2788" y="1284"/>
                </a:lnTo>
                <a:lnTo>
                  <a:pt x="2458" y="1651"/>
                </a:lnTo>
                <a:lnTo>
                  <a:pt x="2201" y="1578"/>
                </a:lnTo>
                <a:lnTo>
                  <a:pt x="1321" y="1321"/>
                </a:lnTo>
                <a:lnTo>
                  <a:pt x="1138" y="1284"/>
                </a:lnTo>
                <a:lnTo>
                  <a:pt x="808" y="1211"/>
                </a:lnTo>
                <a:lnTo>
                  <a:pt x="661" y="1174"/>
                </a:lnTo>
                <a:lnTo>
                  <a:pt x="514" y="1211"/>
                </a:lnTo>
                <a:lnTo>
                  <a:pt x="441" y="1248"/>
                </a:lnTo>
                <a:lnTo>
                  <a:pt x="441" y="1284"/>
                </a:lnTo>
                <a:lnTo>
                  <a:pt x="441" y="1358"/>
                </a:lnTo>
                <a:lnTo>
                  <a:pt x="477" y="1468"/>
                </a:lnTo>
                <a:lnTo>
                  <a:pt x="551" y="1541"/>
                </a:lnTo>
                <a:lnTo>
                  <a:pt x="661" y="1614"/>
                </a:lnTo>
                <a:lnTo>
                  <a:pt x="771" y="1651"/>
                </a:lnTo>
                <a:lnTo>
                  <a:pt x="1064" y="1761"/>
                </a:lnTo>
                <a:lnTo>
                  <a:pt x="1284" y="1798"/>
                </a:lnTo>
                <a:lnTo>
                  <a:pt x="2055" y="2018"/>
                </a:lnTo>
                <a:lnTo>
                  <a:pt x="2055" y="2091"/>
                </a:lnTo>
                <a:lnTo>
                  <a:pt x="2091" y="2165"/>
                </a:lnTo>
                <a:lnTo>
                  <a:pt x="2165" y="2238"/>
                </a:lnTo>
                <a:lnTo>
                  <a:pt x="2201" y="2238"/>
                </a:lnTo>
                <a:lnTo>
                  <a:pt x="2275" y="2275"/>
                </a:lnTo>
                <a:lnTo>
                  <a:pt x="2385" y="2238"/>
                </a:lnTo>
                <a:lnTo>
                  <a:pt x="2532" y="2165"/>
                </a:lnTo>
                <a:lnTo>
                  <a:pt x="2678" y="2128"/>
                </a:lnTo>
                <a:lnTo>
                  <a:pt x="2752" y="2091"/>
                </a:lnTo>
                <a:lnTo>
                  <a:pt x="2788" y="2055"/>
                </a:lnTo>
                <a:lnTo>
                  <a:pt x="2788" y="1981"/>
                </a:lnTo>
                <a:lnTo>
                  <a:pt x="2788" y="1908"/>
                </a:lnTo>
                <a:lnTo>
                  <a:pt x="2935" y="1761"/>
                </a:lnTo>
                <a:lnTo>
                  <a:pt x="3375" y="1284"/>
                </a:lnTo>
                <a:lnTo>
                  <a:pt x="3815" y="771"/>
                </a:lnTo>
                <a:lnTo>
                  <a:pt x="3852" y="1394"/>
                </a:lnTo>
                <a:lnTo>
                  <a:pt x="3852" y="2091"/>
                </a:lnTo>
                <a:lnTo>
                  <a:pt x="3889" y="2421"/>
                </a:lnTo>
                <a:lnTo>
                  <a:pt x="3962" y="2605"/>
                </a:lnTo>
                <a:lnTo>
                  <a:pt x="4036" y="2751"/>
                </a:lnTo>
                <a:lnTo>
                  <a:pt x="4109" y="2825"/>
                </a:lnTo>
                <a:lnTo>
                  <a:pt x="4219" y="2825"/>
                </a:lnTo>
                <a:lnTo>
                  <a:pt x="4476" y="3008"/>
                </a:lnTo>
                <a:lnTo>
                  <a:pt x="4732" y="3155"/>
                </a:lnTo>
                <a:lnTo>
                  <a:pt x="5063" y="3265"/>
                </a:lnTo>
                <a:lnTo>
                  <a:pt x="5356" y="3338"/>
                </a:lnTo>
                <a:lnTo>
                  <a:pt x="5246" y="3412"/>
                </a:lnTo>
                <a:lnTo>
                  <a:pt x="4732" y="3669"/>
                </a:lnTo>
                <a:lnTo>
                  <a:pt x="4512" y="3779"/>
                </a:lnTo>
                <a:lnTo>
                  <a:pt x="4292" y="3925"/>
                </a:lnTo>
                <a:lnTo>
                  <a:pt x="4219" y="3925"/>
                </a:lnTo>
                <a:lnTo>
                  <a:pt x="4182" y="3962"/>
                </a:lnTo>
                <a:lnTo>
                  <a:pt x="4072" y="4072"/>
                </a:lnTo>
                <a:lnTo>
                  <a:pt x="3962" y="4292"/>
                </a:lnTo>
                <a:lnTo>
                  <a:pt x="3889" y="4549"/>
                </a:lnTo>
                <a:lnTo>
                  <a:pt x="3852" y="5283"/>
                </a:lnTo>
                <a:lnTo>
                  <a:pt x="3852" y="5649"/>
                </a:lnTo>
                <a:lnTo>
                  <a:pt x="3852" y="6053"/>
                </a:lnTo>
                <a:lnTo>
                  <a:pt x="3559" y="5723"/>
                </a:lnTo>
                <a:lnTo>
                  <a:pt x="3229" y="5393"/>
                </a:lnTo>
                <a:lnTo>
                  <a:pt x="2642" y="4769"/>
                </a:lnTo>
                <a:lnTo>
                  <a:pt x="2568" y="4659"/>
                </a:lnTo>
                <a:lnTo>
                  <a:pt x="2495" y="4586"/>
                </a:lnTo>
                <a:lnTo>
                  <a:pt x="2385" y="4586"/>
                </a:lnTo>
                <a:lnTo>
                  <a:pt x="2385" y="4622"/>
                </a:lnTo>
                <a:lnTo>
                  <a:pt x="2312" y="4622"/>
                </a:lnTo>
                <a:lnTo>
                  <a:pt x="1908" y="4769"/>
                </a:lnTo>
                <a:lnTo>
                  <a:pt x="1468" y="4842"/>
                </a:lnTo>
                <a:lnTo>
                  <a:pt x="1064" y="4916"/>
                </a:lnTo>
                <a:lnTo>
                  <a:pt x="624" y="4952"/>
                </a:lnTo>
                <a:lnTo>
                  <a:pt x="1138" y="4329"/>
                </a:lnTo>
                <a:lnTo>
                  <a:pt x="1358" y="3999"/>
                </a:lnTo>
                <a:lnTo>
                  <a:pt x="1541" y="3632"/>
                </a:lnTo>
                <a:lnTo>
                  <a:pt x="1688" y="3595"/>
                </a:lnTo>
                <a:lnTo>
                  <a:pt x="1725" y="3558"/>
                </a:lnTo>
                <a:lnTo>
                  <a:pt x="1761" y="3485"/>
                </a:lnTo>
                <a:lnTo>
                  <a:pt x="1798" y="3448"/>
                </a:lnTo>
                <a:lnTo>
                  <a:pt x="1798" y="3375"/>
                </a:lnTo>
                <a:lnTo>
                  <a:pt x="1761" y="3302"/>
                </a:lnTo>
                <a:lnTo>
                  <a:pt x="1725" y="3265"/>
                </a:lnTo>
                <a:lnTo>
                  <a:pt x="1651" y="3228"/>
                </a:lnTo>
                <a:lnTo>
                  <a:pt x="1541" y="3045"/>
                </a:lnTo>
                <a:lnTo>
                  <a:pt x="1211" y="2458"/>
                </a:lnTo>
                <a:lnTo>
                  <a:pt x="844" y="1908"/>
                </a:lnTo>
                <a:lnTo>
                  <a:pt x="624" y="1651"/>
                </a:lnTo>
                <a:lnTo>
                  <a:pt x="367" y="1431"/>
                </a:lnTo>
                <a:lnTo>
                  <a:pt x="257" y="1394"/>
                </a:lnTo>
                <a:lnTo>
                  <a:pt x="184" y="1431"/>
                </a:lnTo>
                <a:lnTo>
                  <a:pt x="111" y="1504"/>
                </a:lnTo>
                <a:lnTo>
                  <a:pt x="111" y="1578"/>
                </a:lnTo>
                <a:lnTo>
                  <a:pt x="111" y="1614"/>
                </a:lnTo>
                <a:lnTo>
                  <a:pt x="331" y="1945"/>
                </a:lnTo>
                <a:lnTo>
                  <a:pt x="551" y="2238"/>
                </a:lnTo>
                <a:lnTo>
                  <a:pt x="771" y="2531"/>
                </a:lnTo>
                <a:lnTo>
                  <a:pt x="954" y="2825"/>
                </a:lnTo>
                <a:lnTo>
                  <a:pt x="1101" y="3155"/>
                </a:lnTo>
                <a:lnTo>
                  <a:pt x="1174" y="3338"/>
                </a:lnTo>
                <a:lnTo>
                  <a:pt x="1284" y="3522"/>
                </a:lnTo>
                <a:lnTo>
                  <a:pt x="1101" y="3669"/>
                </a:lnTo>
                <a:lnTo>
                  <a:pt x="918" y="3815"/>
                </a:lnTo>
                <a:lnTo>
                  <a:pt x="587" y="4219"/>
                </a:lnTo>
                <a:lnTo>
                  <a:pt x="294" y="4622"/>
                </a:lnTo>
                <a:lnTo>
                  <a:pt x="37" y="5062"/>
                </a:lnTo>
                <a:lnTo>
                  <a:pt x="1" y="5172"/>
                </a:lnTo>
                <a:lnTo>
                  <a:pt x="1" y="5283"/>
                </a:lnTo>
                <a:lnTo>
                  <a:pt x="74" y="5356"/>
                </a:lnTo>
                <a:lnTo>
                  <a:pt x="184" y="5393"/>
                </a:lnTo>
                <a:lnTo>
                  <a:pt x="734" y="5393"/>
                </a:lnTo>
                <a:lnTo>
                  <a:pt x="1284" y="5356"/>
                </a:lnTo>
                <a:lnTo>
                  <a:pt x="1835" y="5246"/>
                </a:lnTo>
                <a:lnTo>
                  <a:pt x="2348" y="5062"/>
                </a:lnTo>
                <a:lnTo>
                  <a:pt x="2568" y="5356"/>
                </a:lnTo>
                <a:lnTo>
                  <a:pt x="2788" y="5576"/>
                </a:lnTo>
                <a:lnTo>
                  <a:pt x="3229" y="6163"/>
                </a:lnTo>
                <a:lnTo>
                  <a:pt x="3485" y="6383"/>
                </a:lnTo>
                <a:lnTo>
                  <a:pt x="3632" y="6493"/>
                </a:lnTo>
                <a:lnTo>
                  <a:pt x="3779" y="6566"/>
                </a:lnTo>
                <a:lnTo>
                  <a:pt x="3889" y="6566"/>
                </a:lnTo>
                <a:lnTo>
                  <a:pt x="4036" y="6530"/>
                </a:lnTo>
                <a:lnTo>
                  <a:pt x="4146" y="6603"/>
                </a:lnTo>
                <a:lnTo>
                  <a:pt x="4292" y="6603"/>
                </a:lnTo>
                <a:lnTo>
                  <a:pt x="4366" y="6530"/>
                </a:lnTo>
                <a:lnTo>
                  <a:pt x="4402" y="6456"/>
                </a:lnTo>
                <a:lnTo>
                  <a:pt x="4439" y="6383"/>
                </a:lnTo>
                <a:lnTo>
                  <a:pt x="4402" y="6310"/>
                </a:lnTo>
                <a:lnTo>
                  <a:pt x="4366" y="6273"/>
                </a:lnTo>
                <a:lnTo>
                  <a:pt x="4329" y="6236"/>
                </a:lnTo>
                <a:lnTo>
                  <a:pt x="4292" y="6053"/>
                </a:lnTo>
                <a:lnTo>
                  <a:pt x="4292" y="5833"/>
                </a:lnTo>
                <a:lnTo>
                  <a:pt x="4256" y="5172"/>
                </a:lnTo>
                <a:lnTo>
                  <a:pt x="4256" y="4769"/>
                </a:lnTo>
                <a:lnTo>
                  <a:pt x="4256" y="4402"/>
                </a:lnTo>
                <a:lnTo>
                  <a:pt x="4402" y="4402"/>
                </a:lnTo>
                <a:lnTo>
                  <a:pt x="4476" y="4365"/>
                </a:lnTo>
                <a:lnTo>
                  <a:pt x="4549" y="4292"/>
                </a:lnTo>
                <a:lnTo>
                  <a:pt x="4549" y="4255"/>
                </a:lnTo>
                <a:lnTo>
                  <a:pt x="4622" y="4219"/>
                </a:lnTo>
                <a:lnTo>
                  <a:pt x="5209" y="3889"/>
                </a:lnTo>
                <a:lnTo>
                  <a:pt x="5539" y="3705"/>
                </a:lnTo>
                <a:lnTo>
                  <a:pt x="5686" y="3595"/>
                </a:lnTo>
                <a:lnTo>
                  <a:pt x="5833" y="3485"/>
                </a:lnTo>
                <a:lnTo>
                  <a:pt x="5980" y="3485"/>
                </a:lnTo>
                <a:lnTo>
                  <a:pt x="6090" y="3448"/>
                </a:lnTo>
                <a:lnTo>
                  <a:pt x="6126" y="3375"/>
                </a:lnTo>
                <a:lnTo>
                  <a:pt x="6163" y="3302"/>
                </a:lnTo>
                <a:lnTo>
                  <a:pt x="6163" y="3228"/>
                </a:lnTo>
                <a:lnTo>
                  <a:pt x="6126" y="3118"/>
                </a:lnTo>
                <a:lnTo>
                  <a:pt x="6090" y="3045"/>
                </a:lnTo>
                <a:lnTo>
                  <a:pt x="5980" y="3008"/>
                </a:lnTo>
                <a:lnTo>
                  <a:pt x="5576" y="2935"/>
                </a:lnTo>
                <a:lnTo>
                  <a:pt x="5173" y="2788"/>
                </a:lnTo>
                <a:lnTo>
                  <a:pt x="4769" y="2678"/>
                </a:lnTo>
                <a:lnTo>
                  <a:pt x="4366" y="2568"/>
                </a:lnTo>
                <a:lnTo>
                  <a:pt x="4366" y="2275"/>
                </a:lnTo>
                <a:lnTo>
                  <a:pt x="4329" y="2018"/>
                </a:lnTo>
                <a:lnTo>
                  <a:pt x="4256" y="1468"/>
                </a:lnTo>
                <a:lnTo>
                  <a:pt x="4256" y="881"/>
                </a:lnTo>
                <a:lnTo>
                  <a:pt x="4219" y="551"/>
                </a:lnTo>
                <a:lnTo>
                  <a:pt x="4182" y="257"/>
                </a:lnTo>
                <a:lnTo>
                  <a:pt x="4219" y="184"/>
                </a:lnTo>
                <a:lnTo>
                  <a:pt x="4256" y="110"/>
                </a:lnTo>
                <a:lnTo>
                  <a:pt x="4219" y="37"/>
                </a:lnTo>
                <a:lnTo>
                  <a:pt x="4182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750" name="Google Shape;750;p15"/>
          <p:cNvSpPr/>
          <p:nvPr/>
        </p:nvSpPr>
        <p:spPr>
          <a:xfrm>
            <a:off x="1482765" y="4209515"/>
            <a:ext cx="210213" cy="458889"/>
          </a:xfrm>
          <a:custGeom>
            <a:avLst/>
            <a:gdLst/>
            <a:ahLst/>
            <a:cxnLst/>
            <a:rect l="l" t="t" r="r" b="b"/>
            <a:pathLst>
              <a:path w="7411" h="16178" extrusionOk="0">
                <a:moveTo>
                  <a:pt x="3339" y="147"/>
                </a:moveTo>
                <a:lnTo>
                  <a:pt x="3229" y="441"/>
                </a:lnTo>
                <a:lnTo>
                  <a:pt x="3155" y="734"/>
                </a:lnTo>
                <a:lnTo>
                  <a:pt x="3119" y="1358"/>
                </a:lnTo>
                <a:lnTo>
                  <a:pt x="3082" y="2972"/>
                </a:lnTo>
                <a:lnTo>
                  <a:pt x="3119" y="4476"/>
                </a:lnTo>
                <a:lnTo>
                  <a:pt x="3119" y="5283"/>
                </a:lnTo>
                <a:lnTo>
                  <a:pt x="3119" y="5576"/>
                </a:lnTo>
                <a:lnTo>
                  <a:pt x="3155" y="5723"/>
                </a:lnTo>
                <a:lnTo>
                  <a:pt x="3229" y="5870"/>
                </a:lnTo>
                <a:lnTo>
                  <a:pt x="3265" y="5906"/>
                </a:lnTo>
                <a:lnTo>
                  <a:pt x="3339" y="5943"/>
                </a:lnTo>
                <a:lnTo>
                  <a:pt x="3375" y="5943"/>
                </a:lnTo>
                <a:lnTo>
                  <a:pt x="3449" y="5870"/>
                </a:lnTo>
                <a:lnTo>
                  <a:pt x="3486" y="5760"/>
                </a:lnTo>
                <a:lnTo>
                  <a:pt x="3522" y="5649"/>
                </a:lnTo>
                <a:lnTo>
                  <a:pt x="3522" y="5393"/>
                </a:lnTo>
                <a:lnTo>
                  <a:pt x="3522" y="4586"/>
                </a:lnTo>
                <a:lnTo>
                  <a:pt x="3486" y="2972"/>
                </a:lnTo>
                <a:lnTo>
                  <a:pt x="3522" y="1504"/>
                </a:lnTo>
                <a:lnTo>
                  <a:pt x="3522" y="808"/>
                </a:lnTo>
                <a:lnTo>
                  <a:pt x="3486" y="477"/>
                </a:lnTo>
                <a:lnTo>
                  <a:pt x="3412" y="294"/>
                </a:lnTo>
                <a:lnTo>
                  <a:pt x="3375" y="147"/>
                </a:lnTo>
                <a:close/>
                <a:moveTo>
                  <a:pt x="1725" y="1"/>
                </a:moveTo>
                <a:lnTo>
                  <a:pt x="1688" y="37"/>
                </a:lnTo>
                <a:lnTo>
                  <a:pt x="1615" y="147"/>
                </a:lnTo>
                <a:lnTo>
                  <a:pt x="1578" y="294"/>
                </a:lnTo>
                <a:lnTo>
                  <a:pt x="1541" y="624"/>
                </a:lnTo>
                <a:lnTo>
                  <a:pt x="1578" y="1284"/>
                </a:lnTo>
                <a:lnTo>
                  <a:pt x="1615" y="2898"/>
                </a:lnTo>
                <a:lnTo>
                  <a:pt x="1725" y="6236"/>
                </a:lnTo>
                <a:lnTo>
                  <a:pt x="1761" y="6346"/>
                </a:lnTo>
                <a:lnTo>
                  <a:pt x="1798" y="6383"/>
                </a:lnTo>
                <a:lnTo>
                  <a:pt x="1872" y="6420"/>
                </a:lnTo>
                <a:lnTo>
                  <a:pt x="1945" y="6456"/>
                </a:lnTo>
                <a:lnTo>
                  <a:pt x="2018" y="6420"/>
                </a:lnTo>
                <a:lnTo>
                  <a:pt x="2092" y="6383"/>
                </a:lnTo>
                <a:lnTo>
                  <a:pt x="2165" y="6346"/>
                </a:lnTo>
                <a:lnTo>
                  <a:pt x="2165" y="6236"/>
                </a:lnTo>
                <a:lnTo>
                  <a:pt x="2165" y="5980"/>
                </a:lnTo>
                <a:lnTo>
                  <a:pt x="2165" y="5943"/>
                </a:lnTo>
                <a:lnTo>
                  <a:pt x="2055" y="3008"/>
                </a:lnTo>
                <a:lnTo>
                  <a:pt x="1982" y="1394"/>
                </a:lnTo>
                <a:lnTo>
                  <a:pt x="1945" y="587"/>
                </a:lnTo>
                <a:lnTo>
                  <a:pt x="1908" y="294"/>
                </a:lnTo>
                <a:lnTo>
                  <a:pt x="1872" y="147"/>
                </a:lnTo>
                <a:lnTo>
                  <a:pt x="1761" y="37"/>
                </a:lnTo>
                <a:lnTo>
                  <a:pt x="1725" y="1"/>
                </a:lnTo>
                <a:close/>
                <a:moveTo>
                  <a:pt x="4953" y="184"/>
                </a:moveTo>
                <a:lnTo>
                  <a:pt x="4879" y="221"/>
                </a:lnTo>
                <a:lnTo>
                  <a:pt x="4843" y="257"/>
                </a:lnTo>
                <a:lnTo>
                  <a:pt x="4843" y="331"/>
                </a:lnTo>
                <a:lnTo>
                  <a:pt x="4769" y="1101"/>
                </a:lnTo>
                <a:lnTo>
                  <a:pt x="4733" y="1908"/>
                </a:lnTo>
                <a:lnTo>
                  <a:pt x="4733" y="3522"/>
                </a:lnTo>
                <a:lnTo>
                  <a:pt x="4733" y="5136"/>
                </a:lnTo>
                <a:lnTo>
                  <a:pt x="4696" y="5870"/>
                </a:lnTo>
                <a:lnTo>
                  <a:pt x="4696" y="6273"/>
                </a:lnTo>
                <a:lnTo>
                  <a:pt x="4769" y="6640"/>
                </a:lnTo>
                <a:lnTo>
                  <a:pt x="4806" y="6713"/>
                </a:lnTo>
                <a:lnTo>
                  <a:pt x="4916" y="6750"/>
                </a:lnTo>
                <a:lnTo>
                  <a:pt x="5026" y="6713"/>
                </a:lnTo>
                <a:lnTo>
                  <a:pt x="5100" y="6640"/>
                </a:lnTo>
                <a:lnTo>
                  <a:pt x="5173" y="6273"/>
                </a:lnTo>
                <a:lnTo>
                  <a:pt x="5173" y="5870"/>
                </a:lnTo>
                <a:lnTo>
                  <a:pt x="5136" y="5136"/>
                </a:lnTo>
                <a:lnTo>
                  <a:pt x="5136" y="3522"/>
                </a:lnTo>
                <a:lnTo>
                  <a:pt x="5173" y="1908"/>
                </a:lnTo>
                <a:lnTo>
                  <a:pt x="5136" y="1138"/>
                </a:lnTo>
                <a:lnTo>
                  <a:pt x="5100" y="331"/>
                </a:lnTo>
                <a:lnTo>
                  <a:pt x="5100" y="257"/>
                </a:lnTo>
                <a:lnTo>
                  <a:pt x="5063" y="221"/>
                </a:lnTo>
                <a:lnTo>
                  <a:pt x="4953" y="184"/>
                </a:lnTo>
                <a:close/>
                <a:moveTo>
                  <a:pt x="6273" y="2678"/>
                </a:moveTo>
                <a:lnTo>
                  <a:pt x="6273" y="2715"/>
                </a:lnTo>
                <a:lnTo>
                  <a:pt x="6200" y="3008"/>
                </a:lnTo>
                <a:lnTo>
                  <a:pt x="6163" y="3302"/>
                </a:lnTo>
                <a:lnTo>
                  <a:pt x="6127" y="3925"/>
                </a:lnTo>
                <a:lnTo>
                  <a:pt x="6127" y="5173"/>
                </a:lnTo>
                <a:lnTo>
                  <a:pt x="6090" y="7667"/>
                </a:lnTo>
                <a:lnTo>
                  <a:pt x="6090" y="7887"/>
                </a:lnTo>
                <a:lnTo>
                  <a:pt x="6127" y="7960"/>
                </a:lnTo>
                <a:lnTo>
                  <a:pt x="6163" y="8034"/>
                </a:lnTo>
                <a:lnTo>
                  <a:pt x="6237" y="8070"/>
                </a:lnTo>
                <a:lnTo>
                  <a:pt x="6383" y="8070"/>
                </a:lnTo>
                <a:lnTo>
                  <a:pt x="6457" y="8034"/>
                </a:lnTo>
                <a:lnTo>
                  <a:pt x="6493" y="7960"/>
                </a:lnTo>
                <a:lnTo>
                  <a:pt x="6530" y="7887"/>
                </a:lnTo>
                <a:lnTo>
                  <a:pt x="6530" y="5283"/>
                </a:lnTo>
                <a:lnTo>
                  <a:pt x="6530" y="3962"/>
                </a:lnTo>
                <a:lnTo>
                  <a:pt x="6493" y="3339"/>
                </a:lnTo>
                <a:lnTo>
                  <a:pt x="6457" y="3008"/>
                </a:lnTo>
                <a:lnTo>
                  <a:pt x="6383" y="2715"/>
                </a:lnTo>
                <a:lnTo>
                  <a:pt x="6347" y="2678"/>
                </a:lnTo>
                <a:close/>
                <a:moveTo>
                  <a:pt x="3265" y="7887"/>
                </a:moveTo>
                <a:lnTo>
                  <a:pt x="3082" y="8107"/>
                </a:lnTo>
                <a:lnTo>
                  <a:pt x="2862" y="8291"/>
                </a:lnTo>
                <a:lnTo>
                  <a:pt x="2679" y="8401"/>
                </a:lnTo>
                <a:lnTo>
                  <a:pt x="2458" y="8474"/>
                </a:lnTo>
                <a:lnTo>
                  <a:pt x="2458" y="8474"/>
                </a:lnTo>
                <a:lnTo>
                  <a:pt x="2605" y="8291"/>
                </a:lnTo>
                <a:lnTo>
                  <a:pt x="2752" y="8144"/>
                </a:lnTo>
                <a:lnTo>
                  <a:pt x="2972" y="7997"/>
                </a:lnTo>
                <a:lnTo>
                  <a:pt x="3192" y="7924"/>
                </a:lnTo>
                <a:lnTo>
                  <a:pt x="3265" y="7887"/>
                </a:lnTo>
                <a:close/>
                <a:moveTo>
                  <a:pt x="4806" y="9501"/>
                </a:moveTo>
                <a:lnTo>
                  <a:pt x="4513" y="9538"/>
                </a:lnTo>
                <a:lnTo>
                  <a:pt x="4329" y="9574"/>
                </a:lnTo>
                <a:lnTo>
                  <a:pt x="4072" y="9574"/>
                </a:lnTo>
                <a:lnTo>
                  <a:pt x="4072" y="9611"/>
                </a:lnTo>
                <a:lnTo>
                  <a:pt x="4072" y="9684"/>
                </a:lnTo>
                <a:lnTo>
                  <a:pt x="4109" y="9758"/>
                </a:lnTo>
                <a:lnTo>
                  <a:pt x="4146" y="9831"/>
                </a:lnTo>
                <a:lnTo>
                  <a:pt x="4219" y="9868"/>
                </a:lnTo>
                <a:lnTo>
                  <a:pt x="4293" y="9905"/>
                </a:lnTo>
                <a:lnTo>
                  <a:pt x="4476" y="9941"/>
                </a:lnTo>
                <a:lnTo>
                  <a:pt x="4659" y="9905"/>
                </a:lnTo>
                <a:lnTo>
                  <a:pt x="4806" y="9941"/>
                </a:lnTo>
                <a:lnTo>
                  <a:pt x="4953" y="9978"/>
                </a:lnTo>
                <a:lnTo>
                  <a:pt x="5100" y="10015"/>
                </a:lnTo>
                <a:lnTo>
                  <a:pt x="5246" y="10125"/>
                </a:lnTo>
                <a:lnTo>
                  <a:pt x="5320" y="10235"/>
                </a:lnTo>
                <a:lnTo>
                  <a:pt x="5430" y="10381"/>
                </a:lnTo>
                <a:lnTo>
                  <a:pt x="5466" y="10528"/>
                </a:lnTo>
                <a:lnTo>
                  <a:pt x="5503" y="10675"/>
                </a:lnTo>
                <a:lnTo>
                  <a:pt x="5540" y="10748"/>
                </a:lnTo>
                <a:lnTo>
                  <a:pt x="5613" y="10822"/>
                </a:lnTo>
                <a:lnTo>
                  <a:pt x="5833" y="10822"/>
                </a:lnTo>
                <a:lnTo>
                  <a:pt x="5907" y="10748"/>
                </a:lnTo>
                <a:lnTo>
                  <a:pt x="5943" y="10711"/>
                </a:lnTo>
                <a:lnTo>
                  <a:pt x="5980" y="10601"/>
                </a:lnTo>
                <a:lnTo>
                  <a:pt x="5907" y="10308"/>
                </a:lnTo>
                <a:lnTo>
                  <a:pt x="5760" y="10051"/>
                </a:lnTo>
                <a:lnTo>
                  <a:pt x="5576" y="9831"/>
                </a:lnTo>
                <a:lnTo>
                  <a:pt x="5356" y="9648"/>
                </a:lnTo>
                <a:lnTo>
                  <a:pt x="5100" y="9538"/>
                </a:lnTo>
                <a:lnTo>
                  <a:pt x="4806" y="9501"/>
                </a:lnTo>
                <a:close/>
                <a:moveTo>
                  <a:pt x="4879" y="8547"/>
                </a:moveTo>
                <a:lnTo>
                  <a:pt x="5136" y="8621"/>
                </a:lnTo>
                <a:lnTo>
                  <a:pt x="5393" y="8731"/>
                </a:lnTo>
                <a:lnTo>
                  <a:pt x="5650" y="8877"/>
                </a:lnTo>
                <a:lnTo>
                  <a:pt x="5907" y="9061"/>
                </a:lnTo>
                <a:lnTo>
                  <a:pt x="6090" y="9244"/>
                </a:lnTo>
                <a:lnTo>
                  <a:pt x="6310" y="9464"/>
                </a:lnTo>
                <a:lnTo>
                  <a:pt x="6457" y="9684"/>
                </a:lnTo>
                <a:lnTo>
                  <a:pt x="6603" y="9941"/>
                </a:lnTo>
                <a:lnTo>
                  <a:pt x="6714" y="10198"/>
                </a:lnTo>
                <a:lnTo>
                  <a:pt x="6787" y="10491"/>
                </a:lnTo>
                <a:lnTo>
                  <a:pt x="6860" y="10748"/>
                </a:lnTo>
                <a:lnTo>
                  <a:pt x="6934" y="11078"/>
                </a:lnTo>
                <a:lnTo>
                  <a:pt x="6934" y="11372"/>
                </a:lnTo>
                <a:lnTo>
                  <a:pt x="6934" y="11665"/>
                </a:lnTo>
                <a:lnTo>
                  <a:pt x="6934" y="11995"/>
                </a:lnTo>
                <a:lnTo>
                  <a:pt x="6824" y="12619"/>
                </a:lnTo>
                <a:lnTo>
                  <a:pt x="6677" y="13206"/>
                </a:lnTo>
                <a:lnTo>
                  <a:pt x="6530" y="13499"/>
                </a:lnTo>
                <a:lnTo>
                  <a:pt x="6383" y="13793"/>
                </a:lnTo>
                <a:lnTo>
                  <a:pt x="6310" y="13939"/>
                </a:lnTo>
                <a:lnTo>
                  <a:pt x="6163" y="14050"/>
                </a:lnTo>
                <a:lnTo>
                  <a:pt x="5907" y="14270"/>
                </a:lnTo>
                <a:lnTo>
                  <a:pt x="5540" y="14526"/>
                </a:lnTo>
                <a:lnTo>
                  <a:pt x="5173" y="14857"/>
                </a:lnTo>
                <a:lnTo>
                  <a:pt x="5026" y="14967"/>
                </a:lnTo>
                <a:lnTo>
                  <a:pt x="4659" y="15187"/>
                </a:lnTo>
                <a:lnTo>
                  <a:pt x="4659" y="15187"/>
                </a:lnTo>
                <a:lnTo>
                  <a:pt x="4806" y="14857"/>
                </a:lnTo>
                <a:lnTo>
                  <a:pt x="4916" y="14636"/>
                </a:lnTo>
                <a:lnTo>
                  <a:pt x="4953" y="14490"/>
                </a:lnTo>
                <a:lnTo>
                  <a:pt x="4989" y="14380"/>
                </a:lnTo>
                <a:lnTo>
                  <a:pt x="4953" y="14270"/>
                </a:lnTo>
                <a:lnTo>
                  <a:pt x="4916" y="14160"/>
                </a:lnTo>
                <a:lnTo>
                  <a:pt x="4843" y="14123"/>
                </a:lnTo>
                <a:lnTo>
                  <a:pt x="4659" y="14123"/>
                </a:lnTo>
                <a:lnTo>
                  <a:pt x="4586" y="14160"/>
                </a:lnTo>
                <a:lnTo>
                  <a:pt x="4549" y="14233"/>
                </a:lnTo>
                <a:lnTo>
                  <a:pt x="4513" y="14343"/>
                </a:lnTo>
                <a:lnTo>
                  <a:pt x="4549" y="14453"/>
                </a:lnTo>
                <a:lnTo>
                  <a:pt x="4513" y="14526"/>
                </a:lnTo>
                <a:lnTo>
                  <a:pt x="4439" y="14783"/>
                </a:lnTo>
                <a:lnTo>
                  <a:pt x="4366" y="15003"/>
                </a:lnTo>
                <a:lnTo>
                  <a:pt x="4329" y="15260"/>
                </a:lnTo>
                <a:lnTo>
                  <a:pt x="4366" y="15333"/>
                </a:lnTo>
                <a:lnTo>
                  <a:pt x="4293" y="15370"/>
                </a:lnTo>
                <a:lnTo>
                  <a:pt x="3999" y="15480"/>
                </a:lnTo>
                <a:lnTo>
                  <a:pt x="3632" y="15590"/>
                </a:lnTo>
                <a:lnTo>
                  <a:pt x="3816" y="15333"/>
                </a:lnTo>
                <a:lnTo>
                  <a:pt x="4109" y="14746"/>
                </a:lnTo>
                <a:lnTo>
                  <a:pt x="4109" y="14673"/>
                </a:lnTo>
                <a:lnTo>
                  <a:pt x="4109" y="14600"/>
                </a:lnTo>
                <a:lnTo>
                  <a:pt x="4072" y="14526"/>
                </a:lnTo>
                <a:lnTo>
                  <a:pt x="4036" y="14490"/>
                </a:lnTo>
                <a:lnTo>
                  <a:pt x="3962" y="14453"/>
                </a:lnTo>
                <a:lnTo>
                  <a:pt x="3889" y="14453"/>
                </a:lnTo>
                <a:lnTo>
                  <a:pt x="3816" y="14490"/>
                </a:lnTo>
                <a:lnTo>
                  <a:pt x="3779" y="14563"/>
                </a:lnTo>
                <a:lnTo>
                  <a:pt x="3486" y="15150"/>
                </a:lnTo>
                <a:lnTo>
                  <a:pt x="3339" y="15407"/>
                </a:lnTo>
                <a:lnTo>
                  <a:pt x="3229" y="15663"/>
                </a:lnTo>
                <a:lnTo>
                  <a:pt x="2899" y="15700"/>
                </a:lnTo>
                <a:lnTo>
                  <a:pt x="2532" y="15627"/>
                </a:lnTo>
                <a:lnTo>
                  <a:pt x="2752" y="15407"/>
                </a:lnTo>
                <a:lnTo>
                  <a:pt x="2935" y="15187"/>
                </a:lnTo>
                <a:lnTo>
                  <a:pt x="3119" y="14893"/>
                </a:lnTo>
                <a:lnTo>
                  <a:pt x="3265" y="14600"/>
                </a:lnTo>
                <a:lnTo>
                  <a:pt x="3339" y="14600"/>
                </a:lnTo>
                <a:lnTo>
                  <a:pt x="3375" y="14526"/>
                </a:lnTo>
                <a:lnTo>
                  <a:pt x="3412" y="14490"/>
                </a:lnTo>
                <a:lnTo>
                  <a:pt x="3449" y="14380"/>
                </a:lnTo>
                <a:lnTo>
                  <a:pt x="3412" y="14343"/>
                </a:lnTo>
                <a:lnTo>
                  <a:pt x="3412" y="14270"/>
                </a:lnTo>
                <a:lnTo>
                  <a:pt x="3339" y="14233"/>
                </a:lnTo>
                <a:lnTo>
                  <a:pt x="3229" y="14196"/>
                </a:lnTo>
                <a:lnTo>
                  <a:pt x="3155" y="14196"/>
                </a:lnTo>
                <a:lnTo>
                  <a:pt x="3045" y="14233"/>
                </a:lnTo>
                <a:lnTo>
                  <a:pt x="2935" y="14380"/>
                </a:lnTo>
                <a:lnTo>
                  <a:pt x="2752" y="14673"/>
                </a:lnTo>
                <a:lnTo>
                  <a:pt x="2495" y="15077"/>
                </a:lnTo>
                <a:lnTo>
                  <a:pt x="2238" y="15443"/>
                </a:lnTo>
                <a:lnTo>
                  <a:pt x="2202" y="15553"/>
                </a:lnTo>
                <a:lnTo>
                  <a:pt x="1908" y="15370"/>
                </a:lnTo>
                <a:lnTo>
                  <a:pt x="1615" y="15187"/>
                </a:lnTo>
                <a:lnTo>
                  <a:pt x="1761" y="15077"/>
                </a:lnTo>
                <a:lnTo>
                  <a:pt x="1872" y="14967"/>
                </a:lnTo>
                <a:lnTo>
                  <a:pt x="2238" y="14563"/>
                </a:lnTo>
                <a:lnTo>
                  <a:pt x="2568" y="14196"/>
                </a:lnTo>
                <a:lnTo>
                  <a:pt x="2715" y="13976"/>
                </a:lnTo>
                <a:lnTo>
                  <a:pt x="2789" y="13756"/>
                </a:lnTo>
                <a:lnTo>
                  <a:pt x="2789" y="13683"/>
                </a:lnTo>
                <a:lnTo>
                  <a:pt x="2752" y="13609"/>
                </a:lnTo>
                <a:lnTo>
                  <a:pt x="2642" y="13609"/>
                </a:lnTo>
                <a:lnTo>
                  <a:pt x="2422" y="13719"/>
                </a:lnTo>
                <a:lnTo>
                  <a:pt x="2238" y="13866"/>
                </a:lnTo>
                <a:lnTo>
                  <a:pt x="1945" y="14233"/>
                </a:lnTo>
                <a:lnTo>
                  <a:pt x="1578" y="14673"/>
                </a:lnTo>
                <a:lnTo>
                  <a:pt x="1505" y="14820"/>
                </a:lnTo>
                <a:lnTo>
                  <a:pt x="1431" y="15003"/>
                </a:lnTo>
                <a:lnTo>
                  <a:pt x="1138" y="14636"/>
                </a:lnTo>
                <a:lnTo>
                  <a:pt x="1468" y="14306"/>
                </a:lnTo>
                <a:lnTo>
                  <a:pt x="1761" y="13939"/>
                </a:lnTo>
                <a:lnTo>
                  <a:pt x="2312" y="13206"/>
                </a:lnTo>
                <a:lnTo>
                  <a:pt x="2312" y="13132"/>
                </a:lnTo>
                <a:lnTo>
                  <a:pt x="2312" y="13059"/>
                </a:lnTo>
                <a:lnTo>
                  <a:pt x="2238" y="12949"/>
                </a:lnTo>
                <a:lnTo>
                  <a:pt x="2202" y="12912"/>
                </a:lnTo>
                <a:lnTo>
                  <a:pt x="2055" y="12912"/>
                </a:lnTo>
                <a:lnTo>
                  <a:pt x="1982" y="12949"/>
                </a:lnTo>
                <a:lnTo>
                  <a:pt x="1431" y="13646"/>
                </a:lnTo>
                <a:lnTo>
                  <a:pt x="1211" y="14013"/>
                </a:lnTo>
                <a:lnTo>
                  <a:pt x="991" y="14380"/>
                </a:lnTo>
                <a:lnTo>
                  <a:pt x="844" y="14050"/>
                </a:lnTo>
                <a:lnTo>
                  <a:pt x="698" y="13719"/>
                </a:lnTo>
                <a:lnTo>
                  <a:pt x="1028" y="13426"/>
                </a:lnTo>
                <a:lnTo>
                  <a:pt x="1358" y="13096"/>
                </a:lnTo>
                <a:lnTo>
                  <a:pt x="1872" y="12436"/>
                </a:lnTo>
                <a:lnTo>
                  <a:pt x="1908" y="12362"/>
                </a:lnTo>
                <a:lnTo>
                  <a:pt x="1908" y="12289"/>
                </a:lnTo>
                <a:lnTo>
                  <a:pt x="1872" y="12215"/>
                </a:lnTo>
                <a:lnTo>
                  <a:pt x="1835" y="12179"/>
                </a:lnTo>
                <a:lnTo>
                  <a:pt x="1761" y="12142"/>
                </a:lnTo>
                <a:lnTo>
                  <a:pt x="1688" y="12105"/>
                </a:lnTo>
                <a:lnTo>
                  <a:pt x="1615" y="12105"/>
                </a:lnTo>
                <a:lnTo>
                  <a:pt x="1541" y="12179"/>
                </a:lnTo>
                <a:lnTo>
                  <a:pt x="1065" y="12729"/>
                </a:lnTo>
                <a:lnTo>
                  <a:pt x="808" y="13022"/>
                </a:lnTo>
                <a:lnTo>
                  <a:pt x="624" y="13353"/>
                </a:lnTo>
                <a:lnTo>
                  <a:pt x="588" y="13206"/>
                </a:lnTo>
                <a:lnTo>
                  <a:pt x="551" y="12876"/>
                </a:lnTo>
                <a:lnTo>
                  <a:pt x="771" y="12656"/>
                </a:lnTo>
                <a:lnTo>
                  <a:pt x="1028" y="12399"/>
                </a:lnTo>
                <a:lnTo>
                  <a:pt x="1321" y="12069"/>
                </a:lnTo>
                <a:lnTo>
                  <a:pt x="1468" y="11885"/>
                </a:lnTo>
                <a:lnTo>
                  <a:pt x="1505" y="11775"/>
                </a:lnTo>
                <a:lnTo>
                  <a:pt x="1505" y="11665"/>
                </a:lnTo>
                <a:lnTo>
                  <a:pt x="1505" y="11592"/>
                </a:lnTo>
                <a:lnTo>
                  <a:pt x="1468" y="11555"/>
                </a:lnTo>
                <a:lnTo>
                  <a:pt x="1395" y="11518"/>
                </a:lnTo>
                <a:lnTo>
                  <a:pt x="1358" y="11555"/>
                </a:lnTo>
                <a:lnTo>
                  <a:pt x="1175" y="11629"/>
                </a:lnTo>
                <a:lnTo>
                  <a:pt x="1028" y="11775"/>
                </a:lnTo>
                <a:lnTo>
                  <a:pt x="771" y="12105"/>
                </a:lnTo>
                <a:lnTo>
                  <a:pt x="514" y="12436"/>
                </a:lnTo>
                <a:lnTo>
                  <a:pt x="514" y="11922"/>
                </a:lnTo>
                <a:lnTo>
                  <a:pt x="624" y="11812"/>
                </a:lnTo>
                <a:lnTo>
                  <a:pt x="734" y="11702"/>
                </a:lnTo>
                <a:lnTo>
                  <a:pt x="808" y="11482"/>
                </a:lnTo>
                <a:lnTo>
                  <a:pt x="991" y="11445"/>
                </a:lnTo>
                <a:lnTo>
                  <a:pt x="1138" y="11408"/>
                </a:lnTo>
                <a:lnTo>
                  <a:pt x="1248" y="11298"/>
                </a:lnTo>
                <a:lnTo>
                  <a:pt x="1358" y="11188"/>
                </a:lnTo>
                <a:lnTo>
                  <a:pt x="1468" y="11078"/>
                </a:lnTo>
                <a:lnTo>
                  <a:pt x="1505" y="10932"/>
                </a:lnTo>
                <a:lnTo>
                  <a:pt x="1505" y="10858"/>
                </a:lnTo>
                <a:lnTo>
                  <a:pt x="1505" y="10785"/>
                </a:lnTo>
                <a:lnTo>
                  <a:pt x="1468" y="10711"/>
                </a:lnTo>
                <a:lnTo>
                  <a:pt x="1395" y="10675"/>
                </a:lnTo>
                <a:lnTo>
                  <a:pt x="1175" y="10675"/>
                </a:lnTo>
                <a:lnTo>
                  <a:pt x="1101" y="10748"/>
                </a:lnTo>
                <a:lnTo>
                  <a:pt x="1065" y="10822"/>
                </a:lnTo>
                <a:lnTo>
                  <a:pt x="1028" y="10932"/>
                </a:lnTo>
                <a:lnTo>
                  <a:pt x="954" y="11005"/>
                </a:lnTo>
                <a:lnTo>
                  <a:pt x="844" y="11042"/>
                </a:lnTo>
                <a:lnTo>
                  <a:pt x="698" y="11078"/>
                </a:lnTo>
                <a:lnTo>
                  <a:pt x="881" y="10785"/>
                </a:lnTo>
                <a:lnTo>
                  <a:pt x="954" y="10675"/>
                </a:lnTo>
                <a:lnTo>
                  <a:pt x="1101" y="10565"/>
                </a:lnTo>
                <a:lnTo>
                  <a:pt x="1211" y="10455"/>
                </a:lnTo>
                <a:lnTo>
                  <a:pt x="1395" y="10418"/>
                </a:lnTo>
                <a:lnTo>
                  <a:pt x="1541" y="10345"/>
                </a:lnTo>
                <a:lnTo>
                  <a:pt x="1725" y="10345"/>
                </a:lnTo>
                <a:lnTo>
                  <a:pt x="2092" y="10308"/>
                </a:lnTo>
                <a:lnTo>
                  <a:pt x="2422" y="10271"/>
                </a:lnTo>
                <a:lnTo>
                  <a:pt x="2715" y="10161"/>
                </a:lnTo>
                <a:lnTo>
                  <a:pt x="3009" y="9978"/>
                </a:lnTo>
                <a:lnTo>
                  <a:pt x="3229" y="9721"/>
                </a:lnTo>
                <a:lnTo>
                  <a:pt x="3412" y="9464"/>
                </a:lnTo>
                <a:lnTo>
                  <a:pt x="3559" y="9171"/>
                </a:lnTo>
                <a:lnTo>
                  <a:pt x="3706" y="8841"/>
                </a:lnTo>
                <a:lnTo>
                  <a:pt x="3706" y="8804"/>
                </a:lnTo>
                <a:lnTo>
                  <a:pt x="3706" y="8767"/>
                </a:lnTo>
                <a:lnTo>
                  <a:pt x="3926" y="8731"/>
                </a:lnTo>
                <a:lnTo>
                  <a:pt x="4146" y="8657"/>
                </a:lnTo>
                <a:lnTo>
                  <a:pt x="4366" y="8584"/>
                </a:lnTo>
                <a:lnTo>
                  <a:pt x="4586" y="8547"/>
                </a:lnTo>
                <a:close/>
                <a:moveTo>
                  <a:pt x="3265" y="7484"/>
                </a:moveTo>
                <a:lnTo>
                  <a:pt x="3009" y="7557"/>
                </a:lnTo>
                <a:lnTo>
                  <a:pt x="2789" y="7704"/>
                </a:lnTo>
                <a:lnTo>
                  <a:pt x="2568" y="7850"/>
                </a:lnTo>
                <a:lnTo>
                  <a:pt x="2422" y="7997"/>
                </a:lnTo>
                <a:lnTo>
                  <a:pt x="2275" y="8180"/>
                </a:lnTo>
                <a:lnTo>
                  <a:pt x="2165" y="8364"/>
                </a:lnTo>
                <a:lnTo>
                  <a:pt x="2092" y="8584"/>
                </a:lnTo>
                <a:lnTo>
                  <a:pt x="2018" y="8254"/>
                </a:lnTo>
                <a:lnTo>
                  <a:pt x="1945" y="7924"/>
                </a:lnTo>
                <a:lnTo>
                  <a:pt x="1872" y="7850"/>
                </a:lnTo>
                <a:lnTo>
                  <a:pt x="1835" y="7850"/>
                </a:lnTo>
                <a:lnTo>
                  <a:pt x="1761" y="7887"/>
                </a:lnTo>
                <a:lnTo>
                  <a:pt x="1688" y="7997"/>
                </a:lnTo>
                <a:lnTo>
                  <a:pt x="1651" y="8107"/>
                </a:lnTo>
                <a:lnTo>
                  <a:pt x="1615" y="8364"/>
                </a:lnTo>
                <a:lnTo>
                  <a:pt x="1651" y="8657"/>
                </a:lnTo>
                <a:lnTo>
                  <a:pt x="1725" y="8914"/>
                </a:lnTo>
                <a:lnTo>
                  <a:pt x="1872" y="9208"/>
                </a:lnTo>
                <a:lnTo>
                  <a:pt x="2055" y="9428"/>
                </a:lnTo>
                <a:lnTo>
                  <a:pt x="2275" y="9611"/>
                </a:lnTo>
                <a:lnTo>
                  <a:pt x="2495" y="9758"/>
                </a:lnTo>
                <a:lnTo>
                  <a:pt x="2312" y="9831"/>
                </a:lnTo>
                <a:lnTo>
                  <a:pt x="2128" y="9868"/>
                </a:lnTo>
                <a:lnTo>
                  <a:pt x="1688" y="9868"/>
                </a:lnTo>
                <a:lnTo>
                  <a:pt x="1468" y="9905"/>
                </a:lnTo>
                <a:lnTo>
                  <a:pt x="1248" y="9941"/>
                </a:lnTo>
                <a:lnTo>
                  <a:pt x="1065" y="10015"/>
                </a:lnTo>
                <a:lnTo>
                  <a:pt x="881" y="10125"/>
                </a:lnTo>
                <a:lnTo>
                  <a:pt x="588" y="10381"/>
                </a:lnTo>
                <a:lnTo>
                  <a:pt x="441" y="10528"/>
                </a:lnTo>
                <a:lnTo>
                  <a:pt x="331" y="10711"/>
                </a:lnTo>
                <a:lnTo>
                  <a:pt x="221" y="10932"/>
                </a:lnTo>
                <a:lnTo>
                  <a:pt x="147" y="11115"/>
                </a:lnTo>
                <a:lnTo>
                  <a:pt x="37" y="11592"/>
                </a:lnTo>
                <a:lnTo>
                  <a:pt x="1" y="12069"/>
                </a:lnTo>
                <a:lnTo>
                  <a:pt x="1" y="12546"/>
                </a:lnTo>
                <a:lnTo>
                  <a:pt x="74" y="13022"/>
                </a:lnTo>
                <a:lnTo>
                  <a:pt x="147" y="13463"/>
                </a:lnTo>
                <a:lnTo>
                  <a:pt x="258" y="13903"/>
                </a:lnTo>
                <a:lnTo>
                  <a:pt x="404" y="14270"/>
                </a:lnTo>
                <a:lnTo>
                  <a:pt x="588" y="14673"/>
                </a:lnTo>
                <a:lnTo>
                  <a:pt x="844" y="15040"/>
                </a:lnTo>
                <a:lnTo>
                  <a:pt x="1101" y="15333"/>
                </a:lnTo>
                <a:lnTo>
                  <a:pt x="1431" y="15627"/>
                </a:lnTo>
                <a:lnTo>
                  <a:pt x="1761" y="15847"/>
                </a:lnTo>
                <a:lnTo>
                  <a:pt x="2165" y="16030"/>
                </a:lnTo>
                <a:lnTo>
                  <a:pt x="2568" y="16140"/>
                </a:lnTo>
                <a:lnTo>
                  <a:pt x="2789" y="16177"/>
                </a:lnTo>
                <a:lnTo>
                  <a:pt x="3009" y="16177"/>
                </a:lnTo>
                <a:lnTo>
                  <a:pt x="3486" y="16140"/>
                </a:lnTo>
                <a:lnTo>
                  <a:pt x="3926" y="16030"/>
                </a:lnTo>
                <a:lnTo>
                  <a:pt x="4329" y="15884"/>
                </a:lnTo>
                <a:lnTo>
                  <a:pt x="4696" y="15700"/>
                </a:lnTo>
                <a:lnTo>
                  <a:pt x="5100" y="15517"/>
                </a:lnTo>
                <a:lnTo>
                  <a:pt x="5430" y="15297"/>
                </a:lnTo>
                <a:lnTo>
                  <a:pt x="5613" y="15150"/>
                </a:lnTo>
                <a:lnTo>
                  <a:pt x="5723" y="15003"/>
                </a:lnTo>
                <a:lnTo>
                  <a:pt x="6310" y="14490"/>
                </a:lnTo>
                <a:lnTo>
                  <a:pt x="6567" y="14270"/>
                </a:lnTo>
                <a:lnTo>
                  <a:pt x="6714" y="14160"/>
                </a:lnTo>
                <a:lnTo>
                  <a:pt x="6787" y="14013"/>
                </a:lnTo>
                <a:lnTo>
                  <a:pt x="6970" y="13683"/>
                </a:lnTo>
                <a:lnTo>
                  <a:pt x="7117" y="13316"/>
                </a:lnTo>
                <a:lnTo>
                  <a:pt x="7227" y="12949"/>
                </a:lnTo>
                <a:lnTo>
                  <a:pt x="7300" y="12619"/>
                </a:lnTo>
                <a:lnTo>
                  <a:pt x="7374" y="12252"/>
                </a:lnTo>
                <a:lnTo>
                  <a:pt x="7410" y="11885"/>
                </a:lnTo>
                <a:lnTo>
                  <a:pt x="7410" y="11518"/>
                </a:lnTo>
                <a:lnTo>
                  <a:pt x="7374" y="11152"/>
                </a:lnTo>
                <a:lnTo>
                  <a:pt x="7337" y="10785"/>
                </a:lnTo>
                <a:lnTo>
                  <a:pt x="7264" y="10418"/>
                </a:lnTo>
                <a:lnTo>
                  <a:pt x="7154" y="10125"/>
                </a:lnTo>
                <a:lnTo>
                  <a:pt x="7007" y="9794"/>
                </a:lnTo>
                <a:lnTo>
                  <a:pt x="6860" y="9538"/>
                </a:lnTo>
                <a:lnTo>
                  <a:pt x="6677" y="9244"/>
                </a:lnTo>
                <a:lnTo>
                  <a:pt x="6457" y="8987"/>
                </a:lnTo>
                <a:lnTo>
                  <a:pt x="6237" y="8767"/>
                </a:lnTo>
                <a:lnTo>
                  <a:pt x="5980" y="8584"/>
                </a:lnTo>
                <a:lnTo>
                  <a:pt x="5686" y="8401"/>
                </a:lnTo>
                <a:lnTo>
                  <a:pt x="5393" y="8291"/>
                </a:lnTo>
                <a:lnTo>
                  <a:pt x="5100" y="8180"/>
                </a:lnTo>
                <a:lnTo>
                  <a:pt x="4769" y="8144"/>
                </a:lnTo>
                <a:lnTo>
                  <a:pt x="4476" y="8144"/>
                </a:lnTo>
                <a:lnTo>
                  <a:pt x="4219" y="8180"/>
                </a:lnTo>
                <a:lnTo>
                  <a:pt x="3926" y="8291"/>
                </a:lnTo>
                <a:lnTo>
                  <a:pt x="3816" y="8364"/>
                </a:lnTo>
                <a:lnTo>
                  <a:pt x="3706" y="8437"/>
                </a:lnTo>
                <a:lnTo>
                  <a:pt x="3632" y="8547"/>
                </a:lnTo>
                <a:lnTo>
                  <a:pt x="3559" y="8657"/>
                </a:lnTo>
                <a:lnTo>
                  <a:pt x="3559" y="8694"/>
                </a:lnTo>
                <a:lnTo>
                  <a:pt x="3522" y="8731"/>
                </a:lnTo>
                <a:lnTo>
                  <a:pt x="3486" y="8767"/>
                </a:lnTo>
                <a:lnTo>
                  <a:pt x="3192" y="9171"/>
                </a:lnTo>
                <a:lnTo>
                  <a:pt x="3009" y="9354"/>
                </a:lnTo>
                <a:lnTo>
                  <a:pt x="2825" y="9538"/>
                </a:lnTo>
                <a:lnTo>
                  <a:pt x="2789" y="9464"/>
                </a:lnTo>
                <a:lnTo>
                  <a:pt x="2458" y="9171"/>
                </a:lnTo>
                <a:lnTo>
                  <a:pt x="2348" y="9024"/>
                </a:lnTo>
                <a:lnTo>
                  <a:pt x="2202" y="8877"/>
                </a:lnTo>
                <a:lnTo>
                  <a:pt x="2275" y="8877"/>
                </a:lnTo>
                <a:lnTo>
                  <a:pt x="2312" y="8841"/>
                </a:lnTo>
                <a:lnTo>
                  <a:pt x="2532" y="8841"/>
                </a:lnTo>
                <a:lnTo>
                  <a:pt x="2715" y="8804"/>
                </a:lnTo>
                <a:lnTo>
                  <a:pt x="2899" y="8731"/>
                </a:lnTo>
                <a:lnTo>
                  <a:pt x="3045" y="8621"/>
                </a:lnTo>
                <a:lnTo>
                  <a:pt x="3265" y="8474"/>
                </a:lnTo>
                <a:lnTo>
                  <a:pt x="3486" y="8254"/>
                </a:lnTo>
                <a:lnTo>
                  <a:pt x="3669" y="8034"/>
                </a:lnTo>
                <a:lnTo>
                  <a:pt x="3816" y="7814"/>
                </a:lnTo>
                <a:lnTo>
                  <a:pt x="3852" y="7740"/>
                </a:lnTo>
                <a:lnTo>
                  <a:pt x="3852" y="7667"/>
                </a:lnTo>
                <a:lnTo>
                  <a:pt x="3779" y="7557"/>
                </a:lnTo>
                <a:lnTo>
                  <a:pt x="3669" y="7484"/>
                </a:lnTo>
                <a:lnTo>
                  <a:pt x="3596" y="7484"/>
                </a:lnTo>
                <a:lnTo>
                  <a:pt x="3522" y="7520"/>
                </a:lnTo>
                <a:lnTo>
                  <a:pt x="3412" y="7484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751" name="Google Shape;751;p15"/>
          <p:cNvSpPr/>
          <p:nvPr/>
        </p:nvSpPr>
        <p:spPr>
          <a:xfrm>
            <a:off x="945960" y="4042836"/>
            <a:ext cx="414157" cy="507762"/>
          </a:xfrm>
          <a:custGeom>
            <a:avLst/>
            <a:gdLst/>
            <a:ahLst/>
            <a:cxnLst/>
            <a:rect l="l" t="t" r="r" b="b"/>
            <a:pathLst>
              <a:path w="14601" h="17901" extrusionOk="0">
                <a:moveTo>
                  <a:pt x="10492" y="4329"/>
                </a:moveTo>
                <a:lnTo>
                  <a:pt x="10859" y="4769"/>
                </a:lnTo>
                <a:lnTo>
                  <a:pt x="10712" y="4769"/>
                </a:lnTo>
                <a:lnTo>
                  <a:pt x="10712" y="4696"/>
                </a:lnTo>
                <a:lnTo>
                  <a:pt x="10675" y="4622"/>
                </a:lnTo>
                <a:lnTo>
                  <a:pt x="10639" y="4622"/>
                </a:lnTo>
                <a:lnTo>
                  <a:pt x="10602" y="4549"/>
                </a:lnTo>
                <a:lnTo>
                  <a:pt x="10565" y="4512"/>
                </a:lnTo>
                <a:lnTo>
                  <a:pt x="10455" y="4475"/>
                </a:lnTo>
                <a:lnTo>
                  <a:pt x="10345" y="4512"/>
                </a:lnTo>
                <a:lnTo>
                  <a:pt x="10308" y="4549"/>
                </a:lnTo>
                <a:lnTo>
                  <a:pt x="10272" y="4622"/>
                </a:lnTo>
                <a:lnTo>
                  <a:pt x="10272" y="4696"/>
                </a:lnTo>
                <a:lnTo>
                  <a:pt x="10052" y="4622"/>
                </a:lnTo>
                <a:lnTo>
                  <a:pt x="10492" y="4329"/>
                </a:lnTo>
                <a:close/>
                <a:moveTo>
                  <a:pt x="6897" y="3448"/>
                </a:moveTo>
                <a:lnTo>
                  <a:pt x="7044" y="3485"/>
                </a:lnTo>
                <a:lnTo>
                  <a:pt x="7227" y="3522"/>
                </a:lnTo>
                <a:lnTo>
                  <a:pt x="7374" y="3595"/>
                </a:lnTo>
                <a:lnTo>
                  <a:pt x="7484" y="3705"/>
                </a:lnTo>
                <a:lnTo>
                  <a:pt x="7521" y="3815"/>
                </a:lnTo>
                <a:lnTo>
                  <a:pt x="7521" y="3889"/>
                </a:lnTo>
                <a:lnTo>
                  <a:pt x="7484" y="3999"/>
                </a:lnTo>
                <a:lnTo>
                  <a:pt x="7447" y="4109"/>
                </a:lnTo>
                <a:lnTo>
                  <a:pt x="7264" y="4292"/>
                </a:lnTo>
                <a:lnTo>
                  <a:pt x="7154" y="4439"/>
                </a:lnTo>
                <a:lnTo>
                  <a:pt x="6934" y="4732"/>
                </a:lnTo>
                <a:lnTo>
                  <a:pt x="6714" y="4952"/>
                </a:lnTo>
                <a:lnTo>
                  <a:pt x="6494" y="5099"/>
                </a:lnTo>
                <a:lnTo>
                  <a:pt x="6384" y="5136"/>
                </a:lnTo>
                <a:lnTo>
                  <a:pt x="6310" y="5136"/>
                </a:lnTo>
                <a:lnTo>
                  <a:pt x="6237" y="5062"/>
                </a:lnTo>
                <a:lnTo>
                  <a:pt x="6200" y="4989"/>
                </a:lnTo>
                <a:lnTo>
                  <a:pt x="6163" y="4806"/>
                </a:lnTo>
                <a:lnTo>
                  <a:pt x="6163" y="4659"/>
                </a:lnTo>
                <a:lnTo>
                  <a:pt x="6163" y="4145"/>
                </a:lnTo>
                <a:lnTo>
                  <a:pt x="6127" y="3595"/>
                </a:lnTo>
                <a:lnTo>
                  <a:pt x="6273" y="3522"/>
                </a:lnTo>
                <a:lnTo>
                  <a:pt x="6420" y="3485"/>
                </a:lnTo>
                <a:lnTo>
                  <a:pt x="6567" y="3448"/>
                </a:lnTo>
                <a:close/>
                <a:moveTo>
                  <a:pt x="6457" y="3118"/>
                </a:moveTo>
                <a:lnTo>
                  <a:pt x="6237" y="3192"/>
                </a:lnTo>
                <a:lnTo>
                  <a:pt x="6017" y="3265"/>
                </a:lnTo>
                <a:lnTo>
                  <a:pt x="5833" y="3375"/>
                </a:lnTo>
                <a:lnTo>
                  <a:pt x="5723" y="3558"/>
                </a:lnTo>
                <a:lnTo>
                  <a:pt x="5723" y="3632"/>
                </a:lnTo>
                <a:lnTo>
                  <a:pt x="5760" y="3668"/>
                </a:lnTo>
                <a:lnTo>
                  <a:pt x="5797" y="3705"/>
                </a:lnTo>
                <a:lnTo>
                  <a:pt x="5870" y="3705"/>
                </a:lnTo>
                <a:lnTo>
                  <a:pt x="5980" y="3668"/>
                </a:lnTo>
                <a:lnTo>
                  <a:pt x="5943" y="4219"/>
                </a:lnTo>
                <a:lnTo>
                  <a:pt x="5943" y="4769"/>
                </a:lnTo>
                <a:lnTo>
                  <a:pt x="5943" y="4952"/>
                </a:lnTo>
                <a:lnTo>
                  <a:pt x="5980" y="5099"/>
                </a:lnTo>
                <a:lnTo>
                  <a:pt x="6053" y="5209"/>
                </a:lnTo>
                <a:lnTo>
                  <a:pt x="6163" y="5319"/>
                </a:lnTo>
                <a:lnTo>
                  <a:pt x="6237" y="5393"/>
                </a:lnTo>
                <a:lnTo>
                  <a:pt x="6530" y="5393"/>
                </a:lnTo>
                <a:lnTo>
                  <a:pt x="6714" y="5282"/>
                </a:lnTo>
                <a:lnTo>
                  <a:pt x="6897" y="5136"/>
                </a:lnTo>
                <a:lnTo>
                  <a:pt x="7227" y="4806"/>
                </a:lnTo>
                <a:lnTo>
                  <a:pt x="7447" y="4512"/>
                </a:lnTo>
                <a:lnTo>
                  <a:pt x="7594" y="4329"/>
                </a:lnTo>
                <a:lnTo>
                  <a:pt x="7741" y="4182"/>
                </a:lnTo>
                <a:lnTo>
                  <a:pt x="7814" y="3962"/>
                </a:lnTo>
                <a:lnTo>
                  <a:pt x="7851" y="3852"/>
                </a:lnTo>
                <a:lnTo>
                  <a:pt x="7851" y="3742"/>
                </a:lnTo>
                <a:lnTo>
                  <a:pt x="7777" y="3595"/>
                </a:lnTo>
                <a:lnTo>
                  <a:pt x="7667" y="3448"/>
                </a:lnTo>
                <a:lnTo>
                  <a:pt x="7521" y="3302"/>
                </a:lnTo>
                <a:lnTo>
                  <a:pt x="7374" y="3228"/>
                </a:lnTo>
                <a:lnTo>
                  <a:pt x="7190" y="3155"/>
                </a:lnTo>
                <a:lnTo>
                  <a:pt x="6970" y="3118"/>
                </a:lnTo>
                <a:close/>
                <a:moveTo>
                  <a:pt x="2789" y="3522"/>
                </a:moveTo>
                <a:lnTo>
                  <a:pt x="2935" y="3668"/>
                </a:lnTo>
                <a:lnTo>
                  <a:pt x="3082" y="3779"/>
                </a:lnTo>
                <a:lnTo>
                  <a:pt x="3449" y="3925"/>
                </a:lnTo>
                <a:lnTo>
                  <a:pt x="3632" y="3999"/>
                </a:lnTo>
                <a:lnTo>
                  <a:pt x="3669" y="4072"/>
                </a:lnTo>
                <a:lnTo>
                  <a:pt x="3706" y="4145"/>
                </a:lnTo>
                <a:lnTo>
                  <a:pt x="3706" y="4219"/>
                </a:lnTo>
                <a:lnTo>
                  <a:pt x="3742" y="4255"/>
                </a:lnTo>
                <a:lnTo>
                  <a:pt x="3779" y="4292"/>
                </a:lnTo>
                <a:lnTo>
                  <a:pt x="3852" y="4329"/>
                </a:lnTo>
                <a:lnTo>
                  <a:pt x="4036" y="4402"/>
                </a:lnTo>
                <a:lnTo>
                  <a:pt x="4219" y="4475"/>
                </a:lnTo>
                <a:lnTo>
                  <a:pt x="4403" y="4586"/>
                </a:lnTo>
                <a:lnTo>
                  <a:pt x="4549" y="4696"/>
                </a:lnTo>
                <a:lnTo>
                  <a:pt x="4843" y="5026"/>
                </a:lnTo>
                <a:lnTo>
                  <a:pt x="5100" y="5319"/>
                </a:lnTo>
                <a:lnTo>
                  <a:pt x="4770" y="5356"/>
                </a:lnTo>
                <a:lnTo>
                  <a:pt x="4476" y="5356"/>
                </a:lnTo>
                <a:lnTo>
                  <a:pt x="3816" y="5319"/>
                </a:lnTo>
                <a:lnTo>
                  <a:pt x="3486" y="5319"/>
                </a:lnTo>
                <a:lnTo>
                  <a:pt x="3156" y="5393"/>
                </a:lnTo>
                <a:lnTo>
                  <a:pt x="2972" y="5466"/>
                </a:lnTo>
                <a:lnTo>
                  <a:pt x="2789" y="5576"/>
                </a:lnTo>
                <a:lnTo>
                  <a:pt x="2605" y="5649"/>
                </a:lnTo>
                <a:lnTo>
                  <a:pt x="2495" y="5686"/>
                </a:lnTo>
                <a:lnTo>
                  <a:pt x="2349" y="5686"/>
                </a:lnTo>
                <a:lnTo>
                  <a:pt x="2312" y="5723"/>
                </a:lnTo>
                <a:lnTo>
                  <a:pt x="2275" y="5796"/>
                </a:lnTo>
                <a:lnTo>
                  <a:pt x="2275" y="5833"/>
                </a:lnTo>
                <a:lnTo>
                  <a:pt x="2349" y="6676"/>
                </a:lnTo>
                <a:lnTo>
                  <a:pt x="2128" y="6493"/>
                </a:lnTo>
                <a:lnTo>
                  <a:pt x="1908" y="6383"/>
                </a:lnTo>
                <a:lnTo>
                  <a:pt x="1908" y="6126"/>
                </a:lnTo>
                <a:lnTo>
                  <a:pt x="1835" y="5906"/>
                </a:lnTo>
                <a:lnTo>
                  <a:pt x="1725" y="5796"/>
                </a:lnTo>
                <a:lnTo>
                  <a:pt x="1578" y="5723"/>
                </a:lnTo>
                <a:lnTo>
                  <a:pt x="1285" y="5649"/>
                </a:lnTo>
                <a:lnTo>
                  <a:pt x="1101" y="5649"/>
                </a:lnTo>
                <a:lnTo>
                  <a:pt x="918" y="5686"/>
                </a:lnTo>
                <a:lnTo>
                  <a:pt x="918" y="5686"/>
                </a:lnTo>
                <a:lnTo>
                  <a:pt x="1101" y="5356"/>
                </a:lnTo>
                <a:lnTo>
                  <a:pt x="1285" y="5026"/>
                </a:lnTo>
                <a:lnTo>
                  <a:pt x="1468" y="4732"/>
                </a:lnTo>
                <a:lnTo>
                  <a:pt x="1688" y="4439"/>
                </a:lnTo>
                <a:lnTo>
                  <a:pt x="1945" y="4182"/>
                </a:lnTo>
                <a:lnTo>
                  <a:pt x="2202" y="3962"/>
                </a:lnTo>
                <a:lnTo>
                  <a:pt x="2495" y="3742"/>
                </a:lnTo>
                <a:lnTo>
                  <a:pt x="2789" y="3522"/>
                </a:lnTo>
                <a:close/>
                <a:moveTo>
                  <a:pt x="10639" y="7520"/>
                </a:moveTo>
                <a:lnTo>
                  <a:pt x="11042" y="7703"/>
                </a:lnTo>
                <a:lnTo>
                  <a:pt x="11336" y="7850"/>
                </a:lnTo>
                <a:lnTo>
                  <a:pt x="11482" y="7924"/>
                </a:lnTo>
                <a:lnTo>
                  <a:pt x="11629" y="7960"/>
                </a:lnTo>
                <a:lnTo>
                  <a:pt x="11556" y="8254"/>
                </a:lnTo>
                <a:lnTo>
                  <a:pt x="11225" y="8107"/>
                </a:lnTo>
                <a:lnTo>
                  <a:pt x="10895" y="7960"/>
                </a:lnTo>
                <a:lnTo>
                  <a:pt x="10785" y="7887"/>
                </a:lnTo>
                <a:lnTo>
                  <a:pt x="10639" y="7520"/>
                </a:lnTo>
                <a:close/>
                <a:moveTo>
                  <a:pt x="10272" y="8070"/>
                </a:moveTo>
                <a:lnTo>
                  <a:pt x="10382" y="8144"/>
                </a:lnTo>
                <a:lnTo>
                  <a:pt x="10529" y="8217"/>
                </a:lnTo>
                <a:lnTo>
                  <a:pt x="10565" y="8327"/>
                </a:lnTo>
                <a:lnTo>
                  <a:pt x="10602" y="8400"/>
                </a:lnTo>
                <a:lnTo>
                  <a:pt x="10712" y="8437"/>
                </a:lnTo>
                <a:lnTo>
                  <a:pt x="10932" y="8510"/>
                </a:lnTo>
                <a:lnTo>
                  <a:pt x="11042" y="8547"/>
                </a:lnTo>
                <a:lnTo>
                  <a:pt x="11042" y="8584"/>
                </a:lnTo>
                <a:lnTo>
                  <a:pt x="11042" y="8657"/>
                </a:lnTo>
                <a:lnTo>
                  <a:pt x="11079" y="8731"/>
                </a:lnTo>
                <a:lnTo>
                  <a:pt x="11152" y="8804"/>
                </a:lnTo>
                <a:lnTo>
                  <a:pt x="11336" y="8841"/>
                </a:lnTo>
                <a:lnTo>
                  <a:pt x="11152" y="9244"/>
                </a:lnTo>
                <a:lnTo>
                  <a:pt x="11079" y="9171"/>
                </a:lnTo>
                <a:lnTo>
                  <a:pt x="10602" y="8767"/>
                </a:lnTo>
                <a:lnTo>
                  <a:pt x="10602" y="8547"/>
                </a:lnTo>
                <a:lnTo>
                  <a:pt x="10565" y="8364"/>
                </a:lnTo>
                <a:lnTo>
                  <a:pt x="10492" y="8254"/>
                </a:lnTo>
                <a:lnTo>
                  <a:pt x="10345" y="8180"/>
                </a:lnTo>
                <a:lnTo>
                  <a:pt x="10272" y="8070"/>
                </a:lnTo>
                <a:close/>
                <a:moveTo>
                  <a:pt x="9135" y="4806"/>
                </a:moveTo>
                <a:lnTo>
                  <a:pt x="9501" y="4842"/>
                </a:lnTo>
                <a:lnTo>
                  <a:pt x="9575" y="4879"/>
                </a:lnTo>
                <a:lnTo>
                  <a:pt x="9611" y="4842"/>
                </a:lnTo>
                <a:lnTo>
                  <a:pt x="9905" y="4916"/>
                </a:lnTo>
                <a:lnTo>
                  <a:pt x="10198" y="5026"/>
                </a:lnTo>
                <a:lnTo>
                  <a:pt x="10015" y="5246"/>
                </a:lnTo>
                <a:lnTo>
                  <a:pt x="10015" y="5319"/>
                </a:lnTo>
                <a:lnTo>
                  <a:pt x="10052" y="5393"/>
                </a:lnTo>
                <a:lnTo>
                  <a:pt x="10125" y="5429"/>
                </a:lnTo>
                <a:lnTo>
                  <a:pt x="10198" y="5429"/>
                </a:lnTo>
                <a:lnTo>
                  <a:pt x="10418" y="5319"/>
                </a:lnTo>
                <a:lnTo>
                  <a:pt x="10639" y="5246"/>
                </a:lnTo>
                <a:lnTo>
                  <a:pt x="10859" y="5209"/>
                </a:lnTo>
                <a:lnTo>
                  <a:pt x="11115" y="5172"/>
                </a:lnTo>
                <a:lnTo>
                  <a:pt x="11336" y="5613"/>
                </a:lnTo>
                <a:lnTo>
                  <a:pt x="10859" y="5723"/>
                </a:lnTo>
                <a:lnTo>
                  <a:pt x="10602" y="5796"/>
                </a:lnTo>
                <a:lnTo>
                  <a:pt x="10382" y="5906"/>
                </a:lnTo>
                <a:lnTo>
                  <a:pt x="10345" y="5943"/>
                </a:lnTo>
                <a:lnTo>
                  <a:pt x="10345" y="5979"/>
                </a:lnTo>
                <a:lnTo>
                  <a:pt x="10345" y="6016"/>
                </a:lnTo>
                <a:lnTo>
                  <a:pt x="10382" y="6053"/>
                </a:lnTo>
                <a:lnTo>
                  <a:pt x="10639" y="6126"/>
                </a:lnTo>
                <a:lnTo>
                  <a:pt x="10932" y="6126"/>
                </a:lnTo>
                <a:lnTo>
                  <a:pt x="11225" y="6089"/>
                </a:lnTo>
                <a:lnTo>
                  <a:pt x="11482" y="6016"/>
                </a:lnTo>
                <a:lnTo>
                  <a:pt x="11629" y="6566"/>
                </a:lnTo>
                <a:lnTo>
                  <a:pt x="11666" y="6640"/>
                </a:lnTo>
                <a:lnTo>
                  <a:pt x="11666" y="6640"/>
                </a:lnTo>
                <a:lnTo>
                  <a:pt x="11262" y="6530"/>
                </a:lnTo>
                <a:lnTo>
                  <a:pt x="10932" y="6456"/>
                </a:lnTo>
                <a:lnTo>
                  <a:pt x="10749" y="6420"/>
                </a:lnTo>
                <a:lnTo>
                  <a:pt x="10565" y="6456"/>
                </a:lnTo>
                <a:lnTo>
                  <a:pt x="10529" y="6456"/>
                </a:lnTo>
                <a:lnTo>
                  <a:pt x="10565" y="6530"/>
                </a:lnTo>
                <a:lnTo>
                  <a:pt x="10712" y="6640"/>
                </a:lnTo>
                <a:lnTo>
                  <a:pt x="10895" y="6750"/>
                </a:lnTo>
                <a:lnTo>
                  <a:pt x="11336" y="6933"/>
                </a:lnTo>
                <a:lnTo>
                  <a:pt x="11702" y="7043"/>
                </a:lnTo>
                <a:lnTo>
                  <a:pt x="11666" y="7593"/>
                </a:lnTo>
                <a:lnTo>
                  <a:pt x="11482" y="7520"/>
                </a:lnTo>
                <a:lnTo>
                  <a:pt x="11299" y="7447"/>
                </a:lnTo>
                <a:lnTo>
                  <a:pt x="10785" y="7227"/>
                </a:lnTo>
                <a:lnTo>
                  <a:pt x="10529" y="7153"/>
                </a:lnTo>
                <a:lnTo>
                  <a:pt x="10235" y="7117"/>
                </a:lnTo>
                <a:lnTo>
                  <a:pt x="10198" y="7117"/>
                </a:lnTo>
                <a:lnTo>
                  <a:pt x="10198" y="7153"/>
                </a:lnTo>
                <a:lnTo>
                  <a:pt x="10198" y="7190"/>
                </a:lnTo>
                <a:lnTo>
                  <a:pt x="10198" y="7227"/>
                </a:lnTo>
                <a:lnTo>
                  <a:pt x="10492" y="7410"/>
                </a:lnTo>
                <a:lnTo>
                  <a:pt x="10418" y="7447"/>
                </a:lnTo>
                <a:lnTo>
                  <a:pt x="10015" y="7593"/>
                </a:lnTo>
                <a:lnTo>
                  <a:pt x="9905" y="7483"/>
                </a:lnTo>
                <a:lnTo>
                  <a:pt x="9832" y="7447"/>
                </a:lnTo>
                <a:lnTo>
                  <a:pt x="9795" y="7483"/>
                </a:lnTo>
                <a:lnTo>
                  <a:pt x="9758" y="7520"/>
                </a:lnTo>
                <a:lnTo>
                  <a:pt x="9722" y="7557"/>
                </a:lnTo>
                <a:lnTo>
                  <a:pt x="9722" y="7703"/>
                </a:lnTo>
                <a:lnTo>
                  <a:pt x="9685" y="7740"/>
                </a:lnTo>
                <a:lnTo>
                  <a:pt x="9685" y="7813"/>
                </a:lnTo>
                <a:lnTo>
                  <a:pt x="9722" y="7924"/>
                </a:lnTo>
                <a:lnTo>
                  <a:pt x="9942" y="8180"/>
                </a:lnTo>
                <a:lnTo>
                  <a:pt x="9611" y="7960"/>
                </a:lnTo>
                <a:lnTo>
                  <a:pt x="9281" y="7777"/>
                </a:lnTo>
                <a:lnTo>
                  <a:pt x="9245" y="7777"/>
                </a:lnTo>
                <a:lnTo>
                  <a:pt x="9208" y="7813"/>
                </a:lnTo>
                <a:lnTo>
                  <a:pt x="9171" y="7850"/>
                </a:lnTo>
                <a:lnTo>
                  <a:pt x="9171" y="7924"/>
                </a:lnTo>
                <a:lnTo>
                  <a:pt x="9391" y="8180"/>
                </a:lnTo>
                <a:lnTo>
                  <a:pt x="9648" y="8437"/>
                </a:lnTo>
                <a:lnTo>
                  <a:pt x="10162" y="8877"/>
                </a:lnTo>
                <a:lnTo>
                  <a:pt x="10235" y="8951"/>
                </a:lnTo>
                <a:lnTo>
                  <a:pt x="10162" y="9134"/>
                </a:lnTo>
                <a:lnTo>
                  <a:pt x="10052" y="9317"/>
                </a:lnTo>
                <a:lnTo>
                  <a:pt x="9905" y="9391"/>
                </a:lnTo>
                <a:lnTo>
                  <a:pt x="9832" y="9354"/>
                </a:lnTo>
                <a:lnTo>
                  <a:pt x="9428" y="9097"/>
                </a:lnTo>
                <a:lnTo>
                  <a:pt x="9318" y="8914"/>
                </a:lnTo>
                <a:lnTo>
                  <a:pt x="9171" y="8694"/>
                </a:lnTo>
                <a:lnTo>
                  <a:pt x="8951" y="8547"/>
                </a:lnTo>
                <a:lnTo>
                  <a:pt x="8768" y="8400"/>
                </a:lnTo>
                <a:lnTo>
                  <a:pt x="8658" y="8290"/>
                </a:lnTo>
                <a:lnTo>
                  <a:pt x="8548" y="8107"/>
                </a:lnTo>
                <a:lnTo>
                  <a:pt x="8511" y="7887"/>
                </a:lnTo>
                <a:lnTo>
                  <a:pt x="8474" y="7887"/>
                </a:lnTo>
                <a:lnTo>
                  <a:pt x="8474" y="7777"/>
                </a:lnTo>
                <a:lnTo>
                  <a:pt x="8438" y="7740"/>
                </a:lnTo>
                <a:lnTo>
                  <a:pt x="8364" y="7740"/>
                </a:lnTo>
                <a:lnTo>
                  <a:pt x="7887" y="7667"/>
                </a:lnTo>
                <a:lnTo>
                  <a:pt x="7374" y="7630"/>
                </a:lnTo>
                <a:lnTo>
                  <a:pt x="7117" y="7630"/>
                </a:lnTo>
                <a:lnTo>
                  <a:pt x="6860" y="7667"/>
                </a:lnTo>
                <a:lnTo>
                  <a:pt x="6640" y="7740"/>
                </a:lnTo>
                <a:lnTo>
                  <a:pt x="6457" y="7887"/>
                </a:lnTo>
                <a:lnTo>
                  <a:pt x="6384" y="7777"/>
                </a:lnTo>
                <a:lnTo>
                  <a:pt x="6347" y="7703"/>
                </a:lnTo>
                <a:lnTo>
                  <a:pt x="6384" y="7630"/>
                </a:lnTo>
                <a:lnTo>
                  <a:pt x="6420" y="7557"/>
                </a:lnTo>
                <a:lnTo>
                  <a:pt x="6604" y="7410"/>
                </a:lnTo>
                <a:lnTo>
                  <a:pt x="6787" y="7337"/>
                </a:lnTo>
                <a:lnTo>
                  <a:pt x="7080" y="7300"/>
                </a:lnTo>
                <a:lnTo>
                  <a:pt x="7374" y="7227"/>
                </a:lnTo>
                <a:lnTo>
                  <a:pt x="7521" y="7153"/>
                </a:lnTo>
                <a:lnTo>
                  <a:pt x="7704" y="7006"/>
                </a:lnTo>
                <a:lnTo>
                  <a:pt x="7741" y="6896"/>
                </a:lnTo>
                <a:lnTo>
                  <a:pt x="7777" y="6823"/>
                </a:lnTo>
                <a:lnTo>
                  <a:pt x="7741" y="6750"/>
                </a:lnTo>
                <a:lnTo>
                  <a:pt x="7667" y="6676"/>
                </a:lnTo>
                <a:lnTo>
                  <a:pt x="7594" y="6603"/>
                </a:lnTo>
                <a:lnTo>
                  <a:pt x="7484" y="6603"/>
                </a:lnTo>
                <a:lnTo>
                  <a:pt x="7227" y="6640"/>
                </a:lnTo>
                <a:lnTo>
                  <a:pt x="7007" y="6713"/>
                </a:lnTo>
                <a:lnTo>
                  <a:pt x="6787" y="6786"/>
                </a:lnTo>
                <a:lnTo>
                  <a:pt x="6714" y="6786"/>
                </a:lnTo>
                <a:lnTo>
                  <a:pt x="6640" y="6750"/>
                </a:lnTo>
                <a:lnTo>
                  <a:pt x="6640" y="6676"/>
                </a:lnTo>
                <a:lnTo>
                  <a:pt x="6677" y="6603"/>
                </a:lnTo>
                <a:lnTo>
                  <a:pt x="6750" y="6456"/>
                </a:lnTo>
                <a:lnTo>
                  <a:pt x="6824" y="6346"/>
                </a:lnTo>
                <a:lnTo>
                  <a:pt x="7080" y="6199"/>
                </a:lnTo>
                <a:lnTo>
                  <a:pt x="7337" y="6016"/>
                </a:lnTo>
                <a:lnTo>
                  <a:pt x="7704" y="5759"/>
                </a:lnTo>
                <a:lnTo>
                  <a:pt x="8108" y="5466"/>
                </a:lnTo>
                <a:lnTo>
                  <a:pt x="8181" y="5539"/>
                </a:lnTo>
                <a:lnTo>
                  <a:pt x="8218" y="5539"/>
                </a:lnTo>
                <a:lnTo>
                  <a:pt x="8254" y="5503"/>
                </a:lnTo>
                <a:lnTo>
                  <a:pt x="8511" y="5172"/>
                </a:lnTo>
                <a:lnTo>
                  <a:pt x="8731" y="4806"/>
                </a:lnTo>
                <a:close/>
                <a:moveTo>
                  <a:pt x="10492" y="9171"/>
                </a:moveTo>
                <a:lnTo>
                  <a:pt x="10749" y="9391"/>
                </a:lnTo>
                <a:lnTo>
                  <a:pt x="10969" y="9611"/>
                </a:lnTo>
                <a:lnTo>
                  <a:pt x="10675" y="10124"/>
                </a:lnTo>
                <a:lnTo>
                  <a:pt x="10602" y="10198"/>
                </a:lnTo>
                <a:lnTo>
                  <a:pt x="10565" y="10161"/>
                </a:lnTo>
                <a:lnTo>
                  <a:pt x="10529" y="10088"/>
                </a:lnTo>
                <a:lnTo>
                  <a:pt x="10418" y="9941"/>
                </a:lnTo>
                <a:lnTo>
                  <a:pt x="10308" y="9758"/>
                </a:lnTo>
                <a:lnTo>
                  <a:pt x="10162" y="9611"/>
                </a:lnTo>
                <a:lnTo>
                  <a:pt x="10272" y="9501"/>
                </a:lnTo>
                <a:lnTo>
                  <a:pt x="10345" y="9427"/>
                </a:lnTo>
                <a:lnTo>
                  <a:pt x="10492" y="9171"/>
                </a:lnTo>
                <a:close/>
                <a:moveTo>
                  <a:pt x="551" y="7300"/>
                </a:moveTo>
                <a:lnTo>
                  <a:pt x="808" y="7483"/>
                </a:lnTo>
                <a:lnTo>
                  <a:pt x="991" y="7703"/>
                </a:lnTo>
                <a:lnTo>
                  <a:pt x="1211" y="7924"/>
                </a:lnTo>
                <a:lnTo>
                  <a:pt x="1431" y="8144"/>
                </a:lnTo>
                <a:lnTo>
                  <a:pt x="1982" y="8584"/>
                </a:lnTo>
                <a:lnTo>
                  <a:pt x="2238" y="8841"/>
                </a:lnTo>
                <a:lnTo>
                  <a:pt x="2349" y="8987"/>
                </a:lnTo>
                <a:lnTo>
                  <a:pt x="2422" y="9134"/>
                </a:lnTo>
                <a:lnTo>
                  <a:pt x="2202" y="9281"/>
                </a:lnTo>
                <a:lnTo>
                  <a:pt x="2018" y="9464"/>
                </a:lnTo>
                <a:lnTo>
                  <a:pt x="1872" y="9684"/>
                </a:lnTo>
                <a:lnTo>
                  <a:pt x="1762" y="9978"/>
                </a:lnTo>
                <a:lnTo>
                  <a:pt x="1725" y="10344"/>
                </a:lnTo>
                <a:lnTo>
                  <a:pt x="1762" y="10675"/>
                </a:lnTo>
                <a:lnTo>
                  <a:pt x="1908" y="11408"/>
                </a:lnTo>
                <a:lnTo>
                  <a:pt x="1542" y="10968"/>
                </a:lnTo>
                <a:lnTo>
                  <a:pt x="1248" y="10528"/>
                </a:lnTo>
                <a:lnTo>
                  <a:pt x="991" y="10014"/>
                </a:lnTo>
                <a:lnTo>
                  <a:pt x="808" y="9501"/>
                </a:lnTo>
                <a:lnTo>
                  <a:pt x="661" y="8951"/>
                </a:lnTo>
                <a:lnTo>
                  <a:pt x="551" y="8400"/>
                </a:lnTo>
                <a:lnTo>
                  <a:pt x="514" y="7850"/>
                </a:lnTo>
                <a:lnTo>
                  <a:pt x="551" y="7300"/>
                </a:lnTo>
                <a:close/>
                <a:moveTo>
                  <a:pt x="6897" y="8620"/>
                </a:moveTo>
                <a:lnTo>
                  <a:pt x="6934" y="8694"/>
                </a:lnTo>
                <a:lnTo>
                  <a:pt x="7007" y="8731"/>
                </a:lnTo>
                <a:lnTo>
                  <a:pt x="7264" y="8877"/>
                </a:lnTo>
                <a:lnTo>
                  <a:pt x="7484" y="9024"/>
                </a:lnTo>
                <a:lnTo>
                  <a:pt x="7704" y="9207"/>
                </a:lnTo>
                <a:lnTo>
                  <a:pt x="7887" y="9427"/>
                </a:lnTo>
                <a:lnTo>
                  <a:pt x="8034" y="9648"/>
                </a:lnTo>
                <a:lnTo>
                  <a:pt x="8181" y="9904"/>
                </a:lnTo>
                <a:lnTo>
                  <a:pt x="8254" y="10161"/>
                </a:lnTo>
                <a:lnTo>
                  <a:pt x="8254" y="10418"/>
                </a:lnTo>
                <a:lnTo>
                  <a:pt x="8218" y="10638"/>
                </a:lnTo>
                <a:lnTo>
                  <a:pt x="7704" y="10088"/>
                </a:lnTo>
                <a:lnTo>
                  <a:pt x="7154" y="9611"/>
                </a:lnTo>
                <a:lnTo>
                  <a:pt x="7080" y="9611"/>
                </a:lnTo>
                <a:lnTo>
                  <a:pt x="7044" y="9648"/>
                </a:lnTo>
                <a:lnTo>
                  <a:pt x="7080" y="9684"/>
                </a:lnTo>
                <a:lnTo>
                  <a:pt x="7557" y="10344"/>
                </a:lnTo>
                <a:lnTo>
                  <a:pt x="8071" y="10968"/>
                </a:lnTo>
                <a:lnTo>
                  <a:pt x="7887" y="11188"/>
                </a:lnTo>
                <a:lnTo>
                  <a:pt x="7741" y="11408"/>
                </a:lnTo>
                <a:lnTo>
                  <a:pt x="7521" y="11628"/>
                </a:lnTo>
                <a:lnTo>
                  <a:pt x="7227" y="11372"/>
                </a:lnTo>
                <a:lnTo>
                  <a:pt x="6860" y="11005"/>
                </a:lnTo>
                <a:lnTo>
                  <a:pt x="6787" y="10748"/>
                </a:lnTo>
                <a:lnTo>
                  <a:pt x="6750" y="10491"/>
                </a:lnTo>
                <a:lnTo>
                  <a:pt x="6640" y="10234"/>
                </a:lnTo>
                <a:lnTo>
                  <a:pt x="6530" y="9978"/>
                </a:lnTo>
                <a:lnTo>
                  <a:pt x="6457" y="9868"/>
                </a:lnTo>
                <a:lnTo>
                  <a:pt x="6310" y="9868"/>
                </a:lnTo>
                <a:lnTo>
                  <a:pt x="5870" y="10014"/>
                </a:lnTo>
                <a:lnTo>
                  <a:pt x="5650" y="10088"/>
                </a:lnTo>
                <a:lnTo>
                  <a:pt x="5577" y="10088"/>
                </a:lnTo>
                <a:lnTo>
                  <a:pt x="5466" y="10014"/>
                </a:lnTo>
                <a:lnTo>
                  <a:pt x="5210" y="9904"/>
                </a:lnTo>
                <a:lnTo>
                  <a:pt x="5026" y="9758"/>
                </a:lnTo>
                <a:lnTo>
                  <a:pt x="4953" y="9648"/>
                </a:lnTo>
                <a:lnTo>
                  <a:pt x="4880" y="9538"/>
                </a:lnTo>
                <a:lnTo>
                  <a:pt x="4843" y="9427"/>
                </a:lnTo>
                <a:lnTo>
                  <a:pt x="4843" y="9281"/>
                </a:lnTo>
                <a:lnTo>
                  <a:pt x="4880" y="9134"/>
                </a:lnTo>
                <a:lnTo>
                  <a:pt x="4953" y="8987"/>
                </a:lnTo>
                <a:lnTo>
                  <a:pt x="5063" y="8877"/>
                </a:lnTo>
                <a:lnTo>
                  <a:pt x="5210" y="8804"/>
                </a:lnTo>
                <a:lnTo>
                  <a:pt x="5577" y="8694"/>
                </a:lnTo>
                <a:lnTo>
                  <a:pt x="5870" y="8657"/>
                </a:lnTo>
                <a:lnTo>
                  <a:pt x="6384" y="8657"/>
                </a:lnTo>
                <a:lnTo>
                  <a:pt x="6897" y="8620"/>
                </a:lnTo>
                <a:close/>
                <a:moveTo>
                  <a:pt x="8621" y="10088"/>
                </a:moveTo>
                <a:lnTo>
                  <a:pt x="9355" y="10565"/>
                </a:lnTo>
                <a:lnTo>
                  <a:pt x="9501" y="10711"/>
                </a:lnTo>
                <a:lnTo>
                  <a:pt x="9648" y="10858"/>
                </a:lnTo>
                <a:lnTo>
                  <a:pt x="9758" y="11005"/>
                </a:lnTo>
                <a:lnTo>
                  <a:pt x="9868" y="11151"/>
                </a:lnTo>
                <a:lnTo>
                  <a:pt x="9355" y="11628"/>
                </a:lnTo>
                <a:lnTo>
                  <a:pt x="9318" y="11592"/>
                </a:lnTo>
                <a:lnTo>
                  <a:pt x="9208" y="11482"/>
                </a:lnTo>
                <a:lnTo>
                  <a:pt x="9061" y="11408"/>
                </a:lnTo>
                <a:lnTo>
                  <a:pt x="8878" y="11298"/>
                </a:lnTo>
                <a:lnTo>
                  <a:pt x="8768" y="11188"/>
                </a:lnTo>
                <a:lnTo>
                  <a:pt x="8511" y="10931"/>
                </a:lnTo>
                <a:lnTo>
                  <a:pt x="8548" y="10821"/>
                </a:lnTo>
                <a:lnTo>
                  <a:pt x="8621" y="10638"/>
                </a:lnTo>
                <a:lnTo>
                  <a:pt x="8658" y="10455"/>
                </a:lnTo>
                <a:lnTo>
                  <a:pt x="8658" y="10271"/>
                </a:lnTo>
                <a:lnTo>
                  <a:pt x="8621" y="10088"/>
                </a:lnTo>
                <a:close/>
                <a:moveTo>
                  <a:pt x="6860" y="11555"/>
                </a:moveTo>
                <a:lnTo>
                  <a:pt x="7190" y="11885"/>
                </a:lnTo>
                <a:lnTo>
                  <a:pt x="7007" y="11958"/>
                </a:lnTo>
                <a:lnTo>
                  <a:pt x="6897" y="11958"/>
                </a:lnTo>
                <a:lnTo>
                  <a:pt x="6787" y="11922"/>
                </a:lnTo>
                <a:lnTo>
                  <a:pt x="6860" y="11555"/>
                </a:lnTo>
                <a:close/>
                <a:moveTo>
                  <a:pt x="8328" y="11262"/>
                </a:moveTo>
                <a:lnTo>
                  <a:pt x="8474" y="11445"/>
                </a:lnTo>
                <a:lnTo>
                  <a:pt x="8658" y="11628"/>
                </a:lnTo>
                <a:lnTo>
                  <a:pt x="8878" y="11775"/>
                </a:lnTo>
                <a:lnTo>
                  <a:pt x="8988" y="11812"/>
                </a:lnTo>
                <a:lnTo>
                  <a:pt x="9098" y="11848"/>
                </a:lnTo>
                <a:lnTo>
                  <a:pt x="8731" y="12105"/>
                </a:lnTo>
                <a:lnTo>
                  <a:pt x="8328" y="12325"/>
                </a:lnTo>
                <a:lnTo>
                  <a:pt x="8291" y="12289"/>
                </a:lnTo>
                <a:lnTo>
                  <a:pt x="7814" y="11885"/>
                </a:lnTo>
                <a:lnTo>
                  <a:pt x="8071" y="11592"/>
                </a:lnTo>
                <a:lnTo>
                  <a:pt x="8328" y="11262"/>
                </a:lnTo>
                <a:close/>
                <a:moveTo>
                  <a:pt x="6970" y="2678"/>
                </a:moveTo>
                <a:lnTo>
                  <a:pt x="7374" y="2715"/>
                </a:lnTo>
                <a:lnTo>
                  <a:pt x="7777" y="2788"/>
                </a:lnTo>
                <a:lnTo>
                  <a:pt x="8181" y="2898"/>
                </a:lnTo>
                <a:lnTo>
                  <a:pt x="8548" y="3008"/>
                </a:lnTo>
                <a:lnTo>
                  <a:pt x="8915" y="3192"/>
                </a:lnTo>
                <a:lnTo>
                  <a:pt x="9281" y="3375"/>
                </a:lnTo>
                <a:lnTo>
                  <a:pt x="9611" y="3595"/>
                </a:lnTo>
                <a:lnTo>
                  <a:pt x="9501" y="3632"/>
                </a:lnTo>
                <a:lnTo>
                  <a:pt x="9281" y="3815"/>
                </a:lnTo>
                <a:lnTo>
                  <a:pt x="9171" y="3925"/>
                </a:lnTo>
                <a:lnTo>
                  <a:pt x="9061" y="4035"/>
                </a:lnTo>
                <a:lnTo>
                  <a:pt x="9061" y="4072"/>
                </a:lnTo>
                <a:lnTo>
                  <a:pt x="9061" y="4109"/>
                </a:lnTo>
                <a:lnTo>
                  <a:pt x="9135" y="4109"/>
                </a:lnTo>
                <a:lnTo>
                  <a:pt x="9245" y="4072"/>
                </a:lnTo>
                <a:lnTo>
                  <a:pt x="9355" y="4072"/>
                </a:lnTo>
                <a:lnTo>
                  <a:pt x="9685" y="3925"/>
                </a:lnTo>
                <a:lnTo>
                  <a:pt x="9905" y="3815"/>
                </a:lnTo>
                <a:lnTo>
                  <a:pt x="10198" y="4035"/>
                </a:lnTo>
                <a:lnTo>
                  <a:pt x="9905" y="4255"/>
                </a:lnTo>
                <a:lnTo>
                  <a:pt x="9611" y="4512"/>
                </a:lnTo>
                <a:lnTo>
                  <a:pt x="9281" y="4475"/>
                </a:lnTo>
                <a:lnTo>
                  <a:pt x="8731" y="4475"/>
                </a:lnTo>
                <a:lnTo>
                  <a:pt x="8584" y="4512"/>
                </a:lnTo>
                <a:lnTo>
                  <a:pt x="8548" y="4549"/>
                </a:lnTo>
                <a:lnTo>
                  <a:pt x="8511" y="4622"/>
                </a:lnTo>
                <a:lnTo>
                  <a:pt x="8328" y="4989"/>
                </a:lnTo>
                <a:lnTo>
                  <a:pt x="8108" y="5356"/>
                </a:lnTo>
                <a:lnTo>
                  <a:pt x="7851" y="5466"/>
                </a:lnTo>
                <a:lnTo>
                  <a:pt x="7594" y="5613"/>
                </a:lnTo>
                <a:lnTo>
                  <a:pt x="7117" y="5906"/>
                </a:lnTo>
                <a:lnTo>
                  <a:pt x="6714" y="6163"/>
                </a:lnTo>
                <a:lnTo>
                  <a:pt x="6530" y="6310"/>
                </a:lnTo>
                <a:lnTo>
                  <a:pt x="6457" y="6383"/>
                </a:lnTo>
                <a:lnTo>
                  <a:pt x="6420" y="6493"/>
                </a:lnTo>
                <a:lnTo>
                  <a:pt x="6384" y="6676"/>
                </a:lnTo>
                <a:lnTo>
                  <a:pt x="6420" y="6786"/>
                </a:lnTo>
                <a:lnTo>
                  <a:pt x="6457" y="6896"/>
                </a:lnTo>
                <a:lnTo>
                  <a:pt x="6567" y="6970"/>
                </a:lnTo>
                <a:lnTo>
                  <a:pt x="6677" y="6970"/>
                </a:lnTo>
                <a:lnTo>
                  <a:pt x="6824" y="7006"/>
                </a:lnTo>
                <a:lnTo>
                  <a:pt x="7117" y="6933"/>
                </a:lnTo>
                <a:lnTo>
                  <a:pt x="7301" y="6860"/>
                </a:lnTo>
                <a:lnTo>
                  <a:pt x="7447" y="6823"/>
                </a:lnTo>
                <a:lnTo>
                  <a:pt x="7484" y="6860"/>
                </a:lnTo>
                <a:lnTo>
                  <a:pt x="7411" y="6896"/>
                </a:lnTo>
                <a:lnTo>
                  <a:pt x="7227" y="7006"/>
                </a:lnTo>
                <a:lnTo>
                  <a:pt x="6860" y="7080"/>
                </a:lnTo>
                <a:lnTo>
                  <a:pt x="6530" y="7153"/>
                </a:lnTo>
                <a:lnTo>
                  <a:pt x="6347" y="7227"/>
                </a:lnTo>
                <a:lnTo>
                  <a:pt x="6237" y="7337"/>
                </a:lnTo>
                <a:lnTo>
                  <a:pt x="6163" y="7483"/>
                </a:lnTo>
                <a:lnTo>
                  <a:pt x="6127" y="7630"/>
                </a:lnTo>
                <a:lnTo>
                  <a:pt x="6127" y="7777"/>
                </a:lnTo>
                <a:lnTo>
                  <a:pt x="6163" y="7924"/>
                </a:lnTo>
                <a:lnTo>
                  <a:pt x="6237" y="8070"/>
                </a:lnTo>
                <a:lnTo>
                  <a:pt x="6384" y="8180"/>
                </a:lnTo>
                <a:lnTo>
                  <a:pt x="6494" y="8180"/>
                </a:lnTo>
                <a:lnTo>
                  <a:pt x="6567" y="8144"/>
                </a:lnTo>
                <a:lnTo>
                  <a:pt x="6640" y="8070"/>
                </a:lnTo>
                <a:lnTo>
                  <a:pt x="6714" y="7997"/>
                </a:lnTo>
                <a:lnTo>
                  <a:pt x="6897" y="7924"/>
                </a:lnTo>
                <a:lnTo>
                  <a:pt x="7337" y="7924"/>
                </a:lnTo>
                <a:lnTo>
                  <a:pt x="8328" y="7997"/>
                </a:lnTo>
                <a:lnTo>
                  <a:pt x="8328" y="8144"/>
                </a:lnTo>
                <a:lnTo>
                  <a:pt x="8364" y="8327"/>
                </a:lnTo>
                <a:lnTo>
                  <a:pt x="8438" y="8474"/>
                </a:lnTo>
                <a:lnTo>
                  <a:pt x="8548" y="8584"/>
                </a:lnTo>
                <a:lnTo>
                  <a:pt x="8768" y="8767"/>
                </a:lnTo>
                <a:lnTo>
                  <a:pt x="8548" y="8694"/>
                </a:lnTo>
                <a:lnTo>
                  <a:pt x="8328" y="8657"/>
                </a:lnTo>
                <a:lnTo>
                  <a:pt x="8291" y="8657"/>
                </a:lnTo>
                <a:lnTo>
                  <a:pt x="8291" y="8731"/>
                </a:lnTo>
                <a:lnTo>
                  <a:pt x="8511" y="8951"/>
                </a:lnTo>
                <a:lnTo>
                  <a:pt x="8768" y="9171"/>
                </a:lnTo>
                <a:lnTo>
                  <a:pt x="9355" y="9501"/>
                </a:lnTo>
                <a:lnTo>
                  <a:pt x="9428" y="9574"/>
                </a:lnTo>
                <a:lnTo>
                  <a:pt x="9538" y="9648"/>
                </a:lnTo>
                <a:lnTo>
                  <a:pt x="9648" y="9684"/>
                </a:lnTo>
                <a:lnTo>
                  <a:pt x="9795" y="9794"/>
                </a:lnTo>
                <a:lnTo>
                  <a:pt x="9942" y="9941"/>
                </a:lnTo>
                <a:lnTo>
                  <a:pt x="10125" y="10198"/>
                </a:lnTo>
                <a:lnTo>
                  <a:pt x="10272" y="10344"/>
                </a:lnTo>
                <a:lnTo>
                  <a:pt x="10418" y="10491"/>
                </a:lnTo>
                <a:lnTo>
                  <a:pt x="10125" y="10858"/>
                </a:lnTo>
                <a:lnTo>
                  <a:pt x="9978" y="10638"/>
                </a:lnTo>
                <a:lnTo>
                  <a:pt x="9795" y="10455"/>
                </a:lnTo>
                <a:lnTo>
                  <a:pt x="9428" y="10161"/>
                </a:lnTo>
                <a:lnTo>
                  <a:pt x="8988" y="9904"/>
                </a:lnTo>
                <a:lnTo>
                  <a:pt x="8401" y="9501"/>
                </a:lnTo>
                <a:lnTo>
                  <a:pt x="8144" y="9171"/>
                </a:lnTo>
                <a:lnTo>
                  <a:pt x="7851" y="8877"/>
                </a:lnTo>
                <a:lnTo>
                  <a:pt x="7557" y="8657"/>
                </a:lnTo>
                <a:lnTo>
                  <a:pt x="7227" y="8437"/>
                </a:lnTo>
                <a:lnTo>
                  <a:pt x="7190" y="8437"/>
                </a:lnTo>
                <a:lnTo>
                  <a:pt x="7190" y="8400"/>
                </a:lnTo>
                <a:lnTo>
                  <a:pt x="7154" y="8400"/>
                </a:lnTo>
                <a:lnTo>
                  <a:pt x="7044" y="8364"/>
                </a:lnTo>
                <a:lnTo>
                  <a:pt x="6677" y="8327"/>
                </a:lnTo>
                <a:lnTo>
                  <a:pt x="6273" y="8290"/>
                </a:lnTo>
                <a:lnTo>
                  <a:pt x="5870" y="8327"/>
                </a:lnTo>
                <a:lnTo>
                  <a:pt x="5466" y="8364"/>
                </a:lnTo>
                <a:lnTo>
                  <a:pt x="5173" y="8437"/>
                </a:lnTo>
                <a:lnTo>
                  <a:pt x="4990" y="8510"/>
                </a:lnTo>
                <a:lnTo>
                  <a:pt x="4843" y="8620"/>
                </a:lnTo>
                <a:lnTo>
                  <a:pt x="4733" y="8731"/>
                </a:lnTo>
                <a:lnTo>
                  <a:pt x="4623" y="8841"/>
                </a:lnTo>
                <a:lnTo>
                  <a:pt x="4549" y="8987"/>
                </a:lnTo>
                <a:lnTo>
                  <a:pt x="4476" y="9171"/>
                </a:lnTo>
                <a:lnTo>
                  <a:pt x="4476" y="9317"/>
                </a:lnTo>
                <a:lnTo>
                  <a:pt x="4476" y="9464"/>
                </a:lnTo>
                <a:lnTo>
                  <a:pt x="4513" y="9611"/>
                </a:lnTo>
                <a:lnTo>
                  <a:pt x="4549" y="9721"/>
                </a:lnTo>
                <a:lnTo>
                  <a:pt x="4733" y="9978"/>
                </a:lnTo>
                <a:lnTo>
                  <a:pt x="4953" y="10161"/>
                </a:lnTo>
                <a:lnTo>
                  <a:pt x="5246" y="10344"/>
                </a:lnTo>
                <a:lnTo>
                  <a:pt x="5577" y="10491"/>
                </a:lnTo>
                <a:lnTo>
                  <a:pt x="5687" y="10491"/>
                </a:lnTo>
                <a:lnTo>
                  <a:pt x="5797" y="10418"/>
                </a:lnTo>
                <a:lnTo>
                  <a:pt x="6090" y="10308"/>
                </a:lnTo>
                <a:lnTo>
                  <a:pt x="6090" y="10418"/>
                </a:lnTo>
                <a:lnTo>
                  <a:pt x="6090" y="10528"/>
                </a:lnTo>
                <a:lnTo>
                  <a:pt x="6163" y="10785"/>
                </a:lnTo>
                <a:lnTo>
                  <a:pt x="6310" y="10968"/>
                </a:lnTo>
                <a:lnTo>
                  <a:pt x="6494" y="11188"/>
                </a:lnTo>
                <a:lnTo>
                  <a:pt x="6494" y="11592"/>
                </a:lnTo>
                <a:lnTo>
                  <a:pt x="6420" y="11958"/>
                </a:lnTo>
                <a:lnTo>
                  <a:pt x="6384" y="12105"/>
                </a:lnTo>
                <a:lnTo>
                  <a:pt x="6420" y="12142"/>
                </a:lnTo>
                <a:lnTo>
                  <a:pt x="6457" y="12179"/>
                </a:lnTo>
                <a:lnTo>
                  <a:pt x="6714" y="12289"/>
                </a:lnTo>
                <a:lnTo>
                  <a:pt x="6970" y="12325"/>
                </a:lnTo>
                <a:lnTo>
                  <a:pt x="7227" y="12252"/>
                </a:lnTo>
                <a:lnTo>
                  <a:pt x="7447" y="12142"/>
                </a:lnTo>
                <a:lnTo>
                  <a:pt x="7924" y="12509"/>
                </a:lnTo>
                <a:lnTo>
                  <a:pt x="7484" y="12655"/>
                </a:lnTo>
                <a:lnTo>
                  <a:pt x="7044" y="12802"/>
                </a:lnTo>
                <a:lnTo>
                  <a:pt x="6714" y="12876"/>
                </a:lnTo>
                <a:lnTo>
                  <a:pt x="6604" y="12765"/>
                </a:lnTo>
                <a:lnTo>
                  <a:pt x="6494" y="12582"/>
                </a:lnTo>
                <a:lnTo>
                  <a:pt x="6310" y="12289"/>
                </a:lnTo>
                <a:lnTo>
                  <a:pt x="6090" y="12032"/>
                </a:lnTo>
                <a:lnTo>
                  <a:pt x="5870" y="11812"/>
                </a:lnTo>
                <a:lnTo>
                  <a:pt x="5466" y="11372"/>
                </a:lnTo>
                <a:lnTo>
                  <a:pt x="5100" y="10895"/>
                </a:lnTo>
                <a:lnTo>
                  <a:pt x="5063" y="10858"/>
                </a:lnTo>
                <a:lnTo>
                  <a:pt x="4990" y="10858"/>
                </a:lnTo>
                <a:lnTo>
                  <a:pt x="4953" y="10895"/>
                </a:lnTo>
                <a:lnTo>
                  <a:pt x="4953" y="10931"/>
                </a:lnTo>
                <a:lnTo>
                  <a:pt x="4953" y="11151"/>
                </a:lnTo>
                <a:lnTo>
                  <a:pt x="5026" y="11335"/>
                </a:lnTo>
                <a:lnTo>
                  <a:pt x="5100" y="11518"/>
                </a:lnTo>
                <a:lnTo>
                  <a:pt x="5246" y="11702"/>
                </a:lnTo>
                <a:lnTo>
                  <a:pt x="5540" y="12032"/>
                </a:lnTo>
                <a:lnTo>
                  <a:pt x="5833" y="12325"/>
                </a:lnTo>
                <a:lnTo>
                  <a:pt x="6017" y="12582"/>
                </a:lnTo>
                <a:lnTo>
                  <a:pt x="6200" y="12912"/>
                </a:lnTo>
                <a:lnTo>
                  <a:pt x="5650" y="12949"/>
                </a:lnTo>
                <a:lnTo>
                  <a:pt x="5026" y="12362"/>
                </a:lnTo>
                <a:lnTo>
                  <a:pt x="4659" y="11995"/>
                </a:lnTo>
                <a:lnTo>
                  <a:pt x="4513" y="11812"/>
                </a:lnTo>
                <a:lnTo>
                  <a:pt x="4439" y="11555"/>
                </a:lnTo>
                <a:lnTo>
                  <a:pt x="4403" y="11518"/>
                </a:lnTo>
                <a:lnTo>
                  <a:pt x="4329" y="11482"/>
                </a:lnTo>
                <a:lnTo>
                  <a:pt x="4256" y="11482"/>
                </a:lnTo>
                <a:lnTo>
                  <a:pt x="4219" y="11555"/>
                </a:lnTo>
                <a:lnTo>
                  <a:pt x="4219" y="11665"/>
                </a:lnTo>
                <a:lnTo>
                  <a:pt x="4219" y="11812"/>
                </a:lnTo>
                <a:lnTo>
                  <a:pt x="4293" y="12032"/>
                </a:lnTo>
                <a:lnTo>
                  <a:pt x="4403" y="12252"/>
                </a:lnTo>
                <a:lnTo>
                  <a:pt x="4586" y="12435"/>
                </a:lnTo>
                <a:lnTo>
                  <a:pt x="4953" y="12876"/>
                </a:lnTo>
                <a:lnTo>
                  <a:pt x="4880" y="12876"/>
                </a:lnTo>
                <a:lnTo>
                  <a:pt x="4880" y="12839"/>
                </a:lnTo>
                <a:lnTo>
                  <a:pt x="4880" y="12802"/>
                </a:lnTo>
                <a:lnTo>
                  <a:pt x="4843" y="12765"/>
                </a:lnTo>
                <a:lnTo>
                  <a:pt x="4549" y="12692"/>
                </a:lnTo>
                <a:lnTo>
                  <a:pt x="4439" y="12655"/>
                </a:lnTo>
                <a:lnTo>
                  <a:pt x="4366" y="12545"/>
                </a:lnTo>
                <a:lnTo>
                  <a:pt x="4293" y="12362"/>
                </a:lnTo>
                <a:lnTo>
                  <a:pt x="4073" y="11995"/>
                </a:lnTo>
                <a:lnTo>
                  <a:pt x="3926" y="11848"/>
                </a:lnTo>
                <a:lnTo>
                  <a:pt x="3816" y="11738"/>
                </a:lnTo>
                <a:lnTo>
                  <a:pt x="3816" y="11665"/>
                </a:lnTo>
                <a:lnTo>
                  <a:pt x="3816" y="11592"/>
                </a:lnTo>
                <a:lnTo>
                  <a:pt x="3779" y="11555"/>
                </a:lnTo>
                <a:lnTo>
                  <a:pt x="3742" y="11518"/>
                </a:lnTo>
                <a:lnTo>
                  <a:pt x="3669" y="11555"/>
                </a:lnTo>
                <a:lnTo>
                  <a:pt x="3559" y="11628"/>
                </a:lnTo>
                <a:lnTo>
                  <a:pt x="3522" y="11702"/>
                </a:lnTo>
                <a:lnTo>
                  <a:pt x="3522" y="11848"/>
                </a:lnTo>
                <a:lnTo>
                  <a:pt x="3559" y="11958"/>
                </a:lnTo>
                <a:lnTo>
                  <a:pt x="3669" y="12105"/>
                </a:lnTo>
                <a:lnTo>
                  <a:pt x="3779" y="12252"/>
                </a:lnTo>
                <a:lnTo>
                  <a:pt x="3889" y="12435"/>
                </a:lnTo>
                <a:lnTo>
                  <a:pt x="3963" y="12655"/>
                </a:lnTo>
                <a:lnTo>
                  <a:pt x="3963" y="12655"/>
                </a:lnTo>
                <a:lnTo>
                  <a:pt x="3376" y="12435"/>
                </a:lnTo>
                <a:lnTo>
                  <a:pt x="2825" y="12105"/>
                </a:lnTo>
                <a:lnTo>
                  <a:pt x="2789" y="12069"/>
                </a:lnTo>
                <a:lnTo>
                  <a:pt x="2715" y="11958"/>
                </a:lnTo>
                <a:lnTo>
                  <a:pt x="2605" y="11885"/>
                </a:lnTo>
                <a:lnTo>
                  <a:pt x="2349" y="11812"/>
                </a:lnTo>
                <a:lnTo>
                  <a:pt x="2312" y="11738"/>
                </a:lnTo>
                <a:lnTo>
                  <a:pt x="2165" y="11115"/>
                </a:lnTo>
                <a:lnTo>
                  <a:pt x="2092" y="10748"/>
                </a:lnTo>
                <a:lnTo>
                  <a:pt x="2055" y="10381"/>
                </a:lnTo>
                <a:lnTo>
                  <a:pt x="2055" y="10051"/>
                </a:lnTo>
                <a:lnTo>
                  <a:pt x="2092" y="9868"/>
                </a:lnTo>
                <a:lnTo>
                  <a:pt x="2165" y="9758"/>
                </a:lnTo>
                <a:lnTo>
                  <a:pt x="2238" y="9611"/>
                </a:lnTo>
                <a:lnTo>
                  <a:pt x="2349" y="9538"/>
                </a:lnTo>
                <a:lnTo>
                  <a:pt x="2495" y="9464"/>
                </a:lnTo>
                <a:lnTo>
                  <a:pt x="2679" y="9391"/>
                </a:lnTo>
                <a:lnTo>
                  <a:pt x="2715" y="9391"/>
                </a:lnTo>
                <a:lnTo>
                  <a:pt x="2752" y="9354"/>
                </a:lnTo>
                <a:lnTo>
                  <a:pt x="2789" y="9281"/>
                </a:lnTo>
                <a:lnTo>
                  <a:pt x="2789" y="9207"/>
                </a:lnTo>
                <a:lnTo>
                  <a:pt x="2715" y="9024"/>
                </a:lnTo>
                <a:lnTo>
                  <a:pt x="2605" y="8841"/>
                </a:lnTo>
                <a:lnTo>
                  <a:pt x="2495" y="8694"/>
                </a:lnTo>
                <a:lnTo>
                  <a:pt x="2349" y="8510"/>
                </a:lnTo>
                <a:lnTo>
                  <a:pt x="2055" y="8254"/>
                </a:lnTo>
                <a:lnTo>
                  <a:pt x="1725" y="7960"/>
                </a:lnTo>
                <a:lnTo>
                  <a:pt x="1505" y="7813"/>
                </a:lnTo>
                <a:lnTo>
                  <a:pt x="1285" y="7630"/>
                </a:lnTo>
                <a:lnTo>
                  <a:pt x="1175" y="7447"/>
                </a:lnTo>
                <a:lnTo>
                  <a:pt x="991" y="7300"/>
                </a:lnTo>
                <a:lnTo>
                  <a:pt x="771" y="7153"/>
                </a:lnTo>
                <a:lnTo>
                  <a:pt x="551" y="7117"/>
                </a:lnTo>
                <a:lnTo>
                  <a:pt x="661" y="6566"/>
                </a:lnTo>
                <a:lnTo>
                  <a:pt x="771" y="6089"/>
                </a:lnTo>
                <a:lnTo>
                  <a:pt x="808" y="6016"/>
                </a:lnTo>
                <a:lnTo>
                  <a:pt x="955" y="5943"/>
                </a:lnTo>
                <a:lnTo>
                  <a:pt x="1101" y="5906"/>
                </a:lnTo>
                <a:lnTo>
                  <a:pt x="1248" y="5906"/>
                </a:lnTo>
                <a:lnTo>
                  <a:pt x="1395" y="5943"/>
                </a:lnTo>
                <a:lnTo>
                  <a:pt x="1505" y="6016"/>
                </a:lnTo>
                <a:lnTo>
                  <a:pt x="1615" y="6126"/>
                </a:lnTo>
                <a:lnTo>
                  <a:pt x="1652" y="6236"/>
                </a:lnTo>
                <a:lnTo>
                  <a:pt x="1652" y="6420"/>
                </a:lnTo>
                <a:lnTo>
                  <a:pt x="1652" y="6530"/>
                </a:lnTo>
                <a:lnTo>
                  <a:pt x="1688" y="6566"/>
                </a:lnTo>
                <a:lnTo>
                  <a:pt x="1725" y="6566"/>
                </a:lnTo>
                <a:lnTo>
                  <a:pt x="1945" y="6676"/>
                </a:lnTo>
                <a:lnTo>
                  <a:pt x="2128" y="6786"/>
                </a:lnTo>
                <a:lnTo>
                  <a:pt x="2275" y="6970"/>
                </a:lnTo>
                <a:lnTo>
                  <a:pt x="2385" y="7153"/>
                </a:lnTo>
                <a:lnTo>
                  <a:pt x="2459" y="7227"/>
                </a:lnTo>
                <a:lnTo>
                  <a:pt x="2532" y="7227"/>
                </a:lnTo>
                <a:lnTo>
                  <a:pt x="2605" y="7190"/>
                </a:lnTo>
                <a:lnTo>
                  <a:pt x="2642" y="7080"/>
                </a:lnTo>
                <a:lnTo>
                  <a:pt x="2532" y="5943"/>
                </a:lnTo>
                <a:lnTo>
                  <a:pt x="2752" y="5906"/>
                </a:lnTo>
                <a:lnTo>
                  <a:pt x="3009" y="5796"/>
                </a:lnTo>
                <a:lnTo>
                  <a:pt x="3229" y="5723"/>
                </a:lnTo>
                <a:lnTo>
                  <a:pt x="3449" y="5686"/>
                </a:lnTo>
                <a:lnTo>
                  <a:pt x="3669" y="5649"/>
                </a:lnTo>
                <a:lnTo>
                  <a:pt x="3889" y="5686"/>
                </a:lnTo>
                <a:lnTo>
                  <a:pt x="4293" y="5723"/>
                </a:lnTo>
                <a:lnTo>
                  <a:pt x="5100" y="5723"/>
                </a:lnTo>
                <a:lnTo>
                  <a:pt x="5283" y="5649"/>
                </a:lnTo>
                <a:lnTo>
                  <a:pt x="5503" y="5576"/>
                </a:lnTo>
                <a:lnTo>
                  <a:pt x="5577" y="5539"/>
                </a:lnTo>
                <a:lnTo>
                  <a:pt x="5613" y="5466"/>
                </a:lnTo>
                <a:lnTo>
                  <a:pt x="5613" y="5356"/>
                </a:lnTo>
                <a:lnTo>
                  <a:pt x="5577" y="5282"/>
                </a:lnTo>
                <a:lnTo>
                  <a:pt x="5246" y="4916"/>
                </a:lnTo>
                <a:lnTo>
                  <a:pt x="4880" y="4549"/>
                </a:lnTo>
                <a:lnTo>
                  <a:pt x="4696" y="4365"/>
                </a:lnTo>
                <a:lnTo>
                  <a:pt x="4513" y="4219"/>
                </a:lnTo>
                <a:lnTo>
                  <a:pt x="4293" y="4109"/>
                </a:lnTo>
                <a:lnTo>
                  <a:pt x="4036" y="3999"/>
                </a:lnTo>
                <a:lnTo>
                  <a:pt x="3999" y="3889"/>
                </a:lnTo>
                <a:lnTo>
                  <a:pt x="3963" y="3815"/>
                </a:lnTo>
                <a:lnTo>
                  <a:pt x="3852" y="3742"/>
                </a:lnTo>
                <a:lnTo>
                  <a:pt x="3742" y="3668"/>
                </a:lnTo>
                <a:lnTo>
                  <a:pt x="3376" y="3522"/>
                </a:lnTo>
                <a:lnTo>
                  <a:pt x="3192" y="3448"/>
                </a:lnTo>
                <a:lnTo>
                  <a:pt x="2972" y="3412"/>
                </a:lnTo>
                <a:lnTo>
                  <a:pt x="3412" y="3228"/>
                </a:lnTo>
                <a:lnTo>
                  <a:pt x="3816" y="3045"/>
                </a:lnTo>
                <a:lnTo>
                  <a:pt x="4256" y="2935"/>
                </a:lnTo>
                <a:lnTo>
                  <a:pt x="4696" y="2861"/>
                </a:lnTo>
                <a:lnTo>
                  <a:pt x="5136" y="2788"/>
                </a:lnTo>
                <a:lnTo>
                  <a:pt x="6494" y="2788"/>
                </a:lnTo>
                <a:lnTo>
                  <a:pt x="6567" y="2751"/>
                </a:lnTo>
                <a:lnTo>
                  <a:pt x="6567" y="2678"/>
                </a:lnTo>
                <a:close/>
                <a:moveTo>
                  <a:pt x="5100" y="15590"/>
                </a:moveTo>
                <a:lnTo>
                  <a:pt x="5246" y="15627"/>
                </a:lnTo>
                <a:lnTo>
                  <a:pt x="5503" y="15700"/>
                </a:lnTo>
                <a:lnTo>
                  <a:pt x="5393" y="15737"/>
                </a:lnTo>
                <a:lnTo>
                  <a:pt x="5320" y="15810"/>
                </a:lnTo>
                <a:lnTo>
                  <a:pt x="5246" y="15920"/>
                </a:lnTo>
                <a:lnTo>
                  <a:pt x="5246" y="16030"/>
                </a:lnTo>
                <a:lnTo>
                  <a:pt x="5210" y="16177"/>
                </a:lnTo>
                <a:lnTo>
                  <a:pt x="5246" y="16360"/>
                </a:lnTo>
                <a:lnTo>
                  <a:pt x="5246" y="16434"/>
                </a:lnTo>
                <a:lnTo>
                  <a:pt x="5283" y="16507"/>
                </a:lnTo>
                <a:lnTo>
                  <a:pt x="5356" y="16580"/>
                </a:lnTo>
                <a:lnTo>
                  <a:pt x="5430" y="16617"/>
                </a:lnTo>
                <a:lnTo>
                  <a:pt x="5540" y="16617"/>
                </a:lnTo>
                <a:lnTo>
                  <a:pt x="5870" y="16947"/>
                </a:lnTo>
                <a:lnTo>
                  <a:pt x="6237" y="17167"/>
                </a:lnTo>
                <a:lnTo>
                  <a:pt x="6567" y="17351"/>
                </a:lnTo>
                <a:lnTo>
                  <a:pt x="6750" y="17424"/>
                </a:lnTo>
                <a:lnTo>
                  <a:pt x="3449" y="17387"/>
                </a:lnTo>
                <a:lnTo>
                  <a:pt x="3596" y="17314"/>
                </a:lnTo>
                <a:lnTo>
                  <a:pt x="3926" y="17167"/>
                </a:lnTo>
                <a:lnTo>
                  <a:pt x="4256" y="16984"/>
                </a:lnTo>
                <a:lnTo>
                  <a:pt x="4476" y="16837"/>
                </a:lnTo>
                <a:lnTo>
                  <a:pt x="4696" y="16654"/>
                </a:lnTo>
                <a:lnTo>
                  <a:pt x="4770" y="16690"/>
                </a:lnTo>
                <a:lnTo>
                  <a:pt x="4880" y="16690"/>
                </a:lnTo>
                <a:lnTo>
                  <a:pt x="4953" y="16654"/>
                </a:lnTo>
                <a:lnTo>
                  <a:pt x="5026" y="16580"/>
                </a:lnTo>
                <a:lnTo>
                  <a:pt x="5136" y="16397"/>
                </a:lnTo>
                <a:lnTo>
                  <a:pt x="5210" y="16214"/>
                </a:lnTo>
                <a:lnTo>
                  <a:pt x="5173" y="16103"/>
                </a:lnTo>
                <a:lnTo>
                  <a:pt x="5100" y="16030"/>
                </a:lnTo>
                <a:lnTo>
                  <a:pt x="5063" y="15993"/>
                </a:lnTo>
                <a:lnTo>
                  <a:pt x="5100" y="15773"/>
                </a:lnTo>
                <a:lnTo>
                  <a:pt x="5100" y="15590"/>
                </a:lnTo>
                <a:close/>
                <a:moveTo>
                  <a:pt x="9795" y="0"/>
                </a:moveTo>
                <a:lnTo>
                  <a:pt x="9648" y="74"/>
                </a:lnTo>
                <a:lnTo>
                  <a:pt x="9391" y="110"/>
                </a:lnTo>
                <a:lnTo>
                  <a:pt x="9171" y="220"/>
                </a:lnTo>
                <a:lnTo>
                  <a:pt x="9061" y="294"/>
                </a:lnTo>
                <a:lnTo>
                  <a:pt x="8988" y="404"/>
                </a:lnTo>
                <a:lnTo>
                  <a:pt x="8951" y="514"/>
                </a:lnTo>
                <a:lnTo>
                  <a:pt x="8915" y="661"/>
                </a:lnTo>
                <a:lnTo>
                  <a:pt x="8915" y="771"/>
                </a:lnTo>
                <a:lnTo>
                  <a:pt x="8915" y="881"/>
                </a:lnTo>
                <a:lnTo>
                  <a:pt x="8988" y="1027"/>
                </a:lnTo>
                <a:lnTo>
                  <a:pt x="9025" y="1137"/>
                </a:lnTo>
                <a:lnTo>
                  <a:pt x="8254" y="2348"/>
                </a:lnTo>
                <a:lnTo>
                  <a:pt x="7631" y="2201"/>
                </a:lnTo>
                <a:lnTo>
                  <a:pt x="7007" y="2165"/>
                </a:lnTo>
                <a:lnTo>
                  <a:pt x="6384" y="2165"/>
                </a:lnTo>
                <a:lnTo>
                  <a:pt x="5797" y="2238"/>
                </a:lnTo>
                <a:lnTo>
                  <a:pt x="5650" y="2275"/>
                </a:lnTo>
                <a:lnTo>
                  <a:pt x="5577" y="2385"/>
                </a:lnTo>
                <a:lnTo>
                  <a:pt x="5100" y="2348"/>
                </a:lnTo>
                <a:lnTo>
                  <a:pt x="4623" y="2421"/>
                </a:lnTo>
                <a:lnTo>
                  <a:pt x="4109" y="2495"/>
                </a:lnTo>
                <a:lnTo>
                  <a:pt x="3632" y="2641"/>
                </a:lnTo>
                <a:lnTo>
                  <a:pt x="3192" y="2825"/>
                </a:lnTo>
                <a:lnTo>
                  <a:pt x="2715" y="3045"/>
                </a:lnTo>
                <a:lnTo>
                  <a:pt x="2312" y="3302"/>
                </a:lnTo>
                <a:lnTo>
                  <a:pt x="1945" y="3558"/>
                </a:lnTo>
                <a:lnTo>
                  <a:pt x="1505" y="3925"/>
                </a:lnTo>
                <a:lnTo>
                  <a:pt x="1138" y="4365"/>
                </a:lnTo>
                <a:lnTo>
                  <a:pt x="808" y="4806"/>
                </a:lnTo>
                <a:lnTo>
                  <a:pt x="551" y="5282"/>
                </a:lnTo>
                <a:lnTo>
                  <a:pt x="331" y="5796"/>
                </a:lnTo>
                <a:lnTo>
                  <a:pt x="184" y="6346"/>
                </a:lnTo>
                <a:lnTo>
                  <a:pt x="74" y="6896"/>
                </a:lnTo>
                <a:lnTo>
                  <a:pt x="1" y="7447"/>
                </a:lnTo>
                <a:lnTo>
                  <a:pt x="1" y="7997"/>
                </a:lnTo>
                <a:lnTo>
                  <a:pt x="38" y="8547"/>
                </a:lnTo>
                <a:lnTo>
                  <a:pt x="148" y="9097"/>
                </a:lnTo>
                <a:lnTo>
                  <a:pt x="294" y="9648"/>
                </a:lnTo>
                <a:lnTo>
                  <a:pt x="478" y="10161"/>
                </a:lnTo>
                <a:lnTo>
                  <a:pt x="698" y="10638"/>
                </a:lnTo>
                <a:lnTo>
                  <a:pt x="991" y="11115"/>
                </a:lnTo>
                <a:lnTo>
                  <a:pt x="1358" y="11555"/>
                </a:lnTo>
                <a:lnTo>
                  <a:pt x="1725" y="11958"/>
                </a:lnTo>
                <a:lnTo>
                  <a:pt x="2165" y="12325"/>
                </a:lnTo>
                <a:lnTo>
                  <a:pt x="2679" y="12655"/>
                </a:lnTo>
                <a:lnTo>
                  <a:pt x="3156" y="12912"/>
                </a:lnTo>
                <a:lnTo>
                  <a:pt x="3706" y="13132"/>
                </a:lnTo>
                <a:lnTo>
                  <a:pt x="4256" y="13279"/>
                </a:lnTo>
                <a:lnTo>
                  <a:pt x="4806" y="13389"/>
                </a:lnTo>
                <a:lnTo>
                  <a:pt x="5393" y="13462"/>
                </a:lnTo>
                <a:lnTo>
                  <a:pt x="5943" y="13462"/>
                </a:lnTo>
                <a:lnTo>
                  <a:pt x="6494" y="13426"/>
                </a:lnTo>
                <a:lnTo>
                  <a:pt x="7044" y="13352"/>
                </a:lnTo>
                <a:lnTo>
                  <a:pt x="7594" y="13206"/>
                </a:lnTo>
                <a:lnTo>
                  <a:pt x="8108" y="13022"/>
                </a:lnTo>
                <a:lnTo>
                  <a:pt x="8621" y="12802"/>
                </a:lnTo>
                <a:lnTo>
                  <a:pt x="9098" y="12509"/>
                </a:lnTo>
                <a:lnTo>
                  <a:pt x="9538" y="12215"/>
                </a:lnTo>
                <a:lnTo>
                  <a:pt x="10052" y="11775"/>
                </a:lnTo>
                <a:lnTo>
                  <a:pt x="10492" y="11262"/>
                </a:lnTo>
                <a:lnTo>
                  <a:pt x="10932" y="10711"/>
                </a:lnTo>
                <a:lnTo>
                  <a:pt x="11299" y="10161"/>
                </a:lnTo>
                <a:lnTo>
                  <a:pt x="11629" y="9538"/>
                </a:lnTo>
                <a:lnTo>
                  <a:pt x="11886" y="8914"/>
                </a:lnTo>
                <a:lnTo>
                  <a:pt x="12106" y="8290"/>
                </a:lnTo>
                <a:lnTo>
                  <a:pt x="12179" y="7924"/>
                </a:lnTo>
                <a:lnTo>
                  <a:pt x="12216" y="7593"/>
                </a:lnTo>
                <a:lnTo>
                  <a:pt x="12253" y="7080"/>
                </a:lnTo>
                <a:lnTo>
                  <a:pt x="12216" y="6603"/>
                </a:lnTo>
                <a:lnTo>
                  <a:pt x="12106" y="6126"/>
                </a:lnTo>
                <a:lnTo>
                  <a:pt x="11922" y="5649"/>
                </a:lnTo>
                <a:lnTo>
                  <a:pt x="11739" y="5172"/>
                </a:lnTo>
                <a:lnTo>
                  <a:pt x="11482" y="4732"/>
                </a:lnTo>
                <a:lnTo>
                  <a:pt x="11189" y="4329"/>
                </a:lnTo>
                <a:lnTo>
                  <a:pt x="10859" y="3962"/>
                </a:lnTo>
                <a:lnTo>
                  <a:pt x="10822" y="3852"/>
                </a:lnTo>
                <a:lnTo>
                  <a:pt x="10712" y="3815"/>
                </a:lnTo>
                <a:lnTo>
                  <a:pt x="10272" y="3375"/>
                </a:lnTo>
                <a:lnTo>
                  <a:pt x="10162" y="3302"/>
                </a:lnTo>
                <a:lnTo>
                  <a:pt x="9832" y="3082"/>
                </a:lnTo>
                <a:lnTo>
                  <a:pt x="9501" y="2861"/>
                </a:lnTo>
                <a:lnTo>
                  <a:pt x="9135" y="2678"/>
                </a:lnTo>
                <a:lnTo>
                  <a:pt x="8768" y="2531"/>
                </a:lnTo>
                <a:lnTo>
                  <a:pt x="8804" y="2458"/>
                </a:lnTo>
                <a:lnTo>
                  <a:pt x="8841" y="2421"/>
                </a:lnTo>
                <a:lnTo>
                  <a:pt x="8804" y="2348"/>
                </a:lnTo>
                <a:lnTo>
                  <a:pt x="9171" y="1871"/>
                </a:lnTo>
                <a:lnTo>
                  <a:pt x="9501" y="1394"/>
                </a:lnTo>
                <a:lnTo>
                  <a:pt x="9758" y="1394"/>
                </a:lnTo>
                <a:lnTo>
                  <a:pt x="9868" y="1358"/>
                </a:lnTo>
                <a:lnTo>
                  <a:pt x="9978" y="1284"/>
                </a:lnTo>
                <a:lnTo>
                  <a:pt x="10052" y="1211"/>
                </a:lnTo>
                <a:lnTo>
                  <a:pt x="10602" y="1468"/>
                </a:lnTo>
                <a:lnTo>
                  <a:pt x="11079" y="1798"/>
                </a:lnTo>
                <a:lnTo>
                  <a:pt x="11556" y="2128"/>
                </a:lnTo>
                <a:lnTo>
                  <a:pt x="11996" y="2531"/>
                </a:lnTo>
                <a:lnTo>
                  <a:pt x="12399" y="2972"/>
                </a:lnTo>
                <a:lnTo>
                  <a:pt x="12766" y="3412"/>
                </a:lnTo>
                <a:lnTo>
                  <a:pt x="13060" y="3925"/>
                </a:lnTo>
                <a:lnTo>
                  <a:pt x="13353" y="4439"/>
                </a:lnTo>
                <a:lnTo>
                  <a:pt x="13573" y="4989"/>
                </a:lnTo>
                <a:lnTo>
                  <a:pt x="13757" y="5539"/>
                </a:lnTo>
                <a:lnTo>
                  <a:pt x="13903" y="6126"/>
                </a:lnTo>
                <a:lnTo>
                  <a:pt x="14013" y="6713"/>
                </a:lnTo>
                <a:lnTo>
                  <a:pt x="14087" y="7300"/>
                </a:lnTo>
                <a:lnTo>
                  <a:pt x="14087" y="7887"/>
                </a:lnTo>
                <a:lnTo>
                  <a:pt x="14087" y="8510"/>
                </a:lnTo>
                <a:lnTo>
                  <a:pt x="14013" y="9097"/>
                </a:lnTo>
                <a:lnTo>
                  <a:pt x="13867" y="9758"/>
                </a:lnTo>
                <a:lnTo>
                  <a:pt x="13720" y="10381"/>
                </a:lnTo>
                <a:lnTo>
                  <a:pt x="13463" y="11005"/>
                </a:lnTo>
                <a:lnTo>
                  <a:pt x="13206" y="11592"/>
                </a:lnTo>
                <a:lnTo>
                  <a:pt x="12876" y="12179"/>
                </a:lnTo>
                <a:lnTo>
                  <a:pt x="12473" y="12692"/>
                </a:lnTo>
                <a:lnTo>
                  <a:pt x="12069" y="13206"/>
                </a:lnTo>
                <a:lnTo>
                  <a:pt x="11592" y="13683"/>
                </a:lnTo>
                <a:lnTo>
                  <a:pt x="11079" y="14049"/>
                </a:lnTo>
                <a:lnTo>
                  <a:pt x="10565" y="14416"/>
                </a:lnTo>
                <a:lnTo>
                  <a:pt x="9978" y="14710"/>
                </a:lnTo>
                <a:lnTo>
                  <a:pt x="9391" y="14966"/>
                </a:lnTo>
                <a:lnTo>
                  <a:pt x="8804" y="15150"/>
                </a:lnTo>
                <a:lnTo>
                  <a:pt x="8181" y="15260"/>
                </a:lnTo>
                <a:lnTo>
                  <a:pt x="7557" y="15333"/>
                </a:lnTo>
                <a:lnTo>
                  <a:pt x="6897" y="15370"/>
                </a:lnTo>
                <a:lnTo>
                  <a:pt x="6420" y="15333"/>
                </a:lnTo>
                <a:lnTo>
                  <a:pt x="5943" y="15296"/>
                </a:lnTo>
                <a:lnTo>
                  <a:pt x="5466" y="15186"/>
                </a:lnTo>
                <a:lnTo>
                  <a:pt x="5026" y="15076"/>
                </a:lnTo>
                <a:lnTo>
                  <a:pt x="4549" y="14893"/>
                </a:lnTo>
                <a:lnTo>
                  <a:pt x="4109" y="14673"/>
                </a:lnTo>
                <a:lnTo>
                  <a:pt x="3632" y="14453"/>
                </a:lnTo>
                <a:lnTo>
                  <a:pt x="3669" y="14416"/>
                </a:lnTo>
                <a:lnTo>
                  <a:pt x="3706" y="14343"/>
                </a:lnTo>
                <a:lnTo>
                  <a:pt x="3706" y="14269"/>
                </a:lnTo>
                <a:lnTo>
                  <a:pt x="3706" y="14196"/>
                </a:lnTo>
                <a:lnTo>
                  <a:pt x="3669" y="14123"/>
                </a:lnTo>
                <a:lnTo>
                  <a:pt x="3522" y="14013"/>
                </a:lnTo>
                <a:lnTo>
                  <a:pt x="3376" y="13939"/>
                </a:lnTo>
                <a:lnTo>
                  <a:pt x="3229" y="13903"/>
                </a:lnTo>
                <a:lnTo>
                  <a:pt x="3009" y="13903"/>
                </a:lnTo>
                <a:lnTo>
                  <a:pt x="2899" y="13939"/>
                </a:lnTo>
                <a:lnTo>
                  <a:pt x="2752" y="14013"/>
                </a:lnTo>
                <a:lnTo>
                  <a:pt x="2642" y="14123"/>
                </a:lnTo>
                <a:lnTo>
                  <a:pt x="2605" y="14269"/>
                </a:lnTo>
                <a:lnTo>
                  <a:pt x="2605" y="14416"/>
                </a:lnTo>
                <a:lnTo>
                  <a:pt x="2642" y="14563"/>
                </a:lnTo>
                <a:lnTo>
                  <a:pt x="2715" y="14710"/>
                </a:lnTo>
                <a:lnTo>
                  <a:pt x="2825" y="14820"/>
                </a:lnTo>
                <a:lnTo>
                  <a:pt x="2972" y="14856"/>
                </a:lnTo>
                <a:lnTo>
                  <a:pt x="3119" y="14893"/>
                </a:lnTo>
                <a:lnTo>
                  <a:pt x="3266" y="14856"/>
                </a:lnTo>
                <a:lnTo>
                  <a:pt x="3376" y="14746"/>
                </a:lnTo>
                <a:lnTo>
                  <a:pt x="3522" y="14856"/>
                </a:lnTo>
                <a:lnTo>
                  <a:pt x="4036" y="15150"/>
                </a:lnTo>
                <a:lnTo>
                  <a:pt x="4439" y="15333"/>
                </a:lnTo>
                <a:lnTo>
                  <a:pt x="4806" y="15480"/>
                </a:lnTo>
                <a:lnTo>
                  <a:pt x="4770" y="15553"/>
                </a:lnTo>
                <a:lnTo>
                  <a:pt x="4733" y="15590"/>
                </a:lnTo>
                <a:lnTo>
                  <a:pt x="4659" y="15810"/>
                </a:lnTo>
                <a:lnTo>
                  <a:pt x="4623" y="16030"/>
                </a:lnTo>
                <a:lnTo>
                  <a:pt x="4586" y="16470"/>
                </a:lnTo>
                <a:lnTo>
                  <a:pt x="3963" y="16654"/>
                </a:lnTo>
                <a:lnTo>
                  <a:pt x="3376" y="16910"/>
                </a:lnTo>
                <a:lnTo>
                  <a:pt x="2752" y="17167"/>
                </a:lnTo>
                <a:lnTo>
                  <a:pt x="2128" y="17387"/>
                </a:lnTo>
                <a:lnTo>
                  <a:pt x="2055" y="17424"/>
                </a:lnTo>
                <a:lnTo>
                  <a:pt x="2018" y="17497"/>
                </a:lnTo>
                <a:lnTo>
                  <a:pt x="1982" y="17571"/>
                </a:lnTo>
                <a:lnTo>
                  <a:pt x="1982" y="17644"/>
                </a:lnTo>
                <a:lnTo>
                  <a:pt x="2018" y="17717"/>
                </a:lnTo>
                <a:lnTo>
                  <a:pt x="2055" y="17791"/>
                </a:lnTo>
                <a:lnTo>
                  <a:pt x="2128" y="17828"/>
                </a:lnTo>
                <a:lnTo>
                  <a:pt x="2202" y="17864"/>
                </a:lnTo>
                <a:lnTo>
                  <a:pt x="8401" y="17901"/>
                </a:lnTo>
                <a:lnTo>
                  <a:pt x="8474" y="17901"/>
                </a:lnTo>
                <a:lnTo>
                  <a:pt x="8548" y="17864"/>
                </a:lnTo>
                <a:lnTo>
                  <a:pt x="8621" y="17791"/>
                </a:lnTo>
                <a:lnTo>
                  <a:pt x="8621" y="17717"/>
                </a:lnTo>
                <a:lnTo>
                  <a:pt x="8621" y="17644"/>
                </a:lnTo>
                <a:lnTo>
                  <a:pt x="8621" y="17571"/>
                </a:lnTo>
                <a:lnTo>
                  <a:pt x="8584" y="17497"/>
                </a:lnTo>
                <a:lnTo>
                  <a:pt x="8474" y="17424"/>
                </a:lnTo>
                <a:lnTo>
                  <a:pt x="8108" y="17277"/>
                </a:lnTo>
                <a:lnTo>
                  <a:pt x="7667" y="17167"/>
                </a:lnTo>
                <a:lnTo>
                  <a:pt x="7264" y="17057"/>
                </a:lnTo>
                <a:lnTo>
                  <a:pt x="6860" y="16947"/>
                </a:lnTo>
                <a:lnTo>
                  <a:pt x="6494" y="16764"/>
                </a:lnTo>
                <a:lnTo>
                  <a:pt x="6163" y="16544"/>
                </a:lnTo>
                <a:lnTo>
                  <a:pt x="5907" y="16324"/>
                </a:lnTo>
                <a:lnTo>
                  <a:pt x="5797" y="16214"/>
                </a:lnTo>
                <a:lnTo>
                  <a:pt x="5650" y="16140"/>
                </a:lnTo>
                <a:lnTo>
                  <a:pt x="5650" y="16103"/>
                </a:lnTo>
                <a:lnTo>
                  <a:pt x="5687" y="15920"/>
                </a:lnTo>
                <a:lnTo>
                  <a:pt x="5650" y="15737"/>
                </a:lnTo>
                <a:lnTo>
                  <a:pt x="6127" y="15810"/>
                </a:lnTo>
                <a:lnTo>
                  <a:pt x="6640" y="15847"/>
                </a:lnTo>
                <a:lnTo>
                  <a:pt x="7631" y="15847"/>
                </a:lnTo>
                <a:lnTo>
                  <a:pt x="8218" y="15773"/>
                </a:lnTo>
                <a:lnTo>
                  <a:pt x="8841" y="15627"/>
                </a:lnTo>
                <a:lnTo>
                  <a:pt x="9428" y="15480"/>
                </a:lnTo>
                <a:lnTo>
                  <a:pt x="10015" y="15260"/>
                </a:lnTo>
                <a:lnTo>
                  <a:pt x="10565" y="14966"/>
                </a:lnTo>
                <a:lnTo>
                  <a:pt x="11079" y="14673"/>
                </a:lnTo>
                <a:lnTo>
                  <a:pt x="11592" y="14306"/>
                </a:lnTo>
                <a:lnTo>
                  <a:pt x="12069" y="13903"/>
                </a:lnTo>
                <a:lnTo>
                  <a:pt x="12509" y="13462"/>
                </a:lnTo>
                <a:lnTo>
                  <a:pt x="12913" y="12986"/>
                </a:lnTo>
                <a:lnTo>
                  <a:pt x="13280" y="12472"/>
                </a:lnTo>
                <a:lnTo>
                  <a:pt x="13573" y="11922"/>
                </a:lnTo>
                <a:lnTo>
                  <a:pt x="13867" y="11372"/>
                </a:lnTo>
                <a:lnTo>
                  <a:pt x="14087" y="10785"/>
                </a:lnTo>
                <a:lnTo>
                  <a:pt x="14307" y="10198"/>
                </a:lnTo>
                <a:lnTo>
                  <a:pt x="14417" y="9574"/>
                </a:lnTo>
                <a:lnTo>
                  <a:pt x="14527" y="8951"/>
                </a:lnTo>
                <a:lnTo>
                  <a:pt x="14600" y="8327"/>
                </a:lnTo>
                <a:lnTo>
                  <a:pt x="14600" y="7703"/>
                </a:lnTo>
                <a:lnTo>
                  <a:pt x="14564" y="7080"/>
                </a:lnTo>
                <a:lnTo>
                  <a:pt x="14490" y="6456"/>
                </a:lnTo>
                <a:lnTo>
                  <a:pt x="14380" y="5833"/>
                </a:lnTo>
                <a:lnTo>
                  <a:pt x="14197" y="5209"/>
                </a:lnTo>
                <a:lnTo>
                  <a:pt x="13977" y="4622"/>
                </a:lnTo>
                <a:lnTo>
                  <a:pt x="13720" y="3999"/>
                </a:lnTo>
                <a:lnTo>
                  <a:pt x="13353" y="3412"/>
                </a:lnTo>
                <a:lnTo>
                  <a:pt x="12986" y="2861"/>
                </a:lnTo>
                <a:lnTo>
                  <a:pt x="12509" y="2311"/>
                </a:lnTo>
                <a:lnTo>
                  <a:pt x="12032" y="1834"/>
                </a:lnTo>
                <a:lnTo>
                  <a:pt x="11482" y="1394"/>
                </a:lnTo>
                <a:lnTo>
                  <a:pt x="10895" y="1027"/>
                </a:lnTo>
                <a:lnTo>
                  <a:pt x="10602" y="881"/>
                </a:lnTo>
                <a:lnTo>
                  <a:pt x="10272" y="734"/>
                </a:lnTo>
                <a:lnTo>
                  <a:pt x="10308" y="587"/>
                </a:lnTo>
                <a:lnTo>
                  <a:pt x="10308" y="441"/>
                </a:lnTo>
                <a:lnTo>
                  <a:pt x="10272" y="294"/>
                </a:lnTo>
                <a:lnTo>
                  <a:pt x="10198" y="147"/>
                </a:lnTo>
                <a:lnTo>
                  <a:pt x="10088" y="74"/>
                </a:lnTo>
                <a:lnTo>
                  <a:pt x="9942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752" name="Google Shape;752;p15"/>
          <p:cNvSpPr/>
          <p:nvPr/>
        </p:nvSpPr>
        <p:spPr>
          <a:xfrm>
            <a:off x="2263010" y="4132028"/>
            <a:ext cx="456818" cy="425588"/>
          </a:xfrm>
          <a:custGeom>
            <a:avLst/>
            <a:gdLst/>
            <a:ahLst/>
            <a:cxnLst/>
            <a:rect l="l" t="t" r="r" b="b"/>
            <a:pathLst>
              <a:path w="16105" h="15004" extrusionOk="0">
                <a:moveTo>
                  <a:pt x="13170" y="587"/>
                </a:moveTo>
                <a:lnTo>
                  <a:pt x="13206" y="624"/>
                </a:lnTo>
                <a:lnTo>
                  <a:pt x="13280" y="661"/>
                </a:lnTo>
                <a:lnTo>
                  <a:pt x="13353" y="697"/>
                </a:lnTo>
                <a:lnTo>
                  <a:pt x="13610" y="771"/>
                </a:lnTo>
                <a:lnTo>
                  <a:pt x="13830" y="844"/>
                </a:lnTo>
                <a:lnTo>
                  <a:pt x="14013" y="954"/>
                </a:lnTo>
                <a:lnTo>
                  <a:pt x="14160" y="1174"/>
                </a:lnTo>
                <a:lnTo>
                  <a:pt x="14307" y="1394"/>
                </a:lnTo>
                <a:lnTo>
                  <a:pt x="14343" y="1651"/>
                </a:lnTo>
                <a:lnTo>
                  <a:pt x="14307" y="1908"/>
                </a:lnTo>
                <a:lnTo>
                  <a:pt x="14233" y="2128"/>
                </a:lnTo>
                <a:lnTo>
                  <a:pt x="14087" y="2348"/>
                </a:lnTo>
                <a:lnTo>
                  <a:pt x="13903" y="2531"/>
                </a:lnTo>
                <a:lnTo>
                  <a:pt x="13683" y="2678"/>
                </a:lnTo>
                <a:lnTo>
                  <a:pt x="13463" y="2788"/>
                </a:lnTo>
                <a:lnTo>
                  <a:pt x="13170" y="2825"/>
                </a:lnTo>
                <a:lnTo>
                  <a:pt x="12840" y="2788"/>
                </a:lnTo>
                <a:lnTo>
                  <a:pt x="12656" y="2751"/>
                </a:lnTo>
                <a:lnTo>
                  <a:pt x="12546" y="2715"/>
                </a:lnTo>
                <a:lnTo>
                  <a:pt x="12436" y="2641"/>
                </a:lnTo>
                <a:lnTo>
                  <a:pt x="12363" y="2495"/>
                </a:lnTo>
                <a:lnTo>
                  <a:pt x="12289" y="2495"/>
                </a:lnTo>
                <a:lnTo>
                  <a:pt x="12253" y="2275"/>
                </a:lnTo>
                <a:lnTo>
                  <a:pt x="12253" y="2054"/>
                </a:lnTo>
                <a:lnTo>
                  <a:pt x="12253" y="1871"/>
                </a:lnTo>
                <a:lnTo>
                  <a:pt x="12289" y="1724"/>
                </a:lnTo>
                <a:lnTo>
                  <a:pt x="12399" y="1394"/>
                </a:lnTo>
                <a:lnTo>
                  <a:pt x="12583" y="1064"/>
                </a:lnTo>
                <a:lnTo>
                  <a:pt x="12840" y="807"/>
                </a:lnTo>
                <a:lnTo>
                  <a:pt x="12986" y="697"/>
                </a:lnTo>
                <a:lnTo>
                  <a:pt x="13170" y="587"/>
                </a:lnTo>
                <a:close/>
                <a:moveTo>
                  <a:pt x="9061" y="3338"/>
                </a:moveTo>
                <a:lnTo>
                  <a:pt x="9245" y="3412"/>
                </a:lnTo>
                <a:lnTo>
                  <a:pt x="9245" y="3448"/>
                </a:lnTo>
                <a:lnTo>
                  <a:pt x="9171" y="3632"/>
                </a:lnTo>
                <a:lnTo>
                  <a:pt x="9171" y="3668"/>
                </a:lnTo>
                <a:lnTo>
                  <a:pt x="9135" y="3632"/>
                </a:lnTo>
                <a:lnTo>
                  <a:pt x="9061" y="3522"/>
                </a:lnTo>
                <a:lnTo>
                  <a:pt x="8988" y="3448"/>
                </a:lnTo>
                <a:lnTo>
                  <a:pt x="8988" y="3412"/>
                </a:lnTo>
                <a:lnTo>
                  <a:pt x="8988" y="3375"/>
                </a:lnTo>
                <a:lnTo>
                  <a:pt x="9061" y="3338"/>
                </a:lnTo>
                <a:close/>
                <a:moveTo>
                  <a:pt x="14123" y="440"/>
                </a:moveTo>
                <a:lnTo>
                  <a:pt x="14233" y="477"/>
                </a:lnTo>
                <a:lnTo>
                  <a:pt x="14307" y="587"/>
                </a:lnTo>
                <a:lnTo>
                  <a:pt x="14417" y="661"/>
                </a:lnTo>
                <a:lnTo>
                  <a:pt x="14454" y="807"/>
                </a:lnTo>
                <a:lnTo>
                  <a:pt x="14527" y="807"/>
                </a:lnTo>
                <a:lnTo>
                  <a:pt x="14490" y="624"/>
                </a:lnTo>
                <a:lnTo>
                  <a:pt x="14454" y="477"/>
                </a:lnTo>
                <a:lnTo>
                  <a:pt x="14600" y="551"/>
                </a:lnTo>
                <a:lnTo>
                  <a:pt x="14784" y="624"/>
                </a:lnTo>
                <a:lnTo>
                  <a:pt x="14967" y="771"/>
                </a:lnTo>
                <a:lnTo>
                  <a:pt x="15114" y="881"/>
                </a:lnTo>
                <a:lnTo>
                  <a:pt x="15224" y="1064"/>
                </a:lnTo>
                <a:lnTo>
                  <a:pt x="15334" y="1211"/>
                </a:lnTo>
                <a:lnTo>
                  <a:pt x="15444" y="1578"/>
                </a:lnTo>
                <a:lnTo>
                  <a:pt x="15554" y="1944"/>
                </a:lnTo>
                <a:lnTo>
                  <a:pt x="15627" y="2385"/>
                </a:lnTo>
                <a:lnTo>
                  <a:pt x="15664" y="2568"/>
                </a:lnTo>
                <a:lnTo>
                  <a:pt x="15627" y="2788"/>
                </a:lnTo>
                <a:lnTo>
                  <a:pt x="15591" y="2972"/>
                </a:lnTo>
                <a:lnTo>
                  <a:pt x="15481" y="3118"/>
                </a:lnTo>
                <a:lnTo>
                  <a:pt x="15187" y="3412"/>
                </a:lnTo>
                <a:lnTo>
                  <a:pt x="14930" y="3595"/>
                </a:lnTo>
                <a:lnTo>
                  <a:pt x="14600" y="3705"/>
                </a:lnTo>
                <a:lnTo>
                  <a:pt x="14270" y="3779"/>
                </a:lnTo>
                <a:lnTo>
                  <a:pt x="13940" y="3815"/>
                </a:lnTo>
                <a:lnTo>
                  <a:pt x="13720" y="3779"/>
                </a:lnTo>
                <a:lnTo>
                  <a:pt x="13500" y="3742"/>
                </a:lnTo>
                <a:lnTo>
                  <a:pt x="13316" y="3668"/>
                </a:lnTo>
                <a:lnTo>
                  <a:pt x="13133" y="3595"/>
                </a:lnTo>
                <a:lnTo>
                  <a:pt x="12950" y="3485"/>
                </a:lnTo>
                <a:lnTo>
                  <a:pt x="12803" y="3338"/>
                </a:lnTo>
                <a:lnTo>
                  <a:pt x="12656" y="3192"/>
                </a:lnTo>
                <a:lnTo>
                  <a:pt x="12546" y="3045"/>
                </a:lnTo>
                <a:lnTo>
                  <a:pt x="12840" y="3118"/>
                </a:lnTo>
                <a:lnTo>
                  <a:pt x="13133" y="3155"/>
                </a:lnTo>
                <a:lnTo>
                  <a:pt x="13426" y="3118"/>
                </a:lnTo>
                <a:lnTo>
                  <a:pt x="13720" y="3045"/>
                </a:lnTo>
                <a:lnTo>
                  <a:pt x="13977" y="2935"/>
                </a:lnTo>
                <a:lnTo>
                  <a:pt x="14233" y="2751"/>
                </a:lnTo>
                <a:lnTo>
                  <a:pt x="14417" y="2495"/>
                </a:lnTo>
                <a:lnTo>
                  <a:pt x="14600" y="2238"/>
                </a:lnTo>
                <a:lnTo>
                  <a:pt x="14674" y="1981"/>
                </a:lnTo>
                <a:lnTo>
                  <a:pt x="14710" y="1724"/>
                </a:lnTo>
                <a:lnTo>
                  <a:pt x="14674" y="1468"/>
                </a:lnTo>
                <a:lnTo>
                  <a:pt x="14600" y="1211"/>
                </a:lnTo>
                <a:lnTo>
                  <a:pt x="14490" y="991"/>
                </a:lnTo>
                <a:lnTo>
                  <a:pt x="14343" y="771"/>
                </a:lnTo>
                <a:lnTo>
                  <a:pt x="14160" y="587"/>
                </a:lnTo>
                <a:lnTo>
                  <a:pt x="13940" y="440"/>
                </a:lnTo>
                <a:close/>
                <a:moveTo>
                  <a:pt x="13757" y="0"/>
                </a:moveTo>
                <a:lnTo>
                  <a:pt x="13610" y="74"/>
                </a:lnTo>
                <a:lnTo>
                  <a:pt x="13353" y="110"/>
                </a:lnTo>
                <a:lnTo>
                  <a:pt x="13133" y="147"/>
                </a:lnTo>
                <a:lnTo>
                  <a:pt x="12913" y="257"/>
                </a:lnTo>
                <a:lnTo>
                  <a:pt x="12729" y="404"/>
                </a:lnTo>
                <a:lnTo>
                  <a:pt x="12509" y="551"/>
                </a:lnTo>
                <a:lnTo>
                  <a:pt x="12363" y="734"/>
                </a:lnTo>
                <a:lnTo>
                  <a:pt x="12216" y="917"/>
                </a:lnTo>
                <a:lnTo>
                  <a:pt x="12069" y="1137"/>
                </a:lnTo>
                <a:lnTo>
                  <a:pt x="11996" y="1321"/>
                </a:lnTo>
                <a:lnTo>
                  <a:pt x="11922" y="1578"/>
                </a:lnTo>
                <a:lnTo>
                  <a:pt x="11849" y="1798"/>
                </a:lnTo>
                <a:lnTo>
                  <a:pt x="11849" y="2054"/>
                </a:lnTo>
                <a:lnTo>
                  <a:pt x="11849" y="2275"/>
                </a:lnTo>
                <a:lnTo>
                  <a:pt x="11886" y="2531"/>
                </a:lnTo>
                <a:lnTo>
                  <a:pt x="11959" y="2751"/>
                </a:lnTo>
                <a:lnTo>
                  <a:pt x="12033" y="2972"/>
                </a:lnTo>
                <a:lnTo>
                  <a:pt x="12143" y="3192"/>
                </a:lnTo>
                <a:lnTo>
                  <a:pt x="12253" y="3375"/>
                </a:lnTo>
                <a:lnTo>
                  <a:pt x="12399" y="3558"/>
                </a:lnTo>
                <a:lnTo>
                  <a:pt x="12583" y="3705"/>
                </a:lnTo>
                <a:lnTo>
                  <a:pt x="12766" y="3852"/>
                </a:lnTo>
                <a:lnTo>
                  <a:pt x="12986" y="3999"/>
                </a:lnTo>
                <a:lnTo>
                  <a:pt x="13206" y="4072"/>
                </a:lnTo>
                <a:lnTo>
                  <a:pt x="13426" y="4145"/>
                </a:lnTo>
                <a:lnTo>
                  <a:pt x="13683" y="4219"/>
                </a:lnTo>
                <a:lnTo>
                  <a:pt x="14123" y="4219"/>
                </a:lnTo>
                <a:lnTo>
                  <a:pt x="14564" y="4145"/>
                </a:lnTo>
                <a:lnTo>
                  <a:pt x="15004" y="3999"/>
                </a:lnTo>
                <a:lnTo>
                  <a:pt x="15371" y="3779"/>
                </a:lnTo>
                <a:lnTo>
                  <a:pt x="15591" y="3632"/>
                </a:lnTo>
                <a:lnTo>
                  <a:pt x="15737" y="3448"/>
                </a:lnTo>
                <a:lnTo>
                  <a:pt x="15884" y="3265"/>
                </a:lnTo>
                <a:lnTo>
                  <a:pt x="15994" y="3045"/>
                </a:lnTo>
                <a:lnTo>
                  <a:pt x="16067" y="2788"/>
                </a:lnTo>
                <a:lnTo>
                  <a:pt x="16104" y="2495"/>
                </a:lnTo>
                <a:lnTo>
                  <a:pt x="16067" y="2238"/>
                </a:lnTo>
                <a:lnTo>
                  <a:pt x="15994" y="1981"/>
                </a:lnTo>
                <a:lnTo>
                  <a:pt x="15884" y="1431"/>
                </a:lnTo>
                <a:lnTo>
                  <a:pt x="15774" y="1174"/>
                </a:lnTo>
                <a:lnTo>
                  <a:pt x="15664" y="954"/>
                </a:lnTo>
                <a:lnTo>
                  <a:pt x="15517" y="734"/>
                </a:lnTo>
                <a:lnTo>
                  <a:pt x="15371" y="551"/>
                </a:lnTo>
                <a:lnTo>
                  <a:pt x="15150" y="367"/>
                </a:lnTo>
                <a:lnTo>
                  <a:pt x="14930" y="220"/>
                </a:lnTo>
                <a:lnTo>
                  <a:pt x="14637" y="74"/>
                </a:lnTo>
                <a:lnTo>
                  <a:pt x="14270" y="0"/>
                </a:lnTo>
                <a:close/>
                <a:moveTo>
                  <a:pt x="11115" y="4549"/>
                </a:moveTo>
                <a:lnTo>
                  <a:pt x="11446" y="4842"/>
                </a:lnTo>
                <a:lnTo>
                  <a:pt x="11299" y="4952"/>
                </a:lnTo>
                <a:lnTo>
                  <a:pt x="11115" y="4916"/>
                </a:lnTo>
                <a:lnTo>
                  <a:pt x="10932" y="4916"/>
                </a:lnTo>
                <a:lnTo>
                  <a:pt x="10639" y="4952"/>
                </a:lnTo>
                <a:lnTo>
                  <a:pt x="10859" y="4732"/>
                </a:lnTo>
                <a:lnTo>
                  <a:pt x="11115" y="4549"/>
                </a:lnTo>
                <a:close/>
                <a:moveTo>
                  <a:pt x="6860" y="3632"/>
                </a:moveTo>
                <a:lnTo>
                  <a:pt x="7007" y="3668"/>
                </a:lnTo>
                <a:lnTo>
                  <a:pt x="7044" y="3705"/>
                </a:lnTo>
                <a:lnTo>
                  <a:pt x="7044" y="3742"/>
                </a:lnTo>
                <a:lnTo>
                  <a:pt x="7044" y="3779"/>
                </a:lnTo>
                <a:lnTo>
                  <a:pt x="7080" y="3852"/>
                </a:lnTo>
                <a:lnTo>
                  <a:pt x="7191" y="3889"/>
                </a:lnTo>
                <a:lnTo>
                  <a:pt x="7374" y="3889"/>
                </a:lnTo>
                <a:lnTo>
                  <a:pt x="7411" y="3925"/>
                </a:lnTo>
                <a:lnTo>
                  <a:pt x="7447" y="4035"/>
                </a:lnTo>
                <a:lnTo>
                  <a:pt x="7484" y="4145"/>
                </a:lnTo>
                <a:lnTo>
                  <a:pt x="7484" y="4255"/>
                </a:lnTo>
                <a:lnTo>
                  <a:pt x="7447" y="4512"/>
                </a:lnTo>
                <a:lnTo>
                  <a:pt x="7374" y="4769"/>
                </a:lnTo>
                <a:lnTo>
                  <a:pt x="7227" y="5026"/>
                </a:lnTo>
                <a:lnTo>
                  <a:pt x="7154" y="5136"/>
                </a:lnTo>
                <a:lnTo>
                  <a:pt x="7044" y="5209"/>
                </a:lnTo>
                <a:lnTo>
                  <a:pt x="6934" y="5246"/>
                </a:lnTo>
                <a:lnTo>
                  <a:pt x="6787" y="5246"/>
                </a:lnTo>
                <a:lnTo>
                  <a:pt x="6787" y="4989"/>
                </a:lnTo>
                <a:lnTo>
                  <a:pt x="6750" y="4769"/>
                </a:lnTo>
                <a:lnTo>
                  <a:pt x="6640" y="4549"/>
                </a:lnTo>
                <a:lnTo>
                  <a:pt x="6494" y="4329"/>
                </a:lnTo>
                <a:lnTo>
                  <a:pt x="6310" y="4145"/>
                </a:lnTo>
                <a:lnTo>
                  <a:pt x="6090" y="4035"/>
                </a:lnTo>
                <a:lnTo>
                  <a:pt x="6090" y="3925"/>
                </a:lnTo>
                <a:lnTo>
                  <a:pt x="6163" y="3852"/>
                </a:lnTo>
                <a:lnTo>
                  <a:pt x="6237" y="3779"/>
                </a:lnTo>
                <a:lnTo>
                  <a:pt x="6347" y="3742"/>
                </a:lnTo>
                <a:lnTo>
                  <a:pt x="6567" y="3705"/>
                </a:lnTo>
                <a:lnTo>
                  <a:pt x="6860" y="3632"/>
                </a:lnTo>
                <a:close/>
                <a:moveTo>
                  <a:pt x="6530" y="3192"/>
                </a:moveTo>
                <a:lnTo>
                  <a:pt x="6494" y="3228"/>
                </a:lnTo>
                <a:lnTo>
                  <a:pt x="6457" y="3302"/>
                </a:lnTo>
                <a:lnTo>
                  <a:pt x="6457" y="3338"/>
                </a:lnTo>
                <a:lnTo>
                  <a:pt x="6457" y="3412"/>
                </a:lnTo>
                <a:lnTo>
                  <a:pt x="6200" y="3485"/>
                </a:lnTo>
                <a:lnTo>
                  <a:pt x="5980" y="3558"/>
                </a:lnTo>
                <a:lnTo>
                  <a:pt x="5797" y="3742"/>
                </a:lnTo>
                <a:lnTo>
                  <a:pt x="5760" y="3815"/>
                </a:lnTo>
                <a:lnTo>
                  <a:pt x="5687" y="3925"/>
                </a:lnTo>
                <a:lnTo>
                  <a:pt x="5687" y="4035"/>
                </a:lnTo>
                <a:lnTo>
                  <a:pt x="5687" y="4072"/>
                </a:lnTo>
                <a:lnTo>
                  <a:pt x="5797" y="4219"/>
                </a:lnTo>
                <a:lnTo>
                  <a:pt x="5907" y="4292"/>
                </a:lnTo>
                <a:lnTo>
                  <a:pt x="6053" y="4365"/>
                </a:lnTo>
                <a:lnTo>
                  <a:pt x="6163" y="4439"/>
                </a:lnTo>
                <a:lnTo>
                  <a:pt x="6274" y="4512"/>
                </a:lnTo>
                <a:lnTo>
                  <a:pt x="6347" y="4622"/>
                </a:lnTo>
                <a:lnTo>
                  <a:pt x="6420" y="4769"/>
                </a:lnTo>
                <a:lnTo>
                  <a:pt x="6494" y="5026"/>
                </a:lnTo>
                <a:lnTo>
                  <a:pt x="6457" y="5282"/>
                </a:lnTo>
                <a:lnTo>
                  <a:pt x="6494" y="5392"/>
                </a:lnTo>
                <a:lnTo>
                  <a:pt x="6530" y="5466"/>
                </a:lnTo>
                <a:lnTo>
                  <a:pt x="6750" y="5539"/>
                </a:lnTo>
                <a:lnTo>
                  <a:pt x="6934" y="5539"/>
                </a:lnTo>
                <a:lnTo>
                  <a:pt x="7117" y="5503"/>
                </a:lnTo>
                <a:lnTo>
                  <a:pt x="7264" y="5429"/>
                </a:lnTo>
                <a:lnTo>
                  <a:pt x="7411" y="5282"/>
                </a:lnTo>
                <a:lnTo>
                  <a:pt x="7521" y="5136"/>
                </a:lnTo>
                <a:lnTo>
                  <a:pt x="7631" y="4952"/>
                </a:lnTo>
                <a:lnTo>
                  <a:pt x="7704" y="4769"/>
                </a:lnTo>
                <a:lnTo>
                  <a:pt x="7741" y="4585"/>
                </a:lnTo>
                <a:lnTo>
                  <a:pt x="7777" y="4365"/>
                </a:lnTo>
                <a:lnTo>
                  <a:pt x="7777" y="4145"/>
                </a:lnTo>
                <a:lnTo>
                  <a:pt x="7777" y="3925"/>
                </a:lnTo>
                <a:lnTo>
                  <a:pt x="7704" y="3779"/>
                </a:lnTo>
                <a:lnTo>
                  <a:pt x="7631" y="3668"/>
                </a:lnTo>
                <a:lnTo>
                  <a:pt x="7484" y="3595"/>
                </a:lnTo>
                <a:lnTo>
                  <a:pt x="7337" y="3595"/>
                </a:lnTo>
                <a:lnTo>
                  <a:pt x="7301" y="3485"/>
                </a:lnTo>
                <a:lnTo>
                  <a:pt x="7227" y="3448"/>
                </a:lnTo>
                <a:lnTo>
                  <a:pt x="7044" y="3375"/>
                </a:lnTo>
                <a:lnTo>
                  <a:pt x="6824" y="3302"/>
                </a:lnTo>
                <a:lnTo>
                  <a:pt x="6677" y="3228"/>
                </a:lnTo>
                <a:lnTo>
                  <a:pt x="6567" y="3192"/>
                </a:lnTo>
                <a:close/>
                <a:moveTo>
                  <a:pt x="11739" y="5136"/>
                </a:moveTo>
                <a:lnTo>
                  <a:pt x="12179" y="5686"/>
                </a:lnTo>
                <a:lnTo>
                  <a:pt x="11776" y="5796"/>
                </a:lnTo>
                <a:lnTo>
                  <a:pt x="11409" y="6016"/>
                </a:lnTo>
                <a:lnTo>
                  <a:pt x="11042" y="6236"/>
                </a:lnTo>
                <a:lnTo>
                  <a:pt x="10895" y="6383"/>
                </a:lnTo>
                <a:lnTo>
                  <a:pt x="10785" y="6566"/>
                </a:lnTo>
                <a:lnTo>
                  <a:pt x="10749" y="6640"/>
                </a:lnTo>
                <a:lnTo>
                  <a:pt x="10785" y="6676"/>
                </a:lnTo>
                <a:lnTo>
                  <a:pt x="10859" y="6713"/>
                </a:lnTo>
                <a:lnTo>
                  <a:pt x="10932" y="6713"/>
                </a:lnTo>
                <a:lnTo>
                  <a:pt x="11262" y="6493"/>
                </a:lnTo>
                <a:lnTo>
                  <a:pt x="11556" y="6310"/>
                </a:lnTo>
                <a:lnTo>
                  <a:pt x="11849" y="6199"/>
                </a:lnTo>
                <a:lnTo>
                  <a:pt x="12143" y="6089"/>
                </a:lnTo>
                <a:lnTo>
                  <a:pt x="12253" y="6053"/>
                </a:lnTo>
                <a:lnTo>
                  <a:pt x="12363" y="6016"/>
                </a:lnTo>
                <a:lnTo>
                  <a:pt x="12399" y="5979"/>
                </a:lnTo>
                <a:lnTo>
                  <a:pt x="12619" y="6456"/>
                </a:lnTo>
                <a:lnTo>
                  <a:pt x="12840" y="6896"/>
                </a:lnTo>
                <a:lnTo>
                  <a:pt x="12803" y="6933"/>
                </a:lnTo>
                <a:lnTo>
                  <a:pt x="12326" y="7043"/>
                </a:lnTo>
                <a:lnTo>
                  <a:pt x="11812" y="7117"/>
                </a:lnTo>
                <a:lnTo>
                  <a:pt x="11299" y="7117"/>
                </a:lnTo>
                <a:lnTo>
                  <a:pt x="10749" y="7080"/>
                </a:lnTo>
                <a:lnTo>
                  <a:pt x="10675" y="7117"/>
                </a:lnTo>
                <a:lnTo>
                  <a:pt x="10639" y="7153"/>
                </a:lnTo>
                <a:lnTo>
                  <a:pt x="10639" y="7227"/>
                </a:lnTo>
                <a:lnTo>
                  <a:pt x="10712" y="7300"/>
                </a:lnTo>
                <a:lnTo>
                  <a:pt x="10932" y="7373"/>
                </a:lnTo>
                <a:lnTo>
                  <a:pt x="11189" y="7447"/>
                </a:lnTo>
                <a:lnTo>
                  <a:pt x="11702" y="7483"/>
                </a:lnTo>
                <a:lnTo>
                  <a:pt x="11959" y="7483"/>
                </a:lnTo>
                <a:lnTo>
                  <a:pt x="12216" y="7447"/>
                </a:lnTo>
                <a:lnTo>
                  <a:pt x="12583" y="7373"/>
                </a:lnTo>
                <a:lnTo>
                  <a:pt x="12693" y="7373"/>
                </a:lnTo>
                <a:lnTo>
                  <a:pt x="12766" y="7337"/>
                </a:lnTo>
                <a:lnTo>
                  <a:pt x="12803" y="7410"/>
                </a:lnTo>
                <a:lnTo>
                  <a:pt x="12840" y="7447"/>
                </a:lnTo>
                <a:lnTo>
                  <a:pt x="12876" y="7483"/>
                </a:lnTo>
                <a:lnTo>
                  <a:pt x="12986" y="7520"/>
                </a:lnTo>
                <a:lnTo>
                  <a:pt x="13023" y="7777"/>
                </a:lnTo>
                <a:lnTo>
                  <a:pt x="13060" y="8070"/>
                </a:lnTo>
                <a:lnTo>
                  <a:pt x="12986" y="8107"/>
                </a:lnTo>
                <a:lnTo>
                  <a:pt x="12693" y="7997"/>
                </a:lnTo>
                <a:lnTo>
                  <a:pt x="12473" y="7887"/>
                </a:lnTo>
                <a:lnTo>
                  <a:pt x="12253" y="7777"/>
                </a:lnTo>
                <a:lnTo>
                  <a:pt x="11886" y="7777"/>
                </a:lnTo>
                <a:lnTo>
                  <a:pt x="11776" y="7813"/>
                </a:lnTo>
                <a:lnTo>
                  <a:pt x="11226" y="7777"/>
                </a:lnTo>
                <a:lnTo>
                  <a:pt x="10895" y="7740"/>
                </a:lnTo>
                <a:lnTo>
                  <a:pt x="10749" y="7740"/>
                </a:lnTo>
                <a:lnTo>
                  <a:pt x="10675" y="7703"/>
                </a:lnTo>
                <a:lnTo>
                  <a:pt x="10565" y="7483"/>
                </a:lnTo>
                <a:lnTo>
                  <a:pt x="10529" y="7483"/>
                </a:lnTo>
                <a:lnTo>
                  <a:pt x="10529" y="7520"/>
                </a:lnTo>
                <a:lnTo>
                  <a:pt x="10529" y="7887"/>
                </a:lnTo>
                <a:lnTo>
                  <a:pt x="10529" y="7960"/>
                </a:lnTo>
                <a:lnTo>
                  <a:pt x="10602" y="7997"/>
                </a:lnTo>
                <a:lnTo>
                  <a:pt x="11042" y="8107"/>
                </a:lnTo>
                <a:lnTo>
                  <a:pt x="11482" y="8144"/>
                </a:lnTo>
                <a:lnTo>
                  <a:pt x="11482" y="8327"/>
                </a:lnTo>
                <a:lnTo>
                  <a:pt x="11519" y="8474"/>
                </a:lnTo>
                <a:lnTo>
                  <a:pt x="11592" y="8547"/>
                </a:lnTo>
                <a:lnTo>
                  <a:pt x="11629" y="8584"/>
                </a:lnTo>
                <a:lnTo>
                  <a:pt x="11776" y="8657"/>
                </a:lnTo>
                <a:lnTo>
                  <a:pt x="11959" y="8767"/>
                </a:lnTo>
                <a:lnTo>
                  <a:pt x="11409" y="8657"/>
                </a:lnTo>
                <a:lnTo>
                  <a:pt x="10969" y="8474"/>
                </a:lnTo>
                <a:lnTo>
                  <a:pt x="10712" y="8437"/>
                </a:lnTo>
                <a:lnTo>
                  <a:pt x="10455" y="8400"/>
                </a:lnTo>
                <a:lnTo>
                  <a:pt x="10198" y="8217"/>
                </a:lnTo>
                <a:lnTo>
                  <a:pt x="10052" y="8180"/>
                </a:lnTo>
                <a:lnTo>
                  <a:pt x="9942" y="8144"/>
                </a:lnTo>
                <a:lnTo>
                  <a:pt x="9722" y="8180"/>
                </a:lnTo>
                <a:lnTo>
                  <a:pt x="9575" y="8254"/>
                </a:lnTo>
                <a:lnTo>
                  <a:pt x="9465" y="8364"/>
                </a:lnTo>
                <a:lnTo>
                  <a:pt x="9355" y="8510"/>
                </a:lnTo>
                <a:lnTo>
                  <a:pt x="9245" y="8584"/>
                </a:lnTo>
                <a:lnTo>
                  <a:pt x="9098" y="8620"/>
                </a:lnTo>
                <a:lnTo>
                  <a:pt x="8841" y="8584"/>
                </a:lnTo>
                <a:lnTo>
                  <a:pt x="8621" y="8620"/>
                </a:lnTo>
                <a:lnTo>
                  <a:pt x="8401" y="8694"/>
                </a:lnTo>
                <a:lnTo>
                  <a:pt x="8181" y="8804"/>
                </a:lnTo>
                <a:lnTo>
                  <a:pt x="7924" y="8804"/>
                </a:lnTo>
                <a:lnTo>
                  <a:pt x="7851" y="8767"/>
                </a:lnTo>
                <a:lnTo>
                  <a:pt x="7814" y="8730"/>
                </a:lnTo>
                <a:lnTo>
                  <a:pt x="7814" y="8694"/>
                </a:lnTo>
                <a:lnTo>
                  <a:pt x="7887" y="8620"/>
                </a:lnTo>
                <a:lnTo>
                  <a:pt x="7998" y="8510"/>
                </a:lnTo>
                <a:lnTo>
                  <a:pt x="8144" y="8437"/>
                </a:lnTo>
                <a:lnTo>
                  <a:pt x="8401" y="8327"/>
                </a:lnTo>
                <a:lnTo>
                  <a:pt x="8731" y="8180"/>
                </a:lnTo>
                <a:lnTo>
                  <a:pt x="8915" y="8070"/>
                </a:lnTo>
                <a:lnTo>
                  <a:pt x="9025" y="7924"/>
                </a:lnTo>
                <a:lnTo>
                  <a:pt x="9135" y="7777"/>
                </a:lnTo>
                <a:lnTo>
                  <a:pt x="9208" y="7630"/>
                </a:lnTo>
                <a:lnTo>
                  <a:pt x="9208" y="7447"/>
                </a:lnTo>
                <a:lnTo>
                  <a:pt x="9171" y="7227"/>
                </a:lnTo>
                <a:lnTo>
                  <a:pt x="9098" y="7117"/>
                </a:lnTo>
                <a:lnTo>
                  <a:pt x="8988" y="7006"/>
                </a:lnTo>
                <a:lnTo>
                  <a:pt x="8841" y="6896"/>
                </a:lnTo>
                <a:lnTo>
                  <a:pt x="8694" y="6860"/>
                </a:lnTo>
                <a:lnTo>
                  <a:pt x="8548" y="6823"/>
                </a:lnTo>
                <a:lnTo>
                  <a:pt x="8401" y="6823"/>
                </a:lnTo>
                <a:lnTo>
                  <a:pt x="8254" y="6860"/>
                </a:lnTo>
                <a:lnTo>
                  <a:pt x="8108" y="6933"/>
                </a:lnTo>
                <a:lnTo>
                  <a:pt x="7924" y="7117"/>
                </a:lnTo>
                <a:lnTo>
                  <a:pt x="7924" y="7117"/>
                </a:lnTo>
                <a:lnTo>
                  <a:pt x="7998" y="6970"/>
                </a:lnTo>
                <a:lnTo>
                  <a:pt x="8108" y="6860"/>
                </a:lnTo>
                <a:lnTo>
                  <a:pt x="8291" y="6603"/>
                </a:lnTo>
                <a:lnTo>
                  <a:pt x="8511" y="6383"/>
                </a:lnTo>
                <a:lnTo>
                  <a:pt x="8768" y="6126"/>
                </a:lnTo>
                <a:lnTo>
                  <a:pt x="8951" y="5943"/>
                </a:lnTo>
                <a:lnTo>
                  <a:pt x="9135" y="5796"/>
                </a:lnTo>
                <a:lnTo>
                  <a:pt x="9171" y="5796"/>
                </a:lnTo>
                <a:lnTo>
                  <a:pt x="9391" y="5759"/>
                </a:lnTo>
                <a:lnTo>
                  <a:pt x="9612" y="5686"/>
                </a:lnTo>
                <a:lnTo>
                  <a:pt x="10052" y="5539"/>
                </a:lnTo>
                <a:lnTo>
                  <a:pt x="10455" y="5356"/>
                </a:lnTo>
                <a:lnTo>
                  <a:pt x="10639" y="5282"/>
                </a:lnTo>
                <a:lnTo>
                  <a:pt x="10895" y="5246"/>
                </a:lnTo>
                <a:lnTo>
                  <a:pt x="10895" y="5246"/>
                </a:lnTo>
                <a:lnTo>
                  <a:pt x="10602" y="5503"/>
                </a:lnTo>
                <a:lnTo>
                  <a:pt x="10492" y="5649"/>
                </a:lnTo>
                <a:lnTo>
                  <a:pt x="10419" y="5833"/>
                </a:lnTo>
                <a:lnTo>
                  <a:pt x="10455" y="5869"/>
                </a:lnTo>
                <a:lnTo>
                  <a:pt x="10639" y="5796"/>
                </a:lnTo>
                <a:lnTo>
                  <a:pt x="10822" y="5723"/>
                </a:lnTo>
                <a:lnTo>
                  <a:pt x="11152" y="5503"/>
                </a:lnTo>
                <a:lnTo>
                  <a:pt x="11739" y="5136"/>
                </a:lnTo>
                <a:close/>
                <a:moveTo>
                  <a:pt x="11996" y="8254"/>
                </a:moveTo>
                <a:lnTo>
                  <a:pt x="12546" y="8400"/>
                </a:lnTo>
                <a:lnTo>
                  <a:pt x="12729" y="8584"/>
                </a:lnTo>
                <a:lnTo>
                  <a:pt x="12803" y="8620"/>
                </a:lnTo>
                <a:lnTo>
                  <a:pt x="12876" y="8657"/>
                </a:lnTo>
                <a:lnTo>
                  <a:pt x="12950" y="8620"/>
                </a:lnTo>
                <a:lnTo>
                  <a:pt x="13023" y="8584"/>
                </a:lnTo>
                <a:lnTo>
                  <a:pt x="12950" y="9024"/>
                </a:lnTo>
                <a:lnTo>
                  <a:pt x="12509" y="8914"/>
                </a:lnTo>
                <a:lnTo>
                  <a:pt x="12399" y="8657"/>
                </a:lnTo>
                <a:lnTo>
                  <a:pt x="12216" y="8474"/>
                </a:lnTo>
                <a:lnTo>
                  <a:pt x="12033" y="8327"/>
                </a:lnTo>
                <a:lnTo>
                  <a:pt x="11959" y="8290"/>
                </a:lnTo>
                <a:lnTo>
                  <a:pt x="11996" y="8254"/>
                </a:lnTo>
                <a:close/>
                <a:moveTo>
                  <a:pt x="10932" y="8841"/>
                </a:moveTo>
                <a:lnTo>
                  <a:pt x="11519" y="9097"/>
                </a:lnTo>
                <a:lnTo>
                  <a:pt x="12106" y="9244"/>
                </a:lnTo>
                <a:lnTo>
                  <a:pt x="12033" y="9391"/>
                </a:lnTo>
                <a:lnTo>
                  <a:pt x="11922" y="9537"/>
                </a:lnTo>
                <a:lnTo>
                  <a:pt x="11776" y="9611"/>
                </a:lnTo>
                <a:lnTo>
                  <a:pt x="11702" y="9611"/>
                </a:lnTo>
                <a:lnTo>
                  <a:pt x="11629" y="9574"/>
                </a:lnTo>
                <a:lnTo>
                  <a:pt x="11519" y="9537"/>
                </a:lnTo>
                <a:lnTo>
                  <a:pt x="11409" y="9427"/>
                </a:lnTo>
                <a:lnTo>
                  <a:pt x="11226" y="9244"/>
                </a:lnTo>
                <a:lnTo>
                  <a:pt x="10932" y="8841"/>
                </a:lnTo>
                <a:close/>
                <a:moveTo>
                  <a:pt x="12509" y="9354"/>
                </a:moveTo>
                <a:lnTo>
                  <a:pt x="12876" y="9391"/>
                </a:lnTo>
                <a:lnTo>
                  <a:pt x="12656" y="10161"/>
                </a:lnTo>
                <a:lnTo>
                  <a:pt x="12583" y="10088"/>
                </a:lnTo>
                <a:lnTo>
                  <a:pt x="12363" y="10088"/>
                </a:lnTo>
                <a:lnTo>
                  <a:pt x="12216" y="10051"/>
                </a:lnTo>
                <a:lnTo>
                  <a:pt x="11886" y="9978"/>
                </a:lnTo>
                <a:lnTo>
                  <a:pt x="12106" y="9868"/>
                </a:lnTo>
                <a:lnTo>
                  <a:pt x="12289" y="9758"/>
                </a:lnTo>
                <a:lnTo>
                  <a:pt x="12399" y="9574"/>
                </a:lnTo>
                <a:lnTo>
                  <a:pt x="12509" y="9354"/>
                </a:lnTo>
                <a:close/>
                <a:moveTo>
                  <a:pt x="10382" y="9721"/>
                </a:moveTo>
                <a:lnTo>
                  <a:pt x="11409" y="10161"/>
                </a:lnTo>
                <a:lnTo>
                  <a:pt x="11922" y="10381"/>
                </a:lnTo>
                <a:lnTo>
                  <a:pt x="12253" y="10491"/>
                </a:lnTo>
                <a:lnTo>
                  <a:pt x="12399" y="10491"/>
                </a:lnTo>
                <a:lnTo>
                  <a:pt x="12509" y="10455"/>
                </a:lnTo>
                <a:lnTo>
                  <a:pt x="12326" y="10968"/>
                </a:lnTo>
                <a:lnTo>
                  <a:pt x="12033" y="10858"/>
                </a:lnTo>
                <a:lnTo>
                  <a:pt x="11886" y="10785"/>
                </a:lnTo>
                <a:lnTo>
                  <a:pt x="11776" y="10711"/>
                </a:lnTo>
                <a:lnTo>
                  <a:pt x="11519" y="10528"/>
                </a:lnTo>
                <a:lnTo>
                  <a:pt x="11409" y="10418"/>
                </a:lnTo>
                <a:lnTo>
                  <a:pt x="11262" y="10344"/>
                </a:lnTo>
                <a:lnTo>
                  <a:pt x="11079" y="10308"/>
                </a:lnTo>
                <a:lnTo>
                  <a:pt x="10895" y="10271"/>
                </a:lnTo>
                <a:lnTo>
                  <a:pt x="10492" y="10234"/>
                </a:lnTo>
                <a:lnTo>
                  <a:pt x="10455" y="9978"/>
                </a:lnTo>
                <a:lnTo>
                  <a:pt x="10382" y="9721"/>
                </a:lnTo>
                <a:close/>
                <a:moveTo>
                  <a:pt x="10455" y="10528"/>
                </a:moveTo>
                <a:lnTo>
                  <a:pt x="10785" y="10601"/>
                </a:lnTo>
                <a:lnTo>
                  <a:pt x="10969" y="10638"/>
                </a:lnTo>
                <a:lnTo>
                  <a:pt x="11115" y="10711"/>
                </a:lnTo>
                <a:lnTo>
                  <a:pt x="11336" y="10821"/>
                </a:lnTo>
                <a:lnTo>
                  <a:pt x="11519" y="10968"/>
                </a:lnTo>
                <a:lnTo>
                  <a:pt x="11702" y="11115"/>
                </a:lnTo>
                <a:lnTo>
                  <a:pt x="11886" y="11262"/>
                </a:lnTo>
                <a:lnTo>
                  <a:pt x="12106" y="11335"/>
                </a:lnTo>
                <a:lnTo>
                  <a:pt x="11739" y="11922"/>
                </a:lnTo>
                <a:lnTo>
                  <a:pt x="11629" y="11922"/>
                </a:lnTo>
                <a:lnTo>
                  <a:pt x="11482" y="11885"/>
                </a:lnTo>
                <a:lnTo>
                  <a:pt x="11226" y="11738"/>
                </a:lnTo>
                <a:lnTo>
                  <a:pt x="10565" y="11482"/>
                </a:lnTo>
                <a:lnTo>
                  <a:pt x="10272" y="11335"/>
                </a:lnTo>
                <a:lnTo>
                  <a:pt x="10382" y="10968"/>
                </a:lnTo>
                <a:lnTo>
                  <a:pt x="10455" y="10601"/>
                </a:lnTo>
                <a:lnTo>
                  <a:pt x="10455" y="10528"/>
                </a:lnTo>
                <a:close/>
                <a:moveTo>
                  <a:pt x="10125" y="11665"/>
                </a:moveTo>
                <a:lnTo>
                  <a:pt x="10785" y="11958"/>
                </a:lnTo>
                <a:lnTo>
                  <a:pt x="11115" y="12142"/>
                </a:lnTo>
                <a:lnTo>
                  <a:pt x="11299" y="12215"/>
                </a:lnTo>
                <a:lnTo>
                  <a:pt x="11482" y="12289"/>
                </a:lnTo>
                <a:lnTo>
                  <a:pt x="11226" y="12655"/>
                </a:lnTo>
                <a:lnTo>
                  <a:pt x="10895" y="12545"/>
                </a:lnTo>
                <a:lnTo>
                  <a:pt x="10455" y="12399"/>
                </a:lnTo>
                <a:lnTo>
                  <a:pt x="10052" y="12252"/>
                </a:lnTo>
                <a:lnTo>
                  <a:pt x="9868" y="12142"/>
                </a:lnTo>
                <a:lnTo>
                  <a:pt x="10125" y="11665"/>
                </a:lnTo>
                <a:close/>
                <a:moveTo>
                  <a:pt x="9355" y="9574"/>
                </a:moveTo>
                <a:lnTo>
                  <a:pt x="9575" y="9611"/>
                </a:lnTo>
                <a:lnTo>
                  <a:pt x="9795" y="9648"/>
                </a:lnTo>
                <a:lnTo>
                  <a:pt x="9978" y="9758"/>
                </a:lnTo>
                <a:lnTo>
                  <a:pt x="10052" y="9868"/>
                </a:lnTo>
                <a:lnTo>
                  <a:pt x="10088" y="9941"/>
                </a:lnTo>
                <a:lnTo>
                  <a:pt x="10125" y="10088"/>
                </a:lnTo>
                <a:lnTo>
                  <a:pt x="10125" y="10198"/>
                </a:lnTo>
                <a:lnTo>
                  <a:pt x="9832" y="10161"/>
                </a:lnTo>
                <a:lnTo>
                  <a:pt x="9795" y="10198"/>
                </a:lnTo>
                <a:lnTo>
                  <a:pt x="9795" y="10234"/>
                </a:lnTo>
                <a:lnTo>
                  <a:pt x="9942" y="10344"/>
                </a:lnTo>
                <a:lnTo>
                  <a:pt x="10088" y="10455"/>
                </a:lnTo>
                <a:lnTo>
                  <a:pt x="10015" y="10785"/>
                </a:lnTo>
                <a:lnTo>
                  <a:pt x="9942" y="11078"/>
                </a:lnTo>
                <a:lnTo>
                  <a:pt x="9905" y="11188"/>
                </a:lnTo>
                <a:lnTo>
                  <a:pt x="9648" y="11115"/>
                </a:lnTo>
                <a:lnTo>
                  <a:pt x="9391" y="11078"/>
                </a:lnTo>
                <a:lnTo>
                  <a:pt x="9355" y="11078"/>
                </a:lnTo>
                <a:lnTo>
                  <a:pt x="9318" y="11115"/>
                </a:lnTo>
                <a:lnTo>
                  <a:pt x="9318" y="11151"/>
                </a:lnTo>
                <a:lnTo>
                  <a:pt x="9355" y="11188"/>
                </a:lnTo>
                <a:lnTo>
                  <a:pt x="9538" y="11372"/>
                </a:lnTo>
                <a:lnTo>
                  <a:pt x="9795" y="11518"/>
                </a:lnTo>
                <a:lnTo>
                  <a:pt x="9501" y="11995"/>
                </a:lnTo>
                <a:lnTo>
                  <a:pt x="9061" y="11812"/>
                </a:lnTo>
                <a:lnTo>
                  <a:pt x="8584" y="11628"/>
                </a:lnTo>
                <a:lnTo>
                  <a:pt x="8548" y="11628"/>
                </a:lnTo>
                <a:lnTo>
                  <a:pt x="8548" y="11702"/>
                </a:lnTo>
                <a:lnTo>
                  <a:pt x="8731" y="11848"/>
                </a:lnTo>
                <a:lnTo>
                  <a:pt x="8915" y="12032"/>
                </a:lnTo>
                <a:lnTo>
                  <a:pt x="9318" y="12289"/>
                </a:lnTo>
                <a:lnTo>
                  <a:pt x="9061" y="12582"/>
                </a:lnTo>
                <a:lnTo>
                  <a:pt x="8805" y="12802"/>
                </a:lnTo>
                <a:lnTo>
                  <a:pt x="8548" y="12692"/>
                </a:lnTo>
                <a:lnTo>
                  <a:pt x="8401" y="12069"/>
                </a:lnTo>
                <a:lnTo>
                  <a:pt x="8291" y="11445"/>
                </a:lnTo>
                <a:lnTo>
                  <a:pt x="8218" y="11298"/>
                </a:lnTo>
                <a:lnTo>
                  <a:pt x="8144" y="11188"/>
                </a:lnTo>
                <a:lnTo>
                  <a:pt x="8034" y="11115"/>
                </a:lnTo>
                <a:lnTo>
                  <a:pt x="7374" y="11115"/>
                </a:lnTo>
                <a:lnTo>
                  <a:pt x="7264" y="11078"/>
                </a:lnTo>
                <a:lnTo>
                  <a:pt x="7154" y="11041"/>
                </a:lnTo>
                <a:lnTo>
                  <a:pt x="7007" y="10895"/>
                </a:lnTo>
                <a:lnTo>
                  <a:pt x="6897" y="10675"/>
                </a:lnTo>
                <a:lnTo>
                  <a:pt x="6860" y="10455"/>
                </a:lnTo>
                <a:lnTo>
                  <a:pt x="6860" y="10344"/>
                </a:lnTo>
                <a:lnTo>
                  <a:pt x="6897" y="10234"/>
                </a:lnTo>
                <a:lnTo>
                  <a:pt x="6934" y="10124"/>
                </a:lnTo>
                <a:lnTo>
                  <a:pt x="7007" y="10051"/>
                </a:lnTo>
                <a:lnTo>
                  <a:pt x="7227" y="9978"/>
                </a:lnTo>
                <a:lnTo>
                  <a:pt x="7447" y="9904"/>
                </a:lnTo>
                <a:lnTo>
                  <a:pt x="8328" y="9721"/>
                </a:lnTo>
                <a:lnTo>
                  <a:pt x="8401" y="9758"/>
                </a:lnTo>
                <a:lnTo>
                  <a:pt x="8548" y="9758"/>
                </a:lnTo>
                <a:lnTo>
                  <a:pt x="8841" y="9648"/>
                </a:lnTo>
                <a:lnTo>
                  <a:pt x="9135" y="9574"/>
                </a:lnTo>
                <a:close/>
                <a:moveTo>
                  <a:pt x="1028" y="7373"/>
                </a:moveTo>
                <a:lnTo>
                  <a:pt x="1028" y="7887"/>
                </a:lnTo>
                <a:lnTo>
                  <a:pt x="1101" y="8437"/>
                </a:lnTo>
                <a:lnTo>
                  <a:pt x="1138" y="8474"/>
                </a:lnTo>
                <a:lnTo>
                  <a:pt x="1211" y="8510"/>
                </a:lnTo>
                <a:lnTo>
                  <a:pt x="1285" y="8510"/>
                </a:lnTo>
                <a:lnTo>
                  <a:pt x="1358" y="8474"/>
                </a:lnTo>
                <a:lnTo>
                  <a:pt x="1872" y="8070"/>
                </a:lnTo>
                <a:lnTo>
                  <a:pt x="1945" y="8951"/>
                </a:lnTo>
                <a:lnTo>
                  <a:pt x="1982" y="9611"/>
                </a:lnTo>
                <a:lnTo>
                  <a:pt x="1982" y="9758"/>
                </a:lnTo>
                <a:lnTo>
                  <a:pt x="1982" y="9904"/>
                </a:lnTo>
                <a:lnTo>
                  <a:pt x="1872" y="10014"/>
                </a:lnTo>
                <a:lnTo>
                  <a:pt x="1762" y="10088"/>
                </a:lnTo>
                <a:lnTo>
                  <a:pt x="1615" y="10271"/>
                </a:lnTo>
                <a:lnTo>
                  <a:pt x="1505" y="10455"/>
                </a:lnTo>
                <a:lnTo>
                  <a:pt x="1468" y="10638"/>
                </a:lnTo>
                <a:lnTo>
                  <a:pt x="1468" y="10858"/>
                </a:lnTo>
                <a:lnTo>
                  <a:pt x="1505" y="11078"/>
                </a:lnTo>
                <a:lnTo>
                  <a:pt x="1578" y="11298"/>
                </a:lnTo>
                <a:lnTo>
                  <a:pt x="1688" y="11702"/>
                </a:lnTo>
                <a:lnTo>
                  <a:pt x="2165" y="12876"/>
                </a:lnTo>
                <a:lnTo>
                  <a:pt x="1835" y="12509"/>
                </a:lnTo>
                <a:lnTo>
                  <a:pt x="1505" y="12142"/>
                </a:lnTo>
                <a:lnTo>
                  <a:pt x="1211" y="11665"/>
                </a:lnTo>
                <a:lnTo>
                  <a:pt x="918" y="11188"/>
                </a:lnTo>
                <a:lnTo>
                  <a:pt x="735" y="10675"/>
                </a:lnTo>
                <a:lnTo>
                  <a:pt x="588" y="10161"/>
                </a:lnTo>
                <a:lnTo>
                  <a:pt x="551" y="9831"/>
                </a:lnTo>
                <a:lnTo>
                  <a:pt x="514" y="9501"/>
                </a:lnTo>
                <a:lnTo>
                  <a:pt x="551" y="9171"/>
                </a:lnTo>
                <a:lnTo>
                  <a:pt x="588" y="8841"/>
                </a:lnTo>
                <a:lnTo>
                  <a:pt x="771" y="8180"/>
                </a:lnTo>
                <a:lnTo>
                  <a:pt x="955" y="7557"/>
                </a:lnTo>
                <a:lnTo>
                  <a:pt x="1028" y="7373"/>
                </a:lnTo>
                <a:close/>
                <a:moveTo>
                  <a:pt x="9612" y="12472"/>
                </a:moveTo>
                <a:lnTo>
                  <a:pt x="9942" y="12619"/>
                </a:lnTo>
                <a:lnTo>
                  <a:pt x="10675" y="12912"/>
                </a:lnTo>
                <a:lnTo>
                  <a:pt x="10895" y="12986"/>
                </a:lnTo>
                <a:lnTo>
                  <a:pt x="10529" y="13316"/>
                </a:lnTo>
                <a:lnTo>
                  <a:pt x="10162" y="13609"/>
                </a:lnTo>
                <a:lnTo>
                  <a:pt x="9685" y="13279"/>
                </a:lnTo>
                <a:lnTo>
                  <a:pt x="9171" y="12986"/>
                </a:lnTo>
                <a:lnTo>
                  <a:pt x="9391" y="12729"/>
                </a:lnTo>
                <a:lnTo>
                  <a:pt x="9612" y="12472"/>
                </a:lnTo>
                <a:close/>
                <a:moveTo>
                  <a:pt x="2569" y="5209"/>
                </a:moveTo>
                <a:lnTo>
                  <a:pt x="2899" y="5319"/>
                </a:lnTo>
                <a:lnTo>
                  <a:pt x="3266" y="5356"/>
                </a:lnTo>
                <a:lnTo>
                  <a:pt x="3999" y="5356"/>
                </a:lnTo>
                <a:lnTo>
                  <a:pt x="4733" y="5429"/>
                </a:lnTo>
                <a:lnTo>
                  <a:pt x="5467" y="5539"/>
                </a:lnTo>
                <a:lnTo>
                  <a:pt x="5320" y="5649"/>
                </a:lnTo>
                <a:lnTo>
                  <a:pt x="5173" y="5723"/>
                </a:lnTo>
                <a:lnTo>
                  <a:pt x="4880" y="5833"/>
                </a:lnTo>
                <a:lnTo>
                  <a:pt x="4696" y="5943"/>
                </a:lnTo>
                <a:lnTo>
                  <a:pt x="4513" y="6053"/>
                </a:lnTo>
                <a:lnTo>
                  <a:pt x="4366" y="6236"/>
                </a:lnTo>
                <a:lnTo>
                  <a:pt x="4293" y="6420"/>
                </a:lnTo>
                <a:lnTo>
                  <a:pt x="4256" y="6493"/>
                </a:lnTo>
                <a:lnTo>
                  <a:pt x="4293" y="6603"/>
                </a:lnTo>
                <a:lnTo>
                  <a:pt x="4329" y="6676"/>
                </a:lnTo>
                <a:lnTo>
                  <a:pt x="4366" y="6750"/>
                </a:lnTo>
                <a:lnTo>
                  <a:pt x="4439" y="6823"/>
                </a:lnTo>
                <a:lnTo>
                  <a:pt x="4549" y="6823"/>
                </a:lnTo>
                <a:lnTo>
                  <a:pt x="4660" y="6860"/>
                </a:lnTo>
                <a:lnTo>
                  <a:pt x="4696" y="6933"/>
                </a:lnTo>
                <a:lnTo>
                  <a:pt x="4733" y="7117"/>
                </a:lnTo>
                <a:lnTo>
                  <a:pt x="4770" y="7300"/>
                </a:lnTo>
                <a:lnTo>
                  <a:pt x="4770" y="7667"/>
                </a:lnTo>
                <a:lnTo>
                  <a:pt x="4806" y="7813"/>
                </a:lnTo>
                <a:lnTo>
                  <a:pt x="4586" y="7520"/>
                </a:lnTo>
                <a:lnTo>
                  <a:pt x="4366" y="7263"/>
                </a:lnTo>
                <a:lnTo>
                  <a:pt x="4256" y="7190"/>
                </a:lnTo>
                <a:lnTo>
                  <a:pt x="4146" y="7153"/>
                </a:lnTo>
                <a:lnTo>
                  <a:pt x="3999" y="7117"/>
                </a:lnTo>
                <a:lnTo>
                  <a:pt x="3889" y="7153"/>
                </a:lnTo>
                <a:lnTo>
                  <a:pt x="3632" y="7227"/>
                </a:lnTo>
                <a:lnTo>
                  <a:pt x="3412" y="7373"/>
                </a:lnTo>
                <a:lnTo>
                  <a:pt x="3192" y="7593"/>
                </a:lnTo>
                <a:lnTo>
                  <a:pt x="2972" y="7813"/>
                </a:lnTo>
                <a:lnTo>
                  <a:pt x="2825" y="8070"/>
                </a:lnTo>
                <a:lnTo>
                  <a:pt x="2715" y="8364"/>
                </a:lnTo>
                <a:lnTo>
                  <a:pt x="2642" y="8657"/>
                </a:lnTo>
                <a:lnTo>
                  <a:pt x="2605" y="8951"/>
                </a:lnTo>
                <a:lnTo>
                  <a:pt x="2605" y="9244"/>
                </a:lnTo>
                <a:lnTo>
                  <a:pt x="2679" y="9537"/>
                </a:lnTo>
                <a:lnTo>
                  <a:pt x="2679" y="9611"/>
                </a:lnTo>
                <a:lnTo>
                  <a:pt x="2752" y="9648"/>
                </a:lnTo>
                <a:lnTo>
                  <a:pt x="2789" y="9684"/>
                </a:lnTo>
                <a:lnTo>
                  <a:pt x="3156" y="9684"/>
                </a:lnTo>
                <a:lnTo>
                  <a:pt x="3449" y="9758"/>
                </a:lnTo>
                <a:lnTo>
                  <a:pt x="3706" y="9868"/>
                </a:lnTo>
                <a:lnTo>
                  <a:pt x="3963" y="10014"/>
                </a:lnTo>
                <a:lnTo>
                  <a:pt x="4183" y="10198"/>
                </a:lnTo>
                <a:lnTo>
                  <a:pt x="4403" y="10418"/>
                </a:lnTo>
                <a:lnTo>
                  <a:pt x="4770" y="10858"/>
                </a:lnTo>
                <a:lnTo>
                  <a:pt x="4403" y="11151"/>
                </a:lnTo>
                <a:lnTo>
                  <a:pt x="4109" y="11445"/>
                </a:lnTo>
                <a:lnTo>
                  <a:pt x="3816" y="11775"/>
                </a:lnTo>
                <a:lnTo>
                  <a:pt x="3596" y="12142"/>
                </a:lnTo>
                <a:lnTo>
                  <a:pt x="3412" y="12545"/>
                </a:lnTo>
                <a:lnTo>
                  <a:pt x="3266" y="12986"/>
                </a:lnTo>
                <a:lnTo>
                  <a:pt x="3192" y="13426"/>
                </a:lnTo>
                <a:lnTo>
                  <a:pt x="3156" y="13866"/>
                </a:lnTo>
                <a:lnTo>
                  <a:pt x="3082" y="13829"/>
                </a:lnTo>
                <a:lnTo>
                  <a:pt x="2972" y="13719"/>
                </a:lnTo>
                <a:lnTo>
                  <a:pt x="2899" y="13572"/>
                </a:lnTo>
                <a:lnTo>
                  <a:pt x="2459" y="12582"/>
                </a:lnTo>
                <a:lnTo>
                  <a:pt x="2092" y="11702"/>
                </a:lnTo>
                <a:lnTo>
                  <a:pt x="1945" y="11262"/>
                </a:lnTo>
                <a:lnTo>
                  <a:pt x="1872" y="10821"/>
                </a:lnTo>
                <a:lnTo>
                  <a:pt x="1872" y="10638"/>
                </a:lnTo>
                <a:lnTo>
                  <a:pt x="1945" y="10491"/>
                </a:lnTo>
                <a:lnTo>
                  <a:pt x="2055" y="10381"/>
                </a:lnTo>
                <a:lnTo>
                  <a:pt x="2202" y="10271"/>
                </a:lnTo>
                <a:lnTo>
                  <a:pt x="2312" y="10161"/>
                </a:lnTo>
                <a:lnTo>
                  <a:pt x="2385" y="10051"/>
                </a:lnTo>
                <a:lnTo>
                  <a:pt x="2385" y="9904"/>
                </a:lnTo>
                <a:lnTo>
                  <a:pt x="2385" y="9721"/>
                </a:lnTo>
                <a:lnTo>
                  <a:pt x="2312" y="8730"/>
                </a:lnTo>
                <a:lnTo>
                  <a:pt x="2165" y="7740"/>
                </a:lnTo>
                <a:lnTo>
                  <a:pt x="2165" y="7667"/>
                </a:lnTo>
                <a:lnTo>
                  <a:pt x="2092" y="7593"/>
                </a:lnTo>
                <a:lnTo>
                  <a:pt x="1945" y="7593"/>
                </a:lnTo>
                <a:lnTo>
                  <a:pt x="1358" y="8070"/>
                </a:lnTo>
                <a:lnTo>
                  <a:pt x="1321" y="7667"/>
                </a:lnTo>
                <a:lnTo>
                  <a:pt x="1358" y="7263"/>
                </a:lnTo>
                <a:lnTo>
                  <a:pt x="1395" y="6860"/>
                </a:lnTo>
                <a:lnTo>
                  <a:pt x="1505" y="6456"/>
                </a:lnTo>
                <a:lnTo>
                  <a:pt x="1505" y="6383"/>
                </a:lnTo>
                <a:lnTo>
                  <a:pt x="1468" y="6310"/>
                </a:lnTo>
                <a:lnTo>
                  <a:pt x="1725" y="5796"/>
                </a:lnTo>
                <a:lnTo>
                  <a:pt x="1982" y="5319"/>
                </a:lnTo>
                <a:lnTo>
                  <a:pt x="2239" y="5356"/>
                </a:lnTo>
                <a:lnTo>
                  <a:pt x="2495" y="5392"/>
                </a:lnTo>
                <a:lnTo>
                  <a:pt x="2569" y="5356"/>
                </a:lnTo>
                <a:lnTo>
                  <a:pt x="2605" y="5319"/>
                </a:lnTo>
                <a:lnTo>
                  <a:pt x="2605" y="5282"/>
                </a:lnTo>
                <a:lnTo>
                  <a:pt x="2569" y="5209"/>
                </a:lnTo>
                <a:close/>
                <a:moveTo>
                  <a:pt x="8805" y="13939"/>
                </a:moveTo>
                <a:lnTo>
                  <a:pt x="9098" y="13976"/>
                </a:lnTo>
                <a:lnTo>
                  <a:pt x="9391" y="14049"/>
                </a:lnTo>
                <a:lnTo>
                  <a:pt x="9208" y="14086"/>
                </a:lnTo>
                <a:lnTo>
                  <a:pt x="9171" y="14049"/>
                </a:lnTo>
                <a:lnTo>
                  <a:pt x="9061" y="14049"/>
                </a:lnTo>
                <a:lnTo>
                  <a:pt x="8988" y="13976"/>
                </a:lnTo>
                <a:lnTo>
                  <a:pt x="8805" y="13939"/>
                </a:lnTo>
                <a:close/>
                <a:moveTo>
                  <a:pt x="5815" y="14178"/>
                </a:moveTo>
                <a:lnTo>
                  <a:pt x="5797" y="14196"/>
                </a:lnTo>
                <a:lnTo>
                  <a:pt x="5760" y="14196"/>
                </a:lnTo>
                <a:lnTo>
                  <a:pt x="5815" y="14178"/>
                </a:lnTo>
                <a:close/>
                <a:moveTo>
                  <a:pt x="7154" y="2935"/>
                </a:moveTo>
                <a:lnTo>
                  <a:pt x="7594" y="3008"/>
                </a:lnTo>
                <a:lnTo>
                  <a:pt x="8034" y="3082"/>
                </a:lnTo>
                <a:lnTo>
                  <a:pt x="8438" y="3155"/>
                </a:lnTo>
                <a:lnTo>
                  <a:pt x="8401" y="3192"/>
                </a:lnTo>
                <a:lnTo>
                  <a:pt x="8401" y="3228"/>
                </a:lnTo>
                <a:lnTo>
                  <a:pt x="8401" y="3265"/>
                </a:lnTo>
                <a:lnTo>
                  <a:pt x="8438" y="3265"/>
                </a:lnTo>
                <a:lnTo>
                  <a:pt x="8621" y="3228"/>
                </a:lnTo>
                <a:lnTo>
                  <a:pt x="8768" y="3265"/>
                </a:lnTo>
                <a:lnTo>
                  <a:pt x="8805" y="3265"/>
                </a:lnTo>
                <a:lnTo>
                  <a:pt x="8768" y="3338"/>
                </a:lnTo>
                <a:lnTo>
                  <a:pt x="8768" y="3412"/>
                </a:lnTo>
                <a:lnTo>
                  <a:pt x="8768" y="3448"/>
                </a:lnTo>
                <a:lnTo>
                  <a:pt x="8805" y="3485"/>
                </a:lnTo>
                <a:lnTo>
                  <a:pt x="8841" y="3485"/>
                </a:lnTo>
                <a:lnTo>
                  <a:pt x="8915" y="3522"/>
                </a:lnTo>
                <a:lnTo>
                  <a:pt x="8988" y="3558"/>
                </a:lnTo>
                <a:lnTo>
                  <a:pt x="9098" y="3668"/>
                </a:lnTo>
                <a:lnTo>
                  <a:pt x="9208" y="3815"/>
                </a:lnTo>
                <a:lnTo>
                  <a:pt x="9245" y="3852"/>
                </a:lnTo>
                <a:lnTo>
                  <a:pt x="9281" y="3889"/>
                </a:lnTo>
                <a:lnTo>
                  <a:pt x="9318" y="3852"/>
                </a:lnTo>
                <a:lnTo>
                  <a:pt x="9391" y="3742"/>
                </a:lnTo>
                <a:lnTo>
                  <a:pt x="9465" y="3632"/>
                </a:lnTo>
                <a:lnTo>
                  <a:pt x="9538" y="3558"/>
                </a:lnTo>
                <a:lnTo>
                  <a:pt x="9758" y="3632"/>
                </a:lnTo>
                <a:lnTo>
                  <a:pt x="9612" y="3815"/>
                </a:lnTo>
                <a:lnTo>
                  <a:pt x="9501" y="3999"/>
                </a:lnTo>
                <a:lnTo>
                  <a:pt x="9465" y="4072"/>
                </a:lnTo>
                <a:lnTo>
                  <a:pt x="9465" y="4182"/>
                </a:lnTo>
                <a:lnTo>
                  <a:pt x="9575" y="4182"/>
                </a:lnTo>
                <a:lnTo>
                  <a:pt x="9648" y="4145"/>
                </a:lnTo>
                <a:lnTo>
                  <a:pt x="9795" y="4035"/>
                </a:lnTo>
                <a:lnTo>
                  <a:pt x="10052" y="3815"/>
                </a:lnTo>
                <a:lnTo>
                  <a:pt x="10308" y="3962"/>
                </a:lnTo>
                <a:lnTo>
                  <a:pt x="10235" y="4035"/>
                </a:lnTo>
                <a:lnTo>
                  <a:pt x="9978" y="4365"/>
                </a:lnTo>
                <a:lnTo>
                  <a:pt x="9868" y="4512"/>
                </a:lnTo>
                <a:lnTo>
                  <a:pt x="9795" y="4696"/>
                </a:lnTo>
                <a:lnTo>
                  <a:pt x="9795" y="4732"/>
                </a:lnTo>
                <a:lnTo>
                  <a:pt x="9832" y="4732"/>
                </a:lnTo>
                <a:lnTo>
                  <a:pt x="10015" y="4659"/>
                </a:lnTo>
                <a:lnTo>
                  <a:pt x="10198" y="4549"/>
                </a:lnTo>
                <a:lnTo>
                  <a:pt x="10492" y="4329"/>
                </a:lnTo>
                <a:lnTo>
                  <a:pt x="10639" y="4182"/>
                </a:lnTo>
                <a:lnTo>
                  <a:pt x="10822" y="4292"/>
                </a:lnTo>
                <a:lnTo>
                  <a:pt x="10565" y="4549"/>
                </a:lnTo>
                <a:lnTo>
                  <a:pt x="10272" y="4879"/>
                </a:lnTo>
                <a:lnTo>
                  <a:pt x="10052" y="5209"/>
                </a:lnTo>
                <a:lnTo>
                  <a:pt x="9942" y="5246"/>
                </a:lnTo>
                <a:lnTo>
                  <a:pt x="9648" y="5392"/>
                </a:lnTo>
                <a:lnTo>
                  <a:pt x="9391" y="5539"/>
                </a:lnTo>
                <a:lnTo>
                  <a:pt x="9281" y="5539"/>
                </a:lnTo>
                <a:lnTo>
                  <a:pt x="9135" y="5576"/>
                </a:lnTo>
                <a:lnTo>
                  <a:pt x="8805" y="5759"/>
                </a:lnTo>
                <a:lnTo>
                  <a:pt x="8548" y="5979"/>
                </a:lnTo>
                <a:lnTo>
                  <a:pt x="8364" y="6089"/>
                </a:lnTo>
                <a:lnTo>
                  <a:pt x="8071" y="6346"/>
                </a:lnTo>
                <a:lnTo>
                  <a:pt x="7924" y="6566"/>
                </a:lnTo>
                <a:lnTo>
                  <a:pt x="7741" y="6750"/>
                </a:lnTo>
                <a:lnTo>
                  <a:pt x="7631" y="6970"/>
                </a:lnTo>
                <a:lnTo>
                  <a:pt x="7594" y="7153"/>
                </a:lnTo>
                <a:lnTo>
                  <a:pt x="7631" y="7227"/>
                </a:lnTo>
                <a:lnTo>
                  <a:pt x="7667" y="7300"/>
                </a:lnTo>
                <a:lnTo>
                  <a:pt x="7741" y="7373"/>
                </a:lnTo>
                <a:lnTo>
                  <a:pt x="7851" y="7410"/>
                </a:lnTo>
                <a:lnTo>
                  <a:pt x="7998" y="7410"/>
                </a:lnTo>
                <a:lnTo>
                  <a:pt x="8144" y="7337"/>
                </a:lnTo>
                <a:lnTo>
                  <a:pt x="8401" y="7190"/>
                </a:lnTo>
                <a:lnTo>
                  <a:pt x="8548" y="7153"/>
                </a:lnTo>
                <a:lnTo>
                  <a:pt x="8731" y="7227"/>
                </a:lnTo>
                <a:lnTo>
                  <a:pt x="8805" y="7263"/>
                </a:lnTo>
                <a:lnTo>
                  <a:pt x="8878" y="7337"/>
                </a:lnTo>
                <a:lnTo>
                  <a:pt x="8915" y="7410"/>
                </a:lnTo>
                <a:lnTo>
                  <a:pt x="8915" y="7483"/>
                </a:lnTo>
                <a:lnTo>
                  <a:pt x="8841" y="7593"/>
                </a:lnTo>
                <a:lnTo>
                  <a:pt x="8731" y="7740"/>
                </a:lnTo>
                <a:lnTo>
                  <a:pt x="8584" y="7850"/>
                </a:lnTo>
                <a:lnTo>
                  <a:pt x="8401" y="7960"/>
                </a:lnTo>
                <a:lnTo>
                  <a:pt x="8144" y="8070"/>
                </a:lnTo>
                <a:lnTo>
                  <a:pt x="7961" y="8144"/>
                </a:lnTo>
                <a:lnTo>
                  <a:pt x="7741" y="8254"/>
                </a:lnTo>
                <a:lnTo>
                  <a:pt x="7557" y="8400"/>
                </a:lnTo>
                <a:lnTo>
                  <a:pt x="7521" y="8474"/>
                </a:lnTo>
                <a:lnTo>
                  <a:pt x="7484" y="8584"/>
                </a:lnTo>
                <a:lnTo>
                  <a:pt x="7447" y="8767"/>
                </a:lnTo>
                <a:lnTo>
                  <a:pt x="7521" y="8914"/>
                </a:lnTo>
                <a:lnTo>
                  <a:pt x="7631" y="9061"/>
                </a:lnTo>
                <a:lnTo>
                  <a:pt x="7777" y="9134"/>
                </a:lnTo>
                <a:lnTo>
                  <a:pt x="7887" y="9171"/>
                </a:lnTo>
                <a:lnTo>
                  <a:pt x="8034" y="9207"/>
                </a:lnTo>
                <a:lnTo>
                  <a:pt x="8254" y="9134"/>
                </a:lnTo>
                <a:lnTo>
                  <a:pt x="8694" y="8951"/>
                </a:lnTo>
                <a:lnTo>
                  <a:pt x="9208" y="8951"/>
                </a:lnTo>
                <a:lnTo>
                  <a:pt x="9391" y="8877"/>
                </a:lnTo>
                <a:lnTo>
                  <a:pt x="9575" y="8767"/>
                </a:lnTo>
                <a:lnTo>
                  <a:pt x="9685" y="8657"/>
                </a:lnTo>
                <a:lnTo>
                  <a:pt x="9795" y="8547"/>
                </a:lnTo>
                <a:lnTo>
                  <a:pt x="9905" y="8547"/>
                </a:lnTo>
                <a:lnTo>
                  <a:pt x="10052" y="8584"/>
                </a:lnTo>
                <a:lnTo>
                  <a:pt x="10088" y="8620"/>
                </a:lnTo>
                <a:lnTo>
                  <a:pt x="10125" y="8620"/>
                </a:lnTo>
                <a:lnTo>
                  <a:pt x="10198" y="8657"/>
                </a:lnTo>
                <a:lnTo>
                  <a:pt x="10382" y="8804"/>
                </a:lnTo>
                <a:lnTo>
                  <a:pt x="10565" y="8987"/>
                </a:lnTo>
                <a:lnTo>
                  <a:pt x="11115" y="9648"/>
                </a:lnTo>
                <a:lnTo>
                  <a:pt x="10382" y="9391"/>
                </a:lnTo>
                <a:lnTo>
                  <a:pt x="10015" y="9281"/>
                </a:lnTo>
                <a:lnTo>
                  <a:pt x="9648" y="9171"/>
                </a:lnTo>
                <a:lnTo>
                  <a:pt x="9612" y="9207"/>
                </a:lnTo>
                <a:lnTo>
                  <a:pt x="9281" y="9171"/>
                </a:lnTo>
                <a:lnTo>
                  <a:pt x="8951" y="9207"/>
                </a:lnTo>
                <a:lnTo>
                  <a:pt x="8621" y="9281"/>
                </a:lnTo>
                <a:lnTo>
                  <a:pt x="8328" y="9391"/>
                </a:lnTo>
                <a:lnTo>
                  <a:pt x="8291" y="9427"/>
                </a:lnTo>
                <a:lnTo>
                  <a:pt x="8144" y="9427"/>
                </a:lnTo>
                <a:lnTo>
                  <a:pt x="7631" y="9537"/>
                </a:lnTo>
                <a:lnTo>
                  <a:pt x="7117" y="9648"/>
                </a:lnTo>
                <a:lnTo>
                  <a:pt x="6934" y="9684"/>
                </a:lnTo>
                <a:lnTo>
                  <a:pt x="6787" y="9794"/>
                </a:lnTo>
                <a:lnTo>
                  <a:pt x="6677" y="9904"/>
                </a:lnTo>
                <a:lnTo>
                  <a:pt x="6567" y="10088"/>
                </a:lnTo>
                <a:lnTo>
                  <a:pt x="6494" y="10271"/>
                </a:lnTo>
                <a:lnTo>
                  <a:pt x="6494" y="10455"/>
                </a:lnTo>
                <a:lnTo>
                  <a:pt x="6494" y="10601"/>
                </a:lnTo>
                <a:lnTo>
                  <a:pt x="6530" y="10785"/>
                </a:lnTo>
                <a:lnTo>
                  <a:pt x="6604" y="10968"/>
                </a:lnTo>
                <a:lnTo>
                  <a:pt x="6714" y="11115"/>
                </a:lnTo>
                <a:lnTo>
                  <a:pt x="6824" y="11225"/>
                </a:lnTo>
                <a:lnTo>
                  <a:pt x="6970" y="11335"/>
                </a:lnTo>
                <a:lnTo>
                  <a:pt x="7117" y="11408"/>
                </a:lnTo>
                <a:lnTo>
                  <a:pt x="7301" y="11445"/>
                </a:lnTo>
                <a:lnTo>
                  <a:pt x="7484" y="11482"/>
                </a:lnTo>
                <a:lnTo>
                  <a:pt x="7777" y="11482"/>
                </a:lnTo>
                <a:lnTo>
                  <a:pt x="7851" y="11555"/>
                </a:lnTo>
                <a:lnTo>
                  <a:pt x="7924" y="11665"/>
                </a:lnTo>
                <a:lnTo>
                  <a:pt x="7961" y="11812"/>
                </a:lnTo>
                <a:lnTo>
                  <a:pt x="8034" y="12105"/>
                </a:lnTo>
                <a:lnTo>
                  <a:pt x="8071" y="12362"/>
                </a:lnTo>
                <a:lnTo>
                  <a:pt x="8108" y="12509"/>
                </a:lnTo>
                <a:lnTo>
                  <a:pt x="7851" y="12435"/>
                </a:lnTo>
                <a:lnTo>
                  <a:pt x="7631" y="12399"/>
                </a:lnTo>
                <a:lnTo>
                  <a:pt x="7557" y="12362"/>
                </a:lnTo>
                <a:lnTo>
                  <a:pt x="7521" y="12215"/>
                </a:lnTo>
                <a:lnTo>
                  <a:pt x="7521" y="12179"/>
                </a:lnTo>
                <a:lnTo>
                  <a:pt x="7447" y="12179"/>
                </a:lnTo>
                <a:lnTo>
                  <a:pt x="7447" y="12215"/>
                </a:lnTo>
                <a:lnTo>
                  <a:pt x="7411" y="12472"/>
                </a:lnTo>
                <a:lnTo>
                  <a:pt x="7411" y="12509"/>
                </a:lnTo>
                <a:lnTo>
                  <a:pt x="7447" y="12545"/>
                </a:lnTo>
                <a:lnTo>
                  <a:pt x="7851" y="12729"/>
                </a:lnTo>
                <a:lnTo>
                  <a:pt x="8254" y="12949"/>
                </a:lnTo>
                <a:lnTo>
                  <a:pt x="8438" y="13316"/>
                </a:lnTo>
                <a:lnTo>
                  <a:pt x="8474" y="13389"/>
                </a:lnTo>
                <a:lnTo>
                  <a:pt x="8548" y="13426"/>
                </a:lnTo>
                <a:lnTo>
                  <a:pt x="8621" y="13426"/>
                </a:lnTo>
                <a:lnTo>
                  <a:pt x="8694" y="13389"/>
                </a:lnTo>
                <a:lnTo>
                  <a:pt x="8841" y="13279"/>
                </a:lnTo>
                <a:lnTo>
                  <a:pt x="9428" y="13609"/>
                </a:lnTo>
                <a:lnTo>
                  <a:pt x="9281" y="13609"/>
                </a:lnTo>
                <a:lnTo>
                  <a:pt x="8548" y="13536"/>
                </a:lnTo>
                <a:lnTo>
                  <a:pt x="7851" y="13536"/>
                </a:lnTo>
                <a:lnTo>
                  <a:pt x="7374" y="13206"/>
                </a:lnTo>
                <a:lnTo>
                  <a:pt x="6860" y="12912"/>
                </a:lnTo>
                <a:lnTo>
                  <a:pt x="6824" y="12876"/>
                </a:lnTo>
                <a:lnTo>
                  <a:pt x="6750" y="12912"/>
                </a:lnTo>
                <a:lnTo>
                  <a:pt x="6750" y="12949"/>
                </a:lnTo>
                <a:lnTo>
                  <a:pt x="6750" y="13022"/>
                </a:lnTo>
                <a:lnTo>
                  <a:pt x="6970" y="13316"/>
                </a:lnTo>
                <a:lnTo>
                  <a:pt x="7227" y="13572"/>
                </a:lnTo>
                <a:lnTo>
                  <a:pt x="6897" y="13609"/>
                </a:lnTo>
                <a:lnTo>
                  <a:pt x="6567" y="13646"/>
                </a:lnTo>
                <a:lnTo>
                  <a:pt x="6310" y="13426"/>
                </a:lnTo>
                <a:lnTo>
                  <a:pt x="6090" y="13169"/>
                </a:lnTo>
                <a:lnTo>
                  <a:pt x="6017" y="13169"/>
                </a:lnTo>
                <a:lnTo>
                  <a:pt x="5943" y="13242"/>
                </a:lnTo>
                <a:lnTo>
                  <a:pt x="5907" y="13389"/>
                </a:lnTo>
                <a:lnTo>
                  <a:pt x="5943" y="13499"/>
                </a:lnTo>
                <a:lnTo>
                  <a:pt x="5980" y="13646"/>
                </a:lnTo>
                <a:lnTo>
                  <a:pt x="6090" y="13756"/>
                </a:lnTo>
                <a:lnTo>
                  <a:pt x="5760" y="13829"/>
                </a:lnTo>
                <a:lnTo>
                  <a:pt x="5430" y="13939"/>
                </a:lnTo>
                <a:lnTo>
                  <a:pt x="5393" y="13903"/>
                </a:lnTo>
                <a:lnTo>
                  <a:pt x="5173" y="13682"/>
                </a:lnTo>
                <a:lnTo>
                  <a:pt x="5026" y="13609"/>
                </a:lnTo>
                <a:lnTo>
                  <a:pt x="4916" y="13572"/>
                </a:lnTo>
                <a:lnTo>
                  <a:pt x="4880" y="13572"/>
                </a:lnTo>
                <a:lnTo>
                  <a:pt x="4880" y="13609"/>
                </a:lnTo>
                <a:lnTo>
                  <a:pt x="4880" y="13682"/>
                </a:lnTo>
                <a:lnTo>
                  <a:pt x="4916" y="13793"/>
                </a:lnTo>
                <a:lnTo>
                  <a:pt x="4990" y="13939"/>
                </a:lnTo>
                <a:lnTo>
                  <a:pt x="5100" y="14086"/>
                </a:lnTo>
                <a:lnTo>
                  <a:pt x="5136" y="14086"/>
                </a:lnTo>
                <a:lnTo>
                  <a:pt x="4843" y="14306"/>
                </a:lnTo>
                <a:lnTo>
                  <a:pt x="4623" y="14269"/>
                </a:lnTo>
                <a:lnTo>
                  <a:pt x="4109" y="14196"/>
                </a:lnTo>
                <a:lnTo>
                  <a:pt x="3853" y="14159"/>
                </a:lnTo>
                <a:lnTo>
                  <a:pt x="3596" y="14086"/>
                </a:lnTo>
                <a:lnTo>
                  <a:pt x="3669" y="14013"/>
                </a:lnTo>
                <a:lnTo>
                  <a:pt x="3706" y="13903"/>
                </a:lnTo>
                <a:lnTo>
                  <a:pt x="3706" y="13829"/>
                </a:lnTo>
                <a:lnTo>
                  <a:pt x="3669" y="13719"/>
                </a:lnTo>
                <a:lnTo>
                  <a:pt x="3632" y="13646"/>
                </a:lnTo>
                <a:lnTo>
                  <a:pt x="3559" y="13609"/>
                </a:lnTo>
                <a:lnTo>
                  <a:pt x="3632" y="13242"/>
                </a:lnTo>
                <a:lnTo>
                  <a:pt x="3742" y="12876"/>
                </a:lnTo>
                <a:lnTo>
                  <a:pt x="3889" y="12509"/>
                </a:lnTo>
                <a:lnTo>
                  <a:pt x="4073" y="12179"/>
                </a:lnTo>
                <a:lnTo>
                  <a:pt x="4293" y="11848"/>
                </a:lnTo>
                <a:lnTo>
                  <a:pt x="4549" y="11555"/>
                </a:lnTo>
                <a:lnTo>
                  <a:pt x="4843" y="11298"/>
                </a:lnTo>
                <a:lnTo>
                  <a:pt x="5173" y="11115"/>
                </a:lnTo>
                <a:lnTo>
                  <a:pt x="5246" y="11041"/>
                </a:lnTo>
                <a:lnTo>
                  <a:pt x="5283" y="10931"/>
                </a:lnTo>
                <a:lnTo>
                  <a:pt x="5283" y="10858"/>
                </a:lnTo>
                <a:lnTo>
                  <a:pt x="5210" y="10785"/>
                </a:lnTo>
                <a:lnTo>
                  <a:pt x="4770" y="10234"/>
                </a:lnTo>
                <a:lnTo>
                  <a:pt x="4549" y="9978"/>
                </a:lnTo>
                <a:lnTo>
                  <a:pt x="4293" y="9758"/>
                </a:lnTo>
                <a:lnTo>
                  <a:pt x="3999" y="9574"/>
                </a:lnTo>
                <a:lnTo>
                  <a:pt x="3706" y="9427"/>
                </a:lnTo>
                <a:lnTo>
                  <a:pt x="3376" y="9317"/>
                </a:lnTo>
                <a:lnTo>
                  <a:pt x="3046" y="9281"/>
                </a:lnTo>
                <a:lnTo>
                  <a:pt x="3046" y="8877"/>
                </a:lnTo>
                <a:lnTo>
                  <a:pt x="3119" y="8510"/>
                </a:lnTo>
                <a:lnTo>
                  <a:pt x="3266" y="8180"/>
                </a:lnTo>
                <a:lnTo>
                  <a:pt x="3486" y="7887"/>
                </a:lnTo>
                <a:lnTo>
                  <a:pt x="3632" y="7740"/>
                </a:lnTo>
                <a:lnTo>
                  <a:pt x="3816" y="7593"/>
                </a:lnTo>
                <a:lnTo>
                  <a:pt x="3889" y="7557"/>
                </a:lnTo>
                <a:lnTo>
                  <a:pt x="3963" y="7557"/>
                </a:lnTo>
                <a:lnTo>
                  <a:pt x="4036" y="7593"/>
                </a:lnTo>
                <a:lnTo>
                  <a:pt x="4109" y="7630"/>
                </a:lnTo>
                <a:lnTo>
                  <a:pt x="4219" y="7740"/>
                </a:lnTo>
                <a:lnTo>
                  <a:pt x="4329" y="7887"/>
                </a:lnTo>
                <a:lnTo>
                  <a:pt x="4916" y="8657"/>
                </a:lnTo>
                <a:lnTo>
                  <a:pt x="5026" y="8730"/>
                </a:lnTo>
                <a:lnTo>
                  <a:pt x="5136" y="8767"/>
                </a:lnTo>
                <a:lnTo>
                  <a:pt x="5210" y="8730"/>
                </a:lnTo>
                <a:lnTo>
                  <a:pt x="5246" y="8694"/>
                </a:lnTo>
                <a:lnTo>
                  <a:pt x="5283" y="8620"/>
                </a:lnTo>
                <a:lnTo>
                  <a:pt x="5283" y="8547"/>
                </a:lnTo>
                <a:lnTo>
                  <a:pt x="5136" y="7006"/>
                </a:lnTo>
                <a:lnTo>
                  <a:pt x="5100" y="6823"/>
                </a:lnTo>
                <a:lnTo>
                  <a:pt x="4990" y="6640"/>
                </a:lnTo>
                <a:lnTo>
                  <a:pt x="4880" y="6493"/>
                </a:lnTo>
                <a:lnTo>
                  <a:pt x="4660" y="6456"/>
                </a:lnTo>
                <a:lnTo>
                  <a:pt x="4733" y="6420"/>
                </a:lnTo>
                <a:lnTo>
                  <a:pt x="4843" y="6346"/>
                </a:lnTo>
                <a:lnTo>
                  <a:pt x="5026" y="6199"/>
                </a:lnTo>
                <a:lnTo>
                  <a:pt x="5430" y="6016"/>
                </a:lnTo>
                <a:lnTo>
                  <a:pt x="5613" y="5943"/>
                </a:lnTo>
                <a:lnTo>
                  <a:pt x="5760" y="5796"/>
                </a:lnTo>
                <a:lnTo>
                  <a:pt x="5870" y="5649"/>
                </a:lnTo>
                <a:lnTo>
                  <a:pt x="5980" y="5466"/>
                </a:lnTo>
                <a:lnTo>
                  <a:pt x="5980" y="5392"/>
                </a:lnTo>
                <a:lnTo>
                  <a:pt x="5943" y="5319"/>
                </a:lnTo>
                <a:lnTo>
                  <a:pt x="5907" y="5246"/>
                </a:lnTo>
                <a:lnTo>
                  <a:pt x="5833" y="5209"/>
                </a:lnTo>
                <a:lnTo>
                  <a:pt x="4990" y="5099"/>
                </a:lnTo>
                <a:lnTo>
                  <a:pt x="4109" y="4989"/>
                </a:lnTo>
                <a:lnTo>
                  <a:pt x="3742" y="4989"/>
                </a:lnTo>
                <a:lnTo>
                  <a:pt x="3302" y="4952"/>
                </a:lnTo>
                <a:lnTo>
                  <a:pt x="2899" y="4989"/>
                </a:lnTo>
                <a:lnTo>
                  <a:pt x="2715" y="5026"/>
                </a:lnTo>
                <a:lnTo>
                  <a:pt x="2532" y="5099"/>
                </a:lnTo>
                <a:lnTo>
                  <a:pt x="2495" y="5136"/>
                </a:lnTo>
                <a:lnTo>
                  <a:pt x="2532" y="5209"/>
                </a:lnTo>
                <a:lnTo>
                  <a:pt x="2165" y="5062"/>
                </a:lnTo>
                <a:lnTo>
                  <a:pt x="2459" y="4732"/>
                </a:lnTo>
                <a:lnTo>
                  <a:pt x="2752" y="4402"/>
                </a:lnTo>
                <a:lnTo>
                  <a:pt x="3082" y="4145"/>
                </a:lnTo>
                <a:lnTo>
                  <a:pt x="3449" y="3889"/>
                </a:lnTo>
                <a:lnTo>
                  <a:pt x="3816" y="3668"/>
                </a:lnTo>
                <a:lnTo>
                  <a:pt x="4219" y="3448"/>
                </a:lnTo>
                <a:lnTo>
                  <a:pt x="4623" y="3302"/>
                </a:lnTo>
                <a:lnTo>
                  <a:pt x="5026" y="3155"/>
                </a:lnTo>
                <a:lnTo>
                  <a:pt x="5467" y="3045"/>
                </a:lnTo>
                <a:lnTo>
                  <a:pt x="5907" y="2972"/>
                </a:lnTo>
                <a:lnTo>
                  <a:pt x="6310" y="2935"/>
                </a:lnTo>
                <a:close/>
                <a:moveTo>
                  <a:pt x="5393" y="14343"/>
                </a:moveTo>
                <a:lnTo>
                  <a:pt x="5430" y="14379"/>
                </a:lnTo>
                <a:lnTo>
                  <a:pt x="5356" y="14379"/>
                </a:lnTo>
                <a:lnTo>
                  <a:pt x="5393" y="14343"/>
                </a:lnTo>
                <a:close/>
                <a:moveTo>
                  <a:pt x="7704" y="13903"/>
                </a:moveTo>
                <a:lnTo>
                  <a:pt x="7961" y="14049"/>
                </a:lnTo>
                <a:lnTo>
                  <a:pt x="8291" y="14196"/>
                </a:lnTo>
                <a:lnTo>
                  <a:pt x="8584" y="14306"/>
                </a:lnTo>
                <a:lnTo>
                  <a:pt x="8181" y="14379"/>
                </a:lnTo>
                <a:lnTo>
                  <a:pt x="7741" y="14416"/>
                </a:lnTo>
                <a:lnTo>
                  <a:pt x="7704" y="14306"/>
                </a:lnTo>
                <a:lnTo>
                  <a:pt x="7631" y="14233"/>
                </a:lnTo>
                <a:lnTo>
                  <a:pt x="7264" y="14123"/>
                </a:lnTo>
                <a:lnTo>
                  <a:pt x="6970" y="13939"/>
                </a:lnTo>
                <a:lnTo>
                  <a:pt x="7521" y="13903"/>
                </a:lnTo>
                <a:close/>
                <a:moveTo>
                  <a:pt x="6420" y="14013"/>
                </a:moveTo>
                <a:lnTo>
                  <a:pt x="6567" y="14123"/>
                </a:lnTo>
                <a:lnTo>
                  <a:pt x="6787" y="14306"/>
                </a:lnTo>
                <a:lnTo>
                  <a:pt x="7007" y="14453"/>
                </a:lnTo>
                <a:lnTo>
                  <a:pt x="6053" y="14416"/>
                </a:lnTo>
                <a:lnTo>
                  <a:pt x="6053" y="14343"/>
                </a:lnTo>
                <a:lnTo>
                  <a:pt x="6053" y="14269"/>
                </a:lnTo>
                <a:lnTo>
                  <a:pt x="5980" y="14196"/>
                </a:lnTo>
                <a:lnTo>
                  <a:pt x="5907" y="14159"/>
                </a:lnTo>
                <a:lnTo>
                  <a:pt x="5870" y="14159"/>
                </a:lnTo>
                <a:lnTo>
                  <a:pt x="5980" y="14123"/>
                </a:lnTo>
                <a:lnTo>
                  <a:pt x="6420" y="14013"/>
                </a:lnTo>
                <a:close/>
                <a:moveTo>
                  <a:pt x="6824" y="2385"/>
                </a:moveTo>
                <a:lnTo>
                  <a:pt x="6750" y="2421"/>
                </a:lnTo>
                <a:lnTo>
                  <a:pt x="6677" y="2495"/>
                </a:lnTo>
                <a:lnTo>
                  <a:pt x="6127" y="2531"/>
                </a:lnTo>
                <a:lnTo>
                  <a:pt x="5540" y="2605"/>
                </a:lnTo>
                <a:lnTo>
                  <a:pt x="5026" y="2715"/>
                </a:lnTo>
                <a:lnTo>
                  <a:pt x="4476" y="2861"/>
                </a:lnTo>
                <a:lnTo>
                  <a:pt x="3926" y="3082"/>
                </a:lnTo>
                <a:lnTo>
                  <a:pt x="3376" y="3375"/>
                </a:lnTo>
                <a:lnTo>
                  <a:pt x="2899" y="3705"/>
                </a:lnTo>
                <a:lnTo>
                  <a:pt x="2459" y="4109"/>
                </a:lnTo>
                <a:lnTo>
                  <a:pt x="2018" y="4512"/>
                </a:lnTo>
                <a:lnTo>
                  <a:pt x="1652" y="4989"/>
                </a:lnTo>
                <a:lnTo>
                  <a:pt x="1321" y="5466"/>
                </a:lnTo>
                <a:lnTo>
                  <a:pt x="1065" y="6016"/>
                </a:lnTo>
                <a:lnTo>
                  <a:pt x="735" y="6713"/>
                </a:lnTo>
                <a:lnTo>
                  <a:pt x="478" y="7447"/>
                </a:lnTo>
                <a:lnTo>
                  <a:pt x="221" y="8180"/>
                </a:lnTo>
                <a:lnTo>
                  <a:pt x="74" y="8914"/>
                </a:lnTo>
                <a:lnTo>
                  <a:pt x="38" y="9244"/>
                </a:lnTo>
                <a:lnTo>
                  <a:pt x="1" y="9611"/>
                </a:lnTo>
                <a:lnTo>
                  <a:pt x="38" y="9941"/>
                </a:lnTo>
                <a:lnTo>
                  <a:pt x="74" y="10271"/>
                </a:lnTo>
                <a:lnTo>
                  <a:pt x="148" y="10601"/>
                </a:lnTo>
                <a:lnTo>
                  <a:pt x="258" y="10931"/>
                </a:lnTo>
                <a:lnTo>
                  <a:pt x="368" y="11262"/>
                </a:lnTo>
                <a:lnTo>
                  <a:pt x="514" y="11555"/>
                </a:lnTo>
                <a:lnTo>
                  <a:pt x="881" y="12142"/>
                </a:lnTo>
                <a:lnTo>
                  <a:pt x="1285" y="12692"/>
                </a:lnTo>
                <a:lnTo>
                  <a:pt x="1725" y="13206"/>
                </a:lnTo>
                <a:lnTo>
                  <a:pt x="2202" y="13719"/>
                </a:lnTo>
                <a:lnTo>
                  <a:pt x="2459" y="13976"/>
                </a:lnTo>
                <a:lnTo>
                  <a:pt x="2752" y="14233"/>
                </a:lnTo>
                <a:lnTo>
                  <a:pt x="2825" y="14343"/>
                </a:lnTo>
                <a:lnTo>
                  <a:pt x="2899" y="14416"/>
                </a:lnTo>
                <a:lnTo>
                  <a:pt x="3009" y="14453"/>
                </a:lnTo>
                <a:lnTo>
                  <a:pt x="3119" y="14453"/>
                </a:lnTo>
                <a:lnTo>
                  <a:pt x="3192" y="14526"/>
                </a:lnTo>
                <a:lnTo>
                  <a:pt x="3559" y="14636"/>
                </a:lnTo>
                <a:lnTo>
                  <a:pt x="3889" y="14746"/>
                </a:lnTo>
                <a:lnTo>
                  <a:pt x="4623" y="14820"/>
                </a:lnTo>
                <a:lnTo>
                  <a:pt x="6017" y="14966"/>
                </a:lnTo>
                <a:lnTo>
                  <a:pt x="6714" y="15003"/>
                </a:lnTo>
                <a:lnTo>
                  <a:pt x="7411" y="15003"/>
                </a:lnTo>
                <a:lnTo>
                  <a:pt x="8108" y="14930"/>
                </a:lnTo>
                <a:lnTo>
                  <a:pt x="8768" y="14783"/>
                </a:lnTo>
                <a:lnTo>
                  <a:pt x="9465" y="14600"/>
                </a:lnTo>
                <a:lnTo>
                  <a:pt x="9758" y="14453"/>
                </a:lnTo>
                <a:lnTo>
                  <a:pt x="10088" y="14306"/>
                </a:lnTo>
                <a:lnTo>
                  <a:pt x="10382" y="14159"/>
                </a:lnTo>
                <a:lnTo>
                  <a:pt x="10675" y="13976"/>
                </a:lnTo>
                <a:lnTo>
                  <a:pt x="11152" y="13536"/>
                </a:lnTo>
                <a:lnTo>
                  <a:pt x="11629" y="13059"/>
                </a:lnTo>
                <a:lnTo>
                  <a:pt x="12033" y="12509"/>
                </a:lnTo>
                <a:lnTo>
                  <a:pt x="12399" y="11958"/>
                </a:lnTo>
                <a:lnTo>
                  <a:pt x="12729" y="11372"/>
                </a:lnTo>
                <a:lnTo>
                  <a:pt x="12986" y="10748"/>
                </a:lnTo>
                <a:lnTo>
                  <a:pt x="13243" y="10161"/>
                </a:lnTo>
                <a:lnTo>
                  <a:pt x="13426" y="9464"/>
                </a:lnTo>
                <a:lnTo>
                  <a:pt x="13500" y="9097"/>
                </a:lnTo>
                <a:lnTo>
                  <a:pt x="13573" y="8730"/>
                </a:lnTo>
                <a:lnTo>
                  <a:pt x="13573" y="8400"/>
                </a:lnTo>
                <a:lnTo>
                  <a:pt x="13573" y="8034"/>
                </a:lnTo>
                <a:lnTo>
                  <a:pt x="13573" y="7667"/>
                </a:lnTo>
                <a:lnTo>
                  <a:pt x="13500" y="7300"/>
                </a:lnTo>
                <a:lnTo>
                  <a:pt x="13426" y="6970"/>
                </a:lnTo>
                <a:lnTo>
                  <a:pt x="13353" y="6640"/>
                </a:lnTo>
                <a:lnTo>
                  <a:pt x="13206" y="6346"/>
                </a:lnTo>
                <a:lnTo>
                  <a:pt x="13060" y="6053"/>
                </a:lnTo>
                <a:lnTo>
                  <a:pt x="12693" y="5466"/>
                </a:lnTo>
                <a:lnTo>
                  <a:pt x="12289" y="4916"/>
                </a:lnTo>
                <a:lnTo>
                  <a:pt x="11849" y="4475"/>
                </a:lnTo>
                <a:lnTo>
                  <a:pt x="11372" y="4035"/>
                </a:lnTo>
                <a:lnTo>
                  <a:pt x="10895" y="3668"/>
                </a:lnTo>
                <a:lnTo>
                  <a:pt x="10345" y="3338"/>
                </a:lnTo>
                <a:lnTo>
                  <a:pt x="9795" y="3045"/>
                </a:lnTo>
                <a:lnTo>
                  <a:pt x="9208" y="2788"/>
                </a:lnTo>
                <a:lnTo>
                  <a:pt x="8584" y="2605"/>
                </a:lnTo>
                <a:lnTo>
                  <a:pt x="7998" y="2458"/>
                </a:lnTo>
                <a:lnTo>
                  <a:pt x="7447" y="2385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753" name="Google Shape;753;p15"/>
          <p:cNvSpPr/>
          <p:nvPr/>
        </p:nvSpPr>
        <p:spPr>
          <a:xfrm>
            <a:off x="1780917" y="4041241"/>
            <a:ext cx="372518" cy="384998"/>
          </a:xfrm>
          <a:custGeom>
            <a:avLst/>
            <a:gdLst/>
            <a:ahLst/>
            <a:cxnLst/>
            <a:rect l="l" t="t" r="r" b="b"/>
            <a:pathLst>
              <a:path w="13133" h="13573" extrusionOk="0">
                <a:moveTo>
                  <a:pt x="2714" y="1798"/>
                </a:moveTo>
                <a:lnTo>
                  <a:pt x="2971" y="1908"/>
                </a:lnTo>
                <a:lnTo>
                  <a:pt x="3118" y="2018"/>
                </a:lnTo>
                <a:lnTo>
                  <a:pt x="3265" y="2128"/>
                </a:lnTo>
                <a:lnTo>
                  <a:pt x="3411" y="2311"/>
                </a:lnTo>
                <a:lnTo>
                  <a:pt x="3485" y="2458"/>
                </a:lnTo>
                <a:lnTo>
                  <a:pt x="3375" y="2458"/>
                </a:lnTo>
                <a:lnTo>
                  <a:pt x="3301" y="2495"/>
                </a:lnTo>
                <a:lnTo>
                  <a:pt x="3265" y="2568"/>
                </a:lnTo>
                <a:lnTo>
                  <a:pt x="3228" y="2605"/>
                </a:lnTo>
                <a:lnTo>
                  <a:pt x="3155" y="2568"/>
                </a:lnTo>
                <a:lnTo>
                  <a:pt x="3008" y="2348"/>
                </a:lnTo>
                <a:lnTo>
                  <a:pt x="2825" y="1981"/>
                </a:lnTo>
                <a:lnTo>
                  <a:pt x="2714" y="1798"/>
                </a:lnTo>
                <a:close/>
                <a:moveTo>
                  <a:pt x="1908" y="2825"/>
                </a:moveTo>
                <a:lnTo>
                  <a:pt x="1797" y="2861"/>
                </a:lnTo>
                <a:lnTo>
                  <a:pt x="1761" y="2898"/>
                </a:lnTo>
                <a:lnTo>
                  <a:pt x="1687" y="2971"/>
                </a:lnTo>
                <a:lnTo>
                  <a:pt x="1687" y="3045"/>
                </a:lnTo>
                <a:lnTo>
                  <a:pt x="1687" y="3118"/>
                </a:lnTo>
                <a:lnTo>
                  <a:pt x="1724" y="3191"/>
                </a:lnTo>
                <a:lnTo>
                  <a:pt x="1797" y="3228"/>
                </a:lnTo>
                <a:lnTo>
                  <a:pt x="1944" y="3301"/>
                </a:lnTo>
                <a:lnTo>
                  <a:pt x="2054" y="3412"/>
                </a:lnTo>
                <a:lnTo>
                  <a:pt x="2164" y="3522"/>
                </a:lnTo>
                <a:lnTo>
                  <a:pt x="2201" y="3595"/>
                </a:lnTo>
                <a:lnTo>
                  <a:pt x="2274" y="3632"/>
                </a:lnTo>
                <a:lnTo>
                  <a:pt x="2384" y="3632"/>
                </a:lnTo>
                <a:lnTo>
                  <a:pt x="2458" y="3558"/>
                </a:lnTo>
                <a:lnTo>
                  <a:pt x="2494" y="3448"/>
                </a:lnTo>
                <a:lnTo>
                  <a:pt x="2494" y="3338"/>
                </a:lnTo>
                <a:lnTo>
                  <a:pt x="2421" y="3228"/>
                </a:lnTo>
                <a:lnTo>
                  <a:pt x="2348" y="3155"/>
                </a:lnTo>
                <a:lnTo>
                  <a:pt x="2164" y="2971"/>
                </a:lnTo>
                <a:lnTo>
                  <a:pt x="1981" y="2861"/>
                </a:lnTo>
                <a:lnTo>
                  <a:pt x="1908" y="2825"/>
                </a:lnTo>
                <a:close/>
                <a:moveTo>
                  <a:pt x="1137" y="2311"/>
                </a:moveTo>
                <a:lnTo>
                  <a:pt x="1614" y="2458"/>
                </a:lnTo>
                <a:lnTo>
                  <a:pt x="2054" y="2678"/>
                </a:lnTo>
                <a:lnTo>
                  <a:pt x="2201" y="2751"/>
                </a:lnTo>
                <a:lnTo>
                  <a:pt x="2348" y="2898"/>
                </a:lnTo>
                <a:lnTo>
                  <a:pt x="2458" y="3008"/>
                </a:lnTo>
                <a:lnTo>
                  <a:pt x="2531" y="3191"/>
                </a:lnTo>
                <a:lnTo>
                  <a:pt x="2568" y="3265"/>
                </a:lnTo>
                <a:lnTo>
                  <a:pt x="2568" y="3338"/>
                </a:lnTo>
                <a:lnTo>
                  <a:pt x="2531" y="3485"/>
                </a:lnTo>
                <a:lnTo>
                  <a:pt x="2384" y="3742"/>
                </a:lnTo>
                <a:lnTo>
                  <a:pt x="2274" y="3852"/>
                </a:lnTo>
                <a:lnTo>
                  <a:pt x="2164" y="3962"/>
                </a:lnTo>
                <a:lnTo>
                  <a:pt x="1834" y="3632"/>
                </a:lnTo>
                <a:lnTo>
                  <a:pt x="1541" y="3228"/>
                </a:lnTo>
                <a:lnTo>
                  <a:pt x="1321" y="2788"/>
                </a:lnTo>
                <a:lnTo>
                  <a:pt x="1137" y="2311"/>
                </a:lnTo>
                <a:close/>
                <a:moveTo>
                  <a:pt x="8804" y="514"/>
                </a:moveTo>
                <a:lnTo>
                  <a:pt x="8694" y="2531"/>
                </a:lnTo>
                <a:lnTo>
                  <a:pt x="8657" y="3632"/>
                </a:lnTo>
                <a:lnTo>
                  <a:pt x="8657" y="4549"/>
                </a:lnTo>
                <a:lnTo>
                  <a:pt x="7556" y="3778"/>
                </a:lnTo>
                <a:lnTo>
                  <a:pt x="7043" y="3375"/>
                </a:lnTo>
                <a:lnTo>
                  <a:pt x="6529" y="2971"/>
                </a:lnTo>
                <a:lnTo>
                  <a:pt x="6639" y="2788"/>
                </a:lnTo>
                <a:lnTo>
                  <a:pt x="6713" y="2678"/>
                </a:lnTo>
                <a:lnTo>
                  <a:pt x="7556" y="1798"/>
                </a:lnTo>
                <a:lnTo>
                  <a:pt x="8290" y="991"/>
                </a:lnTo>
                <a:lnTo>
                  <a:pt x="8510" y="734"/>
                </a:lnTo>
                <a:lnTo>
                  <a:pt x="8657" y="624"/>
                </a:lnTo>
                <a:lnTo>
                  <a:pt x="8804" y="514"/>
                </a:lnTo>
                <a:close/>
                <a:moveTo>
                  <a:pt x="660" y="4145"/>
                </a:moveTo>
                <a:lnTo>
                  <a:pt x="880" y="4219"/>
                </a:lnTo>
                <a:lnTo>
                  <a:pt x="1064" y="4255"/>
                </a:lnTo>
                <a:lnTo>
                  <a:pt x="1247" y="4329"/>
                </a:lnTo>
                <a:lnTo>
                  <a:pt x="1357" y="4439"/>
                </a:lnTo>
                <a:lnTo>
                  <a:pt x="1431" y="4585"/>
                </a:lnTo>
                <a:lnTo>
                  <a:pt x="1467" y="4659"/>
                </a:lnTo>
                <a:lnTo>
                  <a:pt x="1467" y="4732"/>
                </a:lnTo>
                <a:lnTo>
                  <a:pt x="1467" y="4805"/>
                </a:lnTo>
                <a:lnTo>
                  <a:pt x="1394" y="4842"/>
                </a:lnTo>
                <a:lnTo>
                  <a:pt x="1284" y="4805"/>
                </a:lnTo>
                <a:lnTo>
                  <a:pt x="1211" y="4769"/>
                </a:lnTo>
                <a:lnTo>
                  <a:pt x="990" y="4585"/>
                </a:lnTo>
                <a:lnTo>
                  <a:pt x="844" y="4402"/>
                </a:lnTo>
                <a:lnTo>
                  <a:pt x="660" y="4145"/>
                </a:lnTo>
                <a:close/>
                <a:moveTo>
                  <a:pt x="3962" y="2935"/>
                </a:moveTo>
                <a:lnTo>
                  <a:pt x="4218" y="3155"/>
                </a:lnTo>
                <a:lnTo>
                  <a:pt x="4035" y="3338"/>
                </a:lnTo>
                <a:lnTo>
                  <a:pt x="2641" y="4659"/>
                </a:lnTo>
                <a:lnTo>
                  <a:pt x="2311" y="5026"/>
                </a:lnTo>
                <a:lnTo>
                  <a:pt x="2054" y="5392"/>
                </a:lnTo>
                <a:lnTo>
                  <a:pt x="1797" y="5172"/>
                </a:lnTo>
                <a:lnTo>
                  <a:pt x="2971" y="4072"/>
                </a:lnTo>
                <a:lnTo>
                  <a:pt x="3485" y="3522"/>
                </a:lnTo>
                <a:lnTo>
                  <a:pt x="3742" y="3265"/>
                </a:lnTo>
                <a:lnTo>
                  <a:pt x="3962" y="2935"/>
                </a:lnTo>
                <a:close/>
                <a:moveTo>
                  <a:pt x="4989" y="5209"/>
                </a:moveTo>
                <a:lnTo>
                  <a:pt x="5356" y="5686"/>
                </a:lnTo>
                <a:lnTo>
                  <a:pt x="5686" y="6199"/>
                </a:lnTo>
                <a:lnTo>
                  <a:pt x="6199" y="7080"/>
                </a:lnTo>
                <a:lnTo>
                  <a:pt x="6199" y="7080"/>
                </a:lnTo>
                <a:lnTo>
                  <a:pt x="5282" y="6640"/>
                </a:lnTo>
                <a:lnTo>
                  <a:pt x="4365" y="6199"/>
                </a:lnTo>
                <a:lnTo>
                  <a:pt x="4512" y="5943"/>
                </a:lnTo>
                <a:lnTo>
                  <a:pt x="4989" y="5209"/>
                </a:lnTo>
                <a:close/>
                <a:moveTo>
                  <a:pt x="4879" y="4695"/>
                </a:moveTo>
                <a:lnTo>
                  <a:pt x="4805" y="4805"/>
                </a:lnTo>
                <a:lnTo>
                  <a:pt x="4218" y="5649"/>
                </a:lnTo>
                <a:lnTo>
                  <a:pt x="3962" y="6053"/>
                </a:lnTo>
                <a:lnTo>
                  <a:pt x="3852" y="6053"/>
                </a:lnTo>
                <a:lnTo>
                  <a:pt x="3778" y="6126"/>
                </a:lnTo>
                <a:lnTo>
                  <a:pt x="3742" y="6199"/>
                </a:lnTo>
                <a:lnTo>
                  <a:pt x="3705" y="6273"/>
                </a:lnTo>
                <a:lnTo>
                  <a:pt x="3742" y="6346"/>
                </a:lnTo>
                <a:lnTo>
                  <a:pt x="3778" y="6493"/>
                </a:lnTo>
                <a:lnTo>
                  <a:pt x="3852" y="6529"/>
                </a:lnTo>
                <a:lnTo>
                  <a:pt x="3925" y="6566"/>
                </a:lnTo>
                <a:lnTo>
                  <a:pt x="3998" y="6566"/>
                </a:lnTo>
                <a:lnTo>
                  <a:pt x="5172" y="7080"/>
                </a:lnTo>
                <a:lnTo>
                  <a:pt x="5722" y="7336"/>
                </a:lnTo>
                <a:lnTo>
                  <a:pt x="6053" y="7447"/>
                </a:lnTo>
                <a:lnTo>
                  <a:pt x="6346" y="7483"/>
                </a:lnTo>
                <a:lnTo>
                  <a:pt x="6419" y="7483"/>
                </a:lnTo>
                <a:lnTo>
                  <a:pt x="6493" y="7447"/>
                </a:lnTo>
                <a:lnTo>
                  <a:pt x="6529" y="7483"/>
                </a:lnTo>
                <a:lnTo>
                  <a:pt x="6603" y="7483"/>
                </a:lnTo>
                <a:lnTo>
                  <a:pt x="6639" y="7447"/>
                </a:lnTo>
                <a:lnTo>
                  <a:pt x="6639" y="7410"/>
                </a:lnTo>
                <a:lnTo>
                  <a:pt x="6566" y="7080"/>
                </a:lnTo>
                <a:lnTo>
                  <a:pt x="6456" y="6750"/>
                </a:lnTo>
                <a:lnTo>
                  <a:pt x="6273" y="6419"/>
                </a:lnTo>
                <a:lnTo>
                  <a:pt x="6089" y="6089"/>
                </a:lnTo>
                <a:lnTo>
                  <a:pt x="5649" y="5429"/>
                </a:lnTo>
                <a:lnTo>
                  <a:pt x="5135" y="4769"/>
                </a:lnTo>
                <a:lnTo>
                  <a:pt x="5062" y="4695"/>
                </a:lnTo>
                <a:close/>
                <a:moveTo>
                  <a:pt x="9757" y="9537"/>
                </a:moveTo>
                <a:lnTo>
                  <a:pt x="9794" y="9647"/>
                </a:lnTo>
                <a:lnTo>
                  <a:pt x="9831" y="9757"/>
                </a:lnTo>
                <a:lnTo>
                  <a:pt x="9867" y="9867"/>
                </a:lnTo>
                <a:lnTo>
                  <a:pt x="9867" y="9978"/>
                </a:lnTo>
                <a:lnTo>
                  <a:pt x="9831" y="10088"/>
                </a:lnTo>
                <a:lnTo>
                  <a:pt x="9794" y="9757"/>
                </a:lnTo>
                <a:lnTo>
                  <a:pt x="9757" y="9537"/>
                </a:lnTo>
                <a:close/>
                <a:moveTo>
                  <a:pt x="8950" y="8877"/>
                </a:moveTo>
                <a:lnTo>
                  <a:pt x="9207" y="9024"/>
                </a:lnTo>
                <a:lnTo>
                  <a:pt x="9207" y="9207"/>
                </a:lnTo>
                <a:lnTo>
                  <a:pt x="9281" y="9391"/>
                </a:lnTo>
                <a:lnTo>
                  <a:pt x="9391" y="9757"/>
                </a:lnTo>
                <a:lnTo>
                  <a:pt x="9574" y="10418"/>
                </a:lnTo>
                <a:lnTo>
                  <a:pt x="9464" y="10491"/>
                </a:lnTo>
                <a:lnTo>
                  <a:pt x="9391" y="10271"/>
                </a:lnTo>
                <a:lnTo>
                  <a:pt x="9281" y="10088"/>
                </a:lnTo>
                <a:lnTo>
                  <a:pt x="8914" y="9281"/>
                </a:lnTo>
                <a:lnTo>
                  <a:pt x="8840" y="9134"/>
                </a:lnTo>
                <a:lnTo>
                  <a:pt x="8767" y="9024"/>
                </a:lnTo>
                <a:lnTo>
                  <a:pt x="8950" y="8877"/>
                </a:lnTo>
                <a:close/>
                <a:moveTo>
                  <a:pt x="8547" y="9244"/>
                </a:moveTo>
                <a:lnTo>
                  <a:pt x="8547" y="9281"/>
                </a:lnTo>
                <a:lnTo>
                  <a:pt x="8657" y="9281"/>
                </a:lnTo>
                <a:lnTo>
                  <a:pt x="8694" y="9244"/>
                </a:lnTo>
                <a:lnTo>
                  <a:pt x="8657" y="9354"/>
                </a:lnTo>
                <a:lnTo>
                  <a:pt x="8657" y="9464"/>
                </a:lnTo>
                <a:lnTo>
                  <a:pt x="8767" y="9721"/>
                </a:lnTo>
                <a:lnTo>
                  <a:pt x="9024" y="10198"/>
                </a:lnTo>
                <a:lnTo>
                  <a:pt x="9170" y="10528"/>
                </a:lnTo>
                <a:lnTo>
                  <a:pt x="8804" y="10234"/>
                </a:lnTo>
                <a:lnTo>
                  <a:pt x="8804" y="10198"/>
                </a:lnTo>
                <a:lnTo>
                  <a:pt x="8767" y="9904"/>
                </a:lnTo>
                <a:lnTo>
                  <a:pt x="8657" y="9611"/>
                </a:lnTo>
                <a:lnTo>
                  <a:pt x="8584" y="9464"/>
                </a:lnTo>
                <a:lnTo>
                  <a:pt x="8474" y="9317"/>
                </a:lnTo>
                <a:lnTo>
                  <a:pt x="8547" y="9244"/>
                </a:lnTo>
                <a:close/>
                <a:moveTo>
                  <a:pt x="9464" y="10601"/>
                </a:moveTo>
                <a:lnTo>
                  <a:pt x="9574" y="10638"/>
                </a:lnTo>
                <a:lnTo>
                  <a:pt x="9464" y="10638"/>
                </a:lnTo>
                <a:lnTo>
                  <a:pt x="9464" y="10601"/>
                </a:lnTo>
                <a:close/>
                <a:moveTo>
                  <a:pt x="8877" y="8510"/>
                </a:moveTo>
                <a:lnTo>
                  <a:pt x="8584" y="8730"/>
                </a:lnTo>
                <a:lnTo>
                  <a:pt x="8327" y="8914"/>
                </a:lnTo>
                <a:lnTo>
                  <a:pt x="8143" y="9171"/>
                </a:lnTo>
                <a:lnTo>
                  <a:pt x="8070" y="9354"/>
                </a:lnTo>
                <a:lnTo>
                  <a:pt x="7997" y="9501"/>
                </a:lnTo>
                <a:lnTo>
                  <a:pt x="7997" y="9647"/>
                </a:lnTo>
                <a:lnTo>
                  <a:pt x="8033" y="9831"/>
                </a:lnTo>
                <a:lnTo>
                  <a:pt x="8070" y="9978"/>
                </a:lnTo>
                <a:lnTo>
                  <a:pt x="8143" y="10088"/>
                </a:lnTo>
                <a:lnTo>
                  <a:pt x="8363" y="10344"/>
                </a:lnTo>
                <a:lnTo>
                  <a:pt x="8584" y="10564"/>
                </a:lnTo>
                <a:lnTo>
                  <a:pt x="8914" y="10785"/>
                </a:lnTo>
                <a:lnTo>
                  <a:pt x="9244" y="10968"/>
                </a:lnTo>
                <a:lnTo>
                  <a:pt x="9391" y="11041"/>
                </a:lnTo>
                <a:lnTo>
                  <a:pt x="9537" y="11078"/>
                </a:lnTo>
                <a:lnTo>
                  <a:pt x="9684" y="11041"/>
                </a:lnTo>
                <a:lnTo>
                  <a:pt x="9867" y="10968"/>
                </a:lnTo>
                <a:lnTo>
                  <a:pt x="10051" y="10821"/>
                </a:lnTo>
                <a:lnTo>
                  <a:pt x="10234" y="10601"/>
                </a:lnTo>
                <a:lnTo>
                  <a:pt x="10271" y="10491"/>
                </a:lnTo>
                <a:lnTo>
                  <a:pt x="10271" y="10381"/>
                </a:lnTo>
                <a:lnTo>
                  <a:pt x="10271" y="10271"/>
                </a:lnTo>
                <a:lnTo>
                  <a:pt x="10198" y="10161"/>
                </a:lnTo>
                <a:lnTo>
                  <a:pt x="10198" y="9904"/>
                </a:lnTo>
                <a:lnTo>
                  <a:pt x="10161" y="9684"/>
                </a:lnTo>
                <a:lnTo>
                  <a:pt x="10088" y="9464"/>
                </a:lnTo>
                <a:lnTo>
                  <a:pt x="9977" y="9244"/>
                </a:lnTo>
                <a:lnTo>
                  <a:pt x="9831" y="9060"/>
                </a:lnTo>
                <a:lnTo>
                  <a:pt x="9647" y="8914"/>
                </a:lnTo>
                <a:lnTo>
                  <a:pt x="9464" y="8767"/>
                </a:lnTo>
                <a:lnTo>
                  <a:pt x="9060" y="8510"/>
                </a:lnTo>
                <a:close/>
                <a:moveTo>
                  <a:pt x="2604" y="8510"/>
                </a:moveTo>
                <a:lnTo>
                  <a:pt x="3815" y="9757"/>
                </a:lnTo>
                <a:lnTo>
                  <a:pt x="4292" y="10271"/>
                </a:lnTo>
                <a:lnTo>
                  <a:pt x="3852" y="10344"/>
                </a:lnTo>
                <a:lnTo>
                  <a:pt x="2678" y="10674"/>
                </a:lnTo>
                <a:lnTo>
                  <a:pt x="1577" y="10968"/>
                </a:lnTo>
                <a:lnTo>
                  <a:pt x="1064" y="11115"/>
                </a:lnTo>
                <a:lnTo>
                  <a:pt x="697" y="11188"/>
                </a:lnTo>
                <a:lnTo>
                  <a:pt x="587" y="11188"/>
                </a:lnTo>
                <a:lnTo>
                  <a:pt x="477" y="11151"/>
                </a:lnTo>
                <a:lnTo>
                  <a:pt x="1577" y="9721"/>
                </a:lnTo>
                <a:lnTo>
                  <a:pt x="1908" y="9317"/>
                </a:lnTo>
                <a:lnTo>
                  <a:pt x="2201" y="8914"/>
                </a:lnTo>
                <a:lnTo>
                  <a:pt x="2421" y="8730"/>
                </a:lnTo>
                <a:lnTo>
                  <a:pt x="2604" y="8510"/>
                </a:lnTo>
                <a:close/>
                <a:moveTo>
                  <a:pt x="8914" y="8180"/>
                </a:moveTo>
                <a:lnTo>
                  <a:pt x="9097" y="8217"/>
                </a:lnTo>
                <a:lnTo>
                  <a:pt x="9244" y="8253"/>
                </a:lnTo>
                <a:lnTo>
                  <a:pt x="9574" y="8400"/>
                </a:lnTo>
                <a:lnTo>
                  <a:pt x="9867" y="8584"/>
                </a:lnTo>
                <a:lnTo>
                  <a:pt x="10124" y="8840"/>
                </a:lnTo>
                <a:lnTo>
                  <a:pt x="10308" y="9171"/>
                </a:lnTo>
                <a:lnTo>
                  <a:pt x="10454" y="9464"/>
                </a:lnTo>
                <a:lnTo>
                  <a:pt x="10564" y="9794"/>
                </a:lnTo>
                <a:lnTo>
                  <a:pt x="10601" y="10161"/>
                </a:lnTo>
                <a:lnTo>
                  <a:pt x="10601" y="10528"/>
                </a:lnTo>
                <a:lnTo>
                  <a:pt x="10491" y="10858"/>
                </a:lnTo>
                <a:lnTo>
                  <a:pt x="10491" y="10895"/>
                </a:lnTo>
                <a:lnTo>
                  <a:pt x="10454" y="10858"/>
                </a:lnTo>
                <a:lnTo>
                  <a:pt x="10344" y="10785"/>
                </a:lnTo>
                <a:lnTo>
                  <a:pt x="10271" y="10785"/>
                </a:lnTo>
                <a:lnTo>
                  <a:pt x="10161" y="10821"/>
                </a:lnTo>
                <a:lnTo>
                  <a:pt x="10124" y="10931"/>
                </a:lnTo>
                <a:lnTo>
                  <a:pt x="10088" y="11078"/>
                </a:lnTo>
                <a:lnTo>
                  <a:pt x="10051" y="11188"/>
                </a:lnTo>
                <a:lnTo>
                  <a:pt x="9867" y="11298"/>
                </a:lnTo>
                <a:lnTo>
                  <a:pt x="9794" y="11371"/>
                </a:lnTo>
                <a:lnTo>
                  <a:pt x="9757" y="11445"/>
                </a:lnTo>
                <a:lnTo>
                  <a:pt x="9611" y="11481"/>
                </a:lnTo>
                <a:lnTo>
                  <a:pt x="9464" y="11481"/>
                </a:lnTo>
                <a:lnTo>
                  <a:pt x="9354" y="11445"/>
                </a:lnTo>
                <a:lnTo>
                  <a:pt x="9207" y="11408"/>
                </a:lnTo>
                <a:lnTo>
                  <a:pt x="8620" y="11078"/>
                </a:lnTo>
                <a:lnTo>
                  <a:pt x="8327" y="10895"/>
                </a:lnTo>
                <a:lnTo>
                  <a:pt x="8070" y="10674"/>
                </a:lnTo>
                <a:lnTo>
                  <a:pt x="7850" y="10418"/>
                </a:lnTo>
                <a:lnTo>
                  <a:pt x="7703" y="10124"/>
                </a:lnTo>
                <a:lnTo>
                  <a:pt x="7593" y="9794"/>
                </a:lnTo>
                <a:lnTo>
                  <a:pt x="7593" y="9501"/>
                </a:lnTo>
                <a:lnTo>
                  <a:pt x="7630" y="9171"/>
                </a:lnTo>
                <a:lnTo>
                  <a:pt x="7777" y="8877"/>
                </a:lnTo>
                <a:lnTo>
                  <a:pt x="7960" y="8620"/>
                </a:lnTo>
                <a:lnTo>
                  <a:pt x="8217" y="8400"/>
                </a:lnTo>
                <a:lnTo>
                  <a:pt x="8400" y="8290"/>
                </a:lnTo>
                <a:lnTo>
                  <a:pt x="8584" y="8217"/>
                </a:lnTo>
                <a:lnTo>
                  <a:pt x="8730" y="8180"/>
                </a:lnTo>
                <a:close/>
                <a:moveTo>
                  <a:pt x="8767" y="7777"/>
                </a:moveTo>
                <a:lnTo>
                  <a:pt x="8547" y="7813"/>
                </a:lnTo>
                <a:lnTo>
                  <a:pt x="8363" y="7850"/>
                </a:lnTo>
                <a:lnTo>
                  <a:pt x="8143" y="7960"/>
                </a:lnTo>
                <a:lnTo>
                  <a:pt x="7960" y="8033"/>
                </a:lnTo>
                <a:lnTo>
                  <a:pt x="7777" y="8180"/>
                </a:lnTo>
                <a:lnTo>
                  <a:pt x="7593" y="8364"/>
                </a:lnTo>
                <a:lnTo>
                  <a:pt x="7446" y="8510"/>
                </a:lnTo>
                <a:lnTo>
                  <a:pt x="7336" y="8657"/>
                </a:lnTo>
                <a:lnTo>
                  <a:pt x="7190" y="9024"/>
                </a:lnTo>
                <a:lnTo>
                  <a:pt x="7116" y="9427"/>
                </a:lnTo>
                <a:lnTo>
                  <a:pt x="7116" y="9831"/>
                </a:lnTo>
                <a:lnTo>
                  <a:pt x="7153" y="10051"/>
                </a:lnTo>
                <a:lnTo>
                  <a:pt x="7226" y="10271"/>
                </a:lnTo>
                <a:lnTo>
                  <a:pt x="7336" y="10454"/>
                </a:lnTo>
                <a:lnTo>
                  <a:pt x="7446" y="10638"/>
                </a:lnTo>
                <a:lnTo>
                  <a:pt x="7740" y="11005"/>
                </a:lnTo>
                <a:lnTo>
                  <a:pt x="8107" y="11298"/>
                </a:lnTo>
                <a:lnTo>
                  <a:pt x="8510" y="11555"/>
                </a:lnTo>
                <a:lnTo>
                  <a:pt x="8914" y="11775"/>
                </a:lnTo>
                <a:lnTo>
                  <a:pt x="9134" y="11885"/>
                </a:lnTo>
                <a:lnTo>
                  <a:pt x="9354" y="11958"/>
                </a:lnTo>
                <a:lnTo>
                  <a:pt x="9574" y="11958"/>
                </a:lnTo>
                <a:lnTo>
                  <a:pt x="9757" y="11922"/>
                </a:lnTo>
                <a:lnTo>
                  <a:pt x="9977" y="11848"/>
                </a:lnTo>
                <a:lnTo>
                  <a:pt x="10198" y="11702"/>
                </a:lnTo>
                <a:lnTo>
                  <a:pt x="10381" y="11555"/>
                </a:lnTo>
                <a:lnTo>
                  <a:pt x="10491" y="11371"/>
                </a:lnTo>
                <a:lnTo>
                  <a:pt x="10674" y="11298"/>
                </a:lnTo>
                <a:lnTo>
                  <a:pt x="10784" y="11151"/>
                </a:lnTo>
                <a:lnTo>
                  <a:pt x="10895" y="10968"/>
                </a:lnTo>
                <a:lnTo>
                  <a:pt x="10968" y="10785"/>
                </a:lnTo>
                <a:lnTo>
                  <a:pt x="11005" y="10601"/>
                </a:lnTo>
                <a:lnTo>
                  <a:pt x="11005" y="10381"/>
                </a:lnTo>
                <a:lnTo>
                  <a:pt x="11005" y="10124"/>
                </a:lnTo>
                <a:lnTo>
                  <a:pt x="10968" y="9684"/>
                </a:lnTo>
                <a:lnTo>
                  <a:pt x="10821" y="9207"/>
                </a:lnTo>
                <a:lnTo>
                  <a:pt x="10638" y="8804"/>
                </a:lnTo>
                <a:lnTo>
                  <a:pt x="10491" y="8620"/>
                </a:lnTo>
                <a:lnTo>
                  <a:pt x="10344" y="8437"/>
                </a:lnTo>
                <a:lnTo>
                  <a:pt x="10198" y="8290"/>
                </a:lnTo>
                <a:lnTo>
                  <a:pt x="10014" y="8143"/>
                </a:lnTo>
                <a:lnTo>
                  <a:pt x="9831" y="8033"/>
                </a:lnTo>
                <a:lnTo>
                  <a:pt x="9611" y="7923"/>
                </a:lnTo>
                <a:lnTo>
                  <a:pt x="9427" y="7850"/>
                </a:lnTo>
                <a:lnTo>
                  <a:pt x="9207" y="7813"/>
                </a:lnTo>
                <a:lnTo>
                  <a:pt x="8987" y="7777"/>
                </a:lnTo>
                <a:close/>
                <a:moveTo>
                  <a:pt x="9024" y="0"/>
                </a:moveTo>
                <a:lnTo>
                  <a:pt x="8767" y="37"/>
                </a:lnTo>
                <a:lnTo>
                  <a:pt x="8547" y="110"/>
                </a:lnTo>
                <a:lnTo>
                  <a:pt x="8363" y="257"/>
                </a:lnTo>
                <a:lnTo>
                  <a:pt x="8180" y="440"/>
                </a:lnTo>
                <a:lnTo>
                  <a:pt x="7593" y="1027"/>
                </a:lnTo>
                <a:lnTo>
                  <a:pt x="7006" y="1651"/>
                </a:lnTo>
                <a:lnTo>
                  <a:pt x="6639" y="2054"/>
                </a:lnTo>
                <a:lnTo>
                  <a:pt x="6383" y="2311"/>
                </a:lnTo>
                <a:lnTo>
                  <a:pt x="6199" y="2605"/>
                </a:lnTo>
                <a:lnTo>
                  <a:pt x="5796" y="2201"/>
                </a:lnTo>
                <a:lnTo>
                  <a:pt x="5722" y="2128"/>
                </a:lnTo>
                <a:lnTo>
                  <a:pt x="5502" y="2128"/>
                </a:lnTo>
                <a:lnTo>
                  <a:pt x="5392" y="2201"/>
                </a:lnTo>
                <a:lnTo>
                  <a:pt x="5356" y="2238"/>
                </a:lnTo>
                <a:lnTo>
                  <a:pt x="4915" y="2531"/>
                </a:lnTo>
                <a:lnTo>
                  <a:pt x="4512" y="2898"/>
                </a:lnTo>
                <a:lnTo>
                  <a:pt x="4292" y="2715"/>
                </a:lnTo>
                <a:lnTo>
                  <a:pt x="4072" y="2495"/>
                </a:lnTo>
                <a:lnTo>
                  <a:pt x="3998" y="2458"/>
                </a:lnTo>
                <a:lnTo>
                  <a:pt x="3888" y="2458"/>
                </a:lnTo>
                <a:lnTo>
                  <a:pt x="3815" y="2495"/>
                </a:lnTo>
                <a:lnTo>
                  <a:pt x="3778" y="2568"/>
                </a:lnTo>
                <a:lnTo>
                  <a:pt x="3778" y="2421"/>
                </a:lnTo>
                <a:lnTo>
                  <a:pt x="3778" y="2311"/>
                </a:lnTo>
                <a:lnTo>
                  <a:pt x="3668" y="2128"/>
                </a:lnTo>
                <a:lnTo>
                  <a:pt x="3521" y="1908"/>
                </a:lnTo>
                <a:lnTo>
                  <a:pt x="3338" y="1761"/>
                </a:lnTo>
                <a:lnTo>
                  <a:pt x="3118" y="1614"/>
                </a:lnTo>
                <a:lnTo>
                  <a:pt x="2861" y="1504"/>
                </a:lnTo>
                <a:lnTo>
                  <a:pt x="2458" y="1321"/>
                </a:lnTo>
                <a:lnTo>
                  <a:pt x="2348" y="1321"/>
                </a:lnTo>
                <a:lnTo>
                  <a:pt x="2238" y="1357"/>
                </a:lnTo>
                <a:lnTo>
                  <a:pt x="2201" y="1431"/>
                </a:lnTo>
                <a:lnTo>
                  <a:pt x="2201" y="1504"/>
                </a:lnTo>
                <a:lnTo>
                  <a:pt x="2531" y="2238"/>
                </a:lnTo>
                <a:lnTo>
                  <a:pt x="2678" y="2531"/>
                </a:lnTo>
                <a:lnTo>
                  <a:pt x="2751" y="2678"/>
                </a:lnTo>
                <a:lnTo>
                  <a:pt x="2861" y="2825"/>
                </a:lnTo>
                <a:lnTo>
                  <a:pt x="3008" y="2898"/>
                </a:lnTo>
                <a:lnTo>
                  <a:pt x="3191" y="2935"/>
                </a:lnTo>
                <a:lnTo>
                  <a:pt x="3338" y="2935"/>
                </a:lnTo>
                <a:lnTo>
                  <a:pt x="3485" y="2861"/>
                </a:lnTo>
                <a:lnTo>
                  <a:pt x="3632" y="2788"/>
                </a:lnTo>
                <a:lnTo>
                  <a:pt x="3301" y="3155"/>
                </a:lnTo>
                <a:lnTo>
                  <a:pt x="2971" y="3485"/>
                </a:lnTo>
                <a:lnTo>
                  <a:pt x="2935" y="3412"/>
                </a:lnTo>
                <a:lnTo>
                  <a:pt x="2935" y="3265"/>
                </a:lnTo>
                <a:lnTo>
                  <a:pt x="2898" y="3081"/>
                </a:lnTo>
                <a:lnTo>
                  <a:pt x="2825" y="2825"/>
                </a:lnTo>
                <a:lnTo>
                  <a:pt x="2678" y="2605"/>
                </a:lnTo>
                <a:lnTo>
                  <a:pt x="2458" y="2384"/>
                </a:lnTo>
                <a:lnTo>
                  <a:pt x="2238" y="2238"/>
                </a:lnTo>
                <a:lnTo>
                  <a:pt x="1981" y="2091"/>
                </a:lnTo>
                <a:lnTo>
                  <a:pt x="1687" y="1981"/>
                </a:lnTo>
                <a:lnTo>
                  <a:pt x="1431" y="1908"/>
                </a:lnTo>
                <a:lnTo>
                  <a:pt x="880" y="1834"/>
                </a:lnTo>
                <a:lnTo>
                  <a:pt x="770" y="1834"/>
                </a:lnTo>
                <a:lnTo>
                  <a:pt x="697" y="1871"/>
                </a:lnTo>
                <a:lnTo>
                  <a:pt x="624" y="1944"/>
                </a:lnTo>
                <a:lnTo>
                  <a:pt x="624" y="2054"/>
                </a:lnTo>
                <a:lnTo>
                  <a:pt x="697" y="2384"/>
                </a:lnTo>
                <a:lnTo>
                  <a:pt x="807" y="2751"/>
                </a:lnTo>
                <a:lnTo>
                  <a:pt x="917" y="3045"/>
                </a:lnTo>
                <a:lnTo>
                  <a:pt x="1101" y="3375"/>
                </a:lnTo>
                <a:lnTo>
                  <a:pt x="1284" y="3668"/>
                </a:lnTo>
                <a:lnTo>
                  <a:pt x="1504" y="3925"/>
                </a:lnTo>
                <a:lnTo>
                  <a:pt x="1724" y="4182"/>
                </a:lnTo>
                <a:lnTo>
                  <a:pt x="1981" y="4439"/>
                </a:lnTo>
                <a:lnTo>
                  <a:pt x="2018" y="4439"/>
                </a:lnTo>
                <a:lnTo>
                  <a:pt x="1761" y="4695"/>
                </a:lnTo>
                <a:lnTo>
                  <a:pt x="1761" y="4549"/>
                </a:lnTo>
                <a:lnTo>
                  <a:pt x="1724" y="4402"/>
                </a:lnTo>
                <a:lnTo>
                  <a:pt x="1614" y="4255"/>
                </a:lnTo>
                <a:lnTo>
                  <a:pt x="1467" y="4108"/>
                </a:lnTo>
                <a:lnTo>
                  <a:pt x="1321" y="3998"/>
                </a:lnTo>
                <a:lnTo>
                  <a:pt x="1101" y="3925"/>
                </a:lnTo>
                <a:lnTo>
                  <a:pt x="697" y="3815"/>
                </a:lnTo>
                <a:lnTo>
                  <a:pt x="330" y="3742"/>
                </a:lnTo>
                <a:lnTo>
                  <a:pt x="220" y="3742"/>
                </a:lnTo>
                <a:lnTo>
                  <a:pt x="147" y="3815"/>
                </a:lnTo>
                <a:lnTo>
                  <a:pt x="110" y="3925"/>
                </a:lnTo>
                <a:lnTo>
                  <a:pt x="147" y="3998"/>
                </a:lnTo>
                <a:lnTo>
                  <a:pt x="367" y="4329"/>
                </a:lnTo>
                <a:lnTo>
                  <a:pt x="624" y="4732"/>
                </a:lnTo>
                <a:lnTo>
                  <a:pt x="807" y="4915"/>
                </a:lnTo>
                <a:lnTo>
                  <a:pt x="954" y="5062"/>
                </a:lnTo>
                <a:lnTo>
                  <a:pt x="1137" y="5172"/>
                </a:lnTo>
                <a:lnTo>
                  <a:pt x="1321" y="5246"/>
                </a:lnTo>
                <a:lnTo>
                  <a:pt x="1321" y="5282"/>
                </a:lnTo>
                <a:lnTo>
                  <a:pt x="1394" y="5356"/>
                </a:lnTo>
                <a:lnTo>
                  <a:pt x="1834" y="5759"/>
                </a:lnTo>
                <a:lnTo>
                  <a:pt x="1651" y="6126"/>
                </a:lnTo>
                <a:lnTo>
                  <a:pt x="1504" y="6493"/>
                </a:lnTo>
                <a:lnTo>
                  <a:pt x="1394" y="6896"/>
                </a:lnTo>
                <a:lnTo>
                  <a:pt x="1321" y="6933"/>
                </a:lnTo>
                <a:lnTo>
                  <a:pt x="1321" y="7043"/>
                </a:lnTo>
                <a:lnTo>
                  <a:pt x="1321" y="7153"/>
                </a:lnTo>
                <a:lnTo>
                  <a:pt x="1357" y="7263"/>
                </a:lnTo>
                <a:lnTo>
                  <a:pt x="1431" y="7373"/>
                </a:lnTo>
                <a:lnTo>
                  <a:pt x="1467" y="7410"/>
                </a:lnTo>
                <a:lnTo>
                  <a:pt x="1541" y="7447"/>
                </a:lnTo>
                <a:lnTo>
                  <a:pt x="1651" y="7593"/>
                </a:lnTo>
                <a:lnTo>
                  <a:pt x="2311" y="8217"/>
                </a:lnTo>
                <a:lnTo>
                  <a:pt x="2164" y="8327"/>
                </a:lnTo>
                <a:lnTo>
                  <a:pt x="2018" y="8437"/>
                </a:lnTo>
                <a:lnTo>
                  <a:pt x="1761" y="8694"/>
                </a:lnTo>
                <a:lnTo>
                  <a:pt x="1394" y="9207"/>
                </a:lnTo>
                <a:lnTo>
                  <a:pt x="990" y="9721"/>
                </a:lnTo>
                <a:lnTo>
                  <a:pt x="220" y="10748"/>
                </a:lnTo>
                <a:lnTo>
                  <a:pt x="73" y="10968"/>
                </a:lnTo>
                <a:lnTo>
                  <a:pt x="0" y="11151"/>
                </a:lnTo>
                <a:lnTo>
                  <a:pt x="0" y="11225"/>
                </a:lnTo>
                <a:lnTo>
                  <a:pt x="37" y="11335"/>
                </a:lnTo>
                <a:lnTo>
                  <a:pt x="183" y="11518"/>
                </a:lnTo>
                <a:lnTo>
                  <a:pt x="257" y="11592"/>
                </a:lnTo>
                <a:lnTo>
                  <a:pt x="367" y="11628"/>
                </a:lnTo>
                <a:lnTo>
                  <a:pt x="550" y="11665"/>
                </a:lnTo>
                <a:lnTo>
                  <a:pt x="770" y="11628"/>
                </a:lnTo>
                <a:lnTo>
                  <a:pt x="990" y="11592"/>
                </a:lnTo>
                <a:lnTo>
                  <a:pt x="2348" y="11188"/>
                </a:lnTo>
                <a:lnTo>
                  <a:pt x="3595" y="10821"/>
                </a:lnTo>
                <a:lnTo>
                  <a:pt x="4072" y="10711"/>
                </a:lnTo>
                <a:lnTo>
                  <a:pt x="4292" y="10638"/>
                </a:lnTo>
                <a:lnTo>
                  <a:pt x="4512" y="10491"/>
                </a:lnTo>
                <a:lnTo>
                  <a:pt x="5025" y="11005"/>
                </a:lnTo>
                <a:lnTo>
                  <a:pt x="5539" y="11518"/>
                </a:lnTo>
                <a:lnTo>
                  <a:pt x="6089" y="11995"/>
                </a:lnTo>
                <a:lnTo>
                  <a:pt x="6676" y="12398"/>
                </a:lnTo>
                <a:lnTo>
                  <a:pt x="7006" y="12619"/>
                </a:lnTo>
                <a:lnTo>
                  <a:pt x="7373" y="12802"/>
                </a:lnTo>
                <a:lnTo>
                  <a:pt x="7740" y="12985"/>
                </a:lnTo>
                <a:lnTo>
                  <a:pt x="8070" y="13132"/>
                </a:lnTo>
                <a:lnTo>
                  <a:pt x="8474" y="13242"/>
                </a:lnTo>
                <a:lnTo>
                  <a:pt x="8840" y="13352"/>
                </a:lnTo>
                <a:lnTo>
                  <a:pt x="9207" y="13426"/>
                </a:lnTo>
                <a:lnTo>
                  <a:pt x="9611" y="13499"/>
                </a:lnTo>
                <a:lnTo>
                  <a:pt x="9977" y="13536"/>
                </a:lnTo>
                <a:lnTo>
                  <a:pt x="10381" y="13572"/>
                </a:lnTo>
                <a:lnTo>
                  <a:pt x="11115" y="13536"/>
                </a:lnTo>
                <a:lnTo>
                  <a:pt x="11812" y="13426"/>
                </a:lnTo>
                <a:lnTo>
                  <a:pt x="12215" y="13316"/>
                </a:lnTo>
                <a:lnTo>
                  <a:pt x="12362" y="13279"/>
                </a:lnTo>
                <a:lnTo>
                  <a:pt x="12435" y="13279"/>
                </a:lnTo>
                <a:lnTo>
                  <a:pt x="12435" y="13316"/>
                </a:lnTo>
                <a:lnTo>
                  <a:pt x="12509" y="13352"/>
                </a:lnTo>
                <a:lnTo>
                  <a:pt x="12545" y="13352"/>
                </a:lnTo>
                <a:lnTo>
                  <a:pt x="12582" y="13316"/>
                </a:lnTo>
                <a:lnTo>
                  <a:pt x="12619" y="13279"/>
                </a:lnTo>
                <a:lnTo>
                  <a:pt x="12655" y="13169"/>
                </a:lnTo>
                <a:lnTo>
                  <a:pt x="12655" y="13022"/>
                </a:lnTo>
                <a:lnTo>
                  <a:pt x="12545" y="12949"/>
                </a:lnTo>
                <a:lnTo>
                  <a:pt x="12435" y="12912"/>
                </a:lnTo>
                <a:lnTo>
                  <a:pt x="12178" y="12912"/>
                </a:lnTo>
                <a:lnTo>
                  <a:pt x="11702" y="13022"/>
                </a:lnTo>
                <a:lnTo>
                  <a:pt x="11188" y="13095"/>
                </a:lnTo>
                <a:lnTo>
                  <a:pt x="10748" y="13132"/>
                </a:lnTo>
                <a:lnTo>
                  <a:pt x="10308" y="13095"/>
                </a:lnTo>
                <a:lnTo>
                  <a:pt x="9867" y="13095"/>
                </a:lnTo>
                <a:lnTo>
                  <a:pt x="9464" y="13022"/>
                </a:lnTo>
                <a:lnTo>
                  <a:pt x="9024" y="12949"/>
                </a:lnTo>
                <a:lnTo>
                  <a:pt x="8584" y="12802"/>
                </a:lnTo>
                <a:lnTo>
                  <a:pt x="8180" y="12655"/>
                </a:lnTo>
                <a:lnTo>
                  <a:pt x="7777" y="12509"/>
                </a:lnTo>
                <a:lnTo>
                  <a:pt x="7300" y="12252"/>
                </a:lnTo>
                <a:lnTo>
                  <a:pt x="6860" y="11958"/>
                </a:lnTo>
                <a:lnTo>
                  <a:pt x="6419" y="11628"/>
                </a:lnTo>
                <a:lnTo>
                  <a:pt x="6016" y="11298"/>
                </a:lnTo>
                <a:lnTo>
                  <a:pt x="5246" y="10564"/>
                </a:lnTo>
                <a:lnTo>
                  <a:pt x="4512" y="9794"/>
                </a:lnTo>
                <a:lnTo>
                  <a:pt x="3008" y="8290"/>
                </a:lnTo>
                <a:lnTo>
                  <a:pt x="2274" y="7520"/>
                </a:lnTo>
                <a:lnTo>
                  <a:pt x="2091" y="7300"/>
                </a:lnTo>
                <a:lnTo>
                  <a:pt x="1871" y="7080"/>
                </a:lnTo>
                <a:lnTo>
                  <a:pt x="1944" y="6713"/>
                </a:lnTo>
                <a:lnTo>
                  <a:pt x="2054" y="6383"/>
                </a:lnTo>
                <a:lnTo>
                  <a:pt x="2238" y="6053"/>
                </a:lnTo>
                <a:lnTo>
                  <a:pt x="2421" y="5722"/>
                </a:lnTo>
                <a:lnTo>
                  <a:pt x="2641" y="5429"/>
                </a:lnTo>
                <a:lnTo>
                  <a:pt x="2898" y="5172"/>
                </a:lnTo>
                <a:lnTo>
                  <a:pt x="3411" y="4622"/>
                </a:lnTo>
                <a:lnTo>
                  <a:pt x="4475" y="3558"/>
                </a:lnTo>
                <a:lnTo>
                  <a:pt x="5025" y="3045"/>
                </a:lnTo>
                <a:lnTo>
                  <a:pt x="5246" y="2825"/>
                </a:lnTo>
                <a:lnTo>
                  <a:pt x="5392" y="2678"/>
                </a:lnTo>
                <a:lnTo>
                  <a:pt x="5502" y="2605"/>
                </a:lnTo>
                <a:lnTo>
                  <a:pt x="5612" y="2715"/>
                </a:lnTo>
                <a:lnTo>
                  <a:pt x="5392" y="2825"/>
                </a:lnTo>
                <a:lnTo>
                  <a:pt x="5246" y="2971"/>
                </a:lnTo>
                <a:lnTo>
                  <a:pt x="4952" y="3301"/>
                </a:lnTo>
                <a:lnTo>
                  <a:pt x="4805" y="3485"/>
                </a:lnTo>
                <a:lnTo>
                  <a:pt x="4695" y="3668"/>
                </a:lnTo>
                <a:lnTo>
                  <a:pt x="4585" y="3888"/>
                </a:lnTo>
                <a:lnTo>
                  <a:pt x="4585" y="3962"/>
                </a:lnTo>
                <a:lnTo>
                  <a:pt x="4622" y="4072"/>
                </a:lnTo>
                <a:lnTo>
                  <a:pt x="4659" y="4145"/>
                </a:lnTo>
                <a:lnTo>
                  <a:pt x="4732" y="4145"/>
                </a:lnTo>
                <a:lnTo>
                  <a:pt x="4915" y="4035"/>
                </a:lnTo>
                <a:lnTo>
                  <a:pt x="5025" y="3888"/>
                </a:lnTo>
                <a:lnTo>
                  <a:pt x="5209" y="3558"/>
                </a:lnTo>
                <a:lnTo>
                  <a:pt x="5502" y="3228"/>
                </a:lnTo>
                <a:lnTo>
                  <a:pt x="5759" y="2898"/>
                </a:lnTo>
                <a:lnTo>
                  <a:pt x="6016" y="3118"/>
                </a:lnTo>
                <a:lnTo>
                  <a:pt x="5832" y="3301"/>
                </a:lnTo>
                <a:lnTo>
                  <a:pt x="5612" y="3522"/>
                </a:lnTo>
                <a:lnTo>
                  <a:pt x="5466" y="3742"/>
                </a:lnTo>
                <a:lnTo>
                  <a:pt x="5356" y="3962"/>
                </a:lnTo>
                <a:lnTo>
                  <a:pt x="5319" y="4072"/>
                </a:lnTo>
                <a:lnTo>
                  <a:pt x="5392" y="4182"/>
                </a:lnTo>
                <a:lnTo>
                  <a:pt x="5502" y="4219"/>
                </a:lnTo>
                <a:lnTo>
                  <a:pt x="5539" y="4219"/>
                </a:lnTo>
                <a:lnTo>
                  <a:pt x="5612" y="4182"/>
                </a:lnTo>
                <a:lnTo>
                  <a:pt x="5796" y="3998"/>
                </a:lnTo>
                <a:lnTo>
                  <a:pt x="5942" y="3778"/>
                </a:lnTo>
                <a:lnTo>
                  <a:pt x="6089" y="3558"/>
                </a:lnTo>
                <a:lnTo>
                  <a:pt x="6199" y="3301"/>
                </a:lnTo>
                <a:lnTo>
                  <a:pt x="6309" y="3375"/>
                </a:lnTo>
                <a:lnTo>
                  <a:pt x="6456" y="3485"/>
                </a:lnTo>
                <a:lnTo>
                  <a:pt x="6346" y="3595"/>
                </a:lnTo>
                <a:lnTo>
                  <a:pt x="6236" y="3705"/>
                </a:lnTo>
                <a:lnTo>
                  <a:pt x="6089" y="3962"/>
                </a:lnTo>
                <a:lnTo>
                  <a:pt x="5869" y="4255"/>
                </a:lnTo>
                <a:lnTo>
                  <a:pt x="5796" y="4402"/>
                </a:lnTo>
                <a:lnTo>
                  <a:pt x="5722" y="4585"/>
                </a:lnTo>
                <a:lnTo>
                  <a:pt x="5722" y="4622"/>
                </a:lnTo>
                <a:lnTo>
                  <a:pt x="5722" y="4695"/>
                </a:lnTo>
                <a:lnTo>
                  <a:pt x="5796" y="4732"/>
                </a:lnTo>
                <a:lnTo>
                  <a:pt x="5906" y="4769"/>
                </a:lnTo>
                <a:lnTo>
                  <a:pt x="6016" y="4695"/>
                </a:lnTo>
                <a:lnTo>
                  <a:pt x="6126" y="4585"/>
                </a:lnTo>
                <a:lnTo>
                  <a:pt x="6199" y="4439"/>
                </a:lnTo>
                <a:lnTo>
                  <a:pt x="6383" y="4145"/>
                </a:lnTo>
                <a:lnTo>
                  <a:pt x="6456" y="3962"/>
                </a:lnTo>
                <a:lnTo>
                  <a:pt x="6603" y="3632"/>
                </a:lnTo>
                <a:lnTo>
                  <a:pt x="7300" y="4145"/>
                </a:lnTo>
                <a:lnTo>
                  <a:pt x="7116" y="4292"/>
                </a:lnTo>
                <a:lnTo>
                  <a:pt x="6933" y="4439"/>
                </a:lnTo>
                <a:lnTo>
                  <a:pt x="6713" y="4695"/>
                </a:lnTo>
                <a:lnTo>
                  <a:pt x="6529" y="5026"/>
                </a:lnTo>
                <a:lnTo>
                  <a:pt x="6529" y="5099"/>
                </a:lnTo>
                <a:lnTo>
                  <a:pt x="6529" y="5172"/>
                </a:lnTo>
                <a:lnTo>
                  <a:pt x="6566" y="5209"/>
                </a:lnTo>
                <a:lnTo>
                  <a:pt x="6639" y="5246"/>
                </a:lnTo>
                <a:lnTo>
                  <a:pt x="6676" y="5282"/>
                </a:lnTo>
                <a:lnTo>
                  <a:pt x="6749" y="5282"/>
                </a:lnTo>
                <a:lnTo>
                  <a:pt x="6823" y="5246"/>
                </a:lnTo>
                <a:lnTo>
                  <a:pt x="6860" y="5172"/>
                </a:lnTo>
                <a:lnTo>
                  <a:pt x="7153" y="4695"/>
                </a:lnTo>
                <a:lnTo>
                  <a:pt x="7410" y="4255"/>
                </a:lnTo>
                <a:lnTo>
                  <a:pt x="7740" y="4475"/>
                </a:lnTo>
                <a:lnTo>
                  <a:pt x="7483" y="4732"/>
                </a:lnTo>
                <a:lnTo>
                  <a:pt x="7116" y="5136"/>
                </a:lnTo>
                <a:lnTo>
                  <a:pt x="7080" y="5209"/>
                </a:lnTo>
                <a:lnTo>
                  <a:pt x="7043" y="5246"/>
                </a:lnTo>
                <a:lnTo>
                  <a:pt x="7080" y="5319"/>
                </a:lnTo>
                <a:lnTo>
                  <a:pt x="7116" y="5356"/>
                </a:lnTo>
                <a:lnTo>
                  <a:pt x="7190" y="5392"/>
                </a:lnTo>
                <a:lnTo>
                  <a:pt x="7263" y="5429"/>
                </a:lnTo>
                <a:lnTo>
                  <a:pt x="7336" y="5429"/>
                </a:lnTo>
                <a:lnTo>
                  <a:pt x="7373" y="5356"/>
                </a:lnTo>
                <a:lnTo>
                  <a:pt x="7556" y="5172"/>
                </a:lnTo>
                <a:lnTo>
                  <a:pt x="7740" y="4989"/>
                </a:lnTo>
                <a:lnTo>
                  <a:pt x="7813" y="4805"/>
                </a:lnTo>
                <a:lnTo>
                  <a:pt x="7850" y="4695"/>
                </a:lnTo>
                <a:lnTo>
                  <a:pt x="7887" y="4585"/>
                </a:lnTo>
                <a:lnTo>
                  <a:pt x="8474" y="4989"/>
                </a:lnTo>
                <a:lnTo>
                  <a:pt x="8107" y="5319"/>
                </a:lnTo>
                <a:lnTo>
                  <a:pt x="7813" y="5722"/>
                </a:lnTo>
                <a:lnTo>
                  <a:pt x="7777" y="5796"/>
                </a:lnTo>
                <a:lnTo>
                  <a:pt x="7777" y="5833"/>
                </a:lnTo>
                <a:lnTo>
                  <a:pt x="7813" y="5943"/>
                </a:lnTo>
                <a:lnTo>
                  <a:pt x="7887" y="5979"/>
                </a:lnTo>
                <a:lnTo>
                  <a:pt x="7997" y="5979"/>
                </a:lnTo>
                <a:lnTo>
                  <a:pt x="8033" y="5943"/>
                </a:lnTo>
                <a:lnTo>
                  <a:pt x="8327" y="5502"/>
                </a:lnTo>
                <a:lnTo>
                  <a:pt x="8584" y="5062"/>
                </a:lnTo>
                <a:lnTo>
                  <a:pt x="9024" y="5356"/>
                </a:lnTo>
                <a:lnTo>
                  <a:pt x="8767" y="5612"/>
                </a:lnTo>
                <a:lnTo>
                  <a:pt x="8584" y="5796"/>
                </a:lnTo>
                <a:lnTo>
                  <a:pt x="8510" y="5906"/>
                </a:lnTo>
                <a:lnTo>
                  <a:pt x="8474" y="6053"/>
                </a:lnTo>
                <a:lnTo>
                  <a:pt x="8253" y="6383"/>
                </a:lnTo>
                <a:lnTo>
                  <a:pt x="8217" y="6456"/>
                </a:lnTo>
                <a:lnTo>
                  <a:pt x="8253" y="6566"/>
                </a:lnTo>
                <a:lnTo>
                  <a:pt x="8290" y="6603"/>
                </a:lnTo>
                <a:lnTo>
                  <a:pt x="8363" y="6640"/>
                </a:lnTo>
                <a:lnTo>
                  <a:pt x="8474" y="6640"/>
                </a:lnTo>
                <a:lnTo>
                  <a:pt x="8547" y="6566"/>
                </a:lnTo>
                <a:lnTo>
                  <a:pt x="8804" y="6199"/>
                </a:lnTo>
                <a:lnTo>
                  <a:pt x="8877" y="6126"/>
                </a:lnTo>
                <a:lnTo>
                  <a:pt x="8950" y="6016"/>
                </a:lnTo>
                <a:lnTo>
                  <a:pt x="9097" y="5796"/>
                </a:lnTo>
                <a:lnTo>
                  <a:pt x="9244" y="5539"/>
                </a:lnTo>
                <a:lnTo>
                  <a:pt x="9537" y="5722"/>
                </a:lnTo>
                <a:lnTo>
                  <a:pt x="9354" y="5906"/>
                </a:lnTo>
                <a:lnTo>
                  <a:pt x="9207" y="6126"/>
                </a:lnTo>
                <a:lnTo>
                  <a:pt x="8950" y="6419"/>
                </a:lnTo>
                <a:lnTo>
                  <a:pt x="8877" y="6566"/>
                </a:lnTo>
                <a:lnTo>
                  <a:pt x="8840" y="6750"/>
                </a:lnTo>
                <a:lnTo>
                  <a:pt x="8914" y="6823"/>
                </a:lnTo>
                <a:lnTo>
                  <a:pt x="8950" y="6860"/>
                </a:lnTo>
                <a:lnTo>
                  <a:pt x="8987" y="6860"/>
                </a:lnTo>
                <a:lnTo>
                  <a:pt x="9134" y="6786"/>
                </a:lnTo>
                <a:lnTo>
                  <a:pt x="9244" y="6640"/>
                </a:lnTo>
                <a:lnTo>
                  <a:pt x="9391" y="6383"/>
                </a:lnTo>
                <a:lnTo>
                  <a:pt x="9537" y="6126"/>
                </a:lnTo>
                <a:lnTo>
                  <a:pt x="9721" y="5869"/>
                </a:lnTo>
                <a:lnTo>
                  <a:pt x="10198" y="6236"/>
                </a:lnTo>
                <a:lnTo>
                  <a:pt x="10051" y="6419"/>
                </a:lnTo>
                <a:lnTo>
                  <a:pt x="9867" y="6640"/>
                </a:lnTo>
                <a:lnTo>
                  <a:pt x="9684" y="6860"/>
                </a:lnTo>
                <a:lnTo>
                  <a:pt x="9611" y="7006"/>
                </a:lnTo>
                <a:lnTo>
                  <a:pt x="9574" y="7116"/>
                </a:lnTo>
                <a:lnTo>
                  <a:pt x="9574" y="7190"/>
                </a:lnTo>
                <a:lnTo>
                  <a:pt x="9611" y="7263"/>
                </a:lnTo>
                <a:lnTo>
                  <a:pt x="9757" y="7263"/>
                </a:lnTo>
                <a:lnTo>
                  <a:pt x="9867" y="7190"/>
                </a:lnTo>
                <a:lnTo>
                  <a:pt x="9941" y="7080"/>
                </a:lnTo>
                <a:lnTo>
                  <a:pt x="10124" y="6823"/>
                </a:lnTo>
                <a:lnTo>
                  <a:pt x="10271" y="6603"/>
                </a:lnTo>
                <a:lnTo>
                  <a:pt x="10381" y="6383"/>
                </a:lnTo>
                <a:lnTo>
                  <a:pt x="10895" y="6823"/>
                </a:lnTo>
                <a:lnTo>
                  <a:pt x="10931" y="6860"/>
                </a:lnTo>
                <a:lnTo>
                  <a:pt x="10638" y="7226"/>
                </a:lnTo>
                <a:lnTo>
                  <a:pt x="10381" y="7593"/>
                </a:lnTo>
                <a:lnTo>
                  <a:pt x="10271" y="7703"/>
                </a:lnTo>
                <a:lnTo>
                  <a:pt x="10271" y="7777"/>
                </a:lnTo>
                <a:lnTo>
                  <a:pt x="10271" y="7813"/>
                </a:lnTo>
                <a:lnTo>
                  <a:pt x="10344" y="7923"/>
                </a:lnTo>
                <a:lnTo>
                  <a:pt x="10418" y="7960"/>
                </a:lnTo>
                <a:lnTo>
                  <a:pt x="10491" y="7923"/>
                </a:lnTo>
                <a:lnTo>
                  <a:pt x="10528" y="7887"/>
                </a:lnTo>
                <a:lnTo>
                  <a:pt x="10821" y="7483"/>
                </a:lnTo>
                <a:lnTo>
                  <a:pt x="11115" y="7043"/>
                </a:lnTo>
                <a:lnTo>
                  <a:pt x="11445" y="7447"/>
                </a:lnTo>
                <a:lnTo>
                  <a:pt x="11298" y="7703"/>
                </a:lnTo>
                <a:lnTo>
                  <a:pt x="11151" y="7960"/>
                </a:lnTo>
                <a:lnTo>
                  <a:pt x="10968" y="8253"/>
                </a:lnTo>
                <a:lnTo>
                  <a:pt x="10931" y="8437"/>
                </a:lnTo>
                <a:lnTo>
                  <a:pt x="10931" y="8510"/>
                </a:lnTo>
                <a:lnTo>
                  <a:pt x="10931" y="8584"/>
                </a:lnTo>
                <a:lnTo>
                  <a:pt x="10968" y="8657"/>
                </a:lnTo>
                <a:lnTo>
                  <a:pt x="11041" y="8657"/>
                </a:lnTo>
                <a:lnTo>
                  <a:pt x="11188" y="8584"/>
                </a:lnTo>
                <a:lnTo>
                  <a:pt x="11261" y="8474"/>
                </a:lnTo>
                <a:lnTo>
                  <a:pt x="11408" y="8180"/>
                </a:lnTo>
                <a:lnTo>
                  <a:pt x="11628" y="7703"/>
                </a:lnTo>
                <a:lnTo>
                  <a:pt x="11812" y="7997"/>
                </a:lnTo>
                <a:lnTo>
                  <a:pt x="11995" y="8290"/>
                </a:lnTo>
                <a:lnTo>
                  <a:pt x="11812" y="8694"/>
                </a:lnTo>
                <a:lnTo>
                  <a:pt x="11628" y="9097"/>
                </a:lnTo>
                <a:lnTo>
                  <a:pt x="11518" y="9097"/>
                </a:lnTo>
                <a:lnTo>
                  <a:pt x="11408" y="9317"/>
                </a:lnTo>
                <a:lnTo>
                  <a:pt x="11335" y="9501"/>
                </a:lnTo>
                <a:lnTo>
                  <a:pt x="11335" y="9574"/>
                </a:lnTo>
                <a:lnTo>
                  <a:pt x="11335" y="9647"/>
                </a:lnTo>
                <a:lnTo>
                  <a:pt x="11408" y="9721"/>
                </a:lnTo>
                <a:lnTo>
                  <a:pt x="11591" y="9721"/>
                </a:lnTo>
                <a:lnTo>
                  <a:pt x="11628" y="9684"/>
                </a:lnTo>
                <a:lnTo>
                  <a:pt x="11812" y="9427"/>
                </a:lnTo>
                <a:lnTo>
                  <a:pt x="11958" y="9171"/>
                </a:lnTo>
                <a:lnTo>
                  <a:pt x="12105" y="8914"/>
                </a:lnTo>
                <a:lnTo>
                  <a:pt x="12178" y="8657"/>
                </a:lnTo>
                <a:lnTo>
                  <a:pt x="12325" y="9024"/>
                </a:lnTo>
                <a:lnTo>
                  <a:pt x="12472" y="9427"/>
                </a:lnTo>
                <a:lnTo>
                  <a:pt x="12068" y="10088"/>
                </a:lnTo>
                <a:lnTo>
                  <a:pt x="11995" y="10088"/>
                </a:lnTo>
                <a:lnTo>
                  <a:pt x="11922" y="10271"/>
                </a:lnTo>
                <a:lnTo>
                  <a:pt x="11848" y="10418"/>
                </a:lnTo>
                <a:lnTo>
                  <a:pt x="11848" y="10491"/>
                </a:lnTo>
                <a:lnTo>
                  <a:pt x="11848" y="10528"/>
                </a:lnTo>
                <a:lnTo>
                  <a:pt x="11922" y="10601"/>
                </a:lnTo>
                <a:lnTo>
                  <a:pt x="12068" y="10601"/>
                </a:lnTo>
                <a:lnTo>
                  <a:pt x="12142" y="10564"/>
                </a:lnTo>
                <a:lnTo>
                  <a:pt x="12362" y="10198"/>
                </a:lnTo>
                <a:lnTo>
                  <a:pt x="12582" y="9831"/>
                </a:lnTo>
                <a:lnTo>
                  <a:pt x="12692" y="10454"/>
                </a:lnTo>
                <a:lnTo>
                  <a:pt x="12509" y="10638"/>
                </a:lnTo>
                <a:lnTo>
                  <a:pt x="12362" y="10858"/>
                </a:lnTo>
                <a:lnTo>
                  <a:pt x="12215" y="11078"/>
                </a:lnTo>
                <a:lnTo>
                  <a:pt x="12178" y="11225"/>
                </a:lnTo>
                <a:lnTo>
                  <a:pt x="12178" y="11371"/>
                </a:lnTo>
                <a:lnTo>
                  <a:pt x="12215" y="11408"/>
                </a:lnTo>
                <a:lnTo>
                  <a:pt x="12252" y="11408"/>
                </a:lnTo>
                <a:lnTo>
                  <a:pt x="12362" y="11371"/>
                </a:lnTo>
                <a:lnTo>
                  <a:pt x="12472" y="11298"/>
                </a:lnTo>
                <a:lnTo>
                  <a:pt x="12582" y="11078"/>
                </a:lnTo>
                <a:lnTo>
                  <a:pt x="12692" y="10858"/>
                </a:lnTo>
                <a:lnTo>
                  <a:pt x="12729" y="11188"/>
                </a:lnTo>
                <a:lnTo>
                  <a:pt x="12655" y="11775"/>
                </a:lnTo>
                <a:lnTo>
                  <a:pt x="12509" y="11922"/>
                </a:lnTo>
                <a:lnTo>
                  <a:pt x="12362" y="12068"/>
                </a:lnTo>
                <a:lnTo>
                  <a:pt x="12325" y="12215"/>
                </a:lnTo>
                <a:lnTo>
                  <a:pt x="12325" y="12288"/>
                </a:lnTo>
                <a:lnTo>
                  <a:pt x="12362" y="12362"/>
                </a:lnTo>
                <a:lnTo>
                  <a:pt x="12435" y="12398"/>
                </a:lnTo>
                <a:lnTo>
                  <a:pt x="12472" y="12398"/>
                </a:lnTo>
                <a:lnTo>
                  <a:pt x="12619" y="12288"/>
                </a:lnTo>
                <a:lnTo>
                  <a:pt x="12655" y="12655"/>
                </a:lnTo>
                <a:lnTo>
                  <a:pt x="12692" y="12692"/>
                </a:lnTo>
                <a:lnTo>
                  <a:pt x="12729" y="12655"/>
                </a:lnTo>
                <a:lnTo>
                  <a:pt x="12802" y="12545"/>
                </a:lnTo>
                <a:lnTo>
                  <a:pt x="12912" y="12398"/>
                </a:lnTo>
                <a:lnTo>
                  <a:pt x="13022" y="12068"/>
                </a:lnTo>
                <a:lnTo>
                  <a:pt x="13095" y="11738"/>
                </a:lnTo>
                <a:lnTo>
                  <a:pt x="13132" y="11408"/>
                </a:lnTo>
                <a:lnTo>
                  <a:pt x="13132" y="11005"/>
                </a:lnTo>
                <a:lnTo>
                  <a:pt x="13132" y="10638"/>
                </a:lnTo>
                <a:lnTo>
                  <a:pt x="13095" y="10234"/>
                </a:lnTo>
                <a:lnTo>
                  <a:pt x="13022" y="9867"/>
                </a:lnTo>
                <a:lnTo>
                  <a:pt x="12949" y="9464"/>
                </a:lnTo>
                <a:lnTo>
                  <a:pt x="12839" y="9060"/>
                </a:lnTo>
                <a:lnTo>
                  <a:pt x="12692" y="8694"/>
                </a:lnTo>
                <a:lnTo>
                  <a:pt x="12545" y="8327"/>
                </a:lnTo>
                <a:lnTo>
                  <a:pt x="12325" y="7960"/>
                </a:lnTo>
                <a:lnTo>
                  <a:pt x="12142" y="7630"/>
                </a:lnTo>
                <a:lnTo>
                  <a:pt x="11885" y="7300"/>
                </a:lnTo>
                <a:lnTo>
                  <a:pt x="11628" y="6970"/>
                </a:lnTo>
                <a:lnTo>
                  <a:pt x="11335" y="6640"/>
                </a:lnTo>
                <a:lnTo>
                  <a:pt x="11041" y="6346"/>
                </a:lnTo>
                <a:lnTo>
                  <a:pt x="10344" y="5759"/>
                </a:lnTo>
                <a:lnTo>
                  <a:pt x="9647" y="5246"/>
                </a:lnTo>
                <a:lnTo>
                  <a:pt x="8914" y="4732"/>
                </a:lnTo>
                <a:lnTo>
                  <a:pt x="8987" y="4439"/>
                </a:lnTo>
                <a:lnTo>
                  <a:pt x="9024" y="4182"/>
                </a:lnTo>
                <a:lnTo>
                  <a:pt x="9060" y="3558"/>
                </a:lnTo>
                <a:lnTo>
                  <a:pt x="9097" y="2898"/>
                </a:lnTo>
                <a:lnTo>
                  <a:pt x="9281" y="220"/>
                </a:lnTo>
                <a:lnTo>
                  <a:pt x="9244" y="110"/>
                </a:lnTo>
                <a:lnTo>
                  <a:pt x="9207" y="37"/>
                </a:lnTo>
                <a:lnTo>
                  <a:pt x="909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754" name="Google Shape;754;p15"/>
          <p:cNvSpPr/>
          <p:nvPr/>
        </p:nvSpPr>
        <p:spPr>
          <a:xfrm>
            <a:off x="1706532" y="4533962"/>
            <a:ext cx="521292" cy="538992"/>
          </a:xfrm>
          <a:custGeom>
            <a:avLst/>
            <a:gdLst/>
            <a:ahLst/>
            <a:cxnLst/>
            <a:rect l="l" t="t" r="r" b="b"/>
            <a:pathLst>
              <a:path w="18378" h="19002" extrusionOk="0">
                <a:moveTo>
                  <a:pt x="13793" y="5429"/>
                </a:moveTo>
                <a:lnTo>
                  <a:pt x="13682" y="5466"/>
                </a:lnTo>
                <a:lnTo>
                  <a:pt x="13572" y="5502"/>
                </a:lnTo>
                <a:lnTo>
                  <a:pt x="13499" y="5576"/>
                </a:lnTo>
                <a:lnTo>
                  <a:pt x="13352" y="5759"/>
                </a:lnTo>
                <a:lnTo>
                  <a:pt x="13352" y="5869"/>
                </a:lnTo>
                <a:lnTo>
                  <a:pt x="13352" y="5979"/>
                </a:lnTo>
                <a:lnTo>
                  <a:pt x="13389" y="6016"/>
                </a:lnTo>
                <a:lnTo>
                  <a:pt x="13426" y="6053"/>
                </a:lnTo>
                <a:lnTo>
                  <a:pt x="13499" y="6053"/>
                </a:lnTo>
                <a:lnTo>
                  <a:pt x="13572" y="5979"/>
                </a:lnTo>
                <a:lnTo>
                  <a:pt x="13646" y="5943"/>
                </a:lnTo>
                <a:lnTo>
                  <a:pt x="13719" y="5796"/>
                </a:lnTo>
                <a:lnTo>
                  <a:pt x="13829" y="5649"/>
                </a:lnTo>
                <a:lnTo>
                  <a:pt x="13903" y="5502"/>
                </a:lnTo>
                <a:lnTo>
                  <a:pt x="13903" y="5466"/>
                </a:lnTo>
                <a:lnTo>
                  <a:pt x="13903" y="5429"/>
                </a:lnTo>
                <a:close/>
                <a:moveTo>
                  <a:pt x="13242" y="6089"/>
                </a:moveTo>
                <a:lnTo>
                  <a:pt x="13169" y="6126"/>
                </a:lnTo>
                <a:lnTo>
                  <a:pt x="13022" y="6309"/>
                </a:lnTo>
                <a:lnTo>
                  <a:pt x="12912" y="6493"/>
                </a:lnTo>
                <a:lnTo>
                  <a:pt x="12875" y="6529"/>
                </a:lnTo>
                <a:lnTo>
                  <a:pt x="12875" y="6603"/>
                </a:lnTo>
                <a:lnTo>
                  <a:pt x="12949" y="6676"/>
                </a:lnTo>
                <a:lnTo>
                  <a:pt x="13022" y="6713"/>
                </a:lnTo>
                <a:lnTo>
                  <a:pt x="13096" y="6676"/>
                </a:lnTo>
                <a:lnTo>
                  <a:pt x="13132" y="6639"/>
                </a:lnTo>
                <a:lnTo>
                  <a:pt x="13242" y="6456"/>
                </a:lnTo>
                <a:lnTo>
                  <a:pt x="13352" y="6273"/>
                </a:lnTo>
                <a:lnTo>
                  <a:pt x="13389" y="6199"/>
                </a:lnTo>
                <a:lnTo>
                  <a:pt x="13316" y="6126"/>
                </a:lnTo>
                <a:lnTo>
                  <a:pt x="13242" y="6089"/>
                </a:lnTo>
                <a:close/>
                <a:moveTo>
                  <a:pt x="17241" y="6419"/>
                </a:moveTo>
                <a:lnTo>
                  <a:pt x="17534" y="6713"/>
                </a:lnTo>
                <a:lnTo>
                  <a:pt x="17497" y="6713"/>
                </a:lnTo>
                <a:lnTo>
                  <a:pt x="17387" y="6823"/>
                </a:lnTo>
                <a:lnTo>
                  <a:pt x="17351" y="6676"/>
                </a:lnTo>
                <a:lnTo>
                  <a:pt x="17241" y="6419"/>
                </a:lnTo>
                <a:close/>
                <a:moveTo>
                  <a:pt x="12692" y="6786"/>
                </a:moveTo>
                <a:lnTo>
                  <a:pt x="12582" y="6860"/>
                </a:lnTo>
                <a:lnTo>
                  <a:pt x="12435" y="6970"/>
                </a:lnTo>
                <a:lnTo>
                  <a:pt x="12399" y="7116"/>
                </a:lnTo>
                <a:lnTo>
                  <a:pt x="12362" y="7190"/>
                </a:lnTo>
                <a:lnTo>
                  <a:pt x="12399" y="7226"/>
                </a:lnTo>
                <a:lnTo>
                  <a:pt x="12472" y="7300"/>
                </a:lnTo>
                <a:lnTo>
                  <a:pt x="12582" y="7300"/>
                </a:lnTo>
                <a:lnTo>
                  <a:pt x="12619" y="7263"/>
                </a:lnTo>
                <a:lnTo>
                  <a:pt x="12655" y="7190"/>
                </a:lnTo>
                <a:lnTo>
                  <a:pt x="12729" y="7043"/>
                </a:lnTo>
                <a:lnTo>
                  <a:pt x="12802" y="7006"/>
                </a:lnTo>
                <a:lnTo>
                  <a:pt x="12839" y="6933"/>
                </a:lnTo>
                <a:lnTo>
                  <a:pt x="12875" y="6860"/>
                </a:lnTo>
                <a:lnTo>
                  <a:pt x="12875" y="6823"/>
                </a:lnTo>
                <a:lnTo>
                  <a:pt x="12839" y="6823"/>
                </a:lnTo>
                <a:lnTo>
                  <a:pt x="12765" y="6786"/>
                </a:lnTo>
                <a:close/>
                <a:moveTo>
                  <a:pt x="17571" y="6750"/>
                </a:moveTo>
                <a:lnTo>
                  <a:pt x="17828" y="7043"/>
                </a:lnTo>
                <a:lnTo>
                  <a:pt x="18048" y="7373"/>
                </a:lnTo>
                <a:lnTo>
                  <a:pt x="17828" y="7593"/>
                </a:lnTo>
                <a:lnTo>
                  <a:pt x="17828" y="7520"/>
                </a:lnTo>
                <a:lnTo>
                  <a:pt x="17864" y="7336"/>
                </a:lnTo>
                <a:lnTo>
                  <a:pt x="17828" y="7116"/>
                </a:lnTo>
                <a:lnTo>
                  <a:pt x="17828" y="7080"/>
                </a:lnTo>
                <a:lnTo>
                  <a:pt x="17754" y="7006"/>
                </a:lnTo>
                <a:lnTo>
                  <a:pt x="17681" y="7006"/>
                </a:lnTo>
                <a:lnTo>
                  <a:pt x="17644" y="7043"/>
                </a:lnTo>
                <a:lnTo>
                  <a:pt x="17681" y="7080"/>
                </a:lnTo>
                <a:lnTo>
                  <a:pt x="17644" y="7226"/>
                </a:lnTo>
                <a:lnTo>
                  <a:pt x="17607" y="7446"/>
                </a:lnTo>
                <a:lnTo>
                  <a:pt x="17534" y="7667"/>
                </a:lnTo>
                <a:lnTo>
                  <a:pt x="17534" y="7887"/>
                </a:lnTo>
                <a:lnTo>
                  <a:pt x="17534" y="7960"/>
                </a:lnTo>
                <a:lnTo>
                  <a:pt x="17131" y="8584"/>
                </a:lnTo>
                <a:lnTo>
                  <a:pt x="17167" y="8217"/>
                </a:lnTo>
                <a:lnTo>
                  <a:pt x="17241" y="7850"/>
                </a:lnTo>
                <a:lnTo>
                  <a:pt x="17387" y="7630"/>
                </a:lnTo>
                <a:lnTo>
                  <a:pt x="17387" y="7593"/>
                </a:lnTo>
                <a:lnTo>
                  <a:pt x="17387" y="7520"/>
                </a:lnTo>
                <a:lnTo>
                  <a:pt x="17461" y="7483"/>
                </a:lnTo>
                <a:lnTo>
                  <a:pt x="17497" y="7446"/>
                </a:lnTo>
                <a:lnTo>
                  <a:pt x="17534" y="7373"/>
                </a:lnTo>
                <a:lnTo>
                  <a:pt x="17534" y="7263"/>
                </a:lnTo>
                <a:lnTo>
                  <a:pt x="17497" y="7080"/>
                </a:lnTo>
                <a:lnTo>
                  <a:pt x="17571" y="6750"/>
                </a:lnTo>
                <a:close/>
                <a:moveTo>
                  <a:pt x="16874" y="8840"/>
                </a:moveTo>
                <a:lnTo>
                  <a:pt x="16947" y="8877"/>
                </a:lnTo>
                <a:lnTo>
                  <a:pt x="16874" y="8950"/>
                </a:lnTo>
                <a:lnTo>
                  <a:pt x="16874" y="8877"/>
                </a:lnTo>
                <a:lnTo>
                  <a:pt x="16874" y="8840"/>
                </a:lnTo>
                <a:close/>
                <a:moveTo>
                  <a:pt x="11445" y="8584"/>
                </a:moveTo>
                <a:lnTo>
                  <a:pt x="11408" y="8620"/>
                </a:lnTo>
                <a:lnTo>
                  <a:pt x="11298" y="8657"/>
                </a:lnTo>
                <a:lnTo>
                  <a:pt x="11188" y="8804"/>
                </a:lnTo>
                <a:lnTo>
                  <a:pt x="11188" y="8840"/>
                </a:lnTo>
                <a:lnTo>
                  <a:pt x="11188" y="8914"/>
                </a:lnTo>
                <a:lnTo>
                  <a:pt x="11188" y="8987"/>
                </a:lnTo>
                <a:lnTo>
                  <a:pt x="11225" y="9024"/>
                </a:lnTo>
                <a:lnTo>
                  <a:pt x="11408" y="9024"/>
                </a:lnTo>
                <a:lnTo>
                  <a:pt x="11445" y="8987"/>
                </a:lnTo>
                <a:lnTo>
                  <a:pt x="11555" y="8804"/>
                </a:lnTo>
                <a:lnTo>
                  <a:pt x="11555" y="8730"/>
                </a:lnTo>
                <a:lnTo>
                  <a:pt x="11555" y="8657"/>
                </a:lnTo>
                <a:lnTo>
                  <a:pt x="11518" y="8620"/>
                </a:lnTo>
                <a:lnTo>
                  <a:pt x="11445" y="8584"/>
                </a:lnTo>
                <a:close/>
                <a:moveTo>
                  <a:pt x="16580" y="8804"/>
                </a:moveTo>
                <a:lnTo>
                  <a:pt x="16580" y="8877"/>
                </a:lnTo>
                <a:lnTo>
                  <a:pt x="16580" y="9060"/>
                </a:lnTo>
                <a:lnTo>
                  <a:pt x="16617" y="9170"/>
                </a:lnTo>
                <a:lnTo>
                  <a:pt x="16654" y="9244"/>
                </a:lnTo>
                <a:lnTo>
                  <a:pt x="16397" y="9611"/>
                </a:lnTo>
                <a:lnTo>
                  <a:pt x="16360" y="9391"/>
                </a:lnTo>
                <a:lnTo>
                  <a:pt x="16324" y="9170"/>
                </a:lnTo>
                <a:lnTo>
                  <a:pt x="16324" y="9097"/>
                </a:lnTo>
                <a:lnTo>
                  <a:pt x="16580" y="8804"/>
                </a:lnTo>
                <a:close/>
                <a:moveTo>
                  <a:pt x="16067" y="9391"/>
                </a:moveTo>
                <a:lnTo>
                  <a:pt x="16067" y="9684"/>
                </a:lnTo>
                <a:lnTo>
                  <a:pt x="16103" y="9794"/>
                </a:lnTo>
                <a:lnTo>
                  <a:pt x="16177" y="9941"/>
                </a:lnTo>
                <a:lnTo>
                  <a:pt x="15993" y="10161"/>
                </a:lnTo>
                <a:lnTo>
                  <a:pt x="15920" y="10308"/>
                </a:lnTo>
                <a:lnTo>
                  <a:pt x="15957" y="9867"/>
                </a:lnTo>
                <a:lnTo>
                  <a:pt x="15920" y="9794"/>
                </a:lnTo>
                <a:lnTo>
                  <a:pt x="15847" y="9757"/>
                </a:lnTo>
                <a:lnTo>
                  <a:pt x="15810" y="9721"/>
                </a:lnTo>
                <a:lnTo>
                  <a:pt x="16067" y="9391"/>
                </a:lnTo>
                <a:close/>
                <a:moveTo>
                  <a:pt x="9611" y="2348"/>
                </a:moveTo>
                <a:lnTo>
                  <a:pt x="9574" y="2421"/>
                </a:lnTo>
                <a:lnTo>
                  <a:pt x="9134" y="2861"/>
                </a:lnTo>
                <a:lnTo>
                  <a:pt x="8767" y="3375"/>
                </a:lnTo>
                <a:lnTo>
                  <a:pt x="7997" y="4365"/>
                </a:lnTo>
                <a:lnTo>
                  <a:pt x="7630" y="4879"/>
                </a:lnTo>
                <a:lnTo>
                  <a:pt x="7227" y="5356"/>
                </a:lnTo>
                <a:lnTo>
                  <a:pt x="6823" y="5832"/>
                </a:lnTo>
                <a:lnTo>
                  <a:pt x="6346" y="6273"/>
                </a:lnTo>
                <a:lnTo>
                  <a:pt x="6273" y="6346"/>
                </a:lnTo>
                <a:lnTo>
                  <a:pt x="6273" y="6456"/>
                </a:lnTo>
                <a:lnTo>
                  <a:pt x="6236" y="6456"/>
                </a:lnTo>
                <a:lnTo>
                  <a:pt x="6163" y="6493"/>
                </a:lnTo>
                <a:lnTo>
                  <a:pt x="6163" y="6566"/>
                </a:lnTo>
                <a:lnTo>
                  <a:pt x="6199" y="6603"/>
                </a:lnTo>
                <a:lnTo>
                  <a:pt x="6309" y="6786"/>
                </a:lnTo>
                <a:lnTo>
                  <a:pt x="6493" y="6970"/>
                </a:lnTo>
                <a:lnTo>
                  <a:pt x="6823" y="7263"/>
                </a:lnTo>
                <a:lnTo>
                  <a:pt x="7593" y="7813"/>
                </a:lnTo>
                <a:lnTo>
                  <a:pt x="8437" y="8363"/>
                </a:lnTo>
                <a:lnTo>
                  <a:pt x="8620" y="8510"/>
                </a:lnTo>
                <a:lnTo>
                  <a:pt x="8767" y="8694"/>
                </a:lnTo>
                <a:lnTo>
                  <a:pt x="9061" y="9060"/>
                </a:lnTo>
                <a:lnTo>
                  <a:pt x="9207" y="9207"/>
                </a:lnTo>
                <a:lnTo>
                  <a:pt x="9391" y="9354"/>
                </a:lnTo>
                <a:lnTo>
                  <a:pt x="9758" y="9574"/>
                </a:lnTo>
                <a:lnTo>
                  <a:pt x="10638" y="10161"/>
                </a:lnTo>
                <a:lnTo>
                  <a:pt x="11482" y="10784"/>
                </a:lnTo>
                <a:lnTo>
                  <a:pt x="12289" y="11408"/>
                </a:lnTo>
                <a:lnTo>
                  <a:pt x="12362" y="11445"/>
                </a:lnTo>
                <a:lnTo>
                  <a:pt x="12472" y="11445"/>
                </a:lnTo>
                <a:lnTo>
                  <a:pt x="12545" y="11408"/>
                </a:lnTo>
                <a:lnTo>
                  <a:pt x="12582" y="11371"/>
                </a:lnTo>
                <a:lnTo>
                  <a:pt x="12619" y="11298"/>
                </a:lnTo>
                <a:lnTo>
                  <a:pt x="12655" y="11188"/>
                </a:lnTo>
                <a:lnTo>
                  <a:pt x="12619" y="11115"/>
                </a:lnTo>
                <a:lnTo>
                  <a:pt x="12545" y="11041"/>
                </a:lnTo>
                <a:lnTo>
                  <a:pt x="11775" y="10418"/>
                </a:lnTo>
                <a:lnTo>
                  <a:pt x="11812" y="10381"/>
                </a:lnTo>
                <a:lnTo>
                  <a:pt x="11922" y="10198"/>
                </a:lnTo>
                <a:lnTo>
                  <a:pt x="11995" y="10014"/>
                </a:lnTo>
                <a:lnTo>
                  <a:pt x="11995" y="9941"/>
                </a:lnTo>
                <a:lnTo>
                  <a:pt x="11958" y="9904"/>
                </a:lnTo>
                <a:lnTo>
                  <a:pt x="11885" y="9904"/>
                </a:lnTo>
                <a:lnTo>
                  <a:pt x="11738" y="10051"/>
                </a:lnTo>
                <a:lnTo>
                  <a:pt x="11592" y="10234"/>
                </a:lnTo>
                <a:lnTo>
                  <a:pt x="11555" y="10271"/>
                </a:lnTo>
                <a:lnTo>
                  <a:pt x="11005" y="9867"/>
                </a:lnTo>
                <a:lnTo>
                  <a:pt x="10821" y="9757"/>
                </a:lnTo>
                <a:lnTo>
                  <a:pt x="10858" y="9684"/>
                </a:lnTo>
                <a:lnTo>
                  <a:pt x="10895" y="9611"/>
                </a:lnTo>
                <a:lnTo>
                  <a:pt x="11041" y="9464"/>
                </a:lnTo>
                <a:lnTo>
                  <a:pt x="11078" y="9427"/>
                </a:lnTo>
                <a:lnTo>
                  <a:pt x="11078" y="9354"/>
                </a:lnTo>
                <a:lnTo>
                  <a:pt x="11078" y="9317"/>
                </a:lnTo>
                <a:lnTo>
                  <a:pt x="11005" y="9281"/>
                </a:lnTo>
                <a:lnTo>
                  <a:pt x="10968" y="9317"/>
                </a:lnTo>
                <a:lnTo>
                  <a:pt x="10895" y="9281"/>
                </a:lnTo>
                <a:lnTo>
                  <a:pt x="10821" y="9317"/>
                </a:lnTo>
                <a:lnTo>
                  <a:pt x="10711" y="9427"/>
                </a:lnTo>
                <a:lnTo>
                  <a:pt x="10601" y="9574"/>
                </a:lnTo>
                <a:lnTo>
                  <a:pt x="10124" y="9281"/>
                </a:lnTo>
                <a:lnTo>
                  <a:pt x="10051" y="9207"/>
                </a:lnTo>
                <a:lnTo>
                  <a:pt x="10234" y="8914"/>
                </a:lnTo>
                <a:lnTo>
                  <a:pt x="10234" y="8840"/>
                </a:lnTo>
                <a:lnTo>
                  <a:pt x="10234" y="8804"/>
                </a:lnTo>
                <a:lnTo>
                  <a:pt x="10198" y="8730"/>
                </a:lnTo>
                <a:lnTo>
                  <a:pt x="10088" y="8694"/>
                </a:lnTo>
                <a:lnTo>
                  <a:pt x="10051" y="8730"/>
                </a:lnTo>
                <a:lnTo>
                  <a:pt x="10014" y="8767"/>
                </a:lnTo>
                <a:lnTo>
                  <a:pt x="9758" y="9060"/>
                </a:lnTo>
                <a:lnTo>
                  <a:pt x="9537" y="8877"/>
                </a:lnTo>
                <a:lnTo>
                  <a:pt x="9354" y="8694"/>
                </a:lnTo>
                <a:lnTo>
                  <a:pt x="9134" y="8437"/>
                </a:lnTo>
                <a:lnTo>
                  <a:pt x="9207" y="8327"/>
                </a:lnTo>
                <a:lnTo>
                  <a:pt x="9281" y="8217"/>
                </a:lnTo>
                <a:lnTo>
                  <a:pt x="9354" y="7960"/>
                </a:lnTo>
                <a:lnTo>
                  <a:pt x="9354" y="7887"/>
                </a:lnTo>
                <a:lnTo>
                  <a:pt x="9317" y="7850"/>
                </a:lnTo>
                <a:lnTo>
                  <a:pt x="9244" y="7850"/>
                </a:lnTo>
                <a:lnTo>
                  <a:pt x="9171" y="7887"/>
                </a:lnTo>
                <a:lnTo>
                  <a:pt x="8987" y="8107"/>
                </a:lnTo>
                <a:lnTo>
                  <a:pt x="8951" y="8180"/>
                </a:lnTo>
                <a:lnTo>
                  <a:pt x="8767" y="8033"/>
                </a:lnTo>
                <a:lnTo>
                  <a:pt x="8327" y="7740"/>
                </a:lnTo>
                <a:lnTo>
                  <a:pt x="8364" y="7446"/>
                </a:lnTo>
                <a:lnTo>
                  <a:pt x="8364" y="7410"/>
                </a:lnTo>
                <a:lnTo>
                  <a:pt x="8327" y="7336"/>
                </a:lnTo>
                <a:lnTo>
                  <a:pt x="8290" y="7300"/>
                </a:lnTo>
                <a:lnTo>
                  <a:pt x="8180" y="7300"/>
                </a:lnTo>
                <a:lnTo>
                  <a:pt x="8107" y="7336"/>
                </a:lnTo>
                <a:lnTo>
                  <a:pt x="8070" y="7446"/>
                </a:lnTo>
                <a:lnTo>
                  <a:pt x="8034" y="7556"/>
                </a:lnTo>
                <a:lnTo>
                  <a:pt x="7960" y="7520"/>
                </a:lnTo>
                <a:lnTo>
                  <a:pt x="7410" y="7116"/>
                </a:lnTo>
                <a:lnTo>
                  <a:pt x="7447" y="7080"/>
                </a:lnTo>
                <a:lnTo>
                  <a:pt x="7520" y="6970"/>
                </a:lnTo>
                <a:lnTo>
                  <a:pt x="7520" y="6896"/>
                </a:lnTo>
                <a:lnTo>
                  <a:pt x="7520" y="6860"/>
                </a:lnTo>
                <a:lnTo>
                  <a:pt x="7557" y="6750"/>
                </a:lnTo>
                <a:lnTo>
                  <a:pt x="7520" y="6713"/>
                </a:lnTo>
                <a:lnTo>
                  <a:pt x="7483" y="6713"/>
                </a:lnTo>
                <a:lnTo>
                  <a:pt x="7410" y="6750"/>
                </a:lnTo>
                <a:lnTo>
                  <a:pt x="7337" y="6750"/>
                </a:lnTo>
                <a:lnTo>
                  <a:pt x="7227" y="6823"/>
                </a:lnTo>
                <a:lnTo>
                  <a:pt x="7116" y="6896"/>
                </a:lnTo>
                <a:lnTo>
                  <a:pt x="6640" y="6639"/>
                </a:lnTo>
                <a:lnTo>
                  <a:pt x="6640" y="6603"/>
                </a:lnTo>
                <a:lnTo>
                  <a:pt x="7116" y="6163"/>
                </a:lnTo>
                <a:lnTo>
                  <a:pt x="7557" y="5649"/>
                </a:lnTo>
                <a:lnTo>
                  <a:pt x="7593" y="5722"/>
                </a:lnTo>
                <a:lnTo>
                  <a:pt x="7630" y="5759"/>
                </a:lnTo>
                <a:lnTo>
                  <a:pt x="7740" y="5759"/>
                </a:lnTo>
                <a:lnTo>
                  <a:pt x="8034" y="5576"/>
                </a:lnTo>
                <a:lnTo>
                  <a:pt x="8327" y="5392"/>
                </a:lnTo>
                <a:lnTo>
                  <a:pt x="8620" y="5209"/>
                </a:lnTo>
                <a:lnTo>
                  <a:pt x="8914" y="5025"/>
                </a:lnTo>
                <a:lnTo>
                  <a:pt x="9244" y="4879"/>
                </a:lnTo>
                <a:lnTo>
                  <a:pt x="9574" y="4732"/>
                </a:lnTo>
                <a:lnTo>
                  <a:pt x="9941" y="4659"/>
                </a:lnTo>
                <a:lnTo>
                  <a:pt x="10308" y="4622"/>
                </a:lnTo>
                <a:lnTo>
                  <a:pt x="10491" y="4622"/>
                </a:lnTo>
                <a:lnTo>
                  <a:pt x="10675" y="4659"/>
                </a:lnTo>
                <a:lnTo>
                  <a:pt x="10821" y="4732"/>
                </a:lnTo>
                <a:lnTo>
                  <a:pt x="10931" y="4842"/>
                </a:lnTo>
                <a:lnTo>
                  <a:pt x="11041" y="4989"/>
                </a:lnTo>
                <a:lnTo>
                  <a:pt x="11078" y="5136"/>
                </a:lnTo>
                <a:lnTo>
                  <a:pt x="11151" y="5502"/>
                </a:lnTo>
                <a:lnTo>
                  <a:pt x="11151" y="5906"/>
                </a:lnTo>
                <a:lnTo>
                  <a:pt x="11151" y="6309"/>
                </a:lnTo>
                <a:lnTo>
                  <a:pt x="11151" y="6676"/>
                </a:lnTo>
                <a:lnTo>
                  <a:pt x="11188" y="7006"/>
                </a:lnTo>
                <a:lnTo>
                  <a:pt x="11261" y="7373"/>
                </a:lnTo>
                <a:lnTo>
                  <a:pt x="11445" y="7703"/>
                </a:lnTo>
                <a:lnTo>
                  <a:pt x="11408" y="7813"/>
                </a:lnTo>
                <a:lnTo>
                  <a:pt x="11372" y="7923"/>
                </a:lnTo>
                <a:lnTo>
                  <a:pt x="11372" y="8033"/>
                </a:lnTo>
                <a:lnTo>
                  <a:pt x="11372" y="8143"/>
                </a:lnTo>
                <a:lnTo>
                  <a:pt x="11445" y="8253"/>
                </a:lnTo>
                <a:lnTo>
                  <a:pt x="11482" y="8327"/>
                </a:lnTo>
                <a:lnTo>
                  <a:pt x="11592" y="8400"/>
                </a:lnTo>
                <a:lnTo>
                  <a:pt x="11665" y="8474"/>
                </a:lnTo>
                <a:lnTo>
                  <a:pt x="11775" y="8510"/>
                </a:lnTo>
                <a:lnTo>
                  <a:pt x="12105" y="8510"/>
                </a:lnTo>
                <a:lnTo>
                  <a:pt x="12435" y="8694"/>
                </a:lnTo>
                <a:lnTo>
                  <a:pt x="12765" y="8840"/>
                </a:lnTo>
                <a:lnTo>
                  <a:pt x="13022" y="8877"/>
                </a:lnTo>
                <a:lnTo>
                  <a:pt x="13316" y="8877"/>
                </a:lnTo>
                <a:lnTo>
                  <a:pt x="13646" y="8804"/>
                </a:lnTo>
                <a:lnTo>
                  <a:pt x="13939" y="8694"/>
                </a:lnTo>
                <a:lnTo>
                  <a:pt x="14233" y="8584"/>
                </a:lnTo>
                <a:lnTo>
                  <a:pt x="14489" y="8400"/>
                </a:lnTo>
                <a:lnTo>
                  <a:pt x="14746" y="8217"/>
                </a:lnTo>
                <a:lnTo>
                  <a:pt x="14930" y="8033"/>
                </a:lnTo>
                <a:lnTo>
                  <a:pt x="14966" y="7997"/>
                </a:lnTo>
                <a:lnTo>
                  <a:pt x="14966" y="7923"/>
                </a:lnTo>
                <a:lnTo>
                  <a:pt x="14930" y="7813"/>
                </a:lnTo>
                <a:lnTo>
                  <a:pt x="14820" y="7777"/>
                </a:lnTo>
                <a:lnTo>
                  <a:pt x="14710" y="7777"/>
                </a:lnTo>
                <a:lnTo>
                  <a:pt x="14123" y="8143"/>
                </a:lnTo>
                <a:lnTo>
                  <a:pt x="13829" y="8290"/>
                </a:lnTo>
                <a:lnTo>
                  <a:pt x="13462" y="8400"/>
                </a:lnTo>
                <a:lnTo>
                  <a:pt x="13206" y="8474"/>
                </a:lnTo>
                <a:lnTo>
                  <a:pt x="12912" y="8437"/>
                </a:lnTo>
                <a:lnTo>
                  <a:pt x="12692" y="8363"/>
                </a:lnTo>
                <a:lnTo>
                  <a:pt x="12472" y="8217"/>
                </a:lnTo>
                <a:lnTo>
                  <a:pt x="12545" y="8107"/>
                </a:lnTo>
                <a:lnTo>
                  <a:pt x="12582" y="7960"/>
                </a:lnTo>
                <a:lnTo>
                  <a:pt x="12582" y="7850"/>
                </a:lnTo>
                <a:lnTo>
                  <a:pt x="12545" y="7777"/>
                </a:lnTo>
                <a:lnTo>
                  <a:pt x="12509" y="7740"/>
                </a:lnTo>
                <a:lnTo>
                  <a:pt x="12325" y="7630"/>
                </a:lnTo>
                <a:lnTo>
                  <a:pt x="12142" y="7520"/>
                </a:lnTo>
                <a:lnTo>
                  <a:pt x="11812" y="7520"/>
                </a:lnTo>
                <a:lnTo>
                  <a:pt x="11628" y="7116"/>
                </a:lnTo>
                <a:lnTo>
                  <a:pt x="11518" y="6713"/>
                </a:lnTo>
                <a:lnTo>
                  <a:pt x="11518" y="6346"/>
                </a:lnTo>
                <a:lnTo>
                  <a:pt x="11518" y="6016"/>
                </a:lnTo>
                <a:lnTo>
                  <a:pt x="11555" y="5649"/>
                </a:lnTo>
                <a:lnTo>
                  <a:pt x="11518" y="5282"/>
                </a:lnTo>
                <a:lnTo>
                  <a:pt x="11445" y="4989"/>
                </a:lnTo>
                <a:lnTo>
                  <a:pt x="11335" y="4732"/>
                </a:lnTo>
                <a:lnTo>
                  <a:pt x="11188" y="4549"/>
                </a:lnTo>
                <a:lnTo>
                  <a:pt x="11005" y="4402"/>
                </a:lnTo>
                <a:lnTo>
                  <a:pt x="10785" y="4329"/>
                </a:lnTo>
                <a:lnTo>
                  <a:pt x="10565" y="4255"/>
                </a:lnTo>
                <a:lnTo>
                  <a:pt x="10051" y="4255"/>
                </a:lnTo>
                <a:lnTo>
                  <a:pt x="9758" y="4292"/>
                </a:lnTo>
                <a:lnTo>
                  <a:pt x="9464" y="4365"/>
                </a:lnTo>
                <a:lnTo>
                  <a:pt x="8914" y="4585"/>
                </a:lnTo>
                <a:lnTo>
                  <a:pt x="8400" y="4879"/>
                </a:lnTo>
                <a:lnTo>
                  <a:pt x="7960" y="5209"/>
                </a:lnTo>
                <a:lnTo>
                  <a:pt x="8290" y="4769"/>
                </a:lnTo>
                <a:lnTo>
                  <a:pt x="9061" y="3742"/>
                </a:lnTo>
                <a:lnTo>
                  <a:pt x="9464" y="3191"/>
                </a:lnTo>
                <a:lnTo>
                  <a:pt x="9831" y="2641"/>
                </a:lnTo>
                <a:lnTo>
                  <a:pt x="9868" y="2568"/>
                </a:lnTo>
                <a:lnTo>
                  <a:pt x="9868" y="2531"/>
                </a:lnTo>
                <a:lnTo>
                  <a:pt x="9794" y="2421"/>
                </a:lnTo>
                <a:lnTo>
                  <a:pt x="9721" y="2384"/>
                </a:lnTo>
                <a:lnTo>
                  <a:pt x="9684" y="2348"/>
                </a:lnTo>
                <a:close/>
                <a:moveTo>
                  <a:pt x="15663" y="9867"/>
                </a:moveTo>
                <a:lnTo>
                  <a:pt x="15700" y="9904"/>
                </a:lnTo>
                <a:lnTo>
                  <a:pt x="15627" y="10381"/>
                </a:lnTo>
                <a:lnTo>
                  <a:pt x="15663" y="10418"/>
                </a:lnTo>
                <a:lnTo>
                  <a:pt x="15663" y="10454"/>
                </a:lnTo>
                <a:lnTo>
                  <a:pt x="15773" y="10491"/>
                </a:lnTo>
                <a:lnTo>
                  <a:pt x="15443" y="10895"/>
                </a:lnTo>
                <a:lnTo>
                  <a:pt x="15443" y="10821"/>
                </a:lnTo>
                <a:lnTo>
                  <a:pt x="15333" y="10491"/>
                </a:lnTo>
                <a:lnTo>
                  <a:pt x="15296" y="10454"/>
                </a:lnTo>
                <a:lnTo>
                  <a:pt x="15260" y="10454"/>
                </a:lnTo>
                <a:lnTo>
                  <a:pt x="15223" y="10491"/>
                </a:lnTo>
                <a:lnTo>
                  <a:pt x="15223" y="10528"/>
                </a:lnTo>
                <a:lnTo>
                  <a:pt x="15186" y="10821"/>
                </a:lnTo>
                <a:lnTo>
                  <a:pt x="15186" y="11188"/>
                </a:lnTo>
                <a:lnTo>
                  <a:pt x="15223" y="11225"/>
                </a:lnTo>
                <a:lnTo>
                  <a:pt x="14746" y="11848"/>
                </a:lnTo>
                <a:lnTo>
                  <a:pt x="14746" y="11591"/>
                </a:lnTo>
                <a:lnTo>
                  <a:pt x="14746" y="11371"/>
                </a:lnTo>
                <a:lnTo>
                  <a:pt x="14746" y="11115"/>
                </a:lnTo>
                <a:lnTo>
                  <a:pt x="14710" y="11078"/>
                </a:lnTo>
                <a:lnTo>
                  <a:pt x="15333" y="10308"/>
                </a:lnTo>
                <a:lnTo>
                  <a:pt x="15663" y="9867"/>
                </a:lnTo>
                <a:close/>
                <a:moveTo>
                  <a:pt x="14526" y="11298"/>
                </a:moveTo>
                <a:lnTo>
                  <a:pt x="14453" y="11555"/>
                </a:lnTo>
                <a:lnTo>
                  <a:pt x="14416" y="11775"/>
                </a:lnTo>
                <a:lnTo>
                  <a:pt x="14453" y="11885"/>
                </a:lnTo>
                <a:lnTo>
                  <a:pt x="14489" y="11958"/>
                </a:lnTo>
                <a:lnTo>
                  <a:pt x="14563" y="11995"/>
                </a:lnTo>
                <a:lnTo>
                  <a:pt x="14600" y="11995"/>
                </a:lnTo>
                <a:lnTo>
                  <a:pt x="14123" y="12619"/>
                </a:lnTo>
                <a:lnTo>
                  <a:pt x="14049" y="12655"/>
                </a:lnTo>
                <a:lnTo>
                  <a:pt x="14049" y="12362"/>
                </a:lnTo>
                <a:lnTo>
                  <a:pt x="14049" y="12142"/>
                </a:lnTo>
                <a:lnTo>
                  <a:pt x="14049" y="12032"/>
                </a:lnTo>
                <a:lnTo>
                  <a:pt x="14013" y="11922"/>
                </a:lnTo>
                <a:lnTo>
                  <a:pt x="14526" y="11298"/>
                </a:lnTo>
                <a:close/>
                <a:moveTo>
                  <a:pt x="4806" y="7997"/>
                </a:moveTo>
                <a:lnTo>
                  <a:pt x="4769" y="8033"/>
                </a:lnTo>
                <a:lnTo>
                  <a:pt x="4769" y="8070"/>
                </a:lnTo>
                <a:lnTo>
                  <a:pt x="4952" y="8217"/>
                </a:lnTo>
                <a:lnTo>
                  <a:pt x="5099" y="8327"/>
                </a:lnTo>
                <a:lnTo>
                  <a:pt x="5576" y="8584"/>
                </a:lnTo>
                <a:lnTo>
                  <a:pt x="6126" y="8840"/>
                </a:lnTo>
                <a:lnTo>
                  <a:pt x="6640" y="9134"/>
                </a:lnTo>
                <a:lnTo>
                  <a:pt x="7116" y="9501"/>
                </a:lnTo>
                <a:lnTo>
                  <a:pt x="7557" y="9831"/>
                </a:lnTo>
                <a:lnTo>
                  <a:pt x="8437" y="10638"/>
                </a:lnTo>
                <a:lnTo>
                  <a:pt x="9244" y="11371"/>
                </a:lnTo>
                <a:lnTo>
                  <a:pt x="10088" y="12105"/>
                </a:lnTo>
                <a:lnTo>
                  <a:pt x="10344" y="12325"/>
                </a:lnTo>
                <a:lnTo>
                  <a:pt x="10748" y="12655"/>
                </a:lnTo>
                <a:lnTo>
                  <a:pt x="10931" y="12765"/>
                </a:lnTo>
                <a:lnTo>
                  <a:pt x="11115" y="12839"/>
                </a:lnTo>
                <a:lnTo>
                  <a:pt x="11225" y="12839"/>
                </a:lnTo>
                <a:lnTo>
                  <a:pt x="11298" y="12802"/>
                </a:lnTo>
                <a:lnTo>
                  <a:pt x="11335" y="12765"/>
                </a:lnTo>
                <a:lnTo>
                  <a:pt x="11372" y="12692"/>
                </a:lnTo>
                <a:lnTo>
                  <a:pt x="11372" y="12582"/>
                </a:lnTo>
                <a:lnTo>
                  <a:pt x="11335" y="12472"/>
                </a:lnTo>
                <a:lnTo>
                  <a:pt x="11151" y="12325"/>
                </a:lnTo>
                <a:lnTo>
                  <a:pt x="10711" y="11995"/>
                </a:lnTo>
                <a:lnTo>
                  <a:pt x="10271" y="11628"/>
                </a:lnTo>
                <a:lnTo>
                  <a:pt x="9391" y="10858"/>
                </a:lnTo>
                <a:lnTo>
                  <a:pt x="8547" y="10051"/>
                </a:lnTo>
                <a:lnTo>
                  <a:pt x="8107" y="9684"/>
                </a:lnTo>
                <a:lnTo>
                  <a:pt x="7703" y="9354"/>
                </a:lnTo>
                <a:lnTo>
                  <a:pt x="7227" y="9024"/>
                </a:lnTo>
                <a:lnTo>
                  <a:pt x="6786" y="8694"/>
                </a:lnTo>
                <a:lnTo>
                  <a:pt x="6309" y="8437"/>
                </a:lnTo>
                <a:lnTo>
                  <a:pt x="5833" y="8217"/>
                </a:lnTo>
                <a:lnTo>
                  <a:pt x="5356" y="8033"/>
                </a:lnTo>
                <a:lnTo>
                  <a:pt x="5209" y="7997"/>
                </a:lnTo>
                <a:close/>
                <a:moveTo>
                  <a:pt x="954" y="12582"/>
                </a:moveTo>
                <a:lnTo>
                  <a:pt x="1101" y="12692"/>
                </a:lnTo>
                <a:lnTo>
                  <a:pt x="1064" y="12765"/>
                </a:lnTo>
                <a:lnTo>
                  <a:pt x="1064" y="12839"/>
                </a:lnTo>
                <a:lnTo>
                  <a:pt x="1064" y="12875"/>
                </a:lnTo>
                <a:lnTo>
                  <a:pt x="1101" y="12839"/>
                </a:lnTo>
                <a:lnTo>
                  <a:pt x="1211" y="12912"/>
                </a:lnTo>
                <a:lnTo>
                  <a:pt x="1247" y="12985"/>
                </a:lnTo>
                <a:lnTo>
                  <a:pt x="1247" y="13059"/>
                </a:lnTo>
                <a:lnTo>
                  <a:pt x="1284" y="13242"/>
                </a:lnTo>
                <a:lnTo>
                  <a:pt x="991" y="13095"/>
                </a:lnTo>
                <a:lnTo>
                  <a:pt x="844" y="13059"/>
                </a:lnTo>
                <a:lnTo>
                  <a:pt x="697" y="13022"/>
                </a:lnTo>
                <a:lnTo>
                  <a:pt x="844" y="12765"/>
                </a:lnTo>
                <a:lnTo>
                  <a:pt x="954" y="12582"/>
                </a:lnTo>
                <a:close/>
                <a:moveTo>
                  <a:pt x="2715" y="10858"/>
                </a:moveTo>
                <a:lnTo>
                  <a:pt x="2641" y="10931"/>
                </a:lnTo>
                <a:lnTo>
                  <a:pt x="2641" y="10968"/>
                </a:lnTo>
                <a:lnTo>
                  <a:pt x="2788" y="11151"/>
                </a:lnTo>
                <a:lnTo>
                  <a:pt x="2935" y="11261"/>
                </a:lnTo>
                <a:lnTo>
                  <a:pt x="3302" y="11445"/>
                </a:lnTo>
                <a:lnTo>
                  <a:pt x="3778" y="11775"/>
                </a:lnTo>
                <a:lnTo>
                  <a:pt x="4255" y="12105"/>
                </a:lnTo>
                <a:lnTo>
                  <a:pt x="5099" y="12765"/>
                </a:lnTo>
                <a:lnTo>
                  <a:pt x="5539" y="13095"/>
                </a:lnTo>
                <a:lnTo>
                  <a:pt x="5759" y="13242"/>
                </a:lnTo>
                <a:lnTo>
                  <a:pt x="5869" y="13279"/>
                </a:lnTo>
                <a:lnTo>
                  <a:pt x="6053" y="13279"/>
                </a:lnTo>
                <a:lnTo>
                  <a:pt x="6126" y="13242"/>
                </a:lnTo>
                <a:lnTo>
                  <a:pt x="6163" y="13169"/>
                </a:lnTo>
                <a:lnTo>
                  <a:pt x="6126" y="13059"/>
                </a:lnTo>
                <a:lnTo>
                  <a:pt x="6089" y="12985"/>
                </a:lnTo>
                <a:lnTo>
                  <a:pt x="6016" y="12875"/>
                </a:lnTo>
                <a:lnTo>
                  <a:pt x="5869" y="12729"/>
                </a:lnTo>
                <a:lnTo>
                  <a:pt x="5502" y="12472"/>
                </a:lnTo>
                <a:lnTo>
                  <a:pt x="4512" y="11738"/>
                </a:lnTo>
                <a:lnTo>
                  <a:pt x="4035" y="11408"/>
                </a:lnTo>
                <a:lnTo>
                  <a:pt x="3522" y="11078"/>
                </a:lnTo>
                <a:lnTo>
                  <a:pt x="3338" y="11005"/>
                </a:lnTo>
                <a:lnTo>
                  <a:pt x="3118" y="10895"/>
                </a:lnTo>
                <a:lnTo>
                  <a:pt x="2935" y="10858"/>
                </a:lnTo>
                <a:close/>
                <a:moveTo>
                  <a:pt x="13756" y="12252"/>
                </a:moveTo>
                <a:lnTo>
                  <a:pt x="13719" y="12362"/>
                </a:lnTo>
                <a:lnTo>
                  <a:pt x="13719" y="12619"/>
                </a:lnTo>
                <a:lnTo>
                  <a:pt x="13719" y="12912"/>
                </a:lnTo>
                <a:lnTo>
                  <a:pt x="13756" y="12985"/>
                </a:lnTo>
                <a:lnTo>
                  <a:pt x="13793" y="13022"/>
                </a:lnTo>
                <a:lnTo>
                  <a:pt x="13719" y="13095"/>
                </a:lnTo>
                <a:lnTo>
                  <a:pt x="13389" y="13536"/>
                </a:lnTo>
                <a:lnTo>
                  <a:pt x="13426" y="13132"/>
                </a:lnTo>
                <a:lnTo>
                  <a:pt x="13462" y="12912"/>
                </a:lnTo>
                <a:lnTo>
                  <a:pt x="13462" y="12765"/>
                </a:lnTo>
                <a:lnTo>
                  <a:pt x="13426" y="12655"/>
                </a:lnTo>
                <a:lnTo>
                  <a:pt x="13756" y="12252"/>
                </a:lnTo>
                <a:close/>
                <a:moveTo>
                  <a:pt x="4402" y="8694"/>
                </a:moveTo>
                <a:lnTo>
                  <a:pt x="4329" y="8730"/>
                </a:lnTo>
                <a:lnTo>
                  <a:pt x="4255" y="8804"/>
                </a:lnTo>
                <a:lnTo>
                  <a:pt x="4255" y="8877"/>
                </a:lnTo>
                <a:lnTo>
                  <a:pt x="4255" y="8987"/>
                </a:lnTo>
                <a:lnTo>
                  <a:pt x="4292" y="9060"/>
                </a:lnTo>
                <a:lnTo>
                  <a:pt x="4365" y="9134"/>
                </a:lnTo>
                <a:lnTo>
                  <a:pt x="4512" y="9207"/>
                </a:lnTo>
                <a:lnTo>
                  <a:pt x="4842" y="9354"/>
                </a:lnTo>
                <a:lnTo>
                  <a:pt x="5136" y="9501"/>
                </a:lnTo>
                <a:lnTo>
                  <a:pt x="5392" y="9647"/>
                </a:lnTo>
                <a:lnTo>
                  <a:pt x="5869" y="10014"/>
                </a:lnTo>
                <a:lnTo>
                  <a:pt x="6346" y="10418"/>
                </a:lnTo>
                <a:lnTo>
                  <a:pt x="6786" y="10858"/>
                </a:lnTo>
                <a:lnTo>
                  <a:pt x="8584" y="12398"/>
                </a:lnTo>
                <a:lnTo>
                  <a:pt x="9501" y="13169"/>
                </a:lnTo>
                <a:lnTo>
                  <a:pt x="9721" y="13315"/>
                </a:lnTo>
                <a:lnTo>
                  <a:pt x="9941" y="13462"/>
                </a:lnTo>
                <a:lnTo>
                  <a:pt x="10161" y="13572"/>
                </a:lnTo>
                <a:lnTo>
                  <a:pt x="10271" y="13609"/>
                </a:lnTo>
                <a:lnTo>
                  <a:pt x="10381" y="13609"/>
                </a:lnTo>
                <a:lnTo>
                  <a:pt x="10454" y="13572"/>
                </a:lnTo>
                <a:lnTo>
                  <a:pt x="10491" y="13536"/>
                </a:lnTo>
                <a:lnTo>
                  <a:pt x="10528" y="13462"/>
                </a:lnTo>
                <a:lnTo>
                  <a:pt x="10491" y="13389"/>
                </a:lnTo>
                <a:lnTo>
                  <a:pt x="10418" y="13242"/>
                </a:lnTo>
                <a:lnTo>
                  <a:pt x="10271" y="13132"/>
                </a:lnTo>
                <a:lnTo>
                  <a:pt x="9978" y="12949"/>
                </a:lnTo>
                <a:lnTo>
                  <a:pt x="9537" y="12619"/>
                </a:lnTo>
                <a:lnTo>
                  <a:pt x="9134" y="12288"/>
                </a:lnTo>
                <a:lnTo>
                  <a:pt x="7557" y="10931"/>
                </a:lnTo>
                <a:lnTo>
                  <a:pt x="6823" y="10271"/>
                </a:lnTo>
                <a:lnTo>
                  <a:pt x="6089" y="9647"/>
                </a:lnTo>
                <a:lnTo>
                  <a:pt x="5686" y="9354"/>
                </a:lnTo>
                <a:lnTo>
                  <a:pt x="5246" y="9097"/>
                </a:lnTo>
                <a:lnTo>
                  <a:pt x="4769" y="8950"/>
                </a:lnTo>
                <a:lnTo>
                  <a:pt x="4549" y="8840"/>
                </a:lnTo>
                <a:lnTo>
                  <a:pt x="4475" y="8767"/>
                </a:lnTo>
                <a:lnTo>
                  <a:pt x="4439" y="8694"/>
                </a:lnTo>
                <a:close/>
                <a:moveTo>
                  <a:pt x="1541" y="13022"/>
                </a:moveTo>
                <a:lnTo>
                  <a:pt x="2091" y="13389"/>
                </a:lnTo>
                <a:lnTo>
                  <a:pt x="2091" y="13572"/>
                </a:lnTo>
                <a:lnTo>
                  <a:pt x="2126" y="13749"/>
                </a:lnTo>
                <a:lnTo>
                  <a:pt x="1504" y="13389"/>
                </a:lnTo>
                <a:lnTo>
                  <a:pt x="1578" y="13352"/>
                </a:lnTo>
                <a:lnTo>
                  <a:pt x="1614" y="13315"/>
                </a:lnTo>
                <a:lnTo>
                  <a:pt x="1614" y="13279"/>
                </a:lnTo>
                <a:lnTo>
                  <a:pt x="1614" y="13205"/>
                </a:lnTo>
                <a:lnTo>
                  <a:pt x="1541" y="13095"/>
                </a:lnTo>
                <a:lnTo>
                  <a:pt x="1541" y="13022"/>
                </a:lnTo>
                <a:close/>
                <a:moveTo>
                  <a:pt x="13206" y="12949"/>
                </a:moveTo>
                <a:lnTo>
                  <a:pt x="13169" y="13022"/>
                </a:lnTo>
                <a:lnTo>
                  <a:pt x="13059" y="13756"/>
                </a:lnTo>
                <a:lnTo>
                  <a:pt x="13059" y="13829"/>
                </a:lnTo>
                <a:lnTo>
                  <a:pt x="13096" y="13866"/>
                </a:lnTo>
                <a:lnTo>
                  <a:pt x="12912" y="14086"/>
                </a:lnTo>
                <a:lnTo>
                  <a:pt x="12912" y="13719"/>
                </a:lnTo>
                <a:lnTo>
                  <a:pt x="12875" y="13352"/>
                </a:lnTo>
                <a:lnTo>
                  <a:pt x="13206" y="12949"/>
                </a:lnTo>
                <a:close/>
                <a:moveTo>
                  <a:pt x="2458" y="13646"/>
                </a:moveTo>
                <a:lnTo>
                  <a:pt x="2641" y="13792"/>
                </a:lnTo>
                <a:lnTo>
                  <a:pt x="2788" y="13902"/>
                </a:lnTo>
                <a:lnTo>
                  <a:pt x="2788" y="14086"/>
                </a:lnTo>
                <a:lnTo>
                  <a:pt x="2825" y="14233"/>
                </a:lnTo>
                <a:lnTo>
                  <a:pt x="2605" y="14086"/>
                </a:lnTo>
                <a:lnTo>
                  <a:pt x="2385" y="13939"/>
                </a:lnTo>
                <a:lnTo>
                  <a:pt x="2495" y="13939"/>
                </a:lnTo>
                <a:lnTo>
                  <a:pt x="2568" y="13866"/>
                </a:lnTo>
                <a:lnTo>
                  <a:pt x="2568" y="13829"/>
                </a:lnTo>
                <a:lnTo>
                  <a:pt x="2568" y="13756"/>
                </a:lnTo>
                <a:lnTo>
                  <a:pt x="2458" y="13646"/>
                </a:lnTo>
                <a:close/>
                <a:moveTo>
                  <a:pt x="3595" y="9794"/>
                </a:moveTo>
                <a:lnTo>
                  <a:pt x="3558" y="9831"/>
                </a:lnTo>
                <a:lnTo>
                  <a:pt x="3522" y="9867"/>
                </a:lnTo>
                <a:lnTo>
                  <a:pt x="3558" y="9977"/>
                </a:lnTo>
                <a:lnTo>
                  <a:pt x="3595" y="10088"/>
                </a:lnTo>
                <a:lnTo>
                  <a:pt x="3815" y="10234"/>
                </a:lnTo>
                <a:lnTo>
                  <a:pt x="4659" y="10821"/>
                </a:lnTo>
                <a:lnTo>
                  <a:pt x="5466" y="11518"/>
                </a:lnTo>
                <a:lnTo>
                  <a:pt x="6236" y="12178"/>
                </a:lnTo>
                <a:lnTo>
                  <a:pt x="7080" y="12839"/>
                </a:lnTo>
                <a:lnTo>
                  <a:pt x="7923" y="13462"/>
                </a:lnTo>
                <a:lnTo>
                  <a:pt x="8730" y="14049"/>
                </a:lnTo>
                <a:lnTo>
                  <a:pt x="9134" y="14343"/>
                </a:lnTo>
                <a:lnTo>
                  <a:pt x="9574" y="14563"/>
                </a:lnTo>
                <a:lnTo>
                  <a:pt x="9684" y="14563"/>
                </a:lnTo>
                <a:lnTo>
                  <a:pt x="9794" y="14526"/>
                </a:lnTo>
                <a:lnTo>
                  <a:pt x="9868" y="14453"/>
                </a:lnTo>
                <a:lnTo>
                  <a:pt x="9904" y="14416"/>
                </a:lnTo>
                <a:lnTo>
                  <a:pt x="9904" y="14379"/>
                </a:lnTo>
                <a:lnTo>
                  <a:pt x="9904" y="14306"/>
                </a:lnTo>
                <a:lnTo>
                  <a:pt x="9868" y="14269"/>
                </a:lnTo>
                <a:lnTo>
                  <a:pt x="9794" y="14196"/>
                </a:lnTo>
                <a:lnTo>
                  <a:pt x="9721" y="14159"/>
                </a:lnTo>
                <a:lnTo>
                  <a:pt x="9501" y="14012"/>
                </a:lnTo>
                <a:lnTo>
                  <a:pt x="9281" y="13866"/>
                </a:lnTo>
                <a:lnTo>
                  <a:pt x="8290" y="13205"/>
                </a:lnTo>
                <a:lnTo>
                  <a:pt x="7373" y="12508"/>
                </a:lnTo>
                <a:lnTo>
                  <a:pt x="6493" y="11812"/>
                </a:lnTo>
                <a:lnTo>
                  <a:pt x="5649" y="11115"/>
                </a:lnTo>
                <a:lnTo>
                  <a:pt x="4769" y="10418"/>
                </a:lnTo>
                <a:lnTo>
                  <a:pt x="4549" y="10234"/>
                </a:lnTo>
                <a:lnTo>
                  <a:pt x="4145" y="9977"/>
                </a:lnTo>
                <a:lnTo>
                  <a:pt x="3925" y="9867"/>
                </a:lnTo>
                <a:lnTo>
                  <a:pt x="3742" y="9794"/>
                </a:lnTo>
                <a:close/>
                <a:moveTo>
                  <a:pt x="3155" y="14122"/>
                </a:moveTo>
                <a:lnTo>
                  <a:pt x="3778" y="14563"/>
                </a:lnTo>
                <a:lnTo>
                  <a:pt x="3742" y="14746"/>
                </a:lnTo>
                <a:lnTo>
                  <a:pt x="3742" y="14856"/>
                </a:lnTo>
                <a:lnTo>
                  <a:pt x="3338" y="14563"/>
                </a:lnTo>
                <a:lnTo>
                  <a:pt x="3338" y="14489"/>
                </a:lnTo>
                <a:lnTo>
                  <a:pt x="3302" y="14416"/>
                </a:lnTo>
                <a:lnTo>
                  <a:pt x="3192" y="14269"/>
                </a:lnTo>
                <a:lnTo>
                  <a:pt x="3155" y="14122"/>
                </a:lnTo>
                <a:close/>
                <a:moveTo>
                  <a:pt x="12692" y="13536"/>
                </a:moveTo>
                <a:lnTo>
                  <a:pt x="12619" y="13976"/>
                </a:lnTo>
                <a:lnTo>
                  <a:pt x="12582" y="14416"/>
                </a:lnTo>
                <a:lnTo>
                  <a:pt x="12582" y="14489"/>
                </a:lnTo>
                <a:lnTo>
                  <a:pt x="12142" y="15040"/>
                </a:lnTo>
                <a:lnTo>
                  <a:pt x="12142" y="14893"/>
                </a:lnTo>
                <a:lnTo>
                  <a:pt x="12142" y="14563"/>
                </a:lnTo>
                <a:lnTo>
                  <a:pt x="12105" y="14269"/>
                </a:lnTo>
                <a:lnTo>
                  <a:pt x="12692" y="13536"/>
                </a:lnTo>
                <a:close/>
                <a:moveTo>
                  <a:pt x="4035" y="14746"/>
                </a:moveTo>
                <a:lnTo>
                  <a:pt x="4402" y="15003"/>
                </a:lnTo>
                <a:lnTo>
                  <a:pt x="4402" y="15040"/>
                </a:lnTo>
                <a:lnTo>
                  <a:pt x="4402" y="15150"/>
                </a:lnTo>
                <a:lnTo>
                  <a:pt x="4439" y="15223"/>
                </a:lnTo>
                <a:lnTo>
                  <a:pt x="4549" y="15370"/>
                </a:lnTo>
                <a:lnTo>
                  <a:pt x="4659" y="15553"/>
                </a:lnTo>
                <a:lnTo>
                  <a:pt x="4255" y="15223"/>
                </a:lnTo>
                <a:lnTo>
                  <a:pt x="4255" y="15150"/>
                </a:lnTo>
                <a:lnTo>
                  <a:pt x="4219" y="15076"/>
                </a:lnTo>
                <a:lnTo>
                  <a:pt x="4109" y="14966"/>
                </a:lnTo>
                <a:lnTo>
                  <a:pt x="4035" y="14856"/>
                </a:lnTo>
                <a:lnTo>
                  <a:pt x="4035" y="14746"/>
                </a:lnTo>
                <a:close/>
                <a:moveTo>
                  <a:pt x="11922" y="14489"/>
                </a:moveTo>
                <a:lnTo>
                  <a:pt x="11885" y="14856"/>
                </a:lnTo>
                <a:lnTo>
                  <a:pt x="11848" y="15113"/>
                </a:lnTo>
                <a:lnTo>
                  <a:pt x="11848" y="15260"/>
                </a:lnTo>
                <a:lnTo>
                  <a:pt x="11848" y="15370"/>
                </a:lnTo>
                <a:lnTo>
                  <a:pt x="11555" y="15700"/>
                </a:lnTo>
                <a:lnTo>
                  <a:pt x="11592" y="15480"/>
                </a:lnTo>
                <a:lnTo>
                  <a:pt x="11555" y="15223"/>
                </a:lnTo>
                <a:lnTo>
                  <a:pt x="11555" y="15150"/>
                </a:lnTo>
                <a:lnTo>
                  <a:pt x="11482" y="15113"/>
                </a:lnTo>
                <a:lnTo>
                  <a:pt x="11445" y="15113"/>
                </a:lnTo>
                <a:lnTo>
                  <a:pt x="11922" y="14489"/>
                </a:lnTo>
                <a:close/>
                <a:moveTo>
                  <a:pt x="4769" y="15223"/>
                </a:moveTo>
                <a:lnTo>
                  <a:pt x="5026" y="15406"/>
                </a:lnTo>
                <a:lnTo>
                  <a:pt x="5576" y="15810"/>
                </a:lnTo>
                <a:lnTo>
                  <a:pt x="5576" y="15883"/>
                </a:lnTo>
                <a:lnTo>
                  <a:pt x="5576" y="16177"/>
                </a:lnTo>
                <a:lnTo>
                  <a:pt x="5576" y="16287"/>
                </a:lnTo>
                <a:lnTo>
                  <a:pt x="4916" y="15773"/>
                </a:lnTo>
                <a:lnTo>
                  <a:pt x="4952" y="15663"/>
                </a:lnTo>
                <a:lnTo>
                  <a:pt x="4952" y="15553"/>
                </a:lnTo>
                <a:lnTo>
                  <a:pt x="4916" y="15480"/>
                </a:lnTo>
                <a:lnTo>
                  <a:pt x="4879" y="15370"/>
                </a:lnTo>
                <a:lnTo>
                  <a:pt x="4769" y="15223"/>
                </a:lnTo>
                <a:close/>
                <a:moveTo>
                  <a:pt x="5833" y="15993"/>
                </a:moveTo>
                <a:lnTo>
                  <a:pt x="6456" y="16507"/>
                </a:lnTo>
                <a:lnTo>
                  <a:pt x="6420" y="16580"/>
                </a:lnTo>
                <a:lnTo>
                  <a:pt x="6383" y="16690"/>
                </a:lnTo>
                <a:lnTo>
                  <a:pt x="6346" y="16874"/>
                </a:lnTo>
                <a:lnTo>
                  <a:pt x="5869" y="16507"/>
                </a:lnTo>
                <a:lnTo>
                  <a:pt x="5869" y="16323"/>
                </a:lnTo>
                <a:lnTo>
                  <a:pt x="5869" y="16140"/>
                </a:lnTo>
                <a:lnTo>
                  <a:pt x="5833" y="15993"/>
                </a:lnTo>
                <a:close/>
                <a:moveTo>
                  <a:pt x="11298" y="15260"/>
                </a:moveTo>
                <a:lnTo>
                  <a:pt x="11298" y="15443"/>
                </a:lnTo>
                <a:lnTo>
                  <a:pt x="11225" y="15957"/>
                </a:lnTo>
                <a:lnTo>
                  <a:pt x="11225" y="16030"/>
                </a:lnTo>
                <a:lnTo>
                  <a:pt x="11261" y="16067"/>
                </a:lnTo>
                <a:lnTo>
                  <a:pt x="10088" y="17387"/>
                </a:lnTo>
                <a:lnTo>
                  <a:pt x="10088" y="17130"/>
                </a:lnTo>
                <a:lnTo>
                  <a:pt x="10088" y="16984"/>
                </a:lnTo>
                <a:lnTo>
                  <a:pt x="10308" y="16653"/>
                </a:lnTo>
                <a:lnTo>
                  <a:pt x="10821" y="15920"/>
                </a:lnTo>
                <a:lnTo>
                  <a:pt x="10785" y="16067"/>
                </a:lnTo>
                <a:lnTo>
                  <a:pt x="10711" y="16287"/>
                </a:lnTo>
                <a:lnTo>
                  <a:pt x="10711" y="16397"/>
                </a:lnTo>
                <a:lnTo>
                  <a:pt x="10711" y="16507"/>
                </a:lnTo>
                <a:lnTo>
                  <a:pt x="10748" y="16543"/>
                </a:lnTo>
                <a:lnTo>
                  <a:pt x="10785" y="16543"/>
                </a:lnTo>
                <a:lnTo>
                  <a:pt x="10895" y="16470"/>
                </a:lnTo>
                <a:lnTo>
                  <a:pt x="10968" y="16360"/>
                </a:lnTo>
                <a:lnTo>
                  <a:pt x="11005" y="16103"/>
                </a:lnTo>
                <a:lnTo>
                  <a:pt x="11005" y="15663"/>
                </a:lnTo>
                <a:lnTo>
                  <a:pt x="11225" y="15370"/>
                </a:lnTo>
                <a:lnTo>
                  <a:pt x="11298" y="15260"/>
                </a:lnTo>
                <a:close/>
                <a:moveTo>
                  <a:pt x="6566" y="16580"/>
                </a:moveTo>
                <a:lnTo>
                  <a:pt x="7006" y="17020"/>
                </a:lnTo>
                <a:lnTo>
                  <a:pt x="7006" y="17240"/>
                </a:lnTo>
                <a:lnTo>
                  <a:pt x="7006" y="17460"/>
                </a:lnTo>
                <a:lnTo>
                  <a:pt x="6896" y="17350"/>
                </a:lnTo>
                <a:lnTo>
                  <a:pt x="6640" y="17130"/>
                </a:lnTo>
                <a:lnTo>
                  <a:pt x="6640" y="17020"/>
                </a:lnTo>
                <a:lnTo>
                  <a:pt x="6603" y="16800"/>
                </a:lnTo>
                <a:lnTo>
                  <a:pt x="6566" y="16580"/>
                </a:lnTo>
                <a:close/>
                <a:moveTo>
                  <a:pt x="9464" y="404"/>
                </a:moveTo>
                <a:lnTo>
                  <a:pt x="9684" y="440"/>
                </a:lnTo>
                <a:lnTo>
                  <a:pt x="9868" y="477"/>
                </a:lnTo>
                <a:lnTo>
                  <a:pt x="10051" y="587"/>
                </a:lnTo>
                <a:lnTo>
                  <a:pt x="10418" y="844"/>
                </a:lnTo>
                <a:lnTo>
                  <a:pt x="10711" y="1064"/>
                </a:lnTo>
                <a:lnTo>
                  <a:pt x="12582" y="2421"/>
                </a:lnTo>
                <a:lnTo>
                  <a:pt x="14489" y="3815"/>
                </a:lnTo>
                <a:lnTo>
                  <a:pt x="15443" y="4512"/>
                </a:lnTo>
                <a:lnTo>
                  <a:pt x="15700" y="4732"/>
                </a:lnTo>
                <a:lnTo>
                  <a:pt x="15847" y="4805"/>
                </a:lnTo>
                <a:lnTo>
                  <a:pt x="15993" y="4879"/>
                </a:lnTo>
                <a:lnTo>
                  <a:pt x="15590" y="5356"/>
                </a:lnTo>
                <a:lnTo>
                  <a:pt x="15223" y="5869"/>
                </a:lnTo>
                <a:lnTo>
                  <a:pt x="15040" y="6089"/>
                </a:lnTo>
                <a:lnTo>
                  <a:pt x="14856" y="6383"/>
                </a:lnTo>
                <a:lnTo>
                  <a:pt x="14783" y="6529"/>
                </a:lnTo>
                <a:lnTo>
                  <a:pt x="14746" y="6639"/>
                </a:lnTo>
                <a:lnTo>
                  <a:pt x="14746" y="6786"/>
                </a:lnTo>
                <a:lnTo>
                  <a:pt x="14856" y="6896"/>
                </a:lnTo>
                <a:lnTo>
                  <a:pt x="14966" y="7006"/>
                </a:lnTo>
                <a:lnTo>
                  <a:pt x="15076" y="7080"/>
                </a:lnTo>
                <a:lnTo>
                  <a:pt x="15370" y="7190"/>
                </a:lnTo>
                <a:lnTo>
                  <a:pt x="15957" y="7300"/>
                </a:lnTo>
                <a:lnTo>
                  <a:pt x="16727" y="7446"/>
                </a:lnTo>
                <a:lnTo>
                  <a:pt x="17021" y="7520"/>
                </a:lnTo>
                <a:lnTo>
                  <a:pt x="16984" y="7593"/>
                </a:lnTo>
                <a:lnTo>
                  <a:pt x="16470" y="8143"/>
                </a:lnTo>
                <a:lnTo>
                  <a:pt x="15993" y="8730"/>
                </a:lnTo>
                <a:lnTo>
                  <a:pt x="15040" y="9904"/>
                </a:lnTo>
                <a:lnTo>
                  <a:pt x="12912" y="12508"/>
                </a:lnTo>
                <a:lnTo>
                  <a:pt x="11848" y="13792"/>
                </a:lnTo>
                <a:lnTo>
                  <a:pt x="10821" y="15113"/>
                </a:lnTo>
                <a:lnTo>
                  <a:pt x="10344" y="15736"/>
                </a:lnTo>
                <a:lnTo>
                  <a:pt x="9904" y="16397"/>
                </a:lnTo>
                <a:lnTo>
                  <a:pt x="9464" y="17057"/>
                </a:lnTo>
                <a:lnTo>
                  <a:pt x="9317" y="17277"/>
                </a:lnTo>
                <a:lnTo>
                  <a:pt x="9207" y="17497"/>
                </a:lnTo>
                <a:lnTo>
                  <a:pt x="8987" y="17387"/>
                </a:lnTo>
                <a:lnTo>
                  <a:pt x="8767" y="17350"/>
                </a:lnTo>
                <a:lnTo>
                  <a:pt x="8290" y="17204"/>
                </a:lnTo>
                <a:lnTo>
                  <a:pt x="7997" y="17094"/>
                </a:lnTo>
                <a:lnTo>
                  <a:pt x="7740" y="16910"/>
                </a:lnTo>
                <a:lnTo>
                  <a:pt x="7483" y="16727"/>
                </a:lnTo>
                <a:lnTo>
                  <a:pt x="7227" y="16507"/>
                </a:lnTo>
                <a:lnTo>
                  <a:pt x="6750" y="16067"/>
                </a:lnTo>
                <a:lnTo>
                  <a:pt x="6273" y="15663"/>
                </a:lnTo>
                <a:lnTo>
                  <a:pt x="5723" y="15296"/>
                </a:lnTo>
                <a:lnTo>
                  <a:pt x="5209" y="14929"/>
                </a:lnTo>
                <a:lnTo>
                  <a:pt x="3045" y="13462"/>
                </a:lnTo>
                <a:lnTo>
                  <a:pt x="1908" y="12619"/>
                </a:lnTo>
                <a:lnTo>
                  <a:pt x="1321" y="12215"/>
                </a:lnTo>
                <a:lnTo>
                  <a:pt x="697" y="11848"/>
                </a:lnTo>
                <a:lnTo>
                  <a:pt x="624" y="11812"/>
                </a:lnTo>
                <a:lnTo>
                  <a:pt x="1614" y="10381"/>
                </a:lnTo>
                <a:lnTo>
                  <a:pt x="2641" y="8950"/>
                </a:lnTo>
                <a:lnTo>
                  <a:pt x="3668" y="7556"/>
                </a:lnTo>
                <a:lnTo>
                  <a:pt x="4732" y="6163"/>
                </a:lnTo>
                <a:lnTo>
                  <a:pt x="6970" y="3338"/>
                </a:lnTo>
                <a:lnTo>
                  <a:pt x="8144" y="1944"/>
                </a:lnTo>
                <a:lnTo>
                  <a:pt x="8730" y="1284"/>
                </a:lnTo>
                <a:lnTo>
                  <a:pt x="9244" y="550"/>
                </a:lnTo>
                <a:lnTo>
                  <a:pt x="9281" y="477"/>
                </a:lnTo>
                <a:lnTo>
                  <a:pt x="9281" y="404"/>
                </a:lnTo>
                <a:close/>
                <a:moveTo>
                  <a:pt x="7227" y="17204"/>
                </a:moveTo>
                <a:lnTo>
                  <a:pt x="7667" y="17460"/>
                </a:lnTo>
                <a:lnTo>
                  <a:pt x="8107" y="17681"/>
                </a:lnTo>
                <a:lnTo>
                  <a:pt x="8070" y="17937"/>
                </a:lnTo>
                <a:lnTo>
                  <a:pt x="8107" y="18194"/>
                </a:lnTo>
                <a:lnTo>
                  <a:pt x="7850" y="18084"/>
                </a:lnTo>
                <a:lnTo>
                  <a:pt x="7447" y="17791"/>
                </a:lnTo>
                <a:lnTo>
                  <a:pt x="7410" y="17644"/>
                </a:lnTo>
                <a:lnTo>
                  <a:pt x="7337" y="17497"/>
                </a:lnTo>
                <a:lnTo>
                  <a:pt x="7227" y="17204"/>
                </a:lnTo>
                <a:close/>
                <a:moveTo>
                  <a:pt x="9831" y="17460"/>
                </a:moveTo>
                <a:lnTo>
                  <a:pt x="9868" y="17534"/>
                </a:lnTo>
                <a:lnTo>
                  <a:pt x="9904" y="17571"/>
                </a:lnTo>
                <a:lnTo>
                  <a:pt x="9464" y="18084"/>
                </a:lnTo>
                <a:lnTo>
                  <a:pt x="9207" y="18341"/>
                </a:lnTo>
                <a:lnTo>
                  <a:pt x="9171" y="18231"/>
                </a:lnTo>
                <a:lnTo>
                  <a:pt x="9134" y="18121"/>
                </a:lnTo>
                <a:lnTo>
                  <a:pt x="9134" y="17974"/>
                </a:lnTo>
                <a:lnTo>
                  <a:pt x="9317" y="17974"/>
                </a:lnTo>
                <a:lnTo>
                  <a:pt x="9317" y="17937"/>
                </a:lnTo>
                <a:lnTo>
                  <a:pt x="9391" y="17937"/>
                </a:lnTo>
                <a:lnTo>
                  <a:pt x="9464" y="17901"/>
                </a:lnTo>
                <a:lnTo>
                  <a:pt x="9574" y="17827"/>
                </a:lnTo>
                <a:lnTo>
                  <a:pt x="9647" y="17681"/>
                </a:lnTo>
                <a:lnTo>
                  <a:pt x="9794" y="17460"/>
                </a:lnTo>
                <a:close/>
                <a:moveTo>
                  <a:pt x="9464" y="0"/>
                </a:moveTo>
                <a:lnTo>
                  <a:pt x="9281" y="37"/>
                </a:lnTo>
                <a:lnTo>
                  <a:pt x="9134" y="110"/>
                </a:lnTo>
                <a:lnTo>
                  <a:pt x="9024" y="147"/>
                </a:lnTo>
                <a:lnTo>
                  <a:pt x="8951" y="257"/>
                </a:lnTo>
                <a:lnTo>
                  <a:pt x="8914" y="294"/>
                </a:lnTo>
                <a:lnTo>
                  <a:pt x="8914" y="330"/>
                </a:lnTo>
                <a:lnTo>
                  <a:pt x="8327" y="954"/>
                </a:lnTo>
                <a:lnTo>
                  <a:pt x="7740" y="1614"/>
                </a:lnTo>
                <a:lnTo>
                  <a:pt x="6640" y="2971"/>
                </a:lnTo>
                <a:lnTo>
                  <a:pt x="5502" y="4365"/>
                </a:lnTo>
                <a:lnTo>
                  <a:pt x="4402" y="5759"/>
                </a:lnTo>
                <a:lnTo>
                  <a:pt x="2421" y="8400"/>
                </a:lnTo>
                <a:lnTo>
                  <a:pt x="477" y="11041"/>
                </a:lnTo>
                <a:lnTo>
                  <a:pt x="330" y="11261"/>
                </a:lnTo>
                <a:lnTo>
                  <a:pt x="37" y="11701"/>
                </a:lnTo>
                <a:lnTo>
                  <a:pt x="0" y="11775"/>
                </a:lnTo>
                <a:lnTo>
                  <a:pt x="0" y="11885"/>
                </a:lnTo>
                <a:lnTo>
                  <a:pt x="37" y="11958"/>
                </a:lnTo>
                <a:lnTo>
                  <a:pt x="74" y="12032"/>
                </a:lnTo>
                <a:lnTo>
                  <a:pt x="147" y="12068"/>
                </a:lnTo>
                <a:lnTo>
                  <a:pt x="220" y="12105"/>
                </a:lnTo>
                <a:lnTo>
                  <a:pt x="294" y="12105"/>
                </a:lnTo>
                <a:lnTo>
                  <a:pt x="404" y="12068"/>
                </a:lnTo>
                <a:lnTo>
                  <a:pt x="440" y="12142"/>
                </a:lnTo>
                <a:lnTo>
                  <a:pt x="697" y="12398"/>
                </a:lnTo>
                <a:lnTo>
                  <a:pt x="587" y="12508"/>
                </a:lnTo>
                <a:lnTo>
                  <a:pt x="514" y="12655"/>
                </a:lnTo>
                <a:lnTo>
                  <a:pt x="440" y="12802"/>
                </a:lnTo>
                <a:lnTo>
                  <a:pt x="404" y="12949"/>
                </a:lnTo>
                <a:lnTo>
                  <a:pt x="404" y="13022"/>
                </a:lnTo>
                <a:lnTo>
                  <a:pt x="440" y="13059"/>
                </a:lnTo>
                <a:lnTo>
                  <a:pt x="514" y="13095"/>
                </a:lnTo>
                <a:lnTo>
                  <a:pt x="550" y="13095"/>
                </a:lnTo>
                <a:lnTo>
                  <a:pt x="624" y="13205"/>
                </a:lnTo>
                <a:lnTo>
                  <a:pt x="697" y="13315"/>
                </a:lnTo>
                <a:lnTo>
                  <a:pt x="881" y="13462"/>
                </a:lnTo>
                <a:lnTo>
                  <a:pt x="1284" y="13719"/>
                </a:lnTo>
                <a:lnTo>
                  <a:pt x="2385" y="14416"/>
                </a:lnTo>
                <a:lnTo>
                  <a:pt x="3558" y="15223"/>
                </a:lnTo>
                <a:lnTo>
                  <a:pt x="4659" y="16103"/>
                </a:lnTo>
                <a:lnTo>
                  <a:pt x="6420" y="17534"/>
                </a:lnTo>
                <a:lnTo>
                  <a:pt x="6420" y="17571"/>
                </a:lnTo>
                <a:lnTo>
                  <a:pt x="6493" y="17644"/>
                </a:lnTo>
                <a:lnTo>
                  <a:pt x="6566" y="17644"/>
                </a:lnTo>
                <a:lnTo>
                  <a:pt x="6823" y="17864"/>
                </a:lnTo>
                <a:lnTo>
                  <a:pt x="7300" y="18231"/>
                </a:lnTo>
                <a:lnTo>
                  <a:pt x="7777" y="18561"/>
                </a:lnTo>
                <a:lnTo>
                  <a:pt x="8034" y="18671"/>
                </a:lnTo>
                <a:lnTo>
                  <a:pt x="8254" y="18781"/>
                </a:lnTo>
                <a:lnTo>
                  <a:pt x="8510" y="18854"/>
                </a:lnTo>
                <a:lnTo>
                  <a:pt x="8620" y="18854"/>
                </a:lnTo>
                <a:lnTo>
                  <a:pt x="8767" y="18818"/>
                </a:lnTo>
                <a:lnTo>
                  <a:pt x="8804" y="18744"/>
                </a:lnTo>
                <a:lnTo>
                  <a:pt x="8840" y="18708"/>
                </a:lnTo>
                <a:lnTo>
                  <a:pt x="8840" y="18634"/>
                </a:lnTo>
                <a:lnTo>
                  <a:pt x="8804" y="18561"/>
                </a:lnTo>
                <a:lnTo>
                  <a:pt x="8730" y="18488"/>
                </a:lnTo>
                <a:lnTo>
                  <a:pt x="8620" y="18414"/>
                </a:lnTo>
                <a:lnTo>
                  <a:pt x="8437" y="18341"/>
                </a:lnTo>
                <a:lnTo>
                  <a:pt x="8400" y="18341"/>
                </a:lnTo>
                <a:lnTo>
                  <a:pt x="8400" y="18157"/>
                </a:lnTo>
                <a:lnTo>
                  <a:pt x="8400" y="17974"/>
                </a:lnTo>
                <a:lnTo>
                  <a:pt x="8364" y="17791"/>
                </a:lnTo>
                <a:lnTo>
                  <a:pt x="8620" y="17864"/>
                </a:lnTo>
                <a:lnTo>
                  <a:pt x="8951" y="17937"/>
                </a:lnTo>
                <a:lnTo>
                  <a:pt x="8877" y="18121"/>
                </a:lnTo>
                <a:lnTo>
                  <a:pt x="8877" y="18267"/>
                </a:lnTo>
                <a:lnTo>
                  <a:pt x="8914" y="18451"/>
                </a:lnTo>
                <a:lnTo>
                  <a:pt x="8987" y="18598"/>
                </a:lnTo>
                <a:lnTo>
                  <a:pt x="8877" y="18781"/>
                </a:lnTo>
                <a:lnTo>
                  <a:pt x="8877" y="18854"/>
                </a:lnTo>
                <a:lnTo>
                  <a:pt x="8914" y="18964"/>
                </a:lnTo>
                <a:lnTo>
                  <a:pt x="9024" y="19001"/>
                </a:lnTo>
                <a:lnTo>
                  <a:pt x="9097" y="18964"/>
                </a:lnTo>
                <a:lnTo>
                  <a:pt x="9281" y="18854"/>
                </a:lnTo>
                <a:lnTo>
                  <a:pt x="9427" y="18708"/>
                </a:lnTo>
                <a:lnTo>
                  <a:pt x="9721" y="18414"/>
                </a:lnTo>
                <a:lnTo>
                  <a:pt x="10344" y="17717"/>
                </a:lnTo>
                <a:lnTo>
                  <a:pt x="11555" y="16397"/>
                </a:lnTo>
                <a:lnTo>
                  <a:pt x="12802" y="14929"/>
                </a:lnTo>
                <a:lnTo>
                  <a:pt x="14013" y="13462"/>
                </a:lnTo>
                <a:lnTo>
                  <a:pt x="15150" y="11958"/>
                </a:lnTo>
                <a:lnTo>
                  <a:pt x="16214" y="10454"/>
                </a:lnTo>
                <a:lnTo>
                  <a:pt x="17314" y="8950"/>
                </a:lnTo>
                <a:lnTo>
                  <a:pt x="17791" y="8253"/>
                </a:lnTo>
                <a:lnTo>
                  <a:pt x="18011" y="7887"/>
                </a:lnTo>
                <a:lnTo>
                  <a:pt x="18231" y="7483"/>
                </a:lnTo>
                <a:lnTo>
                  <a:pt x="18304" y="7483"/>
                </a:lnTo>
                <a:lnTo>
                  <a:pt x="18341" y="7446"/>
                </a:lnTo>
                <a:lnTo>
                  <a:pt x="18378" y="7373"/>
                </a:lnTo>
                <a:lnTo>
                  <a:pt x="18378" y="7300"/>
                </a:lnTo>
                <a:lnTo>
                  <a:pt x="18268" y="7080"/>
                </a:lnTo>
                <a:lnTo>
                  <a:pt x="18158" y="6860"/>
                </a:lnTo>
                <a:lnTo>
                  <a:pt x="17828" y="6493"/>
                </a:lnTo>
                <a:lnTo>
                  <a:pt x="17644" y="6346"/>
                </a:lnTo>
                <a:lnTo>
                  <a:pt x="17424" y="6199"/>
                </a:lnTo>
                <a:lnTo>
                  <a:pt x="17277" y="6126"/>
                </a:lnTo>
                <a:lnTo>
                  <a:pt x="17131" y="6089"/>
                </a:lnTo>
                <a:lnTo>
                  <a:pt x="16910" y="5576"/>
                </a:lnTo>
                <a:lnTo>
                  <a:pt x="16837" y="5319"/>
                </a:lnTo>
                <a:lnTo>
                  <a:pt x="16800" y="5062"/>
                </a:lnTo>
                <a:lnTo>
                  <a:pt x="16800" y="4915"/>
                </a:lnTo>
                <a:lnTo>
                  <a:pt x="16727" y="4769"/>
                </a:lnTo>
                <a:lnTo>
                  <a:pt x="16654" y="4695"/>
                </a:lnTo>
                <a:lnTo>
                  <a:pt x="16470" y="4695"/>
                </a:lnTo>
                <a:lnTo>
                  <a:pt x="16397" y="4732"/>
                </a:lnTo>
                <a:lnTo>
                  <a:pt x="16360" y="4769"/>
                </a:lnTo>
                <a:lnTo>
                  <a:pt x="16397" y="4842"/>
                </a:lnTo>
                <a:lnTo>
                  <a:pt x="16434" y="4879"/>
                </a:lnTo>
                <a:lnTo>
                  <a:pt x="16434" y="4915"/>
                </a:lnTo>
                <a:lnTo>
                  <a:pt x="16434" y="5099"/>
                </a:lnTo>
                <a:lnTo>
                  <a:pt x="16434" y="5356"/>
                </a:lnTo>
                <a:lnTo>
                  <a:pt x="16470" y="5539"/>
                </a:lnTo>
                <a:lnTo>
                  <a:pt x="16544" y="5759"/>
                </a:lnTo>
                <a:lnTo>
                  <a:pt x="16690" y="6126"/>
                </a:lnTo>
                <a:lnTo>
                  <a:pt x="16984" y="7006"/>
                </a:lnTo>
                <a:lnTo>
                  <a:pt x="17021" y="7080"/>
                </a:lnTo>
                <a:lnTo>
                  <a:pt x="16544" y="6970"/>
                </a:lnTo>
                <a:lnTo>
                  <a:pt x="15920" y="6860"/>
                </a:lnTo>
                <a:lnTo>
                  <a:pt x="15296" y="6713"/>
                </a:lnTo>
                <a:lnTo>
                  <a:pt x="15186" y="6639"/>
                </a:lnTo>
                <a:lnTo>
                  <a:pt x="15223" y="6603"/>
                </a:lnTo>
                <a:lnTo>
                  <a:pt x="15333" y="6419"/>
                </a:lnTo>
                <a:lnTo>
                  <a:pt x="15700" y="5906"/>
                </a:lnTo>
                <a:lnTo>
                  <a:pt x="16030" y="5392"/>
                </a:lnTo>
                <a:lnTo>
                  <a:pt x="16287" y="4915"/>
                </a:lnTo>
                <a:lnTo>
                  <a:pt x="16360" y="4842"/>
                </a:lnTo>
                <a:lnTo>
                  <a:pt x="16360" y="4732"/>
                </a:lnTo>
                <a:lnTo>
                  <a:pt x="16324" y="4622"/>
                </a:lnTo>
                <a:lnTo>
                  <a:pt x="16250" y="4512"/>
                </a:lnTo>
                <a:lnTo>
                  <a:pt x="16067" y="4329"/>
                </a:lnTo>
                <a:lnTo>
                  <a:pt x="15590" y="4035"/>
                </a:lnTo>
                <a:lnTo>
                  <a:pt x="14526" y="3265"/>
                </a:lnTo>
                <a:lnTo>
                  <a:pt x="12435" y="1724"/>
                </a:lnTo>
                <a:lnTo>
                  <a:pt x="11445" y="1027"/>
                </a:lnTo>
                <a:lnTo>
                  <a:pt x="10454" y="330"/>
                </a:lnTo>
                <a:lnTo>
                  <a:pt x="10124" y="147"/>
                </a:lnTo>
                <a:lnTo>
                  <a:pt x="9794" y="37"/>
                </a:lnTo>
                <a:lnTo>
                  <a:pt x="9611" y="0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755" name="Google Shape;755;p15"/>
          <p:cNvSpPr/>
          <p:nvPr/>
        </p:nvSpPr>
        <p:spPr>
          <a:xfrm>
            <a:off x="700454" y="4557600"/>
            <a:ext cx="504670" cy="400627"/>
          </a:xfrm>
          <a:custGeom>
            <a:avLst/>
            <a:gdLst/>
            <a:ahLst/>
            <a:cxnLst/>
            <a:rect l="l" t="t" r="r" b="b"/>
            <a:pathLst>
              <a:path w="17792" h="14124" extrusionOk="0">
                <a:moveTo>
                  <a:pt x="10565" y="2275"/>
                </a:moveTo>
                <a:lnTo>
                  <a:pt x="10785" y="2312"/>
                </a:lnTo>
                <a:lnTo>
                  <a:pt x="11189" y="2422"/>
                </a:lnTo>
                <a:lnTo>
                  <a:pt x="11555" y="2605"/>
                </a:lnTo>
                <a:lnTo>
                  <a:pt x="11445" y="2605"/>
                </a:lnTo>
                <a:lnTo>
                  <a:pt x="10638" y="2899"/>
                </a:lnTo>
                <a:lnTo>
                  <a:pt x="9868" y="3192"/>
                </a:lnTo>
                <a:lnTo>
                  <a:pt x="9245" y="3449"/>
                </a:lnTo>
                <a:lnTo>
                  <a:pt x="8584" y="3706"/>
                </a:lnTo>
                <a:lnTo>
                  <a:pt x="7961" y="4036"/>
                </a:lnTo>
                <a:lnTo>
                  <a:pt x="7667" y="4219"/>
                </a:lnTo>
                <a:lnTo>
                  <a:pt x="7410" y="4439"/>
                </a:lnTo>
                <a:lnTo>
                  <a:pt x="7631" y="4073"/>
                </a:lnTo>
                <a:lnTo>
                  <a:pt x="7887" y="3743"/>
                </a:lnTo>
                <a:lnTo>
                  <a:pt x="8144" y="3412"/>
                </a:lnTo>
                <a:lnTo>
                  <a:pt x="8438" y="3156"/>
                </a:lnTo>
                <a:lnTo>
                  <a:pt x="8768" y="2899"/>
                </a:lnTo>
                <a:lnTo>
                  <a:pt x="9098" y="2679"/>
                </a:lnTo>
                <a:lnTo>
                  <a:pt x="9501" y="2495"/>
                </a:lnTo>
                <a:lnTo>
                  <a:pt x="9905" y="2349"/>
                </a:lnTo>
                <a:lnTo>
                  <a:pt x="10125" y="2312"/>
                </a:lnTo>
                <a:lnTo>
                  <a:pt x="10345" y="2275"/>
                </a:lnTo>
                <a:close/>
                <a:moveTo>
                  <a:pt x="1285" y="2129"/>
                </a:moveTo>
                <a:lnTo>
                  <a:pt x="1248" y="2165"/>
                </a:lnTo>
                <a:lnTo>
                  <a:pt x="1101" y="2275"/>
                </a:lnTo>
                <a:lnTo>
                  <a:pt x="991" y="2422"/>
                </a:lnTo>
                <a:lnTo>
                  <a:pt x="808" y="2715"/>
                </a:lnTo>
                <a:lnTo>
                  <a:pt x="588" y="2605"/>
                </a:lnTo>
                <a:lnTo>
                  <a:pt x="441" y="2422"/>
                </a:lnTo>
                <a:lnTo>
                  <a:pt x="258" y="2239"/>
                </a:lnTo>
                <a:lnTo>
                  <a:pt x="184" y="2202"/>
                </a:lnTo>
                <a:lnTo>
                  <a:pt x="111" y="2202"/>
                </a:lnTo>
                <a:lnTo>
                  <a:pt x="37" y="2239"/>
                </a:lnTo>
                <a:lnTo>
                  <a:pt x="1" y="2312"/>
                </a:lnTo>
                <a:lnTo>
                  <a:pt x="1" y="2495"/>
                </a:lnTo>
                <a:lnTo>
                  <a:pt x="74" y="2642"/>
                </a:lnTo>
                <a:lnTo>
                  <a:pt x="147" y="2789"/>
                </a:lnTo>
                <a:lnTo>
                  <a:pt x="258" y="2936"/>
                </a:lnTo>
                <a:lnTo>
                  <a:pt x="404" y="3046"/>
                </a:lnTo>
                <a:lnTo>
                  <a:pt x="588" y="3119"/>
                </a:lnTo>
                <a:lnTo>
                  <a:pt x="294" y="3706"/>
                </a:lnTo>
                <a:lnTo>
                  <a:pt x="74" y="4293"/>
                </a:lnTo>
                <a:lnTo>
                  <a:pt x="74" y="4403"/>
                </a:lnTo>
                <a:lnTo>
                  <a:pt x="74" y="4476"/>
                </a:lnTo>
                <a:lnTo>
                  <a:pt x="147" y="4549"/>
                </a:lnTo>
                <a:lnTo>
                  <a:pt x="221" y="4586"/>
                </a:lnTo>
                <a:lnTo>
                  <a:pt x="294" y="4623"/>
                </a:lnTo>
                <a:lnTo>
                  <a:pt x="368" y="4586"/>
                </a:lnTo>
                <a:lnTo>
                  <a:pt x="441" y="4549"/>
                </a:lnTo>
                <a:lnTo>
                  <a:pt x="514" y="4476"/>
                </a:lnTo>
                <a:lnTo>
                  <a:pt x="991" y="3339"/>
                </a:lnTo>
                <a:lnTo>
                  <a:pt x="1248" y="2789"/>
                </a:lnTo>
                <a:lnTo>
                  <a:pt x="1321" y="2495"/>
                </a:lnTo>
                <a:lnTo>
                  <a:pt x="1395" y="2202"/>
                </a:lnTo>
                <a:lnTo>
                  <a:pt x="1358" y="2165"/>
                </a:lnTo>
                <a:lnTo>
                  <a:pt x="1321" y="2129"/>
                </a:lnTo>
                <a:close/>
                <a:moveTo>
                  <a:pt x="11702" y="2715"/>
                </a:moveTo>
                <a:lnTo>
                  <a:pt x="11959" y="2936"/>
                </a:lnTo>
                <a:lnTo>
                  <a:pt x="12142" y="3156"/>
                </a:lnTo>
                <a:lnTo>
                  <a:pt x="12216" y="3266"/>
                </a:lnTo>
                <a:lnTo>
                  <a:pt x="11812" y="3412"/>
                </a:lnTo>
                <a:lnTo>
                  <a:pt x="11445" y="3559"/>
                </a:lnTo>
                <a:lnTo>
                  <a:pt x="9758" y="4183"/>
                </a:lnTo>
                <a:lnTo>
                  <a:pt x="8254" y="4770"/>
                </a:lnTo>
                <a:lnTo>
                  <a:pt x="7484" y="5100"/>
                </a:lnTo>
                <a:lnTo>
                  <a:pt x="7117" y="5283"/>
                </a:lnTo>
                <a:lnTo>
                  <a:pt x="6787" y="5503"/>
                </a:lnTo>
                <a:lnTo>
                  <a:pt x="7337" y="4549"/>
                </a:lnTo>
                <a:lnTo>
                  <a:pt x="7374" y="4549"/>
                </a:lnTo>
                <a:lnTo>
                  <a:pt x="8364" y="4073"/>
                </a:lnTo>
                <a:lnTo>
                  <a:pt x="9355" y="3632"/>
                </a:lnTo>
                <a:lnTo>
                  <a:pt x="11409" y="2862"/>
                </a:lnTo>
                <a:lnTo>
                  <a:pt x="11445" y="2936"/>
                </a:lnTo>
                <a:lnTo>
                  <a:pt x="11519" y="2972"/>
                </a:lnTo>
                <a:lnTo>
                  <a:pt x="11592" y="3009"/>
                </a:lnTo>
                <a:lnTo>
                  <a:pt x="11666" y="2972"/>
                </a:lnTo>
                <a:lnTo>
                  <a:pt x="11739" y="2899"/>
                </a:lnTo>
                <a:lnTo>
                  <a:pt x="11739" y="2789"/>
                </a:lnTo>
                <a:lnTo>
                  <a:pt x="11702" y="2715"/>
                </a:lnTo>
                <a:close/>
                <a:moveTo>
                  <a:pt x="12326" y="3522"/>
                </a:moveTo>
                <a:lnTo>
                  <a:pt x="12399" y="3596"/>
                </a:lnTo>
                <a:lnTo>
                  <a:pt x="12436" y="3596"/>
                </a:lnTo>
                <a:lnTo>
                  <a:pt x="12583" y="3926"/>
                </a:lnTo>
                <a:lnTo>
                  <a:pt x="12546" y="3926"/>
                </a:lnTo>
                <a:lnTo>
                  <a:pt x="12473" y="3963"/>
                </a:lnTo>
                <a:lnTo>
                  <a:pt x="12289" y="4109"/>
                </a:lnTo>
                <a:lnTo>
                  <a:pt x="12106" y="4219"/>
                </a:lnTo>
                <a:lnTo>
                  <a:pt x="11702" y="4403"/>
                </a:lnTo>
                <a:lnTo>
                  <a:pt x="11262" y="4586"/>
                </a:lnTo>
                <a:lnTo>
                  <a:pt x="10822" y="4733"/>
                </a:lnTo>
                <a:lnTo>
                  <a:pt x="9941" y="5026"/>
                </a:lnTo>
                <a:lnTo>
                  <a:pt x="9061" y="5393"/>
                </a:lnTo>
                <a:lnTo>
                  <a:pt x="8217" y="5723"/>
                </a:lnTo>
                <a:lnTo>
                  <a:pt x="7374" y="6127"/>
                </a:lnTo>
                <a:lnTo>
                  <a:pt x="6750" y="6384"/>
                </a:lnTo>
                <a:lnTo>
                  <a:pt x="6420" y="6567"/>
                </a:lnTo>
                <a:lnTo>
                  <a:pt x="6090" y="6750"/>
                </a:lnTo>
                <a:lnTo>
                  <a:pt x="6310" y="6384"/>
                </a:lnTo>
                <a:lnTo>
                  <a:pt x="6677" y="5650"/>
                </a:lnTo>
                <a:lnTo>
                  <a:pt x="7410" y="5467"/>
                </a:lnTo>
                <a:lnTo>
                  <a:pt x="8107" y="5173"/>
                </a:lnTo>
                <a:lnTo>
                  <a:pt x="9465" y="4623"/>
                </a:lnTo>
                <a:lnTo>
                  <a:pt x="10932" y="4073"/>
                </a:lnTo>
                <a:lnTo>
                  <a:pt x="11629" y="3816"/>
                </a:lnTo>
                <a:lnTo>
                  <a:pt x="12326" y="3522"/>
                </a:lnTo>
                <a:close/>
                <a:moveTo>
                  <a:pt x="5100" y="8401"/>
                </a:moveTo>
                <a:lnTo>
                  <a:pt x="4989" y="8438"/>
                </a:lnTo>
                <a:lnTo>
                  <a:pt x="4953" y="8474"/>
                </a:lnTo>
                <a:lnTo>
                  <a:pt x="4953" y="8511"/>
                </a:lnTo>
                <a:lnTo>
                  <a:pt x="4916" y="8768"/>
                </a:lnTo>
                <a:lnTo>
                  <a:pt x="4879" y="8988"/>
                </a:lnTo>
                <a:lnTo>
                  <a:pt x="4879" y="9245"/>
                </a:lnTo>
                <a:lnTo>
                  <a:pt x="4916" y="9355"/>
                </a:lnTo>
                <a:lnTo>
                  <a:pt x="4989" y="9465"/>
                </a:lnTo>
                <a:lnTo>
                  <a:pt x="5026" y="9501"/>
                </a:lnTo>
                <a:lnTo>
                  <a:pt x="5173" y="9501"/>
                </a:lnTo>
                <a:lnTo>
                  <a:pt x="5210" y="9465"/>
                </a:lnTo>
                <a:lnTo>
                  <a:pt x="5283" y="9391"/>
                </a:lnTo>
                <a:lnTo>
                  <a:pt x="5320" y="9281"/>
                </a:lnTo>
                <a:lnTo>
                  <a:pt x="5320" y="9061"/>
                </a:lnTo>
                <a:lnTo>
                  <a:pt x="5320" y="8768"/>
                </a:lnTo>
                <a:lnTo>
                  <a:pt x="5283" y="8511"/>
                </a:lnTo>
                <a:lnTo>
                  <a:pt x="5246" y="8474"/>
                </a:lnTo>
                <a:lnTo>
                  <a:pt x="5210" y="8438"/>
                </a:lnTo>
                <a:lnTo>
                  <a:pt x="5100" y="8401"/>
                </a:lnTo>
                <a:close/>
                <a:moveTo>
                  <a:pt x="5210" y="9685"/>
                </a:moveTo>
                <a:lnTo>
                  <a:pt x="5136" y="9722"/>
                </a:lnTo>
                <a:lnTo>
                  <a:pt x="5063" y="9758"/>
                </a:lnTo>
                <a:lnTo>
                  <a:pt x="5026" y="9795"/>
                </a:lnTo>
                <a:lnTo>
                  <a:pt x="4989" y="9905"/>
                </a:lnTo>
                <a:lnTo>
                  <a:pt x="4989" y="9978"/>
                </a:lnTo>
                <a:lnTo>
                  <a:pt x="4916" y="10308"/>
                </a:lnTo>
                <a:lnTo>
                  <a:pt x="4916" y="10639"/>
                </a:lnTo>
                <a:lnTo>
                  <a:pt x="4953" y="10749"/>
                </a:lnTo>
                <a:lnTo>
                  <a:pt x="4989" y="10785"/>
                </a:lnTo>
                <a:lnTo>
                  <a:pt x="5063" y="10822"/>
                </a:lnTo>
                <a:lnTo>
                  <a:pt x="5173" y="10822"/>
                </a:lnTo>
                <a:lnTo>
                  <a:pt x="5246" y="10785"/>
                </a:lnTo>
                <a:lnTo>
                  <a:pt x="5283" y="10749"/>
                </a:lnTo>
                <a:lnTo>
                  <a:pt x="5283" y="10639"/>
                </a:lnTo>
                <a:lnTo>
                  <a:pt x="5283" y="10272"/>
                </a:lnTo>
                <a:lnTo>
                  <a:pt x="5356" y="9905"/>
                </a:lnTo>
                <a:lnTo>
                  <a:pt x="5356" y="9832"/>
                </a:lnTo>
                <a:lnTo>
                  <a:pt x="5320" y="9758"/>
                </a:lnTo>
                <a:lnTo>
                  <a:pt x="5283" y="9722"/>
                </a:lnTo>
                <a:lnTo>
                  <a:pt x="5210" y="9685"/>
                </a:lnTo>
                <a:close/>
                <a:moveTo>
                  <a:pt x="14600" y="9501"/>
                </a:moveTo>
                <a:lnTo>
                  <a:pt x="14563" y="9575"/>
                </a:lnTo>
                <a:lnTo>
                  <a:pt x="14490" y="9868"/>
                </a:lnTo>
                <a:lnTo>
                  <a:pt x="14417" y="10125"/>
                </a:lnTo>
                <a:lnTo>
                  <a:pt x="14380" y="10712"/>
                </a:lnTo>
                <a:lnTo>
                  <a:pt x="14417" y="10785"/>
                </a:lnTo>
                <a:lnTo>
                  <a:pt x="14453" y="10859"/>
                </a:lnTo>
                <a:lnTo>
                  <a:pt x="14527" y="10895"/>
                </a:lnTo>
                <a:lnTo>
                  <a:pt x="14600" y="10932"/>
                </a:lnTo>
                <a:lnTo>
                  <a:pt x="14673" y="10932"/>
                </a:lnTo>
                <a:lnTo>
                  <a:pt x="14747" y="10895"/>
                </a:lnTo>
                <a:lnTo>
                  <a:pt x="14783" y="10859"/>
                </a:lnTo>
                <a:lnTo>
                  <a:pt x="14820" y="10785"/>
                </a:lnTo>
                <a:lnTo>
                  <a:pt x="14820" y="10639"/>
                </a:lnTo>
                <a:lnTo>
                  <a:pt x="14820" y="10088"/>
                </a:lnTo>
                <a:lnTo>
                  <a:pt x="14820" y="9832"/>
                </a:lnTo>
                <a:lnTo>
                  <a:pt x="14747" y="9575"/>
                </a:lnTo>
                <a:lnTo>
                  <a:pt x="14710" y="9501"/>
                </a:lnTo>
                <a:close/>
                <a:moveTo>
                  <a:pt x="12729" y="4183"/>
                </a:moveTo>
                <a:lnTo>
                  <a:pt x="12986" y="4880"/>
                </a:lnTo>
                <a:lnTo>
                  <a:pt x="12766" y="4990"/>
                </a:lnTo>
                <a:lnTo>
                  <a:pt x="12509" y="5100"/>
                </a:lnTo>
                <a:lnTo>
                  <a:pt x="12032" y="5320"/>
                </a:lnTo>
                <a:lnTo>
                  <a:pt x="10969" y="5833"/>
                </a:lnTo>
                <a:lnTo>
                  <a:pt x="9978" y="6310"/>
                </a:lnTo>
                <a:lnTo>
                  <a:pt x="8988" y="6714"/>
                </a:lnTo>
                <a:lnTo>
                  <a:pt x="8071" y="7007"/>
                </a:lnTo>
                <a:lnTo>
                  <a:pt x="7117" y="7301"/>
                </a:lnTo>
                <a:lnTo>
                  <a:pt x="6677" y="7484"/>
                </a:lnTo>
                <a:lnTo>
                  <a:pt x="6237" y="7704"/>
                </a:lnTo>
                <a:lnTo>
                  <a:pt x="5796" y="7924"/>
                </a:lnTo>
                <a:lnTo>
                  <a:pt x="5430" y="8218"/>
                </a:lnTo>
                <a:lnTo>
                  <a:pt x="5393" y="8254"/>
                </a:lnTo>
                <a:lnTo>
                  <a:pt x="5393" y="8291"/>
                </a:lnTo>
                <a:lnTo>
                  <a:pt x="5430" y="8328"/>
                </a:lnTo>
                <a:lnTo>
                  <a:pt x="5466" y="8328"/>
                </a:lnTo>
                <a:lnTo>
                  <a:pt x="6420" y="7961"/>
                </a:lnTo>
                <a:lnTo>
                  <a:pt x="7337" y="7594"/>
                </a:lnTo>
                <a:lnTo>
                  <a:pt x="8364" y="7264"/>
                </a:lnTo>
                <a:lnTo>
                  <a:pt x="9391" y="6897"/>
                </a:lnTo>
                <a:lnTo>
                  <a:pt x="10345" y="6530"/>
                </a:lnTo>
                <a:lnTo>
                  <a:pt x="11262" y="6090"/>
                </a:lnTo>
                <a:lnTo>
                  <a:pt x="12326" y="5577"/>
                </a:lnTo>
                <a:lnTo>
                  <a:pt x="12729" y="5393"/>
                </a:lnTo>
                <a:lnTo>
                  <a:pt x="12913" y="5283"/>
                </a:lnTo>
                <a:lnTo>
                  <a:pt x="13133" y="5210"/>
                </a:lnTo>
                <a:lnTo>
                  <a:pt x="13169" y="5356"/>
                </a:lnTo>
                <a:lnTo>
                  <a:pt x="13426" y="5870"/>
                </a:lnTo>
                <a:lnTo>
                  <a:pt x="13390" y="5870"/>
                </a:lnTo>
                <a:lnTo>
                  <a:pt x="13353" y="5797"/>
                </a:lnTo>
                <a:lnTo>
                  <a:pt x="13280" y="5760"/>
                </a:lnTo>
                <a:lnTo>
                  <a:pt x="13206" y="5723"/>
                </a:lnTo>
                <a:lnTo>
                  <a:pt x="13133" y="5760"/>
                </a:lnTo>
                <a:lnTo>
                  <a:pt x="12216" y="6237"/>
                </a:lnTo>
                <a:lnTo>
                  <a:pt x="11299" y="6677"/>
                </a:lnTo>
                <a:lnTo>
                  <a:pt x="10345" y="7081"/>
                </a:lnTo>
                <a:lnTo>
                  <a:pt x="9428" y="7484"/>
                </a:lnTo>
                <a:lnTo>
                  <a:pt x="8474" y="7851"/>
                </a:lnTo>
                <a:lnTo>
                  <a:pt x="7520" y="8181"/>
                </a:lnTo>
                <a:lnTo>
                  <a:pt x="6640" y="8474"/>
                </a:lnTo>
                <a:lnTo>
                  <a:pt x="6163" y="8658"/>
                </a:lnTo>
                <a:lnTo>
                  <a:pt x="5980" y="8768"/>
                </a:lnTo>
                <a:lnTo>
                  <a:pt x="5760" y="8878"/>
                </a:lnTo>
                <a:lnTo>
                  <a:pt x="5760" y="8915"/>
                </a:lnTo>
                <a:lnTo>
                  <a:pt x="5760" y="8951"/>
                </a:lnTo>
                <a:lnTo>
                  <a:pt x="6273" y="8951"/>
                </a:lnTo>
                <a:lnTo>
                  <a:pt x="6713" y="8805"/>
                </a:lnTo>
                <a:lnTo>
                  <a:pt x="7631" y="8511"/>
                </a:lnTo>
                <a:lnTo>
                  <a:pt x="8621" y="8144"/>
                </a:lnTo>
                <a:lnTo>
                  <a:pt x="9611" y="7777"/>
                </a:lnTo>
                <a:lnTo>
                  <a:pt x="10528" y="7411"/>
                </a:lnTo>
                <a:lnTo>
                  <a:pt x="11409" y="7007"/>
                </a:lnTo>
                <a:lnTo>
                  <a:pt x="12289" y="6604"/>
                </a:lnTo>
                <a:lnTo>
                  <a:pt x="13133" y="6163"/>
                </a:lnTo>
                <a:lnTo>
                  <a:pt x="13206" y="6200"/>
                </a:lnTo>
                <a:lnTo>
                  <a:pt x="13316" y="6200"/>
                </a:lnTo>
                <a:lnTo>
                  <a:pt x="13390" y="6163"/>
                </a:lnTo>
                <a:lnTo>
                  <a:pt x="13463" y="6090"/>
                </a:lnTo>
                <a:lnTo>
                  <a:pt x="13500" y="6053"/>
                </a:lnTo>
                <a:lnTo>
                  <a:pt x="13866" y="6714"/>
                </a:lnTo>
                <a:lnTo>
                  <a:pt x="13646" y="6787"/>
                </a:lnTo>
                <a:lnTo>
                  <a:pt x="13463" y="6860"/>
                </a:lnTo>
                <a:lnTo>
                  <a:pt x="12913" y="7081"/>
                </a:lnTo>
                <a:lnTo>
                  <a:pt x="12399" y="7337"/>
                </a:lnTo>
                <a:lnTo>
                  <a:pt x="11225" y="7961"/>
                </a:lnTo>
                <a:lnTo>
                  <a:pt x="10675" y="8254"/>
                </a:lnTo>
                <a:lnTo>
                  <a:pt x="10052" y="8548"/>
                </a:lnTo>
                <a:lnTo>
                  <a:pt x="9428" y="8768"/>
                </a:lnTo>
                <a:lnTo>
                  <a:pt x="8804" y="8951"/>
                </a:lnTo>
                <a:lnTo>
                  <a:pt x="7520" y="9318"/>
                </a:lnTo>
                <a:lnTo>
                  <a:pt x="6200" y="9722"/>
                </a:lnTo>
                <a:lnTo>
                  <a:pt x="5796" y="9868"/>
                </a:lnTo>
                <a:lnTo>
                  <a:pt x="5650" y="10015"/>
                </a:lnTo>
                <a:lnTo>
                  <a:pt x="5576" y="10052"/>
                </a:lnTo>
                <a:lnTo>
                  <a:pt x="5576" y="10015"/>
                </a:lnTo>
                <a:lnTo>
                  <a:pt x="5540" y="9978"/>
                </a:lnTo>
                <a:lnTo>
                  <a:pt x="5540" y="10015"/>
                </a:lnTo>
                <a:lnTo>
                  <a:pt x="5503" y="10088"/>
                </a:lnTo>
                <a:lnTo>
                  <a:pt x="5503" y="10198"/>
                </a:lnTo>
                <a:lnTo>
                  <a:pt x="5540" y="10235"/>
                </a:lnTo>
                <a:lnTo>
                  <a:pt x="5576" y="10235"/>
                </a:lnTo>
                <a:lnTo>
                  <a:pt x="5796" y="10125"/>
                </a:lnTo>
                <a:lnTo>
                  <a:pt x="6017" y="10052"/>
                </a:lnTo>
                <a:lnTo>
                  <a:pt x="6530" y="9942"/>
                </a:lnTo>
                <a:lnTo>
                  <a:pt x="7704" y="9575"/>
                </a:lnTo>
                <a:lnTo>
                  <a:pt x="8878" y="9281"/>
                </a:lnTo>
                <a:lnTo>
                  <a:pt x="9465" y="9098"/>
                </a:lnTo>
                <a:lnTo>
                  <a:pt x="10015" y="8878"/>
                </a:lnTo>
                <a:lnTo>
                  <a:pt x="10528" y="8695"/>
                </a:lnTo>
                <a:lnTo>
                  <a:pt x="11005" y="8438"/>
                </a:lnTo>
                <a:lnTo>
                  <a:pt x="11959" y="7924"/>
                </a:lnTo>
                <a:lnTo>
                  <a:pt x="12473" y="7667"/>
                </a:lnTo>
                <a:lnTo>
                  <a:pt x="12986" y="7411"/>
                </a:lnTo>
                <a:lnTo>
                  <a:pt x="13573" y="7191"/>
                </a:lnTo>
                <a:lnTo>
                  <a:pt x="13756" y="7117"/>
                </a:lnTo>
                <a:lnTo>
                  <a:pt x="14013" y="7044"/>
                </a:lnTo>
                <a:lnTo>
                  <a:pt x="14050" y="7081"/>
                </a:lnTo>
                <a:lnTo>
                  <a:pt x="14160" y="7081"/>
                </a:lnTo>
                <a:lnTo>
                  <a:pt x="14197" y="7191"/>
                </a:lnTo>
                <a:lnTo>
                  <a:pt x="13830" y="7374"/>
                </a:lnTo>
                <a:lnTo>
                  <a:pt x="13500" y="7594"/>
                </a:lnTo>
                <a:lnTo>
                  <a:pt x="12436" y="8218"/>
                </a:lnTo>
                <a:lnTo>
                  <a:pt x="11335" y="8768"/>
                </a:lnTo>
                <a:lnTo>
                  <a:pt x="10198" y="9245"/>
                </a:lnTo>
                <a:lnTo>
                  <a:pt x="9061" y="9685"/>
                </a:lnTo>
                <a:lnTo>
                  <a:pt x="7887" y="10088"/>
                </a:lnTo>
                <a:lnTo>
                  <a:pt x="6750" y="10455"/>
                </a:lnTo>
                <a:lnTo>
                  <a:pt x="6200" y="10639"/>
                </a:lnTo>
                <a:lnTo>
                  <a:pt x="5906" y="10749"/>
                </a:lnTo>
                <a:lnTo>
                  <a:pt x="5650" y="10895"/>
                </a:lnTo>
                <a:lnTo>
                  <a:pt x="5613" y="10932"/>
                </a:lnTo>
                <a:lnTo>
                  <a:pt x="5613" y="10969"/>
                </a:lnTo>
                <a:lnTo>
                  <a:pt x="5613" y="11005"/>
                </a:lnTo>
                <a:lnTo>
                  <a:pt x="5686" y="11042"/>
                </a:lnTo>
                <a:lnTo>
                  <a:pt x="5943" y="11005"/>
                </a:lnTo>
                <a:lnTo>
                  <a:pt x="6200" y="10969"/>
                </a:lnTo>
                <a:lnTo>
                  <a:pt x="6713" y="10822"/>
                </a:lnTo>
                <a:lnTo>
                  <a:pt x="7337" y="10602"/>
                </a:lnTo>
                <a:lnTo>
                  <a:pt x="7961" y="10419"/>
                </a:lnTo>
                <a:lnTo>
                  <a:pt x="9208" y="10015"/>
                </a:lnTo>
                <a:lnTo>
                  <a:pt x="10418" y="9538"/>
                </a:lnTo>
                <a:lnTo>
                  <a:pt x="11445" y="9061"/>
                </a:lnTo>
                <a:lnTo>
                  <a:pt x="12473" y="8584"/>
                </a:lnTo>
                <a:lnTo>
                  <a:pt x="13573" y="7961"/>
                </a:lnTo>
                <a:lnTo>
                  <a:pt x="14013" y="7741"/>
                </a:lnTo>
                <a:lnTo>
                  <a:pt x="14233" y="7594"/>
                </a:lnTo>
                <a:lnTo>
                  <a:pt x="14417" y="7447"/>
                </a:lnTo>
                <a:lnTo>
                  <a:pt x="14527" y="7594"/>
                </a:lnTo>
                <a:lnTo>
                  <a:pt x="14527" y="7631"/>
                </a:lnTo>
                <a:lnTo>
                  <a:pt x="14417" y="7961"/>
                </a:lnTo>
                <a:lnTo>
                  <a:pt x="14417" y="8328"/>
                </a:lnTo>
                <a:lnTo>
                  <a:pt x="14343" y="8254"/>
                </a:lnTo>
                <a:lnTo>
                  <a:pt x="14233" y="8254"/>
                </a:lnTo>
                <a:lnTo>
                  <a:pt x="13830" y="8438"/>
                </a:lnTo>
                <a:lnTo>
                  <a:pt x="13426" y="8658"/>
                </a:lnTo>
                <a:lnTo>
                  <a:pt x="12693" y="9135"/>
                </a:lnTo>
                <a:lnTo>
                  <a:pt x="12252" y="9428"/>
                </a:lnTo>
                <a:lnTo>
                  <a:pt x="11776" y="9685"/>
                </a:lnTo>
                <a:lnTo>
                  <a:pt x="11299" y="9942"/>
                </a:lnTo>
                <a:lnTo>
                  <a:pt x="10822" y="10125"/>
                </a:lnTo>
                <a:lnTo>
                  <a:pt x="8658" y="10822"/>
                </a:lnTo>
                <a:lnTo>
                  <a:pt x="7741" y="11115"/>
                </a:lnTo>
                <a:lnTo>
                  <a:pt x="7300" y="11262"/>
                </a:lnTo>
                <a:lnTo>
                  <a:pt x="6860" y="11446"/>
                </a:lnTo>
                <a:lnTo>
                  <a:pt x="5283" y="11409"/>
                </a:lnTo>
                <a:lnTo>
                  <a:pt x="5246" y="11189"/>
                </a:lnTo>
                <a:lnTo>
                  <a:pt x="5173" y="11115"/>
                </a:lnTo>
                <a:lnTo>
                  <a:pt x="5026" y="11115"/>
                </a:lnTo>
                <a:lnTo>
                  <a:pt x="4989" y="11189"/>
                </a:lnTo>
                <a:lnTo>
                  <a:pt x="4953" y="11409"/>
                </a:lnTo>
                <a:lnTo>
                  <a:pt x="4182" y="11336"/>
                </a:lnTo>
                <a:lnTo>
                  <a:pt x="3816" y="11336"/>
                </a:lnTo>
                <a:lnTo>
                  <a:pt x="3412" y="11372"/>
                </a:lnTo>
                <a:lnTo>
                  <a:pt x="3119" y="11409"/>
                </a:lnTo>
                <a:lnTo>
                  <a:pt x="2862" y="11556"/>
                </a:lnTo>
                <a:lnTo>
                  <a:pt x="2825" y="11005"/>
                </a:lnTo>
                <a:lnTo>
                  <a:pt x="2715" y="9428"/>
                </a:lnTo>
                <a:lnTo>
                  <a:pt x="2715" y="9171"/>
                </a:lnTo>
                <a:lnTo>
                  <a:pt x="2972" y="9171"/>
                </a:lnTo>
                <a:lnTo>
                  <a:pt x="3265" y="9135"/>
                </a:lnTo>
                <a:lnTo>
                  <a:pt x="3522" y="9061"/>
                </a:lnTo>
                <a:lnTo>
                  <a:pt x="3779" y="8988"/>
                </a:lnTo>
                <a:lnTo>
                  <a:pt x="4036" y="8841"/>
                </a:lnTo>
                <a:lnTo>
                  <a:pt x="4293" y="8695"/>
                </a:lnTo>
                <a:lnTo>
                  <a:pt x="4733" y="8401"/>
                </a:lnTo>
                <a:lnTo>
                  <a:pt x="5063" y="8108"/>
                </a:lnTo>
                <a:lnTo>
                  <a:pt x="5356" y="7777"/>
                </a:lnTo>
                <a:lnTo>
                  <a:pt x="5613" y="7447"/>
                </a:lnTo>
                <a:lnTo>
                  <a:pt x="5870" y="7117"/>
                </a:lnTo>
                <a:lnTo>
                  <a:pt x="6273" y="7007"/>
                </a:lnTo>
                <a:lnTo>
                  <a:pt x="6640" y="6824"/>
                </a:lnTo>
                <a:lnTo>
                  <a:pt x="7410" y="6420"/>
                </a:lnTo>
                <a:lnTo>
                  <a:pt x="8401" y="5980"/>
                </a:lnTo>
                <a:lnTo>
                  <a:pt x="9355" y="5577"/>
                </a:lnTo>
                <a:lnTo>
                  <a:pt x="10308" y="5246"/>
                </a:lnTo>
                <a:lnTo>
                  <a:pt x="11262" y="4880"/>
                </a:lnTo>
                <a:lnTo>
                  <a:pt x="12032" y="4623"/>
                </a:lnTo>
                <a:lnTo>
                  <a:pt x="12436" y="4403"/>
                </a:lnTo>
                <a:lnTo>
                  <a:pt x="12619" y="4219"/>
                </a:lnTo>
                <a:lnTo>
                  <a:pt x="12729" y="4183"/>
                </a:lnTo>
                <a:close/>
                <a:moveTo>
                  <a:pt x="2385" y="1"/>
                </a:moveTo>
                <a:lnTo>
                  <a:pt x="2238" y="38"/>
                </a:lnTo>
                <a:lnTo>
                  <a:pt x="2202" y="74"/>
                </a:lnTo>
                <a:lnTo>
                  <a:pt x="2165" y="111"/>
                </a:lnTo>
                <a:lnTo>
                  <a:pt x="2055" y="368"/>
                </a:lnTo>
                <a:lnTo>
                  <a:pt x="1982" y="515"/>
                </a:lnTo>
                <a:lnTo>
                  <a:pt x="1578" y="1432"/>
                </a:lnTo>
                <a:lnTo>
                  <a:pt x="1541" y="1542"/>
                </a:lnTo>
                <a:lnTo>
                  <a:pt x="1578" y="1615"/>
                </a:lnTo>
                <a:lnTo>
                  <a:pt x="1615" y="1688"/>
                </a:lnTo>
                <a:lnTo>
                  <a:pt x="1688" y="1762"/>
                </a:lnTo>
                <a:lnTo>
                  <a:pt x="1761" y="1798"/>
                </a:lnTo>
                <a:lnTo>
                  <a:pt x="1835" y="1798"/>
                </a:lnTo>
                <a:lnTo>
                  <a:pt x="1908" y="1762"/>
                </a:lnTo>
                <a:lnTo>
                  <a:pt x="1982" y="1652"/>
                </a:lnTo>
                <a:lnTo>
                  <a:pt x="2128" y="1358"/>
                </a:lnTo>
                <a:lnTo>
                  <a:pt x="2092" y="2165"/>
                </a:lnTo>
                <a:lnTo>
                  <a:pt x="2092" y="2972"/>
                </a:lnTo>
                <a:lnTo>
                  <a:pt x="2055" y="4073"/>
                </a:lnTo>
                <a:lnTo>
                  <a:pt x="1982" y="4109"/>
                </a:lnTo>
                <a:lnTo>
                  <a:pt x="1835" y="4073"/>
                </a:lnTo>
                <a:lnTo>
                  <a:pt x="1725" y="3999"/>
                </a:lnTo>
                <a:lnTo>
                  <a:pt x="1615" y="3999"/>
                </a:lnTo>
                <a:lnTo>
                  <a:pt x="1541" y="4036"/>
                </a:lnTo>
                <a:lnTo>
                  <a:pt x="1505" y="4109"/>
                </a:lnTo>
                <a:lnTo>
                  <a:pt x="1541" y="4219"/>
                </a:lnTo>
                <a:lnTo>
                  <a:pt x="1651" y="4293"/>
                </a:lnTo>
                <a:lnTo>
                  <a:pt x="1761" y="4366"/>
                </a:lnTo>
                <a:lnTo>
                  <a:pt x="1908" y="4403"/>
                </a:lnTo>
                <a:lnTo>
                  <a:pt x="2055" y="4439"/>
                </a:lnTo>
                <a:lnTo>
                  <a:pt x="2055" y="5540"/>
                </a:lnTo>
                <a:lnTo>
                  <a:pt x="1908" y="5577"/>
                </a:lnTo>
                <a:lnTo>
                  <a:pt x="1651" y="5613"/>
                </a:lnTo>
                <a:lnTo>
                  <a:pt x="1615" y="5687"/>
                </a:lnTo>
                <a:lnTo>
                  <a:pt x="1541" y="5723"/>
                </a:lnTo>
                <a:lnTo>
                  <a:pt x="1541" y="5760"/>
                </a:lnTo>
                <a:lnTo>
                  <a:pt x="1505" y="5797"/>
                </a:lnTo>
                <a:lnTo>
                  <a:pt x="1541" y="5833"/>
                </a:lnTo>
                <a:lnTo>
                  <a:pt x="1578" y="5833"/>
                </a:lnTo>
                <a:lnTo>
                  <a:pt x="1651" y="5907"/>
                </a:lnTo>
                <a:lnTo>
                  <a:pt x="2055" y="5907"/>
                </a:lnTo>
                <a:lnTo>
                  <a:pt x="2092" y="6200"/>
                </a:lnTo>
                <a:lnTo>
                  <a:pt x="2092" y="7154"/>
                </a:lnTo>
                <a:lnTo>
                  <a:pt x="1835" y="7227"/>
                </a:lnTo>
                <a:lnTo>
                  <a:pt x="1541" y="7374"/>
                </a:lnTo>
                <a:lnTo>
                  <a:pt x="1505" y="7411"/>
                </a:lnTo>
                <a:lnTo>
                  <a:pt x="1505" y="7447"/>
                </a:lnTo>
                <a:lnTo>
                  <a:pt x="1541" y="7484"/>
                </a:lnTo>
                <a:lnTo>
                  <a:pt x="1578" y="7521"/>
                </a:lnTo>
                <a:lnTo>
                  <a:pt x="2092" y="7521"/>
                </a:lnTo>
                <a:lnTo>
                  <a:pt x="2165" y="8951"/>
                </a:lnTo>
                <a:lnTo>
                  <a:pt x="2165" y="8988"/>
                </a:lnTo>
                <a:lnTo>
                  <a:pt x="1982" y="8951"/>
                </a:lnTo>
                <a:lnTo>
                  <a:pt x="1578" y="8951"/>
                </a:lnTo>
                <a:lnTo>
                  <a:pt x="1505" y="8988"/>
                </a:lnTo>
                <a:lnTo>
                  <a:pt x="1468" y="9061"/>
                </a:lnTo>
                <a:lnTo>
                  <a:pt x="1468" y="9135"/>
                </a:lnTo>
                <a:lnTo>
                  <a:pt x="1541" y="9208"/>
                </a:lnTo>
                <a:lnTo>
                  <a:pt x="1688" y="9245"/>
                </a:lnTo>
                <a:lnTo>
                  <a:pt x="1835" y="9318"/>
                </a:lnTo>
                <a:lnTo>
                  <a:pt x="2202" y="9391"/>
                </a:lnTo>
                <a:lnTo>
                  <a:pt x="2238" y="10419"/>
                </a:lnTo>
                <a:lnTo>
                  <a:pt x="2018" y="10419"/>
                </a:lnTo>
                <a:lnTo>
                  <a:pt x="1798" y="10455"/>
                </a:lnTo>
                <a:lnTo>
                  <a:pt x="1725" y="10529"/>
                </a:lnTo>
                <a:lnTo>
                  <a:pt x="1651" y="10602"/>
                </a:lnTo>
                <a:lnTo>
                  <a:pt x="1578" y="10675"/>
                </a:lnTo>
                <a:lnTo>
                  <a:pt x="1615" y="10749"/>
                </a:lnTo>
                <a:lnTo>
                  <a:pt x="1688" y="10822"/>
                </a:lnTo>
                <a:lnTo>
                  <a:pt x="2128" y="10822"/>
                </a:lnTo>
                <a:lnTo>
                  <a:pt x="2275" y="10859"/>
                </a:lnTo>
                <a:lnTo>
                  <a:pt x="2275" y="10895"/>
                </a:lnTo>
                <a:lnTo>
                  <a:pt x="2312" y="11702"/>
                </a:lnTo>
                <a:lnTo>
                  <a:pt x="2348" y="11959"/>
                </a:lnTo>
                <a:lnTo>
                  <a:pt x="2385" y="12106"/>
                </a:lnTo>
                <a:lnTo>
                  <a:pt x="2495" y="12216"/>
                </a:lnTo>
                <a:lnTo>
                  <a:pt x="2568" y="12253"/>
                </a:lnTo>
                <a:lnTo>
                  <a:pt x="2679" y="12253"/>
                </a:lnTo>
                <a:lnTo>
                  <a:pt x="2752" y="12216"/>
                </a:lnTo>
                <a:lnTo>
                  <a:pt x="2789" y="12143"/>
                </a:lnTo>
                <a:lnTo>
                  <a:pt x="2825" y="12106"/>
                </a:lnTo>
                <a:lnTo>
                  <a:pt x="3009" y="11959"/>
                </a:lnTo>
                <a:lnTo>
                  <a:pt x="3265" y="11886"/>
                </a:lnTo>
                <a:lnTo>
                  <a:pt x="3486" y="11849"/>
                </a:lnTo>
                <a:lnTo>
                  <a:pt x="3742" y="11849"/>
                </a:lnTo>
                <a:lnTo>
                  <a:pt x="3742" y="12033"/>
                </a:lnTo>
                <a:lnTo>
                  <a:pt x="3742" y="12216"/>
                </a:lnTo>
                <a:lnTo>
                  <a:pt x="3816" y="12363"/>
                </a:lnTo>
                <a:lnTo>
                  <a:pt x="3889" y="12509"/>
                </a:lnTo>
                <a:lnTo>
                  <a:pt x="3962" y="12583"/>
                </a:lnTo>
                <a:lnTo>
                  <a:pt x="4036" y="12546"/>
                </a:lnTo>
                <a:lnTo>
                  <a:pt x="4109" y="12509"/>
                </a:lnTo>
                <a:lnTo>
                  <a:pt x="4146" y="12436"/>
                </a:lnTo>
                <a:lnTo>
                  <a:pt x="4072" y="12216"/>
                </a:lnTo>
                <a:lnTo>
                  <a:pt x="4036" y="12069"/>
                </a:lnTo>
                <a:lnTo>
                  <a:pt x="4036" y="11886"/>
                </a:lnTo>
                <a:lnTo>
                  <a:pt x="5063" y="11922"/>
                </a:lnTo>
                <a:lnTo>
                  <a:pt x="5063" y="12143"/>
                </a:lnTo>
                <a:lnTo>
                  <a:pt x="5100" y="12619"/>
                </a:lnTo>
                <a:lnTo>
                  <a:pt x="5136" y="12693"/>
                </a:lnTo>
                <a:lnTo>
                  <a:pt x="5173" y="12766"/>
                </a:lnTo>
                <a:lnTo>
                  <a:pt x="5320" y="12766"/>
                </a:lnTo>
                <a:lnTo>
                  <a:pt x="5466" y="12729"/>
                </a:lnTo>
                <a:lnTo>
                  <a:pt x="5503" y="12619"/>
                </a:lnTo>
                <a:lnTo>
                  <a:pt x="5540" y="12473"/>
                </a:lnTo>
                <a:lnTo>
                  <a:pt x="5466" y="12363"/>
                </a:lnTo>
                <a:lnTo>
                  <a:pt x="5393" y="12326"/>
                </a:lnTo>
                <a:lnTo>
                  <a:pt x="5356" y="12106"/>
                </a:lnTo>
                <a:lnTo>
                  <a:pt x="5283" y="11922"/>
                </a:lnTo>
                <a:lnTo>
                  <a:pt x="5906" y="11959"/>
                </a:lnTo>
                <a:lnTo>
                  <a:pt x="6493" y="11959"/>
                </a:lnTo>
                <a:lnTo>
                  <a:pt x="6493" y="11996"/>
                </a:lnTo>
                <a:lnTo>
                  <a:pt x="6457" y="12179"/>
                </a:lnTo>
                <a:lnTo>
                  <a:pt x="6420" y="12399"/>
                </a:lnTo>
                <a:lnTo>
                  <a:pt x="6457" y="12583"/>
                </a:lnTo>
                <a:lnTo>
                  <a:pt x="6567" y="12766"/>
                </a:lnTo>
                <a:lnTo>
                  <a:pt x="6603" y="12840"/>
                </a:lnTo>
                <a:lnTo>
                  <a:pt x="6677" y="12876"/>
                </a:lnTo>
                <a:lnTo>
                  <a:pt x="6750" y="12876"/>
                </a:lnTo>
                <a:lnTo>
                  <a:pt x="6824" y="12840"/>
                </a:lnTo>
                <a:lnTo>
                  <a:pt x="6897" y="12766"/>
                </a:lnTo>
                <a:lnTo>
                  <a:pt x="6897" y="12729"/>
                </a:lnTo>
                <a:lnTo>
                  <a:pt x="6897" y="12656"/>
                </a:lnTo>
                <a:lnTo>
                  <a:pt x="6824" y="12619"/>
                </a:lnTo>
                <a:lnTo>
                  <a:pt x="6787" y="12583"/>
                </a:lnTo>
                <a:lnTo>
                  <a:pt x="6713" y="12399"/>
                </a:lnTo>
                <a:lnTo>
                  <a:pt x="6677" y="12216"/>
                </a:lnTo>
                <a:lnTo>
                  <a:pt x="6640" y="11996"/>
                </a:lnTo>
                <a:lnTo>
                  <a:pt x="6640" y="11959"/>
                </a:lnTo>
                <a:lnTo>
                  <a:pt x="7924" y="11996"/>
                </a:lnTo>
                <a:lnTo>
                  <a:pt x="7851" y="12033"/>
                </a:lnTo>
                <a:lnTo>
                  <a:pt x="7814" y="12106"/>
                </a:lnTo>
                <a:lnTo>
                  <a:pt x="7777" y="12253"/>
                </a:lnTo>
                <a:lnTo>
                  <a:pt x="7777" y="12399"/>
                </a:lnTo>
                <a:lnTo>
                  <a:pt x="7777" y="12509"/>
                </a:lnTo>
                <a:lnTo>
                  <a:pt x="7814" y="12619"/>
                </a:lnTo>
                <a:lnTo>
                  <a:pt x="7887" y="12729"/>
                </a:lnTo>
                <a:lnTo>
                  <a:pt x="7961" y="12766"/>
                </a:lnTo>
                <a:lnTo>
                  <a:pt x="8034" y="12729"/>
                </a:lnTo>
                <a:lnTo>
                  <a:pt x="8107" y="12693"/>
                </a:lnTo>
                <a:lnTo>
                  <a:pt x="8144" y="12619"/>
                </a:lnTo>
                <a:lnTo>
                  <a:pt x="8107" y="12473"/>
                </a:lnTo>
                <a:lnTo>
                  <a:pt x="8071" y="12289"/>
                </a:lnTo>
                <a:lnTo>
                  <a:pt x="8071" y="12179"/>
                </a:lnTo>
                <a:lnTo>
                  <a:pt x="8034" y="12106"/>
                </a:lnTo>
                <a:lnTo>
                  <a:pt x="8034" y="12033"/>
                </a:lnTo>
                <a:lnTo>
                  <a:pt x="8034" y="11996"/>
                </a:lnTo>
                <a:lnTo>
                  <a:pt x="9391" y="11996"/>
                </a:lnTo>
                <a:lnTo>
                  <a:pt x="9318" y="12216"/>
                </a:lnTo>
                <a:lnTo>
                  <a:pt x="9318" y="12473"/>
                </a:lnTo>
                <a:lnTo>
                  <a:pt x="9355" y="12546"/>
                </a:lnTo>
                <a:lnTo>
                  <a:pt x="9428" y="12583"/>
                </a:lnTo>
                <a:lnTo>
                  <a:pt x="9611" y="12583"/>
                </a:lnTo>
                <a:lnTo>
                  <a:pt x="9685" y="12546"/>
                </a:lnTo>
                <a:lnTo>
                  <a:pt x="9721" y="12473"/>
                </a:lnTo>
                <a:lnTo>
                  <a:pt x="9721" y="12436"/>
                </a:lnTo>
                <a:lnTo>
                  <a:pt x="9721" y="12363"/>
                </a:lnTo>
                <a:lnTo>
                  <a:pt x="9611" y="12326"/>
                </a:lnTo>
                <a:lnTo>
                  <a:pt x="9611" y="11996"/>
                </a:lnTo>
                <a:lnTo>
                  <a:pt x="10638" y="11996"/>
                </a:lnTo>
                <a:lnTo>
                  <a:pt x="10675" y="12253"/>
                </a:lnTo>
                <a:lnTo>
                  <a:pt x="10748" y="12509"/>
                </a:lnTo>
                <a:lnTo>
                  <a:pt x="10822" y="12583"/>
                </a:lnTo>
                <a:lnTo>
                  <a:pt x="10969" y="12583"/>
                </a:lnTo>
                <a:lnTo>
                  <a:pt x="11005" y="12509"/>
                </a:lnTo>
                <a:lnTo>
                  <a:pt x="11042" y="12399"/>
                </a:lnTo>
                <a:lnTo>
                  <a:pt x="10969" y="12179"/>
                </a:lnTo>
                <a:lnTo>
                  <a:pt x="10895" y="11996"/>
                </a:lnTo>
                <a:lnTo>
                  <a:pt x="12106" y="11996"/>
                </a:lnTo>
                <a:lnTo>
                  <a:pt x="12069" y="12069"/>
                </a:lnTo>
                <a:lnTo>
                  <a:pt x="12032" y="12143"/>
                </a:lnTo>
                <a:lnTo>
                  <a:pt x="11996" y="12363"/>
                </a:lnTo>
                <a:lnTo>
                  <a:pt x="12032" y="12473"/>
                </a:lnTo>
                <a:lnTo>
                  <a:pt x="12069" y="12619"/>
                </a:lnTo>
                <a:lnTo>
                  <a:pt x="12142" y="12729"/>
                </a:lnTo>
                <a:lnTo>
                  <a:pt x="12216" y="12803"/>
                </a:lnTo>
                <a:lnTo>
                  <a:pt x="12289" y="12840"/>
                </a:lnTo>
                <a:lnTo>
                  <a:pt x="12362" y="12803"/>
                </a:lnTo>
                <a:lnTo>
                  <a:pt x="12399" y="12766"/>
                </a:lnTo>
                <a:lnTo>
                  <a:pt x="12399" y="12693"/>
                </a:lnTo>
                <a:lnTo>
                  <a:pt x="12362" y="12546"/>
                </a:lnTo>
                <a:lnTo>
                  <a:pt x="12289" y="12363"/>
                </a:lnTo>
                <a:lnTo>
                  <a:pt x="12252" y="12179"/>
                </a:lnTo>
                <a:lnTo>
                  <a:pt x="12252" y="11959"/>
                </a:lnTo>
                <a:lnTo>
                  <a:pt x="13353" y="11959"/>
                </a:lnTo>
                <a:lnTo>
                  <a:pt x="13280" y="12106"/>
                </a:lnTo>
                <a:lnTo>
                  <a:pt x="13243" y="12253"/>
                </a:lnTo>
                <a:lnTo>
                  <a:pt x="13243" y="12436"/>
                </a:lnTo>
                <a:lnTo>
                  <a:pt x="13316" y="12583"/>
                </a:lnTo>
                <a:lnTo>
                  <a:pt x="13353" y="12619"/>
                </a:lnTo>
                <a:lnTo>
                  <a:pt x="13426" y="12656"/>
                </a:lnTo>
                <a:lnTo>
                  <a:pt x="13500" y="12656"/>
                </a:lnTo>
                <a:lnTo>
                  <a:pt x="13573" y="12583"/>
                </a:lnTo>
                <a:lnTo>
                  <a:pt x="13610" y="12436"/>
                </a:lnTo>
                <a:lnTo>
                  <a:pt x="13536" y="12216"/>
                </a:lnTo>
                <a:lnTo>
                  <a:pt x="13536" y="12069"/>
                </a:lnTo>
                <a:lnTo>
                  <a:pt x="13573" y="11922"/>
                </a:lnTo>
                <a:lnTo>
                  <a:pt x="14563" y="11886"/>
                </a:lnTo>
                <a:lnTo>
                  <a:pt x="14563" y="11886"/>
                </a:lnTo>
                <a:lnTo>
                  <a:pt x="14527" y="12363"/>
                </a:lnTo>
                <a:lnTo>
                  <a:pt x="14563" y="12436"/>
                </a:lnTo>
                <a:lnTo>
                  <a:pt x="14637" y="12509"/>
                </a:lnTo>
                <a:lnTo>
                  <a:pt x="14747" y="12509"/>
                </a:lnTo>
                <a:lnTo>
                  <a:pt x="14820" y="12473"/>
                </a:lnTo>
                <a:lnTo>
                  <a:pt x="14893" y="12399"/>
                </a:lnTo>
                <a:lnTo>
                  <a:pt x="14967" y="12289"/>
                </a:lnTo>
                <a:lnTo>
                  <a:pt x="14967" y="12179"/>
                </a:lnTo>
                <a:lnTo>
                  <a:pt x="14967" y="12069"/>
                </a:lnTo>
                <a:lnTo>
                  <a:pt x="14930" y="11996"/>
                </a:lnTo>
                <a:lnTo>
                  <a:pt x="14857" y="11959"/>
                </a:lnTo>
                <a:lnTo>
                  <a:pt x="14857" y="11886"/>
                </a:lnTo>
                <a:lnTo>
                  <a:pt x="16618" y="11776"/>
                </a:lnTo>
                <a:lnTo>
                  <a:pt x="16654" y="11812"/>
                </a:lnTo>
                <a:lnTo>
                  <a:pt x="16544" y="11996"/>
                </a:lnTo>
                <a:lnTo>
                  <a:pt x="16361" y="12179"/>
                </a:lnTo>
                <a:lnTo>
                  <a:pt x="16287" y="12289"/>
                </a:lnTo>
                <a:lnTo>
                  <a:pt x="16251" y="12363"/>
                </a:lnTo>
                <a:lnTo>
                  <a:pt x="16287" y="12436"/>
                </a:lnTo>
                <a:lnTo>
                  <a:pt x="16324" y="12509"/>
                </a:lnTo>
                <a:lnTo>
                  <a:pt x="16397" y="12546"/>
                </a:lnTo>
                <a:lnTo>
                  <a:pt x="16471" y="12583"/>
                </a:lnTo>
                <a:lnTo>
                  <a:pt x="16544" y="12583"/>
                </a:lnTo>
                <a:lnTo>
                  <a:pt x="16581" y="12546"/>
                </a:lnTo>
                <a:lnTo>
                  <a:pt x="16728" y="12473"/>
                </a:lnTo>
                <a:lnTo>
                  <a:pt x="16801" y="12363"/>
                </a:lnTo>
                <a:lnTo>
                  <a:pt x="16984" y="12106"/>
                </a:lnTo>
                <a:lnTo>
                  <a:pt x="17461" y="11482"/>
                </a:lnTo>
                <a:lnTo>
                  <a:pt x="17461" y="11409"/>
                </a:lnTo>
                <a:lnTo>
                  <a:pt x="17461" y="11336"/>
                </a:lnTo>
                <a:lnTo>
                  <a:pt x="17461" y="11262"/>
                </a:lnTo>
                <a:lnTo>
                  <a:pt x="17425" y="11189"/>
                </a:lnTo>
                <a:lnTo>
                  <a:pt x="17058" y="10895"/>
                </a:lnTo>
                <a:lnTo>
                  <a:pt x="16728" y="10639"/>
                </a:lnTo>
                <a:lnTo>
                  <a:pt x="16654" y="10602"/>
                </a:lnTo>
                <a:lnTo>
                  <a:pt x="16581" y="10602"/>
                </a:lnTo>
                <a:lnTo>
                  <a:pt x="16544" y="10639"/>
                </a:lnTo>
                <a:lnTo>
                  <a:pt x="16471" y="10675"/>
                </a:lnTo>
                <a:lnTo>
                  <a:pt x="16434" y="10785"/>
                </a:lnTo>
                <a:lnTo>
                  <a:pt x="16434" y="10859"/>
                </a:lnTo>
                <a:lnTo>
                  <a:pt x="16471" y="10932"/>
                </a:lnTo>
                <a:lnTo>
                  <a:pt x="16801" y="11226"/>
                </a:lnTo>
                <a:lnTo>
                  <a:pt x="13940" y="11372"/>
                </a:lnTo>
                <a:lnTo>
                  <a:pt x="14050" y="11336"/>
                </a:lnTo>
                <a:lnTo>
                  <a:pt x="14270" y="11189"/>
                </a:lnTo>
                <a:lnTo>
                  <a:pt x="14343" y="11115"/>
                </a:lnTo>
                <a:lnTo>
                  <a:pt x="14417" y="11005"/>
                </a:lnTo>
                <a:lnTo>
                  <a:pt x="14417" y="10932"/>
                </a:lnTo>
                <a:lnTo>
                  <a:pt x="14380" y="10895"/>
                </a:lnTo>
                <a:lnTo>
                  <a:pt x="14233" y="10895"/>
                </a:lnTo>
                <a:lnTo>
                  <a:pt x="14123" y="10932"/>
                </a:lnTo>
                <a:lnTo>
                  <a:pt x="13903" y="11079"/>
                </a:lnTo>
                <a:lnTo>
                  <a:pt x="13720" y="11226"/>
                </a:lnTo>
                <a:lnTo>
                  <a:pt x="13573" y="11409"/>
                </a:lnTo>
                <a:lnTo>
                  <a:pt x="12289" y="11446"/>
                </a:lnTo>
                <a:lnTo>
                  <a:pt x="12546" y="11336"/>
                </a:lnTo>
                <a:lnTo>
                  <a:pt x="12839" y="11226"/>
                </a:lnTo>
                <a:lnTo>
                  <a:pt x="13169" y="11079"/>
                </a:lnTo>
                <a:lnTo>
                  <a:pt x="13500" y="10895"/>
                </a:lnTo>
                <a:lnTo>
                  <a:pt x="13793" y="10675"/>
                </a:lnTo>
                <a:lnTo>
                  <a:pt x="14050" y="10419"/>
                </a:lnTo>
                <a:lnTo>
                  <a:pt x="14087" y="10308"/>
                </a:lnTo>
                <a:lnTo>
                  <a:pt x="14050" y="10235"/>
                </a:lnTo>
                <a:lnTo>
                  <a:pt x="13976" y="10198"/>
                </a:lnTo>
                <a:lnTo>
                  <a:pt x="13903" y="10235"/>
                </a:lnTo>
                <a:lnTo>
                  <a:pt x="13646" y="10382"/>
                </a:lnTo>
                <a:lnTo>
                  <a:pt x="13390" y="10565"/>
                </a:lnTo>
                <a:lnTo>
                  <a:pt x="13133" y="10749"/>
                </a:lnTo>
                <a:lnTo>
                  <a:pt x="12876" y="10895"/>
                </a:lnTo>
                <a:lnTo>
                  <a:pt x="12583" y="11042"/>
                </a:lnTo>
                <a:lnTo>
                  <a:pt x="12289" y="11152"/>
                </a:lnTo>
                <a:lnTo>
                  <a:pt x="11996" y="11299"/>
                </a:lnTo>
                <a:lnTo>
                  <a:pt x="11702" y="11446"/>
                </a:lnTo>
                <a:lnTo>
                  <a:pt x="10162" y="11482"/>
                </a:lnTo>
                <a:lnTo>
                  <a:pt x="10602" y="11299"/>
                </a:lnTo>
                <a:lnTo>
                  <a:pt x="12216" y="10639"/>
                </a:lnTo>
                <a:lnTo>
                  <a:pt x="12766" y="10455"/>
                </a:lnTo>
                <a:lnTo>
                  <a:pt x="13316" y="10162"/>
                </a:lnTo>
                <a:lnTo>
                  <a:pt x="13573" y="10015"/>
                </a:lnTo>
                <a:lnTo>
                  <a:pt x="13793" y="9832"/>
                </a:lnTo>
                <a:lnTo>
                  <a:pt x="13976" y="9612"/>
                </a:lnTo>
                <a:lnTo>
                  <a:pt x="14087" y="9355"/>
                </a:lnTo>
                <a:lnTo>
                  <a:pt x="14087" y="9245"/>
                </a:lnTo>
                <a:lnTo>
                  <a:pt x="14050" y="9208"/>
                </a:lnTo>
                <a:lnTo>
                  <a:pt x="13940" y="9171"/>
                </a:lnTo>
                <a:lnTo>
                  <a:pt x="13866" y="9208"/>
                </a:lnTo>
                <a:lnTo>
                  <a:pt x="13463" y="9612"/>
                </a:lnTo>
                <a:lnTo>
                  <a:pt x="13243" y="9795"/>
                </a:lnTo>
                <a:lnTo>
                  <a:pt x="12986" y="9978"/>
                </a:lnTo>
                <a:lnTo>
                  <a:pt x="12693" y="10125"/>
                </a:lnTo>
                <a:lnTo>
                  <a:pt x="12399" y="10235"/>
                </a:lnTo>
                <a:lnTo>
                  <a:pt x="11776" y="10492"/>
                </a:lnTo>
                <a:lnTo>
                  <a:pt x="10418" y="11042"/>
                </a:lnTo>
                <a:lnTo>
                  <a:pt x="9905" y="11262"/>
                </a:lnTo>
                <a:lnTo>
                  <a:pt x="9428" y="11482"/>
                </a:lnTo>
                <a:lnTo>
                  <a:pt x="7667" y="11482"/>
                </a:lnTo>
                <a:lnTo>
                  <a:pt x="8621" y="11152"/>
                </a:lnTo>
                <a:lnTo>
                  <a:pt x="10895" y="10419"/>
                </a:lnTo>
                <a:lnTo>
                  <a:pt x="11335" y="10235"/>
                </a:lnTo>
                <a:lnTo>
                  <a:pt x="11776" y="10052"/>
                </a:lnTo>
                <a:lnTo>
                  <a:pt x="12179" y="9832"/>
                </a:lnTo>
                <a:lnTo>
                  <a:pt x="12583" y="9575"/>
                </a:lnTo>
                <a:lnTo>
                  <a:pt x="13426" y="9025"/>
                </a:lnTo>
                <a:lnTo>
                  <a:pt x="13866" y="8768"/>
                </a:lnTo>
                <a:lnTo>
                  <a:pt x="14307" y="8548"/>
                </a:lnTo>
                <a:lnTo>
                  <a:pt x="14380" y="8511"/>
                </a:lnTo>
                <a:lnTo>
                  <a:pt x="14417" y="8474"/>
                </a:lnTo>
                <a:lnTo>
                  <a:pt x="14417" y="8841"/>
                </a:lnTo>
                <a:lnTo>
                  <a:pt x="14453" y="8915"/>
                </a:lnTo>
                <a:lnTo>
                  <a:pt x="14490" y="8951"/>
                </a:lnTo>
                <a:lnTo>
                  <a:pt x="14527" y="8988"/>
                </a:lnTo>
                <a:lnTo>
                  <a:pt x="14600" y="9025"/>
                </a:lnTo>
                <a:lnTo>
                  <a:pt x="14673" y="8988"/>
                </a:lnTo>
                <a:lnTo>
                  <a:pt x="14747" y="8951"/>
                </a:lnTo>
                <a:lnTo>
                  <a:pt x="14783" y="8915"/>
                </a:lnTo>
                <a:lnTo>
                  <a:pt x="14783" y="8841"/>
                </a:lnTo>
                <a:lnTo>
                  <a:pt x="14783" y="8291"/>
                </a:lnTo>
                <a:lnTo>
                  <a:pt x="14747" y="8034"/>
                </a:lnTo>
                <a:lnTo>
                  <a:pt x="14673" y="7777"/>
                </a:lnTo>
                <a:lnTo>
                  <a:pt x="15077" y="8181"/>
                </a:lnTo>
                <a:lnTo>
                  <a:pt x="15517" y="8584"/>
                </a:lnTo>
                <a:lnTo>
                  <a:pt x="15737" y="8768"/>
                </a:lnTo>
                <a:lnTo>
                  <a:pt x="15847" y="8841"/>
                </a:lnTo>
                <a:lnTo>
                  <a:pt x="15994" y="8878"/>
                </a:lnTo>
                <a:lnTo>
                  <a:pt x="16361" y="8915"/>
                </a:lnTo>
                <a:lnTo>
                  <a:pt x="16764" y="8915"/>
                </a:lnTo>
                <a:lnTo>
                  <a:pt x="17204" y="8878"/>
                </a:lnTo>
                <a:lnTo>
                  <a:pt x="17608" y="8731"/>
                </a:lnTo>
                <a:lnTo>
                  <a:pt x="17681" y="8695"/>
                </a:lnTo>
                <a:lnTo>
                  <a:pt x="17755" y="8584"/>
                </a:lnTo>
                <a:lnTo>
                  <a:pt x="17791" y="8511"/>
                </a:lnTo>
                <a:lnTo>
                  <a:pt x="17755" y="8438"/>
                </a:lnTo>
                <a:lnTo>
                  <a:pt x="17718" y="8328"/>
                </a:lnTo>
                <a:lnTo>
                  <a:pt x="17681" y="8291"/>
                </a:lnTo>
                <a:lnTo>
                  <a:pt x="17571" y="8254"/>
                </a:lnTo>
                <a:lnTo>
                  <a:pt x="17461" y="8254"/>
                </a:lnTo>
                <a:lnTo>
                  <a:pt x="17131" y="8364"/>
                </a:lnTo>
                <a:lnTo>
                  <a:pt x="16764" y="8401"/>
                </a:lnTo>
                <a:lnTo>
                  <a:pt x="16397" y="8438"/>
                </a:lnTo>
                <a:lnTo>
                  <a:pt x="16177" y="8401"/>
                </a:lnTo>
                <a:lnTo>
                  <a:pt x="16031" y="8364"/>
                </a:lnTo>
                <a:lnTo>
                  <a:pt x="15480" y="7888"/>
                </a:lnTo>
                <a:lnTo>
                  <a:pt x="15004" y="7374"/>
                </a:lnTo>
                <a:lnTo>
                  <a:pt x="14563" y="6824"/>
                </a:lnTo>
                <a:lnTo>
                  <a:pt x="14160" y="6237"/>
                </a:lnTo>
                <a:lnTo>
                  <a:pt x="13830" y="5613"/>
                </a:lnTo>
                <a:lnTo>
                  <a:pt x="13536" y="4990"/>
                </a:lnTo>
                <a:lnTo>
                  <a:pt x="13096" y="3926"/>
                </a:lnTo>
                <a:lnTo>
                  <a:pt x="12803" y="3412"/>
                </a:lnTo>
                <a:lnTo>
                  <a:pt x="12509" y="2936"/>
                </a:lnTo>
                <a:lnTo>
                  <a:pt x="12326" y="2752"/>
                </a:lnTo>
                <a:lnTo>
                  <a:pt x="12142" y="2532"/>
                </a:lnTo>
                <a:lnTo>
                  <a:pt x="11959" y="2349"/>
                </a:lnTo>
                <a:lnTo>
                  <a:pt x="11739" y="2202"/>
                </a:lnTo>
                <a:lnTo>
                  <a:pt x="11482" y="2092"/>
                </a:lnTo>
                <a:lnTo>
                  <a:pt x="11225" y="1982"/>
                </a:lnTo>
                <a:lnTo>
                  <a:pt x="10932" y="1908"/>
                </a:lnTo>
                <a:lnTo>
                  <a:pt x="10602" y="1872"/>
                </a:lnTo>
                <a:lnTo>
                  <a:pt x="10308" y="1872"/>
                </a:lnTo>
                <a:lnTo>
                  <a:pt x="9978" y="1908"/>
                </a:lnTo>
                <a:lnTo>
                  <a:pt x="9685" y="1982"/>
                </a:lnTo>
                <a:lnTo>
                  <a:pt x="9391" y="2055"/>
                </a:lnTo>
                <a:lnTo>
                  <a:pt x="9098" y="2202"/>
                </a:lnTo>
                <a:lnTo>
                  <a:pt x="8841" y="2349"/>
                </a:lnTo>
                <a:lnTo>
                  <a:pt x="8584" y="2495"/>
                </a:lnTo>
                <a:lnTo>
                  <a:pt x="8327" y="2715"/>
                </a:lnTo>
                <a:lnTo>
                  <a:pt x="7887" y="3119"/>
                </a:lnTo>
                <a:lnTo>
                  <a:pt x="7484" y="3632"/>
                </a:lnTo>
                <a:lnTo>
                  <a:pt x="7117" y="4146"/>
                </a:lnTo>
                <a:lnTo>
                  <a:pt x="6787" y="4660"/>
                </a:lnTo>
                <a:lnTo>
                  <a:pt x="6127" y="5833"/>
                </a:lnTo>
                <a:lnTo>
                  <a:pt x="5796" y="6457"/>
                </a:lnTo>
                <a:lnTo>
                  <a:pt x="5430" y="7044"/>
                </a:lnTo>
                <a:lnTo>
                  <a:pt x="4989" y="7594"/>
                </a:lnTo>
                <a:lnTo>
                  <a:pt x="4769" y="7851"/>
                </a:lnTo>
                <a:lnTo>
                  <a:pt x="4513" y="8071"/>
                </a:lnTo>
                <a:lnTo>
                  <a:pt x="4256" y="8291"/>
                </a:lnTo>
                <a:lnTo>
                  <a:pt x="3962" y="8474"/>
                </a:lnTo>
                <a:lnTo>
                  <a:pt x="3669" y="8621"/>
                </a:lnTo>
                <a:lnTo>
                  <a:pt x="3339" y="8731"/>
                </a:lnTo>
                <a:lnTo>
                  <a:pt x="3009" y="8841"/>
                </a:lnTo>
                <a:lnTo>
                  <a:pt x="2715" y="8915"/>
                </a:lnTo>
                <a:lnTo>
                  <a:pt x="2605" y="6200"/>
                </a:lnTo>
                <a:lnTo>
                  <a:pt x="2568" y="3119"/>
                </a:lnTo>
                <a:lnTo>
                  <a:pt x="2605" y="1505"/>
                </a:lnTo>
                <a:lnTo>
                  <a:pt x="2568" y="1138"/>
                </a:lnTo>
                <a:lnTo>
                  <a:pt x="2715" y="1395"/>
                </a:lnTo>
                <a:lnTo>
                  <a:pt x="2862" y="1652"/>
                </a:lnTo>
                <a:lnTo>
                  <a:pt x="2899" y="1725"/>
                </a:lnTo>
                <a:lnTo>
                  <a:pt x="2972" y="1762"/>
                </a:lnTo>
                <a:lnTo>
                  <a:pt x="3119" y="1762"/>
                </a:lnTo>
                <a:lnTo>
                  <a:pt x="3192" y="1688"/>
                </a:lnTo>
                <a:lnTo>
                  <a:pt x="3229" y="1652"/>
                </a:lnTo>
                <a:lnTo>
                  <a:pt x="3265" y="1578"/>
                </a:lnTo>
                <a:lnTo>
                  <a:pt x="3265" y="1505"/>
                </a:lnTo>
                <a:lnTo>
                  <a:pt x="3155" y="1138"/>
                </a:lnTo>
                <a:lnTo>
                  <a:pt x="2972" y="771"/>
                </a:lnTo>
                <a:lnTo>
                  <a:pt x="2568" y="111"/>
                </a:lnTo>
                <a:lnTo>
                  <a:pt x="2495" y="38"/>
                </a:lnTo>
                <a:lnTo>
                  <a:pt x="2385" y="1"/>
                </a:lnTo>
                <a:close/>
                <a:moveTo>
                  <a:pt x="15554" y="12546"/>
                </a:moveTo>
                <a:lnTo>
                  <a:pt x="15480" y="12583"/>
                </a:lnTo>
                <a:lnTo>
                  <a:pt x="15370" y="12619"/>
                </a:lnTo>
                <a:lnTo>
                  <a:pt x="15224" y="12766"/>
                </a:lnTo>
                <a:lnTo>
                  <a:pt x="15077" y="12913"/>
                </a:lnTo>
                <a:lnTo>
                  <a:pt x="15077" y="12950"/>
                </a:lnTo>
                <a:lnTo>
                  <a:pt x="14820" y="12803"/>
                </a:lnTo>
                <a:lnTo>
                  <a:pt x="14527" y="12693"/>
                </a:lnTo>
                <a:lnTo>
                  <a:pt x="14453" y="12693"/>
                </a:lnTo>
                <a:lnTo>
                  <a:pt x="14417" y="12729"/>
                </a:lnTo>
                <a:lnTo>
                  <a:pt x="14380" y="12803"/>
                </a:lnTo>
                <a:lnTo>
                  <a:pt x="14380" y="12876"/>
                </a:lnTo>
                <a:lnTo>
                  <a:pt x="14563" y="13096"/>
                </a:lnTo>
                <a:lnTo>
                  <a:pt x="14783" y="13316"/>
                </a:lnTo>
                <a:lnTo>
                  <a:pt x="14673" y="13463"/>
                </a:lnTo>
                <a:lnTo>
                  <a:pt x="14490" y="13720"/>
                </a:lnTo>
                <a:lnTo>
                  <a:pt x="14417" y="13867"/>
                </a:lnTo>
                <a:lnTo>
                  <a:pt x="14417" y="14013"/>
                </a:lnTo>
                <a:lnTo>
                  <a:pt x="14453" y="14087"/>
                </a:lnTo>
                <a:lnTo>
                  <a:pt x="14490" y="14123"/>
                </a:lnTo>
                <a:lnTo>
                  <a:pt x="14600" y="14123"/>
                </a:lnTo>
                <a:lnTo>
                  <a:pt x="14673" y="14087"/>
                </a:lnTo>
                <a:lnTo>
                  <a:pt x="14783" y="14050"/>
                </a:lnTo>
                <a:lnTo>
                  <a:pt x="14893" y="13903"/>
                </a:lnTo>
                <a:lnTo>
                  <a:pt x="15150" y="13573"/>
                </a:lnTo>
                <a:lnTo>
                  <a:pt x="15590" y="13903"/>
                </a:lnTo>
                <a:lnTo>
                  <a:pt x="15700" y="13940"/>
                </a:lnTo>
                <a:lnTo>
                  <a:pt x="15774" y="13940"/>
                </a:lnTo>
                <a:lnTo>
                  <a:pt x="15847" y="13903"/>
                </a:lnTo>
                <a:lnTo>
                  <a:pt x="15884" y="13830"/>
                </a:lnTo>
                <a:lnTo>
                  <a:pt x="15921" y="13757"/>
                </a:lnTo>
                <a:lnTo>
                  <a:pt x="15921" y="13647"/>
                </a:lnTo>
                <a:lnTo>
                  <a:pt x="15921" y="13573"/>
                </a:lnTo>
                <a:lnTo>
                  <a:pt x="15847" y="13500"/>
                </a:lnTo>
                <a:lnTo>
                  <a:pt x="15407" y="13170"/>
                </a:lnTo>
                <a:lnTo>
                  <a:pt x="15480" y="13096"/>
                </a:lnTo>
                <a:lnTo>
                  <a:pt x="15590" y="12876"/>
                </a:lnTo>
                <a:lnTo>
                  <a:pt x="15664" y="12803"/>
                </a:lnTo>
                <a:lnTo>
                  <a:pt x="15737" y="12766"/>
                </a:lnTo>
                <a:lnTo>
                  <a:pt x="15774" y="12729"/>
                </a:lnTo>
                <a:lnTo>
                  <a:pt x="15811" y="12693"/>
                </a:lnTo>
                <a:lnTo>
                  <a:pt x="15811" y="12656"/>
                </a:lnTo>
                <a:lnTo>
                  <a:pt x="15774" y="12656"/>
                </a:lnTo>
                <a:lnTo>
                  <a:pt x="15664" y="12583"/>
                </a:lnTo>
                <a:lnTo>
                  <a:pt x="15554" y="12546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756" name="Google Shape;756;p15"/>
          <p:cNvSpPr/>
          <p:nvPr/>
        </p:nvSpPr>
        <p:spPr>
          <a:xfrm>
            <a:off x="400967" y="4075599"/>
            <a:ext cx="470320" cy="442210"/>
          </a:xfrm>
          <a:custGeom>
            <a:avLst/>
            <a:gdLst/>
            <a:ahLst/>
            <a:cxnLst/>
            <a:rect l="l" t="t" r="r" b="b"/>
            <a:pathLst>
              <a:path w="16581" h="15590" extrusionOk="0">
                <a:moveTo>
                  <a:pt x="13793" y="2568"/>
                </a:moveTo>
                <a:lnTo>
                  <a:pt x="14123" y="2641"/>
                </a:lnTo>
                <a:lnTo>
                  <a:pt x="14123" y="2678"/>
                </a:lnTo>
                <a:lnTo>
                  <a:pt x="14086" y="2825"/>
                </a:lnTo>
                <a:lnTo>
                  <a:pt x="14013" y="2935"/>
                </a:lnTo>
                <a:lnTo>
                  <a:pt x="13866" y="3045"/>
                </a:lnTo>
                <a:lnTo>
                  <a:pt x="13756" y="3081"/>
                </a:lnTo>
                <a:lnTo>
                  <a:pt x="13573" y="2971"/>
                </a:lnTo>
                <a:lnTo>
                  <a:pt x="13609" y="2788"/>
                </a:lnTo>
                <a:lnTo>
                  <a:pt x="13683" y="2678"/>
                </a:lnTo>
                <a:lnTo>
                  <a:pt x="13720" y="2605"/>
                </a:lnTo>
                <a:lnTo>
                  <a:pt x="13793" y="2568"/>
                </a:lnTo>
                <a:close/>
                <a:moveTo>
                  <a:pt x="9428" y="3705"/>
                </a:moveTo>
                <a:lnTo>
                  <a:pt x="9831" y="4475"/>
                </a:lnTo>
                <a:lnTo>
                  <a:pt x="10161" y="5246"/>
                </a:lnTo>
                <a:lnTo>
                  <a:pt x="8327" y="4402"/>
                </a:lnTo>
                <a:lnTo>
                  <a:pt x="8878" y="4035"/>
                </a:lnTo>
                <a:lnTo>
                  <a:pt x="9428" y="3705"/>
                </a:lnTo>
                <a:close/>
                <a:moveTo>
                  <a:pt x="5283" y="3668"/>
                </a:moveTo>
                <a:lnTo>
                  <a:pt x="6383" y="4072"/>
                </a:lnTo>
                <a:lnTo>
                  <a:pt x="7410" y="4512"/>
                </a:lnTo>
                <a:lnTo>
                  <a:pt x="6383" y="5319"/>
                </a:lnTo>
                <a:lnTo>
                  <a:pt x="5393" y="6163"/>
                </a:lnTo>
                <a:lnTo>
                  <a:pt x="5319" y="5282"/>
                </a:lnTo>
                <a:lnTo>
                  <a:pt x="5283" y="4365"/>
                </a:lnTo>
                <a:lnTo>
                  <a:pt x="5283" y="3668"/>
                </a:lnTo>
                <a:close/>
                <a:moveTo>
                  <a:pt x="13096" y="2494"/>
                </a:moveTo>
                <a:lnTo>
                  <a:pt x="13023" y="2641"/>
                </a:lnTo>
                <a:lnTo>
                  <a:pt x="12986" y="2825"/>
                </a:lnTo>
                <a:lnTo>
                  <a:pt x="12949" y="3008"/>
                </a:lnTo>
                <a:lnTo>
                  <a:pt x="12986" y="3191"/>
                </a:lnTo>
                <a:lnTo>
                  <a:pt x="13096" y="3412"/>
                </a:lnTo>
                <a:lnTo>
                  <a:pt x="13243" y="3595"/>
                </a:lnTo>
                <a:lnTo>
                  <a:pt x="13426" y="3705"/>
                </a:lnTo>
                <a:lnTo>
                  <a:pt x="13646" y="3778"/>
                </a:lnTo>
                <a:lnTo>
                  <a:pt x="13793" y="3815"/>
                </a:lnTo>
                <a:lnTo>
                  <a:pt x="13536" y="4512"/>
                </a:lnTo>
                <a:lnTo>
                  <a:pt x="13243" y="5209"/>
                </a:lnTo>
                <a:lnTo>
                  <a:pt x="12913" y="5869"/>
                </a:lnTo>
                <a:lnTo>
                  <a:pt x="12546" y="6529"/>
                </a:lnTo>
                <a:lnTo>
                  <a:pt x="11665" y="6016"/>
                </a:lnTo>
                <a:lnTo>
                  <a:pt x="10785" y="5576"/>
                </a:lnTo>
                <a:lnTo>
                  <a:pt x="10602" y="5026"/>
                </a:lnTo>
                <a:lnTo>
                  <a:pt x="10345" y="4475"/>
                </a:lnTo>
                <a:lnTo>
                  <a:pt x="10125" y="3962"/>
                </a:lnTo>
                <a:lnTo>
                  <a:pt x="9831" y="3448"/>
                </a:lnTo>
                <a:lnTo>
                  <a:pt x="10602" y="3045"/>
                </a:lnTo>
                <a:lnTo>
                  <a:pt x="11005" y="2898"/>
                </a:lnTo>
                <a:lnTo>
                  <a:pt x="11409" y="2751"/>
                </a:lnTo>
                <a:lnTo>
                  <a:pt x="11849" y="2641"/>
                </a:lnTo>
                <a:lnTo>
                  <a:pt x="12252" y="2568"/>
                </a:lnTo>
                <a:lnTo>
                  <a:pt x="12692" y="2494"/>
                </a:lnTo>
                <a:close/>
                <a:moveTo>
                  <a:pt x="2605" y="6713"/>
                </a:moveTo>
                <a:lnTo>
                  <a:pt x="2678" y="6750"/>
                </a:lnTo>
                <a:lnTo>
                  <a:pt x="2752" y="6823"/>
                </a:lnTo>
                <a:lnTo>
                  <a:pt x="2788" y="6970"/>
                </a:lnTo>
                <a:lnTo>
                  <a:pt x="2752" y="7116"/>
                </a:lnTo>
                <a:lnTo>
                  <a:pt x="2715" y="7153"/>
                </a:lnTo>
                <a:lnTo>
                  <a:pt x="2605" y="7226"/>
                </a:lnTo>
                <a:lnTo>
                  <a:pt x="2458" y="7336"/>
                </a:lnTo>
                <a:lnTo>
                  <a:pt x="2165" y="7116"/>
                </a:lnTo>
                <a:lnTo>
                  <a:pt x="2275" y="6970"/>
                </a:lnTo>
                <a:lnTo>
                  <a:pt x="2275" y="6896"/>
                </a:lnTo>
                <a:lnTo>
                  <a:pt x="2458" y="6860"/>
                </a:lnTo>
                <a:lnTo>
                  <a:pt x="2715" y="6860"/>
                </a:lnTo>
                <a:lnTo>
                  <a:pt x="2715" y="6823"/>
                </a:lnTo>
                <a:lnTo>
                  <a:pt x="2678" y="6786"/>
                </a:lnTo>
                <a:lnTo>
                  <a:pt x="2605" y="6713"/>
                </a:lnTo>
                <a:close/>
                <a:moveTo>
                  <a:pt x="8364" y="6529"/>
                </a:moveTo>
                <a:lnTo>
                  <a:pt x="8547" y="6566"/>
                </a:lnTo>
                <a:lnTo>
                  <a:pt x="8657" y="6603"/>
                </a:lnTo>
                <a:lnTo>
                  <a:pt x="8657" y="6713"/>
                </a:lnTo>
                <a:lnTo>
                  <a:pt x="8694" y="6860"/>
                </a:lnTo>
                <a:lnTo>
                  <a:pt x="8694" y="6970"/>
                </a:lnTo>
                <a:lnTo>
                  <a:pt x="8694" y="7116"/>
                </a:lnTo>
                <a:lnTo>
                  <a:pt x="8657" y="7226"/>
                </a:lnTo>
                <a:lnTo>
                  <a:pt x="8621" y="7336"/>
                </a:lnTo>
                <a:lnTo>
                  <a:pt x="8547" y="7446"/>
                </a:lnTo>
                <a:lnTo>
                  <a:pt x="8364" y="7446"/>
                </a:lnTo>
                <a:lnTo>
                  <a:pt x="8107" y="7520"/>
                </a:lnTo>
                <a:lnTo>
                  <a:pt x="7850" y="7593"/>
                </a:lnTo>
                <a:lnTo>
                  <a:pt x="7704" y="7483"/>
                </a:lnTo>
                <a:lnTo>
                  <a:pt x="7630" y="7336"/>
                </a:lnTo>
                <a:lnTo>
                  <a:pt x="7557" y="7190"/>
                </a:lnTo>
                <a:lnTo>
                  <a:pt x="7594" y="7006"/>
                </a:lnTo>
                <a:lnTo>
                  <a:pt x="7667" y="6750"/>
                </a:lnTo>
                <a:lnTo>
                  <a:pt x="7777" y="6750"/>
                </a:lnTo>
                <a:lnTo>
                  <a:pt x="7850" y="6786"/>
                </a:lnTo>
                <a:lnTo>
                  <a:pt x="7924" y="6750"/>
                </a:lnTo>
                <a:lnTo>
                  <a:pt x="7960" y="6713"/>
                </a:lnTo>
                <a:lnTo>
                  <a:pt x="8071" y="6566"/>
                </a:lnTo>
                <a:lnTo>
                  <a:pt x="8364" y="6529"/>
                </a:lnTo>
                <a:close/>
                <a:moveTo>
                  <a:pt x="3155" y="3191"/>
                </a:moveTo>
                <a:lnTo>
                  <a:pt x="3595" y="3228"/>
                </a:lnTo>
                <a:lnTo>
                  <a:pt x="4036" y="3301"/>
                </a:lnTo>
                <a:lnTo>
                  <a:pt x="4439" y="3412"/>
                </a:lnTo>
                <a:lnTo>
                  <a:pt x="4879" y="3522"/>
                </a:lnTo>
                <a:lnTo>
                  <a:pt x="4843" y="4072"/>
                </a:lnTo>
                <a:lnTo>
                  <a:pt x="4843" y="4659"/>
                </a:lnTo>
                <a:lnTo>
                  <a:pt x="4879" y="5282"/>
                </a:lnTo>
                <a:lnTo>
                  <a:pt x="4989" y="6529"/>
                </a:lnTo>
                <a:lnTo>
                  <a:pt x="4182" y="7263"/>
                </a:lnTo>
                <a:lnTo>
                  <a:pt x="3779" y="7630"/>
                </a:lnTo>
                <a:lnTo>
                  <a:pt x="3375" y="8033"/>
                </a:lnTo>
                <a:lnTo>
                  <a:pt x="3265" y="7960"/>
                </a:lnTo>
                <a:lnTo>
                  <a:pt x="2898" y="7667"/>
                </a:lnTo>
                <a:lnTo>
                  <a:pt x="3008" y="7520"/>
                </a:lnTo>
                <a:lnTo>
                  <a:pt x="3119" y="7410"/>
                </a:lnTo>
                <a:lnTo>
                  <a:pt x="3155" y="7336"/>
                </a:lnTo>
                <a:lnTo>
                  <a:pt x="3192" y="7300"/>
                </a:lnTo>
                <a:lnTo>
                  <a:pt x="3192" y="7153"/>
                </a:lnTo>
                <a:lnTo>
                  <a:pt x="3229" y="6933"/>
                </a:lnTo>
                <a:lnTo>
                  <a:pt x="3192" y="6823"/>
                </a:lnTo>
                <a:lnTo>
                  <a:pt x="3155" y="6676"/>
                </a:lnTo>
                <a:lnTo>
                  <a:pt x="3119" y="6566"/>
                </a:lnTo>
                <a:lnTo>
                  <a:pt x="3045" y="6456"/>
                </a:lnTo>
                <a:lnTo>
                  <a:pt x="2972" y="6383"/>
                </a:lnTo>
                <a:lnTo>
                  <a:pt x="2862" y="6309"/>
                </a:lnTo>
                <a:lnTo>
                  <a:pt x="2752" y="6273"/>
                </a:lnTo>
                <a:lnTo>
                  <a:pt x="2605" y="6236"/>
                </a:lnTo>
                <a:lnTo>
                  <a:pt x="2495" y="6236"/>
                </a:lnTo>
                <a:lnTo>
                  <a:pt x="2348" y="6273"/>
                </a:lnTo>
                <a:lnTo>
                  <a:pt x="2128" y="6383"/>
                </a:lnTo>
                <a:lnTo>
                  <a:pt x="1908" y="6529"/>
                </a:lnTo>
                <a:lnTo>
                  <a:pt x="1761" y="6713"/>
                </a:lnTo>
                <a:lnTo>
                  <a:pt x="1321" y="6309"/>
                </a:lnTo>
                <a:lnTo>
                  <a:pt x="954" y="5833"/>
                </a:lnTo>
                <a:lnTo>
                  <a:pt x="734" y="5502"/>
                </a:lnTo>
                <a:lnTo>
                  <a:pt x="624" y="5172"/>
                </a:lnTo>
                <a:lnTo>
                  <a:pt x="551" y="4805"/>
                </a:lnTo>
                <a:lnTo>
                  <a:pt x="514" y="4439"/>
                </a:lnTo>
                <a:lnTo>
                  <a:pt x="551" y="4255"/>
                </a:lnTo>
                <a:lnTo>
                  <a:pt x="624" y="4072"/>
                </a:lnTo>
                <a:lnTo>
                  <a:pt x="734" y="3925"/>
                </a:lnTo>
                <a:lnTo>
                  <a:pt x="844" y="3778"/>
                </a:lnTo>
                <a:lnTo>
                  <a:pt x="991" y="3668"/>
                </a:lnTo>
                <a:lnTo>
                  <a:pt x="1174" y="3558"/>
                </a:lnTo>
                <a:lnTo>
                  <a:pt x="1541" y="3412"/>
                </a:lnTo>
                <a:lnTo>
                  <a:pt x="1908" y="3265"/>
                </a:lnTo>
                <a:lnTo>
                  <a:pt x="2312" y="3191"/>
                </a:lnTo>
                <a:close/>
                <a:moveTo>
                  <a:pt x="11005" y="6199"/>
                </a:moveTo>
                <a:lnTo>
                  <a:pt x="12289" y="6896"/>
                </a:lnTo>
                <a:lnTo>
                  <a:pt x="11885" y="7483"/>
                </a:lnTo>
                <a:lnTo>
                  <a:pt x="11482" y="8033"/>
                </a:lnTo>
                <a:lnTo>
                  <a:pt x="11335" y="7410"/>
                </a:lnTo>
                <a:lnTo>
                  <a:pt x="11188" y="6750"/>
                </a:lnTo>
                <a:lnTo>
                  <a:pt x="11005" y="6199"/>
                </a:lnTo>
                <a:close/>
                <a:moveTo>
                  <a:pt x="7264" y="8180"/>
                </a:moveTo>
                <a:lnTo>
                  <a:pt x="7410" y="8253"/>
                </a:lnTo>
                <a:lnTo>
                  <a:pt x="7594" y="8290"/>
                </a:lnTo>
                <a:lnTo>
                  <a:pt x="7960" y="8290"/>
                </a:lnTo>
                <a:lnTo>
                  <a:pt x="7704" y="8327"/>
                </a:lnTo>
                <a:lnTo>
                  <a:pt x="7557" y="8327"/>
                </a:lnTo>
                <a:lnTo>
                  <a:pt x="7447" y="8290"/>
                </a:lnTo>
                <a:lnTo>
                  <a:pt x="7337" y="8253"/>
                </a:lnTo>
                <a:lnTo>
                  <a:pt x="7264" y="8180"/>
                </a:lnTo>
                <a:close/>
                <a:moveTo>
                  <a:pt x="8181" y="5979"/>
                </a:moveTo>
                <a:lnTo>
                  <a:pt x="7997" y="6016"/>
                </a:lnTo>
                <a:lnTo>
                  <a:pt x="7814" y="6089"/>
                </a:lnTo>
                <a:lnTo>
                  <a:pt x="7667" y="6236"/>
                </a:lnTo>
                <a:lnTo>
                  <a:pt x="7410" y="6346"/>
                </a:lnTo>
                <a:lnTo>
                  <a:pt x="7190" y="6529"/>
                </a:lnTo>
                <a:lnTo>
                  <a:pt x="6970" y="6713"/>
                </a:lnTo>
                <a:lnTo>
                  <a:pt x="6787" y="6933"/>
                </a:lnTo>
                <a:lnTo>
                  <a:pt x="6677" y="7080"/>
                </a:lnTo>
                <a:lnTo>
                  <a:pt x="6640" y="7263"/>
                </a:lnTo>
                <a:lnTo>
                  <a:pt x="6567" y="7410"/>
                </a:lnTo>
                <a:lnTo>
                  <a:pt x="6567" y="7593"/>
                </a:lnTo>
                <a:lnTo>
                  <a:pt x="6567" y="7923"/>
                </a:lnTo>
                <a:lnTo>
                  <a:pt x="6677" y="8253"/>
                </a:lnTo>
                <a:lnTo>
                  <a:pt x="6787" y="8437"/>
                </a:lnTo>
                <a:lnTo>
                  <a:pt x="6897" y="8584"/>
                </a:lnTo>
                <a:lnTo>
                  <a:pt x="7043" y="8694"/>
                </a:lnTo>
                <a:lnTo>
                  <a:pt x="7190" y="8767"/>
                </a:lnTo>
                <a:lnTo>
                  <a:pt x="7374" y="8804"/>
                </a:lnTo>
                <a:lnTo>
                  <a:pt x="7557" y="8840"/>
                </a:lnTo>
                <a:lnTo>
                  <a:pt x="7924" y="8840"/>
                </a:lnTo>
                <a:lnTo>
                  <a:pt x="8254" y="8767"/>
                </a:lnTo>
                <a:lnTo>
                  <a:pt x="8584" y="8620"/>
                </a:lnTo>
                <a:lnTo>
                  <a:pt x="8914" y="8364"/>
                </a:lnTo>
                <a:lnTo>
                  <a:pt x="9208" y="8070"/>
                </a:lnTo>
                <a:lnTo>
                  <a:pt x="9464" y="7740"/>
                </a:lnTo>
                <a:lnTo>
                  <a:pt x="9538" y="7593"/>
                </a:lnTo>
                <a:lnTo>
                  <a:pt x="9611" y="7410"/>
                </a:lnTo>
                <a:lnTo>
                  <a:pt x="9648" y="7226"/>
                </a:lnTo>
                <a:lnTo>
                  <a:pt x="9648" y="7043"/>
                </a:lnTo>
                <a:lnTo>
                  <a:pt x="9648" y="6860"/>
                </a:lnTo>
                <a:lnTo>
                  <a:pt x="9574" y="6713"/>
                </a:lnTo>
                <a:lnTo>
                  <a:pt x="9464" y="6529"/>
                </a:lnTo>
                <a:lnTo>
                  <a:pt x="9354" y="6419"/>
                </a:lnTo>
                <a:lnTo>
                  <a:pt x="9208" y="6273"/>
                </a:lnTo>
                <a:lnTo>
                  <a:pt x="9061" y="6199"/>
                </a:lnTo>
                <a:lnTo>
                  <a:pt x="8731" y="6053"/>
                </a:lnTo>
                <a:lnTo>
                  <a:pt x="8364" y="5979"/>
                </a:lnTo>
                <a:close/>
                <a:moveTo>
                  <a:pt x="5063" y="7080"/>
                </a:moveTo>
                <a:lnTo>
                  <a:pt x="5246" y="8180"/>
                </a:lnTo>
                <a:lnTo>
                  <a:pt x="5466" y="9281"/>
                </a:lnTo>
                <a:lnTo>
                  <a:pt x="4622" y="8804"/>
                </a:lnTo>
                <a:lnTo>
                  <a:pt x="3779" y="8290"/>
                </a:lnTo>
                <a:lnTo>
                  <a:pt x="4439" y="7667"/>
                </a:lnTo>
                <a:lnTo>
                  <a:pt x="5063" y="7080"/>
                </a:lnTo>
                <a:close/>
                <a:moveTo>
                  <a:pt x="7887" y="4732"/>
                </a:moveTo>
                <a:lnTo>
                  <a:pt x="9171" y="5282"/>
                </a:lnTo>
                <a:lnTo>
                  <a:pt x="10381" y="5869"/>
                </a:lnTo>
                <a:lnTo>
                  <a:pt x="10602" y="6529"/>
                </a:lnTo>
                <a:lnTo>
                  <a:pt x="10785" y="7190"/>
                </a:lnTo>
                <a:lnTo>
                  <a:pt x="10932" y="7850"/>
                </a:lnTo>
                <a:lnTo>
                  <a:pt x="11078" y="8547"/>
                </a:lnTo>
                <a:lnTo>
                  <a:pt x="10565" y="9097"/>
                </a:lnTo>
                <a:lnTo>
                  <a:pt x="10015" y="9647"/>
                </a:lnTo>
                <a:lnTo>
                  <a:pt x="9428" y="10161"/>
                </a:lnTo>
                <a:lnTo>
                  <a:pt x="8841" y="10674"/>
                </a:lnTo>
                <a:lnTo>
                  <a:pt x="8107" y="10418"/>
                </a:lnTo>
                <a:lnTo>
                  <a:pt x="7374" y="10161"/>
                </a:lnTo>
                <a:lnTo>
                  <a:pt x="6677" y="9867"/>
                </a:lnTo>
                <a:lnTo>
                  <a:pt x="5980" y="9537"/>
                </a:lnTo>
                <a:lnTo>
                  <a:pt x="5723" y="8143"/>
                </a:lnTo>
                <a:lnTo>
                  <a:pt x="5466" y="6713"/>
                </a:lnTo>
                <a:lnTo>
                  <a:pt x="6677" y="5722"/>
                </a:lnTo>
                <a:lnTo>
                  <a:pt x="7887" y="4732"/>
                </a:lnTo>
                <a:close/>
                <a:moveTo>
                  <a:pt x="11152" y="9171"/>
                </a:moveTo>
                <a:lnTo>
                  <a:pt x="11225" y="10161"/>
                </a:lnTo>
                <a:lnTo>
                  <a:pt x="11225" y="11188"/>
                </a:lnTo>
                <a:lnTo>
                  <a:pt x="11225" y="11225"/>
                </a:lnTo>
                <a:lnTo>
                  <a:pt x="10308" y="11041"/>
                </a:lnTo>
                <a:lnTo>
                  <a:pt x="9391" y="10821"/>
                </a:lnTo>
                <a:lnTo>
                  <a:pt x="10015" y="10308"/>
                </a:lnTo>
                <a:lnTo>
                  <a:pt x="10565" y="9794"/>
                </a:lnTo>
                <a:lnTo>
                  <a:pt x="11152" y="9171"/>
                </a:lnTo>
                <a:close/>
                <a:moveTo>
                  <a:pt x="12729" y="7153"/>
                </a:moveTo>
                <a:lnTo>
                  <a:pt x="13243" y="7483"/>
                </a:lnTo>
                <a:lnTo>
                  <a:pt x="13756" y="7813"/>
                </a:lnTo>
                <a:lnTo>
                  <a:pt x="14233" y="8180"/>
                </a:lnTo>
                <a:lnTo>
                  <a:pt x="14673" y="8584"/>
                </a:lnTo>
                <a:lnTo>
                  <a:pt x="15113" y="9024"/>
                </a:lnTo>
                <a:lnTo>
                  <a:pt x="15480" y="9464"/>
                </a:lnTo>
                <a:lnTo>
                  <a:pt x="15810" y="9941"/>
                </a:lnTo>
                <a:lnTo>
                  <a:pt x="16067" y="10454"/>
                </a:lnTo>
                <a:lnTo>
                  <a:pt x="16251" y="11005"/>
                </a:lnTo>
                <a:lnTo>
                  <a:pt x="16177" y="11041"/>
                </a:lnTo>
                <a:lnTo>
                  <a:pt x="15957" y="11188"/>
                </a:lnTo>
                <a:lnTo>
                  <a:pt x="15700" y="11298"/>
                </a:lnTo>
                <a:lnTo>
                  <a:pt x="15444" y="11371"/>
                </a:lnTo>
                <a:lnTo>
                  <a:pt x="15187" y="11445"/>
                </a:lnTo>
                <a:lnTo>
                  <a:pt x="15113" y="11371"/>
                </a:lnTo>
                <a:lnTo>
                  <a:pt x="15077" y="11408"/>
                </a:lnTo>
                <a:lnTo>
                  <a:pt x="14233" y="11445"/>
                </a:lnTo>
                <a:lnTo>
                  <a:pt x="13389" y="11408"/>
                </a:lnTo>
                <a:lnTo>
                  <a:pt x="12582" y="11371"/>
                </a:lnTo>
                <a:lnTo>
                  <a:pt x="11739" y="11298"/>
                </a:lnTo>
                <a:lnTo>
                  <a:pt x="11702" y="10198"/>
                </a:lnTo>
                <a:lnTo>
                  <a:pt x="11665" y="9464"/>
                </a:lnTo>
                <a:lnTo>
                  <a:pt x="11592" y="8694"/>
                </a:lnTo>
                <a:lnTo>
                  <a:pt x="12179" y="7923"/>
                </a:lnTo>
                <a:lnTo>
                  <a:pt x="12729" y="7153"/>
                </a:lnTo>
                <a:close/>
                <a:moveTo>
                  <a:pt x="6126" y="10161"/>
                </a:moveTo>
                <a:lnTo>
                  <a:pt x="6787" y="10454"/>
                </a:lnTo>
                <a:lnTo>
                  <a:pt x="7447" y="10711"/>
                </a:lnTo>
                <a:lnTo>
                  <a:pt x="8327" y="11005"/>
                </a:lnTo>
                <a:lnTo>
                  <a:pt x="7557" y="11555"/>
                </a:lnTo>
                <a:lnTo>
                  <a:pt x="6713" y="11995"/>
                </a:lnTo>
                <a:lnTo>
                  <a:pt x="6603" y="12068"/>
                </a:lnTo>
                <a:lnTo>
                  <a:pt x="6346" y="11078"/>
                </a:lnTo>
                <a:lnTo>
                  <a:pt x="6126" y="10161"/>
                </a:lnTo>
                <a:close/>
                <a:moveTo>
                  <a:pt x="3449" y="8657"/>
                </a:moveTo>
                <a:lnTo>
                  <a:pt x="3889" y="8950"/>
                </a:lnTo>
                <a:lnTo>
                  <a:pt x="4733" y="9427"/>
                </a:lnTo>
                <a:lnTo>
                  <a:pt x="5613" y="9904"/>
                </a:lnTo>
                <a:lnTo>
                  <a:pt x="5870" y="11078"/>
                </a:lnTo>
                <a:lnTo>
                  <a:pt x="6016" y="11665"/>
                </a:lnTo>
                <a:lnTo>
                  <a:pt x="6200" y="12288"/>
                </a:lnTo>
                <a:lnTo>
                  <a:pt x="5686" y="12509"/>
                </a:lnTo>
                <a:lnTo>
                  <a:pt x="5136" y="12729"/>
                </a:lnTo>
                <a:lnTo>
                  <a:pt x="4622" y="12875"/>
                </a:lnTo>
                <a:lnTo>
                  <a:pt x="4072" y="12985"/>
                </a:lnTo>
                <a:lnTo>
                  <a:pt x="3705" y="12985"/>
                </a:lnTo>
                <a:lnTo>
                  <a:pt x="3375" y="12949"/>
                </a:lnTo>
                <a:lnTo>
                  <a:pt x="3045" y="12875"/>
                </a:lnTo>
                <a:lnTo>
                  <a:pt x="2715" y="12692"/>
                </a:lnTo>
                <a:lnTo>
                  <a:pt x="2568" y="12582"/>
                </a:lnTo>
                <a:lnTo>
                  <a:pt x="2458" y="12435"/>
                </a:lnTo>
                <a:lnTo>
                  <a:pt x="2348" y="12288"/>
                </a:lnTo>
                <a:lnTo>
                  <a:pt x="2275" y="12105"/>
                </a:lnTo>
                <a:lnTo>
                  <a:pt x="2165" y="11775"/>
                </a:lnTo>
                <a:lnTo>
                  <a:pt x="2165" y="11371"/>
                </a:lnTo>
                <a:lnTo>
                  <a:pt x="2201" y="11005"/>
                </a:lnTo>
                <a:lnTo>
                  <a:pt x="2275" y="10638"/>
                </a:lnTo>
                <a:lnTo>
                  <a:pt x="2385" y="10271"/>
                </a:lnTo>
                <a:lnTo>
                  <a:pt x="2532" y="9941"/>
                </a:lnTo>
                <a:lnTo>
                  <a:pt x="2715" y="9574"/>
                </a:lnTo>
                <a:lnTo>
                  <a:pt x="2935" y="9281"/>
                </a:lnTo>
                <a:lnTo>
                  <a:pt x="3192" y="8950"/>
                </a:lnTo>
                <a:lnTo>
                  <a:pt x="3449" y="8657"/>
                </a:lnTo>
                <a:close/>
                <a:moveTo>
                  <a:pt x="8291" y="14049"/>
                </a:moveTo>
                <a:lnTo>
                  <a:pt x="8401" y="14086"/>
                </a:lnTo>
                <a:lnTo>
                  <a:pt x="8401" y="14196"/>
                </a:lnTo>
                <a:lnTo>
                  <a:pt x="8401" y="14343"/>
                </a:lnTo>
                <a:lnTo>
                  <a:pt x="8364" y="14489"/>
                </a:lnTo>
                <a:lnTo>
                  <a:pt x="8291" y="14599"/>
                </a:lnTo>
                <a:lnTo>
                  <a:pt x="8181" y="14673"/>
                </a:lnTo>
                <a:lnTo>
                  <a:pt x="7960" y="14489"/>
                </a:lnTo>
                <a:lnTo>
                  <a:pt x="7777" y="14306"/>
                </a:lnTo>
                <a:lnTo>
                  <a:pt x="7850" y="14159"/>
                </a:lnTo>
                <a:lnTo>
                  <a:pt x="7997" y="14086"/>
                </a:lnTo>
                <a:lnTo>
                  <a:pt x="8144" y="14049"/>
                </a:lnTo>
                <a:close/>
                <a:moveTo>
                  <a:pt x="8914" y="11188"/>
                </a:moveTo>
                <a:lnTo>
                  <a:pt x="10051" y="11481"/>
                </a:lnTo>
                <a:lnTo>
                  <a:pt x="11225" y="11702"/>
                </a:lnTo>
                <a:lnTo>
                  <a:pt x="11188" y="12288"/>
                </a:lnTo>
                <a:lnTo>
                  <a:pt x="11115" y="12839"/>
                </a:lnTo>
                <a:lnTo>
                  <a:pt x="10968" y="13426"/>
                </a:lnTo>
                <a:lnTo>
                  <a:pt x="10822" y="13976"/>
                </a:lnTo>
                <a:lnTo>
                  <a:pt x="10638" y="14269"/>
                </a:lnTo>
                <a:lnTo>
                  <a:pt x="10455" y="14563"/>
                </a:lnTo>
                <a:lnTo>
                  <a:pt x="10198" y="14819"/>
                </a:lnTo>
                <a:lnTo>
                  <a:pt x="9905" y="15003"/>
                </a:lnTo>
                <a:lnTo>
                  <a:pt x="9648" y="15113"/>
                </a:lnTo>
                <a:lnTo>
                  <a:pt x="9391" y="15150"/>
                </a:lnTo>
                <a:lnTo>
                  <a:pt x="9098" y="15113"/>
                </a:lnTo>
                <a:lnTo>
                  <a:pt x="8841" y="15040"/>
                </a:lnTo>
                <a:lnTo>
                  <a:pt x="8951" y="14856"/>
                </a:lnTo>
                <a:lnTo>
                  <a:pt x="8988" y="14673"/>
                </a:lnTo>
                <a:lnTo>
                  <a:pt x="9061" y="14453"/>
                </a:lnTo>
                <a:lnTo>
                  <a:pt x="9061" y="14269"/>
                </a:lnTo>
                <a:lnTo>
                  <a:pt x="9024" y="14086"/>
                </a:lnTo>
                <a:lnTo>
                  <a:pt x="8951" y="13976"/>
                </a:lnTo>
                <a:lnTo>
                  <a:pt x="8841" y="13829"/>
                </a:lnTo>
                <a:lnTo>
                  <a:pt x="8731" y="13756"/>
                </a:lnTo>
                <a:lnTo>
                  <a:pt x="8547" y="13646"/>
                </a:lnTo>
                <a:lnTo>
                  <a:pt x="8401" y="13609"/>
                </a:lnTo>
                <a:lnTo>
                  <a:pt x="8254" y="13572"/>
                </a:lnTo>
                <a:lnTo>
                  <a:pt x="8071" y="13572"/>
                </a:lnTo>
                <a:lnTo>
                  <a:pt x="7887" y="13609"/>
                </a:lnTo>
                <a:lnTo>
                  <a:pt x="7740" y="13682"/>
                </a:lnTo>
                <a:lnTo>
                  <a:pt x="7594" y="13792"/>
                </a:lnTo>
                <a:lnTo>
                  <a:pt x="7447" y="13902"/>
                </a:lnTo>
                <a:lnTo>
                  <a:pt x="7264" y="13609"/>
                </a:lnTo>
                <a:lnTo>
                  <a:pt x="7080" y="13242"/>
                </a:lnTo>
                <a:lnTo>
                  <a:pt x="6897" y="12912"/>
                </a:lnTo>
                <a:lnTo>
                  <a:pt x="6750" y="12545"/>
                </a:lnTo>
                <a:lnTo>
                  <a:pt x="7814" y="11958"/>
                </a:lnTo>
                <a:lnTo>
                  <a:pt x="8364" y="11591"/>
                </a:lnTo>
                <a:lnTo>
                  <a:pt x="8914" y="11188"/>
                </a:lnTo>
                <a:close/>
                <a:moveTo>
                  <a:pt x="6493" y="0"/>
                </a:moveTo>
                <a:lnTo>
                  <a:pt x="6163" y="294"/>
                </a:lnTo>
                <a:lnTo>
                  <a:pt x="5870" y="624"/>
                </a:lnTo>
                <a:lnTo>
                  <a:pt x="5613" y="991"/>
                </a:lnTo>
                <a:lnTo>
                  <a:pt x="5429" y="1394"/>
                </a:lnTo>
                <a:lnTo>
                  <a:pt x="5246" y="1798"/>
                </a:lnTo>
                <a:lnTo>
                  <a:pt x="5099" y="2201"/>
                </a:lnTo>
                <a:lnTo>
                  <a:pt x="5026" y="2641"/>
                </a:lnTo>
                <a:lnTo>
                  <a:pt x="4953" y="3081"/>
                </a:lnTo>
                <a:lnTo>
                  <a:pt x="4219" y="2898"/>
                </a:lnTo>
                <a:lnTo>
                  <a:pt x="3485" y="2788"/>
                </a:lnTo>
                <a:lnTo>
                  <a:pt x="2752" y="2715"/>
                </a:lnTo>
                <a:lnTo>
                  <a:pt x="2385" y="2751"/>
                </a:lnTo>
                <a:lnTo>
                  <a:pt x="2055" y="2788"/>
                </a:lnTo>
                <a:lnTo>
                  <a:pt x="1725" y="2825"/>
                </a:lnTo>
                <a:lnTo>
                  <a:pt x="1394" y="2898"/>
                </a:lnTo>
                <a:lnTo>
                  <a:pt x="1101" y="3045"/>
                </a:lnTo>
                <a:lnTo>
                  <a:pt x="808" y="3191"/>
                </a:lnTo>
                <a:lnTo>
                  <a:pt x="551" y="3338"/>
                </a:lnTo>
                <a:lnTo>
                  <a:pt x="367" y="3558"/>
                </a:lnTo>
                <a:lnTo>
                  <a:pt x="184" y="3815"/>
                </a:lnTo>
                <a:lnTo>
                  <a:pt x="74" y="4108"/>
                </a:lnTo>
                <a:lnTo>
                  <a:pt x="1" y="4402"/>
                </a:lnTo>
                <a:lnTo>
                  <a:pt x="1" y="4732"/>
                </a:lnTo>
                <a:lnTo>
                  <a:pt x="37" y="5026"/>
                </a:lnTo>
                <a:lnTo>
                  <a:pt x="147" y="5356"/>
                </a:lnTo>
                <a:lnTo>
                  <a:pt x="257" y="5649"/>
                </a:lnTo>
                <a:lnTo>
                  <a:pt x="441" y="5943"/>
                </a:lnTo>
                <a:lnTo>
                  <a:pt x="624" y="6236"/>
                </a:lnTo>
                <a:lnTo>
                  <a:pt x="844" y="6493"/>
                </a:lnTo>
                <a:lnTo>
                  <a:pt x="1211" y="6860"/>
                </a:lnTo>
                <a:lnTo>
                  <a:pt x="1615" y="7263"/>
                </a:lnTo>
                <a:lnTo>
                  <a:pt x="1615" y="7300"/>
                </a:lnTo>
                <a:lnTo>
                  <a:pt x="1615" y="7520"/>
                </a:lnTo>
                <a:lnTo>
                  <a:pt x="1688" y="7777"/>
                </a:lnTo>
                <a:lnTo>
                  <a:pt x="1725" y="7887"/>
                </a:lnTo>
                <a:lnTo>
                  <a:pt x="1835" y="7960"/>
                </a:lnTo>
                <a:lnTo>
                  <a:pt x="1908" y="8033"/>
                </a:lnTo>
                <a:lnTo>
                  <a:pt x="2055" y="8070"/>
                </a:lnTo>
                <a:lnTo>
                  <a:pt x="2165" y="8107"/>
                </a:lnTo>
                <a:lnTo>
                  <a:pt x="2275" y="8070"/>
                </a:lnTo>
                <a:lnTo>
                  <a:pt x="2532" y="7997"/>
                </a:lnTo>
                <a:lnTo>
                  <a:pt x="3045" y="8400"/>
                </a:lnTo>
                <a:lnTo>
                  <a:pt x="2642" y="8914"/>
                </a:lnTo>
                <a:lnTo>
                  <a:pt x="2312" y="9464"/>
                </a:lnTo>
                <a:lnTo>
                  <a:pt x="2018" y="10051"/>
                </a:lnTo>
                <a:lnTo>
                  <a:pt x="1871" y="10344"/>
                </a:lnTo>
                <a:lnTo>
                  <a:pt x="1798" y="10674"/>
                </a:lnTo>
                <a:lnTo>
                  <a:pt x="1725" y="10968"/>
                </a:lnTo>
                <a:lnTo>
                  <a:pt x="1688" y="11261"/>
                </a:lnTo>
                <a:lnTo>
                  <a:pt x="1688" y="11555"/>
                </a:lnTo>
                <a:lnTo>
                  <a:pt x="1725" y="11885"/>
                </a:lnTo>
                <a:lnTo>
                  <a:pt x="1798" y="12142"/>
                </a:lnTo>
                <a:lnTo>
                  <a:pt x="1908" y="12435"/>
                </a:lnTo>
                <a:lnTo>
                  <a:pt x="2055" y="12692"/>
                </a:lnTo>
                <a:lnTo>
                  <a:pt x="2238" y="12912"/>
                </a:lnTo>
                <a:lnTo>
                  <a:pt x="2495" y="13132"/>
                </a:lnTo>
                <a:lnTo>
                  <a:pt x="2788" y="13279"/>
                </a:lnTo>
                <a:lnTo>
                  <a:pt x="3045" y="13389"/>
                </a:lnTo>
                <a:lnTo>
                  <a:pt x="3375" y="13426"/>
                </a:lnTo>
                <a:lnTo>
                  <a:pt x="3669" y="13462"/>
                </a:lnTo>
                <a:lnTo>
                  <a:pt x="3999" y="13462"/>
                </a:lnTo>
                <a:lnTo>
                  <a:pt x="4292" y="13426"/>
                </a:lnTo>
                <a:lnTo>
                  <a:pt x="4586" y="13389"/>
                </a:lnTo>
                <a:lnTo>
                  <a:pt x="5026" y="13242"/>
                </a:lnTo>
                <a:lnTo>
                  <a:pt x="5503" y="13095"/>
                </a:lnTo>
                <a:lnTo>
                  <a:pt x="5906" y="12949"/>
                </a:lnTo>
                <a:lnTo>
                  <a:pt x="6346" y="12729"/>
                </a:lnTo>
                <a:lnTo>
                  <a:pt x="6530" y="13169"/>
                </a:lnTo>
                <a:lnTo>
                  <a:pt x="6713" y="13572"/>
                </a:lnTo>
                <a:lnTo>
                  <a:pt x="6970" y="13976"/>
                </a:lnTo>
                <a:lnTo>
                  <a:pt x="7227" y="14343"/>
                </a:lnTo>
                <a:lnTo>
                  <a:pt x="7153" y="14526"/>
                </a:lnTo>
                <a:lnTo>
                  <a:pt x="7117" y="14709"/>
                </a:lnTo>
                <a:lnTo>
                  <a:pt x="7153" y="14893"/>
                </a:lnTo>
                <a:lnTo>
                  <a:pt x="7227" y="15076"/>
                </a:lnTo>
                <a:lnTo>
                  <a:pt x="7337" y="15223"/>
                </a:lnTo>
                <a:lnTo>
                  <a:pt x="7484" y="15333"/>
                </a:lnTo>
                <a:lnTo>
                  <a:pt x="7630" y="15406"/>
                </a:lnTo>
                <a:lnTo>
                  <a:pt x="7777" y="15480"/>
                </a:lnTo>
                <a:lnTo>
                  <a:pt x="7924" y="15516"/>
                </a:lnTo>
                <a:lnTo>
                  <a:pt x="8107" y="15516"/>
                </a:lnTo>
                <a:lnTo>
                  <a:pt x="8254" y="15480"/>
                </a:lnTo>
                <a:lnTo>
                  <a:pt x="8437" y="15406"/>
                </a:lnTo>
                <a:lnTo>
                  <a:pt x="8474" y="15406"/>
                </a:lnTo>
                <a:lnTo>
                  <a:pt x="8804" y="15516"/>
                </a:lnTo>
                <a:lnTo>
                  <a:pt x="9171" y="15590"/>
                </a:lnTo>
                <a:lnTo>
                  <a:pt x="9501" y="15590"/>
                </a:lnTo>
                <a:lnTo>
                  <a:pt x="9868" y="15516"/>
                </a:lnTo>
                <a:lnTo>
                  <a:pt x="10161" y="15406"/>
                </a:lnTo>
                <a:lnTo>
                  <a:pt x="10418" y="15260"/>
                </a:lnTo>
                <a:lnTo>
                  <a:pt x="10675" y="15040"/>
                </a:lnTo>
                <a:lnTo>
                  <a:pt x="10858" y="14819"/>
                </a:lnTo>
                <a:lnTo>
                  <a:pt x="11042" y="14563"/>
                </a:lnTo>
                <a:lnTo>
                  <a:pt x="11188" y="14269"/>
                </a:lnTo>
                <a:lnTo>
                  <a:pt x="11299" y="13976"/>
                </a:lnTo>
                <a:lnTo>
                  <a:pt x="11409" y="13682"/>
                </a:lnTo>
                <a:lnTo>
                  <a:pt x="11519" y="13242"/>
                </a:lnTo>
                <a:lnTo>
                  <a:pt x="11629" y="12765"/>
                </a:lnTo>
                <a:lnTo>
                  <a:pt x="11665" y="12252"/>
                </a:lnTo>
                <a:lnTo>
                  <a:pt x="11702" y="11775"/>
                </a:lnTo>
                <a:lnTo>
                  <a:pt x="12619" y="11848"/>
                </a:lnTo>
                <a:lnTo>
                  <a:pt x="13499" y="11922"/>
                </a:lnTo>
                <a:lnTo>
                  <a:pt x="14416" y="11922"/>
                </a:lnTo>
                <a:lnTo>
                  <a:pt x="15297" y="11885"/>
                </a:lnTo>
                <a:lnTo>
                  <a:pt x="15333" y="11848"/>
                </a:lnTo>
                <a:lnTo>
                  <a:pt x="15333" y="11775"/>
                </a:lnTo>
                <a:lnTo>
                  <a:pt x="15590" y="11702"/>
                </a:lnTo>
                <a:lnTo>
                  <a:pt x="15884" y="11628"/>
                </a:lnTo>
                <a:lnTo>
                  <a:pt x="16140" y="11481"/>
                </a:lnTo>
                <a:lnTo>
                  <a:pt x="16397" y="11335"/>
                </a:lnTo>
                <a:lnTo>
                  <a:pt x="16507" y="11335"/>
                </a:lnTo>
                <a:lnTo>
                  <a:pt x="16544" y="11298"/>
                </a:lnTo>
                <a:lnTo>
                  <a:pt x="16581" y="11225"/>
                </a:lnTo>
                <a:lnTo>
                  <a:pt x="16544" y="10931"/>
                </a:lnTo>
                <a:lnTo>
                  <a:pt x="16471" y="10638"/>
                </a:lnTo>
                <a:lnTo>
                  <a:pt x="16397" y="10344"/>
                </a:lnTo>
                <a:lnTo>
                  <a:pt x="16287" y="10088"/>
                </a:lnTo>
                <a:lnTo>
                  <a:pt x="15994" y="9537"/>
                </a:lnTo>
                <a:lnTo>
                  <a:pt x="15627" y="9060"/>
                </a:lnTo>
                <a:lnTo>
                  <a:pt x="15223" y="8584"/>
                </a:lnTo>
                <a:lnTo>
                  <a:pt x="14783" y="8143"/>
                </a:lnTo>
                <a:lnTo>
                  <a:pt x="14306" y="7740"/>
                </a:lnTo>
                <a:lnTo>
                  <a:pt x="13793" y="7336"/>
                </a:lnTo>
                <a:lnTo>
                  <a:pt x="12949" y="6786"/>
                </a:lnTo>
                <a:lnTo>
                  <a:pt x="13353" y="6053"/>
                </a:lnTo>
                <a:lnTo>
                  <a:pt x="13720" y="5319"/>
                </a:lnTo>
                <a:lnTo>
                  <a:pt x="14050" y="4549"/>
                </a:lnTo>
                <a:lnTo>
                  <a:pt x="14306" y="3778"/>
                </a:lnTo>
                <a:lnTo>
                  <a:pt x="14306" y="3632"/>
                </a:lnTo>
                <a:lnTo>
                  <a:pt x="14453" y="3522"/>
                </a:lnTo>
                <a:lnTo>
                  <a:pt x="14600" y="3375"/>
                </a:lnTo>
                <a:lnTo>
                  <a:pt x="14747" y="3155"/>
                </a:lnTo>
                <a:lnTo>
                  <a:pt x="14820" y="2935"/>
                </a:lnTo>
                <a:lnTo>
                  <a:pt x="14820" y="2678"/>
                </a:lnTo>
                <a:lnTo>
                  <a:pt x="14747" y="2421"/>
                </a:lnTo>
                <a:lnTo>
                  <a:pt x="14637" y="2238"/>
                </a:lnTo>
                <a:lnTo>
                  <a:pt x="14490" y="2054"/>
                </a:lnTo>
                <a:lnTo>
                  <a:pt x="14270" y="1944"/>
                </a:lnTo>
                <a:lnTo>
                  <a:pt x="14160" y="1908"/>
                </a:lnTo>
                <a:lnTo>
                  <a:pt x="14013" y="1908"/>
                </a:lnTo>
                <a:lnTo>
                  <a:pt x="13830" y="1944"/>
                </a:lnTo>
                <a:lnTo>
                  <a:pt x="13683" y="2018"/>
                </a:lnTo>
                <a:lnTo>
                  <a:pt x="13536" y="2091"/>
                </a:lnTo>
                <a:lnTo>
                  <a:pt x="13389" y="2201"/>
                </a:lnTo>
                <a:lnTo>
                  <a:pt x="12949" y="2128"/>
                </a:lnTo>
                <a:lnTo>
                  <a:pt x="12472" y="2164"/>
                </a:lnTo>
                <a:lnTo>
                  <a:pt x="12032" y="2201"/>
                </a:lnTo>
                <a:lnTo>
                  <a:pt x="11592" y="2274"/>
                </a:lnTo>
                <a:lnTo>
                  <a:pt x="11115" y="2421"/>
                </a:lnTo>
                <a:lnTo>
                  <a:pt x="10675" y="2568"/>
                </a:lnTo>
                <a:lnTo>
                  <a:pt x="10271" y="2751"/>
                </a:lnTo>
                <a:lnTo>
                  <a:pt x="9831" y="2971"/>
                </a:lnTo>
                <a:lnTo>
                  <a:pt x="9611" y="3081"/>
                </a:lnTo>
                <a:lnTo>
                  <a:pt x="9208" y="2421"/>
                </a:lnTo>
                <a:lnTo>
                  <a:pt x="8767" y="1761"/>
                </a:lnTo>
                <a:lnTo>
                  <a:pt x="8254" y="1137"/>
                </a:lnTo>
                <a:lnTo>
                  <a:pt x="7740" y="550"/>
                </a:lnTo>
                <a:lnTo>
                  <a:pt x="7630" y="477"/>
                </a:lnTo>
                <a:lnTo>
                  <a:pt x="7520" y="477"/>
                </a:lnTo>
                <a:lnTo>
                  <a:pt x="7117" y="624"/>
                </a:lnTo>
                <a:lnTo>
                  <a:pt x="6713" y="807"/>
                </a:lnTo>
                <a:lnTo>
                  <a:pt x="6640" y="844"/>
                </a:lnTo>
                <a:lnTo>
                  <a:pt x="6603" y="881"/>
                </a:lnTo>
                <a:lnTo>
                  <a:pt x="6640" y="991"/>
                </a:lnTo>
                <a:lnTo>
                  <a:pt x="6677" y="1064"/>
                </a:lnTo>
                <a:lnTo>
                  <a:pt x="6787" y="1064"/>
                </a:lnTo>
                <a:lnTo>
                  <a:pt x="7153" y="1027"/>
                </a:lnTo>
                <a:lnTo>
                  <a:pt x="7484" y="991"/>
                </a:lnTo>
                <a:lnTo>
                  <a:pt x="7960" y="1541"/>
                </a:lnTo>
                <a:lnTo>
                  <a:pt x="8401" y="2091"/>
                </a:lnTo>
                <a:lnTo>
                  <a:pt x="8841" y="2715"/>
                </a:lnTo>
                <a:lnTo>
                  <a:pt x="9208" y="3301"/>
                </a:lnTo>
                <a:lnTo>
                  <a:pt x="8511" y="3742"/>
                </a:lnTo>
                <a:lnTo>
                  <a:pt x="7850" y="4219"/>
                </a:lnTo>
                <a:lnTo>
                  <a:pt x="6603" y="3668"/>
                </a:lnTo>
                <a:lnTo>
                  <a:pt x="5980" y="3412"/>
                </a:lnTo>
                <a:lnTo>
                  <a:pt x="5319" y="3191"/>
                </a:lnTo>
                <a:lnTo>
                  <a:pt x="5393" y="2788"/>
                </a:lnTo>
                <a:lnTo>
                  <a:pt x="5466" y="2384"/>
                </a:lnTo>
                <a:lnTo>
                  <a:pt x="5576" y="1981"/>
                </a:lnTo>
                <a:lnTo>
                  <a:pt x="5723" y="1577"/>
                </a:lnTo>
                <a:lnTo>
                  <a:pt x="5906" y="1211"/>
                </a:lnTo>
                <a:lnTo>
                  <a:pt x="6126" y="844"/>
                </a:lnTo>
                <a:lnTo>
                  <a:pt x="6383" y="514"/>
                </a:lnTo>
                <a:lnTo>
                  <a:pt x="6640" y="184"/>
                </a:lnTo>
                <a:lnTo>
                  <a:pt x="6677" y="110"/>
                </a:lnTo>
                <a:lnTo>
                  <a:pt x="6677" y="37"/>
                </a:lnTo>
                <a:lnTo>
                  <a:pt x="6603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757" name="Google Shape;757;p15"/>
          <p:cNvSpPr/>
          <p:nvPr/>
        </p:nvSpPr>
        <p:spPr>
          <a:xfrm>
            <a:off x="-35016" y="4075593"/>
            <a:ext cx="339602" cy="400617"/>
          </a:xfrm>
          <a:custGeom>
            <a:avLst/>
            <a:gdLst/>
            <a:ahLst/>
            <a:cxnLst/>
            <a:rect l="l" t="t" r="r" b="b"/>
            <a:pathLst>
              <a:path w="9391" h="11079" extrusionOk="0">
                <a:moveTo>
                  <a:pt x="4916" y="441"/>
                </a:moveTo>
                <a:lnTo>
                  <a:pt x="5026" y="477"/>
                </a:lnTo>
                <a:lnTo>
                  <a:pt x="5099" y="551"/>
                </a:lnTo>
                <a:lnTo>
                  <a:pt x="5099" y="771"/>
                </a:lnTo>
                <a:lnTo>
                  <a:pt x="5026" y="954"/>
                </a:lnTo>
                <a:lnTo>
                  <a:pt x="4953" y="1064"/>
                </a:lnTo>
                <a:lnTo>
                  <a:pt x="4842" y="1138"/>
                </a:lnTo>
                <a:lnTo>
                  <a:pt x="4732" y="1174"/>
                </a:lnTo>
                <a:lnTo>
                  <a:pt x="4622" y="1138"/>
                </a:lnTo>
                <a:lnTo>
                  <a:pt x="4366" y="1028"/>
                </a:lnTo>
                <a:lnTo>
                  <a:pt x="4439" y="917"/>
                </a:lnTo>
                <a:lnTo>
                  <a:pt x="4439" y="771"/>
                </a:lnTo>
                <a:lnTo>
                  <a:pt x="4402" y="697"/>
                </a:lnTo>
                <a:lnTo>
                  <a:pt x="4366" y="661"/>
                </a:lnTo>
                <a:lnTo>
                  <a:pt x="4476" y="551"/>
                </a:lnTo>
                <a:lnTo>
                  <a:pt x="4622" y="477"/>
                </a:lnTo>
                <a:lnTo>
                  <a:pt x="4769" y="441"/>
                </a:lnTo>
                <a:close/>
                <a:moveTo>
                  <a:pt x="3375" y="6493"/>
                </a:moveTo>
                <a:lnTo>
                  <a:pt x="3375" y="6530"/>
                </a:lnTo>
                <a:lnTo>
                  <a:pt x="3339" y="6530"/>
                </a:lnTo>
                <a:lnTo>
                  <a:pt x="3375" y="6493"/>
                </a:lnTo>
                <a:close/>
                <a:moveTo>
                  <a:pt x="4292" y="6933"/>
                </a:moveTo>
                <a:lnTo>
                  <a:pt x="4256" y="7007"/>
                </a:lnTo>
                <a:lnTo>
                  <a:pt x="4219" y="6970"/>
                </a:lnTo>
                <a:lnTo>
                  <a:pt x="4292" y="6933"/>
                </a:lnTo>
                <a:close/>
                <a:moveTo>
                  <a:pt x="5209" y="4219"/>
                </a:moveTo>
                <a:lnTo>
                  <a:pt x="5429" y="4329"/>
                </a:lnTo>
                <a:lnTo>
                  <a:pt x="5649" y="4439"/>
                </a:lnTo>
                <a:lnTo>
                  <a:pt x="5686" y="4549"/>
                </a:lnTo>
                <a:lnTo>
                  <a:pt x="5723" y="4586"/>
                </a:lnTo>
                <a:lnTo>
                  <a:pt x="5796" y="4586"/>
                </a:lnTo>
                <a:lnTo>
                  <a:pt x="6016" y="4879"/>
                </a:lnTo>
                <a:lnTo>
                  <a:pt x="6163" y="5173"/>
                </a:lnTo>
                <a:lnTo>
                  <a:pt x="6200" y="5503"/>
                </a:lnTo>
                <a:lnTo>
                  <a:pt x="6200" y="5833"/>
                </a:lnTo>
                <a:lnTo>
                  <a:pt x="6090" y="6126"/>
                </a:lnTo>
                <a:lnTo>
                  <a:pt x="5943" y="6420"/>
                </a:lnTo>
                <a:lnTo>
                  <a:pt x="5796" y="6603"/>
                </a:lnTo>
                <a:lnTo>
                  <a:pt x="5649" y="6750"/>
                </a:lnTo>
                <a:lnTo>
                  <a:pt x="5649" y="6713"/>
                </a:lnTo>
                <a:lnTo>
                  <a:pt x="5649" y="6566"/>
                </a:lnTo>
                <a:lnTo>
                  <a:pt x="5649" y="6383"/>
                </a:lnTo>
                <a:lnTo>
                  <a:pt x="5613" y="6346"/>
                </a:lnTo>
                <a:lnTo>
                  <a:pt x="5576" y="6310"/>
                </a:lnTo>
                <a:lnTo>
                  <a:pt x="5539" y="6310"/>
                </a:lnTo>
                <a:lnTo>
                  <a:pt x="5503" y="6346"/>
                </a:lnTo>
                <a:lnTo>
                  <a:pt x="5393" y="6493"/>
                </a:lnTo>
                <a:lnTo>
                  <a:pt x="5356" y="6676"/>
                </a:lnTo>
                <a:lnTo>
                  <a:pt x="5319" y="6933"/>
                </a:lnTo>
                <a:lnTo>
                  <a:pt x="5099" y="7007"/>
                </a:lnTo>
                <a:lnTo>
                  <a:pt x="5099" y="6860"/>
                </a:lnTo>
                <a:lnTo>
                  <a:pt x="5099" y="6713"/>
                </a:lnTo>
                <a:lnTo>
                  <a:pt x="5136" y="6566"/>
                </a:lnTo>
                <a:lnTo>
                  <a:pt x="5209" y="6456"/>
                </a:lnTo>
                <a:lnTo>
                  <a:pt x="5246" y="6420"/>
                </a:lnTo>
                <a:lnTo>
                  <a:pt x="5209" y="6383"/>
                </a:lnTo>
                <a:lnTo>
                  <a:pt x="5173" y="6346"/>
                </a:lnTo>
                <a:lnTo>
                  <a:pt x="5136" y="6346"/>
                </a:lnTo>
                <a:lnTo>
                  <a:pt x="4953" y="6456"/>
                </a:lnTo>
                <a:lnTo>
                  <a:pt x="4842" y="6640"/>
                </a:lnTo>
                <a:lnTo>
                  <a:pt x="4769" y="6823"/>
                </a:lnTo>
                <a:lnTo>
                  <a:pt x="4769" y="7043"/>
                </a:lnTo>
                <a:lnTo>
                  <a:pt x="4696" y="7043"/>
                </a:lnTo>
                <a:lnTo>
                  <a:pt x="4659" y="7007"/>
                </a:lnTo>
                <a:lnTo>
                  <a:pt x="4622" y="6970"/>
                </a:lnTo>
                <a:lnTo>
                  <a:pt x="4586" y="6970"/>
                </a:lnTo>
                <a:lnTo>
                  <a:pt x="5026" y="6016"/>
                </a:lnTo>
                <a:lnTo>
                  <a:pt x="5026" y="5943"/>
                </a:lnTo>
                <a:lnTo>
                  <a:pt x="4989" y="5906"/>
                </a:lnTo>
                <a:lnTo>
                  <a:pt x="4953" y="5906"/>
                </a:lnTo>
                <a:lnTo>
                  <a:pt x="4916" y="5943"/>
                </a:lnTo>
                <a:lnTo>
                  <a:pt x="4402" y="6750"/>
                </a:lnTo>
                <a:lnTo>
                  <a:pt x="4366" y="6676"/>
                </a:lnTo>
                <a:lnTo>
                  <a:pt x="4329" y="6640"/>
                </a:lnTo>
                <a:lnTo>
                  <a:pt x="4256" y="6640"/>
                </a:lnTo>
                <a:lnTo>
                  <a:pt x="4439" y="6236"/>
                </a:lnTo>
                <a:lnTo>
                  <a:pt x="4659" y="5796"/>
                </a:lnTo>
                <a:lnTo>
                  <a:pt x="4696" y="5759"/>
                </a:lnTo>
                <a:lnTo>
                  <a:pt x="4659" y="5723"/>
                </a:lnTo>
                <a:lnTo>
                  <a:pt x="4586" y="5723"/>
                </a:lnTo>
                <a:lnTo>
                  <a:pt x="4182" y="6273"/>
                </a:lnTo>
                <a:lnTo>
                  <a:pt x="3999" y="6566"/>
                </a:lnTo>
                <a:lnTo>
                  <a:pt x="3852" y="6860"/>
                </a:lnTo>
                <a:lnTo>
                  <a:pt x="3669" y="6786"/>
                </a:lnTo>
                <a:lnTo>
                  <a:pt x="3779" y="6750"/>
                </a:lnTo>
                <a:lnTo>
                  <a:pt x="3852" y="6640"/>
                </a:lnTo>
                <a:lnTo>
                  <a:pt x="3889" y="6566"/>
                </a:lnTo>
                <a:lnTo>
                  <a:pt x="3889" y="6420"/>
                </a:lnTo>
                <a:lnTo>
                  <a:pt x="3889" y="6383"/>
                </a:lnTo>
                <a:lnTo>
                  <a:pt x="3815" y="6383"/>
                </a:lnTo>
                <a:lnTo>
                  <a:pt x="3999" y="6163"/>
                </a:lnTo>
                <a:lnTo>
                  <a:pt x="4512" y="5539"/>
                </a:lnTo>
                <a:lnTo>
                  <a:pt x="4512" y="5466"/>
                </a:lnTo>
                <a:lnTo>
                  <a:pt x="4476" y="5429"/>
                </a:lnTo>
                <a:lnTo>
                  <a:pt x="4402" y="5429"/>
                </a:lnTo>
                <a:lnTo>
                  <a:pt x="3779" y="6016"/>
                </a:lnTo>
                <a:lnTo>
                  <a:pt x="3632" y="6126"/>
                </a:lnTo>
                <a:lnTo>
                  <a:pt x="3595" y="6090"/>
                </a:lnTo>
                <a:lnTo>
                  <a:pt x="3559" y="6090"/>
                </a:lnTo>
                <a:lnTo>
                  <a:pt x="3485" y="6126"/>
                </a:lnTo>
                <a:lnTo>
                  <a:pt x="3669" y="5869"/>
                </a:lnTo>
                <a:lnTo>
                  <a:pt x="3889" y="5649"/>
                </a:lnTo>
                <a:lnTo>
                  <a:pt x="4146" y="5466"/>
                </a:lnTo>
                <a:lnTo>
                  <a:pt x="4402" y="5283"/>
                </a:lnTo>
                <a:lnTo>
                  <a:pt x="4439" y="5246"/>
                </a:lnTo>
                <a:lnTo>
                  <a:pt x="4402" y="5209"/>
                </a:lnTo>
                <a:lnTo>
                  <a:pt x="4402" y="5173"/>
                </a:lnTo>
                <a:lnTo>
                  <a:pt x="4329" y="5136"/>
                </a:lnTo>
                <a:lnTo>
                  <a:pt x="3962" y="5319"/>
                </a:lnTo>
                <a:lnTo>
                  <a:pt x="3632" y="5539"/>
                </a:lnTo>
                <a:lnTo>
                  <a:pt x="3339" y="5796"/>
                </a:lnTo>
                <a:lnTo>
                  <a:pt x="3082" y="6126"/>
                </a:lnTo>
                <a:lnTo>
                  <a:pt x="3045" y="6016"/>
                </a:lnTo>
                <a:lnTo>
                  <a:pt x="3082" y="5980"/>
                </a:lnTo>
                <a:lnTo>
                  <a:pt x="3339" y="5613"/>
                </a:lnTo>
                <a:lnTo>
                  <a:pt x="3632" y="5283"/>
                </a:lnTo>
                <a:lnTo>
                  <a:pt x="3962" y="4952"/>
                </a:lnTo>
                <a:lnTo>
                  <a:pt x="4292" y="4659"/>
                </a:lnTo>
                <a:lnTo>
                  <a:pt x="4292" y="4622"/>
                </a:lnTo>
                <a:lnTo>
                  <a:pt x="4256" y="4586"/>
                </a:lnTo>
                <a:lnTo>
                  <a:pt x="4219" y="4586"/>
                </a:lnTo>
                <a:lnTo>
                  <a:pt x="3925" y="4732"/>
                </a:lnTo>
                <a:lnTo>
                  <a:pt x="3632" y="4879"/>
                </a:lnTo>
                <a:lnTo>
                  <a:pt x="3375" y="5099"/>
                </a:lnTo>
                <a:lnTo>
                  <a:pt x="3155" y="5356"/>
                </a:lnTo>
                <a:lnTo>
                  <a:pt x="3228" y="5209"/>
                </a:lnTo>
                <a:lnTo>
                  <a:pt x="3339" y="5062"/>
                </a:lnTo>
                <a:lnTo>
                  <a:pt x="3559" y="4842"/>
                </a:lnTo>
                <a:lnTo>
                  <a:pt x="3852" y="4622"/>
                </a:lnTo>
                <a:lnTo>
                  <a:pt x="4146" y="4476"/>
                </a:lnTo>
                <a:lnTo>
                  <a:pt x="4402" y="4366"/>
                </a:lnTo>
                <a:lnTo>
                  <a:pt x="4659" y="4292"/>
                </a:lnTo>
                <a:lnTo>
                  <a:pt x="4953" y="4219"/>
                </a:lnTo>
                <a:close/>
                <a:moveTo>
                  <a:pt x="807" y="8767"/>
                </a:moveTo>
                <a:lnTo>
                  <a:pt x="807" y="8841"/>
                </a:lnTo>
                <a:lnTo>
                  <a:pt x="844" y="8914"/>
                </a:lnTo>
                <a:lnTo>
                  <a:pt x="918" y="8951"/>
                </a:lnTo>
                <a:lnTo>
                  <a:pt x="1138" y="8951"/>
                </a:lnTo>
                <a:lnTo>
                  <a:pt x="1211" y="8987"/>
                </a:lnTo>
                <a:lnTo>
                  <a:pt x="1321" y="8987"/>
                </a:lnTo>
                <a:lnTo>
                  <a:pt x="1321" y="9061"/>
                </a:lnTo>
                <a:lnTo>
                  <a:pt x="1321" y="9097"/>
                </a:lnTo>
                <a:lnTo>
                  <a:pt x="1248" y="9171"/>
                </a:lnTo>
                <a:lnTo>
                  <a:pt x="1174" y="9207"/>
                </a:lnTo>
                <a:lnTo>
                  <a:pt x="954" y="9244"/>
                </a:lnTo>
                <a:lnTo>
                  <a:pt x="844" y="9207"/>
                </a:lnTo>
                <a:lnTo>
                  <a:pt x="697" y="9134"/>
                </a:lnTo>
                <a:lnTo>
                  <a:pt x="587" y="9061"/>
                </a:lnTo>
                <a:lnTo>
                  <a:pt x="551" y="8951"/>
                </a:lnTo>
                <a:lnTo>
                  <a:pt x="661" y="8841"/>
                </a:lnTo>
                <a:lnTo>
                  <a:pt x="807" y="8767"/>
                </a:lnTo>
                <a:close/>
                <a:moveTo>
                  <a:pt x="8511" y="8657"/>
                </a:moveTo>
                <a:lnTo>
                  <a:pt x="8621" y="8694"/>
                </a:lnTo>
                <a:lnTo>
                  <a:pt x="8731" y="8731"/>
                </a:lnTo>
                <a:lnTo>
                  <a:pt x="8841" y="8804"/>
                </a:lnTo>
                <a:lnTo>
                  <a:pt x="8951" y="8877"/>
                </a:lnTo>
                <a:lnTo>
                  <a:pt x="8987" y="8987"/>
                </a:lnTo>
                <a:lnTo>
                  <a:pt x="9024" y="9097"/>
                </a:lnTo>
                <a:lnTo>
                  <a:pt x="9024" y="9134"/>
                </a:lnTo>
                <a:lnTo>
                  <a:pt x="8987" y="9134"/>
                </a:lnTo>
                <a:lnTo>
                  <a:pt x="8877" y="9097"/>
                </a:lnTo>
                <a:lnTo>
                  <a:pt x="8804" y="9134"/>
                </a:lnTo>
                <a:lnTo>
                  <a:pt x="8731" y="9171"/>
                </a:lnTo>
                <a:lnTo>
                  <a:pt x="8621" y="9281"/>
                </a:lnTo>
                <a:lnTo>
                  <a:pt x="8474" y="9354"/>
                </a:lnTo>
                <a:lnTo>
                  <a:pt x="8327" y="9318"/>
                </a:lnTo>
                <a:lnTo>
                  <a:pt x="8254" y="9244"/>
                </a:lnTo>
                <a:lnTo>
                  <a:pt x="8217" y="9171"/>
                </a:lnTo>
                <a:lnTo>
                  <a:pt x="8217" y="9024"/>
                </a:lnTo>
                <a:lnTo>
                  <a:pt x="8254" y="8841"/>
                </a:lnTo>
                <a:lnTo>
                  <a:pt x="8254" y="8694"/>
                </a:lnTo>
                <a:lnTo>
                  <a:pt x="8511" y="8657"/>
                </a:lnTo>
                <a:close/>
                <a:moveTo>
                  <a:pt x="5026" y="9501"/>
                </a:moveTo>
                <a:lnTo>
                  <a:pt x="5063" y="9574"/>
                </a:lnTo>
                <a:lnTo>
                  <a:pt x="4989" y="9538"/>
                </a:lnTo>
                <a:lnTo>
                  <a:pt x="5026" y="9501"/>
                </a:lnTo>
                <a:close/>
                <a:moveTo>
                  <a:pt x="4696" y="9868"/>
                </a:moveTo>
                <a:lnTo>
                  <a:pt x="4953" y="9941"/>
                </a:lnTo>
                <a:lnTo>
                  <a:pt x="4916" y="10014"/>
                </a:lnTo>
                <a:lnTo>
                  <a:pt x="4879" y="10271"/>
                </a:lnTo>
                <a:lnTo>
                  <a:pt x="4842" y="10308"/>
                </a:lnTo>
                <a:lnTo>
                  <a:pt x="4549" y="10308"/>
                </a:lnTo>
                <a:lnTo>
                  <a:pt x="4439" y="10235"/>
                </a:lnTo>
                <a:lnTo>
                  <a:pt x="4329" y="10125"/>
                </a:lnTo>
                <a:lnTo>
                  <a:pt x="4292" y="10051"/>
                </a:lnTo>
                <a:lnTo>
                  <a:pt x="4256" y="9941"/>
                </a:lnTo>
                <a:lnTo>
                  <a:pt x="4329" y="9904"/>
                </a:lnTo>
                <a:lnTo>
                  <a:pt x="4439" y="9868"/>
                </a:lnTo>
                <a:close/>
                <a:moveTo>
                  <a:pt x="4806" y="0"/>
                </a:moveTo>
                <a:lnTo>
                  <a:pt x="4622" y="37"/>
                </a:lnTo>
                <a:lnTo>
                  <a:pt x="4476" y="110"/>
                </a:lnTo>
                <a:lnTo>
                  <a:pt x="4292" y="147"/>
                </a:lnTo>
                <a:lnTo>
                  <a:pt x="4146" y="257"/>
                </a:lnTo>
                <a:lnTo>
                  <a:pt x="3999" y="367"/>
                </a:lnTo>
                <a:lnTo>
                  <a:pt x="3889" y="477"/>
                </a:lnTo>
                <a:lnTo>
                  <a:pt x="3779" y="624"/>
                </a:lnTo>
                <a:lnTo>
                  <a:pt x="3705" y="807"/>
                </a:lnTo>
                <a:lnTo>
                  <a:pt x="3669" y="954"/>
                </a:lnTo>
                <a:lnTo>
                  <a:pt x="3669" y="1138"/>
                </a:lnTo>
                <a:lnTo>
                  <a:pt x="3705" y="1321"/>
                </a:lnTo>
                <a:lnTo>
                  <a:pt x="3815" y="1578"/>
                </a:lnTo>
                <a:lnTo>
                  <a:pt x="3999" y="1761"/>
                </a:lnTo>
                <a:lnTo>
                  <a:pt x="4182" y="1871"/>
                </a:lnTo>
                <a:lnTo>
                  <a:pt x="4402" y="1945"/>
                </a:lnTo>
                <a:lnTo>
                  <a:pt x="4366" y="2055"/>
                </a:lnTo>
                <a:lnTo>
                  <a:pt x="4329" y="2165"/>
                </a:lnTo>
                <a:lnTo>
                  <a:pt x="4329" y="2531"/>
                </a:lnTo>
                <a:lnTo>
                  <a:pt x="4329" y="2898"/>
                </a:lnTo>
                <a:lnTo>
                  <a:pt x="4329" y="3522"/>
                </a:lnTo>
                <a:lnTo>
                  <a:pt x="4329" y="3669"/>
                </a:lnTo>
                <a:lnTo>
                  <a:pt x="4366" y="3779"/>
                </a:lnTo>
                <a:lnTo>
                  <a:pt x="4072" y="3925"/>
                </a:lnTo>
                <a:lnTo>
                  <a:pt x="3815" y="4109"/>
                </a:lnTo>
                <a:lnTo>
                  <a:pt x="3742" y="4182"/>
                </a:lnTo>
                <a:lnTo>
                  <a:pt x="3742" y="4255"/>
                </a:lnTo>
                <a:lnTo>
                  <a:pt x="3522" y="4402"/>
                </a:lnTo>
                <a:lnTo>
                  <a:pt x="3339" y="4549"/>
                </a:lnTo>
                <a:lnTo>
                  <a:pt x="3155" y="4696"/>
                </a:lnTo>
                <a:lnTo>
                  <a:pt x="3008" y="4879"/>
                </a:lnTo>
                <a:lnTo>
                  <a:pt x="2862" y="5062"/>
                </a:lnTo>
                <a:lnTo>
                  <a:pt x="2752" y="5283"/>
                </a:lnTo>
                <a:lnTo>
                  <a:pt x="2678" y="5503"/>
                </a:lnTo>
                <a:lnTo>
                  <a:pt x="2642" y="5686"/>
                </a:lnTo>
                <a:lnTo>
                  <a:pt x="2642" y="5906"/>
                </a:lnTo>
                <a:lnTo>
                  <a:pt x="2678" y="6126"/>
                </a:lnTo>
                <a:lnTo>
                  <a:pt x="2752" y="6346"/>
                </a:lnTo>
                <a:lnTo>
                  <a:pt x="2825" y="6566"/>
                </a:lnTo>
                <a:lnTo>
                  <a:pt x="2898" y="6676"/>
                </a:lnTo>
                <a:lnTo>
                  <a:pt x="2421" y="7080"/>
                </a:lnTo>
                <a:lnTo>
                  <a:pt x="1908" y="7447"/>
                </a:lnTo>
                <a:lnTo>
                  <a:pt x="1431" y="7850"/>
                </a:lnTo>
                <a:lnTo>
                  <a:pt x="1211" y="8070"/>
                </a:lnTo>
                <a:lnTo>
                  <a:pt x="991" y="8327"/>
                </a:lnTo>
                <a:lnTo>
                  <a:pt x="771" y="8364"/>
                </a:lnTo>
                <a:lnTo>
                  <a:pt x="624" y="8327"/>
                </a:lnTo>
                <a:lnTo>
                  <a:pt x="477" y="8327"/>
                </a:lnTo>
                <a:lnTo>
                  <a:pt x="367" y="8364"/>
                </a:lnTo>
                <a:lnTo>
                  <a:pt x="257" y="8437"/>
                </a:lnTo>
                <a:lnTo>
                  <a:pt x="184" y="8511"/>
                </a:lnTo>
                <a:lnTo>
                  <a:pt x="111" y="8584"/>
                </a:lnTo>
                <a:lnTo>
                  <a:pt x="37" y="8804"/>
                </a:lnTo>
                <a:lnTo>
                  <a:pt x="0" y="9061"/>
                </a:lnTo>
                <a:lnTo>
                  <a:pt x="0" y="9318"/>
                </a:lnTo>
                <a:lnTo>
                  <a:pt x="74" y="9538"/>
                </a:lnTo>
                <a:lnTo>
                  <a:pt x="257" y="9684"/>
                </a:lnTo>
                <a:lnTo>
                  <a:pt x="477" y="9831"/>
                </a:lnTo>
                <a:lnTo>
                  <a:pt x="697" y="9904"/>
                </a:lnTo>
                <a:lnTo>
                  <a:pt x="954" y="9941"/>
                </a:lnTo>
                <a:lnTo>
                  <a:pt x="1174" y="9904"/>
                </a:lnTo>
                <a:lnTo>
                  <a:pt x="1431" y="9868"/>
                </a:lnTo>
                <a:lnTo>
                  <a:pt x="1651" y="9794"/>
                </a:lnTo>
                <a:lnTo>
                  <a:pt x="1798" y="9648"/>
                </a:lnTo>
                <a:lnTo>
                  <a:pt x="1908" y="9574"/>
                </a:lnTo>
                <a:lnTo>
                  <a:pt x="1945" y="9464"/>
                </a:lnTo>
                <a:lnTo>
                  <a:pt x="1981" y="9354"/>
                </a:lnTo>
                <a:lnTo>
                  <a:pt x="1981" y="9207"/>
                </a:lnTo>
                <a:lnTo>
                  <a:pt x="1908" y="8987"/>
                </a:lnTo>
                <a:lnTo>
                  <a:pt x="1798" y="8767"/>
                </a:lnTo>
                <a:lnTo>
                  <a:pt x="1651" y="8584"/>
                </a:lnTo>
                <a:lnTo>
                  <a:pt x="1431" y="8437"/>
                </a:lnTo>
                <a:lnTo>
                  <a:pt x="1394" y="8437"/>
                </a:lnTo>
                <a:lnTo>
                  <a:pt x="1578" y="8254"/>
                </a:lnTo>
                <a:lnTo>
                  <a:pt x="1761" y="8070"/>
                </a:lnTo>
                <a:lnTo>
                  <a:pt x="2165" y="7777"/>
                </a:lnTo>
                <a:lnTo>
                  <a:pt x="2421" y="7557"/>
                </a:lnTo>
                <a:lnTo>
                  <a:pt x="2642" y="7337"/>
                </a:lnTo>
                <a:lnTo>
                  <a:pt x="2862" y="7080"/>
                </a:lnTo>
                <a:lnTo>
                  <a:pt x="3008" y="6786"/>
                </a:lnTo>
                <a:lnTo>
                  <a:pt x="3118" y="6897"/>
                </a:lnTo>
                <a:lnTo>
                  <a:pt x="3302" y="7043"/>
                </a:lnTo>
                <a:lnTo>
                  <a:pt x="3632" y="7227"/>
                </a:lnTo>
                <a:lnTo>
                  <a:pt x="3999" y="7337"/>
                </a:lnTo>
                <a:lnTo>
                  <a:pt x="4366" y="7410"/>
                </a:lnTo>
                <a:lnTo>
                  <a:pt x="4439" y="7410"/>
                </a:lnTo>
                <a:lnTo>
                  <a:pt x="4402" y="7887"/>
                </a:lnTo>
                <a:lnTo>
                  <a:pt x="4402" y="8364"/>
                </a:lnTo>
                <a:lnTo>
                  <a:pt x="4439" y="9318"/>
                </a:lnTo>
                <a:lnTo>
                  <a:pt x="4256" y="9391"/>
                </a:lnTo>
                <a:lnTo>
                  <a:pt x="4109" y="9464"/>
                </a:lnTo>
                <a:lnTo>
                  <a:pt x="3999" y="9574"/>
                </a:lnTo>
                <a:lnTo>
                  <a:pt x="3925" y="9684"/>
                </a:lnTo>
                <a:lnTo>
                  <a:pt x="3889" y="9794"/>
                </a:lnTo>
                <a:lnTo>
                  <a:pt x="3852" y="9941"/>
                </a:lnTo>
                <a:lnTo>
                  <a:pt x="3815" y="10125"/>
                </a:lnTo>
                <a:lnTo>
                  <a:pt x="3852" y="10271"/>
                </a:lnTo>
                <a:lnTo>
                  <a:pt x="3925" y="10565"/>
                </a:lnTo>
                <a:lnTo>
                  <a:pt x="4072" y="10821"/>
                </a:lnTo>
                <a:lnTo>
                  <a:pt x="4182" y="10895"/>
                </a:lnTo>
                <a:lnTo>
                  <a:pt x="4329" y="10968"/>
                </a:lnTo>
                <a:lnTo>
                  <a:pt x="4439" y="11042"/>
                </a:lnTo>
                <a:lnTo>
                  <a:pt x="4586" y="11078"/>
                </a:lnTo>
                <a:lnTo>
                  <a:pt x="4879" y="11078"/>
                </a:lnTo>
                <a:lnTo>
                  <a:pt x="5173" y="11005"/>
                </a:lnTo>
                <a:lnTo>
                  <a:pt x="5283" y="10932"/>
                </a:lnTo>
                <a:lnTo>
                  <a:pt x="5393" y="10821"/>
                </a:lnTo>
                <a:lnTo>
                  <a:pt x="5466" y="10711"/>
                </a:lnTo>
                <a:lnTo>
                  <a:pt x="5503" y="10601"/>
                </a:lnTo>
                <a:lnTo>
                  <a:pt x="5576" y="10308"/>
                </a:lnTo>
                <a:lnTo>
                  <a:pt x="5539" y="10051"/>
                </a:lnTo>
                <a:lnTo>
                  <a:pt x="5503" y="9904"/>
                </a:lnTo>
                <a:lnTo>
                  <a:pt x="5393" y="9794"/>
                </a:lnTo>
                <a:lnTo>
                  <a:pt x="5319" y="9684"/>
                </a:lnTo>
                <a:lnTo>
                  <a:pt x="5173" y="9611"/>
                </a:lnTo>
                <a:lnTo>
                  <a:pt x="5136" y="9428"/>
                </a:lnTo>
                <a:lnTo>
                  <a:pt x="5099" y="9354"/>
                </a:lnTo>
                <a:lnTo>
                  <a:pt x="4842" y="9354"/>
                </a:lnTo>
                <a:lnTo>
                  <a:pt x="4806" y="8474"/>
                </a:lnTo>
                <a:lnTo>
                  <a:pt x="4806" y="7960"/>
                </a:lnTo>
                <a:lnTo>
                  <a:pt x="4769" y="7447"/>
                </a:lnTo>
                <a:lnTo>
                  <a:pt x="5136" y="7410"/>
                </a:lnTo>
                <a:lnTo>
                  <a:pt x="5503" y="7300"/>
                </a:lnTo>
                <a:lnTo>
                  <a:pt x="5833" y="7117"/>
                </a:lnTo>
                <a:lnTo>
                  <a:pt x="6126" y="6860"/>
                </a:lnTo>
                <a:lnTo>
                  <a:pt x="6200" y="6786"/>
                </a:lnTo>
                <a:lnTo>
                  <a:pt x="6310" y="6933"/>
                </a:lnTo>
                <a:lnTo>
                  <a:pt x="6493" y="7080"/>
                </a:lnTo>
                <a:lnTo>
                  <a:pt x="6677" y="7190"/>
                </a:lnTo>
                <a:lnTo>
                  <a:pt x="6860" y="7300"/>
                </a:lnTo>
                <a:lnTo>
                  <a:pt x="7043" y="7630"/>
                </a:lnTo>
                <a:lnTo>
                  <a:pt x="7263" y="7997"/>
                </a:lnTo>
                <a:lnTo>
                  <a:pt x="7557" y="8437"/>
                </a:lnTo>
                <a:lnTo>
                  <a:pt x="7667" y="8584"/>
                </a:lnTo>
                <a:lnTo>
                  <a:pt x="7557" y="8767"/>
                </a:lnTo>
                <a:lnTo>
                  <a:pt x="7484" y="8951"/>
                </a:lnTo>
                <a:lnTo>
                  <a:pt x="7447" y="9097"/>
                </a:lnTo>
                <a:lnTo>
                  <a:pt x="7447" y="9281"/>
                </a:lnTo>
                <a:lnTo>
                  <a:pt x="7484" y="9428"/>
                </a:lnTo>
                <a:lnTo>
                  <a:pt x="7520" y="9611"/>
                </a:lnTo>
                <a:lnTo>
                  <a:pt x="7594" y="9758"/>
                </a:lnTo>
                <a:lnTo>
                  <a:pt x="7704" y="9904"/>
                </a:lnTo>
                <a:lnTo>
                  <a:pt x="7850" y="10014"/>
                </a:lnTo>
                <a:lnTo>
                  <a:pt x="7960" y="10125"/>
                </a:lnTo>
                <a:lnTo>
                  <a:pt x="8107" y="10161"/>
                </a:lnTo>
                <a:lnTo>
                  <a:pt x="8254" y="10198"/>
                </a:lnTo>
                <a:lnTo>
                  <a:pt x="8547" y="10198"/>
                </a:lnTo>
                <a:lnTo>
                  <a:pt x="8694" y="10125"/>
                </a:lnTo>
                <a:lnTo>
                  <a:pt x="8877" y="10051"/>
                </a:lnTo>
                <a:lnTo>
                  <a:pt x="9098" y="9831"/>
                </a:lnTo>
                <a:lnTo>
                  <a:pt x="9281" y="9538"/>
                </a:lnTo>
                <a:lnTo>
                  <a:pt x="9354" y="9391"/>
                </a:lnTo>
                <a:lnTo>
                  <a:pt x="9391" y="9244"/>
                </a:lnTo>
                <a:lnTo>
                  <a:pt x="9391" y="9061"/>
                </a:lnTo>
                <a:lnTo>
                  <a:pt x="9391" y="8914"/>
                </a:lnTo>
                <a:lnTo>
                  <a:pt x="9318" y="8767"/>
                </a:lnTo>
                <a:lnTo>
                  <a:pt x="9244" y="8621"/>
                </a:lnTo>
                <a:lnTo>
                  <a:pt x="9134" y="8511"/>
                </a:lnTo>
                <a:lnTo>
                  <a:pt x="8987" y="8437"/>
                </a:lnTo>
                <a:lnTo>
                  <a:pt x="8841" y="8364"/>
                </a:lnTo>
                <a:lnTo>
                  <a:pt x="8694" y="8327"/>
                </a:lnTo>
                <a:lnTo>
                  <a:pt x="8364" y="8290"/>
                </a:lnTo>
                <a:lnTo>
                  <a:pt x="8180" y="8290"/>
                </a:lnTo>
                <a:lnTo>
                  <a:pt x="7997" y="8364"/>
                </a:lnTo>
                <a:lnTo>
                  <a:pt x="7924" y="8217"/>
                </a:lnTo>
                <a:lnTo>
                  <a:pt x="7814" y="8070"/>
                </a:lnTo>
                <a:lnTo>
                  <a:pt x="7557" y="7667"/>
                </a:lnTo>
                <a:lnTo>
                  <a:pt x="7300" y="7300"/>
                </a:lnTo>
                <a:lnTo>
                  <a:pt x="7227" y="7153"/>
                </a:lnTo>
                <a:lnTo>
                  <a:pt x="7153" y="7007"/>
                </a:lnTo>
                <a:lnTo>
                  <a:pt x="7043" y="6933"/>
                </a:lnTo>
                <a:lnTo>
                  <a:pt x="6897" y="6897"/>
                </a:lnTo>
                <a:lnTo>
                  <a:pt x="6640" y="6750"/>
                </a:lnTo>
                <a:lnTo>
                  <a:pt x="6346" y="6530"/>
                </a:lnTo>
                <a:lnTo>
                  <a:pt x="6530" y="6236"/>
                </a:lnTo>
                <a:lnTo>
                  <a:pt x="6603" y="5869"/>
                </a:lnTo>
                <a:lnTo>
                  <a:pt x="6603" y="5503"/>
                </a:lnTo>
                <a:lnTo>
                  <a:pt x="6567" y="5173"/>
                </a:lnTo>
                <a:lnTo>
                  <a:pt x="6456" y="4842"/>
                </a:lnTo>
                <a:lnTo>
                  <a:pt x="6310" y="4586"/>
                </a:lnTo>
                <a:lnTo>
                  <a:pt x="6126" y="4329"/>
                </a:lnTo>
                <a:lnTo>
                  <a:pt x="5870" y="4109"/>
                </a:lnTo>
                <a:lnTo>
                  <a:pt x="5613" y="3962"/>
                </a:lnTo>
                <a:lnTo>
                  <a:pt x="5356" y="3815"/>
                </a:lnTo>
                <a:lnTo>
                  <a:pt x="5026" y="3742"/>
                </a:lnTo>
                <a:lnTo>
                  <a:pt x="4732" y="3742"/>
                </a:lnTo>
                <a:lnTo>
                  <a:pt x="4732" y="3522"/>
                </a:lnTo>
                <a:lnTo>
                  <a:pt x="4696" y="2678"/>
                </a:lnTo>
                <a:lnTo>
                  <a:pt x="4732" y="2385"/>
                </a:lnTo>
                <a:lnTo>
                  <a:pt x="4696" y="2165"/>
                </a:lnTo>
                <a:lnTo>
                  <a:pt x="4659" y="1981"/>
                </a:lnTo>
                <a:lnTo>
                  <a:pt x="4842" y="1945"/>
                </a:lnTo>
                <a:lnTo>
                  <a:pt x="5063" y="1871"/>
                </a:lnTo>
                <a:lnTo>
                  <a:pt x="5246" y="1761"/>
                </a:lnTo>
                <a:lnTo>
                  <a:pt x="5393" y="1651"/>
                </a:lnTo>
                <a:lnTo>
                  <a:pt x="5539" y="1468"/>
                </a:lnTo>
                <a:lnTo>
                  <a:pt x="5613" y="1284"/>
                </a:lnTo>
                <a:lnTo>
                  <a:pt x="5686" y="1101"/>
                </a:lnTo>
                <a:lnTo>
                  <a:pt x="5686" y="844"/>
                </a:lnTo>
                <a:lnTo>
                  <a:pt x="5613" y="624"/>
                </a:lnTo>
                <a:lnTo>
                  <a:pt x="5503" y="404"/>
                </a:lnTo>
                <a:lnTo>
                  <a:pt x="5466" y="257"/>
                </a:lnTo>
                <a:lnTo>
                  <a:pt x="5429" y="184"/>
                </a:lnTo>
                <a:lnTo>
                  <a:pt x="5356" y="147"/>
                </a:lnTo>
                <a:lnTo>
                  <a:pt x="5209" y="147"/>
                </a:lnTo>
                <a:lnTo>
                  <a:pt x="5063" y="110"/>
                </a:lnTo>
                <a:lnTo>
                  <a:pt x="4989" y="37"/>
                </a:lnTo>
                <a:lnTo>
                  <a:pt x="4806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758" name="Google Shape;758;p15"/>
          <p:cNvSpPr/>
          <p:nvPr/>
        </p:nvSpPr>
        <p:spPr>
          <a:xfrm>
            <a:off x="721258" y="4998019"/>
            <a:ext cx="463059" cy="177962"/>
          </a:xfrm>
          <a:custGeom>
            <a:avLst/>
            <a:gdLst/>
            <a:ahLst/>
            <a:cxnLst/>
            <a:rect l="l" t="t" r="r" b="b"/>
            <a:pathLst>
              <a:path w="16325" h="6274" extrusionOk="0">
                <a:moveTo>
                  <a:pt x="14710" y="1"/>
                </a:moveTo>
                <a:lnTo>
                  <a:pt x="14527" y="74"/>
                </a:lnTo>
                <a:lnTo>
                  <a:pt x="14380" y="147"/>
                </a:lnTo>
                <a:lnTo>
                  <a:pt x="14270" y="221"/>
                </a:lnTo>
                <a:lnTo>
                  <a:pt x="14270" y="257"/>
                </a:lnTo>
                <a:lnTo>
                  <a:pt x="14197" y="221"/>
                </a:lnTo>
                <a:lnTo>
                  <a:pt x="14087" y="221"/>
                </a:lnTo>
                <a:lnTo>
                  <a:pt x="14013" y="294"/>
                </a:lnTo>
                <a:lnTo>
                  <a:pt x="13977" y="331"/>
                </a:lnTo>
                <a:lnTo>
                  <a:pt x="13977" y="441"/>
                </a:lnTo>
                <a:lnTo>
                  <a:pt x="14013" y="551"/>
                </a:lnTo>
                <a:lnTo>
                  <a:pt x="14050" y="587"/>
                </a:lnTo>
                <a:lnTo>
                  <a:pt x="14123" y="624"/>
                </a:lnTo>
                <a:lnTo>
                  <a:pt x="14343" y="624"/>
                </a:lnTo>
                <a:lnTo>
                  <a:pt x="14527" y="551"/>
                </a:lnTo>
                <a:lnTo>
                  <a:pt x="14710" y="477"/>
                </a:lnTo>
                <a:lnTo>
                  <a:pt x="14894" y="441"/>
                </a:lnTo>
                <a:lnTo>
                  <a:pt x="14967" y="477"/>
                </a:lnTo>
                <a:lnTo>
                  <a:pt x="15004" y="514"/>
                </a:lnTo>
                <a:lnTo>
                  <a:pt x="14967" y="587"/>
                </a:lnTo>
                <a:lnTo>
                  <a:pt x="14930" y="661"/>
                </a:lnTo>
                <a:lnTo>
                  <a:pt x="14747" y="881"/>
                </a:lnTo>
                <a:lnTo>
                  <a:pt x="14123" y="1725"/>
                </a:lnTo>
                <a:lnTo>
                  <a:pt x="14123" y="1798"/>
                </a:lnTo>
                <a:lnTo>
                  <a:pt x="14087" y="1871"/>
                </a:lnTo>
                <a:lnTo>
                  <a:pt x="14123" y="1981"/>
                </a:lnTo>
                <a:lnTo>
                  <a:pt x="14233" y="2055"/>
                </a:lnTo>
                <a:lnTo>
                  <a:pt x="14343" y="2091"/>
                </a:lnTo>
                <a:lnTo>
                  <a:pt x="14820" y="2091"/>
                </a:lnTo>
                <a:lnTo>
                  <a:pt x="15260" y="2055"/>
                </a:lnTo>
                <a:lnTo>
                  <a:pt x="15774" y="1945"/>
                </a:lnTo>
                <a:lnTo>
                  <a:pt x="16031" y="1871"/>
                </a:lnTo>
                <a:lnTo>
                  <a:pt x="16251" y="1761"/>
                </a:lnTo>
                <a:lnTo>
                  <a:pt x="16324" y="1651"/>
                </a:lnTo>
                <a:lnTo>
                  <a:pt x="16324" y="1541"/>
                </a:lnTo>
                <a:lnTo>
                  <a:pt x="16288" y="1468"/>
                </a:lnTo>
                <a:lnTo>
                  <a:pt x="16214" y="1431"/>
                </a:lnTo>
                <a:lnTo>
                  <a:pt x="16141" y="1394"/>
                </a:lnTo>
                <a:lnTo>
                  <a:pt x="15957" y="1431"/>
                </a:lnTo>
                <a:lnTo>
                  <a:pt x="15774" y="1468"/>
                </a:lnTo>
                <a:lnTo>
                  <a:pt x="15370" y="1541"/>
                </a:lnTo>
                <a:lnTo>
                  <a:pt x="14820" y="1615"/>
                </a:lnTo>
                <a:lnTo>
                  <a:pt x="14820" y="1615"/>
                </a:lnTo>
                <a:lnTo>
                  <a:pt x="15260" y="1028"/>
                </a:lnTo>
                <a:lnTo>
                  <a:pt x="15370" y="844"/>
                </a:lnTo>
                <a:lnTo>
                  <a:pt x="15481" y="698"/>
                </a:lnTo>
                <a:lnTo>
                  <a:pt x="15517" y="477"/>
                </a:lnTo>
                <a:lnTo>
                  <a:pt x="15517" y="404"/>
                </a:lnTo>
                <a:lnTo>
                  <a:pt x="15481" y="294"/>
                </a:lnTo>
                <a:lnTo>
                  <a:pt x="15370" y="184"/>
                </a:lnTo>
                <a:lnTo>
                  <a:pt x="15224" y="74"/>
                </a:lnTo>
                <a:lnTo>
                  <a:pt x="15077" y="37"/>
                </a:lnTo>
                <a:lnTo>
                  <a:pt x="14894" y="1"/>
                </a:lnTo>
                <a:close/>
                <a:moveTo>
                  <a:pt x="6604" y="2788"/>
                </a:moveTo>
                <a:lnTo>
                  <a:pt x="6163" y="2898"/>
                </a:lnTo>
                <a:lnTo>
                  <a:pt x="5576" y="2972"/>
                </a:lnTo>
                <a:lnTo>
                  <a:pt x="5283" y="3045"/>
                </a:lnTo>
                <a:lnTo>
                  <a:pt x="4990" y="3118"/>
                </a:lnTo>
                <a:lnTo>
                  <a:pt x="4953" y="3155"/>
                </a:lnTo>
                <a:lnTo>
                  <a:pt x="4880" y="3229"/>
                </a:lnTo>
                <a:lnTo>
                  <a:pt x="4880" y="3302"/>
                </a:lnTo>
                <a:lnTo>
                  <a:pt x="4880" y="3339"/>
                </a:lnTo>
                <a:lnTo>
                  <a:pt x="4880" y="3412"/>
                </a:lnTo>
                <a:lnTo>
                  <a:pt x="4916" y="3485"/>
                </a:lnTo>
                <a:lnTo>
                  <a:pt x="4990" y="3522"/>
                </a:lnTo>
                <a:lnTo>
                  <a:pt x="5063" y="3522"/>
                </a:lnTo>
                <a:lnTo>
                  <a:pt x="5613" y="3485"/>
                </a:lnTo>
                <a:lnTo>
                  <a:pt x="6163" y="3412"/>
                </a:lnTo>
                <a:lnTo>
                  <a:pt x="6640" y="3339"/>
                </a:lnTo>
                <a:lnTo>
                  <a:pt x="6860" y="3265"/>
                </a:lnTo>
                <a:lnTo>
                  <a:pt x="6970" y="3192"/>
                </a:lnTo>
                <a:lnTo>
                  <a:pt x="7044" y="3118"/>
                </a:lnTo>
                <a:lnTo>
                  <a:pt x="7044" y="3008"/>
                </a:lnTo>
                <a:lnTo>
                  <a:pt x="7044" y="2972"/>
                </a:lnTo>
                <a:lnTo>
                  <a:pt x="7007" y="2898"/>
                </a:lnTo>
                <a:lnTo>
                  <a:pt x="6897" y="2862"/>
                </a:lnTo>
                <a:lnTo>
                  <a:pt x="6824" y="2825"/>
                </a:lnTo>
                <a:lnTo>
                  <a:pt x="6604" y="2788"/>
                </a:lnTo>
                <a:close/>
                <a:moveTo>
                  <a:pt x="13500" y="1945"/>
                </a:moveTo>
                <a:lnTo>
                  <a:pt x="13280" y="1981"/>
                </a:lnTo>
                <a:lnTo>
                  <a:pt x="13060" y="2018"/>
                </a:lnTo>
                <a:lnTo>
                  <a:pt x="12876" y="2055"/>
                </a:lnTo>
                <a:lnTo>
                  <a:pt x="12693" y="2201"/>
                </a:lnTo>
                <a:lnTo>
                  <a:pt x="12546" y="2275"/>
                </a:lnTo>
                <a:lnTo>
                  <a:pt x="12436" y="2422"/>
                </a:lnTo>
                <a:lnTo>
                  <a:pt x="12289" y="2678"/>
                </a:lnTo>
                <a:lnTo>
                  <a:pt x="12179" y="3008"/>
                </a:lnTo>
                <a:lnTo>
                  <a:pt x="12179" y="3339"/>
                </a:lnTo>
                <a:lnTo>
                  <a:pt x="12179" y="3522"/>
                </a:lnTo>
                <a:lnTo>
                  <a:pt x="12216" y="3669"/>
                </a:lnTo>
                <a:lnTo>
                  <a:pt x="12289" y="3815"/>
                </a:lnTo>
                <a:lnTo>
                  <a:pt x="12363" y="3962"/>
                </a:lnTo>
                <a:lnTo>
                  <a:pt x="12473" y="4109"/>
                </a:lnTo>
                <a:lnTo>
                  <a:pt x="12583" y="4219"/>
                </a:lnTo>
                <a:lnTo>
                  <a:pt x="12729" y="4292"/>
                </a:lnTo>
                <a:lnTo>
                  <a:pt x="12876" y="4366"/>
                </a:lnTo>
                <a:lnTo>
                  <a:pt x="12986" y="4402"/>
                </a:lnTo>
                <a:lnTo>
                  <a:pt x="13096" y="4402"/>
                </a:lnTo>
                <a:lnTo>
                  <a:pt x="13353" y="4329"/>
                </a:lnTo>
                <a:lnTo>
                  <a:pt x="13757" y="4146"/>
                </a:lnTo>
                <a:lnTo>
                  <a:pt x="14197" y="3999"/>
                </a:lnTo>
                <a:lnTo>
                  <a:pt x="14417" y="3852"/>
                </a:lnTo>
                <a:lnTo>
                  <a:pt x="14564" y="3705"/>
                </a:lnTo>
                <a:lnTo>
                  <a:pt x="14600" y="3632"/>
                </a:lnTo>
                <a:lnTo>
                  <a:pt x="14564" y="3559"/>
                </a:lnTo>
                <a:lnTo>
                  <a:pt x="14527" y="3485"/>
                </a:lnTo>
                <a:lnTo>
                  <a:pt x="14453" y="3449"/>
                </a:lnTo>
                <a:lnTo>
                  <a:pt x="14343" y="3412"/>
                </a:lnTo>
                <a:lnTo>
                  <a:pt x="14197" y="3449"/>
                </a:lnTo>
                <a:lnTo>
                  <a:pt x="13940" y="3522"/>
                </a:lnTo>
                <a:lnTo>
                  <a:pt x="13426" y="3742"/>
                </a:lnTo>
                <a:lnTo>
                  <a:pt x="13280" y="3815"/>
                </a:lnTo>
                <a:lnTo>
                  <a:pt x="13133" y="3852"/>
                </a:lnTo>
                <a:lnTo>
                  <a:pt x="12986" y="3852"/>
                </a:lnTo>
                <a:lnTo>
                  <a:pt x="12839" y="3779"/>
                </a:lnTo>
                <a:lnTo>
                  <a:pt x="12766" y="3669"/>
                </a:lnTo>
                <a:lnTo>
                  <a:pt x="12729" y="3559"/>
                </a:lnTo>
                <a:lnTo>
                  <a:pt x="12656" y="3339"/>
                </a:lnTo>
                <a:lnTo>
                  <a:pt x="12656" y="3118"/>
                </a:lnTo>
                <a:lnTo>
                  <a:pt x="12729" y="2898"/>
                </a:lnTo>
                <a:lnTo>
                  <a:pt x="12839" y="2715"/>
                </a:lnTo>
                <a:lnTo>
                  <a:pt x="12986" y="2532"/>
                </a:lnTo>
                <a:lnTo>
                  <a:pt x="13133" y="2458"/>
                </a:lnTo>
                <a:lnTo>
                  <a:pt x="13280" y="2422"/>
                </a:lnTo>
                <a:lnTo>
                  <a:pt x="13610" y="2385"/>
                </a:lnTo>
                <a:lnTo>
                  <a:pt x="13940" y="2348"/>
                </a:lnTo>
                <a:lnTo>
                  <a:pt x="14307" y="2348"/>
                </a:lnTo>
                <a:lnTo>
                  <a:pt x="14307" y="2311"/>
                </a:lnTo>
                <a:lnTo>
                  <a:pt x="14307" y="2275"/>
                </a:lnTo>
                <a:lnTo>
                  <a:pt x="14307" y="2238"/>
                </a:lnTo>
                <a:lnTo>
                  <a:pt x="14123" y="2128"/>
                </a:lnTo>
                <a:lnTo>
                  <a:pt x="13903" y="2055"/>
                </a:lnTo>
                <a:lnTo>
                  <a:pt x="13720" y="1981"/>
                </a:lnTo>
                <a:lnTo>
                  <a:pt x="13500" y="1945"/>
                </a:lnTo>
                <a:close/>
                <a:moveTo>
                  <a:pt x="6787" y="4182"/>
                </a:moveTo>
                <a:lnTo>
                  <a:pt x="6347" y="4292"/>
                </a:lnTo>
                <a:lnTo>
                  <a:pt x="5907" y="4366"/>
                </a:lnTo>
                <a:lnTo>
                  <a:pt x="5466" y="4439"/>
                </a:lnTo>
                <a:lnTo>
                  <a:pt x="5063" y="4549"/>
                </a:lnTo>
                <a:lnTo>
                  <a:pt x="4990" y="4622"/>
                </a:lnTo>
                <a:lnTo>
                  <a:pt x="4953" y="4696"/>
                </a:lnTo>
                <a:lnTo>
                  <a:pt x="4953" y="4806"/>
                </a:lnTo>
                <a:lnTo>
                  <a:pt x="5063" y="4843"/>
                </a:lnTo>
                <a:lnTo>
                  <a:pt x="5283" y="4879"/>
                </a:lnTo>
                <a:lnTo>
                  <a:pt x="5980" y="4879"/>
                </a:lnTo>
                <a:lnTo>
                  <a:pt x="6457" y="4769"/>
                </a:lnTo>
                <a:lnTo>
                  <a:pt x="6897" y="4659"/>
                </a:lnTo>
                <a:lnTo>
                  <a:pt x="6970" y="4622"/>
                </a:lnTo>
                <a:lnTo>
                  <a:pt x="7044" y="4586"/>
                </a:lnTo>
                <a:lnTo>
                  <a:pt x="7080" y="4512"/>
                </a:lnTo>
                <a:lnTo>
                  <a:pt x="7117" y="4439"/>
                </a:lnTo>
                <a:lnTo>
                  <a:pt x="7080" y="4292"/>
                </a:lnTo>
                <a:lnTo>
                  <a:pt x="7007" y="4219"/>
                </a:lnTo>
                <a:lnTo>
                  <a:pt x="6934" y="4182"/>
                </a:lnTo>
                <a:close/>
                <a:moveTo>
                  <a:pt x="11079" y="2055"/>
                </a:moveTo>
                <a:lnTo>
                  <a:pt x="10785" y="2091"/>
                </a:lnTo>
                <a:lnTo>
                  <a:pt x="10565" y="2165"/>
                </a:lnTo>
                <a:lnTo>
                  <a:pt x="10382" y="2311"/>
                </a:lnTo>
                <a:lnTo>
                  <a:pt x="10235" y="2495"/>
                </a:lnTo>
                <a:lnTo>
                  <a:pt x="10198" y="2385"/>
                </a:lnTo>
                <a:lnTo>
                  <a:pt x="10088" y="2348"/>
                </a:lnTo>
                <a:lnTo>
                  <a:pt x="9942" y="2311"/>
                </a:lnTo>
                <a:lnTo>
                  <a:pt x="9611" y="2311"/>
                </a:lnTo>
                <a:lnTo>
                  <a:pt x="9501" y="2348"/>
                </a:lnTo>
                <a:lnTo>
                  <a:pt x="9208" y="2495"/>
                </a:lnTo>
                <a:lnTo>
                  <a:pt x="8988" y="2678"/>
                </a:lnTo>
                <a:lnTo>
                  <a:pt x="8951" y="2568"/>
                </a:lnTo>
                <a:lnTo>
                  <a:pt x="8915" y="2532"/>
                </a:lnTo>
                <a:lnTo>
                  <a:pt x="8878" y="2532"/>
                </a:lnTo>
                <a:lnTo>
                  <a:pt x="8804" y="2568"/>
                </a:lnTo>
                <a:lnTo>
                  <a:pt x="8731" y="2752"/>
                </a:lnTo>
                <a:lnTo>
                  <a:pt x="8658" y="2935"/>
                </a:lnTo>
                <a:lnTo>
                  <a:pt x="8621" y="3339"/>
                </a:lnTo>
                <a:lnTo>
                  <a:pt x="8584" y="3705"/>
                </a:lnTo>
                <a:lnTo>
                  <a:pt x="8621" y="4072"/>
                </a:lnTo>
                <a:lnTo>
                  <a:pt x="8694" y="4439"/>
                </a:lnTo>
                <a:lnTo>
                  <a:pt x="8768" y="4806"/>
                </a:lnTo>
                <a:lnTo>
                  <a:pt x="8804" y="4879"/>
                </a:lnTo>
                <a:lnTo>
                  <a:pt x="8878" y="4953"/>
                </a:lnTo>
                <a:lnTo>
                  <a:pt x="8951" y="4989"/>
                </a:lnTo>
                <a:lnTo>
                  <a:pt x="9061" y="4953"/>
                </a:lnTo>
                <a:lnTo>
                  <a:pt x="9135" y="4916"/>
                </a:lnTo>
                <a:lnTo>
                  <a:pt x="9208" y="4879"/>
                </a:lnTo>
                <a:lnTo>
                  <a:pt x="9245" y="4769"/>
                </a:lnTo>
                <a:lnTo>
                  <a:pt x="9208" y="4659"/>
                </a:lnTo>
                <a:lnTo>
                  <a:pt x="9135" y="4182"/>
                </a:lnTo>
                <a:lnTo>
                  <a:pt x="9098" y="3669"/>
                </a:lnTo>
                <a:lnTo>
                  <a:pt x="9135" y="3339"/>
                </a:lnTo>
                <a:lnTo>
                  <a:pt x="9208" y="3118"/>
                </a:lnTo>
                <a:lnTo>
                  <a:pt x="9391" y="2972"/>
                </a:lnTo>
                <a:lnTo>
                  <a:pt x="9575" y="2825"/>
                </a:lnTo>
                <a:lnTo>
                  <a:pt x="9795" y="2788"/>
                </a:lnTo>
                <a:lnTo>
                  <a:pt x="9868" y="4072"/>
                </a:lnTo>
                <a:lnTo>
                  <a:pt x="9905" y="4146"/>
                </a:lnTo>
                <a:lnTo>
                  <a:pt x="9942" y="4219"/>
                </a:lnTo>
                <a:lnTo>
                  <a:pt x="10015" y="4292"/>
                </a:lnTo>
                <a:lnTo>
                  <a:pt x="10125" y="4292"/>
                </a:lnTo>
                <a:lnTo>
                  <a:pt x="10198" y="4329"/>
                </a:lnTo>
                <a:lnTo>
                  <a:pt x="10272" y="4292"/>
                </a:lnTo>
                <a:lnTo>
                  <a:pt x="10308" y="4219"/>
                </a:lnTo>
                <a:lnTo>
                  <a:pt x="10345" y="4146"/>
                </a:lnTo>
                <a:lnTo>
                  <a:pt x="10455" y="3559"/>
                </a:lnTo>
                <a:lnTo>
                  <a:pt x="10565" y="3008"/>
                </a:lnTo>
                <a:lnTo>
                  <a:pt x="10602" y="2862"/>
                </a:lnTo>
                <a:lnTo>
                  <a:pt x="10675" y="2752"/>
                </a:lnTo>
                <a:lnTo>
                  <a:pt x="10785" y="2642"/>
                </a:lnTo>
                <a:lnTo>
                  <a:pt x="10895" y="2568"/>
                </a:lnTo>
                <a:lnTo>
                  <a:pt x="11079" y="2568"/>
                </a:lnTo>
                <a:lnTo>
                  <a:pt x="11115" y="2642"/>
                </a:lnTo>
                <a:lnTo>
                  <a:pt x="11115" y="2752"/>
                </a:lnTo>
                <a:lnTo>
                  <a:pt x="11115" y="2862"/>
                </a:lnTo>
                <a:lnTo>
                  <a:pt x="11189" y="3449"/>
                </a:lnTo>
                <a:lnTo>
                  <a:pt x="11299" y="4036"/>
                </a:lnTo>
                <a:lnTo>
                  <a:pt x="11372" y="4256"/>
                </a:lnTo>
                <a:lnTo>
                  <a:pt x="11446" y="4512"/>
                </a:lnTo>
                <a:lnTo>
                  <a:pt x="11556" y="4732"/>
                </a:lnTo>
                <a:lnTo>
                  <a:pt x="11629" y="4806"/>
                </a:lnTo>
                <a:lnTo>
                  <a:pt x="11739" y="4843"/>
                </a:lnTo>
                <a:lnTo>
                  <a:pt x="11849" y="4843"/>
                </a:lnTo>
                <a:lnTo>
                  <a:pt x="11922" y="4806"/>
                </a:lnTo>
                <a:lnTo>
                  <a:pt x="11996" y="4769"/>
                </a:lnTo>
                <a:lnTo>
                  <a:pt x="12032" y="4696"/>
                </a:lnTo>
                <a:lnTo>
                  <a:pt x="12069" y="4586"/>
                </a:lnTo>
                <a:lnTo>
                  <a:pt x="11996" y="4476"/>
                </a:lnTo>
                <a:lnTo>
                  <a:pt x="11922" y="4402"/>
                </a:lnTo>
                <a:lnTo>
                  <a:pt x="11886" y="4256"/>
                </a:lnTo>
                <a:lnTo>
                  <a:pt x="11812" y="4072"/>
                </a:lnTo>
                <a:lnTo>
                  <a:pt x="11776" y="3779"/>
                </a:lnTo>
                <a:lnTo>
                  <a:pt x="11666" y="3339"/>
                </a:lnTo>
                <a:lnTo>
                  <a:pt x="11629" y="2862"/>
                </a:lnTo>
                <a:lnTo>
                  <a:pt x="11629" y="2532"/>
                </a:lnTo>
                <a:lnTo>
                  <a:pt x="11592" y="2385"/>
                </a:lnTo>
                <a:lnTo>
                  <a:pt x="11482" y="2275"/>
                </a:lnTo>
                <a:lnTo>
                  <a:pt x="11299" y="2128"/>
                </a:lnTo>
                <a:lnTo>
                  <a:pt x="11189" y="2091"/>
                </a:lnTo>
                <a:lnTo>
                  <a:pt x="11079" y="2055"/>
                </a:lnTo>
                <a:close/>
                <a:moveTo>
                  <a:pt x="2715" y="1138"/>
                </a:moveTo>
                <a:lnTo>
                  <a:pt x="2569" y="1174"/>
                </a:lnTo>
                <a:lnTo>
                  <a:pt x="2422" y="1284"/>
                </a:lnTo>
                <a:lnTo>
                  <a:pt x="2385" y="1358"/>
                </a:lnTo>
                <a:lnTo>
                  <a:pt x="2165" y="1284"/>
                </a:lnTo>
                <a:lnTo>
                  <a:pt x="1762" y="1284"/>
                </a:lnTo>
                <a:lnTo>
                  <a:pt x="1542" y="1358"/>
                </a:lnTo>
                <a:lnTo>
                  <a:pt x="771" y="1504"/>
                </a:lnTo>
                <a:lnTo>
                  <a:pt x="368" y="1651"/>
                </a:lnTo>
                <a:lnTo>
                  <a:pt x="184" y="1725"/>
                </a:lnTo>
                <a:lnTo>
                  <a:pt x="38" y="1835"/>
                </a:lnTo>
                <a:lnTo>
                  <a:pt x="1" y="1908"/>
                </a:lnTo>
                <a:lnTo>
                  <a:pt x="1" y="1981"/>
                </a:lnTo>
                <a:lnTo>
                  <a:pt x="38" y="2018"/>
                </a:lnTo>
                <a:lnTo>
                  <a:pt x="111" y="2055"/>
                </a:lnTo>
                <a:lnTo>
                  <a:pt x="74" y="2348"/>
                </a:lnTo>
                <a:lnTo>
                  <a:pt x="74" y="2642"/>
                </a:lnTo>
                <a:lnTo>
                  <a:pt x="74" y="3705"/>
                </a:lnTo>
                <a:lnTo>
                  <a:pt x="111" y="4843"/>
                </a:lnTo>
                <a:lnTo>
                  <a:pt x="148" y="5980"/>
                </a:lnTo>
                <a:lnTo>
                  <a:pt x="184" y="6090"/>
                </a:lnTo>
                <a:lnTo>
                  <a:pt x="294" y="6200"/>
                </a:lnTo>
                <a:lnTo>
                  <a:pt x="404" y="6236"/>
                </a:lnTo>
                <a:lnTo>
                  <a:pt x="514" y="6200"/>
                </a:lnTo>
                <a:lnTo>
                  <a:pt x="624" y="6236"/>
                </a:lnTo>
                <a:lnTo>
                  <a:pt x="845" y="6273"/>
                </a:lnTo>
                <a:lnTo>
                  <a:pt x="1028" y="6236"/>
                </a:lnTo>
                <a:lnTo>
                  <a:pt x="1395" y="6163"/>
                </a:lnTo>
                <a:lnTo>
                  <a:pt x="2385" y="5980"/>
                </a:lnTo>
                <a:lnTo>
                  <a:pt x="2605" y="5943"/>
                </a:lnTo>
                <a:lnTo>
                  <a:pt x="2752" y="5906"/>
                </a:lnTo>
                <a:lnTo>
                  <a:pt x="2899" y="5833"/>
                </a:lnTo>
                <a:lnTo>
                  <a:pt x="2972" y="5686"/>
                </a:lnTo>
                <a:lnTo>
                  <a:pt x="2972" y="5576"/>
                </a:lnTo>
                <a:lnTo>
                  <a:pt x="2935" y="5503"/>
                </a:lnTo>
                <a:lnTo>
                  <a:pt x="2825" y="5429"/>
                </a:lnTo>
                <a:lnTo>
                  <a:pt x="2679" y="5393"/>
                </a:lnTo>
                <a:lnTo>
                  <a:pt x="2532" y="5393"/>
                </a:lnTo>
                <a:lnTo>
                  <a:pt x="2385" y="5429"/>
                </a:lnTo>
                <a:lnTo>
                  <a:pt x="2055" y="5503"/>
                </a:lnTo>
                <a:lnTo>
                  <a:pt x="1762" y="5576"/>
                </a:lnTo>
                <a:lnTo>
                  <a:pt x="1028" y="5723"/>
                </a:lnTo>
                <a:lnTo>
                  <a:pt x="698" y="5796"/>
                </a:lnTo>
                <a:lnTo>
                  <a:pt x="661" y="4953"/>
                </a:lnTo>
                <a:lnTo>
                  <a:pt x="624" y="4109"/>
                </a:lnTo>
                <a:lnTo>
                  <a:pt x="845" y="4109"/>
                </a:lnTo>
                <a:lnTo>
                  <a:pt x="1028" y="4072"/>
                </a:lnTo>
                <a:lnTo>
                  <a:pt x="1431" y="3962"/>
                </a:lnTo>
                <a:lnTo>
                  <a:pt x="2459" y="3742"/>
                </a:lnTo>
                <a:lnTo>
                  <a:pt x="2495" y="3779"/>
                </a:lnTo>
                <a:lnTo>
                  <a:pt x="2605" y="3779"/>
                </a:lnTo>
                <a:lnTo>
                  <a:pt x="2679" y="3742"/>
                </a:lnTo>
                <a:lnTo>
                  <a:pt x="2752" y="3705"/>
                </a:lnTo>
                <a:lnTo>
                  <a:pt x="2789" y="3669"/>
                </a:lnTo>
                <a:lnTo>
                  <a:pt x="2862" y="3559"/>
                </a:lnTo>
                <a:lnTo>
                  <a:pt x="2899" y="3485"/>
                </a:lnTo>
                <a:lnTo>
                  <a:pt x="2899" y="3412"/>
                </a:lnTo>
                <a:lnTo>
                  <a:pt x="2862" y="3339"/>
                </a:lnTo>
                <a:lnTo>
                  <a:pt x="2825" y="3265"/>
                </a:lnTo>
                <a:lnTo>
                  <a:pt x="2715" y="3155"/>
                </a:lnTo>
                <a:lnTo>
                  <a:pt x="2532" y="3155"/>
                </a:lnTo>
                <a:lnTo>
                  <a:pt x="1431" y="3449"/>
                </a:lnTo>
                <a:lnTo>
                  <a:pt x="1028" y="3522"/>
                </a:lnTo>
                <a:lnTo>
                  <a:pt x="808" y="3595"/>
                </a:lnTo>
                <a:lnTo>
                  <a:pt x="624" y="3632"/>
                </a:lnTo>
                <a:lnTo>
                  <a:pt x="588" y="2788"/>
                </a:lnTo>
                <a:lnTo>
                  <a:pt x="588" y="2458"/>
                </a:lnTo>
                <a:lnTo>
                  <a:pt x="551" y="2091"/>
                </a:lnTo>
                <a:lnTo>
                  <a:pt x="1065" y="1981"/>
                </a:lnTo>
                <a:lnTo>
                  <a:pt x="1615" y="1835"/>
                </a:lnTo>
                <a:lnTo>
                  <a:pt x="1798" y="1798"/>
                </a:lnTo>
                <a:lnTo>
                  <a:pt x="2055" y="1798"/>
                </a:lnTo>
                <a:lnTo>
                  <a:pt x="2165" y="1871"/>
                </a:lnTo>
                <a:lnTo>
                  <a:pt x="2238" y="1908"/>
                </a:lnTo>
                <a:lnTo>
                  <a:pt x="2312" y="1945"/>
                </a:lnTo>
                <a:lnTo>
                  <a:pt x="2422" y="1945"/>
                </a:lnTo>
                <a:lnTo>
                  <a:pt x="2495" y="1908"/>
                </a:lnTo>
                <a:lnTo>
                  <a:pt x="3009" y="1651"/>
                </a:lnTo>
                <a:lnTo>
                  <a:pt x="3082" y="1615"/>
                </a:lnTo>
                <a:lnTo>
                  <a:pt x="3119" y="1578"/>
                </a:lnTo>
                <a:lnTo>
                  <a:pt x="3156" y="1431"/>
                </a:lnTo>
                <a:lnTo>
                  <a:pt x="3119" y="1284"/>
                </a:lnTo>
                <a:lnTo>
                  <a:pt x="3082" y="1248"/>
                </a:lnTo>
                <a:lnTo>
                  <a:pt x="3009" y="1174"/>
                </a:lnTo>
                <a:lnTo>
                  <a:pt x="2862" y="1138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759" name="Google Shape;759;p15"/>
          <p:cNvSpPr/>
          <p:nvPr/>
        </p:nvSpPr>
        <p:spPr>
          <a:xfrm>
            <a:off x="3251972" y="4825260"/>
            <a:ext cx="589992" cy="414129"/>
          </a:xfrm>
          <a:custGeom>
            <a:avLst/>
            <a:gdLst/>
            <a:ahLst/>
            <a:cxnLst/>
            <a:rect l="l" t="t" r="r" b="b"/>
            <a:pathLst>
              <a:path w="20800" h="14600" extrusionOk="0">
                <a:moveTo>
                  <a:pt x="5466" y="441"/>
                </a:moveTo>
                <a:lnTo>
                  <a:pt x="5650" y="478"/>
                </a:lnTo>
                <a:lnTo>
                  <a:pt x="5577" y="478"/>
                </a:lnTo>
                <a:lnTo>
                  <a:pt x="5466" y="441"/>
                </a:lnTo>
                <a:close/>
                <a:moveTo>
                  <a:pt x="4843" y="478"/>
                </a:moveTo>
                <a:lnTo>
                  <a:pt x="4806" y="514"/>
                </a:lnTo>
                <a:lnTo>
                  <a:pt x="4586" y="551"/>
                </a:lnTo>
                <a:lnTo>
                  <a:pt x="4843" y="478"/>
                </a:lnTo>
                <a:close/>
                <a:moveTo>
                  <a:pt x="5173" y="808"/>
                </a:moveTo>
                <a:lnTo>
                  <a:pt x="5210" y="844"/>
                </a:lnTo>
                <a:lnTo>
                  <a:pt x="5246" y="918"/>
                </a:lnTo>
                <a:lnTo>
                  <a:pt x="5356" y="991"/>
                </a:lnTo>
                <a:lnTo>
                  <a:pt x="5503" y="1028"/>
                </a:lnTo>
                <a:lnTo>
                  <a:pt x="5760" y="1028"/>
                </a:lnTo>
                <a:lnTo>
                  <a:pt x="5870" y="991"/>
                </a:lnTo>
                <a:lnTo>
                  <a:pt x="5980" y="991"/>
                </a:lnTo>
                <a:lnTo>
                  <a:pt x="6017" y="1028"/>
                </a:lnTo>
                <a:lnTo>
                  <a:pt x="6053" y="1101"/>
                </a:lnTo>
                <a:lnTo>
                  <a:pt x="6163" y="1431"/>
                </a:lnTo>
                <a:lnTo>
                  <a:pt x="6163" y="1725"/>
                </a:lnTo>
                <a:lnTo>
                  <a:pt x="6127" y="2055"/>
                </a:lnTo>
                <a:lnTo>
                  <a:pt x="6053" y="2348"/>
                </a:lnTo>
                <a:lnTo>
                  <a:pt x="5980" y="2532"/>
                </a:lnTo>
                <a:lnTo>
                  <a:pt x="5907" y="2715"/>
                </a:lnTo>
                <a:lnTo>
                  <a:pt x="5650" y="3009"/>
                </a:lnTo>
                <a:lnTo>
                  <a:pt x="5393" y="3229"/>
                </a:lnTo>
                <a:lnTo>
                  <a:pt x="5063" y="3412"/>
                </a:lnTo>
                <a:lnTo>
                  <a:pt x="5063" y="3375"/>
                </a:lnTo>
                <a:lnTo>
                  <a:pt x="5063" y="3302"/>
                </a:lnTo>
                <a:lnTo>
                  <a:pt x="5026" y="3265"/>
                </a:lnTo>
                <a:lnTo>
                  <a:pt x="4953" y="3229"/>
                </a:lnTo>
                <a:lnTo>
                  <a:pt x="4880" y="3229"/>
                </a:lnTo>
                <a:lnTo>
                  <a:pt x="5063" y="2789"/>
                </a:lnTo>
                <a:lnTo>
                  <a:pt x="5063" y="2715"/>
                </a:lnTo>
                <a:lnTo>
                  <a:pt x="4990" y="2679"/>
                </a:lnTo>
                <a:lnTo>
                  <a:pt x="4953" y="2679"/>
                </a:lnTo>
                <a:lnTo>
                  <a:pt x="4880" y="2715"/>
                </a:lnTo>
                <a:lnTo>
                  <a:pt x="4549" y="3229"/>
                </a:lnTo>
                <a:lnTo>
                  <a:pt x="4329" y="3559"/>
                </a:lnTo>
                <a:lnTo>
                  <a:pt x="4109" y="3522"/>
                </a:lnTo>
                <a:lnTo>
                  <a:pt x="3853" y="3486"/>
                </a:lnTo>
                <a:lnTo>
                  <a:pt x="3706" y="3449"/>
                </a:lnTo>
                <a:lnTo>
                  <a:pt x="3999" y="3192"/>
                </a:lnTo>
                <a:lnTo>
                  <a:pt x="4586" y="2642"/>
                </a:lnTo>
                <a:lnTo>
                  <a:pt x="4586" y="2568"/>
                </a:lnTo>
                <a:lnTo>
                  <a:pt x="4586" y="2495"/>
                </a:lnTo>
                <a:lnTo>
                  <a:pt x="4513" y="2458"/>
                </a:lnTo>
                <a:lnTo>
                  <a:pt x="4439" y="2458"/>
                </a:lnTo>
                <a:lnTo>
                  <a:pt x="3486" y="3119"/>
                </a:lnTo>
                <a:lnTo>
                  <a:pt x="3302" y="3265"/>
                </a:lnTo>
                <a:lnTo>
                  <a:pt x="3229" y="3192"/>
                </a:lnTo>
                <a:lnTo>
                  <a:pt x="3266" y="3082"/>
                </a:lnTo>
                <a:lnTo>
                  <a:pt x="3302" y="3009"/>
                </a:lnTo>
                <a:lnTo>
                  <a:pt x="3266" y="2935"/>
                </a:lnTo>
                <a:lnTo>
                  <a:pt x="3229" y="2899"/>
                </a:lnTo>
                <a:lnTo>
                  <a:pt x="3339" y="2935"/>
                </a:lnTo>
                <a:lnTo>
                  <a:pt x="3669" y="2752"/>
                </a:lnTo>
                <a:lnTo>
                  <a:pt x="4733" y="2055"/>
                </a:lnTo>
                <a:lnTo>
                  <a:pt x="4770" y="1982"/>
                </a:lnTo>
                <a:lnTo>
                  <a:pt x="4770" y="1945"/>
                </a:lnTo>
                <a:lnTo>
                  <a:pt x="4733" y="1872"/>
                </a:lnTo>
                <a:lnTo>
                  <a:pt x="4660" y="1872"/>
                </a:lnTo>
                <a:lnTo>
                  <a:pt x="4329" y="1982"/>
                </a:lnTo>
                <a:lnTo>
                  <a:pt x="3816" y="2202"/>
                </a:lnTo>
                <a:lnTo>
                  <a:pt x="3302" y="2458"/>
                </a:lnTo>
                <a:lnTo>
                  <a:pt x="3082" y="2642"/>
                </a:lnTo>
                <a:lnTo>
                  <a:pt x="2935" y="2789"/>
                </a:lnTo>
                <a:lnTo>
                  <a:pt x="2899" y="2605"/>
                </a:lnTo>
                <a:lnTo>
                  <a:pt x="2899" y="2458"/>
                </a:lnTo>
                <a:lnTo>
                  <a:pt x="3082" y="2385"/>
                </a:lnTo>
                <a:lnTo>
                  <a:pt x="3266" y="2238"/>
                </a:lnTo>
                <a:lnTo>
                  <a:pt x="3632" y="2018"/>
                </a:lnTo>
                <a:lnTo>
                  <a:pt x="4109" y="1725"/>
                </a:lnTo>
                <a:lnTo>
                  <a:pt x="4586" y="1505"/>
                </a:lnTo>
                <a:lnTo>
                  <a:pt x="4660" y="1431"/>
                </a:lnTo>
                <a:lnTo>
                  <a:pt x="4660" y="1358"/>
                </a:lnTo>
                <a:lnTo>
                  <a:pt x="4586" y="1321"/>
                </a:lnTo>
                <a:lnTo>
                  <a:pt x="4513" y="1285"/>
                </a:lnTo>
                <a:lnTo>
                  <a:pt x="4256" y="1358"/>
                </a:lnTo>
                <a:lnTo>
                  <a:pt x="3963" y="1431"/>
                </a:lnTo>
                <a:lnTo>
                  <a:pt x="3706" y="1505"/>
                </a:lnTo>
                <a:lnTo>
                  <a:pt x="3449" y="1651"/>
                </a:lnTo>
                <a:lnTo>
                  <a:pt x="3156" y="1798"/>
                </a:lnTo>
                <a:lnTo>
                  <a:pt x="3302" y="1578"/>
                </a:lnTo>
                <a:lnTo>
                  <a:pt x="3486" y="1358"/>
                </a:lnTo>
                <a:lnTo>
                  <a:pt x="3779" y="1211"/>
                </a:lnTo>
                <a:lnTo>
                  <a:pt x="4109" y="1065"/>
                </a:lnTo>
                <a:lnTo>
                  <a:pt x="4733" y="844"/>
                </a:lnTo>
                <a:lnTo>
                  <a:pt x="4770" y="918"/>
                </a:lnTo>
                <a:lnTo>
                  <a:pt x="4843" y="991"/>
                </a:lnTo>
                <a:lnTo>
                  <a:pt x="4916" y="991"/>
                </a:lnTo>
                <a:lnTo>
                  <a:pt x="4990" y="1028"/>
                </a:lnTo>
                <a:lnTo>
                  <a:pt x="5063" y="991"/>
                </a:lnTo>
                <a:lnTo>
                  <a:pt x="5100" y="955"/>
                </a:lnTo>
                <a:lnTo>
                  <a:pt x="5173" y="881"/>
                </a:lnTo>
                <a:lnTo>
                  <a:pt x="5173" y="808"/>
                </a:lnTo>
                <a:close/>
                <a:moveTo>
                  <a:pt x="9648" y="3302"/>
                </a:moveTo>
                <a:lnTo>
                  <a:pt x="9905" y="3375"/>
                </a:lnTo>
                <a:lnTo>
                  <a:pt x="9905" y="3412"/>
                </a:lnTo>
                <a:lnTo>
                  <a:pt x="10125" y="3632"/>
                </a:lnTo>
                <a:lnTo>
                  <a:pt x="10308" y="3889"/>
                </a:lnTo>
                <a:lnTo>
                  <a:pt x="10162" y="4036"/>
                </a:lnTo>
                <a:lnTo>
                  <a:pt x="9978" y="4182"/>
                </a:lnTo>
                <a:lnTo>
                  <a:pt x="9795" y="4293"/>
                </a:lnTo>
                <a:lnTo>
                  <a:pt x="9612" y="4329"/>
                </a:lnTo>
                <a:lnTo>
                  <a:pt x="9501" y="4293"/>
                </a:lnTo>
                <a:lnTo>
                  <a:pt x="9428" y="4256"/>
                </a:lnTo>
                <a:lnTo>
                  <a:pt x="9501" y="4146"/>
                </a:lnTo>
                <a:lnTo>
                  <a:pt x="9501" y="4072"/>
                </a:lnTo>
                <a:lnTo>
                  <a:pt x="9465" y="3999"/>
                </a:lnTo>
                <a:lnTo>
                  <a:pt x="9391" y="3926"/>
                </a:lnTo>
                <a:lnTo>
                  <a:pt x="9245" y="3926"/>
                </a:lnTo>
                <a:lnTo>
                  <a:pt x="9465" y="3816"/>
                </a:lnTo>
                <a:lnTo>
                  <a:pt x="9501" y="3779"/>
                </a:lnTo>
                <a:lnTo>
                  <a:pt x="9538" y="3742"/>
                </a:lnTo>
                <a:lnTo>
                  <a:pt x="9538" y="3632"/>
                </a:lnTo>
                <a:lnTo>
                  <a:pt x="9465" y="3559"/>
                </a:lnTo>
                <a:lnTo>
                  <a:pt x="9391" y="3522"/>
                </a:lnTo>
                <a:lnTo>
                  <a:pt x="9355" y="3522"/>
                </a:lnTo>
                <a:lnTo>
                  <a:pt x="9061" y="3632"/>
                </a:lnTo>
                <a:lnTo>
                  <a:pt x="9208" y="3375"/>
                </a:lnTo>
                <a:lnTo>
                  <a:pt x="9281" y="3412"/>
                </a:lnTo>
                <a:lnTo>
                  <a:pt x="9355" y="3412"/>
                </a:lnTo>
                <a:lnTo>
                  <a:pt x="9501" y="3375"/>
                </a:lnTo>
                <a:lnTo>
                  <a:pt x="9648" y="3302"/>
                </a:lnTo>
                <a:close/>
                <a:moveTo>
                  <a:pt x="1505" y="4329"/>
                </a:moveTo>
                <a:lnTo>
                  <a:pt x="1615" y="4366"/>
                </a:lnTo>
                <a:lnTo>
                  <a:pt x="1725" y="4439"/>
                </a:lnTo>
                <a:lnTo>
                  <a:pt x="1872" y="4586"/>
                </a:lnTo>
                <a:lnTo>
                  <a:pt x="1908" y="4769"/>
                </a:lnTo>
                <a:lnTo>
                  <a:pt x="1945" y="4916"/>
                </a:lnTo>
                <a:lnTo>
                  <a:pt x="1908" y="5100"/>
                </a:lnTo>
                <a:lnTo>
                  <a:pt x="1872" y="5246"/>
                </a:lnTo>
                <a:lnTo>
                  <a:pt x="1762" y="5393"/>
                </a:lnTo>
                <a:lnTo>
                  <a:pt x="1615" y="5503"/>
                </a:lnTo>
                <a:lnTo>
                  <a:pt x="1468" y="5576"/>
                </a:lnTo>
                <a:lnTo>
                  <a:pt x="1432" y="5430"/>
                </a:lnTo>
                <a:lnTo>
                  <a:pt x="1432" y="5283"/>
                </a:lnTo>
                <a:lnTo>
                  <a:pt x="1432" y="5210"/>
                </a:lnTo>
                <a:lnTo>
                  <a:pt x="1395" y="5136"/>
                </a:lnTo>
                <a:lnTo>
                  <a:pt x="1395" y="5063"/>
                </a:lnTo>
                <a:lnTo>
                  <a:pt x="1321" y="4989"/>
                </a:lnTo>
                <a:lnTo>
                  <a:pt x="1285" y="4953"/>
                </a:lnTo>
                <a:lnTo>
                  <a:pt x="1175" y="4989"/>
                </a:lnTo>
                <a:lnTo>
                  <a:pt x="1028" y="5063"/>
                </a:lnTo>
                <a:lnTo>
                  <a:pt x="1138" y="4989"/>
                </a:lnTo>
                <a:lnTo>
                  <a:pt x="1321" y="4879"/>
                </a:lnTo>
                <a:lnTo>
                  <a:pt x="1468" y="4769"/>
                </a:lnTo>
                <a:lnTo>
                  <a:pt x="1542" y="4696"/>
                </a:lnTo>
                <a:lnTo>
                  <a:pt x="1505" y="4623"/>
                </a:lnTo>
                <a:lnTo>
                  <a:pt x="1468" y="4549"/>
                </a:lnTo>
                <a:lnTo>
                  <a:pt x="1395" y="4513"/>
                </a:lnTo>
                <a:lnTo>
                  <a:pt x="1432" y="4476"/>
                </a:lnTo>
                <a:lnTo>
                  <a:pt x="1468" y="4439"/>
                </a:lnTo>
                <a:lnTo>
                  <a:pt x="1468" y="4403"/>
                </a:lnTo>
                <a:lnTo>
                  <a:pt x="1432" y="4329"/>
                </a:lnTo>
                <a:close/>
                <a:moveTo>
                  <a:pt x="1138" y="5576"/>
                </a:moveTo>
                <a:lnTo>
                  <a:pt x="1138" y="5650"/>
                </a:lnTo>
                <a:lnTo>
                  <a:pt x="1028" y="5613"/>
                </a:lnTo>
                <a:lnTo>
                  <a:pt x="1138" y="5576"/>
                </a:lnTo>
                <a:close/>
                <a:moveTo>
                  <a:pt x="7887" y="5907"/>
                </a:moveTo>
                <a:lnTo>
                  <a:pt x="8218" y="5980"/>
                </a:lnTo>
                <a:lnTo>
                  <a:pt x="8291" y="6090"/>
                </a:lnTo>
                <a:lnTo>
                  <a:pt x="8401" y="6163"/>
                </a:lnTo>
                <a:lnTo>
                  <a:pt x="8511" y="6273"/>
                </a:lnTo>
                <a:lnTo>
                  <a:pt x="8621" y="6383"/>
                </a:lnTo>
                <a:lnTo>
                  <a:pt x="8694" y="6530"/>
                </a:lnTo>
                <a:lnTo>
                  <a:pt x="8768" y="6677"/>
                </a:lnTo>
                <a:lnTo>
                  <a:pt x="8805" y="6934"/>
                </a:lnTo>
                <a:lnTo>
                  <a:pt x="8768" y="7154"/>
                </a:lnTo>
                <a:lnTo>
                  <a:pt x="8658" y="7374"/>
                </a:lnTo>
                <a:lnTo>
                  <a:pt x="8548" y="7557"/>
                </a:lnTo>
                <a:lnTo>
                  <a:pt x="8438" y="7704"/>
                </a:lnTo>
                <a:lnTo>
                  <a:pt x="8291" y="7814"/>
                </a:lnTo>
                <a:lnTo>
                  <a:pt x="8144" y="7887"/>
                </a:lnTo>
                <a:lnTo>
                  <a:pt x="7998" y="7961"/>
                </a:lnTo>
                <a:lnTo>
                  <a:pt x="8071" y="7594"/>
                </a:lnTo>
                <a:lnTo>
                  <a:pt x="8071" y="7520"/>
                </a:lnTo>
                <a:lnTo>
                  <a:pt x="8034" y="7484"/>
                </a:lnTo>
                <a:lnTo>
                  <a:pt x="7961" y="7484"/>
                </a:lnTo>
                <a:lnTo>
                  <a:pt x="7924" y="7520"/>
                </a:lnTo>
                <a:lnTo>
                  <a:pt x="7741" y="7741"/>
                </a:lnTo>
                <a:lnTo>
                  <a:pt x="7557" y="7997"/>
                </a:lnTo>
                <a:lnTo>
                  <a:pt x="7264" y="7924"/>
                </a:lnTo>
                <a:lnTo>
                  <a:pt x="7484" y="7594"/>
                </a:lnTo>
                <a:lnTo>
                  <a:pt x="7741" y="7337"/>
                </a:lnTo>
                <a:lnTo>
                  <a:pt x="7741" y="7264"/>
                </a:lnTo>
                <a:lnTo>
                  <a:pt x="7741" y="7227"/>
                </a:lnTo>
                <a:lnTo>
                  <a:pt x="7631" y="7227"/>
                </a:lnTo>
                <a:lnTo>
                  <a:pt x="7447" y="7337"/>
                </a:lnTo>
                <a:lnTo>
                  <a:pt x="7264" y="7447"/>
                </a:lnTo>
                <a:lnTo>
                  <a:pt x="7080" y="7594"/>
                </a:lnTo>
                <a:lnTo>
                  <a:pt x="6934" y="7777"/>
                </a:lnTo>
                <a:lnTo>
                  <a:pt x="6860" y="7704"/>
                </a:lnTo>
                <a:lnTo>
                  <a:pt x="6714" y="7557"/>
                </a:lnTo>
                <a:lnTo>
                  <a:pt x="7227" y="7264"/>
                </a:lnTo>
                <a:lnTo>
                  <a:pt x="7741" y="6934"/>
                </a:lnTo>
                <a:lnTo>
                  <a:pt x="7741" y="6897"/>
                </a:lnTo>
                <a:lnTo>
                  <a:pt x="7704" y="6860"/>
                </a:lnTo>
                <a:lnTo>
                  <a:pt x="7411" y="6860"/>
                </a:lnTo>
                <a:lnTo>
                  <a:pt x="7080" y="6934"/>
                </a:lnTo>
                <a:lnTo>
                  <a:pt x="6787" y="7044"/>
                </a:lnTo>
                <a:lnTo>
                  <a:pt x="6530" y="7227"/>
                </a:lnTo>
                <a:lnTo>
                  <a:pt x="6494" y="7007"/>
                </a:lnTo>
                <a:lnTo>
                  <a:pt x="6494" y="6750"/>
                </a:lnTo>
                <a:lnTo>
                  <a:pt x="6604" y="6713"/>
                </a:lnTo>
                <a:lnTo>
                  <a:pt x="6970" y="6603"/>
                </a:lnTo>
                <a:lnTo>
                  <a:pt x="7117" y="6530"/>
                </a:lnTo>
                <a:lnTo>
                  <a:pt x="7301" y="6420"/>
                </a:lnTo>
                <a:lnTo>
                  <a:pt x="7337" y="6347"/>
                </a:lnTo>
                <a:lnTo>
                  <a:pt x="7337" y="6310"/>
                </a:lnTo>
                <a:lnTo>
                  <a:pt x="7301" y="6310"/>
                </a:lnTo>
                <a:lnTo>
                  <a:pt x="7007" y="6273"/>
                </a:lnTo>
                <a:lnTo>
                  <a:pt x="6750" y="6310"/>
                </a:lnTo>
                <a:lnTo>
                  <a:pt x="6750" y="6310"/>
                </a:lnTo>
                <a:lnTo>
                  <a:pt x="6860" y="6200"/>
                </a:lnTo>
                <a:lnTo>
                  <a:pt x="6970" y="6090"/>
                </a:lnTo>
                <a:lnTo>
                  <a:pt x="7117" y="6017"/>
                </a:lnTo>
                <a:lnTo>
                  <a:pt x="7264" y="5943"/>
                </a:lnTo>
                <a:lnTo>
                  <a:pt x="7557" y="5907"/>
                </a:lnTo>
                <a:close/>
                <a:moveTo>
                  <a:pt x="4953" y="1"/>
                </a:moveTo>
                <a:lnTo>
                  <a:pt x="4733" y="37"/>
                </a:lnTo>
                <a:lnTo>
                  <a:pt x="4476" y="111"/>
                </a:lnTo>
                <a:lnTo>
                  <a:pt x="4256" y="184"/>
                </a:lnTo>
                <a:lnTo>
                  <a:pt x="4036" y="294"/>
                </a:lnTo>
                <a:lnTo>
                  <a:pt x="3632" y="551"/>
                </a:lnTo>
                <a:lnTo>
                  <a:pt x="3302" y="881"/>
                </a:lnTo>
                <a:lnTo>
                  <a:pt x="2972" y="1248"/>
                </a:lnTo>
                <a:lnTo>
                  <a:pt x="2679" y="1651"/>
                </a:lnTo>
                <a:lnTo>
                  <a:pt x="2569" y="1872"/>
                </a:lnTo>
                <a:lnTo>
                  <a:pt x="2495" y="2092"/>
                </a:lnTo>
                <a:lnTo>
                  <a:pt x="2422" y="2348"/>
                </a:lnTo>
                <a:lnTo>
                  <a:pt x="2385" y="2568"/>
                </a:lnTo>
                <a:lnTo>
                  <a:pt x="2422" y="2789"/>
                </a:lnTo>
                <a:lnTo>
                  <a:pt x="2459" y="2935"/>
                </a:lnTo>
                <a:lnTo>
                  <a:pt x="2532" y="3119"/>
                </a:lnTo>
                <a:lnTo>
                  <a:pt x="2605" y="3265"/>
                </a:lnTo>
                <a:lnTo>
                  <a:pt x="2495" y="3339"/>
                </a:lnTo>
                <a:lnTo>
                  <a:pt x="2018" y="3559"/>
                </a:lnTo>
                <a:lnTo>
                  <a:pt x="1798" y="3706"/>
                </a:lnTo>
                <a:lnTo>
                  <a:pt x="1688" y="3779"/>
                </a:lnTo>
                <a:lnTo>
                  <a:pt x="1578" y="3852"/>
                </a:lnTo>
                <a:lnTo>
                  <a:pt x="1065" y="3852"/>
                </a:lnTo>
                <a:lnTo>
                  <a:pt x="881" y="3926"/>
                </a:lnTo>
                <a:lnTo>
                  <a:pt x="735" y="3999"/>
                </a:lnTo>
                <a:lnTo>
                  <a:pt x="588" y="4109"/>
                </a:lnTo>
                <a:lnTo>
                  <a:pt x="478" y="4256"/>
                </a:lnTo>
                <a:lnTo>
                  <a:pt x="368" y="4403"/>
                </a:lnTo>
                <a:lnTo>
                  <a:pt x="184" y="4623"/>
                </a:lnTo>
                <a:lnTo>
                  <a:pt x="74" y="4879"/>
                </a:lnTo>
                <a:lnTo>
                  <a:pt x="38" y="4989"/>
                </a:lnTo>
                <a:lnTo>
                  <a:pt x="1" y="5136"/>
                </a:lnTo>
                <a:lnTo>
                  <a:pt x="38" y="5283"/>
                </a:lnTo>
                <a:lnTo>
                  <a:pt x="74" y="5430"/>
                </a:lnTo>
                <a:lnTo>
                  <a:pt x="184" y="5576"/>
                </a:lnTo>
                <a:lnTo>
                  <a:pt x="258" y="5723"/>
                </a:lnTo>
                <a:lnTo>
                  <a:pt x="404" y="5833"/>
                </a:lnTo>
                <a:lnTo>
                  <a:pt x="514" y="5943"/>
                </a:lnTo>
                <a:lnTo>
                  <a:pt x="661" y="6017"/>
                </a:lnTo>
                <a:lnTo>
                  <a:pt x="845" y="6053"/>
                </a:lnTo>
                <a:lnTo>
                  <a:pt x="1175" y="6127"/>
                </a:lnTo>
                <a:lnTo>
                  <a:pt x="1358" y="6127"/>
                </a:lnTo>
                <a:lnTo>
                  <a:pt x="1505" y="6090"/>
                </a:lnTo>
                <a:lnTo>
                  <a:pt x="1688" y="6053"/>
                </a:lnTo>
                <a:lnTo>
                  <a:pt x="1835" y="5980"/>
                </a:lnTo>
                <a:lnTo>
                  <a:pt x="2055" y="5760"/>
                </a:lnTo>
                <a:lnTo>
                  <a:pt x="2275" y="5503"/>
                </a:lnTo>
                <a:lnTo>
                  <a:pt x="2385" y="5210"/>
                </a:lnTo>
                <a:lnTo>
                  <a:pt x="2422" y="5063"/>
                </a:lnTo>
                <a:lnTo>
                  <a:pt x="2422" y="4879"/>
                </a:lnTo>
                <a:lnTo>
                  <a:pt x="2385" y="4733"/>
                </a:lnTo>
                <a:lnTo>
                  <a:pt x="2349" y="4586"/>
                </a:lnTo>
                <a:lnTo>
                  <a:pt x="2275" y="4403"/>
                </a:lnTo>
                <a:lnTo>
                  <a:pt x="2202" y="4256"/>
                </a:lnTo>
                <a:lnTo>
                  <a:pt x="2092" y="4146"/>
                </a:lnTo>
                <a:lnTo>
                  <a:pt x="2055" y="4109"/>
                </a:lnTo>
                <a:lnTo>
                  <a:pt x="2165" y="4036"/>
                </a:lnTo>
                <a:lnTo>
                  <a:pt x="2495" y="3816"/>
                </a:lnTo>
                <a:lnTo>
                  <a:pt x="2679" y="3669"/>
                </a:lnTo>
                <a:lnTo>
                  <a:pt x="2862" y="3522"/>
                </a:lnTo>
                <a:lnTo>
                  <a:pt x="3119" y="3706"/>
                </a:lnTo>
                <a:lnTo>
                  <a:pt x="3156" y="3779"/>
                </a:lnTo>
                <a:lnTo>
                  <a:pt x="3229" y="3816"/>
                </a:lnTo>
                <a:lnTo>
                  <a:pt x="3339" y="3816"/>
                </a:lnTo>
                <a:lnTo>
                  <a:pt x="3706" y="3962"/>
                </a:lnTo>
                <a:lnTo>
                  <a:pt x="4109" y="4036"/>
                </a:lnTo>
                <a:lnTo>
                  <a:pt x="4513" y="4072"/>
                </a:lnTo>
                <a:lnTo>
                  <a:pt x="4880" y="3999"/>
                </a:lnTo>
                <a:lnTo>
                  <a:pt x="5246" y="3889"/>
                </a:lnTo>
                <a:lnTo>
                  <a:pt x="5283" y="3962"/>
                </a:lnTo>
                <a:lnTo>
                  <a:pt x="5320" y="4036"/>
                </a:lnTo>
                <a:lnTo>
                  <a:pt x="5540" y="4219"/>
                </a:lnTo>
                <a:lnTo>
                  <a:pt x="5723" y="4439"/>
                </a:lnTo>
                <a:lnTo>
                  <a:pt x="5980" y="4916"/>
                </a:lnTo>
                <a:lnTo>
                  <a:pt x="6200" y="5430"/>
                </a:lnTo>
                <a:lnTo>
                  <a:pt x="6347" y="5650"/>
                </a:lnTo>
                <a:lnTo>
                  <a:pt x="6530" y="5870"/>
                </a:lnTo>
                <a:lnTo>
                  <a:pt x="6347" y="6017"/>
                </a:lnTo>
                <a:lnTo>
                  <a:pt x="6237" y="6200"/>
                </a:lnTo>
                <a:lnTo>
                  <a:pt x="6127" y="6383"/>
                </a:lnTo>
                <a:lnTo>
                  <a:pt x="6053" y="6567"/>
                </a:lnTo>
                <a:lnTo>
                  <a:pt x="5797" y="6713"/>
                </a:lnTo>
                <a:lnTo>
                  <a:pt x="5723" y="6824"/>
                </a:lnTo>
                <a:lnTo>
                  <a:pt x="5723" y="6934"/>
                </a:lnTo>
                <a:lnTo>
                  <a:pt x="5760" y="7044"/>
                </a:lnTo>
                <a:lnTo>
                  <a:pt x="5833" y="7080"/>
                </a:lnTo>
                <a:lnTo>
                  <a:pt x="6017" y="7080"/>
                </a:lnTo>
                <a:lnTo>
                  <a:pt x="6053" y="7300"/>
                </a:lnTo>
                <a:lnTo>
                  <a:pt x="6127" y="7520"/>
                </a:lnTo>
                <a:lnTo>
                  <a:pt x="6127" y="7631"/>
                </a:lnTo>
                <a:lnTo>
                  <a:pt x="6127" y="7741"/>
                </a:lnTo>
                <a:lnTo>
                  <a:pt x="6200" y="7814"/>
                </a:lnTo>
                <a:lnTo>
                  <a:pt x="6310" y="7851"/>
                </a:lnTo>
                <a:lnTo>
                  <a:pt x="6347" y="7851"/>
                </a:lnTo>
                <a:lnTo>
                  <a:pt x="6494" y="8034"/>
                </a:lnTo>
                <a:lnTo>
                  <a:pt x="6640" y="8144"/>
                </a:lnTo>
                <a:lnTo>
                  <a:pt x="6787" y="8254"/>
                </a:lnTo>
                <a:lnTo>
                  <a:pt x="6860" y="8291"/>
                </a:lnTo>
                <a:lnTo>
                  <a:pt x="6934" y="8327"/>
                </a:lnTo>
                <a:lnTo>
                  <a:pt x="7191" y="8438"/>
                </a:lnTo>
                <a:lnTo>
                  <a:pt x="7447" y="8474"/>
                </a:lnTo>
                <a:lnTo>
                  <a:pt x="7741" y="8474"/>
                </a:lnTo>
                <a:lnTo>
                  <a:pt x="7998" y="8438"/>
                </a:lnTo>
                <a:lnTo>
                  <a:pt x="8254" y="8364"/>
                </a:lnTo>
                <a:lnTo>
                  <a:pt x="8511" y="8254"/>
                </a:lnTo>
                <a:lnTo>
                  <a:pt x="8731" y="8071"/>
                </a:lnTo>
                <a:lnTo>
                  <a:pt x="8915" y="7887"/>
                </a:lnTo>
                <a:lnTo>
                  <a:pt x="9098" y="7631"/>
                </a:lnTo>
                <a:lnTo>
                  <a:pt x="9245" y="7300"/>
                </a:lnTo>
                <a:lnTo>
                  <a:pt x="9281" y="7007"/>
                </a:lnTo>
                <a:lnTo>
                  <a:pt x="9318" y="6824"/>
                </a:lnTo>
                <a:lnTo>
                  <a:pt x="9281" y="6677"/>
                </a:lnTo>
                <a:lnTo>
                  <a:pt x="9208" y="6457"/>
                </a:lnTo>
                <a:lnTo>
                  <a:pt x="9135" y="6200"/>
                </a:lnTo>
                <a:lnTo>
                  <a:pt x="8951" y="5980"/>
                </a:lnTo>
                <a:lnTo>
                  <a:pt x="8878" y="5907"/>
                </a:lnTo>
                <a:lnTo>
                  <a:pt x="8768" y="5833"/>
                </a:lnTo>
                <a:lnTo>
                  <a:pt x="8805" y="5686"/>
                </a:lnTo>
                <a:lnTo>
                  <a:pt x="9025" y="5246"/>
                </a:lnTo>
                <a:lnTo>
                  <a:pt x="9208" y="4769"/>
                </a:lnTo>
                <a:lnTo>
                  <a:pt x="9428" y="4806"/>
                </a:lnTo>
                <a:lnTo>
                  <a:pt x="9648" y="4806"/>
                </a:lnTo>
                <a:lnTo>
                  <a:pt x="9832" y="4733"/>
                </a:lnTo>
                <a:lnTo>
                  <a:pt x="10052" y="4659"/>
                </a:lnTo>
                <a:lnTo>
                  <a:pt x="10235" y="4549"/>
                </a:lnTo>
                <a:lnTo>
                  <a:pt x="10419" y="4403"/>
                </a:lnTo>
                <a:lnTo>
                  <a:pt x="10712" y="4109"/>
                </a:lnTo>
                <a:lnTo>
                  <a:pt x="10785" y="3962"/>
                </a:lnTo>
                <a:lnTo>
                  <a:pt x="10785" y="3816"/>
                </a:lnTo>
                <a:lnTo>
                  <a:pt x="10639" y="3559"/>
                </a:lnTo>
                <a:lnTo>
                  <a:pt x="10492" y="3339"/>
                </a:lnTo>
                <a:lnTo>
                  <a:pt x="10345" y="3155"/>
                </a:lnTo>
                <a:lnTo>
                  <a:pt x="10125" y="2972"/>
                </a:lnTo>
                <a:lnTo>
                  <a:pt x="9905" y="2825"/>
                </a:lnTo>
                <a:lnTo>
                  <a:pt x="9795" y="2789"/>
                </a:lnTo>
                <a:lnTo>
                  <a:pt x="9685" y="2752"/>
                </a:lnTo>
                <a:lnTo>
                  <a:pt x="9501" y="2862"/>
                </a:lnTo>
                <a:lnTo>
                  <a:pt x="9391" y="2825"/>
                </a:lnTo>
                <a:lnTo>
                  <a:pt x="9318" y="2862"/>
                </a:lnTo>
                <a:lnTo>
                  <a:pt x="9025" y="3009"/>
                </a:lnTo>
                <a:lnTo>
                  <a:pt x="8768" y="3192"/>
                </a:lnTo>
                <a:lnTo>
                  <a:pt x="8658" y="3302"/>
                </a:lnTo>
                <a:lnTo>
                  <a:pt x="8548" y="3449"/>
                </a:lnTo>
                <a:lnTo>
                  <a:pt x="8474" y="3559"/>
                </a:lnTo>
                <a:lnTo>
                  <a:pt x="8438" y="3742"/>
                </a:lnTo>
                <a:lnTo>
                  <a:pt x="8438" y="3852"/>
                </a:lnTo>
                <a:lnTo>
                  <a:pt x="8438" y="3962"/>
                </a:lnTo>
                <a:lnTo>
                  <a:pt x="8474" y="4182"/>
                </a:lnTo>
                <a:lnTo>
                  <a:pt x="8621" y="4403"/>
                </a:lnTo>
                <a:lnTo>
                  <a:pt x="8768" y="4549"/>
                </a:lnTo>
                <a:lnTo>
                  <a:pt x="8878" y="4623"/>
                </a:lnTo>
                <a:lnTo>
                  <a:pt x="8694" y="4879"/>
                </a:lnTo>
                <a:lnTo>
                  <a:pt x="8548" y="5136"/>
                </a:lnTo>
                <a:lnTo>
                  <a:pt x="8291" y="5613"/>
                </a:lnTo>
                <a:lnTo>
                  <a:pt x="8144" y="5540"/>
                </a:lnTo>
                <a:lnTo>
                  <a:pt x="7961" y="5503"/>
                </a:lnTo>
                <a:lnTo>
                  <a:pt x="7777" y="5466"/>
                </a:lnTo>
                <a:lnTo>
                  <a:pt x="7411" y="5466"/>
                </a:lnTo>
                <a:lnTo>
                  <a:pt x="7227" y="5503"/>
                </a:lnTo>
                <a:lnTo>
                  <a:pt x="7044" y="5540"/>
                </a:lnTo>
                <a:lnTo>
                  <a:pt x="6860" y="5650"/>
                </a:lnTo>
                <a:lnTo>
                  <a:pt x="6750" y="5320"/>
                </a:lnTo>
                <a:lnTo>
                  <a:pt x="6604" y="5026"/>
                </a:lnTo>
                <a:lnTo>
                  <a:pt x="6273" y="4476"/>
                </a:lnTo>
                <a:lnTo>
                  <a:pt x="6163" y="4256"/>
                </a:lnTo>
                <a:lnTo>
                  <a:pt x="6053" y="4072"/>
                </a:lnTo>
                <a:lnTo>
                  <a:pt x="5870" y="3889"/>
                </a:lnTo>
                <a:lnTo>
                  <a:pt x="5687" y="3779"/>
                </a:lnTo>
                <a:lnTo>
                  <a:pt x="5723" y="3706"/>
                </a:lnTo>
                <a:lnTo>
                  <a:pt x="5723" y="3632"/>
                </a:lnTo>
                <a:lnTo>
                  <a:pt x="5907" y="3486"/>
                </a:lnTo>
                <a:lnTo>
                  <a:pt x="6053" y="3339"/>
                </a:lnTo>
                <a:lnTo>
                  <a:pt x="6200" y="3155"/>
                </a:lnTo>
                <a:lnTo>
                  <a:pt x="6347" y="2972"/>
                </a:lnTo>
                <a:lnTo>
                  <a:pt x="6457" y="2752"/>
                </a:lnTo>
                <a:lnTo>
                  <a:pt x="6530" y="2532"/>
                </a:lnTo>
                <a:lnTo>
                  <a:pt x="6604" y="2312"/>
                </a:lnTo>
                <a:lnTo>
                  <a:pt x="6677" y="2055"/>
                </a:lnTo>
                <a:lnTo>
                  <a:pt x="6677" y="1615"/>
                </a:lnTo>
                <a:lnTo>
                  <a:pt x="6677" y="1358"/>
                </a:lnTo>
                <a:lnTo>
                  <a:pt x="6640" y="1138"/>
                </a:lnTo>
                <a:lnTo>
                  <a:pt x="6567" y="881"/>
                </a:lnTo>
                <a:lnTo>
                  <a:pt x="6457" y="698"/>
                </a:lnTo>
                <a:lnTo>
                  <a:pt x="6273" y="551"/>
                </a:lnTo>
                <a:lnTo>
                  <a:pt x="6200" y="478"/>
                </a:lnTo>
                <a:lnTo>
                  <a:pt x="6090" y="478"/>
                </a:lnTo>
                <a:lnTo>
                  <a:pt x="6017" y="331"/>
                </a:lnTo>
                <a:lnTo>
                  <a:pt x="5907" y="221"/>
                </a:lnTo>
                <a:lnTo>
                  <a:pt x="5760" y="148"/>
                </a:lnTo>
                <a:lnTo>
                  <a:pt x="5613" y="74"/>
                </a:lnTo>
                <a:lnTo>
                  <a:pt x="5283" y="1"/>
                </a:lnTo>
                <a:close/>
                <a:moveTo>
                  <a:pt x="15114" y="6750"/>
                </a:moveTo>
                <a:lnTo>
                  <a:pt x="15187" y="6787"/>
                </a:lnTo>
                <a:lnTo>
                  <a:pt x="15481" y="6897"/>
                </a:lnTo>
                <a:lnTo>
                  <a:pt x="15591" y="6970"/>
                </a:lnTo>
                <a:lnTo>
                  <a:pt x="15737" y="7044"/>
                </a:lnTo>
                <a:lnTo>
                  <a:pt x="15847" y="7190"/>
                </a:lnTo>
                <a:lnTo>
                  <a:pt x="15921" y="7337"/>
                </a:lnTo>
                <a:lnTo>
                  <a:pt x="16068" y="7667"/>
                </a:lnTo>
                <a:lnTo>
                  <a:pt x="16141" y="8034"/>
                </a:lnTo>
                <a:lnTo>
                  <a:pt x="16178" y="8438"/>
                </a:lnTo>
                <a:lnTo>
                  <a:pt x="16178" y="8621"/>
                </a:lnTo>
                <a:lnTo>
                  <a:pt x="16141" y="8804"/>
                </a:lnTo>
                <a:lnTo>
                  <a:pt x="16068" y="8988"/>
                </a:lnTo>
                <a:lnTo>
                  <a:pt x="15957" y="9134"/>
                </a:lnTo>
                <a:lnTo>
                  <a:pt x="15701" y="9355"/>
                </a:lnTo>
                <a:lnTo>
                  <a:pt x="15407" y="9575"/>
                </a:lnTo>
                <a:lnTo>
                  <a:pt x="15077" y="9758"/>
                </a:lnTo>
                <a:lnTo>
                  <a:pt x="14710" y="9905"/>
                </a:lnTo>
                <a:lnTo>
                  <a:pt x="14710" y="9905"/>
                </a:lnTo>
                <a:lnTo>
                  <a:pt x="15187" y="9208"/>
                </a:lnTo>
                <a:lnTo>
                  <a:pt x="15187" y="9134"/>
                </a:lnTo>
                <a:lnTo>
                  <a:pt x="15150" y="9098"/>
                </a:lnTo>
                <a:lnTo>
                  <a:pt x="15114" y="9061"/>
                </a:lnTo>
                <a:lnTo>
                  <a:pt x="15040" y="9098"/>
                </a:lnTo>
                <a:lnTo>
                  <a:pt x="14564" y="9538"/>
                </a:lnTo>
                <a:lnTo>
                  <a:pt x="14123" y="9978"/>
                </a:lnTo>
                <a:lnTo>
                  <a:pt x="13940" y="9978"/>
                </a:lnTo>
                <a:lnTo>
                  <a:pt x="13757" y="9905"/>
                </a:lnTo>
                <a:lnTo>
                  <a:pt x="13940" y="9648"/>
                </a:lnTo>
                <a:lnTo>
                  <a:pt x="14160" y="9391"/>
                </a:lnTo>
                <a:lnTo>
                  <a:pt x="14380" y="9134"/>
                </a:lnTo>
                <a:lnTo>
                  <a:pt x="14637" y="8914"/>
                </a:lnTo>
                <a:lnTo>
                  <a:pt x="14674" y="8841"/>
                </a:lnTo>
                <a:lnTo>
                  <a:pt x="14674" y="8804"/>
                </a:lnTo>
                <a:lnTo>
                  <a:pt x="14637" y="8731"/>
                </a:lnTo>
                <a:lnTo>
                  <a:pt x="14564" y="8731"/>
                </a:lnTo>
                <a:lnTo>
                  <a:pt x="14784" y="8584"/>
                </a:lnTo>
                <a:lnTo>
                  <a:pt x="14820" y="8511"/>
                </a:lnTo>
                <a:lnTo>
                  <a:pt x="14784" y="8438"/>
                </a:lnTo>
                <a:lnTo>
                  <a:pt x="14710" y="8401"/>
                </a:lnTo>
                <a:lnTo>
                  <a:pt x="14637" y="8401"/>
                </a:lnTo>
                <a:lnTo>
                  <a:pt x="14233" y="8621"/>
                </a:lnTo>
                <a:lnTo>
                  <a:pt x="13867" y="8841"/>
                </a:lnTo>
                <a:lnTo>
                  <a:pt x="13500" y="9061"/>
                </a:lnTo>
                <a:lnTo>
                  <a:pt x="13170" y="9318"/>
                </a:lnTo>
                <a:lnTo>
                  <a:pt x="13060" y="9098"/>
                </a:lnTo>
                <a:lnTo>
                  <a:pt x="13720" y="8658"/>
                </a:lnTo>
                <a:lnTo>
                  <a:pt x="14417" y="8291"/>
                </a:lnTo>
                <a:lnTo>
                  <a:pt x="14454" y="8217"/>
                </a:lnTo>
                <a:lnTo>
                  <a:pt x="14454" y="8144"/>
                </a:lnTo>
                <a:lnTo>
                  <a:pt x="14417" y="8107"/>
                </a:lnTo>
                <a:lnTo>
                  <a:pt x="14343" y="8107"/>
                </a:lnTo>
                <a:lnTo>
                  <a:pt x="13647" y="8364"/>
                </a:lnTo>
                <a:lnTo>
                  <a:pt x="12986" y="8658"/>
                </a:lnTo>
                <a:lnTo>
                  <a:pt x="12986" y="8474"/>
                </a:lnTo>
                <a:lnTo>
                  <a:pt x="13133" y="8401"/>
                </a:lnTo>
                <a:lnTo>
                  <a:pt x="13243" y="8327"/>
                </a:lnTo>
                <a:lnTo>
                  <a:pt x="13500" y="8144"/>
                </a:lnTo>
                <a:lnTo>
                  <a:pt x="14013" y="7924"/>
                </a:lnTo>
                <a:lnTo>
                  <a:pt x="14307" y="7814"/>
                </a:lnTo>
                <a:lnTo>
                  <a:pt x="14564" y="7777"/>
                </a:lnTo>
                <a:lnTo>
                  <a:pt x="14600" y="7741"/>
                </a:lnTo>
                <a:lnTo>
                  <a:pt x="14600" y="7704"/>
                </a:lnTo>
                <a:lnTo>
                  <a:pt x="14564" y="7667"/>
                </a:lnTo>
                <a:lnTo>
                  <a:pt x="14233" y="7667"/>
                </a:lnTo>
                <a:lnTo>
                  <a:pt x="13903" y="7704"/>
                </a:lnTo>
                <a:lnTo>
                  <a:pt x="13573" y="7777"/>
                </a:lnTo>
                <a:lnTo>
                  <a:pt x="13280" y="7851"/>
                </a:lnTo>
                <a:lnTo>
                  <a:pt x="13500" y="7594"/>
                </a:lnTo>
                <a:lnTo>
                  <a:pt x="14087" y="7484"/>
                </a:lnTo>
                <a:lnTo>
                  <a:pt x="14380" y="7410"/>
                </a:lnTo>
                <a:lnTo>
                  <a:pt x="14674" y="7264"/>
                </a:lnTo>
                <a:lnTo>
                  <a:pt x="14710" y="7227"/>
                </a:lnTo>
                <a:lnTo>
                  <a:pt x="14710" y="7190"/>
                </a:lnTo>
                <a:lnTo>
                  <a:pt x="14710" y="7154"/>
                </a:lnTo>
                <a:lnTo>
                  <a:pt x="14637" y="7117"/>
                </a:lnTo>
                <a:lnTo>
                  <a:pt x="14343" y="7080"/>
                </a:lnTo>
                <a:lnTo>
                  <a:pt x="14013" y="7080"/>
                </a:lnTo>
                <a:lnTo>
                  <a:pt x="14270" y="6934"/>
                </a:lnTo>
                <a:lnTo>
                  <a:pt x="14527" y="6824"/>
                </a:lnTo>
                <a:lnTo>
                  <a:pt x="14820" y="6750"/>
                </a:lnTo>
                <a:close/>
                <a:moveTo>
                  <a:pt x="5246" y="9098"/>
                </a:moveTo>
                <a:lnTo>
                  <a:pt x="5320" y="9208"/>
                </a:lnTo>
                <a:lnTo>
                  <a:pt x="5393" y="9245"/>
                </a:lnTo>
                <a:lnTo>
                  <a:pt x="5577" y="9245"/>
                </a:lnTo>
                <a:lnTo>
                  <a:pt x="5650" y="9281"/>
                </a:lnTo>
                <a:lnTo>
                  <a:pt x="5760" y="9318"/>
                </a:lnTo>
                <a:lnTo>
                  <a:pt x="5833" y="9391"/>
                </a:lnTo>
                <a:lnTo>
                  <a:pt x="5870" y="9465"/>
                </a:lnTo>
                <a:lnTo>
                  <a:pt x="5907" y="9538"/>
                </a:lnTo>
                <a:lnTo>
                  <a:pt x="5907" y="9648"/>
                </a:lnTo>
                <a:lnTo>
                  <a:pt x="5870" y="9758"/>
                </a:lnTo>
                <a:lnTo>
                  <a:pt x="5797" y="9831"/>
                </a:lnTo>
                <a:lnTo>
                  <a:pt x="5723" y="9905"/>
                </a:lnTo>
                <a:lnTo>
                  <a:pt x="5650" y="9978"/>
                </a:lnTo>
                <a:lnTo>
                  <a:pt x="5540" y="10015"/>
                </a:lnTo>
                <a:lnTo>
                  <a:pt x="5466" y="9868"/>
                </a:lnTo>
                <a:lnTo>
                  <a:pt x="5356" y="9758"/>
                </a:lnTo>
                <a:lnTo>
                  <a:pt x="5210" y="9685"/>
                </a:lnTo>
                <a:lnTo>
                  <a:pt x="5026" y="9648"/>
                </a:lnTo>
                <a:lnTo>
                  <a:pt x="5063" y="9648"/>
                </a:lnTo>
                <a:lnTo>
                  <a:pt x="5210" y="9575"/>
                </a:lnTo>
                <a:lnTo>
                  <a:pt x="5283" y="9538"/>
                </a:lnTo>
                <a:lnTo>
                  <a:pt x="5283" y="9501"/>
                </a:lnTo>
                <a:lnTo>
                  <a:pt x="5283" y="9355"/>
                </a:lnTo>
                <a:lnTo>
                  <a:pt x="5210" y="9245"/>
                </a:lnTo>
                <a:lnTo>
                  <a:pt x="5100" y="9245"/>
                </a:lnTo>
                <a:lnTo>
                  <a:pt x="4953" y="9281"/>
                </a:lnTo>
                <a:lnTo>
                  <a:pt x="4806" y="9355"/>
                </a:lnTo>
                <a:lnTo>
                  <a:pt x="4806" y="9355"/>
                </a:lnTo>
                <a:lnTo>
                  <a:pt x="4843" y="9281"/>
                </a:lnTo>
                <a:lnTo>
                  <a:pt x="4880" y="9208"/>
                </a:lnTo>
                <a:lnTo>
                  <a:pt x="4843" y="9171"/>
                </a:lnTo>
                <a:lnTo>
                  <a:pt x="5026" y="9134"/>
                </a:lnTo>
                <a:lnTo>
                  <a:pt x="5246" y="9098"/>
                </a:lnTo>
                <a:close/>
                <a:moveTo>
                  <a:pt x="6347" y="8034"/>
                </a:moveTo>
                <a:lnTo>
                  <a:pt x="6347" y="8071"/>
                </a:lnTo>
                <a:lnTo>
                  <a:pt x="6310" y="8181"/>
                </a:lnTo>
                <a:lnTo>
                  <a:pt x="6127" y="8254"/>
                </a:lnTo>
                <a:lnTo>
                  <a:pt x="5980" y="8364"/>
                </a:lnTo>
                <a:lnTo>
                  <a:pt x="5687" y="8621"/>
                </a:lnTo>
                <a:lnTo>
                  <a:pt x="5577" y="8621"/>
                </a:lnTo>
                <a:lnTo>
                  <a:pt x="5466" y="8694"/>
                </a:lnTo>
                <a:lnTo>
                  <a:pt x="5393" y="8768"/>
                </a:lnTo>
                <a:lnTo>
                  <a:pt x="5246" y="8731"/>
                </a:lnTo>
                <a:lnTo>
                  <a:pt x="4806" y="8731"/>
                </a:lnTo>
                <a:lnTo>
                  <a:pt x="4549" y="8841"/>
                </a:lnTo>
                <a:lnTo>
                  <a:pt x="4293" y="9024"/>
                </a:lnTo>
                <a:lnTo>
                  <a:pt x="4183" y="9171"/>
                </a:lnTo>
                <a:lnTo>
                  <a:pt x="4073" y="9355"/>
                </a:lnTo>
                <a:lnTo>
                  <a:pt x="4073" y="9501"/>
                </a:lnTo>
                <a:lnTo>
                  <a:pt x="4073" y="9648"/>
                </a:lnTo>
                <a:lnTo>
                  <a:pt x="4073" y="9721"/>
                </a:lnTo>
                <a:lnTo>
                  <a:pt x="4146" y="9831"/>
                </a:lnTo>
                <a:lnTo>
                  <a:pt x="4256" y="9978"/>
                </a:lnTo>
                <a:lnTo>
                  <a:pt x="4439" y="10162"/>
                </a:lnTo>
                <a:lnTo>
                  <a:pt x="4623" y="10308"/>
                </a:lnTo>
                <a:lnTo>
                  <a:pt x="4843" y="10382"/>
                </a:lnTo>
                <a:lnTo>
                  <a:pt x="5026" y="10455"/>
                </a:lnTo>
                <a:lnTo>
                  <a:pt x="5246" y="10492"/>
                </a:lnTo>
                <a:lnTo>
                  <a:pt x="5466" y="10492"/>
                </a:lnTo>
                <a:lnTo>
                  <a:pt x="5723" y="10455"/>
                </a:lnTo>
                <a:lnTo>
                  <a:pt x="5907" y="10345"/>
                </a:lnTo>
                <a:lnTo>
                  <a:pt x="6090" y="10235"/>
                </a:lnTo>
                <a:lnTo>
                  <a:pt x="6237" y="10052"/>
                </a:lnTo>
                <a:lnTo>
                  <a:pt x="6347" y="9868"/>
                </a:lnTo>
                <a:lnTo>
                  <a:pt x="6384" y="9575"/>
                </a:lnTo>
                <a:lnTo>
                  <a:pt x="6310" y="9355"/>
                </a:lnTo>
                <a:lnTo>
                  <a:pt x="6200" y="9134"/>
                </a:lnTo>
                <a:lnTo>
                  <a:pt x="6017" y="8951"/>
                </a:lnTo>
                <a:lnTo>
                  <a:pt x="6310" y="8658"/>
                </a:lnTo>
                <a:lnTo>
                  <a:pt x="6420" y="8548"/>
                </a:lnTo>
                <a:lnTo>
                  <a:pt x="6567" y="8401"/>
                </a:lnTo>
                <a:lnTo>
                  <a:pt x="6567" y="8327"/>
                </a:lnTo>
                <a:lnTo>
                  <a:pt x="6567" y="8254"/>
                </a:lnTo>
                <a:lnTo>
                  <a:pt x="6530" y="8217"/>
                </a:lnTo>
                <a:lnTo>
                  <a:pt x="6494" y="8181"/>
                </a:lnTo>
                <a:lnTo>
                  <a:pt x="6384" y="8071"/>
                </a:lnTo>
                <a:lnTo>
                  <a:pt x="6347" y="8034"/>
                </a:lnTo>
                <a:close/>
                <a:moveTo>
                  <a:pt x="19992" y="10418"/>
                </a:moveTo>
                <a:lnTo>
                  <a:pt x="20139" y="10492"/>
                </a:lnTo>
                <a:lnTo>
                  <a:pt x="20139" y="10602"/>
                </a:lnTo>
                <a:lnTo>
                  <a:pt x="20176" y="10638"/>
                </a:lnTo>
                <a:lnTo>
                  <a:pt x="20213" y="10638"/>
                </a:lnTo>
                <a:lnTo>
                  <a:pt x="20249" y="10602"/>
                </a:lnTo>
                <a:lnTo>
                  <a:pt x="20286" y="10785"/>
                </a:lnTo>
                <a:lnTo>
                  <a:pt x="20286" y="11042"/>
                </a:lnTo>
                <a:lnTo>
                  <a:pt x="20286" y="11189"/>
                </a:lnTo>
                <a:lnTo>
                  <a:pt x="20213" y="11372"/>
                </a:lnTo>
                <a:lnTo>
                  <a:pt x="20139" y="11519"/>
                </a:lnTo>
                <a:lnTo>
                  <a:pt x="20066" y="11665"/>
                </a:lnTo>
                <a:lnTo>
                  <a:pt x="19956" y="11812"/>
                </a:lnTo>
                <a:lnTo>
                  <a:pt x="19809" y="11886"/>
                </a:lnTo>
                <a:lnTo>
                  <a:pt x="19662" y="11959"/>
                </a:lnTo>
                <a:lnTo>
                  <a:pt x="19479" y="11959"/>
                </a:lnTo>
                <a:lnTo>
                  <a:pt x="19442" y="11886"/>
                </a:lnTo>
                <a:lnTo>
                  <a:pt x="19222" y="11776"/>
                </a:lnTo>
                <a:lnTo>
                  <a:pt x="19626" y="11702"/>
                </a:lnTo>
                <a:lnTo>
                  <a:pt x="19662" y="11665"/>
                </a:lnTo>
                <a:lnTo>
                  <a:pt x="19736" y="11629"/>
                </a:lnTo>
                <a:lnTo>
                  <a:pt x="19736" y="11482"/>
                </a:lnTo>
                <a:lnTo>
                  <a:pt x="19699" y="11372"/>
                </a:lnTo>
                <a:lnTo>
                  <a:pt x="19626" y="11335"/>
                </a:lnTo>
                <a:lnTo>
                  <a:pt x="19406" y="11335"/>
                </a:lnTo>
                <a:lnTo>
                  <a:pt x="19662" y="11152"/>
                </a:lnTo>
                <a:lnTo>
                  <a:pt x="19736" y="11115"/>
                </a:lnTo>
                <a:lnTo>
                  <a:pt x="19736" y="11042"/>
                </a:lnTo>
                <a:lnTo>
                  <a:pt x="19736" y="10969"/>
                </a:lnTo>
                <a:lnTo>
                  <a:pt x="19736" y="10932"/>
                </a:lnTo>
                <a:lnTo>
                  <a:pt x="19699" y="10858"/>
                </a:lnTo>
                <a:lnTo>
                  <a:pt x="19626" y="10822"/>
                </a:lnTo>
                <a:lnTo>
                  <a:pt x="19552" y="10822"/>
                </a:lnTo>
                <a:lnTo>
                  <a:pt x="19479" y="10858"/>
                </a:lnTo>
                <a:lnTo>
                  <a:pt x="19332" y="10895"/>
                </a:lnTo>
                <a:lnTo>
                  <a:pt x="19185" y="10932"/>
                </a:lnTo>
                <a:lnTo>
                  <a:pt x="19185" y="10932"/>
                </a:lnTo>
                <a:lnTo>
                  <a:pt x="19626" y="10748"/>
                </a:lnTo>
                <a:lnTo>
                  <a:pt x="19662" y="10712"/>
                </a:lnTo>
                <a:lnTo>
                  <a:pt x="19662" y="10675"/>
                </a:lnTo>
                <a:lnTo>
                  <a:pt x="19626" y="10638"/>
                </a:lnTo>
                <a:lnTo>
                  <a:pt x="19479" y="10602"/>
                </a:lnTo>
                <a:lnTo>
                  <a:pt x="19295" y="10602"/>
                </a:lnTo>
                <a:lnTo>
                  <a:pt x="19369" y="10565"/>
                </a:lnTo>
                <a:lnTo>
                  <a:pt x="19589" y="10455"/>
                </a:lnTo>
                <a:lnTo>
                  <a:pt x="19772" y="10418"/>
                </a:lnTo>
                <a:close/>
                <a:moveTo>
                  <a:pt x="16691" y="13390"/>
                </a:moveTo>
                <a:lnTo>
                  <a:pt x="16801" y="13463"/>
                </a:lnTo>
                <a:lnTo>
                  <a:pt x="16874" y="13536"/>
                </a:lnTo>
                <a:lnTo>
                  <a:pt x="16728" y="13646"/>
                </a:lnTo>
                <a:lnTo>
                  <a:pt x="16581" y="13756"/>
                </a:lnTo>
                <a:lnTo>
                  <a:pt x="16434" y="13903"/>
                </a:lnTo>
                <a:lnTo>
                  <a:pt x="16361" y="14050"/>
                </a:lnTo>
                <a:lnTo>
                  <a:pt x="16104" y="14013"/>
                </a:lnTo>
                <a:lnTo>
                  <a:pt x="16068" y="13976"/>
                </a:lnTo>
                <a:lnTo>
                  <a:pt x="16691" y="13390"/>
                </a:lnTo>
                <a:close/>
                <a:moveTo>
                  <a:pt x="16654" y="11959"/>
                </a:moveTo>
                <a:lnTo>
                  <a:pt x="17058" y="12326"/>
                </a:lnTo>
                <a:lnTo>
                  <a:pt x="17278" y="12546"/>
                </a:lnTo>
                <a:lnTo>
                  <a:pt x="17498" y="12803"/>
                </a:lnTo>
                <a:lnTo>
                  <a:pt x="17681" y="13059"/>
                </a:lnTo>
                <a:lnTo>
                  <a:pt x="17755" y="13169"/>
                </a:lnTo>
                <a:lnTo>
                  <a:pt x="17792" y="13279"/>
                </a:lnTo>
                <a:lnTo>
                  <a:pt x="17792" y="13426"/>
                </a:lnTo>
                <a:lnTo>
                  <a:pt x="17755" y="13536"/>
                </a:lnTo>
                <a:lnTo>
                  <a:pt x="17718" y="13646"/>
                </a:lnTo>
                <a:lnTo>
                  <a:pt x="17608" y="13756"/>
                </a:lnTo>
                <a:lnTo>
                  <a:pt x="17498" y="13866"/>
                </a:lnTo>
                <a:lnTo>
                  <a:pt x="17351" y="13940"/>
                </a:lnTo>
                <a:lnTo>
                  <a:pt x="17278" y="13866"/>
                </a:lnTo>
                <a:lnTo>
                  <a:pt x="17168" y="13866"/>
                </a:lnTo>
                <a:lnTo>
                  <a:pt x="17095" y="13903"/>
                </a:lnTo>
                <a:lnTo>
                  <a:pt x="17058" y="13940"/>
                </a:lnTo>
                <a:lnTo>
                  <a:pt x="17021" y="13940"/>
                </a:lnTo>
                <a:lnTo>
                  <a:pt x="16948" y="13976"/>
                </a:lnTo>
                <a:lnTo>
                  <a:pt x="16911" y="14050"/>
                </a:lnTo>
                <a:lnTo>
                  <a:pt x="16874" y="14050"/>
                </a:lnTo>
                <a:lnTo>
                  <a:pt x="16948" y="13940"/>
                </a:lnTo>
                <a:lnTo>
                  <a:pt x="17095" y="13793"/>
                </a:lnTo>
                <a:lnTo>
                  <a:pt x="17168" y="13683"/>
                </a:lnTo>
                <a:lnTo>
                  <a:pt x="17205" y="13573"/>
                </a:lnTo>
                <a:lnTo>
                  <a:pt x="17168" y="13500"/>
                </a:lnTo>
                <a:lnTo>
                  <a:pt x="17131" y="13426"/>
                </a:lnTo>
                <a:lnTo>
                  <a:pt x="17021" y="13316"/>
                </a:lnTo>
                <a:lnTo>
                  <a:pt x="16874" y="13206"/>
                </a:lnTo>
                <a:lnTo>
                  <a:pt x="16691" y="13169"/>
                </a:lnTo>
                <a:lnTo>
                  <a:pt x="16618" y="13169"/>
                </a:lnTo>
                <a:lnTo>
                  <a:pt x="16581" y="13206"/>
                </a:lnTo>
                <a:lnTo>
                  <a:pt x="15627" y="13793"/>
                </a:lnTo>
                <a:lnTo>
                  <a:pt x="15517" y="13756"/>
                </a:lnTo>
                <a:lnTo>
                  <a:pt x="15407" y="13646"/>
                </a:lnTo>
                <a:lnTo>
                  <a:pt x="15884" y="13353"/>
                </a:lnTo>
                <a:lnTo>
                  <a:pt x="16361" y="13096"/>
                </a:lnTo>
                <a:lnTo>
                  <a:pt x="16398" y="13023"/>
                </a:lnTo>
                <a:lnTo>
                  <a:pt x="16398" y="12986"/>
                </a:lnTo>
                <a:lnTo>
                  <a:pt x="16361" y="12913"/>
                </a:lnTo>
                <a:lnTo>
                  <a:pt x="16288" y="12913"/>
                </a:lnTo>
                <a:lnTo>
                  <a:pt x="15994" y="12949"/>
                </a:lnTo>
                <a:lnTo>
                  <a:pt x="15701" y="13059"/>
                </a:lnTo>
                <a:lnTo>
                  <a:pt x="15407" y="13169"/>
                </a:lnTo>
                <a:lnTo>
                  <a:pt x="15150" y="13279"/>
                </a:lnTo>
                <a:lnTo>
                  <a:pt x="15040" y="13023"/>
                </a:lnTo>
                <a:lnTo>
                  <a:pt x="15077" y="12986"/>
                </a:lnTo>
                <a:lnTo>
                  <a:pt x="16068" y="12399"/>
                </a:lnTo>
                <a:lnTo>
                  <a:pt x="16104" y="12362"/>
                </a:lnTo>
                <a:lnTo>
                  <a:pt x="16104" y="12326"/>
                </a:lnTo>
                <a:lnTo>
                  <a:pt x="16068" y="12289"/>
                </a:lnTo>
                <a:lnTo>
                  <a:pt x="15994" y="12252"/>
                </a:lnTo>
                <a:lnTo>
                  <a:pt x="15554" y="12362"/>
                </a:lnTo>
                <a:lnTo>
                  <a:pt x="15150" y="12472"/>
                </a:lnTo>
                <a:lnTo>
                  <a:pt x="15150" y="12472"/>
                </a:lnTo>
                <a:lnTo>
                  <a:pt x="15297" y="12326"/>
                </a:lnTo>
                <a:lnTo>
                  <a:pt x="15517" y="12179"/>
                </a:lnTo>
                <a:lnTo>
                  <a:pt x="15737" y="12069"/>
                </a:lnTo>
                <a:lnTo>
                  <a:pt x="15994" y="11996"/>
                </a:lnTo>
                <a:lnTo>
                  <a:pt x="16324" y="11959"/>
                </a:lnTo>
                <a:close/>
                <a:moveTo>
                  <a:pt x="14857" y="6310"/>
                </a:moveTo>
                <a:lnTo>
                  <a:pt x="14600" y="6347"/>
                </a:lnTo>
                <a:lnTo>
                  <a:pt x="14380" y="6383"/>
                </a:lnTo>
                <a:lnTo>
                  <a:pt x="14197" y="6457"/>
                </a:lnTo>
                <a:lnTo>
                  <a:pt x="13793" y="6677"/>
                </a:lnTo>
                <a:lnTo>
                  <a:pt x="13426" y="6970"/>
                </a:lnTo>
                <a:lnTo>
                  <a:pt x="13243" y="7154"/>
                </a:lnTo>
                <a:lnTo>
                  <a:pt x="12950" y="7190"/>
                </a:lnTo>
                <a:lnTo>
                  <a:pt x="12840" y="7227"/>
                </a:lnTo>
                <a:lnTo>
                  <a:pt x="12803" y="7300"/>
                </a:lnTo>
                <a:lnTo>
                  <a:pt x="12766" y="7374"/>
                </a:lnTo>
                <a:lnTo>
                  <a:pt x="12766" y="7447"/>
                </a:lnTo>
                <a:lnTo>
                  <a:pt x="11042" y="7631"/>
                </a:lnTo>
                <a:lnTo>
                  <a:pt x="10052" y="7667"/>
                </a:lnTo>
                <a:lnTo>
                  <a:pt x="9575" y="7704"/>
                </a:lnTo>
                <a:lnTo>
                  <a:pt x="9098" y="7741"/>
                </a:lnTo>
                <a:lnTo>
                  <a:pt x="9025" y="7777"/>
                </a:lnTo>
                <a:lnTo>
                  <a:pt x="8988" y="7814"/>
                </a:lnTo>
                <a:lnTo>
                  <a:pt x="8951" y="7924"/>
                </a:lnTo>
                <a:lnTo>
                  <a:pt x="9025" y="8034"/>
                </a:lnTo>
                <a:lnTo>
                  <a:pt x="9061" y="8071"/>
                </a:lnTo>
                <a:lnTo>
                  <a:pt x="9135" y="8107"/>
                </a:lnTo>
                <a:lnTo>
                  <a:pt x="9612" y="8144"/>
                </a:lnTo>
                <a:lnTo>
                  <a:pt x="10125" y="8144"/>
                </a:lnTo>
                <a:lnTo>
                  <a:pt x="11152" y="8071"/>
                </a:lnTo>
                <a:lnTo>
                  <a:pt x="11922" y="8034"/>
                </a:lnTo>
                <a:lnTo>
                  <a:pt x="12693" y="7961"/>
                </a:lnTo>
                <a:lnTo>
                  <a:pt x="12546" y="8254"/>
                </a:lnTo>
                <a:lnTo>
                  <a:pt x="12473" y="8438"/>
                </a:lnTo>
                <a:lnTo>
                  <a:pt x="12473" y="8584"/>
                </a:lnTo>
                <a:lnTo>
                  <a:pt x="12509" y="8914"/>
                </a:lnTo>
                <a:lnTo>
                  <a:pt x="12363" y="9024"/>
                </a:lnTo>
                <a:lnTo>
                  <a:pt x="12253" y="9134"/>
                </a:lnTo>
                <a:lnTo>
                  <a:pt x="12253" y="9245"/>
                </a:lnTo>
                <a:lnTo>
                  <a:pt x="12289" y="9355"/>
                </a:lnTo>
                <a:lnTo>
                  <a:pt x="12399" y="9428"/>
                </a:lnTo>
                <a:lnTo>
                  <a:pt x="12546" y="9465"/>
                </a:lnTo>
                <a:lnTo>
                  <a:pt x="12693" y="9465"/>
                </a:lnTo>
                <a:lnTo>
                  <a:pt x="12803" y="9685"/>
                </a:lnTo>
                <a:lnTo>
                  <a:pt x="12950" y="9868"/>
                </a:lnTo>
                <a:lnTo>
                  <a:pt x="13096" y="10052"/>
                </a:lnTo>
                <a:lnTo>
                  <a:pt x="13243" y="10198"/>
                </a:lnTo>
                <a:lnTo>
                  <a:pt x="13426" y="10308"/>
                </a:lnTo>
                <a:lnTo>
                  <a:pt x="13647" y="10418"/>
                </a:lnTo>
                <a:lnTo>
                  <a:pt x="13867" y="10455"/>
                </a:lnTo>
                <a:lnTo>
                  <a:pt x="14087" y="10492"/>
                </a:lnTo>
                <a:lnTo>
                  <a:pt x="14233" y="10492"/>
                </a:lnTo>
                <a:lnTo>
                  <a:pt x="14600" y="10418"/>
                </a:lnTo>
                <a:lnTo>
                  <a:pt x="14967" y="10345"/>
                </a:lnTo>
                <a:lnTo>
                  <a:pt x="14930" y="10455"/>
                </a:lnTo>
                <a:lnTo>
                  <a:pt x="14930" y="10602"/>
                </a:lnTo>
                <a:lnTo>
                  <a:pt x="15004" y="10895"/>
                </a:lnTo>
                <a:lnTo>
                  <a:pt x="15077" y="11079"/>
                </a:lnTo>
                <a:lnTo>
                  <a:pt x="15150" y="11299"/>
                </a:lnTo>
                <a:lnTo>
                  <a:pt x="15297" y="11482"/>
                </a:lnTo>
                <a:lnTo>
                  <a:pt x="15481" y="11629"/>
                </a:lnTo>
                <a:lnTo>
                  <a:pt x="15481" y="11665"/>
                </a:lnTo>
                <a:lnTo>
                  <a:pt x="15261" y="11739"/>
                </a:lnTo>
                <a:lnTo>
                  <a:pt x="15077" y="11886"/>
                </a:lnTo>
                <a:lnTo>
                  <a:pt x="14894" y="11996"/>
                </a:lnTo>
                <a:lnTo>
                  <a:pt x="14784" y="12142"/>
                </a:lnTo>
                <a:lnTo>
                  <a:pt x="14674" y="12326"/>
                </a:lnTo>
                <a:lnTo>
                  <a:pt x="14600" y="12509"/>
                </a:lnTo>
                <a:lnTo>
                  <a:pt x="14564" y="12693"/>
                </a:lnTo>
                <a:lnTo>
                  <a:pt x="14527" y="12876"/>
                </a:lnTo>
                <a:lnTo>
                  <a:pt x="14527" y="12986"/>
                </a:lnTo>
                <a:lnTo>
                  <a:pt x="14527" y="13059"/>
                </a:lnTo>
                <a:lnTo>
                  <a:pt x="14600" y="13353"/>
                </a:lnTo>
                <a:lnTo>
                  <a:pt x="14747" y="13610"/>
                </a:lnTo>
                <a:lnTo>
                  <a:pt x="14747" y="13720"/>
                </a:lnTo>
                <a:lnTo>
                  <a:pt x="14784" y="13830"/>
                </a:lnTo>
                <a:lnTo>
                  <a:pt x="14930" y="13903"/>
                </a:lnTo>
                <a:lnTo>
                  <a:pt x="15004" y="13976"/>
                </a:lnTo>
                <a:lnTo>
                  <a:pt x="15297" y="14197"/>
                </a:lnTo>
                <a:lnTo>
                  <a:pt x="15627" y="14380"/>
                </a:lnTo>
                <a:lnTo>
                  <a:pt x="15994" y="14527"/>
                </a:lnTo>
                <a:lnTo>
                  <a:pt x="16398" y="14600"/>
                </a:lnTo>
                <a:lnTo>
                  <a:pt x="16801" y="14600"/>
                </a:lnTo>
                <a:lnTo>
                  <a:pt x="17205" y="14527"/>
                </a:lnTo>
                <a:lnTo>
                  <a:pt x="17571" y="14417"/>
                </a:lnTo>
                <a:lnTo>
                  <a:pt x="17902" y="14233"/>
                </a:lnTo>
                <a:lnTo>
                  <a:pt x="18122" y="14013"/>
                </a:lnTo>
                <a:lnTo>
                  <a:pt x="18268" y="13793"/>
                </a:lnTo>
                <a:lnTo>
                  <a:pt x="18305" y="13536"/>
                </a:lnTo>
                <a:lnTo>
                  <a:pt x="18305" y="13316"/>
                </a:lnTo>
                <a:lnTo>
                  <a:pt x="18232" y="13059"/>
                </a:lnTo>
                <a:lnTo>
                  <a:pt x="18122" y="12803"/>
                </a:lnTo>
                <a:lnTo>
                  <a:pt x="17975" y="12546"/>
                </a:lnTo>
                <a:lnTo>
                  <a:pt x="17792" y="12326"/>
                </a:lnTo>
                <a:lnTo>
                  <a:pt x="17902" y="12289"/>
                </a:lnTo>
                <a:lnTo>
                  <a:pt x="18232" y="12106"/>
                </a:lnTo>
                <a:lnTo>
                  <a:pt x="18599" y="11849"/>
                </a:lnTo>
                <a:lnTo>
                  <a:pt x="18709" y="12032"/>
                </a:lnTo>
                <a:lnTo>
                  <a:pt x="18855" y="12179"/>
                </a:lnTo>
                <a:lnTo>
                  <a:pt x="19002" y="12289"/>
                </a:lnTo>
                <a:lnTo>
                  <a:pt x="19149" y="12362"/>
                </a:lnTo>
                <a:lnTo>
                  <a:pt x="19406" y="12436"/>
                </a:lnTo>
                <a:lnTo>
                  <a:pt x="19662" y="12399"/>
                </a:lnTo>
                <a:lnTo>
                  <a:pt x="19919" y="12326"/>
                </a:lnTo>
                <a:lnTo>
                  <a:pt x="20139" y="12179"/>
                </a:lnTo>
                <a:lnTo>
                  <a:pt x="20359" y="11996"/>
                </a:lnTo>
                <a:lnTo>
                  <a:pt x="20543" y="11776"/>
                </a:lnTo>
                <a:lnTo>
                  <a:pt x="20653" y="11519"/>
                </a:lnTo>
                <a:lnTo>
                  <a:pt x="20726" y="11225"/>
                </a:lnTo>
                <a:lnTo>
                  <a:pt x="20799" y="10858"/>
                </a:lnTo>
                <a:lnTo>
                  <a:pt x="20763" y="10675"/>
                </a:lnTo>
                <a:lnTo>
                  <a:pt x="20726" y="10528"/>
                </a:lnTo>
                <a:lnTo>
                  <a:pt x="20689" y="10382"/>
                </a:lnTo>
                <a:lnTo>
                  <a:pt x="20579" y="10272"/>
                </a:lnTo>
                <a:lnTo>
                  <a:pt x="20359" y="10088"/>
                </a:lnTo>
                <a:lnTo>
                  <a:pt x="20066" y="9978"/>
                </a:lnTo>
                <a:lnTo>
                  <a:pt x="19919" y="9941"/>
                </a:lnTo>
                <a:lnTo>
                  <a:pt x="19626" y="9941"/>
                </a:lnTo>
                <a:lnTo>
                  <a:pt x="19516" y="10015"/>
                </a:lnTo>
                <a:lnTo>
                  <a:pt x="19479" y="10088"/>
                </a:lnTo>
                <a:lnTo>
                  <a:pt x="19185" y="10198"/>
                </a:lnTo>
                <a:lnTo>
                  <a:pt x="18929" y="10308"/>
                </a:lnTo>
                <a:lnTo>
                  <a:pt x="18819" y="10418"/>
                </a:lnTo>
                <a:lnTo>
                  <a:pt x="18672" y="10528"/>
                </a:lnTo>
                <a:lnTo>
                  <a:pt x="18599" y="10675"/>
                </a:lnTo>
                <a:lnTo>
                  <a:pt x="18525" y="10822"/>
                </a:lnTo>
                <a:lnTo>
                  <a:pt x="18452" y="11115"/>
                </a:lnTo>
                <a:lnTo>
                  <a:pt x="18452" y="11409"/>
                </a:lnTo>
                <a:lnTo>
                  <a:pt x="18048" y="11702"/>
                </a:lnTo>
                <a:lnTo>
                  <a:pt x="17645" y="11996"/>
                </a:lnTo>
                <a:lnTo>
                  <a:pt x="17608" y="12032"/>
                </a:lnTo>
                <a:lnTo>
                  <a:pt x="17608" y="12106"/>
                </a:lnTo>
                <a:lnTo>
                  <a:pt x="17241" y="11776"/>
                </a:lnTo>
                <a:lnTo>
                  <a:pt x="16911" y="11519"/>
                </a:lnTo>
                <a:lnTo>
                  <a:pt x="16838" y="11482"/>
                </a:lnTo>
                <a:lnTo>
                  <a:pt x="16691" y="11482"/>
                </a:lnTo>
                <a:lnTo>
                  <a:pt x="16654" y="11555"/>
                </a:lnTo>
                <a:lnTo>
                  <a:pt x="16434" y="11519"/>
                </a:lnTo>
                <a:lnTo>
                  <a:pt x="16214" y="11519"/>
                </a:lnTo>
                <a:lnTo>
                  <a:pt x="15774" y="11555"/>
                </a:lnTo>
                <a:lnTo>
                  <a:pt x="15811" y="11445"/>
                </a:lnTo>
                <a:lnTo>
                  <a:pt x="15774" y="11335"/>
                </a:lnTo>
                <a:lnTo>
                  <a:pt x="15664" y="11152"/>
                </a:lnTo>
                <a:lnTo>
                  <a:pt x="15554" y="11005"/>
                </a:lnTo>
                <a:lnTo>
                  <a:pt x="15444" y="10822"/>
                </a:lnTo>
                <a:lnTo>
                  <a:pt x="15371" y="10602"/>
                </a:lnTo>
                <a:lnTo>
                  <a:pt x="15334" y="10418"/>
                </a:lnTo>
                <a:lnTo>
                  <a:pt x="15297" y="10308"/>
                </a:lnTo>
                <a:lnTo>
                  <a:pt x="15224" y="10235"/>
                </a:lnTo>
                <a:lnTo>
                  <a:pt x="15627" y="10015"/>
                </a:lnTo>
                <a:lnTo>
                  <a:pt x="16031" y="9758"/>
                </a:lnTo>
                <a:lnTo>
                  <a:pt x="16361" y="9428"/>
                </a:lnTo>
                <a:lnTo>
                  <a:pt x="16471" y="9281"/>
                </a:lnTo>
                <a:lnTo>
                  <a:pt x="16581" y="9098"/>
                </a:lnTo>
                <a:lnTo>
                  <a:pt x="16654" y="8878"/>
                </a:lnTo>
                <a:lnTo>
                  <a:pt x="16691" y="8621"/>
                </a:lnTo>
                <a:lnTo>
                  <a:pt x="16691" y="8364"/>
                </a:lnTo>
                <a:lnTo>
                  <a:pt x="16691" y="8107"/>
                </a:lnTo>
                <a:lnTo>
                  <a:pt x="16581" y="7631"/>
                </a:lnTo>
                <a:lnTo>
                  <a:pt x="16398" y="7190"/>
                </a:lnTo>
                <a:lnTo>
                  <a:pt x="16251" y="6897"/>
                </a:lnTo>
                <a:lnTo>
                  <a:pt x="16031" y="6640"/>
                </a:lnTo>
                <a:lnTo>
                  <a:pt x="15884" y="6530"/>
                </a:lnTo>
                <a:lnTo>
                  <a:pt x="15737" y="6457"/>
                </a:lnTo>
                <a:lnTo>
                  <a:pt x="15591" y="6420"/>
                </a:lnTo>
                <a:lnTo>
                  <a:pt x="15407" y="6383"/>
                </a:lnTo>
                <a:lnTo>
                  <a:pt x="15077" y="631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760" name="Google Shape;760;p15"/>
          <p:cNvSpPr/>
          <p:nvPr/>
        </p:nvSpPr>
        <p:spPr>
          <a:xfrm>
            <a:off x="3251978" y="4029277"/>
            <a:ext cx="388118" cy="408938"/>
          </a:xfrm>
          <a:custGeom>
            <a:avLst/>
            <a:gdLst/>
            <a:ahLst/>
            <a:cxnLst/>
            <a:rect l="l" t="t" r="r" b="b"/>
            <a:pathLst>
              <a:path w="13683" h="14417" extrusionOk="0">
                <a:moveTo>
                  <a:pt x="9281" y="2311"/>
                </a:moveTo>
                <a:lnTo>
                  <a:pt x="9170" y="2385"/>
                </a:lnTo>
                <a:lnTo>
                  <a:pt x="9134" y="2495"/>
                </a:lnTo>
                <a:lnTo>
                  <a:pt x="9097" y="2568"/>
                </a:lnTo>
                <a:lnTo>
                  <a:pt x="9097" y="2678"/>
                </a:lnTo>
                <a:lnTo>
                  <a:pt x="9134" y="2862"/>
                </a:lnTo>
                <a:lnTo>
                  <a:pt x="9207" y="3082"/>
                </a:lnTo>
                <a:lnTo>
                  <a:pt x="9464" y="3742"/>
                </a:lnTo>
                <a:lnTo>
                  <a:pt x="9721" y="4402"/>
                </a:lnTo>
                <a:lnTo>
                  <a:pt x="9647" y="4439"/>
                </a:lnTo>
                <a:lnTo>
                  <a:pt x="9060" y="5283"/>
                </a:lnTo>
                <a:lnTo>
                  <a:pt x="8804" y="5649"/>
                </a:lnTo>
                <a:lnTo>
                  <a:pt x="8694" y="5833"/>
                </a:lnTo>
                <a:lnTo>
                  <a:pt x="8657" y="5943"/>
                </a:lnTo>
                <a:lnTo>
                  <a:pt x="8694" y="6053"/>
                </a:lnTo>
                <a:lnTo>
                  <a:pt x="8804" y="6016"/>
                </a:lnTo>
                <a:lnTo>
                  <a:pt x="8877" y="5980"/>
                </a:lnTo>
                <a:lnTo>
                  <a:pt x="9024" y="5833"/>
                </a:lnTo>
                <a:lnTo>
                  <a:pt x="9281" y="5503"/>
                </a:lnTo>
                <a:lnTo>
                  <a:pt x="9941" y="4659"/>
                </a:lnTo>
                <a:lnTo>
                  <a:pt x="10014" y="4659"/>
                </a:lnTo>
                <a:lnTo>
                  <a:pt x="10124" y="4622"/>
                </a:lnTo>
                <a:lnTo>
                  <a:pt x="10161" y="4549"/>
                </a:lnTo>
                <a:lnTo>
                  <a:pt x="10161" y="4439"/>
                </a:lnTo>
                <a:lnTo>
                  <a:pt x="9684" y="3229"/>
                </a:lnTo>
                <a:lnTo>
                  <a:pt x="9427" y="2715"/>
                </a:lnTo>
                <a:lnTo>
                  <a:pt x="9354" y="2532"/>
                </a:lnTo>
                <a:lnTo>
                  <a:pt x="9317" y="2422"/>
                </a:lnTo>
                <a:lnTo>
                  <a:pt x="9317" y="2348"/>
                </a:lnTo>
                <a:lnTo>
                  <a:pt x="9317" y="2311"/>
                </a:lnTo>
                <a:close/>
                <a:moveTo>
                  <a:pt x="8694" y="1615"/>
                </a:moveTo>
                <a:lnTo>
                  <a:pt x="8767" y="1798"/>
                </a:lnTo>
                <a:lnTo>
                  <a:pt x="8804" y="1908"/>
                </a:lnTo>
                <a:lnTo>
                  <a:pt x="8914" y="1981"/>
                </a:lnTo>
                <a:lnTo>
                  <a:pt x="9024" y="2055"/>
                </a:lnTo>
                <a:lnTo>
                  <a:pt x="9170" y="2018"/>
                </a:lnTo>
                <a:lnTo>
                  <a:pt x="9391" y="1908"/>
                </a:lnTo>
                <a:lnTo>
                  <a:pt x="9611" y="1725"/>
                </a:lnTo>
                <a:lnTo>
                  <a:pt x="9867" y="2275"/>
                </a:lnTo>
                <a:lnTo>
                  <a:pt x="10161" y="2752"/>
                </a:lnTo>
                <a:lnTo>
                  <a:pt x="10454" y="3265"/>
                </a:lnTo>
                <a:lnTo>
                  <a:pt x="10674" y="3779"/>
                </a:lnTo>
                <a:lnTo>
                  <a:pt x="10528" y="3925"/>
                </a:lnTo>
                <a:lnTo>
                  <a:pt x="10381" y="4072"/>
                </a:lnTo>
                <a:lnTo>
                  <a:pt x="10271" y="4256"/>
                </a:lnTo>
                <a:lnTo>
                  <a:pt x="10234" y="4476"/>
                </a:lnTo>
                <a:lnTo>
                  <a:pt x="10271" y="4586"/>
                </a:lnTo>
                <a:lnTo>
                  <a:pt x="10344" y="4659"/>
                </a:lnTo>
                <a:lnTo>
                  <a:pt x="10344" y="4806"/>
                </a:lnTo>
                <a:lnTo>
                  <a:pt x="10381" y="4879"/>
                </a:lnTo>
                <a:lnTo>
                  <a:pt x="10491" y="4916"/>
                </a:lnTo>
                <a:lnTo>
                  <a:pt x="10491" y="4953"/>
                </a:lnTo>
                <a:lnTo>
                  <a:pt x="10344" y="5173"/>
                </a:lnTo>
                <a:lnTo>
                  <a:pt x="9977" y="5649"/>
                </a:lnTo>
                <a:lnTo>
                  <a:pt x="9647" y="6163"/>
                </a:lnTo>
                <a:lnTo>
                  <a:pt x="9501" y="6090"/>
                </a:lnTo>
                <a:lnTo>
                  <a:pt x="9317" y="6053"/>
                </a:lnTo>
                <a:lnTo>
                  <a:pt x="9134" y="6126"/>
                </a:lnTo>
                <a:lnTo>
                  <a:pt x="8950" y="6200"/>
                </a:lnTo>
                <a:lnTo>
                  <a:pt x="8840" y="6346"/>
                </a:lnTo>
                <a:lnTo>
                  <a:pt x="8730" y="6493"/>
                </a:lnTo>
                <a:lnTo>
                  <a:pt x="8327" y="6493"/>
                </a:lnTo>
                <a:lnTo>
                  <a:pt x="7556" y="6530"/>
                </a:lnTo>
                <a:lnTo>
                  <a:pt x="7520" y="6456"/>
                </a:lnTo>
                <a:lnTo>
                  <a:pt x="7410" y="6383"/>
                </a:lnTo>
                <a:lnTo>
                  <a:pt x="7080" y="6273"/>
                </a:lnTo>
                <a:lnTo>
                  <a:pt x="7043" y="6273"/>
                </a:lnTo>
                <a:lnTo>
                  <a:pt x="6970" y="6236"/>
                </a:lnTo>
                <a:lnTo>
                  <a:pt x="6786" y="6236"/>
                </a:lnTo>
                <a:lnTo>
                  <a:pt x="6639" y="6200"/>
                </a:lnTo>
                <a:lnTo>
                  <a:pt x="5832" y="5429"/>
                </a:lnTo>
                <a:lnTo>
                  <a:pt x="5246" y="4879"/>
                </a:lnTo>
                <a:lnTo>
                  <a:pt x="5319" y="4696"/>
                </a:lnTo>
                <a:lnTo>
                  <a:pt x="5319" y="4512"/>
                </a:lnTo>
                <a:lnTo>
                  <a:pt x="5282" y="4439"/>
                </a:lnTo>
                <a:lnTo>
                  <a:pt x="5246" y="4366"/>
                </a:lnTo>
                <a:lnTo>
                  <a:pt x="5099" y="4256"/>
                </a:lnTo>
                <a:lnTo>
                  <a:pt x="5282" y="3815"/>
                </a:lnTo>
                <a:lnTo>
                  <a:pt x="5796" y="2715"/>
                </a:lnTo>
                <a:lnTo>
                  <a:pt x="6126" y="2018"/>
                </a:lnTo>
                <a:lnTo>
                  <a:pt x="6273" y="2018"/>
                </a:lnTo>
                <a:lnTo>
                  <a:pt x="6419" y="1981"/>
                </a:lnTo>
                <a:lnTo>
                  <a:pt x="6566" y="1908"/>
                </a:lnTo>
                <a:lnTo>
                  <a:pt x="6713" y="1798"/>
                </a:lnTo>
                <a:lnTo>
                  <a:pt x="6823" y="1688"/>
                </a:lnTo>
                <a:lnTo>
                  <a:pt x="7483" y="1651"/>
                </a:lnTo>
                <a:lnTo>
                  <a:pt x="8694" y="1615"/>
                </a:lnTo>
                <a:close/>
                <a:moveTo>
                  <a:pt x="6823" y="6823"/>
                </a:moveTo>
                <a:lnTo>
                  <a:pt x="6933" y="6897"/>
                </a:lnTo>
                <a:lnTo>
                  <a:pt x="6749" y="6897"/>
                </a:lnTo>
                <a:lnTo>
                  <a:pt x="6713" y="6860"/>
                </a:lnTo>
                <a:lnTo>
                  <a:pt x="6823" y="6823"/>
                </a:lnTo>
                <a:close/>
                <a:moveTo>
                  <a:pt x="2714" y="5393"/>
                </a:moveTo>
                <a:lnTo>
                  <a:pt x="2641" y="5429"/>
                </a:lnTo>
                <a:lnTo>
                  <a:pt x="2531" y="5503"/>
                </a:lnTo>
                <a:lnTo>
                  <a:pt x="2458" y="5576"/>
                </a:lnTo>
                <a:lnTo>
                  <a:pt x="2274" y="5796"/>
                </a:lnTo>
                <a:lnTo>
                  <a:pt x="1981" y="6310"/>
                </a:lnTo>
                <a:lnTo>
                  <a:pt x="1651" y="6860"/>
                </a:lnTo>
                <a:lnTo>
                  <a:pt x="1504" y="7080"/>
                </a:lnTo>
                <a:lnTo>
                  <a:pt x="1431" y="7190"/>
                </a:lnTo>
                <a:lnTo>
                  <a:pt x="1394" y="7263"/>
                </a:lnTo>
                <a:lnTo>
                  <a:pt x="1394" y="7337"/>
                </a:lnTo>
                <a:lnTo>
                  <a:pt x="1321" y="7374"/>
                </a:lnTo>
                <a:lnTo>
                  <a:pt x="1321" y="7410"/>
                </a:lnTo>
                <a:lnTo>
                  <a:pt x="1321" y="7520"/>
                </a:lnTo>
                <a:lnTo>
                  <a:pt x="1394" y="7557"/>
                </a:lnTo>
                <a:lnTo>
                  <a:pt x="1504" y="7594"/>
                </a:lnTo>
                <a:lnTo>
                  <a:pt x="1614" y="7520"/>
                </a:lnTo>
                <a:lnTo>
                  <a:pt x="1724" y="7447"/>
                </a:lnTo>
                <a:lnTo>
                  <a:pt x="1834" y="7337"/>
                </a:lnTo>
                <a:lnTo>
                  <a:pt x="2018" y="7043"/>
                </a:lnTo>
                <a:lnTo>
                  <a:pt x="2128" y="6823"/>
                </a:lnTo>
                <a:lnTo>
                  <a:pt x="2568" y="6200"/>
                </a:lnTo>
                <a:lnTo>
                  <a:pt x="2751" y="5870"/>
                </a:lnTo>
                <a:lnTo>
                  <a:pt x="2861" y="5723"/>
                </a:lnTo>
                <a:lnTo>
                  <a:pt x="2861" y="5539"/>
                </a:lnTo>
                <a:lnTo>
                  <a:pt x="2861" y="5466"/>
                </a:lnTo>
                <a:lnTo>
                  <a:pt x="2788" y="5429"/>
                </a:lnTo>
                <a:lnTo>
                  <a:pt x="2714" y="5393"/>
                </a:lnTo>
                <a:close/>
                <a:moveTo>
                  <a:pt x="4072" y="4843"/>
                </a:moveTo>
                <a:lnTo>
                  <a:pt x="4182" y="5026"/>
                </a:lnTo>
                <a:lnTo>
                  <a:pt x="4328" y="5173"/>
                </a:lnTo>
                <a:lnTo>
                  <a:pt x="4475" y="5209"/>
                </a:lnTo>
                <a:lnTo>
                  <a:pt x="4622" y="5246"/>
                </a:lnTo>
                <a:lnTo>
                  <a:pt x="4769" y="5246"/>
                </a:lnTo>
                <a:lnTo>
                  <a:pt x="4915" y="5209"/>
                </a:lnTo>
                <a:lnTo>
                  <a:pt x="5319" y="5576"/>
                </a:lnTo>
                <a:lnTo>
                  <a:pt x="6163" y="6456"/>
                </a:lnTo>
                <a:lnTo>
                  <a:pt x="6126" y="6530"/>
                </a:lnTo>
                <a:lnTo>
                  <a:pt x="6089" y="6640"/>
                </a:lnTo>
                <a:lnTo>
                  <a:pt x="6126" y="6787"/>
                </a:lnTo>
                <a:lnTo>
                  <a:pt x="6163" y="6897"/>
                </a:lnTo>
                <a:lnTo>
                  <a:pt x="6236" y="7007"/>
                </a:lnTo>
                <a:lnTo>
                  <a:pt x="6236" y="7080"/>
                </a:lnTo>
                <a:lnTo>
                  <a:pt x="5942" y="7410"/>
                </a:lnTo>
                <a:lnTo>
                  <a:pt x="5686" y="7777"/>
                </a:lnTo>
                <a:lnTo>
                  <a:pt x="5172" y="8511"/>
                </a:lnTo>
                <a:lnTo>
                  <a:pt x="4695" y="9134"/>
                </a:lnTo>
                <a:lnTo>
                  <a:pt x="4585" y="9061"/>
                </a:lnTo>
                <a:lnTo>
                  <a:pt x="4439" y="9061"/>
                </a:lnTo>
                <a:lnTo>
                  <a:pt x="4255" y="9098"/>
                </a:lnTo>
                <a:lnTo>
                  <a:pt x="4108" y="9208"/>
                </a:lnTo>
                <a:lnTo>
                  <a:pt x="3998" y="9354"/>
                </a:lnTo>
                <a:lnTo>
                  <a:pt x="3925" y="9538"/>
                </a:lnTo>
                <a:lnTo>
                  <a:pt x="3595" y="9501"/>
                </a:lnTo>
                <a:lnTo>
                  <a:pt x="2825" y="9538"/>
                </a:lnTo>
                <a:lnTo>
                  <a:pt x="2788" y="9354"/>
                </a:lnTo>
                <a:lnTo>
                  <a:pt x="2678" y="9208"/>
                </a:lnTo>
                <a:lnTo>
                  <a:pt x="2531" y="9098"/>
                </a:lnTo>
                <a:lnTo>
                  <a:pt x="2384" y="9061"/>
                </a:lnTo>
                <a:lnTo>
                  <a:pt x="2238" y="9061"/>
                </a:lnTo>
                <a:lnTo>
                  <a:pt x="2054" y="9098"/>
                </a:lnTo>
                <a:lnTo>
                  <a:pt x="1577" y="8437"/>
                </a:lnTo>
                <a:lnTo>
                  <a:pt x="1394" y="8107"/>
                </a:lnTo>
                <a:lnTo>
                  <a:pt x="1137" y="7777"/>
                </a:lnTo>
                <a:lnTo>
                  <a:pt x="1211" y="7594"/>
                </a:lnTo>
                <a:lnTo>
                  <a:pt x="1247" y="7447"/>
                </a:lnTo>
                <a:lnTo>
                  <a:pt x="1211" y="7263"/>
                </a:lnTo>
                <a:lnTo>
                  <a:pt x="1174" y="7117"/>
                </a:lnTo>
                <a:lnTo>
                  <a:pt x="1064" y="7007"/>
                </a:lnTo>
                <a:lnTo>
                  <a:pt x="1101" y="6933"/>
                </a:lnTo>
                <a:lnTo>
                  <a:pt x="1174" y="6823"/>
                </a:lnTo>
                <a:lnTo>
                  <a:pt x="1247" y="6640"/>
                </a:lnTo>
                <a:lnTo>
                  <a:pt x="1614" y="5980"/>
                </a:lnTo>
                <a:lnTo>
                  <a:pt x="1944" y="5356"/>
                </a:lnTo>
                <a:lnTo>
                  <a:pt x="2164" y="5356"/>
                </a:lnTo>
                <a:lnTo>
                  <a:pt x="2384" y="5283"/>
                </a:lnTo>
                <a:lnTo>
                  <a:pt x="2531" y="5136"/>
                </a:lnTo>
                <a:lnTo>
                  <a:pt x="2604" y="5063"/>
                </a:lnTo>
                <a:lnTo>
                  <a:pt x="2641" y="4953"/>
                </a:lnTo>
                <a:lnTo>
                  <a:pt x="2678" y="4916"/>
                </a:lnTo>
                <a:lnTo>
                  <a:pt x="3118" y="4953"/>
                </a:lnTo>
                <a:lnTo>
                  <a:pt x="3705" y="4916"/>
                </a:lnTo>
                <a:lnTo>
                  <a:pt x="4072" y="4843"/>
                </a:lnTo>
                <a:close/>
                <a:moveTo>
                  <a:pt x="8877" y="7740"/>
                </a:moveTo>
                <a:lnTo>
                  <a:pt x="8877" y="7777"/>
                </a:lnTo>
                <a:lnTo>
                  <a:pt x="8877" y="7814"/>
                </a:lnTo>
                <a:lnTo>
                  <a:pt x="8914" y="7997"/>
                </a:lnTo>
                <a:lnTo>
                  <a:pt x="8914" y="8070"/>
                </a:lnTo>
                <a:lnTo>
                  <a:pt x="8950" y="8181"/>
                </a:lnTo>
                <a:lnTo>
                  <a:pt x="9391" y="8731"/>
                </a:lnTo>
                <a:lnTo>
                  <a:pt x="9794" y="9281"/>
                </a:lnTo>
                <a:lnTo>
                  <a:pt x="9941" y="9464"/>
                </a:lnTo>
                <a:lnTo>
                  <a:pt x="10014" y="9538"/>
                </a:lnTo>
                <a:lnTo>
                  <a:pt x="10124" y="9574"/>
                </a:lnTo>
                <a:lnTo>
                  <a:pt x="10234" y="9574"/>
                </a:lnTo>
                <a:lnTo>
                  <a:pt x="10308" y="9538"/>
                </a:lnTo>
                <a:lnTo>
                  <a:pt x="10381" y="9501"/>
                </a:lnTo>
                <a:lnTo>
                  <a:pt x="10418" y="9391"/>
                </a:lnTo>
                <a:lnTo>
                  <a:pt x="10418" y="9354"/>
                </a:lnTo>
                <a:lnTo>
                  <a:pt x="10418" y="9244"/>
                </a:lnTo>
                <a:lnTo>
                  <a:pt x="10381" y="9171"/>
                </a:lnTo>
                <a:lnTo>
                  <a:pt x="10308" y="9134"/>
                </a:lnTo>
                <a:lnTo>
                  <a:pt x="10198" y="9098"/>
                </a:lnTo>
                <a:lnTo>
                  <a:pt x="10088" y="8951"/>
                </a:lnTo>
                <a:lnTo>
                  <a:pt x="10014" y="8841"/>
                </a:lnTo>
                <a:lnTo>
                  <a:pt x="9647" y="8401"/>
                </a:lnTo>
                <a:lnTo>
                  <a:pt x="9281" y="7924"/>
                </a:lnTo>
                <a:lnTo>
                  <a:pt x="9207" y="7850"/>
                </a:lnTo>
                <a:lnTo>
                  <a:pt x="9134" y="7814"/>
                </a:lnTo>
                <a:lnTo>
                  <a:pt x="8950" y="7740"/>
                </a:lnTo>
                <a:close/>
                <a:moveTo>
                  <a:pt x="2128" y="9721"/>
                </a:moveTo>
                <a:lnTo>
                  <a:pt x="2054" y="9758"/>
                </a:lnTo>
                <a:lnTo>
                  <a:pt x="2054" y="9721"/>
                </a:lnTo>
                <a:close/>
                <a:moveTo>
                  <a:pt x="5612" y="9281"/>
                </a:moveTo>
                <a:lnTo>
                  <a:pt x="5576" y="9318"/>
                </a:lnTo>
                <a:lnTo>
                  <a:pt x="5576" y="9354"/>
                </a:lnTo>
                <a:lnTo>
                  <a:pt x="5576" y="9538"/>
                </a:lnTo>
                <a:lnTo>
                  <a:pt x="5649" y="9684"/>
                </a:lnTo>
                <a:lnTo>
                  <a:pt x="5796" y="9941"/>
                </a:lnTo>
                <a:lnTo>
                  <a:pt x="6163" y="10455"/>
                </a:lnTo>
                <a:lnTo>
                  <a:pt x="6456" y="10895"/>
                </a:lnTo>
                <a:lnTo>
                  <a:pt x="6603" y="11115"/>
                </a:lnTo>
                <a:lnTo>
                  <a:pt x="6823" y="11298"/>
                </a:lnTo>
                <a:lnTo>
                  <a:pt x="6860" y="11372"/>
                </a:lnTo>
                <a:lnTo>
                  <a:pt x="6970" y="11482"/>
                </a:lnTo>
                <a:lnTo>
                  <a:pt x="7043" y="11519"/>
                </a:lnTo>
                <a:lnTo>
                  <a:pt x="7116" y="11519"/>
                </a:lnTo>
                <a:lnTo>
                  <a:pt x="7190" y="11482"/>
                </a:lnTo>
                <a:lnTo>
                  <a:pt x="7226" y="11408"/>
                </a:lnTo>
                <a:lnTo>
                  <a:pt x="7263" y="11188"/>
                </a:lnTo>
                <a:lnTo>
                  <a:pt x="7226" y="11078"/>
                </a:lnTo>
                <a:lnTo>
                  <a:pt x="7153" y="10968"/>
                </a:lnTo>
                <a:lnTo>
                  <a:pt x="7080" y="10932"/>
                </a:lnTo>
                <a:lnTo>
                  <a:pt x="7006" y="10895"/>
                </a:lnTo>
                <a:lnTo>
                  <a:pt x="6933" y="10785"/>
                </a:lnTo>
                <a:lnTo>
                  <a:pt x="6860" y="10675"/>
                </a:lnTo>
                <a:lnTo>
                  <a:pt x="6713" y="10455"/>
                </a:lnTo>
                <a:lnTo>
                  <a:pt x="6273" y="9831"/>
                </a:lnTo>
                <a:lnTo>
                  <a:pt x="6016" y="9501"/>
                </a:lnTo>
                <a:lnTo>
                  <a:pt x="5869" y="9391"/>
                </a:lnTo>
                <a:lnTo>
                  <a:pt x="5722" y="9281"/>
                </a:lnTo>
                <a:close/>
                <a:moveTo>
                  <a:pt x="8730" y="6970"/>
                </a:moveTo>
                <a:lnTo>
                  <a:pt x="8804" y="7080"/>
                </a:lnTo>
                <a:lnTo>
                  <a:pt x="8914" y="7153"/>
                </a:lnTo>
                <a:lnTo>
                  <a:pt x="8987" y="7227"/>
                </a:lnTo>
                <a:lnTo>
                  <a:pt x="9097" y="7263"/>
                </a:lnTo>
                <a:lnTo>
                  <a:pt x="9391" y="7227"/>
                </a:lnTo>
                <a:lnTo>
                  <a:pt x="9501" y="7263"/>
                </a:lnTo>
                <a:lnTo>
                  <a:pt x="9574" y="7300"/>
                </a:lnTo>
                <a:lnTo>
                  <a:pt x="9721" y="7557"/>
                </a:lnTo>
                <a:lnTo>
                  <a:pt x="9867" y="7814"/>
                </a:lnTo>
                <a:lnTo>
                  <a:pt x="10234" y="8364"/>
                </a:lnTo>
                <a:lnTo>
                  <a:pt x="10711" y="9098"/>
                </a:lnTo>
                <a:lnTo>
                  <a:pt x="10638" y="9281"/>
                </a:lnTo>
                <a:lnTo>
                  <a:pt x="10601" y="9428"/>
                </a:lnTo>
                <a:lnTo>
                  <a:pt x="10564" y="9758"/>
                </a:lnTo>
                <a:lnTo>
                  <a:pt x="10528" y="9941"/>
                </a:lnTo>
                <a:lnTo>
                  <a:pt x="10528" y="10125"/>
                </a:lnTo>
                <a:lnTo>
                  <a:pt x="10528" y="10235"/>
                </a:lnTo>
                <a:lnTo>
                  <a:pt x="10564" y="10271"/>
                </a:lnTo>
                <a:lnTo>
                  <a:pt x="10344" y="10638"/>
                </a:lnTo>
                <a:lnTo>
                  <a:pt x="9794" y="11555"/>
                </a:lnTo>
                <a:lnTo>
                  <a:pt x="9684" y="11519"/>
                </a:lnTo>
                <a:lnTo>
                  <a:pt x="9537" y="11519"/>
                </a:lnTo>
                <a:lnTo>
                  <a:pt x="9391" y="11555"/>
                </a:lnTo>
                <a:lnTo>
                  <a:pt x="9281" y="11629"/>
                </a:lnTo>
                <a:lnTo>
                  <a:pt x="9170" y="11702"/>
                </a:lnTo>
                <a:lnTo>
                  <a:pt x="9097" y="11812"/>
                </a:lnTo>
                <a:lnTo>
                  <a:pt x="9024" y="11922"/>
                </a:lnTo>
                <a:lnTo>
                  <a:pt x="8987" y="12032"/>
                </a:lnTo>
                <a:lnTo>
                  <a:pt x="8400" y="12069"/>
                </a:lnTo>
                <a:lnTo>
                  <a:pt x="7483" y="12142"/>
                </a:lnTo>
                <a:lnTo>
                  <a:pt x="7006" y="12142"/>
                </a:lnTo>
                <a:lnTo>
                  <a:pt x="6970" y="11959"/>
                </a:lnTo>
                <a:lnTo>
                  <a:pt x="6823" y="11775"/>
                </a:lnTo>
                <a:lnTo>
                  <a:pt x="6749" y="11739"/>
                </a:lnTo>
                <a:lnTo>
                  <a:pt x="6676" y="11702"/>
                </a:lnTo>
                <a:lnTo>
                  <a:pt x="6493" y="11665"/>
                </a:lnTo>
                <a:lnTo>
                  <a:pt x="6419" y="11629"/>
                </a:lnTo>
                <a:lnTo>
                  <a:pt x="6346" y="11665"/>
                </a:lnTo>
                <a:lnTo>
                  <a:pt x="6273" y="11739"/>
                </a:lnTo>
                <a:lnTo>
                  <a:pt x="6199" y="11739"/>
                </a:lnTo>
                <a:lnTo>
                  <a:pt x="5979" y="11225"/>
                </a:lnTo>
                <a:lnTo>
                  <a:pt x="5722" y="10712"/>
                </a:lnTo>
                <a:lnTo>
                  <a:pt x="5466" y="10308"/>
                </a:lnTo>
                <a:lnTo>
                  <a:pt x="5172" y="9868"/>
                </a:lnTo>
                <a:lnTo>
                  <a:pt x="5209" y="9758"/>
                </a:lnTo>
                <a:lnTo>
                  <a:pt x="5246" y="9648"/>
                </a:lnTo>
                <a:lnTo>
                  <a:pt x="5246" y="9501"/>
                </a:lnTo>
                <a:lnTo>
                  <a:pt x="5209" y="9391"/>
                </a:lnTo>
                <a:lnTo>
                  <a:pt x="5135" y="9318"/>
                </a:lnTo>
                <a:lnTo>
                  <a:pt x="5099" y="9318"/>
                </a:lnTo>
                <a:lnTo>
                  <a:pt x="5209" y="9171"/>
                </a:lnTo>
                <a:lnTo>
                  <a:pt x="5759" y="8401"/>
                </a:lnTo>
                <a:lnTo>
                  <a:pt x="6163" y="7850"/>
                </a:lnTo>
                <a:lnTo>
                  <a:pt x="6383" y="7594"/>
                </a:lnTo>
                <a:lnTo>
                  <a:pt x="6529" y="7300"/>
                </a:lnTo>
                <a:lnTo>
                  <a:pt x="6676" y="7337"/>
                </a:lnTo>
                <a:lnTo>
                  <a:pt x="6933" y="7337"/>
                </a:lnTo>
                <a:lnTo>
                  <a:pt x="7080" y="7300"/>
                </a:lnTo>
                <a:lnTo>
                  <a:pt x="7190" y="7263"/>
                </a:lnTo>
                <a:lnTo>
                  <a:pt x="7300" y="7153"/>
                </a:lnTo>
                <a:lnTo>
                  <a:pt x="7410" y="7080"/>
                </a:lnTo>
                <a:lnTo>
                  <a:pt x="7483" y="6970"/>
                </a:lnTo>
                <a:close/>
                <a:moveTo>
                  <a:pt x="4769" y="1"/>
                </a:moveTo>
                <a:lnTo>
                  <a:pt x="4769" y="37"/>
                </a:lnTo>
                <a:lnTo>
                  <a:pt x="4805" y="184"/>
                </a:lnTo>
                <a:lnTo>
                  <a:pt x="4879" y="294"/>
                </a:lnTo>
                <a:lnTo>
                  <a:pt x="4989" y="367"/>
                </a:lnTo>
                <a:lnTo>
                  <a:pt x="5099" y="404"/>
                </a:lnTo>
                <a:lnTo>
                  <a:pt x="5172" y="551"/>
                </a:lnTo>
                <a:lnTo>
                  <a:pt x="5282" y="697"/>
                </a:lnTo>
                <a:lnTo>
                  <a:pt x="5466" y="991"/>
                </a:lnTo>
                <a:lnTo>
                  <a:pt x="5539" y="1101"/>
                </a:lnTo>
                <a:lnTo>
                  <a:pt x="5466" y="1284"/>
                </a:lnTo>
                <a:lnTo>
                  <a:pt x="5466" y="1468"/>
                </a:lnTo>
                <a:lnTo>
                  <a:pt x="5539" y="1688"/>
                </a:lnTo>
                <a:lnTo>
                  <a:pt x="5649" y="1835"/>
                </a:lnTo>
                <a:lnTo>
                  <a:pt x="5722" y="1908"/>
                </a:lnTo>
                <a:lnTo>
                  <a:pt x="5356" y="2605"/>
                </a:lnTo>
                <a:lnTo>
                  <a:pt x="4879" y="3595"/>
                </a:lnTo>
                <a:lnTo>
                  <a:pt x="4769" y="3852"/>
                </a:lnTo>
                <a:lnTo>
                  <a:pt x="4622" y="4072"/>
                </a:lnTo>
                <a:lnTo>
                  <a:pt x="4402" y="4072"/>
                </a:lnTo>
                <a:lnTo>
                  <a:pt x="4292" y="4109"/>
                </a:lnTo>
                <a:lnTo>
                  <a:pt x="4182" y="4182"/>
                </a:lnTo>
                <a:lnTo>
                  <a:pt x="4108" y="4292"/>
                </a:lnTo>
                <a:lnTo>
                  <a:pt x="4072" y="4402"/>
                </a:lnTo>
                <a:lnTo>
                  <a:pt x="3485" y="4476"/>
                </a:lnTo>
                <a:lnTo>
                  <a:pt x="3045" y="4512"/>
                </a:lnTo>
                <a:lnTo>
                  <a:pt x="2678" y="4549"/>
                </a:lnTo>
                <a:lnTo>
                  <a:pt x="2568" y="4366"/>
                </a:lnTo>
                <a:lnTo>
                  <a:pt x="2458" y="4219"/>
                </a:lnTo>
                <a:lnTo>
                  <a:pt x="2274" y="4146"/>
                </a:lnTo>
                <a:lnTo>
                  <a:pt x="2091" y="4109"/>
                </a:lnTo>
                <a:lnTo>
                  <a:pt x="1907" y="4109"/>
                </a:lnTo>
                <a:lnTo>
                  <a:pt x="1797" y="4182"/>
                </a:lnTo>
                <a:lnTo>
                  <a:pt x="1651" y="4292"/>
                </a:lnTo>
                <a:lnTo>
                  <a:pt x="1577" y="4402"/>
                </a:lnTo>
                <a:lnTo>
                  <a:pt x="1504" y="4512"/>
                </a:lnTo>
                <a:lnTo>
                  <a:pt x="1504" y="4622"/>
                </a:lnTo>
                <a:lnTo>
                  <a:pt x="1431" y="4769"/>
                </a:lnTo>
                <a:lnTo>
                  <a:pt x="1431" y="4953"/>
                </a:lnTo>
                <a:lnTo>
                  <a:pt x="1467" y="5099"/>
                </a:lnTo>
                <a:lnTo>
                  <a:pt x="1504" y="5173"/>
                </a:lnTo>
                <a:lnTo>
                  <a:pt x="1504" y="5209"/>
                </a:lnTo>
                <a:lnTo>
                  <a:pt x="1247" y="5760"/>
                </a:lnTo>
                <a:lnTo>
                  <a:pt x="880" y="6420"/>
                </a:lnTo>
                <a:lnTo>
                  <a:pt x="770" y="6640"/>
                </a:lnTo>
                <a:lnTo>
                  <a:pt x="770" y="6713"/>
                </a:lnTo>
                <a:lnTo>
                  <a:pt x="734" y="6823"/>
                </a:lnTo>
                <a:lnTo>
                  <a:pt x="734" y="6787"/>
                </a:lnTo>
                <a:lnTo>
                  <a:pt x="624" y="6787"/>
                </a:lnTo>
                <a:lnTo>
                  <a:pt x="550" y="6823"/>
                </a:lnTo>
                <a:lnTo>
                  <a:pt x="404" y="6933"/>
                </a:lnTo>
                <a:lnTo>
                  <a:pt x="330" y="6970"/>
                </a:lnTo>
                <a:lnTo>
                  <a:pt x="257" y="7007"/>
                </a:lnTo>
                <a:lnTo>
                  <a:pt x="183" y="7117"/>
                </a:lnTo>
                <a:lnTo>
                  <a:pt x="110" y="7227"/>
                </a:lnTo>
                <a:lnTo>
                  <a:pt x="110" y="7447"/>
                </a:lnTo>
                <a:lnTo>
                  <a:pt x="0" y="7777"/>
                </a:lnTo>
                <a:lnTo>
                  <a:pt x="37" y="7850"/>
                </a:lnTo>
                <a:lnTo>
                  <a:pt x="73" y="7887"/>
                </a:lnTo>
                <a:lnTo>
                  <a:pt x="110" y="7960"/>
                </a:lnTo>
                <a:lnTo>
                  <a:pt x="183" y="7960"/>
                </a:lnTo>
                <a:lnTo>
                  <a:pt x="367" y="8034"/>
                </a:lnTo>
                <a:lnTo>
                  <a:pt x="660" y="8034"/>
                </a:lnTo>
                <a:lnTo>
                  <a:pt x="660" y="7997"/>
                </a:lnTo>
                <a:lnTo>
                  <a:pt x="770" y="7997"/>
                </a:lnTo>
                <a:lnTo>
                  <a:pt x="880" y="8181"/>
                </a:lnTo>
                <a:lnTo>
                  <a:pt x="990" y="8364"/>
                </a:lnTo>
                <a:lnTo>
                  <a:pt x="1211" y="8657"/>
                </a:lnTo>
                <a:lnTo>
                  <a:pt x="1651" y="9281"/>
                </a:lnTo>
                <a:lnTo>
                  <a:pt x="1687" y="9354"/>
                </a:lnTo>
                <a:lnTo>
                  <a:pt x="1651" y="9501"/>
                </a:lnTo>
                <a:lnTo>
                  <a:pt x="1614" y="9648"/>
                </a:lnTo>
                <a:lnTo>
                  <a:pt x="1577" y="9831"/>
                </a:lnTo>
                <a:lnTo>
                  <a:pt x="1577" y="9941"/>
                </a:lnTo>
                <a:lnTo>
                  <a:pt x="1614" y="10051"/>
                </a:lnTo>
                <a:lnTo>
                  <a:pt x="1541" y="10235"/>
                </a:lnTo>
                <a:lnTo>
                  <a:pt x="1431" y="10418"/>
                </a:lnTo>
                <a:lnTo>
                  <a:pt x="1357" y="10601"/>
                </a:lnTo>
                <a:lnTo>
                  <a:pt x="1211" y="10785"/>
                </a:lnTo>
                <a:lnTo>
                  <a:pt x="1137" y="10858"/>
                </a:lnTo>
                <a:lnTo>
                  <a:pt x="1137" y="10968"/>
                </a:lnTo>
                <a:lnTo>
                  <a:pt x="1174" y="11078"/>
                </a:lnTo>
                <a:lnTo>
                  <a:pt x="1247" y="11152"/>
                </a:lnTo>
                <a:lnTo>
                  <a:pt x="1357" y="11188"/>
                </a:lnTo>
                <a:lnTo>
                  <a:pt x="1467" y="11152"/>
                </a:lnTo>
                <a:lnTo>
                  <a:pt x="1541" y="11078"/>
                </a:lnTo>
                <a:lnTo>
                  <a:pt x="1577" y="10968"/>
                </a:lnTo>
                <a:lnTo>
                  <a:pt x="1614" y="10932"/>
                </a:lnTo>
                <a:lnTo>
                  <a:pt x="1687" y="10822"/>
                </a:lnTo>
                <a:lnTo>
                  <a:pt x="1761" y="10638"/>
                </a:lnTo>
                <a:lnTo>
                  <a:pt x="1834" y="10491"/>
                </a:lnTo>
                <a:lnTo>
                  <a:pt x="1907" y="10198"/>
                </a:lnTo>
                <a:lnTo>
                  <a:pt x="2164" y="10198"/>
                </a:lnTo>
                <a:lnTo>
                  <a:pt x="2348" y="10161"/>
                </a:lnTo>
                <a:lnTo>
                  <a:pt x="2494" y="10088"/>
                </a:lnTo>
                <a:lnTo>
                  <a:pt x="2641" y="10015"/>
                </a:lnTo>
                <a:lnTo>
                  <a:pt x="2714" y="9905"/>
                </a:lnTo>
                <a:lnTo>
                  <a:pt x="3338" y="9905"/>
                </a:lnTo>
                <a:lnTo>
                  <a:pt x="3998" y="9941"/>
                </a:lnTo>
                <a:lnTo>
                  <a:pt x="4035" y="10051"/>
                </a:lnTo>
                <a:lnTo>
                  <a:pt x="4072" y="10088"/>
                </a:lnTo>
                <a:lnTo>
                  <a:pt x="4145" y="10161"/>
                </a:lnTo>
                <a:lnTo>
                  <a:pt x="4292" y="10235"/>
                </a:lnTo>
                <a:lnTo>
                  <a:pt x="4439" y="10308"/>
                </a:lnTo>
                <a:lnTo>
                  <a:pt x="4622" y="10308"/>
                </a:lnTo>
                <a:lnTo>
                  <a:pt x="4805" y="10271"/>
                </a:lnTo>
                <a:lnTo>
                  <a:pt x="4879" y="10235"/>
                </a:lnTo>
                <a:lnTo>
                  <a:pt x="5282" y="10822"/>
                </a:lnTo>
                <a:lnTo>
                  <a:pt x="5429" y="11115"/>
                </a:lnTo>
                <a:lnTo>
                  <a:pt x="5576" y="11408"/>
                </a:lnTo>
                <a:lnTo>
                  <a:pt x="5796" y="11995"/>
                </a:lnTo>
                <a:lnTo>
                  <a:pt x="5759" y="12105"/>
                </a:lnTo>
                <a:lnTo>
                  <a:pt x="5759" y="12215"/>
                </a:lnTo>
                <a:lnTo>
                  <a:pt x="5759" y="12362"/>
                </a:lnTo>
                <a:lnTo>
                  <a:pt x="5759" y="12472"/>
                </a:lnTo>
                <a:lnTo>
                  <a:pt x="5759" y="12509"/>
                </a:lnTo>
                <a:lnTo>
                  <a:pt x="5722" y="12619"/>
                </a:lnTo>
                <a:lnTo>
                  <a:pt x="5722" y="12692"/>
                </a:lnTo>
                <a:lnTo>
                  <a:pt x="5759" y="12766"/>
                </a:lnTo>
                <a:lnTo>
                  <a:pt x="5979" y="12876"/>
                </a:lnTo>
                <a:lnTo>
                  <a:pt x="5759" y="13169"/>
                </a:lnTo>
                <a:lnTo>
                  <a:pt x="5612" y="13463"/>
                </a:lnTo>
                <a:lnTo>
                  <a:pt x="5502" y="13793"/>
                </a:lnTo>
                <a:lnTo>
                  <a:pt x="5429" y="14123"/>
                </a:lnTo>
                <a:lnTo>
                  <a:pt x="5392" y="14196"/>
                </a:lnTo>
                <a:lnTo>
                  <a:pt x="5429" y="14270"/>
                </a:lnTo>
                <a:lnTo>
                  <a:pt x="5502" y="14343"/>
                </a:lnTo>
                <a:lnTo>
                  <a:pt x="5576" y="14380"/>
                </a:lnTo>
                <a:lnTo>
                  <a:pt x="5649" y="14416"/>
                </a:lnTo>
                <a:lnTo>
                  <a:pt x="5722" y="14416"/>
                </a:lnTo>
                <a:lnTo>
                  <a:pt x="5759" y="14380"/>
                </a:lnTo>
                <a:lnTo>
                  <a:pt x="5832" y="14306"/>
                </a:lnTo>
                <a:lnTo>
                  <a:pt x="5832" y="14233"/>
                </a:lnTo>
                <a:lnTo>
                  <a:pt x="5869" y="14086"/>
                </a:lnTo>
                <a:lnTo>
                  <a:pt x="5979" y="13793"/>
                </a:lnTo>
                <a:lnTo>
                  <a:pt x="6089" y="13463"/>
                </a:lnTo>
                <a:lnTo>
                  <a:pt x="6309" y="13022"/>
                </a:lnTo>
                <a:lnTo>
                  <a:pt x="6566" y="13022"/>
                </a:lnTo>
                <a:lnTo>
                  <a:pt x="6713" y="12986"/>
                </a:lnTo>
                <a:lnTo>
                  <a:pt x="6786" y="12876"/>
                </a:lnTo>
                <a:lnTo>
                  <a:pt x="6860" y="12582"/>
                </a:lnTo>
                <a:lnTo>
                  <a:pt x="7593" y="12582"/>
                </a:lnTo>
                <a:lnTo>
                  <a:pt x="8253" y="12546"/>
                </a:lnTo>
                <a:lnTo>
                  <a:pt x="8914" y="12509"/>
                </a:lnTo>
                <a:lnTo>
                  <a:pt x="8950" y="12509"/>
                </a:lnTo>
                <a:lnTo>
                  <a:pt x="8950" y="12619"/>
                </a:lnTo>
                <a:lnTo>
                  <a:pt x="9024" y="12692"/>
                </a:lnTo>
                <a:lnTo>
                  <a:pt x="9170" y="12802"/>
                </a:lnTo>
                <a:lnTo>
                  <a:pt x="9354" y="12876"/>
                </a:lnTo>
                <a:lnTo>
                  <a:pt x="9537" y="12912"/>
                </a:lnTo>
                <a:lnTo>
                  <a:pt x="9647" y="13279"/>
                </a:lnTo>
                <a:lnTo>
                  <a:pt x="9794" y="13829"/>
                </a:lnTo>
                <a:lnTo>
                  <a:pt x="9904" y="14050"/>
                </a:lnTo>
                <a:lnTo>
                  <a:pt x="9977" y="14160"/>
                </a:lnTo>
                <a:lnTo>
                  <a:pt x="10051" y="14270"/>
                </a:lnTo>
                <a:lnTo>
                  <a:pt x="10198" y="14270"/>
                </a:lnTo>
                <a:lnTo>
                  <a:pt x="10271" y="14233"/>
                </a:lnTo>
                <a:lnTo>
                  <a:pt x="10308" y="14160"/>
                </a:lnTo>
                <a:lnTo>
                  <a:pt x="10308" y="14013"/>
                </a:lnTo>
                <a:lnTo>
                  <a:pt x="10308" y="13903"/>
                </a:lnTo>
                <a:lnTo>
                  <a:pt x="10198" y="13609"/>
                </a:lnTo>
                <a:lnTo>
                  <a:pt x="9977" y="12949"/>
                </a:lnTo>
                <a:lnTo>
                  <a:pt x="9904" y="12729"/>
                </a:lnTo>
                <a:lnTo>
                  <a:pt x="9977" y="12619"/>
                </a:lnTo>
                <a:lnTo>
                  <a:pt x="10088" y="12399"/>
                </a:lnTo>
                <a:lnTo>
                  <a:pt x="10124" y="12215"/>
                </a:lnTo>
                <a:lnTo>
                  <a:pt x="10161" y="12032"/>
                </a:lnTo>
                <a:lnTo>
                  <a:pt x="10161" y="11885"/>
                </a:lnTo>
                <a:lnTo>
                  <a:pt x="10124" y="11849"/>
                </a:lnTo>
                <a:lnTo>
                  <a:pt x="10601" y="11042"/>
                </a:lnTo>
                <a:lnTo>
                  <a:pt x="11115" y="10235"/>
                </a:lnTo>
                <a:lnTo>
                  <a:pt x="11371" y="10088"/>
                </a:lnTo>
                <a:lnTo>
                  <a:pt x="11518" y="9978"/>
                </a:lnTo>
                <a:lnTo>
                  <a:pt x="11628" y="9868"/>
                </a:lnTo>
                <a:lnTo>
                  <a:pt x="11665" y="9831"/>
                </a:lnTo>
                <a:lnTo>
                  <a:pt x="11738" y="9758"/>
                </a:lnTo>
                <a:lnTo>
                  <a:pt x="11812" y="9611"/>
                </a:lnTo>
                <a:lnTo>
                  <a:pt x="11885" y="9464"/>
                </a:lnTo>
                <a:lnTo>
                  <a:pt x="12068" y="9501"/>
                </a:lnTo>
                <a:lnTo>
                  <a:pt x="12288" y="9501"/>
                </a:lnTo>
                <a:lnTo>
                  <a:pt x="12875" y="9538"/>
                </a:lnTo>
                <a:lnTo>
                  <a:pt x="13426" y="9501"/>
                </a:lnTo>
                <a:lnTo>
                  <a:pt x="13499" y="9501"/>
                </a:lnTo>
                <a:lnTo>
                  <a:pt x="13572" y="9464"/>
                </a:lnTo>
                <a:lnTo>
                  <a:pt x="13646" y="9391"/>
                </a:lnTo>
                <a:lnTo>
                  <a:pt x="13646" y="9318"/>
                </a:lnTo>
                <a:lnTo>
                  <a:pt x="13682" y="9244"/>
                </a:lnTo>
                <a:lnTo>
                  <a:pt x="13646" y="9171"/>
                </a:lnTo>
                <a:lnTo>
                  <a:pt x="13609" y="9098"/>
                </a:lnTo>
                <a:lnTo>
                  <a:pt x="13536" y="9024"/>
                </a:lnTo>
                <a:lnTo>
                  <a:pt x="13426" y="9024"/>
                </a:lnTo>
                <a:lnTo>
                  <a:pt x="13059" y="8988"/>
                </a:lnTo>
                <a:lnTo>
                  <a:pt x="12655" y="8988"/>
                </a:lnTo>
                <a:lnTo>
                  <a:pt x="11885" y="9024"/>
                </a:lnTo>
                <a:lnTo>
                  <a:pt x="11812" y="8951"/>
                </a:lnTo>
                <a:lnTo>
                  <a:pt x="11738" y="8877"/>
                </a:lnTo>
                <a:lnTo>
                  <a:pt x="11518" y="8767"/>
                </a:lnTo>
                <a:lnTo>
                  <a:pt x="11445" y="8767"/>
                </a:lnTo>
                <a:lnTo>
                  <a:pt x="11335" y="8804"/>
                </a:lnTo>
                <a:lnTo>
                  <a:pt x="11225" y="8767"/>
                </a:lnTo>
                <a:lnTo>
                  <a:pt x="11078" y="8804"/>
                </a:lnTo>
                <a:lnTo>
                  <a:pt x="10638" y="8107"/>
                </a:lnTo>
                <a:lnTo>
                  <a:pt x="10271" y="7594"/>
                </a:lnTo>
                <a:lnTo>
                  <a:pt x="10088" y="7300"/>
                </a:lnTo>
                <a:lnTo>
                  <a:pt x="9904" y="7080"/>
                </a:lnTo>
                <a:lnTo>
                  <a:pt x="9977" y="6970"/>
                </a:lnTo>
                <a:lnTo>
                  <a:pt x="10051" y="6823"/>
                </a:lnTo>
                <a:lnTo>
                  <a:pt x="10088" y="6713"/>
                </a:lnTo>
                <a:lnTo>
                  <a:pt x="10124" y="6567"/>
                </a:lnTo>
                <a:lnTo>
                  <a:pt x="10088" y="6493"/>
                </a:lnTo>
                <a:lnTo>
                  <a:pt x="10051" y="6456"/>
                </a:lnTo>
                <a:lnTo>
                  <a:pt x="9941" y="6456"/>
                </a:lnTo>
                <a:lnTo>
                  <a:pt x="10124" y="6236"/>
                </a:lnTo>
                <a:lnTo>
                  <a:pt x="10308" y="5980"/>
                </a:lnTo>
                <a:lnTo>
                  <a:pt x="10638" y="5503"/>
                </a:lnTo>
                <a:lnTo>
                  <a:pt x="11005" y="4953"/>
                </a:lnTo>
                <a:lnTo>
                  <a:pt x="11078" y="4953"/>
                </a:lnTo>
                <a:lnTo>
                  <a:pt x="11151" y="4916"/>
                </a:lnTo>
                <a:lnTo>
                  <a:pt x="11225" y="4843"/>
                </a:lnTo>
                <a:lnTo>
                  <a:pt x="11298" y="4769"/>
                </a:lnTo>
                <a:lnTo>
                  <a:pt x="11518" y="4586"/>
                </a:lnTo>
                <a:lnTo>
                  <a:pt x="11591" y="4476"/>
                </a:lnTo>
                <a:lnTo>
                  <a:pt x="11665" y="4366"/>
                </a:lnTo>
                <a:lnTo>
                  <a:pt x="11702" y="4256"/>
                </a:lnTo>
                <a:lnTo>
                  <a:pt x="11702" y="4146"/>
                </a:lnTo>
                <a:lnTo>
                  <a:pt x="11665" y="3999"/>
                </a:lnTo>
                <a:lnTo>
                  <a:pt x="11591" y="3889"/>
                </a:lnTo>
                <a:lnTo>
                  <a:pt x="11518" y="3779"/>
                </a:lnTo>
                <a:lnTo>
                  <a:pt x="11408" y="3742"/>
                </a:lnTo>
                <a:lnTo>
                  <a:pt x="11298" y="3705"/>
                </a:lnTo>
                <a:lnTo>
                  <a:pt x="11151" y="3669"/>
                </a:lnTo>
                <a:lnTo>
                  <a:pt x="10931" y="3192"/>
                </a:lnTo>
                <a:lnTo>
                  <a:pt x="10674" y="2752"/>
                </a:lnTo>
                <a:lnTo>
                  <a:pt x="10344" y="2091"/>
                </a:lnTo>
                <a:lnTo>
                  <a:pt x="10124" y="1725"/>
                </a:lnTo>
                <a:lnTo>
                  <a:pt x="9904" y="1431"/>
                </a:lnTo>
                <a:lnTo>
                  <a:pt x="9941" y="1284"/>
                </a:lnTo>
                <a:lnTo>
                  <a:pt x="9941" y="1211"/>
                </a:lnTo>
                <a:lnTo>
                  <a:pt x="9977" y="1064"/>
                </a:lnTo>
                <a:lnTo>
                  <a:pt x="9941" y="954"/>
                </a:lnTo>
                <a:lnTo>
                  <a:pt x="9904" y="844"/>
                </a:lnTo>
                <a:lnTo>
                  <a:pt x="9831" y="697"/>
                </a:lnTo>
                <a:lnTo>
                  <a:pt x="9721" y="587"/>
                </a:lnTo>
                <a:lnTo>
                  <a:pt x="9574" y="514"/>
                </a:lnTo>
                <a:lnTo>
                  <a:pt x="9427" y="477"/>
                </a:lnTo>
                <a:lnTo>
                  <a:pt x="9244" y="514"/>
                </a:lnTo>
                <a:lnTo>
                  <a:pt x="9097" y="551"/>
                </a:lnTo>
                <a:lnTo>
                  <a:pt x="8987" y="661"/>
                </a:lnTo>
                <a:lnTo>
                  <a:pt x="8914" y="808"/>
                </a:lnTo>
                <a:lnTo>
                  <a:pt x="8877" y="954"/>
                </a:lnTo>
                <a:lnTo>
                  <a:pt x="8840" y="1028"/>
                </a:lnTo>
                <a:lnTo>
                  <a:pt x="7887" y="1101"/>
                </a:lnTo>
                <a:lnTo>
                  <a:pt x="7080" y="1174"/>
                </a:lnTo>
                <a:lnTo>
                  <a:pt x="6933" y="1174"/>
                </a:lnTo>
                <a:lnTo>
                  <a:pt x="6860" y="1064"/>
                </a:lnTo>
                <a:lnTo>
                  <a:pt x="6749" y="918"/>
                </a:lnTo>
                <a:lnTo>
                  <a:pt x="6713" y="881"/>
                </a:lnTo>
                <a:lnTo>
                  <a:pt x="6639" y="808"/>
                </a:lnTo>
                <a:lnTo>
                  <a:pt x="6529" y="771"/>
                </a:lnTo>
                <a:lnTo>
                  <a:pt x="6456" y="771"/>
                </a:lnTo>
                <a:lnTo>
                  <a:pt x="6383" y="808"/>
                </a:lnTo>
                <a:lnTo>
                  <a:pt x="5942" y="808"/>
                </a:lnTo>
                <a:lnTo>
                  <a:pt x="5686" y="477"/>
                </a:lnTo>
                <a:lnTo>
                  <a:pt x="5576" y="294"/>
                </a:lnTo>
                <a:lnTo>
                  <a:pt x="5466" y="111"/>
                </a:lnTo>
                <a:lnTo>
                  <a:pt x="5429" y="37"/>
                </a:lnTo>
                <a:lnTo>
                  <a:pt x="5356" y="1"/>
                </a:lnTo>
                <a:lnTo>
                  <a:pt x="5209" y="1"/>
                </a:lnTo>
                <a:lnTo>
                  <a:pt x="5025" y="37"/>
                </a:lnTo>
                <a:lnTo>
                  <a:pt x="4915" y="1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761" name="Google Shape;761;p15"/>
          <p:cNvSpPr/>
          <p:nvPr/>
        </p:nvSpPr>
        <p:spPr>
          <a:xfrm>
            <a:off x="2183974" y="4950383"/>
            <a:ext cx="297606" cy="211234"/>
          </a:xfrm>
          <a:custGeom>
            <a:avLst/>
            <a:gdLst/>
            <a:ahLst/>
            <a:cxnLst/>
            <a:rect l="l" t="t" r="r" b="b"/>
            <a:pathLst>
              <a:path w="10492" h="7447" extrusionOk="0">
                <a:moveTo>
                  <a:pt x="7300" y="1761"/>
                </a:moveTo>
                <a:lnTo>
                  <a:pt x="7117" y="1797"/>
                </a:lnTo>
                <a:lnTo>
                  <a:pt x="6897" y="1834"/>
                </a:lnTo>
                <a:lnTo>
                  <a:pt x="6713" y="1907"/>
                </a:lnTo>
                <a:lnTo>
                  <a:pt x="6530" y="2017"/>
                </a:lnTo>
                <a:lnTo>
                  <a:pt x="6383" y="2128"/>
                </a:lnTo>
                <a:lnTo>
                  <a:pt x="6273" y="2274"/>
                </a:lnTo>
                <a:lnTo>
                  <a:pt x="6200" y="2458"/>
                </a:lnTo>
                <a:lnTo>
                  <a:pt x="6200" y="2531"/>
                </a:lnTo>
                <a:lnTo>
                  <a:pt x="6237" y="2604"/>
                </a:lnTo>
                <a:lnTo>
                  <a:pt x="6310" y="2641"/>
                </a:lnTo>
                <a:lnTo>
                  <a:pt x="6383" y="2641"/>
                </a:lnTo>
                <a:lnTo>
                  <a:pt x="6530" y="2604"/>
                </a:lnTo>
                <a:lnTo>
                  <a:pt x="6640" y="2531"/>
                </a:lnTo>
                <a:lnTo>
                  <a:pt x="6860" y="2384"/>
                </a:lnTo>
                <a:lnTo>
                  <a:pt x="7007" y="2348"/>
                </a:lnTo>
                <a:lnTo>
                  <a:pt x="7154" y="2274"/>
                </a:lnTo>
                <a:lnTo>
                  <a:pt x="7484" y="2274"/>
                </a:lnTo>
                <a:lnTo>
                  <a:pt x="7667" y="2311"/>
                </a:lnTo>
                <a:lnTo>
                  <a:pt x="7851" y="2384"/>
                </a:lnTo>
                <a:lnTo>
                  <a:pt x="7924" y="2458"/>
                </a:lnTo>
                <a:lnTo>
                  <a:pt x="7961" y="2531"/>
                </a:lnTo>
                <a:lnTo>
                  <a:pt x="7997" y="2641"/>
                </a:lnTo>
                <a:lnTo>
                  <a:pt x="7997" y="2751"/>
                </a:lnTo>
                <a:lnTo>
                  <a:pt x="7961" y="2898"/>
                </a:lnTo>
                <a:lnTo>
                  <a:pt x="7887" y="3045"/>
                </a:lnTo>
                <a:lnTo>
                  <a:pt x="7667" y="3338"/>
                </a:lnTo>
                <a:lnTo>
                  <a:pt x="7190" y="3998"/>
                </a:lnTo>
                <a:lnTo>
                  <a:pt x="6713" y="4622"/>
                </a:lnTo>
                <a:lnTo>
                  <a:pt x="5686" y="5869"/>
                </a:lnTo>
                <a:lnTo>
                  <a:pt x="5613" y="6016"/>
                </a:lnTo>
                <a:lnTo>
                  <a:pt x="5650" y="6162"/>
                </a:lnTo>
                <a:lnTo>
                  <a:pt x="5686" y="6236"/>
                </a:lnTo>
                <a:lnTo>
                  <a:pt x="5723" y="6273"/>
                </a:lnTo>
                <a:lnTo>
                  <a:pt x="5796" y="6309"/>
                </a:lnTo>
                <a:lnTo>
                  <a:pt x="5870" y="6309"/>
                </a:lnTo>
                <a:lnTo>
                  <a:pt x="6567" y="6273"/>
                </a:lnTo>
                <a:lnTo>
                  <a:pt x="7264" y="6309"/>
                </a:lnTo>
                <a:lnTo>
                  <a:pt x="8034" y="6346"/>
                </a:lnTo>
                <a:lnTo>
                  <a:pt x="8401" y="6419"/>
                </a:lnTo>
                <a:lnTo>
                  <a:pt x="8547" y="6419"/>
                </a:lnTo>
                <a:lnTo>
                  <a:pt x="8731" y="6383"/>
                </a:lnTo>
                <a:lnTo>
                  <a:pt x="8841" y="6309"/>
                </a:lnTo>
                <a:lnTo>
                  <a:pt x="8878" y="6199"/>
                </a:lnTo>
                <a:lnTo>
                  <a:pt x="8878" y="6089"/>
                </a:lnTo>
                <a:lnTo>
                  <a:pt x="8768" y="6016"/>
                </a:lnTo>
                <a:lnTo>
                  <a:pt x="8658" y="5942"/>
                </a:lnTo>
                <a:lnTo>
                  <a:pt x="8474" y="5869"/>
                </a:lnTo>
                <a:lnTo>
                  <a:pt x="8107" y="5796"/>
                </a:lnTo>
                <a:lnTo>
                  <a:pt x="7410" y="5759"/>
                </a:lnTo>
                <a:lnTo>
                  <a:pt x="6457" y="5759"/>
                </a:lnTo>
                <a:lnTo>
                  <a:pt x="7557" y="4365"/>
                </a:lnTo>
                <a:lnTo>
                  <a:pt x="7851" y="3998"/>
                </a:lnTo>
                <a:lnTo>
                  <a:pt x="8144" y="3595"/>
                </a:lnTo>
                <a:lnTo>
                  <a:pt x="8291" y="3375"/>
                </a:lnTo>
                <a:lnTo>
                  <a:pt x="8401" y="3191"/>
                </a:lnTo>
                <a:lnTo>
                  <a:pt x="8474" y="2935"/>
                </a:lnTo>
                <a:lnTo>
                  <a:pt x="8511" y="2714"/>
                </a:lnTo>
                <a:lnTo>
                  <a:pt x="8511" y="2494"/>
                </a:lnTo>
                <a:lnTo>
                  <a:pt x="8437" y="2311"/>
                </a:lnTo>
                <a:lnTo>
                  <a:pt x="8327" y="2164"/>
                </a:lnTo>
                <a:lnTo>
                  <a:pt x="8217" y="2017"/>
                </a:lnTo>
                <a:lnTo>
                  <a:pt x="8071" y="1907"/>
                </a:lnTo>
                <a:lnTo>
                  <a:pt x="7887" y="1834"/>
                </a:lnTo>
                <a:lnTo>
                  <a:pt x="7667" y="1797"/>
                </a:lnTo>
                <a:lnTo>
                  <a:pt x="7484" y="1761"/>
                </a:lnTo>
                <a:close/>
                <a:moveTo>
                  <a:pt x="954" y="0"/>
                </a:moveTo>
                <a:lnTo>
                  <a:pt x="771" y="37"/>
                </a:lnTo>
                <a:lnTo>
                  <a:pt x="624" y="110"/>
                </a:lnTo>
                <a:lnTo>
                  <a:pt x="441" y="183"/>
                </a:lnTo>
                <a:lnTo>
                  <a:pt x="294" y="257"/>
                </a:lnTo>
                <a:lnTo>
                  <a:pt x="147" y="404"/>
                </a:lnTo>
                <a:lnTo>
                  <a:pt x="37" y="514"/>
                </a:lnTo>
                <a:lnTo>
                  <a:pt x="1" y="587"/>
                </a:lnTo>
                <a:lnTo>
                  <a:pt x="1" y="660"/>
                </a:lnTo>
                <a:lnTo>
                  <a:pt x="74" y="770"/>
                </a:lnTo>
                <a:lnTo>
                  <a:pt x="184" y="844"/>
                </a:lnTo>
                <a:lnTo>
                  <a:pt x="257" y="844"/>
                </a:lnTo>
                <a:lnTo>
                  <a:pt x="331" y="807"/>
                </a:lnTo>
                <a:lnTo>
                  <a:pt x="661" y="660"/>
                </a:lnTo>
                <a:lnTo>
                  <a:pt x="844" y="624"/>
                </a:lnTo>
                <a:lnTo>
                  <a:pt x="1028" y="587"/>
                </a:lnTo>
                <a:lnTo>
                  <a:pt x="991" y="624"/>
                </a:lnTo>
                <a:lnTo>
                  <a:pt x="991" y="844"/>
                </a:lnTo>
                <a:lnTo>
                  <a:pt x="991" y="1064"/>
                </a:lnTo>
                <a:lnTo>
                  <a:pt x="1101" y="1467"/>
                </a:lnTo>
                <a:lnTo>
                  <a:pt x="1358" y="2641"/>
                </a:lnTo>
                <a:lnTo>
                  <a:pt x="2312" y="7263"/>
                </a:lnTo>
                <a:lnTo>
                  <a:pt x="2348" y="7336"/>
                </a:lnTo>
                <a:lnTo>
                  <a:pt x="2422" y="7410"/>
                </a:lnTo>
                <a:lnTo>
                  <a:pt x="2495" y="7446"/>
                </a:lnTo>
                <a:lnTo>
                  <a:pt x="2678" y="7446"/>
                </a:lnTo>
                <a:lnTo>
                  <a:pt x="2752" y="7410"/>
                </a:lnTo>
                <a:lnTo>
                  <a:pt x="2825" y="7336"/>
                </a:lnTo>
                <a:lnTo>
                  <a:pt x="2862" y="7263"/>
                </a:lnTo>
                <a:lnTo>
                  <a:pt x="4072" y="4108"/>
                </a:lnTo>
                <a:lnTo>
                  <a:pt x="5246" y="990"/>
                </a:lnTo>
                <a:lnTo>
                  <a:pt x="6457" y="917"/>
                </a:lnTo>
                <a:lnTo>
                  <a:pt x="7667" y="880"/>
                </a:lnTo>
                <a:lnTo>
                  <a:pt x="8988" y="917"/>
                </a:lnTo>
                <a:lnTo>
                  <a:pt x="9648" y="990"/>
                </a:lnTo>
                <a:lnTo>
                  <a:pt x="9978" y="990"/>
                </a:lnTo>
                <a:lnTo>
                  <a:pt x="10308" y="954"/>
                </a:lnTo>
                <a:lnTo>
                  <a:pt x="10382" y="917"/>
                </a:lnTo>
                <a:lnTo>
                  <a:pt x="10455" y="880"/>
                </a:lnTo>
                <a:lnTo>
                  <a:pt x="10492" y="807"/>
                </a:lnTo>
                <a:lnTo>
                  <a:pt x="10492" y="734"/>
                </a:lnTo>
                <a:lnTo>
                  <a:pt x="10418" y="587"/>
                </a:lnTo>
                <a:lnTo>
                  <a:pt x="10382" y="514"/>
                </a:lnTo>
                <a:lnTo>
                  <a:pt x="10308" y="477"/>
                </a:lnTo>
                <a:lnTo>
                  <a:pt x="10015" y="404"/>
                </a:lnTo>
                <a:lnTo>
                  <a:pt x="9721" y="367"/>
                </a:lnTo>
                <a:lnTo>
                  <a:pt x="9134" y="330"/>
                </a:lnTo>
                <a:lnTo>
                  <a:pt x="7814" y="293"/>
                </a:lnTo>
                <a:lnTo>
                  <a:pt x="6420" y="330"/>
                </a:lnTo>
                <a:lnTo>
                  <a:pt x="5026" y="404"/>
                </a:lnTo>
                <a:lnTo>
                  <a:pt x="4916" y="440"/>
                </a:lnTo>
                <a:lnTo>
                  <a:pt x="4843" y="477"/>
                </a:lnTo>
                <a:lnTo>
                  <a:pt x="4806" y="550"/>
                </a:lnTo>
                <a:lnTo>
                  <a:pt x="4733" y="624"/>
                </a:lnTo>
                <a:lnTo>
                  <a:pt x="2678" y="6162"/>
                </a:lnTo>
                <a:lnTo>
                  <a:pt x="2128" y="3705"/>
                </a:lnTo>
                <a:lnTo>
                  <a:pt x="1725" y="1981"/>
                </a:lnTo>
                <a:lnTo>
                  <a:pt x="1541" y="1210"/>
                </a:lnTo>
                <a:lnTo>
                  <a:pt x="1468" y="844"/>
                </a:lnTo>
                <a:lnTo>
                  <a:pt x="1431" y="660"/>
                </a:lnTo>
                <a:lnTo>
                  <a:pt x="1395" y="550"/>
                </a:lnTo>
                <a:lnTo>
                  <a:pt x="1431" y="550"/>
                </a:lnTo>
                <a:lnTo>
                  <a:pt x="1468" y="514"/>
                </a:lnTo>
                <a:lnTo>
                  <a:pt x="1468" y="477"/>
                </a:lnTo>
                <a:lnTo>
                  <a:pt x="1505" y="367"/>
                </a:lnTo>
                <a:lnTo>
                  <a:pt x="1505" y="220"/>
                </a:lnTo>
                <a:lnTo>
                  <a:pt x="1468" y="110"/>
                </a:lnTo>
                <a:lnTo>
                  <a:pt x="1395" y="73"/>
                </a:lnTo>
                <a:lnTo>
                  <a:pt x="1321" y="37"/>
                </a:lnTo>
                <a:lnTo>
                  <a:pt x="1138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762" name="Google Shape;762;p15"/>
          <p:cNvSpPr/>
          <p:nvPr/>
        </p:nvSpPr>
        <p:spPr>
          <a:xfrm>
            <a:off x="3949125" y="4950125"/>
            <a:ext cx="288245" cy="184202"/>
          </a:xfrm>
          <a:custGeom>
            <a:avLst/>
            <a:gdLst/>
            <a:ahLst/>
            <a:cxnLst/>
            <a:rect l="l" t="t" r="r" b="b"/>
            <a:pathLst>
              <a:path w="10162" h="6494" extrusionOk="0">
                <a:moveTo>
                  <a:pt x="8291" y="587"/>
                </a:moveTo>
                <a:lnTo>
                  <a:pt x="8291" y="698"/>
                </a:lnTo>
                <a:lnTo>
                  <a:pt x="8327" y="771"/>
                </a:lnTo>
                <a:lnTo>
                  <a:pt x="8401" y="808"/>
                </a:lnTo>
                <a:lnTo>
                  <a:pt x="8474" y="808"/>
                </a:lnTo>
                <a:lnTo>
                  <a:pt x="8768" y="771"/>
                </a:lnTo>
                <a:lnTo>
                  <a:pt x="8914" y="771"/>
                </a:lnTo>
                <a:lnTo>
                  <a:pt x="8988" y="808"/>
                </a:lnTo>
                <a:lnTo>
                  <a:pt x="9024" y="844"/>
                </a:lnTo>
                <a:lnTo>
                  <a:pt x="9208" y="1101"/>
                </a:lnTo>
                <a:lnTo>
                  <a:pt x="9318" y="1321"/>
                </a:lnTo>
                <a:lnTo>
                  <a:pt x="9465" y="1615"/>
                </a:lnTo>
                <a:lnTo>
                  <a:pt x="9538" y="1871"/>
                </a:lnTo>
                <a:lnTo>
                  <a:pt x="9611" y="2165"/>
                </a:lnTo>
                <a:lnTo>
                  <a:pt x="9648" y="2458"/>
                </a:lnTo>
                <a:lnTo>
                  <a:pt x="9648" y="2715"/>
                </a:lnTo>
                <a:lnTo>
                  <a:pt x="9575" y="2972"/>
                </a:lnTo>
                <a:lnTo>
                  <a:pt x="9501" y="3229"/>
                </a:lnTo>
                <a:lnTo>
                  <a:pt x="9354" y="3485"/>
                </a:lnTo>
                <a:lnTo>
                  <a:pt x="9171" y="3669"/>
                </a:lnTo>
                <a:lnTo>
                  <a:pt x="8988" y="3852"/>
                </a:lnTo>
                <a:lnTo>
                  <a:pt x="8731" y="3962"/>
                </a:lnTo>
                <a:lnTo>
                  <a:pt x="8474" y="3999"/>
                </a:lnTo>
                <a:lnTo>
                  <a:pt x="8327" y="3999"/>
                </a:lnTo>
                <a:lnTo>
                  <a:pt x="8217" y="3925"/>
                </a:lnTo>
                <a:lnTo>
                  <a:pt x="8107" y="3852"/>
                </a:lnTo>
                <a:lnTo>
                  <a:pt x="7997" y="3742"/>
                </a:lnTo>
                <a:lnTo>
                  <a:pt x="7851" y="3485"/>
                </a:lnTo>
                <a:lnTo>
                  <a:pt x="7740" y="3229"/>
                </a:lnTo>
                <a:lnTo>
                  <a:pt x="7630" y="2935"/>
                </a:lnTo>
                <a:lnTo>
                  <a:pt x="7594" y="2605"/>
                </a:lnTo>
                <a:lnTo>
                  <a:pt x="7557" y="2311"/>
                </a:lnTo>
                <a:lnTo>
                  <a:pt x="7594" y="1981"/>
                </a:lnTo>
                <a:lnTo>
                  <a:pt x="7630" y="1578"/>
                </a:lnTo>
                <a:lnTo>
                  <a:pt x="7777" y="1211"/>
                </a:lnTo>
                <a:lnTo>
                  <a:pt x="7887" y="1028"/>
                </a:lnTo>
                <a:lnTo>
                  <a:pt x="7997" y="844"/>
                </a:lnTo>
                <a:lnTo>
                  <a:pt x="8107" y="698"/>
                </a:lnTo>
                <a:lnTo>
                  <a:pt x="8291" y="587"/>
                </a:lnTo>
                <a:close/>
                <a:moveTo>
                  <a:pt x="8401" y="147"/>
                </a:moveTo>
                <a:lnTo>
                  <a:pt x="8181" y="221"/>
                </a:lnTo>
                <a:lnTo>
                  <a:pt x="7961" y="294"/>
                </a:lnTo>
                <a:lnTo>
                  <a:pt x="7814" y="404"/>
                </a:lnTo>
                <a:lnTo>
                  <a:pt x="7667" y="551"/>
                </a:lnTo>
                <a:lnTo>
                  <a:pt x="7520" y="698"/>
                </a:lnTo>
                <a:lnTo>
                  <a:pt x="7410" y="881"/>
                </a:lnTo>
                <a:lnTo>
                  <a:pt x="7264" y="1284"/>
                </a:lnTo>
                <a:lnTo>
                  <a:pt x="7154" y="1688"/>
                </a:lnTo>
                <a:lnTo>
                  <a:pt x="7117" y="2055"/>
                </a:lnTo>
                <a:lnTo>
                  <a:pt x="7080" y="2458"/>
                </a:lnTo>
                <a:lnTo>
                  <a:pt x="7154" y="2935"/>
                </a:lnTo>
                <a:lnTo>
                  <a:pt x="7264" y="3375"/>
                </a:lnTo>
                <a:lnTo>
                  <a:pt x="7410" y="3779"/>
                </a:lnTo>
                <a:lnTo>
                  <a:pt x="7520" y="3962"/>
                </a:lnTo>
                <a:lnTo>
                  <a:pt x="7667" y="4146"/>
                </a:lnTo>
                <a:lnTo>
                  <a:pt x="7814" y="4292"/>
                </a:lnTo>
                <a:lnTo>
                  <a:pt x="7961" y="4402"/>
                </a:lnTo>
                <a:lnTo>
                  <a:pt x="8144" y="4476"/>
                </a:lnTo>
                <a:lnTo>
                  <a:pt x="8364" y="4512"/>
                </a:lnTo>
                <a:lnTo>
                  <a:pt x="8584" y="4512"/>
                </a:lnTo>
                <a:lnTo>
                  <a:pt x="8768" y="4476"/>
                </a:lnTo>
                <a:lnTo>
                  <a:pt x="8988" y="4439"/>
                </a:lnTo>
                <a:lnTo>
                  <a:pt x="9134" y="4366"/>
                </a:lnTo>
                <a:lnTo>
                  <a:pt x="9318" y="4256"/>
                </a:lnTo>
                <a:lnTo>
                  <a:pt x="9465" y="4146"/>
                </a:lnTo>
                <a:lnTo>
                  <a:pt x="9721" y="3852"/>
                </a:lnTo>
                <a:lnTo>
                  <a:pt x="9905" y="3522"/>
                </a:lnTo>
                <a:lnTo>
                  <a:pt x="10051" y="3118"/>
                </a:lnTo>
                <a:lnTo>
                  <a:pt x="10161" y="2752"/>
                </a:lnTo>
                <a:lnTo>
                  <a:pt x="10161" y="2348"/>
                </a:lnTo>
                <a:lnTo>
                  <a:pt x="10125" y="2091"/>
                </a:lnTo>
                <a:lnTo>
                  <a:pt x="10051" y="1761"/>
                </a:lnTo>
                <a:lnTo>
                  <a:pt x="9941" y="1394"/>
                </a:lnTo>
                <a:lnTo>
                  <a:pt x="9758" y="1064"/>
                </a:lnTo>
                <a:lnTo>
                  <a:pt x="9575" y="734"/>
                </a:lnTo>
                <a:lnTo>
                  <a:pt x="9354" y="441"/>
                </a:lnTo>
                <a:lnTo>
                  <a:pt x="9244" y="331"/>
                </a:lnTo>
                <a:lnTo>
                  <a:pt x="9098" y="257"/>
                </a:lnTo>
                <a:lnTo>
                  <a:pt x="8988" y="221"/>
                </a:lnTo>
                <a:lnTo>
                  <a:pt x="8841" y="184"/>
                </a:lnTo>
                <a:lnTo>
                  <a:pt x="8621" y="147"/>
                </a:lnTo>
                <a:close/>
                <a:moveTo>
                  <a:pt x="3999" y="1"/>
                </a:moveTo>
                <a:lnTo>
                  <a:pt x="3926" y="37"/>
                </a:lnTo>
                <a:lnTo>
                  <a:pt x="3852" y="111"/>
                </a:lnTo>
                <a:lnTo>
                  <a:pt x="3816" y="404"/>
                </a:lnTo>
                <a:lnTo>
                  <a:pt x="3779" y="734"/>
                </a:lnTo>
                <a:lnTo>
                  <a:pt x="3705" y="1321"/>
                </a:lnTo>
                <a:lnTo>
                  <a:pt x="3632" y="2458"/>
                </a:lnTo>
                <a:lnTo>
                  <a:pt x="2898" y="2385"/>
                </a:lnTo>
                <a:lnTo>
                  <a:pt x="2128" y="2385"/>
                </a:lnTo>
                <a:lnTo>
                  <a:pt x="1395" y="2422"/>
                </a:lnTo>
                <a:lnTo>
                  <a:pt x="1028" y="2495"/>
                </a:lnTo>
                <a:lnTo>
                  <a:pt x="661" y="2568"/>
                </a:lnTo>
                <a:lnTo>
                  <a:pt x="661" y="2495"/>
                </a:lnTo>
                <a:lnTo>
                  <a:pt x="588" y="2458"/>
                </a:lnTo>
                <a:lnTo>
                  <a:pt x="551" y="2495"/>
                </a:lnTo>
                <a:lnTo>
                  <a:pt x="478" y="1651"/>
                </a:lnTo>
                <a:lnTo>
                  <a:pt x="441" y="918"/>
                </a:lnTo>
                <a:lnTo>
                  <a:pt x="404" y="551"/>
                </a:lnTo>
                <a:lnTo>
                  <a:pt x="367" y="184"/>
                </a:lnTo>
                <a:lnTo>
                  <a:pt x="331" y="111"/>
                </a:lnTo>
                <a:lnTo>
                  <a:pt x="147" y="111"/>
                </a:lnTo>
                <a:lnTo>
                  <a:pt x="111" y="184"/>
                </a:lnTo>
                <a:lnTo>
                  <a:pt x="37" y="514"/>
                </a:lnTo>
                <a:lnTo>
                  <a:pt x="1" y="881"/>
                </a:lnTo>
                <a:lnTo>
                  <a:pt x="1" y="1578"/>
                </a:lnTo>
                <a:lnTo>
                  <a:pt x="37" y="2275"/>
                </a:lnTo>
                <a:lnTo>
                  <a:pt x="111" y="2972"/>
                </a:lnTo>
                <a:lnTo>
                  <a:pt x="184" y="3632"/>
                </a:lnTo>
                <a:lnTo>
                  <a:pt x="294" y="4329"/>
                </a:lnTo>
                <a:lnTo>
                  <a:pt x="404" y="4989"/>
                </a:lnTo>
                <a:lnTo>
                  <a:pt x="478" y="5356"/>
                </a:lnTo>
                <a:lnTo>
                  <a:pt x="551" y="5503"/>
                </a:lnTo>
                <a:lnTo>
                  <a:pt x="588" y="5650"/>
                </a:lnTo>
                <a:lnTo>
                  <a:pt x="551" y="5723"/>
                </a:lnTo>
                <a:lnTo>
                  <a:pt x="588" y="5833"/>
                </a:lnTo>
                <a:lnTo>
                  <a:pt x="661" y="5906"/>
                </a:lnTo>
                <a:lnTo>
                  <a:pt x="734" y="5943"/>
                </a:lnTo>
                <a:lnTo>
                  <a:pt x="881" y="5943"/>
                </a:lnTo>
                <a:lnTo>
                  <a:pt x="954" y="5906"/>
                </a:lnTo>
                <a:lnTo>
                  <a:pt x="1028" y="5833"/>
                </a:lnTo>
                <a:lnTo>
                  <a:pt x="1064" y="5760"/>
                </a:lnTo>
                <a:lnTo>
                  <a:pt x="1064" y="5650"/>
                </a:lnTo>
                <a:lnTo>
                  <a:pt x="1064" y="5466"/>
                </a:lnTo>
                <a:lnTo>
                  <a:pt x="881" y="4696"/>
                </a:lnTo>
                <a:lnTo>
                  <a:pt x="734" y="3889"/>
                </a:lnTo>
                <a:lnTo>
                  <a:pt x="624" y="3082"/>
                </a:lnTo>
                <a:lnTo>
                  <a:pt x="588" y="2935"/>
                </a:lnTo>
                <a:lnTo>
                  <a:pt x="991" y="2972"/>
                </a:lnTo>
                <a:lnTo>
                  <a:pt x="1358" y="2935"/>
                </a:lnTo>
                <a:lnTo>
                  <a:pt x="2128" y="2898"/>
                </a:lnTo>
                <a:lnTo>
                  <a:pt x="2862" y="2898"/>
                </a:lnTo>
                <a:lnTo>
                  <a:pt x="3632" y="2972"/>
                </a:lnTo>
                <a:lnTo>
                  <a:pt x="3559" y="4256"/>
                </a:lnTo>
                <a:lnTo>
                  <a:pt x="3485" y="4843"/>
                </a:lnTo>
                <a:lnTo>
                  <a:pt x="3485" y="4989"/>
                </a:lnTo>
                <a:lnTo>
                  <a:pt x="3522" y="5173"/>
                </a:lnTo>
                <a:lnTo>
                  <a:pt x="3559" y="5283"/>
                </a:lnTo>
                <a:lnTo>
                  <a:pt x="3632" y="5393"/>
                </a:lnTo>
                <a:lnTo>
                  <a:pt x="3669" y="5429"/>
                </a:lnTo>
                <a:lnTo>
                  <a:pt x="3742" y="5466"/>
                </a:lnTo>
                <a:lnTo>
                  <a:pt x="3852" y="5393"/>
                </a:lnTo>
                <a:lnTo>
                  <a:pt x="3926" y="5319"/>
                </a:lnTo>
                <a:lnTo>
                  <a:pt x="3999" y="5209"/>
                </a:lnTo>
                <a:lnTo>
                  <a:pt x="4036" y="4916"/>
                </a:lnTo>
                <a:lnTo>
                  <a:pt x="4036" y="4366"/>
                </a:lnTo>
                <a:lnTo>
                  <a:pt x="4109" y="2935"/>
                </a:lnTo>
                <a:lnTo>
                  <a:pt x="4146" y="1468"/>
                </a:lnTo>
                <a:lnTo>
                  <a:pt x="4182" y="771"/>
                </a:lnTo>
                <a:lnTo>
                  <a:pt x="4182" y="441"/>
                </a:lnTo>
                <a:lnTo>
                  <a:pt x="4146" y="111"/>
                </a:lnTo>
                <a:lnTo>
                  <a:pt x="4072" y="37"/>
                </a:lnTo>
                <a:lnTo>
                  <a:pt x="3999" y="1"/>
                </a:lnTo>
                <a:close/>
                <a:moveTo>
                  <a:pt x="5503" y="3779"/>
                </a:moveTo>
                <a:lnTo>
                  <a:pt x="5246" y="3815"/>
                </a:lnTo>
                <a:lnTo>
                  <a:pt x="5026" y="3925"/>
                </a:lnTo>
                <a:lnTo>
                  <a:pt x="4879" y="3999"/>
                </a:lnTo>
                <a:lnTo>
                  <a:pt x="4806" y="4109"/>
                </a:lnTo>
                <a:lnTo>
                  <a:pt x="4806" y="4146"/>
                </a:lnTo>
                <a:lnTo>
                  <a:pt x="4843" y="4182"/>
                </a:lnTo>
                <a:lnTo>
                  <a:pt x="4916" y="4256"/>
                </a:lnTo>
                <a:lnTo>
                  <a:pt x="5246" y="4256"/>
                </a:lnTo>
                <a:lnTo>
                  <a:pt x="5723" y="4219"/>
                </a:lnTo>
                <a:lnTo>
                  <a:pt x="5723" y="4219"/>
                </a:lnTo>
                <a:lnTo>
                  <a:pt x="5686" y="4329"/>
                </a:lnTo>
                <a:lnTo>
                  <a:pt x="5576" y="4439"/>
                </a:lnTo>
                <a:lnTo>
                  <a:pt x="5393" y="4622"/>
                </a:lnTo>
                <a:lnTo>
                  <a:pt x="5026" y="5099"/>
                </a:lnTo>
                <a:lnTo>
                  <a:pt x="4659" y="5613"/>
                </a:lnTo>
                <a:lnTo>
                  <a:pt x="4366" y="6126"/>
                </a:lnTo>
                <a:lnTo>
                  <a:pt x="4329" y="6273"/>
                </a:lnTo>
                <a:lnTo>
                  <a:pt x="4366" y="6420"/>
                </a:lnTo>
                <a:lnTo>
                  <a:pt x="4476" y="6493"/>
                </a:lnTo>
                <a:lnTo>
                  <a:pt x="4623" y="6493"/>
                </a:lnTo>
                <a:lnTo>
                  <a:pt x="6310" y="6126"/>
                </a:lnTo>
                <a:lnTo>
                  <a:pt x="6383" y="6090"/>
                </a:lnTo>
                <a:lnTo>
                  <a:pt x="6457" y="6016"/>
                </a:lnTo>
                <a:lnTo>
                  <a:pt x="6493" y="5943"/>
                </a:lnTo>
                <a:lnTo>
                  <a:pt x="6457" y="5833"/>
                </a:lnTo>
                <a:lnTo>
                  <a:pt x="6420" y="5760"/>
                </a:lnTo>
                <a:lnTo>
                  <a:pt x="6383" y="5686"/>
                </a:lnTo>
                <a:lnTo>
                  <a:pt x="6273" y="5650"/>
                </a:lnTo>
                <a:lnTo>
                  <a:pt x="6163" y="5650"/>
                </a:lnTo>
                <a:lnTo>
                  <a:pt x="5026" y="5906"/>
                </a:lnTo>
                <a:lnTo>
                  <a:pt x="5319" y="5466"/>
                </a:lnTo>
                <a:lnTo>
                  <a:pt x="5650" y="5063"/>
                </a:lnTo>
                <a:lnTo>
                  <a:pt x="5870" y="4806"/>
                </a:lnTo>
                <a:lnTo>
                  <a:pt x="6053" y="4549"/>
                </a:lnTo>
                <a:lnTo>
                  <a:pt x="6126" y="4402"/>
                </a:lnTo>
                <a:lnTo>
                  <a:pt x="6200" y="4256"/>
                </a:lnTo>
                <a:lnTo>
                  <a:pt x="6200" y="4109"/>
                </a:lnTo>
                <a:lnTo>
                  <a:pt x="6200" y="3925"/>
                </a:lnTo>
                <a:lnTo>
                  <a:pt x="6163" y="3889"/>
                </a:lnTo>
                <a:lnTo>
                  <a:pt x="6126" y="3815"/>
                </a:lnTo>
                <a:lnTo>
                  <a:pt x="5980" y="3779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763" name="Google Shape;763;p15"/>
          <p:cNvSpPr/>
          <p:nvPr/>
        </p:nvSpPr>
        <p:spPr>
          <a:xfrm>
            <a:off x="1360115" y="4780234"/>
            <a:ext cx="323616" cy="321546"/>
          </a:xfrm>
          <a:custGeom>
            <a:avLst/>
            <a:gdLst/>
            <a:ahLst/>
            <a:cxnLst/>
            <a:rect l="l" t="t" r="r" b="b"/>
            <a:pathLst>
              <a:path w="11409" h="11336" extrusionOk="0">
                <a:moveTo>
                  <a:pt x="5173" y="4219"/>
                </a:moveTo>
                <a:lnTo>
                  <a:pt x="5136" y="4256"/>
                </a:lnTo>
                <a:lnTo>
                  <a:pt x="5100" y="4292"/>
                </a:lnTo>
                <a:lnTo>
                  <a:pt x="4990" y="4366"/>
                </a:lnTo>
                <a:lnTo>
                  <a:pt x="4916" y="4476"/>
                </a:lnTo>
                <a:lnTo>
                  <a:pt x="4916" y="4512"/>
                </a:lnTo>
                <a:lnTo>
                  <a:pt x="4843" y="4659"/>
                </a:lnTo>
                <a:lnTo>
                  <a:pt x="4843" y="4769"/>
                </a:lnTo>
                <a:lnTo>
                  <a:pt x="4880" y="4843"/>
                </a:lnTo>
                <a:lnTo>
                  <a:pt x="4990" y="4916"/>
                </a:lnTo>
                <a:lnTo>
                  <a:pt x="5100" y="4989"/>
                </a:lnTo>
                <a:lnTo>
                  <a:pt x="5283" y="4989"/>
                </a:lnTo>
                <a:lnTo>
                  <a:pt x="5430" y="4916"/>
                </a:lnTo>
                <a:lnTo>
                  <a:pt x="5540" y="4769"/>
                </a:lnTo>
                <a:lnTo>
                  <a:pt x="5577" y="4696"/>
                </a:lnTo>
                <a:lnTo>
                  <a:pt x="5613" y="4623"/>
                </a:lnTo>
                <a:lnTo>
                  <a:pt x="5577" y="4549"/>
                </a:lnTo>
                <a:lnTo>
                  <a:pt x="5577" y="4476"/>
                </a:lnTo>
                <a:lnTo>
                  <a:pt x="5430" y="4402"/>
                </a:lnTo>
                <a:lnTo>
                  <a:pt x="5320" y="4366"/>
                </a:lnTo>
                <a:lnTo>
                  <a:pt x="5320" y="4292"/>
                </a:lnTo>
                <a:lnTo>
                  <a:pt x="5246" y="4256"/>
                </a:lnTo>
                <a:lnTo>
                  <a:pt x="5173" y="4219"/>
                </a:lnTo>
                <a:close/>
                <a:moveTo>
                  <a:pt x="5980" y="6016"/>
                </a:moveTo>
                <a:lnTo>
                  <a:pt x="6017" y="6053"/>
                </a:lnTo>
                <a:lnTo>
                  <a:pt x="6053" y="6126"/>
                </a:lnTo>
                <a:lnTo>
                  <a:pt x="6053" y="6200"/>
                </a:lnTo>
                <a:lnTo>
                  <a:pt x="5907" y="6237"/>
                </a:lnTo>
                <a:lnTo>
                  <a:pt x="5943" y="6090"/>
                </a:lnTo>
                <a:lnTo>
                  <a:pt x="5980" y="6016"/>
                </a:lnTo>
                <a:close/>
                <a:moveTo>
                  <a:pt x="5833" y="5613"/>
                </a:moveTo>
                <a:lnTo>
                  <a:pt x="5723" y="5650"/>
                </a:lnTo>
                <a:lnTo>
                  <a:pt x="5650" y="5723"/>
                </a:lnTo>
                <a:lnTo>
                  <a:pt x="5613" y="5796"/>
                </a:lnTo>
                <a:lnTo>
                  <a:pt x="5613" y="5870"/>
                </a:lnTo>
                <a:lnTo>
                  <a:pt x="5687" y="5943"/>
                </a:lnTo>
                <a:lnTo>
                  <a:pt x="5577" y="6163"/>
                </a:lnTo>
                <a:lnTo>
                  <a:pt x="5540" y="6420"/>
                </a:lnTo>
                <a:lnTo>
                  <a:pt x="5577" y="6530"/>
                </a:lnTo>
                <a:lnTo>
                  <a:pt x="5687" y="6567"/>
                </a:lnTo>
                <a:lnTo>
                  <a:pt x="5833" y="6603"/>
                </a:lnTo>
                <a:lnTo>
                  <a:pt x="5980" y="6603"/>
                </a:lnTo>
                <a:lnTo>
                  <a:pt x="6090" y="6567"/>
                </a:lnTo>
                <a:lnTo>
                  <a:pt x="6237" y="6530"/>
                </a:lnTo>
                <a:lnTo>
                  <a:pt x="6347" y="6457"/>
                </a:lnTo>
                <a:lnTo>
                  <a:pt x="6420" y="6347"/>
                </a:lnTo>
                <a:lnTo>
                  <a:pt x="6457" y="6200"/>
                </a:lnTo>
                <a:lnTo>
                  <a:pt x="6457" y="6053"/>
                </a:lnTo>
                <a:lnTo>
                  <a:pt x="6420" y="5943"/>
                </a:lnTo>
                <a:lnTo>
                  <a:pt x="6347" y="5833"/>
                </a:lnTo>
                <a:lnTo>
                  <a:pt x="6274" y="5760"/>
                </a:lnTo>
                <a:lnTo>
                  <a:pt x="6163" y="5686"/>
                </a:lnTo>
                <a:lnTo>
                  <a:pt x="6053" y="5650"/>
                </a:lnTo>
                <a:lnTo>
                  <a:pt x="5943" y="5613"/>
                </a:lnTo>
                <a:close/>
                <a:moveTo>
                  <a:pt x="3926" y="441"/>
                </a:moveTo>
                <a:lnTo>
                  <a:pt x="4623" y="478"/>
                </a:lnTo>
                <a:lnTo>
                  <a:pt x="5356" y="478"/>
                </a:lnTo>
                <a:lnTo>
                  <a:pt x="6824" y="551"/>
                </a:lnTo>
                <a:lnTo>
                  <a:pt x="7631" y="551"/>
                </a:lnTo>
                <a:lnTo>
                  <a:pt x="7704" y="734"/>
                </a:lnTo>
                <a:lnTo>
                  <a:pt x="7777" y="1064"/>
                </a:lnTo>
                <a:lnTo>
                  <a:pt x="7521" y="1174"/>
                </a:lnTo>
                <a:lnTo>
                  <a:pt x="7191" y="1211"/>
                </a:lnTo>
                <a:lnTo>
                  <a:pt x="7044" y="1211"/>
                </a:lnTo>
                <a:lnTo>
                  <a:pt x="6860" y="1174"/>
                </a:lnTo>
                <a:lnTo>
                  <a:pt x="6714" y="1174"/>
                </a:lnTo>
                <a:lnTo>
                  <a:pt x="6530" y="1211"/>
                </a:lnTo>
                <a:lnTo>
                  <a:pt x="6494" y="1248"/>
                </a:lnTo>
                <a:lnTo>
                  <a:pt x="6457" y="1321"/>
                </a:lnTo>
                <a:lnTo>
                  <a:pt x="6420" y="1395"/>
                </a:lnTo>
                <a:lnTo>
                  <a:pt x="6457" y="1468"/>
                </a:lnTo>
                <a:lnTo>
                  <a:pt x="6457" y="1505"/>
                </a:lnTo>
                <a:lnTo>
                  <a:pt x="6494" y="1578"/>
                </a:lnTo>
                <a:lnTo>
                  <a:pt x="6567" y="1651"/>
                </a:lnTo>
                <a:lnTo>
                  <a:pt x="6567" y="1871"/>
                </a:lnTo>
                <a:lnTo>
                  <a:pt x="6567" y="2092"/>
                </a:lnTo>
                <a:lnTo>
                  <a:pt x="6640" y="2642"/>
                </a:lnTo>
                <a:lnTo>
                  <a:pt x="6677" y="3192"/>
                </a:lnTo>
                <a:lnTo>
                  <a:pt x="6714" y="3632"/>
                </a:lnTo>
                <a:lnTo>
                  <a:pt x="6714" y="4072"/>
                </a:lnTo>
                <a:lnTo>
                  <a:pt x="6677" y="4586"/>
                </a:lnTo>
                <a:lnTo>
                  <a:pt x="6640" y="4843"/>
                </a:lnTo>
                <a:lnTo>
                  <a:pt x="6640" y="5099"/>
                </a:lnTo>
                <a:lnTo>
                  <a:pt x="6677" y="5246"/>
                </a:lnTo>
                <a:lnTo>
                  <a:pt x="6640" y="5319"/>
                </a:lnTo>
                <a:lnTo>
                  <a:pt x="6640" y="5393"/>
                </a:lnTo>
                <a:lnTo>
                  <a:pt x="6640" y="5466"/>
                </a:lnTo>
                <a:lnTo>
                  <a:pt x="6714" y="5540"/>
                </a:lnTo>
                <a:lnTo>
                  <a:pt x="7117" y="5796"/>
                </a:lnTo>
                <a:lnTo>
                  <a:pt x="7484" y="6016"/>
                </a:lnTo>
                <a:lnTo>
                  <a:pt x="7851" y="6310"/>
                </a:lnTo>
                <a:lnTo>
                  <a:pt x="8218" y="6640"/>
                </a:lnTo>
                <a:lnTo>
                  <a:pt x="8915" y="7300"/>
                </a:lnTo>
                <a:lnTo>
                  <a:pt x="8621" y="7337"/>
                </a:lnTo>
                <a:lnTo>
                  <a:pt x="8328" y="7300"/>
                </a:lnTo>
                <a:lnTo>
                  <a:pt x="8108" y="7227"/>
                </a:lnTo>
                <a:lnTo>
                  <a:pt x="7887" y="7154"/>
                </a:lnTo>
                <a:lnTo>
                  <a:pt x="7484" y="6933"/>
                </a:lnTo>
                <a:lnTo>
                  <a:pt x="7117" y="6823"/>
                </a:lnTo>
                <a:lnTo>
                  <a:pt x="6750" y="6787"/>
                </a:lnTo>
                <a:lnTo>
                  <a:pt x="6384" y="6823"/>
                </a:lnTo>
                <a:lnTo>
                  <a:pt x="5980" y="6933"/>
                </a:lnTo>
                <a:lnTo>
                  <a:pt x="5577" y="7044"/>
                </a:lnTo>
                <a:lnTo>
                  <a:pt x="5210" y="7227"/>
                </a:lnTo>
                <a:lnTo>
                  <a:pt x="4843" y="7374"/>
                </a:lnTo>
                <a:lnTo>
                  <a:pt x="4439" y="7520"/>
                </a:lnTo>
                <a:lnTo>
                  <a:pt x="4109" y="7557"/>
                </a:lnTo>
                <a:lnTo>
                  <a:pt x="3816" y="7594"/>
                </a:lnTo>
                <a:lnTo>
                  <a:pt x="3889" y="7557"/>
                </a:lnTo>
                <a:lnTo>
                  <a:pt x="3926" y="7484"/>
                </a:lnTo>
                <a:lnTo>
                  <a:pt x="3926" y="7374"/>
                </a:lnTo>
                <a:lnTo>
                  <a:pt x="3926" y="7300"/>
                </a:lnTo>
                <a:lnTo>
                  <a:pt x="3889" y="7227"/>
                </a:lnTo>
                <a:lnTo>
                  <a:pt x="3816" y="7190"/>
                </a:lnTo>
                <a:lnTo>
                  <a:pt x="2789" y="7190"/>
                </a:lnTo>
                <a:lnTo>
                  <a:pt x="2935" y="7044"/>
                </a:lnTo>
                <a:lnTo>
                  <a:pt x="3266" y="6677"/>
                </a:lnTo>
                <a:lnTo>
                  <a:pt x="3559" y="6713"/>
                </a:lnTo>
                <a:lnTo>
                  <a:pt x="3853" y="6713"/>
                </a:lnTo>
                <a:lnTo>
                  <a:pt x="4403" y="6677"/>
                </a:lnTo>
                <a:lnTo>
                  <a:pt x="4549" y="6640"/>
                </a:lnTo>
                <a:lnTo>
                  <a:pt x="4623" y="6530"/>
                </a:lnTo>
                <a:lnTo>
                  <a:pt x="4623" y="6457"/>
                </a:lnTo>
                <a:lnTo>
                  <a:pt x="4586" y="6383"/>
                </a:lnTo>
                <a:lnTo>
                  <a:pt x="4513" y="6310"/>
                </a:lnTo>
                <a:lnTo>
                  <a:pt x="4403" y="6273"/>
                </a:lnTo>
                <a:lnTo>
                  <a:pt x="3669" y="6273"/>
                </a:lnTo>
                <a:lnTo>
                  <a:pt x="3926" y="6016"/>
                </a:lnTo>
                <a:lnTo>
                  <a:pt x="4183" y="5723"/>
                </a:lnTo>
                <a:lnTo>
                  <a:pt x="4293" y="5723"/>
                </a:lnTo>
                <a:lnTo>
                  <a:pt x="4366" y="5686"/>
                </a:lnTo>
                <a:lnTo>
                  <a:pt x="4439" y="5576"/>
                </a:lnTo>
                <a:lnTo>
                  <a:pt x="4476" y="5466"/>
                </a:lnTo>
                <a:lnTo>
                  <a:pt x="4403" y="3449"/>
                </a:lnTo>
                <a:lnTo>
                  <a:pt x="4366" y="2495"/>
                </a:lnTo>
                <a:lnTo>
                  <a:pt x="4329" y="2018"/>
                </a:lnTo>
                <a:lnTo>
                  <a:pt x="4293" y="1541"/>
                </a:lnTo>
                <a:lnTo>
                  <a:pt x="4256" y="1431"/>
                </a:lnTo>
                <a:lnTo>
                  <a:pt x="4549" y="1505"/>
                </a:lnTo>
                <a:lnTo>
                  <a:pt x="4953" y="1578"/>
                </a:lnTo>
                <a:lnTo>
                  <a:pt x="5173" y="1578"/>
                </a:lnTo>
                <a:lnTo>
                  <a:pt x="5356" y="1505"/>
                </a:lnTo>
                <a:lnTo>
                  <a:pt x="5393" y="1468"/>
                </a:lnTo>
                <a:lnTo>
                  <a:pt x="5430" y="1431"/>
                </a:lnTo>
                <a:lnTo>
                  <a:pt x="5430" y="1358"/>
                </a:lnTo>
                <a:lnTo>
                  <a:pt x="5393" y="1321"/>
                </a:lnTo>
                <a:lnTo>
                  <a:pt x="5246" y="1211"/>
                </a:lnTo>
                <a:lnTo>
                  <a:pt x="5063" y="1174"/>
                </a:lnTo>
                <a:lnTo>
                  <a:pt x="4733" y="1138"/>
                </a:lnTo>
                <a:lnTo>
                  <a:pt x="4219" y="1064"/>
                </a:lnTo>
                <a:lnTo>
                  <a:pt x="4183" y="1028"/>
                </a:lnTo>
                <a:lnTo>
                  <a:pt x="4146" y="991"/>
                </a:lnTo>
                <a:lnTo>
                  <a:pt x="3999" y="991"/>
                </a:lnTo>
                <a:lnTo>
                  <a:pt x="3853" y="1028"/>
                </a:lnTo>
                <a:lnTo>
                  <a:pt x="3706" y="1064"/>
                </a:lnTo>
                <a:lnTo>
                  <a:pt x="3596" y="1064"/>
                </a:lnTo>
                <a:lnTo>
                  <a:pt x="3522" y="1028"/>
                </a:lnTo>
                <a:lnTo>
                  <a:pt x="3486" y="991"/>
                </a:lnTo>
                <a:lnTo>
                  <a:pt x="3412" y="881"/>
                </a:lnTo>
                <a:lnTo>
                  <a:pt x="3412" y="771"/>
                </a:lnTo>
                <a:lnTo>
                  <a:pt x="3412" y="698"/>
                </a:lnTo>
                <a:lnTo>
                  <a:pt x="3486" y="624"/>
                </a:lnTo>
                <a:lnTo>
                  <a:pt x="3559" y="551"/>
                </a:lnTo>
                <a:lnTo>
                  <a:pt x="3742" y="478"/>
                </a:lnTo>
                <a:lnTo>
                  <a:pt x="3926" y="441"/>
                </a:lnTo>
                <a:close/>
                <a:moveTo>
                  <a:pt x="6090" y="8071"/>
                </a:moveTo>
                <a:lnTo>
                  <a:pt x="6127" y="8144"/>
                </a:lnTo>
                <a:lnTo>
                  <a:pt x="6127" y="8217"/>
                </a:lnTo>
                <a:lnTo>
                  <a:pt x="6090" y="8291"/>
                </a:lnTo>
                <a:lnTo>
                  <a:pt x="6053" y="8364"/>
                </a:lnTo>
                <a:lnTo>
                  <a:pt x="5980" y="8401"/>
                </a:lnTo>
                <a:lnTo>
                  <a:pt x="5907" y="8401"/>
                </a:lnTo>
                <a:lnTo>
                  <a:pt x="5833" y="8364"/>
                </a:lnTo>
                <a:lnTo>
                  <a:pt x="5760" y="8291"/>
                </a:lnTo>
                <a:lnTo>
                  <a:pt x="5760" y="8181"/>
                </a:lnTo>
                <a:lnTo>
                  <a:pt x="5833" y="8144"/>
                </a:lnTo>
                <a:lnTo>
                  <a:pt x="5943" y="8071"/>
                </a:lnTo>
                <a:lnTo>
                  <a:pt x="6017" y="8107"/>
                </a:lnTo>
                <a:lnTo>
                  <a:pt x="6053" y="8107"/>
                </a:lnTo>
                <a:lnTo>
                  <a:pt x="6090" y="8071"/>
                </a:lnTo>
                <a:close/>
                <a:moveTo>
                  <a:pt x="5907" y="7630"/>
                </a:moveTo>
                <a:lnTo>
                  <a:pt x="5797" y="7667"/>
                </a:lnTo>
                <a:lnTo>
                  <a:pt x="5687" y="7704"/>
                </a:lnTo>
                <a:lnTo>
                  <a:pt x="5577" y="7777"/>
                </a:lnTo>
                <a:lnTo>
                  <a:pt x="5467" y="7887"/>
                </a:lnTo>
                <a:lnTo>
                  <a:pt x="5467" y="7924"/>
                </a:lnTo>
                <a:lnTo>
                  <a:pt x="5430" y="7997"/>
                </a:lnTo>
                <a:lnTo>
                  <a:pt x="5503" y="8071"/>
                </a:lnTo>
                <a:lnTo>
                  <a:pt x="5430" y="8217"/>
                </a:lnTo>
                <a:lnTo>
                  <a:pt x="5430" y="8364"/>
                </a:lnTo>
                <a:lnTo>
                  <a:pt x="5467" y="8474"/>
                </a:lnTo>
                <a:lnTo>
                  <a:pt x="5540" y="8584"/>
                </a:lnTo>
                <a:lnTo>
                  <a:pt x="5650" y="8694"/>
                </a:lnTo>
                <a:lnTo>
                  <a:pt x="5797" y="8731"/>
                </a:lnTo>
                <a:lnTo>
                  <a:pt x="5907" y="8768"/>
                </a:lnTo>
                <a:lnTo>
                  <a:pt x="6053" y="8768"/>
                </a:lnTo>
                <a:lnTo>
                  <a:pt x="6200" y="8731"/>
                </a:lnTo>
                <a:lnTo>
                  <a:pt x="6310" y="8658"/>
                </a:lnTo>
                <a:lnTo>
                  <a:pt x="6384" y="8584"/>
                </a:lnTo>
                <a:lnTo>
                  <a:pt x="6457" y="8474"/>
                </a:lnTo>
                <a:lnTo>
                  <a:pt x="6494" y="8327"/>
                </a:lnTo>
                <a:lnTo>
                  <a:pt x="6494" y="8217"/>
                </a:lnTo>
                <a:lnTo>
                  <a:pt x="6494" y="8071"/>
                </a:lnTo>
                <a:lnTo>
                  <a:pt x="6457" y="7961"/>
                </a:lnTo>
                <a:lnTo>
                  <a:pt x="6384" y="7851"/>
                </a:lnTo>
                <a:lnTo>
                  <a:pt x="6310" y="7777"/>
                </a:lnTo>
                <a:lnTo>
                  <a:pt x="6200" y="7704"/>
                </a:lnTo>
                <a:lnTo>
                  <a:pt x="6053" y="7667"/>
                </a:lnTo>
                <a:lnTo>
                  <a:pt x="5907" y="7630"/>
                </a:lnTo>
                <a:close/>
                <a:moveTo>
                  <a:pt x="4476" y="9134"/>
                </a:moveTo>
                <a:lnTo>
                  <a:pt x="4513" y="9281"/>
                </a:lnTo>
                <a:lnTo>
                  <a:pt x="4476" y="9391"/>
                </a:lnTo>
                <a:lnTo>
                  <a:pt x="4403" y="9538"/>
                </a:lnTo>
                <a:lnTo>
                  <a:pt x="4256" y="9648"/>
                </a:lnTo>
                <a:lnTo>
                  <a:pt x="4183" y="9685"/>
                </a:lnTo>
                <a:lnTo>
                  <a:pt x="4109" y="9685"/>
                </a:lnTo>
                <a:lnTo>
                  <a:pt x="4036" y="9648"/>
                </a:lnTo>
                <a:lnTo>
                  <a:pt x="3963" y="9575"/>
                </a:lnTo>
                <a:lnTo>
                  <a:pt x="3926" y="9501"/>
                </a:lnTo>
                <a:lnTo>
                  <a:pt x="3926" y="9428"/>
                </a:lnTo>
                <a:lnTo>
                  <a:pt x="3963" y="9354"/>
                </a:lnTo>
                <a:lnTo>
                  <a:pt x="4036" y="9281"/>
                </a:lnTo>
                <a:lnTo>
                  <a:pt x="4219" y="9208"/>
                </a:lnTo>
                <a:lnTo>
                  <a:pt x="4403" y="9171"/>
                </a:lnTo>
                <a:lnTo>
                  <a:pt x="4439" y="9171"/>
                </a:lnTo>
                <a:lnTo>
                  <a:pt x="4476" y="9134"/>
                </a:lnTo>
                <a:close/>
                <a:moveTo>
                  <a:pt x="7741" y="9391"/>
                </a:moveTo>
                <a:lnTo>
                  <a:pt x="7814" y="9464"/>
                </a:lnTo>
                <a:lnTo>
                  <a:pt x="7851" y="9575"/>
                </a:lnTo>
                <a:lnTo>
                  <a:pt x="7851" y="9685"/>
                </a:lnTo>
                <a:lnTo>
                  <a:pt x="7814" y="9795"/>
                </a:lnTo>
                <a:lnTo>
                  <a:pt x="7704" y="9868"/>
                </a:lnTo>
                <a:lnTo>
                  <a:pt x="7557" y="9905"/>
                </a:lnTo>
                <a:lnTo>
                  <a:pt x="7447" y="9905"/>
                </a:lnTo>
                <a:lnTo>
                  <a:pt x="7301" y="9868"/>
                </a:lnTo>
                <a:lnTo>
                  <a:pt x="7227" y="9795"/>
                </a:lnTo>
                <a:lnTo>
                  <a:pt x="7301" y="9648"/>
                </a:lnTo>
                <a:lnTo>
                  <a:pt x="7374" y="9538"/>
                </a:lnTo>
                <a:lnTo>
                  <a:pt x="7484" y="9464"/>
                </a:lnTo>
                <a:lnTo>
                  <a:pt x="7631" y="9428"/>
                </a:lnTo>
                <a:lnTo>
                  <a:pt x="7704" y="9391"/>
                </a:lnTo>
                <a:close/>
                <a:moveTo>
                  <a:pt x="4439" y="8658"/>
                </a:moveTo>
                <a:lnTo>
                  <a:pt x="4293" y="8694"/>
                </a:lnTo>
                <a:lnTo>
                  <a:pt x="4146" y="8694"/>
                </a:lnTo>
                <a:lnTo>
                  <a:pt x="4073" y="8731"/>
                </a:lnTo>
                <a:lnTo>
                  <a:pt x="3999" y="8804"/>
                </a:lnTo>
                <a:lnTo>
                  <a:pt x="3963" y="8951"/>
                </a:lnTo>
                <a:lnTo>
                  <a:pt x="3742" y="9061"/>
                </a:lnTo>
                <a:lnTo>
                  <a:pt x="3596" y="9244"/>
                </a:lnTo>
                <a:lnTo>
                  <a:pt x="3559" y="9354"/>
                </a:lnTo>
                <a:lnTo>
                  <a:pt x="3522" y="9501"/>
                </a:lnTo>
                <a:lnTo>
                  <a:pt x="3559" y="9611"/>
                </a:lnTo>
                <a:lnTo>
                  <a:pt x="3596" y="9758"/>
                </a:lnTo>
                <a:lnTo>
                  <a:pt x="3706" y="9868"/>
                </a:lnTo>
                <a:lnTo>
                  <a:pt x="3779" y="9978"/>
                </a:lnTo>
                <a:lnTo>
                  <a:pt x="3926" y="10051"/>
                </a:lnTo>
                <a:lnTo>
                  <a:pt x="4036" y="10088"/>
                </a:lnTo>
                <a:lnTo>
                  <a:pt x="4366" y="10088"/>
                </a:lnTo>
                <a:lnTo>
                  <a:pt x="4513" y="10015"/>
                </a:lnTo>
                <a:lnTo>
                  <a:pt x="4623" y="9905"/>
                </a:lnTo>
                <a:lnTo>
                  <a:pt x="4733" y="9795"/>
                </a:lnTo>
                <a:lnTo>
                  <a:pt x="4843" y="9648"/>
                </a:lnTo>
                <a:lnTo>
                  <a:pt x="4880" y="9501"/>
                </a:lnTo>
                <a:lnTo>
                  <a:pt x="4916" y="9354"/>
                </a:lnTo>
                <a:lnTo>
                  <a:pt x="4916" y="9171"/>
                </a:lnTo>
                <a:lnTo>
                  <a:pt x="4880" y="9024"/>
                </a:lnTo>
                <a:lnTo>
                  <a:pt x="4806" y="8878"/>
                </a:lnTo>
                <a:lnTo>
                  <a:pt x="4733" y="8768"/>
                </a:lnTo>
                <a:lnTo>
                  <a:pt x="4586" y="8694"/>
                </a:lnTo>
                <a:lnTo>
                  <a:pt x="4439" y="8658"/>
                </a:lnTo>
                <a:close/>
                <a:moveTo>
                  <a:pt x="7447" y="8951"/>
                </a:moveTo>
                <a:lnTo>
                  <a:pt x="7337" y="8988"/>
                </a:lnTo>
                <a:lnTo>
                  <a:pt x="7264" y="9061"/>
                </a:lnTo>
                <a:lnTo>
                  <a:pt x="7227" y="9134"/>
                </a:lnTo>
                <a:lnTo>
                  <a:pt x="7227" y="9208"/>
                </a:lnTo>
                <a:lnTo>
                  <a:pt x="7117" y="9318"/>
                </a:lnTo>
                <a:lnTo>
                  <a:pt x="7007" y="9391"/>
                </a:lnTo>
                <a:lnTo>
                  <a:pt x="6934" y="9501"/>
                </a:lnTo>
                <a:lnTo>
                  <a:pt x="6897" y="9611"/>
                </a:lnTo>
                <a:lnTo>
                  <a:pt x="6897" y="9575"/>
                </a:lnTo>
                <a:lnTo>
                  <a:pt x="6860" y="9611"/>
                </a:lnTo>
                <a:lnTo>
                  <a:pt x="6824" y="9758"/>
                </a:lnTo>
                <a:lnTo>
                  <a:pt x="6824" y="9905"/>
                </a:lnTo>
                <a:lnTo>
                  <a:pt x="6860" y="9978"/>
                </a:lnTo>
                <a:lnTo>
                  <a:pt x="6897" y="10051"/>
                </a:lnTo>
                <a:lnTo>
                  <a:pt x="7007" y="10125"/>
                </a:lnTo>
                <a:lnTo>
                  <a:pt x="7044" y="10161"/>
                </a:lnTo>
                <a:lnTo>
                  <a:pt x="7044" y="10198"/>
                </a:lnTo>
                <a:lnTo>
                  <a:pt x="7227" y="10271"/>
                </a:lnTo>
                <a:lnTo>
                  <a:pt x="7374" y="10345"/>
                </a:lnTo>
                <a:lnTo>
                  <a:pt x="7704" y="10345"/>
                </a:lnTo>
                <a:lnTo>
                  <a:pt x="7851" y="10271"/>
                </a:lnTo>
                <a:lnTo>
                  <a:pt x="7998" y="10198"/>
                </a:lnTo>
                <a:lnTo>
                  <a:pt x="8108" y="10088"/>
                </a:lnTo>
                <a:lnTo>
                  <a:pt x="8181" y="9941"/>
                </a:lnTo>
                <a:lnTo>
                  <a:pt x="8254" y="9795"/>
                </a:lnTo>
                <a:lnTo>
                  <a:pt x="8291" y="9611"/>
                </a:lnTo>
                <a:lnTo>
                  <a:pt x="8254" y="9464"/>
                </a:lnTo>
                <a:lnTo>
                  <a:pt x="8218" y="9318"/>
                </a:lnTo>
                <a:lnTo>
                  <a:pt x="8144" y="9171"/>
                </a:lnTo>
                <a:lnTo>
                  <a:pt x="7998" y="9024"/>
                </a:lnTo>
                <a:lnTo>
                  <a:pt x="7924" y="8988"/>
                </a:lnTo>
                <a:lnTo>
                  <a:pt x="7851" y="8951"/>
                </a:lnTo>
                <a:close/>
                <a:moveTo>
                  <a:pt x="6970" y="7227"/>
                </a:moveTo>
                <a:lnTo>
                  <a:pt x="7227" y="7300"/>
                </a:lnTo>
                <a:lnTo>
                  <a:pt x="7741" y="7520"/>
                </a:lnTo>
                <a:lnTo>
                  <a:pt x="8071" y="7667"/>
                </a:lnTo>
                <a:lnTo>
                  <a:pt x="8474" y="7740"/>
                </a:lnTo>
                <a:lnTo>
                  <a:pt x="8658" y="7777"/>
                </a:lnTo>
                <a:lnTo>
                  <a:pt x="8878" y="7777"/>
                </a:lnTo>
                <a:lnTo>
                  <a:pt x="9061" y="7740"/>
                </a:lnTo>
                <a:lnTo>
                  <a:pt x="9245" y="7667"/>
                </a:lnTo>
                <a:lnTo>
                  <a:pt x="9575" y="8071"/>
                </a:lnTo>
                <a:lnTo>
                  <a:pt x="10125" y="8841"/>
                </a:lnTo>
                <a:lnTo>
                  <a:pt x="10639" y="9648"/>
                </a:lnTo>
                <a:lnTo>
                  <a:pt x="10785" y="9868"/>
                </a:lnTo>
                <a:lnTo>
                  <a:pt x="10822" y="10015"/>
                </a:lnTo>
                <a:lnTo>
                  <a:pt x="10785" y="10161"/>
                </a:lnTo>
                <a:lnTo>
                  <a:pt x="10749" y="10235"/>
                </a:lnTo>
                <a:lnTo>
                  <a:pt x="10639" y="10345"/>
                </a:lnTo>
                <a:lnTo>
                  <a:pt x="10455" y="10455"/>
                </a:lnTo>
                <a:lnTo>
                  <a:pt x="10235" y="10602"/>
                </a:lnTo>
                <a:lnTo>
                  <a:pt x="9758" y="10565"/>
                </a:lnTo>
                <a:lnTo>
                  <a:pt x="9281" y="10492"/>
                </a:lnTo>
                <a:lnTo>
                  <a:pt x="8328" y="10455"/>
                </a:lnTo>
                <a:lnTo>
                  <a:pt x="7374" y="10492"/>
                </a:lnTo>
                <a:lnTo>
                  <a:pt x="6420" y="10528"/>
                </a:lnTo>
                <a:lnTo>
                  <a:pt x="2092" y="10675"/>
                </a:lnTo>
                <a:lnTo>
                  <a:pt x="1065" y="10712"/>
                </a:lnTo>
                <a:lnTo>
                  <a:pt x="735" y="10712"/>
                </a:lnTo>
                <a:lnTo>
                  <a:pt x="625" y="10638"/>
                </a:lnTo>
                <a:lnTo>
                  <a:pt x="588" y="10602"/>
                </a:lnTo>
                <a:lnTo>
                  <a:pt x="551" y="10565"/>
                </a:lnTo>
                <a:lnTo>
                  <a:pt x="588" y="10418"/>
                </a:lnTo>
                <a:lnTo>
                  <a:pt x="735" y="10198"/>
                </a:lnTo>
                <a:lnTo>
                  <a:pt x="1065" y="9685"/>
                </a:lnTo>
                <a:lnTo>
                  <a:pt x="1542" y="9575"/>
                </a:lnTo>
                <a:lnTo>
                  <a:pt x="1762" y="9538"/>
                </a:lnTo>
                <a:lnTo>
                  <a:pt x="2018" y="9501"/>
                </a:lnTo>
                <a:lnTo>
                  <a:pt x="2092" y="9464"/>
                </a:lnTo>
                <a:lnTo>
                  <a:pt x="2128" y="9428"/>
                </a:lnTo>
                <a:lnTo>
                  <a:pt x="2165" y="9281"/>
                </a:lnTo>
                <a:lnTo>
                  <a:pt x="2128" y="9171"/>
                </a:lnTo>
                <a:lnTo>
                  <a:pt x="2092" y="9134"/>
                </a:lnTo>
                <a:lnTo>
                  <a:pt x="2018" y="9098"/>
                </a:lnTo>
                <a:lnTo>
                  <a:pt x="1872" y="9061"/>
                </a:lnTo>
                <a:lnTo>
                  <a:pt x="1725" y="9061"/>
                </a:lnTo>
                <a:lnTo>
                  <a:pt x="1395" y="9134"/>
                </a:lnTo>
                <a:lnTo>
                  <a:pt x="1395" y="9134"/>
                </a:lnTo>
                <a:lnTo>
                  <a:pt x="1798" y="8547"/>
                </a:lnTo>
                <a:lnTo>
                  <a:pt x="1835" y="8511"/>
                </a:lnTo>
                <a:lnTo>
                  <a:pt x="1945" y="8547"/>
                </a:lnTo>
                <a:lnTo>
                  <a:pt x="2092" y="8584"/>
                </a:lnTo>
                <a:lnTo>
                  <a:pt x="2459" y="8621"/>
                </a:lnTo>
                <a:lnTo>
                  <a:pt x="2972" y="8621"/>
                </a:lnTo>
                <a:lnTo>
                  <a:pt x="3082" y="8584"/>
                </a:lnTo>
                <a:lnTo>
                  <a:pt x="3156" y="8511"/>
                </a:lnTo>
                <a:lnTo>
                  <a:pt x="3192" y="8401"/>
                </a:lnTo>
                <a:lnTo>
                  <a:pt x="3156" y="8291"/>
                </a:lnTo>
                <a:lnTo>
                  <a:pt x="3082" y="8217"/>
                </a:lnTo>
                <a:lnTo>
                  <a:pt x="2972" y="8181"/>
                </a:lnTo>
                <a:lnTo>
                  <a:pt x="2055" y="8181"/>
                </a:lnTo>
                <a:lnTo>
                  <a:pt x="2532" y="7520"/>
                </a:lnTo>
                <a:lnTo>
                  <a:pt x="2752" y="7557"/>
                </a:lnTo>
                <a:lnTo>
                  <a:pt x="2899" y="7704"/>
                </a:lnTo>
                <a:lnTo>
                  <a:pt x="3046" y="7777"/>
                </a:lnTo>
                <a:lnTo>
                  <a:pt x="3192" y="7851"/>
                </a:lnTo>
                <a:lnTo>
                  <a:pt x="3376" y="7924"/>
                </a:lnTo>
                <a:lnTo>
                  <a:pt x="3742" y="7961"/>
                </a:lnTo>
                <a:lnTo>
                  <a:pt x="4073" y="7961"/>
                </a:lnTo>
                <a:lnTo>
                  <a:pt x="4549" y="7887"/>
                </a:lnTo>
                <a:lnTo>
                  <a:pt x="4953" y="7777"/>
                </a:lnTo>
                <a:lnTo>
                  <a:pt x="5797" y="7410"/>
                </a:lnTo>
                <a:lnTo>
                  <a:pt x="6237" y="7264"/>
                </a:lnTo>
                <a:lnTo>
                  <a:pt x="6494" y="7227"/>
                </a:lnTo>
                <a:close/>
                <a:moveTo>
                  <a:pt x="4036" y="1"/>
                </a:moveTo>
                <a:lnTo>
                  <a:pt x="3816" y="37"/>
                </a:lnTo>
                <a:lnTo>
                  <a:pt x="3596" y="74"/>
                </a:lnTo>
                <a:lnTo>
                  <a:pt x="3412" y="147"/>
                </a:lnTo>
                <a:lnTo>
                  <a:pt x="3229" y="257"/>
                </a:lnTo>
                <a:lnTo>
                  <a:pt x="3119" y="404"/>
                </a:lnTo>
                <a:lnTo>
                  <a:pt x="3009" y="551"/>
                </a:lnTo>
                <a:lnTo>
                  <a:pt x="2972" y="771"/>
                </a:lnTo>
                <a:lnTo>
                  <a:pt x="3009" y="991"/>
                </a:lnTo>
                <a:lnTo>
                  <a:pt x="3082" y="1174"/>
                </a:lnTo>
                <a:lnTo>
                  <a:pt x="3156" y="1285"/>
                </a:lnTo>
                <a:lnTo>
                  <a:pt x="3266" y="1358"/>
                </a:lnTo>
                <a:lnTo>
                  <a:pt x="3412" y="1431"/>
                </a:lnTo>
                <a:lnTo>
                  <a:pt x="3559" y="1468"/>
                </a:lnTo>
                <a:lnTo>
                  <a:pt x="3706" y="1468"/>
                </a:lnTo>
                <a:lnTo>
                  <a:pt x="3853" y="1431"/>
                </a:lnTo>
                <a:lnTo>
                  <a:pt x="3999" y="1395"/>
                </a:lnTo>
                <a:lnTo>
                  <a:pt x="4073" y="1395"/>
                </a:lnTo>
                <a:lnTo>
                  <a:pt x="3963" y="1468"/>
                </a:lnTo>
                <a:lnTo>
                  <a:pt x="3926" y="1578"/>
                </a:lnTo>
                <a:lnTo>
                  <a:pt x="3889" y="2055"/>
                </a:lnTo>
                <a:lnTo>
                  <a:pt x="3889" y="2532"/>
                </a:lnTo>
                <a:lnTo>
                  <a:pt x="3926" y="3449"/>
                </a:lnTo>
                <a:lnTo>
                  <a:pt x="3926" y="5099"/>
                </a:lnTo>
                <a:lnTo>
                  <a:pt x="3926" y="5283"/>
                </a:lnTo>
                <a:lnTo>
                  <a:pt x="3963" y="5466"/>
                </a:lnTo>
                <a:lnTo>
                  <a:pt x="3963" y="5503"/>
                </a:lnTo>
                <a:lnTo>
                  <a:pt x="3742" y="5613"/>
                </a:lnTo>
                <a:lnTo>
                  <a:pt x="3559" y="5723"/>
                </a:lnTo>
                <a:lnTo>
                  <a:pt x="3229" y="6016"/>
                </a:lnTo>
                <a:lnTo>
                  <a:pt x="2899" y="6347"/>
                </a:lnTo>
                <a:lnTo>
                  <a:pt x="2605" y="6677"/>
                </a:lnTo>
                <a:lnTo>
                  <a:pt x="2239" y="7080"/>
                </a:lnTo>
                <a:lnTo>
                  <a:pt x="1908" y="7484"/>
                </a:lnTo>
                <a:lnTo>
                  <a:pt x="1285" y="8364"/>
                </a:lnTo>
                <a:lnTo>
                  <a:pt x="698" y="9244"/>
                </a:lnTo>
                <a:lnTo>
                  <a:pt x="148" y="10125"/>
                </a:lnTo>
                <a:lnTo>
                  <a:pt x="38" y="10308"/>
                </a:lnTo>
                <a:lnTo>
                  <a:pt x="1" y="10492"/>
                </a:lnTo>
                <a:lnTo>
                  <a:pt x="38" y="10675"/>
                </a:lnTo>
                <a:lnTo>
                  <a:pt x="111" y="10858"/>
                </a:lnTo>
                <a:lnTo>
                  <a:pt x="221" y="11005"/>
                </a:lnTo>
                <a:lnTo>
                  <a:pt x="368" y="11115"/>
                </a:lnTo>
                <a:lnTo>
                  <a:pt x="551" y="11225"/>
                </a:lnTo>
                <a:lnTo>
                  <a:pt x="771" y="11262"/>
                </a:lnTo>
                <a:lnTo>
                  <a:pt x="1321" y="11299"/>
                </a:lnTo>
                <a:lnTo>
                  <a:pt x="1872" y="11262"/>
                </a:lnTo>
                <a:lnTo>
                  <a:pt x="3009" y="11189"/>
                </a:lnTo>
                <a:lnTo>
                  <a:pt x="5503" y="11115"/>
                </a:lnTo>
                <a:lnTo>
                  <a:pt x="7447" y="11042"/>
                </a:lnTo>
                <a:lnTo>
                  <a:pt x="8401" y="11005"/>
                </a:lnTo>
                <a:lnTo>
                  <a:pt x="9355" y="11042"/>
                </a:lnTo>
                <a:lnTo>
                  <a:pt x="9391" y="11152"/>
                </a:lnTo>
                <a:lnTo>
                  <a:pt x="9465" y="11225"/>
                </a:lnTo>
                <a:lnTo>
                  <a:pt x="9612" y="11299"/>
                </a:lnTo>
                <a:lnTo>
                  <a:pt x="9795" y="11335"/>
                </a:lnTo>
                <a:lnTo>
                  <a:pt x="9978" y="11335"/>
                </a:lnTo>
                <a:lnTo>
                  <a:pt x="10125" y="11299"/>
                </a:lnTo>
                <a:lnTo>
                  <a:pt x="10272" y="11299"/>
                </a:lnTo>
                <a:lnTo>
                  <a:pt x="10382" y="11262"/>
                </a:lnTo>
                <a:lnTo>
                  <a:pt x="10455" y="11189"/>
                </a:lnTo>
                <a:lnTo>
                  <a:pt x="10565" y="11115"/>
                </a:lnTo>
                <a:lnTo>
                  <a:pt x="10785" y="10968"/>
                </a:lnTo>
                <a:lnTo>
                  <a:pt x="10969" y="10785"/>
                </a:lnTo>
                <a:lnTo>
                  <a:pt x="11152" y="10602"/>
                </a:lnTo>
                <a:lnTo>
                  <a:pt x="11299" y="10455"/>
                </a:lnTo>
                <a:lnTo>
                  <a:pt x="11336" y="10308"/>
                </a:lnTo>
                <a:lnTo>
                  <a:pt x="11372" y="10198"/>
                </a:lnTo>
                <a:lnTo>
                  <a:pt x="11409" y="10051"/>
                </a:lnTo>
                <a:lnTo>
                  <a:pt x="11372" y="9941"/>
                </a:lnTo>
                <a:lnTo>
                  <a:pt x="11299" y="9685"/>
                </a:lnTo>
                <a:lnTo>
                  <a:pt x="11189" y="9464"/>
                </a:lnTo>
                <a:lnTo>
                  <a:pt x="10859" y="8914"/>
                </a:lnTo>
                <a:lnTo>
                  <a:pt x="10492" y="8364"/>
                </a:lnTo>
                <a:lnTo>
                  <a:pt x="10125" y="7887"/>
                </a:lnTo>
                <a:lnTo>
                  <a:pt x="9722" y="7410"/>
                </a:lnTo>
                <a:lnTo>
                  <a:pt x="9318" y="6933"/>
                </a:lnTo>
                <a:lnTo>
                  <a:pt x="8878" y="6493"/>
                </a:lnTo>
                <a:lnTo>
                  <a:pt x="8474" y="6126"/>
                </a:lnTo>
                <a:lnTo>
                  <a:pt x="8071" y="5760"/>
                </a:lnTo>
                <a:lnTo>
                  <a:pt x="7851" y="5576"/>
                </a:lnTo>
                <a:lnTo>
                  <a:pt x="7594" y="5430"/>
                </a:lnTo>
                <a:lnTo>
                  <a:pt x="7374" y="5319"/>
                </a:lnTo>
                <a:lnTo>
                  <a:pt x="7117" y="5209"/>
                </a:lnTo>
                <a:lnTo>
                  <a:pt x="7117" y="5173"/>
                </a:lnTo>
                <a:lnTo>
                  <a:pt x="7191" y="4953"/>
                </a:lnTo>
                <a:lnTo>
                  <a:pt x="7227" y="4696"/>
                </a:lnTo>
                <a:lnTo>
                  <a:pt x="7227" y="4182"/>
                </a:lnTo>
                <a:lnTo>
                  <a:pt x="7227" y="3669"/>
                </a:lnTo>
                <a:lnTo>
                  <a:pt x="7191" y="3192"/>
                </a:lnTo>
                <a:lnTo>
                  <a:pt x="7154" y="2825"/>
                </a:lnTo>
                <a:lnTo>
                  <a:pt x="7117" y="2385"/>
                </a:lnTo>
                <a:lnTo>
                  <a:pt x="7044" y="2165"/>
                </a:lnTo>
                <a:lnTo>
                  <a:pt x="7007" y="1945"/>
                </a:lnTo>
                <a:lnTo>
                  <a:pt x="6934" y="1761"/>
                </a:lnTo>
                <a:lnTo>
                  <a:pt x="6824" y="1615"/>
                </a:lnTo>
                <a:lnTo>
                  <a:pt x="7191" y="1651"/>
                </a:lnTo>
                <a:lnTo>
                  <a:pt x="7521" y="1651"/>
                </a:lnTo>
                <a:lnTo>
                  <a:pt x="7851" y="1541"/>
                </a:lnTo>
                <a:lnTo>
                  <a:pt x="7998" y="1468"/>
                </a:lnTo>
                <a:lnTo>
                  <a:pt x="8144" y="1358"/>
                </a:lnTo>
                <a:lnTo>
                  <a:pt x="8254" y="1248"/>
                </a:lnTo>
                <a:lnTo>
                  <a:pt x="8254" y="1174"/>
                </a:lnTo>
                <a:lnTo>
                  <a:pt x="8254" y="1101"/>
                </a:lnTo>
                <a:lnTo>
                  <a:pt x="8144" y="624"/>
                </a:lnTo>
                <a:lnTo>
                  <a:pt x="8071" y="404"/>
                </a:lnTo>
                <a:lnTo>
                  <a:pt x="7998" y="294"/>
                </a:lnTo>
                <a:lnTo>
                  <a:pt x="7924" y="221"/>
                </a:lnTo>
                <a:lnTo>
                  <a:pt x="7851" y="147"/>
                </a:lnTo>
                <a:lnTo>
                  <a:pt x="7777" y="147"/>
                </a:lnTo>
                <a:lnTo>
                  <a:pt x="7631" y="111"/>
                </a:lnTo>
                <a:lnTo>
                  <a:pt x="6824" y="74"/>
                </a:lnTo>
                <a:lnTo>
                  <a:pt x="4036" y="1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764" name="Google Shape;764;p15"/>
          <p:cNvSpPr/>
          <p:nvPr/>
        </p:nvSpPr>
        <p:spPr>
          <a:xfrm>
            <a:off x="3721844" y="4000279"/>
            <a:ext cx="306966" cy="385027"/>
          </a:xfrm>
          <a:custGeom>
            <a:avLst/>
            <a:gdLst/>
            <a:ahLst/>
            <a:cxnLst/>
            <a:rect l="l" t="t" r="r" b="b"/>
            <a:pathLst>
              <a:path w="10822" h="13574" extrusionOk="0">
                <a:moveTo>
                  <a:pt x="10235" y="1358"/>
                </a:moveTo>
                <a:lnTo>
                  <a:pt x="10345" y="1652"/>
                </a:lnTo>
                <a:lnTo>
                  <a:pt x="10345" y="1982"/>
                </a:lnTo>
                <a:lnTo>
                  <a:pt x="10345" y="2312"/>
                </a:lnTo>
                <a:lnTo>
                  <a:pt x="10235" y="2605"/>
                </a:lnTo>
                <a:lnTo>
                  <a:pt x="10235" y="2569"/>
                </a:lnTo>
                <a:lnTo>
                  <a:pt x="10198" y="1945"/>
                </a:lnTo>
                <a:lnTo>
                  <a:pt x="10235" y="1358"/>
                </a:lnTo>
                <a:close/>
                <a:moveTo>
                  <a:pt x="9538" y="2092"/>
                </a:moveTo>
                <a:lnTo>
                  <a:pt x="9538" y="2422"/>
                </a:lnTo>
                <a:lnTo>
                  <a:pt x="9538" y="2789"/>
                </a:lnTo>
                <a:lnTo>
                  <a:pt x="9465" y="2202"/>
                </a:lnTo>
                <a:lnTo>
                  <a:pt x="9538" y="2092"/>
                </a:lnTo>
                <a:close/>
                <a:moveTo>
                  <a:pt x="9941" y="1285"/>
                </a:moveTo>
                <a:lnTo>
                  <a:pt x="9868" y="1835"/>
                </a:lnTo>
                <a:lnTo>
                  <a:pt x="9831" y="2129"/>
                </a:lnTo>
                <a:lnTo>
                  <a:pt x="9831" y="2459"/>
                </a:lnTo>
                <a:lnTo>
                  <a:pt x="9831" y="2642"/>
                </a:lnTo>
                <a:lnTo>
                  <a:pt x="9868" y="2789"/>
                </a:lnTo>
                <a:lnTo>
                  <a:pt x="9941" y="2936"/>
                </a:lnTo>
                <a:lnTo>
                  <a:pt x="10015" y="3046"/>
                </a:lnTo>
                <a:lnTo>
                  <a:pt x="10051" y="3046"/>
                </a:lnTo>
                <a:lnTo>
                  <a:pt x="9941" y="3229"/>
                </a:lnTo>
                <a:lnTo>
                  <a:pt x="9648" y="3632"/>
                </a:lnTo>
                <a:lnTo>
                  <a:pt x="9575" y="3046"/>
                </a:lnTo>
                <a:lnTo>
                  <a:pt x="9611" y="3119"/>
                </a:lnTo>
                <a:lnTo>
                  <a:pt x="9648" y="3156"/>
                </a:lnTo>
                <a:lnTo>
                  <a:pt x="9721" y="3192"/>
                </a:lnTo>
                <a:lnTo>
                  <a:pt x="9795" y="3156"/>
                </a:lnTo>
                <a:lnTo>
                  <a:pt x="9868" y="3156"/>
                </a:lnTo>
                <a:lnTo>
                  <a:pt x="9905" y="3082"/>
                </a:lnTo>
                <a:lnTo>
                  <a:pt x="9905" y="3046"/>
                </a:lnTo>
                <a:lnTo>
                  <a:pt x="9905" y="2972"/>
                </a:lnTo>
                <a:lnTo>
                  <a:pt x="9868" y="2936"/>
                </a:lnTo>
                <a:lnTo>
                  <a:pt x="9831" y="2899"/>
                </a:lnTo>
                <a:lnTo>
                  <a:pt x="9758" y="2899"/>
                </a:lnTo>
                <a:lnTo>
                  <a:pt x="9758" y="2642"/>
                </a:lnTo>
                <a:lnTo>
                  <a:pt x="9721" y="2092"/>
                </a:lnTo>
                <a:lnTo>
                  <a:pt x="9685" y="2018"/>
                </a:lnTo>
                <a:lnTo>
                  <a:pt x="9587" y="2018"/>
                </a:lnTo>
                <a:lnTo>
                  <a:pt x="9611" y="1982"/>
                </a:lnTo>
                <a:lnTo>
                  <a:pt x="9721" y="1762"/>
                </a:lnTo>
                <a:lnTo>
                  <a:pt x="9831" y="1542"/>
                </a:lnTo>
                <a:lnTo>
                  <a:pt x="9941" y="1285"/>
                </a:lnTo>
                <a:close/>
                <a:moveTo>
                  <a:pt x="9318" y="2385"/>
                </a:moveTo>
                <a:lnTo>
                  <a:pt x="9281" y="3119"/>
                </a:lnTo>
                <a:lnTo>
                  <a:pt x="9318" y="3889"/>
                </a:lnTo>
                <a:lnTo>
                  <a:pt x="9354" y="3963"/>
                </a:lnTo>
                <a:lnTo>
                  <a:pt x="9098" y="4183"/>
                </a:lnTo>
                <a:lnTo>
                  <a:pt x="9098" y="3963"/>
                </a:lnTo>
                <a:lnTo>
                  <a:pt x="9098" y="3743"/>
                </a:lnTo>
                <a:lnTo>
                  <a:pt x="9024" y="3302"/>
                </a:lnTo>
                <a:lnTo>
                  <a:pt x="8988" y="2715"/>
                </a:lnTo>
                <a:lnTo>
                  <a:pt x="9134" y="2569"/>
                </a:lnTo>
                <a:lnTo>
                  <a:pt x="9318" y="2385"/>
                </a:lnTo>
                <a:close/>
                <a:moveTo>
                  <a:pt x="8107" y="3596"/>
                </a:moveTo>
                <a:lnTo>
                  <a:pt x="7997" y="3889"/>
                </a:lnTo>
                <a:lnTo>
                  <a:pt x="7924" y="4219"/>
                </a:lnTo>
                <a:lnTo>
                  <a:pt x="7887" y="3779"/>
                </a:lnTo>
                <a:lnTo>
                  <a:pt x="8107" y="3596"/>
                </a:lnTo>
                <a:close/>
                <a:moveTo>
                  <a:pt x="8731" y="2972"/>
                </a:moveTo>
                <a:lnTo>
                  <a:pt x="8731" y="3302"/>
                </a:lnTo>
                <a:lnTo>
                  <a:pt x="8731" y="3816"/>
                </a:lnTo>
                <a:lnTo>
                  <a:pt x="8768" y="4109"/>
                </a:lnTo>
                <a:lnTo>
                  <a:pt x="8841" y="4366"/>
                </a:lnTo>
                <a:lnTo>
                  <a:pt x="8841" y="4403"/>
                </a:lnTo>
                <a:lnTo>
                  <a:pt x="8621" y="4586"/>
                </a:lnTo>
                <a:lnTo>
                  <a:pt x="8621" y="4586"/>
                </a:lnTo>
                <a:lnTo>
                  <a:pt x="8658" y="4219"/>
                </a:lnTo>
                <a:lnTo>
                  <a:pt x="8694" y="3816"/>
                </a:lnTo>
                <a:lnTo>
                  <a:pt x="8694" y="3449"/>
                </a:lnTo>
                <a:lnTo>
                  <a:pt x="8658" y="3082"/>
                </a:lnTo>
                <a:lnTo>
                  <a:pt x="8731" y="2972"/>
                </a:lnTo>
                <a:close/>
                <a:moveTo>
                  <a:pt x="8364" y="3339"/>
                </a:moveTo>
                <a:lnTo>
                  <a:pt x="8254" y="4733"/>
                </a:lnTo>
                <a:lnTo>
                  <a:pt x="8291" y="4806"/>
                </a:lnTo>
                <a:lnTo>
                  <a:pt x="8291" y="4843"/>
                </a:lnTo>
                <a:lnTo>
                  <a:pt x="8217" y="4916"/>
                </a:lnTo>
                <a:lnTo>
                  <a:pt x="8181" y="4880"/>
                </a:lnTo>
                <a:lnTo>
                  <a:pt x="8327" y="3522"/>
                </a:lnTo>
                <a:lnTo>
                  <a:pt x="8291" y="3486"/>
                </a:lnTo>
                <a:lnTo>
                  <a:pt x="8254" y="3449"/>
                </a:lnTo>
                <a:lnTo>
                  <a:pt x="8364" y="3339"/>
                </a:lnTo>
                <a:close/>
                <a:moveTo>
                  <a:pt x="7704" y="3963"/>
                </a:moveTo>
                <a:lnTo>
                  <a:pt x="7667" y="4329"/>
                </a:lnTo>
                <a:lnTo>
                  <a:pt x="7594" y="4696"/>
                </a:lnTo>
                <a:lnTo>
                  <a:pt x="7520" y="5026"/>
                </a:lnTo>
                <a:lnTo>
                  <a:pt x="7410" y="5393"/>
                </a:lnTo>
                <a:lnTo>
                  <a:pt x="7410" y="5467"/>
                </a:lnTo>
                <a:lnTo>
                  <a:pt x="7337" y="5430"/>
                </a:lnTo>
                <a:lnTo>
                  <a:pt x="7300" y="5430"/>
                </a:lnTo>
                <a:lnTo>
                  <a:pt x="7300" y="4990"/>
                </a:lnTo>
                <a:lnTo>
                  <a:pt x="7264" y="4696"/>
                </a:lnTo>
                <a:lnTo>
                  <a:pt x="7227" y="4366"/>
                </a:lnTo>
                <a:lnTo>
                  <a:pt x="7704" y="3963"/>
                </a:lnTo>
                <a:close/>
                <a:moveTo>
                  <a:pt x="7044" y="4513"/>
                </a:moveTo>
                <a:lnTo>
                  <a:pt x="6970" y="5026"/>
                </a:lnTo>
                <a:lnTo>
                  <a:pt x="6970" y="5320"/>
                </a:lnTo>
                <a:lnTo>
                  <a:pt x="6970" y="5540"/>
                </a:lnTo>
                <a:lnTo>
                  <a:pt x="7007" y="5650"/>
                </a:lnTo>
                <a:lnTo>
                  <a:pt x="7080" y="5760"/>
                </a:lnTo>
                <a:lnTo>
                  <a:pt x="6677" y="6053"/>
                </a:lnTo>
                <a:lnTo>
                  <a:pt x="6677" y="6053"/>
                </a:lnTo>
                <a:lnTo>
                  <a:pt x="6713" y="5797"/>
                </a:lnTo>
                <a:lnTo>
                  <a:pt x="6750" y="5540"/>
                </a:lnTo>
                <a:lnTo>
                  <a:pt x="6750" y="5173"/>
                </a:lnTo>
                <a:lnTo>
                  <a:pt x="6677" y="4843"/>
                </a:lnTo>
                <a:lnTo>
                  <a:pt x="7044" y="4513"/>
                </a:lnTo>
                <a:close/>
                <a:moveTo>
                  <a:pt x="6603" y="4916"/>
                </a:moveTo>
                <a:lnTo>
                  <a:pt x="6567" y="5173"/>
                </a:lnTo>
                <a:lnTo>
                  <a:pt x="6530" y="5430"/>
                </a:lnTo>
                <a:lnTo>
                  <a:pt x="6457" y="5613"/>
                </a:lnTo>
                <a:lnTo>
                  <a:pt x="6383" y="5760"/>
                </a:lnTo>
                <a:lnTo>
                  <a:pt x="6310" y="5943"/>
                </a:lnTo>
                <a:lnTo>
                  <a:pt x="6310" y="6127"/>
                </a:lnTo>
                <a:lnTo>
                  <a:pt x="6310" y="6200"/>
                </a:lnTo>
                <a:lnTo>
                  <a:pt x="6383" y="6237"/>
                </a:lnTo>
                <a:lnTo>
                  <a:pt x="5980" y="6494"/>
                </a:lnTo>
                <a:lnTo>
                  <a:pt x="6053" y="6090"/>
                </a:lnTo>
                <a:lnTo>
                  <a:pt x="6053" y="5760"/>
                </a:lnTo>
                <a:lnTo>
                  <a:pt x="6016" y="5393"/>
                </a:lnTo>
                <a:lnTo>
                  <a:pt x="6603" y="4916"/>
                </a:lnTo>
                <a:close/>
                <a:moveTo>
                  <a:pt x="5870" y="5540"/>
                </a:moveTo>
                <a:lnTo>
                  <a:pt x="5796" y="5943"/>
                </a:lnTo>
                <a:lnTo>
                  <a:pt x="5686" y="6347"/>
                </a:lnTo>
                <a:lnTo>
                  <a:pt x="5613" y="6567"/>
                </a:lnTo>
                <a:lnTo>
                  <a:pt x="5613" y="6677"/>
                </a:lnTo>
                <a:lnTo>
                  <a:pt x="5613" y="6750"/>
                </a:lnTo>
                <a:lnTo>
                  <a:pt x="5173" y="7081"/>
                </a:lnTo>
                <a:lnTo>
                  <a:pt x="5393" y="5943"/>
                </a:lnTo>
                <a:lnTo>
                  <a:pt x="5870" y="5540"/>
                </a:lnTo>
                <a:close/>
                <a:moveTo>
                  <a:pt x="9134" y="478"/>
                </a:moveTo>
                <a:lnTo>
                  <a:pt x="9428" y="588"/>
                </a:lnTo>
                <a:lnTo>
                  <a:pt x="9318" y="735"/>
                </a:lnTo>
                <a:lnTo>
                  <a:pt x="9318" y="845"/>
                </a:lnTo>
                <a:lnTo>
                  <a:pt x="9354" y="918"/>
                </a:lnTo>
                <a:lnTo>
                  <a:pt x="9428" y="955"/>
                </a:lnTo>
                <a:lnTo>
                  <a:pt x="9538" y="955"/>
                </a:lnTo>
                <a:lnTo>
                  <a:pt x="9538" y="1101"/>
                </a:lnTo>
                <a:lnTo>
                  <a:pt x="9465" y="1285"/>
                </a:lnTo>
                <a:lnTo>
                  <a:pt x="9318" y="1615"/>
                </a:lnTo>
                <a:lnTo>
                  <a:pt x="9134" y="1908"/>
                </a:lnTo>
                <a:lnTo>
                  <a:pt x="8914" y="2202"/>
                </a:lnTo>
                <a:lnTo>
                  <a:pt x="8841" y="2165"/>
                </a:lnTo>
                <a:lnTo>
                  <a:pt x="8804" y="2202"/>
                </a:lnTo>
                <a:lnTo>
                  <a:pt x="8768" y="2202"/>
                </a:lnTo>
                <a:lnTo>
                  <a:pt x="8731" y="2275"/>
                </a:lnTo>
                <a:lnTo>
                  <a:pt x="8731" y="2349"/>
                </a:lnTo>
                <a:lnTo>
                  <a:pt x="8364" y="2715"/>
                </a:lnTo>
                <a:lnTo>
                  <a:pt x="7740" y="3339"/>
                </a:lnTo>
                <a:lnTo>
                  <a:pt x="7667" y="3339"/>
                </a:lnTo>
                <a:lnTo>
                  <a:pt x="7667" y="3412"/>
                </a:lnTo>
                <a:lnTo>
                  <a:pt x="6493" y="4439"/>
                </a:lnTo>
                <a:lnTo>
                  <a:pt x="5650" y="5173"/>
                </a:lnTo>
                <a:lnTo>
                  <a:pt x="4806" y="5870"/>
                </a:lnTo>
                <a:lnTo>
                  <a:pt x="4769" y="5870"/>
                </a:lnTo>
                <a:lnTo>
                  <a:pt x="4733" y="5907"/>
                </a:lnTo>
                <a:lnTo>
                  <a:pt x="4623" y="6017"/>
                </a:lnTo>
                <a:lnTo>
                  <a:pt x="3889" y="6567"/>
                </a:lnTo>
                <a:lnTo>
                  <a:pt x="3852" y="6567"/>
                </a:lnTo>
                <a:lnTo>
                  <a:pt x="3816" y="6604"/>
                </a:lnTo>
                <a:lnTo>
                  <a:pt x="3632" y="6714"/>
                </a:lnTo>
                <a:lnTo>
                  <a:pt x="3339" y="6897"/>
                </a:lnTo>
                <a:lnTo>
                  <a:pt x="3155" y="7007"/>
                </a:lnTo>
                <a:lnTo>
                  <a:pt x="3045" y="7154"/>
                </a:lnTo>
                <a:lnTo>
                  <a:pt x="2972" y="7117"/>
                </a:lnTo>
                <a:lnTo>
                  <a:pt x="2605" y="6824"/>
                </a:lnTo>
                <a:lnTo>
                  <a:pt x="2312" y="6457"/>
                </a:lnTo>
                <a:lnTo>
                  <a:pt x="2128" y="6274"/>
                </a:lnTo>
                <a:lnTo>
                  <a:pt x="1945" y="6090"/>
                </a:lnTo>
                <a:lnTo>
                  <a:pt x="2202" y="5943"/>
                </a:lnTo>
                <a:lnTo>
                  <a:pt x="2458" y="5723"/>
                </a:lnTo>
                <a:lnTo>
                  <a:pt x="2605" y="5943"/>
                </a:lnTo>
                <a:lnTo>
                  <a:pt x="2825" y="6127"/>
                </a:lnTo>
                <a:lnTo>
                  <a:pt x="2935" y="6200"/>
                </a:lnTo>
                <a:lnTo>
                  <a:pt x="3082" y="6237"/>
                </a:lnTo>
                <a:lnTo>
                  <a:pt x="3229" y="6237"/>
                </a:lnTo>
                <a:lnTo>
                  <a:pt x="3339" y="6127"/>
                </a:lnTo>
                <a:lnTo>
                  <a:pt x="3375" y="6090"/>
                </a:lnTo>
                <a:lnTo>
                  <a:pt x="3412" y="6017"/>
                </a:lnTo>
                <a:lnTo>
                  <a:pt x="3375" y="5870"/>
                </a:lnTo>
                <a:lnTo>
                  <a:pt x="3339" y="5797"/>
                </a:lnTo>
                <a:lnTo>
                  <a:pt x="3265" y="5760"/>
                </a:lnTo>
                <a:lnTo>
                  <a:pt x="3119" y="5760"/>
                </a:lnTo>
                <a:lnTo>
                  <a:pt x="3082" y="5797"/>
                </a:lnTo>
                <a:lnTo>
                  <a:pt x="3082" y="5760"/>
                </a:lnTo>
                <a:lnTo>
                  <a:pt x="2935" y="5650"/>
                </a:lnTo>
                <a:lnTo>
                  <a:pt x="2752" y="5503"/>
                </a:lnTo>
                <a:lnTo>
                  <a:pt x="2825" y="5430"/>
                </a:lnTo>
                <a:lnTo>
                  <a:pt x="3302" y="4990"/>
                </a:lnTo>
                <a:lnTo>
                  <a:pt x="3375" y="5173"/>
                </a:lnTo>
                <a:lnTo>
                  <a:pt x="3449" y="5283"/>
                </a:lnTo>
                <a:lnTo>
                  <a:pt x="3559" y="5393"/>
                </a:lnTo>
                <a:lnTo>
                  <a:pt x="3669" y="5503"/>
                </a:lnTo>
                <a:lnTo>
                  <a:pt x="3816" y="5540"/>
                </a:lnTo>
                <a:lnTo>
                  <a:pt x="3926" y="5540"/>
                </a:lnTo>
                <a:lnTo>
                  <a:pt x="3999" y="5467"/>
                </a:lnTo>
                <a:lnTo>
                  <a:pt x="4036" y="5393"/>
                </a:lnTo>
                <a:lnTo>
                  <a:pt x="4036" y="5283"/>
                </a:lnTo>
                <a:lnTo>
                  <a:pt x="3889" y="5136"/>
                </a:lnTo>
                <a:lnTo>
                  <a:pt x="3742" y="4990"/>
                </a:lnTo>
                <a:lnTo>
                  <a:pt x="3632" y="4843"/>
                </a:lnTo>
                <a:lnTo>
                  <a:pt x="3595" y="4770"/>
                </a:lnTo>
                <a:lnTo>
                  <a:pt x="3595" y="4733"/>
                </a:lnTo>
                <a:lnTo>
                  <a:pt x="3926" y="4439"/>
                </a:lnTo>
                <a:lnTo>
                  <a:pt x="4146" y="4256"/>
                </a:lnTo>
                <a:lnTo>
                  <a:pt x="4182" y="4403"/>
                </a:lnTo>
                <a:lnTo>
                  <a:pt x="4256" y="4513"/>
                </a:lnTo>
                <a:lnTo>
                  <a:pt x="4329" y="4623"/>
                </a:lnTo>
                <a:lnTo>
                  <a:pt x="4439" y="4770"/>
                </a:lnTo>
                <a:lnTo>
                  <a:pt x="4586" y="4843"/>
                </a:lnTo>
                <a:lnTo>
                  <a:pt x="4696" y="4880"/>
                </a:lnTo>
                <a:lnTo>
                  <a:pt x="4806" y="4843"/>
                </a:lnTo>
                <a:lnTo>
                  <a:pt x="4843" y="4770"/>
                </a:lnTo>
                <a:lnTo>
                  <a:pt x="4879" y="4733"/>
                </a:lnTo>
                <a:lnTo>
                  <a:pt x="4879" y="4623"/>
                </a:lnTo>
                <a:lnTo>
                  <a:pt x="4843" y="4549"/>
                </a:lnTo>
                <a:lnTo>
                  <a:pt x="4769" y="4476"/>
                </a:lnTo>
                <a:lnTo>
                  <a:pt x="4623" y="4329"/>
                </a:lnTo>
                <a:lnTo>
                  <a:pt x="4513" y="4219"/>
                </a:lnTo>
                <a:lnTo>
                  <a:pt x="4476" y="4073"/>
                </a:lnTo>
                <a:lnTo>
                  <a:pt x="4476" y="3999"/>
                </a:lnTo>
                <a:lnTo>
                  <a:pt x="4989" y="3522"/>
                </a:lnTo>
                <a:lnTo>
                  <a:pt x="5063" y="3632"/>
                </a:lnTo>
                <a:lnTo>
                  <a:pt x="5173" y="3853"/>
                </a:lnTo>
                <a:lnTo>
                  <a:pt x="5356" y="4036"/>
                </a:lnTo>
                <a:lnTo>
                  <a:pt x="5430" y="4073"/>
                </a:lnTo>
                <a:lnTo>
                  <a:pt x="5503" y="4109"/>
                </a:lnTo>
                <a:lnTo>
                  <a:pt x="5576" y="4073"/>
                </a:lnTo>
                <a:lnTo>
                  <a:pt x="5650" y="4036"/>
                </a:lnTo>
                <a:lnTo>
                  <a:pt x="5686" y="3963"/>
                </a:lnTo>
                <a:lnTo>
                  <a:pt x="5686" y="3926"/>
                </a:lnTo>
                <a:lnTo>
                  <a:pt x="5686" y="3853"/>
                </a:lnTo>
                <a:lnTo>
                  <a:pt x="5650" y="3779"/>
                </a:lnTo>
                <a:lnTo>
                  <a:pt x="5246" y="3302"/>
                </a:lnTo>
                <a:lnTo>
                  <a:pt x="5980" y="2642"/>
                </a:lnTo>
                <a:lnTo>
                  <a:pt x="6016" y="2715"/>
                </a:lnTo>
                <a:lnTo>
                  <a:pt x="6163" y="3082"/>
                </a:lnTo>
                <a:lnTo>
                  <a:pt x="6200" y="3156"/>
                </a:lnTo>
                <a:lnTo>
                  <a:pt x="6237" y="3192"/>
                </a:lnTo>
                <a:lnTo>
                  <a:pt x="6383" y="3192"/>
                </a:lnTo>
                <a:lnTo>
                  <a:pt x="6457" y="3156"/>
                </a:lnTo>
                <a:lnTo>
                  <a:pt x="6493" y="3082"/>
                </a:lnTo>
                <a:lnTo>
                  <a:pt x="6530" y="3009"/>
                </a:lnTo>
                <a:lnTo>
                  <a:pt x="6493" y="2936"/>
                </a:lnTo>
                <a:lnTo>
                  <a:pt x="6383" y="2605"/>
                </a:lnTo>
                <a:lnTo>
                  <a:pt x="6273" y="2422"/>
                </a:lnTo>
                <a:lnTo>
                  <a:pt x="7007" y="1725"/>
                </a:lnTo>
                <a:lnTo>
                  <a:pt x="7044" y="1945"/>
                </a:lnTo>
                <a:lnTo>
                  <a:pt x="7080" y="2129"/>
                </a:lnTo>
                <a:lnTo>
                  <a:pt x="7154" y="2349"/>
                </a:lnTo>
                <a:lnTo>
                  <a:pt x="7227" y="2532"/>
                </a:lnTo>
                <a:lnTo>
                  <a:pt x="7300" y="2605"/>
                </a:lnTo>
                <a:lnTo>
                  <a:pt x="7410" y="2642"/>
                </a:lnTo>
                <a:lnTo>
                  <a:pt x="7557" y="2569"/>
                </a:lnTo>
                <a:lnTo>
                  <a:pt x="7630" y="2495"/>
                </a:lnTo>
                <a:lnTo>
                  <a:pt x="7667" y="2385"/>
                </a:lnTo>
                <a:lnTo>
                  <a:pt x="7667" y="2312"/>
                </a:lnTo>
                <a:lnTo>
                  <a:pt x="7630" y="2239"/>
                </a:lnTo>
                <a:lnTo>
                  <a:pt x="7557" y="2165"/>
                </a:lnTo>
                <a:lnTo>
                  <a:pt x="7484" y="2165"/>
                </a:lnTo>
                <a:lnTo>
                  <a:pt x="7337" y="1835"/>
                </a:lnTo>
                <a:lnTo>
                  <a:pt x="7227" y="1542"/>
                </a:lnTo>
                <a:lnTo>
                  <a:pt x="7740" y="1101"/>
                </a:lnTo>
                <a:lnTo>
                  <a:pt x="8217" y="735"/>
                </a:lnTo>
                <a:lnTo>
                  <a:pt x="8364" y="625"/>
                </a:lnTo>
                <a:lnTo>
                  <a:pt x="8511" y="551"/>
                </a:lnTo>
                <a:lnTo>
                  <a:pt x="8841" y="478"/>
                </a:lnTo>
                <a:close/>
                <a:moveTo>
                  <a:pt x="3485" y="7264"/>
                </a:moveTo>
                <a:lnTo>
                  <a:pt x="3449" y="7447"/>
                </a:lnTo>
                <a:lnTo>
                  <a:pt x="3302" y="7337"/>
                </a:lnTo>
                <a:lnTo>
                  <a:pt x="3485" y="7264"/>
                </a:lnTo>
                <a:close/>
                <a:moveTo>
                  <a:pt x="5099" y="6163"/>
                </a:moveTo>
                <a:lnTo>
                  <a:pt x="4733" y="7264"/>
                </a:lnTo>
                <a:lnTo>
                  <a:pt x="4733" y="7337"/>
                </a:lnTo>
                <a:lnTo>
                  <a:pt x="4586" y="7447"/>
                </a:lnTo>
                <a:lnTo>
                  <a:pt x="4586" y="7337"/>
                </a:lnTo>
                <a:lnTo>
                  <a:pt x="4586" y="7301"/>
                </a:lnTo>
                <a:lnTo>
                  <a:pt x="4623" y="6860"/>
                </a:lnTo>
                <a:lnTo>
                  <a:pt x="4733" y="6457"/>
                </a:lnTo>
                <a:lnTo>
                  <a:pt x="5026" y="6237"/>
                </a:lnTo>
                <a:lnTo>
                  <a:pt x="5099" y="6163"/>
                </a:lnTo>
                <a:close/>
                <a:moveTo>
                  <a:pt x="4292" y="6750"/>
                </a:moveTo>
                <a:lnTo>
                  <a:pt x="4219" y="7117"/>
                </a:lnTo>
                <a:lnTo>
                  <a:pt x="4219" y="7484"/>
                </a:lnTo>
                <a:lnTo>
                  <a:pt x="4219" y="7594"/>
                </a:lnTo>
                <a:lnTo>
                  <a:pt x="4292" y="7631"/>
                </a:lnTo>
                <a:lnTo>
                  <a:pt x="3889" y="7924"/>
                </a:lnTo>
                <a:lnTo>
                  <a:pt x="3816" y="7851"/>
                </a:lnTo>
                <a:lnTo>
                  <a:pt x="3889" y="7777"/>
                </a:lnTo>
                <a:lnTo>
                  <a:pt x="3926" y="7667"/>
                </a:lnTo>
                <a:lnTo>
                  <a:pt x="3926" y="7594"/>
                </a:lnTo>
                <a:lnTo>
                  <a:pt x="3889" y="7521"/>
                </a:lnTo>
                <a:lnTo>
                  <a:pt x="3852" y="7484"/>
                </a:lnTo>
                <a:lnTo>
                  <a:pt x="3816" y="7484"/>
                </a:lnTo>
                <a:lnTo>
                  <a:pt x="3889" y="7227"/>
                </a:lnTo>
                <a:lnTo>
                  <a:pt x="3926" y="7007"/>
                </a:lnTo>
                <a:lnTo>
                  <a:pt x="3926" y="6970"/>
                </a:lnTo>
                <a:lnTo>
                  <a:pt x="4292" y="6750"/>
                </a:lnTo>
                <a:close/>
                <a:moveTo>
                  <a:pt x="1101" y="6127"/>
                </a:moveTo>
                <a:lnTo>
                  <a:pt x="1358" y="6200"/>
                </a:lnTo>
                <a:lnTo>
                  <a:pt x="1578" y="6310"/>
                </a:lnTo>
                <a:lnTo>
                  <a:pt x="1761" y="6457"/>
                </a:lnTo>
                <a:lnTo>
                  <a:pt x="1945" y="6677"/>
                </a:lnTo>
                <a:lnTo>
                  <a:pt x="2312" y="7081"/>
                </a:lnTo>
                <a:lnTo>
                  <a:pt x="2715" y="7447"/>
                </a:lnTo>
                <a:lnTo>
                  <a:pt x="3155" y="7777"/>
                </a:lnTo>
                <a:lnTo>
                  <a:pt x="3339" y="7961"/>
                </a:lnTo>
                <a:lnTo>
                  <a:pt x="3522" y="8144"/>
                </a:lnTo>
                <a:lnTo>
                  <a:pt x="3522" y="8181"/>
                </a:lnTo>
                <a:lnTo>
                  <a:pt x="3485" y="8291"/>
                </a:lnTo>
                <a:lnTo>
                  <a:pt x="3485" y="8401"/>
                </a:lnTo>
                <a:lnTo>
                  <a:pt x="3559" y="8474"/>
                </a:lnTo>
                <a:lnTo>
                  <a:pt x="3669" y="8511"/>
                </a:lnTo>
                <a:lnTo>
                  <a:pt x="3669" y="8621"/>
                </a:lnTo>
                <a:lnTo>
                  <a:pt x="3669" y="8658"/>
                </a:lnTo>
                <a:lnTo>
                  <a:pt x="3595" y="8695"/>
                </a:lnTo>
                <a:lnTo>
                  <a:pt x="3229" y="8731"/>
                </a:lnTo>
                <a:lnTo>
                  <a:pt x="3009" y="8474"/>
                </a:lnTo>
                <a:lnTo>
                  <a:pt x="2825" y="8254"/>
                </a:lnTo>
                <a:lnTo>
                  <a:pt x="2165" y="7484"/>
                </a:lnTo>
                <a:lnTo>
                  <a:pt x="1615" y="6897"/>
                </a:lnTo>
                <a:lnTo>
                  <a:pt x="1321" y="6604"/>
                </a:lnTo>
                <a:lnTo>
                  <a:pt x="1174" y="6494"/>
                </a:lnTo>
                <a:lnTo>
                  <a:pt x="991" y="6420"/>
                </a:lnTo>
                <a:lnTo>
                  <a:pt x="1101" y="6127"/>
                </a:lnTo>
                <a:close/>
                <a:moveTo>
                  <a:pt x="8731" y="1"/>
                </a:moveTo>
                <a:lnTo>
                  <a:pt x="8474" y="74"/>
                </a:lnTo>
                <a:lnTo>
                  <a:pt x="8217" y="184"/>
                </a:lnTo>
                <a:lnTo>
                  <a:pt x="7997" y="331"/>
                </a:lnTo>
                <a:lnTo>
                  <a:pt x="7777" y="478"/>
                </a:lnTo>
                <a:lnTo>
                  <a:pt x="7154" y="1028"/>
                </a:lnTo>
                <a:lnTo>
                  <a:pt x="6530" y="1578"/>
                </a:lnTo>
                <a:lnTo>
                  <a:pt x="4036" y="3779"/>
                </a:lnTo>
                <a:lnTo>
                  <a:pt x="2825" y="4843"/>
                </a:lnTo>
                <a:lnTo>
                  <a:pt x="2312" y="5283"/>
                </a:lnTo>
                <a:lnTo>
                  <a:pt x="2092" y="5540"/>
                </a:lnTo>
                <a:lnTo>
                  <a:pt x="1871" y="5797"/>
                </a:lnTo>
                <a:lnTo>
                  <a:pt x="1761" y="5833"/>
                </a:lnTo>
                <a:lnTo>
                  <a:pt x="1725" y="5943"/>
                </a:lnTo>
                <a:lnTo>
                  <a:pt x="1541" y="5833"/>
                </a:lnTo>
                <a:lnTo>
                  <a:pt x="1358" y="5797"/>
                </a:lnTo>
                <a:lnTo>
                  <a:pt x="1174" y="5760"/>
                </a:lnTo>
                <a:lnTo>
                  <a:pt x="954" y="5760"/>
                </a:lnTo>
                <a:lnTo>
                  <a:pt x="844" y="5797"/>
                </a:lnTo>
                <a:lnTo>
                  <a:pt x="771" y="5907"/>
                </a:lnTo>
                <a:lnTo>
                  <a:pt x="624" y="6420"/>
                </a:lnTo>
                <a:lnTo>
                  <a:pt x="624" y="6494"/>
                </a:lnTo>
                <a:lnTo>
                  <a:pt x="661" y="6567"/>
                </a:lnTo>
                <a:lnTo>
                  <a:pt x="698" y="6604"/>
                </a:lnTo>
                <a:lnTo>
                  <a:pt x="771" y="6640"/>
                </a:lnTo>
                <a:lnTo>
                  <a:pt x="918" y="6860"/>
                </a:lnTo>
                <a:lnTo>
                  <a:pt x="1101" y="7081"/>
                </a:lnTo>
                <a:lnTo>
                  <a:pt x="1505" y="7484"/>
                </a:lnTo>
                <a:lnTo>
                  <a:pt x="2385" y="8511"/>
                </a:lnTo>
                <a:lnTo>
                  <a:pt x="2715" y="8951"/>
                </a:lnTo>
                <a:lnTo>
                  <a:pt x="2935" y="9171"/>
                </a:lnTo>
                <a:lnTo>
                  <a:pt x="3155" y="9318"/>
                </a:lnTo>
                <a:lnTo>
                  <a:pt x="3302" y="9355"/>
                </a:lnTo>
                <a:lnTo>
                  <a:pt x="3412" y="9355"/>
                </a:lnTo>
                <a:lnTo>
                  <a:pt x="3522" y="9281"/>
                </a:lnTo>
                <a:lnTo>
                  <a:pt x="3595" y="9171"/>
                </a:lnTo>
                <a:lnTo>
                  <a:pt x="3816" y="9135"/>
                </a:lnTo>
                <a:lnTo>
                  <a:pt x="3962" y="9061"/>
                </a:lnTo>
                <a:lnTo>
                  <a:pt x="4072" y="8951"/>
                </a:lnTo>
                <a:lnTo>
                  <a:pt x="4146" y="8805"/>
                </a:lnTo>
                <a:lnTo>
                  <a:pt x="4146" y="8548"/>
                </a:lnTo>
                <a:lnTo>
                  <a:pt x="4109" y="8328"/>
                </a:lnTo>
                <a:lnTo>
                  <a:pt x="5320" y="7557"/>
                </a:lnTo>
                <a:lnTo>
                  <a:pt x="6530" y="6750"/>
                </a:lnTo>
                <a:lnTo>
                  <a:pt x="7667" y="5907"/>
                </a:lnTo>
                <a:lnTo>
                  <a:pt x="8804" y="5026"/>
                </a:lnTo>
                <a:lnTo>
                  <a:pt x="9281" y="4660"/>
                </a:lnTo>
                <a:lnTo>
                  <a:pt x="9721" y="4219"/>
                </a:lnTo>
                <a:lnTo>
                  <a:pt x="10125" y="3743"/>
                </a:lnTo>
                <a:lnTo>
                  <a:pt x="10308" y="3486"/>
                </a:lnTo>
                <a:lnTo>
                  <a:pt x="10455" y="3229"/>
                </a:lnTo>
                <a:lnTo>
                  <a:pt x="10602" y="2972"/>
                </a:lnTo>
                <a:lnTo>
                  <a:pt x="10712" y="2679"/>
                </a:lnTo>
                <a:lnTo>
                  <a:pt x="10785" y="2385"/>
                </a:lnTo>
                <a:lnTo>
                  <a:pt x="10822" y="2129"/>
                </a:lnTo>
                <a:lnTo>
                  <a:pt x="10822" y="1835"/>
                </a:lnTo>
                <a:lnTo>
                  <a:pt x="10785" y="1542"/>
                </a:lnTo>
                <a:lnTo>
                  <a:pt x="10675" y="1248"/>
                </a:lnTo>
                <a:lnTo>
                  <a:pt x="10528" y="955"/>
                </a:lnTo>
                <a:lnTo>
                  <a:pt x="10382" y="735"/>
                </a:lnTo>
                <a:lnTo>
                  <a:pt x="10198" y="515"/>
                </a:lnTo>
                <a:lnTo>
                  <a:pt x="9978" y="368"/>
                </a:lnTo>
                <a:lnTo>
                  <a:pt x="9758" y="221"/>
                </a:lnTo>
                <a:lnTo>
                  <a:pt x="9501" y="111"/>
                </a:lnTo>
                <a:lnTo>
                  <a:pt x="9281" y="38"/>
                </a:lnTo>
                <a:lnTo>
                  <a:pt x="8988" y="1"/>
                </a:lnTo>
                <a:close/>
                <a:moveTo>
                  <a:pt x="1981" y="12399"/>
                </a:moveTo>
                <a:lnTo>
                  <a:pt x="1981" y="12509"/>
                </a:lnTo>
                <a:lnTo>
                  <a:pt x="1981" y="12656"/>
                </a:lnTo>
                <a:lnTo>
                  <a:pt x="1908" y="12913"/>
                </a:lnTo>
                <a:lnTo>
                  <a:pt x="1798" y="12913"/>
                </a:lnTo>
                <a:lnTo>
                  <a:pt x="1871" y="12656"/>
                </a:lnTo>
                <a:lnTo>
                  <a:pt x="1981" y="12399"/>
                </a:lnTo>
                <a:close/>
                <a:moveTo>
                  <a:pt x="1651" y="9391"/>
                </a:moveTo>
                <a:lnTo>
                  <a:pt x="1688" y="9575"/>
                </a:lnTo>
                <a:lnTo>
                  <a:pt x="1908" y="10198"/>
                </a:lnTo>
                <a:lnTo>
                  <a:pt x="2348" y="11372"/>
                </a:lnTo>
                <a:lnTo>
                  <a:pt x="2422" y="11739"/>
                </a:lnTo>
                <a:lnTo>
                  <a:pt x="2458" y="12106"/>
                </a:lnTo>
                <a:lnTo>
                  <a:pt x="2422" y="12436"/>
                </a:lnTo>
                <a:lnTo>
                  <a:pt x="2348" y="12619"/>
                </a:lnTo>
                <a:lnTo>
                  <a:pt x="2275" y="12766"/>
                </a:lnTo>
                <a:lnTo>
                  <a:pt x="2312" y="12583"/>
                </a:lnTo>
                <a:lnTo>
                  <a:pt x="2275" y="12436"/>
                </a:lnTo>
                <a:lnTo>
                  <a:pt x="2202" y="12326"/>
                </a:lnTo>
                <a:lnTo>
                  <a:pt x="2128" y="12216"/>
                </a:lnTo>
                <a:lnTo>
                  <a:pt x="2018" y="12179"/>
                </a:lnTo>
                <a:lnTo>
                  <a:pt x="1871" y="12179"/>
                </a:lnTo>
                <a:lnTo>
                  <a:pt x="1835" y="12253"/>
                </a:lnTo>
                <a:lnTo>
                  <a:pt x="1835" y="12326"/>
                </a:lnTo>
                <a:lnTo>
                  <a:pt x="1578" y="12656"/>
                </a:lnTo>
                <a:lnTo>
                  <a:pt x="1505" y="12840"/>
                </a:lnTo>
                <a:lnTo>
                  <a:pt x="1431" y="13023"/>
                </a:lnTo>
                <a:lnTo>
                  <a:pt x="1358" y="13023"/>
                </a:lnTo>
                <a:lnTo>
                  <a:pt x="1578" y="12509"/>
                </a:lnTo>
                <a:lnTo>
                  <a:pt x="1761" y="11996"/>
                </a:lnTo>
                <a:lnTo>
                  <a:pt x="1761" y="11959"/>
                </a:lnTo>
                <a:lnTo>
                  <a:pt x="1725" y="11922"/>
                </a:lnTo>
                <a:lnTo>
                  <a:pt x="1688" y="11922"/>
                </a:lnTo>
                <a:lnTo>
                  <a:pt x="1651" y="11959"/>
                </a:lnTo>
                <a:lnTo>
                  <a:pt x="1321" y="12399"/>
                </a:lnTo>
                <a:lnTo>
                  <a:pt x="1028" y="12913"/>
                </a:lnTo>
                <a:lnTo>
                  <a:pt x="881" y="12840"/>
                </a:lnTo>
                <a:lnTo>
                  <a:pt x="881" y="12729"/>
                </a:lnTo>
                <a:lnTo>
                  <a:pt x="1028" y="12436"/>
                </a:lnTo>
                <a:lnTo>
                  <a:pt x="1174" y="12143"/>
                </a:lnTo>
                <a:lnTo>
                  <a:pt x="1358" y="11849"/>
                </a:lnTo>
                <a:lnTo>
                  <a:pt x="1541" y="11556"/>
                </a:lnTo>
                <a:lnTo>
                  <a:pt x="1541" y="11519"/>
                </a:lnTo>
                <a:lnTo>
                  <a:pt x="1505" y="11482"/>
                </a:lnTo>
                <a:lnTo>
                  <a:pt x="1468" y="11519"/>
                </a:lnTo>
                <a:lnTo>
                  <a:pt x="1138" y="11812"/>
                </a:lnTo>
                <a:lnTo>
                  <a:pt x="954" y="11996"/>
                </a:lnTo>
                <a:lnTo>
                  <a:pt x="808" y="12179"/>
                </a:lnTo>
                <a:lnTo>
                  <a:pt x="698" y="12399"/>
                </a:lnTo>
                <a:lnTo>
                  <a:pt x="588" y="12619"/>
                </a:lnTo>
                <a:lnTo>
                  <a:pt x="551" y="12583"/>
                </a:lnTo>
                <a:lnTo>
                  <a:pt x="624" y="12473"/>
                </a:lnTo>
                <a:lnTo>
                  <a:pt x="661" y="12363"/>
                </a:lnTo>
                <a:lnTo>
                  <a:pt x="1138" y="11629"/>
                </a:lnTo>
                <a:lnTo>
                  <a:pt x="1321" y="11262"/>
                </a:lnTo>
                <a:lnTo>
                  <a:pt x="1468" y="10859"/>
                </a:lnTo>
                <a:lnTo>
                  <a:pt x="1431" y="10822"/>
                </a:lnTo>
                <a:lnTo>
                  <a:pt x="1395" y="10822"/>
                </a:lnTo>
                <a:lnTo>
                  <a:pt x="1064" y="11189"/>
                </a:lnTo>
                <a:lnTo>
                  <a:pt x="734" y="11556"/>
                </a:lnTo>
                <a:lnTo>
                  <a:pt x="844" y="11372"/>
                </a:lnTo>
                <a:lnTo>
                  <a:pt x="1248" y="10749"/>
                </a:lnTo>
                <a:lnTo>
                  <a:pt x="1651" y="10125"/>
                </a:lnTo>
                <a:lnTo>
                  <a:pt x="1651" y="10052"/>
                </a:lnTo>
                <a:lnTo>
                  <a:pt x="1615" y="9978"/>
                </a:lnTo>
                <a:lnTo>
                  <a:pt x="1505" y="9978"/>
                </a:lnTo>
                <a:lnTo>
                  <a:pt x="1321" y="10162"/>
                </a:lnTo>
                <a:lnTo>
                  <a:pt x="1505" y="9795"/>
                </a:lnTo>
                <a:lnTo>
                  <a:pt x="1651" y="9391"/>
                </a:lnTo>
                <a:close/>
                <a:moveTo>
                  <a:pt x="1541" y="8768"/>
                </a:moveTo>
                <a:lnTo>
                  <a:pt x="1468" y="8805"/>
                </a:lnTo>
                <a:lnTo>
                  <a:pt x="1395" y="8915"/>
                </a:lnTo>
                <a:lnTo>
                  <a:pt x="1395" y="9025"/>
                </a:lnTo>
                <a:lnTo>
                  <a:pt x="1395" y="9061"/>
                </a:lnTo>
                <a:lnTo>
                  <a:pt x="1211" y="9355"/>
                </a:lnTo>
                <a:lnTo>
                  <a:pt x="1101" y="9648"/>
                </a:lnTo>
                <a:lnTo>
                  <a:pt x="661" y="10602"/>
                </a:lnTo>
                <a:lnTo>
                  <a:pt x="294" y="11409"/>
                </a:lnTo>
                <a:lnTo>
                  <a:pt x="147" y="11812"/>
                </a:lnTo>
                <a:lnTo>
                  <a:pt x="37" y="12253"/>
                </a:lnTo>
                <a:lnTo>
                  <a:pt x="1" y="12399"/>
                </a:lnTo>
                <a:lnTo>
                  <a:pt x="1" y="12509"/>
                </a:lnTo>
                <a:lnTo>
                  <a:pt x="74" y="12729"/>
                </a:lnTo>
                <a:lnTo>
                  <a:pt x="221" y="12913"/>
                </a:lnTo>
                <a:lnTo>
                  <a:pt x="404" y="13096"/>
                </a:lnTo>
                <a:lnTo>
                  <a:pt x="441" y="13170"/>
                </a:lnTo>
                <a:lnTo>
                  <a:pt x="514" y="13206"/>
                </a:lnTo>
                <a:lnTo>
                  <a:pt x="588" y="13243"/>
                </a:lnTo>
                <a:lnTo>
                  <a:pt x="661" y="13243"/>
                </a:lnTo>
                <a:lnTo>
                  <a:pt x="734" y="13280"/>
                </a:lnTo>
                <a:lnTo>
                  <a:pt x="881" y="13353"/>
                </a:lnTo>
                <a:lnTo>
                  <a:pt x="954" y="13426"/>
                </a:lnTo>
                <a:lnTo>
                  <a:pt x="1101" y="13426"/>
                </a:lnTo>
                <a:lnTo>
                  <a:pt x="1431" y="13536"/>
                </a:lnTo>
                <a:lnTo>
                  <a:pt x="1468" y="13573"/>
                </a:lnTo>
                <a:lnTo>
                  <a:pt x="1688" y="13573"/>
                </a:lnTo>
                <a:lnTo>
                  <a:pt x="1908" y="13536"/>
                </a:lnTo>
                <a:lnTo>
                  <a:pt x="2128" y="13463"/>
                </a:lnTo>
                <a:lnTo>
                  <a:pt x="2312" y="13390"/>
                </a:lnTo>
                <a:lnTo>
                  <a:pt x="2495" y="13280"/>
                </a:lnTo>
                <a:lnTo>
                  <a:pt x="2605" y="13133"/>
                </a:lnTo>
                <a:lnTo>
                  <a:pt x="2715" y="12986"/>
                </a:lnTo>
                <a:lnTo>
                  <a:pt x="2788" y="12840"/>
                </a:lnTo>
                <a:lnTo>
                  <a:pt x="2862" y="12693"/>
                </a:lnTo>
                <a:lnTo>
                  <a:pt x="2935" y="12326"/>
                </a:lnTo>
                <a:lnTo>
                  <a:pt x="2935" y="11959"/>
                </a:lnTo>
                <a:lnTo>
                  <a:pt x="2862" y="11592"/>
                </a:lnTo>
                <a:lnTo>
                  <a:pt x="2788" y="11226"/>
                </a:lnTo>
                <a:lnTo>
                  <a:pt x="2678" y="10895"/>
                </a:lnTo>
                <a:lnTo>
                  <a:pt x="2055" y="9061"/>
                </a:lnTo>
                <a:lnTo>
                  <a:pt x="1981" y="8951"/>
                </a:lnTo>
                <a:lnTo>
                  <a:pt x="1871" y="8878"/>
                </a:lnTo>
                <a:lnTo>
                  <a:pt x="1761" y="8805"/>
                </a:lnTo>
                <a:lnTo>
                  <a:pt x="1651" y="8768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765" name="Google Shape;765;p15"/>
          <p:cNvSpPr/>
          <p:nvPr/>
        </p:nvSpPr>
        <p:spPr>
          <a:xfrm>
            <a:off x="91624" y="4552927"/>
            <a:ext cx="416228" cy="409988"/>
          </a:xfrm>
          <a:custGeom>
            <a:avLst/>
            <a:gdLst/>
            <a:ahLst/>
            <a:cxnLst/>
            <a:rect l="l" t="t" r="r" b="b"/>
            <a:pathLst>
              <a:path w="14674" h="14454" extrusionOk="0">
                <a:moveTo>
                  <a:pt x="7887" y="3779"/>
                </a:moveTo>
                <a:lnTo>
                  <a:pt x="7961" y="3816"/>
                </a:lnTo>
                <a:lnTo>
                  <a:pt x="8071" y="3889"/>
                </a:lnTo>
                <a:lnTo>
                  <a:pt x="8218" y="4072"/>
                </a:lnTo>
                <a:lnTo>
                  <a:pt x="8291" y="4292"/>
                </a:lnTo>
                <a:lnTo>
                  <a:pt x="8364" y="4513"/>
                </a:lnTo>
                <a:lnTo>
                  <a:pt x="8401" y="4696"/>
                </a:lnTo>
                <a:lnTo>
                  <a:pt x="8401" y="4916"/>
                </a:lnTo>
                <a:lnTo>
                  <a:pt x="8401" y="5099"/>
                </a:lnTo>
                <a:lnTo>
                  <a:pt x="8291" y="5283"/>
                </a:lnTo>
                <a:lnTo>
                  <a:pt x="8144" y="4659"/>
                </a:lnTo>
                <a:lnTo>
                  <a:pt x="8034" y="4219"/>
                </a:lnTo>
                <a:lnTo>
                  <a:pt x="7961" y="3999"/>
                </a:lnTo>
                <a:lnTo>
                  <a:pt x="7887" y="3779"/>
                </a:lnTo>
                <a:close/>
                <a:moveTo>
                  <a:pt x="4329" y="5063"/>
                </a:moveTo>
                <a:lnTo>
                  <a:pt x="4476" y="5209"/>
                </a:lnTo>
                <a:lnTo>
                  <a:pt x="4586" y="5356"/>
                </a:lnTo>
                <a:lnTo>
                  <a:pt x="4696" y="5503"/>
                </a:lnTo>
                <a:lnTo>
                  <a:pt x="4769" y="5686"/>
                </a:lnTo>
                <a:lnTo>
                  <a:pt x="4769" y="5870"/>
                </a:lnTo>
                <a:lnTo>
                  <a:pt x="4769" y="6053"/>
                </a:lnTo>
                <a:lnTo>
                  <a:pt x="4659" y="6126"/>
                </a:lnTo>
                <a:lnTo>
                  <a:pt x="4549" y="6237"/>
                </a:lnTo>
                <a:lnTo>
                  <a:pt x="4439" y="5980"/>
                </a:lnTo>
                <a:lnTo>
                  <a:pt x="4329" y="5686"/>
                </a:lnTo>
                <a:lnTo>
                  <a:pt x="4293" y="5393"/>
                </a:lnTo>
                <a:lnTo>
                  <a:pt x="4293" y="5209"/>
                </a:lnTo>
                <a:lnTo>
                  <a:pt x="4293" y="5136"/>
                </a:lnTo>
                <a:lnTo>
                  <a:pt x="4329" y="5063"/>
                </a:lnTo>
                <a:close/>
                <a:moveTo>
                  <a:pt x="6604" y="7594"/>
                </a:moveTo>
                <a:lnTo>
                  <a:pt x="6714" y="7667"/>
                </a:lnTo>
                <a:lnTo>
                  <a:pt x="6787" y="7814"/>
                </a:lnTo>
                <a:lnTo>
                  <a:pt x="6934" y="8071"/>
                </a:lnTo>
                <a:lnTo>
                  <a:pt x="7337" y="8694"/>
                </a:lnTo>
                <a:lnTo>
                  <a:pt x="7117" y="8878"/>
                </a:lnTo>
                <a:lnTo>
                  <a:pt x="7080" y="8768"/>
                </a:lnTo>
                <a:lnTo>
                  <a:pt x="6860" y="8474"/>
                </a:lnTo>
                <a:lnTo>
                  <a:pt x="6677" y="8144"/>
                </a:lnTo>
                <a:lnTo>
                  <a:pt x="6567" y="7887"/>
                </a:lnTo>
                <a:lnTo>
                  <a:pt x="6420" y="7667"/>
                </a:lnTo>
                <a:lnTo>
                  <a:pt x="6604" y="7594"/>
                </a:lnTo>
                <a:close/>
                <a:moveTo>
                  <a:pt x="5283" y="8107"/>
                </a:moveTo>
                <a:lnTo>
                  <a:pt x="5356" y="8144"/>
                </a:lnTo>
                <a:lnTo>
                  <a:pt x="5833" y="9428"/>
                </a:lnTo>
                <a:lnTo>
                  <a:pt x="5650" y="9501"/>
                </a:lnTo>
                <a:lnTo>
                  <a:pt x="5686" y="9318"/>
                </a:lnTo>
                <a:lnTo>
                  <a:pt x="5650" y="9208"/>
                </a:lnTo>
                <a:lnTo>
                  <a:pt x="5613" y="9061"/>
                </a:lnTo>
                <a:lnTo>
                  <a:pt x="5503" y="8768"/>
                </a:lnTo>
                <a:lnTo>
                  <a:pt x="5246" y="8107"/>
                </a:lnTo>
                <a:close/>
                <a:moveTo>
                  <a:pt x="7337" y="9905"/>
                </a:moveTo>
                <a:lnTo>
                  <a:pt x="7337" y="10235"/>
                </a:lnTo>
                <a:lnTo>
                  <a:pt x="7190" y="9978"/>
                </a:lnTo>
                <a:lnTo>
                  <a:pt x="7337" y="9905"/>
                </a:lnTo>
                <a:close/>
                <a:moveTo>
                  <a:pt x="9721" y="9061"/>
                </a:moveTo>
                <a:lnTo>
                  <a:pt x="9832" y="9281"/>
                </a:lnTo>
                <a:lnTo>
                  <a:pt x="9942" y="9501"/>
                </a:lnTo>
                <a:lnTo>
                  <a:pt x="10052" y="9685"/>
                </a:lnTo>
                <a:lnTo>
                  <a:pt x="10162" y="9868"/>
                </a:lnTo>
                <a:lnTo>
                  <a:pt x="10198" y="10015"/>
                </a:lnTo>
                <a:lnTo>
                  <a:pt x="10198" y="10161"/>
                </a:lnTo>
                <a:lnTo>
                  <a:pt x="10198" y="10308"/>
                </a:lnTo>
                <a:lnTo>
                  <a:pt x="10125" y="10455"/>
                </a:lnTo>
                <a:lnTo>
                  <a:pt x="10052" y="10345"/>
                </a:lnTo>
                <a:lnTo>
                  <a:pt x="9978" y="10308"/>
                </a:lnTo>
                <a:lnTo>
                  <a:pt x="9758" y="9758"/>
                </a:lnTo>
                <a:lnTo>
                  <a:pt x="9685" y="9464"/>
                </a:lnTo>
                <a:lnTo>
                  <a:pt x="9575" y="9171"/>
                </a:lnTo>
                <a:lnTo>
                  <a:pt x="9648" y="9134"/>
                </a:lnTo>
                <a:lnTo>
                  <a:pt x="9721" y="9061"/>
                </a:lnTo>
                <a:close/>
                <a:moveTo>
                  <a:pt x="7667" y="9758"/>
                </a:moveTo>
                <a:lnTo>
                  <a:pt x="7777" y="9795"/>
                </a:lnTo>
                <a:lnTo>
                  <a:pt x="7924" y="9868"/>
                </a:lnTo>
                <a:lnTo>
                  <a:pt x="8071" y="10015"/>
                </a:lnTo>
                <a:lnTo>
                  <a:pt x="8181" y="10235"/>
                </a:lnTo>
                <a:lnTo>
                  <a:pt x="8291" y="10638"/>
                </a:lnTo>
                <a:lnTo>
                  <a:pt x="8328" y="10822"/>
                </a:lnTo>
                <a:lnTo>
                  <a:pt x="8328" y="10968"/>
                </a:lnTo>
                <a:lnTo>
                  <a:pt x="8291" y="11115"/>
                </a:lnTo>
                <a:lnTo>
                  <a:pt x="8181" y="11189"/>
                </a:lnTo>
                <a:lnTo>
                  <a:pt x="8181" y="11115"/>
                </a:lnTo>
                <a:lnTo>
                  <a:pt x="8144" y="11005"/>
                </a:lnTo>
                <a:lnTo>
                  <a:pt x="8071" y="10968"/>
                </a:lnTo>
                <a:lnTo>
                  <a:pt x="7997" y="10895"/>
                </a:lnTo>
                <a:lnTo>
                  <a:pt x="7887" y="10675"/>
                </a:lnTo>
                <a:lnTo>
                  <a:pt x="7814" y="10382"/>
                </a:lnTo>
                <a:lnTo>
                  <a:pt x="7741" y="9831"/>
                </a:lnTo>
                <a:lnTo>
                  <a:pt x="7667" y="9758"/>
                </a:lnTo>
                <a:close/>
                <a:moveTo>
                  <a:pt x="10162" y="1321"/>
                </a:moveTo>
                <a:lnTo>
                  <a:pt x="10198" y="1541"/>
                </a:lnTo>
                <a:lnTo>
                  <a:pt x="10272" y="1725"/>
                </a:lnTo>
                <a:lnTo>
                  <a:pt x="10455" y="2092"/>
                </a:lnTo>
                <a:lnTo>
                  <a:pt x="10932" y="3229"/>
                </a:lnTo>
                <a:lnTo>
                  <a:pt x="10969" y="3302"/>
                </a:lnTo>
                <a:lnTo>
                  <a:pt x="10749" y="3375"/>
                </a:lnTo>
                <a:lnTo>
                  <a:pt x="10528" y="3449"/>
                </a:lnTo>
                <a:lnTo>
                  <a:pt x="9758" y="3742"/>
                </a:lnTo>
                <a:lnTo>
                  <a:pt x="8988" y="4146"/>
                </a:lnTo>
                <a:lnTo>
                  <a:pt x="8841" y="4219"/>
                </a:lnTo>
                <a:lnTo>
                  <a:pt x="8731" y="4329"/>
                </a:lnTo>
                <a:lnTo>
                  <a:pt x="8658" y="4072"/>
                </a:lnTo>
                <a:lnTo>
                  <a:pt x="8511" y="3816"/>
                </a:lnTo>
                <a:lnTo>
                  <a:pt x="8364" y="3595"/>
                </a:lnTo>
                <a:lnTo>
                  <a:pt x="8254" y="3522"/>
                </a:lnTo>
                <a:lnTo>
                  <a:pt x="8144" y="3449"/>
                </a:lnTo>
                <a:lnTo>
                  <a:pt x="7997" y="3412"/>
                </a:lnTo>
                <a:lnTo>
                  <a:pt x="7851" y="3375"/>
                </a:lnTo>
                <a:lnTo>
                  <a:pt x="7777" y="3375"/>
                </a:lnTo>
                <a:lnTo>
                  <a:pt x="7704" y="3412"/>
                </a:lnTo>
                <a:lnTo>
                  <a:pt x="7667" y="3485"/>
                </a:lnTo>
                <a:lnTo>
                  <a:pt x="7667" y="3559"/>
                </a:lnTo>
                <a:lnTo>
                  <a:pt x="7484" y="3595"/>
                </a:lnTo>
                <a:lnTo>
                  <a:pt x="7337" y="3706"/>
                </a:lnTo>
                <a:lnTo>
                  <a:pt x="7190" y="3852"/>
                </a:lnTo>
                <a:lnTo>
                  <a:pt x="7044" y="3999"/>
                </a:lnTo>
                <a:lnTo>
                  <a:pt x="7007" y="4109"/>
                </a:lnTo>
                <a:lnTo>
                  <a:pt x="7044" y="4219"/>
                </a:lnTo>
                <a:lnTo>
                  <a:pt x="7264" y="4696"/>
                </a:lnTo>
                <a:lnTo>
                  <a:pt x="7080" y="4769"/>
                </a:lnTo>
                <a:lnTo>
                  <a:pt x="6310" y="5026"/>
                </a:lnTo>
                <a:lnTo>
                  <a:pt x="5576" y="5283"/>
                </a:lnTo>
                <a:lnTo>
                  <a:pt x="5320" y="5356"/>
                </a:lnTo>
                <a:lnTo>
                  <a:pt x="5210" y="5393"/>
                </a:lnTo>
                <a:lnTo>
                  <a:pt x="5136" y="5466"/>
                </a:lnTo>
                <a:lnTo>
                  <a:pt x="5100" y="5356"/>
                </a:lnTo>
                <a:lnTo>
                  <a:pt x="4916" y="5063"/>
                </a:lnTo>
                <a:lnTo>
                  <a:pt x="4806" y="4879"/>
                </a:lnTo>
                <a:lnTo>
                  <a:pt x="4659" y="4733"/>
                </a:lnTo>
                <a:lnTo>
                  <a:pt x="4513" y="4623"/>
                </a:lnTo>
                <a:lnTo>
                  <a:pt x="4329" y="4549"/>
                </a:lnTo>
                <a:lnTo>
                  <a:pt x="4183" y="4513"/>
                </a:lnTo>
                <a:lnTo>
                  <a:pt x="4036" y="4586"/>
                </a:lnTo>
                <a:lnTo>
                  <a:pt x="3852" y="4586"/>
                </a:lnTo>
                <a:lnTo>
                  <a:pt x="3779" y="4623"/>
                </a:lnTo>
                <a:lnTo>
                  <a:pt x="3742" y="4696"/>
                </a:lnTo>
                <a:lnTo>
                  <a:pt x="3706" y="4989"/>
                </a:lnTo>
                <a:lnTo>
                  <a:pt x="3706" y="5283"/>
                </a:lnTo>
                <a:lnTo>
                  <a:pt x="3742" y="5576"/>
                </a:lnTo>
                <a:lnTo>
                  <a:pt x="3816" y="5870"/>
                </a:lnTo>
                <a:lnTo>
                  <a:pt x="3596" y="5833"/>
                </a:lnTo>
                <a:lnTo>
                  <a:pt x="3376" y="5870"/>
                </a:lnTo>
                <a:lnTo>
                  <a:pt x="2972" y="6016"/>
                </a:lnTo>
                <a:lnTo>
                  <a:pt x="2422" y="6163"/>
                </a:lnTo>
                <a:lnTo>
                  <a:pt x="2165" y="6273"/>
                </a:lnTo>
                <a:lnTo>
                  <a:pt x="2055" y="6347"/>
                </a:lnTo>
                <a:lnTo>
                  <a:pt x="1945" y="6457"/>
                </a:lnTo>
                <a:lnTo>
                  <a:pt x="1945" y="6530"/>
                </a:lnTo>
                <a:lnTo>
                  <a:pt x="1982" y="6567"/>
                </a:lnTo>
                <a:lnTo>
                  <a:pt x="2238" y="6603"/>
                </a:lnTo>
                <a:lnTo>
                  <a:pt x="2459" y="6567"/>
                </a:lnTo>
                <a:lnTo>
                  <a:pt x="2972" y="6457"/>
                </a:lnTo>
                <a:lnTo>
                  <a:pt x="3449" y="6347"/>
                </a:lnTo>
                <a:lnTo>
                  <a:pt x="3706" y="6237"/>
                </a:lnTo>
                <a:lnTo>
                  <a:pt x="3816" y="6163"/>
                </a:lnTo>
                <a:lnTo>
                  <a:pt x="3889" y="6090"/>
                </a:lnTo>
                <a:lnTo>
                  <a:pt x="4073" y="6383"/>
                </a:lnTo>
                <a:lnTo>
                  <a:pt x="4256" y="6677"/>
                </a:lnTo>
                <a:lnTo>
                  <a:pt x="4293" y="6713"/>
                </a:lnTo>
                <a:lnTo>
                  <a:pt x="4366" y="6823"/>
                </a:lnTo>
                <a:lnTo>
                  <a:pt x="4549" y="6970"/>
                </a:lnTo>
                <a:lnTo>
                  <a:pt x="4659" y="7007"/>
                </a:lnTo>
                <a:lnTo>
                  <a:pt x="4733" y="7044"/>
                </a:lnTo>
                <a:lnTo>
                  <a:pt x="4806" y="7007"/>
                </a:lnTo>
                <a:lnTo>
                  <a:pt x="4879" y="6933"/>
                </a:lnTo>
                <a:lnTo>
                  <a:pt x="5063" y="6640"/>
                </a:lnTo>
                <a:lnTo>
                  <a:pt x="5173" y="6347"/>
                </a:lnTo>
                <a:lnTo>
                  <a:pt x="5210" y="6053"/>
                </a:lnTo>
                <a:lnTo>
                  <a:pt x="5210" y="5760"/>
                </a:lnTo>
                <a:lnTo>
                  <a:pt x="5320" y="5760"/>
                </a:lnTo>
                <a:lnTo>
                  <a:pt x="5430" y="5723"/>
                </a:lnTo>
                <a:lnTo>
                  <a:pt x="5686" y="5650"/>
                </a:lnTo>
                <a:lnTo>
                  <a:pt x="6457" y="5430"/>
                </a:lnTo>
                <a:lnTo>
                  <a:pt x="7190" y="5173"/>
                </a:lnTo>
                <a:lnTo>
                  <a:pt x="7447" y="5063"/>
                </a:lnTo>
                <a:lnTo>
                  <a:pt x="7631" y="5430"/>
                </a:lnTo>
                <a:lnTo>
                  <a:pt x="7704" y="5613"/>
                </a:lnTo>
                <a:lnTo>
                  <a:pt x="7814" y="5760"/>
                </a:lnTo>
                <a:lnTo>
                  <a:pt x="7924" y="5833"/>
                </a:lnTo>
                <a:lnTo>
                  <a:pt x="8218" y="5833"/>
                </a:lnTo>
                <a:lnTo>
                  <a:pt x="8328" y="5760"/>
                </a:lnTo>
                <a:lnTo>
                  <a:pt x="8548" y="5576"/>
                </a:lnTo>
                <a:lnTo>
                  <a:pt x="8731" y="5356"/>
                </a:lnTo>
                <a:lnTo>
                  <a:pt x="8804" y="5173"/>
                </a:lnTo>
                <a:lnTo>
                  <a:pt x="8841" y="4989"/>
                </a:lnTo>
                <a:lnTo>
                  <a:pt x="8841" y="4806"/>
                </a:lnTo>
                <a:lnTo>
                  <a:pt x="8804" y="4586"/>
                </a:lnTo>
                <a:lnTo>
                  <a:pt x="8914" y="4586"/>
                </a:lnTo>
                <a:lnTo>
                  <a:pt x="9061" y="4513"/>
                </a:lnTo>
                <a:lnTo>
                  <a:pt x="9942" y="4109"/>
                </a:lnTo>
                <a:lnTo>
                  <a:pt x="10639" y="3852"/>
                </a:lnTo>
                <a:lnTo>
                  <a:pt x="10895" y="3742"/>
                </a:lnTo>
                <a:lnTo>
                  <a:pt x="11115" y="3669"/>
                </a:lnTo>
                <a:lnTo>
                  <a:pt x="11519" y="4586"/>
                </a:lnTo>
                <a:lnTo>
                  <a:pt x="11849" y="5540"/>
                </a:lnTo>
                <a:lnTo>
                  <a:pt x="12069" y="6237"/>
                </a:lnTo>
                <a:lnTo>
                  <a:pt x="12032" y="6347"/>
                </a:lnTo>
                <a:lnTo>
                  <a:pt x="11996" y="6457"/>
                </a:lnTo>
                <a:lnTo>
                  <a:pt x="11959" y="6457"/>
                </a:lnTo>
                <a:lnTo>
                  <a:pt x="11592" y="6603"/>
                </a:lnTo>
                <a:lnTo>
                  <a:pt x="10969" y="6787"/>
                </a:lnTo>
                <a:lnTo>
                  <a:pt x="9685" y="7227"/>
                </a:lnTo>
                <a:lnTo>
                  <a:pt x="8438" y="7630"/>
                </a:lnTo>
                <a:lnTo>
                  <a:pt x="7887" y="7777"/>
                </a:lnTo>
                <a:lnTo>
                  <a:pt x="7631" y="7924"/>
                </a:lnTo>
                <a:lnTo>
                  <a:pt x="7521" y="7997"/>
                </a:lnTo>
                <a:lnTo>
                  <a:pt x="7447" y="8107"/>
                </a:lnTo>
                <a:lnTo>
                  <a:pt x="7447" y="8144"/>
                </a:lnTo>
                <a:lnTo>
                  <a:pt x="7631" y="8181"/>
                </a:lnTo>
                <a:lnTo>
                  <a:pt x="7997" y="8181"/>
                </a:lnTo>
                <a:lnTo>
                  <a:pt x="8181" y="8107"/>
                </a:lnTo>
                <a:lnTo>
                  <a:pt x="8914" y="7887"/>
                </a:lnTo>
                <a:lnTo>
                  <a:pt x="10565" y="7374"/>
                </a:lnTo>
                <a:lnTo>
                  <a:pt x="12216" y="6860"/>
                </a:lnTo>
                <a:lnTo>
                  <a:pt x="12289" y="6823"/>
                </a:lnTo>
                <a:lnTo>
                  <a:pt x="12546" y="7777"/>
                </a:lnTo>
                <a:lnTo>
                  <a:pt x="12766" y="8474"/>
                </a:lnTo>
                <a:lnTo>
                  <a:pt x="12729" y="8511"/>
                </a:lnTo>
                <a:lnTo>
                  <a:pt x="12693" y="8584"/>
                </a:lnTo>
                <a:lnTo>
                  <a:pt x="11629" y="8988"/>
                </a:lnTo>
                <a:lnTo>
                  <a:pt x="11042" y="9208"/>
                </a:lnTo>
                <a:lnTo>
                  <a:pt x="10859" y="9281"/>
                </a:lnTo>
                <a:lnTo>
                  <a:pt x="10749" y="9391"/>
                </a:lnTo>
                <a:lnTo>
                  <a:pt x="10455" y="9575"/>
                </a:lnTo>
                <a:lnTo>
                  <a:pt x="10455" y="9611"/>
                </a:lnTo>
                <a:lnTo>
                  <a:pt x="10418" y="9501"/>
                </a:lnTo>
                <a:lnTo>
                  <a:pt x="10198" y="9024"/>
                </a:lnTo>
                <a:lnTo>
                  <a:pt x="10052" y="8804"/>
                </a:lnTo>
                <a:lnTo>
                  <a:pt x="9942" y="8731"/>
                </a:lnTo>
                <a:lnTo>
                  <a:pt x="9832" y="8694"/>
                </a:lnTo>
                <a:lnTo>
                  <a:pt x="9758" y="8694"/>
                </a:lnTo>
                <a:lnTo>
                  <a:pt x="9721" y="8768"/>
                </a:lnTo>
                <a:lnTo>
                  <a:pt x="9685" y="8841"/>
                </a:lnTo>
                <a:lnTo>
                  <a:pt x="9501" y="8841"/>
                </a:lnTo>
                <a:lnTo>
                  <a:pt x="9355" y="8804"/>
                </a:lnTo>
                <a:lnTo>
                  <a:pt x="9208" y="8841"/>
                </a:lnTo>
                <a:lnTo>
                  <a:pt x="9061" y="8878"/>
                </a:lnTo>
                <a:lnTo>
                  <a:pt x="8988" y="8988"/>
                </a:lnTo>
                <a:lnTo>
                  <a:pt x="8914" y="9098"/>
                </a:lnTo>
                <a:lnTo>
                  <a:pt x="8914" y="9208"/>
                </a:lnTo>
                <a:lnTo>
                  <a:pt x="9025" y="9611"/>
                </a:lnTo>
                <a:lnTo>
                  <a:pt x="9135" y="10051"/>
                </a:lnTo>
                <a:lnTo>
                  <a:pt x="8694" y="10161"/>
                </a:lnTo>
                <a:lnTo>
                  <a:pt x="8658" y="10198"/>
                </a:lnTo>
                <a:lnTo>
                  <a:pt x="8621" y="10235"/>
                </a:lnTo>
                <a:lnTo>
                  <a:pt x="8584" y="10345"/>
                </a:lnTo>
                <a:lnTo>
                  <a:pt x="8511" y="10125"/>
                </a:lnTo>
                <a:lnTo>
                  <a:pt x="8401" y="9905"/>
                </a:lnTo>
                <a:lnTo>
                  <a:pt x="8254" y="9685"/>
                </a:lnTo>
                <a:lnTo>
                  <a:pt x="8034" y="9501"/>
                </a:lnTo>
                <a:lnTo>
                  <a:pt x="7777" y="9391"/>
                </a:lnTo>
                <a:lnTo>
                  <a:pt x="7557" y="9391"/>
                </a:lnTo>
                <a:lnTo>
                  <a:pt x="7411" y="9428"/>
                </a:lnTo>
                <a:lnTo>
                  <a:pt x="7300" y="9464"/>
                </a:lnTo>
                <a:lnTo>
                  <a:pt x="7190" y="9538"/>
                </a:lnTo>
                <a:lnTo>
                  <a:pt x="7080" y="9611"/>
                </a:lnTo>
                <a:lnTo>
                  <a:pt x="7044" y="9721"/>
                </a:lnTo>
                <a:lnTo>
                  <a:pt x="7007" y="9868"/>
                </a:lnTo>
                <a:lnTo>
                  <a:pt x="7044" y="9941"/>
                </a:lnTo>
                <a:lnTo>
                  <a:pt x="7117" y="9978"/>
                </a:lnTo>
                <a:lnTo>
                  <a:pt x="7044" y="10235"/>
                </a:lnTo>
                <a:lnTo>
                  <a:pt x="7080" y="10492"/>
                </a:lnTo>
                <a:lnTo>
                  <a:pt x="4806" y="11152"/>
                </a:lnTo>
                <a:lnTo>
                  <a:pt x="4219" y="11335"/>
                </a:lnTo>
                <a:lnTo>
                  <a:pt x="3632" y="11519"/>
                </a:lnTo>
                <a:lnTo>
                  <a:pt x="3449" y="11629"/>
                </a:lnTo>
                <a:lnTo>
                  <a:pt x="3192" y="10602"/>
                </a:lnTo>
                <a:lnTo>
                  <a:pt x="2862" y="9611"/>
                </a:lnTo>
                <a:lnTo>
                  <a:pt x="3339" y="9538"/>
                </a:lnTo>
                <a:lnTo>
                  <a:pt x="3816" y="9428"/>
                </a:lnTo>
                <a:lnTo>
                  <a:pt x="4769" y="9134"/>
                </a:lnTo>
                <a:lnTo>
                  <a:pt x="4843" y="9318"/>
                </a:lnTo>
                <a:lnTo>
                  <a:pt x="4953" y="9501"/>
                </a:lnTo>
                <a:lnTo>
                  <a:pt x="5063" y="9685"/>
                </a:lnTo>
                <a:lnTo>
                  <a:pt x="5246" y="9831"/>
                </a:lnTo>
                <a:lnTo>
                  <a:pt x="5356" y="9868"/>
                </a:lnTo>
                <a:lnTo>
                  <a:pt x="5466" y="9905"/>
                </a:lnTo>
                <a:lnTo>
                  <a:pt x="5613" y="9905"/>
                </a:lnTo>
                <a:lnTo>
                  <a:pt x="5723" y="9868"/>
                </a:lnTo>
                <a:lnTo>
                  <a:pt x="5980" y="9758"/>
                </a:lnTo>
                <a:lnTo>
                  <a:pt x="6163" y="9648"/>
                </a:lnTo>
                <a:lnTo>
                  <a:pt x="6237" y="9538"/>
                </a:lnTo>
                <a:lnTo>
                  <a:pt x="6273" y="9501"/>
                </a:lnTo>
                <a:lnTo>
                  <a:pt x="6237" y="9428"/>
                </a:lnTo>
                <a:lnTo>
                  <a:pt x="5980" y="8731"/>
                </a:lnTo>
                <a:lnTo>
                  <a:pt x="6200" y="8731"/>
                </a:lnTo>
                <a:lnTo>
                  <a:pt x="6383" y="8658"/>
                </a:lnTo>
                <a:lnTo>
                  <a:pt x="6604" y="9244"/>
                </a:lnTo>
                <a:lnTo>
                  <a:pt x="6677" y="9318"/>
                </a:lnTo>
                <a:lnTo>
                  <a:pt x="6714" y="9354"/>
                </a:lnTo>
                <a:lnTo>
                  <a:pt x="6787" y="9354"/>
                </a:lnTo>
                <a:lnTo>
                  <a:pt x="7044" y="9318"/>
                </a:lnTo>
                <a:lnTo>
                  <a:pt x="7300" y="9208"/>
                </a:lnTo>
                <a:lnTo>
                  <a:pt x="7521" y="9061"/>
                </a:lnTo>
                <a:lnTo>
                  <a:pt x="7704" y="8878"/>
                </a:lnTo>
                <a:lnTo>
                  <a:pt x="7741" y="8841"/>
                </a:lnTo>
                <a:lnTo>
                  <a:pt x="7777" y="8768"/>
                </a:lnTo>
                <a:lnTo>
                  <a:pt x="7741" y="8658"/>
                </a:lnTo>
                <a:lnTo>
                  <a:pt x="7264" y="7887"/>
                </a:lnTo>
                <a:lnTo>
                  <a:pt x="7080" y="7520"/>
                </a:lnTo>
                <a:lnTo>
                  <a:pt x="6970" y="7337"/>
                </a:lnTo>
                <a:lnTo>
                  <a:pt x="6824" y="7227"/>
                </a:lnTo>
                <a:lnTo>
                  <a:pt x="6640" y="7154"/>
                </a:lnTo>
                <a:lnTo>
                  <a:pt x="6457" y="7190"/>
                </a:lnTo>
                <a:lnTo>
                  <a:pt x="6383" y="7227"/>
                </a:lnTo>
                <a:lnTo>
                  <a:pt x="6310" y="7264"/>
                </a:lnTo>
                <a:lnTo>
                  <a:pt x="6237" y="7337"/>
                </a:lnTo>
                <a:lnTo>
                  <a:pt x="6200" y="7410"/>
                </a:lnTo>
                <a:lnTo>
                  <a:pt x="6017" y="7447"/>
                </a:lnTo>
                <a:lnTo>
                  <a:pt x="5980" y="7484"/>
                </a:lnTo>
                <a:lnTo>
                  <a:pt x="5943" y="7520"/>
                </a:lnTo>
                <a:lnTo>
                  <a:pt x="5907" y="7594"/>
                </a:lnTo>
                <a:lnTo>
                  <a:pt x="5907" y="7667"/>
                </a:lnTo>
                <a:lnTo>
                  <a:pt x="6200" y="8291"/>
                </a:lnTo>
                <a:lnTo>
                  <a:pt x="6163" y="8364"/>
                </a:lnTo>
                <a:lnTo>
                  <a:pt x="6127" y="8401"/>
                </a:lnTo>
                <a:lnTo>
                  <a:pt x="6090" y="8401"/>
                </a:lnTo>
                <a:lnTo>
                  <a:pt x="6053" y="8437"/>
                </a:lnTo>
                <a:lnTo>
                  <a:pt x="5943" y="8474"/>
                </a:lnTo>
                <a:lnTo>
                  <a:pt x="5907" y="8511"/>
                </a:lnTo>
                <a:lnTo>
                  <a:pt x="5613" y="7814"/>
                </a:lnTo>
                <a:lnTo>
                  <a:pt x="5576" y="7777"/>
                </a:lnTo>
                <a:lnTo>
                  <a:pt x="5540" y="7704"/>
                </a:lnTo>
                <a:lnTo>
                  <a:pt x="5393" y="7704"/>
                </a:lnTo>
                <a:lnTo>
                  <a:pt x="5356" y="7667"/>
                </a:lnTo>
                <a:lnTo>
                  <a:pt x="5173" y="7667"/>
                </a:lnTo>
                <a:lnTo>
                  <a:pt x="4990" y="7704"/>
                </a:lnTo>
                <a:lnTo>
                  <a:pt x="4843" y="7814"/>
                </a:lnTo>
                <a:lnTo>
                  <a:pt x="4733" y="7961"/>
                </a:lnTo>
                <a:lnTo>
                  <a:pt x="4659" y="8144"/>
                </a:lnTo>
                <a:lnTo>
                  <a:pt x="4623" y="8327"/>
                </a:lnTo>
                <a:lnTo>
                  <a:pt x="4623" y="8511"/>
                </a:lnTo>
                <a:lnTo>
                  <a:pt x="4623" y="8694"/>
                </a:lnTo>
                <a:lnTo>
                  <a:pt x="3669" y="8951"/>
                </a:lnTo>
                <a:lnTo>
                  <a:pt x="3229" y="9134"/>
                </a:lnTo>
                <a:lnTo>
                  <a:pt x="2752" y="9318"/>
                </a:lnTo>
                <a:lnTo>
                  <a:pt x="2348" y="7997"/>
                </a:lnTo>
                <a:lnTo>
                  <a:pt x="1908" y="6677"/>
                </a:lnTo>
                <a:lnTo>
                  <a:pt x="1541" y="5356"/>
                </a:lnTo>
                <a:lnTo>
                  <a:pt x="1395" y="4696"/>
                </a:lnTo>
                <a:lnTo>
                  <a:pt x="1285" y="3999"/>
                </a:lnTo>
                <a:lnTo>
                  <a:pt x="1505" y="3962"/>
                </a:lnTo>
                <a:lnTo>
                  <a:pt x="1725" y="3926"/>
                </a:lnTo>
                <a:lnTo>
                  <a:pt x="2165" y="3816"/>
                </a:lnTo>
                <a:lnTo>
                  <a:pt x="3302" y="3485"/>
                </a:lnTo>
                <a:lnTo>
                  <a:pt x="5760" y="2825"/>
                </a:lnTo>
                <a:lnTo>
                  <a:pt x="6934" y="2495"/>
                </a:lnTo>
                <a:lnTo>
                  <a:pt x="8071" y="2092"/>
                </a:lnTo>
                <a:lnTo>
                  <a:pt x="9135" y="1725"/>
                </a:lnTo>
                <a:lnTo>
                  <a:pt x="9758" y="1505"/>
                </a:lnTo>
                <a:lnTo>
                  <a:pt x="9978" y="1395"/>
                </a:lnTo>
                <a:lnTo>
                  <a:pt x="10088" y="1358"/>
                </a:lnTo>
                <a:lnTo>
                  <a:pt x="10162" y="1321"/>
                </a:lnTo>
                <a:close/>
                <a:moveTo>
                  <a:pt x="12876" y="8988"/>
                </a:moveTo>
                <a:lnTo>
                  <a:pt x="13023" y="9575"/>
                </a:lnTo>
                <a:lnTo>
                  <a:pt x="13096" y="9905"/>
                </a:lnTo>
                <a:lnTo>
                  <a:pt x="13206" y="10198"/>
                </a:lnTo>
                <a:lnTo>
                  <a:pt x="12619" y="10271"/>
                </a:lnTo>
                <a:lnTo>
                  <a:pt x="12069" y="10418"/>
                </a:lnTo>
                <a:lnTo>
                  <a:pt x="11519" y="10565"/>
                </a:lnTo>
                <a:lnTo>
                  <a:pt x="10969" y="10748"/>
                </a:lnTo>
                <a:lnTo>
                  <a:pt x="9685" y="11225"/>
                </a:lnTo>
                <a:lnTo>
                  <a:pt x="8438" y="11702"/>
                </a:lnTo>
                <a:lnTo>
                  <a:pt x="5980" y="12619"/>
                </a:lnTo>
                <a:lnTo>
                  <a:pt x="4879" y="13023"/>
                </a:lnTo>
                <a:lnTo>
                  <a:pt x="4329" y="13243"/>
                </a:lnTo>
                <a:lnTo>
                  <a:pt x="3816" y="13499"/>
                </a:lnTo>
                <a:lnTo>
                  <a:pt x="3669" y="12692"/>
                </a:lnTo>
                <a:lnTo>
                  <a:pt x="3522" y="11885"/>
                </a:lnTo>
                <a:lnTo>
                  <a:pt x="3742" y="11885"/>
                </a:lnTo>
                <a:lnTo>
                  <a:pt x="3999" y="11812"/>
                </a:lnTo>
                <a:lnTo>
                  <a:pt x="5173" y="11482"/>
                </a:lnTo>
                <a:lnTo>
                  <a:pt x="7190" y="10932"/>
                </a:lnTo>
                <a:lnTo>
                  <a:pt x="7374" y="11335"/>
                </a:lnTo>
                <a:lnTo>
                  <a:pt x="7594" y="11702"/>
                </a:lnTo>
                <a:lnTo>
                  <a:pt x="7631" y="11775"/>
                </a:lnTo>
                <a:lnTo>
                  <a:pt x="7814" y="11775"/>
                </a:lnTo>
                <a:lnTo>
                  <a:pt x="7887" y="11702"/>
                </a:lnTo>
                <a:lnTo>
                  <a:pt x="7961" y="11629"/>
                </a:lnTo>
                <a:lnTo>
                  <a:pt x="8107" y="11592"/>
                </a:lnTo>
                <a:lnTo>
                  <a:pt x="8401" y="11519"/>
                </a:lnTo>
                <a:lnTo>
                  <a:pt x="8474" y="11445"/>
                </a:lnTo>
                <a:lnTo>
                  <a:pt x="8548" y="11372"/>
                </a:lnTo>
                <a:lnTo>
                  <a:pt x="8658" y="11189"/>
                </a:lnTo>
                <a:lnTo>
                  <a:pt x="8694" y="11005"/>
                </a:lnTo>
                <a:lnTo>
                  <a:pt x="8694" y="10785"/>
                </a:lnTo>
                <a:lnTo>
                  <a:pt x="8658" y="10602"/>
                </a:lnTo>
                <a:lnTo>
                  <a:pt x="8621" y="10418"/>
                </a:lnTo>
                <a:lnTo>
                  <a:pt x="8658" y="10492"/>
                </a:lnTo>
                <a:lnTo>
                  <a:pt x="8768" y="10528"/>
                </a:lnTo>
                <a:lnTo>
                  <a:pt x="9025" y="10492"/>
                </a:lnTo>
                <a:lnTo>
                  <a:pt x="9281" y="10418"/>
                </a:lnTo>
                <a:lnTo>
                  <a:pt x="9428" y="10638"/>
                </a:lnTo>
                <a:lnTo>
                  <a:pt x="9611" y="10822"/>
                </a:lnTo>
                <a:lnTo>
                  <a:pt x="9758" y="10895"/>
                </a:lnTo>
                <a:lnTo>
                  <a:pt x="9942" y="10932"/>
                </a:lnTo>
                <a:lnTo>
                  <a:pt x="10088" y="10932"/>
                </a:lnTo>
                <a:lnTo>
                  <a:pt x="10235" y="10858"/>
                </a:lnTo>
                <a:lnTo>
                  <a:pt x="10382" y="10785"/>
                </a:lnTo>
                <a:lnTo>
                  <a:pt x="10492" y="10638"/>
                </a:lnTo>
                <a:lnTo>
                  <a:pt x="10565" y="10492"/>
                </a:lnTo>
                <a:lnTo>
                  <a:pt x="10602" y="10345"/>
                </a:lnTo>
                <a:lnTo>
                  <a:pt x="10639" y="10161"/>
                </a:lnTo>
                <a:lnTo>
                  <a:pt x="10602" y="9978"/>
                </a:lnTo>
                <a:lnTo>
                  <a:pt x="10492" y="9648"/>
                </a:lnTo>
                <a:lnTo>
                  <a:pt x="10749" y="9648"/>
                </a:lnTo>
                <a:lnTo>
                  <a:pt x="11005" y="9611"/>
                </a:lnTo>
                <a:lnTo>
                  <a:pt x="11629" y="9428"/>
                </a:lnTo>
                <a:lnTo>
                  <a:pt x="12876" y="8988"/>
                </a:lnTo>
                <a:close/>
                <a:moveTo>
                  <a:pt x="13206" y="10675"/>
                </a:moveTo>
                <a:lnTo>
                  <a:pt x="13096" y="10712"/>
                </a:lnTo>
                <a:lnTo>
                  <a:pt x="11592" y="11262"/>
                </a:lnTo>
                <a:lnTo>
                  <a:pt x="8731" y="12362"/>
                </a:lnTo>
                <a:lnTo>
                  <a:pt x="7300" y="12876"/>
                </a:lnTo>
                <a:lnTo>
                  <a:pt x="6604" y="13133"/>
                </a:lnTo>
                <a:lnTo>
                  <a:pt x="5870" y="13316"/>
                </a:lnTo>
                <a:lnTo>
                  <a:pt x="4696" y="13573"/>
                </a:lnTo>
                <a:lnTo>
                  <a:pt x="5393" y="13279"/>
                </a:lnTo>
                <a:lnTo>
                  <a:pt x="6090" y="13023"/>
                </a:lnTo>
                <a:lnTo>
                  <a:pt x="8438" y="12179"/>
                </a:lnTo>
                <a:lnTo>
                  <a:pt x="9611" y="11702"/>
                </a:lnTo>
                <a:lnTo>
                  <a:pt x="10822" y="11299"/>
                </a:lnTo>
                <a:lnTo>
                  <a:pt x="11409" y="11078"/>
                </a:lnTo>
                <a:lnTo>
                  <a:pt x="11996" y="10895"/>
                </a:lnTo>
                <a:lnTo>
                  <a:pt x="12619" y="10748"/>
                </a:lnTo>
                <a:lnTo>
                  <a:pt x="13206" y="10675"/>
                </a:lnTo>
                <a:close/>
                <a:moveTo>
                  <a:pt x="10492" y="478"/>
                </a:moveTo>
                <a:lnTo>
                  <a:pt x="10712" y="1064"/>
                </a:lnTo>
                <a:lnTo>
                  <a:pt x="10969" y="1688"/>
                </a:lnTo>
                <a:lnTo>
                  <a:pt x="11482" y="2862"/>
                </a:lnTo>
                <a:lnTo>
                  <a:pt x="11996" y="4182"/>
                </a:lnTo>
                <a:lnTo>
                  <a:pt x="12473" y="5466"/>
                </a:lnTo>
                <a:lnTo>
                  <a:pt x="12876" y="6713"/>
                </a:lnTo>
                <a:lnTo>
                  <a:pt x="13280" y="7924"/>
                </a:lnTo>
                <a:lnTo>
                  <a:pt x="13683" y="9171"/>
                </a:lnTo>
                <a:lnTo>
                  <a:pt x="14013" y="10418"/>
                </a:lnTo>
                <a:lnTo>
                  <a:pt x="13793" y="10418"/>
                </a:lnTo>
                <a:lnTo>
                  <a:pt x="13573" y="10492"/>
                </a:lnTo>
                <a:lnTo>
                  <a:pt x="13573" y="10418"/>
                </a:lnTo>
                <a:lnTo>
                  <a:pt x="13573" y="10308"/>
                </a:lnTo>
                <a:lnTo>
                  <a:pt x="13646" y="10235"/>
                </a:lnTo>
                <a:lnTo>
                  <a:pt x="13646" y="10125"/>
                </a:lnTo>
                <a:lnTo>
                  <a:pt x="13610" y="9831"/>
                </a:lnTo>
                <a:lnTo>
                  <a:pt x="13610" y="9758"/>
                </a:lnTo>
                <a:lnTo>
                  <a:pt x="13610" y="9721"/>
                </a:lnTo>
                <a:lnTo>
                  <a:pt x="13426" y="9024"/>
                </a:lnTo>
                <a:lnTo>
                  <a:pt x="13096" y="7777"/>
                </a:lnTo>
                <a:lnTo>
                  <a:pt x="12693" y="6603"/>
                </a:lnTo>
                <a:lnTo>
                  <a:pt x="12289" y="5430"/>
                </a:lnTo>
                <a:lnTo>
                  <a:pt x="11849" y="4256"/>
                </a:lnTo>
                <a:lnTo>
                  <a:pt x="11372" y="3119"/>
                </a:lnTo>
                <a:lnTo>
                  <a:pt x="10859" y="1981"/>
                </a:lnTo>
                <a:lnTo>
                  <a:pt x="10675" y="1651"/>
                </a:lnTo>
                <a:lnTo>
                  <a:pt x="10492" y="1358"/>
                </a:lnTo>
                <a:lnTo>
                  <a:pt x="10602" y="1285"/>
                </a:lnTo>
                <a:lnTo>
                  <a:pt x="10639" y="1174"/>
                </a:lnTo>
                <a:lnTo>
                  <a:pt x="10602" y="1064"/>
                </a:lnTo>
                <a:lnTo>
                  <a:pt x="10565" y="991"/>
                </a:lnTo>
                <a:lnTo>
                  <a:pt x="10528" y="954"/>
                </a:lnTo>
                <a:lnTo>
                  <a:pt x="10455" y="918"/>
                </a:lnTo>
                <a:lnTo>
                  <a:pt x="10272" y="881"/>
                </a:lnTo>
                <a:lnTo>
                  <a:pt x="10088" y="918"/>
                </a:lnTo>
                <a:lnTo>
                  <a:pt x="9391" y="1138"/>
                </a:lnTo>
                <a:lnTo>
                  <a:pt x="8658" y="1431"/>
                </a:lnTo>
                <a:lnTo>
                  <a:pt x="7924" y="1688"/>
                </a:lnTo>
                <a:lnTo>
                  <a:pt x="7190" y="1945"/>
                </a:lnTo>
                <a:lnTo>
                  <a:pt x="5650" y="2422"/>
                </a:lnTo>
                <a:lnTo>
                  <a:pt x="4109" y="2862"/>
                </a:lnTo>
                <a:lnTo>
                  <a:pt x="2569" y="3265"/>
                </a:lnTo>
                <a:lnTo>
                  <a:pt x="1762" y="3485"/>
                </a:lnTo>
                <a:lnTo>
                  <a:pt x="1358" y="3632"/>
                </a:lnTo>
                <a:lnTo>
                  <a:pt x="1175" y="3706"/>
                </a:lnTo>
                <a:lnTo>
                  <a:pt x="1028" y="3816"/>
                </a:lnTo>
                <a:lnTo>
                  <a:pt x="991" y="3816"/>
                </a:lnTo>
                <a:lnTo>
                  <a:pt x="955" y="3889"/>
                </a:lnTo>
                <a:lnTo>
                  <a:pt x="918" y="3962"/>
                </a:lnTo>
                <a:lnTo>
                  <a:pt x="991" y="4586"/>
                </a:lnTo>
                <a:lnTo>
                  <a:pt x="1101" y="5209"/>
                </a:lnTo>
                <a:lnTo>
                  <a:pt x="1248" y="5796"/>
                </a:lnTo>
                <a:lnTo>
                  <a:pt x="1395" y="6420"/>
                </a:lnTo>
                <a:lnTo>
                  <a:pt x="1725" y="7594"/>
                </a:lnTo>
                <a:lnTo>
                  <a:pt x="2128" y="8768"/>
                </a:lnTo>
                <a:lnTo>
                  <a:pt x="2532" y="9978"/>
                </a:lnTo>
                <a:lnTo>
                  <a:pt x="2899" y="11152"/>
                </a:lnTo>
                <a:lnTo>
                  <a:pt x="3045" y="11739"/>
                </a:lnTo>
                <a:lnTo>
                  <a:pt x="3192" y="12362"/>
                </a:lnTo>
                <a:lnTo>
                  <a:pt x="3302" y="12949"/>
                </a:lnTo>
                <a:lnTo>
                  <a:pt x="3412" y="13573"/>
                </a:lnTo>
                <a:lnTo>
                  <a:pt x="3412" y="13683"/>
                </a:lnTo>
                <a:lnTo>
                  <a:pt x="3486" y="13720"/>
                </a:lnTo>
                <a:lnTo>
                  <a:pt x="3559" y="13756"/>
                </a:lnTo>
                <a:lnTo>
                  <a:pt x="3632" y="13793"/>
                </a:lnTo>
                <a:lnTo>
                  <a:pt x="3669" y="13830"/>
                </a:lnTo>
                <a:lnTo>
                  <a:pt x="3742" y="13830"/>
                </a:lnTo>
                <a:lnTo>
                  <a:pt x="4036" y="13756"/>
                </a:lnTo>
                <a:lnTo>
                  <a:pt x="3706" y="13903"/>
                </a:lnTo>
                <a:lnTo>
                  <a:pt x="3412" y="14086"/>
                </a:lnTo>
                <a:lnTo>
                  <a:pt x="2569" y="11115"/>
                </a:lnTo>
                <a:lnTo>
                  <a:pt x="2128" y="9611"/>
                </a:lnTo>
                <a:lnTo>
                  <a:pt x="1725" y="8144"/>
                </a:lnTo>
                <a:lnTo>
                  <a:pt x="955" y="5136"/>
                </a:lnTo>
                <a:lnTo>
                  <a:pt x="808" y="4439"/>
                </a:lnTo>
                <a:lnTo>
                  <a:pt x="661" y="3999"/>
                </a:lnTo>
                <a:lnTo>
                  <a:pt x="588" y="3779"/>
                </a:lnTo>
                <a:lnTo>
                  <a:pt x="478" y="3632"/>
                </a:lnTo>
                <a:lnTo>
                  <a:pt x="1065" y="3522"/>
                </a:lnTo>
                <a:lnTo>
                  <a:pt x="1652" y="3412"/>
                </a:lnTo>
                <a:lnTo>
                  <a:pt x="2825" y="3045"/>
                </a:lnTo>
                <a:lnTo>
                  <a:pt x="4183" y="2642"/>
                </a:lnTo>
                <a:lnTo>
                  <a:pt x="5503" y="2202"/>
                </a:lnTo>
                <a:lnTo>
                  <a:pt x="8034" y="1358"/>
                </a:lnTo>
                <a:lnTo>
                  <a:pt x="9281" y="918"/>
                </a:lnTo>
                <a:lnTo>
                  <a:pt x="9905" y="734"/>
                </a:lnTo>
                <a:lnTo>
                  <a:pt x="10198" y="624"/>
                </a:lnTo>
                <a:lnTo>
                  <a:pt x="10492" y="478"/>
                </a:lnTo>
                <a:close/>
                <a:moveTo>
                  <a:pt x="10455" y="1"/>
                </a:moveTo>
                <a:lnTo>
                  <a:pt x="10162" y="37"/>
                </a:lnTo>
                <a:lnTo>
                  <a:pt x="9832" y="147"/>
                </a:lnTo>
                <a:lnTo>
                  <a:pt x="9245" y="367"/>
                </a:lnTo>
                <a:lnTo>
                  <a:pt x="7997" y="808"/>
                </a:lnTo>
                <a:lnTo>
                  <a:pt x="5503" y="1651"/>
                </a:lnTo>
                <a:lnTo>
                  <a:pt x="2935" y="2495"/>
                </a:lnTo>
                <a:lnTo>
                  <a:pt x="1615" y="2899"/>
                </a:lnTo>
                <a:lnTo>
                  <a:pt x="918" y="3082"/>
                </a:lnTo>
                <a:lnTo>
                  <a:pt x="258" y="3339"/>
                </a:lnTo>
                <a:lnTo>
                  <a:pt x="184" y="3412"/>
                </a:lnTo>
                <a:lnTo>
                  <a:pt x="148" y="3522"/>
                </a:lnTo>
                <a:lnTo>
                  <a:pt x="38" y="3559"/>
                </a:lnTo>
                <a:lnTo>
                  <a:pt x="1" y="3595"/>
                </a:lnTo>
                <a:lnTo>
                  <a:pt x="1" y="3632"/>
                </a:lnTo>
                <a:lnTo>
                  <a:pt x="38" y="3779"/>
                </a:lnTo>
                <a:lnTo>
                  <a:pt x="111" y="3926"/>
                </a:lnTo>
                <a:lnTo>
                  <a:pt x="184" y="4036"/>
                </a:lnTo>
                <a:lnTo>
                  <a:pt x="221" y="4146"/>
                </a:lnTo>
                <a:lnTo>
                  <a:pt x="294" y="4366"/>
                </a:lnTo>
                <a:lnTo>
                  <a:pt x="588" y="5796"/>
                </a:lnTo>
                <a:lnTo>
                  <a:pt x="955" y="7227"/>
                </a:lnTo>
                <a:lnTo>
                  <a:pt x="1285" y="8658"/>
                </a:lnTo>
                <a:lnTo>
                  <a:pt x="2055" y="11482"/>
                </a:lnTo>
                <a:lnTo>
                  <a:pt x="2459" y="12876"/>
                </a:lnTo>
                <a:lnTo>
                  <a:pt x="2899" y="14233"/>
                </a:lnTo>
                <a:lnTo>
                  <a:pt x="2935" y="14380"/>
                </a:lnTo>
                <a:lnTo>
                  <a:pt x="3045" y="14416"/>
                </a:lnTo>
                <a:lnTo>
                  <a:pt x="3155" y="14453"/>
                </a:lnTo>
                <a:lnTo>
                  <a:pt x="3302" y="14416"/>
                </a:lnTo>
                <a:lnTo>
                  <a:pt x="3596" y="14343"/>
                </a:lnTo>
                <a:lnTo>
                  <a:pt x="3889" y="14270"/>
                </a:lnTo>
                <a:lnTo>
                  <a:pt x="4513" y="14086"/>
                </a:lnTo>
                <a:lnTo>
                  <a:pt x="5980" y="13793"/>
                </a:lnTo>
                <a:lnTo>
                  <a:pt x="6714" y="13610"/>
                </a:lnTo>
                <a:lnTo>
                  <a:pt x="7447" y="13353"/>
                </a:lnTo>
                <a:lnTo>
                  <a:pt x="8878" y="12839"/>
                </a:lnTo>
                <a:lnTo>
                  <a:pt x="11739" y="11775"/>
                </a:lnTo>
                <a:lnTo>
                  <a:pt x="13133" y="11225"/>
                </a:lnTo>
                <a:lnTo>
                  <a:pt x="13646" y="11078"/>
                </a:lnTo>
                <a:lnTo>
                  <a:pt x="13903" y="10968"/>
                </a:lnTo>
                <a:lnTo>
                  <a:pt x="14160" y="10822"/>
                </a:lnTo>
                <a:lnTo>
                  <a:pt x="14197" y="10932"/>
                </a:lnTo>
                <a:lnTo>
                  <a:pt x="14270" y="10968"/>
                </a:lnTo>
                <a:lnTo>
                  <a:pt x="14380" y="11005"/>
                </a:lnTo>
                <a:lnTo>
                  <a:pt x="14490" y="11005"/>
                </a:lnTo>
                <a:lnTo>
                  <a:pt x="14563" y="10932"/>
                </a:lnTo>
                <a:lnTo>
                  <a:pt x="14637" y="10895"/>
                </a:lnTo>
                <a:lnTo>
                  <a:pt x="14674" y="10785"/>
                </a:lnTo>
                <a:lnTo>
                  <a:pt x="14637" y="10675"/>
                </a:lnTo>
                <a:lnTo>
                  <a:pt x="14270" y="9318"/>
                </a:lnTo>
                <a:lnTo>
                  <a:pt x="13867" y="7997"/>
                </a:lnTo>
                <a:lnTo>
                  <a:pt x="13426" y="6640"/>
                </a:lnTo>
                <a:lnTo>
                  <a:pt x="12949" y="5356"/>
                </a:lnTo>
                <a:lnTo>
                  <a:pt x="12473" y="4036"/>
                </a:lnTo>
                <a:lnTo>
                  <a:pt x="11922" y="2752"/>
                </a:lnTo>
                <a:lnTo>
                  <a:pt x="11409" y="1468"/>
                </a:lnTo>
                <a:lnTo>
                  <a:pt x="11115" y="881"/>
                </a:lnTo>
                <a:lnTo>
                  <a:pt x="10785" y="257"/>
                </a:lnTo>
                <a:lnTo>
                  <a:pt x="10749" y="221"/>
                </a:lnTo>
                <a:lnTo>
                  <a:pt x="10675" y="184"/>
                </a:lnTo>
                <a:lnTo>
                  <a:pt x="10639" y="111"/>
                </a:lnTo>
                <a:lnTo>
                  <a:pt x="10602" y="74"/>
                </a:lnTo>
                <a:lnTo>
                  <a:pt x="10528" y="37"/>
                </a:lnTo>
                <a:lnTo>
                  <a:pt x="10455" y="1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766" name="Google Shape;766;p15"/>
          <p:cNvSpPr/>
          <p:nvPr/>
        </p:nvSpPr>
        <p:spPr>
          <a:xfrm>
            <a:off x="4028803" y="4583868"/>
            <a:ext cx="391238" cy="289295"/>
          </a:xfrm>
          <a:custGeom>
            <a:avLst/>
            <a:gdLst/>
            <a:ahLst/>
            <a:cxnLst/>
            <a:rect l="l" t="t" r="r" b="b"/>
            <a:pathLst>
              <a:path w="13793" h="10199" extrusionOk="0">
                <a:moveTo>
                  <a:pt x="5649" y="2128"/>
                </a:moveTo>
                <a:lnTo>
                  <a:pt x="5503" y="2165"/>
                </a:lnTo>
                <a:lnTo>
                  <a:pt x="5356" y="2238"/>
                </a:lnTo>
                <a:lnTo>
                  <a:pt x="5209" y="2312"/>
                </a:lnTo>
                <a:lnTo>
                  <a:pt x="5099" y="2422"/>
                </a:lnTo>
                <a:lnTo>
                  <a:pt x="4989" y="2532"/>
                </a:lnTo>
                <a:lnTo>
                  <a:pt x="4916" y="2642"/>
                </a:lnTo>
                <a:lnTo>
                  <a:pt x="4879" y="2788"/>
                </a:lnTo>
                <a:lnTo>
                  <a:pt x="4842" y="2935"/>
                </a:lnTo>
                <a:lnTo>
                  <a:pt x="4842" y="3119"/>
                </a:lnTo>
                <a:lnTo>
                  <a:pt x="4879" y="3265"/>
                </a:lnTo>
                <a:lnTo>
                  <a:pt x="4916" y="3375"/>
                </a:lnTo>
                <a:lnTo>
                  <a:pt x="5026" y="3485"/>
                </a:lnTo>
                <a:lnTo>
                  <a:pt x="5136" y="3522"/>
                </a:lnTo>
                <a:lnTo>
                  <a:pt x="5209" y="3522"/>
                </a:lnTo>
                <a:lnTo>
                  <a:pt x="5319" y="3449"/>
                </a:lnTo>
                <a:lnTo>
                  <a:pt x="5356" y="3375"/>
                </a:lnTo>
                <a:lnTo>
                  <a:pt x="5393" y="3119"/>
                </a:lnTo>
                <a:lnTo>
                  <a:pt x="5393" y="2899"/>
                </a:lnTo>
                <a:lnTo>
                  <a:pt x="5429" y="3045"/>
                </a:lnTo>
                <a:lnTo>
                  <a:pt x="5466" y="3229"/>
                </a:lnTo>
                <a:lnTo>
                  <a:pt x="5503" y="3632"/>
                </a:lnTo>
                <a:lnTo>
                  <a:pt x="5576" y="3926"/>
                </a:lnTo>
                <a:lnTo>
                  <a:pt x="5613" y="4072"/>
                </a:lnTo>
                <a:lnTo>
                  <a:pt x="5723" y="4219"/>
                </a:lnTo>
                <a:lnTo>
                  <a:pt x="5796" y="4256"/>
                </a:lnTo>
                <a:lnTo>
                  <a:pt x="5833" y="4256"/>
                </a:lnTo>
                <a:lnTo>
                  <a:pt x="5906" y="4219"/>
                </a:lnTo>
                <a:lnTo>
                  <a:pt x="5943" y="4146"/>
                </a:lnTo>
                <a:lnTo>
                  <a:pt x="5980" y="4036"/>
                </a:lnTo>
                <a:lnTo>
                  <a:pt x="5980" y="3926"/>
                </a:lnTo>
                <a:lnTo>
                  <a:pt x="5943" y="3669"/>
                </a:lnTo>
                <a:lnTo>
                  <a:pt x="5833" y="3082"/>
                </a:lnTo>
                <a:lnTo>
                  <a:pt x="5759" y="2825"/>
                </a:lnTo>
                <a:lnTo>
                  <a:pt x="5686" y="2715"/>
                </a:lnTo>
                <a:lnTo>
                  <a:pt x="5613" y="2642"/>
                </a:lnTo>
                <a:lnTo>
                  <a:pt x="5723" y="2605"/>
                </a:lnTo>
                <a:lnTo>
                  <a:pt x="6016" y="2605"/>
                </a:lnTo>
                <a:lnTo>
                  <a:pt x="6163" y="2642"/>
                </a:lnTo>
                <a:lnTo>
                  <a:pt x="6310" y="3045"/>
                </a:lnTo>
                <a:lnTo>
                  <a:pt x="6456" y="3522"/>
                </a:lnTo>
                <a:lnTo>
                  <a:pt x="6603" y="3999"/>
                </a:lnTo>
                <a:lnTo>
                  <a:pt x="6640" y="4072"/>
                </a:lnTo>
                <a:lnTo>
                  <a:pt x="6677" y="4109"/>
                </a:lnTo>
                <a:lnTo>
                  <a:pt x="6750" y="4146"/>
                </a:lnTo>
                <a:lnTo>
                  <a:pt x="6823" y="4109"/>
                </a:lnTo>
                <a:lnTo>
                  <a:pt x="6897" y="4072"/>
                </a:lnTo>
                <a:lnTo>
                  <a:pt x="6970" y="4036"/>
                </a:lnTo>
                <a:lnTo>
                  <a:pt x="7007" y="3926"/>
                </a:lnTo>
                <a:lnTo>
                  <a:pt x="7007" y="3852"/>
                </a:lnTo>
                <a:lnTo>
                  <a:pt x="6860" y="3412"/>
                </a:lnTo>
                <a:lnTo>
                  <a:pt x="6750" y="3009"/>
                </a:lnTo>
                <a:lnTo>
                  <a:pt x="6677" y="2862"/>
                </a:lnTo>
                <a:lnTo>
                  <a:pt x="6970" y="3045"/>
                </a:lnTo>
                <a:lnTo>
                  <a:pt x="7227" y="3229"/>
                </a:lnTo>
                <a:lnTo>
                  <a:pt x="7227" y="3449"/>
                </a:lnTo>
                <a:lnTo>
                  <a:pt x="7263" y="3669"/>
                </a:lnTo>
                <a:lnTo>
                  <a:pt x="7410" y="4072"/>
                </a:lnTo>
                <a:lnTo>
                  <a:pt x="7484" y="4146"/>
                </a:lnTo>
                <a:lnTo>
                  <a:pt x="7520" y="4182"/>
                </a:lnTo>
                <a:lnTo>
                  <a:pt x="7667" y="4182"/>
                </a:lnTo>
                <a:lnTo>
                  <a:pt x="7740" y="4146"/>
                </a:lnTo>
                <a:lnTo>
                  <a:pt x="7777" y="4109"/>
                </a:lnTo>
                <a:lnTo>
                  <a:pt x="7814" y="4036"/>
                </a:lnTo>
                <a:lnTo>
                  <a:pt x="7777" y="3926"/>
                </a:lnTo>
                <a:lnTo>
                  <a:pt x="7704" y="3669"/>
                </a:lnTo>
                <a:lnTo>
                  <a:pt x="8034" y="3962"/>
                </a:lnTo>
                <a:lnTo>
                  <a:pt x="8070" y="3999"/>
                </a:lnTo>
                <a:lnTo>
                  <a:pt x="8107" y="3999"/>
                </a:lnTo>
                <a:lnTo>
                  <a:pt x="8144" y="3962"/>
                </a:lnTo>
                <a:lnTo>
                  <a:pt x="8144" y="3926"/>
                </a:lnTo>
                <a:lnTo>
                  <a:pt x="8144" y="3742"/>
                </a:lnTo>
                <a:lnTo>
                  <a:pt x="8107" y="3595"/>
                </a:lnTo>
                <a:lnTo>
                  <a:pt x="7960" y="3302"/>
                </a:lnTo>
                <a:lnTo>
                  <a:pt x="7740" y="3009"/>
                </a:lnTo>
                <a:lnTo>
                  <a:pt x="7484" y="2788"/>
                </a:lnTo>
                <a:lnTo>
                  <a:pt x="7190" y="2568"/>
                </a:lnTo>
                <a:lnTo>
                  <a:pt x="6897" y="2422"/>
                </a:lnTo>
                <a:lnTo>
                  <a:pt x="6566" y="2275"/>
                </a:lnTo>
                <a:lnTo>
                  <a:pt x="6273" y="2165"/>
                </a:lnTo>
                <a:lnTo>
                  <a:pt x="5943" y="2128"/>
                </a:lnTo>
                <a:close/>
                <a:moveTo>
                  <a:pt x="12215" y="3485"/>
                </a:moveTo>
                <a:lnTo>
                  <a:pt x="12142" y="3522"/>
                </a:lnTo>
                <a:lnTo>
                  <a:pt x="12142" y="3559"/>
                </a:lnTo>
                <a:lnTo>
                  <a:pt x="12142" y="3742"/>
                </a:lnTo>
                <a:lnTo>
                  <a:pt x="12142" y="3926"/>
                </a:lnTo>
                <a:lnTo>
                  <a:pt x="12252" y="4292"/>
                </a:lnTo>
                <a:lnTo>
                  <a:pt x="12436" y="4769"/>
                </a:lnTo>
                <a:lnTo>
                  <a:pt x="12582" y="5136"/>
                </a:lnTo>
                <a:lnTo>
                  <a:pt x="12546" y="5209"/>
                </a:lnTo>
                <a:lnTo>
                  <a:pt x="12546" y="5320"/>
                </a:lnTo>
                <a:lnTo>
                  <a:pt x="12582" y="5356"/>
                </a:lnTo>
                <a:lnTo>
                  <a:pt x="12582" y="5430"/>
                </a:lnTo>
                <a:lnTo>
                  <a:pt x="11885" y="5613"/>
                </a:lnTo>
                <a:lnTo>
                  <a:pt x="11885" y="5430"/>
                </a:lnTo>
                <a:lnTo>
                  <a:pt x="11849" y="5246"/>
                </a:lnTo>
                <a:lnTo>
                  <a:pt x="11702" y="4843"/>
                </a:lnTo>
                <a:lnTo>
                  <a:pt x="11629" y="4549"/>
                </a:lnTo>
                <a:lnTo>
                  <a:pt x="11482" y="4256"/>
                </a:lnTo>
                <a:lnTo>
                  <a:pt x="11335" y="3999"/>
                </a:lnTo>
                <a:lnTo>
                  <a:pt x="11115" y="3742"/>
                </a:lnTo>
                <a:lnTo>
                  <a:pt x="11005" y="3742"/>
                </a:lnTo>
                <a:lnTo>
                  <a:pt x="10968" y="3779"/>
                </a:lnTo>
                <a:lnTo>
                  <a:pt x="10932" y="3852"/>
                </a:lnTo>
                <a:lnTo>
                  <a:pt x="10968" y="4109"/>
                </a:lnTo>
                <a:lnTo>
                  <a:pt x="11078" y="4366"/>
                </a:lnTo>
                <a:lnTo>
                  <a:pt x="11262" y="4879"/>
                </a:lnTo>
                <a:lnTo>
                  <a:pt x="11372" y="5320"/>
                </a:lnTo>
                <a:lnTo>
                  <a:pt x="11445" y="5540"/>
                </a:lnTo>
                <a:lnTo>
                  <a:pt x="11555" y="5686"/>
                </a:lnTo>
                <a:lnTo>
                  <a:pt x="11482" y="5723"/>
                </a:lnTo>
                <a:lnTo>
                  <a:pt x="11372" y="5723"/>
                </a:lnTo>
                <a:lnTo>
                  <a:pt x="11262" y="5686"/>
                </a:lnTo>
                <a:lnTo>
                  <a:pt x="11152" y="5650"/>
                </a:lnTo>
                <a:lnTo>
                  <a:pt x="11078" y="5576"/>
                </a:lnTo>
                <a:lnTo>
                  <a:pt x="10895" y="5393"/>
                </a:lnTo>
                <a:lnTo>
                  <a:pt x="10785" y="5209"/>
                </a:lnTo>
                <a:lnTo>
                  <a:pt x="10712" y="5173"/>
                </a:lnTo>
                <a:lnTo>
                  <a:pt x="10675" y="4916"/>
                </a:lnTo>
                <a:lnTo>
                  <a:pt x="10601" y="4696"/>
                </a:lnTo>
                <a:lnTo>
                  <a:pt x="10418" y="4292"/>
                </a:lnTo>
                <a:lnTo>
                  <a:pt x="10381" y="4256"/>
                </a:lnTo>
                <a:lnTo>
                  <a:pt x="10345" y="4219"/>
                </a:lnTo>
                <a:lnTo>
                  <a:pt x="10198" y="4219"/>
                </a:lnTo>
                <a:lnTo>
                  <a:pt x="10125" y="4292"/>
                </a:lnTo>
                <a:lnTo>
                  <a:pt x="10088" y="4366"/>
                </a:lnTo>
                <a:lnTo>
                  <a:pt x="10088" y="4402"/>
                </a:lnTo>
                <a:lnTo>
                  <a:pt x="10125" y="4659"/>
                </a:lnTo>
                <a:lnTo>
                  <a:pt x="10051" y="4623"/>
                </a:lnTo>
                <a:lnTo>
                  <a:pt x="9941" y="4586"/>
                </a:lnTo>
                <a:lnTo>
                  <a:pt x="9868" y="4623"/>
                </a:lnTo>
                <a:lnTo>
                  <a:pt x="9794" y="4696"/>
                </a:lnTo>
                <a:lnTo>
                  <a:pt x="9721" y="4806"/>
                </a:lnTo>
                <a:lnTo>
                  <a:pt x="9684" y="4916"/>
                </a:lnTo>
                <a:lnTo>
                  <a:pt x="9721" y="5026"/>
                </a:lnTo>
                <a:lnTo>
                  <a:pt x="9758" y="5099"/>
                </a:lnTo>
                <a:lnTo>
                  <a:pt x="9905" y="5246"/>
                </a:lnTo>
                <a:lnTo>
                  <a:pt x="10125" y="5356"/>
                </a:lnTo>
                <a:lnTo>
                  <a:pt x="10271" y="5430"/>
                </a:lnTo>
                <a:lnTo>
                  <a:pt x="10345" y="5540"/>
                </a:lnTo>
                <a:lnTo>
                  <a:pt x="10528" y="5796"/>
                </a:lnTo>
                <a:lnTo>
                  <a:pt x="10712" y="5980"/>
                </a:lnTo>
                <a:lnTo>
                  <a:pt x="10932" y="6163"/>
                </a:lnTo>
                <a:lnTo>
                  <a:pt x="11078" y="6200"/>
                </a:lnTo>
                <a:lnTo>
                  <a:pt x="11225" y="6237"/>
                </a:lnTo>
                <a:lnTo>
                  <a:pt x="11519" y="6237"/>
                </a:lnTo>
                <a:lnTo>
                  <a:pt x="11849" y="6163"/>
                </a:lnTo>
                <a:lnTo>
                  <a:pt x="12142" y="6090"/>
                </a:lnTo>
                <a:lnTo>
                  <a:pt x="12986" y="5833"/>
                </a:lnTo>
                <a:lnTo>
                  <a:pt x="13353" y="5686"/>
                </a:lnTo>
                <a:lnTo>
                  <a:pt x="13536" y="5613"/>
                </a:lnTo>
                <a:lnTo>
                  <a:pt x="13719" y="5540"/>
                </a:lnTo>
                <a:lnTo>
                  <a:pt x="13793" y="5466"/>
                </a:lnTo>
                <a:lnTo>
                  <a:pt x="13793" y="5356"/>
                </a:lnTo>
                <a:lnTo>
                  <a:pt x="13756" y="5283"/>
                </a:lnTo>
                <a:lnTo>
                  <a:pt x="13646" y="5246"/>
                </a:lnTo>
                <a:lnTo>
                  <a:pt x="13353" y="5246"/>
                </a:lnTo>
                <a:lnTo>
                  <a:pt x="13059" y="5320"/>
                </a:lnTo>
                <a:lnTo>
                  <a:pt x="13059" y="5099"/>
                </a:lnTo>
                <a:lnTo>
                  <a:pt x="12986" y="4879"/>
                </a:lnTo>
                <a:lnTo>
                  <a:pt x="12839" y="4513"/>
                </a:lnTo>
                <a:lnTo>
                  <a:pt x="12619" y="3962"/>
                </a:lnTo>
                <a:lnTo>
                  <a:pt x="12509" y="3706"/>
                </a:lnTo>
                <a:lnTo>
                  <a:pt x="12326" y="3485"/>
                </a:lnTo>
                <a:close/>
                <a:moveTo>
                  <a:pt x="12069" y="1"/>
                </a:moveTo>
                <a:lnTo>
                  <a:pt x="11702" y="37"/>
                </a:lnTo>
                <a:lnTo>
                  <a:pt x="11335" y="147"/>
                </a:lnTo>
                <a:lnTo>
                  <a:pt x="10638" y="368"/>
                </a:lnTo>
                <a:lnTo>
                  <a:pt x="9905" y="588"/>
                </a:lnTo>
                <a:lnTo>
                  <a:pt x="9538" y="698"/>
                </a:lnTo>
                <a:lnTo>
                  <a:pt x="9171" y="844"/>
                </a:lnTo>
                <a:lnTo>
                  <a:pt x="8914" y="1028"/>
                </a:lnTo>
                <a:lnTo>
                  <a:pt x="8694" y="1211"/>
                </a:lnTo>
                <a:lnTo>
                  <a:pt x="8547" y="1431"/>
                </a:lnTo>
                <a:lnTo>
                  <a:pt x="8437" y="1688"/>
                </a:lnTo>
                <a:lnTo>
                  <a:pt x="8401" y="1945"/>
                </a:lnTo>
                <a:lnTo>
                  <a:pt x="8401" y="2238"/>
                </a:lnTo>
                <a:lnTo>
                  <a:pt x="8401" y="2532"/>
                </a:lnTo>
                <a:lnTo>
                  <a:pt x="8474" y="2825"/>
                </a:lnTo>
                <a:lnTo>
                  <a:pt x="8804" y="4402"/>
                </a:lnTo>
                <a:lnTo>
                  <a:pt x="8951" y="5173"/>
                </a:lnTo>
                <a:lnTo>
                  <a:pt x="9098" y="5980"/>
                </a:lnTo>
                <a:lnTo>
                  <a:pt x="9134" y="6347"/>
                </a:lnTo>
                <a:lnTo>
                  <a:pt x="9134" y="6713"/>
                </a:lnTo>
                <a:lnTo>
                  <a:pt x="8914" y="6126"/>
                </a:lnTo>
                <a:lnTo>
                  <a:pt x="8841" y="5796"/>
                </a:lnTo>
                <a:lnTo>
                  <a:pt x="8731" y="5430"/>
                </a:lnTo>
                <a:lnTo>
                  <a:pt x="8657" y="5246"/>
                </a:lnTo>
                <a:lnTo>
                  <a:pt x="8547" y="5099"/>
                </a:lnTo>
                <a:lnTo>
                  <a:pt x="8437" y="4953"/>
                </a:lnTo>
                <a:lnTo>
                  <a:pt x="8327" y="4879"/>
                </a:lnTo>
                <a:lnTo>
                  <a:pt x="8254" y="4879"/>
                </a:lnTo>
                <a:lnTo>
                  <a:pt x="8217" y="4916"/>
                </a:lnTo>
                <a:lnTo>
                  <a:pt x="8180" y="5026"/>
                </a:lnTo>
                <a:lnTo>
                  <a:pt x="8180" y="5136"/>
                </a:lnTo>
                <a:lnTo>
                  <a:pt x="8217" y="5393"/>
                </a:lnTo>
                <a:lnTo>
                  <a:pt x="8364" y="5906"/>
                </a:lnTo>
                <a:lnTo>
                  <a:pt x="8584" y="6567"/>
                </a:lnTo>
                <a:lnTo>
                  <a:pt x="8767" y="7227"/>
                </a:lnTo>
                <a:lnTo>
                  <a:pt x="8731" y="7374"/>
                </a:lnTo>
                <a:lnTo>
                  <a:pt x="8731" y="7447"/>
                </a:lnTo>
                <a:lnTo>
                  <a:pt x="8731" y="7520"/>
                </a:lnTo>
                <a:lnTo>
                  <a:pt x="8804" y="7594"/>
                </a:lnTo>
                <a:lnTo>
                  <a:pt x="8694" y="7740"/>
                </a:lnTo>
                <a:lnTo>
                  <a:pt x="8547" y="7887"/>
                </a:lnTo>
                <a:lnTo>
                  <a:pt x="8401" y="7997"/>
                </a:lnTo>
                <a:lnTo>
                  <a:pt x="8180" y="8107"/>
                </a:lnTo>
                <a:lnTo>
                  <a:pt x="8144" y="8034"/>
                </a:lnTo>
                <a:lnTo>
                  <a:pt x="8144" y="7997"/>
                </a:lnTo>
                <a:lnTo>
                  <a:pt x="8070" y="7961"/>
                </a:lnTo>
                <a:lnTo>
                  <a:pt x="7630" y="6530"/>
                </a:lnTo>
                <a:lnTo>
                  <a:pt x="7337" y="5650"/>
                </a:lnTo>
                <a:lnTo>
                  <a:pt x="7153" y="5283"/>
                </a:lnTo>
                <a:lnTo>
                  <a:pt x="7080" y="5026"/>
                </a:lnTo>
                <a:lnTo>
                  <a:pt x="7080" y="4953"/>
                </a:lnTo>
                <a:lnTo>
                  <a:pt x="7080" y="4879"/>
                </a:lnTo>
                <a:lnTo>
                  <a:pt x="7117" y="4806"/>
                </a:lnTo>
                <a:lnTo>
                  <a:pt x="7153" y="4733"/>
                </a:lnTo>
                <a:lnTo>
                  <a:pt x="7117" y="4659"/>
                </a:lnTo>
                <a:lnTo>
                  <a:pt x="7080" y="4623"/>
                </a:lnTo>
                <a:lnTo>
                  <a:pt x="6860" y="4476"/>
                </a:lnTo>
                <a:lnTo>
                  <a:pt x="6750" y="4439"/>
                </a:lnTo>
                <a:lnTo>
                  <a:pt x="6640" y="4476"/>
                </a:lnTo>
                <a:lnTo>
                  <a:pt x="6603" y="4549"/>
                </a:lnTo>
                <a:lnTo>
                  <a:pt x="6603" y="4623"/>
                </a:lnTo>
                <a:lnTo>
                  <a:pt x="6640" y="4659"/>
                </a:lnTo>
                <a:lnTo>
                  <a:pt x="6677" y="4769"/>
                </a:lnTo>
                <a:lnTo>
                  <a:pt x="6640" y="4879"/>
                </a:lnTo>
                <a:lnTo>
                  <a:pt x="6640" y="5063"/>
                </a:lnTo>
                <a:lnTo>
                  <a:pt x="6713" y="5320"/>
                </a:lnTo>
                <a:lnTo>
                  <a:pt x="6787" y="5576"/>
                </a:lnTo>
                <a:lnTo>
                  <a:pt x="6970" y="6090"/>
                </a:lnTo>
                <a:lnTo>
                  <a:pt x="7667" y="8254"/>
                </a:lnTo>
                <a:lnTo>
                  <a:pt x="7300" y="8254"/>
                </a:lnTo>
                <a:lnTo>
                  <a:pt x="6970" y="8181"/>
                </a:lnTo>
                <a:lnTo>
                  <a:pt x="6970" y="8107"/>
                </a:lnTo>
                <a:lnTo>
                  <a:pt x="6970" y="8034"/>
                </a:lnTo>
                <a:lnTo>
                  <a:pt x="6897" y="7997"/>
                </a:lnTo>
                <a:lnTo>
                  <a:pt x="6530" y="6383"/>
                </a:lnTo>
                <a:lnTo>
                  <a:pt x="6310" y="5503"/>
                </a:lnTo>
                <a:lnTo>
                  <a:pt x="6200" y="5099"/>
                </a:lnTo>
                <a:lnTo>
                  <a:pt x="6090" y="4916"/>
                </a:lnTo>
                <a:lnTo>
                  <a:pt x="5980" y="4733"/>
                </a:lnTo>
                <a:lnTo>
                  <a:pt x="5943" y="4696"/>
                </a:lnTo>
                <a:lnTo>
                  <a:pt x="5906" y="4696"/>
                </a:lnTo>
                <a:lnTo>
                  <a:pt x="5833" y="4733"/>
                </a:lnTo>
                <a:lnTo>
                  <a:pt x="5833" y="4769"/>
                </a:lnTo>
                <a:lnTo>
                  <a:pt x="5796" y="4989"/>
                </a:lnTo>
                <a:lnTo>
                  <a:pt x="5796" y="5173"/>
                </a:lnTo>
                <a:lnTo>
                  <a:pt x="5870" y="5576"/>
                </a:lnTo>
                <a:lnTo>
                  <a:pt x="6053" y="6383"/>
                </a:lnTo>
                <a:lnTo>
                  <a:pt x="6420" y="7887"/>
                </a:lnTo>
                <a:lnTo>
                  <a:pt x="6420" y="7887"/>
                </a:lnTo>
                <a:lnTo>
                  <a:pt x="6163" y="7740"/>
                </a:lnTo>
                <a:lnTo>
                  <a:pt x="5980" y="7520"/>
                </a:lnTo>
                <a:lnTo>
                  <a:pt x="5759" y="7227"/>
                </a:lnTo>
                <a:lnTo>
                  <a:pt x="5576" y="6897"/>
                </a:lnTo>
                <a:lnTo>
                  <a:pt x="5466" y="6567"/>
                </a:lnTo>
                <a:lnTo>
                  <a:pt x="5393" y="6237"/>
                </a:lnTo>
                <a:lnTo>
                  <a:pt x="5246" y="5540"/>
                </a:lnTo>
                <a:lnTo>
                  <a:pt x="5173" y="5209"/>
                </a:lnTo>
                <a:lnTo>
                  <a:pt x="5063" y="4879"/>
                </a:lnTo>
                <a:lnTo>
                  <a:pt x="4916" y="4586"/>
                </a:lnTo>
                <a:lnTo>
                  <a:pt x="4732" y="4366"/>
                </a:lnTo>
                <a:lnTo>
                  <a:pt x="4512" y="4146"/>
                </a:lnTo>
                <a:lnTo>
                  <a:pt x="4292" y="3962"/>
                </a:lnTo>
                <a:lnTo>
                  <a:pt x="4035" y="3816"/>
                </a:lnTo>
                <a:lnTo>
                  <a:pt x="3779" y="3706"/>
                </a:lnTo>
                <a:lnTo>
                  <a:pt x="3485" y="3595"/>
                </a:lnTo>
                <a:lnTo>
                  <a:pt x="3192" y="3522"/>
                </a:lnTo>
                <a:lnTo>
                  <a:pt x="2862" y="3449"/>
                </a:lnTo>
                <a:lnTo>
                  <a:pt x="2128" y="3449"/>
                </a:lnTo>
                <a:lnTo>
                  <a:pt x="1798" y="3522"/>
                </a:lnTo>
                <a:lnTo>
                  <a:pt x="1101" y="3669"/>
                </a:lnTo>
                <a:lnTo>
                  <a:pt x="404" y="3889"/>
                </a:lnTo>
                <a:lnTo>
                  <a:pt x="184" y="3962"/>
                </a:lnTo>
                <a:lnTo>
                  <a:pt x="74" y="4036"/>
                </a:lnTo>
                <a:lnTo>
                  <a:pt x="0" y="4109"/>
                </a:lnTo>
                <a:lnTo>
                  <a:pt x="0" y="4182"/>
                </a:lnTo>
                <a:lnTo>
                  <a:pt x="0" y="4219"/>
                </a:lnTo>
                <a:lnTo>
                  <a:pt x="0" y="4402"/>
                </a:lnTo>
                <a:lnTo>
                  <a:pt x="37" y="4439"/>
                </a:lnTo>
                <a:lnTo>
                  <a:pt x="74" y="4513"/>
                </a:lnTo>
                <a:lnTo>
                  <a:pt x="257" y="4586"/>
                </a:lnTo>
                <a:lnTo>
                  <a:pt x="404" y="4586"/>
                </a:lnTo>
                <a:lnTo>
                  <a:pt x="514" y="4513"/>
                </a:lnTo>
                <a:lnTo>
                  <a:pt x="624" y="4439"/>
                </a:lnTo>
                <a:lnTo>
                  <a:pt x="881" y="4329"/>
                </a:lnTo>
                <a:lnTo>
                  <a:pt x="881" y="4366"/>
                </a:lnTo>
                <a:lnTo>
                  <a:pt x="881" y="4549"/>
                </a:lnTo>
                <a:lnTo>
                  <a:pt x="881" y="4696"/>
                </a:lnTo>
                <a:lnTo>
                  <a:pt x="954" y="5026"/>
                </a:lnTo>
                <a:lnTo>
                  <a:pt x="1211" y="5686"/>
                </a:lnTo>
                <a:lnTo>
                  <a:pt x="1468" y="6493"/>
                </a:lnTo>
                <a:lnTo>
                  <a:pt x="1761" y="7300"/>
                </a:lnTo>
                <a:lnTo>
                  <a:pt x="1798" y="7374"/>
                </a:lnTo>
                <a:lnTo>
                  <a:pt x="1871" y="7447"/>
                </a:lnTo>
                <a:lnTo>
                  <a:pt x="2055" y="7447"/>
                </a:lnTo>
                <a:lnTo>
                  <a:pt x="2128" y="7410"/>
                </a:lnTo>
                <a:lnTo>
                  <a:pt x="2165" y="7337"/>
                </a:lnTo>
                <a:lnTo>
                  <a:pt x="2201" y="7227"/>
                </a:lnTo>
                <a:lnTo>
                  <a:pt x="2201" y="7154"/>
                </a:lnTo>
                <a:lnTo>
                  <a:pt x="1945" y="6383"/>
                </a:lnTo>
                <a:lnTo>
                  <a:pt x="1688" y="5650"/>
                </a:lnTo>
                <a:lnTo>
                  <a:pt x="1468" y="4989"/>
                </a:lnTo>
                <a:lnTo>
                  <a:pt x="1321" y="4696"/>
                </a:lnTo>
                <a:lnTo>
                  <a:pt x="1138" y="4402"/>
                </a:lnTo>
                <a:lnTo>
                  <a:pt x="1211" y="4329"/>
                </a:lnTo>
                <a:lnTo>
                  <a:pt x="1248" y="4329"/>
                </a:lnTo>
                <a:lnTo>
                  <a:pt x="1248" y="4292"/>
                </a:lnTo>
                <a:lnTo>
                  <a:pt x="1211" y="4292"/>
                </a:lnTo>
                <a:lnTo>
                  <a:pt x="1174" y="4256"/>
                </a:lnTo>
                <a:lnTo>
                  <a:pt x="1138" y="4256"/>
                </a:lnTo>
                <a:lnTo>
                  <a:pt x="1504" y="4182"/>
                </a:lnTo>
                <a:lnTo>
                  <a:pt x="1871" y="4109"/>
                </a:lnTo>
                <a:lnTo>
                  <a:pt x="1945" y="4256"/>
                </a:lnTo>
                <a:lnTo>
                  <a:pt x="2055" y="4439"/>
                </a:lnTo>
                <a:lnTo>
                  <a:pt x="2238" y="4879"/>
                </a:lnTo>
                <a:lnTo>
                  <a:pt x="2421" y="5320"/>
                </a:lnTo>
                <a:lnTo>
                  <a:pt x="2495" y="5760"/>
                </a:lnTo>
                <a:lnTo>
                  <a:pt x="2605" y="6200"/>
                </a:lnTo>
                <a:lnTo>
                  <a:pt x="2715" y="6420"/>
                </a:lnTo>
                <a:lnTo>
                  <a:pt x="2788" y="6603"/>
                </a:lnTo>
                <a:lnTo>
                  <a:pt x="2935" y="6787"/>
                </a:lnTo>
                <a:lnTo>
                  <a:pt x="3082" y="6933"/>
                </a:lnTo>
                <a:lnTo>
                  <a:pt x="3228" y="6970"/>
                </a:lnTo>
                <a:lnTo>
                  <a:pt x="3302" y="6933"/>
                </a:lnTo>
                <a:lnTo>
                  <a:pt x="3375" y="6860"/>
                </a:lnTo>
                <a:lnTo>
                  <a:pt x="3375" y="6750"/>
                </a:lnTo>
                <a:lnTo>
                  <a:pt x="3302" y="6530"/>
                </a:lnTo>
                <a:lnTo>
                  <a:pt x="3192" y="6347"/>
                </a:lnTo>
                <a:lnTo>
                  <a:pt x="3082" y="6126"/>
                </a:lnTo>
                <a:lnTo>
                  <a:pt x="3008" y="5943"/>
                </a:lnTo>
                <a:lnTo>
                  <a:pt x="2898" y="5503"/>
                </a:lnTo>
                <a:lnTo>
                  <a:pt x="2788" y="5063"/>
                </a:lnTo>
                <a:lnTo>
                  <a:pt x="2605" y="4549"/>
                </a:lnTo>
                <a:lnTo>
                  <a:pt x="2458" y="4292"/>
                </a:lnTo>
                <a:lnTo>
                  <a:pt x="2311" y="4036"/>
                </a:lnTo>
                <a:lnTo>
                  <a:pt x="2752" y="4036"/>
                </a:lnTo>
                <a:lnTo>
                  <a:pt x="3192" y="4109"/>
                </a:lnTo>
                <a:lnTo>
                  <a:pt x="3192" y="4219"/>
                </a:lnTo>
                <a:lnTo>
                  <a:pt x="3228" y="4366"/>
                </a:lnTo>
                <a:lnTo>
                  <a:pt x="3302" y="4623"/>
                </a:lnTo>
                <a:lnTo>
                  <a:pt x="3522" y="5063"/>
                </a:lnTo>
                <a:lnTo>
                  <a:pt x="3779" y="5833"/>
                </a:lnTo>
                <a:lnTo>
                  <a:pt x="3852" y="5943"/>
                </a:lnTo>
                <a:lnTo>
                  <a:pt x="3889" y="6016"/>
                </a:lnTo>
                <a:lnTo>
                  <a:pt x="3962" y="6090"/>
                </a:lnTo>
                <a:lnTo>
                  <a:pt x="4109" y="6126"/>
                </a:lnTo>
                <a:lnTo>
                  <a:pt x="4146" y="6090"/>
                </a:lnTo>
                <a:lnTo>
                  <a:pt x="4219" y="6053"/>
                </a:lnTo>
                <a:lnTo>
                  <a:pt x="4292" y="5943"/>
                </a:lnTo>
                <a:lnTo>
                  <a:pt x="4292" y="5796"/>
                </a:lnTo>
                <a:lnTo>
                  <a:pt x="4256" y="5686"/>
                </a:lnTo>
                <a:lnTo>
                  <a:pt x="4182" y="5540"/>
                </a:lnTo>
                <a:lnTo>
                  <a:pt x="3852" y="4659"/>
                </a:lnTo>
                <a:lnTo>
                  <a:pt x="3669" y="4292"/>
                </a:lnTo>
                <a:lnTo>
                  <a:pt x="4035" y="4513"/>
                </a:lnTo>
                <a:lnTo>
                  <a:pt x="4182" y="4623"/>
                </a:lnTo>
                <a:lnTo>
                  <a:pt x="4329" y="4769"/>
                </a:lnTo>
                <a:lnTo>
                  <a:pt x="4439" y="4953"/>
                </a:lnTo>
                <a:lnTo>
                  <a:pt x="4512" y="5136"/>
                </a:lnTo>
                <a:lnTo>
                  <a:pt x="4659" y="5540"/>
                </a:lnTo>
                <a:lnTo>
                  <a:pt x="4806" y="6347"/>
                </a:lnTo>
                <a:lnTo>
                  <a:pt x="4842" y="6640"/>
                </a:lnTo>
                <a:lnTo>
                  <a:pt x="4952" y="6933"/>
                </a:lnTo>
                <a:lnTo>
                  <a:pt x="5063" y="7190"/>
                </a:lnTo>
                <a:lnTo>
                  <a:pt x="5209" y="7447"/>
                </a:lnTo>
                <a:lnTo>
                  <a:pt x="5393" y="7704"/>
                </a:lnTo>
                <a:lnTo>
                  <a:pt x="5576" y="7924"/>
                </a:lnTo>
                <a:lnTo>
                  <a:pt x="5759" y="8144"/>
                </a:lnTo>
                <a:lnTo>
                  <a:pt x="5980" y="8327"/>
                </a:lnTo>
                <a:lnTo>
                  <a:pt x="6236" y="8474"/>
                </a:lnTo>
                <a:lnTo>
                  <a:pt x="6493" y="8621"/>
                </a:lnTo>
                <a:lnTo>
                  <a:pt x="6750" y="8694"/>
                </a:lnTo>
                <a:lnTo>
                  <a:pt x="7043" y="8768"/>
                </a:lnTo>
                <a:lnTo>
                  <a:pt x="7300" y="8804"/>
                </a:lnTo>
                <a:lnTo>
                  <a:pt x="7924" y="8804"/>
                </a:lnTo>
                <a:lnTo>
                  <a:pt x="8217" y="8694"/>
                </a:lnTo>
                <a:lnTo>
                  <a:pt x="8511" y="8621"/>
                </a:lnTo>
                <a:lnTo>
                  <a:pt x="8731" y="8474"/>
                </a:lnTo>
                <a:lnTo>
                  <a:pt x="8951" y="8291"/>
                </a:lnTo>
                <a:lnTo>
                  <a:pt x="9171" y="8107"/>
                </a:lnTo>
                <a:lnTo>
                  <a:pt x="9354" y="7887"/>
                </a:lnTo>
                <a:lnTo>
                  <a:pt x="9464" y="7667"/>
                </a:lnTo>
                <a:lnTo>
                  <a:pt x="9611" y="7410"/>
                </a:lnTo>
                <a:lnTo>
                  <a:pt x="9684" y="7117"/>
                </a:lnTo>
                <a:lnTo>
                  <a:pt x="9721" y="6787"/>
                </a:lnTo>
                <a:lnTo>
                  <a:pt x="9758" y="6457"/>
                </a:lnTo>
                <a:lnTo>
                  <a:pt x="9721" y="6090"/>
                </a:lnTo>
                <a:lnTo>
                  <a:pt x="9684" y="5760"/>
                </a:lnTo>
                <a:lnTo>
                  <a:pt x="9538" y="5063"/>
                </a:lnTo>
                <a:lnTo>
                  <a:pt x="9354" y="4366"/>
                </a:lnTo>
                <a:lnTo>
                  <a:pt x="9024" y="2788"/>
                </a:lnTo>
                <a:lnTo>
                  <a:pt x="8951" y="2422"/>
                </a:lnTo>
                <a:lnTo>
                  <a:pt x="8951" y="2238"/>
                </a:lnTo>
                <a:lnTo>
                  <a:pt x="8951" y="2055"/>
                </a:lnTo>
                <a:lnTo>
                  <a:pt x="9024" y="2348"/>
                </a:lnTo>
                <a:lnTo>
                  <a:pt x="9098" y="2568"/>
                </a:lnTo>
                <a:lnTo>
                  <a:pt x="9244" y="2788"/>
                </a:lnTo>
                <a:lnTo>
                  <a:pt x="9391" y="3009"/>
                </a:lnTo>
                <a:lnTo>
                  <a:pt x="9501" y="3082"/>
                </a:lnTo>
                <a:lnTo>
                  <a:pt x="9611" y="3119"/>
                </a:lnTo>
                <a:lnTo>
                  <a:pt x="9684" y="3119"/>
                </a:lnTo>
                <a:lnTo>
                  <a:pt x="9758" y="3082"/>
                </a:lnTo>
                <a:lnTo>
                  <a:pt x="9794" y="3045"/>
                </a:lnTo>
                <a:lnTo>
                  <a:pt x="9831" y="2972"/>
                </a:lnTo>
                <a:lnTo>
                  <a:pt x="9758" y="2788"/>
                </a:lnTo>
                <a:lnTo>
                  <a:pt x="9648" y="2605"/>
                </a:lnTo>
                <a:lnTo>
                  <a:pt x="9464" y="2275"/>
                </a:lnTo>
                <a:lnTo>
                  <a:pt x="9318" y="1908"/>
                </a:lnTo>
                <a:lnTo>
                  <a:pt x="9244" y="1725"/>
                </a:lnTo>
                <a:lnTo>
                  <a:pt x="9134" y="1541"/>
                </a:lnTo>
                <a:lnTo>
                  <a:pt x="9171" y="1505"/>
                </a:lnTo>
                <a:lnTo>
                  <a:pt x="9354" y="1358"/>
                </a:lnTo>
                <a:lnTo>
                  <a:pt x="9538" y="1248"/>
                </a:lnTo>
                <a:lnTo>
                  <a:pt x="9978" y="1101"/>
                </a:lnTo>
                <a:lnTo>
                  <a:pt x="10051" y="1395"/>
                </a:lnTo>
                <a:lnTo>
                  <a:pt x="10125" y="1688"/>
                </a:lnTo>
                <a:lnTo>
                  <a:pt x="10345" y="2238"/>
                </a:lnTo>
                <a:lnTo>
                  <a:pt x="10418" y="2495"/>
                </a:lnTo>
                <a:lnTo>
                  <a:pt x="10491" y="2825"/>
                </a:lnTo>
                <a:lnTo>
                  <a:pt x="10565" y="2972"/>
                </a:lnTo>
                <a:lnTo>
                  <a:pt x="10638" y="3082"/>
                </a:lnTo>
                <a:lnTo>
                  <a:pt x="10748" y="3192"/>
                </a:lnTo>
                <a:lnTo>
                  <a:pt x="10858" y="3229"/>
                </a:lnTo>
                <a:lnTo>
                  <a:pt x="10968" y="3229"/>
                </a:lnTo>
                <a:lnTo>
                  <a:pt x="11042" y="3192"/>
                </a:lnTo>
                <a:lnTo>
                  <a:pt x="11115" y="3119"/>
                </a:lnTo>
                <a:lnTo>
                  <a:pt x="11115" y="3009"/>
                </a:lnTo>
                <a:lnTo>
                  <a:pt x="11115" y="2972"/>
                </a:lnTo>
                <a:lnTo>
                  <a:pt x="11078" y="2899"/>
                </a:lnTo>
                <a:lnTo>
                  <a:pt x="11005" y="2825"/>
                </a:lnTo>
                <a:lnTo>
                  <a:pt x="10932" y="2642"/>
                </a:lnTo>
                <a:lnTo>
                  <a:pt x="10895" y="2458"/>
                </a:lnTo>
                <a:lnTo>
                  <a:pt x="10675" y="1835"/>
                </a:lnTo>
                <a:lnTo>
                  <a:pt x="10528" y="1395"/>
                </a:lnTo>
                <a:lnTo>
                  <a:pt x="10418" y="1174"/>
                </a:lnTo>
                <a:lnTo>
                  <a:pt x="10308" y="991"/>
                </a:lnTo>
                <a:lnTo>
                  <a:pt x="10455" y="918"/>
                </a:lnTo>
                <a:lnTo>
                  <a:pt x="11005" y="734"/>
                </a:lnTo>
                <a:lnTo>
                  <a:pt x="11152" y="1174"/>
                </a:lnTo>
                <a:lnTo>
                  <a:pt x="11298" y="1615"/>
                </a:lnTo>
                <a:lnTo>
                  <a:pt x="11555" y="2348"/>
                </a:lnTo>
                <a:lnTo>
                  <a:pt x="11702" y="2678"/>
                </a:lnTo>
                <a:lnTo>
                  <a:pt x="11775" y="2788"/>
                </a:lnTo>
                <a:lnTo>
                  <a:pt x="11922" y="2899"/>
                </a:lnTo>
                <a:lnTo>
                  <a:pt x="11959" y="2935"/>
                </a:lnTo>
                <a:lnTo>
                  <a:pt x="12032" y="2899"/>
                </a:lnTo>
                <a:lnTo>
                  <a:pt x="12069" y="2899"/>
                </a:lnTo>
                <a:lnTo>
                  <a:pt x="12105" y="2825"/>
                </a:lnTo>
                <a:lnTo>
                  <a:pt x="12142" y="2715"/>
                </a:lnTo>
                <a:lnTo>
                  <a:pt x="12142" y="2568"/>
                </a:lnTo>
                <a:lnTo>
                  <a:pt x="12069" y="2275"/>
                </a:lnTo>
                <a:lnTo>
                  <a:pt x="11812" y="1688"/>
                </a:lnTo>
                <a:lnTo>
                  <a:pt x="11592" y="1101"/>
                </a:lnTo>
                <a:lnTo>
                  <a:pt x="11445" y="698"/>
                </a:lnTo>
                <a:lnTo>
                  <a:pt x="11372" y="588"/>
                </a:lnTo>
                <a:lnTo>
                  <a:pt x="11665" y="441"/>
                </a:lnTo>
                <a:lnTo>
                  <a:pt x="11922" y="294"/>
                </a:lnTo>
                <a:lnTo>
                  <a:pt x="12105" y="147"/>
                </a:lnTo>
                <a:lnTo>
                  <a:pt x="12142" y="111"/>
                </a:lnTo>
                <a:lnTo>
                  <a:pt x="12142" y="74"/>
                </a:lnTo>
                <a:lnTo>
                  <a:pt x="12105" y="37"/>
                </a:lnTo>
                <a:lnTo>
                  <a:pt x="12069" y="1"/>
                </a:lnTo>
                <a:close/>
                <a:moveTo>
                  <a:pt x="4072" y="7080"/>
                </a:moveTo>
                <a:lnTo>
                  <a:pt x="4035" y="7117"/>
                </a:lnTo>
                <a:lnTo>
                  <a:pt x="3999" y="7154"/>
                </a:lnTo>
                <a:lnTo>
                  <a:pt x="3999" y="7337"/>
                </a:lnTo>
                <a:lnTo>
                  <a:pt x="3999" y="7557"/>
                </a:lnTo>
                <a:lnTo>
                  <a:pt x="4072" y="7961"/>
                </a:lnTo>
                <a:lnTo>
                  <a:pt x="4219" y="8327"/>
                </a:lnTo>
                <a:lnTo>
                  <a:pt x="4366" y="8731"/>
                </a:lnTo>
                <a:lnTo>
                  <a:pt x="4439" y="8804"/>
                </a:lnTo>
                <a:lnTo>
                  <a:pt x="4182" y="8988"/>
                </a:lnTo>
                <a:lnTo>
                  <a:pt x="3889" y="9098"/>
                </a:lnTo>
                <a:lnTo>
                  <a:pt x="3852" y="8951"/>
                </a:lnTo>
                <a:lnTo>
                  <a:pt x="3815" y="8804"/>
                </a:lnTo>
                <a:lnTo>
                  <a:pt x="3669" y="8511"/>
                </a:lnTo>
                <a:lnTo>
                  <a:pt x="3522" y="8071"/>
                </a:lnTo>
                <a:lnTo>
                  <a:pt x="3449" y="7887"/>
                </a:lnTo>
                <a:lnTo>
                  <a:pt x="3339" y="7667"/>
                </a:lnTo>
                <a:lnTo>
                  <a:pt x="3228" y="7630"/>
                </a:lnTo>
                <a:lnTo>
                  <a:pt x="3155" y="7630"/>
                </a:lnTo>
                <a:lnTo>
                  <a:pt x="3045" y="7704"/>
                </a:lnTo>
                <a:lnTo>
                  <a:pt x="3045" y="7777"/>
                </a:lnTo>
                <a:lnTo>
                  <a:pt x="3082" y="7997"/>
                </a:lnTo>
                <a:lnTo>
                  <a:pt x="3118" y="8217"/>
                </a:lnTo>
                <a:lnTo>
                  <a:pt x="3265" y="8658"/>
                </a:lnTo>
                <a:lnTo>
                  <a:pt x="3339" y="8951"/>
                </a:lnTo>
                <a:lnTo>
                  <a:pt x="3412" y="9098"/>
                </a:lnTo>
                <a:lnTo>
                  <a:pt x="3485" y="9244"/>
                </a:lnTo>
                <a:lnTo>
                  <a:pt x="2825" y="9428"/>
                </a:lnTo>
                <a:lnTo>
                  <a:pt x="2788" y="9281"/>
                </a:lnTo>
                <a:lnTo>
                  <a:pt x="2642" y="8768"/>
                </a:lnTo>
                <a:lnTo>
                  <a:pt x="2532" y="8547"/>
                </a:lnTo>
                <a:lnTo>
                  <a:pt x="2385" y="8327"/>
                </a:lnTo>
                <a:lnTo>
                  <a:pt x="2385" y="8254"/>
                </a:lnTo>
                <a:lnTo>
                  <a:pt x="2385" y="8217"/>
                </a:lnTo>
                <a:lnTo>
                  <a:pt x="2421" y="8181"/>
                </a:lnTo>
                <a:lnTo>
                  <a:pt x="2421" y="8144"/>
                </a:lnTo>
                <a:lnTo>
                  <a:pt x="2421" y="8107"/>
                </a:lnTo>
                <a:lnTo>
                  <a:pt x="2385" y="8107"/>
                </a:lnTo>
                <a:lnTo>
                  <a:pt x="2275" y="8144"/>
                </a:lnTo>
                <a:lnTo>
                  <a:pt x="2128" y="8144"/>
                </a:lnTo>
                <a:lnTo>
                  <a:pt x="2055" y="8181"/>
                </a:lnTo>
                <a:lnTo>
                  <a:pt x="2018" y="8254"/>
                </a:lnTo>
                <a:lnTo>
                  <a:pt x="1981" y="8327"/>
                </a:lnTo>
                <a:lnTo>
                  <a:pt x="1981" y="8401"/>
                </a:lnTo>
                <a:lnTo>
                  <a:pt x="2165" y="8841"/>
                </a:lnTo>
                <a:lnTo>
                  <a:pt x="2348" y="9318"/>
                </a:lnTo>
                <a:lnTo>
                  <a:pt x="2385" y="9575"/>
                </a:lnTo>
                <a:lnTo>
                  <a:pt x="1945" y="9685"/>
                </a:lnTo>
                <a:lnTo>
                  <a:pt x="1871" y="9721"/>
                </a:lnTo>
                <a:lnTo>
                  <a:pt x="1798" y="9795"/>
                </a:lnTo>
                <a:lnTo>
                  <a:pt x="1798" y="9868"/>
                </a:lnTo>
                <a:lnTo>
                  <a:pt x="1761" y="9941"/>
                </a:lnTo>
                <a:lnTo>
                  <a:pt x="1798" y="10015"/>
                </a:lnTo>
                <a:lnTo>
                  <a:pt x="1835" y="10088"/>
                </a:lnTo>
                <a:lnTo>
                  <a:pt x="1908" y="10161"/>
                </a:lnTo>
                <a:lnTo>
                  <a:pt x="1981" y="10198"/>
                </a:lnTo>
                <a:lnTo>
                  <a:pt x="2275" y="10198"/>
                </a:lnTo>
                <a:lnTo>
                  <a:pt x="2385" y="10125"/>
                </a:lnTo>
                <a:lnTo>
                  <a:pt x="2495" y="10088"/>
                </a:lnTo>
                <a:lnTo>
                  <a:pt x="2532" y="10051"/>
                </a:lnTo>
                <a:lnTo>
                  <a:pt x="2568" y="10088"/>
                </a:lnTo>
                <a:lnTo>
                  <a:pt x="2605" y="10125"/>
                </a:lnTo>
                <a:lnTo>
                  <a:pt x="2678" y="10125"/>
                </a:lnTo>
                <a:lnTo>
                  <a:pt x="2788" y="10088"/>
                </a:lnTo>
                <a:lnTo>
                  <a:pt x="2825" y="9978"/>
                </a:lnTo>
                <a:lnTo>
                  <a:pt x="3265" y="9868"/>
                </a:lnTo>
                <a:lnTo>
                  <a:pt x="3742" y="9721"/>
                </a:lnTo>
                <a:lnTo>
                  <a:pt x="4146" y="9575"/>
                </a:lnTo>
                <a:lnTo>
                  <a:pt x="4549" y="9354"/>
                </a:lnTo>
                <a:lnTo>
                  <a:pt x="4732" y="9208"/>
                </a:lnTo>
                <a:lnTo>
                  <a:pt x="4879" y="9061"/>
                </a:lnTo>
                <a:lnTo>
                  <a:pt x="5026" y="8841"/>
                </a:lnTo>
                <a:lnTo>
                  <a:pt x="5136" y="8621"/>
                </a:lnTo>
                <a:lnTo>
                  <a:pt x="5209" y="8401"/>
                </a:lnTo>
                <a:lnTo>
                  <a:pt x="5173" y="8181"/>
                </a:lnTo>
                <a:lnTo>
                  <a:pt x="5099" y="7997"/>
                </a:lnTo>
                <a:lnTo>
                  <a:pt x="5026" y="7887"/>
                </a:lnTo>
                <a:lnTo>
                  <a:pt x="4952" y="7814"/>
                </a:lnTo>
                <a:lnTo>
                  <a:pt x="4842" y="7814"/>
                </a:lnTo>
                <a:lnTo>
                  <a:pt x="4806" y="7851"/>
                </a:lnTo>
                <a:lnTo>
                  <a:pt x="4806" y="7887"/>
                </a:lnTo>
                <a:lnTo>
                  <a:pt x="4732" y="8327"/>
                </a:lnTo>
                <a:lnTo>
                  <a:pt x="4512" y="7667"/>
                </a:lnTo>
                <a:lnTo>
                  <a:pt x="4366" y="7374"/>
                </a:lnTo>
                <a:lnTo>
                  <a:pt x="4182" y="7117"/>
                </a:lnTo>
                <a:lnTo>
                  <a:pt x="4146" y="708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767" name="Google Shape;767;p15"/>
          <p:cNvSpPr/>
          <p:nvPr/>
        </p:nvSpPr>
        <p:spPr>
          <a:xfrm>
            <a:off x="2704" y="4900231"/>
            <a:ext cx="180033" cy="373539"/>
          </a:xfrm>
          <a:custGeom>
            <a:avLst/>
            <a:gdLst/>
            <a:ahLst/>
            <a:cxnLst/>
            <a:rect l="l" t="t" r="r" b="b"/>
            <a:pathLst>
              <a:path w="6347" h="13169" extrusionOk="0">
                <a:moveTo>
                  <a:pt x="588" y="330"/>
                </a:moveTo>
                <a:lnTo>
                  <a:pt x="808" y="367"/>
                </a:lnTo>
                <a:lnTo>
                  <a:pt x="1028" y="440"/>
                </a:lnTo>
                <a:lnTo>
                  <a:pt x="1211" y="550"/>
                </a:lnTo>
                <a:lnTo>
                  <a:pt x="1395" y="734"/>
                </a:lnTo>
                <a:lnTo>
                  <a:pt x="1578" y="917"/>
                </a:lnTo>
                <a:lnTo>
                  <a:pt x="1688" y="1101"/>
                </a:lnTo>
                <a:lnTo>
                  <a:pt x="1798" y="1321"/>
                </a:lnTo>
                <a:lnTo>
                  <a:pt x="1908" y="1541"/>
                </a:lnTo>
                <a:lnTo>
                  <a:pt x="1982" y="1761"/>
                </a:lnTo>
                <a:lnTo>
                  <a:pt x="2018" y="2018"/>
                </a:lnTo>
                <a:lnTo>
                  <a:pt x="2018" y="2458"/>
                </a:lnTo>
                <a:lnTo>
                  <a:pt x="2018" y="2495"/>
                </a:lnTo>
                <a:lnTo>
                  <a:pt x="1982" y="2421"/>
                </a:lnTo>
                <a:lnTo>
                  <a:pt x="1762" y="1944"/>
                </a:lnTo>
                <a:lnTo>
                  <a:pt x="1615" y="1724"/>
                </a:lnTo>
                <a:lnTo>
                  <a:pt x="1432" y="1504"/>
                </a:lnTo>
                <a:lnTo>
                  <a:pt x="1395" y="1467"/>
                </a:lnTo>
                <a:lnTo>
                  <a:pt x="1322" y="1467"/>
                </a:lnTo>
                <a:lnTo>
                  <a:pt x="1285" y="1504"/>
                </a:lnTo>
                <a:lnTo>
                  <a:pt x="1285" y="1578"/>
                </a:lnTo>
                <a:lnTo>
                  <a:pt x="1322" y="1834"/>
                </a:lnTo>
                <a:lnTo>
                  <a:pt x="1395" y="2128"/>
                </a:lnTo>
                <a:lnTo>
                  <a:pt x="1615" y="2641"/>
                </a:lnTo>
                <a:lnTo>
                  <a:pt x="1725" y="2935"/>
                </a:lnTo>
                <a:lnTo>
                  <a:pt x="1615" y="2861"/>
                </a:lnTo>
                <a:lnTo>
                  <a:pt x="1468" y="2715"/>
                </a:lnTo>
                <a:lnTo>
                  <a:pt x="1248" y="2348"/>
                </a:lnTo>
                <a:lnTo>
                  <a:pt x="1065" y="1981"/>
                </a:lnTo>
                <a:lnTo>
                  <a:pt x="955" y="1724"/>
                </a:lnTo>
                <a:lnTo>
                  <a:pt x="845" y="1394"/>
                </a:lnTo>
                <a:lnTo>
                  <a:pt x="735" y="1027"/>
                </a:lnTo>
                <a:lnTo>
                  <a:pt x="661" y="697"/>
                </a:lnTo>
                <a:lnTo>
                  <a:pt x="588" y="330"/>
                </a:lnTo>
                <a:close/>
                <a:moveTo>
                  <a:pt x="3706" y="2825"/>
                </a:moveTo>
                <a:lnTo>
                  <a:pt x="3926" y="2861"/>
                </a:lnTo>
                <a:lnTo>
                  <a:pt x="4109" y="2935"/>
                </a:lnTo>
                <a:lnTo>
                  <a:pt x="4733" y="3118"/>
                </a:lnTo>
                <a:lnTo>
                  <a:pt x="4990" y="3228"/>
                </a:lnTo>
                <a:lnTo>
                  <a:pt x="5283" y="3375"/>
                </a:lnTo>
                <a:lnTo>
                  <a:pt x="5503" y="3522"/>
                </a:lnTo>
                <a:lnTo>
                  <a:pt x="5687" y="3668"/>
                </a:lnTo>
                <a:lnTo>
                  <a:pt x="5687" y="3668"/>
                </a:lnTo>
                <a:lnTo>
                  <a:pt x="5540" y="3632"/>
                </a:lnTo>
                <a:lnTo>
                  <a:pt x="5467" y="3632"/>
                </a:lnTo>
                <a:lnTo>
                  <a:pt x="5393" y="3705"/>
                </a:lnTo>
                <a:lnTo>
                  <a:pt x="5356" y="3778"/>
                </a:lnTo>
                <a:lnTo>
                  <a:pt x="5393" y="3888"/>
                </a:lnTo>
                <a:lnTo>
                  <a:pt x="5026" y="4035"/>
                </a:lnTo>
                <a:lnTo>
                  <a:pt x="4660" y="4109"/>
                </a:lnTo>
                <a:lnTo>
                  <a:pt x="4293" y="4182"/>
                </a:lnTo>
                <a:lnTo>
                  <a:pt x="3889" y="4182"/>
                </a:lnTo>
                <a:lnTo>
                  <a:pt x="3449" y="4109"/>
                </a:lnTo>
                <a:lnTo>
                  <a:pt x="3046" y="3999"/>
                </a:lnTo>
                <a:lnTo>
                  <a:pt x="2862" y="3925"/>
                </a:lnTo>
                <a:lnTo>
                  <a:pt x="2642" y="3815"/>
                </a:lnTo>
                <a:lnTo>
                  <a:pt x="2459" y="3668"/>
                </a:lnTo>
                <a:lnTo>
                  <a:pt x="2349" y="3595"/>
                </a:lnTo>
                <a:lnTo>
                  <a:pt x="2312" y="3522"/>
                </a:lnTo>
                <a:lnTo>
                  <a:pt x="2532" y="3668"/>
                </a:lnTo>
                <a:lnTo>
                  <a:pt x="2789" y="3815"/>
                </a:lnTo>
                <a:lnTo>
                  <a:pt x="3046" y="3888"/>
                </a:lnTo>
                <a:lnTo>
                  <a:pt x="3339" y="3999"/>
                </a:lnTo>
                <a:lnTo>
                  <a:pt x="3596" y="4035"/>
                </a:lnTo>
                <a:lnTo>
                  <a:pt x="3889" y="4109"/>
                </a:lnTo>
                <a:lnTo>
                  <a:pt x="4073" y="4109"/>
                </a:lnTo>
                <a:lnTo>
                  <a:pt x="4183" y="4072"/>
                </a:lnTo>
                <a:lnTo>
                  <a:pt x="4329" y="4035"/>
                </a:lnTo>
                <a:lnTo>
                  <a:pt x="4439" y="3962"/>
                </a:lnTo>
                <a:lnTo>
                  <a:pt x="4476" y="3888"/>
                </a:lnTo>
                <a:lnTo>
                  <a:pt x="4439" y="3778"/>
                </a:lnTo>
                <a:lnTo>
                  <a:pt x="4329" y="3705"/>
                </a:lnTo>
                <a:lnTo>
                  <a:pt x="4219" y="3632"/>
                </a:lnTo>
                <a:lnTo>
                  <a:pt x="3963" y="3595"/>
                </a:lnTo>
                <a:lnTo>
                  <a:pt x="3706" y="3558"/>
                </a:lnTo>
                <a:lnTo>
                  <a:pt x="3449" y="3522"/>
                </a:lnTo>
                <a:lnTo>
                  <a:pt x="2715" y="3338"/>
                </a:lnTo>
                <a:lnTo>
                  <a:pt x="2862" y="3228"/>
                </a:lnTo>
                <a:lnTo>
                  <a:pt x="3082" y="3081"/>
                </a:lnTo>
                <a:lnTo>
                  <a:pt x="3302" y="2935"/>
                </a:lnTo>
                <a:lnTo>
                  <a:pt x="3486" y="2861"/>
                </a:lnTo>
                <a:lnTo>
                  <a:pt x="3706" y="2825"/>
                </a:lnTo>
                <a:close/>
                <a:moveTo>
                  <a:pt x="1285" y="5686"/>
                </a:moveTo>
                <a:lnTo>
                  <a:pt x="1725" y="5723"/>
                </a:lnTo>
                <a:lnTo>
                  <a:pt x="1762" y="5723"/>
                </a:lnTo>
                <a:lnTo>
                  <a:pt x="1835" y="5869"/>
                </a:lnTo>
                <a:lnTo>
                  <a:pt x="1908" y="5943"/>
                </a:lnTo>
                <a:lnTo>
                  <a:pt x="2018" y="5943"/>
                </a:lnTo>
                <a:lnTo>
                  <a:pt x="2129" y="5869"/>
                </a:lnTo>
                <a:lnTo>
                  <a:pt x="2165" y="5759"/>
                </a:lnTo>
                <a:lnTo>
                  <a:pt x="2642" y="5796"/>
                </a:lnTo>
                <a:lnTo>
                  <a:pt x="3082" y="5796"/>
                </a:lnTo>
                <a:lnTo>
                  <a:pt x="3339" y="5833"/>
                </a:lnTo>
                <a:lnTo>
                  <a:pt x="3522" y="5869"/>
                </a:lnTo>
                <a:lnTo>
                  <a:pt x="3522" y="6016"/>
                </a:lnTo>
                <a:lnTo>
                  <a:pt x="3376" y="5979"/>
                </a:lnTo>
                <a:lnTo>
                  <a:pt x="3266" y="6016"/>
                </a:lnTo>
                <a:lnTo>
                  <a:pt x="3119" y="6089"/>
                </a:lnTo>
                <a:lnTo>
                  <a:pt x="3082" y="6163"/>
                </a:lnTo>
                <a:lnTo>
                  <a:pt x="3082" y="6236"/>
                </a:lnTo>
                <a:lnTo>
                  <a:pt x="2752" y="6236"/>
                </a:lnTo>
                <a:lnTo>
                  <a:pt x="1322" y="6163"/>
                </a:lnTo>
                <a:lnTo>
                  <a:pt x="808" y="6089"/>
                </a:lnTo>
                <a:lnTo>
                  <a:pt x="515" y="6053"/>
                </a:lnTo>
                <a:lnTo>
                  <a:pt x="258" y="6089"/>
                </a:lnTo>
                <a:lnTo>
                  <a:pt x="368" y="5943"/>
                </a:lnTo>
                <a:lnTo>
                  <a:pt x="515" y="5833"/>
                </a:lnTo>
                <a:lnTo>
                  <a:pt x="661" y="5723"/>
                </a:lnTo>
                <a:lnTo>
                  <a:pt x="808" y="5686"/>
                </a:lnTo>
                <a:close/>
                <a:moveTo>
                  <a:pt x="2239" y="6676"/>
                </a:moveTo>
                <a:lnTo>
                  <a:pt x="3009" y="6713"/>
                </a:lnTo>
                <a:lnTo>
                  <a:pt x="3156" y="6750"/>
                </a:lnTo>
                <a:lnTo>
                  <a:pt x="3156" y="7997"/>
                </a:lnTo>
                <a:lnTo>
                  <a:pt x="3119" y="9244"/>
                </a:lnTo>
                <a:lnTo>
                  <a:pt x="2422" y="9354"/>
                </a:lnTo>
                <a:lnTo>
                  <a:pt x="2422" y="8951"/>
                </a:lnTo>
                <a:lnTo>
                  <a:pt x="2312" y="7630"/>
                </a:lnTo>
                <a:lnTo>
                  <a:pt x="2275" y="6933"/>
                </a:lnTo>
                <a:lnTo>
                  <a:pt x="2239" y="6676"/>
                </a:lnTo>
                <a:close/>
                <a:moveTo>
                  <a:pt x="1065" y="6566"/>
                </a:moveTo>
                <a:lnTo>
                  <a:pt x="1872" y="6676"/>
                </a:lnTo>
                <a:lnTo>
                  <a:pt x="1835" y="6786"/>
                </a:lnTo>
                <a:lnTo>
                  <a:pt x="1835" y="6933"/>
                </a:lnTo>
                <a:lnTo>
                  <a:pt x="1872" y="7226"/>
                </a:lnTo>
                <a:lnTo>
                  <a:pt x="1945" y="8804"/>
                </a:lnTo>
                <a:lnTo>
                  <a:pt x="1982" y="9391"/>
                </a:lnTo>
                <a:lnTo>
                  <a:pt x="1542" y="9391"/>
                </a:lnTo>
                <a:lnTo>
                  <a:pt x="1101" y="9427"/>
                </a:lnTo>
                <a:lnTo>
                  <a:pt x="1028" y="8254"/>
                </a:lnTo>
                <a:lnTo>
                  <a:pt x="955" y="7410"/>
                </a:lnTo>
                <a:lnTo>
                  <a:pt x="918" y="6970"/>
                </a:lnTo>
                <a:lnTo>
                  <a:pt x="808" y="6566"/>
                </a:lnTo>
                <a:close/>
                <a:moveTo>
                  <a:pt x="3082" y="9721"/>
                </a:moveTo>
                <a:lnTo>
                  <a:pt x="3009" y="10454"/>
                </a:lnTo>
                <a:lnTo>
                  <a:pt x="2972" y="10454"/>
                </a:lnTo>
                <a:lnTo>
                  <a:pt x="2862" y="10418"/>
                </a:lnTo>
                <a:lnTo>
                  <a:pt x="2752" y="10418"/>
                </a:lnTo>
                <a:lnTo>
                  <a:pt x="2605" y="10454"/>
                </a:lnTo>
                <a:lnTo>
                  <a:pt x="2495" y="10528"/>
                </a:lnTo>
                <a:lnTo>
                  <a:pt x="2495" y="10418"/>
                </a:lnTo>
                <a:lnTo>
                  <a:pt x="2459" y="9831"/>
                </a:lnTo>
                <a:lnTo>
                  <a:pt x="2789" y="9794"/>
                </a:lnTo>
                <a:lnTo>
                  <a:pt x="3082" y="9721"/>
                </a:lnTo>
                <a:close/>
                <a:moveTo>
                  <a:pt x="1138" y="9758"/>
                </a:moveTo>
                <a:lnTo>
                  <a:pt x="1358" y="9831"/>
                </a:lnTo>
                <a:lnTo>
                  <a:pt x="1542" y="9831"/>
                </a:lnTo>
                <a:lnTo>
                  <a:pt x="1982" y="9868"/>
                </a:lnTo>
                <a:lnTo>
                  <a:pt x="2018" y="10088"/>
                </a:lnTo>
                <a:lnTo>
                  <a:pt x="1982" y="10124"/>
                </a:lnTo>
                <a:lnTo>
                  <a:pt x="1688" y="10088"/>
                </a:lnTo>
                <a:lnTo>
                  <a:pt x="1615" y="10124"/>
                </a:lnTo>
                <a:lnTo>
                  <a:pt x="1542" y="10161"/>
                </a:lnTo>
                <a:lnTo>
                  <a:pt x="1542" y="10234"/>
                </a:lnTo>
                <a:lnTo>
                  <a:pt x="1578" y="10308"/>
                </a:lnTo>
                <a:lnTo>
                  <a:pt x="1725" y="10454"/>
                </a:lnTo>
                <a:lnTo>
                  <a:pt x="1945" y="10491"/>
                </a:lnTo>
                <a:lnTo>
                  <a:pt x="2018" y="10491"/>
                </a:lnTo>
                <a:lnTo>
                  <a:pt x="2018" y="10748"/>
                </a:lnTo>
                <a:lnTo>
                  <a:pt x="1798" y="10785"/>
                </a:lnTo>
                <a:lnTo>
                  <a:pt x="1798" y="10748"/>
                </a:lnTo>
                <a:lnTo>
                  <a:pt x="1762" y="10748"/>
                </a:lnTo>
                <a:lnTo>
                  <a:pt x="1688" y="10785"/>
                </a:lnTo>
                <a:lnTo>
                  <a:pt x="1615" y="10821"/>
                </a:lnTo>
                <a:lnTo>
                  <a:pt x="1542" y="10895"/>
                </a:lnTo>
                <a:lnTo>
                  <a:pt x="1505" y="11005"/>
                </a:lnTo>
                <a:lnTo>
                  <a:pt x="1542" y="11078"/>
                </a:lnTo>
                <a:lnTo>
                  <a:pt x="1652" y="11151"/>
                </a:lnTo>
                <a:lnTo>
                  <a:pt x="2055" y="11151"/>
                </a:lnTo>
                <a:lnTo>
                  <a:pt x="2129" y="11408"/>
                </a:lnTo>
                <a:lnTo>
                  <a:pt x="2239" y="11592"/>
                </a:lnTo>
                <a:lnTo>
                  <a:pt x="2275" y="11628"/>
                </a:lnTo>
                <a:lnTo>
                  <a:pt x="2349" y="11628"/>
                </a:lnTo>
                <a:lnTo>
                  <a:pt x="2422" y="11592"/>
                </a:lnTo>
                <a:lnTo>
                  <a:pt x="2459" y="11555"/>
                </a:lnTo>
                <a:lnTo>
                  <a:pt x="2532" y="11371"/>
                </a:lnTo>
                <a:lnTo>
                  <a:pt x="2569" y="11188"/>
                </a:lnTo>
                <a:lnTo>
                  <a:pt x="2569" y="11005"/>
                </a:lnTo>
                <a:lnTo>
                  <a:pt x="2532" y="10785"/>
                </a:lnTo>
                <a:lnTo>
                  <a:pt x="2679" y="10821"/>
                </a:lnTo>
                <a:lnTo>
                  <a:pt x="3009" y="10821"/>
                </a:lnTo>
                <a:lnTo>
                  <a:pt x="2936" y="11408"/>
                </a:lnTo>
                <a:lnTo>
                  <a:pt x="2862" y="11812"/>
                </a:lnTo>
                <a:lnTo>
                  <a:pt x="2825" y="11995"/>
                </a:lnTo>
                <a:lnTo>
                  <a:pt x="2752" y="12178"/>
                </a:lnTo>
                <a:lnTo>
                  <a:pt x="2642" y="12362"/>
                </a:lnTo>
                <a:lnTo>
                  <a:pt x="2532" y="12472"/>
                </a:lnTo>
                <a:lnTo>
                  <a:pt x="2349" y="12582"/>
                </a:lnTo>
                <a:lnTo>
                  <a:pt x="2129" y="12619"/>
                </a:lnTo>
                <a:lnTo>
                  <a:pt x="1945" y="12619"/>
                </a:lnTo>
                <a:lnTo>
                  <a:pt x="1798" y="12582"/>
                </a:lnTo>
                <a:lnTo>
                  <a:pt x="1652" y="12472"/>
                </a:lnTo>
                <a:lnTo>
                  <a:pt x="1505" y="12362"/>
                </a:lnTo>
                <a:lnTo>
                  <a:pt x="1432" y="12215"/>
                </a:lnTo>
                <a:lnTo>
                  <a:pt x="1322" y="12068"/>
                </a:lnTo>
                <a:lnTo>
                  <a:pt x="1211" y="11738"/>
                </a:lnTo>
                <a:lnTo>
                  <a:pt x="1138" y="11335"/>
                </a:lnTo>
                <a:lnTo>
                  <a:pt x="1138" y="10858"/>
                </a:lnTo>
                <a:lnTo>
                  <a:pt x="1138" y="10014"/>
                </a:lnTo>
                <a:lnTo>
                  <a:pt x="1138" y="9758"/>
                </a:lnTo>
                <a:close/>
                <a:moveTo>
                  <a:pt x="625" y="0"/>
                </a:moveTo>
                <a:lnTo>
                  <a:pt x="478" y="37"/>
                </a:lnTo>
                <a:lnTo>
                  <a:pt x="331" y="110"/>
                </a:lnTo>
                <a:lnTo>
                  <a:pt x="294" y="184"/>
                </a:lnTo>
                <a:lnTo>
                  <a:pt x="294" y="220"/>
                </a:lnTo>
                <a:lnTo>
                  <a:pt x="294" y="294"/>
                </a:lnTo>
                <a:lnTo>
                  <a:pt x="331" y="330"/>
                </a:lnTo>
                <a:lnTo>
                  <a:pt x="294" y="587"/>
                </a:lnTo>
                <a:lnTo>
                  <a:pt x="294" y="844"/>
                </a:lnTo>
                <a:lnTo>
                  <a:pt x="331" y="1101"/>
                </a:lnTo>
                <a:lnTo>
                  <a:pt x="368" y="1321"/>
                </a:lnTo>
                <a:lnTo>
                  <a:pt x="551" y="1834"/>
                </a:lnTo>
                <a:lnTo>
                  <a:pt x="735" y="2274"/>
                </a:lnTo>
                <a:lnTo>
                  <a:pt x="918" y="2641"/>
                </a:lnTo>
                <a:lnTo>
                  <a:pt x="1175" y="3008"/>
                </a:lnTo>
                <a:lnTo>
                  <a:pt x="1322" y="3155"/>
                </a:lnTo>
                <a:lnTo>
                  <a:pt x="1505" y="3265"/>
                </a:lnTo>
                <a:lnTo>
                  <a:pt x="1652" y="3375"/>
                </a:lnTo>
                <a:lnTo>
                  <a:pt x="1872" y="3375"/>
                </a:lnTo>
                <a:lnTo>
                  <a:pt x="1798" y="3815"/>
                </a:lnTo>
                <a:lnTo>
                  <a:pt x="1725" y="4365"/>
                </a:lnTo>
                <a:lnTo>
                  <a:pt x="1725" y="4659"/>
                </a:lnTo>
                <a:lnTo>
                  <a:pt x="1762" y="4806"/>
                </a:lnTo>
                <a:lnTo>
                  <a:pt x="1798" y="4916"/>
                </a:lnTo>
                <a:lnTo>
                  <a:pt x="1762" y="5319"/>
                </a:lnTo>
                <a:lnTo>
                  <a:pt x="1615" y="5319"/>
                </a:lnTo>
                <a:lnTo>
                  <a:pt x="1138" y="5282"/>
                </a:lnTo>
                <a:lnTo>
                  <a:pt x="918" y="5246"/>
                </a:lnTo>
                <a:lnTo>
                  <a:pt x="698" y="5282"/>
                </a:lnTo>
                <a:lnTo>
                  <a:pt x="404" y="5392"/>
                </a:lnTo>
                <a:lnTo>
                  <a:pt x="294" y="5466"/>
                </a:lnTo>
                <a:lnTo>
                  <a:pt x="184" y="5576"/>
                </a:lnTo>
                <a:lnTo>
                  <a:pt x="111" y="5686"/>
                </a:lnTo>
                <a:lnTo>
                  <a:pt x="74" y="5796"/>
                </a:lnTo>
                <a:lnTo>
                  <a:pt x="38" y="5943"/>
                </a:lnTo>
                <a:lnTo>
                  <a:pt x="1" y="6089"/>
                </a:lnTo>
                <a:lnTo>
                  <a:pt x="38" y="6163"/>
                </a:lnTo>
                <a:lnTo>
                  <a:pt x="111" y="6199"/>
                </a:lnTo>
                <a:lnTo>
                  <a:pt x="38" y="6273"/>
                </a:lnTo>
                <a:lnTo>
                  <a:pt x="38" y="6346"/>
                </a:lnTo>
                <a:lnTo>
                  <a:pt x="38" y="6456"/>
                </a:lnTo>
                <a:lnTo>
                  <a:pt x="111" y="6530"/>
                </a:lnTo>
                <a:lnTo>
                  <a:pt x="184" y="6566"/>
                </a:lnTo>
                <a:lnTo>
                  <a:pt x="294" y="6566"/>
                </a:lnTo>
                <a:lnTo>
                  <a:pt x="368" y="6493"/>
                </a:lnTo>
                <a:lnTo>
                  <a:pt x="441" y="6493"/>
                </a:lnTo>
                <a:lnTo>
                  <a:pt x="441" y="6530"/>
                </a:lnTo>
                <a:lnTo>
                  <a:pt x="441" y="6786"/>
                </a:lnTo>
                <a:lnTo>
                  <a:pt x="441" y="7080"/>
                </a:lnTo>
                <a:lnTo>
                  <a:pt x="515" y="7593"/>
                </a:lnTo>
                <a:lnTo>
                  <a:pt x="588" y="8657"/>
                </a:lnTo>
                <a:lnTo>
                  <a:pt x="625" y="9721"/>
                </a:lnTo>
                <a:lnTo>
                  <a:pt x="625" y="10785"/>
                </a:lnTo>
                <a:lnTo>
                  <a:pt x="661" y="11225"/>
                </a:lnTo>
                <a:lnTo>
                  <a:pt x="698" y="11665"/>
                </a:lnTo>
                <a:lnTo>
                  <a:pt x="808" y="12105"/>
                </a:lnTo>
                <a:lnTo>
                  <a:pt x="881" y="12289"/>
                </a:lnTo>
                <a:lnTo>
                  <a:pt x="991" y="12509"/>
                </a:lnTo>
                <a:lnTo>
                  <a:pt x="1065" y="12655"/>
                </a:lnTo>
                <a:lnTo>
                  <a:pt x="1175" y="12765"/>
                </a:lnTo>
                <a:lnTo>
                  <a:pt x="1322" y="12912"/>
                </a:lnTo>
                <a:lnTo>
                  <a:pt x="1468" y="12985"/>
                </a:lnTo>
                <a:lnTo>
                  <a:pt x="1615" y="13059"/>
                </a:lnTo>
                <a:lnTo>
                  <a:pt x="1798" y="13096"/>
                </a:lnTo>
                <a:lnTo>
                  <a:pt x="1945" y="13132"/>
                </a:lnTo>
                <a:lnTo>
                  <a:pt x="2129" y="13169"/>
                </a:lnTo>
                <a:lnTo>
                  <a:pt x="2349" y="13132"/>
                </a:lnTo>
                <a:lnTo>
                  <a:pt x="2569" y="13096"/>
                </a:lnTo>
                <a:lnTo>
                  <a:pt x="2752" y="12985"/>
                </a:lnTo>
                <a:lnTo>
                  <a:pt x="2899" y="12875"/>
                </a:lnTo>
                <a:lnTo>
                  <a:pt x="3009" y="12765"/>
                </a:lnTo>
                <a:lnTo>
                  <a:pt x="3119" y="12582"/>
                </a:lnTo>
                <a:lnTo>
                  <a:pt x="3302" y="12215"/>
                </a:lnTo>
                <a:lnTo>
                  <a:pt x="3412" y="11812"/>
                </a:lnTo>
                <a:lnTo>
                  <a:pt x="3449" y="11408"/>
                </a:lnTo>
                <a:lnTo>
                  <a:pt x="3522" y="10601"/>
                </a:lnTo>
                <a:lnTo>
                  <a:pt x="3632" y="9647"/>
                </a:lnTo>
                <a:lnTo>
                  <a:pt x="3669" y="8657"/>
                </a:lnTo>
                <a:lnTo>
                  <a:pt x="3669" y="7667"/>
                </a:lnTo>
                <a:lnTo>
                  <a:pt x="3669" y="6676"/>
                </a:lnTo>
                <a:lnTo>
                  <a:pt x="3743" y="6603"/>
                </a:lnTo>
                <a:lnTo>
                  <a:pt x="3779" y="6530"/>
                </a:lnTo>
                <a:lnTo>
                  <a:pt x="3779" y="6456"/>
                </a:lnTo>
                <a:lnTo>
                  <a:pt x="3889" y="6273"/>
                </a:lnTo>
                <a:lnTo>
                  <a:pt x="3963" y="6053"/>
                </a:lnTo>
                <a:lnTo>
                  <a:pt x="3999" y="5833"/>
                </a:lnTo>
                <a:lnTo>
                  <a:pt x="3963" y="5723"/>
                </a:lnTo>
                <a:lnTo>
                  <a:pt x="3926" y="5612"/>
                </a:lnTo>
                <a:lnTo>
                  <a:pt x="3816" y="5502"/>
                </a:lnTo>
                <a:lnTo>
                  <a:pt x="3669" y="5429"/>
                </a:lnTo>
                <a:lnTo>
                  <a:pt x="3486" y="5392"/>
                </a:lnTo>
                <a:lnTo>
                  <a:pt x="3266" y="5356"/>
                </a:lnTo>
                <a:lnTo>
                  <a:pt x="2532" y="5356"/>
                </a:lnTo>
                <a:lnTo>
                  <a:pt x="2165" y="5319"/>
                </a:lnTo>
                <a:lnTo>
                  <a:pt x="2092" y="4806"/>
                </a:lnTo>
                <a:lnTo>
                  <a:pt x="2165" y="4585"/>
                </a:lnTo>
                <a:lnTo>
                  <a:pt x="2165" y="4365"/>
                </a:lnTo>
                <a:lnTo>
                  <a:pt x="2202" y="3962"/>
                </a:lnTo>
                <a:lnTo>
                  <a:pt x="2459" y="4145"/>
                </a:lnTo>
                <a:lnTo>
                  <a:pt x="2715" y="4292"/>
                </a:lnTo>
                <a:lnTo>
                  <a:pt x="2972" y="4402"/>
                </a:lnTo>
                <a:lnTo>
                  <a:pt x="3266" y="4475"/>
                </a:lnTo>
                <a:lnTo>
                  <a:pt x="3522" y="4549"/>
                </a:lnTo>
                <a:lnTo>
                  <a:pt x="3816" y="4585"/>
                </a:lnTo>
                <a:lnTo>
                  <a:pt x="4403" y="4585"/>
                </a:lnTo>
                <a:lnTo>
                  <a:pt x="4660" y="4549"/>
                </a:lnTo>
                <a:lnTo>
                  <a:pt x="4953" y="4475"/>
                </a:lnTo>
                <a:lnTo>
                  <a:pt x="5210" y="4402"/>
                </a:lnTo>
                <a:lnTo>
                  <a:pt x="5503" y="4292"/>
                </a:lnTo>
                <a:lnTo>
                  <a:pt x="5760" y="4182"/>
                </a:lnTo>
                <a:lnTo>
                  <a:pt x="5833" y="4109"/>
                </a:lnTo>
                <a:lnTo>
                  <a:pt x="5833" y="3999"/>
                </a:lnTo>
                <a:lnTo>
                  <a:pt x="5833" y="3888"/>
                </a:lnTo>
                <a:lnTo>
                  <a:pt x="5797" y="3778"/>
                </a:lnTo>
                <a:lnTo>
                  <a:pt x="5797" y="3778"/>
                </a:lnTo>
                <a:lnTo>
                  <a:pt x="5833" y="3815"/>
                </a:lnTo>
                <a:lnTo>
                  <a:pt x="5980" y="3962"/>
                </a:lnTo>
                <a:lnTo>
                  <a:pt x="6053" y="3999"/>
                </a:lnTo>
                <a:lnTo>
                  <a:pt x="6200" y="4035"/>
                </a:lnTo>
                <a:lnTo>
                  <a:pt x="6237" y="4035"/>
                </a:lnTo>
                <a:lnTo>
                  <a:pt x="6274" y="3999"/>
                </a:lnTo>
                <a:lnTo>
                  <a:pt x="6347" y="3888"/>
                </a:lnTo>
                <a:lnTo>
                  <a:pt x="6310" y="3742"/>
                </a:lnTo>
                <a:lnTo>
                  <a:pt x="6274" y="3632"/>
                </a:lnTo>
                <a:lnTo>
                  <a:pt x="6200" y="3522"/>
                </a:lnTo>
                <a:lnTo>
                  <a:pt x="6090" y="3375"/>
                </a:lnTo>
                <a:lnTo>
                  <a:pt x="5833" y="3192"/>
                </a:lnTo>
                <a:lnTo>
                  <a:pt x="5613" y="3045"/>
                </a:lnTo>
                <a:lnTo>
                  <a:pt x="5283" y="2861"/>
                </a:lnTo>
                <a:lnTo>
                  <a:pt x="4953" y="2715"/>
                </a:lnTo>
                <a:lnTo>
                  <a:pt x="4256" y="2495"/>
                </a:lnTo>
                <a:lnTo>
                  <a:pt x="3926" y="2421"/>
                </a:lnTo>
                <a:lnTo>
                  <a:pt x="3596" y="2385"/>
                </a:lnTo>
                <a:lnTo>
                  <a:pt x="3302" y="2458"/>
                </a:lnTo>
                <a:lnTo>
                  <a:pt x="2972" y="2605"/>
                </a:lnTo>
                <a:lnTo>
                  <a:pt x="2679" y="2788"/>
                </a:lnTo>
                <a:lnTo>
                  <a:pt x="2349" y="3081"/>
                </a:lnTo>
                <a:lnTo>
                  <a:pt x="2349" y="3045"/>
                </a:lnTo>
                <a:lnTo>
                  <a:pt x="2385" y="2788"/>
                </a:lnTo>
                <a:lnTo>
                  <a:pt x="2459" y="2568"/>
                </a:lnTo>
                <a:lnTo>
                  <a:pt x="2495" y="2458"/>
                </a:lnTo>
                <a:lnTo>
                  <a:pt x="2495" y="2311"/>
                </a:lnTo>
                <a:lnTo>
                  <a:pt x="2495" y="2201"/>
                </a:lnTo>
                <a:lnTo>
                  <a:pt x="2422" y="2128"/>
                </a:lnTo>
                <a:lnTo>
                  <a:pt x="2385" y="1871"/>
                </a:lnTo>
                <a:lnTo>
                  <a:pt x="2312" y="1614"/>
                </a:lnTo>
                <a:lnTo>
                  <a:pt x="2129" y="1137"/>
                </a:lnTo>
                <a:lnTo>
                  <a:pt x="2018" y="917"/>
                </a:lnTo>
                <a:lnTo>
                  <a:pt x="1835" y="661"/>
                </a:lnTo>
                <a:lnTo>
                  <a:pt x="1652" y="440"/>
                </a:lnTo>
                <a:lnTo>
                  <a:pt x="1395" y="220"/>
                </a:lnTo>
                <a:lnTo>
                  <a:pt x="1138" y="74"/>
                </a:lnTo>
                <a:lnTo>
                  <a:pt x="881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768" name="Google Shape;768;p15"/>
          <p:cNvSpPr/>
          <p:nvPr/>
        </p:nvSpPr>
        <p:spPr>
          <a:xfrm rot="1920548">
            <a:off x="2436125" y="4658174"/>
            <a:ext cx="501522" cy="425557"/>
          </a:xfrm>
          <a:custGeom>
            <a:avLst/>
            <a:gdLst/>
            <a:ahLst/>
            <a:cxnLst/>
            <a:rect l="l" t="t" r="r" b="b"/>
            <a:pathLst>
              <a:path w="17681" h="15004" extrusionOk="0">
                <a:moveTo>
                  <a:pt x="6823" y="1981"/>
                </a:moveTo>
                <a:lnTo>
                  <a:pt x="6676" y="2018"/>
                </a:lnTo>
                <a:lnTo>
                  <a:pt x="6566" y="2055"/>
                </a:lnTo>
                <a:lnTo>
                  <a:pt x="6493" y="2201"/>
                </a:lnTo>
                <a:lnTo>
                  <a:pt x="6420" y="2385"/>
                </a:lnTo>
                <a:lnTo>
                  <a:pt x="6383" y="2531"/>
                </a:lnTo>
                <a:lnTo>
                  <a:pt x="6383" y="2641"/>
                </a:lnTo>
                <a:lnTo>
                  <a:pt x="6420" y="2752"/>
                </a:lnTo>
                <a:lnTo>
                  <a:pt x="6493" y="2825"/>
                </a:lnTo>
                <a:lnTo>
                  <a:pt x="6566" y="2862"/>
                </a:lnTo>
                <a:lnTo>
                  <a:pt x="6713" y="2862"/>
                </a:lnTo>
                <a:lnTo>
                  <a:pt x="6860" y="2825"/>
                </a:lnTo>
                <a:lnTo>
                  <a:pt x="6933" y="2752"/>
                </a:lnTo>
                <a:lnTo>
                  <a:pt x="7006" y="2641"/>
                </a:lnTo>
                <a:lnTo>
                  <a:pt x="7080" y="2531"/>
                </a:lnTo>
                <a:lnTo>
                  <a:pt x="7080" y="2421"/>
                </a:lnTo>
                <a:lnTo>
                  <a:pt x="7080" y="2275"/>
                </a:lnTo>
                <a:lnTo>
                  <a:pt x="7006" y="2165"/>
                </a:lnTo>
                <a:lnTo>
                  <a:pt x="6933" y="2055"/>
                </a:lnTo>
                <a:lnTo>
                  <a:pt x="6823" y="1981"/>
                </a:lnTo>
                <a:close/>
                <a:moveTo>
                  <a:pt x="5282" y="2641"/>
                </a:moveTo>
                <a:lnTo>
                  <a:pt x="5209" y="2678"/>
                </a:lnTo>
                <a:lnTo>
                  <a:pt x="5136" y="2715"/>
                </a:lnTo>
                <a:lnTo>
                  <a:pt x="5062" y="2788"/>
                </a:lnTo>
                <a:lnTo>
                  <a:pt x="5062" y="2898"/>
                </a:lnTo>
                <a:lnTo>
                  <a:pt x="5062" y="2935"/>
                </a:lnTo>
                <a:lnTo>
                  <a:pt x="4989" y="2972"/>
                </a:lnTo>
                <a:lnTo>
                  <a:pt x="4952" y="3045"/>
                </a:lnTo>
                <a:lnTo>
                  <a:pt x="4952" y="3118"/>
                </a:lnTo>
                <a:lnTo>
                  <a:pt x="4952" y="3228"/>
                </a:lnTo>
                <a:lnTo>
                  <a:pt x="5026" y="3338"/>
                </a:lnTo>
                <a:lnTo>
                  <a:pt x="5099" y="3412"/>
                </a:lnTo>
                <a:lnTo>
                  <a:pt x="5319" y="3412"/>
                </a:lnTo>
                <a:lnTo>
                  <a:pt x="5429" y="3338"/>
                </a:lnTo>
                <a:lnTo>
                  <a:pt x="5502" y="3265"/>
                </a:lnTo>
                <a:lnTo>
                  <a:pt x="5576" y="3155"/>
                </a:lnTo>
                <a:lnTo>
                  <a:pt x="5613" y="3008"/>
                </a:lnTo>
                <a:lnTo>
                  <a:pt x="5576" y="2862"/>
                </a:lnTo>
                <a:lnTo>
                  <a:pt x="5502" y="2752"/>
                </a:lnTo>
                <a:lnTo>
                  <a:pt x="5392" y="2678"/>
                </a:lnTo>
                <a:lnTo>
                  <a:pt x="5282" y="2641"/>
                </a:lnTo>
                <a:close/>
                <a:moveTo>
                  <a:pt x="6786" y="3559"/>
                </a:moveTo>
                <a:lnTo>
                  <a:pt x="6640" y="3595"/>
                </a:lnTo>
                <a:lnTo>
                  <a:pt x="6493" y="3705"/>
                </a:lnTo>
                <a:lnTo>
                  <a:pt x="6383" y="3815"/>
                </a:lnTo>
                <a:lnTo>
                  <a:pt x="6309" y="3962"/>
                </a:lnTo>
                <a:lnTo>
                  <a:pt x="6273" y="4109"/>
                </a:lnTo>
                <a:lnTo>
                  <a:pt x="6273" y="4255"/>
                </a:lnTo>
                <a:lnTo>
                  <a:pt x="6273" y="4366"/>
                </a:lnTo>
                <a:lnTo>
                  <a:pt x="6383" y="4439"/>
                </a:lnTo>
                <a:lnTo>
                  <a:pt x="6493" y="4476"/>
                </a:lnTo>
                <a:lnTo>
                  <a:pt x="6603" y="4439"/>
                </a:lnTo>
                <a:lnTo>
                  <a:pt x="6750" y="4329"/>
                </a:lnTo>
                <a:lnTo>
                  <a:pt x="6860" y="4329"/>
                </a:lnTo>
                <a:lnTo>
                  <a:pt x="6970" y="4292"/>
                </a:lnTo>
                <a:lnTo>
                  <a:pt x="7080" y="4182"/>
                </a:lnTo>
                <a:lnTo>
                  <a:pt x="7153" y="4035"/>
                </a:lnTo>
                <a:lnTo>
                  <a:pt x="7153" y="3852"/>
                </a:lnTo>
                <a:lnTo>
                  <a:pt x="7080" y="3705"/>
                </a:lnTo>
                <a:lnTo>
                  <a:pt x="7043" y="3632"/>
                </a:lnTo>
                <a:lnTo>
                  <a:pt x="6970" y="3595"/>
                </a:lnTo>
                <a:lnTo>
                  <a:pt x="6786" y="3559"/>
                </a:lnTo>
                <a:close/>
                <a:moveTo>
                  <a:pt x="4806" y="5979"/>
                </a:moveTo>
                <a:lnTo>
                  <a:pt x="4622" y="6090"/>
                </a:lnTo>
                <a:lnTo>
                  <a:pt x="4439" y="6200"/>
                </a:lnTo>
                <a:lnTo>
                  <a:pt x="4402" y="6236"/>
                </a:lnTo>
                <a:lnTo>
                  <a:pt x="4329" y="6310"/>
                </a:lnTo>
                <a:lnTo>
                  <a:pt x="4255" y="6383"/>
                </a:lnTo>
                <a:lnTo>
                  <a:pt x="4219" y="6493"/>
                </a:lnTo>
                <a:lnTo>
                  <a:pt x="4219" y="6566"/>
                </a:lnTo>
                <a:lnTo>
                  <a:pt x="4255" y="6713"/>
                </a:lnTo>
                <a:lnTo>
                  <a:pt x="4329" y="6860"/>
                </a:lnTo>
                <a:lnTo>
                  <a:pt x="4365" y="6897"/>
                </a:lnTo>
                <a:lnTo>
                  <a:pt x="4475" y="6970"/>
                </a:lnTo>
                <a:lnTo>
                  <a:pt x="4585" y="7007"/>
                </a:lnTo>
                <a:lnTo>
                  <a:pt x="4696" y="7043"/>
                </a:lnTo>
                <a:lnTo>
                  <a:pt x="4842" y="7007"/>
                </a:lnTo>
                <a:lnTo>
                  <a:pt x="4952" y="6970"/>
                </a:lnTo>
                <a:lnTo>
                  <a:pt x="5026" y="6897"/>
                </a:lnTo>
                <a:lnTo>
                  <a:pt x="5209" y="6750"/>
                </a:lnTo>
                <a:lnTo>
                  <a:pt x="5282" y="6640"/>
                </a:lnTo>
                <a:lnTo>
                  <a:pt x="5319" y="6493"/>
                </a:lnTo>
                <a:lnTo>
                  <a:pt x="5356" y="6346"/>
                </a:lnTo>
                <a:lnTo>
                  <a:pt x="5356" y="6236"/>
                </a:lnTo>
                <a:lnTo>
                  <a:pt x="5282" y="6126"/>
                </a:lnTo>
                <a:lnTo>
                  <a:pt x="5209" y="6053"/>
                </a:lnTo>
                <a:lnTo>
                  <a:pt x="5136" y="5979"/>
                </a:lnTo>
                <a:close/>
                <a:moveTo>
                  <a:pt x="4219" y="4916"/>
                </a:moveTo>
                <a:lnTo>
                  <a:pt x="4219" y="5062"/>
                </a:lnTo>
                <a:lnTo>
                  <a:pt x="4255" y="5136"/>
                </a:lnTo>
                <a:lnTo>
                  <a:pt x="4292" y="5173"/>
                </a:lnTo>
                <a:lnTo>
                  <a:pt x="4439" y="5209"/>
                </a:lnTo>
                <a:lnTo>
                  <a:pt x="4549" y="5173"/>
                </a:lnTo>
                <a:lnTo>
                  <a:pt x="4585" y="5136"/>
                </a:lnTo>
                <a:lnTo>
                  <a:pt x="4622" y="5062"/>
                </a:lnTo>
                <a:lnTo>
                  <a:pt x="4659" y="5026"/>
                </a:lnTo>
                <a:lnTo>
                  <a:pt x="4989" y="5136"/>
                </a:lnTo>
                <a:lnTo>
                  <a:pt x="5319" y="5209"/>
                </a:lnTo>
                <a:lnTo>
                  <a:pt x="5392" y="5319"/>
                </a:lnTo>
                <a:lnTo>
                  <a:pt x="5466" y="5429"/>
                </a:lnTo>
                <a:lnTo>
                  <a:pt x="5686" y="5613"/>
                </a:lnTo>
                <a:lnTo>
                  <a:pt x="5869" y="5833"/>
                </a:lnTo>
                <a:lnTo>
                  <a:pt x="5979" y="6053"/>
                </a:lnTo>
                <a:lnTo>
                  <a:pt x="6016" y="6273"/>
                </a:lnTo>
                <a:lnTo>
                  <a:pt x="5979" y="6530"/>
                </a:lnTo>
                <a:lnTo>
                  <a:pt x="5943" y="6676"/>
                </a:lnTo>
                <a:lnTo>
                  <a:pt x="5869" y="6823"/>
                </a:lnTo>
                <a:lnTo>
                  <a:pt x="5686" y="7080"/>
                </a:lnTo>
                <a:lnTo>
                  <a:pt x="5466" y="7227"/>
                </a:lnTo>
                <a:lnTo>
                  <a:pt x="5209" y="7373"/>
                </a:lnTo>
                <a:lnTo>
                  <a:pt x="4916" y="7447"/>
                </a:lnTo>
                <a:lnTo>
                  <a:pt x="4622" y="7483"/>
                </a:lnTo>
                <a:lnTo>
                  <a:pt x="4329" y="7520"/>
                </a:lnTo>
                <a:lnTo>
                  <a:pt x="4035" y="7483"/>
                </a:lnTo>
                <a:lnTo>
                  <a:pt x="3778" y="7447"/>
                </a:lnTo>
                <a:lnTo>
                  <a:pt x="3485" y="7337"/>
                </a:lnTo>
                <a:lnTo>
                  <a:pt x="3338" y="7227"/>
                </a:lnTo>
                <a:lnTo>
                  <a:pt x="3228" y="7080"/>
                </a:lnTo>
                <a:lnTo>
                  <a:pt x="3155" y="6897"/>
                </a:lnTo>
                <a:lnTo>
                  <a:pt x="3118" y="6713"/>
                </a:lnTo>
                <a:lnTo>
                  <a:pt x="3082" y="6383"/>
                </a:lnTo>
                <a:lnTo>
                  <a:pt x="3155" y="6090"/>
                </a:lnTo>
                <a:lnTo>
                  <a:pt x="3228" y="5796"/>
                </a:lnTo>
                <a:lnTo>
                  <a:pt x="3375" y="5539"/>
                </a:lnTo>
                <a:lnTo>
                  <a:pt x="3558" y="5319"/>
                </a:lnTo>
                <a:lnTo>
                  <a:pt x="3742" y="5173"/>
                </a:lnTo>
                <a:lnTo>
                  <a:pt x="3962" y="5026"/>
                </a:lnTo>
                <a:lnTo>
                  <a:pt x="4219" y="4916"/>
                </a:lnTo>
                <a:close/>
                <a:moveTo>
                  <a:pt x="11628" y="7190"/>
                </a:moveTo>
                <a:lnTo>
                  <a:pt x="11958" y="7263"/>
                </a:lnTo>
                <a:lnTo>
                  <a:pt x="12252" y="7263"/>
                </a:lnTo>
                <a:lnTo>
                  <a:pt x="12362" y="7227"/>
                </a:lnTo>
                <a:lnTo>
                  <a:pt x="12435" y="7447"/>
                </a:lnTo>
                <a:lnTo>
                  <a:pt x="12509" y="7704"/>
                </a:lnTo>
                <a:lnTo>
                  <a:pt x="12509" y="7814"/>
                </a:lnTo>
                <a:lnTo>
                  <a:pt x="12472" y="7814"/>
                </a:lnTo>
                <a:lnTo>
                  <a:pt x="12399" y="7850"/>
                </a:lnTo>
                <a:lnTo>
                  <a:pt x="12399" y="7887"/>
                </a:lnTo>
                <a:lnTo>
                  <a:pt x="12252" y="7814"/>
                </a:lnTo>
                <a:lnTo>
                  <a:pt x="11738" y="7557"/>
                </a:lnTo>
                <a:lnTo>
                  <a:pt x="11702" y="7483"/>
                </a:lnTo>
                <a:lnTo>
                  <a:pt x="11628" y="7373"/>
                </a:lnTo>
                <a:lnTo>
                  <a:pt x="11628" y="7190"/>
                </a:lnTo>
                <a:close/>
                <a:moveTo>
                  <a:pt x="4329" y="4402"/>
                </a:moveTo>
                <a:lnTo>
                  <a:pt x="4255" y="4476"/>
                </a:lnTo>
                <a:lnTo>
                  <a:pt x="4035" y="4512"/>
                </a:lnTo>
                <a:lnTo>
                  <a:pt x="3815" y="4622"/>
                </a:lnTo>
                <a:lnTo>
                  <a:pt x="3632" y="4732"/>
                </a:lnTo>
                <a:lnTo>
                  <a:pt x="3448" y="4842"/>
                </a:lnTo>
                <a:lnTo>
                  <a:pt x="3265" y="4989"/>
                </a:lnTo>
                <a:lnTo>
                  <a:pt x="3082" y="5173"/>
                </a:lnTo>
                <a:lnTo>
                  <a:pt x="2971" y="5356"/>
                </a:lnTo>
                <a:lnTo>
                  <a:pt x="2825" y="5576"/>
                </a:lnTo>
                <a:lnTo>
                  <a:pt x="2715" y="5906"/>
                </a:lnTo>
                <a:lnTo>
                  <a:pt x="2641" y="6236"/>
                </a:lnTo>
                <a:lnTo>
                  <a:pt x="2641" y="6603"/>
                </a:lnTo>
                <a:lnTo>
                  <a:pt x="2678" y="6933"/>
                </a:lnTo>
                <a:lnTo>
                  <a:pt x="2825" y="7263"/>
                </a:lnTo>
                <a:lnTo>
                  <a:pt x="3008" y="7520"/>
                </a:lnTo>
                <a:lnTo>
                  <a:pt x="3118" y="7667"/>
                </a:lnTo>
                <a:lnTo>
                  <a:pt x="3265" y="7740"/>
                </a:lnTo>
                <a:lnTo>
                  <a:pt x="3412" y="7850"/>
                </a:lnTo>
                <a:lnTo>
                  <a:pt x="3595" y="7887"/>
                </a:lnTo>
                <a:lnTo>
                  <a:pt x="3962" y="7997"/>
                </a:lnTo>
                <a:lnTo>
                  <a:pt x="4292" y="8034"/>
                </a:lnTo>
                <a:lnTo>
                  <a:pt x="4659" y="7997"/>
                </a:lnTo>
                <a:lnTo>
                  <a:pt x="5026" y="7960"/>
                </a:lnTo>
                <a:lnTo>
                  <a:pt x="5356" y="7850"/>
                </a:lnTo>
                <a:lnTo>
                  <a:pt x="5686" y="7704"/>
                </a:lnTo>
                <a:lnTo>
                  <a:pt x="5979" y="7483"/>
                </a:lnTo>
                <a:lnTo>
                  <a:pt x="6236" y="7227"/>
                </a:lnTo>
                <a:lnTo>
                  <a:pt x="6383" y="6933"/>
                </a:lnTo>
                <a:lnTo>
                  <a:pt x="6456" y="6640"/>
                </a:lnTo>
                <a:lnTo>
                  <a:pt x="6530" y="6346"/>
                </a:lnTo>
                <a:lnTo>
                  <a:pt x="6493" y="6016"/>
                </a:lnTo>
                <a:lnTo>
                  <a:pt x="6420" y="5759"/>
                </a:lnTo>
                <a:lnTo>
                  <a:pt x="6273" y="5503"/>
                </a:lnTo>
                <a:lnTo>
                  <a:pt x="6163" y="5393"/>
                </a:lnTo>
                <a:lnTo>
                  <a:pt x="5979" y="5246"/>
                </a:lnTo>
                <a:lnTo>
                  <a:pt x="5833" y="5099"/>
                </a:lnTo>
                <a:lnTo>
                  <a:pt x="5796" y="5026"/>
                </a:lnTo>
                <a:lnTo>
                  <a:pt x="5796" y="4952"/>
                </a:lnTo>
                <a:lnTo>
                  <a:pt x="5759" y="4879"/>
                </a:lnTo>
                <a:lnTo>
                  <a:pt x="5723" y="4806"/>
                </a:lnTo>
                <a:lnTo>
                  <a:pt x="5649" y="4732"/>
                </a:lnTo>
                <a:lnTo>
                  <a:pt x="5539" y="4696"/>
                </a:lnTo>
                <a:lnTo>
                  <a:pt x="5209" y="4659"/>
                </a:lnTo>
                <a:lnTo>
                  <a:pt x="5136" y="4586"/>
                </a:lnTo>
                <a:lnTo>
                  <a:pt x="5136" y="4512"/>
                </a:lnTo>
                <a:lnTo>
                  <a:pt x="5062" y="4439"/>
                </a:lnTo>
                <a:lnTo>
                  <a:pt x="4585" y="4439"/>
                </a:lnTo>
                <a:lnTo>
                  <a:pt x="4475" y="4402"/>
                </a:lnTo>
                <a:close/>
                <a:moveTo>
                  <a:pt x="1761" y="7447"/>
                </a:moveTo>
                <a:lnTo>
                  <a:pt x="1908" y="7483"/>
                </a:lnTo>
                <a:lnTo>
                  <a:pt x="2054" y="7520"/>
                </a:lnTo>
                <a:lnTo>
                  <a:pt x="2164" y="7630"/>
                </a:lnTo>
                <a:lnTo>
                  <a:pt x="2275" y="7740"/>
                </a:lnTo>
                <a:lnTo>
                  <a:pt x="2348" y="7887"/>
                </a:lnTo>
                <a:lnTo>
                  <a:pt x="2348" y="8070"/>
                </a:lnTo>
                <a:lnTo>
                  <a:pt x="2348" y="8107"/>
                </a:lnTo>
                <a:lnTo>
                  <a:pt x="2311" y="8144"/>
                </a:lnTo>
                <a:lnTo>
                  <a:pt x="2238" y="8144"/>
                </a:lnTo>
                <a:lnTo>
                  <a:pt x="2128" y="8070"/>
                </a:lnTo>
                <a:lnTo>
                  <a:pt x="2018" y="7960"/>
                </a:lnTo>
                <a:lnTo>
                  <a:pt x="1908" y="7814"/>
                </a:lnTo>
                <a:lnTo>
                  <a:pt x="1724" y="7520"/>
                </a:lnTo>
                <a:lnTo>
                  <a:pt x="1651" y="7447"/>
                </a:lnTo>
                <a:close/>
                <a:moveTo>
                  <a:pt x="14233" y="7630"/>
                </a:moveTo>
                <a:lnTo>
                  <a:pt x="14159" y="7667"/>
                </a:lnTo>
                <a:lnTo>
                  <a:pt x="14123" y="7740"/>
                </a:lnTo>
                <a:lnTo>
                  <a:pt x="14013" y="7960"/>
                </a:lnTo>
                <a:lnTo>
                  <a:pt x="14013" y="8070"/>
                </a:lnTo>
                <a:lnTo>
                  <a:pt x="14049" y="8180"/>
                </a:lnTo>
                <a:lnTo>
                  <a:pt x="14086" y="8254"/>
                </a:lnTo>
                <a:lnTo>
                  <a:pt x="14159" y="8290"/>
                </a:lnTo>
                <a:lnTo>
                  <a:pt x="14306" y="8290"/>
                </a:lnTo>
                <a:lnTo>
                  <a:pt x="14416" y="8254"/>
                </a:lnTo>
                <a:lnTo>
                  <a:pt x="14453" y="8180"/>
                </a:lnTo>
                <a:lnTo>
                  <a:pt x="14490" y="8107"/>
                </a:lnTo>
                <a:lnTo>
                  <a:pt x="14490" y="7997"/>
                </a:lnTo>
                <a:lnTo>
                  <a:pt x="14490" y="7924"/>
                </a:lnTo>
                <a:lnTo>
                  <a:pt x="14490" y="7777"/>
                </a:lnTo>
                <a:lnTo>
                  <a:pt x="14453" y="7704"/>
                </a:lnTo>
                <a:lnTo>
                  <a:pt x="14416" y="7667"/>
                </a:lnTo>
                <a:lnTo>
                  <a:pt x="14306" y="7630"/>
                </a:lnTo>
                <a:close/>
                <a:moveTo>
                  <a:pt x="7410" y="6236"/>
                </a:moveTo>
                <a:lnTo>
                  <a:pt x="7300" y="6310"/>
                </a:lnTo>
                <a:lnTo>
                  <a:pt x="7227" y="6346"/>
                </a:lnTo>
                <a:lnTo>
                  <a:pt x="7190" y="6420"/>
                </a:lnTo>
                <a:lnTo>
                  <a:pt x="7153" y="6566"/>
                </a:lnTo>
                <a:lnTo>
                  <a:pt x="7153" y="6750"/>
                </a:lnTo>
                <a:lnTo>
                  <a:pt x="7190" y="6933"/>
                </a:lnTo>
                <a:lnTo>
                  <a:pt x="7227" y="7007"/>
                </a:lnTo>
                <a:lnTo>
                  <a:pt x="7300" y="7080"/>
                </a:lnTo>
                <a:lnTo>
                  <a:pt x="7667" y="7153"/>
                </a:lnTo>
                <a:lnTo>
                  <a:pt x="7410" y="7373"/>
                </a:lnTo>
                <a:lnTo>
                  <a:pt x="7263" y="7520"/>
                </a:lnTo>
                <a:lnTo>
                  <a:pt x="7190" y="7593"/>
                </a:lnTo>
                <a:lnTo>
                  <a:pt x="7153" y="7704"/>
                </a:lnTo>
                <a:lnTo>
                  <a:pt x="7153" y="7887"/>
                </a:lnTo>
                <a:lnTo>
                  <a:pt x="7227" y="8070"/>
                </a:lnTo>
                <a:lnTo>
                  <a:pt x="7337" y="8180"/>
                </a:lnTo>
                <a:lnTo>
                  <a:pt x="7483" y="8290"/>
                </a:lnTo>
                <a:lnTo>
                  <a:pt x="7520" y="8400"/>
                </a:lnTo>
                <a:lnTo>
                  <a:pt x="7557" y="8474"/>
                </a:lnTo>
                <a:lnTo>
                  <a:pt x="7593" y="8511"/>
                </a:lnTo>
                <a:lnTo>
                  <a:pt x="7740" y="8511"/>
                </a:lnTo>
                <a:lnTo>
                  <a:pt x="7813" y="8437"/>
                </a:lnTo>
                <a:lnTo>
                  <a:pt x="7850" y="8364"/>
                </a:lnTo>
                <a:lnTo>
                  <a:pt x="7923" y="8217"/>
                </a:lnTo>
                <a:lnTo>
                  <a:pt x="7923" y="8144"/>
                </a:lnTo>
                <a:lnTo>
                  <a:pt x="7887" y="8070"/>
                </a:lnTo>
                <a:lnTo>
                  <a:pt x="7850" y="7997"/>
                </a:lnTo>
                <a:lnTo>
                  <a:pt x="7777" y="7960"/>
                </a:lnTo>
                <a:lnTo>
                  <a:pt x="7667" y="7924"/>
                </a:lnTo>
                <a:lnTo>
                  <a:pt x="7630" y="7887"/>
                </a:lnTo>
                <a:lnTo>
                  <a:pt x="7630" y="7814"/>
                </a:lnTo>
                <a:lnTo>
                  <a:pt x="7630" y="7777"/>
                </a:lnTo>
                <a:lnTo>
                  <a:pt x="7703" y="7667"/>
                </a:lnTo>
                <a:lnTo>
                  <a:pt x="7850" y="7593"/>
                </a:lnTo>
                <a:lnTo>
                  <a:pt x="7997" y="7410"/>
                </a:lnTo>
                <a:lnTo>
                  <a:pt x="8107" y="7190"/>
                </a:lnTo>
                <a:lnTo>
                  <a:pt x="8107" y="7080"/>
                </a:lnTo>
                <a:lnTo>
                  <a:pt x="8070" y="6970"/>
                </a:lnTo>
                <a:lnTo>
                  <a:pt x="8034" y="6897"/>
                </a:lnTo>
                <a:lnTo>
                  <a:pt x="7960" y="6823"/>
                </a:lnTo>
                <a:lnTo>
                  <a:pt x="7740" y="6750"/>
                </a:lnTo>
                <a:lnTo>
                  <a:pt x="7520" y="6713"/>
                </a:lnTo>
                <a:lnTo>
                  <a:pt x="7557" y="6566"/>
                </a:lnTo>
                <a:lnTo>
                  <a:pt x="7593" y="6493"/>
                </a:lnTo>
                <a:lnTo>
                  <a:pt x="7667" y="6456"/>
                </a:lnTo>
                <a:lnTo>
                  <a:pt x="7703" y="6383"/>
                </a:lnTo>
                <a:lnTo>
                  <a:pt x="7667" y="6310"/>
                </a:lnTo>
                <a:lnTo>
                  <a:pt x="7593" y="6236"/>
                </a:lnTo>
                <a:close/>
                <a:moveTo>
                  <a:pt x="1651" y="6897"/>
                </a:moveTo>
                <a:lnTo>
                  <a:pt x="1578" y="6933"/>
                </a:lnTo>
                <a:lnTo>
                  <a:pt x="1541" y="7007"/>
                </a:lnTo>
                <a:lnTo>
                  <a:pt x="1504" y="7080"/>
                </a:lnTo>
                <a:lnTo>
                  <a:pt x="1504" y="7227"/>
                </a:lnTo>
                <a:lnTo>
                  <a:pt x="1541" y="7300"/>
                </a:lnTo>
                <a:lnTo>
                  <a:pt x="1578" y="7373"/>
                </a:lnTo>
                <a:lnTo>
                  <a:pt x="1541" y="7410"/>
                </a:lnTo>
                <a:lnTo>
                  <a:pt x="1504" y="7410"/>
                </a:lnTo>
                <a:lnTo>
                  <a:pt x="1468" y="7483"/>
                </a:lnTo>
                <a:lnTo>
                  <a:pt x="1431" y="7557"/>
                </a:lnTo>
                <a:lnTo>
                  <a:pt x="1468" y="7814"/>
                </a:lnTo>
                <a:lnTo>
                  <a:pt x="1578" y="8034"/>
                </a:lnTo>
                <a:lnTo>
                  <a:pt x="1724" y="8254"/>
                </a:lnTo>
                <a:lnTo>
                  <a:pt x="1908" y="8437"/>
                </a:lnTo>
                <a:lnTo>
                  <a:pt x="2128" y="8547"/>
                </a:lnTo>
                <a:lnTo>
                  <a:pt x="2238" y="8584"/>
                </a:lnTo>
                <a:lnTo>
                  <a:pt x="2348" y="8621"/>
                </a:lnTo>
                <a:lnTo>
                  <a:pt x="2458" y="8621"/>
                </a:lnTo>
                <a:lnTo>
                  <a:pt x="2568" y="8547"/>
                </a:lnTo>
                <a:lnTo>
                  <a:pt x="2641" y="8474"/>
                </a:lnTo>
                <a:lnTo>
                  <a:pt x="2715" y="8364"/>
                </a:lnTo>
                <a:lnTo>
                  <a:pt x="2788" y="8144"/>
                </a:lnTo>
                <a:lnTo>
                  <a:pt x="2788" y="7960"/>
                </a:lnTo>
                <a:lnTo>
                  <a:pt x="2751" y="7740"/>
                </a:lnTo>
                <a:lnTo>
                  <a:pt x="2678" y="7557"/>
                </a:lnTo>
                <a:lnTo>
                  <a:pt x="2531" y="7373"/>
                </a:lnTo>
                <a:lnTo>
                  <a:pt x="2385" y="7227"/>
                </a:lnTo>
                <a:lnTo>
                  <a:pt x="2201" y="7117"/>
                </a:lnTo>
                <a:lnTo>
                  <a:pt x="1981" y="7043"/>
                </a:lnTo>
                <a:lnTo>
                  <a:pt x="1908" y="6933"/>
                </a:lnTo>
                <a:lnTo>
                  <a:pt x="1834" y="6897"/>
                </a:lnTo>
                <a:close/>
                <a:moveTo>
                  <a:pt x="14306" y="7227"/>
                </a:moveTo>
                <a:lnTo>
                  <a:pt x="14453" y="7263"/>
                </a:lnTo>
                <a:lnTo>
                  <a:pt x="14563" y="7300"/>
                </a:lnTo>
                <a:lnTo>
                  <a:pt x="14636" y="7410"/>
                </a:lnTo>
                <a:lnTo>
                  <a:pt x="14673" y="7520"/>
                </a:lnTo>
                <a:lnTo>
                  <a:pt x="14673" y="7667"/>
                </a:lnTo>
                <a:lnTo>
                  <a:pt x="14673" y="7814"/>
                </a:lnTo>
                <a:lnTo>
                  <a:pt x="14600" y="8070"/>
                </a:lnTo>
                <a:lnTo>
                  <a:pt x="14490" y="8290"/>
                </a:lnTo>
                <a:lnTo>
                  <a:pt x="14343" y="8511"/>
                </a:lnTo>
                <a:lnTo>
                  <a:pt x="14269" y="8584"/>
                </a:lnTo>
                <a:lnTo>
                  <a:pt x="14196" y="8621"/>
                </a:lnTo>
                <a:lnTo>
                  <a:pt x="14123" y="8621"/>
                </a:lnTo>
                <a:lnTo>
                  <a:pt x="14049" y="8584"/>
                </a:lnTo>
                <a:lnTo>
                  <a:pt x="14013" y="8547"/>
                </a:lnTo>
                <a:lnTo>
                  <a:pt x="13976" y="8474"/>
                </a:lnTo>
                <a:lnTo>
                  <a:pt x="13903" y="8290"/>
                </a:lnTo>
                <a:lnTo>
                  <a:pt x="13939" y="8034"/>
                </a:lnTo>
                <a:lnTo>
                  <a:pt x="13976" y="7777"/>
                </a:lnTo>
                <a:lnTo>
                  <a:pt x="14086" y="7263"/>
                </a:lnTo>
                <a:lnTo>
                  <a:pt x="14306" y="7227"/>
                </a:lnTo>
                <a:close/>
                <a:moveTo>
                  <a:pt x="14233" y="6750"/>
                </a:moveTo>
                <a:lnTo>
                  <a:pt x="14123" y="6786"/>
                </a:lnTo>
                <a:lnTo>
                  <a:pt x="13866" y="6786"/>
                </a:lnTo>
                <a:lnTo>
                  <a:pt x="13829" y="6823"/>
                </a:lnTo>
                <a:lnTo>
                  <a:pt x="13756" y="6933"/>
                </a:lnTo>
                <a:lnTo>
                  <a:pt x="13609" y="7373"/>
                </a:lnTo>
                <a:lnTo>
                  <a:pt x="13499" y="7850"/>
                </a:lnTo>
                <a:lnTo>
                  <a:pt x="13462" y="8107"/>
                </a:lnTo>
                <a:lnTo>
                  <a:pt x="13462" y="8327"/>
                </a:lnTo>
                <a:lnTo>
                  <a:pt x="13499" y="8584"/>
                </a:lnTo>
                <a:lnTo>
                  <a:pt x="13572" y="8804"/>
                </a:lnTo>
                <a:lnTo>
                  <a:pt x="13683" y="8914"/>
                </a:lnTo>
                <a:lnTo>
                  <a:pt x="13829" y="9024"/>
                </a:lnTo>
                <a:lnTo>
                  <a:pt x="13976" y="9097"/>
                </a:lnTo>
                <a:lnTo>
                  <a:pt x="14123" y="9134"/>
                </a:lnTo>
                <a:lnTo>
                  <a:pt x="14343" y="9097"/>
                </a:lnTo>
                <a:lnTo>
                  <a:pt x="14490" y="9024"/>
                </a:lnTo>
                <a:lnTo>
                  <a:pt x="14600" y="8877"/>
                </a:lnTo>
                <a:lnTo>
                  <a:pt x="14746" y="8731"/>
                </a:lnTo>
                <a:lnTo>
                  <a:pt x="14966" y="8400"/>
                </a:lnTo>
                <a:lnTo>
                  <a:pt x="15076" y="8180"/>
                </a:lnTo>
                <a:lnTo>
                  <a:pt x="15113" y="7997"/>
                </a:lnTo>
                <a:lnTo>
                  <a:pt x="15150" y="7814"/>
                </a:lnTo>
                <a:lnTo>
                  <a:pt x="15150" y="7593"/>
                </a:lnTo>
                <a:lnTo>
                  <a:pt x="15113" y="7410"/>
                </a:lnTo>
                <a:lnTo>
                  <a:pt x="15040" y="7190"/>
                </a:lnTo>
                <a:lnTo>
                  <a:pt x="15003" y="7080"/>
                </a:lnTo>
                <a:lnTo>
                  <a:pt x="14893" y="7007"/>
                </a:lnTo>
                <a:lnTo>
                  <a:pt x="14673" y="6823"/>
                </a:lnTo>
                <a:lnTo>
                  <a:pt x="14526" y="6786"/>
                </a:lnTo>
                <a:lnTo>
                  <a:pt x="14379" y="6750"/>
                </a:lnTo>
                <a:close/>
                <a:moveTo>
                  <a:pt x="6273" y="7887"/>
                </a:moveTo>
                <a:lnTo>
                  <a:pt x="6199" y="7924"/>
                </a:lnTo>
                <a:lnTo>
                  <a:pt x="6126" y="7997"/>
                </a:lnTo>
                <a:lnTo>
                  <a:pt x="5979" y="8107"/>
                </a:lnTo>
                <a:lnTo>
                  <a:pt x="5869" y="8290"/>
                </a:lnTo>
                <a:lnTo>
                  <a:pt x="5796" y="8474"/>
                </a:lnTo>
                <a:lnTo>
                  <a:pt x="5796" y="8584"/>
                </a:lnTo>
                <a:lnTo>
                  <a:pt x="5833" y="8657"/>
                </a:lnTo>
                <a:lnTo>
                  <a:pt x="5906" y="8694"/>
                </a:lnTo>
                <a:lnTo>
                  <a:pt x="6236" y="8694"/>
                </a:lnTo>
                <a:lnTo>
                  <a:pt x="6420" y="8767"/>
                </a:lnTo>
                <a:lnTo>
                  <a:pt x="6199" y="9024"/>
                </a:lnTo>
                <a:lnTo>
                  <a:pt x="6199" y="9061"/>
                </a:lnTo>
                <a:lnTo>
                  <a:pt x="6199" y="9134"/>
                </a:lnTo>
                <a:lnTo>
                  <a:pt x="6236" y="9244"/>
                </a:lnTo>
                <a:lnTo>
                  <a:pt x="6346" y="9354"/>
                </a:lnTo>
                <a:lnTo>
                  <a:pt x="6456" y="9391"/>
                </a:lnTo>
                <a:lnTo>
                  <a:pt x="6713" y="9391"/>
                </a:lnTo>
                <a:lnTo>
                  <a:pt x="6786" y="9318"/>
                </a:lnTo>
                <a:lnTo>
                  <a:pt x="6860" y="9207"/>
                </a:lnTo>
                <a:lnTo>
                  <a:pt x="6823" y="9097"/>
                </a:lnTo>
                <a:lnTo>
                  <a:pt x="6750" y="9024"/>
                </a:lnTo>
                <a:lnTo>
                  <a:pt x="6860" y="8951"/>
                </a:lnTo>
                <a:lnTo>
                  <a:pt x="6933" y="8877"/>
                </a:lnTo>
                <a:lnTo>
                  <a:pt x="6933" y="8804"/>
                </a:lnTo>
                <a:lnTo>
                  <a:pt x="6933" y="8731"/>
                </a:lnTo>
                <a:lnTo>
                  <a:pt x="6896" y="8621"/>
                </a:lnTo>
                <a:lnTo>
                  <a:pt x="6750" y="8511"/>
                </a:lnTo>
                <a:lnTo>
                  <a:pt x="6603" y="8437"/>
                </a:lnTo>
                <a:lnTo>
                  <a:pt x="6456" y="8364"/>
                </a:lnTo>
                <a:lnTo>
                  <a:pt x="6273" y="8327"/>
                </a:lnTo>
                <a:lnTo>
                  <a:pt x="6346" y="8180"/>
                </a:lnTo>
                <a:lnTo>
                  <a:pt x="6420" y="8034"/>
                </a:lnTo>
                <a:lnTo>
                  <a:pt x="6420" y="7960"/>
                </a:lnTo>
                <a:lnTo>
                  <a:pt x="6383" y="7924"/>
                </a:lnTo>
                <a:lnTo>
                  <a:pt x="6346" y="7924"/>
                </a:lnTo>
                <a:lnTo>
                  <a:pt x="6273" y="7887"/>
                </a:lnTo>
                <a:close/>
                <a:moveTo>
                  <a:pt x="7630" y="551"/>
                </a:moveTo>
                <a:lnTo>
                  <a:pt x="7777" y="587"/>
                </a:lnTo>
                <a:lnTo>
                  <a:pt x="7923" y="661"/>
                </a:lnTo>
                <a:lnTo>
                  <a:pt x="8437" y="1101"/>
                </a:lnTo>
                <a:lnTo>
                  <a:pt x="8657" y="1321"/>
                </a:lnTo>
                <a:lnTo>
                  <a:pt x="8877" y="1578"/>
                </a:lnTo>
                <a:lnTo>
                  <a:pt x="9061" y="1834"/>
                </a:lnTo>
                <a:lnTo>
                  <a:pt x="9207" y="2128"/>
                </a:lnTo>
                <a:lnTo>
                  <a:pt x="9281" y="2421"/>
                </a:lnTo>
                <a:lnTo>
                  <a:pt x="9317" y="2752"/>
                </a:lnTo>
                <a:lnTo>
                  <a:pt x="9281" y="3082"/>
                </a:lnTo>
                <a:lnTo>
                  <a:pt x="9244" y="3375"/>
                </a:lnTo>
                <a:lnTo>
                  <a:pt x="9024" y="3962"/>
                </a:lnTo>
                <a:lnTo>
                  <a:pt x="8804" y="4512"/>
                </a:lnTo>
                <a:lnTo>
                  <a:pt x="8584" y="5099"/>
                </a:lnTo>
                <a:lnTo>
                  <a:pt x="8547" y="5356"/>
                </a:lnTo>
                <a:lnTo>
                  <a:pt x="8510" y="5613"/>
                </a:lnTo>
                <a:lnTo>
                  <a:pt x="8510" y="5869"/>
                </a:lnTo>
                <a:lnTo>
                  <a:pt x="8547" y="6163"/>
                </a:lnTo>
                <a:lnTo>
                  <a:pt x="8584" y="6310"/>
                </a:lnTo>
                <a:lnTo>
                  <a:pt x="8657" y="6493"/>
                </a:lnTo>
                <a:lnTo>
                  <a:pt x="8804" y="6823"/>
                </a:lnTo>
                <a:lnTo>
                  <a:pt x="8987" y="7117"/>
                </a:lnTo>
                <a:lnTo>
                  <a:pt x="9134" y="7447"/>
                </a:lnTo>
                <a:lnTo>
                  <a:pt x="9207" y="7777"/>
                </a:lnTo>
                <a:lnTo>
                  <a:pt x="9244" y="8144"/>
                </a:lnTo>
                <a:lnTo>
                  <a:pt x="9207" y="8474"/>
                </a:lnTo>
                <a:lnTo>
                  <a:pt x="9097" y="8804"/>
                </a:lnTo>
                <a:lnTo>
                  <a:pt x="8951" y="9134"/>
                </a:lnTo>
                <a:lnTo>
                  <a:pt x="8767" y="9428"/>
                </a:lnTo>
                <a:lnTo>
                  <a:pt x="8510" y="9684"/>
                </a:lnTo>
                <a:lnTo>
                  <a:pt x="8254" y="9904"/>
                </a:lnTo>
                <a:lnTo>
                  <a:pt x="7960" y="10051"/>
                </a:lnTo>
                <a:lnTo>
                  <a:pt x="7667" y="10198"/>
                </a:lnTo>
                <a:lnTo>
                  <a:pt x="7373" y="10308"/>
                </a:lnTo>
                <a:lnTo>
                  <a:pt x="7043" y="10345"/>
                </a:lnTo>
                <a:lnTo>
                  <a:pt x="6676" y="10418"/>
                </a:lnTo>
                <a:lnTo>
                  <a:pt x="6493" y="10381"/>
                </a:lnTo>
                <a:lnTo>
                  <a:pt x="6309" y="10345"/>
                </a:lnTo>
                <a:lnTo>
                  <a:pt x="6163" y="10235"/>
                </a:lnTo>
                <a:lnTo>
                  <a:pt x="6016" y="10088"/>
                </a:lnTo>
                <a:lnTo>
                  <a:pt x="5906" y="9941"/>
                </a:lnTo>
                <a:lnTo>
                  <a:pt x="5759" y="9831"/>
                </a:lnTo>
                <a:lnTo>
                  <a:pt x="5649" y="9758"/>
                </a:lnTo>
                <a:lnTo>
                  <a:pt x="5502" y="9684"/>
                </a:lnTo>
                <a:lnTo>
                  <a:pt x="5209" y="9611"/>
                </a:lnTo>
                <a:lnTo>
                  <a:pt x="4916" y="9611"/>
                </a:lnTo>
                <a:lnTo>
                  <a:pt x="4622" y="9684"/>
                </a:lnTo>
                <a:lnTo>
                  <a:pt x="3999" y="9868"/>
                </a:lnTo>
                <a:lnTo>
                  <a:pt x="3705" y="9978"/>
                </a:lnTo>
                <a:lnTo>
                  <a:pt x="3412" y="10051"/>
                </a:lnTo>
                <a:lnTo>
                  <a:pt x="3118" y="10088"/>
                </a:lnTo>
                <a:lnTo>
                  <a:pt x="2825" y="10051"/>
                </a:lnTo>
                <a:lnTo>
                  <a:pt x="2495" y="10014"/>
                </a:lnTo>
                <a:lnTo>
                  <a:pt x="2201" y="9904"/>
                </a:lnTo>
                <a:lnTo>
                  <a:pt x="1944" y="9794"/>
                </a:lnTo>
                <a:lnTo>
                  <a:pt x="1651" y="9648"/>
                </a:lnTo>
                <a:lnTo>
                  <a:pt x="1394" y="9464"/>
                </a:lnTo>
                <a:lnTo>
                  <a:pt x="1174" y="9281"/>
                </a:lnTo>
                <a:lnTo>
                  <a:pt x="954" y="8987"/>
                </a:lnTo>
                <a:lnTo>
                  <a:pt x="771" y="8694"/>
                </a:lnTo>
                <a:lnTo>
                  <a:pt x="624" y="8364"/>
                </a:lnTo>
                <a:lnTo>
                  <a:pt x="550" y="8034"/>
                </a:lnTo>
                <a:lnTo>
                  <a:pt x="514" y="7667"/>
                </a:lnTo>
                <a:lnTo>
                  <a:pt x="514" y="7337"/>
                </a:lnTo>
                <a:lnTo>
                  <a:pt x="587" y="6970"/>
                </a:lnTo>
                <a:lnTo>
                  <a:pt x="661" y="6640"/>
                </a:lnTo>
                <a:lnTo>
                  <a:pt x="807" y="6310"/>
                </a:lnTo>
                <a:lnTo>
                  <a:pt x="991" y="6016"/>
                </a:lnTo>
                <a:lnTo>
                  <a:pt x="1211" y="5759"/>
                </a:lnTo>
                <a:lnTo>
                  <a:pt x="1468" y="5539"/>
                </a:lnTo>
                <a:lnTo>
                  <a:pt x="2018" y="5099"/>
                </a:lnTo>
                <a:lnTo>
                  <a:pt x="2568" y="4622"/>
                </a:lnTo>
                <a:lnTo>
                  <a:pt x="2788" y="4366"/>
                </a:lnTo>
                <a:lnTo>
                  <a:pt x="2971" y="4109"/>
                </a:lnTo>
                <a:lnTo>
                  <a:pt x="3082" y="3815"/>
                </a:lnTo>
                <a:lnTo>
                  <a:pt x="3192" y="3485"/>
                </a:lnTo>
                <a:lnTo>
                  <a:pt x="3265" y="3118"/>
                </a:lnTo>
                <a:lnTo>
                  <a:pt x="3302" y="2715"/>
                </a:lnTo>
                <a:lnTo>
                  <a:pt x="3375" y="2348"/>
                </a:lnTo>
                <a:lnTo>
                  <a:pt x="3448" y="2165"/>
                </a:lnTo>
                <a:lnTo>
                  <a:pt x="3558" y="1981"/>
                </a:lnTo>
                <a:lnTo>
                  <a:pt x="3705" y="1798"/>
                </a:lnTo>
                <a:lnTo>
                  <a:pt x="3852" y="1651"/>
                </a:lnTo>
                <a:lnTo>
                  <a:pt x="4072" y="1541"/>
                </a:lnTo>
                <a:lnTo>
                  <a:pt x="4292" y="1468"/>
                </a:lnTo>
                <a:lnTo>
                  <a:pt x="4512" y="1431"/>
                </a:lnTo>
                <a:lnTo>
                  <a:pt x="4769" y="1394"/>
                </a:lnTo>
                <a:lnTo>
                  <a:pt x="4989" y="1394"/>
                </a:lnTo>
                <a:lnTo>
                  <a:pt x="5209" y="1468"/>
                </a:lnTo>
                <a:lnTo>
                  <a:pt x="4952" y="1688"/>
                </a:lnTo>
                <a:lnTo>
                  <a:pt x="4916" y="1761"/>
                </a:lnTo>
                <a:lnTo>
                  <a:pt x="4879" y="1834"/>
                </a:lnTo>
                <a:lnTo>
                  <a:pt x="4916" y="1981"/>
                </a:lnTo>
                <a:lnTo>
                  <a:pt x="4989" y="2091"/>
                </a:lnTo>
                <a:lnTo>
                  <a:pt x="5062" y="2128"/>
                </a:lnTo>
                <a:lnTo>
                  <a:pt x="5136" y="2128"/>
                </a:lnTo>
                <a:lnTo>
                  <a:pt x="5319" y="2091"/>
                </a:lnTo>
                <a:lnTo>
                  <a:pt x="5429" y="2018"/>
                </a:lnTo>
                <a:lnTo>
                  <a:pt x="5539" y="1945"/>
                </a:lnTo>
                <a:lnTo>
                  <a:pt x="5613" y="1798"/>
                </a:lnTo>
                <a:lnTo>
                  <a:pt x="5759" y="1651"/>
                </a:lnTo>
                <a:lnTo>
                  <a:pt x="5833" y="1614"/>
                </a:lnTo>
                <a:lnTo>
                  <a:pt x="5869" y="1578"/>
                </a:lnTo>
                <a:lnTo>
                  <a:pt x="6420" y="1138"/>
                </a:lnTo>
                <a:lnTo>
                  <a:pt x="7006" y="771"/>
                </a:lnTo>
                <a:lnTo>
                  <a:pt x="7337" y="624"/>
                </a:lnTo>
                <a:lnTo>
                  <a:pt x="7483" y="551"/>
                </a:lnTo>
                <a:close/>
                <a:moveTo>
                  <a:pt x="10821" y="9281"/>
                </a:moveTo>
                <a:lnTo>
                  <a:pt x="10968" y="9538"/>
                </a:lnTo>
                <a:lnTo>
                  <a:pt x="11115" y="9758"/>
                </a:lnTo>
                <a:lnTo>
                  <a:pt x="11335" y="9978"/>
                </a:lnTo>
                <a:lnTo>
                  <a:pt x="11592" y="10161"/>
                </a:lnTo>
                <a:lnTo>
                  <a:pt x="11408" y="10418"/>
                </a:lnTo>
                <a:lnTo>
                  <a:pt x="11188" y="10198"/>
                </a:lnTo>
                <a:lnTo>
                  <a:pt x="10968" y="9978"/>
                </a:lnTo>
                <a:lnTo>
                  <a:pt x="10711" y="9831"/>
                </a:lnTo>
                <a:lnTo>
                  <a:pt x="10455" y="9648"/>
                </a:lnTo>
                <a:lnTo>
                  <a:pt x="10601" y="9464"/>
                </a:lnTo>
                <a:lnTo>
                  <a:pt x="10821" y="9281"/>
                </a:lnTo>
                <a:close/>
                <a:moveTo>
                  <a:pt x="13903" y="9941"/>
                </a:moveTo>
                <a:lnTo>
                  <a:pt x="13829" y="9978"/>
                </a:lnTo>
                <a:lnTo>
                  <a:pt x="13756" y="10014"/>
                </a:lnTo>
                <a:lnTo>
                  <a:pt x="13719" y="10014"/>
                </a:lnTo>
                <a:lnTo>
                  <a:pt x="13719" y="10051"/>
                </a:lnTo>
                <a:lnTo>
                  <a:pt x="13646" y="10161"/>
                </a:lnTo>
                <a:lnTo>
                  <a:pt x="13609" y="10271"/>
                </a:lnTo>
                <a:lnTo>
                  <a:pt x="13646" y="10418"/>
                </a:lnTo>
                <a:lnTo>
                  <a:pt x="13719" y="10565"/>
                </a:lnTo>
                <a:lnTo>
                  <a:pt x="13829" y="10638"/>
                </a:lnTo>
                <a:lnTo>
                  <a:pt x="13939" y="10675"/>
                </a:lnTo>
                <a:lnTo>
                  <a:pt x="14049" y="10638"/>
                </a:lnTo>
                <a:lnTo>
                  <a:pt x="14159" y="10601"/>
                </a:lnTo>
                <a:lnTo>
                  <a:pt x="14269" y="10491"/>
                </a:lnTo>
                <a:lnTo>
                  <a:pt x="14343" y="10418"/>
                </a:lnTo>
                <a:lnTo>
                  <a:pt x="14379" y="10308"/>
                </a:lnTo>
                <a:lnTo>
                  <a:pt x="14379" y="10271"/>
                </a:lnTo>
                <a:lnTo>
                  <a:pt x="14379" y="10198"/>
                </a:lnTo>
                <a:lnTo>
                  <a:pt x="14306" y="10124"/>
                </a:lnTo>
                <a:lnTo>
                  <a:pt x="14233" y="10051"/>
                </a:lnTo>
                <a:lnTo>
                  <a:pt x="14159" y="10014"/>
                </a:lnTo>
                <a:lnTo>
                  <a:pt x="14086" y="9978"/>
                </a:lnTo>
                <a:lnTo>
                  <a:pt x="13939" y="9941"/>
                </a:lnTo>
                <a:close/>
                <a:moveTo>
                  <a:pt x="7593" y="0"/>
                </a:moveTo>
                <a:lnTo>
                  <a:pt x="7447" y="37"/>
                </a:lnTo>
                <a:lnTo>
                  <a:pt x="7190" y="110"/>
                </a:lnTo>
                <a:lnTo>
                  <a:pt x="6970" y="221"/>
                </a:lnTo>
                <a:lnTo>
                  <a:pt x="6566" y="441"/>
                </a:lnTo>
                <a:lnTo>
                  <a:pt x="6199" y="697"/>
                </a:lnTo>
                <a:lnTo>
                  <a:pt x="5502" y="1211"/>
                </a:lnTo>
                <a:lnTo>
                  <a:pt x="5209" y="1064"/>
                </a:lnTo>
                <a:lnTo>
                  <a:pt x="4916" y="991"/>
                </a:lnTo>
                <a:lnTo>
                  <a:pt x="4585" y="991"/>
                </a:lnTo>
                <a:lnTo>
                  <a:pt x="4255" y="1027"/>
                </a:lnTo>
                <a:lnTo>
                  <a:pt x="3999" y="1101"/>
                </a:lnTo>
                <a:lnTo>
                  <a:pt x="3778" y="1211"/>
                </a:lnTo>
                <a:lnTo>
                  <a:pt x="3595" y="1358"/>
                </a:lnTo>
                <a:lnTo>
                  <a:pt x="3412" y="1504"/>
                </a:lnTo>
                <a:lnTo>
                  <a:pt x="3228" y="1688"/>
                </a:lnTo>
                <a:lnTo>
                  <a:pt x="3118" y="1908"/>
                </a:lnTo>
                <a:lnTo>
                  <a:pt x="3008" y="2128"/>
                </a:lnTo>
                <a:lnTo>
                  <a:pt x="2935" y="2348"/>
                </a:lnTo>
                <a:lnTo>
                  <a:pt x="2861" y="2678"/>
                </a:lnTo>
                <a:lnTo>
                  <a:pt x="2788" y="3008"/>
                </a:lnTo>
                <a:lnTo>
                  <a:pt x="2751" y="3338"/>
                </a:lnTo>
                <a:lnTo>
                  <a:pt x="2641" y="3669"/>
                </a:lnTo>
                <a:lnTo>
                  <a:pt x="2605" y="3852"/>
                </a:lnTo>
                <a:lnTo>
                  <a:pt x="2495" y="3999"/>
                </a:lnTo>
                <a:lnTo>
                  <a:pt x="2275" y="4255"/>
                </a:lnTo>
                <a:lnTo>
                  <a:pt x="2018" y="4476"/>
                </a:lnTo>
                <a:lnTo>
                  <a:pt x="1761" y="4696"/>
                </a:lnTo>
                <a:lnTo>
                  <a:pt x="1284" y="5062"/>
                </a:lnTo>
                <a:lnTo>
                  <a:pt x="844" y="5466"/>
                </a:lnTo>
                <a:lnTo>
                  <a:pt x="661" y="5649"/>
                </a:lnTo>
                <a:lnTo>
                  <a:pt x="514" y="5906"/>
                </a:lnTo>
                <a:lnTo>
                  <a:pt x="367" y="6126"/>
                </a:lnTo>
                <a:lnTo>
                  <a:pt x="220" y="6420"/>
                </a:lnTo>
                <a:lnTo>
                  <a:pt x="110" y="6713"/>
                </a:lnTo>
                <a:lnTo>
                  <a:pt x="37" y="7007"/>
                </a:lnTo>
                <a:lnTo>
                  <a:pt x="0" y="7263"/>
                </a:lnTo>
                <a:lnTo>
                  <a:pt x="0" y="7557"/>
                </a:lnTo>
                <a:lnTo>
                  <a:pt x="37" y="7850"/>
                </a:lnTo>
                <a:lnTo>
                  <a:pt x="74" y="8144"/>
                </a:lnTo>
                <a:lnTo>
                  <a:pt x="147" y="8400"/>
                </a:lnTo>
                <a:lnTo>
                  <a:pt x="220" y="8657"/>
                </a:lnTo>
                <a:lnTo>
                  <a:pt x="367" y="8914"/>
                </a:lnTo>
                <a:lnTo>
                  <a:pt x="514" y="9171"/>
                </a:lnTo>
                <a:lnTo>
                  <a:pt x="661" y="9391"/>
                </a:lnTo>
                <a:lnTo>
                  <a:pt x="844" y="9611"/>
                </a:lnTo>
                <a:lnTo>
                  <a:pt x="1064" y="9831"/>
                </a:lnTo>
                <a:lnTo>
                  <a:pt x="1284" y="10014"/>
                </a:lnTo>
                <a:lnTo>
                  <a:pt x="1541" y="10161"/>
                </a:lnTo>
                <a:lnTo>
                  <a:pt x="1798" y="10308"/>
                </a:lnTo>
                <a:lnTo>
                  <a:pt x="2054" y="10381"/>
                </a:lnTo>
                <a:lnTo>
                  <a:pt x="2348" y="10491"/>
                </a:lnTo>
                <a:lnTo>
                  <a:pt x="2641" y="10528"/>
                </a:lnTo>
                <a:lnTo>
                  <a:pt x="2898" y="10565"/>
                </a:lnTo>
                <a:lnTo>
                  <a:pt x="3192" y="10565"/>
                </a:lnTo>
                <a:lnTo>
                  <a:pt x="3485" y="10528"/>
                </a:lnTo>
                <a:lnTo>
                  <a:pt x="3742" y="10491"/>
                </a:lnTo>
                <a:lnTo>
                  <a:pt x="4035" y="10418"/>
                </a:lnTo>
                <a:lnTo>
                  <a:pt x="4365" y="10271"/>
                </a:lnTo>
                <a:lnTo>
                  <a:pt x="4696" y="10161"/>
                </a:lnTo>
                <a:lnTo>
                  <a:pt x="4879" y="10124"/>
                </a:lnTo>
                <a:lnTo>
                  <a:pt x="5209" y="10124"/>
                </a:lnTo>
                <a:lnTo>
                  <a:pt x="5392" y="10161"/>
                </a:lnTo>
                <a:lnTo>
                  <a:pt x="5502" y="10271"/>
                </a:lnTo>
                <a:lnTo>
                  <a:pt x="5613" y="10381"/>
                </a:lnTo>
                <a:lnTo>
                  <a:pt x="5833" y="10601"/>
                </a:lnTo>
                <a:lnTo>
                  <a:pt x="5979" y="10711"/>
                </a:lnTo>
                <a:lnTo>
                  <a:pt x="6089" y="10785"/>
                </a:lnTo>
                <a:lnTo>
                  <a:pt x="6273" y="10858"/>
                </a:lnTo>
                <a:lnTo>
                  <a:pt x="6420" y="10895"/>
                </a:lnTo>
                <a:lnTo>
                  <a:pt x="6933" y="10895"/>
                </a:lnTo>
                <a:lnTo>
                  <a:pt x="7227" y="10858"/>
                </a:lnTo>
                <a:lnTo>
                  <a:pt x="7483" y="10821"/>
                </a:lnTo>
                <a:lnTo>
                  <a:pt x="7740" y="10748"/>
                </a:lnTo>
                <a:lnTo>
                  <a:pt x="7997" y="10638"/>
                </a:lnTo>
                <a:lnTo>
                  <a:pt x="8217" y="10528"/>
                </a:lnTo>
                <a:lnTo>
                  <a:pt x="8437" y="10381"/>
                </a:lnTo>
                <a:lnTo>
                  <a:pt x="8657" y="10198"/>
                </a:lnTo>
                <a:lnTo>
                  <a:pt x="8877" y="10014"/>
                </a:lnTo>
                <a:lnTo>
                  <a:pt x="9061" y="9831"/>
                </a:lnTo>
                <a:lnTo>
                  <a:pt x="9207" y="9611"/>
                </a:lnTo>
                <a:lnTo>
                  <a:pt x="9354" y="9391"/>
                </a:lnTo>
                <a:lnTo>
                  <a:pt x="9501" y="9171"/>
                </a:lnTo>
                <a:lnTo>
                  <a:pt x="9574" y="8914"/>
                </a:lnTo>
                <a:lnTo>
                  <a:pt x="9684" y="8694"/>
                </a:lnTo>
                <a:lnTo>
                  <a:pt x="9721" y="8400"/>
                </a:lnTo>
                <a:lnTo>
                  <a:pt x="9721" y="8144"/>
                </a:lnTo>
                <a:lnTo>
                  <a:pt x="9721" y="7887"/>
                </a:lnTo>
                <a:lnTo>
                  <a:pt x="9684" y="7630"/>
                </a:lnTo>
                <a:lnTo>
                  <a:pt x="9611" y="7373"/>
                </a:lnTo>
                <a:lnTo>
                  <a:pt x="9537" y="7117"/>
                </a:lnTo>
                <a:lnTo>
                  <a:pt x="9281" y="6640"/>
                </a:lnTo>
                <a:lnTo>
                  <a:pt x="9171" y="6383"/>
                </a:lnTo>
                <a:lnTo>
                  <a:pt x="9061" y="6090"/>
                </a:lnTo>
                <a:lnTo>
                  <a:pt x="9061" y="5833"/>
                </a:lnTo>
                <a:lnTo>
                  <a:pt x="9061" y="5576"/>
                </a:lnTo>
                <a:lnTo>
                  <a:pt x="9097" y="5319"/>
                </a:lnTo>
                <a:lnTo>
                  <a:pt x="9134" y="5062"/>
                </a:lnTo>
                <a:lnTo>
                  <a:pt x="9317" y="4512"/>
                </a:lnTo>
                <a:lnTo>
                  <a:pt x="9501" y="4035"/>
                </a:lnTo>
                <a:lnTo>
                  <a:pt x="9684" y="3559"/>
                </a:lnTo>
                <a:lnTo>
                  <a:pt x="9794" y="3082"/>
                </a:lnTo>
                <a:lnTo>
                  <a:pt x="9831" y="2825"/>
                </a:lnTo>
                <a:lnTo>
                  <a:pt x="9831" y="2568"/>
                </a:lnTo>
                <a:lnTo>
                  <a:pt x="9794" y="2311"/>
                </a:lnTo>
                <a:lnTo>
                  <a:pt x="9721" y="2055"/>
                </a:lnTo>
                <a:lnTo>
                  <a:pt x="9611" y="1834"/>
                </a:lnTo>
                <a:lnTo>
                  <a:pt x="9501" y="1578"/>
                </a:lnTo>
                <a:lnTo>
                  <a:pt x="9354" y="1358"/>
                </a:lnTo>
                <a:lnTo>
                  <a:pt x="9207" y="1174"/>
                </a:lnTo>
                <a:lnTo>
                  <a:pt x="8841" y="771"/>
                </a:lnTo>
                <a:lnTo>
                  <a:pt x="8400" y="404"/>
                </a:lnTo>
                <a:lnTo>
                  <a:pt x="7960" y="110"/>
                </a:lnTo>
                <a:lnTo>
                  <a:pt x="7850" y="37"/>
                </a:lnTo>
                <a:lnTo>
                  <a:pt x="7703" y="0"/>
                </a:lnTo>
                <a:close/>
                <a:moveTo>
                  <a:pt x="12912" y="10675"/>
                </a:moveTo>
                <a:lnTo>
                  <a:pt x="12839" y="10711"/>
                </a:lnTo>
                <a:lnTo>
                  <a:pt x="12765" y="10785"/>
                </a:lnTo>
                <a:lnTo>
                  <a:pt x="12729" y="10858"/>
                </a:lnTo>
                <a:lnTo>
                  <a:pt x="12729" y="11005"/>
                </a:lnTo>
                <a:lnTo>
                  <a:pt x="12765" y="11115"/>
                </a:lnTo>
                <a:lnTo>
                  <a:pt x="12876" y="11225"/>
                </a:lnTo>
                <a:lnTo>
                  <a:pt x="13022" y="11262"/>
                </a:lnTo>
                <a:lnTo>
                  <a:pt x="13132" y="11225"/>
                </a:lnTo>
                <a:lnTo>
                  <a:pt x="13242" y="11115"/>
                </a:lnTo>
                <a:lnTo>
                  <a:pt x="13279" y="11005"/>
                </a:lnTo>
                <a:lnTo>
                  <a:pt x="13279" y="10858"/>
                </a:lnTo>
                <a:lnTo>
                  <a:pt x="13242" y="10785"/>
                </a:lnTo>
                <a:lnTo>
                  <a:pt x="13169" y="10711"/>
                </a:lnTo>
                <a:lnTo>
                  <a:pt x="13096" y="10675"/>
                </a:lnTo>
                <a:close/>
                <a:moveTo>
                  <a:pt x="13572" y="11262"/>
                </a:moveTo>
                <a:lnTo>
                  <a:pt x="13499" y="11298"/>
                </a:lnTo>
                <a:lnTo>
                  <a:pt x="13462" y="11372"/>
                </a:lnTo>
                <a:lnTo>
                  <a:pt x="13389" y="11408"/>
                </a:lnTo>
                <a:lnTo>
                  <a:pt x="13316" y="11445"/>
                </a:lnTo>
                <a:lnTo>
                  <a:pt x="13242" y="11555"/>
                </a:lnTo>
                <a:lnTo>
                  <a:pt x="13242" y="11702"/>
                </a:lnTo>
                <a:lnTo>
                  <a:pt x="13242" y="11775"/>
                </a:lnTo>
                <a:lnTo>
                  <a:pt x="13279" y="11849"/>
                </a:lnTo>
                <a:lnTo>
                  <a:pt x="13352" y="11959"/>
                </a:lnTo>
                <a:lnTo>
                  <a:pt x="13609" y="11959"/>
                </a:lnTo>
                <a:lnTo>
                  <a:pt x="13719" y="11922"/>
                </a:lnTo>
                <a:lnTo>
                  <a:pt x="13829" y="11849"/>
                </a:lnTo>
                <a:lnTo>
                  <a:pt x="13866" y="11738"/>
                </a:lnTo>
                <a:lnTo>
                  <a:pt x="13939" y="11628"/>
                </a:lnTo>
                <a:lnTo>
                  <a:pt x="13939" y="11555"/>
                </a:lnTo>
                <a:lnTo>
                  <a:pt x="13939" y="11518"/>
                </a:lnTo>
                <a:lnTo>
                  <a:pt x="13903" y="11445"/>
                </a:lnTo>
                <a:lnTo>
                  <a:pt x="13866" y="11372"/>
                </a:lnTo>
                <a:lnTo>
                  <a:pt x="13829" y="11298"/>
                </a:lnTo>
                <a:lnTo>
                  <a:pt x="13719" y="11262"/>
                </a:lnTo>
                <a:close/>
                <a:moveTo>
                  <a:pt x="12215" y="11555"/>
                </a:moveTo>
                <a:lnTo>
                  <a:pt x="12142" y="11592"/>
                </a:lnTo>
                <a:lnTo>
                  <a:pt x="12069" y="11702"/>
                </a:lnTo>
                <a:lnTo>
                  <a:pt x="12032" y="11812"/>
                </a:lnTo>
                <a:lnTo>
                  <a:pt x="12032" y="11959"/>
                </a:lnTo>
                <a:lnTo>
                  <a:pt x="12032" y="12069"/>
                </a:lnTo>
                <a:lnTo>
                  <a:pt x="12105" y="12362"/>
                </a:lnTo>
                <a:lnTo>
                  <a:pt x="12252" y="12582"/>
                </a:lnTo>
                <a:lnTo>
                  <a:pt x="12325" y="12619"/>
                </a:lnTo>
                <a:lnTo>
                  <a:pt x="12399" y="12656"/>
                </a:lnTo>
                <a:lnTo>
                  <a:pt x="12509" y="12656"/>
                </a:lnTo>
                <a:lnTo>
                  <a:pt x="12582" y="12582"/>
                </a:lnTo>
                <a:lnTo>
                  <a:pt x="12619" y="12545"/>
                </a:lnTo>
                <a:lnTo>
                  <a:pt x="12692" y="12545"/>
                </a:lnTo>
                <a:lnTo>
                  <a:pt x="12802" y="12619"/>
                </a:lnTo>
                <a:lnTo>
                  <a:pt x="12876" y="12619"/>
                </a:lnTo>
                <a:lnTo>
                  <a:pt x="12949" y="12582"/>
                </a:lnTo>
                <a:lnTo>
                  <a:pt x="12986" y="12545"/>
                </a:lnTo>
                <a:lnTo>
                  <a:pt x="13022" y="12435"/>
                </a:lnTo>
                <a:lnTo>
                  <a:pt x="12986" y="12325"/>
                </a:lnTo>
                <a:lnTo>
                  <a:pt x="12912" y="12215"/>
                </a:lnTo>
                <a:lnTo>
                  <a:pt x="12802" y="12179"/>
                </a:lnTo>
                <a:lnTo>
                  <a:pt x="12655" y="12142"/>
                </a:lnTo>
                <a:lnTo>
                  <a:pt x="12545" y="12142"/>
                </a:lnTo>
                <a:lnTo>
                  <a:pt x="12472" y="12179"/>
                </a:lnTo>
                <a:lnTo>
                  <a:pt x="12399" y="12032"/>
                </a:lnTo>
                <a:lnTo>
                  <a:pt x="12399" y="11849"/>
                </a:lnTo>
                <a:lnTo>
                  <a:pt x="12399" y="11665"/>
                </a:lnTo>
                <a:lnTo>
                  <a:pt x="12362" y="11592"/>
                </a:lnTo>
                <a:lnTo>
                  <a:pt x="12289" y="11555"/>
                </a:lnTo>
                <a:close/>
                <a:moveTo>
                  <a:pt x="14049" y="5466"/>
                </a:moveTo>
                <a:lnTo>
                  <a:pt x="14196" y="5503"/>
                </a:lnTo>
                <a:lnTo>
                  <a:pt x="14490" y="5649"/>
                </a:lnTo>
                <a:lnTo>
                  <a:pt x="14673" y="5723"/>
                </a:lnTo>
                <a:lnTo>
                  <a:pt x="14930" y="5906"/>
                </a:lnTo>
                <a:lnTo>
                  <a:pt x="15150" y="6090"/>
                </a:lnTo>
                <a:lnTo>
                  <a:pt x="15370" y="6310"/>
                </a:lnTo>
                <a:lnTo>
                  <a:pt x="15590" y="6566"/>
                </a:lnTo>
                <a:lnTo>
                  <a:pt x="15773" y="6860"/>
                </a:lnTo>
                <a:lnTo>
                  <a:pt x="15883" y="7190"/>
                </a:lnTo>
                <a:lnTo>
                  <a:pt x="15993" y="7520"/>
                </a:lnTo>
                <a:lnTo>
                  <a:pt x="16067" y="7850"/>
                </a:lnTo>
                <a:lnTo>
                  <a:pt x="16104" y="8217"/>
                </a:lnTo>
                <a:lnTo>
                  <a:pt x="16104" y="8547"/>
                </a:lnTo>
                <a:lnTo>
                  <a:pt x="16067" y="9244"/>
                </a:lnTo>
                <a:lnTo>
                  <a:pt x="15957" y="9941"/>
                </a:lnTo>
                <a:lnTo>
                  <a:pt x="15773" y="10601"/>
                </a:lnTo>
                <a:lnTo>
                  <a:pt x="15517" y="11225"/>
                </a:lnTo>
                <a:lnTo>
                  <a:pt x="15370" y="11555"/>
                </a:lnTo>
                <a:lnTo>
                  <a:pt x="15186" y="11849"/>
                </a:lnTo>
                <a:lnTo>
                  <a:pt x="15003" y="12105"/>
                </a:lnTo>
                <a:lnTo>
                  <a:pt x="14783" y="12362"/>
                </a:lnTo>
                <a:lnTo>
                  <a:pt x="14526" y="12619"/>
                </a:lnTo>
                <a:lnTo>
                  <a:pt x="14269" y="12839"/>
                </a:lnTo>
                <a:lnTo>
                  <a:pt x="14013" y="13022"/>
                </a:lnTo>
                <a:lnTo>
                  <a:pt x="13719" y="13169"/>
                </a:lnTo>
                <a:lnTo>
                  <a:pt x="13389" y="13316"/>
                </a:lnTo>
                <a:lnTo>
                  <a:pt x="13059" y="13463"/>
                </a:lnTo>
                <a:lnTo>
                  <a:pt x="12802" y="13499"/>
                </a:lnTo>
                <a:lnTo>
                  <a:pt x="12509" y="13536"/>
                </a:lnTo>
                <a:lnTo>
                  <a:pt x="12325" y="13499"/>
                </a:lnTo>
                <a:lnTo>
                  <a:pt x="12179" y="13426"/>
                </a:lnTo>
                <a:lnTo>
                  <a:pt x="12032" y="13279"/>
                </a:lnTo>
                <a:lnTo>
                  <a:pt x="11922" y="13169"/>
                </a:lnTo>
                <a:lnTo>
                  <a:pt x="11482" y="12692"/>
                </a:lnTo>
                <a:lnTo>
                  <a:pt x="11298" y="12435"/>
                </a:lnTo>
                <a:lnTo>
                  <a:pt x="11225" y="12289"/>
                </a:lnTo>
                <a:lnTo>
                  <a:pt x="11188" y="12105"/>
                </a:lnTo>
                <a:lnTo>
                  <a:pt x="11188" y="11922"/>
                </a:lnTo>
                <a:lnTo>
                  <a:pt x="11262" y="11738"/>
                </a:lnTo>
                <a:lnTo>
                  <a:pt x="11445" y="11408"/>
                </a:lnTo>
                <a:lnTo>
                  <a:pt x="11812" y="10785"/>
                </a:lnTo>
                <a:lnTo>
                  <a:pt x="12142" y="10161"/>
                </a:lnTo>
                <a:lnTo>
                  <a:pt x="12472" y="9501"/>
                </a:lnTo>
                <a:lnTo>
                  <a:pt x="12765" y="8877"/>
                </a:lnTo>
                <a:lnTo>
                  <a:pt x="12876" y="8547"/>
                </a:lnTo>
                <a:lnTo>
                  <a:pt x="12949" y="8217"/>
                </a:lnTo>
                <a:lnTo>
                  <a:pt x="12986" y="7887"/>
                </a:lnTo>
                <a:lnTo>
                  <a:pt x="12949" y="7593"/>
                </a:lnTo>
                <a:lnTo>
                  <a:pt x="12876" y="7263"/>
                </a:lnTo>
                <a:lnTo>
                  <a:pt x="12765" y="6970"/>
                </a:lnTo>
                <a:lnTo>
                  <a:pt x="12729" y="6750"/>
                </a:lnTo>
                <a:lnTo>
                  <a:pt x="12692" y="6566"/>
                </a:lnTo>
                <a:lnTo>
                  <a:pt x="12729" y="6346"/>
                </a:lnTo>
                <a:lnTo>
                  <a:pt x="12802" y="6200"/>
                </a:lnTo>
                <a:lnTo>
                  <a:pt x="12876" y="6016"/>
                </a:lnTo>
                <a:lnTo>
                  <a:pt x="12986" y="5869"/>
                </a:lnTo>
                <a:lnTo>
                  <a:pt x="13132" y="5723"/>
                </a:lnTo>
                <a:lnTo>
                  <a:pt x="13279" y="5613"/>
                </a:lnTo>
                <a:lnTo>
                  <a:pt x="13316" y="5686"/>
                </a:lnTo>
                <a:lnTo>
                  <a:pt x="13389" y="5723"/>
                </a:lnTo>
                <a:lnTo>
                  <a:pt x="13536" y="5759"/>
                </a:lnTo>
                <a:lnTo>
                  <a:pt x="13646" y="5686"/>
                </a:lnTo>
                <a:lnTo>
                  <a:pt x="13719" y="5649"/>
                </a:lnTo>
                <a:lnTo>
                  <a:pt x="13756" y="5576"/>
                </a:lnTo>
                <a:lnTo>
                  <a:pt x="13829" y="5503"/>
                </a:lnTo>
                <a:lnTo>
                  <a:pt x="13939" y="5466"/>
                </a:lnTo>
                <a:close/>
                <a:moveTo>
                  <a:pt x="13646" y="3852"/>
                </a:moveTo>
                <a:lnTo>
                  <a:pt x="13609" y="3925"/>
                </a:lnTo>
                <a:lnTo>
                  <a:pt x="13499" y="4182"/>
                </a:lnTo>
                <a:lnTo>
                  <a:pt x="13462" y="4476"/>
                </a:lnTo>
                <a:lnTo>
                  <a:pt x="13462" y="4732"/>
                </a:lnTo>
                <a:lnTo>
                  <a:pt x="13499" y="5026"/>
                </a:lnTo>
                <a:lnTo>
                  <a:pt x="13316" y="5099"/>
                </a:lnTo>
                <a:lnTo>
                  <a:pt x="13132" y="5173"/>
                </a:lnTo>
                <a:lnTo>
                  <a:pt x="13022" y="4769"/>
                </a:lnTo>
                <a:lnTo>
                  <a:pt x="12839" y="4439"/>
                </a:lnTo>
                <a:lnTo>
                  <a:pt x="12802" y="4402"/>
                </a:lnTo>
                <a:lnTo>
                  <a:pt x="12729" y="4402"/>
                </a:lnTo>
                <a:lnTo>
                  <a:pt x="12692" y="4439"/>
                </a:lnTo>
                <a:lnTo>
                  <a:pt x="12692" y="4476"/>
                </a:lnTo>
                <a:lnTo>
                  <a:pt x="12655" y="4732"/>
                </a:lnTo>
                <a:lnTo>
                  <a:pt x="12692" y="4952"/>
                </a:lnTo>
                <a:lnTo>
                  <a:pt x="12802" y="5429"/>
                </a:lnTo>
                <a:lnTo>
                  <a:pt x="12582" y="5649"/>
                </a:lnTo>
                <a:lnTo>
                  <a:pt x="12399" y="5466"/>
                </a:lnTo>
                <a:lnTo>
                  <a:pt x="12142" y="5173"/>
                </a:lnTo>
                <a:lnTo>
                  <a:pt x="12105" y="5136"/>
                </a:lnTo>
                <a:lnTo>
                  <a:pt x="12032" y="5173"/>
                </a:lnTo>
                <a:lnTo>
                  <a:pt x="11995" y="5209"/>
                </a:lnTo>
                <a:lnTo>
                  <a:pt x="11995" y="5283"/>
                </a:lnTo>
                <a:lnTo>
                  <a:pt x="12032" y="5466"/>
                </a:lnTo>
                <a:lnTo>
                  <a:pt x="12142" y="5649"/>
                </a:lnTo>
                <a:lnTo>
                  <a:pt x="12252" y="5796"/>
                </a:lnTo>
                <a:lnTo>
                  <a:pt x="12435" y="5906"/>
                </a:lnTo>
                <a:lnTo>
                  <a:pt x="12399" y="6016"/>
                </a:lnTo>
                <a:lnTo>
                  <a:pt x="12362" y="6053"/>
                </a:lnTo>
                <a:lnTo>
                  <a:pt x="12142" y="6016"/>
                </a:lnTo>
                <a:lnTo>
                  <a:pt x="11738" y="5833"/>
                </a:lnTo>
                <a:lnTo>
                  <a:pt x="11665" y="5686"/>
                </a:lnTo>
                <a:lnTo>
                  <a:pt x="11628" y="5649"/>
                </a:lnTo>
                <a:lnTo>
                  <a:pt x="11592" y="5686"/>
                </a:lnTo>
                <a:lnTo>
                  <a:pt x="11555" y="5833"/>
                </a:lnTo>
                <a:lnTo>
                  <a:pt x="11518" y="5906"/>
                </a:lnTo>
                <a:lnTo>
                  <a:pt x="11518" y="5979"/>
                </a:lnTo>
                <a:lnTo>
                  <a:pt x="11555" y="6053"/>
                </a:lnTo>
                <a:lnTo>
                  <a:pt x="11628" y="6126"/>
                </a:lnTo>
                <a:lnTo>
                  <a:pt x="11775" y="6236"/>
                </a:lnTo>
                <a:lnTo>
                  <a:pt x="11995" y="6346"/>
                </a:lnTo>
                <a:lnTo>
                  <a:pt x="12289" y="6456"/>
                </a:lnTo>
                <a:lnTo>
                  <a:pt x="12252" y="6676"/>
                </a:lnTo>
                <a:lnTo>
                  <a:pt x="12289" y="6897"/>
                </a:lnTo>
                <a:lnTo>
                  <a:pt x="11555" y="6897"/>
                </a:lnTo>
                <a:lnTo>
                  <a:pt x="11445" y="6933"/>
                </a:lnTo>
                <a:lnTo>
                  <a:pt x="11408" y="7007"/>
                </a:lnTo>
                <a:lnTo>
                  <a:pt x="11408" y="7153"/>
                </a:lnTo>
                <a:lnTo>
                  <a:pt x="11408" y="7337"/>
                </a:lnTo>
                <a:lnTo>
                  <a:pt x="11482" y="7483"/>
                </a:lnTo>
                <a:lnTo>
                  <a:pt x="11555" y="7593"/>
                </a:lnTo>
                <a:lnTo>
                  <a:pt x="11592" y="7630"/>
                </a:lnTo>
                <a:lnTo>
                  <a:pt x="11922" y="7960"/>
                </a:lnTo>
                <a:lnTo>
                  <a:pt x="12142" y="8107"/>
                </a:lnTo>
                <a:lnTo>
                  <a:pt x="12252" y="8180"/>
                </a:lnTo>
                <a:lnTo>
                  <a:pt x="12362" y="8217"/>
                </a:lnTo>
                <a:lnTo>
                  <a:pt x="12472" y="8217"/>
                </a:lnTo>
                <a:lnTo>
                  <a:pt x="12362" y="8547"/>
                </a:lnTo>
                <a:lnTo>
                  <a:pt x="12252" y="8804"/>
                </a:lnTo>
                <a:lnTo>
                  <a:pt x="12215" y="8841"/>
                </a:lnTo>
                <a:lnTo>
                  <a:pt x="12179" y="8877"/>
                </a:lnTo>
                <a:lnTo>
                  <a:pt x="11812" y="8731"/>
                </a:lnTo>
                <a:lnTo>
                  <a:pt x="11555" y="8584"/>
                </a:lnTo>
                <a:lnTo>
                  <a:pt x="11335" y="8364"/>
                </a:lnTo>
                <a:lnTo>
                  <a:pt x="11225" y="8364"/>
                </a:lnTo>
                <a:lnTo>
                  <a:pt x="11188" y="8437"/>
                </a:lnTo>
                <a:lnTo>
                  <a:pt x="11188" y="8511"/>
                </a:lnTo>
                <a:lnTo>
                  <a:pt x="11335" y="8731"/>
                </a:lnTo>
                <a:lnTo>
                  <a:pt x="11555" y="8951"/>
                </a:lnTo>
                <a:lnTo>
                  <a:pt x="11812" y="9134"/>
                </a:lnTo>
                <a:lnTo>
                  <a:pt x="12069" y="9244"/>
                </a:lnTo>
                <a:lnTo>
                  <a:pt x="11848" y="9648"/>
                </a:lnTo>
                <a:lnTo>
                  <a:pt x="11738" y="9648"/>
                </a:lnTo>
                <a:lnTo>
                  <a:pt x="11665" y="9721"/>
                </a:lnTo>
                <a:lnTo>
                  <a:pt x="11262" y="9428"/>
                </a:lnTo>
                <a:lnTo>
                  <a:pt x="10895" y="9134"/>
                </a:lnTo>
                <a:lnTo>
                  <a:pt x="10858" y="9097"/>
                </a:lnTo>
                <a:lnTo>
                  <a:pt x="10821" y="9134"/>
                </a:lnTo>
                <a:lnTo>
                  <a:pt x="10601" y="9391"/>
                </a:lnTo>
                <a:lnTo>
                  <a:pt x="10381" y="9648"/>
                </a:lnTo>
                <a:lnTo>
                  <a:pt x="10308" y="9648"/>
                </a:lnTo>
                <a:lnTo>
                  <a:pt x="10234" y="9684"/>
                </a:lnTo>
                <a:lnTo>
                  <a:pt x="10198" y="9758"/>
                </a:lnTo>
                <a:lnTo>
                  <a:pt x="10234" y="9831"/>
                </a:lnTo>
                <a:lnTo>
                  <a:pt x="10748" y="10308"/>
                </a:lnTo>
                <a:lnTo>
                  <a:pt x="11188" y="10821"/>
                </a:lnTo>
                <a:lnTo>
                  <a:pt x="10968" y="11262"/>
                </a:lnTo>
                <a:lnTo>
                  <a:pt x="10785" y="11152"/>
                </a:lnTo>
                <a:lnTo>
                  <a:pt x="10601" y="11078"/>
                </a:lnTo>
                <a:lnTo>
                  <a:pt x="10381" y="11042"/>
                </a:lnTo>
                <a:lnTo>
                  <a:pt x="10308" y="11005"/>
                </a:lnTo>
                <a:lnTo>
                  <a:pt x="10198" y="10968"/>
                </a:lnTo>
                <a:lnTo>
                  <a:pt x="10161" y="10931"/>
                </a:lnTo>
                <a:lnTo>
                  <a:pt x="10088" y="10931"/>
                </a:lnTo>
                <a:lnTo>
                  <a:pt x="9978" y="10968"/>
                </a:lnTo>
                <a:lnTo>
                  <a:pt x="9941" y="11078"/>
                </a:lnTo>
                <a:lnTo>
                  <a:pt x="9941" y="11152"/>
                </a:lnTo>
                <a:lnTo>
                  <a:pt x="9978" y="11188"/>
                </a:lnTo>
                <a:lnTo>
                  <a:pt x="10124" y="11335"/>
                </a:lnTo>
                <a:lnTo>
                  <a:pt x="10308" y="11445"/>
                </a:lnTo>
                <a:lnTo>
                  <a:pt x="10565" y="11555"/>
                </a:lnTo>
                <a:lnTo>
                  <a:pt x="10675" y="11592"/>
                </a:lnTo>
                <a:lnTo>
                  <a:pt x="10785" y="11592"/>
                </a:lnTo>
                <a:lnTo>
                  <a:pt x="10748" y="11775"/>
                </a:lnTo>
                <a:lnTo>
                  <a:pt x="10711" y="11959"/>
                </a:lnTo>
                <a:lnTo>
                  <a:pt x="10675" y="12179"/>
                </a:lnTo>
                <a:lnTo>
                  <a:pt x="10711" y="12362"/>
                </a:lnTo>
                <a:lnTo>
                  <a:pt x="10785" y="12582"/>
                </a:lnTo>
                <a:lnTo>
                  <a:pt x="10638" y="12692"/>
                </a:lnTo>
                <a:lnTo>
                  <a:pt x="10455" y="12876"/>
                </a:lnTo>
                <a:lnTo>
                  <a:pt x="10381" y="12949"/>
                </a:lnTo>
                <a:lnTo>
                  <a:pt x="10308" y="12949"/>
                </a:lnTo>
                <a:lnTo>
                  <a:pt x="10271" y="12986"/>
                </a:lnTo>
                <a:lnTo>
                  <a:pt x="10234" y="13059"/>
                </a:lnTo>
                <a:lnTo>
                  <a:pt x="10234" y="13169"/>
                </a:lnTo>
                <a:lnTo>
                  <a:pt x="10271" y="13206"/>
                </a:lnTo>
                <a:lnTo>
                  <a:pt x="10308" y="13242"/>
                </a:lnTo>
                <a:lnTo>
                  <a:pt x="10455" y="13242"/>
                </a:lnTo>
                <a:lnTo>
                  <a:pt x="10565" y="13206"/>
                </a:lnTo>
                <a:lnTo>
                  <a:pt x="10748" y="13059"/>
                </a:lnTo>
                <a:lnTo>
                  <a:pt x="11005" y="12912"/>
                </a:lnTo>
                <a:lnTo>
                  <a:pt x="11408" y="13352"/>
                </a:lnTo>
                <a:lnTo>
                  <a:pt x="11482" y="13426"/>
                </a:lnTo>
                <a:lnTo>
                  <a:pt x="11335" y="13609"/>
                </a:lnTo>
                <a:lnTo>
                  <a:pt x="11262" y="13829"/>
                </a:lnTo>
                <a:lnTo>
                  <a:pt x="11188" y="13829"/>
                </a:lnTo>
                <a:lnTo>
                  <a:pt x="11115" y="13866"/>
                </a:lnTo>
                <a:lnTo>
                  <a:pt x="11005" y="13939"/>
                </a:lnTo>
                <a:lnTo>
                  <a:pt x="10968" y="14013"/>
                </a:lnTo>
                <a:lnTo>
                  <a:pt x="11005" y="14123"/>
                </a:lnTo>
                <a:lnTo>
                  <a:pt x="11041" y="14233"/>
                </a:lnTo>
                <a:lnTo>
                  <a:pt x="11151" y="14306"/>
                </a:lnTo>
                <a:lnTo>
                  <a:pt x="11262" y="14343"/>
                </a:lnTo>
                <a:lnTo>
                  <a:pt x="11372" y="14343"/>
                </a:lnTo>
                <a:lnTo>
                  <a:pt x="11482" y="14270"/>
                </a:lnTo>
                <a:lnTo>
                  <a:pt x="11555" y="14196"/>
                </a:lnTo>
                <a:lnTo>
                  <a:pt x="11628" y="14086"/>
                </a:lnTo>
                <a:lnTo>
                  <a:pt x="11665" y="13976"/>
                </a:lnTo>
                <a:lnTo>
                  <a:pt x="11665" y="13866"/>
                </a:lnTo>
                <a:lnTo>
                  <a:pt x="11738" y="13719"/>
                </a:lnTo>
                <a:lnTo>
                  <a:pt x="11848" y="13829"/>
                </a:lnTo>
                <a:lnTo>
                  <a:pt x="11995" y="13903"/>
                </a:lnTo>
                <a:lnTo>
                  <a:pt x="12142" y="13976"/>
                </a:lnTo>
                <a:lnTo>
                  <a:pt x="12325" y="14013"/>
                </a:lnTo>
                <a:lnTo>
                  <a:pt x="12362" y="14049"/>
                </a:lnTo>
                <a:lnTo>
                  <a:pt x="12252" y="14270"/>
                </a:lnTo>
                <a:lnTo>
                  <a:pt x="12179" y="14453"/>
                </a:lnTo>
                <a:lnTo>
                  <a:pt x="12105" y="14563"/>
                </a:lnTo>
                <a:lnTo>
                  <a:pt x="11995" y="14600"/>
                </a:lnTo>
                <a:lnTo>
                  <a:pt x="11958" y="14600"/>
                </a:lnTo>
                <a:lnTo>
                  <a:pt x="11885" y="14636"/>
                </a:lnTo>
                <a:lnTo>
                  <a:pt x="11848" y="14746"/>
                </a:lnTo>
                <a:lnTo>
                  <a:pt x="11848" y="14856"/>
                </a:lnTo>
                <a:lnTo>
                  <a:pt x="11922" y="14930"/>
                </a:lnTo>
                <a:lnTo>
                  <a:pt x="11995" y="15003"/>
                </a:lnTo>
                <a:lnTo>
                  <a:pt x="12069" y="15003"/>
                </a:lnTo>
                <a:lnTo>
                  <a:pt x="12215" y="14966"/>
                </a:lnTo>
                <a:lnTo>
                  <a:pt x="12362" y="14856"/>
                </a:lnTo>
                <a:lnTo>
                  <a:pt x="12472" y="14746"/>
                </a:lnTo>
                <a:lnTo>
                  <a:pt x="12545" y="14563"/>
                </a:lnTo>
                <a:lnTo>
                  <a:pt x="12619" y="14416"/>
                </a:lnTo>
                <a:lnTo>
                  <a:pt x="12692" y="14049"/>
                </a:lnTo>
                <a:lnTo>
                  <a:pt x="13132" y="13976"/>
                </a:lnTo>
                <a:lnTo>
                  <a:pt x="13536" y="13829"/>
                </a:lnTo>
                <a:lnTo>
                  <a:pt x="13279" y="14526"/>
                </a:lnTo>
                <a:lnTo>
                  <a:pt x="13206" y="14710"/>
                </a:lnTo>
                <a:lnTo>
                  <a:pt x="13206" y="14820"/>
                </a:lnTo>
                <a:lnTo>
                  <a:pt x="13242" y="14856"/>
                </a:lnTo>
                <a:lnTo>
                  <a:pt x="13279" y="14930"/>
                </a:lnTo>
                <a:lnTo>
                  <a:pt x="13352" y="14966"/>
                </a:lnTo>
                <a:lnTo>
                  <a:pt x="13426" y="14966"/>
                </a:lnTo>
                <a:lnTo>
                  <a:pt x="13499" y="14930"/>
                </a:lnTo>
                <a:lnTo>
                  <a:pt x="13572" y="14893"/>
                </a:lnTo>
                <a:lnTo>
                  <a:pt x="13609" y="14820"/>
                </a:lnTo>
                <a:lnTo>
                  <a:pt x="13719" y="14563"/>
                </a:lnTo>
                <a:lnTo>
                  <a:pt x="13793" y="14270"/>
                </a:lnTo>
                <a:lnTo>
                  <a:pt x="13829" y="13976"/>
                </a:lnTo>
                <a:lnTo>
                  <a:pt x="13829" y="13719"/>
                </a:lnTo>
                <a:lnTo>
                  <a:pt x="14269" y="13463"/>
                </a:lnTo>
                <a:lnTo>
                  <a:pt x="14306" y="13939"/>
                </a:lnTo>
                <a:lnTo>
                  <a:pt x="14343" y="14049"/>
                </a:lnTo>
                <a:lnTo>
                  <a:pt x="14379" y="14123"/>
                </a:lnTo>
                <a:lnTo>
                  <a:pt x="14379" y="14159"/>
                </a:lnTo>
                <a:lnTo>
                  <a:pt x="14416" y="14270"/>
                </a:lnTo>
                <a:lnTo>
                  <a:pt x="14490" y="14343"/>
                </a:lnTo>
                <a:lnTo>
                  <a:pt x="14673" y="14343"/>
                </a:lnTo>
                <a:lnTo>
                  <a:pt x="14673" y="14306"/>
                </a:lnTo>
                <a:lnTo>
                  <a:pt x="14746" y="14233"/>
                </a:lnTo>
                <a:lnTo>
                  <a:pt x="14783" y="14159"/>
                </a:lnTo>
                <a:lnTo>
                  <a:pt x="14710" y="13903"/>
                </a:lnTo>
                <a:lnTo>
                  <a:pt x="14673" y="13646"/>
                </a:lnTo>
                <a:lnTo>
                  <a:pt x="14563" y="13279"/>
                </a:lnTo>
                <a:lnTo>
                  <a:pt x="15003" y="12876"/>
                </a:lnTo>
                <a:lnTo>
                  <a:pt x="15113" y="13022"/>
                </a:lnTo>
                <a:lnTo>
                  <a:pt x="15223" y="13132"/>
                </a:lnTo>
                <a:lnTo>
                  <a:pt x="15370" y="13352"/>
                </a:lnTo>
                <a:lnTo>
                  <a:pt x="15480" y="13463"/>
                </a:lnTo>
                <a:lnTo>
                  <a:pt x="15590" y="13536"/>
                </a:lnTo>
                <a:lnTo>
                  <a:pt x="15663" y="13536"/>
                </a:lnTo>
                <a:lnTo>
                  <a:pt x="15737" y="13463"/>
                </a:lnTo>
                <a:lnTo>
                  <a:pt x="15773" y="13389"/>
                </a:lnTo>
                <a:lnTo>
                  <a:pt x="15773" y="13316"/>
                </a:lnTo>
                <a:lnTo>
                  <a:pt x="15737" y="13132"/>
                </a:lnTo>
                <a:lnTo>
                  <a:pt x="15627" y="12986"/>
                </a:lnTo>
                <a:lnTo>
                  <a:pt x="15480" y="12876"/>
                </a:lnTo>
                <a:lnTo>
                  <a:pt x="15370" y="12729"/>
                </a:lnTo>
                <a:lnTo>
                  <a:pt x="15260" y="12582"/>
                </a:lnTo>
                <a:lnTo>
                  <a:pt x="15480" y="12289"/>
                </a:lnTo>
                <a:lnTo>
                  <a:pt x="15700" y="11995"/>
                </a:lnTo>
                <a:lnTo>
                  <a:pt x="15773" y="12069"/>
                </a:lnTo>
                <a:lnTo>
                  <a:pt x="15993" y="12215"/>
                </a:lnTo>
                <a:lnTo>
                  <a:pt x="16177" y="12399"/>
                </a:lnTo>
                <a:lnTo>
                  <a:pt x="16250" y="12435"/>
                </a:lnTo>
                <a:lnTo>
                  <a:pt x="16397" y="12435"/>
                </a:lnTo>
                <a:lnTo>
                  <a:pt x="16434" y="12399"/>
                </a:lnTo>
                <a:lnTo>
                  <a:pt x="16470" y="12325"/>
                </a:lnTo>
                <a:lnTo>
                  <a:pt x="16507" y="12252"/>
                </a:lnTo>
                <a:lnTo>
                  <a:pt x="16507" y="12179"/>
                </a:lnTo>
                <a:lnTo>
                  <a:pt x="16434" y="12105"/>
                </a:lnTo>
                <a:lnTo>
                  <a:pt x="16250" y="11922"/>
                </a:lnTo>
                <a:lnTo>
                  <a:pt x="16030" y="11775"/>
                </a:lnTo>
                <a:lnTo>
                  <a:pt x="15883" y="11702"/>
                </a:lnTo>
                <a:lnTo>
                  <a:pt x="16140" y="11115"/>
                </a:lnTo>
                <a:lnTo>
                  <a:pt x="16324" y="11225"/>
                </a:lnTo>
                <a:lnTo>
                  <a:pt x="16617" y="11335"/>
                </a:lnTo>
                <a:lnTo>
                  <a:pt x="16984" y="11408"/>
                </a:lnTo>
                <a:lnTo>
                  <a:pt x="17057" y="11408"/>
                </a:lnTo>
                <a:lnTo>
                  <a:pt x="17094" y="11372"/>
                </a:lnTo>
                <a:lnTo>
                  <a:pt x="17131" y="11298"/>
                </a:lnTo>
                <a:lnTo>
                  <a:pt x="17167" y="11225"/>
                </a:lnTo>
                <a:lnTo>
                  <a:pt x="17167" y="11152"/>
                </a:lnTo>
                <a:lnTo>
                  <a:pt x="17131" y="11078"/>
                </a:lnTo>
                <a:lnTo>
                  <a:pt x="17094" y="11042"/>
                </a:lnTo>
                <a:lnTo>
                  <a:pt x="17021" y="11005"/>
                </a:lnTo>
                <a:lnTo>
                  <a:pt x="16764" y="10968"/>
                </a:lnTo>
                <a:lnTo>
                  <a:pt x="16544" y="10895"/>
                </a:lnTo>
                <a:lnTo>
                  <a:pt x="16250" y="10821"/>
                </a:lnTo>
                <a:lnTo>
                  <a:pt x="16397" y="10345"/>
                </a:lnTo>
                <a:lnTo>
                  <a:pt x="16507" y="9831"/>
                </a:lnTo>
                <a:lnTo>
                  <a:pt x="16727" y="9941"/>
                </a:lnTo>
                <a:lnTo>
                  <a:pt x="16984" y="9978"/>
                </a:lnTo>
                <a:lnTo>
                  <a:pt x="17131" y="10014"/>
                </a:lnTo>
                <a:lnTo>
                  <a:pt x="17277" y="10014"/>
                </a:lnTo>
                <a:lnTo>
                  <a:pt x="17424" y="9978"/>
                </a:lnTo>
                <a:lnTo>
                  <a:pt x="17461" y="9904"/>
                </a:lnTo>
                <a:lnTo>
                  <a:pt x="17497" y="9831"/>
                </a:lnTo>
                <a:lnTo>
                  <a:pt x="17497" y="9794"/>
                </a:lnTo>
                <a:lnTo>
                  <a:pt x="17497" y="9721"/>
                </a:lnTo>
                <a:lnTo>
                  <a:pt x="17387" y="9648"/>
                </a:lnTo>
                <a:lnTo>
                  <a:pt x="17277" y="9611"/>
                </a:lnTo>
                <a:lnTo>
                  <a:pt x="17167" y="9574"/>
                </a:lnTo>
                <a:lnTo>
                  <a:pt x="16544" y="9501"/>
                </a:lnTo>
                <a:lnTo>
                  <a:pt x="16544" y="9464"/>
                </a:lnTo>
                <a:lnTo>
                  <a:pt x="16580" y="8987"/>
                </a:lnTo>
                <a:lnTo>
                  <a:pt x="16617" y="8511"/>
                </a:lnTo>
                <a:lnTo>
                  <a:pt x="16800" y="8584"/>
                </a:lnTo>
                <a:lnTo>
                  <a:pt x="17021" y="8621"/>
                </a:lnTo>
                <a:lnTo>
                  <a:pt x="17204" y="8657"/>
                </a:lnTo>
                <a:lnTo>
                  <a:pt x="17424" y="8621"/>
                </a:lnTo>
                <a:lnTo>
                  <a:pt x="17571" y="8584"/>
                </a:lnTo>
                <a:lnTo>
                  <a:pt x="17644" y="8511"/>
                </a:lnTo>
                <a:lnTo>
                  <a:pt x="17681" y="8437"/>
                </a:lnTo>
                <a:lnTo>
                  <a:pt x="17681" y="8364"/>
                </a:lnTo>
                <a:lnTo>
                  <a:pt x="17644" y="8290"/>
                </a:lnTo>
                <a:lnTo>
                  <a:pt x="17534" y="8217"/>
                </a:lnTo>
                <a:lnTo>
                  <a:pt x="17387" y="8217"/>
                </a:lnTo>
                <a:lnTo>
                  <a:pt x="17094" y="8254"/>
                </a:lnTo>
                <a:lnTo>
                  <a:pt x="16617" y="8217"/>
                </a:lnTo>
                <a:lnTo>
                  <a:pt x="16580" y="7814"/>
                </a:lnTo>
                <a:lnTo>
                  <a:pt x="16507" y="7410"/>
                </a:lnTo>
                <a:lnTo>
                  <a:pt x="16507" y="7410"/>
                </a:lnTo>
                <a:lnTo>
                  <a:pt x="16690" y="7447"/>
                </a:lnTo>
                <a:lnTo>
                  <a:pt x="16874" y="7447"/>
                </a:lnTo>
                <a:lnTo>
                  <a:pt x="17021" y="7410"/>
                </a:lnTo>
                <a:lnTo>
                  <a:pt x="17204" y="7337"/>
                </a:lnTo>
                <a:lnTo>
                  <a:pt x="17351" y="7263"/>
                </a:lnTo>
                <a:lnTo>
                  <a:pt x="17387" y="7190"/>
                </a:lnTo>
                <a:lnTo>
                  <a:pt x="17424" y="7117"/>
                </a:lnTo>
                <a:lnTo>
                  <a:pt x="17424" y="7043"/>
                </a:lnTo>
                <a:lnTo>
                  <a:pt x="17424" y="7007"/>
                </a:lnTo>
                <a:lnTo>
                  <a:pt x="17351" y="6933"/>
                </a:lnTo>
                <a:lnTo>
                  <a:pt x="17314" y="6897"/>
                </a:lnTo>
                <a:lnTo>
                  <a:pt x="17131" y="6897"/>
                </a:lnTo>
                <a:lnTo>
                  <a:pt x="16947" y="6970"/>
                </a:lnTo>
                <a:lnTo>
                  <a:pt x="16764" y="7007"/>
                </a:lnTo>
                <a:lnTo>
                  <a:pt x="16397" y="7080"/>
                </a:lnTo>
                <a:lnTo>
                  <a:pt x="16324" y="6897"/>
                </a:lnTo>
                <a:lnTo>
                  <a:pt x="16140" y="6493"/>
                </a:lnTo>
                <a:lnTo>
                  <a:pt x="16397" y="6420"/>
                </a:lnTo>
                <a:lnTo>
                  <a:pt x="16764" y="6273"/>
                </a:lnTo>
                <a:lnTo>
                  <a:pt x="16947" y="6200"/>
                </a:lnTo>
                <a:lnTo>
                  <a:pt x="17094" y="6090"/>
                </a:lnTo>
                <a:lnTo>
                  <a:pt x="17131" y="6053"/>
                </a:lnTo>
                <a:lnTo>
                  <a:pt x="17131" y="5979"/>
                </a:lnTo>
                <a:lnTo>
                  <a:pt x="17131" y="5906"/>
                </a:lnTo>
                <a:lnTo>
                  <a:pt x="17021" y="5833"/>
                </a:lnTo>
                <a:lnTo>
                  <a:pt x="16910" y="5796"/>
                </a:lnTo>
                <a:lnTo>
                  <a:pt x="16764" y="5833"/>
                </a:lnTo>
                <a:lnTo>
                  <a:pt x="16580" y="5906"/>
                </a:lnTo>
                <a:lnTo>
                  <a:pt x="16250" y="6090"/>
                </a:lnTo>
                <a:lnTo>
                  <a:pt x="16104" y="6163"/>
                </a:lnTo>
                <a:lnTo>
                  <a:pt x="15957" y="6236"/>
                </a:lnTo>
                <a:lnTo>
                  <a:pt x="15957" y="6200"/>
                </a:lnTo>
                <a:lnTo>
                  <a:pt x="15957" y="6163"/>
                </a:lnTo>
                <a:lnTo>
                  <a:pt x="15920" y="6163"/>
                </a:lnTo>
                <a:lnTo>
                  <a:pt x="15590" y="5796"/>
                </a:lnTo>
                <a:lnTo>
                  <a:pt x="15920" y="5503"/>
                </a:lnTo>
                <a:lnTo>
                  <a:pt x="16250" y="5173"/>
                </a:lnTo>
                <a:lnTo>
                  <a:pt x="16287" y="5099"/>
                </a:lnTo>
                <a:lnTo>
                  <a:pt x="16324" y="4989"/>
                </a:lnTo>
                <a:lnTo>
                  <a:pt x="16287" y="4916"/>
                </a:lnTo>
                <a:lnTo>
                  <a:pt x="16250" y="4879"/>
                </a:lnTo>
                <a:lnTo>
                  <a:pt x="16177" y="4806"/>
                </a:lnTo>
                <a:lnTo>
                  <a:pt x="16030" y="4806"/>
                </a:lnTo>
                <a:lnTo>
                  <a:pt x="15957" y="4842"/>
                </a:lnTo>
                <a:lnTo>
                  <a:pt x="15627" y="5209"/>
                </a:lnTo>
                <a:lnTo>
                  <a:pt x="15333" y="5576"/>
                </a:lnTo>
                <a:lnTo>
                  <a:pt x="15076" y="5393"/>
                </a:lnTo>
                <a:lnTo>
                  <a:pt x="14820" y="5246"/>
                </a:lnTo>
                <a:lnTo>
                  <a:pt x="14673" y="5173"/>
                </a:lnTo>
                <a:lnTo>
                  <a:pt x="14746" y="5026"/>
                </a:lnTo>
                <a:lnTo>
                  <a:pt x="14966" y="4659"/>
                </a:lnTo>
                <a:lnTo>
                  <a:pt x="15003" y="4586"/>
                </a:lnTo>
                <a:lnTo>
                  <a:pt x="15003" y="4512"/>
                </a:lnTo>
                <a:lnTo>
                  <a:pt x="14930" y="4402"/>
                </a:lnTo>
                <a:lnTo>
                  <a:pt x="14856" y="4366"/>
                </a:lnTo>
                <a:lnTo>
                  <a:pt x="14746" y="4366"/>
                </a:lnTo>
                <a:lnTo>
                  <a:pt x="14673" y="4439"/>
                </a:lnTo>
                <a:lnTo>
                  <a:pt x="14526" y="4622"/>
                </a:lnTo>
                <a:lnTo>
                  <a:pt x="14416" y="4842"/>
                </a:lnTo>
                <a:lnTo>
                  <a:pt x="14343" y="5026"/>
                </a:lnTo>
                <a:lnTo>
                  <a:pt x="14159" y="4989"/>
                </a:lnTo>
                <a:lnTo>
                  <a:pt x="13939" y="4989"/>
                </a:lnTo>
                <a:lnTo>
                  <a:pt x="13903" y="4732"/>
                </a:lnTo>
                <a:lnTo>
                  <a:pt x="13866" y="4476"/>
                </a:lnTo>
                <a:lnTo>
                  <a:pt x="13829" y="3962"/>
                </a:lnTo>
                <a:lnTo>
                  <a:pt x="13829" y="3889"/>
                </a:lnTo>
                <a:lnTo>
                  <a:pt x="13756" y="3852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769" name="Google Shape;769;p15"/>
          <p:cNvSpPr/>
          <p:nvPr/>
        </p:nvSpPr>
        <p:spPr>
          <a:xfrm>
            <a:off x="3462692" y="4517805"/>
            <a:ext cx="479681" cy="339217"/>
          </a:xfrm>
          <a:custGeom>
            <a:avLst/>
            <a:gdLst/>
            <a:ahLst/>
            <a:cxnLst/>
            <a:rect l="l" t="t" r="r" b="b"/>
            <a:pathLst>
              <a:path w="16911" h="11959" extrusionOk="0">
                <a:moveTo>
                  <a:pt x="12215" y="8951"/>
                </a:moveTo>
                <a:lnTo>
                  <a:pt x="12032" y="9098"/>
                </a:lnTo>
                <a:lnTo>
                  <a:pt x="11848" y="9244"/>
                </a:lnTo>
                <a:lnTo>
                  <a:pt x="11408" y="9538"/>
                </a:lnTo>
                <a:lnTo>
                  <a:pt x="11005" y="9685"/>
                </a:lnTo>
                <a:lnTo>
                  <a:pt x="10638" y="9868"/>
                </a:lnTo>
                <a:lnTo>
                  <a:pt x="10124" y="10051"/>
                </a:lnTo>
                <a:lnTo>
                  <a:pt x="9977" y="10125"/>
                </a:lnTo>
                <a:lnTo>
                  <a:pt x="9794" y="10161"/>
                </a:lnTo>
                <a:lnTo>
                  <a:pt x="9904" y="9978"/>
                </a:lnTo>
                <a:lnTo>
                  <a:pt x="10051" y="9795"/>
                </a:lnTo>
                <a:lnTo>
                  <a:pt x="10344" y="9758"/>
                </a:lnTo>
                <a:lnTo>
                  <a:pt x="10601" y="9648"/>
                </a:lnTo>
                <a:lnTo>
                  <a:pt x="10858" y="9538"/>
                </a:lnTo>
                <a:lnTo>
                  <a:pt x="11115" y="9354"/>
                </a:lnTo>
                <a:lnTo>
                  <a:pt x="11335" y="9171"/>
                </a:lnTo>
                <a:lnTo>
                  <a:pt x="11371" y="9061"/>
                </a:lnTo>
                <a:lnTo>
                  <a:pt x="11445" y="9061"/>
                </a:lnTo>
                <a:lnTo>
                  <a:pt x="11481" y="9024"/>
                </a:lnTo>
                <a:lnTo>
                  <a:pt x="11848" y="8951"/>
                </a:lnTo>
                <a:close/>
                <a:moveTo>
                  <a:pt x="12619" y="8988"/>
                </a:moveTo>
                <a:lnTo>
                  <a:pt x="12839" y="9061"/>
                </a:lnTo>
                <a:lnTo>
                  <a:pt x="12839" y="9171"/>
                </a:lnTo>
                <a:lnTo>
                  <a:pt x="12215" y="9685"/>
                </a:lnTo>
                <a:lnTo>
                  <a:pt x="11518" y="10125"/>
                </a:lnTo>
                <a:lnTo>
                  <a:pt x="11115" y="10345"/>
                </a:lnTo>
                <a:lnTo>
                  <a:pt x="10711" y="10528"/>
                </a:lnTo>
                <a:lnTo>
                  <a:pt x="10308" y="10712"/>
                </a:lnTo>
                <a:lnTo>
                  <a:pt x="9904" y="10932"/>
                </a:lnTo>
                <a:lnTo>
                  <a:pt x="9831" y="10822"/>
                </a:lnTo>
                <a:lnTo>
                  <a:pt x="9794" y="10712"/>
                </a:lnTo>
                <a:lnTo>
                  <a:pt x="9757" y="10455"/>
                </a:lnTo>
                <a:lnTo>
                  <a:pt x="9904" y="10455"/>
                </a:lnTo>
                <a:lnTo>
                  <a:pt x="10051" y="10381"/>
                </a:lnTo>
                <a:lnTo>
                  <a:pt x="10344" y="10271"/>
                </a:lnTo>
                <a:lnTo>
                  <a:pt x="11078" y="10015"/>
                </a:lnTo>
                <a:lnTo>
                  <a:pt x="11481" y="9831"/>
                </a:lnTo>
                <a:lnTo>
                  <a:pt x="11922" y="9611"/>
                </a:lnTo>
                <a:lnTo>
                  <a:pt x="12288" y="9318"/>
                </a:lnTo>
                <a:lnTo>
                  <a:pt x="12435" y="9171"/>
                </a:lnTo>
                <a:lnTo>
                  <a:pt x="12619" y="8988"/>
                </a:lnTo>
                <a:close/>
                <a:moveTo>
                  <a:pt x="9464" y="514"/>
                </a:moveTo>
                <a:lnTo>
                  <a:pt x="9721" y="551"/>
                </a:lnTo>
                <a:lnTo>
                  <a:pt x="9941" y="588"/>
                </a:lnTo>
                <a:lnTo>
                  <a:pt x="10161" y="661"/>
                </a:lnTo>
                <a:lnTo>
                  <a:pt x="10344" y="771"/>
                </a:lnTo>
                <a:lnTo>
                  <a:pt x="10491" y="918"/>
                </a:lnTo>
                <a:lnTo>
                  <a:pt x="10564" y="1101"/>
                </a:lnTo>
                <a:lnTo>
                  <a:pt x="10601" y="1101"/>
                </a:lnTo>
                <a:lnTo>
                  <a:pt x="10528" y="1211"/>
                </a:lnTo>
                <a:lnTo>
                  <a:pt x="10528" y="1321"/>
                </a:lnTo>
                <a:lnTo>
                  <a:pt x="10564" y="1615"/>
                </a:lnTo>
                <a:lnTo>
                  <a:pt x="10638" y="1871"/>
                </a:lnTo>
                <a:lnTo>
                  <a:pt x="10748" y="2091"/>
                </a:lnTo>
                <a:lnTo>
                  <a:pt x="10931" y="2348"/>
                </a:lnTo>
                <a:lnTo>
                  <a:pt x="11005" y="2495"/>
                </a:lnTo>
                <a:lnTo>
                  <a:pt x="11041" y="2678"/>
                </a:lnTo>
                <a:lnTo>
                  <a:pt x="11041" y="2752"/>
                </a:lnTo>
                <a:lnTo>
                  <a:pt x="11005" y="2788"/>
                </a:lnTo>
                <a:lnTo>
                  <a:pt x="10931" y="2788"/>
                </a:lnTo>
                <a:lnTo>
                  <a:pt x="10858" y="2752"/>
                </a:lnTo>
                <a:lnTo>
                  <a:pt x="10784" y="2642"/>
                </a:lnTo>
                <a:lnTo>
                  <a:pt x="10674" y="2312"/>
                </a:lnTo>
                <a:lnTo>
                  <a:pt x="10601" y="2128"/>
                </a:lnTo>
                <a:lnTo>
                  <a:pt x="10491" y="1981"/>
                </a:lnTo>
                <a:lnTo>
                  <a:pt x="10381" y="1798"/>
                </a:lnTo>
                <a:lnTo>
                  <a:pt x="10234" y="1651"/>
                </a:lnTo>
                <a:lnTo>
                  <a:pt x="10088" y="1541"/>
                </a:lnTo>
                <a:lnTo>
                  <a:pt x="9904" y="1431"/>
                </a:lnTo>
                <a:lnTo>
                  <a:pt x="9721" y="1358"/>
                </a:lnTo>
                <a:lnTo>
                  <a:pt x="9537" y="1321"/>
                </a:lnTo>
                <a:lnTo>
                  <a:pt x="9134" y="1321"/>
                </a:lnTo>
                <a:lnTo>
                  <a:pt x="8950" y="1358"/>
                </a:lnTo>
                <a:lnTo>
                  <a:pt x="8767" y="1431"/>
                </a:lnTo>
                <a:lnTo>
                  <a:pt x="8694" y="1468"/>
                </a:lnTo>
                <a:lnTo>
                  <a:pt x="8657" y="1505"/>
                </a:lnTo>
                <a:lnTo>
                  <a:pt x="8694" y="1615"/>
                </a:lnTo>
                <a:lnTo>
                  <a:pt x="8767" y="1688"/>
                </a:lnTo>
                <a:lnTo>
                  <a:pt x="8804" y="1725"/>
                </a:lnTo>
                <a:lnTo>
                  <a:pt x="8877" y="1725"/>
                </a:lnTo>
                <a:lnTo>
                  <a:pt x="9097" y="1688"/>
                </a:lnTo>
                <a:lnTo>
                  <a:pt x="9281" y="1688"/>
                </a:lnTo>
                <a:lnTo>
                  <a:pt x="9501" y="1725"/>
                </a:lnTo>
                <a:lnTo>
                  <a:pt x="9684" y="1798"/>
                </a:lnTo>
                <a:lnTo>
                  <a:pt x="9867" y="1871"/>
                </a:lnTo>
                <a:lnTo>
                  <a:pt x="10014" y="2018"/>
                </a:lnTo>
                <a:lnTo>
                  <a:pt x="10161" y="2165"/>
                </a:lnTo>
                <a:lnTo>
                  <a:pt x="10271" y="2348"/>
                </a:lnTo>
                <a:lnTo>
                  <a:pt x="10418" y="2788"/>
                </a:lnTo>
                <a:lnTo>
                  <a:pt x="10528" y="2972"/>
                </a:lnTo>
                <a:lnTo>
                  <a:pt x="10638" y="3119"/>
                </a:lnTo>
                <a:lnTo>
                  <a:pt x="10528" y="3192"/>
                </a:lnTo>
                <a:lnTo>
                  <a:pt x="10308" y="3375"/>
                </a:lnTo>
                <a:lnTo>
                  <a:pt x="10088" y="3595"/>
                </a:lnTo>
                <a:lnTo>
                  <a:pt x="9904" y="3816"/>
                </a:lnTo>
                <a:lnTo>
                  <a:pt x="9794" y="4072"/>
                </a:lnTo>
                <a:lnTo>
                  <a:pt x="9721" y="4292"/>
                </a:lnTo>
                <a:lnTo>
                  <a:pt x="9684" y="4512"/>
                </a:lnTo>
                <a:lnTo>
                  <a:pt x="9721" y="4733"/>
                </a:lnTo>
                <a:lnTo>
                  <a:pt x="9757" y="4953"/>
                </a:lnTo>
                <a:lnTo>
                  <a:pt x="9867" y="5136"/>
                </a:lnTo>
                <a:lnTo>
                  <a:pt x="10014" y="5283"/>
                </a:lnTo>
                <a:lnTo>
                  <a:pt x="10198" y="5429"/>
                </a:lnTo>
                <a:lnTo>
                  <a:pt x="10418" y="5503"/>
                </a:lnTo>
                <a:lnTo>
                  <a:pt x="10638" y="5576"/>
                </a:lnTo>
                <a:lnTo>
                  <a:pt x="10895" y="5540"/>
                </a:lnTo>
                <a:lnTo>
                  <a:pt x="11151" y="5503"/>
                </a:lnTo>
                <a:lnTo>
                  <a:pt x="11371" y="5393"/>
                </a:lnTo>
                <a:lnTo>
                  <a:pt x="12032" y="5063"/>
                </a:lnTo>
                <a:lnTo>
                  <a:pt x="12692" y="4659"/>
                </a:lnTo>
                <a:lnTo>
                  <a:pt x="12729" y="4586"/>
                </a:lnTo>
                <a:lnTo>
                  <a:pt x="12765" y="4512"/>
                </a:lnTo>
                <a:lnTo>
                  <a:pt x="12765" y="4439"/>
                </a:lnTo>
                <a:lnTo>
                  <a:pt x="12729" y="4402"/>
                </a:lnTo>
                <a:lnTo>
                  <a:pt x="12692" y="4329"/>
                </a:lnTo>
                <a:lnTo>
                  <a:pt x="12619" y="4292"/>
                </a:lnTo>
                <a:lnTo>
                  <a:pt x="12472" y="4292"/>
                </a:lnTo>
                <a:lnTo>
                  <a:pt x="12032" y="4549"/>
                </a:lnTo>
                <a:lnTo>
                  <a:pt x="11591" y="4843"/>
                </a:lnTo>
                <a:lnTo>
                  <a:pt x="11371" y="4953"/>
                </a:lnTo>
                <a:lnTo>
                  <a:pt x="11151" y="5063"/>
                </a:lnTo>
                <a:lnTo>
                  <a:pt x="10895" y="5136"/>
                </a:lnTo>
                <a:lnTo>
                  <a:pt x="10528" y="5136"/>
                </a:lnTo>
                <a:lnTo>
                  <a:pt x="10418" y="5099"/>
                </a:lnTo>
                <a:lnTo>
                  <a:pt x="10308" y="5026"/>
                </a:lnTo>
                <a:lnTo>
                  <a:pt x="10234" y="4953"/>
                </a:lnTo>
                <a:lnTo>
                  <a:pt x="10161" y="4843"/>
                </a:lnTo>
                <a:lnTo>
                  <a:pt x="10124" y="4733"/>
                </a:lnTo>
                <a:lnTo>
                  <a:pt x="10088" y="4476"/>
                </a:lnTo>
                <a:lnTo>
                  <a:pt x="10124" y="4366"/>
                </a:lnTo>
                <a:lnTo>
                  <a:pt x="10161" y="4219"/>
                </a:lnTo>
                <a:lnTo>
                  <a:pt x="10271" y="3999"/>
                </a:lnTo>
                <a:lnTo>
                  <a:pt x="10454" y="3816"/>
                </a:lnTo>
                <a:lnTo>
                  <a:pt x="10674" y="3632"/>
                </a:lnTo>
                <a:lnTo>
                  <a:pt x="10968" y="3375"/>
                </a:lnTo>
                <a:lnTo>
                  <a:pt x="11225" y="3119"/>
                </a:lnTo>
                <a:lnTo>
                  <a:pt x="11335" y="2972"/>
                </a:lnTo>
                <a:lnTo>
                  <a:pt x="11408" y="2825"/>
                </a:lnTo>
                <a:lnTo>
                  <a:pt x="11408" y="2642"/>
                </a:lnTo>
                <a:lnTo>
                  <a:pt x="11408" y="2422"/>
                </a:lnTo>
                <a:lnTo>
                  <a:pt x="11335" y="2275"/>
                </a:lnTo>
                <a:lnTo>
                  <a:pt x="11261" y="2165"/>
                </a:lnTo>
                <a:lnTo>
                  <a:pt x="11078" y="1871"/>
                </a:lnTo>
                <a:lnTo>
                  <a:pt x="10895" y="1578"/>
                </a:lnTo>
                <a:lnTo>
                  <a:pt x="10821" y="1431"/>
                </a:lnTo>
                <a:lnTo>
                  <a:pt x="10821" y="1284"/>
                </a:lnTo>
                <a:lnTo>
                  <a:pt x="10895" y="1248"/>
                </a:lnTo>
                <a:lnTo>
                  <a:pt x="11298" y="1138"/>
                </a:lnTo>
                <a:lnTo>
                  <a:pt x="11702" y="1028"/>
                </a:lnTo>
                <a:lnTo>
                  <a:pt x="12142" y="954"/>
                </a:lnTo>
                <a:lnTo>
                  <a:pt x="12582" y="918"/>
                </a:lnTo>
                <a:lnTo>
                  <a:pt x="12802" y="954"/>
                </a:lnTo>
                <a:lnTo>
                  <a:pt x="13022" y="1028"/>
                </a:lnTo>
                <a:lnTo>
                  <a:pt x="13205" y="1101"/>
                </a:lnTo>
                <a:lnTo>
                  <a:pt x="13352" y="1211"/>
                </a:lnTo>
                <a:lnTo>
                  <a:pt x="13499" y="1358"/>
                </a:lnTo>
                <a:lnTo>
                  <a:pt x="13609" y="1505"/>
                </a:lnTo>
                <a:lnTo>
                  <a:pt x="13829" y="1908"/>
                </a:lnTo>
                <a:lnTo>
                  <a:pt x="14012" y="2202"/>
                </a:lnTo>
                <a:lnTo>
                  <a:pt x="13866" y="2422"/>
                </a:lnTo>
                <a:lnTo>
                  <a:pt x="13682" y="2568"/>
                </a:lnTo>
                <a:lnTo>
                  <a:pt x="13499" y="2678"/>
                </a:lnTo>
                <a:lnTo>
                  <a:pt x="13279" y="2788"/>
                </a:lnTo>
                <a:lnTo>
                  <a:pt x="12839" y="2935"/>
                </a:lnTo>
                <a:lnTo>
                  <a:pt x="12362" y="3082"/>
                </a:lnTo>
                <a:lnTo>
                  <a:pt x="11995" y="3229"/>
                </a:lnTo>
                <a:lnTo>
                  <a:pt x="11518" y="3449"/>
                </a:lnTo>
                <a:lnTo>
                  <a:pt x="11298" y="3559"/>
                </a:lnTo>
                <a:lnTo>
                  <a:pt x="11151" y="3742"/>
                </a:lnTo>
                <a:lnTo>
                  <a:pt x="11041" y="3889"/>
                </a:lnTo>
                <a:lnTo>
                  <a:pt x="11005" y="3999"/>
                </a:lnTo>
                <a:lnTo>
                  <a:pt x="11005" y="4109"/>
                </a:lnTo>
                <a:lnTo>
                  <a:pt x="11005" y="4182"/>
                </a:lnTo>
                <a:lnTo>
                  <a:pt x="11041" y="4256"/>
                </a:lnTo>
                <a:lnTo>
                  <a:pt x="11115" y="4292"/>
                </a:lnTo>
                <a:lnTo>
                  <a:pt x="11335" y="4292"/>
                </a:lnTo>
                <a:lnTo>
                  <a:pt x="11371" y="4219"/>
                </a:lnTo>
                <a:lnTo>
                  <a:pt x="11408" y="4146"/>
                </a:lnTo>
                <a:lnTo>
                  <a:pt x="11445" y="4072"/>
                </a:lnTo>
                <a:lnTo>
                  <a:pt x="11555" y="3962"/>
                </a:lnTo>
                <a:lnTo>
                  <a:pt x="11775" y="3816"/>
                </a:lnTo>
                <a:lnTo>
                  <a:pt x="12068" y="3669"/>
                </a:lnTo>
                <a:lnTo>
                  <a:pt x="12288" y="3595"/>
                </a:lnTo>
                <a:lnTo>
                  <a:pt x="12802" y="3412"/>
                </a:lnTo>
                <a:lnTo>
                  <a:pt x="13279" y="3229"/>
                </a:lnTo>
                <a:lnTo>
                  <a:pt x="13572" y="3119"/>
                </a:lnTo>
                <a:lnTo>
                  <a:pt x="13866" y="2972"/>
                </a:lnTo>
                <a:lnTo>
                  <a:pt x="14086" y="2752"/>
                </a:lnTo>
                <a:lnTo>
                  <a:pt x="14159" y="2642"/>
                </a:lnTo>
                <a:lnTo>
                  <a:pt x="14233" y="2495"/>
                </a:lnTo>
                <a:lnTo>
                  <a:pt x="14306" y="2568"/>
                </a:lnTo>
                <a:lnTo>
                  <a:pt x="14489" y="2715"/>
                </a:lnTo>
                <a:lnTo>
                  <a:pt x="14673" y="2788"/>
                </a:lnTo>
                <a:lnTo>
                  <a:pt x="14893" y="2898"/>
                </a:lnTo>
                <a:lnTo>
                  <a:pt x="15076" y="3009"/>
                </a:lnTo>
                <a:lnTo>
                  <a:pt x="15296" y="3192"/>
                </a:lnTo>
                <a:lnTo>
                  <a:pt x="15480" y="3449"/>
                </a:lnTo>
                <a:lnTo>
                  <a:pt x="15626" y="3705"/>
                </a:lnTo>
                <a:lnTo>
                  <a:pt x="15700" y="3999"/>
                </a:lnTo>
                <a:lnTo>
                  <a:pt x="15480" y="4366"/>
                </a:lnTo>
                <a:lnTo>
                  <a:pt x="15370" y="4549"/>
                </a:lnTo>
                <a:lnTo>
                  <a:pt x="15186" y="4696"/>
                </a:lnTo>
                <a:lnTo>
                  <a:pt x="14966" y="4879"/>
                </a:lnTo>
                <a:lnTo>
                  <a:pt x="14709" y="5063"/>
                </a:lnTo>
                <a:lnTo>
                  <a:pt x="14416" y="5173"/>
                </a:lnTo>
                <a:lnTo>
                  <a:pt x="14123" y="5283"/>
                </a:lnTo>
                <a:lnTo>
                  <a:pt x="13572" y="5429"/>
                </a:lnTo>
                <a:lnTo>
                  <a:pt x="13022" y="5613"/>
                </a:lnTo>
                <a:lnTo>
                  <a:pt x="12765" y="5723"/>
                </a:lnTo>
                <a:lnTo>
                  <a:pt x="12509" y="5870"/>
                </a:lnTo>
                <a:lnTo>
                  <a:pt x="12288" y="6016"/>
                </a:lnTo>
                <a:lnTo>
                  <a:pt x="12105" y="6236"/>
                </a:lnTo>
                <a:lnTo>
                  <a:pt x="11958" y="6420"/>
                </a:lnTo>
                <a:lnTo>
                  <a:pt x="11922" y="6640"/>
                </a:lnTo>
                <a:lnTo>
                  <a:pt x="11922" y="6823"/>
                </a:lnTo>
                <a:lnTo>
                  <a:pt x="11958" y="7007"/>
                </a:lnTo>
                <a:lnTo>
                  <a:pt x="12032" y="7154"/>
                </a:lnTo>
                <a:lnTo>
                  <a:pt x="12178" y="7300"/>
                </a:lnTo>
                <a:lnTo>
                  <a:pt x="12325" y="7410"/>
                </a:lnTo>
                <a:lnTo>
                  <a:pt x="12545" y="7520"/>
                </a:lnTo>
                <a:lnTo>
                  <a:pt x="12765" y="7557"/>
                </a:lnTo>
                <a:lnTo>
                  <a:pt x="12985" y="7557"/>
                </a:lnTo>
                <a:lnTo>
                  <a:pt x="13205" y="7520"/>
                </a:lnTo>
                <a:lnTo>
                  <a:pt x="13426" y="7484"/>
                </a:lnTo>
                <a:lnTo>
                  <a:pt x="13682" y="7410"/>
                </a:lnTo>
                <a:lnTo>
                  <a:pt x="13976" y="7300"/>
                </a:lnTo>
                <a:lnTo>
                  <a:pt x="14196" y="7154"/>
                </a:lnTo>
                <a:lnTo>
                  <a:pt x="14306" y="7043"/>
                </a:lnTo>
                <a:lnTo>
                  <a:pt x="14343" y="6970"/>
                </a:lnTo>
                <a:lnTo>
                  <a:pt x="14379" y="6823"/>
                </a:lnTo>
                <a:lnTo>
                  <a:pt x="14343" y="6787"/>
                </a:lnTo>
                <a:lnTo>
                  <a:pt x="14269" y="6750"/>
                </a:lnTo>
                <a:lnTo>
                  <a:pt x="14086" y="6750"/>
                </a:lnTo>
                <a:lnTo>
                  <a:pt x="13902" y="6823"/>
                </a:lnTo>
                <a:lnTo>
                  <a:pt x="13536" y="6970"/>
                </a:lnTo>
                <a:lnTo>
                  <a:pt x="13316" y="7043"/>
                </a:lnTo>
                <a:lnTo>
                  <a:pt x="13095" y="7080"/>
                </a:lnTo>
                <a:lnTo>
                  <a:pt x="12655" y="7080"/>
                </a:lnTo>
                <a:lnTo>
                  <a:pt x="12509" y="7007"/>
                </a:lnTo>
                <a:lnTo>
                  <a:pt x="12435" y="6933"/>
                </a:lnTo>
                <a:lnTo>
                  <a:pt x="12362" y="6823"/>
                </a:lnTo>
                <a:lnTo>
                  <a:pt x="12362" y="6713"/>
                </a:lnTo>
                <a:lnTo>
                  <a:pt x="12398" y="6603"/>
                </a:lnTo>
                <a:lnTo>
                  <a:pt x="12472" y="6493"/>
                </a:lnTo>
                <a:lnTo>
                  <a:pt x="12655" y="6310"/>
                </a:lnTo>
                <a:lnTo>
                  <a:pt x="12875" y="6163"/>
                </a:lnTo>
                <a:lnTo>
                  <a:pt x="13132" y="6053"/>
                </a:lnTo>
                <a:lnTo>
                  <a:pt x="13609" y="5906"/>
                </a:lnTo>
                <a:lnTo>
                  <a:pt x="14453" y="5613"/>
                </a:lnTo>
                <a:lnTo>
                  <a:pt x="14893" y="5429"/>
                </a:lnTo>
                <a:lnTo>
                  <a:pt x="15076" y="5319"/>
                </a:lnTo>
                <a:lnTo>
                  <a:pt x="15260" y="5173"/>
                </a:lnTo>
                <a:lnTo>
                  <a:pt x="15516" y="4953"/>
                </a:lnTo>
                <a:lnTo>
                  <a:pt x="15736" y="4659"/>
                </a:lnTo>
                <a:lnTo>
                  <a:pt x="15736" y="4696"/>
                </a:lnTo>
                <a:lnTo>
                  <a:pt x="15700" y="4806"/>
                </a:lnTo>
                <a:lnTo>
                  <a:pt x="15773" y="4916"/>
                </a:lnTo>
                <a:lnTo>
                  <a:pt x="15847" y="4989"/>
                </a:lnTo>
                <a:lnTo>
                  <a:pt x="15957" y="5026"/>
                </a:lnTo>
                <a:lnTo>
                  <a:pt x="16103" y="5063"/>
                </a:lnTo>
                <a:lnTo>
                  <a:pt x="16177" y="5099"/>
                </a:lnTo>
                <a:lnTo>
                  <a:pt x="16250" y="5209"/>
                </a:lnTo>
                <a:lnTo>
                  <a:pt x="16323" y="5356"/>
                </a:lnTo>
                <a:lnTo>
                  <a:pt x="16140" y="5393"/>
                </a:lnTo>
                <a:lnTo>
                  <a:pt x="15920" y="5466"/>
                </a:lnTo>
                <a:lnTo>
                  <a:pt x="15553" y="5650"/>
                </a:lnTo>
                <a:lnTo>
                  <a:pt x="15003" y="5833"/>
                </a:lnTo>
                <a:lnTo>
                  <a:pt x="14783" y="5906"/>
                </a:lnTo>
                <a:lnTo>
                  <a:pt x="14709" y="5980"/>
                </a:lnTo>
                <a:lnTo>
                  <a:pt x="14636" y="6090"/>
                </a:lnTo>
                <a:lnTo>
                  <a:pt x="14599" y="6163"/>
                </a:lnTo>
                <a:lnTo>
                  <a:pt x="14673" y="6273"/>
                </a:lnTo>
                <a:lnTo>
                  <a:pt x="14783" y="6310"/>
                </a:lnTo>
                <a:lnTo>
                  <a:pt x="14893" y="6310"/>
                </a:lnTo>
                <a:lnTo>
                  <a:pt x="15150" y="6273"/>
                </a:lnTo>
                <a:lnTo>
                  <a:pt x="15406" y="6163"/>
                </a:lnTo>
                <a:lnTo>
                  <a:pt x="15626" y="6053"/>
                </a:lnTo>
                <a:lnTo>
                  <a:pt x="16030" y="5870"/>
                </a:lnTo>
                <a:lnTo>
                  <a:pt x="16213" y="5723"/>
                </a:lnTo>
                <a:lnTo>
                  <a:pt x="16397" y="5576"/>
                </a:lnTo>
                <a:lnTo>
                  <a:pt x="16397" y="5833"/>
                </a:lnTo>
                <a:lnTo>
                  <a:pt x="16397" y="6090"/>
                </a:lnTo>
                <a:lnTo>
                  <a:pt x="16397" y="6493"/>
                </a:lnTo>
                <a:lnTo>
                  <a:pt x="16397" y="6567"/>
                </a:lnTo>
                <a:lnTo>
                  <a:pt x="16323" y="6603"/>
                </a:lnTo>
                <a:lnTo>
                  <a:pt x="16177" y="6933"/>
                </a:lnTo>
                <a:lnTo>
                  <a:pt x="16067" y="7264"/>
                </a:lnTo>
                <a:lnTo>
                  <a:pt x="15076" y="7264"/>
                </a:lnTo>
                <a:lnTo>
                  <a:pt x="14783" y="7300"/>
                </a:lnTo>
                <a:lnTo>
                  <a:pt x="14526" y="7410"/>
                </a:lnTo>
                <a:lnTo>
                  <a:pt x="14343" y="7594"/>
                </a:lnTo>
                <a:lnTo>
                  <a:pt x="14196" y="7814"/>
                </a:lnTo>
                <a:lnTo>
                  <a:pt x="14086" y="8034"/>
                </a:lnTo>
                <a:lnTo>
                  <a:pt x="14049" y="8181"/>
                </a:lnTo>
                <a:lnTo>
                  <a:pt x="14012" y="8327"/>
                </a:lnTo>
                <a:lnTo>
                  <a:pt x="14049" y="8584"/>
                </a:lnTo>
                <a:lnTo>
                  <a:pt x="14159" y="8841"/>
                </a:lnTo>
                <a:lnTo>
                  <a:pt x="14306" y="9098"/>
                </a:lnTo>
                <a:lnTo>
                  <a:pt x="14489" y="9318"/>
                </a:lnTo>
                <a:lnTo>
                  <a:pt x="14673" y="9538"/>
                </a:lnTo>
                <a:lnTo>
                  <a:pt x="14856" y="9758"/>
                </a:lnTo>
                <a:lnTo>
                  <a:pt x="15003" y="9831"/>
                </a:lnTo>
                <a:lnTo>
                  <a:pt x="15150" y="9868"/>
                </a:lnTo>
                <a:lnTo>
                  <a:pt x="15223" y="9831"/>
                </a:lnTo>
                <a:lnTo>
                  <a:pt x="15260" y="9758"/>
                </a:lnTo>
                <a:lnTo>
                  <a:pt x="15260" y="9685"/>
                </a:lnTo>
                <a:lnTo>
                  <a:pt x="15260" y="9574"/>
                </a:lnTo>
                <a:lnTo>
                  <a:pt x="15150" y="9428"/>
                </a:lnTo>
                <a:lnTo>
                  <a:pt x="14893" y="9134"/>
                </a:lnTo>
                <a:lnTo>
                  <a:pt x="14709" y="8951"/>
                </a:lnTo>
                <a:lnTo>
                  <a:pt x="14563" y="8731"/>
                </a:lnTo>
                <a:lnTo>
                  <a:pt x="14489" y="8511"/>
                </a:lnTo>
                <a:lnTo>
                  <a:pt x="14453" y="8364"/>
                </a:lnTo>
                <a:lnTo>
                  <a:pt x="14453" y="8254"/>
                </a:lnTo>
                <a:lnTo>
                  <a:pt x="14489" y="8107"/>
                </a:lnTo>
                <a:lnTo>
                  <a:pt x="14563" y="7997"/>
                </a:lnTo>
                <a:lnTo>
                  <a:pt x="14673" y="7850"/>
                </a:lnTo>
                <a:lnTo>
                  <a:pt x="14893" y="7740"/>
                </a:lnTo>
                <a:lnTo>
                  <a:pt x="15113" y="7667"/>
                </a:lnTo>
                <a:lnTo>
                  <a:pt x="15333" y="7630"/>
                </a:lnTo>
                <a:lnTo>
                  <a:pt x="16103" y="7630"/>
                </a:lnTo>
                <a:lnTo>
                  <a:pt x="15993" y="7850"/>
                </a:lnTo>
                <a:lnTo>
                  <a:pt x="15957" y="7961"/>
                </a:lnTo>
                <a:lnTo>
                  <a:pt x="15993" y="8107"/>
                </a:lnTo>
                <a:lnTo>
                  <a:pt x="16030" y="8327"/>
                </a:lnTo>
                <a:lnTo>
                  <a:pt x="16030" y="8584"/>
                </a:lnTo>
                <a:lnTo>
                  <a:pt x="16030" y="8804"/>
                </a:lnTo>
                <a:lnTo>
                  <a:pt x="15993" y="9024"/>
                </a:lnTo>
                <a:lnTo>
                  <a:pt x="15920" y="8841"/>
                </a:lnTo>
                <a:lnTo>
                  <a:pt x="15847" y="8694"/>
                </a:lnTo>
                <a:lnTo>
                  <a:pt x="15736" y="8511"/>
                </a:lnTo>
                <a:lnTo>
                  <a:pt x="15590" y="8364"/>
                </a:lnTo>
                <a:lnTo>
                  <a:pt x="15516" y="8327"/>
                </a:lnTo>
                <a:lnTo>
                  <a:pt x="15370" y="8327"/>
                </a:lnTo>
                <a:lnTo>
                  <a:pt x="15296" y="8364"/>
                </a:lnTo>
                <a:lnTo>
                  <a:pt x="15260" y="8437"/>
                </a:lnTo>
                <a:lnTo>
                  <a:pt x="15260" y="8511"/>
                </a:lnTo>
                <a:lnTo>
                  <a:pt x="15260" y="8584"/>
                </a:lnTo>
                <a:lnTo>
                  <a:pt x="15296" y="8657"/>
                </a:lnTo>
                <a:lnTo>
                  <a:pt x="15480" y="8914"/>
                </a:lnTo>
                <a:lnTo>
                  <a:pt x="15590" y="9171"/>
                </a:lnTo>
                <a:lnTo>
                  <a:pt x="15626" y="9464"/>
                </a:lnTo>
                <a:lnTo>
                  <a:pt x="15590" y="9795"/>
                </a:lnTo>
                <a:lnTo>
                  <a:pt x="15590" y="9868"/>
                </a:lnTo>
                <a:lnTo>
                  <a:pt x="15626" y="9978"/>
                </a:lnTo>
                <a:lnTo>
                  <a:pt x="15370" y="10308"/>
                </a:lnTo>
                <a:lnTo>
                  <a:pt x="15040" y="10638"/>
                </a:lnTo>
                <a:lnTo>
                  <a:pt x="14893" y="10748"/>
                </a:lnTo>
                <a:lnTo>
                  <a:pt x="14673" y="10895"/>
                </a:lnTo>
                <a:lnTo>
                  <a:pt x="14269" y="11042"/>
                </a:lnTo>
                <a:lnTo>
                  <a:pt x="14306" y="10968"/>
                </a:lnTo>
                <a:lnTo>
                  <a:pt x="14343" y="10638"/>
                </a:lnTo>
                <a:lnTo>
                  <a:pt x="14306" y="10345"/>
                </a:lnTo>
                <a:lnTo>
                  <a:pt x="14233" y="10015"/>
                </a:lnTo>
                <a:lnTo>
                  <a:pt x="14086" y="9721"/>
                </a:lnTo>
                <a:lnTo>
                  <a:pt x="13902" y="9428"/>
                </a:lnTo>
                <a:lnTo>
                  <a:pt x="13682" y="9171"/>
                </a:lnTo>
                <a:lnTo>
                  <a:pt x="13499" y="9024"/>
                </a:lnTo>
                <a:lnTo>
                  <a:pt x="13426" y="8914"/>
                </a:lnTo>
                <a:lnTo>
                  <a:pt x="13352" y="8841"/>
                </a:lnTo>
                <a:lnTo>
                  <a:pt x="13169" y="8841"/>
                </a:lnTo>
                <a:lnTo>
                  <a:pt x="12839" y="8694"/>
                </a:lnTo>
                <a:lnTo>
                  <a:pt x="12875" y="8584"/>
                </a:lnTo>
                <a:lnTo>
                  <a:pt x="12875" y="8437"/>
                </a:lnTo>
                <a:lnTo>
                  <a:pt x="12875" y="8364"/>
                </a:lnTo>
                <a:lnTo>
                  <a:pt x="12839" y="8327"/>
                </a:lnTo>
                <a:lnTo>
                  <a:pt x="12765" y="8291"/>
                </a:lnTo>
                <a:lnTo>
                  <a:pt x="12655" y="8291"/>
                </a:lnTo>
                <a:lnTo>
                  <a:pt x="12582" y="8327"/>
                </a:lnTo>
                <a:lnTo>
                  <a:pt x="12545" y="8401"/>
                </a:lnTo>
                <a:lnTo>
                  <a:pt x="12472" y="8584"/>
                </a:lnTo>
                <a:lnTo>
                  <a:pt x="12252" y="8547"/>
                </a:lnTo>
                <a:lnTo>
                  <a:pt x="12032" y="8584"/>
                </a:lnTo>
                <a:lnTo>
                  <a:pt x="11812" y="8621"/>
                </a:lnTo>
                <a:lnTo>
                  <a:pt x="11628" y="8694"/>
                </a:lnTo>
                <a:lnTo>
                  <a:pt x="11555" y="8584"/>
                </a:lnTo>
                <a:lnTo>
                  <a:pt x="11445" y="8511"/>
                </a:lnTo>
                <a:lnTo>
                  <a:pt x="11261" y="8511"/>
                </a:lnTo>
                <a:lnTo>
                  <a:pt x="11188" y="8584"/>
                </a:lnTo>
                <a:lnTo>
                  <a:pt x="11115" y="8657"/>
                </a:lnTo>
                <a:lnTo>
                  <a:pt x="11041" y="8731"/>
                </a:lnTo>
                <a:lnTo>
                  <a:pt x="10895" y="8914"/>
                </a:lnTo>
                <a:lnTo>
                  <a:pt x="10748" y="9061"/>
                </a:lnTo>
                <a:lnTo>
                  <a:pt x="10454" y="9208"/>
                </a:lnTo>
                <a:lnTo>
                  <a:pt x="10124" y="9318"/>
                </a:lnTo>
                <a:lnTo>
                  <a:pt x="9794" y="9391"/>
                </a:lnTo>
                <a:lnTo>
                  <a:pt x="9464" y="9428"/>
                </a:lnTo>
                <a:lnTo>
                  <a:pt x="8767" y="9428"/>
                </a:lnTo>
                <a:lnTo>
                  <a:pt x="8327" y="9354"/>
                </a:lnTo>
                <a:lnTo>
                  <a:pt x="8180" y="9318"/>
                </a:lnTo>
                <a:lnTo>
                  <a:pt x="8143" y="9318"/>
                </a:lnTo>
                <a:lnTo>
                  <a:pt x="8143" y="9281"/>
                </a:lnTo>
                <a:lnTo>
                  <a:pt x="8143" y="9134"/>
                </a:lnTo>
                <a:lnTo>
                  <a:pt x="8033" y="9024"/>
                </a:lnTo>
                <a:lnTo>
                  <a:pt x="8290" y="8621"/>
                </a:lnTo>
                <a:lnTo>
                  <a:pt x="8547" y="8181"/>
                </a:lnTo>
                <a:lnTo>
                  <a:pt x="8767" y="7924"/>
                </a:lnTo>
                <a:lnTo>
                  <a:pt x="8987" y="7630"/>
                </a:lnTo>
                <a:lnTo>
                  <a:pt x="9244" y="7410"/>
                </a:lnTo>
                <a:lnTo>
                  <a:pt x="9501" y="7154"/>
                </a:lnTo>
                <a:lnTo>
                  <a:pt x="9794" y="6970"/>
                </a:lnTo>
                <a:lnTo>
                  <a:pt x="10088" y="6787"/>
                </a:lnTo>
                <a:lnTo>
                  <a:pt x="10234" y="6713"/>
                </a:lnTo>
                <a:lnTo>
                  <a:pt x="10418" y="6713"/>
                </a:lnTo>
                <a:lnTo>
                  <a:pt x="10491" y="6750"/>
                </a:lnTo>
                <a:lnTo>
                  <a:pt x="10528" y="6823"/>
                </a:lnTo>
                <a:lnTo>
                  <a:pt x="10528" y="6897"/>
                </a:lnTo>
                <a:lnTo>
                  <a:pt x="10528" y="7043"/>
                </a:lnTo>
                <a:lnTo>
                  <a:pt x="10454" y="7154"/>
                </a:lnTo>
                <a:lnTo>
                  <a:pt x="10308" y="7374"/>
                </a:lnTo>
                <a:lnTo>
                  <a:pt x="10051" y="7667"/>
                </a:lnTo>
                <a:lnTo>
                  <a:pt x="9757" y="7961"/>
                </a:lnTo>
                <a:lnTo>
                  <a:pt x="9501" y="8291"/>
                </a:lnTo>
                <a:lnTo>
                  <a:pt x="9281" y="8657"/>
                </a:lnTo>
                <a:lnTo>
                  <a:pt x="9281" y="8731"/>
                </a:lnTo>
                <a:lnTo>
                  <a:pt x="9317" y="8841"/>
                </a:lnTo>
                <a:lnTo>
                  <a:pt x="9391" y="8878"/>
                </a:lnTo>
                <a:lnTo>
                  <a:pt x="9501" y="8878"/>
                </a:lnTo>
                <a:lnTo>
                  <a:pt x="9721" y="8694"/>
                </a:lnTo>
                <a:lnTo>
                  <a:pt x="9941" y="8474"/>
                </a:lnTo>
                <a:lnTo>
                  <a:pt x="10271" y="7997"/>
                </a:lnTo>
                <a:lnTo>
                  <a:pt x="10601" y="7630"/>
                </a:lnTo>
                <a:lnTo>
                  <a:pt x="10748" y="7447"/>
                </a:lnTo>
                <a:lnTo>
                  <a:pt x="10858" y="7227"/>
                </a:lnTo>
                <a:lnTo>
                  <a:pt x="10895" y="7043"/>
                </a:lnTo>
                <a:lnTo>
                  <a:pt x="10895" y="6860"/>
                </a:lnTo>
                <a:lnTo>
                  <a:pt x="10858" y="6677"/>
                </a:lnTo>
                <a:lnTo>
                  <a:pt x="10784" y="6530"/>
                </a:lnTo>
                <a:lnTo>
                  <a:pt x="10674" y="6383"/>
                </a:lnTo>
                <a:lnTo>
                  <a:pt x="10491" y="6310"/>
                </a:lnTo>
                <a:lnTo>
                  <a:pt x="10344" y="6310"/>
                </a:lnTo>
                <a:lnTo>
                  <a:pt x="10124" y="6347"/>
                </a:lnTo>
                <a:lnTo>
                  <a:pt x="9904" y="6420"/>
                </a:lnTo>
                <a:lnTo>
                  <a:pt x="9684" y="6567"/>
                </a:lnTo>
                <a:lnTo>
                  <a:pt x="9281" y="6860"/>
                </a:lnTo>
                <a:lnTo>
                  <a:pt x="8914" y="7190"/>
                </a:lnTo>
                <a:lnTo>
                  <a:pt x="8584" y="7557"/>
                </a:lnTo>
                <a:lnTo>
                  <a:pt x="8290" y="7887"/>
                </a:lnTo>
                <a:lnTo>
                  <a:pt x="8033" y="8254"/>
                </a:lnTo>
                <a:lnTo>
                  <a:pt x="7850" y="8657"/>
                </a:lnTo>
                <a:lnTo>
                  <a:pt x="7777" y="8878"/>
                </a:lnTo>
                <a:lnTo>
                  <a:pt x="7740" y="9098"/>
                </a:lnTo>
                <a:lnTo>
                  <a:pt x="7703" y="9098"/>
                </a:lnTo>
                <a:lnTo>
                  <a:pt x="7667" y="9171"/>
                </a:lnTo>
                <a:lnTo>
                  <a:pt x="7556" y="9208"/>
                </a:lnTo>
                <a:lnTo>
                  <a:pt x="7300" y="9208"/>
                </a:lnTo>
                <a:lnTo>
                  <a:pt x="6823" y="9098"/>
                </a:lnTo>
                <a:lnTo>
                  <a:pt x="6236" y="9098"/>
                </a:lnTo>
                <a:lnTo>
                  <a:pt x="5686" y="9171"/>
                </a:lnTo>
                <a:lnTo>
                  <a:pt x="5612" y="9171"/>
                </a:lnTo>
                <a:lnTo>
                  <a:pt x="5612" y="8988"/>
                </a:lnTo>
                <a:lnTo>
                  <a:pt x="5612" y="8804"/>
                </a:lnTo>
                <a:lnTo>
                  <a:pt x="5686" y="8657"/>
                </a:lnTo>
                <a:lnTo>
                  <a:pt x="5759" y="8511"/>
                </a:lnTo>
                <a:lnTo>
                  <a:pt x="5869" y="8364"/>
                </a:lnTo>
                <a:lnTo>
                  <a:pt x="6016" y="8291"/>
                </a:lnTo>
                <a:lnTo>
                  <a:pt x="6163" y="8181"/>
                </a:lnTo>
                <a:lnTo>
                  <a:pt x="6383" y="8144"/>
                </a:lnTo>
                <a:lnTo>
                  <a:pt x="6749" y="8034"/>
                </a:lnTo>
                <a:lnTo>
                  <a:pt x="7080" y="7924"/>
                </a:lnTo>
                <a:lnTo>
                  <a:pt x="7410" y="7777"/>
                </a:lnTo>
                <a:lnTo>
                  <a:pt x="7703" y="7594"/>
                </a:lnTo>
                <a:lnTo>
                  <a:pt x="7960" y="7374"/>
                </a:lnTo>
                <a:lnTo>
                  <a:pt x="8217" y="7154"/>
                </a:lnTo>
                <a:lnTo>
                  <a:pt x="8437" y="6897"/>
                </a:lnTo>
                <a:lnTo>
                  <a:pt x="8620" y="6603"/>
                </a:lnTo>
                <a:lnTo>
                  <a:pt x="8767" y="6383"/>
                </a:lnTo>
                <a:lnTo>
                  <a:pt x="8914" y="6090"/>
                </a:lnTo>
                <a:lnTo>
                  <a:pt x="8950" y="5943"/>
                </a:lnTo>
                <a:lnTo>
                  <a:pt x="8987" y="5796"/>
                </a:lnTo>
                <a:lnTo>
                  <a:pt x="8950" y="5650"/>
                </a:lnTo>
                <a:lnTo>
                  <a:pt x="8914" y="5540"/>
                </a:lnTo>
                <a:lnTo>
                  <a:pt x="8804" y="5540"/>
                </a:lnTo>
                <a:lnTo>
                  <a:pt x="8694" y="5576"/>
                </a:lnTo>
                <a:lnTo>
                  <a:pt x="8620" y="5686"/>
                </a:lnTo>
                <a:lnTo>
                  <a:pt x="8510" y="5943"/>
                </a:lnTo>
                <a:lnTo>
                  <a:pt x="8327" y="6310"/>
                </a:lnTo>
                <a:lnTo>
                  <a:pt x="8107" y="6677"/>
                </a:lnTo>
                <a:lnTo>
                  <a:pt x="7813" y="7007"/>
                </a:lnTo>
                <a:lnTo>
                  <a:pt x="7483" y="7264"/>
                </a:lnTo>
                <a:lnTo>
                  <a:pt x="7116" y="7484"/>
                </a:lnTo>
                <a:lnTo>
                  <a:pt x="6713" y="7667"/>
                </a:lnTo>
                <a:lnTo>
                  <a:pt x="6346" y="7777"/>
                </a:lnTo>
                <a:lnTo>
                  <a:pt x="6016" y="7887"/>
                </a:lnTo>
                <a:lnTo>
                  <a:pt x="5832" y="7924"/>
                </a:lnTo>
                <a:lnTo>
                  <a:pt x="5686" y="8034"/>
                </a:lnTo>
                <a:lnTo>
                  <a:pt x="5539" y="8144"/>
                </a:lnTo>
                <a:lnTo>
                  <a:pt x="5429" y="8291"/>
                </a:lnTo>
                <a:lnTo>
                  <a:pt x="5282" y="8511"/>
                </a:lnTo>
                <a:lnTo>
                  <a:pt x="5209" y="8768"/>
                </a:lnTo>
                <a:lnTo>
                  <a:pt x="5209" y="9024"/>
                </a:lnTo>
                <a:lnTo>
                  <a:pt x="5282" y="9281"/>
                </a:lnTo>
                <a:lnTo>
                  <a:pt x="4915" y="9391"/>
                </a:lnTo>
                <a:lnTo>
                  <a:pt x="4512" y="9501"/>
                </a:lnTo>
                <a:lnTo>
                  <a:pt x="4365" y="9501"/>
                </a:lnTo>
                <a:lnTo>
                  <a:pt x="4218" y="9464"/>
                </a:lnTo>
                <a:lnTo>
                  <a:pt x="4072" y="9428"/>
                </a:lnTo>
                <a:lnTo>
                  <a:pt x="3962" y="9354"/>
                </a:lnTo>
                <a:lnTo>
                  <a:pt x="3852" y="9244"/>
                </a:lnTo>
                <a:lnTo>
                  <a:pt x="3778" y="9134"/>
                </a:lnTo>
                <a:lnTo>
                  <a:pt x="3742" y="9024"/>
                </a:lnTo>
                <a:lnTo>
                  <a:pt x="3778" y="8841"/>
                </a:lnTo>
                <a:lnTo>
                  <a:pt x="3815" y="8768"/>
                </a:lnTo>
                <a:lnTo>
                  <a:pt x="3778" y="8694"/>
                </a:lnTo>
                <a:lnTo>
                  <a:pt x="3888" y="8547"/>
                </a:lnTo>
                <a:lnTo>
                  <a:pt x="3962" y="8401"/>
                </a:lnTo>
                <a:lnTo>
                  <a:pt x="4108" y="8107"/>
                </a:lnTo>
                <a:lnTo>
                  <a:pt x="4255" y="7850"/>
                </a:lnTo>
                <a:lnTo>
                  <a:pt x="4439" y="7520"/>
                </a:lnTo>
                <a:lnTo>
                  <a:pt x="4475" y="7374"/>
                </a:lnTo>
                <a:lnTo>
                  <a:pt x="4512" y="7227"/>
                </a:lnTo>
                <a:lnTo>
                  <a:pt x="4475" y="7043"/>
                </a:lnTo>
                <a:lnTo>
                  <a:pt x="4439" y="6897"/>
                </a:lnTo>
                <a:lnTo>
                  <a:pt x="4328" y="6823"/>
                </a:lnTo>
                <a:lnTo>
                  <a:pt x="4218" y="6750"/>
                </a:lnTo>
                <a:lnTo>
                  <a:pt x="4108" y="6713"/>
                </a:lnTo>
                <a:lnTo>
                  <a:pt x="3962" y="6713"/>
                </a:lnTo>
                <a:lnTo>
                  <a:pt x="3705" y="6750"/>
                </a:lnTo>
                <a:lnTo>
                  <a:pt x="3485" y="6823"/>
                </a:lnTo>
                <a:lnTo>
                  <a:pt x="3191" y="7007"/>
                </a:lnTo>
                <a:lnTo>
                  <a:pt x="2935" y="7227"/>
                </a:lnTo>
                <a:lnTo>
                  <a:pt x="2751" y="7447"/>
                </a:lnTo>
                <a:lnTo>
                  <a:pt x="2568" y="7667"/>
                </a:lnTo>
                <a:lnTo>
                  <a:pt x="2494" y="7667"/>
                </a:lnTo>
                <a:lnTo>
                  <a:pt x="2421" y="7704"/>
                </a:lnTo>
                <a:lnTo>
                  <a:pt x="2348" y="7850"/>
                </a:lnTo>
                <a:lnTo>
                  <a:pt x="2348" y="7887"/>
                </a:lnTo>
                <a:lnTo>
                  <a:pt x="2348" y="7961"/>
                </a:lnTo>
                <a:lnTo>
                  <a:pt x="2384" y="8034"/>
                </a:lnTo>
                <a:lnTo>
                  <a:pt x="2458" y="8071"/>
                </a:lnTo>
                <a:lnTo>
                  <a:pt x="2568" y="8107"/>
                </a:lnTo>
                <a:lnTo>
                  <a:pt x="2678" y="8107"/>
                </a:lnTo>
                <a:lnTo>
                  <a:pt x="2788" y="8071"/>
                </a:lnTo>
                <a:lnTo>
                  <a:pt x="2861" y="7997"/>
                </a:lnTo>
                <a:lnTo>
                  <a:pt x="3191" y="7630"/>
                </a:lnTo>
                <a:lnTo>
                  <a:pt x="3338" y="7447"/>
                </a:lnTo>
                <a:lnTo>
                  <a:pt x="3521" y="7300"/>
                </a:lnTo>
                <a:lnTo>
                  <a:pt x="3742" y="7227"/>
                </a:lnTo>
                <a:lnTo>
                  <a:pt x="3962" y="7154"/>
                </a:lnTo>
                <a:lnTo>
                  <a:pt x="4035" y="7154"/>
                </a:lnTo>
                <a:lnTo>
                  <a:pt x="4035" y="7190"/>
                </a:lnTo>
                <a:lnTo>
                  <a:pt x="4035" y="7300"/>
                </a:lnTo>
                <a:lnTo>
                  <a:pt x="3925" y="7557"/>
                </a:lnTo>
                <a:lnTo>
                  <a:pt x="3668" y="8034"/>
                </a:lnTo>
                <a:lnTo>
                  <a:pt x="3558" y="8327"/>
                </a:lnTo>
                <a:lnTo>
                  <a:pt x="3485" y="8474"/>
                </a:lnTo>
                <a:lnTo>
                  <a:pt x="3411" y="8547"/>
                </a:lnTo>
                <a:lnTo>
                  <a:pt x="3301" y="8621"/>
                </a:lnTo>
                <a:lnTo>
                  <a:pt x="3301" y="8657"/>
                </a:lnTo>
                <a:lnTo>
                  <a:pt x="3265" y="8694"/>
                </a:lnTo>
                <a:lnTo>
                  <a:pt x="3118" y="8804"/>
                </a:lnTo>
                <a:lnTo>
                  <a:pt x="2935" y="8841"/>
                </a:lnTo>
                <a:lnTo>
                  <a:pt x="2751" y="8878"/>
                </a:lnTo>
                <a:lnTo>
                  <a:pt x="2531" y="8878"/>
                </a:lnTo>
                <a:lnTo>
                  <a:pt x="2348" y="8841"/>
                </a:lnTo>
                <a:lnTo>
                  <a:pt x="2164" y="8768"/>
                </a:lnTo>
                <a:lnTo>
                  <a:pt x="2018" y="8694"/>
                </a:lnTo>
                <a:lnTo>
                  <a:pt x="1871" y="8584"/>
                </a:lnTo>
                <a:lnTo>
                  <a:pt x="1724" y="8437"/>
                </a:lnTo>
                <a:lnTo>
                  <a:pt x="1651" y="8291"/>
                </a:lnTo>
                <a:lnTo>
                  <a:pt x="1577" y="8144"/>
                </a:lnTo>
                <a:lnTo>
                  <a:pt x="1504" y="7961"/>
                </a:lnTo>
                <a:lnTo>
                  <a:pt x="1504" y="7777"/>
                </a:lnTo>
                <a:lnTo>
                  <a:pt x="1504" y="7594"/>
                </a:lnTo>
                <a:lnTo>
                  <a:pt x="1504" y="7447"/>
                </a:lnTo>
                <a:lnTo>
                  <a:pt x="1577" y="7264"/>
                </a:lnTo>
                <a:lnTo>
                  <a:pt x="1614" y="7154"/>
                </a:lnTo>
                <a:lnTo>
                  <a:pt x="1651" y="7043"/>
                </a:lnTo>
                <a:lnTo>
                  <a:pt x="1614" y="6970"/>
                </a:lnTo>
                <a:lnTo>
                  <a:pt x="1687" y="6970"/>
                </a:lnTo>
                <a:lnTo>
                  <a:pt x="1944" y="6860"/>
                </a:lnTo>
                <a:lnTo>
                  <a:pt x="2201" y="6787"/>
                </a:lnTo>
                <a:lnTo>
                  <a:pt x="2788" y="6493"/>
                </a:lnTo>
                <a:lnTo>
                  <a:pt x="3375" y="6163"/>
                </a:lnTo>
                <a:lnTo>
                  <a:pt x="3815" y="5870"/>
                </a:lnTo>
                <a:lnTo>
                  <a:pt x="3998" y="5686"/>
                </a:lnTo>
                <a:lnTo>
                  <a:pt x="4145" y="5503"/>
                </a:lnTo>
                <a:lnTo>
                  <a:pt x="4292" y="5283"/>
                </a:lnTo>
                <a:lnTo>
                  <a:pt x="4402" y="5099"/>
                </a:lnTo>
                <a:lnTo>
                  <a:pt x="4475" y="4843"/>
                </a:lnTo>
                <a:lnTo>
                  <a:pt x="4512" y="4586"/>
                </a:lnTo>
                <a:lnTo>
                  <a:pt x="4512" y="4402"/>
                </a:lnTo>
                <a:lnTo>
                  <a:pt x="4475" y="4182"/>
                </a:lnTo>
                <a:lnTo>
                  <a:pt x="4365" y="3999"/>
                </a:lnTo>
                <a:lnTo>
                  <a:pt x="4292" y="3926"/>
                </a:lnTo>
                <a:lnTo>
                  <a:pt x="4218" y="3889"/>
                </a:lnTo>
                <a:lnTo>
                  <a:pt x="3962" y="3816"/>
                </a:lnTo>
                <a:lnTo>
                  <a:pt x="3742" y="3779"/>
                </a:lnTo>
                <a:lnTo>
                  <a:pt x="3485" y="3816"/>
                </a:lnTo>
                <a:lnTo>
                  <a:pt x="3228" y="3852"/>
                </a:lnTo>
                <a:lnTo>
                  <a:pt x="2935" y="3962"/>
                </a:lnTo>
                <a:lnTo>
                  <a:pt x="2678" y="4072"/>
                </a:lnTo>
                <a:lnTo>
                  <a:pt x="2164" y="4366"/>
                </a:lnTo>
                <a:lnTo>
                  <a:pt x="1504" y="4733"/>
                </a:lnTo>
                <a:lnTo>
                  <a:pt x="1211" y="4916"/>
                </a:lnTo>
                <a:lnTo>
                  <a:pt x="917" y="5099"/>
                </a:lnTo>
                <a:lnTo>
                  <a:pt x="844" y="5173"/>
                </a:lnTo>
                <a:lnTo>
                  <a:pt x="807" y="5246"/>
                </a:lnTo>
                <a:lnTo>
                  <a:pt x="807" y="5319"/>
                </a:lnTo>
                <a:lnTo>
                  <a:pt x="844" y="5356"/>
                </a:lnTo>
                <a:lnTo>
                  <a:pt x="880" y="5429"/>
                </a:lnTo>
                <a:lnTo>
                  <a:pt x="954" y="5466"/>
                </a:lnTo>
                <a:lnTo>
                  <a:pt x="1101" y="5466"/>
                </a:lnTo>
                <a:lnTo>
                  <a:pt x="1541" y="5246"/>
                </a:lnTo>
                <a:lnTo>
                  <a:pt x="1944" y="4989"/>
                </a:lnTo>
                <a:lnTo>
                  <a:pt x="2788" y="4512"/>
                </a:lnTo>
                <a:lnTo>
                  <a:pt x="3191" y="4329"/>
                </a:lnTo>
                <a:lnTo>
                  <a:pt x="3375" y="4256"/>
                </a:lnTo>
                <a:lnTo>
                  <a:pt x="3595" y="4219"/>
                </a:lnTo>
                <a:lnTo>
                  <a:pt x="3742" y="4182"/>
                </a:lnTo>
                <a:lnTo>
                  <a:pt x="3852" y="4219"/>
                </a:lnTo>
                <a:lnTo>
                  <a:pt x="3998" y="4256"/>
                </a:lnTo>
                <a:lnTo>
                  <a:pt x="4035" y="4292"/>
                </a:lnTo>
                <a:lnTo>
                  <a:pt x="4072" y="4366"/>
                </a:lnTo>
                <a:lnTo>
                  <a:pt x="4108" y="4476"/>
                </a:lnTo>
                <a:lnTo>
                  <a:pt x="4108" y="4586"/>
                </a:lnTo>
                <a:lnTo>
                  <a:pt x="4072" y="4843"/>
                </a:lnTo>
                <a:lnTo>
                  <a:pt x="3998" y="5026"/>
                </a:lnTo>
                <a:lnTo>
                  <a:pt x="3852" y="5246"/>
                </a:lnTo>
                <a:lnTo>
                  <a:pt x="3705" y="5393"/>
                </a:lnTo>
                <a:lnTo>
                  <a:pt x="3558" y="5576"/>
                </a:lnTo>
                <a:lnTo>
                  <a:pt x="3155" y="5833"/>
                </a:lnTo>
                <a:lnTo>
                  <a:pt x="2788" y="6053"/>
                </a:lnTo>
                <a:lnTo>
                  <a:pt x="2348" y="6310"/>
                </a:lnTo>
                <a:lnTo>
                  <a:pt x="1908" y="6530"/>
                </a:lnTo>
                <a:lnTo>
                  <a:pt x="1467" y="6750"/>
                </a:lnTo>
                <a:lnTo>
                  <a:pt x="1321" y="6823"/>
                </a:lnTo>
                <a:lnTo>
                  <a:pt x="1247" y="6860"/>
                </a:lnTo>
                <a:lnTo>
                  <a:pt x="1211" y="6933"/>
                </a:lnTo>
                <a:lnTo>
                  <a:pt x="1174" y="6933"/>
                </a:lnTo>
                <a:lnTo>
                  <a:pt x="1064" y="6860"/>
                </a:lnTo>
                <a:lnTo>
                  <a:pt x="880" y="6713"/>
                </a:lnTo>
                <a:lnTo>
                  <a:pt x="697" y="6457"/>
                </a:lnTo>
                <a:lnTo>
                  <a:pt x="587" y="6273"/>
                </a:lnTo>
                <a:lnTo>
                  <a:pt x="514" y="6053"/>
                </a:lnTo>
                <a:lnTo>
                  <a:pt x="477" y="5833"/>
                </a:lnTo>
                <a:lnTo>
                  <a:pt x="477" y="5613"/>
                </a:lnTo>
                <a:lnTo>
                  <a:pt x="477" y="5356"/>
                </a:lnTo>
                <a:lnTo>
                  <a:pt x="550" y="5136"/>
                </a:lnTo>
                <a:lnTo>
                  <a:pt x="660" y="4879"/>
                </a:lnTo>
                <a:lnTo>
                  <a:pt x="770" y="4659"/>
                </a:lnTo>
                <a:lnTo>
                  <a:pt x="917" y="4476"/>
                </a:lnTo>
                <a:lnTo>
                  <a:pt x="1101" y="4292"/>
                </a:lnTo>
                <a:lnTo>
                  <a:pt x="1504" y="3962"/>
                </a:lnTo>
                <a:lnTo>
                  <a:pt x="1908" y="3705"/>
                </a:lnTo>
                <a:lnTo>
                  <a:pt x="2384" y="3485"/>
                </a:lnTo>
                <a:lnTo>
                  <a:pt x="2458" y="3412"/>
                </a:lnTo>
                <a:lnTo>
                  <a:pt x="2494" y="3302"/>
                </a:lnTo>
                <a:lnTo>
                  <a:pt x="2568" y="3119"/>
                </a:lnTo>
                <a:lnTo>
                  <a:pt x="2715" y="2898"/>
                </a:lnTo>
                <a:lnTo>
                  <a:pt x="2898" y="2715"/>
                </a:lnTo>
                <a:lnTo>
                  <a:pt x="3045" y="2532"/>
                </a:lnTo>
                <a:lnTo>
                  <a:pt x="3228" y="2385"/>
                </a:lnTo>
                <a:lnTo>
                  <a:pt x="3448" y="2238"/>
                </a:lnTo>
                <a:lnTo>
                  <a:pt x="3632" y="2128"/>
                </a:lnTo>
                <a:lnTo>
                  <a:pt x="3852" y="2055"/>
                </a:lnTo>
                <a:lnTo>
                  <a:pt x="4108" y="1981"/>
                </a:lnTo>
                <a:lnTo>
                  <a:pt x="4328" y="1945"/>
                </a:lnTo>
                <a:lnTo>
                  <a:pt x="4549" y="1908"/>
                </a:lnTo>
                <a:lnTo>
                  <a:pt x="4695" y="2055"/>
                </a:lnTo>
                <a:lnTo>
                  <a:pt x="4879" y="2165"/>
                </a:lnTo>
                <a:lnTo>
                  <a:pt x="5135" y="2348"/>
                </a:lnTo>
                <a:lnTo>
                  <a:pt x="5356" y="2568"/>
                </a:lnTo>
                <a:lnTo>
                  <a:pt x="5466" y="2715"/>
                </a:lnTo>
                <a:lnTo>
                  <a:pt x="5539" y="2898"/>
                </a:lnTo>
                <a:lnTo>
                  <a:pt x="5649" y="3229"/>
                </a:lnTo>
                <a:lnTo>
                  <a:pt x="5722" y="3559"/>
                </a:lnTo>
                <a:lnTo>
                  <a:pt x="5686" y="3926"/>
                </a:lnTo>
                <a:lnTo>
                  <a:pt x="5612" y="4256"/>
                </a:lnTo>
                <a:lnTo>
                  <a:pt x="5466" y="4549"/>
                </a:lnTo>
                <a:lnTo>
                  <a:pt x="5062" y="5063"/>
                </a:lnTo>
                <a:lnTo>
                  <a:pt x="4879" y="5319"/>
                </a:lnTo>
                <a:lnTo>
                  <a:pt x="4732" y="5613"/>
                </a:lnTo>
                <a:lnTo>
                  <a:pt x="4659" y="5943"/>
                </a:lnTo>
                <a:lnTo>
                  <a:pt x="4659" y="6090"/>
                </a:lnTo>
                <a:lnTo>
                  <a:pt x="4659" y="6273"/>
                </a:lnTo>
                <a:lnTo>
                  <a:pt x="4695" y="6420"/>
                </a:lnTo>
                <a:lnTo>
                  <a:pt x="4769" y="6567"/>
                </a:lnTo>
                <a:lnTo>
                  <a:pt x="4805" y="6677"/>
                </a:lnTo>
                <a:lnTo>
                  <a:pt x="4915" y="6787"/>
                </a:lnTo>
                <a:lnTo>
                  <a:pt x="5135" y="6933"/>
                </a:lnTo>
                <a:lnTo>
                  <a:pt x="5392" y="7007"/>
                </a:lnTo>
                <a:lnTo>
                  <a:pt x="5649" y="7043"/>
                </a:lnTo>
                <a:lnTo>
                  <a:pt x="5942" y="7007"/>
                </a:lnTo>
                <a:lnTo>
                  <a:pt x="6199" y="6933"/>
                </a:lnTo>
                <a:lnTo>
                  <a:pt x="6456" y="6823"/>
                </a:lnTo>
                <a:lnTo>
                  <a:pt x="6676" y="6677"/>
                </a:lnTo>
                <a:lnTo>
                  <a:pt x="6896" y="6457"/>
                </a:lnTo>
                <a:lnTo>
                  <a:pt x="7043" y="6200"/>
                </a:lnTo>
                <a:lnTo>
                  <a:pt x="7226" y="5980"/>
                </a:lnTo>
                <a:lnTo>
                  <a:pt x="7667" y="5246"/>
                </a:lnTo>
                <a:lnTo>
                  <a:pt x="7887" y="4879"/>
                </a:lnTo>
                <a:lnTo>
                  <a:pt x="8107" y="4476"/>
                </a:lnTo>
                <a:lnTo>
                  <a:pt x="8143" y="4402"/>
                </a:lnTo>
                <a:lnTo>
                  <a:pt x="8107" y="4329"/>
                </a:lnTo>
                <a:lnTo>
                  <a:pt x="8070" y="4256"/>
                </a:lnTo>
                <a:lnTo>
                  <a:pt x="8033" y="4182"/>
                </a:lnTo>
                <a:lnTo>
                  <a:pt x="7777" y="4182"/>
                </a:lnTo>
                <a:lnTo>
                  <a:pt x="7703" y="4256"/>
                </a:lnTo>
                <a:lnTo>
                  <a:pt x="7520" y="4586"/>
                </a:lnTo>
                <a:lnTo>
                  <a:pt x="7300" y="4879"/>
                </a:lnTo>
                <a:lnTo>
                  <a:pt x="6933" y="5540"/>
                </a:lnTo>
                <a:lnTo>
                  <a:pt x="6749" y="5796"/>
                </a:lnTo>
                <a:lnTo>
                  <a:pt x="6566" y="6053"/>
                </a:lnTo>
                <a:lnTo>
                  <a:pt x="6383" y="6273"/>
                </a:lnTo>
                <a:lnTo>
                  <a:pt x="6126" y="6493"/>
                </a:lnTo>
                <a:lnTo>
                  <a:pt x="5942" y="6567"/>
                </a:lnTo>
                <a:lnTo>
                  <a:pt x="5796" y="6603"/>
                </a:lnTo>
                <a:lnTo>
                  <a:pt x="5612" y="6567"/>
                </a:lnTo>
                <a:lnTo>
                  <a:pt x="5466" y="6530"/>
                </a:lnTo>
                <a:lnTo>
                  <a:pt x="5319" y="6457"/>
                </a:lnTo>
                <a:lnTo>
                  <a:pt x="5209" y="6347"/>
                </a:lnTo>
                <a:lnTo>
                  <a:pt x="5135" y="6200"/>
                </a:lnTo>
                <a:lnTo>
                  <a:pt x="5099" y="6016"/>
                </a:lnTo>
                <a:lnTo>
                  <a:pt x="5135" y="5833"/>
                </a:lnTo>
                <a:lnTo>
                  <a:pt x="5172" y="5686"/>
                </a:lnTo>
                <a:lnTo>
                  <a:pt x="5356" y="5393"/>
                </a:lnTo>
                <a:lnTo>
                  <a:pt x="5759" y="4879"/>
                </a:lnTo>
                <a:lnTo>
                  <a:pt x="5906" y="4659"/>
                </a:lnTo>
                <a:lnTo>
                  <a:pt x="6016" y="4402"/>
                </a:lnTo>
                <a:lnTo>
                  <a:pt x="6126" y="4146"/>
                </a:lnTo>
                <a:lnTo>
                  <a:pt x="6163" y="3889"/>
                </a:lnTo>
                <a:lnTo>
                  <a:pt x="6163" y="3632"/>
                </a:lnTo>
                <a:lnTo>
                  <a:pt x="6163" y="3339"/>
                </a:lnTo>
                <a:lnTo>
                  <a:pt x="6089" y="3082"/>
                </a:lnTo>
                <a:lnTo>
                  <a:pt x="6016" y="2825"/>
                </a:lnTo>
                <a:lnTo>
                  <a:pt x="5832" y="2532"/>
                </a:lnTo>
                <a:lnTo>
                  <a:pt x="5576" y="2165"/>
                </a:lnTo>
                <a:lnTo>
                  <a:pt x="5429" y="2018"/>
                </a:lnTo>
                <a:lnTo>
                  <a:pt x="5282" y="1908"/>
                </a:lnTo>
                <a:lnTo>
                  <a:pt x="5099" y="1798"/>
                </a:lnTo>
                <a:lnTo>
                  <a:pt x="4915" y="1725"/>
                </a:lnTo>
                <a:lnTo>
                  <a:pt x="4915" y="1688"/>
                </a:lnTo>
                <a:lnTo>
                  <a:pt x="4915" y="1468"/>
                </a:lnTo>
                <a:lnTo>
                  <a:pt x="4989" y="1321"/>
                </a:lnTo>
                <a:lnTo>
                  <a:pt x="5062" y="1174"/>
                </a:lnTo>
                <a:lnTo>
                  <a:pt x="5172" y="1028"/>
                </a:lnTo>
                <a:lnTo>
                  <a:pt x="5319" y="918"/>
                </a:lnTo>
                <a:lnTo>
                  <a:pt x="5502" y="844"/>
                </a:lnTo>
                <a:lnTo>
                  <a:pt x="5686" y="808"/>
                </a:lnTo>
                <a:lnTo>
                  <a:pt x="5869" y="771"/>
                </a:lnTo>
                <a:lnTo>
                  <a:pt x="6016" y="771"/>
                </a:lnTo>
                <a:lnTo>
                  <a:pt x="6199" y="808"/>
                </a:lnTo>
                <a:lnTo>
                  <a:pt x="6529" y="918"/>
                </a:lnTo>
                <a:lnTo>
                  <a:pt x="7190" y="1211"/>
                </a:lnTo>
                <a:lnTo>
                  <a:pt x="7080" y="1321"/>
                </a:lnTo>
                <a:lnTo>
                  <a:pt x="7043" y="1431"/>
                </a:lnTo>
                <a:lnTo>
                  <a:pt x="7043" y="1541"/>
                </a:lnTo>
                <a:lnTo>
                  <a:pt x="7043" y="1651"/>
                </a:lnTo>
                <a:lnTo>
                  <a:pt x="7153" y="1871"/>
                </a:lnTo>
                <a:lnTo>
                  <a:pt x="7300" y="2018"/>
                </a:lnTo>
                <a:lnTo>
                  <a:pt x="7446" y="2165"/>
                </a:lnTo>
                <a:lnTo>
                  <a:pt x="7556" y="2275"/>
                </a:lnTo>
                <a:lnTo>
                  <a:pt x="7446" y="2495"/>
                </a:lnTo>
                <a:lnTo>
                  <a:pt x="7263" y="3045"/>
                </a:lnTo>
                <a:lnTo>
                  <a:pt x="7153" y="3265"/>
                </a:lnTo>
                <a:lnTo>
                  <a:pt x="7043" y="3485"/>
                </a:lnTo>
                <a:lnTo>
                  <a:pt x="6933" y="3705"/>
                </a:lnTo>
                <a:lnTo>
                  <a:pt x="6896" y="3926"/>
                </a:lnTo>
                <a:lnTo>
                  <a:pt x="6896" y="3999"/>
                </a:lnTo>
                <a:lnTo>
                  <a:pt x="6970" y="4036"/>
                </a:lnTo>
                <a:lnTo>
                  <a:pt x="7043" y="4072"/>
                </a:lnTo>
                <a:lnTo>
                  <a:pt x="7116" y="4036"/>
                </a:lnTo>
                <a:lnTo>
                  <a:pt x="7263" y="3889"/>
                </a:lnTo>
                <a:lnTo>
                  <a:pt x="7410" y="3705"/>
                </a:lnTo>
                <a:lnTo>
                  <a:pt x="7593" y="3265"/>
                </a:lnTo>
                <a:lnTo>
                  <a:pt x="7777" y="2715"/>
                </a:lnTo>
                <a:lnTo>
                  <a:pt x="7813" y="2458"/>
                </a:lnTo>
                <a:lnTo>
                  <a:pt x="7813" y="2422"/>
                </a:lnTo>
                <a:lnTo>
                  <a:pt x="8363" y="2678"/>
                </a:lnTo>
                <a:lnTo>
                  <a:pt x="8584" y="2862"/>
                </a:lnTo>
                <a:lnTo>
                  <a:pt x="8694" y="3009"/>
                </a:lnTo>
                <a:lnTo>
                  <a:pt x="8804" y="3155"/>
                </a:lnTo>
                <a:lnTo>
                  <a:pt x="8877" y="3302"/>
                </a:lnTo>
                <a:lnTo>
                  <a:pt x="8877" y="3449"/>
                </a:lnTo>
                <a:lnTo>
                  <a:pt x="8840" y="3595"/>
                </a:lnTo>
                <a:lnTo>
                  <a:pt x="8694" y="3705"/>
                </a:lnTo>
                <a:lnTo>
                  <a:pt x="8620" y="3779"/>
                </a:lnTo>
                <a:lnTo>
                  <a:pt x="8584" y="3852"/>
                </a:lnTo>
                <a:lnTo>
                  <a:pt x="8584" y="3926"/>
                </a:lnTo>
                <a:lnTo>
                  <a:pt x="8620" y="3999"/>
                </a:lnTo>
                <a:lnTo>
                  <a:pt x="8657" y="4072"/>
                </a:lnTo>
                <a:lnTo>
                  <a:pt x="8730" y="4109"/>
                </a:lnTo>
                <a:lnTo>
                  <a:pt x="8840" y="4109"/>
                </a:lnTo>
                <a:lnTo>
                  <a:pt x="8914" y="4072"/>
                </a:lnTo>
                <a:lnTo>
                  <a:pt x="9097" y="3926"/>
                </a:lnTo>
                <a:lnTo>
                  <a:pt x="9207" y="3779"/>
                </a:lnTo>
                <a:lnTo>
                  <a:pt x="9281" y="3595"/>
                </a:lnTo>
                <a:lnTo>
                  <a:pt x="9281" y="3412"/>
                </a:lnTo>
                <a:lnTo>
                  <a:pt x="9281" y="3192"/>
                </a:lnTo>
                <a:lnTo>
                  <a:pt x="9207" y="3009"/>
                </a:lnTo>
                <a:lnTo>
                  <a:pt x="9097" y="2825"/>
                </a:lnTo>
                <a:lnTo>
                  <a:pt x="8987" y="2642"/>
                </a:lnTo>
                <a:lnTo>
                  <a:pt x="8804" y="2458"/>
                </a:lnTo>
                <a:lnTo>
                  <a:pt x="8584" y="2348"/>
                </a:lnTo>
                <a:lnTo>
                  <a:pt x="8107" y="2091"/>
                </a:lnTo>
                <a:lnTo>
                  <a:pt x="7887" y="1981"/>
                </a:lnTo>
                <a:lnTo>
                  <a:pt x="7593" y="1798"/>
                </a:lnTo>
                <a:lnTo>
                  <a:pt x="7446" y="1651"/>
                </a:lnTo>
                <a:lnTo>
                  <a:pt x="7373" y="1541"/>
                </a:lnTo>
                <a:lnTo>
                  <a:pt x="7336" y="1431"/>
                </a:lnTo>
                <a:lnTo>
                  <a:pt x="7373" y="1284"/>
                </a:lnTo>
                <a:lnTo>
                  <a:pt x="7483" y="1358"/>
                </a:lnTo>
                <a:lnTo>
                  <a:pt x="7556" y="1358"/>
                </a:lnTo>
                <a:lnTo>
                  <a:pt x="7593" y="1321"/>
                </a:lnTo>
                <a:lnTo>
                  <a:pt x="7630" y="1248"/>
                </a:lnTo>
                <a:lnTo>
                  <a:pt x="7703" y="1138"/>
                </a:lnTo>
                <a:lnTo>
                  <a:pt x="7813" y="954"/>
                </a:lnTo>
                <a:lnTo>
                  <a:pt x="7923" y="808"/>
                </a:lnTo>
                <a:lnTo>
                  <a:pt x="8107" y="698"/>
                </a:lnTo>
                <a:lnTo>
                  <a:pt x="8290" y="624"/>
                </a:lnTo>
                <a:lnTo>
                  <a:pt x="8474" y="588"/>
                </a:lnTo>
                <a:lnTo>
                  <a:pt x="8694" y="551"/>
                </a:lnTo>
                <a:lnTo>
                  <a:pt x="9060" y="514"/>
                </a:lnTo>
                <a:close/>
                <a:moveTo>
                  <a:pt x="13279" y="9318"/>
                </a:moveTo>
                <a:lnTo>
                  <a:pt x="13426" y="9428"/>
                </a:lnTo>
                <a:lnTo>
                  <a:pt x="13426" y="9464"/>
                </a:lnTo>
                <a:lnTo>
                  <a:pt x="13352" y="9464"/>
                </a:lnTo>
                <a:lnTo>
                  <a:pt x="13242" y="9538"/>
                </a:lnTo>
                <a:lnTo>
                  <a:pt x="12985" y="9868"/>
                </a:lnTo>
                <a:lnTo>
                  <a:pt x="12692" y="10198"/>
                </a:lnTo>
                <a:lnTo>
                  <a:pt x="12362" y="10492"/>
                </a:lnTo>
                <a:lnTo>
                  <a:pt x="12032" y="10748"/>
                </a:lnTo>
                <a:lnTo>
                  <a:pt x="11445" y="11078"/>
                </a:lnTo>
                <a:lnTo>
                  <a:pt x="10858" y="11409"/>
                </a:lnTo>
                <a:lnTo>
                  <a:pt x="10638" y="11372"/>
                </a:lnTo>
                <a:lnTo>
                  <a:pt x="10418" y="11299"/>
                </a:lnTo>
                <a:lnTo>
                  <a:pt x="10234" y="11188"/>
                </a:lnTo>
                <a:lnTo>
                  <a:pt x="10051" y="11078"/>
                </a:lnTo>
                <a:lnTo>
                  <a:pt x="10491" y="11005"/>
                </a:lnTo>
                <a:lnTo>
                  <a:pt x="10895" y="10858"/>
                </a:lnTo>
                <a:lnTo>
                  <a:pt x="11298" y="10675"/>
                </a:lnTo>
                <a:lnTo>
                  <a:pt x="11702" y="10492"/>
                </a:lnTo>
                <a:lnTo>
                  <a:pt x="12142" y="10235"/>
                </a:lnTo>
                <a:lnTo>
                  <a:pt x="12545" y="9941"/>
                </a:lnTo>
                <a:lnTo>
                  <a:pt x="12912" y="9648"/>
                </a:lnTo>
                <a:lnTo>
                  <a:pt x="13279" y="9318"/>
                </a:lnTo>
                <a:close/>
                <a:moveTo>
                  <a:pt x="13609" y="9648"/>
                </a:moveTo>
                <a:lnTo>
                  <a:pt x="13719" y="9795"/>
                </a:lnTo>
                <a:lnTo>
                  <a:pt x="13792" y="9978"/>
                </a:lnTo>
                <a:lnTo>
                  <a:pt x="13939" y="10345"/>
                </a:lnTo>
                <a:lnTo>
                  <a:pt x="13939" y="10602"/>
                </a:lnTo>
                <a:lnTo>
                  <a:pt x="13939" y="10858"/>
                </a:lnTo>
                <a:lnTo>
                  <a:pt x="13866" y="10968"/>
                </a:lnTo>
                <a:lnTo>
                  <a:pt x="13829" y="10932"/>
                </a:lnTo>
                <a:lnTo>
                  <a:pt x="13719" y="10932"/>
                </a:lnTo>
                <a:lnTo>
                  <a:pt x="13719" y="10968"/>
                </a:lnTo>
                <a:lnTo>
                  <a:pt x="13609" y="11188"/>
                </a:lnTo>
                <a:lnTo>
                  <a:pt x="12765" y="11299"/>
                </a:lnTo>
                <a:lnTo>
                  <a:pt x="12912" y="11188"/>
                </a:lnTo>
                <a:lnTo>
                  <a:pt x="13316" y="10895"/>
                </a:lnTo>
                <a:lnTo>
                  <a:pt x="13682" y="10565"/>
                </a:lnTo>
                <a:lnTo>
                  <a:pt x="13756" y="10492"/>
                </a:lnTo>
                <a:lnTo>
                  <a:pt x="13756" y="10381"/>
                </a:lnTo>
                <a:lnTo>
                  <a:pt x="13719" y="10308"/>
                </a:lnTo>
                <a:lnTo>
                  <a:pt x="13609" y="10271"/>
                </a:lnTo>
                <a:lnTo>
                  <a:pt x="13536" y="10271"/>
                </a:lnTo>
                <a:lnTo>
                  <a:pt x="13462" y="10308"/>
                </a:lnTo>
                <a:lnTo>
                  <a:pt x="13059" y="10638"/>
                </a:lnTo>
                <a:lnTo>
                  <a:pt x="12655" y="10968"/>
                </a:lnTo>
                <a:lnTo>
                  <a:pt x="12398" y="11152"/>
                </a:lnTo>
                <a:lnTo>
                  <a:pt x="12325" y="11225"/>
                </a:lnTo>
                <a:lnTo>
                  <a:pt x="12252" y="11372"/>
                </a:lnTo>
                <a:lnTo>
                  <a:pt x="11665" y="11409"/>
                </a:lnTo>
                <a:lnTo>
                  <a:pt x="11481" y="11445"/>
                </a:lnTo>
                <a:lnTo>
                  <a:pt x="11775" y="11299"/>
                </a:lnTo>
                <a:lnTo>
                  <a:pt x="12068" y="11115"/>
                </a:lnTo>
                <a:lnTo>
                  <a:pt x="12362" y="10932"/>
                </a:lnTo>
                <a:lnTo>
                  <a:pt x="12655" y="10748"/>
                </a:lnTo>
                <a:lnTo>
                  <a:pt x="12912" y="10492"/>
                </a:lnTo>
                <a:lnTo>
                  <a:pt x="13132" y="10271"/>
                </a:lnTo>
                <a:lnTo>
                  <a:pt x="13352" y="10015"/>
                </a:lnTo>
                <a:lnTo>
                  <a:pt x="13572" y="9721"/>
                </a:lnTo>
                <a:lnTo>
                  <a:pt x="13609" y="9648"/>
                </a:lnTo>
                <a:close/>
                <a:moveTo>
                  <a:pt x="9060" y="1"/>
                </a:moveTo>
                <a:lnTo>
                  <a:pt x="8804" y="37"/>
                </a:lnTo>
                <a:lnTo>
                  <a:pt x="8547" y="37"/>
                </a:lnTo>
                <a:lnTo>
                  <a:pt x="8290" y="111"/>
                </a:lnTo>
                <a:lnTo>
                  <a:pt x="8033" y="184"/>
                </a:lnTo>
                <a:lnTo>
                  <a:pt x="7813" y="294"/>
                </a:lnTo>
                <a:lnTo>
                  <a:pt x="7593" y="441"/>
                </a:lnTo>
                <a:lnTo>
                  <a:pt x="7410" y="624"/>
                </a:lnTo>
                <a:lnTo>
                  <a:pt x="7300" y="844"/>
                </a:lnTo>
                <a:lnTo>
                  <a:pt x="6896" y="624"/>
                </a:lnTo>
                <a:lnTo>
                  <a:pt x="6493" y="441"/>
                </a:lnTo>
                <a:lnTo>
                  <a:pt x="6273" y="367"/>
                </a:lnTo>
                <a:lnTo>
                  <a:pt x="6053" y="331"/>
                </a:lnTo>
                <a:lnTo>
                  <a:pt x="5612" y="331"/>
                </a:lnTo>
                <a:lnTo>
                  <a:pt x="5392" y="404"/>
                </a:lnTo>
                <a:lnTo>
                  <a:pt x="5209" y="477"/>
                </a:lnTo>
                <a:lnTo>
                  <a:pt x="5025" y="588"/>
                </a:lnTo>
                <a:lnTo>
                  <a:pt x="4842" y="734"/>
                </a:lnTo>
                <a:lnTo>
                  <a:pt x="4695" y="881"/>
                </a:lnTo>
                <a:lnTo>
                  <a:pt x="4585" y="1064"/>
                </a:lnTo>
                <a:lnTo>
                  <a:pt x="4512" y="1248"/>
                </a:lnTo>
                <a:lnTo>
                  <a:pt x="4475" y="1468"/>
                </a:lnTo>
                <a:lnTo>
                  <a:pt x="4182" y="1505"/>
                </a:lnTo>
                <a:lnTo>
                  <a:pt x="3888" y="1541"/>
                </a:lnTo>
                <a:lnTo>
                  <a:pt x="3595" y="1651"/>
                </a:lnTo>
                <a:lnTo>
                  <a:pt x="3338" y="1798"/>
                </a:lnTo>
                <a:lnTo>
                  <a:pt x="3081" y="1945"/>
                </a:lnTo>
                <a:lnTo>
                  <a:pt x="2861" y="2091"/>
                </a:lnTo>
                <a:lnTo>
                  <a:pt x="2641" y="2312"/>
                </a:lnTo>
                <a:lnTo>
                  <a:pt x="2421" y="2532"/>
                </a:lnTo>
                <a:lnTo>
                  <a:pt x="2238" y="2788"/>
                </a:lnTo>
                <a:lnTo>
                  <a:pt x="2091" y="3082"/>
                </a:lnTo>
                <a:lnTo>
                  <a:pt x="1981" y="3155"/>
                </a:lnTo>
                <a:lnTo>
                  <a:pt x="1834" y="3229"/>
                </a:lnTo>
                <a:lnTo>
                  <a:pt x="1504" y="3375"/>
                </a:lnTo>
                <a:lnTo>
                  <a:pt x="1211" y="3559"/>
                </a:lnTo>
                <a:lnTo>
                  <a:pt x="954" y="3779"/>
                </a:lnTo>
                <a:lnTo>
                  <a:pt x="697" y="3999"/>
                </a:lnTo>
                <a:lnTo>
                  <a:pt x="477" y="4256"/>
                </a:lnTo>
                <a:lnTo>
                  <a:pt x="330" y="4512"/>
                </a:lnTo>
                <a:lnTo>
                  <a:pt x="183" y="4769"/>
                </a:lnTo>
                <a:lnTo>
                  <a:pt x="73" y="5063"/>
                </a:lnTo>
                <a:lnTo>
                  <a:pt x="37" y="5319"/>
                </a:lnTo>
                <a:lnTo>
                  <a:pt x="0" y="5613"/>
                </a:lnTo>
                <a:lnTo>
                  <a:pt x="0" y="5906"/>
                </a:lnTo>
                <a:lnTo>
                  <a:pt x="73" y="6200"/>
                </a:lnTo>
                <a:lnTo>
                  <a:pt x="183" y="6493"/>
                </a:lnTo>
                <a:lnTo>
                  <a:pt x="294" y="6713"/>
                </a:lnTo>
                <a:lnTo>
                  <a:pt x="440" y="6933"/>
                </a:lnTo>
                <a:lnTo>
                  <a:pt x="660" y="7117"/>
                </a:lnTo>
                <a:lnTo>
                  <a:pt x="880" y="7300"/>
                </a:lnTo>
                <a:lnTo>
                  <a:pt x="1064" y="7374"/>
                </a:lnTo>
                <a:lnTo>
                  <a:pt x="1027" y="7594"/>
                </a:lnTo>
                <a:lnTo>
                  <a:pt x="1027" y="7814"/>
                </a:lnTo>
                <a:lnTo>
                  <a:pt x="1064" y="8034"/>
                </a:lnTo>
                <a:lnTo>
                  <a:pt x="1101" y="8217"/>
                </a:lnTo>
                <a:lnTo>
                  <a:pt x="1174" y="8437"/>
                </a:lnTo>
                <a:lnTo>
                  <a:pt x="1284" y="8621"/>
                </a:lnTo>
                <a:lnTo>
                  <a:pt x="1431" y="8804"/>
                </a:lnTo>
                <a:lnTo>
                  <a:pt x="1614" y="8988"/>
                </a:lnTo>
                <a:lnTo>
                  <a:pt x="1797" y="9098"/>
                </a:lnTo>
                <a:lnTo>
                  <a:pt x="1981" y="9208"/>
                </a:lnTo>
                <a:lnTo>
                  <a:pt x="2201" y="9281"/>
                </a:lnTo>
                <a:lnTo>
                  <a:pt x="2421" y="9318"/>
                </a:lnTo>
                <a:lnTo>
                  <a:pt x="2641" y="9354"/>
                </a:lnTo>
                <a:lnTo>
                  <a:pt x="2861" y="9318"/>
                </a:lnTo>
                <a:lnTo>
                  <a:pt x="3081" y="9281"/>
                </a:lnTo>
                <a:lnTo>
                  <a:pt x="3301" y="9208"/>
                </a:lnTo>
                <a:lnTo>
                  <a:pt x="3375" y="9354"/>
                </a:lnTo>
                <a:lnTo>
                  <a:pt x="3448" y="9501"/>
                </a:lnTo>
                <a:lnTo>
                  <a:pt x="3595" y="9648"/>
                </a:lnTo>
                <a:lnTo>
                  <a:pt x="3742" y="9758"/>
                </a:lnTo>
                <a:lnTo>
                  <a:pt x="3925" y="9868"/>
                </a:lnTo>
                <a:lnTo>
                  <a:pt x="4108" y="9905"/>
                </a:lnTo>
                <a:lnTo>
                  <a:pt x="4292" y="9941"/>
                </a:lnTo>
                <a:lnTo>
                  <a:pt x="4475" y="9941"/>
                </a:lnTo>
                <a:lnTo>
                  <a:pt x="4842" y="9905"/>
                </a:lnTo>
                <a:lnTo>
                  <a:pt x="5246" y="9795"/>
                </a:lnTo>
                <a:lnTo>
                  <a:pt x="5686" y="9648"/>
                </a:lnTo>
                <a:lnTo>
                  <a:pt x="6163" y="9574"/>
                </a:lnTo>
                <a:lnTo>
                  <a:pt x="6603" y="9574"/>
                </a:lnTo>
                <a:lnTo>
                  <a:pt x="7080" y="9611"/>
                </a:lnTo>
                <a:lnTo>
                  <a:pt x="7446" y="9648"/>
                </a:lnTo>
                <a:lnTo>
                  <a:pt x="7630" y="9648"/>
                </a:lnTo>
                <a:lnTo>
                  <a:pt x="7813" y="9611"/>
                </a:lnTo>
                <a:lnTo>
                  <a:pt x="7960" y="9721"/>
                </a:lnTo>
                <a:lnTo>
                  <a:pt x="8143" y="9795"/>
                </a:lnTo>
                <a:lnTo>
                  <a:pt x="8327" y="9831"/>
                </a:lnTo>
                <a:lnTo>
                  <a:pt x="8547" y="9868"/>
                </a:lnTo>
                <a:lnTo>
                  <a:pt x="9024" y="9905"/>
                </a:lnTo>
                <a:lnTo>
                  <a:pt x="9391" y="9868"/>
                </a:lnTo>
                <a:lnTo>
                  <a:pt x="9501" y="9868"/>
                </a:lnTo>
                <a:lnTo>
                  <a:pt x="9354" y="10161"/>
                </a:lnTo>
                <a:lnTo>
                  <a:pt x="9317" y="10308"/>
                </a:lnTo>
                <a:lnTo>
                  <a:pt x="9281" y="10492"/>
                </a:lnTo>
                <a:lnTo>
                  <a:pt x="9317" y="10638"/>
                </a:lnTo>
                <a:lnTo>
                  <a:pt x="9354" y="10785"/>
                </a:lnTo>
                <a:lnTo>
                  <a:pt x="9464" y="11078"/>
                </a:lnTo>
                <a:lnTo>
                  <a:pt x="9647" y="11335"/>
                </a:lnTo>
                <a:lnTo>
                  <a:pt x="9831" y="11519"/>
                </a:lnTo>
                <a:lnTo>
                  <a:pt x="9977" y="11629"/>
                </a:lnTo>
                <a:lnTo>
                  <a:pt x="10198" y="11739"/>
                </a:lnTo>
                <a:lnTo>
                  <a:pt x="10381" y="11812"/>
                </a:lnTo>
                <a:lnTo>
                  <a:pt x="10821" y="11922"/>
                </a:lnTo>
                <a:lnTo>
                  <a:pt x="11298" y="11959"/>
                </a:lnTo>
                <a:lnTo>
                  <a:pt x="11775" y="11922"/>
                </a:lnTo>
                <a:lnTo>
                  <a:pt x="12215" y="11885"/>
                </a:lnTo>
                <a:lnTo>
                  <a:pt x="13095" y="11775"/>
                </a:lnTo>
                <a:lnTo>
                  <a:pt x="13939" y="11665"/>
                </a:lnTo>
                <a:lnTo>
                  <a:pt x="14343" y="11555"/>
                </a:lnTo>
                <a:lnTo>
                  <a:pt x="14746" y="11409"/>
                </a:lnTo>
                <a:lnTo>
                  <a:pt x="15076" y="11262"/>
                </a:lnTo>
                <a:lnTo>
                  <a:pt x="15370" y="11042"/>
                </a:lnTo>
                <a:lnTo>
                  <a:pt x="15626" y="10785"/>
                </a:lnTo>
                <a:lnTo>
                  <a:pt x="15847" y="10528"/>
                </a:lnTo>
                <a:lnTo>
                  <a:pt x="16030" y="10235"/>
                </a:lnTo>
                <a:lnTo>
                  <a:pt x="16213" y="9941"/>
                </a:lnTo>
                <a:lnTo>
                  <a:pt x="16360" y="9648"/>
                </a:lnTo>
                <a:lnTo>
                  <a:pt x="16433" y="9318"/>
                </a:lnTo>
                <a:lnTo>
                  <a:pt x="16507" y="8988"/>
                </a:lnTo>
                <a:lnTo>
                  <a:pt x="16543" y="8657"/>
                </a:lnTo>
                <a:lnTo>
                  <a:pt x="16507" y="8327"/>
                </a:lnTo>
                <a:lnTo>
                  <a:pt x="16470" y="7997"/>
                </a:lnTo>
                <a:lnTo>
                  <a:pt x="16690" y="7447"/>
                </a:lnTo>
                <a:lnTo>
                  <a:pt x="16837" y="6933"/>
                </a:lnTo>
                <a:lnTo>
                  <a:pt x="16910" y="6347"/>
                </a:lnTo>
                <a:lnTo>
                  <a:pt x="16910" y="5796"/>
                </a:lnTo>
                <a:lnTo>
                  <a:pt x="16837" y="5429"/>
                </a:lnTo>
                <a:lnTo>
                  <a:pt x="16727" y="5063"/>
                </a:lnTo>
                <a:lnTo>
                  <a:pt x="16654" y="4916"/>
                </a:lnTo>
                <a:lnTo>
                  <a:pt x="16543" y="4769"/>
                </a:lnTo>
                <a:lnTo>
                  <a:pt x="16397" y="4659"/>
                </a:lnTo>
                <a:lnTo>
                  <a:pt x="16250" y="4586"/>
                </a:lnTo>
                <a:lnTo>
                  <a:pt x="16250" y="4146"/>
                </a:lnTo>
                <a:lnTo>
                  <a:pt x="16177" y="3742"/>
                </a:lnTo>
                <a:lnTo>
                  <a:pt x="16030" y="3375"/>
                </a:lnTo>
                <a:lnTo>
                  <a:pt x="15773" y="3009"/>
                </a:lnTo>
                <a:lnTo>
                  <a:pt x="15626" y="2825"/>
                </a:lnTo>
                <a:lnTo>
                  <a:pt x="15443" y="2642"/>
                </a:lnTo>
                <a:lnTo>
                  <a:pt x="15223" y="2495"/>
                </a:lnTo>
                <a:lnTo>
                  <a:pt x="15003" y="2385"/>
                </a:lnTo>
                <a:lnTo>
                  <a:pt x="14746" y="2238"/>
                </a:lnTo>
                <a:lnTo>
                  <a:pt x="14526" y="2055"/>
                </a:lnTo>
                <a:lnTo>
                  <a:pt x="14379" y="1835"/>
                </a:lnTo>
                <a:lnTo>
                  <a:pt x="14233" y="1578"/>
                </a:lnTo>
                <a:lnTo>
                  <a:pt x="14123" y="1358"/>
                </a:lnTo>
                <a:lnTo>
                  <a:pt x="13976" y="1138"/>
                </a:lnTo>
                <a:lnTo>
                  <a:pt x="13829" y="991"/>
                </a:lnTo>
                <a:lnTo>
                  <a:pt x="13682" y="808"/>
                </a:lnTo>
                <a:lnTo>
                  <a:pt x="13499" y="698"/>
                </a:lnTo>
                <a:lnTo>
                  <a:pt x="13279" y="588"/>
                </a:lnTo>
                <a:lnTo>
                  <a:pt x="13059" y="514"/>
                </a:lnTo>
                <a:lnTo>
                  <a:pt x="12802" y="441"/>
                </a:lnTo>
                <a:lnTo>
                  <a:pt x="12362" y="441"/>
                </a:lnTo>
                <a:lnTo>
                  <a:pt x="11885" y="477"/>
                </a:lnTo>
                <a:lnTo>
                  <a:pt x="11408" y="588"/>
                </a:lnTo>
                <a:lnTo>
                  <a:pt x="10968" y="698"/>
                </a:lnTo>
                <a:lnTo>
                  <a:pt x="10821" y="514"/>
                </a:lnTo>
                <a:lnTo>
                  <a:pt x="10601" y="331"/>
                </a:lnTo>
                <a:lnTo>
                  <a:pt x="10381" y="221"/>
                </a:lnTo>
                <a:lnTo>
                  <a:pt x="10124" y="147"/>
                </a:lnTo>
                <a:lnTo>
                  <a:pt x="9867" y="74"/>
                </a:lnTo>
                <a:lnTo>
                  <a:pt x="9574" y="37"/>
                </a:lnTo>
                <a:lnTo>
                  <a:pt x="9060" y="1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770" name="Google Shape;770;p15"/>
          <p:cNvSpPr/>
          <p:nvPr/>
        </p:nvSpPr>
        <p:spPr>
          <a:xfrm rot="-5400000">
            <a:off x="2883755" y="3982230"/>
            <a:ext cx="279906" cy="357966"/>
          </a:xfrm>
          <a:custGeom>
            <a:avLst/>
            <a:gdLst/>
            <a:ahLst/>
            <a:cxnLst/>
            <a:rect l="l" t="t" r="r" b="b"/>
            <a:pathLst>
              <a:path w="9868" h="12620" extrusionOk="0">
                <a:moveTo>
                  <a:pt x="4182" y="661"/>
                </a:moveTo>
                <a:lnTo>
                  <a:pt x="4182" y="918"/>
                </a:lnTo>
                <a:lnTo>
                  <a:pt x="4182" y="1431"/>
                </a:lnTo>
                <a:lnTo>
                  <a:pt x="4145" y="2202"/>
                </a:lnTo>
                <a:lnTo>
                  <a:pt x="3925" y="2165"/>
                </a:lnTo>
                <a:lnTo>
                  <a:pt x="3962" y="2018"/>
                </a:lnTo>
                <a:lnTo>
                  <a:pt x="3962" y="1835"/>
                </a:lnTo>
                <a:lnTo>
                  <a:pt x="3889" y="1468"/>
                </a:lnTo>
                <a:lnTo>
                  <a:pt x="3852" y="1101"/>
                </a:lnTo>
                <a:lnTo>
                  <a:pt x="3889" y="918"/>
                </a:lnTo>
                <a:lnTo>
                  <a:pt x="3962" y="771"/>
                </a:lnTo>
                <a:lnTo>
                  <a:pt x="3999" y="698"/>
                </a:lnTo>
                <a:lnTo>
                  <a:pt x="4072" y="661"/>
                </a:lnTo>
                <a:close/>
                <a:moveTo>
                  <a:pt x="1541" y="404"/>
                </a:moveTo>
                <a:lnTo>
                  <a:pt x="1578" y="441"/>
                </a:lnTo>
                <a:lnTo>
                  <a:pt x="1614" y="514"/>
                </a:lnTo>
                <a:lnTo>
                  <a:pt x="1614" y="1138"/>
                </a:lnTo>
                <a:lnTo>
                  <a:pt x="1688" y="2202"/>
                </a:lnTo>
                <a:lnTo>
                  <a:pt x="1284" y="2238"/>
                </a:lnTo>
                <a:lnTo>
                  <a:pt x="1211" y="2238"/>
                </a:lnTo>
                <a:lnTo>
                  <a:pt x="1211" y="1871"/>
                </a:lnTo>
                <a:lnTo>
                  <a:pt x="1174" y="1505"/>
                </a:lnTo>
                <a:lnTo>
                  <a:pt x="1211" y="1211"/>
                </a:lnTo>
                <a:lnTo>
                  <a:pt x="1248" y="954"/>
                </a:lnTo>
                <a:lnTo>
                  <a:pt x="1358" y="404"/>
                </a:lnTo>
                <a:close/>
                <a:moveTo>
                  <a:pt x="3815" y="2678"/>
                </a:moveTo>
                <a:lnTo>
                  <a:pt x="4439" y="2715"/>
                </a:lnTo>
                <a:lnTo>
                  <a:pt x="5026" y="2789"/>
                </a:lnTo>
                <a:lnTo>
                  <a:pt x="5026" y="2825"/>
                </a:lnTo>
                <a:lnTo>
                  <a:pt x="5136" y="3485"/>
                </a:lnTo>
                <a:lnTo>
                  <a:pt x="3925" y="3559"/>
                </a:lnTo>
                <a:lnTo>
                  <a:pt x="2678" y="3632"/>
                </a:lnTo>
                <a:lnTo>
                  <a:pt x="1358" y="3669"/>
                </a:lnTo>
                <a:lnTo>
                  <a:pt x="917" y="3706"/>
                </a:lnTo>
                <a:lnTo>
                  <a:pt x="477" y="3742"/>
                </a:lnTo>
                <a:lnTo>
                  <a:pt x="441" y="3229"/>
                </a:lnTo>
                <a:lnTo>
                  <a:pt x="441" y="2972"/>
                </a:lnTo>
                <a:lnTo>
                  <a:pt x="404" y="2862"/>
                </a:lnTo>
                <a:lnTo>
                  <a:pt x="331" y="2752"/>
                </a:lnTo>
                <a:lnTo>
                  <a:pt x="587" y="2789"/>
                </a:lnTo>
                <a:lnTo>
                  <a:pt x="807" y="2789"/>
                </a:lnTo>
                <a:lnTo>
                  <a:pt x="1284" y="2752"/>
                </a:lnTo>
                <a:lnTo>
                  <a:pt x="1945" y="2678"/>
                </a:lnTo>
                <a:close/>
                <a:moveTo>
                  <a:pt x="4916" y="3999"/>
                </a:moveTo>
                <a:lnTo>
                  <a:pt x="4989" y="4072"/>
                </a:lnTo>
                <a:lnTo>
                  <a:pt x="5136" y="4109"/>
                </a:lnTo>
                <a:lnTo>
                  <a:pt x="5209" y="4072"/>
                </a:lnTo>
                <a:lnTo>
                  <a:pt x="5246" y="4623"/>
                </a:lnTo>
                <a:lnTo>
                  <a:pt x="5209" y="5173"/>
                </a:lnTo>
                <a:lnTo>
                  <a:pt x="5173" y="5430"/>
                </a:lnTo>
                <a:lnTo>
                  <a:pt x="5099" y="5723"/>
                </a:lnTo>
                <a:lnTo>
                  <a:pt x="4989" y="5980"/>
                </a:lnTo>
                <a:lnTo>
                  <a:pt x="4806" y="6200"/>
                </a:lnTo>
                <a:lnTo>
                  <a:pt x="4659" y="6310"/>
                </a:lnTo>
                <a:lnTo>
                  <a:pt x="4476" y="6420"/>
                </a:lnTo>
                <a:lnTo>
                  <a:pt x="4292" y="6457"/>
                </a:lnTo>
                <a:lnTo>
                  <a:pt x="4072" y="6493"/>
                </a:lnTo>
                <a:lnTo>
                  <a:pt x="3632" y="6530"/>
                </a:lnTo>
                <a:lnTo>
                  <a:pt x="3265" y="6567"/>
                </a:lnTo>
                <a:lnTo>
                  <a:pt x="2605" y="6567"/>
                </a:lnTo>
                <a:lnTo>
                  <a:pt x="2642" y="6493"/>
                </a:lnTo>
                <a:lnTo>
                  <a:pt x="2678" y="6383"/>
                </a:lnTo>
                <a:lnTo>
                  <a:pt x="2788" y="6310"/>
                </a:lnTo>
                <a:lnTo>
                  <a:pt x="2825" y="6273"/>
                </a:lnTo>
                <a:lnTo>
                  <a:pt x="2825" y="6237"/>
                </a:lnTo>
                <a:lnTo>
                  <a:pt x="2788" y="6200"/>
                </a:lnTo>
                <a:lnTo>
                  <a:pt x="2715" y="6200"/>
                </a:lnTo>
                <a:lnTo>
                  <a:pt x="2605" y="6237"/>
                </a:lnTo>
                <a:lnTo>
                  <a:pt x="2458" y="6310"/>
                </a:lnTo>
                <a:lnTo>
                  <a:pt x="2348" y="6420"/>
                </a:lnTo>
                <a:lnTo>
                  <a:pt x="2311" y="6567"/>
                </a:lnTo>
                <a:lnTo>
                  <a:pt x="1724" y="6493"/>
                </a:lnTo>
                <a:lnTo>
                  <a:pt x="1541" y="6457"/>
                </a:lnTo>
                <a:lnTo>
                  <a:pt x="1688" y="6420"/>
                </a:lnTo>
                <a:lnTo>
                  <a:pt x="2055" y="6383"/>
                </a:lnTo>
                <a:lnTo>
                  <a:pt x="2201" y="6310"/>
                </a:lnTo>
                <a:lnTo>
                  <a:pt x="2275" y="6237"/>
                </a:lnTo>
                <a:lnTo>
                  <a:pt x="2311" y="6163"/>
                </a:lnTo>
                <a:lnTo>
                  <a:pt x="2311" y="6090"/>
                </a:lnTo>
                <a:lnTo>
                  <a:pt x="2275" y="6016"/>
                </a:lnTo>
                <a:lnTo>
                  <a:pt x="2238" y="5980"/>
                </a:lnTo>
                <a:lnTo>
                  <a:pt x="2201" y="5943"/>
                </a:lnTo>
                <a:lnTo>
                  <a:pt x="2055" y="5943"/>
                </a:lnTo>
                <a:lnTo>
                  <a:pt x="1981" y="6016"/>
                </a:lnTo>
                <a:lnTo>
                  <a:pt x="1798" y="6053"/>
                </a:lnTo>
                <a:lnTo>
                  <a:pt x="1394" y="6127"/>
                </a:lnTo>
                <a:lnTo>
                  <a:pt x="1138" y="6200"/>
                </a:lnTo>
                <a:lnTo>
                  <a:pt x="917" y="6273"/>
                </a:lnTo>
                <a:lnTo>
                  <a:pt x="807" y="6200"/>
                </a:lnTo>
                <a:lnTo>
                  <a:pt x="697" y="6127"/>
                </a:lnTo>
                <a:lnTo>
                  <a:pt x="661" y="5980"/>
                </a:lnTo>
                <a:lnTo>
                  <a:pt x="624" y="5870"/>
                </a:lnTo>
                <a:lnTo>
                  <a:pt x="624" y="5870"/>
                </a:lnTo>
                <a:lnTo>
                  <a:pt x="844" y="5906"/>
                </a:lnTo>
                <a:lnTo>
                  <a:pt x="1504" y="5906"/>
                </a:lnTo>
                <a:lnTo>
                  <a:pt x="1724" y="5870"/>
                </a:lnTo>
                <a:lnTo>
                  <a:pt x="1945" y="5833"/>
                </a:lnTo>
                <a:lnTo>
                  <a:pt x="1981" y="5796"/>
                </a:lnTo>
                <a:lnTo>
                  <a:pt x="2018" y="5760"/>
                </a:lnTo>
                <a:lnTo>
                  <a:pt x="2055" y="5650"/>
                </a:lnTo>
                <a:lnTo>
                  <a:pt x="1981" y="5540"/>
                </a:lnTo>
                <a:lnTo>
                  <a:pt x="1945" y="5503"/>
                </a:lnTo>
                <a:lnTo>
                  <a:pt x="1504" y="5503"/>
                </a:lnTo>
                <a:lnTo>
                  <a:pt x="1101" y="5540"/>
                </a:lnTo>
                <a:lnTo>
                  <a:pt x="844" y="5576"/>
                </a:lnTo>
                <a:lnTo>
                  <a:pt x="587" y="5576"/>
                </a:lnTo>
                <a:lnTo>
                  <a:pt x="587" y="5356"/>
                </a:lnTo>
                <a:lnTo>
                  <a:pt x="734" y="5430"/>
                </a:lnTo>
                <a:lnTo>
                  <a:pt x="881" y="5466"/>
                </a:lnTo>
                <a:lnTo>
                  <a:pt x="1211" y="5466"/>
                </a:lnTo>
                <a:lnTo>
                  <a:pt x="1541" y="5393"/>
                </a:lnTo>
                <a:lnTo>
                  <a:pt x="1835" y="5246"/>
                </a:lnTo>
                <a:lnTo>
                  <a:pt x="1871" y="5173"/>
                </a:lnTo>
                <a:lnTo>
                  <a:pt x="1908" y="5099"/>
                </a:lnTo>
                <a:lnTo>
                  <a:pt x="1908" y="5026"/>
                </a:lnTo>
                <a:lnTo>
                  <a:pt x="1871" y="4953"/>
                </a:lnTo>
                <a:lnTo>
                  <a:pt x="1835" y="4916"/>
                </a:lnTo>
                <a:lnTo>
                  <a:pt x="1761" y="4879"/>
                </a:lnTo>
                <a:lnTo>
                  <a:pt x="1724" y="4879"/>
                </a:lnTo>
                <a:lnTo>
                  <a:pt x="1614" y="4916"/>
                </a:lnTo>
                <a:lnTo>
                  <a:pt x="1358" y="5026"/>
                </a:lnTo>
                <a:lnTo>
                  <a:pt x="1101" y="5099"/>
                </a:lnTo>
                <a:lnTo>
                  <a:pt x="844" y="5099"/>
                </a:lnTo>
                <a:lnTo>
                  <a:pt x="551" y="5063"/>
                </a:lnTo>
                <a:lnTo>
                  <a:pt x="551" y="4916"/>
                </a:lnTo>
                <a:lnTo>
                  <a:pt x="844" y="4879"/>
                </a:lnTo>
                <a:lnTo>
                  <a:pt x="1138" y="4879"/>
                </a:lnTo>
                <a:lnTo>
                  <a:pt x="1724" y="4769"/>
                </a:lnTo>
                <a:lnTo>
                  <a:pt x="1908" y="4696"/>
                </a:lnTo>
                <a:lnTo>
                  <a:pt x="2091" y="4586"/>
                </a:lnTo>
                <a:lnTo>
                  <a:pt x="2128" y="4513"/>
                </a:lnTo>
                <a:lnTo>
                  <a:pt x="2165" y="4439"/>
                </a:lnTo>
                <a:lnTo>
                  <a:pt x="2128" y="4329"/>
                </a:lnTo>
                <a:lnTo>
                  <a:pt x="2055" y="4256"/>
                </a:lnTo>
                <a:lnTo>
                  <a:pt x="1945" y="4182"/>
                </a:lnTo>
                <a:lnTo>
                  <a:pt x="1871" y="4182"/>
                </a:lnTo>
                <a:lnTo>
                  <a:pt x="1835" y="4219"/>
                </a:lnTo>
                <a:lnTo>
                  <a:pt x="1761" y="4256"/>
                </a:lnTo>
                <a:lnTo>
                  <a:pt x="1724" y="4329"/>
                </a:lnTo>
                <a:lnTo>
                  <a:pt x="1468" y="4403"/>
                </a:lnTo>
                <a:lnTo>
                  <a:pt x="991" y="4476"/>
                </a:lnTo>
                <a:lnTo>
                  <a:pt x="551" y="4586"/>
                </a:lnTo>
                <a:lnTo>
                  <a:pt x="514" y="4146"/>
                </a:lnTo>
                <a:lnTo>
                  <a:pt x="1358" y="4146"/>
                </a:lnTo>
                <a:lnTo>
                  <a:pt x="2678" y="4109"/>
                </a:lnTo>
                <a:lnTo>
                  <a:pt x="3815" y="4072"/>
                </a:lnTo>
                <a:lnTo>
                  <a:pt x="4916" y="3999"/>
                </a:lnTo>
                <a:close/>
                <a:moveTo>
                  <a:pt x="1211" y="1"/>
                </a:moveTo>
                <a:lnTo>
                  <a:pt x="1101" y="37"/>
                </a:lnTo>
                <a:lnTo>
                  <a:pt x="1028" y="147"/>
                </a:lnTo>
                <a:lnTo>
                  <a:pt x="881" y="771"/>
                </a:lnTo>
                <a:lnTo>
                  <a:pt x="807" y="1395"/>
                </a:lnTo>
                <a:lnTo>
                  <a:pt x="807" y="1835"/>
                </a:lnTo>
                <a:lnTo>
                  <a:pt x="807" y="2092"/>
                </a:lnTo>
                <a:lnTo>
                  <a:pt x="881" y="2312"/>
                </a:lnTo>
                <a:lnTo>
                  <a:pt x="551" y="2385"/>
                </a:lnTo>
                <a:lnTo>
                  <a:pt x="367" y="2458"/>
                </a:lnTo>
                <a:lnTo>
                  <a:pt x="221" y="2568"/>
                </a:lnTo>
                <a:lnTo>
                  <a:pt x="184" y="2605"/>
                </a:lnTo>
                <a:lnTo>
                  <a:pt x="147" y="2678"/>
                </a:lnTo>
                <a:lnTo>
                  <a:pt x="37" y="2825"/>
                </a:lnTo>
                <a:lnTo>
                  <a:pt x="37" y="3009"/>
                </a:lnTo>
                <a:lnTo>
                  <a:pt x="37" y="3375"/>
                </a:lnTo>
                <a:lnTo>
                  <a:pt x="37" y="3852"/>
                </a:lnTo>
                <a:lnTo>
                  <a:pt x="37" y="3889"/>
                </a:lnTo>
                <a:lnTo>
                  <a:pt x="0" y="3962"/>
                </a:lnTo>
                <a:lnTo>
                  <a:pt x="37" y="4072"/>
                </a:lnTo>
                <a:lnTo>
                  <a:pt x="74" y="4439"/>
                </a:lnTo>
                <a:lnTo>
                  <a:pt x="110" y="5540"/>
                </a:lnTo>
                <a:lnTo>
                  <a:pt x="110" y="5943"/>
                </a:lnTo>
                <a:lnTo>
                  <a:pt x="184" y="6127"/>
                </a:lnTo>
                <a:lnTo>
                  <a:pt x="257" y="6310"/>
                </a:lnTo>
                <a:lnTo>
                  <a:pt x="367" y="6457"/>
                </a:lnTo>
                <a:lnTo>
                  <a:pt x="477" y="6567"/>
                </a:lnTo>
                <a:lnTo>
                  <a:pt x="624" y="6677"/>
                </a:lnTo>
                <a:lnTo>
                  <a:pt x="771" y="6750"/>
                </a:lnTo>
                <a:lnTo>
                  <a:pt x="1101" y="6860"/>
                </a:lnTo>
                <a:lnTo>
                  <a:pt x="1468" y="6934"/>
                </a:lnTo>
                <a:lnTo>
                  <a:pt x="2091" y="7007"/>
                </a:lnTo>
                <a:lnTo>
                  <a:pt x="2678" y="7044"/>
                </a:lnTo>
                <a:lnTo>
                  <a:pt x="2605" y="7264"/>
                </a:lnTo>
                <a:lnTo>
                  <a:pt x="2605" y="7484"/>
                </a:lnTo>
                <a:lnTo>
                  <a:pt x="2605" y="7887"/>
                </a:lnTo>
                <a:lnTo>
                  <a:pt x="2605" y="8548"/>
                </a:lnTo>
                <a:lnTo>
                  <a:pt x="2678" y="9208"/>
                </a:lnTo>
                <a:lnTo>
                  <a:pt x="2825" y="10455"/>
                </a:lnTo>
                <a:lnTo>
                  <a:pt x="3045" y="11665"/>
                </a:lnTo>
                <a:lnTo>
                  <a:pt x="3118" y="11922"/>
                </a:lnTo>
                <a:lnTo>
                  <a:pt x="3228" y="12106"/>
                </a:lnTo>
                <a:lnTo>
                  <a:pt x="3375" y="12252"/>
                </a:lnTo>
                <a:lnTo>
                  <a:pt x="3595" y="12399"/>
                </a:lnTo>
                <a:lnTo>
                  <a:pt x="3779" y="12472"/>
                </a:lnTo>
                <a:lnTo>
                  <a:pt x="3999" y="12546"/>
                </a:lnTo>
                <a:lnTo>
                  <a:pt x="4476" y="12619"/>
                </a:lnTo>
                <a:lnTo>
                  <a:pt x="4732" y="12582"/>
                </a:lnTo>
                <a:lnTo>
                  <a:pt x="4952" y="12509"/>
                </a:lnTo>
                <a:lnTo>
                  <a:pt x="5136" y="12399"/>
                </a:lnTo>
                <a:lnTo>
                  <a:pt x="5283" y="12216"/>
                </a:lnTo>
                <a:lnTo>
                  <a:pt x="5429" y="12032"/>
                </a:lnTo>
                <a:lnTo>
                  <a:pt x="5503" y="11812"/>
                </a:lnTo>
                <a:lnTo>
                  <a:pt x="5576" y="11592"/>
                </a:lnTo>
                <a:lnTo>
                  <a:pt x="5613" y="11372"/>
                </a:lnTo>
                <a:lnTo>
                  <a:pt x="5613" y="11079"/>
                </a:lnTo>
                <a:lnTo>
                  <a:pt x="5613" y="10785"/>
                </a:lnTo>
                <a:lnTo>
                  <a:pt x="5539" y="10162"/>
                </a:lnTo>
                <a:lnTo>
                  <a:pt x="5539" y="9538"/>
                </a:lnTo>
                <a:lnTo>
                  <a:pt x="5649" y="8951"/>
                </a:lnTo>
                <a:lnTo>
                  <a:pt x="5723" y="8658"/>
                </a:lnTo>
                <a:lnTo>
                  <a:pt x="5833" y="8364"/>
                </a:lnTo>
                <a:lnTo>
                  <a:pt x="5980" y="8071"/>
                </a:lnTo>
                <a:lnTo>
                  <a:pt x="6090" y="7961"/>
                </a:lnTo>
                <a:lnTo>
                  <a:pt x="6200" y="7851"/>
                </a:lnTo>
                <a:lnTo>
                  <a:pt x="6273" y="7814"/>
                </a:lnTo>
                <a:lnTo>
                  <a:pt x="6310" y="7814"/>
                </a:lnTo>
                <a:lnTo>
                  <a:pt x="6456" y="7887"/>
                </a:lnTo>
                <a:lnTo>
                  <a:pt x="6530" y="7997"/>
                </a:lnTo>
                <a:lnTo>
                  <a:pt x="6603" y="8144"/>
                </a:lnTo>
                <a:lnTo>
                  <a:pt x="6640" y="8291"/>
                </a:lnTo>
                <a:lnTo>
                  <a:pt x="6603" y="8474"/>
                </a:lnTo>
                <a:lnTo>
                  <a:pt x="6566" y="8804"/>
                </a:lnTo>
                <a:lnTo>
                  <a:pt x="6530" y="9208"/>
                </a:lnTo>
                <a:lnTo>
                  <a:pt x="6566" y="9428"/>
                </a:lnTo>
                <a:lnTo>
                  <a:pt x="6603" y="9648"/>
                </a:lnTo>
                <a:lnTo>
                  <a:pt x="6676" y="9868"/>
                </a:lnTo>
                <a:lnTo>
                  <a:pt x="6787" y="10051"/>
                </a:lnTo>
                <a:lnTo>
                  <a:pt x="6970" y="10162"/>
                </a:lnTo>
                <a:lnTo>
                  <a:pt x="7153" y="10272"/>
                </a:lnTo>
                <a:lnTo>
                  <a:pt x="7447" y="10345"/>
                </a:lnTo>
                <a:lnTo>
                  <a:pt x="7777" y="10382"/>
                </a:lnTo>
                <a:lnTo>
                  <a:pt x="8437" y="10382"/>
                </a:lnTo>
                <a:lnTo>
                  <a:pt x="9061" y="10308"/>
                </a:lnTo>
                <a:lnTo>
                  <a:pt x="9684" y="10162"/>
                </a:lnTo>
                <a:lnTo>
                  <a:pt x="9758" y="10125"/>
                </a:lnTo>
                <a:lnTo>
                  <a:pt x="9831" y="10051"/>
                </a:lnTo>
                <a:lnTo>
                  <a:pt x="9868" y="9941"/>
                </a:lnTo>
                <a:lnTo>
                  <a:pt x="9831" y="9868"/>
                </a:lnTo>
                <a:lnTo>
                  <a:pt x="9794" y="9758"/>
                </a:lnTo>
                <a:lnTo>
                  <a:pt x="9721" y="9685"/>
                </a:lnTo>
                <a:lnTo>
                  <a:pt x="9648" y="9648"/>
                </a:lnTo>
                <a:lnTo>
                  <a:pt x="9538" y="9648"/>
                </a:lnTo>
                <a:lnTo>
                  <a:pt x="8951" y="9758"/>
                </a:lnTo>
                <a:lnTo>
                  <a:pt x="8327" y="9831"/>
                </a:lnTo>
                <a:lnTo>
                  <a:pt x="7740" y="9831"/>
                </a:lnTo>
                <a:lnTo>
                  <a:pt x="7447" y="9795"/>
                </a:lnTo>
                <a:lnTo>
                  <a:pt x="7300" y="9721"/>
                </a:lnTo>
                <a:lnTo>
                  <a:pt x="7190" y="9648"/>
                </a:lnTo>
                <a:lnTo>
                  <a:pt x="7117" y="9575"/>
                </a:lnTo>
                <a:lnTo>
                  <a:pt x="7080" y="9465"/>
                </a:lnTo>
                <a:lnTo>
                  <a:pt x="7080" y="9208"/>
                </a:lnTo>
                <a:lnTo>
                  <a:pt x="7080" y="8914"/>
                </a:lnTo>
                <a:lnTo>
                  <a:pt x="7117" y="8694"/>
                </a:lnTo>
                <a:lnTo>
                  <a:pt x="7153" y="8474"/>
                </a:lnTo>
                <a:lnTo>
                  <a:pt x="7153" y="8254"/>
                </a:lnTo>
                <a:lnTo>
                  <a:pt x="7117" y="8034"/>
                </a:lnTo>
                <a:lnTo>
                  <a:pt x="7043" y="7851"/>
                </a:lnTo>
                <a:lnTo>
                  <a:pt x="6970" y="7667"/>
                </a:lnTo>
                <a:lnTo>
                  <a:pt x="6823" y="7520"/>
                </a:lnTo>
                <a:lnTo>
                  <a:pt x="6676" y="7410"/>
                </a:lnTo>
                <a:lnTo>
                  <a:pt x="6530" y="7337"/>
                </a:lnTo>
                <a:lnTo>
                  <a:pt x="6383" y="7300"/>
                </a:lnTo>
                <a:lnTo>
                  <a:pt x="6200" y="7300"/>
                </a:lnTo>
                <a:lnTo>
                  <a:pt x="6016" y="7337"/>
                </a:lnTo>
                <a:lnTo>
                  <a:pt x="5833" y="7447"/>
                </a:lnTo>
                <a:lnTo>
                  <a:pt x="5649" y="7594"/>
                </a:lnTo>
                <a:lnTo>
                  <a:pt x="5503" y="7814"/>
                </a:lnTo>
                <a:lnTo>
                  <a:pt x="5393" y="8034"/>
                </a:lnTo>
                <a:lnTo>
                  <a:pt x="5283" y="8291"/>
                </a:lnTo>
                <a:lnTo>
                  <a:pt x="5136" y="8768"/>
                </a:lnTo>
                <a:lnTo>
                  <a:pt x="5026" y="9281"/>
                </a:lnTo>
                <a:lnTo>
                  <a:pt x="4989" y="9795"/>
                </a:lnTo>
                <a:lnTo>
                  <a:pt x="5026" y="10308"/>
                </a:lnTo>
                <a:lnTo>
                  <a:pt x="5062" y="10858"/>
                </a:lnTo>
                <a:lnTo>
                  <a:pt x="5062" y="11372"/>
                </a:lnTo>
                <a:lnTo>
                  <a:pt x="5062" y="11519"/>
                </a:lnTo>
                <a:lnTo>
                  <a:pt x="5026" y="11665"/>
                </a:lnTo>
                <a:lnTo>
                  <a:pt x="4952" y="11775"/>
                </a:lnTo>
                <a:lnTo>
                  <a:pt x="4879" y="11886"/>
                </a:lnTo>
                <a:lnTo>
                  <a:pt x="4769" y="11959"/>
                </a:lnTo>
                <a:lnTo>
                  <a:pt x="4659" y="12032"/>
                </a:lnTo>
                <a:lnTo>
                  <a:pt x="4512" y="12069"/>
                </a:lnTo>
                <a:lnTo>
                  <a:pt x="4366" y="12069"/>
                </a:lnTo>
                <a:lnTo>
                  <a:pt x="4109" y="11996"/>
                </a:lnTo>
                <a:lnTo>
                  <a:pt x="3815" y="11922"/>
                </a:lnTo>
                <a:lnTo>
                  <a:pt x="3705" y="11849"/>
                </a:lnTo>
                <a:lnTo>
                  <a:pt x="3595" y="11739"/>
                </a:lnTo>
                <a:lnTo>
                  <a:pt x="3559" y="11592"/>
                </a:lnTo>
                <a:lnTo>
                  <a:pt x="3522" y="11445"/>
                </a:lnTo>
                <a:lnTo>
                  <a:pt x="3302" y="10272"/>
                </a:lnTo>
                <a:lnTo>
                  <a:pt x="3155" y="9061"/>
                </a:lnTo>
                <a:lnTo>
                  <a:pt x="3045" y="7887"/>
                </a:lnTo>
                <a:lnTo>
                  <a:pt x="3045" y="7484"/>
                </a:lnTo>
                <a:lnTo>
                  <a:pt x="3008" y="7264"/>
                </a:lnTo>
                <a:lnTo>
                  <a:pt x="2935" y="7044"/>
                </a:lnTo>
                <a:lnTo>
                  <a:pt x="3375" y="7044"/>
                </a:lnTo>
                <a:lnTo>
                  <a:pt x="3779" y="7007"/>
                </a:lnTo>
                <a:lnTo>
                  <a:pt x="4219" y="6970"/>
                </a:lnTo>
                <a:lnTo>
                  <a:pt x="4622" y="6860"/>
                </a:lnTo>
                <a:lnTo>
                  <a:pt x="4806" y="6787"/>
                </a:lnTo>
                <a:lnTo>
                  <a:pt x="4952" y="6677"/>
                </a:lnTo>
                <a:lnTo>
                  <a:pt x="5099" y="6603"/>
                </a:lnTo>
                <a:lnTo>
                  <a:pt x="5209" y="6493"/>
                </a:lnTo>
                <a:lnTo>
                  <a:pt x="5429" y="6200"/>
                </a:lnTo>
                <a:lnTo>
                  <a:pt x="5539" y="5906"/>
                </a:lnTo>
                <a:lnTo>
                  <a:pt x="5649" y="5576"/>
                </a:lnTo>
                <a:lnTo>
                  <a:pt x="5723" y="5210"/>
                </a:lnTo>
                <a:lnTo>
                  <a:pt x="5723" y="4806"/>
                </a:lnTo>
                <a:lnTo>
                  <a:pt x="5686" y="4036"/>
                </a:lnTo>
                <a:lnTo>
                  <a:pt x="5649" y="3559"/>
                </a:lnTo>
                <a:lnTo>
                  <a:pt x="5576" y="3082"/>
                </a:lnTo>
                <a:lnTo>
                  <a:pt x="5539" y="2789"/>
                </a:lnTo>
                <a:lnTo>
                  <a:pt x="5503" y="2678"/>
                </a:lnTo>
                <a:lnTo>
                  <a:pt x="5466" y="2568"/>
                </a:lnTo>
                <a:lnTo>
                  <a:pt x="5429" y="2422"/>
                </a:lnTo>
                <a:lnTo>
                  <a:pt x="5356" y="2348"/>
                </a:lnTo>
                <a:lnTo>
                  <a:pt x="5173" y="2238"/>
                </a:lnTo>
                <a:lnTo>
                  <a:pt x="5026" y="2202"/>
                </a:lnTo>
                <a:lnTo>
                  <a:pt x="4916" y="2202"/>
                </a:lnTo>
                <a:lnTo>
                  <a:pt x="4879" y="2238"/>
                </a:lnTo>
                <a:lnTo>
                  <a:pt x="4586" y="2238"/>
                </a:lnTo>
                <a:lnTo>
                  <a:pt x="4622" y="808"/>
                </a:lnTo>
                <a:lnTo>
                  <a:pt x="4586" y="551"/>
                </a:lnTo>
                <a:lnTo>
                  <a:pt x="4549" y="441"/>
                </a:lnTo>
                <a:lnTo>
                  <a:pt x="4512" y="331"/>
                </a:lnTo>
                <a:lnTo>
                  <a:pt x="4439" y="258"/>
                </a:lnTo>
                <a:lnTo>
                  <a:pt x="4329" y="221"/>
                </a:lnTo>
                <a:lnTo>
                  <a:pt x="4219" y="184"/>
                </a:lnTo>
                <a:lnTo>
                  <a:pt x="4072" y="221"/>
                </a:lnTo>
                <a:lnTo>
                  <a:pt x="3815" y="331"/>
                </a:lnTo>
                <a:lnTo>
                  <a:pt x="3705" y="404"/>
                </a:lnTo>
                <a:lnTo>
                  <a:pt x="3632" y="514"/>
                </a:lnTo>
                <a:lnTo>
                  <a:pt x="3522" y="734"/>
                </a:lnTo>
                <a:lnTo>
                  <a:pt x="3449" y="991"/>
                </a:lnTo>
                <a:lnTo>
                  <a:pt x="3485" y="1321"/>
                </a:lnTo>
                <a:lnTo>
                  <a:pt x="3522" y="1651"/>
                </a:lnTo>
                <a:lnTo>
                  <a:pt x="3559" y="1908"/>
                </a:lnTo>
                <a:lnTo>
                  <a:pt x="3669" y="2165"/>
                </a:lnTo>
                <a:lnTo>
                  <a:pt x="2091" y="2165"/>
                </a:lnTo>
                <a:lnTo>
                  <a:pt x="2055" y="1358"/>
                </a:lnTo>
                <a:lnTo>
                  <a:pt x="2018" y="514"/>
                </a:lnTo>
                <a:lnTo>
                  <a:pt x="2018" y="368"/>
                </a:lnTo>
                <a:lnTo>
                  <a:pt x="1945" y="221"/>
                </a:lnTo>
                <a:lnTo>
                  <a:pt x="1871" y="147"/>
                </a:lnTo>
                <a:lnTo>
                  <a:pt x="1761" y="74"/>
                </a:lnTo>
                <a:lnTo>
                  <a:pt x="1651" y="37"/>
                </a:lnTo>
                <a:lnTo>
                  <a:pt x="1504" y="1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771" name="Google Shape;771;p15"/>
          <p:cNvSpPr/>
          <p:nvPr/>
        </p:nvSpPr>
        <p:spPr>
          <a:xfrm>
            <a:off x="2859048" y="4370196"/>
            <a:ext cx="377708" cy="426638"/>
          </a:xfrm>
          <a:custGeom>
            <a:avLst/>
            <a:gdLst/>
            <a:ahLst/>
            <a:cxnLst/>
            <a:rect l="l" t="t" r="r" b="b"/>
            <a:pathLst>
              <a:path w="13316" h="15041" extrusionOk="0">
                <a:moveTo>
                  <a:pt x="5466" y="1"/>
                </a:moveTo>
                <a:lnTo>
                  <a:pt x="5466" y="38"/>
                </a:lnTo>
                <a:lnTo>
                  <a:pt x="5576" y="1248"/>
                </a:lnTo>
                <a:lnTo>
                  <a:pt x="5612" y="1321"/>
                </a:lnTo>
                <a:lnTo>
                  <a:pt x="5649" y="1395"/>
                </a:lnTo>
                <a:lnTo>
                  <a:pt x="5759" y="1431"/>
                </a:lnTo>
                <a:lnTo>
                  <a:pt x="5833" y="1395"/>
                </a:lnTo>
                <a:lnTo>
                  <a:pt x="6713" y="881"/>
                </a:lnTo>
                <a:lnTo>
                  <a:pt x="6713" y="881"/>
                </a:lnTo>
                <a:lnTo>
                  <a:pt x="6640" y="1285"/>
                </a:lnTo>
                <a:lnTo>
                  <a:pt x="6603" y="1652"/>
                </a:lnTo>
                <a:lnTo>
                  <a:pt x="6603" y="2055"/>
                </a:lnTo>
                <a:lnTo>
                  <a:pt x="6640" y="2459"/>
                </a:lnTo>
                <a:lnTo>
                  <a:pt x="6676" y="2569"/>
                </a:lnTo>
                <a:lnTo>
                  <a:pt x="6750" y="2605"/>
                </a:lnTo>
                <a:lnTo>
                  <a:pt x="6823" y="2642"/>
                </a:lnTo>
                <a:lnTo>
                  <a:pt x="6896" y="2679"/>
                </a:lnTo>
                <a:lnTo>
                  <a:pt x="6970" y="2642"/>
                </a:lnTo>
                <a:lnTo>
                  <a:pt x="7043" y="2605"/>
                </a:lnTo>
                <a:lnTo>
                  <a:pt x="7080" y="2532"/>
                </a:lnTo>
                <a:lnTo>
                  <a:pt x="7080" y="2459"/>
                </a:lnTo>
                <a:lnTo>
                  <a:pt x="7043" y="2275"/>
                </a:lnTo>
                <a:lnTo>
                  <a:pt x="7006" y="1835"/>
                </a:lnTo>
                <a:lnTo>
                  <a:pt x="7043" y="1395"/>
                </a:lnTo>
                <a:lnTo>
                  <a:pt x="7116" y="955"/>
                </a:lnTo>
                <a:lnTo>
                  <a:pt x="7226" y="514"/>
                </a:lnTo>
                <a:lnTo>
                  <a:pt x="7190" y="404"/>
                </a:lnTo>
                <a:lnTo>
                  <a:pt x="7153" y="294"/>
                </a:lnTo>
                <a:lnTo>
                  <a:pt x="7043" y="258"/>
                </a:lnTo>
                <a:lnTo>
                  <a:pt x="6933" y="294"/>
                </a:lnTo>
                <a:lnTo>
                  <a:pt x="5906" y="918"/>
                </a:lnTo>
                <a:lnTo>
                  <a:pt x="5869" y="698"/>
                </a:lnTo>
                <a:lnTo>
                  <a:pt x="5796" y="478"/>
                </a:lnTo>
                <a:lnTo>
                  <a:pt x="5686" y="221"/>
                </a:lnTo>
                <a:lnTo>
                  <a:pt x="5576" y="1"/>
                </a:lnTo>
                <a:close/>
                <a:moveTo>
                  <a:pt x="8840" y="3816"/>
                </a:moveTo>
                <a:lnTo>
                  <a:pt x="8730" y="3852"/>
                </a:lnTo>
                <a:lnTo>
                  <a:pt x="8657" y="3926"/>
                </a:lnTo>
                <a:lnTo>
                  <a:pt x="8510" y="4146"/>
                </a:lnTo>
                <a:lnTo>
                  <a:pt x="8364" y="4293"/>
                </a:lnTo>
                <a:lnTo>
                  <a:pt x="8143" y="4476"/>
                </a:lnTo>
                <a:lnTo>
                  <a:pt x="7997" y="4659"/>
                </a:lnTo>
                <a:lnTo>
                  <a:pt x="7997" y="4733"/>
                </a:lnTo>
                <a:lnTo>
                  <a:pt x="7997" y="4769"/>
                </a:lnTo>
                <a:lnTo>
                  <a:pt x="8033" y="4806"/>
                </a:lnTo>
                <a:lnTo>
                  <a:pt x="8070" y="4843"/>
                </a:lnTo>
                <a:lnTo>
                  <a:pt x="8253" y="4843"/>
                </a:lnTo>
                <a:lnTo>
                  <a:pt x="8400" y="4806"/>
                </a:lnTo>
                <a:lnTo>
                  <a:pt x="8547" y="4733"/>
                </a:lnTo>
                <a:lnTo>
                  <a:pt x="8694" y="4659"/>
                </a:lnTo>
                <a:lnTo>
                  <a:pt x="8914" y="4403"/>
                </a:lnTo>
                <a:lnTo>
                  <a:pt x="9097" y="4146"/>
                </a:lnTo>
                <a:lnTo>
                  <a:pt x="9134" y="4073"/>
                </a:lnTo>
                <a:lnTo>
                  <a:pt x="9134" y="3963"/>
                </a:lnTo>
                <a:lnTo>
                  <a:pt x="9097" y="3889"/>
                </a:lnTo>
                <a:lnTo>
                  <a:pt x="9024" y="3852"/>
                </a:lnTo>
                <a:lnTo>
                  <a:pt x="8914" y="3816"/>
                </a:lnTo>
                <a:close/>
                <a:moveTo>
                  <a:pt x="147" y="2972"/>
                </a:moveTo>
                <a:lnTo>
                  <a:pt x="73" y="3009"/>
                </a:lnTo>
                <a:lnTo>
                  <a:pt x="37" y="3082"/>
                </a:lnTo>
                <a:lnTo>
                  <a:pt x="0" y="3229"/>
                </a:lnTo>
                <a:lnTo>
                  <a:pt x="37" y="3559"/>
                </a:lnTo>
                <a:lnTo>
                  <a:pt x="110" y="4073"/>
                </a:lnTo>
                <a:lnTo>
                  <a:pt x="220" y="4549"/>
                </a:lnTo>
                <a:lnTo>
                  <a:pt x="257" y="4623"/>
                </a:lnTo>
                <a:lnTo>
                  <a:pt x="330" y="4696"/>
                </a:lnTo>
                <a:lnTo>
                  <a:pt x="514" y="4696"/>
                </a:lnTo>
                <a:lnTo>
                  <a:pt x="1174" y="4219"/>
                </a:lnTo>
                <a:lnTo>
                  <a:pt x="1247" y="4843"/>
                </a:lnTo>
                <a:lnTo>
                  <a:pt x="1284" y="4990"/>
                </a:lnTo>
                <a:lnTo>
                  <a:pt x="1321" y="5173"/>
                </a:lnTo>
                <a:lnTo>
                  <a:pt x="1394" y="5320"/>
                </a:lnTo>
                <a:lnTo>
                  <a:pt x="1431" y="5356"/>
                </a:lnTo>
                <a:lnTo>
                  <a:pt x="1541" y="5393"/>
                </a:lnTo>
                <a:lnTo>
                  <a:pt x="1614" y="5393"/>
                </a:lnTo>
                <a:lnTo>
                  <a:pt x="1687" y="5356"/>
                </a:lnTo>
                <a:lnTo>
                  <a:pt x="1724" y="5320"/>
                </a:lnTo>
                <a:lnTo>
                  <a:pt x="1761" y="5246"/>
                </a:lnTo>
                <a:lnTo>
                  <a:pt x="1761" y="5173"/>
                </a:lnTo>
                <a:lnTo>
                  <a:pt x="1724" y="5063"/>
                </a:lnTo>
                <a:lnTo>
                  <a:pt x="1724" y="5026"/>
                </a:lnTo>
                <a:lnTo>
                  <a:pt x="1687" y="4953"/>
                </a:lnTo>
                <a:lnTo>
                  <a:pt x="1651" y="4549"/>
                </a:lnTo>
                <a:lnTo>
                  <a:pt x="1614" y="4183"/>
                </a:lnTo>
                <a:lnTo>
                  <a:pt x="1577" y="3816"/>
                </a:lnTo>
                <a:lnTo>
                  <a:pt x="1577" y="3706"/>
                </a:lnTo>
                <a:lnTo>
                  <a:pt x="1467" y="3632"/>
                </a:lnTo>
                <a:lnTo>
                  <a:pt x="1357" y="3632"/>
                </a:lnTo>
                <a:lnTo>
                  <a:pt x="1247" y="3669"/>
                </a:lnTo>
                <a:lnTo>
                  <a:pt x="880" y="3889"/>
                </a:lnTo>
                <a:lnTo>
                  <a:pt x="550" y="4146"/>
                </a:lnTo>
                <a:lnTo>
                  <a:pt x="330" y="3302"/>
                </a:lnTo>
                <a:lnTo>
                  <a:pt x="294" y="3082"/>
                </a:lnTo>
                <a:lnTo>
                  <a:pt x="220" y="2972"/>
                </a:lnTo>
                <a:close/>
                <a:moveTo>
                  <a:pt x="8400" y="2679"/>
                </a:moveTo>
                <a:lnTo>
                  <a:pt x="10124" y="5173"/>
                </a:lnTo>
                <a:lnTo>
                  <a:pt x="10161" y="5210"/>
                </a:lnTo>
                <a:lnTo>
                  <a:pt x="10124" y="5246"/>
                </a:lnTo>
                <a:lnTo>
                  <a:pt x="9684" y="5613"/>
                </a:lnTo>
                <a:lnTo>
                  <a:pt x="9207" y="6017"/>
                </a:lnTo>
                <a:lnTo>
                  <a:pt x="8804" y="6310"/>
                </a:lnTo>
                <a:lnTo>
                  <a:pt x="8584" y="6017"/>
                </a:lnTo>
                <a:lnTo>
                  <a:pt x="6970" y="3852"/>
                </a:lnTo>
                <a:lnTo>
                  <a:pt x="7703" y="3339"/>
                </a:lnTo>
                <a:lnTo>
                  <a:pt x="8033" y="3045"/>
                </a:lnTo>
                <a:lnTo>
                  <a:pt x="8364" y="2752"/>
                </a:lnTo>
                <a:lnTo>
                  <a:pt x="8400" y="2679"/>
                </a:lnTo>
                <a:close/>
                <a:moveTo>
                  <a:pt x="2494" y="7227"/>
                </a:moveTo>
                <a:lnTo>
                  <a:pt x="2421" y="7301"/>
                </a:lnTo>
                <a:lnTo>
                  <a:pt x="2421" y="7411"/>
                </a:lnTo>
                <a:lnTo>
                  <a:pt x="2678" y="7887"/>
                </a:lnTo>
                <a:lnTo>
                  <a:pt x="2494" y="8034"/>
                </a:lnTo>
                <a:lnTo>
                  <a:pt x="2458" y="8108"/>
                </a:lnTo>
                <a:lnTo>
                  <a:pt x="2421" y="8218"/>
                </a:lnTo>
                <a:lnTo>
                  <a:pt x="2421" y="8291"/>
                </a:lnTo>
                <a:lnTo>
                  <a:pt x="2494" y="8328"/>
                </a:lnTo>
                <a:lnTo>
                  <a:pt x="2605" y="8364"/>
                </a:lnTo>
                <a:lnTo>
                  <a:pt x="2678" y="8328"/>
                </a:lnTo>
                <a:lnTo>
                  <a:pt x="2861" y="8254"/>
                </a:lnTo>
                <a:lnTo>
                  <a:pt x="2935" y="8364"/>
                </a:lnTo>
                <a:lnTo>
                  <a:pt x="3155" y="8694"/>
                </a:lnTo>
                <a:lnTo>
                  <a:pt x="3301" y="8841"/>
                </a:lnTo>
                <a:lnTo>
                  <a:pt x="3375" y="8878"/>
                </a:lnTo>
                <a:lnTo>
                  <a:pt x="3485" y="8915"/>
                </a:lnTo>
                <a:lnTo>
                  <a:pt x="3558" y="8878"/>
                </a:lnTo>
                <a:lnTo>
                  <a:pt x="3595" y="8804"/>
                </a:lnTo>
                <a:lnTo>
                  <a:pt x="3632" y="8731"/>
                </a:lnTo>
                <a:lnTo>
                  <a:pt x="3595" y="8621"/>
                </a:lnTo>
                <a:lnTo>
                  <a:pt x="3558" y="8438"/>
                </a:lnTo>
                <a:lnTo>
                  <a:pt x="3301" y="8108"/>
                </a:lnTo>
                <a:lnTo>
                  <a:pt x="3228" y="7997"/>
                </a:lnTo>
                <a:lnTo>
                  <a:pt x="3558" y="7704"/>
                </a:lnTo>
                <a:lnTo>
                  <a:pt x="3595" y="7594"/>
                </a:lnTo>
                <a:lnTo>
                  <a:pt x="3595" y="7484"/>
                </a:lnTo>
                <a:lnTo>
                  <a:pt x="3558" y="7411"/>
                </a:lnTo>
                <a:lnTo>
                  <a:pt x="3485" y="7374"/>
                </a:lnTo>
                <a:lnTo>
                  <a:pt x="3412" y="7337"/>
                </a:lnTo>
                <a:lnTo>
                  <a:pt x="3338" y="7337"/>
                </a:lnTo>
                <a:lnTo>
                  <a:pt x="3228" y="7411"/>
                </a:lnTo>
                <a:lnTo>
                  <a:pt x="2971" y="7631"/>
                </a:lnTo>
                <a:lnTo>
                  <a:pt x="2641" y="7264"/>
                </a:lnTo>
                <a:lnTo>
                  <a:pt x="2568" y="7227"/>
                </a:lnTo>
                <a:close/>
                <a:moveTo>
                  <a:pt x="3191" y="6090"/>
                </a:moveTo>
                <a:lnTo>
                  <a:pt x="3595" y="6860"/>
                </a:lnTo>
                <a:lnTo>
                  <a:pt x="3998" y="7594"/>
                </a:lnTo>
                <a:lnTo>
                  <a:pt x="4439" y="8328"/>
                </a:lnTo>
                <a:lnTo>
                  <a:pt x="4915" y="9025"/>
                </a:lnTo>
                <a:lnTo>
                  <a:pt x="4769" y="9098"/>
                </a:lnTo>
                <a:lnTo>
                  <a:pt x="4622" y="9171"/>
                </a:lnTo>
                <a:lnTo>
                  <a:pt x="4365" y="9355"/>
                </a:lnTo>
                <a:lnTo>
                  <a:pt x="3778" y="9721"/>
                </a:lnTo>
                <a:lnTo>
                  <a:pt x="3522" y="9905"/>
                </a:lnTo>
                <a:lnTo>
                  <a:pt x="3412" y="10015"/>
                </a:lnTo>
                <a:lnTo>
                  <a:pt x="3265" y="10052"/>
                </a:lnTo>
                <a:lnTo>
                  <a:pt x="3228" y="10052"/>
                </a:lnTo>
                <a:lnTo>
                  <a:pt x="3191" y="10088"/>
                </a:lnTo>
                <a:lnTo>
                  <a:pt x="3191" y="10162"/>
                </a:lnTo>
                <a:lnTo>
                  <a:pt x="2421" y="9025"/>
                </a:lnTo>
                <a:lnTo>
                  <a:pt x="1761" y="7997"/>
                </a:lnTo>
                <a:lnTo>
                  <a:pt x="1064" y="7007"/>
                </a:lnTo>
                <a:lnTo>
                  <a:pt x="1394" y="6897"/>
                </a:lnTo>
                <a:lnTo>
                  <a:pt x="1724" y="6714"/>
                </a:lnTo>
                <a:lnTo>
                  <a:pt x="2348" y="6383"/>
                </a:lnTo>
                <a:lnTo>
                  <a:pt x="2494" y="6310"/>
                </a:lnTo>
                <a:lnTo>
                  <a:pt x="2641" y="6273"/>
                </a:lnTo>
                <a:lnTo>
                  <a:pt x="2935" y="6237"/>
                </a:lnTo>
                <a:lnTo>
                  <a:pt x="3081" y="6200"/>
                </a:lnTo>
                <a:lnTo>
                  <a:pt x="3191" y="6090"/>
                </a:lnTo>
                <a:close/>
                <a:moveTo>
                  <a:pt x="12729" y="11005"/>
                </a:moveTo>
                <a:lnTo>
                  <a:pt x="12655" y="11225"/>
                </a:lnTo>
                <a:lnTo>
                  <a:pt x="12582" y="11115"/>
                </a:lnTo>
                <a:lnTo>
                  <a:pt x="12729" y="11005"/>
                </a:lnTo>
                <a:close/>
                <a:moveTo>
                  <a:pt x="9647" y="12949"/>
                </a:moveTo>
                <a:lnTo>
                  <a:pt x="9721" y="13096"/>
                </a:lnTo>
                <a:lnTo>
                  <a:pt x="9831" y="13280"/>
                </a:lnTo>
                <a:lnTo>
                  <a:pt x="9941" y="13463"/>
                </a:lnTo>
                <a:lnTo>
                  <a:pt x="10088" y="13573"/>
                </a:lnTo>
                <a:lnTo>
                  <a:pt x="10051" y="13573"/>
                </a:lnTo>
                <a:lnTo>
                  <a:pt x="9647" y="13756"/>
                </a:lnTo>
                <a:lnTo>
                  <a:pt x="9647" y="13646"/>
                </a:lnTo>
                <a:lnTo>
                  <a:pt x="9574" y="13536"/>
                </a:lnTo>
                <a:lnTo>
                  <a:pt x="9427" y="13426"/>
                </a:lnTo>
                <a:lnTo>
                  <a:pt x="9354" y="13280"/>
                </a:lnTo>
                <a:lnTo>
                  <a:pt x="9281" y="13133"/>
                </a:lnTo>
                <a:lnTo>
                  <a:pt x="9244" y="12986"/>
                </a:lnTo>
                <a:lnTo>
                  <a:pt x="9647" y="12949"/>
                </a:lnTo>
                <a:close/>
                <a:moveTo>
                  <a:pt x="6640" y="12839"/>
                </a:moveTo>
                <a:lnTo>
                  <a:pt x="6493" y="13426"/>
                </a:lnTo>
                <a:lnTo>
                  <a:pt x="6419" y="14013"/>
                </a:lnTo>
                <a:lnTo>
                  <a:pt x="6419" y="14160"/>
                </a:lnTo>
                <a:lnTo>
                  <a:pt x="6163" y="13940"/>
                </a:lnTo>
                <a:lnTo>
                  <a:pt x="6126" y="13940"/>
                </a:lnTo>
                <a:lnTo>
                  <a:pt x="6126" y="13903"/>
                </a:lnTo>
                <a:lnTo>
                  <a:pt x="6126" y="13646"/>
                </a:lnTo>
                <a:lnTo>
                  <a:pt x="6163" y="13353"/>
                </a:lnTo>
                <a:lnTo>
                  <a:pt x="6236" y="13096"/>
                </a:lnTo>
                <a:lnTo>
                  <a:pt x="6346" y="12876"/>
                </a:lnTo>
                <a:lnTo>
                  <a:pt x="6640" y="12839"/>
                </a:lnTo>
                <a:close/>
                <a:moveTo>
                  <a:pt x="7336" y="13170"/>
                </a:moveTo>
                <a:lnTo>
                  <a:pt x="7263" y="13206"/>
                </a:lnTo>
                <a:lnTo>
                  <a:pt x="7226" y="13243"/>
                </a:lnTo>
                <a:lnTo>
                  <a:pt x="7080" y="13720"/>
                </a:lnTo>
                <a:lnTo>
                  <a:pt x="7006" y="13977"/>
                </a:lnTo>
                <a:lnTo>
                  <a:pt x="7006" y="14233"/>
                </a:lnTo>
                <a:lnTo>
                  <a:pt x="7006" y="14307"/>
                </a:lnTo>
                <a:lnTo>
                  <a:pt x="7043" y="14380"/>
                </a:lnTo>
                <a:lnTo>
                  <a:pt x="7116" y="14453"/>
                </a:lnTo>
                <a:lnTo>
                  <a:pt x="7190" y="14490"/>
                </a:lnTo>
                <a:lnTo>
                  <a:pt x="7263" y="14527"/>
                </a:lnTo>
                <a:lnTo>
                  <a:pt x="7336" y="14527"/>
                </a:lnTo>
                <a:lnTo>
                  <a:pt x="7410" y="14453"/>
                </a:lnTo>
                <a:lnTo>
                  <a:pt x="7483" y="14380"/>
                </a:lnTo>
                <a:lnTo>
                  <a:pt x="7483" y="14270"/>
                </a:lnTo>
                <a:lnTo>
                  <a:pt x="7446" y="14160"/>
                </a:lnTo>
                <a:lnTo>
                  <a:pt x="7373" y="14123"/>
                </a:lnTo>
                <a:lnTo>
                  <a:pt x="7373" y="13830"/>
                </a:lnTo>
                <a:lnTo>
                  <a:pt x="7410" y="13280"/>
                </a:lnTo>
                <a:lnTo>
                  <a:pt x="7373" y="13206"/>
                </a:lnTo>
                <a:lnTo>
                  <a:pt x="7336" y="13170"/>
                </a:lnTo>
                <a:close/>
                <a:moveTo>
                  <a:pt x="10418" y="5613"/>
                </a:moveTo>
                <a:lnTo>
                  <a:pt x="11188" y="6714"/>
                </a:lnTo>
                <a:lnTo>
                  <a:pt x="11555" y="7264"/>
                </a:lnTo>
                <a:lnTo>
                  <a:pt x="11922" y="7814"/>
                </a:lnTo>
                <a:lnTo>
                  <a:pt x="12252" y="8474"/>
                </a:lnTo>
                <a:lnTo>
                  <a:pt x="12399" y="8841"/>
                </a:lnTo>
                <a:lnTo>
                  <a:pt x="12545" y="9208"/>
                </a:lnTo>
                <a:lnTo>
                  <a:pt x="12619" y="9575"/>
                </a:lnTo>
                <a:lnTo>
                  <a:pt x="12692" y="9942"/>
                </a:lnTo>
                <a:lnTo>
                  <a:pt x="12729" y="10308"/>
                </a:lnTo>
                <a:lnTo>
                  <a:pt x="12729" y="10675"/>
                </a:lnTo>
                <a:lnTo>
                  <a:pt x="12325" y="10932"/>
                </a:lnTo>
                <a:lnTo>
                  <a:pt x="12288" y="10969"/>
                </a:lnTo>
                <a:lnTo>
                  <a:pt x="12252" y="11042"/>
                </a:lnTo>
                <a:lnTo>
                  <a:pt x="12288" y="11079"/>
                </a:lnTo>
                <a:lnTo>
                  <a:pt x="12325" y="11152"/>
                </a:lnTo>
                <a:lnTo>
                  <a:pt x="12435" y="11372"/>
                </a:lnTo>
                <a:lnTo>
                  <a:pt x="12509" y="11446"/>
                </a:lnTo>
                <a:lnTo>
                  <a:pt x="12582" y="11519"/>
                </a:lnTo>
                <a:lnTo>
                  <a:pt x="12472" y="11776"/>
                </a:lnTo>
                <a:lnTo>
                  <a:pt x="12325" y="12032"/>
                </a:lnTo>
                <a:lnTo>
                  <a:pt x="11848" y="11666"/>
                </a:lnTo>
                <a:lnTo>
                  <a:pt x="11775" y="11629"/>
                </a:lnTo>
                <a:lnTo>
                  <a:pt x="11702" y="11666"/>
                </a:lnTo>
                <a:lnTo>
                  <a:pt x="11665" y="11739"/>
                </a:lnTo>
                <a:lnTo>
                  <a:pt x="11702" y="11812"/>
                </a:lnTo>
                <a:lnTo>
                  <a:pt x="12142" y="12326"/>
                </a:lnTo>
                <a:lnTo>
                  <a:pt x="11848" y="12619"/>
                </a:lnTo>
                <a:lnTo>
                  <a:pt x="11812" y="12546"/>
                </a:lnTo>
                <a:lnTo>
                  <a:pt x="11665" y="12399"/>
                </a:lnTo>
                <a:lnTo>
                  <a:pt x="11518" y="12253"/>
                </a:lnTo>
                <a:lnTo>
                  <a:pt x="11371" y="12069"/>
                </a:lnTo>
                <a:lnTo>
                  <a:pt x="11298" y="11886"/>
                </a:lnTo>
                <a:lnTo>
                  <a:pt x="11225" y="11849"/>
                </a:lnTo>
                <a:lnTo>
                  <a:pt x="11188" y="11812"/>
                </a:lnTo>
                <a:lnTo>
                  <a:pt x="11115" y="11849"/>
                </a:lnTo>
                <a:lnTo>
                  <a:pt x="11078" y="11922"/>
                </a:lnTo>
                <a:lnTo>
                  <a:pt x="11078" y="12106"/>
                </a:lnTo>
                <a:lnTo>
                  <a:pt x="11115" y="12253"/>
                </a:lnTo>
                <a:lnTo>
                  <a:pt x="11188" y="12436"/>
                </a:lnTo>
                <a:lnTo>
                  <a:pt x="11261" y="12583"/>
                </a:lnTo>
                <a:lnTo>
                  <a:pt x="11371" y="12729"/>
                </a:lnTo>
                <a:lnTo>
                  <a:pt x="11518" y="12876"/>
                </a:lnTo>
                <a:lnTo>
                  <a:pt x="11115" y="13096"/>
                </a:lnTo>
                <a:lnTo>
                  <a:pt x="11151" y="12986"/>
                </a:lnTo>
                <a:lnTo>
                  <a:pt x="11151" y="12839"/>
                </a:lnTo>
                <a:lnTo>
                  <a:pt x="11078" y="12766"/>
                </a:lnTo>
                <a:lnTo>
                  <a:pt x="10968" y="12656"/>
                </a:lnTo>
                <a:lnTo>
                  <a:pt x="10931" y="12656"/>
                </a:lnTo>
                <a:lnTo>
                  <a:pt x="10858" y="12693"/>
                </a:lnTo>
                <a:lnTo>
                  <a:pt x="10858" y="12766"/>
                </a:lnTo>
                <a:lnTo>
                  <a:pt x="10821" y="12729"/>
                </a:lnTo>
                <a:lnTo>
                  <a:pt x="10491" y="12436"/>
                </a:lnTo>
                <a:lnTo>
                  <a:pt x="10418" y="12363"/>
                </a:lnTo>
                <a:lnTo>
                  <a:pt x="10344" y="12399"/>
                </a:lnTo>
                <a:lnTo>
                  <a:pt x="10308" y="12473"/>
                </a:lnTo>
                <a:lnTo>
                  <a:pt x="10308" y="12546"/>
                </a:lnTo>
                <a:lnTo>
                  <a:pt x="10491" y="12839"/>
                </a:lnTo>
                <a:lnTo>
                  <a:pt x="10711" y="13206"/>
                </a:lnTo>
                <a:lnTo>
                  <a:pt x="10785" y="13280"/>
                </a:lnTo>
                <a:lnTo>
                  <a:pt x="10381" y="13426"/>
                </a:lnTo>
                <a:lnTo>
                  <a:pt x="10381" y="13353"/>
                </a:lnTo>
                <a:lnTo>
                  <a:pt x="10344" y="13280"/>
                </a:lnTo>
                <a:lnTo>
                  <a:pt x="10234" y="13133"/>
                </a:lnTo>
                <a:lnTo>
                  <a:pt x="10051" y="12913"/>
                </a:lnTo>
                <a:lnTo>
                  <a:pt x="9904" y="12693"/>
                </a:lnTo>
                <a:lnTo>
                  <a:pt x="9831" y="12619"/>
                </a:lnTo>
                <a:lnTo>
                  <a:pt x="9721" y="12619"/>
                </a:lnTo>
                <a:lnTo>
                  <a:pt x="9391" y="12693"/>
                </a:lnTo>
                <a:lnTo>
                  <a:pt x="9097" y="12729"/>
                </a:lnTo>
                <a:lnTo>
                  <a:pt x="9024" y="12766"/>
                </a:lnTo>
                <a:lnTo>
                  <a:pt x="8987" y="12839"/>
                </a:lnTo>
                <a:lnTo>
                  <a:pt x="8987" y="12913"/>
                </a:lnTo>
                <a:lnTo>
                  <a:pt x="9024" y="12986"/>
                </a:lnTo>
                <a:lnTo>
                  <a:pt x="9024" y="13243"/>
                </a:lnTo>
                <a:lnTo>
                  <a:pt x="9097" y="13500"/>
                </a:lnTo>
                <a:lnTo>
                  <a:pt x="9134" y="13646"/>
                </a:lnTo>
                <a:lnTo>
                  <a:pt x="9207" y="13756"/>
                </a:lnTo>
                <a:lnTo>
                  <a:pt x="9317" y="13830"/>
                </a:lnTo>
                <a:lnTo>
                  <a:pt x="9427" y="13867"/>
                </a:lnTo>
                <a:lnTo>
                  <a:pt x="8987" y="14050"/>
                </a:lnTo>
                <a:lnTo>
                  <a:pt x="8950" y="13977"/>
                </a:lnTo>
                <a:lnTo>
                  <a:pt x="8804" y="13903"/>
                </a:lnTo>
                <a:lnTo>
                  <a:pt x="8767" y="13903"/>
                </a:lnTo>
                <a:lnTo>
                  <a:pt x="8620" y="13536"/>
                </a:lnTo>
                <a:lnTo>
                  <a:pt x="8510" y="13390"/>
                </a:lnTo>
                <a:lnTo>
                  <a:pt x="8364" y="13206"/>
                </a:lnTo>
                <a:lnTo>
                  <a:pt x="8327" y="13206"/>
                </a:lnTo>
                <a:lnTo>
                  <a:pt x="8327" y="13243"/>
                </a:lnTo>
                <a:lnTo>
                  <a:pt x="8327" y="13500"/>
                </a:lnTo>
                <a:lnTo>
                  <a:pt x="8364" y="13756"/>
                </a:lnTo>
                <a:lnTo>
                  <a:pt x="8510" y="14270"/>
                </a:lnTo>
                <a:lnTo>
                  <a:pt x="8070" y="14453"/>
                </a:lnTo>
                <a:lnTo>
                  <a:pt x="8033" y="14160"/>
                </a:lnTo>
                <a:lnTo>
                  <a:pt x="7960" y="13903"/>
                </a:lnTo>
                <a:lnTo>
                  <a:pt x="7923" y="13536"/>
                </a:lnTo>
                <a:lnTo>
                  <a:pt x="7923" y="13206"/>
                </a:lnTo>
                <a:lnTo>
                  <a:pt x="7887" y="13133"/>
                </a:lnTo>
                <a:lnTo>
                  <a:pt x="7813" y="13096"/>
                </a:lnTo>
                <a:lnTo>
                  <a:pt x="7777" y="13096"/>
                </a:lnTo>
                <a:lnTo>
                  <a:pt x="7703" y="13170"/>
                </a:lnTo>
                <a:lnTo>
                  <a:pt x="7667" y="13536"/>
                </a:lnTo>
                <a:lnTo>
                  <a:pt x="7630" y="13903"/>
                </a:lnTo>
                <a:lnTo>
                  <a:pt x="7667" y="14233"/>
                </a:lnTo>
                <a:lnTo>
                  <a:pt x="7667" y="14380"/>
                </a:lnTo>
                <a:lnTo>
                  <a:pt x="7740" y="14527"/>
                </a:lnTo>
                <a:lnTo>
                  <a:pt x="7483" y="14563"/>
                </a:lnTo>
                <a:lnTo>
                  <a:pt x="7190" y="14527"/>
                </a:lnTo>
                <a:lnTo>
                  <a:pt x="7006" y="14453"/>
                </a:lnTo>
                <a:lnTo>
                  <a:pt x="6786" y="14380"/>
                </a:lnTo>
                <a:lnTo>
                  <a:pt x="6823" y="14160"/>
                </a:lnTo>
                <a:lnTo>
                  <a:pt x="6860" y="13646"/>
                </a:lnTo>
                <a:lnTo>
                  <a:pt x="6860" y="13206"/>
                </a:lnTo>
                <a:lnTo>
                  <a:pt x="6860" y="12766"/>
                </a:lnTo>
                <a:lnTo>
                  <a:pt x="6823" y="12693"/>
                </a:lnTo>
                <a:lnTo>
                  <a:pt x="6713" y="12656"/>
                </a:lnTo>
                <a:lnTo>
                  <a:pt x="6346" y="12693"/>
                </a:lnTo>
                <a:lnTo>
                  <a:pt x="6309" y="12656"/>
                </a:lnTo>
                <a:lnTo>
                  <a:pt x="6236" y="12693"/>
                </a:lnTo>
                <a:lnTo>
                  <a:pt x="6089" y="12913"/>
                </a:lnTo>
                <a:lnTo>
                  <a:pt x="5943" y="13133"/>
                </a:lnTo>
                <a:lnTo>
                  <a:pt x="5869" y="13390"/>
                </a:lnTo>
                <a:lnTo>
                  <a:pt x="5796" y="13610"/>
                </a:lnTo>
                <a:lnTo>
                  <a:pt x="5392" y="13206"/>
                </a:lnTo>
                <a:lnTo>
                  <a:pt x="5686" y="12839"/>
                </a:lnTo>
                <a:lnTo>
                  <a:pt x="5943" y="12473"/>
                </a:lnTo>
                <a:lnTo>
                  <a:pt x="5943" y="12363"/>
                </a:lnTo>
                <a:lnTo>
                  <a:pt x="5943" y="12289"/>
                </a:lnTo>
                <a:lnTo>
                  <a:pt x="5869" y="12216"/>
                </a:lnTo>
                <a:lnTo>
                  <a:pt x="5686" y="12216"/>
                </a:lnTo>
                <a:lnTo>
                  <a:pt x="5612" y="12289"/>
                </a:lnTo>
                <a:lnTo>
                  <a:pt x="5209" y="12949"/>
                </a:lnTo>
                <a:lnTo>
                  <a:pt x="4952" y="12619"/>
                </a:lnTo>
                <a:lnTo>
                  <a:pt x="5136" y="12473"/>
                </a:lnTo>
                <a:lnTo>
                  <a:pt x="5319" y="12289"/>
                </a:lnTo>
                <a:lnTo>
                  <a:pt x="5466" y="12069"/>
                </a:lnTo>
                <a:lnTo>
                  <a:pt x="5576" y="11849"/>
                </a:lnTo>
                <a:lnTo>
                  <a:pt x="5576" y="11776"/>
                </a:lnTo>
                <a:lnTo>
                  <a:pt x="5576" y="11739"/>
                </a:lnTo>
                <a:lnTo>
                  <a:pt x="5539" y="11666"/>
                </a:lnTo>
                <a:lnTo>
                  <a:pt x="5502" y="11629"/>
                </a:lnTo>
                <a:lnTo>
                  <a:pt x="5319" y="11629"/>
                </a:lnTo>
                <a:lnTo>
                  <a:pt x="5282" y="11702"/>
                </a:lnTo>
                <a:lnTo>
                  <a:pt x="4805" y="12399"/>
                </a:lnTo>
                <a:lnTo>
                  <a:pt x="4439" y="11922"/>
                </a:lnTo>
                <a:lnTo>
                  <a:pt x="4549" y="11812"/>
                </a:lnTo>
                <a:lnTo>
                  <a:pt x="4879" y="11409"/>
                </a:lnTo>
                <a:lnTo>
                  <a:pt x="5209" y="10969"/>
                </a:lnTo>
                <a:lnTo>
                  <a:pt x="5209" y="10895"/>
                </a:lnTo>
                <a:lnTo>
                  <a:pt x="5246" y="10859"/>
                </a:lnTo>
                <a:lnTo>
                  <a:pt x="5282" y="10785"/>
                </a:lnTo>
                <a:lnTo>
                  <a:pt x="5282" y="10712"/>
                </a:lnTo>
                <a:lnTo>
                  <a:pt x="5209" y="10639"/>
                </a:lnTo>
                <a:lnTo>
                  <a:pt x="5099" y="10602"/>
                </a:lnTo>
                <a:lnTo>
                  <a:pt x="5026" y="10602"/>
                </a:lnTo>
                <a:lnTo>
                  <a:pt x="4952" y="10639"/>
                </a:lnTo>
                <a:lnTo>
                  <a:pt x="4549" y="11225"/>
                </a:lnTo>
                <a:lnTo>
                  <a:pt x="4329" y="11556"/>
                </a:lnTo>
                <a:lnTo>
                  <a:pt x="4292" y="11482"/>
                </a:lnTo>
                <a:lnTo>
                  <a:pt x="4145" y="11482"/>
                </a:lnTo>
                <a:lnTo>
                  <a:pt x="3888" y="11152"/>
                </a:lnTo>
                <a:lnTo>
                  <a:pt x="4329" y="10822"/>
                </a:lnTo>
                <a:lnTo>
                  <a:pt x="4549" y="10675"/>
                </a:lnTo>
                <a:lnTo>
                  <a:pt x="4732" y="10455"/>
                </a:lnTo>
                <a:lnTo>
                  <a:pt x="4769" y="10418"/>
                </a:lnTo>
                <a:lnTo>
                  <a:pt x="4805" y="10345"/>
                </a:lnTo>
                <a:lnTo>
                  <a:pt x="4732" y="10235"/>
                </a:lnTo>
                <a:lnTo>
                  <a:pt x="4659" y="10162"/>
                </a:lnTo>
                <a:lnTo>
                  <a:pt x="4585" y="10162"/>
                </a:lnTo>
                <a:lnTo>
                  <a:pt x="4512" y="10198"/>
                </a:lnTo>
                <a:lnTo>
                  <a:pt x="4292" y="10345"/>
                </a:lnTo>
                <a:lnTo>
                  <a:pt x="4072" y="10528"/>
                </a:lnTo>
                <a:lnTo>
                  <a:pt x="3705" y="10895"/>
                </a:lnTo>
                <a:lnTo>
                  <a:pt x="3256" y="10239"/>
                </a:lnTo>
                <a:lnTo>
                  <a:pt x="3256" y="10239"/>
                </a:lnTo>
                <a:lnTo>
                  <a:pt x="3485" y="10272"/>
                </a:lnTo>
                <a:lnTo>
                  <a:pt x="3742" y="10235"/>
                </a:lnTo>
                <a:lnTo>
                  <a:pt x="3888" y="10162"/>
                </a:lnTo>
                <a:lnTo>
                  <a:pt x="4072" y="10052"/>
                </a:lnTo>
                <a:lnTo>
                  <a:pt x="4365" y="9868"/>
                </a:lnTo>
                <a:lnTo>
                  <a:pt x="4769" y="9648"/>
                </a:lnTo>
                <a:lnTo>
                  <a:pt x="4989" y="9538"/>
                </a:lnTo>
                <a:lnTo>
                  <a:pt x="5172" y="9391"/>
                </a:lnTo>
                <a:lnTo>
                  <a:pt x="6053" y="10675"/>
                </a:lnTo>
                <a:lnTo>
                  <a:pt x="6383" y="11115"/>
                </a:lnTo>
                <a:lnTo>
                  <a:pt x="6713" y="11556"/>
                </a:lnTo>
                <a:lnTo>
                  <a:pt x="6896" y="11739"/>
                </a:lnTo>
                <a:lnTo>
                  <a:pt x="7116" y="11922"/>
                </a:lnTo>
                <a:lnTo>
                  <a:pt x="7336" y="12069"/>
                </a:lnTo>
                <a:lnTo>
                  <a:pt x="7593" y="12179"/>
                </a:lnTo>
                <a:lnTo>
                  <a:pt x="7813" y="12253"/>
                </a:lnTo>
                <a:lnTo>
                  <a:pt x="8070" y="12289"/>
                </a:lnTo>
                <a:lnTo>
                  <a:pt x="8547" y="12289"/>
                </a:lnTo>
                <a:lnTo>
                  <a:pt x="8767" y="12253"/>
                </a:lnTo>
                <a:lnTo>
                  <a:pt x="8987" y="12179"/>
                </a:lnTo>
                <a:lnTo>
                  <a:pt x="9207" y="12106"/>
                </a:lnTo>
                <a:lnTo>
                  <a:pt x="9427" y="11996"/>
                </a:lnTo>
                <a:lnTo>
                  <a:pt x="9684" y="11849"/>
                </a:lnTo>
                <a:lnTo>
                  <a:pt x="9867" y="11666"/>
                </a:lnTo>
                <a:lnTo>
                  <a:pt x="10051" y="11482"/>
                </a:lnTo>
                <a:lnTo>
                  <a:pt x="10198" y="11262"/>
                </a:lnTo>
                <a:lnTo>
                  <a:pt x="10308" y="11042"/>
                </a:lnTo>
                <a:lnTo>
                  <a:pt x="10418" y="10822"/>
                </a:lnTo>
                <a:lnTo>
                  <a:pt x="10491" y="10565"/>
                </a:lnTo>
                <a:lnTo>
                  <a:pt x="10528" y="10345"/>
                </a:lnTo>
                <a:lnTo>
                  <a:pt x="10564" y="9832"/>
                </a:lnTo>
                <a:lnTo>
                  <a:pt x="10528" y="9318"/>
                </a:lnTo>
                <a:lnTo>
                  <a:pt x="10418" y="8804"/>
                </a:lnTo>
                <a:lnTo>
                  <a:pt x="10234" y="8328"/>
                </a:lnTo>
                <a:lnTo>
                  <a:pt x="9978" y="7887"/>
                </a:lnTo>
                <a:lnTo>
                  <a:pt x="9684" y="7484"/>
                </a:lnTo>
                <a:lnTo>
                  <a:pt x="9097" y="6640"/>
                </a:lnTo>
                <a:lnTo>
                  <a:pt x="9354" y="6494"/>
                </a:lnTo>
                <a:lnTo>
                  <a:pt x="9574" y="6347"/>
                </a:lnTo>
                <a:lnTo>
                  <a:pt x="10014" y="5980"/>
                </a:lnTo>
                <a:lnTo>
                  <a:pt x="10418" y="5613"/>
                </a:lnTo>
                <a:close/>
                <a:moveTo>
                  <a:pt x="8400" y="2055"/>
                </a:moveTo>
                <a:lnTo>
                  <a:pt x="8290" y="2092"/>
                </a:lnTo>
                <a:lnTo>
                  <a:pt x="8217" y="2165"/>
                </a:lnTo>
                <a:lnTo>
                  <a:pt x="8180" y="2202"/>
                </a:lnTo>
                <a:lnTo>
                  <a:pt x="8180" y="2312"/>
                </a:lnTo>
                <a:lnTo>
                  <a:pt x="8180" y="2385"/>
                </a:lnTo>
                <a:lnTo>
                  <a:pt x="8107" y="2422"/>
                </a:lnTo>
                <a:lnTo>
                  <a:pt x="8033" y="2459"/>
                </a:lnTo>
                <a:lnTo>
                  <a:pt x="7300" y="3045"/>
                </a:lnTo>
                <a:lnTo>
                  <a:pt x="6896" y="3339"/>
                </a:lnTo>
                <a:lnTo>
                  <a:pt x="6529" y="3596"/>
                </a:lnTo>
                <a:lnTo>
                  <a:pt x="6456" y="3669"/>
                </a:lnTo>
                <a:lnTo>
                  <a:pt x="6419" y="3742"/>
                </a:lnTo>
                <a:lnTo>
                  <a:pt x="6419" y="3852"/>
                </a:lnTo>
                <a:lnTo>
                  <a:pt x="6419" y="3926"/>
                </a:lnTo>
                <a:lnTo>
                  <a:pt x="8547" y="6677"/>
                </a:lnTo>
                <a:lnTo>
                  <a:pt x="8547" y="6750"/>
                </a:lnTo>
                <a:lnTo>
                  <a:pt x="8620" y="6787"/>
                </a:lnTo>
                <a:lnTo>
                  <a:pt x="9391" y="7851"/>
                </a:lnTo>
                <a:lnTo>
                  <a:pt x="9684" y="8291"/>
                </a:lnTo>
                <a:lnTo>
                  <a:pt x="9904" y="8768"/>
                </a:lnTo>
                <a:lnTo>
                  <a:pt x="10014" y="9025"/>
                </a:lnTo>
                <a:lnTo>
                  <a:pt x="10088" y="9281"/>
                </a:lnTo>
                <a:lnTo>
                  <a:pt x="10124" y="9538"/>
                </a:lnTo>
                <a:lnTo>
                  <a:pt x="10124" y="9832"/>
                </a:lnTo>
                <a:lnTo>
                  <a:pt x="10124" y="10088"/>
                </a:lnTo>
                <a:lnTo>
                  <a:pt x="10088" y="10308"/>
                </a:lnTo>
                <a:lnTo>
                  <a:pt x="10014" y="10565"/>
                </a:lnTo>
                <a:lnTo>
                  <a:pt x="9904" y="10785"/>
                </a:lnTo>
                <a:lnTo>
                  <a:pt x="9794" y="11005"/>
                </a:lnTo>
                <a:lnTo>
                  <a:pt x="9647" y="11189"/>
                </a:lnTo>
                <a:lnTo>
                  <a:pt x="9464" y="11372"/>
                </a:lnTo>
                <a:lnTo>
                  <a:pt x="9281" y="11556"/>
                </a:lnTo>
                <a:lnTo>
                  <a:pt x="9097" y="11666"/>
                </a:lnTo>
                <a:lnTo>
                  <a:pt x="8877" y="11739"/>
                </a:lnTo>
                <a:lnTo>
                  <a:pt x="8657" y="11776"/>
                </a:lnTo>
                <a:lnTo>
                  <a:pt x="8437" y="11812"/>
                </a:lnTo>
                <a:lnTo>
                  <a:pt x="7997" y="11812"/>
                </a:lnTo>
                <a:lnTo>
                  <a:pt x="7813" y="11739"/>
                </a:lnTo>
                <a:lnTo>
                  <a:pt x="7593" y="11666"/>
                </a:lnTo>
                <a:lnTo>
                  <a:pt x="7373" y="11519"/>
                </a:lnTo>
                <a:lnTo>
                  <a:pt x="7153" y="11372"/>
                </a:lnTo>
                <a:lnTo>
                  <a:pt x="6970" y="11152"/>
                </a:lnTo>
                <a:lnTo>
                  <a:pt x="6823" y="10932"/>
                </a:lnTo>
                <a:lnTo>
                  <a:pt x="6053" y="9905"/>
                </a:lnTo>
                <a:lnTo>
                  <a:pt x="5356" y="8878"/>
                </a:lnTo>
                <a:lnTo>
                  <a:pt x="4659" y="7814"/>
                </a:lnTo>
                <a:lnTo>
                  <a:pt x="4035" y="6714"/>
                </a:lnTo>
                <a:lnTo>
                  <a:pt x="3742" y="6163"/>
                </a:lnTo>
                <a:lnTo>
                  <a:pt x="3485" y="5613"/>
                </a:lnTo>
                <a:lnTo>
                  <a:pt x="3412" y="5540"/>
                </a:lnTo>
                <a:lnTo>
                  <a:pt x="3301" y="5503"/>
                </a:lnTo>
                <a:lnTo>
                  <a:pt x="3191" y="5503"/>
                </a:lnTo>
                <a:lnTo>
                  <a:pt x="3118" y="5576"/>
                </a:lnTo>
                <a:lnTo>
                  <a:pt x="3008" y="5687"/>
                </a:lnTo>
                <a:lnTo>
                  <a:pt x="2861" y="5760"/>
                </a:lnTo>
                <a:lnTo>
                  <a:pt x="2715" y="5833"/>
                </a:lnTo>
                <a:lnTo>
                  <a:pt x="2568" y="5833"/>
                </a:lnTo>
                <a:lnTo>
                  <a:pt x="2421" y="5870"/>
                </a:lnTo>
                <a:lnTo>
                  <a:pt x="2274" y="5907"/>
                </a:lnTo>
                <a:lnTo>
                  <a:pt x="2018" y="6053"/>
                </a:lnTo>
                <a:lnTo>
                  <a:pt x="1431" y="6420"/>
                </a:lnTo>
                <a:lnTo>
                  <a:pt x="1137" y="6604"/>
                </a:lnTo>
                <a:lnTo>
                  <a:pt x="880" y="6824"/>
                </a:lnTo>
                <a:lnTo>
                  <a:pt x="770" y="6824"/>
                </a:lnTo>
                <a:lnTo>
                  <a:pt x="697" y="6897"/>
                </a:lnTo>
                <a:lnTo>
                  <a:pt x="660" y="6970"/>
                </a:lnTo>
                <a:lnTo>
                  <a:pt x="697" y="7080"/>
                </a:lnTo>
                <a:lnTo>
                  <a:pt x="1101" y="7814"/>
                </a:lnTo>
                <a:lnTo>
                  <a:pt x="1541" y="8548"/>
                </a:lnTo>
                <a:lnTo>
                  <a:pt x="2458" y="9942"/>
                </a:lnTo>
                <a:lnTo>
                  <a:pt x="3412" y="11335"/>
                </a:lnTo>
                <a:lnTo>
                  <a:pt x="4402" y="12693"/>
                </a:lnTo>
                <a:lnTo>
                  <a:pt x="4989" y="13426"/>
                </a:lnTo>
                <a:lnTo>
                  <a:pt x="4952" y="13426"/>
                </a:lnTo>
                <a:lnTo>
                  <a:pt x="4952" y="13500"/>
                </a:lnTo>
                <a:lnTo>
                  <a:pt x="4989" y="13536"/>
                </a:lnTo>
                <a:lnTo>
                  <a:pt x="5026" y="13573"/>
                </a:lnTo>
                <a:lnTo>
                  <a:pt x="5099" y="13536"/>
                </a:lnTo>
                <a:lnTo>
                  <a:pt x="5429" y="13940"/>
                </a:lnTo>
                <a:lnTo>
                  <a:pt x="5796" y="14307"/>
                </a:lnTo>
                <a:lnTo>
                  <a:pt x="5833" y="14343"/>
                </a:lnTo>
                <a:lnTo>
                  <a:pt x="5906" y="14380"/>
                </a:lnTo>
                <a:lnTo>
                  <a:pt x="6126" y="14563"/>
                </a:lnTo>
                <a:lnTo>
                  <a:pt x="6383" y="14710"/>
                </a:lnTo>
                <a:lnTo>
                  <a:pt x="6640" y="14857"/>
                </a:lnTo>
                <a:lnTo>
                  <a:pt x="6933" y="14967"/>
                </a:lnTo>
                <a:lnTo>
                  <a:pt x="7226" y="15040"/>
                </a:lnTo>
                <a:lnTo>
                  <a:pt x="7850" y="15040"/>
                </a:lnTo>
                <a:lnTo>
                  <a:pt x="8180" y="14967"/>
                </a:lnTo>
                <a:lnTo>
                  <a:pt x="8510" y="14820"/>
                </a:lnTo>
                <a:lnTo>
                  <a:pt x="8877" y="14673"/>
                </a:lnTo>
                <a:lnTo>
                  <a:pt x="9574" y="14343"/>
                </a:lnTo>
                <a:lnTo>
                  <a:pt x="11115" y="13683"/>
                </a:lnTo>
                <a:lnTo>
                  <a:pt x="11592" y="13426"/>
                </a:lnTo>
                <a:lnTo>
                  <a:pt x="11995" y="13170"/>
                </a:lnTo>
                <a:lnTo>
                  <a:pt x="12399" y="12839"/>
                </a:lnTo>
                <a:lnTo>
                  <a:pt x="12729" y="12436"/>
                </a:lnTo>
                <a:lnTo>
                  <a:pt x="12912" y="12142"/>
                </a:lnTo>
                <a:lnTo>
                  <a:pt x="13059" y="11849"/>
                </a:lnTo>
                <a:lnTo>
                  <a:pt x="13169" y="11519"/>
                </a:lnTo>
                <a:lnTo>
                  <a:pt x="13242" y="11189"/>
                </a:lnTo>
                <a:lnTo>
                  <a:pt x="13279" y="10859"/>
                </a:lnTo>
                <a:lnTo>
                  <a:pt x="13316" y="10528"/>
                </a:lnTo>
                <a:lnTo>
                  <a:pt x="13279" y="10198"/>
                </a:lnTo>
                <a:lnTo>
                  <a:pt x="13242" y="9868"/>
                </a:lnTo>
                <a:lnTo>
                  <a:pt x="13169" y="9538"/>
                </a:lnTo>
                <a:lnTo>
                  <a:pt x="13095" y="9208"/>
                </a:lnTo>
                <a:lnTo>
                  <a:pt x="12875" y="8584"/>
                </a:lnTo>
                <a:lnTo>
                  <a:pt x="12582" y="7961"/>
                </a:lnTo>
                <a:lnTo>
                  <a:pt x="12252" y="7374"/>
                </a:lnTo>
                <a:lnTo>
                  <a:pt x="11885" y="6824"/>
                </a:lnTo>
                <a:lnTo>
                  <a:pt x="10271" y="4476"/>
                </a:lnTo>
                <a:lnTo>
                  <a:pt x="8657" y="2165"/>
                </a:lnTo>
                <a:lnTo>
                  <a:pt x="8584" y="2092"/>
                </a:lnTo>
                <a:lnTo>
                  <a:pt x="8474" y="2055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772" name="Google Shape;772;p15"/>
          <p:cNvSpPr/>
          <p:nvPr/>
        </p:nvSpPr>
        <p:spPr>
          <a:xfrm>
            <a:off x="258963" y="4957957"/>
            <a:ext cx="386048" cy="258065"/>
          </a:xfrm>
          <a:custGeom>
            <a:avLst/>
            <a:gdLst/>
            <a:ahLst/>
            <a:cxnLst/>
            <a:rect l="l" t="t" r="r" b="b"/>
            <a:pathLst>
              <a:path w="13610" h="9098" extrusionOk="0">
                <a:moveTo>
                  <a:pt x="4696" y="0"/>
                </a:moveTo>
                <a:lnTo>
                  <a:pt x="4586" y="74"/>
                </a:lnTo>
                <a:lnTo>
                  <a:pt x="4256" y="440"/>
                </a:lnTo>
                <a:lnTo>
                  <a:pt x="3999" y="844"/>
                </a:lnTo>
                <a:lnTo>
                  <a:pt x="3742" y="1247"/>
                </a:lnTo>
                <a:lnTo>
                  <a:pt x="3522" y="1688"/>
                </a:lnTo>
                <a:lnTo>
                  <a:pt x="3339" y="2128"/>
                </a:lnTo>
                <a:lnTo>
                  <a:pt x="3228" y="2605"/>
                </a:lnTo>
                <a:lnTo>
                  <a:pt x="3118" y="3081"/>
                </a:lnTo>
                <a:lnTo>
                  <a:pt x="3045" y="3595"/>
                </a:lnTo>
                <a:lnTo>
                  <a:pt x="3008" y="3852"/>
                </a:lnTo>
                <a:lnTo>
                  <a:pt x="2935" y="4072"/>
                </a:lnTo>
                <a:lnTo>
                  <a:pt x="2825" y="4329"/>
                </a:lnTo>
                <a:lnTo>
                  <a:pt x="2678" y="4512"/>
                </a:lnTo>
                <a:lnTo>
                  <a:pt x="2605" y="4622"/>
                </a:lnTo>
                <a:lnTo>
                  <a:pt x="2495" y="4659"/>
                </a:lnTo>
                <a:lnTo>
                  <a:pt x="2275" y="4732"/>
                </a:lnTo>
                <a:lnTo>
                  <a:pt x="1835" y="4732"/>
                </a:lnTo>
                <a:lnTo>
                  <a:pt x="1541" y="4659"/>
                </a:lnTo>
                <a:lnTo>
                  <a:pt x="991" y="4659"/>
                </a:lnTo>
                <a:lnTo>
                  <a:pt x="881" y="4732"/>
                </a:lnTo>
                <a:lnTo>
                  <a:pt x="771" y="4769"/>
                </a:lnTo>
                <a:lnTo>
                  <a:pt x="587" y="4732"/>
                </a:lnTo>
                <a:lnTo>
                  <a:pt x="404" y="4732"/>
                </a:lnTo>
                <a:lnTo>
                  <a:pt x="257" y="4805"/>
                </a:lnTo>
                <a:lnTo>
                  <a:pt x="74" y="4879"/>
                </a:lnTo>
                <a:lnTo>
                  <a:pt x="37" y="4952"/>
                </a:lnTo>
                <a:lnTo>
                  <a:pt x="0" y="5026"/>
                </a:lnTo>
                <a:lnTo>
                  <a:pt x="0" y="5172"/>
                </a:lnTo>
                <a:lnTo>
                  <a:pt x="37" y="5209"/>
                </a:lnTo>
                <a:lnTo>
                  <a:pt x="74" y="5246"/>
                </a:lnTo>
                <a:lnTo>
                  <a:pt x="147" y="5282"/>
                </a:lnTo>
                <a:lnTo>
                  <a:pt x="221" y="5246"/>
                </a:lnTo>
                <a:lnTo>
                  <a:pt x="514" y="5172"/>
                </a:lnTo>
                <a:lnTo>
                  <a:pt x="587" y="5282"/>
                </a:lnTo>
                <a:lnTo>
                  <a:pt x="697" y="5356"/>
                </a:lnTo>
                <a:lnTo>
                  <a:pt x="807" y="5356"/>
                </a:lnTo>
                <a:lnTo>
                  <a:pt x="881" y="5319"/>
                </a:lnTo>
                <a:lnTo>
                  <a:pt x="918" y="5282"/>
                </a:lnTo>
                <a:lnTo>
                  <a:pt x="991" y="5209"/>
                </a:lnTo>
                <a:lnTo>
                  <a:pt x="1064" y="5172"/>
                </a:lnTo>
                <a:lnTo>
                  <a:pt x="1248" y="5136"/>
                </a:lnTo>
                <a:lnTo>
                  <a:pt x="1431" y="5172"/>
                </a:lnTo>
                <a:lnTo>
                  <a:pt x="1614" y="5209"/>
                </a:lnTo>
                <a:lnTo>
                  <a:pt x="1981" y="5282"/>
                </a:lnTo>
                <a:lnTo>
                  <a:pt x="2201" y="5282"/>
                </a:lnTo>
                <a:lnTo>
                  <a:pt x="2385" y="5246"/>
                </a:lnTo>
                <a:lnTo>
                  <a:pt x="2605" y="5209"/>
                </a:lnTo>
                <a:lnTo>
                  <a:pt x="2752" y="5136"/>
                </a:lnTo>
                <a:lnTo>
                  <a:pt x="2935" y="5026"/>
                </a:lnTo>
                <a:lnTo>
                  <a:pt x="3082" y="4879"/>
                </a:lnTo>
                <a:lnTo>
                  <a:pt x="3192" y="4732"/>
                </a:lnTo>
                <a:lnTo>
                  <a:pt x="3302" y="4549"/>
                </a:lnTo>
                <a:lnTo>
                  <a:pt x="3449" y="4182"/>
                </a:lnTo>
                <a:lnTo>
                  <a:pt x="3522" y="3925"/>
                </a:lnTo>
                <a:lnTo>
                  <a:pt x="3559" y="3668"/>
                </a:lnTo>
                <a:lnTo>
                  <a:pt x="3632" y="3118"/>
                </a:lnTo>
                <a:lnTo>
                  <a:pt x="3742" y="2641"/>
                </a:lnTo>
                <a:lnTo>
                  <a:pt x="3889" y="2201"/>
                </a:lnTo>
                <a:lnTo>
                  <a:pt x="4035" y="1834"/>
                </a:lnTo>
                <a:lnTo>
                  <a:pt x="4219" y="1467"/>
                </a:lnTo>
                <a:lnTo>
                  <a:pt x="4402" y="1137"/>
                </a:lnTo>
                <a:lnTo>
                  <a:pt x="4659" y="844"/>
                </a:lnTo>
                <a:lnTo>
                  <a:pt x="5173" y="2861"/>
                </a:lnTo>
                <a:lnTo>
                  <a:pt x="5649" y="4842"/>
                </a:lnTo>
                <a:lnTo>
                  <a:pt x="6126" y="6860"/>
                </a:lnTo>
                <a:lnTo>
                  <a:pt x="6567" y="8914"/>
                </a:lnTo>
                <a:lnTo>
                  <a:pt x="6603" y="8987"/>
                </a:lnTo>
                <a:lnTo>
                  <a:pt x="6713" y="9061"/>
                </a:lnTo>
                <a:lnTo>
                  <a:pt x="6787" y="9097"/>
                </a:lnTo>
                <a:lnTo>
                  <a:pt x="6897" y="9097"/>
                </a:lnTo>
                <a:lnTo>
                  <a:pt x="7153" y="8987"/>
                </a:lnTo>
                <a:lnTo>
                  <a:pt x="7374" y="8804"/>
                </a:lnTo>
                <a:lnTo>
                  <a:pt x="7520" y="8620"/>
                </a:lnTo>
                <a:lnTo>
                  <a:pt x="7667" y="8364"/>
                </a:lnTo>
                <a:lnTo>
                  <a:pt x="7814" y="7997"/>
                </a:lnTo>
                <a:lnTo>
                  <a:pt x="7924" y="7593"/>
                </a:lnTo>
                <a:lnTo>
                  <a:pt x="8181" y="6823"/>
                </a:lnTo>
                <a:lnTo>
                  <a:pt x="9061" y="3962"/>
                </a:lnTo>
                <a:lnTo>
                  <a:pt x="9208" y="4439"/>
                </a:lnTo>
                <a:lnTo>
                  <a:pt x="9318" y="4952"/>
                </a:lnTo>
                <a:lnTo>
                  <a:pt x="9318" y="5062"/>
                </a:lnTo>
                <a:lnTo>
                  <a:pt x="9391" y="5136"/>
                </a:lnTo>
                <a:lnTo>
                  <a:pt x="9464" y="5209"/>
                </a:lnTo>
                <a:lnTo>
                  <a:pt x="9574" y="5209"/>
                </a:lnTo>
                <a:lnTo>
                  <a:pt x="12032" y="5062"/>
                </a:lnTo>
                <a:lnTo>
                  <a:pt x="12069" y="5136"/>
                </a:lnTo>
                <a:lnTo>
                  <a:pt x="12105" y="5209"/>
                </a:lnTo>
                <a:lnTo>
                  <a:pt x="12326" y="5356"/>
                </a:lnTo>
                <a:lnTo>
                  <a:pt x="12582" y="5429"/>
                </a:lnTo>
                <a:lnTo>
                  <a:pt x="12619" y="5466"/>
                </a:lnTo>
                <a:lnTo>
                  <a:pt x="12912" y="5466"/>
                </a:lnTo>
                <a:lnTo>
                  <a:pt x="13059" y="5429"/>
                </a:lnTo>
                <a:lnTo>
                  <a:pt x="13206" y="5319"/>
                </a:lnTo>
                <a:lnTo>
                  <a:pt x="13316" y="5209"/>
                </a:lnTo>
                <a:lnTo>
                  <a:pt x="13426" y="5062"/>
                </a:lnTo>
                <a:lnTo>
                  <a:pt x="13536" y="4915"/>
                </a:lnTo>
                <a:lnTo>
                  <a:pt x="13609" y="4732"/>
                </a:lnTo>
                <a:lnTo>
                  <a:pt x="13609" y="4659"/>
                </a:lnTo>
                <a:lnTo>
                  <a:pt x="13609" y="4549"/>
                </a:lnTo>
                <a:lnTo>
                  <a:pt x="13536" y="4439"/>
                </a:lnTo>
                <a:lnTo>
                  <a:pt x="13426" y="4292"/>
                </a:lnTo>
                <a:lnTo>
                  <a:pt x="13279" y="4219"/>
                </a:lnTo>
                <a:lnTo>
                  <a:pt x="13133" y="4145"/>
                </a:lnTo>
                <a:lnTo>
                  <a:pt x="12949" y="4072"/>
                </a:lnTo>
                <a:lnTo>
                  <a:pt x="12802" y="4072"/>
                </a:lnTo>
                <a:lnTo>
                  <a:pt x="12619" y="4108"/>
                </a:lnTo>
                <a:lnTo>
                  <a:pt x="12436" y="4182"/>
                </a:lnTo>
                <a:lnTo>
                  <a:pt x="12326" y="4255"/>
                </a:lnTo>
                <a:lnTo>
                  <a:pt x="12252" y="4329"/>
                </a:lnTo>
                <a:lnTo>
                  <a:pt x="12142" y="4512"/>
                </a:lnTo>
                <a:lnTo>
                  <a:pt x="9794" y="4659"/>
                </a:lnTo>
                <a:lnTo>
                  <a:pt x="9721" y="4255"/>
                </a:lnTo>
                <a:lnTo>
                  <a:pt x="9611" y="3852"/>
                </a:lnTo>
                <a:lnTo>
                  <a:pt x="9464" y="3448"/>
                </a:lnTo>
                <a:lnTo>
                  <a:pt x="9281" y="3045"/>
                </a:lnTo>
                <a:lnTo>
                  <a:pt x="9208" y="2971"/>
                </a:lnTo>
                <a:lnTo>
                  <a:pt x="9134" y="2935"/>
                </a:lnTo>
                <a:lnTo>
                  <a:pt x="8987" y="2935"/>
                </a:lnTo>
                <a:lnTo>
                  <a:pt x="8841" y="2971"/>
                </a:lnTo>
                <a:lnTo>
                  <a:pt x="8804" y="3045"/>
                </a:lnTo>
                <a:lnTo>
                  <a:pt x="8767" y="3118"/>
                </a:lnTo>
                <a:lnTo>
                  <a:pt x="7850" y="6016"/>
                </a:lnTo>
                <a:lnTo>
                  <a:pt x="7374" y="7557"/>
                </a:lnTo>
                <a:lnTo>
                  <a:pt x="7227" y="7997"/>
                </a:lnTo>
                <a:lnTo>
                  <a:pt x="7153" y="8217"/>
                </a:lnTo>
                <a:lnTo>
                  <a:pt x="7007" y="8400"/>
                </a:lnTo>
                <a:lnTo>
                  <a:pt x="6567" y="6346"/>
                </a:lnTo>
                <a:lnTo>
                  <a:pt x="6090" y="4292"/>
                </a:lnTo>
                <a:lnTo>
                  <a:pt x="5576" y="2238"/>
                </a:lnTo>
                <a:lnTo>
                  <a:pt x="5026" y="220"/>
                </a:lnTo>
                <a:lnTo>
                  <a:pt x="4953" y="74"/>
                </a:lnTo>
                <a:lnTo>
                  <a:pt x="4842" y="37"/>
                </a:lnTo>
                <a:lnTo>
                  <a:pt x="4696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773" name="Google Shape;773;p15"/>
          <p:cNvSpPr/>
          <p:nvPr/>
        </p:nvSpPr>
        <p:spPr>
          <a:xfrm>
            <a:off x="2981820" y="4885132"/>
            <a:ext cx="174842" cy="187322"/>
          </a:xfrm>
          <a:custGeom>
            <a:avLst/>
            <a:gdLst/>
            <a:ahLst/>
            <a:cxnLst/>
            <a:rect l="l" t="t" r="r" b="b"/>
            <a:pathLst>
              <a:path w="6164" h="6604" extrusionOk="0">
                <a:moveTo>
                  <a:pt x="3962" y="0"/>
                </a:moveTo>
                <a:lnTo>
                  <a:pt x="3926" y="37"/>
                </a:lnTo>
                <a:lnTo>
                  <a:pt x="3889" y="74"/>
                </a:lnTo>
                <a:lnTo>
                  <a:pt x="3889" y="147"/>
                </a:lnTo>
                <a:lnTo>
                  <a:pt x="3522" y="477"/>
                </a:lnTo>
                <a:lnTo>
                  <a:pt x="3229" y="807"/>
                </a:lnTo>
                <a:lnTo>
                  <a:pt x="2788" y="1284"/>
                </a:lnTo>
                <a:lnTo>
                  <a:pt x="2458" y="1651"/>
                </a:lnTo>
                <a:lnTo>
                  <a:pt x="2201" y="1578"/>
                </a:lnTo>
                <a:lnTo>
                  <a:pt x="1321" y="1321"/>
                </a:lnTo>
                <a:lnTo>
                  <a:pt x="1138" y="1284"/>
                </a:lnTo>
                <a:lnTo>
                  <a:pt x="808" y="1211"/>
                </a:lnTo>
                <a:lnTo>
                  <a:pt x="661" y="1174"/>
                </a:lnTo>
                <a:lnTo>
                  <a:pt x="514" y="1211"/>
                </a:lnTo>
                <a:lnTo>
                  <a:pt x="441" y="1248"/>
                </a:lnTo>
                <a:lnTo>
                  <a:pt x="441" y="1284"/>
                </a:lnTo>
                <a:lnTo>
                  <a:pt x="441" y="1358"/>
                </a:lnTo>
                <a:lnTo>
                  <a:pt x="477" y="1468"/>
                </a:lnTo>
                <a:lnTo>
                  <a:pt x="551" y="1541"/>
                </a:lnTo>
                <a:lnTo>
                  <a:pt x="661" y="1614"/>
                </a:lnTo>
                <a:lnTo>
                  <a:pt x="771" y="1651"/>
                </a:lnTo>
                <a:lnTo>
                  <a:pt x="1064" y="1761"/>
                </a:lnTo>
                <a:lnTo>
                  <a:pt x="1284" y="1798"/>
                </a:lnTo>
                <a:lnTo>
                  <a:pt x="2055" y="2018"/>
                </a:lnTo>
                <a:lnTo>
                  <a:pt x="2055" y="2091"/>
                </a:lnTo>
                <a:lnTo>
                  <a:pt x="2091" y="2165"/>
                </a:lnTo>
                <a:lnTo>
                  <a:pt x="2165" y="2238"/>
                </a:lnTo>
                <a:lnTo>
                  <a:pt x="2201" y="2238"/>
                </a:lnTo>
                <a:lnTo>
                  <a:pt x="2275" y="2275"/>
                </a:lnTo>
                <a:lnTo>
                  <a:pt x="2385" y="2238"/>
                </a:lnTo>
                <a:lnTo>
                  <a:pt x="2532" y="2165"/>
                </a:lnTo>
                <a:lnTo>
                  <a:pt x="2678" y="2128"/>
                </a:lnTo>
                <a:lnTo>
                  <a:pt x="2752" y="2091"/>
                </a:lnTo>
                <a:lnTo>
                  <a:pt x="2788" y="2055"/>
                </a:lnTo>
                <a:lnTo>
                  <a:pt x="2788" y="1981"/>
                </a:lnTo>
                <a:lnTo>
                  <a:pt x="2788" y="1908"/>
                </a:lnTo>
                <a:lnTo>
                  <a:pt x="2935" y="1761"/>
                </a:lnTo>
                <a:lnTo>
                  <a:pt x="3375" y="1284"/>
                </a:lnTo>
                <a:lnTo>
                  <a:pt x="3815" y="771"/>
                </a:lnTo>
                <a:lnTo>
                  <a:pt x="3852" y="1394"/>
                </a:lnTo>
                <a:lnTo>
                  <a:pt x="3852" y="2091"/>
                </a:lnTo>
                <a:lnTo>
                  <a:pt x="3889" y="2421"/>
                </a:lnTo>
                <a:lnTo>
                  <a:pt x="3962" y="2605"/>
                </a:lnTo>
                <a:lnTo>
                  <a:pt x="4036" y="2751"/>
                </a:lnTo>
                <a:lnTo>
                  <a:pt x="4109" y="2825"/>
                </a:lnTo>
                <a:lnTo>
                  <a:pt x="4219" y="2825"/>
                </a:lnTo>
                <a:lnTo>
                  <a:pt x="4476" y="3008"/>
                </a:lnTo>
                <a:lnTo>
                  <a:pt x="4732" y="3155"/>
                </a:lnTo>
                <a:lnTo>
                  <a:pt x="5063" y="3265"/>
                </a:lnTo>
                <a:lnTo>
                  <a:pt x="5356" y="3338"/>
                </a:lnTo>
                <a:lnTo>
                  <a:pt x="5246" y="3412"/>
                </a:lnTo>
                <a:lnTo>
                  <a:pt x="4732" y="3669"/>
                </a:lnTo>
                <a:lnTo>
                  <a:pt x="4512" y="3779"/>
                </a:lnTo>
                <a:lnTo>
                  <a:pt x="4292" y="3925"/>
                </a:lnTo>
                <a:lnTo>
                  <a:pt x="4219" y="3925"/>
                </a:lnTo>
                <a:lnTo>
                  <a:pt x="4182" y="3962"/>
                </a:lnTo>
                <a:lnTo>
                  <a:pt x="4072" y="4072"/>
                </a:lnTo>
                <a:lnTo>
                  <a:pt x="3962" y="4292"/>
                </a:lnTo>
                <a:lnTo>
                  <a:pt x="3889" y="4549"/>
                </a:lnTo>
                <a:lnTo>
                  <a:pt x="3852" y="5283"/>
                </a:lnTo>
                <a:lnTo>
                  <a:pt x="3852" y="5649"/>
                </a:lnTo>
                <a:lnTo>
                  <a:pt x="3852" y="6053"/>
                </a:lnTo>
                <a:lnTo>
                  <a:pt x="3559" y="5723"/>
                </a:lnTo>
                <a:lnTo>
                  <a:pt x="3229" y="5393"/>
                </a:lnTo>
                <a:lnTo>
                  <a:pt x="2642" y="4769"/>
                </a:lnTo>
                <a:lnTo>
                  <a:pt x="2568" y="4659"/>
                </a:lnTo>
                <a:lnTo>
                  <a:pt x="2495" y="4586"/>
                </a:lnTo>
                <a:lnTo>
                  <a:pt x="2385" y="4586"/>
                </a:lnTo>
                <a:lnTo>
                  <a:pt x="2385" y="4622"/>
                </a:lnTo>
                <a:lnTo>
                  <a:pt x="2312" y="4622"/>
                </a:lnTo>
                <a:lnTo>
                  <a:pt x="1908" y="4769"/>
                </a:lnTo>
                <a:lnTo>
                  <a:pt x="1468" y="4842"/>
                </a:lnTo>
                <a:lnTo>
                  <a:pt x="1064" y="4916"/>
                </a:lnTo>
                <a:lnTo>
                  <a:pt x="624" y="4952"/>
                </a:lnTo>
                <a:lnTo>
                  <a:pt x="1138" y="4329"/>
                </a:lnTo>
                <a:lnTo>
                  <a:pt x="1358" y="3999"/>
                </a:lnTo>
                <a:lnTo>
                  <a:pt x="1541" y="3632"/>
                </a:lnTo>
                <a:lnTo>
                  <a:pt x="1688" y="3595"/>
                </a:lnTo>
                <a:lnTo>
                  <a:pt x="1725" y="3558"/>
                </a:lnTo>
                <a:lnTo>
                  <a:pt x="1761" y="3485"/>
                </a:lnTo>
                <a:lnTo>
                  <a:pt x="1798" y="3448"/>
                </a:lnTo>
                <a:lnTo>
                  <a:pt x="1798" y="3375"/>
                </a:lnTo>
                <a:lnTo>
                  <a:pt x="1761" y="3302"/>
                </a:lnTo>
                <a:lnTo>
                  <a:pt x="1725" y="3265"/>
                </a:lnTo>
                <a:lnTo>
                  <a:pt x="1651" y="3228"/>
                </a:lnTo>
                <a:lnTo>
                  <a:pt x="1541" y="3045"/>
                </a:lnTo>
                <a:lnTo>
                  <a:pt x="1211" y="2458"/>
                </a:lnTo>
                <a:lnTo>
                  <a:pt x="844" y="1908"/>
                </a:lnTo>
                <a:lnTo>
                  <a:pt x="624" y="1651"/>
                </a:lnTo>
                <a:lnTo>
                  <a:pt x="367" y="1431"/>
                </a:lnTo>
                <a:lnTo>
                  <a:pt x="257" y="1394"/>
                </a:lnTo>
                <a:lnTo>
                  <a:pt x="184" y="1431"/>
                </a:lnTo>
                <a:lnTo>
                  <a:pt x="111" y="1504"/>
                </a:lnTo>
                <a:lnTo>
                  <a:pt x="111" y="1578"/>
                </a:lnTo>
                <a:lnTo>
                  <a:pt x="111" y="1614"/>
                </a:lnTo>
                <a:lnTo>
                  <a:pt x="331" y="1945"/>
                </a:lnTo>
                <a:lnTo>
                  <a:pt x="551" y="2238"/>
                </a:lnTo>
                <a:lnTo>
                  <a:pt x="771" y="2531"/>
                </a:lnTo>
                <a:lnTo>
                  <a:pt x="954" y="2825"/>
                </a:lnTo>
                <a:lnTo>
                  <a:pt x="1101" y="3155"/>
                </a:lnTo>
                <a:lnTo>
                  <a:pt x="1174" y="3338"/>
                </a:lnTo>
                <a:lnTo>
                  <a:pt x="1284" y="3522"/>
                </a:lnTo>
                <a:lnTo>
                  <a:pt x="1101" y="3669"/>
                </a:lnTo>
                <a:lnTo>
                  <a:pt x="918" y="3815"/>
                </a:lnTo>
                <a:lnTo>
                  <a:pt x="587" y="4219"/>
                </a:lnTo>
                <a:lnTo>
                  <a:pt x="294" y="4622"/>
                </a:lnTo>
                <a:lnTo>
                  <a:pt x="37" y="5062"/>
                </a:lnTo>
                <a:lnTo>
                  <a:pt x="1" y="5172"/>
                </a:lnTo>
                <a:lnTo>
                  <a:pt x="1" y="5283"/>
                </a:lnTo>
                <a:lnTo>
                  <a:pt x="74" y="5356"/>
                </a:lnTo>
                <a:lnTo>
                  <a:pt x="184" y="5393"/>
                </a:lnTo>
                <a:lnTo>
                  <a:pt x="734" y="5393"/>
                </a:lnTo>
                <a:lnTo>
                  <a:pt x="1284" y="5356"/>
                </a:lnTo>
                <a:lnTo>
                  <a:pt x="1835" y="5246"/>
                </a:lnTo>
                <a:lnTo>
                  <a:pt x="2348" y="5062"/>
                </a:lnTo>
                <a:lnTo>
                  <a:pt x="2568" y="5356"/>
                </a:lnTo>
                <a:lnTo>
                  <a:pt x="2788" y="5576"/>
                </a:lnTo>
                <a:lnTo>
                  <a:pt x="3229" y="6163"/>
                </a:lnTo>
                <a:lnTo>
                  <a:pt x="3485" y="6383"/>
                </a:lnTo>
                <a:lnTo>
                  <a:pt x="3632" y="6493"/>
                </a:lnTo>
                <a:lnTo>
                  <a:pt x="3779" y="6566"/>
                </a:lnTo>
                <a:lnTo>
                  <a:pt x="3889" y="6566"/>
                </a:lnTo>
                <a:lnTo>
                  <a:pt x="4036" y="6530"/>
                </a:lnTo>
                <a:lnTo>
                  <a:pt x="4146" y="6603"/>
                </a:lnTo>
                <a:lnTo>
                  <a:pt x="4292" y="6603"/>
                </a:lnTo>
                <a:lnTo>
                  <a:pt x="4366" y="6530"/>
                </a:lnTo>
                <a:lnTo>
                  <a:pt x="4402" y="6456"/>
                </a:lnTo>
                <a:lnTo>
                  <a:pt x="4439" y="6383"/>
                </a:lnTo>
                <a:lnTo>
                  <a:pt x="4402" y="6310"/>
                </a:lnTo>
                <a:lnTo>
                  <a:pt x="4366" y="6273"/>
                </a:lnTo>
                <a:lnTo>
                  <a:pt x="4329" y="6236"/>
                </a:lnTo>
                <a:lnTo>
                  <a:pt x="4292" y="6053"/>
                </a:lnTo>
                <a:lnTo>
                  <a:pt x="4292" y="5833"/>
                </a:lnTo>
                <a:lnTo>
                  <a:pt x="4256" y="5172"/>
                </a:lnTo>
                <a:lnTo>
                  <a:pt x="4256" y="4769"/>
                </a:lnTo>
                <a:lnTo>
                  <a:pt x="4256" y="4402"/>
                </a:lnTo>
                <a:lnTo>
                  <a:pt x="4402" y="4402"/>
                </a:lnTo>
                <a:lnTo>
                  <a:pt x="4476" y="4365"/>
                </a:lnTo>
                <a:lnTo>
                  <a:pt x="4549" y="4292"/>
                </a:lnTo>
                <a:lnTo>
                  <a:pt x="4549" y="4255"/>
                </a:lnTo>
                <a:lnTo>
                  <a:pt x="4622" y="4219"/>
                </a:lnTo>
                <a:lnTo>
                  <a:pt x="5209" y="3889"/>
                </a:lnTo>
                <a:lnTo>
                  <a:pt x="5539" y="3705"/>
                </a:lnTo>
                <a:lnTo>
                  <a:pt x="5686" y="3595"/>
                </a:lnTo>
                <a:lnTo>
                  <a:pt x="5833" y="3485"/>
                </a:lnTo>
                <a:lnTo>
                  <a:pt x="5980" y="3485"/>
                </a:lnTo>
                <a:lnTo>
                  <a:pt x="6090" y="3448"/>
                </a:lnTo>
                <a:lnTo>
                  <a:pt x="6126" y="3375"/>
                </a:lnTo>
                <a:lnTo>
                  <a:pt x="6163" y="3302"/>
                </a:lnTo>
                <a:lnTo>
                  <a:pt x="6163" y="3228"/>
                </a:lnTo>
                <a:lnTo>
                  <a:pt x="6126" y="3118"/>
                </a:lnTo>
                <a:lnTo>
                  <a:pt x="6090" y="3045"/>
                </a:lnTo>
                <a:lnTo>
                  <a:pt x="5980" y="3008"/>
                </a:lnTo>
                <a:lnTo>
                  <a:pt x="5576" y="2935"/>
                </a:lnTo>
                <a:lnTo>
                  <a:pt x="5173" y="2788"/>
                </a:lnTo>
                <a:lnTo>
                  <a:pt x="4769" y="2678"/>
                </a:lnTo>
                <a:lnTo>
                  <a:pt x="4366" y="2568"/>
                </a:lnTo>
                <a:lnTo>
                  <a:pt x="4366" y="2275"/>
                </a:lnTo>
                <a:lnTo>
                  <a:pt x="4329" y="2018"/>
                </a:lnTo>
                <a:lnTo>
                  <a:pt x="4256" y="1468"/>
                </a:lnTo>
                <a:lnTo>
                  <a:pt x="4256" y="881"/>
                </a:lnTo>
                <a:lnTo>
                  <a:pt x="4219" y="551"/>
                </a:lnTo>
                <a:lnTo>
                  <a:pt x="4182" y="257"/>
                </a:lnTo>
                <a:lnTo>
                  <a:pt x="4219" y="184"/>
                </a:lnTo>
                <a:lnTo>
                  <a:pt x="4256" y="110"/>
                </a:lnTo>
                <a:lnTo>
                  <a:pt x="4219" y="37"/>
                </a:lnTo>
                <a:lnTo>
                  <a:pt x="4182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</p:spTree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TITLE_1_1">
    <p:spTree>
      <p:nvGrpSpPr>
        <p:cNvPr id="1" name="Shape 7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5" name="Google Shape;775;p16"/>
          <p:cNvSpPr txBox="1">
            <a:spLocks noGrp="1"/>
          </p:cNvSpPr>
          <p:nvPr>
            <p:ph type="body" idx="1"/>
          </p:nvPr>
        </p:nvSpPr>
        <p:spPr>
          <a:xfrm>
            <a:off x="2159325" y="2161800"/>
            <a:ext cx="4825500" cy="819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lvl="0" indent="-387350" algn="ctr" rtl="0">
              <a:spcBef>
                <a:spcPts val="600"/>
              </a:spcBef>
              <a:spcAft>
                <a:spcPts val="0"/>
              </a:spcAft>
              <a:buClr>
                <a:srgbClr val="1C4587"/>
              </a:buClr>
              <a:buSzPts val="2500"/>
              <a:buChar char="✘"/>
              <a:defRPr sz="2500" b="1">
                <a:solidFill>
                  <a:srgbClr val="1C4587"/>
                </a:solidFill>
              </a:defRPr>
            </a:lvl1pPr>
            <a:lvl2pPr marL="914400" lvl="1" indent="-387350" algn="ct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2500"/>
              <a:buChar char="✗"/>
              <a:defRPr sz="2500" b="1">
                <a:solidFill>
                  <a:srgbClr val="1C4587"/>
                </a:solidFill>
              </a:defRPr>
            </a:lvl2pPr>
            <a:lvl3pPr marL="1371600" lvl="2" indent="-387350" algn="ct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2500"/>
              <a:buChar char="■"/>
              <a:defRPr sz="2500" b="1">
                <a:solidFill>
                  <a:srgbClr val="1C4587"/>
                </a:solidFill>
              </a:defRPr>
            </a:lvl3pPr>
            <a:lvl4pPr marL="1828800" lvl="3" indent="-387350" algn="ct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2500"/>
              <a:buChar char="●"/>
              <a:defRPr sz="2500" b="1">
                <a:solidFill>
                  <a:srgbClr val="1C4587"/>
                </a:solidFill>
              </a:defRPr>
            </a:lvl4pPr>
            <a:lvl5pPr marL="2286000" lvl="4" indent="-387350" algn="ct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2500"/>
              <a:buChar char="○"/>
              <a:defRPr sz="2500" b="1">
                <a:solidFill>
                  <a:srgbClr val="1C4587"/>
                </a:solidFill>
              </a:defRPr>
            </a:lvl5pPr>
            <a:lvl6pPr marL="2743200" lvl="5" indent="-387350" algn="ct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2500"/>
              <a:buChar char="■"/>
              <a:defRPr sz="2500" b="1">
                <a:solidFill>
                  <a:srgbClr val="1C4587"/>
                </a:solidFill>
              </a:defRPr>
            </a:lvl6pPr>
            <a:lvl7pPr marL="3200400" lvl="6" indent="-387350" algn="ct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2500"/>
              <a:buChar char="●"/>
              <a:defRPr sz="2500" b="1">
                <a:solidFill>
                  <a:srgbClr val="1C4587"/>
                </a:solidFill>
              </a:defRPr>
            </a:lvl7pPr>
            <a:lvl8pPr marL="3657600" lvl="7" indent="-387350" algn="ct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2500"/>
              <a:buChar char="○"/>
              <a:defRPr sz="2500" b="1">
                <a:solidFill>
                  <a:srgbClr val="1C4587"/>
                </a:solidFill>
              </a:defRPr>
            </a:lvl8pPr>
            <a:lvl9pPr marL="4114800" lvl="8" indent="-387350" algn="ct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2500"/>
              <a:buChar char="■"/>
              <a:defRPr sz="2500" b="1">
                <a:solidFill>
                  <a:srgbClr val="1C4587"/>
                </a:solidFill>
              </a:defRPr>
            </a:lvl9pPr>
          </a:lstStyle>
          <a:p>
            <a:endParaRPr/>
          </a:p>
        </p:txBody>
      </p:sp>
      <p:sp>
        <p:nvSpPr>
          <p:cNvPr id="776" name="Google Shape;776;p16"/>
          <p:cNvSpPr/>
          <p:nvPr/>
        </p:nvSpPr>
        <p:spPr>
          <a:xfrm>
            <a:off x="7302880" y="-294362"/>
            <a:ext cx="450550" cy="558734"/>
          </a:xfrm>
          <a:custGeom>
            <a:avLst/>
            <a:gdLst/>
            <a:ahLst/>
            <a:cxnLst/>
            <a:rect l="l" t="t" r="r" b="b"/>
            <a:pathLst>
              <a:path w="15884" h="19698" extrusionOk="0">
                <a:moveTo>
                  <a:pt x="9355" y="4108"/>
                </a:moveTo>
                <a:lnTo>
                  <a:pt x="9465" y="4145"/>
                </a:lnTo>
                <a:lnTo>
                  <a:pt x="9538" y="4182"/>
                </a:lnTo>
                <a:lnTo>
                  <a:pt x="9648" y="4328"/>
                </a:lnTo>
                <a:lnTo>
                  <a:pt x="9721" y="4549"/>
                </a:lnTo>
                <a:lnTo>
                  <a:pt x="9721" y="4769"/>
                </a:lnTo>
                <a:lnTo>
                  <a:pt x="9721" y="4842"/>
                </a:lnTo>
                <a:lnTo>
                  <a:pt x="9685" y="4879"/>
                </a:lnTo>
                <a:lnTo>
                  <a:pt x="9575" y="4952"/>
                </a:lnTo>
                <a:lnTo>
                  <a:pt x="9391" y="4952"/>
                </a:lnTo>
                <a:lnTo>
                  <a:pt x="9355" y="4915"/>
                </a:lnTo>
                <a:lnTo>
                  <a:pt x="9281" y="4842"/>
                </a:lnTo>
                <a:lnTo>
                  <a:pt x="9208" y="4695"/>
                </a:lnTo>
                <a:lnTo>
                  <a:pt x="9171" y="4549"/>
                </a:lnTo>
                <a:lnTo>
                  <a:pt x="9171" y="4438"/>
                </a:lnTo>
                <a:lnTo>
                  <a:pt x="9171" y="4328"/>
                </a:lnTo>
                <a:lnTo>
                  <a:pt x="9245" y="4108"/>
                </a:lnTo>
                <a:close/>
                <a:moveTo>
                  <a:pt x="9355" y="3705"/>
                </a:moveTo>
                <a:lnTo>
                  <a:pt x="9245" y="3742"/>
                </a:lnTo>
                <a:lnTo>
                  <a:pt x="9135" y="3778"/>
                </a:lnTo>
                <a:lnTo>
                  <a:pt x="9025" y="3852"/>
                </a:lnTo>
                <a:lnTo>
                  <a:pt x="8988" y="3925"/>
                </a:lnTo>
                <a:lnTo>
                  <a:pt x="8914" y="3998"/>
                </a:lnTo>
                <a:lnTo>
                  <a:pt x="8841" y="4218"/>
                </a:lnTo>
                <a:lnTo>
                  <a:pt x="8804" y="4475"/>
                </a:lnTo>
                <a:lnTo>
                  <a:pt x="8804" y="4659"/>
                </a:lnTo>
                <a:lnTo>
                  <a:pt x="8841" y="4805"/>
                </a:lnTo>
                <a:lnTo>
                  <a:pt x="8878" y="4952"/>
                </a:lnTo>
                <a:lnTo>
                  <a:pt x="8988" y="5099"/>
                </a:lnTo>
                <a:lnTo>
                  <a:pt x="9098" y="5209"/>
                </a:lnTo>
                <a:lnTo>
                  <a:pt x="9245" y="5282"/>
                </a:lnTo>
                <a:lnTo>
                  <a:pt x="9391" y="5355"/>
                </a:lnTo>
                <a:lnTo>
                  <a:pt x="9538" y="5355"/>
                </a:lnTo>
                <a:lnTo>
                  <a:pt x="9721" y="5319"/>
                </a:lnTo>
                <a:lnTo>
                  <a:pt x="9868" y="5245"/>
                </a:lnTo>
                <a:lnTo>
                  <a:pt x="10015" y="5135"/>
                </a:lnTo>
                <a:lnTo>
                  <a:pt x="10088" y="4989"/>
                </a:lnTo>
                <a:lnTo>
                  <a:pt x="10125" y="4805"/>
                </a:lnTo>
                <a:lnTo>
                  <a:pt x="10125" y="4659"/>
                </a:lnTo>
                <a:lnTo>
                  <a:pt x="10088" y="4475"/>
                </a:lnTo>
                <a:lnTo>
                  <a:pt x="10052" y="4292"/>
                </a:lnTo>
                <a:lnTo>
                  <a:pt x="9978" y="4145"/>
                </a:lnTo>
                <a:lnTo>
                  <a:pt x="9905" y="3998"/>
                </a:lnTo>
                <a:lnTo>
                  <a:pt x="9795" y="3888"/>
                </a:lnTo>
                <a:lnTo>
                  <a:pt x="9648" y="3778"/>
                </a:lnTo>
                <a:lnTo>
                  <a:pt x="9501" y="3742"/>
                </a:lnTo>
                <a:lnTo>
                  <a:pt x="9355" y="3705"/>
                </a:lnTo>
                <a:close/>
                <a:moveTo>
                  <a:pt x="11262" y="6676"/>
                </a:moveTo>
                <a:lnTo>
                  <a:pt x="11262" y="6786"/>
                </a:lnTo>
                <a:lnTo>
                  <a:pt x="11225" y="6859"/>
                </a:lnTo>
                <a:lnTo>
                  <a:pt x="11152" y="6933"/>
                </a:lnTo>
                <a:lnTo>
                  <a:pt x="11042" y="7006"/>
                </a:lnTo>
                <a:lnTo>
                  <a:pt x="10785" y="7116"/>
                </a:lnTo>
                <a:lnTo>
                  <a:pt x="10602" y="7190"/>
                </a:lnTo>
                <a:lnTo>
                  <a:pt x="9795" y="7556"/>
                </a:lnTo>
                <a:lnTo>
                  <a:pt x="9721" y="7263"/>
                </a:lnTo>
                <a:lnTo>
                  <a:pt x="10639" y="6823"/>
                </a:lnTo>
                <a:lnTo>
                  <a:pt x="11079" y="6676"/>
                </a:lnTo>
                <a:close/>
                <a:moveTo>
                  <a:pt x="11115" y="6273"/>
                </a:moveTo>
                <a:lnTo>
                  <a:pt x="10859" y="6346"/>
                </a:lnTo>
                <a:lnTo>
                  <a:pt x="10052" y="6639"/>
                </a:lnTo>
                <a:lnTo>
                  <a:pt x="9648" y="6823"/>
                </a:lnTo>
                <a:lnTo>
                  <a:pt x="9281" y="7006"/>
                </a:lnTo>
                <a:lnTo>
                  <a:pt x="9208" y="7080"/>
                </a:lnTo>
                <a:lnTo>
                  <a:pt x="9208" y="7116"/>
                </a:lnTo>
                <a:lnTo>
                  <a:pt x="9208" y="7190"/>
                </a:lnTo>
                <a:lnTo>
                  <a:pt x="9208" y="7263"/>
                </a:lnTo>
                <a:lnTo>
                  <a:pt x="9318" y="7336"/>
                </a:lnTo>
                <a:lnTo>
                  <a:pt x="9465" y="7336"/>
                </a:lnTo>
                <a:lnTo>
                  <a:pt x="9465" y="7593"/>
                </a:lnTo>
                <a:lnTo>
                  <a:pt x="9538" y="7813"/>
                </a:lnTo>
                <a:lnTo>
                  <a:pt x="9575" y="7887"/>
                </a:lnTo>
                <a:lnTo>
                  <a:pt x="9648" y="7923"/>
                </a:lnTo>
                <a:lnTo>
                  <a:pt x="9758" y="7923"/>
                </a:lnTo>
                <a:lnTo>
                  <a:pt x="10492" y="7630"/>
                </a:lnTo>
                <a:lnTo>
                  <a:pt x="10859" y="7483"/>
                </a:lnTo>
                <a:lnTo>
                  <a:pt x="11225" y="7336"/>
                </a:lnTo>
                <a:lnTo>
                  <a:pt x="11409" y="7190"/>
                </a:lnTo>
                <a:lnTo>
                  <a:pt x="11556" y="7006"/>
                </a:lnTo>
                <a:lnTo>
                  <a:pt x="11629" y="6896"/>
                </a:lnTo>
                <a:lnTo>
                  <a:pt x="11629" y="6786"/>
                </a:lnTo>
                <a:lnTo>
                  <a:pt x="11629" y="6676"/>
                </a:lnTo>
                <a:lnTo>
                  <a:pt x="11592" y="6566"/>
                </a:lnTo>
                <a:lnTo>
                  <a:pt x="11556" y="6419"/>
                </a:lnTo>
                <a:lnTo>
                  <a:pt x="11482" y="6346"/>
                </a:lnTo>
                <a:lnTo>
                  <a:pt x="11372" y="6273"/>
                </a:lnTo>
                <a:close/>
                <a:moveTo>
                  <a:pt x="10198" y="2861"/>
                </a:moveTo>
                <a:lnTo>
                  <a:pt x="10235" y="3228"/>
                </a:lnTo>
                <a:lnTo>
                  <a:pt x="10345" y="3595"/>
                </a:lnTo>
                <a:lnTo>
                  <a:pt x="10565" y="4292"/>
                </a:lnTo>
                <a:lnTo>
                  <a:pt x="10822" y="5062"/>
                </a:lnTo>
                <a:lnTo>
                  <a:pt x="10895" y="5282"/>
                </a:lnTo>
                <a:lnTo>
                  <a:pt x="9025" y="6052"/>
                </a:lnTo>
                <a:lnTo>
                  <a:pt x="7154" y="6786"/>
                </a:lnTo>
                <a:lnTo>
                  <a:pt x="5173" y="7593"/>
                </a:lnTo>
                <a:lnTo>
                  <a:pt x="4146" y="7997"/>
                </a:lnTo>
                <a:lnTo>
                  <a:pt x="3816" y="8143"/>
                </a:lnTo>
                <a:lnTo>
                  <a:pt x="3486" y="8290"/>
                </a:lnTo>
                <a:lnTo>
                  <a:pt x="3266" y="7887"/>
                </a:lnTo>
                <a:lnTo>
                  <a:pt x="3045" y="7446"/>
                </a:lnTo>
                <a:lnTo>
                  <a:pt x="2679" y="6566"/>
                </a:lnTo>
                <a:lnTo>
                  <a:pt x="2532" y="6162"/>
                </a:lnTo>
                <a:lnTo>
                  <a:pt x="2385" y="5869"/>
                </a:lnTo>
                <a:lnTo>
                  <a:pt x="2238" y="5612"/>
                </a:lnTo>
                <a:lnTo>
                  <a:pt x="2715" y="5539"/>
                </a:lnTo>
                <a:lnTo>
                  <a:pt x="3192" y="5429"/>
                </a:lnTo>
                <a:lnTo>
                  <a:pt x="3669" y="5282"/>
                </a:lnTo>
                <a:lnTo>
                  <a:pt x="4146" y="5099"/>
                </a:lnTo>
                <a:lnTo>
                  <a:pt x="5210" y="4659"/>
                </a:lnTo>
                <a:lnTo>
                  <a:pt x="6273" y="4218"/>
                </a:lnTo>
                <a:lnTo>
                  <a:pt x="6824" y="4035"/>
                </a:lnTo>
                <a:lnTo>
                  <a:pt x="7374" y="3852"/>
                </a:lnTo>
                <a:lnTo>
                  <a:pt x="8474" y="3558"/>
                </a:lnTo>
                <a:lnTo>
                  <a:pt x="9025" y="3411"/>
                </a:lnTo>
                <a:lnTo>
                  <a:pt x="9538" y="3191"/>
                </a:lnTo>
                <a:lnTo>
                  <a:pt x="9868" y="3081"/>
                </a:lnTo>
                <a:lnTo>
                  <a:pt x="10015" y="2971"/>
                </a:lnTo>
                <a:lnTo>
                  <a:pt x="10198" y="2861"/>
                </a:lnTo>
                <a:close/>
                <a:moveTo>
                  <a:pt x="8658" y="7740"/>
                </a:moveTo>
                <a:lnTo>
                  <a:pt x="8694" y="7923"/>
                </a:lnTo>
                <a:lnTo>
                  <a:pt x="8071" y="8253"/>
                </a:lnTo>
                <a:lnTo>
                  <a:pt x="7704" y="8437"/>
                </a:lnTo>
                <a:lnTo>
                  <a:pt x="7594" y="8437"/>
                </a:lnTo>
                <a:lnTo>
                  <a:pt x="7557" y="8363"/>
                </a:lnTo>
                <a:lnTo>
                  <a:pt x="7557" y="8180"/>
                </a:lnTo>
                <a:lnTo>
                  <a:pt x="8658" y="7740"/>
                </a:lnTo>
                <a:close/>
                <a:moveTo>
                  <a:pt x="10198" y="2384"/>
                </a:moveTo>
                <a:lnTo>
                  <a:pt x="9978" y="2458"/>
                </a:lnTo>
                <a:lnTo>
                  <a:pt x="9795" y="2568"/>
                </a:lnTo>
                <a:lnTo>
                  <a:pt x="9391" y="2788"/>
                </a:lnTo>
                <a:lnTo>
                  <a:pt x="8841" y="2971"/>
                </a:lnTo>
                <a:lnTo>
                  <a:pt x="8328" y="3155"/>
                </a:lnTo>
                <a:lnTo>
                  <a:pt x="7264" y="3411"/>
                </a:lnTo>
                <a:lnTo>
                  <a:pt x="6750" y="3558"/>
                </a:lnTo>
                <a:lnTo>
                  <a:pt x="6237" y="3742"/>
                </a:lnTo>
                <a:lnTo>
                  <a:pt x="5210" y="4145"/>
                </a:lnTo>
                <a:lnTo>
                  <a:pt x="4219" y="4585"/>
                </a:lnTo>
                <a:lnTo>
                  <a:pt x="3669" y="4805"/>
                </a:lnTo>
                <a:lnTo>
                  <a:pt x="3119" y="4989"/>
                </a:lnTo>
                <a:lnTo>
                  <a:pt x="2018" y="5319"/>
                </a:lnTo>
                <a:lnTo>
                  <a:pt x="1945" y="5355"/>
                </a:lnTo>
                <a:lnTo>
                  <a:pt x="1908" y="5392"/>
                </a:lnTo>
                <a:lnTo>
                  <a:pt x="1908" y="5466"/>
                </a:lnTo>
                <a:lnTo>
                  <a:pt x="1945" y="5539"/>
                </a:lnTo>
                <a:lnTo>
                  <a:pt x="1982" y="5576"/>
                </a:lnTo>
                <a:lnTo>
                  <a:pt x="1945" y="5686"/>
                </a:lnTo>
                <a:lnTo>
                  <a:pt x="1945" y="5759"/>
                </a:lnTo>
                <a:lnTo>
                  <a:pt x="2018" y="5979"/>
                </a:lnTo>
                <a:lnTo>
                  <a:pt x="2165" y="6456"/>
                </a:lnTo>
                <a:lnTo>
                  <a:pt x="2385" y="6933"/>
                </a:lnTo>
                <a:lnTo>
                  <a:pt x="2752" y="7850"/>
                </a:lnTo>
                <a:lnTo>
                  <a:pt x="2972" y="8290"/>
                </a:lnTo>
                <a:lnTo>
                  <a:pt x="3192" y="8694"/>
                </a:lnTo>
                <a:lnTo>
                  <a:pt x="3266" y="8767"/>
                </a:lnTo>
                <a:lnTo>
                  <a:pt x="3302" y="8804"/>
                </a:lnTo>
                <a:lnTo>
                  <a:pt x="3412" y="8804"/>
                </a:lnTo>
                <a:lnTo>
                  <a:pt x="3522" y="8730"/>
                </a:lnTo>
                <a:lnTo>
                  <a:pt x="3596" y="8620"/>
                </a:lnTo>
                <a:lnTo>
                  <a:pt x="3999" y="8510"/>
                </a:lnTo>
                <a:lnTo>
                  <a:pt x="4403" y="8363"/>
                </a:lnTo>
                <a:lnTo>
                  <a:pt x="5173" y="8033"/>
                </a:lnTo>
                <a:lnTo>
                  <a:pt x="7300" y="7190"/>
                </a:lnTo>
                <a:lnTo>
                  <a:pt x="9281" y="6419"/>
                </a:lnTo>
                <a:lnTo>
                  <a:pt x="10235" y="6052"/>
                </a:lnTo>
                <a:lnTo>
                  <a:pt x="10712" y="5832"/>
                </a:lnTo>
                <a:lnTo>
                  <a:pt x="11152" y="5612"/>
                </a:lnTo>
                <a:lnTo>
                  <a:pt x="11262" y="5612"/>
                </a:lnTo>
                <a:lnTo>
                  <a:pt x="11335" y="5539"/>
                </a:lnTo>
                <a:lnTo>
                  <a:pt x="11372" y="5392"/>
                </a:lnTo>
                <a:lnTo>
                  <a:pt x="11372" y="5282"/>
                </a:lnTo>
                <a:lnTo>
                  <a:pt x="11299" y="5025"/>
                </a:lnTo>
                <a:lnTo>
                  <a:pt x="11042" y="4255"/>
                </a:lnTo>
                <a:lnTo>
                  <a:pt x="10785" y="3485"/>
                </a:lnTo>
                <a:lnTo>
                  <a:pt x="10639" y="3118"/>
                </a:lnTo>
                <a:lnTo>
                  <a:pt x="10455" y="2751"/>
                </a:lnTo>
                <a:lnTo>
                  <a:pt x="10418" y="2714"/>
                </a:lnTo>
                <a:lnTo>
                  <a:pt x="10345" y="2678"/>
                </a:lnTo>
                <a:lnTo>
                  <a:pt x="10382" y="2568"/>
                </a:lnTo>
                <a:lnTo>
                  <a:pt x="10382" y="2494"/>
                </a:lnTo>
                <a:lnTo>
                  <a:pt x="10308" y="2421"/>
                </a:lnTo>
                <a:lnTo>
                  <a:pt x="10198" y="2384"/>
                </a:lnTo>
                <a:close/>
                <a:moveTo>
                  <a:pt x="8694" y="7263"/>
                </a:moveTo>
                <a:lnTo>
                  <a:pt x="7337" y="7813"/>
                </a:lnTo>
                <a:lnTo>
                  <a:pt x="7264" y="7850"/>
                </a:lnTo>
                <a:lnTo>
                  <a:pt x="7227" y="7923"/>
                </a:lnTo>
                <a:lnTo>
                  <a:pt x="7190" y="7997"/>
                </a:lnTo>
                <a:lnTo>
                  <a:pt x="7227" y="8070"/>
                </a:lnTo>
                <a:lnTo>
                  <a:pt x="7190" y="8143"/>
                </a:lnTo>
                <a:lnTo>
                  <a:pt x="7154" y="8363"/>
                </a:lnTo>
                <a:lnTo>
                  <a:pt x="7190" y="8620"/>
                </a:lnTo>
                <a:lnTo>
                  <a:pt x="7227" y="8730"/>
                </a:lnTo>
                <a:lnTo>
                  <a:pt x="7300" y="8840"/>
                </a:lnTo>
                <a:lnTo>
                  <a:pt x="7411" y="8877"/>
                </a:lnTo>
                <a:lnTo>
                  <a:pt x="7557" y="8877"/>
                </a:lnTo>
                <a:lnTo>
                  <a:pt x="7704" y="8840"/>
                </a:lnTo>
                <a:lnTo>
                  <a:pt x="7887" y="8804"/>
                </a:lnTo>
                <a:lnTo>
                  <a:pt x="8218" y="8620"/>
                </a:lnTo>
                <a:lnTo>
                  <a:pt x="9061" y="8217"/>
                </a:lnTo>
                <a:lnTo>
                  <a:pt x="9098" y="8180"/>
                </a:lnTo>
                <a:lnTo>
                  <a:pt x="9171" y="8107"/>
                </a:lnTo>
                <a:lnTo>
                  <a:pt x="9171" y="8033"/>
                </a:lnTo>
                <a:lnTo>
                  <a:pt x="9171" y="7960"/>
                </a:lnTo>
                <a:lnTo>
                  <a:pt x="8951" y="7410"/>
                </a:lnTo>
                <a:lnTo>
                  <a:pt x="8914" y="7336"/>
                </a:lnTo>
                <a:lnTo>
                  <a:pt x="8841" y="7300"/>
                </a:lnTo>
                <a:lnTo>
                  <a:pt x="8768" y="7263"/>
                </a:lnTo>
                <a:close/>
                <a:moveTo>
                  <a:pt x="11702" y="8327"/>
                </a:moveTo>
                <a:lnTo>
                  <a:pt x="11886" y="8694"/>
                </a:lnTo>
                <a:lnTo>
                  <a:pt x="12106" y="9060"/>
                </a:lnTo>
                <a:lnTo>
                  <a:pt x="11702" y="9244"/>
                </a:lnTo>
                <a:lnTo>
                  <a:pt x="11335" y="9390"/>
                </a:lnTo>
                <a:lnTo>
                  <a:pt x="10932" y="9500"/>
                </a:lnTo>
                <a:lnTo>
                  <a:pt x="10528" y="9611"/>
                </a:lnTo>
                <a:lnTo>
                  <a:pt x="10382" y="9244"/>
                </a:lnTo>
                <a:lnTo>
                  <a:pt x="10198" y="8877"/>
                </a:lnTo>
                <a:lnTo>
                  <a:pt x="10162" y="8840"/>
                </a:lnTo>
                <a:lnTo>
                  <a:pt x="10565" y="8730"/>
                </a:lnTo>
                <a:lnTo>
                  <a:pt x="10932" y="8620"/>
                </a:lnTo>
                <a:lnTo>
                  <a:pt x="11702" y="8327"/>
                </a:lnTo>
                <a:close/>
                <a:moveTo>
                  <a:pt x="11776" y="7887"/>
                </a:moveTo>
                <a:lnTo>
                  <a:pt x="11299" y="8070"/>
                </a:lnTo>
                <a:lnTo>
                  <a:pt x="10822" y="8217"/>
                </a:lnTo>
                <a:lnTo>
                  <a:pt x="9868" y="8510"/>
                </a:lnTo>
                <a:lnTo>
                  <a:pt x="9832" y="8510"/>
                </a:lnTo>
                <a:lnTo>
                  <a:pt x="9795" y="8583"/>
                </a:lnTo>
                <a:lnTo>
                  <a:pt x="9758" y="8694"/>
                </a:lnTo>
                <a:lnTo>
                  <a:pt x="9832" y="8804"/>
                </a:lnTo>
                <a:lnTo>
                  <a:pt x="9868" y="8840"/>
                </a:lnTo>
                <a:lnTo>
                  <a:pt x="9942" y="8877"/>
                </a:lnTo>
                <a:lnTo>
                  <a:pt x="9905" y="8950"/>
                </a:lnTo>
                <a:lnTo>
                  <a:pt x="9905" y="9024"/>
                </a:lnTo>
                <a:lnTo>
                  <a:pt x="10088" y="9427"/>
                </a:lnTo>
                <a:lnTo>
                  <a:pt x="10198" y="9867"/>
                </a:lnTo>
                <a:lnTo>
                  <a:pt x="10235" y="9941"/>
                </a:lnTo>
                <a:lnTo>
                  <a:pt x="10272" y="9977"/>
                </a:lnTo>
                <a:lnTo>
                  <a:pt x="10308" y="10014"/>
                </a:lnTo>
                <a:lnTo>
                  <a:pt x="10382" y="10051"/>
                </a:lnTo>
                <a:lnTo>
                  <a:pt x="10932" y="9904"/>
                </a:lnTo>
                <a:lnTo>
                  <a:pt x="11446" y="9757"/>
                </a:lnTo>
                <a:lnTo>
                  <a:pt x="11959" y="9574"/>
                </a:lnTo>
                <a:lnTo>
                  <a:pt x="12436" y="9317"/>
                </a:lnTo>
                <a:lnTo>
                  <a:pt x="12509" y="9280"/>
                </a:lnTo>
                <a:lnTo>
                  <a:pt x="12583" y="9207"/>
                </a:lnTo>
                <a:lnTo>
                  <a:pt x="12583" y="9097"/>
                </a:lnTo>
                <a:lnTo>
                  <a:pt x="12546" y="9024"/>
                </a:lnTo>
                <a:lnTo>
                  <a:pt x="12253" y="8547"/>
                </a:lnTo>
                <a:lnTo>
                  <a:pt x="11996" y="7997"/>
                </a:lnTo>
                <a:lnTo>
                  <a:pt x="11959" y="7923"/>
                </a:lnTo>
                <a:lnTo>
                  <a:pt x="11922" y="7887"/>
                </a:lnTo>
                <a:close/>
                <a:moveTo>
                  <a:pt x="8914" y="9354"/>
                </a:moveTo>
                <a:lnTo>
                  <a:pt x="9061" y="9757"/>
                </a:lnTo>
                <a:lnTo>
                  <a:pt x="9281" y="10161"/>
                </a:lnTo>
                <a:lnTo>
                  <a:pt x="8658" y="10491"/>
                </a:lnTo>
                <a:lnTo>
                  <a:pt x="7961" y="10784"/>
                </a:lnTo>
                <a:lnTo>
                  <a:pt x="7814" y="10858"/>
                </a:lnTo>
                <a:lnTo>
                  <a:pt x="7741" y="10858"/>
                </a:lnTo>
                <a:lnTo>
                  <a:pt x="7704" y="10821"/>
                </a:lnTo>
                <a:lnTo>
                  <a:pt x="7631" y="10674"/>
                </a:lnTo>
                <a:lnTo>
                  <a:pt x="7594" y="10491"/>
                </a:lnTo>
                <a:lnTo>
                  <a:pt x="7521" y="10161"/>
                </a:lnTo>
                <a:lnTo>
                  <a:pt x="7374" y="9867"/>
                </a:lnTo>
                <a:lnTo>
                  <a:pt x="8914" y="9354"/>
                </a:lnTo>
                <a:close/>
                <a:moveTo>
                  <a:pt x="8951" y="8950"/>
                </a:moveTo>
                <a:lnTo>
                  <a:pt x="7154" y="9537"/>
                </a:lnTo>
                <a:lnTo>
                  <a:pt x="7117" y="9574"/>
                </a:lnTo>
                <a:lnTo>
                  <a:pt x="7080" y="9611"/>
                </a:lnTo>
                <a:lnTo>
                  <a:pt x="7044" y="9721"/>
                </a:lnTo>
                <a:lnTo>
                  <a:pt x="7080" y="9831"/>
                </a:lnTo>
                <a:lnTo>
                  <a:pt x="7190" y="9904"/>
                </a:lnTo>
                <a:lnTo>
                  <a:pt x="7190" y="10124"/>
                </a:lnTo>
                <a:lnTo>
                  <a:pt x="7227" y="10381"/>
                </a:lnTo>
                <a:lnTo>
                  <a:pt x="7374" y="10858"/>
                </a:lnTo>
                <a:lnTo>
                  <a:pt x="7411" y="11004"/>
                </a:lnTo>
                <a:lnTo>
                  <a:pt x="7521" y="11114"/>
                </a:lnTo>
                <a:lnTo>
                  <a:pt x="7631" y="11188"/>
                </a:lnTo>
                <a:lnTo>
                  <a:pt x="7777" y="11225"/>
                </a:lnTo>
                <a:lnTo>
                  <a:pt x="8034" y="11151"/>
                </a:lnTo>
                <a:lnTo>
                  <a:pt x="8291" y="11078"/>
                </a:lnTo>
                <a:lnTo>
                  <a:pt x="8768" y="10858"/>
                </a:lnTo>
                <a:lnTo>
                  <a:pt x="9245" y="10601"/>
                </a:lnTo>
                <a:lnTo>
                  <a:pt x="9685" y="10344"/>
                </a:lnTo>
                <a:lnTo>
                  <a:pt x="9721" y="10271"/>
                </a:lnTo>
                <a:lnTo>
                  <a:pt x="9758" y="10197"/>
                </a:lnTo>
                <a:lnTo>
                  <a:pt x="9758" y="10161"/>
                </a:lnTo>
                <a:lnTo>
                  <a:pt x="9721" y="10087"/>
                </a:lnTo>
                <a:lnTo>
                  <a:pt x="9538" y="9867"/>
                </a:lnTo>
                <a:lnTo>
                  <a:pt x="9391" y="9611"/>
                </a:lnTo>
                <a:lnTo>
                  <a:pt x="9281" y="9354"/>
                </a:lnTo>
                <a:lnTo>
                  <a:pt x="9208" y="9060"/>
                </a:lnTo>
                <a:lnTo>
                  <a:pt x="9171" y="8987"/>
                </a:lnTo>
                <a:lnTo>
                  <a:pt x="9098" y="8950"/>
                </a:lnTo>
                <a:close/>
                <a:moveTo>
                  <a:pt x="12473" y="10344"/>
                </a:moveTo>
                <a:lnTo>
                  <a:pt x="12619" y="10711"/>
                </a:lnTo>
                <a:lnTo>
                  <a:pt x="11959" y="11078"/>
                </a:lnTo>
                <a:lnTo>
                  <a:pt x="11299" y="11445"/>
                </a:lnTo>
                <a:lnTo>
                  <a:pt x="11152" y="10894"/>
                </a:lnTo>
                <a:lnTo>
                  <a:pt x="11189" y="10858"/>
                </a:lnTo>
                <a:lnTo>
                  <a:pt x="11189" y="10784"/>
                </a:lnTo>
                <a:lnTo>
                  <a:pt x="11482" y="10674"/>
                </a:lnTo>
                <a:lnTo>
                  <a:pt x="11776" y="10601"/>
                </a:lnTo>
                <a:lnTo>
                  <a:pt x="12473" y="10344"/>
                </a:lnTo>
                <a:close/>
                <a:moveTo>
                  <a:pt x="6273" y="10418"/>
                </a:moveTo>
                <a:lnTo>
                  <a:pt x="6347" y="10454"/>
                </a:lnTo>
                <a:lnTo>
                  <a:pt x="6420" y="10564"/>
                </a:lnTo>
                <a:lnTo>
                  <a:pt x="6567" y="10894"/>
                </a:lnTo>
                <a:lnTo>
                  <a:pt x="5797" y="11261"/>
                </a:lnTo>
                <a:lnTo>
                  <a:pt x="5100" y="11738"/>
                </a:lnTo>
                <a:lnTo>
                  <a:pt x="4953" y="11298"/>
                </a:lnTo>
                <a:lnTo>
                  <a:pt x="4843" y="11078"/>
                </a:lnTo>
                <a:lnTo>
                  <a:pt x="4733" y="10894"/>
                </a:lnTo>
                <a:lnTo>
                  <a:pt x="5613" y="10601"/>
                </a:lnTo>
                <a:lnTo>
                  <a:pt x="5943" y="10491"/>
                </a:lnTo>
                <a:lnTo>
                  <a:pt x="6237" y="10418"/>
                </a:lnTo>
                <a:close/>
                <a:moveTo>
                  <a:pt x="12583" y="9867"/>
                </a:moveTo>
                <a:lnTo>
                  <a:pt x="12509" y="9904"/>
                </a:lnTo>
                <a:lnTo>
                  <a:pt x="11519" y="10271"/>
                </a:lnTo>
                <a:lnTo>
                  <a:pt x="11115" y="10381"/>
                </a:lnTo>
                <a:lnTo>
                  <a:pt x="10932" y="10491"/>
                </a:lnTo>
                <a:lnTo>
                  <a:pt x="10859" y="10564"/>
                </a:lnTo>
                <a:lnTo>
                  <a:pt x="10785" y="10638"/>
                </a:lnTo>
                <a:lnTo>
                  <a:pt x="10785" y="10748"/>
                </a:lnTo>
                <a:lnTo>
                  <a:pt x="10822" y="10821"/>
                </a:lnTo>
                <a:lnTo>
                  <a:pt x="10859" y="10858"/>
                </a:lnTo>
                <a:lnTo>
                  <a:pt x="10859" y="10894"/>
                </a:lnTo>
                <a:lnTo>
                  <a:pt x="10895" y="11335"/>
                </a:lnTo>
                <a:lnTo>
                  <a:pt x="11005" y="11738"/>
                </a:lnTo>
                <a:lnTo>
                  <a:pt x="11005" y="11848"/>
                </a:lnTo>
                <a:lnTo>
                  <a:pt x="11079" y="11885"/>
                </a:lnTo>
                <a:lnTo>
                  <a:pt x="11152" y="11921"/>
                </a:lnTo>
                <a:lnTo>
                  <a:pt x="11225" y="11921"/>
                </a:lnTo>
                <a:lnTo>
                  <a:pt x="12142" y="11445"/>
                </a:lnTo>
                <a:lnTo>
                  <a:pt x="12986" y="10931"/>
                </a:lnTo>
                <a:lnTo>
                  <a:pt x="13060" y="10858"/>
                </a:lnTo>
                <a:lnTo>
                  <a:pt x="13096" y="10784"/>
                </a:lnTo>
                <a:lnTo>
                  <a:pt x="13096" y="10711"/>
                </a:lnTo>
                <a:lnTo>
                  <a:pt x="13060" y="10638"/>
                </a:lnTo>
                <a:lnTo>
                  <a:pt x="12876" y="10344"/>
                </a:lnTo>
                <a:lnTo>
                  <a:pt x="12766" y="10014"/>
                </a:lnTo>
                <a:lnTo>
                  <a:pt x="12729" y="9941"/>
                </a:lnTo>
                <a:lnTo>
                  <a:pt x="12656" y="9904"/>
                </a:lnTo>
                <a:lnTo>
                  <a:pt x="12583" y="9867"/>
                </a:lnTo>
                <a:close/>
                <a:moveTo>
                  <a:pt x="6200" y="9977"/>
                </a:moveTo>
                <a:lnTo>
                  <a:pt x="5980" y="10014"/>
                </a:lnTo>
                <a:lnTo>
                  <a:pt x="5760" y="10087"/>
                </a:lnTo>
                <a:lnTo>
                  <a:pt x="5356" y="10234"/>
                </a:lnTo>
                <a:lnTo>
                  <a:pt x="4843" y="10381"/>
                </a:lnTo>
                <a:lnTo>
                  <a:pt x="4329" y="10564"/>
                </a:lnTo>
                <a:lnTo>
                  <a:pt x="4293" y="10601"/>
                </a:lnTo>
                <a:lnTo>
                  <a:pt x="4256" y="10638"/>
                </a:lnTo>
                <a:lnTo>
                  <a:pt x="4219" y="10784"/>
                </a:lnTo>
                <a:lnTo>
                  <a:pt x="4256" y="10894"/>
                </a:lnTo>
                <a:lnTo>
                  <a:pt x="4293" y="10931"/>
                </a:lnTo>
                <a:lnTo>
                  <a:pt x="4366" y="10968"/>
                </a:lnTo>
                <a:lnTo>
                  <a:pt x="4513" y="11298"/>
                </a:lnTo>
                <a:lnTo>
                  <a:pt x="4659" y="11701"/>
                </a:lnTo>
                <a:lnTo>
                  <a:pt x="4769" y="12142"/>
                </a:lnTo>
                <a:lnTo>
                  <a:pt x="4843" y="12215"/>
                </a:lnTo>
                <a:lnTo>
                  <a:pt x="4916" y="12252"/>
                </a:lnTo>
                <a:lnTo>
                  <a:pt x="4990" y="12252"/>
                </a:lnTo>
                <a:lnTo>
                  <a:pt x="5100" y="12215"/>
                </a:lnTo>
                <a:lnTo>
                  <a:pt x="5540" y="11921"/>
                </a:lnTo>
                <a:lnTo>
                  <a:pt x="5980" y="11665"/>
                </a:lnTo>
                <a:lnTo>
                  <a:pt x="6420" y="11445"/>
                </a:lnTo>
                <a:lnTo>
                  <a:pt x="6934" y="11225"/>
                </a:lnTo>
                <a:lnTo>
                  <a:pt x="6970" y="11188"/>
                </a:lnTo>
                <a:lnTo>
                  <a:pt x="7044" y="11114"/>
                </a:lnTo>
                <a:lnTo>
                  <a:pt x="7044" y="11041"/>
                </a:lnTo>
                <a:lnTo>
                  <a:pt x="7044" y="10931"/>
                </a:lnTo>
                <a:lnTo>
                  <a:pt x="6897" y="10601"/>
                </a:lnTo>
                <a:lnTo>
                  <a:pt x="6750" y="10307"/>
                </a:lnTo>
                <a:lnTo>
                  <a:pt x="6677" y="10161"/>
                </a:lnTo>
                <a:lnTo>
                  <a:pt x="6530" y="10051"/>
                </a:lnTo>
                <a:lnTo>
                  <a:pt x="6383" y="10014"/>
                </a:lnTo>
                <a:lnTo>
                  <a:pt x="6200" y="9977"/>
                </a:lnTo>
                <a:close/>
                <a:moveTo>
                  <a:pt x="9832" y="11371"/>
                </a:moveTo>
                <a:lnTo>
                  <a:pt x="10125" y="11921"/>
                </a:lnTo>
                <a:lnTo>
                  <a:pt x="9721" y="12142"/>
                </a:lnTo>
                <a:lnTo>
                  <a:pt x="9318" y="12288"/>
                </a:lnTo>
                <a:lnTo>
                  <a:pt x="8914" y="12435"/>
                </a:lnTo>
                <a:lnTo>
                  <a:pt x="8511" y="12545"/>
                </a:lnTo>
                <a:lnTo>
                  <a:pt x="8328" y="12032"/>
                </a:lnTo>
                <a:lnTo>
                  <a:pt x="8694" y="11921"/>
                </a:lnTo>
                <a:lnTo>
                  <a:pt x="9098" y="11738"/>
                </a:lnTo>
                <a:lnTo>
                  <a:pt x="9832" y="11371"/>
                </a:lnTo>
                <a:close/>
                <a:moveTo>
                  <a:pt x="9868" y="10894"/>
                </a:moveTo>
                <a:lnTo>
                  <a:pt x="8951" y="11298"/>
                </a:lnTo>
                <a:lnTo>
                  <a:pt x="8474" y="11481"/>
                </a:lnTo>
                <a:lnTo>
                  <a:pt x="8071" y="11738"/>
                </a:lnTo>
                <a:lnTo>
                  <a:pt x="7997" y="11738"/>
                </a:lnTo>
                <a:lnTo>
                  <a:pt x="7924" y="11775"/>
                </a:lnTo>
                <a:lnTo>
                  <a:pt x="7887" y="11885"/>
                </a:lnTo>
                <a:lnTo>
                  <a:pt x="7887" y="11958"/>
                </a:lnTo>
                <a:lnTo>
                  <a:pt x="8034" y="12398"/>
                </a:lnTo>
                <a:lnTo>
                  <a:pt x="8181" y="12839"/>
                </a:lnTo>
                <a:lnTo>
                  <a:pt x="8254" y="12949"/>
                </a:lnTo>
                <a:lnTo>
                  <a:pt x="8328" y="12985"/>
                </a:lnTo>
                <a:lnTo>
                  <a:pt x="8364" y="12985"/>
                </a:lnTo>
                <a:lnTo>
                  <a:pt x="8951" y="12839"/>
                </a:lnTo>
                <a:lnTo>
                  <a:pt x="9465" y="12655"/>
                </a:lnTo>
                <a:lnTo>
                  <a:pt x="10015" y="12472"/>
                </a:lnTo>
                <a:lnTo>
                  <a:pt x="10528" y="12215"/>
                </a:lnTo>
                <a:lnTo>
                  <a:pt x="10565" y="12142"/>
                </a:lnTo>
                <a:lnTo>
                  <a:pt x="10602" y="12105"/>
                </a:lnTo>
                <a:lnTo>
                  <a:pt x="10602" y="12032"/>
                </a:lnTo>
                <a:lnTo>
                  <a:pt x="10602" y="11958"/>
                </a:lnTo>
                <a:lnTo>
                  <a:pt x="10125" y="11041"/>
                </a:lnTo>
                <a:lnTo>
                  <a:pt x="10088" y="10968"/>
                </a:lnTo>
                <a:lnTo>
                  <a:pt x="10015" y="10894"/>
                </a:lnTo>
                <a:close/>
                <a:moveTo>
                  <a:pt x="13133" y="12288"/>
                </a:moveTo>
                <a:lnTo>
                  <a:pt x="13243" y="12325"/>
                </a:lnTo>
                <a:lnTo>
                  <a:pt x="13353" y="12472"/>
                </a:lnTo>
                <a:lnTo>
                  <a:pt x="13610" y="12985"/>
                </a:lnTo>
                <a:lnTo>
                  <a:pt x="12839" y="13242"/>
                </a:lnTo>
                <a:lnTo>
                  <a:pt x="12106" y="13572"/>
                </a:lnTo>
                <a:lnTo>
                  <a:pt x="11996" y="13352"/>
                </a:lnTo>
                <a:lnTo>
                  <a:pt x="11886" y="13132"/>
                </a:lnTo>
                <a:lnTo>
                  <a:pt x="11739" y="12692"/>
                </a:lnTo>
                <a:lnTo>
                  <a:pt x="12032" y="12618"/>
                </a:lnTo>
                <a:lnTo>
                  <a:pt x="12289" y="12545"/>
                </a:lnTo>
                <a:lnTo>
                  <a:pt x="12839" y="12362"/>
                </a:lnTo>
                <a:lnTo>
                  <a:pt x="13023" y="12288"/>
                </a:lnTo>
                <a:close/>
                <a:moveTo>
                  <a:pt x="7044" y="12325"/>
                </a:moveTo>
                <a:lnTo>
                  <a:pt x="7337" y="13022"/>
                </a:lnTo>
                <a:lnTo>
                  <a:pt x="5833" y="13792"/>
                </a:lnTo>
                <a:lnTo>
                  <a:pt x="5613" y="13132"/>
                </a:lnTo>
                <a:lnTo>
                  <a:pt x="5943" y="12875"/>
                </a:lnTo>
                <a:lnTo>
                  <a:pt x="6273" y="12655"/>
                </a:lnTo>
                <a:lnTo>
                  <a:pt x="6677" y="12472"/>
                </a:lnTo>
                <a:lnTo>
                  <a:pt x="7044" y="12325"/>
                </a:lnTo>
                <a:close/>
                <a:moveTo>
                  <a:pt x="13060" y="11885"/>
                </a:moveTo>
                <a:lnTo>
                  <a:pt x="12839" y="11921"/>
                </a:lnTo>
                <a:lnTo>
                  <a:pt x="12473" y="12068"/>
                </a:lnTo>
                <a:lnTo>
                  <a:pt x="11922" y="12215"/>
                </a:lnTo>
                <a:lnTo>
                  <a:pt x="11666" y="12288"/>
                </a:lnTo>
                <a:lnTo>
                  <a:pt x="11446" y="12398"/>
                </a:lnTo>
                <a:lnTo>
                  <a:pt x="11372" y="12435"/>
                </a:lnTo>
                <a:lnTo>
                  <a:pt x="11372" y="12472"/>
                </a:lnTo>
                <a:lnTo>
                  <a:pt x="11372" y="12582"/>
                </a:lnTo>
                <a:lnTo>
                  <a:pt x="11446" y="12655"/>
                </a:lnTo>
                <a:lnTo>
                  <a:pt x="11519" y="12692"/>
                </a:lnTo>
                <a:lnTo>
                  <a:pt x="11482" y="12839"/>
                </a:lnTo>
                <a:lnTo>
                  <a:pt x="11482" y="13022"/>
                </a:lnTo>
                <a:lnTo>
                  <a:pt x="11519" y="13169"/>
                </a:lnTo>
                <a:lnTo>
                  <a:pt x="11556" y="13315"/>
                </a:lnTo>
                <a:lnTo>
                  <a:pt x="11702" y="13646"/>
                </a:lnTo>
                <a:lnTo>
                  <a:pt x="11886" y="13902"/>
                </a:lnTo>
                <a:lnTo>
                  <a:pt x="11996" y="13976"/>
                </a:lnTo>
                <a:lnTo>
                  <a:pt x="12106" y="13976"/>
                </a:lnTo>
                <a:lnTo>
                  <a:pt x="13023" y="13609"/>
                </a:lnTo>
                <a:lnTo>
                  <a:pt x="13940" y="13279"/>
                </a:lnTo>
                <a:lnTo>
                  <a:pt x="14013" y="13205"/>
                </a:lnTo>
                <a:lnTo>
                  <a:pt x="14050" y="13169"/>
                </a:lnTo>
                <a:lnTo>
                  <a:pt x="14087" y="13095"/>
                </a:lnTo>
                <a:lnTo>
                  <a:pt x="14050" y="13022"/>
                </a:lnTo>
                <a:lnTo>
                  <a:pt x="13646" y="12142"/>
                </a:lnTo>
                <a:lnTo>
                  <a:pt x="13573" y="12032"/>
                </a:lnTo>
                <a:lnTo>
                  <a:pt x="13463" y="11958"/>
                </a:lnTo>
                <a:lnTo>
                  <a:pt x="13353" y="11885"/>
                </a:lnTo>
                <a:close/>
                <a:moveTo>
                  <a:pt x="7190" y="11848"/>
                </a:moveTo>
                <a:lnTo>
                  <a:pt x="7117" y="11885"/>
                </a:lnTo>
                <a:lnTo>
                  <a:pt x="6640" y="12032"/>
                </a:lnTo>
                <a:lnTo>
                  <a:pt x="6163" y="12215"/>
                </a:lnTo>
                <a:lnTo>
                  <a:pt x="5723" y="12508"/>
                </a:lnTo>
                <a:lnTo>
                  <a:pt x="5320" y="12802"/>
                </a:lnTo>
                <a:lnTo>
                  <a:pt x="5246" y="12839"/>
                </a:lnTo>
                <a:lnTo>
                  <a:pt x="5210" y="12875"/>
                </a:lnTo>
                <a:lnTo>
                  <a:pt x="5173" y="12912"/>
                </a:lnTo>
                <a:lnTo>
                  <a:pt x="5173" y="12985"/>
                </a:lnTo>
                <a:lnTo>
                  <a:pt x="5246" y="13279"/>
                </a:lnTo>
                <a:lnTo>
                  <a:pt x="5320" y="13572"/>
                </a:lnTo>
                <a:lnTo>
                  <a:pt x="5540" y="14159"/>
                </a:lnTo>
                <a:lnTo>
                  <a:pt x="5576" y="14196"/>
                </a:lnTo>
                <a:lnTo>
                  <a:pt x="5650" y="14269"/>
                </a:lnTo>
                <a:lnTo>
                  <a:pt x="5797" y="14269"/>
                </a:lnTo>
                <a:lnTo>
                  <a:pt x="7667" y="13315"/>
                </a:lnTo>
                <a:lnTo>
                  <a:pt x="7741" y="13279"/>
                </a:lnTo>
                <a:lnTo>
                  <a:pt x="7777" y="13205"/>
                </a:lnTo>
                <a:lnTo>
                  <a:pt x="7814" y="13132"/>
                </a:lnTo>
                <a:lnTo>
                  <a:pt x="7777" y="13059"/>
                </a:lnTo>
                <a:lnTo>
                  <a:pt x="7374" y="11995"/>
                </a:lnTo>
                <a:lnTo>
                  <a:pt x="7337" y="11921"/>
                </a:lnTo>
                <a:lnTo>
                  <a:pt x="7264" y="11885"/>
                </a:lnTo>
                <a:lnTo>
                  <a:pt x="7190" y="11848"/>
                </a:lnTo>
                <a:close/>
                <a:moveTo>
                  <a:pt x="10528" y="13279"/>
                </a:moveTo>
                <a:lnTo>
                  <a:pt x="10895" y="13976"/>
                </a:lnTo>
                <a:lnTo>
                  <a:pt x="9318" y="14599"/>
                </a:lnTo>
                <a:lnTo>
                  <a:pt x="9025" y="13902"/>
                </a:lnTo>
                <a:lnTo>
                  <a:pt x="9098" y="13829"/>
                </a:lnTo>
                <a:lnTo>
                  <a:pt x="9098" y="13792"/>
                </a:lnTo>
                <a:lnTo>
                  <a:pt x="9135" y="13756"/>
                </a:lnTo>
                <a:lnTo>
                  <a:pt x="9465" y="13609"/>
                </a:lnTo>
                <a:lnTo>
                  <a:pt x="9758" y="13535"/>
                </a:lnTo>
                <a:lnTo>
                  <a:pt x="10528" y="13279"/>
                </a:lnTo>
                <a:close/>
                <a:moveTo>
                  <a:pt x="10639" y="12839"/>
                </a:moveTo>
                <a:lnTo>
                  <a:pt x="10565" y="12875"/>
                </a:lnTo>
                <a:lnTo>
                  <a:pt x="9501" y="13242"/>
                </a:lnTo>
                <a:lnTo>
                  <a:pt x="9061" y="13352"/>
                </a:lnTo>
                <a:lnTo>
                  <a:pt x="8878" y="13462"/>
                </a:lnTo>
                <a:lnTo>
                  <a:pt x="8768" y="13499"/>
                </a:lnTo>
                <a:lnTo>
                  <a:pt x="8731" y="13572"/>
                </a:lnTo>
                <a:lnTo>
                  <a:pt x="8658" y="13682"/>
                </a:lnTo>
                <a:lnTo>
                  <a:pt x="8694" y="13829"/>
                </a:lnTo>
                <a:lnTo>
                  <a:pt x="8731" y="13866"/>
                </a:lnTo>
                <a:lnTo>
                  <a:pt x="8731" y="13902"/>
                </a:lnTo>
                <a:lnTo>
                  <a:pt x="8768" y="14159"/>
                </a:lnTo>
                <a:lnTo>
                  <a:pt x="8841" y="14416"/>
                </a:lnTo>
                <a:lnTo>
                  <a:pt x="9025" y="14893"/>
                </a:lnTo>
                <a:lnTo>
                  <a:pt x="9098" y="14929"/>
                </a:lnTo>
                <a:lnTo>
                  <a:pt x="9135" y="14966"/>
                </a:lnTo>
                <a:lnTo>
                  <a:pt x="9208" y="15003"/>
                </a:lnTo>
                <a:lnTo>
                  <a:pt x="9281" y="15003"/>
                </a:lnTo>
                <a:lnTo>
                  <a:pt x="11225" y="14269"/>
                </a:lnTo>
                <a:lnTo>
                  <a:pt x="11262" y="14232"/>
                </a:lnTo>
                <a:lnTo>
                  <a:pt x="11299" y="14159"/>
                </a:lnTo>
                <a:lnTo>
                  <a:pt x="11335" y="14086"/>
                </a:lnTo>
                <a:lnTo>
                  <a:pt x="11335" y="14012"/>
                </a:lnTo>
                <a:lnTo>
                  <a:pt x="10822" y="12985"/>
                </a:lnTo>
                <a:lnTo>
                  <a:pt x="10785" y="12912"/>
                </a:lnTo>
                <a:lnTo>
                  <a:pt x="10712" y="12875"/>
                </a:lnTo>
                <a:lnTo>
                  <a:pt x="10639" y="12839"/>
                </a:lnTo>
                <a:close/>
                <a:moveTo>
                  <a:pt x="7997" y="14342"/>
                </a:moveTo>
                <a:lnTo>
                  <a:pt x="8107" y="14489"/>
                </a:lnTo>
                <a:lnTo>
                  <a:pt x="8144" y="14599"/>
                </a:lnTo>
                <a:lnTo>
                  <a:pt x="8107" y="14746"/>
                </a:lnTo>
                <a:lnTo>
                  <a:pt x="8034" y="14893"/>
                </a:lnTo>
                <a:lnTo>
                  <a:pt x="7924" y="15003"/>
                </a:lnTo>
                <a:lnTo>
                  <a:pt x="7814" y="15149"/>
                </a:lnTo>
                <a:lnTo>
                  <a:pt x="7557" y="15296"/>
                </a:lnTo>
                <a:lnTo>
                  <a:pt x="7044" y="15516"/>
                </a:lnTo>
                <a:lnTo>
                  <a:pt x="6787" y="15590"/>
                </a:lnTo>
                <a:lnTo>
                  <a:pt x="6567" y="15736"/>
                </a:lnTo>
                <a:lnTo>
                  <a:pt x="6310" y="15113"/>
                </a:lnTo>
                <a:lnTo>
                  <a:pt x="6383" y="15076"/>
                </a:lnTo>
                <a:lnTo>
                  <a:pt x="6457" y="14966"/>
                </a:lnTo>
                <a:lnTo>
                  <a:pt x="6457" y="14929"/>
                </a:lnTo>
                <a:lnTo>
                  <a:pt x="6530" y="15003"/>
                </a:lnTo>
                <a:lnTo>
                  <a:pt x="6604" y="14966"/>
                </a:lnTo>
                <a:lnTo>
                  <a:pt x="6787" y="14929"/>
                </a:lnTo>
                <a:lnTo>
                  <a:pt x="7227" y="14783"/>
                </a:lnTo>
                <a:lnTo>
                  <a:pt x="7631" y="14599"/>
                </a:lnTo>
                <a:lnTo>
                  <a:pt x="7997" y="14342"/>
                </a:lnTo>
                <a:close/>
                <a:moveTo>
                  <a:pt x="15150" y="15370"/>
                </a:moveTo>
                <a:lnTo>
                  <a:pt x="15150" y="15443"/>
                </a:lnTo>
                <a:lnTo>
                  <a:pt x="15224" y="15480"/>
                </a:lnTo>
                <a:lnTo>
                  <a:pt x="15260" y="15516"/>
                </a:lnTo>
                <a:lnTo>
                  <a:pt x="15150" y="15736"/>
                </a:lnTo>
                <a:lnTo>
                  <a:pt x="15004" y="15993"/>
                </a:lnTo>
                <a:lnTo>
                  <a:pt x="14857" y="15626"/>
                </a:lnTo>
                <a:lnTo>
                  <a:pt x="15150" y="15370"/>
                </a:lnTo>
                <a:close/>
                <a:moveTo>
                  <a:pt x="7997" y="13902"/>
                </a:moveTo>
                <a:lnTo>
                  <a:pt x="7887" y="13939"/>
                </a:lnTo>
                <a:lnTo>
                  <a:pt x="7631" y="14122"/>
                </a:lnTo>
                <a:lnTo>
                  <a:pt x="7337" y="14269"/>
                </a:lnTo>
                <a:lnTo>
                  <a:pt x="7044" y="14416"/>
                </a:lnTo>
                <a:lnTo>
                  <a:pt x="6750" y="14526"/>
                </a:lnTo>
                <a:lnTo>
                  <a:pt x="6347" y="14599"/>
                </a:lnTo>
                <a:lnTo>
                  <a:pt x="6163" y="14673"/>
                </a:lnTo>
                <a:lnTo>
                  <a:pt x="6090" y="14746"/>
                </a:lnTo>
                <a:lnTo>
                  <a:pt x="6017" y="14819"/>
                </a:lnTo>
                <a:lnTo>
                  <a:pt x="6017" y="14929"/>
                </a:lnTo>
                <a:lnTo>
                  <a:pt x="5943" y="15003"/>
                </a:lnTo>
                <a:lnTo>
                  <a:pt x="5943" y="15113"/>
                </a:lnTo>
                <a:lnTo>
                  <a:pt x="6127" y="15590"/>
                </a:lnTo>
                <a:lnTo>
                  <a:pt x="6273" y="16103"/>
                </a:lnTo>
                <a:lnTo>
                  <a:pt x="6347" y="16177"/>
                </a:lnTo>
                <a:lnTo>
                  <a:pt x="6420" y="16213"/>
                </a:lnTo>
                <a:lnTo>
                  <a:pt x="6493" y="16213"/>
                </a:lnTo>
                <a:lnTo>
                  <a:pt x="6567" y="16177"/>
                </a:lnTo>
                <a:lnTo>
                  <a:pt x="6787" y="16030"/>
                </a:lnTo>
                <a:lnTo>
                  <a:pt x="7007" y="15920"/>
                </a:lnTo>
                <a:lnTo>
                  <a:pt x="7484" y="15736"/>
                </a:lnTo>
                <a:lnTo>
                  <a:pt x="7704" y="15663"/>
                </a:lnTo>
                <a:lnTo>
                  <a:pt x="7924" y="15553"/>
                </a:lnTo>
                <a:lnTo>
                  <a:pt x="8144" y="15406"/>
                </a:lnTo>
                <a:lnTo>
                  <a:pt x="8328" y="15223"/>
                </a:lnTo>
                <a:lnTo>
                  <a:pt x="8438" y="15076"/>
                </a:lnTo>
                <a:lnTo>
                  <a:pt x="8511" y="14893"/>
                </a:lnTo>
                <a:lnTo>
                  <a:pt x="8511" y="14709"/>
                </a:lnTo>
                <a:lnTo>
                  <a:pt x="8511" y="14526"/>
                </a:lnTo>
                <a:lnTo>
                  <a:pt x="8474" y="14342"/>
                </a:lnTo>
                <a:lnTo>
                  <a:pt x="8364" y="14159"/>
                </a:lnTo>
                <a:lnTo>
                  <a:pt x="8254" y="14049"/>
                </a:lnTo>
                <a:lnTo>
                  <a:pt x="8071" y="13939"/>
                </a:lnTo>
                <a:lnTo>
                  <a:pt x="7997" y="13902"/>
                </a:lnTo>
                <a:close/>
                <a:moveTo>
                  <a:pt x="14710" y="15736"/>
                </a:moveTo>
                <a:lnTo>
                  <a:pt x="14747" y="15993"/>
                </a:lnTo>
                <a:lnTo>
                  <a:pt x="14820" y="16250"/>
                </a:lnTo>
                <a:lnTo>
                  <a:pt x="14490" y="16507"/>
                </a:lnTo>
                <a:lnTo>
                  <a:pt x="14417" y="16397"/>
                </a:lnTo>
                <a:lnTo>
                  <a:pt x="14307" y="15993"/>
                </a:lnTo>
                <a:lnTo>
                  <a:pt x="14380" y="15956"/>
                </a:lnTo>
                <a:lnTo>
                  <a:pt x="14710" y="15736"/>
                </a:lnTo>
                <a:close/>
                <a:moveTo>
                  <a:pt x="14123" y="16103"/>
                </a:moveTo>
                <a:lnTo>
                  <a:pt x="14160" y="16397"/>
                </a:lnTo>
                <a:lnTo>
                  <a:pt x="14233" y="16690"/>
                </a:lnTo>
                <a:lnTo>
                  <a:pt x="13830" y="16873"/>
                </a:lnTo>
                <a:lnTo>
                  <a:pt x="13720" y="16727"/>
                </a:lnTo>
                <a:lnTo>
                  <a:pt x="13500" y="16433"/>
                </a:lnTo>
                <a:lnTo>
                  <a:pt x="14123" y="16103"/>
                </a:lnTo>
                <a:close/>
                <a:moveTo>
                  <a:pt x="13426" y="16470"/>
                </a:moveTo>
                <a:lnTo>
                  <a:pt x="13500" y="16727"/>
                </a:lnTo>
                <a:lnTo>
                  <a:pt x="13536" y="16873"/>
                </a:lnTo>
                <a:lnTo>
                  <a:pt x="13573" y="16984"/>
                </a:lnTo>
                <a:lnTo>
                  <a:pt x="13096" y="17167"/>
                </a:lnTo>
                <a:lnTo>
                  <a:pt x="12986" y="17057"/>
                </a:lnTo>
                <a:lnTo>
                  <a:pt x="12876" y="16873"/>
                </a:lnTo>
                <a:lnTo>
                  <a:pt x="12839" y="16727"/>
                </a:lnTo>
                <a:lnTo>
                  <a:pt x="13426" y="16470"/>
                </a:lnTo>
                <a:close/>
                <a:moveTo>
                  <a:pt x="12583" y="16837"/>
                </a:moveTo>
                <a:lnTo>
                  <a:pt x="12656" y="17094"/>
                </a:lnTo>
                <a:lnTo>
                  <a:pt x="12803" y="17277"/>
                </a:lnTo>
                <a:lnTo>
                  <a:pt x="12399" y="17460"/>
                </a:lnTo>
                <a:lnTo>
                  <a:pt x="12326" y="17387"/>
                </a:lnTo>
                <a:lnTo>
                  <a:pt x="12253" y="17277"/>
                </a:lnTo>
                <a:lnTo>
                  <a:pt x="12216" y="17167"/>
                </a:lnTo>
                <a:lnTo>
                  <a:pt x="12216" y="17020"/>
                </a:lnTo>
                <a:lnTo>
                  <a:pt x="12583" y="16837"/>
                </a:lnTo>
                <a:close/>
                <a:moveTo>
                  <a:pt x="12032" y="17094"/>
                </a:moveTo>
                <a:lnTo>
                  <a:pt x="11996" y="17240"/>
                </a:lnTo>
                <a:lnTo>
                  <a:pt x="12032" y="17387"/>
                </a:lnTo>
                <a:lnTo>
                  <a:pt x="12106" y="17570"/>
                </a:lnTo>
                <a:lnTo>
                  <a:pt x="11812" y="17644"/>
                </a:lnTo>
                <a:lnTo>
                  <a:pt x="11776" y="17644"/>
                </a:lnTo>
                <a:lnTo>
                  <a:pt x="11739" y="17497"/>
                </a:lnTo>
                <a:lnTo>
                  <a:pt x="11666" y="17240"/>
                </a:lnTo>
                <a:lnTo>
                  <a:pt x="12032" y="17094"/>
                </a:lnTo>
                <a:close/>
                <a:moveTo>
                  <a:pt x="11446" y="17350"/>
                </a:moveTo>
                <a:lnTo>
                  <a:pt x="11482" y="17607"/>
                </a:lnTo>
                <a:lnTo>
                  <a:pt x="11519" y="17791"/>
                </a:lnTo>
                <a:lnTo>
                  <a:pt x="11189" y="17901"/>
                </a:lnTo>
                <a:lnTo>
                  <a:pt x="11115" y="17937"/>
                </a:lnTo>
                <a:lnTo>
                  <a:pt x="11115" y="17864"/>
                </a:lnTo>
                <a:lnTo>
                  <a:pt x="11115" y="17827"/>
                </a:lnTo>
                <a:lnTo>
                  <a:pt x="11115" y="17717"/>
                </a:lnTo>
                <a:lnTo>
                  <a:pt x="11005" y="17607"/>
                </a:lnTo>
                <a:lnTo>
                  <a:pt x="10969" y="17534"/>
                </a:lnTo>
                <a:lnTo>
                  <a:pt x="11446" y="17350"/>
                </a:lnTo>
                <a:close/>
                <a:moveTo>
                  <a:pt x="10639" y="17644"/>
                </a:moveTo>
                <a:lnTo>
                  <a:pt x="10749" y="17791"/>
                </a:lnTo>
                <a:lnTo>
                  <a:pt x="10859" y="17901"/>
                </a:lnTo>
                <a:lnTo>
                  <a:pt x="10932" y="17974"/>
                </a:lnTo>
                <a:lnTo>
                  <a:pt x="10969" y="17974"/>
                </a:lnTo>
                <a:lnTo>
                  <a:pt x="10455" y="18194"/>
                </a:lnTo>
                <a:lnTo>
                  <a:pt x="10418" y="18121"/>
                </a:lnTo>
                <a:lnTo>
                  <a:pt x="10345" y="18121"/>
                </a:lnTo>
                <a:lnTo>
                  <a:pt x="10235" y="18157"/>
                </a:lnTo>
                <a:lnTo>
                  <a:pt x="10162" y="17901"/>
                </a:lnTo>
                <a:lnTo>
                  <a:pt x="10125" y="17827"/>
                </a:lnTo>
                <a:lnTo>
                  <a:pt x="10639" y="17644"/>
                </a:lnTo>
                <a:close/>
                <a:moveTo>
                  <a:pt x="10272" y="440"/>
                </a:moveTo>
                <a:lnTo>
                  <a:pt x="10455" y="477"/>
                </a:lnTo>
                <a:lnTo>
                  <a:pt x="10565" y="550"/>
                </a:lnTo>
                <a:lnTo>
                  <a:pt x="10675" y="624"/>
                </a:lnTo>
                <a:lnTo>
                  <a:pt x="10785" y="734"/>
                </a:lnTo>
                <a:lnTo>
                  <a:pt x="10969" y="990"/>
                </a:lnTo>
                <a:lnTo>
                  <a:pt x="11005" y="1210"/>
                </a:lnTo>
                <a:lnTo>
                  <a:pt x="11042" y="1431"/>
                </a:lnTo>
                <a:lnTo>
                  <a:pt x="11335" y="2348"/>
                </a:lnTo>
                <a:lnTo>
                  <a:pt x="11886" y="3998"/>
                </a:lnTo>
                <a:lnTo>
                  <a:pt x="13060" y="7300"/>
                </a:lnTo>
                <a:lnTo>
                  <a:pt x="14233" y="10564"/>
                </a:lnTo>
                <a:lnTo>
                  <a:pt x="14857" y="12215"/>
                </a:lnTo>
                <a:lnTo>
                  <a:pt x="15187" y="13095"/>
                </a:lnTo>
                <a:lnTo>
                  <a:pt x="15407" y="13646"/>
                </a:lnTo>
                <a:lnTo>
                  <a:pt x="15334" y="13682"/>
                </a:lnTo>
                <a:lnTo>
                  <a:pt x="15297" y="13829"/>
                </a:lnTo>
                <a:lnTo>
                  <a:pt x="15297" y="13939"/>
                </a:lnTo>
                <a:lnTo>
                  <a:pt x="15260" y="14196"/>
                </a:lnTo>
                <a:lnTo>
                  <a:pt x="15224" y="14379"/>
                </a:lnTo>
                <a:lnTo>
                  <a:pt x="15187" y="14526"/>
                </a:lnTo>
                <a:lnTo>
                  <a:pt x="15004" y="14856"/>
                </a:lnTo>
                <a:lnTo>
                  <a:pt x="14747" y="15149"/>
                </a:lnTo>
                <a:lnTo>
                  <a:pt x="14453" y="15370"/>
                </a:lnTo>
                <a:lnTo>
                  <a:pt x="14123" y="15590"/>
                </a:lnTo>
                <a:lnTo>
                  <a:pt x="13793" y="15773"/>
                </a:lnTo>
                <a:lnTo>
                  <a:pt x="13060" y="16140"/>
                </a:lnTo>
                <a:lnTo>
                  <a:pt x="12326" y="16470"/>
                </a:lnTo>
                <a:lnTo>
                  <a:pt x="10859" y="17094"/>
                </a:lnTo>
                <a:lnTo>
                  <a:pt x="10015" y="17424"/>
                </a:lnTo>
                <a:lnTo>
                  <a:pt x="9978" y="17387"/>
                </a:lnTo>
                <a:lnTo>
                  <a:pt x="9942" y="17387"/>
                </a:lnTo>
                <a:lnTo>
                  <a:pt x="9905" y="17424"/>
                </a:lnTo>
                <a:lnTo>
                  <a:pt x="9905" y="17460"/>
                </a:lnTo>
                <a:lnTo>
                  <a:pt x="8841" y="17791"/>
                </a:lnTo>
                <a:lnTo>
                  <a:pt x="7777" y="18121"/>
                </a:lnTo>
                <a:lnTo>
                  <a:pt x="6970" y="18304"/>
                </a:lnTo>
                <a:lnTo>
                  <a:pt x="6163" y="18487"/>
                </a:lnTo>
                <a:lnTo>
                  <a:pt x="5797" y="18524"/>
                </a:lnTo>
                <a:lnTo>
                  <a:pt x="5613" y="18524"/>
                </a:lnTo>
                <a:lnTo>
                  <a:pt x="5430" y="18451"/>
                </a:lnTo>
                <a:lnTo>
                  <a:pt x="5283" y="18377"/>
                </a:lnTo>
                <a:lnTo>
                  <a:pt x="5173" y="18231"/>
                </a:lnTo>
                <a:lnTo>
                  <a:pt x="5063" y="18121"/>
                </a:lnTo>
                <a:lnTo>
                  <a:pt x="4953" y="17974"/>
                </a:lnTo>
                <a:lnTo>
                  <a:pt x="4879" y="17680"/>
                </a:lnTo>
                <a:lnTo>
                  <a:pt x="4769" y="17387"/>
                </a:lnTo>
                <a:lnTo>
                  <a:pt x="4476" y="16507"/>
                </a:lnTo>
                <a:lnTo>
                  <a:pt x="3926" y="14819"/>
                </a:lnTo>
                <a:lnTo>
                  <a:pt x="3376" y="13169"/>
                </a:lnTo>
                <a:lnTo>
                  <a:pt x="2752" y="11518"/>
                </a:lnTo>
                <a:lnTo>
                  <a:pt x="2165" y="9867"/>
                </a:lnTo>
                <a:lnTo>
                  <a:pt x="1505" y="8253"/>
                </a:lnTo>
                <a:lnTo>
                  <a:pt x="845" y="6603"/>
                </a:lnTo>
                <a:lnTo>
                  <a:pt x="588" y="6052"/>
                </a:lnTo>
                <a:lnTo>
                  <a:pt x="478" y="5796"/>
                </a:lnTo>
                <a:lnTo>
                  <a:pt x="331" y="5539"/>
                </a:lnTo>
                <a:lnTo>
                  <a:pt x="368" y="5502"/>
                </a:lnTo>
                <a:lnTo>
                  <a:pt x="404" y="5429"/>
                </a:lnTo>
                <a:lnTo>
                  <a:pt x="368" y="5209"/>
                </a:lnTo>
                <a:lnTo>
                  <a:pt x="404" y="5025"/>
                </a:lnTo>
                <a:lnTo>
                  <a:pt x="404" y="4879"/>
                </a:lnTo>
                <a:lnTo>
                  <a:pt x="478" y="4695"/>
                </a:lnTo>
                <a:lnTo>
                  <a:pt x="624" y="4402"/>
                </a:lnTo>
                <a:lnTo>
                  <a:pt x="845" y="4145"/>
                </a:lnTo>
                <a:lnTo>
                  <a:pt x="1101" y="3888"/>
                </a:lnTo>
                <a:lnTo>
                  <a:pt x="1395" y="3668"/>
                </a:lnTo>
                <a:lnTo>
                  <a:pt x="1725" y="3485"/>
                </a:lnTo>
                <a:lnTo>
                  <a:pt x="2018" y="3301"/>
                </a:lnTo>
                <a:lnTo>
                  <a:pt x="2789" y="2935"/>
                </a:lnTo>
                <a:lnTo>
                  <a:pt x="3596" y="2641"/>
                </a:lnTo>
                <a:lnTo>
                  <a:pt x="5210" y="2017"/>
                </a:lnTo>
                <a:lnTo>
                  <a:pt x="6787" y="1394"/>
                </a:lnTo>
                <a:lnTo>
                  <a:pt x="7557" y="1100"/>
                </a:lnTo>
                <a:lnTo>
                  <a:pt x="8364" y="807"/>
                </a:lnTo>
                <a:lnTo>
                  <a:pt x="9135" y="587"/>
                </a:lnTo>
                <a:lnTo>
                  <a:pt x="9538" y="514"/>
                </a:lnTo>
                <a:lnTo>
                  <a:pt x="9942" y="440"/>
                </a:lnTo>
                <a:close/>
                <a:moveTo>
                  <a:pt x="9868" y="17937"/>
                </a:moveTo>
                <a:lnTo>
                  <a:pt x="9868" y="17974"/>
                </a:lnTo>
                <a:lnTo>
                  <a:pt x="9905" y="18157"/>
                </a:lnTo>
                <a:lnTo>
                  <a:pt x="10015" y="18341"/>
                </a:lnTo>
                <a:lnTo>
                  <a:pt x="9575" y="18524"/>
                </a:lnTo>
                <a:lnTo>
                  <a:pt x="9575" y="18487"/>
                </a:lnTo>
                <a:lnTo>
                  <a:pt x="9538" y="18341"/>
                </a:lnTo>
                <a:lnTo>
                  <a:pt x="9465" y="18231"/>
                </a:lnTo>
                <a:lnTo>
                  <a:pt x="9391" y="18084"/>
                </a:lnTo>
                <a:lnTo>
                  <a:pt x="9868" y="17937"/>
                </a:lnTo>
                <a:close/>
                <a:moveTo>
                  <a:pt x="9098" y="18194"/>
                </a:moveTo>
                <a:lnTo>
                  <a:pt x="9171" y="18414"/>
                </a:lnTo>
                <a:lnTo>
                  <a:pt x="9245" y="18524"/>
                </a:lnTo>
                <a:lnTo>
                  <a:pt x="9318" y="18598"/>
                </a:lnTo>
                <a:lnTo>
                  <a:pt x="8841" y="18781"/>
                </a:lnTo>
                <a:lnTo>
                  <a:pt x="8768" y="18708"/>
                </a:lnTo>
                <a:lnTo>
                  <a:pt x="8694" y="18598"/>
                </a:lnTo>
                <a:lnTo>
                  <a:pt x="8621" y="18487"/>
                </a:lnTo>
                <a:lnTo>
                  <a:pt x="8584" y="18341"/>
                </a:lnTo>
                <a:lnTo>
                  <a:pt x="9098" y="18194"/>
                </a:lnTo>
                <a:close/>
                <a:moveTo>
                  <a:pt x="8254" y="18414"/>
                </a:moveTo>
                <a:lnTo>
                  <a:pt x="8291" y="18561"/>
                </a:lnTo>
                <a:lnTo>
                  <a:pt x="8364" y="18744"/>
                </a:lnTo>
                <a:lnTo>
                  <a:pt x="8511" y="18928"/>
                </a:lnTo>
                <a:lnTo>
                  <a:pt x="8181" y="19038"/>
                </a:lnTo>
                <a:lnTo>
                  <a:pt x="8144" y="18964"/>
                </a:lnTo>
                <a:lnTo>
                  <a:pt x="8107" y="18928"/>
                </a:lnTo>
                <a:lnTo>
                  <a:pt x="7997" y="18854"/>
                </a:lnTo>
                <a:lnTo>
                  <a:pt x="7961" y="18818"/>
                </a:lnTo>
                <a:lnTo>
                  <a:pt x="7851" y="18634"/>
                </a:lnTo>
                <a:lnTo>
                  <a:pt x="7851" y="18561"/>
                </a:lnTo>
                <a:lnTo>
                  <a:pt x="8254" y="18414"/>
                </a:lnTo>
                <a:close/>
                <a:moveTo>
                  <a:pt x="5246" y="18818"/>
                </a:moveTo>
                <a:lnTo>
                  <a:pt x="5430" y="18891"/>
                </a:lnTo>
                <a:lnTo>
                  <a:pt x="5650" y="18928"/>
                </a:lnTo>
                <a:lnTo>
                  <a:pt x="5870" y="18964"/>
                </a:lnTo>
                <a:lnTo>
                  <a:pt x="5943" y="19221"/>
                </a:lnTo>
                <a:lnTo>
                  <a:pt x="5760" y="19148"/>
                </a:lnTo>
                <a:lnTo>
                  <a:pt x="5576" y="19038"/>
                </a:lnTo>
                <a:lnTo>
                  <a:pt x="5393" y="18928"/>
                </a:lnTo>
                <a:lnTo>
                  <a:pt x="5246" y="18818"/>
                </a:lnTo>
                <a:close/>
                <a:moveTo>
                  <a:pt x="7557" y="18634"/>
                </a:moveTo>
                <a:lnTo>
                  <a:pt x="7557" y="18781"/>
                </a:lnTo>
                <a:lnTo>
                  <a:pt x="7631" y="18928"/>
                </a:lnTo>
                <a:lnTo>
                  <a:pt x="7704" y="19038"/>
                </a:lnTo>
                <a:lnTo>
                  <a:pt x="7777" y="19148"/>
                </a:lnTo>
                <a:lnTo>
                  <a:pt x="7704" y="19184"/>
                </a:lnTo>
                <a:lnTo>
                  <a:pt x="7227" y="19294"/>
                </a:lnTo>
                <a:lnTo>
                  <a:pt x="7154" y="19184"/>
                </a:lnTo>
                <a:lnTo>
                  <a:pt x="7080" y="19074"/>
                </a:lnTo>
                <a:lnTo>
                  <a:pt x="6970" y="18928"/>
                </a:lnTo>
                <a:lnTo>
                  <a:pt x="6897" y="18781"/>
                </a:lnTo>
                <a:lnTo>
                  <a:pt x="7117" y="18708"/>
                </a:lnTo>
                <a:lnTo>
                  <a:pt x="7557" y="18634"/>
                </a:lnTo>
                <a:close/>
                <a:moveTo>
                  <a:pt x="6604" y="18854"/>
                </a:moveTo>
                <a:lnTo>
                  <a:pt x="6677" y="19111"/>
                </a:lnTo>
                <a:lnTo>
                  <a:pt x="6750" y="19221"/>
                </a:lnTo>
                <a:lnTo>
                  <a:pt x="6824" y="19331"/>
                </a:lnTo>
                <a:lnTo>
                  <a:pt x="6493" y="19331"/>
                </a:lnTo>
                <a:lnTo>
                  <a:pt x="6493" y="19258"/>
                </a:lnTo>
                <a:lnTo>
                  <a:pt x="6493" y="19221"/>
                </a:lnTo>
                <a:lnTo>
                  <a:pt x="6420" y="19184"/>
                </a:lnTo>
                <a:lnTo>
                  <a:pt x="6383" y="19184"/>
                </a:lnTo>
                <a:lnTo>
                  <a:pt x="6310" y="19221"/>
                </a:lnTo>
                <a:lnTo>
                  <a:pt x="6273" y="19221"/>
                </a:lnTo>
                <a:lnTo>
                  <a:pt x="6200" y="19184"/>
                </a:lnTo>
                <a:lnTo>
                  <a:pt x="6163" y="19074"/>
                </a:lnTo>
                <a:lnTo>
                  <a:pt x="6127" y="18928"/>
                </a:lnTo>
                <a:lnTo>
                  <a:pt x="6604" y="18854"/>
                </a:lnTo>
                <a:close/>
                <a:moveTo>
                  <a:pt x="10125" y="0"/>
                </a:moveTo>
                <a:lnTo>
                  <a:pt x="9721" y="37"/>
                </a:lnTo>
                <a:lnTo>
                  <a:pt x="9318" y="110"/>
                </a:lnTo>
                <a:lnTo>
                  <a:pt x="8804" y="220"/>
                </a:lnTo>
                <a:lnTo>
                  <a:pt x="8291" y="403"/>
                </a:lnTo>
                <a:lnTo>
                  <a:pt x="7300" y="734"/>
                </a:lnTo>
                <a:lnTo>
                  <a:pt x="5320" y="1504"/>
                </a:lnTo>
                <a:lnTo>
                  <a:pt x="3376" y="2274"/>
                </a:lnTo>
                <a:lnTo>
                  <a:pt x="2422" y="2678"/>
                </a:lnTo>
                <a:lnTo>
                  <a:pt x="1945" y="2898"/>
                </a:lnTo>
                <a:lnTo>
                  <a:pt x="1505" y="3118"/>
                </a:lnTo>
                <a:lnTo>
                  <a:pt x="1248" y="3301"/>
                </a:lnTo>
                <a:lnTo>
                  <a:pt x="955" y="3485"/>
                </a:lnTo>
                <a:lnTo>
                  <a:pt x="698" y="3742"/>
                </a:lnTo>
                <a:lnTo>
                  <a:pt x="441" y="3998"/>
                </a:lnTo>
                <a:lnTo>
                  <a:pt x="221" y="4292"/>
                </a:lnTo>
                <a:lnTo>
                  <a:pt x="74" y="4622"/>
                </a:lnTo>
                <a:lnTo>
                  <a:pt x="38" y="4769"/>
                </a:lnTo>
                <a:lnTo>
                  <a:pt x="38" y="4915"/>
                </a:lnTo>
                <a:lnTo>
                  <a:pt x="38" y="5099"/>
                </a:lnTo>
                <a:lnTo>
                  <a:pt x="74" y="5245"/>
                </a:lnTo>
                <a:lnTo>
                  <a:pt x="1" y="5282"/>
                </a:lnTo>
                <a:lnTo>
                  <a:pt x="1" y="5319"/>
                </a:lnTo>
                <a:lnTo>
                  <a:pt x="38" y="5722"/>
                </a:lnTo>
                <a:lnTo>
                  <a:pt x="148" y="6052"/>
                </a:lnTo>
                <a:lnTo>
                  <a:pt x="441" y="6786"/>
                </a:lnTo>
                <a:lnTo>
                  <a:pt x="1065" y="8400"/>
                </a:lnTo>
                <a:lnTo>
                  <a:pt x="2348" y="11665"/>
                </a:lnTo>
                <a:lnTo>
                  <a:pt x="2935" y="13315"/>
                </a:lnTo>
                <a:lnTo>
                  <a:pt x="3522" y="15003"/>
                </a:lnTo>
                <a:lnTo>
                  <a:pt x="4072" y="16653"/>
                </a:lnTo>
                <a:lnTo>
                  <a:pt x="4293" y="17424"/>
                </a:lnTo>
                <a:lnTo>
                  <a:pt x="4439" y="17827"/>
                </a:lnTo>
                <a:lnTo>
                  <a:pt x="4513" y="18047"/>
                </a:lnTo>
                <a:lnTo>
                  <a:pt x="4623" y="18231"/>
                </a:lnTo>
                <a:lnTo>
                  <a:pt x="4659" y="18451"/>
                </a:lnTo>
                <a:lnTo>
                  <a:pt x="4733" y="18634"/>
                </a:lnTo>
                <a:lnTo>
                  <a:pt x="4806" y="18781"/>
                </a:lnTo>
                <a:lnTo>
                  <a:pt x="4916" y="18928"/>
                </a:lnTo>
                <a:lnTo>
                  <a:pt x="5026" y="19074"/>
                </a:lnTo>
                <a:lnTo>
                  <a:pt x="5173" y="19221"/>
                </a:lnTo>
                <a:lnTo>
                  <a:pt x="5503" y="19404"/>
                </a:lnTo>
                <a:lnTo>
                  <a:pt x="5833" y="19551"/>
                </a:lnTo>
                <a:lnTo>
                  <a:pt x="6237" y="19661"/>
                </a:lnTo>
                <a:lnTo>
                  <a:pt x="6604" y="19698"/>
                </a:lnTo>
                <a:lnTo>
                  <a:pt x="7007" y="19698"/>
                </a:lnTo>
                <a:lnTo>
                  <a:pt x="7484" y="19625"/>
                </a:lnTo>
                <a:lnTo>
                  <a:pt x="7924" y="19515"/>
                </a:lnTo>
                <a:lnTo>
                  <a:pt x="8841" y="19184"/>
                </a:lnTo>
                <a:lnTo>
                  <a:pt x="11079" y="18341"/>
                </a:lnTo>
                <a:lnTo>
                  <a:pt x="13206" y="17570"/>
                </a:lnTo>
                <a:lnTo>
                  <a:pt x="13830" y="17314"/>
                </a:lnTo>
                <a:lnTo>
                  <a:pt x="14417" y="17020"/>
                </a:lnTo>
                <a:lnTo>
                  <a:pt x="14527" y="17020"/>
                </a:lnTo>
                <a:lnTo>
                  <a:pt x="14674" y="16947"/>
                </a:lnTo>
                <a:lnTo>
                  <a:pt x="14710" y="16873"/>
                </a:lnTo>
                <a:lnTo>
                  <a:pt x="14710" y="16837"/>
                </a:lnTo>
                <a:lnTo>
                  <a:pt x="14894" y="16690"/>
                </a:lnTo>
                <a:lnTo>
                  <a:pt x="15187" y="16433"/>
                </a:lnTo>
                <a:lnTo>
                  <a:pt x="15407" y="16103"/>
                </a:lnTo>
                <a:lnTo>
                  <a:pt x="15554" y="15773"/>
                </a:lnTo>
                <a:lnTo>
                  <a:pt x="15701" y="15406"/>
                </a:lnTo>
                <a:lnTo>
                  <a:pt x="15774" y="15039"/>
                </a:lnTo>
                <a:lnTo>
                  <a:pt x="15811" y="14636"/>
                </a:lnTo>
                <a:lnTo>
                  <a:pt x="15847" y="13866"/>
                </a:lnTo>
                <a:lnTo>
                  <a:pt x="15884" y="13829"/>
                </a:lnTo>
                <a:lnTo>
                  <a:pt x="15884" y="13756"/>
                </a:lnTo>
                <a:lnTo>
                  <a:pt x="15847" y="13572"/>
                </a:lnTo>
                <a:lnTo>
                  <a:pt x="15811" y="13389"/>
                </a:lnTo>
                <a:lnTo>
                  <a:pt x="15664" y="13059"/>
                </a:lnTo>
                <a:lnTo>
                  <a:pt x="15334" y="12178"/>
                </a:lnTo>
                <a:lnTo>
                  <a:pt x="14710" y="10564"/>
                </a:lnTo>
                <a:lnTo>
                  <a:pt x="13500" y="7263"/>
                </a:lnTo>
                <a:lnTo>
                  <a:pt x="12326" y="3962"/>
                </a:lnTo>
                <a:lnTo>
                  <a:pt x="11776" y="2311"/>
                </a:lnTo>
                <a:lnTo>
                  <a:pt x="11446" y="1431"/>
                </a:lnTo>
                <a:lnTo>
                  <a:pt x="11372" y="1174"/>
                </a:lnTo>
                <a:lnTo>
                  <a:pt x="11409" y="1027"/>
                </a:lnTo>
                <a:lnTo>
                  <a:pt x="11409" y="917"/>
                </a:lnTo>
                <a:lnTo>
                  <a:pt x="11372" y="770"/>
                </a:lnTo>
                <a:lnTo>
                  <a:pt x="11299" y="624"/>
                </a:lnTo>
                <a:lnTo>
                  <a:pt x="11152" y="403"/>
                </a:lnTo>
                <a:lnTo>
                  <a:pt x="10895" y="220"/>
                </a:lnTo>
                <a:lnTo>
                  <a:pt x="10712" y="110"/>
                </a:lnTo>
                <a:lnTo>
                  <a:pt x="10528" y="37"/>
                </a:lnTo>
                <a:lnTo>
                  <a:pt x="10345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777" name="Google Shape;777;p16"/>
          <p:cNvSpPr/>
          <p:nvPr/>
        </p:nvSpPr>
        <p:spPr>
          <a:xfrm>
            <a:off x="-35374" y="3366963"/>
            <a:ext cx="443260" cy="504670"/>
          </a:xfrm>
          <a:custGeom>
            <a:avLst/>
            <a:gdLst/>
            <a:ahLst/>
            <a:cxnLst/>
            <a:rect l="l" t="t" r="r" b="b"/>
            <a:pathLst>
              <a:path w="15627" h="17792" extrusionOk="0">
                <a:moveTo>
                  <a:pt x="10528" y="1"/>
                </a:moveTo>
                <a:lnTo>
                  <a:pt x="10455" y="37"/>
                </a:lnTo>
                <a:lnTo>
                  <a:pt x="10308" y="221"/>
                </a:lnTo>
                <a:lnTo>
                  <a:pt x="10198" y="441"/>
                </a:lnTo>
                <a:lnTo>
                  <a:pt x="10015" y="881"/>
                </a:lnTo>
                <a:lnTo>
                  <a:pt x="9831" y="1468"/>
                </a:lnTo>
                <a:lnTo>
                  <a:pt x="9685" y="2091"/>
                </a:lnTo>
                <a:lnTo>
                  <a:pt x="9685" y="2201"/>
                </a:lnTo>
                <a:lnTo>
                  <a:pt x="9721" y="2311"/>
                </a:lnTo>
                <a:lnTo>
                  <a:pt x="9795" y="2348"/>
                </a:lnTo>
                <a:lnTo>
                  <a:pt x="9868" y="2385"/>
                </a:lnTo>
                <a:lnTo>
                  <a:pt x="9941" y="2421"/>
                </a:lnTo>
                <a:lnTo>
                  <a:pt x="10051" y="2385"/>
                </a:lnTo>
                <a:lnTo>
                  <a:pt x="10125" y="2311"/>
                </a:lnTo>
                <a:lnTo>
                  <a:pt x="10198" y="2238"/>
                </a:lnTo>
                <a:lnTo>
                  <a:pt x="10235" y="2055"/>
                </a:lnTo>
                <a:lnTo>
                  <a:pt x="10235" y="2018"/>
                </a:lnTo>
                <a:lnTo>
                  <a:pt x="10235" y="1981"/>
                </a:lnTo>
                <a:lnTo>
                  <a:pt x="10455" y="1138"/>
                </a:lnTo>
                <a:lnTo>
                  <a:pt x="10638" y="624"/>
                </a:lnTo>
                <a:lnTo>
                  <a:pt x="10675" y="367"/>
                </a:lnTo>
                <a:lnTo>
                  <a:pt x="10712" y="111"/>
                </a:lnTo>
                <a:lnTo>
                  <a:pt x="10675" y="37"/>
                </a:lnTo>
                <a:lnTo>
                  <a:pt x="10602" y="1"/>
                </a:lnTo>
                <a:close/>
                <a:moveTo>
                  <a:pt x="3559" y="1028"/>
                </a:moveTo>
                <a:lnTo>
                  <a:pt x="3522" y="1064"/>
                </a:lnTo>
                <a:lnTo>
                  <a:pt x="3485" y="1101"/>
                </a:lnTo>
                <a:lnTo>
                  <a:pt x="3485" y="1138"/>
                </a:lnTo>
                <a:lnTo>
                  <a:pt x="3559" y="1321"/>
                </a:lnTo>
                <a:lnTo>
                  <a:pt x="3669" y="1468"/>
                </a:lnTo>
                <a:lnTo>
                  <a:pt x="3889" y="1761"/>
                </a:lnTo>
                <a:lnTo>
                  <a:pt x="4109" y="2055"/>
                </a:lnTo>
                <a:lnTo>
                  <a:pt x="4366" y="2348"/>
                </a:lnTo>
                <a:lnTo>
                  <a:pt x="4476" y="2605"/>
                </a:lnTo>
                <a:lnTo>
                  <a:pt x="4586" y="2862"/>
                </a:lnTo>
                <a:lnTo>
                  <a:pt x="4696" y="2972"/>
                </a:lnTo>
                <a:lnTo>
                  <a:pt x="4769" y="3045"/>
                </a:lnTo>
                <a:lnTo>
                  <a:pt x="4916" y="3082"/>
                </a:lnTo>
                <a:lnTo>
                  <a:pt x="5063" y="3082"/>
                </a:lnTo>
                <a:lnTo>
                  <a:pt x="5136" y="3045"/>
                </a:lnTo>
                <a:lnTo>
                  <a:pt x="5209" y="3008"/>
                </a:lnTo>
                <a:lnTo>
                  <a:pt x="5246" y="2935"/>
                </a:lnTo>
                <a:lnTo>
                  <a:pt x="5246" y="2862"/>
                </a:lnTo>
                <a:lnTo>
                  <a:pt x="5209" y="2715"/>
                </a:lnTo>
                <a:lnTo>
                  <a:pt x="5173" y="2642"/>
                </a:lnTo>
                <a:lnTo>
                  <a:pt x="5099" y="2605"/>
                </a:lnTo>
                <a:lnTo>
                  <a:pt x="4989" y="2605"/>
                </a:lnTo>
                <a:lnTo>
                  <a:pt x="4989" y="2568"/>
                </a:lnTo>
                <a:lnTo>
                  <a:pt x="4989" y="2495"/>
                </a:lnTo>
                <a:lnTo>
                  <a:pt x="4953" y="2385"/>
                </a:lnTo>
                <a:lnTo>
                  <a:pt x="4806" y="2128"/>
                </a:lnTo>
                <a:lnTo>
                  <a:pt x="4623" y="1871"/>
                </a:lnTo>
                <a:lnTo>
                  <a:pt x="4402" y="1615"/>
                </a:lnTo>
                <a:lnTo>
                  <a:pt x="4146" y="1394"/>
                </a:lnTo>
                <a:lnTo>
                  <a:pt x="3889" y="1174"/>
                </a:lnTo>
                <a:lnTo>
                  <a:pt x="3595" y="1028"/>
                </a:lnTo>
                <a:close/>
                <a:moveTo>
                  <a:pt x="15334" y="3999"/>
                </a:moveTo>
                <a:lnTo>
                  <a:pt x="15260" y="4035"/>
                </a:lnTo>
                <a:lnTo>
                  <a:pt x="15187" y="4109"/>
                </a:lnTo>
                <a:lnTo>
                  <a:pt x="15077" y="4182"/>
                </a:lnTo>
                <a:lnTo>
                  <a:pt x="14967" y="4256"/>
                </a:lnTo>
                <a:lnTo>
                  <a:pt x="14820" y="4329"/>
                </a:lnTo>
                <a:lnTo>
                  <a:pt x="14673" y="4329"/>
                </a:lnTo>
                <a:lnTo>
                  <a:pt x="14527" y="4402"/>
                </a:lnTo>
                <a:lnTo>
                  <a:pt x="14490" y="4439"/>
                </a:lnTo>
                <a:lnTo>
                  <a:pt x="14453" y="4549"/>
                </a:lnTo>
                <a:lnTo>
                  <a:pt x="14417" y="4586"/>
                </a:lnTo>
                <a:lnTo>
                  <a:pt x="14380" y="4622"/>
                </a:lnTo>
                <a:lnTo>
                  <a:pt x="14233" y="4732"/>
                </a:lnTo>
                <a:lnTo>
                  <a:pt x="13940" y="4842"/>
                </a:lnTo>
                <a:lnTo>
                  <a:pt x="13720" y="4989"/>
                </a:lnTo>
                <a:lnTo>
                  <a:pt x="13536" y="5173"/>
                </a:lnTo>
                <a:lnTo>
                  <a:pt x="13499" y="5246"/>
                </a:lnTo>
                <a:lnTo>
                  <a:pt x="13499" y="5319"/>
                </a:lnTo>
                <a:lnTo>
                  <a:pt x="13573" y="5356"/>
                </a:lnTo>
                <a:lnTo>
                  <a:pt x="13830" y="5356"/>
                </a:lnTo>
                <a:lnTo>
                  <a:pt x="14013" y="5319"/>
                </a:lnTo>
                <a:lnTo>
                  <a:pt x="14380" y="5173"/>
                </a:lnTo>
                <a:lnTo>
                  <a:pt x="14673" y="5026"/>
                </a:lnTo>
                <a:lnTo>
                  <a:pt x="14783" y="4953"/>
                </a:lnTo>
                <a:lnTo>
                  <a:pt x="14857" y="4806"/>
                </a:lnTo>
                <a:lnTo>
                  <a:pt x="15077" y="4769"/>
                </a:lnTo>
                <a:lnTo>
                  <a:pt x="15260" y="4659"/>
                </a:lnTo>
                <a:lnTo>
                  <a:pt x="15370" y="4696"/>
                </a:lnTo>
                <a:lnTo>
                  <a:pt x="15444" y="4696"/>
                </a:lnTo>
                <a:lnTo>
                  <a:pt x="15554" y="4622"/>
                </a:lnTo>
                <a:lnTo>
                  <a:pt x="15627" y="4549"/>
                </a:lnTo>
                <a:lnTo>
                  <a:pt x="15627" y="4476"/>
                </a:lnTo>
                <a:lnTo>
                  <a:pt x="15590" y="4366"/>
                </a:lnTo>
                <a:lnTo>
                  <a:pt x="15627" y="4329"/>
                </a:lnTo>
                <a:lnTo>
                  <a:pt x="15627" y="4256"/>
                </a:lnTo>
                <a:lnTo>
                  <a:pt x="15590" y="4182"/>
                </a:lnTo>
                <a:lnTo>
                  <a:pt x="15554" y="4109"/>
                </a:lnTo>
                <a:lnTo>
                  <a:pt x="15480" y="4035"/>
                </a:lnTo>
                <a:lnTo>
                  <a:pt x="15407" y="4035"/>
                </a:lnTo>
                <a:lnTo>
                  <a:pt x="15334" y="3999"/>
                </a:lnTo>
                <a:close/>
                <a:moveTo>
                  <a:pt x="2238" y="7447"/>
                </a:moveTo>
                <a:lnTo>
                  <a:pt x="2128" y="7484"/>
                </a:lnTo>
                <a:lnTo>
                  <a:pt x="1064" y="7960"/>
                </a:lnTo>
                <a:lnTo>
                  <a:pt x="477" y="8217"/>
                </a:lnTo>
                <a:lnTo>
                  <a:pt x="257" y="8364"/>
                </a:lnTo>
                <a:lnTo>
                  <a:pt x="147" y="8474"/>
                </a:lnTo>
                <a:lnTo>
                  <a:pt x="111" y="8437"/>
                </a:lnTo>
                <a:lnTo>
                  <a:pt x="74" y="8437"/>
                </a:lnTo>
                <a:lnTo>
                  <a:pt x="1" y="8511"/>
                </a:lnTo>
                <a:lnTo>
                  <a:pt x="1" y="8584"/>
                </a:lnTo>
                <a:lnTo>
                  <a:pt x="37" y="8621"/>
                </a:lnTo>
                <a:lnTo>
                  <a:pt x="111" y="8694"/>
                </a:lnTo>
                <a:lnTo>
                  <a:pt x="221" y="8731"/>
                </a:lnTo>
                <a:lnTo>
                  <a:pt x="367" y="8694"/>
                </a:lnTo>
                <a:lnTo>
                  <a:pt x="514" y="8657"/>
                </a:lnTo>
                <a:lnTo>
                  <a:pt x="808" y="8547"/>
                </a:lnTo>
                <a:lnTo>
                  <a:pt x="1028" y="8474"/>
                </a:lnTo>
                <a:lnTo>
                  <a:pt x="2385" y="7887"/>
                </a:lnTo>
                <a:lnTo>
                  <a:pt x="2458" y="7850"/>
                </a:lnTo>
                <a:lnTo>
                  <a:pt x="2532" y="7777"/>
                </a:lnTo>
                <a:lnTo>
                  <a:pt x="2532" y="7667"/>
                </a:lnTo>
                <a:lnTo>
                  <a:pt x="2495" y="7594"/>
                </a:lnTo>
                <a:lnTo>
                  <a:pt x="2422" y="7520"/>
                </a:lnTo>
                <a:lnTo>
                  <a:pt x="2348" y="7484"/>
                </a:lnTo>
                <a:lnTo>
                  <a:pt x="2238" y="7447"/>
                </a:lnTo>
                <a:close/>
                <a:moveTo>
                  <a:pt x="6677" y="7814"/>
                </a:moveTo>
                <a:lnTo>
                  <a:pt x="6603" y="7887"/>
                </a:lnTo>
                <a:lnTo>
                  <a:pt x="6603" y="7960"/>
                </a:lnTo>
                <a:lnTo>
                  <a:pt x="6603" y="8070"/>
                </a:lnTo>
                <a:lnTo>
                  <a:pt x="6933" y="8474"/>
                </a:lnTo>
                <a:lnTo>
                  <a:pt x="7044" y="8694"/>
                </a:lnTo>
                <a:lnTo>
                  <a:pt x="7154" y="8914"/>
                </a:lnTo>
                <a:lnTo>
                  <a:pt x="7227" y="8951"/>
                </a:lnTo>
                <a:lnTo>
                  <a:pt x="7264" y="8987"/>
                </a:lnTo>
                <a:lnTo>
                  <a:pt x="7410" y="8987"/>
                </a:lnTo>
                <a:lnTo>
                  <a:pt x="7594" y="8877"/>
                </a:lnTo>
                <a:lnTo>
                  <a:pt x="7777" y="8767"/>
                </a:lnTo>
                <a:lnTo>
                  <a:pt x="7924" y="8621"/>
                </a:lnTo>
                <a:lnTo>
                  <a:pt x="7924" y="8657"/>
                </a:lnTo>
                <a:lnTo>
                  <a:pt x="7997" y="8767"/>
                </a:lnTo>
                <a:lnTo>
                  <a:pt x="8071" y="8877"/>
                </a:lnTo>
                <a:lnTo>
                  <a:pt x="8181" y="8951"/>
                </a:lnTo>
                <a:lnTo>
                  <a:pt x="8327" y="9024"/>
                </a:lnTo>
                <a:lnTo>
                  <a:pt x="8584" y="9061"/>
                </a:lnTo>
                <a:lnTo>
                  <a:pt x="8768" y="9061"/>
                </a:lnTo>
                <a:lnTo>
                  <a:pt x="8951" y="8987"/>
                </a:lnTo>
                <a:lnTo>
                  <a:pt x="9281" y="8841"/>
                </a:lnTo>
                <a:lnTo>
                  <a:pt x="9611" y="8657"/>
                </a:lnTo>
                <a:lnTo>
                  <a:pt x="9721" y="8547"/>
                </a:lnTo>
                <a:lnTo>
                  <a:pt x="9758" y="8474"/>
                </a:lnTo>
                <a:lnTo>
                  <a:pt x="9758" y="8364"/>
                </a:lnTo>
                <a:lnTo>
                  <a:pt x="9685" y="8254"/>
                </a:lnTo>
                <a:lnTo>
                  <a:pt x="9648" y="8217"/>
                </a:lnTo>
                <a:lnTo>
                  <a:pt x="9464" y="8217"/>
                </a:lnTo>
                <a:lnTo>
                  <a:pt x="9428" y="8291"/>
                </a:lnTo>
                <a:lnTo>
                  <a:pt x="9244" y="8437"/>
                </a:lnTo>
                <a:lnTo>
                  <a:pt x="8988" y="8547"/>
                </a:lnTo>
                <a:lnTo>
                  <a:pt x="8768" y="8621"/>
                </a:lnTo>
                <a:lnTo>
                  <a:pt x="8584" y="8657"/>
                </a:lnTo>
                <a:lnTo>
                  <a:pt x="8474" y="8657"/>
                </a:lnTo>
                <a:lnTo>
                  <a:pt x="8401" y="8621"/>
                </a:lnTo>
                <a:lnTo>
                  <a:pt x="8364" y="8584"/>
                </a:lnTo>
                <a:lnTo>
                  <a:pt x="8327" y="8547"/>
                </a:lnTo>
                <a:lnTo>
                  <a:pt x="8254" y="8254"/>
                </a:lnTo>
                <a:lnTo>
                  <a:pt x="8181" y="8144"/>
                </a:lnTo>
                <a:lnTo>
                  <a:pt x="8071" y="8107"/>
                </a:lnTo>
                <a:lnTo>
                  <a:pt x="7961" y="8107"/>
                </a:lnTo>
                <a:lnTo>
                  <a:pt x="7887" y="8144"/>
                </a:lnTo>
                <a:lnTo>
                  <a:pt x="7740" y="8254"/>
                </a:lnTo>
                <a:lnTo>
                  <a:pt x="7630" y="8401"/>
                </a:lnTo>
                <a:lnTo>
                  <a:pt x="7410" y="8547"/>
                </a:lnTo>
                <a:lnTo>
                  <a:pt x="7264" y="8364"/>
                </a:lnTo>
                <a:lnTo>
                  <a:pt x="7117" y="8180"/>
                </a:lnTo>
                <a:lnTo>
                  <a:pt x="6970" y="7997"/>
                </a:lnTo>
                <a:lnTo>
                  <a:pt x="6787" y="7850"/>
                </a:lnTo>
                <a:lnTo>
                  <a:pt x="6713" y="7814"/>
                </a:lnTo>
                <a:close/>
                <a:moveTo>
                  <a:pt x="12876" y="11005"/>
                </a:moveTo>
                <a:lnTo>
                  <a:pt x="12803" y="11042"/>
                </a:lnTo>
                <a:lnTo>
                  <a:pt x="12766" y="11078"/>
                </a:lnTo>
                <a:lnTo>
                  <a:pt x="12766" y="11152"/>
                </a:lnTo>
                <a:lnTo>
                  <a:pt x="12729" y="11225"/>
                </a:lnTo>
                <a:lnTo>
                  <a:pt x="12766" y="11298"/>
                </a:lnTo>
                <a:lnTo>
                  <a:pt x="12986" y="11702"/>
                </a:lnTo>
                <a:lnTo>
                  <a:pt x="13279" y="12069"/>
                </a:lnTo>
                <a:lnTo>
                  <a:pt x="13499" y="12399"/>
                </a:lnTo>
                <a:lnTo>
                  <a:pt x="13646" y="12509"/>
                </a:lnTo>
                <a:lnTo>
                  <a:pt x="13830" y="12619"/>
                </a:lnTo>
                <a:lnTo>
                  <a:pt x="13976" y="12619"/>
                </a:lnTo>
                <a:lnTo>
                  <a:pt x="14013" y="12582"/>
                </a:lnTo>
                <a:lnTo>
                  <a:pt x="14086" y="12546"/>
                </a:lnTo>
                <a:lnTo>
                  <a:pt x="14160" y="12436"/>
                </a:lnTo>
                <a:lnTo>
                  <a:pt x="14160" y="12325"/>
                </a:lnTo>
                <a:lnTo>
                  <a:pt x="14160" y="12252"/>
                </a:lnTo>
                <a:lnTo>
                  <a:pt x="14123" y="12142"/>
                </a:lnTo>
                <a:lnTo>
                  <a:pt x="14086" y="12069"/>
                </a:lnTo>
                <a:lnTo>
                  <a:pt x="14050" y="12032"/>
                </a:lnTo>
                <a:lnTo>
                  <a:pt x="13903" y="12032"/>
                </a:lnTo>
                <a:lnTo>
                  <a:pt x="13830" y="11885"/>
                </a:lnTo>
                <a:lnTo>
                  <a:pt x="13573" y="11592"/>
                </a:lnTo>
                <a:lnTo>
                  <a:pt x="13316" y="11298"/>
                </a:lnTo>
                <a:lnTo>
                  <a:pt x="13059" y="11042"/>
                </a:lnTo>
                <a:lnTo>
                  <a:pt x="13023" y="11005"/>
                </a:lnTo>
                <a:close/>
                <a:moveTo>
                  <a:pt x="8181" y="3192"/>
                </a:moveTo>
                <a:lnTo>
                  <a:pt x="8511" y="3228"/>
                </a:lnTo>
                <a:lnTo>
                  <a:pt x="8878" y="3265"/>
                </a:lnTo>
                <a:lnTo>
                  <a:pt x="9208" y="3339"/>
                </a:lnTo>
                <a:lnTo>
                  <a:pt x="9538" y="3412"/>
                </a:lnTo>
                <a:lnTo>
                  <a:pt x="9868" y="3522"/>
                </a:lnTo>
                <a:lnTo>
                  <a:pt x="10198" y="3669"/>
                </a:lnTo>
                <a:lnTo>
                  <a:pt x="10528" y="3852"/>
                </a:lnTo>
                <a:lnTo>
                  <a:pt x="10822" y="4035"/>
                </a:lnTo>
                <a:lnTo>
                  <a:pt x="11078" y="4256"/>
                </a:lnTo>
                <a:lnTo>
                  <a:pt x="11335" y="4476"/>
                </a:lnTo>
                <a:lnTo>
                  <a:pt x="11592" y="4732"/>
                </a:lnTo>
                <a:lnTo>
                  <a:pt x="11812" y="4989"/>
                </a:lnTo>
                <a:lnTo>
                  <a:pt x="11996" y="5319"/>
                </a:lnTo>
                <a:lnTo>
                  <a:pt x="12142" y="5576"/>
                </a:lnTo>
                <a:lnTo>
                  <a:pt x="12252" y="5870"/>
                </a:lnTo>
                <a:lnTo>
                  <a:pt x="12362" y="6200"/>
                </a:lnTo>
                <a:lnTo>
                  <a:pt x="12436" y="6530"/>
                </a:lnTo>
                <a:lnTo>
                  <a:pt x="12509" y="6823"/>
                </a:lnTo>
                <a:lnTo>
                  <a:pt x="12509" y="7153"/>
                </a:lnTo>
                <a:lnTo>
                  <a:pt x="12509" y="7484"/>
                </a:lnTo>
                <a:lnTo>
                  <a:pt x="12472" y="7814"/>
                </a:lnTo>
                <a:lnTo>
                  <a:pt x="12399" y="8144"/>
                </a:lnTo>
                <a:lnTo>
                  <a:pt x="12289" y="8511"/>
                </a:lnTo>
                <a:lnTo>
                  <a:pt x="12142" y="8804"/>
                </a:lnTo>
                <a:lnTo>
                  <a:pt x="11996" y="9134"/>
                </a:lnTo>
                <a:lnTo>
                  <a:pt x="11812" y="9428"/>
                </a:lnTo>
                <a:lnTo>
                  <a:pt x="11592" y="9721"/>
                </a:lnTo>
                <a:lnTo>
                  <a:pt x="11115" y="10271"/>
                </a:lnTo>
                <a:lnTo>
                  <a:pt x="10345" y="11115"/>
                </a:lnTo>
                <a:lnTo>
                  <a:pt x="9941" y="11555"/>
                </a:lnTo>
                <a:lnTo>
                  <a:pt x="9575" y="12032"/>
                </a:lnTo>
                <a:lnTo>
                  <a:pt x="9281" y="12509"/>
                </a:lnTo>
                <a:lnTo>
                  <a:pt x="8988" y="13022"/>
                </a:lnTo>
                <a:lnTo>
                  <a:pt x="8914" y="13279"/>
                </a:lnTo>
                <a:lnTo>
                  <a:pt x="8804" y="13573"/>
                </a:lnTo>
                <a:lnTo>
                  <a:pt x="8768" y="13829"/>
                </a:lnTo>
                <a:lnTo>
                  <a:pt x="8731" y="14123"/>
                </a:lnTo>
                <a:lnTo>
                  <a:pt x="8217" y="14013"/>
                </a:lnTo>
                <a:lnTo>
                  <a:pt x="7704" y="13939"/>
                </a:lnTo>
                <a:lnTo>
                  <a:pt x="8584" y="11665"/>
                </a:lnTo>
                <a:lnTo>
                  <a:pt x="9061" y="10418"/>
                </a:lnTo>
                <a:lnTo>
                  <a:pt x="9318" y="9831"/>
                </a:lnTo>
                <a:lnTo>
                  <a:pt x="9391" y="9538"/>
                </a:lnTo>
                <a:lnTo>
                  <a:pt x="9391" y="9391"/>
                </a:lnTo>
                <a:lnTo>
                  <a:pt x="9354" y="9244"/>
                </a:lnTo>
                <a:lnTo>
                  <a:pt x="9318" y="9208"/>
                </a:lnTo>
                <a:lnTo>
                  <a:pt x="9281" y="9208"/>
                </a:lnTo>
                <a:lnTo>
                  <a:pt x="9171" y="9281"/>
                </a:lnTo>
                <a:lnTo>
                  <a:pt x="9098" y="9391"/>
                </a:lnTo>
                <a:lnTo>
                  <a:pt x="8988" y="9611"/>
                </a:lnTo>
                <a:lnTo>
                  <a:pt x="8768" y="10088"/>
                </a:lnTo>
                <a:lnTo>
                  <a:pt x="8217" y="11445"/>
                </a:lnTo>
                <a:lnTo>
                  <a:pt x="7337" y="13719"/>
                </a:lnTo>
                <a:lnTo>
                  <a:pt x="7227" y="13903"/>
                </a:lnTo>
                <a:lnTo>
                  <a:pt x="6970" y="13829"/>
                </a:lnTo>
                <a:lnTo>
                  <a:pt x="6420" y="13683"/>
                </a:lnTo>
                <a:lnTo>
                  <a:pt x="6420" y="13646"/>
                </a:lnTo>
                <a:lnTo>
                  <a:pt x="6493" y="13389"/>
                </a:lnTo>
                <a:lnTo>
                  <a:pt x="6530" y="13096"/>
                </a:lnTo>
                <a:lnTo>
                  <a:pt x="6530" y="12546"/>
                </a:lnTo>
                <a:lnTo>
                  <a:pt x="6603" y="11372"/>
                </a:lnTo>
                <a:lnTo>
                  <a:pt x="6677" y="10125"/>
                </a:lnTo>
                <a:lnTo>
                  <a:pt x="6713" y="9501"/>
                </a:lnTo>
                <a:lnTo>
                  <a:pt x="6677" y="8877"/>
                </a:lnTo>
                <a:lnTo>
                  <a:pt x="6677" y="8804"/>
                </a:lnTo>
                <a:lnTo>
                  <a:pt x="6640" y="8767"/>
                </a:lnTo>
                <a:lnTo>
                  <a:pt x="6530" y="8694"/>
                </a:lnTo>
                <a:lnTo>
                  <a:pt x="6420" y="8731"/>
                </a:lnTo>
                <a:lnTo>
                  <a:pt x="6383" y="8767"/>
                </a:lnTo>
                <a:lnTo>
                  <a:pt x="6347" y="8841"/>
                </a:lnTo>
                <a:lnTo>
                  <a:pt x="6273" y="9391"/>
                </a:lnTo>
                <a:lnTo>
                  <a:pt x="6237" y="9978"/>
                </a:lnTo>
                <a:lnTo>
                  <a:pt x="6200" y="11115"/>
                </a:lnTo>
                <a:lnTo>
                  <a:pt x="6090" y="12289"/>
                </a:lnTo>
                <a:lnTo>
                  <a:pt x="6016" y="12912"/>
                </a:lnTo>
                <a:lnTo>
                  <a:pt x="6016" y="13206"/>
                </a:lnTo>
                <a:lnTo>
                  <a:pt x="6016" y="13536"/>
                </a:lnTo>
                <a:lnTo>
                  <a:pt x="5540" y="13353"/>
                </a:lnTo>
                <a:lnTo>
                  <a:pt x="5099" y="13206"/>
                </a:lnTo>
                <a:lnTo>
                  <a:pt x="4623" y="13132"/>
                </a:lnTo>
                <a:lnTo>
                  <a:pt x="4182" y="13132"/>
                </a:lnTo>
                <a:lnTo>
                  <a:pt x="4329" y="12876"/>
                </a:lnTo>
                <a:lnTo>
                  <a:pt x="4439" y="12619"/>
                </a:lnTo>
                <a:lnTo>
                  <a:pt x="4549" y="12362"/>
                </a:lnTo>
                <a:lnTo>
                  <a:pt x="4623" y="12069"/>
                </a:lnTo>
                <a:lnTo>
                  <a:pt x="4696" y="11482"/>
                </a:lnTo>
                <a:lnTo>
                  <a:pt x="4696" y="10895"/>
                </a:lnTo>
                <a:lnTo>
                  <a:pt x="4623" y="10161"/>
                </a:lnTo>
                <a:lnTo>
                  <a:pt x="4512" y="9428"/>
                </a:lnTo>
                <a:lnTo>
                  <a:pt x="4366" y="8694"/>
                </a:lnTo>
                <a:lnTo>
                  <a:pt x="4219" y="7960"/>
                </a:lnTo>
                <a:lnTo>
                  <a:pt x="4182" y="7594"/>
                </a:lnTo>
                <a:lnTo>
                  <a:pt x="4182" y="7190"/>
                </a:lnTo>
                <a:lnTo>
                  <a:pt x="4182" y="6823"/>
                </a:lnTo>
                <a:lnTo>
                  <a:pt x="4219" y="6456"/>
                </a:lnTo>
                <a:lnTo>
                  <a:pt x="4292" y="6090"/>
                </a:lnTo>
                <a:lnTo>
                  <a:pt x="4439" y="5760"/>
                </a:lnTo>
                <a:lnTo>
                  <a:pt x="4586" y="5429"/>
                </a:lnTo>
                <a:lnTo>
                  <a:pt x="4769" y="5063"/>
                </a:lnTo>
                <a:lnTo>
                  <a:pt x="5026" y="4769"/>
                </a:lnTo>
                <a:lnTo>
                  <a:pt x="5246" y="4476"/>
                </a:lnTo>
                <a:lnTo>
                  <a:pt x="5503" y="4219"/>
                </a:lnTo>
                <a:lnTo>
                  <a:pt x="5796" y="3999"/>
                </a:lnTo>
                <a:lnTo>
                  <a:pt x="6090" y="3779"/>
                </a:lnTo>
                <a:lnTo>
                  <a:pt x="6420" y="3595"/>
                </a:lnTo>
                <a:lnTo>
                  <a:pt x="6787" y="3449"/>
                </a:lnTo>
                <a:lnTo>
                  <a:pt x="7117" y="3339"/>
                </a:lnTo>
                <a:lnTo>
                  <a:pt x="7484" y="3265"/>
                </a:lnTo>
                <a:lnTo>
                  <a:pt x="7814" y="3228"/>
                </a:lnTo>
                <a:lnTo>
                  <a:pt x="8181" y="3192"/>
                </a:lnTo>
                <a:close/>
                <a:moveTo>
                  <a:pt x="3962" y="13426"/>
                </a:moveTo>
                <a:lnTo>
                  <a:pt x="4623" y="13536"/>
                </a:lnTo>
                <a:lnTo>
                  <a:pt x="5246" y="13719"/>
                </a:lnTo>
                <a:lnTo>
                  <a:pt x="5943" y="13939"/>
                </a:lnTo>
                <a:lnTo>
                  <a:pt x="6603" y="14196"/>
                </a:lnTo>
                <a:lnTo>
                  <a:pt x="6860" y="14270"/>
                </a:lnTo>
                <a:lnTo>
                  <a:pt x="7154" y="14306"/>
                </a:lnTo>
                <a:lnTo>
                  <a:pt x="7704" y="14380"/>
                </a:lnTo>
                <a:lnTo>
                  <a:pt x="8217" y="14490"/>
                </a:lnTo>
                <a:lnTo>
                  <a:pt x="8474" y="14563"/>
                </a:lnTo>
                <a:lnTo>
                  <a:pt x="8731" y="14636"/>
                </a:lnTo>
                <a:lnTo>
                  <a:pt x="8768" y="14783"/>
                </a:lnTo>
                <a:lnTo>
                  <a:pt x="8841" y="14857"/>
                </a:lnTo>
                <a:lnTo>
                  <a:pt x="8951" y="14893"/>
                </a:lnTo>
                <a:lnTo>
                  <a:pt x="9061" y="14893"/>
                </a:lnTo>
                <a:lnTo>
                  <a:pt x="9061" y="15003"/>
                </a:lnTo>
                <a:lnTo>
                  <a:pt x="9024" y="15150"/>
                </a:lnTo>
                <a:lnTo>
                  <a:pt x="8914" y="15223"/>
                </a:lnTo>
                <a:lnTo>
                  <a:pt x="8768" y="15333"/>
                </a:lnTo>
                <a:lnTo>
                  <a:pt x="8034" y="15040"/>
                </a:lnTo>
                <a:lnTo>
                  <a:pt x="6383" y="14490"/>
                </a:lnTo>
                <a:lnTo>
                  <a:pt x="5576" y="14270"/>
                </a:lnTo>
                <a:lnTo>
                  <a:pt x="4769" y="14086"/>
                </a:lnTo>
                <a:lnTo>
                  <a:pt x="4292" y="14013"/>
                </a:lnTo>
                <a:lnTo>
                  <a:pt x="4072" y="14013"/>
                </a:lnTo>
                <a:lnTo>
                  <a:pt x="3852" y="14050"/>
                </a:lnTo>
                <a:lnTo>
                  <a:pt x="3742" y="14013"/>
                </a:lnTo>
                <a:lnTo>
                  <a:pt x="3669" y="13939"/>
                </a:lnTo>
                <a:lnTo>
                  <a:pt x="3632" y="13829"/>
                </a:lnTo>
                <a:lnTo>
                  <a:pt x="3632" y="13719"/>
                </a:lnTo>
                <a:lnTo>
                  <a:pt x="3632" y="13609"/>
                </a:lnTo>
                <a:lnTo>
                  <a:pt x="3705" y="13536"/>
                </a:lnTo>
                <a:lnTo>
                  <a:pt x="3816" y="13463"/>
                </a:lnTo>
                <a:lnTo>
                  <a:pt x="3926" y="13426"/>
                </a:lnTo>
                <a:close/>
                <a:moveTo>
                  <a:pt x="4256" y="15737"/>
                </a:moveTo>
                <a:lnTo>
                  <a:pt x="4696" y="15847"/>
                </a:lnTo>
                <a:lnTo>
                  <a:pt x="4476" y="16067"/>
                </a:lnTo>
                <a:lnTo>
                  <a:pt x="4292" y="16287"/>
                </a:lnTo>
                <a:lnTo>
                  <a:pt x="4292" y="16250"/>
                </a:lnTo>
                <a:lnTo>
                  <a:pt x="4256" y="16140"/>
                </a:lnTo>
                <a:lnTo>
                  <a:pt x="4256" y="15994"/>
                </a:lnTo>
                <a:lnTo>
                  <a:pt x="4256" y="15737"/>
                </a:lnTo>
                <a:close/>
                <a:moveTo>
                  <a:pt x="4843" y="15920"/>
                </a:moveTo>
                <a:lnTo>
                  <a:pt x="4989" y="15957"/>
                </a:lnTo>
                <a:lnTo>
                  <a:pt x="5136" y="15994"/>
                </a:lnTo>
                <a:lnTo>
                  <a:pt x="4879" y="16140"/>
                </a:lnTo>
                <a:lnTo>
                  <a:pt x="4623" y="16360"/>
                </a:lnTo>
                <a:lnTo>
                  <a:pt x="4623" y="16360"/>
                </a:lnTo>
                <a:lnTo>
                  <a:pt x="4733" y="16140"/>
                </a:lnTo>
                <a:lnTo>
                  <a:pt x="4843" y="15920"/>
                </a:lnTo>
                <a:close/>
                <a:moveTo>
                  <a:pt x="4146" y="14453"/>
                </a:moveTo>
                <a:lnTo>
                  <a:pt x="4659" y="14490"/>
                </a:lnTo>
                <a:lnTo>
                  <a:pt x="5356" y="14673"/>
                </a:lnTo>
                <a:lnTo>
                  <a:pt x="6053" y="14857"/>
                </a:lnTo>
                <a:lnTo>
                  <a:pt x="7410" y="15333"/>
                </a:lnTo>
                <a:lnTo>
                  <a:pt x="8034" y="15553"/>
                </a:lnTo>
                <a:lnTo>
                  <a:pt x="8401" y="15663"/>
                </a:lnTo>
                <a:lnTo>
                  <a:pt x="8694" y="15774"/>
                </a:lnTo>
                <a:lnTo>
                  <a:pt x="8731" y="15847"/>
                </a:lnTo>
                <a:lnTo>
                  <a:pt x="8768" y="15884"/>
                </a:lnTo>
                <a:lnTo>
                  <a:pt x="8841" y="15957"/>
                </a:lnTo>
                <a:lnTo>
                  <a:pt x="8951" y="15957"/>
                </a:lnTo>
                <a:lnTo>
                  <a:pt x="8914" y="16067"/>
                </a:lnTo>
                <a:lnTo>
                  <a:pt x="8841" y="16214"/>
                </a:lnTo>
                <a:lnTo>
                  <a:pt x="8694" y="16397"/>
                </a:lnTo>
                <a:lnTo>
                  <a:pt x="8547" y="16507"/>
                </a:lnTo>
                <a:lnTo>
                  <a:pt x="8401" y="16581"/>
                </a:lnTo>
                <a:lnTo>
                  <a:pt x="7227" y="16140"/>
                </a:lnTo>
                <a:lnTo>
                  <a:pt x="6016" y="15774"/>
                </a:lnTo>
                <a:lnTo>
                  <a:pt x="4733" y="15370"/>
                </a:lnTo>
                <a:lnTo>
                  <a:pt x="4072" y="15223"/>
                </a:lnTo>
                <a:lnTo>
                  <a:pt x="3449" y="15113"/>
                </a:lnTo>
                <a:lnTo>
                  <a:pt x="3449" y="15040"/>
                </a:lnTo>
                <a:lnTo>
                  <a:pt x="3449" y="14857"/>
                </a:lnTo>
                <a:lnTo>
                  <a:pt x="3522" y="14673"/>
                </a:lnTo>
                <a:lnTo>
                  <a:pt x="3632" y="14563"/>
                </a:lnTo>
                <a:lnTo>
                  <a:pt x="3705" y="14490"/>
                </a:lnTo>
                <a:lnTo>
                  <a:pt x="3926" y="14490"/>
                </a:lnTo>
                <a:lnTo>
                  <a:pt x="3962" y="14526"/>
                </a:lnTo>
                <a:lnTo>
                  <a:pt x="3999" y="14526"/>
                </a:lnTo>
                <a:lnTo>
                  <a:pt x="4036" y="14490"/>
                </a:lnTo>
                <a:lnTo>
                  <a:pt x="4146" y="14453"/>
                </a:lnTo>
                <a:close/>
                <a:moveTo>
                  <a:pt x="5503" y="16067"/>
                </a:moveTo>
                <a:lnTo>
                  <a:pt x="5723" y="16140"/>
                </a:lnTo>
                <a:lnTo>
                  <a:pt x="5503" y="16287"/>
                </a:lnTo>
                <a:lnTo>
                  <a:pt x="5246" y="16434"/>
                </a:lnTo>
                <a:lnTo>
                  <a:pt x="5026" y="16617"/>
                </a:lnTo>
                <a:lnTo>
                  <a:pt x="4843" y="16837"/>
                </a:lnTo>
                <a:lnTo>
                  <a:pt x="4659" y="16764"/>
                </a:lnTo>
                <a:lnTo>
                  <a:pt x="4733" y="16691"/>
                </a:lnTo>
                <a:lnTo>
                  <a:pt x="5503" y="16067"/>
                </a:lnTo>
                <a:close/>
                <a:moveTo>
                  <a:pt x="5980" y="16214"/>
                </a:moveTo>
                <a:lnTo>
                  <a:pt x="6200" y="16287"/>
                </a:lnTo>
                <a:lnTo>
                  <a:pt x="6200" y="16324"/>
                </a:lnTo>
                <a:lnTo>
                  <a:pt x="5943" y="16434"/>
                </a:lnTo>
                <a:lnTo>
                  <a:pt x="5723" y="16581"/>
                </a:lnTo>
                <a:lnTo>
                  <a:pt x="5540" y="16727"/>
                </a:lnTo>
                <a:lnTo>
                  <a:pt x="5393" y="16947"/>
                </a:lnTo>
                <a:lnTo>
                  <a:pt x="5246" y="16911"/>
                </a:lnTo>
                <a:lnTo>
                  <a:pt x="5613" y="16544"/>
                </a:lnTo>
                <a:lnTo>
                  <a:pt x="5980" y="16214"/>
                </a:lnTo>
                <a:close/>
                <a:moveTo>
                  <a:pt x="6383" y="16360"/>
                </a:moveTo>
                <a:lnTo>
                  <a:pt x="6897" y="16544"/>
                </a:lnTo>
                <a:lnTo>
                  <a:pt x="6420" y="16801"/>
                </a:lnTo>
                <a:lnTo>
                  <a:pt x="6200" y="16947"/>
                </a:lnTo>
                <a:lnTo>
                  <a:pt x="5980" y="17131"/>
                </a:lnTo>
                <a:lnTo>
                  <a:pt x="5796" y="17057"/>
                </a:lnTo>
                <a:lnTo>
                  <a:pt x="5833" y="16984"/>
                </a:lnTo>
                <a:lnTo>
                  <a:pt x="5833" y="16911"/>
                </a:lnTo>
                <a:lnTo>
                  <a:pt x="5833" y="16874"/>
                </a:lnTo>
                <a:lnTo>
                  <a:pt x="6090" y="16617"/>
                </a:lnTo>
                <a:lnTo>
                  <a:pt x="6383" y="16397"/>
                </a:lnTo>
                <a:lnTo>
                  <a:pt x="6383" y="16360"/>
                </a:lnTo>
                <a:close/>
                <a:moveTo>
                  <a:pt x="7080" y="16581"/>
                </a:moveTo>
                <a:lnTo>
                  <a:pt x="7410" y="16691"/>
                </a:lnTo>
                <a:lnTo>
                  <a:pt x="7154" y="16911"/>
                </a:lnTo>
                <a:lnTo>
                  <a:pt x="6787" y="17314"/>
                </a:lnTo>
                <a:lnTo>
                  <a:pt x="6457" y="17241"/>
                </a:lnTo>
                <a:lnTo>
                  <a:pt x="6493" y="17167"/>
                </a:lnTo>
                <a:lnTo>
                  <a:pt x="6457" y="17131"/>
                </a:lnTo>
                <a:lnTo>
                  <a:pt x="6750" y="16837"/>
                </a:lnTo>
                <a:lnTo>
                  <a:pt x="7080" y="16581"/>
                </a:lnTo>
                <a:close/>
                <a:moveTo>
                  <a:pt x="8034" y="2678"/>
                </a:moveTo>
                <a:lnTo>
                  <a:pt x="7704" y="2715"/>
                </a:lnTo>
                <a:lnTo>
                  <a:pt x="7374" y="2752"/>
                </a:lnTo>
                <a:lnTo>
                  <a:pt x="7044" y="2825"/>
                </a:lnTo>
                <a:lnTo>
                  <a:pt x="6750" y="2898"/>
                </a:lnTo>
                <a:lnTo>
                  <a:pt x="6420" y="3008"/>
                </a:lnTo>
                <a:lnTo>
                  <a:pt x="6126" y="3155"/>
                </a:lnTo>
                <a:lnTo>
                  <a:pt x="5833" y="3302"/>
                </a:lnTo>
                <a:lnTo>
                  <a:pt x="5576" y="3522"/>
                </a:lnTo>
                <a:lnTo>
                  <a:pt x="5026" y="3962"/>
                </a:lnTo>
                <a:lnTo>
                  <a:pt x="4806" y="4219"/>
                </a:lnTo>
                <a:lnTo>
                  <a:pt x="4586" y="4512"/>
                </a:lnTo>
                <a:lnTo>
                  <a:pt x="4366" y="4769"/>
                </a:lnTo>
                <a:lnTo>
                  <a:pt x="4182" y="5099"/>
                </a:lnTo>
                <a:lnTo>
                  <a:pt x="3999" y="5393"/>
                </a:lnTo>
                <a:lnTo>
                  <a:pt x="3852" y="5723"/>
                </a:lnTo>
                <a:lnTo>
                  <a:pt x="3742" y="6163"/>
                </a:lnTo>
                <a:lnTo>
                  <a:pt x="3669" y="6603"/>
                </a:lnTo>
                <a:lnTo>
                  <a:pt x="3632" y="7043"/>
                </a:lnTo>
                <a:lnTo>
                  <a:pt x="3632" y="7520"/>
                </a:lnTo>
                <a:lnTo>
                  <a:pt x="3705" y="7960"/>
                </a:lnTo>
                <a:lnTo>
                  <a:pt x="3779" y="8437"/>
                </a:lnTo>
                <a:lnTo>
                  <a:pt x="3962" y="9318"/>
                </a:lnTo>
                <a:lnTo>
                  <a:pt x="4109" y="10308"/>
                </a:lnTo>
                <a:lnTo>
                  <a:pt x="4182" y="10785"/>
                </a:lnTo>
                <a:lnTo>
                  <a:pt x="4219" y="11262"/>
                </a:lnTo>
                <a:lnTo>
                  <a:pt x="4182" y="11739"/>
                </a:lnTo>
                <a:lnTo>
                  <a:pt x="4109" y="12215"/>
                </a:lnTo>
                <a:lnTo>
                  <a:pt x="3999" y="12619"/>
                </a:lnTo>
                <a:lnTo>
                  <a:pt x="3816" y="13059"/>
                </a:lnTo>
                <a:lnTo>
                  <a:pt x="3595" y="13132"/>
                </a:lnTo>
                <a:lnTo>
                  <a:pt x="3449" y="13279"/>
                </a:lnTo>
                <a:lnTo>
                  <a:pt x="3302" y="13426"/>
                </a:lnTo>
                <a:lnTo>
                  <a:pt x="3229" y="13646"/>
                </a:lnTo>
                <a:lnTo>
                  <a:pt x="3229" y="13829"/>
                </a:lnTo>
                <a:lnTo>
                  <a:pt x="3265" y="13976"/>
                </a:lnTo>
                <a:lnTo>
                  <a:pt x="3339" y="14160"/>
                </a:lnTo>
                <a:lnTo>
                  <a:pt x="3412" y="14270"/>
                </a:lnTo>
                <a:lnTo>
                  <a:pt x="3339" y="14343"/>
                </a:lnTo>
                <a:lnTo>
                  <a:pt x="3265" y="14416"/>
                </a:lnTo>
                <a:lnTo>
                  <a:pt x="3192" y="14526"/>
                </a:lnTo>
                <a:lnTo>
                  <a:pt x="3119" y="14673"/>
                </a:lnTo>
                <a:lnTo>
                  <a:pt x="3082" y="14857"/>
                </a:lnTo>
                <a:lnTo>
                  <a:pt x="3045" y="15040"/>
                </a:lnTo>
                <a:lnTo>
                  <a:pt x="3045" y="15187"/>
                </a:lnTo>
                <a:lnTo>
                  <a:pt x="3082" y="15370"/>
                </a:lnTo>
                <a:lnTo>
                  <a:pt x="3192" y="15480"/>
                </a:lnTo>
                <a:lnTo>
                  <a:pt x="3302" y="15590"/>
                </a:lnTo>
                <a:lnTo>
                  <a:pt x="3412" y="15627"/>
                </a:lnTo>
                <a:lnTo>
                  <a:pt x="3485" y="15590"/>
                </a:lnTo>
                <a:lnTo>
                  <a:pt x="3522" y="15553"/>
                </a:lnTo>
                <a:lnTo>
                  <a:pt x="3559" y="15553"/>
                </a:lnTo>
                <a:lnTo>
                  <a:pt x="4072" y="15700"/>
                </a:lnTo>
                <a:lnTo>
                  <a:pt x="3999" y="15810"/>
                </a:lnTo>
                <a:lnTo>
                  <a:pt x="3926" y="15957"/>
                </a:lnTo>
                <a:lnTo>
                  <a:pt x="3926" y="16140"/>
                </a:lnTo>
                <a:lnTo>
                  <a:pt x="3926" y="16324"/>
                </a:lnTo>
                <a:lnTo>
                  <a:pt x="3999" y="16507"/>
                </a:lnTo>
                <a:lnTo>
                  <a:pt x="4072" y="16654"/>
                </a:lnTo>
                <a:lnTo>
                  <a:pt x="4146" y="16801"/>
                </a:lnTo>
                <a:lnTo>
                  <a:pt x="4292" y="16874"/>
                </a:lnTo>
                <a:lnTo>
                  <a:pt x="4256" y="16947"/>
                </a:lnTo>
                <a:lnTo>
                  <a:pt x="4292" y="17021"/>
                </a:lnTo>
                <a:lnTo>
                  <a:pt x="4329" y="17057"/>
                </a:lnTo>
                <a:lnTo>
                  <a:pt x="4402" y="17094"/>
                </a:lnTo>
                <a:lnTo>
                  <a:pt x="4586" y="17167"/>
                </a:lnTo>
                <a:lnTo>
                  <a:pt x="4806" y="17277"/>
                </a:lnTo>
                <a:lnTo>
                  <a:pt x="5283" y="17388"/>
                </a:lnTo>
                <a:lnTo>
                  <a:pt x="5393" y="17424"/>
                </a:lnTo>
                <a:lnTo>
                  <a:pt x="5576" y="17461"/>
                </a:lnTo>
                <a:lnTo>
                  <a:pt x="6310" y="17681"/>
                </a:lnTo>
                <a:lnTo>
                  <a:pt x="6677" y="17754"/>
                </a:lnTo>
                <a:lnTo>
                  <a:pt x="6860" y="17791"/>
                </a:lnTo>
                <a:lnTo>
                  <a:pt x="7044" y="17754"/>
                </a:lnTo>
                <a:lnTo>
                  <a:pt x="7117" y="17718"/>
                </a:lnTo>
                <a:lnTo>
                  <a:pt x="7154" y="17681"/>
                </a:lnTo>
                <a:lnTo>
                  <a:pt x="7154" y="17608"/>
                </a:lnTo>
                <a:lnTo>
                  <a:pt x="7117" y="17534"/>
                </a:lnTo>
                <a:lnTo>
                  <a:pt x="7447" y="17204"/>
                </a:lnTo>
                <a:lnTo>
                  <a:pt x="7594" y="17021"/>
                </a:lnTo>
                <a:lnTo>
                  <a:pt x="7740" y="16837"/>
                </a:lnTo>
                <a:lnTo>
                  <a:pt x="8327" y="17021"/>
                </a:lnTo>
                <a:lnTo>
                  <a:pt x="8437" y="17021"/>
                </a:lnTo>
                <a:lnTo>
                  <a:pt x="8547" y="16984"/>
                </a:lnTo>
                <a:lnTo>
                  <a:pt x="8731" y="16911"/>
                </a:lnTo>
                <a:lnTo>
                  <a:pt x="8914" y="16764"/>
                </a:lnTo>
                <a:lnTo>
                  <a:pt x="9098" y="16581"/>
                </a:lnTo>
                <a:lnTo>
                  <a:pt x="9208" y="16360"/>
                </a:lnTo>
                <a:lnTo>
                  <a:pt x="9281" y="16140"/>
                </a:lnTo>
                <a:lnTo>
                  <a:pt x="9318" y="15884"/>
                </a:lnTo>
                <a:lnTo>
                  <a:pt x="9281" y="15700"/>
                </a:lnTo>
                <a:lnTo>
                  <a:pt x="9208" y="15590"/>
                </a:lnTo>
                <a:lnTo>
                  <a:pt x="9171" y="15517"/>
                </a:lnTo>
                <a:lnTo>
                  <a:pt x="9244" y="15407"/>
                </a:lnTo>
                <a:lnTo>
                  <a:pt x="9354" y="15260"/>
                </a:lnTo>
                <a:lnTo>
                  <a:pt x="9391" y="15113"/>
                </a:lnTo>
                <a:lnTo>
                  <a:pt x="9428" y="15003"/>
                </a:lnTo>
                <a:lnTo>
                  <a:pt x="9501" y="14930"/>
                </a:lnTo>
                <a:lnTo>
                  <a:pt x="9575" y="14857"/>
                </a:lnTo>
                <a:lnTo>
                  <a:pt x="9575" y="14783"/>
                </a:lnTo>
                <a:lnTo>
                  <a:pt x="9538" y="14673"/>
                </a:lnTo>
                <a:lnTo>
                  <a:pt x="9391" y="14526"/>
                </a:lnTo>
                <a:lnTo>
                  <a:pt x="9244" y="14380"/>
                </a:lnTo>
                <a:lnTo>
                  <a:pt x="9244" y="14050"/>
                </a:lnTo>
                <a:lnTo>
                  <a:pt x="9318" y="13683"/>
                </a:lnTo>
                <a:lnTo>
                  <a:pt x="9428" y="13353"/>
                </a:lnTo>
                <a:lnTo>
                  <a:pt x="9538" y="13059"/>
                </a:lnTo>
                <a:lnTo>
                  <a:pt x="9721" y="12766"/>
                </a:lnTo>
                <a:lnTo>
                  <a:pt x="9905" y="12472"/>
                </a:lnTo>
                <a:lnTo>
                  <a:pt x="10308" y="11885"/>
                </a:lnTo>
                <a:lnTo>
                  <a:pt x="10785" y="11335"/>
                </a:lnTo>
                <a:lnTo>
                  <a:pt x="11299" y="10822"/>
                </a:lnTo>
                <a:lnTo>
                  <a:pt x="11775" y="10308"/>
                </a:lnTo>
                <a:lnTo>
                  <a:pt x="12179" y="9758"/>
                </a:lnTo>
                <a:lnTo>
                  <a:pt x="12362" y="9501"/>
                </a:lnTo>
                <a:lnTo>
                  <a:pt x="12546" y="9208"/>
                </a:lnTo>
                <a:lnTo>
                  <a:pt x="12656" y="8951"/>
                </a:lnTo>
                <a:lnTo>
                  <a:pt x="12803" y="8657"/>
                </a:lnTo>
                <a:lnTo>
                  <a:pt x="12876" y="8364"/>
                </a:lnTo>
                <a:lnTo>
                  <a:pt x="12949" y="8034"/>
                </a:lnTo>
                <a:lnTo>
                  <a:pt x="12986" y="7740"/>
                </a:lnTo>
                <a:lnTo>
                  <a:pt x="13023" y="7447"/>
                </a:lnTo>
                <a:lnTo>
                  <a:pt x="13023" y="6823"/>
                </a:lnTo>
                <a:lnTo>
                  <a:pt x="12913" y="6236"/>
                </a:lnTo>
                <a:lnTo>
                  <a:pt x="12729" y="5613"/>
                </a:lnTo>
                <a:lnTo>
                  <a:pt x="12436" y="5026"/>
                </a:lnTo>
                <a:lnTo>
                  <a:pt x="12252" y="4769"/>
                </a:lnTo>
                <a:lnTo>
                  <a:pt x="12069" y="4476"/>
                </a:lnTo>
                <a:lnTo>
                  <a:pt x="11849" y="4256"/>
                </a:lnTo>
                <a:lnTo>
                  <a:pt x="11629" y="3999"/>
                </a:lnTo>
                <a:lnTo>
                  <a:pt x="11372" y="3815"/>
                </a:lnTo>
                <a:lnTo>
                  <a:pt x="11115" y="3595"/>
                </a:lnTo>
                <a:lnTo>
                  <a:pt x="10565" y="3265"/>
                </a:lnTo>
                <a:lnTo>
                  <a:pt x="9978" y="3008"/>
                </a:lnTo>
                <a:lnTo>
                  <a:pt x="9354" y="2825"/>
                </a:lnTo>
                <a:lnTo>
                  <a:pt x="8694" y="2715"/>
                </a:lnTo>
                <a:lnTo>
                  <a:pt x="8034" y="2678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778" name="Google Shape;778;p16"/>
          <p:cNvSpPr/>
          <p:nvPr/>
        </p:nvSpPr>
        <p:spPr>
          <a:xfrm>
            <a:off x="8817948" y="3439661"/>
            <a:ext cx="414157" cy="507762"/>
          </a:xfrm>
          <a:custGeom>
            <a:avLst/>
            <a:gdLst/>
            <a:ahLst/>
            <a:cxnLst/>
            <a:rect l="l" t="t" r="r" b="b"/>
            <a:pathLst>
              <a:path w="14601" h="17901" extrusionOk="0">
                <a:moveTo>
                  <a:pt x="10492" y="4329"/>
                </a:moveTo>
                <a:lnTo>
                  <a:pt x="10859" y="4769"/>
                </a:lnTo>
                <a:lnTo>
                  <a:pt x="10712" y="4769"/>
                </a:lnTo>
                <a:lnTo>
                  <a:pt x="10712" y="4696"/>
                </a:lnTo>
                <a:lnTo>
                  <a:pt x="10675" y="4622"/>
                </a:lnTo>
                <a:lnTo>
                  <a:pt x="10639" y="4622"/>
                </a:lnTo>
                <a:lnTo>
                  <a:pt x="10602" y="4549"/>
                </a:lnTo>
                <a:lnTo>
                  <a:pt x="10565" y="4512"/>
                </a:lnTo>
                <a:lnTo>
                  <a:pt x="10455" y="4475"/>
                </a:lnTo>
                <a:lnTo>
                  <a:pt x="10345" y="4512"/>
                </a:lnTo>
                <a:lnTo>
                  <a:pt x="10308" y="4549"/>
                </a:lnTo>
                <a:lnTo>
                  <a:pt x="10272" y="4622"/>
                </a:lnTo>
                <a:lnTo>
                  <a:pt x="10272" y="4696"/>
                </a:lnTo>
                <a:lnTo>
                  <a:pt x="10052" y="4622"/>
                </a:lnTo>
                <a:lnTo>
                  <a:pt x="10492" y="4329"/>
                </a:lnTo>
                <a:close/>
                <a:moveTo>
                  <a:pt x="6897" y="3448"/>
                </a:moveTo>
                <a:lnTo>
                  <a:pt x="7044" y="3485"/>
                </a:lnTo>
                <a:lnTo>
                  <a:pt x="7227" y="3522"/>
                </a:lnTo>
                <a:lnTo>
                  <a:pt x="7374" y="3595"/>
                </a:lnTo>
                <a:lnTo>
                  <a:pt x="7484" y="3705"/>
                </a:lnTo>
                <a:lnTo>
                  <a:pt x="7521" y="3815"/>
                </a:lnTo>
                <a:lnTo>
                  <a:pt x="7521" y="3889"/>
                </a:lnTo>
                <a:lnTo>
                  <a:pt x="7484" y="3999"/>
                </a:lnTo>
                <a:lnTo>
                  <a:pt x="7447" y="4109"/>
                </a:lnTo>
                <a:lnTo>
                  <a:pt x="7264" y="4292"/>
                </a:lnTo>
                <a:lnTo>
                  <a:pt x="7154" y="4439"/>
                </a:lnTo>
                <a:lnTo>
                  <a:pt x="6934" y="4732"/>
                </a:lnTo>
                <a:lnTo>
                  <a:pt x="6714" y="4952"/>
                </a:lnTo>
                <a:lnTo>
                  <a:pt x="6494" y="5099"/>
                </a:lnTo>
                <a:lnTo>
                  <a:pt x="6384" y="5136"/>
                </a:lnTo>
                <a:lnTo>
                  <a:pt x="6310" y="5136"/>
                </a:lnTo>
                <a:lnTo>
                  <a:pt x="6237" y="5062"/>
                </a:lnTo>
                <a:lnTo>
                  <a:pt x="6200" y="4989"/>
                </a:lnTo>
                <a:lnTo>
                  <a:pt x="6163" y="4806"/>
                </a:lnTo>
                <a:lnTo>
                  <a:pt x="6163" y="4659"/>
                </a:lnTo>
                <a:lnTo>
                  <a:pt x="6163" y="4145"/>
                </a:lnTo>
                <a:lnTo>
                  <a:pt x="6127" y="3595"/>
                </a:lnTo>
                <a:lnTo>
                  <a:pt x="6273" y="3522"/>
                </a:lnTo>
                <a:lnTo>
                  <a:pt x="6420" y="3485"/>
                </a:lnTo>
                <a:lnTo>
                  <a:pt x="6567" y="3448"/>
                </a:lnTo>
                <a:close/>
                <a:moveTo>
                  <a:pt x="6457" y="3118"/>
                </a:moveTo>
                <a:lnTo>
                  <a:pt x="6237" y="3192"/>
                </a:lnTo>
                <a:lnTo>
                  <a:pt x="6017" y="3265"/>
                </a:lnTo>
                <a:lnTo>
                  <a:pt x="5833" y="3375"/>
                </a:lnTo>
                <a:lnTo>
                  <a:pt x="5723" y="3558"/>
                </a:lnTo>
                <a:lnTo>
                  <a:pt x="5723" y="3632"/>
                </a:lnTo>
                <a:lnTo>
                  <a:pt x="5760" y="3668"/>
                </a:lnTo>
                <a:lnTo>
                  <a:pt x="5797" y="3705"/>
                </a:lnTo>
                <a:lnTo>
                  <a:pt x="5870" y="3705"/>
                </a:lnTo>
                <a:lnTo>
                  <a:pt x="5980" y="3668"/>
                </a:lnTo>
                <a:lnTo>
                  <a:pt x="5943" y="4219"/>
                </a:lnTo>
                <a:lnTo>
                  <a:pt x="5943" y="4769"/>
                </a:lnTo>
                <a:lnTo>
                  <a:pt x="5943" y="4952"/>
                </a:lnTo>
                <a:lnTo>
                  <a:pt x="5980" y="5099"/>
                </a:lnTo>
                <a:lnTo>
                  <a:pt x="6053" y="5209"/>
                </a:lnTo>
                <a:lnTo>
                  <a:pt x="6163" y="5319"/>
                </a:lnTo>
                <a:lnTo>
                  <a:pt x="6237" y="5393"/>
                </a:lnTo>
                <a:lnTo>
                  <a:pt x="6530" y="5393"/>
                </a:lnTo>
                <a:lnTo>
                  <a:pt x="6714" y="5282"/>
                </a:lnTo>
                <a:lnTo>
                  <a:pt x="6897" y="5136"/>
                </a:lnTo>
                <a:lnTo>
                  <a:pt x="7227" y="4806"/>
                </a:lnTo>
                <a:lnTo>
                  <a:pt x="7447" y="4512"/>
                </a:lnTo>
                <a:lnTo>
                  <a:pt x="7594" y="4329"/>
                </a:lnTo>
                <a:lnTo>
                  <a:pt x="7741" y="4182"/>
                </a:lnTo>
                <a:lnTo>
                  <a:pt x="7814" y="3962"/>
                </a:lnTo>
                <a:lnTo>
                  <a:pt x="7851" y="3852"/>
                </a:lnTo>
                <a:lnTo>
                  <a:pt x="7851" y="3742"/>
                </a:lnTo>
                <a:lnTo>
                  <a:pt x="7777" y="3595"/>
                </a:lnTo>
                <a:lnTo>
                  <a:pt x="7667" y="3448"/>
                </a:lnTo>
                <a:lnTo>
                  <a:pt x="7521" y="3302"/>
                </a:lnTo>
                <a:lnTo>
                  <a:pt x="7374" y="3228"/>
                </a:lnTo>
                <a:lnTo>
                  <a:pt x="7190" y="3155"/>
                </a:lnTo>
                <a:lnTo>
                  <a:pt x="6970" y="3118"/>
                </a:lnTo>
                <a:close/>
                <a:moveTo>
                  <a:pt x="2789" y="3522"/>
                </a:moveTo>
                <a:lnTo>
                  <a:pt x="2935" y="3668"/>
                </a:lnTo>
                <a:lnTo>
                  <a:pt x="3082" y="3779"/>
                </a:lnTo>
                <a:lnTo>
                  <a:pt x="3449" y="3925"/>
                </a:lnTo>
                <a:lnTo>
                  <a:pt x="3632" y="3999"/>
                </a:lnTo>
                <a:lnTo>
                  <a:pt x="3669" y="4072"/>
                </a:lnTo>
                <a:lnTo>
                  <a:pt x="3706" y="4145"/>
                </a:lnTo>
                <a:lnTo>
                  <a:pt x="3706" y="4219"/>
                </a:lnTo>
                <a:lnTo>
                  <a:pt x="3742" y="4255"/>
                </a:lnTo>
                <a:lnTo>
                  <a:pt x="3779" y="4292"/>
                </a:lnTo>
                <a:lnTo>
                  <a:pt x="3852" y="4329"/>
                </a:lnTo>
                <a:lnTo>
                  <a:pt x="4036" y="4402"/>
                </a:lnTo>
                <a:lnTo>
                  <a:pt x="4219" y="4475"/>
                </a:lnTo>
                <a:lnTo>
                  <a:pt x="4403" y="4586"/>
                </a:lnTo>
                <a:lnTo>
                  <a:pt x="4549" y="4696"/>
                </a:lnTo>
                <a:lnTo>
                  <a:pt x="4843" y="5026"/>
                </a:lnTo>
                <a:lnTo>
                  <a:pt x="5100" y="5319"/>
                </a:lnTo>
                <a:lnTo>
                  <a:pt x="4770" y="5356"/>
                </a:lnTo>
                <a:lnTo>
                  <a:pt x="4476" y="5356"/>
                </a:lnTo>
                <a:lnTo>
                  <a:pt x="3816" y="5319"/>
                </a:lnTo>
                <a:lnTo>
                  <a:pt x="3486" y="5319"/>
                </a:lnTo>
                <a:lnTo>
                  <a:pt x="3156" y="5393"/>
                </a:lnTo>
                <a:lnTo>
                  <a:pt x="2972" y="5466"/>
                </a:lnTo>
                <a:lnTo>
                  <a:pt x="2789" y="5576"/>
                </a:lnTo>
                <a:lnTo>
                  <a:pt x="2605" y="5649"/>
                </a:lnTo>
                <a:lnTo>
                  <a:pt x="2495" y="5686"/>
                </a:lnTo>
                <a:lnTo>
                  <a:pt x="2349" y="5686"/>
                </a:lnTo>
                <a:lnTo>
                  <a:pt x="2312" y="5723"/>
                </a:lnTo>
                <a:lnTo>
                  <a:pt x="2275" y="5796"/>
                </a:lnTo>
                <a:lnTo>
                  <a:pt x="2275" y="5833"/>
                </a:lnTo>
                <a:lnTo>
                  <a:pt x="2349" y="6676"/>
                </a:lnTo>
                <a:lnTo>
                  <a:pt x="2128" y="6493"/>
                </a:lnTo>
                <a:lnTo>
                  <a:pt x="1908" y="6383"/>
                </a:lnTo>
                <a:lnTo>
                  <a:pt x="1908" y="6126"/>
                </a:lnTo>
                <a:lnTo>
                  <a:pt x="1835" y="5906"/>
                </a:lnTo>
                <a:lnTo>
                  <a:pt x="1725" y="5796"/>
                </a:lnTo>
                <a:lnTo>
                  <a:pt x="1578" y="5723"/>
                </a:lnTo>
                <a:lnTo>
                  <a:pt x="1285" y="5649"/>
                </a:lnTo>
                <a:lnTo>
                  <a:pt x="1101" y="5649"/>
                </a:lnTo>
                <a:lnTo>
                  <a:pt x="918" y="5686"/>
                </a:lnTo>
                <a:lnTo>
                  <a:pt x="918" y="5686"/>
                </a:lnTo>
                <a:lnTo>
                  <a:pt x="1101" y="5356"/>
                </a:lnTo>
                <a:lnTo>
                  <a:pt x="1285" y="5026"/>
                </a:lnTo>
                <a:lnTo>
                  <a:pt x="1468" y="4732"/>
                </a:lnTo>
                <a:lnTo>
                  <a:pt x="1688" y="4439"/>
                </a:lnTo>
                <a:lnTo>
                  <a:pt x="1945" y="4182"/>
                </a:lnTo>
                <a:lnTo>
                  <a:pt x="2202" y="3962"/>
                </a:lnTo>
                <a:lnTo>
                  <a:pt x="2495" y="3742"/>
                </a:lnTo>
                <a:lnTo>
                  <a:pt x="2789" y="3522"/>
                </a:lnTo>
                <a:close/>
                <a:moveTo>
                  <a:pt x="10639" y="7520"/>
                </a:moveTo>
                <a:lnTo>
                  <a:pt x="11042" y="7703"/>
                </a:lnTo>
                <a:lnTo>
                  <a:pt x="11336" y="7850"/>
                </a:lnTo>
                <a:lnTo>
                  <a:pt x="11482" y="7924"/>
                </a:lnTo>
                <a:lnTo>
                  <a:pt x="11629" y="7960"/>
                </a:lnTo>
                <a:lnTo>
                  <a:pt x="11556" y="8254"/>
                </a:lnTo>
                <a:lnTo>
                  <a:pt x="11225" y="8107"/>
                </a:lnTo>
                <a:lnTo>
                  <a:pt x="10895" y="7960"/>
                </a:lnTo>
                <a:lnTo>
                  <a:pt x="10785" y="7887"/>
                </a:lnTo>
                <a:lnTo>
                  <a:pt x="10639" y="7520"/>
                </a:lnTo>
                <a:close/>
                <a:moveTo>
                  <a:pt x="10272" y="8070"/>
                </a:moveTo>
                <a:lnTo>
                  <a:pt x="10382" y="8144"/>
                </a:lnTo>
                <a:lnTo>
                  <a:pt x="10529" y="8217"/>
                </a:lnTo>
                <a:lnTo>
                  <a:pt x="10565" y="8327"/>
                </a:lnTo>
                <a:lnTo>
                  <a:pt x="10602" y="8400"/>
                </a:lnTo>
                <a:lnTo>
                  <a:pt x="10712" y="8437"/>
                </a:lnTo>
                <a:lnTo>
                  <a:pt x="10932" y="8510"/>
                </a:lnTo>
                <a:lnTo>
                  <a:pt x="11042" y="8547"/>
                </a:lnTo>
                <a:lnTo>
                  <a:pt x="11042" y="8584"/>
                </a:lnTo>
                <a:lnTo>
                  <a:pt x="11042" y="8657"/>
                </a:lnTo>
                <a:lnTo>
                  <a:pt x="11079" y="8731"/>
                </a:lnTo>
                <a:lnTo>
                  <a:pt x="11152" y="8804"/>
                </a:lnTo>
                <a:lnTo>
                  <a:pt x="11336" y="8841"/>
                </a:lnTo>
                <a:lnTo>
                  <a:pt x="11152" y="9244"/>
                </a:lnTo>
                <a:lnTo>
                  <a:pt x="11079" y="9171"/>
                </a:lnTo>
                <a:lnTo>
                  <a:pt x="10602" y="8767"/>
                </a:lnTo>
                <a:lnTo>
                  <a:pt x="10602" y="8547"/>
                </a:lnTo>
                <a:lnTo>
                  <a:pt x="10565" y="8364"/>
                </a:lnTo>
                <a:lnTo>
                  <a:pt x="10492" y="8254"/>
                </a:lnTo>
                <a:lnTo>
                  <a:pt x="10345" y="8180"/>
                </a:lnTo>
                <a:lnTo>
                  <a:pt x="10272" y="8070"/>
                </a:lnTo>
                <a:close/>
                <a:moveTo>
                  <a:pt x="9135" y="4806"/>
                </a:moveTo>
                <a:lnTo>
                  <a:pt x="9501" y="4842"/>
                </a:lnTo>
                <a:lnTo>
                  <a:pt x="9575" y="4879"/>
                </a:lnTo>
                <a:lnTo>
                  <a:pt x="9611" y="4842"/>
                </a:lnTo>
                <a:lnTo>
                  <a:pt x="9905" y="4916"/>
                </a:lnTo>
                <a:lnTo>
                  <a:pt x="10198" y="5026"/>
                </a:lnTo>
                <a:lnTo>
                  <a:pt x="10015" y="5246"/>
                </a:lnTo>
                <a:lnTo>
                  <a:pt x="10015" y="5319"/>
                </a:lnTo>
                <a:lnTo>
                  <a:pt x="10052" y="5393"/>
                </a:lnTo>
                <a:lnTo>
                  <a:pt x="10125" y="5429"/>
                </a:lnTo>
                <a:lnTo>
                  <a:pt x="10198" y="5429"/>
                </a:lnTo>
                <a:lnTo>
                  <a:pt x="10418" y="5319"/>
                </a:lnTo>
                <a:lnTo>
                  <a:pt x="10639" y="5246"/>
                </a:lnTo>
                <a:lnTo>
                  <a:pt x="10859" y="5209"/>
                </a:lnTo>
                <a:lnTo>
                  <a:pt x="11115" y="5172"/>
                </a:lnTo>
                <a:lnTo>
                  <a:pt x="11336" y="5613"/>
                </a:lnTo>
                <a:lnTo>
                  <a:pt x="10859" y="5723"/>
                </a:lnTo>
                <a:lnTo>
                  <a:pt x="10602" y="5796"/>
                </a:lnTo>
                <a:lnTo>
                  <a:pt x="10382" y="5906"/>
                </a:lnTo>
                <a:lnTo>
                  <a:pt x="10345" y="5943"/>
                </a:lnTo>
                <a:lnTo>
                  <a:pt x="10345" y="5979"/>
                </a:lnTo>
                <a:lnTo>
                  <a:pt x="10345" y="6016"/>
                </a:lnTo>
                <a:lnTo>
                  <a:pt x="10382" y="6053"/>
                </a:lnTo>
                <a:lnTo>
                  <a:pt x="10639" y="6126"/>
                </a:lnTo>
                <a:lnTo>
                  <a:pt x="10932" y="6126"/>
                </a:lnTo>
                <a:lnTo>
                  <a:pt x="11225" y="6089"/>
                </a:lnTo>
                <a:lnTo>
                  <a:pt x="11482" y="6016"/>
                </a:lnTo>
                <a:lnTo>
                  <a:pt x="11629" y="6566"/>
                </a:lnTo>
                <a:lnTo>
                  <a:pt x="11666" y="6640"/>
                </a:lnTo>
                <a:lnTo>
                  <a:pt x="11666" y="6640"/>
                </a:lnTo>
                <a:lnTo>
                  <a:pt x="11262" y="6530"/>
                </a:lnTo>
                <a:lnTo>
                  <a:pt x="10932" y="6456"/>
                </a:lnTo>
                <a:lnTo>
                  <a:pt x="10749" y="6420"/>
                </a:lnTo>
                <a:lnTo>
                  <a:pt x="10565" y="6456"/>
                </a:lnTo>
                <a:lnTo>
                  <a:pt x="10529" y="6456"/>
                </a:lnTo>
                <a:lnTo>
                  <a:pt x="10565" y="6530"/>
                </a:lnTo>
                <a:lnTo>
                  <a:pt x="10712" y="6640"/>
                </a:lnTo>
                <a:lnTo>
                  <a:pt x="10895" y="6750"/>
                </a:lnTo>
                <a:lnTo>
                  <a:pt x="11336" y="6933"/>
                </a:lnTo>
                <a:lnTo>
                  <a:pt x="11702" y="7043"/>
                </a:lnTo>
                <a:lnTo>
                  <a:pt x="11666" y="7593"/>
                </a:lnTo>
                <a:lnTo>
                  <a:pt x="11482" y="7520"/>
                </a:lnTo>
                <a:lnTo>
                  <a:pt x="11299" y="7447"/>
                </a:lnTo>
                <a:lnTo>
                  <a:pt x="10785" y="7227"/>
                </a:lnTo>
                <a:lnTo>
                  <a:pt x="10529" y="7153"/>
                </a:lnTo>
                <a:lnTo>
                  <a:pt x="10235" y="7117"/>
                </a:lnTo>
                <a:lnTo>
                  <a:pt x="10198" y="7117"/>
                </a:lnTo>
                <a:lnTo>
                  <a:pt x="10198" y="7153"/>
                </a:lnTo>
                <a:lnTo>
                  <a:pt x="10198" y="7190"/>
                </a:lnTo>
                <a:lnTo>
                  <a:pt x="10198" y="7227"/>
                </a:lnTo>
                <a:lnTo>
                  <a:pt x="10492" y="7410"/>
                </a:lnTo>
                <a:lnTo>
                  <a:pt x="10418" y="7447"/>
                </a:lnTo>
                <a:lnTo>
                  <a:pt x="10015" y="7593"/>
                </a:lnTo>
                <a:lnTo>
                  <a:pt x="9905" y="7483"/>
                </a:lnTo>
                <a:lnTo>
                  <a:pt x="9832" y="7447"/>
                </a:lnTo>
                <a:lnTo>
                  <a:pt x="9795" y="7483"/>
                </a:lnTo>
                <a:lnTo>
                  <a:pt x="9758" y="7520"/>
                </a:lnTo>
                <a:lnTo>
                  <a:pt x="9722" y="7557"/>
                </a:lnTo>
                <a:lnTo>
                  <a:pt x="9722" y="7703"/>
                </a:lnTo>
                <a:lnTo>
                  <a:pt x="9685" y="7740"/>
                </a:lnTo>
                <a:lnTo>
                  <a:pt x="9685" y="7813"/>
                </a:lnTo>
                <a:lnTo>
                  <a:pt x="9722" y="7924"/>
                </a:lnTo>
                <a:lnTo>
                  <a:pt x="9942" y="8180"/>
                </a:lnTo>
                <a:lnTo>
                  <a:pt x="9611" y="7960"/>
                </a:lnTo>
                <a:lnTo>
                  <a:pt x="9281" y="7777"/>
                </a:lnTo>
                <a:lnTo>
                  <a:pt x="9245" y="7777"/>
                </a:lnTo>
                <a:lnTo>
                  <a:pt x="9208" y="7813"/>
                </a:lnTo>
                <a:lnTo>
                  <a:pt x="9171" y="7850"/>
                </a:lnTo>
                <a:lnTo>
                  <a:pt x="9171" y="7924"/>
                </a:lnTo>
                <a:lnTo>
                  <a:pt x="9391" y="8180"/>
                </a:lnTo>
                <a:lnTo>
                  <a:pt x="9648" y="8437"/>
                </a:lnTo>
                <a:lnTo>
                  <a:pt x="10162" y="8877"/>
                </a:lnTo>
                <a:lnTo>
                  <a:pt x="10235" y="8951"/>
                </a:lnTo>
                <a:lnTo>
                  <a:pt x="10162" y="9134"/>
                </a:lnTo>
                <a:lnTo>
                  <a:pt x="10052" y="9317"/>
                </a:lnTo>
                <a:lnTo>
                  <a:pt x="9905" y="9391"/>
                </a:lnTo>
                <a:lnTo>
                  <a:pt x="9832" y="9354"/>
                </a:lnTo>
                <a:lnTo>
                  <a:pt x="9428" y="9097"/>
                </a:lnTo>
                <a:lnTo>
                  <a:pt x="9318" y="8914"/>
                </a:lnTo>
                <a:lnTo>
                  <a:pt x="9171" y="8694"/>
                </a:lnTo>
                <a:lnTo>
                  <a:pt x="8951" y="8547"/>
                </a:lnTo>
                <a:lnTo>
                  <a:pt x="8768" y="8400"/>
                </a:lnTo>
                <a:lnTo>
                  <a:pt x="8658" y="8290"/>
                </a:lnTo>
                <a:lnTo>
                  <a:pt x="8548" y="8107"/>
                </a:lnTo>
                <a:lnTo>
                  <a:pt x="8511" y="7887"/>
                </a:lnTo>
                <a:lnTo>
                  <a:pt x="8474" y="7887"/>
                </a:lnTo>
                <a:lnTo>
                  <a:pt x="8474" y="7777"/>
                </a:lnTo>
                <a:lnTo>
                  <a:pt x="8438" y="7740"/>
                </a:lnTo>
                <a:lnTo>
                  <a:pt x="8364" y="7740"/>
                </a:lnTo>
                <a:lnTo>
                  <a:pt x="7887" y="7667"/>
                </a:lnTo>
                <a:lnTo>
                  <a:pt x="7374" y="7630"/>
                </a:lnTo>
                <a:lnTo>
                  <a:pt x="7117" y="7630"/>
                </a:lnTo>
                <a:lnTo>
                  <a:pt x="6860" y="7667"/>
                </a:lnTo>
                <a:lnTo>
                  <a:pt x="6640" y="7740"/>
                </a:lnTo>
                <a:lnTo>
                  <a:pt x="6457" y="7887"/>
                </a:lnTo>
                <a:lnTo>
                  <a:pt x="6384" y="7777"/>
                </a:lnTo>
                <a:lnTo>
                  <a:pt x="6347" y="7703"/>
                </a:lnTo>
                <a:lnTo>
                  <a:pt x="6384" y="7630"/>
                </a:lnTo>
                <a:lnTo>
                  <a:pt x="6420" y="7557"/>
                </a:lnTo>
                <a:lnTo>
                  <a:pt x="6604" y="7410"/>
                </a:lnTo>
                <a:lnTo>
                  <a:pt x="6787" y="7337"/>
                </a:lnTo>
                <a:lnTo>
                  <a:pt x="7080" y="7300"/>
                </a:lnTo>
                <a:lnTo>
                  <a:pt x="7374" y="7227"/>
                </a:lnTo>
                <a:lnTo>
                  <a:pt x="7521" y="7153"/>
                </a:lnTo>
                <a:lnTo>
                  <a:pt x="7704" y="7006"/>
                </a:lnTo>
                <a:lnTo>
                  <a:pt x="7741" y="6896"/>
                </a:lnTo>
                <a:lnTo>
                  <a:pt x="7777" y="6823"/>
                </a:lnTo>
                <a:lnTo>
                  <a:pt x="7741" y="6750"/>
                </a:lnTo>
                <a:lnTo>
                  <a:pt x="7667" y="6676"/>
                </a:lnTo>
                <a:lnTo>
                  <a:pt x="7594" y="6603"/>
                </a:lnTo>
                <a:lnTo>
                  <a:pt x="7484" y="6603"/>
                </a:lnTo>
                <a:lnTo>
                  <a:pt x="7227" y="6640"/>
                </a:lnTo>
                <a:lnTo>
                  <a:pt x="7007" y="6713"/>
                </a:lnTo>
                <a:lnTo>
                  <a:pt x="6787" y="6786"/>
                </a:lnTo>
                <a:lnTo>
                  <a:pt x="6714" y="6786"/>
                </a:lnTo>
                <a:lnTo>
                  <a:pt x="6640" y="6750"/>
                </a:lnTo>
                <a:lnTo>
                  <a:pt x="6640" y="6676"/>
                </a:lnTo>
                <a:lnTo>
                  <a:pt x="6677" y="6603"/>
                </a:lnTo>
                <a:lnTo>
                  <a:pt x="6750" y="6456"/>
                </a:lnTo>
                <a:lnTo>
                  <a:pt x="6824" y="6346"/>
                </a:lnTo>
                <a:lnTo>
                  <a:pt x="7080" y="6199"/>
                </a:lnTo>
                <a:lnTo>
                  <a:pt x="7337" y="6016"/>
                </a:lnTo>
                <a:lnTo>
                  <a:pt x="7704" y="5759"/>
                </a:lnTo>
                <a:lnTo>
                  <a:pt x="8108" y="5466"/>
                </a:lnTo>
                <a:lnTo>
                  <a:pt x="8181" y="5539"/>
                </a:lnTo>
                <a:lnTo>
                  <a:pt x="8218" y="5539"/>
                </a:lnTo>
                <a:lnTo>
                  <a:pt x="8254" y="5503"/>
                </a:lnTo>
                <a:lnTo>
                  <a:pt x="8511" y="5172"/>
                </a:lnTo>
                <a:lnTo>
                  <a:pt x="8731" y="4806"/>
                </a:lnTo>
                <a:close/>
                <a:moveTo>
                  <a:pt x="10492" y="9171"/>
                </a:moveTo>
                <a:lnTo>
                  <a:pt x="10749" y="9391"/>
                </a:lnTo>
                <a:lnTo>
                  <a:pt x="10969" y="9611"/>
                </a:lnTo>
                <a:lnTo>
                  <a:pt x="10675" y="10124"/>
                </a:lnTo>
                <a:lnTo>
                  <a:pt x="10602" y="10198"/>
                </a:lnTo>
                <a:lnTo>
                  <a:pt x="10565" y="10161"/>
                </a:lnTo>
                <a:lnTo>
                  <a:pt x="10529" y="10088"/>
                </a:lnTo>
                <a:lnTo>
                  <a:pt x="10418" y="9941"/>
                </a:lnTo>
                <a:lnTo>
                  <a:pt x="10308" y="9758"/>
                </a:lnTo>
                <a:lnTo>
                  <a:pt x="10162" y="9611"/>
                </a:lnTo>
                <a:lnTo>
                  <a:pt x="10272" y="9501"/>
                </a:lnTo>
                <a:lnTo>
                  <a:pt x="10345" y="9427"/>
                </a:lnTo>
                <a:lnTo>
                  <a:pt x="10492" y="9171"/>
                </a:lnTo>
                <a:close/>
                <a:moveTo>
                  <a:pt x="551" y="7300"/>
                </a:moveTo>
                <a:lnTo>
                  <a:pt x="808" y="7483"/>
                </a:lnTo>
                <a:lnTo>
                  <a:pt x="991" y="7703"/>
                </a:lnTo>
                <a:lnTo>
                  <a:pt x="1211" y="7924"/>
                </a:lnTo>
                <a:lnTo>
                  <a:pt x="1431" y="8144"/>
                </a:lnTo>
                <a:lnTo>
                  <a:pt x="1982" y="8584"/>
                </a:lnTo>
                <a:lnTo>
                  <a:pt x="2238" y="8841"/>
                </a:lnTo>
                <a:lnTo>
                  <a:pt x="2349" y="8987"/>
                </a:lnTo>
                <a:lnTo>
                  <a:pt x="2422" y="9134"/>
                </a:lnTo>
                <a:lnTo>
                  <a:pt x="2202" y="9281"/>
                </a:lnTo>
                <a:lnTo>
                  <a:pt x="2018" y="9464"/>
                </a:lnTo>
                <a:lnTo>
                  <a:pt x="1872" y="9684"/>
                </a:lnTo>
                <a:lnTo>
                  <a:pt x="1762" y="9978"/>
                </a:lnTo>
                <a:lnTo>
                  <a:pt x="1725" y="10344"/>
                </a:lnTo>
                <a:lnTo>
                  <a:pt x="1762" y="10675"/>
                </a:lnTo>
                <a:lnTo>
                  <a:pt x="1908" y="11408"/>
                </a:lnTo>
                <a:lnTo>
                  <a:pt x="1542" y="10968"/>
                </a:lnTo>
                <a:lnTo>
                  <a:pt x="1248" y="10528"/>
                </a:lnTo>
                <a:lnTo>
                  <a:pt x="991" y="10014"/>
                </a:lnTo>
                <a:lnTo>
                  <a:pt x="808" y="9501"/>
                </a:lnTo>
                <a:lnTo>
                  <a:pt x="661" y="8951"/>
                </a:lnTo>
                <a:lnTo>
                  <a:pt x="551" y="8400"/>
                </a:lnTo>
                <a:lnTo>
                  <a:pt x="514" y="7850"/>
                </a:lnTo>
                <a:lnTo>
                  <a:pt x="551" y="7300"/>
                </a:lnTo>
                <a:close/>
                <a:moveTo>
                  <a:pt x="6897" y="8620"/>
                </a:moveTo>
                <a:lnTo>
                  <a:pt x="6934" y="8694"/>
                </a:lnTo>
                <a:lnTo>
                  <a:pt x="7007" y="8731"/>
                </a:lnTo>
                <a:lnTo>
                  <a:pt x="7264" y="8877"/>
                </a:lnTo>
                <a:lnTo>
                  <a:pt x="7484" y="9024"/>
                </a:lnTo>
                <a:lnTo>
                  <a:pt x="7704" y="9207"/>
                </a:lnTo>
                <a:lnTo>
                  <a:pt x="7887" y="9427"/>
                </a:lnTo>
                <a:lnTo>
                  <a:pt x="8034" y="9648"/>
                </a:lnTo>
                <a:lnTo>
                  <a:pt x="8181" y="9904"/>
                </a:lnTo>
                <a:lnTo>
                  <a:pt x="8254" y="10161"/>
                </a:lnTo>
                <a:lnTo>
                  <a:pt x="8254" y="10418"/>
                </a:lnTo>
                <a:lnTo>
                  <a:pt x="8218" y="10638"/>
                </a:lnTo>
                <a:lnTo>
                  <a:pt x="7704" y="10088"/>
                </a:lnTo>
                <a:lnTo>
                  <a:pt x="7154" y="9611"/>
                </a:lnTo>
                <a:lnTo>
                  <a:pt x="7080" y="9611"/>
                </a:lnTo>
                <a:lnTo>
                  <a:pt x="7044" y="9648"/>
                </a:lnTo>
                <a:lnTo>
                  <a:pt x="7080" y="9684"/>
                </a:lnTo>
                <a:lnTo>
                  <a:pt x="7557" y="10344"/>
                </a:lnTo>
                <a:lnTo>
                  <a:pt x="8071" y="10968"/>
                </a:lnTo>
                <a:lnTo>
                  <a:pt x="7887" y="11188"/>
                </a:lnTo>
                <a:lnTo>
                  <a:pt x="7741" y="11408"/>
                </a:lnTo>
                <a:lnTo>
                  <a:pt x="7521" y="11628"/>
                </a:lnTo>
                <a:lnTo>
                  <a:pt x="7227" y="11372"/>
                </a:lnTo>
                <a:lnTo>
                  <a:pt x="6860" y="11005"/>
                </a:lnTo>
                <a:lnTo>
                  <a:pt x="6787" y="10748"/>
                </a:lnTo>
                <a:lnTo>
                  <a:pt x="6750" y="10491"/>
                </a:lnTo>
                <a:lnTo>
                  <a:pt x="6640" y="10234"/>
                </a:lnTo>
                <a:lnTo>
                  <a:pt x="6530" y="9978"/>
                </a:lnTo>
                <a:lnTo>
                  <a:pt x="6457" y="9868"/>
                </a:lnTo>
                <a:lnTo>
                  <a:pt x="6310" y="9868"/>
                </a:lnTo>
                <a:lnTo>
                  <a:pt x="5870" y="10014"/>
                </a:lnTo>
                <a:lnTo>
                  <a:pt x="5650" y="10088"/>
                </a:lnTo>
                <a:lnTo>
                  <a:pt x="5577" y="10088"/>
                </a:lnTo>
                <a:lnTo>
                  <a:pt x="5466" y="10014"/>
                </a:lnTo>
                <a:lnTo>
                  <a:pt x="5210" y="9904"/>
                </a:lnTo>
                <a:lnTo>
                  <a:pt x="5026" y="9758"/>
                </a:lnTo>
                <a:lnTo>
                  <a:pt x="4953" y="9648"/>
                </a:lnTo>
                <a:lnTo>
                  <a:pt x="4880" y="9538"/>
                </a:lnTo>
                <a:lnTo>
                  <a:pt x="4843" y="9427"/>
                </a:lnTo>
                <a:lnTo>
                  <a:pt x="4843" y="9281"/>
                </a:lnTo>
                <a:lnTo>
                  <a:pt x="4880" y="9134"/>
                </a:lnTo>
                <a:lnTo>
                  <a:pt x="4953" y="8987"/>
                </a:lnTo>
                <a:lnTo>
                  <a:pt x="5063" y="8877"/>
                </a:lnTo>
                <a:lnTo>
                  <a:pt x="5210" y="8804"/>
                </a:lnTo>
                <a:lnTo>
                  <a:pt x="5577" y="8694"/>
                </a:lnTo>
                <a:lnTo>
                  <a:pt x="5870" y="8657"/>
                </a:lnTo>
                <a:lnTo>
                  <a:pt x="6384" y="8657"/>
                </a:lnTo>
                <a:lnTo>
                  <a:pt x="6897" y="8620"/>
                </a:lnTo>
                <a:close/>
                <a:moveTo>
                  <a:pt x="8621" y="10088"/>
                </a:moveTo>
                <a:lnTo>
                  <a:pt x="9355" y="10565"/>
                </a:lnTo>
                <a:lnTo>
                  <a:pt x="9501" y="10711"/>
                </a:lnTo>
                <a:lnTo>
                  <a:pt x="9648" y="10858"/>
                </a:lnTo>
                <a:lnTo>
                  <a:pt x="9758" y="11005"/>
                </a:lnTo>
                <a:lnTo>
                  <a:pt x="9868" y="11151"/>
                </a:lnTo>
                <a:lnTo>
                  <a:pt x="9355" y="11628"/>
                </a:lnTo>
                <a:lnTo>
                  <a:pt x="9318" y="11592"/>
                </a:lnTo>
                <a:lnTo>
                  <a:pt x="9208" y="11482"/>
                </a:lnTo>
                <a:lnTo>
                  <a:pt x="9061" y="11408"/>
                </a:lnTo>
                <a:lnTo>
                  <a:pt x="8878" y="11298"/>
                </a:lnTo>
                <a:lnTo>
                  <a:pt x="8768" y="11188"/>
                </a:lnTo>
                <a:lnTo>
                  <a:pt x="8511" y="10931"/>
                </a:lnTo>
                <a:lnTo>
                  <a:pt x="8548" y="10821"/>
                </a:lnTo>
                <a:lnTo>
                  <a:pt x="8621" y="10638"/>
                </a:lnTo>
                <a:lnTo>
                  <a:pt x="8658" y="10455"/>
                </a:lnTo>
                <a:lnTo>
                  <a:pt x="8658" y="10271"/>
                </a:lnTo>
                <a:lnTo>
                  <a:pt x="8621" y="10088"/>
                </a:lnTo>
                <a:close/>
                <a:moveTo>
                  <a:pt x="6860" y="11555"/>
                </a:moveTo>
                <a:lnTo>
                  <a:pt x="7190" y="11885"/>
                </a:lnTo>
                <a:lnTo>
                  <a:pt x="7007" y="11958"/>
                </a:lnTo>
                <a:lnTo>
                  <a:pt x="6897" y="11958"/>
                </a:lnTo>
                <a:lnTo>
                  <a:pt x="6787" y="11922"/>
                </a:lnTo>
                <a:lnTo>
                  <a:pt x="6860" y="11555"/>
                </a:lnTo>
                <a:close/>
                <a:moveTo>
                  <a:pt x="8328" y="11262"/>
                </a:moveTo>
                <a:lnTo>
                  <a:pt x="8474" y="11445"/>
                </a:lnTo>
                <a:lnTo>
                  <a:pt x="8658" y="11628"/>
                </a:lnTo>
                <a:lnTo>
                  <a:pt x="8878" y="11775"/>
                </a:lnTo>
                <a:lnTo>
                  <a:pt x="8988" y="11812"/>
                </a:lnTo>
                <a:lnTo>
                  <a:pt x="9098" y="11848"/>
                </a:lnTo>
                <a:lnTo>
                  <a:pt x="8731" y="12105"/>
                </a:lnTo>
                <a:lnTo>
                  <a:pt x="8328" y="12325"/>
                </a:lnTo>
                <a:lnTo>
                  <a:pt x="8291" y="12289"/>
                </a:lnTo>
                <a:lnTo>
                  <a:pt x="7814" y="11885"/>
                </a:lnTo>
                <a:lnTo>
                  <a:pt x="8071" y="11592"/>
                </a:lnTo>
                <a:lnTo>
                  <a:pt x="8328" y="11262"/>
                </a:lnTo>
                <a:close/>
                <a:moveTo>
                  <a:pt x="6970" y="2678"/>
                </a:moveTo>
                <a:lnTo>
                  <a:pt x="7374" y="2715"/>
                </a:lnTo>
                <a:lnTo>
                  <a:pt x="7777" y="2788"/>
                </a:lnTo>
                <a:lnTo>
                  <a:pt x="8181" y="2898"/>
                </a:lnTo>
                <a:lnTo>
                  <a:pt x="8548" y="3008"/>
                </a:lnTo>
                <a:lnTo>
                  <a:pt x="8915" y="3192"/>
                </a:lnTo>
                <a:lnTo>
                  <a:pt x="9281" y="3375"/>
                </a:lnTo>
                <a:lnTo>
                  <a:pt x="9611" y="3595"/>
                </a:lnTo>
                <a:lnTo>
                  <a:pt x="9501" y="3632"/>
                </a:lnTo>
                <a:lnTo>
                  <a:pt x="9281" y="3815"/>
                </a:lnTo>
                <a:lnTo>
                  <a:pt x="9171" y="3925"/>
                </a:lnTo>
                <a:lnTo>
                  <a:pt x="9061" y="4035"/>
                </a:lnTo>
                <a:lnTo>
                  <a:pt x="9061" y="4072"/>
                </a:lnTo>
                <a:lnTo>
                  <a:pt x="9061" y="4109"/>
                </a:lnTo>
                <a:lnTo>
                  <a:pt x="9135" y="4109"/>
                </a:lnTo>
                <a:lnTo>
                  <a:pt x="9245" y="4072"/>
                </a:lnTo>
                <a:lnTo>
                  <a:pt x="9355" y="4072"/>
                </a:lnTo>
                <a:lnTo>
                  <a:pt x="9685" y="3925"/>
                </a:lnTo>
                <a:lnTo>
                  <a:pt x="9905" y="3815"/>
                </a:lnTo>
                <a:lnTo>
                  <a:pt x="10198" y="4035"/>
                </a:lnTo>
                <a:lnTo>
                  <a:pt x="9905" y="4255"/>
                </a:lnTo>
                <a:lnTo>
                  <a:pt x="9611" y="4512"/>
                </a:lnTo>
                <a:lnTo>
                  <a:pt x="9281" y="4475"/>
                </a:lnTo>
                <a:lnTo>
                  <a:pt x="8731" y="4475"/>
                </a:lnTo>
                <a:lnTo>
                  <a:pt x="8584" y="4512"/>
                </a:lnTo>
                <a:lnTo>
                  <a:pt x="8548" y="4549"/>
                </a:lnTo>
                <a:lnTo>
                  <a:pt x="8511" y="4622"/>
                </a:lnTo>
                <a:lnTo>
                  <a:pt x="8328" y="4989"/>
                </a:lnTo>
                <a:lnTo>
                  <a:pt x="8108" y="5356"/>
                </a:lnTo>
                <a:lnTo>
                  <a:pt x="7851" y="5466"/>
                </a:lnTo>
                <a:lnTo>
                  <a:pt x="7594" y="5613"/>
                </a:lnTo>
                <a:lnTo>
                  <a:pt x="7117" y="5906"/>
                </a:lnTo>
                <a:lnTo>
                  <a:pt x="6714" y="6163"/>
                </a:lnTo>
                <a:lnTo>
                  <a:pt x="6530" y="6310"/>
                </a:lnTo>
                <a:lnTo>
                  <a:pt x="6457" y="6383"/>
                </a:lnTo>
                <a:lnTo>
                  <a:pt x="6420" y="6493"/>
                </a:lnTo>
                <a:lnTo>
                  <a:pt x="6384" y="6676"/>
                </a:lnTo>
                <a:lnTo>
                  <a:pt x="6420" y="6786"/>
                </a:lnTo>
                <a:lnTo>
                  <a:pt x="6457" y="6896"/>
                </a:lnTo>
                <a:lnTo>
                  <a:pt x="6567" y="6970"/>
                </a:lnTo>
                <a:lnTo>
                  <a:pt x="6677" y="6970"/>
                </a:lnTo>
                <a:lnTo>
                  <a:pt x="6824" y="7006"/>
                </a:lnTo>
                <a:lnTo>
                  <a:pt x="7117" y="6933"/>
                </a:lnTo>
                <a:lnTo>
                  <a:pt x="7301" y="6860"/>
                </a:lnTo>
                <a:lnTo>
                  <a:pt x="7447" y="6823"/>
                </a:lnTo>
                <a:lnTo>
                  <a:pt x="7484" y="6860"/>
                </a:lnTo>
                <a:lnTo>
                  <a:pt x="7411" y="6896"/>
                </a:lnTo>
                <a:lnTo>
                  <a:pt x="7227" y="7006"/>
                </a:lnTo>
                <a:lnTo>
                  <a:pt x="6860" y="7080"/>
                </a:lnTo>
                <a:lnTo>
                  <a:pt x="6530" y="7153"/>
                </a:lnTo>
                <a:lnTo>
                  <a:pt x="6347" y="7227"/>
                </a:lnTo>
                <a:lnTo>
                  <a:pt x="6237" y="7337"/>
                </a:lnTo>
                <a:lnTo>
                  <a:pt x="6163" y="7483"/>
                </a:lnTo>
                <a:lnTo>
                  <a:pt x="6127" y="7630"/>
                </a:lnTo>
                <a:lnTo>
                  <a:pt x="6127" y="7777"/>
                </a:lnTo>
                <a:lnTo>
                  <a:pt x="6163" y="7924"/>
                </a:lnTo>
                <a:lnTo>
                  <a:pt x="6237" y="8070"/>
                </a:lnTo>
                <a:lnTo>
                  <a:pt x="6384" y="8180"/>
                </a:lnTo>
                <a:lnTo>
                  <a:pt x="6494" y="8180"/>
                </a:lnTo>
                <a:lnTo>
                  <a:pt x="6567" y="8144"/>
                </a:lnTo>
                <a:lnTo>
                  <a:pt x="6640" y="8070"/>
                </a:lnTo>
                <a:lnTo>
                  <a:pt x="6714" y="7997"/>
                </a:lnTo>
                <a:lnTo>
                  <a:pt x="6897" y="7924"/>
                </a:lnTo>
                <a:lnTo>
                  <a:pt x="7337" y="7924"/>
                </a:lnTo>
                <a:lnTo>
                  <a:pt x="8328" y="7997"/>
                </a:lnTo>
                <a:lnTo>
                  <a:pt x="8328" y="8144"/>
                </a:lnTo>
                <a:lnTo>
                  <a:pt x="8364" y="8327"/>
                </a:lnTo>
                <a:lnTo>
                  <a:pt x="8438" y="8474"/>
                </a:lnTo>
                <a:lnTo>
                  <a:pt x="8548" y="8584"/>
                </a:lnTo>
                <a:lnTo>
                  <a:pt x="8768" y="8767"/>
                </a:lnTo>
                <a:lnTo>
                  <a:pt x="8548" y="8694"/>
                </a:lnTo>
                <a:lnTo>
                  <a:pt x="8328" y="8657"/>
                </a:lnTo>
                <a:lnTo>
                  <a:pt x="8291" y="8657"/>
                </a:lnTo>
                <a:lnTo>
                  <a:pt x="8291" y="8731"/>
                </a:lnTo>
                <a:lnTo>
                  <a:pt x="8511" y="8951"/>
                </a:lnTo>
                <a:lnTo>
                  <a:pt x="8768" y="9171"/>
                </a:lnTo>
                <a:lnTo>
                  <a:pt x="9355" y="9501"/>
                </a:lnTo>
                <a:lnTo>
                  <a:pt x="9428" y="9574"/>
                </a:lnTo>
                <a:lnTo>
                  <a:pt x="9538" y="9648"/>
                </a:lnTo>
                <a:lnTo>
                  <a:pt x="9648" y="9684"/>
                </a:lnTo>
                <a:lnTo>
                  <a:pt x="9795" y="9794"/>
                </a:lnTo>
                <a:lnTo>
                  <a:pt x="9942" y="9941"/>
                </a:lnTo>
                <a:lnTo>
                  <a:pt x="10125" y="10198"/>
                </a:lnTo>
                <a:lnTo>
                  <a:pt x="10272" y="10344"/>
                </a:lnTo>
                <a:lnTo>
                  <a:pt x="10418" y="10491"/>
                </a:lnTo>
                <a:lnTo>
                  <a:pt x="10125" y="10858"/>
                </a:lnTo>
                <a:lnTo>
                  <a:pt x="9978" y="10638"/>
                </a:lnTo>
                <a:lnTo>
                  <a:pt x="9795" y="10455"/>
                </a:lnTo>
                <a:lnTo>
                  <a:pt x="9428" y="10161"/>
                </a:lnTo>
                <a:lnTo>
                  <a:pt x="8988" y="9904"/>
                </a:lnTo>
                <a:lnTo>
                  <a:pt x="8401" y="9501"/>
                </a:lnTo>
                <a:lnTo>
                  <a:pt x="8144" y="9171"/>
                </a:lnTo>
                <a:lnTo>
                  <a:pt x="7851" y="8877"/>
                </a:lnTo>
                <a:lnTo>
                  <a:pt x="7557" y="8657"/>
                </a:lnTo>
                <a:lnTo>
                  <a:pt x="7227" y="8437"/>
                </a:lnTo>
                <a:lnTo>
                  <a:pt x="7190" y="8437"/>
                </a:lnTo>
                <a:lnTo>
                  <a:pt x="7190" y="8400"/>
                </a:lnTo>
                <a:lnTo>
                  <a:pt x="7154" y="8400"/>
                </a:lnTo>
                <a:lnTo>
                  <a:pt x="7044" y="8364"/>
                </a:lnTo>
                <a:lnTo>
                  <a:pt x="6677" y="8327"/>
                </a:lnTo>
                <a:lnTo>
                  <a:pt x="6273" y="8290"/>
                </a:lnTo>
                <a:lnTo>
                  <a:pt x="5870" y="8327"/>
                </a:lnTo>
                <a:lnTo>
                  <a:pt x="5466" y="8364"/>
                </a:lnTo>
                <a:lnTo>
                  <a:pt x="5173" y="8437"/>
                </a:lnTo>
                <a:lnTo>
                  <a:pt x="4990" y="8510"/>
                </a:lnTo>
                <a:lnTo>
                  <a:pt x="4843" y="8620"/>
                </a:lnTo>
                <a:lnTo>
                  <a:pt x="4733" y="8731"/>
                </a:lnTo>
                <a:lnTo>
                  <a:pt x="4623" y="8841"/>
                </a:lnTo>
                <a:lnTo>
                  <a:pt x="4549" y="8987"/>
                </a:lnTo>
                <a:lnTo>
                  <a:pt x="4476" y="9171"/>
                </a:lnTo>
                <a:lnTo>
                  <a:pt x="4476" y="9317"/>
                </a:lnTo>
                <a:lnTo>
                  <a:pt x="4476" y="9464"/>
                </a:lnTo>
                <a:lnTo>
                  <a:pt x="4513" y="9611"/>
                </a:lnTo>
                <a:lnTo>
                  <a:pt x="4549" y="9721"/>
                </a:lnTo>
                <a:lnTo>
                  <a:pt x="4733" y="9978"/>
                </a:lnTo>
                <a:lnTo>
                  <a:pt x="4953" y="10161"/>
                </a:lnTo>
                <a:lnTo>
                  <a:pt x="5246" y="10344"/>
                </a:lnTo>
                <a:lnTo>
                  <a:pt x="5577" y="10491"/>
                </a:lnTo>
                <a:lnTo>
                  <a:pt x="5687" y="10491"/>
                </a:lnTo>
                <a:lnTo>
                  <a:pt x="5797" y="10418"/>
                </a:lnTo>
                <a:lnTo>
                  <a:pt x="6090" y="10308"/>
                </a:lnTo>
                <a:lnTo>
                  <a:pt x="6090" y="10418"/>
                </a:lnTo>
                <a:lnTo>
                  <a:pt x="6090" y="10528"/>
                </a:lnTo>
                <a:lnTo>
                  <a:pt x="6163" y="10785"/>
                </a:lnTo>
                <a:lnTo>
                  <a:pt x="6310" y="10968"/>
                </a:lnTo>
                <a:lnTo>
                  <a:pt x="6494" y="11188"/>
                </a:lnTo>
                <a:lnTo>
                  <a:pt x="6494" y="11592"/>
                </a:lnTo>
                <a:lnTo>
                  <a:pt x="6420" y="11958"/>
                </a:lnTo>
                <a:lnTo>
                  <a:pt x="6384" y="12105"/>
                </a:lnTo>
                <a:lnTo>
                  <a:pt x="6420" y="12142"/>
                </a:lnTo>
                <a:lnTo>
                  <a:pt x="6457" y="12179"/>
                </a:lnTo>
                <a:lnTo>
                  <a:pt x="6714" y="12289"/>
                </a:lnTo>
                <a:lnTo>
                  <a:pt x="6970" y="12325"/>
                </a:lnTo>
                <a:lnTo>
                  <a:pt x="7227" y="12252"/>
                </a:lnTo>
                <a:lnTo>
                  <a:pt x="7447" y="12142"/>
                </a:lnTo>
                <a:lnTo>
                  <a:pt x="7924" y="12509"/>
                </a:lnTo>
                <a:lnTo>
                  <a:pt x="7484" y="12655"/>
                </a:lnTo>
                <a:lnTo>
                  <a:pt x="7044" y="12802"/>
                </a:lnTo>
                <a:lnTo>
                  <a:pt x="6714" y="12876"/>
                </a:lnTo>
                <a:lnTo>
                  <a:pt x="6604" y="12765"/>
                </a:lnTo>
                <a:lnTo>
                  <a:pt x="6494" y="12582"/>
                </a:lnTo>
                <a:lnTo>
                  <a:pt x="6310" y="12289"/>
                </a:lnTo>
                <a:lnTo>
                  <a:pt x="6090" y="12032"/>
                </a:lnTo>
                <a:lnTo>
                  <a:pt x="5870" y="11812"/>
                </a:lnTo>
                <a:lnTo>
                  <a:pt x="5466" y="11372"/>
                </a:lnTo>
                <a:lnTo>
                  <a:pt x="5100" y="10895"/>
                </a:lnTo>
                <a:lnTo>
                  <a:pt x="5063" y="10858"/>
                </a:lnTo>
                <a:lnTo>
                  <a:pt x="4990" y="10858"/>
                </a:lnTo>
                <a:lnTo>
                  <a:pt x="4953" y="10895"/>
                </a:lnTo>
                <a:lnTo>
                  <a:pt x="4953" y="10931"/>
                </a:lnTo>
                <a:lnTo>
                  <a:pt x="4953" y="11151"/>
                </a:lnTo>
                <a:lnTo>
                  <a:pt x="5026" y="11335"/>
                </a:lnTo>
                <a:lnTo>
                  <a:pt x="5100" y="11518"/>
                </a:lnTo>
                <a:lnTo>
                  <a:pt x="5246" y="11702"/>
                </a:lnTo>
                <a:lnTo>
                  <a:pt x="5540" y="12032"/>
                </a:lnTo>
                <a:lnTo>
                  <a:pt x="5833" y="12325"/>
                </a:lnTo>
                <a:lnTo>
                  <a:pt x="6017" y="12582"/>
                </a:lnTo>
                <a:lnTo>
                  <a:pt x="6200" y="12912"/>
                </a:lnTo>
                <a:lnTo>
                  <a:pt x="5650" y="12949"/>
                </a:lnTo>
                <a:lnTo>
                  <a:pt x="5026" y="12362"/>
                </a:lnTo>
                <a:lnTo>
                  <a:pt x="4659" y="11995"/>
                </a:lnTo>
                <a:lnTo>
                  <a:pt x="4513" y="11812"/>
                </a:lnTo>
                <a:lnTo>
                  <a:pt x="4439" y="11555"/>
                </a:lnTo>
                <a:lnTo>
                  <a:pt x="4403" y="11518"/>
                </a:lnTo>
                <a:lnTo>
                  <a:pt x="4329" y="11482"/>
                </a:lnTo>
                <a:lnTo>
                  <a:pt x="4256" y="11482"/>
                </a:lnTo>
                <a:lnTo>
                  <a:pt x="4219" y="11555"/>
                </a:lnTo>
                <a:lnTo>
                  <a:pt x="4219" y="11665"/>
                </a:lnTo>
                <a:lnTo>
                  <a:pt x="4219" y="11812"/>
                </a:lnTo>
                <a:lnTo>
                  <a:pt x="4293" y="12032"/>
                </a:lnTo>
                <a:lnTo>
                  <a:pt x="4403" y="12252"/>
                </a:lnTo>
                <a:lnTo>
                  <a:pt x="4586" y="12435"/>
                </a:lnTo>
                <a:lnTo>
                  <a:pt x="4953" y="12876"/>
                </a:lnTo>
                <a:lnTo>
                  <a:pt x="4880" y="12876"/>
                </a:lnTo>
                <a:lnTo>
                  <a:pt x="4880" y="12839"/>
                </a:lnTo>
                <a:lnTo>
                  <a:pt x="4880" y="12802"/>
                </a:lnTo>
                <a:lnTo>
                  <a:pt x="4843" y="12765"/>
                </a:lnTo>
                <a:lnTo>
                  <a:pt x="4549" y="12692"/>
                </a:lnTo>
                <a:lnTo>
                  <a:pt x="4439" y="12655"/>
                </a:lnTo>
                <a:lnTo>
                  <a:pt x="4366" y="12545"/>
                </a:lnTo>
                <a:lnTo>
                  <a:pt x="4293" y="12362"/>
                </a:lnTo>
                <a:lnTo>
                  <a:pt x="4073" y="11995"/>
                </a:lnTo>
                <a:lnTo>
                  <a:pt x="3926" y="11848"/>
                </a:lnTo>
                <a:lnTo>
                  <a:pt x="3816" y="11738"/>
                </a:lnTo>
                <a:lnTo>
                  <a:pt x="3816" y="11665"/>
                </a:lnTo>
                <a:lnTo>
                  <a:pt x="3816" y="11592"/>
                </a:lnTo>
                <a:lnTo>
                  <a:pt x="3779" y="11555"/>
                </a:lnTo>
                <a:lnTo>
                  <a:pt x="3742" y="11518"/>
                </a:lnTo>
                <a:lnTo>
                  <a:pt x="3669" y="11555"/>
                </a:lnTo>
                <a:lnTo>
                  <a:pt x="3559" y="11628"/>
                </a:lnTo>
                <a:lnTo>
                  <a:pt x="3522" y="11702"/>
                </a:lnTo>
                <a:lnTo>
                  <a:pt x="3522" y="11848"/>
                </a:lnTo>
                <a:lnTo>
                  <a:pt x="3559" y="11958"/>
                </a:lnTo>
                <a:lnTo>
                  <a:pt x="3669" y="12105"/>
                </a:lnTo>
                <a:lnTo>
                  <a:pt x="3779" y="12252"/>
                </a:lnTo>
                <a:lnTo>
                  <a:pt x="3889" y="12435"/>
                </a:lnTo>
                <a:lnTo>
                  <a:pt x="3963" y="12655"/>
                </a:lnTo>
                <a:lnTo>
                  <a:pt x="3963" y="12655"/>
                </a:lnTo>
                <a:lnTo>
                  <a:pt x="3376" y="12435"/>
                </a:lnTo>
                <a:lnTo>
                  <a:pt x="2825" y="12105"/>
                </a:lnTo>
                <a:lnTo>
                  <a:pt x="2789" y="12069"/>
                </a:lnTo>
                <a:lnTo>
                  <a:pt x="2715" y="11958"/>
                </a:lnTo>
                <a:lnTo>
                  <a:pt x="2605" y="11885"/>
                </a:lnTo>
                <a:lnTo>
                  <a:pt x="2349" y="11812"/>
                </a:lnTo>
                <a:lnTo>
                  <a:pt x="2312" y="11738"/>
                </a:lnTo>
                <a:lnTo>
                  <a:pt x="2165" y="11115"/>
                </a:lnTo>
                <a:lnTo>
                  <a:pt x="2092" y="10748"/>
                </a:lnTo>
                <a:lnTo>
                  <a:pt x="2055" y="10381"/>
                </a:lnTo>
                <a:lnTo>
                  <a:pt x="2055" y="10051"/>
                </a:lnTo>
                <a:lnTo>
                  <a:pt x="2092" y="9868"/>
                </a:lnTo>
                <a:lnTo>
                  <a:pt x="2165" y="9758"/>
                </a:lnTo>
                <a:lnTo>
                  <a:pt x="2238" y="9611"/>
                </a:lnTo>
                <a:lnTo>
                  <a:pt x="2349" y="9538"/>
                </a:lnTo>
                <a:lnTo>
                  <a:pt x="2495" y="9464"/>
                </a:lnTo>
                <a:lnTo>
                  <a:pt x="2679" y="9391"/>
                </a:lnTo>
                <a:lnTo>
                  <a:pt x="2715" y="9391"/>
                </a:lnTo>
                <a:lnTo>
                  <a:pt x="2752" y="9354"/>
                </a:lnTo>
                <a:lnTo>
                  <a:pt x="2789" y="9281"/>
                </a:lnTo>
                <a:lnTo>
                  <a:pt x="2789" y="9207"/>
                </a:lnTo>
                <a:lnTo>
                  <a:pt x="2715" y="9024"/>
                </a:lnTo>
                <a:lnTo>
                  <a:pt x="2605" y="8841"/>
                </a:lnTo>
                <a:lnTo>
                  <a:pt x="2495" y="8694"/>
                </a:lnTo>
                <a:lnTo>
                  <a:pt x="2349" y="8510"/>
                </a:lnTo>
                <a:lnTo>
                  <a:pt x="2055" y="8254"/>
                </a:lnTo>
                <a:lnTo>
                  <a:pt x="1725" y="7960"/>
                </a:lnTo>
                <a:lnTo>
                  <a:pt x="1505" y="7813"/>
                </a:lnTo>
                <a:lnTo>
                  <a:pt x="1285" y="7630"/>
                </a:lnTo>
                <a:lnTo>
                  <a:pt x="1175" y="7447"/>
                </a:lnTo>
                <a:lnTo>
                  <a:pt x="991" y="7300"/>
                </a:lnTo>
                <a:lnTo>
                  <a:pt x="771" y="7153"/>
                </a:lnTo>
                <a:lnTo>
                  <a:pt x="551" y="7117"/>
                </a:lnTo>
                <a:lnTo>
                  <a:pt x="661" y="6566"/>
                </a:lnTo>
                <a:lnTo>
                  <a:pt x="771" y="6089"/>
                </a:lnTo>
                <a:lnTo>
                  <a:pt x="808" y="6016"/>
                </a:lnTo>
                <a:lnTo>
                  <a:pt x="955" y="5943"/>
                </a:lnTo>
                <a:lnTo>
                  <a:pt x="1101" y="5906"/>
                </a:lnTo>
                <a:lnTo>
                  <a:pt x="1248" y="5906"/>
                </a:lnTo>
                <a:lnTo>
                  <a:pt x="1395" y="5943"/>
                </a:lnTo>
                <a:lnTo>
                  <a:pt x="1505" y="6016"/>
                </a:lnTo>
                <a:lnTo>
                  <a:pt x="1615" y="6126"/>
                </a:lnTo>
                <a:lnTo>
                  <a:pt x="1652" y="6236"/>
                </a:lnTo>
                <a:lnTo>
                  <a:pt x="1652" y="6420"/>
                </a:lnTo>
                <a:lnTo>
                  <a:pt x="1652" y="6530"/>
                </a:lnTo>
                <a:lnTo>
                  <a:pt x="1688" y="6566"/>
                </a:lnTo>
                <a:lnTo>
                  <a:pt x="1725" y="6566"/>
                </a:lnTo>
                <a:lnTo>
                  <a:pt x="1945" y="6676"/>
                </a:lnTo>
                <a:lnTo>
                  <a:pt x="2128" y="6786"/>
                </a:lnTo>
                <a:lnTo>
                  <a:pt x="2275" y="6970"/>
                </a:lnTo>
                <a:lnTo>
                  <a:pt x="2385" y="7153"/>
                </a:lnTo>
                <a:lnTo>
                  <a:pt x="2459" y="7227"/>
                </a:lnTo>
                <a:lnTo>
                  <a:pt x="2532" y="7227"/>
                </a:lnTo>
                <a:lnTo>
                  <a:pt x="2605" y="7190"/>
                </a:lnTo>
                <a:lnTo>
                  <a:pt x="2642" y="7080"/>
                </a:lnTo>
                <a:lnTo>
                  <a:pt x="2532" y="5943"/>
                </a:lnTo>
                <a:lnTo>
                  <a:pt x="2752" y="5906"/>
                </a:lnTo>
                <a:lnTo>
                  <a:pt x="3009" y="5796"/>
                </a:lnTo>
                <a:lnTo>
                  <a:pt x="3229" y="5723"/>
                </a:lnTo>
                <a:lnTo>
                  <a:pt x="3449" y="5686"/>
                </a:lnTo>
                <a:lnTo>
                  <a:pt x="3669" y="5649"/>
                </a:lnTo>
                <a:lnTo>
                  <a:pt x="3889" y="5686"/>
                </a:lnTo>
                <a:lnTo>
                  <a:pt x="4293" y="5723"/>
                </a:lnTo>
                <a:lnTo>
                  <a:pt x="5100" y="5723"/>
                </a:lnTo>
                <a:lnTo>
                  <a:pt x="5283" y="5649"/>
                </a:lnTo>
                <a:lnTo>
                  <a:pt x="5503" y="5576"/>
                </a:lnTo>
                <a:lnTo>
                  <a:pt x="5577" y="5539"/>
                </a:lnTo>
                <a:lnTo>
                  <a:pt x="5613" y="5466"/>
                </a:lnTo>
                <a:lnTo>
                  <a:pt x="5613" y="5356"/>
                </a:lnTo>
                <a:lnTo>
                  <a:pt x="5577" y="5282"/>
                </a:lnTo>
                <a:lnTo>
                  <a:pt x="5246" y="4916"/>
                </a:lnTo>
                <a:lnTo>
                  <a:pt x="4880" y="4549"/>
                </a:lnTo>
                <a:lnTo>
                  <a:pt x="4696" y="4365"/>
                </a:lnTo>
                <a:lnTo>
                  <a:pt x="4513" y="4219"/>
                </a:lnTo>
                <a:lnTo>
                  <a:pt x="4293" y="4109"/>
                </a:lnTo>
                <a:lnTo>
                  <a:pt x="4036" y="3999"/>
                </a:lnTo>
                <a:lnTo>
                  <a:pt x="3999" y="3889"/>
                </a:lnTo>
                <a:lnTo>
                  <a:pt x="3963" y="3815"/>
                </a:lnTo>
                <a:lnTo>
                  <a:pt x="3852" y="3742"/>
                </a:lnTo>
                <a:lnTo>
                  <a:pt x="3742" y="3668"/>
                </a:lnTo>
                <a:lnTo>
                  <a:pt x="3376" y="3522"/>
                </a:lnTo>
                <a:lnTo>
                  <a:pt x="3192" y="3448"/>
                </a:lnTo>
                <a:lnTo>
                  <a:pt x="2972" y="3412"/>
                </a:lnTo>
                <a:lnTo>
                  <a:pt x="3412" y="3228"/>
                </a:lnTo>
                <a:lnTo>
                  <a:pt x="3816" y="3045"/>
                </a:lnTo>
                <a:lnTo>
                  <a:pt x="4256" y="2935"/>
                </a:lnTo>
                <a:lnTo>
                  <a:pt x="4696" y="2861"/>
                </a:lnTo>
                <a:lnTo>
                  <a:pt x="5136" y="2788"/>
                </a:lnTo>
                <a:lnTo>
                  <a:pt x="6494" y="2788"/>
                </a:lnTo>
                <a:lnTo>
                  <a:pt x="6567" y="2751"/>
                </a:lnTo>
                <a:lnTo>
                  <a:pt x="6567" y="2678"/>
                </a:lnTo>
                <a:close/>
                <a:moveTo>
                  <a:pt x="5100" y="15590"/>
                </a:moveTo>
                <a:lnTo>
                  <a:pt x="5246" y="15627"/>
                </a:lnTo>
                <a:lnTo>
                  <a:pt x="5503" y="15700"/>
                </a:lnTo>
                <a:lnTo>
                  <a:pt x="5393" y="15737"/>
                </a:lnTo>
                <a:lnTo>
                  <a:pt x="5320" y="15810"/>
                </a:lnTo>
                <a:lnTo>
                  <a:pt x="5246" y="15920"/>
                </a:lnTo>
                <a:lnTo>
                  <a:pt x="5246" y="16030"/>
                </a:lnTo>
                <a:lnTo>
                  <a:pt x="5210" y="16177"/>
                </a:lnTo>
                <a:lnTo>
                  <a:pt x="5246" y="16360"/>
                </a:lnTo>
                <a:lnTo>
                  <a:pt x="5246" y="16434"/>
                </a:lnTo>
                <a:lnTo>
                  <a:pt x="5283" y="16507"/>
                </a:lnTo>
                <a:lnTo>
                  <a:pt x="5356" y="16580"/>
                </a:lnTo>
                <a:lnTo>
                  <a:pt x="5430" y="16617"/>
                </a:lnTo>
                <a:lnTo>
                  <a:pt x="5540" y="16617"/>
                </a:lnTo>
                <a:lnTo>
                  <a:pt x="5870" y="16947"/>
                </a:lnTo>
                <a:lnTo>
                  <a:pt x="6237" y="17167"/>
                </a:lnTo>
                <a:lnTo>
                  <a:pt x="6567" y="17351"/>
                </a:lnTo>
                <a:lnTo>
                  <a:pt x="6750" y="17424"/>
                </a:lnTo>
                <a:lnTo>
                  <a:pt x="3449" y="17387"/>
                </a:lnTo>
                <a:lnTo>
                  <a:pt x="3596" y="17314"/>
                </a:lnTo>
                <a:lnTo>
                  <a:pt x="3926" y="17167"/>
                </a:lnTo>
                <a:lnTo>
                  <a:pt x="4256" y="16984"/>
                </a:lnTo>
                <a:lnTo>
                  <a:pt x="4476" y="16837"/>
                </a:lnTo>
                <a:lnTo>
                  <a:pt x="4696" y="16654"/>
                </a:lnTo>
                <a:lnTo>
                  <a:pt x="4770" y="16690"/>
                </a:lnTo>
                <a:lnTo>
                  <a:pt x="4880" y="16690"/>
                </a:lnTo>
                <a:lnTo>
                  <a:pt x="4953" y="16654"/>
                </a:lnTo>
                <a:lnTo>
                  <a:pt x="5026" y="16580"/>
                </a:lnTo>
                <a:lnTo>
                  <a:pt x="5136" y="16397"/>
                </a:lnTo>
                <a:lnTo>
                  <a:pt x="5210" y="16214"/>
                </a:lnTo>
                <a:lnTo>
                  <a:pt x="5173" y="16103"/>
                </a:lnTo>
                <a:lnTo>
                  <a:pt x="5100" y="16030"/>
                </a:lnTo>
                <a:lnTo>
                  <a:pt x="5063" y="15993"/>
                </a:lnTo>
                <a:lnTo>
                  <a:pt x="5100" y="15773"/>
                </a:lnTo>
                <a:lnTo>
                  <a:pt x="5100" y="15590"/>
                </a:lnTo>
                <a:close/>
                <a:moveTo>
                  <a:pt x="9795" y="0"/>
                </a:moveTo>
                <a:lnTo>
                  <a:pt x="9648" y="74"/>
                </a:lnTo>
                <a:lnTo>
                  <a:pt x="9391" y="110"/>
                </a:lnTo>
                <a:lnTo>
                  <a:pt x="9171" y="220"/>
                </a:lnTo>
                <a:lnTo>
                  <a:pt x="9061" y="294"/>
                </a:lnTo>
                <a:lnTo>
                  <a:pt x="8988" y="404"/>
                </a:lnTo>
                <a:lnTo>
                  <a:pt x="8951" y="514"/>
                </a:lnTo>
                <a:lnTo>
                  <a:pt x="8915" y="661"/>
                </a:lnTo>
                <a:lnTo>
                  <a:pt x="8915" y="771"/>
                </a:lnTo>
                <a:lnTo>
                  <a:pt x="8915" y="881"/>
                </a:lnTo>
                <a:lnTo>
                  <a:pt x="8988" y="1027"/>
                </a:lnTo>
                <a:lnTo>
                  <a:pt x="9025" y="1137"/>
                </a:lnTo>
                <a:lnTo>
                  <a:pt x="8254" y="2348"/>
                </a:lnTo>
                <a:lnTo>
                  <a:pt x="7631" y="2201"/>
                </a:lnTo>
                <a:lnTo>
                  <a:pt x="7007" y="2165"/>
                </a:lnTo>
                <a:lnTo>
                  <a:pt x="6384" y="2165"/>
                </a:lnTo>
                <a:lnTo>
                  <a:pt x="5797" y="2238"/>
                </a:lnTo>
                <a:lnTo>
                  <a:pt x="5650" y="2275"/>
                </a:lnTo>
                <a:lnTo>
                  <a:pt x="5577" y="2385"/>
                </a:lnTo>
                <a:lnTo>
                  <a:pt x="5100" y="2348"/>
                </a:lnTo>
                <a:lnTo>
                  <a:pt x="4623" y="2421"/>
                </a:lnTo>
                <a:lnTo>
                  <a:pt x="4109" y="2495"/>
                </a:lnTo>
                <a:lnTo>
                  <a:pt x="3632" y="2641"/>
                </a:lnTo>
                <a:lnTo>
                  <a:pt x="3192" y="2825"/>
                </a:lnTo>
                <a:lnTo>
                  <a:pt x="2715" y="3045"/>
                </a:lnTo>
                <a:lnTo>
                  <a:pt x="2312" y="3302"/>
                </a:lnTo>
                <a:lnTo>
                  <a:pt x="1945" y="3558"/>
                </a:lnTo>
                <a:lnTo>
                  <a:pt x="1505" y="3925"/>
                </a:lnTo>
                <a:lnTo>
                  <a:pt x="1138" y="4365"/>
                </a:lnTo>
                <a:lnTo>
                  <a:pt x="808" y="4806"/>
                </a:lnTo>
                <a:lnTo>
                  <a:pt x="551" y="5282"/>
                </a:lnTo>
                <a:lnTo>
                  <a:pt x="331" y="5796"/>
                </a:lnTo>
                <a:lnTo>
                  <a:pt x="184" y="6346"/>
                </a:lnTo>
                <a:lnTo>
                  <a:pt x="74" y="6896"/>
                </a:lnTo>
                <a:lnTo>
                  <a:pt x="1" y="7447"/>
                </a:lnTo>
                <a:lnTo>
                  <a:pt x="1" y="7997"/>
                </a:lnTo>
                <a:lnTo>
                  <a:pt x="38" y="8547"/>
                </a:lnTo>
                <a:lnTo>
                  <a:pt x="148" y="9097"/>
                </a:lnTo>
                <a:lnTo>
                  <a:pt x="294" y="9648"/>
                </a:lnTo>
                <a:lnTo>
                  <a:pt x="478" y="10161"/>
                </a:lnTo>
                <a:lnTo>
                  <a:pt x="698" y="10638"/>
                </a:lnTo>
                <a:lnTo>
                  <a:pt x="991" y="11115"/>
                </a:lnTo>
                <a:lnTo>
                  <a:pt x="1358" y="11555"/>
                </a:lnTo>
                <a:lnTo>
                  <a:pt x="1725" y="11958"/>
                </a:lnTo>
                <a:lnTo>
                  <a:pt x="2165" y="12325"/>
                </a:lnTo>
                <a:lnTo>
                  <a:pt x="2679" y="12655"/>
                </a:lnTo>
                <a:lnTo>
                  <a:pt x="3156" y="12912"/>
                </a:lnTo>
                <a:lnTo>
                  <a:pt x="3706" y="13132"/>
                </a:lnTo>
                <a:lnTo>
                  <a:pt x="4256" y="13279"/>
                </a:lnTo>
                <a:lnTo>
                  <a:pt x="4806" y="13389"/>
                </a:lnTo>
                <a:lnTo>
                  <a:pt x="5393" y="13462"/>
                </a:lnTo>
                <a:lnTo>
                  <a:pt x="5943" y="13462"/>
                </a:lnTo>
                <a:lnTo>
                  <a:pt x="6494" y="13426"/>
                </a:lnTo>
                <a:lnTo>
                  <a:pt x="7044" y="13352"/>
                </a:lnTo>
                <a:lnTo>
                  <a:pt x="7594" y="13206"/>
                </a:lnTo>
                <a:lnTo>
                  <a:pt x="8108" y="13022"/>
                </a:lnTo>
                <a:lnTo>
                  <a:pt x="8621" y="12802"/>
                </a:lnTo>
                <a:lnTo>
                  <a:pt x="9098" y="12509"/>
                </a:lnTo>
                <a:lnTo>
                  <a:pt x="9538" y="12215"/>
                </a:lnTo>
                <a:lnTo>
                  <a:pt x="10052" y="11775"/>
                </a:lnTo>
                <a:lnTo>
                  <a:pt x="10492" y="11262"/>
                </a:lnTo>
                <a:lnTo>
                  <a:pt x="10932" y="10711"/>
                </a:lnTo>
                <a:lnTo>
                  <a:pt x="11299" y="10161"/>
                </a:lnTo>
                <a:lnTo>
                  <a:pt x="11629" y="9538"/>
                </a:lnTo>
                <a:lnTo>
                  <a:pt x="11886" y="8914"/>
                </a:lnTo>
                <a:lnTo>
                  <a:pt x="12106" y="8290"/>
                </a:lnTo>
                <a:lnTo>
                  <a:pt x="12179" y="7924"/>
                </a:lnTo>
                <a:lnTo>
                  <a:pt x="12216" y="7593"/>
                </a:lnTo>
                <a:lnTo>
                  <a:pt x="12253" y="7080"/>
                </a:lnTo>
                <a:lnTo>
                  <a:pt x="12216" y="6603"/>
                </a:lnTo>
                <a:lnTo>
                  <a:pt x="12106" y="6126"/>
                </a:lnTo>
                <a:lnTo>
                  <a:pt x="11922" y="5649"/>
                </a:lnTo>
                <a:lnTo>
                  <a:pt x="11739" y="5172"/>
                </a:lnTo>
                <a:lnTo>
                  <a:pt x="11482" y="4732"/>
                </a:lnTo>
                <a:lnTo>
                  <a:pt x="11189" y="4329"/>
                </a:lnTo>
                <a:lnTo>
                  <a:pt x="10859" y="3962"/>
                </a:lnTo>
                <a:lnTo>
                  <a:pt x="10822" y="3852"/>
                </a:lnTo>
                <a:lnTo>
                  <a:pt x="10712" y="3815"/>
                </a:lnTo>
                <a:lnTo>
                  <a:pt x="10272" y="3375"/>
                </a:lnTo>
                <a:lnTo>
                  <a:pt x="10162" y="3302"/>
                </a:lnTo>
                <a:lnTo>
                  <a:pt x="9832" y="3082"/>
                </a:lnTo>
                <a:lnTo>
                  <a:pt x="9501" y="2861"/>
                </a:lnTo>
                <a:lnTo>
                  <a:pt x="9135" y="2678"/>
                </a:lnTo>
                <a:lnTo>
                  <a:pt x="8768" y="2531"/>
                </a:lnTo>
                <a:lnTo>
                  <a:pt x="8804" y="2458"/>
                </a:lnTo>
                <a:lnTo>
                  <a:pt x="8841" y="2421"/>
                </a:lnTo>
                <a:lnTo>
                  <a:pt x="8804" y="2348"/>
                </a:lnTo>
                <a:lnTo>
                  <a:pt x="9171" y="1871"/>
                </a:lnTo>
                <a:lnTo>
                  <a:pt x="9501" y="1394"/>
                </a:lnTo>
                <a:lnTo>
                  <a:pt x="9758" y="1394"/>
                </a:lnTo>
                <a:lnTo>
                  <a:pt x="9868" y="1358"/>
                </a:lnTo>
                <a:lnTo>
                  <a:pt x="9978" y="1284"/>
                </a:lnTo>
                <a:lnTo>
                  <a:pt x="10052" y="1211"/>
                </a:lnTo>
                <a:lnTo>
                  <a:pt x="10602" y="1468"/>
                </a:lnTo>
                <a:lnTo>
                  <a:pt x="11079" y="1798"/>
                </a:lnTo>
                <a:lnTo>
                  <a:pt x="11556" y="2128"/>
                </a:lnTo>
                <a:lnTo>
                  <a:pt x="11996" y="2531"/>
                </a:lnTo>
                <a:lnTo>
                  <a:pt x="12399" y="2972"/>
                </a:lnTo>
                <a:lnTo>
                  <a:pt x="12766" y="3412"/>
                </a:lnTo>
                <a:lnTo>
                  <a:pt x="13060" y="3925"/>
                </a:lnTo>
                <a:lnTo>
                  <a:pt x="13353" y="4439"/>
                </a:lnTo>
                <a:lnTo>
                  <a:pt x="13573" y="4989"/>
                </a:lnTo>
                <a:lnTo>
                  <a:pt x="13757" y="5539"/>
                </a:lnTo>
                <a:lnTo>
                  <a:pt x="13903" y="6126"/>
                </a:lnTo>
                <a:lnTo>
                  <a:pt x="14013" y="6713"/>
                </a:lnTo>
                <a:lnTo>
                  <a:pt x="14087" y="7300"/>
                </a:lnTo>
                <a:lnTo>
                  <a:pt x="14087" y="7887"/>
                </a:lnTo>
                <a:lnTo>
                  <a:pt x="14087" y="8510"/>
                </a:lnTo>
                <a:lnTo>
                  <a:pt x="14013" y="9097"/>
                </a:lnTo>
                <a:lnTo>
                  <a:pt x="13867" y="9758"/>
                </a:lnTo>
                <a:lnTo>
                  <a:pt x="13720" y="10381"/>
                </a:lnTo>
                <a:lnTo>
                  <a:pt x="13463" y="11005"/>
                </a:lnTo>
                <a:lnTo>
                  <a:pt x="13206" y="11592"/>
                </a:lnTo>
                <a:lnTo>
                  <a:pt x="12876" y="12179"/>
                </a:lnTo>
                <a:lnTo>
                  <a:pt x="12473" y="12692"/>
                </a:lnTo>
                <a:lnTo>
                  <a:pt x="12069" y="13206"/>
                </a:lnTo>
                <a:lnTo>
                  <a:pt x="11592" y="13683"/>
                </a:lnTo>
                <a:lnTo>
                  <a:pt x="11079" y="14049"/>
                </a:lnTo>
                <a:lnTo>
                  <a:pt x="10565" y="14416"/>
                </a:lnTo>
                <a:lnTo>
                  <a:pt x="9978" y="14710"/>
                </a:lnTo>
                <a:lnTo>
                  <a:pt x="9391" y="14966"/>
                </a:lnTo>
                <a:lnTo>
                  <a:pt x="8804" y="15150"/>
                </a:lnTo>
                <a:lnTo>
                  <a:pt x="8181" y="15260"/>
                </a:lnTo>
                <a:lnTo>
                  <a:pt x="7557" y="15333"/>
                </a:lnTo>
                <a:lnTo>
                  <a:pt x="6897" y="15370"/>
                </a:lnTo>
                <a:lnTo>
                  <a:pt x="6420" y="15333"/>
                </a:lnTo>
                <a:lnTo>
                  <a:pt x="5943" y="15296"/>
                </a:lnTo>
                <a:lnTo>
                  <a:pt x="5466" y="15186"/>
                </a:lnTo>
                <a:lnTo>
                  <a:pt x="5026" y="15076"/>
                </a:lnTo>
                <a:lnTo>
                  <a:pt x="4549" y="14893"/>
                </a:lnTo>
                <a:lnTo>
                  <a:pt x="4109" y="14673"/>
                </a:lnTo>
                <a:lnTo>
                  <a:pt x="3632" y="14453"/>
                </a:lnTo>
                <a:lnTo>
                  <a:pt x="3669" y="14416"/>
                </a:lnTo>
                <a:lnTo>
                  <a:pt x="3706" y="14343"/>
                </a:lnTo>
                <a:lnTo>
                  <a:pt x="3706" y="14269"/>
                </a:lnTo>
                <a:lnTo>
                  <a:pt x="3706" y="14196"/>
                </a:lnTo>
                <a:lnTo>
                  <a:pt x="3669" y="14123"/>
                </a:lnTo>
                <a:lnTo>
                  <a:pt x="3522" y="14013"/>
                </a:lnTo>
                <a:lnTo>
                  <a:pt x="3376" y="13939"/>
                </a:lnTo>
                <a:lnTo>
                  <a:pt x="3229" y="13903"/>
                </a:lnTo>
                <a:lnTo>
                  <a:pt x="3009" y="13903"/>
                </a:lnTo>
                <a:lnTo>
                  <a:pt x="2899" y="13939"/>
                </a:lnTo>
                <a:lnTo>
                  <a:pt x="2752" y="14013"/>
                </a:lnTo>
                <a:lnTo>
                  <a:pt x="2642" y="14123"/>
                </a:lnTo>
                <a:lnTo>
                  <a:pt x="2605" y="14269"/>
                </a:lnTo>
                <a:lnTo>
                  <a:pt x="2605" y="14416"/>
                </a:lnTo>
                <a:lnTo>
                  <a:pt x="2642" y="14563"/>
                </a:lnTo>
                <a:lnTo>
                  <a:pt x="2715" y="14710"/>
                </a:lnTo>
                <a:lnTo>
                  <a:pt x="2825" y="14820"/>
                </a:lnTo>
                <a:lnTo>
                  <a:pt x="2972" y="14856"/>
                </a:lnTo>
                <a:lnTo>
                  <a:pt x="3119" y="14893"/>
                </a:lnTo>
                <a:lnTo>
                  <a:pt x="3266" y="14856"/>
                </a:lnTo>
                <a:lnTo>
                  <a:pt x="3376" y="14746"/>
                </a:lnTo>
                <a:lnTo>
                  <a:pt x="3522" y="14856"/>
                </a:lnTo>
                <a:lnTo>
                  <a:pt x="4036" y="15150"/>
                </a:lnTo>
                <a:lnTo>
                  <a:pt x="4439" y="15333"/>
                </a:lnTo>
                <a:lnTo>
                  <a:pt x="4806" y="15480"/>
                </a:lnTo>
                <a:lnTo>
                  <a:pt x="4770" y="15553"/>
                </a:lnTo>
                <a:lnTo>
                  <a:pt x="4733" y="15590"/>
                </a:lnTo>
                <a:lnTo>
                  <a:pt x="4659" y="15810"/>
                </a:lnTo>
                <a:lnTo>
                  <a:pt x="4623" y="16030"/>
                </a:lnTo>
                <a:lnTo>
                  <a:pt x="4586" y="16470"/>
                </a:lnTo>
                <a:lnTo>
                  <a:pt x="3963" y="16654"/>
                </a:lnTo>
                <a:lnTo>
                  <a:pt x="3376" y="16910"/>
                </a:lnTo>
                <a:lnTo>
                  <a:pt x="2752" y="17167"/>
                </a:lnTo>
                <a:lnTo>
                  <a:pt x="2128" y="17387"/>
                </a:lnTo>
                <a:lnTo>
                  <a:pt x="2055" y="17424"/>
                </a:lnTo>
                <a:lnTo>
                  <a:pt x="2018" y="17497"/>
                </a:lnTo>
                <a:lnTo>
                  <a:pt x="1982" y="17571"/>
                </a:lnTo>
                <a:lnTo>
                  <a:pt x="1982" y="17644"/>
                </a:lnTo>
                <a:lnTo>
                  <a:pt x="2018" y="17717"/>
                </a:lnTo>
                <a:lnTo>
                  <a:pt x="2055" y="17791"/>
                </a:lnTo>
                <a:lnTo>
                  <a:pt x="2128" y="17828"/>
                </a:lnTo>
                <a:lnTo>
                  <a:pt x="2202" y="17864"/>
                </a:lnTo>
                <a:lnTo>
                  <a:pt x="8401" y="17901"/>
                </a:lnTo>
                <a:lnTo>
                  <a:pt x="8474" y="17901"/>
                </a:lnTo>
                <a:lnTo>
                  <a:pt x="8548" y="17864"/>
                </a:lnTo>
                <a:lnTo>
                  <a:pt x="8621" y="17791"/>
                </a:lnTo>
                <a:lnTo>
                  <a:pt x="8621" y="17717"/>
                </a:lnTo>
                <a:lnTo>
                  <a:pt x="8621" y="17644"/>
                </a:lnTo>
                <a:lnTo>
                  <a:pt x="8621" y="17571"/>
                </a:lnTo>
                <a:lnTo>
                  <a:pt x="8584" y="17497"/>
                </a:lnTo>
                <a:lnTo>
                  <a:pt x="8474" y="17424"/>
                </a:lnTo>
                <a:lnTo>
                  <a:pt x="8108" y="17277"/>
                </a:lnTo>
                <a:lnTo>
                  <a:pt x="7667" y="17167"/>
                </a:lnTo>
                <a:lnTo>
                  <a:pt x="7264" y="17057"/>
                </a:lnTo>
                <a:lnTo>
                  <a:pt x="6860" y="16947"/>
                </a:lnTo>
                <a:lnTo>
                  <a:pt x="6494" y="16764"/>
                </a:lnTo>
                <a:lnTo>
                  <a:pt x="6163" y="16544"/>
                </a:lnTo>
                <a:lnTo>
                  <a:pt x="5907" y="16324"/>
                </a:lnTo>
                <a:lnTo>
                  <a:pt x="5797" y="16214"/>
                </a:lnTo>
                <a:lnTo>
                  <a:pt x="5650" y="16140"/>
                </a:lnTo>
                <a:lnTo>
                  <a:pt x="5650" y="16103"/>
                </a:lnTo>
                <a:lnTo>
                  <a:pt x="5687" y="15920"/>
                </a:lnTo>
                <a:lnTo>
                  <a:pt x="5650" y="15737"/>
                </a:lnTo>
                <a:lnTo>
                  <a:pt x="6127" y="15810"/>
                </a:lnTo>
                <a:lnTo>
                  <a:pt x="6640" y="15847"/>
                </a:lnTo>
                <a:lnTo>
                  <a:pt x="7631" y="15847"/>
                </a:lnTo>
                <a:lnTo>
                  <a:pt x="8218" y="15773"/>
                </a:lnTo>
                <a:lnTo>
                  <a:pt x="8841" y="15627"/>
                </a:lnTo>
                <a:lnTo>
                  <a:pt x="9428" y="15480"/>
                </a:lnTo>
                <a:lnTo>
                  <a:pt x="10015" y="15260"/>
                </a:lnTo>
                <a:lnTo>
                  <a:pt x="10565" y="14966"/>
                </a:lnTo>
                <a:lnTo>
                  <a:pt x="11079" y="14673"/>
                </a:lnTo>
                <a:lnTo>
                  <a:pt x="11592" y="14306"/>
                </a:lnTo>
                <a:lnTo>
                  <a:pt x="12069" y="13903"/>
                </a:lnTo>
                <a:lnTo>
                  <a:pt x="12509" y="13462"/>
                </a:lnTo>
                <a:lnTo>
                  <a:pt x="12913" y="12986"/>
                </a:lnTo>
                <a:lnTo>
                  <a:pt x="13280" y="12472"/>
                </a:lnTo>
                <a:lnTo>
                  <a:pt x="13573" y="11922"/>
                </a:lnTo>
                <a:lnTo>
                  <a:pt x="13867" y="11372"/>
                </a:lnTo>
                <a:lnTo>
                  <a:pt x="14087" y="10785"/>
                </a:lnTo>
                <a:lnTo>
                  <a:pt x="14307" y="10198"/>
                </a:lnTo>
                <a:lnTo>
                  <a:pt x="14417" y="9574"/>
                </a:lnTo>
                <a:lnTo>
                  <a:pt x="14527" y="8951"/>
                </a:lnTo>
                <a:lnTo>
                  <a:pt x="14600" y="8327"/>
                </a:lnTo>
                <a:lnTo>
                  <a:pt x="14600" y="7703"/>
                </a:lnTo>
                <a:lnTo>
                  <a:pt x="14564" y="7080"/>
                </a:lnTo>
                <a:lnTo>
                  <a:pt x="14490" y="6456"/>
                </a:lnTo>
                <a:lnTo>
                  <a:pt x="14380" y="5833"/>
                </a:lnTo>
                <a:lnTo>
                  <a:pt x="14197" y="5209"/>
                </a:lnTo>
                <a:lnTo>
                  <a:pt x="13977" y="4622"/>
                </a:lnTo>
                <a:lnTo>
                  <a:pt x="13720" y="3999"/>
                </a:lnTo>
                <a:lnTo>
                  <a:pt x="13353" y="3412"/>
                </a:lnTo>
                <a:lnTo>
                  <a:pt x="12986" y="2861"/>
                </a:lnTo>
                <a:lnTo>
                  <a:pt x="12509" y="2311"/>
                </a:lnTo>
                <a:lnTo>
                  <a:pt x="12032" y="1834"/>
                </a:lnTo>
                <a:lnTo>
                  <a:pt x="11482" y="1394"/>
                </a:lnTo>
                <a:lnTo>
                  <a:pt x="10895" y="1027"/>
                </a:lnTo>
                <a:lnTo>
                  <a:pt x="10602" y="881"/>
                </a:lnTo>
                <a:lnTo>
                  <a:pt x="10272" y="734"/>
                </a:lnTo>
                <a:lnTo>
                  <a:pt x="10308" y="587"/>
                </a:lnTo>
                <a:lnTo>
                  <a:pt x="10308" y="441"/>
                </a:lnTo>
                <a:lnTo>
                  <a:pt x="10272" y="294"/>
                </a:lnTo>
                <a:lnTo>
                  <a:pt x="10198" y="147"/>
                </a:lnTo>
                <a:lnTo>
                  <a:pt x="10088" y="74"/>
                </a:lnTo>
                <a:lnTo>
                  <a:pt x="9942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779" name="Google Shape;779;p16"/>
          <p:cNvSpPr/>
          <p:nvPr/>
        </p:nvSpPr>
        <p:spPr>
          <a:xfrm>
            <a:off x="8742973" y="4166677"/>
            <a:ext cx="495281" cy="340238"/>
          </a:xfrm>
          <a:custGeom>
            <a:avLst/>
            <a:gdLst/>
            <a:ahLst/>
            <a:cxnLst/>
            <a:rect l="l" t="t" r="r" b="b"/>
            <a:pathLst>
              <a:path w="17461" h="11995" extrusionOk="0">
                <a:moveTo>
                  <a:pt x="9758" y="2238"/>
                </a:moveTo>
                <a:lnTo>
                  <a:pt x="9721" y="2274"/>
                </a:lnTo>
                <a:lnTo>
                  <a:pt x="9648" y="2311"/>
                </a:lnTo>
                <a:lnTo>
                  <a:pt x="9611" y="2458"/>
                </a:lnTo>
                <a:lnTo>
                  <a:pt x="9648" y="2568"/>
                </a:lnTo>
                <a:lnTo>
                  <a:pt x="9721" y="2605"/>
                </a:lnTo>
                <a:lnTo>
                  <a:pt x="9758" y="2641"/>
                </a:lnTo>
                <a:lnTo>
                  <a:pt x="9941" y="2641"/>
                </a:lnTo>
                <a:lnTo>
                  <a:pt x="9978" y="2605"/>
                </a:lnTo>
                <a:lnTo>
                  <a:pt x="10051" y="2531"/>
                </a:lnTo>
                <a:lnTo>
                  <a:pt x="10051" y="2458"/>
                </a:lnTo>
                <a:lnTo>
                  <a:pt x="10051" y="2348"/>
                </a:lnTo>
                <a:lnTo>
                  <a:pt x="9978" y="2274"/>
                </a:lnTo>
                <a:lnTo>
                  <a:pt x="9941" y="2238"/>
                </a:lnTo>
                <a:close/>
                <a:moveTo>
                  <a:pt x="9795" y="3191"/>
                </a:moveTo>
                <a:lnTo>
                  <a:pt x="9721" y="3265"/>
                </a:lnTo>
                <a:lnTo>
                  <a:pt x="9684" y="3301"/>
                </a:lnTo>
                <a:lnTo>
                  <a:pt x="9684" y="3375"/>
                </a:lnTo>
                <a:lnTo>
                  <a:pt x="9684" y="3485"/>
                </a:lnTo>
                <a:lnTo>
                  <a:pt x="9758" y="3522"/>
                </a:lnTo>
                <a:lnTo>
                  <a:pt x="9795" y="3558"/>
                </a:lnTo>
                <a:lnTo>
                  <a:pt x="9941" y="3558"/>
                </a:lnTo>
                <a:lnTo>
                  <a:pt x="9978" y="3522"/>
                </a:lnTo>
                <a:lnTo>
                  <a:pt x="10015" y="3485"/>
                </a:lnTo>
                <a:lnTo>
                  <a:pt x="10051" y="3375"/>
                </a:lnTo>
                <a:lnTo>
                  <a:pt x="10015" y="3301"/>
                </a:lnTo>
                <a:lnTo>
                  <a:pt x="9978" y="3228"/>
                </a:lnTo>
                <a:lnTo>
                  <a:pt x="9941" y="3191"/>
                </a:lnTo>
                <a:close/>
                <a:moveTo>
                  <a:pt x="11519" y="3045"/>
                </a:moveTo>
                <a:lnTo>
                  <a:pt x="11409" y="3081"/>
                </a:lnTo>
                <a:lnTo>
                  <a:pt x="11335" y="3118"/>
                </a:lnTo>
                <a:lnTo>
                  <a:pt x="11298" y="3191"/>
                </a:lnTo>
                <a:lnTo>
                  <a:pt x="11262" y="3265"/>
                </a:lnTo>
                <a:lnTo>
                  <a:pt x="11262" y="3338"/>
                </a:lnTo>
                <a:lnTo>
                  <a:pt x="11262" y="3412"/>
                </a:lnTo>
                <a:lnTo>
                  <a:pt x="11298" y="3485"/>
                </a:lnTo>
                <a:lnTo>
                  <a:pt x="11372" y="3522"/>
                </a:lnTo>
                <a:lnTo>
                  <a:pt x="11445" y="3595"/>
                </a:lnTo>
                <a:lnTo>
                  <a:pt x="11592" y="3595"/>
                </a:lnTo>
                <a:lnTo>
                  <a:pt x="11665" y="3522"/>
                </a:lnTo>
                <a:lnTo>
                  <a:pt x="11702" y="3485"/>
                </a:lnTo>
                <a:lnTo>
                  <a:pt x="11739" y="3412"/>
                </a:lnTo>
                <a:lnTo>
                  <a:pt x="11702" y="3265"/>
                </a:lnTo>
                <a:lnTo>
                  <a:pt x="11702" y="3155"/>
                </a:lnTo>
                <a:lnTo>
                  <a:pt x="11629" y="3081"/>
                </a:lnTo>
                <a:lnTo>
                  <a:pt x="11519" y="3045"/>
                </a:lnTo>
                <a:close/>
                <a:moveTo>
                  <a:pt x="15554" y="1541"/>
                </a:moveTo>
                <a:lnTo>
                  <a:pt x="15407" y="1871"/>
                </a:lnTo>
                <a:lnTo>
                  <a:pt x="15187" y="2164"/>
                </a:lnTo>
                <a:lnTo>
                  <a:pt x="14967" y="2458"/>
                </a:lnTo>
                <a:lnTo>
                  <a:pt x="14710" y="2715"/>
                </a:lnTo>
                <a:lnTo>
                  <a:pt x="14416" y="2935"/>
                </a:lnTo>
                <a:lnTo>
                  <a:pt x="14123" y="3155"/>
                </a:lnTo>
                <a:lnTo>
                  <a:pt x="13536" y="3595"/>
                </a:lnTo>
                <a:lnTo>
                  <a:pt x="13279" y="3265"/>
                </a:lnTo>
                <a:lnTo>
                  <a:pt x="12986" y="2971"/>
                </a:lnTo>
                <a:lnTo>
                  <a:pt x="13096" y="2935"/>
                </a:lnTo>
                <a:lnTo>
                  <a:pt x="13683" y="2531"/>
                </a:lnTo>
                <a:lnTo>
                  <a:pt x="14306" y="2164"/>
                </a:lnTo>
                <a:lnTo>
                  <a:pt x="14930" y="1834"/>
                </a:lnTo>
                <a:lnTo>
                  <a:pt x="15554" y="1541"/>
                </a:lnTo>
                <a:close/>
                <a:moveTo>
                  <a:pt x="8914" y="3228"/>
                </a:moveTo>
                <a:lnTo>
                  <a:pt x="8841" y="3301"/>
                </a:lnTo>
                <a:lnTo>
                  <a:pt x="8804" y="3375"/>
                </a:lnTo>
                <a:lnTo>
                  <a:pt x="8804" y="3485"/>
                </a:lnTo>
                <a:lnTo>
                  <a:pt x="8804" y="3558"/>
                </a:lnTo>
                <a:lnTo>
                  <a:pt x="8877" y="3632"/>
                </a:lnTo>
                <a:lnTo>
                  <a:pt x="8951" y="3668"/>
                </a:lnTo>
                <a:lnTo>
                  <a:pt x="9098" y="3668"/>
                </a:lnTo>
                <a:lnTo>
                  <a:pt x="9134" y="3632"/>
                </a:lnTo>
                <a:lnTo>
                  <a:pt x="9208" y="3558"/>
                </a:lnTo>
                <a:lnTo>
                  <a:pt x="9208" y="3485"/>
                </a:lnTo>
                <a:lnTo>
                  <a:pt x="9208" y="3375"/>
                </a:lnTo>
                <a:lnTo>
                  <a:pt x="9171" y="3338"/>
                </a:lnTo>
                <a:lnTo>
                  <a:pt x="9134" y="3265"/>
                </a:lnTo>
                <a:lnTo>
                  <a:pt x="9061" y="3228"/>
                </a:lnTo>
                <a:close/>
                <a:moveTo>
                  <a:pt x="16324" y="1101"/>
                </a:moveTo>
                <a:lnTo>
                  <a:pt x="16140" y="1541"/>
                </a:lnTo>
                <a:lnTo>
                  <a:pt x="15884" y="1944"/>
                </a:lnTo>
                <a:lnTo>
                  <a:pt x="15590" y="2348"/>
                </a:lnTo>
                <a:lnTo>
                  <a:pt x="15297" y="2751"/>
                </a:lnTo>
                <a:lnTo>
                  <a:pt x="14967" y="3081"/>
                </a:lnTo>
                <a:lnTo>
                  <a:pt x="14600" y="3412"/>
                </a:lnTo>
                <a:lnTo>
                  <a:pt x="13829" y="4072"/>
                </a:lnTo>
                <a:lnTo>
                  <a:pt x="13756" y="3925"/>
                </a:lnTo>
                <a:lnTo>
                  <a:pt x="13976" y="3778"/>
                </a:lnTo>
                <a:lnTo>
                  <a:pt x="14343" y="3558"/>
                </a:lnTo>
                <a:lnTo>
                  <a:pt x="14673" y="3301"/>
                </a:lnTo>
                <a:lnTo>
                  <a:pt x="15003" y="3008"/>
                </a:lnTo>
                <a:lnTo>
                  <a:pt x="15297" y="2715"/>
                </a:lnTo>
                <a:lnTo>
                  <a:pt x="15554" y="2384"/>
                </a:lnTo>
                <a:lnTo>
                  <a:pt x="15774" y="2018"/>
                </a:lnTo>
                <a:lnTo>
                  <a:pt x="15957" y="1651"/>
                </a:lnTo>
                <a:lnTo>
                  <a:pt x="16104" y="1211"/>
                </a:lnTo>
                <a:lnTo>
                  <a:pt x="16104" y="1137"/>
                </a:lnTo>
                <a:lnTo>
                  <a:pt x="16324" y="1101"/>
                </a:lnTo>
                <a:close/>
                <a:moveTo>
                  <a:pt x="10528" y="3962"/>
                </a:moveTo>
                <a:lnTo>
                  <a:pt x="10455" y="3998"/>
                </a:lnTo>
                <a:lnTo>
                  <a:pt x="10381" y="4072"/>
                </a:lnTo>
                <a:lnTo>
                  <a:pt x="10381" y="4108"/>
                </a:lnTo>
                <a:lnTo>
                  <a:pt x="10345" y="4219"/>
                </a:lnTo>
                <a:lnTo>
                  <a:pt x="10381" y="4329"/>
                </a:lnTo>
                <a:lnTo>
                  <a:pt x="10455" y="4402"/>
                </a:lnTo>
                <a:lnTo>
                  <a:pt x="10491" y="4439"/>
                </a:lnTo>
                <a:lnTo>
                  <a:pt x="10638" y="4439"/>
                </a:lnTo>
                <a:lnTo>
                  <a:pt x="10748" y="4365"/>
                </a:lnTo>
                <a:lnTo>
                  <a:pt x="10785" y="4292"/>
                </a:lnTo>
                <a:lnTo>
                  <a:pt x="10822" y="4219"/>
                </a:lnTo>
                <a:lnTo>
                  <a:pt x="10785" y="4108"/>
                </a:lnTo>
                <a:lnTo>
                  <a:pt x="10748" y="4072"/>
                </a:lnTo>
                <a:lnTo>
                  <a:pt x="10712" y="3998"/>
                </a:lnTo>
                <a:lnTo>
                  <a:pt x="10675" y="3962"/>
                </a:lnTo>
                <a:close/>
                <a:moveTo>
                  <a:pt x="16434" y="477"/>
                </a:moveTo>
                <a:lnTo>
                  <a:pt x="16617" y="514"/>
                </a:lnTo>
                <a:lnTo>
                  <a:pt x="16764" y="587"/>
                </a:lnTo>
                <a:lnTo>
                  <a:pt x="16837" y="734"/>
                </a:lnTo>
                <a:lnTo>
                  <a:pt x="16911" y="880"/>
                </a:lnTo>
                <a:lnTo>
                  <a:pt x="16947" y="1064"/>
                </a:lnTo>
                <a:lnTo>
                  <a:pt x="16947" y="1247"/>
                </a:lnTo>
                <a:lnTo>
                  <a:pt x="16911" y="1541"/>
                </a:lnTo>
                <a:lnTo>
                  <a:pt x="16764" y="1871"/>
                </a:lnTo>
                <a:lnTo>
                  <a:pt x="16544" y="2128"/>
                </a:lnTo>
                <a:lnTo>
                  <a:pt x="16104" y="2641"/>
                </a:lnTo>
                <a:lnTo>
                  <a:pt x="15077" y="3668"/>
                </a:lnTo>
                <a:lnTo>
                  <a:pt x="14086" y="4549"/>
                </a:lnTo>
                <a:lnTo>
                  <a:pt x="14013" y="4402"/>
                </a:lnTo>
                <a:lnTo>
                  <a:pt x="14123" y="4329"/>
                </a:lnTo>
                <a:lnTo>
                  <a:pt x="14967" y="3632"/>
                </a:lnTo>
                <a:lnTo>
                  <a:pt x="15370" y="3228"/>
                </a:lnTo>
                <a:lnTo>
                  <a:pt x="15737" y="2825"/>
                </a:lnTo>
                <a:lnTo>
                  <a:pt x="16067" y="2384"/>
                </a:lnTo>
                <a:lnTo>
                  <a:pt x="16361" y="1908"/>
                </a:lnTo>
                <a:lnTo>
                  <a:pt x="16617" y="1431"/>
                </a:lnTo>
                <a:lnTo>
                  <a:pt x="16764" y="880"/>
                </a:lnTo>
                <a:lnTo>
                  <a:pt x="16764" y="770"/>
                </a:lnTo>
                <a:lnTo>
                  <a:pt x="16727" y="697"/>
                </a:lnTo>
                <a:lnTo>
                  <a:pt x="16654" y="660"/>
                </a:lnTo>
                <a:lnTo>
                  <a:pt x="16544" y="660"/>
                </a:lnTo>
                <a:lnTo>
                  <a:pt x="15920" y="770"/>
                </a:lnTo>
                <a:lnTo>
                  <a:pt x="15333" y="954"/>
                </a:lnTo>
                <a:lnTo>
                  <a:pt x="15333" y="954"/>
                </a:lnTo>
                <a:lnTo>
                  <a:pt x="15590" y="807"/>
                </a:lnTo>
                <a:lnTo>
                  <a:pt x="15884" y="660"/>
                </a:lnTo>
                <a:lnTo>
                  <a:pt x="16177" y="550"/>
                </a:lnTo>
                <a:lnTo>
                  <a:pt x="16434" y="477"/>
                </a:lnTo>
                <a:close/>
                <a:moveTo>
                  <a:pt x="9354" y="4182"/>
                </a:moveTo>
                <a:lnTo>
                  <a:pt x="9208" y="4255"/>
                </a:lnTo>
                <a:lnTo>
                  <a:pt x="9134" y="4365"/>
                </a:lnTo>
                <a:lnTo>
                  <a:pt x="9134" y="4439"/>
                </a:lnTo>
                <a:lnTo>
                  <a:pt x="9171" y="4512"/>
                </a:lnTo>
                <a:lnTo>
                  <a:pt x="9208" y="4585"/>
                </a:lnTo>
                <a:lnTo>
                  <a:pt x="9281" y="4622"/>
                </a:lnTo>
                <a:lnTo>
                  <a:pt x="9428" y="4622"/>
                </a:lnTo>
                <a:lnTo>
                  <a:pt x="9538" y="4585"/>
                </a:lnTo>
                <a:lnTo>
                  <a:pt x="9611" y="4475"/>
                </a:lnTo>
                <a:lnTo>
                  <a:pt x="9648" y="4402"/>
                </a:lnTo>
                <a:lnTo>
                  <a:pt x="9648" y="4292"/>
                </a:lnTo>
                <a:lnTo>
                  <a:pt x="9611" y="4255"/>
                </a:lnTo>
                <a:lnTo>
                  <a:pt x="9538" y="4182"/>
                </a:lnTo>
                <a:close/>
                <a:moveTo>
                  <a:pt x="13243" y="6566"/>
                </a:moveTo>
                <a:lnTo>
                  <a:pt x="13169" y="6639"/>
                </a:lnTo>
                <a:lnTo>
                  <a:pt x="13133" y="6713"/>
                </a:lnTo>
                <a:lnTo>
                  <a:pt x="13133" y="6860"/>
                </a:lnTo>
                <a:lnTo>
                  <a:pt x="13133" y="6933"/>
                </a:lnTo>
                <a:lnTo>
                  <a:pt x="13206" y="6970"/>
                </a:lnTo>
                <a:lnTo>
                  <a:pt x="13316" y="7006"/>
                </a:lnTo>
                <a:lnTo>
                  <a:pt x="13463" y="6970"/>
                </a:lnTo>
                <a:lnTo>
                  <a:pt x="13536" y="6933"/>
                </a:lnTo>
                <a:lnTo>
                  <a:pt x="13536" y="6860"/>
                </a:lnTo>
                <a:lnTo>
                  <a:pt x="13573" y="6750"/>
                </a:lnTo>
                <a:lnTo>
                  <a:pt x="13536" y="6676"/>
                </a:lnTo>
                <a:lnTo>
                  <a:pt x="13463" y="6603"/>
                </a:lnTo>
                <a:lnTo>
                  <a:pt x="13316" y="6566"/>
                </a:lnTo>
                <a:close/>
                <a:moveTo>
                  <a:pt x="12216" y="7300"/>
                </a:moveTo>
                <a:lnTo>
                  <a:pt x="12105" y="7336"/>
                </a:lnTo>
                <a:lnTo>
                  <a:pt x="12032" y="7410"/>
                </a:lnTo>
                <a:lnTo>
                  <a:pt x="11995" y="7520"/>
                </a:lnTo>
                <a:lnTo>
                  <a:pt x="11995" y="7630"/>
                </a:lnTo>
                <a:lnTo>
                  <a:pt x="12032" y="7703"/>
                </a:lnTo>
                <a:lnTo>
                  <a:pt x="12105" y="7777"/>
                </a:lnTo>
                <a:lnTo>
                  <a:pt x="12216" y="7777"/>
                </a:lnTo>
                <a:lnTo>
                  <a:pt x="12289" y="7740"/>
                </a:lnTo>
                <a:lnTo>
                  <a:pt x="12362" y="7703"/>
                </a:lnTo>
                <a:lnTo>
                  <a:pt x="12436" y="7630"/>
                </a:lnTo>
                <a:lnTo>
                  <a:pt x="12436" y="7520"/>
                </a:lnTo>
                <a:lnTo>
                  <a:pt x="12436" y="7410"/>
                </a:lnTo>
                <a:lnTo>
                  <a:pt x="12326" y="7336"/>
                </a:lnTo>
                <a:lnTo>
                  <a:pt x="12216" y="7300"/>
                </a:lnTo>
                <a:close/>
                <a:moveTo>
                  <a:pt x="12729" y="8033"/>
                </a:moveTo>
                <a:lnTo>
                  <a:pt x="12656" y="8107"/>
                </a:lnTo>
                <a:lnTo>
                  <a:pt x="12656" y="8143"/>
                </a:lnTo>
                <a:lnTo>
                  <a:pt x="12619" y="8253"/>
                </a:lnTo>
                <a:lnTo>
                  <a:pt x="12619" y="8400"/>
                </a:lnTo>
                <a:lnTo>
                  <a:pt x="12656" y="8437"/>
                </a:lnTo>
                <a:lnTo>
                  <a:pt x="12692" y="8474"/>
                </a:lnTo>
                <a:lnTo>
                  <a:pt x="12729" y="8474"/>
                </a:lnTo>
                <a:lnTo>
                  <a:pt x="12802" y="8510"/>
                </a:lnTo>
                <a:lnTo>
                  <a:pt x="12912" y="8474"/>
                </a:lnTo>
                <a:lnTo>
                  <a:pt x="12986" y="8437"/>
                </a:lnTo>
                <a:lnTo>
                  <a:pt x="13022" y="8400"/>
                </a:lnTo>
                <a:lnTo>
                  <a:pt x="13022" y="8253"/>
                </a:lnTo>
                <a:lnTo>
                  <a:pt x="13022" y="8180"/>
                </a:lnTo>
                <a:lnTo>
                  <a:pt x="12949" y="8107"/>
                </a:lnTo>
                <a:lnTo>
                  <a:pt x="12912" y="8033"/>
                </a:lnTo>
                <a:close/>
                <a:moveTo>
                  <a:pt x="10051" y="2128"/>
                </a:moveTo>
                <a:lnTo>
                  <a:pt x="10455" y="2164"/>
                </a:lnTo>
                <a:lnTo>
                  <a:pt x="10858" y="2238"/>
                </a:lnTo>
                <a:lnTo>
                  <a:pt x="11262" y="2348"/>
                </a:lnTo>
                <a:lnTo>
                  <a:pt x="11225" y="2458"/>
                </a:lnTo>
                <a:lnTo>
                  <a:pt x="11262" y="2568"/>
                </a:lnTo>
                <a:lnTo>
                  <a:pt x="11335" y="2641"/>
                </a:lnTo>
                <a:lnTo>
                  <a:pt x="11445" y="2715"/>
                </a:lnTo>
                <a:lnTo>
                  <a:pt x="11629" y="2715"/>
                </a:lnTo>
                <a:lnTo>
                  <a:pt x="11775" y="2788"/>
                </a:lnTo>
                <a:lnTo>
                  <a:pt x="12105" y="2935"/>
                </a:lnTo>
                <a:lnTo>
                  <a:pt x="12179" y="2971"/>
                </a:lnTo>
                <a:lnTo>
                  <a:pt x="12252" y="3008"/>
                </a:lnTo>
                <a:lnTo>
                  <a:pt x="12472" y="3191"/>
                </a:lnTo>
                <a:lnTo>
                  <a:pt x="12692" y="3412"/>
                </a:lnTo>
                <a:lnTo>
                  <a:pt x="13096" y="3852"/>
                </a:lnTo>
                <a:lnTo>
                  <a:pt x="11482" y="4842"/>
                </a:lnTo>
                <a:lnTo>
                  <a:pt x="9868" y="5796"/>
                </a:lnTo>
                <a:lnTo>
                  <a:pt x="6090" y="8070"/>
                </a:lnTo>
                <a:lnTo>
                  <a:pt x="5209" y="8620"/>
                </a:lnTo>
                <a:lnTo>
                  <a:pt x="5356" y="8327"/>
                </a:lnTo>
                <a:lnTo>
                  <a:pt x="5649" y="7960"/>
                </a:lnTo>
                <a:lnTo>
                  <a:pt x="5943" y="7557"/>
                </a:lnTo>
                <a:lnTo>
                  <a:pt x="5906" y="7483"/>
                </a:lnTo>
                <a:lnTo>
                  <a:pt x="5870" y="7483"/>
                </a:lnTo>
                <a:lnTo>
                  <a:pt x="5686" y="7593"/>
                </a:lnTo>
                <a:lnTo>
                  <a:pt x="5539" y="7740"/>
                </a:lnTo>
                <a:lnTo>
                  <a:pt x="5209" y="8070"/>
                </a:lnTo>
                <a:lnTo>
                  <a:pt x="4989" y="8437"/>
                </a:lnTo>
                <a:lnTo>
                  <a:pt x="4769" y="8840"/>
                </a:lnTo>
                <a:lnTo>
                  <a:pt x="4732" y="8877"/>
                </a:lnTo>
                <a:lnTo>
                  <a:pt x="4622" y="8584"/>
                </a:lnTo>
                <a:lnTo>
                  <a:pt x="4916" y="8107"/>
                </a:lnTo>
                <a:lnTo>
                  <a:pt x="5283" y="7630"/>
                </a:lnTo>
                <a:lnTo>
                  <a:pt x="5649" y="7190"/>
                </a:lnTo>
                <a:lnTo>
                  <a:pt x="6016" y="6786"/>
                </a:lnTo>
                <a:lnTo>
                  <a:pt x="6016" y="6750"/>
                </a:lnTo>
                <a:lnTo>
                  <a:pt x="6016" y="6713"/>
                </a:lnTo>
                <a:lnTo>
                  <a:pt x="5943" y="6713"/>
                </a:lnTo>
                <a:lnTo>
                  <a:pt x="5539" y="7043"/>
                </a:lnTo>
                <a:lnTo>
                  <a:pt x="5173" y="7410"/>
                </a:lnTo>
                <a:lnTo>
                  <a:pt x="4842" y="7777"/>
                </a:lnTo>
                <a:lnTo>
                  <a:pt x="4512" y="8180"/>
                </a:lnTo>
                <a:lnTo>
                  <a:pt x="4476" y="7923"/>
                </a:lnTo>
                <a:lnTo>
                  <a:pt x="4439" y="7667"/>
                </a:lnTo>
                <a:lnTo>
                  <a:pt x="4659" y="7336"/>
                </a:lnTo>
                <a:lnTo>
                  <a:pt x="4879" y="7080"/>
                </a:lnTo>
                <a:lnTo>
                  <a:pt x="5686" y="6016"/>
                </a:lnTo>
                <a:lnTo>
                  <a:pt x="5723" y="5943"/>
                </a:lnTo>
                <a:lnTo>
                  <a:pt x="5686" y="5906"/>
                </a:lnTo>
                <a:lnTo>
                  <a:pt x="5576" y="5906"/>
                </a:lnTo>
                <a:lnTo>
                  <a:pt x="5283" y="6199"/>
                </a:lnTo>
                <a:lnTo>
                  <a:pt x="4953" y="6529"/>
                </a:lnTo>
                <a:lnTo>
                  <a:pt x="4402" y="7153"/>
                </a:lnTo>
                <a:lnTo>
                  <a:pt x="4402" y="6529"/>
                </a:lnTo>
                <a:lnTo>
                  <a:pt x="4622" y="6199"/>
                </a:lnTo>
                <a:lnTo>
                  <a:pt x="4953" y="5759"/>
                </a:lnTo>
                <a:lnTo>
                  <a:pt x="5136" y="5502"/>
                </a:lnTo>
                <a:lnTo>
                  <a:pt x="5246" y="5392"/>
                </a:lnTo>
                <a:lnTo>
                  <a:pt x="5393" y="5319"/>
                </a:lnTo>
                <a:lnTo>
                  <a:pt x="5429" y="5319"/>
                </a:lnTo>
                <a:lnTo>
                  <a:pt x="5429" y="5282"/>
                </a:lnTo>
                <a:lnTo>
                  <a:pt x="5393" y="5246"/>
                </a:lnTo>
                <a:lnTo>
                  <a:pt x="5393" y="5209"/>
                </a:lnTo>
                <a:lnTo>
                  <a:pt x="5173" y="5209"/>
                </a:lnTo>
                <a:lnTo>
                  <a:pt x="5063" y="5282"/>
                </a:lnTo>
                <a:lnTo>
                  <a:pt x="4953" y="5356"/>
                </a:lnTo>
                <a:lnTo>
                  <a:pt x="4769" y="5539"/>
                </a:lnTo>
                <a:lnTo>
                  <a:pt x="4622" y="5722"/>
                </a:lnTo>
                <a:lnTo>
                  <a:pt x="4476" y="5869"/>
                </a:lnTo>
                <a:lnTo>
                  <a:pt x="4586" y="5466"/>
                </a:lnTo>
                <a:lnTo>
                  <a:pt x="4732" y="5062"/>
                </a:lnTo>
                <a:lnTo>
                  <a:pt x="4879" y="4842"/>
                </a:lnTo>
                <a:lnTo>
                  <a:pt x="5026" y="4622"/>
                </a:lnTo>
                <a:lnTo>
                  <a:pt x="5209" y="4402"/>
                </a:lnTo>
                <a:lnTo>
                  <a:pt x="5393" y="4219"/>
                </a:lnTo>
                <a:lnTo>
                  <a:pt x="5796" y="3852"/>
                </a:lnTo>
                <a:lnTo>
                  <a:pt x="6236" y="3522"/>
                </a:lnTo>
                <a:lnTo>
                  <a:pt x="6677" y="3228"/>
                </a:lnTo>
                <a:lnTo>
                  <a:pt x="7117" y="2935"/>
                </a:lnTo>
                <a:lnTo>
                  <a:pt x="7594" y="2715"/>
                </a:lnTo>
                <a:lnTo>
                  <a:pt x="8070" y="2494"/>
                </a:lnTo>
                <a:lnTo>
                  <a:pt x="8474" y="2348"/>
                </a:lnTo>
                <a:lnTo>
                  <a:pt x="8841" y="2238"/>
                </a:lnTo>
                <a:lnTo>
                  <a:pt x="9244" y="2164"/>
                </a:lnTo>
                <a:lnTo>
                  <a:pt x="9648" y="2128"/>
                </a:lnTo>
                <a:close/>
                <a:moveTo>
                  <a:pt x="13316" y="4219"/>
                </a:moveTo>
                <a:lnTo>
                  <a:pt x="13426" y="4365"/>
                </a:lnTo>
                <a:lnTo>
                  <a:pt x="12582" y="5026"/>
                </a:lnTo>
                <a:lnTo>
                  <a:pt x="11702" y="5649"/>
                </a:lnTo>
                <a:lnTo>
                  <a:pt x="10785" y="6273"/>
                </a:lnTo>
                <a:lnTo>
                  <a:pt x="9868" y="6860"/>
                </a:lnTo>
                <a:lnTo>
                  <a:pt x="8877" y="7446"/>
                </a:lnTo>
                <a:lnTo>
                  <a:pt x="7887" y="8033"/>
                </a:lnTo>
                <a:lnTo>
                  <a:pt x="6860" y="8584"/>
                </a:lnTo>
                <a:lnTo>
                  <a:pt x="5796" y="9097"/>
                </a:lnTo>
                <a:lnTo>
                  <a:pt x="4989" y="9464"/>
                </a:lnTo>
                <a:lnTo>
                  <a:pt x="4916" y="9317"/>
                </a:lnTo>
                <a:lnTo>
                  <a:pt x="4953" y="9207"/>
                </a:lnTo>
                <a:lnTo>
                  <a:pt x="6053" y="8584"/>
                </a:lnTo>
                <a:lnTo>
                  <a:pt x="10198" y="6089"/>
                </a:lnTo>
                <a:lnTo>
                  <a:pt x="11775" y="5136"/>
                </a:lnTo>
                <a:lnTo>
                  <a:pt x="13316" y="4219"/>
                </a:lnTo>
                <a:close/>
                <a:moveTo>
                  <a:pt x="3962" y="7960"/>
                </a:moveTo>
                <a:lnTo>
                  <a:pt x="3999" y="8070"/>
                </a:lnTo>
                <a:lnTo>
                  <a:pt x="3999" y="8107"/>
                </a:lnTo>
                <a:lnTo>
                  <a:pt x="4146" y="8694"/>
                </a:lnTo>
                <a:lnTo>
                  <a:pt x="3962" y="9024"/>
                </a:lnTo>
                <a:lnTo>
                  <a:pt x="3925" y="9097"/>
                </a:lnTo>
                <a:lnTo>
                  <a:pt x="3925" y="9134"/>
                </a:lnTo>
                <a:lnTo>
                  <a:pt x="3999" y="9244"/>
                </a:lnTo>
                <a:lnTo>
                  <a:pt x="3339" y="9501"/>
                </a:lnTo>
                <a:lnTo>
                  <a:pt x="3008" y="9611"/>
                </a:lnTo>
                <a:lnTo>
                  <a:pt x="2642" y="9684"/>
                </a:lnTo>
                <a:lnTo>
                  <a:pt x="2898" y="9171"/>
                </a:lnTo>
                <a:lnTo>
                  <a:pt x="3229" y="8694"/>
                </a:lnTo>
                <a:lnTo>
                  <a:pt x="3559" y="8327"/>
                </a:lnTo>
                <a:lnTo>
                  <a:pt x="3962" y="7960"/>
                </a:lnTo>
                <a:close/>
                <a:moveTo>
                  <a:pt x="13609" y="4732"/>
                </a:moveTo>
                <a:lnTo>
                  <a:pt x="13683" y="4915"/>
                </a:lnTo>
                <a:lnTo>
                  <a:pt x="12986" y="5502"/>
                </a:lnTo>
                <a:lnTo>
                  <a:pt x="12105" y="6199"/>
                </a:lnTo>
                <a:lnTo>
                  <a:pt x="11225" y="6823"/>
                </a:lnTo>
                <a:lnTo>
                  <a:pt x="10308" y="7446"/>
                </a:lnTo>
                <a:lnTo>
                  <a:pt x="9354" y="8033"/>
                </a:lnTo>
                <a:lnTo>
                  <a:pt x="8401" y="8584"/>
                </a:lnTo>
                <a:lnTo>
                  <a:pt x="7447" y="9097"/>
                </a:lnTo>
                <a:lnTo>
                  <a:pt x="6456" y="9574"/>
                </a:lnTo>
                <a:lnTo>
                  <a:pt x="5429" y="10014"/>
                </a:lnTo>
                <a:lnTo>
                  <a:pt x="5246" y="9794"/>
                </a:lnTo>
                <a:lnTo>
                  <a:pt x="5466" y="9684"/>
                </a:lnTo>
                <a:lnTo>
                  <a:pt x="6603" y="9134"/>
                </a:lnTo>
                <a:lnTo>
                  <a:pt x="7740" y="8547"/>
                </a:lnTo>
                <a:lnTo>
                  <a:pt x="8877" y="7923"/>
                </a:lnTo>
                <a:lnTo>
                  <a:pt x="9978" y="7263"/>
                </a:lnTo>
                <a:lnTo>
                  <a:pt x="10895" y="6676"/>
                </a:lnTo>
                <a:lnTo>
                  <a:pt x="11812" y="6053"/>
                </a:lnTo>
                <a:lnTo>
                  <a:pt x="12729" y="5392"/>
                </a:lnTo>
                <a:lnTo>
                  <a:pt x="13609" y="4732"/>
                </a:lnTo>
                <a:close/>
                <a:moveTo>
                  <a:pt x="11995" y="9721"/>
                </a:moveTo>
                <a:lnTo>
                  <a:pt x="12472" y="9831"/>
                </a:lnTo>
                <a:lnTo>
                  <a:pt x="12436" y="9867"/>
                </a:lnTo>
                <a:lnTo>
                  <a:pt x="12032" y="10271"/>
                </a:lnTo>
                <a:lnTo>
                  <a:pt x="12032" y="10198"/>
                </a:lnTo>
                <a:lnTo>
                  <a:pt x="11995" y="9721"/>
                </a:lnTo>
                <a:close/>
                <a:moveTo>
                  <a:pt x="2715" y="8804"/>
                </a:moveTo>
                <a:lnTo>
                  <a:pt x="2422" y="9317"/>
                </a:lnTo>
                <a:lnTo>
                  <a:pt x="2165" y="9867"/>
                </a:lnTo>
                <a:lnTo>
                  <a:pt x="2165" y="9941"/>
                </a:lnTo>
                <a:lnTo>
                  <a:pt x="2201" y="10051"/>
                </a:lnTo>
                <a:lnTo>
                  <a:pt x="2275" y="10088"/>
                </a:lnTo>
                <a:lnTo>
                  <a:pt x="2348" y="10124"/>
                </a:lnTo>
                <a:lnTo>
                  <a:pt x="2898" y="10014"/>
                </a:lnTo>
                <a:lnTo>
                  <a:pt x="3449" y="9867"/>
                </a:lnTo>
                <a:lnTo>
                  <a:pt x="3925" y="9684"/>
                </a:lnTo>
                <a:lnTo>
                  <a:pt x="4439" y="9464"/>
                </a:lnTo>
                <a:lnTo>
                  <a:pt x="4549" y="9684"/>
                </a:lnTo>
                <a:lnTo>
                  <a:pt x="3559" y="10124"/>
                </a:lnTo>
                <a:lnTo>
                  <a:pt x="3082" y="10308"/>
                </a:lnTo>
                <a:lnTo>
                  <a:pt x="2568" y="10528"/>
                </a:lnTo>
                <a:lnTo>
                  <a:pt x="2275" y="10638"/>
                </a:lnTo>
                <a:lnTo>
                  <a:pt x="2018" y="10674"/>
                </a:lnTo>
                <a:lnTo>
                  <a:pt x="1761" y="10711"/>
                </a:lnTo>
                <a:lnTo>
                  <a:pt x="1468" y="10711"/>
                </a:lnTo>
                <a:lnTo>
                  <a:pt x="2091" y="9794"/>
                </a:lnTo>
                <a:lnTo>
                  <a:pt x="2348" y="9317"/>
                </a:lnTo>
                <a:lnTo>
                  <a:pt x="2642" y="8877"/>
                </a:lnTo>
                <a:lnTo>
                  <a:pt x="2715" y="8804"/>
                </a:lnTo>
                <a:close/>
                <a:moveTo>
                  <a:pt x="13829" y="5429"/>
                </a:moveTo>
                <a:lnTo>
                  <a:pt x="13940" y="5943"/>
                </a:lnTo>
                <a:lnTo>
                  <a:pt x="13940" y="6456"/>
                </a:lnTo>
                <a:lnTo>
                  <a:pt x="13940" y="6896"/>
                </a:lnTo>
                <a:lnTo>
                  <a:pt x="13866" y="7336"/>
                </a:lnTo>
                <a:lnTo>
                  <a:pt x="13756" y="7740"/>
                </a:lnTo>
                <a:lnTo>
                  <a:pt x="13609" y="8143"/>
                </a:lnTo>
                <a:lnTo>
                  <a:pt x="13426" y="8547"/>
                </a:lnTo>
                <a:lnTo>
                  <a:pt x="13206" y="8914"/>
                </a:lnTo>
                <a:lnTo>
                  <a:pt x="12949" y="9281"/>
                </a:lnTo>
                <a:lnTo>
                  <a:pt x="12656" y="9647"/>
                </a:lnTo>
                <a:lnTo>
                  <a:pt x="12289" y="9611"/>
                </a:lnTo>
                <a:lnTo>
                  <a:pt x="11922" y="9537"/>
                </a:lnTo>
                <a:lnTo>
                  <a:pt x="11849" y="9574"/>
                </a:lnTo>
                <a:lnTo>
                  <a:pt x="11812" y="9574"/>
                </a:lnTo>
                <a:lnTo>
                  <a:pt x="11775" y="9647"/>
                </a:lnTo>
                <a:lnTo>
                  <a:pt x="11702" y="10418"/>
                </a:lnTo>
                <a:lnTo>
                  <a:pt x="11702" y="10491"/>
                </a:lnTo>
                <a:lnTo>
                  <a:pt x="11409" y="10711"/>
                </a:lnTo>
                <a:lnTo>
                  <a:pt x="11188" y="10821"/>
                </a:lnTo>
                <a:lnTo>
                  <a:pt x="11152" y="10858"/>
                </a:lnTo>
                <a:lnTo>
                  <a:pt x="11042" y="10931"/>
                </a:lnTo>
                <a:lnTo>
                  <a:pt x="11042" y="10564"/>
                </a:lnTo>
                <a:lnTo>
                  <a:pt x="11115" y="10198"/>
                </a:lnTo>
                <a:lnTo>
                  <a:pt x="11188" y="9867"/>
                </a:lnTo>
                <a:lnTo>
                  <a:pt x="11298" y="9501"/>
                </a:lnTo>
                <a:lnTo>
                  <a:pt x="11298" y="9464"/>
                </a:lnTo>
                <a:lnTo>
                  <a:pt x="11262" y="9427"/>
                </a:lnTo>
                <a:lnTo>
                  <a:pt x="11225" y="9427"/>
                </a:lnTo>
                <a:lnTo>
                  <a:pt x="11188" y="9464"/>
                </a:lnTo>
                <a:lnTo>
                  <a:pt x="11078" y="9647"/>
                </a:lnTo>
                <a:lnTo>
                  <a:pt x="10968" y="9831"/>
                </a:lnTo>
                <a:lnTo>
                  <a:pt x="10785" y="10234"/>
                </a:lnTo>
                <a:lnTo>
                  <a:pt x="10712" y="10638"/>
                </a:lnTo>
                <a:lnTo>
                  <a:pt x="10712" y="11078"/>
                </a:lnTo>
                <a:lnTo>
                  <a:pt x="10271" y="11261"/>
                </a:lnTo>
                <a:lnTo>
                  <a:pt x="9831" y="11371"/>
                </a:lnTo>
                <a:lnTo>
                  <a:pt x="9868" y="11005"/>
                </a:lnTo>
                <a:lnTo>
                  <a:pt x="9978" y="10638"/>
                </a:lnTo>
                <a:lnTo>
                  <a:pt x="10051" y="10344"/>
                </a:lnTo>
                <a:lnTo>
                  <a:pt x="10161" y="10088"/>
                </a:lnTo>
                <a:lnTo>
                  <a:pt x="10418" y="9574"/>
                </a:lnTo>
                <a:lnTo>
                  <a:pt x="10418" y="9537"/>
                </a:lnTo>
                <a:lnTo>
                  <a:pt x="10381" y="9501"/>
                </a:lnTo>
                <a:lnTo>
                  <a:pt x="10345" y="9501"/>
                </a:lnTo>
                <a:lnTo>
                  <a:pt x="10345" y="9537"/>
                </a:lnTo>
                <a:lnTo>
                  <a:pt x="10015" y="9941"/>
                </a:lnTo>
                <a:lnTo>
                  <a:pt x="9758" y="10418"/>
                </a:lnTo>
                <a:lnTo>
                  <a:pt x="9538" y="10895"/>
                </a:lnTo>
                <a:lnTo>
                  <a:pt x="9501" y="11151"/>
                </a:lnTo>
                <a:lnTo>
                  <a:pt x="9428" y="11408"/>
                </a:lnTo>
                <a:lnTo>
                  <a:pt x="8951" y="11408"/>
                </a:lnTo>
                <a:lnTo>
                  <a:pt x="8951" y="11261"/>
                </a:lnTo>
                <a:lnTo>
                  <a:pt x="8914" y="11225"/>
                </a:lnTo>
                <a:lnTo>
                  <a:pt x="8877" y="11188"/>
                </a:lnTo>
                <a:lnTo>
                  <a:pt x="8841" y="11188"/>
                </a:lnTo>
                <a:lnTo>
                  <a:pt x="8804" y="11225"/>
                </a:lnTo>
                <a:lnTo>
                  <a:pt x="8731" y="11298"/>
                </a:lnTo>
                <a:lnTo>
                  <a:pt x="9171" y="10454"/>
                </a:lnTo>
                <a:lnTo>
                  <a:pt x="9391" y="10051"/>
                </a:lnTo>
                <a:lnTo>
                  <a:pt x="9684" y="9647"/>
                </a:lnTo>
                <a:lnTo>
                  <a:pt x="9684" y="9611"/>
                </a:lnTo>
                <a:lnTo>
                  <a:pt x="9648" y="9611"/>
                </a:lnTo>
                <a:lnTo>
                  <a:pt x="9648" y="9574"/>
                </a:lnTo>
                <a:lnTo>
                  <a:pt x="9611" y="9611"/>
                </a:lnTo>
                <a:lnTo>
                  <a:pt x="9244" y="10014"/>
                </a:lnTo>
                <a:lnTo>
                  <a:pt x="8914" y="10418"/>
                </a:lnTo>
                <a:lnTo>
                  <a:pt x="8621" y="10858"/>
                </a:lnTo>
                <a:lnTo>
                  <a:pt x="8327" y="11335"/>
                </a:lnTo>
                <a:lnTo>
                  <a:pt x="7960" y="11225"/>
                </a:lnTo>
                <a:lnTo>
                  <a:pt x="7997" y="11188"/>
                </a:lnTo>
                <a:lnTo>
                  <a:pt x="7997" y="11151"/>
                </a:lnTo>
                <a:lnTo>
                  <a:pt x="7960" y="11115"/>
                </a:lnTo>
                <a:lnTo>
                  <a:pt x="7960" y="11078"/>
                </a:lnTo>
                <a:lnTo>
                  <a:pt x="7924" y="10968"/>
                </a:lnTo>
                <a:lnTo>
                  <a:pt x="7960" y="10858"/>
                </a:lnTo>
                <a:lnTo>
                  <a:pt x="8034" y="10601"/>
                </a:lnTo>
                <a:lnTo>
                  <a:pt x="8181" y="10308"/>
                </a:lnTo>
                <a:lnTo>
                  <a:pt x="8474" y="9831"/>
                </a:lnTo>
                <a:lnTo>
                  <a:pt x="8767" y="9427"/>
                </a:lnTo>
                <a:lnTo>
                  <a:pt x="8804" y="9391"/>
                </a:lnTo>
                <a:lnTo>
                  <a:pt x="8767" y="9317"/>
                </a:lnTo>
                <a:lnTo>
                  <a:pt x="8694" y="9317"/>
                </a:lnTo>
                <a:lnTo>
                  <a:pt x="8364" y="9537"/>
                </a:lnTo>
                <a:lnTo>
                  <a:pt x="8107" y="9831"/>
                </a:lnTo>
                <a:lnTo>
                  <a:pt x="7887" y="10124"/>
                </a:lnTo>
                <a:lnTo>
                  <a:pt x="7704" y="10454"/>
                </a:lnTo>
                <a:lnTo>
                  <a:pt x="7594" y="10784"/>
                </a:lnTo>
                <a:lnTo>
                  <a:pt x="7557" y="10968"/>
                </a:lnTo>
                <a:lnTo>
                  <a:pt x="7594" y="11115"/>
                </a:lnTo>
                <a:lnTo>
                  <a:pt x="7153" y="10968"/>
                </a:lnTo>
                <a:lnTo>
                  <a:pt x="6713" y="10784"/>
                </a:lnTo>
                <a:lnTo>
                  <a:pt x="6933" y="10564"/>
                </a:lnTo>
                <a:lnTo>
                  <a:pt x="7080" y="10344"/>
                </a:lnTo>
                <a:lnTo>
                  <a:pt x="7153" y="10234"/>
                </a:lnTo>
                <a:lnTo>
                  <a:pt x="7190" y="10124"/>
                </a:lnTo>
                <a:lnTo>
                  <a:pt x="7190" y="10088"/>
                </a:lnTo>
                <a:lnTo>
                  <a:pt x="7153" y="10088"/>
                </a:lnTo>
                <a:lnTo>
                  <a:pt x="7080" y="10124"/>
                </a:lnTo>
                <a:lnTo>
                  <a:pt x="7007" y="10161"/>
                </a:lnTo>
                <a:lnTo>
                  <a:pt x="6823" y="10308"/>
                </a:lnTo>
                <a:lnTo>
                  <a:pt x="6493" y="10564"/>
                </a:lnTo>
                <a:lnTo>
                  <a:pt x="6420" y="10638"/>
                </a:lnTo>
                <a:lnTo>
                  <a:pt x="5906" y="10344"/>
                </a:lnTo>
                <a:lnTo>
                  <a:pt x="6897" y="9904"/>
                </a:lnTo>
                <a:lnTo>
                  <a:pt x="7887" y="9391"/>
                </a:lnTo>
                <a:lnTo>
                  <a:pt x="8877" y="8877"/>
                </a:lnTo>
                <a:lnTo>
                  <a:pt x="9795" y="8327"/>
                </a:lnTo>
                <a:lnTo>
                  <a:pt x="10748" y="7740"/>
                </a:lnTo>
                <a:lnTo>
                  <a:pt x="11665" y="7116"/>
                </a:lnTo>
                <a:lnTo>
                  <a:pt x="12546" y="6456"/>
                </a:lnTo>
                <a:lnTo>
                  <a:pt x="13426" y="5796"/>
                </a:lnTo>
                <a:lnTo>
                  <a:pt x="13829" y="5429"/>
                </a:lnTo>
                <a:close/>
                <a:moveTo>
                  <a:pt x="1651" y="9757"/>
                </a:moveTo>
                <a:lnTo>
                  <a:pt x="1028" y="10711"/>
                </a:lnTo>
                <a:lnTo>
                  <a:pt x="991" y="10784"/>
                </a:lnTo>
                <a:lnTo>
                  <a:pt x="1028" y="10858"/>
                </a:lnTo>
                <a:lnTo>
                  <a:pt x="1028" y="10931"/>
                </a:lnTo>
                <a:lnTo>
                  <a:pt x="1101" y="10968"/>
                </a:lnTo>
                <a:lnTo>
                  <a:pt x="1358" y="11041"/>
                </a:lnTo>
                <a:lnTo>
                  <a:pt x="1651" y="11078"/>
                </a:lnTo>
                <a:lnTo>
                  <a:pt x="1908" y="11078"/>
                </a:lnTo>
                <a:lnTo>
                  <a:pt x="2165" y="11041"/>
                </a:lnTo>
                <a:lnTo>
                  <a:pt x="2715" y="10858"/>
                </a:lnTo>
                <a:lnTo>
                  <a:pt x="3229" y="10638"/>
                </a:lnTo>
                <a:lnTo>
                  <a:pt x="4769" y="10014"/>
                </a:lnTo>
                <a:lnTo>
                  <a:pt x="4953" y="10198"/>
                </a:lnTo>
                <a:lnTo>
                  <a:pt x="4072" y="10564"/>
                </a:lnTo>
                <a:lnTo>
                  <a:pt x="3192" y="10895"/>
                </a:lnTo>
                <a:lnTo>
                  <a:pt x="2238" y="11188"/>
                </a:lnTo>
                <a:lnTo>
                  <a:pt x="1248" y="11445"/>
                </a:lnTo>
                <a:lnTo>
                  <a:pt x="1101" y="11518"/>
                </a:lnTo>
                <a:lnTo>
                  <a:pt x="844" y="11555"/>
                </a:lnTo>
                <a:lnTo>
                  <a:pt x="624" y="11555"/>
                </a:lnTo>
                <a:lnTo>
                  <a:pt x="551" y="11518"/>
                </a:lnTo>
                <a:lnTo>
                  <a:pt x="477" y="11481"/>
                </a:lnTo>
                <a:lnTo>
                  <a:pt x="477" y="11408"/>
                </a:lnTo>
                <a:lnTo>
                  <a:pt x="514" y="11298"/>
                </a:lnTo>
                <a:lnTo>
                  <a:pt x="661" y="11005"/>
                </a:lnTo>
                <a:lnTo>
                  <a:pt x="991" y="10601"/>
                </a:lnTo>
                <a:lnTo>
                  <a:pt x="1321" y="10161"/>
                </a:lnTo>
                <a:lnTo>
                  <a:pt x="1651" y="9757"/>
                </a:lnTo>
                <a:close/>
                <a:moveTo>
                  <a:pt x="16324" y="0"/>
                </a:moveTo>
                <a:lnTo>
                  <a:pt x="16140" y="37"/>
                </a:lnTo>
                <a:lnTo>
                  <a:pt x="15774" y="147"/>
                </a:lnTo>
                <a:lnTo>
                  <a:pt x="15480" y="330"/>
                </a:lnTo>
                <a:lnTo>
                  <a:pt x="14636" y="807"/>
                </a:lnTo>
                <a:lnTo>
                  <a:pt x="13866" y="1357"/>
                </a:lnTo>
                <a:lnTo>
                  <a:pt x="13059" y="1908"/>
                </a:lnTo>
                <a:lnTo>
                  <a:pt x="12289" y="2458"/>
                </a:lnTo>
                <a:lnTo>
                  <a:pt x="12032" y="2311"/>
                </a:lnTo>
                <a:lnTo>
                  <a:pt x="11812" y="2238"/>
                </a:lnTo>
                <a:lnTo>
                  <a:pt x="11629" y="2238"/>
                </a:lnTo>
                <a:lnTo>
                  <a:pt x="11372" y="2091"/>
                </a:lnTo>
                <a:lnTo>
                  <a:pt x="11115" y="1981"/>
                </a:lnTo>
                <a:lnTo>
                  <a:pt x="10858" y="1908"/>
                </a:lnTo>
                <a:lnTo>
                  <a:pt x="10565" y="1834"/>
                </a:lnTo>
                <a:lnTo>
                  <a:pt x="10015" y="1761"/>
                </a:lnTo>
                <a:lnTo>
                  <a:pt x="9464" y="1761"/>
                </a:lnTo>
                <a:lnTo>
                  <a:pt x="8914" y="1834"/>
                </a:lnTo>
                <a:lnTo>
                  <a:pt x="8364" y="1981"/>
                </a:lnTo>
                <a:lnTo>
                  <a:pt x="7814" y="2164"/>
                </a:lnTo>
                <a:lnTo>
                  <a:pt x="7300" y="2384"/>
                </a:lnTo>
                <a:lnTo>
                  <a:pt x="6677" y="2715"/>
                </a:lnTo>
                <a:lnTo>
                  <a:pt x="6090" y="3081"/>
                </a:lnTo>
                <a:lnTo>
                  <a:pt x="5503" y="3522"/>
                </a:lnTo>
                <a:lnTo>
                  <a:pt x="4989" y="3962"/>
                </a:lnTo>
                <a:lnTo>
                  <a:pt x="4769" y="4219"/>
                </a:lnTo>
                <a:lnTo>
                  <a:pt x="4549" y="4475"/>
                </a:lnTo>
                <a:lnTo>
                  <a:pt x="4402" y="4769"/>
                </a:lnTo>
                <a:lnTo>
                  <a:pt x="4256" y="5062"/>
                </a:lnTo>
                <a:lnTo>
                  <a:pt x="4146" y="5356"/>
                </a:lnTo>
                <a:lnTo>
                  <a:pt x="4035" y="5686"/>
                </a:lnTo>
                <a:lnTo>
                  <a:pt x="3999" y="6016"/>
                </a:lnTo>
                <a:lnTo>
                  <a:pt x="3925" y="6346"/>
                </a:lnTo>
                <a:lnTo>
                  <a:pt x="3889" y="6970"/>
                </a:lnTo>
                <a:lnTo>
                  <a:pt x="3925" y="7630"/>
                </a:lnTo>
                <a:lnTo>
                  <a:pt x="3339" y="7960"/>
                </a:lnTo>
                <a:lnTo>
                  <a:pt x="2752" y="8290"/>
                </a:lnTo>
                <a:lnTo>
                  <a:pt x="2238" y="8657"/>
                </a:lnTo>
                <a:lnTo>
                  <a:pt x="1725" y="9097"/>
                </a:lnTo>
                <a:lnTo>
                  <a:pt x="1248" y="9574"/>
                </a:lnTo>
                <a:lnTo>
                  <a:pt x="808" y="10051"/>
                </a:lnTo>
                <a:lnTo>
                  <a:pt x="404" y="10601"/>
                </a:lnTo>
                <a:lnTo>
                  <a:pt x="221" y="10858"/>
                </a:lnTo>
                <a:lnTo>
                  <a:pt x="74" y="11151"/>
                </a:lnTo>
                <a:lnTo>
                  <a:pt x="1" y="11371"/>
                </a:lnTo>
                <a:lnTo>
                  <a:pt x="37" y="11555"/>
                </a:lnTo>
                <a:lnTo>
                  <a:pt x="111" y="11738"/>
                </a:lnTo>
                <a:lnTo>
                  <a:pt x="184" y="11812"/>
                </a:lnTo>
                <a:lnTo>
                  <a:pt x="257" y="11885"/>
                </a:lnTo>
                <a:lnTo>
                  <a:pt x="477" y="11958"/>
                </a:lnTo>
                <a:lnTo>
                  <a:pt x="697" y="11995"/>
                </a:lnTo>
                <a:lnTo>
                  <a:pt x="918" y="11995"/>
                </a:lnTo>
                <a:lnTo>
                  <a:pt x="1174" y="11958"/>
                </a:lnTo>
                <a:lnTo>
                  <a:pt x="1835" y="11812"/>
                </a:lnTo>
                <a:lnTo>
                  <a:pt x="2495" y="11591"/>
                </a:lnTo>
                <a:lnTo>
                  <a:pt x="3815" y="11151"/>
                </a:lnTo>
                <a:lnTo>
                  <a:pt x="4586" y="10858"/>
                </a:lnTo>
                <a:lnTo>
                  <a:pt x="5356" y="10564"/>
                </a:lnTo>
                <a:lnTo>
                  <a:pt x="5760" y="10858"/>
                </a:lnTo>
                <a:lnTo>
                  <a:pt x="6200" y="11078"/>
                </a:lnTo>
                <a:lnTo>
                  <a:pt x="6236" y="11261"/>
                </a:lnTo>
                <a:lnTo>
                  <a:pt x="6273" y="11335"/>
                </a:lnTo>
                <a:lnTo>
                  <a:pt x="6346" y="11371"/>
                </a:lnTo>
                <a:lnTo>
                  <a:pt x="6493" y="11371"/>
                </a:lnTo>
                <a:lnTo>
                  <a:pt x="6603" y="11261"/>
                </a:lnTo>
                <a:lnTo>
                  <a:pt x="7410" y="11591"/>
                </a:lnTo>
                <a:lnTo>
                  <a:pt x="7814" y="11702"/>
                </a:lnTo>
                <a:lnTo>
                  <a:pt x="8217" y="11812"/>
                </a:lnTo>
                <a:lnTo>
                  <a:pt x="8291" y="11848"/>
                </a:lnTo>
                <a:lnTo>
                  <a:pt x="8364" y="11885"/>
                </a:lnTo>
                <a:lnTo>
                  <a:pt x="8474" y="11848"/>
                </a:lnTo>
                <a:lnTo>
                  <a:pt x="8547" y="11885"/>
                </a:lnTo>
                <a:lnTo>
                  <a:pt x="8877" y="11922"/>
                </a:lnTo>
                <a:lnTo>
                  <a:pt x="9574" y="11922"/>
                </a:lnTo>
                <a:lnTo>
                  <a:pt x="9905" y="11885"/>
                </a:lnTo>
                <a:lnTo>
                  <a:pt x="10235" y="11812"/>
                </a:lnTo>
                <a:lnTo>
                  <a:pt x="10565" y="11702"/>
                </a:lnTo>
                <a:lnTo>
                  <a:pt x="10895" y="11555"/>
                </a:lnTo>
                <a:lnTo>
                  <a:pt x="11225" y="11408"/>
                </a:lnTo>
                <a:lnTo>
                  <a:pt x="11555" y="11225"/>
                </a:lnTo>
                <a:lnTo>
                  <a:pt x="11885" y="11041"/>
                </a:lnTo>
                <a:lnTo>
                  <a:pt x="12179" y="10784"/>
                </a:lnTo>
                <a:lnTo>
                  <a:pt x="12472" y="10564"/>
                </a:lnTo>
                <a:lnTo>
                  <a:pt x="12766" y="10308"/>
                </a:lnTo>
                <a:lnTo>
                  <a:pt x="13022" y="10014"/>
                </a:lnTo>
                <a:lnTo>
                  <a:pt x="13279" y="9721"/>
                </a:lnTo>
                <a:lnTo>
                  <a:pt x="13499" y="9391"/>
                </a:lnTo>
                <a:lnTo>
                  <a:pt x="13719" y="9097"/>
                </a:lnTo>
                <a:lnTo>
                  <a:pt x="13903" y="8730"/>
                </a:lnTo>
                <a:lnTo>
                  <a:pt x="14050" y="8400"/>
                </a:lnTo>
                <a:lnTo>
                  <a:pt x="14196" y="8033"/>
                </a:lnTo>
                <a:lnTo>
                  <a:pt x="14306" y="7667"/>
                </a:lnTo>
                <a:lnTo>
                  <a:pt x="14380" y="7300"/>
                </a:lnTo>
                <a:lnTo>
                  <a:pt x="14453" y="6933"/>
                </a:lnTo>
                <a:lnTo>
                  <a:pt x="14490" y="6529"/>
                </a:lnTo>
                <a:lnTo>
                  <a:pt x="14490" y="6163"/>
                </a:lnTo>
                <a:lnTo>
                  <a:pt x="14453" y="5796"/>
                </a:lnTo>
                <a:lnTo>
                  <a:pt x="14380" y="5429"/>
                </a:lnTo>
                <a:lnTo>
                  <a:pt x="14270" y="5062"/>
                </a:lnTo>
                <a:lnTo>
                  <a:pt x="15113" y="4329"/>
                </a:lnTo>
                <a:lnTo>
                  <a:pt x="15920" y="3558"/>
                </a:lnTo>
                <a:lnTo>
                  <a:pt x="16434" y="3045"/>
                </a:lnTo>
                <a:lnTo>
                  <a:pt x="16691" y="2751"/>
                </a:lnTo>
                <a:lnTo>
                  <a:pt x="16947" y="2458"/>
                </a:lnTo>
                <a:lnTo>
                  <a:pt x="17168" y="2128"/>
                </a:lnTo>
                <a:lnTo>
                  <a:pt x="17351" y="1798"/>
                </a:lnTo>
                <a:lnTo>
                  <a:pt x="17461" y="1431"/>
                </a:lnTo>
                <a:lnTo>
                  <a:pt x="17461" y="1247"/>
                </a:lnTo>
                <a:lnTo>
                  <a:pt x="17461" y="1064"/>
                </a:lnTo>
                <a:lnTo>
                  <a:pt x="17388" y="770"/>
                </a:lnTo>
                <a:lnTo>
                  <a:pt x="17278" y="514"/>
                </a:lnTo>
                <a:lnTo>
                  <a:pt x="17094" y="257"/>
                </a:lnTo>
                <a:lnTo>
                  <a:pt x="16837" y="74"/>
                </a:lnTo>
                <a:lnTo>
                  <a:pt x="16691" y="37"/>
                </a:lnTo>
                <a:lnTo>
                  <a:pt x="1650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780" name="Google Shape;780;p16"/>
          <p:cNvSpPr/>
          <p:nvPr/>
        </p:nvSpPr>
        <p:spPr>
          <a:xfrm>
            <a:off x="8360955" y="4506916"/>
            <a:ext cx="372518" cy="384998"/>
          </a:xfrm>
          <a:custGeom>
            <a:avLst/>
            <a:gdLst/>
            <a:ahLst/>
            <a:cxnLst/>
            <a:rect l="l" t="t" r="r" b="b"/>
            <a:pathLst>
              <a:path w="13133" h="13573" extrusionOk="0">
                <a:moveTo>
                  <a:pt x="2714" y="1798"/>
                </a:moveTo>
                <a:lnTo>
                  <a:pt x="2971" y="1908"/>
                </a:lnTo>
                <a:lnTo>
                  <a:pt x="3118" y="2018"/>
                </a:lnTo>
                <a:lnTo>
                  <a:pt x="3265" y="2128"/>
                </a:lnTo>
                <a:lnTo>
                  <a:pt x="3411" y="2311"/>
                </a:lnTo>
                <a:lnTo>
                  <a:pt x="3485" y="2458"/>
                </a:lnTo>
                <a:lnTo>
                  <a:pt x="3375" y="2458"/>
                </a:lnTo>
                <a:lnTo>
                  <a:pt x="3301" y="2495"/>
                </a:lnTo>
                <a:lnTo>
                  <a:pt x="3265" y="2568"/>
                </a:lnTo>
                <a:lnTo>
                  <a:pt x="3228" y="2605"/>
                </a:lnTo>
                <a:lnTo>
                  <a:pt x="3155" y="2568"/>
                </a:lnTo>
                <a:lnTo>
                  <a:pt x="3008" y="2348"/>
                </a:lnTo>
                <a:lnTo>
                  <a:pt x="2825" y="1981"/>
                </a:lnTo>
                <a:lnTo>
                  <a:pt x="2714" y="1798"/>
                </a:lnTo>
                <a:close/>
                <a:moveTo>
                  <a:pt x="1908" y="2825"/>
                </a:moveTo>
                <a:lnTo>
                  <a:pt x="1797" y="2861"/>
                </a:lnTo>
                <a:lnTo>
                  <a:pt x="1761" y="2898"/>
                </a:lnTo>
                <a:lnTo>
                  <a:pt x="1687" y="2971"/>
                </a:lnTo>
                <a:lnTo>
                  <a:pt x="1687" y="3045"/>
                </a:lnTo>
                <a:lnTo>
                  <a:pt x="1687" y="3118"/>
                </a:lnTo>
                <a:lnTo>
                  <a:pt x="1724" y="3191"/>
                </a:lnTo>
                <a:lnTo>
                  <a:pt x="1797" y="3228"/>
                </a:lnTo>
                <a:lnTo>
                  <a:pt x="1944" y="3301"/>
                </a:lnTo>
                <a:lnTo>
                  <a:pt x="2054" y="3412"/>
                </a:lnTo>
                <a:lnTo>
                  <a:pt x="2164" y="3522"/>
                </a:lnTo>
                <a:lnTo>
                  <a:pt x="2201" y="3595"/>
                </a:lnTo>
                <a:lnTo>
                  <a:pt x="2274" y="3632"/>
                </a:lnTo>
                <a:lnTo>
                  <a:pt x="2384" y="3632"/>
                </a:lnTo>
                <a:lnTo>
                  <a:pt x="2458" y="3558"/>
                </a:lnTo>
                <a:lnTo>
                  <a:pt x="2494" y="3448"/>
                </a:lnTo>
                <a:lnTo>
                  <a:pt x="2494" y="3338"/>
                </a:lnTo>
                <a:lnTo>
                  <a:pt x="2421" y="3228"/>
                </a:lnTo>
                <a:lnTo>
                  <a:pt x="2348" y="3155"/>
                </a:lnTo>
                <a:lnTo>
                  <a:pt x="2164" y="2971"/>
                </a:lnTo>
                <a:lnTo>
                  <a:pt x="1981" y="2861"/>
                </a:lnTo>
                <a:lnTo>
                  <a:pt x="1908" y="2825"/>
                </a:lnTo>
                <a:close/>
                <a:moveTo>
                  <a:pt x="1137" y="2311"/>
                </a:moveTo>
                <a:lnTo>
                  <a:pt x="1614" y="2458"/>
                </a:lnTo>
                <a:lnTo>
                  <a:pt x="2054" y="2678"/>
                </a:lnTo>
                <a:lnTo>
                  <a:pt x="2201" y="2751"/>
                </a:lnTo>
                <a:lnTo>
                  <a:pt x="2348" y="2898"/>
                </a:lnTo>
                <a:lnTo>
                  <a:pt x="2458" y="3008"/>
                </a:lnTo>
                <a:lnTo>
                  <a:pt x="2531" y="3191"/>
                </a:lnTo>
                <a:lnTo>
                  <a:pt x="2568" y="3265"/>
                </a:lnTo>
                <a:lnTo>
                  <a:pt x="2568" y="3338"/>
                </a:lnTo>
                <a:lnTo>
                  <a:pt x="2531" y="3485"/>
                </a:lnTo>
                <a:lnTo>
                  <a:pt x="2384" y="3742"/>
                </a:lnTo>
                <a:lnTo>
                  <a:pt x="2274" y="3852"/>
                </a:lnTo>
                <a:lnTo>
                  <a:pt x="2164" y="3962"/>
                </a:lnTo>
                <a:lnTo>
                  <a:pt x="1834" y="3632"/>
                </a:lnTo>
                <a:lnTo>
                  <a:pt x="1541" y="3228"/>
                </a:lnTo>
                <a:lnTo>
                  <a:pt x="1321" y="2788"/>
                </a:lnTo>
                <a:lnTo>
                  <a:pt x="1137" y="2311"/>
                </a:lnTo>
                <a:close/>
                <a:moveTo>
                  <a:pt x="8804" y="514"/>
                </a:moveTo>
                <a:lnTo>
                  <a:pt x="8694" y="2531"/>
                </a:lnTo>
                <a:lnTo>
                  <a:pt x="8657" y="3632"/>
                </a:lnTo>
                <a:lnTo>
                  <a:pt x="8657" y="4549"/>
                </a:lnTo>
                <a:lnTo>
                  <a:pt x="7556" y="3778"/>
                </a:lnTo>
                <a:lnTo>
                  <a:pt x="7043" y="3375"/>
                </a:lnTo>
                <a:lnTo>
                  <a:pt x="6529" y="2971"/>
                </a:lnTo>
                <a:lnTo>
                  <a:pt x="6639" y="2788"/>
                </a:lnTo>
                <a:lnTo>
                  <a:pt x="6713" y="2678"/>
                </a:lnTo>
                <a:lnTo>
                  <a:pt x="7556" y="1798"/>
                </a:lnTo>
                <a:lnTo>
                  <a:pt x="8290" y="991"/>
                </a:lnTo>
                <a:lnTo>
                  <a:pt x="8510" y="734"/>
                </a:lnTo>
                <a:lnTo>
                  <a:pt x="8657" y="624"/>
                </a:lnTo>
                <a:lnTo>
                  <a:pt x="8804" y="514"/>
                </a:lnTo>
                <a:close/>
                <a:moveTo>
                  <a:pt x="660" y="4145"/>
                </a:moveTo>
                <a:lnTo>
                  <a:pt x="880" y="4219"/>
                </a:lnTo>
                <a:lnTo>
                  <a:pt x="1064" y="4255"/>
                </a:lnTo>
                <a:lnTo>
                  <a:pt x="1247" y="4329"/>
                </a:lnTo>
                <a:lnTo>
                  <a:pt x="1357" y="4439"/>
                </a:lnTo>
                <a:lnTo>
                  <a:pt x="1431" y="4585"/>
                </a:lnTo>
                <a:lnTo>
                  <a:pt x="1467" y="4659"/>
                </a:lnTo>
                <a:lnTo>
                  <a:pt x="1467" y="4732"/>
                </a:lnTo>
                <a:lnTo>
                  <a:pt x="1467" y="4805"/>
                </a:lnTo>
                <a:lnTo>
                  <a:pt x="1394" y="4842"/>
                </a:lnTo>
                <a:lnTo>
                  <a:pt x="1284" y="4805"/>
                </a:lnTo>
                <a:lnTo>
                  <a:pt x="1211" y="4769"/>
                </a:lnTo>
                <a:lnTo>
                  <a:pt x="990" y="4585"/>
                </a:lnTo>
                <a:lnTo>
                  <a:pt x="844" y="4402"/>
                </a:lnTo>
                <a:lnTo>
                  <a:pt x="660" y="4145"/>
                </a:lnTo>
                <a:close/>
                <a:moveTo>
                  <a:pt x="3962" y="2935"/>
                </a:moveTo>
                <a:lnTo>
                  <a:pt x="4218" y="3155"/>
                </a:lnTo>
                <a:lnTo>
                  <a:pt x="4035" y="3338"/>
                </a:lnTo>
                <a:lnTo>
                  <a:pt x="2641" y="4659"/>
                </a:lnTo>
                <a:lnTo>
                  <a:pt x="2311" y="5026"/>
                </a:lnTo>
                <a:lnTo>
                  <a:pt x="2054" y="5392"/>
                </a:lnTo>
                <a:lnTo>
                  <a:pt x="1797" y="5172"/>
                </a:lnTo>
                <a:lnTo>
                  <a:pt x="2971" y="4072"/>
                </a:lnTo>
                <a:lnTo>
                  <a:pt x="3485" y="3522"/>
                </a:lnTo>
                <a:lnTo>
                  <a:pt x="3742" y="3265"/>
                </a:lnTo>
                <a:lnTo>
                  <a:pt x="3962" y="2935"/>
                </a:lnTo>
                <a:close/>
                <a:moveTo>
                  <a:pt x="4989" y="5209"/>
                </a:moveTo>
                <a:lnTo>
                  <a:pt x="5356" y="5686"/>
                </a:lnTo>
                <a:lnTo>
                  <a:pt x="5686" y="6199"/>
                </a:lnTo>
                <a:lnTo>
                  <a:pt x="6199" y="7080"/>
                </a:lnTo>
                <a:lnTo>
                  <a:pt x="6199" y="7080"/>
                </a:lnTo>
                <a:lnTo>
                  <a:pt x="5282" y="6640"/>
                </a:lnTo>
                <a:lnTo>
                  <a:pt x="4365" y="6199"/>
                </a:lnTo>
                <a:lnTo>
                  <a:pt x="4512" y="5943"/>
                </a:lnTo>
                <a:lnTo>
                  <a:pt x="4989" y="5209"/>
                </a:lnTo>
                <a:close/>
                <a:moveTo>
                  <a:pt x="4879" y="4695"/>
                </a:moveTo>
                <a:lnTo>
                  <a:pt x="4805" y="4805"/>
                </a:lnTo>
                <a:lnTo>
                  <a:pt x="4218" y="5649"/>
                </a:lnTo>
                <a:lnTo>
                  <a:pt x="3962" y="6053"/>
                </a:lnTo>
                <a:lnTo>
                  <a:pt x="3852" y="6053"/>
                </a:lnTo>
                <a:lnTo>
                  <a:pt x="3778" y="6126"/>
                </a:lnTo>
                <a:lnTo>
                  <a:pt x="3742" y="6199"/>
                </a:lnTo>
                <a:lnTo>
                  <a:pt x="3705" y="6273"/>
                </a:lnTo>
                <a:lnTo>
                  <a:pt x="3742" y="6346"/>
                </a:lnTo>
                <a:lnTo>
                  <a:pt x="3778" y="6493"/>
                </a:lnTo>
                <a:lnTo>
                  <a:pt x="3852" y="6529"/>
                </a:lnTo>
                <a:lnTo>
                  <a:pt x="3925" y="6566"/>
                </a:lnTo>
                <a:lnTo>
                  <a:pt x="3998" y="6566"/>
                </a:lnTo>
                <a:lnTo>
                  <a:pt x="5172" y="7080"/>
                </a:lnTo>
                <a:lnTo>
                  <a:pt x="5722" y="7336"/>
                </a:lnTo>
                <a:lnTo>
                  <a:pt x="6053" y="7447"/>
                </a:lnTo>
                <a:lnTo>
                  <a:pt x="6346" y="7483"/>
                </a:lnTo>
                <a:lnTo>
                  <a:pt x="6419" y="7483"/>
                </a:lnTo>
                <a:lnTo>
                  <a:pt x="6493" y="7447"/>
                </a:lnTo>
                <a:lnTo>
                  <a:pt x="6529" y="7483"/>
                </a:lnTo>
                <a:lnTo>
                  <a:pt x="6603" y="7483"/>
                </a:lnTo>
                <a:lnTo>
                  <a:pt x="6639" y="7447"/>
                </a:lnTo>
                <a:lnTo>
                  <a:pt x="6639" y="7410"/>
                </a:lnTo>
                <a:lnTo>
                  <a:pt x="6566" y="7080"/>
                </a:lnTo>
                <a:lnTo>
                  <a:pt x="6456" y="6750"/>
                </a:lnTo>
                <a:lnTo>
                  <a:pt x="6273" y="6419"/>
                </a:lnTo>
                <a:lnTo>
                  <a:pt x="6089" y="6089"/>
                </a:lnTo>
                <a:lnTo>
                  <a:pt x="5649" y="5429"/>
                </a:lnTo>
                <a:lnTo>
                  <a:pt x="5135" y="4769"/>
                </a:lnTo>
                <a:lnTo>
                  <a:pt x="5062" y="4695"/>
                </a:lnTo>
                <a:close/>
                <a:moveTo>
                  <a:pt x="9757" y="9537"/>
                </a:moveTo>
                <a:lnTo>
                  <a:pt x="9794" y="9647"/>
                </a:lnTo>
                <a:lnTo>
                  <a:pt x="9831" y="9757"/>
                </a:lnTo>
                <a:lnTo>
                  <a:pt x="9867" y="9867"/>
                </a:lnTo>
                <a:lnTo>
                  <a:pt x="9867" y="9978"/>
                </a:lnTo>
                <a:lnTo>
                  <a:pt x="9831" y="10088"/>
                </a:lnTo>
                <a:lnTo>
                  <a:pt x="9794" y="9757"/>
                </a:lnTo>
                <a:lnTo>
                  <a:pt x="9757" y="9537"/>
                </a:lnTo>
                <a:close/>
                <a:moveTo>
                  <a:pt x="8950" y="8877"/>
                </a:moveTo>
                <a:lnTo>
                  <a:pt x="9207" y="9024"/>
                </a:lnTo>
                <a:lnTo>
                  <a:pt x="9207" y="9207"/>
                </a:lnTo>
                <a:lnTo>
                  <a:pt x="9281" y="9391"/>
                </a:lnTo>
                <a:lnTo>
                  <a:pt x="9391" y="9757"/>
                </a:lnTo>
                <a:lnTo>
                  <a:pt x="9574" y="10418"/>
                </a:lnTo>
                <a:lnTo>
                  <a:pt x="9464" y="10491"/>
                </a:lnTo>
                <a:lnTo>
                  <a:pt x="9391" y="10271"/>
                </a:lnTo>
                <a:lnTo>
                  <a:pt x="9281" y="10088"/>
                </a:lnTo>
                <a:lnTo>
                  <a:pt x="8914" y="9281"/>
                </a:lnTo>
                <a:lnTo>
                  <a:pt x="8840" y="9134"/>
                </a:lnTo>
                <a:lnTo>
                  <a:pt x="8767" y="9024"/>
                </a:lnTo>
                <a:lnTo>
                  <a:pt x="8950" y="8877"/>
                </a:lnTo>
                <a:close/>
                <a:moveTo>
                  <a:pt x="8547" y="9244"/>
                </a:moveTo>
                <a:lnTo>
                  <a:pt x="8547" y="9281"/>
                </a:lnTo>
                <a:lnTo>
                  <a:pt x="8657" y="9281"/>
                </a:lnTo>
                <a:lnTo>
                  <a:pt x="8694" y="9244"/>
                </a:lnTo>
                <a:lnTo>
                  <a:pt x="8657" y="9354"/>
                </a:lnTo>
                <a:lnTo>
                  <a:pt x="8657" y="9464"/>
                </a:lnTo>
                <a:lnTo>
                  <a:pt x="8767" y="9721"/>
                </a:lnTo>
                <a:lnTo>
                  <a:pt x="9024" y="10198"/>
                </a:lnTo>
                <a:lnTo>
                  <a:pt x="9170" y="10528"/>
                </a:lnTo>
                <a:lnTo>
                  <a:pt x="8804" y="10234"/>
                </a:lnTo>
                <a:lnTo>
                  <a:pt x="8804" y="10198"/>
                </a:lnTo>
                <a:lnTo>
                  <a:pt x="8767" y="9904"/>
                </a:lnTo>
                <a:lnTo>
                  <a:pt x="8657" y="9611"/>
                </a:lnTo>
                <a:lnTo>
                  <a:pt x="8584" y="9464"/>
                </a:lnTo>
                <a:lnTo>
                  <a:pt x="8474" y="9317"/>
                </a:lnTo>
                <a:lnTo>
                  <a:pt x="8547" y="9244"/>
                </a:lnTo>
                <a:close/>
                <a:moveTo>
                  <a:pt x="9464" y="10601"/>
                </a:moveTo>
                <a:lnTo>
                  <a:pt x="9574" y="10638"/>
                </a:lnTo>
                <a:lnTo>
                  <a:pt x="9464" y="10638"/>
                </a:lnTo>
                <a:lnTo>
                  <a:pt x="9464" y="10601"/>
                </a:lnTo>
                <a:close/>
                <a:moveTo>
                  <a:pt x="8877" y="8510"/>
                </a:moveTo>
                <a:lnTo>
                  <a:pt x="8584" y="8730"/>
                </a:lnTo>
                <a:lnTo>
                  <a:pt x="8327" y="8914"/>
                </a:lnTo>
                <a:lnTo>
                  <a:pt x="8143" y="9171"/>
                </a:lnTo>
                <a:lnTo>
                  <a:pt x="8070" y="9354"/>
                </a:lnTo>
                <a:lnTo>
                  <a:pt x="7997" y="9501"/>
                </a:lnTo>
                <a:lnTo>
                  <a:pt x="7997" y="9647"/>
                </a:lnTo>
                <a:lnTo>
                  <a:pt x="8033" y="9831"/>
                </a:lnTo>
                <a:lnTo>
                  <a:pt x="8070" y="9978"/>
                </a:lnTo>
                <a:lnTo>
                  <a:pt x="8143" y="10088"/>
                </a:lnTo>
                <a:lnTo>
                  <a:pt x="8363" y="10344"/>
                </a:lnTo>
                <a:lnTo>
                  <a:pt x="8584" y="10564"/>
                </a:lnTo>
                <a:lnTo>
                  <a:pt x="8914" y="10785"/>
                </a:lnTo>
                <a:lnTo>
                  <a:pt x="9244" y="10968"/>
                </a:lnTo>
                <a:lnTo>
                  <a:pt x="9391" y="11041"/>
                </a:lnTo>
                <a:lnTo>
                  <a:pt x="9537" y="11078"/>
                </a:lnTo>
                <a:lnTo>
                  <a:pt x="9684" y="11041"/>
                </a:lnTo>
                <a:lnTo>
                  <a:pt x="9867" y="10968"/>
                </a:lnTo>
                <a:lnTo>
                  <a:pt x="10051" y="10821"/>
                </a:lnTo>
                <a:lnTo>
                  <a:pt x="10234" y="10601"/>
                </a:lnTo>
                <a:lnTo>
                  <a:pt x="10271" y="10491"/>
                </a:lnTo>
                <a:lnTo>
                  <a:pt x="10271" y="10381"/>
                </a:lnTo>
                <a:lnTo>
                  <a:pt x="10271" y="10271"/>
                </a:lnTo>
                <a:lnTo>
                  <a:pt x="10198" y="10161"/>
                </a:lnTo>
                <a:lnTo>
                  <a:pt x="10198" y="9904"/>
                </a:lnTo>
                <a:lnTo>
                  <a:pt x="10161" y="9684"/>
                </a:lnTo>
                <a:lnTo>
                  <a:pt x="10088" y="9464"/>
                </a:lnTo>
                <a:lnTo>
                  <a:pt x="9977" y="9244"/>
                </a:lnTo>
                <a:lnTo>
                  <a:pt x="9831" y="9060"/>
                </a:lnTo>
                <a:lnTo>
                  <a:pt x="9647" y="8914"/>
                </a:lnTo>
                <a:lnTo>
                  <a:pt x="9464" y="8767"/>
                </a:lnTo>
                <a:lnTo>
                  <a:pt x="9060" y="8510"/>
                </a:lnTo>
                <a:close/>
                <a:moveTo>
                  <a:pt x="2604" y="8510"/>
                </a:moveTo>
                <a:lnTo>
                  <a:pt x="3815" y="9757"/>
                </a:lnTo>
                <a:lnTo>
                  <a:pt x="4292" y="10271"/>
                </a:lnTo>
                <a:lnTo>
                  <a:pt x="3852" y="10344"/>
                </a:lnTo>
                <a:lnTo>
                  <a:pt x="2678" y="10674"/>
                </a:lnTo>
                <a:lnTo>
                  <a:pt x="1577" y="10968"/>
                </a:lnTo>
                <a:lnTo>
                  <a:pt x="1064" y="11115"/>
                </a:lnTo>
                <a:lnTo>
                  <a:pt x="697" y="11188"/>
                </a:lnTo>
                <a:lnTo>
                  <a:pt x="587" y="11188"/>
                </a:lnTo>
                <a:lnTo>
                  <a:pt x="477" y="11151"/>
                </a:lnTo>
                <a:lnTo>
                  <a:pt x="1577" y="9721"/>
                </a:lnTo>
                <a:lnTo>
                  <a:pt x="1908" y="9317"/>
                </a:lnTo>
                <a:lnTo>
                  <a:pt x="2201" y="8914"/>
                </a:lnTo>
                <a:lnTo>
                  <a:pt x="2421" y="8730"/>
                </a:lnTo>
                <a:lnTo>
                  <a:pt x="2604" y="8510"/>
                </a:lnTo>
                <a:close/>
                <a:moveTo>
                  <a:pt x="8914" y="8180"/>
                </a:moveTo>
                <a:lnTo>
                  <a:pt x="9097" y="8217"/>
                </a:lnTo>
                <a:lnTo>
                  <a:pt x="9244" y="8253"/>
                </a:lnTo>
                <a:lnTo>
                  <a:pt x="9574" y="8400"/>
                </a:lnTo>
                <a:lnTo>
                  <a:pt x="9867" y="8584"/>
                </a:lnTo>
                <a:lnTo>
                  <a:pt x="10124" y="8840"/>
                </a:lnTo>
                <a:lnTo>
                  <a:pt x="10308" y="9171"/>
                </a:lnTo>
                <a:lnTo>
                  <a:pt x="10454" y="9464"/>
                </a:lnTo>
                <a:lnTo>
                  <a:pt x="10564" y="9794"/>
                </a:lnTo>
                <a:lnTo>
                  <a:pt x="10601" y="10161"/>
                </a:lnTo>
                <a:lnTo>
                  <a:pt x="10601" y="10528"/>
                </a:lnTo>
                <a:lnTo>
                  <a:pt x="10491" y="10858"/>
                </a:lnTo>
                <a:lnTo>
                  <a:pt x="10491" y="10895"/>
                </a:lnTo>
                <a:lnTo>
                  <a:pt x="10454" y="10858"/>
                </a:lnTo>
                <a:lnTo>
                  <a:pt x="10344" y="10785"/>
                </a:lnTo>
                <a:lnTo>
                  <a:pt x="10271" y="10785"/>
                </a:lnTo>
                <a:lnTo>
                  <a:pt x="10161" y="10821"/>
                </a:lnTo>
                <a:lnTo>
                  <a:pt x="10124" y="10931"/>
                </a:lnTo>
                <a:lnTo>
                  <a:pt x="10088" y="11078"/>
                </a:lnTo>
                <a:lnTo>
                  <a:pt x="10051" y="11188"/>
                </a:lnTo>
                <a:lnTo>
                  <a:pt x="9867" y="11298"/>
                </a:lnTo>
                <a:lnTo>
                  <a:pt x="9794" y="11371"/>
                </a:lnTo>
                <a:lnTo>
                  <a:pt x="9757" y="11445"/>
                </a:lnTo>
                <a:lnTo>
                  <a:pt x="9611" y="11481"/>
                </a:lnTo>
                <a:lnTo>
                  <a:pt x="9464" y="11481"/>
                </a:lnTo>
                <a:lnTo>
                  <a:pt x="9354" y="11445"/>
                </a:lnTo>
                <a:lnTo>
                  <a:pt x="9207" y="11408"/>
                </a:lnTo>
                <a:lnTo>
                  <a:pt x="8620" y="11078"/>
                </a:lnTo>
                <a:lnTo>
                  <a:pt x="8327" y="10895"/>
                </a:lnTo>
                <a:lnTo>
                  <a:pt x="8070" y="10674"/>
                </a:lnTo>
                <a:lnTo>
                  <a:pt x="7850" y="10418"/>
                </a:lnTo>
                <a:lnTo>
                  <a:pt x="7703" y="10124"/>
                </a:lnTo>
                <a:lnTo>
                  <a:pt x="7593" y="9794"/>
                </a:lnTo>
                <a:lnTo>
                  <a:pt x="7593" y="9501"/>
                </a:lnTo>
                <a:lnTo>
                  <a:pt x="7630" y="9171"/>
                </a:lnTo>
                <a:lnTo>
                  <a:pt x="7777" y="8877"/>
                </a:lnTo>
                <a:lnTo>
                  <a:pt x="7960" y="8620"/>
                </a:lnTo>
                <a:lnTo>
                  <a:pt x="8217" y="8400"/>
                </a:lnTo>
                <a:lnTo>
                  <a:pt x="8400" y="8290"/>
                </a:lnTo>
                <a:lnTo>
                  <a:pt x="8584" y="8217"/>
                </a:lnTo>
                <a:lnTo>
                  <a:pt x="8730" y="8180"/>
                </a:lnTo>
                <a:close/>
                <a:moveTo>
                  <a:pt x="8767" y="7777"/>
                </a:moveTo>
                <a:lnTo>
                  <a:pt x="8547" y="7813"/>
                </a:lnTo>
                <a:lnTo>
                  <a:pt x="8363" y="7850"/>
                </a:lnTo>
                <a:lnTo>
                  <a:pt x="8143" y="7960"/>
                </a:lnTo>
                <a:lnTo>
                  <a:pt x="7960" y="8033"/>
                </a:lnTo>
                <a:lnTo>
                  <a:pt x="7777" y="8180"/>
                </a:lnTo>
                <a:lnTo>
                  <a:pt x="7593" y="8364"/>
                </a:lnTo>
                <a:lnTo>
                  <a:pt x="7446" y="8510"/>
                </a:lnTo>
                <a:lnTo>
                  <a:pt x="7336" y="8657"/>
                </a:lnTo>
                <a:lnTo>
                  <a:pt x="7190" y="9024"/>
                </a:lnTo>
                <a:lnTo>
                  <a:pt x="7116" y="9427"/>
                </a:lnTo>
                <a:lnTo>
                  <a:pt x="7116" y="9831"/>
                </a:lnTo>
                <a:lnTo>
                  <a:pt x="7153" y="10051"/>
                </a:lnTo>
                <a:lnTo>
                  <a:pt x="7226" y="10271"/>
                </a:lnTo>
                <a:lnTo>
                  <a:pt x="7336" y="10454"/>
                </a:lnTo>
                <a:lnTo>
                  <a:pt x="7446" y="10638"/>
                </a:lnTo>
                <a:lnTo>
                  <a:pt x="7740" y="11005"/>
                </a:lnTo>
                <a:lnTo>
                  <a:pt x="8107" y="11298"/>
                </a:lnTo>
                <a:lnTo>
                  <a:pt x="8510" y="11555"/>
                </a:lnTo>
                <a:lnTo>
                  <a:pt x="8914" y="11775"/>
                </a:lnTo>
                <a:lnTo>
                  <a:pt x="9134" y="11885"/>
                </a:lnTo>
                <a:lnTo>
                  <a:pt x="9354" y="11958"/>
                </a:lnTo>
                <a:lnTo>
                  <a:pt x="9574" y="11958"/>
                </a:lnTo>
                <a:lnTo>
                  <a:pt x="9757" y="11922"/>
                </a:lnTo>
                <a:lnTo>
                  <a:pt x="9977" y="11848"/>
                </a:lnTo>
                <a:lnTo>
                  <a:pt x="10198" y="11702"/>
                </a:lnTo>
                <a:lnTo>
                  <a:pt x="10381" y="11555"/>
                </a:lnTo>
                <a:lnTo>
                  <a:pt x="10491" y="11371"/>
                </a:lnTo>
                <a:lnTo>
                  <a:pt x="10674" y="11298"/>
                </a:lnTo>
                <a:lnTo>
                  <a:pt x="10784" y="11151"/>
                </a:lnTo>
                <a:lnTo>
                  <a:pt x="10895" y="10968"/>
                </a:lnTo>
                <a:lnTo>
                  <a:pt x="10968" y="10785"/>
                </a:lnTo>
                <a:lnTo>
                  <a:pt x="11005" y="10601"/>
                </a:lnTo>
                <a:lnTo>
                  <a:pt x="11005" y="10381"/>
                </a:lnTo>
                <a:lnTo>
                  <a:pt x="11005" y="10124"/>
                </a:lnTo>
                <a:lnTo>
                  <a:pt x="10968" y="9684"/>
                </a:lnTo>
                <a:lnTo>
                  <a:pt x="10821" y="9207"/>
                </a:lnTo>
                <a:lnTo>
                  <a:pt x="10638" y="8804"/>
                </a:lnTo>
                <a:lnTo>
                  <a:pt x="10491" y="8620"/>
                </a:lnTo>
                <a:lnTo>
                  <a:pt x="10344" y="8437"/>
                </a:lnTo>
                <a:lnTo>
                  <a:pt x="10198" y="8290"/>
                </a:lnTo>
                <a:lnTo>
                  <a:pt x="10014" y="8143"/>
                </a:lnTo>
                <a:lnTo>
                  <a:pt x="9831" y="8033"/>
                </a:lnTo>
                <a:lnTo>
                  <a:pt x="9611" y="7923"/>
                </a:lnTo>
                <a:lnTo>
                  <a:pt x="9427" y="7850"/>
                </a:lnTo>
                <a:lnTo>
                  <a:pt x="9207" y="7813"/>
                </a:lnTo>
                <a:lnTo>
                  <a:pt x="8987" y="7777"/>
                </a:lnTo>
                <a:close/>
                <a:moveTo>
                  <a:pt x="9024" y="0"/>
                </a:moveTo>
                <a:lnTo>
                  <a:pt x="8767" y="37"/>
                </a:lnTo>
                <a:lnTo>
                  <a:pt x="8547" y="110"/>
                </a:lnTo>
                <a:lnTo>
                  <a:pt x="8363" y="257"/>
                </a:lnTo>
                <a:lnTo>
                  <a:pt x="8180" y="440"/>
                </a:lnTo>
                <a:lnTo>
                  <a:pt x="7593" y="1027"/>
                </a:lnTo>
                <a:lnTo>
                  <a:pt x="7006" y="1651"/>
                </a:lnTo>
                <a:lnTo>
                  <a:pt x="6639" y="2054"/>
                </a:lnTo>
                <a:lnTo>
                  <a:pt x="6383" y="2311"/>
                </a:lnTo>
                <a:lnTo>
                  <a:pt x="6199" y="2605"/>
                </a:lnTo>
                <a:lnTo>
                  <a:pt x="5796" y="2201"/>
                </a:lnTo>
                <a:lnTo>
                  <a:pt x="5722" y="2128"/>
                </a:lnTo>
                <a:lnTo>
                  <a:pt x="5502" y="2128"/>
                </a:lnTo>
                <a:lnTo>
                  <a:pt x="5392" y="2201"/>
                </a:lnTo>
                <a:lnTo>
                  <a:pt x="5356" y="2238"/>
                </a:lnTo>
                <a:lnTo>
                  <a:pt x="4915" y="2531"/>
                </a:lnTo>
                <a:lnTo>
                  <a:pt x="4512" y="2898"/>
                </a:lnTo>
                <a:lnTo>
                  <a:pt x="4292" y="2715"/>
                </a:lnTo>
                <a:lnTo>
                  <a:pt x="4072" y="2495"/>
                </a:lnTo>
                <a:lnTo>
                  <a:pt x="3998" y="2458"/>
                </a:lnTo>
                <a:lnTo>
                  <a:pt x="3888" y="2458"/>
                </a:lnTo>
                <a:lnTo>
                  <a:pt x="3815" y="2495"/>
                </a:lnTo>
                <a:lnTo>
                  <a:pt x="3778" y="2568"/>
                </a:lnTo>
                <a:lnTo>
                  <a:pt x="3778" y="2421"/>
                </a:lnTo>
                <a:lnTo>
                  <a:pt x="3778" y="2311"/>
                </a:lnTo>
                <a:lnTo>
                  <a:pt x="3668" y="2128"/>
                </a:lnTo>
                <a:lnTo>
                  <a:pt x="3521" y="1908"/>
                </a:lnTo>
                <a:lnTo>
                  <a:pt x="3338" y="1761"/>
                </a:lnTo>
                <a:lnTo>
                  <a:pt x="3118" y="1614"/>
                </a:lnTo>
                <a:lnTo>
                  <a:pt x="2861" y="1504"/>
                </a:lnTo>
                <a:lnTo>
                  <a:pt x="2458" y="1321"/>
                </a:lnTo>
                <a:lnTo>
                  <a:pt x="2348" y="1321"/>
                </a:lnTo>
                <a:lnTo>
                  <a:pt x="2238" y="1357"/>
                </a:lnTo>
                <a:lnTo>
                  <a:pt x="2201" y="1431"/>
                </a:lnTo>
                <a:lnTo>
                  <a:pt x="2201" y="1504"/>
                </a:lnTo>
                <a:lnTo>
                  <a:pt x="2531" y="2238"/>
                </a:lnTo>
                <a:lnTo>
                  <a:pt x="2678" y="2531"/>
                </a:lnTo>
                <a:lnTo>
                  <a:pt x="2751" y="2678"/>
                </a:lnTo>
                <a:lnTo>
                  <a:pt x="2861" y="2825"/>
                </a:lnTo>
                <a:lnTo>
                  <a:pt x="3008" y="2898"/>
                </a:lnTo>
                <a:lnTo>
                  <a:pt x="3191" y="2935"/>
                </a:lnTo>
                <a:lnTo>
                  <a:pt x="3338" y="2935"/>
                </a:lnTo>
                <a:lnTo>
                  <a:pt x="3485" y="2861"/>
                </a:lnTo>
                <a:lnTo>
                  <a:pt x="3632" y="2788"/>
                </a:lnTo>
                <a:lnTo>
                  <a:pt x="3301" y="3155"/>
                </a:lnTo>
                <a:lnTo>
                  <a:pt x="2971" y="3485"/>
                </a:lnTo>
                <a:lnTo>
                  <a:pt x="2935" y="3412"/>
                </a:lnTo>
                <a:lnTo>
                  <a:pt x="2935" y="3265"/>
                </a:lnTo>
                <a:lnTo>
                  <a:pt x="2898" y="3081"/>
                </a:lnTo>
                <a:lnTo>
                  <a:pt x="2825" y="2825"/>
                </a:lnTo>
                <a:lnTo>
                  <a:pt x="2678" y="2605"/>
                </a:lnTo>
                <a:lnTo>
                  <a:pt x="2458" y="2384"/>
                </a:lnTo>
                <a:lnTo>
                  <a:pt x="2238" y="2238"/>
                </a:lnTo>
                <a:lnTo>
                  <a:pt x="1981" y="2091"/>
                </a:lnTo>
                <a:lnTo>
                  <a:pt x="1687" y="1981"/>
                </a:lnTo>
                <a:lnTo>
                  <a:pt x="1431" y="1908"/>
                </a:lnTo>
                <a:lnTo>
                  <a:pt x="880" y="1834"/>
                </a:lnTo>
                <a:lnTo>
                  <a:pt x="770" y="1834"/>
                </a:lnTo>
                <a:lnTo>
                  <a:pt x="697" y="1871"/>
                </a:lnTo>
                <a:lnTo>
                  <a:pt x="624" y="1944"/>
                </a:lnTo>
                <a:lnTo>
                  <a:pt x="624" y="2054"/>
                </a:lnTo>
                <a:lnTo>
                  <a:pt x="697" y="2384"/>
                </a:lnTo>
                <a:lnTo>
                  <a:pt x="807" y="2751"/>
                </a:lnTo>
                <a:lnTo>
                  <a:pt x="917" y="3045"/>
                </a:lnTo>
                <a:lnTo>
                  <a:pt x="1101" y="3375"/>
                </a:lnTo>
                <a:lnTo>
                  <a:pt x="1284" y="3668"/>
                </a:lnTo>
                <a:lnTo>
                  <a:pt x="1504" y="3925"/>
                </a:lnTo>
                <a:lnTo>
                  <a:pt x="1724" y="4182"/>
                </a:lnTo>
                <a:lnTo>
                  <a:pt x="1981" y="4439"/>
                </a:lnTo>
                <a:lnTo>
                  <a:pt x="2018" y="4439"/>
                </a:lnTo>
                <a:lnTo>
                  <a:pt x="1761" y="4695"/>
                </a:lnTo>
                <a:lnTo>
                  <a:pt x="1761" y="4549"/>
                </a:lnTo>
                <a:lnTo>
                  <a:pt x="1724" y="4402"/>
                </a:lnTo>
                <a:lnTo>
                  <a:pt x="1614" y="4255"/>
                </a:lnTo>
                <a:lnTo>
                  <a:pt x="1467" y="4108"/>
                </a:lnTo>
                <a:lnTo>
                  <a:pt x="1321" y="3998"/>
                </a:lnTo>
                <a:lnTo>
                  <a:pt x="1101" y="3925"/>
                </a:lnTo>
                <a:lnTo>
                  <a:pt x="697" y="3815"/>
                </a:lnTo>
                <a:lnTo>
                  <a:pt x="330" y="3742"/>
                </a:lnTo>
                <a:lnTo>
                  <a:pt x="220" y="3742"/>
                </a:lnTo>
                <a:lnTo>
                  <a:pt x="147" y="3815"/>
                </a:lnTo>
                <a:lnTo>
                  <a:pt x="110" y="3925"/>
                </a:lnTo>
                <a:lnTo>
                  <a:pt x="147" y="3998"/>
                </a:lnTo>
                <a:lnTo>
                  <a:pt x="367" y="4329"/>
                </a:lnTo>
                <a:lnTo>
                  <a:pt x="624" y="4732"/>
                </a:lnTo>
                <a:lnTo>
                  <a:pt x="807" y="4915"/>
                </a:lnTo>
                <a:lnTo>
                  <a:pt x="954" y="5062"/>
                </a:lnTo>
                <a:lnTo>
                  <a:pt x="1137" y="5172"/>
                </a:lnTo>
                <a:lnTo>
                  <a:pt x="1321" y="5246"/>
                </a:lnTo>
                <a:lnTo>
                  <a:pt x="1321" y="5282"/>
                </a:lnTo>
                <a:lnTo>
                  <a:pt x="1394" y="5356"/>
                </a:lnTo>
                <a:lnTo>
                  <a:pt x="1834" y="5759"/>
                </a:lnTo>
                <a:lnTo>
                  <a:pt x="1651" y="6126"/>
                </a:lnTo>
                <a:lnTo>
                  <a:pt x="1504" y="6493"/>
                </a:lnTo>
                <a:lnTo>
                  <a:pt x="1394" y="6896"/>
                </a:lnTo>
                <a:lnTo>
                  <a:pt x="1321" y="6933"/>
                </a:lnTo>
                <a:lnTo>
                  <a:pt x="1321" y="7043"/>
                </a:lnTo>
                <a:lnTo>
                  <a:pt x="1321" y="7153"/>
                </a:lnTo>
                <a:lnTo>
                  <a:pt x="1357" y="7263"/>
                </a:lnTo>
                <a:lnTo>
                  <a:pt x="1431" y="7373"/>
                </a:lnTo>
                <a:lnTo>
                  <a:pt x="1467" y="7410"/>
                </a:lnTo>
                <a:lnTo>
                  <a:pt x="1541" y="7447"/>
                </a:lnTo>
                <a:lnTo>
                  <a:pt x="1651" y="7593"/>
                </a:lnTo>
                <a:lnTo>
                  <a:pt x="2311" y="8217"/>
                </a:lnTo>
                <a:lnTo>
                  <a:pt x="2164" y="8327"/>
                </a:lnTo>
                <a:lnTo>
                  <a:pt x="2018" y="8437"/>
                </a:lnTo>
                <a:lnTo>
                  <a:pt x="1761" y="8694"/>
                </a:lnTo>
                <a:lnTo>
                  <a:pt x="1394" y="9207"/>
                </a:lnTo>
                <a:lnTo>
                  <a:pt x="990" y="9721"/>
                </a:lnTo>
                <a:lnTo>
                  <a:pt x="220" y="10748"/>
                </a:lnTo>
                <a:lnTo>
                  <a:pt x="73" y="10968"/>
                </a:lnTo>
                <a:lnTo>
                  <a:pt x="0" y="11151"/>
                </a:lnTo>
                <a:lnTo>
                  <a:pt x="0" y="11225"/>
                </a:lnTo>
                <a:lnTo>
                  <a:pt x="37" y="11335"/>
                </a:lnTo>
                <a:lnTo>
                  <a:pt x="183" y="11518"/>
                </a:lnTo>
                <a:lnTo>
                  <a:pt x="257" y="11592"/>
                </a:lnTo>
                <a:lnTo>
                  <a:pt x="367" y="11628"/>
                </a:lnTo>
                <a:lnTo>
                  <a:pt x="550" y="11665"/>
                </a:lnTo>
                <a:lnTo>
                  <a:pt x="770" y="11628"/>
                </a:lnTo>
                <a:lnTo>
                  <a:pt x="990" y="11592"/>
                </a:lnTo>
                <a:lnTo>
                  <a:pt x="2348" y="11188"/>
                </a:lnTo>
                <a:lnTo>
                  <a:pt x="3595" y="10821"/>
                </a:lnTo>
                <a:lnTo>
                  <a:pt x="4072" y="10711"/>
                </a:lnTo>
                <a:lnTo>
                  <a:pt x="4292" y="10638"/>
                </a:lnTo>
                <a:lnTo>
                  <a:pt x="4512" y="10491"/>
                </a:lnTo>
                <a:lnTo>
                  <a:pt x="5025" y="11005"/>
                </a:lnTo>
                <a:lnTo>
                  <a:pt x="5539" y="11518"/>
                </a:lnTo>
                <a:lnTo>
                  <a:pt x="6089" y="11995"/>
                </a:lnTo>
                <a:lnTo>
                  <a:pt x="6676" y="12398"/>
                </a:lnTo>
                <a:lnTo>
                  <a:pt x="7006" y="12619"/>
                </a:lnTo>
                <a:lnTo>
                  <a:pt x="7373" y="12802"/>
                </a:lnTo>
                <a:lnTo>
                  <a:pt x="7740" y="12985"/>
                </a:lnTo>
                <a:lnTo>
                  <a:pt x="8070" y="13132"/>
                </a:lnTo>
                <a:lnTo>
                  <a:pt x="8474" y="13242"/>
                </a:lnTo>
                <a:lnTo>
                  <a:pt x="8840" y="13352"/>
                </a:lnTo>
                <a:lnTo>
                  <a:pt x="9207" y="13426"/>
                </a:lnTo>
                <a:lnTo>
                  <a:pt x="9611" y="13499"/>
                </a:lnTo>
                <a:lnTo>
                  <a:pt x="9977" y="13536"/>
                </a:lnTo>
                <a:lnTo>
                  <a:pt x="10381" y="13572"/>
                </a:lnTo>
                <a:lnTo>
                  <a:pt x="11115" y="13536"/>
                </a:lnTo>
                <a:lnTo>
                  <a:pt x="11812" y="13426"/>
                </a:lnTo>
                <a:lnTo>
                  <a:pt x="12215" y="13316"/>
                </a:lnTo>
                <a:lnTo>
                  <a:pt x="12362" y="13279"/>
                </a:lnTo>
                <a:lnTo>
                  <a:pt x="12435" y="13279"/>
                </a:lnTo>
                <a:lnTo>
                  <a:pt x="12435" y="13316"/>
                </a:lnTo>
                <a:lnTo>
                  <a:pt x="12509" y="13352"/>
                </a:lnTo>
                <a:lnTo>
                  <a:pt x="12545" y="13352"/>
                </a:lnTo>
                <a:lnTo>
                  <a:pt x="12582" y="13316"/>
                </a:lnTo>
                <a:lnTo>
                  <a:pt x="12619" y="13279"/>
                </a:lnTo>
                <a:lnTo>
                  <a:pt x="12655" y="13169"/>
                </a:lnTo>
                <a:lnTo>
                  <a:pt x="12655" y="13022"/>
                </a:lnTo>
                <a:lnTo>
                  <a:pt x="12545" y="12949"/>
                </a:lnTo>
                <a:lnTo>
                  <a:pt x="12435" y="12912"/>
                </a:lnTo>
                <a:lnTo>
                  <a:pt x="12178" y="12912"/>
                </a:lnTo>
                <a:lnTo>
                  <a:pt x="11702" y="13022"/>
                </a:lnTo>
                <a:lnTo>
                  <a:pt x="11188" y="13095"/>
                </a:lnTo>
                <a:lnTo>
                  <a:pt x="10748" y="13132"/>
                </a:lnTo>
                <a:lnTo>
                  <a:pt x="10308" y="13095"/>
                </a:lnTo>
                <a:lnTo>
                  <a:pt x="9867" y="13095"/>
                </a:lnTo>
                <a:lnTo>
                  <a:pt x="9464" y="13022"/>
                </a:lnTo>
                <a:lnTo>
                  <a:pt x="9024" y="12949"/>
                </a:lnTo>
                <a:lnTo>
                  <a:pt x="8584" y="12802"/>
                </a:lnTo>
                <a:lnTo>
                  <a:pt x="8180" y="12655"/>
                </a:lnTo>
                <a:lnTo>
                  <a:pt x="7777" y="12509"/>
                </a:lnTo>
                <a:lnTo>
                  <a:pt x="7300" y="12252"/>
                </a:lnTo>
                <a:lnTo>
                  <a:pt x="6860" y="11958"/>
                </a:lnTo>
                <a:lnTo>
                  <a:pt x="6419" y="11628"/>
                </a:lnTo>
                <a:lnTo>
                  <a:pt x="6016" y="11298"/>
                </a:lnTo>
                <a:lnTo>
                  <a:pt x="5246" y="10564"/>
                </a:lnTo>
                <a:lnTo>
                  <a:pt x="4512" y="9794"/>
                </a:lnTo>
                <a:lnTo>
                  <a:pt x="3008" y="8290"/>
                </a:lnTo>
                <a:lnTo>
                  <a:pt x="2274" y="7520"/>
                </a:lnTo>
                <a:lnTo>
                  <a:pt x="2091" y="7300"/>
                </a:lnTo>
                <a:lnTo>
                  <a:pt x="1871" y="7080"/>
                </a:lnTo>
                <a:lnTo>
                  <a:pt x="1944" y="6713"/>
                </a:lnTo>
                <a:lnTo>
                  <a:pt x="2054" y="6383"/>
                </a:lnTo>
                <a:lnTo>
                  <a:pt x="2238" y="6053"/>
                </a:lnTo>
                <a:lnTo>
                  <a:pt x="2421" y="5722"/>
                </a:lnTo>
                <a:lnTo>
                  <a:pt x="2641" y="5429"/>
                </a:lnTo>
                <a:lnTo>
                  <a:pt x="2898" y="5172"/>
                </a:lnTo>
                <a:lnTo>
                  <a:pt x="3411" y="4622"/>
                </a:lnTo>
                <a:lnTo>
                  <a:pt x="4475" y="3558"/>
                </a:lnTo>
                <a:lnTo>
                  <a:pt x="5025" y="3045"/>
                </a:lnTo>
                <a:lnTo>
                  <a:pt x="5246" y="2825"/>
                </a:lnTo>
                <a:lnTo>
                  <a:pt x="5392" y="2678"/>
                </a:lnTo>
                <a:lnTo>
                  <a:pt x="5502" y="2605"/>
                </a:lnTo>
                <a:lnTo>
                  <a:pt x="5612" y="2715"/>
                </a:lnTo>
                <a:lnTo>
                  <a:pt x="5392" y="2825"/>
                </a:lnTo>
                <a:lnTo>
                  <a:pt x="5246" y="2971"/>
                </a:lnTo>
                <a:lnTo>
                  <a:pt x="4952" y="3301"/>
                </a:lnTo>
                <a:lnTo>
                  <a:pt x="4805" y="3485"/>
                </a:lnTo>
                <a:lnTo>
                  <a:pt x="4695" y="3668"/>
                </a:lnTo>
                <a:lnTo>
                  <a:pt x="4585" y="3888"/>
                </a:lnTo>
                <a:lnTo>
                  <a:pt x="4585" y="3962"/>
                </a:lnTo>
                <a:lnTo>
                  <a:pt x="4622" y="4072"/>
                </a:lnTo>
                <a:lnTo>
                  <a:pt x="4659" y="4145"/>
                </a:lnTo>
                <a:lnTo>
                  <a:pt x="4732" y="4145"/>
                </a:lnTo>
                <a:lnTo>
                  <a:pt x="4915" y="4035"/>
                </a:lnTo>
                <a:lnTo>
                  <a:pt x="5025" y="3888"/>
                </a:lnTo>
                <a:lnTo>
                  <a:pt x="5209" y="3558"/>
                </a:lnTo>
                <a:lnTo>
                  <a:pt x="5502" y="3228"/>
                </a:lnTo>
                <a:lnTo>
                  <a:pt x="5759" y="2898"/>
                </a:lnTo>
                <a:lnTo>
                  <a:pt x="6016" y="3118"/>
                </a:lnTo>
                <a:lnTo>
                  <a:pt x="5832" y="3301"/>
                </a:lnTo>
                <a:lnTo>
                  <a:pt x="5612" y="3522"/>
                </a:lnTo>
                <a:lnTo>
                  <a:pt x="5466" y="3742"/>
                </a:lnTo>
                <a:lnTo>
                  <a:pt x="5356" y="3962"/>
                </a:lnTo>
                <a:lnTo>
                  <a:pt x="5319" y="4072"/>
                </a:lnTo>
                <a:lnTo>
                  <a:pt x="5392" y="4182"/>
                </a:lnTo>
                <a:lnTo>
                  <a:pt x="5502" y="4219"/>
                </a:lnTo>
                <a:lnTo>
                  <a:pt x="5539" y="4219"/>
                </a:lnTo>
                <a:lnTo>
                  <a:pt x="5612" y="4182"/>
                </a:lnTo>
                <a:lnTo>
                  <a:pt x="5796" y="3998"/>
                </a:lnTo>
                <a:lnTo>
                  <a:pt x="5942" y="3778"/>
                </a:lnTo>
                <a:lnTo>
                  <a:pt x="6089" y="3558"/>
                </a:lnTo>
                <a:lnTo>
                  <a:pt x="6199" y="3301"/>
                </a:lnTo>
                <a:lnTo>
                  <a:pt x="6309" y="3375"/>
                </a:lnTo>
                <a:lnTo>
                  <a:pt x="6456" y="3485"/>
                </a:lnTo>
                <a:lnTo>
                  <a:pt x="6346" y="3595"/>
                </a:lnTo>
                <a:lnTo>
                  <a:pt x="6236" y="3705"/>
                </a:lnTo>
                <a:lnTo>
                  <a:pt x="6089" y="3962"/>
                </a:lnTo>
                <a:lnTo>
                  <a:pt x="5869" y="4255"/>
                </a:lnTo>
                <a:lnTo>
                  <a:pt x="5796" y="4402"/>
                </a:lnTo>
                <a:lnTo>
                  <a:pt x="5722" y="4585"/>
                </a:lnTo>
                <a:lnTo>
                  <a:pt x="5722" y="4622"/>
                </a:lnTo>
                <a:lnTo>
                  <a:pt x="5722" y="4695"/>
                </a:lnTo>
                <a:lnTo>
                  <a:pt x="5796" y="4732"/>
                </a:lnTo>
                <a:lnTo>
                  <a:pt x="5906" y="4769"/>
                </a:lnTo>
                <a:lnTo>
                  <a:pt x="6016" y="4695"/>
                </a:lnTo>
                <a:lnTo>
                  <a:pt x="6126" y="4585"/>
                </a:lnTo>
                <a:lnTo>
                  <a:pt x="6199" y="4439"/>
                </a:lnTo>
                <a:lnTo>
                  <a:pt x="6383" y="4145"/>
                </a:lnTo>
                <a:lnTo>
                  <a:pt x="6456" y="3962"/>
                </a:lnTo>
                <a:lnTo>
                  <a:pt x="6603" y="3632"/>
                </a:lnTo>
                <a:lnTo>
                  <a:pt x="7300" y="4145"/>
                </a:lnTo>
                <a:lnTo>
                  <a:pt x="7116" y="4292"/>
                </a:lnTo>
                <a:lnTo>
                  <a:pt x="6933" y="4439"/>
                </a:lnTo>
                <a:lnTo>
                  <a:pt x="6713" y="4695"/>
                </a:lnTo>
                <a:lnTo>
                  <a:pt x="6529" y="5026"/>
                </a:lnTo>
                <a:lnTo>
                  <a:pt x="6529" y="5099"/>
                </a:lnTo>
                <a:lnTo>
                  <a:pt x="6529" y="5172"/>
                </a:lnTo>
                <a:lnTo>
                  <a:pt x="6566" y="5209"/>
                </a:lnTo>
                <a:lnTo>
                  <a:pt x="6639" y="5246"/>
                </a:lnTo>
                <a:lnTo>
                  <a:pt x="6676" y="5282"/>
                </a:lnTo>
                <a:lnTo>
                  <a:pt x="6749" y="5282"/>
                </a:lnTo>
                <a:lnTo>
                  <a:pt x="6823" y="5246"/>
                </a:lnTo>
                <a:lnTo>
                  <a:pt x="6860" y="5172"/>
                </a:lnTo>
                <a:lnTo>
                  <a:pt x="7153" y="4695"/>
                </a:lnTo>
                <a:lnTo>
                  <a:pt x="7410" y="4255"/>
                </a:lnTo>
                <a:lnTo>
                  <a:pt x="7740" y="4475"/>
                </a:lnTo>
                <a:lnTo>
                  <a:pt x="7483" y="4732"/>
                </a:lnTo>
                <a:lnTo>
                  <a:pt x="7116" y="5136"/>
                </a:lnTo>
                <a:lnTo>
                  <a:pt x="7080" y="5209"/>
                </a:lnTo>
                <a:lnTo>
                  <a:pt x="7043" y="5246"/>
                </a:lnTo>
                <a:lnTo>
                  <a:pt x="7080" y="5319"/>
                </a:lnTo>
                <a:lnTo>
                  <a:pt x="7116" y="5356"/>
                </a:lnTo>
                <a:lnTo>
                  <a:pt x="7190" y="5392"/>
                </a:lnTo>
                <a:lnTo>
                  <a:pt x="7263" y="5429"/>
                </a:lnTo>
                <a:lnTo>
                  <a:pt x="7336" y="5429"/>
                </a:lnTo>
                <a:lnTo>
                  <a:pt x="7373" y="5356"/>
                </a:lnTo>
                <a:lnTo>
                  <a:pt x="7556" y="5172"/>
                </a:lnTo>
                <a:lnTo>
                  <a:pt x="7740" y="4989"/>
                </a:lnTo>
                <a:lnTo>
                  <a:pt x="7813" y="4805"/>
                </a:lnTo>
                <a:lnTo>
                  <a:pt x="7850" y="4695"/>
                </a:lnTo>
                <a:lnTo>
                  <a:pt x="7887" y="4585"/>
                </a:lnTo>
                <a:lnTo>
                  <a:pt x="8474" y="4989"/>
                </a:lnTo>
                <a:lnTo>
                  <a:pt x="8107" y="5319"/>
                </a:lnTo>
                <a:lnTo>
                  <a:pt x="7813" y="5722"/>
                </a:lnTo>
                <a:lnTo>
                  <a:pt x="7777" y="5796"/>
                </a:lnTo>
                <a:lnTo>
                  <a:pt x="7777" y="5833"/>
                </a:lnTo>
                <a:lnTo>
                  <a:pt x="7813" y="5943"/>
                </a:lnTo>
                <a:lnTo>
                  <a:pt x="7887" y="5979"/>
                </a:lnTo>
                <a:lnTo>
                  <a:pt x="7997" y="5979"/>
                </a:lnTo>
                <a:lnTo>
                  <a:pt x="8033" y="5943"/>
                </a:lnTo>
                <a:lnTo>
                  <a:pt x="8327" y="5502"/>
                </a:lnTo>
                <a:lnTo>
                  <a:pt x="8584" y="5062"/>
                </a:lnTo>
                <a:lnTo>
                  <a:pt x="9024" y="5356"/>
                </a:lnTo>
                <a:lnTo>
                  <a:pt x="8767" y="5612"/>
                </a:lnTo>
                <a:lnTo>
                  <a:pt x="8584" y="5796"/>
                </a:lnTo>
                <a:lnTo>
                  <a:pt x="8510" y="5906"/>
                </a:lnTo>
                <a:lnTo>
                  <a:pt x="8474" y="6053"/>
                </a:lnTo>
                <a:lnTo>
                  <a:pt x="8253" y="6383"/>
                </a:lnTo>
                <a:lnTo>
                  <a:pt x="8217" y="6456"/>
                </a:lnTo>
                <a:lnTo>
                  <a:pt x="8253" y="6566"/>
                </a:lnTo>
                <a:lnTo>
                  <a:pt x="8290" y="6603"/>
                </a:lnTo>
                <a:lnTo>
                  <a:pt x="8363" y="6640"/>
                </a:lnTo>
                <a:lnTo>
                  <a:pt x="8474" y="6640"/>
                </a:lnTo>
                <a:lnTo>
                  <a:pt x="8547" y="6566"/>
                </a:lnTo>
                <a:lnTo>
                  <a:pt x="8804" y="6199"/>
                </a:lnTo>
                <a:lnTo>
                  <a:pt x="8877" y="6126"/>
                </a:lnTo>
                <a:lnTo>
                  <a:pt x="8950" y="6016"/>
                </a:lnTo>
                <a:lnTo>
                  <a:pt x="9097" y="5796"/>
                </a:lnTo>
                <a:lnTo>
                  <a:pt x="9244" y="5539"/>
                </a:lnTo>
                <a:lnTo>
                  <a:pt x="9537" y="5722"/>
                </a:lnTo>
                <a:lnTo>
                  <a:pt x="9354" y="5906"/>
                </a:lnTo>
                <a:lnTo>
                  <a:pt x="9207" y="6126"/>
                </a:lnTo>
                <a:lnTo>
                  <a:pt x="8950" y="6419"/>
                </a:lnTo>
                <a:lnTo>
                  <a:pt x="8877" y="6566"/>
                </a:lnTo>
                <a:lnTo>
                  <a:pt x="8840" y="6750"/>
                </a:lnTo>
                <a:lnTo>
                  <a:pt x="8914" y="6823"/>
                </a:lnTo>
                <a:lnTo>
                  <a:pt x="8950" y="6860"/>
                </a:lnTo>
                <a:lnTo>
                  <a:pt x="8987" y="6860"/>
                </a:lnTo>
                <a:lnTo>
                  <a:pt x="9134" y="6786"/>
                </a:lnTo>
                <a:lnTo>
                  <a:pt x="9244" y="6640"/>
                </a:lnTo>
                <a:lnTo>
                  <a:pt x="9391" y="6383"/>
                </a:lnTo>
                <a:lnTo>
                  <a:pt x="9537" y="6126"/>
                </a:lnTo>
                <a:lnTo>
                  <a:pt x="9721" y="5869"/>
                </a:lnTo>
                <a:lnTo>
                  <a:pt x="10198" y="6236"/>
                </a:lnTo>
                <a:lnTo>
                  <a:pt x="10051" y="6419"/>
                </a:lnTo>
                <a:lnTo>
                  <a:pt x="9867" y="6640"/>
                </a:lnTo>
                <a:lnTo>
                  <a:pt x="9684" y="6860"/>
                </a:lnTo>
                <a:lnTo>
                  <a:pt x="9611" y="7006"/>
                </a:lnTo>
                <a:lnTo>
                  <a:pt x="9574" y="7116"/>
                </a:lnTo>
                <a:lnTo>
                  <a:pt x="9574" y="7190"/>
                </a:lnTo>
                <a:lnTo>
                  <a:pt x="9611" y="7263"/>
                </a:lnTo>
                <a:lnTo>
                  <a:pt x="9757" y="7263"/>
                </a:lnTo>
                <a:lnTo>
                  <a:pt x="9867" y="7190"/>
                </a:lnTo>
                <a:lnTo>
                  <a:pt x="9941" y="7080"/>
                </a:lnTo>
                <a:lnTo>
                  <a:pt x="10124" y="6823"/>
                </a:lnTo>
                <a:lnTo>
                  <a:pt x="10271" y="6603"/>
                </a:lnTo>
                <a:lnTo>
                  <a:pt x="10381" y="6383"/>
                </a:lnTo>
                <a:lnTo>
                  <a:pt x="10895" y="6823"/>
                </a:lnTo>
                <a:lnTo>
                  <a:pt x="10931" y="6860"/>
                </a:lnTo>
                <a:lnTo>
                  <a:pt x="10638" y="7226"/>
                </a:lnTo>
                <a:lnTo>
                  <a:pt x="10381" y="7593"/>
                </a:lnTo>
                <a:lnTo>
                  <a:pt x="10271" y="7703"/>
                </a:lnTo>
                <a:lnTo>
                  <a:pt x="10271" y="7777"/>
                </a:lnTo>
                <a:lnTo>
                  <a:pt x="10271" y="7813"/>
                </a:lnTo>
                <a:lnTo>
                  <a:pt x="10344" y="7923"/>
                </a:lnTo>
                <a:lnTo>
                  <a:pt x="10418" y="7960"/>
                </a:lnTo>
                <a:lnTo>
                  <a:pt x="10491" y="7923"/>
                </a:lnTo>
                <a:lnTo>
                  <a:pt x="10528" y="7887"/>
                </a:lnTo>
                <a:lnTo>
                  <a:pt x="10821" y="7483"/>
                </a:lnTo>
                <a:lnTo>
                  <a:pt x="11115" y="7043"/>
                </a:lnTo>
                <a:lnTo>
                  <a:pt x="11445" y="7447"/>
                </a:lnTo>
                <a:lnTo>
                  <a:pt x="11298" y="7703"/>
                </a:lnTo>
                <a:lnTo>
                  <a:pt x="11151" y="7960"/>
                </a:lnTo>
                <a:lnTo>
                  <a:pt x="10968" y="8253"/>
                </a:lnTo>
                <a:lnTo>
                  <a:pt x="10931" y="8437"/>
                </a:lnTo>
                <a:lnTo>
                  <a:pt x="10931" y="8510"/>
                </a:lnTo>
                <a:lnTo>
                  <a:pt x="10931" y="8584"/>
                </a:lnTo>
                <a:lnTo>
                  <a:pt x="10968" y="8657"/>
                </a:lnTo>
                <a:lnTo>
                  <a:pt x="11041" y="8657"/>
                </a:lnTo>
                <a:lnTo>
                  <a:pt x="11188" y="8584"/>
                </a:lnTo>
                <a:lnTo>
                  <a:pt x="11261" y="8474"/>
                </a:lnTo>
                <a:lnTo>
                  <a:pt x="11408" y="8180"/>
                </a:lnTo>
                <a:lnTo>
                  <a:pt x="11628" y="7703"/>
                </a:lnTo>
                <a:lnTo>
                  <a:pt x="11812" y="7997"/>
                </a:lnTo>
                <a:lnTo>
                  <a:pt x="11995" y="8290"/>
                </a:lnTo>
                <a:lnTo>
                  <a:pt x="11812" y="8694"/>
                </a:lnTo>
                <a:lnTo>
                  <a:pt x="11628" y="9097"/>
                </a:lnTo>
                <a:lnTo>
                  <a:pt x="11518" y="9097"/>
                </a:lnTo>
                <a:lnTo>
                  <a:pt x="11408" y="9317"/>
                </a:lnTo>
                <a:lnTo>
                  <a:pt x="11335" y="9501"/>
                </a:lnTo>
                <a:lnTo>
                  <a:pt x="11335" y="9574"/>
                </a:lnTo>
                <a:lnTo>
                  <a:pt x="11335" y="9647"/>
                </a:lnTo>
                <a:lnTo>
                  <a:pt x="11408" y="9721"/>
                </a:lnTo>
                <a:lnTo>
                  <a:pt x="11591" y="9721"/>
                </a:lnTo>
                <a:lnTo>
                  <a:pt x="11628" y="9684"/>
                </a:lnTo>
                <a:lnTo>
                  <a:pt x="11812" y="9427"/>
                </a:lnTo>
                <a:lnTo>
                  <a:pt x="11958" y="9171"/>
                </a:lnTo>
                <a:lnTo>
                  <a:pt x="12105" y="8914"/>
                </a:lnTo>
                <a:lnTo>
                  <a:pt x="12178" y="8657"/>
                </a:lnTo>
                <a:lnTo>
                  <a:pt x="12325" y="9024"/>
                </a:lnTo>
                <a:lnTo>
                  <a:pt x="12472" y="9427"/>
                </a:lnTo>
                <a:lnTo>
                  <a:pt x="12068" y="10088"/>
                </a:lnTo>
                <a:lnTo>
                  <a:pt x="11995" y="10088"/>
                </a:lnTo>
                <a:lnTo>
                  <a:pt x="11922" y="10271"/>
                </a:lnTo>
                <a:lnTo>
                  <a:pt x="11848" y="10418"/>
                </a:lnTo>
                <a:lnTo>
                  <a:pt x="11848" y="10491"/>
                </a:lnTo>
                <a:lnTo>
                  <a:pt x="11848" y="10528"/>
                </a:lnTo>
                <a:lnTo>
                  <a:pt x="11922" y="10601"/>
                </a:lnTo>
                <a:lnTo>
                  <a:pt x="12068" y="10601"/>
                </a:lnTo>
                <a:lnTo>
                  <a:pt x="12142" y="10564"/>
                </a:lnTo>
                <a:lnTo>
                  <a:pt x="12362" y="10198"/>
                </a:lnTo>
                <a:lnTo>
                  <a:pt x="12582" y="9831"/>
                </a:lnTo>
                <a:lnTo>
                  <a:pt x="12692" y="10454"/>
                </a:lnTo>
                <a:lnTo>
                  <a:pt x="12509" y="10638"/>
                </a:lnTo>
                <a:lnTo>
                  <a:pt x="12362" y="10858"/>
                </a:lnTo>
                <a:lnTo>
                  <a:pt x="12215" y="11078"/>
                </a:lnTo>
                <a:lnTo>
                  <a:pt x="12178" y="11225"/>
                </a:lnTo>
                <a:lnTo>
                  <a:pt x="12178" y="11371"/>
                </a:lnTo>
                <a:lnTo>
                  <a:pt x="12215" y="11408"/>
                </a:lnTo>
                <a:lnTo>
                  <a:pt x="12252" y="11408"/>
                </a:lnTo>
                <a:lnTo>
                  <a:pt x="12362" y="11371"/>
                </a:lnTo>
                <a:lnTo>
                  <a:pt x="12472" y="11298"/>
                </a:lnTo>
                <a:lnTo>
                  <a:pt x="12582" y="11078"/>
                </a:lnTo>
                <a:lnTo>
                  <a:pt x="12692" y="10858"/>
                </a:lnTo>
                <a:lnTo>
                  <a:pt x="12729" y="11188"/>
                </a:lnTo>
                <a:lnTo>
                  <a:pt x="12655" y="11775"/>
                </a:lnTo>
                <a:lnTo>
                  <a:pt x="12509" y="11922"/>
                </a:lnTo>
                <a:lnTo>
                  <a:pt x="12362" y="12068"/>
                </a:lnTo>
                <a:lnTo>
                  <a:pt x="12325" y="12215"/>
                </a:lnTo>
                <a:lnTo>
                  <a:pt x="12325" y="12288"/>
                </a:lnTo>
                <a:lnTo>
                  <a:pt x="12362" y="12362"/>
                </a:lnTo>
                <a:lnTo>
                  <a:pt x="12435" y="12398"/>
                </a:lnTo>
                <a:lnTo>
                  <a:pt x="12472" y="12398"/>
                </a:lnTo>
                <a:lnTo>
                  <a:pt x="12619" y="12288"/>
                </a:lnTo>
                <a:lnTo>
                  <a:pt x="12655" y="12655"/>
                </a:lnTo>
                <a:lnTo>
                  <a:pt x="12692" y="12692"/>
                </a:lnTo>
                <a:lnTo>
                  <a:pt x="12729" y="12655"/>
                </a:lnTo>
                <a:lnTo>
                  <a:pt x="12802" y="12545"/>
                </a:lnTo>
                <a:lnTo>
                  <a:pt x="12912" y="12398"/>
                </a:lnTo>
                <a:lnTo>
                  <a:pt x="13022" y="12068"/>
                </a:lnTo>
                <a:lnTo>
                  <a:pt x="13095" y="11738"/>
                </a:lnTo>
                <a:lnTo>
                  <a:pt x="13132" y="11408"/>
                </a:lnTo>
                <a:lnTo>
                  <a:pt x="13132" y="11005"/>
                </a:lnTo>
                <a:lnTo>
                  <a:pt x="13132" y="10638"/>
                </a:lnTo>
                <a:lnTo>
                  <a:pt x="13095" y="10234"/>
                </a:lnTo>
                <a:lnTo>
                  <a:pt x="13022" y="9867"/>
                </a:lnTo>
                <a:lnTo>
                  <a:pt x="12949" y="9464"/>
                </a:lnTo>
                <a:lnTo>
                  <a:pt x="12839" y="9060"/>
                </a:lnTo>
                <a:lnTo>
                  <a:pt x="12692" y="8694"/>
                </a:lnTo>
                <a:lnTo>
                  <a:pt x="12545" y="8327"/>
                </a:lnTo>
                <a:lnTo>
                  <a:pt x="12325" y="7960"/>
                </a:lnTo>
                <a:lnTo>
                  <a:pt x="12142" y="7630"/>
                </a:lnTo>
                <a:lnTo>
                  <a:pt x="11885" y="7300"/>
                </a:lnTo>
                <a:lnTo>
                  <a:pt x="11628" y="6970"/>
                </a:lnTo>
                <a:lnTo>
                  <a:pt x="11335" y="6640"/>
                </a:lnTo>
                <a:lnTo>
                  <a:pt x="11041" y="6346"/>
                </a:lnTo>
                <a:lnTo>
                  <a:pt x="10344" y="5759"/>
                </a:lnTo>
                <a:lnTo>
                  <a:pt x="9647" y="5246"/>
                </a:lnTo>
                <a:lnTo>
                  <a:pt x="8914" y="4732"/>
                </a:lnTo>
                <a:lnTo>
                  <a:pt x="8987" y="4439"/>
                </a:lnTo>
                <a:lnTo>
                  <a:pt x="9024" y="4182"/>
                </a:lnTo>
                <a:lnTo>
                  <a:pt x="9060" y="3558"/>
                </a:lnTo>
                <a:lnTo>
                  <a:pt x="9097" y="2898"/>
                </a:lnTo>
                <a:lnTo>
                  <a:pt x="9281" y="220"/>
                </a:lnTo>
                <a:lnTo>
                  <a:pt x="9244" y="110"/>
                </a:lnTo>
                <a:lnTo>
                  <a:pt x="9207" y="37"/>
                </a:lnTo>
                <a:lnTo>
                  <a:pt x="909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781" name="Google Shape;781;p16"/>
          <p:cNvSpPr/>
          <p:nvPr/>
        </p:nvSpPr>
        <p:spPr>
          <a:xfrm>
            <a:off x="-77078" y="1488018"/>
            <a:ext cx="339602" cy="400617"/>
          </a:xfrm>
          <a:custGeom>
            <a:avLst/>
            <a:gdLst/>
            <a:ahLst/>
            <a:cxnLst/>
            <a:rect l="l" t="t" r="r" b="b"/>
            <a:pathLst>
              <a:path w="9391" h="11079" extrusionOk="0">
                <a:moveTo>
                  <a:pt x="4916" y="441"/>
                </a:moveTo>
                <a:lnTo>
                  <a:pt x="5026" y="477"/>
                </a:lnTo>
                <a:lnTo>
                  <a:pt x="5099" y="551"/>
                </a:lnTo>
                <a:lnTo>
                  <a:pt x="5099" y="771"/>
                </a:lnTo>
                <a:lnTo>
                  <a:pt x="5026" y="954"/>
                </a:lnTo>
                <a:lnTo>
                  <a:pt x="4953" y="1064"/>
                </a:lnTo>
                <a:lnTo>
                  <a:pt x="4842" y="1138"/>
                </a:lnTo>
                <a:lnTo>
                  <a:pt x="4732" y="1174"/>
                </a:lnTo>
                <a:lnTo>
                  <a:pt x="4622" y="1138"/>
                </a:lnTo>
                <a:lnTo>
                  <a:pt x="4366" y="1028"/>
                </a:lnTo>
                <a:lnTo>
                  <a:pt x="4439" y="917"/>
                </a:lnTo>
                <a:lnTo>
                  <a:pt x="4439" y="771"/>
                </a:lnTo>
                <a:lnTo>
                  <a:pt x="4402" y="697"/>
                </a:lnTo>
                <a:lnTo>
                  <a:pt x="4366" y="661"/>
                </a:lnTo>
                <a:lnTo>
                  <a:pt x="4476" y="551"/>
                </a:lnTo>
                <a:lnTo>
                  <a:pt x="4622" y="477"/>
                </a:lnTo>
                <a:lnTo>
                  <a:pt x="4769" y="441"/>
                </a:lnTo>
                <a:close/>
                <a:moveTo>
                  <a:pt x="3375" y="6493"/>
                </a:moveTo>
                <a:lnTo>
                  <a:pt x="3375" y="6530"/>
                </a:lnTo>
                <a:lnTo>
                  <a:pt x="3339" y="6530"/>
                </a:lnTo>
                <a:lnTo>
                  <a:pt x="3375" y="6493"/>
                </a:lnTo>
                <a:close/>
                <a:moveTo>
                  <a:pt x="4292" y="6933"/>
                </a:moveTo>
                <a:lnTo>
                  <a:pt x="4256" y="7007"/>
                </a:lnTo>
                <a:lnTo>
                  <a:pt x="4219" y="6970"/>
                </a:lnTo>
                <a:lnTo>
                  <a:pt x="4292" y="6933"/>
                </a:lnTo>
                <a:close/>
                <a:moveTo>
                  <a:pt x="5209" y="4219"/>
                </a:moveTo>
                <a:lnTo>
                  <a:pt x="5429" y="4329"/>
                </a:lnTo>
                <a:lnTo>
                  <a:pt x="5649" y="4439"/>
                </a:lnTo>
                <a:lnTo>
                  <a:pt x="5686" y="4549"/>
                </a:lnTo>
                <a:lnTo>
                  <a:pt x="5723" y="4586"/>
                </a:lnTo>
                <a:lnTo>
                  <a:pt x="5796" y="4586"/>
                </a:lnTo>
                <a:lnTo>
                  <a:pt x="6016" y="4879"/>
                </a:lnTo>
                <a:lnTo>
                  <a:pt x="6163" y="5173"/>
                </a:lnTo>
                <a:lnTo>
                  <a:pt x="6200" y="5503"/>
                </a:lnTo>
                <a:lnTo>
                  <a:pt x="6200" y="5833"/>
                </a:lnTo>
                <a:lnTo>
                  <a:pt x="6090" y="6126"/>
                </a:lnTo>
                <a:lnTo>
                  <a:pt x="5943" y="6420"/>
                </a:lnTo>
                <a:lnTo>
                  <a:pt x="5796" y="6603"/>
                </a:lnTo>
                <a:lnTo>
                  <a:pt x="5649" y="6750"/>
                </a:lnTo>
                <a:lnTo>
                  <a:pt x="5649" y="6713"/>
                </a:lnTo>
                <a:lnTo>
                  <a:pt x="5649" y="6566"/>
                </a:lnTo>
                <a:lnTo>
                  <a:pt x="5649" y="6383"/>
                </a:lnTo>
                <a:lnTo>
                  <a:pt x="5613" y="6346"/>
                </a:lnTo>
                <a:lnTo>
                  <a:pt x="5576" y="6310"/>
                </a:lnTo>
                <a:lnTo>
                  <a:pt x="5539" y="6310"/>
                </a:lnTo>
                <a:lnTo>
                  <a:pt x="5503" y="6346"/>
                </a:lnTo>
                <a:lnTo>
                  <a:pt x="5393" y="6493"/>
                </a:lnTo>
                <a:lnTo>
                  <a:pt x="5356" y="6676"/>
                </a:lnTo>
                <a:lnTo>
                  <a:pt x="5319" y="6933"/>
                </a:lnTo>
                <a:lnTo>
                  <a:pt x="5099" y="7007"/>
                </a:lnTo>
                <a:lnTo>
                  <a:pt x="5099" y="6860"/>
                </a:lnTo>
                <a:lnTo>
                  <a:pt x="5099" y="6713"/>
                </a:lnTo>
                <a:lnTo>
                  <a:pt x="5136" y="6566"/>
                </a:lnTo>
                <a:lnTo>
                  <a:pt x="5209" y="6456"/>
                </a:lnTo>
                <a:lnTo>
                  <a:pt x="5246" y="6420"/>
                </a:lnTo>
                <a:lnTo>
                  <a:pt x="5209" y="6383"/>
                </a:lnTo>
                <a:lnTo>
                  <a:pt x="5173" y="6346"/>
                </a:lnTo>
                <a:lnTo>
                  <a:pt x="5136" y="6346"/>
                </a:lnTo>
                <a:lnTo>
                  <a:pt x="4953" y="6456"/>
                </a:lnTo>
                <a:lnTo>
                  <a:pt x="4842" y="6640"/>
                </a:lnTo>
                <a:lnTo>
                  <a:pt x="4769" y="6823"/>
                </a:lnTo>
                <a:lnTo>
                  <a:pt x="4769" y="7043"/>
                </a:lnTo>
                <a:lnTo>
                  <a:pt x="4696" y="7043"/>
                </a:lnTo>
                <a:lnTo>
                  <a:pt x="4659" y="7007"/>
                </a:lnTo>
                <a:lnTo>
                  <a:pt x="4622" y="6970"/>
                </a:lnTo>
                <a:lnTo>
                  <a:pt x="4586" y="6970"/>
                </a:lnTo>
                <a:lnTo>
                  <a:pt x="5026" y="6016"/>
                </a:lnTo>
                <a:lnTo>
                  <a:pt x="5026" y="5943"/>
                </a:lnTo>
                <a:lnTo>
                  <a:pt x="4989" y="5906"/>
                </a:lnTo>
                <a:lnTo>
                  <a:pt x="4953" y="5906"/>
                </a:lnTo>
                <a:lnTo>
                  <a:pt x="4916" y="5943"/>
                </a:lnTo>
                <a:lnTo>
                  <a:pt x="4402" y="6750"/>
                </a:lnTo>
                <a:lnTo>
                  <a:pt x="4366" y="6676"/>
                </a:lnTo>
                <a:lnTo>
                  <a:pt x="4329" y="6640"/>
                </a:lnTo>
                <a:lnTo>
                  <a:pt x="4256" y="6640"/>
                </a:lnTo>
                <a:lnTo>
                  <a:pt x="4439" y="6236"/>
                </a:lnTo>
                <a:lnTo>
                  <a:pt x="4659" y="5796"/>
                </a:lnTo>
                <a:lnTo>
                  <a:pt x="4696" y="5759"/>
                </a:lnTo>
                <a:lnTo>
                  <a:pt x="4659" y="5723"/>
                </a:lnTo>
                <a:lnTo>
                  <a:pt x="4586" y="5723"/>
                </a:lnTo>
                <a:lnTo>
                  <a:pt x="4182" y="6273"/>
                </a:lnTo>
                <a:lnTo>
                  <a:pt x="3999" y="6566"/>
                </a:lnTo>
                <a:lnTo>
                  <a:pt x="3852" y="6860"/>
                </a:lnTo>
                <a:lnTo>
                  <a:pt x="3669" y="6786"/>
                </a:lnTo>
                <a:lnTo>
                  <a:pt x="3779" y="6750"/>
                </a:lnTo>
                <a:lnTo>
                  <a:pt x="3852" y="6640"/>
                </a:lnTo>
                <a:lnTo>
                  <a:pt x="3889" y="6566"/>
                </a:lnTo>
                <a:lnTo>
                  <a:pt x="3889" y="6420"/>
                </a:lnTo>
                <a:lnTo>
                  <a:pt x="3889" y="6383"/>
                </a:lnTo>
                <a:lnTo>
                  <a:pt x="3815" y="6383"/>
                </a:lnTo>
                <a:lnTo>
                  <a:pt x="3999" y="6163"/>
                </a:lnTo>
                <a:lnTo>
                  <a:pt x="4512" y="5539"/>
                </a:lnTo>
                <a:lnTo>
                  <a:pt x="4512" y="5466"/>
                </a:lnTo>
                <a:lnTo>
                  <a:pt x="4476" y="5429"/>
                </a:lnTo>
                <a:lnTo>
                  <a:pt x="4402" y="5429"/>
                </a:lnTo>
                <a:lnTo>
                  <a:pt x="3779" y="6016"/>
                </a:lnTo>
                <a:lnTo>
                  <a:pt x="3632" y="6126"/>
                </a:lnTo>
                <a:lnTo>
                  <a:pt x="3595" y="6090"/>
                </a:lnTo>
                <a:lnTo>
                  <a:pt x="3559" y="6090"/>
                </a:lnTo>
                <a:lnTo>
                  <a:pt x="3485" y="6126"/>
                </a:lnTo>
                <a:lnTo>
                  <a:pt x="3669" y="5869"/>
                </a:lnTo>
                <a:lnTo>
                  <a:pt x="3889" y="5649"/>
                </a:lnTo>
                <a:lnTo>
                  <a:pt x="4146" y="5466"/>
                </a:lnTo>
                <a:lnTo>
                  <a:pt x="4402" y="5283"/>
                </a:lnTo>
                <a:lnTo>
                  <a:pt x="4439" y="5246"/>
                </a:lnTo>
                <a:lnTo>
                  <a:pt x="4402" y="5209"/>
                </a:lnTo>
                <a:lnTo>
                  <a:pt x="4402" y="5173"/>
                </a:lnTo>
                <a:lnTo>
                  <a:pt x="4329" y="5136"/>
                </a:lnTo>
                <a:lnTo>
                  <a:pt x="3962" y="5319"/>
                </a:lnTo>
                <a:lnTo>
                  <a:pt x="3632" y="5539"/>
                </a:lnTo>
                <a:lnTo>
                  <a:pt x="3339" y="5796"/>
                </a:lnTo>
                <a:lnTo>
                  <a:pt x="3082" y="6126"/>
                </a:lnTo>
                <a:lnTo>
                  <a:pt x="3045" y="6016"/>
                </a:lnTo>
                <a:lnTo>
                  <a:pt x="3082" y="5980"/>
                </a:lnTo>
                <a:lnTo>
                  <a:pt x="3339" y="5613"/>
                </a:lnTo>
                <a:lnTo>
                  <a:pt x="3632" y="5283"/>
                </a:lnTo>
                <a:lnTo>
                  <a:pt x="3962" y="4952"/>
                </a:lnTo>
                <a:lnTo>
                  <a:pt x="4292" y="4659"/>
                </a:lnTo>
                <a:lnTo>
                  <a:pt x="4292" y="4622"/>
                </a:lnTo>
                <a:lnTo>
                  <a:pt x="4256" y="4586"/>
                </a:lnTo>
                <a:lnTo>
                  <a:pt x="4219" y="4586"/>
                </a:lnTo>
                <a:lnTo>
                  <a:pt x="3925" y="4732"/>
                </a:lnTo>
                <a:lnTo>
                  <a:pt x="3632" y="4879"/>
                </a:lnTo>
                <a:lnTo>
                  <a:pt x="3375" y="5099"/>
                </a:lnTo>
                <a:lnTo>
                  <a:pt x="3155" y="5356"/>
                </a:lnTo>
                <a:lnTo>
                  <a:pt x="3228" y="5209"/>
                </a:lnTo>
                <a:lnTo>
                  <a:pt x="3339" y="5062"/>
                </a:lnTo>
                <a:lnTo>
                  <a:pt x="3559" y="4842"/>
                </a:lnTo>
                <a:lnTo>
                  <a:pt x="3852" y="4622"/>
                </a:lnTo>
                <a:lnTo>
                  <a:pt x="4146" y="4476"/>
                </a:lnTo>
                <a:lnTo>
                  <a:pt x="4402" y="4366"/>
                </a:lnTo>
                <a:lnTo>
                  <a:pt x="4659" y="4292"/>
                </a:lnTo>
                <a:lnTo>
                  <a:pt x="4953" y="4219"/>
                </a:lnTo>
                <a:close/>
                <a:moveTo>
                  <a:pt x="807" y="8767"/>
                </a:moveTo>
                <a:lnTo>
                  <a:pt x="807" y="8841"/>
                </a:lnTo>
                <a:lnTo>
                  <a:pt x="844" y="8914"/>
                </a:lnTo>
                <a:lnTo>
                  <a:pt x="918" y="8951"/>
                </a:lnTo>
                <a:lnTo>
                  <a:pt x="1138" y="8951"/>
                </a:lnTo>
                <a:lnTo>
                  <a:pt x="1211" y="8987"/>
                </a:lnTo>
                <a:lnTo>
                  <a:pt x="1321" y="8987"/>
                </a:lnTo>
                <a:lnTo>
                  <a:pt x="1321" y="9061"/>
                </a:lnTo>
                <a:lnTo>
                  <a:pt x="1321" y="9097"/>
                </a:lnTo>
                <a:lnTo>
                  <a:pt x="1248" y="9171"/>
                </a:lnTo>
                <a:lnTo>
                  <a:pt x="1174" y="9207"/>
                </a:lnTo>
                <a:lnTo>
                  <a:pt x="954" y="9244"/>
                </a:lnTo>
                <a:lnTo>
                  <a:pt x="844" y="9207"/>
                </a:lnTo>
                <a:lnTo>
                  <a:pt x="697" y="9134"/>
                </a:lnTo>
                <a:lnTo>
                  <a:pt x="587" y="9061"/>
                </a:lnTo>
                <a:lnTo>
                  <a:pt x="551" y="8951"/>
                </a:lnTo>
                <a:lnTo>
                  <a:pt x="661" y="8841"/>
                </a:lnTo>
                <a:lnTo>
                  <a:pt x="807" y="8767"/>
                </a:lnTo>
                <a:close/>
                <a:moveTo>
                  <a:pt x="8511" y="8657"/>
                </a:moveTo>
                <a:lnTo>
                  <a:pt x="8621" y="8694"/>
                </a:lnTo>
                <a:lnTo>
                  <a:pt x="8731" y="8731"/>
                </a:lnTo>
                <a:lnTo>
                  <a:pt x="8841" y="8804"/>
                </a:lnTo>
                <a:lnTo>
                  <a:pt x="8951" y="8877"/>
                </a:lnTo>
                <a:lnTo>
                  <a:pt x="8987" y="8987"/>
                </a:lnTo>
                <a:lnTo>
                  <a:pt x="9024" y="9097"/>
                </a:lnTo>
                <a:lnTo>
                  <a:pt x="9024" y="9134"/>
                </a:lnTo>
                <a:lnTo>
                  <a:pt x="8987" y="9134"/>
                </a:lnTo>
                <a:lnTo>
                  <a:pt x="8877" y="9097"/>
                </a:lnTo>
                <a:lnTo>
                  <a:pt x="8804" y="9134"/>
                </a:lnTo>
                <a:lnTo>
                  <a:pt x="8731" y="9171"/>
                </a:lnTo>
                <a:lnTo>
                  <a:pt x="8621" y="9281"/>
                </a:lnTo>
                <a:lnTo>
                  <a:pt x="8474" y="9354"/>
                </a:lnTo>
                <a:lnTo>
                  <a:pt x="8327" y="9318"/>
                </a:lnTo>
                <a:lnTo>
                  <a:pt x="8254" y="9244"/>
                </a:lnTo>
                <a:lnTo>
                  <a:pt x="8217" y="9171"/>
                </a:lnTo>
                <a:lnTo>
                  <a:pt x="8217" y="9024"/>
                </a:lnTo>
                <a:lnTo>
                  <a:pt x="8254" y="8841"/>
                </a:lnTo>
                <a:lnTo>
                  <a:pt x="8254" y="8694"/>
                </a:lnTo>
                <a:lnTo>
                  <a:pt x="8511" y="8657"/>
                </a:lnTo>
                <a:close/>
                <a:moveTo>
                  <a:pt x="5026" y="9501"/>
                </a:moveTo>
                <a:lnTo>
                  <a:pt x="5063" y="9574"/>
                </a:lnTo>
                <a:lnTo>
                  <a:pt x="4989" y="9538"/>
                </a:lnTo>
                <a:lnTo>
                  <a:pt x="5026" y="9501"/>
                </a:lnTo>
                <a:close/>
                <a:moveTo>
                  <a:pt x="4696" y="9868"/>
                </a:moveTo>
                <a:lnTo>
                  <a:pt x="4953" y="9941"/>
                </a:lnTo>
                <a:lnTo>
                  <a:pt x="4916" y="10014"/>
                </a:lnTo>
                <a:lnTo>
                  <a:pt x="4879" y="10271"/>
                </a:lnTo>
                <a:lnTo>
                  <a:pt x="4842" y="10308"/>
                </a:lnTo>
                <a:lnTo>
                  <a:pt x="4549" y="10308"/>
                </a:lnTo>
                <a:lnTo>
                  <a:pt x="4439" y="10235"/>
                </a:lnTo>
                <a:lnTo>
                  <a:pt x="4329" y="10125"/>
                </a:lnTo>
                <a:lnTo>
                  <a:pt x="4292" y="10051"/>
                </a:lnTo>
                <a:lnTo>
                  <a:pt x="4256" y="9941"/>
                </a:lnTo>
                <a:lnTo>
                  <a:pt x="4329" y="9904"/>
                </a:lnTo>
                <a:lnTo>
                  <a:pt x="4439" y="9868"/>
                </a:lnTo>
                <a:close/>
                <a:moveTo>
                  <a:pt x="4806" y="0"/>
                </a:moveTo>
                <a:lnTo>
                  <a:pt x="4622" y="37"/>
                </a:lnTo>
                <a:lnTo>
                  <a:pt x="4476" y="110"/>
                </a:lnTo>
                <a:lnTo>
                  <a:pt x="4292" y="147"/>
                </a:lnTo>
                <a:lnTo>
                  <a:pt x="4146" y="257"/>
                </a:lnTo>
                <a:lnTo>
                  <a:pt x="3999" y="367"/>
                </a:lnTo>
                <a:lnTo>
                  <a:pt x="3889" y="477"/>
                </a:lnTo>
                <a:lnTo>
                  <a:pt x="3779" y="624"/>
                </a:lnTo>
                <a:lnTo>
                  <a:pt x="3705" y="807"/>
                </a:lnTo>
                <a:lnTo>
                  <a:pt x="3669" y="954"/>
                </a:lnTo>
                <a:lnTo>
                  <a:pt x="3669" y="1138"/>
                </a:lnTo>
                <a:lnTo>
                  <a:pt x="3705" y="1321"/>
                </a:lnTo>
                <a:lnTo>
                  <a:pt x="3815" y="1578"/>
                </a:lnTo>
                <a:lnTo>
                  <a:pt x="3999" y="1761"/>
                </a:lnTo>
                <a:lnTo>
                  <a:pt x="4182" y="1871"/>
                </a:lnTo>
                <a:lnTo>
                  <a:pt x="4402" y="1945"/>
                </a:lnTo>
                <a:lnTo>
                  <a:pt x="4366" y="2055"/>
                </a:lnTo>
                <a:lnTo>
                  <a:pt x="4329" y="2165"/>
                </a:lnTo>
                <a:lnTo>
                  <a:pt x="4329" y="2531"/>
                </a:lnTo>
                <a:lnTo>
                  <a:pt x="4329" y="2898"/>
                </a:lnTo>
                <a:lnTo>
                  <a:pt x="4329" y="3522"/>
                </a:lnTo>
                <a:lnTo>
                  <a:pt x="4329" y="3669"/>
                </a:lnTo>
                <a:lnTo>
                  <a:pt x="4366" y="3779"/>
                </a:lnTo>
                <a:lnTo>
                  <a:pt x="4072" y="3925"/>
                </a:lnTo>
                <a:lnTo>
                  <a:pt x="3815" y="4109"/>
                </a:lnTo>
                <a:lnTo>
                  <a:pt x="3742" y="4182"/>
                </a:lnTo>
                <a:lnTo>
                  <a:pt x="3742" y="4255"/>
                </a:lnTo>
                <a:lnTo>
                  <a:pt x="3522" y="4402"/>
                </a:lnTo>
                <a:lnTo>
                  <a:pt x="3339" y="4549"/>
                </a:lnTo>
                <a:lnTo>
                  <a:pt x="3155" y="4696"/>
                </a:lnTo>
                <a:lnTo>
                  <a:pt x="3008" y="4879"/>
                </a:lnTo>
                <a:lnTo>
                  <a:pt x="2862" y="5062"/>
                </a:lnTo>
                <a:lnTo>
                  <a:pt x="2752" y="5283"/>
                </a:lnTo>
                <a:lnTo>
                  <a:pt x="2678" y="5503"/>
                </a:lnTo>
                <a:lnTo>
                  <a:pt x="2642" y="5686"/>
                </a:lnTo>
                <a:lnTo>
                  <a:pt x="2642" y="5906"/>
                </a:lnTo>
                <a:lnTo>
                  <a:pt x="2678" y="6126"/>
                </a:lnTo>
                <a:lnTo>
                  <a:pt x="2752" y="6346"/>
                </a:lnTo>
                <a:lnTo>
                  <a:pt x="2825" y="6566"/>
                </a:lnTo>
                <a:lnTo>
                  <a:pt x="2898" y="6676"/>
                </a:lnTo>
                <a:lnTo>
                  <a:pt x="2421" y="7080"/>
                </a:lnTo>
                <a:lnTo>
                  <a:pt x="1908" y="7447"/>
                </a:lnTo>
                <a:lnTo>
                  <a:pt x="1431" y="7850"/>
                </a:lnTo>
                <a:lnTo>
                  <a:pt x="1211" y="8070"/>
                </a:lnTo>
                <a:lnTo>
                  <a:pt x="991" y="8327"/>
                </a:lnTo>
                <a:lnTo>
                  <a:pt x="771" y="8364"/>
                </a:lnTo>
                <a:lnTo>
                  <a:pt x="624" y="8327"/>
                </a:lnTo>
                <a:lnTo>
                  <a:pt x="477" y="8327"/>
                </a:lnTo>
                <a:lnTo>
                  <a:pt x="367" y="8364"/>
                </a:lnTo>
                <a:lnTo>
                  <a:pt x="257" y="8437"/>
                </a:lnTo>
                <a:lnTo>
                  <a:pt x="184" y="8511"/>
                </a:lnTo>
                <a:lnTo>
                  <a:pt x="111" y="8584"/>
                </a:lnTo>
                <a:lnTo>
                  <a:pt x="37" y="8804"/>
                </a:lnTo>
                <a:lnTo>
                  <a:pt x="0" y="9061"/>
                </a:lnTo>
                <a:lnTo>
                  <a:pt x="0" y="9318"/>
                </a:lnTo>
                <a:lnTo>
                  <a:pt x="74" y="9538"/>
                </a:lnTo>
                <a:lnTo>
                  <a:pt x="257" y="9684"/>
                </a:lnTo>
                <a:lnTo>
                  <a:pt x="477" y="9831"/>
                </a:lnTo>
                <a:lnTo>
                  <a:pt x="697" y="9904"/>
                </a:lnTo>
                <a:lnTo>
                  <a:pt x="954" y="9941"/>
                </a:lnTo>
                <a:lnTo>
                  <a:pt x="1174" y="9904"/>
                </a:lnTo>
                <a:lnTo>
                  <a:pt x="1431" y="9868"/>
                </a:lnTo>
                <a:lnTo>
                  <a:pt x="1651" y="9794"/>
                </a:lnTo>
                <a:lnTo>
                  <a:pt x="1798" y="9648"/>
                </a:lnTo>
                <a:lnTo>
                  <a:pt x="1908" y="9574"/>
                </a:lnTo>
                <a:lnTo>
                  <a:pt x="1945" y="9464"/>
                </a:lnTo>
                <a:lnTo>
                  <a:pt x="1981" y="9354"/>
                </a:lnTo>
                <a:lnTo>
                  <a:pt x="1981" y="9207"/>
                </a:lnTo>
                <a:lnTo>
                  <a:pt x="1908" y="8987"/>
                </a:lnTo>
                <a:lnTo>
                  <a:pt x="1798" y="8767"/>
                </a:lnTo>
                <a:lnTo>
                  <a:pt x="1651" y="8584"/>
                </a:lnTo>
                <a:lnTo>
                  <a:pt x="1431" y="8437"/>
                </a:lnTo>
                <a:lnTo>
                  <a:pt x="1394" y="8437"/>
                </a:lnTo>
                <a:lnTo>
                  <a:pt x="1578" y="8254"/>
                </a:lnTo>
                <a:lnTo>
                  <a:pt x="1761" y="8070"/>
                </a:lnTo>
                <a:lnTo>
                  <a:pt x="2165" y="7777"/>
                </a:lnTo>
                <a:lnTo>
                  <a:pt x="2421" y="7557"/>
                </a:lnTo>
                <a:lnTo>
                  <a:pt x="2642" y="7337"/>
                </a:lnTo>
                <a:lnTo>
                  <a:pt x="2862" y="7080"/>
                </a:lnTo>
                <a:lnTo>
                  <a:pt x="3008" y="6786"/>
                </a:lnTo>
                <a:lnTo>
                  <a:pt x="3118" y="6897"/>
                </a:lnTo>
                <a:lnTo>
                  <a:pt x="3302" y="7043"/>
                </a:lnTo>
                <a:lnTo>
                  <a:pt x="3632" y="7227"/>
                </a:lnTo>
                <a:lnTo>
                  <a:pt x="3999" y="7337"/>
                </a:lnTo>
                <a:lnTo>
                  <a:pt x="4366" y="7410"/>
                </a:lnTo>
                <a:lnTo>
                  <a:pt x="4439" y="7410"/>
                </a:lnTo>
                <a:lnTo>
                  <a:pt x="4402" y="7887"/>
                </a:lnTo>
                <a:lnTo>
                  <a:pt x="4402" y="8364"/>
                </a:lnTo>
                <a:lnTo>
                  <a:pt x="4439" y="9318"/>
                </a:lnTo>
                <a:lnTo>
                  <a:pt x="4256" y="9391"/>
                </a:lnTo>
                <a:lnTo>
                  <a:pt x="4109" y="9464"/>
                </a:lnTo>
                <a:lnTo>
                  <a:pt x="3999" y="9574"/>
                </a:lnTo>
                <a:lnTo>
                  <a:pt x="3925" y="9684"/>
                </a:lnTo>
                <a:lnTo>
                  <a:pt x="3889" y="9794"/>
                </a:lnTo>
                <a:lnTo>
                  <a:pt x="3852" y="9941"/>
                </a:lnTo>
                <a:lnTo>
                  <a:pt x="3815" y="10125"/>
                </a:lnTo>
                <a:lnTo>
                  <a:pt x="3852" y="10271"/>
                </a:lnTo>
                <a:lnTo>
                  <a:pt x="3925" y="10565"/>
                </a:lnTo>
                <a:lnTo>
                  <a:pt x="4072" y="10821"/>
                </a:lnTo>
                <a:lnTo>
                  <a:pt x="4182" y="10895"/>
                </a:lnTo>
                <a:lnTo>
                  <a:pt x="4329" y="10968"/>
                </a:lnTo>
                <a:lnTo>
                  <a:pt x="4439" y="11042"/>
                </a:lnTo>
                <a:lnTo>
                  <a:pt x="4586" y="11078"/>
                </a:lnTo>
                <a:lnTo>
                  <a:pt x="4879" y="11078"/>
                </a:lnTo>
                <a:lnTo>
                  <a:pt x="5173" y="11005"/>
                </a:lnTo>
                <a:lnTo>
                  <a:pt x="5283" y="10932"/>
                </a:lnTo>
                <a:lnTo>
                  <a:pt x="5393" y="10821"/>
                </a:lnTo>
                <a:lnTo>
                  <a:pt x="5466" y="10711"/>
                </a:lnTo>
                <a:lnTo>
                  <a:pt x="5503" y="10601"/>
                </a:lnTo>
                <a:lnTo>
                  <a:pt x="5576" y="10308"/>
                </a:lnTo>
                <a:lnTo>
                  <a:pt x="5539" y="10051"/>
                </a:lnTo>
                <a:lnTo>
                  <a:pt x="5503" y="9904"/>
                </a:lnTo>
                <a:lnTo>
                  <a:pt x="5393" y="9794"/>
                </a:lnTo>
                <a:lnTo>
                  <a:pt x="5319" y="9684"/>
                </a:lnTo>
                <a:lnTo>
                  <a:pt x="5173" y="9611"/>
                </a:lnTo>
                <a:lnTo>
                  <a:pt x="5136" y="9428"/>
                </a:lnTo>
                <a:lnTo>
                  <a:pt x="5099" y="9354"/>
                </a:lnTo>
                <a:lnTo>
                  <a:pt x="4842" y="9354"/>
                </a:lnTo>
                <a:lnTo>
                  <a:pt x="4806" y="8474"/>
                </a:lnTo>
                <a:lnTo>
                  <a:pt x="4806" y="7960"/>
                </a:lnTo>
                <a:lnTo>
                  <a:pt x="4769" y="7447"/>
                </a:lnTo>
                <a:lnTo>
                  <a:pt x="5136" y="7410"/>
                </a:lnTo>
                <a:lnTo>
                  <a:pt x="5503" y="7300"/>
                </a:lnTo>
                <a:lnTo>
                  <a:pt x="5833" y="7117"/>
                </a:lnTo>
                <a:lnTo>
                  <a:pt x="6126" y="6860"/>
                </a:lnTo>
                <a:lnTo>
                  <a:pt x="6200" y="6786"/>
                </a:lnTo>
                <a:lnTo>
                  <a:pt x="6310" y="6933"/>
                </a:lnTo>
                <a:lnTo>
                  <a:pt x="6493" y="7080"/>
                </a:lnTo>
                <a:lnTo>
                  <a:pt x="6677" y="7190"/>
                </a:lnTo>
                <a:lnTo>
                  <a:pt x="6860" y="7300"/>
                </a:lnTo>
                <a:lnTo>
                  <a:pt x="7043" y="7630"/>
                </a:lnTo>
                <a:lnTo>
                  <a:pt x="7263" y="7997"/>
                </a:lnTo>
                <a:lnTo>
                  <a:pt x="7557" y="8437"/>
                </a:lnTo>
                <a:lnTo>
                  <a:pt x="7667" y="8584"/>
                </a:lnTo>
                <a:lnTo>
                  <a:pt x="7557" y="8767"/>
                </a:lnTo>
                <a:lnTo>
                  <a:pt x="7484" y="8951"/>
                </a:lnTo>
                <a:lnTo>
                  <a:pt x="7447" y="9097"/>
                </a:lnTo>
                <a:lnTo>
                  <a:pt x="7447" y="9281"/>
                </a:lnTo>
                <a:lnTo>
                  <a:pt x="7484" y="9428"/>
                </a:lnTo>
                <a:lnTo>
                  <a:pt x="7520" y="9611"/>
                </a:lnTo>
                <a:lnTo>
                  <a:pt x="7594" y="9758"/>
                </a:lnTo>
                <a:lnTo>
                  <a:pt x="7704" y="9904"/>
                </a:lnTo>
                <a:lnTo>
                  <a:pt x="7850" y="10014"/>
                </a:lnTo>
                <a:lnTo>
                  <a:pt x="7960" y="10125"/>
                </a:lnTo>
                <a:lnTo>
                  <a:pt x="8107" y="10161"/>
                </a:lnTo>
                <a:lnTo>
                  <a:pt x="8254" y="10198"/>
                </a:lnTo>
                <a:lnTo>
                  <a:pt x="8547" y="10198"/>
                </a:lnTo>
                <a:lnTo>
                  <a:pt x="8694" y="10125"/>
                </a:lnTo>
                <a:lnTo>
                  <a:pt x="8877" y="10051"/>
                </a:lnTo>
                <a:lnTo>
                  <a:pt x="9098" y="9831"/>
                </a:lnTo>
                <a:lnTo>
                  <a:pt x="9281" y="9538"/>
                </a:lnTo>
                <a:lnTo>
                  <a:pt x="9354" y="9391"/>
                </a:lnTo>
                <a:lnTo>
                  <a:pt x="9391" y="9244"/>
                </a:lnTo>
                <a:lnTo>
                  <a:pt x="9391" y="9061"/>
                </a:lnTo>
                <a:lnTo>
                  <a:pt x="9391" y="8914"/>
                </a:lnTo>
                <a:lnTo>
                  <a:pt x="9318" y="8767"/>
                </a:lnTo>
                <a:lnTo>
                  <a:pt x="9244" y="8621"/>
                </a:lnTo>
                <a:lnTo>
                  <a:pt x="9134" y="8511"/>
                </a:lnTo>
                <a:lnTo>
                  <a:pt x="8987" y="8437"/>
                </a:lnTo>
                <a:lnTo>
                  <a:pt x="8841" y="8364"/>
                </a:lnTo>
                <a:lnTo>
                  <a:pt x="8694" y="8327"/>
                </a:lnTo>
                <a:lnTo>
                  <a:pt x="8364" y="8290"/>
                </a:lnTo>
                <a:lnTo>
                  <a:pt x="8180" y="8290"/>
                </a:lnTo>
                <a:lnTo>
                  <a:pt x="7997" y="8364"/>
                </a:lnTo>
                <a:lnTo>
                  <a:pt x="7924" y="8217"/>
                </a:lnTo>
                <a:lnTo>
                  <a:pt x="7814" y="8070"/>
                </a:lnTo>
                <a:lnTo>
                  <a:pt x="7557" y="7667"/>
                </a:lnTo>
                <a:lnTo>
                  <a:pt x="7300" y="7300"/>
                </a:lnTo>
                <a:lnTo>
                  <a:pt x="7227" y="7153"/>
                </a:lnTo>
                <a:lnTo>
                  <a:pt x="7153" y="7007"/>
                </a:lnTo>
                <a:lnTo>
                  <a:pt x="7043" y="6933"/>
                </a:lnTo>
                <a:lnTo>
                  <a:pt x="6897" y="6897"/>
                </a:lnTo>
                <a:lnTo>
                  <a:pt x="6640" y="6750"/>
                </a:lnTo>
                <a:lnTo>
                  <a:pt x="6346" y="6530"/>
                </a:lnTo>
                <a:lnTo>
                  <a:pt x="6530" y="6236"/>
                </a:lnTo>
                <a:lnTo>
                  <a:pt x="6603" y="5869"/>
                </a:lnTo>
                <a:lnTo>
                  <a:pt x="6603" y="5503"/>
                </a:lnTo>
                <a:lnTo>
                  <a:pt x="6567" y="5173"/>
                </a:lnTo>
                <a:lnTo>
                  <a:pt x="6456" y="4842"/>
                </a:lnTo>
                <a:lnTo>
                  <a:pt x="6310" y="4586"/>
                </a:lnTo>
                <a:lnTo>
                  <a:pt x="6126" y="4329"/>
                </a:lnTo>
                <a:lnTo>
                  <a:pt x="5870" y="4109"/>
                </a:lnTo>
                <a:lnTo>
                  <a:pt x="5613" y="3962"/>
                </a:lnTo>
                <a:lnTo>
                  <a:pt x="5356" y="3815"/>
                </a:lnTo>
                <a:lnTo>
                  <a:pt x="5026" y="3742"/>
                </a:lnTo>
                <a:lnTo>
                  <a:pt x="4732" y="3742"/>
                </a:lnTo>
                <a:lnTo>
                  <a:pt x="4732" y="3522"/>
                </a:lnTo>
                <a:lnTo>
                  <a:pt x="4696" y="2678"/>
                </a:lnTo>
                <a:lnTo>
                  <a:pt x="4732" y="2385"/>
                </a:lnTo>
                <a:lnTo>
                  <a:pt x="4696" y="2165"/>
                </a:lnTo>
                <a:lnTo>
                  <a:pt x="4659" y="1981"/>
                </a:lnTo>
                <a:lnTo>
                  <a:pt x="4842" y="1945"/>
                </a:lnTo>
                <a:lnTo>
                  <a:pt x="5063" y="1871"/>
                </a:lnTo>
                <a:lnTo>
                  <a:pt x="5246" y="1761"/>
                </a:lnTo>
                <a:lnTo>
                  <a:pt x="5393" y="1651"/>
                </a:lnTo>
                <a:lnTo>
                  <a:pt x="5539" y="1468"/>
                </a:lnTo>
                <a:lnTo>
                  <a:pt x="5613" y="1284"/>
                </a:lnTo>
                <a:lnTo>
                  <a:pt x="5686" y="1101"/>
                </a:lnTo>
                <a:lnTo>
                  <a:pt x="5686" y="844"/>
                </a:lnTo>
                <a:lnTo>
                  <a:pt x="5613" y="624"/>
                </a:lnTo>
                <a:lnTo>
                  <a:pt x="5503" y="404"/>
                </a:lnTo>
                <a:lnTo>
                  <a:pt x="5466" y="257"/>
                </a:lnTo>
                <a:lnTo>
                  <a:pt x="5429" y="184"/>
                </a:lnTo>
                <a:lnTo>
                  <a:pt x="5356" y="147"/>
                </a:lnTo>
                <a:lnTo>
                  <a:pt x="5209" y="147"/>
                </a:lnTo>
                <a:lnTo>
                  <a:pt x="5063" y="110"/>
                </a:lnTo>
                <a:lnTo>
                  <a:pt x="4989" y="37"/>
                </a:lnTo>
                <a:lnTo>
                  <a:pt x="4806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782" name="Google Shape;782;p16"/>
          <p:cNvSpPr/>
          <p:nvPr/>
        </p:nvSpPr>
        <p:spPr>
          <a:xfrm>
            <a:off x="8052572" y="4825260"/>
            <a:ext cx="589992" cy="414129"/>
          </a:xfrm>
          <a:custGeom>
            <a:avLst/>
            <a:gdLst/>
            <a:ahLst/>
            <a:cxnLst/>
            <a:rect l="l" t="t" r="r" b="b"/>
            <a:pathLst>
              <a:path w="20800" h="14600" extrusionOk="0">
                <a:moveTo>
                  <a:pt x="5466" y="441"/>
                </a:moveTo>
                <a:lnTo>
                  <a:pt x="5650" y="478"/>
                </a:lnTo>
                <a:lnTo>
                  <a:pt x="5577" y="478"/>
                </a:lnTo>
                <a:lnTo>
                  <a:pt x="5466" y="441"/>
                </a:lnTo>
                <a:close/>
                <a:moveTo>
                  <a:pt x="4843" y="478"/>
                </a:moveTo>
                <a:lnTo>
                  <a:pt x="4806" y="514"/>
                </a:lnTo>
                <a:lnTo>
                  <a:pt x="4586" y="551"/>
                </a:lnTo>
                <a:lnTo>
                  <a:pt x="4843" y="478"/>
                </a:lnTo>
                <a:close/>
                <a:moveTo>
                  <a:pt x="5173" y="808"/>
                </a:moveTo>
                <a:lnTo>
                  <a:pt x="5210" y="844"/>
                </a:lnTo>
                <a:lnTo>
                  <a:pt x="5246" y="918"/>
                </a:lnTo>
                <a:lnTo>
                  <a:pt x="5356" y="991"/>
                </a:lnTo>
                <a:lnTo>
                  <a:pt x="5503" y="1028"/>
                </a:lnTo>
                <a:lnTo>
                  <a:pt x="5760" y="1028"/>
                </a:lnTo>
                <a:lnTo>
                  <a:pt x="5870" y="991"/>
                </a:lnTo>
                <a:lnTo>
                  <a:pt x="5980" y="991"/>
                </a:lnTo>
                <a:lnTo>
                  <a:pt x="6017" y="1028"/>
                </a:lnTo>
                <a:lnTo>
                  <a:pt x="6053" y="1101"/>
                </a:lnTo>
                <a:lnTo>
                  <a:pt x="6163" y="1431"/>
                </a:lnTo>
                <a:lnTo>
                  <a:pt x="6163" y="1725"/>
                </a:lnTo>
                <a:lnTo>
                  <a:pt x="6127" y="2055"/>
                </a:lnTo>
                <a:lnTo>
                  <a:pt x="6053" y="2348"/>
                </a:lnTo>
                <a:lnTo>
                  <a:pt x="5980" y="2532"/>
                </a:lnTo>
                <a:lnTo>
                  <a:pt x="5907" y="2715"/>
                </a:lnTo>
                <a:lnTo>
                  <a:pt x="5650" y="3009"/>
                </a:lnTo>
                <a:lnTo>
                  <a:pt x="5393" y="3229"/>
                </a:lnTo>
                <a:lnTo>
                  <a:pt x="5063" y="3412"/>
                </a:lnTo>
                <a:lnTo>
                  <a:pt x="5063" y="3375"/>
                </a:lnTo>
                <a:lnTo>
                  <a:pt x="5063" y="3302"/>
                </a:lnTo>
                <a:lnTo>
                  <a:pt x="5026" y="3265"/>
                </a:lnTo>
                <a:lnTo>
                  <a:pt x="4953" y="3229"/>
                </a:lnTo>
                <a:lnTo>
                  <a:pt x="4880" y="3229"/>
                </a:lnTo>
                <a:lnTo>
                  <a:pt x="5063" y="2789"/>
                </a:lnTo>
                <a:lnTo>
                  <a:pt x="5063" y="2715"/>
                </a:lnTo>
                <a:lnTo>
                  <a:pt x="4990" y="2679"/>
                </a:lnTo>
                <a:lnTo>
                  <a:pt x="4953" y="2679"/>
                </a:lnTo>
                <a:lnTo>
                  <a:pt x="4880" y="2715"/>
                </a:lnTo>
                <a:lnTo>
                  <a:pt x="4549" y="3229"/>
                </a:lnTo>
                <a:lnTo>
                  <a:pt x="4329" y="3559"/>
                </a:lnTo>
                <a:lnTo>
                  <a:pt x="4109" y="3522"/>
                </a:lnTo>
                <a:lnTo>
                  <a:pt x="3853" y="3486"/>
                </a:lnTo>
                <a:lnTo>
                  <a:pt x="3706" y="3449"/>
                </a:lnTo>
                <a:lnTo>
                  <a:pt x="3999" y="3192"/>
                </a:lnTo>
                <a:lnTo>
                  <a:pt x="4586" y="2642"/>
                </a:lnTo>
                <a:lnTo>
                  <a:pt x="4586" y="2568"/>
                </a:lnTo>
                <a:lnTo>
                  <a:pt x="4586" y="2495"/>
                </a:lnTo>
                <a:lnTo>
                  <a:pt x="4513" y="2458"/>
                </a:lnTo>
                <a:lnTo>
                  <a:pt x="4439" y="2458"/>
                </a:lnTo>
                <a:lnTo>
                  <a:pt x="3486" y="3119"/>
                </a:lnTo>
                <a:lnTo>
                  <a:pt x="3302" y="3265"/>
                </a:lnTo>
                <a:lnTo>
                  <a:pt x="3229" y="3192"/>
                </a:lnTo>
                <a:lnTo>
                  <a:pt x="3266" y="3082"/>
                </a:lnTo>
                <a:lnTo>
                  <a:pt x="3302" y="3009"/>
                </a:lnTo>
                <a:lnTo>
                  <a:pt x="3266" y="2935"/>
                </a:lnTo>
                <a:lnTo>
                  <a:pt x="3229" y="2899"/>
                </a:lnTo>
                <a:lnTo>
                  <a:pt x="3339" y="2935"/>
                </a:lnTo>
                <a:lnTo>
                  <a:pt x="3669" y="2752"/>
                </a:lnTo>
                <a:lnTo>
                  <a:pt x="4733" y="2055"/>
                </a:lnTo>
                <a:lnTo>
                  <a:pt x="4770" y="1982"/>
                </a:lnTo>
                <a:lnTo>
                  <a:pt x="4770" y="1945"/>
                </a:lnTo>
                <a:lnTo>
                  <a:pt x="4733" y="1872"/>
                </a:lnTo>
                <a:lnTo>
                  <a:pt x="4660" y="1872"/>
                </a:lnTo>
                <a:lnTo>
                  <a:pt x="4329" y="1982"/>
                </a:lnTo>
                <a:lnTo>
                  <a:pt x="3816" y="2202"/>
                </a:lnTo>
                <a:lnTo>
                  <a:pt x="3302" y="2458"/>
                </a:lnTo>
                <a:lnTo>
                  <a:pt x="3082" y="2642"/>
                </a:lnTo>
                <a:lnTo>
                  <a:pt x="2935" y="2789"/>
                </a:lnTo>
                <a:lnTo>
                  <a:pt x="2899" y="2605"/>
                </a:lnTo>
                <a:lnTo>
                  <a:pt x="2899" y="2458"/>
                </a:lnTo>
                <a:lnTo>
                  <a:pt x="3082" y="2385"/>
                </a:lnTo>
                <a:lnTo>
                  <a:pt x="3266" y="2238"/>
                </a:lnTo>
                <a:lnTo>
                  <a:pt x="3632" y="2018"/>
                </a:lnTo>
                <a:lnTo>
                  <a:pt x="4109" y="1725"/>
                </a:lnTo>
                <a:lnTo>
                  <a:pt x="4586" y="1505"/>
                </a:lnTo>
                <a:lnTo>
                  <a:pt x="4660" y="1431"/>
                </a:lnTo>
                <a:lnTo>
                  <a:pt x="4660" y="1358"/>
                </a:lnTo>
                <a:lnTo>
                  <a:pt x="4586" y="1321"/>
                </a:lnTo>
                <a:lnTo>
                  <a:pt x="4513" y="1285"/>
                </a:lnTo>
                <a:lnTo>
                  <a:pt x="4256" y="1358"/>
                </a:lnTo>
                <a:lnTo>
                  <a:pt x="3963" y="1431"/>
                </a:lnTo>
                <a:lnTo>
                  <a:pt x="3706" y="1505"/>
                </a:lnTo>
                <a:lnTo>
                  <a:pt x="3449" y="1651"/>
                </a:lnTo>
                <a:lnTo>
                  <a:pt x="3156" y="1798"/>
                </a:lnTo>
                <a:lnTo>
                  <a:pt x="3302" y="1578"/>
                </a:lnTo>
                <a:lnTo>
                  <a:pt x="3486" y="1358"/>
                </a:lnTo>
                <a:lnTo>
                  <a:pt x="3779" y="1211"/>
                </a:lnTo>
                <a:lnTo>
                  <a:pt x="4109" y="1065"/>
                </a:lnTo>
                <a:lnTo>
                  <a:pt x="4733" y="844"/>
                </a:lnTo>
                <a:lnTo>
                  <a:pt x="4770" y="918"/>
                </a:lnTo>
                <a:lnTo>
                  <a:pt x="4843" y="991"/>
                </a:lnTo>
                <a:lnTo>
                  <a:pt x="4916" y="991"/>
                </a:lnTo>
                <a:lnTo>
                  <a:pt x="4990" y="1028"/>
                </a:lnTo>
                <a:lnTo>
                  <a:pt x="5063" y="991"/>
                </a:lnTo>
                <a:lnTo>
                  <a:pt x="5100" y="955"/>
                </a:lnTo>
                <a:lnTo>
                  <a:pt x="5173" y="881"/>
                </a:lnTo>
                <a:lnTo>
                  <a:pt x="5173" y="808"/>
                </a:lnTo>
                <a:close/>
                <a:moveTo>
                  <a:pt x="9648" y="3302"/>
                </a:moveTo>
                <a:lnTo>
                  <a:pt x="9905" y="3375"/>
                </a:lnTo>
                <a:lnTo>
                  <a:pt x="9905" y="3412"/>
                </a:lnTo>
                <a:lnTo>
                  <a:pt x="10125" y="3632"/>
                </a:lnTo>
                <a:lnTo>
                  <a:pt x="10308" y="3889"/>
                </a:lnTo>
                <a:lnTo>
                  <a:pt x="10162" y="4036"/>
                </a:lnTo>
                <a:lnTo>
                  <a:pt x="9978" y="4182"/>
                </a:lnTo>
                <a:lnTo>
                  <a:pt x="9795" y="4293"/>
                </a:lnTo>
                <a:lnTo>
                  <a:pt x="9612" y="4329"/>
                </a:lnTo>
                <a:lnTo>
                  <a:pt x="9501" y="4293"/>
                </a:lnTo>
                <a:lnTo>
                  <a:pt x="9428" y="4256"/>
                </a:lnTo>
                <a:lnTo>
                  <a:pt x="9501" y="4146"/>
                </a:lnTo>
                <a:lnTo>
                  <a:pt x="9501" y="4072"/>
                </a:lnTo>
                <a:lnTo>
                  <a:pt x="9465" y="3999"/>
                </a:lnTo>
                <a:lnTo>
                  <a:pt x="9391" y="3926"/>
                </a:lnTo>
                <a:lnTo>
                  <a:pt x="9245" y="3926"/>
                </a:lnTo>
                <a:lnTo>
                  <a:pt x="9465" y="3816"/>
                </a:lnTo>
                <a:lnTo>
                  <a:pt x="9501" y="3779"/>
                </a:lnTo>
                <a:lnTo>
                  <a:pt x="9538" y="3742"/>
                </a:lnTo>
                <a:lnTo>
                  <a:pt x="9538" y="3632"/>
                </a:lnTo>
                <a:lnTo>
                  <a:pt x="9465" y="3559"/>
                </a:lnTo>
                <a:lnTo>
                  <a:pt x="9391" y="3522"/>
                </a:lnTo>
                <a:lnTo>
                  <a:pt x="9355" y="3522"/>
                </a:lnTo>
                <a:lnTo>
                  <a:pt x="9061" y="3632"/>
                </a:lnTo>
                <a:lnTo>
                  <a:pt x="9208" y="3375"/>
                </a:lnTo>
                <a:lnTo>
                  <a:pt x="9281" y="3412"/>
                </a:lnTo>
                <a:lnTo>
                  <a:pt x="9355" y="3412"/>
                </a:lnTo>
                <a:lnTo>
                  <a:pt x="9501" y="3375"/>
                </a:lnTo>
                <a:lnTo>
                  <a:pt x="9648" y="3302"/>
                </a:lnTo>
                <a:close/>
                <a:moveTo>
                  <a:pt x="1505" y="4329"/>
                </a:moveTo>
                <a:lnTo>
                  <a:pt x="1615" y="4366"/>
                </a:lnTo>
                <a:lnTo>
                  <a:pt x="1725" y="4439"/>
                </a:lnTo>
                <a:lnTo>
                  <a:pt x="1872" y="4586"/>
                </a:lnTo>
                <a:lnTo>
                  <a:pt x="1908" y="4769"/>
                </a:lnTo>
                <a:lnTo>
                  <a:pt x="1945" y="4916"/>
                </a:lnTo>
                <a:lnTo>
                  <a:pt x="1908" y="5100"/>
                </a:lnTo>
                <a:lnTo>
                  <a:pt x="1872" y="5246"/>
                </a:lnTo>
                <a:lnTo>
                  <a:pt x="1762" y="5393"/>
                </a:lnTo>
                <a:lnTo>
                  <a:pt x="1615" y="5503"/>
                </a:lnTo>
                <a:lnTo>
                  <a:pt x="1468" y="5576"/>
                </a:lnTo>
                <a:lnTo>
                  <a:pt x="1432" y="5430"/>
                </a:lnTo>
                <a:lnTo>
                  <a:pt x="1432" y="5283"/>
                </a:lnTo>
                <a:lnTo>
                  <a:pt x="1432" y="5210"/>
                </a:lnTo>
                <a:lnTo>
                  <a:pt x="1395" y="5136"/>
                </a:lnTo>
                <a:lnTo>
                  <a:pt x="1395" y="5063"/>
                </a:lnTo>
                <a:lnTo>
                  <a:pt x="1321" y="4989"/>
                </a:lnTo>
                <a:lnTo>
                  <a:pt x="1285" y="4953"/>
                </a:lnTo>
                <a:lnTo>
                  <a:pt x="1175" y="4989"/>
                </a:lnTo>
                <a:lnTo>
                  <a:pt x="1028" y="5063"/>
                </a:lnTo>
                <a:lnTo>
                  <a:pt x="1138" y="4989"/>
                </a:lnTo>
                <a:lnTo>
                  <a:pt x="1321" y="4879"/>
                </a:lnTo>
                <a:lnTo>
                  <a:pt x="1468" y="4769"/>
                </a:lnTo>
                <a:lnTo>
                  <a:pt x="1542" y="4696"/>
                </a:lnTo>
                <a:lnTo>
                  <a:pt x="1505" y="4623"/>
                </a:lnTo>
                <a:lnTo>
                  <a:pt x="1468" y="4549"/>
                </a:lnTo>
                <a:lnTo>
                  <a:pt x="1395" y="4513"/>
                </a:lnTo>
                <a:lnTo>
                  <a:pt x="1432" y="4476"/>
                </a:lnTo>
                <a:lnTo>
                  <a:pt x="1468" y="4439"/>
                </a:lnTo>
                <a:lnTo>
                  <a:pt x="1468" y="4403"/>
                </a:lnTo>
                <a:lnTo>
                  <a:pt x="1432" y="4329"/>
                </a:lnTo>
                <a:close/>
                <a:moveTo>
                  <a:pt x="1138" y="5576"/>
                </a:moveTo>
                <a:lnTo>
                  <a:pt x="1138" y="5650"/>
                </a:lnTo>
                <a:lnTo>
                  <a:pt x="1028" y="5613"/>
                </a:lnTo>
                <a:lnTo>
                  <a:pt x="1138" y="5576"/>
                </a:lnTo>
                <a:close/>
                <a:moveTo>
                  <a:pt x="7887" y="5907"/>
                </a:moveTo>
                <a:lnTo>
                  <a:pt x="8218" y="5980"/>
                </a:lnTo>
                <a:lnTo>
                  <a:pt x="8291" y="6090"/>
                </a:lnTo>
                <a:lnTo>
                  <a:pt x="8401" y="6163"/>
                </a:lnTo>
                <a:lnTo>
                  <a:pt x="8511" y="6273"/>
                </a:lnTo>
                <a:lnTo>
                  <a:pt x="8621" y="6383"/>
                </a:lnTo>
                <a:lnTo>
                  <a:pt x="8694" y="6530"/>
                </a:lnTo>
                <a:lnTo>
                  <a:pt x="8768" y="6677"/>
                </a:lnTo>
                <a:lnTo>
                  <a:pt x="8805" y="6934"/>
                </a:lnTo>
                <a:lnTo>
                  <a:pt x="8768" y="7154"/>
                </a:lnTo>
                <a:lnTo>
                  <a:pt x="8658" y="7374"/>
                </a:lnTo>
                <a:lnTo>
                  <a:pt x="8548" y="7557"/>
                </a:lnTo>
                <a:lnTo>
                  <a:pt x="8438" y="7704"/>
                </a:lnTo>
                <a:lnTo>
                  <a:pt x="8291" y="7814"/>
                </a:lnTo>
                <a:lnTo>
                  <a:pt x="8144" y="7887"/>
                </a:lnTo>
                <a:lnTo>
                  <a:pt x="7998" y="7961"/>
                </a:lnTo>
                <a:lnTo>
                  <a:pt x="8071" y="7594"/>
                </a:lnTo>
                <a:lnTo>
                  <a:pt x="8071" y="7520"/>
                </a:lnTo>
                <a:lnTo>
                  <a:pt x="8034" y="7484"/>
                </a:lnTo>
                <a:lnTo>
                  <a:pt x="7961" y="7484"/>
                </a:lnTo>
                <a:lnTo>
                  <a:pt x="7924" y="7520"/>
                </a:lnTo>
                <a:lnTo>
                  <a:pt x="7741" y="7741"/>
                </a:lnTo>
                <a:lnTo>
                  <a:pt x="7557" y="7997"/>
                </a:lnTo>
                <a:lnTo>
                  <a:pt x="7264" y="7924"/>
                </a:lnTo>
                <a:lnTo>
                  <a:pt x="7484" y="7594"/>
                </a:lnTo>
                <a:lnTo>
                  <a:pt x="7741" y="7337"/>
                </a:lnTo>
                <a:lnTo>
                  <a:pt x="7741" y="7264"/>
                </a:lnTo>
                <a:lnTo>
                  <a:pt x="7741" y="7227"/>
                </a:lnTo>
                <a:lnTo>
                  <a:pt x="7631" y="7227"/>
                </a:lnTo>
                <a:lnTo>
                  <a:pt x="7447" y="7337"/>
                </a:lnTo>
                <a:lnTo>
                  <a:pt x="7264" y="7447"/>
                </a:lnTo>
                <a:lnTo>
                  <a:pt x="7080" y="7594"/>
                </a:lnTo>
                <a:lnTo>
                  <a:pt x="6934" y="7777"/>
                </a:lnTo>
                <a:lnTo>
                  <a:pt x="6860" y="7704"/>
                </a:lnTo>
                <a:lnTo>
                  <a:pt x="6714" y="7557"/>
                </a:lnTo>
                <a:lnTo>
                  <a:pt x="7227" y="7264"/>
                </a:lnTo>
                <a:lnTo>
                  <a:pt x="7741" y="6934"/>
                </a:lnTo>
                <a:lnTo>
                  <a:pt x="7741" y="6897"/>
                </a:lnTo>
                <a:lnTo>
                  <a:pt x="7704" y="6860"/>
                </a:lnTo>
                <a:lnTo>
                  <a:pt x="7411" y="6860"/>
                </a:lnTo>
                <a:lnTo>
                  <a:pt x="7080" y="6934"/>
                </a:lnTo>
                <a:lnTo>
                  <a:pt x="6787" y="7044"/>
                </a:lnTo>
                <a:lnTo>
                  <a:pt x="6530" y="7227"/>
                </a:lnTo>
                <a:lnTo>
                  <a:pt x="6494" y="7007"/>
                </a:lnTo>
                <a:lnTo>
                  <a:pt x="6494" y="6750"/>
                </a:lnTo>
                <a:lnTo>
                  <a:pt x="6604" y="6713"/>
                </a:lnTo>
                <a:lnTo>
                  <a:pt x="6970" y="6603"/>
                </a:lnTo>
                <a:lnTo>
                  <a:pt x="7117" y="6530"/>
                </a:lnTo>
                <a:lnTo>
                  <a:pt x="7301" y="6420"/>
                </a:lnTo>
                <a:lnTo>
                  <a:pt x="7337" y="6347"/>
                </a:lnTo>
                <a:lnTo>
                  <a:pt x="7337" y="6310"/>
                </a:lnTo>
                <a:lnTo>
                  <a:pt x="7301" y="6310"/>
                </a:lnTo>
                <a:lnTo>
                  <a:pt x="7007" y="6273"/>
                </a:lnTo>
                <a:lnTo>
                  <a:pt x="6750" y="6310"/>
                </a:lnTo>
                <a:lnTo>
                  <a:pt x="6750" y="6310"/>
                </a:lnTo>
                <a:lnTo>
                  <a:pt x="6860" y="6200"/>
                </a:lnTo>
                <a:lnTo>
                  <a:pt x="6970" y="6090"/>
                </a:lnTo>
                <a:lnTo>
                  <a:pt x="7117" y="6017"/>
                </a:lnTo>
                <a:lnTo>
                  <a:pt x="7264" y="5943"/>
                </a:lnTo>
                <a:lnTo>
                  <a:pt x="7557" y="5907"/>
                </a:lnTo>
                <a:close/>
                <a:moveTo>
                  <a:pt x="4953" y="1"/>
                </a:moveTo>
                <a:lnTo>
                  <a:pt x="4733" y="37"/>
                </a:lnTo>
                <a:lnTo>
                  <a:pt x="4476" y="111"/>
                </a:lnTo>
                <a:lnTo>
                  <a:pt x="4256" y="184"/>
                </a:lnTo>
                <a:lnTo>
                  <a:pt x="4036" y="294"/>
                </a:lnTo>
                <a:lnTo>
                  <a:pt x="3632" y="551"/>
                </a:lnTo>
                <a:lnTo>
                  <a:pt x="3302" y="881"/>
                </a:lnTo>
                <a:lnTo>
                  <a:pt x="2972" y="1248"/>
                </a:lnTo>
                <a:lnTo>
                  <a:pt x="2679" y="1651"/>
                </a:lnTo>
                <a:lnTo>
                  <a:pt x="2569" y="1872"/>
                </a:lnTo>
                <a:lnTo>
                  <a:pt x="2495" y="2092"/>
                </a:lnTo>
                <a:lnTo>
                  <a:pt x="2422" y="2348"/>
                </a:lnTo>
                <a:lnTo>
                  <a:pt x="2385" y="2568"/>
                </a:lnTo>
                <a:lnTo>
                  <a:pt x="2422" y="2789"/>
                </a:lnTo>
                <a:lnTo>
                  <a:pt x="2459" y="2935"/>
                </a:lnTo>
                <a:lnTo>
                  <a:pt x="2532" y="3119"/>
                </a:lnTo>
                <a:lnTo>
                  <a:pt x="2605" y="3265"/>
                </a:lnTo>
                <a:lnTo>
                  <a:pt x="2495" y="3339"/>
                </a:lnTo>
                <a:lnTo>
                  <a:pt x="2018" y="3559"/>
                </a:lnTo>
                <a:lnTo>
                  <a:pt x="1798" y="3706"/>
                </a:lnTo>
                <a:lnTo>
                  <a:pt x="1688" y="3779"/>
                </a:lnTo>
                <a:lnTo>
                  <a:pt x="1578" y="3852"/>
                </a:lnTo>
                <a:lnTo>
                  <a:pt x="1065" y="3852"/>
                </a:lnTo>
                <a:lnTo>
                  <a:pt x="881" y="3926"/>
                </a:lnTo>
                <a:lnTo>
                  <a:pt x="735" y="3999"/>
                </a:lnTo>
                <a:lnTo>
                  <a:pt x="588" y="4109"/>
                </a:lnTo>
                <a:lnTo>
                  <a:pt x="478" y="4256"/>
                </a:lnTo>
                <a:lnTo>
                  <a:pt x="368" y="4403"/>
                </a:lnTo>
                <a:lnTo>
                  <a:pt x="184" y="4623"/>
                </a:lnTo>
                <a:lnTo>
                  <a:pt x="74" y="4879"/>
                </a:lnTo>
                <a:lnTo>
                  <a:pt x="38" y="4989"/>
                </a:lnTo>
                <a:lnTo>
                  <a:pt x="1" y="5136"/>
                </a:lnTo>
                <a:lnTo>
                  <a:pt x="38" y="5283"/>
                </a:lnTo>
                <a:lnTo>
                  <a:pt x="74" y="5430"/>
                </a:lnTo>
                <a:lnTo>
                  <a:pt x="184" y="5576"/>
                </a:lnTo>
                <a:lnTo>
                  <a:pt x="258" y="5723"/>
                </a:lnTo>
                <a:lnTo>
                  <a:pt x="404" y="5833"/>
                </a:lnTo>
                <a:lnTo>
                  <a:pt x="514" y="5943"/>
                </a:lnTo>
                <a:lnTo>
                  <a:pt x="661" y="6017"/>
                </a:lnTo>
                <a:lnTo>
                  <a:pt x="845" y="6053"/>
                </a:lnTo>
                <a:lnTo>
                  <a:pt x="1175" y="6127"/>
                </a:lnTo>
                <a:lnTo>
                  <a:pt x="1358" y="6127"/>
                </a:lnTo>
                <a:lnTo>
                  <a:pt x="1505" y="6090"/>
                </a:lnTo>
                <a:lnTo>
                  <a:pt x="1688" y="6053"/>
                </a:lnTo>
                <a:lnTo>
                  <a:pt x="1835" y="5980"/>
                </a:lnTo>
                <a:lnTo>
                  <a:pt x="2055" y="5760"/>
                </a:lnTo>
                <a:lnTo>
                  <a:pt x="2275" y="5503"/>
                </a:lnTo>
                <a:lnTo>
                  <a:pt x="2385" y="5210"/>
                </a:lnTo>
                <a:lnTo>
                  <a:pt x="2422" y="5063"/>
                </a:lnTo>
                <a:lnTo>
                  <a:pt x="2422" y="4879"/>
                </a:lnTo>
                <a:lnTo>
                  <a:pt x="2385" y="4733"/>
                </a:lnTo>
                <a:lnTo>
                  <a:pt x="2349" y="4586"/>
                </a:lnTo>
                <a:lnTo>
                  <a:pt x="2275" y="4403"/>
                </a:lnTo>
                <a:lnTo>
                  <a:pt x="2202" y="4256"/>
                </a:lnTo>
                <a:lnTo>
                  <a:pt x="2092" y="4146"/>
                </a:lnTo>
                <a:lnTo>
                  <a:pt x="2055" y="4109"/>
                </a:lnTo>
                <a:lnTo>
                  <a:pt x="2165" y="4036"/>
                </a:lnTo>
                <a:lnTo>
                  <a:pt x="2495" y="3816"/>
                </a:lnTo>
                <a:lnTo>
                  <a:pt x="2679" y="3669"/>
                </a:lnTo>
                <a:lnTo>
                  <a:pt x="2862" y="3522"/>
                </a:lnTo>
                <a:lnTo>
                  <a:pt x="3119" y="3706"/>
                </a:lnTo>
                <a:lnTo>
                  <a:pt x="3156" y="3779"/>
                </a:lnTo>
                <a:lnTo>
                  <a:pt x="3229" y="3816"/>
                </a:lnTo>
                <a:lnTo>
                  <a:pt x="3339" y="3816"/>
                </a:lnTo>
                <a:lnTo>
                  <a:pt x="3706" y="3962"/>
                </a:lnTo>
                <a:lnTo>
                  <a:pt x="4109" y="4036"/>
                </a:lnTo>
                <a:lnTo>
                  <a:pt x="4513" y="4072"/>
                </a:lnTo>
                <a:lnTo>
                  <a:pt x="4880" y="3999"/>
                </a:lnTo>
                <a:lnTo>
                  <a:pt x="5246" y="3889"/>
                </a:lnTo>
                <a:lnTo>
                  <a:pt x="5283" y="3962"/>
                </a:lnTo>
                <a:lnTo>
                  <a:pt x="5320" y="4036"/>
                </a:lnTo>
                <a:lnTo>
                  <a:pt x="5540" y="4219"/>
                </a:lnTo>
                <a:lnTo>
                  <a:pt x="5723" y="4439"/>
                </a:lnTo>
                <a:lnTo>
                  <a:pt x="5980" y="4916"/>
                </a:lnTo>
                <a:lnTo>
                  <a:pt x="6200" y="5430"/>
                </a:lnTo>
                <a:lnTo>
                  <a:pt x="6347" y="5650"/>
                </a:lnTo>
                <a:lnTo>
                  <a:pt x="6530" y="5870"/>
                </a:lnTo>
                <a:lnTo>
                  <a:pt x="6347" y="6017"/>
                </a:lnTo>
                <a:lnTo>
                  <a:pt x="6237" y="6200"/>
                </a:lnTo>
                <a:lnTo>
                  <a:pt x="6127" y="6383"/>
                </a:lnTo>
                <a:lnTo>
                  <a:pt x="6053" y="6567"/>
                </a:lnTo>
                <a:lnTo>
                  <a:pt x="5797" y="6713"/>
                </a:lnTo>
                <a:lnTo>
                  <a:pt x="5723" y="6824"/>
                </a:lnTo>
                <a:lnTo>
                  <a:pt x="5723" y="6934"/>
                </a:lnTo>
                <a:lnTo>
                  <a:pt x="5760" y="7044"/>
                </a:lnTo>
                <a:lnTo>
                  <a:pt x="5833" y="7080"/>
                </a:lnTo>
                <a:lnTo>
                  <a:pt x="6017" y="7080"/>
                </a:lnTo>
                <a:lnTo>
                  <a:pt x="6053" y="7300"/>
                </a:lnTo>
                <a:lnTo>
                  <a:pt x="6127" y="7520"/>
                </a:lnTo>
                <a:lnTo>
                  <a:pt x="6127" y="7631"/>
                </a:lnTo>
                <a:lnTo>
                  <a:pt x="6127" y="7741"/>
                </a:lnTo>
                <a:lnTo>
                  <a:pt x="6200" y="7814"/>
                </a:lnTo>
                <a:lnTo>
                  <a:pt x="6310" y="7851"/>
                </a:lnTo>
                <a:lnTo>
                  <a:pt x="6347" y="7851"/>
                </a:lnTo>
                <a:lnTo>
                  <a:pt x="6494" y="8034"/>
                </a:lnTo>
                <a:lnTo>
                  <a:pt x="6640" y="8144"/>
                </a:lnTo>
                <a:lnTo>
                  <a:pt x="6787" y="8254"/>
                </a:lnTo>
                <a:lnTo>
                  <a:pt x="6860" y="8291"/>
                </a:lnTo>
                <a:lnTo>
                  <a:pt x="6934" y="8327"/>
                </a:lnTo>
                <a:lnTo>
                  <a:pt x="7191" y="8438"/>
                </a:lnTo>
                <a:lnTo>
                  <a:pt x="7447" y="8474"/>
                </a:lnTo>
                <a:lnTo>
                  <a:pt x="7741" y="8474"/>
                </a:lnTo>
                <a:lnTo>
                  <a:pt x="7998" y="8438"/>
                </a:lnTo>
                <a:lnTo>
                  <a:pt x="8254" y="8364"/>
                </a:lnTo>
                <a:lnTo>
                  <a:pt x="8511" y="8254"/>
                </a:lnTo>
                <a:lnTo>
                  <a:pt x="8731" y="8071"/>
                </a:lnTo>
                <a:lnTo>
                  <a:pt x="8915" y="7887"/>
                </a:lnTo>
                <a:lnTo>
                  <a:pt x="9098" y="7631"/>
                </a:lnTo>
                <a:lnTo>
                  <a:pt x="9245" y="7300"/>
                </a:lnTo>
                <a:lnTo>
                  <a:pt x="9281" y="7007"/>
                </a:lnTo>
                <a:lnTo>
                  <a:pt x="9318" y="6824"/>
                </a:lnTo>
                <a:lnTo>
                  <a:pt x="9281" y="6677"/>
                </a:lnTo>
                <a:lnTo>
                  <a:pt x="9208" y="6457"/>
                </a:lnTo>
                <a:lnTo>
                  <a:pt x="9135" y="6200"/>
                </a:lnTo>
                <a:lnTo>
                  <a:pt x="8951" y="5980"/>
                </a:lnTo>
                <a:lnTo>
                  <a:pt x="8878" y="5907"/>
                </a:lnTo>
                <a:lnTo>
                  <a:pt x="8768" y="5833"/>
                </a:lnTo>
                <a:lnTo>
                  <a:pt x="8805" y="5686"/>
                </a:lnTo>
                <a:lnTo>
                  <a:pt x="9025" y="5246"/>
                </a:lnTo>
                <a:lnTo>
                  <a:pt x="9208" y="4769"/>
                </a:lnTo>
                <a:lnTo>
                  <a:pt x="9428" y="4806"/>
                </a:lnTo>
                <a:lnTo>
                  <a:pt x="9648" y="4806"/>
                </a:lnTo>
                <a:lnTo>
                  <a:pt x="9832" y="4733"/>
                </a:lnTo>
                <a:lnTo>
                  <a:pt x="10052" y="4659"/>
                </a:lnTo>
                <a:lnTo>
                  <a:pt x="10235" y="4549"/>
                </a:lnTo>
                <a:lnTo>
                  <a:pt x="10419" y="4403"/>
                </a:lnTo>
                <a:lnTo>
                  <a:pt x="10712" y="4109"/>
                </a:lnTo>
                <a:lnTo>
                  <a:pt x="10785" y="3962"/>
                </a:lnTo>
                <a:lnTo>
                  <a:pt x="10785" y="3816"/>
                </a:lnTo>
                <a:lnTo>
                  <a:pt x="10639" y="3559"/>
                </a:lnTo>
                <a:lnTo>
                  <a:pt x="10492" y="3339"/>
                </a:lnTo>
                <a:lnTo>
                  <a:pt x="10345" y="3155"/>
                </a:lnTo>
                <a:lnTo>
                  <a:pt x="10125" y="2972"/>
                </a:lnTo>
                <a:lnTo>
                  <a:pt x="9905" y="2825"/>
                </a:lnTo>
                <a:lnTo>
                  <a:pt x="9795" y="2789"/>
                </a:lnTo>
                <a:lnTo>
                  <a:pt x="9685" y="2752"/>
                </a:lnTo>
                <a:lnTo>
                  <a:pt x="9501" y="2862"/>
                </a:lnTo>
                <a:lnTo>
                  <a:pt x="9391" y="2825"/>
                </a:lnTo>
                <a:lnTo>
                  <a:pt x="9318" y="2862"/>
                </a:lnTo>
                <a:lnTo>
                  <a:pt x="9025" y="3009"/>
                </a:lnTo>
                <a:lnTo>
                  <a:pt x="8768" y="3192"/>
                </a:lnTo>
                <a:lnTo>
                  <a:pt x="8658" y="3302"/>
                </a:lnTo>
                <a:lnTo>
                  <a:pt x="8548" y="3449"/>
                </a:lnTo>
                <a:lnTo>
                  <a:pt x="8474" y="3559"/>
                </a:lnTo>
                <a:lnTo>
                  <a:pt x="8438" y="3742"/>
                </a:lnTo>
                <a:lnTo>
                  <a:pt x="8438" y="3852"/>
                </a:lnTo>
                <a:lnTo>
                  <a:pt x="8438" y="3962"/>
                </a:lnTo>
                <a:lnTo>
                  <a:pt x="8474" y="4182"/>
                </a:lnTo>
                <a:lnTo>
                  <a:pt x="8621" y="4403"/>
                </a:lnTo>
                <a:lnTo>
                  <a:pt x="8768" y="4549"/>
                </a:lnTo>
                <a:lnTo>
                  <a:pt x="8878" y="4623"/>
                </a:lnTo>
                <a:lnTo>
                  <a:pt x="8694" y="4879"/>
                </a:lnTo>
                <a:lnTo>
                  <a:pt x="8548" y="5136"/>
                </a:lnTo>
                <a:lnTo>
                  <a:pt x="8291" y="5613"/>
                </a:lnTo>
                <a:lnTo>
                  <a:pt x="8144" y="5540"/>
                </a:lnTo>
                <a:lnTo>
                  <a:pt x="7961" y="5503"/>
                </a:lnTo>
                <a:lnTo>
                  <a:pt x="7777" y="5466"/>
                </a:lnTo>
                <a:lnTo>
                  <a:pt x="7411" y="5466"/>
                </a:lnTo>
                <a:lnTo>
                  <a:pt x="7227" y="5503"/>
                </a:lnTo>
                <a:lnTo>
                  <a:pt x="7044" y="5540"/>
                </a:lnTo>
                <a:lnTo>
                  <a:pt x="6860" y="5650"/>
                </a:lnTo>
                <a:lnTo>
                  <a:pt x="6750" y="5320"/>
                </a:lnTo>
                <a:lnTo>
                  <a:pt x="6604" y="5026"/>
                </a:lnTo>
                <a:lnTo>
                  <a:pt x="6273" y="4476"/>
                </a:lnTo>
                <a:lnTo>
                  <a:pt x="6163" y="4256"/>
                </a:lnTo>
                <a:lnTo>
                  <a:pt x="6053" y="4072"/>
                </a:lnTo>
                <a:lnTo>
                  <a:pt x="5870" y="3889"/>
                </a:lnTo>
                <a:lnTo>
                  <a:pt x="5687" y="3779"/>
                </a:lnTo>
                <a:lnTo>
                  <a:pt x="5723" y="3706"/>
                </a:lnTo>
                <a:lnTo>
                  <a:pt x="5723" y="3632"/>
                </a:lnTo>
                <a:lnTo>
                  <a:pt x="5907" y="3486"/>
                </a:lnTo>
                <a:lnTo>
                  <a:pt x="6053" y="3339"/>
                </a:lnTo>
                <a:lnTo>
                  <a:pt x="6200" y="3155"/>
                </a:lnTo>
                <a:lnTo>
                  <a:pt x="6347" y="2972"/>
                </a:lnTo>
                <a:lnTo>
                  <a:pt x="6457" y="2752"/>
                </a:lnTo>
                <a:lnTo>
                  <a:pt x="6530" y="2532"/>
                </a:lnTo>
                <a:lnTo>
                  <a:pt x="6604" y="2312"/>
                </a:lnTo>
                <a:lnTo>
                  <a:pt x="6677" y="2055"/>
                </a:lnTo>
                <a:lnTo>
                  <a:pt x="6677" y="1615"/>
                </a:lnTo>
                <a:lnTo>
                  <a:pt x="6677" y="1358"/>
                </a:lnTo>
                <a:lnTo>
                  <a:pt x="6640" y="1138"/>
                </a:lnTo>
                <a:lnTo>
                  <a:pt x="6567" y="881"/>
                </a:lnTo>
                <a:lnTo>
                  <a:pt x="6457" y="698"/>
                </a:lnTo>
                <a:lnTo>
                  <a:pt x="6273" y="551"/>
                </a:lnTo>
                <a:lnTo>
                  <a:pt x="6200" y="478"/>
                </a:lnTo>
                <a:lnTo>
                  <a:pt x="6090" y="478"/>
                </a:lnTo>
                <a:lnTo>
                  <a:pt x="6017" y="331"/>
                </a:lnTo>
                <a:lnTo>
                  <a:pt x="5907" y="221"/>
                </a:lnTo>
                <a:lnTo>
                  <a:pt x="5760" y="148"/>
                </a:lnTo>
                <a:lnTo>
                  <a:pt x="5613" y="74"/>
                </a:lnTo>
                <a:lnTo>
                  <a:pt x="5283" y="1"/>
                </a:lnTo>
                <a:close/>
                <a:moveTo>
                  <a:pt x="15114" y="6750"/>
                </a:moveTo>
                <a:lnTo>
                  <a:pt x="15187" y="6787"/>
                </a:lnTo>
                <a:lnTo>
                  <a:pt x="15481" y="6897"/>
                </a:lnTo>
                <a:lnTo>
                  <a:pt x="15591" y="6970"/>
                </a:lnTo>
                <a:lnTo>
                  <a:pt x="15737" y="7044"/>
                </a:lnTo>
                <a:lnTo>
                  <a:pt x="15847" y="7190"/>
                </a:lnTo>
                <a:lnTo>
                  <a:pt x="15921" y="7337"/>
                </a:lnTo>
                <a:lnTo>
                  <a:pt x="16068" y="7667"/>
                </a:lnTo>
                <a:lnTo>
                  <a:pt x="16141" y="8034"/>
                </a:lnTo>
                <a:lnTo>
                  <a:pt x="16178" y="8438"/>
                </a:lnTo>
                <a:lnTo>
                  <a:pt x="16178" y="8621"/>
                </a:lnTo>
                <a:lnTo>
                  <a:pt x="16141" y="8804"/>
                </a:lnTo>
                <a:lnTo>
                  <a:pt x="16068" y="8988"/>
                </a:lnTo>
                <a:lnTo>
                  <a:pt x="15957" y="9134"/>
                </a:lnTo>
                <a:lnTo>
                  <a:pt x="15701" y="9355"/>
                </a:lnTo>
                <a:lnTo>
                  <a:pt x="15407" y="9575"/>
                </a:lnTo>
                <a:lnTo>
                  <a:pt x="15077" y="9758"/>
                </a:lnTo>
                <a:lnTo>
                  <a:pt x="14710" y="9905"/>
                </a:lnTo>
                <a:lnTo>
                  <a:pt x="14710" y="9905"/>
                </a:lnTo>
                <a:lnTo>
                  <a:pt x="15187" y="9208"/>
                </a:lnTo>
                <a:lnTo>
                  <a:pt x="15187" y="9134"/>
                </a:lnTo>
                <a:lnTo>
                  <a:pt x="15150" y="9098"/>
                </a:lnTo>
                <a:lnTo>
                  <a:pt x="15114" y="9061"/>
                </a:lnTo>
                <a:lnTo>
                  <a:pt x="15040" y="9098"/>
                </a:lnTo>
                <a:lnTo>
                  <a:pt x="14564" y="9538"/>
                </a:lnTo>
                <a:lnTo>
                  <a:pt x="14123" y="9978"/>
                </a:lnTo>
                <a:lnTo>
                  <a:pt x="13940" y="9978"/>
                </a:lnTo>
                <a:lnTo>
                  <a:pt x="13757" y="9905"/>
                </a:lnTo>
                <a:lnTo>
                  <a:pt x="13940" y="9648"/>
                </a:lnTo>
                <a:lnTo>
                  <a:pt x="14160" y="9391"/>
                </a:lnTo>
                <a:lnTo>
                  <a:pt x="14380" y="9134"/>
                </a:lnTo>
                <a:lnTo>
                  <a:pt x="14637" y="8914"/>
                </a:lnTo>
                <a:lnTo>
                  <a:pt x="14674" y="8841"/>
                </a:lnTo>
                <a:lnTo>
                  <a:pt x="14674" y="8804"/>
                </a:lnTo>
                <a:lnTo>
                  <a:pt x="14637" y="8731"/>
                </a:lnTo>
                <a:lnTo>
                  <a:pt x="14564" y="8731"/>
                </a:lnTo>
                <a:lnTo>
                  <a:pt x="14784" y="8584"/>
                </a:lnTo>
                <a:lnTo>
                  <a:pt x="14820" y="8511"/>
                </a:lnTo>
                <a:lnTo>
                  <a:pt x="14784" y="8438"/>
                </a:lnTo>
                <a:lnTo>
                  <a:pt x="14710" y="8401"/>
                </a:lnTo>
                <a:lnTo>
                  <a:pt x="14637" y="8401"/>
                </a:lnTo>
                <a:lnTo>
                  <a:pt x="14233" y="8621"/>
                </a:lnTo>
                <a:lnTo>
                  <a:pt x="13867" y="8841"/>
                </a:lnTo>
                <a:lnTo>
                  <a:pt x="13500" y="9061"/>
                </a:lnTo>
                <a:lnTo>
                  <a:pt x="13170" y="9318"/>
                </a:lnTo>
                <a:lnTo>
                  <a:pt x="13060" y="9098"/>
                </a:lnTo>
                <a:lnTo>
                  <a:pt x="13720" y="8658"/>
                </a:lnTo>
                <a:lnTo>
                  <a:pt x="14417" y="8291"/>
                </a:lnTo>
                <a:lnTo>
                  <a:pt x="14454" y="8217"/>
                </a:lnTo>
                <a:lnTo>
                  <a:pt x="14454" y="8144"/>
                </a:lnTo>
                <a:lnTo>
                  <a:pt x="14417" y="8107"/>
                </a:lnTo>
                <a:lnTo>
                  <a:pt x="14343" y="8107"/>
                </a:lnTo>
                <a:lnTo>
                  <a:pt x="13647" y="8364"/>
                </a:lnTo>
                <a:lnTo>
                  <a:pt x="12986" y="8658"/>
                </a:lnTo>
                <a:lnTo>
                  <a:pt x="12986" y="8474"/>
                </a:lnTo>
                <a:lnTo>
                  <a:pt x="13133" y="8401"/>
                </a:lnTo>
                <a:lnTo>
                  <a:pt x="13243" y="8327"/>
                </a:lnTo>
                <a:lnTo>
                  <a:pt x="13500" y="8144"/>
                </a:lnTo>
                <a:lnTo>
                  <a:pt x="14013" y="7924"/>
                </a:lnTo>
                <a:lnTo>
                  <a:pt x="14307" y="7814"/>
                </a:lnTo>
                <a:lnTo>
                  <a:pt x="14564" y="7777"/>
                </a:lnTo>
                <a:lnTo>
                  <a:pt x="14600" y="7741"/>
                </a:lnTo>
                <a:lnTo>
                  <a:pt x="14600" y="7704"/>
                </a:lnTo>
                <a:lnTo>
                  <a:pt x="14564" y="7667"/>
                </a:lnTo>
                <a:lnTo>
                  <a:pt x="14233" y="7667"/>
                </a:lnTo>
                <a:lnTo>
                  <a:pt x="13903" y="7704"/>
                </a:lnTo>
                <a:lnTo>
                  <a:pt x="13573" y="7777"/>
                </a:lnTo>
                <a:lnTo>
                  <a:pt x="13280" y="7851"/>
                </a:lnTo>
                <a:lnTo>
                  <a:pt x="13500" y="7594"/>
                </a:lnTo>
                <a:lnTo>
                  <a:pt x="14087" y="7484"/>
                </a:lnTo>
                <a:lnTo>
                  <a:pt x="14380" y="7410"/>
                </a:lnTo>
                <a:lnTo>
                  <a:pt x="14674" y="7264"/>
                </a:lnTo>
                <a:lnTo>
                  <a:pt x="14710" y="7227"/>
                </a:lnTo>
                <a:lnTo>
                  <a:pt x="14710" y="7190"/>
                </a:lnTo>
                <a:lnTo>
                  <a:pt x="14710" y="7154"/>
                </a:lnTo>
                <a:lnTo>
                  <a:pt x="14637" y="7117"/>
                </a:lnTo>
                <a:lnTo>
                  <a:pt x="14343" y="7080"/>
                </a:lnTo>
                <a:lnTo>
                  <a:pt x="14013" y="7080"/>
                </a:lnTo>
                <a:lnTo>
                  <a:pt x="14270" y="6934"/>
                </a:lnTo>
                <a:lnTo>
                  <a:pt x="14527" y="6824"/>
                </a:lnTo>
                <a:lnTo>
                  <a:pt x="14820" y="6750"/>
                </a:lnTo>
                <a:close/>
                <a:moveTo>
                  <a:pt x="5246" y="9098"/>
                </a:moveTo>
                <a:lnTo>
                  <a:pt x="5320" y="9208"/>
                </a:lnTo>
                <a:lnTo>
                  <a:pt x="5393" y="9245"/>
                </a:lnTo>
                <a:lnTo>
                  <a:pt x="5577" y="9245"/>
                </a:lnTo>
                <a:lnTo>
                  <a:pt x="5650" y="9281"/>
                </a:lnTo>
                <a:lnTo>
                  <a:pt x="5760" y="9318"/>
                </a:lnTo>
                <a:lnTo>
                  <a:pt x="5833" y="9391"/>
                </a:lnTo>
                <a:lnTo>
                  <a:pt x="5870" y="9465"/>
                </a:lnTo>
                <a:lnTo>
                  <a:pt x="5907" y="9538"/>
                </a:lnTo>
                <a:lnTo>
                  <a:pt x="5907" y="9648"/>
                </a:lnTo>
                <a:lnTo>
                  <a:pt x="5870" y="9758"/>
                </a:lnTo>
                <a:lnTo>
                  <a:pt x="5797" y="9831"/>
                </a:lnTo>
                <a:lnTo>
                  <a:pt x="5723" y="9905"/>
                </a:lnTo>
                <a:lnTo>
                  <a:pt x="5650" y="9978"/>
                </a:lnTo>
                <a:lnTo>
                  <a:pt x="5540" y="10015"/>
                </a:lnTo>
                <a:lnTo>
                  <a:pt x="5466" y="9868"/>
                </a:lnTo>
                <a:lnTo>
                  <a:pt x="5356" y="9758"/>
                </a:lnTo>
                <a:lnTo>
                  <a:pt x="5210" y="9685"/>
                </a:lnTo>
                <a:lnTo>
                  <a:pt x="5026" y="9648"/>
                </a:lnTo>
                <a:lnTo>
                  <a:pt x="5063" y="9648"/>
                </a:lnTo>
                <a:lnTo>
                  <a:pt x="5210" y="9575"/>
                </a:lnTo>
                <a:lnTo>
                  <a:pt x="5283" y="9538"/>
                </a:lnTo>
                <a:lnTo>
                  <a:pt x="5283" y="9501"/>
                </a:lnTo>
                <a:lnTo>
                  <a:pt x="5283" y="9355"/>
                </a:lnTo>
                <a:lnTo>
                  <a:pt x="5210" y="9245"/>
                </a:lnTo>
                <a:lnTo>
                  <a:pt x="5100" y="9245"/>
                </a:lnTo>
                <a:lnTo>
                  <a:pt x="4953" y="9281"/>
                </a:lnTo>
                <a:lnTo>
                  <a:pt x="4806" y="9355"/>
                </a:lnTo>
                <a:lnTo>
                  <a:pt x="4806" y="9355"/>
                </a:lnTo>
                <a:lnTo>
                  <a:pt x="4843" y="9281"/>
                </a:lnTo>
                <a:lnTo>
                  <a:pt x="4880" y="9208"/>
                </a:lnTo>
                <a:lnTo>
                  <a:pt x="4843" y="9171"/>
                </a:lnTo>
                <a:lnTo>
                  <a:pt x="5026" y="9134"/>
                </a:lnTo>
                <a:lnTo>
                  <a:pt x="5246" y="9098"/>
                </a:lnTo>
                <a:close/>
                <a:moveTo>
                  <a:pt x="6347" y="8034"/>
                </a:moveTo>
                <a:lnTo>
                  <a:pt x="6347" y="8071"/>
                </a:lnTo>
                <a:lnTo>
                  <a:pt x="6310" y="8181"/>
                </a:lnTo>
                <a:lnTo>
                  <a:pt x="6127" y="8254"/>
                </a:lnTo>
                <a:lnTo>
                  <a:pt x="5980" y="8364"/>
                </a:lnTo>
                <a:lnTo>
                  <a:pt x="5687" y="8621"/>
                </a:lnTo>
                <a:lnTo>
                  <a:pt x="5577" y="8621"/>
                </a:lnTo>
                <a:lnTo>
                  <a:pt x="5466" y="8694"/>
                </a:lnTo>
                <a:lnTo>
                  <a:pt x="5393" y="8768"/>
                </a:lnTo>
                <a:lnTo>
                  <a:pt x="5246" y="8731"/>
                </a:lnTo>
                <a:lnTo>
                  <a:pt x="4806" y="8731"/>
                </a:lnTo>
                <a:lnTo>
                  <a:pt x="4549" y="8841"/>
                </a:lnTo>
                <a:lnTo>
                  <a:pt x="4293" y="9024"/>
                </a:lnTo>
                <a:lnTo>
                  <a:pt x="4183" y="9171"/>
                </a:lnTo>
                <a:lnTo>
                  <a:pt x="4073" y="9355"/>
                </a:lnTo>
                <a:lnTo>
                  <a:pt x="4073" y="9501"/>
                </a:lnTo>
                <a:lnTo>
                  <a:pt x="4073" y="9648"/>
                </a:lnTo>
                <a:lnTo>
                  <a:pt x="4073" y="9721"/>
                </a:lnTo>
                <a:lnTo>
                  <a:pt x="4146" y="9831"/>
                </a:lnTo>
                <a:lnTo>
                  <a:pt x="4256" y="9978"/>
                </a:lnTo>
                <a:lnTo>
                  <a:pt x="4439" y="10162"/>
                </a:lnTo>
                <a:lnTo>
                  <a:pt x="4623" y="10308"/>
                </a:lnTo>
                <a:lnTo>
                  <a:pt x="4843" y="10382"/>
                </a:lnTo>
                <a:lnTo>
                  <a:pt x="5026" y="10455"/>
                </a:lnTo>
                <a:lnTo>
                  <a:pt x="5246" y="10492"/>
                </a:lnTo>
                <a:lnTo>
                  <a:pt x="5466" y="10492"/>
                </a:lnTo>
                <a:lnTo>
                  <a:pt x="5723" y="10455"/>
                </a:lnTo>
                <a:lnTo>
                  <a:pt x="5907" y="10345"/>
                </a:lnTo>
                <a:lnTo>
                  <a:pt x="6090" y="10235"/>
                </a:lnTo>
                <a:lnTo>
                  <a:pt x="6237" y="10052"/>
                </a:lnTo>
                <a:lnTo>
                  <a:pt x="6347" y="9868"/>
                </a:lnTo>
                <a:lnTo>
                  <a:pt x="6384" y="9575"/>
                </a:lnTo>
                <a:lnTo>
                  <a:pt x="6310" y="9355"/>
                </a:lnTo>
                <a:lnTo>
                  <a:pt x="6200" y="9134"/>
                </a:lnTo>
                <a:lnTo>
                  <a:pt x="6017" y="8951"/>
                </a:lnTo>
                <a:lnTo>
                  <a:pt x="6310" y="8658"/>
                </a:lnTo>
                <a:lnTo>
                  <a:pt x="6420" y="8548"/>
                </a:lnTo>
                <a:lnTo>
                  <a:pt x="6567" y="8401"/>
                </a:lnTo>
                <a:lnTo>
                  <a:pt x="6567" y="8327"/>
                </a:lnTo>
                <a:lnTo>
                  <a:pt x="6567" y="8254"/>
                </a:lnTo>
                <a:lnTo>
                  <a:pt x="6530" y="8217"/>
                </a:lnTo>
                <a:lnTo>
                  <a:pt x="6494" y="8181"/>
                </a:lnTo>
                <a:lnTo>
                  <a:pt x="6384" y="8071"/>
                </a:lnTo>
                <a:lnTo>
                  <a:pt x="6347" y="8034"/>
                </a:lnTo>
                <a:close/>
                <a:moveTo>
                  <a:pt x="19992" y="10418"/>
                </a:moveTo>
                <a:lnTo>
                  <a:pt x="20139" y="10492"/>
                </a:lnTo>
                <a:lnTo>
                  <a:pt x="20139" y="10602"/>
                </a:lnTo>
                <a:lnTo>
                  <a:pt x="20176" y="10638"/>
                </a:lnTo>
                <a:lnTo>
                  <a:pt x="20213" y="10638"/>
                </a:lnTo>
                <a:lnTo>
                  <a:pt x="20249" y="10602"/>
                </a:lnTo>
                <a:lnTo>
                  <a:pt x="20286" y="10785"/>
                </a:lnTo>
                <a:lnTo>
                  <a:pt x="20286" y="11042"/>
                </a:lnTo>
                <a:lnTo>
                  <a:pt x="20286" y="11189"/>
                </a:lnTo>
                <a:lnTo>
                  <a:pt x="20213" y="11372"/>
                </a:lnTo>
                <a:lnTo>
                  <a:pt x="20139" y="11519"/>
                </a:lnTo>
                <a:lnTo>
                  <a:pt x="20066" y="11665"/>
                </a:lnTo>
                <a:lnTo>
                  <a:pt x="19956" y="11812"/>
                </a:lnTo>
                <a:lnTo>
                  <a:pt x="19809" y="11886"/>
                </a:lnTo>
                <a:lnTo>
                  <a:pt x="19662" y="11959"/>
                </a:lnTo>
                <a:lnTo>
                  <a:pt x="19479" y="11959"/>
                </a:lnTo>
                <a:lnTo>
                  <a:pt x="19442" y="11886"/>
                </a:lnTo>
                <a:lnTo>
                  <a:pt x="19222" y="11776"/>
                </a:lnTo>
                <a:lnTo>
                  <a:pt x="19626" y="11702"/>
                </a:lnTo>
                <a:lnTo>
                  <a:pt x="19662" y="11665"/>
                </a:lnTo>
                <a:lnTo>
                  <a:pt x="19736" y="11629"/>
                </a:lnTo>
                <a:lnTo>
                  <a:pt x="19736" y="11482"/>
                </a:lnTo>
                <a:lnTo>
                  <a:pt x="19699" y="11372"/>
                </a:lnTo>
                <a:lnTo>
                  <a:pt x="19626" y="11335"/>
                </a:lnTo>
                <a:lnTo>
                  <a:pt x="19406" y="11335"/>
                </a:lnTo>
                <a:lnTo>
                  <a:pt x="19662" y="11152"/>
                </a:lnTo>
                <a:lnTo>
                  <a:pt x="19736" y="11115"/>
                </a:lnTo>
                <a:lnTo>
                  <a:pt x="19736" y="11042"/>
                </a:lnTo>
                <a:lnTo>
                  <a:pt x="19736" y="10969"/>
                </a:lnTo>
                <a:lnTo>
                  <a:pt x="19736" y="10932"/>
                </a:lnTo>
                <a:lnTo>
                  <a:pt x="19699" y="10858"/>
                </a:lnTo>
                <a:lnTo>
                  <a:pt x="19626" y="10822"/>
                </a:lnTo>
                <a:lnTo>
                  <a:pt x="19552" y="10822"/>
                </a:lnTo>
                <a:lnTo>
                  <a:pt x="19479" y="10858"/>
                </a:lnTo>
                <a:lnTo>
                  <a:pt x="19332" y="10895"/>
                </a:lnTo>
                <a:lnTo>
                  <a:pt x="19185" y="10932"/>
                </a:lnTo>
                <a:lnTo>
                  <a:pt x="19185" y="10932"/>
                </a:lnTo>
                <a:lnTo>
                  <a:pt x="19626" y="10748"/>
                </a:lnTo>
                <a:lnTo>
                  <a:pt x="19662" y="10712"/>
                </a:lnTo>
                <a:lnTo>
                  <a:pt x="19662" y="10675"/>
                </a:lnTo>
                <a:lnTo>
                  <a:pt x="19626" y="10638"/>
                </a:lnTo>
                <a:lnTo>
                  <a:pt x="19479" y="10602"/>
                </a:lnTo>
                <a:lnTo>
                  <a:pt x="19295" y="10602"/>
                </a:lnTo>
                <a:lnTo>
                  <a:pt x="19369" y="10565"/>
                </a:lnTo>
                <a:lnTo>
                  <a:pt x="19589" y="10455"/>
                </a:lnTo>
                <a:lnTo>
                  <a:pt x="19772" y="10418"/>
                </a:lnTo>
                <a:close/>
                <a:moveTo>
                  <a:pt x="16691" y="13390"/>
                </a:moveTo>
                <a:lnTo>
                  <a:pt x="16801" y="13463"/>
                </a:lnTo>
                <a:lnTo>
                  <a:pt x="16874" y="13536"/>
                </a:lnTo>
                <a:lnTo>
                  <a:pt x="16728" y="13646"/>
                </a:lnTo>
                <a:lnTo>
                  <a:pt x="16581" y="13756"/>
                </a:lnTo>
                <a:lnTo>
                  <a:pt x="16434" y="13903"/>
                </a:lnTo>
                <a:lnTo>
                  <a:pt x="16361" y="14050"/>
                </a:lnTo>
                <a:lnTo>
                  <a:pt x="16104" y="14013"/>
                </a:lnTo>
                <a:lnTo>
                  <a:pt x="16068" y="13976"/>
                </a:lnTo>
                <a:lnTo>
                  <a:pt x="16691" y="13390"/>
                </a:lnTo>
                <a:close/>
                <a:moveTo>
                  <a:pt x="16654" y="11959"/>
                </a:moveTo>
                <a:lnTo>
                  <a:pt x="17058" y="12326"/>
                </a:lnTo>
                <a:lnTo>
                  <a:pt x="17278" y="12546"/>
                </a:lnTo>
                <a:lnTo>
                  <a:pt x="17498" y="12803"/>
                </a:lnTo>
                <a:lnTo>
                  <a:pt x="17681" y="13059"/>
                </a:lnTo>
                <a:lnTo>
                  <a:pt x="17755" y="13169"/>
                </a:lnTo>
                <a:lnTo>
                  <a:pt x="17792" y="13279"/>
                </a:lnTo>
                <a:lnTo>
                  <a:pt x="17792" y="13426"/>
                </a:lnTo>
                <a:lnTo>
                  <a:pt x="17755" y="13536"/>
                </a:lnTo>
                <a:lnTo>
                  <a:pt x="17718" y="13646"/>
                </a:lnTo>
                <a:lnTo>
                  <a:pt x="17608" y="13756"/>
                </a:lnTo>
                <a:lnTo>
                  <a:pt x="17498" y="13866"/>
                </a:lnTo>
                <a:lnTo>
                  <a:pt x="17351" y="13940"/>
                </a:lnTo>
                <a:lnTo>
                  <a:pt x="17278" y="13866"/>
                </a:lnTo>
                <a:lnTo>
                  <a:pt x="17168" y="13866"/>
                </a:lnTo>
                <a:lnTo>
                  <a:pt x="17095" y="13903"/>
                </a:lnTo>
                <a:lnTo>
                  <a:pt x="17058" y="13940"/>
                </a:lnTo>
                <a:lnTo>
                  <a:pt x="17021" y="13940"/>
                </a:lnTo>
                <a:lnTo>
                  <a:pt x="16948" y="13976"/>
                </a:lnTo>
                <a:lnTo>
                  <a:pt x="16911" y="14050"/>
                </a:lnTo>
                <a:lnTo>
                  <a:pt x="16874" y="14050"/>
                </a:lnTo>
                <a:lnTo>
                  <a:pt x="16948" y="13940"/>
                </a:lnTo>
                <a:lnTo>
                  <a:pt x="17095" y="13793"/>
                </a:lnTo>
                <a:lnTo>
                  <a:pt x="17168" y="13683"/>
                </a:lnTo>
                <a:lnTo>
                  <a:pt x="17205" y="13573"/>
                </a:lnTo>
                <a:lnTo>
                  <a:pt x="17168" y="13500"/>
                </a:lnTo>
                <a:lnTo>
                  <a:pt x="17131" y="13426"/>
                </a:lnTo>
                <a:lnTo>
                  <a:pt x="17021" y="13316"/>
                </a:lnTo>
                <a:lnTo>
                  <a:pt x="16874" y="13206"/>
                </a:lnTo>
                <a:lnTo>
                  <a:pt x="16691" y="13169"/>
                </a:lnTo>
                <a:lnTo>
                  <a:pt x="16618" y="13169"/>
                </a:lnTo>
                <a:lnTo>
                  <a:pt x="16581" y="13206"/>
                </a:lnTo>
                <a:lnTo>
                  <a:pt x="15627" y="13793"/>
                </a:lnTo>
                <a:lnTo>
                  <a:pt x="15517" y="13756"/>
                </a:lnTo>
                <a:lnTo>
                  <a:pt x="15407" y="13646"/>
                </a:lnTo>
                <a:lnTo>
                  <a:pt x="15884" y="13353"/>
                </a:lnTo>
                <a:lnTo>
                  <a:pt x="16361" y="13096"/>
                </a:lnTo>
                <a:lnTo>
                  <a:pt x="16398" y="13023"/>
                </a:lnTo>
                <a:lnTo>
                  <a:pt x="16398" y="12986"/>
                </a:lnTo>
                <a:lnTo>
                  <a:pt x="16361" y="12913"/>
                </a:lnTo>
                <a:lnTo>
                  <a:pt x="16288" y="12913"/>
                </a:lnTo>
                <a:lnTo>
                  <a:pt x="15994" y="12949"/>
                </a:lnTo>
                <a:lnTo>
                  <a:pt x="15701" y="13059"/>
                </a:lnTo>
                <a:lnTo>
                  <a:pt x="15407" y="13169"/>
                </a:lnTo>
                <a:lnTo>
                  <a:pt x="15150" y="13279"/>
                </a:lnTo>
                <a:lnTo>
                  <a:pt x="15040" y="13023"/>
                </a:lnTo>
                <a:lnTo>
                  <a:pt x="15077" y="12986"/>
                </a:lnTo>
                <a:lnTo>
                  <a:pt x="16068" y="12399"/>
                </a:lnTo>
                <a:lnTo>
                  <a:pt x="16104" y="12362"/>
                </a:lnTo>
                <a:lnTo>
                  <a:pt x="16104" y="12326"/>
                </a:lnTo>
                <a:lnTo>
                  <a:pt x="16068" y="12289"/>
                </a:lnTo>
                <a:lnTo>
                  <a:pt x="15994" y="12252"/>
                </a:lnTo>
                <a:lnTo>
                  <a:pt x="15554" y="12362"/>
                </a:lnTo>
                <a:lnTo>
                  <a:pt x="15150" y="12472"/>
                </a:lnTo>
                <a:lnTo>
                  <a:pt x="15150" y="12472"/>
                </a:lnTo>
                <a:lnTo>
                  <a:pt x="15297" y="12326"/>
                </a:lnTo>
                <a:lnTo>
                  <a:pt x="15517" y="12179"/>
                </a:lnTo>
                <a:lnTo>
                  <a:pt x="15737" y="12069"/>
                </a:lnTo>
                <a:lnTo>
                  <a:pt x="15994" y="11996"/>
                </a:lnTo>
                <a:lnTo>
                  <a:pt x="16324" y="11959"/>
                </a:lnTo>
                <a:close/>
                <a:moveTo>
                  <a:pt x="14857" y="6310"/>
                </a:moveTo>
                <a:lnTo>
                  <a:pt x="14600" y="6347"/>
                </a:lnTo>
                <a:lnTo>
                  <a:pt x="14380" y="6383"/>
                </a:lnTo>
                <a:lnTo>
                  <a:pt x="14197" y="6457"/>
                </a:lnTo>
                <a:lnTo>
                  <a:pt x="13793" y="6677"/>
                </a:lnTo>
                <a:lnTo>
                  <a:pt x="13426" y="6970"/>
                </a:lnTo>
                <a:lnTo>
                  <a:pt x="13243" y="7154"/>
                </a:lnTo>
                <a:lnTo>
                  <a:pt x="12950" y="7190"/>
                </a:lnTo>
                <a:lnTo>
                  <a:pt x="12840" y="7227"/>
                </a:lnTo>
                <a:lnTo>
                  <a:pt x="12803" y="7300"/>
                </a:lnTo>
                <a:lnTo>
                  <a:pt x="12766" y="7374"/>
                </a:lnTo>
                <a:lnTo>
                  <a:pt x="12766" y="7447"/>
                </a:lnTo>
                <a:lnTo>
                  <a:pt x="11042" y="7631"/>
                </a:lnTo>
                <a:lnTo>
                  <a:pt x="10052" y="7667"/>
                </a:lnTo>
                <a:lnTo>
                  <a:pt x="9575" y="7704"/>
                </a:lnTo>
                <a:lnTo>
                  <a:pt x="9098" y="7741"/>
                </a:lnTo>
                <a:lnTo>
                  <a:pt x="9025" y="7777"/>
                </a:lnTo>
                <a:lnTo>
                  <a:pt x="8988" y="7814"/>
                </a:lnTo>
                <a:lnTo>
                  <a:pt x="8951" y="7924"/>
                </a:lnTo>
                <a:lnTo>
                  <a:pt x="9025" y="8034"/>
                </a:lnTo>
                <a:lnTo>
                  <a:pt x="9061" y="8071"/>
                </a:lnTo>
                <a:lnTo>
                  <a:pt x="9135" y="8107"/>
                </a:lnTo>
                <a:lnTo>
                  <a:pt x="9612" y="8144"/>
                </a:lnTo>
                <a:lnTo>
                  <a:pt x="10125" y="8144"/>
                </a:lnTo>
                <a:lnTo>
                  <a:pt x="11152" y="8071"/>
                </a:lnTo>
                <a:lnTo>
                  <a:pt x="11922" y="8034"/>
                </a:lnTo>
                <a:lnTo>
                  <a:pt x="12693" y="7961"/>
                </a:lnTo>
                <a:lnTo>
                  <a:pt x="12546" y="8254"/>
                </a:lnTo>
                <a:lnTo>
                  <a:pt x="12473" y="8438"/>
                </a:lnTo>
                <a:lnTo>
                  <a:pt x="12473" y="8584"/>
                </a:lnTo>
                <a:lnTo>
                  <a:pt x="12509" y="8914"/>
                </a:lnTo>
                <a:lnTo>
                  <a:pt x="12363" y="9024"/>
                </a:lnTo>
                <a:lnTo>
                  <a:pt x="12253" y="9134"/>
                </a:lnTo>
                <a:lnTo>
                  <a:pt x="12253" y="9245"/>
                </a:lnTo>
                <a:lnTo>
                  <a:pt x="12289" y="9355"/>
                </a:lnTo>
                <a:lnTo>
                  <a:pt x="12399" y="9428"/>
                </a:lnTo>
                <a:lnTo>
                  <a:pt x="12546" y="9465"/>
                </a:lnTo>
                <a:lnTo>
                  <a:pt x="12693" y="9465"/>
                </a:lnTo>
                <a:lnTo>
                  <a:pt x="12803" y="9685"/>
                </a:lnTo>
                <a:lnTo>
                  <a:pt x="12950" y="9868"/>
                </a:lnTo>
                <a:lnTo>
                  <a:pt x="13096" y="10052"/>
                </a:lnTo>
                <a:lnTo>
                  <a:pt x="13243" y="10198"/>
                </a:lnTo>
                <a:lnTo>
                  <a:pt x="13426" y="10308"/>
                </a:lnTo>
                <a:lnTo>
                  <a:pt x="13647" y="10418"/>
                </a:lnTo>
                <a:lnTo>
                  <a:pt x="13867" y="10455"/>
                </a:lnTo>
                <a:lnTo>
                  <a:pt x="14087" y="10492"/>
                </a:lnTo>
                <a:lnTo>
                  <a:pt x="14233" y="10492"/>
                </a:lnTo>
                <a:lnTo>
                  <a:pt x="14600" y="10418"/>
                </a:lnTo>
                <a:lnTo>
                  <a:pt x="14967" y="10345"/>
                </a:lnTo>
                <a:lnTo>
                  <a:pt x="14930" y="10455"/>
                </a:lnTo>
                <a:lnTo>
                  <a:pt x="14930" y="10602"/>
                </a:lnTo>
                <a:lnTo>
                  <a:pt x="15004" y="10895"/>
                </a:lnTo>
                <a:lnTo>
                  <a:pt x="15077" y="11079"/>
                </a:lnTo>
                <a:lnTo>
                  <a:pt x="15150" y="11299"/>
                </a:lnTo>
                <a:lnTo>
                  <a:pt x="15297" y="11482"/>
                </a:lnTo>
                <a:lnTo>
                  <a:pt x="15481" y="11629"/>
                </a:lnTo>
                <a:lnTo>
                  <a:pt x="15481" y="11665"/>
                </a:lnTo>
                <a:lnTo>
                  <a:pt x="15261" y="11739"/>
                </a:lnTo>
                <a:lnTo>
                  <a:pt x="15077" y="11886"/>
                </a:lnTo>
                <a:lnTo>
                  <a:pt x="14894" y="11996"/>
                </a:lnTo>
                <a:lnTo>
                  <a:pt x="14784" y="12142"/>
                </a:lnTo>
                <a:lnTo>
                  <a:pt x="14674" y="12326"/>
                </a:lnTo>
                <a:lnTo>
                  <a:pt x="14600" y="12509"/>
                </a:lnTo>
                <a:lnTo>
                  <a:pt x="14564" y="12693"/>
                </a:lnTo>
                <a:lnTo>
                  <a:pt x="14527" y="12876"/>
                </a:lnTo>
                <a:lnTo>
                  <a:pt x="14527" y="12986"/>
                </a:lnTo>
                <a:lnTo>
                  <a:pt x="14527" y="13059"/>
                </a:lnTo>
                <a:lnTo>
                  <a:pt x="14600" y="13353"/>
                </a:lnTo>
                <a:lnTo>
                  <a:pt x="14747" y="13610"/>
                </a:lnTo>
                <a:lnTo>
                  <a:pt x="14747" y="13720"/>
                </a:lnTo>
                <a:lnTo>
                  <a:pt x="14784" y="13830"/>
                </a:lnTo>
                <a:lnTo>
                  <a:pt x="14930" y="13903"/>
                </a:lnTo>
                <a:lnTo>
                  <a:pt x="15004" y="13976"/>
                </a:lnTo>
                <a:lnTo>
                  <a:pt x="15297" y="14197"/>
                </a:lnTo>
                <a:lnTo>
                  <a:pt x="15627" y="14380"/>
                </a:lnTo>
                <a:lnTo>
                  <a:pt x="15994" y="14527"/>
                </a:lnTo>
                <a:lnTo>
                  <a:pt x="16398" y="14600"/>
                </a:lnTo>
                <a:lnTo>
                  <a:pt x="16801" y="14600"/>
                </a:lnTo>
                <a:lnTo>
                  <a:pt x="17205" y="14527"/>
                </a:lnTo>
                <a:lnTo>
                  <a:pt x="17571" y="14417"/>
                </a:lnTo>
                <a:lnTo>
                  <a:pt x="17902" y="14233"/>
                </a:lnTo>
                <a:lnTo>
                  <a:pt x="18122" y="14013"/>
                </a:lnTo>
                <a:lnTo>
                  <a:pt x="18268" y="13793"/>
                </a:lnTo>
                <a:lnTo>
                  <a:pt x="18305" y="13536"/>
                </a:lnTo>
                <a:lnTo>
                  <a:pt x="18305" y="13316"/>
                </a:lnTo>
                <a:lnTo>
                  <a:pt x="18232" y="13059"/>
                </a:lnTo>
                <a:lnTo>
                  <a:pt x="18122" y="12803"/>
                </a:lnTo>
                <a:lnTo>
                  <a:pt x="17975" y="12546"/>
                </a:lnTo>
                <a:lnTo>
                  <a:pt x="17792" y="12326"/>
                </a:lnTo>
                <a:lnTo>
                  <a:pt x="17902" y="12289"/>
                </a:lnTo>
                <a:lnTo>
                  <a:pt x="18232" y="12106"/>
                </a:lnTo>
                <a:lnTo>
                  <a:pt x="18599" y="11849"/>
                </a:lnTo>
                <a:lnTo>
                  <a:pt x="18709" y="12032"/>
                </a:lnTo>
                <a:lnTo>
                  <a:pt x="18855" y="12179"/>
                </a:lnTo>
                <a:lnTo>
                  <a:pt x="19002" y="12289"/>
                </a:lnTo>
                <a:lnTo>
                  <a:pt x="19149" y="12362"/>
                </a:lnTo>
                <a:lnTo>
                  <a:pt x="19406" y="12436"/>
                </a:lnTo>
                <a:lnTo>
                  <a:pt x="19662" y="12399"/>
                </a:lnTo>
                <a:lnTo>
                  <a:pt x="19919" y="12326"/>
                </a:lnTo>
                <a:lnTo>
                  <a:pt x="20139" y="12179"/>
                </a:lnTo>
                <a:lnTo>
                  <a:pt x="20359" y="11996"/>
                </a:lnTo>
                <a:lnTo>
                  <a:pt x="20543" y="11776"/>
                </a:lnTo>
                <a:lnTo>
                  <a:pt x="20653" y="11519"/>
                </a:lnTo>
                <a:lnTo>
                  <a:pt x="20726" y="11225"/>
                </a:lnTo>
                <a:lnTo>
                  <a:pt x="20799" y="10858"/>
                </a:lnTo>
                <a:lnTo>
                  <a:pt x="20763" y="10675"/>
                </a:lnTo>
                <a:lnTo>
                  <a:pt x="20726" y="10528"/>
                </a:lnTo>
                <a:lnTo>
                  <a:pt x="20689" y="10382"/>
                </a:lnTo>
                <a:lnTo>
                  <a:pt x="20579" y="10272"/>
                </a:lnTo>
                <a:lnTo>
                  <a:pt x="20359" y="10088"/>
                </a:lnTo>
                <a:lnTo>
                  <a:pt x="20066" y="9978"/>
                </a:lnTo>
                <a:lnTo>
                  <a:pt x="19919" y="9941"/>
                </a:lnTo>
                <a:lnTo>
                  <a:pt x="19626" y="9941"/>
                </a:lnTo>
                <a:lnTo>
                  <a:pt x="19516" y="10015"/>
                </a:lnTo>
                <a:lnTo>
                  <a:pt x="19479" y="10088"/>
                </a:lnTo>
                <a:lnTo>
                  <a:pt x="19185" y="10198"/>
                </a:lnTo>
                <a:lnTo>
                  <a:pt x="18929" y="10308"/>
                </a:lnTo>
                <a:lnTo>
                  <a:pt x="18819" y="10418"/>
                </a:lnTo>
                <a:lnTo>
                  <a:pt x="18672" y="10528"/>
                </a:lnTo>
                <a:lnTo>
                  <a:pt x="18599" y="10675"/>
                </a:lnTo>
                <a:lnTo>
                  <a:pt x="18525" y="10822"/>
                </a:lnTo>
                <a:lnTo>
                  <a:pt x="18452" y="11115"/>
                </a:lnTo>
                <a:lnTo>
                  <a:pt x="18452" y="11409"/>
                </a:lnTo>
                <a:lnTo>
                  <a:pt x="18048" y="11702"/>
                </a:lnTo>
                <a:lnTo>
                  <a:pt x="17645" y="11996"/>
                </a:lnTo>
                <a:lnTo>
                  <a:pt x="17608" y="12032"/>
                </a:lnTo>
                <a:lnTo>
                  <a:pt x="17608" y="12106"/>
                </a:lnTo>
                <a:lnTo>
                  <a:pt x="17241" y="11776"/>
                </a:lnTo>
                <a:lnTo>
                  <a:pt x="16911" y="11519"/>
                </a:lnTo>
                <a:lnTo>
                  <a:pt x="16838" y="11482"/>
                </a:lnTo>
                <a:lnTo>
                  <a:pt x="16691" y="11482"/>
                </a:lnTo>
                <a:lnTo>
                  <a:pt x="16654" y="11555"/>
                </a:lnTo>
                <a:lnTo>
                  <a:pt x="16434" y="11519"/>
                </a:lnTo>
                <a:lnTo>
                  <a:pt x="16214" y="11519"/>
                </a:lnTo>
                <a:lnTo>
                  <a:pt x="15774" y="11555"/>
                </a:lnTo>
                <a:lnTo>
                  <a:pt x="15811" y="11445"/>
                </a:lnTo>
                <a:lnTo>
                  <a:pt x="15774" y="11335"/>
                </a:lnTo>
                <a:lnTo>
                  <a:pt x="15664" y="11152"/>
                </a:lnTo>
                <a:lnTo>
                  <a:pt x="15554" y="11005"/>
                </a:lnTo>
                <a:lnTo>
                  <a:pt x="15444" y="10822"/>
                </a:lnTo>
                <a:lnTo>
                  <a:pt x="15371" y="10602"/>
                </a:lnTo>
                <a:lnTo>
                  <a:pt x="15334" y="10418"/>
                </a:lnTo>
                <a:lnTo>
                  <a:pt x="15297" y="10308"/>
                </a:lnTo>
                <a:lnTo>
                  <a:pt x="15224" y="10235"/>
                </a:lnTo>
                <a:lnTo>
                  <a:pt x="15627" y="10015"/>
                </a:lnTo>
                <a:lnTo>
                  <a:pt x="16031" y="9758"/>
                </a:lnTo>
                <a:lnTo>
                  <a:pt x="16361" y="9428"/>
                </a:lnTo>
                <a:lnTo>
                  <a:pt x="16471" y="9281"/>
                </a:lnTo>
                <a:lnTo>
                  <a:pt x="16581" y="9098"/>
                </a:lnTo>
                <a:lnTo>
                  <a:pt x="16654" y="8878"/>
                </a:lnTo>
                <a:lnTo>
                  <a:pt x="16691" y="8621"/>
                </a:lnTo>
                <a:lnTo>
                  <a:pt x="16691" y="8364"/>
                </a:lnTo>
                <a:lnTo>
                  <a:pt x="16691" y="8107"/>
                </a:lnTo>
                <a:lnTo>
                  <a:pt x="16581" y="7631"/>
                </a:lnTo>
                <a:lnTo>
                  <a:pt x="16398" y="7190"/>
                </a:lnTo>
                <a:lnTo>
                  <a:pt x="16251" y="6897"/>
                </a:lnTo>
                <a:lnTo>
                  <a:pt x="16031" y="6640"/>
                </a:lnTo>
                <a:lnTo>
                  <a:pt x="15884" y="6530"/>
                </a:lnTo>
                <a:lnTo>
                  <a:pt x="15737" y="6457"/>
                </a:lnTo>
                <a:lnTo>
                  <a:pt x="15591" y="6420"/>
                </a:lnTo>
                <a:lnTo>
                  <a:pt x="15407" y="6383"/>
                </a:lnTo>
                <a:lnTo>
                  <a:pt x="15077" y="631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783" name="Google Shape;783;p16"/>
          <p:cNvSpPr/>
          <p:nvPr/>
        </p:nvSpPr>
        <p:spPr>
          <a:xfrm>
            <a:off x="8052577" y="4132327"/>
            <a:ext cx="388118" cy="408938"/>
          </a:xfrm>
          <a:custGeom>
            <a:avLst/>
            <a:gdLst/>
            <a:ahLst/>
            <a:cxnLst/>
            <a:rect l="l" t="t" r="r" b="b"/>
            <a:pathLst>
              <a:path w="13683" h="14417" extrusionOk="0">
                <a:moveTo>
                  <a:pt x="9281" y="2311"/>
                </a:moveTo>
                <a:lnTo>
                  <a:pt x="9170" y="2385"/>
                </a:lnTo>
                <a:lnTo>
                  <a:pt x="9134" y="2495"/>
                </a:lnTo>
                <a:lnTo>
                  <a:pt x="9097" y="2568"/>
                </a:lnTo>
                <a:lnTo>
                  <a:pt x="9097" y="2678"/>
                </a:lnTo>
                <a:lnTo>
                  <a:pt x="9134" y="2862"/>
                </a:lnTo>
                <a:lnTo>
                  <a:pt x="9207" y="3082"/>
                </a:lnTo>
                <a:lnTo>
                  <a:pt x="9464" y="3742"/>
                </a:lnTo>
                <a:lnTo>
                  <a:pt x="9721" y="4402"/>
                </a:lnTo>
                <a:lnTo>
                  <a:pt x="9647" y="4439"/>
                </a:lnTo>
                <a:lnTo>
                  <a:pt x="9060" y="5283"/>
                </a:lnTo>
                <a:lnTo>
                  <a:pt x="8804" y="5649"/>
                </a:lnTo>
                <a:lnTo>
                  <a:pt x="8694" y="5833"/>
                </a:lnTo>
                <a:lnTo>
                  <a:pt x="8657" y="5943"/>
                </a:lnTo>
                <a:lnTo>
                  <a:pt x="8694" y="6053"/>
                </a:lnTo>
                <a:lnTo>
                  <a:pt x="8804" y="6016"/>
                </a:lnTo>
                <a:lnTo>
                  <a:pt x="8877" y="5980"/>
                </a:lnTo>
                <a:lnTo>
                  <a:pt x="9024" y="5833"/>
                </a:lnTo>
                <a:lnTo>
                  <a:pt x="9281" y="5503"/>
                </a:lnTo>
                <a:lnTo>
                  <a:pt x="9941" y="4659"/>
                </a:lnTo>
                <a:lnTo>
                  <a:pt x="10014" y="4659"/>
                </a:lnTo>
                <a:lnTo>
                  <a:pt x="10124" y="4622"/>
                </a:lnTo>
                <a:lnTo>
                  <a:pt x="10161" y="4549"/>
                </a:lnTo>
                <a:lnTo>
                  <a:pt x="10161" y="4439"/>
                </a:lnTo>
                <a:lnTo>
                  <a:pt x="9684" y="3229"/>
                </a:lnTo>
                <a:lnTo>
                  <a:pt x="9427" y="2715"/>
                </a:lnTo>
                <a:lnTo>
                  <a:pt x="9354" y="2532"/>
                </a:lnTo>
                <a:lnTo>
                  <a:pt x="9317" y="2422"/>
                </a:lnTo>
                <a:lnTo>
                  <a:pt x="9317" y="2348"/>
                </a:lnTo>
                <a:lnTo>
                  <a:pt x="9317" y="2311"/>
                </a:lnTo>
                <a:close/>
                <a:moveTo>
                  <a:pt x="8694" y="1615"/>
                </a:moveTo>
                <a:lnTo>
                  <a:pt x="8767" y="1798"/>
                </a:lnTo>
                <a:lnTo>
                  <a:pt x="8804" y="1908"/>
                </a:lnTo>
                <a:lnTo>
                  <a:pt x="8914" y="1981"/>
                </a:lnTo>
                <a:lnTo>
                  <a:pt x="9024" y="2055"/>
                </a:lnTo>
                <a:lnTo>
                  <a:pt x="9170" y="2018"/>
                </a:lnTo>
                <a:lnTo>
                  <a:pt x="9391" y="1908"/>
                </a:lnTo>
                <a:lnTo>
                  <a:pt x="9611" y="1725"/>
                </a:lnTo>
                <a:lnTo>
                  <a:pt x="9867" y="2275"/>
                </a:lnTo>
                <a:lnTo>
                  <a:pt x="10161" y="2752"/>
                </a:lnTo>
                <a:lnTo>
                  <a:pt x="10454" y="3265"/>
                </a:lnTo>
                <a:lnTo>
                  <a:pt x="10674" y="3779"/>
                </a:lnTo>
                <a:lnTo>
                  <a:pt x="10528" y="3925"/>
                </a:lnTo>
                <a:lnTo>
                  <a:pt x="10381" y="4072"/>
                </a:lnTo>
                <a:lnTo>
                  <a:pt x="10271" y="4256"/>
                </a:lnTo>
                <a:lnTo>
                  <a:pt x="10234" y="4476"/>
                </a:lnTo>
                <a:lnTo>
                  <a:pt x="10271" y="4586"/>
                </a:lnTo>
                <a:lnTo>
                  <a:pt x="10344" y="4659"/>
                </a:lnTo>
                <a:lnTo>
                  <a:pt x="10344" y="4806"/>
                </a:lnTo>
                <a:lnTo>
                  <a:pt x="10381" y="4879"/>
                </a:lnTo>
                <a:lnTo>
                  <a:pt x="10491" y="4916"/>
                </a:lnTo>
                <a:lnTo>
                  <a:pt x="10491" y="4953"/>
                </a:lnTo>
                <a:lnTo>
                  <a:pt x="10344" y="5173"/>
                </a:lnTo>
                <a:lnTo>
                  <a:pt x="9977" y="5649"/>
                </a:lnTo>
                <a:lnTo>
                  <a:pt x="9647" y="6163"/>
                </a:lnTo>
                <a:lnTo>
                  <a:pt x="9501" y="6090"/>
                </a:lnTo>
                <a:lnTo>
                  <a:pt x="9317" y="6053"/>
                </a:lnTo>
                <a:lnTo>
                  <a:pt x="9134" y="6126"/>
                </a:lnTo>
                <a:lnTo>
                  <a:pt x="8950" y="6200"/>
                </a:lnTo>
                <a:lnTo>
                  <a:pt x="8840" y="6346"/>
                </a:lnTo>
                <a:lnTo>
                  <a:pt x="8730" y="6493"/>
                </a:lnTo>
                <a:lnTo>
                  <a:pt x="8327" y="6493"/>
                </a:lnTo>
                <a:lnTo>
                  <a:pt x="7556" y="6530"/>
                </a:lnTo>
                <a:lnTo>
                  <a:pt x="7520" y="6456"/>
                </a:lnTo>
                <a:lnTo>
                  <a:pt x="7410" y="6383"/>
                </a:lnTo>
                <a:lnTo>
                  <a:pt x="7080" y="6273"/>
                </a:lnTo>
                <a:lnTo>
                  <a:pt x="7043" y="6273"/>
                </a:lnTo>
                <a:lnTo>
                  <a:pt x="6970" y="6236"/>
                </a:lnTo>
                <a:lnTo>
                  <a:pt x="6786" y="6236"/>
                </a:lnTo>
                <a:lnTo>
                  <a:pt x="6639" y="6200"/>
                </a:lnTo>
                <a:lnTo>
                  <a:pt x="5832" y="5429"/>
                </a:lnTo>
                <a:lnTo>
                  <a:pt x="5246" y="4879"/>
                </a:lnTo>
                <a:lnTo>
                  <a:pt x="5319" y="4696"/>
                </a:lnTo>
                <a:lnTo>
                  <a:pt x="5319" y="4512"/>
                </a:lnTo>
                <a:lnTo>
                  <a:pt x="5282" y="4439"/>
                </a:lnTo>
                <a:lnTo>
                  <a:pt x="5246" y="4366"/>
                </a:lnTo>
                <a:lnTo>
                  <a:pt x="5099" y="4256"/>
                </a:lnTo>
                <a:lnTo>
                  <a:pt x="5282" y="3815"/>
                </a:lnTo>
                <a:lnTo>
                  <a:pt x="5796" y="2715"/>
                </a:lnTo>
                <a:lnTo>
                  <a:pt x="6126" y="2018"/>
                </a:lnTo>
                <a:lnTo>
                  <a:pt x="6273" y="2018"/>
                </a:lnTo>
                <a:lnTo>
                  <a:pt x="6419" y="1981"/>
                </a:lnTo>
                <a:lnTo>
                  <a:pt x="6566" y="1908"/>
                </a:lnTo>
                <a:lnTo>
                  <a:pt x="6713" y="1798"/>
                </a:lnTo>
                <a:lnTo>
                  <a:pt x="6823" y="1688"/>
                </a:lnTo>
                <a:lnTo>
                  <a:pt x="7483" y="1651"/>
                </a:lnTo>
                <a:lnTo>
                  <a:pt x="8694" y="1615"/>
                </a:lnTo>
                <a:close/>
                <a:moveTo>
                  <a:pt x="6823" y="6823"/>
                </a:moveTo>
                <a:lnTo>
                  <a:pt x="6933" y="6897"/>
                </a:lnTo>
                <a:lnTo>
                  <a:pt x="6749" y="6897"/>
                </a:lnTo>
                <a:lnTo>
                  <a:pt x="6713" y="6860"/>
                </a:lnTo>
                <a:lnTo>
                  <a:pt x="6823" y="6823"/>
                </a:lnTo>
                <a:close/>
                <a:moveTo>
                  <a:pt x="2714" y="5393"/>
                </a:moveTo>
                <a:lnTo>
                  <a:pt x="2641" y="5429"/>
                </a:lnTo>
                <a:lnTo>
                  <a:pt x="2531" y="5503"/>
                </a:lnTo>
                <a:lnTo>
                  <a:pt x="2458" y="5576"/>
                </a:lnTo>
                <a:lnTo>
                  <a:pt x="2274" y="5796"/>
                </a:lnTo>
                <a:lnTo>
                  <a:pt x="1981" y="6310"/>
                </a:lnTo>
                <a:lnTo>
                  <a:pt x="1651" y="6860"/>
                </a:lnTo>
                <a:lnTo>
                  <a:pt x="1504" y="7080"/>
                </a:lnTo>
                <a:lnTo>
                  <a:pt x="1431" y="7190"/>
                </a:lnTo>
                <a:lnTo>
                  <a:pt x="1394" y="7263"/>
                </a:lnTo>
                <a:lnTo>
                  <a:pt x="1394" y="7337"/>
                </a:lnTo>
                <a:lnTo>
                  <a:pt x="1321" y="7374"/>
                </a:lnTo>
                <a:lnTo>
                  <a:pt x="1321" y="7410"/>
                </a:lnTo>
                <a:lnTo>
                  <a:pt x="1321" y="7520"/>
                </a:lnTo>
                <a:lnTo>
                  <a:pt x="1394" y="7557"/>
                </a:lnTo>
                <a:lnTo>
                  <a:pt x="1504" y="7594"/>
                </a:lnTo>
                <a:lnTo>
                  <a:pt x="1614" y="7520"/>
                </a:lnTo>
                <a:lnTo>
                  <a:pt x="1724" y="7447"/>
                </a:lnTo>
                <a:lnTo>
                  <a:pt x="1834" y="7337"/>
                </a:lnTo>
                <a:lnTo>
                  <a:pt x="2018" y="7043"/>
                </a:lnTo>
                <a:lnTo>
                  <a:pt x="2128" y="6823"/>
                </a:lnTo>
                <a:lnTo>
                  <a:pt x="2568" y="6200"/>
                </a:lnTo>
                <a:lnTo>
                  <a:pt x="2751" y="5870"/>
                </a:lnTo>
                <a:lnTo>
                  <a:pt x="2861" y="5723"/>
                </a:lnTo>
                <a:lnTo>
                  <a:pt x="2861" y="5539"/>
                </a:lnTo>
                <a:lnTo>
                  <a:pt x="2861" y="5466"/>
                </a:lnTo>
                <a:lnTo>
                  <a:pt x="2788" y="5429"/>
                </a:lnTo>
                <a:lnTo>
                  <a:pt x="2714" y="5393"/>
                </a:lnTo>
                <a:close/>
                <a:moveTo>
                  <a:pt x="4072" y="4843"/>
                </a:moveTo>
                <a:lnTo>
                  <a:pt x="4182" y="5026"/>
                </a:lnTo>
                <a:lnTo>
                  <a:pt x="4328" y="5173"/>
                </a:lnTo>
                <a:lnTo>
                  <a:pt x="4475" y="5209"/>
                </a:lnTo>
                <a:lnTo>
                  <a:pt x="4622" y="5246"/>
                </a:lnTo>
                <a:lnTo>
                  <a:pt x="4769" y="5246"/>
                </a:lnTo>
                <a:lnTo>
                  <a:pt x="4915" y="5209"/>
                </a:lnTo>
                <a:lnTo>
                  <a:pt x="5319" y="5576"/>
                </a:lnTo>
                <a:lnTo>
                  <a:pt x="6163" y="6456"/>
                </a:lnTo>
                <a:lnTo>
                  <a:pt x="6126" y="6530"/>
                </a:lnTo>
                <a:lnTo>
                  <a:pt x="6089" y="6640"/>
                </a:lnTo>
                <a:lnTo>
                  <a:pt x="6126" y="6787"/>
                </a:lnTo>
                <a:lnTo>
                  <a:pt x="6163" y="6897"/>
                </a:lnTo>
                <a:lnTo>
                  <a:pt x="6236" y="7007"/>
                </a:lnTo>
                <a:lnTo>
                  <a:pt x="6236" y="7080"/>
                </a:lnTo>
                <a:lnTo>
                  <a:pt x="5942" y="7410"/>
                </a:lnTo>
                <a:lnTo>
                  <a:pt x="5686" y="7777"/>
                </a:lnTo>
                <a:lnTo>
                  <a:pt x="5172" y="8511"/>
                </a:lnTo>
                <a:lnTo>
                  <a:pt x="4695" y="9134"/>
                </a:lnTo>
                <a:lnTo>
                  <a:pt x="4585" y="9061"/>
                </a:lnTo>
                <a:lnTo>
                  <a:pt x="4439" y="9061"/>
                </a:lnTo>
                <a:lnTo>
                  <a:pt x="4255" y="9098"/>
                </a:lnTo>
                <a:lnTo>
                  <a:pt x="4108" y="9208"/>
                </a:lnTo>
                <a:lnTo>
                  <a:pt x="3998" y="9354"/>
                </a:lnTo>
                <a:lnTo>
                  <a:pt x="3925" y="9538"/>
                </a:lnTo>
                <a:lnTo>
                  <a:pt x="3595" y="9501"/>
                </a:lnTo>
                <a:lnTo>
                  <a:pt x="2825" y="9538"/>
                </a:lnTo>
                <a:lnTo>
                  <a:pt x="2788" y="9354"/>
                </a:lnTo>
                <a:lnTo>
                  <a:pt x="2678" y="9208"/>
                </a:lnTo>
                <a:lnTo>
                  <a:pt x="2531" y="9098"/>
                </a:lnTo>
                <a:lnTo>
                  <a:pt x="2384" y="9061"/>
                </a:lnTo>
                <a:lnTo>
                  <a:pt x="2238" y="9061"/>
                </a:lnTo>
                <a:lnTo>
                  <a:pt x="2054" y="9098"/>
                </a:lnTo>
                <a:lnTo>
                  <a:pt x="1577" y="8437"/>
                </a:lnTo>
                <a:lnTo>
                  <a:pt x="1394" y="8107"/>
                </a:lnTo>
                <a:lnTo>
                  <a:pt x="1137" y="7777"/>
                </a:lnTo>
                <a:lnTo>
                  <a:pt x="1211" y="7594"/>
                </a:lnTo>
                <a:lnTo>
                  <a:pt x="1247" y="7447"/>
                </a:lnTo>
                <a:lnTo>
                  <a:pt x="1211" y="7263"/>
                </a:lnTo>
                <a:lnTo>
                  <a:pt x="1174" y="7117"/>
                </a:lnTo>
                <a:lnTo>
                  <a:pt x="1064" y="7007"/>
                </a:lnTo>
                <a:lnTo>
                  <a:pt x="1101" y="6933"/>
                </a:lnTo>
                <a:lnTo>
                  <a:pt x="1174" y="6823"/>
                </a:lnTo>
                <a:lnTo>
                  <a:pt x="1247" y="6640"/>
                </a:lnTo>
                <a:lnTo>
                  <a:pt x="1614" y="5980"/>
                </a:lnTo>
                <a:lnTo>
                  <a:pt x="1944" y="5356"/>
                </a:lnTo>
                <a:lnTo>
                  <a:pt x="2164" y="5356"/>
                </a:lnTo>
                <a:lnTo>
                  <a:pt x="2384" y="5283"/>
                </a:lnTo>
                <a:lnTo>
                  <a:pt x="2531" y="5136"/>
                </a:lnTo>
                <a:lnTo>
                  <a:pt x="2604" y="5063"/>
                </a:lnTo>
                <a:lnTo>
                  <a:pt x="2641" y="4953"/>
                </a:lnTo>
                <a:lnTo>
                  <a:pt x="2678" y="4916"/>
                </a:lnTo>
                <a:lnTo>
                  <a:pt x="3118" y="4953"/>
                </a:lnTo>
                <a:lnTo>
                  <a:pt x="3705" y="4916"/>
                </a:lnTo>
                <a:lnTo>
                  <a:pt x="4072" y="4843"/>
                </a:lnTo>
                <a:close/>
                <a:moveTo>
                  <a:pt x="8877" y="7740"/>
                </a:moveTo>
                <a:lnTo>
                  <a:pt x="8877" y="7777"/>
                </a:lnTo>
                <a:lnTo>
                  <a:pt x="8877" y="7814"/>
                </a:lnTo>
                <a:lnTo>
                  <a:pt x="8914" y="7997"/>
                </a:lnTo>
                <a:lnTo>
                  <a:pt x="8914" y="8070"/>
                </a:lnTo>
                <a:lnTo>
                  <a:pt x="8950" y="8181"/>
                </a:lnTo>
                <a:lnTo>
                  <a:pt x="9391" y="8731"/>
                </a:lnTo>
                <a:lnTo>
                  <a:pt x="9794" y="9281"/>
                </a:lnTo>
                <a:lnTo>
                  <a:pt x="9941" y="9464"/>
                </a:lnTo>
                <a:lnTo>
                  <a:pt x="10014" y="9538"/>
                </a:lnTo>
                <a:lnTo>
                  <a:pt x="10124" y="9574"/>
                </a:lnTo>
                <a:lnTo>
                  <a:pt x="10234" y="9574"/>
                </a:lnTo>
                <a:lnTo>
                  <a:pt x="10308" y="9538"/>
                </a:lnTo>
                <a:lnTo>
                  <a:pt x="10381" y="9501"/>
                </a:lnTo>
                <a:lnTo>
                  <a:pt x="10418" y="9391"/>
                </a:lnTo>
                <a:lnTo>
                  <a:pt x="10418" y="9354"/>
                </a:lnTo>
                <a:lnTo>
                  <a:pt x="10418" y="9244"/>
                </a:lnTo>
                <a:lnTo>
                  <a:pt x="10381" y="9171"/>
                </a:lnTo>
                <a:lnTo>
                  <a:pt x="10308" y="9134"/>
                </a:lnTo>
                <a:lnTo>
                  <a:pt x="10198" y="9098"/>
                </a:lnTo>
                <a:lnTo>
                  <a:pt x="10088" y="8951"/>
                </a:lnTo>
                <a:lnTo>
                  <a:pt x="10014" y="8841"/>
                </a:lnTo>
                <a:lnTo>
                  <a:pt x="9647" y="8401"/>
                </a:lnTo>
                <a:lnTo>
                  <a:pt x="9281" y="7924"/>
                </a:lnTo>
                <a:lnTo>
                  <a:pt x="9207" y="7850"/>
                </a:lnTo>
                <a:lnTo>
                  <a:pt x="9134" y="7814"/>
                </a:lnTo>
                <a:lnTo>
                  <a:pt x="8950" y="7740"/>
                </a:lnTo>
                <a:close/>
                <a:moveTo>
                  <a:pt x="2128" y="9721"/>
                </a:moveTo>
                <a:lnTo>
                  <a:pt x="2054" y="9758"/>
                </a:lnTo>
                <a:lnTo>
                  <a:pt x="2054" y="9721"/>
                </a:lnTo>
                <a:close/>
                <a:moveTo>
                  <a:pt x="5612" y="9281"/>
                </a:moveTo>
                <a:lnTo>
                  <a:pt x="5576" y="9318"/>
                </a:lnTo>
                <a:lnTo>
                  <a:pt x="5576" y="9354"/>
                </a:lnTo>
                <a:lnTo>
                  <a:pt x="5576" y="9538"/>
                </a:lnTo>
                <a:lnTo>
                  <a:pt x="5649" y="9684"/>
                </a:lnTo>
                <a:lnTo>
                  <a:pt x="5796" y="9941"/>
                </a:lnTo>
                <a:lnTo>
                  <a:pt x="6163" y="10455"/>
                </a:lnTo>
                <a:lnTo>
                  <a:pt x="6456" y="10895"/>
                </a:lnTo>
                <a:lnTo>
                  <a:pt x="6603" y="11115"/>
                </a:lnTo>
                <a:lnTo>
                  <a:pt x="6823" y="11298"/>
                </a:lnTo>
                <a:lnTo>
                  <a:pt x="6860" y="11372"/>
                </a:lnTo>
                <a:lnTo>
                  <a:pt x="6970" y="11482"/>
                </a:lnTo>
                <a:lnTo>
                  <a:pt x="7043" y="11519"/>
                </a:lnTo>
                <a:lnTo>
                  <a:pt x="7116" y="11519"/>
                </a:lnTo>
                <a:lnTo>
                  <a:pt x="7190" y="11482"/>
                </a:lnTo>
                <a:lnTo>
                  <a:pt x="7226" y="11408"/>
                </a:lnTo>
                <a:lnTo>
                  <a:pt x="7263" y="11188"/>
                </a:lnTo>
                <a:lnTo>
                  <a:pt x="7226" y="11078"/>
                </a:lnTo>
                <a:lnTo>
                  <a:pt x="7153" y="10968"/>
                </a:lnTo>
                <a:lnTo>
                  <a:pt x="7080" y="10932"/>
                </a:lnTo>
                <a:lnTo>
                  <a:pt x="7006" y="10895"/>
                </a:lnTo>
                <a:lnTo>
                  <a:pt x="6933" y="10785"/>
                </a:lnTo>
                <a:lnTo>
                  <a:pt x="6860" y="10675"/>
                </a:lnTo>
                <a:lnTo>
                  <a:pt x="6713" y="10455"/>
                </a:lnTo>
                <a:lnTo>
                  <a:pt x="6273" y="9831"/>
                </a:lnTo>
                <a:lnTo>
                  <a:pt x="6016" y="9501"/>
                </a:lnTo>
                <a:lnTo>
                  <a:pt x="5869" y="9391"/>
                </a:lnTo>
                <a:lnTo>
                  <a:pt x="5722" y="9281"/>
                </a:lnTo>
                <a:close/>
                <a:moveTo>
                  <a:pt x="8730" y="6970"/>
                </a:moveTo>
                <a:lnTo>
                  <a:pt x="8804" y="7080"/>
                </a:lnTo>
                <a:lnTo>
                  <a:pt x="8914" y="7153"/>
                </a:lnTo>
                <a:lnTo>
                  <a:pt x="8987" y="7227"/>
                </a:lnTo>
                <a:lnTo>
                  <a:pt x="9097" y="7263"/>
                </a:lnTo>
                <a:lnTo>
                  <a:pt x="9391" y="7227"/>
                </a:lnTo>
                <a:lnTo>
                  <a:pt x="9501" y="7263"/>
                </a:lnTo>
                <a:lnTo>
                  <a:pt x="9574" y="7300"/>
                </a:lnTo>
                <a:lnTo>
                  <a:pt x="9721" y="7557"/>
                </a:lnTo>
                <a:lnTo>
                  <a:pt x="9867" y="7814"/>
                </a:lnTo>
                <a:lnTo>
                  <a:pt x="10234" y="8364"/>
                </a:lnTo>
                <a:lnTo>
                  <a:pt x="10711" y="9098"/>
                </a:lnTo>
                <a:lnTo>
                  <a:pt x="10638" y="9281"/>
                </a:lnTo>
                <a:lnTo>
                  <a:pt x="10601" y="9428"/>
                </a:lnTo>
                <a:lnTo>
                  <a:pt x="10564" y="9758"/>
                </a:lnTo>
                <a:lnTo>
                  <a:pt x="10528" y="9941"/>
                </a:lnTo>
                <a:lnTo>
                  <a:pt x="10528" y="10125"/>
                </a:lnTo>
                <a:lnTo>
                  <a:pt x="10528" y="10235"/>
                </a:lnTo>
                <a:lnTo>
                  <a:pt x="10564" y="10271"/>
                </a:lnTo>
                <a:lnTo>
                  <a:pt x="10344" y="10638"/>
                </a:lnTo>
                <a:lnTo>
                  <a:pt x="9794" y="11555"/>
                </a:lnTo>
                <a:lnTo>
                  <a:pt x="9684" y="11519"/>
                </a:lnTo>
                <a:lnTo>
                  <a:pt x="9537" y="11519"/>
                </a:lnTo>
                <a:lnTo>
                  <a:pt x="9391" y="11555"/>
                </a:lnTo>
                <a:lnTo>
                  <a:pt x="9281" y="11629"/>
                </a:lnTo>
                <a:lnTo>
                  <a:pt x="9170" y="11702"/>
                </a:lnTo>
                <a:lnTo>
                  <a:pt x="9097" y="11812"/>
                </a:lnTo>
                <a:lnTo>
                  <a:pt x="9024" y="11922"/>
                </a:lnTo>
                <a:lnTo>
                  <a:pt x="8987" y="12032"/>
                </a:lnTo>
                <a:lnTo>
                  <a:pt x="8400" y="12069"/>
                </a:lnTo>
                <a:lnTo>
                  <a:pt x="7483" y="12142"/>
                </a:lnTo>
                <a:lnTo>
                  <a:pt x="7006" y="12142"/>
                </a:lnTo>
                <a:lnTo>
                  <a:pt x="6970" y="11959"/>
                </a:lnTo>
                <a:lnTo>
                  <a:pt x="6823" y="11775"/>
                </a:lnTo>
                <a:lnTo>
                  <a:pt x="6749" y="11739"/>
                </a:lnTo>
                <a:lnTo>
                  <a:pt x="6676" y="11702"/>
                </a:lnTo>
                <a:lnTo>
                  <a:pt x="6493" y="11665"/>
                </a:lnTo>
                <a:lnTo>
                  <a:pt x="6419" y="11629"/>
                </a:lnTo>
                <a:lnTo>
                  <a:pt x="6346" y="11665"/>
                </a:lnTo>
                <a:lnTo>
                  <a:pt x="6273" y="11739"/>
                </a:lnTo>
                <a:lnTo>
                  <a:pt x="6199" y="11739"/>
                </a:lnTo>
                <a:lnTo>
                  <a:pt x="5979" y="11225"/>
                </a:lnTo>
                <a:lnTo>
                  <a:pt x="5722" y="10712"/>
                </a:lnTo>
                <a:lnTo>
                  <a:pt x="5466" y="10308"/>
                </a:lnTo>
                <a:lnTo>
                  <a:pt x="5172" y="9868"/>
                </a:lnTo>
                <a:lnTo>
                  <a:pt x="5209" y="9758"/>
                </a:lnTo>
                <a:lnTo>
                  <a:pt x="5246" y="9648"/>
                </a:lnTo>
                <a:lnTo>
                  <a:pt x="5246" y="9501"/>
                </a:lnTo>
                <a:lnTo>
                  <a:pt x="5209" y="9391"/>
                </a:lnTo>
                <a:lnTo>
                  <a:pt x="5135" y="9318"/>
                </a:lnTo>
                <a:lnTo>
                  <a:pt x="5099" y="9318"/>
                </a:lnTo>
                <a:lnTo>
                  <a:pt x="5209" y="9171"/>
                </a:lnTo>
                <a:lnTo>
                  <a:pt x="5759" y="8401"/>
                </a:lnTo>
                <a:lnTo>
                  <a:pt x="6163" y="7850"/>
                </a:lnTo>
                <a:lnTo>
                  <a:pt x="6383" y="7594"/>
                </a:lnTo>
                <a:lnTo>
                  <a:pt x="6529" y="7300"/>
                </a:lnTo>
                <a:lnTo>
                  <a:pt x="6676" y="7337"/>
                </a:lnTo>
                <a:lnTo>
                  <a:pt x="6933" y="7337"/>
                </a:lnTo>
                <a:lnTo>
                  <a:pt x="7080" y="7300"/>
                </a:lnTo>
                <a:lnTo>
                  <a:pt x="7190" y="7263"/>
                </a:lnTo>
                <a:lnTo>
                  <a:pt x="7300" y="7153"/>
                </a:lnTo>
                <a:lnTo>
                  <a:pt x="7410" y="7080"/>
                </a:lnTo>
                <a:lnTo>
                  <a:pt x="7483" y="6970"/>
                </a:lnTo>
                <a:close/>
                <a:moveTo>
                  <a:pt x="4769" y="1"/>
                </a:moveTo>
                <a:lnTo>
                  <a:pt x="4769" y="37"/>
                </a:lnTo>
                <a:lnTo>
                  <a:pt x="4805" y="184"/>
                </a:lnTo>
                <a:lnTo>
                  <a:pt x="4879" y="294"/>
                </a:lnTo>
                <a:lnTo>
                  <a:pt x="4989" y="367"/>
                </a:lnTo>
                <a:lnTo>
                  <a:pt x="5099" y="404"/>
                </a:lnTo>
                <a:lnTo>
                  <a:pt x="5172" y="551"/>
                </a:lnTo>
                <a:lnTo>
                  <a:pt x="5282" y="697"/>
                </a:lnTo>
                <a:lnTo>
                  <a:pt x="5466" y="991"/>
                </a:lnTo>
                <a:lnTo>
                  <a:pt x="5539" y="1101"/>
                </a:lnTo>
                <a:lnTo>
                  <a:pt x="5466" y="1284"/>
                </a:lnTo>
                <a:lnTo>
                  <a:pt x="5466" y="1468"/>
                </a:lnTo>
                <a:lnTo>
                  <a:pt x="5539" y="1688"/>
                </a:lnTo>
                <a:lnTo>
                  <a:pt x="5649" y="1835"/>
                </a:lnTo>
                <a:lnTo>
                  <a:pt x="5722" y="1908"/>
                </a:lnTo>
                <a:lnTo>
                  <a:pt x="5356" y="2605"/>
                </a:lnTo>
                <a:lnTo>
                  <a:pt x="4879" y="3595"/>
                </a:lnTo>
                <a:lnTo>
                  <a:pt x="4769" y="3852"/>
                </a:lnTo>
                <a:lnTo>
                  <a:pt x="4622" y="4072"/>
                </a:lnTo>
                <a:lnTo>
                  <a:pt x="4402" y="4072"/>
                </a:lnTo>
                <a:lnTo>
                  <a:pt x="4292" y="4109"/>
                </a:lnTo>
                <a:lnTo>
                  <a:pt x="4182" y="4182"/>
                </a:lnTo>
                <a:lnTo>
                  <a:pt x="4108" y="4292"/>
                </a:lnTo>
                <a:lnTo>
                  <a:pt x="4072" y="4402"/>
                </a:lnTo>
                <a:lnTo>
                  <a:pt x="3485" y="4476"/>
                </a:lnTo>
                <a:lnTo>
                  <a:pt x="3045" y="4512"/>
                </a:lnTo>
                <a:lnTo>
                  <a:pt x="2678" y="4549"/>
                </a:lnTo>
                <a:lnTo>
                  <a:pt x="2568" y="4366"/>
                </a:lnTo>
                <a:lnTo>
                  <a:pt x="2458" y="4219"/>
                </a:lnTo>
                <a:lnTo>
                  <a:pt x="2274" y="4146"/>
                </a:lnTo>
                <a:lnTo>
                  <a:pt x="2091" y="4109"/>
                </a:lnTo>
                <a:lnTo>
                  <a:pt x="1907" y="4109"/>
                </a:lnTo>
                <a:lnTo>
                  <a:pt x="1797" y="4182"/>
                </a:lnTo>
                <a:lnTo>
                  <a:pt x="1651" y="4292"/>
                </a:lnTo>
                <a:lnTo>
                  <a:pt x="1577" y="4402"/>
                </a:lnTo>
                <a:lnTo>
                  <a:pt x="1504" y="4512"/>
                </a:lnTo>
                <a:lnTo>
                  <a:pt x="1504" y="4622"/>
                </a:lnTo>
                <a:lnTo>
                  <a:pt x="1431" y="4769"/>
                </a:lnTo>
                <a:lnTo>
                  <a:pt x="1431" y="4953"/>
                </a:lnTo>
                <a:lnTo>
                  <a:pt x="1467" y="5099"/>
                </a:lnTo>
                <a:lnTo>
                  <a:pt x="1504" y="5173"/>
                </a:lnTo>
                <a:lnTo>
                  <a:pt x="1504" y="5209"/>
                </a:lnTo>
                <a:lnTo>
                  <a:pt x="1247" y="5760"/>
                </a:lnTo>
                <a:lnTo>
                  <a:pt x="880" y="6420"/>
                </a:lnTo>
                <a:lnTo>
                  <a:pt x="770" y="6640"/>
                </a:lnTo>
                <a:lnTo>
                  <a:pt x="770" y="6713"/>
                </a:lnTo>
                <a:lnTo>
                  <a:pt x="734" y="6823"/>
                </a:lnTo>
                <a:lnTo>
                  <a:pt x="734" y="6787"/>
                </a:lnTo>
                <a:lnTo>
                  <a:pt x="624" y="6787"/>
                </a:lnTo>
                <a:lnTo>
                  <a:pt x="550" y="6823"/>
                </a:lnTo>
                <a:lnTo>
                  <a:pt x="404" y="6933"/>
                </a:lnTo>
                <a:lnTo>
                  <a:pt x="330" y="6970"/>
                </a:lnTo>
                <a:lnTo>
                  <a:pt x="257" y="7007"/>
                </a:lnTo>
                <a:lnTo>
                  <a:pt x="183" y="7117"/>
                </a:lnTo>
                <a:lnTo>
                  <a:pt x="110" y="7227"/>
                </a:lnTo>
                <a:lnTo>
                  <a:pt x="110" y="7447"/>
                </a:lnTo>
                <a:lnTo>
                  <a:pt x="0" y="7777"/>
                </a:lnTo>
                <a:lnTo>
                  <a:pt x="37" y="7850"/>
                </a:lnTo>
                <a:lnTo>
                  <a:pt x="73" y="7887"/>
                </a:lnTo>
                <a:lnTo>
                  <a:pt x="110" y="7960"/>
                </a:lnTo>
                <a:lnTo>
                  <a:pt x="183" y="7960"/>
                </a:lnTo>
                <a:lnTo>
                  <a:pt x="367" y="8034"/>
                </a:lnTo>
                <a:lnTo>
                  <a:pt x="660" y="8034"/>
                </a:lnTo>
                <a:lnTo>
                  <a:pt x="660" y="7997"/>
                </a:lnTo>
                <a:lnTo>
                  <a:pt x="770" y="7997"/>
                </a:lnTo>
                <a:lnTo>
                  <a:pt x="880" y="8181"/>
                </a:lnTo>
                <a:lnTo>
                  <a:pt x="990" y="8364"/>
                </a:lnTo>
                <a:lnTo>
                  <a:pt x="1211" y="8657"/>
                </a:lnTo>
                <a:lnTo>
                  <a:pt x="1651" y="9281"/>
                </a:lnTo>
                <a:lnTo>
                  <a:pt x="1687" y="9354"/>
                </a:lnTo>
                <a:lnTo>
                  <a:pt x="1651" y="9501"/>
                </a:lnTo>
                <a:lnTo>
                  <a:pt x="1614" y="9648"/>
                </a:lnTo>
                <a:lnTo>
                  <a:pt x="1577" y="9831"/>
                </a:lnTo>
                <a:lnTo>
                  <a:pt x="1577" y="9941"/>
                </a:lnTo>
                <a:lnTo>
                  <a:pt x="1614" y="10051"/>
                </a:lnTo>
                <a:lnTo>
                  <a:pt x="1541" y="10235"/>
                </a:lnTo>
                <a:lnTo>
                  <a:pt x="1431" y="10418"/>
                </a:lnTo>
                <a:lnTo>
                  <a:pt x="1357" y="10601"/>
                </a:lnTo>
                <a:lnTo>
                  <a:pt x="1211" y="10785"/>
                </a:lnTo>
                <a:lnTo>
                  <a:pt x="1137" y="10858"/>
                </a:lnTo>
                <a:lnTo>
                  <a:pt x="1137" y="10968"/>
                </a:lnTo>
                <a:lnTo>
                  <a:pt x="1174" y="11078"/>
                </a:lnTo>
                <a:lnTo>
                  <a:pt x="1247" y="11152"/>
                </a:lnTo>
                <a:lnTo>
                  <a:pt x="1357" y="11188"/>
                </a:lnTo>
                <a:lnTo>
                  <a:pt x="1467" y="11152"/>
                </a:lnTo>
                <a:lnTo>
                  <a:pt x="1541" y="11078"/>
                </a:lnTo>
                <a:lnTo>
                  <a:pt x="1577" y="10968"/>
                </a:lnTo>
                <a:lnTo>
                  <a:pt x="1614" y="10932"/>
                </a:lnTo>
                <a:lnTo>
                  <a:pt x="1687" y="10822"/>
                </a:lnTo>
                <a:lnTo>
                  <a:pt x="1761" y="10638"/>
                </a:lnTo>
                <a:lnTo>
                  <a:pt x="1834" y="10491"/>
                </a:lnTo>
                <a:lnTo>
                  <a:pt x="1907" y="10198"/>
                </a:lnTo>
                <a:lnTo>
                  <a:pt x="2164" y="10198"/>
                </a:lnTo>
                <a:lnTo>
                  <a:pt x="2348" y="10161"/>
                </a:lnTo>
                <a:lnTo>
                  <a:pt x="2494" y="10088"/>
                </a:lnTo>
                <a:lnTo>
                  <a:pt x="2641" y="10015"/>
                </a:lnTo>
                <a:lnTo>
                  <a:pt x="2714" y="9905"/>
                </a:lnTo>
                <a:lnTo>
                  <a:pt x="3338" y="9905"/>
                </a:lnTo>
                <a:lnTo>
                  <a:pt x="3998" y="9941"/>
                </a:lnTo>
                <a:lnTo>
                  <a:pt x="4035" y="10051"/>
                </a:lnTo>
                <a:lnTo>
                  <a:pt x="4072" y="10088"/>
                </a:lnTo>
                <a:lnTo>
                  <a:pt x="4145" y="10161"/>
                </a:lnTo>
                <a:lnTo>
                  <a:pt x="4292" y="10235"/>
                </a:lnTo>
                <a:lnTo>
                  <a:pt x="4439" y="10308"/>
                </a:lnTo>
                <a:lnTo>
                  <a:pt x="4622" y="10308"/>
                </a:lnTo>
                <a:lnTo>
                  <a:pt x="4805" y="10271"/>
                </a:lnTo>
                <a:lnTo>
                  <a:pt x="4879" y="10235"/>
                </a:lnTo>
                <a:lnTo>
                  <a:pt x="5282" y="10822"/>
                </a:lnTo>
                <a:lnTo>
                  <a:pt x="5429" y="11115"/>
                </a:lnTo>
                <a:lnTo>
                  <a:pt x="5576" y="11408"/>
                </a:lnTo>
                <a:lnTo>
                  <a:pt x="5796" y="11995"/>
                </a:lnTo>
                <a:lnTo>
                  <a:pt x="5759" y="12105"/>
                </a:lnTo>
                <a:lnTo>
                  <a:pt x="5759" y="12215"/>
                </a:lnTo>
                <a:lnTo>
                  <a:pt x="5759" y="12362"/>
                </a:lnTo>
                <a:lnTo>
                  <a:pt x="5759" y="12472"/>
                </a:lnTo>
                <a:lnTo>
                  <a:pt x="5759" y="12509"/>
                </a:lnTo>
                <a:lnTo>
                  <a:pt x="5722" y="12619"/>
                </a:lnTo>
                <a:lnTo>
                  <a:pt x="5722" y="12692"/>
                </a:lnTo>
                <a:lnTo>
                  <a:pt x="5759" y="12766"/>
                </a:lnTo>
                <a:lnTo>
                  <a:pt x="5979" y="12876"/>
                </a:lnTo>
                <a:lnTo>
                  <a:pt x="5759" y="13169"/>
                </a:lnTo>
                <a:lnTo>
                  <a:pt x="5612" y="13463"/>
                </a:lnTo>
                <a:lnTo>
                  <a:pt x="5502" y="13793"/>
                </a:lnTo>
                <a:lnTo>
                  <a:pt x="5429" y="14123"/>
                </a:lnTo>
                <a:lnTo>
                  <a:pt x="5392" y="14196"/>
                </a:lnTo>
                <a:lnTo>
                  <a:pt x="5429" y="14270"/>
                </a:lnTo>
                <a:lnTo>
                  <a:pt x="5502" y="14343"/>
                </a:lnTo>
                <a:lnTo>
                  <a:pt x="5576" y="14380"/>
                </a:lnTo>
                <a:lnTo>
                  <a:pt x="5649" y="14416"/>
                </a:lnTo>
                <a:lnTo>
                  <a:pt x="5722" y="14416"/>
                </a:lnTo>
                <a:lnTo>
                  <a:pt x="5759" y="14380"/>
                </a:lnTo>
                <a:lnTo>
                  <a:pt x="5832" y="14306"/>
                </a:lnTo>
                <a:lnTo>
                  <a:pt x="5832" y="14233"/>
                </a:lnTo>
                <a:lnTo>
                  <a:pt x="5869" y="14086"/>
                </a:lnTo>
                <a:lnTo>
                  <a:pt x="5979" y="13793"/>
                </a:lnTo>
                <a:lnTo>
                  <a:pt x="6089" y="13463"/>
                </a:lnTo>
                <a:lnTo>
                  <a:pt x="6309" y="13022"/>
                </a:lnTo>
                <a:lnTo>
                  <a:pt x="6566" y="13022"/>
                </a:lnTo>
                <a:lnTo>
                  <a:pt x="6713" y="12986"/>
                </a:lnTo>
                <a:lnTo>
                  <a:pt x="6786" y="12876"/>
                </a:lnTo>
                <a:lnTo>
                  <a:pt x="6860" y="12582"/>
                </a:lnTo>
                <a:lnTo>
                  <a:pt x="7593" y="12582"/>
                </a:lnTo>
                <a:lnTo>
                  <a:pt x="8253" y="12546"/>
                </a:lnTo>
                <a:lnTo>
                  <a:pt x="8914" y="12509"/>
                </a:lnTo>
                <a:lnTo>
                  <a:pt x="8950" y="12509"/>
                </a:lnTo>
                <a:lnTo>
                  <a:pt x="8950" y="12619"/>
                </a:lnTo>
                <a:lnTo>
                  <a:pt x="9024" y="12692"/>
                </a:lnTo>
                <a:lnTo>
                  <a:pt x="9170" y="12802"/>
                </a:lnTo>
                <a:lnTo>
                  <a:pt x="9354" y="12876"/>
                </a:lnTo>
                <a:lnTo>
                  <a:pt x="9537" y="12912"/>
                </a:lnTo>
                <a:lnTo>
                  <a:pt x="9647" y="13279"/>
                </a:lnTo>
                <a:lnTo>
                  <a:pt x="9794" y="13829"/>
                </a:lnTo>
                <a:lnTo>
                  <a:pt x="9904" y="14050"/>
                </a:lnTo>
                <a:lnTo>
                  <a:pt x="9977" y="14160"/>
                </a:lnTo>
                <a:lnTo>
                  <a:pt x="10051" y="14270"/>
                </a:lnTo>
                <a:lnTo>
                  <a:pt x="10198" y="14270"/>
                </a:lnTo>
                <a:lnTo>
                  <a:pt x="10271" y="14233"/>
                </a:lnTo>
                <a:lnTo>
                  <a:pt x="10308" y="14160"/>
                </a:lnTo>
                <a:lnTo>
                  <a:pt x="10308" y="14013"/>
                </a:lnTo>
                <a:lnTo>
                  <a:pt x="10308" y="13903"/>
                </a:lnTo>
                <a:lnTo>
                  <a:pt x="10198" y="13609"/>
                </a:lnTo>
                <a:lnTo>
                  <a:pt x="9977" y="12949"/>
                </a:lnTo>
                <a:lnTo>
                  <a:pt x="9904" y="12729"/>
                </a:lnTo>
                <a:lnTo>
                  <a:pt x="9977" y="12619"/>
                </a:lnTo>
                <a:lnTo>
                  <a:pt x="10088" y="12399"/>
                </a:lnTo>
                <a:lnTo>
                  <a:pt x="10124" y="12215"/>
                </a:lnTo>
                <a:lnTo>
                  <a:pt x="10161" y="12032"/>
                </a:lnTo>
                <a:lnTo>
                  <a:pt x="10161" y="11885"/>
                </a:lnTo>
                <a:lnTo>
                  <a:pt x="10124" y="11849"/>
                </a:lnTo>
                <a:lnTo>
                  <a:pt x="10601" y="11042"/>
                </a:lnTo>
                <a:lnTo>
                  <a:pt x="11115" y="10235"/>
                </a:lnTo>
                <a:lnTo>
                  <a:pt x="11371" y="10088"/>
                </a:lnTo>
                <a:lnTo>
                  <a:pt x="11518" y="9978"/>
                </a:lnTo>
                <a:lnTo>
                  <a:pt x="11628" y="9868"/>
                </a:lnTo>
                <a:lnTo>
                  <a:pt x="11665" y="9831"/>
                </a:lnTo>
                <a:lnTo>
                  <a:pt x="11738" y="9758"/>
                </a:lnTo>
                <a:lnTo>
                  <a:pt x="11812" y="9611"/>
                </a:lnTo>
                <a:lnTo>
                  <a:pt x="11885" y="9464"/>
                </a:lnTo>
                <a:lnTo>
                  <a:pt x="12068" y="9501"/>
                </a:lnTo>
                <a:lnTo>
                  <a:pt x="12288" y="9501"/>
                </a:lnTo>
                <a:lnTo>
                  <a:pt x="12875" y="9538"/>
                </a:lnTo>
                <a:lnTo>
                  <a:pt x="13426" y="9501"/>
                </a:lnTo>
                <a:lnTo>
                  <a:pt x="13499" y="9501"/>
                </a:lnTo>
                <a:lnTo>
                  <a:pt x="13572" y="9464"/>
                </a:lnTo>
                <a:lnTo>
                  <a:pt x="13646" y="9391"/>
                </a:lnTo>
                <a:lnTo>
                  <a:pt x="13646" y="9318"/>
                </a:lnTo>
                <a:lnTo>
                  <a:pt x="13682" y="9244"/>
                </a:lnTo>
                <a:lnTo>
                  <a:pt x="13646" y="9171"/>
                </a:lnTo>
                <a:lnTo>
                  <a:pt x="13609" y="9098"/>
                </a:lnTo>
                <a:lnTo>
                  <a:pt x="13536" y="9024"/>
                </a:lnTo>
                <a:lnTo>
                  <a:pt x="13426" y="9024"/>
                </a:lnTo>
                <a:lnTo>
                  <a:pt x="13059" y="8988"/>
                </a:lnTo>
                <a:lnTo>
                  <a:pt x="12655" y="8988"/>
                </a:lnTo>
                <a:lnTo>
                  <a:pt x="11885" y="9024"/>
                </a:lnTo>
                <a:lnTo>
                  <a:pt x="11812" y="8951"/>
                </a:lnTo>
                <a:lnTo>
                  <a:pt x="11738" y="8877"/>
                </a:lnTo>
                <a:lnTo>
                  <a:pt x="11518" y="8767"/>
                </a:lnTo>
                <a:lnTo>
                  <a:pt x="11445" y="8767"/>
                </a:lnTo>
                <a:lnTo>
                  <a:pt x="11335" y="8804"/>
                </a:lnTo>
                <a:lnTo>
                  <a:pt x="11225" y="8767"/>
                </a:lnTo>
                <a:lnTo>
                  <a:pt x="11078" y="8804"/>
                </a:lnTo>
                <a:lnTo>
                  <a:pt x="10638" y="8107"/>
                </a:lnTo>
                <a:lnTo>
                  <a:pt x="10271" y="7594"/>
                </a:lnTo>
                <a:lnTo>
                  <a:pt x="10088" y="7300"/>
                </a:lnTo>
                <a:lnTo>
                  <a:pt x="9904" y="7080"/>
                </a:lnTo>
                <a:lnTo>
                  <a:pt x="9977" y="6970"/>
                </a:lnTo>
                <a:lnTo>
                  <a:pt x="10051" y="6823"/>
                </a:lnTo>
                <a:lnTo>
                  <a:pt x="10088" y="6713"/>
                </a:lnTo>
                <a:lnTo>
                  <a:pt x="10124" y="6567"/>
                </a:lnTo>
                <a:lnTo>
                  <a:pt x="10088" y="6493"/>
                </a:lnTo>
                <a:lnTo>
                  <a:pt x="10051" y="6456"/>
                </a:lnTo>
                <a:lnTo>
                  <a:pt x="9941" y="6456"/>
                </a:lnTo>
                <a:lnTo>
                  <a:pt x="10124" y="6236"/>
                </a:lnTo>
                <a:lnTo>
                  <a:pt x="10308" y="5980"/>
                </a:lnTo>
                <a:lnTo>
                  <a:pt x="10638" y="5503"/>
                </a:lnTo>
                <a:lnTo>
                  <a:pt x="11005" y="4953"/>
                </a:lnTo>
                <a:lnTo>
                  <a:pt x="11078" y="4953"/>
                </a:lnTo>
                <a:lnTo>
                  <a:pt x="11151" y="4916"/>
                </a:lnTo>
                <a:lnTo>
                  <a:pt x="11225" y="4843"/>
                </a:lnTo>
                <a:lnTo>
                  <a:pt x="11298" y="4769"/>
                </a:lnTo>
                <a:lnTo>
                  <a:pt x="11518" y="4586"/>
                </a:lnTo>
                <a:lnTo>
                  <a:pt x="11591" y="4476"/>
                </a:lnTo>
                <a:lnTo>
                  <a:pt x="11665" y="4366"/>
                </a:lnTo>
                <a:lnTo>
                  <a:pt x="11702" y="4256"/>
                </a:lnTo>
                <a:lnTo>
                  <a:pt x="11702" y="4146"/>
                </a:lnTo>
                <a:lnTo>
                  <a:pt x="11665" y="3999"/>
                </a:lnTo>
                <a:lnTo>
                  <a:pt x="11591" y="3889"/>
                </a:lnTo>
                <a:lnTo>
                  <a:pt x="11518" y="3779"/>
                </a:lnTo>
                <a:lnTo>
                  <a:pt x="11408" y="3742"/>
                </a:lnTo>
                <a:lnTo>
                  <a:pt x="11298" y="3705"/>
                </a:lnTo>
                <a:lnTo>
                  <a:pt x="11151" y="3669"/>
                </a:lnTo>
                <a:lnTo>
                  <a:pt x="10931" y="3192"/>
                </a:lnTo>
                <a:lnTo>
                  <a:pt x="10674" y="2752"/>
                </a:lnTo>
                <a:lnTo>
                  <a:pt x="10344" y="2091"/>
                </a:lnTo>
                <a:lnTo>
                  <a:pt x="10124" y="1725"/>
                </a:lnTo>
                <a:lnTo>
                  <a:pt x="9904" y="1431"/>
                </a:lnTo>
                <a:lnTo>
                  <a:pt x="9941" y="1284"/>
                </a:lnTo>
                <a:lnTo>
                  <a:pt x="9941" y="1211"/>
                </a:lnTo>
                <a:lnTo>
                  <a:pt x="9977" y="1064"/>
                </a:lnTo>
                <a:lnTo>
                  <a:pt x="9941" y="954"/>
                </a:lnTo>
                <a:lnTo>
                  <a:pt x="9904" y="844"/>
                </a:lnTo>
                <a:lnTo>
                  <a:pt x="9831" y="697"/>
                </a:lnTo>
                <a:lnTo>
                  <a:pt x="9721" y="587"/>
                </a:lnTo>
                <a:lnTo>
                  <a:pt x="9574" y="514"/>
                </a:lnTo>
                <a:lnTo>
                  <a:pt x="9427" y="477"/>
                </a:lnTo>
                <a:lnTo>
                  <a:pt x="9244" y="514"/>
                </a:lnTo>
                <a:lnTo>
                  <a:pt x="9097" y="551"/>
                </a:lnTo>
                <a:lnTo>
                  <a:pt x="8987" y="661"/>
                </a:lnTo>
                <a:lnTo>
                  <a:pt x="8914" y="808"/>
                </a:lnTo>
                <a:lnTo>
                  <a:pt x="8877" y="954"/>
                </a:lnTo>
                <a:lnTo>
                  <a:pt x="8840" y="1028"/>
                </a:lnTo>
                <a:lnTo>
                  <a:pt x="7887" y="1101"/>
                </a:lnTo>
                <a:lnTo>
                  <a:pt x="7080" y="1174"/>
                </a:lnTo>
                <a:lnTo>
                  <a:pt x="6933" y="1174"/>
                </a:lnTo>
                <a:lnTo>
                  <a:pt x="6860" y="1064"/>
                </a:lnTo>
                <a:lnTo>
                  <a:pt x="6749" y="918"/>
                </a:lnTo>
                <a:lnTo>
                  <a:pt x="6713" y="881"/>
                </a:lnTo>
                <a:lnTo>
                  <a:pt x="6639" y="808"/>
                </a:lnTo>
                <a:lnTo>
                  <a:pt x="6529" y="771"/>
                </a:lnTo>
                <a:lnTo>
                  <a:pt x="6456" y="771"/>
                </a:lnTo>
                <a:lnTo>
                  <a:pt x="6383" y="808"/>
                </a:lnTo>
                <a:lnTo>
                  <a:pt x="5942" y="808"/>
                </a:lnTo>
                <a:lnTo>
                  <a:pt x="5686" y="477"/>
                </a:lnTo>
                <a:lnTo>
                  <a:pt x="5576" y="294"/>
                </a:lnTo>
                <a:lnTo>
                  <a:pt x="5466" y="111"/>
                </a:lnTo>
                <a:lnTo>
                  <a:pt x="5429" y="37"/>
                </a:lnTo>
                <a:lnTo>
                  <a:pt x="5356" y="1"/>
                </a:lnTo>
                <a:lnTo>
                  <a:pt x="5209" y="1"/>
                </a:lnTo>
                <a:lnTo>
                  <a:pt x="5025" y="37"/>
                </a:lnTo>
                <a:lnTo>
                  <a:pt x="4915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784" name="Google Shape;784;p16"/>
          <p:cNvSpPr/>
          <p:nvPr/>
        </p:nvSpPr>
        <p:spPr>
          <a:xfrm>
            <a:off x="7430898" y="4873171"/>
            <a:ext cx="297606" cy="211234"/>
          </a:xfrm>
          <a:custGeom>
            <a:avLst/>
            <a:gdLst/>
            <a:ahLst/>
            <a:cxnLst/>
            <a:rect l="l" t="t" r="r" b="b"/>
            <a:pathLst>
              <a:path w="10492" h="7447" extrusionOk="0">
                <a:moveTo>
                  <a:pt x="7300" y="1761"/>
                </a:moveTo>
                <a:lnTo>
                  <a:pt x="7117" y="1797"/>
                </a:lnTo>
                <a:lnTo>
                  <a:pt x="6897" y="1834"/>
                </a:lnTo>
                <a:lnTo>
                  <a:pt x="6713" y="1907"/>
                </a:lnTo>
                <a:lnTo>
                  <a:pt x="6530" y="2017"/>
                </a:lnTo>
                <a:lnTo>
                  <a:pt x="6383" y="2128"/>
                </a:lnTo>
                <a:lnTo>
                  <a:pt x="6273" y="2274"/>
                </a:lnTo>
                <a:lnTo>
                  <a:pt x="6200" y="2458"/>
                </a:lnTo>
                <a:lnTo>
                  <a:pt x="6200" y="2531"/>
                </a:lnTo>
                <a:lnTo>
                  <a:pt x="6237" y="2604"/>
                </a:lnTo>
                <a:lnTo>
                  <a:pt x="6310" y="2641"/>
                </a:lnTo>
                <a:lnTo>
                  <a:pt x="6383" y="2641"/>
                </a:lnTo>
                <a:lnTo>
                  <a:pt x="6530" y="2604"/>
                </a:lnTo>
                <a:lnTo>
                  <a:pt x="6640" y="2531"/>
                </a:lnTo>
                <a:lnTo>
                  <a:pt x="6860" y="2384"/>
                </a:lnTo>
                <a:lnTo>
                  <a:pt x="7007" y="2348"/>
                </a:lnTo>
                <a:lnTo>
                  <a:pt x="7154" y="2274"/>
                </a:lnTo>
                <a:lnTo>
                  <a:pt x="7484" y="2274"/>
                </a:lnTo>
                <a:lnTo>
                  <a:pt x="7667" y="2311"/>
                </a:lnTo>
                <a:lnTo>
                  <a:pt x="7851" y="2384"/>
                </a:lnTo>
                <a:lnTo>
                  <a:pt x="7924" y="2458"/>
                </a:lnTo>
                <a:lnTo>
                  <a:pt x="7961" y="2531"/>
                </a:lnTo>
                <a:lnTo>
                  <a:pt x="7997" y="2641"/>
                </a:lnTo>
                <a:lnTo>
                  <a:pt x="7997" y="2751"/>
                </a:lnTo>
                <a:lnTo>
                  <a:pt x="7961" y="2898"/>
                </a:lnTo>
                <a:lnTo>
                  <a:pt x="7887" y="3045"/>
                </a:lnTo>
                <a:lnTo>
                  <a:pt x="7667" y="3338"/>
                </a:lnTo>
                <a:lnTo>
                  <a:pt x="7190" y="3998"/>
                </a:lnTo>
                <a:lnTo>
                  <a:pt x="6713" y="4622"/>
                </a:lnTo>
                <a:lnTo>
                  <a:pt x="5686" y="5869"/>
                </a:lnTo>
                <a:lnTo>
                  <a:pt x="5613" y="6016"/>
                </a:lnTo>
                <a:lnTo>
                  <a:pt x="5650" y="6162"/>
                </a:lnTo>
                <a:lnTo>
                  <a:pt x="5686" y="6236"/>
                </a:lnTo>
                <a:lnTo>
                  <a:pt x="5723" y="6273"/>
                </a:lnTo>
                <a:lnTo>
                  <a:pt x="5796" y="6309"/>
                </a:lnTo>
                <a:lnTo>
                  <a:pt x="5870" y="6309"/>
                </a:lnTo>
                <a:lnTo>
                  <a:pt x="6567" y="6273"/>
                </a:lnTo>
                <a:lnTo>
                  <a:pt x="7264" y="6309"/>
                </a:lnTo>
                <a:lnTo>
                  <a:pt x="8034" y="6346"/>
                </a:lnTo>
                <a:lnTo>
                  <a:pt x="8401" y="6419"/>
                </a:lnTo>
                <a:lnTo>
                  <a:pt x="8547" y="6419"/>
                </a:lnTo>
                <a:lnTo>
                  <a:pt x="8731" y="6383"/>
                </a:lnTo>
                <a:lnTo>
                  <a:pt x="8841" y="6309"/>
                </a:lnTo>
                <a:lnTo>
                  <a:pt x="8878" y="6199"/>
                </a:lnTo>
                <a:lnTo>
                  <a:pt x="8878" y="6089"/>
                </a:lnTo>
                <a:lnTo>
                  <a:pt x="8768" y="6016"/>
                </a:lnTo>
                <a:lnTo>
                  <a:pt x="8658" y="5942"/>
                </a:lnTo>
                <a:lnTo>
                  <a:pt x="8474" y="5869"/>
                </a:lnTo>
                <a:lnTo>
                  <a:pt x="8107" y="5796"/>
                </a:lnTo>
                <a:lnTo>
                  <a:pt x="7410" y="5759"/>
                </a:lnTo>
                <a:lnTo>
                  <a:pt x="6457" y="5759"/>
                </a:lnTo>
                <a:lnTo>
                  <a:pt x="7557" y="4365"/>
                </a:lnTo>
                <a:lnTo>
                  <a:pt x="7851" y="3998"/>
                </a:lnTo>
                <a:lnTo>
                  <a:pt x="8144" y="3595"/>
                </a:lnTo>
                <a:lnTo>
                  <a:pt x="8291" y="3375"/>
                </a:lnTo>
                <a:lnTo>
                  <a:pt x="8401" y="3191"/>
                </a:lnTo>
                <a:lnTo>
                  <a:pt x="8474" y="2935"/>
                </a:lnTo>
                <a:lnTo>
                  <a:pt x="8511" y="2714"/>
                </a:lnTo>
                <a:lnTo>
                  <a:pt x="8511" y="2494"/>
                </a:lnTo>
                <a:lnTo>
                  <a:pt x="8437" y="2311"/>
                </a:lnTo>
                <a:lnTo>
                  <a:pt x="8327" y="2164"/>
                </a:lnTo>
                <a:lnTo>
                  <a:pt x="8217" y="2017"/>
                </a:lnTo>
                <a:lnTo>
                  <a:pt x="8071" y="1907"/>
                </a:lnTo>
                <a:lnTo>
                  <a:pt x="7887" y="1834"/>
                </a:lnTo>
                <a:lnTo>
                  <a:pt x="7667" y="1797"/>
                </a:lnTo>
                <a:lnTo>
                  <a:pt x="7484" y="1761"/>
                </a:lnTo>
                <a:close/>
                <a:moveTo>
                  <a:pt x="954" y="0"/>
                </a:moveTo>
                <a:lnTo>
                  <a:pt x="771" y="37"/>
                </a:lnTo>
                <a:lnTo>
                  <a:pt x="624" y="110"/>
                </a:lnTo>
                <a:lnTo>
                  <a:pt x="441" y="183"/>
                </a:lnTo>
                <a:lnTo>
                  <a:pt x="294" y="257"/>
                </a:lnTo>
                <a:lnTo>
                  <a:pt x="147" y="404"/>
                </a:lnTo>
                <a:lnTo>
                  <a:pt x="37" y="514"/>
                </a:lnTo>
                <a:lnTo>
                  <a:pt x="1" y="587"/>
                </a:lnTo>
                <a:lnTo>
                  <a:pt x="1" y="660"/>
                </a:lnTo>
                <a:lnTo>
                  <a:pt x="74" y="770"/>
                </a:lnTo>
                <a:lnTo>
                  <a:pt x="184" y="844"/>
                </a:lnTo>
                <a:lnTo>
                  <a:pt x="257" y="844"/>
                </a:lnTo>
                <a:lnTo>
                  <a:pt x="331" y="807"/>
                </a:lnTo>
                <a:lnTo>
                  <a:pt x="661" y="660"/>
                </a:lnTo>
                <a:lnTo>
                  <a:pt x="844" y="624"/>
                </a:lnTo>
                <a:lnTo>
                  <a:pt x="1028" y="587"/>
                </a:lnTo>
                <a:lnTo>
                  <a:pt x="991" y="624"/>
                </a:lnTo>
                <a:lnTo>
                  <a:pt x="991" y="844"/>
                </a:lnTo>
                <a:lnTo>
                  <a:pt x="991" y="1064"/>
                </a:lnTo>
                <a:lnTo>
                  <a:pt x="1101" y="1467"/>
                </a:lnTo>
                <a:lnTo>
                  <a:pt x="1358" y="2641"/>
                </a:lnTo>
                <a:lnTo>
                  <a:pt x="2312" y="7263"/>
                </a:lnTo>
                <a:lnTo>
                  <a:pt x="2348" y="7336"/>
                </a:lnTo>
                <a:lnTo>
                  <a:pt x="2422" y="7410"/>
                </a:lnTo>
                <a:lnTo>
                  <a:pt x="2495" y="7446"/>
                </a:lnTo>
                <a:lnTo>
                  <a:pt x="2678" y="7446"/>
                </a:lnTo>
                <a:lnTo>
                  <a:pt x="2752" y="7410"/>
                </a:lnTo>
                <a:lnTo>
                  <a:pt x="2825" y="7336"/>
                </a:lnTo>
                <a:lnTo>
                  <a:pt x="2862" y="7263"/>
                </a:lnTo>
                <a:lnTo>
                  <a:pt x="4072" y="4108"/>
                </a:lnTo>
                <a:lnTo>
                  <a:pt x="5246" y="990"/>
                </a:lnTo>
                <a:lnTo>
                  <a:pt x="6457" y="917"/>
                </a:lnTo>
                <a:lnTo>
                  <a:pt x="7667" y="880"/>
                </a:lnTo>
                <a:lnTo>
                  <a:pt x="8988" y="917"/>
                </a:lnTo>
                <a:lnTo>
                  <a:pt x="9648" y="990"/>
                </a:lnTo>
                <a:lnTo>
                  <a:pt x="9978" y="990"/>
                </a:lnTo>
                <a:lnTo>
                  <a:pt x="10308" y="954"/>
                </a:lnTo>
                <a:lnTo>
                  <a:pt x="10382" y="917"/>
                </a:lnTo>
                <a:lnTo>
                  <a:pt x="10455" y="880"/>
                </a:lnTo>
                <a:lnTo>
                  <a:pt x="10492" y="807"/>
                </a:lnTo>
                <a:lnTo>
                  <a:pt x="10492" y="734"/>
                </a:lnTo>
                <a:lnTo>
                  <a:pt x="10418" y="587"/>
                </a:lnTo>
                <a:lnTo>
                  <a:pt x="10382" y="514"/>
                </a:lnTo>
                <a:lnTo>
                  <a:pt x="10308" y="477"/>
                </a:lnTo>
                <a:lnTo>
                  <a:pt x="10015" y="404"/>
                </a:lnTo>
                <a:lnTo>
                  <a:pt x="9721" y="367"/>
                </a:lnTo>
                <a:lnTo>
                  <a:pt x="9134" y="330"/>
                </a:lnTo>
                <a:lnTo>
                  <a:pt x="7814" y="293"/>
                </a:lnTo>
                <a:lnTo>
                  <a:pt x="6420" y="330"/>
                </a:lnTo>
                <a:lnTo>
                  <a:pt x="5026" y="404"/>
                </a:lnTo>
                <a:lnTo>
                  <a:pt x="4916" y="440"/>
                </a:lnTo>
                <a:lnTo>
                  <a:pt x="4843" y="477"/>
                </a:lnTo>
                <a:lnTo>
                  <a:pt x="4806" y="550"/>
                </a:lnTo>
                <a:lnTo>
                  <a:pt x="4733" y="624"/>
                </a:lnTo>
                <a:lnTo>
                  <a:pt x="2678" y="6162"/>
                </a:lnTo>
                <a:lnTo>
                  <a:pt x="2128" y="3705"/>
                </a:lnTo>
                <a:lnTo>
                  <a:pt x="1725" y="1981"/>
                </a:lnTo>
                <a:lnTo>
                  <a:pt x="1541" y="1210"/>
                </a:lnTo>
                <a:lnTo>
                  <a:pt x="1468" y="844"/>
                </a:lnTo>
                <a:lnTo>
                  <a:pt x="1431" y="660"/>
                </a:lnTo>
                <a:lnTo>
                  <a:pt x="1395" y="550"/>
                </a:lnTo>
                <a:lnTo>
                  <a:pt x="1431" y="550"/>
                </a:lnTo>
                <a:lnTo>
                  <a:pt x="1468" y="514"/>
                </a:lnTo>
                <a:lnTo>
                  <a:pt x="1468" y="477"/>
                </a:lnTo>
                <a:lnTo>
                  <a:pt x="1505" y="367"/>
                </a:lnTo>
                <a:lnTo>
                  <a:pt x="1505" y="220"/>
                </a:lnTo>
                <a:lnTo>
                  <a:pt x="1468" y="110"/>
                </a:lnTo>
                <a:lnTo>
                  <a:pt x="1395" y="73"/>
                </a:lnTo>
                <a:lnTo>
                  <a:pt x="1321" y="37"/>
                </a:lnTo>
                <a:lnTo>
                  <a:pt x="1138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785" name="Google Shape;785;p16"/>
          <p:cNvSpPr/>
          <p:nvPr/>
        </p:nvSpPr>
        <p:spPr>
          <a:xfrm>
            <a:off x="8749725" y="4950125"/>
            <a:ext cx="288245" cy="184202"/>
          </a:xfrm>
          <a:custGeom>
            <a:avLst/>
            <a:gdLst/>
            <a:ahLst/>
            <a:cxnLst/>
            <a:rect l="l" t="t" r="r" b="b"/>
            <a:pathLst>
              <a:path w="10162" h="6494" extrusionOk="0">
                <a:moveTo>
                  <a:pt x="8291" y="587"/>
                </a:moveTo>
                <a:lnTo>
                  <a:pt x="8291" y="698"/>
                </a:lnTo>
                <a:lnTo>
                  <a:pt x="8327" y="771"/>
                </a:lnTo>
                <a:lnTo>
                  <a:pt x="8401" y="808"/>
                </a:lnTo>
                <a:lnTo>
                  <a:pt x="8474" y="808"/>
                </a:lnTo>
                <a:lnTo>
                  <a:pt x="8768" y="771"/>
                </a:lnTo>
                <a:lnTo>
                  <a:pt x="8914" y="771"/>
                </a:lnTo>
                <a:lnTo>
                  <a:pt x="8988" y="808"/>
                </a:lnTo>
                <a:lnTo>
                  <a:pt x="9024" y="844"/>
                </a:lnTo>
                <a:lnTo>
                  <a:pt x="9208" y="1101"/>
                </a:lnTo>
                <a:lnTo>
                  <a:pt x="9318" y="1321"/>
                </a:lnTo>
                <a:lnTo>
                  <a:pt x="9465" y="1615"/>
                </a:lnTo>
                <a:lnTo>
                  <a:pt x="9538" y="1871"/>
                </a:lnTo>
                <a:lnTo>
                  <a:pt x="9611" y="2165"/>
                </a:lnTo>
                <a:lnTo>
                  <a:pt x="9648" y="2458"/>
                </a:lnTo>
                <a:lnTo>
                  <a:pt x="9648" y="2715"/>
                </a:lnTo>
                <a:lnTo>
                  <a:pt x="9575" y="2972"/>
                </a:lnTo>
                <a:lnTo>
                  <a:pt x="9501" y="3229"/>
                </a:lnTo>
                <a:lnTo>
                  <a:pt x="9354" y="3485"/>
                </a:lnTo>
                <a:lnTo>
                  <a:pt x="9171" y="3669"/>
                </a:lnTo>
                <a:lnTo>
                  <a:pt x="8988" y="3852"/>
                </a:lnTo>
                <a:lnTo>
                  <a:pt x="8731" y="3962"/>
                </a:lnTo>
                <a:lnTo>
                  <a:pt x="8474" y="3999"/>
                </a:lnTo>
                <a:lnTo>
                  <a:pt x="8327" y="3999"/>
                </a:lnTo>
                <a:lnTo>
                  <a:pt x="8217" y="3925"/>
                </a:lnTo>
                <a:lnTo>
                  <a:pt x="8107" y="3852"/>
                </a:lnTo>
                <a:lnTo>
                  <a:pt x="7997" y="3742"/>
                </a:lnTo>
                <a:lnTo>
                  <a:pt x="7851" y="3485"/>
                </a:lnTo>
                <a:lnTo>
                  <a:pt x="7740" y="3229"/>
                </a:lnTo>
                <a:lnTo>
                  <a:pt x="7630" y="2935"/>
                </a:lnTo>
                <a:lnTo>
                  <a:pt x="7594" y="2605"/>
                </a:lnTo>
                <a:lnTo>
                  <a:pt x="7557" y="2311"/>
                </a:lnTo>
                <a:lnTo>
                  <a:pt x="7594" y="1981"/>
                </a:lnTo>
                <a:lnTo>
                  <a:pt x="7630" y="1578"/>
                </a:lnTo>
                <a:lnTo>
                  <a:pt x="7777" y="1211"/>
                </a:lnTo>
                <a:lnTo>
                  <a:pt x="7887" y="1028"/>
                </a:lnTo>
                <a:lnTo>
                  <a:pt x="7997" y="844"/>
                </a:lnTo>
                <a:lnTo>
                  <a:pt x="8107" y="698"/>
                </a:lnTo>
                <a:lnTo>
                  <a:pt x="8291" y="587"/>
                </a:lnTo>
                <a:close/>
                <a:moveTo>
                  <a:pt x="8401" y="147"/>
                </a:moveTo>
                <a:lnTo>
                  <a:pt x="8181" y="221"/>
                </a:lnTo>
                <a:lnTo>
                  <a:pt x="7961" y="294"/>
                </a:lnTo>
                <a:lnTo>
                  <a:pt x="7814" y="404"/>
                </a:lnTo>
                <a:lnTo>
                  <a:pt x="7667" y="551"/>
                </a:lnTo>
                <a:lnTo>
                  <a:pt x="7520" y="698"/>
                </a:lnTo>
                <a:lnTo>
                  <a:pt x="7410" y="881"/>
                </a:lnTo>
                <a:lnTo>
                  <a:pt x="7264" y="1284"/>
                </a:lnTo>
                <a:lnTo>
                  <a:pt x="7154" y="1688"/>
                </a:lnTo>
                <a:lnTo>
                  <a:pt x="7117" y="2055"/>
                </a:lnTo>
                <a:lnTo>
                  <a:pt x="7080" y="2458"/>
                </a:lnTo>
                <a:lnTo>
                  <a:pt x="7154" y="2935"/>
                </a:lnTo>
                <a:lnTo>
                  <a:pt x="7264" y="3375"/>
                </a:lnTo>
                <a:lnTo>
                  <a:pt x="7410" y="3779"/>
                </a:lnTo>
                <a:lnTo>
                  <a:pt x="7520" y="3962"/>
                </a:lnTo>
                <a:lnTo>
                  <a:pt x="7667" y="4146"/>
                </a:lnTo>
                <a:lnTo>
                  <a:pt x="7814" y="4292"/>
                </a:lnTo>
                <a:lnTo>
                  <a:pt x="7961" y="4402"/>
                </a:lnTo>
                <a:lnTo>
                  <a:pt x="8144" y="4476"/>
                </a:lnTo>
                <a:lnTo>
                  <a:pt x="8364" y="4512"/>
                </a:lnTo>
                <a:lnTo>
                  <a:pt x="8584" y="4512"/>
                </a:lnTo>
                <a:lnTo>
                  <a:pt x="8768" y="4476"/>
                </a:lnTo>
                <a:lnTo>
                  <a:pt x="8988" y="4439"/>
                </a:lnTo>
                <a:lnTo>
                  <a:pt x="9134" y="4366"/>
                </a:lnTo>
                <a:lnTo>
                  <a:pt x="9318" y="4256"/>
                </a:lnTo>
                <a:lnTo>
                  <a:pt x="9465" y="4146"/>
                </a:lnTo>
                <a:lnTo>
                  <a:pt x="9721" y="3852"/>
                </a:lnTo>
                <a:lnTo>
                  <a:pt x="9905" y="3522"/>
                </a:lnTo>
                <a:lnTo>
                  <a:pt x="10051" y="3118"/>
                </a:lnTo>
                <a:lnTo>
                  <a:pt x="10161" y="2752"/>
                </a:lnTo>
                <a:lnTo>
                  <a:pt x="10161" y="2348"/>
                </a:lnTo>
                <a:lnTo>
                  <a:pt x="10125" y="2091"/>
                </a:lnTo>
                <a:lnTo>
                  <a:pt x="10051" y="1761"/>
                </a:lnTo>
                <a:lnTo>
                  <a:pt x="9941" y="1394"/>
                </a:lnTo>
                <a:lnTo>
                  <a:pt x="9758" y="1064"/>
                </a:lnTo>
                <a:lnTo>
                  <a:pt x="9575" y="734"/>
                </a:lnTo>
                <a:lnTo>
                  <a:pt x="9354" y="441"/>
                </a:lnTo>
                <a:lnTo>
                  <a:pt x="9244" y="331"/>
                </a:lnTo>
                <a:lnTo>
                  <a:pt x="9098" y="257"/>
                </a:lnTo>
                <a:lnTo>
                  <a:pt x="8988" y="221"/>
                </a:lnTo>
                <a:lnTo>
                  <a:pt x="8841" y="184"/>
                </a:lnTo>
                <a:lnTo>
                  <a:pt x="8621" y="147"/>
                </a:lnTo>
                <a:close/>
                <a:moveTo>
                  <a:pt x="3999" y="1"/>
                </a:moveTo>
                <a:lnTo>
                  <a:pt x="3926" y="37"/>
                </a:lnTo>
                <a:lnTo>
                  <a:pt x="3852" y="111"/>
                </a:lnTo>
                <a:lnTo>
                  <a:pt x="3816" y="404"/>
                </a:lnTo>
                <a:lnTo>
                  <a:pt x="3779" y="734"/>
                </a:lnTo>
                <a:lnTo>
                  <a:pt x="3705" y="1321"/>
                </a:lnTo>
                <a:lnTo>
                  <a:pt x="3632" y="2458"/>
                </a:lnTo>
                <a:lnTo>
                  <a:pt x="2898" y="2385"/>
                </a:lnTo>
                <a:lnTo>
                  <a:pt x="2128" y="2385"/>
                </a:lnTo>
                <a:lnTo>
                  <a:pt x="1395" y="2422"/>
                </a:lnTo>
                <a:lnTo>
                  <a:pt x="1028" y="2495"/>
                </a:lnTo>
                <a:lnTo>
                  <a:pt x="661" y="2568"/>
                </a:lnTo>
                <a:lnTo>
                  <a:pt x="661" y="2495"/>
                </a:lnTo>
                <a:lnTo>
                  <a:pt x="588" y="2458"/>
                </a:lnTo>
                <a:lnTo>
                  <a:pt x="551" y="2495"/>
                </a:lnTo>
                <a:lnTo>
                  <a:pt x="478" y="1651"/>
                </a:lnTo>
                <a:lnTo>
                  <a:pt x="441" y="918"/>
                </a:lnTo>
                <a:lnTo>
                  <a:pt x="404" y="551"/>
                </a:lnTo>
                <a:lnTo>
                  <a:pt x="367" y="184"/>
                </a:lnTo>
                <a:lnTo>
                  <a:pt x="331" y="111"/>
                </a:lnTo>
                <a:lnTo>
                  <a:pt x="147" y="111"/>
                </a:lnTo>
                <a:lnTo>
                  <a:pt x="111" y="184"/>
                </a:lnTo>
                <a:lnTo>
                  <a:pt x="37" y="514"/>
                </a:lnTo>
                <a:lnTo>
                  <a:pt x="1" y="881"/>
                </a:lnTo>
                <a:lnTo>
                  <a:pt x="1" y="1578"/>
                </a:lnTo>
                <a:lnTo>
                  <a:pt x="37" y="2275"/>
                </a:lnTo>
                <a:lnTo>
                  <a:pt x="111" y="2972"/>
                </a:lnTo>
                <a:lnTo>
                  <a:pt x="184" y="3632"/>
                </a:lnTo>
                <a:lnTo>
                  <a:pt x="294" y="4329"/>
                </a:lnTo>
                <a:lnTo>
                  <a:pt x="404" y="4989"/>
                </a:lnTo>
                <a:lnTo>
                  <a:pt x="478" y="5356"/>
                </a:lnTo>
                <a:lnTo>
                  <a:pt x="551" y="5503"/>
                </a:lnTo>
                <a:lnTo>
                  <a:pt x="588" y="5650"/>
                </a:lnTo>
                <a:lnTo>
                  <a:pt x="551" y="5723"/>
                </a:lnTo>
                <a:lnTo>
                  <a:pt x="588" y="5833"/>
                </a:lnTo>
                <a:lnTo>
                  <a:pt x="661" y="5906"/>
                </a:lnTo>
                <a:lnTo>
                  <a:pt x="734" y="5943"/>
                </a:lnTo>
                <a:lnTo>
                  <a:pt x="881" y="5943"/>
                </a:lnTo>
                <a:lnTo>
                  <a:pt x="954" y="5906"/>
                </a:lnTo>
                <a:lnTo>
                  <a:pt x="1028" y="5833"/>
                </a:lnTo>
                <a:lnTo>
                  <a:pt x="1064" y="5760"/>
                </a:lnTo>
                <a:lnTo>
                  <a:pt x="1064" y="5650"/>
                </a:lnTo>
                <a:lnTo>
                  <a:pt x="1064" y="5466"/>
                </a:lnTo>
                <a:lnTo>
                  <a:pt x="881" y="4696"/>
                </a:lnTo>
                <a:lnTo>
                  <a:pt x="734" y="3889"/>
                </a:lnTo>
                <a:lnTo>
                  <a:pt x="624" y="3082"/>
                </a:lnTo>
                <a:lnTo>
                  <a:pt x="588" y="2935"/>
                </a:lnTo>
                <a:lnTo>
                  <a:pt x="991" y="2972"/>
                </a:lnTo>
                <a:lnTo>
                  <a:pt x="1358" y="2935"/>
                </a:lnTo>
                <a:lnTo>
                  <a:pt x="2128" y="2898"/>
                </a:lnTo>
                <a:lnTo>
                  <a:pt x="2862" y="2898"/>
                </a:lnTo>
                <a:lnTo>
                  <a:pt x="3632" y="2972"/>
                </a:lnTo>
                <a:lnTo>
                  <a:pt x="3559" y="4256"/>
                </a:lnTo>
                <a:lnTo>
                  <a:pt x="3485" y="4843"/>
                </a:lnTo>
                <a:lnTo>
                  <a:pt x="3485" y="4989"/>
                </a:lnTo>
                <a:lnTo>
                  <a:pt x="3522" y="5173"/>
                </a:lnTo>
                <a:lnTo>
                  <a:pt x="3559" y="5283"/>
                </a:lnTo>
                <a:lnTo>
                  <a:pt x="3632" y="5393"/>
                </a:lnTo>
                <a:lnTo>
                  <a:pt x="3669" y="5429"/>
                </a:lnTo>
                <a:lnTo>
                  <a:pt x="3742" y="5466"/>
                </a:lnTo>
                <a:lnTo>
                  <a:pt x="3852" y="5393"/>
                </a:lnTo>
                <a:lnTo>
                  <a:pt x="3926" y="5319"/>
                </a:lnTo>
                <a:lnTo>
                  <a:pt x="3999" y="5209"/>
                </a:lnTo>
                <a:lnTo>
                  <a:pt x="4036" y="4916"/>
                </a:lnTo>
                <a:lnTo>
                  <a:pt x="4036" y="4366"/>
                </a:lnTo>
                <a:lnTo>
                  <a:pt x="4109" y="2935"/>
                </a:lnTo>
                <a:lnTo>
                  <a:pt x="4146" y="1468"/>
                </a:lnTo>
                <a:lnTo>
                  <a:pt x="4182" y="771"/>
                </a:lnTo>
                <a:lnTo>
                  <a:pt x="4182" y="441"/>
                </a:lnTo>
                <a:lnTo>
                  <a:pt x="4146" y="111"/>
                </a:lnTo>
                <a:lnTo>
                  <a:pt x="4072" y="37"/>
                </a:lnTo>
                <a:lnTo>
                  <a:pt x="3999" y="1"/>
                </a:lnTo>
                <a:close/>
                <a:moveTo>
                  <a:pt x="5503" y="3779"/>
                </a:moveTo>
                <a:lnTo>
                  <a:pt x="5246" y="3815"/>
                </a:lnTo>
                <a:lnTo>
                  <a:pt x="5026" y="3925"/>
                </a:lnTo>
                <a:lnTo>
                  <a:pt x="4879" y="3999"/>
                </a:lnTo>
                <a:lnTo>
                  <a:pt x="4806" y="4109"/>
                </a:lnTo>
                <a:lnTo>
                  <a:pt x="4806" y="4146"/>
                </a:lnTo>
                <a:lnTo>
                  <a:pt x="4843" y="4182"/>
                </a:lnTo>
                <a:lnTo>
                  <a:pt x="4916" y="4256"/>
                </a:lnTo>
                <a:lnTo>
                  <a:pt x="5246" y="4256"/>
                </a:lnTo>
                <a:lnTo>
                  <a:pt x="5723" y="4219"/>
                </a:lnTo>
                <a:lnTo>
                  <a:pt x="5723" y="4219"/>
                </a:lnTo>
                <a:lnTo>
                  <a:pt x="5686" y="4329"/>
                </a:lnTo>
                <a:lnTo>
                  <a:pt x="5576" y="4439"/>
                </a:lnTo>
                <a:lnTo>
                  <a:pt x="5393" y="4622"/>
                </a:lnTo>
                <a:lnTo>
                  <a:pt x="5026" y="5099"/>
                </a:lnTo>
                <a:lnTo>
                  <a:pt x="4659" y="5613"/>
                </a:lnTo>
                <a:lnTo>
                  <a:pt x="4366" y="6126"/>
                </a:lnTo>
                <a:lnTo>
                  <a:pt x="4329" y="6273"/>
                </a:lnTo>
                <a:lnTo>
                  <a:pt x="4366" y="6420"/>
                </a:lnTo>
                <a:lnTo>
                  <a:pt x="4476" y="6493"/>
                </a:lnTo>
                <a:lnTo>
                  <a:pt x="4623" y="6493"/>
                </a:lnTo>
                <a:lnTo>
                  <a:pt x="6310" y="6126"/>
                </a:lnTo>
                <a:lnTo>
                  <a:pt x="6383" y="6090"/>
                </a:lnTo>
                <a:lnTo>
                  <a:pt x="6457" y="6016"/>
                </a:lnTo>
                <a:lnTo>
                  <a:pt x="6493" y="5943"/>
                </a:lnTo>
                <a:lnTo>
                  <a:pt x="6457" y="5833"/>
                </a:lnTo>
                <a:lnTo>
                  <a:pt x="6420" y="5760"/>
                </a:lnTo>
                <a:lnTo>
                  <a:pt x="6383" y="5686"/>
                </a:lnTo>
                <a:lnTo>
                  <a:pt x="6273" y="5650"/>
                </a:lnTo>
                <a:lnTo>
                  <a:pt x="6163" y="5650"/>
                </a:lnTo>
                <a:lnTo>
                  <a:pt x="5026" y="5906"/>
                </a:lnTo>
                <a:lnTo>
                  <a:pt x="5319" y="5466"/>
                </a:lnTo>
                <a:lnTo>
                  <a:pt x="5650" y="5063"/>
                </a:lnTo>
                <a:lnTo>
                  <a:pt x="5870" y="4806"/>
                </a:lnTo>
                <a:lnTo>
                  <a:pt x="6053" y="4549"/>
                </a:lnTo>
                <a:lnTo>
                  <a:pt x="6126" y="4402"/>
                </a:lnTo>
                <a:lnTo>
                  <a:pt x="6200" y="4256"/>
                </a:lnTo>
                <a:lnTo>
                  <a:pt x="6200" y="4109"/>
                </a:lnTo>
                <a:lnTo>
                  <a:pt x="6200" y="3925"/>
                </a:lnTo>
                <a:lnTo>
                  <a:pt x="6163" y="3889"/>
                </a:lnTo>
                <a:lnTo>
                  <a:pt x="6126" y="3815"/>
                </a:lnTo>
                <a:lnTo>
                  <a:pt x="5980" y="3779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786" name="Google Shape;786;p16"/>
          <p:cNvSpPr/>
          <p:nvPr/>
        </p:nvSpPr>
        <p:spPr>
          <a:xfrm>
            <a:off x="8522444" y="4000279"/>
            <a:ext cx="306966" cy="385027"/>
          </a:xfrm>
          <a:custGeom>
            <a:avLst/>
            <a:gdLst/>
            <a:ahLst/>
            <a:cxnLst/>
            <a:rect l="l" t="t" r="r" b="b"/>
            <a:pathLst>
              <a:path w="10822" h="13574" extrusionOk="0">
                <a:moveTo>
                  <a:pt x="10235" y="1358"/>
                </a:moveTo>
                <a:lnTo>
                  <a:pt x="10345" y="1652"/>
                </a:lnTo>
                <a:lnTo>
                  <a:pt x="10345" y="1982"/>
                </a:lnTo>
                <a:lnTo>
                  <a:pt x="10345" y="2312"/>
                </a:lnTo>
                <a:lnTo>
                  <a:pt x="10235" y="2605"/>
                </a:lnTo>
                <a:lnTo>
                  <a:pt x="10235" y="2569"/>
                </a:lnTo>
                <a:lnTo>
                  <a:pt x="10198" y="1945"/>
                </a:lnTo>
                <a:lnTo>
                  <a:pt x="10235" y="1358"/>
                </a:lnTo>
                <a:close/>
                <a:moveTo>
                  <a:pt x="9538" y="2092"/>
                </a:moveTo>
                <a:lnTo>
                  <a:pt x="9538" y="2422"/>
                </a:lnTo>
                <a:lnTo>
                  <a:pt x="9538" y="2789"/>
                </a:lnTo>
                <a:lnTo>
                  <a:pt x="9465" y="2202"/>
                </a:lnTo>
                <a:lnTo>
                  <a:pt x="9538" y="2092"/>
                </a:lnTo>
                <a:close/>
                <a:moveTo>
                  <a:pt x="9941" y="1285"/>
                </a:moveTo>
                <a:lnTo>
                  <a:pt x="9868" y="1835"/>
                </a:lnTo>
                <a:lnTo>
                  <a:pt x="9831" y="2129"/>
                </a:lnTo>
                <a:lnTo>
                  <a:pt x="9831" y="2459"/>
                </a:lnTo>
                <a:lnTo>
                  <a:pt x="9831" y="2642"/>
                </a:lnTo>
                <a:lnTo>
                  <a:pt x="9868" y="2789"/>
                </a:lnTo>
                <a:lnTo>
                  <a:pt x="9941" y="2936"/>
                </a:lnTo>
                <a:lnTo>
                  <a:pt x="10015" y="3046"/>
                </a:lnTo>
                <a:lnTo>
                  <a:pt x="10051" y="3046"/>
                </a:lnTo>
                <a:lnTo>
                  <a:pt x="9941" y="3229"/>
                </a:lnTo>
                <a:lnTo>
                  <a:pt x="9648" y="3632"/>
                </a:lnTo>
                <a:lnTo>
                  <a:pt x="9575" y="3046"/>
                </a:lnTo>
                <a:lnTo>
                  <a:pt x="9611" y="3119"/>
                </a:lnTo>
                <a:lnTo>
                  <a:pt x="9648" y="3156"/>
                </a:lnTo>
                <a:lnTo>
                  <a:pt x="9721" y="3192"/>
                </a:lnTo>
                <a:lnTo>
                  <a:pt x="9795" y="3156"/>
                </a:lnTo>
                <a:lnTo>
                  <a:pt x="9868" y="3156"/>
                </a:lnTo>
                <a:lnTo>
                  <a:pt x="9905" y="3082"/>
                </a:lnTo>
                <a:lnTo>
                  <a:pt x="9905" y="3046"/>
                </a:lnTo>
                <a:lnTo>
                  <a:pt x="9905" y="2972"/>
                </a:lnTo>
                <a:lnTo>
                  <a:pt x="9868" y="2936"/>
                </a:lnTo>
                <a:lnTo>
                  <a:pt x="9831" y="2899"/>
                </a:lnTo>
                <a:lnTo>
                  <a:pt x="9758" y="2899"/>
                </a:lnTo>
                <a:lnTo>
                  <a:pt x="9758" y="2642"/>
                </a:lnTo>
                <a:lnTo>
                  <a:pt x="9721" y="2092"/>
                </a:lnTo>
                <a:lnTo>
                  <a:pt x="9685" y="2018"/>
                </a:lnTo>
                <a:lnTo>
                  <a:pt x="9587" y="2018"/>
                </a:lnTo>
                <a:lnTo>
                  <a:pt x="9611" y="1982"/>
                </a:lnTo>
                <a:lnTo>
                  <a:pt x="9721" y="1762"/>
                </a:lnTo>
                <a:lnTo>
                  <a:pt x="9831" y="1542"/>
                </a:lnTo>
                <a:lnTo>
                  <a:pt x="9941" y="1285"/>
                </a:lnTo>
                <a:close/>
                <a:moveTo>
                  <a:pt x="9318" y="2385"/>
                </a:moveTo>
                <a:lnTo>
                  <a:pt x="9281" y="3119"/>
                </a:lnTo>
                <a:lnTo>
                  <a:pt x="9318" y="3889"/>
                </a:lnTo>
                <a:lnTo>
                  <a:pt x="9354" y="3963"/>
                </a:lnTo>
                <a:lnTo>
                  <a:pt x="9098" y="4183"/>
                </a:lnTo>
                <a:lnTo>
                  <a:pt x="9098" y="3963"/>
                </a:lnTo>
                <a:lnTo>
                  <a:pt x="9098" y="3743"/>
                </a:lnTo>
                <a:lnTo>
                  <a:pt x="9024" y="3302"/>
                </a:lnTo>
                <a:lnTo>
                  <a:pt x="8988" y="2715"/>
                </a:lnTo>
                <a:lnTo>
                  <a:pt x="9134" y="2569"/>
                </a:lnTo>
                <a:lnTo>
                  <a:pt x="9318" y="2385"/>
                </a:lnTo>
                <a:close/>
                <a:moveTo>
                  <a:pt x="8107" y="3596"/>
                </a:moveTo>
                <a:lnTo>
                  <a:pt x="7997" y="3889"/>
                </a:lnTo>
                <a:lnTo>
                  <a:pt x="7924" y="4219"/>
                </a:lnTo>
                <a:lnTo>
                  <a:pt x="7887" y="3779"/>
                </a:lnTo>
                <a:lnTo>
                  <a:pt x="8107" y="3596"/>
                </a:lnTo>
                <a:close/>
                <a:moveTo>
                  <a:pt x="8731" y="2972"/>
                </a:moveTo>
                <a:lnTo>
                  <a:pt x="8731" y="3302"/>
                </a:lnTo>
                <a:lnTo>
                  <a:pt x="8731" y="3816"/>
                </a:lnTo>
                <a:lnTo>
                  <a:pt x="8768" y="4109"/>
                </a:lnTo>
                <a:lnTo>
                  <a:pt x="8841" y="4366"/>
                </a:lnTo>
                <a:lnTo>
                  <a:pt x="8841" y="4403"/>
                </a:lnTo>
                <a:lnTo>
                  <a:pt x="8621" y="4586"/>
                </a:lnTo>
                <a:lnTo>
                  <a:pt x="8621" y="4586"/>
                </a:lnTo>
                <a:lnTo>
                  <a:pt x="8658" y="4219"/>
                </a:lnTo>
                <a:lnTo>
                  <a:pt x="8694" y="3816"/>
                </a:lnTo>
                <a:lnTo>
                  <a:pt x="8694" y="3449"/>
                </a:lnTo>
                <a:lnTo>
                  <a:pt x="8658" y="3082"/>
                </a:lnTo>
                <a:lnTo>
                  <a:pt x="8731" y="2972"/>
                </a:lnTo>
                <a:close/>
                <a:moveTo>
                  <a:pt x="8364" y="3339"/>
                </a:moveTo>
                <a:lnTo>
                  <a:pt x="8254" y="4733"/>
                </a:lnTo>
                <a:lnTo>
                  <a:pt x="8291" y="4806"/>
                </a:lnTo>
                <a:lnTo>
                  <a:pt x="8291" y="4843"/>
                </a:lnTo>
                <a:lnTo>
                  <a:pt x="8217" y="4916"/>
                </a:lnTo>
                <a:lnTo>
                  <a:pt x="8181" y="4880"/>
                </a:lnTo>
                <a:lnTo>
                  <a:pt x="8327" y="3522"/>
                </a:lnTo>
                <a:lnTo>
                  <a:pt x="8291" y="3486"/>
                </a:lnTo>
                <a:lnTo>
                  <a:pt x="8254" y="3449"/>
                </a:lnTo>
                <a:lnTo>
                  <a:pt x="8364" y="3339"/>
                </a:lnTo>
                <a:close/>
                <a:moveTo>
                  <a:pt x="7704" y="3963"/>
                </a:moveTo>
                <a:lnTo>
                  <a:pt x="7667" y="4329"/>
                </a:lnTo>
                <a:lnTo>
                  <a:pt x="7594" y="4696"/>
                </a:lnTo>
                <a:lnTo>
                  <a:pt x="7520" y="5026"/>
                </a:lnTo>
                <a:lnTo>
                  <a:pt x="7410" y="5393"/>
                </a:lnTo>
                <a:lnTo>
                  <a:pt x="7410" y="5467"/>
                </a:lnTo>
                <a:lnTo>
                  <a:pt x="7337" y="5430"/>
                </a:lnTo>
                <a:lnTo>
                  <a:pt x="7300" y="5430"/>
                </a:lnTo>
                <a:lnTo>
                  <a:pt x="7300" y="4990"/>
                </a:lnTo>
                <a:lnTo>
                  <a:pt x="7264" y="4696"/>
                </a:lnTo>
                <a:lnTo>
                  <a:pt x="7227" y="4366"/>
                </a:lnTo>
                <a:lnTo>
                  <a:pt x="7704" y="3963"/>
                </a:lnTo>
                <a:close/>
                <a:moveTo>
                  <a:pt x="7044" y="4513"/>
                </a:moveTo>
                <a:lnTo>
                  <a:pt x="6970" y="5026"/>
                </a:lnTo>
                <a:lnTo>
                  <a:pt x="6970" y="5320"/>
                </a:lnTo>
                <a:lnTo>
                  <a:pt x="6970" y="5540"/>
                </a:lnTo>
                <a:lnTo>
                  <a:pt x="7007" y="5650"/>
                </a:lnTo>
                <a:lnTo>
                  <a:pt x="7080" y="5760"/>
                </a:lnTo>
                <a:lnTo>
                  <a:pt x="6677" y="6053"/>
                </a:lnTo>
                <a:lnTo>
                  <a:pt x="6677" y="6053"/>
                </a:lnTo>
                <a:lnTo>
                  <a:pt x="6713" y="5797"/>
                </a:lnTo>
                <a:lnTo>
                  <a:pt x="6750" y="5540"/>
                </a:lnTo>
                <a:lnTo>
                  <a:pt x="6750" y="5173"/>
                </a:lnTo>
                <a:lnTo>
                  <a:pt x="6677" y="4843"/>
                </a:lnTo>
                <a:lnTo>
                  <a:pt x="7044" y="4513"/>
                </a:lnTo>
                <a:close/>
                <a:moveTo>
                  <a:pt x="6603" y="4916"/>
                </a:moveTo>
                <a:lnTo>
                  <a:pt x="6567" y="5173"/>
                </a:lnTo>
                <a:lnTo>
                  <a:pt x="6530" y="5430"/>
                </a:lnTo>
                <a:lnTo>
                  <a:pt x="6457" y="5613"/>
                </a:lnTo>
                <a:lnTo>
                  <a:pt x="6383" y="5760"/>
                </a:lnTo>
                <a:lnTo>
                  <a:pt x="6310" y="5943"/>
                </a:lnTo>
                <a:lnTo>
                  <a:pt x="6310" y="6127"/>
                </a:lnTo>
                <a:lnTo>
                  <a:pt x="6310" y="6200"/>
                </a:lnTo>
                <a:lnTo>
                  <a:pt x="6383" y="6237"/>
                </a:lnTo>
                <a:lnTo>
                  <a:pt x="5980" y="6494"/>
                </a:lnTo>
                <a:lnTo>
                  <a:pt x="6053" y="6090"/>
                </a:lnTo>
                <a:lnTo>
                  <a:pt x="6053" y="5760"/>
                </a:lnTo>
                <a:lnTo>
                  <a:pt x="6016" y="5393"/>
                </a:lnTo>
                <a:lnTo>
                  <a:pt x="6603" y="4916"/>
                </a:lnTo>
                <a:close/>
                <a:moveTo>
                  <a:pt x="5870" y="5540"/>
                </a:moveTo>
                <a:lnTo>
                  <a:pt x="5796" y="5943"/>
                </a:lnTo>
                <a:lnTo>
                  <a:pt x="5686" y="6347"/>
                </a:lnTo>
                <a:lnTo>
                  <a:pt x="5613" y="6567"/>
                </a:lnTo>
                <a:lnTo>
                  <a:pt x="5613" y="6677"/>
                </a:lnTo>
                <a:lnTo>
                  <a:pt x="5613" y="6750"/>
                </a:lnTo>
                <a:lnTo>
                  <a:pt x="5173" y="7081"/>
                </a:lnTo>
                <a:lnTo>
                  <a:pt x="5393" y="5943"/>
                </a:lnTo>
                <a:lnTo>
                  <a:pt x="5870" y="5540"/>
                </a:lnTo>
                <a:close/>
                <a:moveTo>
                  <a:pt x="9134" y="478"/>
                </a:moveTo>
                <a:lnTo>
                  <a:pt x="9428" y="588"/>
                </a:lnTo>
                <a:lnTo>
                  <a:pt x="9318" y="735"/>
                </a:lnTo>
                <a:lnTo>
                  <a:pt x="9318" y="845"/>
                </a:lnTo>
                <a:lnTo>
                  <a:pt x="9354" y="918"/>
                </a:lnTo>
                <a:lnTo>
                  <a:pt x="9428" y="955"/>
                </a:lnTo>
                <a:lnTo>
                  <a:pt x="9538" y="955"/>
                </a:lnTo>
                <a:lnTo>
                  <a:pt x="9538" y="1101"/>
                </a:lnTo>
                <a:lnTo>
                  <a:pt x="9465" y="1285"/>
                </a:lnTo>
                <a:lnTo>
                  <a:pt x="9318" y="1615"/>
                </a:lnTo>
                <a:lnTo>
                  <a:pt x="9134" y="1908"/>
                </a:lnTo>
                <a:lnTo>
                  <a:pt x="8914" y="2202"/>
                </a:lnTo>
                <a:lnTo>
                  <a:pt x="8841" y="2165"/>
                </a:lnTo>
                <a:lnTo>
                  <a:pt x="8804" y="2202"/>
                </a:lnTo>
                <a:lnTo>
                  <a:pt x="8768" y="2202"/>
                </a:lnTo>
                <a:lnTo>
                  <a:pt x="8731" y="2275"/>
                </a:lnTo>
                <a:lnTo>
                  <a:pt x="8731" y="2349"/>
                </a:lnTo>
                <a:lnTo>
                  <a:pt x="8364" y="2715"/>
                </a:lnTo>
                <a:lnTo>
                  <a:pt x="7740" y="3339"/>
                </a:lnTo>
                <a:lnTo>
                  <a:pt x="7667" y="3339"/>
                </a:lnTo>
                <a:lnTo>
                  <a:pt x="7667" y="3412"/>
                </a:lnTo>
                <a:lnTo>
                  <a:pt x="6493" y="4439"/>
                </a:lnTo>
                <a:lnTo>
                  <a:pt x="5650" y="5173"/>
                </a:lnTo>
                <a:lnTo>
                  <a:pt x="4806" y="5870"/>
                </a:lnTo>
                <a:lnTo>
                  <a:pt x="4769" y="5870"/>
                </a:lnTo>
                <a:lnTo>
                  <a:pt x="4733" y="5907"/>
                </a:lnTo>
                <a:lnTo>
                  <a:pt x="4623" y="6017"/>
                </a:lnTo>
                <a:lnTo>
                  <a:pt x="3889" y="6567"/>
                </a:lnTo>
                <a:lnTo>
                  <a:pt x="3852" y="6567"/>
                </a:lnTo>
                <a:lnTo>
                  <a:pt x="3816" y="6604"/>
                </a:lnTo>
                <a:lnTo>
                  <a:pt x="3632" y="6714"/>
                </a:lnTo>
                <a:lnTo>
                  <a:pt x="3339" y="6897"/>
                </a:lnTo>
                <a:lnTo>
                  <a:pt x="3155" y="7007"/>
                </a:lnTo>
                <a:lnTo>
                  <a:pt x="3045" y="7154"/>
                </a:lnTo>
                <a:lnTo>
                  <a:pt x="2972" y="7117"/>
                </a:lnTo>
                <a:lnTo>
                  <a:pt x="2605" y="6824"/>
                </a:lnTo>
                <a:lnTo>
                  <a:pt x="2312" y="6457"/>
                </a:lnTo>
                <a:lnTo>
                  <a:pt x="2128" y="6274"/>
                </a:lnTo>
                <a:lnTo>
                  <a:pt x="1945" y="6090"/>
                </a:lnTo>
                <a:lnTo>
                  <a:pt x="2202" y="5943"/>
                </a:lnTo>
                <a:lnTo>
                  <a:pt x="2458" y="5723"/>
                </a:lnTo>
                <a:lnTo>
                  <a:pt x="2605" y="5943"/>
                </a:lnTo>
                <a:lnTo>
                  <a:pt x="2825" y="6127"/>
                </a:lnTo>
                <a:lnTo>
                  <a:pt x="2935" y="6200"/>
                </a:lnTo>
                <a:lnTo>
                  <a:pt x="3082" y="6237"/>
                </a:lnTo>
                <a:lnTo>
                  <a:pt x="3229" y="6237"/>
                </a:lnTo>
                <a:lnTo>
                  <a:pt x="3339" y="6127"/>
                </a:lnTo>
                <a:lnTo>
                  <a:pt x="3375" y="6090"/>
                </a:lnTo>
                <a:lnTo>
                  <a:pt x="3412" y="6017"/>
                </a:lnTo>
                <a:lnTo>
                  <a:pt x="3375" y="5870"/>
                </a:lnTo>
                <a:lnTo>
                  <a:pt x="3339" y="5797"/>
                </a:lnTo>
                <a:lnTo>
                  <a:pt x="3265" y="5760"/>
                </a:lnTo>
                <a:lnTo>
                  <a:pt x="3119" y="5760"/>
                </a:lnTo>
                <a:lnTo>
                  <a:pt x="3082" y="5797"/>
                </a:lnTo>
                <a:lnTo>
                  <a:pt x="3082" y="5760"/>
                </a:lnTo>
                <a:lnTo>
                  <a:pt x="2935" y="5650"/>
                </a:lnTo>
                <a:lnTo>
                  <a:pt x="2752" y="5503"/>
                </a:lnTo>
                <a:lnTo>
                  <a:pt x="2825" y="5430"/>
                </a:lnTo>
                <a:lnTo>
                  <a:pt x="3302" y="4990"/>
                </a:lnTo>
                <a:lnTo>
                  <a:pt x="3375" y="5173"/>
                </a:lnTo>
                <a:lnTo>
                  <a:pt x="3449" y="5283"/>
                </a:lnTo>
                <a:lnTo>
                  <a:pt x="3559" y="5393"/>
                </a:lnTo>
                <a:lnTo>
                  <a:pt x="3669" y="5503"/>
                </a:lnTo>
                <a:lnTo>
                  <a:pt x="3816" y="5540"/>
                </a:lnTo>
                <a:lnTo>
                  <a:pt x="3926" y="5540"/>
                </a:lnTo>
                <a:lnTo>
                  <a:pt x="3999" y="5467"/>
                </a:lnTo>
                <a:lnTo>
                  <a:pt x="4036" y="5393"/>
                </a:lnTo>
                <a:lnTo>
                  <a:pt x="4036" y="5283"/>
                </a:lnTo>
                <a:lnTo>
                  <a:pt x="3889" y="5136"/>
                </a:lnTo>
                <a:lnTo>
                  <a:pt x="3742" y="4990"/>
                </a:lnTo>
                <a:lnTo>
                  <a:pt x="3632" y="4843"/>
                </a:lnTo>
                <a:lnTo>
                  <a:pt x="3595" y="4770"/>
                </a:lnTo>
                <a:lnTo>
                  <a:pt x="3595" y="4733"/>
                </a:lnTo>
                <a:lnTo>
                  <a:pt x="3926" y="4439"/>
                </a:lnTo>
                <a:lnTo>
                  <a:pt x="4146" y="4256"/>
                </a:lnTo>
                <a:lnTo>
                  <a:pt x="4182" y="4403"/>
                </a:lnTo>
                <a:lnTo>
                  <a:pt x="4256" y="4513"/>
                </a:lnTo>
                <a:lnTo>
                  <a:pt x="4329" y="4623"/>
                </a:lnTo>
                <a:lnTo>
                  <a:pt x="4439" y="4770"/>
                </a:lnTo>
                <a:lnTo>
                  <a:pt x="4586" y="4843"/>
                </a:lnTo>
                <a:lnTo>
                  <a:pt x="4696" y="4880"/>
                </a:lnTo>
                <a:lnTo>
                  <a:pt x="4806" y="4843"/>
                </a:lnTo>
                <a:lnTo>
                  <a:pt x="4843" y="4770"/>
                </a:lnTo>
                <a:lnTo>
                  <a:pt x="4879" y="4733"/>
                </a:lnTo>
                <a:lnTo>
                  <a:pt x="4879" y="4623"/>
                </a:lnTo>
                <a:lnTo>
                  <a:pt x="4843" y="4549"/>
                </a:lnTo>
                <a:lnTo>
                  <a:pt x="4769" y="4476"/>
                </a:lnTo>
                <a:lnTo>
                  <a:pt x="4623" y="4329"/>
                </a:lnTo>
                <a:lnTo>
                  <a:pt x="4513" y="4219"/>
                </a:lnTo>
                <a:lnTo>
                  <a:pt x="4476" y="4073"/>
                </a:lnTo>
                <a:lnTo>
                  <a:pt x="4476" y="3999"/>
                </a:lnTo>
                <a:lnTo>
                  <a:pt x="4989" y="3522"/>
                </a:lnTo>
                <a:lnTo>
                  <a:pt x="5063" y="3632"/>
                </a:lnTo>
                <a:lnTo>
                  <a:pt x="5173" y="3853"/>
                </a:lnTo>
                <a:lnTo>
                  <a:pt x="5356" y="4036"/>
                </a:lnTo>
                <a:lnTo>
                  <a:pt x="5430" y="4073"/>
                </a:lnTo>
                <a:lnTo>
                  <a:pt x="5503" y="4109"/>
                </a:lnTo>
                <a:lnTo>
                  <a:pt x="5576" y="4073"/>
                </a:lnTo>
                <a:lnTo>
                  <a:pt x="5650" y="4036"/>
                </a:lnTo>
                <a:lnTo>
                  <a:pt x="5686" y="3963"/>
                </a:lnTo>
                <a:lnTo>
                  <a:pt x="5686" y="3926"/>
                </a:lnTo>
                <a:lnTo>
                  <a:pt x="5686" y="3853"/>
                </a:lnTo>
                <a:lnTo>
                  <a:pt x="5650" y="3779"/>
                </a:lnTo>
                <a:lnTo>
                  <a:pt x="5246" y="3302"/>
                </a:lnTo>
                <a:lnTo>
                  <a:pt x="5980" y="2642"/>
                </a:lnTo>
                <a:lnTo>
                  <a:pt x="6016" y="2715"/>
                </a:lnTo>
                <a:lnTo>
                  <a:pt x="6163" y="3082"/>
                </a:lnTo>
                <a:lnTo>
                  <a:pt x="6200" y="3156"/>
                </a:lnTo>
                <a:lnTo>
                  <a:pt x="6237" y="3192"/>
                </a:lnTo>
                <a:lnTo>
                  <a:pt x="6383" y="3192"/>
                </a:lnTo>
                <a:lnTo>
                  <a:pt x="6457" y="3156"/>
                </a:lnTo>
                <a:lnTo>
                  <a:pt x="6493" y="3082"/>
                </a:lnTo>
                <a:lnTo>
                  <a:pt x="6530" y="3009"/>
                </a:lnTo>
                <a:lnTo>
                  <a:pt x="6493" y="2936"/>
                </a:lnTo>
                <a:lnTo>
                  <a:pt x="6383" y="2605"/>
                </a:lnTo>
                <a:lnTo>
                  <a:pt x="6273" y="2422"/>
                </a:lnTo>
                <a:lnTo>
                  <a:pt x="7007" y="1725"/>
                </a:lnTo>
                <a:lnTo>
                  <a:pt x="7044" y="1945"/>
                </a:lnTo>
                <a:lnTo>
                  <a:pt x="7080" y="2129"/>
                </a:lnTo>
                <a:lnTo>
                  <a:pt x="7154" y="2349"/>
                </a:lnTo>
                <a:lnTo>
                  <a:pt x="7227" y="2532"/>
                </a:lnTo>
                <a:lnTo>
                  <a:pt x="7300" y="2605"/>
                </a:lnTo>
                <a:lnTo>
                  <a:pt x="7410" y="2642"/>
                </a:lnTo>
                <a:lnTo>
                  <a:pt x="7557" y="2569"/>
                </a:lnTo>
                <a:lnTo>
                  <a:pt x="7630" y="2495"/>
                </a:lnTo>
                <a:lnTo>
                  <a:pt x="7667" y="2385"/>
                </a:lnTo>
                <a:lnTo>
                  <a:pt x="7667" y="2312"/>
                </a:lnTo>
                <a:lnTo>
                  <a:pt x="7630" y="2239"/>
                </a:lnTo>
                <a:lnTo>
                  <a:pt x="7557" y="2165"/>
                </a:lnTo>
                <a:lnTo>
                  <a:pt x="7484" y="2165"/>
                </a:lnTo>
                <a:lnTo>
                  <a:pt x="7337" y="1835"/>
                </a:lnTo>
                <a:lnTo>
                  <a:pt x="7227" y="1542"/>
                </a:lnTo>
                <a:lnTo>
                  <a:pt x="7740" y="1101"/>
                </a:lnTo>
                <a:lnTo>
                  <a:pt x="8217" y="735"/>
                </a:lnTo>
                <a:lnTo>
                  <a:pt x="8364" y="625"/>
                </a:lnTo>
                <a:lnTo>
                  <a:pt x="8511" y="551"/>
                </a:lnTo>
                <a:lnTo>
                  <a:pt x="8841" y="478"/>
                </a:lnTo>
                <a:close/>
                <a:moveTo>
                  <a:pt x="3485" y="7264"/>
                </a:moveTo>
                <a:lnTo>
                  <a:pt x="3449" y="7447"/>
                </a:lnTo>
                <a:lnTo>
                  <a:pt x="3302" y="7337"/>
                </a:lnTo>
                <a:lnTo>
                  <a:pt x="3485" y="7264"/>
                </a:lnTo>
                <a:close/>
                <a:moveTo>
                  <a:pt x="5099" y="6163"/>
                </a:moveTo>
                <a:lnTo>
                  <a:pt x="4733" y="7264"/>
                </a:lnTo>
                <a:lnTo>
                  <a:pt x="4733" y="7337"/>
                </a:lnTo>
                <a:lnTo>
                  <a:pt x="4586" y="7447"/>
                </a:lnTo>
                <a:lnTo>
                  <a:pt x="4586" y="7337"/>
                </a:lnTo>
                <a:lnTo>
                  <a:pt x="4586" y="7301"/>
                </a:lnTo>
                <a:lnTo>
                  <a:pt x="4623" y="6860"/>
                </a:lnTo>
                <a:lnTo>
                  <a:pt x="4733" y="6457"/>
                </a:lnTo>
                <a:lnTo>
                  <a:pt x="5026" y="6237"/>
                </a:lnTo>
                <a:lnTo>
                  <a:pt x="5099" y="6163"/>
                </a:lnTo>
                <a:close/>
                <a:moveTo>
                  <a:pt x="4292" y="6750"/>
                </a:moveTo>
                <a:lnTo>
                  <a:pt x="4219" y="7117"/>
                </a:lnTo>
                <a:lnTo>
                  <a:pt x="4219" y="7484"/>
                </a:lnTo>
                <a:lnTo>
                  <a:pt x="4219" y="7594"/>
                </a:lnTo>
                <a:lnTo>
                  <a:pt x="4292" y="7631"/>
                </a:lnTo>
                <a:lnTo>
                  <a:pt x="3889" y="7924"/>
                </a:lnTo>
                <a:lnTo>
                  <a:pt x="3816" y="7851"/>
                </a:lnTo>
                <a:lnTo>
                  <a:pt x="3889" y="7777"/>
                </a:lnTo>
                <a:lnTo>
                  <a:pt x="3926" y="7667"/>
                </a:lnTo>
                <a:lnTo>
                  <a:pt x="3926" y="7594"/>
                </a:lnTo>
                <a:lnTo>
                  <a:pt x="3889" y="7521"/>
                </a:lnTo>
                <a:lnTo>
                  <a:pt x="3852" y="7484"/>
                </a:lnTo>
                <a:lnTo>
                  <a:pt x="3816" y="7484"/>
                </a:lnTo>
                <a:lnTo>
                  <a:pt x="3889" y="7227"/>
                </a:lnTo>
                <a:lnTo>
                  <a:pt x="3926" y="7007"/>
                </a:lnTo>
                <a:lnTo>
                  <a:pt x="3926" y="6970"/>
                </a:lnTo>
                <a:lnTo>
                  <a:pt x="4292" y="6750"/>
                </a:lnTo>
                <a:close/>
                <a:moveTo>
                  <a:pt x="1101" y="6127"/>
                </a:moveTo>
                <a:lnTo>
                  <a:pt x="1358" y="6200"/>
                </a:lnTo>
                <a:lnTo>
                  <a:pt x="1578" y="6310"/>
                </a:lnTo>
                <a:lnTo>
                  <a:pt x="1761" y="6457"/>
                </a:lnTo>
                <a:lnTo>
                  <a:pt x="1945" y="6677"/>
                </a:lnTo>
                <a:lnTo>
                  <a:pt x="2312" y="7081"/>
                </a:lnTo>
                <a:lnTo>
                  <a:pt x="2715" y="7447"/>
                </a:lnTo>
                <a:lnTo>
                  <a:pt x="3155" y="7777"/>
                </a:lnTo>
                <a:lnTo>
                  <a:pt x="3339" y="7961"/>
                </a:lnTo>
                <a:lnTo>
                  <a:pt x="3522" y="8144"/>
                </a:lnTo>
                <a:lnTo>
                  <a:pt x="3522" y="8181"/>
                </a:lnTo>
                <a:lnTo>
                  <a:pt x="3485" y="8291"/>
                </a:lnTo>
                <a:lnTo>
                  <a:pt x="3485" y="8401"/>
                </a:lnTo>
                <a:lnTo>
                  <a:pt x="3559" y="8474"/>
                </a:lnTo>
                <a:lnTo>
                  <a:pt x="3669" y="8511"/>
                </a:lnTo>
                <a:lnTo>
                  <a:pt x="3669" y="8621"/>
                </a:lnTo>
                <a:lnTo>
                  <a:pt x="3669" y="8658"/>
                </a:lnTo>
                <a:lnTo>
                  <a:pt x="3595" y="8695"/>
                </a:lnTo>
                <a:lnTo>
                  <a:pt x="3229" y="8731"/>
                </a:lnTo>
                <a:lnTo>
                  <a:pt x="3009" y="8474"/>
                </a:lnTo>
                <a:lnTo>
                  <a:pt x="2825" y="8254"/>
                </a:lnTo>
                <a:lnTo>
                  <a:pt x="2165" y="7484"/>
                </a:lnTo>
                <a:lnTo>
                  <a:pt x="1615" y="6897"/>
                </a:lnTo>
                <a:lnTo>
                  <a:pt x="1321" y="6604"/>
                </a:lnTo>
                <a:lnTo>
                  <a:pt x="1174" y="6494"/>
                </a:lnTo>
                <a:lnTo>
                  <a:pt x="991" y="6420"/>
                </a:lnTo>
                <a:lnTo>
                  <a:pt x="1101" y="6127"/>
                </a:lnTo>
                <a:close/>
                <a:moveTo>
                  <a:pt x="8731" y="1"/>
                </a:moveTo>
                <a:lnTo>
                  <a:pt x="8474" y="74"/>
                </a:lnTo>
                <a:lnTo>
                  <a:pt x="8217" y="184"/>
                </a:lnTo>
                <a:lnTo>
                  <a:pt x="7997" y="331"/>
                </a:lnTo>
                <a:lnTo>
                  <a:pt x="7777" y="478"/>
                </a:lnTo>
                <a:lnTo>
                  <a:pt x="7154" y="1028"/>
                </a:lnTo>
                <a:lnTo>
                  <a:pt x="6530" y="1578"/>
                </a:lnTo>
                <a:lnTo>
                  <a:pt x="4036" y="3779"/>
                </a:lnTo>
                <a:lnTo>
                  <a:pt x="2825" y="4843"/>
                </a:lnTo>
                <a:lnTo>
                  <a:pt x="2312" y="5283"/>
                </a:lnTo>
                <a:lnTo>
                  <a:pt x="2092" y="5540"/>
                </a:lnTo>
                <a:lnTo>
                  <a:pt x="1871" y="5797"/>
                </a:lnTo>
                <a:lnTo>
                  <a:pt x="1761" y="5833"/>
                </a:lnTo>
                <a:lnTo>
                  <a:pt x="1725" y="5943"/>
                </a:lnTo>
                <a:lnTo>
                  <a:pt x="1541" y="5833"/>
                </a:lnTo>
                <a:lnTo>
                  <a:pt x="1358" y="5797"/>
                </a:lnTo>
                <a:lnTo>
                  <a:pt x="1174" y="5760"/>
                </a:lnTo>
                <a:lnTo>
                  <a:pt x="954" y="5760"/>
                </a:lnTo>
                <a:lnTo>
                  <a:pt x="844" y="5797"/>
                </a:lnTo>
                <a:lnTo>
                  <a:pt x="771" y="5907"/>
                </a:lnTo>
                <a:lnTo>
                  <a:pt x="624" y="6420"/>
                </a:lnTo>
                <a:lnTo>
                  <a:pt x="624" y="6494"/>
                </a:lnTo>
                <a:lnTo>
                  <a:pt x="661" y="6567"/>
                </a:lnTo>
                <a:lnTo>
                  <a:pt x="698" y="6604"/>
                </a:lnTo>
                <a:lnTo>
                  <a:pt x="771" y="6640"/>
                </a:lnTo>
                <a:lnTo>
                  <a:pt x="918" y="6860"/>
                </a:lnTo>
                <a:lnTo>
                  <a:pt x="1101" y="7081"/>
                </a:lnTo>
                <a:lnTo>
                  <a:pt x="1505" y="7484"/>
                </a:lnTo>
                <a:lnTo>
                  <a:pt x="2385" y="8511"/>
                </a:lnTo>
                <a:lnTo>
                  <a:pt x="2715" y="8951"/>
                </a:lnTo>
                <a:lnTo>
                  <a:pt x="2935" y="9171"/>
                </a:lnTo>
                <a:lnTo>
                  <a:pt x="3155" y="9318"/>
                </a:lnTo>
                <a:lnTo>
                  <a:pt x="3302" y="9355"/>
                </a:lnTo>
                <a:lnTo>
                  <a:pt x="3412" y="9355"/>
                </a:lnTo>
                <a:lnTo>
                  <a:pt x="3522" y="9281"/>
                </a:lnTo>
                <a:lnTo>
                  <a:pt x="3595" y="9171"/>
                </a:lnTo>
                <a:lnTo>
                  <a:pt x="3816" y="9135"/>
                </a:lnTo>
                <a:lnTo>
                  <a:pt x="3962" y="9061"/>
                </a:lnTo>
                <a:lnTo>
                  <a:pt x="4072" y="8951"/>
                </a:lnTo>
                <a:lnTo>
                  <a:pt x="4146" y="8805"/>
                </a:lnTo>
                <a:lnTo>
                  <a:pt x="4146" y="8548"/>
                </a:lnTo>
                <a:lnTo>
                  <a:pt x="4109" y="8328"/>
                </a:lnTo>
                <a:lnTo>
                  <a:pt x="5320" y="7557"/>
                </a:lnTo>
                <a:lnTo>
                  <a:pt x="6530" y="6750"/>
                </a:lnTo>
                <a:lnTo>
                  <a:pt x="7667" y="5907"/>
                </a:lnTo>
                <a:lnTo>
                  <a:pt x="8804" y="5026"/>
                </a:lnTo>
                <a:lnTo>
                  <a:pt x="9281" y="4660"/>
                </a:lnTo>
                <a:lnTo>
                  <a:pt x="9721" y="4219"/>
                </a:lnTo>
                <a:lnTo>
                  <a:pt x="10125" y="3743"/>
                </a:lnTo>
                <a:lnTo>
                  <a:pt x="10308" y="3486"/>
                </a:lnTo>
                <a:lnTo>
                  <a:pt x="10455" y="3229"/>
                </a:lnTo>
                <a:lnTo>
                  <a:pt x="10602" y="2972"/>
                </a:lnTo>
                <a:lnTo>
                  <a:pt x="10712" y="2679"/>
                </a:lnTo>
                <a:lnTo>
                  <a:pt x="10785" y="2385"/>
                </a:lnTo>
                <a:lnTo>
                  <a:pt x="10822" y="2129"/>
                </a:lnTo>
                <a:lnTo>
                  <a:pt x="10822" y="1835"/>
                </a:lnTo>
                <a:lnTo>
                  <a:pt x="10785" y="1542"/>
                </a:lnTo>
                <a:lnTo>
                  <a:pt x="10675" y="1248"/>
                </a:lnTo>
                <a:lnTo>
                  <a:pt x="10528" y="955"/>
                </a:lnTo>
                <a:lnTo>
                  <a:pt x="10382" y="735"/>
                </a:lnTo>
                <a:lnTo>
                  <a:pt x="10198" y="515"/>
                </a:lnTo>
                <a:lnTo>
                  <a:pt x="9978" y="368"/>
                </a:lnTo>
                <a:lnTo>
                  <a:pt x="9758" y="221"/>
                </a:lnTo>
                <a:lnTo>
                  <a:pt x="9501" y="111"/>
                </a:lnTo>
                <a:lnTo>
                  <a:pt x="9281" y="38"/>
                </a:lnTo>
                <a:lnTo>
                  <a:pt x="8988" y="1"/>
                </a:lnTo>
                <a:close/>
                <a:moveTo>
                  <a:pt x="1981" y="12399"/>
                </a:moveTo>
                <a:lnTo>
                  <a:pt x="1981" y="12509"/>
                </a:lnTo>
                <a:lnTo>
                  <a:pt x="1981" y="12656"/>
                </a:lnTo>
                <a:lnTo>
                  <a:pt x="1908" y="12913"/>
                </a:lnTo>
                <a:lnTo>
                  <a:pt x="1798" y="12913"/>
                </a:lnTo>
                <a:lnTo>
                  <a:pt x="1871" y="12656"/>
                </a:lnTo>
                <a:lnTo>
                  <a:pt x="1981" y="12399"/>
                </a:lnTo>
                <a:close/>
                <a:moveTo>
                  <a:pt x="1651" y="9391"/>
                </a:moveTo>
                <a:lnTo>
                  <a:pt x="1688" y="9575"/>
                </a:lnTo>
                <a:lnTo>
                  <a:pt x="1908" y="10198"/>
                </a:lnTo>
                <a:lnTo>
                  <a:pt x="2348" y="11372"/>
                </a:lnTo>
                <a:lnTo>
                  <a:pt x="2422" y="11739"/>
                </a:lnTo>
                <a:lnTo>
                  <a:pt x="2458" y="12106"/>
                </a:lnTo>
                <a:lnTo>
                  <a:pt x="2422" y="12436"/>
                </a:lnTo>
                <a:lnTo>
                  <a:pt x="2348" y="12619"/>
                </a:lnTo>
                <a:lnTo>
                  <a:pt x="2275" y="12766"/>
                </a:lnTo>
                <a:lnTo>
                  <a:pt x="2312" y="12583"/>
                </a:lnTo>
                <a:lnTo>
                  <a:pt x="2275" y="12436"/>
                </a:lnTo>
                <a:lnTo>
                  <a:pt x="2202" y="12326"/>
                </a:lnTo>
                <a:lnTo>
                  <a:pt x="2128" y="12216"/>
                </a:lnTo>
                <a:lnTo>
                  <a:pt x="2018" y="12179"/>
                </a:lnTo>
                <a:lnTo>
                  <a:pt x="1871" y="12179"/>
                </a:lnTo>
                <a:lnTo>
                  <a:pt x="1835" y="12253"/>
                </a:lnTo>
                <a:lnTo>
                  <a:pt x="1835" y="12326"/>
                </a:lnTo>
                <a:lnTo>
                  <a:pt x="1578" y="12656"/>
                </a:lnTo>
                <a:lnTo>
                  <a:pt x="1505" y="12840"/>
                </a:lnTo>
                <a:lnTo>
                  <a:pt x="1431" y="13023"/>
                </a:lnTo>
                <a:lnTo>
                  <a:pt x="1358" y="13023"/>
                </a:lnTo>
                <a:lnTo>
                  <a:pt x="1578" y="12509"/>
                </a:lnTo>
                <a:lnTo>
                  <a:pt x="1761" y="11996"/>
                </a:lnTo>
                <a:lnTo>
                  <a:pt x="1761" y="11959"/>
                </a:lnTo>
                <a:lnTo>
                  <a:pt x="1725" y="11922"/>
                </a:lnTo>
                <a:lnTo>
                  <a:pt x="1688" y="11922"/>
                </a:lnTo>
                <a:lnTo>
                  <a:pt x="1651" y="11959"/>
                </a:lnTo>
                <a:lnTo>
                  <a:pt x="1321" y="12399"/>
                </a:lnTo>
                <a:lnTo>
                  <a:pt x="1028" y="12913"/>
                </a:lnTo>
                <a:lnTo>
                  <a:pt x="881" y="12840"/>
                </a:lnTo>
                <a:lnTo>
                  <a:pt x="881" y="12729"/>
                </a:lnTo>
                <a:lnTo>
                  <a:pt x="1028" y="12436"/>
                </a:lnTo>
                <a:lnTo>
                  <a:pt x="1174" y="12143"/>
                </a:lnTo>
                <a:lnTo>
                  <a:pt x="1358" y="11849"/>
                </a:lnTo>
                <a:lnTo>
                  <a:pt x="1541" y="11556"/>
                </a:lnTo>
                <a:lnTo>
                  <a:pt x="1541" y="11519"/>
                </a:lnTo>
                <a:lnTo>
                  <a:pt x="1505" y="11482"/>
                </a:lnTo>
                <a:lnTo>
                  <a:pt x="1468" y="11519"/>
                </a:lnTo>
                <a:lnTo>
                  <a:pt x="1138" y="11812"/>
                </a:lnTo>
                <a:lnTo>
                  <a:pt x="954" y="11996"/>
                </a:lnTo>
                <a:lnTo>
                  <a:pt x="808" y="12179"/>
                </a:lnTo>
                <a:lnTo>
                  <a:pt x="698" y="12399"/>
                </a:lnTo>
                <a:lnTo>
                  <a:pt x="588" y="12619"/>
                </a:lnTo>
                <a:lnTo>
                  <a:pt x="551" y="12583"/>
                </a:lnTo>
                <a:lnTo>
                  <a:pt x="624" y="12473"/>
                </a:lnTo>
                <a:lnTo>
                  <a:pt x="661" y="12363"/>
                </a:lnTo>
                <a:lnTo>
                  <a:pt x="1138" y="11629"/>
                </a:lnTo>
                <a:lnTo>
                  <a:pt x="1321" y="11262"/>
                </a:lnTo>
                <a:lnTo>
                  <a:pt x="1468" y="10859"/>
                </a:lnTo>
                <a:lnTo>
                  <a:pt x="1431" y="10822"/>
                </a:lnTo>
                <a:lnTo>
                  <a:pt x="1395" y="10822"/>
                </a:lnTo>
                <a:lnTo>
                  <a:pt x="1064" y="11189"/>
                </a:lnTo>
                <a:lnTo>
                  <a:pt x="734" y="11556"/>
                </a:lnTo>
                <a:lnTo>
                  <a:pt x="844" y="11372"/>
                </a:lnTo>
                <a:lnTo>
                  <a:pt x="1248" y="10749"/>
                </a:lnTo>
                <a:lnTo>
                  <a:pt x="1651" y="10125"/>
                </a:lnTo>
                <a:lnTo>
                  <a:pt x="1651" y="10052"/>
                </a:lnTo>
                <a:lnTo>
                  <a:pt x="1615" y="9978"/>
                </a:lnTo>
                <a:lnTo>
                  <a:pt x="1505" y="9978"/>
                </a:lnTo>
                <a:lnTo>
                  <a:pt x="1321" y="10162"/>
                </a:lnTo>
                <a:lnTo>
                  <a:pt x="1505" y="9795"/>
                </a:lnTo>
                <a:lnTo>
                  <a:pt x="1651" y="9391"/>
                </a:lnTo>
                <a:close/>
                <a:moveTo>
                  <a:pt x="1541" y="8768"/>
                </a:moveTo>
                <a:lnTo>
                  <a:pt x="1468" y="8805"/>
                </a:lnTo>
                <a:lnTo>
                  <a:pt x="1395" y="8915"/>
                </a:lnTo>
                <a:lnTo>
                  <a:pt x="1395" y="9025"/>
                </a:lnTo>
                <a:lnTo>
                  <a:pt x="1395" y="9061"/>
                </a:lnTo>
                <a:lnTo>
                  <a:pt x="1211" y="9355"/>
                </a:lnTo>
                <a:lnTo>
                  <a:pt x="1101" y="9648"/>
                </a:lnTo>
                <a:lnTo>
                  <a:pt x="661" y="10602"/>
                </a:lnTo>
                <a:lnTo>
                  <a:pt x="294" y="11409"/>
                </a:lnTo>
                <a:lnTo>
                  <a:pt x="147" y="11812"/>
                </a:lnTo>
                <a:lnTo>
                  <a:pt x="37" y="12253"/>
                </a:lnTo>
                <a:lnTo>
                  <a:pt x="1" y="12399"/>
                </a:lnTo>
                <a:lnTo>
                  <a:pt x="1" y="12509"/>
                </a:lnTo>
                <a:lnTo>
                  <a:pt x="74" y="12729"/>
                </a:lnTo>
                <a:lnTo>
                  <a:pt x="221" y="12913"/>
                </a:lnTo>
                <a:lnTo>
                  <a:pt x="404" y="13096"/>
                </a:lnTo>
                <a:lnTo>
                  <a:pt x="441" y="13170"/>
                </a:lnTo>
                <a:lnTo>
                  <a:pt x="514" y="13206"/>
                </a:lnTo>
                <a:lnTo>
                  <a:pt x="588" y="13243"/>
                </a:lnTo>
                <a:lnTo>
                  <a:pt x="661" y="13243"/>
                </a:lnTo>
                <a:lnTo>
                  <a:pt x="734" y="13280"/>
                </a:lnTo>
                <a:lnTo>
                  <a:pt x="881" y="13353"/>
                </a:lnTo>
                <a:lnTo>
                  <a:pt x="954" y="13426"/>
                </a:lnTo>
                <a:lnTo>
                  <a:pt x="1101" y="13426"/>
                </a:lnTo>
                <a:lnTo>
                  <a:pt x="1431" y="13536"/>
                </a:lnTo>
                <a:lnTo>
                  <a:pt x="1468" y="13573"/>
                </a:lnTo>
                <a:lnTo>
                  <a:pt x="1688" y="13573"/>
                </a:lnTo>
                <a:lnTo>
                  <a:pt x="1908" y="13536"/>
                </a:lnTo>
                <a:lnTo>
                  <a:pt x="2128" y="13463"/>
                </a:lnTo>
                <a:lnTo>
                  <a:pt x="2312" y="13390"/>
                </a:lnTo>
                <a:lnTo>
                  <a:pt x="2495" y="13280"/>
                </a:lnTo>
                <a:lnTo>
                  <a:pt x="2605" y="13133"/>
                </a:lnTo>
                <a:lnTo>
                  <a:pt x="2715" y="12986"/>
                </a:lnTo>
                <a:lnTo>
                  <a:pt x="2788" y="12840"/>
                </a:lnTo>
                <a:lnTo>
                  <a:pt x="2862" y="12693"/>
                </a:lnTo>
                <a:lnTo>
                  <a:pt x="2935" y="12326"/>
                </a:lnTo>
                <a:lnTo>
                  <a:pt x="2935" y="11959"/>
                </a:lnTo>
                <a:lnTo>
                  <a:pt x="2862" y="11592"/>
                </a:lnTo>
                <a:lnTo>
                  <a:pt x="2788" y="11226"/>
                </a:lnTo>
                <a:lnTo>
                  <a:pt x="2678" y="10895"/>
                </a:lnTo>
                <a:lnTo>
                  <a:pt x="2055" y="9061"/>
                </a:lnTo>
                <a:lnTo>
                  <a:pt x="1981" y="8951"/>
                </a:lnTo>
                <a:lnTo>
                  <a:pt x="1871" y="8878"/>
                </a:lnTo>
                <a:lnTo>
                  <a:pt x="1761" y="8805"/>
                </a:lnTo>
                <a:lnTo>
                  <a:pt x="1651" y="8768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787" name="Google Shape;787;p16"/>
          <p:cNvSpPr/>
          <p:nvPr/>
        </p:nvSpPr>
        <p:spPr>
          <a:xfrm>
            <a:off x="8829403" y="4583868"/>
            <a:ext cx="391238" cy="289295"/>
          </a:xfrm>
          <a:custGeom>
            <a:avLst/>
            <a:gdLst/>
            <a:ahLst/>
            <a:cxnLst/>
            <a:rect l="l" t="t" r="r" b="b"/>
            <a:pathLst>
              <a:path w="13793" h="10199" extrusionOk="0">
                <a:moveTo>
                  <a:pt x="5649" y="2128"/>
                </a:moveTo>
                <a:lnTo>
                  <a:pt x="5503" y="2165"/>
                </a:lnTo>
                <a:lnTo>
                  <a:pt x="5356" y="2238"/>
                </a:lnTo>
                <a:lnTo>
                  <a:pt x="5209" y="2312"/>
                </a:lnTo>
                <a:lnTo>
                  <a:pt x="5099" y="2422"/>
                </a:lnTo>
                <a:lnTo>
                  <a:pt x="4989" y="2532"/>
                </a:lnTo>
                <a:lnTo>
                  <a:pt x="4916" y="2642"/>
                </a:lnTo>
                <a:lnTo>
                  <a:pt x="4879" y="2788"/>
                </a:lnTo>
                <a:lnTo>
                  <a:pt x="4842" y="2935"/>
                </a:lnTo>
                <a:lnTo>
                  <a:pt x="4842" y="3119"/>
                </a:lnTo>
                <a:lnTo>
                  <a:pt x="4879" y="3265"/>
                </a:lnTo>
                <a:lnTo>
                  <a:pt x="4916" y="3375"/>
                </a:lnTo>
                <a:lnTo>
                  <a:pt x="5026" y="3485"/>
                </a:lnTo>
                <a:lnTo>
                  <a:pt x="5136" y="3522"/>
                </a:lnTo>
                <a:lnTo>
                  <a:pt x="5209" y="3522"/>
                </a:lnTo>
                <a:lnTo>
                  <a:pt x="5319" y="3449"/>
                </a:lnTo>
                <a:lnTo>
                  <a:pt x="5356" y="3375"/>
                </a:lnTo>
                <a:lnTo>
                  <a:pt x="5393" y="3119"/>
                </a:lnTo>
                <a:lnTo>
                  <a:pt x="5393" y="2899"/>
                </a:lnTo>
                <a:lnTo>
                  <a:pt x="5429" y="3045"/>
                </a:lnTo>
                <a:lnTo>
                  <a:pt x="5466" y="3229"/>
                </a:lnTo>
                <a:lnTo>
                  <a:pt x="5503" y="3632"/>
                </a:lnTo>
                <a:lnTo>
                  <a:pt x="5576" y="3926"/>
                </a:lnTo>
                <a:lnTo>
                  <a:pt x="5613" y="4072"/>
                </a:lnTo>
                <a:lnTo>
                  <a:pt x="5723" y="4219"/>
                </a:lnTo>
                <a:lnTo>
                  <a:pt x="5796" y="4256"/>
                </a:lnTo>
                <a:lnTo>
                  <a:pt x="5833" y="4256"/>
                </a:lnTo>
                <a:lnTo>
                  <a:pt x="5906" y="4219"/>
                </a:lnTo>
                <a:lnTo>
                  <a:pt x="5943" y="4146"/>
                </a:lnTo>
                <a:lnTo>
                  <a:pt x="5980" y="4036"/>
                </a:lnTo>
                <a:lnTo>
                  <a:pt x="5980" y="3926"/>
                </a:lnTo>
                <a:lnTo>
                  <a:pt x="5943" y="3669"/>
                </a:lnTo>
                <a:lnTo>
                  <a:pt x="5833" y="3082"/>
                </a:lnTo>
                <a:lnTo>
                  <a:pt x="5759" y="2825"/>
                </a:lnTo>
                <a:lnTo>
                  <a:pt x="5686" y="2715"/>
                </a:lnTo>
                <a:lnTo>
                  <a:pt x="5613" y="2642"/>
                </a:lnTo>
                <a:lnTo>
                  <a:pt x="5723" y="2605"/>
                </a:lnTo>
                <a:lnTo>
                  <a:pt x="6016" y="2605"/>
                </a:lnTo>
                <a:lnTo>
                  <a:pt x="6163" y="2642"/>
                </a:lnTo>
                <a:lnTo>
                  <a:pt x="6310" y="3045"/>
                </a:lnTo>
                <a:lnTo>
                  <a:pt x="6456" y="3522"/>
                </a:lnTo>
                <a:lnTo>
                  <a:pt x="6603" y="3999"/>
                </a:lnTo>
                <a:lnTo>
                  <a:pt x="6640" y="4072"/>
                </a:lnTo>
                <a:lnTo>
                  <a:pt x="6677" y="4109"/>
                </a:lnTo>
                <a:lnTo>
                  <a:pt x="6750" y="4146"/>
                </a:lnTo>
                <a:lnTo>
                  <a:pt x="6823" y="4109"/>
                </a:lnTo>
                <a:lnTo>
                  <a:pt x="6897" y="4072"/>
                </a:lnTo>
                <a:lnTo>
                  <a:pt x="6970" y="4036"/>
                </a:lnTo>
                <a:lnTo>
                  <a:pt x="7007" y="3926"/>
                </a:lnTo>
                <a:lnTo>
                  <a:pt x="7007" y="3852"/>
                </a:lnTo>
                <a:lnTo>
                  <a:pt x="6860" y="3412"/>
                </a:lnTo>
                <a:lnTo>
                  <a:pt x="6750" y="3009"/>
                </a:lnTo>
                <a:lnTo>
                  <a:pt x="6677" y="2862"/>
                </a:lnTo>
                <a:lnTo>
                  <a:pt x="6970" y="3045"/>
                </a:lnTo>
                <a:lnTo>
                  <a:pt x="7227" y="3229"/>
                </a:lnTo>
                <a:lnTo>
                  <a:pt x="7227" y="3449"/>
                </a:lnTo>
                <a:lnTo>
                  <a:pt x="7263" y="3669"/>
                </a:lnTo>
                <a:lnTo>
                  <a:pt x="7410" y="4072"/>
                </a:lnTo>
                <a:lnTo>
                  <a:pt x="7484" y="4146"/>
                </a:lnTo>
                <a:lnTo>
                  <a:pt x="7520" y="4182"/>
                </a:lnTo>
                <a:lnTo>
                  <a:pt x="7667" y="4182"/>
                </a:lnTo>
                <a:lnTo>
                  <a:pt x="7740" y="4146"/>
                </a:lnTo>
                <a:lnTo>
                  <a:pt x="7777" y="4109"/>
                </a:lnTo>
                <a:lnTo>
                  <a:pt x="7814" y="4036"/>
                </a:lnTo>
                <a:lnTo>
                  <a:pt x="7777" y="3926"/>
                </a:lnTo>
                <a:lnTo>
                  <a:pt x="7704" y="3669"/>
                </a:lnTo>
                <a:lnTo>
                  <a:pt x="8034" y="3962"/>
                </a:lnTo>
                <a:lnTo>
                  <a:pt x="8070" y="3999"/>
                </a:lnTo>
                <a:lnTo>
                  <a:pt x="8107" y="3999"/>
                </a:lnTo>
                <a:lnTo>
                  <a:pt x="8144" y="3962"/>
                </a:lnTo>
                <a:lnTo>
                  <a:pt x="8144" y="3926"/>
                </a:lnTo>
                <a:lnTo>
                  <a:pt x="8144" y="3742"/>
                </a:lnTo>
                <a:lnTo>
                  <a:pt x="8107" y="3595"/>
                </a:lnTo>
                <a:lnTo>
                  <a:pt x="7960" y="3302"/>
                </a:lnTo>
                <a:lnTo>
                  <a:pt x="7740" y="3009"/>
                </a:lnTo>
                <a:lnTo>
                  <a:pt x="7484" y="2788"/>
                </a:lnTo>
                <a:lnTo>
                  <a:pt x="7190" y="2568"/>
                </a:lnTo>
                <a:lnTo>
                  <a:pt x="6897" y="2422"/>
                </a:lnTo>
                <a:lnTo>
                  <a:pt x="6566" y="2275"/>
                </a:lnTo>
                <a:lnTo>
                  <a:pt x="6273" y="2165"/>
                </a:lnTo>
                <a:lnTo>
                  <a:pt x="5943" y="2128"/>
                </a:lnTo>
                <a:close/>
                <a:moveTo>
                  <a:pt x="12215" y="3485"/>
                </a:moveTo>
                <a:lnTo>
                  <a:pt x="12142" y="3522"/>
                </a:lnTo>
                <a:lnTo>
                  <a:pt x="12142" y="3559"/>
                </a:lnTo>
                <a:lnTo>
                  <a:pt x="12142" y="3742"/>
                </a:lnTo>
                <a:lnTo>
                  <a:pt x="12142" y="3926"/>
                </a:lnTo>
                <a:lnTo>
                  <a:pt x="12252" y="4292"/>
                </a:lnTo>
                <a:lnTo>
                  <a:pt x="12436" y="4769"/>
                </a:lnTo>
                <a:lnTo>
                  <a:pt x="12582" y="5136"/>
                </a:lnTo>
                <a:lnTo>
                  <a:pt x="12546" y="5209"/>
                </a:lnTo>
                <a:lnTo>
                  <a:pt x="12546" y="5320"/>
                </a:lnTo>
                <a:lnTo>
                  <a:pt x="12582" y="5356"/>
                </a:lnTo>
                <a:lnTo>
                  <a:pt x="12582" y="5430"/>
                </a:lnTo>
                <a:lnTo>
                  <a:pt x="11885" y="5613"/>
                </a:lnTo>
                <a:lnTo>
                  <a:pt x="11885" y="5430"/>
                </a:lnTo>
                <a:lnTo>
                  <a:pt x="11849" y="5246"/>
                </a:lnTo>
                <a:lnTo>
                  <a:pt x="11702" y="4843"/>
                </a:lnTo>
                <a:lnTo>
                  <a:pt x="11629" y="4549"/>
                </a:lnTo>
                <a:lnTo>
                  <a:pt x="11482" y="4256"/>
                </a:lnTo>
                <a:lnTo>
                  <a:pt x="11335" y="3999"/>
                </a:lnTo>
                <a:lnTo>
                  <a:pt x="11115" y="3742"/>
                </a:lnTo>
                <a:lnTo>
                  <a:pt x="11005" y="3742"/>
                </a:lnTo>
                <a:lnTo>
                  <a:pt x="10968" y="3779"/>
                </a:lnTo>
                <a:lnTo>
                  <a:pt x="10932" y="3852"/>
                </a:lnTo>
                <a:lnTo>
                  <a:pt x="10968" y="4109"/>
                </a:lnTo>
                <a:lnTo>
                  <a:pt x="11078" y="4366"/>
                </a:lnTo>
                <a:lnTo>
                  <a:pt x="11262" y="4879"/>
                </a:lnTo>
                <a:lnTo>
                  <a:pt x="11372" y="5320"/>
                </a:lnTo>
                <a:lnTo>
                  <a:pt x="11445" y="5540"/>
                </a:lnTo>
                <a:lnTo>
                  <a:pt x="11555" y="5686"/>
                </a:lnTo>
                <a:lnTo>
                  <a:pt x="11482" y="5723"/>
                </a:lnTo>
                <a:lnTo>
                  <a:pt x="11372" y="5723"/>
                </a:lnTo>
                <a:lnTo>
                  <a:pt x="11262" y="5686"/>
                </a:lnTo>
                <a:lnTo>
                  <a:pt x="11152" y="5650"/>
                </a:lnTo>
                <a:lnTo>
                  <a:pt x="11078" y="5576"/>
                </a:lnTo>
                <a:lnTo>
                  <a:pt x="10895" y="5393"/>
                </a:lnTo>
                <a:lnTo>
                  <a:pt x="10785" y="5209"/>
                </a:lnTo>
                <a:lnTo>
                  <a:pt x="10712" y="5173"/>
                </a:lnTo>
                <a:lnTo>
                  <a:pt x="10675" y="4916"/>
                </a:lnTo>
                <a:lnTo>
                  <a:pt x="10601" y="4696"/>
                </a:lnTo>
                <a:lnTo>
                  <a:pt x="10418" y="4292"/>
                </a:lnTo>
                <a:lnTo>
                  <a:pt x="10381" y="4256"/>
                </a:lnTo>
                <a:lnTo>
                  <a:pt x="10345" y="4219"/>
                </a:lnTo>
                <a:lnTo>
                  <a:pt x="10198" y="4219"/>
                </a:lnTo>
                <a:lnTo>
                  <a:pt x="10125" y="4292"/>
                </a:lnTo>
                <a:lnTo>
                  <a:pt x="10088" y="4366"/>
                </a:lnTo>
                <a:lnTo>
                  <a:pt x="10088" y="4402"/>
                </a:lnTo>
                <a:lnTo>
                  <a:pt x="10125" y="4659"/>
                </a:lnTo>
                <a:lnTo>
                  <a:pt x="10051" y="4623"/>
                </a:lnTo>
                <a:lnTo>
                  <a:pt x="9941" y="4586"/>
                </a:lnTo>
                <a:lnTo>
                  <a:pt x="9868" y="4623"/>
                </a:lnTo>
                <a:lnTo>
                  <a:pt x="9794" y="4696"/>
                </a:lnTo>
                <a:lnTo>
                  <a:pt x="9721" y="4806"/>
                </a:lnTo>
                <a:lnTo>
                  <a:pt x="9684" y="4916"/>
                </a:lnTo>
                <a:lnTo>
                  <a:pt x="9721" y="5026"/>
                </a:lnTo>
                <a:lnTo>
                  <a:pt x="9758" y="5099"/>
                </a:lnTo>
                <a:lnTo>
                  <a:pt x="9905" y="5246"/>
                </a:lnTo>
                <a:lnTo>
                  <a:pt x="10125" y="5356"/>
                </a:lnTo>
                <a:lnTo>
                  <a:pt x="10271" y="5430"/>
                </a:lnTo>
                <a:lnTo>
                  <a:pt x="10345" y="5540"/>
                </a:lnTo>
                <a:lnTo>
                  <a:pt x="10528" y="5796"/>
                </a:lnTo>
                <a:lnTo>
                  <a:pt x="10712" y="5980"/>
                </a:lnTo>
                <a:lnTo>
                  <a:pt x="10932" y="6163"/>
                </a:lnTo>
                <a:lnTo>
                  <a:pt x="11078" y="6200"/>
                </a:lnTo>
                <a:lnTo>
                  <a:pt x="11225" y="6237"/>
                </a:lnTo>
                <a:lnTo>
                  <a:pt x="11519" y="6237"/>
                </a:lnTo>
                <a:lnTo>
                  <a:pt x="11849" y="6163"/>
                </a:lnTo>
                <a:lnTo>
                  <a:pt x="12142" y="6090"/>
                </a:lnTo>
                <a:lnTo>
                  <a:pt x="12986" y="5833"/>
                </a:lnTo>
                <a:lnTo>
                  <a:pt x="13353" y="5686"/>
                </a:lnTo>
                <a:lnTo>
                  <a:pt x="13536" y="5613"/>
                </a:lnTo>
                <a:lnTo>
                  <a:pt x="13719" y="5540"/>
                </a:lnTo>
                <a:lnTo>
                  <a:pt x="13793" y="5466"/>
                </a:lnTo>
                <a:lnTo>
                  <a:pt x="13793" y="5356"/>
                </a:lnTo>
                <a:lnTo>
                  <a:pt x="13756" y="5283"/>
                </a:lnTo>
                <a:lnTo>
                  <a:pt x="13646" y="5246"/>
                </a:lnTo>
                <a:lnTo>
                  <a:pt x="13353" y="5246"/>
                </a:lnTo>
                <a:lnTo>
                  <a:pt x="13059" y="5320"/>
                </a:lnTo>
                <a:lnTo>
                  <a:pt x="13059" y="5099"/>
                </a:lnTo>
                <a:lnTo>
                  <a:pt x="12986" y="4879"/>
                </a:lnTo>
                <a:lnTo>
                  <a:pt x="12839" y="4513"/>
                </a:lnTo>
                <a:lnTo>
                  <a:pt x="12619" y="3962"/>
                </a:lnTo>
                <a:lnTo>
                  <a:pt x="12509" y="3706"/>
                </a:lnTo>
                <a:lnTo>
                  <a:pt x="12326" y="3485"/>
                </a:lnTo>
                <a:close/>
                <a:moveTo>
                  <a:pt x="12069" y="1"/>
                </a:moveTo>
                <a:lnTo>
                  <a:pt x="11702" y="37"/>
                </a:lnTo>
                <a:lnTo>
                  <a:pt x="11335" y="147"/>
                </a:lnTo>
                <a:lnTo>
                  <a:pt x="10638" y="368"/>
                </a:lnTo>
                <a:lnTo>
                  <a:pt x="9905" y="588"/>
                </a:lnTo>
                <a:lnTo>
                  <a:pt x="9538" y="698"/>
                </a:lnTo>
                <a:lnTo>
                  <a:pt x="9171" y="844"/>
                </a:lnTo>
                <a:lnTo>
                  <a:pt x="8914" y="1028"/>
                </a:lnTo>
                <a:lnTo>
                  <a:pt x="8694" y="1211"/>
                </a:lnTo>
                <a:lnTo>
                  <a:pt x="8547" y="1431"/>
                </a:lnTo>
                <a:lnTo>
                  <a:pt x="8437" y="1688"/>
                </a:lnTo>
                <a:lnTo>
                  <a:pt x="8401" y="1945"/>
                </a:lnTo>
                <a:lnTo>
                  <a:pt x="8401" y="2238"/>
                </a:lnTo>
                <a:lnTo>
                  <a:pt x="8401" y="2532"/>
                </a:lnTo>
                <a:lnTo>
                  <a:pt x="8474" y="2825"/>
                </a:lnTo>
                <a:lnTo>
                  <a:pt x="8804" y="4402"/>
                </a:lnTo>
                <a:lnTo>
                  <a:pt x="8951" y="5173"/>
                </a:lnTo>
                <a:lnTo>
                  <a:pt x="9098" y="5980"/>
                </a:lnTo>
                <a:lnTo>
                  <a:pt x="9134" y="6347"/>
                </a:lnTo>
                <a:lnTo>
                  <a:pt x="9134" y="6713"/>
                </a:lnTo>
                <a:lnTo>
                  <a:pt x="8914" y="6126"/>
                </a:lnTo>
                <a:lnTo>
                  <a:pt x="8841" y="5796"/>
                </a:lnTo>
                <a:lnTo>
                  <a:pt x="8731" y="5430"/>
                </a:lnTo>
                <a:lnTo>
                  <a:pt x="8657" y="5246"/>
                </a:lnTo>
                <a:lnTo>
                  <a:pt x="8547" y="5099"/>
                </a:lnTo>
                <a:lnTo>
                  <a:pt x="8437" y="4953"/>
                </a:lnTo>
                <a:lnTo>
                  <a:pt x="8327" y="4879"/>
                </a:lnTo>
                <a:lnTo>
                  <a:pt x="8254" y="4879"/>
                </a:lnTo>
                <a:lnTo>
                  <a:pt x="8217" y="4916"/>
                </a:lnTo>
                <a:lnTo>
                  <a:pt x="8180" y="5026"/>
                </a:lnTo>
                <a:lnTo>
                  <a:pt x="8180" y="5136"/>
                </a:lnTo>
                <a:lnTo>
                  <a:pt x="8217" y="5393"/>
                </a:lnTo>
                <a:lnTo>
                  <a:pt x="8364" y="5906"/>
                </a:lnTo>
                <a:lnTo>
                  <a:pt x="8584" y="6567"/>
                </a:lnTo>
                <a:lnTo>
                  <a:pt x="8767" y="7227"/>
                </a:lnTo>
                <a:lnTo>
                  <a:pt x="8731" y="7374"/>
                </a:lnTo>
                <a:lnTo>
                  <a:pt x="8731" y="7447"/>
                </a:lnTo>
                <a:lnTo>
                  <a:pt x="8731" y="7520"/>
                </a:lnTo>
                <a:lnTo>
                  <a:pt x="8804" y="7594"/>
                </a:lnTo>
                <a:lnTo>
                  <a:pt x="8694" y="7740"/>
                </a:lnTo>
                <a:lnTo>
                  <a:pt x="8547" y="7887"/>
                </a:lnTo>
                <a:lnTo>
                  <a:pt x="8401" y="7997"/>
                </a:lnTo>
                <a:lnTo>
                  <a:pt x="8180" y="8107"/>
                </a:lnTo>
                <a:lnTo>
                  <a:pt x="8144" y="8034"/>
                </a:lnTo>
                <a:lnTo>
                  <a:pt x="8144" y="7997"/>
                </a:lnTo>
                <a:lnTo>
                  <a:pt x="8070" y="7961"/>
                </a:lnTo>
                <a:lnTo>
                  <a:pt x="7630" y="6530"/>
                </a:lnTo>
                <a:lnTo>
                  <a:pt x="7337" y="5650"/>
                </a:lnTo>
                <a:lnTo>
                  <a:pt x="7153" y="5283"/>
                </a:lnTo>
                <a:lnTo>
                  <a:pt x="7080" y="5026"/>
                </a:lnTo>
                <a:lnTo>
                  <a:pt x="7080" y="4953"/>
                </a:lnTo>
                <a:lnTo>
                  <a:pt x="7080" y="4879"/>
                </a:lnTo>
                <a:lnTo>
                  <a:pt x="7117" y="4806"/>
                </a:lnTo>
                <a:lnTo>
                  <a:pt x="7153" y="4733"/>
                </a:lnTo>
                <a:lnTo>
                  <a:pt x="7117" y="4659"/>
                </a:lnTo>
                <a:lnTo>
                  <a:pt x="7080" y="4623"/>
                </a:lnTo>
                <a:lnTo>
                  <a:pt x="6860" y="4476"/>
                </a:lnTo>
                <a:lnTo>
                  <a:pt x="6750" y="4439"/>
                </a:lnTo>
                <a:lnTo>
                  <a:pt x="6640" y="4476"/>
                </a:lnTo>
                <a:lnTo>
                  <a:pt x="6603" y="4549"/>
                </a:lnTo>
                <a:lnTo>
                  <a:pt x="6603" y="4623"/>
                </a:lnTo>
                <a:lnTo>
                  <a:pt x="6640" y="4659"/>
                </a:lnTo>
                <a:lnTo>
                  <a:pt x="6677" y="4769"/>
                </a:lnTo>
                <a:lnTo>
                  <a:pt x="6640" y="4879"/>
                </a:lnTo>
                <a:lnTo>
                  <a:pt x="6640" y="5063"/>
                </a:lnTo>
                <a:lnTo>
                  <a:pt x="6713" y="5320"/>
                </a:lnTo>
                <a:lnTo>
                  <a:pt x="6787" y="5576"/>
                </a:lnTo>
                <a:lnTo>
                  <a:pt x="6970" y="6090"/>
                </a:lnTo>
                <a:lnTo>
                  <a:pt x="7667" y="8254"/>
                </a:lnTo>
                <a:lnTo>
                  <a:pt x="7300" y="8254"/>
                </a:lnTo>
                <a:lnTo>
                  <a:pt x="6970" y="8181"/>
                </a:lnTo>
                <a:lnTo>
                  <a:pt x="6970" y="8107"/>
                </a:lnTo>
                <a:lnTo>
                  <a:pt x="6970" y="8034"/>
                </a:lnTo>
                <a:lnTo>
                  <a:pt x="6897" y="7997"/>
                </a:lnTo>
                <a:lnTo>
                  <a:pt x="6530" y="6383"/>
                </a:lnTo>
                <a:lnTo>
                  <a:pt x="6310" y="5503"/>
                </a:lnTo>
                <a:lnTo>
                  <a:pt x="6200" y="5099"/>
                </a:lnTo>
                <a:lnTo>
                  <a:pt x="6090" y="4916"/>
                </a:lnTo>
                <a:lnTo>
                  <a:pt x="5980" y="4733"/>
                </a:lnTo>
                <a:lnTo>
                  <a:pt x="5943" y="4696"/>
                </a:lnTo>
                <a:lnTo>
                  <a:pt x="5906" y="4696"/>
                </a:lnTo>
                <a:lnTo>
                  <a:pt x="5833" y="4733"/>
                </a:lnTo>
                <a:lnTo>
                  <a:pt x="5833" y="4769"/>
                </a:lnTo>
                <a:lnTo>
                  <a:pt x="5796" y="4989"/>
                </a:lnTo>
                <a:lnTo>
                  <a:pt x="5796" y="5173"/>
                </a:lnTo>
                <a:lnTo>
                  <a:pt x="5870" y="5576"/>
                </a:lnTo>
                <a:lnTo>
                  <a:pt x="6053" y="6383"/>
                </a:lnTo>
                <a:lnTo>
                  <a:pt x="6420" y="7887"/>
                </a:lnTo>
                <a:lnTo>
                  <a:pt x="6420" y="7887"/>
                </a:lnTo>
                <a:lnTo>
                  <a:pt x="6163" y="7740"/>
                </a:lnTo>
                <a:lnTo>
                  <a:pt x="5980" y="7520"/>
                </a:lnTo>
                <a:lnTo>
                  <a:pt x="5759" y="7227"/>
                </a:lnTo>
                <a:lnTo>
                  <a:pt x="5576" y="6897"/>
                </a:lnTo>
                <a:lnTo>
                  <a:pt x="5466" y="6567"/>
                </a:lnTo>
                <a:lnTo>
                  <a:pt x="5393" y="6237"/>
                </a:lnTo>
                <a:lnTo>
                  <a:pt x="5246" y="5540"/>
                </a:lnTo>
                <a:lnTo>
                  <a:pt x="5173" y="5209"/>
                </a:lnTo>
                <a:lnTo>
                  <a:pt x="5063" y="4879"/>
                </a:lnTo>
                <a:lnTo>
                  <a:pt x="4916" y="4586"/>
                </a:lnTo>
                <a:lnTo>
                  <a:pt x="4732" y="4366"/>
                </a:lnTo>
                <a:lnTo>
                  <a:pt x="4512" y="4146"/>
                </a:lnTo>
                <a:lnTo>
                  <a:pt x="4292" y="3962"/>
                </a:lnTo>
                <a:lnTo>
                  <a:pt x="4035" y="3816"/>
                </a:lnTo>
                <a:lnTo>
                  <a:pt x="3779" y="3706"/>
                </a:lnTo>
                <a:lnTo>
                  <a:pt x="3485" y="3595"/>
                </a:lnTo>
                <a:lnTo>
                  <a:pt x="3192" y="3522"/>
                </a:lnTo>
                <a:lnTo>
                  <a:pt x="2862" y="3449"/>
                </a:lnTo>
                <a:lnTo>
                  <a:pt x="2128" y="3449"/>
                </a:lnTo>
                <a:lnTo>
                  <a:pt x="1798" y="3522"/>
                </a:lnTo>
                <a:lnTo>
                  <a:pt x="1101" y="3669"/>
                </a:lnTo>
                <a:lnTo>
                  <a:pt x="404" y="3889"/>
                </a:lnTo>
                <a:lnTo>
                  <a:pt x="184" y="3962"/>
                </a:lnTo>
                <a:lnTo>
                  <a:pt x="74" y="4036"/>
                </a:lnTo>
                <a:lnTo>
                  <a:pt x="0" y="4109"/>
                </a:lnTo>
                <a:lnTo>
                  <a:pt x="0" y="4182"/>
                </a:lnTo>
                <a:lnTo>
                  <a:pt x="0" y="4219"/>
                </a:lnTo>
                <a:lnTo>
                  <a:pt x="0" y="4402"/>
                </a:lnTo>
                <a:lnTo>
                  <a:pt x="37" y="4439"/>
                </a:lnTo>
                <a:lnTo>
                  <a:pt x="74" y="4513"/>
                </a:lnTo>
                <a:lnTo>
                  <a:pt x="257" y="4586"/>
                </a:lnTo>
                <a:lnTo>
                  <a:pt x="404" y="4586"/>
                </a:lnTo>
                <a:lnTo>
                  <a:pt x="514" y="4513"/>
                </a:lnTo>
                <a:lnTo>
                  <a:pt x="624" y="4439"/>
                </a:lnTo>
                <a:lnTo>
                  <a:pt x="881" y="4329"/>
                </a:lnTo>
                <a:lnTo>
                  <a:pt x="881" y="4366"/>
                </a:lnTo>
                <a:lnTo>
                  <a:pt x="881" y="4549"/>
                </a:lnTo>
                <a:lnTo>
                  <a:pt x="881" y="4696"/>
                </a:lnTo>
                <a:lnTo>
                  <a:pt x="954" y="5026"/>
                </a:lnTo>
                <a:lnTo>
                  <a:pt x="1211" y="5686"/>
                </a:lnTo>
                <a:lnTo>
                  <a:pt x="1468" y="6493"/>
                </a:lnTo>
                <a:lnTo>
                  <a:pt x="1761" y="7300"/>
                </a:lnTo>
                <a:lnTo>
                  <a:pt x="1798" y="7374"/>
                </a:lnTo>
                <a:lnTo>
                  <a:pt x="1871" y="7447"/>
                </a:lnTo>
                <a:lnTo>
                  <a:pt x="2055" y="7447"/>
                </a:lnTo>
                <a:lnTo>
                  <a:pt x="2128" y="7410"/>
                </a:lnTo>
                <a:lnTo>
                  <a:pt x="2165" y="7337"/>
                </a:lnTo>
                <a:lnTo>
                  <a:pt x="2201" y="7227"/>
                </a:lnTo>
                <a:lnTo>
                  <a:pt x="2201" y="7154"/>
                </a:lnTo>
                <a:lnTo>
                  <a:pt x="1945" y="6383"/>
                </a:lnTo>
                <a:lnTo>
                  <a:pt x="1688" y="5650"/>
                </a:lnTo>
                <a:lnTo>
                  <a:pt x="1468" y="4989"/>
                </a:lnTo>
                <a:lnTo>
                  <a:pt x="1321" y="4696"/>
                </a:lnTo>
                <a:lnTo>
                  <a:pt x="1138" y="4402"/>
                </a:lnTo>
                <a:lnTo>
                  <a:pt x="1211" y="4329"/>
                </a:lnTo>
                <a:lnTo>
                  <a:pt x="1248" y="4329"/>
                </a:lnTo>
                <a:lnTo>
                  <a:pt x="1248" y="4292"/>
                </a:lnTo>
                <a:lnTo>
                  <a:pt x="1211" y="4292"/>
                </a:lnTo>
                <a:lnTo>
                  <a:pt x="1174" y="4256"/>
                </a:lnTo>
                <a:lnTo>
                  <a:pt x="1138" y="4256"/>
                </a:lnTo>
                <a:lnTo>
                  <a:pt x="1504" y="4182"/>
                </a:lnTo>
                <a:lnTo>
                  <a:pt x="1871" y="4109"/>
                </a:lnTo>
                <a:lnTo>
                  <a:pt x="1945" y="4256"/>
                </a:lnTo>
                <a:lnTo>
                  <a:pt x="2055" y="4439"/>
                </a:lnTo>
                <a:lnTo>
                  <a:pt x="2238" y="4879"/>
                </a:lnTo>
                <a:lnTo>
                  <a:pt x="2421" y="5320"/>
                </a:lnTo>
                <a:lnTo>
                  <a:pt x="2495" y="5760"/>
                </a:lnTo>
                <a:lnTo>
                  <a:pt x="2605" y="6200"/>
                </a:lnTo>
                <a:lnTo>
                  <a:pt x="2715" y="6420"/>
                </a:lnTo>
                <a:lnTo>
                  <a:pt x="2788" y="6603"/>
                </a:lnTo>
                <a:lnTo>
                  <a:pt x="2935" y="6787"/>
                </a:lnTo>
                <a:lnTo>
                  <a:pt x="3082" y="6933"/>
                </a:lnTo>
                <a:lnTo>
                  <a:pt x="3228" y="6970"/>
                </a:lnTo>
                <a:lnTo>
                  <a:pt x="3302" y="6933"/>
                </a:lnTo>
                <a:lnTo>
                  <a:pt x="3375" y="6860"/>
                </a:lnTo>
                <a:lnTo>
                  <a:pt x="3375" y="6750"/>
                </a:lnTo>
                <a:lnTo>
                  <a:pt x="3302" y="6530"/>
                </a:lnTo>
                <a:lnTo>
                  <a:pt x="3192" y="6347"/>
                </a:lnTo>
                <a:lnTo>
                  <a:pt x="3082" y="6126"/>
                </a:lnTo>
                <a:lnTo>
                  <a:pt x="3008" y="5943"/>
                </a:lnTo>
                <a:lnTo>
                  <a:pt x="2898" y="5503"/>
                </a:lnTo>
                <a:lnTo>
                  <a:pt x="2788" y="5063"/>
                </a:lnTo>
                <a:lnTo>
                  <a:pt x="2605" y="4549"/>
                </a:lnTo>
                <a:lnTo>
                  <a:pt x="2458" y="4292"/>
                </a:lnTo>
                <a:lnTo>
                  <a:pt x="2311" y="4036"/>
                </a:lnTo>
                <a:lnTo>
                  <a:pt x="2752" y="4036"/>
                </a:lnTo>
                <a:lnTo>
                  <a:pt x="3192" y="4109"/>
                </a:lnTo>
                <a:lnTo>
                  <a:pt x="3192" y="4219"/>
                </a:lnTo>
                <a:lnTo>
                  <a:pt x="3228" y="4366"/>
                </a:lnTo>
                <a:lnTo>
                  <a:pt x="3302" y="4623"/>
                </a:lnTo>
                <a:lnTo>
                  <a:pt x="3522" y="5063"/>
                </a:lnTo>
                <a:lnTo>
                  <a:pt x="3779" y="5833"/>
                </a:lnTo>
                <a:lnTo>
                  <a:pt x="3852" y="5943"/>
                </a:lnTo>
                <a:lnTo>
                  <a:pt x="3889" y="6016"/>
                </a:lnTo>
                <a:lnTo>
                  <a:pt x="3962" y="6090"/>
                </a:lnTo>
                <a:lnTo>
                  <a:pt x="4109" y="6126"/>
                </a:lnTo>
                <a:lnTo>
                  <a:pt x="4146" y="6090"/>
                </a:lnTo>
                <a:lnTo>
                  <a:pt x="4219" y="6053"/>
                </a:lnTo>
                <a:lnTo>
                  <a:pt x="4292" y="5943"/>
                </a:lnTo>
                <a:lnTo>
                  <a:pt x="4292" y="5796"/>
                </a:lnTo>
                <a:lnTo>
                  <a:pt x="4256" y="5686"/>
                </a:lnTo>
                <a:lnTo>
                  <a:pt x="4182" y="5540"/>
                </a:lnTo>
                <a:lnTo>
                  <a:pt x="3852" y="4659"/>
                </a:lnTo>
                <a:lnTo>
                  <a:pt x="3669" y="4292"/>
                </a:lnTo>
                <a:lnTo>
                  <a:pt x="4035" y="4513"/>
                </a:lnTo>
                <a:lnTo>
                  <a:pt x="4182" y="4623"/>
                </a:lnTo>
                <a:lnTo>
                  <a:pt x="4329" y="4769"/>
                </a:lnTo>
                <a:lnTo>
                  <a:pt x="4439" y="4953"/>
                </a:lnTo>
                <a:lnTo>
                  <a:pt x="4512" y="5136"/>
                </a:lnTo>
                <a:lnTo>
                  <a:pt x="4659" y="5540"/>
                </a:lnTo>
                <a:lnTo>
                  <a:pt x="4806" y="6347"/>
                </a:lnTo>
                <a:lnTo>
                  <a:pt x="4842" y="6640"/>
                </a:lnTo>
                <a:lnTo>
                  <a:pt x="4952" y="6933"/>
                </a:lnTo>
                <a:lnTo>
                  <a:pt x="5063" y="7190"/>
                </a:lnTo>
                <a:lnTo>
                  <a:pt x="5209" y="7447"/>
                </a:lnTo>
                <a:lnTo>
                  <a:pt x="5393" y="7704"/>
                </a:lnTo>
                <a:lnTo>
                  <a:pt x="5576" y="7924"/>
                </a:lnTo>
                <a:lnTo>
                  <a:pt x="5759" y="8144"/>
                </a:lnTo>
                <a:lnTo>
                  <a:pt x="5980" y="8327"/>
                </a:lnTo>
                <a:lnTo>
                  <a:pt x="6236" y="8474"/>
                </a:lnTo>
                <a:lnTo>
                  <a:pt x="6493" y="8621"/>
                </a:lnTo>
                <a:lnTo>
                  <a:pt x="6750" y="8694"/>
                </a:lnTo>
                <a:lnTo>
                  <a:pt x="7043" y="8768"/>
                </a:lnTo>
                <a:lnTo>
                  <a:pt x="7300" y="8804"/>
                </a:lnTo>
                <a:lnTo>
                  <a:pt x="7924" y="8804"/>
                </a:lnTo>
                <a:lnTo>
                  <a:pt x="8217" y="8694"/>
                </a:lnTo>
                <a:lnTo>
                  <a:pt x="8511" y="8621"/>
                </a:lnTo>
                <a:lnTo>
                  <a:pt x="8731" y="8474"/>
                </a:lnTo>
                <a:lnTo>
                  <a:pt x="8951" y="8291"/>
                </a:lnTo>
                <a:lnTo>
                  <a:pt x="9171" y="8107"/>
                </a:lnTo>
                <a:lnTo>
                  <a:pt x="9354" y="7887"/>
                </a:lnTo>
                <a:lnTo>
                  <a:pt x="9464" y="7667"/>
                </a:lnTo>
                <a:lnTo>
                  <a:pt x="9611" y="7410"/>
                </a:lnTo>
                <a:lnTo>
                  <a:pt x="9684" y="7117"/>
                </a:lnTo>
                <a:lnTo>
                  <a:pt x="9721" y="6787"/>
                </a:lnTo>
                <a:lnTo>
                  <a:pt x="9758" y="6457"/>
                </a:lnTo>
                <a:lnTo>
                  <a:pt x="9721" y="6090"/>
                </a:lnTo>
                <a:lnTo>
                  <a:pt x="9684" y="5760"/>
                </a:lnTo>
                <a:lnTo>
                  <a:pt x="9538" y="5063"/>
                </a:lnTo>
                <a:lnTo>
                  <a:pt x="9354" y="4366"/>
                </a:lnTo>
                <a:lnTo>
                  <a:pt x="9024" y="2788"/>
                </a:lnTo>
                <a:lnTo>
                  <a:pt x="8951" y="2422"/>
                </a:lnTo>
                <a:lnTo>
                  <a:pt x="8951" y="2238"/>
                </a:lnTo>
                <a:lnTo>
                  <a:pt x="8951" y="2055"/>
                </a:lnTo>
                <a:lnTo>
                  <a:pt x="9024" y="2348"/>
                </a:lnTo>
                <a:lnTo>
                  <a:pt x="9098" y="2568"/>
                </a:lnTo>
                <a:lnTo>
                  <a:pt x="9244" y="2788"/>
                </a:lnTo>
                <a:lnTo>
                  <a:pt x="9391" y="3009"/>
                </a:lnTo>
                <a:lnTo>
                  <a:pt x="9501" y="3082"/>
                </a:lnTo>
                <a:lnTo>
                  <a:pt x="9611" y="3119"/>
                </a:lnTo>
                <a:lnTo>
                  <a:pt x="9684" y="3119"/>
                </a:lnTo>
                <a:lnTo>
                  <a:pt x="9758" y="3082"/>
                </a:lnTo>
                <a:lnTo>
                  <a:pt x="9794" y="3045"/>
                </a:lnTo>
                <a:lnTo>
                  <a:pt x="9831" y="2972"/>
                </a:lnTo>
                <a:lnTo>
                  <a:pt x="9758" y="2788"/>
                </a:lnTo>
                <a:lnTo>
                  <a:pt x="9648" y="2605"/>
                </a:lnTo>
                <a:lnTo>
                  <a:pt x="9464" y="2275"/>
                </a:lnTo>
                <a:lnTo>
                  <a:pt x="9318" y="1908"/>
                </a:lnTo>
                <a:lnTo>
                  <a:pt x="9244" y="1725"/>
                </a:lnTo>
                <a:lnTo>
                  <a:pt x="9134" y="1541"/>
                </a:lnTo>
                <a:lnTo>
                  <a:pt x="9171" y="1505"/>
                </a:lnTo>
                <a:lnTo>
                  <a:pt x="9354" y="1358"/>
                </a:lnTo>
                <a:lnTo>
                  <a:pt x="9538" y="1248"/>
                </a:lnTo>
                <a:lnTo>
                  <a:pt x="9978" y="1101"/>
                </a:lnTo>
                <a:lnTo>
                  <a:pt x="10051" y="1395"/>
                </a:lnTo>
                <a:lnTo>
                  <a:pt x="10125" y="1688"/>
                </a:lnTo>
                <a:lnTo>
                  <a:pt x="10345" y="2238"/>
                </a:lnTo>
                <a:lnTo>
                  <a:pt x="10418" y="2495"/>
                </a:lnTo>
                <a:lnTo>
                  <a:pt x="10491" y="2825"/>
                </a:lnTo>
                <a:lnTo>
                  <a:pt x="10565" y="2972"/>
                </a:lnTo>
                <a:lnTo>
                  <a:pt x="10638" y="3082"/>
                </a:lnTo>
                <a:lnTo>
                  <a:pt x="10748" y="3192"/>
                </a:lnTo>
                <a:lnTo>
                  <a:pt x="10858" y="3229"/>
                </a:lnTo>
                <a:lnTo>
                  <a:pt x="10968" y="3229"/>
                </a:lnTo>
                <a:lnTo>
                  <a:pt x="11042" y="3192"/>
                </a:lnTo>
                <a:lnTo>
                  <a:pt x="11115" y="3119"/>
                </a:lnTo>
                <a:lnTo>
                  <a:pt x="11115" y="3009"/>
                </a:lnTo>
                <a:lnTo>
                  <a:pt x="11115" y="2972"/>
                </a:lnTo>
                <a:lnTo>
                  <a:pt x="11078" y="2899"/>
                </a:lnTo>
                <a:lnTo>
                  <a:pt x="11005" y="2825"/>
                </a:lnTo>
                <a:lnTo>
                  <a:pt x="10932" y="2642"/>
                </a:lnTo>
                <a:lnTo>
                  <a:pt x="10895" y="2458"/>
                </a:lnTo>
                <a:lnTo>
                  <a:pt x="10675" y="1835"/>
                </a:lnTo>
                <a:lnTo>
                  <a:pt x="10528" y="1395"/>
                </a:lnTo>
                <a:lnTo>
                  <a:pt x="10418" y="1174"/>
                </a:lnTo>
                <a:lnTo>
                  <a:pt x="10308" y="991"/>
                </a:lnTo>
                <a:lnTo>
                  <a:pt x="10455" y="918"/>
                </a:lnTo>
                <a:lnTo>
                  <a:pt x="11005" y="734"/>
                </a:lnTo>
                <a:lnTo>
                  <a:pt x="11152" y="1174"/>
                </a:lnTo>
                <a:lnTo>
                  <a:pt x="11298" y="1615"/>
                </a:lnTo>
                <a:lnTo>
                  <a:pt x="11555" y="2348"/>
                </a:lnTo>
                <a:lnTo>
                  <a:pt x="11702" y="2678"/>
                </a:lnTo>
                <a:lnTo>
                  <a:pt x="11775" y="2788"/>
                </a:lnTo>
                <a:lnTo>
                  <a:pt x="11922" y="2899"/>
                </a:lnTo>
                <a:lnTo>
                  <a:pt x="11959" y="2935"/>
                </a:lnTo>
                <a:lnTo>
                  <a:pt x="12032" y="2899"/>
                </a:lnTo>
                <a:lnTo>
                  <a:pt x="12069" y="2899"/>
                </a:lnTo>
                <a:lnTo>
                  <a:pt x="12105" y="2825"/>
                </a:lnTo>
                <a:lnTo>
                  <a:pt x="12142" y="2715"/>
                </a:lnTo>
                <a:lnTo>
                  <a:pt x="12142" y="2568"/>
                </a:lnTo>
                <a:lnTo>
                  <a:pt x="12069" y="2275"/>
                </a:lnTo>
                <a:lnTo>
                  <a:pt x="11812" y="1688"/>
                </a:lnTo>
                <a:lnTo>
                  <a:pt x="11592" y="1101"/>
                </a:lnTo>
                <a:lnTo>
                  <a:pt x="11445" y="698"/>
                </a:lnTo>
                <a:lnTo>
                  <a:pt x="11372" y="588"/>
                </a:lnTo>
                <a:lnTo>
                  <a:pt x="11665" y="441"/>
                </a:lnTo>
                <a:lnTo>
                  <a:pt x="11922" y="294"/>
                </a:lnTo>
                <a:lnTo>
                  <a:pt x="12105" y="147"/>
                </a:lnTo>
                <a:lnTo>
                  <a:pt x="12142" y="111"/>
                </a:lnTo>
                <a:lnTo>
                  <a:pt x="12142" y="74"/>
                </a:lnTo>
                <a:lnTo>
                  <a:pt x="12105" y="37"/>
                </a:lnTo>
                <a:lnTo>
                  <a:pt x="12069" y="1"/>
                </a:lnTo>
                <a:close/>
                <a:moveTo>
                  <a:pt x="4072" y="7080"/>
                </a:moveTo>
                <a:lnTo>
                  <a:pt x="4035" y="7117"/>
                </a:lnTo>
                <a:lnTo>
                  <a:pt x="3999" y="7154"/>
                </a:lnTo>
                <a:lnTo>
                  <a:pt x="3999" y="7337"/>
                </a:lnTo>
                <a:lnTo>
                  <a:pt x="3999" y="7557"/>
                </a:lnTo>
                <a:lnTo>
                  <a:pt x="4072" y="7961"/>
                </a:lnTo>
                <a:lnTo>
                  <a:pt x="4219" y="8327"/>
                </a:lnTo>
                <a:lnTo>
                  <a:pt x="4366" y="8731"/>
                </a:lnTo>
                <a:lnTo>
                  <a:pt x="4439" y="8804"/>
                </a:lnTo>
                <a:lnTo>
                  <a:pt x="4182" y="8988"/>
                </a:lnTo>
                <a:lnTo>
                  <a:pt x="3889" y="9098"/>
                </a:lnTo>
                <a:lnTo>
                  <a:pt x="3852" y="8951"/>
                </a:lnTo>
                <a:lnTo>
                  <a:pt x="3815" y="8804"/>
                </a:lnTo>
                <a:lnTo>
                  <a:pt x="3669" y="8511"/>
                </a:lnTo>
                <a:lnTo>
                  <a:pt x="3522" y="8071"/>
                </a:lnTo>
                <a:lnTo>
                  <a:pt x="3449" y="7887"/>
                </a:lnTo>
                <a:lnTo>
                  <a:pt x="3339" y="7667"/>
                </a:lnTo>
                <a:lnTo>
                  <a:pt x="3228" y="7630"/>
                </a:lnTo>
                <a:lnTo>
                  <a:pt x="3155" y="7630"/>
                </a:lnTo>
                <a:lnTo>
                  <a:pt x="3045" y="7704"/>
                </a:lnTo>
                <a:lnTo>
                  <a:pt x="3045" y="7777"/>
                </a:lnTo>
                <a:lnTo>
                  <a:pt x="3082" y="7997"/>
                </a:lnTo>
                <a:lnTo>
                  <a:pt x="3118" y="8217"/>
                </a:lnTo>
                <a:lnTo>
                  <a:pt x="3265" y="8658"/>
                </a:lnTo>
                <a:lnTo>
                  <a:pt x="3339" y="8951"/>
                </a:lnTo>
                <a:lnTo>
                  <a:pt x="3412" y="9098"/>
                </a:lnTo>
                <a:lnTo>
                  <a:pt x="3485" y="9244"/>
                </a:lnTo>
                <a:lnTo>
                  <a:pt x="2825" y="9428"/>
                </a:lnTo>
                <a:lnTo>
                  <a:pt x="2788" y="9281"/>
                </a:lnTo>
                <a:lnTo>
                  <a:pt x="2642" y="8768"/>
                </a:lnTo>
                <a:lnTo>
                  <a:pt x="2532" y="8547"/>
                </a:lnTo>
                <a:lnTo>
                  <a:pt x="2385" y="8327"/>
                </a:lnTo>
                <a:lnTo>
                  <a:pt x="2385" y="8254"/>
                </a:lnTo>
                <a:lnTo>
                  <a:pt x="2385" y="8217"/>
                </a:lnTo>
                <a:lnTo>
                  <a:pt x="2421" y="8181"/>
                </a:lnTo>
                <a:lnTo>
                  <a:pt x="2421" y="8144"/>
                </a:lnTo>
                <a:lnTo>
                  <a:pt x="2421" y="8107"/>
                </a:lnTo>
                <a:lnTo>
                  <a:pt x="2385" y="8107"/>
                </a:lnTo>
                <a:lnTo>
                  <a:pt x="2275" y="8144"/>
                </a:lnTo>
                <a:lnTo>
                  <a:pt x="2128" y="8144"/>
                </a:lnTo>
                <a:lnTo>
                  <a:pt x="2055" y="8181"/>
                </a:lnTo>
                <a:lnTo>
                  <a:pt x="2018" y="8254"/>
                </a:lnTo>
                <a:lnTo>
                  <a:pt x="1981" y="8327"/>
                </a:lnTo>
                <a:lnTo>
                  <a:pt x="1981" y="8401"/>
                </a:lnTo>
                <a:lnTo>
                  <a:pt x="2165" y="8841"/>
                </a:lnTo>
                <a:lnTo>
                  <a:pt x="2348" y="9318"/>
                </a:lnTo>
                <a:lnTo>
                  <a:pt x="2385" y="9575"/>
                </a:lnTo>
                <a:lnTo>
                  <a:pt x="1945" y="9685"/>
                </a:lnTo>
                <a:lnTo>
                  <a:pt x="1871" y="9721"/>
                </a:lnTo>
                <a:lnTo>
                  <a:pt x="1798" y="9795"/>
                </a:lnTo>
                <a:lnTo>
                  <a:pt x="1798" y="9868"/>
                </a:lnTo>
                <a:lnTo>
                  <a:pt x="1761" y="9941"/>
                </a:lnTo>
                <a:lnTo>
                  <a:pt x="1798" y="10015"/>
                </a:lnTo>
                <a:lnTo>
                  <a:pt x="1835" y="10088"/>
                </a:lnTo>
                <a:lnTo>
                  <a:pt x="1908" y="10161"/>
                </a:lnTo>
                <a:lnTo>
                  <a:pt x="1981" y="10198"/>
                </a:lnTo>
                <a:lnTo>
                  <a:pt x="2275" y="10198"/>
                </a:lnTo>
                <a:lnTo>
                  <a:pt x="2385" y="10125"/>
                </a:lnTo>
                <a:lnTo>
                  <a:pt x="2495" y="10088"/>
                </a:lnTo>
                <a:lnTo>
                  <a:pt x="2532" y="10051"/>
                </a:lnTo>
                <a:lnTo>
                  <a:pt x="2568" y="10088"/>
                </a:lnTo>
                <a:lnTo>
                  <a:pt x="2605" y="10125"/>
                </a:lnTo>
                <a:lnTo>
                  <a:pt x="2678" y="10125"/>
                </a:lnTo>
                <a:lnTo>
                  <a:pt x="2788" y="10088"/>
                </a:lnTo>
                <a:lnTo>
                  <a:pt x="2825" y="9978"/>
                </a:lnTo>
                <a:lnTo>
                  <a:pt x="3265" y="9868"/>
                </a:lnTo>
                <a:lnTo>
                  <a:pt x="3742" y="9721"/>
                </a:lnTo>
                <a:lnTo>
                  <a:pt x="4146" y="9575"/>
                </a:lnTo>
                <a:lnTo>
                  <a:pt x="4549" y="9354"/>
                </a:lnTo>
                <a:lnTo>
                  <a:pt x="4732" y="9208"/>
                </a:lnTo>
                <a:lnTo>
                  <a:pt x="4879" y="9061"/>
                </a:lnTo>
                <a:lnTo>
                  <a:pt x="5026" y="8841"/>
                </a:lnTo>
                <a:lnTo>
                  <a:pt x="5136" y="8621"/>
                </a:lnTo>
                <a:lnTo>
                  <a:pt x="5209" y="8401"/>
                </a:lnTo>
                <a:lnTo>
                  <a:pt x="5173" y="8181"/>
                </a:lnTo>
                <a:lnTo>
                  <a:pt x="5099" y="7997"/>
                </a:lnTo>
                <a:lnTo>
                  <a:pt x="5026" y="7887"/>
                </a:lnTo>
                <a:lnTo>
                  <a:pt x="4952" y="7814"/>
                </a:lnTo>
                <a:lnTo>
                  <a:pt x="4842" y="7814"/>
                </a:lnTo>
                <a:lnTo>
                  <a:pt x="4806" y="7851"/>
                </a:lnTo>
                <a:lnTo>
                  <a:pt x="4806" y="7887"/>
                </a:lnTo>
                <a:lnTo>
                  <a:pt x="4732" y="8327"/>
                </a:lnTo>
                <a:lnTo>
                  <a:pt x="4512" y="7667"/>
                </a:lnTo>
                <a:lnTo>
                  <a:pt x="4366" y="7374"/>
                </a:lnTo>
                <a:lnTo>
                  <a:pt x="4182" y="7117"/>
                </a:lnTo>
                <a:lnTo>
                  <a:pt x="4146" y="708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788" name="Google Shape;788;p16"/>
          <p:cNvSpPr/>
          <p:nvPr/>
        </p:nvSpPr>
        <p:spPr>
          <a:xfrm>
            <a:off x="8963979" y="1338718"/>
            <a:ext cx="180033" cy="373539"/>
          </a:xfrm>
          <a:custGeom>
            <a:avLst/>
            <a:gdLst/>
            <a:ahLst/>
            <a:cxnLst/>
            <a:rect l="l" t="t" r="r" b="b"/>
            <a:pathLst>
              <a:path w="6347" h="13169" extrusionOk="0">
                <a:moveTo>
                  <a:pt x="588" y="330"/>
                </a:moveTo>
                <a:lnTo>
                  <a:pt x="808" y="367"/>
                </a:lnTo>
                <a:lnTo>
                  <a:pt x="1028" y="440"/>
                </a:lnTo>
                <a:lnTo>
                  <a:pt x="1211" y="550"/>
                </a:lnTo>
                <a:lnTo>
                  <a:pt x="1395" y="734"/>
                </a:lnTo>
                <a:lnTo>
                  <a:pt x="1578" y="917"/>
                </a:lnTo>
                <a:lnTo>
                  <a:pt x="1688" y="1101"/>
                </a:lnTo>
                <a:lnTo>
                  <a:pt x="1798" y="1321"/>
                </a:lnTo>
                <a:lnTo>
                  <a:pt x="1908" y="1541"/>
                </a:lnTo>
                <a:lnTo>
                  <a:pt x="1982" y="1761"/>
                </a:lnTo>
                <a:lnTo>
                  <a:pt x="2018" y="2018"/>
                </a:lnTo>
                <a:lnTo>
                  <a:pt x="2018" y="2458"/>
                </a:lnTo>
                <a:lnTo>
                  <a:pt x="2018" y="2495"/>
                </a:lnTo>
                <a:lnTo>
                  <a:pt x="1982" y="2421"/>
                </a:lnTo>
                <a:lnTo>
                  <a:pt x="1762" y="1944"/>
                </a:lnTo>
                <a:lnTo>
                  <a:pt x="1615" y="1724"/>
                </a:lnTo>
                <a:lnTo>
                  <a:pt x="1432" y="1504"/>
                </a:lnTo>
                <a:lnTo>
                  <a:pt x="1395" y="1467"/>
                </a:lnTo>
                <a:lnTo>
                  <a:pt x="1322" y="1467"/>
                </a:lnTo>
                <a:lnTo>
                  <a:pt x="1285" y="1504"/>
                </a:lnTo>
                <a:lnTo>
                  <a:pt x="1285" y="1578"/>
                </a:lnTo>
                <a:lnTo>
                  <a:pt x="1322" y="1834"/>
                </a:lnTo>
                <a:lnTo>
                  <a:pt x="1395" y="2128"/>
                </a:lnTo>
                <a:lnTo>
                  <a:pt x="1615" y="2641"/>
                </a:lnTo>
                <a:lnTo>
                  <a:pt x="1725" y="2935"/>
                </a:lnTo>
                <a:lnTo>
                  <a:pt x="1615" y="2861"/>
                </a:lnTo>
                <a:lnTo>
                  <a:pt x="1468" y="2715"/>
                </a:lnTo>
                <a:lnTo>
                  <a:pt x="1248" y="2348"/>
                </a:lnTo>
                <a:lnTo>
                  <a:pt x="1065" y="1981"/>
                </a:lnTo>
                <a:lnTo>
                  <a:pt x="955" y="1724"/>
                </a:lnTo>
                <a:lnTo>
                  <a:pt x="845" y="1394"/>
                </a:lnTo>
                <a:lnTo>
                  <a:pt x="735" y="1027"/>
                </a:lnTo>
                <a:lnTo>
                  <a:pt x="661" y="697"/>
                </a:lnTo>
                <a:lnTo>
                  <a:pt x="588" y="330"/>
                </a:lnTo>
                <a:close/>
                <a:moveTo>
                  <a:pt x="3706" y="2825"/>
                </a:moveTo>
                <a:lnTo>
                  <a:pt x="3926" y="2861"/>
                </a:lnTo>
                <a:lnTo>
                  <a:pt x="4109" y="2935"/>
                </a:lnTo>
                <a:lnTo>
                  <a:pt x="4733" y="3118"/>
                </a:lnTo>
                <a:lnTo>
                  <a:pt x="4990" y="3228"/>
                </a:lnTo>
                <a:lnTo>
                  <a:pt x="5283" y="3375"/>
                </a:lnTo>
                <a:lnTo>
                  <a:pt x="5503" y="3522"/>
                </a:lnTo>
                <a:lnTo>
                  <a:pt x="5687" y="3668"/>
                </a:lnTo>
                <a:lnTo>
                  <a:pt x="5687" y="3668"/>
                </a:lnTo>
                <a:lnTo>
                  <a:pt x="5540" y="3632"/>
                </a:lnTo>
                <a:lnTo>
                  <a:pt x="5467" y="3632"/>
                </a:lnTo>
                <a:lnTo>
                  <a:pt x="5393" y="3705"/>
                </a:lnTo>
                <a:lnTo>
                  <a:pt x="5356" y="3778"/>
                </a:lnTo>
                <a:lnTo>
                  <a:pt x="5393" y="3888"/>
                </a:lnTo>
                <a:lnTo>
                  <a:pt x="5026" y="4035"/>
                </a:lnTo>
                <a:lnTo>
                  <a:pt x="4660" y="4109"/>
                </a:lnTo>
                <a:lnTo>
                  <a:pt x="4293" y="4182"/>
                </a:lnTo>
                <a:lnTo>
                  <a:pt x="3889" y="4182"/>
                </a:lnTo>
                <a:lnTo>
                  <a:pt x="3449" y="4109"/>
                </a:lnTo>
                <a:lnTo>
                  <a:pt x="3046" y="3999"/>
                </a:lnTo>
                <a:lnTo>
                  <a:pt x="2862" y="3925"/>
                </a:lnTo>
                <a:lnTo>
                  <a:pt x="2642" y="3815"/>
                </a:lnTo>
                <a:lnTo>
                  <a:pt x="2459" y="3668"/>
                </a:lnTo>
                <a:lnTo>
                  <a:pt x="2349" y="3595"/>
                </a:lnTo>
                <a:lnTo>
                  <a:pt x="2312" y="3522"/>
                </a:lnTo>
                <a:lnTo>
                  <a:pt x="2532" y="3668"/>
                </a:lnTo>
                <a:lnTo>
                  <a:pt x="2789" y="3815"/>
                </a:lnTo>
                <a:lnTo>
                  <a:pt x="3046" y="3888"/>
                </a:lnTo>
                <a:lnTo>
                  <a:pt x="3339" y="3999"/>
                </a:lnTo>
                <a:lnTo>
                  <a:pt x="3596" y="4035"/>
                </a:lnTo>
                <a:lnTo>
                  <a:pt x="3889" y="4109"/>
                </a:lnTo>
                <a:lnTo>
                  <a:pt x="4073" y="4109"/>
                </a:lnTo>
                <a:lnTo>
                  <a:pt x="4183" y="4072"/>
                </a:lnTo>
                <a:lnTo>
                  <a:pt x="4329" y="4035"/>
                </a:lnTo>
                <a:lnTo>
                  <a:pt x="4439" y="3962"/>
                </a:lnTo>
                <a:lnTo>
                  <a:pt x="4476" y="3888"/>
                </a:lnTo>
                <a:lnTo>
                  <a:pt x="4439" y="3778"/>
                </a:lnTo>
                <a:lnTo>
                  <a:pt x="4329" y="3705"/>
                </a:lnTo>
                <a:lnTo>
                  <a:pt x="4219" y="3632"/>
                </a:lnTo>
                <a:lnTo>
                  <a:pt x="3963" y="3595"/>
                </a:lnTo>
                <a:lnTo>
                  <a:pt x="3706" y="3558"/>
                </a:lnTo>
                <a:lnTo>
                  <a:pt x="3449" y="3522"/>
                </a:lnTo>
                <a:lnTo>
                  <a:pt x="2715" y="3338"/>
                </a:lnTo>
                <a:lnTo>
                  <a:pt x="2862" y="3228"/>
                </a:lnTo>
                <a:lnTo>
                  <a:pt x="3082" y="3081"/>
                </a:lnTo>
                <a:lnTo>
                  <a:pt x="3302" y="2935"/>
                </a:lnTo>
                <a:lnTo>
                  <a:pt x="3486" y="2861"/>
                </a:lnTo>
                <a:lnTo>
                  <a:pt x="3706" y="2825"/>
                </a:lnTo>
                <a:close/>
                <a:moveTo>
                  <a:pt x="1285" y="5686"/>
                </a:moveTo>
                <a:lnTo>
                  <a:pt x="1725" y="5723"/>
                </a:lnTo>
                <a:lnTo>
                  <a:pt x="1762" y="5723"/>
                </a:lnTo>
                <a:lnTo>
                  <a:pt x="1835" y="5869"/>
                </a:lnTo>
                <a:lnTo>
                  <a:pt x="1908" y="5943"/>
                </a:lnTo>
                <a:lnTo>
                  <a:pt x="2018" y="5943"/>
                </a:lnTo>
                <a:lnTo>
                  <a:pt x="2129" y="5869"/>
                </a:lnTo>
                <a:lnTo>
                  <a:pt x="2165" y="5759"/>
                </a:lnTo>
                <a:lnTo>
                  <a:pt x="2642" y="5796"/>
                </a:lnTo>
                <a:lnTo>
                  <a:pt x="3082" y="5796"/>
                </a:lnTo>
                <a:lnTo>
                  <a:pt x="3339" y="5833"/>
                </a:lnTo>
                <a:lnTo>
                  <a:pt x="3522" y="5869"/>
                </a:lnTo>
                <a:lnTo>
                  <a:pt x="3522" y="6016"/>
                </a:lnTo>
                <a:lnTo>
                  <a:pt x="3376" y="5979"/>
                </a:lnTo>
                <a:lnTo>
                  <a:pt x="3266" y="6016"/>
                </a:lnTo>
                <a:lnTo>
                  <a:pt x="3119" y="6089"/>
                </a:lnTo>
                <a:lnTo>
                  <a:pt x="3082" y="6163"/>
                </a:lnTo>
                <a:lnTo>
                  <a:pt x="3082" y="6236"/>
                </a:lnTo>
                <a:lnTo>
                  <a:pt x="2752" y="6236"/>
                </a:lnTo>
                <a:lnTo>
                  <a:pt x="1322" y="6163"/>
                </a:lnTo>
                <a:lnTo>
                  <a:pt x="808" y="6089"/>
                </a:lnTo>
                <a:lnTo>
                  <a:pt x="515" y="6053"/>
                </a:lnTo>
                <a:lnTo>
                  <a:pt x="258" y="6089"/>
                </a:lnTo>
                <a:lnTo>
                  <a:pt x="368" y="5943"/>
                </a:lnTo>
                <a:lnTo>
                  <a:pt x="515" y="5833"/>
                </a:lnTo>
                <a:lnTo>
                  <a:pt x="661" y="5723"/>
                </a:lnTo>
                <a:lnTo>
                  <a:pt x="808" y="5686"/>
                </a:lnTo>
                <a:close/>
                <a:moveTo>
                  <a:pt x="2239" y="6676"/>
                </a:moveTo>
                <a:lnTo>
                  <a:pt x="3009" y="6713"/>
                </a:lnTo>
                <a:lnTo>
                  <a:pt x="3156" y="6750"/>
                </a:lnTo>
                <a:lnTo>
                  <a:pt x="3156" y="7997"/>
                </a:lnTo>
                <a:lnTo>
                  <a:pt x="3119" y="9244"/>
                </a:lnTo>
                <a:lnTo>
                  <a:pt x="2422" y="9354"/>
                </a:lnTo>
                <a:lnTo>
                  <a:pt x="2422" y="8951"/>
                </a:lnTo>
                <a:lnTo>
                  <a:pt x="2312" y="7630"/>
                </a:lnTo>
                <a:lnTo>
                  <a:pt x="2275" y="6933"/>
                </a:lnTo>
                <a:lnTo>
                  <a:pt x="2239" y="6676"/>
                </a:lnTo>
                <a:close/>
                <a:moveTo>
                  <a:pt x="1065" y="6566"/>
                </a:moveTo>
                <a:lnTo>
                  <a:pt x="1872" y="6676"/>
                </a:lnTo>
                <a:lnTo>
                  <a:pt x="1835" y="6786"/>
                </a:lnTo>
                <a:lnTo>
                  <a:pt x="1835" y="6933"/>
                </a:lnTo>
                <a:lnTo>
                  <a:pt x="1872" y="7226"/>
                </a:lnTo>
                <a:lnTo>
                  <a:pt x="1945" y="8804"/>
                </a:lnTo>
                <a:lnTo>
                  <a:pt x="1982" y="9391"/>
                </a:lnTo>
                <a:lnTo>
                  <a:pt x="1542" y="9391"/>
                </a:lnTo>
                <a:lnTo>
                  <a:pt x="1101" y="9427"/>
                </a:lnTo>
                <a:lnTo>
                  <a:pt x="1028" y="8254"/>
                </a:lnTo>
                <a:lnTo>
                  <a:pt x="955" y="7410"/>
                </a:lnTo>
                <a:lnTo>
                  <a:pt x="918" y="6970"/>
                </a:lnTo>
                <a:lnTo>
                  <a:pt x="808" y="6566"/>
                </a:lnTo>
                <a:close/>
                <a:moveTo>
                  <a:pt x="3082" y="9721"/>
                </a:moveTo>
                <a:lnTo>
                  <a:pt x="3009" y="10454"/>
                </a:lnTo>
                <a:lnTo>
                  <a:pt x="2972" y="10454"/>
                </a:lnTo>
                <a:lnTo>
                  <a:pt x="2862" y="10418"/>
                </a:lnTo>
                <a:lnTo>
                  <a:pt x="2752" y="10418"/>
                </a:lnTo>
                <a:lnTo>
                  <a:pt x="2605" y="10454"/>
                </a:lnTo>
                <a:lnTo>
                  <a:pt x="2495" y="10528"/>
                </a:lnTo>
                <a:lnTo>
                  <a:pt x="2495" y="10418"/>
                </a:lnTo>
                <a:lnTo>
                  <a:pt x="2459" y="9831"/>
                </a:lnTo>
                <a:lnTo>
                  <a:pt x="2789" y="9794"/>
                </a:lnTo>
                <a:lnTo>
                  <a:pt x="3082" y="9721"/>
                </a:lnTo>
                <a:close/>
                <a:moveTo>
                  <a:pt x="1138" y="9758"/>
                </a:moveTo>
                <a:lnTo>
                  <a:pt x="1358" y="9831"/>
                </a:lnTo>
                <a:lnTo>
                  <a:pt x="1542" y="9831"/>
                </a:lnTo>
                <a:lnTo>
                  <a:pt x="1982" y="9868"/>
                </a:lnTo>
                <a:lnTo>
                  <a:pt x="2018" y="10088"/>
                </a:lnTo>
                <a:lnTo>
                  <a:pt x="1982" y="10124"/>
                </a:lnTo>
                <a:lnTo>
                  <a:pt x="1688" y="10088"/>
                </a:lnTo>
                <a:lnTo>
                  <a:pt x="1615" y="10124"/>
                </a:lnTo>
                <a:lnTo>
                  <a:pt x="1542" y="10161"/>
                </a:lnTo>
                <a:lnTo>
                  <a:pt x="1542" y="10234"/>
                </a:lnTo>
                <a:lnTo>
                  <a:pt x="1578" y="10308"/>
                </a:lnTo>
                <a:lnTo>
                  <a:pt x="1725" y="10454"/>
                </a:lnTo>
                <a:lnTo>
                  <a:pt x="1945" y="10491"/>
                </a:lnTo>
                <a:lnTo>
                  <a:pt x="2018" y="10491"/>
                </a:lnTo>
                <a:lnTo>
                  <a:pt x="2018" y="10748"/>
                </a:lnTo>
                <a:lnTo>
                  <a:pt x="1798" y="10785"/>
                </a:lnTo>
                <a:lnTo>
                  <a:pt x="1798" y="10748"/>
                </a:lnTo>
                <a:lnTo>
                  <a:pt x="1762" y="10748"/>
                </a:lnTo>
                <a:lnTo>
                  <a:pt x="1688" y="10785"/>
                </a:lnTo>
                <a:lnTo>
                  <a:pt x="1615" y="10821"/>
                </a:lnTo>
                <a:lnTo>
                  <a:pt x="1542" y="10895"/>
                </a:lnTo>
                <a:lnTo>
                  <a:pt x="1505" y="11005"/>
                </a:lnTo>
                <a:lnTo>
                  <a:pt x="1542" y="11078"/>
                </a:lnTo>
                <a:lnTo>
                  <a:pt x="1652" y="11151"/>
                </a:lnTo>
                <a:lnTo>
                  <a:pt x="2055" y="11151"/>
                </a:lnTo>
                <a:lnTo>
                  <a:pt x="2129" y="11408"/>
                </a:lnTo>
                <a:lnTo>
                  <a:pt x="2239" y="11592"/>
                </a:lnTo>
                <a:lnTo>
                  <a:pt x="2275" y="11628"/>
                </a:lnTo>
                <a:lnTo>
                  <a:pt x="2349" y="11628"/>
                </a:lnTo>
                <a:lnTo>
                  <a:pt x="2422" y="11592"/>
                </a:lnTo>
                <a:lnTo>
                  <a:pt x="2459" y="11555"/>
                </a:lnTo>
                <a:lnTo>
                  <a:pt x="2532" y="11371"/>
                </a:lnTo>
                <a:lnTo>
                  <a:pt x="2569" y="11188"/>
                </a:lnTo>
                <a:lnTo>
                  <a:pt x="2569" y="11005"/>
                </a:lnTo>
                <a:lnTo>
                  <a:pt x="2532" y="10785"/>
                </a:lnTo>
                <a:lnTo>
                  <a:pt x="2679" y="10821"/>
                </a:lnTo>
                <a:lnTo>
                  <a:pt x="3009" y="10821"/>
                </a:lnTo>
                <a:lnTo>
                  <a:pt x="2936" y="11408"/>
                </a:lnTo>
                <a:lnTo>
                  <a:pt x="2862" y="11812"/>
                </a:lnTo>
                <a:lnTo>
                  <a:pt x="2825" y="11995"/>
                </a:lnTo>
                <a:lnTo>
                  <a:pt x="2752" y="12178"/>
                </a:lnTo>
                <a:lnTo>
                  <a:pt x="2642" y="12362"/>
                </a:lnTo>
                <a:lnTo>
                  <a:pt x="2532" y="12472"/>
                </a:lnTo>
                <a:lnTo>
                  <a:pt x="2349" y="12582"/>
                </a:lnTo>
                <a:lnTo>
                  <a:pt x="2129" y="12619"/>
                </a:lnTo>
                <a:lnTo>
                  <a:pt x="1945" y="12619"/>
                </a:lnTo>
                <a:lnTo>
                  <a:pt x="1798" y="12582"/>
                </a:lnTo>
                <a:lnTo>
                  <a:pt x="1652" y="12472"/>
                </a:lnTo>
                <a:lnTo>
                  <a:pt x="1505" y="12362"/>
                </a:lnTo>
                <a:lnTo>
                  <a:pt x="1432" y="12215"/>
                </a:lnTo>
                <a:lnTo>
                  <a:pt x="1322" y="12068"/>
                </a:lnTo>
                <a:lnTo>
                  <a:pt x="1211" y="11738"/>
                </a:lnTo>
                <a:lnTo>
                  <a:pt x="1138" y="11335"/>
                </a:lnTo>
                <a:lnTo>
                  <a:pt x="1138" y="10858"/>
                </a:lnTo>
                <a:lnTo>
                  <a:pt x="1138" y="10014"/>
                </a:lnTo>
                <a:lnTo>
                  <a:pt x="1138" y="9758"/>
                </a:lnTo>
                <a:close/>
                <a:moveTo>
                  <a:pt x="625" y="0"/>
                </a:moveTo>
                <a:lnTo>
                  <a:pt x="478" y="37"/>
                </a:lnTo>
                <a:lnTo>
                  <a:pt x="331" y="110"/>
                </a:lnTo>
                <a:lnTo>
                  <a:pt x="294" y="184"/>
                </a:lnTo>
                <a:lnTo>
                  <a:pt x="294" y="220"/>
                </a:lnTo>
                <a:lnTo>
                  <a:pt x="294" y="294"/>
                </a:lnTo>
                <a:lnTo>
                  <a:pt x="331" y="330"/>
                </a:lnTo>
                <a:lnTo>
                  <a:pt x="294" y="587"/>
                </a:lnTo>
                <a:lnTo>
                  <a:pt x="294" y="844"/>
                </a:lnTo>
                <a:lnTo>
                  <a:pt x="331" y="1101"/>
                </a:lnTo>
                <a:lnTo>
                  <a:pt x="368" y="1321"/>
                </a:lnTo>
                <a:lnTo>
                  <a:pt x="551" y="1834"/>
                </a:lnTo>
                <a:lnTo>
                  <a:pt x="735" y="2274"/>
                </a:lnTo>
                <a:lnTo>
                  <a:pt x="918" y="2641"/>
                </a:lnTo>
                <a:lnTo>
                  <a:pt x="1175" y="3008"/>
                </a:lnTo>
                <a:lnTo>
                  <a:pt x="1322" y="3155"/>
                </a:lnTo>
                <a:lnTo>
                  <a:pt x="1505" y="3265"/>
                </a:lnTo>
                <a:lnTo>
                  <a:pt x="1652" y="3375"/>
                </a:lnTo>
                <a:lnTo>
                  <a:pt x="1872" y="3375"/>
                </a:lnTo>
                <a:lnTo>
                  <a:pt x="1798" y="3815"/>
                </a:lnTo>
                <a:lnTo>
                  <a:pt x="1725" y="4365"/>
                </a:lnTo>
                <a:lnTo>
                  <a:pt x="1725" y="4659"/>
                </a:lnTo>
                <a:lnTo>
                  <a:pt x="1762" y="4806"/>
                </a:lnTo>
                <a:lnTo>
                  <a:pt x="1798" y="4916"/>
                </a:lnTo>
                <a:lnTo>
                  <a:pt x="1762" y="5319"/>
                </a:lnTo>
                <a:lnTo>
                  <a:pt x="1615" y="5319"/>
                </a:lnTo>
                <a:lnTo>
                  <a:pt x="1138" y="5282"/>
                </a:lnTo>
                <a:lnTo>
                  <a:pt x="918" y="5246"/>
                </a:lnTo>
                <a:lnTo>
                  <a:pt x="698" y="5282"/>
                </a:lnTo>
                <a:lnTo>
                  <a:pt x="404" y="5392"/>
                </a:lnTo>
                <a:lnTo>
                  <a:pt x="294" y="5466"/>
                </a:lnTo>
                <a:lnTo>
                  <a:pt x="184" y="5576"/>
                </a:lnTo>
                <a:lnTo>
                  <a:pt x="111" y="5686"/>
                </a:lnTo>
                <a:lnTo>
                  <a:pt x="74" y="5796"/>
                </a:lnTo>
                <a:lnTo>
                  <a:pt x="38" y="5943"/>
                </a:lnTo>
                <a:lnTo>
                  <a:pt x="1" y="6089"/>
                </a:lnTo>
                <a:lnTo>
                  <a:pt x="38" y="6163"/>
                </a:lnTo>
                <a:lnTo>
                  <a:pt x="111" y="6199"/>
                </a:lnTo>
                <a:lnTo>
                  <a:pt x="38" y="6273"/>
                </a:lnTo>
                <a:lnTo>
                  <a:pt x="38" y="6346"/>
                </a:lnTo>
                <a:lnTo>
                  <a:pt x="38" y="6456"/>
                </a:lnTo>
                <a:lnTo>
                  <a:pt x="111" y="6530"/>
                </a:lnTo>
                <a:lnTo>
                  <a:pt x="184" y="6566"/>
                </a:lnTo>
                <a:lnTo>
                  <a:pt x="294" y="6566"/>
                </a:lnTo>
                <a:lnTo>
                  <a:pt x="368" y="6493"/>
                </a:lnTo>
                <a:lnTo>
                  <a:pt x="441" y="6493"/>
                </a:lnTo>
                <a:lnTo>
                  <a:pt x="441" y="6530"/>
                </a:lnTo>
                <a:lnTo>
                  <a:pt x="441" y="6786"/>
                </a:lnTo>
                <a:lnTo>
                  <a:pt x="441" y="7080"/>
                </a:lnTo>
                <a:lnTo>
                  <a:pt x="515" y="7593"/>
                </a:lnTo>
                <a:lnTo>
                  <a:pt x="588" y="8657"/>
                </a:lnTo>
                <a:lnTo>
                  <a:pt x="625" y="9721"/>
                </a:lnTo>
                <a:lnTo>
                  <a:pt x="625" y="10785"/>
                </a:lnTo>
                <a:lnTo>
                  <a:pt x="661" y="11225"/>
                </a:lnTo>
                <a:lnTo>
                  <a:pt x="698" y="11665"/>
                </a:lnTo>
                <a:lnTo>
                  <a:pt x="808" y="12105"/>
                </a:lnTo>
                <a:lnTo>
                  <a:pt x="881" y="12289"/>
                </a:lnTo>
                <a:lnTo>
                  <a:pt x="991" y="12509"/>
                </a:lnTo>
                <a:lnTo>
                  <a:pt x="1065" y="12655"/>
                </a:lnTo>
                <a:lnTo>
                  <a:pt x="1175" y="12765"/>
                </a:lnTo>
                <a:lnTo>
                  <a:pt x="1322" y="12912"/>
                </a:lnTo>
                <a:lnTo>
                  <a:pt x="1468" y="12985"/>
                </a:lnTo>
                <a:lnTo>
                  <a:pt x="1615" y="13059"/>
                </a:lnTo>
                <a:lnTo>
                  <a:pt x="1798" y="13096"/>
                </a:lnTo>
                <a:lnTo>
                  <a:pt x="1945" y="13132"/>
                </a:lnTo>
                <a:lnTo>
                  <a:pt x="2129" y="13169"/>
                </a:lnTo>
                <a:lnTo>
                  <a:pt x="2349" y="13132"/>
                </a:lnTo>
                <a:lnTo>
                  <a:pt x="2569" y="13096"/>
                </a:lnTo>
                <a:lnTo>
                  <a:pt x="2752" y="12985"/>
                </a:lnTo>
                <a:lnTo>
                  <a:pt x="2899" y="12875"/>
                </a:lnTo>
                <a:lnTo>
                  <a:pt x="3009" y="12765"/>
                </a:lnTo>
                <a:lnTo>
                  <a:pt x="3119" y="12582"/>
                </a:lnTo>
                <a:lnTo>
                  <a:pt x="3302" y="12215"/>
                </a:lnTo>
                <a:lnTo>
                  <a:pt x="3412" y="11812"/>
                </a:lnTo>
                <a:lnTo>
                  <a:pt x="3449" y="11408"/>
                </a:lnTo>
                <a:lnTo>
                  <a:pt x="3522" y="10601"/>
                </a:lnTo>
                <a:lnTo>
                  <a:pt x="3632" y="9647"/>
                </a:lnTo>
                <a:lnTo>
                  <a:pt x="3669" y="8657"/>
                </a:lnTo>
                <a:lnTo>
                  <a:pt x="3669" y="7667"/>
                </a:lnTo>
                <a:lnTo>
                  <a:pt x="3669" y="6676"/>
                </a:lnTo>
                <a:lnTo>
                  <a:pt x="3743" y="6603"/>
                </a:lnTo>
                <a:lnTo>
                  <a:pt x="3779" y="6530"/>
                </a:lnTo>
                <a:lnTo>
                  <a:pt x="3779" y="6456"/>
                </a:lnTo>
                <a:lnTo>
                  <a:pt x="3889" y="6273"/>
                </a:lnTo>
                <a:lnTo>
                  <a:pt x="3963" y="6053"/>
                </a:lnTo>
                <a:lnTo>
                  <a:pt x="3999" y="5833"/>
                </a:lnTo>
                <a:lnTo>
                  <a:pt x="3963" y="5723"/>
                </a:lnTo>
                <a:lnTo>
                  <a:pt x="3926" y="5612"/>
                </a:lnTo>
                <a:lnTo>
                  <a:pt x="3816" y="5502"/>
                </a:lnTo>
                <a:lnTo>
                  <a:pt x="3669" y="5429"/>
                </a:lnTo>
                <a:lnTo>
                  <a:pt x="3486" y="5392"/>
                </a:lnTo>
                <a:lnTo>
                  <a:pt x="3266" y="5356"/>
                </a:lnTo>
                <a:lnTo>
                  <a:pt x="2532" y="5356"/>
                </a:lnTo>
                <a:lnTo>
                  <a:pt x="2165" y="5319"/>
                </a:lnTo>
                <a:lnTo>
                  <a:pt x="2092" y="4806"/>
                </a:lnTo>
                <a:lnTo>
                  <a:pt x="2165" y="4585"/>
                </a:lnTo>
                <a:lnTo>
                  <a:pt x="2165" y="4365"/>
                </a:lnTo>
                <a:lnTo>
                  <a:pt x="2202" y="3962"/>
                </a:lnTo>
                <a:lnTo>
                  <a:pt x="2459" y="4145"/>
                </a:lnTo>
                <a:lnTo>
                  <a:pt x="2715" y="4292"/>
                </a:lnTo>
                <a:lnTo>
                  <a:pt x="2972" y="4402"/>
                </a:lnTo>
                <a:lnTo>
                  <a:pt x="3266" y="4475"/>
                </a:lnTo>
                <a:lnTo>
                  <a:pt x="3522" y="4549"/>
                </a:lnTo>
                <a:lnTo>
                  <a:pt x="3816" y="4585"/>
                </a:lnTo>
                <a:lnTo>
                  <a:pt x="4403" y="4585"/>
                </a:lnTo>
                <a:lnTo>
                  <a:pt x="4660" y="4549"/>
                </a:lnTo>
                <a:lnTo>
                  <a:pt x="4953" y="4475"/>
                </a:lnTo>
                <a:lnTo>
                  <a:pt x="5210" y="4402"/>
                </a:lnTo>
                <a:lnTo>
                  <a:pt x="5503" y="4292"/>
                </a:lnTo>
                <a:lnTo>
                  <a:pt x="5760" y="4182"/>
                </a:lnTo>
                <a:lnTo>
                  <a:pt x="5833" y="4109"/>
                </a:lnTo>
                <a:lnTo>
                  <a:pt x="5833" y="3999"/>
                </a:lnTo>
                <a:lnTo>
                  <a:pt x="5833" y="3888"/>
                </a:lnTo>
                <a:lnTo>
                  <a:pt x="5797" y="3778"/>
                </a:lnTo>
                <a:lnTo>
                  <a:pt x="5797" y="3778"/>
                </a:lnTo>
                <a:lnTo>
                  <a:pt x="5833" y="3815"/>
                </a:lnTo>
                <a:lnTo>
                  <a:pt x="5980" y="3962"/>
                </a:lnTo>
                <a:lnTo>
                  <a:pt x="6053" y="3999"/>
                </a:lnTo>
                <a:lnTo>
                  <a:pt x="6200" y="4035"/>
                </a:lnTo>
                <a:lnTo>
                  <a:pt x="6237" y="4035"/>
                </a:lnTo>
                <a:lnTo>
                  <a:pt x="6274" y="3999"/>
                </a:lnTo>
                <a:lnTo>
                  <a:pt x="6347" y="3888"/>
                </a:lnTo>
                <a:lnTo>
                  <a:pt x="6310" y="3742"/>
                </a:lnTo>
                <a:lnTo>
                  <a:pt x="6274" y="3632"/>
                </a:lnTo>
                <a:lnTo>
                  <a:pt x="6200" y="3522"/>
                </a:lnTo>
                <a:lnTo>
                  <a:pt x="6090" y="3375"/>
                </a:lnTo>
                <a:lnTo>
                  <a:pt x="5833" y="3192"/>
                </a:lnTo>
                <a:lnTo>
                  <a:pt x="5613" y="3045"/>
                </a:lnTo>
                <a:lnTo>
                  <a:pt x="5283" y="2861"/>
                </a:lnTo>
                <a:lnTo>
                  <a:pt x="4953" y="2715"/>
                </a:lnTo>
                <a:lnTo>
                  <a:pt x="4256" y="2495"/>
                </a:lnTo>
                <a:lnTo>
                  <a:pt x="3926" y="2421"/>
                </a:lnTo>
                <a:lnTo>
                  <a:pt x="3596" y="2385"/>
                </a:lnTo>
                <a:lnTo>
                  <a:pt x="3302" y="2458"/>
                </a:lnTo>
                <a:lnTo>
                  <a:pt x="2972" y="2605"/>
                </a:lnTo>
                <a:lnTo>
                  <a:pt x="2679" y="2788"/>
                </a:lnTo>
                <a:lnTo>
                  <a:pt x="2349" y="3081"/>
                </a:lnTo>
                <a:lnTo>
                  <a:pt x="2349" y="3045"/>
                </a:lnTo>
                <a:lnTo>
                  <a:pt x="2385" y="2788"/>
                </a:lnTo>
                <a:lnTo>
                  <a:pt x="2459" y="2568"/>
                </a:lnTo>
                <a:lnTo>
                  <a:pt x="2495" y="2458"/>
                </a:lnTo>
                <a:lnTo>
                  <a:pt x="2495" y="2311"/>
                </a:lnTo>
                <a:lnTo>
                  <a:pt x="2495" y="2201"/>
                </a:lnTo>
                <a:lnTo>
                  <a:pt x="2422" y="2128"/>
                </a:lnTo>
                <a:lnTo>
                  <a:pt x="2385" y="1871"/>
                </a:lnTo>
                <a:lnTo>
                  <a:pt x="2312" y="1614"/>
                </a:lnTo>
                <a:lnTo>
                  <a:pt x="2129" y="1137"/>
                </a:lnTo>
                <a:lnTo>
                  <a:pt x="2018" y="917"/>
                </a:lnTo>
                <a:lnTo>
                  <a:pt x="1835" y="661"/>
                </a:lnTo>
                <a:lnTo>
                  <a:pt x="1652" y="440"/>
                </a:lnTo>
                <a:lnTo>
                  <a:pt x="1395" y="220"/>
                </a:lnTo>
                <a:lnTo>
                  <a:pt x="1138" y="74"/>
                </a:lnTo>
                <a:lnTo>
                  <a:pt x="881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789" name="Google Shape;789;p16"/>
          <p:cNvSpPr/>
          <p:nvPr/>
        </p:nvSpPr>
        <p:spPr>
          <a:xfrm rot="-2426120">
            <a:off x="7110132" y="4877011"/>
            <a:ext cx="279910" cy="357971"/>
          </a:xfrm>
          <a:custGeom>
            <a:avLst/>
            <a:gdLst/>
            <a:ahLst/>
            <a:cxnLst/>
            <a:rect l="l" t="t" r="r" b="b"/>
            <a:pathLst>
              <a:path w="9868" h="12620" extrusionOk="0">
                <a:moveTo>
                  <a:pt x="4182" y="661"/>
                </a:moveTo>
                <a:lnTo>
                  <a:pt x="4182" y="918"/>
                </a:lnTo>
                <a:lnTo>
                  <a:pt x="4182" y="1431"/>
                </a:lnTo>
                <a:lnTo>
                  <a:pt x="4145" y="2202"/>
                </a:lnTo>
                <a:lnTo>
                  <a:pt x="3925" y="2165"/>
                </a:lnTo>
                <a:lnTo>
                  <a:pt x="3962" y="2018"/>
                </a:lnTo>
                <a:lnTo>
                  <a:pt x="3962" y="1835"/>
                </a:lnTo>
                <a:lnTo>
                  <a:pt x="3889" y="1468"/>
                </a:lnTo>
                <a:lnTo>
                  <a:pt x="3852" y="1101"/>
                </a:lnTo>
                <a:lnTo>
                  <a:pt x="3889" y="918"/>
                </a:lnTo>
                <a:lnTo>
                  <a:pt x="3962" y="771"/>
                </a:lnTo>
                <a:lnTo>
                  <a:pt x="3999" y="698"/>
                </a:lnTo>
                <a:lnTo>
                  <a:pt x="4072" y="661"/>
                </a:lnTo>
                <a:close/>
                <a:moveTo>
                  <a:pt x="1541" y="404"/>
                </a:moveTo>
                <a:lnTo>
                  <a:pt x="1578" y="441"/>
                </a:lnTo>
                <a:lnTo>
                  <a:pt x="1614" y="514"/>
                </a:lnTo>
                <a:lnTo>
                  <a:pt x="1614" y="1138"/>
                </a:lnTo>
                <a:lnTo>
                  <a:pt x="1688" y="2202"/>
                </a:lnTo>
                <a:lnTo>
                  <a:pt x="1284" y="2238"/>
                </a:lnTo>
                <a:lnTo>
                  <a:pt x="1211" y="2238"/>
                </a:lnTo>
                <a:lnTo>
                  <a:pt x="1211" y="1871"/>
                </a:lnTo>
                <a:lnTo>
                  <a:pt x="1174" y="1505"/>
                </a:lnTo>
                <a:lnTo>
                  <a:pt x="1211" y="1211"/>
                </a:lnTo>
                <a:lnTo>
                  <a:pt x="1248" y="954"/>
                </a:lnTo>
                <a:lnTo>
                  <a:pt x="1358" y="404"/>
                </a:lnTo>
                <a:close/>
                <a:moveTo>
                  <a:pt x="3815" y="2678"/>
                </a:moveTo>
                <a:lnTo>
                  <a:pt x="4439" y="2715"/>
                </a:lnTo>
                <a:lnTo>
                  <a:pt x="5026" y="2789"/>
                </a:lnTo>
                <a:lnTo>
                  <a:pt x="5026" y="2825"/>
                </a:lnTo>
                <a:lnTo>
                  <a:pt x="5136" y="3485"/>
                </a:lnTo>
                <a:lnTo>
                  <a:pt x="3925" y="3559"/>
                </a:lnTo>
                <a:lnTo>
                  <a:pt x="2678" y="3632"/>
                </a:lnTo>
                <a:lnTo>
                  <a:pt x="1358" y="3669"/>
                </a:lnTo>
                <a:lnTo>
                  <a:pt x="917" y="3706"/>
                </a:lnTo>
                <a:lnTo>
                  <a:pt x="477" y="3742"/>
                </a:lnTo>
                <a:lnTo>
                  <a:pt x="441" y="3229"/>
                </a:lnTo>
                <a:lnTo>
                  <a:pt x="441" y="2972"/>
                </a:lnTo>
                <a:lnTo>
                  <a:pt x="404" y="2862"/>
                </a:lnTo>
                <a:lnTo>
                  <a:pt x="331" y="2752"/>
                </a:lnTo>
                <a:lnTo>
                  <a:pt x="587" y="2789"/>
                </a:lnTo>
                <a:lnTo>
                  <a:pt x="807" y="2789"/>
                </a:lnTo>
                <a:lnTo>
                  <a:pt x="1284" y="2752"/>
                </a:lnTo>
                <a:lnTo>
                  <a:pt x="1945" y="2678"/>
                </a:lnTo>
                <a:close/>
                <a:moveTo>
                  <a:pt x="4916" y="3999"/>
                </a:moveTo>
                <a:lnTo>
                  <a:pt x="4989" y="4072"/>
                </a:lnTo>
                <a:lnTo>
                  <a:pt x="5136" y="4109"/>
                </a:lnTo>
                <a:lnTo>
                  <a:pt x="5209" y="4072"/>
                </a:lnTo>
                <a:lnTo>
                  <a:pt x="5246" y="4623"/>
                </a:lnTo>
                <a:lnTo>
                  <a:pt x="5209" y="5173"/>
                </a:lnTo>
                <a:lnTo>
                  <a:pt x="5173" y="5430"/>
                </a:lnTo>
                <a:lnTo>
                  <a:pt x="5099" y="5723"/>
                </a:lnTo>
                <a:lnTo>
                  <a:pt x="4989" y="5980"/>
                </a:lnTo>
                <a:lnTo>
                  <a:pt x="4806" y="6200"/>
                </a:lnTo>
                <a:lnTo>
                  <a:pt x="4659" y="6310"/>
                </a:lnTo>
                <a:lnTo>
                  <a:pt x="4476" y="6420"/>
                </a:lnTo>
                <a:lnTo>
                  <a:pt x="4292" y="6457"/>
                </a:lnTo>
                <a:lnTo>
                  <a:pt x="4072" y="6493"/>
                </a:lnTo>
                <a:lnTo>
                  <a:pt x="3632" y="6530"/>
                </a:lnTo>
                <a:lnTo>
                  <a:pt x="3265" y="6567"/>
                </a:lnTo>
                <a:lnTo>
                  <a:pt x="2605" y="6567"/>
                </a:lnTo>
                <a:lnTo>
                  <a:pt x="2642" y="6493"/>
                </a:lnTo>
                <a:lnTo>
                  <a:pt x="2678" y="6383"/>
                </a:lnTo>
                <a:lnTo>
                  <a:pt x="2788" y="6310"/>
                </a:lnTo>
                <a:lnTo>
                  <a:pt x="2825" y="6273"/>
                </a:lnTo>
                <a:lnTo>
                  <a:pt x="2825" y="6237"/>
                </a:lnTo>
                <a:lnTo>
                  <a:pt x="2788" y="6200"/>
                </a:lnTo>
                <a:lnTo>
                  <a:pt x="2715" y="6200"/>
                </a:lnTo>
                <a:lnTo>
                  <a:pt x="2605" y="6237"/>
                </a:lnTo>
                <a:lnTo>
                  <a:pt x="2458" y="6310"/>
                </a:lnTo>
                <a:lnTo>
                  <a:pt x="2348" y="6420"/>
                </a:lnTo>
                <a:lnTo>
                  <a:pt x="2311" y="6567"/>
                </a:lnTo>
                <a:lnTo>
                  <a:pt x="1724" y="6493"/>
                </a:lnTo>
                <a:lnTo>
                  <a:pt x="1541" y="6457"/>
                </a:lnTo>
                <a:lnTo>
                  <a:pt x="1688" y="6420"/>
                </a:lnTo>
                <a:lnTo>
                  <a:pt x="2055" y="6383"/>
                </a:lnTo>
                <a:lnTo>
                  <a:pt x="2201" y="6310"/>
                </a:lnTo>
                <a:lnTo>
                  <a:pt x="2275" y="6237"/>
                </a:lnTo>
                <a:lnTo>
                  <a:pt x="2311" y="6163"/>
                </a:lnTo>
                <a:lnTo>
                  <a:pt x="2311" y="6090"/>
                </a:lnTo>
                <a:lnTo>
                  <a:pt x="2275" y="6016"/>
                </a:lnTo>
                <a:lnTo>
                  <a:pt x="2238" y="5980"/>
                </a:lnTo>
                <a:lnTo>
                  <a:pt x="2201" y="5943"/>
                </a:lnTo>
                <a:lnTo>
                  <a:pt x="2055" y="5943"/>
                </a:lnTo>
                <a:lnTo>
                  <a:pt x="1981" y="6016"/>
                </a:lnTo>
                <a:lnTo>
                  <a:pt x="1798" y="6053"/>
                </a:lnTo>
                <a:lnTo>
                  <a:pt x="1394" y="6127"/>
                </a:lnTo>
                <a:lnTo>
                  <a:pt x="1138" y="6200"/>
                </a:lnTo>
                <a:lnTo>
                  <a:pt x="917" y="6273"/>
                </a:lnTo>
                <a:lnTo>
                  <a:pt x="807" y="6200"/>
                </a:lnTo>
                <a:lnTo>
                  <a:pt x="697" y="6127"/>
                </a:lnTo>
                <a:lnTo>
                  <a:pt x="661" y="5980"/>
                </a:lnTo>
                <a:lnTo>
                  <a:pt x="624" y="5870"/>
                </a:lnTo>
                <a:lnTo>
                  <a:pt x="624" y="5870"/>
                </a:lnTo>
                <a:lnTo>
                  <a:pt x="844" y="5906"/>
                </a:lnTo>
                <a:lnTo>
                  <a:pt x="1504" y="5906"/>
                </a:lnTo>
                <a:lnTo>
                  <a:pt x="1724" y="5870"/>
                </a:lnTo>
                <a:lnTo>
                  <a:pt x="1945" y="5833"/>
                </a:lnTo>
                <a:lnTo>
                  <a:pt x="1981" y="5796"/>
                </a:lnTo>
                <a:lnTo>
                  <a:pt x="2018" y="5760"/>
                </a:lnTo>
                <a:lnTo>
                  <a:pt x="2055" y="5650"/>
                </a:lnTo>
                <a:lnTo>
                  <a:pt x="1981" y="5540"/>
                </a:lnTo>
                <a:lnTo>
                  <a:pt x="1945" y="5503"/>
                </a:lnTo>
                <a:lnTo>
                  <a:pt x="1504" y="5503"/>
                </a:lnTo>
                <a:lnTo>
                  <a:pt x="1101" y="5540"/>
                </a:lnTo>
                <a:lnTo>
                  <a:pt x="844" y="5576"/>
                </a:lnTo>
                <a:lnTo>
                  <a:pt x="587" y="5576"/>
                </a:lnTo>
                <a:lnTo>
                  <a:pt x="587" y="5356"/>
                </a:lnTo>
                <a:lnTo>
                  <a:pt x="734" y="5430"/>
                </a:lnTo>
                <a:lnTo>
                  <a:pt x="881" y="5466"/>
                </a:lnTo>
                <a:lnTo>
                  <a:pt x="1211" y="5466"/>
                </a:lnTo>
                <a:lnTo>
                  <a:pt x="1541" y="5393"/>
                </a:lnTo>
                <a:lnTo>
                  <a:pt x="1835" y="5246"/>
                </a:lnTo>
                <a:lnTo>
                  <a:pt x="1871" y="5173"/>
                </a:lnTo>
                <a:lnTo>
                  <a:pt x="1908" y="5099"/>
                </a:lnTo>
                <a:lnTo>
                  <a:pt x="1908" y="5026"/>
                </a:lnTo>
                <a:lnTo>
                  <a:pt x="1871" y="4953"/>
                </a:lnTo>
                <a:lnTo>
                  <a:pt x="1835" y="4916"/>
                </a:lnTo>
                <a:lnTo>
                  <a:pt x="1761" y="4879"/>
                </a:lnTo>
                <a:lnTo>
                  <a:pt x="1724" y="4879"/>
                </a:lnTo>
                <a:lnTo>
                  <a:pt x="1614" y="4916"/>
                </a:lnTo>
                <a:lnTo>
                  <a:pt x="1358" y="5026"/>
                </a:lnTo>
                <a:lnTo>
                  <a:pt x="1101" y="5099"/>
                </a:lnTo>
                <a:lnTo>
                  <a:pt x="844" y="5099"/>
                </a:lnTo>
                <a:lnTo>
                  <a:pt x="551" y="5063"/>
                </a:lnTo>
                <a:lnTo>
                  <a:pt x="551" y="4916"/>
                </a:lnTo>
                <a:lnTo>
                  <a:pt x="844" y="4879"/>
                </a:lnTo>
                <a:lnTo>
                  <a:pt x="1138" y="4879"/>
                </a:lnTo>
                <a:lnTo>
                  <a:pt x="1724" y="4769"/>
                </a:lnTo>
                <a:lnTo>
                  <a:pt x="1908" y="4696"/>
                </a:lnTo>
                <a:lnTo>
                  <a:pt x="2091" y="4586"/>
                </a:lnTo>
                <a:lnTo>
                  <a:pt x="2128" y="4513"/>
                </a:lnTo>
                <a:lnTo>
                  <a:pt x="2165" y="4439"/>
                </a:lnTo>
                <a:lnTo>
                  <a:pt x="2128" y="4329"/>
                </a:lnTo>
                <a:lnTo>
                  <a:pt x="2055" y="4256"/>
                </a:lnTo>
                <a:lnTo>
                  <a:pt x="1945" y="4182"/>
                </a:lnTo>
                <a:lnTo>
                  <a:pt x="1871" y="4182"/>
                </a:lnTo>
                <a:lnTo>
                  <a:pt x="1835" y="4219"/>
                </a:lnTo>
                <a:lnTo>
                  <a:pt x="1761" y="4256"/>
                </a:lnTo>
                <a:lnTo>
                  <a:pt x="1724" y="4329"/>
                </a:lnTo>
                <a:lnTo>
                  <a:pt x="1468" y="4403"/>
                </a:lnTo>
                <a:lnTo>
                  <a:pt x="991" y="4476"/>
                </a:lnTo>
                <a:lnTo>
                  <a:pt x="551" y="4586"/>
                </a:lnTo>
                <a:lnTo>
                  <a:pt x="514" y="4146"/>
                </a:lnTo>
                <a:lnTo>
                  <a:pt x="1358" y="4146"/>
                </a:lnTo>
                <a:lnTo>
                  <a:pt x="2678" y="4109"/>
                </a:lnTo>
                <a:lnTo>
                  <a:pt x="3815" y="4072"/>
                </a:lnTo>
                <a:lnTo>
                  <a:pt x="4916" y="3999"/>
                </a:lnTo>
                <a:close/>
                <a:moveTo>
                  <a:pt x="1211" y="1"/>
                </a:moveTo>
                <a:lnTo>
                  <a:pt x="1101" y="37"/>
                </a:lnTo>
                <a:lnTo>
                  <a:pt x="1028" y="147"/>
                </a:lnTo>
                <a:lnTo>
                  <a:pt x="881" y="771"/>
                </a:lnTo>
                <a:lnTo>
                  <a:pt x="807" y="1395"/>
                </a:lnTo>
                <a:lnTo>
                  <a:pt x="807" y="1835"/>
                </a:lnTo>
                <a:lnTo>
                  <a:pt x="807" y="2092"/>
                </a:lnTo>
                <a:lnTo>
                  <a:pt x="881" y="2312"/>
                </a:lnTo>
                <a:lnTo>
                  <a:pt x="551" y="2385"/>
                </a:lnTo>
                <a:lnTo>
                  <a:pt x="367" y="2458"/>
                </a:lnTo>
                <a:lnTo>
                  <a:pt x="221" y="2568"/>
                </a:lnTo>
                <a:lnTo>
                  <a:pt x="184" y="2605"/>
                </a:lnTo>
                <a:lnTo>
                  <a:pt x="147" y="2678"/>
                </a:lnTo>
                <a:lnTo>
                  <a:pt x="37" y="2825"/>
                </a:lnTo>
                <a:lnTo>
                  <a:pt x="37" y="3009"/>
                </a:lnTo>
                <a:lnTo>
                  <a:pt x="37" y="3375"/>
                </a:lnTo>
                <a:lnTo>
                  <a:pt x="37" y="3852"/>
                </a:lnTo>
                <a:lnTo>
                  <a:pt x="37" y="3889"/>
                </a:lnTo>
                <a:lnTo>
                  <a:pt x="0" y="3962"/>
                </a:lnTo>
                <a:lnTo>
                  <a:pt x="37" y="4072"/>
                </a:lnTo>
                <a:lnTo>
                  <a:pt x="74" y="4439"/>
                </a:lnTo>
                <a:lnTo>
                  <a:pt x="110" y="5540"/>
                </a:lnTo>
                <a:lnTo>
                  <a:pt x="110" y="5943"/>
                </a:lnTo>
                <a:lnTo>
                  <a:pt x="184" y="6127"/>
                </a:lnTo>
                <a:lnTo>
                  <a:pt x="257" y="6310"/>
                </a:lnTo>
                <a:lnTo>
                  <a:pt x="367" y="6457"/>
                </a:lnTo>
                <a:lnTo>
                  <a:pt x="477" y="6567"/>
                </a:lnTo>
                <a:lnTo>
                  <a:pt x="624" y="6677"/>
                </a:lnTo>
                <a:lnTo>
                  <a:pt x="771" y="6750"/>
                </a:lnTo>
                <a:lnTo>
                  <a:pt x="1101" y="6860"/>
                </a:lnTo>
                <a:lnTo>
                  <a:pt x="1468" y="6934"/>
                </a:lnTo>
                <a:lnTo>
                  <a:pt x="2091" y="7007"/>
                </a:lnTo>
                <a:lnTo>
                  <a:pt x="2678" y="7044"/>
                </a:lnTo>
                <a:lnTo>
                  <a:pt x="2605" y="7264"/>
                </a:lnTo>
                <a:lnTo>
                  <a:pt x="2605" y="7484"/>
                </a:lnTo>
                <a:lnTo>
                  <a:pt x="2605" y="7887"/>
                </a:lnTo>
                <a:lnTo>
                  <a:pt x="2605" y="8548"/>
                </a:lnTo>
                <a:lnTo>
                  <a:pt x="2678" y="9208"/>
                </a:lnTo>
                <a:lnTo>
                  <a:pt x="2825" y="10455"/>
                </a:lnTo>
                <a:lnTo>
                  <a:pt x="3045" y="11665"/>
                </a:lnTo>
                <a:lnTo>
                  <a:pt x="3118" y="11922"/>
                </a:lnTo>
                <a:lnTo>
                  <a:pt x="3228" y="12106"/>
                </a:lnTo>
                <a:lnTo>
                  <a:pt x="3375" y="12252"/>
                </a:lnTo>
                <a:lnTo>
                  <a:pt x="3595" y="12399"/>
                </a:lnTo>
                <a:lnTo>
                  <a:pt x="3779" y="12472"/>
                </a:lnTo>
                <a:lnTo>
                  <a:pt x="3999" y="12546"/>
                </a:lnTo>
                <a:lnTo>
                  <a:pt x="4476" y="12619"/>
                </a:lnTo>
                <a:lnTo>
                  <a:pt x="4732" y="12582"/>
                </a:lnTo>
                <a:lnTo>
                  <a:pt x="4952" y="12509"/>
                </a:lnTo>
                <a:lnTo>
                  <a:pt x="5136" y="12399"/>
                </a:lnTo>
                <a:lnTo>
                  <a:pt x="5283" y="12216"/>
                </a:lnTo>
                <a:lnTo>
                  <a:pt x="5429" y="12032"/>
                </a:lnTo>
                <a:lnTo>
                  <a:pt x="5503" y="11812"/>
                </a:lnTo>
                <a:lnTo>
                  <a:pt x="5576" y="11592"/>
                </a:lnTo>
                <a:lnTo>
                  <a:pt x="5613" y="11372"/>
                </a:lnTo>
                <a:lnTo>
                  <a:pt x="5613" y="11079"/>
                </a:lnTo>
                <a:lnTo>
                  <a:pt x="5613" y="10785"/>
                </a:lnTo>
                <a:lnTo>
                  <a:pt x="5539" y="10162"/>
                </a:lnTo>
                <a:lnTo>
                  <a:pt x="5539" y="9538"/>
                </a:lnTo>
                <a:lnTo>
                  <a:pt x="5649" y="8951"/>
                </a:lnTo>
                <a:lnTo>
                  <a:pt x="5723" y="8658"/>
                </a:lnTo>
                <a:lnTo>
                  <a:pt x="5833" y="8364"/>
                </a:lnTo>
                <a:lnTo>
                  <a:pt x="5980" y="8071"/>
                </a:lnTo>
                <a:lnTo>
                  <a:pt x="6090" y="7961"/>
                </a:lnTo>
                <a:lnTo>
                  <a:pt x="6200" y="7851"/>
                </a:lnTo>
                <a:lnTo>
                  <a:pt x="6273" y="7814"/>
                </a:lnTo>
                <a:lnTo>
                  <a:pt x="6310" y="7814"/>
                </a:lnTo>
                <a:lnTo>
                  <a:pt x="6456" y="7887"/>
                </a:lnTo>
                <a:lnTo>
                  <a:pt x="6530" y="7997"/>
                </a:lnTo>
                <a:lnTo>
                  <a:pt x="6603" y="8144"/>
                </a:lnTo>
                <a:lnTo>
                  <a:pt x="6640" y="8291"/>
                </a:lnTo>
                <a:lnTo>
                  <a:pt x="6603" y="8474"/>
                </a:lnTo>
                <a:lnTo>
                  <a:pt x="6566" y="8804"/>
                </a:lnTo>
                <a:lnTo>
                  <a:pt x="6530" y="9208"/>
                </a:lnTo>
                <a:lnTo>
                  <a:pt x="6566" y="9428"/>
                </a:lnTo>
                <a:lnTo>
                  <a:pt x="6603" y="9648"/>
                </a:lnTo>
                <a:lnTo>
                  <a:pt x="6676" y="9868"/>
                </a:lnTo>
                <a:lnTo>
                  <a:pt x="6787" y="10051"/>
                </a:lnTo>
                <a:lnTo>
                  <a:pt x="6970" y="10162"/>
                </a:lnTo>
                <a:lnTo>
                  <a:pt x="7153" y="10272"/>
                </a:lnTo>
                <a:lnTo>
                  <a:pt x="7447" y="10345"/>
                </a:lnTo>
                <a:lnTo>
                  <a:pt x="7777" y="10382"/>
                </a:lnTo>
                <a:lnTo>
                  <a:pt x="8437" y="10382"/>
                </a:lnTo>
                <a:lnTo>
                  <a:pt x="9061" y="10308"/>
                </a:lnTo>
                <a:lnTo>
                  <a:pt x="9684" y="10162"/>
                </a:lnTo>
                <a:lnTo>
                  <a:pt x="9758" y="10125"/>
                </a:lnTo>
                <a:lnTo>
                  <a:pt x="9831" y="10051"/>
                </a:lnTo>
                <a:lnTo>
                  <a:pt x="9868" y="9941"/>
                </a:lnTo>
                <a:lnTo>
                  <a:pt x="9831" y="9868"/>
                </a:lnTo>
                <a:lnTo>
                  <a:pt x="9794" y="9758"/>
                </a:lnTo>
                <a:lnTo>
                  <a:pt x="9721" y="9685"/>
                </a:lnTo>
                <a:lnTo>
                  <a:pt x="9648" y="9648"/>
                </a:lnTo>
                <a:lnTo>
                  <a:pt x="9538" y="9648"/>
                </a:lnTo>
                <a:lnTo>
                  <a:pt x="8951" y="9758"/>
                </a:lnTo>
                <a:lnTo>
                  <a:pt x="8327" y="9831"/>
                </a:lnTo>
                <a:lnTo>
                  <a:pt x="7740" y="9831"/>
                </a:lnTo>
                <a:lnTo>
                  <a:pt x="7447" y="9795"/>
                </a:lnTo>
                <a:lnTo>
                  <a:pt x="7300" y="9721"/>
                </a:lnTo>
                <a:lnTo>
                  <a:pt x="7190" y="9648"/>
                </a:lnTo>
                <a:lnTo>
                  <a:pt x="7117" y="9575"/>
                </a:lnTo>
                <a:lnTo>
                  <a:pt x="7080" y="9465"/>
                </a:lnTo>
                <a:lnTo>
                  <a:pt x="7080" y="9208"/>
                </a:lnTo>
                <a:lnTo>
                  <a:pt x="7080" y="8914"/>
                </a:lnTo>
                <a:lnTo>
                  <a:pt x="7117" y="8694"/>
                </a:lnTo>
                <a:lnTo>
                  <a:pt x="7153" y="8474"/>
                </a:lnTo>
                <a:lnTo>
                  <a:pt x="7153" y="8254"/>
                </a:lnTo>
                <a:lnTo>
                  <a:pt x="7117" y="8034"/>
                </a:lnTo>
                <a:lnTo>
                  <a:pt x="7043" y="7851"/>
                </a:lnTo>
                <a:lnTo>
                  <a:pt x="6970" y="7667"/>
                </a:lnTo>
                <a:lnTo>
                  <a:pt x="6823" y="7520"/>
                </a:lnTo>
                <a:lnTo>
                  <a:pt x="6676" y="7410"/>
                </a:lnTo>
                <a:lnTo>
                  <a:pt x="6530" y="7337"/>
                </a:lnTo>
                <a:lnTo>
                  <a:pt x="6383" y="7300"/>
                </a:lnTo>
                <a:lnTo>
                  <a:pt x="6200" y="7300"/>
                </a:lnTo>
                <a:lnTo>
                  <a:pt x="6016" y="7337"/>
                </a:lnTo>
                <a:lnTo>
                  <a:pt x="5833" y="7447"/>
                </a:lnTo>
                <a:lnTo>
                  <a:pt x="5649" y="7594"/>
                </a:lnTo>
                <a:lnTo>
                  <a:pt x="5503" y="7814"/>
                </a:lnTo>
                <a:lnTo>
                  <a:pt x="5393" y="8034"/>
                </a:lnTo>
                <a:lnTo>
                  <a:pt x="5283" y="8291"/>
                </a:lnTo>
                <a:lnTo>
                  <a:pt x="5136" y="8768"/>
                </a:lnTo>
                <a:lnTo>
                  <a:pt x="5026" y="9281"/>
                </a:lnTo>
                <a:lnTo>
                  <a:pt x="4989" y="9795"/>
                </a:lnTo>
                <a:lnTo>
                  <a:pt x="5026" y="10308"/>
                </a:lnTo>
                <a:lnTo>
                  <a:pt x="5062" y="10858"/>
                </a:lnTo>
                <a:lnTo>
                  <a:pt x="5062" y="11372"/>
                </a:lnTo>
                <a:lnTo>
                  <a:pt x="5062" y="11519"/>
                </a:lnTo>
                <a:lnTo>
                  <a:pt x="5026" y="11665"/>
                </a:lnTo>
                <a:lnTo>
                  <a:pt x="4952" y="11775"/>
                </a:lnTo>
                <a:lnTo>
                  <a:pt x="4879" y="11886"/>
                </a:lnTo>
                <a:lnTo>
                  <a:pt x="4769" y="11959"/>
                </a:lnTo>
                <a:lnTo>
                  <a:pt x="4659" y="12032"/>
                </a:lnTo>
                <a:lnTo>
                  <a:pt x="4512" y="12069"/>
                </a:lnTo>
                <a:lnTo>
                  <a:pt x="4366" y="12069"/>
                </a:lnTo>
                <a:lnTo>
                  <a:pt x="4109" y="11996"/>
                </a:lnTo>
                <a:lnTo>
                  <a:pt x="3815" y="11922"/>
                </a:lnTo>
                <a:lnTo>
                  <a:pt x="3705" y="11849"/>
                </a:lnTo>
                <a:lnTo>
                  <a:pt x="3595" y="11739"/>
                </a:lnTo>
                <a:lnTo>
                  <a:pt x="3559" y="11592"/>
                </a:lnTo>
                <a:lnTo>
                  <a:pt x="3522" y="11445"/>
                </a:lnTo>
                <a:lnTo>
                  <a:pt x="3302" y="10272"/>
                </a:lnTo>
                <a:lnTo>
                  <a:pt x="3155" y="9061"/>
                </a:lnTo>
                <a:lnTo>
                  <a:pt x="3045" y="7887"/>
                </a:lnTo>
                <a:lnTo>
                  <a:pt x="3045" y="7484"/>
                </a:lnTo>
                <a:lnTo>
                  <a:pt x="3008" y="7264"/>
                </a:lnTo>
                <a:lnTo>
                  <a:pt x="2935" y="7044"/>
                </a:lnTo>
                <a:lnTo>
                  <a:pt x="3375" y="7044"/>
                </a:lnTo>
                <a:lnTo>
                  <a:pt x="3779" y="7007"/>
                </a:lnTo>
                <a:lnTo>
                  <a:pt x="4219" y="6970"/>
                </a:lnTo>
                <a:lnTo>
                  <a:pt x="4622" y="6860"/>
                </a:lnTo>
                <a:lnTo>
                  <a:pt x="4806" y="6787"/>
                </a:lnTo>
                <a:lnTo>
                  <a:pt x="4952" y="6677"/>
                </a:lnTo>
                <a:lnTo>
                  <a:pt x="5099" y="6603"/>
                </a:lnTo>
                <a:lnTo>
                  <a:pt x="5209" y="6493"/>
                </a:lnTo>
                <a:lnTo>
                  <a:pt x="5429" y="6200"/>
                </a:lnTo>
                <a:lnTo>
                  <a:pt x="5539" y="5906"/>
                </a:lnTo>
                <a:lnTo>
                  <a:pt x="5649" y="5576"/>
                </a:lnTo>
                <a:lnTo>
                  <a:pt x="5723" y="5210"/>
                </a:lnTo>
                <a:lnTo>
                  <a:pt x="5723" y="4806"/>
                </a:lnTo>
                <a:lnTo>
                  <a:pt x="5686" y="4036"/>
                </a:lnTo>
                <a:lnTo>
                  <a:pt x="5649" y="3559"/>
                </a:lnTo>
                <a:lnTo>
                  <a:pt x="5576" y="3082"/>
                </a:lnTo>
                <a:lnTo>
                  <a:pt x="5539" y="2789"/>
                </a:lnTo>
                <a:lnTo>
                  <a:pt x="5503" y="2678"/>
                </a:lnTo>
                <a:lnTo>
                  <a:pt x="5466" y="2568"/>
                </a:lnTo>
                <a:lnTo>
                  <a:pt x="5429" y="2422"/>
                </a:lnTo>
                <a:lnTo>
                  <a:pt x="5356" y="2348"/>
                </a:lnTo>
                <a:lnTo>
                  <a:pt x="5173" y="2238"/>
                </a:lnTo>
                <a:lnTo>
                  <a:pt x="5026" y="2202"/>
                </a:lnTo>
                <a:lnTo>
                  <a:pt x="4916" y="2202"/>
                </a:lnTo>
                <a:lnTo>
                  <a:pt x="4879" y="2238"/>
                </a:lnTo>
                <a:lnTo>
                  <a:pt x="4586" y="2238"/>
                </a:lnTo>
                <a:lnTo>
                  <a:pt x="4622" y="808"/>
                </a:lnTo>
                <a:lnTo>
                  <a:pt x="4586" y="551"/>
                </a:lnTo>
                <a:lnTo>
                  <a:pt x="4549" y="441"/>
                </a:lnTo>
                <a:lnTo>
                  <a:pt x="4512" y="331"/>
                </a:lnTo>
                <a:lnTo>
                  <a:pt x="4439" y="258"/>
                </a:lnTo>
                <a:lnTo>
                  <a:pt x="4329" y="221"/>
                </a:lnTo>
                <a:lnTo>
                  <a:pt x="4219" y="184"/>
                </a:lnTo>
                <a:lnTo>
                  <a:pt x="4072" y="221"/>
                </a:lnTo>
                <a:lnTo>
                  <a:pt x="3815" y="331"/>
                </a:lnTo>
                <a:lnTo>
                  <a:pt x="3705" y="404"/>
                </a:lnTo>
                <a:lnTo>
                  <a:pt x="3632" y="514"/>
                </a:lnTo>
                <a:lnTo>
                  <a:pt x="3522" y="734"/>
                </a:lnTo>
                <a:lnTo>
                  <a:pt x="3449" y="991"/>
                </a:lnTo>
                <a:lnTo>
                  <a:pt x="3485" y="1321"/>
                </a:lnTo>
                <a:lnTo>
                  <a:pt x="3522" y="1651"/>
                </a:lnTo>
                <a:lnTo>
                  <a:pt x="3559" y="1908"/>
                </a:lnTo>
                <a:lnTo>
                  <a:pt x="3669" y="2165"/>
                </a:lnTo>
                <a:lnTo>
                  <a:pt x="2091" y="2165"/>
                </a:lnTo>
                <a:lnTo>
                  <a:pt x="2055" y="1358"/>
                </a:lnTo>
                <a:lnTo>
                  <a:pt x="2018" y="514"/>
                </a:lnTo>
                <a:lnTo>
                  <a:pt x="2018" y="368"/>
                </a:lnTo>
                <a:lnTo>
                  <a:pt x="1945" y="221"/>
                </a:lnTo>
                <a:lnTo>
                  <a:pt x="1871" y="147"/>
                </a:lnTo>
                <a:lnTo>
                  <a:pt x="1761" y="74"/>
                </a:lnTo>
                <a:lnTo>
                  <a:pt x="1651" y="37"/>
                </a:lnTo>
                <a:lnTo>
                  <a:pt x="1504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790" name="Google Shape;790;p16"/>
          <p:cNvSpPr/>
          <p:nvPr/>
        </p:nvSpPr>
        <p:spPr>
          <a:xfrm>
            <a:off x="7659648" y="4370196"/>
            <a:ext cx="377708" cy="426638"/>
          </a:xfrm>
          <a:custGeom>
            <a:avLst/>
            <a:gdLst/>
            <a:ahLst/>
            <a:cxnLst/>
            <a:rect l="l" t="t" r="r" b="b"/>
            <a:pathLst>
              <a:path w="13316" h="15041" extrusionOk="0">
                <a:moveTo>
                  <a:pt x="5466" y="1"/>
                </a:moveTo>
                <a:lnTo>
                  <a:pt x="5466" y="38"/>
                </a:lnTo>
                <a:lnTo>
                  <a:pt x="5576" y="1248"/>
                </a:lnTo>
                <a:lnTo>
                  <a:pt x="5612" y="1321"/>
                </a:lnTo>
                <a:lnTo>
                  <a:pt x="5649" y="1395"/>
                </a:lnTo>
                <a:lnTo>
                  <a:pt x="5759" y="1431"/>
                </a:lnTo>
                <a:lnTo>
                  <a:pt x="5833" y="1395"/>
                </a:lnTo>
                <a:lnTo>
                  <a:pt x="6713" y="881"/>
                </a:lnTo>
                <a:lnTo>
                  <a:pt x="6713" y="881"/>
                </a:lnTo>
                <a:lnTo>
                  <a:pt x="6640" y="1285"/>
                </a:lnTo>
                <a:lnTo>
                  <a:pt x="6603" y="1652"/>
                </a:lnTo>
                <a:lnTo>
                  <a:pt x="6603" y="2055"/>
                </a:lnTo>
                <a:lnTo>
                  <a:pt x="6640" y="2459"/>
                </a:lnTo>
                <a:lnTo>
                  <a:pt x="6676" y="2569"/>
                </a:lnTo>
                <a:lnTo>
                  <a:pt x="6750" y="2605"/>
                </a:lnTo>
                <a:lnTo>
                  <a:pt x="6823" y="2642"/>
                </a:lnTo>
                <a:lnTo>
                  <a:pt x="6896" y="2679"/>
                </a:lnTo>
                <a:lnTo>
                  <a:pt x="6970" y="2642"/>
                </a:lnTo>
                <a:lnTo>
                  <a:pt x="7043" y="2605"/>
                </a:lnTo>
                <a:lnTo>
                  <a:pt x="7080" y="2532"/>
                </a:lnTo>
                <a:lnTo>
                  <a:pt x="7080" y="2459"/>
                </a:lnTo>
                <a:lnTo>
                  <a:pt x="7043" y="2275"/>
                </a:lnTo>
                <a:lnTo>
                  <a:pt x="7006" y="1835"/>
                </a:lnTo>
                <a:lnTo>
                  <a:pt x="7043" y="1395"/>
                </a:lnTo>
                <a:lnTo>
                  <a:pt x="7116" y="955"/>
                </a:lnTo>
                <a:lnTo>
                  <a:pt x="7226" y="514"/>
                </a:lnTo>
                <a:lnTo>
                  <a:pt x="7190" y="404"/>
                </a:lnTo>
                <a:lnTo>
                  <a:pt x="7153" y="294"/>
                </a:lnTo>
                <a:lnTo>
                  <a:pt x="7043" y="258"/>
                </a:lnTo>
                <a:lnTo>
                  <a:pt x="6933" y="294"/>
                </a:lnTo>
                <a:lnTo>
                  <a:pt x="5906" y="918"/>
                </a:lnTo>
                <a:lnTo>
                  <a:pt x="5869" y="698"/>
                </a:lnTo>
                <a:lnTo>
                  <a:pt x="5796" y="478"/>
                </a:lnTo>
                <a:lnTo>
                  <a:pt x="5686" y="221"/>
                </a:lnTo>
                <a:lnTo>
                  <a:pt x="5576" y="1"/>
                </a:lnTo>
                <a:close/>
                <a:moveTo>
                  <a:pt x="8840" y="3816"/>
                </a:moveTo>
                <a:lnTo>
                  <a:pt x="8730" y="3852"/>
                </a:lnTo>
                <a:lnTo>
                  <a:pt x="8657" y="3926"/>
                </a:lnTo>
                <a:lnTo>
                  <a:pt x="8510" y="4146"/>
                </a:lnTo>
                <a:lnTo>
                  <a:pt x="8364" y="4293"/>
                </a:lnTo>
                <a:lnTo>
                  <a:pt x="8143" y="4476"/>
                </a:lnTo>
                <a:lnTo>
                  <a:pt x="7997" y="4659"/>
                </a:lnTo>
                <a:lnTo>
                  <a:pt x="7997" y="4733"/>
                </a:lnTo>
                <a:lnTo>
                  <a:pt x="7997" y="4769"/>
                </a:lnTo>
                <a:lnTo>
                  <a:pt x="8033" y="4806"/>
                </a:lnTo>
                <a:lnTo>
                  <a:pt x="8070" y="4843"/>
                </a:lnTo>
                <a:lnTo>
                  <a:pt x="8253" y="4843"/>
                </a:lnTo>
                <a:lnTo>
                  <a:pt x="8400" y="4806"/>
                </a:lnTo>
                <a:lnTo>
                  <a:pt x="8547" y="4733"/>
                </a:lnTo>
                <a:lnTo>
                  <a:pt x="8694" y="4659"/>
                </a:lnTo>
                <a:lnTo>
                  <a:pt x="8914" y="4403"/>
                </a:lnTo>
                <a:lnTo>
                  <a:pt x="9097" y="4146"/>
                </a:lnTo>
                <a:lnTo>
                  <a:pt x="9134" y="4073"/>
                </a:lnTo>
                <a:lnTo>
                  <a:pt x="9134" y="3963"/>
                </a:lnTo>
                <a:lnTo>
                  <a:pt x="9097" y="3889"/>
                </a:lnTo>
                <a:lnTo>
                  <a:pt x="9024" y="3852"/>
                </a:lnTo>
                <a:lnTo>
                  <a:pt x="8914" y="3816"/>
                </a:lnTo>
                <a:close/>
                <a:moveTo>
                  <a:pt x="147" y="2972"/>
                </a:moveTo>
                <a:lnTo>
                  <a:pt x="73" y="3009"/>
                </a:lnTo>
                <a:lnTo>
                  <a:pt x="37" y="3082"/>
                </a:lnTo>
                <a:lnTo>
                  <a:pt x="0" y="3229"/>
                </a:lnTo>
                <a:lnTo>
                  <a:pt x="37" y="3559"/>
                </a:lnTo>
                <a:lnTo>
                  <a:pt x="110" y="4073"/>
                </a:lnTo>
                <a:lnTo>
                  <a:pt x="220" y="4549"/>
                </a:lnTo>
                <a:lnTo>
                  <a:pt x="257" y="4623"/>
                </a:lnTo>
                <a:lnTo>
                  <a:pt x="330" y="4696"/>
                </a:lnTo>
                <a:lnTo>
                  <a:pt x="514" y="4696"/>
                </a:lnTo>
                <a:lnTo>
                  <a:pt x="1174" y="4219"/>
                </a:lnTo>
                <a:lnTo>
                  <a:pt x="1247" y="4843"/>
                </a:lnTo>
                <a:lnTo>
                  <a:pt x="1284" y="4990"/>
                </a:lnTo>
                <a:lnTo>
                  <a:pt x="1321" y="5173"/>
                </a:lnTo>
                <a:lnTo>
                  <a:pt x="1394" y="5320"/>
                </a:lnTo>
                <a:lnTo>
                  <a:pt x="1431" y="5356"/>
                </a:lnTo>
                <a:lnTo>
                  <a:pt x="1541" y="5393"/>
                </a:lnTo>
                <a:lnTo>
                  <a:pt x="1614" y="5393"/>
                </a:lnTo>
                <a:lnTo>
                  <a:pt x="1687" y="5356"/>
                </a:lnTo>
                <a:lnTo>
                  <a:pt x="1724" y="5320"/>
                </a:lnTo>
                <a:lnTo>
                  <a:pt x="1761" y="5246"/>
                </a:lnTo>
                <a:lnTo>
                  <a:pt x="1761" y="5173"/>
                </a:lnTo>
                <a:lnTo>
                  <a:pt x="1724" y="5063"/>
                </a:lnTo>
                <a:lnTo>
                  <a:pt x="1724" y="5026"/>
                </a:lnTo>
                <a:lnTo>
                  <a:pt x="1687" y="4953"/>
                </a:lnTo>
                <a:lnTo>
                  <a:pt x="1651" y="4549"/>
                </a:lnTo>
                <a:lnTo>
                  <a:pt x="1614" y="4183"/>
                </a:lnTo>
                <a:lnTo>
                  <a:pt x="1577" y="3816"/>
                </a:lnTo>
                <a:lnTo>
                  <a:pt x="1577" y="3706"/>
                </a:lnTo>
                <a:lnTo>
                  <a:pt x="1467" y="3632"/>
                </a:lnTo>
                <a:lnTo>
                  <a:pt x="1357" y="3632"/>
                </a:lnTo>
                <a:lnTo>
                  <a:pt x="1247" y="3669"/>
                </a:lnTo>
                <a:lnTo>
                  <a:pt x="880" y="3889"/>
                </a:lnTo>
                <a:lnTo>
                  <a:pt x="550" y="4146"/>
                </a:lnTo>
                <a:lnTo>
                  <a:pt x="330" y="3302"/>
                </a:lnTo>
                <a:lnTo>
                  <a:pt x="294" y="3082"/>
                </a:lnTo>
                <a:lnTo>
                  <a:pt x="220" y="2972"/>
                </a:lnTo>
                <a:close/>
                <a:moveTo>
                  <a:pt x="8400" y="2679"/>
                </a:moveTo>
                <a:lnTo>
                  <a:pt x="10124" y="5173"/>
                </a:lnTo>
                <a:lnTo>
                  <a:pt x="10161" y="5210"/>
                </a:lnTo>
                <a:lnTo>
                  <a:pt x="10124" y="5246"/>
                </a:lnTo>
                <a:lnTo>
                  <a:pt x="9684" y="5613"/>
                </a:lnTo>
                <a:lnTo>
                  <a:pt x="9207" y="6017"/>
                </a:lnTo>
                <a:lnTo>
                  <a:pt x="8804" y="6310"/>
                </a:lnTo>
                <a:lnTo>
                  <a:pt x="8584" y="6017"/>
                </a:lnTo>
                <a:lnTo>
                  <a:pt x="6970" y="3852"/>
                </a:lnTo>
                <a:lnTo>
                  <a:pt x="7703" y="3339"/>
                </a:lnTo>
                <a:lnTo>
                  <a:pt x="8033" y="3045"/>
                </a:lnTo>
                <a:lnTo>
                  <a:pt x="8364" y="2752"/>
                </a:lnTo>
                <a:lnTo>
                  <a:pt x="8400" y="2679"/>
                </a:lnTo>
                <a:close/>
                <a:moveTo>
                  <a:pt x="2494" y="7227"/>
                </a:moveTo>
                <a:lnTo>
                  <a:pt x="2421" y="7301"/>
                </a:lnTo>
                <a:lnTo>
                  <a:pt x="2421" y="7411"/>
                </a:lnTo>
                <a:lnTo>
                  <a:pt x="2678" y="7887"/>
                </a:lnTo>
                <a:lnTo>
                  <a:pt x="2494" y="8034"/>
                </a:lnTo>
                <a:lnTo>
                  <a:pt x="2458" y="8108"/>
                </a:lnTo>
                <a:lnTo>
                  <a:pt x="2421" y="8218"/>
                </a:lnTo>
                <a:lnTo>
                  <a:pt x="2421" y="8291"/>
                </a:lnTo>
                <a:lnTo>
                  <a:pt x="2494" y="8328"/>
                </a:lnTo>
                <a:lnTo>
                  <a:pt x="2605" y="8364"/>
                </a:lnTo>
                <a:lnTo>
                  <a:pt x="2678" y="8328"/>
                </a:lnTo>
                <a:lnTo>
                  <a:pt x="2861" y="8254"/>
                </a:lnTo>
                <a:lnTo>
                  <a:pt x="2935" y="8364"/>
                </a:lnTo>
                <a:lnTo>
                  <a:pt x="3155" y="8694"/>
                </a:lnTo>
                <a:lnTo>
                  <a:pt x="3301" y="8841"/>
                </a:lnTo>
                <a:lnTo>
                  <a:pt x="3375" y="8878"/>
                </a:lnTo>
                <a:lnTo>
                  <a:pt x="3485" y="8915"/>
                </a:lnTo>
                <a:lnTo>
                  <a:pt x="3558" y="8878"/>
                </a:lnTo>
                <a:lnTo>
                  <a:pt x="3595" y="8804"/>
                </a:lnTo>
                <a:lnTo>
                  <a:pt x="3632" y="8731"/>
                </a:lnTo>
                <a:lnTo>
                  <a:pt x="3595" y="8621"/>
                </a:lnTo>
                <a:lnTo>
                  <a:pt x="3558" y="8438"/>
                </a:lnTo>
                <a:lnTo>
                  <a:pt x="3301" y="8108"/>
                </a:lnTo>
                <a:lnTo>
                  <a:pt x="3228" y="7997"/>
                </a:lnTo>
                <a:lnTo>
                  <a:pt x="3558" y="7704"/>
                </a:lnTo>
                <a:lnTo>
                  <a:pt x="3595" y="7594"/>
                </a:lnTo>
                <a:lnTo>
                  <a:pt x="3595" y="7484"/>
                </a:lnTo>
                <a:lnTo>
                  <a:pt x="3558" y="7411"/>
                </a:lnTo>
                <a:lnTo>
                  <a:pt x="3485" y="7374"/>
                </a:lnTo>
                <a:lnTo>
                  <a:pt x="3412" y="7337"/>
                </a:lnTo>
                <a:lnTo>
                  <a:pt x="3338" y="7337"/>
                </a:lnTo>
                <a:lnTo>
                  <a:pt x="3228" y="7411"/>
                </a:lnTo>
                <a:lnTo>
                  <a:pt x="2971" y="7631"/>
                </a:lnTo>
                <a:lnTo>
                  <a:pt x="2641" y="7264"/>
                </a:lnTo>
                <a:lnTo>
                  <a:pt x="2568" y="7227"/>
                </a:lnTo>
                <a:close/>
                <a:moveTo>
                  <a:pt x="3191" y="6090"/>
                </a:moveTo>
                <a:lnTo>
                  <a:pt x="3595" y="6860"/>
                </a:lnTo>
                <a:lnTo>
                  <a:pt x="3998" y="7594"/>
                </a:lnTo>
                <a:lnTo>
                  <a:pt x="4439" y="8328"/>
                </a:lnTo>
                <a:lnTo>
                  <a:pt x="4915" y="9025"/>
                </a:lnTo>
                <a:lnTo>
                  <a:pt x="4769" y="9098"/>
                </a:lnTo>
                <a:lnTo>
                  <a:pt x="4622" y="9171"/>
                </a:lnTo>
                <a:lnTo>
                  <a:pt x="4365" y="9355"/>
                </a:lnTo>
                <a:lnTo>
                  <a:pt x="3778" y="9721"/>
                </a:lnTo>
                <a:lnTo>
                  <a:pt x="3522" y="9905"/>
                </a:lnTo>
                <a:lnTo>
                  <a:pt x="3412" y="10015"/>
                </a:lnTo>
                <a:lnTo>
                  <a:pt x="3265" y="10052"/>
                </a:lnTo>
                <a:lnTo>
                  <a:pt x="3228" y="10052"/>
                </a:lnTo>
                <a:lnTo>
                  <a:pt x="3191" y="10088"/>
                </a:lnTo>
                <a:lnTo>
                  <a:pt x="3191" y="10162"/>
                </a:lnTo>
                <a:lnTo>
                  <a:pt x="2421" y="9025"/>
                </a:lnTo>
                <a:lnTo>
                  <a:pt x="1761" y="7997"/>
                </a:lnTo>
                <a:lnTo>
                  <a:pt x="1064" y="7007"/>
                </a:lnTo>
                <a:lnTo>
                  <a:pt x="1394" y="6897"/>
                </a:lnTo>
                <a:lnTo>
                  <a:pt x="1724" y="6714"/>
                </a:lnTo>
                <a:lnTo>
                  <a:pt x="2348" y="6383"/>
                </a:lnTo>
                <a:lnTo>
                  <a:pt x="2494" y="6310"/>
                </a:lnTo>
                <a:lnTo>
                  <a:pt x="2641" y="6273"/>
                </a:lnTo>
                <a:lnTo>
                  <a:pt x="2935" y="6237"/>
                </a:lnTo>
                <a:lnTo>
                  <a:pt x="3081" y="6200"/>
                </a:lnTo>
                <a:lnTo>
                  <a:pt x="3191" y="6090"/>
                </a:lnTo>
                <a:close/>
                <a:moveTo>
                  <a:pt x="12729" y="11005"/>
                </a:moveTo>
                <a:lnTo>
                  <a:pt x="12655" y="11225"/>
                </a:lnTo>
                <a:lnTo>
                  <a:pt x="12582" y="11115"/>
                </a:lnTo>
                <a:lnTo>
                  <a:pt x="12729" y="11005"/>
                </a:lnTo>
                <a:close/>
                <a:moveTo>
                  <a:pt x="9647" y="12949"/>
                </a:moveTo>
                <a:lnTo>
                  <a:pt x="9721" y="13096"/>
                </a:lnTo>
                <a:lnTo>
                  <a:pt x="9831" y="13280"/>
                </a:lnTo>
                <a:lnTo>
                  <a:pt x="9941" y="13463"/>
                </a:lnTo>
                <a:lnTo>
                  <a:pt x="10088" y="13573"/>
                </a:lnTo>
                <a:lnTo>
                  <a:pt x="10051" y="13573"/>
                </a:lnTo>
                <a:lnTo>
                  <a:pt x="9647" y="13756"/>
                </a:lnTo>
                <a:lnTo>
                  <a:pt x="9647" y="13646"/>
                </a:lnTo>
                <a:lnTo>
                  <a:pt x="9574" y="13536"/>
                </a:lnTo>
                <a:lnTo>
                  <a:pt x="9427" y="13426"/>
                </a:lnTo>
                <a:lnTo>
                  <a:pt x="9354" y="13280"/>
                </a:lnTo>
                <a:lnTo>
                  <a:pt x="9281" y="13133"/>
                </a:lnTo>
                <a:lnTo>
                  <a:pt x="9244" y="12986"/>
                </a:lnTo>
                <a:lnTo>
                  <a:pt x="9647" y="12949"/>
                </a:lnTo>
                <a:close/>
                <a:moveTo>
                  <a:pt x="6640" y="12839"/>
                </a:moveTo>
                <a:lnTo>
                  <a:pt x="6493" y="13426"/>
                </a:lnTo>
                <a:lnTo>
                  <a:pt x="6419" y="14013"/>
                </a:lnTo>
                <a:lnTo>
                  <a:pt x="6419" y="14160"/>
                </a:lnTo>
                <a:lnTo>
                  <a:pt x="6163" y="13940"/>
                </a:lnTo>
                <a:lnTo>
                  <a:pt x="6126" y="13940"/>
                </a:lnTo>
                <a:lnTo>
                  <a:pt x="6126" y="13903"/>
                </a:lnTo>
                <a:lnTo>
                  <a:pt x="6126" y="13646"/>
                </a:lnTo>
                <a:lnTo>
                  <a:pt x="6163" y="13353"/>
                </a:lnTo>
                <a:lnTo>
                  <a:pt x="6236" y="13096"/>
                </a:lnTo>
                <a:lnTo>
                  <a:pt x="6346" y="12876"/>
                </a:lnTo>
                <a:lnTo>
                  <a:pt x="6640" y="12839"/>
                </a:lnTo>
                <a:close/>
                <a:moveTo>
                  <a:pt x="7336" y="13170"/>
                </a:moveTo>
                <a:lnTo>
                  <a:pt x="7263" y="13206"/>
                </a:lnTo>
                <a:lnTo>
                  <a:pt x="7226" y="13243"/>
                </a:lnTo>
                <a:lnTo>
                  <a:pt x="7080" y="13720"/>
                </a:lnTo>
                <a:lnTo>
                  <a:pt x="7006" y="13977"/>
                </a:lnTo>
                <a:lnTo>
                  <a:pt x="7006" y="14233"/>
                </a:lnTo>
                <a:lnTo>
                  <a:pt x="7006" y="14307"/>
                </a:lnTo>
                <a:lnTo>
                  <a:pt x="7043" y="14380"/>
                </a:lnTo>
                <a:lnTo>
                  <a:pt x="7116" y="14453"/>
                </a:lnTo>
                <a:lnTo>
                  <a:pt x="7190" y="14490"/>
                </a:lnTo>
                <a:lnTo>
                  <a:pt x="7263" y="14527"/>
                </a:lnTo>
                <a:lnTo>
                  <a:pt x="7336" y="14527"/>
                </a:lnTo>
                <a:lnTo>
                  <a:pt x="7410" y="14453"/>
                </a:lnTo>
                <a:lnTo>
                  <a:pt x="7483" y="14380"/>
                </a:lnTo>
                <a:lnTo>
                  <a:pt x="7483" y="14270"/>
                </a:lnTo>
                <a:lnTo>
                  <a:pt x="7446" y="14160"/>
                </a:lnTo>
                <a:lnTo>
                  <a:pt x="7373" y="14123"/>
                </a:lnTo>
                <a:lnTo>
                  <a:pt x="7373" y="13830"/>
                </a:lnTo>
                <a:lnTo>
                  <a:pt x="7410" y="13280"/>
                </a:lnTo>
                <a:lnTo>
                  <a:pt x="7373" y="13206"/>
                </a:lnTo>
                <a:lnTo>
                  <a:pt x="7336" y="13170"/>
                </a:lnTo>
                <a:close/>
                <a:moveTo>
                  <a:pt x="10418" y="5613"/>
                </a:moveTo>
                <a:lnTo>
                  <a:pt x="11188" y="6714"/>
                </a:lnTo>
                <a:lnTo>
                  <a:pt x="11555" y="7264"/>
                </a:lnTo>
                <a:lnTo>
                  <a:pt x="11922" y="7814"/>
                </a:lnTo>
                <a:lnTo>
                  <a:pt x="12252" y="8474"/>
                </a:lnTo>
                <a:lnTo>
                  <a:pt x="12399" y="8841"/>
                </a:lnTo>
                <a:lnTo>
                  <a:pt x="12545" y="9208"/>
                </a:lnTo>
                <a:lnTo>
                  <a:pt x="12619" y="9575"/>
                </a:lnTo>
                <a:lnTo>
                  <a:pt x="12692" y="9942"/>
                </a:lnTo>
                <a:lnTo>
                  <a:pt x="12729" y="10308"/>
                </a:lnTo>
                <a:lnTo>
                  <a:pt x="12729" y="10675"/>
                </a:lnTo>
                <a:lnTo>
                  <a:pt x="12325" y="10932"/>
                </a:lnTo>
                <a:lnTo>
                  <a:pt x="12288" y="10969"/>
                </a:lnTo>
                <a:lnTo>
                  <a:pt x="12252" y="11042"/>
                </a:lnTo>
                <a:lnTo>
                  <a:pt x="12288" y="11079"/>
                </a:lnTo>
                <a:lnTo>
                  <a:pt x="12325" y="11152"/>
                </a:lnTo>
                <a:lnTo>
                  <a:pt x="12435" y="11372"/>
                </a:lnTo>
                <a:lnTo>
                  <a:pt x="12509" y="11446"/>
                </a:lnTo>
                <a:lnTo>
                  <a:pt x="12582" y="11519"/>
                </a:lnTo>
                <a:lnTo>
                  <a:pt x="12472" y="11776"/>
                </a:lnTo>
                <a:lnTo>
                  <a:pt x="12325" y="12032"/>
                </a:lnTo>
                <a:lnTo>
                  <a:pt x="11848" y="11666"/>
                </a:lnTo>
                <a:lnTo>
                  <a:pt x="11775" y="11629"/>
                </a:lnTo>
                <a:lnTo>
                  <a:pt x="11702" y="11666"/>
                </a:lnTo>
                <a:lnTo>
                  <a:pt x="11665" y="11739"/>
                </a:lnTo>
                <a:lnTo>
                  <a:pt x="11702" y="11812"/>
                </a:lnTo>
                <a:lnTo>
                  <a:pt x="12142" y="12326"/>
                </a:lnTo>
                <a:lnTo>
                  <a:pt x="11848" y="12619"/>
                </a:lnTo>
                <a:lnTo>
                  <a:pt x="11812" y="12546"/>
                </a:lnTo>
                <a:lnTo>
                  <a:pt x="11665" y="12399"/>
                </a:lnTo>
                <a:lnTo>
                  <a:pt x="11518" y="12253"/>
                </a:lnTo>
                <a:lnTo>
                  <a:pt x="11371" y="12069"/>
                </a:lnTo>
                <a:lnTo>
                  <a:pt x="11298" y="11886"/>
                </a:lnTo>
                <a:lnTo>
                  <a:pt x="11225" y="11849"/>
                </a:lnTo>
                <a:lnTo>
                  <a:pt x="11188" y="11812"/>
                </a:lnTo>
                <a:lnTo>
                  <a:pt x="11115" y="11849"/>
                </a:lnTo>
                <a:lnTo>
                  <a:pt x="11078" y="11922"/>
                </a:lnTo>
                <a:lnTo>
                  <a:pt x="11078" y="12106"/>
                </a:lnTo>
                <a:lnTo>
                  <a:pt x="11115" y="12253"/>
                </a:lnTo>
                <a:lnTo>
                  <a:pt x="11188" y="12436"/>
                </a:lnTo>
                <a:lnTo>
                  <a:pt x="11261" y="12583"/>
                </a:lnTo>
                <a:lnTo>
                  <a:pt x="11371" y="12729"/>
                </a:lnTo>
                <a:lnTo>
                  <a:pt x="11518" y="12876"/>
                </a:lnTo>
                <a:lnTo>
                  <a:pt x="11115" y="13096"/>
                </a:lnTo>
                <a:lnTo>
                  <a:pt x="11151" y="12986"/>
                </a:lnTo>
                <a:lnTo>
                  <a:pt x="11151" y="12839"/>
                </a:lnTo>
                <a:lnTo>
                  <a:pt x="11078" y="12766"/>
                </a:lnTo>
                <a:lnTo>
                  <a:pt x="10968" y="12656"/>
                </a:lnTo>
                <a:lnTo>
                  <a:pt x="10931" y="12656"/>
                </a:lnTo>
                <a:lnTo>
                  <a:pt x="10858" y="12693"/>
                </a:lnTo>
                <a:lnTo>
                  <a:pt x="10858" y="12766"/>
                </a:lnTo>
                <a:lnTo>
                  <a:pt x="10821" y="12729"/>
                </a:lnTo>
                <a:lnTo>
                  <a:pt x="10491" y="12436"/>
                </a:lnTo>
                <a:lnTo>
                  <a:pt x="10418" y="12363"/>
                </a:lnTo>
                <a:lnTo>
                  <a:pt x="10344" y="12399"/>
                </a:lnTo>
                <a:lnTo>
                  <a:pt x="10308" y="12473"/>
                </a:lnTo>
                <a:lnTo>
                  <a:pt x="10308" y="12546"/>
                </a:lnTo>
                <a:lnTo>
                  <a:pt x="10491" y="12839"/>
                </a:lnTo>
                <a:lnTo>
                  <a:pt x="10711" y="13206"/>
                </a:lnTo>
                <a:lnTo>
                  <a:pt x="10785" y="13280"/>
                </a:lnTo>
                <a:lnTo>
                  <a:pt x="10381" y="13426"/>
                </a:lnTo>
                <a:lnTo>
                  <a:pt x="10381" y="13353"/>
                </a:lnTo>
                <a:lnTo>
                  <a:pt x="10344" y="13280"/>
                </a:lnTo>
                <a:lnTo>
                  <a:pt x="10234" y="13133"/>
                </a:lnTo>
                <a:lnTo>
                  <a:pt x="10051" y="12913"/>
                </a:lnTo>
                <a:lnTo>
                  <a:pt x="9904" y="12693"/>
                </a:lnTo>
                <a:lnTo>
                  <a:pt x="9831" y="12619"/>
                </a:lnTo>
                <a:lnTo>
                  <a:pt x="9721" y="12619"/>
                </a:lnTo>
                <a:lnTo>
                  <a:pt x="9391" y="12693"/>
                </a:lnTo>
                <a:lnTo>
                  <a:pt x="9097" y="12729"/>
                </a:lnTo>
                <a:lnTo>
                  <a:pt x="9024" y="12766"/>
                </a:lnTo>
                <a:lnTo>
                  <a:pt x="8987" y="12839"/>
                </a:lnTo>
                <a:lnTo>
                  <a:pt x="8987" y="12913"/>
                </a:lnTo>
                <a:lnTo>
                  <a:pt x="9024" y="12986"/>
                </a:lnTo>
                <a:lnTo>
                  <a:pt x="9024" y="13243"/>
                </a:lnTo>
                <a:lnTo>
                  <a:pt x="9097" y="13500"/>
                </a:lnTo>
                <a:lnTo>
                  <a:pt x="9134" y="13646"/>
                </a:lnTo>
                <a:lnTo>
                  <a:pt x="9207" y="13756"/>
                </a:lnTo>
                <a:lnTo>
                  <a:pt x="9317" y="13830"/>
                </a:lnTo>
                <a:lnTo>
                  <a:pt x="9427" y="13867"/>
                </a:lnTo>
                <a:lnTo>
                  <a:pt x="8987" y="14050"/>
                </a:lnTo>
                <a:lnTo>
                  <a:pt x="8950" y="13977"/>
                </a:lnTo>
                <a:lnTo>
                  <a:pt x="8804" y="13903"/>
                </a:lnTo>
                <a:lnTo>
                  <a:pt x="8767" y="13903"/>
                </a:lnTo>
                <a:lnTo>
                  <a:pt x="8620" y="13536"/>
                </a:lnTo>
                <a:lnTo>
                  <a:pt x="8510" y="13390"/>
                </a:lnTo>
                <a:lnTo>
                  <a:pt x="8364" y="13206"/>
                </a:lnTo>
                <a:lnTo>
                  <a:pt x="8327" y="13206"/>
                </a:lnTo>
                <a:lnTo>
                  <a:pt x="8327" y="13243"/>
                </a:lnTo>
                <a:lnTo>
                  <a:pt x="8327" y="13500"/>
                </a:lnTo>
                <a:lnTo>
                  <a:pt x="8364" y="13756"/>
                </a:lnTo>
                <a:lnTo>
                  <a:pt x="8510" y="14270"/>
                </a:lnTo>
                <a:lnTo>
                  <a:pt x="8070" y="14453"/>
                </a:lnTo>
                <a:lnTo>
                  <a:pt x="8033" y="14160"/>
                </a:lnTo>
                <a:lnTo>
                  <a:pt x="7960" y="13903"/>
                </a:lnTo>
                <a:lnTo>
                  <a:pt x="7923" y="13536"/>
                </a:lnTo>
                <a:lnTo>
                  <a:pt x="7923" y="13206"/>
                </a:lnTo>
                <a:lnTo>
                  <a:pt x="7887" y="13133"/>
                </a:lnTo>
                <a:lnTo>
                  <a:pt x="7813" y="13096"/>
                </a:lnTo>
                <a:lnTo>
                  <a:pt x="7777" y="13096"/>
                </a:lnTo>
                <a:lnTo>
                  <a:pt x="7703" y="13170"/>
                </a:lnTo>
                <a:lnTo>
                  <a:pt x="7667" y="13536"/>
                </a:lnTo>
                <a:lnTo>
                  <a:pt x="7630" y="13903"/>
                </a:lnTo>
                <a:lnTo>
                  <a:pt x="7667" y="14233"/>
                </a:lnTo>
                <a:lnTo>
                  <a:pt x="7667" y="14380"/>
                </a:lnTo>
                <a:lnTo>
                  <a:pt x="7740" y="14527"/>
                </a:lnTo>
                <a:lnTo>
                  <a:pt x="7483" y="14563"/>
                </a:lnTo>
                <a:lnTo>
                  <a:pt x="7190" y="14527"/>
                </a:lnTo>
                <a:lnTo>
                  <a:pt x="7006" y="14453"/>
                </a:lnTo>
                <a:lnTo>
                  <a:pt x="6786" y="14380"/>
                </a:lnTo>
                <a:lnTo>
                  <a:pt x="6823" y="14160"/>
                </a:lnTo>
                <a:lnTo>
                  <a:pt x="6860" y="13646"/>
                </a:lnTo>
                <a:lnTo>
                  <a:pt x="6860" y="13206"/>
                </a:lnTo>
                <a:lnTo>
                  <a:pt x="6860" y="12766"/>
                </a:lnTo>
                <a:lnTo>
                  <a:pt x="6823" y="12693"/>
                </a:lnTo>
                <a:lnTo>
                  <a:pt x="6713" y="12656"/>
                </a:lnTo>
                <a:lnTo>
                  <a:pt x="6346" y="12693"/>
                </a:lnTo>
                <a:lnTo>
                  <a:pt x="6309" y="12656"/>
                </a:lnTo>
                <a:lnTo>
                  <a:pt x="6236" y="12693"/>
                </a:lnTo>
                <a:lnTo>
                  <a:pt x="6089" y="12913"/>
                </a:lnTo>
                <a:lnTo>
                  <a:pt x="5943" y="13133"/>
                </a:lnTo>
                <a:lnTo>
                  <a:pt x="5869" y="13390"/>
                </a:lnTo>
                <a:lnTo>
                  <a:pt x="5796" y="13610"/>
                </a:lnTo>
                <a:lnTo>
                  <a:pt x="5392" y="13206"/>
                </a:lnTo>
                <a:lnTo>
                  <a:pt x="5686" y="12839"/>
                </a:lnTo>
                <a:lnTo>
                  <a:pt x="5943" y="12473"/>
                </a:lnTo>
                <a:lnTo>
                  <a:pt x="5943" y="12363"/>
                </a:lnTo>
                <a:lnTo>
                  <a:pt x="5943" y="12289"/>
                </a:lnTo>
                <a:lnTo>
                  <a:pt x="5869" y="12216"/>
                </a:lnTo>
                <a:lnTo>
                  <a:pt x="5686" y="12216"/>
                </a:lnTo>
                <a:lnTo>
                  <a:pt x="5612" y="12289"/>
                </a:lnTo>
                <a:lnTo>
                  <a:pt x="5209" y="12949"/>
                </a:lnTo>
                <a:lnTo>
                  <a:pt x="4952" y="12619"/>
                </a:lnTo>
                <a:lnTo>
                  <a:pt x="5136" y="12473"/>
                </a:lnTo>
                <a:lnTo>
                  <a:pt x="5319" y="12289"/>
                </a:lnTo>
                <a:lnTo>
                  <a:pt x="5466" y="12069"/>
                </a:lnTo>
                <a:lnTo>
                  <a:pt x="5576" y="11849"/>
                </a:lnTo>
                <a:lnTo>
                  <a:pt x="5576" y="11776"/>
                </a:lnTo>
                <a:lnTo>
                  <a:pt x="5576" y="11739"/>
                </a:lnTo>
                <a:lnTo>
                  <a:pt x="5539" y="11666"/>
                </a:lnTo>
                <a:lnTo>
                  <a:pt x="5502" y="11629"/>
                </a:lnTo>
                <a:lnTo>
                  <a:pt x="5319" y="11629"/>
                </a:lnTo>
                <a:lnTo>
                  <a:pt x="5282" y="11702"/>
                </a:lnTo>
                <a:lnTo>
                  <a:pt x="4805" y="12399"/>
                </a:lnTo>
                <a:lnTo>
                  <a:pt x="4439" y="11922"/>
                </a:lnTo>
                <a:lnTo>
                  <a:pt x="4549" y="11812"/>
                </a:lnTo>
                <a:lnTo>
                  <a:pt x="4879" y="11409"/>
                </a:lnTo>
                <a:lnTo>
                  <a:pt x="5209" y="10969"/>
                </a:lnTo>
                <a:lnTo>
                  <a:pt x="5209" y="10895"/>
                </a:lnTo>
                <a:lnTo>
                  <a:pt x="5246" y="10859"/>
                </a:lnTo>
                <a:lnTo>
                  <a:pt x="5282" y="10785"/>
                </a:lnTo>
                <a:lnTo>
                  <a:pt x="5282" y="10712"/>
                </a:lnTo>
                <a:lnTo>
                  <a:pt x="5209" y="10639"/>
                </a:lnTo>
                <a:lnTo>
                  <a:pt x="5099" y="10602"/>
                </a:lnTo>
                <a:lnTo>
                  <a:pt x="5026" y="10602"/>
                </a:lnTo>
                <a:lnTo>
                  <a:pt x="4952" y="10639"/>
                </a:lnTo>
                <a:lnTo>
                  <a:pt x="4549" y="11225"/>
                </a:lnTo>
                <a:lnTo>
                  <a:pt x="4329" y="11556"/>
                </a:lnTo>
                <a:lnTo>
                  <a:pt x="4292" y="11482"/>
                </a:lnTo>
                <a:lnTo>
                  <a:pt x="4145" y="11482"/>
                </a:lnTo>
                <a:lnTo>
                  <a:pt x="3888" y="11152"/>
                </a:lnTo>
                <a:lnTo>
                  <a:pt x="4329" y="10822"/>
                </a:lnTo>
                <a:lnTo>
                  <a:pt x="4549" y="10675"/>
                </a:lnTo>
                <a:lnTo>
                  <a:pt x="4732" y="10455"/>
                </a:lnTo>
                <a:lnTo>
                  <a:pt x="4769" y="10418"/>
                </a:lnTo>
                <a:lnTo>
                  <a:pt x="4805" y="10345"/>
                </a:lnTo>
                <a:lnTo>
                  <a:pt x="4732" y="10235"/>
                </a:lnTo>
                <a:lnTo>
                  <a:pt x="4659" y="10162"/>
                </a:lnTo>
                <a:lnTo>
                  <a:pt x="4585" y="10162"/>
                </a:lnTo>
                <a:lnTo>
                  <a:pt x="4512" y="10198"/>
                </a:lnTo>
                <a:lnTo>
                  <a:pt x="4292" y="10345"/>
                </a:lnTo>
                <a:lnTo>
                  <a:pt x="4072" y="10528"/>
                </a:lnTo>
                <a:lnTo>
                  <a:pt x="3705" y="10895"/>
                </a:lnTo>
                <a:lnTo>
                  <a:pt x="3256" y="10239"/>
                </a:lnTo>
                <a:lnTo>
                  <a:pt x="3256" y="10239"/>
                </a:lnTo>
                <a:lnTo>
                  <a:pt x="3485" y="10272"/>
                </a:lnTo>
                <a:lnTo>
                  <a:pt x="3742" y="10235"/>
                </a:lnTo>
                <a:lnTo>
                  <a:pt x="3888" y="10162"/>
                </a:lnTo>
                <a:lnTo>
                  <a:pt x="4072" y="10052"/>
                </a:lnTo>
                <a:lnTo>
                  <a:pt x="4365" y="9868"/>
                </a:lnTo>
                <a:lnTo>
                  <a:pt x="4769" y="9648"/>
                </a:lnTo>
                <a:lnTo>
                  <a:pt x="4989" y="9538"/>
                </a:lnTo>
                <a:lnTo>
                  <a:pt x="5172" y="9391"/>
                </a:lnTo>
                <a:lnTo>
                  <a:pt x="6053" y="10675"/>
                </a:lnTo>
                <a:lnTo>
                  <a:pt x="6383" y="11115"/>
                </a:lnTo>
                <a:lnTo>
                  <a:pt x="6713" y="11556"/>
                </a:lnTo>
                <a:lnTo>
                  <a:pt x="6896" y="11739"/>
                </a:lnTo>
                <a:lnTo>
                  <a:pt x="7116" y="11922"/>
                </a:lnTo>
                <a:lnTo>
                  <a:pt x="7336" y="12069"/>
                </a:lnTo>
                <a:lnTo>
                  <a:pt x="7593" y="12179"/>
                </a:lnTo>
                <a:lnTo>
                  <a:pt x="7813" y="12253"/>
                </a:lnTo>
                <a:lnTo>
                  <a:pt x="8070" y="12289"/>
                </a:lnTo>
                <a:lnTo>
                  <a:pt x="8547" y="12289"/>
                </a:lnTo>
                <a:lnTo>
                  <a:pt x="8767" y="12253"/>
                </a:lnTo>
                <a:lnTo>
                  <a:pt x="8987" y="12179"/>
                </a:lnTo>
                <a:lnTo>
                  <a:pt x="9207" y="12106"/>
                </a:lnTo>
                <a:lnTo>
                  <a:pt x="9427" y="11996"/>
                </a:lnTo>
                <a:lnTo>
                  <a:pt x="9684" y="11849"/>
                </a:lnTo>
                <a:lnTo>
                  <a:pt x="9867" y="11666"/>
                </a:lnTo>
                <a:lnTo>
                  <a:pt x="10051" y="11482"/>
                </a:lnTo>
                <a:lnTo>
                  <a:pt x="10198" y="11262"/>
                </a:lnTo>
                <a:lnTo>
                  <a:pt x="10308" y="11042"/>
                </a:lnTo>
                <a:lnTo>
                  <a:pt x="10418" y="10822"/>
                </a:lnTo>
                <a:lnTo>
                  <a:pt x="10491" y="10565"/>
                </a:lnTo>
                <a:lnTo>
                  <a:pt x="10528" y="10345"/>
                </a:lnTo>
                <a:lnTo>
                  <a:pt x="10564" y="9832"/>
                </a:lnTo>
                <a:lnTo>
                  <a:pt x="10528" y="9318"/>
                </a:lnTo>
                <a:lnTo>
                  <a:pt x="10418" y="8804"/>
                </a:lnTo>
                <a:lnTo>
                  <a:pt x="10234" y="8328"/>
                </a:lnTo>
                <a:lnTo>
                  <a:pt x="9978" y="7887"/>
                </a:lnTo>
                <a:lnTo>
                  <a:pt x="9684" y="7484"/>
                </a:lnTo>
                <a:lnTo>
                  <a:pt x="9097" y="6640"/>
                </a:lnTo>
                <a:lnTo>
                  <a:pt x="9354" y="6494"/>
                </a:lnTo>
                <a:lnTo>
                  <a:pt x="9574" y="6347"/>
                </a:lnTo>
                <a:lnTo>
                  <a:pt x="10014" y="5980"/>
                </a:lnTo>
                <a:lnTo>
                  <a:pt x="10418" y="5613"/>
                </a:lnTo>
                <a:close/>
                <a:moveTo>
                  <a:pt x="8400" y="2055"/>
                </a:moveTo>
                <a:lnTo>
                  <a:pt x="8290" y="2092"/>
                </a:lnTo>
                <a:lnTo>
                  <a:pt x="8217" y="2165"/>
                </a:lnTo>
                <a:lnTo>
                  <a:pt x="8180" y="2202"/>
                </a:lnTo>
                <a:lnTo>
                  <a:pt x="8180" y="2312"/>
                </a:lnTo>
                <a:lnTo>
                  <a:pt x="8180" y="2385"/>
                </a:lnTo>
                <a:lnTo>
                  <a:pt x="8107" y="2422"/>
                </a:lnTo>
                <a:lnTo>
                  <a:pt x="8033" y="2459"/>
                </a:lnTo>
                <a:lnTo>
                  <a:pt x="7300" y="3045"/>
                </a:lnTo>
                <a:lnTo>
                  <a:pt x="6896" y="3339"/>
                </a:lnTo>
                <a:lnTo>
                  <a:pt x="6529" y="3596"/>
                </a:lnTo>
                <a:lnTo>
                  <a:pt x="6456" y="3669"/>
                </a:lnTo>
                <a:lnTo>
                  <a:pt x="6419" y="3742"/>
                </a:lnTo>
                <a:lnTo>
                  <a:pt x="6419" y="3852"/>
                </a:lnTo>
                <a:lnTo>
                  <a:pt x="6419" y="3926"/>
                </a:lnTo>
                <a:lnTo>
                  <a:pt x="8547" y="6677"/>
                </a:lnTo>
                <a:lnTo>
                  <a:pt x="8547" y="6750"/>
                </a:lnTo>
                <a:lnTo>
                  <a:pt x="8620" y="6787"/>
                </a:lnTo>
                <a:lnTo>
                  <a:pt x="9391" y="7851"/>
                </a:lnTo>
                <a:lnTo>
                  <a:pt x="9684" y="8291"/>
                </a:lnTo>
                <a:lnTo>
                  <a:pt x="9904" y="8768"/>
                </a:lnTo>
                <a:lnTo>
                  <a:pt x="10014" y="9025"/>
                </a:lnTo>
                <a:lnTo>
                  <a:pt x="10088" y="9281"/>
                </a:lnTo>
                <a:lnTo>
                  <a:pt x="10124" y="9538"/>
                </a:lnTo>
                <a:lnTo>
                  <a:pt x="10124" y="9832"/>
                </a:lnTo>
                <a:lnTo>
                  <a:pt x="10124" y="10088"/>
                </a:lnTo>
                <a:lnTo>
                  <a:pt x="10088" y="10308"/>
                </a:lnTo>
                <a:lnTo>
                  <a:pt x="10014" y="10565"/>
                </a:lnTo>
                <a:lnTo>
                  <a:pt x="9904" y="10785"/>
                </a:lnTo>
                <a:lnTo>
                  <a:pt x="9794" y="11005"/>
                </a:lnTo>
                <a:lnTo>
                  <a:pt x="9647" y="11189"/>
                </a:lnTo>
                <a:lnTo>
                  <a:pt x="9464" y="11372"/>
                </a:lnTo>
                <a:lnTo>
                  <a:pt x="9281" y="11556"/>
                </a:lnTo>
                <a:lnTo>
                  <a:pt x="9097" y="11666"/>
                </a:lnTo>
                <a:lnTo>
                  <a:pt x="8877" y="11739"/>
                </a:lnTo>
                <a:lnTo>
                  <a:pt x="8657" y="11776"/>
                </a:lnTo>
                <a:lnTo>
                  <a:pt x="8437" y="11812"/>
                </a:lnTo>
                <a:lnTo>
                  <a:pt x="7997" y="11812"/>
                </a:lnTo>
                <a:lnTo>
                  <a:pt x="7813" y="11739"/>
                </a:lnTo>
                <a:lnTo>
                  <a:pt x="7593" y="11666"/>
                </a:lnTo>
                <a:lnTo>
                  <a:pt x="7373" y="11519"/>
                </a:lnTo>
                <a:lnTo>
                  <a:pt x="7153" y="11372"/>
                </a:lnTo>
                <a:lnTo>
                  <a:pt x="6970" y="11152"/>
                </a:lnTo>
                <a:lnTo>
                  <a:pt x="6823" y="10932"/>
                </a:lnTo>
                <a:lnTo>
                  <a:pt x="6053" y="9905"/>
                </a:lnTo>
                <a:lnTo>
                  <a:pt x="5356" y="8878"/>
                </a:lnTo>
                <a:lnTo>
                  <a:pt x="4659" y="7814"/>
                </a:lnTo>
                <a:lnTo>
                  <a:pt x="4035" y="6714"/>
                </a:lnTo>
                <a:lnTo>
                  <a:pt x="3742" y="6163"/>
                </a:lnTo>
                <a:lnTo>
                  <a:pt x="3485" y="5613"/>
                </a:lnTo>
                <a:lnTo>
                  <a:pt x="3412" y="5540"/>
                </a:lnTo>
                <a:lnTo>
                  <a:pt x="3301" y="5503"/>
                </a:lnTo>
                <a:lnTo>
                  <a:pt x="3191" y="5503"/>
                </a:lnTo>
                <a:lnTo>
                  <a:pt x="3118" y="5576"/>
                </a:lnTo>
                <a:lnTo>
                  <a:pt x="3008" y="5687"/>
                </a:lnTo>
                <a:lnTo>
                  <a:pt x="2861" y="5760"/>
                </a:lnTo>
                <a:lnTo>
                  <a:pt x="2715" y="5833"/>
                </a:lnTo>
                <a:lnTo>
                  <a:pt x="2568" y="5833"/>
                </a:lnTo>
                <a:lnTo>
                  <a:pt x="2421" y="5870"/>
                </a:lnTo>
                <a:lnTo>
                  <a:pt x="2274" y="5907"/>
                </a:lnTo>
                <a:lnTo>
                  <a:pt x="2018" y="6053"/>
                </a:lnTo>
                <a:lnTo>
                  <a:pt x="1431" y="6420"/>
                </a:lnTo>
                <a:lnTo>
                  <a:pt x="1137" y="6604"/>
                </a:lnTo>
                <a:lnTo>
                  <a:pt x="880" y="6824"/>
                </a:lnTo>
                <a:lnTo>
                  <a:pt x="770" y="6824"/>
                </a:lnTo>
                <a:lnTo>
                  <a:pt x="697" y="6897"/>
                </a:lnTo>
                <a:lnTo>
                  <a:pt x="660" y="6970"/>
                </a:lnTo>
                <a:lnTo>
                  <a:pt x="697" y="7080"/>
                </a:lnTo>
                <a:lnTo>
                  <a:pt x="1101" y="7814"/>
                </a:lnTo>
                <a:lnTo>
                  <a:pt x="1541" y="8548"/>
                </a:lnTo>
                <a:lnTo>
                  <a:pt x="2458" y="9942"/>
                </a:lnTo>
                <a:lnTo>
                  <a:pt x="3412" y="11335"/>
                </a:lnTo>
                <a:lnTo>
                  <a:pt x="4402" y="12693"/>
                </a:lnTo>
                <a:lnTo>
                  <a:pt x="4989" y="13426"/>
                </a:lnTo>
                <a:lnTo>
                  <a:pt x="4952" y="13426"/>
                </a:lnTo>
                <a:lnTo>
                  <a:pt x="4952" y="13500"/>
                </a:lnTo>
                <a:lnTo>
                  <a:pt x="4989" y="13536"/>
                </a:lnTo>
                <a:lnTo>
                  <a:pt x="5026" y="13573"/>
                </a:lnTo>
                <a:lnTo>
                  <a:pt x="5099" y="13536"/>
                </a:lnTo>
                <a:lnTo>
                  <a:pt x="5429" y="13940"/>
                </a:lnTo>
                <a:lnTo>
                  <a:pt x="5796" y="14307"/>
                </a:lnTo>
                <a:lnTo>
                  <a:pt x="5833" y="14343"/>
                </a:lnTo>
                <a:lnTo>
                  <a:pt x="5906" y="14380"/>
                </a:lnTo>
                <a:lnTo>
                  <a:pt x="6126" y="14563"/>
                </a:lnTo>
                <a:lnTo>
                  <a:pt x="6383" y="14710"/>
                </a:lnTo>
                <a:lnTo>
                  <a:pt x="6640" y="14857"/>
                </a:lnTo>
                <a:lnTo>
                  <a:pt x="6933" y="14967"/>
                </a:lnTo>
                <a:lnTo>
                  <a:pt x="7226" y="15040"/>
                </a:lnTo>
                <a:lnTo>
                  <a:pt x="7850" y="15040"/>
                </a:lnTo>
                <a:lnTo>
                  <a:pt x="8180" y="14967"/>
                </a:lnTo>
                <a:lnTo>
                  <a:pt x="8510" y="14820"/>
                </a:lnTo>
                <a:lnTo>
                  <a:pt x="8877" y="14673"/>
                </a:lnTo>
                <a:lnTo>
                  <a:pt x="9574" y="14343"/>
                </a:lnTo>
                <a:lnTo>
                  <a:pt x="11115" y="13683"/>
                </a:lnTo>
                <a:lnTo>
                  <a:pt x="11592" y="13426"/>
                </a:lnTo>
                <a:lnTo>
                  <a:pt x="11995" y="13170"/>
                </a:lnTo>
                <a:lnTo>
                  <a:pt x="12399" y="12839"/>
                </a:lnTo>
                <a:lnTo>
                  <a:pt x="12729" y="12436"/>
                </a:lnTo>
                <a:lnTo>
                  <a:pt x="12912" y="12142"/>
                </a:lnTo>
                <a:lnTo>
                  <a:pt x="13059" y="11849"/>
                </a:lnTo>
                <a:lnTo>
                  <a:pt x="13169" y="11519"/>
                </a:lnTo>
                <a:lnTo>
                  <a:pt x="13242" y="11189"/>
                </a:lnTo>
                <a:lnTo>
                  <a:pt x="13279" y="10859"/>
                </a:lnTo>
                <a:lnTo>
                  <a:pt x="13316" y="10528"/>
                </a:lnTo>
                <a:lnTo>
                  <a:pt x="13279" y="10198"/>
                </a:lnTo>
                <a:lnTo>
                  <a:pt x="13242" y="9868"/>
                </a:lnTo>
                <a:lnTo>
                  <a:pt x="13169" y="9538"/>
                </a:lnTo>
                <a:lnTo>
                  <a:pt x="13095" y="9208"/>
                </a:lnTo>
                <a:lnTo>
                  <a:pt x="12875" y="8584"/>
                </a:lnTo>
                <a:lnTo>
                  <a:pt x="12582" y="7961"/>
                </a:lnTo>
                <a:lnTo>
                  <a:pt x="12252" y="7374"/>
                </a:lnTo>
                <a:lnTo>
                  <a:pt x="11885" y="6824"/>
                </a:lnTo>
                <a:lnTo>
                  <a:pt x="10271" y="4476"/>
                </a:lnTo>
                <a:lnTo>
                  <a:pt x="8657" y="2165"/>
                </a:lnTo>
                <a:lnTo>
                  <a:pt x="8584" y="2092"/>
                </a:lnTo>
                <a:lnTo>
                  <a:pt x="8474" y="2055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791" name="Google Shape;791;p16"/>
          <p:cNvSpPr/>
          <p:nvPr/>
        </p:nvSpPr>
        <p:spPr>
          <a:xfrm>
            <a:off x="8797588" y="3078732"/>
            <a:ext cx="386048" cy="258065"/>
          </a:xfrm>
          <a:custGeom>
            <a:avLst/>
            <a:gdLst/>
            <a:ahLst/>
            <a:cxnLst/>
            <a:rect l="l" t="t" r="r" b="b"/>
            <a:pathLst>
              <a:path w="13610" h="9098" extrusionOk="0">
                <a:moveTo>
                  <a:pt x="4696" y="0"/>
                </a:moveTo>
                <a:lnTo>
                  <a:pt x="4586" y="74"/>
                </a:lnTo>
                <a:lnTo>
                  <a:pt x="4256" y="440"/>
                </a:lnTo>
                <a:lnTo>
                  <a:pt x="3999" y="844"/>
                </a:lnTo>
                <a:lnTo>
                  <a:pt x="3742" y="1247"/>
                </a:lnTo>
                <a:lnTo>
                  <a:pt x="3522" y="1688"/>
                </a:lnTo>
                <a:lnTo>
                  <a:pt x="3339" y="2128"/>
                </a:lnTo>
                <a:lnTo>
                  <a:pt x="3228" y="2605"/>
                </a:lnTo>
                <a:lnTo>
                  <a:pt x="3118" y="3081"/>
                </a:lnTo>
                <a:lnTo>
                  <a:pt x="3045" y="3595"/>
                </a:lnTo>
                <a:lnTo>
                  <a:pt x="3008" y="3852"/>
                </a:lnTo>
                <a:lnTo>
                  <a:pt x="2935" y="4072"/>
                </a:lnTo>
                <a:lnTo>
                  <a:pt x="2825" y="4329"/>
                </a:lnTo>
                <a:lnTo>
                  <a:pt x="2678" y="4512"/>
                </a:lnTo>
                <a:lnTo>
                  <a:pt x="2605" y="4622"/>
                </a:lnTo>
                <a:lnTo>
                  <a:pt x="2495" y="4659"/>
                </a:lnTo>
                <a:lnTo>
                  <a:pt x="2275" y="4732"/>
                </a:lnTo>
                <a:lnTo>
                  <a:pt x="1835" y="4732"/>
                </a:lnTo>
                <a:lnTo>
                  <a:pt x="1541" y="4659"/>
                </a:lnTo>
                <a:lnTo>
                  <a:pt x="991" y="4659"/>
                </a:lnTo>
                <a:lnTo>
                  <a:pt x="881" y="4732"/>
                </a:lnTo>
                <a:lnTo>
                  <a:pt x="771" y="4769"/>
                </a:lnTo>
                <a:lnTo>
                  <a:pt x="587" y="4732"/>
                </a:lnTo>
                <a:lnTo>
                  <a:pt x="404" y="4732"/>
                </a:lnTo>
                <a:lnTo>
                  <a:pt x="257" y="4805"/>
                </a:lnTo>
                <a:lnTo>
                  <a:pt x="74" y="4879"/>
                </a:lnTo>
                <a:lnTo>
                  <a:pt x="37" y="4952"/>
                </a:lnTo>
                <a:lnTo>
                  <a:pt x="0" y="5026"/>
                </a:lnTo>
                <a:lnTo>
                  <a:pt x="0" y="5172"/>
                </a:lnTo>
                <a:lnTo>
                  <a:pt x="37" y="5209"/>
                </a:lnTo>
                <a:lnTo>
                  <a:pt x="74" y="5246"/>
                </a:lnTo>
                <a:lnTo>
                  <a:pt x="147" y="5282"/>
                </a:lnTo>
                <a:lnTo>
                  <a:pt x="221" y="5246"/>
                </a:lnTo>
                <a:lnTo>
                  <a:pt x="514" y="5172"/>
                </a:lnTo>
                <a:lnTo>
                  <a:pt x="587" y="5282"/>
                </a:lnTo>
                <a:lnTo>
                  <a:pt x="697" y="5356"/>
                </a:lnTo>
                <a:lnTo>
                  <a:pt x="807" y="5356"/>
                </a:lnTo>
                <a:lnTo>
                  <a:pt x="881" y="5319"/>
                </a:lnTo>
                <a:lnTo>
                  <a:pt x="918" y="5282"/>
                </a:lnTo>
                <a:lnTo>
                  <a:pt x="991" y="5209"/>
                </a:lnTo>
                <a:lnTo>
                  <a:pt x="1064" y="5172"/>
                </a:lnTo>
                <a:lnTo>
                  <a:pt x="1248" y="5136"/>
                </a:lnTo>
                <a:lnTo>
                  <a:pt x="1431" y="5172"/>
                </a:lnTo>
                <a:lnTo>
                  <a:pt x="1614" y="5209"/>
                </a:lnTo>
                <a:lnTo>
                  <a:pt x="1981" y="5282"/>
                </a:lnTo>
                <a:lnTo>
                  <a:pt x="2201" y="5282"/>
                </a:lnTo>
                <a:lnTo>
                  <a:pt x="2385" y="5246"/>
                </a:lnTo>
                <a:lnTo>
                  <a:pt x="2605" y="5209"/>
                </a:lnTo>
                <a:lnTo>
                  <a:pt x="2752" y="5136"/>
                </a:lnTo>
                <a:lnTo>
                  <a:pt x="2935" y="5026"/>
                </a:lnTo>
                <a:lnTo>
                  <a:pt x="3082" y="4879"/>
                </a:lnTo>
                <a:lnTo>
                  <a:pt x="3192" y="4732"/>
                </a:lnTo>
                <a:lnTo>
                  <a:pt x="3302" y="4549"/>
                </a:lnTo>
                <a:lnTo>
                  <a:pt x="3449" y="4182"/>
                </a:lnTo>
                <a:lnTo>
                  <a:pt x="3522" y="3925"/>
                </a:lnTo>
                <a:lnTo>
                  <a:pt x="3559" y="3668"/>
                </a:lnTo>
                <a:lnTo>
                  <a:pt x="3632" y="3118"/>
                </a:lnTo>
                <a:lnTo>
                  <a:pt x="3742" y="2641"/>
                </a:lnTo>
                <a:lnTo>
                  <a:pt x="3889" y="2201"/>
                </a:lnTo>
                <a:lnTo>
                  <a:pt x="4035" y="1834"/>
                </a:lnTo>
                <a:lnTo>
                  <a:pt x="4219" y="1467"/>
                </a:lnTo>
                <a:lnTo>
                  <a:pt x="4402" y="1137"/>
                </a:lnTo>
                <a:lnTo>
                  <a:pt x="4659" y="844"/>
                </a:lnTo>
                <a:lnTo>
                  <a:pt x="5173" y="2861"/>
                </a:lnTo>
                <a:lnTo>
                  <a:pt x="5649" y="4842"/>
                </a:lnTo>
                <a:lnTo>
                  <a:pt x="6126" y="6860"/>
                </a:lnTo>
                <a:lnTo>
                  <a:pt x="6567" y="8914"/>
                </a:lnTo>
                <a:lnTo>
                  <a:pt x="6603" y="8987"/>
                </a:lnTo>
                <a:lnTo>
                  <a:pt x="6713" y="9061"/>
                </a:lnTo>
                <a:lnTo>
                  <a:pt x="6787" y="9097"/>
                </a:lnTo>
                <a:lnTo>
                  <a:pt x="6897" y="9097"/>
                </a:lnTo>
                <a:lnTo>
                  <a:pt x="7153" y="8987"/>
                </a:lnTo>
                <a:lnTo>
                  <a:pt x="7374" y="8804"/>
                </a:lnTo>
                <a:lnTo>
                  <a:pt x="7520" y="8620"/>
                </a:lnTo>
                <a:lnTo>
                  <a:pt x="7667" y="8364"/>
                </a:lnTo>
                <a:lnTo>
                  <a:pt x="7814" y="7997"/>
                </a:lnTo>
                <a:lnTo>
                  <a:pt x="7924" y="7593"/>
                </a:lnTo>
                <a:lnTo>
                  <a:pt x="8181" y="6823"/>
                </a:lnTo>
                <a:lnTo>
                  <a:pt x="9061" y="3962"/>
                </a:lnTo>
                <a:lnTo>
                  <a:pt x="9208" y="4439"/>
                </a:lnTo>
                <a:lnTo>
                  <a:pt x="9318" y="4952"/>
                </a:lnTo>
                <a:lnTo>
                  <a:pt x="9318" y="5062"/>
                </a:lnTo>
                <a:lnTo>
                  <a:pt x="9391" y="5136"/>
                </a:lnTo>
                <a:lnTo>
                  <a:pt x="9464" y="5209"/>
                </a:lnTo>
                <a:lnTo>
                  <a:pt x="9574" y="5209"/>
                </a:lnTo>
                <a:lnTo>
                  <a:pt x="12032" y="5062"/>
                </a:lnTo>
                <a:lnTo>
                  <a:pt x="12069" y="5136"/>
                </a:lnTo>
                <a:lnTo>
                  <a:pt x="12105" y="5209"/>
                </a:lnTo>
                <a:lnTo>
                  <a:pt x="12326" y="5356"/>
                </a:lnTo>
                <a:lnTo>
                  <a:pt x="12582" y="5429"/>
                </a:lnTo>
                <a:lnTo>
                  <a:pt x="12619" y="5466"/>
                </a:lnTo>
                <a:lnTo>
                  <a:pt x="12912" y="5466"/>
                </a:lnTo>
                <a:lnTo>
                  <a:pt x="13059" y="5429"/>
                </a:lnTo>
                <a:lnTo>
                  <a:pt x="13206" y="5319"/>
                </a:lnTo>
                <a:lnTo>
                  <a:pt x="13316" y="5209"/>
                </a:lnTo>
                <a:lnTo>
                  <a:pt x="13426" y="5062"/>
                </a:lnTo>
                <a:lnTo>
                  <a:pt x="13536" y="4915"/>
                </a:lnTo>
                <a:lnTo>
                  <a:pt x="13609" y="4732"/>
                </a:lnTo>
                <a:lnTo>
                  <a:pt x="13609" y="4659"/>
                </a:lnTo>
                <a:lnTo>
                  <a:pt x="13609" y="4549"/>
                </a:lnTo>
                <a:lnTo>
                  <a:pt x="13536" y="4439"/>
                </a:lnTo>
                <a:lnTo>
                  <a:pt x="13426" y="4292"/>
                </a:lnTo>
                <a:lnTo>
                  <a:pt x="13279" y="4219"/>
                </a:lnTo>
                <a:lnTo>
                  <a:pt x="13133" y="4145"/>
                </a:lnTo>
                <a:lnTo>
                  <a:pt x="12949" y="4072"/>
                </a:lnTo>
                <a:lnTo>
                  <a:pt x="12802" y="4072"/>
                </a:lnTo>
                <a:lnTo>
                  <a:pt x="12619" y="4108"/>
                </a:lnTo>
                <a:lnTo>
                  <a:pt x="12436" y="4182"/>
                </a:lnTo>
                <a:lnTo>
                  <a:pt x="12326" y="4255"/>
                </a:lnTo>
                <a:lnTo>
                  <a:pt x="12252" y="4329"/>
                </a:lnTo>
                <a:lnTo>
                  <a:pt x="12142" y="4512"/>
                </a:lnTo>
                <a:lnTo>
                  <a:pt x="9794" y="4659"/>
                </a:lnTo>
                <a:lnTo>
                  <a:pt x="9721" y="4255"/>
                </a:lnTo>
                <a:lnTo>
                  <a:pt x="9611" y="3852"/>
                </a:lnTo>
                <a:lnTo>
                  <a:pt x="9464" y="3448"/>
                </a:lnTo>
                <a:lnTo>
                  <a:pt x="9281" y="3045"/>
                </a:lnTo>
                <a:lnTo>
                  <a:pt x="9208" y="2971"/>
                </a:lnTo>
                <a:lnTo>
                  <a:pt x="9134" y="2935"/>
                </a:lnTo>
                <a:lnTo>
                  <a:pt x="8987" y="2935"/>
                </a:lnTo>
                <a:lnTo>
                  <a:pt x="8841" y="2971"/>
                </a:lnTo>
                <a:lnTo>
                  <a:pt x="8804" y="3045"/>
                </a:lnTo>
                <a:lnTo>
                  <a:pt x="8767" y="3118"/>
                </a:lnTo>
                <a:lnTo>
                  <a:pt x="7850" y="6016"/>
                </a:lnTo>
                <a:lnTo>
                  <a:pt x="7374" y="7557"/>
                </a:lnTo>
                <a:lnTo>
                  <a:pt x="7227" y="7997"/>
                </a:lnTo>
                <a:lnTo>
                  <a:pt x="7153" y="8217"/>
                </a:lnTo>
                <a:lnTo>
                  <a:pt x="7007" y="8400"/>
                </a:lnTo>
                <a:lnTo>
                  <a:pt x="6567" y="6346"/>
                </a:lnTo>
                <a:lnTo>
                  <a:pt x="6090" y="4292"/>
                </a:lnTo>
                <a:lnTo>
                  <a:pt x="5576" y="2238"/>
                </a:lnTo>
                <a:lnTo>
                  <a:pt x="5026" y="220"/>
                </a:lnTo>
                <a:lnTo>
                  <a:pt x="4953" y="74"/>
                </a:lnTo>
                <a:lnTo>
                  <a:pt x="4842" y="37"/>
                </a:lnTo>
                <a:lnTo>
                  <a:pt x="4696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792" name="Google Shape;792;p16"/>
          <p:cNvSpPr/>
          <p:nvPr/>
        </p:nvSpPr>
        <p:spPr>
          <a:xfrm>
            <a:off x="7782420" y="4885132"/>
            <a:ext cx="174842" cy="187322"/>
          </a:xfrm>
          <a:custGeom>
            <a:avLst/>
            <a:gdLst/>
            <a:ahLst/>
            <a:cxnLst/>
            <a:rect l="l" t="t" r="r" b="b"/>
            <a:pathLst>
              <a:path w="6164" h="6604" extrusionOk="0">
                <a:moveTo>
                  <a:pt x="3962" y="0"/>
                </a:moveTo>
                <a:lnTo>
                  <a:pt x="3926" y="37"/>
                </a:lnTo>
                <a:lnTo>
                  <a:pt x="3889" y="74"/>
                </a:lnTo>
                <a:lnTo>
                  <a:pt x="3889" y="147"/>
                </a:lnTo>
                <a:lnTo>
                  <a:pt x="3522" y="477"/>
                </a:lnTo>
                <a:lnTo>
                  <a:pt x="3229" y="807"/>
                </a:lnTo>
                <a:lnTo>
                  <a:pt x="2788" y="1284"/>
                </a:lnTo>
                <a:lnTo>
                  <a:pt x="2458" y="1651"/>
                </a:lnTo>
                <a:lnTo>
                  <a:pt x="2201" y="1578"/>
                </a:lnTo>
                <a:lnTo>
                  <a:pt x="1321" y="1321"/>
                </a:lnTo>
                <a:lnTo>
                  <a:pt x="1138" y="1284"/>
                </a:lnTo>
                <a:lnTo>
                  <a:pt x="808" y="1211"/>
                </a:lnTo>
                <a:lnTo>
                  <a:pt x="661" y="1174"/>
                </a:lnTo>
                <a:lnTo>
                  <a:pt x="514" y="1211"/>
                </a:lnTo>
                <a:lnTo>
                  <a:pt x="441" y="1248"/>
                </a:lnTo>
                <a:lnTo>
                  <a:pt x="441" y="1284"/>
                </a:lnTo>
                <a:lnTo>
                  <a:pt x="441" y="1358"/>
                </a:lnTo>
                <a:lnTo>
                  <a:pt x="477" y="1468"/>
                </a:lnTo>
                <a:lnTo>
                  <a:pt x="551" y="1541"/>
                </a:lnTo>
                <a:lnTo>
                  <a:pt x="661" y="1614"/>
                </a:lnTo>
                <a:lnTo>
                  <a:pt x="771" y="1651"/>
                </a:lnTo>
                <a:lnTo>
                  <a:pt x="1064" y="1761"/>
                </a:lnTo>
                <a:lnTo>
                  <a:pt x="1284" y="1798"/>
                </a:lnTo>
                <a:lnTo>
                  <a:pt x="2055" y="2018"/>
                </a:lnTo>
                <a:lnTo>
                  <a:pt x="2055" y="2091"/>
                </a:lnTo>
                <a:lnTo>
                  <a:pt x="2091" y="2165"/>
                </a:lnTo>
                <a:lnTo>
                  <a:pt x="2165" y="2238"/>
                </a:lnTo>
                <a:lnTo>
                  <a:pt x="2201" y="2238"/>
                </a:lnTo>
                <a:lnTo>
                  <a:pt x="2275" y="2275"/>
                </a:lnTo>
                <a:lnTo>
                  <a:pt x="2385" y="2238"/>
                </a:lnTo>
                <a:lnTo>
                  <a:pt x="2532" y="2165"/>
                </a:lnTo>
                <a:lnTo>
                  <a:pt x="2678" y="2128"/>
                </a:lnTo>
                <a:lnTo>
                  <a:pt x="2752" y="2091"/>
                </a:lnTo>
                <a:lnTo>
                  <a:pt x="2788" y="2055"/>
                </a:lnTo>
                <a:lnTo>
                  <a:pt x="2788" y="1981"/>
                </a:lnTo>
                <a:lnTo>
                  <a:pt x="2788" y="1908"/>
                </a:lnTo>
                <a:lnTo>
                  <a:pt x="2935" y="1761"/>
                </a:lnTo>
                <a:lnTo>
                  <a:pt x="3375" y="1284"/>
                </a:lnTo>
                <a:lnTo>
                  <a:pt x="3815" y="771"/>
                </a:lnTo>
                <a:lnTo>
                  <a:pt x="3852" y="1394"/>
                </a:lnTo>
                <a:lnTo>
                  <a:pt x="3852" y="2091"/>
                </a:lnTo>
                <a:lnTo>
                  <a:pt x="3889" y="2421"/>
                </a:lnTo>
                <a:lnTo>
                  <a:pt x="3962" y="2605"/>
                </a:lnTo>
                <a:lnTo>
                  <a:pt x="4036" y="2751"/>
                </a:lnTo>
                <a:lnTo>
                  <a:pt x="4109" y="2825"/>
                </a:lnTo>
                <a:lnTo>
                  <a:pt x="4219" y="2825"/>
                </a:lnTo>
                <a:lnTo>
                  <a:pt x="4476" y="3008"/>
                </a:lnTo>
                <a:lnTo>
                  <a:pt x="4732" y="3155"/>
                </a:lnTo>
                <a:lnTo>
                  <a:pt x="5063" y="3265"/>
                </a:lnTo>
                <a:lnTo>
                  <a:pt x="5356" y="3338"/>
                </a:lnTo>
                <a:lnTo>
                  <a:pt x="5246" y="3412"/>
                </a:lnTo>
                <a:lnTo>
                  <a:pt x="4732" y="3669"/>
                </a:lnTo>
                <a:lnTo>
                  <a:pt x="4512" y="3779"/>
                </a:lnTo>
                <a:lnTo>
                  <a:pt x="4292" y="3925"/>
                </a:lnTo>
                <a:lnTo>
                  <a:pt x="4219" y="3925"/>
                </a:lnTo>
                <a:lnTo>
                  <a:pt x="4182" y="3962"/>
                </a:lnTo>
                <a:lnTo>
                  <a:pt x="4072" y="4072"/>
                </a:lnTo>
                <a:lnTo>
                  <a:pt x="3962" y="4292"/>
                </a:lnTo>
                <a:lnTo>
                  <a:pt x="3889" y="4549"/>
                </a:lnTo>
                <a:lnTo>
                  <a:pt x="3852" y="5283"/>
                </a:lnTo>
                <a:lnTo>
                  <a:pt x="3852" y="5649"/>
                </a:lnTo>
                <a:lnTo>
                  <a:pt x="3852" y="6053"/>
                </a:lnTo>
                <a:lnTo>
                  <a:pt x="3559" y="5723"/>
                </a:lnTo>
                <a:lnTo>
                  <a:pt x="3229" y="5393"/>
                </a:lnTo>
                <a:lnTo>
                  <a:pt x="2642" y="4769"/>
                </a:lnTo>
                <a:lnTo>
                  <a:pt x="2568" y="4659"/>
                </a:lnTo>
                <a:lnTo>
                  <a:pt x="2495" y="4586"/>
                </a:lnTo>
                <a:lnTo>
                  <a:pt x="2385" y="4586"/>
                </a:lnTo>
                <a:lnTo>
                  <a:pt x="2385" y="4622"/>
                </a:lnTo>
                <a:lnTo>
                  <a:pt x="2312" y="4622"/>
                </a:lnTo>
                <a:lnTo>
                  <a:pt x="1908" y="4769"/>
                </a:lnTo>
                <a:lnTo>
                  <a:pt x="1468" y="4842"/>
                </a:lnTo>
                <a:lnTo>
                  <a:pt x="1064" y="4916"/>
                </a:lnTo>
                <a:lnTo>
                  <a:pt x="624" y="4952"/>
                </a:lnTo>
                <a:lnTo>
                  <a:pt x="1138" y="4329"/>
                </a:lnTo>
                <a:lnTo>
                  <a:pt x="1358" y="3999"/>
                </a:lnTo>
                <a:lnTo>
                  <a:pt x="1541" y="3632"/>
                </a:lnTo>
                <a:lnTo>
                  <a:pt x="1688" y="3595"/>
                </a:lnTo>
                <a:lnTo>
                  <a:pt x="1725" y="3558"/>
                </a:lnTo>
                <a:lnTo>
                  <a:pt x="1761" y="3485"/>
                </a:lnTo>
                <a:lnTo>
                  <a:pt x="1798" y="3448"/>
                </a:lnTo>
                <a:lnTo>
                  <a:pt x="1798" y="3375"/>
                </a:lnTo>
                <a:lnTo>
                  <a:pt x="1761" y="3302"/>
                </a:lnTo>
                <a:lnTo>
                  <a:pt x="1725" y="3265"/>
                </a:lnTo>
                <a:lnTo>
                  <a:pt x="1651" y="3228"/>
                </a:lnTo>
                <a:lnTo>
                  <a:pt x="1541" y="3045"/>
                </a:lnTo>
                <a:lnTo>
                  <a:pt x="1211" y="2458"/>
                </a:lnTo>
                <a:lnTo>
                  <a:pt x="844" y="1908"/>
                </a:lnTo>
                <a:lnTo>
                  <a:pt x="624" y="1651"/>
                </a:lnTo>
                <a:lnTo>
                  <a:pt x="367" y="1431"/>
                </a:lnTo>
                <a:lnTo>
                  <a:pt x="257" y="1394"/>
                </a:lnTo>
                <a:lnTo>
                  <a:pt x="184" y="1431"/>
                </a:lnTo>
                <a:lnTo>
                  <a:pt x="111" y="1504"/>
                </a:lnTo>
                <a:lnTo>
                  <a:pt x="111" y="1578"/>
                </a:lnTo>
                <a:lnTo>
                  <a:pt x="111" y="1614"/>
                </a:lnTo>
                <a:lnTo>
                  <a:pt x="331" y="1945"/>
                </a:lnTo>
                <a:lnTo>
                  <a:pt x="551" y="2238"/>
                </a:lnTo>
                <a:lnTo>
                  <a:pt x="771" y="2531"/>
                </a:lnTo>
                <a:lnTo>
                  <a:pt x="954" y="2825"/>
                </a:lnTo>
                <a:lnTo>
                  <a:pt x="1101" y="3155"/>
                </a:lnTo>
                <a:lnTo>
                  <a:pt x="1174" y="3338"/>
                </a:lnTo>
                <a:lnTo>
                  <a:pt x="1284" y="3522"/>
                </a:lnTo>
                <a:lnTo>
                  <a:pt x="1101" y="3669"/>
                </a:lnTo>
                <a:lnTo>
                  <a:pt x="918" y="3815"/>
                </a:lnTo>
                <a:lnTo>
                  <a:pt x="587" y="4219"/>
                </a:lnTo>
                <a:lnTo>
                  <a:pt x="294" y="4622"/>
                </a:lnTo>
                <a:lnTo>
                  <a:pt x="37" y="5062"/>
                </a:lnTo>
                <a:lnTo>
                  <a:pt x="1" y="5172"/>
                </a:lnTo>
                <a:lnTo>
                  <a:pt x="1" y="5283"/>
                </a:lnTo>
                <a:lnTo>
                  <a:pt x="74" y="5356"/>
                </a:lnTo>
                <a:lnTo>
                  <a:pt x="184" y="5393"/>
                </a:lnTo>
                <a:lnTo>
                  <a:pt x="734" y="5393"/>
                </a:lnTo>
                <a:lnTo>
                  <a:pt x="1284" y="5356"/>
                </a:lnTo>
                <a:lnTo>
                  <a:pt x="1835" y="5246"/>
                </a:lnTo>
                <a:lnTo>
                  <a:pt x="2348" y="5062"/>
                </a:lnTo>
                <a:lnTo>
                  <a:pt x="2568" y="5356"/>
                </a:lnTo>
                <a:lnTo>
                  <a:pt x="2788" y="5576"/>
                </a:lnTo>
                <a:lnTo>
                  <a:pt x="3229" y="6163"/>
                </a:lnTo>
                <a:lnTo>
                  <a:pt x="3485" y="6383"/>
                </a:lnTo>
                <a:lnTo>
                  <a:pt x="3632" y="6493"/>
                </a:lnTo>
                <a:lnTo>
                  <a:pt x="3779" y="6566"/>
                </a:lnTo>
                <a:lnTo>
                  <a:pt x="3889" y="6566"/>
                </a:lnTo>
                <a:lnTo>
                  <a:pt x="4036" y="6530"/>
                </a:lnTo>
                <a:lnTo>
                  <a:pt x="4146" y="6603"/>
                </a:lnTo>
                <a:lnTo>
                  <a:pt x="4292" y="6603"/>
                </a:lnTo>
                <a:lnTo>
                  <a:pt x="4366" y="6530"/>
                </a:lnTo>
                <a:lnTo>
                  <a:pt x="4402" y="6456"/>
                </a:lnTo>
                <a:lnTo>
                  <a:pt x="4439" y="6383"/>
                </a:lnTo>
                <a:lnTo>
                  <a:pt x="4402" y="6310"/>
                </a:lnTo>
                <a:lnTo>
                  <a:pt x="4366" y="6273"/>
                </a:lnTo>
                <a:lnTo>
                  <a:pt x="4329" y="6236"/>
                </a:lnTo>
                <a:lnTo>
                  <a:pt x="4292" y="6053"/>
                </a:lnTo>
                <a:lnTo>
                  <a:pt x="4292" y="5833"/>
                </a:lnTo>
                <a:lnTo>
                  <a:pt x="4256" y="5172"/>
                </a:lnTo>
                <a:lnTo>
                  <a:pt x="4256" y="4769"/>
                </a:lnTo>
                <a:lnTo>
                  <a:pt x="4256" y="4402"/>
                </a:lnTo>
                <a:lnTo>
                  <a:pt x="4402" y="4402"/>
                </a:lnTo>
                <a:lnTo>
                  <a:pt x="4476" y="4365"/>
                </a:lnTo>
                <a:lnTo>
                  <a:pt x="4549" y="4292"/>
                </a:lnTo>
                <a:lnTo>
                  <a:pt x="4549" y="4255"/>
                </a:lnTo>
                <a:lnTo>
                  <a:pt x="4622" y="4219"/>
                </a:lnTo>
                <a:lnTo>
                  <a:pt x="5209" y="3889"/>
                </a:lnTo>
                <a:lnTo>
                  <a:pt x="5539" y="3705"/>
                </a:lnTo>
                <a:lnTo>
                  <a:pt x="5686" y="3595"/>
                </a:lnTo>
                <a:lnTo>
                  <a:pt x="5833" y="3485"/>
                </a:lnTo>
                <a:lnTo>
                  <a:pt x="5980" y="3485"/>
                </a:lnTo>
                <a:lnTo>
                  <a:pt x="6090" y="3448"/>
                </a:lnTo>
                <a:lnTo>
                  <a:pt x="6126" y="3375"/>
                </a:lnTo>
                <a:lnTo>
                  <a:pt x="6163" y="3302"/>
                </a:lnTo>
                <a:lnTo>
                  <a:pt x="6163" y="3228"/>
                </a:lnTo>
                <a:lnTo>
                  <a:pt x="6126" y="3118"/>
                </a:lnTo>
                <a:lnTo>
                  <a:pt x="6090" y="3045"/>
                </a:lnTo>
                <a:lnTo>
                  <a:pt x="5980" y="3008"/>
                </a:lnTo>
                <a:lnTo>
                  <a:pt x="5576" y="2935"/>
                </a:lnTo>
                <a:lnTo>
                  <a:pt x="5173" y="2788"/>
                </a:lnTo>
                <a:lnTo>
                  <a:pt x="4769" y="2678"/>
                </a:lnTo>
                <a:lnTo>
                  <a:pt x="4366" y="2568"/>
                </a:lnTo>
                <a:lnTo>
                  <a:pt x="4366" y="2275"/>
                </a:lnTo>
                <a:lnTo>
                  <a:pt x="4329" y="2018"/>
                </a:lnTo>
                <a:lnTo>
                  <a:pt x="4256" y="1468"/>
                </a:lnTo>
                <a:lnTo>
                  <a:pt x="4256" y="881"/>
                </a:lnTo>
                <a:lnTo>
                  <a:pt x="4219" y="551"/>
                </a:lnTo>
                <a:lnTo>
                  <a:pt x="4182" y="257"/>
                </a:lnTo>
                <a:lnTo>
                  <a:pt x="4219" y="184"/>
                </a:lnTo>
                <a:lnTo>
                  <a:pt x="4256" y="110"/>
                </a:lnTo>
                <a:lnTo>
                  <a:pt x="4219" y="37"/>
                </a:lnTo>
                <a:lnTo>
                  <a:pt x="4182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793" name="Google Shape;793;p16"/>
          <p:cNvSpPr/>
          <p:nvPr/>
        </p:nvSpPr>
        <p:spPr>
          <a:xfrm>
            <a:off x="346877" y="608615"/>
            <a:ext cx="210213" cy="458889"/>
          </a:xfrm>
          <a:custGeom>
            <a:avLst/>
            <a:gdLst/>
            <a:ahLst/>
            <a:cxnLst/>
            <a:rect l="l" t="t" r="r" b="b"/>
            <a:pathLst>
              <a:path w="7411" h="16178" extrusionOk="0">
                <a:moveTo>
                  <a:pt x="3339" y="147"/>
                </a:moveTo>
                <a:lnTo>
                  <a:pt x="3229" y="441"/>
                </a:lnTo>
                <a:lnTo>
                  <a:pt x="3155" y="734"/>
                </a:lnTo>
                <a:lnTo>
                  <a:pt x="3119" y="1358"/>
                </a:lnTo>
                <a:lnTo>
                  <a:pt x="3082" y="2972"/>
                </a:lnTo>
                <a:lnTo>
                  <a:pt x="3119" y="4476"/>
                </a:lnTo>
                <a:lnTo>
                  <a:pt x="3119" y="5283"/>
                </a:lnTo>
                <a:lnTo>
                  <a:pt x="3119" y="5576"/>
                </a:lnTo>
                <a:lnTo>
                  <a:pt x="3155" y="5723"/>
                </a:lnTo>
                <a:lnTo>
                  <a:pt x="3229" y="5870"/>
                </a:lnTo>
                <a:lnTo>
                  <a:pt x="3265" y="5906"/>
                </a:lnTo>
                <a:lnTo>
                  <a:pt x="3339" y="5943"/>
                </a:lnTo>
                <a:lnTo>
                  <a:pt x="3375" y="5943"/>
                </a:lnTo>
                <a:lnTo>
                  <a:pt x="3449" y="5870"/>
                </a:lnTo>
                <a:lnTo>
                  <a:pt x="3486" y="5760"/>
                </a:lnTo>
                <a:lnTo>
                  <a:pt x="3522" y="5649"/>
                </a:lnTo>
                <a:lnTo>
                  <a:pt x="3522" y="5393"/>
                </a:lnTo>
                <a:lnTo>
                  <a:pt x="3522" y="4586"/>
                </a:lnTo>
                <a:lnTo>
                  <a:pt x="3486" y="2972"/>
                </a:lnTo>
                <a:lnTo>
                  <a:pt x="3522" y="1504"/>
                </a:lnTo>
                <a:lnTo>
                  <a:pt x="3522" y="808"/>
                </a:lnTo>
                <a:lnTo>
                  <a:pt x="3486" y="477"/>
                </a:lnTo>
                <a:lnTo>
                  <a:pt x="3412" y="294"/>
                </a:lnTo>
                <a:lnTo>
                  <a:pt x="3375" y="147"/>
                </a:lnTo>
                <a:close/>
                <a:moveTo>
                  <a:pt x="1725" y="1"/>
                </a:moveTo>
                <a:lnTo>
                  <a:pt x="1688" y="37"/>
                </a:lnTo>
                <a:lnTo>
                  <a:pt x="1615" y="147"/>
                </a:lnTo>
                <a:lnTo>
                  <a:pt x="1578" y="294"/>
                </a:lnTo>
                <a:lnTo>
                  <a:pt x="1541" y="624"/>
                </a:lnTo>
                <a:lnTo>
                  <a:pt x="1578" y="1284"/>
                </a:lnTo>
                <a:lnTo>
                  <a:pt x="1615" y="2898"/>
                </a:lnTo>
                <a:lnTo>
                  <a:pt x="1725" y="6236"/>
                </a:lnTo>
                <a:lnTo>
                  <a:pt x="1761" y="6346"/>
                </a:lnTo>
                <a:lnTo>
                  <a:pt x="1798" y="6383"/>
                </a:lnTo>
                <a:lnTo>
                  <a:pt x="1872" y="6420"/>
                </a:lnTo>
                <a:lnTo>
                  <a:pt x="1945" y="6456"/>
                </a:lnTo>
                <a:lnTo>
                  <a:pt x="2018" y="6420"/>
                </a:lnTo>
                <a:lnTo>
                  <a:pt x="2092" y="6383"/>
                </a:lnTo>
                <a:lnTo>
                  <a:pt x="2165" y="6346"/>
                </a:lnTo>
                <a:lnTo>
                  <a:pt x="2165" y="6236"/>
                </a:lnTo>
                <a:lnTo>
                  <a:pt x="2165" y="5980"/>
                </a:lnTo>
                <a:lnTo>
                  <a:pt x="2165" y="5943"/>
                </a:lnTo>
                <a:lnTo>
                  <a:pt x="2055" y="3008"/>
                </a:lnTo>
                <a:lnTo>
                  <a:pt x="1982" y="1394"/>
                </a:lnTo>
                <a:lnTo>
                  <a:pt x="1945" y="587"/>
                </a:lnTo>
                <a:lnTo>
                  <a:pt x="1908" y="294"/>
                </a:lnTo>
                <a:lnTo>
                  <a:pt x="1872" y="147"/>
                </a:lnTo>
                <a:lnTo>
                  <a:pt x="1761" y="37"/>
                </a:lnTo>
                <a:lnTo>
                  <a:pt x="1725" y="1"/>
                </a:lnTo>
                <a:close/>
                <a:moveTo>
                  <a:pt x="4953" y="184"/>
                </a:moveTo>
                <a:lnTo>
                  <a:pt x="4879" y="221"/>
                </a:lnTo>
                <a:lnTo>
                  <a:pt x="4843" y="257"/>
                </a:lnTo>
                <a:lnTo>
                  <a:pt x="4843" y="331"/>
                </a:lnTo>
                <a:lnTo>
                  <a:pt x="4769" y="1101"/>
                </a:lnTo>
                <a:lnTo>
                  <a:pt x="4733" y="1908"/>
                </a:lnTo>
                <a:lnTo>
                  <a:pt x="4733" y="3522"/>
                </a:lnTo>
                <a:lnTo>
                  <a:pt x="4733" y="5136"/>
                </a:lnTo>
                <a:lnTo>
                  <a:pt x="4696" y="5870"/>
                </a:lnTo>
                <a:lnTo>
                  <a:pt x="4696" y="6273"/>
                </a:lnTo>
                <a:lnTo>
                  <a:pt x="4769" y="6640"/>
                </a:lnTo>
                <a:lnTo>
                  <a:pt x="4806" y="6713"/>
                </a:lnTo>
                <a:lnTo>
                  <a:pt x="4916" y="6750"/>
                </a:lnTo>
                <a:lnTo>
                  <a:pt x="5026" y="6713"/>
                </a:lnTo>
                <a:lnTo>
                  <a:pt x="5100" y="6640"/>
                </a:lnTo>
                <a:lnTo>
                  <a:pt x="5173" y="6273"/>
                </a:lnTo>
                <a:lnTo>
                  <a:pt x="5173" y="5870"/>
                </a:lnTo>
                <a:lnTo>
                  <a:pt x="5136" y="5136"/>
                </a:lnTo>
                <a:lnTo>
                  <a:pt x="5136" y="3522"/>
                </a:lnTo>
                <a:lnTo>
                  <a:pt x="5173" y="1908"/>
                </a:lnTo>
                <a:lnTo>
                  <a:pt x="5136" y="1138"/>
                </a:lnTo>
                <a:lnTo>
                  <a:pt x="5100" y="331"/>
                </a:lnTo>
                <a:lnTo>
                  <a:pt x="5100" y="257"/>
                </a:lnTo>
                <a:lnTo>
                  <a:pt x="5063" y="221"/>
                </a:lnTo>
                <a:lnTo>
                  <a:pt x="4953" y="184"/>
                </a:lnTo>
                <a:close/>
                <a:moveTo>
                  <a:pt x="6273" y="2678"/>
                </a:moveTo>
                <a:lnTo>
                  <a:pt x="6273" y="2715"/>
                </a:lnTo>
                <a:lnTo>
                  <a:pt x="6200" y="3008"/>
                </a:lnTo>
                <a:lnTo>
                  <a:pt x="6163" y="3302"/>
                </a:lnTo>
                <a:lnTo>
                  <a:pt x="6127" y="3925"/>
                </a:lnTo>
                <a:lnTo>
                  <a:pt x="6127" y="5173"/>
                </a:lnTo>
                <a:lnTo>
                  <a:pt x="6090" y="7667"/>
                </a:lnTo>
                <a:lnTo>
                  <a:pt x="6090" y="7887"/>
                </a:lnTo>
                <a:lnTo>
                  <a:pt x="6127" y="7960"/>
                </a:lnTo>
                <a:lnTo>
                  <a:pt x="6163" y="8034"/>
                </a:lnTo>
                <a:lnTo>
                  <a:pt x="6237" y="8070"/>
                </a:lnTo>
                <a:lnTo>
                  <a:pt x="6383" y="8070"/>
                </a:lnTo>
                <a:lnTo>
                  <a:pt x="6457" y="8034"/>
                </a:lnTo>
                <a:lnTo>
                  <a:pt x="6493" y="7960"/>
                </a:lnTo>
                <a:lnTo>
                  <a:pt x="6530" y="7887"/>
                </a:lnTo>
                <a:lnTo>
                  <a:pt x="6530" y="5283"/>
                </a:lnTo>
                <a:lnTo>
                  <a:pt x="6530" y="3962"/>
                </a:lnTo>
                <a:lnTo>
                  <a:pt x="6493" y="3339"/>
                </a:lnTo>
                <a:lnTo>
                  <a:pt x="6457" y="3008"/>
                </a:lnTo>
                <a:lnTo>
                  <a:pt x="6383" y="2715"/>
                </a:lnTo>
                <a:lnTo>
                  <a:pt x="6347" y="2678"/>
                </a:lnTo>
                <a:close/>
                <a:moveTo>
                  <a:pt x="3265" y="7887"/>
                </a:moveTo>
                <a:lnTo>
                  <a:pt x="3082" y="8107"/>
                </a:lnTo>
                <a:lnTo>
                  <a:pt x="2862" y="8291"/>
                </a:lnTo>
                <a:lnTo>
                  <a:pt x="2679" y="8401"/>
                </a:lnTo>
                <a:lnTo>
                  <a:pt x="2458" y="8474"/>
                </a:lnTo>
                <a:lnTo>
                  <a:pt x="2458" y="8474"/>
                </a:lnTo>
                <a:lnTo>
                  <a:pt x="2605" y="8291"/>
                </a:lnTo>
                <a:lnTo>
                  <a:pt x="2752" y="8144"/>
                </a:lnTo>
                <a:lnTo>
                  <a:pt x="2972" y="7997"/>
                </a:lnTo>
                <a:lnTo>
                  <a:pt x="3192" y="7924"/>
                </a:lnTo>
                <a:lnTo>
                  <a:pt x="3265" y="7887"/>
                </a:lnTo>
                <a:close/>
                <a:moveTo>
                  <a:pt x="4806" y="9501"/>
                </a:moveTo>
                <a:lnTo>
                  <a:pt x="4513" y="9538"/>
                </a:lnTo>
                <a:lnTo>
                  <a:pt x="4329" y="9574"/>
                </a:lnTo>
                <a:lnTo>
                  <a:pt x="4072" y="9574"/>
                </a:lnTo>
                <a:lnTo>
                  <a:pt x="4072" y="9611"/>
                </a:lnTo>
                <a:lnTo>
                  <a:pt x="4072" y="9684"/>
                </a:lnTo>
                <a:lnTo>
                  <a:pt x="4109" y="9758"/>
                </a:lnTo>
                <a:lnTo>
                  <a:pt x="4146" y="9831"/>
                </a:lnTo>
                <a:lnTo>
                  <a:pt x="4219" y="9868"/>
                </a:lnTo>
                <a:lnTo>
                  <a:pt x="4293" y="9905"/>
                </a:lnTo>
                <a:lnTo>
                  <a:pt x="4476" y="9941"/>
                </a:lnTo>
                <a:lnTo>
                  <a:pt x="4659" y="9905"/>
                </a:lnTo>
                <a:lnTo>
                  <a:pt x="4806" y="9941"/>
                </a:lnTo>
                <a:lnTo>
                  <a:pt x="4953" y="9978"/>
                </a:lnTo>
                <a:lnTo>
                  <a:pt x="5100" y="10015"/>
                </a:lnTo>
                <a:lnTo>
                  <a:pt x="5246" y="10125"/>
                </a:lnTo>
                <a:lnTo>
                  <a:pt x="5320" y="10235"/>
                </a:lnTo>
                <a:lnTo>
                  <a:pt x="5430" y="10381"/>
                </a:lnTo>
                <a:lnTo>
                  <a:pt x="5466" y="10528"/>
                </a:lnTo>
                <a:lnTo>
                  <a:pt x="5503" y="10675"/>
                </a:lnTo>
                <a:lnTo>
                  <a:pt x="5540" y="10748"/>
                </a:lnTo>
                <a:lnTo>
                  <a:pt x="5613" y="10822"/>
                </a:lnTo>
                <a:lnTo>
                  <a:pt x="5833" y="10822"/>
                </a:lnTo>
                <a:lnTo>
                  <a:pt x="5907" y="10748"/>
                </a:lnTo>
                <a:lnTo>
                  <a:pt x="5943" y="10711"/>
                </a:lnTo>
                <a:lnTo>
                  <a:pt x="5980" y="10601"/>
                </a:lnTo>
                <a:lnTo>
                  <a:pt x="5907" y="10308"/>
                </a:lnTo>
                <a:lnTo>
                  <a:pt x="5760" y="10051"/>
                </a:lnTo>
                <a:lnTo>
                  <a:pt x="5576" y="9831"/>
                </a:lnTo>
                <a:lnTo>
                  <a:pt x="5356" y="9648"/>
                </a:lnTo>
                <a:lnTo>
                  <a:pt x="5100" y="9538"/>
                </a:lnTo>
                <a:lnTo>
                  <a:pt x="4806" y="9501"/>
                </a:lnTo>
                <a:close/>
                <a:moveTo>
                  <a:pt x="4879" y="8547"/>
                </a:moveTo>
                <a:lnTo>
                  <a:pt x="5136" y="8621"/>
                </a:lnTo>
                <a:lnTo>
                  <a:pt x="5393" y="8731"/>
                </a:lnTo>
                <a:lnTo>
                  <a:pt x="5650" y="8877"/>
                </a:lnTo>
                <a:lnTo>
                  <a:pt x="5907" y="9061"/>
                </a:lnTo>
                <a:lnTo>
                  <a:pt x="6090" y="9244"/>
                </a:lnTo>
                <a:lnTo>
                  <a:pt x="6310" y="9464"/>
                </a:lnTo>
                <a:lnTo>
                  <a:pt x="6457" y="9684"/>
                </a:lnTo>
                <a:lnTo>
                  <a:pt x="6603" y="9941"/>
                </a:lnTo>
                <a:lnTo>
                  <a:pt x="6714" y="10198"/>
                </a:lnTo>
                <a:lnTo>
                  <a:pt x="6787" y="10491"/>
                </a:lnTo>
                <a:lnTo>
                  <a:pt x="6860" y="10748"/>
                </a:lnTo>
                <a:lnTo>
                  <a:pt x="6934" y="11078"/>
                </a:lnTo>
                <a:lnTo>
                  <a:pt x="6934" y="11372"/>
                </a:lnTo>
                <a:lnTo>
                  <a:pt x="6934" y="11665"/>
                </a:lnTo>
                <a:lnTo>
                  <a:pt x="6934" y="11995"/>
                </a:lnTo>
                <a:lnTo>
                  <a:pt x="6824" y="12619"/>
                </a:lnTo>
                <a:lnTo>
                  <a:pt x="6677" y="13206"/>
                </a:lnTo>
                <a:lnTo>
                  <a:pt x="6530" y="13499"/>
                </a:lnTo>
                <a:lnTo>
                  <a:pt x="6383" y="13793"/>
                </a:lnTo>
                <a:lnTo>
                  <a:pt x="6310" y="13939"/>
                </a:lnTo>
                <a:lnTo>
                  <a:pt x="6163" y="14050"/>
                </a:lnTo>
                <a:lnTo>
                  <a:pt x="5907" y="14270"/>
                </a:lnTo>
                <a:lnTo>
                  <a:pt x="5540" y="14526"/>
                </a:lnTo>
                <a:lnTo>
                  <a:pt x="5173" y="14857"/>
                </a:lnTo>
                <a:lnTo>
                  <a:pt x="5026" y="14967"/>
                </a:lnTo>
                <a:lnTo>
                  <a:pt x="4659" y="15187"/>
                </a:lnTo>
                <a:lnTo>
                  <a:pt x="4659" y="15187"/>
                </a:lnTo>
                <a:lnTo>
                  <a:pt x="4806" y="14857"/>
                </a:lnTo>
                <a:lnTo>
                  <a:pt x="4916" y="14636"/>
                </a:lnTo>
                <a:lnTo>
                  <a:pt x="4953" y="14490"/>
                </a:lnTo>
                <a:lnTo>
                  <a:pt x="4989" y="14380"/>
                </a:lnTo>
                <a:lnTo>
                  <a:pt x="4953" y="14270"/>
                </a:lnTo>
                <a:lnTo>
                  <a:pt x="4916" y="14160"/>
                </a:lnTo>
                <a:lnTo>
                  <a:pt x="4843" y="14123"/>
                </a:lnTo>
                <a:lnTo>
                  <a:pt x="4659" y="14123"/>
                </a:lnTo>
                <a:lnTo>
                  <a:pt x="4586" y="14160"/>
                </a:lnTo>
                <a:lnTo>
                  <a:pt x="4549" y="14233"/>
                </a:lnTo>
                <a:lnTo>
                  <a:pt x="4513" y="14343"/>
                </a:lnTo>
                <a:lnTo>
                  <a:pt x="4549" y="14453"/>
                </a:lnTo>
                <a:lnTo>
                  <a:pt x="4513" y="14526"/>
                </a:lnTo>
                <a:lnTo>
                  <a:pt x="4439" y="14783"/>
                </a:lnTo>
                <a:lnTo>
                  <a:pt x="4366" y="15003"/>
                </a:lnTo>
                <a:lnTo>
                  <a:pt x="4329" y="15260"/>
                </a:lnTo>
                <a:lnTo>
                  <a:pt x="4366" y="15333"/>
                </a:lnTo>
                <a:lnTo>
                  <a:pt x="4293" y="15370"/>
                </a:lnTo>
                <a:lnTo>
                  <a:pt x="3999" y="15480"/>
                </a:lnTo>
                <a:lnTo>
                  <a:pt x="3632" y="15590"/>
                </a:lnTo>
                <a:lnTo>
                  <a:pt x="3816" y="15333"/>
                </a:lnTo>
                <a:lnTo>
                  <a:pt x="4109" y="14746"/>
                </a:lnTo>
                <a:lnTo>
                  <a:pt x="4109" y="14673"/>
                </a:lnTo>
                <a:lnTo>
                  <a:pt x="4109" y="14600"/>
                </a:lnTo>
                <a:lnTo>
                  <a:pt x="4072" y="14526"/>
                </a:lnTo>
                <a:lnTo>
                  <a:pt x="4036" y="14490"/>
                </a:lnTo>
                <a:lnTo>
                  <a:pt x="3962" y="14453"/>
                </a:lnTo>
                <a:lnTo>
                  <a:pt x="3889" y="14453"/>
                </a:lnTo>
                <a:lnTo>
                  <a:pt x="3816" y="14490"/>
                </a:lnTo>
                <a:lnTo>
                  <a:pt x="3779" y="14563"/>
                </a:lnTo>
                <a:lnTo>
                  <a:pt x="3486" y="15150"/>
                </a:lnTo>
                <a:lnTo>
                  <a:pt x="3339" y="15407"/>
                </a:lnTo>
                <a:lnTo>
                  <a:pt x="3229" y="15663"/>
                </a:lnTo>
                <a:lnTo>
                  <a:pt x="2899" y="15700"/>
                </a:lnTo>
                <a:lnTo>
                  <a:pt x="2532" y="15627"/>
                </a:lnTo>
                <a:lnTo>
                  <a:pt x="2752" y="15407"/>
                </a:lnTo>
                <a:lnTo>
                  <a:pt x="2935" y="15187"/>
                </a:lnTo>
                <a:lnTo>
                  <a:pt x="3119" y="14893"/>
                </a:lnTo>
                <a:lnTo>
                  <a:pt x="3265" y="14600"/>
                </a:lnTo>
                <a:lnTo>
                  <a:pt x="3339" y="14600"/>
                </a:lnTo>
                <a:lnTo>
                  <a:pt x="3375" y="14526"/>
                </a:lnTo>
                <a:lnTo>
                  <a:pt x="3412" y="14490"/>
                </a:lnTo>
                <a:lnTo>
                  <a:pt x="3449" y="14380"/>
                </a:lnTo>
                <a:lnTo>
                  <a:pt x="3412" y="14343"/>
                </a:lnTo>
                <a:lnTo>
                  <a:pt x="3412" y="14270"/>
                </a:lnTo>
                <a:lnTo>
                  <a:pt x="3339" y="14233"/>
                </a:lnTo>
                <a:lnTo>
                  <a:pt x="3229" y="14196"/>
                </a:lnTo>
                <a:lnTo>
                  <a:pt x="3155" y="14196"/>
                </a:lnTo>
                <a:lnTo>
                  <a:pt x="3045" y="14233"/>
                </a:lnTo>
                <a:lnTo>
                  <a:pt x="2935" y="14380"/>
                </a:lnTo>
                <a:lnTo>
                  <a:pt x="2752" y="14673"/>
                </a:lnTo>
                <a:lnTo>
                  <a:pt x="2495" y="15077"/>
                </a:lnTo>
                <a:lnTo>
                  <a:pt x="2238" y="15443"/>
                </a:lnTo>
                <a:lnTo>
                  <a:pt x="2202" y="15553"/>
                </a:lnTo>
                <a:lnTo>
                  <a:pt x="1908" y="15370"/>
                </a:lnTo>
                <a:lnTo>
                  <a:pt x="1615" y="15187"/>
                </a:lnTo>
                <a:lnTo>
                  <a:pt x="1761" y="15077"/>
                </a:lnTo>
                <a:lnTo>
                  <a:pt x="1872" y="14967"/>
                </a:lnTo>
                <a:lnTo>
                  <a:pt x="2238" y="14563"/>
                </a:lnTo>
                <a:lnTo>
                  <a:pt x="2568" y="14196"/>
                </a:lnTo>
                <a:lnTo>
                  <a:pt x="2715" y="13976"/>
                </a:lnTo>
                <a:lnTo>
                  <a:pt x="2789" y="13756"/>
                </a:lnTo>
                <a:lnTo>
                  <a:pt x="2789" y="13683"/>
                </a:lnTo>
                <a:lnTo>
                  <a:pt x="2752" y="13609"/>
                </a:lnTo>
                <a:lnTo>
                  <a:pt x="2642" y="13609"/>
                </a:lnTo>
                <a:lnTo>
                  <a:pt x="2422" y="13719"/>
                </a:lnTo>
                <a:lnTo>
                  <a:pt x="2238" y="13866"/>
                </a:lnTo>
                <a:lnTo>
                  <a:pt x="1945" y="14233"/>
                </a:lnTo>
                <a:lnTo>
                  <a:pt x="1578" y="14673"/>
                </a:lnTo>
                <a:lnTo>
                  <a:pt x="1505" y="14820"/>
                </a:lnTo>
                <a:lnTo>
                  <a:pt x="1431" y="15003"/>
                </a:lnTo>
                <a:lnTo>
                  <a:pt x="1138" y="14636"/>
                </a:lnTo>
                <a:lnTo>
                  <a:pt x="1468" y="14306"/>
                </a:lnTo>
                <a:lnTo>
                  <a:pt x="1761" y="13939"/>
                </a:lnTo>
                <a:lnTo>
                  <a:pt x="2312" y="13206"/>
                </a:lnTo>
                <a:lnTo>
                  <a:pt x="2312" y="13132"/>
                </a:lnTo>
                <a:lnTo>
                  <a:pt x="2312" y="13059"/>
                </a:lnTo>
                <a:lnTo>
                  <a:pt x="2238" y="12949"/>
                </a:lnTo>
                <a:lnTo>
                  <a:pt x="2202" y="12912"/>
                </a:lnTo>
                <a:lnTo>
                  <a:pt x="2055" y="12912"/>
                </a:lnTo>
                <a:lnTo>
                  <a:pt x="1982" y="12949"/>
                </a:lnTo>
                <a:lnTo>
                  <a:pt x="1431" y="13646"/>
                </a:lnTo>
                <a:lnTo>
                  <a:pt x="1211" y="14013"/>
                </a:lnTo>
                <a:lnTo>
                  <a:pt x="991" y="14380"/>
                </a:lnTo>
                <a:lnTo>
                  <a:pt x="844" y="14050"/>
                </a:lnTo>
                <a:lnTo>
                  <a:pt x="698" y="13719"/>
                </a:lnTo>
                <a:lnTo>
                  <a:pt x="1028" y="13426"/>
                </a:lnTo>
                <a:lnTo>
                  <a:pt x="1358" y="13096"/>
                </a:lnTo>
                <a:lnTo>
                  <a:pt x="1872" y="12436"/>
                </a:lnTo>
                <a:lnTo>
                  <a:pt x="1908" y="12362"/>
                </a:lnTo>
                <a:lnTo>
                  <a:pt x="1908" y="12289"/>
                </a:lnTo>
                <a:lnTo>
                  <a:pt x="1872" y="12215"/>
                </a:lnTo>
                <a:lnTo>
                  <a:pt x="1835" y="12179"/>
                </a:lnTo>
                <a:lnTo>
                  <a:pt x="1761" y="12142"/>
                </a:lnTo>
                <a:lnTo>
                  <a:pt x="1688" y="12105"/>
                </a:lnTo>
                <a:lnTo>
                  <a:pt x="1615" y="12105"/>
                </a:lnTo>
                <a:lnTo>
                  <a:pt x="1541" y="12179"/>
                </a:lnTo>
                <a:lnTo>
                  <a:pt x="1065" y="12729"/>
                </a:lnTo>
                <a:lnTo>
                  <a:pt x="808" y="13022"/>
                </a:lnTo>
                <a:lnTo>
                  <a:pt x="624" y="13353"/>
                </a:lnTo>
                <a:lnTo>
                  <a:pt x="588" y="13206"/>
                </a:lnTo>
                <a:lnTo>
                  <a:pt x="551" y="12876"/>
                </a:lnTo>
                <a:lnTo>
                  <a:pt x="771" y="12656"/>
                </a:lnTo>
                <a:lnTo>
                  <a:pt x="1028" y="12399"/>
                </a:lnTo>
                <a:lnTo>
                  <a:pt x="1321" y="12069"/>
                </a:lnTo>
                <a:lnTo>
                  <a:pt x="1468" y="11885"/>
                </a:lnTo>
                <a:lnTo>
                  <a:pt x="1505" y="11775"/>
                </a:lnTo>
                <a:lnTo>
                  <a:pt x="1505" y="11665"/>
                </a:lnTo>
                <a:lnTo>
                  <a:pt x="1505" y="11592"/>
                </a:lnTo>
                <a:lnTo>
                  <a:pt x="1468" y="11555"/>
                </a:lnTo>
                <a:lnTo>
                  <a:pt x="1395" y="11518"/>
                </a:lnTo>
                <a:lnTo>
                  <a:pt x="1358" y="11555"/>
                </a:lnTo>
                <a:lnTo>
                  <a:pt x="1175" y="11629"/>
                </a:lnTo>
                <a:lnTo>
                  <a:pt x="1028" y="11775"/>
                </a:lnTo>
                <a:lnTo>
                  <a:pt x="771" y="12105"/>
                </a:lnTo>
                <a:lnTo>
                  <a:pt x="514" y="12436"/>
                </a:lnTo>
                <a:lnTo>
                  <a:pt x="514" y="11922"/>
                </a:lnTo>
                <a:lnTo>
                  <a:pt x="624" y="11812"/>
                </a:lnTo>
                <a:lnTo>
                  <a:pt x="734" y="11702"/>
                </a:lnTo>
                <a:lnTo>
                  <a:pt x="808" y="11482"/>
                </a:lnTo>
                <a:lnTo>
                  <a:pt x="991" y="11445"/>
                </a:lnTo>
                <a:lnTo>
                  <a:pt x="1138" y="11408"/>
                </a:lnTo>
                <a:lnTo>
                  <a:pt x="1248" y="11298"/>
                </a:lnTo>
                <a:lnTo>
                  <a:pt x="1358" y="11188"/>
                </a:lnTo>
                <a:lnTo>
                  <a:pt x="1468" y="11078"/>
                </a:lnTo>
                <a:lnTo>
                  <a:pt x="1505" y="10932"/>
                </a:lnTo>
                <a:lnTo>
                  <a:pt x="1505" y="10858"/>
                </a:lnTo>
                <a:lnTo>
                  <a:pt x="1505" y="10785"/>
                </a:lnTo>
                <a:lnTo>
                  <a:pt x="1468" y="10711"/>
                </a:lnTo>
                <a:lnTo>
                  <a:pt x="1395" y="10675"/>
                </a:lnTo>
                <a:lnTo>
                  <a:pt x="1175" y="10675"/>
                </a:lnTo>
                <a:lnTo>
                  <a:pt x="1101" y="10748"/>
                </a:lnTo>
                <a:lnTo>
                  <a:pt x="1065" y="10822"/>
                </a:lnTo>
                <a:lnTo>
                  <a:pt x="1028" y="10932"/>
                </a:lnTo>
                <a:lnTo>
                  <a:pt x="954" y="11005"/>
                </a:lnTo>
                <a:lnTo>
                  <a:pt x="844" y="11042"/>
                </a:lnTo>
                <a:lnTo>
                  <a:pt x="698" y="11078"/>
                </a:lnTo>
                <a:lnTo>
                  <a:pt x="881" y="10785"/>
                </a:lnTo>
                <a:lnTo>
                  <a:pt x="954" y="10675"/>
                </a:lnTo>
                <a:lnTo>
                  <a:pt x="1101" y="10565"/>
                </a:lnTo>
                <a:lnTo>
                  <a:pt x="1211" y="10455"/>
                </a:lnTo>
                <a:lnTo>
                  <a:pt x="1395" y="10418"/>
                </a:lnTo>
                <a:lnTo>
                  <a:pt x="1541" y="10345"/>
                </a:lnTo>
                <a:lnTo>
                  <a:pt x="1725" y="10345"/>
                </a:lnTo>
                <a:lnTo>
                  <a:pt x="2092" y="10308"/>
                </a:lnTo>
                <a:lnTo>
                  <a:pt x="2422" y="10271"/>
                </a:lnTo>
                <a:lnTo>
                  <a:pt x="2715" y="10161"/>
                </a:lnTo>
                <a:lnTo>
                  <a:pt x="3009" y="9978"/>
                </a:lnTo>
                <a:lnTo>
                  <a:pt x="3229" y="9721"/>
                </a:lnTo>
                <a:lnTo>
                  <a:pt x="3412" y="9464"/>
                </a:lnTo>
                <a:lnTo>
                  <a:pt x="3559" y="9171"/>
                </a:lnTo>
                <a:lnTo>
                  <a:pt x="3706" y="8841"/>
                </a:lnTo>
                <a:lnTo>
                  <a:pt x="3706" y="8804"/>
                </a:lnTo>
                <a:lnTo>
                  <a:pt x="3706" y="8767"/>
                </a:lnTo>
                <a:lnTo>
                  <a:pt x="3926" y="8731"/>
                </a:lnTo>
                <a:lnTo>
                  <a:pt x="4146" y="8657"/>
                </a:lnTo>
                <a:lnTo>
                  <a:pt x="4366" y="8584"/>
                </a:lnTo>
                <a:lnTo>
                  <a:pt x="4586" y="8547"/>
                </a:lnTo>
                <a:close/>
                <a:moveTo>
                  <a:pt x="3265" y="7484"/>
                </a:moveTo>
                <a:lnTo>
                  <a:pt x="3009" y="7557"/>
                </a:lnTo>
                <a:lnTo>
                  <a:pt x="2789" y="7704"/>
                </a:lnTo>
                <a:lnTo>
                  <a:pt x="2568" y="7850"/>
                </a:lnTo>
                <a:lnTo>
                  <a:pt x="2422" y="7997"/>
                </a:lnTo>
                <a:lnTo>
                  <a:pt x="2275" y="8180"/>
                </a:lnTo>
                <a:lnTo>
                  <a:pt x="2165" y="8364"/>
                </a:lnTo>
                <a:lnTo>
                  <a:pt x="2092" y="8584"/>
                </a:lnTo>
                <a:lnTo>
                  <a:pt x="2018" y="8254"/>
                </a:lnTo>
                <a:lnTo>
                  <a:pt x="1945" y="7924"/>
                </a:lnTo>
                <a:lnTo>
                  <a:pt x="1872" y="7850"/>
                </a:lnTo>
                <a:lnTo>
                  <a:pt x="1835" y="7850"/>
                </a:lnTo>
                <a:lnTo>
                  <a:pt x="1761" y="7887"/>
                </a:lnTo>
                <a:lnTo>
                  <a:pt x="1688" y="7997"/>
                </a:lnTo>
                <a:lnTo>
                  <a:pt x="1651" y="8107"/>
                </a:lnTo>
                <a:lnTo>
                  <a:pt x="1615" y="8364"/>
                </a:lnTo>
                <a:lnTo>
                  <a:pt x="1651" y="8657"/>
                </a:lnTo>
                <a:lnTo>
                  <a:pt x="1725" y="8914"/>
                </a:lnTo>
                <a:lnTo>
                  <a:pt x="1872" y="9208"/>
                </a:lnTo>
                <a:lnTo>
                  <a:pt x="2055" y="9428"/>
                </a:lnTo>
                <a:lnTo>
                  <a:pt x="2275" y="9611"/>
                </a:lnTo>
                <a:lnTo>
                  <a:pt x="2495" y="9758"/>
                </a:lnTo>
                <a:lnTo>
                  <a:pt x="2312" y="9831"/>
                </a:lnTo>
                <a:lnTo>
                  <a:pt x="2128" y="9868"/>
                </a:lnTo>
                <a:lnTo>
                  <a:pt x="1688" y="9868"/>
                </a:lnTo>
                <a:lnTo>
                  <a:pt x="1468" y="9905"/>
                </a:lnTo>
                <a:lnTo>
                  <a:pt x="1248" y="9941"/>
                </a:lnTo>
                <a:lnTo>
                  <a:pt x="1065" y="10015"/>
                </a:lnTo>
                <a:lnTo>
                  <a:pt x="881" y="10125"/>
                </a:lnTo>
                <a:lnTo>
                  <a:pt x="588" y="10381"/>
                </a:lnTo>
                <a:lnTo>
                  <a:pt x="441" y="10528"/>
                </a:lnTo>
                <a:lnTo>
                  <a:pt x="331" y="10711"/>
                </a:lnTo>
                <a:lnTo>
                  <a:pt x="221" y="10932"/>
                </a:lnTo>
                <a:lnTo>
                  <a:pt x="147" y="11115"/>
                </a:lnTo>
                <a:lnTo>
                  <a:pt x="37" y="11592"/>
                </a:lnTo>
                <a:lnTo>
                  <a:pt x="1" y="12069"/>
                </a:lnTo>
                <a:lnTo>
                  <a:pt x="1" y="12546"/>
                </a:lnTo>
                <a:lnTo>
                  <a:pt x="74" y="13022"/>
                </a:lnTo>
                <a:lnTo>
                  <a:pt x="147" y="13463"/>
                </a:lnTo>
                <a:lnTo>
                  <a:pt x="258" y="13903"/>
                </a:lnTo>
                <a:lnTo>
                  <a:pt x="404" y="14270"/>
                </a:lnTo>
                <a:lnTo>
                  <a:pt x="588" y="14673"/>
                </a:lnTo>
                <a:lnTo>
                  <a:pt x="844" y="15040"/>
                </a:lnTo>
                <a:lnTo>
                  <a:pt x="1101" y="15333"/>
                </a:lnTo>
                <a:lnTo>
                  <a:pt x="1431" y="15627"/>
                </a:lnTo>
                <a:lnTo>
                  <a:pt x="1761" y="15847"/>
                </a:lnTo>
                <a:lnTo>
                  <a:pt x="2165" y="16030"/>
                </a:lnTo>
                <a:lnTo>
                  <a:pt x="2568" y="16140"/>
                </a:lnTo>
                <a:lnTo>
                  <a:pt x="2789" y="16177"/>
                </a:lnTo>
                <a:lnTo>
                  <a:pt x="3009" y="16177"/>
                </a:lnTo>
                <a:lnTo>
                  <a:pt x="3486" y="16140"/>
                </a:lnTo>
                <a:lnTo>
                  <a:pt x="3926" y="16030"/>
                </a:lnTo>
                <a:lnTo>
                  <a:pt x="4329" y="15884"/>
                </a:lnTo>
                <a:lnTo>
                  <a:pt x="4696" y="15700"/>
                </a:lnTo>
                <a:lnTo>
                  <a:pt x="5100" y="15517"/>
                </a:lnTo>
                <a:lnTo>
                  <a:pt x="5430" y="15297"/>
                </a:lnTo>
                <a:lnTo>
                  <a:pt x="5613" y="15150"/>
                </a:lnTo>
                <a:lnTo>
                  <a:pt x="5723" y="15003"/>
                </a:lnTo>
                <a:lnTo>
                  <a:pt x="6310" y="14490"/>
                </a:lnTo>
                <a:lnTo>
                  <a:pt x="6567" y="14270"/>
                </a:lnTo>
                <a:lnTo>
                  <a:pt x="6714" y="14160"/>
                </a:lnTo>
                <a:lnTo>
                  <a:pt x="6787" y="14013"/>
                </a:lnTo>
                <a:lnTo>
                  <a:pt x="6970" y="13683"/>
                </a:lnTo>
                <a:lnTo>
                  <a:pt x="7117" y="13316"/>
                </a:lnTo>
                <a:lnTo>
                  <a:pt x="7227" y="12949"/>
                </a:lnTo>
                <a:lnTo>
                  <a:pt x="7300" y="12619"/>
                </a:lnTo>
                <a:lnTo>
                  <a:pt x="7374" y="12252"/>
                </a:lnTo>
                <a:lnTo>
                  <a:pt x="7410" y="11885"/>
                </a:lnTo>
                <a:lnTo>
                  <a:pt x="7410" y="11518"/>
                </a:lnTo>
                <a:lnTo>
                  <a:pt x="7374" y="11152"/>
                </a:lnTo>
                <a:lnTo>
                  <a:pt x="7337" y="10785"/>
                </a:lnTo>
                <a:lnTo>
                  <a:pt x="7264" y="10418"/>
                </a:lnTo>
                <a:lnTo>
                  <a:pt x="7154" y="10125"/>
                </a:lnTo>
                <a:lnTo>
                  <a:pt x="7007" y="9794"/>
                </a:lnTo>
                <a:lnTo>
                  <a:pt x="6860" y="9538"/>
                </a:lnTo>
                <a:lnTo>
                  <a:pt x="6677" y="9244"/>
                </a:lnTo>
                <a:lnTo>
                  <a:pt x="6457" y="8987"/>
                </a:lnTo>
                <a:lnTo>
                  <a:pt x="6237" y="8767"/>
                </a:lnTo>
                <a:lnTo>
                  <a:pt x="5980" y="8584"/>
                </a:lnTo>
                <a:lnTo>
                  <a:pt x="5686" y="8401"/>
                </a:lnTo>
                <a:lnTo>
                  <a:pt x="5393" y="8291"/>
                </a:lnTo>
                <a:lnTo>
                  <a:pt x="5100" y="8180"/>
                </a:lnTo>
                <a:lnTo>
                  <a:pt x="4769" y="8144"/>
                </a:lnTo>
                <a:lnTo>
                  <a:pt x="4476" y="8144"/>
                </a:lnTo>
                <a:lnTo>
                  <a:pt x="4219" y="8180"/>
                </a:lnTo>
                <a:lnTo>
                  <a:pt x="3926" y="8291"/>
                </a:lnTo>
                <a:lnTo>
                  <a:pt x="3816" y="8364"/>
                </a:lnTo>
                <a:lnTo>
                  <a:pt x="3706" y="8437"/>
                </a:lnTo>
                <a:lnTo>
                  <a:pt x="3632" y="8547"/>
                </a:lnTo>
                <a:lnTo>
                  <a:pt x="3559" y="8657"/>
                </a:lnTo>
                <a:lnTo>
                  <a:pt x="3559" y="8694"/>
                </a:lnTo>
                <a:lnTo>
                  <a:pt x="3522" y="8731"/>
                </a:lnTo>
                <a:lnTo>
                  <a:pt x="3486" y="8767"/>
                </a:lnTo>
                <a:lnTo>
                  <a:pt x="3192" y="9171"/>
                </a:lnTo>
                <a:lnTo>
                  <a:pt x="3009" y="9354"/>
                </a:lnTo>
                <a:lnTo>
                  <a:pt x="2825" y="9538"/>
                </a:lnTo>
                <a:lnTo>
                  <a:pt x="2789" y="9464"/>
                </a:lnTo>
                <a:lnTo>
                  <a:pt x="2458" y="9171"/>
                </a:lnTo>
                <a:lnTo>
                  <a:pt x="2348" y="9024"/>
                </a:lnTo>
                <a:lnTo>
                  <a:pt x="2202" y="8877"/>
                </a:lnTo>
                <a:lnTo>
                  <a:pt x="2275" y="8877"/>
                </a:lnTo>
                <a:lnTo>
                  <a:pt x="2312" y="8841"/>
                </a:lnTo>
                <a:lnTo>
                  <a:pt x="2532" y="8841"/>
                </a:lnTo>
                <a:lnTo>
                  <a:pt x="2715" y="8804"/>
                </a:lnTo>
                <a:lnTo>
                  <a:pt x="2899" y="8731"/>
                </a:lnTo>
                <a:lnTo>
                  <a:pt x="3045" y="8621"/>
                </a:lnTo>
                <a:lnTo>
                  <a:pt x="3265" y="8474"/>
                </a:lnTo>
                <a:lnTo>
                  <a:pt x="3486" y="8254"/>
                </a:lnTo>
                <a:lnTo>
                  <a:pt x="3669" y="8034"/>
                </a:lnTo>
                <a:lnTo>
                  <a:pt x="3816" y="7814"/>
                </a:lnTo>
                <a:lnTo>
                  <a:pt x="3852" y="7740"/>
                </a:lnTo>
                <a:lnTo>
                  <a:pt x="3852" y="7667"/>
                </a:lnTo>
                <a:lnTo>
                  <a:pt x="3779" y="7557"/>
                </a:lnTo>
                <a:lnTo>
                  <a:pt x="3669" y="7484"/>
                </a:lnTo>
                <a:lnTo>
                  <a:pt x="3596" y="7484"/>
                </a:lnTo>
                <a:lnTo>
                  <a:pt x="3522" y="7520"/>
                </a:lnTo>
                <a:lnTo>
                  <a:pt x="3412" y="7484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794" name="Google Shape;794;p16"/>
          <p:cNvSpPr/>
          <p:nvPr/>
        </p:nvSpPr>
        <p:spPr>
          <a:xfrm>
            <a:off x="645010" y="355961"/>
            <a:ext cx="414157" cy="507762"/>
          </a:xfrm>
          <a:custGeom>
            <a:avLst/>
            <a:gdLst/>
            <a:ahLst/>
            <a:cxnLst/>
            <a:rect l="l" t="t" r="r" b="b"/>
            <a:pathLst>
              <a:path w="14601" h="17901" extrusionOk="0">
                <a:moveTo>
                  <a:pt x="10492" y="4329"/>
                </a:moveTo>
                <a:lnTo>
                  <a:pt x="10859" y="4769"/>
                </a:lnTo>
                <a:lnTo>
                  <a:pt x="10712" y="4769"/>
                </a:lnTo>
                <a:lnTo>
                  <a:pt x="10712" y="4696"/>
                </a:lnTo>
                <a:lnTo>
                  <a:pt x="10675" y="4622"/>
                </a:lnTo>
                <a:lnTo>
                  <a:pt x="10639" y="4622"/>
                </a:lnTo>
                <a:lnTo>
                  <a:pt x="10602" y="4549"/>
                </a:lnTo>
                <a:lnTo>
                  <a:pt x="10565" y="4512"/>
                </a:lnTo>
                <a:lnTo>
                  <a:pt x="10455" y="4475"/>
                </a:lnTo>
                <a:lnTo>
                  <a:pt x="10345" y="4512"/>
                </a:lnTo>
                <a:lnTo>
                  <a:pt x="10308" y="4549"/>
                </a:lnTo>
                <a:lnTo>
                  <a:pt x="10272" y="4622"/>
                </a:lnTo>
                <a:lnTo>
                  <a:pt x="10272" y="4696"/>
                </a:lnTo>
                <a:lnTo>
                  <a:pt x="10052" y="4622"/>
                </a:lnTo>
                <a:lnTo>
                  <a:pt x="10492" y="4329"/>
                </a:lnTo>
                <a:close/>
                <a:moveTo>
                  <a:pt x="6897" y="3448"/>
                </a:moveTo>
                <a:lnTo>
                  <a:pt x="7044" y="3485"/>
                </a:lnTo>
                <a:lnTo>
                  <a:pt x="7227" y="3522"/>
                </a:lnTo>
                <a:lnTo>
                  <a:pt x="7374" y="3595"/>
                </a:lnTo>
                <a:lnTo>
                  <a:pt x="7484" y="3705"/>
                </a:lnTo>
                <a:lnTo>
                  <a:pt x="7521" y="3815"/>
                </a:lnTo>
                <a:lnTo>
                  <a:pt x="7521" y="3889"/>
                </a:lnTo>
                <a:lnTo>
                  <a:pt x="7484" y="3999"/>
                </a:lnTo>
                <a:lnTo>
                  <a:pt x="7447" y="4109"/>
                </a:lnTo>
                <a:lnTo>
                  <a:pt x="7264" y="4292"/>
                </a:lnTo>
                <a:lnTo>
                  <a:pt x="7154" y="4439"/>
                </a:lnTo>
                <a:lnTo>
                  <a:pt x="6934" y="4732"/>
                </a:lnTo>
                <a:lnTo>
                  <a:pt x="6714" y="4952"/>
                </a:lnTo>
                <a:lnTo>
                  <a:pt x="6494" y="5099"/>
                </a:lnTo>
                <a:lnTo>
                  <a:pt x="6384" y="5136"/>
                </a:lnTo>
                <a:lnTo>
                  <a:pt x="6310" y="5136"/>
                </a:lnTo>
                <a:lnTo>
                  <a:pt x="6237" y="5062"/>
                </a:lnTo>
                <a:lnTo>
                  <a:pt x="6200" y="4989"/>
                </a:lnTo>
                <a:lnTo>
                  <a:pt x="6163" y="4806"/>
                </a:lnTo>
                <a:lnTo>
                  <a:pt x="6163" y="4659"/>
                </a:lnTo>
                <a:lnTo>
                  <a:pt x="6163" y="4145"/>
                </a:lnTo>
                <a:lnTo>
                  <a:pt x="6127" y="3595"/>
                </a:lnTo>
                <a:lnTo>
                  <a:pt x="6273" y="3522"/>
                </a:lnTo>
                <a:lnTo>
                  <a:pt x="6420" y="3485"/>
                </a:lnTo>
                <a:lnTo>
                  <a:pt x="6567" y="3448"/>
                </a:lnTo>
                <a:close/>
                <a:moveTo>
                  <a:pt x="6457" y="3118"/>
                </a:moveTo>
                <a:lnTo>
                  <a:pt x="6237" y="3192"/>
                </a:lnTo>
                <a:lnTo>
                  <a:pt x="6017" y="3265"/>
                </a:lnTo>
                <a:lnTo>
                  <a:pt x="5833" y="3375"/>
                </a:lnTo>
                <a:lnTo>
                  <a:pt x="5723" y="3558"/>
                </a:lnTo>
                <a:lnTo>
                  <a:pt x="5723" y="3632"/>
                </a:lnTo>
                <a:lnTo>
                  <a:pt x="5760" y="3668"/>
                </a:lnTo>
                <a:lnTo>
                  <a:pt x="5797" y="3705"/>
                </a:lnTo>
                <a:lnTo>
                  <a:pt x="5870" y="3705"/>
                </a:lnTo>
                <a:lnTo>
                  <a:pt x="5980" y="3668"/>
                </a:lnTo>
                <a:lnTo>
                  <a:pt x="5943" y="4219"/>
                </a:lnTo>
                <a:lnTo>
                  <a:pt x="5943" y="4769"/>
                </a:lnTo>
                <a:lnTo>
                  <a:pt x="5943" y="4952"/>
                </a:lnTo>
                <a:lnTo>
                  <a:pt x="5980" y="5099"/>
                </a:lnTo>
                <a:lnTo>
                  <a:pt x="6053" y="5209"/>
                </a:lnTo>
                <a:lnTo>
                  <a:pt x="6163" y="5319"/>
                </a:lnTo>
                <a:lnTo>
                  <a:pt x="6237" y="5393"/>
                </a:lnTo>
                <a:lnTo>
                  <a:pt x="6530" y="5393"/>
                </a:lnTo>
                <a:lnTo>
                  <a:pt x="6714" y="5282"/>
                </a:lnTo>
                <a:lnTo>
                  <a:pt x="6897" y="5136"/>
                </a:lnTo>
                <a:lnTo>
                  <a:pt x="7227" y="4806"/>
                </a:lnTo>
                <a:lnTo>
                  <a:pt x="7447" y="4512"/>
                </a:lnTo>
                <a:lnTo>
                  <a:pt x="7594" y="4329"/>
                </a:lnTo>
                <a:lnTo>
                  <a:pt x="7741" y="4182"/>
                </a:lnTo>
                <a:lnTo>
                  <a:pt x="7814" y="3962"/>
                </a:lnTo>
                <a:lnTo>
                  <a:pt x="7851" y="3852"/>
                </a:lnTo>
                <a:lnTo>
                  <a:pt x="7851" y="3742"/>
                </a:lnTo>
                <a:lnTo>
                  <a:pt x="7777" y="3595"/>
                </a:lnTo>
                <a:lnTo>
                  <a:pt x="7667" y="3448"/>
                </a:lnTo>
                <a:lnTo>
                  <a:pt x="7521" y="3302"/>
                </a:lnTo>
                <a:lnTo>
                  <a:pt x="7374" y="3228"/>
                </a:lnTo>
                <a:lnTo>
                  <a:pt x="7190" y="3155"/>
                </a:lnTo>
                <a:lnTo>
                  <a:pt x="6970" y="3118"/>
                </a:lnTo>
                <a:close/>
                <a:moveTo>
                  <a:pt x="2789" y="3522"/>
                </a:moveTo>
                <a:lnTo>
                  <a:pt x="2935" y="3668"/>
                </a:lnTo>
                <a:lnTo>
                  <a:pt x="3082" y="3779"/>
                </a:lnTo>
                <a:lnTo>
                  <a:pt x="3449" y="3925"/>
                </a:lnTo>
                <a:lnTo>
                  <a:pt x="3632" y="3999"/>
                </a:lnTo>
                <a:lnTo>
                  <a:pt x="3669" y="4072"/>
                </a:lnTo>
                <a:lnTo>
                  <a:pt x="3706" y="4145"/>
                </a:lnTo>
                <a:lnTo>
                  <a:pt x="3706" y="4219"/>
                </a:lnTo>
                <a:lnTo>
                  <a:pt x="3742" y="4255"/>
                </a:lnTo>
                <a:lnTo>
                  <a:pt x="3779" y="4292"/>
                </a:lnTo>
                <a:lnTo>
                  <a:pt x="3852" y="4329"/>
                </a:lnTo>
                <a:lnTo>
                  <a:pt x="4036" y="4402"/>
                </a:lnTo>
                <a:lnTo>
                  <a:pt x="4219" y="4475"/>
                </a:lnTo>
                <a:lnTo>
                  <a:pt x="4403" y="4586"/>
                </a:lnTo>
                <a:lnTo>
                  <a:pt x="4549" y="4696"/>
                </a:lnTo>
                <a:lnTo>
                  <a:pt x="4843" y="5026"/>
                </a:lnTo>
                <a:lnTo>
                  <a:pt x="5100" y="5319"/>
                </a:lnTo>
                <a:lnTo>
                  <a:pt x="4770" y="5356"/>
                </a:lnTo>
                <a:lnTo>
                  <a:pt x="4476" y="5356"/>
                </a:lnTo>
                <a:lnTo>
                  <a:pt x="3816" y="5319"/>
                </a:lnTo>
                <a:lnTo>
                  <a:pt x="3486" y="5319"/>
                </a:lnTo>
                <a:lnTo>
                  <a:pt x="3156" y="5393"/>
                </a:lnTo>
                <a:lnTo>
                  <a:pt x="2972" y="5466"/>
                </a:lnTo>
                <a:lnTo>
                  <a:pt x="2789" y="5576"/>
                </a:lnTo>
                <a:lnTo>
                  <a:pt x="2605" y="5649"/>
                </a:lnTo>
                <a:lnTo>
                  <a:pt x="2495" y="5686"/>
                </a:lnTo>
                <a:lnTo>
                  <a:pt x="2349" y="5686"/>
                </a:lnTo>
                <a:lnTo>
                  <a:pt x="2312" y="5723"/>
                </a:lnTo>
                <a:lnTo>
                  <a:pt x="2275" y="5796"/>
                </a:lnTo>
                <a:lnTo>
                  <a:pt x="2275" y="5833"/>
                </a:lnTo>
                <a:lnTo>
                  <a:pt x="2349" y="6676"/>
                </a:lnTo>
                <a:lnTo>
                  <a:pt x="2128" y="6493"/>
                </a:lnTo>
                <a:lnTo>
                  <a:pt x="1908" y="6383"/>
                </a:lnTo>
                <a:lnTo>
                  <a:pt x="1908" y="6126"/>
                </a:lnTo>
                <a:lnTo>
                  <a:pt x="1835" y="5906"/>
                </a:lnTo>
                <a:lnTo>
                  <a:pt x="1725" y="5796"/>
                </a:lnTo>
                <a:lnTo>
                  <a:pt x="1578" y="5723"/>
                </a:lnTo>
                <a:lnTo>
                  <a:pt x="1285" y="5649"/>
                </a:lnTo>
                <a:lnTo>
                  <a:pt x="1101" y="5649"/>
                </a:lnTo>
                <a:lnTo>
                  <a:pt x="918" y="5686"/>
                </a:lnTo>
                <a:lnTo>
                  <a:pt x="918" y="5686"/>
                </a:lnTo>
                <a:lnTo>
                  <a:pt x="1101" y="5356"/>
                </a:lnTo>
                <a:lnTo>
                  <a:pt x="1285" y="5026"/>
                </a:lnTo>
                <a:lnTo>
                  <a:pt x="1468" y="4732"/>
                </a:lnTo>
                <a:lnTo>
                  <a:pt x="1688" y="4439"/>
                </a:lnTo>
                <a:lnTo>
                  <a:pt x="1945" y="4182"/>
                </a:lnTo>
                <a:lnTo>
                  <a:pt x="2202" y="3962"/>
                </a:lnTo>
                <a:lnTo>
                  <a:pt x="2495" y="3742"/>
                </a:lnTo>
                <a:lnTo>
                  <a:pt x="2789" y="3522"/>
                </a:lnTo>
                <a:close/>
                <a:moveTo>
                  <a:pt x="10639" y="7520"/>
                </a:moveTo>
                <a:lnTo>
                  <a:pt x="11042" y="7703"/>
                </a:lnTo>
                <a:lnTo>
                  <a:pt x="11336" y="7850"/>
                </a:lnTo>
                <a:lnTo>
                  <a:pt x="11482" y="7924"/>
                </a:lnTo>
                <a:lnTo>
                  <a:pt x="11629" y="7960"/>
                </a:lnTo>
                <a:lnTo>
                  <a:pt x="11556" y="8254"/>
                </a:lnTo>
                <a:lnTo>
                  <a:pt x="11225" y="8107"/>
                </a:lnTo>
                <a:lnTo>
                  <a:pt x="10895" y="7960"/>
                </a:lnTo>
                <a:lnTo>
                  <a:pt x="10785" y="7887"/>
                </a:lnTo>
                <a:lnTo>
                  <a:pt x="10639" y="7520"/>
                </a:lnTo>
                <a:close/>
                <a:moveTo>
                  <a:pt x="10272" y="8070"/>
                </a:moveTo>
                <a:lnTo>
                  <a:pt x="10382" y="8144"/>
                </a:lnTo>
                <a:lnTo>
                  <a:pt x="10529" y="8217"/>
                </a:lnTo>
                <a:lnTo>
                  <a:pt x="10565" y="8327"/>
                </a:lnTo>
                <a:lnTo>
                  <a:pt x="10602" y="8400"/>
                </a:lnTo>
                <a:lnTo>
                  <a:pt x="10712" y="8437"/>
                </a:lnTo>
                <a:lnTo>
                  <a:pt x="10932" y="8510"/>
                </a:lnTo>
                <a:lnTo>
                  <a:pt x="11042" y="8547"/>
                </a:lnTo>
                <a:lnTo>
                  <a:pt x="11042" y="8584"/>
                </a:lnTo>
                <a:lnTo>
                  <a:pt x="11042" y="8657"/>
                </a:lnTo>
                <a:lnTo>
                  <a:pt x="11079" y="8731"/>
                </a:lnTo>
                <a:lnTo>
                  <a:pt x="11152" y="8804"/>
                </a:lnTo>
                <a:lnTo>
                  <a:pt x="11336" y="8841"/>
                </a:lnTo>
                <a:lnTo>
                  <a:pt x="11152" y="9244"/>
                </a:lnTo>
                <a:lnTo>
                  <a:pt x="11079" y="9171"/>
                </a:lnTo>
                <a:lnTo>
                  <a:pt x="10602" y="8767"/>
                </a:lnTo>
                <a:lnTo>
                  <a:pt x="10602" y="8547"/>
                </a:lnTo>
                <a:lnTo>
                  <a:pt x="10565" y="8364"/>
                </a:lnTo>
                <a:lnTo>
                  <a:pt x="10492" y="8254"/>
                </a:lnTo>
                <a:lnTo>
                  <a:pt x="10345" y="8180"/>
                </a:lnTo>
                <a:lnTo>
                  <a:pt x="10272" y="8070"/>
                </a:lnTo>
                <a:close/>
                <a:moveTo>
                  <a:pt x="9135" y="4806"/>
                </a:moveTo>
                <a:lnTo>
                  <a:pt x="9501" y="4842"/>
                </a:lnTo>
                <a:lnTo>
                  <a:pt x="9575" y="4879"/>
                </a:lnTo>
                <a:lnTo>
                  <a:pt x="9611" y="4842"/>
                </a:lnTo>
                <a:lnTo>
                  <a:pt x="9905" y="4916"/>
                </a:lnTo>
                <a:lnTo>
                  <a:pt x="10198" y="5026"/>
                </a:lnTo>
                <a:lnTo>
                  <a:pt x="10015" y="5246"/>
                </a:lnTo>
                <a:lnTo>
                  <a:pt x="10015" y="5319"/>
                </a:lnTo>
                <a:lnTo>
                  <a:pt x="10052" y="5393"/>
                </a:lnTo>
                <a:lnTo>
                  <a:pt x="10125" y="5429"/>
                </a:lnTo>
                <a:lnTo>
                  <a:pt x="10198" y="5429"/>
                </a:lnTo>
                <a:lnTo>
                  <a:pt x="10418" y="5319"/>
                </a:lnTo>
                <a:lnTo>
                  <a:pt x="10639" y="5246"/>
                </a:lnTo>
                <a:lnTo>
                  <a:pt x="10859" y="5209"/>
                </a:lnTo>
                <a:lnTo>
                  <a:pt x="11115" y="5172"/>
                </a:lnTo>
                <a:lnTo>
                  <a:pt x="11336" y="5613"/>
                </a:lnTo>
                <a:lnTo>
                  <a:pt x="10859" y="5723"/>
                </a:lnTo>
                <a:lnTo>
                  <a:pt x="10602" y="5796"/>
                </a:lnTo>
                <a:lnTo>
                  <a:pt x="10382" y="5906"/>
                </a:lnTo>
                <a:lnTo>
                  <a:pt x="10345" y="5943"/>
                </a:lnTo>
                <a:lnTo>
                  <a:pt x="10345" y="5979"/>
                </a:lnTo>
                <a:lnTo>
                  <a:pt x="10345" y="6016"/>
                </a:lnTo>
                <a:lnTo>
                  <a:pt x="10382" y="6053"/>
                </a:lnTo>
                <a:lnTo>
                  <a:pt x="10639" y="6126"/>
                </a:lnTo>
                <a:lnTo>
                  <a:pt x="10932" y="6126"/>
                </a:lnTo>
                <a:lnTo>
                  <a:pt x="11225" y="6089"/>
                </a:lnTo>
                <a:lnTo>
                  <a:pt x="11482" y="6016"/>
                </a:lnTo>
                <a:lnTo>
                  <a:pt x="11629" y="6566"/>
                </a:lnTo>
                <a:lnTo>
                  <a:pt x="11666" y="6640"/>
                </a:lnTo>
                <a:lnTo>
                  <a:pt x="11666" y="6640"/>
                </a:lnTo>
                <a:lnTo>
                  <a:pt x="11262" y="6530"/>
                </a:lnTo>
                <a:lnTo>
                  <a:pt x="10932" y="6456"/>
                </a:lnTo>
                <a:lnTo>
                  <a:pt x="10749" y="6420"/>
                </a:lnTo>
                <a:lnTo>
                  <a:pt x="10565" y="6456"/>
                </a:lnTo>
                <a:lnTo>
                  <a:pt x="10529" y="6456"/>
                </a:lnTo>
                <a:lnTo>
                  <a:pt x="10565" y="6530"/>
                </a:lnTo>
                <a:lnTo>
                  <a:pt x="10712" y="6640"/>
                </a:lnTo>
                <a:lnTo>
                  <a:pt x="10895" y="6750"/>
                </a:lnTo>
                <a:lnTo>
                  <a:pt x="11336" y="6933"/>
                </a:lnTo>
                <a:lnTo>
                  <a:pt x="11702" y="7043"/>
                </a:lnTo>
                <a:lnTo>
                  <a:pt x="11666" y="7593"/>
                </a:lnTo>
                <a:lnTo>
                  <a:pt x="11482" y="7520"/>
                </a:lnTo>
                <a:lnTo>
                  <a:pt x="11299" y="7447"/>
                </a:lnTo>
                <a:lnTo>
                  <a:pt x="10785" y="7227"/>
                </a:lnTo>
                <a:lnTo>
                  <a:pt x="10529" y="7153"/>
                </a:lnTo>
                <a:lnTo>
                  <a:pt x="10235" y="7117"/>
                </a:lnTo>
                <a:lnTo>
                  <a:pt x="10198" y="7117"/>
                </a:lnTo>
                <a:lnTo>
                  <a:pt x="10198" y="7153"/>
                </a:lnTo>
                <a:lnTo>
                  <a:pt x="10198" y="7190"/>
                </a:lnTo>
                <a:lnTo>
                  <a:pt x="10198" y="7227"/>
                </a:lnTo>
                <a:lnTo>
                  <a:pt x="10492" y="7410"/>
                </a:lnTo>
                <a:lnTo>
                  <a:pt x="10418" y="7447"/>
                </a:lnTo>
                <a:lnTo>
                  <a:pt x="10015" y="7593"/>
                </a:lnTo>
                <a:lnTo>
                  <a:pt x="9905" y="7483"/>
                </a:lnTo>
                <a:lnTo>
                  <a:pt x="9832" y="7447"/>
                </a:lnTo>
                <a:lnTo>
                  <a:pt x="9795" y="7483"/>
                </a:lnTo>
                <a:lnTo>
                  <a:pt x="9758" y="7520"/>
                </a:lnTo>
                <a:lnTo>
                  <a:pt x="9722" y="7557"/>
                </a:lnTo>
                <a:lnTo>
                  <a:pt x="9722" y="7703"/>
                </a:lnTo>
                <a:lnTo>
                  <a:pt x="9685" y="7740"/>
                </a:lnTo>
                <a:lnTo>
                  <a:pt x="9685" y="7813"/>
                </a:lnTo>
                <a:lnTo>
                  <a:pt x="9722" y="7924"/>
                </a:lnTo>
                <a:lnTo>
                  <a:pt x="9942" y="8180"/>
                </a:lnTo>
                <a:lnTo>
                  <a:pt x="9611" y="7960"/>
                </a:lnTo>
                <a:lnTo>
                  <a:pt x="9281" y="7777"/>
                </a:lnTo>
                <a:lnTo>
                  <a:pt x="9245" y="7777"/>
                </a:lnTo>
                <a:lnTo>
                  <a:pt x="9208" y="7813"/>
                </a:lnTo>
                <a:lnTo>
                  <a:pt x="9171" y="7850"/>
                </a:lnTo>
                <a:lnTo>
                  <a:pt x="9171" y="7924"/>
                </a:lnTo>
                <a:lnTo>
                  <a:pt x="9391" y="8180"/>
                </a:lnTo>
                <a:lnTo>
                  <a:pt x="9648" y="8437"/>
                </a:lnTo>
                <a:lnTo>
                  <a:pt x="10162" y="8877"/>
                </a:lnTo>
                <a:lnTo>
                  <a:pt x="10235" y="8951"/>
                </a:lnTo>
                <a:lnTo>
                  <a:pt x="10162" y="9134"/>
                </a:lnTo>
                <a:lnTo>
                  <a:pt x="10052" y="9317"/>
                </a:lnTo>
                <a:lnTo>
                  <a:pt x="9905" y="9391"/>
                </a:lnTo>
                <a:lnTo>
                  <a:pt x="9832" y="9354"/>
                </a:lnTo>
                <a:lnTo>
                  <a:pt x="9428" y="9097"/>
                </a:lnTo>
                <a:lnTo>
                  <a:pt x="9318" y="8914"/>
                </a:lnTo>
                <a:lnTo>
                  <a:pt x="9171" y="8694"/>
                </a:lnTo>
                <a:lnTo>
                  <a:pt x="8951" y="8547"/>
                </a:lnTo>
                <a:lnTo>
                  <a:pt x="8768" y="8400"/>
                </a:lnTo>
                <a:lnTo>
                  <a:pt x="8658" y="8290"/>
                </a:lnTo>
                <a:lnTo>
                  <a:pt x="8548" y="8107"/>
                </a:lnTo>
                <a:lnTo>
                  <a:pt x="8511" y="7887"/>
                </a:lnTo>
                <a:lnTo>
                  <a:pt x="8474" y="7887"/>
                </a:lnTo>
                <a:lnTo>
                  <a:pt x="8474" y="7777"/>
                </a:lnTo>
                <a:lnTo>
                  <a:pt x="8438" y="7740"/>
                </a:lnTo>
                <a:lnTo>
                  <a:pt x="8364" y="7740"/>
                </a:lnTo>
                <a:lnTo>
                  <a:pt x="7887" y="7667"/>
                </a:lnTo>
                <a:lnTo>
                  <a:pt x="7374" y="7630"/>
                </a:lnTo>
                <a:lnTo>
                  <a:pt x="7117" y="7630"/>
                </a:lnTo>
                <a:lnTo>
                  <a:pt x="6860" y="7667"/>
                </a:lnTo>
                <a:lnTo>
                  <a:pt x="6640" y="7740"/>
                </a:lnTo>
                <a:lnTo>
                  <a:pt x="6457" y="7887"/>
                </a:lnTo>
                <a:lnTo>
                  <a:pt x="6384" y="7777"/>
                </a:lnTo>
                <a:lnTo>
                  <a:pt x="6347" y="7703"/>
                </a:lnTo>
                <a:lnTo>
                  <a:pt x="6384" y="7630"/>
                </a:lnTo>
                <a:lnTo>
                  <a:pt x="6420" y="7557"/>
                </a:lnTo>
                <a:lnTo>
                  <a:pt x="6604" y="7410"/>
                </a:lnTo>
                <a:lnTo>
                  <a:pt x="6787" y="7337"/>
                </a:lnTo>
                <a:lnTo>
                  <a:pt x="7080" y="7300"/>
                </a:lnTo>
                <a:lnTo>
                  <a:pt x="7374" y="7227"/>
                </a:lnTo>
                <a:lnTo>
                  <a:pt x="7521" y="7153"/>
                </a:lnTo>
                <a:lnTo>
                  <a:pt x="7704" y="7006"/>
                </a:lnTo>
                <a:lnTo>
                  <a:pt x="7741" y="6896"/>
                </a:lnTo>
                <a:lnTo>
                  <a:pt x="7777" y="6823"/>
                </a:lnTo>
                <a:lnTo>
                  <a:pt x="7741" y="6750"/>
                </a:lnTo>
                <a:lnTo>
                  <a:pt x="7667" y="6676"/>
                </a:lnTo>
                <a:lnTo>
                  <a:pt x="7594" y="6603"/>
                </a:lnTo>
                <a:lnTo>
                  <a:pt x="7484" y="6603"/>
                </a:lnTo>
                <a:lnTo>
                  <a:pt x="7227" y="6640"/>
                </a:lnTo>
                <a:lnTo>
                  <a:pt x="7007" y="6713"/>
                </a:lnTo>
                <a:lnTo>
                  <a:pt x="6787" y="6786"/>
                </a:lnTo>
                <a:lnTo>
                  <a:pt x="6714" y="6786"/>
                </a:lnTo>
                <a:lnTo>
                  <a:pt x="6640" y="6750"/>
                </a:lnTo>
                <a:lnTo>
                  <a:pt x="6640" y="6676"/>
                </a:lnTo>
                <a:lnTo>
                  <a:pt x="6677" y="6603"/>
                </a:lnTo>
                <a:lnTo>
                  <a:pt x="6750" y="6456"/>
                </a:lnTo>
                <a:lnTo>
                  <a:pt x="6824" y="6346"/>
                </a:lnTo>
                <a:lnTo>
                  <a:pt x="7080" y="6199"/>
                </a:lnTo>
                <a:lnTo>
                  <a:pt x="7337" y="6016"/>
                </a:lnTo>
                <a:lnTo>
                  <a:pt x="7704" y="5759"/>
                </a:lnTo>
                <a:lnTo>
                  <a:pt x="8108" y="5466"/>
                </a:lnTo>
                <a:lnTo>
                  <a:pt x="8181" y="5539"/>
                </a:lnTo>
                <a:lnTo>
                  <a:pt x="8218" y="5539"/>
                </a:lnTo>
                <a:lnTo>
                  <a:pt x="8254" y="5503"/>
                </a:lnTo>
                <a:lnTo>
                  <a:pt x="8511" y="5172"/>
                </a:lnTo>
                <a:lnTo>
                  <a:pt x="8731" y="4806"/>
                </a:lnTo>
                <a:close/>
                <a:moveTo>
                  <a:pt x="10492" y="9171"/>
                </a:moveTo>
                <a:lnTo>
                  <a:pt x="10749" y="9391"/>
                </a:lnTo>
                <a:lnTo>
                  <a:pt x="10969" y="9611"/>
                </a:lnTo>
                <a:lnTo>
                  <a:pt x="10675" y="10124"/>
                </a:lnTo>
                <a:lnTo>
                  <a:pt x="10602" y="10198"/>
                </a:lnTo>
                <a:lnTo>
                  <a:pt x="10565" y="10161"/>
                </a:lnTo>
                <a:lnTo>
                  <a:pt x="10529" y="10088"/>
                </a:lnTo>
                <a:lnTo>
                  <a:pt x="10418" y="9941"/>
                </a:lnTo>
                <a:lnTo>
                  <a:pt x="10308" y="9758"/>
                </a:lnTo>
                <a:lnTo>
                  <a:pt x="10162" y="9611"/>
                </a:lnTo>
                <a:lnTo>
                  <a:pt x="10272" y="9501"/>
                </a:lnTo>
                <a:lnTo>
                  <a:pt x="10345" y="9427"/>
                </a:lnTo>
                <a:lnTo>
                  <a:pt x="10492" y="9171"/>
                </a:lnTo>
                <a:close/>
                <a:moveTo>
                  <a:pt x="551" y="7300"/>
                </a:moveTo>
                <a:lnTo>
                  <a:pt x="808" y="7483"/>
                </a:lnTo>
                <a:lnTo>
                  <a:pt x="991" y="7703"/>
                </a:lnTo>
                <a:lnTo>
                  <a:pt x="1211" y="7924"/>
                </a:lnTo>
                <a:lnTo>
                  <a:pt x="1431" y="8144"/>
                </a:lnTo>
                <a:lnTo>
                  <a:pt x="1982" y="8584"/>
                </a:lnTo>
                <a:lnTo>
                  <a:pt x="2238" y="8841"/>
                </a:lnTo>
                <a:lnTo>
                  <a:pt x="2349" y="8987"/>
                </a:lnTo>
                <a:lnTo>
                  <a:pt x="2422" y="9134"/>
                </a:lnTo>
                <a:lnTo>
                  <a:pt x="2202" y="9281"/>
                </a:lnTo>
                <a:lnTo>
                  <a:pt x="2018" y="9464"/>
                </a:lnTo>
                <a:lnTo>
                  <a:pt x="1872" y="9684"/>
                </a:lnTo>
                <a:lnTo>
                  <a:pt x="1762" y="9978"/>
                </a:lnTo>
                <a:lnTo>
                  <a:pt x="1725" y="10344"/>
                </a:lnTo>
                <a:lnTo>
                  <a:pt x="1762" y="10675"/>
                </a:lnTo>
                <a:lnTo>
                  <a:pt x="1908" y="11408"/>
                </a:lnTo>
                <a:lnTo>
                  <a:pt x="1542" y="10968"/>
                </a:lnTo>
                <a:lnTo>
                  <a:pt x="1248" y="10528"/>
                </a:lnTo>
                <a:lnTo>
                  <a:pt x="991" y="10014"/>
                </a:lnTo>
                <a:lnTo>
                  <a:pt x="808" y="9501"/>
                </a:lnTo>
                <a:lnTo>
                  <a:pt x="661" y="8951"/>
                </a:lnTo>
                <a:lnTo>
                  <a:pt x="551" y="8400"/>
                </a:lnTo>
                <a:lnTo>
                  <a:pt x="514" y="7850"/>
                </a:lnTo>
                <a:lnTo>
                  <a:pt x="551" y="7300"/>
                </a:lnTo>
                <a:close/>
                <a:moveTo>
                  <a:pt x="6897" y="8620"/>
                </a:moveTo>
                <a:lnTo>
                  <a:pt x="6934" y="8694"/>
                </a:lnTo>
                <a:lnTo>
                  <a:pt x="7007" y="8731"/>
                </a:lnTo>
                <a:lnTo>
                  <a:pt x="7264" y="8877"/>
                </a:lnTo>
                <a:lnTo>
                  <a:pt x="7484" y="9024"/>
                </a:lnTo>
                <a:lnTo>
                  <a:pt x="7704" y="9207"/>
                </a:lnTo>
                <a:lnTo>
                  <a:pt x="7887" y="9427"/>
                </a:lnTo>
                <a:lnTo>
                  <a:pt x="8034" y="9648"/>
                </a:lnTo>
                <a:lnTo>
                  <a:pt x="8181" y="9904"/>
                </a:lnTo>
                <a:lnTo>
                  <a:pt x="8254" y="10161"/>
                </a:lnTo>
                <a:lnTo>
                  <a:pt x="8254" y="10418"/>
                </a:lnTo>
                <a:lnTo>
                  <a:pt x="8218" y="10638"/>
                </a:lnTo>
                <a:lnTo>
                  <a:pt x="7704" y="10088"/>
                </a:lnTo>
                <a:lnTo>
                  <a:pt x="7154" y="9611"/>
                </a:lnTo>
                <a:lnTo>
                  <a:pt x="7080" y="9611"/>
                </a:lnTo>
                <a:lnTo>
                  <a:pt x="7044" y="9648"/>
                </a:lnTo>
                <a:lnTo>
                  <a:pt x="7080" y="9684"/>
                </a:lnTo>
                <a:lnTo>
                  <a:pt x="7557" y="10344"/>
                </a:lnTo>
                <a:lnTo>
                  <a:pt x="8071" y="10968"/>
                </a:lnTo>
                <a:lnTo>
                  <a:pt x="7887" y="11188"/>
                </a:lnTo>
                <a:lnTo>
                  <a:pt x="7741" y="11408"/>
                </a:lnTo>
                <a:lnTo>
                  <a:pt x="7521" y="11628"/>
                </a:lnTo>
                <a:lnTo>
                  <a:pt x="7227" y="11372"/>
                </a:lnTo>
                <a:lnTo>
                  <a:pt x="6860" y="11005"/>
                </a:lnTo>
                <a:lnTo>
                  <a:pt x="6787" y="10748"/>
                </a:lnTo>
                <a:lnTo>
                  <a:pt x="6750" y="10491"/>
                </a:lnTo>
                <a:lnTo>
                  <a:pt x="6640" y="10234"/>
                </a:lnTo>
                <a:lnTo>
                  <a:pt x="6530" y="9978"/>
                </a:lnTo>
                <a:lnTo>
                  <a:pt x="6457" y="9868"/>
                </a:lnTo>
                <a:lnTo>
                  <a:pt x="6310" y="9868"/>
                </a:lnTo>
                <a:lnTo>
                  <a:pt x="5870" y="10014"/>
                </a:lnTo>
                <a:lnTo>
                  <a:pt x="5650" y="10088"/>
                </a:lnTo>
                <a:lnTo>
                  <a:pt x="5577" y="10088"/>
                </a:lnTo>
                <a:lnTo>
                  <a:pt x="5466" y="10014"/>
                </a:lnTo>
                <a:lnTo>
                  <a:pt x="5210" y="9904"/>
                </a:lnTo>
                <a:lnTo>
                  <a:pt x="5026" y="9758"/>
                </a:lnTo>
                <a:lnTo>
                  <a:pt x="4953" y="9648"/>
                </a:lnTo>
                <a:lnTo>
                  <a:pt x="4880" y="9538"/>
                </a:lnTo>
                <a:lnTo>
                  <a:pt x="4843" y="9427"/>
                </a:lnTo>
                <a:lnTo>
                  <a:pt x="4843" y="9281"/>
                </a:lnTo>
                <a:lnTo>
                  <a:pt x="4880" y="9134"/>
                </a:lnTo>
                <a:lnTo>
                  <a:pt x="4953" y="8987"/>
                </a:lnTo>
                <a:lnTo>
                  <a:pt x="5063" y="8877"/>
                </a:lnTo>
                <a:lnTo>
                  <a:pt x="5210" y="8804"/>
                </a:lnTo>
                <a:lnTo>
                  <a:pt x="5577" y="8694"/>
                </a:lnTo>
                <a:lnTo>
                  <a:pt x="5870" y="8657"/>
                </a:lnTo>
                <a:lnTo>
                  <a:pt x="6384" y="8657"/>
                </a:lnTo>
                <a:lnTo>
                  <a:pt x="6897" y="8620"/>
                </a:lnTo>
                <a:close/>
                <a:moveTo>
                  <a:pt x="8621" y="10088"/>
                </a:moveTo>
                <a:lnTo>
                  <a:pt x="9355" y="10565"/>
                </a:lnTo>
                <a:lnTo>
                  <a:pt x="9501" y="10711"/>
                </a:lnTo>
                <a:lnTo>
                  <a:pt x="9648" y="10858"/>
                </a:lnTo>
                <a:lnTo>
                  <a:pt x="9758" y="11005"/>
                </a:lnTo>
                <a:lnTo>
                  <a:pt x="9868" y="11151"/>
                </a:lnTo>
                <a:lnTo>
                  <a:pt x="9355" y="11628"/>
                </a:lnTo>
                <a:lnTo>
                  <a:pt x="9318" y="11592"/>
                </a:lnTo>
                <a:lnTo>
                  <a:pt x="9208" y="11482"/>
                </a:lnTo>
                <a:lnTo>
                  <a:pt x="9061" y="11408"/>
                </a:lnTo>
                <a:lnTo>
                  <a:pt x="8878" y="11298"/>
                </a:lnTo>
                <a:lnTo>
                  <a:pt x="8768" y="11188"/>
                </a:lnTo>
                <a:lnTo>
                  <a:pt x="8511" y="10931"/>
                </a:lnTo>
                <a:lnTo>
                  <a:pt x="8548" y="10821"/>
                </a:lnTo>
                <a:lnTo>
                  <a:pt x="8621" y="10638"/>
                </a:lnTo>
                <a:lnTo>
                  <a:pt x="8658" y="10455"/>
                </a:lnTo>
                <a:lnTo>
                  <a:pt x="8658" y="10271"/>
                </a:lnTo>
                <a:lnTo>
                  <a:pt x="8621" y="10088"/>
                </a:lnTo>
                <a:close/>
                <a:moveTo>
                  <a:pt x="6860" y="11555"/>
                </a:moveTo>
                <a:lnTo>
                  <a:pt x="7190" y="11885"/>
                </a:lnTo>
                <a:lnTo>
                  <a:pt x="7007" y="11958"/>
                </a:lnTo>
                <a:lnTo>
                  <a:pt x="6897" y="11958"/>
                </a:lnTo>
                <a:lnTo>
                  <a:pt x="6787" y="11922"/>
                </a:lnTo>
                <a:lnTo>
                  <a:pt x="6860" y="11555"/>
                </a:lnTo>
                <a:close/>
                <a:moveTo>
                  <a:pt x="8328" y="11262"/>
                </a:moveTo>
                <a:lnTo>
                  <a:pt x="8474" y="11445"/>
                </a:lnTo>
                <a:lnTo>
                  <a:pt x="8658" y="11628"/>
                </a:lnTo>
                <a:lnTo>
                  <a:pt x="8878" y="11775"/>
                </a:lnTo>
                <a:lnTo>
                  <a:pt x="8988" y="11812"/>
                </a:lnTo>
                <a:lnTo>
                  <a:pt x="9098" y="11848"/>
                </a:lnTo>
                <a:lnTo>
                  <a:pt x="8731" y="12105"/>
                </a:lnTo>
                <a:lnTo>
                  <a:pt x="8328" y="12325"/>
                </a:lnTo>
                <a:lnTo>
                  <a:pt x="8291" y="12289"/>
                </a:lnTo>
                <a:lnTo>
                  <a:pt x="7814" y="11885"/>
                </a:lnTo>
                <a:lnTo>
                  <a:pt x="8071" y="11592"/>
                </a:lnTo>
                <a:lnTo>
                  <a:pt x="8328" y="11262"/>
                </a:lnTo>
                <a:close/>
                <a:moveTo>
                  <a:pt x="6970" y="2678"/>
                </a:moveTo>
                <a:lnTo>
                  <a:pt x="7374" y="2715"/>
                </a:lnTo>
                <a:lnTo>
                  <a:pt x="7777" y="2788"/>
                </a:lnTo>
                <a:lnTo>
                  <a:pt x="8181" y="2898"/>
                </a:lnTo>
                <a:lnTo>
                  <a:pt x="8548" y="3008"/>
                </a:lnTo>
                <a:lnTo>
                  <a:pt x="8915" y="3192"/>
                </a:lnTo>
                <a:lnTo>
                  <a:pt x="9281" y="3375"/>
                </a:lnTo>
                <a:lnTo>
                  <a:pt x="9611" y="3595"/>
                </a:lnTo>
                <a:lnTo>
                  <a:pt x="9501" y="3632"/>
                </a:lnTo>
                <a:lnTo>
                  <a:pt x="9281" y="3815"/>
                </a:lnTo>
                <a:lnTo>
                  <a:pt x="9171" y="3925"/>
                </a:lnTo>
                <a:lnTo>
                  <a:pt x="9061" y="4035"/>
                </a:lnTo>
                <a:lnTo>
                  <a:pt x="9061" y="4072"/>
                </a:lnTo>
                <a:lnTo>
                  <a:pt x="9061" y="4109"/>
                </a:lnTo>
                <a:lnTo>
                  <a:pt x="9135" y="4109"/>
                </a:lnTo>
                <a:lnTo>
                  <a:pt x="9245" y="4072"/>
                </a:lnTo>
                <a:lnTo>
                  <a:pt x="9355" y="4072"/>
                </a:lnTo>
                <a:lnTo>
                  <a:pt x="9685" y="3925"/>
                </a:lnTo>
                <a:lnTo>
                  <a:pt x="9905" y="3815"/>
                </a:lnTo>
                <a:lnTo>
                  <a:pt x="10198" y="4035"/>
                </a:lnTo>
                <a:lnTo>
                  <a:pt x="9905" y="4255"/>
                </a:lnTo>
                <a:lnTo>
                  <a:pt x="9611" y="4512"/>
                </a:lnTo>
                <a:lnTo>
                  <a:pt x="9281" y="4475"/>
                </a:lnTo>
                <a:lnTo>
                  <a:pt x="8731" y="4475"/>
                </a:lnTo>
                <a:lnTo>
                  <a:pt x="8584" y="4512"/>
                </a:lnTo>
                <a:lnTo>
                  <a:pt x="8548" y="4549"/>
                </a:lnTo>
                <a:lnTo>
                  <a:pt x="8511" y="4622"/>
                </a:lnTo>
                <a:lnTo>
                  <a:pt x="8328" y="4989"/>
                </a:lnTo>
                <a:lnTo>
                  <a:pt x="8108" y="5356"/>
                </a:lnTo>
                <a:lnTo>
                  <a:pt x="7851" y="5466"/>
                </a:lnTo>
                <a:lnTo>
                  <a:pt x="7594" y="5613"/>
                </a:lnTo>
                <a:lnTo>
                  <a:pt x="7117" y="5906"/>
                </a:lnTo>
                <a:lnTo>
                  <a:pt x="6714" y="6163"/>
                </a:lnTo>
                <a:lnTo>
                  <a:pt x="6530" y="6310"/>
                </a:lnTo>
                <a:lnTo>
                  <a:pt x="6457" y="6383"/>
                </a:lnTo>
                <a:lnTo>
                  <a:pt x="6420" y="6493"/>
                </a:lnTo>
                <a:lnTo>
                  <a:pt x="6384" y="6676"/>
                </a:lnTo>
                <a:lnTo>
                  <a:pt x="6420" y="6786"/>
                </a:lnTo>
                <a:lnTo>
                  <a:pt x="6457" y="6896"/>
                </a:lnTo>
                <a:lnTo>
                  <a:pt x="6567" y="6970"/>
                </a:lnTo>
                <a:lnTo>
                  <a:pt x="6677" y="6970"/>
                </a:lnTo>
                <a:lnTo>
                  <a:pt x="6824" y="7006"/>
                </a:lnTo>
                <a:lnTo>
                  <a:pt x="7117" y="6933"/>
                </a:lnTo>
                <a:lnTo>
                  <a:pt x="7301" y="6860"/>
                </a:lnTo>
                <a:lnTo>
                  <a:pt x="7447" y="6823"/>
                </a:lnTo>
                <a:lnTo>
                  <a:pt x="7484" y="6860"/>
                </a:lnTo>
                <a:lnTo>
                  <a:pt x="7411" y="6896"/>
                </a:lnTo>
                <a:lnTo>
                  <a:pt x="7227" y="7006"/>
                </a:lnTo>
                <a:lnTo>
                  <a:pt x="6860" y="7080"/>
                </a:lnTo>
                <a:lnTo>
                  <a:pt x="6530" y="7153"/>
                </a:lnTo>
                <a:lnTo>
                  <a:pt x="6347" y="7227"/>
                </a:lnTo>
                <a:lnTo>
                  <a:pt x="6237" y="7337"/>
                </a:lnTo>
                <a:lnTo>
                  <a:pt x="6163" y="7483"/>
                </a:lnTo>
                <a:lnTo>
                  <a:pt x="6127" y="7630"/>
                </a:lnTo>
                <a:lnTo>
                  <a:pt x="6127" y="7777"/>
                </a:lnTo>
                <a:lnTo>
                  <a:pt x="6163" y="7924"/>
                </a:lnTo>
                <a:lnTo>
                  <a:pt x="6237" y="8070"/>
                </a:lnTo>
                <a:lnTo>
                  <a:pt x="6384" y="8180"/>
                </a:lnTo>
                <a:lnTo>
                  <a:pt x="6494" y="8180"/>
                </a:lnTo>
                <a:lnTo>
                  <a:pt x="6567" y="8144"/>
                </a:lnTo>
                <a:lnTo>
                  <a:pt x="6640" y="8070"/>
                </a:lnTo>
                <a:lnTo>
                  <a:pt x="6714" y="7997"/>
                </a:lnTo>
                <a:lnTo>
                  <a:pt x="6897" y="7924"/>
                </a:lnTo>
                <a:lnTo>
                  <a:pt x="7337" y="7924"/>
                </a:lnTo>
                <a:lnTo>
                  <a:pt x="8328" y="7997"/>
                </a:lnTo>
                <a:lnTo>
                  <a:pt x="8328" y="8144"/>
                </a:lnTo>
                <a:lnTo>
                  <a:pt x="8364" y="8327"/>
                </a:lnTo>
                <a:lnTo>
                  <a:pt x="8438" y="8474"/>
                </a:lnTo>
                <a:lnTo>
                  <a:pt x="8548" y="8584"/>
                </a:lnTo>
                <a:lnTo>
                  <a:pt x="8768" y="8767"/>
                </a:lnTo>
                <a:lnTo>
                  <a:pt x="8548" y="8694"/>
                </a:lnTo>
                <a:lnTo>
                  <a:pt x="8328" y="8657"/>
                </a:lnTo>
                <a:lnTo>
                  <a:pt x="8291" y="8657"/>
                </a:lnTo>
                <a:lnTo>
                  <a:pt x="8291" y="8731"/>
                </a:lnTo>
                <a:lnTo>
                  <a:pt x="8511" y="8951"/>
                </a:lnTo>
                <a:lnTo>
                  <a:pt x="8768" y="9171"/>
                </a:lnTo>
                <a:lnTo>
                  <a:pt x="9355" y="9501"/>
                </a:lnTo>
                <a:lnTo>
                  <a:pt x="9428" y="9574"/>
                </a:lnTo>
                <a:lnTo>
                  <a:pt x="9538" y="9648"/>
                </a:lnTo>
                <a:lnTo>
                  <a:pt x="9648" y="9684"/>
                </a:lnTo>
                <a:lnTo>
                  <a:pt x="9795" y="9794"/>
                </a:lnTo>
                <a:lnTo>
                  <a:pt x="9942" y="9941"/>
                </a:lnTo>
                <a:lnTo>
                  <a:pt x="10125" y="10198"/>
                </a:lnTo>
                <a:lnTo>
                  <a:pt x="10272" y="10344"/>
                </a:lnTo>
                <a:lnTo>
                  <a:pt x="10418" y="10491"/>
                </a:lnTo>
                <a:lnTo>
                  <a:pt x="10125" y="10858"/>
                </a:lnTo>
                <a:lnTo>
                  <a:pt x="9978" y="10638"/>
                </a:lnTo>
                <a:lnTo>
                  <a:pt x="9795" y="10455"/>
                </a:lnTo>
                <a:lnTo>
                  <a:pt x="9428" y="10161"/>
                </a:lnTo>
                <a:lnTo>
                  <a:pt x="8988" y="9904"/>
                </a:lnTo>
                <a:lnTo>
                  <a:pt x="8401" y="9501"/>
                </a:lnTo>
                <a:lnTo>
                  <a:pt x="8144" y="9171"/>
                </a:lnTo>
                <a:lnTo>
                  <a:pt x="7851" y="8877"/>
                </a:lnTo>
                <a:lnTo>
                  <a:pt x="7557" y="8657"/>
                </a:lnTo>
                <a:lnTo>
                  <a:pt x="7227" y="8437"/>
                </a:lnTo>
                <a:lnTo>
                  <a:pt x="7190" y="8437"/>
                </a:lnTo>
                <a:lnTo>
                  <a:pt x="7190" y="8400"/>
                </a:lnTo>
                <a:lnTo>
                  <a:pt x="7154" y="8400"/>
                </a:lnTo>
                <a:lnTo>
                  <a:pt x="7044" y="8364"/>
                </a:lnTo>
                <a:lnTo>
                  <a:pt x="6677" y="8327"/>
                </a:lnTo>
                <a:lnTo>
                  <a:pt x="6273" y="8290"/>
                </a:lnTo>
                <a:lnTo>
                  <a:pt x="5870" y="8327"/>
                </a:lnTo>
                <a:lnTo>
                  <a:pt x="5466" y="8364"/>
                </a:lnTo>
                <a:lnTo>
                  <a:pt x="5173" y="8437"/>
                </a:lnTo>
                <a:lnTo>
                  <a:pt x="4990" y="8510"/>
                </a:lnTo>
                <a:lnTo>
                  <a:pt x="4843" y="8620"/>
                </a:lnTo>
                <a:lnTo>
                  <a:pt x="4733" y="8731"/>
                </a:lnTo>
                <a:lnTo>
                  <a:pt x="4623" y="8841"/>
                </a:lnTo>
                <a:lnTo>
                  <a:pt x="4549" y="8987"/>
                </a:lnTo>
                <a:lnTo>
                  <a:pt x="4476" y="9171"/>
                </a:lnTo>
                <a:lnTo>
                  <a:pt x="4476" y="9317"/>
                </a:lnTo>
                <a:lnTo>
                  <a:pt x="4476" y="9464"/>
                </a:lnTo>
                <a:lnTo>
                  <a:pt x="4513" y="9611"/>
                </a:lnTo>
                <a:lnTo>
                  <a:pt x="4549" y="9721"/>
                </a:lnTo>
                <a:lnTo>
                  <a:pt x="4733" y="9978"/>
                </a:lnTo>
                <a:lnTo>
                  <a:pt x="4953" y="10161"/>
                </a:lnTo>
                <a:lnTo>
                  <a:pt x="5246" y="10344"/>
                </a:lnTo>
                <a:lnTo>
                  <a:pt x="5577" y="10491"/>
                </a:lnTo>
                <a:lnTo>
                  <a:pt x="5687" y="10491"/>
                </a:lnTo>
                <a:lnTo>
                  <a:pt x="5797" y="10418"/>
                </a:lnTo>
                <a:lnTo>
                  <a:pt x="6090" y="10308"/>
                </a:lnTo>
                <a:lnTo>
                  <a:pt x="6090" y="10418"/>
                </a:lnTo>
                <a:lnTo>
                  <a:pt x="6090" y="10528"/>
                </a:lnTo>
                <a:lnTo>
                  <a:pt x="6163" y="10785"/>
                </a:lnTo>
                <a:lnTo>
                  <a:pt x="6310" y="10968"/>
                </a:lnTo>
                <a:lnTo>
                  <a:pt x="6494" y="11188"/>
                </a:lnTo>
                <a:lnTo>
                  <a:pt x="6494" y="11592"/>
                </a:lnTo>
                <a:lnTo>
                  <a:pt x="6420" y="11958"/>
                </a:lnTo>
                <a:lnTo>
                  <a:pt x="6384" y="12105"/>
                </a:lnTo>
                <a:lnTo>
                  <a:pt x="6420" y="12142"/>
                </a:lnTo>
                <a:lnTo>
                  <a:pt x="6457" y="12179"/>
                </a:lnTo>
                <a:lnTo>
                  <a:pt x="6714" y="12289"/>
                </a:lnTo>
                <a:lnTo>
                  <a:pt x="6970" y="12325"/>
                </a:lnTo>
                <a:lnTo>
                  <a:pt x="7227" y="12252"/>
                </a:lnTo>
                <a:lnTo>
                  <a:pt x="7447" y="12142"/>
                </a:lnTo>
                <a:lnTo>
                  <a:pt x="7924" y="12509"/>
                </a:lnTo>
                <a:lnTo>
                  <a:pt x="7484" y="12655"/>
                </a:lnTo>
                <a:lnTo>
                  <a:pt x="7044" y="12802"/>
                </a:lnTo>
                <a:lnTo>
                  <a:pt x="6714" y="12876"/>
                </a:lnTo>
                <a:lnTo>
                  <a:pt x="6604" y="12765"/>
                </a:lnTo>
                <a:lnTo>
                  <a:pt x="6494" y="12582"/>
                </a:lnTo>
                <a:lnTo>
                  <a:pt x="6310" y="12289"/>
                </a:lnTo>
                <a:lnTo>
                  <a:pt x="6090" y="12032"/>
                </a:lnTo>
                <a:lnTo>
                  <a:pt x="5870" y="11812"/>
                </a:lnTo>
                <a:lnTo>
                  <a:pt x="5466" y="11372"/>
                </a:lnTo>
                <a:lnTo>
                  <a:pt x="5100" y="10895"/>
                </a:lnTo>
                <a:lnTo>
                  <a:pt x="5063" y="10858"/>
                </a:lnTo>
                <a:lnTo>
                  <a:pt x="4990" y="10858"/>
                </a:lnTo>
                <a:lnTo>
                  <a:pt x="4953" y="10895"/>
                </a:lnTo>
                <a:lnTo>
                  <a:pt x="4953" y="10931"/>
                </a:lnTo>
                <a:lnTo>
                  <a:pt x="4953" y="11151"/>
                </a:lnTo>
                <a:lnTo>
                  <a:pt x="5026" y="11335"/>
                </a:lnTo>
                <a:lnTo>
                  <a:pt x="5100" y="11518"/>
                </a:lnTo>
                <a:lnTo>
                  <a:pt x="5246" y="11702"/>
                </a:lnTo>
                <a:lnTo>
                  <a:pt x="5540" y="12032"/>
                </a:lnTo>
                <a:lnTo>
                  <a:pt x="5833" y="12325"/>
                </a:lnTo>
                <a:lnTo>
                  <a:pt x="6017" y="12582"/>
                </a:lnTo>
                <a:lnTo>
                  <a:pt x="6200" y="12912"/>
                </a:lnTo>
                <a:lnTo>
                  <a:pt x="5650" y="12949"/>
                </a:lnTo>
                <a:lnTo>
                  <a:pt x="5026" y="12362"/>
                </a:lnTo>
                <a:lnTo>
                  <a:pt x="4659" y="11995"/>
                </a:lnTo>
                <a:lnTo>
                  <a:pt x="4513" y="11812"/>
                </a:lnTo>
                <a:lnTo>
                  <a:pt x="4439" y="11555"/>
                </a:lnTo>
                <a:lnTo>
                  <a:pt x="4403" y="11518"/>
                </a:lnTo>
                <a:lnTo>
                  <a:pt x="4329" y="11482"/>
                </a:lnTo>
                <a:lnTo>
                  <a:pt x="4256" y="11482"/>
                </a:lnTo>
                <a:lnTo>
                  <a:pt x="4219" y="11555"/>
                </a:lnTo>
                <a:lnTo>
                  <a:pt x="4219" y="11665"/>
                </a:lnTo>
                <a:lnTo>
                  <a:pt x="4219" y="11812"/>
                </a:lnTo>
                <a:lnTo>
                  <a:pt x="4293" y="12032"/>
                </a:lnTo>
                <a:lnTo>
                  <a:pt x="4403" y="12252"/>
                </a:lnTo>
                <a:lnTo>
                  <a:pt x="4586" y="12435"/>
                </a:lnTo>
                <a:lnTo>
                  <a:pt x="4953" y="12876"/>
                </a:lnTo>
                <a:lnTo>
                  <a:pt x="4880" y="12876"/>
                </a:lnTo>
                <a:lnTo>
                  <a:pt x="4880" y="12839"/>
                </a:lnTo>
                <a:lnTo>
                  <a:pt x="4880" y="12802"/>
                </a:lnTo>
                <a:lnTo>
                  <a:pt x="4843" y="12765"/>
                </a:lnTo>
                <a:lnTo>
                  <a:pt x="4549" y="12692"/>
                </a:lnTo>
                <a:lnTo>
                  <a:pt x="4439" y="12655"/>
                </a:lnTo>
                <a:lnTo>
                  <a:pt x="4366" y="12545"/>
                </a:lnTo>
                <a:lnTo>
                  <a:pt x="4293" y="12362"/>
                </a:lnTo>
                <a:lnTo>
                  <a:pt x="4073" y="11995"/>
                </a:lnTo>
                <a:lnTo>
                  <a:pt x="3926" y="11848"/>
                </a:lnTo>
                <a:lnTo>
                  <a:pt x="3816" y="11738"/>
                </a:lnTo>
                <a:lnTo>
                  <a:pt x="3816" y="11665"/>
                </a:lnTo>
                <a:lnTo>
                  <a:pt x="3816" y="11592"/>
                </a:lnTo>
                <a:lnTo>
                  <a:pt x="3779" y="11555"/>
                </a:lnTo>
                <a:lnTo>
                  <a:pt x="3742" y="11518"/>
                </a:lnTo>
                <a:lnTo>
                  <a:pt x="3669" y="11555"/>
                </a:lnTo>
                <a:lnTo>
                  <a:pt x="3559" y="11628"/>
                </a:lnTo>
                <a:lnTo>
                  <a:pt x="3522" y="11702"/>
                </a:lnTo>
                <a:lnTo>
                  <a:pt x="3522" y="11848"/>
                </a:lnTo>
                <a:lnTo>
                  <a:pt x="3559" y="11958"/>
                </a:lnTo>
                <a:lnTo>
                  <a:pt x="3669" y="12105"/>
                </a:lnTo>
                <a:lnTo>
                  <a:pt x="3779" y="12252"/>
                </a:lnTo>
                <a:lnTo>
                  <a:pt x="3889" y="12435"/>
                </a:lnTo>
                <a:lnTo>
                  <a:pt x="3963" y="12655"/>
                </a:lnTo>
                <a:lnTo>
                  <a:pt x="3963" y="12655"/>
                </a:lnTo>
                <a:lnTo>
                  <a:pt x="3376" y="12435"/>
                </a:lnTo>
                <a:lnTo>
                  <a:pt x="2825" y="12105"/>
                </a:lnTo>
                <a:lnTo>
                  <a:pt x="2789" y="12069"/>
                </a:lnTo>
                <a:lnTo>
                  <a:pt x="2715" y="11958"/>
                </a:lnTo>
                <a:lnTo>
                  <a:pt x="2605" y="11885"/>
                </a:lnTo>
                <a:lnTo>
                  <a:pt x="2349" y="11812"/>
                </a:lnTo>
                <a:lnTo>
                  <a:pt x="2312" y="11738"/>
                </a:lnTo>
                <a:lnTo>
                  <a:pt x="2165" y="11115"/>
                </a:lnTo>
                <a:lnTo>
                  <a:pt x="2092" y="10748"/>
                </a:lnTo>
                <a:lnTo>
                  <a:pt x="2055" y="10381"/>
                </a:lnTo>
                <a:lnTo>
                  <a:pt x="2055" y="10051"/>
                </a:lnTo>
                <a:lnTo>
                  <a:pt x="2092" y="9868"/>
                </a:lnTo>
                <a:lnTo>
                  <a:pt x="2165" y="9758"/>
                </a:lnTo>
                <a:lnTo>
                  <a:pt x="2238" y="9611"/>
                </a:lnTo>
                <a:lnTo>
                  <a:pt x="2349" y="9538"/>
                </a:lnTo>
                <a:lnTo>
                  <a:pt x="2495" y="9464"/>
                </a:lnTo>
                <a:lnTo>
                  <a:pt x="2679" y="9391"/>
                </a:lnTo>
                <a:lnTo>
                  <a:pt x="2715" y="9391"/>
                </a:lnTo>
                <a:lnTo>
                  <a:pt x="2752" y="9354"/>
                </a:lnTo>
                <a:lnTo>
                  <a:pt x="2789" y="9281"/>
                </a:lnTo>
                <a:lnTo>
                  <a:pt x="2789" y="9207"/>
                </a:lnTo>
                <a:lnTo>
                  <a:pt x="2715" y="9024"/>
                </a:lnTo>
                <a:lnTo>
                  <a:pt x="2605" y="8841"/>
                </a:lnTo>
                <a:lnTo>
                  <a:pt x="2495" y="8694"/>
                </a:lnTo>
                <a:lnTo>
                  <a:pt x="2349" y="8510"/>
                </a:lnTo>
                <a:lnTo>
                  <a:pt x="2055" y="8254"/>
                </a:lnTo>
                <a:lnTo>
                  <a:pt x="1725" y="7960"/>
                </a:lnTo>
                <a:lnTo>
                  <a:pt x="1505" y="7813"/>
                </a:lnTo>
                <a:lnTo>
                  <a:pt x="1285" y="7630"/>
                </a:lnTo>
                <a:lnTo>
                  <a:pt x="1175" y="7447"/>
                </a:lnTo>
                <a:lnTo>
                  <a:pt x="991" y="7300"/>
                </a:lnTo>
                <a:lnTo>
                  <a:pt x="771" y="7153"/>
                </a:lnTo>
                <a:lnTo>
                  <a:pt x="551" y="7117"/>
                </a:lnTo>
                <a:lnTo>
                  <a:pt x="661" y="6566"/>
                </a:lnTo>
                <a:lnTo>
                  <a:pt x="771" y="6089"/>
                </a:lnTo>
                <a:lnTo>
                  <a:pt x="808" y="6016"/>
                </a:lnTo>
                <a:lnTo>
                  <a:pt x="955" y="5943"/>
                </a:lnTo>
                <a:lnTo>
                  <a:pt x="1101" y="5906"/>
                </a:lnTo>
                <a:lnTo>
                  <a:pt x="1248" y="5906"/>
                </a:lnTo>
                <a:lnTo>
                  <a:pt x="1395" y="5943"/>
                </a:lnTo>
                <a:lnTo>
                  <a:pt x="1505" y="6016"/>
                </a:lnTo>
                <a:lnTo>
                  <a:pt x="1615" y="6126"/>
                </a:lnTo>
                <a:lnTo>
                  <a:pt x="1652" y="6236"/>
                </a:lnTo>
                <a:lnTo>
                  <a:pt x="1652" y="6420"/>
                </a:lnTo>
                <a:lnTo>
                  <a:pt x="1652" y="6530"/>
                </a:lnTo>
                <a:lnTo>
                  <a:pt x="1688" y="6566"/>
                </a:lnTo>
                <a:lnTo>
                  <a:pt x="1725" y="6566"/>
                </a:lnTo>
                <a:lnTo>
                  <a:pt x="1945" y="6676"/>
                </a:lnTo>
                <a:lnTo>
                  <a:pt x="2128" y="6786"/>
                </a:lnTo>
                <a:lnTo>
                  <a:pt x="2275" y="6970"/>
                </a:lnTo>
                <a:lnTo>
                  <a:pt x="2385" y="7153"/>
                </a:lnTo>
                <a:lnTo>
                  <a:pt x="2459" y="7227"/>
                </a:lnTo>
                <a:lnTo>
                  <a:pt x="2532" y="7227"/>
                </a:lnTo>
                <a:lnTo>
                  <a:pt x="2605" y="7190"/>
                </a:lnTo>
                <a:lnTo>
                  <a:pt x="2642" y="7080"/>
                </a:lnTo>
                <a:lnTo>
                  <a:pt x="2532" y="5943"/>
                </a:lnTo>
                <a:lnTo>
                  <a:pt x="2752" y="5906"/>
                </a:lnTo>
                <a:lnTo>
                  <a:pt x="3009" y="5796"/>
                </a:lnTo>
                <a:lnTo>
                  <a:pt x="3229" y="5723"/>
                </a:lnTo>
                <a:lnTo>
                  <a:pt x="3449" y="5686"/>
                </a:lnTo>
                <a:lnTo>
                  <a:pt x="3669" y="5649"/>
                </a:lnTo>
                <a:lnTo>
                  <a:pt x="3889" y="5686"/>
                </a:lnTo>
                <a:lnTo>
                  <a:pt x="4293" y="5723"/>
                </a:lnTo>
                <a:lnTo>
                  <a:pt x="5100" y="5723"/>
                </a:lnTo>
                <a:lnTo>
                  <a:pt x="5283" y="5649"/>
                </a:lnTo>
                <a:lnTo>
                  <a:pt x="5503" y="5576"/>
                </a:lnTo>
                <a:lnTo>
                  <a:pt x="5577" y="5539"/>
                </a:lnTo>
                <a:lnTo>
                  <a:pt x="5613" y="5466"/>
                </a:lnTo>
                <a:lnTo>
                  <a:pt x="5613" y="5356"/>
                </a:lnTo>
                <a:lnTo>
                  <a:pt x="5577" y="5282"/>
                </a:lnTo>
                <a:lnTo>
                  <a:pt x="5246" y="4916"/>
                </a:lnTo>
                <a:lnTo>
                  <a:pt x="4880" y="4549"/>
                </a:lnTo>
                <a:lnTo>
                  <a:pt x="4696" y="4365"/>
                </a:lnTo>
                <a:lnTo>
                  <a:pt x="4513" y="4219"/>
                </a:lnTo>
                <a:lnTo>
                  <a:pt x="4293" y="4109"/>
                </a:lnTo>
                <a:lnTo>
                  <a:pt x="4036" y="3999"/>
                </a:lnTo>
                <a:lnTo>
                  <a:pt x="3999" y="3889"/>
                </a:lnTo>
                <a:lnTo>
                  <a:pt x="3963" y="3815"/>
                </a:lnTo>
                <a:lnTo>
                  <a:pt x="3852" y="3742"/>
                </a:lnTo>
                <a:lnTo>
                  <a:pt x="3742" y="3668"/>
                </a:lnTo>
                <a:lnTo>
                  <a:pt x="3376" y="3522"/>
                </a:lnTo>
                <a:lnTo>
                  <a:pt x="3192" y="3448"/>
                </a:lnTo>
                <a:lnTo>
                  <a:pt x="2972" y="3412"/>
                </a:lnTo>
                <a:lnTo>
                  <a:pt x="3412" y="3228"/>
                </a:lnTo>
                <a:lnTo>
                  <a:pt x="3816" y="3045"/>
                </a:lnTo>
                <a:lnTo>
                  <a:pt x="4256" y="2935"/>
                </a:lnTo>
                <a:lnTo>
                  <a:pt x="4696" y="2861"/>
                </a:lnTo>
                <a:lnTo>
                  <a:pt x="5136" y="2788"/>
                </a:lnTo>
                <a:lnTo>
                  <a:pt x="6494" y="2788"/>
                </a:lnTo>
                <a:lnTo>
                  <a:pt x="6567" y="2751"/>
                </a:lnTo>
                <a:lnTo>
                  <a:pt x="6567" y="2678"/>
                </a:lnTo>
                <a:close/>
                <a:moveTo>
                  <a:pt x="5100" y="15590"/>
                </a:moveTo>
                <a:lnTo>
                  <a:pt x="5246" y="15627"/>
                </a:lnTo>
                <a:lnTo>
                  <a:pt x="5503" y="15700"/>
                </a:lnTo>
                <a:lnTo>
                  <a:pt x="5393" y="15737"/>
                </a:lnTo>
                <a:lnTo>
                  <a:pt x="5320" y="15810"/>
                </a:lnTo>
                <a:lnTo>
                  <a:pt x="5246" y="15920"/>
                </a:lnTo>
                <a:lnTo>
                  <a:pt x="5246" y="16030"/>
                </a:lnTo>
                <a:lnTo>
                  <a:pt x="5210" y="16177"/>
                </a:lnTo>
                <a:lnTo>
                  <a:pt x="5246" y="16360"/>
                </a:lnTo>
                <a:lnTo>
                  <a:pt x="5246" y="16434"/>
                </a:lnTo>
                <a:lnTo>
                  <a:pt x="5283" y="16507"/>
                </a:lnTo>
                <a:lnTo>
                  <a:pt x="5356" y="16580"/>
                </a:lnTo>
                <a:lnTo>
                  <a:pt x="5430" y="16617"/>
                </a:lnTo>
                <a:lnTo>
                  <a:pt x="5540" y="16617"/>
                </a:lnTo>
                <a:lnTo>
                  <a:pt x="5870" y="16947"/>
                </a:lnTo>
                <a:lnTo>
                  <a:pt x="6237" y="17167"/>
                </a:lnTo>
                <a:lnTo>
                  <a:pt x="6567" y="17351"/>
                </a:lnTo>
                <a:lnTo>
                  <a:pt x="6750" y="17424"/>
                </a:lnTo>
                <a:lnTo>
                  <a:pt x="3449" y="17387"/>
                </a:lnTo>
                <a:lnTo>
                  <a:pt x="3596" y="17314"/>
                </a:lnTo>
                <a:lnTo>
                  <a:pt x="3926" y="17167"/>
                </a:lnTo>
                <a:lnTo>
                  <a:pt x="4256" y="16984"/>
                </a:lnTo>
                <a:lnTo>
                  <a:pt x="4476" y="16837"/>
                </a:lnTo>
                <a:lnTo>
                  <a:pt x="4696" y="16654"/>
                </a:lnTo>
                <a:lnTo>
                  <a:pt x="4770" y="16690"/>
                </a:lnTo>
                <a:lnTo>
                  <a:pt x="4880" y="16690"/>
                </a:lnTo>
                <a:lnTo>
                  <a:pt x="4953" y="16654"/>
                </a:lnTo>
                <a:lnTo>
                  <a:pt x="5026" y="16580"/>
                </a:lnTo>
                <a:lnTo>
                  <a:pt x="5136" y="16397"/>
                </a:lnTo>
                <a:lnTo>
                  <a:pt x="5210" y="16214"/>
                </a:lnTo>
                <a:lnTo>
                  <a:pt x="5173" y="16103"/>
                </a:lnTo>
                <a:lnTo>
                  <a:pt x="5100" y="16030"/>
                </a:lnTo>
                <a:lnTo>
                  <a:pt x="5063" y="15993"/>
                </a:lnTo>
                <a:lnTo>
                  <a:pt x="5100" y="15773"/>
                </a:lnTo>
                <a:lnTo>
                  <a:pt x="5100" y="15590"/>
                </a:lnTo>
                <a:close/>
                <a:moveTo>
                  <a:pt x="9795" y="0"/>
                </a:moveTo>
                <a:lnTo>
                  <a:pt x="9648" y="74"/>
                </a:lnTo>
                <a:lnTo>
                  <a:pt x="9391" y="110"/>
                </a:lnTo>
                <a:lnTo>
                  <a:pt x="9171" y="220"/>
                </a:lnTo>
                <a:lnTo>
                  <a:pt x="9061" y="294"/>
                </a:lnTo>
                <a:lnTo>
                  <a:pt x="8988" y="404"/>
                </a:lnTo>
                <a:lnTo>
                  <a:pt x="8951" y="514"/>
                </a:lnTo>
                <a:lnTo>
                  <a:pt x="8915" y="661"/>
                </a:lnTo>
                <a:lnTo>
                  <a:pt x="8915" y="771"/>
                </a:lnTo>
                <a:lnTo>
                  <a:pt x="8915" y="881"/>
                </a:lnTo>
                <a:lnTo>
                  <a:pt x="8988" y="1027"/>
                </a:lnTo>
                <a:lnTo>
                  <a:pt x="9025" y="1137"/>
                </a:lnTo>
                <a:lnTo>
                  <a:pt x="8254" y="2348"/>
                </a:lnTo>
                <a:lnTo>
                  <a:pt x="7631" y="2201"/>
                </a:lnTo>
                <a:lnTo>
                  <a:pt x="7007" y="2165"/>
                </a:lnTo>
                <a:lnTo>
                  <a:pt x="6384" y="2165"/>
                </a:lnTo>
                <a:lnTo>
                  <a:pt x="5797" y="2238"/>
                </a:lnTo>
                <a:lnTo>
                  <a:pt x="5650" y="2275"/>
                </a:lnTo>
                <a:lnTo>
                  <a:pt x="5577" y="2385"/>
                </a:lnTo>
                <a:lnTo>
                  <a:pt x="5100" y="2348"/>
                </a:lnTo>
                <a:lnTo>
                  <a:pt x="4623" y="2421"/>
                </a:lnTo>
                <a:lnTo>
                  <a:pt x="4109" y="2495"/>
                </a:lnTo>
                <a:lnTo>
                  <a:pt x="3632" y="2641"/>
                </a:lnTo>
                <a:lnTo>
                  <a:pt x="3192" y="2825"/>
                </a:lnTo>
                <a:lnTo>
                  <a:pt x="2715" y="3045"/>
                </a:lnTo>
                <a:lnTo>
                  <a:pt x="2312" y="3302"/>
                </a:lnTo>
                <a:lnTo>
                  <a:pt x="1945" y="3558"/>
                </a:lnTo>
                <a:lnTo>
                  <a:pt x="1505" y="3925"/>
                </a:lnTo>
                <a:lnTo>
                  <a:pt x="1138" y="4365"/>
                </a:lnTo>
                <a:lnTo>
                  <a:pt x="808" y="4806"/>
                </a:lnTo>
                <a:lnTo>
                  <a:pt x="551" y="5282"/>
                </a:lnTo>
                <a:lnTo>
                  <a:pt x="331" y="5796"/>
                </a:lnTo>
                <a:lnTo>
                  <a:pt x="184" y="6346"/>
                </a:lnTo>
                <a:lnTo>
                  <a:pt x="74" y="6896"/>
                </a:lnTo>
                <a:lnTo>
                  <a:pt x="1" y="7447"/>
                </a:lnTo>
                <a:lnTo>
                  <a:pt x="1" y="7997"/>
                </a:lnTo>
                <a:lnTo>
                  <a:pt x="38" y="8547"/>
                </a:lnTo>
                <a:lnTo>
                  <a:pt x="148" y="9097"/>
                </a:lnTo>
                <a:lnTo>
                  <a:pt x="294" y="9648"/>
                </a:lnTo>
                <a:lnTo>
                  <a:pt x="478" y="10161"/>
                </a:lnTo>
                <a:lnTo>
                  <a:pt x="698" y="10638"/>
                </a:lnTo>
                <a:lnTo>
                  <a:pt x="991" y="11115"/>
                </a:lnTo>
                <a:lnTo>
                  <a:pt x="1358" y="11555"/>
                </a:lnTo>
                <a:lnTo>
                  <a:pt x="1725" y="11958"/>
                </a:lnTo>
                <a:lnTo>
                  <a:pt x="2165" y="12325"/>
                </a:lnTo>
                <a:lnTo>
                  <a:pt x="2679" y="12655"/>
                </a:lnTo>
                <a:lnTo>
                  <a:pt x="3156" y="12912"/>
                </a:lnTo>
                <a:lnTo>
                  <a:pt x="3706" y="13132"/>
                </a:lnTo>
                <a:lnTo>
                  <a:pt x="4256" y="13279"/>
                </a:lnTo>
                <a:lnTo>
                  <a:pt x="4806" y="13389"/>
                </a:lnTo>
                <a:lnTo>
                  <a:pt x="5393" y="13462"/>
                </a:lnTo>
                <a:lnTo>
                  <a:pt x="5943" y="13462"/>
                </a:lnTo>
                <a:lnTo>
                  <a:pt x="6494" y="13426"/>
                </a:lnTo>
                <a:lnTo>
                  <a:pt x="7044" y="13352"/>
                </a:lnTo>
                <a:lnTo>
                  <a:pt x="7594" y="13206"/>
                </a:lnTo>
                <a:lnTo>
                  <a:pt x="8108" y="13022"/>
                </a:lnTo>
                <a:lnTo>
                  <a:pt x="8621" y="12802"/>
                </a:lnTo>
                <a:lnTo>
                  <a:pt x="9098" y="12509"/>
                </a:lnTo>
                <a:lnTo>
                  <a:pt x="9538" y="12215"/>
                </a:lnTo>
                <a:lnTo>
                  <a:pt x="10052" y="11775"/>
                </a:lnTo>
                <a:lnTo>
                  <a:pt x="10492" y="11262"/>
                </a:lnTo>
                <a:lnTo>
                  <a:pt x="10932" y="10711"/>
                </a:lnTo>
                <a:lnTo>
                  <a:pt x="11299" y="10161"/>
                </a:lnTo>
                <a:lnTo>
                  <a:pt x="11629" y="9538"/>
                </a:lnTo>
                <a:lnTo>
                  <a:pt x="11886" y="8914"/>
                </a:lnTo>
                <a:lnTo>
                  <a:pt x="12106" y="8290"/>
                </a:lnTo>
                <a:lnTo>
                  <a:pt x="12179" y="7924"/>
                </a:lnTo>
                <a:lnTo>
                  <a:pt x="12216" y="7593"/>
                </a:lnTo>
                <a:lnTo>
                  <a:pt x="12253" y="7080"/>
                </a:lnTo>
                <a:lnTo>
                  <a:pt x="12216" y="6603"/>
                </a:lnTo>
                <a:lnTo>
                  <a:pt x="12106" y="6126"/>
                </a:lnTo>
                <a:lnTo>
                  <a:pt x="11922" y="5649"/>
                </a:lnTo>
                <a:lnTo>
                  <a:pt x="11739" y="5172"/>
                </a:lnTo>
                <a:lnTo>
                  <a:pt x="11482" y="4732"/>
                </a:lnTo>
                <a:lnTo>
                  <a:pt x="11189" y="4329"/>
                </a:lnTo>
                <a:lnTo>
                  <a:pt x="10859" y="3962"/>
                </a:lnTo>
                <a:lnTo>
                  <a:pt x="10822" y="3852"/>
                </a:lnTo>
                <a:lnTo>
                  <a:pt x="10712" y="3815"/>
                </a:lnTo>
                <a:lnTo>
                  <a:pt x="10272" y="3375"/>
                </a:lnTo>
                <a:lnTo>
                  <a:pt x="10162" y="3302"/>
                </a:lnTo>
                <a:lnTo>
                  <a:pt x="9832" y="3082"/>
                </a:lnTo>
                <a:lnTo>
                  <a:pt x="9501" y="2861"/>
                </a:lnTo>
                <a:lnTo>
                  <a:pt x="9135" y="2678"/>
                </a:lnTo>
                <a:lnTo>
                  <a:pt x="8768" y="2531"/>
                </a:lnTo>
                <a:lnTo>
                  <a:pt x="8804" y="2458"/>
                </a:lnTo>
                <a:lnTo>
                  <a:pt x="8841" y="2421"/>
                </a:lnTo>
                <a:lnTo>
                  <a:pt x="8804" y="2348"/>
                </a:lnTo>
                <a:lnTo>
                  <a:pt x="9171" y="1871"/>
                </a:lnTo>
                <a:lnTo>
                  <a:pt x="9501" y="1394"/>
                </a:lnTo>
                <a:lnTo>
                  <a:pt x="9758" y="1394"/>
                </a:lnTo>
                <a:lnTo>
                  <a:pt x="9868" y="1358"/>
                </a:lnTo>
                <a:lnTo>
                  <a:pt x="9978" y="1284"/>
                </a:lnTo>
                <a:lnTo>
                  <a:pt x="10052" y="1211"/>
                </a:lnTo>
                <a:lnTo>
                  <a:pt x="10602" y="1468"/>
                </a:lnTo>
                <a:lnTo>
                  <a:pt x="11079" y="1798"/>
                </a:lnTo>
                <a:lnTo>
                  <a:pt x="11556" y="2128"/>
                </a:lnTo>
                <a:lnTo>
                  <a:pt x="11996" y="2531"/>
                </a:lnTo>
                <a:lnTo>
                  <a:pt x="12399" y="2972"/>
                </a:lnTo>
                <a:lnTo>
                  <a:pt x="12766" y="3412"/>
                </a:lnTo>
                <a:lnTo>
                  <a:pt x="13060" y="3925"/>
                </a:lnTo>
                <a:lnTo>
                  <a:pt x="13353" y="4439"/>
                </a:lnTo>
                <a:lnTo>
                  <a:pt x="13573" y="4989"/>
                </a:lnTo>
                <a:lnTo>
                  <a:pt x="13757" y="5539"/>
                </a:lnTo>
                <a:lnTo>
                  <a:pt x="13903" y="6126"/>
                </a:lnTo>
                <a:lnTo>
                  <a:pt x="14013" y="6713"/>
                </a:lnTo>
                <a:lnTo>
                  <a:pt x="14087" y="7300"/>
                </a:lnTo>
                <a:lnTo>
                  <a:pt x="14087" y="7887"/>
                </a:lnTo>
                <a:lnTo>
                  <a:pt x="14087" y="8510"/>
                </a:lnTo>
                <a:lnTo>
                  <a:pt x="14013" y="9097"/>
                </a:lnTo>
                <a:lnTo>
                  <a:pt x="13867" y="9758"/>
                </a:lnTo>
                <a:lnTo>
                  <a:pt x="13720" y="10381"/>
                </a:lnTo>
                <a:lnTo>
                  <a:pt x="13463" y="11005"/>
                </a:lnTo>
                <a:lnTo>
                  <a:pt x="13206" y="11592"/>
                </a:lnTo>
                <a:lnTo>
                  <a:pt x="12876" y="12179"/>
                </a:lnTo>
                <a:lnTo>
                  <a:pt x="12473" y="12692"/>
                </a:lnTo>
                <a:lnTo>
                  <a:pt x="12069" y="13206"/>
                </a:lnTo>
                <a:lnTo>
                  <a:pt x="11592" y="13683"/>
                </a:lnTo>
                <a:lnTo>
                  <a:pt x="11079" y="14049"/>
                </a:lnTo>
                <a:lnTo>
                  <a:pt x="10565" y="14416"/>
                </a:lnTo>
                <a:lnTo>
                  <a:pt x="9978" y="14710"/>
                </a:lnTo>
                <a:lnTo>
                  <a:pt x="9391" y="14966"/>
                </a:lnTo>
                <a:lnTo>
                  <a:pt x="8804" y="15150"/>
                </a:lnTo>
                <a:lnTo>
                  <a:pt x="8181" y="15260"/>
                </a:lnTo>
                <a:lnTo>
                  <a:pt x="7557" y="15333"/>
                </a:lnTo>
                <a:lnTo>
                  <a:pt x="6897" y="15370"/>
                </a:lnTo>
                <a:lnTo>
                  <a:pt x="6420" y="15333"/>
                </a:lnTo>
                <a:lnTo>
                  <a:pt x="5943" y="15296"/>
                </a:lnTo>
                <a:lnTo>
                  <a:pt x="5466" y="15186"/>
                </a:lnTo>
                <a:lnTo>
                  <a:pt x="5026" y="15076"/>
                </a:lnTo>
                <a:lnTo>
                  <a:pt x="4549" y="14893"/>
                </a:lnTo>
                <a:lnTo>
                  <a:pt x="4109" y="14673"/>
                </a:lnTo>
                <a:lnTo>
                  <a:pt x="3632" y="14453"/>
                </a:lnTo>
                <a:lnTo>
                  <a:pt x="3669" y="14416"/>
                </a:lnTo>
                <a:lnTo>
                  <a:pt x="3706" y="14343"/>
                </a:lnTo>
                <a:lnTo>
                  <a:pt x="3706" y="14269"/>
                </a:lnTo>
                <a:lnTo>
                  <a:pt x="3706" y="14196"/>
                </a:lnTo>
                <a:lnTo>
                  <a:pt x="3669" y="14123"/>
                </a:lnTo>
                <a:lnTo>
                  <a:pt x="3522" y="14013"/>
                </a:lnTo>
                <a:lnTo>
                  <a:pt x="3376" y="13939"/>
                </a:lnTo>
                <a:lnTo>
                  <a:pt x="3229" y="13903"/>
                </a:lnTo>
                <a:lnTo>
                  <a:pt x="3009" y="13903"/>
                </a:lnTo>
                <a:lnTo>
                  <a:pt x="2899" y="13939"/>
                </a:lnTo>
                <a:lnTo>
                  <a:pt x="2752" y="14013"/>
                </a:lnTo>
                <a:lnTo>
                  <a:pt x="2642" y="14123"/>
                </a:lnTo>
                <a:lnTo>
                  <a:pt x="2605" y="14269"/>
                </a:lnTo>
                <a:lnTo>
                  <a:pt x="2605" y="14416"/>
                </a:lnTo>
                <a:lnTo>
                  <a:pt x="2642" y="14563"/>
                </a:lnTo>
                <a:lnTo>
                  <a:pt x="2715" y="14710"/>
                </a:lnTo>
                <a:lnTo>
                  <a:pt x="2825" y="14820"/>
                </a:lnTo>
                <a:lnTo>
                  <a:pt x="2972" y="14856"/>
                </a:lnTo>
                <a:lnTo>
                  <a:pt x="3119" y="14893"/>
                </a:lnTo>
                <a:lnTo>
                  <a:pt x="3266" y="14856"/>
                </a:lnTo>
                <a:lnTo>
                  <a:pt x="3376" y="14746"/>
                </a:lnTo>
                <a:lnTo>
                  <a:pt x="3522" y="14856"/>
                </a:lnTo>
                <a:lnTo>
                  <a:pt x="4036" y="15150"/>
                </a:lnTo>
                <a:lnTo>
                  <a:pt x="4439" y="15333"/>
                </a:lnTo>
                <a:lnTo>
                  <a:pt x="4806" y="15480"/>
                </a:lnTo>
                <a:lnTo>
                  <a:pt x="4770" y="15553"/>
                </a:lnTo>
                <a:lnTo>
                  <a:pt x="4733" y="15590"/>
                </a:lnTo>
                <a:lnTo>
                  <a:pt x="4659" y="15810"/>
                </a:lnTo>
                <a:lnTo>
                  <a:pt x="4623" y="16030"/>
                </a:lnTo>
                <a:lnTo>
                  <a:pt x="4586" y="16470"/>
                </a:lnTo>
                <a:lnTo>
                  <a:pt x="3963" y="16654"/>
                </a:lnTo>
                <a:lnTo>
                  <a:pt x="3376" y="16910"/>
                </a:lnTo>
                <a:lnTo>
                  <a:pt x="2752" y="17167"/>
                </a:lnTo>
                <a:lnTo>
                  <a:pt x="2128" y="17387"/>
                </a:lnTo>
                <a:lnTo>
                  <a:pt x="2055" y="17424"/>
                </a:lnTo>
                <a:lnTo>
                  <a:pt x="2018" y="17497"/>
                </a:lnTo>
                <a:lnTo>
                  <a:pt x="1982" y="17571"/>
                </a:lnTo>
                <a:lnTo>
                  <a:pt x="1982" y="17644"/>
                </a:lnTo>
                <a:lnTo>
                  <a:pt x="2018" y="17717"/>
                </a:lnTo>
                <a:lnTo>
                  <a:pt x="2055" y="17791"/>
                </a:lnTo>
                <a:lnTo>
                  <a:pt x="2128" y="17828"/>
                </a:lnTo>
                <a:lnTo>
                  <a:pt x="2202" y="17864"/>
                </a:lnTo>
                <a:lnTo>
                  <a:pt x="8401" y="17901"/>
                </a:lnTo>
                <a:lnTo>
                  <a:pt x="8474" y="17901"/>
                </a:lnTo>
                <a:lnTo>
                  <a:pt x="8548" y="17864"/>
                </a:lnTo>
                <a:lnTo>
                  <a:pt x="8621" y="17791"/>
                </a:lnTo>
                <a:lnTo>
                  <a:pt x="8621" y="17717"/>
                </a:lnTo>
                <a:lnTo>
                  <a:pt x="8621" y="17644"/>
                </a:lnTo>
                <a:lnTo>
                  <a:pt x="8621" y="17571"/>
                </a:lnTo>
                <a:lnTo>
                  <a:pt x="8584" y="17497"/>
                </a:lnTo>
                <a:lnTo>
                  <a:pt x="8474" y="17424"/>
                </a:lnTo>
                <a:lnTo>
                  <a:pt x="8108" y="17277"/>
                </a:lnTo>
                <a:lnTo>
                  <a:pt x="7667" y="17167"/>
                </a:lnTo>
                <a:lnTo>
                  <a:pt x="7264" y="17057"/>
                </a:lnTo>
                <a:lnTo>
                  <a:pt x="6860" y="16947"/>
                </a:lnTo>
                <a:lnTo>
                  <a:pt x="6494" y="16764"/>
                </a:lnTo>
                <a:lnTo>
                  <a:pt x="6163" y="16544"/>
                </a:lnTo>
                <a:lnTo>
                  <a:pt x="5907" y="16324"/>
                </a:lnTo>
                <a:lnTo>
                  <a:pt x="5797" y="16214"/>
                </a:lnTo>
                <a:lnTo>
                  <a:pt x="5650" y="16140"/>
                </a:lnTo>
                <a:lnTo>
                  <a:pt x="5650" y="16103"/>
                </a:lnTo>
                <a:lnTo>
                  <a:pt x="5687" y="15920"/>
                </a:lnTo>
                <a:lnTo>
                  <a:pt x="5650" y="15737"/>
                </a:lnTo>
                <a:lnTo>
                  <a:pt x="6127" y="15810"/>
                </a:lnTo>
                <a:lnTo>
                  <a:pt x="6640" y="15847"/>
                </a:lnTo>
                <a:lnTo>
                  <a:pt x="7631" y="15847"/>
                </a:lnTo>
                <a:lnTo>
                  <a:pt x="8218" y="15773"/>
                </a:lnTo>
                <a:lnTo>
                  <a:pt x="8841" y="15627"/>
                </a:lnTo>
                <a:lnTo>
                  <a:pt x="9428" y="15480"/>
                </a:lnTo>
                <a:lnTo>
                  <a:pt x="10015" y="15260"/>
                </a:lnTo>
                <a:lnTo>
                  <a:pt x="10565" y="14966"/>
                </a:lnTo>
                <a:lnTo>
                  <a:pt x="11079" y="14673"/>
                </a:lnTo>
                <a:lnTo>
                  <a:pt x="11592" y="14306"/>
                </a:lnTo>
                <a:lnTo>
                  <a:pt x="12069" y="13903"/>
                </a:lnTo>
                <a:lnTo>
                  <a:pt x="12509" y="13462"/>
                </a:lnTo>
                <a:lnTo>
                  <a:pt x="12913" y="12986"/>
                </a:lnTo>
                <a:lnTo>
                  <a:pt x="13280" y="12472"/>
                </a:lnTo>
                <a:lnTo>
                  <a:pt x="13573" y="11922"/>
                </a:lnTo>
                <a:lnTo>
                  <a:pt x="13867" y="11372"/>
                </a:lnTo>
                <a:lnTo>
                  <a:pt x="14087" y="10785"/>
                </a:lnTo>
                <a:lnTo>
                  <a:pt x="14307" y="10198"/>
                </a:lnTo>
                <a:lnTo>
                  <a:pt x="14417" y="9574"/>
                </a:lnTo>
                <a:lnTo>
                  <a:pt x="14527" y="8951"/>
                </a:lnTo>
                <a:lnTo>
                  <a:pt x="14600" y="8327"/>
                </a:lnTo>
                <a:lnTo>
                  <a:pt x="14600" y="7703"/>
                </a:lnTo>
                <a:lnTo>
                  <a:pt x="14564" y="7080"/>
                </a:lnTo>
                <a:lnTo>
                  <a:pt x="14490" y="6456"/>
                </a:lnTo>
                <a:lnTo>
                  <a:pt x="14380" y="5833"/>
                </a:lnTo>
                <a:lnTo>
                  <a:pt x="14197" y="5209"/>
                </a:lnTo>
                <a:lnTo>
                  <a:pt x="13977" y="4622"/>
                </a:lnTo>
                <a:lnTo>
                  <a:pt x="13720" y="3999"/>
                </a:lnTo>
                <a:lnTo>
                  <a:pt x="13353" y="3412"/>
                </a:lnTo>
                <a:lnTo>
                  <a:pt x="12986" y="2861"/>
                </a:lnTo>
                <a:lnTo>
                  <a:pt x="12509" y="2311"/>
                </a:lnTo>
                <a:lnTo>
                  <a:pt x="12032" y="1834"/>
                </a:lnTo>
                <a:lnTo>
                  <a:pt x="11482" y="1394"/>
                </a:lnTo>
                <a:lnTo>
                  <a:pt x="10895" y="1027"/>
                </a:lnTo>
                <a:lnTo>
                  <a:pt x="10602" y="881"/>
                </a:lnTo>
                <a:lnTo>
                  <a:pt x="10272" y="734"/>
                </a:lnTo>
                <a:lnTo>
                  <a:pt x="10308" y="587"/>
                </a:lnTo>
                <a:lnTo>
                  <a:pt x="10308" y="441"/>
                </a:lnTo>
                <a:lnTo>
                  <a:pt x="10272" y="294"/>
                </a:lnTo>
                <a:lnTo>
                  <a:pt x="10198" y="147"/>
                </a:lnTo>
                <a:lnTo>
                  <a:pt x="10088" y="74"/>
                </a:lnTo>
                <a:lnTo>
                  <a:pt x="9942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795" name="Google Shape;795;p16"/>
          <p:cNvSpPr/>
          <p:nvPr/>
        </p:nvSpPr>
        <p:spPr>
          <a:xfrm>
            <a:off x="8318810" y="-29822"/>
            <a:ext cx="456818" cy="425588"/>
          </a:xfrm>
          <a:custGeom>
            <a:avLst/>
            <a:gdLst/>
            <a:ahLst/>
            <a:cxnLst/>
            <a:rect l="l" t="t" r="r" b="b"/>
            <a:pathLst>
              <a:path w="16105" h="15004" extrusionOk="0">
                <a:moveTo>
                  <a:pt x="13170" y="587"/>
                </a:moveTo>
                <a:lnTo>
                  <a:pt x="13206" y="624"/>
                </a:lnTo>
                <a:lnTo>
                  <a:pt x="13280" y="661"/>
                </a:lnTo>
                <a:lnTo>
                  <a:pt x="13353" y="697"/>
                </a:lnTo>
                <a:lnTo>
                  <a:pt x="13610" y="771"/>
                </a:lnTo>
                <a:lnTo>
                  <a:pt x="13830" y="844"/>
                </a:lnTo>
                <a:lnTo>
                  <a:pt x="14013" y="954"/>
                </a:lnTo>
                <a:lnTo>
                  <a:pt x="14160" y="1174"/>
                </a:lnTo>
                <a:lnTo>
                  <a:pt x="14307" y="1394"/>
                </a:lnTo>
                <a:lnTo>
                  <a:pt x="14343" y="1651"/>
                </a:lnTo>
                <a:lnTo>
                  <a:pt x="14307" y="1908"/>
                </a:lnTo>
                <a:lnTo>
                  <a:pt x="14233" y="2128"/>
                </a:lnTo>
                <a:lnTo>
                  <a:pt x="14087" y="2348"/>
                </a:lnTo>
                <a:lnTo>
                  <a:pt x="13903" y="2531"/>
                </a:lnTo>
                <a:lnTo>
                  <a:pt x="13683" y="2678"/>
                </a:lnTo>
                <a:lnTo>
                  <a:pt x="13463" y="2788"/>
                </a:lnTo>
                <a:lnTo>
                  <a:pt x="13170" y="2825"/>
                </a:lnTo>
                <a:lnTo>
                  <a:pt x="12840" y="2788"/>
                </a:lnTo>
                <a:lnTo>
                  <a:pt x="12656" y="2751"/>
                </a:lnTo>
                <a:lnTo>
                  <a:pt x="12546" y="2715"/>
                </a:lnTo>
                <a:lnTo>
                  <a:pt x="12436" y="2641"/>
                </a:lnTo>
                <a:lnTo>
                  <a:pt x="12363" y="2495"/>
                </a:lnTo>
                <a:lnTo>
                  <a:pt x="12289" y="2495"/>
                </a:lnTo>
                <a:lnTo>
                  <a:pt x="12253" y="2275"/>
                </a:lnTo>
                <a:lnTo>
                  <a:pt x="12253" y="2054"/>
                </a:lnTo>
                <a:lnTo>
                  <a:pt x="12253" y="1871"/>
                </a:lnTo>
                <a:lnTo>
                  <a:pt x="12289" y="1724"/>
                </a:lnTo>
                <a:lnTo>
                  <a:pt x="12399" y="1394"/>
                </a:lnTo>
                <a:lnTo>
                  <a:pt x="12583" y="1064"/>
                </a:lnTo>
                <a:lnTo>
                  <a:pt x="12840" y="807"/>
                </a:lnTo>
                <a:lnTo>
                  <a:pt x="12986" y="697"/>
                </a:lnTo>
                <a:lnTo>
                  <a:pt x="13170" y="587"/>
                </a:lnTo>
                <a:close/>
                <a:moveTo>
                  <a:pt x="9061" y="3338"/>
                </a:moveTo>
                <a:lnTo>
                  <a:pt x="9245" y="3412"/>
                </a:lnTo>
                <a:lnTo>
                  <a:pt x="9245" y="3448"/>
                </a:lnTo>
                <a:lnTo>
                  <a:pt x="9171" y="3632"/>
                </a:lnTo>
                <a:lnTo>
                  <a:pt x="9171" y="3668"/>
                </a:lnTo>
                <a:lnTo>
                  <a:pt x="9135" y="3632"/>
                </a:lnTo>
                <a:lnTo>
                  <a:pt x="9061" y="3522"/>
                </a:lnTo>
                <a:lnTo>
                  <a:pt x="8988" y="3448"/>
                </a:lnTo>
                <a:lnTo>
                  <a:pt x="8988" y="3412"/>
                </a:lnTo>
                <a:lnTo>
                  <a:pt x="8988" y="3375"/>
                </a:lnTo>
                <a:lnTo>
                  <a:pt x="9061" y="3338"/>
                </a:lnTo>
                <a:close/>
                <a:moveTo>
                  <a:pt x="14123" y="440"/>
                </a:moveTo>
                <a:lnTo>
                  <a:pt x="14233" y="477"/>
                </a:lnTo>
                <a:lnTo>
                  <a:pt x="14307" y="587"/>
                </a:lnTo>
                <a:lnTo>
                  <a:pt x="14417" y="661"/>
                </a:lnTo>
                <a:lnTo>
                  <a:pt x="14454" y="807"/>
                </a:lnTo>
                <a:lnTo>
                  <a:pt x="14527" y="807"/>
                </a:lnTo>
                <a:lnTo>
                  <a:pt x="14490" y="624"/>
                </a:lnTo>
                <a:lnTo>
                  <a:pt x="14454" y="477"/>
                </a:lnTo>
                <a:lnTo>
                  <a:pt x="14600" y="551"/>
                </a:lnTo>
                <a:lnTo>
                  <a:pt x="14784" y="624"/>
                </a:lnTo>
                <a:lnTo>
                  <a:pt x="14967" y="771"/>
                </a:lnTo>
                <a:lnTo>
                  <a:pt x="15114" y="881"/>
                </a:lnTo>
                <a:lnTo>
                  <a:pt x="15224" y="1064"/>
                </a:lnTo>
                <a:lnTo>
                  <a:pt x="15334" y="1211"/>
                </a:lnTo>
                <a:lnTo>
                  <a:pt x="15444" y="1578"/>
                </a:lnTo>
                <a:lnTo>
                  <a:pt x="15554" y="1944"/>
                </a:lnTo>
                <a:lnTo>
                  <a:pt x="15627" y="2385"/>
                </a:lnTo>
                <a:lnTo>
                  <a:pt x="15664" y="2568"/>
                </a:lnTo>
                <a:lnTo>
                  <a:pt x="15627" y="2788"/>
                </a:lnTo>
                <a:lnTo>
                  <a:pt x="15591" y="2972"/>
                </a:lnTo>
                <a:lnTo>
                  <a:pt x="15481" y="3118"/>
                </a:lnTo>
                <a:lnTo>
                  <a:pt x="15187" y="3412"/>
                </a:lnTo>
                <a:lnTo>
                  <a:pt x="14930" y="3595"/>
                </a:lnTo>
                <a:lnTo>
                  <a:pt x="14600" y="3705"/>
                </a:lnTo>
                <a:lnTo>
                  <a:pt x="14270" y="3779"/>
                </a:lnTo>
                <a:lnTo>
                  <a:pt x="13940" y="3815"/>
                </a:lnTo>
                <a:lnTo>
                  <a:pt x="13720" y="3779"/>
                </a:lnTo>
                <a:lnTo>
                  <a:pt x="13500" y="3742"/>
                </a:lnTo>
                <a:lnTo>
                  <a:pt x="13316" y="3668"/>
                </a:lnTo>
                <a:lnTo>
                  <a:pt x="13133" y="3595"/>
                </a:lnTo>
                <a:lnTo>
                  <a:pt x="12950" y="3485"/>
                </a:lnTo>
                <a:lnTo>
                  <a:pt x="12803" y="3338"/>
                </a:lnTo>
                <a:lnTo>
                  <a:pt x="12656" y="3192"/>
                </a:lnTo>
                <a:lnTo>
                  <a:pt x="12546" y="3045"/>
                </a:lnTo>
                <a:lnTo>
                  <a:pt x="12840" y="3118"/>
                </a:lnTo>
                <a:lnTo>
                  <a:pt x="13133" y="3155"/>
                </a:lnTo>
                <a:lnTo>
                  <a:pt x="13426" y="3118"/>
                </a:lnTo>
                <a:lnTo>
                  <a:pt x="13720" y="3045"/>
                </a:lnTo>
                <a:lnTo>
                  <a:pt x="13977" y="2935"/>
                </a:lnTo>
                <a:lnTo>
                  <a:pt x="14233" y="2751"/>
                </a:lnTo>
                <a:lnTo>
                  <a:pt x="14417" y="2495"/>
                </a:lnTo>
                <a:lnTo>
                  <a:pt x="14600" y="2238"/>
                </a:lnTo>
                <a:lnTo>
                  <a:pt x="14674" y="1981"/>
                </a:lnTo>
                <a:lnTo>
                  <a:pt x="14710" y="1724"/>
                </a:lnTo>
                <a:lnTo>
                  <a:pt x="14674" y="1468"/>
                </a:lnTo>
                <a:lnTo>
                  <a:pt x="14600" y="1211"/>
                </a:lnTo>
                <a:lnTo>
                  <a:pt x="14490" y="991"/>
                </a:lnTo>
                <a:lnTo>
                  <a:pt x="14343" y="771"/>
                </a:lnTo>
                <a:lnTo>
                  <a:pt x="14160" y="587"/>
                </a:lnTo>
                <a:lnTo>
                  <a:pt x="13940" y="440"/>
                </a:lnTo>
                <a:close/>
                <a:moveTo>
                  <a:pt x="13757" y="0"/>
                </a:moveTo>
                <a:lnTo>
                  <a:pt x="13610" y="74"/>
                </a:lnTo>
                <a:lnTo>
                  <a:pt x="13353" y="110"/>
                </a:lnTo>
                <a:lnTo>
                  <a:pt x="13133" y="147"/>
                </a:lnTo>
                <a:lnTo>
                  <a:pt x="12913" y="257"/>
                </a:lnTo>
                <a:lnTo>
                  <a:pt x="12729" y="404"/>
                </a:lnTo>
                <a:lnTo>
                  <a:pt x="12509" y="551"/>
                </a:lnTo>
                <a:lnTo>
                  <a:pt x="12363" y="734"/>
                </a:lnTo>
                <a:lnTo>
                  <a:pt x="12216" y="917"/>
                </a:lnTo>
                <a:lnTo>
                  <a:pt x="12069" y="1137"/>
                </a:lnTo>
                <a:lnTo>
                  <a:pt x="11996" y="1321"/>
                </a:lnTo>
                <a:lnTo>
                  <a:pt x="11922" y="1578"/>
                </a:lnTo>
                <a:lnTo>
                  <a:pt x="11849" y="1798"/>
                </a:lnTo>
                <a:lnTo>
                  <a:pt x="11849" y="2054"/>
                </a:lnTo>
                <a:lnTo>
                  <a:pt x="11849" y="2275"/>
                </a:lnTo>
                <a:lnTo>
                  <a:pt x="11886" y="2531"/>
                </a:lnTo>
                <a:lnTo>
                  <a:pt x="11959" y="2751"/>
                </a:lnTo>
                <a:lnTo>
                  <a:pt x="12033" y="2972"/>
                </a:lnTo>
                <a:lnTo>
                  <a:pt x="12143" y="3192"/>
                </a:lnTo>
                <a:lnTo>
                  <a:pt x="12253" y="3375"/>
                </a:lnTo>
                <a:lnTo>
                  <a:pt x="12399" y="3558"/>
                </a:lnTo>
                <a:lnTo>
                  <a:pt x="12583" y="3705"/>
                </a:lnTo>
                <a:lnTo>
                  <a:pt x="12766" y="3852"/>
                </a:lnTo>
                <a:lnTo>
                  <a:pt x="12986" y="3999"/>
                </a:lnTo>
                <a:lnTo>
                  <a:pt x="13206" y="4072"/>
                </a:lnTo>
                <a:lnTo>
                  <a:pt x="13426" y="4145"/>
                </a:lnTo>
                <a:lnTo>
                  <a:pt x="13683" y="4219"/>
                </a:lnTo>
                <a:lnTo>
                  <a:pt x="14123" y="4219"/>
                </a:lnTo>
                <a:lnTo>
                  <a:pt x="14564" y="4145"/>
                </a:lnTo>
                <a:lnTo>
                  <a:pt x="15004" y="3999"/>
                </a:lnTo>
                <a:lnTo>
                  <a:pt x="15371" y="3779"/>
                </a:lnTo>
                <a:lnTo>
                  <a:pt x="15591" y="3632"/>
                </a:lnTo>
                <a:lnTo>
                  <a:pt x="15737" y="3448"/>
                </a:lnTo>
                <a:lnTo>
                  <a:pt x="15884" y="3265"/>
                </a:lnTo>
                <a:lnTo>
                  <a:pt x="15994" y="3045"/>
                </a:lnTo>
                <a:lnTo>
                  <a:pt x="16067" y="2788"/>
                </a:lnTo>
                <a:lnTo>
                  <a:pt x="16104" y="2495"/>
                </a:lnTo>
                <a:lnTo>
                  <a:pt x="16067" y="2238"/>
                </a:lnTo>
                <a:lnTo>
                  <a:pt x="15994" y="1981"/>
                </a:lnTo>
                <a:lnTo>
                  <a:pt x="15884" y="1431"/>
                </a:lnTo>
                <a:lnTo>
                  <a:pt x="15774" y="1174"/>
                </a:lnTo>
                <a:lnTo>
                  <a:pt x="15664" y="954"/>
                </a:lnTo>
                <a:lnTo>
                  <a:pt x="15517" y="734"/>
                </a:lnTo>
                <a:lnTo>
                  <a:pt x="15371" y="551"/>
                </a:lnTo>
                <a:lnTo>
                  <a:pt x="15150" y="367"/>
                </a:lnTo>
                <a:lnTo>
                  <a:pt x="14930" y="220"/>
                </a:lnTo>
                <a:lnTo>
                  <a:pt x="14637" y="74"/>
                </a:lnTo>
                <a:lnTo>
                  <a:pt x="14270" y="0"/>
                </a:lnTo>
                <a:close/>
                <a:moveTo>
                  <a:pt x="11115" y="4549"/>
                </a:moveTo>
                <a:lnTo>
                  <a:pt x="11446" y="4842"/>
                </a:lnTo>
                <a:lnTo>
                  <a:pt x="11299" y="4952"/>
                </a:lnTo>
                <a:lnTo>
                  <a:pt x="11115" y="4916"/>
                </a:lnTo>
                <a:lnTo>
                  <a:pt x="10932" y="4916"/>
                </a:lnTo>
                <a:lnTo>
                  <a:pt x="10639" y="4952"/>
                </a:lnTo>
                <a:lnTo>
                  <a:pt x="10859" y="4732"/>
                </a:lnTo>
                <a:lnTo>
                  <a:pt x="11115" y="4549"/>
                </a:lnTo>
                <a:close/>
                <a:moveTo>
                  <a:pt x="6860" y="3632"/>
                </a:moveTo>
                <a:lnTo>
                  <a:pt x="7007" y="3668"/>
                </a:lnTo>
                <a:lnTo>
                  <a:pt x="7044" y="3705"/>
                </a:lnTo>
                <a:lnTo>
                  <a:pt x="7044" y="3742"/>
                </a:lnTo>
                <a:lnTo>
                  <a:pt x="7044" y="3779"/>
                </a:lnTo>
                <a:lnTo>
                  <a:pt x="7080" y="3852"/>
                </a:lnTo>
                <a:lnTo>
                  <a:pt x="7191" y="3889"/>
                </a:lnTo>
                <a:lnTo>
                  <a:pt x="7374" y="3889"/>
                </a:lnTo>
                <a:lnTo>
                  <a:pt x="7411" y="3925"/>
                </a:lnTo>
                <a:lnTo>
                  <a:pt x="7447" y="4035"/>
                </a:lnTo>
                <a:lnTo>
                  <a:pt x="7484" y="4145"/>
                </a:lnTo>
                <a:lnTo>
                  <a:pt x="7484" y="4255"/>
                </a:lnTo>
                <a:lnTo>
                  <a:pt x="7447" y="4512"/>
                </a:lnTo>
                <a:lnTo>
                  <a:pt x="7374" y="4769"/>
                </a:lnTo>
                <a:lnTo>
                  <a:pt x="7227" y="5026"/>
                </a:lnTo>
                <a:lnTo>
                  <a:pt x="7154" y="5136"/>
                </a:lnTo>
                <a:lnTo>
                  <a:pt x="7044" y="5209"/>
                </a:lnTo>
                <a:lnTo>
                  <a:pt x="6934" y="5246"/>
                </a:lnTo>
                <a:lnTo>
                  <a:pt x="6787" y="5246"/>
                </a:lnTo>
                <a:lnTo>
                  <a:pt x="6787" y="4989"/>
                </a:lnTo>
                <a:lnTo>
                  <a:pt x="6750" y="4769"/>
                </a:lnTo>
                <a:lnTo>
                  <a:pt x="6640" y="4549"/>
                </a:lnTo>
                <a:lnTo>
                  <a:pt x="6494" y="4329"/>
                </a:lnTo>
                <a:lnTo>
                  <a:pt x="6310" y="4145"/>
                </a:lnTo>
                <a:lnTo>
                  <a:pt x="6090" y="4035"/>
                </a:lnTo>
                <a:lnTo>
                  <a:pt x="6090" y="3925"/>
                </a:lnTo>
                <a:lnTo>
                  <a:pt x="6163" y="3852"/>
                </a:lnTo>
                <a:lnTo>
                  <a:pt x="6237" y="3779"/>
                </a:lnTo>
                <a:lnTo>
                  <a:pt x="6347" y="3742"/>
                </a:lnTo>
                <a:lnTo>
                  <a:pt x="6567" y="3705"/>
                </a:lnTo>
                <a:lnTo>
                  <a:pt x="6860" y="3632"/>
                </a:lnTo>
                <a:close/>
                <a:moveTo>
                  <a:pt x="6530" y="3192"/>
                </a:moveTo>
                <a:lnTo>
                  <a:pt x="6494" y="3228"/>
                </a:lnTo>
                <a:lnTo>
                  <a:pt x="6457" y="3302"/>
                </a:lnTo>
                <a:lnTo>
                  <a:pt x="6457" y="3338"/>
                </a:lnTo>
                <a:lnTo>
                  <a:pt x="6457" y="3412"/>
                </a:lnTo>
                <a:lnTo>
                  <a:pt x="6200" y="3485"/>
                </a:lnTo>
                <a:lnTo>
                  <a:pt x="5980" y="3558"/>
                </a:lnTo>
                <a:lnTo>
                  <a:pt x="5797" y="3742"/>
                </a:lnTo>
                <a:lnTo>
                  <a:pt x="5760" y="3815"/>
                </a:lnTo>
                <a:lnTo>
                  <a:pt x="5687" y="3925"/>
                </a:lnTo>
                <a:lnTo>
                  <a:pt x="5687" y="4035"/>
                </a:lnTo>
                <a:lnTo>
                  <a:pt x="5687" y="4072"/>
                </a:lnTo>
                <a:lnTo>
                  <a:pt x="5797" y="4219"/>
                </a:lnTo>
                <a:lnTo>
                  <a:pt x="5907" y="4292"/>
                </a:lnTo>
                <a:lnTo>
                  <a:pt x="6053" y="4365"/>
                </a:lnTo>
                <a:lnTo>
                  <a:pt x="6163" y="4439"/>
                </a:lnTo>
                <a:lnTo>
                  <a:pt x="6274" y="4512"/>
                </a:lnTo>
                <a:lnTo>
                  <a:pt x="6347" y="4622"/>
                </a:lnTo>
                <a:lnTo>
                  <a:pt x="6420" y="4769"/>
                </a:lnTo>
                <a:lnTo>
                  <a:pt x="6494" y="5026"/>
                </a:lnTo>
                <a:lnTo>
                  <a:pt x="6457" y="5282"/>
                </a:lnTo>
                <a:lnTo>
                  <a:pt x="6494" y="5392"/>
                </a:lnTo>
                <a:lnTo>
                  <a:pt x="6530" y="5466"/>
                </a:lnTo>
                <a:lnTo>
                  <a:pt x="6750" y="5539"/>
                </a:lnTo>
                <a:lnTo>
                  <a:pt x="6934" y="5539"/>
                </a:lnTo>
                <a:lnTo>
                  <a:pt x="7117" y="5503"/>
                </a:lnTo>
                <a:lnTo>
                  <a:pt x="7264" y="5429"/>
                </a:lnTo>
                <a:lnTo>
                  <a:pt x="7411" y="5282"/>
                </a:lnTo>
                <a:lnTo>
                  <a:pt x="7521" y="5136"/>
                </a:lnTo>
                <a:lnTo>
                  <a:pt x="7631" y="4952"/>
                </a:lnTo>
                <a:lnTo>
                  <a:pt x="7704" y="4769"/>
                </a:lnTo>
                <a:lnTo>
                  <a:pt x="7741" y="4585"/>
                </a:lnTo>
                <a:lnTo>
                  <a:pt x="7777" y="4365"/>
                </a:lnTo>
                <a:lnTo>
                  <a:pt x="7777" y="4145"/>
                </a:lnTo>
                <a:lnTo>
                  <a:pt x="7777" y="3925"/>
                </a:lnTo>
                <a:lnTo>
                  <a:pt x="7704" y="3779"/>
                </a:lnTo>
                <a:lnTo>
                  <a:pt x="7631" y="3668"/>
                </a:lnTo>
                <a:lnTo>
                  <a:pt x="7484" y="3595"/>
                </a:lnTo>
                <a:lnTo>
                  <a:pt x="7337" y="3595"/>
                </a:lnTo>
                <a:lnTo>
                  <a:pt x="7301" y="3485"/>
                </a:lnTo>
                <a:lnTo>
                  <a:pt x="7227" y="3448"/>
                </a:lnTo>
                <a:lnTo>
                  <a:pt x="7044" y="3375"/>
                </a:lnTo>
                <a:lnTo>
                  <a:pt x="6824" y="3302"/>
                </a:lnTo>
                <a:lnTo>
                  <a:pt x="6677" y="3228"/>
                </a:lnTo>
                <a:lnTo>
                  <a:pt x="6567" y="3192"/>
                </a:lnTo>
                <a:close/>
                <a:moveTo>
                  <a:pt x="11739" y="5136"/>
                </a:moveTo>
                <a:lnTo>
                  <a:pt x="12179" y="5686"/>
                </a:lnTo>
                <a:lnTo>
                  <a:pt x="11776" y="5796"/>
                </a:lnTo>
                <a:lnTo>
                  <a:pt x="11409" y="6016"/>
                </a:lnTo>
                <a:lnTo>
                  <a:pt x="11042" y="6236"/>
                </a:lnTo>
                <a:lnTo>
                  <a:pt x="10895" y="6383"/>
                </a:lnTo>
                <a:lnTo>
                  <a:pt x="10785" y="6566"/>
                </a:lnTo>
                <a:lnTo>
                  <a:pt x="10749" y="6640"/>
                </a:lnTo>
                <a:lnTo>
                  <a:pt x="10785" y="6676"/>
                </a:lnTo>
                <a:lnTo>
                  <a:pt x="10859" y="6713"/>
                </a:lnTo>
                <a:lnTo>
                  <a:pt x="10932" y="6713"/>
                </a:lnTo>
                <a:lnTo>
                  <a:pt x="11262" y="6493"/>
                </a:lnTo>
                <a:lnTo>
                  <a:pt x="11556" y="6310"/>
                </a:lnTo>
                <a:lnTo>
                  <a:pt x="11849" y="6199"/>
                </a:lnTo>
                <a:lnTo>
                  <a:pt x="12143" y="6089"/>
                </a:lnTo>
                <a:lnTo>
                  <a:pt x="12253" y="6053"/>
                </a:lnTo>
                <a:lnTo>
                  <a:pt x="12363" y="6016"/>
                </a:lnTo>
                <a:lnTo>
                  <a:pt x="12399" y="5979"/>
                </a:lnTo>
                <a:lnTo>
                  <a:pt x="12619" y="6456"/>
                </a:lnTo>
                <a:lnTo>
                  <a:pt x="12840" y="6896"/>
                </a:lnTo>
                <a:lnTo>
                  <a:pt x="12803" y="6933"/>
                </a:lnTo>
                <a:lnTo>
                  <a:pt x="12326" y="7043"/>
                </a:lnTo>
                <a:lnTo>
                  <a:pt x="11812" y="7117"/>
                </a:lnTo>
                <a:lnTo>
                  <a:pt x="11299" y="7117"/>
                </a:lnTo>
                <a:lnTo>
                  <a:pt x="10749" y="7080"/>
                </a:lnTo>
                <a:lnTo>
                  <a:pt x="10675" y="7117"/>
                </a:lnTo>
                <a:lnTo>
                  <a:pt x="10639" y="7153"/>
                </a:lnTo>
                <a:lnTo>
                  <a:pt x="10639" y="7227"/>
                </a:lnTo>
                <a:lnTo>
                  <a:pt x="10712" y="7300"/>
                </a:lnTo>
                <a:lnTo>
                  <a:pt x="10932" y="7373"/>
                </a:lnTo>
                <a:lnTo>
                  <a:pt x="11189" y="7447"/>
                </a:lnTo>
                <a:lnTo>
                  <a:pt x="11702" y="7483"/>
                </a:lnTo>
                <a:lnTo>
                  <a:pt x="11959" y="7483"/>
                </a:lnTo>
                <a:lnTo>
                  <a:pt x="12216" y="7447"/>
                </a:lnTo>
                <a:lnTo>
                  <a:pt x="12583" y="7373"/>
                </a:lnTo>
                <a:lnTo>
                  <a:pt x="12693" y="7373"/>
                </a:lnTo>
                <a:lnTo>
                  <a:pt x="12766" y="7337"/>
                </a:lnTo>
                <a:lnTo>
                  <a:pt x="12803" y="7410"/>
                </a:lnTo>
                <a:lnTo>
                  <a:pt x="12840" y="7447"/>
                </a:lnTo>
                <a:lnTo>
                  <a:pt x="12876" y="7483"/>
                </a:lnTo>
                <a:lnTo>
                  <a:pt x="12986" y="7520"/>
                </a:lnTo>
                <a:lnTo>
                  <a:pt x="13023" y="7777"/>
                </a:lnTo>
                <a:lnTo>
                  <a:pt x="13060" y="8070"/>
                </a:lnTo>
                <a:lnTo>
                  <a:pt x="12986" y="8107"/>
                </a:lnTo>
                <a:lnTo>
                  <a:pt x="12693" y="7997"/>
                </a:lnTo>
                <a:lnTo>
                  <a:pt x="12473" y="7887"/>
                </a:lnTo>
                <a:lnTo>
                  <a:pt x="12253" y="7777"/>
                </a:lnTo>
                <a:lnTo>
                  <a:pt x="11886" y="7777"/>
                </a:lnTo>
                <a:lnTo>
                  <a:pt x="11776" y="7813"/>
                </a:lnTo>
                <a:lnTo>
                  <a:pt x="11226" y="7777"/>
                </a:lnTo>
                <a:lnTo>
                  <a:pt x="10895" y="7740"/>
                </a:lnTo>
                <a:lnTo>
                  <a:pt x="10749" y="7740"/>
                </a:lnTo>
                <a:lnTo>
                  <a:pt x="10675" y="7703"/>
                </a:lnTo>
                <a:lnTo>
                  <a:pt x="10565" y="7483"/>
                </a:lnTo>
                <a:lnTo>
                  <a:pt x="10529" y="7483"/>
                </a:lnTo>
                <a:lnTo>
                  <a:pt x="10529" y="7520"/>
                </a:lnTo>
                <a:lnTo>
                  <a:pt x="10529" y="7887"/>
                </a:lnTo>
                <a:lnTo>
                  <a:pt x="10529" y="7960"/>
                </a:lnTo>
                <a:lnTo>
                  <a:pt x="10602" y="7997"/>
                </a:lnTo>
                <a:lnTo>
                  <a:pt x="11042" y="8107"/>
                </a:lnTo>
                <a:lnTo>
                  <a:pt x="11482" y="8144"/>
                </a:lnTo>
                <a:lnTo>
                  <a:pt x="11482" y="8327"/>
                </a:lnTo>
                <a:lnTo>
                  <a:pt x="11519" y="8474"/>
                </a:lnTo>
                <a:lnTo>
                  <a:pt x="11592" y="8547"/>
                </a:lnTo>
                <a:lnTo>
                  <a:pt x="11629" y="8584"/>
                </a:lnTo>
                <a:lnTo>
                  <a:pt x="11776" y="8657"/>
                </a:lnTo>
                <a:lnTo>
                  <a:pt x="11959" y="8767"/>
                </a:lnTo>
                <a:lnTo>
                  <a:pt x="11409" y="8657"/>
                </a:lnTo>
                <a:lnTo>
                  <a:pt x="10969" y="8474"/>
                </a:lnTo>
                <a:lnTo>
                  <a:pt x="10712" y="8437"/>
                </a:lnTo>
                <a:lnTo>
                  <a:pt x="10455" y="8400"/>
                </a:lnTo>
                <a:lnTo>
                  <a:pt x="10198" y="8217"/>
                </a:lnTo>
                <a:lnTo>
                  <a:pt x="10052" y="8180"/>
                </a:lnTo>
                <a:lnTo>
                  <a:pt x="9942" y="8144"/>
                </a:lnTo>
                <a:lnTo>
                  <a:pt x="9722" y="8180"/>
                </a:lnTo>
                <a:lnTo>
                  <a:pt x="9575" y="8254"/>
                </a:lnTo>
                <a:lnTo>
                  <a:pt x="9465" y="8364"/>
                </a:lnTo>
                <a:lnTo>
                  <a:pt x="9355" y="8510"/>
                </a:lnTo>
                <a:lnTo>
                  <a:pt x="9245" y="8584"/>
                </a:lnTo>
                <a:lnTo>
                  <a:pt x="9098" y="8620"/>
                </a:lnTo>
                <a:lnTo>
                  <a:pt x="8841" y="8584"/>
                </a:lnTo>
                <a:lnTo>
                  <a:pt x="8621" y="8620"/>
                </a:lnTo>
                <a:lnTo>
                  <a:pt x="8401" y="8694"/>
                </a:lnTo>
                <a:lnTo>
                  <a:pt x="8181" y="8804"/>
                </a:lnTo>
                <a:lnTo>
                  <a:pt x="7924" y="8804"/>
                </a:lnTo>
                <a:lnTo>
                  <a:pt x="7851" y="8767"/>
                </a:lnTo>
                <a:lnTo>
                  <a:pt x="7814" y="8730"/>
                </a:lnTo>
                <a:lnTo>
                  <a:pt x="7814" y="8694"/>
                </a:lnTo>
                <a:lnTo>
                  <a:pt x="7887" y="8620"/>
                </a:lnTo>
                <a:lnTo>
                  <a:pt x="7998" y="8510"/>
                </a:lnTo>
                <a:lnTo>
                  <a:pt x="8144" y="8437"/>
                </a:lnTo>
                <a:lnTo>
                  <a:pt x="8401" y="8327"/>
                </a:lnTo>
                <a:lnTo>
                  <a:pt x="8731" y="8180"/>
                </a:lnTo>
                <a:lnTo>
                  <a:pt x="8915" y="8070"/>
                </a:lnTo>
                <a:lnTo>
                  <a:pt x="9025" y="7924"/>
                </a:lnTo>
                <a:lnTo>
                  <a:pt x="9135" y="7777"/>
                </a:lnTo>
                <a:lnTo>
                  <a:pt x="9208" y="7630"/>
                </a:lnTo>
                <a:lnTo>
                  <a:pt x="9208" y="7447"/>
                </a:lnTo>
                <a:lnTo>
                  <a:pt x="9171" y="7227"/>
                </a:lnTo>
                <a:lnTo>
                  <a:pt x="9098" y="7117"/>
                </a:lnTo>
                <a:lnTo>
                  <a:pt x="8988" y="7006"/>
                </a:lnTo>
                <a:lnTo>
                  <a:pt x="8841" y="6896"/>
                </a:lnTo>
                <a:lnTo>
                  <a:pt x="8694" y="6860"/>
                </a:lnTo>
                <a:lnTo>
                  <a:pt x="8548" y="6823"/>
                </a:lnTo>
                <a:lnTo>
                  <a:pt x="8401" y="6823"/>
                </a:lnTo>
                <a:lnTo>
                  <a:pt x="8254" y="6860"/>
                </a:lnTo>
                <a:lnTo>
                  <a:pt x="8108" y="6933"/>
                </a:lnTo>
                <a:lnTo>
                  <a:pt x="7924" y="7117"/>
                </a:lnTo>
                <a:lnTo>
                  <a:pt x="7924" y="7117"/>
                </a:lnTo>
                <a:lnTo>
                  <a:pt x="7998" y="6970"/>
                </a:lnTo>
                <a:lnTo>
                  <a:pt x="8108" y="6860"/>
                </a:lnTo>
                <a:lnTo>
                  <a:pt x="8291" y="6603"/>
                </a:lnTo>
                <a:lnTo>
                  <a:pt x="8511" y="6383"/>
                </a:lnTo>
                <a:lnTo>
                  <a:pt x="8768" y="6126"/>
                </a:lnTo>
                <a:lnTo>
                  <a:pt x="8951" y="5943"/>
                </a:lnTo>
                <a:lnTo>
                  <a:pt x="9135" y="5796"/>
                </a:lnTo>
                <a:lnTo>
                  <a:pt x="9171" y="5796"/>
                </a:lnTo>
                <a:lnTo>
                  <a:pt x="9391" y="5759"/>
                </a:lnTo>
                <a:lnTo>
                  <a:pt x="9612" y="5686"/>
                </a:lnTo>
                <a:lnTo>
                  <a:pt x="10052" y="5539"/>
                </a:lnTo>
                <a:lnTo>
                  <a:pt x="10455" y="5356"/>
                </a:lnTo>
                <a:lnTo>
                  <a:pt x="10639" y="5282"/>
                </a:lnTo>
                <a:lnTo>
                  <a:pt x="10895" y="5246"/>
                </a:lnTo>
                <a:lnTo>
                  <a:pt x="10895" y="5246"/>
                </a:lnTo>
                <a:lnTo>
                  <a:pt x="10602" y="5503"/>
                </a:lnTo>
                <a:lnTo>
                  <a:pt x="10492" y="5649"/>
                </a:lnTo>
                <a:lnTo>
                  <a:pt x="10419" y="5833"/>
                </a:lnTo>
                <a:lnTo>
                  <a:pt x="10455" y="5869"/>
                </a:lnTo>
                <a:lnTo>
                  <a:pt x="10639" y="5796"/>
                </a:lnTo>
                <a:lnTo>
                  <a:pt x="10822" y="5723"/>
                </a:lnTo>
                <a:lnTo>
                  <a:pt x="11152" y="5503"/>
                </a:lnTo>
                <a:lnTo>
                  <a:pt x="11739" y="5136"/>
                </a:lnTo>
                <a:close/>
                <a:moveTo>
                  <a:pt x="11996" y="8254"/>
                </a:moveTo>
                <a:lnTo>
                  <a:pt x="12546" y="8400"/>
                </a:lnTo>
                <a:lnTo>
                  <a:pt x="12729" y="8584"/>
                </a:lnTo>
                <a:lnTo>
                  <a:pt x="12803" y="8620"/>
                </a:lnTo>
                <a:lnTo>
                  <a:pt x="12876" y="8657"/>
                </a:lnTo>
                <a:lnTo>
                  <a:pt x="12950" y="8620"/>
                </a:lnTo>
                <a:lnTo>
                  <a:pt x="13023" y="8584"/>
                </a:lnTo>
                <a:lnTo>
                  <a:pt x="12950" y="9024"/>
                </a:lnTo>
                <a:lnTo>
                  <a:pt x="12509" y="8914"/>
                </a:lnTo>
                <a:lnTo>
                  <a:pt x="12399" y="8657"/>
                </a:lnTo>
                <a:lnTo>
                  <a:pt x="12216" y="8474"/>
                </a:lnTo>
                <a:lnTo>
                  <a:pt x="12033" y="8327"/>
                </a:lnTo>
                <a:lnTo>
                  <a:pt x="11959" y="8290"/>
                </a:lnTo>
                <a:lnTo>
                  <a:pt x="11996" y="8254"/>
                </a:lnTo>
                <a:close/>
                <a:moveTo>
                  <a:pt x="10932" y="8841"/>
                </a:moveTo>
                <a:lnTo>
                  <a:pt x="11519" y="9097"/>
                </a:lnTo>
                <a:lnTo>
                  <a:pt x="12106" y="9244"/>
                </a:lnTo>
                <a:lnTo>
                  <a:pt x="12033" y="9391"/>
                </a:lnTo>
                <a:lnTo>
                  <a:pt x="11922" y="9537"/>
                </a:lnTo>
                <a:lnTo>
                  <a:pt x="11776" y="9611"/>
                </a:lnTo>
                <a:lnTo>
                  <a:pt x="11702" y="9611"/>
                </a:lnTo>
                <a:lnTo>
                  <a:pt x="11629" y="9574"/>
                </a:lnTo>
                <a:lnTo>
                  <a:pt x="11519" y="9537"/>
                </a:lnTo>
                <a:lnTo>
                  <a:pt x="11409" y="9427"/>
                </a:lnTo>
                <a:lnTo>
                  <a:pt x="11226" y="9244"/>
                </a:lnTo>
                <a:lnTo>
                  <a:pt x="10932" y="8841"/>
                </a:lnTo>
                <a:close/>
                <a:moveTo>
                  <a:pt x="12509" y="9354"/>
                </a:moveTo>
                <a:lnTo>
                  <a:pt x="12876" y="9391"/>
                </a:lnTo>
                <a:lnTo>
                  <a:pt x="12656" y="10161"/>
                </a:lnTo>
                <a:lnTo>
                  <a:pt x="12583" y="10088"/>
                </a:lnTo>
                <a:lnTo>
                  <a:pt x="12363" y="10088"/>
                </a:lnTo>
                <a:lnTo>
                  <a:pt x="12216" y="10051"/>
                </a:lnTo>
                <a:lnTo>
                  <a:pt x="11886" y="9978"/>
                </a:lnTo>
                <a:lnTo>
                  <a:pt x="12106" y="9868"/>
                </a:lnTo>
                <a:lnTo>
                  <a:pt x="12289" y="9758"/>
                </a:lnTo>
                <a:lnTo>
                  <a:pt x="12399" y="9574"/>
                </a:lnTo>
                <a:lnTo>
                  <a:pt x="12509" y="9354"/>
                </a:lnTo>
                <a:close/>
                <a:moveTo>
                  <a:pt x="10382" y="9721"/>
                </a:moveTo>
                <a:lnTo>
                  <a:pt x="11409" y="10161"/>
                </a:lnTo>
                <a:lnTo>
                  <a:pt x="11922" y="10381"/>
                </a:lnTo>
                <a:lnTo>
                  <a:pt x="12253" y="10491"/>
                </a:lnTo>
                <a:lnTo>
                  <a:pt x="12399" y="10491"/>
                </a:lnTo>
                <a:lnTo>
                  <a:pt x="12509" y="10455"/>
                </a:lnTo>
                <a:lnTo>
                  <a:pt x="12326" y="10968"/>
                </a:lnTo>
                <a:lnTo>
                  <a:pt x="12033" y="10858"/>
                </a:lnTo>
                <a:lnTo>
                  <a:pt x="11886" y="10785"/>
                </a:lnTo>
                <a:lnTo>
                  <a:pt x="11776" y="10711"/>
                </a:lnTo>
                <a:lnTo>
                  <a:pt x="11519" y="10528"/>
                </a:lnTo>
                <a:lnTo>
                  <a:pt x="11409" y="10418"/>
                </a:lnTo>
                <a:lnTo>
                  <a:pt x="11262" y="10344"/>
                </a:lnTo>
                <a:lnTo>
                  <a:pt x="11079" y="10308"/>
                </a:lnTo>
                <a:lnTo>
                  <a:pt x="10895" y="10271"/>
                </a:lnTo>
                <a:lnTo>
                  <a:pt x="10492" y="10234"/>
                </a:lnTo>
                <a:lnTo>
                  <a:pt x="10455" y="9978"/>
                </a:lnTo>
                <a:lnTo>
                  <a:pt x="10382" y="9721"/>
                </a:lnTo>
                <a:close/>
                <a:moveTo>
                  <a:pt x="10455" y="10528"/>
                </a:moveTo>
                <a:lnTo>
                  <a:pt x="10785" y="10601"/>
                </a:lnTo>
                <a:lnTo>
                  <a:pt x="10969" y="10638"/>
                </a:lnTo>
                <a:lnTo>
                  <a:pt x="11115" y="10711"/>
                </a:lnTo>
                <a:lnTo>
                  <a:pt x="11336" y="10821"/>
                </a:lnTo>
                <a:lnTo>
                  <a:pt x="11519" y="10968"/>
                </a:lnTo>
                <a:lnTo>
                  <a:pt x="11702" y="11115"/>
                </a:lnTo>
                <a:lnTo>
                  <a:pt x="11886" y="11262"/>
                </a:lnTo>
                <a:lnTo>
                  <a:pt x="12106" y="11335"/>
                </a:lnTo>
                <a:lnTo>
                  <a:pt x="11739" y="11922"/>
                </a:lnTo>
                <a:lnTo>
                  <a:pt x="11629" y="11922"/>
                </a:lnTo>
                <a:lnTo>
                  <a:pt x="11482" y="11885"/>
                </a:lnTo>
                <a:lnTo>
                  <a:pt x="11226" y="11738"/>
                </a:lnTo>
                <a:lnTo>
                  <a:pt x="10565" y="11482"/>
                </a:lnTo>
                <a:lnTo>
                  <a:pt x="10272" y="11335"/>
                </a:lnTo>
                <a:lnTo>
                  <a:pt x="10382" y="10968"/>
                </a:lnTo>
                <a:lnTo>
                  <a:pt x="10455" y="10601"/>
                </a:lnTo>
                <a:lnTo>
                  <a:pt x="10455" y="10528"/>
                </a:lnTo>
                <a:close/>
                <a:moveTo>
                  <a:pt x="10125" y="11665"/>
                </a:moveTo>
                <a:lnTo>
                  <a:pt x="10785" y="11958"/>
                </a:lnTo>
                <a:lnTo>
                  <a:pt x="11115" y="12142"/>
                </a:lnTo>
                <a:lnTo>
                  <a:pt x="11299" y="12215"/>
                </a:lnTo>
                <a:lnTo>
                  <a:pt x="11482" y="12289"/>
                </a:lnTo>
                <a:lnTo>
                  <a:pt x="11226" y="12655"/>
                </a:lnTo>
                <a:lnTo>
                  <a:pt x="10895" y="12545"/>
                </a:lnTo>
                <a:lnTo>
                  <a:pt x="10455" y="12399"/>
                </a:lnTo>
                <a:lnTo>
                  <a:pt x="10052" y="12252"/>
                </a:lnTo>
                <a:lnTo>
                  <a:pt x="9868" y="12142"/>
                </a:lnTo>
                <a:lnTo>
                  <a:pt x="10125" y="11665"/>
                </a:lnTo>
                <a:close/>
                <a:moveTo>
                  <a:pt x="9355" y="9574"/>
                </a:moveTo>
                <a:lnTo>
                  <a:pt x="9575" y="9611"/>
                </a:lnTo>
                <a:lnTo>
                  <a:pt x="9795" y="9648"/>
                </a:lnTo>
                <a:lnTo>
                  <a:pt x="9978" y="9758"/>
                </a:lnTo>
                <a:lnTo>
                  <a:pt x="10052" y="9868"/>
                </a:lnTo>
                <a:lnTo>
                  <a:pt x="10088" y="9941"/>
                </a:lnTo>
                <a:lnTo>
                  <a:pt x="10125" y="10088"/>
                </a:lnTo>
                <a:lnTo>
                  <a:pt x="10125" y="10198"/>
                </a:lnTo>
                <a:lnTo>
                  <a:pt x="9832" y="10161"/>
                </a:lnTo>
                <a:lnTo>
                  <a:pt x="9795" y="10198"/>
                </a:lnTo>
                <a:lnTo>
                  <a:pt x="9795" y="10234"/>
                </a:lnTo>
                <a:lnTo>
                  <a:pt x="9942" y="10344"/>
                </a:lnTo>
                <a:lnTo>
                  <a:pt x="10088" y="10455"/>
                </a:lnTo>
                <a:lnTo>
                  <a:pt x="10015" y="10785"/>
                </a:lnTo>
                <a:lnTo>
                  <a:pt x="9942" y="11078"/>
                </a:lnTo>
                <a:lnTo>
                  <a:pt x="9905" y="11188"/>
                </a:lnTo>
                <a:lnTo>
                  <a:pt x="9648" y="11115"/>
                </a:lnTo>
                <a:lnTo>
                  <a:pt x="9391" y="11078"/>
                </a:lnTo>
                <a:lnTo>
                  <a:pt x="9355" y="11078"/>
                </a:lnTo>
                <a:lnTo>
                  <a:pt x="9318" y="11115"/>
                </a:lnTo>
                <a:lnTo>
                  <a:pt x="9318" y="11151"/>
                </a:lnTo>
                <a:lnTo>
                  <a:pt x="9355" y="11188"/>
                </a:lnTo>
                <a:lnTo>
                  <a:pt x="9538" y="11372"/>
                </a:lnTo>
                <a:lnTo>
                  <a:pt x="9795" y="11518"/>
                </a:lnTo>
                <a:lnTo>
                  <a:pt x="9501" y="11995"/>
                </a:lnTo>
                <a:lnTo>
                  <a:pt x="9061" y="11812"/>
                </a:lnTo>
                <a:lnTo>
                  <a:pt x="8584" y="11628"/>
                </a:lnTo>
                <a:lnTo>
                  <a:pt x="8548" y="11628"/>
                </a:lnTo>
                <a:lnTo>
                  <a:pt x="8548" y="11702"/>
                </a:lnTo>
                <a:lnTo>
                  <a:pt x="8731" y="11848"/>
                </a:lnTo>
                <a:lnTo>
                  <a:pt x="8915" y="12032"/>
                </a:lnTo>
                <a:lnTo>
                  <a:pt x="9318" y="12289"/>
                </a:lnTo>
                <a:lnTo>
                  <a:pt x="9061" y="12582"/>
                </a:lnTo>
                <a:lnTo>
                  <a:pt x="8805" y="12802"/>
                </a:lnTo>
                <a:lnTo>
                  <a:pt x="8548" y="12692"/>
                </a:lnTo>
                <a:lnTo>
                  <a:pt x="8401" y="12069"/>
                </a:lnTo>
                <a:lnTo>
                  <a:pt x="8291" y="11445"/>
                </a:lnTo>
                <a:lnTo>
                  <a:pt x="8218" y="11298"/>
                </a:lnTo>
                <a:lnTo>
                  <a:pt x="8144" y="11188"/>
                </a:lnTo>
                <a:lnTo>
                  <a:pt x="8034" y="11115"/>
                </a:lnTo>
                <a:lnTo>
                  <a:pt x="7374" y="11115"/>
                </a:lnTo>
                <a:lnTo>
                  <a:pt x="7264" y="11078"/>
                </a:lnTo>
                <a:lnTo>
                  <a:pt x="7154" y="11041"/>
                </a:lnTo>
                <a:lnTo>
                  <a:pt x="7007" y="10895"/>
                </a:lnTo>
                <a:lnTo>
                  <a:pt x="6897" y="10675"/>
                </a:lnTo>
                <a:lnTo>
                  <a:pt x="6860" y="10455"/>
                </a:lnTo>
                <a:lnTo>
                  <a:pt x="6860" y="10344"/>
                </a:lnTo>
                <a:lnTo>
                  <a:pt x="6897" y="10234"/>
                </a:lnTo>
                <a:lnTo>
                  <a:pt x="6934" y="10124"/>
                </a:lnTo>
                <a:lnTo>
                  <a:pt x="7007" y="10051"/>
                </a:lnTo>
                <a:lnTo>
                  <a:pt x="7227" y="9978"/>
                </a:lnTo>
                <a:lnTo>
                  <a:pt x="7447" y="9904"/>
                </a:lnTo>
                <a:lnTo>
                  <a:pt x="8328" y="9721"/>
                </a:lnTo>
                <a:lnTo>
                  <a:pt x="8401" y="9758"/>
                </a:lnTo>
                <a:lnTo>
                  <a:pt x="8548" y="9758"/>
                </a:lnTo>
                <a:lnTo>
                  <a:pt x="8841" y="9648"/>
                </a:lnTo>
                <a:lnTo>
                  <a:pt x="9135" y="9574"/>
                </a:lnTo>
                <a:close/>
                <a:moveTo>
                  <a:pt x="1028" y="7373"/>
                </a:moveTo>
                <a:lnTo>
                  <a:pt x="1028" y="7887"/>
                </a:lnTo>
                <a:lnTo>
                  <a:pt x="1101" y="8437"/>
                </a:lnTo>
                <a:lnTo>
                  <a:pt x="1138" y="8474"/>
                </a:lnTo>
                <a:lnTo>
                  <a:pt x="1211" y="8510"/>
                </a:lnTo>
                <a:lnTo>
                  <a:pt x="1285" y="8510"/>
                </a:lnTo>
                <a:lnTo>
                  <a:pt x="1358" y="8474"/>
                </a:lnTo>
                <a:lnTo>
                  <a:pt x="1872" y="8070"/>
                </a:lnTo>
                <a:lnTo>
                  <a:pt x="1945" y="8951"/>
                </a:lnTo>
                <a:lnTo>
                  <a:pt x="1982" y="9611"/>
                </a:lnTo>
                <a:lnTo>
                  <a:pt x="1982" y="9758"/>
                </a:lnTo>
                <a:lnTo>
                  <a:pt x="1982" y="9904"/>
                </a:lnTo>
                <a:lnTo>
                  <a:pt x="1872" y="10014"/>
                </a:lnTo>
                <a:lnTo>
                  <a:pt x="1762" y="10088"/>
                </a:lnTo>
                <a:lnTo>
                  <a:pt x="1615" y="10271"/>
                </a:lnTo>
                <a:lnTo>
                  <a:pt x="1505" y="10455"/>
                </a:lnTo>
                <a:lnTo>
                  <a:pt x="1468" y="10638"/>
                </a:lnTo>
                <a:lnTo>
                  <a:pt x="1468" y="10858"/>
                </a:lnTo>
                <a:lnTo>
                  <a:pt x="1505" y="11078"/>
                </a:lnTo>
                <a:lnTo>
                  <a:pt x="1578" y="11298"/>
                </a:lnTo>
                <a:lnTo>
                  <a:pt x="1688" y="11702"/>
                </a:lnTo>
                <a:lnTo>
                  <a:pt x="2165" y="12876"/>
                </a:lnTo>
                <a:lnTo>
                  <a:pt x="1835" y="12509"/>
                </a:lnTo>
                <a:lnTo>
                  <a:pt x="1505" y="12142"/>
                </a:lnTo>
                <a:lnTo>
                  <a:pt x="1211" y="11665"/>
                </a:lnTo>
                <a:lnTo>
                  <a:pt x="918" y="11188"/>
                </a:lnTo>
                <a:lnTo>
                  <a:pt x="735" y="10675"/>
                </a:lnTo>
                <a:lnTo>
                  <a:pt x="588" y="10161"/>
                </a:lnTo>
                <a:lnTo>
                  <a:pt x="551" y="9831"/>
                </a:lnTo>
                <a:lnTo>
                  <a:pt x="514" y="9501"/>
                </a:lnTo>
                <a:lnTo>
                  <a:pt x="551" y="9171"/>
                </a:lnTo>
                <a:lnTo>
                  <a:pt x="588" y="8841"/>
                </a:lnTo>
                <a:lnTo>
                  <a:pt x="771" y="8180"/>
                </a:lnTo>
                <a:lnTo>
                  <a:pt x="955" y="7557"/>
                </a:lnTo>
                <a:lnTo>
                  <a:pt x="1028" y="7373"/>
                </a:lnTo>
                <a:close/>
                <a:moveTo>
                  <a:pt x="9612" y="12472"/>
                </a:moveTo>
                <a:lnTo>
                  <a:pt x="9942" y="12619"/>
                </a:lnTo>
                <a:lnTo>
                  <a:pt x="10675" y="12912"/>
                </a:lnTo>
                <a:lnTo>
                  <a:pt x="10895" y="12986"/>
                </a:lnTo>
                <a:lnTo>
                  <a:pt x="10529" y="13316"/>
                </a:lnTo>
                <a:lnTo>
                  <a:pt x="10162" y="13609"/>
                </a:lnTo>
                <a:lnTo>
                  <a:pt x="9685" y="13279"/>
                </a:lnTo>
                <a:lnTo>
                  <a:pt x="9171" y="12986"/>
                </a:lnTo>
                <a:lnTo>
                  <a:pt x="9391" y="12729"/>
                </a:lnTo>
                <a:lnTo>
                  <a:pt x="9612" y="12472"/>
                </a:lnTo>
                <a:close/>
                <a:moveTo>
                  <a:pt x="2569" y="5209"/>
                </a:moveTo>
                <a:lnTo>
                  <a:pt x="2899" y="5319"/>
                </a:lnTo>
                <a:lnTo>
                  <a:pt x="3266" y="5356"/>
                </a:lnTo>
                <a:lnTo>
                  <a:pt x="3999" y="5356"/>
                </a:lnTo>
                <a:lnTo>
                  <a:pt x="4733" y="5429"/>
                </a:lnTo>
                <a:lnTo>
                  <a:pt x="5467" y="5539"/>
                </a:lnTo>
                <a:lnTo>
                  <a:pt x="5320" y="5649"/>
                </a:lnTo>
                <a:lnTo>
                  <a:pt x="5173" y="5723"/>
                </a:lnTo>
                <a:lnTo>
                  <a:pt x="4880" y="5833"/>
                </a:lnTo>
                <a:lnTo>
                  <a:pt x="4696" y="5943"/>
                </a:lnTo>
                <a:lnTo>
                  <a:pt x="4513" y="6053"/>
                </a:lnTo>
                <a:lnTo>
                  <a:pt x="4366" y="6236"/>
                </a:lnTo>
                <a:lnTo>
                  <a:pt x="4293" y="6420"/>
                </a:lnTo>
                <a:lnTo>
                  <a:pt x="4256" y="6493"/>
                </a:lnTo>
                <a:lnTo>
                  <a:pt x="4293" y="6603"/>
                </a:lnTo>
                <a:lnTo>
                  <a:pt x="4329" y="6676"/>
                </a:lnTo>
                <a:lnTo>
                  <a:pt x="4366" y="6750"/>
                </a:lnTo>
                <a:lnTo>
                  <a:pt x="4439" y="6823"/>
                </a:lnTo>
                <a:lnTo>
                  <a:pt x="4549" y="6823"/>
                </a:lnTo>
                <a:lnTo>
                  <a:pt x="4660" y="6860"/>
                </a:lnTo>
                <a:lnTo>
                  <a:pt x="4696" y="6933"/>
                </a:lnTo>
                <a:lnTo>
                  <a:pt x="4733" y="7117"/>
                </a:lnTo>
                <a:lnTo>
                  <a:pt x="4770" y="7300"/>
                </a:lnTo>
                <a:lnTo>
                  <a:pt x="4770" y="7667"/>
                </a:lnTo>
                <a:lnTo>
                  <a:pt x="4806" y="7813"/>
                </a:lnTo>
                <a:lnTo>
                  <a:pt x="4586" y="7520"/>
                </a:lnTo>
                <a:lnTo>
                  <a:pt x="4366" y="7263"/>
                </a:lnTo>
                <a:lnTo>
                  <a:pt x="4256" y="7190"/>
                </a:lnTo>
                <a:lnTo>
                  <a:pt x="4146" y="7153"/>
                </a:lnTo>
                <a:lnTo>
                  <a:pt x="3999" y="7117"/>
                </a:lnTo>
                <a:lnTo>
                  <a:pt x="3889" y="7153"/>
                </a:lnTo>
                <a:lnTo>
                  <a:pt x="3632" y="7227"/>
                </a:lnTo>
                <a:lnTo>
                  <a:pt x="3412" y="7373"/>
                </a:lnTo>
                <a:lnTo>
                  <a:pt x="3192" y="7593"/>
                </a:lnTo>
                <a:lnTo>
                  <a:pt x="2972" y="7813"/>
                </a:lnTo>
                <a:lnTo>
                  <a:pt x="2825" y="8070"/>
                </a:lnTo>
                <a:lnTo>
                  <a:pt x="2715" y="8364"/>
                </a:lnTo>
                <a:lnTo>
                  <a:pt x="2642" y="8657"/>
                </a:lnTo>
                <a:lnTo>
                  <a:pt x="2605" y="8951"/>
                </a:lnTo>
                <a:lnTo>
                  <a:pt x="2605" y="9244"/>
                </a:lnTo>
                <a:lnTo>
                  <a:pt x="2679" y="9537"/>
                </a:lnTo>
                <a:lnTo>
                  <a:pt x="2679" y="9611"/>
                </a:lnTo>
                <a:lnTo>
                  <a:pt x="2752" y="9648"/>
                </a:lnTo>
                <a:lnTo>
                  <a:pt x="2789" y="9684"/>
                </a:lnTo>
                <a:lnTo>
                  <a:pt x="3156" y="9684"/>
                </a:lnTo>
                <a:lnTo>
                  <a:pt x="3449" y="9758"/>
                </a:lnTo>
                <a:lnTo>
                  <a:pt x="3706" y="9868"/>
                </a:lnTo>
                <a:lnTo>
                  <a:pt x="3963" y="10014"/>
                </a:lnTo>
                <a:lnTo>
                  <a:pt x="4183" y="10198"/>
                </a:lnTo>
                <a:lnTo>
                  <a:pt x="4403" y="10418"/>
                </a:lnTo>
                <a:lnTo>
                  <a:pt x="4770" y="10858"/>
                </a:lnTo>
                <a:lnTo>
                  <a:pt x="4403" y="11151"/>
                </a:lnTo>
                <a:lnTo>
                  <a:pt x="4109" y="11445"/>
                </a:lnTo>
                <a:lnTo>
                  <a:pt x="3816" y="11775"/>
                </a:lnTo>
                <a:lnTo>
                  <a:pt x="3596" y="12142"/>
                </a:lnTo>
                <a:lnTo>
                  <a:pt x="3412" y="12545"/>
                </a:lnTo>
                <a:lnTo>
                  <a:pt x="3266" y="12986"/>
                </a:lnTo>
                <a:lnTo>
                  <a:pt x="3192" y="13426"/>
                </a:lnTo>
                <a:lnTo>
                  <a:pt x="3156" y="13866"/>
                </a:lnTo>
                <a:lnTo>
                  <a:pt x="3082" y="13829"/>
                </a:lnTo>
                <a:lnTo>
                  <a:pt x="2972" y="13719"/>
                </a:lnTo>
                <a:lnTo>
                  <a:pt x="2899" y="13572"/>
                </a:lnTo>
                <a:lnTo>
                  <a:pt x="2459" y="12582"/>
                </a:lnTo>
                <a:lnTo>
                  <a:pt x="2092" y="11702"/>
                </a:lnTo>
                <a:lnTo>
                  <a:pt x="1945" y="11262"/>
                </a:lnTo>
                <a:lnTo>
                  <a:pt x="1872" y="10821"/>
                </a:lnTo>
                <a:lnTo>
                  <a:pt x="1872" y="10638"/>
                </a:lnTo>
                <a:lnTo>
                  <a:pt x="1945" y="10491"/>
                </a:lnTo>
                <a:lnTo>
                  <a:pt x="2055" y="10381"/>
                </a:lnTo>
                <a:lnTo>
                  <a:pt x="2202" y="10271"/>
                </a:lnTo>
                <a:lnTo>
                  <a:pt x="2312" y="10161"/>
                </a:lnTo>
                <a:lnTo>
                  <a:pt x="2385" y="10051"/>
                </a:lnTo>
                <a:lnTo>
                  <a:pt x="2385" y="9904"/>
                </a:lnTo>
                <a:lnTo>
                  <a:pt x="2385" y="9721"/>
                </a:lnTo>
                <a:lnTo>
                  <a:pt x="2312" y="8730"/>
                </a:lnTo>
                <a:lnTo>
                  <a:pt x="2165" y="7740"/>
                </a:lnTo>
                <a:lnTo>
                  <a:pt x="2165" y="7667"/>
                </a:lnTo>
                <a:lnTo>
                  <a:pt x="2092" y="7593"/>
                </a:lnTo>
                <a:lnTo>
                  <a:pt x="1945" y="7593"/>
                </a:lnTo>
                <a:lnTo>
                  <a:pt x="1358" y="8070"/>
                </a:lnTo>
                <a:lnTo>
                  <a:pt x="1321" y="7667"/>
                </a:lnTo>
                <a:lnTo>
                  <a:pt x="1358" y="7263"/>
                </a:lnTo>
                <a:lnTo>
                  <a:pt x="1395" y="6860"/>
                </a:lnTo>
                <a:lnTo>
                  <a:pt x="1505" y="6456"/>
                </a:lnTo>
                <a:lnTo>
                  <a:pt x="1505" y="6383"/>
                </a:lnTo>
                <a:lnTo>
                  <a:pt x="1468" y="6310"/>
                </a:lnTo>
                <a:lnTo>
                  <a:pt x="1725" y="5796"/>
                </a:lnTo>
                <a:lnTo>
                  <a:pt x="1982" y="5319"/>
                </a:lnTo>
                <a:lnTo>
                  <a:pt x="2239" y="5356"/>
                </a:lnTo>
                <a:lnTo>
                  <a:pt x="2495" y="5392"/>
                </a:lnTo>
                <a:lnTo>
                  <a:pt x="2569" y="5356"/>
                </a:lnTo>
                <a:lnTo>
                  <a:pt x="2605" y="5319"/>
                </a:lnTo>
                <a:lnTo>
                  <a:pt x="2605" y="5282"/>
                </a:lnTo>
                <a:lnTo>
                  <a:pt x="2569" y="5209"/>
                </a:lnTo>
                <a:close/>
                <a:moveTo>
                  <a:pt x="8805" y="13939"/>
                </a:moveTo>
                <a:lnTo>
                  <a:pt x="9098" y="13976"/>
                </a:lnTo>
                <a:lnTo>
                  <a:pt x="9391" y="14049"/>
                </a:lnTo>
                <a:lnTo>
                  <a:pt x="9208" y="14086"/>
                </a:lnTo>
                <a:lnTo>
                  <a:pt x="9171" y="14049"/>
                </a:lnTo>
                <a:lnTo>
                  <a:pt x="9061" y="14049"/>
                </a:lnTo>
                <a:lnTo>
                  <a:pt x="8988" y="13976"/>
                </a:lnTo>
                <a:lnTo>
                  <a:pt x="8805" y="13939"/>
                </a:lnTo>
                <a:close/>
                <a:moveTo>
                  <a:pt x="5815" y="14178"/>
                </a:moveTo>
                <a:lnTo>
                  <a:pt x="5797" y="14196"/>
                </a:lnTo>
                <a:lnTo>
                  <a:pt x="5760" y="14196"/>
                </a:lnTo>
                <a:lnTo>
                  <a:pt x="5815" y="14178"/>
                </a:lnTo>
                <a:close/>
                <a:moveTo>
                  <a:pt x="7154" y="2935"/>
                </a:moveTo>
                <a:lnTo>
                  <a:pt x="7594" y="3008"/>
                </a:lnTo>
                <a:lnTo>
                  <a:pt x="8034" y="3082"/>
                </a:lnTo>
                <a:lnTo>
                  <a:pt x="8438" y="3155"/>
                </a:lnTo>
                <a:lnTo>
                  <a:pt x="8401" y="3192"/>
                </a:lnTo>
                <a:lnTo>
                  <a:pt x="8401" y="3228"/>
                </a:lnTo>
                <a:lnTo>
                  <a:pt x="8401" y="3265"/>
                </a:lnTo>
                <a:lnTo>
                  <a:pt x="8438" y="3265"/>
                </a:lnTo>
                <a:lnTo>
                  <a:pt x="8621" y="3228"/>
                </a:lnTo>
                <a:lnTo>
                  <a:pt x="8768" y="3265"/>
                </a:lnTo>
                <a:lnTo>
                  <a:pt x="8805" y="3265"/>
                </a:lnTo>
                <a:lnTo>
                  <a:pt x="8768" y="3338"/>
                </a:lnTo>
                <a:lnTo>
                  <a:pt x="8768" y="3412"/>
                </a:lnTo>
                <a:lnTo>
                  <a:pt x="8768" y="3448"/>
                </a:lnTo>
                <a:lnTo>
                  <a:pt x="8805" y="3485"/>
                </a:lnTo>
                <a:lnTo>
                  <a:pt x="8841" y="3485"/>
                </a:lnTo>
                <a:lnTo>
                  <a:pt x="8915" y="3522"/>
                </a:lnTo>
                <a:lnTo>
                  <a:pt x="8988" y="3558"/>
                </a:lnTo>
                <a:lnTo>
                  <a:pt x="9098" y="3668"/>
                </a:lnTo>
                <a:lnTo>
                  <a:pt x="9208" y="3815"/>
                </a:lnTo>
                <a:lnTo>
                  <a:pt x="9245" y="3852"/>
                </a:lnTo>
                <a:lnTo>
                  <a:pt x="9281" y="3889"/>
                </a:lnTo>
                <a:lnTo>
                  <a:pt x="9318" y="3852"/>
                </a:lnTo>
                <a:lnTo>
                  <a:pt x="9391" y="3742"/>
                </a:lnTo>
                <a:lnTo>
                  <a:pt x="9465" y="3632"/>
                </a:lnTo>
                <a:lnTo>
                  <a:pt x="9538" y="3558"/>
                </a:lnTo>
                <a:lnTo>
                  <a:pt x="9758" y="3632"/>
                </a:lnTo>
                <a:lnTo>
                  <a:pt x="9612" y="3815"/>
                </a:lnTo>
                <a:lnTo>
                  <a:pt x="9501" y="3999"/>
                </a:lnTo>
                <a:lnTo>
                  <a:pt x="9465" y="4072"/>
                </a:lnTo>
                <a:lnTo>
                  <a:pt x="9465" y="4182"/>
                </a:lnTo>
                <a:lnTo>
                  <a:pt x="9575" y="4182"/>
                </a:lnTo>
                <a:lnTo>
                  <a:pt x="9648" y="4145"/>
                </a:lnTo>
                <a:lnTo>
                  <a:pt x="9795" y="4035"/>
                </a:lnTo>
                <a:lnTo>
                  <a:pt x="10052" y="3815"/>
                </a:lnTo>
                <a:lnTo>
                  <a:pt x="10308" y="3962"/>
                </a:lnTo>
                <a:lnTo>
                  <a:pt x="10235" y="4035"/>
                </a:lnTo>
                <a:lnTo>
                  <a:pt x="9978" y="4365"/>
                </a:lnTo>
                <a:lnTo>
                  <a:pt x="9868" y="4512"/>
                </a:lnTo>
                <a:lnTo>
                  <a:pt x="9795" y="4696"/>
                </a:lnTo>
                <a:lnTo>
                  <a:pt x="9795" y="4732"/>
                </a:lnTo>
                <a:lnTo>
                  <a:pt x="9832" y="4732"/>
                </a:lnTo>
                <a:lnTo>
                  <a:pt x="10015" y="4659"/>
                </a:lnTo>
                <a:lnTo>
                  <a:pt x="10198" y="4549"/>
                </a:lnTo>
                <a:lnTo>
                  <a:pt x="10492" y="4329"/>
                </a:lnTo>
                <a:lnTo>
                  <a:pt x="10639" y="4182"/>
                </a:lnTo>
                <a:lnTo>
                  <a:pt x="10822" y="4292"/>
                </a:lnTo>
                <a:lnTo>
                  <a:pt x="10565" y="4549"/>
                </a:lnTo>
                <a:lnTo>
                  <a:pt x="10272" y="4879"/>
                </a:lnTo>
                <a:lnTo>
                  <a:pt x="10052" y="5209"/>
                </a:lnTo>
                <a:lnTo>
                  <a:pt x="9942" y="5246"/>
                </a:lnTo>
                <a:lnTo>
                  <a:pt x="9648" y="5392"/>
                </a:lnTo>
                <a:lnTo>
                  <a:pt x="9391" y="5539"/>
                </a:lnTo>
                <a:lnTo>
                  <a:pt x="9281" y="5539"/>
                </a:lnTo>
                <a:lnTo>
                  <a:pt x="9135" y="5576"/>
                </a:lnTo>
                <a:lnTo>
                  <a:pt x="8805" y="5759"/>
                </a:lnTo>
                <a:lnTo>
                  <a:pt x="8548" y="5979"/>
                </a:lnTo>
                <a:lnTo>
                  <a:pt x="8364" y="6089"/>
                </a:lnTo>
                <a:lnTo>
                  <a:pt x="8071" y="6346"/>
                </a:lnTo>
                <a:lnTo>
                  <a:pt x="7924" y="6566"/>
                </a:lnTo>
                <a:lnTo>
                  <a:pt x="7741" y="6750"/>
                </a:lnTo>
                <a:lnTo>
                  <a:pt x="7631" y="6970"/>
                </a:lnTo>
                <a:lnTo>
                  <a:pt x="7594" y="7153"/>
                </a:lnTo>
                <a:lnTo>
                  <a:pt x="7631" y="7227"/>
                </a:lnTo>
                <a:lnTo>
                  <a:pt x="7667" y="7300"/>
                </a:lnTo>
                <a:lnTo>
                  <a:pt x="7741" y="7373"/>
                </a:lnTo>
                <a:lnTo>
                  <a:pt x="7851" y="7410"/>
                </a:lnTo>
                <a:lnTo>
                  <a:pt x="7998" y="7410"/>
                </a:lnTo>
                <a:lnTo>
                  <a:pt x="8144" y="7337"/>
                </a:lnTo>
                <a:lnTo>
                  <a:pt x="8401" y="7190"/>
                </a:lnTo>
                <a:lnTo>
                  <a:pt x="8548" y="7153"/>
                </a:lnTo>
                <a:lnTo>
                  <a:pt x="8731" y="7227"/>
                </a:lnTo>
                <a:lnTo>
                  <a:pt x="8805" y="7263"/>
                </a:lnTo>
                <a:lnTo>
                  <a:pt x="8878" y="7337"/>
                </a:lnTo>
                <a:lnTo>
                  <a:pt x="8915" y="7410"/>
                </a:lnTo>
                <a:lnTo>
                  <a:pt x="8915" y="7483"/>
                </a:lnTo>
                <a:lnTo>
                  <a:pt x="8841" y="7593"/>
                </a:lnTo>
                <a:lnTo>
                  <a:pt x="8731" y="7740"/>
                </a:lnTo>
                <a:lnTo>
                  <a:pt x="8584" y="7850"/>
                </a:lnTo>
                <a:lnTo>
                  <a:pt x="8401" y="7960"/>
                </a:lnTo>
                <a:lnTo>
                  <a:pt x="8144" y="8070"/>
                </a:lnTo>
                <a:lnTo>
                  <a:pt x="7961" y="8144"/>
                </a:lnTo>
                <a:lnTo>
                  <a:pt x="7741" y="8254"/>
                </a:lnTo>
                <a:lnTo>
                  <a:pt x="7557" y="8400"/>
                </a:lnTo>
                <a:lnTo>
                  <a:pt x="7521" y="8474"/>
                </a:lnTo>
                <a:lnTo>
                  <a:pt x="7484" y="8584"/>
                </a:lnTo>
                <a:lnTo>
                  <a:pt x="7447" y="8767"/>
                </a:lnTo>
                <a:lnTo>
                  <a:pt x="7521" y="8914"/>
                </a:lnTo>
                <a:lnTo>
                  <a:pt x="7631" y="9061"/>
                </a:lnTo>
                <a:lnTo>
                  <a:pt x="7777" y="9134"/>
                </a:lnTo>
                <a:lnTo>
                  <a:pt x="7887" y="9171"/>
                </a:lnTo>
                <a:lnTo>
                  <a:pt x="8034" y="9207"/>
                </a:lnTo>
                <a:lnTo>
                  <a:pt x="8254" y="9134"/>
                </a:lnTo>
                <a:lnTo>
                  <a:pt x="8694" y="8951"/>
                </a:lnTo>
                <a:lnTo>
                  <a:pt x="9208" y="8951"/>
                </a:lnTo>
                <a:lnTo>
                  <a:pt x="9391" y="8877"/>
                </a:lnTo>
                <a:lnTo>
                  <a:pt x="9575" y="8767"/>
                </a:lnTo>
                <a:lnTo>
                  <a:pt x="9685" y="8657"/>
                </a:lnTo>
                <a:lnTo>
                  <a:pt x="9795" y="8547"/>
                </a:lnTo>
                <a:lnTo>
                  <a:pt x="9905" y="8547"/>
                </a:lnTo>
                <a:lnTo>
                  <a:pt x="10052" y="8584"/>
                </a:lnTo>
                <a:lnTo>
                  <a:pt x="10088" y="8620"/>
                </a:lnTo>
                <a:lnTo>
                  <a:pt x="10125" y="8620"/>
                </a:lnTo>
                <a:lnTo>
                  <a:pt x="10198" y="8657"/>
                </a:lnTo>
                <a:lnTo>
                  <a:pt x="10382" y="8804"/>
                </a:lnTo>
                <a:lnTo>
                  <a:pt x="10565" y="8987"/>
                </a:lnTo>
                <a:lnTo>
                  <a:pt x="11115" y="9648"/>
                </a:lnTo>
                <a:lnTo>
                  <a:pt x="10382" y="9391"/>
                </a:lnTo>
                <a:lnTo>
                  <a:pt x="10015" y="9281"/>
                </a:lnTo>
                <a:lnTo>
                  <a:pt x="9648" y="9171"/>
                </a:lnTo>
                <a:lnTo>
                  <a:pt x="9612" y="9207"/>
                </a:lnTo>
                <a:lnTo>
                  <a:pt x="9281" y="9171"/>
                </a:lnTo>
                <a:lnTo>
                  <a:pt x="8951" y="9207"/>
                </a:lnTo>
                <a:lnTo>
                  <a:pt x="8621" y="9281"/>
                </a:lnTo>
                <a:lnTo>
                  <a:pt x="8328" y="9391"/>
                </a:lnTo>
                <a:lnTo>
                  <a:pt x="8291" y="9427"/>
                </a:lnTo>
                <a:lnTo>
                  <a:pt x="8144" y="9427"/>
                </a:lnTo>
                <a:lnTo>
                  <a:pt x="7631" y="9537"/>
                </a:lnTo>
                <a:lnTo>
                  <a:pt x="7117" y="9648"/>
                </a:lnTo>
                <a:lnTo>
                  <a:pt x="6934" y="9684"/>
                </a:lnTo>
                <a:lnTo>
                  <a:pt x="6787" y="9794"/>
                </a:lnTo>
                <a:lnTo>
                  <a:pt x="6677" y="9904"/>
                </a:lnTo>
                <a:lnTo>
                  <a:pt x="6567" y="10088"/>
                </a:lnTo>
                <a:lnTo>
                  <a:pt x="6494" y="10271"/>
                </a:lnTo>
                <a:lnTo>
                  <a:pt x="6494" y="10455"/>
                </a:lnTo>
                <a:lnTo>
                  <a:pt x="6494" y="10601"/>
                </a:lnTo>
                <a:lnTo>
                  <a:pt x="6530" y="10785"/>
                </a:lnTo>
                <a:lnTo>
                  <a:pt x="6604" y="10968"/>
                </a:lnTo>
                <a:lnTo>
                  <a:pt x="6714" y="11115"/>
                </a:lnTo>
                <a:lnTo>
                  <a:pt x="6824" y="11225"/>
                </a:lnTo>
                <a:lnTo>
                  <a:pt x="6970" y="11335"/>
                </a:lnTo>
                <a:lnTo>
                  <a:pt x="7117" y="11408"/>
                </a:lnTo>
                <a:lnTo>
                  <a:pt x="7301" y="11445"/>
                </a:lnTo>
                <a:lnTo>
                  <a:pt x="7484" y="11482"/>
                </a:lnTo>
                <a:lnTo>
                  <a:pt x="7777" y="11482"/>
                </a:lnTo>
                <a:lnTo>
                  <a:pt x="7851" y="11555"/>
                </a:lnTo>
                <a:lnTo>
                  <a:pt x="7924" y="11665"/>
                </a:lnTo>
                <a:lnTo>
                  <a:pt x="7961" y="11812"/>
                </a:lnTo>
                <a:lnTo>
                  <a:pt x="8034" y="12105"/>
                </a:lnTo>
                <a:lnTo>
                  <a:pt x="8071" y="12362"/>
                </a:lnTo>
                <a:lnTo>
                  <a:pt x="8108" y="12509"/>
                </a:lnTo>
                <a:lnTo>
                  <a:pt x="7851" y="12435"/>
                </a:lnTo>
                <a:lnTo>
                  <a:pt x="7631" y="12399"/>
                </a:lnTo>
                <a:lnTo>
                  <a:pt x="7557" y="12362"/>
                </a:lnTo>
                <a:lnTo>
                  <a:pt x="7521" y="12215"/>
                </a:lnTo>
                <a:lnTo>
                  <a:pt x="7521" y="12179"/>
                </a:lnTo>
                <a:lnTo>
                  <a:pt x="7447" y="12179"/>
                </a:lnTo>
                <a:lnTo>
                  <a:pt x="7447" y="12215"/>
                </a:lnTo>
                <a:lnTo>
                  <a:pt x="7411" y="12472"/>
                </a:lnTo>
                <a:lnTo>
                  <a:pt x="7411" y="12509"/>
                </a:lnTo>
                <a:lnTo>
                  <a:pt x="7447" y="12545"/>
                </a:lnTo>
                <a:lnTo>
                  <a:pt x="7851" y="12729"/>
                </a:lnTo>
                <a:lnTo>
                  <a:pt x="8254" y="12949"/>
                </a:lnTo>
                <a:lnTo>
                  <a:pt x="8438" y="13316"/>
                </a:lnTo>
                <a:lnTo>
                  <a:pt x="8474" y="13389"/>
                </a:lnTo>
                <a:lnTo>
                  <a:pt x="8548" y="13426"/>
                </a:lnTo>
                <a:lnTo>
                  <a:pt x="8621" y="13426"/>
                </a:lnTo>
                <a:lnTo>
                  <a:pt x="8694" y="13389"/>
                </a:lnTo>
                <a:lnTo>
                  <a:pt x="8841" y="13279"/>
                </a:lnTo>
                <a:lnTo>
                  <a:pt x="9428" y="13609"/>
                </a:lnTo>
                <a:lnTo>
                  <a:pt x="9281" y="13609"/>
                </a:lnTo>
                <a:lnTo>
                  <a:pt x="8548" y="13536"/>
                </a:lnTo>
                <a:lnTo>
                  <a:pt x="7851" y="13536"/>
                </a:lnTo>
                <a:lnTo>
                  <a:pt x="7374" y="13206"/>
                </a:lnTo>
                <a:lnTo>
                  <a:pt x="6860" y="12912"/>
                </a:lnTo>
                <a:lnTo>
                  <a:pt x="6824" y="12876"/>
                </a:lnTo>
                <a:lnTo>
                  <a:pt x="6750" y="12912"/>
                </a:lnTo>
                <a:lnTo>
                  <a:pt x="6750" y="12949"/>
                </a:lnTo>
                <a:lnTo>
                  <a:pt x="6750" y="13022"/>
                </a:lnTo>
                <a:lnTo>
                  <a:pt x="6970" y="13316"/>
                </a:lnTo>
                <a:lnTo>
                  <a:pt x="7227" y="13572"/>
                </a:lnTo>
                <a:lnTo>
                  <a:pt x="6897" y="13609"/>
                </a:lnTo>
                <a:lnTo>
                  <a:pt x="6567" y="13646"/>
                </a:lnTo>
                <a:lnTo>
                  <a:pt x="6310" y="13426"/>
                </a:lnTo>
                <a:lnTo>
                  <a:pt x="6090" y="13169"/>
                </a:lnTo>
                <a:lnTo>
                  <a:pt x="6017" y="13169"/>
                </a:lnTo>
                <a:lnTo>
                  <a:pt x="5943" y="13242"/>
                </a:lnTo>
                <a:lnTo>
                  <a:pt x="5907" y="13389"/>
                </a:lnTo>
                <a:lnTo>
                  <a:pt x="5943" y="13499"/>
                </a:lnTo>
                <a:lnTo>
                  <a:pt x="5980" y="13646"/>
                </a:lnTo>
                <a:lnTo>
                  <a:pt x="6090" y="13756"/>
                </a:lnTo>
                <a:lnTo>
                  <a:pt x="5760" y="13829"/>
                </a:lnTo>
                <a:lnTo>
                  <a:pt x="5430" y="13939"/>
                </a:lnTo>
                <a:lnTo>
                  <a:pt x="5393" y="13903"/>
                </a:lnTo>
                <a:lnTo>
                  <a:pt x="5173" y="13682"/>
                </a:lnTo>
                <a:lnTo>
                  <a:pt x="5026" y="13609"/>
                </a:lnTo>
                <a:lnTo>
                  <a:pt x="4916" y="13572"/>
                </a:lnTo>
                <a:lnTo>
                  <a:pt x="4880" y="13572"/>
                </a:lnTo>
                <a:lnTo>
                  <a:pt x="4880" y="13609"/>
                </a:lnTo>
                <a:lnTo>
                  <a:pt x="4880" y="13682"/>
                </a:lnTo>
                <a:lnTo>
                  <a:pt x="4916" y="13793"/>
                </a:lnTo>
                <a:lnTo>
                  <a:pt x="4990" y="13939"/>
                </a:lnTo>
                <a:lnTo>
                  <a:pt x="5100" y="14086"/>
                </a:lnTo>
                <a:lnTo>
                  <a:pt x="5136" y="14086"/>
                </a:lnTo>
                <a:lnTo>
                  <a:pt x="4843" y="14306"/>
                </a:lnTo>
                <a:lnTo>
                  <a:pt x="4623" y="14269"/>
                </a:lnTo>
                <a:lnTo>
                  <a:pt x="4109" y="14196"/>
                </a:lnTo>
                <a:lnTo>
                  <a:pt x="3853" y="14159"/>
                </a:lnTo>
                <a:lnTo>
                  <a:pt x="3596" y="14086"/>
                </a:lnTo>
                <a:lnTo>
                  <a:pt x="3669" y="14013"/>
                </a:lnTo>
                <a:lnTo>
                  <a:pt x="3706" y="13903"/>
                </a:lnTo>
                <a:lnTo>
                  <a:pt x="3706" y="13829"/>
                </a:lnTo>
                <a:lnTo>
                  <a:pt x="3669" y="13719"/>
                </a:lnTo>
                <a:lnTo>
                  <a:pt x="3632" y="13646"/>
                </a:lnTo>
                <a:lnTo>
                  <a:pt x="3559" y="13609"/>
                </a:lnTo>
                <a:lnTo>
                  <a:pt x="3632" y="13242"/>
                </a:lnTo>
                <a:lnTo>
                  <a:pt x="3742" y="12876"/>
                </a:lnTo>
                <a:lnTo>
                  <a:pt x="3889" y="12509"/>
                </a:lnTo>
                <a:lnTo>
                  <a:pt x="4073" y="12179"/>
                </a:lnTo>
                <a:lnTo>
                  <a:pt x="4293" y="11848"/>
                </a:lnTo>
                <a:lnTo>
                  <a:pt x="4549" y="11555"/>
                </a:lnTo>
                <a:lnTo>
                  <a:pt x="4843" y="11298"/>
                </a:lnTo>
                <a:lnTo>
                  <a:pt x="5173" y="11115"/>
                </a:lnTo>
                <a:lnTo>
                  <a:pt x="5246" y="11041"/>
                </a:lnTo>
                <a:lnTo>
                  <a:pt x="5283" y="10931"/>
                </a:lnTo>
                <a:lnTo>
                  <a:pt x="5283" y="10858"/>
                </a:lnTo>
                <a:lnTo>
                  <a:pt x="5210" y="10785"/>
                </a:lnTo>
                <a:lnTo>
                  <a:pt x="4770" y="10234"/>
                </a:lnTo>
                <a:lnTo>
                  <a:pt x="4549" y="9978"/>
                </a:lnTo>
                <a:lnTo>
                  <a:pt x="4293" y="9758"/>
                </a:lnTo>
                <a:lnTo>
                  <a:pt x="3999" y="9574"/>
                </a:lnTo>
                <a:lnTo>
                  <a:pt x="3706" y="9427"/>
                </a:lnTo>
                <a:lnTo>
                  <a:pt x="3376" y="9317"/>
                </a:lnTo>
                <a:lnTo>
                  <a:pt x="3046" y="9281"/>
                </a:lnTo>
                <a:lnTo>
                  <a:pt x="3046" y="8877"/>
                </a:lnTo>
                <a:lnTo>
                  <a:pt x="3119" y="8510"/>
                </a:lnTo>
                <a:lnTo>
                  <a:pt x="3266" y="8180"/>
                </a:lnTo>
                <a:lnTo>
                  <a:pt x="3486" y="7887"/>
                </a:lnTo>
                <a:lnTo>
                  <a:pt x="3632" y="7740"/>
                </a:lnTo>
                <a:lnTo>
                  <a:pt x="3816" y="7593"/>
                </a:lnTo>
                <a:lnTo>
                  <a:pt x="3889" y="7557"/>
                </a:lnTo>
                <a:lnTo>
                  <a:pt x="3963" y="7557"/>
                </a:lnTo>
                <a:lnTo>
                  <a:pt x="4036" y="7593"/>
                </a:lnTo>
                <a:lnTo>
                  <a:pt x="4109" y="7630"/>
                </a:lnTo>
                <a:lnTo>
                  <a:pt x="4219" y="7740"/>
                </a:lnTo>
                <a:lnTo>
                  <a:pt x="4329" y="7887"/>
                </a:lnTo>
                <a:lnTo>
                  <a:pt x="4916" y="8657"/>
                </a:lnTo>
                <a:lnTo>
                  <a:pt x="5026" y="8730"/>
                </a:lnTo>
                <a:lnTo>
                  <a:pt x="5136" y="8767"/>
                </a:lnTo>
                <a:lnTo>
                  <a:pt x="5210" y="8730"/>
                </a:lnTo>
                <a:lnTo>
                  <a:pt x="5246" y="8694"/>
                </a:lnTo>
                <a:lnTo>
                  <a:pt x="5283" y="8620"/>
                </a:lnTo>
                <a:lnTo>
                  <a:pt x="5283" y="8547"/>
                </a:lnTo>
                <a:lnTo>
                  <a:pt x="5136" y="7006"/>
                </a:lnTo>
                <a:lnTo>
                  <a:pt x="5100" y="6823"/>
                </a:lnTo>
                <a:lnTo>
                  <a:pt x="4990" y="6640"/>
                </a:lnTo>
                <a:lnTo>
                  <a:pt x="4880" y="6493"/>
                </a:lnTo>
                <a:lnTo>
                  <a:pt x="4660" y="6456"/>
                </a:lnTo>
                <a:lnTo>
                  <a:pt x="4733" y="6420"/>
                </a:lnTo>
                <a:lnTo>
                  <a:pt x="4843" y="6346"/>
                </a:lnTo>
                <a:lnTo>
                  <a:pt x="5026" y="6199"/>
                </a:lnTo>
                <a:lnTo>
                  <a:pt x="5430" y="6016"/>
                </a:lnTo>
                <a:lnTo>
                  <a:pt x="5613" y="5943"/>
                </a:lnTo>
                <a:lnTo>
                  <a:pt x="5760" y="5796"/>
                </a:lnTo>
                <a:lnTo>
                  <a:pt x="5870" y="5649"/>
                </a:lnTo>
                <a:lnTo>
                  <a:pt x="5980" y="5466"/>
                </a:lnTo>
                <a:lnTo>
                  <a:pt x="5980" y="5392"/>
                </a:lnTo>
                <a:lnTo>
                  <a:pt x="5943" y="5319"/>
                </a:lnTo>
                <a:lnTo>
                  <a:pt x="5907" y="5246"/>
                </a:lnTo>
                <a:lnTo>
                  <a:pt x="5833" y="5209"/>
                </a:lnTo>
                <a:lnTo>
                  <a:pt x="4990" y="5099"/>
                </a:lnTo>
                <a:lnTo>
                  <a:pt x="4109" y="4989"/>
                </a:lnTo>
                <a:lnTo>
                  <a:pt x="3742" y="4989"/>
                </a:lnTo>
                <a:lnTo>
                  <a:pt x="3302" y="4952"/>
                </a:lnTo>
                <a:lnTo>
                  <a:pt x="2899" y="4989"/>
                </a:lnTo>
                <a:lnTo>
                  <a:pt x="2715" y="5026"/>
                </a:lnTo>
                <a:lnTo>
                  <a:pt x="2532" y="5099"/>
                </a:lnTo>
                <a:lnTo>
                  <a:pt x="2495" y="5136"/>
                </a:lnTo>
                <a:lnTo>
                  <a:pt x="2532" y="5209"/>
                </a:lnTo>
                <a:lnTo>
                  <a:pt x="2165" y="5062"/>
                </a:lnTo>
                <a:lnTo>
                  <a:pt x="2459" y="4732"/>
                </a:lnTo>
                <a:lnTo>
                  <a:pt x="2752" y="4402"/>
                </a:lnTo>
                <a:lnTo>
                  <a:pt x="3082" y="4145"/>
                </a:lnTo>
                <a:lnTo>
                  <a:pt x="3449" y="3889"/>
                </a:lnTo>
                <a:lnTo>
                  <a:pt x="3816" y="3668"/>
                </a:lnTo>
                <a:lnTo>
                  <a:pt x="4219" y="3448"/>
                </a:lnTo>
                <a:lnTo>
                  <a:pt x="4623" y="3302"/>
                </a:lnTo>
                <a:lnTo>
                  <a:pt x="5026" y="3155"/>
                </a:lnTo>
                <a:lnTo>
                  <a:pt x="5467" y="3045"/>
                </a:lnTo>
                <a:lnTo>
                  <a:pt x="5907" y="2972"/>
                </a:lnTo>
                <a:lnTo>
                  <a:pt x="6310" y="2935"/>
                </a:lnTo>
                <a:close/>
                <a:moveTo>
                  <a:pt x="5393" y="14343"/>
                </a:moveTo>
                <a:lnTo>
                  <a:pt x="5430" y="14379"/>
                </a:lnTo>
                <a:lnTo>
                  <a:pt x="5356" y="14379"/>
                </a:lnTo>
                <a:lnTo>
                  <a:pt x="5393" y="14343"/>
                </a:lnTo>
                <a:close/>
                <a:moveTo>
                  <a:pt x="7704" y="13903"/>
                </a:moveTo>
                <a:lnTo>
                  <a:pt x="7961" y="14049"/>
                </a:lnTo>
                <a:lnTo>
                  <a:pt x="8291" y="14196"/>
                </a:lnTo>
                <a:lnTo>
                  <a:pt x="8584" y="14306"/>
                </a:lnTo>
                <a:lnTo>
                  <a:pt x="8181" y="14379"/>
                </a:lnTo>
                <a:lnTo>
                  <a:pt x="7741" y="14416"/>
                </a:lnTo>
                <a:lnTo>
                  <a:pt x="7704" y="14306"/>
                </a:lnTo>
                <a:lnTo>
                  <a:pt x="7631" y="14233"/>
                </a:lnTo>
                <a:lnTo>
                  <a:pt x="7264" y="14123"/>
                </a:lnTo>
                <a:lnTo>
                  <a:pt x="6970" y="13939"/>
                </a:lnTo>
                <a:lnTo>
                  <a:pt x="7521" y="13903"/>
                </a:lnTo>
                <a:close/>
                <a:moveTo>
                  <a:pt x="6420" y="14013"/>
                </a:moveTo>
                <a:lnTo>
                  <a:pt x="6567" y="14123"/>
                </a:lnTo>
                <a:lnTo>
                  <a:pt x="6787" y="14306"/>
                </a:lnTo>
                <a:lnTo>
                  <a:pt x="7007" y="14453"/>
                </a:lnTo>
                <a:lnTo>
                  <a:pt x="6053" y="14416"/>
                </a:lnTo>
                <a:lnTo>
                  <a:pt x="6053" y="14343"/>
                </a:lnTo>
                <a:lnTo>
                  <a:pt x="6053" y="14269"/>
                </a:lnTo>
                <a:lnTo>
                  <a:pt x="5980" y="14196"/>
                </a:lnTo>
                <a:lnTo>
                  <a:pt x="5907" y="14159"/>
                </a:lnTo>
                <a:lnTo>
                  <a:pt x="5870" y="14159"/>
                </a:lnTo>
                <a:lnTo>
                  <a:pt x="5980" y="14123"/>
                </a:lnTo>
                <a:lnTo>
                  <a:pt x="6420" y="14013"/>
                </a:lnTo>
                <a:close/>
                <a:moveTo>
                  <a:pt x="6824" y="2385"/>
                </a:moveTo>
                <a:lnTo>
                  <a:pt x="6750" y="2421"/>
                </a:lnTo>
                <a:lnTo>
                  <a:pt x="6677" y="2495"/>
                </a:lnTo>
                <a:lnTo>
                  <a:pt x="6127" y="2531"/>
                </a:lnTo>
                <a:lnTo>
                  <a:pt x="5540" y="2605"/>
                </a:lnTo>
                <a:lnTo>
                  <a:pt x="5026" y="2715"/>
                </a:lnTo>
                <a:lnTo>
                  <a:pt x="4476" y="2861"/>
                </a:lnTo>
                <a:lnTo>
                  <a:pt x="3926" y="3082"/>
                </a:lnTo>
                <a:lnTo>
                  <a:pt x="3376" y="3375"/>
                </a:lnTo>
                <a:lnTo>
                  <a:pt x="2899" y="3705"/>
                </a:lnTo>
                <a:lnTo>
                  <a:pt x="2459" y="4109"/>
                </a:lnTo>
                <a:lnTo>
                  <a:pt x="2018" y="4512"/>
                </a:lnTo>
                <a:lnTo>
                  <a:pt x="1652" y="4989"/>
                </a:lnTo>
                <a:lnTo>
                  <a:pt x="1321" y="5466"/>
                </a:lnTo>
                <a:lnTo>
                  <a:pt x="1065" y="6016"/>
                </a:lnTo>
                <a:lnTo>
                  <a:pt x="735" y="6713"/>
                </a:lnTo>
                <a:lnTo>
                  <a:pt x="478" y="7447"/>
                </a:lnTo>
                <a:lnTo>
                  <a:pt x="221" y="8180"/>
                </a:lnTo>
                <a:lnTo>
                  <a:pt x="74" y="8914"/>
                </a:lnTo>
                <a:lnTo>
                  <a:pt x="38" y="9244"/>
                </a:lnTo>
                <a:lnTo>
                  <a:pt x="1" y="9611"/>
                </a:lnTo>
                <a:lnTo>
                  <a:pt x="38" y="9941"/>
                </a:lnTo>
                <a:lnTo>
                  <a:pt x="74" y="10271"/>
                </a:lnTo>
                <a:lnTo>
                  <a:pt x="148" y="10601"/>
                </a:lnTo>
                <a:lnTo>
                  <a:pt x="258" y="10931"/>
                </a:lnTo>
                <a:lnTo>
                  <a:pt x="368" y="11262"/>
                </a:lnTo>
                <a:lnTo>
                  <a:pt x="514" y="11555"/>
                </a:lnTo>
                <a:lnTo>
                  <a:pt x="881" y="12142"/>
                </a:lnTo>
                <a:lnTo>
                  <a:pt x="1285" y="12692"/>
                </a:lnTo>
                <a:lnTo>
                  <a:pt x="1725" y="13206"/>
                </a:lnTo>
                <a:lnTo>
                  <a:pt x="2202" y="13719"/>
                </a:lnTo>
                <a:lnTo>
                  <a:pt x="2459" y="13976"/>
                </a:lnTo>
                <a:lnTo>
                  <a:pt x="2752" y="14233"/>
                </a:lnTo>
                <a:lnTo>
                  <a:pt x="2825" y="14343"/>
                </a:lnTo>
                <a:lnTo>
                  <a:pt x="2899" y="14416"/>
                </a:lnTo>
                <a:lnTo>
                  <a:pt x="3009" y="14453"/>
                </a:lnTo>
                <a:lnTo>
                  <a:pt x="3119" y="14453"/>
                </a:lnTo>
                <a:lnTo>
                  <a:pt x="3192" y="14526"/>
                </a:lnTo>
                <a:lnTo>
                  <a:pt x="3559" y="14636"/>
                </a:lnTo>
                <a:lnTo>
                  <a:pt x="3889" y="14746"/>
                </a:lnTo>
                <a:lnTo>
                  <a:pt x="4623" y="14820"/>
                </a:lnTo>
                <a:lnTo>
                  <a:pt x="6017" y="14966"/>
                </a:lnTo>
                <a:lnTo>
                  <a:pt x="6714" y="15003"/>
                </a:lnTo>
                <a:lnTo>
                  <a:pt x="7411" y="15003"/>
                </a:lnTo>
                <a:lnTo>
                  <a:pt x="8108" y="14930"/>
                </a:lnTo>
                <a:lnTo>
                  <a:pt x="8768" y="14783"/>
                </a:lnTo>
                <a:lnTo>
                  <a:pt x="9465" y="14600"/>
                </a:lnTo>
                <a:lnTo>
                  <a:pt x="9758" y="14453"/>
                </a:lnTo>
                <a:lnTo>
                  <a:pt x="10088" y="14306"/>
                </a:lnTo>
                <a:lnTo>
                  <a:pt x="10382" y="14159"/>
                </a:lnTo>
                <a:lnTo>
                  <a:pt x="10675" y="13976"/>
                </a:lnTo>
                <a:lnTo>
                  <a:pt x="11152" y="13536"/>
                </a:lnTo>
                <a:lnTo>
                  <a:pt x="11629" y="13059"/>
                </a:lnTo>
                <a:lnTo>
                  <a:pt x="12033" y="12509"/>
                </a:lnTo>
                <a:lnTo>
                  <a:pt x="12399" y="11958"/>
                </a:lnTo>
                <a:lnTo>
                  <a:pt x="12729" y="11372"/>
                </a:lnTo>
                <a:lnTo>
                  <a:pt x="12986" y="10748"/>
                </a:lnTo>
                <a:lnTo>
                  <a:pt x="13243" y="10161"/>
                </a:lnTo>
                <a:lnTo>
                  <a:pt x="13426" y="9464"/>
                </a:lnTo>
                <a:lnTo>
                  <a:pt x="13500" y="9097"/>
                </a:lnTo>
                <a:lnTo>
                  <a:pt x="13573" y="8730"/>
                </a:lnTo>
                <a:lnTo>
                  <a:pt x="13573" y="8400"/>
                </a:lnTo>
                <a:lnTo>
                  <a:pt x="13573" y="8034"/>
                </a:lnTo>
                <a:lnTo>
                  <a:pt x="13573" y="7667"/>
                </a:lnTo>
                <a:lnTo>
                  <a:pt x="13500" y="7300"/>
                </a:lnTo>
                <a:lnTo>
                  <a:pt x="13426" y="6970"/>
                </a:lnTo>
                <a:lnTo>
                  <a:pt x="13353" y="6640"/>
                </a:lnTo>
                <a:lnTo>
                  <a:pt x="13206" y="6346"/>
                </a:lnTo>
                <a:lnTo>
                  <a:pt x="13060" y="6053"/>
                </a:lnTo>
                <a:lnTo>
                  <a:pt x="12693" y="5466"/>
                </a:lnTo>
                <a:lnTo>
                  <a:pt x="12289" y="4916"/>
                </a:lnTo>
                <a:lnTo>
                  <a:pt x="11849" y="4475"/>
                </a:lnTo>
                <a:lnTo>
                  <a:pt x="11372" y="4035"/>
                </a:lnTo>
                <a:lnTo>
                  <a:pt x="10895" y="3668"/>
                </a:lnTo>
                <a:lnTo>
                  <a:pt x="10345" y="3338"/>
                </a:lnTo>
                <a:lnTo>
                  <a:pt x="9795" y="3045"/>
                </a:lnTo>
                <a:lnTo>
                  <a:pt x="9208" y="2788"/>
                </a:lnTo>
                <a:lnTo>
                  <a:pt x="8584" y="2605"/>
                </a:lnTo>
                <a:lnTo>
                  <a:pt x="7998" y="2458"/>
                </a:lnTo>
                <a:lnTo>
                  <a:pt x="7447" y="2385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796" name="Google Shape;796;p16"/>
          <p:cNvSpPr/>
          <p:nvPr/>
        </p:nvSpPr>
        <p:spPr>
          <a:xfrm>
            <a:off x="-8" y="1013366"/>
            <a:ext cx="372518" cy="384998"/>
          </a:xfrm>
          <a:custGeom>
            <a:avLst/>
            <a:gdLst/>
            <a:ahLst/>
            <a:cxnLst/>
            <a:rect l="l" t="t" r="r" b="b"/>
            <a:pathLst>
              <a:path w="13133" h="13573" extrusionOk="0">
                <a:moveTo>
                  <a:pt x="2714" y="1798"/>
                </a:moveTo>
                <a:lnTo>
                  <a:pt x="2971" y="1908"/>
                </a:lnTo>
                <a:lnTo>
                  <a:pt x="3118" y="2018"/>
                </a:lnTo>
                <a:lnTo>
                  <a:pt x="3265" y="2128"/>
                </a:lnTo>
                <a:lnTo>
                  <a:pt x="3411" y="2311"/>
                </a:lnTo>
                <a:lnTo>
                  <a:pt x="3485" y="2458"/>
                </a:lnTo>
                <a:lnTo>
                  <a:pt x="3375" y="2458"/>
                </a:lnTo>
                <a:lnTo>
                  <a:pt x="3301" y="2495"/>
                </a:lnTo>
                <a:lnTo>
                  <a:pt x="3265" y="2568"/>
                </a:lnTo>
                <a:lnTo>
                  <a:pt x="3228" y="2605"/>
                </a:lnTo>
                <a:lnTo>
                  <a:pt x="3155" y="2568"/>
                </a:lnTo>
                <a:lnTo>
                  <a:pt x="3008" y="2348"/>
                </a:lnTo>
                <a:lnTo>
                  <a:pt x="2825" y="1981"/>
                </a:lnTo>
                <a:lnTo>
                  <a:pt x="2714" y="1798"/>
                </a:lnTo>
                <a:close/>
                <a:moveTo>
                  <a:pt x="1908" y="2825"/>
                </a:moveTo>
                <a:lnTo>
                  <a:pt x="1797" y="2861"/>
                </a:lnTo>
                <a:lnTo>
                  <a:pt x="1761" y="2898"/>
                </a:lnTo>
                <a:lnTo>
                  <a:pt x="1687" y="2971"/>
                </a:lnTo>
                <a:lnTo>
                  <a:pt x="1687" y="3045"/>
                </a:lnTo>
                <a:lnTo>
                  <a:pt x="1687" y="3118"/>
                </a:lnTo>
                <a:lnTo>
                  <a:pt x="1724" y="3191"/>
                </a:lnTo>
                <a:lnTo>
                  <a:pt x="1797" y="3228"/>
                </a:lnTo>
                <a:lnTo>
                  <a:pt x="1944" y="3301"/>
                </a:lnTo>
                <a:lnTo>
                  <a:pt x="2054" y="3412"/>
                </a:lnTo>
                <a:lnTo>
                  <a:pt x="2164" y="3522"/>
                </a:lnTo>
                <a:lnTo>
                  <a:pt x="2201" y="3595"/>
                </a:lnTo>
                <a:lnTo>
                  <a:pt x="2274" y="3632"/>
                </a:lnTo>
                <a:lnTo>
                  <a:pt x="2384" y="3632"/>
                </a:lnTo>
                <a:lnTo>
                  <a:pt x="2458" y="3558"/>
                </a:lnTo>
                <a:lnTo>
                  <a:pt x="2494" y="3448"/>
                </a:lnTo>
                <a:lnTo>
                  <a:pt x="2494" y="3338"/>
                </a:lnTo>
                <a:lnTo>
                  <a:pt x="2421" y="3228"/>
                </a:lnTo>
                <a:lnTo>
                  <a:pt x="2348" y="3155"/>
                </a:lnTo>
                <a:lnTo>
                  <a:pt x="2164" y="2971"/>
                </a:lnTo>
                <a:lnTo>
                  <a:pt x="1981" y="2861"/>
                </a:lnTo>
                <a:lnTo>
                  <a:pt x="1908" y="2825"/>
                </a:lnTo>
                <a:close/>
                <a:moveTo>
                  <a:pt x="1137" y="2311"/>
                </a:moveTo>
                <a:lnTo>
                  <a:pt x="1614" y="2458"/>
                </a:lnTo>
                <a:lnTo>
                  <a:pt x="2054" y="2678"/>
                </a:lnTo>
                <a:lnTo>
                  <a:pt x="2201" y="2751"/>
                </a:lnTo>
                <a:lnTo>
                  <a:pt x="2348" y="2898"/>
                </a:lnTo>
                <a:lnTo>
                  <a:pt x="2458" y="3008"/>
                </a:lnTo>
                <a:lnTo>
                  <a:pt x="2531" y="3191"/>
                </a:lnTo>
                <a:lnTo>
                  <a:pt x="2568" y="3265"/>
                </a:lnTo>
                <a:lnTo>
                  <a:pt x="2568" y="3338"/>
                </a:lnTo>
                <a:lnTo>
                  <a:pt x="2531" y="3485"/>
                </a:lnTo>
                <a:lnTo>
                  <a:pt x="2384" y="3742"/>
                </a:lnTo>
                <a:lnTo>
                  <a:pt x="2274" y="3852"/>
                </a:lnTo>
                <a:lnTo>
                  <a:pt x="2164" y="3962"/>
                </a:lnTo>
                <a:lnTo>
                  <a:pt x="1834" y="3632"/>
                </a:lnTo>
                <a:lnTo>
                  <a:pt x="1541" y="3228"/>
                </a:lnTo>
                <a:lnTo>
                  <a:pt x="1321" y="2788"/>
                </a:lnTo>
                <a:lnTo>
                  <a:pt x="1137" y="2311"/>
                </a:lnTo>
                <a:close/>
                <a:moveTo>
                  <a:pt x="8804" y="514"/>
                </a:moveTo>
                <a:lnTo>
                  <a:pt x="8694" y="2531"/>
                </a:lnTo>
                <a:lnTo>
                  <a:pt x="8657" y="3632"/>
                </a:lnTo>
                <a:lnTo>
                  <a:pt x="8657" y="4549"/>
                </a:lnTo>
                <a:lnTo>
                  <a:pt x="7556" y="3778"/>
                </a:lnTo>
                <a:lnTo>
                  <a:pt x="7043" y="3375"/>
                </a:lnTo>
                <a:lnTo>
                  <a:pt x="6529" y="2971"/>
                </a:lnTo>
                <a:lnTo>
                  <a:pt x="6639" y="2788"/>
                </a:lnTo>
                <a:lnTo>
                  <a:pt x="6713" y="2678"/>
                </a:lnTo>
                <a:lnTo>
                  <a:pt x="7556" y="1798"/>
                </a:lnTo>
                <a:lnTo>
                  <a:pt x="8290" y="991"/>
                </a:lnTo>
                <a:lnTo>
                  <a:pt x="8510" y="734"/>
                </a:lnTo>
                <a:lnTo>
                  <a:pt x="8657" y="624"/>
                </a:lnTo>
                <a:lnTo>
                  <a:pt x="8804" y="514"/>
                </a:lnTo>
                <a:close/>
                <a:moveTo>
                  <a:pt x="660" y="4145"/>
                </a:moveTo>
                <a:lnTo>
                  <a:pt x="880" y="4219"/>
                </a:lnTo>
                <a:lnTo>
                  <a:pt x="1064" y="4255"/>
                </a:lnTo>
                <a:lnTo>
                  <a:pt x="1247" y="4329"/>
                </a:lnTo>
                <a:lnTo>
                  <a:pt x="1357" y="4439"/>
                </a:lnTo>
                <a:lnTo>
                  <a:pt x="1431" y="4585"/>
                </a:lnTo>
                <a:lnTo>
                  <a:pt x="1467" y="4659"/>
                </a:lnTo>
                <a:lnTo>
                  <a:pt x="1467" y="4732"/>
                </a:lnTo>
                <a:lnTo>
                  <a:pt x="1467" y="4805"/>
                </a:lnTo>
                <a:lnTo>
                  <a:pt x="1394" y="4842"/>
                </a:lnTo>
                <a:lnTo>
                  <a:pt x="1284" y="4805"/>
                </a:lnTo>
                <a:lnTo>
                  <a:pt x="1211" y="4769"/>
                </a:lnTo>
                <a:lnTo>
                  <a:pt x="990" y="4585"/>
                </a:lnTo>
                <a:lnTo>
                  <a:pt x="844" y="4402"/>
                </a:lnTo>
                <a:lnTo>
                  <a:pt x="660" y="4145"/>
                </a:lnTo>
                <a:close/>
                <a:moveTo>
                  <a:pt x="3962" y="2935"/>
                </a:moveTo>
                <a:lnTo>
                  <a:pt x="4218" y="3155"/>
                </a:lnTo>
                <a:lnTo>
                  <a:pt x="4035" y="3338"/>
                </a:lnTo>
                <a:lnTo>
                  <a:pt x="2641" y="4659"/>
                </a:lnTo>
                <a:lnTo>
                  <a:pt x="2311" y="5026"/>
                </a:lnTo>
                <a:lnTo>
                  <a:pt x="2054" y="5392"/>
                </a:lnTo>
                <a:lnTo>
                  <a:pt x="1797" y="5172"/>
                </a:lnTo>
                <a:lnTo>
                  <a:pt x="2971" y="4072"/>
                </a:lnTo>
                <a:lnTo>
                  <a:pt x="3485" y="3522"/>
                </a:lnTo>
                <a:lnTo>
                  <a:pt x="3742" y="3265"/>
                </a:lnTo>
                <a:lnTo>
                  <a:pt x="3962" y="2935"/>
                </a:lnTo>
                <a:close/>
                <a:moveTo>
                  <a:pt x="4989" y="5209"/>
                </a:moveTo>
                <a:lnTo>
                  <a:pt x="5356" y="5686"/>
                </a:lnTo>
                <a:lnTo>
                  <a:pt x="5686" y="6199"/>
                </a:lnTo>
                <a:lnTo>
                  <a:pt x="6199" y="7080"/>
                </a:lnTo>
                <a:lnTo>
                  <a:pt x="6199" y="7080"/>
                </a:lnTo>
                <a:lnTo>
                  <a:pt x="5282" y="6640"/>
                </a:lnTo>
                <a:lnTo>
                  <a:pt x="4365" y="6199"/>
                </a:lnTo>
                <a:lnTo>
                  <a:pt x="4512" y="5943"/>
                </a:lnTo>
                <a:lnTo>
                  <a:pt x="4989" y="5209"/>
                </a:lnTo>
                <a:close/>
                <a:moveTo>
                  <a:pt x="4879" y="4695"/>
                </a:moveTo>
                <a:lnTo>
                  <a:pt x="4805" y="4805"/>
                </a:lnTo>
                <a:lnTo>
                  <a:pt x="4218" y="5649"/>
                </a:lnTo>
                <a:lnTo>
                  <a:pt x="3962" y="6053"/>
                </a:lnTo>
                <a:lnTo>
                  <a:pt x="3852" y="6053"/>
                </a:lnTo>
                <a:lnTo>
                  <a:pt x="3778" y="6126"/>
                </a:lnTo>
                <a:lnTo>
                  <a:pt x="3742" y="6199"/>
                </a:lnTo>
                <a:lnTo>
                  <a:pt x="3705" y="6273"/>
                </a:lnTo>
                <a:lnTo>
                  <a:pt x="3742" y="6346"/>
                </a:lnTo>
                <a:lnTo>
                  <a:pt x="3778" y="6493"/>
                </a:lnTo>
                <a:lnTo>
                  <a:pt x="3852" y="6529"/>
                </a:lnTo>
                <a:lnTo>
                  <a:pt x="3925" y="6566"/>
                </a:lnTo>
                <a:lnTo>
                  <a:pt x="3998" y="6566"/>
                </a:lnTo>
                <a:lnTo>
                  <a:pt x="5172" y="7080"/>
                </a:lnTo>
                <a:lnTo>
                  <a:pt x="5722" y="7336"/>
                </a:lnTo>
                <a:lnTo>
                  <a:pt x="6053" y="7447"/>
                </a:lnTo>
                <a:lnTo>
                  <a:pt x="6346" y="7483"/>
                </a:lnTo>
                <a:lnTo>
                  <a:pt x="6419" y="7483"/>
                </a:lnTo>
                <a:lnTo>
                  <a:pt x="6493" y="7447"/>
                </a:lnTo>
                <a:lnTo>
                  <a:pt x="6529" y="7483"/>
                </a:lnTo>
                <a:lnTo>
                  <a:pt x="6603" y="7483"/>
                </a:lnTo>
                <a:lnTo>
                  <a:pt x="6639" y="7447"/>
                </a:lnTo>
                <a:lnTo>
                  <a:pt x="6639" y="7410"/>
                </a:lnTo>
                <a:lnTo>
                  <a:pt x="6566" y="7080"/>
                </a:lnTo>
                <a:lnTo>
                  <a:pt x="6456" y="6750"/>
                </a:lnTo>
                <a:lnTo>
                  <a:pt x="6273" y="6419"/>
                </a:lnTo>
                <a:lnTo>
                  <a:pt x="6089" y="6089"/>
                </a:lnTo>
                <a:lnTo>
                  <a:pt x="5649" y="5429"/>
                </a:lnTo>
                <a:lnTo>
                  <a:pt x="5135" y="4769"/>
                </a:lnTo>
                <a:lnTo>
                  <a:pt x="5062" y="4695"/>
                </a:lnTo>
                <a:close/>
                <a:moveTo>
                  <a:pt x="9757" y="9537"/>
                </a:moveTo>
                <a:lnTo>
                  <a:pt x="9794" y="9647"/>
                </a:lnTo>
                <a:lnTo>
                  <a:pt x="9831" y="9757"/>
                </a:lnTo>
                <a:lnTo>
                  <a:pt x="9867" y="9867"/>
                </a:lnTo>
                <a:lnTo>
                  <a:pt x="9867" y="9978"/>
                </a:lnTo>
                <a:lnTo>
                  <a:pt x="9831" y="10088"/>
                </a:lnTo>
                <a:lnTo>
                  <a:pt x="9794" y="9757"/>
                </a:lnTo>
                <a:lnTo>
                  <a:pt x="9757" y="9537"/>
                </a:lnTo>
                <a:close/>
                <a:moveTo>
                  <a:pt x="8950" y="8877"/>
                </a:moveTo>
                <a:lnTo>
                  <a:pt x="9207" y="9024"/>
                </a:lnTo>
                <a:lnTo>
                  <a:pt x="9207" y="9207"/>
                </a:lnTo>
                <a:lnTo>
                  <a:pt x="9281" y="9391"/>
                </a:lnTo>
                <a:lnTo>
                  <a:pt x="9391" y="9757"/>
                </a:lnTo>
                <a:lnTo>
                  <a:pt x="9574" y="10418"/>
                </a:lnTo>
                <a:lnTo>
                  <a:pt x="9464" y="10491"/>
                </a:lnTo>
                <a:lnTo>
                  <a:pt x="9391" y="10271"/>
                </a:lnTo>
                <a:lnTo>
                  <a:pt x="9281" y="10088"/>
                </a:lnTo>
                <a:lnTo>
                  <a:pt x="8914" y="9281"/>
                </a:lnTo>
                <a:lnTo>
                  <a:pt x="8840" y="9134"/>
                </a:lnTo>
                <a:lnTo>
                  <a:pt x="8767" y="9024"/>
                </a:lnTo>
                <a:lnTo>
                  <a:pt x="8950" y="8877"/>
                </a:lnTo>
                <a:close/>
                <a:moveTo>
                  <a:pt x="8547" y="9244"/>
                </a:moveTo>
                <a:lnTo>
                  <a:pt x="8547" y="9281"/>
                </a:lnTo>
                <a:lnTo>
                  <a:pt x="8657" y="9281"/>
                </a:lnTo>
                <a:lnTo>
                  <a:pt x="8694" y="9244"/>
                </a:lnTo>
                <a:lnTo>
                  <a:pt x="8657" y="9354"/>
                </a:lnTo>
                <a:lnTo>
                  <a:pt x="8657" y="9464"/>
                </a:lnTo>
                <a:lnTo>
                  <a:pt x="8767" y="9721"/>
                </a:lnTo>
                <a:lnTo>
                  <a:pt x="9024" y="10198"/>
                </a:lnTo>
                <a:lnTo>
                  <a:pt x="9170" y="10528"/>
                </a:lnTo>
                <a:lnTo>
                  <a:pt x="8804" y="10234"/>
                </a:lnTo>
                <a:lnTo>
                  <a:pt x="8804" y="10198"/>
                </a:lnTo>
                <a:lnTo>
                  <a:pt x="8767" y="9904"/>
                </a:lnTo>
                <a:lnTo>
                  <a:pt x="8657" y="9611"/>
                </a:lnTo>
                <a:lnTo>
                  <a:pt x="8584" y="9464"/>
                </a:lnTo>
                <a:lnTo>
                  <a:pt x="8474" y="9317"/>
                </a:lnTo>
                <a:lnTo>
                  <a:pt x="8547" y="9244"/>
                </a:lnTo>
                <a:close/>
                <a:moveTo>
                  <a:pt x="9464" y="10601"/>
                </a:moveTo>
                <a:lnTo>
                  <a:pt x="9574" y="10638"/>
                </a:lnTo>
                <a:lnTo>
                  <a:pt x="9464" y="10638"/>
                </a:lnTo>
                <a:lnTo>
                  <a:pt x="9464" y="10601"/>
                </a:lnTo>
                <a:close/>
                <a:moveTo>
                  <a:pt x="8877" y="8510"/>
                </a:moveTo>
                <a:lnTo>
                  <a:pt x="8584" y="8730"/>
                </a:lnTo>
                <a:lnTo>
                  <a:pt x="8327" y="8914"/>
                </a:lnTo>
                <a:lnTo>
                  <a:pt x="8143" y="9171"/>
                </a:lnTo>
                <a:lnTo>
                  <a:pt x="8070" y="9354"/>
                </a:lnTo>
                <a:lnTo>
                  <a:pt x="7997" y="9501"/>
                </a:lnTo>
                <a:lnTo>
                  <a:pt x="7997" y="9647"/>
                </a:lnTo>
                <a:lnTo>
                  <a:pt x="8033" y="9831"/>
                </a:lnTo>
                <a:lnTo>
                  <a:pt x="8070" y="9978"/>
                </a:lnTo>
                <a:lnTo>
                  <a:pt x="8143" y="10088"/>
                </a:lnTo>
                <a:lnTo>
                  <a:pt x="8363" y="10344"/>
                </a:lnTo>
                <a:lnTo>
                  <a:pt x="8584" y="10564"/>
                </a:lnTo>
                <a:lnTo>
                  <a:pt x="8914" y="10785"/>
                </a:lnTo>
                <a:lnTo>
                  <a:pt x="9244" y="10968"/>
                </a:lnTo>
                <a:lnTo>
                  <a:pt x="9391" y="11041"/>
                </a:lnTo>
                <a:lnTo>
                  <a:pt x="9537" y="11078"/>
                </a:lnTo>
                <a:lnTo>
                  <a:pt x="9684" y="11041"/>
                </a:lnTo>
                <a:lnTo>
                  <a:pt x="9867" y="10968"/>
                </a:lnTo>
                <a:lnTo>
                  <a:pt x="10051" y="10821"/>
                </a:lnTo>
                <a:lnTo>
                  <a:pt x="10234" y="10601"/>
                </a:lnTo>
                <a:lnTo>
                  <a:pt x="10271" y="10491"/>
                </a:lnTo>
                <a:lnTo>
                  <a:pt x="10271" y="10381"/>
                </a:lnTo>
                <a:lnTo>
                  <a:pt x="10271" y="10271"/>
                </a:lnTo>
                <a:lnTo>
                  <a:pt x="10198" y="10161"/>
                </a:lnTo>
                <a:lnTo>
                  <a:pt x="10198" y="9904"/>
                </a:lnTo>
                <a:lnTo>
                  <a:pt x="10161" y="9684"/>
                </a:lnTo>
                <a:lnTo>
                  <a:pt x="10088" y="9464"/>
                </a:lnTo>
                <a:lnTo>
                  <a:pt x="9977" y="9244"/>
                </a:lnTo>
                <a:lnTo>
                  <a:pt x="9831" y="9060"/>
                </a:lnTo>
                <a:lnTo>
                  <a:pt x="9647" y="8914"/>
                </a:lnTo>
                <a:lnTo>
                  <a:pt x="9464" y="8767"/>
                </a:lnTo>
                <a:lnTo>
                  <a:pt x="9060" y="8510"/>
                </a:lnTo>
                <a:close/>
                <a:moveTo>
                  <a:pt x="2604" y="8510"/>
                </a:moveTo>
                <a:lnTo>
                  <a:pt x="3815" y="9757"/>
                </a:lnTo>
                <a:lnTo>
                  <a:pt x="4292" y="10271"/>
                </a:lnTo>
                <a:lnTo>
                  <a:pt x="3852" y="10344"/>
                </a:lnTo>
                <a:lnTo>
                  <a:pt x="2678" y="10674"/>
                </a:lnTo>
                <a:lnTo>
                  <a:pt x="1577" y="10968"/>
                </a:lnTo>
                <a:lnTo>
                  <a:pt x="1064" y="11115"/>
                </a:lnTo>
                <a:lnTo>
                  <a:pt x="697" y="11188"/>
                </a:lnTo>
                <a:lnTo>
                  <a:pt x="587" y="11188"/>
                </a:lnTo>
                <a:lnTo>
                  <a:pt x="477" y="11151"/>
                </a:lnTo>
                <a:lnTo>
                  <a:pt x="1577" y="9721"/>
                </a:lnTo>
                <a:lnTo>
                  <a:pt x="1908" y="9317"/>
                </a:lnTo>
                <a:lnTo>
                  <a:pt x="2201" y="8914"/>
                </a:lnTo>
                <a:lnTo>
                  <a:pt x="2421" y="8730"/>
                </a:lnTo>
                <a:lnTo>
                  <a:pt x="2604" y="8510"/>
                </a:lnTo>
                <a:close/>
                <a:moveTo>
                  <a:pt x="8914" y="8180"/>
                </a:moveTo>
                <a:lnTo>
                  <a:pt x="9097" y="8217"/>
                </a:lnTo>
                <a:lnTo>
                  <a:pt x="9244" y="8253"/>
                </a:lnTo>
                <a:lnTo>
                  <a:pt x="9574" y="8400"/>
                </a:lnTo>
                <a:lnTo>
                  <a:pt x="9867" y="8584"/>
                </a:lnTo>
                <a:lnTo>
                  <a:pt x="10124" y="8840"/>
                </a:lnTo>
                <a:lnTo>
                  <a:pt x="10308" y="9171"/>
                </a:lnTo>
                <a:lnTo>
                  <a:pt x="10454" y="9464"/>
                </a:lnTo>
                <a:lnTo>
                  <a:pt x="10564" y="9794"/>
                </a:lnTo>
                <a:lnTo>
                  <a:pt x="10601" y="10161"/>
                </a:lnTo>
                <a:lnTo>
                  <a:pt x="10601" y="10528"/>
                </a:lnTo>
                <a:lnTo>
                  <a:pt x="10491" y="10858"/>
                </a:lnTo>
                <a:lnTo>
                  <a:pt x="10491" y="10895"/>
                </a:lnTo>
                <a:lnTo>
                  <a:pt x="10454" y="10858"/>
                </a:lnTo>
                <a:lnTo>
                  <a:pt x="10344" y="10785"/>
                </a:lnTo>
                <a:lnTo>
                  <a:pt x="10271" y="10785"/>
                </a:lnTo>
                <a:lnTo>
                  <a:pt x="10161" y="10821"/>
                </a:lnTo>
                <a:lnTo>
                  <a:pt x="10124" y="10931"/>
                </a:lnTo>
                <a:lnTo>
                  <a:pt x="10088" y="11078"/>
                </a:lnTo>
                <a:lnTo>
                  <a:pt x="10051" y="11188"/>
                </a:lnTo>
                <a:lnTo>
                  <a:pt x="9867" y="11298"/>
                </a:lnTo>
                <a:lnTo>
                  <a:pt x="9794" y="11371"/>
                </a:lnTo>
                <a:lnTo>
                  <a:pt x="9757" y="11445"/>
                </a:lnTo>
                <a:lnTo>
                  <a:pt x="9611" y="11481"/>
                </a:lnTo>
                <a:lnTo>
                  <a:pt x="9464" y="11481"/>
                </a:lnTo>
                <a:lnTo>
                  <a:pt x="9354" y="11445"/>
                </a:lnTo>
                <a:lnTo>
                  <a:pt x="9207" y="11408"/>
                </a:lnTo>
                <a:lnTo>
                  <a:pt x="8620" y="11078"/>
                </a:lnTo>
                <a:lnTo>
                  <a:pt x="8327" y="10895"/>
                </a:lnTo>
                <a:lnTo>
                  <a:pt x="8070" y="10674"/>
                </a:lnTo>
                <a:lnTo>
                  <a:pt x="7850" y="10418"/>
                </a:lnTo>
                <a:lnTo>
                  <a:pt x="7703" y="10124"/>
                </a:lnTo>
                <a:lnTo>
                  <a:pt x="7593" y="9794"/>
                </a:lnTo>
                <a:lnTo>
                  <a:pt x="7593" y="9501"/>
                </a:lnTo>
                <a:lnTo>
                  <a:pt x="7630" y="9171"/>
                </a:lnTo>
                <a:lnTo>
                  <a:pt x="7777" y="8877"/>
                </a:lnTo>
                <a:lnTo>
                  <a:pt x="7960" y="8620"/>
                </a:lnTo>
                <a:lnTo>
                  <a:pt x="8217" y="8400"/>
                </a:lnTo>
                <a:lnTo>
                  <a:pt x="8400" y="8290"/>
                </a:lnTo>
                <a:lnTo>
                  <a:pt x="8584" y="8217"/>
                </a:lnTo>
                <a:lnTo>
                  <a:pt x="8730" y="8180"/>
                </a:lnTo>
                <a:close/>
                <a:moveTo>
                  <a:pt x="8767" y="7777"/>
                </a:moveTo>
                <a:lnTo>
                  <a:pt x="8547" y="7813"/>
                </a:lnTo>
                <a:lnTo>
                  <a:pt x="8363" y="7850"/>
                </a:lnTo>
                <a:lnTo>
                  <a:pt x="8143" y="7960"/>
                </a:lnTo>
                <a:lnTo>
                  <a:pt x="7960" y="8033"/>
                </a:lnTo>
                <a:lnTo>
                  <a:pt x="7777" y="8180"/>
                </a:lnTo>
                <a:lnTo>
                  <a:pt x="7593" y="8364"/>
                </a:lnTo>
                <a:lnTo>
                  <a:pt x="7446" y="8510"/>
                </a:lnTo>
                <a:lnTo>
                  <a:pt x="7336" y="8657"/>
                </a:lnTo>
                <a:lnTo>
                  <a:pt x="7190" y="9024"/>
                </a:lnTo>
                <a:lnTo>
                  <a:pt x="7116" y="9427"/>
                </a:lnTo>
                <a:lnTo>
                  <a:pt x="7116" y="9831"/>
                </a:lnTo>
                <a:lnTo>
                  <a:pt x="7153" y="10051"/>
                </a:lnTo>
                <a:lnTo>
                  <a:pt x="7226" y="10271"/>
                </a:lnTo>
                <a:lnTo>
                  <a:pt x="7336" y="10454"/>
                </a:lnTo>
                <a:lnTo>
                  <a:pt x="7446" y="10638"/>
                </a:lnTo>
                <a:lnTo>
                  <a:pt x="7740" y="11005"/>
                </a:lnTo>
                <a:lnTo>
                  <a:pt x="8107" y="11298"/>
                </a:lnTo>
                <a:lnTo>
                  <a:pt x="8510" y="11555"/>
                </a:lnTo>
                <a:lnTo>
                  <a:pt x="8914" y="11775"/>
                </a:lnTo>
                <a:lnTo>
                  <a:pt x="9134" y="11885"/>
                </a:lnTo>
                <a:lnTo>
                  <a:pt x="9354" y="11958"/>
                </a:lnTo>
                <a:lnTo>
                  <a:pt x="9574" y="11958"/>
                </a:lnTo>
                <a:lnTo>
                  <a:pt x="9757" y="11922"/>
                </a:lnTo>
                <a:lnTo>
                  <a:pt x="9977" y="11848"/>
                </a:lnTo>
                <a:lnTo>
                  <a:pt x="10198" y="11702"/>
                </a:lnTo>
                <a:lnTo>
                  <a:pt x="10381" y="11555"/>
                </a:lnTo>
                <a:lnTo>
                  <a:pt x="10491" y="11371"/>
                </a:lnTo>
                <a:lnTo>
                  <a:pt x="10674" y="11298"/>
                </a:lnTo>
                <a:lnTo>
                  <a:pt x="10784" y="11151"/>
                </a:lnTo>
                <a:lnTo>
                  <a:pt x="10895" y="10968"/>
                </a:lnTo>
                <a:lnTo>
                  <a:pt x="10968" y="10785"/>
                </a:lnTo>
                <a:lnTo>
                  <a:pt x="11005" y="10601"/>
                </a:lnTo>
                <a:lnTo>
                  <a:pt x="11005" y="10381"/>
                </a:lnTo>
                <a:lnTo>
                  <a:pt x="11005" y="10124"/>
                </a:lnTo>
                <a:lnTo>
                  <a:pt x="10968" y="9684"/>
                </a:lnTo>
                <a:lnTo>
                  <a:pt x="10821" y="9207"/>
                </a:lnTo>
                <a:lnTo>
                  <a:pt x="10638" y="8804"/>
                </a:lnTo>
                <a:lnTo>
                  <a:pt x="10491" y="8620"/>
                </a:lnTo>
                <a:lnTo>
                  <a:pt x="10344" y="8437"/>
                </a:lnTo>
                <a:lnTo>
                  <a:pt x="10198" y="8290"/>
                </a:lnTo>
                <a:lnTo>
                  <a:pt x="10014" y="8143"/>
                </a:lnTo>
                <a:lnTo>
                  <a:pt x="9831" y="8033"/>
                </a:lnTo>
                <a:lnTo>
                  <a:pt x="9611" y="7923"/>
                </a:lnTo>
                <a:lnTo>
                  <a:pt x="9427" y="7850"/>
                </a:lnTo>
                <a:lnTo>
                  <a:pt x="9207" y="7813"/>
                </a:lnTo>
                <a:lnTo>
                  <a:pt x="8987" y="7777"/>
                </a:lnTo>
                <a:close/>
                <a:moveTo>
                  <a:pt x="9024" y="0"/>
                </a:moveTo>
                <a:lnTo>
                  <a:pt x="8767" y="37"/>
                </a:lnTo>
                <a:lnTo>
                  <a:pt x="8547" y="110"/>
                </a:lnTo>
                <a:lnTo>
                  <a:pt x="8363" y="257"/>
                </a:lnTo>
                <a:lnTo>
                  <a:pt x="8180" y="440"/>
                </a:lnTo>
                <a:lnTo>
                  <a:pt x="7593" y="1027"/>
                </a:lnTo>
                <a:lnTo>
                  <a:pt x="7006" y="1651"/>
                </a:lnTo>
                <a:lnTo>
                  <a:pt x="6639" y="2054"/>
                </a:lnTo>
                <a:lnTo>
                  <a:pt x="6383" y="2311"/>
                </a:lnTo>
                <a:lnTo>
                  <a:pt x="6199" y="2605"/>
                </a:lnTo>
                <a:lnTo>
                  <a:pt x="5796" y="2201"/>
                </a:lnTo>
                <a:lnTo>
                  <a:pt x="5722" y="2128"/>
                </a:lnTo>
                <a:lnTo>
                  <a:pt x="5502" y="2128"/>
                </a:lnTo>
                <a:lnTo>
                  <a:pt x="5392" y="2201"/>
                </a:lnTo>
                <a:lnTo>
                  <a:pt x="5356" y="2238"/>
                </a:lnTo>
                <a:lnTo>
                  <a:pt x="4915" y="2531"/>
                </a:lnTo>
                <a:lnTo>
                  <a:pt x="4512" y="2898"/>
                </a:lnTo>
                <a:lnTo>
                  <a:pt x="4292" y="2715"/>
                </a:lnTo>
                <a:lnTo>
                  <a:pt x="4072" y="2495"/>
                </a:lnTo>
                <a:lnTo>
                  <a:pt x="3998" y="2458"/>
                </a:lnTo>
                <a:lnTo>
                  <a:pt x="3888" y="2458"/>
                </a:lnTo>
                <a:lnTo>
                  <a:pt x="3815" y="2495"/>
                </a:lnTo>
                <a:lnTo>
                  <a:pt x="3778" y="2568"/>
                </a:lnTo>
                <a:lnTo>
                  <a:pt x="3778" y="2421"/>
                </a:lnTo>
                <a:lnTo>
                  <a:pt x="3778" y="2311"/>
                </a:lnTo>
                <a:lnTo>
                  <a:pt x="3668" y="2128"/>
                </a:lnTo>
                <a:lnTo>
                  <a:pt x="3521" y="1908"/>
                </a:lnTo>
                <a:lnTo>
                  <a:pt x="3338" y="1761"/>
                </a:lnTo>
                <a:lnTo>
                  <a:pt x="3118" y="1614"/>
                </a:lnTo>
                <a:lnTo>
                  <a:pt x="2861" y="1504"/>
                </a:lnTo>
                <a:lnTo>
                  <a:pt x="2458" y="1321"/>
                </a:lnTo>
                <a:lnTo>
                  <a:pt x="2348" y="1321"/>
                </a:lnTo>
                <a:lnTo>
                  <a:pt x="2238" y="1357"/>
                </a:lnTo>
                <a:lnTo>
                  <a:pt x="2201" y="1431"/>
                </a:lnTo>
                <a:lnTo>
                  <a:pt x="2201" y="1504"/>
                </a:lnTo>
                <a:lnTo>
                  <a:pt x="2531" y="2238"/>
                </a:lnTo>
                <a:lnTo>
                  <a:pt x="2678" y="2531"/>
                </a:lnTo>
                <a:lnTo>
                  <a:pt x="2751" y="2678"/>
                </a:lnTo>
                <a:lnTo>
                  <a:pt x="2861" y="2825"/>
                </a:lnTo>
                <a:lnTo>
                  <a:pt x="3008" y="2898"/>
                </a:lnTo>
                <a:lnTo>
                  <a:pt x="3191" y="2935"/>
                </a:lnTo>
                <a:lnTo>
                  <a:pt x="3338" y="2935"/>
                </a:lnTo>
                <a:lnTo>
                  <a:pt x="3485" y="2861"/>
                </a:lnTo>
                <a:lnTo>
                  <a:pt x="3632" y="2788"/>
                </a:lnTo>
                <a:lnTo>
                  <a:pt x="3301" y="3155"/>
                </a:lnTo>
                <a:lnTo>
                  <a:pt x="2971" y="3485"/>
                </a:lnTo>
                <a:lnTo>
                  <a:pt x="2935" y="3412"/>
                </a:lnTo>
                <a:lnTo>
                  <a:pt x="2935" y="3265"/>
                </a:lnTo>
                <a:lnTo>
                  <a:pt x="2898" y="3081"/>
                </a:lnTo>
                <a:lnTo>
                  <a:pt x="2825" y="2825"/>
                </a:lnTo>
                <a:lnTo>
                  <a:pt x="2678" y="2605"/>
                </a:lnTo>
                <a:lnTo>
                  <a:pt x="2458" y="2384"/>
                </a:lnTo>
                <a:lnTo>
                  <a:pt x="2238" y="2238"/>
                </a:lnTo>
                <a:lnTo>
                  <a:pt x="1981" y="2091"/>
                </a:lnTo>
                <a:lnTo>
                  <a:pt x="1687" y="1981"/>
                </a:lnTo>
                <a:lnTo>
                  <a:pt x="1431" y="1908"/>
                </a:lnTo>
                <a:lnTo>
                  <a:pt x="880" y="1834"/>
                </a:lnTo>
                <a:lnTo>
                  <a:pt x="770" y="1834"/>
                </a:lnTo>
                <a:lnTo>
                  <a:pt x="697" y="1871"/>
                </a:lnTo>
                <a:lnTo>
                  <a:pt x="624" y="1944"/>
                </a:lnTo>
                <a:lnTo>
                  <a:pt x="624" y="2054"/>
                </a:lnTo>
                <a:lnTo>
                  <a:pt x="697" y="2384"/>
                </a:lnTo>
                <a:lnTo>
                  <a:pt x="807" y="2751"/>
                </a:lnTo>
                <a:lnTo>
                  <a:pt x="917" y="3045"/>
                </a:lnTo>
                <a:lnTo>
                  <a:pt x="1101" y="3375"/>
                </a:lnTo>
                <a:lnTo>
                  <a:pt x="1284" y="3668"/>
                </a:lnTo>
                <a:lnTo>
                  <a:pt x="1504" y="3925"/>
                </a:lnTo>
                <a:lnTo>
                  <a:pt x="1724" y="4182"/>
                </a:lnTo>
                <a:lnTo>
                  <a:pt x="1981" y="4439"/>
                </a:lnTo>
                <a:lnTo>
                  <a:pt x="2018" y="4439"/>
                </a:lnTo>
                <a:lnTo>
                  <a:pt x="1761" y="4695"/>
                </a:lnTo>
                <a:lnTo>
                  <a:pt x="1761" y="4549"/>
                </a:lnTo>
                <a:lnTo>
                  <a:pt x="1724" y="4402"/>
                </a:lnTo>
                <a:lnTo>
                  <a:pt x="1614" y="4255"/>
                </a:lnTo>
                <a:lnTo>
                  <a:pt x="1467" y="4108"/>
                </a:lnTo>
                <a:lnTo>
                  <a:pt x="1321" y="3998"/>
                </a:lnTo>
                <a:lnTo>
                  <a:pt x="1101" y="3925"/>
                </a:lnTo>
                <a:lnTo>
                  <a:pt x="697" y="3815"/>
                </a:lnTo>
                <a:lnTo>
                  <a:pt x="330" y="3742"/>
                </a:lnTo>
                <a:lnTo>
                  <a:pt x="220" y="3742"/>
                </a:lnTo>
                <a:lnTo>
                  <a:pt x="147" y="3815"/>
                </a:lnTo>
                <a:lnTo>
                  <a:pt x="110" y="3925"/>
                </a:lnTo>
                <a:lnTo>
                  <a:pt x="147" y="3998"/>
                </a:lnTo>
                <a:lnTo>
                  <a:pt x="367" y="4329"/>
                </a:lnTo>
                <a:lnTo>
                  <a:pt x="624" y="4732"/>
                </a:lnTo>
                <a:lnTo>
                  <a:pt x="807" y="4915"/>
                </a:lnTo>
                <a:lnTo>
                  <a:pt x="954" y="5062"/>
                </a:lnTo>
                <a:lnTo>
                  <a:pt x="1137" y="5172"/>
                </a:lnTo>
                <a:lnTo>
                  <a:pt x="1321" y="5246"/>
                </a:lnTo>
                <a:lnTo>
                  <a:pt x="1321" y="5282"/>
                </a:lnTo>
                <a:lnTo>
                  <a:pt x="1394" y="5356"/>
                </a:lnTo>
                <a:lnTo>
                  <a:pt x="1834" y="5759"/>
                </a:lnTo>
                <a:lnTo>
                  <a:pt x="1651" y="6126"/>
                </a:lnTo>
                <a:lnTo>
                  <a:pt x="1504" y="6493"/>
                </a:lnTo>
                <a:lnTo>
                  <a:pt x="1394" y="6896"/>
                </a:lnTo>
                <a:lnTo>
                  <a:pt x="1321" y="6933"/>
                </a:lnTo>
                <a:lnTo>
                  <a:pt x="1321" y="7043"/>
                </a:lnTo>
                <a:lnTo>
                  <a:pt x="1321" y="7153"/>
                </a:lnTo>
                <a:lnTo>
                  <a:pt x="1357" y="7263"/>
                </a:lnTo>
                <a:lnTo>
                  <a:pt x="1431" y="7373"/>
                </a:lnTo>
                <a:lnTo>
                  <a:pt x="1467" y="7410"/>
                </a:lnTo>
                <a:lnTo>
                  <a:pt x="1541" y="7447"/>
                </a:lnTo>
                <a:lnTo>
                  <a:pt x="1651" y="7593"/>
                </a:lnTo>
                <a:lnTo>
                  <a:pt x="2311" y="8217"/>
                </a:lnTo>
                <a:lnTo>
                  <a:pt x="2164" y="8327"/>
                </a:lnTo>
                <a:lnTo>
                  <a:pt x="2018" y="8437"/>
                </a:lnTo>
                <a:lnTo>
                  <a:pt x="1761" y="8694"/>
                </a:lnTo>
                <a:lnTo>
                  <a:pt x="1394" y="9207"/>
                </a:lnTo>
                <a:lnTo>
                  <a:pt x="990" y="9721"/>
                </a:lnTo>
                <a:lnTo>
                  <a:pt x="220" y="10748"/>
                </a:lnTo>
                <a:lnTo>
                  <a:pt x="73" y="10968"/>
                </a:lnTo>
                <a:lnTo>
                  <a:pt x="0" y="11151"/>
                </a:lnTo>
                <a:lnTo>
                  <a:pt x="0" y="11225"/>
                </a:lnTo>
                <a:lnTo>
                  <a:pt x="37" y="11335"/>
                </a:lnTo>
                <a:lnTo>
                  <a:pt x="183" y="11518"/>
                </a:lnTo>
                <a:lnTo>
                  <a:pt x="257" y="11592"/>
                </a:lnTo>
                <a:lnTo>
                  <a:pt x="367" y="11628"/>
                </a:lnTo>
                <a:lnTo>
                  <a:pt x="550" y="11665"/>
                </a:lnTo>
                <a:lnTo>
                  <a:pt x="770" y="11628"/>
                </a:lnTo>
                <a:lnTo>
                  <a:pt x="990" y="11592"/>
                </a:lnTo>
                <a:lnTo>
                  <a:pt x="2348" y="11188"/>
                </a:lnTo>
                <a:lnTo>
                  <a:pt x="3595" y="10821"/>
                </a:lnTo>
                <a:lnTo>
                  <a:pt x="4072" y="10711"/>
                </a:lnTo>
                <a:lnTo>
                  <a:pt x="4292" y="10638"/>
                </a:lnTo>
                <a:lnTo>
                  <a:pt x="4512" y="10491"/>
                </a:lnTo>
                <a:lnTo>
                  <a:pt x="5025" y="11005"/>
                </a:lnTo>
                <a:lnTo>
                  <a:pt x="5539" y="11518"/>
                </a:lnTo>
                <a:lnTo>
                  <a:pt x="6089" y="11995"/>
                </a:lnTo>
                <a:lnTo>
                  <a:pt x="6676" y="12398"/>
                </a:lnTo>
                <a:lnTo>
                  <a:pt x="7006" y="12619"/>
                </a:lnTo>
                <a:lnTo>
                  <a:pt x="7373" y="12802"/>
                </a:lnTo>
                <a:lnTo>
                  <a:pt x="7740" y="12985"/>
                </a:lnTo>
                <a:lnTo>
                  <a:pt x="8070" y="13132"/>
                </a:lnTo>
                <a:lnTo>
                  <a:pt x="8474" y="13242"/>
                </a:lnTo>
                <a:lnTo>
                  <a:pt x="8840" y="13352"/>
                </a:lnTo>
                <a:lnTo>
                  <a:pt x="9207" y="13426"/>
                </a:lnTo>
                <a:lnTo>
                  <a:pt x="9611" y="13499"/>
                </a:lnTo>
                <a:lnTo>
                  <a:pt x="9977" y="13536"/>
                </a:lnTo>
                <a:lnTo>
                  <a:pt x="10381" y="13572"/>
                </a:lnTo>
                <a:lnTo>
                  <a:pt x="11115" y="13536"/>
                </a:lnTo>
                <a:lnTo>
                  <a:pt x="11812" y="13426"/>
                </a:lnTo>
                <a:lnTo>
                  <a:pt x="12215" y="13316"/>
                </a:lnTo>
                <a:lnTo>
                  <a:pt x="12362" y="13279"/>
                </a:lnTo>
                <a:lnTo>
                  <a:pt x="12435" y="13279"/>
                </a:lnTo>
                <a:lnTo>
                  <a:pt x="12435" y="13316"/>
                </a:lnTo>
                <a:lnTo>
                  <a:pt x="12509" y="13352"/>
                </a:lnTo>
                <a:lnTo>
                  <a:pt x="12545" y="13352"/>
                </a:lnTo>
                <a:lnTo>
                  <a:pt x="12582" y="13316"/>
                </a:lnTo>
                <a:lnTo>
                  <a:pt x="12619" y="13279"/>
                </a:lnTo>
                <a:lnTo>
                  <a:pt x="12655" y="13169"/>
                </a:lnTo>
                <a:lnTo>
                  <a:pt x="12655" y="13022"/>
                </a:lnTo>
                <a:lnTo>
                  <a:pt x="12545" y="12949"/>
                </a:lnTo>
                <a:lnTo>
                  <a:pt x="12435" y="12912"/>
                </a:lnTo>
                <a:lnTo>
                  <a:pt x="12178" y="12912"/>
                </a:lnTo>
                <a:lnTo>
                  <a:pt x="11702" y="13022"/>
                </a:lnTo>
                <a:lnTo>
                  <a:pt x="11188" y="13095"/>
                </a:lnTo>
                <a:lnTo>
                  <a:pt x="10748" y="13132"/>
                </a:lnTo>
                <a:lnTo>
                  <a:pt x="10308" y="13095"/>
                </a:lnTo>
                <a:lnTo>
                  <a:pt x="9867" y="13095"/>
                </a:lnTo>
                <a:lnTo>
                  <a:pt x="9464" y="13022"/>
                </a:lnTo>
                <a:lnTo>
                  <a:pt x="9024" y="12949"/>
                </a:lnTo>
                <a:lnTo>
                  <a:pt x="8584" y="12802"/>
                </a:lnTo>
                <a:lnTo>
                  <a:pt x="8180" y="12655"/>
                </a:lnTo>
                <a:lnTo>
                  <a:pt x="7777" y="12509"/>
                </a:lnTo>
                <a:lnTo>
                  <a:pt x="7300" y="12252"/>
                </a:lnTo>
                <a:lnTo>
                  <a:pt x="6860" y="11958"/>
                </a:lnTo>
                <a:lnTo>
                  <a:pt x="6419" y="11628"/>
                </a:lnTo>
                <a:lnTo>
                  <a:pt x="6016" y="11298"/>
                </a:lnTo>
                <a:lnTo>
                  <a:pt x="5246" y="10564"/>
                </a:lnTo>
                <a:lnTo>
                  <a:pt x="4512" y="9794"/>
                </a:lnTo>
                <a:lnTo>
                  <a:pt x="3008" y="8290"/>
                </a:lnTo>
                <a:lnTo>
                  <a:pt x="2274" y="7520"/>
                </a:lnTo>
                <a:lnTo>
                  <a:pt x="2091" y="7300"/>
                </a:lnTo>
                <a:lnTo>
                  <a:pt x="1871" y="7080"/>
                </a:lnTo>
                <a:lnTo>
                  <a:pt x="1944" y="6713"/>
                </a:lnTo>
                <a:lnTo>
                  <a:pt x="2054" y="6383"/>
                </a:lnTo>
                <a:lnTo>
                  <a:pt x="2238" y="6053"/>
                </a:lnTo>
                <a:lnTo>
                  <a:pt x="2421" y="5722"/>
                </a:lnTo>
                <a:lnTo>
                  <a:pt x="2641" y="5429"/>
                </a:lnTo>
                <a:lnTo>
                  <a:pt x="2898" y="5172"/>
                </a:lnTo>
                <a:lnTo>
                  <a:pt x="3411" y="4622"/>
                </a:lnTo>
                <a:lnTo>
                  <a:pt x="4475" y="3558"/>
                </a:lnTo>
                <a:lnTo>
                  <a:pt x="5025" y="3045"/>
                </a:lnTo>
                <a:lnTo>
                  <a:pt x="5246" y="2825"/>
                </a:lnTo>
                <a:lnTo>
                  <a:pt x="5392" y="2678"/>
                </a:lnTo>
                <a:lnTo>
                  <a:pt x="5502" y="2605"/>
                </a:lnTo>
                <a:lnTo>
                  <a:pt x="5612" y="2715"/>
                </a:lnTo>
                <a:lnTo>
                  <a:pt x="5392" y="2825"/>
                </a:lnTo>
                <a:lnTo>
                  <a:pt x="5246" y="2971"/>
                </a:lnTo>
                <a:lnTo>
                  <a:pt x="4952" y="3301"/>
                </a:lnTo>
                <a:lnTo>
                  <a:pt x="4805" y="3485"/>
                </a:lnTo>
                <a:lnTo>
                  <a:pt x="4695" y="3668"/>
                </a:lnTo>
                <a:lnTo>
                  <a:pt x="4585" y="3888"/>
                </a:lnTo>
                <a:lnTo>
                  <a:pt x="4585" y="3962"/>
                </a:lnTo>
                <a:lnTo>
                  <a:pt x="4622" y="4072"/>
                </a:lnTo>
                <a:lnTo>
                  <a:pt x="4659" y="4145"/>
                </a:lnTo>
                <a:lnTo>
                  <a:pt x="4732" y="4145"/>
                </a:lnTo>
                <a:lnTo>
                  <a:pt x="4915" y="4035"/>
                </a:lnTo>
                <a:lnTo>
                  <a:pt x="5025" y="3888"/>
                </a:lnTo>
                <a:lnTo>
                  <a:pt x="5209" y="3558"/>
                </a:lnTo>
                <a:lnTo>
                  <a:pt x="5502" y="3228"/>
                </a:lnTo>
                <a:lnTo>
                  <a:pt x="5759" y="2898"/>
                </a:lnTo>
                <a:lnTo>
                  <a:pt x="6016" y="3118"/>
                </a:lnTo>
                <a:lnTo>
                  <a:pt x="5832" y="3301"/>
                </a:lnTo>
                <a:lnTo>
                  <a:pt x="5612" y="3522"/>
                </a:lnTo>
                <a:lnTo>
                  <a:pt x="5466" y="3742"/>
                </a:lnTo>
                <a:lnTo>
                  <a:pt x="5356" y="3962"/>
                </a:lnTo>
                <a:lnTo>
                  <a:pt x="5319" y="4072"/>
                </a:lnTo>
                <a:lnTo>
                  <a:pt x="5392" y="4182"/>
                </a:lnTo>
                <a:lnTo>
                  <a:pt x="5502" y="4219"/>
                </a:lnTo>
                <a:lnTo>
                  <a:pt x="5539" y="4219"/>
                </a:lnTo>
                <a:lnTo>
                  <a:pt x="5612" y="4182"/>
                </a:lnTo>
                <a:lnTo>
                  <a:pt x="5796" y="3998"/>
                </a:lnTo>
                <a:lnTo>
                  <a:pt x="5942" y="3778"/>
                </a:lnTo>
                <a:lnTo>
                  <a:pt x="6089" y="3558"/>
                </a:lnTo>
                <a:lnTo>
                  <a:pt x="6199" y="3301"/>
                </a:lnTo>
                <a:lnTo>
                  <a:pt x="6309" y="3375"/>
                </a:lnTo>
                <a:lnTo>
                  <a:pt x="6456" y="3485"/>
                </a:lnTo>
                <a:lnTo>
                  <a:pt x="6346" y="3595"/>
                </a:lnTo>
                <a:lnTo>
                  <a:pt x="6236" y="3705"/>
                </a:lnTo>
                <a:lnTo>
                  <a:pt x="6089" y="3962"/>
                </a:lnTo>
                <a:lnTo>
                  <a:pt x="5869" y="4255"/>
                </a:lnTo>
                <a:lnTo>
                  <a:pt x="5796" y="4402"/>
                </a:lnTo>
                <a:lnTo>
                  <a:pt x="5722" y="4585"/>
                </a:lnTo>
                <a:lnTo>
                  <a:pt x="5722" y="4622"/>
                </a:lnTo>
                <a:lnTo>
                  <a:pt x="5722" y="4695"/>
                </a:lnTo>
                <a:lnTo>
                  <a:pt x="5796" y="4732"/>
                </a:lnTo>
                <a:lnTo>
                  <a:pt x="5906" y="4769"/>
                </a:lnTo>
                <a:lnTo>
                  <a:pt x="6016" y="4695"/>
                </a:lnTo>
                <a:lnTo>
                  <a:pt x="6126" y="4585"/>
                </a:lnTo>
                <a:lnTo>
                  <a:pt x="6199" y="4439"/>
                </a:lnTo>
                <a:lnTo>
                  <a:pt x="6383" y="4145"/>
                </a:lnTo>
                <a:lnTo>
                  <a:pt x="6456" y="3962"/>
                </a:lnTo>
                <a:lnTo>
                  <a:pt x="6603" y="3632"/>
                </a:lnTo>
                <a:lnTo>
                  <a:pt x="7300" y="4145"/>
                </a:lnTo>
                <a:lnTo>
                  <a:pt x="7116" y="4292"/>
                </a:lnTo>
                <a:lnTo>
                  <a:pt x="6933" y="4439"/>
                </a:lnTo>
                <a:lnTo>
                  <a:pt x="6713" y="4695"/>
                </a:lnTo>
                <a:lnTo>
                  <a:pt x="6529" y="5026"/>
                </a:lnTo>
                <a:lnTo>
                  <a:pt x="6529" y="5099"/>
                </a:lnTo>
                <a:lnTo>
                  <a:pt x="6529" y="5172"/>
                </a:lnTo>
                <a:lnTo>
                  <a:pt x="6566" y="5209"/>
                </a:lnTo>
                <a:lnTo>
                  <a:pt x="6639" y="5246"/>
                </a:lnTo>
                <a:lnTo>
                  <a:pt x="6676" y="5282"/>
                </a:lnTo>
                <a:lnTo>
                  <a:pt x="6749" y="5282"/>
                </a:lnTo>
                <a:lnTo>
                  <a:pt x="6823" y="5246"/>
                </a:lnTo>
                <a:lnTo>
                  <a:pt x="6860" y="5172"/>
                </a:lnTo>
                <a:lnTo>
                  <a:pt x="7153" y="4695"/>
                </a:lnTo>
                <a:lnTo>
                  <a:pt x="7410" y="4255"/>
                </a:lnTo>
                <a:lnTo>
                  <a:pt x="7740" y="4475"/>
                </a:lnTo>
                <a:lnTo>
                  <a:pt x="7483" y="4732"/>
                </a:lnTo>
                <a:lnTo>
                  <a:pt x="7116" y="5136"/>
                </a:lnTo>
                <a:lnTo>
                  <a:pt x="7080" y="5209"/>
                </a:lnTo>
                <a:lnTo>
                  <a:pt x="7043" y="5246"/>
                </a:lnTo>
                <a:lnTo>
                  <a:pt x="7080" y="5319"/>
                </a:lnTo>
                <a:lnTo>
                  <a:pt x="7116" y="5356"/>
                </a:lnTo>
                <a:lnTo>
                  <a:pt x="7190" y="5392"/>
                </a:lnTo>
                <a:lnTo>
                  <a:pt x="7263" y="5429"/>
                </a:lnTo>
                <a:lnTo>
                  <a:pt x="7336" y="5429"/>
                </a:lnTo>
                <a:lnTo>
                  <a:pt x="7373" y="5356"/>
                </a:lnTo>
                <a:lnTo>
                  <a:pt x="7556" y="5172"/>
                </a:lnTo>
                <a:lnTo>
                  <a:pt x="7740" y="4989"/>
                </a:lnTo>
                <a:lnTo>
                  <a:pt x="7813" y="4805"/>
                </a:lnTo>
                <a:lnTo>
                  <a:pt x="7850" y="4695"/>
                </a:lnTo>
                <a:lnTo>
                  <a:pt x="7887" y="4585"/>
                </a:lnTo>
                <a:lnTo>
                  <a:pt x="8474" y="4989"/>
                </a:lnTo>
                <a:lnTo>
                  <a:pt x="8107" y="5319"/>
                </a:lnTo>
                <a:lnTo>
                  <a:pt x="7813" y="5722"/>
                </a:lnTo>
                <a:lnTo>
                  <a:pt x="7777" y="5796"/>
                </a:lnTo>
                <a:lnTo>
                  <a:pt x="7777" y="5833"/>
                </a:lnTo>
                <a:lnTo>
                  <a:pt x="7813" y="5943"/>
                </a:lnTo>
                <a:lnTo>
                  <a:pt x="7887" y="5979"/>
                </a:lnTo>
                <a:lnTo>
                  <a:pt x="7997" y="5979"/>
                </a:lnTo>
                <a:lnTo>
                  <a:pt x="8033" y="5943"/>
                </a:lnTo>
                <a:lnTo>
                  <a:pt x="8327" y="5502"/>
                </a:lnTo>
                <a:lnTo>
                  <a:pt x="8584" y="5062"/>
                </a:lnTo>
                <a:lnTo>
                  <a:pt x="9024" y="5356"/>
                </a:lnTo>
                <a:lnTo>
                  <a:pt x="8767" y="5612"/>
                </a:lnTo>
                <a:lnTo>
                  <a:pt x="8584" y="5796"/>
                </a:lnTo>
                <a:lnTo>
                  <a:pt x="8510" y="5906"/>
                </a:lnTo>
                <a:lnTo>
                  <a:pt x="8474" y="6053"/>
                </a:lnTo>
                <a:lnTo>
                  <a:pt x="8253" y="6383"/>
                </a:lnTo>
                <a:lnTo>
                  <a:pt x="8217" y="6456"/>
                </a:lnTo>
                <a:lnTo>
                  <a:pt x="8253" y="6566"/>
                </a:lnTo>
                <a:lnTo>
                  <a:pt x="8290" y="6603"/>
                </a:lnTo>
                <a:lnTo>
                  <a:pt x="8363" y="6640"/>
                </a:lnTo>
                <a:lnTo>
                  <a:pt x="8474" y="6640"/>
                </a:lnTo>
                <a:lnTo>
                  <a:pt x="8547" y="6566"/>
                </a:lnTo>
                <a:lnTo>
                  <a:pt x="8804" y="6199"/>
                </a:lnTo>
                <a:lnTo>
                  <a:pt x="8877" y="6126"/>
                </a:lnTo>
                <a:lnTo>
                  <a:pt x="8950" y="6016"/>
                </a:lnTo>
                <a:lnTo>
                  <a:pt x="9097" y="5796"/>
                </a:lnTo>
                <a:lnTo>
                  <a:pt x="9244" y="5539"/>
                </a:lnTo>
                <a:lnTo>
                  <a:pt x="9537" y="5722"/>
                </a:lnTo>
                <a:lnTo>
                  <a:pt x="9354" y="5906"/>
                </a:lnTo>
                <a:lnTo>
                  <a:pt x="9207" y="6126"/>
                </a:lnTo>
                <a:lnTo>
                  <a:pt x="8950" y="6419"/>
                </a:lnTo>
                <a:lnTo>
                  <a:pt x="8877" y="6566"/>
                </a:lnTo>
                <a:lnTo>
                  <a:pt x="8840" y="6750"/>
                </a:lnTo>
                <a:lnTo>
                  <a:pt x="8914" y="6823"/>
                </a:lnTo>
                <a:lnTo>
                  <a:pt x="8950" y="6860"/>
                </a:lnTo>
                <a:lnTo>
                  <a:pt x="8987" y="6860"/>
                </a:lnTo>
                <a:lnTo>
                  <a:pt x="9134" y="6786"/>
                </a:lnTo>
                <a:lnTo>
                  <a:pt x="9244" y="6640"/>
                </a:lnTo>
                <a:lnTo>
                  <a:pt x="9391" y="6383"/>
                </a:lnTo>
                <a:lnTo>
                  <a:pt x="9537" y="6126"/>
                </a:lnTo>
                <a:lnTo>
                  <a:pt x="9721" y="5869"/>
                </a:lnTo>
                <a:lnTo>
                  <a:pt x="10198" y="6236"/>
                </a:lnTo>
                <a:lnTo>
                  <a:pt x="10051" y="6419"/>
                </a:lnTo>
                <a:lnTo>
                  <a:pt x="9867" y="6640"/>
                </a:lnTo>
                <a:lnTo>
                  <a:pt x="9684" y="6860"/>
                </a:lnTo>
                <a:lnTo>
                  <a:pt x="9611" y="7006"/>
                </a:lnTo>
                <a:lnTo>
                  <a:pt x="9574" y="7116"/>
                </a:lnTo>
                <a:lnTo>
                  <a:pt x="9574" y="7190"/>
                </a:lnTo>
                <a:lnTo>
                  <a:pt x="9611" y="7263"/>
                </a:lnTo>
                <a:lnTo>
                  <a:pt x="9757" y="7263"/>
                </a:lnTo>
                <a:lnTo>
                  <a:pt x="9867" y="7190"/>
                </a:lnTo>
                <a:lnTo>
                  <a:pt x="9941" y="7080"/>
                </a:lnTo>
                <a:lnTo>
                  <a:pt x="10124" y="6823"/>
                </a:lnTo>
                <a:lnTo>
                  <a:pt x="10271" y="6603"/>
                </a:lnTo>
                <a:lnTo>
                  <a:pt x="10381" y="6383"/>
                </a:lnTo>
                <a:lnTo>
                  <a:pt x="10895" y="6823"/>
                </a:lnTo>
                <a:lnTo>
                  <a:pt x="10931" y="6860"/>
                </a:lnTo>
                <a:lnTo>
                  <a:pt x="10638" y="7226"/>
                </a:lnTo>
                <a:lnTo>
                  <a:pt x="10381" y="7593"/>
                </a:lnTo>
                <a:lnTo>
                  <a:pt x="10271" y="7703"/>
                </a:lnTo>
                <a:lnTo>
                  <a:pt x="10271" y="7777"/>
                </a:lnTo>
                <a:lnTo>
                  <a:pt x="10271" y="7813"/>
                </a:lnTo>
                <a:lnTo>
                  <a:pt x="10344" y="7923"/>
                </a:lnTo>
                <a:lnTo>
                  <a:pt x="10418" y="7960"/>
                </a:lnTo>
                <a:lnTo>
                  <a:pt x="10491" y="7923"/>
                </a:lnTo>
                <a:lnTo>
                  <a:pt x="10528" y="7887"/>
                </a:lnTo>
                <a:lnTo>
                  <a:pt x="10821" y="7483"/>
                </a:lnTo>
                <a:lnTo>
                  <a:pt x="11115" y="7043"/>
                </a:lnTo>
                <a:lnTo>
                  <a:pt x="11445" y="7447"/>
                </a:lnTo>
                <a:lnTo>
                  <a:pt x="11298" y="7703"/>
                </a:lnTo>
                <a:lnTo>
                  <a:pt x="11151" y="7960"/>
                </a:lnTo>
                <a:lnTo>
                  <a:pt x="10968" y="8253"/>
                </a:lnTo>
                <a:lnTo>
                  <a:pt x="10931" y="8437"/>
                </a:lnTo>
                <a:lnTo>
                  <a:pt x="10931" y="8510"/>
                </a:lnTo>
                <a:lnTo>
                  <a:pt x="10931" y="8584"/>
                </a:lnTo>
                <a:lnTo>
                  <a:pt x="10968" y="8657"/>
                </a:lnTo>
                <a:lnTo>
                  <a:pt x="11041" y="8657"/>
                </a:lnTo>
                <a:lnTo>
                  <a:pt x="11188" y="8584"/>
                </a:lnTo>
                <a:lnTo>
                  <a:pt x="11261" y="8474"/>
                </a:lnTo>
                <a:lnTo>
                  <a:pt x="11408" y="8180"/>
                </a:lnTo>
                <a:lnTo>
                  <a:pt x="11628" y="7703"/>
                </a:lnTo>
                <a:lnTo>
                  <a:pt x="11812" y="7997"/>
                </a:lnTo>
                <a:lnTo>
                  <a:pt x="11995" y="8290"/>
                </a:lnTo>
                <a:lnTo>
                  <a:pt x="11812" y="8694"/>
                </a:lnTo>
                <a:lnTo>
                  <a:pt x="11628" y="9097"/>
                </a:lnTo>
                <a:lnTo>
                  <a:pt x="11518" y="9097"/>
                </a:lnTo>
                <a:lnTo>
                  <a:pt x="11408" y="9317"/>
                </a:lnTo>
                <a:lnTo>
                  <a:pt x="11335" y="9501"/>
                </a:lnTo>
                <a:lnTo>
                  <a:pt x="11335" y="9574"/>
                </a:lnTo>
                <a:lnTo>
                  <a:pt x="11335" y="9647"/>
                </a:lnTo>
                <a:lnTo>
                  <a:pt x="11408" y="9721"/>
                </a:lnTo>
                <a:lnTo>
                  <a:pt x="11591" y="9721"/>
                </a:lnTo>
                <a:lnTo>
                  <a:pt x="11628" y="9684"/>
                </a:lnTo>
                <a:lnTo>
                  <a:pt x="11812" y="9427"/>
                </a:lnTo>
                <a:lnTo>
                  <a:pt x="11958" y="9171"/>
                </a:lnTo>
                <a:lnTo>
                  <a:pt x="12105" y="8914"/>
                </a:lnTo>
                <a:lnTo>
                  <a:pt x="12178" y="8657"/>
                </a:lnTo>
                <a:lnTo>
                  <a:pt x="12325" y="9024"/>
                </a:lnTo>
                <a:lnTo>
                  <a:pt x="12472" y="9427"/>
                </a:lnTo>
                <a:lnTo>
                  <a:pt x="12068" y="10088"/>
                </a:lnTo>
                <a:lnTo>
                  <a:pt x="11995" y="10088"/>
                </a:lnTo>
                <a:lnTo>
                  <a:pt x="11922" y="10271"/>
                </a:lnTo>
                <a:lnTo>
                  <a:pt x="11848" y="10418"/>
                </a:lnTo>
                <a:lnTo>
                  <a:pt x="11848" y="10491"/>
                </a:lnTo>
                <a:lnTo>
                  <a:pt x="11848" y="10528"/>
                </a:lnTo>
                <a:lnTo>
                  <a:pt x="11922" y="10601"/>
                </a:lnTo>
                <a:lnTo>
                  <a:pt x="12068" y="10601"/>
                </a:lnTo>
                <a:lnTo>
                  <a:pt x="12142" y="10564"/>
                </a:lnTo>
                <a:lnTo>
                  <a:pt x="12362" y="10198"/>
                </a:lnTo>
                <a:lnTo>
                  <a:pt x="12582" y="9831"/>
                </a:lnTo>
                <a:lnTo>
                  <a:pt x="12692" y="10454"/>
                </a:lnTo>
                <a:lnTo>
                  <a:pt x="12509" y="10638"/>
                </a:lnTo>
                <a:lnTo>
                  <a:pt x="12362" y="10858"/>
                </a:lnTo>
                <a:lnTo>
                  <a:pt x="12215" y="11078"/>
                </a:lnTo>
                <a:lnTo>
                  <a:pt x="12178" y="11225"/>
                </a:lnTo>
                <a:lnTo>
                  <a:pt x="12178" y="11371"/>
                </a:lnTo>
                <a:lnTo>
                  <a:pt x="12215" y="11408"/>
                </a:lnTo>
                <a:lnTo>
                  <a:pt x="12252" y="11408"/>
                </a:lnTo>
                <a:lnTo>
                  <a:pt x="12362" y="11371"/>
                </a:lnTo>
                <a:lnTo>
                  <a:pt x="12472" y="11298"/>
                </a:lnTo>
                <a:lnTo>
                  <a:pt x="12582" y="11078"/>
                </a:lnTo>
                <a:lnTo>
                  <a:pt x="12692" y="10858"/>
                </a:lnTo>
                <a:lnTo>
                  <a:pt x="12729" y="11188"/>
                </a:lnTo>
                <a:lnTo>
                  <a:pt x="12655" y="11775"/>
                </a:lnTo>
                <a:lnTo>
                  <a:pt x="12509" y="11922"/>
                </a:lnTo>
                <a:lnTo>
                  <a:pt x="12362" y="12068"/>
                </a:lnTo>
                <a:lnTo>
                  <a:pt x="12325" y="12215"/>
                </a:lnTo>
                <a:lnTo>
                  <a:pt x="12325" y="12288"/>
                </a:lnTo>
                <a:lnTo>
                  <a:pt x="12362" y="12362"/>
                </a:lnTo>
                <a:lnTo>
                  <a:pt x="12435" y="12398"/>
                </a:lnTo>
                <a:lnTo>
                  <a:pt x="12472" y="12398"/>
                </a:lnTo>
                <a:lnTo>
                  <a:pt x="12619" y="12288"/>
                </a:lnTo>
                <a:lnTo>
                  <a:pt x="12655" y="12655"/>
                </a:lnTo>
                <a:lnTo>
                  <a:pt x="12692" y="12692"/>
                </a:lnTo>
                <a:lnTo>
                  <a:pt x="12729" y="12655"/>
                </a:lnTo>
                <a:lnTo>
                  <a:pt x="12802" y="12545"/>
                </a:lnTo>
                <a:lnTo>
                  <a:pt x="12912" y="12398"/>
                </a:lnTo>
                <a:lnTo>
                  <a:pt x="13022" y="12068"/>
                </a:lnTo>
                <a:lnTo>
                  <a:pt x="13095" y="11738"/>
                </a:lnTo>
                <a:lnTo>
                  <a:pt x="13132" y="11408"/>
                </a:lnTo>
                <a:lnTo>
                  <a:pt x="13132" y="11005"/>
                </a:lnTo>
                <a:lnTo>
                  <a:pt x="13132" y="10638"/>
                </a:lnTo>
                <a:lnTo>
                  <a:pt x="13095" y="10234"/>
                </a:lnTo>
                <a:lnTo>
                  <a:pt x="13022" y="9867"/>
                </a:lnTo>
                <a:lnTo>
                  <a:pt x="12949" y="9464"/>
                </a:lnTo>
                <a:lnTo>
                  <a:pt x="12839" y="9060"/>
                </a:lnTo>
                <a:lnTo>
                  <a:pt x="12692" y="8694"/>
                </a:lnTo>
                <a:lnTo>
                  <a:pt x="12545" y="8327"/>
                </a:lnTo>
                <a:lnTo>
                  <a:pt x="12325" y="7960"/>
                </a:lnTo>
                <a:lnTo>
                  <a:pt x="12142" y="7630"/>
                </a:lnTo>
                <a:lnTo>
                  <a:pt x="11885" y="7300"/>
                </a:lnTo>
                <a:lnTo>
                  <a:pt x="11628" y="6970"/>
                </a:lnTo>
                <a:lnTo>
                  <a:pt x="11335" y="6640"/>
                </a:lnTo>
                <a:lnTo>
                  <a:pt x="11041" y="6346"/>
                </a:lnTo>
                <a:lnTo>
                  <a:pt x="10344" y="5759"/>
                </a:lnTo>
                <a:lnTo>
                  <a:pt x="9647" y="5246"/>
                </a:lnTo>
                <a:lnTo>
                  <a:pt x="8914" y="4732"/>
                </a:lnTo>
                <a:lnTo>
                  <a:pt x="8987" y="4439"/>
                </a:lnTo>
                <a:lnTo>
                  <a:pt x="9024" y="4182"/>
                </a:lnTo>
                <a:lnTo>
                  <a:pt x="9060" y="3558"/>
                </a:lnTo>
                <a:lnTo>
                  <a:pt x="9097" y="2898"/>
                </a:lnTo>
                <a:lnTo>
                  <a:pt x="9281" y="220"/>
                </a:lnTo>
                <a:lnTo>
                  <a:pt x="9244" y="110"/>
                </a:lnTo>
                <a:lnTo>
                  <a:pt x="9207" y="37"/>
                </a:lnTo>
                <a:lnTo>
                  <a:pt x="909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797" name="Google Shape;797;p16"/>
          <p:cNvSpPr/>
          <p:nvPr/>
        </p:nvSpPr>
        <p:spPr>
          <a:xfrm>
            <a:off x="8699356" y="179112"/>
            <a:ext cx="521292" cy="538992"/>
          </a:xfrm>
          <a:custGeom>
            <a:avLst/>
            <a:gdLst/>
            <a:ahLst/>
            <a:cxnLst/>
            <a:rect l="l" t="t" r="r" b="b"/>
            <a:pathLst>
              <a:path w="18378" h="19002" extrusionOk="0">
                <a:moveTo>
                  <a:pt x="13793" y="5429"/>
                </a:moveTo>
                <a:lnTo>
                  <a:pt x="13682" y="5466"/>
                </a:lnTo>
                <a:lnTo>
                  <a:pt x="13572" y="5502"/>
                </a:lnTo>
                <a:lnTo>
                  <a:pt x="13499" y="5576"/>
                </a:lnTo>
                <a:lnTo>
                  <a:pt x="13352" y="5759"/>
                </a:lnTo>
                <a:lnTo>
                  <a:pt x="13352" y="5869"/>
                </a:lnTo>
                <a:lnTo>
                  <a:pt x="13352" y="5979"/>
                </a:lnTo>
                <a:lnTo>
                  <a:pt x="13389" y="6016"/>
                </a:lnTo>
                <a:lnTo>
                  <a:pt x="13426" y="6053"/>
                </a:lnTo>
                <a:lnTo>
                  <a:pt x="13499" y="6053"/>
                </a:lnTo>
                <a:lnTo>
                  <a:pt x="13572" y="5979"/>
                </a:lnTo>
                <a:lnTo>
                  <a:pt x="13646" y="5943"/>
                </a:lnTo>
                <a:lnTo>
                  <a:pt x="13719" y="5796"/>
                </a:lnTo>
                <a:lnTo>
                  <a:pt x="13829" y="5649"/>
                </a:lnTo>
                <a:lnTo>
                  <a:pt x="13903" y="5502"/>
                </a:lnTo>
                <a:lnTo>
                  <a:pt x="13903" y="5466"/>
                </a:lnTo>
                <a:lnTo>
                  <a:pt x="13903" y="5429"/>
                </a:lnTo>
                <a:close/>
                <a:moveTo>
                  <a:pt x="13242" y="6089"/>
                </a:moveTo>
                <a:lnTo>
                  <a:pt x="13169" y="6126"/>
                </a:lnTo>
                <a:lnTo>
                  <a:pt x="13022" y="6309"/>
                </a:lnTo>
                <a:lnTo>
                  <a:pt x="12912" y="6493"/>
                </a:lnTo>
                <a:lnTo>
                  <a:pt x="12875" y="6529"/>
                </a:lnTo>
                <a:lnTo>
                  <a:pt x="12875" y="6603"/>
                </a:lnTo>
                <a:lnTo>
                  <a:pt x="12949" y="6676"/>
                </a:lnTo>
                <a:lnTo>
                  <a:pt x="13022" y="6713"/>
                </a:lnTo>
                <a:lnTo>
                  <a:pt x="13096" y="6676"/>
                </a:lnTo>
                <a:lnTo>
                  <a:pt x="13132" y="6639"/>
                </a:lnTo>
                <a:lnTo>
                  <a:pt x="13242" y="6456"/>
                </a:lnTo>
                <a:lnTo>
                  <a:pt x="13352" y="6273"/>
                </a:lnTo>
                <a:lnTo>
                  <a:pt x="13389" y="6199"/>
                </a:lnTo>
                <a:lnTo>
                  <a:pt x="13316" y="6126"/>
                </a:lnTo>
                <a:lnTo>
                  <a:pt x="13242" y="6089"/>
                </a:lnTo>
                <a:close/>
                <a:moveTo>
                  <a:pt x="17241" y="6419"/>
                </a:moveTo>
                <a:lnTo>
                  <a:pt x="17534" y="6713"/>
                </a:lnTo>
                <a:lnTo>
                  <a:pt x="17497" y="6713"/>
                </a:lnTo>
                <a:lnTo>
                  <a:pt x="17387" y="6823"/>
                </a:lnTo>
                <a:lnTo>
                  <a:pt x="17351" y="6676"/>
                </a:lnTo>
                <a:lnTo>
                  <a:pt x="17241" y="6419"/>
                </a:lnTo>
                <a:close/>
                <a:moveTo>
                  <a:pt x="12692" y="6786"/>
                </a:moveTo>
                <a:lnTo>
                  <a:pt x="12582" y="6860"/>
                </a:lnTo>
                <a:lnTo>
                  <a:pt x="12435" y="6970"/>
                </a:lnTo>
                <a:lnTo>
                  <a:pt x="12399" y="7116"/>
                </a:lnTo>
                <a:lnTo>
                  <a:pt x="12362" y="7190"/>
                </a:lnTo>
                <a:lnTo>
                  <a:pt x="12399" y="7226"/>
                </a:lnTo>
                <a:lnTo>
                  <a:pt x="12472" y="7300"/>
                </a:lnTo>
                <a:lnTo>
                  <a:pt x="12582" y="7300"/>
                </a:lnTo>
                <a:lnTo>
                  <a:pt x="12619" y="7263"/>
                </a:lnTo>
                <a:lnTo>
                  <a:pt x="12655" y="7190"/>
                </a:lnTo>
                <a:lnTo>
                  <a:pt x="12729" y="7043"/>
                </a:lnTo>
                <a:lnTo>
                  <a:pt x="12802" y="7006"/>
                </a:lnTo>
                <a:lnTo>
                  <a:pt x="12839" y="6933"/>
                </a:lnTo>
                <a:lnTo>
                  <a:pt x="12875" y="6860"/>
                </a:lnTo>
                <a:lnTo>
                  <a:pt x="12875" y="6823"/>
                </a:lnTo>
                <a:lnTo>
                  <a:pt x="12839" y="6823"/>
                </a:lnTo>
                <a:lnTo>
                  <a:pt x="12765" y="6786"/>
                </a:lnTo>
                <a:close/>
                <a:moveTo>
                  <a:pt x="17571" y="6750"/>
                </a:moveTo>
                <a:lnTo>
                  <a:pt x="17828" y="7043"/>
                </a:lnTo>
                <a:lnTo>
                  <a:pt x="18048" y="7373"/>
                </a:lnTo>
                <a:lnTo>
                  <a:pt x="17828" y="7593"/>
                </a:lnTo>
                <a:lnTo>
                  <a:pt x="17828" y="7520"/>
                </a:lnTo>
                <a:lnTo>
                  <a:pt x="17864" y="7336"/>
                </a:lnTo>
                <a:lnTo>
                  <a:pt x="17828" y="7116"/>
                </a:lnTo>
                <a:lnTo>
                  <a:pt x="17828" y="7080"/>
                </a:lnTo>
                <a:lnTo>
                  <a:pt x="17754" y="7006"/>
                </a:lnTo>
                <a:lnTo>
                  <a:pt x="17681" y="7006"/>
                </a:lnTo>
                <a:lnTo>
                  <a:pt x="17644" y="7043"/>
                </a:lnTo>
                <a:lnTo>
                  <a:pt x="17681" y="7080"/>
                </a:lnTo>
                <a:lnTo>
                  <a:pt x="17644" y="7226"/>
                </a:lnTo>
                <a:lnTo>
                  <a:pt x="17607" y="7446"/>
                </a:lnTo>
                <a:lnTo>
                  <a:pt x="17534" y="7667"/>
                </a:lnTo>
                <a:lnTo>
                  <a:pt x="17534" y="7887"/>
                </a:lnTo>
                <a:lnTo>
                  <a:pt x="17534" y="7960"/>
                </a:lnTo>
                <a:lnTo>
                  <a:pt x="17131" y="8584"/>
                </a:lnTo>
                <a:lnTo>
                  <a:pt x="17167" y="8217"/>
                </a:lnTo>
                <a:lnTo>
                  <a:pt x="17241" y="7850"/>
                </a:lnTo>
                <a:lnTo>
                  <a:pt x="17387" y="7630"/>
                </a:lnTo>
                <a:lnTo>
                  <a:pt x="17387" y="7593"/>
                </a:lnTo>
                <a:lnTo>
                  <a:pt x="17387" y="7520"/>
                </a:lnTo>
                <a:lnTo>
                  <a:pt x="17461" y="7483"/>
                </a:lnTo>
                <a:lnTo>
                  <a:pt x="17497" y="7446"/>
                </a:lnTo>
                <a:lnTo>
                  <a:pt x="17534" y="7373"/>
                </a:lnTo>
                <a:lnTo>
                  <a:pt x="17534" y="7263"/>
                </a:lnTo>
                <a:lnTo>
                  <a:pt x="17497" y="7080"/>
                </a:lnTo>
                <a:lnTo>
                  <a:pt x="17571" y="6750"/>
                </a:lnTo>
                <a:close/>
                <a:moveTo>
                  <a:pt x="16874" y="8840"/>
                </a:moveTo>
                <a:lnTo>
                  <a:pt x="16947" y="8877"/>
                </a:lnTo>
                <a:lnTo>
                  <a:pt x="16874" y="8950"/>
                </a:lnTo>
                <a:lnTo>
                  <a:pt x="16874" y="8877"/>
                </a:lnTo>
                <a:lnTo>
                  <a:pt x="16874" y="8840"/>
                </a:lnTo>
                <a:close/>
                <a:moveTo>
                  <a:pt x="11445" y="8584"/>
                </a:moveTo>
                <a:lnTo>
                  <a:pt x="11408" y="8620"/>
                </a:lnTo>
                <a:lnTo>
                  <a:pt x="11298" y="8657"/>
                </a:lnTo>
                <a:lnTo>
                  <a:pt x="11188" y="8804"/>
                </a:lnTo>
                <a:lnTo>
                  <a:pt x="11188" y="8840"/>
                </a:lnTo>
                <a:lnTo>
                  <a:pt x="11188" y="8914"/>
                </a:lnTo>
                <a:lnTo>
                  <a:pt x="11188" y="8987"/>
                </a:lnTo>
                <a:lnTo>
                  <a:pt x="11225" y="9024"/>
                </a:lnTo>
                <a:lnTo>
                  <a:pt x="11408" y="9024"/>
                </a:lnTo>
                <a:lnTo>
                  <a:pt x="11445" y="8987"/>
                </a:lnTo>
                <a:lnTo>
                  <a:pt x="11555" y="8804"/>
                </a:lnTo>
                <a:lnTo>
                  <a:pt x="11555" y="8730"/>
                </a:lnTo>
                <a:lnTo>
                  <a:pt x="11555" y="8657"/>
                </a:lnTo>
                <a:lnTo>
                  <a:pt x="11518" y="8620"/>
                </a:lnTo>
                <a:lnTo>
                  <a:pt x="11445" y="8584"/>
                </a:lnTo>
                <a:close/>
                <a:moveTo>
                  <a:pt x="16580" y="8804"/>
                </a:moveTo>
                <a:lnTo>
                  <a:pt x="16580" y="8877"/>
                </a:lnTo>
                <a:lnTo>
                  <a:pt x="16580" y="9060"/>
                </a:lnTo>
                <a:lnTo>
                  <a:pt x="16617" y="9170"/>
                </a:lnTo>
                <a:lnTo>
                  <a:pt x="16654" y="9244"/>
                </a:lnTo>
                <a:lnTo>
                  <a:pt x="16397" y="9611"/>
                </a:lnTo>
                <a:lnTo>
                  <a:pt x="16360" y="9391"/>
                </a:lnTo>
                <a:lnTo>
                  <a:pt x="16324" y="9170"/>
                </a:lnTo>
                <a:lnTo>
                  <a:pt x="16324" y="9097"/>
                </a:lnTo>
                <a:lnTo>
                  <a:pt x="16580" y="8804"/>
                </a:lnTo>
                <a:close/>
                <a:moveTo>
                  <a:pt x="16067" y="9391"/>
                </a:moveTo>
                <a:lnTo>
                  <a:pt x="16067" y="9684"/>
                </a:lnTo>
                <a:lnTo>
                  <a:pt x="16103" y="9794"/>
                </a:lnTo>
                <a:lnTo>
                  <a:pt x="16177" y="9941"/>
                </a:lnTo>
                <a:lnTo>
                  <a:pt x="15993" y="10161"/>
                </a:lnTo>
                <a:lnTo>
                  <a:pt x="15920" y="10308"/>
                </a:lnTo>
                <a:lnTo>
                  <a:pt x="15957" y="9867"/>
                </a:lnTo>
                <a:lnTo>
                  <a:pt x="15920" y="9794"/>
                </a:lnTo>
                <a:lnTo>
                  <a:pt x="15847" y="9757"/>
                </a:lnTo>
                <a:lnTo>
                  <a:pt x="15810" y="9721"/>
                </a:lnTo>
                <a:lnTo>
                  <a:pt x="16067" y="9391"/>
                </a:lnTo>
                <a:close/>
                <a:moveTo>
                  <a:pt x="9611" y="2348"/>
                </a:moveTo>
                <a:lnTo>
                  <a:pt x="9574" y="2421"/>
                </a:lnTo>
                <a:lnTo>
                  <a:pt x="9134" y="2861"/>
                </a:lnTo>
                <a:lnTo>
                  <a:pt x="8767" y="3375"/>
                </a:lnTo>
                <a:lnTo>
                  <a:pt x="7997" y="4365"/>
                </a:lnTo>
                <a:lnTo>
                  <a:pt x="7630" y="4879"/>
                </a:lnTo>
                <a:lnTo>
                  <a:pt x="7227" y="5356"/>
                </a:lnTo>
                <a:lnTo>
                  <a:pt x="6823" y="5832"/>
                </a:lnTo>
                <a:lnTo>
                  <a:pt x="6346" y="6273"/>
                </a:lnTo>
                <a:lnTo>
                  <a:pt x="6273" y="6346"/>
                </a:lnTo>
                <a:lnTo>
                  <a:pt x="6273" y="6456"/>
                </a:lnTo>
                <a:lnTo>
                  <a:pt x="6236" y="6456"/>
                </a:lnTo>
                <a:lnTo>
                  <a:pt x="6163" y="6493"/>
                </a:lnTo>
                <a:lnTo>
                  <a:pt x="6163" y="6566"/>
                </a:lnTo>
                <a:lnTo>
                  <a:pt x="6199" y="6603"/>
                </a:lnTo>
                <a:lnTo>
                  <a:pt x="6309" y="6786"/>
                </a:lnTo>
                <a:lnTo>
                  <a:pt x="6493" y="6970"/>
                </a:lnTo>
                <a:lnTo>
                  <a:pt x="6823" y="7263"/>
                </a:lnTo>
                <a:lnTo>
                  <a:pt x="7593" y="7813"/>
                </a:lnTo>
                <a:lnTo>
                  <a:pt x="8437" y="8363"/>
                </a:lnTo>
                <a:lnTo>
                  <a:pt x="8620" y="8510"/>
                </a:lnTo>
                <a:lnTo>
                  <a:pt x="8767" y="8694"/>
                </a:lnTo>
                <a:lnTo>
                  <a:pt x="9061" y="9060"/>
                </a:lnTo>
                <a:lnTo>
                  <a:pt x="9207" y="9207"/>
                </a:lnTo>
                <a:lnTo>
                  <a:pt x="9391" y="9354"/>
                </a:lnTo>
                <a:lnTo>
                  <a:pt x="9758" y="9574"/>
                </a:lnTo>
                <a:lnTo>
                  <a:pt x="10638" y="10161"/>
                </a:lnTo>
                <a:lnTo>
                  <a:pt x="11482" y="10784"/>
                </a:lnTo>
                <a:lnTo>
                  <a:pt x="12289" y="11408"/>
                </a:lnTo>
                <a:lnTo>
                  <a:pt x="12362" y="11445"/>
                </a:lnTo>
                <a:lnTo>
                  <a:pt x="12472" y="11445"/>
                </a:lnTo>
                <a:lnTo>
                  <a:pt x="12545" y="11408"/>
                </a:lnTo>
                <a:lnTo>
                  <a:pt x="12582" y="11371"/>
                </a:lnTo>
                <a:lnTo>
                  <a:pt x="12619" y="11298"/>
                </a:lnTo>
                <a:lnTo>
                  <a:pt x="12655" y="11188"/>
                </a:lnTo>
                <a:lnTo>
                  <a:pt x="12619" y="11115"/>
                </a:lnTo>
                <a:lnTo>
                  <a:pt x="12545" y="11041"/>
                </a:lnTo>
                <a:lnTo>
                  <a:pt x="11775" y="10418"/>
                </a:lnTo>
                <a:lnTo>
                  <a:pt x="11812" y="10381"/>
                </a:lnTo>
                <a:lnTo>
                  <a:pt x="11922" y="10198"/>
                </a:lnTo>
                <a:lnTo>
                  <a:pt x="11995" y="10014"/>
                </a:lnTo>
                <a:lnTo>
                  <a:pt x="11995" y="9941"/>
                </a:lnTo>
                <a:lnTo>
                  <a:pt x="11958" y="9904"/>
                </a:lnTo>
                <a:lnTo>
                  <a:pt x="11885" y="9904"/>
                </a:lnTo>
                <a:lnTo>
                  <a:pt x="11738" y="10051"/>
                </a:lnTo>
                <a:lnTo>
                  <a:pt x="11592" y="10234"/>
                </a:lnTo>
                <a:lnTo>
                  <a:pt x="11555" y="10271"/>
                </a:lnTo>
                <a:lnTo>
                  <a:pt x="11005" y="9867"/>
                </a:lnTo>
                <a:lnTo>
                  <a:pt x="10821" y="9757"/>
                </a:lnTo>
                <a:lnTo>
                  <a:pt x="10858" y="9684"/>
                </a:lnTo>
                <a:lnTo>
                  <a:pt x="10895" y="9611"/>
                </a:lnTo>
                <a:lnTo>
                  <a:pt x="11041" y="9464"/>
                </a:lnTo>
                <a:lnTo>
                  <a:pt x="11078" y="9427"/>
                </a:lnTo>
                <a:lnTo>
                  <a:pt x="11078" y="9354"/>
                </a:lnTo>
                <a:lnTo>
                  <a:pt x="11078" y="9317"/>
                </a:lnTo>
                <a:lnTo>
                  <a:pt x="11005" y="9281"/>
                </a:lnTo>
                <a:lnTo>
                  <a:pt x="10968" y="9317"/>
                </a:lnTo>
                <a:lnTo>
                  <a:pt x="10895" y="9281"/>
                </a:lnTo>
                <a:lnTo>
                  <a:pt x="10821" y="9317"/>
                </a:lnTo>
                <a:lnTo>
                  <a:pt x="10711" y="9427"/>
                </a:lnTo>
                <a:lnTo>
                  <a:pt x="10601" y="9574"/>
                </a:lnTo>
                <a:lnTo>
                  <a:pt x="10124" y="9281"/>
                </a:lnTo>
                <a:lnTo>
                  <a:pt x="10051" y="9207"/>
                </a:lnTo>
                <a:lnTo>
                  <a:pt x="10234" y="8914"/>
                </a:lnTo>
                <a:lnTo>
                  <a:pt x="10234" y="8840"/>
                </a:lnTo>
                <a:lnTo>
                  <a:pt x="10234" y="8804"/>
                </a:lnTo>
                <a:lnTo>
                  <a:pt x="10198" y="8730"/>
                </a:lnTo>
                <a:lnTo>
                  <a:pt x="10088" y="8694"/>
                </a:lnTo>
                <a:lnTo>
                  <a:pt x="10051" y="8730"/>
                </a:lnTo>
                <a:lnTo>
                  <a:pt x="10014" y="8767"/>
                </a:lnTo>
                <a:lnTo>
                  <a:pt x="9758" y="9060"/>
                </a:lnTo>
                <a:lnTo>
                  <a:pt x="9537" y="8877"/>
                </a:lnTo>
                <a:lnTo>
                  <a:pt x="9354" y="8694"/>
                </a:lnTo>
                <a:lnTo>
                  <a:pt x="9134" y="8437"/>
                </a:lnTo>
                <a:lnTo>
                  <a:pt x="9207" y="8327"/>
                </a:lnTo>
                <a:lnTo>
                  <a:pt x="9281" y="8217"/>
                </a:lnTo>
                <a:lnTo>
                  <a:pt x="9354" y="7960"/>
                </a:lnTo>
                <a:lnTo>
                  <a:pt x="9354" y="7887"/>
                </a:lnTo>
                <a:lnTo>
                  <a:pt x="9317" y="7850"/>
                </a:lnTo>
                <a:lnTo>
                  <a:pt x="9244" y="7850"/>
                </a:lnTo>
                <a:lnTo>
                  <a:pt x="9171" y="7887"/>
                </a:lnTo>
                <a:lnTo>
                  <a:pt x="8987" y="8107"/>
                </a:lnTo>
                <a:lnTo>
                  <a:pt x="8951" y="8180"/>
                </a:lnTo>
                <a:lnTo>
                  <a:pt x="8767" y="8033"/>
                </a:lnTo>
                <a:lnTo>
                  <a:pt x="8327" y="7740"/>
                </a:lnTo>
                <a:lnTo>
                  <a:pt x="8364" y="7446"/>
                </a:lnTo>
                <a:lnTo>
                  <a:pt x="8364" y="7410"/>
                </a:lnTo>
                <a:lnTo>
                  <a:pt x="8327" y="7336"/>
                </a:lnTo>
                <a:lnTo>
                  <a:pt x="8290" y="7300"/>
                </a:lnTo>
                <a:lnTo>
                  <a:pt x="8180" y="7300"/>
                </a:lnTo>
                <a:lnTo>
                  <a:pt x="8107" y="7336"/>
                </a:lnTo>
                <a:lnTo>
                  <a:pt x="8070" y="7446"/>
                </a:lnTo>
                <a:lnTo>
                  <a:pt x="8034" y="7556"/>
                </a:lnTo>
                <a:lnTo>
                  <a:pt x="7960" y="7520"/>
                </a:lnTo>
                <a:lnTo>
                  <a:pt x="7410" y="7116"/>
                </a:lnTo>
                <a:lnTo>
                  <a:pt x="7447" y="7080"/>
                </a:lnTo>
                <a:lnTo>
                  <a:pt x="7520" y="6970"/>
                </a:lnTo>
                <a:lnTo>
                  <a:pt x="7520" y="6896"/>
                </a:lnTo>
                <a:lnTo>
                  <a:pt x="7520" y="6860"/>
                </a:lnTo>
                <a:lnTo>
                  <a:pt x="7557" y="6750"/>
                </a:lnTo>
                <a:lnTo>
                  <a:pt x="7520" y="6713"/>
                </a:lnTo>
                <a:lnTo>
                  <a:pt x="7483" y="6713"/>
                </a:lnTo>
                <a:lnTo>
                  <a:pt x="7410" y="6750"/>
                </a:lnTo>
                <a:lnTo>
                  <a:pt x="7337" y="6750"/>
                </a:lnTo>
                <a:lnTo>
                  <a:pt x="7227" y="6823"/>
                </a:lnTo>
                <a:lnTo>
                  <a:pt x="7116" y="6896"/>
                </a:lnTo>
                <a:lnTo>
                  <a:pt x="6640" y="6639"/>
                </a:lnTo>
                <a:lnTo>
                  <a:pt x="6640" y="6603"/>
                </a:lnTo>
                <a:lnTo>
                  <a:pt x="7116" y="6163"/>
                </a:lnTo>
                <a:lnTo>
                  <a:pt x="7557" y="5649"/>
                </a:lnTo>
                <a:lnTo>
                  <a:pt x="7593" y="5722"/>
                </a:lnTo>
                <a:lnTo>
                  <a:pt x="7630" y="5759"/>
                </a:lnTo>
                <a:lnTo>
                  <a:pt x="7740" y="5759"/>
                </a:lnTo>
                <a:lnTo>
                  <a:pt x="8034" y="5576"/>
                </a:lnTo>
                <a:lnTo>
                  <a:pt x="8327" y="5392"/>
                </a:lnTo>
                <a:lnTo>
                  <a:pt x="8620" y="5209"/>
                </a:lnTo>
                <a:lnTo>
                  <a:pt x="8914" y="5025"/>
                </a:lnTo>
                <a:lnTo>
                  <a:pt x="9244" y="4879"/>
                </a:lnTo>
                <a:lnTo>
                  <a:pt x="9574" y="4732"/>
                </a:lnTo>
                <a:lnTo>
                  <a:pt x="9941" y="4659"/>
                </a:lnTo>
                <a:lnTo>
                  <a:pt x="10308" y="4622"/>
                </a:lnTo>
                <a:lnTo>
                  <a:pt x="10491" y="4622"/>
                </a:lnTo>
                <a:lnTo>
                  <a:pt x="10675" y="4659"/>
                </a:lnTo>
                <a:lnTo>
                  <a:pt x="10821" y="4732"/>
                </a:lnTo>
                <a:lnTo>
                  <a:pt x="10931" y="4842"/>
                </a:lnTo>
                <a:lnTo>
                  <a:pt x="11041" y="4989"/>
                </a:lnTo>
                <a:lnTo>
                  <a:pt x="11078" y="5136"/>
                </a:lnTo>
                <a:lnTo>
                  <a:pt x="11151" y="5502"/>
                </a:lnTo>
                <a:lnTo>
                  <a:pt x="11151" y="5906"/>
                </a:lnTo>
                <a:lnTo>
                  <a:pt x="11151" y="6309"/>
                </a:lnTo>
                <a:lnTo>
                  <a:pt x="11151" y="6676"/>
                </a:lnTo>
                <a:lnTo>
                  <a:pt x="11188" y="7006"/>
                </a:lnTo>
                <a:lnTo>
                  <a:pt x="11261" y="7373"/>
                </a:lnTo>
                <a:lnTo>
                  <a:pt x="11445" y="7703"/>
                </a:lnTo>
                <a:lnTo>
                  <a:pt x="11408" y="7813"/>
                </a:lnTo>
                <a:lnTo>
                  <a:pt x="11372" y="7923"/>
                </a:lnTo>
                <a:lnTo>
                  <a:pt x="11372" y="8033"/>
                </a:lnTo>
                <a:lnTo>
                  <a:pt x="11372" y="8143"/>
                </a:lnTo>
                <a:lnTo>
                  <a:pt x="11445" y="8253"/>
                </a:lnTo>
                <a:lnTo>
                  <a:pt x="11482" y="8327"/>
                </a:lnTo>
                <a:lnTo>
                  <a:pt x="11592" y="8400"/>
                </a:lnTo>
                <a:lnTo>
                  <a:pt x="11665" y="8474"/>
                </a:lnTo>
                <a:lnTo>
                  <a:pt x="11775" y="8510"/>
                </a:lnTo>
                <a:lnTo>
                  <a:pt x="12105" y="8510"/>
                </a:lnTo>
                <a:lnTo>
                  <a:pt x="12435" y="8694"/>
                </a:lnTo>
                <a:lnTo>
                  <a:pt x="12765" y="8840"/>
                </a:lnTo>
                <a:lnTo>
                  <a:pt x="13022" y="8877"/>
                </a:lnTo>
                <a:lnTo>
                  <a:pt x="13316" y="8877"/>
                </a:lnTo>
                <a:lnTo>
                  <a:pt x="13646" y="8804"/>
                </a:lnTo>
                <a:lnTo>
                  <a:pt x="13939" y="8694"/>
                </a:lnTo>
                <a:lnTo>
                  <a:pt x="14233" y="8584"/>
                </a:lnTo>
                <a:lnTo>
                  <a:pt x="14489" y="8400"/>
                </a:lnTo>
                <a:lnTo>
                  <a:pt x="14746" y="8217"/>
                </a:lnTo>
                <a:lnTo>
                  <a:pt x="14930" y="8033"/>
                </a:lnTo>
                <a:lnTo>
                  <a:pt x="14966" y="7997"/>
                </a:lnTo>
                <a:lnTo>
                  <a:pt x="14966" y="7923"/>
                </a:lnTo>
                <a:lnTo>
                  <a:pt x="14930" y="7813"/>
                </a:lnTo>
                <a:lnTo>
                  <a:pt x="14820" y="7777"/>
                </a:lnTo>
                <a:lnTo>
                  <a:pt x="14710" y="7777"/>
                </a:lnTo>
                <a:lnTo>
                  <a:pt x="14123" y="8143"/>
                </a:lnTo>
                <a:lnTo>
                  <a:pt x="13829" y="8290"/>
                </a:lnTo>
                <a:lnTo>
                  <a:pt x="13462" y="8400"/>
                </a:lnTo>
                <a:lnTo>
                  <a:pt x="13206" y="8474"/>
                </a:lnTo>
                <a:lnTo>
                  <a:pt x="12912" y="8437"/>
                </a:lnTo>
                <a:lnTo>
                  <a:pt x="12692" y="8363"/>
                </a:lnTo>
                <a:lnTo>
                  <a:pt x="12472" y="8217"/>
                </a:lnTo>
                <a:lnTo>
                  <a:pt x="12545" y="8107"/>
                </a:lnTo>
                <a:lnTo>
                  <a:pt x="12582" y="7960"/>
                </a:lnTo>
                <a:lnTo>
                  <a:pt x="12582" y="7850"/>
                </a:lnTo>
                <a:lnTo>
                  <a:pt x="12545" y="7777"/>
                </a:lnTo>
                <a:lnTo>
                  <a:pt x="12509" y="7740"/>
                </a:lnTo>
                <a:lnTo>
                  <a:pt x="12325" y="7630"/>
                </a:lnTo>
                <a:lnTo>
                  <a:pt x="12142" y="7520"/>
                </a:lnTo>
                <a:lnTo>
                  <a:pt x="11812" y="7520"/>
                </a:lnTo>
                <a:lnTo>
                  <a:pt x="11628" y="7116"/>
                </a:lnTo>
                <a:lnTo>
                  <a:pt x="11518" y="6713"/>
                </a:lnTo>
                <a:lnTo>
                  <a:pt x="11518" y="6346"/>
                </a:lnTo>
                <a:lnTo>
                  <a:pt x="11518" y="6016"/>
                </a:lnTo>
                <a:lnTo>
                  <a:pt x="11555" y="5649"/>
                </a:lnTo>
                <a:lnTo>
                  <a:pt x="11518" y="5282"/>
                </a:lnTo>
                <a:lnTo>
                  <a:pt x="11445" y="4989"/>
                </a:lnTo>
                <a:lnTo>
                  <a:pt x="11335" y="4732"/>
                </a:lnTo>
                <a:lnTo>
                  <a:pt x="11188" y="4549"/>
                </a:lnTo>
                <a:lnTo>
                  <a:pt x="11005" y="4402"/>
                </a:lnTo>
                <a:lnTo>
                  <a:pt x="10785" y="4329"/>
                </a:lnTo>
                <a:lnTo>
                  <a:pt x="10565" y="4255"/>
                </a:lnTo>
                <a:lnTo>
                  <a:pt x="10051" y="4255"/>
                </a:lnTo>
                <a:lnTo>
                  <a:pt x="9758" y="4292"/>
                </a:lnTo>
                <a:lnTo>
                  <a:pt x="9464" y="4365"/>
                </a:lnTo>
                <a:lnTo>
                  <a:pt x="8914" y="4585"/>
                </a:lnTo>
                <a:lnTo>
                  <a:pt x="8400" y="4879"/>
                </a:lnTo>
                <a:lnTo>
                  <a:pt x="7960" y="5209"/>
                </a:lnTo>
                <a:lnTo>
                  <a:pt x="8290" y="4769"/>
                </a:lnTo>
                <a:lnTo>
                  <a:pt x="9061" y="3742"/>
                </a:lnTo>
                <a:lnTo>
                  <a:pt x="9464" y="3191"/>
                </a:lnTo>
                <a:lnTo>
                  <a:pt x="9831" y="2641"/>
                </a:lnTo>
                <a:lnTo>
                  <a:pt x="9868" y="2568"/>
                </a:lnTo>
                <a:lnTo>
                  <a:pt x="9868" y="2531"/>
                </a:lnTo>
                <a:lnTo>
                  <a:pt x="9794" y="2421"/>
                </a:lnTo>
                <a:lnTo>
                  <a:pt x="9721" y="2384"/>
                </a:lnTo>
                <a:lnTo>
                  <a:pt x="9684" y="2348"/>
                </a:lnTo>
                <a:close/>
                <a:moveTo>
                  <a:pt x="15663" y="9867"/>
                </a:moveTo>
                <a:lnTo>
                  <a:pt x="15700" y="9904"/>
                </a:lnTo>
                <a:lnTo>
                  <a:pt x="15627" y="10381"/>
                </a:lnTo>
                <a:lnTo>
                  <a:pt x="15663" y="10418"/>
                </a:lnTo>
                <a:lnTo>
                  <a:pt x="15663" y="10454"/>
                </a:lnTo>
                <a:lnTo>
                  <a:pt x="15773" y="10491"/>
                </a:lnTo>
                <a:lnTo>
                  <a:pt x="15443" y="10895"/>
                </a:lnTo>
                <a:lnTo>
                  <a:pt x="15443" y="10821"/>
                </a:lnTo>
                <a:lnTo>
                  <a:pt x="15333" y="10491"/>
                </a:lnTo>
                <a:lnTo>
                  <a:pt x="15296" y="10454"/>
                </a:lnTo>
                <a:lnTo>
                  <a:pt x="15260" y="10454"/>
                </a:lnTo>
                <a:lnTo>
                  <a:pt x="15223" y="10491"/>
                </a:lnTo>
                <a:lnTo>
                  <a:pt x="15223" y="10528"/>
                </a:lnTo>
                <a:lnTo>
                  <a:pt x="15186" y="10821"/>
                </a:lnTo>
                <a:lnTo>
                  <a:pt x="15186" y="11188"/>
                </a:lnTo>
                <a:lnTo>
                  <a:pt x="15223" y="11225"/>
                </a:lnTo>
                <a:lnTo>
                  <a:pt x="14746" y="11848"/>
                </a:lnTo>
                <a:lnTo>
                  <a:pt x="14746" y="11591"/>
                </a:lnTo>
                <a:lnTo>
                  <a:pt x="14746" y="11371"/>
                </a:lnTo>
                <a:lnTo>
                  <a:pt x="14746" y="11115"/>
                </a:lnTo>
                <a:lnTo>
                  <a:pt x="14710" y="11078"/>
                </a:lnTo>
                <a:lnTo>
                  <a:pt x="15333" y="10308"/>
                </a:lnTo>
                <a:lnTo>
                  <a:pt x="15663" y="9867"/>
                </a:lnTo>
                <a:close/>
                <a:moveTo>
                  <a:pt x="14526" y="11298"/>
                </a:moveTo>
                <a:lnTo>
                  <a:pt x="14453" y="11555"/>
                </a:lnTo>
                <a:lnTo>
                  <a:pt x="14416" y="11775"/>
                </a:lnTo>
                <a:lnTo>
                  <a:pt x="14453" y="11885"/>
                </a:lnTo>
                <a:lnTo>
                  <a:pt x="14489" y="11958"/>
                </a:lnTo>
                <a:lnTo>
                  <a:pt x="14563" y="11995"/>
                </a:lnTo>
                <a:lnTo>
                  <a:pt x="14600" y="11995"/>
                </a:lnTo>
                <a:lnTo>
                  <a:pt x="14123" y="12619"/>
                </a:lnTo>
                <a:lnTo>
                  <a:pt x="14049" y="12655"/>
                </a:lnTo>
                <a:lnTo>
                  <a:pt x="14049" y="12362"/>
                </a:lnTo>
                <a:lnTo>
                  <a:pt x="14049" y="12142"/>
                </a:lnTo>
                <a:lnTo>
                  <a:pt x="14049" y="12032"/>
                </a:lnTo>
                <a:lnTo>
                  <a:pt x="14013" y="11922"/>
                </a:lnTo>
                <a:lnTo>
                  <a:pt x="14526" y="11298"/>
                </a:lnTo>
                <a:close/>
                <a:moveTo>
                  <a:pt x="4806" y="7997"/>
                </a:moveTo>
                <a:lnTo>
                  <a:pt x="4769" y="8033"/>
                </a:lnTo>
                <a:lnTo>
                  <a:pt x="4769" y="8070"/>
                </a:lnTo>
                <a:lnTo>
                  <a:pt x="4952" y="8217"/>
                </a:lnTo>
                <a:lnTo>
                  <a:pt x="5099" y="8327"/>
                </a:lnTo>
                <a:lnTo>
                  <a:pt x="5576" y="8584"/>
                </a:lnTo>
                <a:lnTo>
                  <a:pt x="6126" y="8840"/>
                </a:lnTo>
                <a:lnTo>
                  <a:pt x="6640" y="9134"/>
                </a:lnTo>
                <a:lnTo>
                  <a:pt x="7116" y="9501"/>
                </a:lnTo>
                <a:lnTo>
                  <a:pt x="7557" y="9831"/>
                </a:lnTo>
                <a:lnTo>
                  <a:pt x="8437" y="10638"/>
                </a:lnTo>
                <a:lnTo>
                  <a:pt x="9244" y="11371"/>
                </a:lnTo>
                <a:lnTo>
                  <a:pt x="10088" y="12105"/>
                </a:lnTo>
                <a:lnTo>
                  <a:pt x="10344" y="12325"/>
                </a:lnTo>
                <a:lnTo>
                  <a:pt x="10748" y="12655"/>
                </a:lnTo>
                <a:lnTo>
                  <a:pt x="10931" y="12765"/>
                </a:lnTo>
                <a:lnTo>
                  <a:pt x="11115" y="12839"/>
                </a:lnTo>
                <a:lnTo>
                  <a:pt x="11225" y="12839"/>
                </a:lnTo>
                <a:lnTo>
                  <a:pt x="11298" y="12802"/>
                </a:lnTo>
                <a:lnTo>
                  <a:pt x="11335" y="12765"/>
                </a:lnTo>
                <a:lnTo>
                  <a:pt x="11372" y="12692"/>
                </a:lnTo>
                <a:lnTo>
                  <a:pt x="11372" y="12582"/>
                </a:lnTo>
                <a:lnTo>
                  <a:pt x="11335" y="12472"/>
                </a:lnTo>
                <a:lnTo>
                  <a:pt x="11151" y="12325"/>
                </a:lnTo>
                <a:lnTo>
                  <a:pt x="10711" y="11995"/>
                </a:lnTo>
                <a:lnTo>
                  <a:pt x="10271" y="11628"/>
                </a:lnTo>
                <a:lnTo>
                  <a:pt x="9391" y="10858"/>
                </a:lnTo>
                <a:lnTo>
                  <a:pt x="8547" y="10051"/>
                </a:lnTo>
                <a:lnTo>
                  <a:pt x="8107" y="9684"/>
                </a:lnTo>
                <a:lnTo>
                  <a:pt x="7703" y="9354"/>
                </a:lnTo>
                <a:lnTo>
                  <a:pt x="7227" y="9024"/>
                </a:lnTo>
                <a:lnTo>
                  <a:pt x="6786" y="8694"/>
                </a:lnTo>
                <a:lnTo>
                  <a:pt x="6309" y="8437"/>
                </a:lnTo>
                <a:lnTo>
                  <a:pt x="5833" y="8217"/>
                </a:lnTo>
                <a:lnTo>
                  <a:pt x="5356" y="8033"/>
                </a:lnTo>
                <a:lnTo>
                  <a:pt x="5209" y="7997"/>
                </a:lnTo>
                <a:close/>
                <a:moveTo>
                  <a:pt x="954" y="12582"/>
                </a:moveTo>
                <a:lnTo>
                  <a:pt x="1101" y="12692"/>
                </a:lnTo>
                <a:lnTo>
                  <a:pt x="1064" y="12765"/>
                </a:lnTo>
                <a:lnTo>
                  <a:pt x="1064" y="12839"/>
                </a:lnTo>
                <a:lnTo>
                  <a:pt x="1064" y="12875"/>
                </a:lnTo>
                <a:lnTo>
                  <a:pt x="1101" y="12839"/>
                </a:lnTo>
                <a:lnTo>
                  <a:pt x="1211" y="12912"/>
                </a:lnTo>
                <a:lnTo>
                  <a:pt x="1247" y="12985"/>
                </a:lnTo>
                <a:lnTo>
                  <a:pt x="1247" y="13059"/>
                </a:lnTo>
                <a:lnTo>
                  <a:pt x="1284" y="13242"/>
                </a:lnTo>
                <a:lnTo>
                  <a:pt x="991" y="13095"/>
                </a:lnTo>
                <a:lnTo>
                  <a:pt x="844" y="13059"/>
                </a:lnTo>
                <a:lnTo>
                  <a:pt x="697" y="13022"/>
                </a:lnTo>
                <a:lnTo>
                  <a:pt x="844" y="12765"/>
                </a:lnTo>
                <a:lnTo>
                  <a:pt x="954" y="12582"/>
                </a:lnTo>
                <a:close/>
                <a:moveTo>
                  <a:pt x="2715" y="10858"/>
                </a:moveTo>
                <a:lnTo>
                  <a:pt x="2641" y="10931"/>
                </a:lnTo>
                <a:lnTo>
                  <a:pt x="2641" y="10968"/>
                </a:lnTo>
                <a:lnTo>
                  <a:pt x="2788" y="11151"/>
                </a:lnTo>
                <a:lnTo>
                  <a:pt x="2935" y="11261"/>
                </a:lnTo>
                <a:lnTo>
                  <a:pt x="3302" y="11445"/>
                </a:lnTo>
                <a:lnTo>
                  <a:pt x="3778" y="11775"/>
                </a:lnTo>
                <a:lnTo>
                  <a:pt x="4255" y="12105"/>
                </a:lnTo>
                <a:lnTo>
                  <a:pt x="5099" y="12765"/>
                </a:lnTo>
                <a:lnTo>
                  <a:pt x="5539" y="13095"/>
                </a:lnTo>
                <a:lnTo>
                  <a:pt x="5759" y="13242"/>
                </a:lnTo>
                <a:lnTo>
                  <a:pt x="5869" y="13279"/>
                </a:lnTo>
                <a:lnTo>
                  <a:pt x="6053" y="13279"/>
                </a:lnTo>
                <a:lnTo>
                  <a:pt x="6126" y="13242"/>
                </a:lnTo>
                <a:lnTo>
                  <a:pt x="6163" y="13169"/>
                </a:lnTo>
                <a:lnTo>
                  <a:pt x="6126" y="13059"/>
                </a:lnTo>
                <a:lnTo>
                  <a:pt x="6089" y="12985"/>
                </a:lnTo>
                <a:lnTo>
                  <a:pt x="6016" y="12875"/>
                </a:lnTo>
                <a:lnTo>
                  <a:pt x="5869" y="12729"/>
                </a:lnTo>
                <a:lnTo>
                  <a:pt x="5502" y="12472"/>
                </a:lnTo>
                <a:lnTo>
                  <a:pt x="4512" y="11738"/>
                </a:lnTo>
                <a:lnTo>
                  <a:pt x="4035" y="11408"/>
                </a:lnTo>
                <a:lnTo>
                  <a:pt x="3522" y="11078"/>
                </a:lnTo>
                <a:lnTo>
                  <a:pt x="3338" y="11005"/>
                </a:lnTo>
                <a:lnTo>
                  <a:pt x="3118" y="10895"/>
                </a:lnTo>
                <a:lnTo>
                  <a:pt x="2935" y="10858"/>
                </a:lnTo>
                <a:close/>
                <a:moveTo>
                  <a:pt x="13756" y="12252"/>
                </a:moveTo>
                <a:lnTo>
                  <a:pt x="13719" y="12362"/>
                </a:lnTo>
                <a:lnTo>
                  <a:pt x="13719" y="12619"/>
                </a:lnTo>
                <a:lnTo>
                  <a:pt x="13719" y="12912"/>
                </a:lnTo>
                <a:lnTo>
                  <a:pt x="13756" y="12985"/>
                </a:lnTo>
                <a:lnTo>
                  <a:pt x="13793" y="13022"/>
                </a:lnTo>
                <a:lnTo>
                  <a:pt x="13719" y="13095"/>
                </a:lnTo>
                <a:lnTo>
                  <a:pt x="13389" y="13536"/>
                </a:lnTo>
                <a:lnTo>
                  <a:pt x="13426" y="13132"/>
                </a:lnTo>
                <a:lnTo>
                  <a:pt x="13462" y="12912"/>
                </a:lnTo>
                <a:lnTo>
                  <a:pt x="13462" y="12765"/>
                </a:lnTo>
                <a:lnTo>
                  <a:pt x="13426" y="12655"/>
                </a:lnTo>
                <a:lnTo>
                  <a:pt x="13756" y="12252"/>
                </a:lnTo>
                <a:close/>
                <a:moveTo>
                  <a:pt x="4402" y="8694"/>
                </a:moveTo>
                <a:lnTo>
                  <a:pt x="4329" y="8730"/>
                </a:lnTo>
                <a:lnTo>
                  <a:pt x="4255" y="8804"/>
                </a:lnTo>
                <a:lnTo>
                  <a:pt x="4255" y="8877"/>
                </a:lnTo>
                <a:lnTo>
                  <a:pt x="4255" y="8987"/>
                </a:lnTo>
                <a:lnTo>
                  <a:pt x="4292" y="9060"/>
                </a:lnTo>
                <a:lnTo>
                  <a:pt x="4365" y="9134"/>
                </a:lnTo>
                <a:lnTo>
                  <a:pt x="4512" y="9207"/>
                </a:lnTo>
                <a:lnTo>
                  <a:pt x="4842" y="9354"/>
                </a:lnTo>
                <a:lnTo>
                  <a:pt x="5136" y="9501"/>
                </a:lnTo>
                <a:lnTo>
                  <a:pt x="5392" y="9647"/>
                </a:lnTo>
                <a:lnTo>
                  <a:pt x="5869" y="10014"/>
                </a:lnTo>
                <a:lnTo>
                  <a:pt x="6346" y="10418"/>
                </a:lnTo>
                <a:lnTo>
                  <a:pt x="6786" y="10858"/>
                </a:lnTo>
                <a:lnTo>
                  <a:pt x="8584" y="12398"/>
                </a:lnTo>
                <a:lnTo>
                  <a:pt x="9501" y="13169"/>
                </a:lnTo>
                <a:lnTo>
                  <a:pt x="9721" y="13315"/>
                </a:lnTo>
                <a:lnTo>
                  <a:pt x="9941" y="13462"/>
                </a:lnTo>
                <a:lnTo>
                  <a:pt x="10161" y="13572"/>
                </a:lnTo>
                <a:lnTo>
                  <a:pt x="10271" y="13609"/>
                </a:lnTo>
                <a:lnTo>
                  <a:pt x="10381" y="13609"/>
                </a:lnTo>
                <a:lnTo>
                  <a:pt x="10454" y="13572"/>
                </a:lnTo>
                <a:lnTo>
                  <a:pt x="10491" y="13536"/>
                </a:lnTo>
                <a:lnTo>
                  <a:pt x="10528" y="13462"/>
                </a:lnTo>
                <a:lnTo>
                  <a:pt x="10491" y="13389"/>
                </a:lnTo>
                <a:lnTo>
                  <a:pt x="10418" y="13242"/>
                </a:lnTo>
                <a:lnTo>
                  <a:pt x="10271" y="13132"/>
                </a:lnTo>
                <a:lnTo>
                  <a:pt x="9978" y="12949"/>
                </a:lnTo>
                <a:lnTo>
                  <a:pt x="9537" y="12619"/>
                </a:lnTo>
                <a:lnTo>
                  <a:pt x="9134" y="12288"/>
                </a:lnTo>
                <a:lnTo>
                  <a:pt x="7557" y="10931"/>
                </a:lnTo>
                <a:lnTo>
                  <a:pt x="6823" y="10271"/>
                </a:lnTo>
                <a:lnTo>
                  <a:pt x="6089" y="9647"/>
                </a:lnTo>
                <a:lnTo>
                  <a:pt x="5686" y="9354"/>
                </a:lnTo>
                <a:lnTo>
                  <a:pt x="5246" y="9097"/>
                </a:lnTo>
                <a:lnTo>
                  <a:pt x="4769" y="8950"/>
                </a:lnTo>
                <a:lnTo>
                  <a:pt x="4549" y="8840"/>
                </a:lnTo>
                <a:lnTo>
                  <a:pt x="4475" y="8767"/>
                </a:lnTo>
                <a:lnTo>
                  <a:pt x="4439" y="8694"/>
                </a:lnTo>
                <a:close/>
                <a:moveTo>
                  <a:pt x="1541" y="13022"/>
                </a:moveTo>
                <a:lnTo>
                  <a:pt x="2091" y="13389"/>
                </a:lnTo>
                <a:lnTo>
                  <a:pt x="2091" y="13572"/>
                </a:lnTo>
                <a:lnTo>
                  <a:pt x="2126" y="13749"/>
                </a:lnTo>
                <a:lnTo>
                  <a:pt x="1504" y="13389"/>
                </a:lnTo>
                <a:lnTo>
                  <a:pt x="1578" y="13352"/>
                </a:lnTo>
                <a:lnTo>
                  <a:pt x="1614" y="13315"/>
                </a:lnTo>
                <a:lnTo>
                  <a:pt x="1614" y="13279"/>
                </a:lnTo>
                <a:lnTo>
                  <a:pt x="1614" y="13205"/>
                </a:lnTo>
                <a:lnTo>
                  <a:pt x="1541" y="13095"/>
                </a:lnTo>
                <a:lnTo>
                  <a:pt x="1541" y="13022"/>
                </a:lnTo>
                <a:close/>
                <a:moveTo>
                  <a:pt x="13206" y="12949"/>
                </a:moveTo>
                <a:lnTo>
                  <a:pt x="13169" y="13022"/>
                </a:lnTo>
                <a:lnTo>
                  <a:pt x="13059" y="13756"/>
                </a:lnTo>
                <a:lnTo>
                  <a:pt x="13059" y="13829"/>
                </a:lnTo>
                <a:lnTo>
                  <a:pt x="13096" y="13866"/>
                </a:lnTo>
                <a:lnTo>
                  <a:pt x="12912" y="14086"/>
                </a:lnTo>
                <a:lnTo>
                  <a:pt x="12912" y="13719"/>
                </a:lnTo>
                <a:lnTo>
                  <a:pt x="12875" y="13352"/>
                </a:lnTo>
                <a:lnTo>
                  <a:pt x="13206" y="12949"/>
                </a:lnTo>
                <a:close/>
                <a:moveTo>
                  <a:pt x="2458" y="13646"/>
                </a:moveTo>
                <a:lnTo>
                  <a:pt x="2641" y="13792"/>
                </a:lnTo>
                <a:lnTo>
                  <a:pt x="2788" y="13902"/>
                </a:lnTo>
                <a:lnTo>
                  <a:pt x="2788" y="14086"/>
                </a:lnTo>
                <a:lnTo>
                  <a:pt x="2825" y="14233"/>
                </a:lnTo>
                <a:lnTo>
                  <a:pt x="2605" y="14086"/>
                </a:lnTo>
                <a:lnTo>
                  <a:pt x="2385" y="13939"/>
                </a:lnTo>
                <a:lnTo>
                  <a:pt x="2495" y="13939"/>
                </a:lnTo>
                <a:lnTo>
                  <a:pt x="2568" y="13866"/>
                </a:lnTo>
                <a:lnTo>
                  <a:pt x="2568" y="13829"/>
                </a:lnTo>
                <a:lnTo>
                  <a:pt x="2568" y="13756"/>
                </a:lnTo>
                <a:lnTo>
                  <a:pt x="2458" y="13646"/>
                </a:lnTo>
                <a:close/>
                <a:moveTo>
                  <a:pt x="3595" y="9794"/>
                </a:moveTo>
                <a:lnTo>
                  <a:pt x="3558" y="9831"/>
                </a:lnTo>
                <a:lnTo>
                  <a:pt x="3522" y="9867"/>
                </a:lnTo>
                <a:lnTo>
                  <a:pt x="3558" y="9977"/>
                </a:lnTo>
                <a:lnTo>
                  <a:pt x="3595" y="10088"/>
                </a:lnTo>
                <a:lnTo>
                  <a:pt x="3815" y="10234"/>
                </a:lnTo>
                <a:lnTo>
                  <a:pt x="4659" y="10821"/>
                </a:lnTo>
                <a:lnTo>
                  <a:pt x="5466" y="11518"/>
                </a:lnTo>
                <a:lnTo>
                  <a:pt x="6236" y="12178"/>
                </a:lnTo>
                <a:lnTo>
                  <a:pt x="7080" y="12839"/>
                </a:lnTo>
                <a:lnTo>
                  <a:pt x="7923" y="13462"/>
                </a:lnTo>
                <a:lnTo>
                  <a:pt x="8730" y="14049"/>
                </a:lnTo>
                <a:lnTo>
                  <a:pt x="9134" y="14343"/>
                </a:lnTo>
                <a:lnTo>
                  <a:pt x="9574" y="14563"/>
                </a:lnTo>
                <a:lnTo>
                  <a:pt x="9684" y="14563"/>
                </a:lnTo>
                <a:lnTo>
                  <a:pt x="9794" y="14526"/>
                </a:lnTo>
                <a:lnTo>
                  <a:pt x="9868" y="14453"/>
                </a:lnTo>
                <a:lnTo>
                  <a:pt x="9904" y="14416"/>
                </a:lnTo>
                <a:lnTo>
                  <a:pt x="9904" y="14379"/>
                </a:lnTo>
                <a:lnTo>
                  <a:pt x="9904" y="14306"/>
                </a:lnTo>
                <a:lnTo>
                  <a:pt x="9868" y="14269"/>
                </a:lnTo>
                <a:lnTo>
                  <a:pt x="9794" y="14196"/>
                </a:lnTo>
                <a:lnTo>
                  <a:pt x="9721" y="14159"/>
                </a:lnTo>
                <a:lnTo>
                  <a:pt x="9501" y="14012"/>
                </a:lnTo>
                <a:lnTo>
                  <a:pt x="9281" y="13866"/>
                </a:lnTo>
                <a:lnTo>
                  <a:pt x="8290" y="13205"/>
                </a:lnTo>
                <a:lnTo>
                  <a:pt x="7373" y="12508"/>
                </a:lnTo>
                <a:lnTo>
                  <a:pt x="6493" y="11812"/>
                </a:lnTo>
                <a:lnTo>
                  <a:pt x="5649" y="11115"/>
                </a:lnTo>
                <a:lnTo>
                  <a:pt x="4769" y="10418"/>
                </a:lnTo>
                <a:lnTo>
                  <a:pt x="4549" y="10234"/>
                </a:lnTo>
                <a:lnTo>
                  <a:pt x="4145" y="9977"/>
                </a:lnTo>
                <a:lnTo>
                  <a:pt x="3925" y="9867"/>
                </a:lnTo>
                <a:lnTo>
                  <a:pt x="3742" y="9794"/>
                </a:lnTo>
                <a:close/>
                <a:moveTo>
                  <a:pt x="3155" y="14122"/>
                </a:moveTo>
                <a:lnTo>
                  <a:pt x="3778" y="14563"/>
                </a:lnTo>
                <a:lnTo>
                  <a:pt x="3742" y="14746"/>
                </a:lnTo>
                <a:lnTo>
                  <a:pt x="3742" y="14856"/>
                </a:lnTo>
                <a:lnTo>
                  <a:pt x="3338" y="14563"/>
                </a:lnTo>
                <a:lnTo>
                  <a:pt x="3338" y="14489"/>
                </a:lnTo>
                <a:lnTo>
                  <a:pt x="3302" y="14416"/>
                </a:lnTo>
                <a:lnTo>
                  <a:pt x="3192" y="14269"/>
                </a:lnTo>
                <a:lnTo>
                  <a:pt x="3155" y="14122"/>
                </a:lnTo>
                <a:close/>
                <a:moveTo>
                  <a:pt x="12692" y="13536"/>
                </a:moveTo>
                <a:lnTo>
                  <a:pt x="12619" y="13976"/>
                </a:lnTo>
                <a:lnTo>
                  <a:pt x="12582" y="14416"/>
                </a:lnTo>
                <a:lnTo>
                  <a:pt x="12582" y="14489"/>
                </a:lnTo>
                <a:lnTo>
                  <a:pt x="12142" y="15040"/>
                </a:lnTo>
                <a:lnTo>
                  <a:pt x="12142" y="14893"/>
                </a:lnTo>
                <a:lnTo>
                  <a:pt x="12142" y="14563"/>
                </a:lnTo>
                <a:lnTo>
                  <a:pt x="12105" y="14269"/>
                </a:lnTo>
                <a:lnTo>
                  <a:pt x="12692" y="13536"/>
                </a:lnTo>
                <a:close/>
                <a:moveTo>
                  <a:pt x="4035" y="14746"/>
                </a:moveTo>
                <a:lnTo>
                  <a:pt x="4402" y="15003"/>
                </a:lnTo>
                <a:lnTo>
                  <a:pt x="4402" y="15040"/>
                </a:lnTo>
                <a:lnTo>
                  <a:pt x="4402" y="15150"/>
                </a:lnTo>
                <a:lnTo>
                  <a:pt x="4439" y="15223"/>
                </a:lnTo>
                <a:lnTo>
                  <a:pt x="4549" y="15370"/>
                </a:lnTo>
                <a:lnTo>
                  <a:pt x="4659" y="15553"/>
                </a:lnTo>
                <a:lnTo>
                  <a:pt x="4255" y="15223"/>
                </a:lnTo>
                <a:lnTo>
                  <a:pt x="4255" y="15150"/>
                </a:lnTo>
                <a:lnTo>
                  <a:pt x="4219" y="15076"/>
                </a:lnTo>
                <a:lnTo>
                  <a:pt x="4109" y="14966"/>
                </a:lnTo>
                <a:lnTo>
                  <a:pt x="4035" y="14856"/>
                </a:lnTo>
                <a:lnTo>
                  <a:pt x="4035" y="14746"/>
                </a:lnTo>
                <a:close/>
                <a:moveTo>
                  <a:pt x="11922" y="14489"/>
                </a:moveTo>
                <a:lnTo>
                  <a:pt x="11885" y="14856"/>
                </a:lnTo>
                <a:lnTo>
                  <a:pt x="11848" y="15113"/>
                </a:lnTo>
                <a:lnTo>
                  <a:pt x="11848" y="15260"/>
                </a:lnTo>
                <a:lnTo>
                  <a:pt x="11848" y="15370"/>
                </a:lnTo>
                <a:lnTo>
                  <a:pt x="11555" y="15700"/>
                </a:lnTo>
                <a:lnTo>
                  <a:pt x="11592" y="15480"/>
                </a:lnTo>
                <a:lnTo>
                  <a:pt x="11555" y="15223"/>
                </a:lnTo>
                <a:lnTo>
                  <a:pt x="11555" y="15150"/>
                </a:lnTo>
                <a:lnTo>
                  <a:pt x="11482" y="15113"/>
                </a:lnTo>
                <a:lnTo>
                  <a:pt x="11445" y="15113"/>
                </a:lnTo>
                <a:lnTo>
                  <a:pt x="11922" y="14489"/>
                </a:lnTo>
                <a:close/>
                <a:moveTo>
                  <a:pt x="4769" y="15223"/>
                </a:moveTo>
                <a:lnTo>
                  <a:pt x="5026" y="15406"/>
                </a:lnTo>
                <a:lnTo>
                  <a:pt x="5576" y="15810"/>
                </a:lnTo>
                <a:lnTo>
                  <a:pt x="5576" y="15883"/>
                </a:lnTo>
                <a:lnTo>
                  <a:pt x="5576" y="16177"/>
                </a:lnTo>
                <a:lnTo>
                  <a:pt x="5576" y="16287"/>
                </a:lnTo>
                <a:lnTo>
                  <a:pt x="4916" y="15773"/>
                </a:lnTo>
                <a:lnTo>
                  <a:pt x="4952" y="15663"/>
                </a:lnTo>
                <a:lnTo>
                  <a:pt x="4952" y="15553"/>
                </a:lnTo>
                <a:lnTo>
                  <a:pt x="4916" y="15480"/>
                </a:lnTo>
                <a:lnTo>
                  <a:pt x="4879" y="15370"/>
                </a:lnTo>
                <a:lnTo>
                  <a:pt x="4769" y="15223"/>
                </a:lnTo>
                <a:close/>
                <a:moveTo>
                  <a:pt x="5833" y="15993"/>
                </a:moveTo>
                <a:lnTo>
                  <a:pt x="6456" y="16507"/>
                </a:lnTo>
                <a:lnTo>
                  <a:pt x="6420" y="16580"/>
                </a:lnTo>
                <a:lnTo>
                  <a:pt x="6383" y="16690"/>
                </a:lnTo>
                <a:lnTo>
                  <a:pt x="6346" y="16874"/>
                </a:lnTo>
                <a:lnTo>
                  <a:pt x="5869" y="16507"/>
                </a:lnTo>
                <a:lnTo>
                  <a:pt x="5869" y="16323"/>
                </a:lnTo>
                <a:lnTo>
                  <a:pt x="5869" y="16140"/>
                </a:lnTo>
                <a:lnTo>
                  <a:pt x="5833" y="15993"/>
                </a:lnTo>
                <a:close/>
                <a:moveTo>
                  <a:pt x="11298" y="15260"/>
                </a:moveTo>
                <a:lnTo>
                  <a:pt x="11298" y="15443"/>
                </a:lnTo>
                <a:lnTo>
                  <a:pt x="11225" y="15957"/>
                </a:lnTo>
                <a:lnTo>
                  <a:pt x="11225" y="16030"/>
                </a:lnTo>
                <a:lnTo>
                  <a:pt x="11261" y="16067"/>
                </a:lnTo>
                <a:lnTo>
                  <a:pt x="10088" y="17387"/>
                </a:lnTo>
                <a:lnTo>
                  <a:pt x="10088" y="17130"/>
                </a:lnTo>
                <a:lnTo>
                  <a:pt x="10088" y="16984"/>
                </a:lnTo>
                <a:lnTo>
                  <a:pt x="10308" y="16653"/>
                </a:lnTo>
                <a:lnTo>
                  <a:pt x="10821" y="15920"/>
                </a:lnTo>
                <a:lnTo>
                  <a:pt x="10785" y="16067"/>
                </a:lnTo>
                <a:lnTo>
                  <a:pt x="10711" y="16287"/>
                </a:lnTo>
                <a:lnTo>
                  <a:pt x="10711" y="16397"/>
                </a:lnTo>
                <a:lnTo>
                  <a:pt x="10711" y="16507"/>
                </a:lnTo>
                <a:lnTo>
                  <a:pt x="10748" y="16543"/>
                </a:lnTo>
                <a:lnTo>
                  <a:pt x="10785" y="16543"/>
                </a:lnTo>
                <a:lnTo>
                  <a:pt x="10895" y="16470"/>
                </a:lnTo>
                <a:lnTo>
                  <a:pt x="10968" y="16360"/>
                </a:lnTo>
                <a:lnTo>
                  <a:pt x="11005" y="16103"/>
                </a:lnTo>
                <a:lnTo>
                  <a:pt x="11005" y="15663"/>
                </a:lnTo>
                <a:lnTo>
                  <a:pt x="11225" y="15370"/>
                </a:lnTo>
                <a:lnTo>
                  <a:pt x="11298" y="15260"/>
                </a:lnTo>
                <a:close/>
                <a:moveTo>
                  <a:pt x="6566" y="16580"/>
                </a:moveTo>
                <a:lnTo>
                  <a:pt x="7006" y="17020"/>
                </a:lnTo>
                <a:lnTo>
                  <a:pt x="7006" y="17240"/>
                </a:lnTo>
                <a:lnTo>
                  <a:pt x="7006" y="17460"/>
                </a:lnTo>
                <a:lnTo>
                  <a:pt x="6896" y="17350"/>
                </a:lnTo>
                <a:lnTo>
                  <a:pt x="6640" y="17130"/>
                </a:lnTo>
                <a:lnTo>
                  <a:pt x="6640" y="17020"/>
                </a:lnTo>
                <a:lnTo>
                  <a:pt x="6603" y="16800"/>
                </a:lnTo>
                <a:lnTo>
                  <a:pt x="6566" y="16580"/>
                </a:lnTo>
                <a:close/>
                <a:moveTo>
                  <a:pt x="9464" y="404"/>
                </a:moveTo>
                <a:lnTo>
                  <a:pt x="9684" y="440"/>
                </a:lnTo>
                <a:lnTo>
                  <a:pt x="9868" y="477"/>
                </a:lnTo>
                <a:lnTo>
                  <a:pt x="10051" y="587"/>
                </a:lnTo>
                <a:lnTo>
                  <a:pt x="10418" y="844"/>
                </a:lnTo>
                <a:lnTo>
                  <a:pt x="10711" y="1064"/>
                </a:lnTo>
                <a:lnTo>
                  <a:pt x="12582" y="2421"/>
                </a:lnTo>
                <a:lnTo>
                  <a:pt x="14489" y="3815"/>
                </a:lnTo>
                <a:lnTo>
                  <a:pt x="15443" y="4512"/>
                </a:lnTo>
                <a:lnTo>
                  <a:pt x="15700" y="4732"/>
                </a:lnTo>
                <a:lnTo>
                  <a:pt x="15847" y="4805"/>
                </a:lnTo>
                <a:lnTo>
                  <a:pt x="15993" y="4879"/>
                </a:lnTo>
                <a:lnTo>
                  <a:pt x="15590" y="5356"/>
                </a:lnTo>
                <a:lnTo>
                  <a:pt x="15223" y="5869"/>
                </a:lnTo>
                <a:lnTo>
                  <a:pt x="15040" y="6089"/>
                </a:lnTo>
                <a:lnTo>
                  <a:pt x="14856" y="6383"/>
                </a:lnTo>
                <a:lnTo>
                  <a:pt x="14783" y="6529"/>
                </a:lnTo>
                <a:lnTo>
                  <a:pt x="14746" y="6639"/>
                </a:lnTo>
                <a:lnTo>
                  <a:pt x="14746" y="6786"/>
                </a:lnTo>
                <a:lnTo>
                  <a:pt x="14856" y="6896"/>
                </a:lnTo>
                <a:lnTo>
                  <a:pt x="14966" y="7006"/>
                </a:lnTo>
                <a:lnTo>
                  <a:pt x="15076" y="7080"/>
                </a:lnTo>
                <a:lnTo>
                  <a:pt x="15370" y="7190"/>
                </a:lnTo>
                <a:lnTo>
                  <a:pt x="15957" y="7300"/>
                </a:lnTo>
                <a:lnTo>
                  <a:pt x="16727" y="7446"/>
                </a:lnTo>
                <a:lnTo>
                  <a:pt x="17021" y="7520"/>
                </a:lnTo>
                <a:lnTo>
                  <a:pt x="16984" y="7593"/>
                </a:lnTo>
                <a:lnTo>
                  <a:pt x="16470" y="8143"/>
                </a:lnTo>
                <a:lnTo>
                  <a:pt x="15993" y="8730"/>
                </a:lnTo>
                <a:lnTo>
                  <a:pt x="15040" y="9904"/>
                </a:lnTo>
                <a:lnTo>
                  <a:pt x="12912" y="12508"/>
                </a:lnTo>
                <a:lnTo>
                  <a:pt x="11848" y="13792"/>
                </a:lnTo>
                <a:lnTo>
                  <a:pt x="10821" y="15113"/>
                </a:lnTo>
                <a:lnTo>
                  <a:pt x="10344" y="15736"/>
                </a:lnTo>
                <a:lnTo>
                  <a:pt x="9904" y="16397"/>
                </a:lnTo>
                <a:lnTo>
                  <a:pt x="9464" y="17057"/>
                </a:lnTo>
                <a:lnTo>
                  <a:pt x="9317" y="17277"/>
                </a:lnTo>
                <a:lnTo>
                  <a:pt x="9207" y="17497"/>
                </a:lnTo>
                <a:lnTo>
                  <a:pt x="8987" y="17387"/>
                </a:lnTo>
                <a:lnTo>
                  <a:pt x="8767" y="17350"/>
                </a:lnTo>
                <a:lnTo>
                  <a:pt x="8290" y="17204"/>
                </a:lnTo>
                <a:lnTo>
                  <a:pt x="7997" y="17094"/>
                </a:lnTo>
                <a:lnTo>
                  <a:pt x="7740" y="16910"/>
                </a:lnTo>
                <a:lnTo>
                  <a:pt x="7483" y="16727"/>
                </a:lnTo>
                <a:lnTo>
                  <a:pt x="7227" y="16507"/>
                </a:lnTo>
                <a:lnTo>
                  <a:pt x="6750" y="16067"/>
                </a:lnTo>
                <a:lnTo>
                  <a:pt x="6273" y="15663"/>
                </a:lnTo>
                <a:lnTo>
                  <a:pt x="5723" y="15296"/>
                </a:lnTo>
                <a:lnTo>
                  <a:pt x="5209" y="14929"/>
                </a:lnTo>
                <a:lnTo>
                  <a:pt x="3045" y="13462"/>
                </a:lnTo>
                <a:lnTo>
                  <a:pt x="1908" y="12619"/>
                </a:lnTo>
                <a:lnTo>
                  <a:pt x="1321" y="12215"/>
                </a:lnTo>
                <a:lnTo>
                  <a:pt x="697" y="11848"/>
                </a:lnTo>
                <a:lnTo>
                  <a:pt x="624" y="11812"/>
                </a:lnTo>
                <a:lnTo>
                  <a:pt x="1614" y="10381"/>
                </a:lnTo>
                <a:lnTo>
                  <a:pt x="2641" y="8950"/>
                </a:lnTo>
                <a:lnTo>
                  <a:pt x="3668" y="7556"/>
                </a:lnTo>
                <a:lnTo>
                  <a:pt x="4732" y="6163"/>
                </a:lnTo>
                <a:lnTo>
                  <a:pt x="6970" y="3338"/>
                </a:lnTo>
                <a:lnTo>
                  <a:pt x="8144" y="1944"/>
                </a:lnTo>
                <a:lnTo>
                  <a:pt x="8730" y="1284"/>
                </a:lnTo>
                <a:lnTo>
                  <a:pt x="9244" y="550"/>
                </a:lnTo>
                <a:lnTo>
                  <a:pt x="9281" y="477"/>
                </a:lnTo>
                <a:lnTo>
                  <a:pt x="9281" y="404"/>
                </a:lnTo>
                <a:close/>
                <a:moveTo>
                  <a:pt x="7227" y="17204"/>
                </a:moveTo>
                <a:lnTo>
                  <a:pt x="7667" y="17460"/>
                </a:lnTo>
                <a:lnTo>
                  <a:pt x="8107" y="17681"/>
                </a:lnTo>
                <a:lnTo>
                  <a:pt x="8070" y="17937"/>
                </a:lnTo>
                <a:lnTo>
                  <a:pt x="8107" y="18194"/>
                </a:lnTo>
                <a:lnTo>
                  <a:pt x="7850" y="18084"/>
                </a:lnTo>
                <a:lnTo>
                  <a:pt x="7447" y="17791"/>
                </a:lnTo>
                <a:lnTo>
                  <a:pt x="7410" y="17644"/>
                </a:lnTo>
                <a:lnTo>
                  <a:pt x="7337" y="17497"/>
                </a:lnTo>
                <a:lnTo>
                  <a:pt x="7227" y="17204"/>
                </a:lnTo>
                <a:close/>
                <a:moveTo>
                  <a:pt x="9831" y="17460"/>
                </a:moveTo>
                <a:lnTo>
                  <a:pt x="9868" y="17534"/>
                </a:lnTo>
                <a:lnTo>
                  <a:pt x="9904" y="17571"/>
                </a:lnTo>
                <a:lnTo>
                  <a:pt x="9464" y="18084"/>
                </a:lnTo>
                <a:lnTo>
                  <a:pt x="9207" y="18341"/>
                </a:lnTo>
                <a:lnTo>
                  <a:pt x="9171" y="18231"/>
                </a:lnTo>
                <a:lnTo>
                  <a:pt x="9134" y="18121"/>
                </a:lnTo>
                <a:lnTo>
                  <a:pt x="9134" y="17974"/>
                </a:lnTo>
                <a:lnTo>
                  <a:pt x="9317" y="17974"/>
                </a:lnTo>
                <a:lnTo>
                  <a:pt x="9317" y="17937"/>
                </a:lnTo>
                <a:lnTo>
                  <a:pt x="9391" y="17937"/>
                </a:lnTo>
                <a:lnTo>
                  <a:pt x="9464" y="17901"/>
                </a:lnTo>
                <a:lnTo>
                  <a:pt x="9574" y="17827"/>
                </a:lnTo>
                <a:lnTo>
                  <a:pt x="9647" y="17681"/>
                </a:lnTo>
                <a:lnTo>
                  <a:pt x="9794" y="17460"/>
                </a:lnTo>
                <a:close/>
                <a:moveTo>
                  <a:pt x="9464" y="0"/>
                </a:moveTo>
                <a:lnTo>
                  <a:pt x="9281" y="37"/>
                </a:lnTo>
                <a:lnTo>
                  <a:pt x="9134" y="110"/>
                </a:lnTo>
                <a:lnTo>
                  <a:pt x="9024" y="147"/>
                </a:lnTo>
                <a:lnTo>
                  <a:pt x="8951" y="257"/>
                </a:lnTo>
                <a:lnTo>
                  <a:pt x="8914" y="294"/>
                </a:lnTo>
                <a:lnTo>
                  <a:pt x="8914" y="330"/>
                </a:lnTo>
                <a:lnTo>
                  <a:pt x="8327" y="954"/>
                </a:lnTo>
                <a:lnTo>
                  <a:pt x="7740" y="1614"/>
                </a:lnTo>
                <a:lnTo>
                  <a:pt x="6640" y="2971"/>
                </a:lnTo>
                <a:lnTo>
                  <a:pt x="5502" y="4365"/>
                </a:lnTo>
                <a:lnTo>
                  <a:pt x="4402" y="5759"/>
                </a:lnTo>
                <a:lnTo>
                  <a:pt x="2421" y="8400"/>
                </a:lnTo>
                <a:lnTo>
                  <a:pt x="477" y="11041"/>
                </a:lnTo>
                <a:lnTo>
                  <a:pt x="330" y="11261"/>
                </a:lnTo>
                <a:lnTo>
                  <a:pt x="37" y="11701"/>
                </a:lnTo>
                <a:lnTo>
                  <a:pt x="0" y="11775"/>
                </a:lnTo>
                <a:lnTo>
                  <a:pt x="0" y="11885"/>
                </a:lnTo>
                <a:lnTo>
                  <a:pt x="37" y="11958"/>
                </a:lnTo>
                <a:lnTo>
                  <a:pt x="74" y="12032"/>
                </a:lnTo>
                <a:lnTo>
                  <a:pt x="147" y="12068"/>
                </a:lnTo>
                <a:lnTo>
                  <a:pt x="220" y="12105"/>
                </a:lnTo>
                <a:lnTo>
                  <a:pt x="294" y="12105"/>
                </a:lnTo>
                <a:lnTo>
                  <a:pt x="404" y="12068"/>
                </a:lnTo>
                <a:lnTo>
                  <a:pt x="440" y="12142"/>
                </a:lnTo>
                <a:lnTo>
                  <a:pt x="697" y="12398"/>
                </a:lnTo>
                <a:lnTo>
                  <a:pt x="587" y="12508"/>
                </a:lnTo>
                <a:lnTo>
                  <a:pt x="514" y="12655"/>
                </a:lnTo>
                <a:lnTo>
                  <a:pt x="440" y="12802"/>
                </a:lnTo>
                <a:lnTo>
                  <a:pt x="404" y="12949"/>
                </a:lnTo>
                <a:lnTo>
                  <a:pt x="404" y="13022"/>
                </a:lnTo>
                <a:lnTo>
                  <a:pt x="440" y="13059"/>
                </a:lnTo>
                <a:lnTo>
                  <a:pt x="514" y="13095"/>
                </a:lnTo>
                <a:lnTo>
                  <a:pt x="550" y="13095"/>
                </a:lnTo>
                <a:lnTo>
                  <a:pt x="624" y="13205"/>
                </a:lnTo>
                <a:lnTo>
                  <a:pt x="697" y="13315"/>
                </a:lnTo>
                <a:lnTo>
                  <a:pt x="881" y="13462"/>
                </a:lnTo>
                <a:lnTo>
                  <a:pt x="1284" y="13719"/>
                </a:lnTo>
                <a:lnTo>
                  <a:pt x="2385" y="14416"/>
                </a:lnTo>
                <a:lnTo>
                  <a:pt x="3558" y="15223"/>
                </a:lnTo>
                <a:lnTo>
                  <a:pt x="4659" y="16103"/>
                </a:lnTo>
                <a:lnTo>
                  <a:pt x="6420" y="17534"/>
                </a:lnTo>
                <a:lnTo>
                  <a:pt x="6420" y="17571"/>
                </a:lnTo>
                <a:lnTo>
                  <a:pt x="6493" y="17644"/>
                </a:lnTo>
                <a:lnTo>
                  <a:pt x="6566" y="17644"/>
                </a:lnTo>
                <a:lnTo>
                  <a:pt x="6823" y="17864"/>
                </a:lnTo>
                <a:lnTo>
                  <a:pt x="7300" y="18231"/>
                </a:lnTo>
                <a:lnTo>
                  <a:pt x="7777" y="18561"/>
                </a:lnTo>
                <a:lnTo>
                  <a:pt x="8034" y="18671"/>
                </a:lnTo>
                <a:lnTo>
                  <a:pt x="8254" y="18781"/>
                </a:lnTo>
                <a:lnTo>
                  <a:pt x="8510" y="18854"/>
                </a:lnTo>
                <a:lnTo>
                  <a:pt x="8620" y="18854"/>
                </a:lnTo>
                <a:lnTo>
                  <a:pt x="8767" y="18818"/>
                </a:lnTo>
                <a:lnTo>
                  <a:pt x="8804" y="18744"/>
                </a:lnTo>
                <a:lnTo>
                  <a:pt x="8840" y="18708"/>
                </a:lnTo>
                <a:lnTo>
                  <a:pt x="8840" y="18634"/>
                </a:lnTo>
                <a:lnTo>
                  <a:pt x="8804" y="18561"/>
                </a:lnTo>
                <a:lnTo>
                  <a:pt x="8730" y="18488"/>
                </a:lnTo>
                <a:lnTo>
                  <a:pt x="8620" y="18414"/>
                </a:lnTo>
                <a:lnTo>
                  <a:pt x="8437" y="18341"/>
                </a:lnTo>
                <a:lnTo>
                  <a:pt x="8400" y="18341"/>
                </a:lnTo>
                <a:lnTo>
                  <a:pt x="8400" y="18157"/>
                </a:lnTo>
                <a:lnTo>
                  <a:pt x="8400" y="17974"/>
                </a:lnTo>
                <a:lnTo>
                  <a:pt x="8364" y="17791"/>
                </a:lnTo>
                <a:lnTo>
                  <a:pt x="8620" y="17864"/>
                </a:lnTo>
                <a:lnTo>
                  <a:pt x="8951" y="17937"/>
                </a:lnTo>
                <a:lnTo>
                  <a:pt x="8877" y="18121"/>
                </a:lnTo>
                <a:lnTo>
                  <a:pt x="8877" y="18267"/>
                </a:lnTo>
                <a:lnTo>
                  <a:pt x="8914" y="18451"/>
                </a:lnTo>
                <a:lnTo>
                  <a:pt x="8987" y="18598"/>
                </a:lnTo>
                <a:lnTo>
                  <a:pt x="8877" y="18781"/>
                </a:lnTo>
                <a:lnTo>
                  <a:pt x="8877" y="18854"/>
                </a:lnTo>
                <a:lnTo>
                  <a:pt x="8914" y="18964"/>
                </a:lnTo>
                <a:lnTo>
                  <a:pt x="9024" y="19001"/>
                </a:lnTo>
                <a:lnTo>
                  <a:pt x="9097" y="18964"/>
                </a:lnTo>
                <a:lnTo>
                  <a:pt x="9281" y="18854"/>
                </a:lnTo>
                <a:lnTo>
                  <a:pt x="9427" y="18708"/>
                </a:lnTo>
                <a:lnTo>
                  <a:pt x="9721" y="18414"/>
                </a:lnTo>
                <a:lnTo>
                  <a:pt x="10344" y="17717"/>
                </a:lnTo>
                <a:lnTo>
                  <a:pt x="11555" y="16397"/>
                </a:lnTo>
                <a:lnTo>
                  <a:pt x="12802" y="14929"/>
                </a:lnTo>
                <a:lnTo>
                  <a:pt x="14013" y="13462"/>
                </a:lnTo>
                <a:lnTo>
                  <a:pt x="15150" y="11958"/>
                </a:lnTo>
                <a:lnTo>
                  <a:pt x="16214" y="10454"/>
                </a:lnTo>
                <a:lnTo>
                  <a:pt x="17314" y="8950"/>
                </a:lnTo>
                <a:lnTo>
                  <a:pt x="17791" y="8253"/>
                </a:lnTo>
                <a:lnTo>
                  <a:pt x="18011" y="7887"/>
                </a:lnTo>
                <a:lnTo>
                  <a:pt x="18231" y="7483"/>
                </a:lnTo>
                <a:lnTo>
                  <a:pt x="18304" y="7483"/>
                </a:lnTo>
                <a:lnTo>
                  <a:pt x="18341" y="7446"/>
                </a:lnTo>
                <a:lnTo>
                  <a:pt x="18378" y="7373"/>
                </a:lnTo>
                <a:lnTo>
                  <a:pt x="18378" y="7300"/>
                </a:lnTo>
                <a:lnTo>
                  <a:pt x="18268" y="7080"/>
                </a:lnTo>
                <a:lnTo>
                  <a:pt x="18158" y="6860"/>
                </a:lnTo>
                <a:lnTo>
                  <a:pt x="17828" y="6493"/>
                </a:lnTo>
                <a:lnTo>
                  <a:pt x="17644" y="6346"/>
                </a:lnTo>
                <a:lnTo>
                  <a:pt x="17424" y="6199"/>
                </a:lnTo>
                <a:lnTo>
                  <a:pt x="17277" y="6126"/>
                </a:lnTo>
                <a:lnTo>
                  <a:pt x="17131" y="6089"/>
                </a:lnTo>
                <a:lnTo>
                  <a:pt x="16910" y="5576"/>
                </a:lnTo>
                <a:lnTo>
                  <a:pt x="16837" y="5319"/>
                </a:lnTo>
                <a:lnTo>
                  <a:pt x="16800" y="5062"/>
                </a:lnTo>
                <a:lnTo>
                  <a:pt x="16800" y="4915"/>
                </a:lnTo>
                <a:lnTo>
                  <a:pt x="16727" y="4769"/>
                </a:lnTo>
                <a:lnTo>
                  <a:pt x="16654" y="4695"/>
                </a:lnTo>
                <a:lnTo>
                  <a:pt x="16470" y="4695"/>
                </a:lnTo>
                <a:lnTo>
                  <a:pt x="16397" y="4732"/>
                </a:lnTo>
                <a:lnTo>
                  <a:pt x="16360" y="4769"/>
                </a:lnTo>
                <a:lnTo>
                  <a:pt x="16397" y="4842"/>
                </a:lnTo>
                <a:lnTo>
                  <a:pt x="16434" y="4879"/>
                </a:lnTo>
                <a:lnTo>
                  <a:pt x="16434" y="4915"/>
                </a:lnTo>
                <a:lnTo>
                  <a:pt x="16434" y="5099"/>
                </a:lnTo>
                <a:lnTo>
                  <a:pt x="16434" y="5356"/>
                </a:lnTo>
                <a:lnTo>
                  <a:pt x="16470" y="5539"/>
                </a:lnTo>
                <a:lnTo>
                  <a:pt x="16544" y="5759"/>
                </a:lnTo>
                <a:lnTo>
                  <a:pt x="16690" y="6126"/>
                </a:lnTo>
                <a:lnTo>
                  <a:pt x="16984" y="7006"/>
                </a:lnTo>
                <a:lnTo>
                  <a:pt x="17021" y="7080"/>
                </a:lnTo>
                <a:lnTo>
                  <a:pt x="16544" y="6970"/>
                </a:lnTo>
                <a:lnTo>
                  <a:pt x="15920" y="6860"/>
                </a:lnTo>
                <a:lnTo>
                  <a:pt x="15296" y="6713"/>
                </a:lnTo>
                <a:lnTo>
                  <a:pt x="15186" y="6639"/>
                </a:lnTo>
                <a:lnTo>
                  <a:pt x="15223" y="6603"/>
                </a:lnTo>
                <a:lnTo>
                  <a:pt x="15333" y="6419"/>
                </a:lnTo>
                <a:lnTo>
                  <a:pt x="15700" y="5906"/>
                </a:lnTo>
                <a:lnTo>
                  <a:pt x="16030" y="5392"/>
                </a:lnTo>
                <a:lnTo>
                  <a:pt x="16287" y="4915"/>
                </a:lnTo>
                <a:lnTo>
                  <a:pt x="16360" y="4842"/>
                </a:lnTo>
                <a:lnTo>
                  <a:pt x="16360" y="4732"/>
                </a:lnTo>
                <a:lnTo>
                  <a:pt x="16324" y="4622"/>
                </a:lnTo>
                <a:lnTo>
                  <a:pt x="16250" y="4512"/>
                </a:lnTo>
                <a:lnTo>
                  <a:pt x="16067" y="4329"/>
                </a:lnTo>
                <a:lnTo>
                  <a:pt x="15590" y="4035"/>
                </a:lnTo>
                <a:lnTo>
                  <a:pt x="14526" y="3265"/>
                </a:lnTo>
                <a:lnTo>
                  <a:pt x="12435" y="1724"/>
                </a:lnTo>
                <a:lnTo>
                  <a:pt x="11445" y="1027"/>
                </a:lnTo>
                <a:lnTo>
                  <a:pt x="10454" y="330"/>
                </a:lnTo>
                <a:lnTo>
                  <a:pt x="10124" y="147"/>
                </a:lnTo>
                <a:lnTo>
                  <a:pt x="9794" y="37"/>
                </a:lnTo>
                <a:lnTo>
                  <a:pt x="9611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798" name="Google Shape;798;p16"/>
          <p:cNvSpPr/>
          <p:nvPr/>
        </p:nvSpPr>
        <p:spPr>
          <a:xfrm>
            <a:off x="700454" y="4557600"/>
            <a:ext cx="504670" cy="400627"/>
          </a:xfrm>
          <a:custGeom>
            <a:avLst/>
            <a:gdLst/>
            <a:ahLst/>
            <a:cxnLst/>
            <a:rect l="l" t="t" r="r" b="b"/>
            <a:pathLst>
              <a:path w="17792" h="14124" extrusionOk="0">
                <a:moveTo>
                  <a:pt x="10565" y="2275"/>
                </a:moveTo>
                <a:lnTo>
                  <a:pt x="10785" y="2312"/>
                </a:lnTo>
                <a:lnTo>
                  <a:pt x="11189" y="2422"/>
                </a:lnTo>
                <a:lnTo>
                  <a:pt x="11555" y="2605"/>
                </a:lnTo>
                <a:lnTo>
                  <a:pt x="11445" y="2605"/>
                </a:lnTo>
                <a:lnTo>
                  <a:pt x="10638" y="2899"/>
                </a:lnTo>
                <a:lnTo>
                  <a:pt x="9868" y="3192"/>
                </a:lnTo>
                <a:lnTo>
                  <a:pt x="9245" y="3449"/>
                </a:lnTo>
                <a:lnTo>
                  <a:pt x="8584" y="3706"/>
                </a:lnTo>
                <a:lnTo>
                  <a:pt x="7961" y="4036"/>
                </a:lnTo>
                <a:lnTo>
                  <a:pt x="7667" y="4219"/>
                </a:lnTo>
                <a:lnTo>
                  <a:pt x="7410" y="4439"/>
                </a:lnTo>
                <a:lnTo>
                  <a:pt x="7631" y="4073"/>
                </a:lnTo>
                <a:lnTo>
                  <a:pt x="7887" y="3743"/>
                </a:lnTo>
                <a:lnTo>
                  <a:pt x="8144" y="3412"/>
                </a:lnTo>
                <a:lnTo>
                  <a:pt x="8438" y="3156"/>
                </a:lnTo>
                <a:lnTo>
                  <a:pt x="8768" y="2899"/>
                </a:lnTo>
                <a:lnTo>
                  <a:pt x="9098" y="2679"/>
                </a:lnTo>
                <a:lnTo>
                  <a:pt x="9501" y="2495"/>
                </a:lnTo>
                <a:lnTo>
                  <a:pt x="9905" y="2349"/>
                </a:lnTo>
                <a:lnTo>
                  <a:pt x="10125" y="2312"/>
                </a:lnTo>
                <a:lnTo>
                  <a:pt x="10345" y="2275"/>
                </a:lnTo>
                <a:close/>
                <a:moveTo>
                  <a:pt x="1285" y="2129"/>
                </a:moveTo>
                <a:lnTo>
                  <a:pt x="1248" y="2165"/>
                </a:lnTo>
                <a:lnTo>
                  <a:pt x="1101" y="2275"/>
                </a:lnTo>
                <a:lnTo>
                  <a:pt x="991" y="2422"/>
                </a:lnTo>
                <a:lnTo>
                  <a:pt x="808" y="2715"/>
                </a:lnTo>
                <a:lnTo>
                  <a:pt x="588" y="2605"/>
                </a:lnTo>
                <a:lnTo>
                  <a:pt x="441" y="2422"/>
                </a:lnTo>
                <a:lnTo>
                  <a:pt x="258" y="2239"/>
                </a:lnTo>
                <a:lnTo>
                  <a:pt x="184" y="2202"/>
                </a:lnTo>
                <a:lnTo>
                  <a:pt x="111" y="2202"/>
                </a:lnTo>
                <a:lnTo>
                  <a:pt x="37" y="2239"/>
                </a:lnTo>
                <a:lnTo>
                  <a:pt x="1" y="2312"/>
                </a:lnTo>
                <a:lnTo>
                  <a:pt x="1" y="2495"/>
                </a:lnTo>
                <a:lnTo>
                  <a:pt x="74" y="2642"/>
                </a:lnTo>
                <a:lnTo>
                  <a:pt x="147" y="2789"/>
                </a:lnTo>
                <a:lnTo>
                  <a:pt x="258" y="2936"/>
                </a:lnTo>
                <a:lnTo>
                  <a:pt x="404" y="3046"/>
                </a:lnTo>
                <a:lnTo>
                  <a:pt x="588" y="3119"/>
                </a:lnTo>
                <a:lnTo>
                  <a:pt x="294" y="3706"/>
                </a:lnTo>
                <a:lnTo>
                  <a:pt x="74" y="4293"/>
                </a:lnTo>
                <a:lnTo>
                  <a:pt x="74" y="4403"/>
                </a:lnTo>
                <a:lnTo>
                  <a:pt x="74" y="4476"/>
                </a:lnTo>
                <a:lnTo>
                  <a:pt x="147" y="4549"/>
                </a:lnTo>
                <a:lnTo>
                  <a:pt x="221" y="4586"/>
                </a:lnTo>
                <a:lnTo>
                  <a:pt x="294" y="4623"/>
                </a:lnTo>
                <a:lnTo>
                  <a:pt x="368" y="4586"/>
                </a:lnTo>
                <a:lnTo>
                  <a:pt x="441" y="4549"/>
                </a:lnTo>
                <a:lnTo>
                  <a:pt x="514" y="4476"/>
                </a:lnTo>
                <a:lnTo>
                  <a:pt x="991" y="3339"/>
                </a:lnTo>
                <a:lnTo>
                  <a:pt x="1248" y="2789"/>
                </a:lnTo>
                <a:lnTo>
                  <a:pt x="1321" y="2495"/>
                </a:lnTo>
                <a:lnTo>
                  <a:pt x="1395" y="2202"/>
                </a:lnTo>
                <a:lnTo>
                  <a:pt x="1358" y="2165"/>
                </a:lnTo>
                <a:lnTo>
                  <a:pt x="1321" y="2129"/>
                </a:lnTo>
                <a:close/>
                <a:moveTo>
                  <a:pt x="11702" y="2715"/>
                </a:moveTo>
                <a:lnTo>
                  <a:pt x="11959" y="2936"/>
                </a:lnTo>
                <a:lnTo>
                  <a:pt x="12142" y="3156"/>
                </a:lnTo>
                <a:lnTo>
                  <a:pt x="12216" y="3266"/>
                </a:lnTo>
                <a:lnTo>
                  <a:pt x="11812" y="3412"/>
                </a:lnTo>
                <a:lnTo>
                  <a:pt x="11445" y="3559"/>
                </a:lnTo>
                <a:lnTo>
                  <a:pt x="9758" y="4183"/>
                </a:lnTo>
                <a:lnTo>
                  <a:pt x="8254" y="4770"/>
                </a:lnTo>
                <a:lnTo>
                  <a:pt x="7484" y="5100"/>
                </a:lnTo>
                <a:lnTo>
                  <a:pt x="7117" y="5283"/>
                </a:lnTo>
                <a:lnTo>
                  <a:pt x="6787" y="5503"/>
                </a:lnTo>
                <a:lnTo>
                  <a:pt x="7337" y="4549"/>
                </a:lnTo>
                <a:lnTo>
                  <a:pt x="7374" y="4549"/>
                </a:lnTo>
                <a:lnTo>
                  <a:pt x="8364" y="4073"/>
                </a:lnTo>
                <a:lnTo>
                  <a:pt x="9355" y="3632"/>
                </a:lnTo>
                <a:lnTo>
                  <a:pt x="11409" y="2862"/>
                </a:lnTo>
                <a:lnTo>
                  <a:pt x="11445" y="2936"/>
                </a:lnTo>
                <a:lnTo>
                  <a:pt x="11519" y="2972"/>
                </a:lnTo>
                <a:lnTo>
                  <a:pt x="11592" y="3009"/>
                </a:lnTo>
                <a:lnTo>
                  <a:pt x="11666" y="2972"/>
                </a:lnTo>
                <a:lnTo>
                  <a:pt x="11739" y="2899"/>
                </a:lnTo>
                <a:lnTo>
                  <a:pt x="11739" y="2789"/>
                </a:lnTo>
                <a:lnTo>
                  <a:pt x="11702" y="2715"/>
                </a:lnTo>
                <a:close/>
                <a:moveTo>
                  <a:pt x="12326" y="3522"/>
                </a:moveTo>
                <a:lnTo>
                  <a:pt x="12399" y="3596"/>
                </a:lnTo>
                <a:lnTo>
                  <a:pt x="12436" y="3596"/>
                </a:lnTo>
                <a:lnTo>
                  <a:pt x="12583" y="3926"/>
                </a:lnTo>
                <a:lnTo>
                  <a:pt x="12546" y="3926"/>
                </a:lnTo>
                <a:lnTo>
                  <a:pt x="12473" y="3963"/>
                </a:lnTo>
                <a:lnTo>
                  <a:pt x="12289" y="4109"/>
                </a:lnTo>
                <a:lnTo>
                  <a:pt x="12106" y="4219"/>
                </a:lnTo>
                <a:lnTo>
                  <a:pt x="11702" y="4403"/>
                </a:lnTo>
                <a:lnTo>
                  <a:pt x="11262" y="4586"/>
                </a:lnTo>
                <a:lnTo>
                  <a:pt x="10822" y="4733"/>
                </a:lnTo>
                <a:lnTo>
                  <a:pt x="9941" y="5026"/>
                </a:lnTo>
                <a:lnTo>
                  <a:pt x="9061" y="5393"/>
                </a:lnTo>
                <a:lnTo>
                  <a:pt x="8217" y="5723"/>
                </a:lnTo>
                <a:lnTo>
                  <a:pt x="7374" y="6127"/>
                </a:lnTo>
                <a:lnTo>
                  <a:pt x="6750" y="6384"/>
                </a:lnTo>
                <a:lnTo>
                  <a:pt x="6420" y="6567"/>
                </a:lnTo>
                <a:lnTo>
                  <a:pt x="6090" y="6750"/>
                </a:lnTo>
                <a:lnTo>
                  <a:pt x="6310" y="6384"/>
                </a:lnTo>
                <a:lnTo>
                  <a:pt x="6677" y="5650"/>
                </a:lnTo>
                <a:lnTo>
                  <a:pt x="7410" y="5467"/>
                </a:lnTo>
                <a:lnTo>
                  <a:pt x="8107" y="5173"/>
                </a:lnTo>
                <a:lnTo>
                  <a:pt x="9465" y="4623"/>
                </a:lnTo>
                <a:lnTo>
                  <a:pt x="10932" y="4073"/>
                </a:lnTo>
                <a:lnTo>
                  <a:pt x="11629" y="3816"/>
                </a:lnTo>
                <a:lnTo>
                  <a:pt x="12326" y="3522"/>
                </a:lnTo>
                <a:close/>
                <a:moveTo>
                  <a:pt x="5100" y="8401"/>
                </a:moveTo>
                <a:lnTo>
                  <a:pt x="4989" y="8438"/>
                </a:lnTo>
                <a:lnTo>
                  <a:pt x="4953" y="8474"/>
                </a:lnTo>
                <a:lnTo>
                  <a:pt x="4953" y="8511"/>
                </a:lnTo>
                <a:lnTo>
                  <a:pt x="4916" y="8768"/>
                </a:lnTo>
                <a:lnTo>
                  <a:pt x="4879" y="8988"/>
                </a:lnTo>
                <a:lnTo>
                  <a:pt x="4879" y="9245"/>
                </a:lnTo>
                <a:lnTo>
                  <a:pt x="4916" y="9355"/>
                </a:lnTo>
                <a:lnTo>
                  <a:pt x="4989" y="9465"/>
                </a:lnTo>
                <a:lnTo>
                  <a:pt x="5026" y="9501"/>
                </a:lnTo>
                <a:lnTo>
                  <a:pt x="5173" y="9501"/>
                </a:lnTo>
                <a:lnTo>
                  <a:pt x="5210" y="9465"/>
                </a:lnTo>
                <a:lnTo>
                  <a:pt x="5283" y="9391"/>
                </a:lnTo>
                <a:lnTo>
                  <a:pt x="5320" y="9281"/>
                </a:lnTo>
                <a:lnTo>
                  <a:pt x="5320" y="9061"/>
                </a:lnTo>
                <a:lnTo>
                  <a:pt x="5320" y="8768"/>
                </a:lnTo>
                <a:lnTo>
                  <a:pt x="5283" y="8511"/>
                </a:lnTo>
                <a:lnTo>
                  <a:pt x="5246" y="8474"/>
                </a:lnTo>
                <a:lnTo>
                  <a:pt x="5210" y="8438"/>
                </a:lnTo>
                <a:lnTo>
                  <a:pt x="5100" y="8401"/>
                </a:lnTo>
                <a:close/>
                <a:moveTo>
                  <a:pt x="5210" y="9685"/>
                </a:moveTo>
                <a:lnTo>
                  <a:pt x="5136" y="9722"/>
                </a:lnTo>
                <a:lnTo>
                  <a:pt x="5063" y="9758"/>
                </a:lnTo>
                <a:lnTo>
                  <a:pt x="5026" y="9795"/>
                </a:lnTo>
                <a:lnTo>
                  <a:pt x="4989" y="9905"/>
                </a:lnTo>
                <a:lnTo>
                  <a:pt x="4989" y="9978"/>
                </a:lnTo>
                <a:lnTo>
                  <a:pt x="4916" y="10308"/>
                </a:lnTo>
                <a:lnTo>
                  <a:pt x="4916" y="10639"/>
                </a:lnTo>
                <a:lnTo>
                  <a:pt x="4953" y="10749"/>
                </a:lnTo>
                <a:lnTo>
                  <a:pt x="4989" y="10785"/>
                </a:lnTo>
                <a:lnTo>
                  <a:pt x="5063" y="10822"/>
                </a:lnTo>
                <a:lnTo>
                  <a:pt x="5173" y="10822"/>
                </a:lnTo>
                <a:lnTo>
                  <a:pt x="5246" y="10785"/>
                </a:lnTo>
                <a:lnTo>
                  <a:pt x="5283" y="10749"/>
                </a:lnTo>
                <a:lnTo>
                  <a:pt x="5283" y="10639"/>
                </a:lnTo>
                <a:lnTo>
                  <a:pt x="5283" y="10272"/>
                </a:lnTo>
                <a:lnTo>
                  <a:pt x="5356" y="9905"/>
                </a:lnTo>
                <a:lnTo>
                  <a:pt x="5356" y="9832"/>
                </a:lnTo>
                <a:lnTo>
                  <a:pt x="5320" y="9758"/>
                </a:lnTo>
                <a:lnTo>
                  <a:pt x="5283" y="9722"/>
                </a:lnTo>
                <a:lnTo>
                  <a:pt x="5210" y="9685"/>
                </a:lnTo>
                <a:close/>
                <a:moveTo>
                  <a:pt x="14600" y="9501"/>
                </a:moveTo>
                <a:lnTo>
                  <a:pt x="14563" y="9575"/>
                </a:lnTo>
                <a:lnTo>
                  <a:pt x="14490" y="9868"/>
                </a:lnTo>
                <a:lnTo>
                  <a:pt x="14417" y="10125"/>
                </a:lnTo>
                <a:lnTo>
                  <a:pt x="14380" y="10712"/>
                </a:lnTo>
                <a:lnTo>
                  <a:pt x="14417" y="10785"/>
                </a:lnTo>
                <a:lnTo>
                  <a:pt x="14453" y="10859"/>
                </a:lnTo>
                <a:lnTo>
                  <a:pt x="14527" y="10895"/>
                </a:lnTo>
                <a:lnTo>
                  <a:pt x="14600" y="10932"/>
                </a:lnTo>
                <a:lnTo>
                  <a:pt x="14673" y="10932"/>
                </a:lnTo>
                <a:lnTo>
                  <a:pt x="14747" y="10895"/>
                </a:lnTo>
                <a:lnTo>
                  <a:pt x="14783" y="10859"/>
                </a:lnTo>
                <a:lnTo>
                  <a:pt x="14820" y="10785"/>
                </a:lnTo>
                <a:lnTo>
                  <a:pt x="14820" y="10639"/>
                </a:lnTo>
                <a:lnTo>
                  <a:pt x="14820" y="10088"/>
                </a:lnTo>
                <a:lnTo>
                  <a:pt x="14820" y="9832"/>
                </a:lnTo>
                <a:lnTo>
                  <a:pt x="14747" y="9575"/>
                </a:lnTo>
                <a:lnTo>
                  <a:pt x="14710" y="9501"/>
                </a:lnTo>
                <a:close/>
                <a:moveTo>
                  <a:pt x="12729" y="4183"/>
                </a:moveTo>
                <a:lnTo>
                  <a:pt x="12986" y="4880"/>
                </a:lnTo>
                <a:lnTo>
                  <a:pt x="12766" y="4990"/>
                </a:lnTo>
                <a:lnTo>
                  <a:pt x="12509" y="5100"/>
                </a:lnTo>
                <a:lnTo>
                  <a:pt x="12032" y="5320"/>
                </a:lnTo>
                <a:lnTo>
                  <a:pt x="10969" y="5833"/>
                </a:lnTo>
                <a:lnTo>
                  <a:pt x="9978" y="6310"/>
                </a:lnTo>
                <a:lnTo>
                  <a:pt x="8988" y="6714"/>
                </a:lnTo>
                <a:lnTo>
                  <a:pt x="8071" y="7007"/>
                </a:lnTo>
                <a:lnTo>
                  <a:pt x="7117" y="7301"/>
                </a:lnTo>
                <a:lnTo>
                  <a:pt x="6677" y="7484"/>
                </a:lnTo>
                <a:lnTo>
                  <a:pt x="6237" y="7704"/>
                </a:lnTo>
                <a:lnTo>
                  <a:pt x="5796" y="7924"/>
                </a:lnTo>
                <a:lnTo>
                  <a:pt x="5430" y="8218"/>
                </a:lnTo>
                <a:lnTo>
                  <a:pt x="5393" y="8254"/>
                </a:lnTo>
                <a:lnTo>
                  <a:pt x="5393" y="8291"/>
                </a:lnTo>
                <a:lnTo>
                  <a:pt x="5430" y="8328"/>
                </a:lnTo>
                <a:lnTo>
                  <a:pt x="5466" y="8328"/>
                </a:lnTo>
                <a:lnTo>
                  <a:pt x="6420" y="7961"/>
                </a:lnTo>
                <a:lnTo>
                  <a:pt x="7337" y="7594"/>
                </a:lnTo>
                <a:lnTo>
                  <a:pt x="8364" y="7264"/>
                </a:lnTo>
                <a:lnTo>
                  <a:pt x="9391" y="6897"/>
                </a:lnTo>
                <a:lnTo>
                  <a:pt x="10345" y="6530"/>
                </a:lnTo>
                <a:lnTo>
                  <a:pt x="11262" y="6090"/>
                </a:lnTo>
                <a:lnTo>
                  <a:pt x="12326" y="5577"/>
                </a:lnTo>
                <a:lnTo>
                  <a:pt x="12729" y="5393"/>
                </a:lnTo>
                <a:lnTo>
                  <a:pt x="12913" y="5283"/>
                </a:lnTo>
                <a:lnTo>
                  <a:pt x="13133" y="5210"/>
                </a:lnTo>
                <a:lnTo>
                  <a:pt x="13169" y="5356"/>
                </a:lnTo>
                <a:lnTo>
                  <a:pt x="13426" y="5870"/>
                </a:lnTo>
                <a:lnTo>
                  <a:pt x="13390" y="5870"/>
                </a:lnTo>
                <a:lnTo>
                  <a:pt x="13353" y="5797"/>
                </a:lnTo>
                <a:lnTo>
                  <a:pt x="13280" y="5760"/>
                </a:lnTo>
                <a:lnTo>
                  <a:pt x="13206" y="5723"/>
                </a:lnTo>
                <a:lnTo>
                  <a:pt x="13133" y="5760"/>
                </a:lnTo>
                <a:lnTo>
                  <a:pt x="12216" y="6237"/>
                </a:lnTo>
                <a:lnTo>
                  <a:pt x="11299" y="6677"/>
                </a:lnTo>
                <a:lnTo>
                  <a:pt x="10345" y="7081"/>
                </a:lnTo>
                <a:lnTo>
                  <a:pt x="9428" y="7484"/>
                </a:lnTo>
                <a:lnTo>
                  <a:pt x="8474" y="7851"/>
                </a:lnTo>
                <a:lnTo>
                  <a:pt x="7520" y="8181"/>
                </a:lnTo>
                <a:lnTo>
                  <a:pt x="6640" y="8474"/>
                </a:lnTo>
                <a:lnTo>
                  <a:pt x="6163" y="8658"/>
                </a:lnTo>
                <a:lnTo>
                  <a:pt x="5980" y="8768"/>
                </a:lnTo>
                <a:lnTo>
                  <a:pt x="5760" y="8878"/>
                </a:lnTo>
                <a:lnTo>
                  <a:pt x="5760" y="8915"/>
                </a:lnTo>
                <a:lnTo>
                  <a:pt x="5760" y="8951"/>
                </a:lnTo>
                <a:lnTo>
                  <a:pt x="6273" y="8951"/>
                </a:lnTo>
                <a:lnTo>
                  <a:pt x="6713" y="8805"/>
                </a:lnTo>
                <a:lnTo>
                  <a:pt x="7631" y="8511"/>
                </a:lnTo>
                <a:lnTo>
                  <a:pt x="8621" y="8144"/>
                </a:lnTo>
                <a:lnTo>
                  <a:pt x="9611" y="7777"/>
                </a:lnTo>
                <a:lnTo>
                  <a:pt x="10528" y="7411"/>
                </a:lnTo>
                <a:lnTo>
                  <a:pt x="11409" y="7007"/>
                </a:lnTo>
                <a:lnTo>
                  <a:pt x="12289" y="6604"/>
                </a:lnTo>
                <a:lnTo>
                  <a:pt x="13133" y="6163"/>
                </a:lnTo>
                <a:lnTo>
                  <a:pt x="13206" y="6200"/>
                </a:lnTo>
                <a:lnTo>
                  <a:pt x="13316" y="6200"/>
                </a:lnTo>
                <a:lnTo>
                  <a:pt x="13390" y="6163"/>
                </a:lnTo>
                <a:lnTo>
                  <a:pt x="13463" y="6090"/>
                </a:lnTo>
                <a:lnTo>
                  <a:pt x="13500" y="6053"/>
                </a:lnTo>
                <a:lnTo>
                  <a:pt x="13866" y="6714"/>
                </a:lnTo>
                <a:lnTo>
                  <a:pt x="13646" y="6787"/>
                </a:lnTo>
                <a:lnTo>
                  <a:pt x="13463" y="6860"/>
                </a:lnTo>
                <a:lnTo>
                  <a:pt x="12913" y="7081"/>
                </a:lnTo>
                <a:lnTo>
                  <a:pt x="12399" y="7337"/>
                </a:lnTo>
                <a:lnTo>
                  <a:pt x="11225" y="7961"/>
                </a:lnTo>
                <a:lnTo>
                  <a:pt x="10675" y="8254"/>
                </a:lnTo>
                <a:lnTo>
                  <a:pt x="10052" y="8548"/>
                </a:lnTo>
                <a:lnTo>
                  <a:pt x="9428" y="8768"/>
                </a:lnTo>
                <a:lnTo>
                  <a:pt x="8804" y="8951"/>
                </a:lnTo>
                <a:lnTo>
                  <a:pt x="7520" y="9318"/>
                </a:lnTo>
                <a:lnTo>
                  <a:pt x="6200" y="9722"/>
                </a:lnTo>
                <a:lnTo>
                  <a:pt x="5796" y="9868"/>
                </a:lnTo>
                <a:lnTo>
                  <a:pt x="5650" y="10015"/>
                </a:lnTo>
                <a:lnTo>
                  <a:pt x="5576" y="10052"/>
                </a:lnTo>
                <a:lnTo>
                  <a:pt x="5576" y="10015"/>
                </a:lnTo>
                <a:lnTo>
                  <a:pt x="5540" y="9978"/>
                </a:lnTo>
                <a:lnTo>
                  <a:pt x="5540" y="10015"/>
                </a:lnTo>
                <a:lnTo>
                  <a:pt x="5503" y="10088"/>
                </a:lnTo>
                <a:lnTo>
                  <a:pt x="5503" y="10198"/>
                </a:lnTo>
                <a:lnTo>
                  <a:pt x="5540" y="10235"/>
                </a:lnTo>
                <a:lnTo>
                  <a:pt x="5576" y="10235"/>
                </a:lnTo>
                <a:lnTo>
                  <a:pt x="5796" y="10125"/>
                </a:lnTo>
                <a:lnTo>
                  <a:pt x="6017" y="10052"/>
                </a:lnTo>
                <a:lnTo>
                  <a:pt x="6530" y="9942"/>
                </a:lnTo>
                <a:lnTo>
                  <a:pt x="7704" y="9575"/>
                </a:lnTo>
                <a:lnTo>
                  <a:pt x="8878" y="9281"/>
                </a:lnTo>
                <a:lnTo>
                  <a:pt x="9465" y="9098"/>
                </a:lnTo>
                <a:lnTo>
                  <a:pt x="10015" y="8878"/>
                </a:lnTo>
                <a:lnTo>
                  <a:pt x="10528" y="8695"/>
                </a:lnTo>
                <a:lnTo>
                  <a:pt x="11005" y="8438"/>
                </a:lnTo>
                <a:lnTo>
                  <a:pt x="11959" y="7924"/>
                </a:lnTo>
                <a:lnTo>
                  <a:pt x="12473" y="7667"/>
                </a:lnTo>
                <a:lnTo>
                  <a:pt x="12986" y="7411"/>
                </a:lnTo>
                <a:lnTo>
                  <a:pt x="13573" y="7191"/>
                </a:lnTo>
                <a:lnTo>
                  <a:pt x="13756" y="7117"/>
                </a:lnTo>
                <a:lnTo>
                  <a:pt x="14013" y="7044"/>
                </a:lnTo>
                <a:lnTo>
                  <a:pt x="14050" y="7081"/>
                </a:lnTo>
                <a:lnTo>
                  <a:pt x="14160" y="7081"/>
                </a:lnTo>
                <a:lnTo>
                  <a:pt x="14197" y="7191"/>
                </a:lnTo>
                <a:lnTo>
                  <a:pt x="13830" y="7374"/>
                </a:lnTo>
                <a:lnTo>
                  <a:pt x="13500" y="7594"/>
                </a:lnTo>
                <a:lnTo>
                  <a:pt x="12436" y="8218"/>
                </a:lnTo>
                <a:lnTo>
                  <a:pt x="11335" y="8768"/>
                </a:lnTo>
                <a:lnTo>
                  <a:pt x="10198" y="9245"/>
                </a:lnTo>
                <a:lnTo>
                  <a:pt x="9061" y="9685"/>
                </a:lnTo>
                <a:lnTo>
                  <a:pt x="7887" y="10088"/>
                </a:lnTo>
                <a:lnTo>
                  <a:pt x="6750" y="10455"/>
                </a:lnTo>
                <a:lnTo>
                  <a:pt x="6200" y="10639"/>
                </a:lnTo>
                <a:lnTo>
                  <a:pt x="5906" y="10749"/>
                </a:lnTo>
                <a:lnTo>
                  <a:pt x="5650" y="10895"/>
                </a:lnTo>
                <a:lnTo>
                  <a:pt x="5613" y="10932"/>
                </a:lnTo>
                <a:lnTo>
                  <a:pt x="5613" y="10969"/>
                </a:lnTo>
                <a:lnTo>
                  <a:pt x="5613" y="11005"/>
                </a:lnTo>
                <a:lnTo>
                  <a:pt x="5686" y="11042"/>
                </a:lnTo>
                <a:lnTo>
                  <a:pt x="5943" y="11005"/>
                </a:lnTo>
                <a:lnTo>
                  <a:pt x="6200" y="10969"/>
                </a:lnTo>
                <a:lnTo>
                  <a:pt x="6713" y="10822"/>
                </a:lnTo>
                <a:lnTo>
                  <a:pt x="7337" y="10602"/>
                </a:lnTo>
                <a:lnTo>
                  <a:pt x="7961" y="10419"/>
                </a:lnTo>
                <a:lnTo>
                  <a:pt x="9208" y="10015"/>
                </a:lnTo>
                <a:lnTo>
                  <a:pt x="10418" y="9538"/>
                </a:lnTo>
                <a:lnTo>
                  <a:pt x="11445" y="9061"/>
                </a:lnTo>
                <a:lnTo>
                  <a:pt x="12473" y="8584"/>
                </a:lnTo>
                <a:lnTo>
                  <a:pt x="13573" y="7961"/>
                </a:lnTo>
                <a:lnTo>
                  <a:pt x="14013" y="7741"/>
                </a:lnTo>
                <a:lnTo>
                  <a:pt x="14233" y="7594"/>
                </a:lnTo>
                <a:lnTo>
                  <a:pt x="14417" y="7447"/>
                </a:lnTo>
                <a:lnTo>
                  <a:pt x="14527" y="7594"/>
                </a:lnTo>
                <a:lnTo>
                  <a:pt x="14527" y="7631"/>
                </a:lnTo>
                <a:lnTo>
                  <a:pt x="14417" y="7961"/>
                </a:lnTo>
                <a:lnTo>
                  <a:pt x="14417" y="8328"/>
                </a:lnTo>
                <a:lnTo>
                  <a:pt x="14343" y="8254"/>
                </a:lnTo>
                <a:lnTo>
                  <a:pt x="14233" y="8254"/>
                </a:lnTo>
                <a:lnTo>
                  <a:pt x="13830" y="8438"/>
                </a:lnTo>
                <a:lnTo>
                  <a:pt x="13426" y="8658"/>
                </a:lnTo>
                <a:lnTo>
                  <a:pt x="12693" y="9135"/>
                </a:lnTo>
                <a:lnTo>
                  <a:pt x="12252" y="9428"/>
                </a:lnTo>
                <a:lnTo>
                  <a:pt x="11776" y="9685"/>
                </a:lnTo>
                <a:lnTo>
                  <a:pt x="11299" y="9942"/>
                </a:lnTo>
                <a:lnTo>
                  <a:pt x="10822" y="10125"/>
                </a:lnTo>
                <a:lnTo>
                  <a:pt x="8658" y="10822"/>
                </a:lnTo>
                <a:lnTo>
                  <a:pt x="7741" y="11115"/>
                </a:lnTo>
                <a:lnTo>
                  <a:pt x="7300" y="11262"/>
                </a:lnTo>
                <a:lnTo>
                  <a:pt x="6860" y="11446"/>
                </a:lnTo>
                <a:lnTo>
                  <a:pt x="5283" y="11409"/>
                </a:lnTo>
                <a:lnTo>
                  <a:pt x="5246" y="11189"/>
                </a:lnTo>
                <a:lnTo>
                  <a:pt x="5173" y="11115"/>
                </a:lnTo>
                <a:lnTo>
                  <a:pt x="5026" y="11115"/>
                </a:lnTo>
                <a:lnTo>
                  <a:pt x="4989" y="11189"/>
                </a:lnTo>
                <a:lnTo>
                  <a:pt x="4953" y="11409"/>
                </a:lnTo>
                <a:lnTo>
                  <a:pt x="4182" y="11336"/>
                </a:lnTo>
                <a:lnTo>
                  <a:pt x="3816" y="11336"/>
                </a:lnTo>
                <a:lnTo>
                  <a:pt x="3412" y="11372"/>
                </a:lnTo>
                <a:lnTo>
                  <a:pt x="3119" y="11409"/>
                </a:lnTo>
                <a:lnTo>
                  <a:pt x="2862" y="11556"/>
                </a:lnTo>
                <a:lnTo>
                  <a:pt x="2825" y="11005"/>
                </a:lnTo>
                <a:lnTo>
                  <a:pt x="2715" y="9428"/>
                </a:lnTo>
                <a:lnTo>
                  <a:pt x="2715" y="9171"/>
                </a:lnTo>
                <a:lnTo>
                  <a:pt x="2972" y="9171"/>
                </a:lnTo>
                <a:lnTo>
                  <a:pt x="3265" y="9135"/>
                </a:lnTo>
                <a:lnTo>
                  <a:pt x="3522" y="9061"/>
                </a:lnTo>
                <a:lnTo>
                  <a:pt x="3779" y="8988"/>
                </a:lnTo>
                <a:lnTo>
                  <a:pt x="4036" y="8841"/>
                </a:lnTo>
                <a:lnTo>
                  <a:pt x="4293" y="8695"/>
                </a:lnTo>
                <a:lnTo>
                  <a:pt x="4733" y="8401"/>
                </a:lnTo>
                <a:lnTo>
                  <a:pt x="5063" y="8108"/>
                </a:lnTo>
                <a:lnTo>
                  <a:pt x="5356" y="7777"/>
                </a:lnTo>
                <a:lnTo>
                  <a:pt x="5613" y="7447"/>
                </a:lnTo>
                <a:lnTo>
                  <a:pt x="5870" y="7117"/>
                </a:lnTo>
                <a:lnTo>
                  <a:pt x="6273" y="7007"/>
                </a:lnTo>
                <a:lnTo>
                  <a:pt x="6640" y="6824"/>
                </a:lnTo>
                <a:lnTo>
                  <a:pt x="7410" y="6420"/>
                </a:lnTo>
                <a:lnTo>
                  <a:pt x="8401" y="5980"/>
                </a:lnTo>
                <a:lnTo>
                  <a:pt x="9355" y="5577"/>
                </a:lnTo>
                <a:lnTo>
                  <a:pt x="10308" y="5246"/>
                </a:lnTo>
                <a:lnTo>
                  <a:pt x="11262" y="4880"/>
                </a:lnTo>
                <a:lnTo>
                  <a:pt x="12032" y="4623"/>
                </a:lnTo>
                <a:lnTo>
                  <a:pt x="12436" y="4403"/>
                </a:lnTo>
                <a:lnTo>
                  <a:pt x="12619" y="4219"/>
                </a:lnTo>
                <a:lnTo>
                  <a:pt x="12729" y="4183"/>
                </a:lnTo>
                <a:close/>
                <a:moveTo>
                  <a:pt x="2385" y="1"/>
                </a:moveTo>
                <a:lnTo>
                  <a:pt x="2238" y="38"/>
                </a:lnTo>
                <a:lnTo>
                  <a:pt x="2202" y="74"/>
                </a:lnTo>
                <a:lnTo>
                  <a:pt x="2165" y="111"/>
                </a:lnTo>
                <a:lnTo>
                  <a:pt x="2055" y="368"/>
                </a:lnTo>
                <a:lnTo>
                  <a:pt x="1982" y="515"/>
                </a:lnTo>
                <a:lnTo>
                  <a:pt x="1578" y="1432"/>
                </a:lnTo>
                <a:lnTo>
                  <a:pt x="1541" y="1542"/>
                </a:lnTo>
                <a:lnTo>
                  <a:pt x="1578" y="1615"/>
                </a:lnTo>
                <a:lnTo>
                  <a:pt x="1615" y="1688"/>
                </a:lnTo>
                <a:lnTo>
                  <a:pt x="1688" y="1762"/>
                </a:lnTo>
                <a:lnTo>
                  <a:pt x="1761" y="1798"/>
                </a:lnTo>
                <a:lnTo>
                  <a:pt x="1835" y="1798"/>
                </a:lnTo>
                <a:lnTo>
                  <a:pt x="1908" y="1762"/>
                </a:lnTo>
                <a:lnTo>
                  <a:pt x="1982" y="1652"/>
                </a:lnTo>
                <a:lnTo>
                  <a:pt x="2128" y="1358"/>
                </a:lnTo>
                <a:lnTo>
                  <a:pt x="2092" y="2165"/>
                </a:lnTo>
                <a:lnTo>
                  <a:pt x="2092" y="2972"/>
                </a:lnTo>
                <a:lnTo>
                  <a:pt x="2055" y="4073"/>
                </a:lnTo>
                <a:lnTo>
                  <a:pt x="1982" y="4109"/>
                </a:lnTo>
                <a:lnTo>
                  <a:pt x="1835" y="4073"/>
                </a:lnTo>
                <a:lnTo>
                  <a:pt x="1725" y="3999"/>
                </a:lnTo>
                <a:lnTo>
                  <a:pt x="1615" y="3999"/>
                </a:lnTo>
                <a:lnTo>
                  <a:pt x="1541" y="4036"/>
                </a:lnTo>
                <a:lnTo>
                  <a:pt x="1505" y="4109"/>
                </a:lnTo>
                <a:lnTo>
                  <a:pt x="1541" y="4219"/>
                </a:lnTo>
                <a:lnTo>
                  <a:pt x="1651" y="4293"/>
                </a:lnTo>
                <a:lnTo>
                  <a:pt x="1761" y="4366"/>
                </a:lnTo>
                <a:lnTo>
                  <a:pt x="1908" y="4403"/>
                </a:lnTo>
                <a:lnTo>
                  <a:pt x="2055" y="4439"/>
                </a:lnTo>
                <a:lnTo>
                  <a:pt x="2055" y="5540"/>
                </a:lnTo>
                <a:lnTo>
                  <a:pt x="1908" y="5577"/>
                </a:lnTo>
                <a:lnTo>
                  <a:pt x="1651" y="5613"/>
                </a:lnTo>
                <a:lnTo>
                  <a:pt x="1615" y="5687"/>
                </a:lnTo>
                <a:lnTo>
                  <a:pt x="1541" y="5723"/>
                </a:lnTo>
                <a:lnTo>
                  <a:pt x="1541" y="5760"/>
                </a:lnTo>
                <a:lnTo>
                  <a:pt x="1505" y="5797"/>
                </a:lnTo>
                <a:lnTo>
                  <a:pt x="1541" y="5833"/>
                </a:lnTo>
                <a:lnTo>
                  <a:pt x="1578" y="5833"/>
                </a:lnTo>
                <a:lnTo>
                  <a:pt x="1651" y="5907"/>
                </a:lnTo>
                <a:lnTo>
                  <a:pt x="2055" y="5907"/>
                </a:lnTo>
                <a:lnTo>
                  <a:pt x="2092" y="6200"/>
                </a:lnTo>
                <a:lnTo>
                  <a:pt x="2092" y="7154"/>
                </a:lnTo>
                <a:lnTo>
                  <a:pt x="1835" y="7227"/>
                </a:lnTo>
                <a:lnTo>
                  <a:pt x="1541" y="7374"/>
                </a:lnTo>
                <a:lnTo>
                  <a:pt x="1505" y="7411"/>
                </a:lnTo>
                <a:lnTo>
                  <a:pt x="1505" y="7447"/>
                </a:lnTo>
                <a:lnTo>
                  <a:pt x="1541" y="7484"/>
                </a:lnTo>
                <a:lnTo>
                  <a:pt x="1578" y="7521"/>
                </a:lnTo>
                <a:lnTo>
                  <a:pt x="2092" y="7521"/>
                </a:lnTo>
                <a:lnTo>
                  <a:pt x="2165" y="8951"/>
                </a:lnTo>
                <a:lnTo>
                  <a:pt x="2165" y="8988"/>
                </a:lnTo>
                <a:lnTo>
                  <a:pt x="1982" y="8951"/>
                </a:lnTo>
                <a:lnTo>
                  <a:pt x="1578" y="8951"/>
                </a:lnTo>
                <a:lnTo>
                  <a:pt x="1505" y="8988"/>
                </a:lnTo>
                <a:lnTo>
                  <a:pt x="1468" y="9061"/>
                </a:lnTo>
                <a:lnTo>
                  <a:pt x="1468" y="9135"/>
                </a:lnTo>
                <a:lnTo>
                  <a:pt x="1541" y="9208"/>
                </a:lnTo>
                <a:lnTo>
                  <a:pt x="1688" y="9245"/>
                </a:lnTo>
                <a:lnTo>
                  <a:pt x="1835" y="9318"/>
                </a:lnTo>
                <a:lnTo>
                  <a:pt x="2202" y="9391"/>
                </a:lnTo>
                <a:lnTo>
                  <a:pt x="2238" y="10419"/>
                </a:lnTo>
                <a:lnTo>
                  <a:pt x="2018" y="10419"/>
                </a:lnTo>
                <a:lnTo>
                  <a:pt x="1798" y="10455"/>
                </a:lnTo>
                <a:lnTo>
                  <a:pt x="1725" y="10529"/>
                </a:lnTo>
                <a:lnTo>
                  <a:pt x="1651" y="10602"/>
                </a:lnTo>
                <a:lnTo>
                  <a:pt x="1578" y="10675"/>
                </a:lnTo>
                <a:lnTo>
                  <a:pt x="1615" y="10749"/>
                </a:lnTo>
                <a:lnTo>
                  <a:pt x="1688" y="10822"/>
                </a:lnTo>
                <a:lnTo>
                  <a:pt x="2128" y="10822"/>
                </a:lnTo>
                <a:lnTo>
                  <a:pt x="2275" y="10859"/>
                </a:lnTo>
                <a:lnTo>
                  <a:pt x="2275" y="10895"/>
                </a:lnTo>
                <a:lnTo>
                  <a:pt x="2312" y="11702"/>
                </a:lnTo>
                <a:lnTo>
                  <a:pt x="2348" y="11959"/>
                </a:lnTo>
                <a:lnTo>
                  <a:pt x="2385" y="12106"/>
                </a:lnTo>
                <a:lnTo>
                  <a:pt x="2495" y="12216"/>
                </a:lnTo>
                <a:lnTo>
                  <a:pt x="2568" y="12253"/>
                </a:lnTo>
                <a:lnTo>
                  <a:pt x="2679" y="12253"/>
                </a:lnTo>
                <a:lnTo>
                  <a:pt x="2752" y="12216"/>
                </a:lnTo>
                <a:lnTo>
                  <a:pt x="2789" y="12143"/>
                </a:lnTo>
                <a:lnTo>
                  <a:pt x="2825" y="12106"/>
                </a:lnTo>
                <a:lnTo>
                  <a:pt x="3009" y="11959"/>
                </a:lnTo>
                <a:lnTo>
                  <a:pt x="3265" y="11886"/>
                </a:lnTo>
                <a:lnTo>
                  <a:pt x="3486" y="11849"/>
                </a:lnTo>
                <a:lnTo>
                  <a:pt x="3742" y="11849"/>
                </a:lnTo>
                <a:lnTo>
                  <a:pt x="3742" y="12033"/>
                </a:lnTo>
                <a:lnTo>
                  <a:pt x="3742" y="12216"/>
                </a:lnTo>
                <a:lnTo>
                  <a:pt x="3816" y="12363"/>
                </a:lnTo>
                <a:lnTo>
                  <a:pt x="3889" y="12509"/>
                </a:lnTo>
                <a:lnTo>
                  <a:pt x="3962" y="12583"/>
                </a:lnTo>
                <a:lnTo>
                  <a:pt x="4036" y="12546"/>
                </a:lnTo>
                <a:lnTo>
                  <a:pt x="4109" y="12509"/>
                </a:lnTo>
                <a:lnTo>
                  <a:pt x="4146" y="12436"/>
                </a:lnTo>
                <a:lnTo>
                  <a:pt x="4072" y="12216"/>
                </a:lnTo>
                <a:lnTo>
                  <a:pt x="4036" y="12069"/>
                </a:lnTo>
                <a:lnTo>
                  <a:pt x="4036" y="11886"/>
                </a:lnTo>
                <a:lnTo>
                  <a:pt x="5063" y="11922"/>
                </a:lnTo>
                <a:lnTo>
                  <a:pt x="5063" y="12143"/>
                </a:lnTo>
                <a:lnTo>
                  <a:pt x="5100" y="12619"/>
                </a:lnTo>
                <a:lnTo>
                  <a:pt x="5136" y="12693"/>
                </a:lnTo>
                <a:lnTo>
                  <a:pt x="5173" y="12766"/>
                </a:lnTo>
                <a:lnTo>
                  <a:pt x="5320" y="12766"/>
                </a:lnTo>
                <a:lnTo>
                  <a:pt x="5466" y="12729"/>
                </a:lnTo>
                <a:lnTo>
                  <a:pt x="5503" y="12619"/>
                </a:lnTo>
                <a:lnTo>
                  <a:pt x="5540" y="12473"/>
                </a:lnTo>
                <a:lnTo>
                  <a:pt x="5466" y="12363"/>
                </a:lnTo>
                <a:lnTo>
                  <a:pt x="5393" y="12326"/>
                </a:lnTo>
                <a:lnTo>
                  <a:pt x="5356" y="12106"/>
                </a:lnTo>
                <a:lnTo>
                  <a:pt x="5283" y="11922"/>
                </a:lnTo>
                <a:lnTo>
                  <a:pt x="5906" y="11959"/>
                </a:lnTo>
                <a:lnTo>
                  <a:pt x="6493" y="11959"/>
                </a:lnTo>
                <a:lnTo>
                  <a:pt x="6493" y="11996"/>
                </a:lnTo>
                <a:lnTo>
                  <a:pt x="6457" y="12179"/>
                </a:lnTo>
                <a:lnTo>
                  <a:pt x="6420" y="12399"/>
                </a:lnTo>
                <a:lnTo>
                  <a:pt x="6457" y="12583"/>
                </a:lnTo>
                <a:lnTo>
                  <a:pt x="6567" y="12766"/>
                </a:lnTo>
                <a:lnTo>
                  <a:pt x="6603" y="12840"/>
                </a:lnTo>
                <a:lnTo>
                  <a:pt x="6677" y="12876"/>
                </a:lnTo>
                <a:lnTo>
                  <a:pt x="6750" y="12876"/>
                </a:lnTo>
                <a:lnTo>
                  <a:pt x="6824" y="12840"/>
                </a:lnTo>
                <a:lnTo>
                  <a:pt x="6897" y="12766"/>
                </a:lnTo>
                <a:lnTo>
                  <a:pt x="6897" y="12729"/>
                </a:lnTo>
                <a:lnTo>
                  <a:pt x="6897" y="12656"/>
                </a:lnTo>
                <a:lnTo>
                  <a:pt x="6824" y="12619"/>
                </a:lnTo>
                <a:lnTo>
                  <a:pt x="6787" y="12583"/>
                </a:lnTo>
                <a:lnTo>
                  <a:pt x="6713" y="12399"/>
                </a:lnTo>
                <a:lnTo>
                  <a:pt x="6677" y="12216"/>
                </a:lnTo>
                <a:lnTo>
                  <a:pt x="6640" y="11996"/>
                </a:lnTo>
                <a:lnTo>
                  <a:pt x="6640" y="11959"/>
                </a:lnTo>
                <a:lnTo>
                  <a:pt x="7924" y="11996"/>
                </a:lnTo>
                <a:lnTo>
                  <a:pt x="7851" y="12033"/>
                </a:lnTo>
                <a:lnTo>
                  <a:pt x="7814" y="12106"/>
                </a:lnTo>
                <a:lnTo>
                  <a:pt x="7777" y="12253"/>
                </a:lnTo>
                <a:lnTo>
                  <a:pt x="7777" y="12399"/>
                </a:lnTo>
                <a:lnTo>
                  <a:pt x="7777" y="12509"/>
                </a:lnTo>
                <a:lnTo>
                  <a:pt x="7814" y="12619"/>
                </a:lnTo>
                <a:lnTo>
                  <a:pt x="7887" y="12729"/>
                </a:lnTo>
                <a:lnTo>
                  <a:pt x="7961" y="12766"/>
                </a:lnTo>
                <a:lnTo>
                  <a:pt x="8034" y="12729"/>
                </a:lnTo>
                <a:lnTo>
                  <a:pt x="8107" y="12693"/>
                </a:lnTo>
                <a:lnTo>
                  <a:pt x="8144" y="12619"/>
                </a:lnTo>
                <a:lnTo>
                  <a:pt x="8107" y="12473"/>
                </a:lnTo>
                <a:lnTo>
                  <a:pt x="8071" y="12289"/>
                </a:lnTo>
                <a:lnTo>
                  <a:pt x="8071" y="12179"/>
                </a:lnTo>
                <a:lnTo>
                  <a:pt x="8034" y="12106"/>
                </a:lnTo>
                <a:lnTo>
                  <a:pt x="8034" y="12033"/>
                </a:lnTo>
                <a:lnTo>
                  <a:pt x="8034" y="11996"/>
                </a:lnTo>
                <a:lnTo>
                  <a:pt x="9391" y="11996"/>
                </a:lnTo>
                <a:lnTo>
                  <a:pt x="9318" y="12216"/>
                </a:lnTo>
                <a:lnTo>
                  <a:pt x="9318" y="12473"/>
                </a:lnTo>
                <a:lnTo>
                  <a:pt x="9355" y="12546"/>
                </a:lnTo>
                <a:lnTo>
                  <a:pt x="9428" y="12583"/>
                </a:lnTo>
                <a:lnTo>
                  <a:pt x="9611" y="12583"/>
                </a:lnTo>
                <a:lnTo>
                  <a:pt x="9685" y="12546"/>
                </a:lnTo>
                <a:lnTo>
                  <a:pt x="9721" y="12473"/>
                </a:lnTo>
                <a:lnTo>
                  <a:pt x="9721" y="12436"/>
                </a:lnTo>
                <a:lnTo>
                  <a:pt x="9721" y="12363"/>
                </a:lnTo>
                <a:lnTo>
                  <a:pt x="9611" y="12326"/>
                </a:lnTo>
                <a:lnTo>
                  <a:pt x="9611" y="11996"/>
                </a:lnTo>
                <a:lnTo>
                  <a:pt x="10638" y="11996"/>
                </a:lnTo>
                <a:lnTo>
                  <a:pt x="10675" y="12253"/>
                </a:lnTo>
                <a:lnTo>
                  <a:pt x="10748" y="12509"/>
                </a:lnTo>
                <a:lnTo>
                  <a:pt x="10822" y="12583"/>
                </a:lnTo>
                <a:lnTo>
                  <a:pt x="10969" y="12583"/>
                </a:lnTo>
                <a:lnTo>
                  <a:pt x="11005" y="12509"/>
                </a:lnTo>
                <a:lnTo>
                  <a:pt x="11042" y="12399"/>
                </a:lnTo>
                <a:lnTo>
                  <a:pt x="10969" y="12179"/>
                </a:lnTo>
                <a:lnTo>
                  <a:pt x="10895" y="11996"/>
                </a:lnTo>
                <a:lnTo>
                  <a:pt x="12106" y="11996"/>
                </a:lnTo>
                <a:lnTo>
                  <a:pt x="12069" y="12069"/>
                </a:lnTo>
                <a:lnTo>
                  <a:pt x="12032" y="12143"/>
                </a:lnTo>
                <a:lnTo>
                  <a:pt x="11996" y="12363"/>
                </a:lnTo>
                <a:lnTo>
                  <a:pt x="12032" y="12473"/>
                </a:lnTo>
                <a:lnTo>
                  <a:pt x="12069" y="12619"/>
                </a:lnTo>
                <a:lnTo>
                  <a:pt x="12142" y="12729"/>
                </a:lnTo>
                <a:lnTo>
                  <a:pt x="12216" y="12803"/>
                </a:lnTo>
                <a:lnTo>
                  <a:pt x="12289" y="12840"/>
                </a:lnTo>
                <a:lnTo>
                  <a:pt x="12362" y="12803"/>
                </a:lnTo>
                <a:lnTo>
                  <a:pt x="12399" y="12766"/>
                </a:lnTo>
                <a:lnTo>
                  <a:pt x="12399" y="12693"/>
                </a:lnTo>
                <a:lnTo>
                  <a:pt x="12362" y="12546"/>
                </a:lnTo>
                <a:lnTo>
                  <a:pt x="12289" y="12363"/>
                </a:lnTo>
                <a:lnTo>
                  <a:pt x="12252" y="12179"/>
                </a:lnTo>
                <a:lnTo>
                  <a:pt x="12252" y="11959"/>
                </a:lnTo>
                <a:lnTo>
                  <a:pt x="13353" y="11959"/>
                </a:lnTo>
                <a:lnTo>
                  <a:pt x="13280" y="12106"/>
                </a:lnTo>
                <a:lnTo>
                  <a:pt x="13243" y="12253"/>
                </a:lnTo>
                <a:lnTo>
                  <a:pt x="13243" y="12436"/>
                </a:lnTo>
                <a:lnTo>
                  <a:pt x="13316" y="12583"/>
                </a:lnTo>
                <a:lnTo>
                  <a:pt x="13353" y="12619"/>
                </a:lnTo>
                <a:lnTo>
                  <a:pt x="13426" y="12656"/>
                </a:lnTo>
                <a:lnTo>
                  <a:pt x="13500" y="12656"/>
                </a:lnTo>
                <a:lnTo>
                  <a:pt x="13573" y="12583"/>
                </a:lnTo>
                <a:lnTo>
                  <a:pt x="13610" y="12436"/>
                </a:lnTo>
                <a:lnTo>
                  <a:pt x="13536" y="12216"/>
                </a:lnTo>
                <a:lnTo>
                  <a:pt x="13536" y="12069"/>
                </a:lnTo>
                <a:lnTo>
                  <a:pt x="13573" y="11922"/>
                </a:lnTo>
                <a:lnTo>
                  <a:pt x="14563" y="11886"/>
                </a:lnTo>
                <a:lnTo>
                  <a:pt x="14563" y="11886"/>
                </a:lnTo>
                <a:lnTo>
                  <a:pt x="14527" y="12363"/>
                </a:lnTo>
                <a:lnTo>
                  <a:pt x="14563" y="12436"/>
                </a:lnTo>
                <a:lnTo>
                  <a:pt x="14637" y="12509"/>
                </a:lnTo>
                <a:lnTo>
                  <a:pt x="14747" y="12509"/>
                </a:lnTo>
                <a:lnTo>
                  <a:pt x="14820" y="12473"/>
                </a:lnTo>
                <a:lnTo>
                  <a:pt x="14893" y="12399"/>
                </a:lnTo>
                <a:lnTo>
                  <a:pt x="14967" y="12289"/>
                </a:lnTo>
                <a:lnTo>
                  <a:pt x="14967" y="12179"/>
                </a:lnTo>
                <a:lnTo>
                  <a:pt x="14967" y="12069"/>
                </a:lnTo>
                <a:lnTo>
                  <a:pt x="14930" y="11996"/>
                </a:lnTo>
                <a:lnTo>
                  <a:pt x="14857" y="11959"/>
                </a:lnTo>
                <a:lnTo>
                  <a:pt x="14857" y="11886"/>
                </a:lnTo>
                <a:lnTo>
                  <a:pt x="16618" y="11776"/>
                </a:lnTo>
                <a:lnTo>
                  <a:pt x="16654" y="11812"/>
                </a:lnTo>
                <a:lnTo>
                  <a:pt x="16544" y="11996"/>
                </a:lnTo>
                <a:lnTo>
                  <a:pt x="16361" y="12179"/>
                </a:lnTo>
                <a:lnTo>
                  <a:pt x="16287" y="12289"/>
                </a:lnTo>
                <a:lnTo>
                  <a:pt x="16251" y="12363"/>
                </a:lnTo>
                <a:lnTo>
                  <a:pt x="16287" y="12436"/>
                </a:lnTo>
                <a:lnTo>
                  <a:pt x="16324" y="12509"/>
                </a:lnTo>
                <a:lnTo>
                  <a:pt x="16397" y="12546"/>
                </a:lnTo>
                <a:lnTo>
                  <a:pt x="16471" y="12583"/>
                </a:lnTo>
                <a:lnTo>
                  <a:pt x="16544" y="12583"/>
                </a:lnTo>
                <a:lnTo>
                  <a:pt x="16581" y="12546"/>
                </a:lnTo>
                <a:lnTo>
                  <a:pt x="16728" y="12473"/>
                </a:lnTo>
                <a:lnTo>
                  <a:pt x="16801" y="12363"/>
                </a:lnTo>
                <a:lnTo>
                  <a:pt x="16984" y="12106"/>
                </a:lnTo>
                <a:lnTo>
                  <a:pt x="17461" y="11482"/>
                </a:lnTo>
                <a:lnTo>
                  <a:pt x="17461" y="11409"/>
                </a:lnTo>
                <a:lnTo>
                  <a:pt x="17461" y="11336"/>
                </a:lnTo>
                <a:lnTo>
                  <a:pt x="17461" y="11262"/>
                </a:lnTo>
                <a:lnTo>
                  <a:pt x="17425" y="11189"/>
                </a:lnTo>
                <a:lnTo>
                  <a:pt x="17058" y="10895"/>
                </a:lnTo>
                <a:lnTo>
                  <a:pt x="16728" y="10639"/>
                </a:lnTo>
                <a:lnTo>
                  <a:pt x="16654" y="10602"/>
                </a:lnTo>
                <a:lnTo>
                  <a:pt x="16581" y="10602"/>
                </a:lnTo>
                <a:lnTo>
                  <a:pt x="16544" y="10639"/>
                </a:lnTo>
                <a:lnTo>
                  <a:pt x="16471" y="10675"/>
                </a:lnTo>
                <a:lnTo>
                  <a:pt x="16434" y="10785"/>
                </a:lnTo>
                <a:lnTo>
                  <a:pt x="16434" y="10859"/>
                </a:lnTo>
                <a:lnTo>
                  <a:pt x="16471" y="10932"/>
                </a:lnTo>
                <a:lnTo>
                  <a:pt x="16801" y="11226"/>
                </a:lnTo>
                <a:lnTo>
                  <a:pt x="13940" y="11372"/>
                </a:lnTo>
                <a:lnTo>
                  <a:pt x="14050" y="11336"/>
                </a:lnTo>
                <a:lnTo>
                  <a:pt x="14270" y="11189"/>
                </a:lnTo>
                <a:lnTo>
                  <a:pt x="14343" y="11115"/>
                </a:lnTo>
                <a:lnTo>
                  <a:pt x="14417" y="11005"/>
                </a:lnTo>
                <a:lnTo>
                  <a:pt x="14417" y="10932"/>
                </a:lnTo>
                <a:lnTo>
                  <a:pt x="14380" y="10895"/>
                </a:lnTo>
                <a:lnTo>
                  <a:pt x="14233" y="10895"/>
                </a:lnTo>
                <a:lnTo>
                  <a:pt x="14123" y="10932"/>
                </a:lnTo>
                <a:lnTo>
                  <a:pt x="13903" y="11079"/>
                </a:lnTo>
                <a:lnTo>
                  <a:pt x="13720" y="11226"/>
                </a:lnTo>
                <a:lnTo>
                  <a:pt x="13573" y="11409"/>
                </a:lnTo>
                <a:lnTo>
                  <a:pt x="12289" y="11446"/>
                </a:lnTo>
                <a:lnTo>
                  <a:pt x="12546" y="11336"/>
                </a:lnTo>
                <a:lnTo>
                  <a:pt x="12839" y="11226"/>
                </a:lnTo>
                <a:lnTo>
                  <a:pt x="13169" y="11079"/>
                </a:lnTo>
                <a:lnTo>
                  <a:pt x="13500" y="10895"/>
                </a:lnTo>
                <a:lnTo>
                  <a:pt x="13793" y="10675"/>
                </a:lnTo>
                <a:lnTo>
                  <a:pt x="14050" y="10419"/>
                </a:lnTo>
                <a:lnTo>
                  <a:pt x="14087" y="10308"/>
                </a:lnTo>
                <a:lnTo>
                  <a:pt x="14050" y="10235"/>
                </a:lnTo>
                <a:lnTo>
                  <a:pt x="13976" y="10198"/>
                </a:lnTo>
                <a:lnTo>
                  <a:pt x="13903" y="10235"/>
                </a:lnTo>
                <a:lnTo>
                  <a:pt x="13646" y="10382"/>
                </a:lnTo>
                <a:lnTo>
                  <a:pt x="13390" y="10565"/>
                </a:lnTo>
                <a:lnTo>
                  <a:pt x="13133" y="10749"/>
                </a:lnTo>
                <a:lnTo>
                  <a:pt x="12876" y="10895"/>
                </a:lnTo>
                <a:lnTo>
                  <a:pt x="12583" y="11042"/>
                </a:lnTo>
                <a:lnTo>
                  <a:pt x="12289" y="11152"/>
                </a:lnTo>
                <a:lnTo>
                  <a:pt x="11996" y="11299"/>
                </a:lnTo>
                <a:lnTo>
                  <a:pt x="11702" y="11446"/>
                </a:lnTo>
                <a:lnTo>
                  <a:pt x="10162" y="11482"/>
                </a:lnTo>
                <a:lnTo>
                  <a:pt x="10602" y="11299"/>
                </a:lnTo>
                <a:lnTo>
                  <a:pt x="12216" y="10639"/>
                </a:lnTo>
                <a:lnTo>
                  <a:pt x="12766" y="10455"/>
                </a:lnTo>
                <a:lnTo>
                  <a:pt x="13316" y="10162"/>
                </a:lnTo>
                <a:lnTo>
                  <a:pt x="13573" y="10015"/>
                </a:lnTo>
                <a:lnTo>
                  <a:pt x="13793" y="9832"/>
                </a:lnTo>
                <a:lnTo>
                  <a:pt x="13976" y="9612"/>
                </a:lnTo>
                <a:lnTo>
                  <a:pt x="14087" y="9355"/>
                </a:lnTo>
                <a:lnTo>
                  <a:pt x="14087" y="9245"/>
                </a:lnTo>
                <a:lnTo>
                  <a:pt x="14050" y="9208"/>
                </a:lnTo>
                <a:lnTo>
                  <a:pt x="13940" y="9171"/>
                </a:lnTo>
                <a:lnTo>
                  <a:pt x="13866" y="9208"/>
                </a:lnTo>
                <a:lnTo>
                  <a:pt x="13463" y="9612"/>
                </a:lnTo>
                <a:lnTo>
                  <a:pt x="13243" y="9795"/>
                </a:lnTo>
                <a:lnTo>
                  <a:pt x="12986" y="9978"/>
                </a:lnTo>
                <a:lnTo>
                  <a:pt x="12693" y="10125"/>
                </a:lnTo>
                <a:lnTo>
                  <a:pt x="12399" y="10235"/>
                </a:lnTo>
                <a:lnTo>
                  <a:pt x="11776" y="10492"/>
                </a:lnTo>
                <a:lnTo>
                  <a:pt x="10418" y="11042"/>
                </a:lnTo>
                <a:lnTo>
                  <a:pt x="9905" y="11262"/>
                </a:lnTo>
                <a:lnTo>
                  <a:pt x="9428" y="11482"/>
                </a:lnTo>
                <a:lnTo>
                  <a:pt x="7667" y="11482"/>
                </a:lnTo>
                <a:lnTo>
                  <a:pt x="8621" y="11152"/>
                </a:lnTo>
                <a:lnTo>
                  <a:pt x="10895" y="10419"/>
                </a:lnTo>
                <a:lnTo>
                  <a:pt x="11335" y="10235"/>
                </a:lnTo>
                <a:lnTo>
                  <a:pt x="11776" y="10052"/>
                </a:lnTo>
                <a:lnTo>
                  <a:pt x="12179" y="9832"/>
                </a:lnTo>
                <a:lnTo>
                  <a:pt x="12583" y="9575"/>
                </a:lnTo>
                <a:lnTo>
                  <a:pt x="13426" y="9025"/>
                </a:lnTo>
                <a:lnTo>
                  <a:pt x="13866" y="8768"/>
                </a:lnTo>
                <a:lnTo>
                  <a:pt x="14307" y="8548"/>
                </a:lnTo>
                <a:lnTo>
                  <a:pt x="14380" y="8511"/>
                </a:lnTo>
                <a:lnTo>
                  <a:pt x="14417" y="8474"/>
                </a:lnTo>
                <a:lnTo>
                  <a:pt x="14417" y="8841"/>
                </a:lnTo>
                <a:lnTo>
                  <a:pt x="14453" y="8915"/>
                </a:lnTo>
                <a:lnTo>
                  <a:pt x="14490" y="8951"/>
                </a:lnTo>
                <a:lnTo>
                  <a:pt x="14527" y="8988"/>
                </a:lnTo>
                <a:lnTo>
                  <a:pt x="14600" y="9025"/>
                </a:lnTo>
                <a:lnTo>
                  <a:pt x="14673" y="8988"/>
                </a:lnTo>
                <a:lnTo>
                  <a:pt x="14747" y="8951"/>
                </a:lnTo>
                <a:lnTo>
                  <a:pt x="14783" y="8915"/>
                </a:lnTo>
                <a:lnTo>
                  <a:pt x="14783" y="8841"/>
                </a:lnTo>
                <a:lnTo>
                  <a:pt x="14783" y="8291"/>
                </a:lnTo>
                <a:lnTo>
                  <a:pt x="14747" y="8034"/>
                </a:lnTo>
                <a:lnTo>
                  <a:pt x="14673" y="7777"/>
                </a:lnTo>
                <a:lnTo>
                  <a:pt x="15077" y="8181"/>
                </a:lnTo>
                <a:lnTo>
                  <a:pt x="15517" y="8584"/>
                </a:lnTo>
                <a:lnTo>
                  <a:pt x="15737" y="8768"/>
                </a:lnTo>
                <a:lnTo>
                  <a:pt x="15847" y="8841"/>
                </a:lnTo>
                <a:lnTo>
                  <a:pt x="15994" y="8878"/>
                </a:lnTo>
                <a:lnTo>
                  <a:pt x="16361" y="8915"/>
                </a:lnTo>
                <a:lnTo>
                  <a:pt x="16764" y="8915"/>
                </a:lnTo>
                <a:lnTo>
                  <a:pt x="17204" y="8878"/>
                </a:lnTo>
                <a:lnTo>
                  <a:pt x="17608" y="8731"/>
                </a:lnTo>
                <a:lnTo>
                  <a:pt x="17681" y="8695"/>
                </a:lnTo>
                <a:lnTo>
                  <a:pt x="17755" y="8584"/>
                </a:lnTo>
                <a:lnTo>
                  <a:pt x="17791" y="8511"/>
                </a:lnTo>
                <a:lnTo>
                  <a:pt x="17755" y="8438"/>
                </a:lnTo>
                <a:lnTo>
                  <a:pt x="17718" y="8328"/>
                </a:lnTo>
                <a:lnTo>
                  <a:pt x="17681" y="8291"/>
                </a:lnTo>
                <a:lnTo>
                  <a:pt x="17571" y="8254"/>
                </a:lnTo>
                <a:lnTo>
                  <a:pt x="17461" y="8254"/>
                </a:lnTo>
                <a:lnTo>
                  <a:pt x="17131" y="8364"/>
                </a:lnTo>
                <a:lnTo>
                  <a:pt x="16764" y="8401"/>
                </a:lnTo>
                <a:lnTo>
                  <a:pt x="16397" y="8438"/>
                </a:lnTo>
                <a:lnTo>
                  <a:pt x="16177" y="8401"/>
                </a:lnTo>
                <a:lnTo>
                  <a:pt x="16031" y="8364"/>
                </a:lnTo>
                <a:lnTo>
                  <a:pt x="15480" y="7888"/>
                </a:lnTo>
                <a:lnTo>
                  <a:pt x="15004" y="7374"/>
                </a:lnTo>
                <a:lnTo>
                  <a:pt x="14563" y="6824"/>
                </a:lnTo>
                <a:lnTo>
                  <a:pt x="14160" y="6237"/>
                </a:lnTo>
                <a:lnTo>
                  <a:pt x="13830" y="5613"/>
                </a:lnTo>
                <a:lnTo>
                  <a:pt x="13536" y="4990"/>
                </a:lnTo>
                <a:lnTo>
                  <a:pt x="13096" y="3926"/>
                </a:lnTo>
                <a:lnTo>
                  <a:pt x="12803" y="3412"/>
                </a:lnTo>
                <a:lnTo>
                  <a:pt x="12509" y="2936"/>
                </a:lnTo>
                <a:lnTo>
                  <a:pt x="12326" y="2752"/>
                </a:lnTo>
                <a:lnTo>
                  <a:pt x="12142" y="2532"/>
                </a:lnTo>
                <a:lnTo>
                  <a:pt x="11959" y="2349"/>
                </a:lnTo>
                <a:lnTo>
                  <a:pt x="11739" y="2202"/>
                </a:lnTo>
                <a:lnTo>
                  <a:pt x="11482" y="2092"/>
                </a:lnTo>
                <a:lnTo>
                  <a:pt x="11225" y="1982"/>
                </a:lnTo>
                <a:lnTo>
                  <a:pt x="10932" y="1908"/>
                </a:lnTo>
                <a:lnTo>
                  <a:pt x="10602" y="1872"/>
                </a:lnTo>
                <a:lnTo>
                  <a:pt x="10308" y="1872"/>
                </a:lnTo>
                <a:lnTo>
                  <a:pt x="9978" y="1908"/>
                </a:lnTo>
                <a:lnTo>
                  <a:pt x="9685" y="1982"/>
                </a:lnTo>
                <a:lnTo>
                  <a:pt x="9391" y="2055"/>
                </a:lnTo>
                <a:lnTo>
                  <a:pt x="9098" y="2202"/>
                </a:lnTo>
                <a:lnTo>
                  <a:pt x="8841" y="2349"/>
                </a:lnTo>
                <a:lnTo>
                  <a:pt x="8584" y="2495"/>
                </a:lnTo>
                <a:lnTo>
                  <a:pt x="8327" y="2715"/>
                </a:lnTo>
                <a:lnTo>
                  <a:pt x="7887" y="3119"/>
                </a:lnTo>
                <a:lnTo>
                  <a:pt x="7484" y="3632"/>
                </a:lnTo>
                <a:lnTo>
                  <a:pt x="7117" y="4146"/>
                </a:lnTo>
                <a:lnTo>
                  <a:pt x="6787" y="4660"/>
                </a:lnTo>
                <a:lnTo>
                  <a:pt x="6127" y="5833"/>
                </a:lnTo>
                <a:lnTo>
                  <a:pt x="5796" y="6457"/>
                </a:lnTo>
                <a:lnTo>
                  <a:pt x="5430" y="7044"/>
                </a:lnTo>
                <a:lnTo>
                  <a:pt x="4989" y="7594"/>
                </a:lnTo>
                <a:lnTo>
                  <a:pt x="4769" y="7851"/>
                </a:lnTo>
                <a:lnTo>
                  <a:pt x="4513" y="8071"/>
                </a:lnTo>
                <a:lnTo>
                  <a:pt x="4256" y="8291"/>
                </a:lnTo>
                <a:lnTo>
                  <a:pt x="3962" y="8474"/>
                </a:lnTo>
                <a:lnTo>
                  <a:pt x="3669" y="8621"/>
                </a:lnTo>
                <a:lnTo>
                  <a:pt x="3339" y="8731"/>
                </a:lnTo>
                <a:lnTo>
                  <a:pt x="3009" y="8841"/>
                </a:lnTo>
                <a:lnTo>
                  <a:pt x="2715" y="8915"/>
                </a:lnTo>
                <a:lnTo>
                  <a:pt x="2605" y="6200"/>
                </a:lnTo>
                <a:lnTo>
                  <a:pt x="2568" y="3119"/>
                </a:lnTo>
                <a:lnTo>
                  <a:pt x="2605" y="1505"/>
                </a:lnTo>
                <a:lnTo>
                  <a:pt x="2568" y="1138"/>
                </a:lnTo>
                <a:lnTo>
                  <a:pt x="2715" y="1395"/>
                </a:lnTo>
                <a:lnTo>
                  <a:pt x="2862" y="1652"/>
                </a:lnTo>
                <a:lnTo>
                  <a:pt x="2899" y="1725"/>
                </a:lnTo>
                <a:lnTo>
                  <a:pt x="2972" y="1762"/>
                </a:lnTo>
                <a:lnTo>
                  <a:pt x="3119" y="1762"/>
                </a:lnTo>
                <a:lnTo>
                  <a:pt x="3192" y="1688"/>
                </a:lnTo>
                <a:lnTo>
                  <a:pt x="3229" y="1652"/>
                </a:lnTo>
                <a:lnTo>
                  <a:pt x="3265" y="1578"/>
                </a:lnTo>
                <a:lnTo>
                  <a:pt x="3265" y="1505"/>
                </a:lnTo>
                <a:lnTo>
                  <a:pt x="3155" y="1138"/>
                </a:lnTo>
                <a:lnTo>
                  <a:pt x="2972" y="771"/>
                </a:lnTo>
                <a:lnTo>
                  <a:pt x="2568" y="111"/>
                </a:lnTo>
                <a:lnTo>
                  <a:pt x="2495" y="38"/>
                </a:lnTo>
                <a:lnTo>
                  <a:pt x="2385" y="1"/>
                </a:lnTo>
                <a:close/>
                <a:moveTo>
                  <a:pt x="15554" y="12546"/>
                </a:moveTo>
                <a:lnTo>
                  <a:pt x="15480" y="12583"/>
                </a:lnTo>
                <a:lnTo>
                  <a:pt x="15370" y="12619"/>
                </a:lnTo>
                <a:lnTo>
                  <a:pt x="15224" y="12766"/>
                </a:lnTo>
                <a:lnTo>
                  <a:pt x="15077" y="12913"/>
                </a:lnTo>
                <a:lnTo>
                  <a:pt x="15077" y="12950"/>
                </a:lnTo>
                <a:lnTo>
                  <a:pt x="14820" y="12803"/>
                </a:lnTo>
                <a:lnTo>
                  <a:pt x="14527" y="12693"/>
                </a:lnTo>
                <a:lnTo>
                  <a:pt x="14453" y="12693"/>
                </a:lnTo>
                <a:lnTo>
                  <a:pt x="14417" y="12729"/>
                </a:lnTo>
                <a:lnTo>
                  <a:pt x="14380" y="12803"/>
                </a:lnTo>
                <a:lnTo>
                  <a:pt x="14380" y="12876"/>
                </a:lnTo>
                <a:lnTo>
                  <a:pt x="14563" y="13096"/>
                </a:lnTo>
                <a:lnTo>
                  <a:pt x="14783" y="13316"/>
                </a:lnTo>
                <a:lnTo>
                  <a:pt x="14673" y="13463"/>
                </a:lnTo>
                <a:lnTo>
                  <a:pt x="14490" y="13720"/>
                </a:lnTo>
                <a:lnTo>
                  <a:pt x="14417" y="13867"/>
                </a:lnTo>
                <a:lnTo>
                  <a:pt x="14417" y="14013"/>
                </a:lnTo>
                <a:lnTo>
                  <a:pt x="14453" y="14087"/>
                </a:lnTo>
                <a:lnTo>
                  <a:pt x="14490" y="14123"/>
                </a:lnTo>
                <a:lnTo>
                  <a:pt x="14600" y="14123"/>
                </a:lnTo>
                <a:lnTo>
                  <a:pt x="14673" y="14087"/>
                </a:lnTo>
                <a:lnTo>
                  <a:pt x="14783" y="14050"/>
                </a:lnTo>
                <a:lnTo>
                  <a:pt x="14893" y="13903"/>
                </a:lnTo>
                <a:lnTo>
                  <a:pt x="15150" y="13573"/>
                </a:lnTo>
                <a:lnTo>
                  <a:pt x="15590" y="13903"/>
                </a:lnTo>
                <a:lnTo>
                  <a:pt x="15700" y="13940"/>
                </a:lnTo>
                <a:lnTo>
                  <a:pt x="15774" y="13940"/>
                </a:lnTo>
                <a:lnTo>
                  <a:pt x="15847" y="13903"/>
                </a:lnTo>
                <a:lnTo>
                  <a:pt x="15884" y="13830"/>
                </a:lnTo>
                <a:lnTo>
                  <a:pt x="15921" y="13757"/>
                </a:lnTo>
                <a:lnTo>
                  <a:pt x="15921" y="13647"/>
                </a:lnTo>
                <a:lnTo>
                  <a:pt x="15921" y="13573"/>
                </a:lnTo>
                <a:lnTo>
                  <a:pt x="15847" y="13500"/>
                </a:lnTo>
                <a:lnTo>
                  <a:pt x="15407" y="13170"/>
                </a:lnTo>
                <a:lnTo>
                  <a:pt x="15480" y="13096"/>
                </a:lnTo>
                <a:lnTo>
                  <a:pt x="15590" y="12876"/>
                </a:lnTo>
                <a:lnTo>
                  <a:pt x="15664" y="12803"/>
                </a:lnTo>
                <a:lnTo>
                  <a:pt x="15737" y="12766"/>
                </a:lnTo>
                <a:lnTo>
                  <a:pt x="15774" y="12729"/>
                </a:lnTo>
                <a:lnTo>
                  <a:pt x="15811" y="12693"/>
                </a:lnTo>
                <a:lnTo>
                  <a:pt x="15811" y="12656"/>
                </a:lnTo>
                <a:lnTo>
                  <a:pt x="15774" y="12656"/>
                </a:lnTo>
                <a:lnTo>
                  <a:pt x="15664" y="12583"/>
                </a:lnTo>
                <a:lnTo>
                  <a:pt x="15554" y="12546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799" name="Google Shape;799;p16"/>
          <p:cNvSpPr/>
          <p:nvPr/>
        </p:nvSpPr>
        <p:spPr>
          <a:xfrm>
            <a:off x="258967" y="-86251"/>
            <a:ext cx="470320" cy="442210"/>
          </a:xfrm>
          <a:custGeom>
            <a:avLst/>
            <a:gdLst/>
            <a:ahLst/>
            <a:cxnLst/>
            <a:rect l="l" t="t" r="r" b="b"/>
            <a:pathLst>
              <a:path w="16581" h="15590" extrusionOk="0">
                <a:moveTo>
                  <a:pt x="13793" y="2568"/>
                </a:moveTo>
                <a:lnTo>
                  <a:pt x="14123" y="2641"/>
                </a:lnTo>
                <a:lnTo>
                  <a:pt x="14123" y="2678"/>
                </a:lnTo>
                <a:lnTo>
                  <a:pt x="14086" y="2825"/>
                </a:lnTo>
                <a:lnTo>
                  <a:pt x="14013" y="2935"/>
                </a:lnTo>
                <a:lnTo>
                  <a:pt x="13866" y="3045"/>
                </a:lnTo>
                <a:lnTo>
                  <a:pt x="13756" y="3081"/>
                </a:lnTo>
                <a:lnTo>
                  <a:pt x="13573" y="2971"/>
                </a:lnTo>
                <a:lnTo>
                  <a:pt x="13609" y="2788"/>
                </a:lnTo>
                <a:lnTo>
                  <a:pt x="13683" y="2678"/>
                </a:lnTo>
                <a:lnTo>
                  <a:pt x="13720" y="2605"/>
                </a:lnTo>
                <a:lnTo>
                  <a:pt x="13793" y="2568"/>
                </a:lnTo>
                <a:close/>
                <a:moveTo>
                  <a:pt x="9428" y="3705"/>
                </a:moveTo>
                <a:lnTo>
                  <a:pt x="9831" y="4475"/>
                </a:lnTo>
                <a:lnTo>
                  <a:pt x="10161" y="5246"/>
                </a:lnTo>
                <a:lnTo>
                  <a:pt x="8327" y="4402"/>
                </a:lnTo>
                <a:lnTo>
                  <a:pt x="8878" y="4035"/>
                </a:lnTo>
                <a:lnTo>
                  <a:pt x="9428" y="3705"/>
                </a:lnTo>
                <a:close/>
                <a:moveTo>
                  <a:pt x="5283" y="3668"/>
                </a:moveTo>
                <a:lnTo>
                  <a:pt x="6383" y="4072"/>
                </a:lnTo>
                <a:lnTo>
                  <a:pt x="7410" y="4512"/>
                </a:lnTo>
                <a:lnTo>
                  <a:pt x="6383" y="5319"/>
                </a:lnTo>
                <a:lnTo>
                  <a:pt x="5393" y="6163"/>
                </a:lnTo>
                <a:lnTo>
                  <a:pt x="5319" y="5282"/>
                </a:lnTo>
                <a:lnTo>
                  <a:pt x="5283" y="4365"/>
                </a:lnTo>
                <a:lnTo>
                  <a:pt x="5283" y="3668"/>
                </a:lnTo>
                <a:close/>
                <a:moveTo>
                  <a:pt x="13096" y="2494"/>
                </a:moveTo>
                <a:lnTo>
                  <a:pt x="13023" y="2641"/>
                </a:lnTo>
                <a:lnTo>
                  <a:pt x="12986" y="2825"/>
                </a:lnTo>
                <a:lnTo>
                  <a:pt x="12949" y="3008"/>
                </a:lnTo>
                <a:lnTo>
                  <a:pt x="12986" y="3191"/>
                </a:lnTo>
                <a:lnTo>
                  <a:pt x="13096" y="3412"/>
                </a:lnTo>
                <a:lnTo>
                  <a:pt x="13243" y="3595"/>
                </a:lnTo>
                <a:lnTo>
                  <a:pt x="13426" y="3705"/>
                </a:lnTo>
                <a:lnTo>
                  <a:pt x="13646" y="3778"/>
                </a:lnTo>
                <a:lnTo>
                  <a:pt x="13793" y="3815"/>
                </a:lnTo>
                <a:lnTo>
                  <a:pt x="13536" y="4512"/>
                </a:lnTo>
                <a:lnTo>
                  <a:pt x="13243" y="5209"/>
                </a:lnTo>
                <a:lnTo>
                  <a:pt x="12913" y="5869"/>
                </a:lnTo>
                <a:lnTo>
                  <a:pt x="12546" y="6529"/>
                </a:lnTo>
                <a:lnTo>
                  <a:pt x="11665" y="6016"/>
                </a:lnTo>
                <a:lnTo>
                  <a:pt x="10785" y="5576"/>
                </a:lnTo>
                <a:lnTo>
                  <a:pt x="10602" y="5026"/>
                </a:lnTo>
                <a:lnTo>
                  <a:pt x="10345" y="4475"/>
                </a:lnTo>
                <a:lnTo>
                  <a:pt x="10125" y="3962"/>
                </a:lnTo>
                <a:lnTo>
                  <a:pt x="9831" y="3448"/>
                </a:lnTo>
                <a:lnTo>
                  <a:pt x="10602" y="3045"/>
                </a:lnTo>
                <a:lnTo>
                  <a:pt x="11005" y="2898"/>
                </a:lnTo>
                <a:lnTo>
                  <a:pt x="11409" y="2751"/>
                </a:lnTo>
                <a:lnTo>
                  <a:pt x="11849" y="2641"/>
                </a:lnTo>
                <a:lnTo>
                  <a:pt x="12252" y="2568"/>
                </a:lnTo>
                <a:lnTo>
                  <a:pt x="12692" y="2494"/>
                </a:lnTo>
                <a:close/>
                <a:moveTo>
                  <a:pt x="2605" y="6713"/>
                </a:moveTo>
                <a:lnTo>
                  <a:pt x="2678" y="6750"/>
                </a:lnTo>
                <a:lnTo>
                  <a:pt x="2752" y="6823"/>
                </a:lnTo>
                <a:lnTo>
                  <a:pt x="2788" y="6970"/>
                </a:lnTo>
                <a:lnTo>
                  <a:pt x="2752" y="7116"/>
                </a:lnTo>
                <a:lnTo>
                  <a:pt x="2715" y="7153"/>
                </a:lnTo>
                <a:lnTo>
                  <a:pt x="2605" y="7226"/>
                </a:lnTo>
                <a:lnTo>
                  <a:pt x="2458" y="7336"/>
                </a:lnTo>
                <a:lnTo>
                  <a:pt x="2165" y="7116"/>
                </a:lnTo>
                <a:lnTo>
                  <a:pt x="2275" y="6970"/>
                </a:lnTo>
                <a:lnTo>
                  <a:pt x="2275" y="6896"/>
                </a:lnTo>
                <a:lnTo>
                  <a:pt x="2458" y="6860"/>
                </a:lnTo>
                <a:lnTo>
                  <a:pt x="2715" y="6860"/>
                </a:lnTo>
                <a:lnTo>
                  <a:pt x="2715" y="6823"/>
                </a:lnTo>
                <a:lnTo>
                  <a:pt x="2678" y="6786"/>
                </a:lnTo>
                <a:lnTo>
                  <a:pt x="2605" y="6713"/>
                </a:lnTo>
                <a:close/>
                <a:moveTo>
                  <a:pt x="8364" y="6529"/>
                </a:moveTo>
                <a:lnTo>
                  <a:pt x="8547" y="6566"/>
                </a:lnTo>
                <a:lnTo>
                  <a:pt x="8657" y="6603"/>
                </a:lnTo>
                <a:lnTo>
                  <a:pt x="8657" y="6713"/>
                </a:lnTo>
                <a:lnTo>
                  <a:pt x="8694" y="6860"/>
                </a:lnTo>
                <a:lnTo>
                  <a:pt x="8694" y="6970"/>
                </a:lnTo>
                <a:lnTo>
                  <a:pt x="8694" y="7116"/>
                </a:lnTo>
                <a:lnTo>
                  <a:pt x="8657" y="7226"/>
                </a:lnTo>
                <a:lnTo>
                  <a:pt x="8621" y="7336"/>
                </a:lnTo>
                <a:lnTo>
                  <a:pt x="8547" y="7446"/>
                </a:lnTo>
                <a:lnTo>
                  <a:pt x="8364" y="7446"/>
                </a:lnTo>
                <a:lnTo>
                  <a:pt x="8107" y="7520"/>
                </a:lnTo>
                <a:lnTo>
                  <a:pt x="7850" y="7593"/>
                </a:lnTo>
                <a:lnTo>
                  <a:pt x="7704" y="7483"/>
                </a:lnTo>
                <a:lnTo>
                  <a:pt x="7630" y="7336"/>
                </a:lnTo>
                <a:lnTo>
                  <a:pt x="7557" y="7190"/>
                </a:lnTo>
                <a:lnTo>
                  <a:pt x="7594" y="7006"/>
                </a:lnTo>
                <a:lnTo>
                  <a:pt x="7667" y="6750"/>
                </a:lnTo>
                <a:lnTo>
                  <a:pt x="7777" y="6750"/>
                </a:lnTo>
                <a:lnTo>
                  <a:pt x="7850" y="6786"/>
                </a:lnTo>
                <a:lnTo>
                  <a:pt x="7924" y="6750"/>
                </a:lnTo>
                <a:lnTo>
                  <a:pt x="7960" y="6713"/>
                </a:lnTo>
                <a:lnTo>
                  <a:pt x="8071" y="6566"/>
                </a:lnTo>
                <a:lnTo>
                  <a:pt x="8364" y="6529"/>
                </a:lnTo>
                <a:close/>
                <a:moveTo>
                  <a:pt x="3155" y="3191"/>
                </a:moveTo>
                <a:lnTo>
                  <a:pt x="3595" y="3228"/>
                </a:lnTo>
                <a:lnTo>
                  <a:pt x="4036" y="3301"/>
                </a:lnTo>
                <a:lnTo>
                  <a:pt x="4439" y="3412"/>
                </a:lnTo>
                <a:lnTo>
                  <a:pt x="4879" y="3522"/>
                </a:lnTo>
                <a:lnTo>
                  <a:pt x="4843" y="4072"/>
                </a:lnTo>
                <a:lnTo>
                  <a:pt x="4843" y="4659"/>
                </a:lnTo>
                <a:lnTo>
                  <a:pt x="4879" y="5282"/>
                </a:lnTo>
                <a:lnTo>
                  <a:pt x="4989" y="6529"/>
                </a:lnTo>
                <a:lnTo>
                  <a:pt x="4182" y="7263"/>
                </a:lnTo>
                <a:lnTo>
                  <a:pt x="3779" y="7630"/>
                </a:lnTo>
                <a:lnTo>
                  <a:pt x="3375" y="8033"/>
                </a:lnTo>
                <a:lnTo>
                  <a:pt x="3265" y="7960"/>
                </a:lnTo>
                <a:lnTo>
                  <a:pt x="2898" y="7667"/>
                </a:lnTo>
                <a:lnTo>
                  <a:pt x="3008" y="7520"/>
                </a:lnTo>
                <a:lnTo>
                  <a:pt x="3119" y="7410"/>
                </a:lnTo>
                <a:lnTo>
                  <a:pt x="3155" y="7336"/>
                </a:lnTo>
                <a:lnTo>
                  <a:pt x="3192" y="7300"/>
                </a:lnTo>
                <a:lnTo>
                  <a:pt x="3192" y="7153"/>
                </a:lnTo>
                <a:lnTo>
                  <a:pt x="3229" y="6933"/>
                </a:lnTo>
                <a:lnTo>
                  <a:pt x="3192" y="6823"/>
                </a:lnTo>
                <a:lnTo>
                  <a:pt x="3155" y="6676"/>
                </a:lnTo>
                <a:lnTo>
                  <a:pt x="3119" y="6566"/>
                </a:lnTo>
                <a:lnTo>
                  <a:pt x="3045" y="6456"/>
                </a:lnTo>
                <a:lnTo>
                  <a:pt x="2972" y="6383"/>
                </a:lnTo>
                <a:lnTo>
                  <a:pt x="2862" y="6309"/>
                </a:lnTo>
                <a:lnTo>
                  <a:pt x="2752" y="6273"/>
                </a:lnTo>
                <a:lnTo>
                  <a:pt x="2605" y="6236"/>
                </a:lnTo>
                <a:lnTo>
                  <a:pt x="2495" y="6236"/>
                </a:lnTo>
                <a:lnTo>
                  <a:pt x="2348" y="6273"/>
                </a:lnTo>
                <a:lnTo>
                  <a:pt x="2128" y="6383"/>
                </a:lnTo>
                <a:lnTo>
                  <a:pt x="1908" y="6529"/>
                </a:lnTo>
                <a:lnTo>
                  <a:pt x="1761" y="6713"/>
                </a:lnTo>
                <a:lnTo>
                  <a:pt x="1321" y="6309"/>
                </a:lnTo>
                <a:lnTo>
                  <a:pt x="954" y="5833"/>
                </a:lnTo>
                <a:lnTo>
                  <a:pt x="734" y="5502"/>
                </a:lnTo>
                <a:lnTo>
                  <a:pt x="624" y="5172"/>
                </a:lnTo>
                <a:lnTo>
                  <a:pt x="551" y="4805"/>
                </a:lnTo>
                <a:lnTo>
                  <a:pt x="514" y="4439"/>
                </a:lnTo>
                <a:lnTo>
                  <a:pt x="551" y="4255"/>
                </a:lnTo>
                <a:lnTo>
                  <a:pt x="624" y="4072"/>
                </a:lnTo>
                <a:lnTo>
                  <a:pt x="734" y="3925"/>
                </a:lnTo>
                <a:lnTo>
                  <a:pt x="844" y="3778"/>
                </a:lnTo>
                <a:lnTo>
                  <a:pt x="991" y="3668"/>
                </a:lnTo>
                <a:lnTo>
                  <a:pt x="1174" y="3558"/>
                </a:lnTo>
                <a:lnTo>
                  <a:pt x="1541" y="3412"/>
                </a:lnTo>
                <a:lnTo>
                  <a:pt x="1908" y="3265"/>
                </a:lnTo>
                <a:lnTo>
                  <a:pt x="2312" y="3191"/>
                </a:lnTo>
                <a:close/>
                <a:moveTo>
                  <a:pt x="11005" y="6199"/>
                </a:moveTo>
                <a:lnTo>
                  <a:pt x="12289" y="6896"/>
                </a:lnTo>
                <a:lnTo>
                  <a:pt x="11885" y="7483"/>
                </a:lnTo>
                <a:lnTo>
                  <a:pt x="11482" y="8033"/>
                </a:lnTo>
                <a:lnTo>
                  <a:pt x="11335" y="7410"/>
                </a:lnTo>
                <a:lnTo>
                  <a:pt x="11188" y="6750"/>
                </a:lnTo>
                <a:lnTo>
                  <a:pt x="11005" y="6199"/>
                </a:lnTo>
                <a:close/>
                <a:moveTo>
                  <a:pt x="7264" y="8180"/>
                </a:moveTo>
                <a:lnTo>
                  <a:pt x="7410" y="8253"/>
                </a:lnTo>
                <a:lnTo>
                  <a:pt x="7594" y="8290"/>
                </a:lnTo>
                <a:lnTo>
                  <a:pt x="7960" y="8290"/>
                </a:lnTo>
                <a:lnTo>
                  <a:pt x="7704" y="8327"/>
                </a:lnTo>
                <a:lnTo>
                  <a:pt x="7557" y="8327"/>
                </a:lnTo>
                <a:lnTo>
                  <a:pt x="7447" y="8290"/>
                </a:lnTo>
                <a:lnTo>
                  <a:pt x="7337" y="8253"/>
                </a:lnTo>
                <a:lnTo>
                  <a:pt x="7264" y="8180"/>
                </a:lnTo>
                <a:close/>
                <a:moveTo>
                  <a:pt x="8181" y="5979"/>
                </a:moveTo>
                <a:lnTo>
                  <a:pt x="7997" y="6016"/>
                </a:lnTo>
                <a:lnTo>
                  <a:pt x="7814" y="6089"/>
                </a:lnTo>
                <a:lnTo>
                  <a:pt x="7667" y="6236"/>
                </a:lnTo>
                <a:lnTo>
                  <a:pt x="7410" y="6346"/>
                </a:lnTo>
                <a:lnTo>
                  <a:pt x="7190" y="6529"/>
                </a:lnTo>
                <a:lnTo>
                  <a:pt x="6970" y="6713"/>
                </a:lnTo>
                <a:lnTo>
                  <a:pt x="6787" y="6933"/>
                </a:lnTo>
                <a:lnTo>
                  <a:pt x="6677" y="7080"/>
                </a:lnTo>
                <a:lnTo>
                  <a:pt x="6640" y="7263"/>
                </a:lnTo>
                <a:lnTo>
                  <a:pt x="6567" y="7410"/>
                </a:lnTo>
                <a:lnTo>
                  <a:pt x="6567" y="7593"/>
                </a:lnTo>
                <a:lnTo>
                  <a:pt x="6567" y="7923"/>
                </a:lnTo>
                <a:lnTo>
                  <a:pt x="6677" y="8253"/>
                </a:lnTo>
                <a:lnTo>
                  <a:pt x="6787" y="8437"/>
                </a:lnTo>
                <a:lnTo>
                  <a:pt x="6897" y="8584"/>
                </a:lnTo>
                <a:lnTo>
                  <a:pt x="7043" y="8694"/>
                </a:lnTo>
                <a:lnTo>
                  <a:pt x="7190" y="8767"/>
                </a:lnTo>
                <a:lnTo>
                  <a:pt x="7374" y="8804"/>
                </a:lnTo>
                <a:lnTo>
                  <a:pt x="7557" y="8840"/>
                </a:lnTo>
                <a:lnTo>
                  <a:pt x="7924" y="8840"/>
                </a:lnTo>
                <a:lnTo>
                  <a:pt x="8254" y="8767"/>
                </a:lnTo>
                <a:lnTo>
                  <a:pt x="8584" y="8620"/>
                </a:lnTo>
                <a:lnTo>
                  <a:pt x="8914" y="8364"/>
                </a:lnTo>
                <a:lnTo>
                  <a:pt x="9208" y="8070"/>
                </a:lnTo>
                <a:lnTo>
                  <a:pt x="9464" y="7740"/>
                </a:lnTo>
                <a:lnTo>
                  <a:pt x="9538" y="7593"/>
                </a:lnTo>
                <a:lnTo>
                  <a:pt x="9611" y="7410"/>
                </a:lnTo>
                <a:lnTo>
                  <a:pt x="9648" y="7226"/>
                </a:lnTo>
                <a:lnTo>
                  <a:pt x="9648" y="7043"/>
                </a:lnTo>
                <a:lnTo>
                  <a:pt x="9648" y="6860"/>
                </a:lnTo>
                <a:lnTo>
                  <a:pt x="9574" y="6713"/>
                </a:lnTo>
                <a:lnTo>
                  <a:pt x="9464" y="6529"/>
                </a:lnTo>
                <a:lnTo>
                  <a:pt x="9354" y="6419"/>
                </a:lnTo>
                <a:lnTo>
                  <a:pt x="9208" y="6273"/>
                </a:lnTo>
                <a:lnTo>
                  <a:pt x="9061" y="6199"/>
                </a:lnTo>
                <a:lnTo>
                  <a:pt x="8731" y="6053"/>
                </a:lnTo>
                <a:lnTo>
                  <a:pt x="8364" y="5979"/>
                </a:lnTo>
                <a:close/>
                <a:moveTo>
                  <a:pt x="5063" y="7080"/>
                </a:moveTo>
                <a:lnTo>
                  <a:pt x="5246" y="8180"/>
                </a:lnTo>
                <a:lnTo>
                  <a:pt x="5466" y="9281"/>
                </a:lnTo>
                <a:lnTo>
                  <a:pt x="4622" y="8804"/>
                </a:lnTo>
                <a:lnTo>
                  <a:pt x="3779" y="8290"/>
                </a:lnTo>
                <a:lnTo>
                  <a:pt x="4439" y="7667"/>
                </a:lnTo>
                <a:lnTo>
                  <a:pt x="5063" y="7080"/>
                </a:lnTo>
                <a:close/>
                <a:moveTo>
                  <a:pt x="7887" y="4732"/>
                </a:moveTo>
                <a:lnTo>
                  <a:pt x="9171" y="5282"/>
                </a:lnTo>
                <a:lnTo>
                  <a:pt x="10381" y="5869"/>
                </a:lnTo>
                <a:lnTo>
                  <a:pt x="10602" y="6529"/>
                </a:lnTo>
                <a:lnTo>
                  <a:pt x="10785" y="7190"/>
                </a:lnTo>
                <a:lnTo>
                  <a:pt x="10932" y="7850"/>
                </a:lnTo>
                <a:lnTo>
                  <a:pt x="11078" y="8547"/>
                </a:lnTo>
                <a:lnTo>
                  <a:pt x="10565" y="9097"/>
                </a:lnTo>
                <a:lnTo>
                  <a:pt x="10015" y="9647"/>
                </a:lnTo>
                <a:lnTo>
                  <a:pt x="9428" y="10161"/>
                </a:lnTo>
                <a:lnTo>
                  <a:pt x="8841" y="10674"/>
                </a:lnTo>
                <a:lnTo>
                  <a:pt x="8107" y="10418"/>
                </a:lnTo>
                <a:lnTo>
                  <a:pt x="7374" y="10161"/>
                </a:lnTo>
                <a:lnTo>
                  <a:pt x="6677" y="9867"/>
                </a:lnTo>
                <a:lnTo>
                  <a:pt x="5980" y="9537"/>
                </a:lnTo>
                <a:lnTo>
                  <a:pt x="5723" y="8143"/>
                </a:lnTo>
                <a:lnTo>
                  <a:pt x="5466" y="6713"/>
                </a:lnTo>
                <a:lnTo>
                  <a:pt x="6677" y="5722"/>
                </a:lnTo>
                <a:lnTo>
                  <a:pt x="7887" y="4732"/>
                </a:lnTo>
                <a:close/>
                <a:moveTo>
                  <a:pt x="11152" y="9171"/>
                </a:moveTo>
                <a:lnTo>
                  <a:pt x="11225" y="10161"/>
                </a:lnTo>
                <a:lnTo>
                  <a:pt x="11225" y="11188"/>
                </a:lnTo>
                <a:lnTo>
                  <a:pt x="11225" y="11225"/>
                </a:lnTo>
                <a:lnTo>
                  <a:pt x="10308" y="11041"/>
                </a:lnTo>
                <a:lnTo>
                  <a:pt x="9391" y="10821"/>
                </a:lnTo>
                <a:lnTo>
                  <a:pt x="10015" y="10308"/>
                </a:lnTo>
                <a:lnTo>
                  <a:pt x="10565" y="9794"/>
                </a:lnTo>
                <a:lnTo>
                  <a:pt x="11152" y="9171"/>
                </a:lnTo>
                <a:close/>
                <a:moveTo>
                  <a:pt x="12729" y="7153"/>
                </a:moveTo>
                <a:lnTo>
                  <a:pt x="13243" y="7483"/>
                </a:lnTo>
                <a:lnTo>
                  <a:pt x="13756" y="7813"/>
                </a:lnTo>
                <a:lnTo>
                  <a:pt x="14233" y="8180"/>
                </a:lnTo>
                <a:lnTo>
                  <a:pt x="14673" y="8584"/>
                </a:lnTo>
                <a:lnTo>
                  <a:pt x="15113" y="9024"/>
                </a:lnTo>
                <a:lnTo>
                  <a:pt x="15480" y="9464"/>
                </a:lnTo>
                <a:lnTo>
                  <a:pt x="15810" y="9941"/>
                </a:lnTo>
                <a:lnTo>
                  <a:pt x="16067" y="10454"/>
                </a:lnTo>
                <a:lnTo>
                  <a:pt x="16251" y="11005"/>
                </a:lnTo>
                <a:lnTo>
                  <a:pt x="16177" y="11041"/>
                </a:lnTo>
                <a:lnTo>
                  <a:pt x="15957" y="11188"/>
                </a:lnTo>
                <a:lnTo>
                  <a:pt x="15700" y="11298"/>
                </a:lnTo>
                <a:lnTo>
                  <a:pt x="15444" y="11371"/>
                </a:lnTo>
                <a:lnTo>
                  <a:pt x="15187" y="11445"/>
                </a:lnTo>
                <a:lnTo>
                  <a:pt x="15113" y="11371"/>
                </a:lnTo>
                <a:lnTo>
                  <a:pt x="15077" y="11408"/>
                </a:lnTo>
                <a:lnTo>
                  <a:pt x="14233" y="11445"/>
                </a:lnTo>
                <a:lnTo>
                  <a:pt x="13389" y="11408"/>
                </a:lnTo>
                <a:lnTo>
                  <a:pt x="12582" y="11371"/>
                </a:lnTo>
                <a:lnTo>
                  <a:pt x="11739" y="11298"/>
                </a:lnTo>
                <a:lnTo>
                  <a:pt x="11702" y="10198"/>
                </a:lnTo>
                <a:lnTo>
                  <a:pt x="11665" y="9464"/>
                </a:lnTo>
                <a:lnTo>
                  <a:pt x="11592" y="8694"/>
                </a:lnTo>
                <a:lnTo>
                  <a:pt x="12179" y="7923"/>
                </a:lnTo>
                <a:lnTo>
                  <a:pt x="12729" y="7153"/>
                </a:lnTo>
                <a:close/>
                <a:moveTo>
                  <a:pt x="6126" y="10161"/>
                </a:moveTo>
                <a:lnTo>
                  <a:pt x="6787" y="10454"/>
                </a:lnTo>
                <a:lnTo>
                  <a:pt x="7447" y="10711"/>
                </a:lnTo>
                <a:lnTo>
                  <a:pt x="8327" y="11005"/>
                </a:lnTo>
                <a:lnTo>
                  <a:pt x="7557" y="11555"/>
                </a:lnTo>
                <a:lnTo>
                  <a:pt x="6713" y="11995"/>
                </a:lnTo>
                <a:lnTo>
                  <a:pt x="6603" y="12068"/>
                </a:lnTo>
                <a:lnTo>
                  <a:pt x="6346" y="11078"/>
                </a:lnTo>
                <a:lnTo>
                  <a:pt x="6126" y="10161"/>
                </a:lnTo>
                <a:close/>
                <a:moveTo>
                  <a:pt x="3449" y="8657"/>
                </a:moveTo>
                <a:lnTo>
                  <a:pt x="3889" y="8950"/>
                </a:lnTo>
                <a:lnTo>
                  <a:pt x="4733" y="9427"/>
                </a:lnTo>
                <a:lnTo>
                  <a:pt x="5613" y="9904"/>
                </a:lnTo>
                <a:lnTo>
                  <a:pt x="5870" y="11078"/>
                </a:lnTo>
                <a:lnTo>
                  <a:pt x="6016" y="11665"/>
                </a:lnTo>
                <a:lnTo>
                  <a:pt x="6200" y="12288"/>
                </a:lnTo>
                <a:lnTo>
                  <a:pt x="5686" y="12509"/>
                </a:lnTo>
                <a:lnTo>
                  <a:pt x="5136" y="12729"/>
                </a:lnTo>
                <a:lnTo>
                  <a:pt x="4622" y="12875"/>
                </a:lnTo>
                <a:lnTo>
                  <a:pt x="4072" y="12985"/>
                </a:lnTo>
                <a:lnTo>
                  <a:pt x="3705" y="12985"/>
                </a:lnTo>
                <a:lnTo>
                  <a:pt x="3375" y="12949"/>
                </a:lnTo>
                <a:lnTo>
                  <a:pt x="3045" y="12875"/>
                </a:lnTo>
                <a:lnTo>
                  <a:pt x="2715" y="12692"/>
                </a:lnTo>
                <a:lnTo>
                  <a:pt x="2568" y="12582"/>
                </a:lnTo>
                <a:lnTo>
                  <a:pt x="2458" y="12435"/>
                </a:lnTo>
                <a:lnTo>
                  <a:pt x="2348" y="12288"/>
                </a:lnTo>
                <a:lnTo>
                  <a:pt x="2275" y="12105"/>
                </a:lnTo>
                <a:lnTo>
                  <a:pt x="2165" y="11775"/>
                </a:lnTo>
                <a:lnTo>
                  <a:pt x="2165" y="11371"/>
                </a:lnTo>
                <a:lnTo>
                  <a:pt x="2201" y="11005"/>
                </a:lnTo>
                <a:lnTo>
                  <a:pt x="2275" y="10638"/>
                </a:lnTo>
                <a:lnTo>
                  <a:pt x="2385" y="10271"/>
                </a:lnTo>
                <a:lnTo>
                  <a:pt x="2532" y="9941"/>
                </a:lnTo>
                <a:lnTo>
                  <a:pt x="2715" y="9574"/>
                </a:lnTo>
                <a:lnTo>
                  <a:pt x="2935" y="9281"/>
                </a:lnTo>
                <a:lnTo>
                  <a:pt x="3192" y="8950"/>
                </a:lnTo>
                <a:lnTo>
                  <a:pt x="3449" y="8657"/>
                </a:lnTo>
                <a:close/>
                <a:moveTo>
                  <a:pt x="8291" y="14049"/>
                </a:moveTo>
                <a:lnTo>
                  <a:pt x="8401" y="14086"/>
                </a:lnTo>
                <a:lnTo>
                  <a:pt x="8401" y="14196"/>
                </a:lnTo>
                <a:lnTo>
                  <a:pt x="8401" y="14343"/>
                </a:lnTo>
                <a:lnTo>
                  <a:pt x="8364" y="14489"/>
                </a:lnTo>
                <a:lnTo>
                  <a:pt x="8291" y="14599"/>
                </a:lnTo>
                <a:lnTo>
                  <a:pt x="8181" y="14673"/>
                </a:lnTo>
                <a:lnTo>
                  <a:pt x="7960" y="14489"/>
                </a:lnTo>
                <a:lnTo>
                  <a:pt x="7777" y="14306"/>
                </a:lnTo>
                <a:lnTo>
                  <a:pt x="7850" y="14159"/>
                </a:lnTo>
                <a:lnTo>
                  <a:pt x="7997" y="14086"/>
                </a:lnTo>
                <a:lnTo>
                  <a:pt x="8144" y="14049"/>
                </a:lnTo>
                <a:close/>
                <a:moveTo>
                  <a:pt x="8914" y="11188"/>
                </a:moveTo>
                <a:lnTo>
                  <a:pt x="10051" y="11481"/>
                </a:lnTo>
                <a:lnTo>
                  <a:pt x="11225" y="11702"/>
                </a:lnTo>
                <a:lnTo>
                  <a:pt x="11188" y="12288"/>
                </a:lnTo>
                <a:lnTo>
                  <a:pt x="11115" y="12839"/>
                </a:lnTo>
                <a:lnTo>
                  <a:pt x="10968" y="13426"/>
                </a:lnTo>
                <a:lnTo>
                  <a:pt x="10822" y="13976"/>
                </a:lnTo>
                <a:lnTo>
                  <a:pt x="10638" y="14269"/>
                </a:lnTo>
                <a:lnTo>
                  <a:pt x="10455" y="14563"/>
                </a:lnTo>
                <a:lnTo>
                  <a:pt x="10198" y="14819"/>
                </a:lnTo>
                <a:lnTo>
                  <a:pt x="9905" y="15003"/>
                </a:lnTo>
                <a:lnTo>
                  <a:pt x="9648" y="15113"/>
                </a:lnTo>
                <a:lnTo>
                  <a:pt x="9391" y="15150"/>
                </a:lnTo>
                <a:lnTo>
                  <a:pt x="9098" y="15113"/>
                </a:lnTo>
                <a:lnTo>
                  <a:pt x="8841" y="15040"/>
                </a:lnTo>
                <a:lnTo>
                  <a:pt x="8951" y="14856"/>
                </a:lnTo>
                <a:lnTo>
                  <a:pt x="8988" y="14673"/>
                </a:lnTo>
                <a:lnTo>
                  <a:pt x="9061" y="14453"/>
                </a:lnTo>
                <a:lnTo>
                  <a:pt x="9061" y="14269"/>
                </a:lnTo>
                <a:lnTo>
                  <a:pt x="9024" y="14086"/>
                </a:lnTo>
                <a:lnTo>
                  <a:pt x="8951" y="13976"/>
                </a:lnTo>
                <a:lnTo>
                  <a:pt x="8841" y="13829"/>
                </a:lnTo>
                <a:lnTo>
                  <a:pt x="8731" y="13756"/>
                </a:lnTo>
                <a:lnTo>
                  <a:pt x="8547" y="13646"/>
                </a:lnTo>
                <a:lnTo>
                  <a:pt x="8401" y="13609"/>
                </a:lnTo>
                <a:lnTo>
                  <a:pt x="8254" y="13572"/>
                </a:lnTo>
                <a:lnTo>
                  <a:pt x="8071" y="13572"/>
                </a:lnTo>
                <a:lnTo>
                  <a:pt x="7887" y="13609"/>
                </a:lnTo>
                <a:lnTo>
                  <a:pt x="7740" y="13682"/>
                </a:lnTo>
                <a:lnTo>
                  <a:pt x="7594" y="13792"/>
                </a:lnTo>
                <a:lnTo>
                  <a:pt x="7447" y="13902"/>
                </a:lnTo>
                <a:lnTo>
                  <a:pt x="7264" y="13609"/>
                </a:lnTo>
                <a:lnTo>
                  <a:pt x="7080" y="13242"/>
                </a:lnTo>
                <a:lnTo>
                  <a:pt x="6897" y="12912"/>
                </a:lnTo>
                <a:lnTo>
                  <a:pt x="6750" y="12545"/>
                </a:lnTo>
                <a:lnTo>
                  <a:pt x="7814" y="11958"/>
                </a:lnTo>
                <a:lnTo>
                  <a:pt x="8364" y="11591"/>
                </a:lnTo>
                <a:lnTo>
                  <a:pt x="8914" y="11188"/>
                </a:lnTo>
                <a:close/>
                <a:moveTo>
                  <a:pt x="6493" y="0"/>
                </a:moveTo>
                <a:lnTo>
                  <a:pt x="6163" y="294"/>
                </a:lnTo>
                <a:lnTo>
                  <a:pt x="5870" y="624"/>
                </a:lnTo>
                <a:lnTo>
                  <a:pt x="5613" y="991"/>
                </a:lnTo>
                <a:lnTo>
                  <a:pt x="5429" y="1394"/>
                </a:lnTo>
                <a:lnTo>
                  <a:pt x="5246" y="1798"/>
                </a:lnTo>
                <a:lnTo>
                  <a:pt x="5099" y="2201"/>
                </a:lnTo>
                <a:lnTo>
                  <a:pt x="5026" y="2641"/>
                </a:lnTo>
                <a:lnTo>
                  <a:pt x="4953" y="3081"/>
                </a:lnTo>
                <a:lnTo>
                  <a:pt x="4219" y="2898"/>
                </a:lnTo>
                <a:lnTo>
                  <a:pt x="3485" y="2788"/>
                </a:lnTo>
                <a:lnTo>
                  <a:pt x="2752" y="2715"/>
                </a:lnTo>
                <a:lnTo>
                  <a:pt x="2385" y="2751"/>
                </a:lnTo>
                <a:lnTo>
                  <a:pt x="2055" y="2788"/>
                </a:lnTo>
                <a:lnTo>
                  <a:pt x="1725" y="2825"/>
                </a:lnTo>
                <a:lnTo>
                  <a:pt x="1394" y="2898"/>
                </a:lnTo>
                <a:lnTo>
                  <a:pt x="1101" y="3045"/>
                </a:lnTo>
                <a:lnTo>
                  <a:pt x="808" y="3191"/>
                </a:lnTo>
                <a:lnTo>
                  <a:pt x="551" y="3338"/>
                </a:lnTo>
                <a:lnTo>
                  <a:pt x="367" y="3558"/>
                </a:lnTo>
                <a:lnTo>
                  <a:pt x="184" y="3815"/>
                </a:lnTo>
                <a:lnTo>
                  <a:pt x="74" y="4108"/>
                </a:lnTo>
                <a:lnTo>
                  <a:pt x="1" y="4402"/>
                </a:lnTo>
                <a:lnTo>
                  <a:pt x="1" y="4732"/>
                </a:lnTo>
                <a:lnTo>
                  <a:pt x="37" y="5026"/>
                </a:lnTo>
                <a:lnTo>
                  <a:pt x="147" y="5356"/>
                </a:lnTo>
                <a:lnTo>
                  <a:pt x="257" y="5649"/>
                </a:lnTo>
                <a:lnTo>
                  <a:pt x="441" y="5943"/>
                </a:lnTo>
                <a:lnTo>
                  <a:pt x="624" y="6236"/>
                </a:lnTo>
                <a:lnTo>
                  <a:pt x="844" y="6493"/>
                </a:lnTo>
                <a:lnTo>
                  <a:pt x="1211" y="6860"/>
                </a:lnTo>
                <a:lnTo>
                  <a:pt x="1615" y="7263"/>
                </a:lnTo>
                <a:lnTo>
                  <a:pt x="1615" y="7300"/>
                </a:lnTo>
                <a:lnTo>
                  <a:pt x="1615" y="7520"/>
                </a:lnTo>
                <a:lnTo>
                  <a:pt x="1688" y="7777"/>
                </a:lnTo>
                <a:lnTo>
                  <a:pt x="1725" y="7887"/>
                </a:lnTo>
                <a:lnTo>
                  <a:pt x="1835" y="7960"/>
                </a:lnTo>
                <a:lnTo>
                  <a:pt x="1908" y="8033"/>
                </a:lnTo>
                <a:lnTo>
                  <a:pt x="2055" y="8070"/>
                </a:lnTo>
                <a:lnTo>
                  <a:pt x="2165" y="8107"/>
                </a:lnTo>
                <a:lnTo>
                  <a:pt x="2275" y="8070"/>
                </a:lnTo>
                <a:lnTo>
                  <a:pt x="2532" y="7997"/>
                </a:lnTo>
                <a:lnTo>
                  <a:pt x="3045" y="8400"/>
                </a:lnTo>
                <a:lnTo>
                  <a:pt x="2642" y="8914"/>
                </a:lnTo>
                <a:lnTo>
                  <a:pt x="2312" y="9464"/>
                </a:lnTo>
                <a:lnTo>
                  <a:pt x="2018" y="10051"/>
                </a:lnTo>
                <a:lnTo>
                  <a:pt x="1871" y="10344"/>
                </a:lnTo>
                <a:lnTo>
                  <a:pt x="1798" y="10674"/>
                </a:lnTo>
                <a:lnTo>
                  <a:pt x="1725" y="10968"/>
                </a:lnTo>
                <a:lnTo>
                  <a:pt x="1688" y="11261"/>
                </a:lnTo>
                <a:lnTo>
                  <a:pt x="1688" y="11555"/>
                </a:lnTo>
                <a:lnTo>
                  <a:pt x="1725" y="11885"/>
                </a:lnTo>
                <a:lnTo>
                  <a:pt x="1798" y="12142"/>
                </a:lnTo>
                <a:lnTo>
                  <a:pt x="1908" y="12435"/>
                </a:lnTo>
                <a:lnTo>
                  <a:pt x="2055" y="12692"/>
                </a:lnTo>
                <a:lnTo>
                  <a:pt x="2238" y="12912"/>
                </a:lnTo>
                <a:lnTo>
                  <a:pt x="2495" y="13132"/>
                </a:lnTo>
                <a:lnTo>
                  <a:pt x="2788" y="13279"/>
                </a:lnTo>
                <a:lnTo>
                  <a:pt x="3045" y="13389"/>
                </a:lnTo>
                <a:lnTo>
                  <a:pt x="3375" y="13426"/>
                </a:lnTo>
                <a:lnTo>
                  <a:pt x="3669" y="13462"/>
                </a:lnTo>
                <a:lnTo>
                  <a:pt x="3999" y="13462"/>
                </a:lnTo>
                <a:lnTo>
                  <a:pt x="4292" y="13426"/>
                </a:lnTo>
                <a:lnTo>
                  <a:pt x="4586" y="13389"/>
                </a:lnTo>
                <a:lnTo>
                  <a:pt x="5026" y="13242"/>
                </a:lnTo>
                <a:lnTo>
                  <a:pt x="5503" y="13095"/>
                </a:lnTo>
                <a:lnTo>
                  <a:pt x="5906" y="12949"/>
                </a:lnTo>
                <a:lnTo>
                  <a:pt x="6346" y="12729"/>
                </a:lnTo>
                <a:lnTo>
                  <a:pt x="6530" y="13169"/>
                </a:lnTo>
                <a:lnTo>
                  <a:pt x="6713" y="13572"/>
                </a:lnTo>
                <a:lnTo>
                  <a:pt x="6970" y="13976"/>
                </a:lnTo>
                <a:lnTo>
                  <a:pt x="7227" y="14343"/>
                </a:lnTo>
                <a:lnTo>
                  <a:pt x="7153" y="14526"/>
                </a:lnTo>
                <a:lnTo>
                  <a:pt x="7117" y="14709"/>
                </a:lnTo>
                <a:lnTo>
                  <a:pt x="7153" y="14893"/>
                </a:lnTo>
                <a:lnTo>
                  <a:pt x="7227" y="15076"/>
                </a:lnTo>
                <a:lnTo>
                  <a:pt x="7337" y="15223"/>
                </a:lnTo>
                <a:lnTo>
                  <a:pt x="7484" y="15333"/>
                </a:lnTo>
                <a:lnTo>
                  <a:pt x="7630" y="15406"/>
                </a:lnTo>
                <a:lnTo>
                  <a:pt x="7777" y="15480"/>
                </a:lnTo>
                <a:lnTo>
                  <a:pt x="7924" y="15516"/>
                </a:lnTo>
                <a:lnTo>
                  <a:pt x="8107" y="15516"/>
                </a:lnTo>
                <a:lnTo>
                  <a:pt x="8254" y="15480"/>
                </a:lnTo>
                <a:lnTo>
                  <a:pt x="8437" y="15406"/>
                </a:lnTo>
                <a:lnTo>
                  <a:pt x="8474" y="15406"/>
                </a:lnTo>
                <a:lnTo>
                  <a:pt x="8804" y="15516"/>
                </a:lnTo>
                <a:lnTo>
                  <a:pt x="9171" y="15590"/>
                </a:lnTo>
                <a:lnTo>
                  <a:pt x="9501" y="15590"/>
                </a:lnTo>
                <a:lnTo>
                  <a:pt x="9868" y="15516"/>
                </a:lnTo>
                <a:lnTo>
                  <a:pt x="10161" y="15406"/>
                </a:lnTo>
                <a:lnTo>
                  <a:pt x="10418" y="15260"/>
                </a:lnTo>
                <a:lnTo>
                  <a:pt x="10675" y="15040"/>
                </a:lnTo>
                <a:lnTo>
                  <a:pt x="10858" y="14819"/>
                </a:lnTo>
                <a:lnTo>
                  <a:pt x="11042" y="14563"/>
                </a:lnTo>
                <a:lnTo>
                  <a:pt x="11188" y="14269"/>
                </a:lnTo>
                <a:lnTo>
                  <a:pt x="11299" y="13976"/>
                </a:lnTo>
                <a:lnTo>
                  <a:pt x="11409" y="13682"/>
                </a:lnTo>
                <a:lnTo>
                  <a:pt x="11519" y="13242"/>
                </a:lnTo>
                <a:lnTo>
                  <a:pt x="11629" y="12765"/>
                </a:lnTo>
                <a:lnTo>
                  <a:pt x="11665" y="12252"/>
                </a:lnTo>
                <a:lnTo>
                  <a:pt x="11702" y="11775"/>
                </a:lnTo>
                <a:lnTo>
                  <a:pt x="12619" y="11848"/>
                </a:lnTo>
                <a:lnTo>
                  <a:pt x="13499" y="11922"/>
                </a:lnTo>
                <a:lnTo>
                  <a:pt x="14416" y="11922"/>
                </a:lnTo>
                <a:lnTo>
                  <a:pt x="15297" y="11885"/>
                </a:lnTo>
                <a:lnTo>
                  <a:pt x="15333" y="11848"/>
                </a:lnTo>
                <a:lnTo>
                  <a:pt x="15333" y="11775"/>
                </a:lnTo>
                <a:lnTo>
                  <a:pt x="15590" y="11702"/>
                </a:lnTo>
                <a:lnTo>
                  <a:pt x="15884" y="11628"/>
                </a:lnTo>
                <a:lnTo>
                  <a:pt x="16140" y="11481"/>
                </a:lnTo>
                <a:lnTo>
                  <a:pt x="16397" y="11335"/>
                </a:lnTo>
                <a:lnTo>
                  <a:pt x="16507" y="11335"/>
                </a:lnTo>
                <a:lnTo>
                  <a:pt x="16544" y="11298"/>
                </a:lnTo>
                <a:lnTo>
                  <a:pt x="16581" y="11225"/>
                </a:lnTo>
                <a:lnTo>
                  <a:pt x="16544" y="10931"/>
                </a:lnTo>
                <a:lnTo>
                  <a:pt x="16471" y="10638"/>
                </a:lnTo>
                <a:lnTo>
                  <a:pt x="16397" y="10344"/>
                </a:lnTo>
                <a:lnTo>
                  <a:pt x="16287" y="10088"/>
                </a:lnTo>
                <a:lnTo>
                  <a:pt x="15994" y="9537"/>
                </a:lnTo>
                <a:lnTo>
                  <a:pt x="15627" y="9060"/>
                </a:lnTo>
                <a:lnTo>
                  <a:pt x="15223" y="8584"/>
                </a:lnTo>
                <a:lnTo>
                  <a:pt x="14783" y="8143"/>
                </a:lnTo>
                <a:lnTo>
                  <a:pt x="14306" y="7740"/>
                </a:lnTo>
                <a:lnTo>
                  <a:pt x="13793" y="7336"/>
                </a:lnTo>
                <a:lnTo>
                  <a:pt x="12949" y="6786"/>
                </a:lnTo>
                <a:lnTo>
                  <a:pt x="13353" y="6053"/>
                </a:lnTo>
                <a:lnTo>
                  <a:pt x="13720" y="5319"/>
                </a:lnTo>
                <a:lnTo>
                  <a:pt x="14050" y="4549"/>
                </a:lnTo>
                <a:lnTo>
                  <a:pt x="14306" y="3778"/>
                </a:lnTo>
                <a:lnTo>
                  <a:pt x="14306" y="3632"/>
                </a:lnTo>
                <a:lnTo>
                  <a:pt x="14453" y="3522"/>
                </a:lnTo>
                <a:lnTo>
                  <a:pt x="14600" y="3375"/>
                </a:lnTo>
                <a:lnTo>
                  <a:pt x="14747" y="3155"/>
                </a:lnTo>
                <a:lnTo>
                  <a:pt x="14820" y="2935"/>
                </a:lnTo>
                <a:lnTo>
                  <a:pt x="14820" y="2678"/>
                </a:lnTo>
                <a:lnTo>
                  <a:pt x="14747" y="2421"/>
                </a:lnTo>
                <a:lnTo>
                  <a:pt x="14637" y="2238"/>
                </a:lnTo>
                <a:lnTo>
                  <a:pt x="14490" y="2054"/>
                </a:lnTo>
                <a:lnTo>
                  <a:pt x="14270" y="1944"/>
                </a:lnTo>
                <a:lnTo>
                  <a:pt x="14160" y="1908"/>
                </a:lnTo>
                <a:lnTo>
                  <a:pt x="14013" y="1908"/>
                </a:lnTo>
                <a:lnTo>
                  <a:pt x="13830" y="1944"/>
                </a:lnTo>
                <a:lnTo>
                  <a:pt x="13683" y="2018"/>
                </a:lnTo>
                <a:lnTo>
                  <a:pt x="13536" y="2091"/>
                </a:lnTo>
                <a:lnTo>
                  <a:pt x="13389" y="2201"/>
                </a:lnTo>
                <a:lnTo>
                  <a:pt x="12949" y="2128"/>
                </a:lnTo>
                <a:lnTo>
                  <a:pt x="12472" y="2164"/>
                </a:lnTo>
                <a:lnTo>
                  <a:pt x="12032" y="2201"/>
                </a:lnTo>
                <a:lnTo>
                  <a:pt x="11592" y="2274"/>
                </a:lnTo>
                <a:lnTo>
                  <a:pt x="11115" y="2421"/>
                </a:lnTo>
                <a:lnTo>
                  <a:pt x="10675" y="2568"/>
                </a:lnTo>
                <a:lnTo>
                  <a:pt x="10271" y="2751"/>
                </a:lnTo>
                <a:lnTo>
                  <a:pt x="9831" y="2971"/>
                </a:lnTo>
                <a:lnTo>
                  <a:pt x="9611" y="3081"/>
                </a:lnTo>
                <a:lnTo>
                  <a:pt x="9208" y="2421"/>
                </a:lnTo>
                <a:lnTo>
                  <a:pt x="8767" y="1761"/>
                </a:lnTo>
                <a:lnTo>
                  <a:pt x="8254" y="1137"/>
                </a:lnTo>
                <a:lnTo>
                  <a:pt x="7740" y="550"/>
                </a:lnTo>
                <a:lnTo>
                  <a:pt x="7630" y="477"/>
                </a:lnTo>
                <a:lnTo>
                  <a:pt x="7520" y="477"/>
                </a:lnTo>
                <a:lnTo>
                  <a:pt x="7117" y="624"/>
                </a:lnTo>
                <a:lnTo>
                  <a:pt x="6713" y="807"/>
                </a:lnTo>
                <a:lnTo>
                  <a:pt x="6640" y="844"/>
                </a:lnTo>
                <a:lnTo>
                  <a:pt x="6603" y="881"/>
                </a:lnTo>
                <a:lnTo>
                  <a:pt x="6640" y="991"/>
                </a:lnTo>
                <a:lnTo>
                  <a:pt x="6677" y="1064"/>
                </a:lnTo>
                <a:lnTo>
                  <a:pt x="6787" y="1064"/>
                </a:lnTo>
                <a:lnTo>
                  <a:pt x="7153" y="1027"/>
                </a:lnTo>
                <a:lnTo>
                  <a:pt x="7484" y="991"/>
                </a:lnTo>
                <a:lnTo>
                  <a:pt x="7960" y="1541"/>
                </a:lnTo>
                <a:lnTo>
                  <a:pt x="8401" y="2091"/>
                </a:lnTo>
                <a:lnTo>
                  <a:pt x="8841" y="2715"/>
                </a:lnTo>
                <a:lnTo>
                  <a:pt x="9208" y="3301"/>
                </a:lnTo>
                <a:lnTo>
                  <a:pt x="8511" y="3742"/>
                </a:lnTo>
                <a:lnTo>
                  <a:pt x="7850" y="4219"/>
                </a:lnTo>
                <a:lnTo>
                  <a:pt x="6603" y="3668"/>
                </a:lnTo>
                <a:lnTo>
                  <a:pt x="5980" y="3412"/>
                </a:lnTo>
                <a:lnTo>
                  <a:pt x="5319" y="3191"/>
                </a:lnTo>
                <a:lnTo>
                  <a:pt x="5393" y="2788"/>
                </a:lnTo>
                <a:lnTo>
                  <a:pt x="5466" y="2384"/>
                </a:lnTo>
                <a:lnTo>
                  <a:pt x="5576" y="1981"/>
                </a:lnTo>
                <a:lnTo>
                  <a:pt x="5723" y="1577"/>
                </a:lnTo>
                <a:lnTo>
                  <a:pt x="5906" y="1211"/>
                </a:lnTo>
                <a:lnTo>
                  <a:pt x="6126" y="844"/>
                </a:lnTo>
                <a:lnTo>
                  <a:pt x="6383" y="514"/>
                </a:lnTo>
                <a:lnTo>
                  <a:pt x="6640" y="184"/>
                </a:lnTo>
                <a:lnTo>
                  <a:pt x="6677" y="110"/>
                </a:lnTo>
                <a:lnTo>
                  <a:pt x="6677" y="37"/>
                </a:lnTo>
                <a:lnTo>
                  <a:pt x="6603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800" name="Google Shape;800;p16"/>
          <p:cNvSpPr/>
          <p:nvPr/>
        </p:nvSpPr>
        <p:spPr>
          <a:xfrm>
            <a:off x="-35016" y="4075593"/>
            <a:ext cx="339602" cy="400617"/>
          </a:xfrm>
          <a:custGeom>
            <a:avLst/>
            <a:gdLst/>
            <a:ahLst/>
            <a:cxnLst/>
            <a:rect l="l" t="t" r="r" b="b"/>
            <a:pathLst>
              <a:path w="9391" h="11079" extrusionOk="0">
                <a:moveTo>
                  <a:pt x="4916" y="441"/>
                </a:moveTo>
                <a:lnTo>
                  <a:pt x="5026" y="477"/>
                </a:lnTo>
                <a:lnTo>
                  <a:pt x="5099" y="551"/>
                </a:lnTo>
                <a:lnTo>
                  <a:pt x="5099" y="771"/>
                </a:lnTo>
                <a:lnTo>
                  <a:pt x="5026" y="954"/>
                </a:lnTo>
                <a:lnTo>
                  <a:pt x="4953" y="1064"/>
                </a:lnTo>
                <a:lnTo>
                  <a:pt x="4842" y="1138"/>
                </a:lnTo>
                <a:lnTo>
                  <a:pt x="4732" y="1174"/>
                </a:lnTo>
                <a:lnTo>
                  <a:pt x="4622" y="1138"/>
                </a:lnTo>
                <a:lnTo>
                  <a:pt x="4366" y="1028"/>
                </a:lnTo>
                <a:lnTo>
                  <a:pt x="4439" y="917"/>
                </a:lnTo>
                <a:lnTo>
                  <a:pt x="4439" y="771"/>
                </a:lnTo>
                <a:lnTo>
                  <a:pt x="4402" y="697"/>
                </a:lnTo>
                <a:lnTo>
                  <a:pt x="4366" y="661"/>
                </a:lnTo>
                <a:lnTo>
                  <a:pt x="4476" y="551"/>
                </a:lnTo>
                <a:lnTo>
                  <a:pt x="4622" y="477"/>
                </a:lnTo>
                <a:lnTo>
                  <a:pt x="4769" y="441"/>
                </a:lnTo>
                <a:close/>
                <a:moveTo>
                  <a:pt x="3375" y="6493"/>
                </a:moveTo>
                <a:lnTo>
                  <a:pt x="3375" y="6530"/>
                </a:lnTo>
                <a:lnTo>
                  <a:pt x="3339" y="6530"/>
                </a:lnTo>
                <a:lnTo>
                  <a:pt x="3375" y="6493"/>
                </a:lnTo>
                <a:close/>
                <a:moveTo>
                  <a:pt x="4292" y="6933"/>
                </a:moveTo>
                <a:lnTo>
                  <a:pt x="4256" y="7007"/>
                </a:lnTo>
                <a:lnTo>
                  <a:pt x="4219" y="6970"/>
                </a:lnTo>
                <a:lnTo>
                  <a:pt x="4292" y="6933"/>
                </a:lnTo>
                <a:close/>
                <a:moveTo>
                  <a:pt x="5209" y="4219"/>
                </a:moveTo>
                <a:lnTo>
                  <a:pt x="5429" y="4329"/>
                </a:lnTo>
                <a:lnTo>
                  <a:pt x="5649" y="4439"/>
                </a:lnTo>
                <a:lnTo>
                  <a:pt x="5686" y="4549"/>
                </a:lnTo>
                <a:lnTo>
                  <a:pt x="5723" y="4586"/>
                </a:lnTo>
                <a:lnTo>
                  <a:pt x="5796" y="4586"/>
                </a:lnTo>
                <a:lnTo>
                  <a:pt x="6016" y="4879"/>
                </a:lnTo>
                <a:lnTo>
                  <a:pt x="6163" y="5173"/>
                </a:lnTo>
                <a:lnTo>
                  <a:pt x="6200" y="5503"/>
                </a:lnTo>
                <a:lnTo>
                  <a:pt x="6200" y="5833"/>
                </a:lnTo>
                <a:lnTo>
                  <a:pt x="6090" y="6126"/>
                </a:lnTo>
                <a:lnTo>
                  <a:pt x="5943" y="6420"/>
                </a:lnTo>
                <a:lnTo>
                  <a:pt x="5796" y="6603"/>
                </a:lnTo>
                <a:lnTo>
                  <a:pt x="5649" y="6750"/>
                </a:lnTo>
                <a:lnTo>
                  <a:pt x="5649" y="6713"/>
                </a:lnTo>
                <a:lnTo>
                  <a:pt x="5649" y="6566"/>
                </a:lnTo>
                <a:lnTo>
                  <a:pt x="5649" y="6383"/>
                </a:lnTo>
                <a:lnTo>
                  <a:pt x="5613" y="6346"/>
                </a:lnTo>
                <a:lnTo>
                  <a:pt x="5576" y="6310"/>
                </a:lnTo>
                <a:lnTo>
                  <a:pt x="5539" y="6310"/>
                </a:lnTo>
                <a:lnTo>
                  <a:pt x="5503" y="6346"/>
                </a:lnTo>
                <a:lnTo>
                  <a:pt x="5393" y="6493"/>
                </a:lnTo>
                <a:lnTo>
                  <a:pt x="5356" y="6676"/>
                </a:lnTo>
                <a:lnTo>
                  <a:pt x="5319" y="6933"/>
                </a:lnTo>
                <a:lnTo>
                  <a:pt x="5099" y="7007"/>
                </a:lnTo>
                <a:lnTo>
                  <a:pt x="5099" y="6860"/>
                </a:lnTo>
                <a:lnTo>
                  <a:pt x="5099" y="6713"/>
                </a:lnTo>
                <a:lnTo>
                  <a:pt x="5136" y="6566"/>
                </a:lnTo>
                <a:lnTo>
                  <a:pt x="5209" y="6456"/>
                </a:lnTo>
                <a:lnTo>
                  <a:pt x="5246" y="6420"/>
                </a:lnTo>
                <a:lnTo>
                  <a:pt x="5209" y="6383"/>
                </a:lnTo>
                <a:lnTo>
                  <a:pt x="5173" y="6346"/>
                </a:lnTo>
                <a:lnTo>
                  <a:pt x="5136" y="6346"/>
                </a:lnTo>
                <a:lnTo>
                  <a:pt x="4953" y="6456"/>
                </a:lnTo>
                <a:lnTo>
                  <a:pt x="4842" y="6640"/>
                </a:lnTo>
                <a:lnTo>
                  <a:pt x="4769" y="6823"/>
                </a:lnTo>
                <a:lnTo>
                  <a:pt x="4769" y="7043"/>
                </a:lnTo>
                <a:lnTo>
                  <a:pt x="4696" y="7043"/>
                </a:lnTo>
                <a:lnTo>
                  <a:pt x="4659" y="7007"/>
                </a:lnTo>
                <a:lnTo>
                  <a:pt x="4622" y="6970"/>
                </a:lnTo>
                <a:lnTo>
                  <a:pt x="4586" y="6970"/>
                </a:lnTo>
                <a:lnTo>
                  <a:pt x="5026" y="6016"/>
                </a:lnTo>
                <a:lnTo>
                  <a:pt x="5026" y="5943"/>
                </a:lnTo>
                <a:lnTo>
                  <a:pt x="4989" y="5906"/>
                </a:lnTo>
                <a:lnTo>
                  <a:pt x="4953" y="5906"/>
                </a:lnTo>
                <a:lnTo>
                  <a:pt x="4916" y="5943"/>
                </a:lnTo>
                <a:lnTo>
                  <a:pt x="4402" y="6750"/>
                </a:lnTo>
                <a:lnTo>
                  <a:pt x="4366" y="6676"/>
                </a:lnTo>
                <a:lnTo>
                  <a:pt x="4329" y="6640"/>
                </a:lnTo>
                <a:lnTo>
                  <a:pt x="4256" y="6640"/>
                </a:lnTo>
                <a:lnTo>
                  <a:pt x="4439" y="6236"/>
                </a:lnTo>
                <a:lnTo>
                  <a:pt x="4659" y="5796"/>
                </a:lnTo>
                <a:lnTo>
                  <a:pt x="4696" y="5759"/>
                </a:lnTo>
                <a:lnTo>
                  <a:pt x="4659" y="5723"/>
                </a:lnTo>
                <a:lnTo>
                  <a:pt x="4586" y="5723"/>
                </a:lnTo>
                <a:lnTo>
                  <a:pt x="4182" y="6273"/>
                </a:lnTo>
                <a:lnTo>
                  <a:pt x="3999" y="6566"/>
                </a:lnTo>
                <a:lnTo>
                  <a:pt x="3852" y="6860"/>
                </a:lnTo>
                <a:lnTo>
                  <a:pt x="3669" y="6786"/>
                </a:lnTo>
                <a:lnTo>
                  <a:pt x="3779" y="6750"/>
                </a:lnTo>
                <a:lnTo>
                  <a:pt x="3852" y="6640"/>
                </a:lnTo>
                <a:lnTo>
                  <a:pt x="3889" y="6566"/>
                </a:lnTo>
                <a:lnTo>
                  <a:pt x="3889" y="6420"/>
                </a:lnTo>
                <a:lnTo>
                  <a:pt x="3889" y="6383"/>
                </a:lnTo>
                <a:lnTo>
                  <a:pt x="3815" y="6383"/>
                </a:lnTo>
                <a:lnTo>
                  <a:pt x="3999" y="6163"/>
                </a:lnTo>
                <a:lnTo>
                  <a:pt x="4512" y="5539"/>
                </a:lnTo>
                <a:lnTo>
                  <a:pt x="4512" y="5466"/>
                </a:lnTo>
                <a:lnTo>
                  <a:pt x="4476" y="5429"/>
                </a:lnTo>
                <a:lnTo>
                  <a:pt x="4402" y="5429"/>
                </a:lnTo>
                <a:lnTo>
                  <a:pt x="3779" y="6016"/>
                </a:lnTo>
                <a:lnTo>
                  <a:pt x="3632" y="6126"/>
                </a:lnTo>
                <a:lnTo>
                  <a:pt x="3595" y="6090"/>
                </a:lnTo>
                <a:lnTo>
                  <a:pt x="3559" y="6090"/>
                </a:lnTo>
                <a:lnTo>
                  <a:pt x="3485" y="6126"/>
                </a:lnTo>
                <a:lnTo>
                  <a:pt x="3669" y="5869"/>
                </a:lnTo>
                <a:lnTo>
                  <a:pt x="3889" y="5649"/>
                </a:lnTo>
                <a:lnTo>
                  <a:pt x="4146" y="5466"/>
                </a:lnTo>
                <a:lnTo>
                  <a:pt x="4402" y="5283"/>
                </a:lnTo>
                <a:lnTo>
                  <a:pt x="4439" y="5246"/>
                </a:lnTo>
                <a:lnTo>
                  <a:pt x="4402" y="5209"/>
                </a:lnTo>
                <a:lnTo>
                  <a:pt x="4402" y="5173"/>
                </a:lnTo>
                <a:lnTo>
                  <a:pt x="4329" y="5136"/>
                </a:lnTo>
                <a:lnTo>
                  <a:pt x="3962" y="5319"/>
                </a:lnTo>
                <a:lnTo>
                  <a:pt x="3632" y="5539"/>
                </a:lnTo>
                <a:lnTo>
                  <a:pt x="3339" y="5796"/>
                </a:lnTo>
                <a:lnTo>
                  <a:pt x="3082" y="6126"/>
                </a:lnTo>
                <a:lnTo>
                  <a:pt x="3045" y="6016"/>
                </a:lnTo>
                <a:lnTo>
                  <a:pt x="3082" y="5980"/>
                </a:lnTo>
                <a:lnTo>
                  <a:pt x="3339" y="5613"/>
                </a:lnTo>
                <a:lnTo>
                  <a:pt x="3632" y="5283"/>
                </a:lnTo>
                <a:lnTo>
                  <a:pt x="3962" y="4952"/>
                </a:lnTo>
                <a:lnTo>
                  <a:pt x="4292" y="4659"/>
                </a:lnTo>
                <a:lnTo>
                  <a:pt x="4292" y="4622"/>
                </a:lnTo>
                <a:lnTo>
                  <a:pt x="4256" y="4586"/>
                </a:lnTo>
                <a:lnTo>
                  <a:pt x="4219" y="4586"/>
                </a:lnTo>
                <a:lnTo>
                  <a:pt x="3925" y="4732"/>
                </a:lnTo>
                <a:lnTo>
                  <a:pt x="3632" y="4879"/>
                </a:lnTo>
                <a:lnTo>
                  <a:pt x="3375" y="5099"/>
                </a:lnTo>
                <a:lnTo>
                  <a:pt x="3155" y="5356"/>
                </a:lnTo>
                <a:lnTo>
                  <a:pt x="3228" y="5209"/>
                </a:lnTo>
                <a:lnTo>
                  <a:pt x="3339" y="5062"/>
                </a:lnTo>
                <a:lnTo>
                  <a:pt x="3559" y="4842"/>
                </a:lnTo>
                <a:lnTo>
                  <a:pt x="3852" y="4622"/>
                </a:lnTo>
                <a:lnTo>
                  <a:pt x="4146" y="4476"/>
                </a:lnTo>
                <a:lnTo>
                  <a:pt x="4402" y="4366"/>
                </a:lnTo>
                <a:lnTo>
                  <a:pt x="4659" y="4292"/>
                </a:lnTo>
                <a:lnTo>
                  <a:pt x="4953" y="4219"/>
                </a:lnTo>
                <a:close/>
                <a:moveTo>
                  <a:pt x="807" y="8767"/>
                </a:moveTo>
                <a:lnTo>
                  <a:pt x="807" y="8841"/>
                </a:lnTo>
                <a:lnTo>
                  <a:pt x="844" y="8914"/>
                </a:lnTo>
                <a:lnTo>
                  <a:pt x="918" y="8951"/>
                </a:lnTo>
                <a:lnTo>
                  <a:pt x="1138" y="8951"/>
                </a:lnTo>
                <a:lnTo>
                  <a:pt x="1211" y="8987"/>
                </a:lnTo>
                <a:lnTo>
                  <a:pt x="1321" y="8987"/>
                </a:lnTo>
                <a:lnTo>
                  <a:pt x="1321" y="9061"/>
                </a:lnTo>
                <a:lnTo>
                  <a:pt x="1321" y="9097"/>
                </a:lnTo>
                <a:lnTo>
                  <a:pt x="1248" y="9171"/>
                </a:lnTo>
                <a:lnTo>
                  <a:pt x="1174" y="9207"/>
                </a:lnTo>
                <a:lnTo>
                  <a:pt x="954" y="9244"/>
                </a:lnTo>
                <a:lnTo>
                  <a:pt x="844" y="9207"/>
                </a:lnTo>
                <a:lnTo>
                  <a:pt x="697" y="9134"/>
                </a:lnTo>
                <a:lnTo>
                  <a:pt x="587" y="9061"/>
                </a:lnTo>
                <a:lnTo>
                  <a:pt x="551" y="8951"/>
                </a:lnTo>
                <a:lnTo>
                  <a:pt x="661" y="8841"/>
                </a:lnTo>
                <a:lnTo>
                  <a:pt x="807" y="8767"/>
                </a:lnTo>
                <a:close/>
                <a:moveTo>
                  <a:pt x="8511" y="8657"/>
                </a:moveTo>
                <a:lnTo>
                  <a:pt x="8621" y="8694"/>
                </a:lnTo>
                <a:lnTo>
                  <a:pt x="8731" y="8731"/>
                </a:lnTo>
                <a:lnTo>
                  <a:pt x="8841" y="8804"/>
                </a:lnTo>
                <a:lnTo>
                  <a:pt x="8951" y="8877"/>
                </a:lnTo>
                <a:lnTo>
                  <a:pt x="8987" y="8987"/>
                </a:lnTo>
                <a:lnTo>
                  <a:pt x="9024" y="9097"/>
                </a:lnTo>
                <a:lnTo>
                  <a:pt x="9024" y="9134"/>
                </a:lnTo>
                <a:lnTo>
                  <a:pt x="8987" y="9134"/>
                </a:lnTo>
                <a:lnTo>
                  <a:pt x="8877" y="9097"/>
                </a:lnTo>
                <a:lnTo>
                  <a:pt x="8804" y="9134"/>
                </a:lnTo>
                <a:lnTo>
                  <a:pt x="8731" y="9171"/>
                </a:lnTo>
                <a:lnTo>
                  <a:pt x="8621" y="9281"/>
                </a:lnTo>
                <a:lnTo>
                  <a:pt x="8474" y="9354"/>
                </a:lnTo>
                <a:lnTo>
                  <a:pt x="8327" y="9318"/>
                </a:lnTo>
                <a:lnTo>
                  <a:pt x="8254" y="9244"/>
                </a:lnTo>
                <a:lnTo>
                  <a:pt x="8217" y="9171"/>
                </a:lnTo>
                <a:lnTo>
                  <a:pt x="8217" y="9024"/>
                </a:lnTo>
                <a:lnTo>
                  <a:pt x="8254" y="8841"/>
                </a:lnTo>
                <a:lnTo>
                  <a:pt x="8254" y="8694"/>
                </a:lnTo>
                <a:lnTo>
                  <a:pt x="8511" y="8657"/>
                </a:lnTo>
                <a:close/>
                <a:moveTo>
                  <a:pt x="5026" y="9501"/>
                </a:moveTo>
                <a:lnTo>
                  <a:pt x="5063" y="9574"/>
                </a:lnTo>
                <a:lnTo>
                  <a:pt x="4989" y="9538"/>
                </a:lnTo>
                <a:lnTo>
                  <a:pt x="5026" y="9501"/>
                </a:lnTo>
                <a:close/>
                <a:moveTo>
                  <a:pt x="4696" y="9868"/>
                </a:moveTo>
                <a:lnTo>
                  <a:pt x="4953" y="9941"/>
                </a:lnTo>
                <a:lnTo>
                  <a:pt x="4916" y="10014"/>
                </a:lnTo>
                <a:lnTo>
                  <a:pt x="4879" y="10271"/>
                </a:lnTo>
                <a:lnTo>
                  <a:pt x="4842" y="10308"/>
                </a:lnTo>
                <a:lnTo>
                  <a:pt x="4549" y="10308"/>
                </a:lnTo>
                <a:lnTo>
                  <a:pt x="4439" y="10235"/>
                </a:lnTo>
                <a:lnTo>
                  <a:pt x="4329" y="10125"/>
                </a:lnTo>
                <a:lnTo>
                  <a:pt x="4292" y="10051"/>
                </a:lnTo>
                <a:lnTo>
                  <a:pt x="4256" y="9941"/>
                </a:lnTo>
                <a:lnTo>
                  <a:pt x="4329" y="9904"/>
                </a:lnTo>
                <a:lnTo>
                  <a:pt x="4439" y="9868"/>
                </a:lnTo>
                <a:close/>
                <a:moveTo>
                  <a:pt x="4806" y="0"/>
                </a:moveTo>
                <a:lnTo>
                  <a:pt x="4622" y="37"/>
                </a:lnTo>
                <a:lnTo>
                  <a:pt x="4476" y="110"/>
                </a:lnTo>
                <a:lnTo>
                  <a:pt x="4292" y="147"/>
                </a:lnTo>
                <a:lnTo>
                  <a:pt x="4146" y="257"/>
                </a:lnTo>
                <a:lnTo>
                  <a:pt x="3999" y="367"/>
                </a:lnTo>
                <a:lnTo>
                  <a:pt x="3889" y="477"/>
                </a:lnTo>
                <a:lnTo>
                  <a:pt x="3779" y="624"/>
                </a:lnTo>
                <a:lnTo>
                  <a:pt x="3705" y="807"/>
                </a:lnTo>
                <a:lnTo>
                  <a:pt x="3669" y="954"/>
                </a:lnTo>
                <a:lnTo>
                  <a:pt x="3669" y="1138"/>
                </a:lnTo>
                <a:lnTo>
                  <a:pt x="3705" y="1321"/>
                </a:lnTo>
                <a:lnTo>
                  <a:pt x="3815" y="1578"/>
                </a:lnTo>
                <a:lnTo>
                  <a:pt x="3999" y="1761"/>
                </a:lnTo>
                <a:lnTo>
                  <a:pt x="4182" y="1871"/>
                </a:lnTo>
                <a:lnTo>
                  <a:pt x="4402" y="1945"/>
                </a:lnTo>
                <a:lnTo>
                  <a:pt x="4366" y="2055"/>
                </a:lnTo>
                <a:lnTo>
                  <a:pt x="4329" y="2165"/>
                </a:lnTo>
                <a:lnTo>
                  <a:pt x="4329" y="2531"/>
                </a:lnTo>
                <a:lnTo>
                  <a:pt x="4329" y="2898"/>
                </a:lnTo>
                <a:lnTo>
                  <a:pt x="4329" y="3522"/>
                </a:lnTo>
                <a:lnTo>
                  <a:pt x="4329" y="3669"/>
                </a:lnTo>
                <a:lnTo>
                  <a:pt x="4366" y="3779"/>
                </a:lnTo>
                <a:lnTo>
                  <a:pt x="4072" y="3925"/>
                </a:lnTo>
                <a:lnTo>
                  <a:pt x="3815" y="4109"/>
                </a:lnTo>
                <a:lnTo>
                  <a:pt x="3742" y="4182"/>
                </a:lnTo>
                <a:lnTo>
                  <a:pt x="3742" y="4255"/>
                </a:lnTo>
                <a:lnTo>
                  <a:pt x="3522" y="4402"/>
                </a:lnTo>
                <a:lnTo>
                  <a:pt x="3339" y="4549"/>
                </a:lnTo>
                <a:lnTo>
                  <a:pt x="3155" y="4696"/>
                </a:lnTo>
                <a:lnTo>
                  <a:pt x="3008" y="4879"/>
                </a:lnTo>
                <a:lnTo>
                  <a:pt x="2862" y="5062"/>
                </a:lnTo>
                <a:lnTo>
                  <a:pt x="2752" y="5283"/>
                </a:lnTo>
                <a:lnTo>
                  <a:pt x="2678" y="5503"/>
                </a:lnTo>
                <a:lnTo>
                  <a:pt x="2642" y="5686"/>
                </a:lnTo>
                <a:lnTo>
                  <a:pt x="2642" y="5906"/>
                </a:lnTo>
                <a:lnTo>
                  <a:pt x="2678" y="6126"/>
                </a:lnTo>
                <a:lnTo>
                  <a:pt x="2752" y="6346"/>
                </a:lnTo>
                <a:lnTo>
                  <a:pt x="2825" y="6566"/>
                </a:lnTo>
                <a:lnTo>
                  <a:pt x="2898" y="6676"/>
                </a:lnTo>
                <a:lnTo>
                  <a:pt x="2421" y="7080"/>
                </a:lnTo>
                <a:lnTo>
                  <a:pt x="1908" y="7447"/>
                </a:lnTo>
                <a:lnTo>
                  <a:pt x="1431" y="7850"/>
                </a:lnTo>
                <a:lnTo>
                  <a:pt x="1211" y="8070"/>
                </a:lnTo>
                <a:lnTo>
                  <a:pt x="991" y="8327"/>
                </a:lnTo>
                <a:lnTo>
                  <a:pt x="771" y="8364"/>
                </a:lnTo>
                <a:lnTo>
                  <a:pt x="624" y="8327"/>
                </a:lnTo>
                <a:lnTo>
                  <a:pt x="477" y="8327"/>
                </a:lnTo>
                <a:lnTo>
                  <a:pt x="367" y="8364"/>
                </a:lnTo>
                <a:lnTo>
                  <a:pt x="257" y="8437"/>
                </a:lnTo>
                <a:lnTo>
                  <a:pt x="184" y="8511"/>
                </a:lnTo>
                <a:lnTo>
                  <a:pt x="111" y="8584"/>
                </a:lnTo>
                <a:lnTo>
                  <a:pt x="37" y="8804"/>
                </a:lnTo>
                <a:lnTo>
                  <a:pt x="0" y="9061"/>
                </a:lnTo>
                <a:lnTo>
                  <a:pt x="0" y="9318"/>
                </a:lnTo>
                <a:lnTo>
                  <a:pt x="74" y="9538"/>
                </a:lnTo>
                <a:lnTo>
                  <a:pt x="257" y="9684"/>
                </a:lnTo>
                <a:lnTo>
                  <a:pt x="477" y="9831"/>
                </a:lnTo>
                <a:lnTo>
                  <a:pt x="697" y="9904"/>
                </a:lnTo>
                <a:lnTo>
                  <a:pt x="954" y="9941"/>
                </a:lnTo>
                <a:lnTo>
                  <a:pt x="1174" y="9904"/>
                </a:lnTo>
                <a:lnTo>
                  <a:pt x="1431" y="9868"/>
                </a:lnTo>
                <a:lnTo>
                  <a:pt x="1651" y="9794"/>
                </a:lnTo>
                <a:lnTo>
                  <a:pt x="1798" y="9648"/>
                </a:lnTo>
                <a:lnTo>
                  <a:pt x="1908" y="9574"/>
                </a:lnTo>
                <a:lnTo>
                  <a:pt x="1945" y="9464"/>
                </a:lnTo>
                <a:lnTo>
                  <a:pt x="1981" y="9354"/>
                </a:lnTo>
                <a:lnTo>
                  <a:pt x="1981" y="9207"/>
                </a:lnTo>
                <a:lnTo>
                  <a:pt x="1908" y="8987"/>
                </a:lnTo>
                <a:lnTo>
                  <a:pt x="1798" y="8767"/>
                </a:lnTo>
                <a:lnTo>
                  <a:pt x="1651" y="8584"/>
                </a:lnTo>
                <a:lnTo>
                  <a:pt x="1431" y="8437"/>
                </a:lnTo>
                <a:lnTo>
                  <a:pt x="1394" y="8437"/>
                </a:lnTo>
                <a:lnTo>
                  <a:pt x="1578" y="8254"/>
                </a:lnTo>
                <a:lnTo>
                  <a:pt x="1761" y="8070"/>
                </a:lnTo>
                <a:lnTo>
                  <a:pt x="2165" y="7777"/>
                </a:lnTo>
                <a:lnTo>
                  <a:pt x="2421" y="7557"/>
                </a:lnTo>
                <a:lnTo>
                  <a:pt x="2642" y="7337"/>
                </a:lnTo>
                <a:lnTo>
                  <a:pt x="2862" y="7080"/>
                </a:lnTo>
                <a:lnTo>
                  <a:pt x="3008" y="6786"/>
                </a:lnTo>
                <a:lnTo>
                  <a:pt x="3118" y="6897"/>
                </a:lnTo>
                <a:lnTo>
                  <a:pt x="3302" y="7043"/>
                </a:lnTo>
                <a:lnTo>
                  <a:pt x="3632" y="7227"/>
                </a:lnTo>
                <a:lnTo>
                  <a:pt x="3999" y="7337"/>
                </a:lnTo>
                <a:lnTo>
                  <a:pt x="4366" y="7410"/>
                </a:lnTo>
                <a:lnTo>
                  <a:pt x="4439" y="7410"/>
                </a:lnTo>
                <a:lnTo>
                  <a:pt x="4402" y="7887"/>
                </a:lnTo>
                <a:lnTo>
                  <a:pt x="4402" y="8364"/>
                </a:lnTo>
                <a:lnTo>
                  <a:pt x="4439" y="9318"/>
                </a:lnTo>
                <a:lnTo>
                  <a:pt x="4256" y="9391"/>
                </a:lnTo>
                <a:lnTo>
                  <a:pt x="4109" y="9464"/>
                </a:lnTo>
                <a:lnTo>
                  <a:pt x="3999" y="9574"/>
                </a:lnTo>
                <a:lnTo>
                  <a:pt x="3925" y="9684"/>
                </a:lnTo>
                <a:lnTo>
                  <a:pt x="3889" y="9794"/>
                </a:lnTo>
                <a:lnTo>
                  <a:pt x="3852" y="9941"/>
                </a:lnTo>
                <a:lnTo>
                  <a:pt x="3815" y="10125"/>
                </a:lnTo>
                <a:lnTo>
                  <a:pt x="3852" y="10271"/>
                </a:lnTo>
                <a:lnTo>
                  <a:pt x="3925" y="10565"/>
                </a:lnTo>
                <a:lnTo>
                  <a:pt x="4072" y="10821"/>
                </a:lnTo>
                <a:lnTo>
                  <a:pt x="4182" y="10895"/>
                </a:lnTo>
                <a:lnTo>
                  <a:pt x="4329" y="10968"/>
                </a:lnTo>
                <a:lnTo>
                  <a:pt x="4439" y="11042"/>
                </a:lnTo>
                <a:lnTo>
                  <a:pt x="4586" y="11078"/>
                </a:lnTo>
                <a:lnTo>
                  <a:pt x="4879" y="11078"/>
                </a:lnTo>
                <a:lnTo>
                  <a:pt x="5173" y="11005"/>
                </a:lnTo>
                <a:lnTo>
                  <a:pt x="5283" y="10932"/>
                </a:lnTo>
                <a:lnTo>
                  <a:pt x="5393" y="10821"/>
                </a:lnTo>
                <a:lnTo>
                  <a:pt x="5466" y="10711"/>
                </a:lnTo>
                <a:lnTo>
                  <a:pt x="5503" y="10601"/>
                </a:lnTo>
                <a:lnTo>
                  <a:pt x="5576" y="10308"/>
                </a:lnTo>
                <a:lnTo>
                  <a:pt x="5539" y="10051"/>
                </a:lnTo>
                <a:lnTo>
                  <a:pt x="5503" y="9904"/>
                </a:lnTo>
                <a:lnTo>
                  <a:pt x="5393" y="9794"/>
                </a:lnTo>
                <a:lnTo>
                  <a:pt x="5319" y="9684"/>
                </a:lnTo>
                <a:lnTo>
                  <a:pt x="5173" y="9611"/>
                </a:lnTo>
                <a:lnTo>
                  <a:pt x="5136" y="9428"/>
                </a:lnTo>
                <a:lnTo>
                  <a:pt x="5099" y="9354"/>
                </a:lnTo>
                <a:lnTo>
                  <a:pt x="4842" y="9354"/>
                </a:lnTo>
                <a:lnTo>
                  <a:pt x="4806" y="8474"/>
                </a:lnTo>
                <a:lnTo>
                  <a:pt x="4806" y="7960"/>
                </a:lnTo>
                <a:lnTo>
                  <a:pt x="4769" y="7447"/>
                </a:lnTo>
                <a:lnTo>
                  <a:pt x="5136" y="7410"/>
                </a:lnTo>
                <a:lnTo>
                  <a:pt x="5503" y="7300"/>
                </a:lnTo>
                <a:lnTo>
                  <a:pt x="5833" y="7117"/>
                </a:lnTo>
                <a:lnTo>
                  <a:pt x="6126" y="6860"/>
                </a:lnTo>
                <a:lnTo>
                  <a:pt x="6200" y="6786"/>
                </a:lnTo>
                <a:lnTo>
                  <a:pt x="6310" y="6933"/>
                </a:lnTo>
                <a:lnTo>
                  <a:pt x="6493" y="7080"/>
                </a:lnTo>
                <a:lnTo>
                  <a:pt x="6677" y="7190"/>
                </a:lnTo>
                <a:lnTo>
                  <a:pt x="6860" y="7300"/>
                </a:lnTo>
                <a:lnTo>
                  <a:pt x="7043" y="7630"/>
                </a:lnTo>
                <a:lnTo>
                  <a:pt x="7263" y="7997"/>
                </a:lnTo>
                <a:lnTo>
                  <a:pt x="7557" y="8437"/>
                </a:lnTo>
                <a:lnTo>
                  <a:pt x="7667" y="8584"/>
                </a:lnTo>
                <a:lnTo>
                  <a:pt x="7557" y="8767"/>
                </a:lnTo>
                <a:lnTo>
                  <a:pt x="7484" y="8951"/>
                </a:lnTo>
                <a:lnTo>
                  <a:pt x="7447" y="9097"/>
                </a:lnTo>
                <a:lnTo>
                  <a:pt x="7447" y="9281"/>
                </a:lnTo>
                <a:lnTo>
                  <a:pt x="7484" y="9428"/>
                </a:lnTo>
                <a:lnTo>
                  <a:pt x="7520" y="9611"/>
                </a:lnTo>
                <a:lnTo>
                  <a:pt x="7594" y="9758"/>
                </a:lnTo>
                <a:lnTo>
                  <a:pt x="7704" y="9904"/>
                </a:lnTo>
                <a:lnTo>
                  <a:pt x="7850" y="10014"/>
                </a:lnTo>
                <a:lnTo>
                  <a:pt x="7960" y="10125"/>
                </a:lnTo>
                <a:lnTo>
                  <a:pt x="8107" y="10161"/>
                </a:lnTo>
                <a:lnTo>
                  <a:pt x="8254" y="10198"/>
                </a:lnTo>
                <a:lnTo>
                  <a:pt x="8547" y="10198"/>
                </a:lnTo>
                <a:lnTo>
                  <a:pt x="8694" y="10125"/>
                </a:lnTo>
                <a:lnTo>
                  <a:pt x="8877" y="10051"/>
                </a:lnTo>
                <a:lnTo>
                  <a:pt x="9098" y="9831"/>
                </a:lnTo>
                <a:lnTo>
                  <a:pt x="9281" y="9538"/>
                </a:lnTo>
                <a:lnTo>
                  <a:pt x="9354" y="9391"/>
                </a:lnTo>
                <a:lnTo>
                  <a:pt x="9391" y="9244"/>
                </a:lnTo>
                <a:lnTo>
                  <a:pt x="9391" y="9061"/>
                </a:lnTo>
                <a:lnTo>
                  <a:pt x="9391" y="8914"/>
                </a:lnTo>
                <a:lnTo>
                  <a:pt x="9318" y="8767"/>
                </a:lnTo>
                <a:lnTo>
                  <a:pt x="9244" y="8621"/>
                </a:lnTo>
                <a:lnTo>
                  <a:pt x="9134" y="8511"/>
                </a:lnTo>
                <a:lnTo>
                  <a:pt x="8987" y="8437"/>
                </a:lnTo>
                <a:lnTo>
                  <a:pt x="8841" y="8364"/>
                </a:lnTo>
                <a:lnTo>
                  <a:pt x="8694" y="8327"/>
                </a:lnTo>
                <a:lnTo>
                  <a:pt x="8364" y="8290"/>
                </a:lnTo>
                <a:lnTo>
                  <a:pt x="8180" y="8290"/>
                </a:lnTo>
                <a:lnTo>
                  <a:pt x="7997" y="8364"/>
                </a:lnTo>
                <a:lnTo>
                  <a:pt x="7924" y="8217"/>
                </a:lnTo>
                <a:lnTo>
                  <a:pt x="7814" y="8070"/>
                </a:lnTo>
                <a:lnTo>
                  <a:pt x="7557" y="7667"/>
                </a:lnTo>
                <a:lnTo>
                  <a:pt x="7300" y="7300"/>
                </a:lnTo>
                <a:lnTo>
                  <a:pt x="7227" y="7153"/>
                </a:lnTo>
                <a:lnTo>
                  <a:pt x="7153" y="7007"/>
                </a:lnTo>
                <a:lnTo>
                  <a:pt x="7043" y="6933"/>
                </a:lnTo>
                <a:lnTo>
                  <a:pt x="6897" y="6897"/>
                </a:lnTo>
                <a:lnTo>
                  <a:pt x="6640" y="6750"/>
                </a:lnTo>
                <a:lnTo>
                  <a:pt x="6346" y="6530"/>
                </a:lnTo>
                <a:lnTo>
                  <a:pt x="6530" y="6236"/>
                </a:lnTo>
                <a:lnTo>
                  <a:pt x="6603" y="5869"/>
                </a:lnTo>
                <a:lnTo>
                  <a:pt x="6603" y="5503"/>
                </a:lnTo>
                <a:lnTo>
                  <a:pt x="6567" y="5173"/>
                </a:lnTo>
                <a:lnTo>
                  <a:pt x="6456" y="4842"/>
                </a:lnTo>
                <a:lnTo>
                  <a:pt x="6310" y="4586"/>
                </a:lnTo>
                <a:lnTo>
                  <a:pt x="6126" y="4329"/>
                </a:lnTo>
                <a:lnTo>
                  <a:pt x="5870" y="4109"/>
                </a:lnTo>
                <a:lnTo>
                  <a:pt x="5613" y="3962"/>
                </a:lnTo>
                <a:lnTo>
                  <a:pt x="5356" y="3815"/>
                </a:lnTo>
                <a:lnTo>
                  <a:pt x="5026" y="3742"/>
                </a:lnTo>
                <a:lnTo>
                  <a:pt x="4732" y="3742"/>
                </a:lnTo>
                <a:lnTo>
                  <a:pt x="4732" y="3522"/>
                </a:lnTo>
                <a:lnTo>
                  <a:pt x="4696" y="2678"/>
                </a:lnTo>
                <a:lnTo>
                  <a:pt x="4732" y="2385"/>
                </a:lnTo>
                <a:lnTo>
                  <a:pt x="4696" y="2165"/>
                </a:lnTo>
                <a:lnTo>
                  <a:pt x="4659" y="1981"/>
                </a:lnTo>
                <a:lnTo>
                  <a:pt x="4842" y="1945"/>
                </a:lnTo>
                <a:lnTo>
                  <a:pt x="5063" y="1871"/>
                </a:lnTo>
                <a:lnTo>
                  <a:pt x="5246" y="1761"/>
                </a:lnTo>
                <a:lnTo>
                  <a:pt x="5393" y="1651"/>
                </a:lnTo>
                <a:lnTo>
                  <a:pt x="5539" y="1468"/>
                </a:lnTo>
                <a:lnTo>
                  <a:pt x="5613" y="1284"/>
                </a:lnTo>
                <a:lnTo>
                  <a:pt x="5686" y="1101"/>
                </a:lnTo>
                <a:lnTo>
                  <a:pt x="5686" y="844"/>
                </a:lnTo>
                <a:lnTo>
                  <a:pt x="5613" y="624"/>
                </a:lnTo>
                <a:lnTo>
                  <a:pt x="5503" y="404"/>
                </a:lnTo>
                <a:lnTo>
                  <a:pt x="5466" y="257"/>
                </a:lnTo>
                <a:lnTo>
                  <a:pt x="5429" y="184"/>
                </a:lnTo>
                <a:lnTo>
                  <a:pt x="5356" y="147"/>
                </a:lnTo>
                <a:lnTo>
                  <a:pt x="5209" y="147"/>
                </a:lnTo>
                <a:lnTo>
                  <a:pt x="5063" y="110"/>
                </a:lnTo>
                <a:lnTo>
                  <a:pt x="4989" y="37"/>
                </a:lnTo>
                <a:lnTo>
                  <a:pt x="4806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801" name="Google Shape;801;p16"/>
          <p:cNvSpPr/>
          <p:nvPr/>
        </p:nvSpPr>
        <p:spPr>
          <a:xfrm>
            <a:off x="721258" y="4998019"/>
            <a:ext cx="463059" cy="177962"/>
          </a:xfrm>
          <a:custGeom>
            <a:avLst/>
            <a:gdLst/>
            <a:ahLst/>
            <a:cxnLst/>
            <a:rect l="l" t="t" r="r" b="b"/>
            <a:pathLst>
              <a:path w="16325" h="6274" extrusionOk="0">
                <a:moveTo>
                  <a:pt x="14710" y="1"/>
                </a:moveTo>
                <a:lnTo>
                  <a:pt x="14527" y="74"/>
                </a:lnTo>
                <a:lnTo>
                  <a:pt x="14380" y="147"/>
                </a:lnTo>
                <a:lnTo>
                  <a:pt x="14270" y="221"/>
                </a:lnTo>
                <a:lnTo>
                  <a:pt x="14270" y="257"/>
                </a:lnTo>
                <a:lnTo>
                  <a:pt x="14197" y="221"/>
                </a:lnTo>
                <a:lnTo>
                  <a:pt x="14087" y="221"/>
                </a:lnTo>
                <a:lnTo>
                  <a:pt x="14013" y="294"/>
                </a:lnTo>
                <a:lnTo>
                  <a:pt x="13977" y="331"/>
                </a:lnTo>
                <a:lnTo>
                  <a:pt x="13977" y="441"/>
                </a:lnTo>
                <a:lnTo>
                  <a:pt x="14013" y="551"/>
                </a:lnTo>
                <a:lnTo>
                  <a:pt x="14050" y="587"/>
                </a:lnTo>
                <a:lnTo>
                  <a:pt x="14123" y="624"/>
                </a:lnTo>
                <a:lnTo>
                  <a:pt x="14343" y="624"/>
                </a:lnTo>
                <a:lnTo>
                  <a:pt x="14527" y="551"/>
                </a:lnTo>
                <a:lnTo>
                  <a:pt x="14710" y="477"/>
                </a:lnTo>
                <a:lnTo>
                  <a:pt x="14894" y="441"/>
                </a:lnTo>
                <a:lnTo>
                  <a:pt x="14967" y="477"/>
                </a:lnTo>
                <a:lnTo>
                  <a:pt x="15004" y="514"/>
                </a:lnTo>
                <a:lnTo>
                  <a:pt x="14967" y="587"/>
                </a:lnTo>
                <a:lnTo>
                  <a:pt x="14930" y="661"/>
                </a:lnTo>
                <a:lnTo>
                  <a:pt x="14747" y="881"/>
                </a:lnTo>
                <a:lnTo>
                  <a:pt x="14123" y="1725"/>
                </a:lnTo>
                <a:lnTo>
                  <a:pt x="14123" y="1798"/>
                </a:lnTo>
                <a:lnTo>
                  <a:pt x="14087" y="1871"/>
                </a:lnTo>
                <a:lnTo>
                  <a:pt x="14123" y="1981"/>
                </a:lnTo>
                <a:lnTo>
                  <a:pt x="14233" y="2055"/>
                </a:lnTo>
                <a:lnTo>
                  <a:pt x="14343" y="2091"/>
                </a:lnTo>
                <a:lnTo>
                  <a:pt x="14820" y="2091"/>
                </a:lnTo>
                <a:lnTo>
                  <a:pt x="15260" y="2055"/>
                </a:lnTo>
                <a:lnTo>
                  <a:pt x="15774" y="1945"/>
                </a:lnTo>
                <a:lnTo>
                  <a:pt x="16031" y="1871"/>
                </a:lnTo>
                <a:lnTo>
                  <a:pt x="16251" y="1761"/>
                </a:lnTo>
                <a:lnTo>
                  <a:pt x="16324" y="1651"/>
                </a:lnTo>
                <a:lnTo>
                  <a:pt x="16324" y="1541"/>
                </a:lnTo>
                <a:lnTo>
                  <a:pt x="16288" y="1468"/>
                </a:lnTo>
                <a:lnTo>
                  <a:pt x="16214" y="1431"/>
                </a:lnTo>
                <a:lnTo>
                  <a:pt x="16141" y="1394"/>
                </a:lnTo>
                <a:lnTo>
                  <a:pt x="15957" y="1431"/>
                </a:lnTo>
                <a:lnTo>
                  <a:pt x="15774" y="1468"/>
                </a:lnTo>
                <a:lnTo>
                  <a:pt x="15370" y="1541"/>
                </a:lnTo>
                <a:lnTo>
                  <a:pt x="14820" y="1615"/>
                </a:lnTo>
                <a:lnTo>
                  <a:pt x="14820" y="1615"/>
                </a:lnTo>
                <a:lnTo>
                  <a:pt x="15260" y="1028"/>
                </a:lnTo>
                <a:lnTo>
                  <a:pt x="15370" y="844"/>
                </a:lnTo>
                <a:lnTo>
                  <a:pt x="15481" y="698"/>
                </a:lnTo>
                <a:lnTo>
                  <a:pt x="15517" y="477"/>
                </a:lnTo>
                <a:lnTo>
                  <a:pt x="15517" y="404"/>
                </a:lnTo>
                <a:lnTo>
                  <a:pt x="15481" y="294"/>
                </a:lnTo>
                <a:lnTo>
                  <a:pt x="15370" y="184"/>
                </a:lnTo>
                <a:lnTo>
                  <a:pt x="15224" y="74"/>
                </a:lnTo>
                <a:lnTo>
                  <a:pt x="15077" y="37"/>
                </a:lnTo>
                <a:lnTo>
                  <a:pt x="14894" y="1"/>
                </a:lnTo>
                <a:close/>
                <a:moveTo>
                  <a:pt x="6604" y="2788"/>
                </a:moveTo>
                <a:lnTo>
                  <a:pt x="6163" y="2898"/>
                </a:lnTo>
                <a:lnTo>
                  <a:pt x="5576" y="2972"/>
                </a:lnTo>
                <a:lnTo>
                  <a:pt x="5283" y="3045"/>
                </a:lnTo>
                <a:lnTo>
                  <a:pt x="4990" y="3118"/>
                </a:lnTo>
                <a:lnTo>
                  <a:pt x="4953" y="3155"/>
                </a:lnTo>
                <a:lnTo>
                  <a:pt x="4880" y="3229"/>
                </a:lnTo>
                <a:lnTo>
                  <a:pt x="4880" y="3302"/>
                </a:lnTo>
                <a:lnTo>
                  <a:pt x="4880" y="3339"/>
                </a:lnTo>
                <a:lnTo>
                  <a:pt x="4880" y="3412"/>
                </a:lnTo>
                <a:lnTo>
                  <a:pt x="4916" y="3485"/>
                </a:lnTo>
                <a:lnTo>
                  <a:pt x="4990" y="3522"/>
                </a:lnTo>
                <a:lnTo>
                  <a:pt x="5063" y="3522"/>
                </a:lnTo>
                <a:lnTo>
                  <a:pt x="5613" y="3485"/>
                </a:lnTo>
                <a:lnTo>
                  <a:pt x="6163" y="3412"/>
                </a:lnTo>
                <a:lnTo>
                  <a:pt x="6640" y="3339"/>
                </a:lnTo>
                <a:lnTo>
                  <a:pt x="6860" y="3265"/>
                </a:lnTo>
                <a:lnTo>
                  <a:pt x="6970" y="3192"/>
                </a:lnTo>
                <a:lnTo>
                  <a:pt x="7044" y="3118"/>
                </a:lnTo>
                <a:lnTo>
                  <a:pt x="7044" y="3008"/>
                </a:lnTo>
                <a:lnTo>
                  <a:pt x="7044" y="2972"/>
                </a:lnTo>
                <a:lnTo>
                  <a:pt x="7007" y="2898"/>
                </a:lnTo>
                <a:lnTo>
                  <a:pt x="6897" y="2862"/>
                </a:lnTo>
                <a:lnTo>
                  <a:pt x="6824" y="2825"/>
                </a:lnTo>
                <a:lnTo>
                  <a:pt x="6604" y="2788"/>
                </a:lnTo>
                <a:close/>
                <a:moveTo>
                  <a:pt x="13500" y="1945"/>
                </a:moveTo>
                <a:lnTo>
                  <a:pt x="13280" y="1981"/>
                </a:lnTo>
                <a:lnTo>
                  <a:pt x="13060" y="2018"/>
                </a:lnTo>
                <a:lnTo>
                  <a:pt x="12876" y="2055"/>
                </a:lnTo>
                <a:lnTo>
                  <a:pt x="12693" y="2201"/>
                </a:lnTo>
                <a:lnTo>
                  <a:pt x="12546" y="2275"/>
                </a:lnTo>
                <a:lnTo>
                  <a:pt x="12436" y="2422"/>
                </a:lnTo>
                <a:lnTo>
                  <a:pt x="12289" y="2678"/>
                </a:lnTo>
                <a:lnTo>
                  <a:pt x="12179" y="3008"/>
                </a:lnTo>
                <a:lnTo>
                  <a:pt x="12179" y="3339"/>
                </a:lnTo>
                <a:lnTo>
                  <a:pt x="12179" y="3522"/>
                </a:lnTo>
                <a:lnTo>
                  <a:pt x="12216" y="3669"/>
                </a:lnTo>
                <a:lnTo>
                  <a:pt x="12289" y="3815"/>
                </a:lnTo>
                <a:lnTo>
                  <a:pt x="12363" y="3962"/>
                </a:lnTo>
                <a:lnTo>
                  <a:pt x="12473" y="4109"/>
                </a:lnTo>
                <a:lnTo>
                  <a:pt x="12583" y="4219"/>
                </a:lnTo>
                <a:lnTo>
                  <a:pt x="12729" y="4292"/>
                </a:lnTo>
                <a:lnTo>
                  <a:pt x="12876" y="4366"/>
                </a:lnTo>
                <a:lnTo>
                  <a:pt x="12986" y="4402"/>
                </a:lnTo>
                <a:lnTo>
                  <a:pt x="13096" y="4402"/>
                </a:lnTo>
                <a:lnTo>
                  <a:pt x="13353" y="4329"/>
                </a:lnTo>
                <a:lnTo>
                  <a:pt x="13757" y="4146"/>
                </a:lnTo>
                <a:lnTo>
                  <a:pt x="14197" y="3999"/>
                </a:lnTo>
                <a:lnTo>
                  <a:pt x="14417" y="3852"/>
                </a:lnTo>
                <a:lnTo>
                  <a:pt x="14564" y="3705"/>
                </a:lnTo>
                <a:lnTo>
                  <a:pt x="14600" y="3632"/>
                </a:lnTo>
                <a:lnTo>
                  <a:pt x="14564" y="3559"/>
                </a:lnTo>
                <a:lnTo>
                  <a:pt x="14527" y="3485"/>
                </a:lnTo>
                <a:lnTo>
                  <a:pt x="14453" y="3449"/>
                </a:lnTo>
                <a:lnTo>
                  <a:pt x="14343" y="3412"/>
                </a:lnTo>
                <a:lnTo>
                  <a:pt x="14197" y="3449"/>
                </a:lnTo>
                <a:lnTo>
                  <a:pt x="13940" y="3522"/>
                </a:lnTo>
                <a:lnTo>
                  <a:pt x="13426" y="3742"/>
                </a:lnTo>
                <a:lnTo>
                  <a:pt x="13280" y="3815"/>
                </a:lnTo>
                <a:lnTo>
                  <a:pt x="13133" y="3852"/>
                </a:lnTo>
                <a:lnTo>
                  <a:pt x="12986" y="3852"/>
                </a:lnTo>
                <a:lnTo>
                  <a:pt x="12839" y="3779"/>
                </a:lnTo>
                <a:lnTo>
                  <a:pt x="12766" y="3669"/>
                </a:lnTo>
                <a:lnTo>
                  <a:pt x="12729" y="3559"/>
                </a:lnTo>
                <a:lnTo>
                  <a:pt x="12656" y="3339"/>
                </a:lnTo>
                <a:lnTo>
                  <a:pt x="12656" y="3118"/>
                </a:lnTo>
                <a:lnTo>
                  <a:pt x="12729" y="2898"/>
                </a:lnTo>
                <a:lnTo>
                  <a:pt x="12839" y="2715"/>
                </a:lnTo>
                <a:lnTo>
                  <a:pt x="12986" y="2532"/>
                </a:lnTo>
                <a:lnTo>
                  <a:pt x="13133" y="2458"/>
                </a:lnTo>
                <a:lnTo>
                  <a:pt x="13280" y="2422"/>
                </a:lnTo>
                <a:lnTo>
                  <a:pt x="13610" y="2385"/>
                </a:lnTo>
                <a:lnTo>
                  <a:pt x="13940" y="2348"/>
                </a:lnTo>
                <a:lnTo>
                  <a:pt x="14307" y="2348"/>
                </a:lnTo>
                <a:lnTo>
                  <a:pt x="14307" y="2311"/>
                </a:lnTo>
                <a:lnTo>
                  <a:pt x="14307" y="2275"/>
                </a:lnTo>
                <a:lnTo>
                  <a:pt x="14307" y="2238"/>
                </a:lnTo>
                <a:lnTo>
                  <a:pt x="14123" y="2128"/>
                </a:lnTo>
                <a:lnTo>
                  <a:pt x="13903" y="2055"/>
                </a:lnTo>
                <a:lnTo>
                  <a:pt x="13720" y="1981"/>
                </a:lnTo>
                <a:lnTo>
                  <a:pt x="13500" y="1945"/>
                </a:lnTo>
                <a:close/>
                <a:moveTo>
                  <a:pt x="6787" y="4182"/>
                </a:moveTo>
                <a:lnTo>
                  <a:pt x="6347" y="4292"/>
                </a:lnTo>
                <a:lnTo>
                  <a:pt x="5907" y="4366"/>
                </a:lnTo>
                <a:lnTo>
                  <a:pt x="5466" y="4439"/>
                </a:lnTo>
                <a:lnTo>
                  <a:pt x="5063" y="4549"/>
                </a:lnTo>
                <a:lnTo>
                  <a:pt x="4990" y="4622"/>
                </a:lnTo>
                <a:lnTo>
                  <a:pt x="4953" y="4696"/>
                </a:lnTo>
                <a:lnTo>
                  <a:pt x="4953" y="4806"/>
                </a:lnTo>
                <a:lnTo>
                  <a:pt x="5063" y="4843"/>
                </a:lnTo>
                <a:lnTo>
                  <a:pt x="5283" y="4879"/>
                </a:lnTo>
                <a:lnTo>
                  <a:pt x="5980" y="4879"/>
                </a:lnTo>
                <a:lnTo>
                  <a:pt x="6457" y="4769"/>
                </a:lnTo>
                <a:lnTo>
                  <a:pt x="6897" y="4659"/>
                </a:lnTo>
                <a:lnTo>
                  <a:pt x="6970" y="4622"/>
                </a:lnTo>
                <a:lnTo>
                  <a:pt x="7044" y="4586"/>
                </a:lnTo>
                <a:lnTo>
                  <a:pt x="7080" y="4512"/>
                </a:lnTo>
                <a:lnTo>
                  <a:pt x="7117" y="4439"/>
                </a:lnTo>
                <a:lnTo>
                  <a:pt x="7080" y="4292"/>
                </a:lnTo>
                <a:lnTo>
                  <a:pt x="7007" y="4219"/>
                </a:lnTo>
                <a:lnTo>
                  <a:pt x="6934" y="4182"/>
                </a:lnTo>
                <a:close/>
                <a:moveTo>
                  <a:pt x="11079" y="2055"/>
                </a:moveTo>
                <a:lnTo>
                  <a:pt x="10785" y="2091"/>
                </a:lnTo>
                <a:lnTo>
                  <a:pt x="10565" y="2165"/>
                </a:lnTo>
                <a:lnTo>
                  <a:pt x="10382" y="2311"/>
                </a:lnTo>
                <a:lnTo>
                  <a:pt x="10235" y="2495"/>
                </a:lnTo>
                <a:lnTo>
                  <a:pt x="10198" y="2385"/>
                </a:lnTo>
                <a:lnTo>
                  <a:pt x="10088" y="2348"/>
                </a:lnTo>
                <a:lnTo>
                  <a:pt x="9942" y="2311"/>
                </a:lnTo>
                <a:lnTo>
                  <a:pt x="9611" y="2311"/>
                </a:lnTo>
                <a:lnTo>
                  <a:pt x="9501" y="2348"/>
                </a:lnTo>
                <a:lnTo>
                  <a:pt x="9208" y="2495"/>
                </a:lnTo>
                <a:lnTo>
                  <a:pt x="8988" y="2678"/>
                </a:lnTo>
                <a:lnTo>
                  <a:pt x="8951" y="2568"/>
                </a:lnTo>
                <a:lnTo>
                  <a:pt x="8915" y="2532"/>
                </a:lnTo>
                <a:lnTo>
                  <a:pt x="8878" y="2532"/>
                </a:lnTo>
                <a:lnTo>
                  <a:pt x="8804" y="2568"/>
                </a:lnTo>
                <a:lnTo>
                  <a:pt x="8731" y="2752"/>
                </a:lnTo>
                <a:lnTo>
                  <a:pt x="8658" y="2935"/>
                </a:lnTo>
                <a:lnTo>
                  <a:pt x="8621" y="3339"/>
                </a:lnTo>
                <a:lnTo>
                  <a:pt x="8584" y="3705"/>
                </a:lnTo>
                <a:lnTo>
                  <a:pt x="8621" y="4072"/>
                </a:lnTo>
                <a:lnTo>
                  <a:pt x="8694" y="4439"/>
                </a:lnTo>
                <a:lnTo>
                  <a:pt x="8768" y="4806"/>
                </a:lnTo>
                <a:lnTo>
                  <a:pt x="8804" y="4879"/>
                </a:lnTo>
                <a:lnTo>
                  <a:pt x="8878" y="4953"/>
                </a:lnTo>
                <a:lnTo>
                  <a:pt x="8951" y="4989"/>
                </a:lnTo>
                <a:lnTo>
                  <a:pt x="9061" y="4953"/>
                </a:lnTo>
                <a:lnTo>
                  <a:pt x="9135" y="4916"/>
                </a:lnTo>
                <a:lnTo>
                  <a:pt x="9208" y="4879"/>
                </a:lnTo>
                <a:lnTo>
                  <a:pt x="9245" y="4769"/>
                </a:lnTo>
                <a:lnTo>
                  <a:pt x="9208" y="4659"/>
                </a:lnTo>
                <a:lnTo>
                  <a:pt x="9135" y="4182"/>
                </a:lnTo>
                <a:lnTo>
                  <a:pt x="9098" y="3669"/>
                </a:lnTo>
                <a:lnTo>
                  <a:pt x="9135" y="3339"/>
                </a:lnTo>
                <a:lnTo>
                  <a:pt x="9208" y="3118"/>
                </a:lnTo>
                <a:lnTo>
                  <a:pt x="9391" y="2972"/>
                </a:lnTo>
                <a:lnTo>
                  <a:pt x="9575" y="2825"/>
                </a:lnTo>
                <a:lnTo>
                  <a:pt x="9795" y="2788"/>
                </a:lnTo>
                <a:lnTo>
                  <a:pt x="9868" y="4072"/>
                </a:lnTo>
                <a:lnTo>
                  <a:pt x="9905" y="4146"/>
                </a:lnTo>
                <a:lnTo>
                  <a:pt x="9942" y="4219"/>
                </a:lnTo>
                <a:lnTo>
                  <a:pt x="10015" y="4292"/>
                </a:lnTo>
                <a:lnTo>
                  <a:pt x="10125" y="4292"/>
                </a:lnTo>
                <a:lnTo>
                  <a:pt x="10198" y="4329"/>
                </a:lnTo>
                <a:lnTo>
                  <a:pt x="10272" y="4292"/>
                </a:lnTo>
                <a:lnTo>
                  <a:pt x="10308" y="4219"/>
                </a:lnTo>
                <a:lnTo>
                  <a:pt x="10345" y="4146"/>
                </a:lnTo>
                <a:lnTo>
                  <a:pt x="10455" y="3559"/>
                </a:lnTo>
                <a:lnTo>
                  <a:pt x="10565" y="3008"/>
                </a:lnTo>
                <a:lnTo>
                  <a:pt x="10602" y="2862"/>
                </a:lnTo>
                <a:lnTo>
                  <a:pt x="10675" y="2752"/>
                </a:lnTo>
                <a:lnTo>
                  <a:pt x="10785" y="2642"/>
                </a:lnTo>
                <a:lnTo>
                  <a:pt x="10895" y="2568"/>
                </a:lnTo>
                <a:lnTo>
                  <a:pt x="11079" y="2568"/>
                </a:lnTo>
                <a:lnTo>
                  <a:pt x="11115" y="2642"/>
                </a:lnTo>
                <a:lnTo>
                  <a:pt x="11115" y="2752"/>
                </a:lnTo>
                <a:lnTo>
                  <a:pt x="11115" y="2862"/>
                </a:lnTo>
                <a:lnTo>
                  <a:pt x="11189" y="3449"/>
                </a:lnTo>
                <a:lnTo>
                  <a:pt x="11299" y="4036"/>
                </a:lnTo>
                <a:lnTo>
                  <a:pt x="11372" y="4256"/>
                </a:lnTo>
                <a:lnTo>
                  <a:pt x="11446" y="4512"/>
                </a:lnTo>
                <a:lnTo>
                  <a:pt x="11556" y="4732"/>
                </a:lnTo>
                <a:lnTo>
                  <a:pt x="11629" y="4806"/>
                </a:lnTo>
                <a:lnTo>
                  <a:pt x="11739" y="4843"/>
                </a:lnTo>
                <a:lnTo>
                  <a:pt x="11849" y="4843"/>
                </a:lnTo>
                <a:lnTo>
                  <a:pt x="11922" y="4806"/>
                </a:lnTo>
                <a:lnTo>
                  <a:pt x="11996" y="4769"/>
                </a:lnTo>
                <a:lnTo>
                  <a:pt x="12032" y="4696"/>
                </a:lnTo>
                <a:lnTo>
                  <a:pt x="12069" y="4586"/>
                </a:lnTo>
                <a:lnTo>
                  <a:pt x="11996" y="4476"/>
                </a:lnTo>
                <a:lnTo>
                  <a:pt x="11922" y="4402"/>
                </a:lnTo>
                <a:lnTo>
                  <a:pt x="11886" y="4256"/>
                </a:lnTo>
                <a:lnTo>
                  <a:pt x="11812" y="4072"/>
                </a:lnTo>
                <a:lnTo>
                  <a:pt x="11776" y="3779"/>
                </a:lnTo>
                <a:lnTo>
                  <a:pt x="11666" y="3339"/>
                </a:lnTo>
                <a:lnTo>
                  <a:pt x="11629" y="2862"/>
                </a:lnTo>
                <a:lnTo>
                  <a:pt x="11629" y="2532"/>
                </a:lnTo>
                <a:lnTo>
                  <a:pt x="11592" y="2385"/>
                </a:lnTo>
                <a:lnTo>
                  <a:pt x="11482" y="2275"/>
                </a:lnTo>
                <a:lnTo>
                  <a:pt x="11299" y="2128"/>
                </a:lnTo>
                <a:lnTo>
                  <a:pt x="11189" y="2091"/>
                </a:lnTo>
                <a:lnTo>
                  <a:pt x="11079" y="2055"/>
                </a:lnTo>
                <a:close/>
                <a:moveTo>
                  <a:pt x="2715" y="1138"/>
                </a:moveTo>
                <a:lnTo>
                  <a:pt x="2569" y="1174"/>
                </a:lnTo>
                <a:lnTo>
                  <a:pt x="2422" y="1284"/>
                </a:lnTo>
                <a:lnTo>
                  <a:pt x="2385" y="1358"/>
                </a:lnTo>
                <a:lnTo>
                  <a:pt x="2165" y="1284"/>
                </a:lnTo>
                <a:lnTo>
                  <a:pt x="1762" y="1284"/>
                </a:lnTo>
                <a:lnTo>
                  <a:pt x="1542" y="1358"/>
                </a:lnTo>
                <a:lnTo>
                  <a:pt x="771" y="1504"/>
                </a:lnTo>
                <a:lnTo>
                  <a:pt x="368" y="1651"/>
                </a:lnTo>
                <a:lnTo>
                  <a:pt x="184" y="1725"/>
                </a:lnTo>
                <a:lnTo>
                  <a:pt x="38" y="1835"/>
                </a:lnTo>
                <a:lnTo>
                  <a:pt x="1" y="1908"/>
                </a:lnTo>
                <a:lnTo>
                  <a:pt x="1" y="1981"/>
                </a:lnTo>
                <a:lnTo>
                  <a:pt x="38" y="2018"/>
                </a:lnTo>
                <a:lnTo>
                  <a:pt x="111" y="2055"/>
                </a:lnTo>
                <a:lnTo>
                  <a:pt x="74" y="2348"/>
                </a:lnTo>
                <a:lnTo>
                  <a:pt x="74" y="2642"/>
                </a:lnTo>
                <a:lnTo>
                  <a:pt x="74" y="3705"/>
                </a:lnTo>
                <a:lnTo>
                  <a:pt x="111" y="4843"/>
                </a:lnTo>
                <a:lnTo>
                  <a:pt x="148" y="5980"/>
                </a:lnTo>
                <a:lnTo>
                  <a:pt x="184" y="6090"/>
                </a:lnTo>
                <a:lnTo>
                  <a:pt x="294" y="6200"/>
                </a:lnTo>
                <a:lnTo>
                  <a:pt x="404" y="6236"/>
                </a:lnTo>
                <a:lnTo>
                  <a:pt x="514" y="6200"/>
                </a:lnTo>
                <a:lnTo>
                  <a:pt x="624" y="6236"/>
                </a:lnTo>
                <a:lnTo>
                  <a:pt x="845" y="6273"/>
                </a:lnTo>
                <a:lnTo>
                  <a:pt x="1028" y="6236"/>
                </a:lnTo>
                <a:lnTo>
                  <a:pt x="1395" y="6163"/>
                </a:lnTo>
                <a:lnTo>
                  <a:pt x="2385" y="5980"/>
                </a:lnTo>
                <a:lnTo>
                  <a:pt x="2605" y="5943"/>
                </a:lnTo>
                <a:lnTo>
                  <a:pt x="2752" y="5906"/>
                </a:lnTo>
                <a:lnTo>
                  <a:pt x="2899" y="5833"/>
                </a:lnTo>
                <a:lnTo>
                  <a:pt x="2972" y="5686"/>
                </a:lnTo>
                <a:lnTo>
                  <a:pt x="2972" y="5576"/>
                </a:lnTo>
                <a:lnTo>
                  <a:pt x="2935" y="5503"/>
                </a:lnTo>
                <a:lnTo>
                  <a:pt x="2825" y="5429"/>
                </a:lnTo>
                <a:lnTo>
                  <a:pt x="2679" y="5393"/>
                </a:lnTo>
                <a:lnTo>
                  <a:pt x="2532" y="5393"/>
                </a:lnTo>
                <a:lnTo>
                  <a:pt x="2385" y="5429"/>
                </a:lnTo>
                <a:lnTo>
                  <a:pt x="2055" y="5503"/>
                </a:lnTo>
                <a:lnTo>
                  <a:pt x="1762" y="5576"/>
                </a:lnTo>
                <a:lnTo>
                  <a:pt x="1028" y="5723"/>
                </a:lnTo>
                <a:lnTo>
                  <a:pt x="698" y="5796"/>
                </a:lnTo>
                <a:lnTo>
                  <a:pt x="661" y="4953"/>
                </a:lnTo>
                <a:lnTo>
                  <a:pt x="624" y="4109"/>
                </a:lnTo>
                <a:lnTo>
                  <a:pt x="845" y="4109"/>
                </a:lnTo>
                <a:lnTo>
                  <a:pt x="1028" y="4072"/>
                </a:lnTo>
                <a:lnTo>
                  <a:pt x="1431" y="3962"/>
                </a:lnTo>
                <a:lnTo>
                  <a:pt x="2459" y="3742"/>
                </a:lnTo>
                <a:lnTo>
                  <a:pt x="2495" y="3779"/>
                </a:lnTo>
                <a:lnTo>
                  <a:pt x="2605" y="3779"/>
                </a:lnTo>
                <a:lnTo>
                  <a:pt x="2679" y="3742"/>
                </a:lnTo>
                <a:lnTo>
                  <a:pt x="2752" y="3705"/>
                </a:lnTo>
                <a:lnTo>
                  <a:pt x="2789" y="3669"/>
                </a:lnTo>
                <a:lnTo>
                  <a:pt x="2862" y="3559"/>
                </a:lnTo>
                <a:lnTo>
                  <a:pt x="2899" y="3485"/>
                </a:lnTo>
                <a:lnTo>
                  <a:pt x="2899" y="3412"/>
                </a:lnTo>
                <a:lnTo>
                  <a:pt x="2862" y="3339"/>
                </a:lnTo>
                <a:lnTo>
                  <a:pt x="2825" y="3265"/>
                </a:lnTo>
                <a:lnTo>
                  <a:pt x="2715" y="3155"/>
                </a:lnTo>
                <a:lnTo>
                  <a:pt x="2532" y="3155"/>
                </a:lnTo>
                <a:lnTo>
                  <a:pt x="1431" y="3449"/>
                </a:lnTo>
                <a:lnTo>
                  <a:pt x="1028" y="3522"/>
                </a:lnTo>
                <a:lnTo>
                  <a:pt x="808" y="3595"/>
                </a:lnTo>
                <a:lnTo>
                  <a:pt x="624" y="3632"/>
                </a:lnTo>
                <a:lnTo>
                  <a:pt x="588" y="2788"/>
                </a:lnTo>
                <a:lnTo>
                  <a:pt x="588" y="2458"/>
                </a:lnTo>
                <a:lnTo>
                  <a:pt x="551" y="2091"/>
                </a:lnTo>
                <a:lnTo>
                  <a:pt x="1065" y="1981"/>
                </a:lnTo>
                <a:lnTo>
                  <a:pt x="1615" y="1835"/>
                </a:lnTo>
                <a:lnTo>
                  <a:pt x="1798" y="1798"/>
                </a:lnTo>
                <a:lnTo>
                  <a:pt x="2055" y="1798"/>
                </a:lnTo>
                <a:lnTo>
                  <a:pt x="2165" y="1871"/>
                </a:lnTo>
                <a:lnTo>
                  <a:pt x="2238" y="1908"/>
                </a:lnTo>
                <a:lnTo>
                  <a:pt x="2312" y="1945"/>
                </a:lnTo>
                <a:lnTo>
                  <a:pt x="2422" y="1945"/>
                </a:lnTo>
                <a:lnTo>
                  <a:pt x="2495" y="1908"/>
                </a:lnTo>
                <a:lnTo>
                  <a:pt x="3009" y="1651"/>
                </a:lnTo>
                <a:lnTo>
                  <a:pt x="3082" y="1615"/>
                </a:lnTo>
                <a:lnTo>
                  <a:pt x="3119" y="1578"/>
                </a:lnTo>
                <a:lnTo>
                  <a:pt x="3156" y="1431"/>
                </a:lnTo>
                <a:lnTo>
                  <a:pt x="3119" y="1284"/>
                </a:lnTo>
                <a:lnTo>
                  <a:pt x="3082" y="1248"/>
                </a:lnTo>
                <a:lnTo>
                  <a:pt x="3009" y="1174"/>
                </a:lnTo>
                <a:lnTo>
                  <a:pt x="2862" y="1138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802" name="Google Shape;802;p16"/>
          <p:cNvSpPr/>
          <p:nvPr/>
        </p:nvSpPr>
        <p:spPr>
          <a:xfrm>
            <a:off x="-243128" y="54210"/>
            <a:ext cx="589992" cy="414129"/>
          </a:xfrm>
          <a:custGeom>
            <a:avLst/>
            <a:gdLst/>
            <a:ahLst/>
            <a:cxnLst/>
            <a:rect l="l" t="t" r="r" b="b"/>
            <a:pathLst>
              <a:path w="20800" h="14600" extrusionOk="0">
                <a:moveTo>
                  <a:pt x="5466" y="441"/>
                </a:moveTo>
                <a:lnTo>
                  <a:pt x="5650" y="478"/>
                </a:lnTo>
                <a:lnTo>
                  <a:pt x="5577" y="478"/>
                </a:lnTo>
                <a:lnTo>
                  <a:pt x="5466" y="441"/>
                </a:lnTo>
                <a:close/>
                <a:moveTo>
                  <a:pt x="4843" y="478"/>
                </a:moveTo>
                <a:lnTo>
                  <a:pt x="4806" y="514"/>
                </a:lnTo>
                <a:lnTo>
                  <a:pt x="4586" y="551"/>
                </a:lnTo>
                <a:lnTo>
                  <a:pt x="4843" y="478"/>
                </a:lnTo>
                <a:close/>
                <a:moveTo>
                  <a:pt x="5173" y="808"/>
                </a:moveTo>
                <a:lnTo>
                  <a:pt x="5210" y="844"/>
                </a:lnTo>
                <a:lnTo>
                  <a:pt x="5246" y="918"/>
                </a:lnTo>
                <a:lnTo>
                  <a:pt x="5356" y="991"/>
                </a:lnTo>
                <a:lnTo>
                  <a:pt x="5503" y="1028"/>
                </a:lnTo>
                <a:lnTo>
                  <a:pt x="5760" y="1028"/>
                </a:lnTo>
                <a:lnTo>
                  <a:pt x="5870" y="991"/>
                </a:lnTo>
                <a:lnTo>
                  <a:pt x="5980" y="991"/>
                </a:lnTo>
                <a:lnTo>
                  <a:pt x="6017" y="1028"/>
                </a:lnTo>
                <a:lnTo>
                  <a:pt x="6053" y="1101"/>
                </a:lnTo>
                <a:lnTo>
                  <a:pt x="6163" y="1431"/>
                </a:lnTo>
                <a:lnTo>
                  <a:pt x="6163" y="1725"/>
                </a:lnTo>
                <a:lnTo>
                  <a:pt x="6127" y="2055"/>
                </a:lnTo>
                <a:lnTo>
                  <a:pt x="6053" y="2348"/>
                </a:lnTo>
                <a:lnTo>
                  <a:pt x="5980" y="2532"/>
                </a:lnTo>
                <a:lnTo>
                  <a:pt x="5907" y="2715"/>
                </a:lnTo>
                <a:lnTo>
                  <a:pt x="5650" y="3009"/>
                </a:lnTo>
                <a:lnTo>
                  <a:pt x="5393" y="3229"/>
                </a:lnTo>
                <a:lnTo>
                  <a:pt x="5063" y="3412"/>
                </a:lnTo>
                <a:lnTo>
                  <a:pt x="5063" y="3375"/>
                </a:lnTo>
                <a:lnTo>
                  <a:pt x="5063" y="3302"/>
                </a:lnTo>
                <a:lnTo>
                  <a:pt x="5026" y="3265"/>
                </a:lnTo>
                <a:lnTo>
                  <a:pt x="4953" y="3229"/>
                </a:lnTo>
                <a:lnTo>
                  <a:pt x="4880" y="3229"/>
                </a:lnTo>
                <a:lnTo>
                  <a:pt x="5063" y="2789"/>
                </a:lnTo>
                <a:lnTo>
                  <a:pt x="5063" y="2715"/>
                </a:lnTo>
                <a:lnTo>
                  <a:pt x="4990" y="2679"/>
                </a:lnTo>
                <a:lnTo>
                  <a:pt x="4953" y="2679"/>
                </a:lnTo>
                <a:lnTo>
                  <a:pt x="4880" y="2715"/>
                </a:lnTo>
                <a:lnTo>
                  <a:pt x="4549" y="3229"/>
                </a:lnTo>
                <a:lnTo>
                  <a:pt x="4329" y="3559"/>
                </a:lnTo>
                <a:lnTo>
                  <a:pt x="4109" y="3522"/>
                </a:lnTo>
                <a:lnTo>
                  <a:pt x="3853" y="3486"/>
                </a:lnTo>
                <a:lnTo>
                  <a:pt x="3706" y="3449"/>
                </a:lnTo>
                <a:lnTo>
                  <a:pt x="3999" y="3192"/>
                </a:lnTo>
                <a:lnTo>
                  <a:pt x="4586" y="2642"/>
                </a:lnTo>
                <a:lnTo>
                  <a:pt x="4586" y="2568"/>
                </a:lnTo>
                <a:lnTo>
                  <a:pt x="4586" y="2495"/>
                </a:lnTo>
                <a:lnTo>
                  <a:pt x="4513" y="2458"/>
                </a:lnTo>
                <a:lnTo>
                  <a:pt x="4439" y="2458"/>
                </a:lnTo>
                <a:lnTo>
                  <a:pt x="3486" y="3119"/>
                </a:lnTo>
                <a:lnTo>
                  <a:pt x="3302" y="3265"/>
                </a:lnTo>
                <a:lnTo>
                  <a:pt x="3229" y="3192"/>
                </a:lnTo>
                <a:lnTo>
                  <a:pt x="3266" y="3082"/>
                </a:lnTo>
                <a:lnTo>
                  <a:pt x="3302" y="3009"/>
                </a:lnTo>
                <a:lnTo>
                  <a:pt x="3266" y="2935"/>
                </a:lnTo>
                <a:lnTo>
                  <a:pt x="3229" y="2899"/>
                </a:lnTo>
                <a:lnTo>
                  <a:pt x="3339" y="2935"/>
                </a:lnTo>
                <a:lnTo>
                  <a:pt x="3669" y="2752"/>
                </a:lnTo>
                <a:lnTo>
                  <a:pt x="4733" y="2055"/>
                </a:lnTo>
                <a:lnTo>
                  <a:pt x="4770" y="1982"/>
                </a:lnTo>
                <a:lnTo>
                  <a:pt x="4770" y="1945"/>
                </a:lnTo>
                <a:lnTo>
                  <a:pt x="4733" y="1872"/>
                </a:lnTo>
                <a:lnTo>
                  <a:pt x="4660" y="1872"/>
                </a:lnTo>
                <a:lnTo>
                  <a:pt x="4329" y="1982"/>
                </a:lnTo>
                <a:lnTo>
                  <a:pt x="3816" y="2202"/>
                </a:lnTo>
                <a:lnTo>
                  <a:pt x="3302" y="2458"/>
                </a:lnTo>
                <a:lnTo>
                  <a:pt x="3082" y="2642"/>
                </a:lnTo>
                <a:lnTo>
                  <a:pt x="2935" y="2789"/>
                </a:lnTo>
                <a:lnTo>
                  <a:pt x="2899" y="2605"/>
                </a:lnTo>
                <a:lnTo>
                  <a:pt x="2899" y="2458"/>
                </a:lnTo>
                <a:lnTo>
                  <a:pt x="3082" y="2385"/>
                </a:lnTo>
                <a:lnTo>
                  <a:pt x="3266" y="2238"/>
                </a:lnTo>
                <a:lnTo>
                  <a:pt x="3632" y="2018"/>
                </a:lnTo>
                <a:lnTo>
                  <a:pt x="4109" y="1725"/>
                </a:lnTo>
                <a:lnTo>
                  <a:pt x="4586" y="1505"/>
                </a:lnTo>
                <a:lnTo>
                  <a:pt x="4660" y="1431"/>
                </a:lnTo>
                <a:lnTo>
                  <a:pt x="4660" y="1358"/>
                </a:lnTo>
                <a:lnTo>
                  <a:pt x="4586" y="1321"/>
                </a:lnTo>
                <a:lnTo>
                  <a:pt x="4513" y="1285"/>
                </a:lnTo>
                <a:lnTo>
                  <a:pt x="4256" y="1358"/>
                </a:lnTo>
                <a:lnTo>
                  <a:pt x="3963" y="1431"/>
                </a:lnTo>
                <a:lnTo>
                  <a:pt x="3706" y="1505"/>
                </a:lnTo>
                <a:lnTo>
                  <a:pt x="3449" y="1651"/>
                </a:lnTo>
                <a:lnTo>
                  <a:pt x="3156" y="1798"/>
                </a:lnTo>
                <a:lnTo>
                  <a:pt x="3302" y="1578"/>
                </a:lnTo>
                <a:lnTo>
                  <a:pt x="3486" y="1358"/>
                </a:lnTo>
                <a:lnTo>
                  <a:pt x="3779" y="1211"/>
                </a:lnTo>
                <a:lnTo>
                  <a:pt x="4109" y="1065"/>
                </a:lnTo>
                <a:lnTo>
                  <a:pt x="4733" y="844"/>
                </a:lnTo>
                <a:lnTo>
                  <a:pt x="4770" y="918"/>
                </a:lnTo>
                <a:lnTo>
                  <a:pt x="4843" y="991"/>
                </a:lnTo>
                <a:lnTo>
                  <a:pt x="4916" y="991"/>
                </a:lnTo>
                <a:lnTo>
                  <a:pt x="4990" y="1028"/>
                </a:lnTo>
                <a:lnTo>
                  <a:pt x="5063" y="991"/>
                </a:lnTo>
                <a:lnTo>
                  <a:pt x="5100" y="955"/>
                </a:lnTo>
                <a:lnTo>
                  <a:pt x="5173" y="881"/>
                </a:lnTo>
                <a:lnTo>
                  <a:pt x="5173" y="808"/>
                </a:lnTo>
                <a:close/>
                <a:moveTo>
                  <a:pt x="9648" y="3302"/>
                </a:moveTo>
                <a:lnTo>
                  <a:pt x="9905" y="3375"/>
                </a:lnTo>
                <a:lnTo>
                  <a:pt x="9905" y="3412"/>
                </a:lnTo>
                <a:lnTo>
                  <a:pt x="10125" y="3632"/>
                </a:lnTo>
                <a:lnTo>
                  <a:pt x="10308" y="3889"/>
                </a:lnTo>
                <a:lnTo>
                  <a:pt x="10162" y="4036"/>
                </a:lnTo>
                <a:lnTo>
                  <a:pt x="9978" y="4182"/>
                </a:lnTo>
                <a:lnTo>
                  <a:pt x="9795" y="4293"/>
                </a:lnTo>
                <a:lnTo>
                  <a:pt x="9612" y="4329"/>
                </a:lnTo>
                <a:lnTo>
                  <a:pt x="9501" y="4293"/>
                </a:lnTo>
                <a:lnTo>
                  <a:pt x="9428" y="4256"/>
                </a:lnTo>
                <a:lnTo>
                  <a:pt x="9501" y="4146"/>
                </a:lnTo>
                <a:lnTo>
                  <a:pt x="9501" y="4072"/>
                </a:lnTo>
                <a:lnTo>
                  <a:pt x="9465" y="3999"/>
                </a:lnTo>
                <a:lnTo>
                  <a:pt x="9391" y="3926"/>
                </a:lnTo>
                <a:lnTo>
                  <a:pt x="9245" y="3926"/>
                </a:lnTo>
                <a:lnTo>
                  <a:pt x="9465" y="3816"/>
                </a:lnTo>
                <a:lnTo>
                  <a:pt x="9501" y="3779"/>
                </a:lnTo>
                <a:lnTo>
                  <a:pt x="9538" y="3742"/>
                </a:lnTo>
                <a:lnTo>
                  <a:pt x="9538" y="3632"/>
                </a:lnTo>
                <a:lnTo>
                  <a:pt x="9465" y="3559"/>
                </a:lnTo>
                <a:lnTo>
                  <a:pt x="9391" y="3522"/>
                </a:lnTo>
                <a:lnTo>
                  <a:pt x="9355" y="3522"/>
                </a:lnTo>
                <a:lnTo>
                  <a:pt x="9061" y="3632"/>
                </a:lnTo>
                <a:lnTo>
                  <a:pt x="9208" y="3375"/>
                </a:lnTo>
                <a:lnTo>
                  <a:pt x="9281" y="3412"/>
                </a:lnTo>
                <a:lnTo>
                  <a:pt x="9355" y="3412"/>
                </a:lnTo>
                <a:lnTo>
                  <a:pt x="9501" y="3375"/>
                </a:lnTo>
                <a:lnTo>
                  <a:pt x="9648" y="3302"/>
                </a:lnTo>
                <a:close/>
                <a:moveTo>
                  <a:pt x="1505" y="4329"/>
                </a:moveTo>
                <a:lnTo>
                  <a:pt x="1615" y="4366"/>
                </a:lnTo>
                <a:lnTo>
                  <a:pt x="1725" y="4439"/>
                </a:lnTo>
                <a:lnTo>
                  <a:pt x="1872" y="4586"/>
                </a:lnTo>
                <a:lnTo>
                  <a:pt x="1908" y="4769"/>
                </a:lnTo>
                <a:lnTo>
                  <a:pt x="1945" y="4916"/>
                </a:lnTo>
                <a:lnTo>
                  <a:pt x="1908" y="5100"/>
                </a:lnTo>
                <a:lnTo>
                  <a:pt x="1872" y="5246"/>
                </a:lnTo>
                <a:lnTo>
                  <a:pt x="1762" y="5393"/>
                </a:lnTo>
                <a:lnTo>
                  <a:pt x="1615" y="5503"/>
                </a:lnTo>
                <a:lnTo>
                  <a:pt x="1468" y="5576"/>
                </a:lnTo>
                <a:lnTo>
                  <a:pt x="1432" y="5430"/>
                </a:lnTo>
                <a:lnTo>
                  <a:pt x="1432" y="5283"/>
                </a:lnTo>
                <a:lnTo>
                  <a:pt x="1432" y="5210"/>
                </a:lnTo>
                <a:lnTo>
                  <a:pt x="1395" y="5136"/>
                </a:lnTo>
                <a:lnTo>
                  <a:pt x="1395" y="5063"/>
                </a:lnTo>
                <a:lnTo>
                  <a:pt x="1321" y="4989"/>
                </a:lnTo>
                <a:lnTo>
                  <a:pt x="1285" y="4953"/>
                </a:lnTo>
                <a:lnTo>
                  <a:pt x="1175" y="4989"/>
                </a:lnTo>
                <a:lnTo>
                  <a:pt x="1028" y="5063"/>
                </a:lnTo>
                <a:lnTo>
                  <a:pt x="1138" y="4989"/>
                </a:lnTo>
                <a:lnTo>
                  <a:pt x="1321" y="4879"/>
                </a:lnTo>
                <a:lnTo>
                  <a:pt x="1468" y="4769"/>
                </a:lnTo>
                <a:lnTo>
                  <a:pt x="1542" y="4696"/>
                </a:lnTo>
                <a:lnTo>
                  <a:pt x="1505" y="4623"/>
                </a:lnTo>
                <a:lnTo>
                  <a:pt x="1468" y="4549"/>
                </a:lnTo>
                <a:lnTo>
                  <a:pt x="1395" y="4513"/>
                </a:lnTo>
                <a:lnTo>
                  <a:pt x="1432" y="4476"/>
                </a:lnTo>
                <a:lnTo>
                  <a:pt x="1468" y="4439"/>
                </a:lnTo>
                <a:lnTo>
                  <a:pt x="1468" y="4403"/>
                </a:lnTo>
                <a:lnTo>
                  <a:pt x="1432" y="4329"/>
                </a:lnTo>
                <a:close/>
                <a:moveTo>
                  <a:pt x="1138" y="5576"/>
                </a:moveTo>
                <a:lnTo>
                  <a:pt x="1138" y="5650"/>
                </a:lnTo>
                <a:lnTo>
                  <a:pt x="1028" y="5613"/>
                </a:lnTo>
                <a:lnTo>
                  <a:pt x="1138" y="5576"/>
                </a:lnTo>
                <a:close/>
                <a:moveTo>
                  <a:pt x="7887" y="5907"/>
                </a:moveTo>
                <a:lnTo>
                  <a:pt x="8218" y="5980"/>
                </a:lnTo>
                <a:lnTo>
                  <a:pt x="8291" y="6090"/>
                </a:lnTo>
                <a:lnTo>
                  <a:pt x="8401" y="6163"/>
                </a:lnTo>
                <a:lnTo>
                  <a:pt x="8511" y="6273"/>
                </a:lnTo>
                <a:lnTo>
                  <a:pt x="8621" y="6383"/>
                </a:lnTo>
                <a:lnTo>
                  <a:pt x="8694" y="6530"/>
                </a:lnTo>
                <a:lnTo>
                  <a:pt x="8768" y="6677"/>
                </a:lnTo>
                <a:lnTo>
                  <a:pt x="8805" y="6934"/>
                </a:lnTo>
                <a:lnTo>
                  <a:pt x="8768" y="7154"/>
                </a:lnTo>
                <a:lnTo>
                  <a:pt x="8658" y="7374"/>
                </a:lnTo>
                <a:lnTo>
                  <a:pt x="8548" y="7557"/>
                </a:lnTo>
                <a:lnTo>
                  <a:pt x="8438" y="7704"/>
                </a:lnTo>
                <a:lnTo>
                  <a:pt x="8291" y="7814"/>
                </a:lnTo>
                <a:lnTo>
                  <a:pt x="8144" y="7887"/>
                </a:lnTo>
                <a:lnTo>
                  <a:pt x="7998" y="7961"/>
                </a:lnTo>
                <a:lnTo>
                  <a:pt x="8071" y="7594"/>
                </a:lnTo>
                <a:lnTo>
                  <a:pt x="8071" y="7520"/>
                </a:lnTo>
                <a:lnTo>
                  <a:pt x="8034" y="7484"/>
                </a:lnTo>
                <a:lnTo>
                  <a:pt x="7961" y="7484"/>
                </a:lnTo>
                <a:lnTo>
                  <a:pt x="7924" y="7520"/>
                </a:lnTo>
                <a:lnTo>
                  <a:pt x="7741" y="7741"/>
                </a:lnTo>
                <a:lnTo>
                  <a:pt x="7557" y="7997"/>
                </a:lnTo>
                <a:lnTo>
                  <a:pt x="7264" y="7924"/>
                </a:lnTo>
                <a:lnTo>
                  <a:pt x="7484" y="7594"/>
                </a:lnTo>
                <a:lnTo>
                  <a:pt x="7741" y="7337"/>
                </a:lnTo>
                <a:lnTo>
                  <a:pt x="7741" y="7264"/>
                </a:lnTo>
                <a:lnTo>
                  <a:pt x="7741" y="7227"/>
                </a:lnTo>
                <a:lnTo>
                  <a:pt x="7631" y="7227"/>
                </a:lnTo>
                <a:lnTo>
                  <a:pt x="7447" y="7337"/>
                </a:lnTo>
                <a:lnTo>
                  <a:pt x="7264" y="7447"/>
                </a:lnTo>
                <a:lnTo>
                  <a:pt x="7080" y="7594"/>
                </a:lnTo>
                <a:lnTo>
                  <a:pt x="6934" y="7777"/>
                </a:lnTo>
                <a:lnTo>
                  <a:pt x="6860" y="7704"/>
                </a:lnTo>
                <a:lnTo>
                  <a:pt x="6714" y="7557"/>
                </a:lnTo>
                <a:lnTo>
                  <a:pt x="7227" y="7264"/>
                </a:lnTo>
                <a:lnTo>
                  <a:pt x="7741" y="6934"/>
                </a:lnTo>
                <a:lnTo>
                  <a:pt x="7741" y="6897"/>
                </a:lnTo>
                <a:lnTo>
                  <a:pt x="7704" y="6860"/>
                </a:lnTo>
                <a:lnTo>
                  <a:pt x="7411" y="6860"/>
                </a:lnTo>
                <a:lnTo>
                  <a:pt x="7080" y="6934"/>
                </a:lnTo>
                <a:lnTo>
                  <a:pt x="6787" y="7044"/>
                </a:lnTo>
                <a:lnTo>
                  <a:pt x="6530" y="7227"/>
                </a:lnTo>
                <a:lnTo>
                  <a:pt x="6494" y="7007"/>
                </a:lnTo>
                <a:lnTo>
                  <a:pt x="6494" y="6750"/>
                </a:lnTo>
                <a:lnTo>
                  <a:pt x="6604" y="6713"/>
                </a:lnTo>
                <a:lnTo>
                  <a:pt x="6970" y="6603"/>
                </a:lnTo>
                <a:lnTo>
                  <a:pt x="7117" y="6530"/>
                </a:lnTo>
                <a:lnTo>
                  <a:pt x="7301" y="6420"/>
                </a:lnTo>
                <a:lnTo>
                  <a:pt x="7337" y="6347"/>
                </a:lnTo>
                <a:lnTo>
                  <a:pt x="7337" y="6310"/>
                </a:lnTo>
                <a:lnTo>
                  <a:pt x="7301" y="6310"/>
                </a:lnTo>
                <a:lnTo>
                  <a:pt x="7007" y="6273"/>
                </a:lnTo>
                <a:lnTo>
                  <a:pt x="6750" y="6310"/>
                </a:lnTo>
                <a:lnTo>
                  <a:pt x="6750" y="6310"/>
                </a:lnTo>
                <a:lnTo>
                  <a:pt x="6860" y="6200"/>
                </a:lnTo>
                <a:lnTo>
                  <a:pt x="6970" y="6090"/>
                </a:lnTo>
                <a:lnTo>
                  <a:pt x="7117" y="6017"/>
                </a:lnTo>
                <a:lnTo>
                  <a:pt x="7264" y="5943"/>
                </a:lnTo>
                <a:lnTo>
                  <a:pt x="7557" y="5907"/>
                </a:lnTo>
                <a:close/>
                <a:moveTo>
                  <a:pt x="4953" y="1"/>
                </a:moveTo>
                <a:lnTo>
                  <a:pt x="4733" y="37"/>
                </a:lnTo>
                <a:lnTo>
                  <a:pt x="4476" y="111"/>
                </a:lnTo>
                <a:lnTo>
                  <a:pt x="4256" y="184"/>
                </a:lnTo>
                <a:lnTo>
                  <a:pt x="4036" y="294"/>
                </a:lnTo>
                <a:lnTo>
                  <a:pt x="3632" y="551"/>
                </a:lnTo>
                <a:lnTo>
                  <a:pt x="3302" y="881"/>
                </a:lnTo>
                <a:lnTo>
                  <a:pt x="2972" y="1248"/>
                </a:lnTo>
                <a:lnTo>
                  <a:pt x="2679" y="1651"/>
                </a:lnTo>
                <a:lnTo>
                  <a:pt x="2569" y="1872"/>
                </a:lnTo>
                <a:lnTo>
                  <a:pt x="2495" y="2092"/>
                </a:lnTo>
                <a:lnTo>
                  <a:pt x="2422" y="2348"/>
                </a:lnTo>
                <a:lnTo>
                  <a:pt x="2385" y="2568"/>
                </a:lnTo>
                <a:lnTo>
                  <a:pt x="2422" y="2789"/>
                </a:lnTo>
                <a:lnTo>
                  <a:pt x="2459" y="2935"/>
                </a:lnTo>
                <a:lnTo>
                  <a:pt x="2532" y="3119"/>
                </a:lnTo>
                <a:lnTo>
                  <a:pt x="2605" y="3265"/>
                </a:lnTo>
                <a:lnTo>
                  <a:pt x="2495" y="3339"/>
                </a:lnTo>
                <a:lnTo>
                  <a:pt x="2018" y="3559"/>
                </a:lnTo>
                <a:lnTo>
                  <a:pt x="1798" y="3706"/>
                </a:lnTo>
                <a:lnTo>
                  <a:pt x="1688" y="3779"/>
                </a:lnTo>
                <a:lnTo>
                  <a:pt x="1578" y="3852"/>
                </a:lnTo>
                <a:lnTo>
                  <a:pt x="1065" y="3852"/>
                </a:lnTo>
                <a:lnTo>
                  <a:pt x="881" y="3926"/>
                </a:lnTo>
                <a:lnTo>
                  <a:pt x="735" y="3999"/>
                </a:lnTo>
                <a:lnTo>
                  <a:pt x="588" y="4109"/>
                </a:lnTo>
                <a:lnTo>
                  <a:pt x="478" y="4256"/>
                </a:lnTo>
                <a:lnTo>
                  <a:pt x="368" y="4403"/>
                </a:lnTo>
                <a:lnTo>
                  <a:pt x="184" y="4623"/>
                </a:lnTo>
                <a:lnTo>
                  <a:pt x="74" y="4879"/>
                </a:lnTo>
                <a:lnTo>
                  <a:pt x="38" y="4989"/>
                </a:lnTo>
                <a:lnTo>
                  <a:pt x="1" y="5136"/>
                </a:lnTo>
                <a:lnTo>
                  <a:pt x="38" y="5283"/>
                </a:lnTo>
                <a:lnTo>
                  <a:pt x="74" y="5430"/>
                </a:lnTo>
                <a:lnTo>
                  <a:pt x="184" y="5576"/>
                </a:lnTo>
                <a:lnTo>
                  <a:pt x="258" y="5723"/>
                </a:lnTo>
                <a:lnTo>
                  <a:pt x="404" y="5833"/>
                </a:lnTo>
                <a:lnTo>
                  <a:pt x="514" y="5943"/>
                </a:lnTo>
                <a:lnTo>
                  <a:pt x="661" y="6017"/>
                </a:lnTo>
                <a:lnTo>
                  <a:pt x="845" y="6053"/>
                </a:lnTo>
                <a:lnTo>
                  <a:pt x="1175" y="6127"/>
                </a:lnTo>
                <a:lnTo>
                  <a:pt x="1358" y="6127"/>
                </a:lnTo>
                <a:lnTo>
                  <a:pt x="1505" y="6090"/>
                </a:lnTo>
                <a:lnTo>
                  <a:pt x="1688" y="6053"/>
                </a:lnTo>
                <a:lnTo>
                  <a:pt x="1835" y="5980"/>
                </a:lnTo>
                <a:lnTo>
                  <a:pt x="2055" y="5760"/>
                </a:lnTo>
                <a:lnTo>
                  <a:pt x="2275" y="5503"/>
                </a:lnTo>
                <a:lnTo>
                  <a:pt x="2385" y="5210"/>
                </a:lnTo>
                <a:lnTo>
                  <a:pt x="2422" y="5063"/>
                </a:lnTo>
                <a:lnTo>
                  <a:pt x="2422" y="4879"/>
                </a:lnTo>
                <a:lnTo>
                  <a:pt x="2385" y="4733"/>
                </a:lnTo>
                <a:lnTo>
                  <a:pt x="2349" y="4586"/>
                </a:lnTo>
                <a:lnTo>
                  <a:pt x="2275" y="4403"/>
                </a:lnTo>
                <a:lnTo>
                  <a:pt x="2202" y="4256"/>
                </a:lnTo>
                <a:lnTo>
                  <a:pt x="2092" y="4146"/>
                </a:lnTo>
                <a:lnTo>
                  <a:pt x="2055" y="4109"/>
                </a:lnTo>
                <a:lnTo>
                  <a:pt x="2165" y="4036"/>
                </a:lnTo>
                <a:lnTo>
                  <a:pt x="2495" y="3816"/>
                </a:lnTo>
                <a:lnTo>
                  <a:pt x="2679" y="3669"/>
                </a:lnTo>
                <a:lnTo>
                  <a:pt x="2862" y="3522"/>
                </a:lnTo>
                <a:lnTo>
                  <a:pt x="3119" y="3706"/>
                </a:lnTo>
                <a:lnTo>
                  <a:pt x="3156" y="3779"/>
                </a:lnTo>
                <a:lnTo>
                  <a:pt x="3229" y="3816"/>
                </a:lnTo>
                <a:lnTo>
                  <a:pt x="3339" y="3816"/>
                </a:lnTo>
                <a:lnTo>
                  <a:pt x="3706" y="3962"/>
                </a:lnTo>
                <a:lnTo>
                  <a:pt x="4109" y="4036"/>
                </a:lnTo>
                <a:lnTo>
                  <a:pt x="4513" y="4072"/>
                </a:lnTo>
                <a:lnTo>
                  <a:pt x="4880" y="3999"/>
                </a:lnTo>
                <a:lnTo>
                  <a:pt x="5246" y="3889"/>
                </a:lnTo>
                <a:lnTo>
                  <a:pt x="5283" y="3962"/>
                </a:lnTo>
                <a:lnTo>
                  <a:pt x="5320" y="4036"/>
                </a:lnTo>
                <a:lnTo>
                  <a:pt x="5540" y="4219"/>
                </a:lnTo>
                <a:lnTo>
                  <a:pt x="5723" y="4439"/>
                </a:lnTo>
                <a:lnTo>
                  <a:pt x="5980" y="4916"/>
                </a:lnTo>
                <a:lnTo>
                  <a:pt x="6200" y="5430"/>
                </a:lnTo>
                <a:lnTo>
                  <a:pt x="6347" y="5650"/>
                </a:lnTo>
                <a:lnTo>
                  <a:pt x="6530" y="5870"/>
                </a:lnTo>
                <a:lnTo>
                  <a:pt x="6347" y="6017"/>
                </a:lnTo>
                <a:lnTo>
                  <a:pt x="6237" y="6200"/>
                </a:lnTo>
                <a:lnTo>
                  <a:pt x="6127" y="6383"/>
                </a:lnTo>
                <a:lnTo>
                  <a:pt x="6053" y="6567"/>
                </a:lnTo>
                <a:lnTo>
                  <a:pt x="5797" y="6713"/>
                </a:lnTo>
                <a:lnTo>
                  <a:pt x="5723" y="6824"/>
                </a:lnTo>
                <a:lnTo>
                  <a:pt x="5723" y="6934"/>
                </a:lnTo>
                <a:lnTo>
                  <a:pt x="5760" y="7044"/>
                </a:lnTo>
                <a:lnTo>
                  <a:pt x="5833" y="7080"/>
                </a:lnTo>
                <a:lnTo>
                  <a:pt x="6017" y="7080"/>
                </a:lnTo>
                <a:lnTo>
                  <a:pt x="6053" y="7300"/>
                </a:lnTo>
                <a:lnTo>
                  <a:pt x="6127" y="7520"/>
                </a:lnTo>
                <a:lnTo>
                  <a:pt x="6127" y="7631"/>
                </a:lnTo>
                <a:lnTo>
                  <a:pt x="6127" y="7741"/>
                </a:lnTo>
                <a:lnTo>
                  <a:pt x="6200" y="7814"/>
                </a:lnTo>
                <a:lnTo>
                  <a:pt x="6310" y="7851"/>
                </a:lnTo>
                <a:lnTo>
                  <a:pt x="6347" y="7851"/>
                </a:lnTo>
                <a:lnTo>
                  <a:pt x="6494" y="8034"/>
                </a:lnTo>
                <a:lnTo>
                  <a:pt x="6640" y="8144"/>
                </a:lnTo>
                <a:lnTo>
                  <a:pt x="6787" y="8254"/>
                </a:lnTo>
                <a:lnTo>
                  <a:pt x="6860" y="8291"/>
                </a:lnTo>
                <a:lnTo>
                  <a:pt x="6934" y="8327"/>
                </a:lnTo>
                <a:lnTo>
                  <a:pt x="7191" y="8438"/>
                </a:lnTo>
                <a:lnTo>
                  <a:pt x="7447" y="8474"/>
                </a:lnTo>
                <a:lnTo>
                  <a:pt x="7741" y="8474"/>
                </a:lnTo>
                <a:lnTo>
                  <a:pt x="7998" y="8438"/>
                </a:lnTo>
                <a:lnTo>
                  <a:pt x="8254" y="8364"/>
                </a:lnTo>
                <a:lnTo>
                  <a:pt x="8511" y="8254"/>
                </a:lnTo>
                <a:lnTo>
                  <a:pt x="8731" y="8071"/>
                </a:lnTo>
                <a:lnTo>
                  <a:pt x="8915" y="7887"/>
                </a:lnTo>
                <a:lnTo>
                  <a:pt x="9098" y="7631"/>
                </a:lnTo>
                <a:lnTo>
                  <a:pt x="9245" y="7300"/>
                </a:lnTo>
                <a:lnTo>
                  <a:pt x="9281" y="7007"/>
                </a:lnTo>
                <a:lnTo>
                  <a:pt x="9318" y="6824"/>
                </a:lnTo>
                <a:lnTo>
                  <a:pt x="9281" y="6677"/>
                </a:lnTo>
                <a:lnTo>
                  <a:pt x="9208" y="6457"/>
                </a:lnTo>
                <a:lnTo>
                  <a:pt x="9135" y="6200"/>
                </a:lnTo>
                <a:lnTo>
                  <a:pt x="8951" y="5980"/>
                </a:lnTo>
                <a:lnTo>
                  <a:pt x="8878" y="5907"/>
                </a:lnTo>
                <a:lnTo>
                  <a:pt x="8768" y="5833"/>
                </a:lnTo>
                <a:lnTo>
                  <a:pt x="8805" y="5686"/>
                </a:lnTo>
                <a:lnTo>
                  <a:pt x="9025" y="5246"/>
                </a:lnTo>
                <a:lnTo>
                  <a:pt x="9208" y="4769"/>
                </a:lnTo>
                <a:lnTo>
                  <a:pt x="9428" y="4806"/>
                </a:lnTo>
                <a:lnTo>
                  <a:pt x="9648" y="4806"/>
                </a:lnTo>
                <a:lnTo>
                  <a:pt x="9832" y="4733"/>
                </a:lnTo>
                <a:lnTo>
                  <a:pt x="10052" y="4659"/>
                </a:lnTo>
                <a:lnTo>
                  <a:pt x="10235" y="4549"/>
                </a:lnTo>
                <a:lnTo>
                  <a:pt x="10419" y="4403"/>
                </a:lnTo>
                <a:lnTo>
                  <a:pt x="10712" y="4109"/>
                </a:lnTo>
                <a:lnTo>
                  <a:pt x="10785" y="3962"/>
                </a:lnTo>
                <a:lnTo>
                  <a:pt x="10785" y="3816"/>
                </a:lnTo>
                <a:lnTo>
                  <a:pt x="10639" y="3559"/>
                </a:lnTo>
                <a:lnTo>
                  <a:pt x="10492" y="3339"/>
                </a:lnTo>
                <a:lnTo>
                  <a:pt x="10345" y="3155"/>
                </a:lnTo>
                <a:lnTo>
                  <a:pt x="10125" y="2972"/>
                </a:lnTo>
                <a:lnTo>
                  <a:pt x="9905" y="2825"/>
                </a:lnTo>
                <a:lnTo>
                  <a:pt x="9795" y="2789"/>
                </a:lnTo>
                <a:lnTo>
                  <a:pt x="9685" y="2752"/>
                </a:lnTo>
                <a:lnTo>
                  <a:pt x="9501" y="2862"/>
                </a:lnTo>
                <a:lnTo>
                  <a:pt x="9391" y="2825"/>
                </a:lnTo>
                <a:lnTo>
                  <a:pt x="9318" y="2862"/>
                </a:lnTo>
                <a:lnTo>
                  <a:pt x="9025" y="3009"/>
                </a:lnTo>
                <a:lnTo>
                  <a:pt x="8768" y="3192"/>
                </a:lnTo>
                <a:lnTo>
                  <a:pt x="8658" y="3302"/>
                </a:lnTo>
                <a:lnTo>
                  <a:pt x="8548" y="3449"/>
                </a:lnTo>
                <a:lnTo>
                  <a:pt x="8474" y="3559"/>
                </a:lnTo>
                <a:lnTo>
                  <a:pt x="8438" y="3742"/>
                </a:lnTo>
                <a:lnTo>
                  <a:pt x="8438" y="3852"/>
                </a:lnTo>
                <a:lnTo>
                  <a:pt x="8438" y="3962"/>
                </a:lnTo>
                <a:lnTo>
                  <a:pt x="8474" y="4182"/>
                </a:lnTo>
                <a:lnTo>
                  <a:pt x="8621" y="4403"/>
                </a:lnTo>
                <a:lnTo>
                  <a:pt x="8768" y="4549"/>
                </a:lnTo>
                <a:lnTo>
                  <a:pt x="8878" y="4623"/>
                </a:lnTo>
                <a:lnTo>
                  <a:pt x="8694" y="4879"/>
                </a:lnTo>
                <a:lnTo>
                  <a:pt x="8548" y="5136"/>
                </a:lnTo>
                <a:lnTo>
                  <a:pt x="8291" y="5613"/>
                </a:lnTo>
                <a:lnTo>
                  <a:pt x="8144" y="5540"/>
                </a:lnTo>
                <a:lnTo>
                  <a:pt x="7961" y="5503"/>
                </a:lnTo>
                <a:lnTo>
                  <a:pt x="7777" y="5466"/>
                </a:lnTo>
                <a:lnTo>
                  <a:pt x="7411" y="5466"/>
                </a:lnTo>
                <a:lnTo>
                  <a:pt x="7227" y="5503"/>
                </a:lnTo>
                <a:lnTo>
                  <a:pt x="7044" y="5540"/>
                </a:lnTo>
                <a:lnTo>
                  <a:pt x="6860" y="5650"/>
                </a:lnTo>
                <a:lnTo>
                  <a:pt x="6750" y="5320"/>
                </a:lnTo>
                <a:lnTo>
                  <a:pt x="6604" y="5026"/>
                </a:lnTo>
                <a:lnTo>
                  <a:pt x="6273" y="4476"/>
                </a:lnTo>
                <a:lnTo>
                  <a:pt x="6163" y="4256"/>
                </a:lnTo>
                <a:lnTo>
                  <a:pt x="6053" y="4072"/>
                </a:lnTo>
                <a:lnTo>
                  <a:pt x="5870" y="3889"/>
                </a:lnTo>
                <a:lnTo>
                  <a:pt x="5687" y="3779"/>
                </a:lnTo>
                <a:lnTo>
                  <a:pt x="5723" y="3706"/>
                </a:lnTo>
                <a:lnTo>
                  <a:pt x="5723" y="3632"/>
                </a:lnTo>
                <a:lnTo>
                  <a:pt x="5907" y="3486"/>
                </a:lnTo>
                <a:lnTo>
                  <a:pt x="6053" y="3339"/>
                </a:lnTo>
                <a:lnTo>
                  <a:pt x="6200" y="3155"/>
                </a:lnTo>
                <a:lnTo>
                  <a:pt x="6347" y="2972"/>
                </a:lnTo>
                <a:lnTo>
                  <a:pt x="6457" y="2752"/>
                </a:lnTo>
                <a:lnTo>
                  <a:pt x="6530" y="2532"/>
                </a:lnTo>
                <a:lnTo>
                  <a:pt x="6604" y="2312"/>
                </a:lnTo>
                <a:lnTo>
                  <a:pt x="6677" y="2055"/>
                </a:lnTo>
                <a:lnTo>
                  <a:pt x="6677" y="1615"/>
                </a:lnTo>
                <a:lnTo>
                  <a:pt x="6677" y="1358"/>
                </a:lnTo>
                <a:lnTo>
                  <a:pt x="6640" y="1138"/>
                </a:lnTo>
                <a:lnTo>
                  <a:pt x="6567" y="881"/>
                </a:lnTo>
                <a:lnTo>
                  <a:pt x="6457" y="698"/>
                </a:lnTo>
                <a:lnTo>
                  <a:pt x="6273" y="551"/>
                </a:lnTo>
                <a:lnTo>
                  <a:pt x="6200" y="478"/>
                </a:lnTo>
                <a:lnTo>
                  <a:pt x="6090" y="478"/>
                </a:lnTo>
                <a:lnTo>
                  <a:pt x="6017" y="331"/>
                </a:lnTo>
                <a:lnTo>
                  <a:pt x="5907" y="221"/>
                </a:lnTo>
                <a:lnTo>
                  <a:pt x="5760" y="148"/>
                </a:lnTo>
                <a:lnTo>
                  <a:pt x="5613" y="74"/>
                </a:lnTo>
                <a:lnTo>
                  <a:pt x="5283" y="1"/>
                </a:lnTo>
                <a:close/>
                <a:moveTo>
                  <a:pt x="15114" y="6750"/>
                </a:moveTo>
                <a:lnTo>
                  <a:pt x="15187" y="6787"/>
                </a:lnTo>
                <a:lnTo>
                  <a:pt x="15481" y="6897"/>
                </a:lnTo>
                <a:lnTo>
                  <a:pt x="15591" y="6970"/>
                </a:lnTo>
                <a:lnTo>
                  <a:pt x="15737" y="7044"/>
                </a:lnTo>
                <a:lnTo>
                  <a:pt x="15847" y="7190"/>
                </a:lnTo>
                <a:lnTo>
                  <a:pt x="15921" y="7337"/>
                </a:lnTo>
                <a:lnTo>
                  <a:pt x="16068" y="7667"/>
                </a:lnTo>
                <a:lnTo>
                  <a:pt x="16141" y="8034"/>
                </a:lnTo>
                <a:lnTo>
                  <a:pt x="16178" y="8438"/>
                </a:lnTo>
                <a:lnTo>
                  <a:pt x="16178" y="8621"/>
                </a:lnTo>
                <a:lnTo>
                  <a:pt x="16141" y="8804"/>
                </a:lnTo>
                <a:lnTo>
                  <a:pt x="16068" y="8988"/>
                </a:lnTo>
                <a:lnTo>
                  <a:pt x="15957" y="9134"/>
                </a:lnTo>
                <a:lnTo>
                  <a:pt x="15701" y="9355"/>
                </a:lnTo>
                <a:lnTo>
                  <a:pt x="15407" y="9575"/>
                </a:lnTo>
                <a:lnTo>
                  <a:pt x="15077" y="9758"/>
                </a:lnTo>
                <a:lnTo>
                  <a:pt x="14710" y="9905"/>
                </a:lnTo>
                <a:lnTo>
                  <a:pt x="14710" y="9905"/>
                </a:lnTo>
                <a:lnTo>
                  <a:pt x="15187" y="9208"/>
                </a:lnTo>
                <a:lnTo>
                  <a:pt x="15187" y="9134"/>
                </a:lnTo>
                <a:lnTo>
                  <a:pt x="15150" y="9098"/>
                </a:lnTo>
                <a:lnTo>
                  <a:pt x="15114" y="9061"/>
                </a:lnTo>
                <a:lnTo>
                  <a:pt x="15040" y="9098"/>
                </a:lnTo>
                <a:lnTo>
                  <a:pt x="14564" y="9538"/>
                </a:lnTo>
                <a:lnTo>
                  <a:pt x="14123" y="9978"/>
                </a:lnTo>
                <a:lnTo>
                  <a:pt x="13940" y="9978"/>
                </a:lnTo>
                <a:lnTo>
                  <a:pt x="13757" y="9905"/>
                </a:lnTo>
                <a:lnTo>
                  <a:pt x="13940" y="9648"/>
                </a:lnTo>
                <a:lnTo>
                  <a:pt x="14160" y="9391"/>
                </a:lnTo>
                <a:lnTo>
                  <a:pt x="14380" y="9134"/>
                </a:lnTo>
                <a:lnTo>
                  <a:pt x="14637" y="8914"/>
                </a:lnTo>
                <a:lnTo>
                  <a:pt x="14674" y="8841"/>
                </a:lnTo>
                <a:lnTo>
                  <a:pt x="14674" y="8804"/>
                </a:lnTo>
                <a:lnTo>
                  <a:pt x="14637" y="8731"/>
                </a:lnTo>
                <a:lnTo>
                  <a:pt x="14564" y="8731"/>
                </a:lnTo>
                <a:lnTo>
                  <a:pt x="14784" y="8584"/>
                </a:lnTo>
                <a:lnTo>
                  <a:pt x="14820" y="8511"/>
                </a:lnTo>
                <a:lnTo>
                  <a:pt x="14784" y="8438"/>
                </a:lnTo>
                <a:lnTo>
                  <a:pt x="14710" y="8401"/>
                </a:lnTo>
                <a:lnTo>
                  <a:pt x="14637" y="8401"/>
                </a:lnTo>
                <a:lnTo>
                  <a:pt x="14233" y="8621"/>
                </a:lnTo>
                <a:lnTo>
                  <a:pt x="13867" y="8841"/>
                </a:lnTo>
                <a:lnTo>
                  <a:pt x="13500" y="9061"/>
                </a:lnTo>
                <a:lnTo>
                  <a:pt x="13170" y="9318"/>
                </a:lnTo>
                <a:lnTo>
                  <a:pt x="13060" y="9098"/>
                </a:lnTo>
                <a:lnTo>
                  <a:pt x="13720" y="8658"/>
                </a:lnTo>
                <a:lnTo>
                  <a:pt x="14417" y="8291"/>
                </a:lnTo>
                <a:lnTo>
                  <a:pt x="14454" y="8217"/>
                </a:lnTo>
                <a:lnTo>
                  <a:pt x="14454" y="8144"/>
                </a:lnTo>
                <a:lnTo>
                  <a:pt x="14417" y="8107"/>
                </a:lnTo>
                <a:lnTo>
                  <a:pt x="14343" y="8107"/>
                </a:lnTo>
                <a:lnTo>
                  <a:pt x="13647" y="8364"/>
                </a:lnTo>
                <a:lnTo>
                  <a:pt x="12986" y="8658"/>
                </a:lnTo>
                <a:lnTo>
                  <a:pt x="12986" y="8474"/>
                </a:lnTo>
                <a:lnTo>
                  <a:pt x="13133" y="8401"/>
                </a:lnTo>
                <a:lnTo>
                  <a:pt x="13243" y="8327"/>
                </a:lnTo>
                <a:lnTo>
                  <a:pt x="13500" y="8144"/>
                </a:lnTo>
                <a:lnTo>
                  <a:pt x="14013" y="7924"/>
                </a:lnTo>
                <a:lnTo>
                  <a:pt x="14307" y="7814"/>
                </a:lnTo>
                <a:lnTo>
                  <a:pt x="14564" y="7777"/>
                </a:lnTo>
                <a:lnTo>
                  <a:pt x="14600" y="7741"/>
                </a:lnTo>
                <a:lnTo>
                  <a:pt x="14600" y="7704"/>
                </a:lnTo>
                <a:lnTo>
                  <a:pt x="14564" y="7667"/>
                </a:lnTo>
                <a:lnTo>
                  <a:pt x="14233" y="7667"/>
                </a:lnTo>
                <a:lnTo>
                  <a:pt x="13903" y="7704"/>
                </a:lnTo>
                <a:lnTo>
                  <a:pt x="13573" y="7777"/>
                </a:lnTo>
                <a:lnTo>
                  <a:pt x="13280" y="7851"/>
                </a:lnTo>
                <a:lnTo>
                  <a:pt x="13500" y="7594"/>
                </a:lnTo>
                <a:lnTo>
                  <a:pt x="14087" y="7484"/>
                </a:lnTo>
                <a:lnTo>
                  <a:pt x="14380" y="7410"/>
                </a:lnTo>
                <a:lnTo>
                  <a:pt x="14674" y="7264"/>
                </a:lnTo>
                <a:lnTo>
                  <a:pt x="14710" y="7227"/>
                </a:lnTo>
                <a:lnTo>
                  <a:pt x="14710" y="7190"/>
                </a:lnTo>
                <a:lnTo>
                  <a:pt x="14710" y="7154"/>
                </a:lnTo>
                <a:lnTo>
                  <a:pt x="14637" y="7117"/>
                </a:lnTo>
                <a:lnTo>
                  <a:pt x="14343" y="7080"/>
                </a:lnTo>
                <a:lnTo>
                  <a:pt x="14013" y="7080"/>
                </a:lnTo>
                <a:lnTo>
                  <a:pt x="14270" y="6934"/>
                </a:lnTo>
                <a:lnTo>
                  <a:pt x="14527" y="6824"/>
                </a:lnTo>
                <a:lnTo>
                  <a:pt x="14820" y="6750"/>
                </a:lnTo>
                <a:close/>
                <a:moveTo>
                  <a:pt x="5246" y="9098"/>
                </a:moveTo>
                <a:lnTo>
                  <a:pt x="5320" y="9208"/>
                </a:lnTo>
                <a:lnTo>
                  <a:pt x="5393" y="9245"/>
                </a:lnTo>
                <a:lnTo>
                  <a:pt x="5577" y="9245"/>
                </a:lnTo>
                <a:lnTo>
                  <a:pt x="5650" y="9281"/>
                </a:lnTo>
                <a:lnTo>
                  <a:pt x="5760" y="9318"/>
                </a:lnTo>
                <a:lnTo>
                  <a:pt x="5833" y="9391"/>
                </a:lnTo>
                <a:lnTo>
                  <a:pt x="5870" y="9465"/>
                </a:lnTo>
                <a:lnTo>
                  <a:pt x="5907" y="9538"/>
                </a:lnTo>
                <a:lnTo>
                  <a:pt x="5907" y="9648"/>
                </a:lnTo>
                <a:lnTo>
                  <a:pt x="5870" y="9758"/>
                </a:lnTo>
                <a:lnTo>
                  <a:pt x="5797" y="9831"/>
                </a:lnTo>
                <a:lnTo>
                  <a:pt x="5723" y="9905"/>
                </a:lnTo>
                <a:lnTo>
                  <a:pt x="5650" y="9978"/>
                </a:lnTo>
                <a:lnTo>
                  <a:pt x="5540" y="10015"/>
                </a:lnTo>
                <a:lnTo>
                  <a:pt x="5466" y="9868"/>
                </a:lnTo>
                <a:lnTo>
                  <a:pt x="5356" y="9758"/>
                </a:lnTo>
                <a:lnTo>
                  <a:pt x="5210" y="9685"/>
                </a:lnTo>
                <a:lnTo>
                  <a:pt x="5026" y="9648"/>
                </a:lnTo>
                <a:lnTo>
                  <a:pt x="5063" y="9648"/>
                </a:lnTo>
                <a:lnTo>
                  <a:pt x="5210" y="9575"/>
                </a:lnTo>
                <a:lnTo>
                  <a:pt x="5283" y="9538"/>
                </a:lnTo>
                <a:lnTo>
                  <a:pt x="5283" y="9501"/>
                </a:lnTo>
                <a:lnTo>
                  <a:pt x="5283" y="9355"/>
                </a:lnTo>
                <a:lnTo>
                  <a:pt x="5210" y="9245"/>
                </a:lnTo>
                <a:lnTo>
                  <a:pt x="5100" y="9245"/>
                </a:lnTo>
                <a:lnTo>
                  <a:pt x="4953" y="9281"/>
                </a:lnTo>
                <a:lnTo>
                  <a:pt x="4806" y="9355"/>
                </a:lnTo>
                <a:lnTo>
                  <a:pt x="4806" y="9355"/>
                </a:lnTo>
                <a:lnTo>
                  <a:pt x="4843" y="9281"/>
                </a:lnTo>
                <a:lnTo>
                  <a:pt x="4880" y="9208"/>
                </a:lnTo>
                <a:lnTo>
                  <a:pt x="4843" y="9171"/>
                </a:lnTo>
                <a:lnTo>
                  <a:pt x="5026" y="9134"/>
                </a:lnTo>
                <a:lnTo>
                  <a:pt x="5246" y="9098"/>
                </a:lnTo>
                <a:close/>
                <a:moveTo>
                  <a:pt x="6347" y="8034"/>
                </a:moveTo>
                <a:lnTo>
                  <a:pt x="6347" y="8071"/>
                </a:lnTo>
                <a:lnTo>
                  <a:pt x="6310" y="8181"/>
                </a:lnTo>
                <a:lnTo>
                  <a:pt x="6127" y="8254"/>
                </a:lnTo>
                <a:lnTo>
                  <a:pt x="5980" y="8364"/>
                </a:lnTo>
                <a:lnTo>
                  <a:pt x="5687" y="8621"/>
                </a:lnTo>
                <a:lnTo>
                  <a:pt x="5577" y="8621"/>
                </a:lnTo>
                <a:lnTo>
                  <a:pt x="5466" y="8694"/>
                </a:lnTo>
                <a:lnTo>
                  <a:pt x="5393" y="8768"/>
                </a:lnTo>
                <a:lnTo>
                  <a:pt x="5246" y="8731"/>
                </a:lnTo>
                <a:lnTo>
                  <a:pt x="4806" y="8731"/>
                </a:lnTo>
                <a:lnTo>
                  <a:pt x="4549" y="8841"/>
                </a:lnTo>
                <a:lnTo>
                  <a:pt x="4293" y="9024"/>
                </a:lnTo>
                <a:lnTo>
                  <a:pt x="4183" y="9171"/>
                </a:lnTo>
                <a:lnTo>
                  <a:pt x="4073" y="9355"/>
                </a:lnTo>
                <a:lnTo>
                  <a:pt x="4073" y="9501"/>
                </a:lnTo>
                <a:lnTo>
                  <a:pt x="4073" y="9648"/>
                </a:lnTo>
                <a:lnTo>
                  <a:pt x="4073" y="9721"/>
                </a:lnTo>
                <a:lnTo>
                  <a:pt x="4146" y="9831"/>
                </a:lnTo>
                <a:lnTo>
                  <a:pt x="4256" y="9978"/>
                </a:lnTo>
                <a:lnTo>
                  <a:pt x="4439" y="10162"/>
                </a:lnTo>
                <a:lnTo>
                  <a:pt x="4623" y="10308"/>
                </a:lnTo>
                <a:lnTo>
                  <a:pt x="4843" y="10382"/>
                </a:lnTo>
                <a:lnTo>
                  <a:pt x="5026" y="10455"/>
                </a:lnTo>
                <a:lnTo>
                  <a:pt x="5246" y="10492"/>
                </a:lnTo>
                <a:lnTo>
                  <a:pt x="5466" y="10492"/>
                </a:lnTo>
                <a:lnTo>
                  <a:pt x="5723" y="10455"/>
                </a:lnTo>
                <a:lnTo>
                  <a:pt x="5907" y="10345"/>
                </a:lnTo>
                <a:lnTo>
                  <a:pt x="6090" y="10235"/>
                </a:lnTo>
                <a:lnTo>
                  <a:pt x="6237" y="10052"/>
                </a:lnTo>
                <a:lnTo>
                  <a:pt x="6347" y="9868"/>
                </a:lnTo>
                <a:lnTo>
                  <a:pt x="6384" y="9575"/>
                </a:lnTo>
                <a:lnTo>
                  <a:pt x="6310" y="9355"/>
                </a:lnTo>
                <a:lnTo>
                  <a:pt x="6200" y="9134"/>
                </a:lnTo>
                <a:lnTo>
                  <a:pt x="6017" y="8951"/>
                </a:lnTo>
                <a:lnTo>
                  <a:pt x="6310" y="8658"/>
                </a:lnTo>
                <a:lnTo>
                  <a:pt x="6420" y="8548"/>
                </a:lnTo>
                <a:lnTo>
                  <a:pt x="6567" y="8401"/>
                </a:lnTo>
                <a:lnTo>
                  <a:pt x="6567" y="8327"/>
                </a:lnTo>
                <a:lnTo>
                  <a:pt x="6567" y="8254"/>
                </a:lnTo>
                <a:lnTo>
                  <a:pt x="6530" y="8217"/>
                </a:lnTo>
                <a:lnTo>
                  <a:pt x="6494" y="8181"/>
                </a:lnTo>
                <a:lnTo>
                  <a:pt x="6384" y="8071"/>
                </a:lnTo>
                <a:lnTo>
                  <a:pt x="6347" y="8034"/>
                </a:lnTo>
                <a:close/>
                <a:moveTo>
                  <a:pt x="19992" y="10418"/>
                </a:moveTo>
                <a:lnTo>
                  <a:pt x="20139" y="10492"/>
                </a:lnTo>
                <a:lnTo>
                  <a:pt x="20139" y="10602"/>
                </a:lnTo>
                <a:lnTo>
                  <a:pt x="20176" y="10638"/>
                </a:lnTo>
                <a:lnTo>
                  <a:pt x="20213" y="10638"/>
                </a:lnTo>
                <a:lnTo>
                  <a:pt x="20249" y="10602"/>
                </a:lnTo>
                <a:lnTo>
                  <a:pt x="20286" y="10785"/>
                </a:lnTo>
                <a:lnTo>
                  <a:pt x="20286" y="11042"/>
                </a:lnTo>
                <a:lnTo>
                  <a:pt x="20286" y="11189"/>
                </a:lnTo>
                <a:lnTo>
                  <a:pt x="20213" y="11372"/>
                </a:lnTo>
                <a:lnTo>
                  <a:pt x="20139" y="11519"/>
                </a:lnTo>
                <a:lnTo>
                  <a:pt x="20066" y="11665"/>
                </a:lnTo>
                <a:lnTo>
                  <a:pt x="19956" y="11812"/>
                </a:lnTo>
                <a:lnTo>
                  <a:pt x="19809" y="11886"/>
                </a:lnTo>
                <a:lnTo>
                  <a:pt x="19662" y="11959"/>
                </a:lnTo>
                <a:lnTo>
                  <a:pt x="19479" y="11959"/>
                </a:lnTo>
                <a:lnTo>
                  <a:pt x="19442" y="11886"/>
                </a:lnTo>
                <a:lnTo>
                  <a:pt x="19222" y="11776"/>
                </a:lnTo>
                <a:lnTo>
                  <a:pt x="19626" y="11702"/>
                </a:lnTo>
                <a:lnTo>
                  <a:pt x="19662" y="11665"/>
                </a:lnTo>
                <a:lnTo>
                  <a:pt x="19736" y="11629"/>
                </a:lnTo>
                <a:lnTo>
                  <a:pt x="19736" y="11482"/>
                </a:lnTo>
                <a:lnTo>
                  <a:pt x="19699" y="11372"/>
                </a:lnTo>
                <a:lnTo>
                  <a:pt x="19626" y="11335"/>
                </a:lnTo>
                <a:lnTo>
                  <a:pt x="19406" y="11335"/>
                </a:lnTo>
                <a:lnTo>
                  <a:pt x="19662" y="11152"/>
                </a:lnTo>
                <a:lnTo>
                  <a:pt x="19736" y="11115"/>
                </a:lnTo>
                <a:lnTo>
                  <a:pt x="19736" y="11042"/>
                </a:lnTo>
                <a:lnTo>
                  <a:pt x="19736" y="10969"/>
                </a:lnTo>
                <a:lnTo>
                  <a:pt x="19736" y="10932"/>
                </a:lnTo>
                <a:lnTo>
                  <a:pt x="19699" y="10858"/>
                </a:lnTo>
                <a:lnTo>
                  <a:pt x="19626" y="10822"/>
                </a:lnTo>
                <a:lnTo>
                  <a:pt x="19552" y="10822"/>
                </a:lnTo>
                <a:lnTo>
                  <a:pt x="19479" y="10858"/>
                </a:lnTo>
                <a:lnTo>
                  <a:pt x="19332" y="10895"/>
                </a:lnTo>
                <a:lnTo>
                  <a:pt x="19185" y="10932"/>
                </a:lnTo>
                <a:lnTo>
                  <a:pt x="19185" y="10932"/>
                </a:lnTo>
                <a:lnTo>
                  <a:pt x="19626" y="10748"/>
                </a:lnTo>
                <a:lnTo>
                  <a:pt x="19662" y="10712"/>
                </a:lnTo>
                <a:lnTo>
                  <a:pt x="19662" y="10675"/>
                </a:lnTo>
                <a:lnTo>
                  <a:pt x="19626" y="10638"/>
                </a:lnTo>
                <a:lnTo>
                  <a:pt x="19479" y="10602"/>
                </a:lnTo>
                <a:lnTo>
                  <a:pt x="19295" y="10602"/>
                </a:lnTo>
                <a:lnTo>
                  <a:pt x="19369" y="10565"/>
                </a:lnTo>
                <a:lnTo>
                  <a:pt x="19589" y="10455"/>
                </a:lnTo>
                <a:lnTo>
                  <a:pt x="19772" y="10418"/>
                </a:lnTo>
                <a:close/>
                <a:moveTo>
                  <a:pt x="16691" y="13390"/>
                </a:moveTo>
                <a:lnTo>
                  <a:pt x="16801" y="13463"/>
                </a:lnTo>
                <a:lnTo>
                  <a:pt x="16874" y="13536"/>
                </a:lnTo>
                <a:lnTo>
                  <a:pt x="16728" y="13646"/>
                </a:lnTo>
                <a:lnTo>
                  <a:pt x="16581" y="13756"/>
                </a:lnTo>
                <a:lnTo>
                  <a:pt x="16434" y="13903"/>
                </a:lnTo>
                <a:lnTo>
                  <a:pt x="16361" y="14050"/>
                </a:lnTo>
                <a:lnTo>
                  <a:pt x="16104" y="14013"/>
                </a:lnTo>
                <a:lnTo>
                  <a:pt x="16068" y="13976"/>
                </a:lnTo>
                <a:lnTo>
                  <a:pt x="16691" y="13390"/>
                </a:lnTo>
                <a:close/>
                <a:moveTo>
                  <a:pt x="16654" y="11959"/>
                </a:moveTo>
                <a:lnTo>
                  <a:pt x="17058" y="12326"/>
                </a:lnTo>
                <a:lnTo>
                  <a:pt x="17278" y="12546"/>
                </a:lnTo>
                <a:lnTo>
                  <a:pt x="17498" y="12803"/>
                </a:lnTo>
                <a:lnTo>
                  <a:pt x="17681" y="13059"/>
                </a:lnTo>
                <a:lnTo>
                  <a:pt x="17755" y="13169"/>
                </a:lnTo>
                <a:lnTo>
                  <a:pt x="17792" y="13279"/>
                </a:lnTo>
                <a:lnTo>
                  <a:pt x="17792" y="13426"/>
                </a:lnTo>
                <a:lnTo>
                  <a:pt x="17755" y="13536"/>
                </a:lnTo>
                <a:lnTo>
                  <a:pt x="17718" y="13646"/>
                </a:lnTo>
                <a:lnTo>
                  <a:pt x="17608" y="13756"/>
                </a:lnTo>
                <a:lnTo>
                  <a:pt x="17498" y="13866"/>
                </a:lnTo>
                <a:lnTo>
                  <a:pt x="17351" y="13940"/>
                </a:lnTo>
                <a:lnTo>
                  <a:pt x="17278" y="13866"/>
                </a:lnTo>
                <a:lnTo>
                  <a:pt x="17168" y="13866"/>
                </a:lnTo>
                <a:lnTo>
                  <a:pt x="17095" y="13903"/>
                </a:lnTo>
                <a:lnTo>
                  <a:pt x="17058" y="13940"/>
                </a:lnTo>
                <a:lnTo>
                  <a:pt x="17021" y="13940"/>
                </a:lnTo>
                <a:lnTo>
                  <a:pt x="16948" y="13976"/>
                </a:lnTo>
                <a:lnTo>
                  <a:pt x="16911" y="14050"/>
                </a:lnTo>
                <a:lnTo>
                  <a:pt x="16874" y="14050"/>
                </a:lnTo>
                <a:lnTo>
                  <a:pt x="16948" y="13940"/>
                </a:lnTo>
                <a:lnTo>
                  <a:pt x="17095" y="13793"/>
                </a:lnTo>
                <a:lnTo>
                  <a:pt x="17168" y="13683"/>
                </a:lnTo>
                <a:lnTo>
                  <a:pt x="17205" y="13573"/>
                </a:lnTo>
                <a:lnTo>
                  <a:pt x="17168" y="13500"/>
                </a:lnTo>
                <a:lnTo>
                  <a:pt x="17131" y="13426"/>
                </a:lnTo>
                <a:lnTo>
                  <a:pt x="17021" y="13316"/>
                </a:lnTo>
                <a:lnTo>
                  <a:pt x="16874" y="13206"/>
                </a:lnTo>
                <a:lnTo>
                  <a:pt x="16691" y="13169"/>
                </a:lnTo>
                <a:lnTo>
                  <a:pt x="16618" y="13169"/>
                </a:lnTo>
                <a:lnTo>
                  <a:pt x="16581" y="13206"/>
                </a:lnTo>
                <a:lnTo>
                  <a:pt x="15627" y="13793"/>
                </a:lnTo>
                <a:lnTo>
                  <a:pt x="15517" y="13756"/>
                </a:lnTo>
                <a:lnTo>
                  <a:pt x="15407" y="13646"/>
                </a:lnTo>
                <a:lnTo>
                  <a:pt x="15884" y="13353"/>
                </a:lnTo>
                <a:lnTo>
                  <a:pt x="16361" y="13096"/>
                </a:lnTo>
                <a:lnTo>
                  <a:pt x="16398" y="13023"/>
                </a:lnTo>
                <a:lnTo>
                  <a:pt x="16398" y="12986"/>
                </a:lnTo>
                <a:lnTo>
                  <a:pt x="16361" y="12913"/>
                </a:lnTo>
                <a:lnTo>
                  <a:pt x="16288" y="12913"/>
                </a:lnTo>
                <a:lnTo>
                  <a:pt x="15994" y="12949"/>
                </a:lnTo>
                <a:lnTo>
                  <a:pt x="15701" y="13059"/>
                </a:lnTo>
                <a:lnTo>
                  <a:pt x="15407" y="13169"/>
                </a:lnTo>
                <a:lnTo>
                  <a:pt x="15150" y="13279"/>
                </a:lnTo>
                <a:lnTo>
                  <a:pt x="15040" y="13023"/>
                </a:lnTo>
                <a:lnTo>
                  <a:pt x="15077" y="12986"/>
                </a:lnTo>
                <a:lnTo>
                  <a:pt x="16068" y="12399"/>
                </a:lnTo>
                <a:lnTo>
                  <a:pt x="16104" y="12362"/>
                </a:lnTo>
                <a:lnTo>
                  <a:pt x="16104" y="12326"/>
                </a:lnTo>
                <a:lnTo>
                  <a:pt x="16068" y="12289"/>
                </a:lnTo>
                <a:lnTo>
                  <a:pt x="15994" y="12252"/>
                </a:lnTo>
                <a:lnTo>
                  <a:pt x="15554" y="12362"/>
                </a:lnTo>
                <a:lnTo>
                  <a:pt x="15150" y="12472"/>
                </a:lnTo>
                <a:lnTo>
                  <a:pt x="15150" y="12472"/>
                </a:lnTo>
                <a:lnTo>
                  <a:pt x="15297" y="12326"/>
                </a:lnTo>
                <a:lnTo>
                  <a:pt x="15517" y="12179"/>
                </a:lnTo>
                <a:lnTo>
                  <a:pt x="15737" y="12069"/>
                </a:lnTo>
                <a:lnTo>
                  <a:pt x="15994" y="11996"/>
                </a:lnTo>
                <a:lnTo>
                  <a:pt x="16324" y="11959"/>
                </a:lnTo>
                <a:close/>
                <a:moveTo>
                  <a:pt x="14857" y="6310"/>
                </a:moveTo>
                <a:lnTo>
                  <a:pt x="14600" y="6347"/>
                </a:lnTo>
                <a:lnTo>
                  <a:pt x="14380" y="6383"/>
                </a:lnTo>
                <a:lnTo>
                  <a:pt x="14197" y="6457"/>
                </a:lnTo>
                <a:lnTo>
                  <a:pt x="13793" y="6677"/>
                </a:lnTo>
                <a:lnTo>
                  <a:pt x="13426" y="6970"/>
                </a:lnTo>
                <a:lnTo>
                  <a:pt x="13243" y="7154"/>
                </a:lnTo>
                <a:lnTo>
                  <a:pt x="12950" y="7190"/>
                </a:lnTo>
                <a:lnTo>
                  <a:pt x="12840" y="7227"/>
                </a:lnTo>
                <a:lnTo>
                  <a:pt x="12803" y="7300"/>
                </a:lnTo>
                <a:lnTo>
                  <a:pt x="12766" y="7374"/>
                </a:lnTo>
                <a:lnTo>
                  <a:pt x="12766" y="7447"/>
                </a:lnTo>
                <a:lnTo>
                  <a:pt x="11042" y="7631"/>
                </a:lnTo>
                <a:lnTo>
                  <a:pt x="10052" y="7667"/>
                </a:lnTo>
                <a:lnTo>
                  <a:pt x="9575" y="7704"/>
                </a:lnTo>
                <a:lnTo>
                  <a:pt x="9098" y="7741"/>
                </a:lnTo>
                <a:lnTo>
                  <a:pt x="9025" y="7777"/>
                </a:lnTo>
                <a:lnTo>
                  <a:pt x="8988" y="7814"/>
                </a:lnTo>
                <a:lnTo>
                  <a:pt x="8951" y="7924"/>
                </a:lnTo>
                <a:lnTo>
                  <a:pt x="9025" y="8034"/>
                </a:lnTo>
                <a:lnTo>
                  <a:pt x="9061" y="8071"/>
                </a:lnTo>
                <a:lnTo>
                  <a:pt x="9135" y="8107"/>
                </a:lnTo>
                <a:lnTo>
                  <a:pt x="9612" y="8144"/>
                </a:lnTo>
                <a:lnTo>
                  <a:pt x="10125" y="8144"/>
                </a:lnTo>
                <a:lnTo>
                  <a:pt x="11152" y="8071"/>
                </a:lnTo>
                <a:lnTo>
                  <a:pt x="11922" y="8034"/>
                </a:lnTo>
                <a:lnTo>
                  <a:pt x="12693" y="7961"/>
                </a:lnTo>
                <a:lnTo>
                  <a:pt x="12546" y="8254"/>
                </a:lnTo>
                <a:lnTo>
                  <a:pt x="12473" y="8438"/>
                </a:lnTo>
                <a:lnTo>
                  <a:pt x="12473" y="8584"/>
                </a:lnTo>
                <a:lnTo>
                  <a:pt x="12509" y="8914"/>
                </a:lnTo>
                <a:lnTo>
                  <a:pt x="12363" y="9024"/>
                </a:lnTo>
                <a:lnTo>
                  <a:pt x="12253" y="9134"/>
                </a:lnTo>
                <a:lnTo>
                  <a:pt x="12253" y="9245"/>
                </a:lnTo>
                <a:lnTo>
                  <a:pt x="12289" y="9355"/>
                </a:lnTo>
                <a:lnTo>
                  <a:pt x="12399" y="9428"/>
                </a:lnTo>
                <a:lnTo>
                  <a:pt x="12546" y="9465"/>
                </a:lnTo>
                <a:lnTo>
                  <a:pt x="12693" y="9465"/>
                </a:lnTo>
                <a:lnTo>
                  <a:pt x="12803" y="9685"/>
                </a:lnTo>
                <a:lnTo>
                  <a:pt x="12950" y="9868"/>
                </a:lnTo>
                <a:lnTo>
                  <a:pt x="13096" y="10052"/>
                </a:lnTo>
                <a:lnTo>
                  <a:pt x="13243" y="10198"/>
                </a:lnTo>
                <a:lnTo>
                  <a:pt x="13426" y="10308"/>
                </a:lnTo>
                <a:lnTo>
                  <a:pt x="13647" y="10418"/>
                </a:lnTo>
                <a:lnTo>
                  <a:pt x="13867" y="10455"/>
                </a:lnTo>
                <a:lnTo>
                  <a:pt x="14087" y="10492"/>
                </a:lnTo>
                <a:lnTo>
                  <a:pt x="14233" y="10492"/>
                </a:lnTo>
                <a:lnTo>
                  <a:pt x="14600" y="10418"/>
                </a:lnTo>
                <a:lnTo>
                  <a:pt x="14967" y="10345"/>
                </a:lnTo>
                <a:lnTo>
                  <a:pt x="14930" y="10455"/>
                </a:lnTo>
                <a:lnTo>
                  <a:pt x="14930" y="10602"/>
                </a:lnTo>
                <a:lnTo>
                  <a:pt x="15004" y="10895"/>
                </a:lnTo>
                <a:lnTo>
                  <a:pt x="15077" y="11079"/>
                </a:lnTo>
                <a:lnTo>
                  <a:pt x="15150" y="11299"/>
                </a:lnTo>
                <a:lnTo>
                  <a:pt x="15297" y="11482"/>
                </a:lnTo>
                <a:lnTo>
                  <a:pt x="15481" y="11629"/>
                </a:lnTo>
                <a:lnTo>
                  <a:pt x="15481" y="11665"/>
                </a:lnTo>
                <a:lnTo>
                  <a:pt x="15261" y="11739"/>
                </a:lnTo>
                <a:lnTo>
                  <a:pt x="15077" y="11886"/>
                </a:lnTo>
                <a:lnTo>
                  <a:pt x="14894" y="11996"/>
                </a:lnTo>
                <a:lnTo>
                  <a:pt x="14784" y="12142"/>
                </a:lnTo>
                <a:lnTo>
                  <a:pt x="14674" y="12326"/>
                </a:lnTo>
                <a:lnTo>
                  <a:pt x="14600" y="12509"/>
                </a:lnTo>
                <a:lnTo>
                  <a:pt x="14564" y="12693"/>
                </a:lnTo>
                <a:lnTo>
                  <a:pt x="14527" y="12876"/>
                </a:lnTo>
                <a:lnTo>
                  <a:pt x="14527" y="12986"/>
                </a:lnTo>
                <a:lnTo>
                  <a:pt x="14527" y="13059"/>
                </a:lnTo>
                <a:lnTo>
                  <a:pt x="14600" y="13353"/>
                </a:lnTo>
                <a:lnTo>
                  <a:pt x="14747" y="13610"/>
                </a:lnTo>
                <a:lnTo>
                  <a:pt x="14747" y="13720"/>
                </a:lnTo>
                <a:lnTo>
                  <a:pt x="14784" y="13830"/>
                </a:lnTo>
                <a:lnTo>
                  <a:pt x="14930" y="13903"/>
                </a:lnTo>
                <a:lnTo>
                  <a:pt x="15004" y="13976"/>
                </a:lnTo>
                <a:lnTo>
                  <a:pt x="15297" y="14197"/>
                </a:lnTo>
                <a:lnTo>
                  <a:pt x="15627" y="14380"/>
                </a:lnTo>
                <a:lnTo>
                  <a:pt x="15994" y="14527"/>
                </a:lnTo>
                <a:lnTo>
                  <a:pt x="16398" y="14600"/>
                </a:lnTo>
                <a:lnTo>
                  <a:pt x="16801" y="14600"/>
                </a:lnTo>
                <a:lnTo>
                  <a:pt x="17205" y="14527"/>
                </a:lnTo>
                <a:lnTo>
                  <a:pt x="17571" y="14417"/>
                </a:lnTo>
                <a:lnTo>
                  <a:pt x="17902" y="14233"/>
                </a:lnTo>
                <a:lnTo>
                  <a:pt x="18122" y="14013"/>
                </a:lnTo>
                <a:lnTo>
                  <a:pt x="18268" y="13793"/>
                </a:lnTo>
                <a:lnTo>
                  <a:pt x="18305" y="13536"/>
                </a:lnTo>
                <a:lnTo>
                  <a:pt x="18305" y="13316"/>
                </a:lnTo>
                <a:lnTo>
                  <a:pt x="18232" y="13059"/>
                </a:lnTo>
                <a:lnTo>
                  <a:pt x="18122" y="12803"/>
                </a:lnTo>
                <a:lnTo>
                  <a:pt x="17975" y="12546"/>
                </a:lnTo>
                <a:lnTo>
                  <a:pt x="17792" y="12326"/>
                </a:lnTo>
                <a:lnTo>
                  <a:pt x="17902" y="12289"/>
                </a:lnTo>
                <a:lnTo>
                  <a:pt x="18232" y="12106"/>
                </a:lnTo>
                <a:lnTo>
                  <a:pt x="18599" y="11849"/>
                </a:lnTo>
                <a:lnTo>
                  <a:pt x="18709" y="12032"/>
                </a:lnTo>
                <a:lnTo>
                  <a:pt x="18855" y="12179"/>
                </a:lnTo>
                <a:lnTo>
                  <a:pt x="19002" y="12289"/>
                </a:lnTo>
                <a:lnTo>
                  <a:pt x="19149" y="12362"/>
                </a:lnTo>
                <a:lnTo>
                  <a:pt x="19406" y="12436"/>
                </a:lnTo>
                <a:lnTo>
                  <a:pt x="19662" y="12399"/>
                </a:lnTo>
                <a:lnTo>
                  <a:pt x="19919" y="12326"/>
                </a:lnTo>
                <a:lnTo>
                  <a:pt x="20139" y="12179"/>
                </a:lnTo>
                <a:lnTo>
                  <a:pt x="20359" y="11996"/>
                </a:lnTo>
                <a:lnTo>
                  <a:pt x="20543" y="11776"/>
                </a:lnTo>
                <a:lnTo>
                  <a:pt x="20653" y="11519"/>
                </a:lnTo>
                <a:lnTo>
                  <a:pt x="20726" y="11225"/>
                </a:lnTo>
                <a:lnTo>
                  <a:pt x="20799" y="10858"/>
                </a:lnTo>
                <a:lnTo>
                  <a:pt x="20763" y="10675"/>
                </a:lnTo>
                <a:lnTo>
                  <a:pt x="20726" y="10528"/>
                </a:lnTo>
                <a:lnTo>
                  <a:pt x="20689" y="10382"/>
                </a:lnTo>
                <a:lnTo>
                  <a:pt x="20579" y="10272"/>
                </a:lnTo>
                <a:lnTo>
                  <a:pt x="20359" y="10088"/>
                </a:lnTo>
                <a:lnTo>
                  <a:pt x="20066" y="9978"/>
                </a:lnTo>
                <a:lnTo>
                  <a:pt x="19919" y="9941"/>
                </a:lnTo>
                <a:lnTo>
                  <a:pt x="19626" y="9941"/>
                </a:lnTo>
                <a:lnTo>
                  <a:pt x="19516" y="10015"/>
                </a:lnTo>
                <a:lnTo>
                  <a:pt x="19479" y="10088"/>
                </a:lnTo>
                <a:lnTo>
                  <a:pt x="19185" y="10198"/>
                </a:lnTo>
                <a:lnTo>
                  <a:pt x="18929" y="10308"/>
                </a:lnTo>
                <a:lnTo>
                  <a:pt x="18819" y="10418"/>
                </a:lnTo>
                <a:lnTo>
                  <a:pt x="18672" y="10528"/>
                </a:lnTo>
                <a:lnTo>
                  <a:pt x="18599" y="10675"/>
                </a:lnTo>
                <a:lnTo>
                  <a:pt x="18525" y="10822"/>
                </a:lnTo>
                <a:lnTo>
                  <a:pt x="18452" y="11115"/>
                </a:lnTo>
                <a:lnTo>
                  <a:pt x="18452" y="11409"/>
                </a:lnTo>
                <a:lnTo>
                  <a:pt x="18048" y="11702"/>
                </a:lnTo>
                <a:lnTo>
                  <a:pt x="17645" y="11996"/>
                </a:lnTo>
                <a:lnTo>
                  <a:pt x="17608" y="12032"/>
                </a:lnTo>
                <a:lnTo>
                  <a:pt x="17608" y="12106"/>
                </a:lnTo>
                <a:lnTo>
                  <a:pt x="17241" y="11776"/>
                </a:lnTo>
                <a:lnTo>
                  <a:pt x="16911" y="11519"/>
                </a:lnTo>
                <a:lnTo>
                  <a:pt x="16838" y="11482"/>
                </a:lnTo>
                <a:lnTo>
                  <a:pt x="16691" y="11482"/>
                </a:lnTo>
                <a:lnTo>
                  <a:pt x="16654" y="11555"/>
                </a:lnTo>
                <a:lnTo>
                  <a:pt x="16434" y="11519"/>
                </a:lnTo>
                <a:lnTo>
                  <a:pt x="16214" y="11519"/>
                </a:lnTo>
                <a:lnTo>
                  <a:pt x="15774" y="11555"/>
                </a:lnTo>
                <a:lnTo>
                  <a:pt x="15811" y="11445"/>
                </a:lnTo>
                <a:lnTo>
                  <a:pt x="15774" y="11335"/>
                </a:lnTo>
                <a:lnTo>
                  <a:pt x="15664" y="11152"/>
                </a:lnTo>
                <a:lnTo>
                  <a:pt x="15554" y="11005"/>
                </a:lnTo>
                <a:lnTo>
                  <a:pt x="15444" y="10822"/>
                </a:lnTo>
                <a:lnTo>
                  <a:pt x="15371" y="10602"/>
                </a:lnTo>
                <a:lnTo>
                  <a:pt x="15334" y="10418"/>
                </a:lnTo>
                <a:lnTo>
                  <a:pt x="15297" y="10308"/>
                </a:lnTo>
                <a:lnTo>
                  <a:pt x="15224" y="10235"/>
                </a:lnTo>
                <a:lnTo>
                  <a:pt x="15627" y="10015"/>
                </a:lnTo>
                <a:lnTo>
                  <a:pt x="16031" y="9758"/>
                </a:lnTo>
                <a:lnTo>
                  <a:pt x="16361" y="9428"/>
                </a:lnTo>
                <a:lnTo>
                  <a:pt x="16471" y="9281"/>
                </a:lnTo>
                <a:lnTo>
                  <a:pt x="16581" y="9098"/>
                </a:lnTo>
                <a:lnTo>
                  <a:pt x="16654" y="8878"/>
                </a:lnTo>
                <a:lnTo>
                  <a:pt x="16691" y="8621"/>
                </a:lnTo>
                <a:lnTo>
                  <a:pt x="16691" y="8364"/>
                </a:lnTo>
                <a:lnTo>
                  <a:pt x="16691" y="8107"/>
                </a:lnTo>
                <a:lnTo>
                  <a:pt x="16581" y="7631"/>
                </a:lnTo>
                <a:lnTo>
                  <a:pt x="16398" y="7190"/>
                </a:lnTo>
                <a:lnTo>
                  <a:pt x="16251" y="6897"/>
                </a:lnTo>
                <a:lnTo>
                  <a:pt x="16031" y="6640"/>
                </a:lnTo>
                <a:lnTo>
                  <a:pt x="15884" y="6530"/>
                </a:lnTo>
                <a:lnTo>
                  <a:pt x="15737" y="6457"/>
                </a:lnTo>
                <a:lnTo>
                  <a:pt x="15591" y="6420"/>
                </a:lnTo>
                <a:lnTo>
                  <a:pt x="15407" y="6383"/>
                </a:lnTo>
                <a:lnTo>
                  <a:pt x="15077" y="631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803" name="Google Shape;803;p16"/>
          <p:cNvSpPr/>
          <p:nvPr/>
        </p:nvSpPr>
        <p:spPr>
          <a:xfrm>
            <a:off x="7842052" y="-100873"/>
            <a:ext cx="388118" cy="408938"/>
          </a:xfrm>
          <a:custGeom>
            <a:avLst/>
            <a:gdLst/>
            <a:ahLst/>
            <a:cxnLst/>
            <a:rect l="l" t="t" r="r" b="b"/>
            <a:pathLst>
              <a:path w="13683" h="14417" extrusionOk="0">
                <a:moveTo>
                  <a:pt x="9281" y="2311"/>
                </a:moveTo>
                <a:lnTo>
                  <a:pt x="9170" y="2385"/>
                </a:lnTo>
                <a:lnTo>
                  <a:pt x="9134" y="2495"/>
                </a:lnTo>
                <a:lnTo>
                  <a:pt x="9097" y="2568"/>
                </a:lnTo>
                <a:lnTo>
                  <a:pt x="9097" y="2678"/>
                </a:lnTo>
                <a:lnTo>
                  <a:pt x="9134" y="2862"/>
                </a:lnTo>
                <a:lnTo>
                  <a:pt x="9207" y="3082"/>
                </a:lnTo>
                <a:lnTo>
                  <a:pt x="9464" y="3742"/>
                </a:lnTo>
                <a:lnTo>
                  <a:pt x="9721" y="4402"/>
                </a:lnTo>
                <a:lnTo>
                  <a:pt x="9647" y="4439"/>
                </a:lnTo>
                <a:lnTo>
                  <a:pt x="9060" y="5283"/>
                </a:lnTo>
                <a:lnTo>
                  <a:pt x="8804" y="5649"/>
                </a:lnTo>
                <a:lnTo>
                  <a:pt x="8694" y="5833"/>
                </a:lnTo>
                <a:lnTo>
                  <a:pt x="8657" y="5943"/>
                </a:lnTo>
                <a:lnTo>
                  <a:pt x="8694" y="6053"/>
                </a:lnTo>
                <a:lnTo>
                  <a:pt x="8804" y="6016"/>
                </a:lnTo>
                <a:lnTo>
                  <a:pt x="8877" y="5980"/>
                </a:lnTo>
                <a:lnTo>
                  <a:pt x="9024" y="5833"/>
                </a:lnTo>
                <a:lnTo>
                  <a:pt x="9281" y="5503"/>
                </a:lnTo>
                <a:lnTo>
                  <a:pt x="9941" y="4659"/>
                </a:lnTo>
                <a:lnTo>
                  <a:pt x="10014" y="4659"/>
                </a:lnTo>
                <a:lnTo>
                  <a:pt x="10124" y="4622"/>
                </a:lnTo>
                <a:lnTo>
                  <a:pt x="10161" y="4549"/>
                </a:lnTo>
                <a:lnTo>
                  <a:pt x="10161" y="4439"/>
                </a:lnTo>
                <a:lnTo>
                  <a:pt x="9684" y="3229"/>
                </a:lnTo>
                <a:lnTo>
                  <a:pt x="9427" y="2715"/>
                </a:lnTo>
                <a:lnTo>
                  <a:pt x="9354" y="2532"/>
                </a:lnTo>
                <a:lnTo>
                  <a:pt x="9317" y="2422"/>
                </a:lnTo>
                <a:lnTo>
                  <a:pt x="9317" y="2348"/>
                </a:lnTo>
                <a:lnTo>
                  <a:pt x="9317" y="2311"/>
                </a:lnTo>
                <a:close/>
                <a:moveTo>
                  <a:pt x="8694" y="1615"/>
                </a:moveTo>
                <a:lnTo>
                  <a:pt x="8767" y="1798"/>
                </a:lnTo>
                <a:lnTo>
                  <a:pt x="8804" y="1908"/>
                </a:lnTo>
                <a:lnTo>
                  <a:pt x="8914" y="1981"/>
                </a:lnTo>
                <a:lnTo>
                  <a:pt x="9024" y="2055"/>
                </a:lnTo>
                <a:lnTo>
                  <a:pt x="9170" y="2018"/>
                </a:lnTo>
                <a:lnTo>
                  <a:pt x="9391" y="1908"/>
                </a:lnTo>
                <a:lnTo>
                  <a:pt x="9611" y="1725"/>
                </a:lnTo>
                <a:lnTo>
                  <a:pt x="9867" y="2275"/>
                </a:lnTo>
                <a:lnTo>
                  <a:pt x="10161" y="2752"/>
                </a:lnTo>
                <a:lnTo>
                  <a:pt x="10454" y="3265"/>
                </a:lnTo>
                <a:lnTo>
                  <a:pt x="10674" y="3779"/>
                </a:lnTo>
                <a:lnTo>
                  <a:pt x="10528" y="3925"/>
                </a:lnTo>
                <a:lnTo>
                  <a:pt x="10381" y="4072"/>
                </a:lnTo>
                <a:lnTo>
                  <a:pt x="10271" y="4256"/>
                </a:lnTo>
                <a:lnTo>
                  <a:pt x="10234" y="4476"/>
                </a:lnTo>
                <a:lnTo>
                  <a:pt x="10271" y="4586"/>
                </a:lnTo>
                <a:lnTo>
                  <a:pt x="10344" y="4659"/>
                </a:lnTo>
                <a:lnTo>
                  <a:pt x="10344" y="4806"/>
                </a:lnTo>
                <a:lnTo>
                  <a:pt x="10381" y="4879"/>
                </a:lnTo>
                <a:lnTo>
                  <a:pt x="10491" y="4916"/>
                </a:lnTo>
                <a:lnTo>
                  <a:pt x="10491" y="4953"/>
                </a:lnTo>
                <a:lnTo>
                  <a:pt x="10344" y="5173"/>
                </a:lnTo>
                <a:lnTo>
                  <a:pt x="9977" y="5649"/>
                </a:lnTo>
                <a:lnTo>
                  <a:pt x="9647" y="6163"/>
                </a:lnTo>
                <a:lnTo>
                  <a:pt x="9501" y="6090"/>
                </a:lnTo>
                <a:lnTo>
                  <a:pt x="9317" y="6053"/>
                </a:lnTo>
                <a:lnTo>
                  <a:pt x="9134" y="6126"/>
                </a:lnTo>
                <a:lnTo>
                  <a:pt x="8950" y="6200"/>
                </a:lnTo>
                <a:lnTo>
                  <a:pt x="8840" y="6346"/>
                </a:lnTo>
                <a:lnTo>
                  <a:pt x="8730" y="6493"/>
                </a:lnTo>
                <a:lnTo>
                  <a:pt x="8327" y="6493"/>
                </a:lnTo>
                <a:lnTo>
                  <a:pt x="7556" y="6530"/>
                </a:lnTo>
                <a:lnTo>
                  <a:pt x="7520" y="6456"/>
                </a:lnTo>
                <a:lnTo>
                  <a:pt x="7410" y="6383"/>
                </a:lnTo>
                <a:lnTo>
                  <a:pt x="7080" y="6273"/>
                </a:lnTo>
                <a:lnTo>
                  <a:pt x="7043" y="6273"/>
                </a:lnTo>
                <a:lnTo>
                  <a:pt x="6970" y="6236"/>
                </a:lnTo>
                <a:lnTo>
                  <a:pt x="6786" y="6236"/>
                </a:lnTo>
                <a:lnTo>
                  <a:pt x="6639" y="6200"/>
                </a:lnTo>
                <a:lnTo>
                  <a:pt x="5832" y="5429"/>
                </a:lnTo>
                <a:lnTo>
                  <a:pt x="5246" y="4879"/>
                </a:lnTo>
                <a:lnTo>
                  <a:pt x="5319" y="4696"/>
                </a:lnTo>
                <a:lnTo>
                  <a:pt x="5319" y="4512"/>
                </a:lnTo>
                <a:lnTo>
                  <a:pt x="5282" y="4439"/>
                </a:lnTo>
                <a:lnTo>
                  <a:pt x="5246" y="4366"/>
                </a:lnTo>
                <a:lnTo>
                  <a:pt x="5099" y="4256"/>
                </a:lnTo>
                <a:lnTo>
                  <a:pt x="5282" y="3815"/>
                </a:lnTo>
                <a:lnTo>
                  <a:pt x="5796" y="2715"/>
                </a:lnTo>
                <a:lnTo>
                  <a:pt x="6126" y="2018"/>
                </a:lnTo>
                <a:lnTo>
                  <a:pt x="6273" y="2018"/>
                </a:lnTo>
                <a:lnTo>
                  <a:pt x="6419" y="1981"/>
                </a:lnTo>
                <a:lnTo>
                  <a:pt x="6566" y="1908"/>
                </a:lnTo>
                <a:lnTo>
                  <a:pt x="6713" y="1798"/>
                </a:lnTo>
                <a:lnTo>
                  <a:pt x="6823" y="1688"/>
                </a:lnTo>
                <a:lnTo>
                  <a:pt x="7483" y="1651"/>
                </a:lnTo>
                <a:lnTo>
                  <a:pt x="8694" y="1615"/>
                </a:lnTo>
                <a:close/>
                <a:moveTo>
                  <a:pt x="6823" y="6823"/>
                </a:moveTo>
                <a:lnTo>
                  <a:pt x="6933" y="6897"/>
                </a:lnTo>
                <a:lnTo>
                  <a:pt x="6749" y="6897"/>
                </a:lnTo>
                <a:lnTo>
                  <a:pt x="6713" y="6860"/>
                </a:lnTo>
                <a:lnTo>
                  <a:pt x="6823" y="6823"/>
                </a:lnTo>
                <a:close/>
                <a:moveTo>
                  <a:pt x="2714" y="5393"/>
                </a:moveTo>
                <a:lnTo>
                  <a:pt x="2641" y="5429"/>
                </a:lnTo>
                <a:lnTo>
                  <a:pt x="2531" y="5503"/>
                </a:lnTo>
                <a:lnTo>
                  <a:pt x="2458" y="5576"/>
                </a:lnTo>
                <a:lnTo>
                  <a:pt x="2274" y="5796"/>
                </a:lnTo>
                <a:lnTo>
                  <a:pt x="1981" y="6310"/>
                </a:lnTo>
                <a:lnTo>
                  <a:pt x="1651" y="6860"/>
                </a:lnTo>
                <a:lnTo>
                  <a:pt x="1504" y="7080"/>
                </a:lnTo>
                <a:lnTo>
                  <a:pt x="1431" y="7190"/>
                </a:lnTo>
                <a:lnTo>
                  <a:pt x="1394" y="7263"/>
                </a:lnTo>
                <a:lnTo>
                  <a:pt x="1394" y="7337"/>
                </a:lnTo>
                <a:lnTo>
                  <a:pt x="1321" y="7374"/>
                </a:lnTo>
                <a:lnTo>
                  <a:pt x="1321" y="7410"/>
                </a:lnTo>
                <a:lnTo>
                  <a:pt x="1321" y="7520"/>
                </a:lnTo>
                <a:lnTo>
                  <a:pt x="1394" y="7557"/>
                </a:lnTo>
                <a:lnTo>
                  <a:pt x="1504" y="7594"/>
                </a:lnTo>
                <a:lnTo>
                  <a:pt x="1614" y="7520"/>
                </a:lnTo>
                <a:lnTo>
                  <a:pt x="1724" y="7447"/>
                </a:lnTo>
                <a:lnTo>
                  <a:pt x="1834" y="7337"/>
                </a:lnTo>
                <a:lnTo>
                  <a:pt x="2018" y="7043"/>
                </a:lnTo>
                <a:lnTo>
                  <a:pt x="2128" y="6823"/>
                </a:lnTo>
                <a:lnTo>
                  <a:pt x="2568" y="6200"/>
                </a:lnTo>
                <a:lnTo>
                  <a:pt x="2751" y="5870"/>
                </a:lnTo>
                <a:lnTo>
                  <a:pt x="2861" y="5723"/>
                </a:lnTo>
                <a:lnTo>
                  <a:pt x="2861" y="5539"/>
                </a:lnTo>
                <a:lnTo>
                  <a:pt x="2861" y="5466"/>
                </a:lnTo>
                <a:lnTo>
                  <a:pt x="2788" y="5429"/>
                </a:lnTo>
                <a:lnTo>
                  <a:pt x="2714" y="5393"/>
                </a:lnTo>
                <a:close/>
                <a:moveTo>
                  <a:pt x="4072" y="4843"/>
                </a:moveTo>
                <a:lnTo>
                  <a:pt x="4182" y="5026"/>
                </a:lnTo>
                <a:lnTo>
                  <a:pt x="4328" y="5173"/>
                </a:lnTo>
                <a:lnTo>
                  <a:pt x="4475" y="5209"/>
                </a:lnTo>
                <a:lnTo>
                  <a:pt x="4622" y="5246"/>
                </a:lnTo>
                <a:lnTo>
                  <a:pt x="4769" y="5246"/>
                </a:lnTo>
                <a:lnTo>
                  <a:pt x="4915" y="5209"/>
                </a:lnTo>
                <a:lnTo>
                  <a:pt x="5319" y="5576"/>
                </a:lnTo>
                <a:lnTo>
                  <a:pt x="6163" y="6456"/>
                </a:lnTo>
                <a:lnTo>
                  <a:pt x="6126" y="6530"/>
                </a:lnTo>
                <a:lnTo>
                  <a:pt x="6089" y="6640"/>
                </a:lnTo>
                <a:lnTo>
                  <a:pt x="6126" y="6787"/>
                </a:lnTo>
                <a:lnTo>
                  <a:pt x="6163" y="6897"/>
                </a:lnTo>
                <a:lnTo>
                  <a:pt x="6236" y="7007"/>
                </a:lnTo>
                <a:lnTo>
                  <a:pt x="6236" y="7080"/>
                </a:lnTo>
                <a:lnTo>
                  <a:pt x="5942" y="7410"/>
                </a:lnTo>
                <a:lnTo>
                  <a:pt x="5686" y="7777"/>
                </a:lnTo>
                <a:lnTo>
                  <a:pt x="5172" y="8511"/>
                </a:lnTo>
                <a:lnTo>
                  <a:pt x="4695" y="9134"/>
                </a:lnTo>
                <a:lnTo>
                  <a:pt x="4585" y="9061"/>
                </a:lnTo>
                <a:lnTo>
                  <a:pt x="4439" y="9061"/>
                </a:lnTo>
                <a:lnTo>
                  <a:pt x="4255" y="9098"/>
                </a:lnTo>
                <a:lnTo>
                  <a:pt x="4108" y="9208"/>
                </a:lnTo>
                <a:lnTo>
                  <a:pt x="3998" y="9354"/>
                </a:lnTo>
                <a:lnTo>
                  <a:pt x="3925" y="9538"/>
                </a:lnTo>
                <a:lnTo>
                  <a:pt x="3595" y="9501"/>
                </a:lnTo>
                <a:lnTo>
                  <a:pt x="2825" y="9538"/>
                </a:lnTo>
                <a:lnTo>
                  <a:pt x="2788" y="9354"/>
                </a:lnTo>
                <a:lnTo>
                  <a:pt x="2678" y="9208"/>
                </a:lnTo>
                <a:lnTo>
                  <a:pt x="2531" y="9098"/>
                </a:lnTo>
                <a:lnTo>
                  <a:pt x="2384" y="9061"/>
                </a:lnTo>
                <a:lnTo>
                  <a:pt x="2238" y="9061"/>
                </a:lnTo>
                <a:lnTo>
                  <a:pt x="2054" y="9098"/>
                </a:lnTo>
                <a:lnTo>
                  <a:pt x="1577" y="8437"/>
                </a:lnTo>
                <a:lnTo>
                  <a:pt x="1394" y="8107"/>
                </a:lnTo>
                <a:lnTo>
                  <a:pt x="1137" y="7777"/>
                </a:lnTo>
                <a:lnTo>
                  <a:pt x="1211" y="7594"/>
                </a:lnTo>
                <a:lnTo>
                  <a:pt x="1247" y="7447"/>
                </a:lnTo>
                <a:lnTo>
                  <a:pt x="1211" y="7263"/>
                </a:lnTo>
                <a:lnTo>
                  <a:pt x="1174" y="7117"/>
                </a:lnTo>
                <a:lnTo>
                  <a:pt x="1064" y="7007"/>
                </a:lnTo>
                <a:lnTo>
                  <a:pt x="1101" y="6933"/>
                </a:lnTo>
                <a:lnTo>
                  <a:pt x="1174" y="6823"/>
                </a:lnTo>
                <a:lnTo>
                  <a:pt x="1247" y="6640"/>
                </a:lnTo>
                <a:lnTo>
                  <a:pt x="1614" y="5980"/>
                </a:lnTo>
                <a:lnTo>
                  <a:pt x="1944" y="5356"/>
                </a:lnTo>
                <a:lnTo>
                  <a:pt x="2164" y="5356"/>
                </a:lnTo>
                <a:lnTo>
                  <a:pt x="2384" y="5283"/>
                </a:lnTo>
                <a:lnTo>
                  <a:pt x="2531" y="5136"/>
                </a:lnTo>
                <a:lnTo>
                  <a:pt x="2604" y="5063"/>
                </a:lnTo>
                <a:lnTo>
                  <a:pt x="2641" y="4953"/>
                </a:lnTo>
                <a:lnTo>
                  <a:pt x="2678" y="4916"/>
                </a:lnTo>
                <a:lnTo>
                  <a:pt x="3118" y="4953"/>
                </a:lnTo>
                <a:lnTo>
                  <a:pt x="3705" y="4916"/>
                </a:lnTo>
                <a:lnTo>
                  <a:pt x="4072" y="4843"/>
                </a:lnTo>
                <a:close/>
                <a:moveTo>
                  <a:pt x="8877" y="7740"/>
                </a:moveTo>
                <a:lnTo>
                  <a:pt x="8877" y="7777"/>
                </a:lnTo>
                <a:lnTo>
                  <a:pt x="8877" y="7814"/>
                </a:lnTo>
                <a:lnTo>
                  <a:pt x="8914" y="7997"/>
                </a:lnTo>
                <a:lnTo>
                  <a:pt x="8914" y="8070"/>
                </a:lnTo>
                <a:lnTo>
                  <a:pt x="8950" y="8181"/>
                </a:lnTo>
                <a:lnTo>
                  <a:pt x="9391" y="8731"/>
                </a:lnTo>
                <a:lnTo>
                  <a:pt x="9794" y="9281"/>
                </a:lnTo>
                <a:lnTo>
                  <a:pt x="9941" y="9464"/>
                </a:lnTo>
                <a:lnTo>
                  <a:pt x="10014" y="9538"/>
                </a:lnTo>
                <a:lnTo>
                  <a:pt x="10124" y="9574"/>
                </a:lnTo>
                <a:lnTo>
                  <a:pt x="10234" y="9574"/>
                </a:lnTo>
                <a:lnTo>
                  <a:pt x="10308" y="9538"/>
                </a:lnTo>
                <a:lnTo>
                  <a:pt x="10381" y="9501"/>
                </a:lnTo>
                <a:lnTo>
                  <a:pt x="10418" y="9391"/>
                </a:lnTo>
                <a:lnTo>
                  <a:pt x="10418" y="9354"/>
                </a:lnTo>
                <a:lnTo>
                  <a:pt x="10418" y="9244"/>
                </a:lnTo>
                <a:lnTo>
                  <a:pt x="10381" y="9171"/>
                </a:lnTo>
                <a:lnTo>
                  <a:pt x="10308" y="9134"/>
                </a:lnTo>
                <a:lnTo>
                  <a:pt x="10198" y="9098"/>
                </a:lnTo>
                <a:lnTo>
                  <a:pt x="10088" y="8951"/>
                </a:lnTo>
                <a:lnTo>
                  <a:pt x="10014" y="8841"/>
                </a:lnTo>
                <a:lnTo>
                  <a:pt x="9647" y="8401"/>
                </a:lnTo>
                <a:lnTo>
                  <a:pt x="9281" y="7924"/>
                </a:lnTo>
                <a:lnTo>
                  <a:pt x="9207" y="7850"/>
                </a:lnTo>
                <a:lnTo>
                  <a:pt x="9134" y="7814"/>
                </a:lnTo>
                <a:lnTo>
                  <a:pt x="8950" y="7740"/>
                </a:lnTo>
                <a:close/>
                <a:moveTo>
                  <a:pt x="2128" y="9721"/>
                </a:moveTo>
                <a:lnTo>
                  <a:pt x="2054" y="9758"/>
                </a:lnTo>
                <a:lnTo>
                  <a:pt x="2054" y="9721"/>
                </a:lnTo>
                <a:close/>
                <a:moveTo>
                  <a:pt x="5612" y="9281"/>
                </a:moveTo>
                <a:lnTo>
                  <a:pt x="5576" y="9318"/>
                </a:lnTo>
                <a:lnTo>
                  <a:pt x="5576" y="9354"/>
                </a:lnTo>
                <a:lnTo>
                  <a:pt x="5576" y="9538"/>
                </a:lnTo>
                <a:lnTo>
                  <a:pt x="5649" y="9684"/>
                </a:lnTo>
                <a:lnTo>
                  <a:pt x="5796" y="9941"/>
                </a:lnTo>
                <a:lnTo>
                  <a:pt x="6163" y="10455"/>
                </a:lnTo>
                <a:lnTo>
                  <a:pt x="6456" y="10895"/>
                </a:lnTo>
                <a:lnTo>
                  <a:pt x="6603" y="11115"/>
                </a:lnTo>
                <a:lnTo>
                  <a:pt x="6823" y="11298"/>
                </a:lnTo>
                <a:lnTo>
                  <a:pt x="6860" y="11372"/>
                </a:lnTo>
                <a:lnTo>
                  <a:pt x="6970" y="11482"/>
                </a:lnTo>
                <a:lnTo>
                  <a:pt x="7043" y="11519"/>
                </a:lnTo>
                <a:lnTo>
                  <a:pt x="7116" y="11519"/>
                </a:lnTo>
                <a:lnTo>
                  <a:pt x="7190" y="11482"/>
                </a:lnTo>
                <a:lnTo>
                  <a:pt x="7226" y="11408"/>
                </a:lnTo>
                <a:lnTo>
                  <a:pt x="7263" y="11188"/>
                </a:lnTo>
                <a:lnTo>
                  <a:pt x="7226" y="11078"/>
                </a:lnTo>
                <a:lnTo>
                  <a:pt x="7153" y="10968"/>
                </a:lnTo>
                <a:lnTo>
                  <a:pt x="7080" y="10932"/>
                </a:lnTo>
                <a:lnTo>
                  <a:pt x="7006" y="10895"/>
                </a:lnTo>
                <a:lnTo>
                  <a:pt x="6933" y="10785"/>
                </a:lnTo>
                <a:lnTo>
                  <a:pt x="6860" y="10675"/>
                </a:lnTo>
                <a:lnTo>
                  <a:pt x="6713" y="10455"/>
                </a:lnTo>
                <a:lnTo>
                  <a:pt x="6273" y="9831"/>
                </a:lnTo>
                <a:lnTo>
                  <a:pt x="6016" y="9501"/>
                </a:lnTo>
                <a:lnTo>
                  <a:pt x="5869" y="9391"/>
                </a:lnTo>
                <a:lnTo>
                  <a:pt x="5722" y="9281"/>
                </a:lnTo>
                <a:close/>
                <a:moveTo>
                  <a:pt x="8730" y="6970"/>
                </a:moveTo>
                <a:lnTo>
                  <a:pt x="8804" y="7080"/>
                </a:lnTo>
                <a:lnTo>
                  <a:pt x="8914" y="7153"/>
                </a:lnTo>
                <a:lnTo>
                  <a:pt x="8987" y="7227"/>
                </a:lnTo>
                <a:lnTo>
                  <a:pt x="9097" y="7263"/>
                </a:lnTo>
                <a:lnTo>
                  <a:pt x="9391" y="7227"/>
                </a:lnTo>
                <a:lnTo>
                  <a:pt x="9501" y="7263"/>
                </a:lnTo>
                <a:lnTo>
                  <a:pt x="9574" y="7300"/>
                </a:lnTo>
                <a:lnTo>
                  <a:pt x="9721" y="7557"/>
                </a:lnTo>
                <a:lnTo>
                  <a:pt x="9867" y="7814"/>
                </a:lnTo>
                <a:lnTo>
                  <a:pt x="10234" y="8364"/>
                </a:lnTo>
                <a:lnTo>
                  <a:pt x="10711" y="9098"/>
                </a:lnTo>
                <a:lnTo>
                  <a:pt x="10638" y="9281"/>
                </a:lnTo>
                <a:lnTo>
                  <a:pt x="10601" y="9428"/>
                </a:lnTo>
                <a:lnTo>
                  <a:pt x="10564" y="9758"/>
                </a:lnTo>
                <a:lnTo>
                  <a:pt x="10528" y="9941"/>
                </a:lnTo>
                <a:lnTo>
                  <a:pt x="10528" y="10125"/>
                </a:lnTo>
                <a:lnTo>
                  <a:pt x="10528" y="10235"/>
                </a:lnTo>
                <a:lnTo>
                  <a:pt x="10564" y="10271"/>
                </a:lnTo>
                <a:lnTo>
                  <a:pt x="10344" y="10638"/>
                </a:lnTo>
                <a:lnTo>
                  <a:pt x="9794" y="11555"/>
                </a:lnTo>
                <a:lnTo>
                  <a:pt x="9684" y="11519"/>
                </a:lnTo>
                <a:lnTo>
                  <a:pt x="9537" y="11519"/>
                </a:lnTo>
                <a:lnTo>
                  <a:pt x="9391" y="11555"/>
                </a:lnTo>
                <a:lnTo>
                  <a:pt x="9281" y="11629"/>
                </a:lnTo>
                <a:lnTo>
                  <a:pt x="9170" y="11702"/>
                </a:lnTo>
                <a:lnTo>
                  <a:pt x="9097" y="11812"/>
                </a:lnTo>
                <a:lnTo>
                  <a:pt x="9024" y="11922"/>
                </a:lnTo>
                <a:lnTo>
                  <a:pt x="8987" y="12032"/>
                </a:lnTo>
                <a:lnTo>
                  <a:pt x="8400" y="12069"/>
                </a:lnTo>
                <a:lnTo>
                  <a:pt x="7483" y="12142"/>
                </a:lnTo>
                <a:lnTo>
                  <a:pt x="7006" y="12142"/>
                </a:lnTo>
                <a:lnTo>
                  <a:pt x="6970" y="11959"/>
                </a:lnTo>
                <a:lnTo>
                  <a:pt x="6823" y="11775"/>
                </a:lnTo>
                <a:lnTo>
                  <a:pt x="6749" y="11739"/>
                </a:lnTo>
                <a:lnTo>
                  <a:pt x="6676" y="11702"/>
                </a:lnTo>
                <a:lnTo>
                  <a:pt x="6493" y="11665"/>
                </a:lnTo>
                <a:lnTo>
                  <a:pt x="6419" y="11629"/>
                </a:lnTo>
                <a:lnTo>
                  <a:pt x="6346" y="11665"/>
                </a:lnTo>
                <a:lnTo>
                  <a:pt x="6273" y="11739"/>
                </a:lnTo>
                <a:lnTo>
                  <a:pt x="6199" y="11739"/>
                </a:lnTo>
                <a:lnTo>
                  <a:pt x="5979" y="11225"/>
                </a:lnTo>
                <a:lnTo>
                  <a:pt x="5722" y="10712"/>
                </a:lnTo>
                <a:lnTo>
                  <a:pt x="5466" y="10308"/>
                </a:lnTo>
                <a:lnTo>
                  <a:pt x="5172" y="9868"/>
                </a:lnTo>
                <a:lnTo>
                  <a:pt x="5209" y="9758"/>
                </a:lnTo>
                <a:lnTo>
                  <a:pt x="5246" y="9648"/>
                </a:lnTo>
                <a:lnTo>
                  <a:pt x="5246" y="9501"/>
                </a:lnTo>
                <a:lnTo>
                  <a:pt x="5209" y="9391"/>
                </a:lnTo>
                <a:lnTo>
                  <a:pt x="5135" y="9318"/>
                </a:lnTo>
                <a:lnTo>
                  <a:pt x="5099" y="9318"/>
                </a:lnTo>
                <a:lnTo>
                  <a:pt x="5209" y="9171"/>
                </a:lnTo>
                <a:lnTo>
                  <a:pt x="5759" y="8401"/>
                </a:lnTo>
                <a:lnTo>
                  <a:pt x="6163" y="7850"/>
                </a:lnTo>
                <a:lnTo>
                  <a:pt x="6383" y="7594"/>
                </a:lnTo>
                <a:lnTo>
                  <a:pt x="6529" y="7300"/>
                </a:lnTo>
                <a:lnTo>
                  <a:pt x="6676" y="7337"/>
                </a:lnTo>
                <a:lnTo>
                  <a:pt x="6933" y="7337"/>
                </a:lnTo>
                <a:lnTo>
                  <a:pt x="7080" y="7300"/>
                </a:lnTo>
                <a:lnTo>
                  <a:pt x="7190" y="7263"/>
                </a:lnTo>
                <a:lnTo>
                  <a:pt x="7300" y="7153"/>
                </a:lnTo>
                <a:lnTo>
                  <a:pt x="7410" y="7080"/>
                </a:lnTo>
                <a:lnTo>
                  <a:pt x="7483" y="6970"/>
                </a:lnTo>
                <a:close/>
                <a:moveTo>
                  <a:pt x="4769" y="1"/>
                </a:moveTo>
                <a:lnTo>
                  <a:pt x="4769" y="37"/>
                </a:lnTo>
                <a:lnTo>
                  <a:pt x="4805" y="184"/>
                </a:lnTo>
                <a:lnTo>
                  <a:pt x="4879" y="294"/>
                </a:lnTo>
                <a:lnTo>
                  <a:pt x="4989" y="367"/>
                </a:lnTo>
                <a:lnTo>
                  <a:pt x="5099" y="404"/>
                </a:lnTo>
                <a:lnTo>
                  <a:pt x="5172" y="551"/>
                </a:lnTo>
                <a:lnTo>
                  <a:pt x="5282" y="697"/>
                </a:lnTo>
                <a:lnTo>
                  <a:pt x="5466" y="991"/>
                </a:lnTo>
                <a:lnTo>
                  <a:pt x="5539" y="1101"/>
                </a:lnTo>
                <a:lnTo>
                  <a:pt x="5466" y="1284"/>
                </a:lnTo>
                <a:lnTo>
                  <a:pt x="5466" y="1468"/>
                </a:lnTo>
                <a:lnTo>
                  <a:pt x="5539" y="1688"/>
                </a:lnTo>
                <a:lnTo>
                  <a:pt x="5649" y="1835"/>
                </a:lnTo>
                <a:lnTo>
                  <a:pt x="5722" y="1908"/>
                </a:lnTo>
                <a:lnTo>
                  <a:pt x="5356" y="2605"/>
                </a:lnTo>
                <a:lnTo>
                  <a:pt x="4879" y="3595"/>
                </a:lnTo>
                <a:lnTo>
                  <a:pt x="4769" y="3852"/>
                </a:lnTo>
                <a:lnTo>
                  <a:pt x="4622" y="4072"/>
                </a:lnTo>
                <a:lnTo>
                  <a:pt x="4402" y="4072"/>
                </a:lnTo>
                <a:lnTo>
                  <a:pt x="4292" y="4109"/>
                </a:lnTo>
                <a:lnTo>
                  <a:pt x="4182" y="4182"/>
                </a:lnTo>
                <a:lnTo>
                  <a:pt x="4108" y="4292"/>
                </a:lnTo>
                <a:lnTo>
                  <a:pt x="4072" y="4402"/>
                </a:lnTo>
                <a:lnTo>
                  <a:pt x="3485" y="4476"/>
                </a:lnTo>
                <a:lnTo>
                  <a:pt x="3045" y="4512"/>
                </a:lnTo>
                <a:lnTo>
                  <a:pt x="2678" y="4549"/>
                </a:lnTo>
                <a:lnTo>
                  <a:pt x="2568" y="4366"/>
                </a:lnTo>
                <a:lnTo>
                  <a:pt x="2458" y="4219"/>
                </a:lnTo>
                <a:lnTo>
                  <a:pt x="2274" y="4146"/>
                </a:lnTo>
                <a:lnTo>
                  <a:pt x="2091" y="4109"/>
                </a:lnTo>
                <a:lnTo>
                  <a:pt x="1907" y="4109"/>
                </a:lnTo>
                <a:lnTo>
                  <a:pt x="1797" y="4182"/>
                </a:lnTo>
                <a:lnTo>
                  <a:pt x="1651" y="4292"/>
                </a:lnTo>
                <a:lnTo>
                  <a:pt x="1577" y="4402"/>
                </a:lnTo>
                <a:lnTo>
                  <a:pt x="1504" y="4512"/>
                </a:lnTo>
                <a:lnTo>
                  <a:pt x="1504" y="4622"/>
                </a:lnTo>
                <a:lnTo>
                  <a:pt x="1431" y="4769"/>
                </a:lnTo>
                <a:lnTo>
                  <a:pt x="1431" y="4953"/>
                </a:lnTo>
                <a:lnTo>
                  <a:pt x="1467" y="5099"/>
                </a:lnTo>
                <a:lnTo>
                  <a:pt x="1504" y="5173"/>
                </a:lnTo>
                <a:lnTo>
                  <a:pt x="1504" y="5209"/>
                </a:lnTo>
                <a:lnTo>
                  <a:pt x="1247" y="5760"/>
                </a:lnTo>
                <a:lnTo>
                  <a:pt x="880" y="6420"/>
                </a:lnTo>
                <a:lnTo>
                  <a:pt x="770" y="6640"/>
                </a:lnTo>
                <a:lnTo>
                  <a:pt x="770" y="6713"/>
                </a:lnTo>
                <a:lnTo>
                  <a:pt x="734" y="6823"/>
                </a:lnTo>
                <a:lnTo>
                  <a:pt x="734" y="6787"/>
                </a:lnTo>
                <a:lnTo>
                  <a:pt x="624" y="6787"/>
                </a:lnTo>
                <a:lnTo>
                  <a:pt x="550" y="6823"/>
                </a:lnTo>
                <a:lnTo>
                  <a:pt x="404" y="6933"/>
                </a:lnTo>
                <a:lnTo>
                  <a:pt x="330" y="6970"/>
                </a:lnTo>
                <a:lnTo>
                  <a:pt x="257" y="7007"/>
                </a:lnTo>
                <a:lnTo>
                  <a:pt x="183" y="7117"/>
                </a:lnTo>
                <a:lnTo>
                  <a:pt x="110" y="7227"/>
                </a:lnTo>
                <a:lnTo>
                  <a:pt x="110" y="7447"/>
                </a:lnTo>
                <a:lnTo>
                  <a:pt x="0" y="7777"/>
                </a:lnTo>
                <a:lnTo>
                  <a:pt x="37" y="7850"/>
                </a:lnTo>
                <a:lnTo>
                  <a:pt x="73" y="7887"/>
                </a:lnTo>
                <a:lnTo>
                  <a:pt x="110" y="7960"/>
                </a:lnTo>
                <a:lnTo>
                  <a:pt x="183" y="7960"/>
                </a:lnTo>
                <a:lnTo>
                  <a:pt x="367" y="8034"/>
                </a:lnTo>
                <a:lnTo>
                  <a:pt x="660" y="8034"/>
                </a:lnTo>
                <a:lnTo>
                  <a:pt x="660" y="7997"/>
                </a:lnTo>
                <a:lnTo>
                  <a:pt x="770" y="7997"/>
                </a:lnTo>
                <a:lnTo>
                  <a:pt x="880" y="8181"/>
                </a:lnTo>
                <a:lnTo>
                  <a:pt x="990" y="8364"/>
                </a:lnTo>
                <a:lnTo>
                  <a:pt x="1211" y="8657"/>
                </a:lnTo>
                <a:lnTo>
                  <a:pt x="1651" y="9281"/>
                </a:lnTo>
                <a:lnTo>
                  <a:pt x="1687" y="9354"/>
                </a:lnTo>
                <a:lnTo>
                  <a:pt x="1651" y="9501"/>
                </a:lnTo>
                <a:lnTo>
                  <a:pt x="1614" y="9648"/>
                </a:lnTo>
                <a:lnTo>
                  <a:pt x="1577" y="9831"/>
                </a:lnTo>
                <a:lnTo>
                  <a:pt x="1577" y="9941"/>
                </a:lnTo>
                <a:lnTo>
                  <a:pt x="1614" y="10051"/>
                </a:lnTo>
                <a:lnTo>
                  <a:pt x="1541" y="10235"/>
                </a:lnTo>
                <a:lnTo>
                  <a:pt x="1431" y="10418"/>
                </a:lnTo>
                <a:lnTo>
                  <a:pt x="1357" y="10601"/>
                </a:lnTo>
                <a:lnTo>
                  <a:pt x="1211" y="10785"/>
                </a:lnTo>
                <a:lnTo>
                  <a:pt x="1137" y="10858"/>
                </a:lnTo>
                <a:lnTo>
                  <a:pt x="1137" y="10968"/>
                </a:lnTo>
                <a:lnTo>
                  <a:pt x="1174" y="11078"/>
                </a:lnTo>
                <a:lnTo>
                  <a:pt x="1247" y="11152"/>
                </a:lnTo>
                <a:lnTo>
                  <a:pt x="1357" y="11188"/>
                </a:lnTo>
                <a:lnTo>
                  <a:pt x="1467" y="11152"/>
                </a:lnTo>
                <a:lnTo>
                  <a:pt x="1541" y="11078"/>
                </a:lnTo>
                <a:lnTo>
                  <a:pt x="1577" y="10968"/>
                </a:lnTo>
                <a:lnTo>
                  <a:pt x="1614" y="10932"/>
                </a:lnTo>
                <a:lnTo>
                  <a:pt x="1687" y="10822"/>
                </a:lnTo>
                <a:lnTo>
                  <a:pt x="1761" y="10638"/>
                </a:lnTo>
                <a:lnTo>
                  <a:pt x="1834" y="10491"/>
                </a:lnTo>
                <a:lnTo>
                  <a:pt x="1907" y="10198"/>
                </a:lnTo>
                <a:lnTo>
                  <a:pt x="2164" y="10198"/>
                </a:lnTo>
                <a:lnTo>
                  <a:pt x="2348" y="10161"/>
                </a:lnTo>
                <a:lnTo>
                  <a:pt x="2494" y="10088"/>
                </a:lnTo>
                <a:lnTo>
                  <a:pt x="2641" y="10015"/>
                </a:lnTo>
                <a:lnTo>
                  <a:pt x="2714" y="9905"/>
                </a:lnTo>
                <a:lnTo>
                  <a:pt x="3338" y="9905"/>
                </a:lnTo>
                <a:lnTo>
                  <a:pt x="3998" y="9941"/>
                </a:lnTo>
                <a:lnTo>
                  <a:pt x="4035" y="10051"/>
                </a:lnTo>
                <a:lnTo>
                  <a:pt x="4072" y="10088"/>
                </a:lnTo>
                <a:lnTo>
                  <a:pt x="4145" y="10161"/>
                </a:lnTo>
                <a:lnTo>
                  <a:pt x="4292" y="10235"/>
                </a:lnTo>
                <a:lnTo>
                  <a:pt x="4439" y="10308"/>
                </a:lnTo>
                <a:lnTo>
                  <a:pt x="4622" y="10308"/>
                </a:lnTo>
                <a:lnTo>
                  <a:pt x="4805" y="10271"/>
                </a:lnTo>
                <a:lnTo>
                  <a:pt x="4879" y="10235"/>
                </a:lnTo>
                <a:lnTo>
                  <a:pt x="5282" y="10822"/>
                </a:lnTo>
                <a:lnTo>
                  <a:pt x="5429" y="11115"/>
                </a:lnTo>
                <a:lnTo>
                  <a:pt x="5576" y="11408"/>
                </a:lnTo>
                <a:lnTo>
                  <a:pt x="5796" y="11995"/>
                </a:lnTo>
                <a:lnTo>
                  <a:pt x="5759" y="12105"/>
                </a:lnTo>
                <a:lnTo>
                  <a:pt x="5759" y="12215"/>
                </a:lnTo>
                <a:lnTo>
                  <a:pt x="5759" y="12362"/>
                </a:lnTo>
                <a:lnTo>
                  <a:pt x="5759" y="12472"/>
                </a:lnTo>
                <a:lnTo>
                  <a:pt x="5759" y="12509"/>
                </a:lnTo>
                <a:lnTo>
                  <a:pt x="5722" y="12619"/>
                </a:lnTo>
                <a:lnTo>
                  <a:pt x="5722" y="12692"/>
                </a:lnTo>
                <a:lnTo>
                  <a:pt x="5759" y="12766"/>
                </a:lnTo>
                <a:lnTo>
                  <a:pt x="5979" y="12876"/>
                </a:lnTo>
                <a:lnTo>
                  <a:pt x="5759" y="13169"/>
                </a:lnTo>
                <a:lnTo>
                  <a:pt x="5612" y="13463"/>
                </a:lnTo>
                <a:lnTo>
                  <a:pt x="5502" y="13793"/>
                </a:lnTo>
                <a:lnTo>
                  <a:pt x="5429" y="14123"/>
                </a:lnTo>
                <a:lnTo>
                  <a:pt x="5392" y="14196"/>
                </a:lnTo>
                <a:lnTo>
                  <a:pt x="5429" y="14270"/>
                </a:lnTo>
                <a:lnTo>
                  <a:pt x="5502" y="14343"/>
                </a:lnTo>
                <a:lnTo>
                  <a:pt x="5576" y="14380"/>
                </a:lnTo>
                <a:lnTo>
                  <a:pt x="5649" y="14416"/>
                </a:lnTo>
                <a:lnTo>
                  <a:pt x="5722" y="14416"/>
                </a:lnTo>
                <a:lnTo>
                  <a:pt x="5759" y="14380"/>
                </a:lnTo>
                <a:lnTo>
                  <a:pt x="5832" y="14306"/>
                </a:lnTo>
                <a:lnTo>
                  <a:pt x="5832" y="14233"/>
                </a:lnTo>
                <a:lnTo>
                  <a:pt x="5869" y="14086"/>
                </a:lnTo>
                <a:lnTo>
                  <a:pt x="5979" y="13793"/>
                </a:lnTo>
                <a:lnTo>
                  <a:pt x="6089" y="13463"/>
                </a:lnTo>
                <a:lnTo>
                  <a:pt x="6309" y="13022"/>
                </a:lnTo>
                <a:lnTo>
                  <a:pt x="6566" y="13022"/>
                </a:lnTo>
                <a:lnTo>
                  <a:pt x="6713" y="12986"/>
                </a:lnTo>
                <a:lnTo>
                  <a:pt x="6786" y="12876"/>
                </a:lnTo>
                <a:lnTo>
                  <a:pt x="6860" y="12582"/>
                </a:lnTo>
                <a:lnTo>
                  <a:pt x="7593" y="12582"/>
                </a:lnTo>
                <a:lnTo>
                  <a:pt x="8253" y="12546"/>
                </a:lnTo>
                <a:lnTo>
                  <a:pt x="8914" y="12509"/>
                </a:lnTo>
                <a:lnTo>
                  <a:pt x="8950" y="12509"/>
                </a:lnTo>
                <a:lnTo>
                  <a:pt x="8950" y="12619"/>
                </a:lnTo>
                <a:lnTo>
                  <a:pt x="9024" y="12692"/>
                </a:lnTo>
                <a:lnTo>
                  <a:pt x="9170" y="12802"/>
                </a:lnTo>
                <a:lnTo>
                  <a:pt x="9354" y="12876"/>
                </a:lnTo>
                <a:lnTo>
                  <a:pt x="9537" y="12912"/>
                </a:lnTo>
                <a:lnTo>
                  <a:pt x="9647" y="13279"/>
                </a:lnTo>
                <a:lnTo>
                  <a:pt x="9794" y="13829"/>
                </a:lnTo>
                <a:lnTo>
                  <a:pt x="9904" y="14050"/>
                </a:lnTo>
                <a:lnTo>
                  <a:pt x="9977" y="14160"/>
                </a:lnTo>
                <a:lnTo>
                  <a:pt x="10051" y="14270"/>
                </a:lnTo>
                <a:lnTo>
                  <a:pt x="10198" y="14270"/>
                </a:lnTo>
                <a:lnTo>
                  <a:pt x="10271" y="14233"/>
                </a:lnTo>
                <a:lnTo>
                  <a:pt x="10308" y="14160"/>
                </a:lnTo>
                <a:lnTo>
                  <a:pt x="10308" y="14013"/>
                </a:lnTo>
                <a:lnTo>
                  <a:pt x="10308" y="13903"/>
                </a:lnTo>
                <a:lnTo>
                  <a:pt x="10198" y="13609"/>
                </a:lnTo>
                <a:lnTo>
                  <a:pt x="9977" y="12949"/>
                </a:lnTo>
                <a:lnTo>
                  <a:pt x="9904" y="12729"/>
                </a:lnTo>
                <a:lnTo>
                  <a:pt x="9977" y="12619"/>
                </a:lnTo>
                <a:lnTo>
                  <a:pt x="10088" y="12399"/>
                </a:lnTo>
                <a:lnTo>
                  <a:pt x="10124" y="12215"/>
                </a:lnTo>
                <a:lnTo>
                  <a:pt x="10161" y="12032"/>
                </a:lnTo>
                <a:lnTo>
                  <a:pt x="10161" y="11885"/>
                </a:lnTo>
                <a:lnTo>
                  <a:pt x="10124" y="11849"/>
                </a:lnTo>
                <a:lnTo>
                  <a:pt x="10601" y="11042"/>
                </a:lnTo>
                <a:lnTo>
                  <a:pt x="11115" y="10235"/>
                </a:lnTo>
                <a:lnTo>
                  <a:pt x="11371" y="10088"/>
                </a:lnTo>
                <a:lnTo>
                  <a:pt x="11518" y="9978"/>
                </a:lnTo>
                <a:lnTo>
                  <a:pt x="11628" y="9868"/>
                </a:lnTo>
                <a:lnTo>
                  <a:pt x="11665" y="9831"/>
                </a:lnTo>
                <a:lnTo>
                  <a:pt x="11738" y="9758"/>
                </a:lnTo>
                <a:lnTo>
                  <a:pt x="11812" y="9611"/>
                </a:lnTo>
                <a:lnTo>
                  <a:pt x="11885" y="9464"/>
                </a:lnTo>
                <a:lnTo>
                  <a:pt x="12068" y="9501"/>
                </a:lnTo>
                <a:lnTo>
                  <a:pt x="12288" y="9501"/>
                </a:lnTo>
                <a:lnTo>
                  <a:pt x="12875" y="9538"/>
                </a:lnTo>
                <a:lnTo>
                  <a:pt x="13426" y="9501"/>
                </a:lnTo>
                <a:lnTo>
                  <a:pt x="13499" y="9501"/>
                </a:lnTo>
                <a:lnTo>
                  <a:pt x="13572" y="9464"/>
                </a:lnTo>
                <a:lnTo>
                  <a:pt x="13646" y="9391"/>
                </a:lnTo>
                <a:lnTo>
                  <a:pt x="13646" y="9318"/>
                </a:lnTo>
                <a:lnTo>
                  <a:pt x="13682" y="9244"/>
                </a:lnTo>
                <a:lnTo>
                  <a:pt x="13646" y="9171"/>
                </a:lnTo>
                <a:lnTo>
                  <a:pt x="13609" y="9098"/>
                </a:lnTo>
                <a:lnTo>
                  <a:pt x="13536" y="9024"/>
                </a:lnTo>
                <a:lnTo>
                  <a:pt x="13426" y="9024"/>
                </a:lnTo>
                <a:lnTo>
                  <a:pt x="13059" y="8988"/>
                </a:lnTo>
                <a:lnTo>
                  <a:pt x="12655" y="8988"/>
                </a:lnTo>
                <a:lnTo>
                  <a:pt x="11885" y="9024"/>
                </a:lnTo>
                <a:lnTo>
                  <a:pt x="11812" y="8951"/>
                </a:lnTo>
                <a:lnTo>
                  <a:pt x="11738" y="8877"/>
                </a:lnTo>
                <a:lnTo>
                  <a:pt x="11518" y="8767"/>
                </a:lnTo>
                <a:lnTo>
                  <a:pt x="11445" y="8767"/>
                </a:lnTo>
                <a:lnTo>
                  <a:pt x="11335" y="8804"/>
                </a:lnTo>
                <a:lnTo>
                  <a:pt x="11225" y="8767"/>
                </a:lnTo>
                <a:lnTo>
                  <a:pt x="11078" y="8804"/>
                </a:lnTo>
                <a:lnTo>
                  <a:pt x="10638" y="8107"/>
                </a:lnTo>
                <a:lnTo>
                  <a:pt x="10271" y="7594"/>
                </a:lnTo>
                <a:lnTo>
                  <a:pt x="10088" y="7300"/>
                </a:lnTo>
                <a:lnTo>
                  <a:pt x="9904" y="7080"/>
                </a:lnTo>
                <a:lnTo>
                  <a:pt x="9977" y="6970"/>
                </a:lnTo>
                <a:lnTo>
                  <a:pt x="10051" y="6823"/>
                </a:lnTo>
                <a:lnTo>
                  <a:pt x="10088" y="6713"/>
                </a:lnTo>
                <a:lnTo>
                  <a:pt x="10124" y="6567"/>
                </a:lnTo>
                <a:lnTo>
                  <a:pt x="10088" y="6493"/>
                </a:lnTo>
                <a:lnTo>
                  <a:pt x="10051" y="6456"/>
                </a:lnTo>
                <a:lnTo>
                  <a:pt x="9941" y="6456"/>
                </a:lnTo>
                <a:lnTo>
                  <a:pt x="10124" y="6236"/>
                </a:lnTo>
                <a:lnTo>
                  <a:pt x="10308" y="5980"/>
                </a:lnTo>
                <a:lnTo>
                  <a:pt x="10638" y="5503"/>
                </a:lnTo>
                <a:lnTo>
                  <a:pt x="11005" y="4953"/>
                </a:lnTo>
                <a:lnTo>
                  <a:pt x="11078" y="4953"/>
                </a:lnTo>
                <a:lnTo>
                  <a:pt x="11151" y="4916"/>
                </a:lnTo>
                <a:lnTo>
                  <a:pt x="11225" y="4843"/>
                </a:lnTo>
                <a:lnTo>
                  <a:pt x="11298" y="4769"/>
                </a:lnTo>
                <a:lnTo>
                  <a:pt x="11518" y="4586"/>
                </a:lnTo>
                <a:lnTo>
                  <a:pt x="11591" y="4476"/>
                </a:lnTo>
                <a:lnTo>
                  <a:pt x="11665" y="4366"/>
                </a:lnTo>
                <a:lnTo>
                  <a:pt x="11702" y="4256"/>
                </a:lnTo>
                <a:lnTo>
                  <a:pt x="11702" y="4146"/>
                </a:lnTo>
                <a:lnTo>
                  <a:pt x="11665" y="3999"/>
                </a:lnTo>
                <a:lnTo>
                  <a:pt x="11591" y="3889"/>
                </a:lnTo>
                <a:lnTo>
                  <a:pt x="11518" y="3779"/>
                </a:lnTo>
                <a:lnTo>
                  <a:pt x="11408" y="3742"/>
                </a:lnTo>
                <a:lnTo>
                  <a:pt x="11298" y="3705"/>
                </a:lnTo>
                <a:lnTo>
                  <a:pt x="11151" y="3669"/>
                </a:lnTo>
                <a:lnTo>
                  <a:pt x="10931" y="3192"/>
                </a:lnTo>
                <a:lnTo>
                  <a:pt x="10674" y="2752"/>
                </a:lnTo>
                <a:lnTo>
                  <a:pt x="10344" y="2091"/>
                </a:lnTo>
                <a:lnTo>
                  <a:pt x="10124" y="1725"/>
                </a:lnTo>
                <a:lnTo>
                  <a:pt x="9904" y="1431"/>
                </a:lnTo>
                <a:lnTo>
                  <a:pt x="9941" y="1284"/>
                </a:lnTo>
                <a:lnTo>
                  <a:pt x="9941" y="1211"/>
                </a:lnTo>
                <a:lnTo>
                  <a:pt x="9977" y="1064"/>
                </a:lnTo>
                <a:lnTo>
                  <a:pt x="9941" y="954"/>
                </a:lnTo>
                <a:lnTo>
                  <a:pt x="9904" y="844"/>
                </a:lnTo>
                <a:lnTo>
                  <a:pt x="9831" y="697"/>
                </a:lnTo>
                <a:lnTo>
                  <a:pt x="9721" y="587"/>
                </a:lnTo>
                <a:lnTo>
                  <a:pt x="9574" y="514"/>
                </a:lnTo>
                <a:lnTo>
                  <a:pt x="9427" y="477"/>
                </a:lnTo>
                <a:lnTo>
                  <a:pt x="9244" y="514"/>
                </a:lnTo>
                <a:lnTo>
                  <a:pt x="9097" y="551"/>
                </a:lnTo>
                <a:lnTo>
                  <a:pt x="8987" y="661"/>
                </a:lnTo>
                <a:lnTo>
                  <a:pt x="8914" y="808"/>
                </a:lnTo>
                <a:lnTo>
                  <a:pt x="8877" y="954"/>
                </a:lnTo>
                <a:lnTo>
                  <a:pt x="8840" y="1028"/>
                </a:lnTo>
                <a:lnTo>
                  <a:pt x="7887" y="1101"/>
                </a:lnTo>
                <a:lnTo>
                  <a:pt x="7080" y="1174"/>
                </a:lnTo>
                <a:lnTo>
                  <a:pt x="6933" y="1174"/>
                </a:lnTo>
                <a:lnTo>
                  <a:pt x="6860" y="1064"/>
                </a:lnTo>
                <a:lnTo>
                  <a:pt x="6749" y="918"/>
                </a:lnTo>
                <a:lnTo>
                  <a:pt x="6713" y="881"/>
                </a:lnTo>
                <a:lnTo>
                  <a:pt x="6639" y="808"/>
                </a:lnTo>
                <a:lnTo>
                  <a:pt x="6529" y="771"/>
                </a:lnTo>
                <a:lnTo>
                  <a:pt x="6456" y="771"/>
                </a:lnTo>
                <a:lnTo>
                  <a:pt x="6383" y="808"/>
                </a:lnTo>
                <a:lnTo>
                  <a:pt x="5942" y="808"/>
                </a:lnTo>
                <a:lnTo>
                  <a:pt x="5686" y="477"/>
                </a:lnTo>
                <a:lnTo>
                  <a:pt x="5576" y="294"/>
                </a:lnTo>
                <a:lnTo>
                  <a:pt x="5466" y="111"/>
                </a:lnTo>
                <a:lnTo>
                  <a:pt x="5429" y="37"/>
                </a:lnTo>
                <a:lnTo>
                  <a:pt x="5356" y="1"/>
                </a:lnTo>
                <a:lnTo>
                  <a:pt x="5209" y="1"/>
                </a:lnTo>
                <a:lnTo>
                  <a:pt x="5025" y="37"/>
                </a:lnTo>
                <a:lnTo>
                  <a:pt x="4915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804" name="Google Shape;804;p16"/>
          <p:cNvSpPr/>
          <p:nvPr/>
        </p:nvSpPr>
        <p:spPr>
          <a:xfrm>
            <a:off x="-38626" y="579046"/>
            <a:ext cx="297606" cy="211234"/>
          </a:xfrm>
          <a:custGeom>
            <a:avLst/>
            <a:gdLst/>
            <a:ahLst/>
            <a:cxnLst/>
            <a:rect l="l" t="t" r="r" b="b"/>
            <a:pathLst>
              <a:path w="10492" h="7447" extrusionOk="0">
                <a:moveTo>
                  <a:pt x="7300" y="1761"/>
                </a:moveTo>
                <a:lnTo>
                  <a:pt x="7117" y="1797"/>
                </a:lnTo>
                <a:lnTo>
                  <a:pt x="6897" y="1834"/>
                </a:lnTo>
                <a:lnTo>
                  <a:pt x="6713" y="1907"/>
                </a:lnTo>
                <a:lnTo>
                  <a:pt x="6530" y="2017"/>
                </a:lnTo>
                <a:lnTo>
                  <a:pt x="6383" y="2128"/>
                </a:lnTo>
                <a:lnTo>
                  <a:pt x="6273" y="2274"/>
                </a:lnTo>
                <a:lnTo>
                  <a:pt x="6200" y="2458"/>
                </a:lnTo>
                <a:lnTo>
                  <a:pt x="6200" y="2531"/>
                </a:lnTo>
                <a:lnTo>
                  <a:pt x="6237" y="2604"/>
                </a:lnTo>
                <a:lnTo>
                  <a:pt x="6310" y="2641"/>
                </a:lnTo>
                <a:lnTo>
                  <a:pt x="6383" y="2641"/>
                </a:lnTo>
                <a:lnTo>
                  <a:pt x="6530" y="2604"/>
                </a:lnTo>
                <a:lnTo>
                  <a:pt x="6640" y="2531"/>
                </a:lnTo>
                <a:lnTo>
                  <a:pt x="6860" y="2384"/>
                </a:lnTo>
                <a:lnTo>
                  <a:pt x="7007" y="2348"/>
                </a:lnTo>
                <a:lnTo>
                  <a:pt x="7154" y="2274"/>
                </a:lnTo>
                <a:lnTo>
                  <a:pt x="7484" y="2274"/>
                </a:lnTo>
                <a:lnTo>
                  <a:pt x="7667" y="2311"/>
                </a:lnTo>
                <a:lnTo>
                  <a:pt x="7851" y="2384"/>
                </a:lnTo>
                <a:lnTo>
                  <a:pt x="7924" y="2458"/>
                </a:lnTo>
                <a:lnTo>
                  <a:pt x="7961" y="2531"/>
                </a:lnTo>
                <a:lnTo>
                  <a:pt x="7997" y="2641"/>
                </a:lnTo>
                <a:lnTo>
                  <a:pt x="7997" y="2751"/>
                </a:lnTo>
                <a:lnTo>
                  <a:pt x="7961" y="2898"/>
                </a:lnTo>
                <a:lnTo>
                  <a:pt x="7887" y="3045"/>
                </a:lnTo>
                <a:lnTo>
                  <a:pt x="7667" y="3338"/>
                </a:lnTo>
                <a:lnTo>
                  <a:pt x="7190" y="3998"/>
                </a:lnTo>
                <a:lnTo>
                  <a:pt x="6713" y="4622"/>
                </a:lnTo>
                <a:lnTo>
                  <a:pt x="5686" y="5869"/>
                </a:lnTo>
                <a:lnTo>
                  <a:pt x="5613" y="6016"/>
                </a:lnTo>
                <a:lnTo>
                  <a:pt x="5650" y="6162"/>
                </a:lnTo>
                <a:lnTo>
                  <a:pt x="5686" y="6236"/>
                </a:lnTo>
                <a:lnTo>
                  <a:pt x="5723" y="6273"/>
                </a:lnTo>
                <a:lnTo>
                  <a:pt x="5796" y="6309"/>
                </a:lnTo>
                <a:lnTo>
                  <a:pt x="5870" y="6309"/>
                </a:lnTo>
                <a:lnTo>
                  <a:pt x="6567" y="6273"/>
                </a:lnTo>
                <a:lnTo>
                  <a:pt x="7264" y="6309"/>
                </a:lnTo>
                <a:lnTo>
                  <a:pt x="8034" y="6346"/>
                </a:lnTo>
                <a:lnTo>
                  <a:pt x="8401" y="6419"/>
                </a:lnTo>
                <a:lnTo>
                  <a:pt x="8547" y="6419"/>
                </a:lnTo>
                <a:lnTo>
                  <a:pt x="8731" y="6383"/>
                </a:lnTo>
                <a:lnTo>
                  <a:pt x="8841" y="6309"/>
                </a:lnTo>
                <a:lnTo>
                  <a:pt x="8878" y="6199"/>
                </a:lnTo>
                <a:lnTo>
                  <a:pt x="8878" y="6089"/>
                </a:lnTo>
                <a:lnTo>
                  <a:pt x="8768" y="6016"/>
                </a:lnTo>
                <a:lnTo>
                  <a:pt x="8658" y="5942"/>
                </a:lnTo>
                <a:lnTo>
                  <a:pt x="8474" y="5869"/>
                </a:lnTo>
                <a:lnTo>
                  <a:pt x="8107" y="5796"/>
                </a:lnTo>
                <a:lnTo>
                  <a:pt x="7410" y="5759"/>
                </a:lnTo>
                <a:lnTo>
                  <a:pt x="6457" y="5759"/>
                </a:lnTo>
                <a:lnTo>
                  <a:pt x="7557" y="4365"/>
                </a:lnTo>
                <a:lnTo>
                  <a:pt x="7851" y="3998"/>
                </a:lnTo>
                <a:lnTo>
                  <a:pt x="8144" y="3595"/>
                </a:lnTo>
                <a:lnTo>
                  <a:pt x="8291" y="3375"/>
                </a:lnTo>
                <a:lnTo>
                  <a:pt x="8401" y="3191"/>
                </a:lnTo>
                <a:lnTo>
                  <a:pt x="8474" y="2935"/>
                </a:lnTo>
                <a:lnTo>
                  <a:pt x="8511" y="2714"/>
                </a:lnTo>
                <a:lnTo>
                  <a:pt x="8511" y="2494"/>
                </a:lnTo>
                <a:lnTo>
                  <a:pt x="8437" y="2311"/>
                </a:lnTo>
                <a:lnTo>
                  <a:pt x="8327" y="2164"/>
                </a:lnTo>
                <a:lnTo>
                  <a:pt x="8217" y="2017"/>
                </a:lnTo>
                <a:lnTo>
                  <a:pt x="8071" y="1907"/>
                </a:lnTo>
                <a:lnTo>
                  <a:pt x="7887" y="1834"/>
                </a:lnTo>
                <a:lnTo>
                  <a:pt x="7667" y="1797"/>
                </a:lnTo>
                <a:lnTo>
                  <a:pt x="7484" y="1761"/>
                </a:lnTo>
                <a:close/>
                <a:moveTo>
                  <a:pt x="954" y="0"/>
                </a:moveTo>
                <a:lnTo>
                  <a:pt x="771" y="37"/>
                </a:lnTo>
                <a:lnTo>
                  <a:pt x="624" y="110"/>
                </a:lnTo>
                <a:lnTo>
                  <a:pt x="441" y="183"/>
                </a:lnTo>
                <a:lnTo>
                  <a:pt x="294" y="257"/>
                </a:lnTo>
                <a:lnTo>
                  <a:pt x="147" y="404"/>
                </a:lnTo>
                <a:lnTo>
                  <a:pt x="37" y="514"/>
                </a:lnTo>
                <a:lnTo>
                  <a:pt x="1" y="587"/>
                </a:lnTo>
                <a:lnTo>
                  <a:pt x="1" y="660"/>
                </a:lnTo>
                <a:lnTo>
                  <a:pt x="74" y="770"/>
                </a:lnTo>
                <a:lnTo>
                  <a:pt x="184" y="844"/>
                </a:lnTo>
                <a:lnTo>
                  <a:pt x="257" y="844"/>
                </a:lnTo>
                <a:lnTo>
                  <a:pt x="331" y="807"/>
                </a:lnTo>
                <a:lnTo>
                  <a:pt x="661" y="660"/>
                </a:lnTo>
                <a:lnTo>
                  <a:pt x="844" y="624"/>
                </a:lnTo>
                <a:lnTo>
                  <a:pt x="1028" y="587"/>
                </a:lnTo>
                <a:lnTo>
                  <a:pt x="991" y="624"/>
                </a:lnTo>
                <a:lnTo>
                  <a:pt x="991" y="844"/>
                </a:lnTo>
                <a:lnTo>
                  <a:pt x="991" y="1064"/>
                </a:lnTo>
                <a:lnTo>
                  <a:pt x="1101" y="1467"/>
                </a:lnTo>
                <a:lnTo>
                  <a:pt x="1358" y="2641"/>
                </a:lnTo>
                <a:lnTo>
                  <a:pt x="2312" y="7263"/>
                </a:lnTo>
                <a:lnTo>
                  <a:pt x="2348" y="7336"/>
                </a:lnTo>
                <a:lnTo>
                  <a:pt x="2422" y="7410"/>
                </a:lnTo>
                <a:lnTo>
                  <a:pt x="2495" y="7446"/>
                </a:lnTo>
                <a:lnTo>
                  <a:pt x="2678" y="7446"/>
                </a:lnTo>
                <a:lnTo>
                  <a:pt x="2752" y="7410"/>
                </a:lnTo>
                <a:lnTo>
                  <a:pt x="2825" y="7336"/>
                </a:lnTo>
                <a:lnTo>
                  <a:pt x="2862" y="7263"/>
                </a:lnTo>
                <a:lnTo>
                  <a:pt x="4072" y="4108"/>
                </a:lnTo>
                <a:lnTo>
                  <a:pt x="5246" y="990"/>
                </a:lnTo>
                <a:lnTo>
                  <a:pt x="6457" y="917"/>
                </a:lnTo>
                <a:lnTo>
                  <a:pt x="7667" y="880"/>
                </a:lnTo>
                <a:lnTo>
                  <a:pt x="8988" y="917"/>
                </a:lnTo>
                <a:lnTo>
                  <a:pt x="9648" y="990"/>
                </a:lnTo>
                <a:lnTo>
                  <a:pt x="9978" y="990"/>
                </a:lnTo>
                <a:lnTo>
                  <a:pt x="10308" y="954"/>
                </a:lnTo>
                <a:lnTo>
                  <a:pt x="10382" y="917"/>
                </a:lnTo>
                <a:lnTo>
                  <a:pt x="10455" y="880"/>
                </a:lnTo>
                <a:lnTo>
                  <a:pt x="10492" y="807"/>
                </a:lnTo>
                <a:lnTo>
                  <a:pt x="10492" y="734"/>
                </a:lnTo>
                <a:lnTo>
                  <a:pt x="10418" y="587"/>
                </a:lnTo>
                <a:lnTo>
                  <a:pt x="10382" y="514"/>
                </a:lnTo>
                <a:lnTo>
                  <a:pt x="10308" y="477"/>
                </a:lnTo>
                <a:lnTo>
                  <a:pt x="10015" y="404"/>
                </a:lnTo>
                <a:lnTo>
                  <a:pt x="9721" y="367"/>
                </a:lnTo>
                <a:lnTo>
                  <a:pt x="9134" y="330"/>
                </a:lnTo>
                <a:lnTo>
                  <a:pt x="7814" y="293"/>
                </a:lnTo>
                <a:lnTo>
                  <a:pt x="6420" y="330"/>
                </a:lnTo>
                <a:lnTo>
                  <a:pt x="5026" y="404"/>
                </a:lnTo>
                <a:lnTo>
                  <a:pt x="4916" y="440"/>
                </a:lnTo>
                <a:lnTo>
                  <a:pt x="4843" y="477"/>
                </a:lnTo>
                <a:lnTo>
                  <a:pt x="4806" y="550"/>
                </a:lnTo>
                <a:lnTo>
                  <a:pt x="4733" y="624"/>
                </a:lnTo>
                <a:lnTo>
                  <a:pt x="2678" y="6162"/>
                </a:lnTo>
                <a:lnTo>
                  <a:pt x="2128" y="3705"/>
                </a:lnTo>
                <a:lnTo>
                  <a:pt x="1725" y="1981"/>
                </a:lnTo>
                <a:lnTo>
                  <a:pt x="1541" y="1210"/>
                </a:lnTo>
                <a:lnTo>
                  <a:pt x="1468" y="844"/>
                </a:lnTo>
                <a:lnTo>
                  <a:pt x="1431" y="660"/>
                </a:lnTo>
                <a:lnTo>
                  <a:pt x="1395" y="550"/>
                </a:lnTo>
                <a:lnTo>
                  <a:pt x="1431" y="550"/>
                </a:lnTo>
                <a:lnTo>
                  <a:pt x="1468" y="514"/>
                </a:lnTo>
                <a:lnTo>
                  <a:pt x="1468" y="477"/>
                </a:lnTo>
                <a:lnTo>
                  <a:pt x="1505" y="367"/>
                </a:lnTo>
                <a:lnTo>
                  <a:pt x="1505" y="220"/>
                </a:lnTo>
                <a:lnTo>
                  <a:pt x="1468" y="110"/>
                </a:lnTo>
                <a:lnTo>
                  <a:pt x="1395" y="73"/>
                </a:lnTo>
                <a:lnTo>
                  <a:pt x="1321" y="37"/>
                </a:lnTo>
                <a:lnTo>
                  <a:pt x="1138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805" name="Google Shape;805;p16"/>
          <p:cNvSpPr/>
          <p:nvPr/>
        </p:nvSpPr>
        <p:spPr>
          <a:xfrm>
            <a:off x="1403775" y="11500"/>
            <a:ext cx="288245" cy="184202"/>
          </a:xfrm>
          <a:custGeom>
            <a:avLst/>
            <a:gdLst/>
            <a:ahLst/>
            <a:cxnLst/>
            <a:rect l="l" t="t" r="r" b="b"/>
            <a:pathLst>
              <a:path w="10162" h="6494" extrusionOk="0">
                <a:moveTo>
                  <a:pt x="8291" y="587"/>
                </a:moveTo>
                <a:lnTo>
                  <a:pt x="8291" y="698"/>
                </a:lnTo>
                <a:lnTo>
                  <a:pt x="8327" y="771"/>
                </a:lnTo>
                <a:lnTo>
                  <a:pt x="8401" y="808"/>
                </a:lnTo>
                <a:lnTo>
                  <a:pt x="8474" y="808"/>
                </a:lnTo>
                <a:lnTo>
                  <a:pt x="8768" y="771"/>
                </a:lnTo>
                <a:lnTo>
                  <a:pt x="8914" y="771"/>
                </a:lnTo>
                <a:lnTo>
                  <a:pt x="8988" y="808"/>
                </a:lnTo>
                <a:lnTo>
                  <a:pt x="9024" y="844"/>
                </a:lnTo>
                <a:lnTo>
                  <a:pt x="9208" y="1101"/>
                </a:lnTo>
                <a:lnTo>
                  <a:pt x="9318" y="1321"/>
                </a:lnTo>
                <a:lnTo>
                  <a:pt x="9465" y="1615"/>
                </a:lnTo>
                <a:lnTo>
                  <a:pt x="9538" y="1871"/>
                </a:lnTo>
                <a:lnTo>
                  <a:pt x="9611" y="2165"/>
                </a:lnTo>
                <a:lnTo>
                  <a:pt x="9648" y="2458"/>
                </a:lnTo>
                <a:lnTo>
                  <a:pt x="9648" y="2715"/>
                </a:lnTo>
                <a:lnTo>
                  <a:pt x="9575" y="2972"/>
                </a:lnTo>
                <a:lnTo>
                  <a:pt x="9501" y="3229"/>
                </a:lnTo>
                <a:lnTo>
                  <a:pt x="9354" y="3485"/>
                </a:lnTo>
                <a:lnTo>
                  <a:pt x="9171" y="3669"/>
                </a:lnTo>
                <a:lnTo>
                  <a:pt x="8988" y="3852"/>
                </a:lnTo>
                <a:lnTo>
                  <a:pt x="8731" y="3962"/>
                </a:lnTo>
                <a:lnTo>
                  <a:pt x="8474" y="3999"/>
                </a:lnTo>
                <a:lnTo>
                  <a:pt x="8327" y="3999"/>
                </a:lnTo>
                <a:lnTo>
                  <a:pt x="8217" y="3925"/>
                </a:lnTo>
                <a:lnTo>
                  <a:pt x="8107" y="3852"/>
                </a:lnTo>
                <a:lnTo>
                  <a:pt x="7997" y="3742"/>
                </a:lnTo>
                <a:lnTo>
                  <a:pt x="7851" y="3485"/>
                </a:lnTo>
                <a:lnTo>
                  <a:pt x="7740" y="3229"/>
                </a:lnTo>
                <a:lnTo>
                  <a:pt x="7630" y="2935"/>
                </a:lnTo>
                <a:lnTo>
                  <a:pt x="7594" y="2605"/>
                </a:lnTo>
                <a:lnTo>
                  <a:pt x="7557" y="2311"/>
                </a:lnTo>
                <a:lnTo>
                  <a:pt x="7594" y="1981"/>
                </a:lnTo>
                <a:lnTo>
                  <a:pt x="7630" y="1578"/>
                </a:lnTo>
                <a:lnTo>
                  <a:pt x="7777" y="1211"/>
                </a:lnTo>
                <a:lnTo>
                  <a:pt x="7887" y="1028"/>
                </a:lnTo>
                <a:lnTo>
                  <a:pt x="7997" y="844"/>
                </a:lnTo>
                <a:lnTo>
                  <a:pt x="8107" y="698"/>
                </a:lnTo>
                <a:lnTo>
                  <a:pt x="8291" y="587"/>
                </a:lnTo>
                <a:close/>
                <a:moveTo>
                  <a:pt x="8401" y="147"/>
                </a:moveTo>
                <a:lnTo>
                  <a:pt x="8181" y="221"/>
                </a:lnTo>
                <a:lnTo>
                  <a:pt x="7961" y="294"/>
                </a:lnTo>
                <a:lnTo>
                  <a:pt x="7814" y="404"/>
                </a:lnTo>
                <a:lnTo>
                  <a:pt x="7667" y="551"/>
                </a:lnTo>
                <a:lnTo>
                  <a:pt x="7520" y="698"/>
                </a:lnTo>
                <a:lnTo>
                  <a:pt x="7410" y="881"/>
                </a:lnTo>
                <a:lnTo>
                  <a:pt x="7264" y="1284"/>
                </a:lnTo>
                <a:lnTo>
                  <a:pt x="7154" y="1688"/>
                </a:lnTo>
                <a:lnTo>
                  <a:pt x="7117" y="2055"/>
                </a:lnTo>
                <a:lnTo>
                  <a:pt x="7080" y="2458"/>
                </a:lnTo>
                <a:lnTo>
                  <a:pt x="7154" y="2935"/>
                </a:lnTo>
                <a:lnTo>
                  <a:pt x="7264" y="3375"/>
                </a:lnTo>
                <a:lnTo>
                  <a:pt x="7410" y="3779"/>
                </a:lnTo>
                <a:lnTo>
                  <a:pt x="7520" y="3962"/>
                </a:lnTo>
                <a:lnTo>
                  <a:pt x="7667" y="4146"/>
                </a:lnTo>
                <a:lnTo>
                  <a:pt x="7814" y="4292"/>
                </a:lnTo>
                <a:lnTo>
                  <a:pt x="7961" y="4402"/>
                </a:lnTo>
                <a:lnTo>
                  <a:pt x="8144" y="4476"/>
                </a:lnTo>
                <a:lnTo>
                  <a:pt x="8364" y="4512"/>
                </a:lnTo>
                <a:lnTo>
                  <a:pt x="8584" y="4512"/>
                </a:lnTo>
                <a:lnTo>
                  <a:pt x="8768" y="4476"/>
                </a:lnTo>
                <a:lnTo>
                  <a:pt x="8988" y="4439"/>
                </a:lnTo>
                <a:lnTo>
                  <a:pt x="9134" y="4366"/>
                </a:lnTo>
                <a:lnTo>
                  <a:pt x="9318" y="4256"/>
                </a:lnTo>
                <a:lnTo>
                  <a:pt x="9465" y="4146"/>
                </a:lnTo>
                <a:lnTo>
                  <a:pt x="9721" y="3852"/>
                </a:lnTo>
                <a:lnTo>
                  <a:pt x="9905" y="3522"/>
                </a:lnTo>
                <a:lnTo>
                  <a:pt x="10051" y="3118"/>
                </a:lnTo>
                <a:lnTo>
                  <a:pt x="10161" y="2752"/>
                </a:lnTo>
                <a:lnTo>
                  <a:pt x="10161" y="2348"/>
                </a:lnTo>
                <a:lnTo>
                  <a:pt x="10125" y="2091"/>
                </a:lnTo>
                <a:lnTo>
                  <a:pt x="10051" y="1761"/>
                </a:lnTo>
                <a:lnTo>
                  <a:pt x="9941" y="1394"/>
                </a:lnTo>
                <a:lnTo>
                  <a:pt x="9758" y="1064"/>
                </a:lnTo>
                <a:lnTo>
                  <a:pt x="9575" y="734"/>
                </a:lnTo>
                <a:lnTo>
                  <a:pt x="9354" y="441"/>
                </a:lnTo>
                <a:lnTo>
                  <a:pt x="9244" y="331"/>
                </a:lnTo>
                <a:lnTo>
                  <a:pt x="9098" y="257"/>
                </a:lnTo>
                <a:lnTo>
                  <a:pt x="8988" y="221"/>
                </a:lnTo>
                <a:lnTo>
                  <a:pt x="8841" y="184"/>
                </a:lnTo>
                <a:lnTo>
                  <a:pt x="8621" y="147"/>
                </a:lnTo>
                <a:close/>
                <a:moveTo>
                  <a:pt x="3999" y="1"/>
                </a:moveTo>
                <a:lnTo>
                  <a:pt x="3926" y="37"/>
                </a:lnTo>
                <a:lnTo>
                  <a:pt x="3852" y="111"/>
                </a:lnTo>
                <a:lnTo>
                  <a:pt x="3816" y="404"/>
                </a:lnTo>
                <a:lnTo>
                  <a:pt x="3779" y="734"/>
                </a:lnTo>
                <a:lnTo>
                  <a:pt x="3705" y="1321"/>
                </a:lnTo>
                <a:lnTo>
                  <a:pt x="3632" y="2458"/>
                </a:lnTo>
                <a:lnTo>
                  <a:pt x="2898" y="2385"/>
                </a:lnTo>
                <a:lnTo>
                  <a:pt x="2128" y="2385"/>
                </a:lnTo>
                <a:lnTo>
                  <a:pt x="1395" y="2422"/>
                </a:lnTo>
                <a:lnTo>
                  <a:pt x="1028" y="2495"/>
                </a:lnTo>
                <a:lnTo>
                  <a:pt x="661" y="2568"/>
                </a:lnTo>
                <a:lnTo>
                  <a:pt x="661" y="2495"/>
                </a:lnTo>
                <a:lnTo>
                  <a:pt x="588" y="2458"/>
                </a:lnTo>
                <a:lnTo>
                  <a:pt x="551" y="2495"/>
                </a:lnTo>
                <a:lnTo>
                  <a:pt x="478" y="1651"/>
                </a:lnTo>
                <a:lnTo>
                  <a:pt x="441" y="918"/>
                </a:lnTo>
                <a:lnTo>
                  <a:pt x="404" y="551"/>
                </a:lnTo>
                <a:lnTo>
                  <a:pt x="367" y="184"/>
                </a:lnTo>
                <a:lnTo>
                  <a:pt x="331" y="111"/>
                </a:lnTo>
                <a:lnTo>
                  <a:pt x="147" y="111"/>
                </a:lnTo>
                <a:lnTo>
                  <a:pt x="111" y="184"/>
                </a:lnTo>
                <a:lnTo>
                  <a:pt x="37" y="514"/>
                </a:lnTo>
                <a:lnTo>
                  <a:pt x="1" y="881"/>
                </a:lnTo>
                <a:lnTo>
                  <a:pt x="1" y="1578"/>
                </a:lnTo>
                <a:lnTo>
                  <a:pt x="37" y="2275"/>
                </a:lnTo>
                <a:lnTo>
                  <a:pt x="111" y="2972"/>
                </a:lnTo>
                <a:lnTo>
                  <a:pt x="184" y="3632"/>
                </a:lnTo>
                <a:lnTo>
                  <a:pt x="294" y="4329"/>
                </a:lnTo>
                <a:lnTo>
                  <a:pt x="404" y="4989"/>
                </a:lnTo>
                <a:lnTo>
                  <a:pt x="478" y="5356"/>
                </a:lnTo>
                <a:lnTo>
                  <a:pt x="551" y="5503"/>
                </a:lnTo>
                <a:lnTo>
                  <a:pt x="588" y="5650"/>
                </a:lnTo>
                <a:lnTo>
                  <a:pt x="551" y="5723"/>
                </a:lnTo>
                <a:lnTo>
                  <a:pt x="588" y="5833"/>
                </a:lnTo>
                <a:lnTo>
                  <a:pt x="661" y="5906"/>
                </a:lnTo>
                <a:lnTo>
                  <a:pt x="734" y="5943"/>
                </a:lnTo>
                <a:lnTo>
                  <a:pt x="881" y="5943"/>
                </a:lnTo>
                <a:lnTo>
                  <a:pt x="954" y="5906"/>
                </a:lnTo>
                <a:lnTo>
                  <a:pt x="1028" y="5833"/>
                </a:lnTo>
                <a:lnTo>
                  <a:pt x="1064" y="5760"/>
                </a:lnTo>
                <a:lnTo>
                  <a:pt x="1064" y="5650"/>
                </a:lnTo>
                <a:lnTo>
                  <a:pt x="1064" y="5466"/>
                </a:lnTo>
                <a:lnTo>
                  <a:pt x="881" y="4696"/>
                </a:lnTo>
                <a:lnTo>
                  <a:pt x="734" y="3889"/>
                </a:lnTo>
                <a:lnTo>
                  <a:pt x="624" y="3082"/>
                </a:lnTo>
                <a:lnTo>
                  <a:pt x="588" y="2935"/>
                </a:lnTo>
                <a:lnTo>
                  <a:pt x="991" y="2972"/>
                </a:lnTo>
                <a:lnTo>
                  <a:pt x="1358" y="2935"/>
                </a:lnTo>
                <a:lnTo>
                  <a:pt x="2128" y="2898"/>
                </a:lnTo>
                <a:lnTo>
                  <a:pt x="2862" y="2898"/>
                </a:lnTo>
                <a:lnTo>
                  <a:pt x="3632" y="2972"/>
                </a:lnTo>
                <a:lnTo>
                  <a:pt x="3559" y="4256"/>
                </a:lnTo>
                <a:lnTo>
                  <a:pt x="3485" y="4843"/>
                </a:lnTo>
                <a:lnTo>
                  <a:pt x="3485" y="4989"/>
                </a:lnTo>
                <a:lnTo>
                  <a:pt x="3522" y="5173"/>
                </a:lnTo>
                <a:lnTo>
                  <a:pt x="3559" y="5283"/>
                </a:lnTo>
                <a:lnTo>
                  <a:pt x="3632" y="5393"/>
                </a:lnTo>
                <a:lnTo>
                  <a:pt x="3669" y="5429"/>
                </a:lnTo>
                <a:lnTo>
                  <a:pt x="3742" y="5466"/>
                </a:lnTo>
                <a:lnTo>
                  <a:pt x="3852" y="5393"/>
                </a:lnTo>
                <a:lnTo>
                  <a:pt x="3926" y="5319"/>
                </a:lnTo>
                <a:lnTo>
                  <a:pt x="3999" y="5209"/>
                </a:lnTo>
                <a:lnTo>
                  <a:pt x="4036" y="4916"/>
                </a:lnTo>
                <a:lnTo>
                  <a:pt x="4036" y="4366"/>
                </a:lnTo>
                <a:lnTo>
                  <a:pt x="4109" y="2935"/>
                </a:lnTo>
                <a:lnTo>
                  <a:pt x="4146" y="1468"/>
                </a:lnTo>
                <a:lnTo>
                  <a:pt x="4182" y="771"/>
                </a:lnTo>
                <a:lnTo>
                  <a:pt x="4182" y="441"/>
                </a:lnTo>
                <a:lnTo>
                  <a:pt x="4146" y="111"/>
                </a:lnTo>
                <a:lnTo>
                  <a:pt x="4072" y="37"/>
                </a:lnTo>
                <a:lnTo>
                  <a:pt x="3999" y="1"/>
                </a:lnTo>
                <a:close/>
                <a:moveTo>
                  <a:pt x="5503" y="3779"/>
                </a:moveTo>
                <a:lnTo>
                  <a:pt x="5246" y="3815"/>
                </a:lnTo>
                <a:lnTo>
                  <a:pt x="5026" y="3925"/>
                </a:lnTo>
                <a:lnTo>
                  <a:pt x="4879" y="3999"/>
                </a:lnTo>
                <a:lnTo>
                  <a:pt x="4806" y="4109"/>
                </a:lnTo>
                <a:lnTo>
                  <a:pt x="4806" y="4146"/>
                </a:lnTo>
                <a:lnTo>
                  <a:pt x="4843" y="4182"/>
                </a:lnTo>
                <a:lnTo>
                  <a:pt x="4916" y="4256"/>
                </a:lnTo>
                <a:lnTo>
                  <a:pt x="5246" y="4256"/>
                </a:lnTo>
                <a:lnTo>
                  <a:pt x="5723" y="4219"/>
                </a:lnTo>
                <a:lnTo>
                  <a:pt x="5723" y="4219"/>
                </a:lnTo>
                <a:lnTo>
                  <a:pt x="5686" y="4329"/>
                </a:lnTo>
                <a:lnTo>
                  <a:pt x="5576" y="4439"/>
                </a:lnTo>
                <a:lnTo>
                  <a:pt x="5393" y="4622"/>
                </a:lnTo>
                <a:lnTo>
                  <a:pt x="5026" y="5099"/>
                </a:lnTo>
                <a:lnTo>
                  <a:pt x="4659" y="5613"/>
                </a:lnTo>
                <a:lnTo>
                  <a:pt x="4366" y="6126"/>
                </a:lnTo>
                <a:lnTo>
                  <a:pt x="4329" y="6273"/>
                </a:lnTo>
                <a:lnTo>
                  <a:pt x="4366" y="6420"/>
                </a:lnTo>
                <a:lnTo>
                  <a:pt x="4476" y="6493"/>
                </a:lnTo>
                <a:lnTo>
                  <a:pt x="4623" y="6493"/>
                </a:lnTo>
                <a:lnTo>
                  <a:pt x="6310" y="6126"/>
                </a:lnTo>
                <a:lnTo>
                  <a:pt x="6383" y="6090"/>
                </a:lnTo>
                <a:lnTo>
                  <a:pt x="6457" y="6016"/>
                </a:lnTo>
                <a:lnTo>
                  <a:pt x="6493" y="5943"/>
                </a:lnTo>
                <a:lnTo>
                  <a:pt x="6457" y="5833"/>
                </a:lnTo>
                <a:lnTo>
                  <a:pt x="6420" y="5760"/>
                </a:lnTo>
                <a:lnTo>
                  <a:pt x="6383" y="5686"/>
                </a:lnTo>
                <a:lnTo>
                  <a:pt x="6273" y="5650"/>
                </a:lnTo>
                <a:lnTo>
                  <a:pt x="6163" y="5650"/>
                </a:lnTo>
                <a:lnTo>
                  <a:pt x="5026" y="5906"/>
                </a:lnTo>
                <a:lnTo>
                  <a:pt x="5319" y="5466"/>
                </a:lnTo>
                <a:lnTo>
                  <a:pt x="5650" y="5063"/>
                </a:lnTo>
                <a:lnTo>
                  <a:pt x="5870" y="4806"/>
                </a:lnTo>
                <a:lnTo>
                  <a:pt x="6053" y="4549"/>
                </a:lnTo>
                <a:lnTo>
                  <a:pt x="6126" y="4402"/>
                </a:lnTo>
                <a:lnTo>
                  <a:pt x="6200" y="4256"/>
                </a:lnTo>
                <a:lnTo>
                  <a:pt x="6200" y="4109"/>
                </a:lnTo>
                <a:lnTo>
                  <a:pt x="6200" y="3925"/>
                </a:lnTo>
                <a:lnTo>
                  <a:pt x="6163" y="3889"/>
                </a:lnTo>
                <a:lnTo>
                  <a:pt x="6126" y="3815"/>
                </a:lnTo>
                <a:lnTo>
                  <a:pt x="5980" y="3779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806" name="Google Shape;806;p16"/>
          <p:cNvSpPr/>
          <p:nvPr/>
        </p:nvSpPr>
        <p:spPr>
          <a:xfrm>
            <a:off x="955990" y="-57166"/>
            <a:ext cx="323616" cy="321546"/>
          </a:xfrm>
          <a:custGeom>
            <a:avLst/>
            <a:gdLst/>
            <a:ahLst/>
            <a:cxnLst/>
            <a:rect l="l" t="t" r="r" b="b"/>
            <a:pathLst>
              <a:path w="11409" h="11336" extrusionOk="0">
                <a:moveTo>
                  <a:pt x="5173" y="4219"/>
                </a:moveTo>
                <a:lnTo>
                  <a:pt x="5136" y="4256"/>
                </a:lnTo>
                <a:lnTo>
                  <a:pt x="5100" y="4292"/>
                </a:lnTo>
                <a:lnTo>
                  <a:pt x="4990" y="4366"/>
                </a:lnTo>
                <a:lnTo>
                  <a:pt x="4916" y="4476"/>
                </a:lnTo>
                <a:lnTo>
                  <a:pt x="4916" y="4512"/>
                </a:lnTo>
                <a:lnTo>
                  <a:pt x="4843" y="4659"/>
                </a:lnTo>
                <a:lnTo>
                  <a:pt x="4843" y="4769"/>
                </a:lnTo>
                <a:lnTo>
                  <a:pt x="4880" y="4843"/>
                </a:lnTo>
                <a:lnTo>
                  <a:pt x="4990" y="4916"/>
                </a:lnTo>
                <a:lnTo>
                  <a:pt x="5100" y="4989"/>
                </a:lnTo>
                <a:lnTo>
                  <a:pt x="5283" y="4989"/>
                </a:lnTo>
                <a:lnTo>
                  <a:pt x="5430" y="4916"/>
                </a:lnTo>
                <a:lnTo>
                  <a:pt x="5540" y="4769"/>
                </a:lnTo>
                <a:lnTo>
                  <a:pt x="5577" y="4696"/>
                </a:lnTo>
                <a:lnTo>
                  <a:pt x="5613" y="4623"/>
                </a:lnTo>
                <a:lnTo>
                  <a:pt x="5577" y="4549"/>
                </a:lnTo>
                <a:lnTo>
                  <a:pt x="5577" y="4476"/>
                </a:lnTo>
                <a:lnTo>
                  <a:pt x="5430" y="4402"/>
                </a:lnTo>
                <a:lnTo>
                  <a:pt x="5320" y="4366"/>
                </a:lnTo>
                <a:lnTo>
                  <a:pt x="5320" y="4292"/>
                </a:lnTo>
                <a:lnTo>
                  <a:pt x="5246" y="4256"/>
                </a:lnTo>
                <a:lnTo>
                  <a:pt x="5173" y="4219"/>
                </a:lnTo>
                <a:close/>
                <a:moveTo>
                  <a:pt x="5980" y="6016"/>
                </a:moveTo>
                <a:lnTo>
                  <a:pt x="6017" y="6053"/>
                </a:lnTo>
                <a:lnTo>
                  <a:pt x="6053" y="6126"/>
                </a:lnTo>
                <a:lnTo>
                  <a:pt x="6053" y="6200"/>
                </a:lnTo>
                <a:lnTo>
                  <a:pt x="5907" y="6237"/>
                </a:lnTo>
                <a:lnTo>
                  <a:pt x="5943" y="6090"/>
                </a:lnTo>
                <a:lnTo>
                  <a:pt x="5980" y="6016"/>
                </a:lnTo>
                <a:close/>
                <a:moveTo>
                  <a:pt x="5833" y="5613"/>
                </a:moveTo>
                <a:lnTo>
                  <a:pt x="5723" y="5650"/>
                </a:lnTo>
                <a:lnTo>
                  <a:pt x="5650" y="5723"/>
                </a:lnTo>
                <a:lnTo>
                  <a:pt x="5613" y="5796"/>
                </a:lnTo>
                <a:lnTo>
                  <a:pt x="5613" y="5870"/>
                </a:lnTo>
                <a:lnTo>
                  <a:pt x="5687" y="5943"/>
                </a:lnTo>
                <a:lnTo>
                  <a:pt x="5577" y="6163"/>
                </a:lnTo>
                <a:lnTo>
                  <a:pt x="5540" y="6420"/>
                </a:lnTo>
                <a:lnTo>
                  <a:pt x="5577" y="6530"/>
                </a:lnTo>
                <a:lnTo>
                  <a:pt x="5687" y="6567"/>
                </a:lnTo>
                <a:lnTo>
                  <a:pt x="5833" y="6603"/>
                </a:lnTo>
                <a:lnTo>
                  <a:pt x="5980" y="6603"/>
                </a:lnTo>
                <a:lnTo>
                  <a:pt x="6090" y="6567"/>
                </a:lnTo>
                <a:lnTo>
                  <a:pt x="6237" y="6530"/>
                </a:lnTo>
                <a:lnTo>
                  <a:pt x="6347" y="6457"/>
                </a:lnTo>
                <a:lnTo>
                  <a:pt x="6420" y="6347"/>
                </a:lnTo>
                <a:lnTo>
                  <a:pt x="6457" y="6200"/>
                </a:lnTo>
                <a:lnTo>
                  <a:pt x="6457" y="6053"/>
                </a:lnTo>
                <a:lnTo>
                  <a:pt x="6420" y="5943"/>
                </a:lnTo>
                <a:lnTo>
                  <a:pt x="6347" y="5833"/>
                </a:lnTo>
                <a:lnTo>
                  <a:pt x="6274" y="5760"/>
                </a:lnTo>
                <a:lnTo>
                  <a:pt x="6163" y="5686"/>
                </a:lnTo>
                <a:lnTo>
                  <a:pt x="6053" y="5650"/>
                </a:lnTo>
                <a:lnTo>
                  <a:pt x="5943" y="5613"/>
                </a:lnTo>
                <a:close/>
                <a:moveTo>
                  <a:pt x="3926" y="441"/>
                </a:moveTo>
                <a:lnTo>
                  <a:pt x="4623" y="478"/>
                </a:lnTo>
                <a:lnTo>
                  <a:pt x="5356" y="478"/>
                </a:lnTo>
                <a:lnTo>
                  <a:pt x="6824" y="551"/>
                </a:lnTo>
                <a:lnTo>
                  <a:pt x="7631" y="551"/>
                </a:lnTo>
                <a:lnTo>
                  <a:pt x="7704" y="734"/>
                </a:lnTo>
                <a:lnTo>
                  <a:pt x="7777" y="1064"/>
                </a:lnTo>
                <a:lnTo>
                  <a:pt x="7521" y="1174"/>
                </a:lnTo>
                <a:lnTo>
                  <a:pt x="7191" y="1211"/>
                </a:lnTo>
                <a:lnTo>
                  <a:pt x="7044" y="1211"/>
                </a:lnTo>
                <a:lnTo>
                  <a:pt x="6860" y="1174"/>
                </a:lnTo>
                <a:lnTo>
                  <a:pt x="6714" y="1174"/>
                </a:lnTo>
                <a:lnTo>
                  <a:pt x="6530" y="1211"/>
                </a:lnTo>
                <a:lnTo>
                  <a:pt x="6494" y="1248"/>
                </a:lnTo>
                <a:lnTo>
                  <a:pt x="6457" y="1321"/>
                </a:lnTo>
                <a:lnTo>
                  <a:pt x="6420" y="1395"/>
                </a:lnTo>
                <a:lnTo>
                  <a:pt x="6457" y="1468"/>
                </a:lnTo>
                <a:lnTo>
                  <a:pt x="6457" y="1505"/>
                </a:lnTo>
                <a:lnTo>
                  <a:pt x="6494" y="1578"/>
                </a:lnTo>
                <a:lnTo>
                  <a:pt x="6567" y="1651"/>
                </a:lnTo>
                <a:lnTo>
                  <a:pt x="6567" y="1871"/>
                </a:lnTo>
                <a:lnTo>
                  <a:pt x="6567" y="2092"/>
                </a:lnTo>
                <a:lnTo>
                  <a:pt x="6640" y="2642"/>
                </a:lnTo>
                <a:lnTo>
                  <a:pt x="6677" y="3192"/>
                </a:lnTo>
                <a:lnTo>
                  <a:pt x="6714" y="3632"/>
                </a:lnTo>
                <a:lnTo>
                  <a:pt x="6714" y="4072"/>
                </a:lnTo>
                <a:lnTo>
                  <a:pt x="6677" y="4586"/>
                </a:lnTo>
                <a:lnTo>
                  <a:pt x="6640" y="4843"/>
                </a:lnTo>
                <a:lnTo>
                  <a:pt x="6640" y="5099"/>
                </a:lnTo>
                <a:lnTo>
                  <a:pt x="6677" y="5246"/>
                </a:lnTo>
                <a:lnTo>
                  <a:pt x="6640" y="5319"/>
                </a:lnTo>
                <a:lnTo>
                  <a:pt x="6640" y="5393"/>
                </a:lnTo>
                <a:lnTo>
                  <a:pt x="6640" y="5466"/>
                </a:lnTo>
                <a:lnTo>
                  <a:pt x="6714" y="5540"/>
                </a:lnTo>
                <a:lnTo>
                  <a:pt x="7117" y="5796"/>
                </a:lnTo>
                <a:lnTo>
                  <a:pt x="7484" y="6016"/>
                </a:lnTo>
                <a:lnTo>
                  <a:pt x="7851" y="6310"/>
                </a:lnTo>
                <a:lnTo>
                  <a:pt x="8218" y="6640"/>
                </a:lnTo>
                <a:lnTo>
                  <a:pt x="8915" y="7300"/>
                </a:lnTo>
                <a:lnTo>
                  <a:pt x="8621" y="7337"/>
                </a:lnTo>
                <a:lnTo>
                  <a:pt x="8328" y="7300"/>
                </a:lnTo>
                <a:lnTo>
                  <a:pt x="8108" y="7227"/>
                </a:lnTo>
                <a:lnTo>
                  <a:pt x="7887" y="7154"/>
                </a:lnTo>
                <a:lnTo>
                  <a:pt x="7484" y="6933"/>
                </a:lnTo>
                <a:lnTo>
                  <a:pt x="7117" y="6823"/>
                </a:lnTo>
                <a:lnTo>
                  <a:pt x="6750" y="6787"/>
                </a:lnTo>
                <a:lnTo>
                  <a:pt x="6384" y="6823"/>
                </a:lnTo>
                <a:lnTo>
                  <a:pt x="5980" y="6933"/>
                </a:lnTo>
                <a:lnTo>
                  <a:pt x="5577" y="7044"/>
                </a:lnTo>
                <a:lnTo>
                  <a:pt x="5210" y="7227"/>
                </a:lnTo>
                <a:lnTo>
                  <a:pt x="4843" y="7374"/>
                </a:lnTo>
                <a:lnTo>
                  <a:pt x="4439" y="7520"/>
                </a:lnTo>
                <a:lnTo>
                  <a:pt x="4109" y="7557"/>
                </a:lnTo>
                <a:lnTo>
                  <a:pt x="3816" y="7594"/>
                </a:lnTo>
                <a:lnTo>
                  <a:pt x="3889" y="7557"/>
                </a:lnTo>
                <a:lnTo>
                  <a:pt x="3926" y="7484"/>
                </a:lnTo>
                <a:lnTo>
                  <a:pt x="3926" y="7374"/>
                </a:lnTo>
                <a:lnTo>
                  <a:pt x="3926" y="7300"/>
                </a:lnTo>
                <a:lnTo>
                  <a:pt x="3889" y="7227"/>
                </a:lnTo>
                <a:lnTo>
                  <a:pt x="3816" y="7190"/>
                </a:lnTo>
                <a:lnTo>
                  <a:pt x="2789" y="7190"/>
                </a:lnTo>
                <a:lnTo>
                  <a:pt x="2935" y="7044"/>
                </a:lnTo>
                <a:lnTo>
                  <a:pt x="3266" y="6677"/>
                </a:lnTo>
                <a:lnTo>
                  <a:pt x="3559" y="6713"/>
                </a:lnTo>
                <a:lnTo>
                  <a:pt x="3853" y="6713"/>
                </a:lnTo>
                <a:lnTo>
                  <a:pt x="4403" y="6677"/>
                </a:lnTo>
                <a:lnTo>
                  <a:pt x="4549" y="6640"/>
                </a:lnTo>
                <a:lnTo>
                  <a:pt x="4623" y="6530"/>
                </a:lnTo>
                <a:lnTo>
                  <a:pt x="4623" y="6457"/>
                </a:lnTo>
                <a:lnTo>
                  <a:pt x="4586" y="6383"/>
                </a:lnTo>
                <a:lnTo>
                  <a:pt x="4513" y="6310"/>
                </a:lnTo>
                <a:lnTo>
                  <a:pt x="4403" y="6273"/>
                </a:lnTo>
                <a:lnTo>
                  <a:pt x="3669" y="6273"/>
                </a:lnTo>
                <a:lnTo>
                  <a:pt x="3926" y="6016"/>
                </a:lnTo>
                <a:lnTo>
                  <a:pt x="4183" y="5723"/>
                </a:lnTo>
                <a:lnTo>
                  <a:pt x="4293" y="5723"/>
                </a:lnTo>
                <a:lnTo>
                  <a:pt x="4366" y="5686"/>
                </a:lnTo>
                <a:lnTo>
                  <a:pt x="4439" y="5576"/>
                </a:lnTo>
                <a:lnTo>
                  <a:pt x="4476" y="5466"/>
                </a:lnTo>
                <a:lnTo>
                  <a:pt x="4403" y="3449"/>
                </a:lnTo>
                <a:lnTo>
                  <a:pt x="4366" y="2495"/>
                </a:lnTo>
                <a:lnTo>
                  <a:pt x="4329" y="2018"/>
                </a:lnTo>
                <a:lnTo>
                  <a:pt x="4293" y="1541"/>
                </a:lnTo>
                <a:lnTo>
                  <a:pt x="4256" y="1431"/>
                </a:lnTo>
                <a:lnTo>
                  <a:pt x="4549" y="1505"/>
                </a:lnTo>
                <a:lnTo>
                  <a:pt x="4953" y="1578"/>
                </a:lnTo>
                <a:lnTo>
                  <a:pt x="5173" y="1578"/>
                </a:lnTo>
                <a:lnTo>
                  <a:pt x="5356" y="1505"/>
                </a:lnTo>
                <a:lnTo>
                  <a:pt x="5393" y="1468"/>
                </a:lnTo>
                <a:lnTo>
                  <a:pt x="5430" y="1431"/>
                </a:lnTo>
                <a:lnTo>
                  <a:pt x="5430" y="1358"/>
                </a:lnTo>
                <a:lnTo>
                  <a:pt x="5393" y="1321"/>
                </a:lnTo>
                <a:lnTo>
                  <a:pt x="5246" y="1211"/>
                </a:lnTo>
                <a:lnTo>
                  <a:pt x="5063" y="1174"/>
                </a:lnTo>
                <a:lnTo>
                  <a:pt x="4733" y="1138"/>
                </a:lnTo>
                <a:lnTo>
                  <a:pt x="4219" y="1064"/>
                </a:lnTo>
                <a:lnTo>
                  <a:pt x="4183" y="1028"/>
                </a:lnTo>
                <a:lnTo>
                  <a:pt x="4146" y="991"/>
                </a:lnTo>
                <a:lnTo>
                  <a:pt x="3999" y="991"/>
                </a:lnTo>
                <a:lnTo>
                  <a:pt x="3853" y="1028"/>
                </a:lnTo>
                <a:lnTo>
                  <a:pt x="3706" y="1064"/>
                </a:lnTo>
                <a:lnTo>
                  <a:pt x="3596" y="1064"/>
                </a:lnTo>
                <a:lnTo>
                  <a:pt x="3522" y="1028"/>
                </a:lnTo>
                <a:lnTo>
                  <a:pt x="3486" y="991"/>
                </a:lnTo>
                <a:lnTo>
                  <a:pt x="3412" y="881"/>
                </a:lnTo>
                <a:lnTo>
                  <a:pt x="3412" y="771"/>
                </a:lnTo>
                <a:lnTo>
                  <a:pt x="3412" y="698"/>
                </a:lnTo>
                <a:lnTo>
                  <a:pt x="3486" y="624"/>
                </a:lnTo>
                <a:lnTo>
                  <a:pt x="3559" y="551"/>
                </a:lnTo>
                <a:lnTo>
                  <a:pt x="3742" y="478"/>
                </a:lnTo>
                <a:lnTo>
                  <a:pt x="3926" y="441"/>
                </a:lnTo>
                <a:close/>
                <a:moveTo>
                  <a:pt x="6090" y="8071"/>
                </a:moveTo>
                <a:lnTo>
                  <a:pt x="6127" y="8144"/>
                </a:lnTo>
                <a:lnTo>
                  <a:pt x="6127" y="8217"/>
                </a:lnTo>
                <a:lnTo>
                  <a:pt x="6090" y="8291"/>
                </a:lnTo>
                <a:lnTo>
                  <a:pt x="6053" y="8364"/>
                </a:lnTo>
                <a:lnTo>
                  <a:pt x="5980" y="8401"/>
                </a:lnTo>
                <a:lnTo>
                  <a:pt x="5907" y="8401"/>
                </a:lnTo>
                <a:lnTo>
                  <a:pt x="5833" y="8364"/>
                </a:lnTo>
                <a:lnTo>
                  <a:pt x="5760" y="8291"/>
                </a:lnTo>
                <a:lnTo>
                  <a:pt x="5760" y="8181"/>
                </a:lnTo>
                <a:lnTo>
                  <a:pt x="5833" y="8144"/>
                </a:lnTo>
                <a:lnTo>
                  <a:pt x="5943" y="8071"/>
                </a:lnTo>
                <a:lnTo>
                  <a:pt x="6017" y="8107"/>
                </a:lnTo>
                <a:lnTo>
                  <a:pt x="6053" y="8107"/>
                </a:lnTo>
                <a:lnTo>
                  <a:pt x="6090" y="8071"/>
                </a:lnTo>
                <a:close/>
                <a:moveTo>
                  <a:pt x="5907" y="7630"/>
                </a:moveTo>
                <a:lnTo>
                  <a:pt x="5797" y="7667"/>
                </a:lnTo>
                <a:lnTo>
                  <a:pt x="5687" y="7704"/>
                </a:lnTo>
                <a:lnTo>
                  <a:pt x="5577" y="7777"/>
                </a:lnTo>
                <a:lnTo>
                  <a:pt x="5467" y="7887"/>
                </a:lnTo>
                <a:lnTo>
                  <a:pt x="5467" y="7924"/>
                </a:lnTo>
                <a:lnTo>
                  <a:pt x="5430" y="7997"/>
                </a:lnTo>
                <a:lnTo>
                  <a:pt x="5503" y="8071"/>
                </a:lnTo>
                <a:lnTo>
                  <a:pt x="5430" y="8217"/>
                </a:lnTo>
                <a:lnTo>
                  <a:pt x="5430" y="8364"/>
                </a:lnTo>
                <a:lnTo>
                  <a:pt x="5467" y="8474"/>
                </a:lnTo>
                <a:lnTo>
                  <a:pt x="5540" y="8584"/>
                </a:lnTo>
                <a:lnTo>
                  <a:pt x="5650" y="8694"/>
                </a:lnTo>
                <a:lnTo>
                  <a:pt x="5797" y="8731"/>
                </a:lnTo>
                <a:lnTo>
                  <a:pt x="5907" y="8768"/>
                </a:lnTo>
                <a:lnTo>
                  <a:pt x="6053" y="8768"/>
                </a:lnTo>
                <a:lnTo>
                  <a:pt x="6200" y="8731"/>
                </a:lnTo>
                <a:lnTo>
                  <a:pt x="6310" y="8658"/>
                </a:lnTo>
                <a:lnTo>
                  <a:pt x="6384" y="8584"/>
                </a:lnTo>
                <a:lnTo>
                  <a:pt x="6457" y="8474"/>
                </a:lnTo>
                <a:lnTo>
                  <a:pt x="6494" y="8327"/>
                </a:lnTo>
                <a:lnTo>
                  <a:pt x="6494" y="8217"/>
                </a:lnTo>
                <a:lnTo>
                  <a:pt x="6494" y="8071"/>
                </a:lnTo>
                <a:lnTo>
                  <a:pt x="6457" y="7961"/>
                </a:lnTo>
                <a:lnTo>
                  <a:pt x="6384" y="7851"/>
                </a:lnTo>
                <a:lnTo>
                  <a:pt x="6310" y="7777"/>
                </a:lnTo>
                <a:lnTo>
                  <a:pt x="6200" y="7704"/>
                </a:lnTo>
                <a:lnTo>
                  <a:pt x="6053" y="7667"/>
                </a:lnTo>
                <a:lnTo>
                  <a:pt x="5907" y="7630"/>
                </a:lnTo>
                <a:close/>
                <a:moveTo>
                  <a:pt x="4476" y="9134"/>
                </a:moveTo>
                <a:lnTo>
                  <a:pt x="4513" y="9281"/>
                </a:lnTo>
                <a:lnTo>
                  <a:pt x="4476" y="9391"/>
                </a:lnTo>
                <a:lnTo>
                  <a:pt x="4403" y="9538"/>
                </a:lnTo>
                <a:lnTo>
                  <a:pt x="4256" y="9648"/>
                </a:lnTo>
                <a:lnTo>
                  <a:pt x="4183" y="9685"/>
                </a:lnTo>
                <a:lnTo>
                  <a:pt x="4109" y="9685"/>
                </a:lnTo>
                <a:lnTo>
                  <a:pt x="4036" y="9648"/>
                </a:lnTo>
                <a:lnTo>
                  <a:pt x="3963" y="9575"/>
                </a:lnTo>
                <a:lnTo>
                  <a:pt x="3926" y="9501"/>
                </a:lnTo>
                <a:lnTo>
                  <a:pt x="3926" y="9428"/>
                </a:lnTo>
                <a:lnTo>
                  <a:pt x="3963" y="9354"/>
                </a:lnTo>
                <a:lnTo>
                  <a:pt x="4036" y="9281"/>
                </a:lnTo>
                <a:lnTo>
                  <a:pt x="4219" y="9208"/>
                </a:lnTo>
                <a:lnTo>
                  <a:pt x="4403" y="9171"/>
                </a:lnTo>
                <a:lnTo>
                  <a:pt x="4439" y="9171"/>
                </a:lnTo>
                <a:lnTo>
                  <a:pt x="4476" y="9134"/>
                </a:lnTo>
                <a:close/>
                <a:moveTo>
                  <a:pt x="7741" y="9391"/>
                </a:moveTo>
                <a:lnTo>
                  <a:pt x="7814" y="9464"/>
                </a:lnTo>
                <a:lnTo>
                  <a:pt x="7851" y="9575"/>
                </a:lnTo>
                <a:lnTo>
                  <a:pt x="7851" y="9685"/>
                </a:lnTo>
                <a:lnTo>
                  <a:pt x="7814" y="9795"/>
                </a:lnTo>
                <a:lnTo>
                  <a:pt x="7704" y="9868"/>
                </a:lnTo>
                <a:lnTo>
                  <a:pt x="7557" y="9905"/>
                </a:lnTo>
                <a:lnTo>
                  <a:pt x="7447" y="9905"/>
                </a:lnTo>
                <a:lnTo>
                  <a:pt x="7301" y="9868"/>
                </a:lnTo>
                <a:lnTo>
                  <a:pt x="7227" y="9795"/>
                </a:lnTo>
                <a:lnTo>
                  <a:pt x="7301" y="9648"/>
                </a:lnTo>
                <a:lnTo>
                  <a:pt x="7374" y="9538"/>
                </a:lnTo>
                <a:lnTo>
                  <a:pt x="7484" y="9464"/>
                </a:lnTo>
                <a:lnTo>
                  <a:pt x="7631" y="9428"/>
                </a:lnTo>
                <a:lnTo>
                  <a:pt x="7704" y="9391"/>
                </a:lnTo>
                <a:close/>
                <a:moveTo>
                  <a:pt x="4439" y="8658"/>
                </a:moveTo>
                <a:lnTo>
                  <a:pt x="4293" y="8694"/>
                </a:lnTo>
                <a:lnTo>
                  <a:pt x="4146" y="8694"/>
                </a:lnTo>
                <a:lnTo>
                  <a:pt x="4073" y="8731"/>
                </a:lnTo>
                <a:lnTo>
                  <a:pt x="3999" y="8804"/>
                </a:lnTo>
                <a:lnTo>
                  <a:pt x="3963" y="8951"/>
                </a:lnTo>
                <a:lnTo>
                  <a:pt x="3742" y="9061"/>
                </a:lnTo>
                <a:lnTo>
                  <a:pt x="3596" y="9244"/>
                </a:lnTo>
                <a:lnTo>
                  <a:pt x="3559" y="9354"/>
                </a:lnTo>
                <a:lnTo>
                  <a:pt x="3522" y="9501"/>
                </a:lnTo>
                <a:lnTo>
                  <a:pt x="3559" y="9611"/>
                </a:lnTo>
                <a:lnTo>
                  <a:pt x="3596" y="9758"/>
                </a:lnTo>
                <a:lnTo>
                  <a:pt x="3706" y="9868"/>
                </a:lnTo>
                <a:lnTo>
                  <a:pt x="3779" y="9978"/>
                </a:lnTo>
                <a:lnTo>
                  <a:pt x="3926" y="10051"/>
                </a:lnTo>
                <a:lnTo>
                  <a:pt x="4036" y="10088"/>
                </a:lnTo>
                <a:lnTo>
                  <a:pt x="4366" y="10088"/>
                </a:lnTo>
                <a:lnTo>
                  <a:pt x="4513" y="10015"/>
                </a:lnTo>
                <a:lnTo>
                  <a:pt x="4623" y="9905"/>
                </a:lnTo>
                <a:lnTo>
                  <a:pt x="4733" y="9795"/>
                </a:lnTo>
                <a:lnTo>
                  <a:pt x="4843" y="9648"/>
                </a:lnTo>
                <a:lnTo>
                  <a:pt x="4880" y="9501"/>
                </a:lnTo>
                <a:lnTo>
                  <a:pt x="4916" y="9354"/>
                </a:lnTo>
                <a:lnTo>
                  <a:pt x="4916" y="9171"/>
                </a:lnTo>
                <a:lnTo>
                  <a:pt x="4880" y="9024"/>
                </a:lnTo>
                <a:lnTo>
                  <a:pt x="4806" y="8878"/>
                </a:lnTo>
                <a:lnTo>
                  <a:pt x="4733" y="8768"/>
                </a:lnTo>
                <a:lnTo>
                  <a:pt x="4586" y="8694"/>
                </a:lnTo>
                <a:lnTo>
                  <a:pt x="4439" y="8658"/>
                </a:lnTo>
                <a:close/>
                <a:moveTo>
                  <a:pt x="7447" y="8951"/>
                </a:moveTo>
                <a:lnTo>
                  <a:pt x="7337" y="8988"/>
                </a:lnTo>
                <a:lnTo>
                  <a:pt x="7264" y="9061"/>
                </a:lnTo>
                <a:lnTo>
                  <a:pt x="7227" y="9134"/>
                </a:lnTo>
                <a:lnTo>
                  <a:pt x="7227" y="9208"/>
                </a:lnTo>
                <a:lnTo>
                  <a:pt x="7117" y="9318"/>
                </a:lnTo>
                <a:lnTo>
                  <a:pt x="7007" y="9391"/>
                </a:lnTo>
                <a:lnTo>
                  <a:pt x="6934" y="9501"/>
                </a:lnTo>
                <a:lnTo>
                  <a:pt x="6897" y="9611"/>
                </a:lnTo>
                <a:lnTo>
                  <a:pt x="6897" y="9575"/>
                </a:lnTo>
                <a:lnTo>
                  <a:pt x="6860" y="9611"/>
                </a:lnTo>
                <a:lnTo>
                  <a:pt x="6824" y="9758"/>
                </a:lnTo>
                <a:lnTo>
                  <a:pt x="6824" y="9905"/>
                </a:lnTo>
                <a:lnTo>
                  <a:pt x="6860" y="9978"/>
                </a:lnTo>
                <a:lnTo>
                  <a:pt x="6897" y="10051"/>
                </a:lnTo>
                <a:lnTo>
                  <a:pt x="7007" y="10125"/>
                </a:lnTo>
                <a:lnTo>
                  <a:pt x="7044" y="10161"/>
                </a:lnTo>
                <a:lnTo>
                  <a:pt x="7044" y="10198"/>
                </a:lnTo>
                <a:lnTo>
                  <a:pt x="7227" y="10271"/>
                </a:lnTo>
                <a:lnTo>
                  <a:pt x="7374" y="10345"/>
                </a:lnTo>
                <a:lnTo>
                  <a:pt x="7704" y="10345"/>
                </a:lnTo>
                <a:lnTo>
                  <a:pt x="7851" y="10271"/>
                </a:lnTo>
                <a:lnTo>
                  <a:pt x="7998" y="10198"/>
                </a:lnTo>
                <a:lnTo>
                  <a:pt x="8108" y="10088"/>
                </a:lnTo>
                <a:lnTo>
                  <a:pt x="8181" y="9941"/>
                </a:lnTo>
                <a:lnTo>
                  <a:pt x="8254" y="9795"/>
                </a:lnTo>
                <a:lnTo>
                  <a:pt x="8291" y="9611"/>
                </a:lnTo>
                <a:lnTo>
                  <a:pt x="8254" y="9464"/>
                </a:lnTo>
                <a:lnTo>
                  <a:pt x="8218" y="9318"/>
                </a:lnTo>
                <a:lnTo>
                  <a:pt x="8144" y="9171"/>
                </a:lnTo>
                <a:lnTo>
                  <a:pt x="7998" y="9024"/>
                </a:lnTo>
                <a:lnTo>
                  <a:pt x="7924" y="8988"/>
                </a:lnTo>
                <a:lnTo>
                  <a:pt x="7851" y="8951"/>
                </a:lnTo>
                <a:close/>
                <a:moveTo>
                  <a:pt x="6970" y="7227"/>
                </a:moveTo>
                <a:lnTo>
                  <a:pt x="7227" y="7300"/>
                </a:lnTo>
                <a:lnTo>
                  <a:pt x="7741" y="7520"/>
                </a:lnTo>
                <a:lnTo>
                  <a:pt x="8071" y="7667"/>
                </a:lnTo>
                <a:lnTo>
                  <a:pt x="8474" y="7740"/>
                </a:lnTo>
                <a:lnTo>
                  <a:pt x="8658" y="7777"/>
                </a:lnTo>
                <a:lnTo>
                  <a:pt x="8878" y="7777"/>
                </a:lnTo>
                <a:lnTo>
                  <a:pt x="9061" y="7740"/>
                </a:lnTo>
                <a:lnTo>
                  <a:pt x="9245" y="7667"/>
                </a:lnTo>
                <a:lnTo>
                  <a:pt x="9575" y="8071"/>
                </a:lnTo>
                <a:lnTo>
                  <a:pt x="10125" y="8841"/>
                </a:lnTo>
                <a:lnTo>
                  <a:pt x="10639" y="9648"/>
                </a:lnTo>
                <a:lnTo>
                  <a:pt x="10785" y="9868"/>
                </a:lnTo>
                <a:lnTo>
                  <a:pt x="10822" y="10015"/>
                </a:lnTo>
                <a:lnTo>
                  <a:pt x="10785" y="10161"/>
                </a:lnTo>
                <a:lnTo>
                  <a:pt x="10749" y="10235"/>
                </a:lnTo>
                <a:lnTo>
                  <a:pt x="10639" y="10345"/>
                </a:lnTo>
                <a:lnTo>
                  <a:pt x="10455" y="10455"/>
                </a:lnTo>
                <a:lnTo>
                  <a:pt x="10235" y="10602"/>
                </a:lnTo>
                <a:lnTo>
                  <a:pt x="9758" y="10565"/>
                </a:lnTo>
                <a:lnTo>
                  <a:pt x="9281" y="10492"/>
                </a:lnTo>
                <a:lnTo>
                  <a:pt x="8328" y="10455"/>
                </a:lnTo>
                <a:lnTo>
                  <a:pt x="7374" y="10492"/>
                </a:lnTo>
                <a:lnTo>
                  <a:pt x="6420" y="10528"/>
                </a:lnTo>
                <a:lnTo>
                  <a:pt x="2092" y="10675"/>
                </a:lnTo>
                <a:lnTo>
                  <a:pt x="1065" y="10712"/>
                </a:lnTo>
                <a:lnTo>
                  <a:pt x="735" y="10712"/>
                </a:lnTo>
                <a:lnTo>
                  <a:pt x="625" y="10638"/>
                </a:lnTo>
                <a:lnTo>
                  <a:pt x="588" y="10602"/>
                </a:lnTo>
                <a:lnTo>
                  <a:pt x="551" y="10565"/>
                </a:lnTo>
                <a:lnTo>
                  <a:pt x="588" y="10418"/>
                </a:lnTo>
                <a:lnTo>
                  <a:pt x="735" y="10198"/>
                </a:lnTo>
                <a:lnTo>
                  <a:pt x="1065" y="9685"/>
                </a:lnTo>
                <a:lnTo>
                  <a:pt x="1542" y="9575"/>
                </a:lnTo>
                <a:lnTo>
                  <a:pt x="1762" y="9538"/>
                </a:lnTo>
                <a:lnTo>
                  <a:pt x="2018" y="9501"/>
                </a:lnTo>
                <a:lnTo>
                  <a:pt x="2092" y="9464"/>
                </a:lnTo>
                <a:lnTo>
                  <a:pt x="2128" y="9428"/>
                </a:lnTo>
                <a:lnTo>
                  <a:pt x="2165" y="9281"/>
                </a:lnTo>
                <a:lnTo>
                  <a:pt x="2128" y="9171"/>
                </a:lnTo>
                <a:lnTo>
                  <a:pt x="2092" y="9134"/>
                </a:lnTo>
                <a:lnTo>
                  <a:pt x="2018" y="9098"/>
                </a:lnTo>
                <a:lnTo>
                  <a:pt x="1872" y="9061"/>
                </a:lnTo>
                <a:lnTo>
                  <a:pt x="1725" y="9061"/>
                </a:lnTo>
                <a:lnTo>
                  <a:pt x="1395" y="9134"/>
                </a:lnTo>
                <a:lnTo>
                  <a:pt x="1395" y="9134"/>
                </a:lnTo>
                <a:lnTo>
                  <a:pt x="1798" y="8547"/>
                </a:lnTo>
                <a:lnTo>
                  <a:pt x="1835" y="8511"/>
                </a:lnTo>
                <a:lnTo>
                  <a:pt x="1945" y="8547"/>
                </a:lnTo>
                <a:lnTo>
                  <a:pt x="2092" y="8584"/>
                </a:lnTo>
                <a:lnTo>
                  <a:pt x="2459" y="8621"/>
                </a:lnTo>
                <a:lnTo>
                  <a:pt x="2972" y="8621"/>
                </a:lnTo>
                <a:lnTo>
                  <a:pt x="3082" y="8584"/>
                </a:lnTo>
                <a:lnTo>
                  <a:pt x="3156" y="8511"/>
                </a:lnTo>
                <a:lnTo>
                  <a:pt x="3192" y="8401"/>
                </a:lnTo>
                <a:lnTo>
                  <a:pt x="3156" y="8291"/>
                </a:lnTo>
                <a:lnTo>
                  <a:pt x="3082" y="8217"/>
                </a:lnTo>
                <a:lnTo>
                  <a:pt x="2972" y="8181"/>
                </a:lnTo>
                <a:lnTo>
                  <a:pt x="2055" y="8181"/>
                </a:lnTo>
                <a:lnTo>
                  <a:pt x="2532" y="7520"/>
                </a:lnTo>
                <a:lnTo>
                  <a:pt x="2752" y="7557"/>
                </a:lnTo>
                <a:lnTo>
                  <a:pt x="2899" y="7704"/>
                </a:lnTo>
                <a:lnTo>
                  <a:pt x="3046" y="7777"/>
                </a:lnTo>
                <a:lnTo>
                  <a:pt x="3192" y="7851"/>
                </a:lnTo>
                <a:lnTo>
                  <a:pt x="3376" y="7924"/>
                </a:lnTo>
                <a:lnTo>
                  <a:pt x="3742" y="7961"/>
                </a:lnTo>
                <a:lnTo>
                  <a:pt x="4073" y="7961"/>
                </a:lnTo>
                <a:lnTo>
                  <a:pt x="4549" y="7887"/>
                </a:lnTo>
                <a:lnTo>
                  <a:pt x="4953" y="7777"/>
                </a:lnTo>
                <a:lnTo>
                  <a:pt x="5797" y="7410"/>
                </a:lnTo>
                <a:lnTo>
                  <a:pt x="6237" y="7264"/>
                </a:lnTo>
                <a:lnTo>
                  <a:pt x="6494" y="7227"/>
                </a:lnTo>
                <a:close/>
                <a:moveTo>
                  <a:pt x="4036" y="1"/>
                </a:moveTo>
                <a:lnTo>
                  <a:pt x="3816" y="37"/>
                </a:lnTo>
                <a:lnTo>
                  <a:pt x="3596" y="74"/>
                </a:lnTo>
                <a:lnTo>
                  <a:pt x="3412" y="147"/>
                </a:lnTo>
                <a:lnTo>
                  <a:pt x="3229" y="257"/>
                </a:lnTo>
                <a:lnTo>
                  <a:pt x="3119" y="404"/>
                </a:lnTo>
                <a:lnTo>
                  <a:pt x="3009" y="551"/>
                </a:lnTo>
                <a:lnTo>
                  <a:pt x="2972" y="771"/>
                </a:lnTo>
                <a:lnTo>
                  <a:pt x="3009" y="991"/>
                </a:lnTo>
                <a:lnTo>
                  <a:pt x="3082" y="1174"/>
                </a:lnTo>
                <a:lnTo>
                  <a:pt x="3156" y="1285"/>
                </a:lnTo>
                <a:lnTo>
                  <a:pt x="3266" y="1358"/>
                </a:lnTo>
                <a:lnTo>
                  <a:pt x="3412" y="1431"/>
                </a:lnTo>
                <a:lnTo>
                  <a:pt x="3559" y="1468"/>
                </a:lnTo>
                <a:lnTo>
                  <a:pt x="3706" y="1468"/>
                </a:lnTo>
                <a:lnTo>
                  <a:pt x="3853" y="1431"/>
                </a:lnTo>
                <a:lnTo>
                  <a:pt x="3999" y="1395"/>
                </a:lnTo>
                <a:lnTo>
                  <a:pt x="4073" y="1395"/>
                </a:lnTo>
                <a:lnTo>
                  <a:pt x="3963" y="1468"/>
                </a:lnTo>
                <a:lnTo>
                  <a:pt x="3926" y="1578"/>
                </a:lnTo>
                <a:lnTo>
                  <a:pt x="3889" y="2055"/>
                </a:lnTo>
                <a:lnTo>
                  <a:pt x="3889" y="2532"/>
                </a:lnTo>
                <a:lnTo>
                  <a:pt x="3926" y="3449"/>
                </a:lnTo>
                <a:lnTo>
                  <a:pt x="3926" y="5099"/>
                </a:lnTo>
                <a:lnTo>
                  <a:pt x="3926" y="5283"/>
                </a:lnTo>
                <a:lnTo>
                  <a:pt x="3963" y="5466"/>
                </a:lnTo>
                <a:lnTo>
                  <a:pt x="3963" y="5503"/>
                </a:lnTo>
                <a:lnTo>
                  <a:pt x="3742" y="5613"/>
                </a:lnTo>
                <a:lnTo>
                  <a:pt x="3559" y="5723"/>
                </a:lnTo>
                <a:lnTo>
                  <a:pt x="3229" y="6016"/>
                </a:lnTo>
                <a:lnTo>
                  <a:pt x="2899" y="6347"/>
                </a:lnTo>
                <a:lnTo>
                  <a:pt x="2605" y="6677"/>
                </a:lnTo>
                <a:lnTo>
                  <a:pt x="2239" y="7080"/>
                </a:lnTo>
                <a:lnTo>
                  <a:pt x="1908" y="7484"/>
                </a:lnTo>
                <a:lnTo>
                  <a:pt x="1285" y="8364"/>
                </a:lnTo>
                <a:lnTo>
                  <a:pt x="698" y="9244"/>
                </a:lnTo>
                <a:lnTo>
                  <a:pt x="148" y="10125"/>
                </a:lnTo>
                <a:lnTo>
                  <a:pt x="38" y="10308"/>
                </a:lnTo>
                <a:lnTo>
                  <a:pt x="1" y="10492"/>
                </a:lnTo>
                <a:lnTo>
                  <a:pt x="38" y="10675"/>
                </a:lnTo>
                <a:lnTo>
                  <a:pt x="111" y="10858"/>
                </a:lnTo>
                <a:lnTo>
                  <a:pt x="221" y="11005"/>
                </a:lnTo>
                <a:lnTo>
                  <a:pt x="368" y="11115"/>
                </a:lnTo>
                <a:lnTo>
                  <a:pt x="551" y="11225"/>
                </a:lnTo>
                <a:lnTo>
                  <a:pt x="771" y="11262"/>
                </a:lnTo>
                <a:lnTo>
                  <a:pt x="1321" y="11299"/>
                </a:lnTo>
                <a:lnTo>
                  <a:pt x="1872" y="11262"/>
                </a:lnTo>
                <a:lnTo>
                  <a:pt x="3009" y="11189"/>
                </a:lnTo>
                <a:lnTo>
                  <a:pt x="5503" y="11115"/>
                </a:lnTo>
                <a:lnTo>
                  <a:pt x="7447" y="11042"/>
                </a:lnTo>
                <a:lnTo>
                  <a:pt x="8401" y="11005"/>
                </a:lnTo>
                <a:lnTo>
                  <a:pt x="9355" y="11042"/>
                </a:lnTo>
                <a:lnTo>
                  <a:pt x="9391" y="11152"/>
                </a:lnTo>
                <a:lnTo>
                  <a:pt x="9465" y="11225"/>
                </a:lnTo>
                <a:lnTo>
                  <a:pt x="9612" y="11299"/>
                </a:lnTo>
                <a:lnTo>
                  <a:pt x="9795" y="11335"/>
                </a:lnTo>
                <a:lnTo>
                  <a:pt x="9978" y="11335"/>
                </a:lnTo>
                <a:lnTo>
                  <a:pt x="10125" y="11299"/>
                </a:lnTo>
                <a:lnTo>
                  <a:pt x="10272" y="11299"/>
                </a:lnTo>
                <a:lnTo>
                  <a:pt x="10382" y="11262"/>
                </a:lnTo>
                <a:lnTo>
                  <a:pt x="10455" y="11189"/>
                </a:lnTo>
                <a:lnTo>
                  <a:pt x="10565" y="11115"/>
                </a:lnTo>
                <a:lnTo>
                  <a:pt x="10785" y="10968"/>
                </a:lnTo>
                <a:lnTo>
                  <a:pt x="10969" y="10785"/>
                </a:lnTo>
                <a:lnTo>
                  <a:pt x="11152" y="10602"/>
                </a:lnTo>
                <a:lnTo>
                  <a:pt x="11299" y="10455"/>
                </a:lnTo>
                <a:lnTo>
                  <a:pt x="11336" y="10308"/>
                </a:lnTo>
                <a:lnTo>
                  <a:pt x="11372" y="10198"/>
                </a:lnTo>
                <a:lnTo>
                  <a:pt x="11409" y="10051"/>
                </a:lnTo>
                <a:lnTo>
                  <a:pt x="11372" y="9941"/>
                </a:lnTo>
                <a:lnTo>
                  <a:pt x="11299" y="9685"/>
                </a:lnTo>
                <a:lnTo>
                  <a:pt x="11189" y="9464"/>
                </a:lnTo>
                <a:lnTo>
                  <a:pt x="10859" y="8914"/>
                </a:lnTo>
                <a:lnTo>
                  <a:pt x="10492" y="8364"/>
                </a:lnTo>
                <a:lnTo>
                  <a:pt x="10125" y="7887"/>
                </a:lnTo>
                <a:lnTo>
                  <a:pt x="9722" y="7410"/>
                </a:lnTo>
                <a:lnTo>
                  <a:pt x="9318" y="6933"/>
                </a:lnTo>
                <a:lnTo>
                  <a:pt x="8878" y="6493"/>
                </a:lnTo>
                <a:lnTo>
                  <a:pt x="8474" y="6126"/>
                </a:lnTo>
                <a:lnTo>
                  <a:pt x="8071" y="5760"/>
                </a:lnTo>
                <a:lnTo>
                  <a:pt x="7851" y="5576"/>
                </a:lnTo>
                <a:lnTo>
                  <a:pt x="7594" y="5430"/>
                </a:lnTo>
                <a:lnTo>
                  <a:pt x="7374" y="5319"/>
                </a:lnTo>
                <a:lnTo>
                  <a:pt x="7117" y="5209"/>
                </a:lnTo>
                <a:lnTo>
                  <a:pt x="7117" y="5173"/>
                </a:lnTo>
                <a:lnTo>
                  <a:pt x="7191" y="4953"/>
                </a:lnTo>
                <a:lnTo>
                  <a:pt x="7227" y="4696"/>
                </a:lnTo>
                <a:lnTo>
                  <a:pt x="7227" y="4182"/>
                </a:lnTo>
                <a:lnTo>
                  <a:pt x="7227" y="3669"/>
                </a:lnTo>
                <a:lnTo>
                  <a:pt x="7191" y="3192"/>
                </a:lnTo>
                <a:lnTo>
                  <a:pt x="7154" y="2825"/>
                </a:lnTo>
                <a:lnTo>
                  <a:pt x="7117" y="2385"/>
                </a:lnTo>
                <a:lnTo>
                  <a:pt x="7044" y="2165"/>
                </a:lnTo>
                <a:lnTo>
                  <a:pt x="7007" y="1945"/>
                </a:lnTo>
                <a:lnTo>
                  <a:pt x="6934" y="1761"/>
                </a:lnTo>
                <a:lnTo>
                  <a:pt x="6824" y="1615"/>
                </a:lnTo>
                <a:lnTo>
                  <a:pt x="7191" y="1651"/>
                </a:lnTo>
                <a:lnTo>
                  <a:pt x="7521" y="1651"/>
                </a:lnTo>
                <a:lnTo>
                  <a:pt x="7851" y="1541"/>
                </a:lnTo>
                <a:lnTo>
                  <a:pt x="7998" y="1468"/>
                </a:lnTo>
                <a:lnTo>
                  <a:pt x="8144" y="1358"/>
                </a:lnTo>
                <a:lnTo>
                  <a:pt x="8254" y="1248"/>
                </a:lnTo>
                <a:lnTo>
                  <a:pt x="8254" y="1174"/>
                </a:lnTo>
                <a:lnTo>
                  <a:pt x="8254" y="1101"/>
                </a:lnTo>
                <a:lnTo>
                  <a:pt x="8144" y="624"/>
                </a:lnTo>
                <a:lnTo>
                  <a:pt x="8071" y="404"/>
                </a:lnTo>
                <a:lnTo>
                  <a:pt x="7998" y="294"/>
                </a:lnTo>
                <a:lnTo>
                  <a:pt x="7924" y="221"/>
                </a:lnTo>
                <a:lnTo>
                  <a:pt x="7851" y="147"/>
                </a:lnTo>
                <a:lnTo>
                  <a:pt x="7777" y="147"/>
                </a:lnTo>
                <a:lnTo>
                  <a:pt x="7631" y="111"/>
                </a:lnTo>
                <a:lnTo>
                  <a:pt x="6824" y="74"/>
                </a:lnTo>
                <a:lnTo>
                  <a:pt x="4036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807" name="Google Shape;807;p16"/>
          <p:cNvSpPr/>
          <p:nvPr/>
        </p:nvSpPr>
        <p:spPr>
          <a:xfrm>
            <a:off x="1333294" y="4678454"/>
            <a:ext cx="306966" cy="385027"/>
          </a:xfrm>
          <a:custGeom>
            <a:avLst/>
            <a:gdLst/>
            <a:ahLst/>
            <a:cxnLst/>
            <a:rect l="l" t="t" r="r" b="b"/>
            <a:pathLst>
              <a:path w="10822" h="13574" extrusionOk="0">
                <a:moveTo>
                  <a:pt x="10235" y="1358"/>
                </a:moveTo>
                <a:lnTo>
                  <a:pt x="10345" y="1652"/>
                </a:lnTo>
                <a:lnTo>
                  <a:pt x="10345" y="1982"/>
                </a:lnTo>
                <a:lnTo>
                  <a:pt x="10345" y="2312"/>
                </a:lnTo>
                <a:lnTo>
                  <a:pt x="10235" y="2605"/>
                </a:lnTo>
                <a:lnTo>
                  <a:pt x="10235" y="2569"/>
                </a:lnTo>
                <a:lnTo>
                  <a:pt x="10198" y="1945"/>
                </a:lnTo>
                <a:lnTo>
                  <a:pt x="10235" y="1358"/>
                </a:lnTo>
                <a:close/>
                <a:moveTo>
                  <a:pt x="9538" y="2092"/>
                </a:moveTo>
                <a:lnTo>
                  <a:pt x="9538" y="2422"/>
                </a:lnTo>
                <a:lnTo>
                  <a:pt x="9538" y="2789"/>
                </a:lnTo>
                <a:lnTo>
                  <a:pt x="9465" y="2202"/>
                </a:lnTo>
                <a:lnTo>
                  <a:pt x="9538" y="2092"/>
                </a:lnTo>
                <a:close/>
                <a:moveTo>
                  <a:pt x="9941" y="1285"/>
                </a:moveTo>
                <a:lnTo>
                  <a:pt x="9868" y="1835"/>
                </a:lnTo>
                <a:lnTo>
                  <a:pt x="9831" y="2129"/>
                </a:lnTo>
                <a:lnTo>
                  <a:pt x="9831" y="2459"/>
                </a:lnTo>
                <a:lnTo>
                  <a:pt x="9831" y="2642"/>
                </a:lnTo>
                <a:lnTo>
                  <a:pt x="9868" y="2789"/>
                </a:lnTo>
                <a:lnTo>
                  <a:pt x="9941" y="2936"/>
                </a:lnTo>
                <a:lnTo>
                  <a:pt x="10015" y="3046"/>
                </a:lnTo>
                <a:lnTo>
                  <a:pt x="10051" y="3046"/>
                </a:lnTo>
                <a:lnTo>
                  <a:pt x="9941" y="3229"/>
                </a:lnTo>
                <a:lnTo>
                  <a:pt x="9648" y="3632"/>
                </a:lnTo>
                <a:lnTo>
                  <a:pt x="9575" y="3046"/>
                </a:lnTo>
                <a:lnTo>
                  <a:pt x="9611" y="3119"/>
                </a:lnTo>
                <a:lnTo>
                  <a:pt x="9648" y="3156"/>
                </a:lnTo>
                <a:lnTo>
                  <a:pt x="9721" y="3192"/>
                </a:lnTo>
                <a:lnTo>
                  <a:pt x="9795" y="3156"/>
                </a:lnTo>
                <a:lnTo>
                  <a:pt x="9868" y="3156"/>
                </a:lnTo>
                <a:lnTo>
                  <a:pt x="9905" y="3082"/>
                </a:lnTo>
                <a:lnTo>
                  <a:pt x="9905" y="3046"/>
                </a:lnTo>
                <a:lnTo>
                  <a:pt x="9905" y="2972"/>
                </a:lnTo>
                <a:lnTo>
                  <a:pt x="9868" y="2936"/>
                </a:lnTo>
                <a:lnTo>
                  <a:pt x="9831" y="2899"/>
                </a:lnTo>
                <a:lnTo>
                  <a:pt x="9758" y="2899"/>
                </a:lnTo>
                <a:lnTo>
                  <a:pt x="9758" y="2642"/>
                </a:lnTo>
                <a:lnTo>
                  <a:pt x="9721" y="2092"/>
                </a:lnTo>
                <a:lnTo>
                  <a:pt x="9685" y="2018"/>
                </a:lnTo>
                <a:lnTo>
                  <a:pt x="9587" y="2018"/>
                </a:lnTo>
                <a:lnTo>
                  <a:pt x="9611" y="1982"/>
                </a:lnTo>
                <a:lnTo>
                  <a:pt x="9721" y="1762"/>
                </a:lnTo>
                <a:lnTo>
                  <a:pt x="9831" y="1542"/>
                </a:lnTo>
                <a:lnTo>
                  <a:pt x="9941" y="1285"/>
                </a:lnTo>
                <a:close/>
                <a:moveTo>
                  <a:pt x="9318" y="2385"/>
                </a:moveTo>
                <a:lnTo>
                  <a:pt x="9281" y="3119"/>
                </a:lnTo>
                <a:lnTo>
                  <a:pt x="9318" y="3889"/>
                </a:lnTo>
                <a:lnTo>
                  <a:pt x="9354" y="3963"/>
                </a:lnTo>
                <a:lnTo>
                  <a:pt x="9098" y="4183"/>
                </a:lnTo>
                <a:lnTo>
                  <a:pt x="9098" y="3963"/>
                </a:lnTo>
                <a:lnTo>
                  <a:pt x="9098" y="3743"/>
                </a:lnTo>
                <a:lnTo>
                  <a:pt x="9024" y="3302"/>
                </a:lnTo>
                <a:lnTo>
                  <a:pt x="8988" y="2715"/>
                </a:lnTo>
                <a:lnTo>
                  <a:pt x="9134" y="2569"/>
                </a:lnTo>
                <a:lnTo>
                  <a:pt x="9318" y="2385"/>
                </a:lnTo>
                <a:close/>
                <a:moveTo>
                  <a:pt x="8107" y="3596"/>
                </a:moveTo>
                <a:lnTo>
                  <a:pt x="7997" y="3889"/>
                </a:lnTo>
                <a:lnTo>
                  <a:pt x="7924" y="4219"/>
                </a:lnTo>
                <a:lnTo>
                  <a:pt x="7887" y="3779"/>
                </a:lnTo>
                <a:lnTo>
                  <a:pt x="8107" y="3596"/>
                </a:lnTo>
                <a:close/>
                <a:moveTo>
                  <a:pt x="8731" y="2972"/>
                </a:moveTo>
                <a:lnTo>
                  <a:pt x="8731" y="3302"/>
                </a:lnTo>
                <a:lnTo>
                  <a:pt x="8731" y="3816"/>
                </a:lnTo>
                <a:lnTo>
                  <a:pt x="8768" y="4109"/>
                </a:lnTo>
                <a:lnTo>
                  <a:pt x="8841" y="4366"/>
                </a:lnTo>
                <a:lnTo>
                  <a:pt x="8841" y="4403"/>
                </a:lnTo>
                <a:lnTo>
                  <a:pt x="8621" y="4586"/>
                </a:lnTo>
                <a:lnTo>
                  <a:pt x="8621" y="4586"/>
                </a:lnTo>
                <a:lnTo>
                  <a:pt x="8658" y="4219"/>
                </a:lnTo>
                <a:lnTo>
                  <a:pt x="8694" y="3816"/>
                </a:lnTo>
                <a:lnTo>
                  <a:pt x="8694" y="3449"/>
                </a:lnTo>
                <a:lnTo>
                  <a:pt x="8658" y="3082"/>
                </a:lnTo>
                <a:lnTo>
                  <a:pt x="8731" y="2972"/>
                </a:lnTo>
                <a:close/>
                <a:moveTo>
                  <a:pt x="8364" y="3339"/>
                </a:moveTo>
                <a:lnTo>
                  <a:pt x="8254" y="4733"/>
                </a:lnTo>
                <a:lnTo>
                  <a:pt x="8291" y="4806"/>
                </a:lnTo>
                <a:lnTo>
                  <a:pt x="8291" y="4843"/>
                </a:lnTo>
                <a:lnTo>
                  <a:pt x="8217" y="4916"/>
                </a:lnTo>
                <a:lnTo>
                  <a:pt x="8181" y="4880"/>
                </a:lnTo>
                <a:lnTo>
                  <a:pt x="8327" y="3522"/>
                </a:lnTo>
                <a:lnTo>
                  <a:pt x="8291" y="3486"/>
                </a:lnTo>
                <a:lnTo>
                  <a:pt x="8254" y="3449"/>
                </a:lnTo>
                <a:lnTo>
                  <a:pt x="8364" y="3339"/>
                </a:lnTo>
                <a:close/>
                <a:moveTo>
                  <a:pt x="7704" y="3963"/>
                </a:moveTo>
                <a:lnTo>
                  <a:pt x="7667" y="4329"/>
                </a:lnTo>
                <a:lnTo>
                  <a:pt x="7594" y="4696"/>
                </a:lnTo>
                <a:lnTo>
                  <a:pt x="7520" y="5026"/>
                </a:lnTo>
                <a:lnTo>
                  <a:pt x="7410" y="5393"/>
                </a:lnTo>
                <a:lnTo>
                  <a:pt x="7410" y="5467"/>
                </a:lnTo>
                <a:lnTo>
                  <a:pt x="7337" y="5430"/>
                </a:lnTo>
                <a:lnTo>
                  <a:pt x="7300" y="5430"/>
                </a:lnTo>
                <a:lnTo>
                  <a:pt x="7300" y="4990"/>
                </a:lnTo>
                <a:lnTo>
                  <a:pt x="7264" y="4696"/>
                </a:lnTo>
                <a:lnTo>
                  <a:pt x="7227" y="4366"/>
                </a:lnTo>
                <a:lnTo>
                  <a:pt x="7704" y="3963"/>
                </a:lnTo>
                <a:close/>
                <a:moveTo>
                  <a:pt x="7044" y="4513"/>
                </a:moveTo>
                <a:lnTo>
                  <a:pt x="6970" y="5026"/>
                </a:lnTo>
                <a:lnTo>
                  <a:pt x="6970" y="5320"/>
                </a:lnTo>
                <a:lnTo>
                  <a:pt x="6970" y="5540"/>
                </a:lnTo>
                <a:lnTo>
                  <a:pt x="7007" y="5650"/>
                </a:lnTo>
                <a:lnTo>
                  <a:pt x="7080" y="5760"/>
                </a:lnTo>
                <a:lnTo>
                  <a:pt x="6677" y="6053"/>
                </a:lnTo>
                <a:lnTo>
                  <a:pt x="6677" y="6053"/>
                </a:lnTo>
                <a:lnTo>
                  <a:pt x="6713" y="5797"/>
                </a:lnTo>
                <a:lnTo>
                  <a:pt x="6750" y="5540"/>
                </a:lnTo>
                <a:lnTo>
                  <a:pt x="6750" y="5173"/>
                </a:lnTo>
                <a:lnTo>
                  <a:pt x="6677" y="4843"/>
                </a:lnTo>
                <a:lnTo>
                  <a:pt x="7044" y="4513"/>
                </a:lnTo>
                <a:close/>
                <a:moveTo>
                  <a:pt x="6603" y="4916"/>
                </a:moveTo>
                <a:lnTo>
                  <a:pt x="6567" y="5173"/>
                </a:lnTo>
                <a:lnTo>
                  <a:pt x="6530" y="5430"/>
                </a:lnTo>
                <a:lnTo>
                  <a:pt x="6457" y="5613"/>
                </a:lnTo>
                <a:lnTo>
                  <a:pt x="6383" y="5760"/>
                </a:lnTo>
                <a:lnTo>
                  <a:pt x="6310" y="5943"/>
                </a:lnTo>
                <a:lnTo>
                  <a:pt x="6310" y="6127"/>
                </a:lnTo>
                <a:lnTo>
                  <a:pt x="6310" y="6200"/>
                </a:lnTo>
                <a:lnTo>
                  <a:pt x="6383" y="6237"/>
                </a:lnTo>
                <a:lnTo>
                  <a:pt x="5980" y="6494"/>
                </a:lnTo>
                <a:lnTo>
                  <a:pt x="6053" y="6090"/>
                </a:lnTo>
                <a:lnTo>
                  <a:pt x="6053" y="5760"/>
                </a:lnTo>
                <a:lnTo>
                  <a:pt x="6016" y="5393"/>
                </a:lnTo>
                <a:lnTo>
                  <a:pt x="6603" y="4916"/>
                </a:lnTo>
                <a:close/>
                <a:moveTo>
                  <a:pt x="5870" y="5540"/>
                </a:moveTo>
                <a:lnTo>
                  <a:pt x="5796" y="5943"/>
                </a:lnTo>
                <a:lnTo>
                  <a:pt x="5686" y="6347"/>
                </a:lnTo>
                <a:lnTo>
                  <a:pt x="5613" y="6567"/>
                </a:lnTo>
                <a:lnTo>
                  <a:pt x="5613" y="6677"/>
                </a:lnTo>
                <a:lnTo>
                  <a:pt x="5613" y="6750"/>
                </a:lnTo>
                <a:lnTo>
                  <a:pt x="5173" y="7081"/>
                </a:lnTo>
                <a:lnTo>
                  <a:pt x="5393" y="5943"/>
                </a:lnTo>
                <a:lnTo>
                  <a:pt x="5870" y="5540"/>
                </a:lnTo>
                <a:close/>
                <a:moveTo>
                  <a:pt x="9134" y="478"/>
                </a:moveTo>
                <a:lnTo>
                  <a:pt x="9428" y="588"/>
                </a:lnTo>
                <a:lnTo>
                  <a:pt x="9318" y="735"/>
                </a:lnTo>
                <a:lnTo>
                  <a:pt x="9318" y="845"/>
                </a:lnTo>
                <a:lnTo>
                  <a:pt x="9354" y="918"/>
                </a:lnTo>
                <a:lnTo>
                  <a:pt x="9428" y="955"/>
                </a:lnTo>
                <a:lnTo>
                  <a:pt x="9538" y="955"/>
                </a:lnTo>
                <a:lnTo>
                  <a:pt x="9538" y="1101"/>
                </a:lnTo>
                <a:lnTo>
                  <a:pt x="9465" y="1285"/>
                </a:lnTo>
                <a:lnTo>
                  <a:pt x="9318" y="1615"/>
                </a:lnTo>
                <a:lnTo>
                  <a:pt x="9134" y="1908"/>
                </a:lnTo>
                <a:lnTo>
                  <a:pt x="8914" y="2202"/>
                </a:lnTo>
                <a:lnTo>
                  <a:pt x="8841" y="2165"/>
                </a:lnTo>
                <a:lnTo>
                  <a:pt x="8804" y="2202"/>
                </a:lnTo>
                <a:lnTo>
                  <a:pt x="8768" y="2202"/>
                </a:lnTo>
                <a:lnTo>
                  <a:pt x="8731" y="2275"/>
                </a:lnTo>
                <a:lnTo>
                  <a:pt x="8731" y="2349"/>
                </a:lnTo>
                <a:lnTo>
                  <a:pt x="8364" y="2715"/>
                </a:lnTo>
                <a:lnTo>
                  <a:pt x="7740" y="3339"/>
                </a:lnTo>
                <a:lnTo>
                  <a:pt x="7667" y="3339"/>
                </a:lnTo>
                <a:lnTo>
                  <a:pt x="7667" y="3412"/>
                </a:lnTo>
                <a:lnTo>
                  <a:pt x="6493" y="4439"/>
                </a:lnTo>
                <a:lnTo>
                  <a:pt x="5650" y="5173"/>
                </a:lnTo>
                <a:lnTo>
                  <a:pt x="4806" y="5870"/>
                </a:lnTo>
                <a:lnTo>
                  <a:pt x="4769" y="5870"/>
                </a:lnTo>
                <a:lnTo>
                  <a:pt x="4733" y="5907"/>
                </a:lnTo>
                <a:lnTo>
                  <a:pt x="4623" y="6017"/>
                </a:lnTo>
                <a:lnTo>
                  <a:pt x="3889" y="6567"/>
                </a:lnTo>
                <a:lnTo>
                  <a:pt x="3852" y="6567"/>
                </a:lnTo>
                <a:lnTo>
                  <a:pt x="3816" y="6604"/>
                </a:lnTo>
                <a:lnTo>
                  <a:pt x="3632" y="6714"/>
                </a:lnTo>
                <a:lnTo>
                  <a:pt x="3339" y="6897"/>
                </a:lnTo>
                <a:lnTo>
                  <a:pt x="3155" y="7007"/>
                </a:lnTo>
                <a:lnTo>
                  <a:pt x="3045" y="7154"/>
                </a:lnTo>
                <a:lnTo>
                  <a:pt x="2972" y="7117"/>
                </a:lnTo>
                <a:lnTo>
                  <a:pt x="2605" y="6824"/>
                </a:lnTo>
                <a:lnTo>
                  <a:pt x="2312" y="6457"/>
                </a:lnTo>
                <a:lnTo>
                  <a:pt x="2128" y="6274"/>
                </a:lnTo>
                <a:lnTo>
                  <a:pt x="1945" y="6090"/>
                </a:lnTo>
                <a:lnTo>
                  <a:pt x="2202" y="5943"/>
                </a:lnTo>
                <a:lnTo>
                  <a:pt x="2458" y="5723"/>
                </a:lnTo>
                <a:lnTo>
                  <a:pt x="2605" y="5943"/>
                </a:lnTo>
                <a:lnTo>
                  <a:pt x="2825" y="6127"/>
                </a:lnTo>
                <a:lnTo>
                  <a:pt x="2935" y="6200"/>
                </a:lnTo>
                <a:lnTo>
                  <a:pt x="3082" y="6237"/>
                </a:lnTo>
                <a:lnTo>
                  <a:pt x="3229" y="6237"/>
                </a:lnTo>
                <a:lnTo>
                  <a:pt x="3339" y="6127"/>
                </a:lnTo>
                <a:lnTo>
                  <a:pt x="3375" y="6090"/>
                </a:lnTo>
                <a:lnTo>
                  <a:pt x="3412" y="6017"/>
                </a:lnTo>
                <a:lnTo>
                  <a:pt x="3375" y="5870"/>
                </a:lnTo>
                <a:lnTo>
                  <a:pt x="3339" y="5797"/>
                </a:lnTo>
                <a:lnTo>
                  <a:pt x="3265" y="5760"/>
                </a:lnTo>
                <a:lnTo>
                  <a:pt x="3119" y="5760"/>
                </a:lnTo>
                <a:lnTo>
                  <a:pt x="3082" y="5797"/>
                </a:lnTo>
                <a:lnTo>
                  <a:pt x="3082" y="5760"/>
                </a:lnTo>
                <a:lnTo>
                  <a:pt x="2935" y="5650"/>
                </a:lnTo>
                <a:lnTo>
                  <a:pt x="2752" y="5503"/>
                </a:lnTo>
                <a:lnTo>
                  <a:pt x="2825" y="5430"/>
                </a:lnTo>
                <a:lnTo>
                  <a:pt x="3302" y="4990"/>
                </a:lnTo>
                <a:lnTo>
                  <a:pt x="3375" y="5173"/>
                </a:lnTo>
                <a:lnTo>
                  <a:pt x="3449" y="5283"/>
                </a:lnTo>
                <a:lnTo>
                  <a:pt x="3559" y="5393"/>
                </a:lnTo>
                <a:lnTo>
                  <a:pt x="3669" y="5503"/>
                </a:lnTo>
                <a:lnTo>
                  <a:pt x="3816" y="5540"/>
                </a:lnTo>
                <a:lnTo>
                  <a:pt x="3926" y="5540"/>
                </a:lnTo>
                <a:lnTo>
                  <a:pt x="3999" y="5467"/>
                </a:lnTo>
                <a:lnTo>
                  <a:pt x="4036" y="5393"/>
                </a:lnTo>
                <a:lnTo>
                  <a:pt x="4036" y="5283"/>
                </a:lnTo>
                <a:lnTo>
                  <a:pt x="3889" y="5136"/>
                </a:lnTo>
                <a:lnTo>
                  <a:pt x="3742" y="4990"/>
                </a:lnTo>
                <a:lnTo>
                  <a:pt x="3632" y="4843"/>
                </a:lnTo>
                <a:lnTo>
                  <a:pt x="3595" y="4770"/>
                </a:lnTo>
                <a:lnTo>
                  <a:pt x="3595" y="4733"/>
                </a:lnTo>
                <a:lnTo>
                  <a:pt x="3926" y="4439"/>
                </a:lnTo>
                <a:lnTo>
                  <a:pt x="4146" y="4256"/>
                </a:lnTo>
                <a:lnTo>
                  <a:pt x="4182" y="4403"/>
                </a:lnTo>
                <a:lnTo>
                  <a:pt x="4256" y="4513"/>
                </a:lnTo>
                <a:lnTo>
                  <a:pt x="4329" y="4623"/>
                </a:lnTo>
                <a:lnTo>
                  <a:pt x="4439" y="4770"/>
                </a:lnTo>
                <a:lnTo>
                  <a:pt x="4586" y="4843"/>
                </a:lnTo>
                <a:lnTo>
                  <a:pt x="4696" y="4880"/>
                </a:lnTo>
                <a:lnTo>
                  <a:pt x="4806" y="4843"/>
                </a:lnTo>
                <a:lnTo>
                  <a:pt x="4843" y="4770"/>
                </a:lnTo>
                <a:lnTo>
                  <a:pt x="4879" y="4733"/>
                </a:lnTo>
                <a:lnTo>
                  <a:pt x="4879" y="4623"/>
                </a:lnTo>
                <a:lnTo>
                  <a:pt x="4843" y="4549"/>
                </a:lnTo>
                <a:lnTo>
                  <a:pt x="4769" y="4476"/>
                </a:lnTo>
                <a:lnTo>
                  <a:pt x="4623" y="4329"/>
                </a:lnTo>
                <a:lnTo>
                  <a:pt x="4513" y="4219"/>
                </a:lnTo>
                <a:lnTo>
                  <a:pt x="4476" y="4073"/>
                </a:lnTo>
                <a:lnTo>
                  <a:pt x="4476" y="3999"/>
                </a:lnTo>
                <a:lnTo>
                  <a:pt x="4989" y="3522"/>
                </a:lnTo>
                <a:lnTo>
                  <a:pt x="5063" y="3632"/>
                </a:lnTo>
                <a:lnTo>
                  <a:pt x="5173" y="3853"/>
                </a:lnTo>
                <a:lnTo>
                  <a:pt x="5356" y="4036"/>
                </a:lnTo>
                <a:lnTo>
                  <a:pt x="5430" y="4073"/>
                </a:lnTo>
                <a:lnTo>
                  <a:pt x="5503" y="4109"/>
                </a:lnTo>
                <a:lnTo>
                  <a:pt x="5576" y="4073"/>
                </a:lnTo>
                <a:lnTo>
                  <a:pt x="5650" y="4036"/>
                </a:lnTo>
                <a:lnTo>
                  <a:pt x="5686" y="3963"/>
                </a:lnTo>
                <a:lnTo>
                  <a:pt x="5686" y="3926"/>
                </a:lnTo>
                <a:lnTo>
                  <a:pt x="5686" y="3853"/>
                </a:lnTo>
                <a:lnTo>
                  <a:pt x="5650" y="3779"/>
                </a:lnTo>
                <a:lnTo>
                  <a:pt x="5246" y="3302"/>
                </a:lnTo>
                <a:lnTo>
                  <a:pt x="5980" y="2642"/>
                </a:lnTo>
                <a:lnTo>
                  <a:pt x="6016" y="2715"/>
                </a:lnTo>
                <a:lnTo>
                  <a:pt x="6163" y="3082"/>
                </a:lnTo>
                <a:lnTo>
                  <a:pt x="6200" y="3156"/>
                </a:lnTo>
                <a:lnTo>
                  <a:pt x="6237" y="3192"/>
                </a:lnTo>
                <a:lnTo>
                  <a:pt x="6383" y="3192"/>
                </a:lnTo>
                <a:lnTo>
                  <a:pt x="6457" y="3156"/>
                </a:lnTo>
                <a:lnTo>
                  <a:pt x="6493" y="3082"/>
                </a:lnTo>
                <a:lnTo>
                  <a:pt x="6530" y="3009"/>
                </a:lnTo>
                <a:lnTo>
                  <a:pt x="6493" y="2936"/>
                </a:lnTo>
                <a:lnTo>
                  <a:pt x="6383" y="2605"/>
                </a:lnTo>
                <a:lnTo>
                  <a:pt x="6273" y="2422"/>
                </a:lnTo>
                <a:lnTo>
                  <a:pt x="7007" y="1725"/>
                </a:lnTo>
                <a:lnTo>
                  <a:pt x="7044" y="1945"/>
                </a:lnTo>
                <a:lnTo>
                  <a:pt x="7080" y="2129"/>
                </a:lnTo>
                <a:lnTo>
                  <a:pt x="7154" y="2349"/>
                </a:lnTo>
                <a:lnTo>
                  <a:pt x="7227" y="2532"/>
                </a:lnTo>
                <a:lnTo>
                  <a:pt x="7300" y="2605"/>
                </a:lnTo>
                <a:lnTo>
                  <a:pt x="7410" y="2642"/>
                </a:lnTo>
                <a:lnTo>
                  <a:pt x="7557" y="2569"/>
                </a:lnTo>
                <a:lnTo>
                  <a:pt x="7630" y="2495"/>
                </a:lnTo>
                <a:lnTo>
                  <a:pt x="7667" y="2385"/>
                </a:lnTo>
                <a:lnTo>
                  <a:pt x="7667" y="2312"/>
                </a:lnTo>
                <a:lnTo>
                  <a:pt x="7630" y="2239"/>
                </a:lnTo>
                <a:lnTo>
                  <a:pt x="7557" y="2165"/>
                </a:lnTo>
                <a:lnTo>
                  <a:pt x="7484" y="2165"/>
                </a:lnTo>
                <a:lnTo>
                  <a:pt x="7337" y="1835"/>
                </a:lnTo>
                <a:lnTo>
                  <a:pt x="7227" y="1542"/>
                </a:lnTo>
                <a:lnTo>
                  <a:pt x="7740" y="1101"/>
                </a:lnTo>
                <a:lnTo>
                  <a:pt x="8217" y="735"/>
                </a:lnTo>
                <a:lnTo>
                  <a:pt x="8364" y="625"/>
                </a:lnTo>
                <a:lnTo>
                  <a:pt x="8511" y="551"/>
                </a:lnTo>
                <a:lnTo>
                  <a:pt x="8841" y="478"/>
                </a:lnTo>
                <a:close/>
                <a:moveTo>
                  <a:pt x="3485" y="7264"/>
                </a:moveTo>
                <a:lnTo>
                  <a:pt x="3449" y="7447"/>
                </a:lnTo>
                <a:lnTo>
                  <a:pt x="3302" y="7337"/>
                </a:lnTo>
                <a:lnTo>
                  <a:pt x="3485" y="7264"/>
                </a:lnTo>
                <a:close/>
                <a:moveTo>
                  <a:pt x="5099" y="6163"/>
                </a:moveTo>
                <a:lnTo>
                  <a:pt x="4733" y="7264"/>
                </a:lnTo>
                <a:lnTo>
                  <a:pt x="4733" y="7337"/>
                </a:lnTo>
                <a:lnTo>
                  <a:pt x="4586" y="7447"/>
                </a:lnTo>
                <a:lnTo>
                  <a:pt x="4586" y="7337"/>
                </a:lnTo>
                <a:lnTo>
                  <a:pt x="4586" y="7301"/>
                </a:lnTo>
                <a:lnTo>
                  <a:pt x="4623" y="6860"/>
                </a:lnTo>
                <a:lnTo>
                  <a:pt x="4733" y="6457"/>
                </a:lnTo>
                <a:lnTo>
                  <a:pt x="5026" y="6237"/>
                </a:lnTo>
                <a:lnTo>
                  <a:pt x="5099" y="6163"/>
                </a:lnTo>
                <a:close/>
                <a:moveTo>
                  <a:pt x="4292" y="6750"/>
                </a:moveTo>
                <a:lnTo>
                  <a:pt x="4219" y="7117"/>
                </a:lnTo>
                <a:lnTo>
                  <a:pt x="4219" y="7484"/>
                </a:lnTo>
                <a:lnTo>
                  <a:pt x="4219" y="7594"/>
                </a:lnTo>
                <a:lnTo>
                  <a:pt x="4292" y="7631"/>
                </a:lnTo>
                <a:lnTo>
                  <a:pt x="3889" y="7924"/>
                </a:lnTo>
                <a:lnTo>
                  <a:pt x="3816" y="7851"/>
                </a:lnTo>
                <a:lnTo>
                  <a:pt x="3889" y="7777"/>
                </a:lnTo>
                <a:lnTo>
                  <a:pt x="3926" y="7667"/>
                </a:lnTo>
                <a:lnTo>
                  <a:pt x="3926" y="7594"/>
                </a:lnTo>
                <a:lnTo>
                  <a:pt x="3889" y="7521"/>
                </a:lnTo>
                <a:lnTo>
                  <a:pt x="3852" y="7484"/>
                </a:lnTo>
                <a:lnTo>
                  <a:pt x="3816" y="7484"/>
                </a:lnTo>
                <a:lnTo>
                  <a:pt x="3889" y="7227"/>
                </a:lnTo>
                <a:lnTo>
                  <a:pt x="3926" y="7007"/>
                </a:lnTo>
                <a:lnTo>
                  <a:pt x="3926" y="6970"/>
                </a:lnTo>
                <a:lnTo>
                  <a:pt x="4292" y="6750"/>
                </a:lnTo>
                <a:close/>
                <a:moveTo>
                  <a:pt x="1101" y="6127"/>
                </a:moveTo>
                <a:lnTo>
                  <a:pt x="1358" y="6200"/>
                </a:lnTo>
                <a:lnTo>
                  <a:pt x="1578" y="6310"/>
                </a:lnTo>
                <a:lnTo>
                  <a:pt x="1761" y="6457"/>
                </a:lnTo>
                <a:lnTo>
                  <a:pt x="1945" y="6677"/>
                </a:lnTo>
                <a:lnTo>
                  <a:pt x="2312" y="7081"/>
                </a:lnTo>
                <a:lnTo>
                  <a:pt x="2715" y="7447"/>
                </a:lnTo>
                <a:lnTo>
                  <a:pt x="3155" y="7777"/>
                </a:lnTo>
                <a:lnTo>
                  <a:pt x="3339" y="7961"/>
                </a:lnTo>
                <a:lnTo>
                  <a:pt x="3522" y="8144"/>
                </a:lnTo>
                <a:lnTo>
                  <a:pt x="3522" y="8181"/>
                </a:lnTo>
                <a:lnTo>
                  <a:pt x="3485" y="8291"/>
                </a:lnTo>
                <a:lnTo>
                  <a:pt x="3485" y="8401"/>
                </a:lnTo>
                <a:lnTo>
                  <a:pt x="3559" y="8474"/>
                </a:lnTo>
                <a:lnTo>
                  <a:pt x="3669" y="8511"/>
                </a:lnTo>
                <a:lnTo>
                  <a:pt x="3669" y="8621"/>
                </a:lnTo>
                <a:lnTo>
                  <a:pt x="3669" y="8658"/>
                </a:lnTo>
                <a:lnTo>
                  <a:pt x="3595" y="8695"/>
                </a:lnTo>
                <a:lnTo>
                  <a:pt x="3229" y="8731"/>
                </a:lnTo>
                <a:lnTo>
                  <a:pt x="3009" y="8474"/>
                </a:lnTo>
                <a:lnTo>
                  <a:pt x="2825" y="8254"/>
                </a:lnTo>
                <a:lnTo>
                  <a:pt x="2165" y="7484"/>
                </a:lnTo>
                <a:lnTo>
                  <a:pt x="1615" y="6897"/>
                </a:lnTo>
                <a:lnTo>
                  <a:pt x="1321" y="6604"/>
                </a:lnTo>
                <a:lnTo>
                  <a:pt x="1174" y="6494"/>
                </a:lnTo>
                <a:lnTo>
                  <a:pt x="991" y="6420"/>
                </a:lnTo>
                <a:lnTo>
                  <a:pt x="1101" y="6127"/>
                </a:lnTo>
                <a:close/>
                <a:moveTo>
                  <a:pt x="8731" y="1"/>
                </a:moveTo>
                <a:lnTo>
                  <a:pt x="8474" y="74"/>
                </a:lnTo>
                <a:lnTo>
                  <a:pt x="8217" y="184"/>
                </a:lnTo>
                <a:lnTo>
                  <a:pt x="7997" y="331"/>
                </a:lnTo>
                <a:lnTo>
                  <a:pt x="7777" y="478"/>
                </a:lnTo>
                <a:lnTo>
                  <a:pt x="7154" y="1028"/>
                </a:lnTo>
                <a:lnTo>
                  <a:pt x="6530" y="1578"/>
                </a:lnTo>
                <a:lnTo>
                  <a:pt x="4036" y="3779"/>
                </a:lnTo>
                <a:lnTo>
                  <a:pt x="2825" y="4843"/>
                </a:lnTo>
                <a:lnTo>
                  <a:pt x="2312" y="5283"/>
                </a:lnTo>
                <a:lnTo>
                  <a:pt x="2092" y="5540"/>
                </a:lnTo>
                <a:lnTo>
                  <a:pt x="1871" y="5797"/>
                </a:lnTo>
                <a:lnTo>
                  <a:pt x="1761" y="5833"/>
                </a:lnTo>
                <a:lnTo>
                  <a:pt x="1725" y="5943"/>
                </a:lnTo>
                <a:lnTo>
                  <a:pt x="1541" y="5833"/>
                </a:lnTo>
                <a:lnTo>
                  <a:pt x="1358" y="5797"/>
                </a:lnTo>
                <a:lnTo>
                  <a:pt x="1174" y="5760"/>
                </a:lnTo>
                <a:lnTo>
                  <a:pt x="954" y="5760"/>
                </a:lnTo>
                <a:lnTo>
                  <a:pt x="844" y="5797"/>
                </a:lnTo>
                <a:lnTo>
                  <a:pt x="771" y="5907"/>
                </a:lnTo>
                <a:lnTo>
                  <a:pt x="624" y="6420"/>
                </a:lnTo>
                <a:lnTo>
                  <a:pt x="624" y="6494"/>
                </a:lnTo>
                <a:lnTo>
                  <a:pt x="661" y="6567"/>
                </a:lnTo>
                <a:lnTo>
                  <a:pt x="698" y="6604"/>
                </a:lnTo>
                <a:lnTo>
                  <a:pt x="771" y="6640"/>
                </a:lnTo>
                <a:lnTo>
                  <a:pt x="918" y="6860"/>
                </a:lnTo>
                <a:lnTo>
                  <a:pt x="1101" y="7081"/>
                </a:lnTo>
                <a:lnTo>
                  <a:pt x="1505" y="7484"/>
                </a:lnTo>
                <a:lnTo>
                  <a:pt x="2385" y="8511"/>
                </a:lnTo>
                <a:lnTo>
                  <a:pt x="2715" y="8951"/>
                </a:lnTo>
                <a:lnTo>
                  <a:pt x="2935" y="9171"/>
                </a:lnTo>
                <a:lnTo>
                  <a:pt x="3155" y="9318"/>
                </a:lnTo>
                <a:lnTo>
                  <a:pt x="3302" y="9355"/>
                </a:lnTo>
                <a:lnTo>
                  <a:pt x="3412" y="9355"/>
                </a:lnTo>
                <a:lnTo>
                  <a:pt x="3522" y="9281"/>
                </a:lnTo>
                <a:lnTo>
                  <a:pt x="3595" y="9171"/>
                </a:lnTo>
                <a:lnTo>
                  <a:pt x="3816" y="9135"/>
                </a:lnTo>
                <a:lnTo>
                  <a:pt x="3962" y="9061"/>
                </a:lnTo>
                <a:lnTo>
                  <a:pt x="4072" y="8951"/>
                </a:lnTo>
                <a:lnTo>
                  <a:pt x="4146" y="8805"/>
                </a:lnTo>
                <a:lnTo>
                  <a:pt x="4146" y="8548"/>
                </a:lnTo>
                <a:lnTo>
                  <a:pt x="4109" y="8328"/>
                </a:lnTo>
                <a:lnTo>
                  <a:pt x="5320" y="7557"/>
                </a:lnTo>
                <a:lnTo>
                  <a:pt x="6530" y="6750"/>
                </a:lnTo>
                <a:lnTo>
                  <a:pt x="7667" y="5907"/>
                </a:lnTo>
                <a:lnTo>
                  <a:pt x="8804" y="5026"/>
                </a:lnTo>
                <a:lnTo>
                  <a:pt x="9281" y="4660"/>
                </a:lnTo>
                <a:lnTo>
                  <a:pt x="9721" y="4219"/>
                </a:lnTo>
                <a:lnTo>
                  <a:pt x="10125" y="3743"/>
                </a:lnTo>
                <a:lnTo>
                  <a:pt x="10308" y="3486"/>
                </a:lnTo>
                <a:lnTo>
                  <a:pt x="10455" y="3229"/>
                </a:lnTo>
                <a:lnTo>
                  <a:pt x="10602" y="2972"/>
                </a:lnTo>
                <a:lnTo>
                  <a:pt x="10712" y="2679"/>
                </a:lnTo>
                <a:lnTo>
                  <a:pt x="10785" y="2385"/>
                </a:lnTo>
                <a:lnTo>
                  <a:pt x="10822" y="2129"/>
                </a:lnTo>
                <a:lnTo>
                  <a:pt x="10822" y="1835"/>
                </a:lnTo>
                <a:lnTo>
                  <a:pt x="10785" y="1542"/>
                </a:lnTo>
                <a:lnTo>
                  <a:pt x="10675" y="1248"/>
                </a:lnTo>
                <a:lnTo>
                  <a:pt x="10528" y="955"/>
                </a:lnTo>
                <a:lnTo>
                  <a:pt x="10382" y="735"/>
                </a:lnTo>
                <a:lnTo>
                  <a:pt x="10198" y="515"/>
                </a:lnTo>
                <a:lnTo>
                  <a:pt x="9978" y="368"/>
                </a:lnTo>
                <a:lnTo>
                  <a:pt x="9758" y="221"/>
                </a:lnTo>
                <a:lnTo>
                  <a:pt x="9501" y="111"/>
                </a:lnTo>
                <a:lnTo>
                  <a:pt x="9281" y="38"/>
                </a:lnTo>
                <a:lnTo>
                  <a:pt x="8988" y="1"/>
                </a:lnTo>
                <a:close/>
                <a:moveTo>
                  <a:pt x="1981" y="12399"/>
                </a:moveTo>
                <a:lnTo>
                  <a:pt x="1981" y="12509"/>
                </a:lnTo>
                <a:lnTo>
                  <a:pt x="1981" y="12656"/>
                </a:lnTo>
                <a:lnTo>
                  <a:pt x="1908" y="12913"/>
                </a:lnTo>
                <a:lnTo>
                  <a:pt x="1798" y="12913"/>
                </a:lnTo>
                <a:lnTo>
                  <a:pt x="1871" y="12656"/>
                </a:lnTo>
                <a:lnTo>
                  <a:pt x="1981" y="12399"/>
                </a:lnTo>
                <a:close/>
                <a:moveTo>
                  <a:pt x="1651" y="9391"/>
                </a:moveTo>
                <a:lnTo>
                  <a:pt x="1688" y="9575"/>
                </a:lnTo>
                <a:lnTo>
                  <a:pt x="1908" y="10198"/>
                </a:lnTo>
                <a:lnTo>
                  <a:pt x="2348" y="11372"/>
                </a:lnTo>
                <a:lnTo>
                  <a:pt x="2422" y="11739"/>
                </a:lnTo>
                <a:lnTo>
                  <a:pt x="2458" y="12106"/>
                </a:lnTo>
                <a:lnTo>
                  <a:pt x="2422" y="12436"/>
                </a:lnTo>
                <a:lnTo>
                  <a:pt x="2348" y="12619"/>
                </a:lnTo>
                <a:lnTo>
                  <a:pt x="2275" y="12766"/>
                </a:lnTo>
                <a:lnTo>
                  <a:pt x="2312" y="12583"/>
                </a:lnTo>
                <a:lnTo>
                  <a:pt x="2275" y="12436"/>
                </a:lnTo>
                <a:lnTo>
                  <a:pt x="2202" y="12326"/>
                </a:lnTo>
                <a:lnTo>
                  <a:pt x="2128" y="12216"/>
                </a:lnTo>
                <a:lnTo>
                  <a:pt x="2018" y="12179"/>
                </a:lnTo>
                <a:lnTo>
                  <a:pt x="1871" y="12179"/>
                </a:lnTo>
                <a:lnTo>
                  <a:pt x="1835" y="12253"/>
                </a:lnTo>
                <a:lnTo>
                  <a:pt x="1835" y="12326"/>
                </a:lnTo>
                <a:lnTo>
                  <a:pt x="1578" y="12656"/>
                </a:lnTo>
                <a:lnTo>
                  <a:pt x="1505" y="12840"/>
                </a:lnTo>
                <a:lnTo>
                  <a:pt x="1431" y="13023"/>
                </a:lnTo>
                <a:lnTo>
                  <a:pt x="1358" y="13023"/>
                </a:lnTo>
                <a:lnTo>
                  <a:pt x="1578" y="12509"/>
                </a:lnTo>
                <a:lnTo>
                  <a:pt x="1761" y="11996"/>
                </a:lnTo>
                <a:lnTo>
                  <a:pt x="1761" y="11959"/>
                </a:lnTo>
                <a:lnTo>
                  <a:pt x="1725" y="11922"/>
                </a:lnTo>
                <a:lnTo>
                  <a:pt x="1688" y="11922"/>
                </a:lnTo>
                <a:lnTo>
                  <a:pt x="1651" y="11959"/>
                </a:lnTo>
                <a:lnTo>
                  <a:pt x="1321" y="12399"/>
                </a:lnTo>
                <a:lnTo>
                  <a:pt x="1028" y="12913"/>
                </a:lnTo>
                <a:lnTo>
                  <a:pt x="881" y="12840"/>
                </a:lnTo>
                <a:lnTo>
                  <a:pt x="881" y="12729"/>
                </a:lnTo>
                <a:lnTo>
                  <a:pt x="1028" y="12436"/>
                </a:lnTo>
                <a:lnTo>
                  <a:pt x="1174" y="12143"/>
                </a:lnTo>
                <a:lnTo>
                  <a:pt x="1358" y="11849"/>
                </a:lnTo>
                <a:lnTo>
                  <a:pt x="1541" y="11556"/>
                </a:lnTo>
                <a:lnTo>
                  <a:pt x="1541" y="11519"/>
                </a:lnTo>
                <a:lnTo>
                  <a:pt x="1505" y="11482"/>
                </a:lnTo>
                <a:lnTo>
                  <a:pt x="1468" y="11519"/>
                </a:lnTo>
                <a:lnTo>
                  <a:pt x="1138" y="11812"/>
                </a:lnTo>
                <a:lnTo>
                  <a:pt x="954" y="11996"/>
                </a:lnTo>
                <a:lnTo>
                  <a:pt x="808" y="12179"/>
                </a:lnTo>
                <a:lnTo>
                  <a:pt x="698" y="12399"/>
                </a:lnTo>
                <a:lnTo>
                  <a:pt x="588" y="12619"/>
                </a:lnTo>
                <a:lnTo>
                  <a:pt x="551" y="12583"/>
                </a:lnTo>
                <a:lnTo>
                  <a:pt x="624" y="12473"/>
                </a:lnTo>
                <a:lnTo>
                  <a:pt x="661" y="12363"/>
                </a:lnTo>
                <a:lnTo>
                  <a:pt x="1138" y="11629"/>
                </a:lnTo>
                <a:lnTo>
                  <a:pt x="1321" y="11262"/>
                </a:lnTo>
                <a:lnTo>
                  <a:pt x="1468" y="10859"/>
                </a:lnTo>
                <a:lnTo>
                  <a:pt x="1431" y="10822"/>
                </a:lnTo>
                <a:lnTo>
                  <a:pt x="1395" y="10822"/>
                </a:lnTo>
                <a:lnTo>
                  <a:pt x="1064" y="11189"/>
                </a:lnTo>
                <a:lnTo>
                  <a:pt x="734" y="11556"/>
                </a:lnTo>
                <a:lnTo>
                  <a:pt x="844" y="11372"/>
                </a:lnTo>
                <a:lnTo>
                  <a:pt x="1248" y="10749"/>
                </a:lnTo>
                <a:lnTo>
                  <a:pt x="1651" y="10125"/>
                </a:lnTo>
                <a:lnTo>
                  <a:pt x="1651" y="10052"/>
                </a:lnTo>
                <a:lnTo>
                  <a:pt x="1615" y="9978"/>
                </a:lnTo>
                <a:lnTo>
                  <a:pt x="1505" y="9978"/>
                </a:lnTo>
                <a:lnTo>
                  <a:pt x="1321" y="10162"/>
                </a:lnTo>
                <a:lnTo>
                  <a:pt x="1505" y="9795"/>
                </a:lnTo>
                <a:lnTo>
                  <a:pt x="1651" y="9391"/>
                </a:lnTo>
                <a:close/>
                <a:moveTo>
                  <a:pt x="1541" y="8768"/>
                </a:moveTo>
                <a:lnTo>
                  <a:pt x="1468" y="8805"/>
                </a:lnTo>
                <a:lnTo>
                  <a:pt x="1395" y="8915"/>
                </a:lnTo>
                <a:lnTo>
                  <a:pt x="1395" y="9025"/>
                </a:lnTo>
                <a:lnTo>
                  <a:pt x="1395" y="9061"/>
                </a:lnTo>
                <a:lnTo>
                  <a:pt x="1211" y="9355"/>
                </a:lnTo>
                <a:lnTo>
                  <a:pt x="1101" y="9648"/>
                </a:lnTo>
                <a:lnTo>
                  <a:pt x="661" y="10602"/>
                </a:lnTo>
                <a:lnTo>
                  <a:pt x="294" y="11409"/>
                </a:lnTo>
                <a:lnTo>
                  <a:pt x="147" y="11812"/>
                </a:lnTo>
                <a:lnTo>
                  <a:pt x="37" y="12253"/>
                </a:lnTo>
                <a:lnTo>
                  <a:pt x="1" y="12399"/>
                </a:lnTo>
                <a:lnTo>
                  <a:pt x="1" y="12509"/>
                </a:lnTo>
                <a:lnTo>
                  <a:pt x="74" y="12729"/>
                </a:lnTo>
                <a:lnTo>
                  <a:pt x="221" y="12913"/>
                </a:lnTo>
                <a:lnTo>
                  <a:pt x="404" y="13096"/>
                </a:lnTo>
                <a:lnTo>
                  <a:pt x="441" y="13170"/>
                </a:lnTo>
                <a:lnTo>
                  <a:pt x="514" y="13206"/>
                </a:lnTo>
                <a:lnTo>
                  <a:pt x="588" y="13243"/>
                </a:lnTo>
                <a:lnTo>
                  <a:pt x="661" y="13243"/>
                </a:lnTo>
                <a:lnTo>
                  <a:pt x="734" y="13280"/>
                </a:lnTo>
                <a:lnTo>
                  <a:pt x="881" y="13353"/>
                </a:lnTo>
                <a:lnTo>
                  <a:pt x="954" y="13426"/>
                </a:lnTo>
                <a:lnTo>
                  <a:pt x="1101" y="13426"/>
                </a:lnTo>
                <a:lnTo>
                  <a:pt x="1431" y="13536"/>
                </a:lnTo>
                <a:lnTo>
                  <a:pt x="1468" y="13573"/>
                </a:lnTo>
                <a:lnTo>
                  <a:pt x="1688" y="13573"/>
                </a:lnTo>
                <a:lnTo>
                  <a:pt x="1908" y="13536"/>
                </a:lnTo>
                <a:lnTo>
                  <a:pt x="2128" y="13463"/>
                </a:lnTo>
                <a:lnTo>
                  <a:pt x="2312" y="13390"/>
                </a:lnTo>
                <a:lnTo>
                  <a:pt x="2495" y="13280"/>
                </a:lnTo>
                <a:lnTo>
                  <a:pt x="2605" y="13133"/>
                </a:lnTo>
                <a:lnTo>
                  <a:pt x="2715" y="12986"/>
                </a:lnTo>
                <a:lnTo>
                  <a:pt x="2788" y="12840"/>
                </a:lnTo>
                <a:lnTo>
                  <a:pt x="2862" y="12693"/>
                </a:lnTo>
                <a:lnTo>
                  <a:pt x="2935" y="12326"/>
                </a:lnTo>
                <a:lnTo>
                  <a:pt x="2935" y="11959"/>
                </a:lnTo>
                <a:lnTo>
                  <a:pt x="2862" y="11592"/>
                </a:lnTo>
                <a:lnTo>
                  <a:pt x="2788" y="11226"/>
                </a:lnTo>
                <a:lnTo>
                  <a:pt x="2678" y="10895"/>
                </a:lnTo>
                <a:lnTo>
                  <a:pt x="2055" y="9061"/>
                </a:lnTo>
                <a:lnTo>
                  <a:pt x="1981" y="8951"/>
                </a:lnTo>
                <a:lnTo>
                  <a:pt x="1871" y="8878"/>
                </a:lnTo>
                <a:lnTo>
                  <a:pt x="1761" y="8805"/>
                </a:lnTo>
                <a:lnTo>
                  <a:pt x="1651" y="8768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808" name="Google Shape;808;p16"/>
          <p:cNvSpPr/>
          <p:nvPr/>
        </p:nvSpPr>
        <p:spPr>
          <a:xfrm>
            <a:off x="91624" y="4552927"/>
            <a:ext cx="416228" cy="409988"/>
          </a:xfrm>
          <a:custGeom>
            <a:avLst/>
            <a:gdLst/>
            <a:ahLst/>
            <a:cxnLst/>
            <a:rect l="l" t="t" r="r" b="b"/>
            <a:pathLst>
              <a:path w="14674" h="14454" extrusionOk="0">
                <a:moveTo>
                  <a:pt x="7887" y="3779"/>
                </a:moveTo>
                <a:lnTo>
                  <a:pt x="7961" y="3816"/>
                </a:lnTo>
                <a:lnTo>
                  <a:pt x="8071" y="3889"/>
                </a:lnTo>
                <a:lnTo>
                  <a:pt x="8218" y="4072"/>
                </a:lnTo>
                <a:lnTo>
                  <a:pt x="8291" y="4292"/>
                </a:lnTo>
                <a:lnTo>
                  <a:pt x="8364" y="4513"/>
                </a:lnTo>
                <a:lnTo>
                  <a:pt x="8401" y="4696"/>
                </a:lnTo>
                <a:lnTo>
                  <a:pt x="8401" y="4916"/>
                </a:lnTo>
                <a:lnTo>
                  <a:pt x="8401" y="5099"/>
                </a:lnTo>
                <a:lnTo>
                  <a:pt x="8291" y="5283"/>
                </a:lnTo>
                <a:lnTo>
                  <a:pt x="8144" y="4659"/>
                </a:lnTo>
                <a:lnTo>
                  <a:pt x="8034" y="4219"/>
                </a:lnTo>
                <a:lnTo>
                  <a:pt x="7961" y="3999"/>
                </a:lnTo>
                <a:lnTo>
                  <a:pt x="7887" y="3779"/>
                </a:lnTo>
                <a:close/>
                <a:moveTo>
                  <a:pt x="4329" y="5063"/>
                </a:moveTo>
                <a:lnTo>
                  <a:pt x="4476" y="5209"/>
                </a:lnTo>
                <a:lnTo>
                  <a:pt x="4586" y="5356"/>
                </a:lnTo>
                <a:lnTo>
                  <a:pt x="4696" y="5503"/>
                </a:lnTo>
                <a:lnTo>
                  <a:pt x="4769" y="5686"/>
                </a:lnTo>
                <a:lnTo>
                  <a:pt x="4769" y="5870"/>
                </a:lnTo>
                <a:lnTo>
                  <a:pt x="4769" y="6053"/>
                </a:lnTo>
                <a:lnTo>
                  <a:pt x="4659" y="6126"/>
                </a:lnTo>
                <a:lnTo>
                  <a:pt x="4549" y="6237"/>
                </a:lnTo>
                <a:lnTo>
                  <a:pt x="4439" y="5980"/>
                </a:lnTo>
                <a:lnTo>
                  <a:pt x="4329" y="5686"/>
                </a:lnTo>
                <a:lnTo>
                  <a:pt x="4293" y="5393"/>
                </a:lnTo>
                <a:lnTo>
                  <a:pt x="4293" y="5209"/>
                </a:lnTo>
                <a:lnTo>
                  <a:pt x="4293" y="5136"/>
                </a:lnTo>
                <a:lnTo>
                  <a:pt x="4329" y="5063"/>
                </a:lnTo>
                <a:close/>
                <a:moveTo>
                  <a:pt x="6604" y="7594"/>
                </a:moveTo>
                <a:lnTo>
                  <a:pt x="6714" y="7667"/>
                </a:lnTo>
                <a:lnTo>
                  <a:pt x="6787" y="7814"/>
                </a:lnTo>
                <a:lnTo>
                  <a:pt x="6934" y="8071"/>
                </a:lnTo>
                <a:lnTo>
                  <a:pt x="7337" y="8694"/>
                </a:lnTo>
                <a:lnTo>
                  <a:pt x="7117" y="8878"/>
                </a:lnTo>
                <a:lnTo>
                  <a:pt x="7080" y="8768"/>
                </a:lnTo>
                <a:lnTo>
                  <a:pt x="6860" y="8474"/>
                </a:lnTo>
                <a:lnTo>
                  <a:pt x="6677" y="8144"/>
                </a:lnTo>
                <a:lnTo>
                  <a:pt x="6567" y="7887"/>
                </a:lnTo>
                <a:lnTo>
                  <a:pt x="6420" y="7667"/>
                </a:lnTo>
                <a:lnTo>
                  <a:pt x="6604" y="7594"/>
                </a:lnTo>
                <a:close/>
                <a:moveTo>
                  <a:pt x="5283" y="8107"/>
                </a:moveTo>
                <a:lnTo>
                  <a:pt x="5356" y="8144"/>
                </a:lnTo>
                <a:lnTo>
                  <a:pt x="5833" y="9428"/>
                </a:lnTo>
                <a:lnTo>
                  <a:pt x="5650" y="9501"/>
                </a:lnTo>
                <a:lnTo>
                  <a:pt x="5686" y="9318"/>
                </a:lnTo>
                <a:lnTo>
                  <a:pt x="5650" y="9208"/>
                </a:lnTo>
                <a:lnTo>
                  <a:pt x="5613" y="9061"/>
                </a:lnTo>
                <a:lnTo>
                  <a:pt x="5503" y="8768"/>
                </a:lnTo>
                <a:lnTo>
                  <a:pt x="5246" y="8107"/>
                </a:lnTo>
                <a:close/>
                <a:moveTo>
                  <a:pt x="7337" y="9905"/>
                </a:moveTo>
                <a:lnTo>
                  <a:pt x="7337" y="10235"/>
                </a:lnTo>
                <a:lnTo>
                  <a:pt x="7190" y="9978"/>
                </a:lnTo>
                <a:lnTo>
                  <a:pt x="7337" y="9905"/>
                </a:lnTo>
                <a:close/>
                <a:moveTo>
                  <a:pt x="9721" y="9061"/>
                </a:moveTo>
                <a:lnTo>
                  <a:pt x="9832" y="9281"/>
                </a:lnTo>
                <a:lnTo>
                  <a:pt x="9942" y="9501"/>
                </a:lnTo>
                <a:lnTo>
                  <a:pt x="10052" y="9685"/>
                </a:lnTo>
                <a:lnTo>
                  <a:pt x="10162" y="9868"/>
                </a:lnTo>
                <a:lnTo>
                  <a:pt x="10198" y="10015"/>
                </a:lnTo>
                <a:lnTo>
                  <a:pt x="10198" y="10161"/>
                </a:lnTo>
                <a:lnTo>
                  <a:pt x="10198" y="10308"/>
                </a:lnTo>
                <a:lnTo>
                  <a:pt x="10125" y="10455"/>
                </a:lnTo>
                <a:lnTo>
                  <a:pt x="10052" y="10345"/>
                </a:lnTo>
                <a:lnTo>
                  <a:pt x="9978" y="10308"/>
                </a:lnTo>
                <a:lnTo>
                  <a:pt x="9758" y="9758"/>
                </a:lnTo>
                <a:lnTo>
                  <a:pt x="9685" y="9464"/>
                </a:lnTo>
                <a:lnTo>
                  <a:pt x="9575" y="9171"/>
                </a:lnTo>
                <a:lnTo>
                  <a:pt x="9648" y="9134"/>
                </a:lnTo>
                <a:lnTo>
                  <a:pt x="9721" y="9061"/>
                </a:lnTo>
                <a:close/>
                <a:moveTo>
                  <a:pt x="7667" y="9758"/>
                </a:moveTo>
                <a:lnTo>
                  <a:pt x="7777" y="9795"/>
                </a:lnTo>
                <a:lnTo>
                  <a:pt x="7924" y="9868"/>
                </a:lnTo>
                <a:lnTo>
                  <a:pt x="8071" y="10015"/>
                </a:lnTo>
                <a:lnTo>
                  <a:pt x="8181" y="10235"/>
                </a:lnTo>
                <a:lnTo>
                  <a:pt x="8291" y="10638"/>
                </a:lnTo>
                <a:lnTo>
                  <a:pt x="8328" y="10822"/>
                </a:lnTo>
                <a:lnTo>
                  <a:pt x="8328" y="10968"/>
                </a:lnTo>
                <a:lnTo>
                  <a:pt x="8291" y="11115"/>
                </a:lnTo>
                <a:lnTo>
                  <a:pt x="8181" y="11189"/>
                </a:lnTo>
                <a:lnTo>
                  <a:pt x="8181" y="11115"/>
                </a:lnTo>
                <a:lnTo>
                  <a:pt x="8144" y="11005"/>
                </a:lnTo>
                <a:lnTo>
                  <a:pt x="8071" y="10968"/>
                </a:lnTo>
                <a:lnTo>
                  <a:pt x="7997" y="10895"/>
                </a:lnTo>
                <a:lnTo>
                  <a:pt x="7887" y="10675"/>
                </a:lnTo>
                <a:lnTo>
                  <a:pt x="7814" y="10382"/>
                </a:lnTo>
                <a:lnTo>
                  <a:pt x="7741" y="9831"/>
                </a:lnTo>
                <a:lnTo>
                  <a:pt x="7667" y="9758"/>
                </a:lnTo>
                <a:close/>
                <a:moveTo>
                  <a:pt x="10162" y="1321"/>
                </a:moveTo>
                <a:lnTo>
                  <a:pt x="10198" y="1541"/>
                </a:lnTo>
                <a:lnTo>
                  <a:pt x="10272" y="1725"/>
                </a:lnTo>
                <a:lnTo>
                  <a:pt x="10455" y="2092"/>
                </a:lnTo>
                <a:lnTo>
                  <a:pt x="10932" y="3229"/>
                </a:lnTo>
                <a:lnTo>
                  <a:pt x="10969" y="3302"/>
                </a:lnTo>
                <a:lnTo>
                  <a:pt x="10749" y="3375"/>
                </a:lnTo>
                <a:lnTo>
                  <a:pt x="10528" y="3449"/>
                </a:lnTo>
                <a:lnTo>
                  <a:pt x="9758" y="3742"/>
                </a:lnTo>
                <a:lnTo>
                  <a:pt x="8988" y="4146"/>
                </a:lnTo>
                <a:lnTo>
                  <a:pt x="8841" y="4219"/>
                </a:lnTo>
                <a:lnTo>
                  <a:pt x="8731" y="4329"/>
                </a:lnTo>
                <a:lnTo>
                  <a:pt x="8658" y="4072"/>
                </a:lnTo>
                <a:lnTo>
                  <a:pt x="8511" y="3816"/>
                </a:lnTo>
                <a:lnTo>
                  <a:pt x="8364" y="3595"/>
                </a:lnTo>
                <a:lnTo>
                  <a:pt x="8254" y="3522"/>
                </a:lnTo>
                <a:lnTo>
                  <a:pt x="8144" y="3449"/>
                </a:lnTo>
                <a:lnTo>
                  <a:pt x="7997" y="3412"/>
                </a:lnTo>
                <a:lnTo>
                  <a:pt x="7851" y="3375"/>
                </a:lnTo>
                <a:lnTo>
                  <a:pt x="7777" y="3375"/>
                </a:lnTo>
                <a:lnTo>
                  <a:pt x="7704" y="3412"/>
                </a:lnTo>
                <a:lnTo>
                  <a:pt x="7667" y="3485"/>
                </a:lnTo>
                <a:lnTo>
                  <a:pt x="7667" y="3559"/>
                </a:lnTo>
                <a:lnTo>
                  <a:pt x="7484" y="3595"/>
                </a:lnTo>
                <a:lnTo>
                  <a:pt x="7337" y="3706"/>
                </a:lnTo>
                <a:lnTo>
                  <a:pt x="7190" y="3852"/>
                </a:lnTo>
                <a:lnTo>
                  <a:pt x="7044" y="3999"/>
                </a:lnTo>
                <a:lnTo>
                  <a:pt x="7007" y="4109"/>
                </a:lnTo>
                <a:lnTo>
                  <a:pt x="7044" y="4219"/>
                </a:lnTo>
                <a:lnTo>
                  <a:pt x="7264" y="4696"/>
                </a:lnTo>
                <a:lnTo>
                  <a:pt x="7080" y="4769"/>
                </a:lnTo>
                <a:lnTo>
                  <a:pt x="6310" y="5026"/>
                </a:lnTo>
                <a:lnTo>
                  <a:pt x="5576" y="5283"/>
                </a:lnTo>
                <a:lnTo>
                  <a:pt x="5320" y="5356"/>
                </a:lnTo>
                <a:lnTo>
                  <a:pt x="5210" y="5393"/>
                </a:lnTo>
                <a:lnTo>
                  <a:pt x="5136" y="5466"/>
                </a:lnTo>
                <a:lnTo>
                  <a:pt x="5100" y="5356"/>
                </a:lnTo>
                <a:lnTo>
                  <a:pt x="4916" y="5063"/>
                </a:lnTo>
                <a:lnTo>
                  <a:pt x="4806" y="4879"/>
                </a:lnTo>
                <a:lnTo>
                  <a:pt x="4659" y="4733"/>
                </a:lnTo>
                <a:lnTo>
                  <a:pt x="4513" y="4623"/>
                </a:lnTo>
                <a:lnTo>
                  <a:pt x="4329" y="4549"/>
                </a:lnTo>
                <a:lnTo>
                  <a:pt x="4183" y="4513"/>
                </a:lnTo>
                <a:lnTo>
                  <a:pt x="4036" y="4586"/>
                </a:lnTo>
                <a:lnTo>
                  <a:pt x="3852" y="4586"/>
                </a:lnTo>
                <a:lnTo>
                  <a:pt x="3779" y="4623"/>
                </a:lnTo>
                <a:lnTo>
                  <a:pt x="3742" y="4696"/>
                </a:lnTo>
                <a:lnTo>
                  <a:pt x="3706" y="4989"/>
                </a:lnTo>
                <a:lnTo>
                  <a:pt x="3706" y="5283"/>
                </a:lnTo>
                <a:lnTo>
                  <a:pt x="3742" y="5576"/>
                </a:lnTo>
                <a:lnTo>
                  <a:pt x="3816" y="5870"/>
                </a:lnTo>
                <a:lnTo>
                  <a:pt x="3596" y="5833"/>
                </a:lnTo>
                <a:lnTo>
                  <a:pt x="3376" y="5870"/>
                </a:lnTo>
                <a:lnTo>
                  <a:pt x="2972" y="6016"/>
                </a:lnTo>
                <a:lnTo>
                  <a:pt x="2422" y="6163"/>
                </a:lnTo>
                <a:lnTo>
                  <a:pt x="2165" y="6273"/>
                </a:lnTo>
                <a:lnTo>
                  <a:pt x="2055" y="6347"/>
                </a:lnTo>
                <a:lnTo>
                  <a:pt x="1945" y="6457"/>
                </a:lnTo>
                <a:lnTo>
                  <a:pt x="1945" y="6530"/>
                </a:lnTo>
                <a:lnTo>
                  <a:pt x="1982" y="6567"/>
                </a:lnTo>
                <a:lnTo>
                  <a:pt x="2238" y="6603"/>
                </a:lnTo>
                <a:lnTo>
                  <a:pt x="2459" y="6567"/>
                </a:lnTo>
                <a:lnTo>
                  <a:pt x="2972" y="6457"/>
                </a:lnTo>
                <a:lnTo>
                  <a:pt x="3449" y="6347"/>
                </a:lnTo>
                <a:lnTo>
                  <a:pt x="3706" y="6237"/>
                </a:lnTo>
                <a:lnTo>
                  <a:pt x="3816" y="6163"/>
                </a:lnTo>
                <a:lnTo>
                  <a:pt x="3889" y="6090"/>
                </a:lnTo>
                <a:lnTo>
                  <a:pt x="4073" y="6383"/>
                </a:lnTo>
                <a:lnTo>
                  <a:pt x="4256" y="6677"/>
                </a:lnTo>
                <a:lnTo>
                  <a:pt x="4293" y="6713"/>
                </a:lnTo>
                <a:lnTo>
                  <a:pt x="4366" y="6823"/>
                </a:lnTo>
                <a:lnTo>
                  <a:pt x="4549" y="6970"/>
                </a:lnTo>
                <a:lnTo>
                  <a:pt x="4659" y="7007"/>
                </a:lnTo>
                <a:lnTo>
                  <a:pt x="4733" y="7044"/>
                </a:lnTo>
                <a:lnTo>
                  <a:pt x="4806" y="7007"/>
                </a:lnTo>
                <a:lnTo>
                  <a:pt x="4879" y="6933"/>
                </a:lnTo>
                <a:lnTo>
                  <a:pt x="5063" y="6640"/>
                </a:lnTo>
                <a:lnTo>
                  <a:pt x="5173" y="6347"/>
                </a:lnTo>
                <a:lnTo>
                  <a:pt x="5210" y="6053"/>
                </a:lnTo>
                <a:lnTo>
                  <a:pt x="5210" y="5760"/>
                </a:lnTo>
                <a:lnTo>
                  <a:pt x="5320" y="5760"/>
                </a:lnTo>
                <a:lnTo>
                  <a:pt x="5430" y="5723"/>
                </a:lnTo>
                <a:lnTo>
                  <a:pt x="5686" y="5650"/>
                </a:lnTo>
                <a:lnTo>
                  <a:pt x="6457" y="5430"/>
                </a:lnTo>
                <a:lnTo>
                  <a:pt x="7190" y="5173"/>
                </a:lnTo>
                <a:lnTo>
                  <a:pt x="7447" y="5063"/>
                </a:lnTo>
                <a:lnTo>
                  <a:pt x="7631" y="5430"/>
                </a:lnTo>
                <a:lnTo>
                  <a:pt x="7704" y="5613"/>
                </a:lnTo>
                <a:lnTo>
                  <a:pt x="7814" y="5760"/>
                </a:lnTo>
                <a:lnTo>
                  <a:pt x="7924" y="5833"/>
                </a:lnTo>
                <a:lnTo>
                  <a:pt x="8218" y="5833"/>
                </a:lnTo>
                <a:lnTo>
                  <a:pt x="8328" y="5760"/>
                </a:lnTo>
                <a:lnTo>
                  <a:pt x="8548" y="5576"/>
                </a:lnTo>
                <a:lnTo>
                  <a:pt x="8731" y="5356"/>
                </a:lnTo>
                <a:lnTo>
                  <a:pt x="8804" y="5173"/>
                </a:lnTo>
                <a:lnTo>
                  <a:pt x="8841" y="4989"/>
                </a:lnTo>
                <a:lnTo>
                  <a:pt x="8841" y="4806"/>
                </a:lnTo>
                <a:lnTo>
                  <a:pt x="8804" y="4586"/>
                </a:lnTo>
                <a:lnTo>
                  <a:pt x="8914" y="4586"/>
                </a:lnTo>
                <a:lnTo>
                  <a:pt x="9061" y="4513"/>
                </a:lnTo>
                <a:lnTo>
                  <a:pt x="9942" y="4109"/>
                </a:lnTo>
                <a:lnTo>
                  <a:pt x="10639" y="3852"/>
                </a:lnTo>
                <a:lnTo>
                  <a:pt x="10895" y="3742"/>
                </a:lnTo>
                <a:lnTo>
                  <a:pt x="11115" y="3669"/>
                </a:lnTo>
                <a:lnTo>
                  <a:pt x="11519" y="4586"/>
                </a:lnTo>
                <a:lnTo>
                  <a:pt x="11849" y="5540"/>
                </a:lnTo>
                <a:lnTo>
                  <a:pt x="12069" y="6237"/>
                </a:lnTo>
                <a:lnTo>
                  <a:pt x="12032" y="6347"/>
                </a:lnTo>
                <a:lnTo>
                  <a:pt x="11996" y="6457"/>
                </a:lnTo>
                <a:lnTo>
                  <a:pt x="11959" y="6457"/>
                </a:lnTo>
                <a:lnTo>
                  <a:pt x="11592" y="6603"/>
                </a:lnTo>
                <a:lnTo>
                  <a:pt x="10969" y="6787"/>
                </a:lnTo>
                <a:lnTo>
                  <a:pt x="9685" y="7227"/>
                </a:lnTo>
                <a:lnTo>
                  <a:pt x="8438" y="7630"/>
                </a:lnTo>
                <a:lnTo>
                  <a:pt x="7887" y="7777"/>
                </a:lnTo>
                <a:lnTo>
                  <a:pt x="7631" y="7924"/>
                </a:lnTo>
                <a:lnTo>
                  <a:pt x="7521" y="7997"/>
                </a:lnTo>
                <a:lnTo>
                  <a:pt x="7447" y="8107"/>
                </a:lnTo>
                <a:lnTo>
                  <a:pt x="7447" y="8144"/>
                </a:lnTo>
                <a:lnTo>
                  <a:pt x="7631" y="8181"/>
                </a:lnTo>
                <a:lnTo>
                  <a:pt x="7997" y="8181"/>
                </a:lnTo>
                <a:lnTo>
                  <a:pt x="8181" y="8107"/>
                </a:lnTo>
                <a:lnTo>
                  <a:pt x="8914" y="7887"/>
                </a:lnTo>
                <a:lnTo>
                  <a:pt x="10565" y="7374"/>
                </a:lnTo>
                <a:lnTo>
                  <a:pt x="12216" y="6860"/>
                </a:lnTo>
                <a:lnTo>
                  <a:pt x="12289" y="6823"/>
                </a:lnTo>
                <a:lnTo>
                  <a:pt x="12546" y="7777"/>
                </a:lnTo>
                <a:lnTo>
                  <a:pt x="12766" y="8474"/>
                </a:lnTo>
                <a:lnTo>
                  <a:pt x="12729" y="8511"/>
                </a:lnTo>
                <a:lnTo>
                  <a:pt x="12693" y="8584"/>
                </a:lnTo>
                <a:lnTo>
                  <a:pt x="11629" y="8988"/>
                </a:lnTo>
                <a:lnTo>
                  <a:pt x="11042" y="9208"/>
                </a:lnTo>
                <a:lnTo>
                  <a:pt x="10859" y="9281"/>
                </a:lnTo>
                <a:lnTo>
                  <a:pt x="10749" y="9391"/>
                </a:lnTo>
                <a:lnTo>
                  <a:pt x="10455" y="9575"/>
                </a:lnTo>
                <a:lnTo>
                  <a:pt x="10455" y="9611"/>
                </a:lnTo>
                <a:lnTo>
                  <a:pt x="10418" y="9501"/>
                </a:lnTo>
                <a:lnTo>
                  <a:pt x="10198" y="9024"/>
                </a:lnTo>
                <a:lnTo>
                  <a:pt x="10052" y="8804"/>
                </a:lnTo>
                <a:lnTo>
                  <a:pt x="9942" y="8731"/>
                </a:lnTo>
                <a:lnTo>
                  <a:pt x="9832" y="8694"/>
                </a:lnTo>
                <a:lnTo>
                  <a:pt x="9758" y="8694"/>
                </a:lnTo>
                <a:lnTo>
                  <a:pt x="9721" y="8768"/>
                </a:lnTo>
                <a:lnTo>
                  <a:pt x="9685" y="8841"/>
                </a:lnTo>
                <a:lnTo>
                  <a:pt x="9501" y="8841"/>
                </a:lnTo>
                <a:lnTo>
                  <a:pt x="9355" y="8804"/>
                </a:lnTo>
                <a:lnTo>
                  <a:pt x="9208" y="8841"/>
                </a:lnTo>
                <a:lnTo>
                  <a:pt x="9061" y="8878"/>
                </a:lnTo>
                <a:lnTo>
                  <a:pt x="8988" y="8988"/>
                </a:lnTo>
                <a:lnTo>
                  <a:pt x="8914" y="9098"/>
                </a:lnTo>
                <a:lnTo>
                  <a:pt x="8914" y="9208"/>
                </a:lnTo>
                <a:lnTo>
                  <a:pt x="9025" y="9611"/>
                </a:lnTo>
                <a:lnTo>
                  <a:pt x="9135" y="10051"/>
                </a:lnTo>
                <a:lnTo>
                  <a:pt x="8694" y="10161"/>
                </a:lnTo>
                <a:lnTo>
                  <a:pt x="8658" y="10198"/>
                </a:lnTo>
                <a:lnTo>
                  <a:pt x="8621" y="10235"/>
                </a:lnTo>
                <a:lnTo>
                  <a:pt x="8584" y="10345"/>
                </a:lnTo>
                <a:lnTo>
                  <a:pt x="8511" y="10125"/>
                </a:lnTo>
                <a:lnTo>
                  <a:pt x="8401" y="9905"/>
                </a:lnTo>
                <a:lnTo>
                  <a:pt x="8254" y="9685"/>
                </a:lnTo>
                <a:lnTo>
                  <a:pt x="8034" y="9501"/>
                </a:lnTo>
                <a:lnTo>
                  <a:pt x="7777" y="9391"/>
                </a:lnTo>
                <a:lnTo>
                  <a:pt x="7557" y="9391"/>
                </a:lnTo>
                <a:lnTo>
                  <a:pt x="7411" y="9428"/>
                </a:lnTo>
                <a:lnTo>
                  <a:pt x="7300" y="9464"/>
                </a:lnTo>
                <a:lnTo>
                  <a:pt x="7190" y="9538"/>
                </a:lnTo>
                <a:lnTo>
                  <a:pt x="7080" y="9611"/>
                </a:lnTo>
                <a:lnTo>
                  <a:pt x="7044" y="9721"/>
                </a:lnTo>
                <a:lnTo>
                  <a:pt x="7007" y="9868"/>
                </a:lnTo>
                <a:lnTo>
                  <a:pt x="7044" y="9941"/>
                </a:lnTo>
                <a:lnTo>
                  <a:pt x="7117" y="9978"/>
                </a:lnTo>
                <a:lnTo>
                  <a:pt x="7044" y="10235"/>
                </a:lnTo>
                <a:lnTo>
                  <a:pt x="7080" y="10492"/>
                </a:lnTo>
                <a:lnTo>
                  <a:pt x="4806" y="11152"/>
                </a:lnTo>
                <a:lnTo>
                  <a:pt x="4219" y="11335"/>
                </a:lnTo>
                <a:lnTo>
                  <a:pt x="3632" y="11519"/>
                </a:lnTo>
                <a:lnTo>
                  <a:pt x="3449" y="11629"/>
                </a:lnTo>
                <a:lnTo>
                  <a:pt x="3192" y="10602"/>
                </a:lnTo>
                <a:lnTo>
                  <a:pt x="2862" y="9611"/>
                </a:lnTo>
                <a:lnTo>
                  <a:pt x="3339" y="9538"/>
                </a:lnTo>
                <a:lnTo>
                  <a:pt x="3816" y="9428"/>
                </a:lnTo>
                <a:lnTo>
                  <a:pt x="4769" y="9134"/>
                </a:lnTo>
                <a:lnTo>
                  <a:pt x="4843" y="9318"/>
                </a:lnTo>
                <a:lnTo>
                  <a:pt x="4953" y="9501"/>
                </a:lnTo>
                <a:lnTo>
                  <a:pt x="5063" y="9685"/>
                </a:lnTo>
                <a:lnTo>
                  <a:pt x="5246" y="9831"/>
                </a:lnTo>
                <a:lnTo>
                  <a:pt x="5356" y="9868"/>
                </a:lnTo>
                <a:lnTo>
                  <a:pt x="5466" y="9905"/>
                </a:lnTo>
                <a:lnTo>
                  <a:pt x="5613" y="9905"/>
                </a:lnTo>
                <a:lnTo>
                  <a:pt x="5723" y="9868"/>
                </a:lnTo>
                <a:lnTo>
                  <a:pt x="5980" y="9758"/>
                </a:lnTo>
                <a:lnTo>
                  <a:pt x="6163" y="9648"/>
                </a:lnTo>
                <a:lnTo>
                  <a:pt x="6237" y="9538"/>
                </a:lnTo>
                <a:lnTo>
                  <a:pt x="6273" y="9501"/>
                </a:lnTo>
                <a:lnTo>
                  <a:pt x="6237" y="9428"/>
                </a:lnTo>
                <a:lnTo>
                  <a:pt x="5980" y="8731"/>
                </a:lnTo>
                <a:lnTo>
                  <a:pt x="6200" y="8731"/>
                </a:lnTo>
                <a:lnTo>
                  <a:pt x="6383" y="8658"/>
                </a:lnTo>
                <a:lnTo>
                  <a:pt x="6604" y="9244"/>
                </a:lnTo>
                <a:lnTo>
                  <a:pt x="6677" y="9318"/>
                </a:lnTo>
                <a:lnTo>
                  <a:pt x="6714" y="9354"/>
                </a:lnTo>
                <a:lnTo>
                  <a:pt x="6787" y="9354"/>
                </a:lnTo>
                <a:lnTo>
                  <a:pt x="7044" y="9318"/>
                </a:lnTo>
                <a:lnTo>
                  <a:pt x="7300" y="9208"/>
                </a:lnTo>
                <a:lnTo>
                  <a:pt x="7521" y="9061"/>
                </a:lnTo>
                <a:lnTo>
                  <a:pt x="7704" y="8878"/>
                </a:lnTo>
                <a:lnTo>
                  <a:pt x="7741" y="8841"/>
                </a:lnTo>
                <a:lnTo>
                  <a:pt x="7777" y="8768"/>
                </a:lnTo>
                <a:lnTo>
                  <a:pt x="7741" y="8658"/>
                </a:lnTo>
                <a:lnTo>
                  <a:pt x="7264" y="7887"/>
                </a:lnTo>
                <a:lnTo>
                  <a:pt x="7080" y="7520"/>
                </a:lnTo>
                <a:lnTo>
                  <a:pt x="6970" y="7337"/>
                </a:lnTo>
                <a:lnTo>
                  <a:pt x="6824" y="7227"/>
                </a:lnTo>
                <a:lnTo>
                  <a:pt x="6640" y="7154"/>
                </a:lnTo>
                <a:lnTo>
                  <a:pt x="6457" y="7190"/>
                </a:lnTo>
                <a:lnTo>
                  <a:pt x="6383" y="7227"/>
                </a:lnTo>
                <a:lnTo>
                  <a:pt x="6310" y="7264"/>
                </a:lnTo>
                <a:lnTo>
                  <a:pt x="6237" y="7337"/>
                </a:lnTo>
                <a:lnTo>
                  <a:pt x="6200" y="7410"/>
                </a:lnTo>
                <a:lnTo>
                  <a:pt x="6017" y="7447"/>
                </a:lnTo>
                <a:lnTo>
                  <a:pt x="5980" y="7484"/>
                </a:lnTo>
                <a:lnTo>
                  <a:pt x="5943" y="7520"/>
                </a:lnTo>
                <a:lnTo>
                  <a:pt x="5907" y="7594"/>
                </a:lnTo>
                <a:lnTo>
                  <a:pt x="5907" y="7667"/>
                </a:lnTo>
                <a:lnTo>
                  <a:pt x="6200" y="8291"/>
                </a:lnTo>
                <a:lnTo>
                  <a:pt x="6163" y="8364"/>
                </a:lnTo>
                <a:lnTo>
                  <a:pt x="6127" y="8401"/>
                </a:lnTo>
                <a:lnTo>
                  <a:pt x="6090" y="8401"/>
                </a:lnTo>
                <a:lnTo>
                  <a:pt x="6053" y="8437"/>
                </a:lnTo>
                <a:lnTo>
                  <a:pt x="5943" y="8474"/>
                </a:lnTo>
                <a:lnTo>
                  <a:pt x="5907" y="8511"/>
                </a:lnTo>
                <a:lnTo>
                  <a:pt x="5613" y="7814"/>
                </a:lnTo>
                <a:lnTo>
                  <a:pt x="5576" y="7777"/>
                </a:lnTo>
                <a:lnTo>
                  <a:pt x="5540" y="7704"/>
                </a:lnTo>
                <a:lnTo>
                  <a:pt x="5393" y="7704"/>
                </a:lnTo>
                <a:lnTo>
                  <a:pt x="5356" y="7667"/>
                </a:lnTo>
                <a:lnTo>
                  <a:pt x="5173" y="7667"/>
                </a:lnTo>
                <a:lnTo>
                  <a:pt x="4990" y="7704"/>
                </a:lnTo>
                <a:lnTo>
                  <a:pt x="4843" y="7814"/>
                </a:lnTo>
                <a:lnTo>
                  <a:pt x="4733" y="7961"/>
                </a:lnTo>
                <a:lnTo>
                  <a:pt x="4659" y="8144"/>
                </a:lnTo>
                <a:lnTo>
                  <a:pt x="4623" y="8327"/>
                </a:lnTo>
                <a:lnTo>
                  <a:pt x="4623" y="8511"/>
                </a:lnTo>
                <a:lnTo>
                  <a:pt x="4623" y="8694"/>
                </a:lnTo>
                <a:lnTo>
                  <a:pt x="3669" y="8951"/>
                </a:lnTo>
                <a:lnTo>
                  <a:pt x="3229" y="9134"/>
                </a:lnTo>
                <a:lnTo>
                  <a:pt x="2752" y="9318"/>
                </a:lnTo>
                <a:lnTo>
                  <a:pt x="2348" y="7997"/>
                </a:lnTo>
                <a:lnTo>
                  <a:pt x="1908" y="6677"/>
                </a:lnTo>
                <a:lnTo>
                  <a:pt x="1541" y="5356"/>
                </a:lnTo>
                <a:lnTo>
                  <a:pt x="1395" y="4696"/>
                </a:lnTo>
                <a:lnTo>
                  <a:pt x="1285" y="3999"/>
                </a:lnTo>
                <a:lnTo>
                  <a:pt x="1505" y="3962"/>
                </a:lnTo>
                <a:lnTo>
                  <a:pt x="1725" y="3926"/>
                </a:lnTo>
                <a:lnTo>
                  <a:pt x="2165" y="3816"/>
                </a:lnTo>
                <a:lnTo>
                  <a:pt x="3302" y="3485"/>
                </a:lnTo>
                <a:lnTo>
                  <a:pt x="5760" y="2825"/>
                </a:lnTo>
                <a:lnTo>
                  <a:pt x="6934" y="2495"/>
                </a:lnTo>
                <a:lnTo>
                  <a:pt x="8071" y="2092"/>
                </a:lnTo>
                <a:lnTo>
                  <a:pt x="9135" y="1725"/>
                </a:lnTo>
                <a:lnTo>
                  <a:pt x="9758" y="1505"/>
                </a:lnTo>
                <a:lnTo>
                  <a:pt x="9978" y="1395"/>
                </a:lnTo>
                <a:lnTo>
                  <a:pt x="10088" y="1358"/>
                </a:lnTo>
                <a:lnTo>
                  <a:pt x="10162" y="1321"/>
                </a:lnTo>
                <a:close/>
                <a:moveTo>
                  <a:pt x="12876" y="8988"/>
                </a:moveTo>
                <a:lnTo>
                  <a:pt x="13023" y="9575"/>
                </a:lnTo>
                <a:lnTo>
                  <a:pt x="13096" y="9905"/>
                </a:lnTo>
                <a:lnTo>
                  <a:pt x="13206" y="10198"/>
                </a:lnTo>
                <a:lnTo>
                  <a:pt x="12619" y="10271"/>
                </a:lnTo>
                <a:lnTo>
                  <a:pt x="12069" y="10418"/>
                </a:lnTo>
                <a:lnTo>
                  <a:pt x="11519" y="10565"/>
                </a:lnTo>
                <a:lnTo>
                  <a:pt x="10969" y="10748"/>
                </a:lnTo>
                <a:lnTo>
                  <a:pt x="9685" y="11225"/>
                </a:lnTo>
                <a:lnTo>
                  <a:pt x="8438" y="11702"/>
                </a:lnTo>
                <a:lnTo>
                  <a:pt x="5980" y="12619"/>
                </a:lnTo>
                <a:lnTo>
                  <a:pt x="4879" y="13023"/>
                </a:lnTo>
                <a:lnTo>
                  <a:pt x="4329" y="13243"/>
                </a:lnTo>
                <a:lnTo>
                  <a:pt x="3816" y="13499"/>
                </a:lnTo>
                <a:lnTo>
                  <a:pt x="3669" y="12692"/>
                </a:lnTo>
                <a:lnTo>
                  <a:pt x="3522" y="11885"/>
                </a:lnTo>
                <a:lnTo>
                  <a:pt x="3742" y="11885"/>
                </a:lnTo>
                <a:lnTo>
                  <a:pt x="3999" y="11812"/>
                </a:lnTo>
                <a:lnTo>
                  <a:pt x="5173" y="11482"/>
                </a:lnTo>
                <a:lnTo>
                  <a:pt x="7190" y="10932"/>
                </a:lnTo>
                <a:lnTo>
                  <a:pt x="7374" y="11335"/>
                </a:lnTo>
                <a:lnTo>
                  <a:pt x="7594" y="11702"/>
                </a:lnTo>
                <a:lnTo>
                  <a:pt x="7631" y="11775"/>
                </a:lnTo>
                <a:lnTo>
                  <a:pt x="7814" y="11775"/>
                </a:lnTo>
                <a:lnTo>
                  <a:pt x="7887" y="11702"/>
                </a:lnTo>
                <a:lnTo>
                  <a:pt x="7961" y="11629"/>
                </a:lnTo>
                <a:lnTo>
                  <a:pt x="8107" y="11592"/>
                </a:lnTo>
                <a:lnTo>
                  <a:pt x="8401" y="11519"/>
                </a:lnTo>
                <a:lnTo>
                  <a:pt x="8474" y="11445"/>
                </a:lnTo>
                <a:lnTo>
                  <a:pt x="8548" y="11372"/>
                </a:lnTo>
                <a:lnTo>
                  <a:pt x="8658" y="11189"/>
                </a:lnTo>
                <a:lnTo>
                  <a:pt x="8694" y="11005"/>
                </a:lnTo>
                <a:lnTo>
                  <a:pt x="8694" y="10785"/>
                </a:lnTo>
                <a:lnTo>
                  <a:pt x="8658" y="10602"/>
                </a:lnTo>
                <a:lnTo>
                  <a:pt x="8621" y="10418"/>
                </a:lnTo>
                <a:lnTo>
                  <a:pt x="8658" y="10492"/>
                </a:lnTo>
                <a:lnTo>
                  <a:pt x="8768" y="10528"/>
                </a:lnTo>
                <a:lnTo>
                  <a:pt x="9025" y="10492"/>
                </a:lnTo>
                <a:lnTo>
                  <a:pt x="9281" y="10418"/>
                </a:lnTo>
                <a:lnTo>
                  <a:pt x="9428" y="10638"/>
                </a:lnTo>
                <a:lnTo>
                  <a:pt x="9611" y="10822"/>
                </a:lnTo>
                <a:lnTo>
                  <a:pt x="9758" y="10895"/>
                </a:lnTo>
                <a:lnTo>
                  <a:pt x="9942" y="10932"/>
                </a:lnTo>
                <a:lnTo>
                  <a:pt x="10088" y="10932"/>
                </a:lnTo>
                <a:lnTo>
                  <a:pt x="10235" y="10858"/>
                </a:lnTo>
                <a:lnTo>
                  <a:pt x="10382" y="10785"/>
                </a:lnTo>
                <a:lnTo>
                  <a:pt x="10492" y="10638"/>
                </a:lnTo>
                <a:lnTo>
                  <a:pt x="10565" y="10492"/>
                </a:lnTo>
                <a:lnTo>
                  <a:pt x="10602" y="10345"/>
                </a:lnTo>
                <a:lnTo>
                  <a:pt x="10639" y="10161"/>
                </a:lnTo>
                <a:lnTo>
                  <a:pt x="10602" y="9978"/>
                </a:lnTo>
                <a:lnTo>
                  <a:pt x="10492" y="9648"/>
                </a:lnTo>
                <a:lnTo>
                  <a:pt x="10749" y="9648"/>
                </a:lnTo>
                <a:lnTo>
                  <a:pt x="11005" y="9611"/>
                </a:lnTo>
                <a:lnTo>
                  <a:pt x="11629" y="9428"/>
                </a:lnTo>
                <a:lnTo>
                  <a:pt x="12876" y="8988"/>
                </a:lnTo>
                <a:close/>
                <a:moveTo>
                  <a:pt x="13206" y="10675"/>
                </a:moveTo>
                <a:lnTo>
                  <a:pt x="13096" y="10712"/>
                </a:lnTo>
                <a:lnTo>
                  <a:pt x="11592" y="11262"/>
                </a:lnTo>
                <a:lnTo>
                  <a:pt x="8731" y="12362"/>
                </a:lnTo>
                <a:lnTo>
                  <a:pt x="7300" y="12876"/>
                </a:lnTo>
                <a:lnTo>
                  <a:pt x="6604" y="13133"/>
                </a:lnTo>
                <a:lnTo>
                  <a:pt x="5870" y="13316"/>
                </a:lnTo>
                <a:lnTo>
                  <a:pt x="4696" y="13573"/>
                </a:lnTo>
                <a:lnTo>
                  <a:pt x="5393" y="13279"/>
                </a:lnTo>
                <a:lnTo>
                  <a:pt x="6090" y="13023"/>
                </a:lnTo>
                <a:lnTo>
                  <a:pt x="8438" y="12179"/>
                </a:lnTo>
                <a:lnTo>
                  <a:pt x="9611" y="11702"/>
                </a:lnTo>
                <a:lnTo>
                  <a:pt x="10822" y="11299"/>
                </a:lnTo>
                <a:lnTo>
                  <a:pt x="11409" y="11078"/>
                </a:lnTo>
                <a:lnTo>
                  <a:pt x="11996" y="10895"/>
                </a:lnTo>
                <a:lnTo>
                  <a:pt x="12619" y="10748"/>
                </a:lnTo>
                <a:lnTo>
                  <a:pt x="13206" y="10675"/>
                </a:lnTo>
                <a:close/>
                <a:moveTo>
                  <a:pt x="10492" y="478"/>
                </a:moveTo>
                <a:lnTo>
                  <a:pt x="10712" y="1064"/>
                </a:lnTo>
                <a:lnTo>
                  <a:pt x="10969" y="1688"/>
                </a:lnTo>
                <a:lnTo>
                  <a:pt x="11482" y="2862"/>
                </a:lnTo>
                <a:lnTo>
                  <a:pt x="11996" y="4182"/>
                </a:lnTo>
                <a:lnTo>
                  <a:pt x="12473" y="5466"/>
                </a:lnTo>
                <a:lnTo>
                  <a:pt x="12876" y="6713"/>
                </a:lnTo>
                <a:lnTo>
                  <a:pt x="13280" y="7924"/>
                </a:lnTo>
                <a:lnTo>
                  <a:pt x="13683" y="9171"/>
                </a:lnTo>
                <a:lnTo>
                  <a:pt x="14013" y="10418"/>
                </a:lnTo>
                <a:lnTo>
                  <a:pt x="13793" y="10418"/>
                </a:lnTo>
                <a:lnTo>
                  <a:pt x="13573" y="10492"/>
                </a:lnTo>
                <a:lnTo>
                  <a:pt x="13573" y="10418"/>
                </a:lnTo>
                <a:lnTo>
                  <a:pt x="13573" y="10308"/>
                </a:lnTo>
                <a:lnTo>
                  <a:pt x="13646" y="10235"/>
                </a:lnTo>
                <a:lnTo>
                  <a:pt x="13646" y="10125"/>
                </a:lnTo>
                <a:lnTo>
                  <a:pt x="13610" y="9831"/>
                </a:lnTo>
                <a:lnTo>
                  <a:pt x="13610" y="9758"/>
                </a:lnTo>
                <a:lnTo>
                  <a:pt x="13610" y="9721"/>
                </a:lnTo>
                <a:lnTo>
                  <a:pt x="13426" y="9024"/>
                </a:lnTo>
                <a:lnTo>
                  <a:pt x="13096" y="7777"/>
                </a:lnTo>
                <a:lnTo>
                  <a:pt x="12693" y="6603"/>
                </a:lnTo>
                <a:lnTo>
                  <a:pt x="12289" y="5430"/>
                </a:lnTo>
                <a:lnTo>
                  <a:pt x="11849" y="4256"/>
                </a:lnTo>
                <a:lnTo>
                  <a:pt x="11372" y="3119"/>
                </a:lnTo>
                <a:lnTo>
                  <a:pt x="10859" y="1981"/>
                </a:lnTo>
                <a:lnTo>
                  <a:pt x="10675" y="1651"/>
                </a:lnTo>
                <a:lnTo>
                  <a:pt x="10492" y="1358"/>
                </a:lnTo>
                <a:lnTo>
                  <a:pt x="10602" y="1285"/>
                </a:lnTo>
                <a:lnTo>
                  <a:pt x="10639" y="1174"/>
                </a:lnTo>
                <a:lnTo>
                  <a:pt x="10602" y="1064"/>
                </a:lnTo>
                <a:lnTo>
                  <a:pt x="10565" y="991"/>
                </a:lnTo>
                <a:lnTo>
                  <a:pt x="10528" y="954"/>
                </a:lnTo>
                <a:lnTo>
                  <a:pt x="10455" y="918"/>
                </a:lnTo>
                <a:lnTo>
                  <a:pt x="10272" y="881"/>
                </a:lnTo>
                <a:lnTo>
                  <a:pt x="10088" y="918"/>
                </a:lnTo>
                <a:lnTo>
                  <a:pt x="9391" y="1138"/>
                </a:lnTo>
                <a:lnTo>
                  <a:pt x="8658" y="1431"/>
                </a:lnTo>
                <a:lnTo>
                  <a:pt x="7924" y="1688"/>
                </a:lnTo>
                <a:lnTo>
                  <a:pt x="7190" y="1945"/>
                </a:lnTo>
                <a:lnTo>
                  <a:pt x="5650" y="2422"/>
                </a:lnTo>
                <a:lnTo>
                  <a:pt x="4109" y="2862"/>
                </a:lnTo>
                <a:lnTo>
                  <a:pt x="2569" y="3265"/>
                </a:lnTo>
                <a:lnTo>
                  <a:pt x="1762" y="3485"/>
                </a:lnTo>
                <a:lnTo>
                  <a:pt x="1358" y="3632"/>
                </a:lnTo>
                <a:lnTo>
                  <a:pt x="1175" y="3706"/>
                </a:lnTo>
                <a:lnTo>
                  <a:pt x="1028" y="3816"/>
                </a:lnTo>
                <a:lnTo>
                  <a:pt x="991" y="3816"/>
                </a:lnTo>
                <a:lnTo>
                  <a:pt x="955" y="3889"/>
                </a:lnTo>
                <a:lnTo>
                  <a:pt x="918" y="3962"/>
                </a:lnTo>
                <a:lnTo>
                  <a:pt x="991" y="4586"/>
                </a:lnTo>
                <a:lnTo>
                  <a:pt x="1101" y="5209"/>
                </a:lnTo>
                <a:lnTo>
                  <a:pt x="1248" y="5796"/>
                </a:lnTo>
                <a:lnTo>
                  <a:pt x="1395" y="6420"/>
                </a:lnTo>
                <a:lnTo>
                  <a:pt x="1725" y="7594"/>
                </a:lnTo>
                <a:lnTo>
                  <a:pt x="2128" y="8768"/>
                </a:lnTo>
                <a:lnTo>
                  <a:pt x="2532" y="9978"/>
                </a:lnTo>
                <a:lnTo>
                  <a:pt x="2899" y="11152"/>
                </a:lnTo>
                <a:lnTo>
                  <a:pt x="3045" y="11739"/>
                </a:lnTo>
                <a:lnTo>
                  <a:pt x="3192" y="12362"/>
                </a:lnTo>
                <a:lnTo>
                  <a:pt x="3302" y="12949"/>
                </a:lnTo>
                <a:lnTo>
                  <a:pt x="3412" y="13573"/>
                </a:lnTo>
                <a:lnTo>
                  <a:pt x="3412" y="13683"/>
                </a:lnTo>
                <a:lnTo>
                  <a:pt x="3486" y="13720"/>
                </a:lnTo>
                <a:lnTo>
                  <a:pt x="3559" y="13756"/>
                </a:lnTo>
                <a:lnTo>
                  <a:pt x="3632" y="13793"/>
                </a:lnTo>
                <a:lnTo>
                  <a:pt x="3669" y="13830"/>
                </a:lnTo>
                <a:lnTo>
                  <a:pt x="3742" y="13830"/>
                </a:lnTo>
                <a:lnTo>
                  <a:pt x="4036" y="13756"/>
                </a:lnTo>
                <a:lnTo>
                  <a:pt x="3706" y="13903"/>
                </a:lnTo>
                <a:lnTo>
                  <a:pt x="3412" y="14086"/>
                </a:lnTo>
                <a:lnTo>
                  <a:pt x="2569" y="11115"/>
                </a:lnTo>
                <a:lnTo>
                  <a:pt x="2128" y="9611"/>
                </a:lnTo>
                <a:lnTo>
                  <a:pt x="1725" y="8144"/>
                </a:lnTo>
                <a:lnTo>
                  <a:pt x="955" y="5136"/>
                </a:lnTo>
                <a:lnTo>
                  <a:pt x="808" y="4439"/>
                </a:lnTo>
                <a:lnTo>
                  <a:pt x="661" y="3999"/>
                </a:lnTo>
                <a:lnTo>
                  <a:pt x="588" y="3779"/>
                </a:lnTo>
                <a:lnTo>
                  <a:pt x="478" y="3632"/>
                </a:lnTo>
                <a:lnTo>
                  <a:pt x="1065" y="3522"/>
                </a:lnTo>
                <a:lnTo>
                  <a:pt x="1652" y="3412"/>
                </a:lnTo>
                <a:lnTo>
                  <a:pt x="2825" y="3045"/>
                </a:lnTo>
                <a:lnTo>
                  <a:pt x="4183" y="2642"/>
                </a:lnTo>
                <a:lnTo>
                  <a:pt x="5503" y="2202"/>
                </a:lnTo>
                <a:lnTo>
                  <a:pt x="8034" y="1358"/>
                </a:lnTo>
                <a:lnTo>
                  <a:pt x="9281" y="918"/>
                </a:lnTo>
                <a:lnTo>
                  <a:pt x="9905" y="734"/>
                </a:lnTo>
                <a:lnTo>
                  <a:pt x="10198" y="624"/>
                </a:lnTo>
                <a:lnTo>
                  <a:pt x="10492" y="478"/>
                </a:lnTo>
                <a:close/>
                <a:moveTo>
                  <a:pt x="10455" y="1"/>
                </a:moveTo>
                <a:lnTo>
                  <a:pt x="10162" y="37"/>
                </a:lnTo>
                <a:lnTo>
                  <a:pt x="9832" y="147"/>
                </a:lnTo>
                <a:lnTo>
                  <a:pt x="9245" y="367"/>
                </a:lnTo>
                <a:lnTo>
                  <a:pt x="7997" y="808"/>
                </a:lnTo>
                <a:lnTo>
                  <a:pt x="5503" y="1651"/>
                </a:lnTo>
                <a:lnTo>
                  <a:pt x="2935" y="2495"/>
                </a:lnTo>
                <a:lnTo>
                  <a:pt x="1615" y="2899"/>
                </a:lnTo>
                <a:lnTo>
                  <a:pt x="918" y="3082"/>
                </a:lnTo>
                <a:lnTo>
                  <a:pt x="258" y="3339"/>
                </a:lnTo>
                <a:lnTo>
                  <a:pt x="184" y="3412"/>
                </a:lnTo>
                <a:lnTo>
                  <a:pt x="148" y="3522"/>
                </a:lnTo>
                <a:lnTo>
                  <a:pt x="38" y="3559"/>
                </a:lnTo>
                <a:lnTo>
                  <a:pt x="1" y="3595"/>
                </a:lnTo>
                <a:lnTo>
                  <a:pt x="1" y="3632"/>
                </a:lnTo>
                <a:lnTo>
                  <a:pt x="38" y="3779"/>
                </a:lnTo>
                <a:lnTo>
                  <a:pt x="111" y="3926"/>
                </a:lnTo>
                <a:lnTo>
                  <a:pt x="184" y="4036"/>
                </a:lnTo>
                <a:lnTo>
                  <a:pt x="221" y="4146"/>
                </a:lnTo>
                <a:lnTo>
                  <a:pt x="294" y="4366"/>
                </a:lnTo>
                <a:lnTo>
                  <a:pt x="588" y="5796"/>
                </a:lnTo>
                <a:lnTo>
                  <a:pt x="955" y="7227"/>
                </a:lnTo>
                <a:lnTo>
                  <a:pt x="1285" y="8658"/>
                </a:lnTo>
                <a:lnTo>
                  <a:pt x="2055" y="11482"/>
                </a:lnTo>
                <a:lnTo>
                  <a:pt x="2459" y="12876"/>
                </a:lnTo>
                <a:lnTo>
                  <a:pt x="2899" y="14233"/>
                </a:lnTo>
                <a:lnTo>
                  <a:pt x="2935" y="14380"/>
                </a:lnTo>
                <a:lnTo>
                  <a:pt x="3045" y="14416"/>
                </a:lnTo>
                <a:lnTo>
                  <a:pt x="3155" y="14453"/>
                </a:lnTo>
                <a:lnTo>
                  <a:pt x="3302" y="14416"/>
                </a:lnTo>
                <a:lnTo>
                  <a:pt x="3596" y="14343"/>
                </a:lnTo>
                <a:lnTo>
                  <a:pt x="3889" y="14270"/>
                </a:lnTo>
                <a:lnTo>
                  <a:pt x="4513" y="14086"/>
                </a:lnTo>
                <a:lnTo>
                  <a:pt x="5980" y="13793"/>
                </a:lnTo>
                <a:lnTo>
                  <a:pt x="6714" y="13610"/>
                </a:lnTo>
                <a:lnTo>
                  <a:pt x="7447" y="13353"/>
                </a:lnTo>
                <a:lnTo>
                  <a:pt x="8878" y="12839"/>
                </a:lnTo>
                <a:lnTo>
                  <a:pt x="11739" y="11775"/>
                </a:lnTo>
                <a:lnTo>
                  <a:pt x="13133" y="11225"/>
                </a:lnTo>
                <a:lnTo>
                  <a:pt x="13646" y="11078"/>
                </a:lnTo>
                <a:lnTo>
                  <a:pt x="13903" y="10968"/>
                </a:lnTo>
                <a:lnTo>
                  <a:pt x="14160" y="10822"/>
                </a:lnTo>
                <a:lnTo>
                  <a:pt x="14197" y="10932"/>
                </a:lnTo>
                <a:lnTo>
                  <a:pt x="14270" y="10968"/>
                </a:lnTo>
                <a:lnTo>
                  <a:pt x="14380" y="11005"/>
                </a:lnTo>
                <a:lnTo>
                  <a:pt x="14490" y="11005"/>
                </a:lnTo>
                <a:lnTo>
                  <a:pt x="14563" y="10932"/>
                </a:lnTo>
                <a:lnTo>
                  <a:pt x="14637" y="10895"/>
                </a:lnTo>
                <a:lnTo>
                  <a:pt x="14674" y="10785"/>
                </a:lnTo>
                <a:lnTo>
                  <a:pt x="14637" y="10675"/>
                </a:lnTo>
                <a:lnTo>
                  <a:pt x="14270" y="9318"/>
                </a:lnTo>
                <a:lnTo>
                  <a:pt x="13867" y="7997"/>
                </a:lnTo>
                <a:lnTo>
                  <a:pt x="13426" y="6640"/>
                </a:lnTo>
                <a:lnTo>
                  <a:pt x="12949" y="5356"/>
                </a:lnTo>
                <a:lnTo>
                  <a:pt x="12473" y="4036"/>
                </a:lnTo>
                <a:lnTo>
                  <a:pt x="11922" y="2752"/>
                </a:lnTo>
                <a:lnTo>
                  <a:pt x="11409" y="1468"/>
                </a:lnTo>
                <a:lnTo>
                  <a:pt x="11115" y="881"/>
                </a:lnTo>
                <a:lnTo>
                  <a:pt x="10785" y="257"/>
                </a:lnTo>
                <a:lnTo>
                  <a:pt x="10749" y="221"/>
                </a:lnTo>
                <a:lnTo>
                  <a:pt x="10675" y="184"/>
                </a:lnTo>
                <a:lnTo>
                  <a:pt x="10639" y="111"/>
                </a:lnTo>
                <a:lnTo>
                  <a:pt x="10602" y="74"/>
                </a:lnTo>
                <a:lnTo>
                  <a:pt x="10528" y="37"/>
                </a:lnTo>
                <a:lnTo>
                  <a:pt x="10455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809" name="Google Shape;809;p16"/>
          <p:cNvSpPr/>
          <p:nvPr/>
        </p:nvSpPr>
        <p:spPr>
          <a:xfrm>
            <a:off x="1525678" y="4911343"/>
            <a:ext cx="391238" cy="289295"/>
          </a:xfrm>
          <a:custGeom>
            <a:avLst/>
            <a:gdLst/>
            <a:ahLst/>
            <a:cxnLst/>
            <a:rect l="l" t="t" r="r" b="b"/>
            <a:pathLst>
              <a:path w="13793" h="10199" extrusionOk="0">
                <a:moveTo>
                  <a:pt x="5649" y="2128"/>
                </a:moveTo>
                <a:lnTo>
                  <a:pt x="5503" y="2165"/>
                </a:lnTo>
                <a:lnTo>
                  <a:pt x="5356" y="2238"/>
                </a:lnTo>
                <a:lnTo>
                  <a:pt x="5209" y="2312"/>
                </a:lnTo>
                <a:lnTo>
                  <a:pt x="5099" y="2422"/>
                </a:lnTo>
                <a:lnTo>
                  <a:pt x="4989" y="2532"/>
                </a:lnTo>
                <a:lnTo>
                  <a:pt x="4916" y="2642"/>
                </a:lnTo>
                <a:lnTo>
                  <a:pt x="4879" y="2788"/>
                </a:lnTo>
                <a:lnTo>
                  <a:pt x="4842" y="2935"/>
                </a:lnTo>
                <a:lnTo>
                  <a:pt x="4842" y="3119"/>
                </a:lnTo>
                <a:lnTo>
                  <a:pt x="4879" y="3265"/>
                </a:lnTo>
                <a:lnTo>
                  <a:pt x="4916" y="3375"/>
                </a:lnTo>
                <a:lnTo>
                  <a:pt x="5026" y="3485"/>
                </a:lnTo>
                <a:lnTo>
                  <a:pt x="5136" y="3522"/>
                </a:lnTo>
                <a:lnTo>
                  <a:pt x="5209" y="3522"/>
                </a:lnTo>
                <a:lnTo>
                  <a:pt x="5319" y="3449"/>
                </a:lnTo>
                <a:lnTo>
                  <a:pt x="5356" y="3375"/>
                </a:lnTo>
                <a:lnTo>
                  <a:pt x="5393" y="3119"/>
                </a:lnTo>
                <a:lnTo>
                  <a:pt x="5393" y="2899"/>
                </a:lnTo>
                <a:lnTo>
                  <a:pt x="5429" y="3045"/>
                </a:lnTo>
                <a:lnTo>
                  <a:pt x="5466" y="3229"/>
                </a:lnTo>
                <a:lnTo>
                  <a:pt x="5503" y="3632"/>
                </a:lnTo>
                <a:lnTo>
                  <a:pt x="5576" y="3926"/>
                </a:lnTo>
                <a:lnTo>
                  <a:pt x="5613" y="4072"/>
                </a:lnTo>
                <a:lnTo>
                  <a:pt x="5723" y="4219"/>
                </a:lnTo>
                <a:lnTo>
                  <a:pt x="5796" y="4256"/>
                </a:lnTo>
                <a:lnTo>
                  <a:pt x="5833" y="4256"/>
                </a:lnTo>
                <a:lnTo>
                  <a:pt x="5906" y="4219"/>
                </a:lnTo>
                <a:lnTo>
                  <a:pt x="5943" y="4146"/>
                </a:lnTo>
                <a:lnTo>
                  <a:pt x="5980" y="4036"/>
                </a:lnTo>
                <a:lnTo>
                  <a:pt x="5980" y="3926"/>
                </a:lnTo>
                <a:lnTo>
                  <a:pt x="5943" y="3669"/>
                </a:lnTo>
                <a:lnTo>
                  <a:pt x="5833" y="3082"/>
                </a:lnTo>
                <a:lnTo>
                  <a:pt x="5759" y="2825"/>
                </a:lnTo>
                <a:lnTo>
                  <a:pt x="5686" y="2715"/>
                </a:lnTo>
                <a:lnTo>
                  <a:pt x="5613" y="2642"/>
                </a:lnTo>
                <a:lnTo>
                  <a:pt x="5723" y="2605"/>
                </a:lnTo>
                <a:lnTo>
                  <a:pt x="6016" y="2605"/>
                </a:lnTo>
                <a:lnTo>
                  <a:pt x="6163" y="2642"/>
                </a:lnTo>
                <a:lnTo>
                  <a:pt x="6310" y="3045"/>
                </a:lnTo>
                <a:lnTo>
                  <a:pt x="6456" y="3522"/>
                </a:lnTo>
                <a:lnTo>
                  <a:pt x="6603" y="3999"/>
                </a:lnTo>
                <a:lnTo>
                  <a:pt x="6640" y="4072"/>
                </a:lnTo>
                <a:lnTo>
                  <a:pt x="6677" y="4109"/>
                </a:lnTo>
                <a:lnTo>
                  <a:pt x="6750" y="4146"/>
                </a:lnTo>
                <a:lnTo>
                  <a:pt x="6823" y="4109"/>
                </a:lnTo>
                <a:lnTo>
                  <a:pt x="6897" y="4072"/>
                </a:lnTo>
                <a:lnTo>
                  <a:pt x="6970" y="4036"/>
                </a:lnTo>
                <a:lnTo>
                  <a:pt x="7007" y="3926"/>
                </a:lnTo>
                <a:lnTo>
                  <a:pt x="7007" y="3852"/>
                </a:lnTo>
                <a:lnTo>
                  <a:pt x="6860" y="3412"/>
                </a:lnTo>
                <a:lnTo>
                  <a:pt x="6750" y="3009"/>
                </a:lnTo>
                <a:lnTo>
                  <a:pt x="6677" y="2862"/>
                </a:lnTo>
                <a:lnTo>
                  <a:pt x="6970" y="3045"/>
                </a:lnTo>
                <a:lnTo>
                  <a:pt x="7227" y="3229"/>
                </a:lnTo>
                <a:lnTo>
                  <a:pt x="7227" y="3449"/>
                </a:lnTo>
                <a:lnTo>
                  <a:pt x="7263" y="3669"/>
                </a:lnTo>
                <a:lnTo>
                  <a:pt x="7410" y="4072"/>
                </a:lnTo>
                <a:lnTo>
                  <a:pt x="7484" y="4146"/>
                </a:lnTo>
                <a:lnTo>
                  <a:pt x="7520" y="4182"/>
                </a:lnTo>
                <a:lnTo>
                  <a:pt x="7667" y="4182"/>
                </a:lnTo>
                <a:lnTo>
                  <a:pt x="7740" y="4146"/>
                </a:lnTo>
                <a:lnTo>
                  <a:pt x="7777" y="4109"/>
                </a:lnTo>
                <a:lnTo>
                  <a:pt x="7814" y="4036"/>
                </a:lnTo>
                <a:lnTo>
                  <a:pt x="7777" y="3926"/>
                </a:lnTo>
                <a:lnTo>
                  <a:pt x="7704" y="3669"/>
                </a:lnTo>
                <a:lnTo>
                  <a:pt x="8034" y="3962"/>
                </a:lnTo>
                <a:lnTo>
                  <a:pt x="8070" y="3999"/>
                </a:lnTo>
                <a:lnTo>
                  <a:pt x="8107" y="3999"/>
                </a:lnTo>
                <a:lnTo>
                  <a:pt x="8144" y="3962"/>
                </a:lnTo>
                <a:lnTo>
                  <a:pt x="8144" y="3926"/>
                </a:lnTo>
                <a:lnTo>
                  <a:pt x="8144" y="3742"/>
                </a:lnTo>
                <a:lnTo>
                  <a:pt x="8107" y="3595"/>
                </a:lnTo>
                <a:lnTo>
                  <a:pt x="7960" y="3302"/>
                </a:lnTo>
                <a:lnTo>
                  <a:pt x="7740" y="3009"/>
                </a:lnTo>
                <a:lnTo>
                  <a:pt x="7484" y="2788"/>
                </a:lnTo>
                <a:lnTo>
                  <a:pt x="7190" y="2568"/>
                </a:lnTo>
                <a:lnTo>
                  <a:pt x="6897" y="2422"/>
                </a:lnTo>
                <a:lnTo>
                  <a:pt x="6566" y="2275"/>
                </a:lnTo>
                <a:lnTo>
                  <a:pt x="6273" y="2165"/>
                </a:lnTo>
                <a:lnTo>
                  <a:pt x="5943" y="2128"/>
                </a:lnTo>
                <a:close/>
                <a:moveTo>
                  <a:pt x="12215" y="3485"/>
                </a:moveTo>
                <a:lnTo>
                  <a:pt x="12142" y="3522"/>
                </a:lnTo>
                <a:lnTo>
                  <a:pt x="12142" y="3559"/>
                </a:lnTo>
                <a:lnTo>
                  <a:pt x="12142" y="3742"/>
                </a:lnTo>
                <a:lnTo>
                  <a:pt x="12142" y="3926"/>
                </a:lnTo>
                <a:lnTo>
                  <a:pt x="12252" y="4292"/>
                </a:lnTo>
                <a:lnTo>
                  <a:pt x="12436" y="4769"/>
                </a:lnTo>
                <a:lnTo>
                  <a:pt x="12582" y="5136"/>
                </a:lnTo>
                <a:lnTo>
                  <a:pt x="12546" y="5209"/>
                </a:lnTo>
                <a:lnTo>
                  <a:pt x="12546" y="5320"/>
                </a:lnTo>
                <a:lnTo>
                  <a:pt x="12582" y="5356"/>
                </a:lnTo>
                <a:lnTo>
                  <a:pt x="12582" y="5430"/>
                </a:lnTo>
                <a:lnTo>
                  <a:pt x="11885" y="5613"/>
                </a:lnTo>
                <a:lnTo>
                  <a:pt x="11885" y="5430"/>
                </a:lnTo>
                <a:lnTo>
                  <a:pt x="11849" y="5246"/>
                </a:lnTo>
                <a:lnTo>
                  <a:pt x="11702" y="4843"/>
                </a:lnTo>
                <a:lnTo>
                  <a:pt x="11629" y="4549"/>
                </a:lnTo>
                <a:lnTo>
                  <a:pt x="11482" y="4256"/>
                </a:lnTo>
                <a:lnTo>
                  <a:pt x="11335" y="3999"/>
                </a:lnTo>
                <a:lnTo>
                  <a:pt x="11115" y="3742"/>
                </a:lnTo>
                <a:lnTo>
                  <a:pt x="11005" y="3742"/>
                </a:lnTo>
                <a:lnTo>
                  <a:pt x="10968" y="3779"/>
                </a:lnTo>
                <a:lnTo>
                  <a:pt x="10932" y="3852"/>
                </a:lnTo>
                <a:lnTo>
                  <a:pt x="10968" y="4109"/>
                </a:lnTo>
                <a:lnTo>
                  <a:pt x="11078" y="4366"/>
                </a:lnTo>
                <a:lnTo>
                  <a:pt x="11262" y="4879"/>
                </a:lnTo>
                <a:lnTo>
                  <a:pt x="11372" y="5320"/>
                </a:lnTo>
                <a:lnTo>
                  <a:pt x="11445" y="5540"/>
                </a:lnTo>
                <a:lnTo>
                  <a:pt x="11555" y="5686"/>
                </a:lnTo>
                <a:lnTo>
                  <a:pt x="11482" y="5723"/>
                </a:lnTo>
                <a:lnTo>
                  <a:pt x="11372" y="5723"/>
                </a:lnTo>
                <a:lnTo>
                  <a:pt x="11262" y="5686"/>
                </a:lnTo>
                <a:lnTo>
                  <a:pt x="11152" y="5650"/>
                </a:lnTo>
                <a:lnTo>
                  <a:pt x="11078" y="5576"/>
                </a:lnTo>
                <a:lnTo>
                  <a:pt x="10895" y="5393"/>
                </a:lnTo>
                <a:lnTo>
                  <a:pt x="10785" y="5209"/>
                </a:lnTo>
                <a:lnTo>
                  <a:pt x="10712" y="5173"/>
                </a:lnTo>
                <a:lnTo>
                  <a:pt x="10675" y="4916"/>
                </a:lnTo>
                <a:lnTo>
                  <a:pt x="10601" y="4696"/>
                </a:lnTo>
                <a:lnTo>
                  <a:pt x="10418" y="4292"/>
                </a:lnTo>
                <a:lnTo>
                  <a:pt x="10381" y="4256"/>
                </a:lnTo>
                <a:lnTo>
                  <a:pt x="10345" y="4219"/>
                </a:lnTo>
                <a:lnTo>
                  <a:pt x="10198" y="4219"/>
                </a:lnTo>
                <a:lnTo>
                  <a:pt x="10125" y="4292"/>
                </a:lnTo>
                <a:lnTo>
                  <a:pt x="10088" y="4366"/>
                </a:lnTo>
                <a:lnTo>
                  <a:pt x="10088" y="4402"/>
                </a:lnTo>
                <a:lnTo>
                  <a:pt x="10125" y="4659"/>
                </a:lnTo>
                <a:lnTo>
                  <a:pt x="10051" y="4623"/>
                </a:lnTo>
                <a:lnTo>
                  <a:pt x="9941" y="4586"/>
                </a:lnTo>
                <a:lnTo>
                  <a:pt x="9868" y="4623"/>
                </a:lnTo>
                <a:lnTo>
                  <a:pt x="9794" y="4696"/>
                </a:lnTo>
                <a:lnTo>
                  <a:pt x="9721" y="4806"/>
                </a:lnTo>
                <a:lnTo>
                  <a:pt x="9684" y="4916"/>
                </a:lnTo>
                <a:lnTo>
                  <a:pt x="9721" y="5026"/>
                </a:lnTo>
                <a:lnTo>
                  <a:pt x="9758" y="5099"/>
                </a:lnTo>
                <a:lnTo>
                  <a:pt x="9905" y="5246"/>
                </a:lnTo>
                <a:lnTo>
                  <a:pt x="10125" y="5356"/>
                </a:lnTo>
                <a:lnTo>
                  <a:pt x="10271" y="5430"/>
                </a:lnTo>
                <a:lnTo>
                  <a:pt x="10345" y="5540"/>
                </a:lnTo>
                <a:lnTo>
                  <a:pt x="10528" y="5796"/>
                </a:lnTo>
                <a:lnTo>
                  <a:pt x="10712" y="5980"/>
                </a:lnTo>
                <a:lnTo>
                  <a:pt x="10932" y="6163"/>
                </a:lnTo>
                <a:lnTo>
                  <a:pt x="11078" y="6200"/>
                </a:lnTo>
                <a:lnTo>
                  <a:pt x="11225" y="6237"/>
                </a:lnTo>
                <a:lnTo>
                  <a:pt x="11519" y="6237"/>
                </a:lnTo>
                <a:lnTo>
                  <a:pt x="11849" y="6163"/>
                </a:lnTo>
                <a:lnTo>
                  <a:pt x="12142" y="6090"/>
                </a:lnTo>
                <a:lnTo>
                  <a:pt x="12986" y="5833"/>
                </a:lnTo>
                <a:lnTo>
                  <a:pt x="13353" y="5686"/>
                </a:lnTo>
                <a:lnTo>
                  <a:pt x="13536" y="5613"/>
                </a:lnTo>
                <a:lnTo>
                  <a:pt x="13719" y="5540"/>
                </a:lnTo>
                <a:lnTo>
                  <a:pt x="13793" y="5466"/>
                </a:lnTo>
                <a:lnTo>
                  <a:pt x="13793" y="5356"/>
                </a:lnTo>
                <a:lnTo>
                  <a:pt x="13756" y="5283"/>
                </a:lnTo>
                <a:lnTo>
                  <a:pt x="13646" y="5246"/>
                </a:lnTo>
                <a:lnTo>
                  <a:pt x="13353" y="5246"/>
                </a:lnTo>
                <a:lnTo>
                  <a:pt x="13059" y="5320"/>
                </a:lnTo>
                <a:lnTo>
                  <a:pt x="13059" y="5099"/>
                </a:lnTo>
                <a:lnTo>
                  <a:pt x="12986" y="4879"/>
                </a:lnTo>
                <a:lnTo>
                  <a:pt x="12839" y="4513"/>
                </a:lnTo>
                <a:lnTo>
                  <a:pt x="12619" y="3962"/>
                </a:lnTo>
                <a:lnTo>
                  <a:pt x="12509" y="3706"/>
                </a:lnTo>
                <a:lnTo>
                  <a:pt x="12326" y="3485"/>
                </a:lnTo>
                <a:close/>
                <a:moveTo>
                  <a:pt x="12069" y="1"/>
                </a:moveTo>
                <a:lnTo>
                  <a:pt x="11702" y="37"/>
                </a:lnTo>
                <a:lnTo>
                  <a:pt x="11335" y="147"/>
                </a:lnTo>
                <a:lnTo>
                  <a:pt x="10638" y="368"/>
                </a:lnTo>
                <a:lnTo>
                  <a:pt x="9905" y="588"/>
                </a:lnTo>
                <a:lnTo>
                  <a:pt x="9538" y="698"/>
                </a:lnTo>
                <a:lnTo>
                  <a:pt x="9171" y="844"/>
                </a:lnTo>
                <a:lnTo>
                  <a:pt x="8914" y="1028"/>
                </a:lnTo>
                <a:lnTo>
                  <a:pt x="8694" y="1211"/>
                </a:lnTo>
                <a:lnTo>
                  <a:pt x="8547" y="1431"/>
                </a:lnTo>
                <a:lnTo>
                  <a:pt x="8437" y="1688"/>
                </a:lnTo>
                <a:lnTo>
                  <a:pt x="8401" y="1945"/>
                </a:lnTo>
                <a:lnTo>
                  <a:pt x="8401" y="2238"/>
                </a:lnTo>
                <a:lnTo>
                  <a:pt x="8401" y="2532"/>
                </a:lnTo>
                <a:lnTo>
                  <a:pt x="8474" y="2825"/>
                </a:lnTo>
                <a:lnTo>
                  <a:pt x="8804" y="4402"/>
                </a:lnTo>
                <a:lnTo>
                  <a:pt x="8951" y="5173"/>
                </a:lnTo>
                <a:lnTo>
                  <a:pt x="9098" y="5980"/>
                </a:lnTo>
                <a:lnTo>
                  <a:pt x="9134" y="6347"/>
                </a:lnTo>
                <a:lnTo>
                  <a:pt x="9134" y="6713"/>
                </a:lnTo>
                <a:lnTo>
                  <a:pt x="8914" y="6126"/>
                </a:lnTo>
                <a:lnTo>
                  <a:pt x="8841" y="5796"/>
                </a:lnTo>
                <a:lnTo>
                  <a:pt x="8731" y="5430"/>
                </a:lnTo>
                <a:lnTo>
                  <a:pt x="8657" y="5246"/>
                </a:lnTo>
                <a:lnTo>
                  <a:pt x="8547" y="5099"/>
                </a:lnTo>
                <a:lnTo>
                  <a:pt x="8437" y="4953"/>
                </a:lnTo>
                <a:lnTo>
                  <a:pt x="8327" y="4879"/>
                </a:lnTo>
                <a:lnTo>
                  <a:pt x="8254" y="4879"/>
                </a:lnTo>
                <a:lnTo>
                  <a:pt x="8217" y="4916"/>
                </a:lnTo>
                <a:lnTo>
                  <a:pt x="8180" y="5026"/>
                </a:lnTo>
                <a:lnTo>
                  <a:pt x="8180" y="5136"/>
                </a:lnTo>
                <a:lnTo>
                  <a:pt x="8217" y="5393"/>
                </a:lnTo>
                <a:lnTo>
                  <a:pt x="8364" y="5906"/>
                </a:lnTo>
                <a:lnTo>
                  <a:pt x="8584" y="6567"/>
                </a:lnTo>
                <a:lnTo>
                  <a:pt x="8767" y="7227"/>
                </a:lnTo>
                <a:lnTo>
                  <a:pt x="8731" y="7374"/>
                </a:lnTo>
                <a:lnTo>
                  <a:pt x="8731" y="7447"/>
                </a:lnTo>
                <a:lnTo>
                  <a:pt x="8731" y="7520"/>
                </a:lnTo>
                <a:lnTo>
                  <a:pt x="8804" y="7594"/>
                </a:lnTo>
                <a:lnTo>
                  <a:pt x="8694" y="7740"/>
                </a:lnTo>
                <a:lnTo>
                  <a:pt x="8547" y="7887"/>
                </a:lnTo>
                <a:lnTo>
                  <a:pt x="8401" y="7997"/>
                </a:lnTo>
                <a:lnTo>
                  <a:pt x="8180" y="8107"/>
                </a:lnTo>
                <a:lnTo>
                  <a:pt x="8144" y="8034"/>
                </a:lnTo>
                <a:lnTo>
                  <a:pt x="8144" y="7997"/>
                </a:lnTo>
                <a:lnTo>
                  <a:pt x="8070" y="7961"/>
                </a:lnTo>
                <a:lnTo>
                  <a:pt x="7630" y="6530"/>
                </a:lnTo>
                <a:lnTo>
                  <a:pt x="7337" y="5650"/>
                </a:lnTo>
                <a:lnTo>
                  <a:pt x="7153" y="5283"/>
                </a:lnTo>
                <a:lnTo>
                  <a:pt x="7080" y="5026"/>
                </a:lnTo>
                <a:lnTo>
                  <a:pt x="7080" y="4953"/>
                </a:lnTo>
                <a:lnTo>
                  <a:pt x="7080" y="4879"/>
                </a:lnTo>
                <a:lnTo>
                  <a:pt x="7117" y="4806"/>
                </a:lnTo>
                <a:lnTo>
                  <a:pt x="7153" y="4733"/>
                </a:lnTo>
                <a:lnTo>
                  <a:pt x="7117" y="4659"/>
                </a:lnTo>
                <a:lnTo>
                  <a:pt x="7080" y="4623"/>
                </a:lnTo>
                <a:lnTo>
                  <a:pt x="6860" y="4476"/>
                </a:lnTo>
                <a:lnTo>
                  <a:pt x="6750" y="4439"/>
                </a:lnTo>
                <a:lnTo>
                  <a:pt x="6640" y="4476"/>
                </a:lnTo>
                <a:lnTo>
                  <a:pt x="6603" y="4549"/>
                </a:lnTo>
                <a:lnTo>
                  <a:pt x="6603" y="4623"/>
                </a:lnTo>
                <a:lnTo>
                  <a:pt x="6640" y="4659"/>
                </a:lnTo>
                <a:lnTo>
                  <a:pt x="6677" y="4769"/>
                </a:lnTo>
                <a:lnTo>
                  <a:pt x="6640" y="4879"/>
                </a:lnTo>
                <a:lnTo>
                  <a:pt x="6640" y="5063"/>
                </a:lnTo>
                <a:lnTo>
                  <a:pt x="6713" y="5320"/>
                </a:lnTo>
                <a:lnTo>
                  <a:pt x="6787" y="5576"/>
                </a:lnTo>
                <a:lnTo>
                  <a:pt x="6970" y="6090"/>
                </a:lnTo>
                <a:lnTo>
                  <a:pt x="7667" y="8254"/>
                </a:lnTo>
                <a:lnTo>
                  <a:pt x="7300" y="8254"/>
                </a:lnTo>
                <a:lnTo>
                  <a:pt x="6970" y="8181"/>
                </a:lnTo>
                <a:lnTo>
                  <a:pt x="6970" y="8107"/>
                </a:lnTo>
                <a:lnTo>
                  <a:pt x="6970" y="8034"/>
                </a:lnTo>
                <a:lnTo>
                  <a:pt x="6897" y="7997"/>
                </a:lnTo>
                <a:lnTo>
                  <a:pt x="6530" y="6383"/>
                </a:lnTo>
                <a:lnTo>
                  <a:pt x="6310" y="5503"/>
                </a:lnTo>
                <a:lnTo>
                  <a:pt x="6200" y="5099"/>
                </a:lnTo>
                <a:lnTo>
                  <a:pt x="6090" y="4916"/>
                </a:lnTo>
                <a:lnTo>
                  <a:pt x="5980" y="4733"/>
                </a:lnTo>
                <a:lnTo>
                  <a:pt x="5943" y="4696"/>
                </a:lnTo>
                <a:lnTo>
                  <a:pt x="5906" y="4696"/>
                </a:lnTo>
                <a:lnTo>
                  <a:pt x="5833" y="4733"/>
                </a:lnTo>
                <a:lnTo>
                  <a:pt x="5833" y="4769"/>
                </a:lnTo>
                <a:lnTo>
                  <a:pt x="5796" y="4989"/>
                </a:lnTo>
                <a:lnTo>
                  <a:pt x="5796" y="5173"/>
                </a:lnTo>
                <a:lnTo>
                  <a:pt x="5870" y="5576"/>
                </a:lnTo>
                <a:lnTo>
                  <a:pt x="6053" y="6383"/>
                </a:lnTo>
                <a:lnTo>
                  <a:pt x="6420" y="7887"/>
                </a:lnTo>
                <a:lnTo>
                  <a:pt x="6420" y="7887"/>
                </a:lnTo>
                <a:lnTo>
                  <a:pt x="6163" y="7740"/>
                </a:lnTo>
                <a:lnTo>
                  <a:pt x="5980" y="7520"/>
                </a:lnTo>
                <a:lnTo>
                  <a:pt x="5759" y="7227"/>
                </a:lnTo>
                <a:lnTo>
                  <a:pt x="5576" y="6897"/>
                </a:lnTo>
                <a:lnTo>
                  <a:pt x="5466" y="6567"/>
                </a:lnTo>
                <a:lnTo>
                  <a:pt x="5393" y="6237"/>
                </a:lnTo>
                <a:lnTo>
                  <a:pt x="5246" y="5540"/>
                </a:lnTo>
                <a:lnTo>
                  <a:pt x="5173" y="5209"/>
                </a:lnTo>
                <a:lnTo>
                  <a:pt x="5063" y="4879"/>
                </a:lnTo>
                <a:lnTo>
                  <a:pt x="4916" y="4586"/>
                </a:lnTo>
                <a:lnTo>
                  <a:pt x="4732" y="4366"/>
                </a:lnTo>
                <a:lnTo>
                  <a:pt x="4512" y="4146"/>
                </a:lnTo>
                <a:lnTo>
                  <a:pt x="4292" y="3962"/>
                </a:lnTo>
                <a:lnTo>
                  <a:pt x="4035" y="3816"/>
                </a:lnTo>
                <a:lnTo>
                  <a:pt x="3779" y="3706"/>
                </a:lnTo>
                <a:lnTo>
                  <a:pt x="3485" y="3595"/>
                </a:lnTo>
                <a:lnTo>
                  <a:pt x="3192" y="3522"/>
                </a:lnTo>
                <a:lnTo>
                  <a:pt x="2862" y="3449"/>
                </a:lnTo>
                <a:lnTo>
                  <a:pt x="2128" y="3449"/>
                </a:lnTo>
                <a:lnTo>
                  <a:pt x="1798" y="3522"/>
                </a:lnTo>
                <a:lnTo>
                  <a:pt x="1101" y="3669"/>
                </a:lnTo>
                <a:lnTo>
                  <a:pt x="404" y="3889"/>
                </a:lnTo>
                <a:lnTo>
                  <a:pt x="184" y="3962"/>
                </a:lnTo>
                <a:lnTo>
                  <a:pt x="74" y="4036"/>
                </a:lnTo>
                <a:lnTo>
                  <a:pt x="0" y="4109"/>
                </a:lnTo>
                <a:lnTo>
                  <a:pt x="0" y="4182"/>
                </a:lnTo>
                <a:lnTo>
                  <a:pt x="0" y="4219"/>
                </a:lnTo>
                <a:lnTo>
                  <a:pt x="0" y="4402"/>
                </a:lnTo>
                <a:lnTo>
                  <a:pt x="37" y="4439"/>
                </a:lnTo>
                <a:lnTo>
                  <a:pt x="74" y="4513"/>
                </a:lnTo>
                <a:lnTo>
                  <a:pt x="257" y="4586"/>
                </a:lnTo>
                <a:lnTo>
                  <a:pt x="404" y="4586"/>
                </a:lnTo>
                <a:lnTo>
                  <a:pt x="514" y="4513"/>
                </a:lnTo>
                <a:lnTo>
                  <a:pt x="624" y="4439"/>
                </a:lnTo>
                <a:lnTo>
                  <a:pt x="881" y="4329"/>
                </a:lnTo>
                <a:lnTo>
                  <a:pt x="881" y="4366"/>
                </a:lnTo>
                <a:lnTo>
                  <a:pt x="881" y="4549"/>
                </a:lnTo>
                <a:lnTo>
                  <a:pt x="881" y="4696"/>
                </a:lnTo>
                <a:lnTo>
                  <a:pt x="954" y="5026"/>
                </a:lnTo>
                <a:lnTo>
                  <a:pt x="1211" y="5686"/>
                </a:lnTo>
                <a:lnTo>
                  <a:pt x="1468" y="6493"/>
                </a:lnTo>
                <a:lnTo>
                  <a:pt x="1761" y="7300"/>
                </a:lnTo>
                <a:lnTo>
                  <a:pt x="1798" y="7374"/>
                </a:lnTo>
                <a:lnTo>
                  <a:pt x="1871" y="7447"/>
                </a:lnTo>
                <a:lnTo>
                  <a:pt x="2055" y="7447"/>
                </a:lnTo>
                <a:lnTo>
                  <a:pt x="2128" y="7410"/>
                </a:lnTo>
                <a:lnTo>
                  <a:pt x="2165" y="7337"/>
                </a:lnTo>
                <a:lnTo>
                  <a:pt x="2201" y="7227"/>
                </a:lnTo>
                <a:lnTo>
                  <a:pt x="2201" y="7154"/>
                </a:lnTo>
                <a:lnTo>
                  <a:pt x="1945" y="6383"/>
                </a:lnTo>
                <a:lnTo>
                  <a:pt x="1688" y="5650"/>
                </a:lnTo>
                <a:lnTo>
                  <a:pt x="1468" y="4989"/>
                </a:lnTo>
                <a:lnTo>
                  <a:pt x="1321" y="4696"/>
                </a:lnTo>
                <a:lnTo>
                  <a:pt x="1138" y="4402"/>
                </a:lnTo>
                <a:lnTo>
                  <a:pt x="1211" y="4329"/>
                </a:lnTo>
                <a:lnTo>
                  <a:pt x="1248" y="4329"/>
                </a:lnTo>
                <a:lnTo>
                  <a:pt x="1248" y="4292"/>
                </a:lnTo>
                <a:lnTo>
                  <a:pt x="1211" y="4292"/>
                </a:lnTo>
                <a:lnTo>
                  <a:pt x="1174" y="4256"/>
                </a:lnTo>
                <a:lnTo>
                  <a:pt x="1138" y="4256"/>
                </a:lnTo>
                <a:lnTo>
                  <a:pt x="1504" y="4182"/>
                </a:lnTo>
                <a:lnTo>
                  <a:pt x="1871" y="4109"/>
                </a:lnTo>
                <a:lnTo>
                  <a:pt x="1945" y="4256"/>
                </a:lnTo>
                <a:lnTo>
                  <a:pt x="2055" y="4439"/>
                </a:lnTo>
                <a:lnTo>
                  <a:pt x="2238" y="4879"/>
                </a:lnTo>
                <a:lnTo>
                  <a:pt x="2421" y="5320"/>
                </a:lnTo>
                <a:lnTo>
                  <a:pt x="2495" y="5760"/>
                </a:lnTo>
                <a:lnTo>
                  <a:pt x="2605" y="6200"/>
                </a:lnTo>
                <a:lnTo>
                  <a:pt x="2715" y="6420"/>
                </a:lnTo>
                <a:lnTo>
                  <a:pt x="2788" y="6603"/>
                </a:lnTo>
                <a:lnTo>
                  <a:pt x="2935" y="6787"/>
                </a:lnTo>
                <a:lnTo>
                  <a:pt x="3082" y="6933"/>
                </a:lnTo>
                <a:lnTo>
                  <a:pt x="3228" y="6970"/>
                </a:lnTo>
                <a:lnTo>
                  <a:pt x="3302" y="6933"/>
                </a:lnTo>
                <a:lnTo>
                  <a:pt x="3375" y="6860"/>
                </a:lnTo>
                <a:lnTo>
                  <a:pt x="3375" y="6750"/>
                </a:lnTo>
                <a:lnTo>
                  <a:pt x="3302" y="6530"/>
                </a:lnTo>
                <a:lnTo>
                  <a:pt x="3192" y="6347"/>
                </a:lnTo>
                <a:lnTo>
                  <a:pt x="3082" y="6126"/>
                </a:lnTo>
                <a:lnTo>
                  <a:pt x="3008" y="5943"/>
                </a:lnTo>
                <a:lnTo>
                  <a:pt x="2898" y="5503"/>
                </a:lnTo>
                <a:lnTo>
                  <a:pt x="2788" y="5063"/>
                </a:lnTo>
                <a:lnTo>
                  <a:pt x="2605" y="4549"/>
                </a:lnTo>
                <a:lnTo>
                  <a:pt x="2458" y="4292"/>
                </a:lnTo>
                <a:lnTo>
                  <a:pt x="2311" y="4036"/>
                </a:lnTo>
                <a:lnTo>
                  <a:pt x="2752" y="4036"/>
                </a:lnTo>
                <a:lnTo>
                  <a:pt x="3192" y="4109"/>
                </a:lnTo>
                <a:lnTo>
                  <a:pt x="3192" y="4219"/>
                </a:lnTo>
                <a:lnTo>
                  <a:pt x="3228" y="4366"/>
                </a:lnTo>
                <a:lnTo>
                  <a:pt x="3302" y="4623"/>
                </a:lnTo>
                <a:lnTo>
                  <a:pt x="3522" y="5063"/>
                </a:lnTo>
                <a:lnTo>
                  <a:pt x="3779" y="5833"/>
                </a:lnTo>
                <a:lnTo>
                  <a:pt x="3852" y="5943"/>
                </a:lnTo>
                <a:lnTo>
                  <a:pt x="3889" y="6016"/>
                </a:lnTo>
                <a:lnTo>
                  <a:pt x="3962" y="6090"/>
                </a:lnTo>
                <a:lnTo>
                  <a:pt x="4109" y="6126"/>
                </a:lnTo>
                <a:lnTo>
                  <a:pt x="4146" y="6090"/>
                </a:lnTo>
                <a:lnTo>
                  <a:pt x="4219" y="6053"/>
                </a:lnTo>
                <a:lnTo>
                  <a:pt x="4292" y="5943"/>
                </a:lnTo>
                <a:lnTo>
                  <a:pt x="4292" y="5796"/>
                </a:lnTo>
                <a:lnTo>
                  <a:pt x="4256" y="5686"/>
                </a:lnTo>
                <a:lnTo>
                  <a:pt x="4182" y="5540"/>
                </a:lnTo>
                <a:lnTo>
                  <a:pt x="3852" y="4659"/>
                </a:lnTo>
                <a:lnTo>
                  <a:pt x="3669" y="4292"/>
                </a:lnTo>
                <a:lnTo>
                  <a:pt x="4035" y="4513"/>
                </a:lnTo>
                <a:lnTo>
                  <a:pt x="4182" y="4623"/>
                </a:lnTo>
                <a:lnTo>
                  <a:pt x="4329" y="4769"/>
                </a:lnTo>
                <a:lnTo>
                  <a:pt x="4439" y="4953"/>
                </a:lnTo>
                <a:lnTo>
                  <a:pt x="4512" y="5136"/>
                </a:lnTo>
                <a:lnTo>
                  <a:pt x="4659" y="5540"/>
                </a:lnTo>
                <a:lnTo>
                  <a:pt x="4806" y="6347"/>
                </a:lnTo>
                <a:lnTo>
                  <a:pt x="4842" y="6640"/>
                </a:lnTo>
                <a:lnTo>
                  <a:pt x="4952" y="6933"/>
                </a:lnTo>
                <a:lnTo>
                  <a:pt x="5063" y="7190"/>
                </a:lnTo>
                <a:lnTo>
                  <a:pt x="5209" y="7447"/>
                </a:lnTo>
                <a:lnTo>
                  <a:pt x="5393" y="7704"/>
                </a:lnTo>
                <a:lnTo>
                  <a:pt x="5576" y="7924"/>
                </a:lnTo>
                <a:lnTo>
                  <a:pt x="5759" y="8144"/>
                </a:lnTo>
                <a:lnTo>
                  <a:pt x="5980" y="8327"/>
                </a:lnTo>
                <a:lnTo>
                  <a:pt x="6236" y="8474"/>
                </a:lnTo>
                <a:lnTo>
                  <a:pt x="6493" y="8621"/>
                </a:lnTo>
                <a:lnTo>
                  <a:pt x="6750" y="8694"/>
                </a:lnTo>
                <a:lnTo>
                  <a:pt x="7043" y="8768"/>
                </a:lnTo>
                <a:lnTo>
                  <a:pt x="7300" y="8804"/>
                </a:lnTo>
                <a:lnTo>
                  <a:pt x="7924" y="8804"/>
                </a:lnTo>
                <a:lnTo>
                  <a:pt x="8217" y="8694"/>
                </a:lnTo>
                <a:lnTo>
                  <a:pt x="8511" y="8621"/>
                </a:lnTo>
                <a:lnTo>
                  <a:pt x="8731" y="8474"/>
                </a:lnTo>
                <a:lnTo>
                  <a:pt x="8951" y="8291"/>
                </a:lnTo>
                <a:lnTo>
                  <a:pt x="9171" y="8107"/>
                </a:lnTo>
                <a:lnTo>
                  <a:pt x="9354" y="7887"/>
                </a:lnTo>
                <a:lnTo>
                  <a:pt x="9464" y="7667"/>
                </a:lnTo>
                <a:lnTo>
                  <a:pt x="9611" y="7410"/>
                </a:lnTo>
                <a:lnTo>
                  <a:pt x="9684" y="7117"/>
                </a:lnTo>
                <a:lnTo>
                  <a:pt x="9721" y="6787"/>
                </a:lnTo>
                <a:lnTo>
                  <a:pt x="9758" y="6457"/>
                </a:lnTo>
                <a:lnTo>
                  <a:pt x="9721" y="6090"/>
                </a:lnTo>
                <a:lnTo>
                  <a:pt x="9684" y="5760"/>
                </a:lnTo>
                <a:lnTo>
                  <a:pt x="9538" y="5063"/>
                </a:lnTo>
                <a:lnTo>
                  <a:pt x="9354" y="4366"/>
                </a:lnTo>
                <a:lnTo>
                  <a:pt x="9024" y="2788"/>
                </a:lnTo>
                <a:lnTo>
                  <a:pt x="8951" y="2422"/>
                </a:lnTo>
                <a:lnTo>
                  <a:pt x="8951" y="2238"/>
                </a:lnTo>
                <a:lnTo>
                  <a:pt x="8951" y="2055"/>
                </a:lnTo>
                <a:lnTo>
                  <a:pt x="9024" y="2348"/>
                </a:lnTo>
                <a:lnTo>
                  <a:pt x="9098" y="2568"/>
                </a:lnTo>
                <a:lnTo>
                  <a:pt x="9244" y="2788"/>
                </a:lnTo>
                <a:lnTo>
                  <a:pt x="9391" y="3009"/>
                </a:lnTo>
                <a:lnTo>
                  <a:pt x="9501" y="3082"/>
                </a:lnTo>
                <a:lnTo>
                  <a:pt x="9611" y="3119"/>
                </a:lnTo>
                <a:lnTo>
                  <a:pt x="9684" y="3119"/>
                </a:lnTo>
                <a:lnTo>
                  <a:pt x="9758" y="3082"/>
                </a:lnTo>
                <a:lnTo>
                  <a:pt x="9794" y="3045"/>
                </a:lnTo>
                <a:lnTo>
                  <a:pt x="9831" y="2972"/>
                </a:lnTo>
                <a:lnTo>
                  <a:pt x="9758" y="2788"/>
                </a:lnTo>
                <a:lnTo>
                  <a:pt x="9648" y="2605"/>
                </a:lnTo>
                <a:lnTo>
                  <a:pt x="9464" y="2275"/>
                </a:lnTo>
                <a:lnTo>
                  <a:pt x="9318" y="1908"/>
                </a:lnTo>
                <a:lnTo>
                  <a:pt x="9244" y="1725"/>
                </a:lnTo>
                <a:lnTo>
                  <a:pt x="9134" y="1541"/>
                </a:lnTo>
                <a:lnTo>
                  <a:pt x="9171" y="1505"/>
                </a:lnTo>
                <a:lnTo>
                  <a:pt x="9354" y="1358"/>
                </a:lnTo>
                <a:lnTo>
                  <a:pt x="9538" y="1248"/>
                </a:lnTo>
                <a:lnTo>
                  <a:pt x="9978" y="1101"/>
                </a:lnTo>
                <a:lnTo>
                  <a:pt x="10051" y="1395"/>
                </a:lnTo>
                <a:lnTo>
                  <a:pt x="10125" y="1688"/>
                </a:lnTo>
                <a:lnTo>
                  <a:pt x="10345" y="2238"/>
                </a:lnTo>
                <a:lnTo>
                  <a:pt x="10418" y="2495"/>
                </a:lnTo>
                <a:lnTo>
                  <a:pt x="10491" y="2825"/>
                </a:lnTo>
                <a:lnTo>
                  <a:pt x="10565" y="2972"/>
                </a:lnTo>
                <a:lnTo>
                  <a:pt x="10638" y="3082"/>
                </a:lnTo>
                <a:lnTo>
                  <a:pt x="10748" y="3192"/>
                </a:lnTo>
                <a:lnTo>
                  <a:pt x="10858" y="3229"/>
                </a:lnTo>
                <a:lnTo>
                  <a:pt x="10968" y="3229"/>
                </a:lnTo>
                <a:lnTo>
                  <a:pt x="11042" y="3192"/>
                </a:lnTo>
                <a:lnTo>
                  <a:pt x="11115" y="3119"/>
                </a:lnTo>
                <a:lnTo>
                  <a:pt x="11115" y="3009"/>
                </a:lnTo>
                <a:lnTo>
                  <a:pt x="11115" y="2972"/>
                </a:lnTo>
                <a:lnTo>
                  <a:pt x="11078" y="2899"/>
                </a:lnTo>
                <a:lnTo>
                  <a:pt x="11005" y="2825"/>
                </a:lnTo>
                <a:lnTo>
                  <a:pt x="10932" y="2642"/>
                </a:lnTo>
                <a:lnTo>
                  <a:pt x="10895" y="2458"/>
                </a:lnTo>
                <a:lnTo>
                  <a:pt x="10675" y="1835"/>
                </a:lnTo>
                <a:lnTo>
                  <a:pt x="10528" y="1395"/>
                </a:lnTo>
                <a:lnTo>
                  <a:pt x="10418" y="1174"/>
                </a:lnTo>
                <a:lnTo>
                  <a:pt x="10308" y="991"/>
                </a:lnTo>
                <a:lnTo>
                  <a:pt x="10455" y="918"/>
                </a:lnTo>
                <a:lnTo>
                  <a:pt x="11005" y="734"/>
                </a:lnTo>
                <a:lnTo>
                  <a:pt x="11152" y="1174"/>
                </a:lnTo>
                <a:lnTo>
                  <a:pt x="11298" y="1615"/>
                </a:lnTo>
                <a:lnTo>
                  <a:pt x="11555" y="2348"/>
                </a:lnTo>
                <a:lnTo>
                  <a:pt x="11702" y="2678"/>
                </a:lnTo>
                <a:lnTo>
                  <a:pt x="11775" y="2788"/>
                </a:lnTo>
                <a:lnTo>
                  <a:pt x="11922" y="2899"/>
                </a:lnTo>
                <a:lnTo>
                  <a:pt x="11959" y="2935"/>
                </a:lnTo>
                <a:lnTo>
                  <a:pt x="12032" y="2899"/>
                </a:lnTo>
                <a:lnTo>
                  <a:pt x="12069" y="2899"/>
                </a:lnTo>
                <a:lnTo>
                  <a:pt x="12105" y="2825"/>
                </a:lnTo>
                <a:lnTo>
                  <a:pt x="12142" y="2715"/>
                </a:lnTo>
                <a:lnTo>
                  <a:pt x="12142" y="2568"/>
                </a:lnTo>
                <a:lnTo>
                  <a:pt x="12069" y="2275"/>
                </a:lnTo>
                <a:lnTo>
                  <a:pt x="11812" y="1688"/>
                </a:lnTo>
                <a:lnTo>
                  <a:pt x="11592" y="1101"/>
                </a:lnTo>
                <a:lnTo>
                  <a:pt x="11445" y="698"/>
                </a:lnTo>
                <a:lnTo>
                  <a:pt x="11372" y="588"/>
                </a:lnTo>
                <a:lnTo>
                  <a:pt x="11665" y="441"/>
                </a:lnTo>
                <a:lnTo>
                  <a:pt x="11922" y="294"/>
                </a:lnTo>
                <a:lnTo>
                  <a:pt x="12105" y="147"/>
                </a:lnTo>
                <a:lnTo>
                  <a:pt x="12142" y="111"/>
                </a:lnTo>
                <a:lnTo>
                  <a:pt x="12142" y="74"/>
                </a:lnTo>
                <a:lnTo>
                  <a:pt x="12105" y="37"/>
                </a:lnTo>
                <a:lnTo>
                  <a:pt x="12069" y="1"/>
                </a:lnTo>
                <a:close/>
                <a:moveTo>
                  <a:pt x="4072" y="7080"/>
                </a:moveTo>
                <a:lnTo>
                  <a:pt x="4035" y="7117"/>
                </a:lnTo>
                <a:lnTo>
                  <a:pt x="3999" y="7154"/>
                </a:lnTo>
                <a:lnTo>
                  <a:pt x="3999" y="7337"/>
                </a:lnTo>
                <a:lnTo>
                  <a:pt x="3999" y="7557"/>
                </a:lnTo>
                <a:lnTo>
                  <a:pt x="4072" y="7961"/>
                </a:lnTo>
                <a:lnTo>
                  <a:pt x="4219" y="8327"/>
                </a:lnTo>
                <a:lnTo>
                  <a:pt x="4366" y="8731"/>
                </a:lnTo>
                <a:lnTo>
                  <a:pt x="4439" y="8804"/>
                </a:lnTo>
                <a:lnTo>
                  <a:pt x="4182" y="8988"/>
                </a:lnTo>
                <a:lnTo>
                  <a:pt x="3889" y="9098"/>
                </a:lnTo>
                <a:lnTo>
                  <a:pt x="3852" y="8951"/>
                </a:lnTo>
                <a:lnTo>
                  <a:pt x="3815" y="8804"/>
                </a:lnTo>
                <a:lnTo>
                  <a:pt x="3669" y="8511"/>
                </a:lnTo>
                <a:lnTo>
                  <a:pt x="3522" y="8071"/>
                </a:lnTo>
                <a:lnTo>
                  <a:pt x="3449" y="7887"/>
                </a:lnTo>
                <a:lnTo>
                  <a:pt x="3339" y="7667"/>
                </a:lnTo>
                <a:lnTo>
                  <a:pt x="3228" y="7630"/>
                </a:lnTo>
                <a:lnTo>
                  <a:pt x="3155" y="7630"/>
                </a:lnTo>
                <a:lnTo>
                  <a:pt x="3045" y="7704"/>
                </a:lnTo>
                <a:lnTo>
                  <a:pt x="3045" y="7777"/>
                </a:lnTo>
                <a:lnTo>
                  <a:pt x="3082" y="7997"/>
                </a:lnTo>
                <a:lnTo>
                  <a:pt x="3118" y="8217"/>
                </a:lnTo>
                <a:lnTo>
                  <a:pt x="3265" y="8658"/>
                </a:lnTo>
                <a:lnTo>
                  <a:pt x="3339" y="8951"/>
                </a:lnTo>
                <a:lnTo>
                  <a:pt x="3412" y="9098"/>
                </a:lnTo>
                <a:lnTo>
                  <a:pt x="3485" y="9244"/>
                </a:lnTo>
                <a:lnTo>
                  <a:pt x="2825" y="9428"/>
                </a:lnTo>
                <a:lnTo>
                  <a:pt x="2788" y="9281"/>
                </a:lnTo>
                <a:lnTo>
                  <a:pt x="2642" y="8768"/>
                </a:lnTo>
                <a:lnTo>
                  <a:pt x="2532" y="8547"/>
                </a:lnTo>
                <a:lnTo>
                  <a:pt x="2385" y="8327"/>
                </a:lnTo>
                <a:lnTo>
                  <a:pt x="2385" y="8254"/>
                </a:lnTo>
                <a:lnTo>
                  <a:pt x="2385" y="8217"/>
                </a:lnTo>
                <a:lnTo>
                  <a:pt x="2421" y="8181"/>
                </a:lnTo>
                <a:lnTo>
                  <a:pt x="2421" y="8144"/>
                </a:lnTo>
                <a:lnTo>
                  <a:pt x="2421" y="8107"/>
                </a:lnTo>
                <a:lnTo>
                  <a:pt x="2385" y="8107"/>
                </a:lnTo>
                <a:lnTo>
                  <a:pt x="2275" y="8144"/>
                </a:lnTo>
                <a:lnTo>
                  <a:pt x="2128" y="8144"/>
                </a:lnTo>
                <a:lnTo>
                  <a:pt x="2055" y="8181"/>
                </a:lnTo>
                <a:lnTo>
                  <a:pt x="2018" y="8254"/>
                </a:lnTo>
                <a:lnTo>
                  <a:pt x="1981" y="8327"/>
                </a:lnTo>
                <a:lnTo>
                  <a:pt x="1981" y="8401"/>
                </a:lnTo>
                <a:lnTo>
                  <a:pt x="2165" y="8841"/>
                </a:lnTo>
                <a:lnTo>
                  <a:pt x="2348" y="9318"/>
                </a:lnTo>
                <a:lnTo>
                  <a:pt x="2385" y="9575"/>
                </a:lnTo>
                <a:lnTo>
                  <a:pt x="1945" y="9685"/>
                </a:lnTo>
                <a:lnTo>
                  <a:pt x="1871" y="9721"/>
                </a:lnTo>
                <a:lnTo>
                  <a:pt x="1798" y="9795"/>
                </a:lnTo>
                <a:lnTo>
                  <a:pt x="1798" y="9868"/>
                </a:lnTo>
                <a:lnTo>
                  <a:pt x="1761" y="9941"/>
                </a:lnTo>
                <a:lnTo>
                  <a:pt x="1798" y="10015"/>
                </a:lnTo>
                <a:lnTo>
                  <a:pt x="1835" y="10088"/>
                </a:lnTo>
                <a:lnTo>
                  <a:pt x="1908" y="10161"/>
                </a:lnTo>
                <a:lnTo>
                  <a:pt x="1981" y="10198"/>
                </a:lnTo>
                <a:lnTo>
                  <a:pt x="2275" y="10198"/>
                </a:lnTo>
                <a:lnTo>
                  <a:pt x="2385" y="10125"/>
                </a:lnTo>
                <a:lnTo>
                  <a:pt x="2495" y="10088"/>
                </a:lnTo>
                <a:lnTo>
                  <a:pt x="2532" y="10051"/>
                </a:lnTo>
                <a:lnTo>
                  <a:pt x="2568" y="10088"/>
                </a:lnTo>
                <a:lnTo>
                  <a:pt x="2605" y="10125"/>
                </a:lnTo>
                <a:lnTo>
                  <a:pt x="2678" y="10125"/>
                </a:lnTo>
                <a:lnTo>
                  <a:pt x="2788" y="10088"/>
                </a:lnTo>
                <a:lnTo>
                  <a:pt x="2825" y="9978"/>
                </a:lnTo>
                <a:lnTo>
                  <a:pt x="3265" y="9868"/>
                </a:lnTo>
                <a:lnTo>
                  <a:pt x="3742" y="9721"/>
                </a:lnTo>
                <a:lnTo>
                  <a:pt x="4146" y="9575"/>
                </a:lnTo>
                <a:lnTo>
                  <a:pt x="4549" y="9354"/>
                </a:lnTo>
                <a:lnTo>
                  <a:pt x="4732" y="9208"/>
                </a:lnTo>
                <a:lnTo>
                  <a:pt x="4879" y="9061"/>
                </a:lnTo>
                <a:lnTo>
                  <a:pt x="5026" y="8841"/>
                </a:lnTo>
                <a:lnTo>
                  <a:pt x="5136" y="8621"/>
                </a:lnTo>
                <a:lnTo>
                  <a:pt x="5209" y="8401"/>
                </a:lnTo>
                <a:lnTo>
                  <a:pt x="5173" y="8181"/>
                </a:lnTo>
                <a:lnTo>
                  <a:pt x="5099" y="7997"/>
                </a:lnTo>
                <a:lnTo>
                  <a:pt x="5026" y="7887"/>
                </a:lnTo>
                <a:lnTo>
                  <a:pt x="4952" y="7814"/>
                </a:lnTo>
                <a:lnTo>
                  <a:pt x="4842" y="7814"/>
                </a:lnTo>
                <a:lnTo>
                  <a:pt x="4806" y="7851"/>
                </a:lnTo>
                <a:lnTo>
                  <a:pt x="4806" y="7887"/>
                </a:lnTo>
                <a:lnTo>
                  <a:pt x="4732" y="8327"/>
                </a:lnTo>
                <a:lnTo>
                  <a:pt x="4512" y="7667"/>
                </a:lnTo>
                <a:lnTo>
                  <a:pt x="4366" y="7374"/>
                </a:lnTo>
                <a:lnTo>
                  <a:pt x="4182" y="7117"/>
                </a:lnTo>
                <a:lnTo>
                  <a:pt x="4146" y="708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810" name="Google Shape;810;p16"/>
          <p:cNvSpPr/>
          <p:nvPr/>
        </p:nvSpPr>
        <p:spPr>
          <a:xfrm>
            <a:off x="2704" y="4900231"/>
            <a:ext cx="180033" cy="373539"/>
          </a:xfrm>
          <a:custGeom>
            <a:avLst/>
            <a:gdLst/>
            <a:ahLst/>
            <a:cxnLst/>
            <a:rect l="l" t="t" r="r" b="b"/>
            <a:pathLst>
              <a:path w="6347" h="13169" extrusionOk="0">
                <a:moveTo>
                  <a:pt x="588" y="330"/>
                </a:moveTo>
                <a:lnTo>
                  <a:pt x="808" y="367"/>
                </a:lnTo>
                <a:lnTo>
                  <a:pt x="1028" y="440"/>
                </a:lnTo>
                <a:lnTo>
                  <a:pt x="1211" y="550"/>
                </a:lnTo>
                <a:lnTo>
                  <a:pt x="1395" y="734"/>
                </a:lnTo>
                <a:lnTo>
                  <a:pt x="1578" y="917"/>
                </a:lnTo>
                <a:lnTo>
                  <a:pt x="1688" y="1101"/>
                </a:lnTo>
                <a:lnTo>
                  <a:pt x="1798" y="1321"/>
                </a:lnTo>
                <a:lnTo>
                  <a:pt x="1908" y="1541"/>
                </a:lnTo>
                <a:lnTo>
                  <a:pt x="1982" y="1761"/>
                </a:lnTo>
                <a:lnTo>
                  <a:pt x="2018" y="2018"/>
                </a:lnTo>
                <a:lnTo>
                  <a:pt x="2018" y="2458"/>
                </a:lnTo>
                <a:lnTo>
                  <a:pt x="2018" y="2495"/>
                </a:lnTo>
                <a:lnTo>
                  <a:pt x="1982" y="2421"/>
                </a:lnTo>
                <a:lnTo>
                  <a:pt x="1762" y="1944"/>
                </a:lnTo>
                <a:lnTo>
                  <a:pt x="1615" y="1724"/>
                </a:lnTo>
                <a:lnTo>
                  <a:pt x="1432" y="1504"/>
                </a:lnTo>
                <a:lnTo>
                  <a:pt x="1395" y="1467"/>
                </a:lnTo>
                <a:lnTo>
                  <a:pt x="1322" y="1467"/>
                </a:lnTo>
                <a:lnTo>
                  <a:pt x="1285" y="1504"/>
                </a:lnTo>
                <a:lnTo>
                  <a:pt x="1285" y="1578"/>
                </a:lnTo>
                <a:lnTo>
                  <a:pt x="1322" y="1834"/>
                </a:lnTo>
                <a:lnTo>
                  <a:pt x="1395" y="2128"/>
                </a:lnTo>
                <a:lnTo>
                  <a:pt x="1615" y="2641"/>
                </a:lnTo>
                <a:lnTo>
                  <a:pt x="1725" y="2935"/>
                </a:lnTo>
                <a:lnTo>
                  <a:pt x="1615" y="2861"/>
                </a:lnTo>
                <a:lnTo>
                  <a:pt x="1468" y="2715"/>
                </a:lnTo>
                <a:lnTo>
                  <a:pt x="1248" y="2348"/>
                </a:lnTo>
                <a:lnTo>
                  <a:pt x="1065" y="1981"/>
                </a:lnTo>
                <a:lnTo>
                  <a:pt x="955" y="1724"/>
                </a:lnTo>
                <a:lnTo>
                  <a:pt x="845" y="1394"/>
                </a:lnTo>
                <a:lnTo>
                  <a:pt x="735" y="1027"/>
                </a:lnTo>
                <a:lnTo>
                  <a:pt x="661" y="697"/>
                </a:lnTo>
                <a:lnTo>
                  <a:pt x="588" y="330"/>
                </a:lnTo>
                <a:close/>
                <a:moveTo>
                  <a:pt x="3706" y="2825"/>
                </a:moveTo>
                <a:lnTo>
                  <a:pt x="3926" y="2861"/>
                </a:lnTo>
                <a:lnTo>
                  <a:pt x="4109" y="2935"/>
                </a:lnTo>
                <a:lnTo>
                  <a:pt x="4733" y="3118"/>
                </a:lnTo>
                <a:lnTo>
                  <a:pt x="4990" y="3228"/>
                </a:lnTo>
                <a:lnTo>
                  <a:pt x="5283" y="3375"/>
                </a:lnTo>
                <a:lnTo>
                  <a:pt x="5503" y="3522"/>
                </a:lnTo>
                <a:lnTo>
                  <a:pt x="5687" y="3668"/>
                </a:lnTo>
                <a:lnTo>
                  <a:pt x="5687" y="3668"/>
                </a:lnTo>
                <a:lnTo>
                  <a:pt x="5540" y="3632"/>
                </a:lnTo>
                <a:lnTo>
                  <a:pt x="5467" y="3632"/>
                </a:lnTo>
                <a:lnTo>
                  <a:pt x="5393" y="3705"/>
                </a:lnTo>
                <a:lnTo>
                  <a:pt x="5356" y="3778"/>
                </a:lnTo>
                <a:lnTo>
                  <a:pt x="5393" y="3888"/>
                </a:lnTo>
                <a:lnTo>
                  <a:pt x="5026" y="4035"/>
                </a:lnTo>
                <a:lnTo>
                  <a:pt x="4660" y="4109"/>
                </a:lnTo>
                <a:lnTo>
                  <a:pt x="4293" y="4182"/>
                </a:lnTo>
                <a:lnTo>
                  <a:pt x="3889" y="4182"/>
                </a:lnTo>
                <a:lnTo>
                  <a:pt x="3449" y="4109"/>
                </a:lnTo>
                <a:lnTo>
                  <a:pt x="3046" y="3999"/>
                </a:lnTo>
                <a:lnTo>
                  <a:pt x="2862" y="3925"/>
                </a:lnTo>
                <a:lnTo>
                  <a:pt x="2642" y="3815"/>
                </a:lnTo>
                <a:lnTo>
                  <a:pt x="2459" y="3668"/>
                </a:lnTo>
                <a:lnTo>
                  <a:pt x="2349" y="3595"/>
                </a:lnTo>
                <a:lnTo>
                  <a:pt x="2312" y="3522"/>
                </a:lnTo>
                <a:lnTo>
                  <a:pt x="2532" y="3668"/>
                </a:lnTo>
                <a:lnTo>
                  <a:pt x="2789" y="3815"/>
                </a:lnTo>
                <a:lnTo>
                  <a:pt x="3046" y="3888"/>
                </a:lnTo>
                <a:lnTo>
                  <a:pt x="3339" y="3999"/>
                </a:lnTo>
                <a:lnTo>
                  <a:pt x="3596" y="4035"/>
                </a:lnTo>
                <a:lnTo>
                  <a:pt x="3889" y="4109"/>
                </a:lnTo>
                <a:lnTo>
                  <a:pt x="4073" y="4109"/>
                </a:lnTo>
                <a:lnTo>
                  <a:pt x="4183" y="4072"/>
                </a:lnTo>
                <a:lnTo>
                  <a:pt x="4329" y="4035"/>
                </a:lnTo>
                <a:lnTo>
                  <a:pt x="4439" y="3962"/>
                </a:lnTo>
                <a:lnTo>
                  <a:pt x="4476" y="3888"/>
                </a:lnTo>
                <a:lnTo>
                  <a:pt x="4439" y="3778"/>
                </a:lnTo>
                <a:lnTo>
                  <a:pt x="4329" y="3705"/>
                </a:lnTo>
                <a:lnTo>
                  <a:pt x="4219" y="3632"/>
                </a:lnTo>
                <a:lnTo>
                  <a:pt x="3963" y="3595"/>
                </a:lnTo>
                <a:lnTo>
                  <a:pt x="3706" y="3558"/>
                </a:lnTo>
                <a:lnTo>
                  <a:pt x="3449" y="3522"/>
                </a:lnTo>
                <a:lnTo>
                  <a:pt x="2715" y="3338"/>
                </a:lnTo>
                <a:lnTo>
                  <a:pt x="2862" y="3228"/>
                </a:lnTo>
                <a:lnTo>
                  <a:pt x="3082" y="3081"/>
                </a:lnTo>
                <a:lnTo>
                  <a:pt x="3302" y="2935"/>
                </a:lnTo>
                <a:lnTo>
                  <a:pt x="3486" y="2861"/>
                </a:lnTo>
                <a:lnTo>
                  <a:pt x="3706" y="2825"/>
                </a:lnTo>
                <a:close/>
                <a:moveTo>
                  <a:pt x="1285" y="5686"/>
                </a:moveTo>
                <a:lnTo>
                  <a:pt x="1725" y="5723"/>
                </a:lnTo>
                <a:lnTo>
                  <a:pt x="1762" y="5723"/>
                </a:lnTo>
                <a:lnTo>
                  <a:pt x="1835" y="5869"/>
                </a:lnTo>
                <a:lnTo>
                  <a:pt x="1908" y="5943"/>
                </a:lnTo>
                <a:lnTo>
                  <a:pt x="2018" y="5943"/>
                </a:lnTo>
                <a:lnTo>
                  <a:pt x="2129" y="5869"/>
                </a:lnTo>
                <a:lnTo>
                  <a:pt x="2165" y="5759"/>
                </a:lnTo>
                <a:lnTo>
                  <a:pt x="2642" y="5796"/>
                </a:lnTo>
                <a:lnTo>
                  <a:pt x="3082" y="5796"/>
                </a:lnTo>
                <a:lnTo>
                  <a:pt x="3339" y="5833"/>
                </a:lnTo>
                <a:lnTo>
                  <a:pt x="3522" y="5869"/>
                </a:lnTo>
                <a:lnTo>
                  <a:pt x="3522" y="6016"/>
                </a:lnTo>
                <a:lnTo>
                  <a:pt x="3376" y="5979"/>
                </a:lnTo>
                <a:lnTo>
                  <a:pt x="3266" y="6016"/>
                </a:lnTo>
                <a:lnTo>
                  <a:pt x="3119" y="6089"/>
                </a:lnTo>
                <a:lnTo>
                  <a:pt x="3082" y="6163"/>
                </a:lnTo>
                <a:lnTo>
                  <a:pt x="3082" y="6236"/>
                </a:lnTo>
                <a:lnTo>
                  <a:pt x="2752" y="6236"/>
                </a:lnTo>
                <a:lnTo>
                  <a:pt x="1322" y="6163"/>
                </a:lnTo>
                <a:lnTo>
                  <a:pt x="808" y="6089"/>
                </a:lnTo>
                <a:lnTo>
                  <a:pt x="515" y="6053"/>
                </a:lnTo>
                <a:lnTo>
                  <a:pt x="258" y="6089"/>
                </a:lnTo>
                <a:lnTo>
                  <a:pt x="368" y="5943"/>
                </a:lnTo>
                <a:lnTo>
                  <a:pt x="515" y="5833"/>
                </a:lnTo>
                <a:lnTo>
                  <a:pt x="661" y="5723"/>
                </a:lnTo>
                <a:lnTo>
                  <a:pt x="808" y="5686"/>
                </a:lnTo>
                <a:close/>
                <a:moveTo>
                  <a:pt x="2239" y="6676"/>
                </a:moveTo>
                <a:lnTo>
                  <a:pt x="3009" y="6713"/>
                </a:lnTo>
                <a:lnTo>
                  <a:pt x="3156" y="6750"/>
                </a:lnTo>
                <a:lnTo>
                  <a:pt x="3156" y="7997"/>
                </a:lnTo>
                <a:lnTo>
                  <a:pt x="3119" y="9244"/>
                </a:lnTo>
                <a:lnTo>
                  <a:pt x="2422" y="9354"/>
                </a:lnTo>
                <a:lnTo>
                  <a:pt x="2422" y="8951"/>
                </a:lnTo>
                <a:lnTo>
                  <a:pt x="2312" y="7630"/>
                </a:lnTo>
                <a:lnTo>
                  <a:pt x="2275" y="6933"/>
                </a:lnTo>
                <a:lnTo>
                  <a:pt x="2239" y="6676"/>
                </a:lnTo>
                <a:close/>
                <a:moveTo>
                  <a:pt x="1065" y="6566"/>
                </a:moveTo>
                <a:lnTo>
                  <a:pt x="1872" y="6676"/>
                </a:lnTo>
                <a:lnTo>
                  <a:pt x="1835" y="6786"/>
                </a:lnTo>
                <a:lnTo>
                  <a:pt x="1835" y="6933"/>
                </a:lnTo>
                <a:lnTo>
                  <a:pt x="1872" y="7226"/>
                </a:lnTo>
                <a:lnTo>
                  <a:pt x="1945" y="8804"/>
                </a:lnTo>
                <a:lnTo>
                  <a:pt x="1982" y="9391"/>
                </a:lnTo>
                <a:lnTo>
                  <a:pt x="1542" y="9391"/>
                </a:lnTo>
                <a:lnTo>
                  <a:pt x="1101" y="9427"/>
                </a:lnTo>
                <a:lnTo>
                  <a:pt x="1028" y="8254"/>
                </a:lnTo>
                <a:lnTo>
                  <a:pt x="955" y="7410"/>
                </a:lnTo>
                <a:lnTo>
                  <a:pt x="918" y="6970"/>
                </a:lnTo>
                <a:lnTo>
                  <a:pt x="808" y="6566"/>
                </a:lnTo>
                <a:close/>
                <a:moveTo>
                  <a:pt x="3082" y="9721"/>
                </a:moveTo>
                <a:lnTo>
                  <a:pt x="3009" y="10454"/>
                </a:lnTo>
                <a:lnTo>
                  <a:pt x="2972" y="10454"/>
                </a:lnTo>
                <a:lnTo>
                  <a:pt x="2862" y="10418"/>
                </a:lnTo>
                <a:lnTo>
                  <a:pt x="2752" y="10418"/>
                </a:lnTo>
                <a:lnTo>
                  <a:pt x="2605" y="10454"/>
                </a:lnTo>
                <a:lnTo>
                  <a:pt x="2495" y="10528"/>
                </a:lnTo>
                <a:lnTo>
                  <a:pt x="2495" y="10418"/>
                </a:lnTo>
                <a:lnTo>
                  <a:pt x="2459" y="9831"/>
                </a:lnTo>
                <a:lnTo>
                  <a:pt x="2789" y="9794"/>
                </a:lnTo>
                <a:lnTo>
                  <a:pt x="3082" y="9721"/>
                </a:lnTo>
                <a:close/>
                <a:moveTo>
                  <a:pt x="1138" y="9758"/>
                </a:moveTo>
                <a:lnTo>
                  <a:pt x="1358" y="9831"/>
                </a:lnTo>
                <a:lnTo>
                  <a:pt x="1542" y="9831"/>
                </a:lnTo>
                <a:lnTo>
                  <a:pt x="1982" y="9868"/>
                </a:lnTo>
                <a:lnTo>
                  <a:pt x="2018" y="10088"/>
                </a:lnTo>
                <a:lnTo>
                  <a:pt x="1982" y="10124"/>
                </a:lnTo>
                <a:lnTo>
                  <a:pt x="1688" y="10088"/>
                </a:lnTo>
                <a:lnTo>
                  <a:pt x="1615" y="10124"/>
                </a:lnTo>
                <a:lnTo>
                  <a:pt x="1542" y="10161"/>
                </a:lnTo>
                <a:lnTo>
                  <a:pt x="1542" y="10234"/>
                </a:lnTo>
                <a:lnTo>
                  <a:pt x="1578" y="10308"/>
                </a:lnTo>
                <a:lnTo>
                  <a:pt x="1725" y="10454"/>
                </a:lnTo>
                <a:lnTo>
                  <a:pt x="1945" y="10491"/>
                </a:lnTo>
                <a:lnTo>
                  <a:pt x="2018" y="10491"/>
                </a:lnTo>
                <a:lnTo>
                  <a:pt x="2018" y="10748"/>
                </a:lnTo>
                <a:lnTo>
                  <a:pt x="1798" y="10785"/>
                </a:lnTo>
                <a:lnTo>
                  <a:pt x="1798" y="10748"/>
                </a:lnTo>
                <a:lnTo>
                  <a:pt x="1762" y="10748"/>
                </a:lnTo>
                <a:lnTo>
                  <a:pt x="1688" y="10785"/>
                </a:lnTo>
                <a:lnTo>
                  <a:pt x="1615" y="10821"/>
                </a:lnTo>
                <a:lnTo>
                  <a:pt x="1542" y="10895"/>
                </a:lnTo>
                <a:lnTo>
                  <a:pt x="1505" y="11005"/>
                </a:lnTo>
                <a:lnTo>
                  <a:pt x="1542" y="11078"/>
                </a:lnTo>
                <a:lnTo>
                  <a:pt x="1652" y="11151"/>
                </a:lnTo>
                <a:lnTo>
                  <a:pt x="2055" y="11151"/>
                </a:lnTo>
                <a:lnTo>
                  <a:pt x="2129" y="11408"/>
                </a:lnTo>
                <a:lnTo>
                  <a:pt x="2239" y="11592"/>
                </a:lnTo>
                <a:lnTo>
                  <a:pt x="2275" y="11628"/>
                </a:lnTo>
                <a:lnTo>
                  <a:pt x="2349" y="11628"/>
                </a:lnTo>
                <a:lnTo>
                  <a:pt x="2422" y="11592"/>
                </a:lnTo>
                <a:lnTo>
                  <a:pt x="2459" y="11555"/>
                </a:lnTo>
                <a:lnTo>
                  <a:pt x="2532" y="11371"/>
                </a:lnTo>
                <a:lnTo>
                  <a:pt x="2569" y="11188"/>
                </a:lnTo>
                <a:lnTo>
                  <a:pt x="2569" y="11005"/>
                </a:lnTo>
                <a:lnTo>
                  <a:pt x="2532" y="10785"/>
                </a:lnTo>
                <a:lnTo>
                  <a:pt x="2679" y="10821"/>
                </a:lnTo>
                <a:lnTo>
                  <a:pt x="3009" y="10821"/>
                </a:lnTo>
                <a:lnTo>
                  <a:pt x="2936" y="11408"/>
                </a:lnTo>
                <a:lnTo>
                  <a:pt x="2862" y="11812"/>
                </a:lnTo>
                <a:lnTo>
                  <a:pt x="2825" y="11995"/>
                </a:lnTo>
                <a:lnTo>
                  <a:pt x="2752" y="12178"/>
                </a:lnTo>
                <a:lnTo>
                  <a:pt x="2642" y="12362"/>
                </a:lnTo>
                <a:lnTo>
                  <a:pt x="2532" y="12472"/>
                </a:lnTo>
                <a:lnTo>
                  <a:pt x="2349" y="12582"/>
                </a:lnTo>
                <a:lnTo>
                  <a:pt x="2129" y="12619"/>
                </a:lnTo>
                <a:lnTo>
                  <a:pt x="1945" y="12619"/>
                </a:lnTo>
                <a:lnTo>
                  <a:pt x="1798" y="12582"/>
                </a:lnTo>
                <a:lnTo>
                  <a:pt x="1652" y="12472"/>
                </a:lnTo>
                <a:lnTo>
                  <a:pt x="1505" y="12362"/>
                </a:lnTo>
                <a:lnTo>
                  <a:pt x="1432" y="12215"/>
                </a:lnTo>
                <a:lnTo>
                  <a:pt x="1322" y="12068"/>
                </a:lnTo>
                <a:lnTo>
                  <a:pt x="1211" y="11738"/>
                </a:lnTo>
                <a:lnTo>
                  <a:pt x="1138" y="11335"/>
                </a:lnTo>
                <a:lnTo>
                  <a:pt x="1138" y="10858"/>
                </a:lnTo>
                <a:lnTo>
                  <a:pt x="1138" y="10014"/>
                </a:lnTo>
                <a:lnTo>
                  <a:pt x="1138" y="9758"/>
                </a:lnTo>
                <a:close/>
                <a:moveTo>
                  <a:pt x="625" y="0"/>
                </a:moveTo>
                <a:lnTo>
                  <a:pt x="478" y="37"/>
                </a:lnTo>
                <a:lnTo>
                  <a:pt x="331" y="110"/>
                </a:lnTo>
                <a:lnTo>
                  <a:pt x="294" y="184"/>
                </a:lnTo>
                <a:lnTo>
                  <a:pt x="294" y="220"/>
                </a:lnTo>
                <a:lnTo>
                  <a:pt x="294" y="294"/>
                </a:lnTo>
                <a:lnTo>
                  <a:pt x="331" y="330"/>
                </a:lnTo>
                <a:lnTo>
                  <a:pt x="294" y="587"/>
                </a:lnTo>
                <a:lnTo>
                  <a:pt x="294" y="844"/>
                </a:lnTo>
                <a:lnTo>
                  <a:pt x="331" y="1101"/>
                </a:lnTo>
                <a:lnTo>
                  <a:pt x="368" y="1321"/>
                </a:lnTo>
                <a:lnTo>
                  <a:pt x="551" y="1834"/>
                </a:lnTo>
                <a:lnTo>
                  <a:pt x="735" y="2274"/>
                </a:lnTo>
                <a:lnTo>
                  <a:pt x="918" y="2641"/>
                </a:lnTo>
                <a:lnTo>
                  <a:pt x="1175" y="3008"/>
                </a:lnTo>
                <a:lnTo>
                  <a:pt x="1322" y="3155"/>
                </a:lnTo>
                <a:lnTo>
                  <a:pt x="1505" y="3265"/>
                </a:lnTo>
                <a:lnTo>
                  <a:pt x="1652" y="3375"/>
                </a:lnTo>
                <a:lnTo>
                  <a:pt x="1872" y="3375"/>
                </a:lnTo>
                <a:lnTo>
                  <a:pt x="1798" y="3815"/>
                </a:lnTo>
                <a:lnTo>
                  <a:pt x="1725" y="4365"/>
                </a:lnTo>
                <a:lnTo>
                  <a:pt x="1725" y="4659"/>
                </a:lnTo>
                <a:lnTo>
                  <a:pt x="1762" y="4806"/>
                </a:lnTo>
                <a:lnTo>
                  <a:pt x="1798" y="4916"/>
                </a:lnTo>
                <a:lnTo>
                  <a:pt x="1762" y="5319"/>
                </a:lnTo>
                <a:lnTo>
                  <a:pt x="1615" y="5319"/>
                </a:lnTo>
                <a:lnTo>
                  <a:pt x="1138" y="5282"/>
                </a:lnTo>
                <a:lnTo>
                  <a:pt x="918" y="5246"/>
                </a:lnTo>
                <a:lnTo>
                  <a:pt x="698" y="5282"/>
                </a:lnTo>
                <a:lnTo>
                  <a:pt x="404" y="5392"/>
                </a:lnTo>
                <a:lnTo>
                  <a:pt x="294" y="5466"/>
                </a:lnTo>
                <a:lnTo>
                  <a:pt x="184" y="5576"/>
                </a:lnTo>
                <a:lnTo>
                  <a:pt x="111" y="5686"/>
                </a:lnTo>
                <a:lnTo>
                  <a:pt x="74" y="5796"/>
                </a:lnTo>
                <a:lnTo>
                  <a:pt x="38" y="5943"/>
                </a:lnTo>
                <a:lnTo>
                  <a:pt x="1" y="6089"/>
                </a:lnTo>
                <a:lnTo>
                  <a:pt x="38" y="6163"/>
                </a:lnTo>
                <a:lnTo>
                  <a:pt x="111" y="6199"/>
                </a:lnTo>
                <a:lnTo>
                  <a:pt x="38" y="6273"/>
                </a:lnTo>
                <a:lnTo>
                  <a:pt x="38" y="6346"/>
                </a:lnTo>
                <a:lnTo>
                  <a:pt x="38" y="6456"/>
                </a:lnTo>
                <a:lnTo>
                  <a:pt x="111" y="6530"/>
                </a:lnTo>
                <a:lnTo>
                  <a:pt x="184" y="6566"/>
                </a:lnTo>
                <a:lnTo>
                  <a:pt x="294" y="6566"/>
                </a:lnTo>
                <a:lnTo>
                  <a:pt x="368" y="6493"/>
                </a:lnTo>
                <a:lnTo>
                  <a:pt x="441" y="6493"/>
                </a:lnTo>
                <a:lnTo>
                  <a:pt x="441" y="6530"/>
                </a:lnTo>
                <a:lnTo>
                  <a:pt x="441" y="6786"/>
                </a:lnTo>
                <a:lnTo>
                  <a:pt x="441" y="7080"/>
                </a:lnTo>
                <a:lnTo>
                  <a:pt x="515" y="7593"/>
                </a:lnTo>
                <a:lnTo>
                  <a:pt x="588" y="8657"/>
                </a:lnTo>
                <a:lnTo>
                  <a:pt x="625" y="9721"/>
                </a:lnTo>
                <a:lnTo>
                  <a:pt x="625" y="10785"/>
                </a:lnTo>
                <a:lnTo>
                  <a:pt x="661" y="11225"/>
                </a:lnTo>
                <a:lnTo>
                  <a:pt x="698" y="11665"/>
                </a:lnTo>
                <a:lnTo>
                  <a:pt x="808" y="12105"/>
                </a:lnTo>
                <a:lnTo>
                  <a:pt x="881" y="12289"/>
                </a:lnTo>
                <a:lnTo>
                  <a:pt x="991" y="12509"/>
                </a:lnTo>
                <a:lnTo>
                  <a:pt x="1065" y="12655"/>
                </a:lnTo>
                <a:lnTo>
                  <a:pt x="1175" y="12765"/>
                </a:lnTo>
                <a:lnTo>
                  <a:pt x="1322" y="12912"/>
                </a:lnTo>
                <a:lnTo>
                  <a:pt x="1468" y="12985"/>
                </a:lnTo>
                <a:lnTo>
                  <a:pt x="1615" y="13059"/>
                </a:lnTo>
                <a:lnTo>
                  <a:pt x="1798" y="13096"/>
                </a:lnTo>
                <a:lnTo>
                  <a:pt x="1945" y="13132"/>
                </a:lnTo>
                <a:lnTo>
                  <a:pt x="2129" y="13169"/>
                </a:lnTo>
                <a:lnTo>
                  <a:pt x="2349" y="13132"/>
                </a:lnTo>
                <a:lnTo>
                  <a:pt x="2569" y="13096"/>
                </a:lnTo>
                <a:lnTo>
                  <a:pt x="2752" y="12985"/>
                </a:lnTo>
                <a:lnTo>
                  <a:pt x="2899" y="12875"/>
                </a:lnTo>
                <a:lnTo>
                  <a:pt x="3009" y="12765"/>
                </a:lnTo>
                <a:lnTo>
                  <a:pt x="3119" y="12582"/>
                </a:lnTo>
                <a:lnTo>
                  <a:pt x="3302" y="12215"/>
                </a:lnTo>
                <a:lnTo>
                  <a:pt x="3412" y="11812"/>
                </a:lnTo>
                <a:lnTo>
                  <a:pt x="3449" y="11408"/>
                </a:lnTo>
                <a:lnTo>
                  <a:pt x="3522" y="10601"/>
                </a:lnTo>
                <a:lnTo>
                  <a:pt x="3632" y="9647"/>
                </a:lnTo>
                <a:lnTo>
                  <a:pt x="3669" y="8657"/>
                </a:lnTo>
                <a:lnTo>
                  <a:pt x="3669" y="7667"/>
                </a:lnTo>
                <a:lnTo>
                  <a:pt x="3669" y="6676"/>
                </a:lnTo>
                <a:lnTo>
                  <a:pt x="3743" y="6603"/>
                </a:lnTo>
                <a:lnTo>
                  <a:pt x="3779" y="6530"/>
                </a:lnTo>
                <a:lnTo>
                  <a:pt x="3779" y="6456"/>
                </a:lnTo>
                <a:lnTo>
                  <a:pt x="3889" y="6273"/>
                </a:lnTo>
                <a:lnTo>
                  <a:pt x="3963" y="6053"/>
                </a:lnTo>
                <a:lnTo>
                  <a:pt x="3999" y="5833"/>
                </a:lnTo>
                <a:lnTo>
                  <a:pt x="3963" y="5723"/>
                </a:lnTo>
                <a:lnTo>
                  <a:pt x="3926" y="5612"/>
                </a:lnTo>
                <a:lnTo>
                  <a:pt x="3816" y="5502"/>
                </a:lnTo>
                <a:lnTo>
                  <a:pt x="3669" y="5429"/>
                </a:lnTo>
                <a:lnTo>
                  <a:pt x="3486" y="5392"/>
                </a:lnTo>
                <a:lnTo>
                  <a:pt x="3266" y="5356"/>
                </a:lnTo>
                <a:lnTo>
                  <a:pt x="2532" y="5356"/>
                </a:lnTo>
                <a:lnTo>
                  <a:pt x="2165" y="5319"/>
                </a:lnTo>
                <a:lnTo>
                  <a:pt x="2092" y="4806"/>
                </a:lnTo>
                <a:lnTo>
                  <a:pt x="2165" y="4585"/>
                </a:lnTo>
                <a:lnTo>
                  <a:pt x="2165" y="4365"/>
                </a:lnTo>
                <a:lnTo>
                  <a:pt x="2202" y="3962"/>
                </a:lnTo>
                <a:lnTo>
                  <a:pt x="2459" y="4145"/>
                </a:lnTo>
                <a:lnTo>
                  <a:pt x="2715" y="4292"/>
                </a:lnTo>
                <a:lnTo>
                  <a:pt x="2972" y="4402"/>
                </a:lnTo>
                <a:lnTo>
                  <a:pt x="3266" y="4475"/>
                </a:lnTo>
                <a:lnTo>
                  <a:pt x="3522" y="4549"/>
                </a:lnTo>
                <a:lnTo>
                  <a:pt x="3816" y="4585"/>
                </a:lnTo>
                <a:lnTo>
                  <a:pt x="4403" y="4585"/>
                </a:lnTo>
                <a:lnTo>
                  <a:pt x="4660" y="4549"/>
                </a:lnTo>
                <a:lnTo>
                  <a:pt x="4953" y="4475"/>
                </a:lnTo>
                <a:lnTo>
                  <a:pt x="5210" y="4402"/>
                </a:lnTo>
                <a:lnTo>
                  <a:pt x="5503" y="4292"/>
                </a:lnTo>
                <a:lnTo>
                  <a:pt x="5760" y="4182"/>
                </a:lnTo>
                <a:lnTo>
                  <a:pt x="5833" y="4109"/>
                </a:lnTo>
                <a:lnTo>
                  <a:pt x="5833" y="3999"/>
                </a:lnTo>
                <a:lnTo>
                  <a:pt x="5833" y="3888"/>
                </a:lnTo>
                <a:lnTo>
                  <a:pt x="5797" y="3778"/>
                </a:lnTo>
                <a:lnTo>
                  <a:pt x="5797" y="3778"/>
                </a:lnTo>
                <a:lnTo>
                  <a:pt x="5833" y="3815"/>
                </a:lnTo>
                <a:lnTo>
                  <a:pt x="5980" y="3962"/>
                </a:lnTo>
                <a:lnTo>
                  <a:pt x="6053" y="3999"/>
                </a:lnTo>
                <a:lnTo>
                  <a:pt x="6200" y="4035"/>
                </a:lnTo>
                <a:lnTo>
                  <a:pt x="6237" y="4035"/>
                </a:lnTo>
                <a:lnTo>
                  <a:pt x="6274" y="3999"/>
                </a:lnTo>
                <a:lnTo>
                  <a:pt x="6347" y="3888"/>
                </a:lnTo>
                <a:lnTo>
                  <a:pt x="6310" y="3742"/>
                </a:lnTo>
                <a:lnTo>
                  <a:pt x="6274" y="3632"/>
                </a:lnTo>
                <a:lnTo>
                  <a:pt x="6200" y="3522"/>
                </a:lnTo>
                <a:lnTo>
                  <a:pt x="6090" y="3375"/>
                </a:lnTo>
                <a:lnTo>
                  <a:pt x="5833" y="3192"/>
                </a:lnTo>
                <a:lnTo>
                  <a:pt x="5613" y="3045"/>
                </a:lnTo>
                <a:lnTo>
                  <a:pt x="5283" y="2861"/>
                </a:lnTo>
                <a:lnTo>
                  <a:pt x="4953" y="2715"/>
                </a:lnTo>
                <a:lnTo>
                  <a:pt x="4256" y="2495"/>
                </a:lnTo>
                <a:lnTo>
                  <a:pt x="3926" y="2421"/>
                </a:lnTo>
                <a:lnTo>
                  <a:pt x="3596" y="2385"/>
                </a:lnTo>
                <a:lnTo>
                  <a:pt x="3302" y="2458"/>
                </a:lnTo>
                <a:lnTo>
                  <a:pt x="2972" y="2605"/>
                </a:lnTo>
                <a:lnTo>
                  <a:pt x="2679" y="2788"/>
                </a:lnTo>
                <a:lnTo>
                  <a:pt x="2349" y="3081"/>
                </a:lnTo>
                <a:lnTo>
                  <a:pt x="2349" y="3045"/>
                </a:lnTo>
                <a:lnTo>
                  <a:pt x="2385" y="2788"/>
                </a:lnTo>
                <a:lnTo>
                  <a:pt x="2459" y="2568"/>
                </a:lnTo>
                <a:lnTo>
                  <a:pt x="2495" y="2458"/>
                </a:lnTo>
                <a:lnTo>
                  <a:pt x="2495" y="2311"/>
                </a:lnTo>
                <a:lnTo>
                  <a:pt x="2495" y="2201"/>
                </a:lnTo>
                <a:lnTo>
                  <a:pt x="2422" y="2128"/>
                </a:lnTo>
                <a:lnTo>
                  <a:pt x="2385" y="1871"/>
                </a:lnTo>
                <a:lnTo>
                  <a:pt x="2312" y="1614"/>
                </a:lnTo>
                <a:lnTo>
                  <a:pt x="2129" y="1137"/>
                </a:lnTo>
                <a:lnTo>
                  <a:pt x="2018" y="917"/>
                </a:lnTo>
                <a:lnTo>
                  <a:pt x="1835" y="661"/>
                </a:lnTo>
                <a:lnTo>
                  <a:pt x="1652" y="440"/>
                </a:lnTo>
                <a:lnTo>
                  <a:pt x="1395" y="220"/>
                </a:lnTo>
                <a:lnTo>
                  <a:pt x="1138" y="74"/>
                </a:lnTo>
                <a:lnTo>
                  <a:pt x="881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811" name="Google Shape;811;p16"/>
          <p:cNvSpPr/>
          <p:nvPr/>
        </p:nvSpPr>
        <p:spPr>
          <a:xfrm rot="1920548">
            <a:off x="8225551" y="625274"/>
            <a:ext cx="501522" cy="425557"/>
          </a:xfrm>
          <a:custGeom>
            <a:avLst/>
            <a:gdLst/>
            <a:ahLst/>
            <a:cxnLst/>
            <a:rect l="l" t="t" r="r" b="b"/>
            <a:pathLst>
              <a:path w="17681" h="15004" extrusionOk="0">
                <a:moveTo>
                  <a:pt x="6823" y="1981"/>
                </a:moveTo>
                <a:lnTo>
                  <a:pt x="6676" y="2018"/>
                </a:lnTo>
                <a:lnTo>
                  <a:pt x="6566" y="2055"/>
                </a:lnTo>
                <a:lnTo>
                  <a:pt x="6493" y="2201"/>
                </a:lnTo>
                <a:lnTo>
                  <a:pt x="6420" y="2385"/>
                </a:lnTo>
                <a:lnTo>
                  <a:pt x="6383" y="2531"/>
                </a:lnTo>
                <a:lnTo>
                  <a:pt x="6383" y="2641"/>
                </a:lnTo>
                <a:lnTo>
                  <a:pt x="6420" y="2752"/>
                </a:lnTo>
                <a:lnTo>
                  <a:pt x="6493" y="2825"/>
                </a:lnTo>
                <a:lnTo>
                  <a:pt x="6566" y="2862"/>
                </a:lnTo>
                <a:lnTo>
                  <a:pt x="6713" y="2862"/>
                </a:lnTo>
                <a:lnTo>
                  <a:pt x="6860" y="2825"/>
                </a:lnTo>
                <a:lnTo>
                  <a:pt x="6933" y="2752"/>
                </a:lnTo>
                <a:lnTo>
                  <a:pt x="7006" y="2641"/>
                </a:lnTo>
                <a:lnTo>
                  <a:pt x="7080" y="2531"/>
                </a:lnTo>
                <a:lnTo>
                  <a:pt x="7080" y="2421"/>
                </a:lnTo>
                <a:lnTo>
                  <a:pt x="7080" y="2275"/>
                </a:lnTo>
                <a:lnTo>
                  <a:pt x="7006" y="2165"/>
                </a:lnTo>
                <a:lnTo>
                  <a:pt x="6933" y="2055"/>
                </a:lnTo>
                <a:lnTo>
                  <a:pt x="6823" y="1981"/>
                </a:lnTo>
                <a:close/>
                <a:moveTo>
                  <a:pt x="5282" y="2641"/>
                </a:moveTo>
                <a:lnTo>
                  <a:pt x="5209" y="2678"/>
                </a:lnTo>
                <a:lnTo>
                  <a:pt x="5136" y="2715"/>
                </a:lnTo>
                <a:lnTo>
                  <a:pt x="5062" y="2788"/>
                </a:lnTo>
                <a:lnTo>
                  <a:pt x="5062" y="2898"/>
                </a:lnTo>
                <a:lnTo>
                  <a:pt x="5062" y="2935"/>
                </a:lnTo>
                <a:lnTo>
                  <a:pt x="4989" y="2972"/>
                </a:lnTo>
                <a:lnTo>
                  <a:pt x="4952" y="3045"/>
                </a:lnTo>
                <a:lnTo>
                  <a:pt x="4952" y="3118"/>
                </a:lnTo>
                <a:lnTo>
                  <a:pt x="4952" y="3228"/>
                </a:lnTo>
                <a:lnTo>
                  <a:pt x="5026" y="3338"/>
                </a:lnTo>
                <a:lnTo>
                  <a:pt x="5099" y="3412"/>
                </a:lnTo>
                <a:lnTo>
                  <a:pt x="5319" y="3412"/>
                </a:lnTo>
                <a:lnTo>
                  <a:pt x="5429" y="3338"/>
                </a:lnTo>
                <a:lnTo>
                  <a:pt x="5502" y="3265"/>
                </a:lnTo>
                <a:lnTo>
                  <a:pt x="5576" y="3155"/>
                </a:lnTo>
                <a:lnTo>
                  <a:pt x="5613" y="3008"/>
                </a:lnTo>
                <a:lnTo>
                  <a:pt x="5576" y="2862"/>
                </a:lnTo>
                <a:lnTo>
                  <a:pt x="5502" y="2752"/>
                </a:lnTo>
                <a:lnTo>
                  <a:pt x="5392" y="2678"/>
                </a:lnTo>
                <a:lnTo>
                  <a:pt x="5282" y="2641"/>
                </a:lnTo>
                <a:close/>
                <a:moveTo>
                  <a:pt x="6786" y="3559"/>
                </a:moveTo>
                <a:lnTo>
                  <a:pt x="6640" y="3595"/>
                </a:lnTo>
                <a:lnTo>
                  <a:pt x="6493" y="3705"/>
                </a:lnTo>
                <a:lnTo>
                  <a:pt x="6383" y="3815"/>
                </a:lnTo>
                <a:lnTo>
                  <a:pt x="6309" y="3962"/>
                </a:lnTo>
                <a:lnTo>
                  <a:pt x="6273" y="4109"/>
                </a:lnTo>
                <a:lnTo>
                  <a:pt x="6273" y="4255"/>
                </a:lnTo>
                <a:lnTo>
                  <a:pt x="6273" y="4366"/>
                </a:lnTo>
                <a:lnTo>
                  <a:pt x="6383" y="4439"/>
                </a:lnTo>
                <a:lnTo>
                  <a:pt x="6493" y="4476"/>
                </a:lnTo>
                <a:lnTo>
                  <a:pt x="6603" y="4439"/>
                </a:lnTo>
                <a:lnTo>
                  <a:pt x="6750" y="4329"/>
                </a:lnTo>
                <a:lnTo>
                  <a:pt x="6860" y="4329"/>
                </a:lnTo>
                <a:lnTo>
                  <a:pt x="6970" y="4292"/>
                </a:lnTo>
                <a:lnTo>
                  <a:pt x="7080" y="4182"/>
                </a:lnTo>
                <a:lnTo>
                  <a:pt x="7153" y="4035"/>
                </a:lnTo>
                <a:lnTo>
                  <a:pt x="7153" y="3852"/>
                </a:lnTo>
                <a:lnTo>
                  <a:pt x="7080" y="3705"/>
                </a:lnTo>
                <a:lnTo>
                  <a:pt x="7043" y="3632"/>
                </a:lnTo>
                <a:lnTo>
                  <a:pt x="6970" y="3595"/>
                </a:lnTo>
                <a:lnTo>
                  <a:pt x="6786" y="3559"/>
                </a:lnTo>
                <a:close/>
                <a:moveTo>
                  <a:pt x="4806" y="5979"/>
                </a:moveTo>
                <a:lnTo>
                  <a:pt x="4622" y="6090"/>
                </a:lnTo>
                <a:lnTo>
                  <a:pt x="4439" y="6200"/>
                </a:lnTo>
                <a:lnTo>
                  <a:pt x="4402" y="6236"/>
                </a:lnTo>
                <a:lnTo>
                  <a:pt x="4329" y="6310"/>
                </a:lnTo>
                <a:lnTo>
                  <a:pt x="4255" y="6383"/>
                </a:lnTo>
                <a:lnTo>
                  <a:pt x="4219" y="6493"/>
                </a:lnTo>
                <a:lnTo>
                  <a:pt x="4219" y="6566"/>
                </a:lnTo>
                <a:lnTo>
                  <a:pt x="4255" y="6713"/>
                </a:lnTo>
                <a:lnTo>
                  <a:pt x="4329" y="6860"/>
                </a:lnTo>
                <a:lnTo>
                  <a:pt x="4365" y="6897"/>
                </a:lnTo>
                <a:lnTo>
                  <a:pt x="4475" y="6970"/>
                </a:lnTo>
                <a:lnTo>
                  <a:pt x="4585" y="7007"/>
                </a:lnTo>
                <a:lnTo>
                  <a:pt x="4696" y="7043"/>
                </a:lnTo>
                <a:lnTo>
                  <a:pt x="4842" y="7007"/>
                </a:lnTo>
                <a:lnTo>
                  <a:pt x="4952" y="6970"/>
                </a:lnTo>
                <a:lnTo>
                  <a:pt x="5026" y="6897"/>
                </a:lnTo>
                <a:lnTo>
                  <a:pt x="5209" y="6750"/>
                </a:lnTo>
                <a:lnTo>
                  <a:pt x="5282" y="6640"/>
                </a:lnTo>
                <a:lnTo>
                  <a:pt x="5319" y="6493"/>
                </a:lnTo>
                <a:lnTo>
                  <a:pt x="5356" y="6346"/>
                </a:lnTo>
                <a:lnTo>
                  <a:pt x="5356" y="6236"/>
                </a:lnTo>
                <a:lnTo>
                  <a:pt x="5282" y="6126"/>
                </a:lnTo>
                <a:lnTo>
                  <a:pt x="5209" y="6053"/>
                </a:lnTo>
                <a:lnTo>
                  <a:pt x="5136" y="5979"/>
                </a:lnTo>
                <a:close/>
                <a:moveTo>
                  <a:pt x="4219" y="4916"/>
                </a:moveTo>
                <a:lnTo>
                  <a:pt x="4219" y="5062"/>
                </a:lnTo>
                <a:lnTo>
                  <a:pt x="4255" y="5136"/>
                </a:lnTo>
                <a:lnTo>
                  <a:pt x="4292" y="5173"/>
                </a:lnTo>
                <a:lnTo>
                  <a:pt x="4439" y="5209"/>
                </a:lnTo>
                <a:lnTo>
                  <a:pt x="4549" y="5173"/>
                </a:lnTo>
                <a:lnTo>
                  <a:pt x="4585" y="5136"/>
                </a:lnTo>
                <a:lnTo>
                  <a:pt x="4622" y="5062"/>
                </a:lnTo>
                <a:lnTo>
                  <a:pt x="4659" y="5026"/>
                </a:lnTo>
                <a:lnTo>
                  <a:pt x="4989" y="5136"/>
                </a:lnTo>
                <a:lnTo>
                  <a:pt x="5319" y="5209"/>
                </a:lnTo>
                <a:lnTo>
                  <a:pt x="5392" y="5319"/>
                </a:lnTo>
                <a:lnTo>
                  <a:pt x="5466" y="5429"/>
                </a:lnTo>
                <a:lnTo>
                  <a:pt x="5686" y="5613"/>
                </a:lnTo>
                <a:lnTo>
                  <a:pt x="5869" y="5833"/>
                </a:lnTo>
                <a:lnTo>
                  <a:pt x="5979" y="6053"/>
                </a:lnTo>
                <a:lnTo>
                  <a:pt x="6016" y="6273"/>
                </a:lnTo>
                <a:lnTo>
                  <a:pt x="5979" y="6530"/>
                </a:lnTo>
                <a:lnTo>
                  <a:pt x="5943" y="6676"/>
                </a:lnTo>
                <a:lnTo>
                  <a:pt x="5869" y="6823"/>
                </a:lnTo>
                <a:lnTo>
                  <a:pt x="5686" y="7080"/>
                </a:lnTo>
                <a:lnTo>
                  <a:pt x="5466" y="7227"/>
                </a:lnTo>
                <a:lnTo>
                  <a:pt x="5209" y="7373"/>
                </a:lnTo>
                <a:lnTo>
                  <a:pt x="4916" y="7447"/>
                </a:lnTo>
                <a:lnTo>
                  <a:pt x="4622" y="7483"/>
                </a:lnTo>
                <a:lnTo>
                  <a:pt x="4329" y="7520"/>
                </a:lnTo>
                <a:lnTo>
                  <a:pt x="4035" y="7483"/>
                </a:lnTo>
                <a:lnTo>
                  <a:pt x="3778" y="7447"/>
                </a:lnTo>
                <a:lnTo>
                  <a:pt x="3485" y="7337"/>
                </a:lnTo>
                <a:lnTo>
                  <a:pt x="3338" y="7227"/>
                </a:lnTo>
                <a:lnTo>
                  <a:pt x="3228" y="7080"/>
                </a:lnTo>
                <a:lnTo>
                  <a:pt x="3155" y="6897"/>
                </a:lnTo>
                <a:lnTo>
                  <a:pt x="3118" y="6713"/>
                </a:lnTo>
                <a:lnTo>
                  <a:pt x="3082" y="6383"/>
                </a:lnTo>
                <a:lnTo>
                  <a:pt x="3155" y="6090"/>
                </a:lnTo>
                <a:lnTo>
                  <a:pt x="3228" y="5796"/>
                </a:lnTo>
                <a:lnTo>
                  <a:pt x="3375" y="5539"/>
                </a:lnTo>
                <a:lnTo>
                  <a:pt x="3558" y="5319"/>
                </a:lnTo>
                <a:lnTo>
                  <a:pt x="3742" y="5173"/>
                </a:lnTo>
                <a:lnTo>
                  <a:pt x="3962" y="5026"/>
                </a:lnTo>
                <a:lnTo>
                  <a:pt x="4219" y="4916"/>
                </a:lnTo>
                <a:close/>
                <a:moveTo>
                  <a:pt x="11628" y="7190"/>
                </a:moveTo>
                <a:lnTo>
                  <a:pt x="11958" y="7263"/>
                </a:lnTo>
                <a:lnTo>
                  <a:pt x="12252" y="7263"/>
                </a:lnTo>
                <a:lnTo>
                  <a:pt x="12362" y="7227"/>
                </a:lnTo>
                <a:lnTo>
                  <a:pt x="12435" y="7447"/>
                </a:lnTo>
                <a:lnTo>
                  <a:pt x="12509" y="7704"/>
                </a:lnTo>
                <a:lnTo>
                  <a:pt x="12509" y="7814"/>
                </a:lnTo>
                <a:lnTo>
                  <a:pt x="12472" y="7814"/>
                </a:lnTo>
                <a:lnTo>
                  <a:pt x="12399" y="7850"/>
                </a:lnTo>
                <a:lnTo>
                  <a:pt x="12399" y="7887"/>
                </a:lnTo>
                <a:lnTo>
                  <a:pt x="12252" y="7814"/>
                </a:lnTo>
                <a:lnTo>
                  <a:pt x="11738" y="7557"/>
                </a:lnTo>
                <a:lnTo>
                  <a:pt x="11702" y="7483"/>
                </a:lnTo>
                <a:lnTo>
                  <a:pt x="11628" y="7373"/>
                </a:lnTo>
                <a:lnTo>
                  <a:pt x="11628" y="7190"/>
                </a:lnTo>
                <a:close/>
                <a:moveTo>
                  <a:pt x="4329" y="4402"/>
                </a:moveTo>
                <a:lnTo>
                  <a:pt x="4255" y="4476"/>
                </a:lnTo>
                <a:lnTo>
                  <a:pt x="4035" y="4512"/>
                </a:lnTo>
                <a:lnTo>
                  <a:pt x="3815" y="4622"/>
                </a:lnTo>
                <a:lnTo>
                  <a:pt x="3632" y="4732"/>
                </a:lnTo>
                <a:lnTo>
                  <a:pt x="3448" y="4842"/>
                </a:lnTo>
                <a:lnTo>
                  <a:pt x="3265" y="4989"/>
                </a:lnTo>
                <a:lnTo>
                  <a:pt x="3082" y="5173"/>
                </a:lnTo>
                <a:lnTo>
                  <a:pt x="2971" y="5356"/>
                </a:lnTo>
                <a:lnTo>
                  <a:pt x="2825" y="5576"/>
                </a:lnTo>
                <a:lnTo>
                  <a:pt x="2715" y="5906"/>
                </a:lnTo>
                <a:lnTo>
                  <a:pt x="2641" y="6236"/>
                </a:lnTo>
                <a:lnTo>
                  <a:pt x="2641" y="6603"/>
                </a:lnTo>
                <a:lnTo>
                  <a:pt x="2678" y="6933"/>
                </a:lnTo>
                <a:lnTo>
                  <a:pt x="2825" y="7263"/>
                </a:lnTo>
                <a:lnTo>
                  <a:pt x="3008" y="7520"/>
                </a:lnTo>
                <a:lnTo>
                  <a:pt x="3118" y="7667"/>
                </a:lnTo>
                <a:lnTo>
                  <a:pt x="3265" y="7740"/>
                </a:lnTo>
                <a:lnTo>
                  <a:pt x="3412" y="7850"/>
                </a:lnTo>
                <a:lnTo>
                  <a:pt x="3595" y="7887"/>
                </a:lnTo>
                <a:lnTo>
                  <a:pt x="3962" y="7997"/>
                </a:lnTo>
                <a:lnTo>
                  <a:pt x="4292" y="8034"/>
                </a:lnTo>
                <a:lnTo>
                  <a:pt x="4659" y="7997"/>
                </a:lnTo>
                <a:lnTo>
                  <a:pt x="5026" y="7960"/>
                </a:lnTo>
                <a:lnTo>
                  <a:pt x="5356" y="7850"/>
                </a:lnTo>
                <a:lnTo>
                  <a:pt x="5686" y="7704"/>
                </a:lnTo>
                <a:lnTo>
                  <a:pt x="5979" y="7483"/>
                </a:lnTo>
                <a:lnTo>
                  <a:pt x="6236" y="7227"/>
                </a:lnTo>
                <a:lnTo>
                  <a:pt x="6383" y="6933"/>
                </a:lnTo>
                <a:lnTo>
                  <a:pt x="6456" y="6640"/>
                </a:lnTo>
                <a:lnTo>
                  <a:pt x="6530" y="6346"/>
                </a:lnTo>
                <a:lnTo>
                  <a:pt x="6493" y="6016"/>
                </a:lnTo>
                <a:lnTo>
                  <a:pt x="6420" y="5759"/>
                </a:lnTo>
                <a:lnTo>
                  <a:pt x="6273" y="5503"/>
                </a:lnTo>
                <a:lnTo>
                  <a:pt x="6163" y="5393"/>
                </a:lnTo>
                <a:lnTo>
                  <a:pt x="5979" y="5246"/>
                </a:lnTo>
                <a:lnTo>
                  <a:pt x="5833" y="5099"/>
                </a:lnTo>
                <a:lnTo>
                  <a:pt x="5796" y="5026"/>
                </a:lnTo>
                <a:lnTo>
                  <a:pt x="5796" y="4952"/>
                </a:lnTo>
                <a:lnTo>
                  <a:pt x="5759" y="4879"/>
                </a:lnTo>
                <a:lnTo>
                  <a:pt x="5723" y="4806"/>
                </a:lnTo>
                <a:lnTo>
                  <a:pt x="5649" y="4732"/>
                </a:lnTo>
                <a:lnTo>
                  <a:pt x="5539" y="4696"/>
                </a:lnTo>
                <a:lnTo>
                  <a:pt x="5209" y="4659"/>
                </a:lnTo>
                <a:lnTo>
                  <a:pt x="5136" y="4586"/>
                </a:lnTo>
                <a:lnTo>
                  <a:pt x="5136" y="4512"/>
                </a:lnTo>
                <a:lnTo>
                  <a:pt x="5062" y="4439"/>
                </a:lnTo>
                <a:lnTo>
                  <a:pt x="4585" y="4439"/>
                </a:lnTo>
                <a:lnTo>
                  <a:pt x="4475" y="4402"/>
                </a:lnTo>
                <a:close/>
                <a:moveTo>
                  <a:pt x="1761" y="7447"/>
                </a:moveTo>
                <a:lnTo>
                  <a:pt x="1908" y="7483"/>
                </a:lnTo>
                <a:lnTo>
                  <a:pt x="2054" y="7520"/>
                </a:lnTo>
                <a:lnTo>
                  <a:pt x="2164" y="7630"/>
                </a:lnTo>
                <a:lnTo>
                  <a:pt x="2275" y="7740"/>
                </a:lnTo>
                <a:lnTo>
                  <a:pt x="2348" y="7887"/>
                </a:lnTo>
                <a:lnTo>
                  <a:pt x="2348" y="8070"/>
                </a:lnTo>
                <a:lnTo>
                  <a:pt x="2348" y="8107"/>
                </a:lnTo>
                <a:lnTo>
                  <a:pt x="2311" y="8144"/>
                </a:lnTo>
                <a:lnTo>
                  <a:pt x="2238" y="8144"/>
                </a:lnTo>
                <a:lnTo>
                  <a:pt x="2128" y="8070"/>
                </a:lnTo>
                <a:lnTo>
                  <a:pt x="2018" y="7960"/>
                </a:lnTo>
                <a:lnTo>
                  <a:pt x="1908" y="7814"/>
                </a:lnTo>
                <a:lnTo>
                  <a:pt x="1724" y="7520"/>
                </a:lnTo>
                <a:lnTo>
                  <a:pt x="1651" y="7447"/>
                </a:lnTo>
                <a:close/>
                <a:moveTo>
                  <a:pt x="14233" y="7630"/>
                </a:moveTo>
                <a:lnTo>
                  <a:pt x="14159" y="7667"/>
                </a:lnTo>
                <a:lnTo>
                  <a:pt x="14123" y="7740"/>
                </a:lnTo>
                <a:lnTo>
                  <a:pt x="14013" y="7960"/>
                </a:lnTo>
                <a:lnTo>
                  <a:pt x="14013" y="8070"/>
                </a:lnTo>
                <a:lnTo>
                  <a:pt x="14049" y="8180"/>
                </a:lnTo>
                <a:lnTo>
                  <a:pt x="14086" y="8254"/>
                </a:lnTo>
                <a:lnTo>
                  <a:pt x="14159" y="8290"/>
                </a:lnTo>
                <a:lnTo>
                  <a:pt x="14306" y="8290"/>
                </a:lnTo>
                <a:lnTo>
                  <a:pt x="14416" y="8254"/>
                </a:lnTo>
                <a:lnTo>
                  <a:pt x="14453" y="8180"/>
                </a:lnTo>
                <a:lnTo>
                  <a:pt x="14490" y="8107"/>
                </a:lnTo>
                <a:lnTo>
                  <a:pt x="14490" y="7997"/>
                </a:lnTo>
                <a:lnTo>
                  <a:pt x="14490" y="7924"/>
                </a:lnTo>
                <a:lnTo>
                  <a:pt x="14490" y="7777"/>
                </a:lnTo>
                <a:lnTo>
                  <a:pt x="14453" y="7704"/>
                </a:lnTo>
                <a:lnTo>
                  <a:pt x="14416" y="7667"/>
                </a:lnTo>
                <a:lnTo>
                  <a:pt x="14306" y="7630"/>
                </a:lnTo>
                <a:close/>
                <a:moveTo>
                  <a:pt x="7410" y="6236"/>
                </a:moveTo>
                <a:lnTo>
                  <a:pt x="7300" y="6310"/>
                </a:lnTo>
                <a:lnTo>
                  <a:pt x="7227" y="6346"/>
                </a:lnTo>
                <a:lnTo>
                  <a:pt x="7190" y="6420"/>
                </a:lnTo>
                <a:lnTo>
                  <a:pt x="7153" y="6566"/>
                </a:lnTo>
                <a:lnTo>
                  <a:pt x="7153" y="6750"/>
                </a:lnTo>
                <a:lnTo>
                  <a:pt x="7190" y="6933"/>
                </a:lnTo>
                <a:lnTo>
                  <a:pt x="7227" y="7007"/>
                </a:lnTo>
                <a:lnTo>
                  <a:pt x="7300" y="7080"/>
                </a:lnTo>
                <a:lnTo>
                  <a:pt x="7667" y="7153"/>
                </a:lnTo>
                <a:lnTo>
                  <a:pt x="7410" y="7373"/>
                </a:lnTo>
                <a:lnTo>
                  <a:pt x="7263" y="7520"/>
                </a:lnTo>
                <a:lnTo>
                  <a:pt x="7190" y="7593"/>
                </a:lnTo>
                <a:lnTo>
                  <a:pt x="7153" y="7704"/>
                </a:lnTo>
                <a:lnTo>
                  <a:pt x="7153" y="7887"/>
                </a:lnTo>
                <a:lnTo>
                  <a:pt x="7227" y="8070"/>
                </a:lnTo>
                <a:lnTo>
                  <a:pt x="7337" y="8180"/>
                </a:lnTo>
                <a:lnTo>
                  <a:pt x="7483" y="8290"/>
                </a:lnTo>
                <a:lnTo>
                  <a:pt x="7520" y="8400"/>
                </a:lnTo>
                <a:lnTo>
                  <a:pt x="7557" y="8474"/>
                </a:lnTo>
                <a:lnTo>
                  <a:pt x="7593" y="8511"/>
                </a:lnTo>
                <a:lnTo>
                  <a:pt x="7740" y="8511"/>
                </a:lnTo>
                <a:lnTo>
                  <a:pt x="7813" y="8437"/>
                </a:lnTo>
                <a:lnTo>
                  <a:pt x="7850" y="8364"/>
                </a:lnTo>
                <a:lnTo>
                  <a:pt x="7923" y="8217"/>
                </a:lnTo>
                <a:lnTo>
                  <a:pt x="7923" y="8144"/>
                </a:lnTo>
                <a:lnTo>
                  <a:pt x="7887" y="8070"/>
                </a:lnTo>
                <a:lnTo>
                  <a:pt x="7850" y="7997"/>
                </a:lnTo>
                <a:lnTo>
                  <a:pt x="7777" y="7960"/>
                </a:lnTo>
                <a:lnTo>
                  <a:pt x="7667" y="7924"/>
                </a:lnTo>
                <a:lnTo>
                  <a:pt x="7630" y="7887"/>
                </a:lnTo>
                <a:lnTo>
                  <a:pt x="7630" y="7814"/>
                </a:lnTo>
                <a:lnTo>
                  <a:pt x="7630" y="7777"/>
                </a:lnTo>
                <a:lnTo>
                  <a:pt x="7703" y="7667"/>
                </a:lnTo>
                <a:lnTo>
                  <a:pt x="7850" y="7593"/>
                </a:lnTo>
                <a:lnTo>
                  <a:pt x="7997" y="7410"/>
                </a:lnTo>
                <a:lnTo>
                  <a:pt x="8107" y="7190"/>
                </a:lnTo>
                <a:lnTo>
                  <a:pt x="8107" y="7080"/>
                </a:lnTo>
                <a:lnTo>
                  <a:pt x="8070" y="6970"/>
                </a:lnTo>
                <a:lnTo>
                  <a:pt x="8034" y="6897"/>
                </a:lnTo>
                <a:lnTo>
                  <a:pt x="7960" y="6823"/>
                </a:lnTo>
                <a:lnTo>
                  <a:pt x="7740" y="6750"/>
                </a:lnTo>
                <a:lnTo>
                  <a:pt x="7520" y="6713"/>
                </a:lnTo>
                <a:lnTo>
                  <a:pt x="7557" y="6566"/>
                </a:lnTo>
                <a:lnTo>
                  <a:pt x="7593" y="6493"/>
                </a:lnTo>
                <a:lnTo>
                  <a:pt x="7667" y="6456"/>
                </a:lnTo>
                <a:lnTo>
                  <a:pt x="7703" y="6383"/>
                </a:lnTo>
                <a:lnTo>
                  <a:pt x="7667" y="6310"/>
                </a:lnTo>
                <a:lnTo>
                  <a:pt x="7593" y="6236"/>
                </a:lnTo>
                <a:close/>
                <a:moveTo>
                  <a:pt x="1651" y="6897"/>
                </a:moveTo>
                <a:lnTo>
                  <a:pt x="1578" y="6933"/>
                </a:lnTo>
                <a:lnTo>
                  <a:pt x="1541" y="7007"/>
                </a:lnTo>
                <a:lnTo>
                  <a:pt x="1504" y="7080"/>
                </a:lnTo>
                <a:lnTo>
                  <a:pt x="1504" y="7227"/>
                </a:lnTo>
                <a:lnTo>
                  <a:pt x="1541" y="7300"/>
                </a:lnTo>
                <a:lnTo>
                  <a:pt x="1578" y="7373"/>
                </a:lnTo>
                <a:lnTo>
                  <a:pt x="1541" y="7410"/>
                </a:lnTo>
                <a:lnTo>
                  <a:pt x="1504" y="7410"/>
                </a:lnTo>
                <a:lnTo>
                  <a:pt x="1468" y="7483"/>
                </a:lnTo>
                <a:lnTo>
                  <a:pt x="1431" y="7557"/>
                </a:lnTo>
                <a:lnTo>
                  <a:pt x="1468" y="7814"/>
                </a:lnTo>
                <a:lnTo>
                  <a:pt x="1578" y="8034"/>
                </a:lnTo>
                <a:lnTo>
                  <a:pt x="1724" y="8254"/>
                </a:lnTo>
                <a:lnTo>
                  <a:pt x="1908" y="8437"/>
                </a:lnTo>
                <a:lnTo>
                  <a:pt x="2128" y="8547"/>
                </a:lnTo>
                <a:lnTo>
                  <a:pt x="2238" y="8584"/>
                </a:lnTo>
                <a:lnTo>
                  <a:pt x="2348" y="8621"/>
                </a:lnTo>
                <a:lnTo>
                  <a:pt x="2458" y="8621"/>
                </a:lnTo>
                <a:lnTo>
                  <a:pt x="2568" y="8547"/>
                </a:lnTo>
                <a:lnTo>
                  <a:pt x="2641" y="8474"/>
                </a:lnTo>
                <a:lnTo>
                  <a:pt x="2715" y="8364"/>
                </a:lnTo>
                <a:lnTo>
                  <a:pt x="2788" y="8144"/>
                </a:lnTo>
                <a:lnTo>
                  <a:pt x="2788" y="7960"/>
                </a:lnTo>
                <a:lnTo>
                  <a:pt x="2751" y="7740"/>
                </a:lnTo>
                <a:lnTo>
                  <a:pt x="2678" y="7557"/>
                </a:lnTo>
                <a:lnTo>
                  <a:pt x="2531" y="7373"/>
                </a:lnTo>
                <a:lnTo>
                  <a:pt x="2385" y="7227"/>
                </a:lnTo>
                <a:lnTo>
                  <a:pt x="2201" y="7117"/>
                </a:lnTo>
                <a:lnTo>
                  <a:pt x="1981" y="7043"/>
                </a:lnTo>
                <a:lnTo>
                  <a:pt x="1908" y="6933"/>
                </a:lnTo>
                <a:lnTo>
                  <a:pt x="1834" y="6897"/>
                </a:lnTo>
                <a:close/>
                <a:moveTo>
                  <a:pt x="14306" y="7227"/>
                </a:moveTo>
                <a:lnTo>
                  <a:pt x="14453" y="7263"/>
                </a:lnTo>
                <a:lnTo>
                  <a:pt x="14563" y="7300"/>
                </a:lnTo>
                <a:lnTo>
                  <a:pt x="14636" y="7410"/>
                </a:lnTo>
                <a:lnTo>
                  <a:pt x="14673" y="7520"/>
                </a:lnTo>
                <a:lnTo>
                  <a:pt x="14673" y="7667"/>
                </a:lnTo>
                <a:lnTo>
                  <a:pt x="14673" y="7814"/>
                </a:lnTo>
                <a:lnTo>
                  <a:pt x="14600" y="8070"/>
                </a:lnTo>
                <a:lnTo>
                  <a:pt x="14490" y="8290"/>
                </a:lnTo>
                <a:lnTo>
                  <a:pt x="14343" y="8511"/>
                </a:lnTo>
                <a:lnTo>
                  <a:pt x="14269" y="8584"/>
                </a:lnTo>
                <a:lnTo>
                  <a:pt x="14196" y="8621"/>
                </a:lnTo>
                <a:lnTo>
                  <a:pt x="14123" y="8621"/>
                </a:lnTo>
                <a:lnTo>
                  <a:pt x="14049" y="8584"/>
                </a:lnTo>
                <a:lnTo>
                  <a:pt x="14013" y="8547"/>
                </a:lnTo>
                <a:lnTo>
                  <a:pt x="13976" y="8474"/>
                </a:lnTo>
                <a:lnTo>
                  <a:pt x="13903" y="8290"/>
                </a:lnTo>
                <a:lnTo>
                  <a:pt x="13939" y="8034"/>
                </a:lnTo>
                <a:lnTo>
                  <a:pt x="13976" y="7777"/>
                </a:lnTo>
                <a:lnTo>
                  <a:pt x="14086" y="7263"/>
                </a:lnTo>
                <a:lnTo>
                  <a:pt x="14306" y="7227"/>
                </a:lnTo>
                <a:close/>
                <a:moveTo>
                  <a:pt x="14233" y="6750"/>
                </a:moveTo>
                <a:lnTo>
                  <a:pt x="14123" y="6786"/>
                </a:lnTo>
                <a:lnTo>
                  <a:pt x="13866" y="6786"/>
                </a:lnTo>
                <a:lnTo>
                  <a:pt x="13829" y="6823"/>
                </a:lnTo>
                <a:lnTo>
                  <a:pt x="13756" y="6933"/>
                </a:lnTo>
                <a:lnTo>
                  <a:pt x="13609" y="7373"/>
                </a:lnTo>
                <a:lnTo>
                  <a:pt x="13499" y="7850"/>
                </a:lnTo>
                <a:lnTo>
                  <a:pt x="13462" y="8107"/>
                </a:lnTo>
                <a:lnTo>
                  <a:pt x="13462" y="8327"/>
                </a:lnTo>
                <a:lnTo>
                  <a:pt x="13499" y="8584"/>
                </a:lnTo>
                <a:lnTo>
                  <a:pt x="13572" y="8804"/>
                </a:lnTo>
                <a:lnTo>
                  <a:pt x="13683" y="8914"/>
                </a:lnTo>
                <a:lnTo>
                  <a:pt x="13829" y="9024"/>
                </a:lnTo>
                <a:lnTo>
                  <a:pt x="13976" y="9097"/>
                </a:lnTo>
                <a:lnTo>
                  <a:pt x="14123" y="9134"/>
                </a:lnTo>
                <a:lnTo>
                  <a:pt x="14343" y="9097"/>
                </a:lnTo>
                <a:lnTo>
                  <a:pt x="14490" y="9024"/>
                </a:lnTo>
                <a:lnTo>
                  <a:pt x="14600" y="8877"/>
                </a:lnTo>
                <a:lnTo>
                  <a:pt x="14746" y="8731"/>
                </a:lnTo>
                <a:lnTo>
                  <a:pt x="14966" y="8400"/>
                </a:lnTo>
                <a:lnTo>
                  <a:pt x="15076" y="8180"/>
                </a:lnTo>
                <a:lnTo>
                  <a:pt x="15113" y="7997"/>
                </a:lnTo>
                <a:lnTo>
                  <a:pt x="15150" y="7814"/>
                </a:lnTo>
                <a:lnTo>
                  <a:pt x="15150" y="7593"/>
                </a:lnTo>
                <a:lnTo>
                  <a:pt x="15113" y="7410"/>
                </a:lnTo>
                <a:lnTo>
                  <a:pt x="15040" y="7190"/>
                </a:lnTo>
                <a:lnTo>
                  <a:pt x="15003" y="7080"/>
                </a:lnTo>
                <a:lnTo>
                  <a:pt x="14893" y="7007"/>
                </a:lnTo>
                <a:lnTo>
                  <a:pt x="14673" y="6823"/>
                </a:lnTo>
                <a:lnTo>
                  <a:pt x="14526" y="6786"/>
                </a:lnTo>
                <a:lnTo>
                  <a:pt x="14379" y="6750"/>
                </a:lnTo>
                <a:close/>
                <a:moveTo>
                  <a:pt x="6273" y="7887"/>
                </a:moveTo>
                <a:lnTo>
                  <a:pt x="6199" y="7924"/>
                </a:lnTo>
                <a:lnTo>
                  <a:pt x="6126" y="7997"/>
                </a:lnTo>
                <a:lnTo>
                  <a:pt x="5979" y="8107"/>
                </a:lnTo>
                <a:lnTo>
                  <a:pt x="5869" y="8290"/>
                </a:lnTo>
                <a:lnTo>
                  <a:pt x="5796" y="8474"/>
                </a:lnTo>
                <a:lnTo>
                  <a:pt x="5796" y="8584"/>
                </a:lnTo>
                <a:lnTo>
                  <a:pt x="5833" y="8657"/>
                </a:lnTo>
                <a:lnTo>
                  <a:pt x="5906" y="8694"/>
                </a:lnTo>
                <a:lnTo>
                  <a:pt x="6236" y="8694"/>
                </a:lnTo>
                <a:lnTo>
                  <a:pt x="6420" y="8767"/>
                </a:lnTo>
                <a:lnTo>
                  <a:pt x="6199" y="9024"/>
                </a:lnTo>
                <a:lnTo>
                  <a:pt x="6199" y="9061"/>
                </a:lnTo>
                <a:lnTo>
                  <a:pt x="6199" y="9134"/>
                </a:lnTo>
                <a:lnTo>
                  <a:pt x="6236" y="9244"/>
                </a:lnTo>
                <a:lnTo>
                  <a:pt x="6346" y="9354"/>
                </a:lnTo>
                <a:lnTo>
                  <a:pt x="6456" y="9391"/>
                </a:lnTo>
                <a:lnTo>
                  <a:pt x="6713" y="9391"/>
                </a:lnTo>
                <a:lnTo>
                  <a:pt x="6786" y="9318"/>
                </a:lnTo>
                <a:lnTo>
                  <a:pt x="6860" y="9207"/>
                </a:lnTo>
                <a:lnTo>
                  <a:pt x="6823" y="9097"/>
                </a:lnTo>
                <a:lnTo>
                  <a:pt x="6750" y="9024"/>
                </a:lnTo>
                <a:lnTo>
                  <a:pt x="6860" y="8951"/>
                </a:lnTo>
                <a:lnTo>
                  <a:pt x="6933" y="8877"/>
                </a:lnTo>
                <a:lnTo>
                  <a:pt x="6933" y="8804"/>
                </a:lnTo>
                <a:lnTo>
                  <a:pt x="6933" y="8731"/>
                </a:lnTo>
                <a:lnTo>
                  <a:pt x="6896" y="8621"/>
                </a:lnTo>
                <a:lnTo>
                  <a:pt x="6750" y="8511"/>
                </a:lnTo>
                <a:lnTo>
                  <a:pt x="6603" y="8437"/>
                </a:lnTo>
                <a:lnTo>
                  <a:pt x="6456" y="8364"/>
                </a:lnTo>
                <a:lnTo>
                  <a:pt x="6273" y="8327"/>
                </a:lnTo>
                <a:lnTo>
                  <a:pt x="6346" y="8180"/>
                </a:lnTo>
                <a:lnTo>
                  <a:pt x="6420" y="8034"/>
                </a:lnTo>
                <a:lnTo>
                  <a:pt x="6420" y="7960"/>
                </a:lnTo>
                <a:lnTo>
                  <a:pt x="6383" y="7924"/>
                </a:lnTo>
                <a:lnTo>
                  <a:pt x="6346" y="7924"/>
                </a:lnTo>
                <a:lnTo>
                  <a:pt x="6273" y="7887"/>
                </a:lnTo>
                <a:close/>
                <a:moveTo>
                  <a:pt x="7630" y="551"/>
                </a:moveTo>
                <a:lnTo>
                  <a:pt x="7777" y="587"/>
                </a:lnTo>
                <a:lnTo>
                  <a:pt x="7923" y="661"/>
                </a:lnTo>
                <a:lnTo>
                  <a:pt x="8437" y="1101"/>
                </a:lnTo>
                <a:lnTo>
                  <a:pt x="8657" y="1321"/>
                </a:lnTo>
                <a:lnTo>
                  <a:pt x="8877" y="1578"/>
                </a:lnTo>
                <a:lnTo>
                  <a:pt x="9061" y="1834"/>
                </a:lnTo>
                <a:lnTo>
                  <a:pt x="9207" y="2128"/>
                </a:lnTo>
                <a:lnTo>
                  <a:pt x="9281" y="2421"/>
                </a:lnTo>
                <a:lnTo>
                  <a:pt x="9317" y="2752"/>
                </a:lnTo>
                <a:lnTo>
                  <a:pt x="9281" y="3082"/>
                </a:lnTo>
                <a:lnTo>
                  <a:pt x="9244" y="3375"/>
                </a:lnTo>
                <a:lnTo>
                  <a:pt x="9024" y="3962"/>
                </a:lnTo>
                <a:lnTo>
                  <a:pt x="8804" y="4512"/>
                </a:lnTo>
                <a:lnTo>
                  <a:pt x="8584" y="5099"/>
                </a:lnTo>
                <a:lnTo>
                  <a:pt x="8547" y="5356"/>
                </a:lnTo>
                <a:lnTo>
                  <a:pt x="8510" y="5613"/>
                </a:lnTo>
                <a:lnTo>
                  <a:pt x="8510" y="5869"/>
                </a:lnTo>
                <a:lnTo>
                  <a:pt x="8547" y="6163"/>
                </a:lnTo>
                <a:lnTo>
                  <a:pt x="8584" y="6310"/>
                </a:lnTo>
                <a:lnTo>
                  <a:pt x="8657" y="6493"/>
                </a:lnTo>
                <a:lnTo>
                  <a:pt x="8804" y="6823"/>
                </a:lnTo>
                <a:lnTo>
                  <a:pt x="8987" y="7117"/>
                </a:lnTo>
                <a:lnTo>
                  <a:pt x="9134" y="7447"/>
                </a:lnTo>
                <a:lnTo>
                  <a:pt x="9207" y="7777"/>
                </a:lnTo>
                <a:lnTo>
                  <a:pt x="9244" y="8144"/>
                </a:lnTo>
                <a:lnTo>
                  <a:pt x="9207" y="8474"/>
                </a:lnTo>
                <a:lnTo>
                  <a:pt x="9097" y="8804"/>
                </a:lnTo>
                <a:lnTo>
                  <a:pt x="8951" y="9134"/>
                </a:lnTo>
                <a:lnTo>
                  <a:pt x="8767" y="9428"/>
                </a:lnTo>
                <a:lnTo>
                  <a:pt x="8510" y="9684"/>
                </a:lnTo>
                <a:lnTo>
                  <a:pt x="8254" y="9904"/>
                </a:lnTo>
                <a:lnTo>
                  <a:pt x="7960" y="10051"/>
                </a:lnTo>
                <a:lnTo>
                  <a:pt x="7667" y="10198"/>
                </a:lnTo>
                <a:lnTo>
                  <a:pt x="7373" y="10308"/>
                </a:lnTo>
                <a:lnTo>
                  <a:pt x="7043" y="10345"/>
                </a:lnTo>
                <a:lnTo>
                  <a:pt x="6676" y="10418"/>
                </a:lnTo>
                <a:lnTo>
                  <a:pt x="6493" y="10381"/>
                </a:lnTo>
                <a:lnTo>
                  <a:pt x="6309" y="10345"/>
                </a:lnTo>
                <a:lnTo>
                  <a:pt x="6163" y="10235"/>
                </a:lnTo>
                <a:lnTo>
                  <a:pt x="6016" y="10088"/>
                </a:lnTo>
                <a:lnTo>
                  <a:pt x="5906" y="9941"/>
                </a:lnTo>
                <a:lnTo>
                  <a:pt x="5759" y="9831"/>
                </a:lnTo>
                <a:lnTo>
                  <a:pt x="5649" y="9758"/>
                </a:lnTo>
                <a:lnTo>
                  <a:pt x="5502" y="9684"/>
                </a:lnTo>
                <a:lnTo>
                  <a:pt x="5209" y="9611"/>
                </a:lnTo>
                <a:lnTo>
                  <a:pt x="4916" y="9611"/>
                </a:lnTo>
                <a:lnTo>
                  <a:pt x="4622" y="9684"/>
                </a:lnTo>
                <a:lnTo>
                  <a:pt x="3999" y="9868"/>
                </a:lnTo>
                <a:lnTo>
                  <a:pt x="3705" y="9978"/>
                </a:lnTo>
                <a:lnTo>
                  <a:pt x="3412" y="10051"/>
                </a:lnTo>
                <a:lnTo>
                  <a:pt x="3118" y="10088"/>
                </a:lnTo>
                <a:lnTo>
                  <a:pt x="2825" y="10051"/>
                </a:lnTo>
                <a:lnTo>
                  <a:pt x="2495" y="10014"/>
                </a:lnTo>
                <a:lnTo>
                  <a:pt x="2201" y="9904"/>
                </a:lnTo>
                <a:lnTo>
                  <a:pt x="1944" y="9794"/>
                </a:lnTo>
                <a:lnTo>
                  <a:pt x="1651" y="9648"/>
                </a:lnTo>
                <a:lnTo>
                  <a:pt x="1394" y="9464"/>
                </a:lnTo>
                <a:lnTo>
                  <a:pt x="1174" y="9281"/>
                </a:lnTo>
                <a:lnTo>
                  <a:pt x="954" y="8987"/>
                </a:lnTo>
                <a:lnTo>
                  <a:pt x="771" y="8694"/>
                </a:lnTo>
                <a:lnTo>
                  <a:pt x="624" y="8364"/>
                </a:lnTo>
                <a:lnTo>
                  <a:pt x="550" y="8034"/>
                </a:lnTo>
                <a:lnTo>
                  <a:pt x="514" y="7667"/>
                </a:lnTo>
                <a:lnTo>
                  <a:pt x="514" y="7337"/>
                </a:lnTo>
                <a:lnTo>
                  <a:pt x="587" y="6970"/>
                </a:lnTo>
                <a:lnTo>
                  <a:pt x="661" y="6640"/>
                </a:lnTo>
                <a:lnTo>
                  <a:pt x="807" y="6310"/>
                </a:lnTo>
                <a:lnTo>
                  <a:pt x="991" y="6016"/>
                </a:lnTo>
                <a:lnTo>
                  <a:pt x="1211" y="5759"/>
                </a:lnTo>
                <a:lnTo>
                  <a:pt x="1468" y="5539"/>
                </a:lnTo>
                <a:lnTo>
                  <a:pt x="2018" y="5099"/>
                </a:lnTo>
                <a:lnTo>
                  <a:pt x="2568" y="4622"/>
                </a:lnTo>
                <a:lnTo>
                  <a:pt x="2788" y="4366"/>
                </a:lnTo>
                <a:lnTo>
                  <a:pt x="2971" y="4109"/>
                </a:lnTo>
                <a:lnTo>
                  <a:pt x="3082" y="3815"/>
                </a:lnTo>
                <a:lnTo>
                  <a:pt x="3192" y="3485"/>
                </a:lnTo>
                <a:lnTo>
                  <a:pt x="3265" y="3118"/>
                </a:lnTo>
                <a:lnTo>
                  <a:pt x="3302" y="2715"/>
                </a:lnTo>
                <a:lnTo>
                  <a:pt x="3375" y="2348"/>
                </a:lnTo>
                <a:lnTo>
                  <a:pt x="3448" y="2165"/>
                </a:lnTo>
                <a:lnTo>
                  <a:pt x="3558" y="1981"/>
                </a:lnTo>
                <a:lnTo>
                  <a:pt x="3705" y="1798"/>
                </a:lnTo>
                <a:lnTo>
                  <a:pt x="3852" y="1651"/>
                </a:lnTo>
                <a:lnTo>
                  <a:pt x="4072" y="1541"/>
                </a:lnTo>
                <a:lnTo>
                  <a:pt x="4292" y="1468"/>
                </a:lnTo>
                <a:lnTo>
                  <a:pt x="4512" y="1431"/>
                </a:lnTo>
                <a:lnTo>
                  <a:pt x="4769" y="1394"/>
                </a:lnTo>
                <a:lnTo>
                  <a:pt x="4989" y="1394"/>
                </a:lnTo>
                <a:lnTo>
                  <a:pt x="5209" y="1468"/>
                </a:lnTo>
                <a:lnTo>
                  <a:pt x="4952" y="1688"/>
                </a:lnTo>
                <a:lnTo>
                  <a:pt x="4916" y="1761"/>
                </a:lnTo>
                <a:lnTo>
                  <a:pt x="4879" y="1834"/>
                </a:lnTo>
                <a:lnTo>
                  <a:pt x="4916" y="1981"/>
                </a:lnTo>
                <a:lnTo>
                  <a:pt x="4989" y="2091"/>
                </a:lnTo>
                <a:lnTo>
                  <a:pt x="5062" y="2128"/>
                </a:lnTo>
                <a:lnTo>
                  <a:pt x="5136" y="2128"/>
                </a:lnTo>
                <a:lnTo>
                  <a:pt x="5319" y="2091"/>
                </a:lnTo>
                <a:lnTo>
                  <a:pt x="5429" y="2018"/>
                </a:lnTo>
                <a:lnTo>
                  <a:pt x="5539" y="1945"/>
                </a:lnTo>
                <a:lnTo>
                  <a:pt x="5613" y="1798"/>
                </a:lnTo>
                <a:lnTo>
                  <a:pt x="5759" y="1651"/>
                </a:lnTo>
                <a:lnTo>
                  <a:pt x="5833" y="1614"/>
                </a:lnTo>
                <a:lnTo>
                  <a:pt x="5869" y="1578"/>
                </a:lnTo>
                <a:lnTo>
                  <a:pt x="6420" y="1138"/>
                </a:lnTo>
                <a:lnTo>
                  <a:pt x="7006" y="771"/>
                </a:lnTo>
                <a:lnTo>
                  <a:pt x="7337" y="624"/>
                </a:lnTo>
                <a:lnTo>
                  <a:pt x="7483" y="551"/>
                </a:lnTo>
                <a:close/>
                <a:moveTo>
                  <a:pt x="10821" y="9281"/>
                </a:moveTo>
                <a:lnTo>
                  <a:pt x="10968" y="9538"/>
                </a:lnTo>
                <a:lnTo>
                  <a:pt x="11115" y="9758"/>
                </a:lnTo>
                <a:lnTo>
                  <a:pt x="11335" y="9978"/>
                </a:lnTo>
                <a:lnTo>
                  <a:pt x="11592" y="10161"/>
                </a:lnTo>
                <a:lnTo>
                  <a:pt x="11408" y="10418"/>
                </a:lnTo>
                <a:lnTo>
                  <a:pt x="11188" y="10198"/>
                </a:lnTo>
                <a:lnTo>
                  <a:pt x="10968" y="9978"/>
                </a:lnTo>
                <a:lnTo>
                  <a:pt x="10711" y="9831"/>
                </a:lnTo>
                <a:lnTo>
                  <a:pt x="10455" y="9648"/>
                </a:lnTo>
                <a:lnTo>
                  <a:pt x="10601" y="9464"/>
                </a:lnTo>
                <a:lnTo>
                  <a:pt x="10821" y="9281"/>
                </a:lnTo>
                <a:close/>
                <a:moveTo>
                  <a:pt x="13903" y="9941"/>
                </a:moveTo>
                <a:lnTo>
                  <a:pt x="13829" y="9978"/>
                </a:lnTo>
                <a:lnTo>
                  <a:pt x="13756" y="10014"/>
                </a:lnTo>
                <a:lnTo>
                  <a:pt x="13719" y="10014"/>
                </a:lnTo>
                <a:lnTo>
                  <a:pt x="13719" y="10051"/>
                </a:lnTo>
                <a:lnTo>
                  <a:pt x="13646" y="10161"/>
                </a:lnTo>
                <a:lnTo>
                  <a:pt x="13609" y="10271"/>
                </a:lnTo>
                <a:lnTo>
                  <a:pt x="13646" y="10418"/>
                </a:lnTo>
                <a:lnTo>
                  <a:pt x="13719" y="10565"/>
                </a:lnTo>
                <a:lnTo>
                  <a:pt x="13829" y="10638"/>
                </a:lnTo>
                <a:lnTo>
                  <a:pt x="13939" y="10675"/>
                </a:lnTo>
                <a:lnTo>
                  <a:pt x="14049" y="10638"/>
                </a:lnTo>
                <a:lnTo>
                  <a:pt x="14159" y="10601"/>
                </a:lnTo>
                <a:lnTo>
                  <a:pt x="14269" y="10491"/>
                </a:lnTo>
                <a:lnTo>
                  <a:pt x="14343" y="10418"/>
                </a:lnTo>
                <a:lnTo>
                  <a:pt x="14379" y="10308"/>
                </a:lnTo>
                <a:lnTo>
                  <a:pt x="14379" y="10271"/>
                </a:lnTo>
                <a:lnTo>
                  <a:pt x="14379" y="10198"/>
                </a:lnTo>
                <a:lnTo>
                  <a:pt x="14306" y="10124"/>
                </a:lnTo>
                <a:lnTo>
                  <a:pt x="14233" y="10051"/>
                </a:lnTo>
                <a:lnTo>
                  <a:pt x="14159" y="10014"/>
                </a:lnTo>
                <a:lnTo>
                  <a:pt x="14086" y="9978"/>
                </a:lnTo>
                <a:lnTo>
                  <a:pt x="13939" y="9941"/>
                </a:lnTo>
                <a:close/>
                <a:moveTo>
                  <a:pt x="7593" y="0"/>
                </a:moveTo>
                <a:lnTo>
                  <a:pt x="7447" y="37"/>
                </a:lnTo>
                <a:lnTo>
                  <a:pt x="7190" y="110"/>
                </a:lnTo>
                <a:lnTo>
                  <a:pt x="6970" y="221"/>
                </a:lnTo>
                <a:lnTo>
                  <a:pt x="6566" y="441"/>
                </a:lnTo>
                <a:lnTo>
                  <a:pt x="6199" y="697"/>
                </a:lnTo>
                <a:lnTo>
                  <a:pt x="5502" y="1211"/>
                </a:lnTo>
                <a:lnTo>
                  <a:pt x="5209" y="1064"/>
                </a:lnTo>
                <a:lnTo>
                  <a:pt x="4916" y="991"/>
                </a:lnTo>
                <a:lnTo>
                  <a:pt x="4585" y="991"/>
                </a:lnTo>
                <a:lnTo>
                  <a:pt x="4255" y="1027"/>
                </a:lnTo>
                <a:lnTo>
                  <a:pt x="3999" y="1101"/>
                </a:lnTo>
                <a:lnTo>
                  <a:pt x="3778" y="1211"/>
                </a:lnTo>
                <a:lnTo>
                  <a:pt x="3595" y="1358"/>
                </a:lnTo>
                <a:lnTo>
                  <a:pt x="3412" y="1504"/>
                </a:lnTo>
                <a:lnTo>
                  <a:pt x="3228" y="1688"/>
                </a:lnTo>
                <a:lnTo>
                  <a:pt x="3118" y="1908"/>
                </a:lnTo>
                <a:lnTo>
                  <a:pt x="3008" y="2128"/>
                </a:lnTo>
                <a:lnTo>
                  <a:pt x="2935" y="2348"/>
                </a:lnTo>
                <a:lnTo>
                  <a:pt x="2861" y="2678"/>
                </a:lnTo>
                <a:lnTo>
                  <a:pt x="2788" y="3008"/>
                </a:lnTo>
                <a:lnTo>
                  <a:pt x="2751" y="3338"/>
                </a:lnTo>
                <a:lnTo>
                  <a:pt x="2641" y="3669"/>
                </a:lnTo>
                <a:lnTo>
                  <a:pt x="2605" y="3852"/>
                </a:lnTo>
                <a:lnTo>
                  <a:pt x="2495" y="3999"/>
                </a:lnTo>
                <a:lnTo>
                  <a:pt x="2275" y="4255"/>
                </a:lnTo>
                <a:lnTo>
                  <a:pt x="2018" y="4476"/>
                </a:lnTo>
                <a:lnTo>
                  <a:pt x="1761" y="4696"/>
                </a:lnTo>
                <a:lnTo>
                  <a:pt x="1284" y="5062"/>
                </a:lnTo>
                <a:lnTo>
                  <a:pt x="844" y="5466"/>
                </a:lnTo>
                <a:lnTo>
                  <a:pt x="661" y="5649"/>
                </a:lnTo>
                <a:lnTo>
                  <a:pt x="514" y="5906"/>
                </a:lnTo>
                <a:lnTo>
                  <a:pt x="367" y="6126"/>
                </a:lnTo>
                <a:lnTo>
                  <a:pt x="220" y="6420"/>
                </a:lnTo>
                <a:lnTo>
                  <a:pt x="110" y="6713"/>
                </a:lnTo>
                <a:lnTo>
                  <a:pt x="37" y="7007"/>
                </a:lnTo>
                <a:lnTo>
                  <a:pt x="0" y="7263"/>
                </a:lnTo>
                <a:lnTo>
                  <a:pt x="0" y="7557"/>
                </a:lnTo>
                <a:lnTo>
                  <a:pt x="37" y="7850"/>
                </a:lnTo>
                <a:lnTo>
                  <a:pt x="74" y="8144"/>
                </a:lnTo>
                <a:lnTo>
                  <a:pt x="147" y="8400"/>
                </a:lnTo>
                <a:lnTo>
                  <a:pt x="220" y="8657"/>
                </a:lnTo>
                <a:lnTo>
                  <a:pt x="367" y="8914"/>
                </a:lnTo>
                <a:lnTo>
                  <a:pt x="514" y="9171"/>
                </a:lnTo>
                <a:lnTo>
                  <a:pt x="661" y="9391"/>
                </a:lnTo>
                <a:lnTo>
                  <a:pt x="844" y="9611"/>
                </a:lnTo>
                <a:lnTo>
                  <a:pt x="1064" y="9831"/>
                </a:lnTo>
                <a:lnTo>
                  <a:pt x="1284" y="10014"/>
                </a:lnTo>
                <a:lnTo>
                  <a:pt x="1541" y="10161"/>
                </a:lnTo>
                <a:lnTo>
                  <a:pt x="1798" y="10308"/>
                </a:lnTo>
                <a:lnTo>
                  <a:pt x="2054" y="10381"/>
                </a:lnTo>
                <a:lnTo>
                  <a:pt x="2348" y="10491"/>
                </a:lnTo>
                <a:lnTo>
                  <a:pt x="2641" y="10528"/>
                </a:lnTo>
                <a:lnTo>
                  <a:pt x="2898" y="10565"/>
                </a:lnTo>
                <a:lnTo>
                  <a:pt x="3192" y="10565"/>
                </a:lnTo>
                <a:lnTo>
                  <a:pt x="3485" y="10528"/>
                </a:lnTo>
                <a:lnTo>
                  <a:pt x="3742" y="10491"/>
                </a:lnTo>
                <a:lnTo>
                  <a:pt x="4035" y="10418"/>
                </a:lnTo>
                <a:lnTo>
                  <a:pt x="4365" y="10271"/>
                </a:lnTo>
                <a:lnTo>
                  <a:pt x="4696" y="10161"/>
                </a:lnTo>
                <a:lnTo>
                  <a:pt x="4879" y="10124"/>
                </a:lnTo>
                <a:lnTo>
                  <a:pt x="5209" y="10124"/>
                </a:lnTo>
                <a:lnTo>
                  <a:pt x="5392" y="10161"/>
                </a:lnTo>
                <a:lnTo>
                  <a:pt x="5502" y="10271"/>
                </a:lnTo>
                <a:lnTo>
                  <a:pt x="5613" y="10381"/>
                </a:lnTo>
                <a:lnTo>
                  <a:pt x="5833" y="10601"/>
                </a:lnTo>
                <a:lnTo>
                  <a:pt x="5979" y="10711"/>
                </a:lnTo>
                <a:lnTo>
                  <a:pt x="6089" y="10785"/>
                </a:lnTo>
                <a:lnTo>
                  <a:pt x="6273" y="10858"/>
                </a:lnTo>
                <a:lnTo>
                  <a:pt x="6420" y="10895"/>
                </a:lnTo>
                <a:lnTo>
                  <a:pt x="6933" y="10895"/>
                </a:lnTo>
                <a:lnTo>
                  <a:pt x="7227" y="10858"/>
                </a:lnTo>
                <a:lnTo>
                  <a:pt x="7483" y="10821"/>
                </a:lnTo>
                <a:lnTo>
                  <a:pt x="7740" y="10748"/>
                </a:lnTo>
                <a:lnTo>
                  <a:pt x="7997" y="10638"/>
                </a:lnTo>
                <a:lnTo>
                  <a:pt x="8217" y="10528"/>
                </a:lnTo>
                <a:lnTo>
                  <a:pt x="8437" y="10381"/>
                </a:lnTo>
                <a:lnTo>
                  <a:pt x="8657" y="10198"/>
                </a:lnTo>
                <a:lnTo>
                  <a:pt x="8877" y="10014"/>
                </a:lnTo>
                <a:lnTo>
                  <a:pt x="9061" y="9831"/>
                </a:lnTo>
                <a:lnTo>
                  <a:pt x="9207" y="9611"/>
                </a:lnTo>
                <a:lnTo>
                  <a:pt x="9354" y="9391"/>
                </a:lnTo>
                <a:lnTo>
                  <a:pt x="9501" y="9171"/>
                </a:lnTo>
                <a:lnTo>
                  <a:pt x="9574" y="8914"/>
                </a:lnTo>
                <a:lnTo>
                  <a:pt x="9684" y="8694"/>
                </a:lnTo>
                <a:lnTo>
                  <a:pt x="9721" y="8400"/>
                </a:lnTo>
                <a:lnTo>
                  <a:pt x="9721" y="8144"/>
                </a:lnTo>
                <a:lnTo>
                  <a:pt x="9721" y="7887"/>
                </a:lnTo>
                <a:lnTo>
                  <a:pt x="9684" y="7630"/>
                </a:lnTo>
                <a:lnTo>
                  <a:pt x="9611" y="7373"/>
                </a:lnTo>
                <a:lnTo>
                  <a:pt x="9537" y="7117"/>
                </a:lnTo>
                <a:lnTo>
                  <a:pt x="9281" y="6640"/>
                </a:lnTo>
                <a:lnTo>
                  <a:pt x="9171" y="6383"/>
                </a:lnTo>
                <a:lnTo>
                  <a:pt x="9061" y="6090"/>
                </a:lnTo>
                <a:lnTo>
                  <a:pt x="9061" y="5833"/>
                </a:lnTo>
                <a:lnTo>
                  <a:pt x="9061" y="5576"/>
                </a:lnTo>
                <a:lnTo>
                  <a:pt x="9097" y="5319"/>
                </a:lnTo>
                <a:lnTo>
                  <a:pt x="9134" y="5062"/>
                </a:lnTo>
                <a:lnTo>
                  <a:pt x="9317" y="4512"/>
                </a:lnTo>
                <a:lnTo>
                  <a:pt x="9501" y="4035"/>
                </a:lnTo>
                <a:lnTo>
                  <a:pt x="9684" y="3559"/>
                </a:lnTo>
                <a:lnTo>
                  <a:pt x="9794" y="3082"/>
                </a:lnTo>
                <a:lnTo>
                  <a:pt x="9831" y="2825"/>
                </a:lnTo>
                <a:lnTo>
                  <a:pt x="9831" y="2568"/>
                </a:lnTo>
                <a:lnTo>
                  <a:pt x="9794" y="2311"/>
                </a:lnTo>
                <a:lnTo>
                  <a:pt x="9721" y="2055"/>
                </a:lnTo>
                <a:lnTo>
                  <a:pt x="9611" y="1834"/>
                </a:lnTo>
                <a:lnTo>
                  <a:pt x="9501" y="1578"/>
                </a:lnTo>
                <a:lnTo>
                  <a:pt x="9354" y="1358"/>
                </a:lnTo>
                <a:lnTo>
                  <a:pt x="9207" y="1174"/>
                </a:lnTo>
                <a:lnTo>
                  <a:pt x="8841" y="771"/>
                </a:lnTo>
                <a:lnTo>
                  <a:pt x="8400" y="404"/>
                </a:lnTo>
                <a:lnTo>
                  <a:pt x="7960" y="110"/>
                </a:lnTo>
                <a:lnTo>
                  <a:pt x="7850" y="37"/>
                </a:lnTo>
                <a:lnTo>
                  <a:pt x="7703" y="0"/>
                </a:lnTo>
                <a:close/>
                <a:moveTo>
                  <a:pt x="12912" y="10675"/>
                </a:moveTo>
                <a:lnTo>
                  <a:pt x="12839" y="10711"/>
                </a:lnTo>
                <a:lnTo>
                  <a:pt x="12765" y="10785"/>
                </a:lnTo>
                <a:lnTo>
                  <a:pt x="12729" y="10858"/>
                </a:lnTo>
                <a:lnTo>
                  <a:pt x="12729" y="11005"/>
                </a:lnTo>
                <a:lnTo>
                  <a:pt x="12765" y="11115"/>
                </a:lnTo>
                <a:lnTo>
                  <a:pt x="12876" y="11225"/>
                </a:lnTo>
                <a:lnTo>
                  <a:pt x="13022" y="11262"/>
                </a:lnTo>
                <a:lnTo>
                  <a:pt x="13132" y="11225"/>
                </a:lnTo>
                <a:lnTo>
                  <a:pt x="13242" y="11115"/>
                </a:lnTo>
                <a:lnTo>
                  <a:pt x="13279" y="11005"/>
                </a:lnTo>
                <a:lnTo>
                  <a:pt x="13279" y="10858"/>
                </a:lnTo>
                <a:lnTo>
                  <a:pt x="13242" y="10785"/>
                </a:lnTo>
                <a:lnTo>
                  <a:pt x="13169" y="10711"/>
                </a:lnTo>
                <a:lnTo>
                  <a:pt x="13096" y="10675"/>
                </a:lnTo>
                <a:close/>
                <a:moveTo>
                  <a:pt x="13572" y="11262"/>
                </a:moveTo>
                <a:lnTo>
                  <a:pt x="13499" y="11298"/>
                </a:lnTo>
                <a:lnTo>
                  <a:pt x="13462" y="11372"/>
                </a:lnTo>
                <a:lnTo>
                  <a:pt x="13389" y="11408"/>
                </a:lnTo>
                <a:lnTo>
                  <a:pt x="13316" y="11445"/>
                </a:lnTo>
                <a:lnTo>
                  <a:pt x="13242" y="11555"/>
                </a:lnTo>
                <a:lnTo>
                  <a:pt x="13242" y="11702"/>
                </a:lnTo>
                <a:lnTo>
                  <a:pt x="13242" y="11775"/>
                </a:lnTo>
                <a:lnTo>
                  <a:pt x="13279" y="11849"/>
                </a:lnTo>
                <a:lnTo>
                  <a:pt x="13352" y="11959"/>
                </a:lnTo>
                <a:lnTo>
                  <a:pt x="13609" y="11959"/>
                </a:lnTo>
                <a:lnTo>
                  <a:pt x="13719" y="11922"/>
                </a:lnTo>
                <a:lnTo>
                  <a:pt x="13829" y="11849"/>
                </a:lnTo>
                <a:lnTo>
                  <a:pt x="13866" y="11738"/>
                </a:lnTo>
                <a:lnTo>
                  <a:pt x="13939" y="11628"/>
                </a:lnTo>
                <a:lnTo>
                  <a:pt x="13939" y="11555"/>
                </a:lnTo>
                <a:lnTo>
                  <a:pt x="13939" y="11518"/>
                </a:lnTo>
                <a:lnTo>
                  <a:pt x="13903" y="11445"/>
                </a:lnTo>
                <a:lnTo>
                  <a:pt x="13866" y="11372"/>
                </a:lnTo>
                <a:lnTo>
                  <a:pt x="13829" y="11298"/>
                </a:lnTo>
                <a:lnTo>
                  <a:pt x="13719" y="11262"/>
                </a:lnTo>
                <a:close/>
                <a:moveTo>
                  <a:pt x="12215" y="11555"/>
                </a:moveTo>
                <a:lnTo>
                  <a:pt x="12142" y="11592"/>
                </a:lnTo>
                <a:lnTo>
                  <a:pt x="12069" y="11702"/>
                </a:lnTo>
                <a:lnTo>
                  <a:pt x="12032" y="11812"/>
                </a:lnTo>
                <a:lnTo>
                  <a:pt x="12032" y="11959"/>
                </a:lnTo>
                <a:lnTo>
                  <a:pt x="12032" y="12069"/>
                </a:lnTo>
                <a:lnTo>
                  <a:pt x="12105" y="12362"/>
                </a:lnTo>
                <a:lnTo>
                  <a:pt x="12252" y="12582"/>
                </a:lnTo>
                <a:lnTo>
                  <a:pt x="12325" y="12619"/>
                </a:lnTo>
                <a:lnTo>
                  <a:pt x="12399" y="12656"/>
                </a:lnTo>
                <a:lnTo>
                  <a:pt x="12509" y="12656"/>
                </a:lnTo>
                <a:lnTo>
                  <a:pt x="12582" y="12582"/>
                </a:lnTo>
                <a:lnTo>
                  <a:pt x="12619" y="12545"/>
                </a:lnTo>
                <a:lnTo>
                  <a:pt x="12692" y="12545"/>
                </a:lnTo>
                <a:lnTo>
                  <a:pt x="12802" y="12619"/>
                </a:lnTo>
                <a:lnTo>
                  <a:pt x="12876" y="12619"/>
                </a:lnTo>
                <a:lnTo>
                  <a:pt x="12949" y="12582"/>
                </a:lnTo>
                <a:lnTo>
                  <a:pt x="12986" y="12545"/>
                </a:lnTo>
                <a:lnTo>
                  <a:pt x="13022" y="12435"/>
                </a:lnTo>
                <a:lnTo>
                  <a:pt x="12986" y="12325"/>
                </a:lnTo>
                <a:lnTo>
                  <a:pt x="12912" y="12215"/>
                </a:lnTo>
                <a:lnTo>
                  <a:pt x="12802" y="12179"/>
                </a:lnTo>
                <a:lnTo>
                  <a:pt x="12655" y="12142"/>
                </a:lnTo>
                <a:lnTo>
                  <a:pt x="12545" y="12142"/>
                </a:lnTo>
                <a:lnTo>
                  <a:pt x="12472" y="12179"/>
                </a:lnTo>
                <a:lnTo>
                  <a:pt x="12399" y="12032"/>
                </a:lnTo>
                <a:lnTo>
                  <a:pt x="12399" y="11849"/>
                </a:lnTo>
                <a:lnTo>
                  <a:pt x="12399" y="11665"/>
                </a:lnTo>
                <a:lnTo>
                  <a:pt x="12362" y="11592"/>
                </a:lnTo>
                <a:lnTo>
                  <a:pt x="12289" y="11555"/>
                </a:lnTo>
                <a:close/>
                <a:moveTo>
                  <a:pt x="14049" y="5466"/>
                </a:moveTo>
                <a:lnTo>
                  <a:pt x="14196" y="5503"/>
                </a:lnTo>
                <a:lnTo>
                  <a:pt x="14490" y="5649"/>
                </a:lnTo>
                <a:lnTo>
                  <a:pt x="14673" y="5723"/>
                </a:lnTo>
                <a:lnTo>
                  <a:pt x="14930" y="5906"/>
                </a:lnTo>
                <a:lnTo>
                  <a:pt x="15150" y="6090"/>
                </a:lnTo>
                <a:lnTo>
                  <a:pt x="15370" y="6310"/>
                </a:lnTo>
                <a:lnTo>
                  <a:pt x="15590" y="6566"/>
                </a:lnTo>
                <a:lnTo>
                  <a:pt x="15773" y="6860"/>
                </a:lnTo>
                <a:lnTo>
                  <a:pt x="15883" y="7190"/>
                </a:lnTo>
                <a:lnTo>
                  <a:pt x="15993" y="7520"/>
                </a:lnTo>
                <a:lnTo>
                  <a:pt x="16067" y="7850"/>
                </a:lnTo>
                <a:lnTo>
                  <a:pt x="16104" y="8217"/>
                </a:lnTo>
                <a:lnTo>
                  <a:pt x="16104" y="8547"/>
                </a:lnTo>
                <a:lnTo>
                  <a:pt x="16067" y="9244"/>
                </a:lnTo>
                <a:lnTo>
                  <a:pt x="15957" y="9941"/>
                </a:lnTo>
                <a:lnTo>
                  <a:pt x="15773" y="10601"/>
                </a:lnTo>
                <a:lnTo>
                  <a:pt x="15517" y="11225"/>
                </a:lnTo>
                <a:lnTo>
                  <a:pt x="15370" y="11555"/>
                </a:lnTo>
                <a:lnTo>
                  <a:pt x="15186" y="11849"/>
                </a:lnTo>
                <a:lnTo>
                  <a:pt x="15003" y="12105"/>
                </a:lnTo>
                <a:lnTo>
                  <a:pt x="14783" y="12362"/>
                </a:lnTo>
                <a:lnTo>
                  <a:pt x="14526" y="12619"/>
                </a:lnTo>
                <a:lnTo>
                  <a:pt x="14269" y="12839"/>
                </a:lnTo>
                <a:lnTo>
                  <a:pt x="14013" y="13022"/>
                </a:lnTo>
                <a:lnTo>
                  <a:pt x="13719" y="13169"/>
                </a:lnTo>
                <a:lnTo>
                  <a:pt x="13389" y="13316"/>
                </a:lnTo>
                <a:lnTo>
                  <a:pt x="13059" y="13463"/>
                </a:lnTo>
                <a:lnTo>
                  <a:pt x="12802" y="13499"/>
                </a:lnTo>
                <a:lnTo>
                  <a:pt x="12509" y="13536"/>
                </a:lnTo>
                <a:lnTo>
                  <a:pt x="12325" y="13499"/>
                </a:lnTo>
                <a:lnTo>
                  <a:pt x="12179" y="13426"/>
                </a:lnTo>
                <a:lnTo>
                  <a:pt x="12032" y="13279"/>
                </a:lnTo>
                <a:lnTo>
                  <a:pt x="11922" y="13169"/>
                </a:lnTo>
                <a:lnTo>
                  <a:pt x="11482" y="12692"/>
                </a:lnTo>
                <a:lnTo>
                  <a:pt x="11298" y="12435"/>
                </a:lnTo>
                <a:lnTo>
                  <a:pt x="11225" y="12289"/>
                </a:lnTo>
                <a:lnTo>
                  <a:pt x="11188" y="12105"/>
                </a:lnTo>
                <a:lnTo>
                  <a:pt x="11188" y="11922"/>
                </a:lnTo>
                <a:lnTo>
                  <a:pt x="11262" y="11738"/>
                </a:lnTo>
                <a:lnTo>
                  <a:pt x="11445" y="11408"/>
                </a:lnTo>
                <a:lnTo>
                  <a:pt x="11812" y="10785"/>
                </a:lnTo>
                <a:lnTo>
                  <a:pt x="12142" y="10161"/>
                </a:lnTo>
                <a:lnTo>
                  <a:pt x="12472" y="9501"/>
                </a:lnTo>
                <a:lnTo>
                  <a:pt x="12765" y="8877"/>
                </a:lnTo>
                <a:lnTo>
                  <a:pt x="12876" y="8547"/>
                </a:lnTo>
                <a:lnTo>
                  <a:pt x="12949" y="8217"/>
                </a:lnTo>
                <a:lnTo>
                  <a:pt x="12986" y="7887"/>
                </a:lnTo>
                <a:lnTo>
                  <a:pt x="12949" y="7593"/>
                </a:lnTo>
                <a:lnTo>
                  <a:pt x="12876" y="7263"/>
                </a:lnTo>
                <a:lnTo>
                  <a:pt x="12765" y="6970"/>
                </a:lnTo>
                <a:lnTo>
                  <a:pt x="12729" y="6750"/>
                </a:lnTo>
                <a:lnTo>
                  <a:pt x="12692" y="6566"/>
                </a:lnTo>
                <a:lnTo>
                  <a:pt x="12729" y="6346"/>
                </a:lnTo>
                <a:lnTo>
                  <a:pt x="12802" y="6200"/>
                </a:lnTo>
                <a:lnTo>
                  <a:pt x="12876" y="6016"/>
                </a:lnTo>
                <a:lnTo>
                  <a:pt x="12986" y="5869"/>
                </a:lnTo>
                <a:lnTo>
                  <a:pt x="13132" y="5723"/>
                </a:lnTo>
                <a:lnTo>
                  <a:pt x="13279" y="5613"/>
                </a:lnTo>
                <a:lnTo>
                  <a:pt x="13316" y="5686"/>
                </a:lnTo>
                <a:lnTo>
                  <a:pt x="13389" y="5723"/>
                </a:lnTo>
                <a:lnTo>
                  <a:pt x="13536" y="5759"/>
                </a:lnTo>
                <a:lnTo>
                  <a:pt x="13646" y="5686"/>
                </a:lnTo>
                <a:lnTo>
                  <a:pt x="13719" y="5649"/>
                </a:lnTo>
                <a:lnTo>
                  <a:pt x="13756" y="5576"/>
                </a:lnTo>
                <a:lnTo>
                  <a:pt x="13829" y="5503"/>
                </a:lnTo>
                <a:lnTo>
                  <a:pt x="13939" y="5466"/>
                </a:lnTo>
                <a:close/>
                <a:moveTo>
                  <a:pt x="13646" y="3852"/>
                </a:moveTo>
                <a:lnTo>
                  <a:pt x="13609" y="3925"/>
                </a:lnTo>
                <a:lnTo>
                  <a:pt x="13499" y="4182"/>
                </a:lnTo>
                <a:lnTo>
                  <a:pt x="13462" y="4476"/>
                </a:lnTo>
                <a:lnTo>
                  <a:pt x="13462" y="4732"/>
                </a:lnTo>
                <a:lnTo>
                  <a:pt x="13499" y="5026"/>
                </a:lnTo>
                <a:lnTo>
                  <a:pt x="13316" y="5099"/>
                </a:lnTo>
                <a:lnTo>
                  <a:pt x="13132" y="5173"/>
                </a:lnTo>
                <a:lnTo>
                  <a:pt x="13022" y="4769"/>
                </a:lnTo>
                <a:lnTo>
                  <a:pt x="12839" y="4439"/>
                </a:lnTo>
                <a:lnTo>
                  <a:pt x="12802" y="4402"/>
                </a:lnTo>
                <a:lnTo>
                  <a:pt x="12729" y="4402"/>
                </a:lnTo>
                <a:lnTo>
                  <a:pt x="12692" y="4439"/>
                </a:lnTo>
                <a:lnTo>
                  <a:pt x="12692" y="4476"/>
                </a:lnTo>
                <a:lnTo>
                  <a:pt x="12655" y="4732"/>
                </a:lnTo>
                <a:lnTo>
                  <a:pt x="12692" y="4952"/>
                </a:lnTo>
                <a:lnTo>
                  <a:pt x="12802" y="5429"/>
                </a:lnTo>
                <a:lnTo>
                  <a:pt x="12582" y="5649"/>
                </a:lnTo>
                <a:lnTo>
                  <a:pt x="12399" y="5466"/>
                </a:lnTo>
                <a:lnTo>
                  <a:pt x="12142" y="5173"/>
                </a:lnTo>
                <a:lnTo>
                  <a:pt x="12105" y="5136"/>
                </a:lnTo>
                <a:lnTo>
                  <a:pt x="12032" y="5173"/>
                </a:lnTo>
                <a:lnTo>
                  <a:pt x="11995" y="5209"/>
                </a:lnTo>
                <a:lnTo>
                  <a:pt x="11995" y="5283"/>
                </a:lnTo>
                <a:lnTo>
                  <a:pt x="12032" y="5466"/>
                </a:lnTo>
                <a:lnTo>
                  <a:pt x="12142" y="5649"/>
                </a:lnTo>
                <a:lnTo>
                  <a:pt x="12252" y="5796"/>
                </a:lnTo>
                <a:lnTo>
                  <a:pt x="12435" y="5906"/>
                </a:lnTo>
                <a:lnTo>
                  <a:pt x="12399" y="6016"/>
                </a:lnTo>
                <a:lnTo>
                  <a:pt x="12362" y="6053"/>
                </a:lnTo>
                <a:lnTo>
                  <a:pt x="12142" y="6016"/>
                </a:lnTo>
                <a:lnTo>
                  <a:pt x="11738" y="5833"/>
                </a:lnTo>
                <a:lnTo>
                  <a:pt x="11665" y="5686"/>
                </a:lnTo>
                <a:lnTo>
                  <a:pt x="11628" y="5649"/>
                </a:lnTo>
                <a:lnTo>
                  <a:pt x="11592" y="5686"/>
                </a:lnTo>
                <a:lnTo>
                  <a:pt x="11555" y="5833"/>
                </a:lnTo>
                <a:lnTo>
                  <a:pt x="11518" y="5906"/>
                </a:lnTo>
                <a:lnTo>
                  <a:pt x="11518" y="5979"/>
                </a:lnTo>
                <a:lnTo>
                  <a:pt x="11555" y="6053"/>
                </a:lnTo>
                <a:lnTo>
                  <a:pt x="11628" y="6126"/>
                </a:lnTo>
                <a:lnTo>
                  <a:pt x="11775" y="6236"/>
                </a:lnTo>
                <a:lnTo>
                  <a:pt x="11995" y="6346"/>
                </a:lnTo>
                <a:lnTo>
                  <a:pt x="12289" y="6456"/>
                </a:lnTo>
                <a:lnTo>
                  <a:pt x="12252" y="6676"/>
                </a:lnTo>
                <a:lnTo>
                  <a:pt x="12289" y="6897"/>
                </a:lnTo>
                <a:lnTo>
                  <a:pt x="11555" y="6897"/>
                </a:lnTo>
                <a:lnTo>
                  <a:pt x="11445" y="6933"/>
                </a:lnTo>
                <a:lnTo>
                  <a:pt x="11408" y="7007"/>
                </a:lnTo>
                <a:lnTo>
                  <a:pt x="11408" y="7153"/>
                </a:lnTo>
                <a:lnTo>
                  <a:pt x="11408" y="7337"/>
                </a:lnTo>
                <a:lnTo>
                  <a:pt x="11482" y="7483"/>
                </a:lnTo>
                <a:lnTo>
                  <a:pt x="11555" y="7593"/>
                </a:lnTo>
                <a:lnTo>
                  <a:pt x="11592" y="7630"/>
                </a:lnTo>
                <a:lnTo>
                  <a:pt x="11922" y="7960"/>
                </a:lnTo>
                <a:lnTo>
                  <a:pt x="12142" y="8107"/>
                </a:lnTo>
                <a:lnTo>
                  <a:pt x="12252" y="8180"/>
                </a:lnTo>
                <a:lnTo>
                  <a:pt x="12362" y="8217"/>
                </a:lnTo>
                <a:lnTo>
                  <a:pt x="12472" y="8217"/>
                </a:lnTo>
                <a:lnTo>
                  <a:pt x="12362" y="8547"/>
                </a:lnTo>
                <a:lnTo>
                  <a:pt x="12252" y="8804"/>
                </a:lnTo>
                <a:lnTo>
                  <a:pt x="12215" y="8841"/>
                </a:lnTo>
                <a:lnTo>
                  <a:pt x="12179" y="8877"/>
                </a:lnTo>
                <a:lnTo>
                  <a:pt x="11812" y="8731"/>
                </a:lnTo>
                <a:lnTo>
                  <a:pt x="11555" y="8584"/>
                </a:lnTo>
                <a:lnTo>
                  <a:pt x="11335" y="8364"/>
                </a:lnTo>
                <a:lnTo>
                  <a:pt x="11225" y="8364"/>
                </a:lnTo>
                <a:lnTo>
                  <a:pt x="11188" y="8437"/>
                </a:lnTo>
                <a:lnTo>
                  <a:pt x="11188" y="8511"/>
                </a:lnTo>
                <a:lnTo>
                  <a:pt x="11335" y="8731"/>
                </a:lnTo>
                <a:lnTo>
                  <a:pt x="11555" y="8951"/>
                </a:lnTo>
                <a:lnTo>
                  <a:pt x="11812" y="9134"/>
                </a:lnTo>
                <a:lnTo>
                  <a:pt x="12069" y="9244"/>
                </a:lnTo>
                <a:lnTo>
                  <a:pt x="11848" y="9648"/>
                </a:lnTo>
                <a:lnTo>
                  <a:pt x="11738" y="9648"/>
                </a:lnTo>
                <a:lnTo>
                  <a:pt x="11665" y="9721"/>
                </a:lnTo>
                <a:lnTo>
                  <a:pt x="11262" y="9428"/>
                </a:lnTo>
                <a:lnTo>
                  <a:pt x="10895" y="9134"/>
                </a:lnTo>
                <a:lnTo>
                  <a:pt x="10858" y="9097"/>
                </a:lnTo>
                <a:lnTo>
                  <a:pt x="10821" y="9134"/>
                </a:lnTo>
                <a:lnTo>
                  <a:pt x="10601" y="9391"/>
                </a:lnTo>
                <a:lnTo>
                  <a:pt x="10381" y="9648"/>
                </a:lnTo>
                <a:lnTo>
                  <a:pt x="10308" y="9648"/>
                </a:lnTo>
                <a:lnTo>
                  <a:pt x="10234" y="9684"/>
                </a:lnTo>
                <a:lnTo>
                  <a:pt x="10198" y="9758"/>
                </a:lnTo>
                <a:lnTo>
                  <a:pt x="10234" y="9831"/>
                </a:lnTo>
                <a:lnTo>
                  <a:pt x="10748" y="10308"/>
                </a:lnTo>
                <a:lnTo>
                  <a:pt x="11188" y="10821"/>
                </a:lnTo>
                <a:lnTo>
                  <a:pt x="10968" y="11262"/>
                </a:lnTo>
                <a:lnTo>
                  <a:pt x="10785" y="11152"/>
                </a:lnTo>
                <a:lnTo>
                  <a:pt x="10601" y="11078"/>
                </a:lnTo>
                <a:lnTo>
                  <a:pt x="10381" y="11042"/>
                </a:lnTo>
                <a:lnTo>
                  <a:pt x="10308" y="11005"/>
                </a:lnTo>
                <a:lnTo>
                  <a:pt x="10198" y="10968"/>
                </a:lnTo>
                <a:lnTo>
                  <a:pt x="10161" y="10931"/>
                </a:lnTo>
                <a:lnTo>
                  <a:pt x="10088" y="10931"/>
                </a:lnTo>
                <a:lnTo>
                  <a:pt x="9978" y="10968"/>
                </a:lnTo>
                <a:lnTo>
                  <a:pt x="9941" y="11078"/>
                </a:lnTo>
                <a:lnTo>
                  <a:pt x="9941" y="11152"/>
                </a:lnTo>
                <a:lnTo>
                  <a:pt x="9978" y="11188"/>
                </a:lnTo>
                <a:lnTo>
                  <a:pt x="10124" y="11335"/>
                </a:lnTo>
                <a:lnTo>
                  <a:pt x="10308" y="11445"/>
                </a:lnTo>
                <a:lnTo>
                  <a:pt x="10565" y="11555"/>
                </a:lnTo>
                <a:lnTo>
                  <a:pt x="10675" y="11592"/>
                </a:lnTo>
                <a:lnTo>
                  <a:pt x="10785" y="11592"/>
                </a:lnTo>
                <a:lnTo>
                  <a:pt x="10748" y="11775"/>
                </a:lnTo>
                <a:lnTo>
                  <a:pt x="10711" y="11959"/>
                </a:lnTo>
                <a:lnTo>
                  <a:pt x="10675" y="12179"/>
                </a:lnTo>
                <a:lnTo>
                  <a:pt x="10711" y="12362"/>
                </a:lnTo>
                <a:lnTo>
                  <a:pt x="10785" y="12582"/>
                </a:lnTo>
                <a:lnTo>
                  <a:pt x="10638" y="12692"/>
                </a:lnTo>
                <a:lnTo>
                  <a:pt x="10455" y="12876"/>
                </a:lnTo>
                <a:lnTo>
                  <a:pt x="10381" y="12949"/>
                </a:lnTo>
                <a:lnTo>
                  <a:pt x="10308" y="12949"/>
                </a:lnTo>
                <a:lnTo>
                  <a:pt x="10271" y="12986"/>
                </a:lnTo>
                <a:lnTo>
                  <a:pt x="10234" y="13059"/>
                </a:lnTo>
                <a:lnTo>
                  <a:pt x="10234" y="13169"/>
                </a:lnTo>
                <a:lnTo>
                  <a:pt x="10271" y="13206"/>
                </a:lnTo>
                <a:lnTo>
                  <a:pt x="10308" y="13242"/>
                </a:lnTo>
                <a:lnTo>
                  <a:pt x="10455" y="13242"/>
                </a:lnTo>
                <a:lnTo>
                  <a:pt x="10565" y="13206"/>
                </a:lnTo>
                <a:lnTo>
                  <a:pt x="10748" y="13059"/>
                </a:lnTo>
                <a:lnTo>
                  <a:pt x="11005" y="12912"/>
                </a:lnTo>
                <a:lnTo>
                  <a:pt x="11408" y="13352"/>
                </a:lnTo>
                <a:lnTo>
                  <a:pt x="11482" y="13426"/>
                </a:lnTo>
                <a:lnTo>
                  <a:pt x="11335" y="13609"/>
                </a:lnTo>
                <a:lnTo>
                  <a:pt x="11262" y="13829"/>
                </a:lnTo>
                <a:lnTo>
                  <a:pt x="11188" y="13829"/>
                </a:lnTo>
                <a:lnTo>
                  <a:pt x="11115" y="13866"/>
                </a:lnTo>
                <a:lnTo>
                  <a:pt x="11005" y="13939"/>
                </a:lnTo>
                <a:lnTo>
                  <a:pt x="10968" y="14013"/>
                </a:lnTo>
                <a:lnTo>
                  <a:pt x="11005" y="14123"/>
                </a:lnTo>
                <a:lnTo>
                  <a:pt x="11041" y="14233"/>
                </a:lnTo>
                <a:lnTo>
                  <a:pt x="11151" y="14306"/>
                </a:lnTo>
                <a:lnTo>
                  <a:pt x="11262" y="14343"/>
                </a:lnTo>
                <a:lnTo>
                  <a:pt x="11372" y="14343"/>
                </a:lnTo>
                <a:lnTo>
                  <a:pt x="11482" y="14270"/>
                </a:lnTo>
                <a:lnTo>
                  <a:pt x="11555" y="14196"/>
                </a:lnTo>
                <a:lnTo>
                  <a:pt x="11628" y="14086"/>
                </a:lnTo>
                <a:lnTo>
                  <a:pt x="11665" y="13976"/>
                </a:lnTo>
                <a:lnTo>
                  <a:pt x="11665" y="13866"/>
                </a:lnTo>
                <a:lnTo>
                  <a:pt x="11738" y="13719"/>
                </a:lnTo>
                <a:lnTo>
                  <a:pt x="11848" y="13829"/>
                </a:lnTo>
                <a:lnTo>
                  <a:pt x="11995" y="13903"/>
                </a:lnTo>
                <a:lnTo>
                  <a:pt x="12142" y="13976"/>
                </a:lnTo>
                <a:lnTo>
                  <a:pt x="12325" y="14013"/>
                </a:lnTo>
                <a:lnTo>
                  <a:pt x="12362" y="14049"/>
                </a:lnTo>
                <a:lnTo>
                  <a:pt x="12252" y="14270"/>
                </a:lnTo>
                <a:lnTo>
                  <a:pt x="12179" y="14453"/>
                </a:lnTo>
                <a:lnTo>
                  <a:pt x="12105" y="14563"/>
                </a:lnTo>
                <a:lnTo>
                  <a:pt x="11995" y="14600"/>
                </a:lnTo>
                <a:lnTo>
                  <a:pt x="11958" y="14600"/>
                </a:lnTo>
                <a:lnTo>
                  <a:pt x="11885" y="14636"/>
                </a:lnTo>
                <a:lnTo>
                  <a:pt x="11848" y="14746"/>
                </a:lnTo>
                <a:lnTo>
                  <a:pt x="11848" y="14856"/>
                </a:lnTo>
                <a:lnTo>
                  <a:pt x="11922" y="14930"/>
                </a:lnTo>
                <a:lnTo>
                  <a:pt x="11995" y="15003"/>
                </a:lnTo>
                <a:lnTo>
                  <a:pt x="12069" y="15003"/>
                </a:lnTo>
                <a:lnTo>
                  <a:pt x="12215" y="14966"/>
                </a:lnTo>
                <a:lnTo>
                  <a:pt x="12362" y="14856"/>
                </a:lnTo>
                <a:lnTo>
                  <a:pt x="12472" y="14746"/>
                </a:lnTo>
                <a:lnTo>
                  <a:pt x="12545" y="14563"/>
                </a:lnTo>
                <a:lnTo>
                  <a:pt x="12619" y="14416"/>
                </a:lnTo>
                <a:lnTo>
                  <a:pt x="12692" y="14049"/>
                </a:lnTo>
                <a:lnTo>
                  <a:pt x="13132" y="13976"/>
                </a:lnTo>
                <a:lnTo>
                  <a:pt x="13536" y="13829"/>
                </a:lnTo>
                <a:lnTo>
                  <a:pt x="13279" y="14526"/>
                </a:lnTo>
                <a:lnTo>
                  <a:pt x="13206" y="14710"/>
                </a:lnTo>
                <a:lnTo>
                  <a:pt x="13206" y="14820"/>
                </a:lnTo>
                <a:lnTo>
                  <a:pt x="13242" y="14856"/>
                </a:lnTo>
                <a:lnTo>
                  <a:pt x="13279" y="14930"/>
                </a:lnTo>
                <a:lnTo>
                  <a:pt x="13352" y="14966"/>
                </a:lnTo>
                <a:lnTo>
                  <a:pt x="13426" y="14966"/>
                </a:lnTo>
                <a:lnTo>
                  <a:pt x="13499" y="14930"/>
                </a:lnTo>
                <a:lnTo>
                  <a:pt x="13572" y="14893"/>
                </a:lnTo>
                <a:lnTo>
                  <a:pt x="13609" y="14820"/>
                </a:lnTo>
                <a:lnTo>
                  <a:pt x="13719" y="14563"/>
                </a:lnTo>
                <a:lnTo>
                  <a:pt x="13793" y="14270"/>
                </a:lnTo>
                <a:lnTo>
                  <a:pt x="13829" y="13976"/>
                </a:lnTo>
                <a:lnTo>
                  <a:pt x="13829" y="13719"/>
                </a:lnTo>
                <a:lnTo>
                  <a:pt x="14269" y="13463"/>
                </a:lnTo>
                <a:lnTo>
                  <a:pt x="14306" y="13939"/>
                </a:lnTo>
                <a:lnTo>
                  <a:pt x="14343" y="14049"/>
                </a:lnTo>
                <a:lnTo>
                  <a:pt x="14379" y="14123"/>
                </a:lnTo>
                <a:lnTo>
                  <a:pt x="14379" y="14159"/>
                </a:lnTo>
                <a:lnTo>
                  <a:pt x="14416" y="14270"/>
                </a:lnTo>
                <a:lnTo>
                  <a:pt x="14490" y="14343"/>
                </a:lnTo>
                <a:lnTo>
                  <a:pt x="14673" y="14343"/>
                </a:lnTo>
                <a:lnTo>
                  <a:pt x="14673" y="14306"/>
                </a:lnTo>
                <a:lnTo>
                  <a:pt x="14746" y="14233"/>
                </a:lnTo>
                <a:lnTo>
                  <a:pt x="14783" y="14159"/>
                </a:lnTo>
                <a:lnTo>
                  <a:pt x="14710" y="13903"/>
                </a:lnTo>
                <a:lnTo>
                  <a:pt x="14673" y="13646"/>
                </a:lnTo>
                <a:lnTo>
                  <a:pt x="14563" y="13279"/>
                </a:lnTo>
                <a:lnTo>
                  <a:pt x="15003" y="12876"/>
                </a:lnTo>
                <a:lnTo>
                  <a:pt x="15113" y="13022"/>
                </a:lnTo>
                <a:lnTo>
                  <a:pt x="15223" y="13132"/>
                </a:lnTo>
                <a:lnTo>
                  <a:pt x="15370" y="13352"/>
                </a:lnTo>
                <a:lnTo>
                  <a:pt x="15480" y="13463"/>
                </a:lnTo>
                <a:lnTo>
                  <a:pt x="15590" y="13536"/>
                </a:lnTo>
                <a:lnTo>
                  <a:pt x="15663" y="13536"/>
                </a:lnTo>
                <a:lnTo>
                  <a:pt x="15737" y="13463"/>
                </a:lnTo>
                <a:lnTo>
                  <a:pt x="15773" y="13389"/>
                </a:lnTo>
                <a:lnTo>
                  <a:pt x="15773" y="13316"/>
                </a:lnTo>
                <a:lnTo>
                  <a:pt x="15737" y="13132"/>
                </a:lnTo>
                <a:lnTo>
                  <a:pt x="15627" y="12986"/>
                </a:lnTo>
                <a:lnTo>
                  <a:pt x="15480" y="12876"/>
                </a:lnTo>
                <a:lnTo>
                  <a:pt x="15370" y="12729"/>
                </a:lnTo>
                <a:lnTo>
                  <a:pt x="15260" y="12582"/>
                </a:lnTo>
                <a:lnTo>
                  <a:pt x="15480" y="12289"/>
                </a:lnTo>
                <a:lnTo>
                  <a:pt x="15700" y="11995"/>
                </a:lnTo>
                <a:lnTo>
                  <a:pt x="15773" y="12069"/>
                </a:lnTo>
                <a:lnTo>
                  <a:pt x="15993" y="12215"/>
                </a:lnTo>
                <a:lnTo>
                  <a:pt x="16177" y="12399"/>
                </a:lnTo>
                <a:lnTo>
                  <a:pt x="16250" y="12435"/>
                </a:lnTo>
                <a:lnTo>
                  <a:pt x="16397" y="12435"/>
                </a:lnTo>
                <a:lnTo>
                  <a:pt x="16434" y="12399"/>
                </a:lnTo>
                <a:lnTo>
                  <a:pt x="16470" y="12325"/>
                </a:lnTo>
                <a:lnTo>
                  <a:pt x="16507" y="12252"/>
                </a:lnTo>
                <a:lnTo>
                  <a:pt x="16507" y="12179"/>
                </a:lnTo>
                <a:lnTo>
                  <a:pt x="16434" y="12105"/>
                </a:lnTo>
                <a:lnTo>
                  <a:pt x="16250" y="11922"/>
                </a:lnTo>
                <a:lnTo>
                  <a:pt x="16030" y="11775"/>
                </a:lnTo>
                <a:lnTo>
                  <a:pt x="15883" y="11702"/>
                </a:lnTo>
                <a:lnTo>
                  <a:pt x="16140" y="11115"/>
                </a:lnTo>
                <a:lnTo>
                  <a:pt x="16324" y="11225"/>
                </a:lnTo>
                <a:lnTo>
                  <a:pt x="16617" y="11335"/>
                </a:lnTo>
                <a:lnTo>
                  <a:pt x="16984" y="11408"/>
                </a:lnTo>
                <a:lnTo>
                  <a:pt x="17057" y="11408"/>
                </a:lnTo>
                <a:lnTo>
                  <a:pt x="17094" y="11372"/>
                </a:lnTo>
                <a:lnTo>
                  <a:pt x="17131" y="11298"/>
                </a:lnTo>
                <a:lnTo>
                  <a:pt x="17167" y="11225"/>
                </a:lnTo>
                <a:lnTo>
                  <a:pt x="17167" y="11152"/>
                </a:lnTo>
                <a:lnTo>
                  <a:pt x="17131" y="11078"/>
                </a:lnTo>
                <a:lnTo>
                  <a:pt x="17094" y="11042"/>
                </a:lnTo>
                <a:lnTo>
                  <a:pt x="17021" y="11005"/>
                </a:lnTo>
                <a:lnTo>
                  <a:pt x="16764" y="10968"/>
                </a:lnTo>
                <a:lnTo>
                  <a:pt x="16544" y="10895"/>
                </a:lnTo>
                <a:lnTo>
                  <a:pt x="16250" y="10821"/>
                </a:lnTo>
                <a:lnTo>
                  <a:pt x="16397" y="10345"/>
                </a:lnTo>
                <a:lnTo>
                  <a:pt x="16507" y="9831"/>
                </a:lnTo>
                <a:lnTo>
                  <a:pt x="16727" y="9941"/>
                </a:lnTo>
                <a:lnTo>
                  <a:pt x="16984" y="9978"/>
                </a:lnTo>
                <a:lnTo>
                  <a:pt x="17131" y="10014"/>
                </a:lnTo>
                <a:lnTo>
                  <a:pt x="17277" y="10014"/>
                </a:lnTo>
                <a:lnTo>
                  <a:pt x="17424" y="9978"/>
                </a:lnTo>
                <a:lnTo>
                  <a:pt x="17461" y="9904"/>
                </a:lnTo>
                <a:lnTo>
                  <a:pt x="17497" y="9831"/>
                </a:lnTo>
                <a:lnTo>
                  <a:pt x="17497" y="9794"/>
                </a:lnTo>
                <a:lnTo>
                  <a:pt x="17497" y="9721"/>
                </a:lnTo>
                <a:lnTo>
                  <a:pt x="17387" y="9648"/>
                </a:lnTo>
                <a:lnTo>
                  <a:pt x="17277" y="9611"/>
                </a:lnTo>
                <a:lnTo>
                  <a:pt x="17167" y="9574"/>
                </a:lnTo>
                <a:lnTo>
                  <a:pt x="16544" y="9501"/>
                </a:lnTo>
                <a:lnTo>
                  <a:pt x="16544" y="9464"/>
                </a:lnTo>
                <a:lnTo>
                  <a:pt x="16580" y="8987"/>
                </a:lnTo>
                <a:lnTo>
                  <a:pt x="16617" y="8511"/>
                </a:lnTo>
                <a:lnTo>
                  <a:pt x="16800" y="8584"/>
                </a:lnTo>
                <a:lnTo>
                  <a:pt x="17021" y="8621"/>
                </a:lnTo>
                <a:lnTo>
                  <a:pt x="17204" y="8657"/>
                </a:lnTo>
                <a:lnTo>
                  <a:pt x="17424" y="8621"/>
                </a:lnTo>
                <a:lnTo>
                  <a:pt x="17571" y="8584"/>
                </a:lnTo>
                <a:lnTo>
                  <a:pt x="17644" y="8511"/>
                </a:lnTo>
                <a:lnTo>
                  <a:pt x="17681" y="8437"/>
                </a:lnTo>
                <a:lnTo>
                  <a:pt x="17681" y="8364"/>
                </a:lnTo>
                <a:lnTo>
                  <a:pt x="17644" y="8290"/>
                </a:lnTo>
                <a:lnTo>
                  <a:pt x="17534" y="8217"/>
                </a:lnTo>
                <a:lnTo>
                  <a:pt x="17387" y="8217"/>
                </a:lnTo>
                <a:lnTo>
                  <a:pt x="17094" y="8254"/>
                </a:lnTo>
                <a:lnTo>
                  <a:pt x="16617" y="8217"/>
                </a:lnTo>
                <a:lnTo>
                  <a:pt x="16580" y="7814"/>
                </a:lnTo>
                <a:lnTo>
                  <a:pt x="16507" y="7410"/>
                </a:lnTo>
                <a:lnTo>
                  <a:pt x="16507" y="7410"/>
                </a:lnTo>
                <a:lnTo>
                  <a:pt x="16690" y="7447"/>
                </a:lnTo>
                <a:lnTo>
                  <a:pt x="16874" y="7447"/>
                </a:lnTo>
                <a:lnTo>
                  <a:pt x="17021" y="7410"/>
                </a:lnTo>
                <a:lnTo>
                  <a:pt x="17204" y="7337"/>
                </a:lnTo>
                <a:lnTo>
                  <a:pt x="17351" y="7263"/>
                </a:lnTo>
                <a:lnTo>
                  <a:pt x="17387" y="7190"/>
                </a:lnTo>
                <a:lnTo>
                  <a:pt x="17424" y="7117"/>
                </a:lnTo>
                <a:lnTo>
                  <a:pt x="17424" y="7043"/>
                </a:lnTo>
                <a:lnTo>
                  <a:pt x="17424" y="7007"/>
                </a:lnTo>
                <a:lnTo>
                  <a:pt x="17351" y="6933"/>
                </a:lnTo>
                <a:lnTo>
                  <a:pt x="17314" y="6897"/>
                </a:lnTo>
                <a:lnTo>
                  <a:pt x="17131" y="6897"/>
                </a:lnTo>
                <a:lnTo>
                  <a:pt x="16947" y="6970"/>
                </a:lnTo>
                <a:lnTo>
                  <a:pt x="16764" y="7007"/>
                </a:lnTo>
                <a:lnTo>
                  <a:pt x="16397" y="7080"/>
                </a:lnTo>
                <a:lnTo>
                  <a:pt x="16324" y="6897"/>
                </a:lnTo>
                <a:lnTo>
                  <a:pt x="16140" y="6493"/>
                </a:lnTo>
                <a:lnTo>
                  <a:pt x="16397" y="6420"/>
                </a:lnTo>
                <a:lnTo>
                  <a:pt x="16764" y="6273"/>
                </a:lnTo>
                <a:lnTo>
                  <a:pt x="16947" y="6200"/>
                </a:lnTo>
                <a:lnTo>
                  <a:pt x="17094" y="6090"/>
                </a:lnTo>
                <a:lnTo>
                  <a:pt x="17131" y="6053"/>
                </a:lnTo>
                <a:lnTo>
                  <a:pt x="17131" y="5979"/>
                </a:lnTo>
                <a:lnTo>
                  <a:pt x="17131" y="5906"/>
                </a:lnTo>
                <a:lnTo>
                  <a:pt x="17021" y="5833"/>
                </a:lnTo>
                <a:lnTo>
                  <a:pt x="16910" y="5796"/>
                </a:lnTo>
                <a:lnTo>
                  <a:pt x="16764" y="5833"/>
                </a:lnTo>
                <a:lnTo>
                  <a:pt x="16580" y="5906"/>
                </a:lnTo>
                <a:lnTo>
                  <a:pt x="16250" y="6090"/>
                </a:lnTo>
                <a:lnTo>
                  <a:pt x="16104" y="6163"/>
                </a:lnTo>
                <a:lnTo>
                  <a:pt x="15957" y="6236"/>
                </a:lnTo>
                <a:lnTo>
                  <a:pt x="15957" y="6200"/>
                </a:lnTo>
                <a:lnTo>
                  <a:pt x="15957" y="6163"/>
                </a:lnTo>
                <a:lnTo>
                  <a:pt x="15920" y="6163"/>
                </a:lnTo>
                <a:lnTo>
                  <a:pt x="15590" y="5796"/>
                </a:lnTo>
                <a:lnTo>
                  <a:pt x="15920" y="5503"/>
                </a:lnTo>
                <a:lnTo>
                  <a:pt x="16250" y="5173"/>
                </a:lnTo>
                <a:lnTo>
                  <a:pt x="16287" y="5099"/>
                </a:lnTo>
                <a:lnTo>
                  <a:pt x="16324" y="4989"/>
                </a:lnTo>
                <a:lnTo>
                  <a:pt x="16287" y="4916"/>
                </a:lnTo>
                <a:lnTo>
                  <a:pt x="16250" y="4879"/>
                </a:lnTo>
                <a:lnTo>
                  <a:pt x="16177" y="4806"/>
                </a:lnTo>
                <a:lnTo>
                  <a:pt x="16030" y="4806"/>
                </a:lnTo>
                <a:lnTo>
                  <a:pt x="15957" y="4842"/>
                </a:lnTo>
                <a:lnTo>
                  <a:pt x="15627" y="5209"/>
                </a:lnTo>
                <a:lnTo>
                  <a:pt x="15333" y="5576"/>
                </a:lnTo>
                <a:lnTo>
                  <a:pt x="15076" y="5393"/>
                </a:lnTo>
                <a:lnTo>
                  <a:pt x="14820" y="5246"/>
                </a:lnTo>
                <a:lnTo>
                  <a:pt x="14673" y="5173"/>
                </a:lnTo>
                <a:lnTo>
                  <a:pt x="14746" y="5026"/>
                </a:lnTo>
                <a:lnTo>
                  <a:pt x="14966" y="4659"/>
                </a:lnTo>
                <a:lnTo>
                  <a:pt x="15003" y="4586"/>
                </a:lnTo>
                <a:lnTo>
                  <a:pt x="15003" y="4512"/>
                </a:lnTo>
                <a:lnTo>
                  <a:pt x="14930" y="4402"/>
                </a:lnTo>
                <a:lnTo>
                  <a:pt x="14856" y="4366"/>
                </a:lnTo>
                <a:lnTo>
                  <a:pt x="14746" y="4366"/>
                </a:lnTo>
                <a:lnTo>
                  <a:pt x="14673" y="4439"/>
                </a:lnTo>
                <a:lnTo>
                  <a:pt x="14526" y="4622"/>
                </a:lnTo>
                <a:lnTo>
                  <a:pt x="14416" y="4842"/>
                </a:lnTo>
                <a:lnTo>
                  <a:pt x="14343" y="5026"/>
                </a:lnTo>
                <a:lnTo>
                  <a:pt x="14159" y="4989"/>
                </a:lnTo>
                <a:lnTo>
                  <a:pt x="13939" y="4989"/>
                </a:lnTo>
                <a:lnTo>
                  <a:pt x="13903" y="4732"/>
                </a:lnTo>
                <a:lnTo>
                  <a:pt x="13866" y="4476"/>
                </a:lnTo>
                <a:lnTo>
                  <a:pt x="13829" y="3962"/>
                </a:lnTo>
                <a:lnTo>
                  <a:pt x="13829" y="3889"/>
                </a:lnTo>
                <a:lnTo>
                  <a:pt x="13756" y="3852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812" name="Google Shape;812;p16"/>
          <p:cNvSpPr/>
          <p:nvPr/>
        </p:nvSpPr>
        <p:spPr>
          <a:xfrm>
            <a:off x="346867" y="4064142"/>
            <a:ext cx="479681" cy="339217"/>
          </a:xfrm>
          <a:custGeom>
            <a:avLst/>
            <a:gdLst/>
            <a:ahLst/>
            <a:cxnLst/>
            <a:rect l="l" t="t" r="r" b="b"/>
            <a:pathLst>
              <a:path w="16911" h="11959" extrusionOk="0">
                <a:moveTo>
                  <a:pt x="12215" y="8951"/>
                </a:moveTo>
                <a:lnTo>
                  <a:pt x="12032" y="9098"/>
                </a:lnTo>
                <a:lnTo>
                  <a:pt x="11848" y="9244"/>
                </a:lnTo>
                <a:lnTo>
                  <a:pt x="11408" y="9538"/>
                </a:lnTo>
                <a:lnTo>
                  <a:pt x="11005" y="9685"/>
                </a:lnTo>
                <a:lnTo>
                  <a:pt x="10638" y="9868"/>
                </a:lnTo>
                <a:lnTo>
                  <a:pt x="10124" y="10051"/>
                </a:lnTo>
                <a:lnTo>
                  <a:pt x="9977" y="10125"/>
                </a:lnTo>
                <a:lnTo>
                  <a:pt x="9794" y="10161"/>
                </a:lnTo>
                <a:lnTo>
                  <a:pt x="9904" y="9978"/>
                </a:lnTo>
                <a:lnTo>
                  <a:pt x="10051" y="9795"/>
                </a:lnTo>
                <a:lnTo>
                  <a:pt x="10344" y="9758"/>
                </a:lnTo>
                <a:lnTo>
                  <a:pt x="10601" y="9648"/>
                </a:lnTo>
                <a:lnTo>
                  <a:pt x="10858" y="9538"/>
                </a:lnTo>
                <a:lnTo>
                  <a:pt x="11115" y="9354"/>
                </a:lnTo>
                <a:lnTo>
                  <a:pt x="11335" y="9171"/>
                </a:lnTo>
                <a:lnTo>
                  <a:pt x="11371" y="9061"/>
                </a:lnTo>
                <a:lnTo>
                  <a:pt x="11445" y="9061"/>
                </a:lnTo>
                <a:lnTo>
                  <a:pt x="11481" y="9024"/>
                </a:lnTo>
                <a:lnTo>
                  <a:pt x="11848" y="8951"/>
                </a:lnTo>
                <a:close/>
                <a:moveTo>
                  <a:pt x="12619" y="8988"/>
                </a:moveTo>
                <a:lnTo>
                  <a:pt x="12839" y="9061"/>
                </a:lnTo>
                <a:lnTo>
                  <a:pt x="12839" y="9171"/>
                </a:lnTo>
                <a:lnTo>
                  <a:pt x="12215" y="9685"/>
                </a:lnTo>
                <a:lnTo>
                  <a:pt x="11518" y="10125"/>
                </a:lnTo>
                <a:lnTo>
                  <a:pt x="11115" y="10345"/>
                </a:lnTo>
                <a:lnTo>
                  <a:pt x="10711" y="10528"/>
                </a:lnTo>
                <a:lnTo>
                  <a:pt x="10308" y="10712"/>
                </a:lnTo>
                <a:lnTo>
                  <a:pt x="9904" y="10932"/>
                </a:lnTo>
                <a:lnTo>
                  <a:pt x="9831" y="10822"/>
                </a:lnTo>
                <a:lnTo>
                  <a:pt x="9794" y="10712"/>
                </a:lnTo>
                <a:lnTo>
                  <a:pt x="9757" y="10455"/>
                </a:lnTo>
                <a:lnTo>
                  <a:pt x="9904" y="10455"/>
                </a:lnTo>
                <a:lnTo>
                  <a:pt x="10051" y="10381"/>
                </a:lnTo>
                <a:lnTo>
                  <a:pt x="10344" y="10271"/>
                </a:lnTo>
                <a:lnTo>
                  <a:pt x="11078" y="10015"/>
                </a:lnTo>
                <a:lnTo>
                  <a:pt x="11481" y="9831"/>
                </a:lnTo>
                <a:lnTo>
                  <a:pt x="11922" y="9611"/>
                </a:lnTo>
                <a:lnTo>
                  <a:pt x="12288" y="9318"/>
                </a:lnTo>
                <a:lnTo>
                  <a:pt x="12435" y="9171"/>
                </a:lnTo>
                <a:lnTo>
                  <a:pt x="12619" y="8988"/>
                </a:lnTo>
                <a:close/>
                <a:moveTo>
                  <a:pt x="9464" y="514"/>
                </a:moveTo>
                <a:lnTo>
                  <a:pt x="9721" y="551"/>
                </a:lnTo>
                <a:lnTo>
                  <a:pt x="9941" y="588"/>
                </a:lnTo>
                <a:lnTo>
                  <a:pt x="10161" y="661"/>
                </a:lnTo>
                <a:lnTo>
                  <a:pt x="10344" y="771"/>
                </a:lnTo>
                <a:lnTo>
                  <a:pt x="10491" y="918"/>
                </a:lnTo>
                <a:lnTo>
                  <a:pt x="10564" y="1101"/>
                </a:lnTo>
                <a:lnTo>
                  <a:pt x="10601" y="1101"/>
                </a:lnTo>
                <a:lnTo>
                  <a:pt x="10528" y="1211"/>
                </a:lnTo>
                <a:lnTo>
                  <a:pt x="10528" y="1321"/>
                </a:lnTo>
                <a:lnTo>
                  <a:pt x="10564" y="1615"/>
                </a:lnTo>
                <a:lnTo>
                  <a:pt x="10638" y="1871"/>
                </a:lnTo>
                <a:lnTo>
                  <a:pt x="10748" y="2091"/>
                </a:lnTo>
                <a:lnTo>
                  <a:pt x="10931" y="2348"/>
                </a:lnTo>
                <a:lnTo>
                  <a:pt x="11005" y="2495"/>
                </a:lnTo>
                <a:lnTo>
                  <a:pt x="11041" y="2678"/>
                </a:lnTo>
                <a:lnTo>
                  <a:pt x="11041" y="2752"/>
                </a:lnTo>
                <a:lnTo>
                  <a:pt x="11005" y="2788"/>
                </a:lnTo>
                <a:lnTo>
                  <a:pt x="10931" y="2788"/>
                </a:lnTo>
                <a:lnTo>
                  <a:pt x="10858" y="2752"/>
                </a:lnTo>
                <a:lnTo>
                  <a:pt x="10784" y="2642"/>
                </a:lnTo>
                <a:lnTo>
                  <a:pt x="10674" y="2312"/>
                </a:lnTo>
                <a:lnTo>
                  <a:pt x="10601" y="2128"/>
                </a:lnTo>
                <a:lnTo>
                  <a:pt x="10491" y="1981"/>
                </a:lnTo>
                <a:lnTo>
                  <a:pt x="10381" y="1798"/>
                </a:lnTo>
                <a:lnTo>
                  <a:pt x="10234" y="1651"/>
                </a:lnTo>
                <a:lnTo>
                  <a:pt x="10088" y="1541"/>
                </a:lnTo>
                <a:lnTo>
                  <a:pt x="9904" y="1431"/>
                </a:lnTo>
                <a:lnTo>
                  <a:pt x="9721" y="1358"/>
                </a:lnTo>
                <a:lnTo>
                  <a:pt x="9537" y="1321"/>
                </a:lnTo>
                <a:lnTo>
                  <a:pt x="9134" y="1321"/>
                </a:lnTo>
                <a:lnTo>
                  <a:pt x="8950" y="1358"/>
                </a:lnTo>
                <a:lnTo>
                  <a:pt x="8767" y="1431"/>
                </a:lnTo>
                <a:lnTo>
                  <a:pt x="8694" y="1468"/>
                </a:lnTo>
                <a:lnTo>
                  <a:pt x="8657" y="1505"/>
                </a:lnTo>
                <a:lnTo>
                  <a:pt x="8694" y="1615"/>
                </a:lnTo>
                <a:lnTo>
                  <a:pt x="8767" y="1688"/>
                </a:lnTo>
                <a:lnTo>
                  <a:pt x="8804" y="1725"/>
                </a:lnTo>
                <a:lnTo>
                  <a:pt x="8877" y="1725"/>
                </a:lnTo>
                <a:lnTo>
                  <a:pt x="9097" y="1688"/>
                </a:lnTo>
                <a:lnTo>
                  <a:pt x="9281" y="1688"/>
                </a:lnTo>
                <a:lnTo>
                  <a:pt x="9501" y="1725"/>
                </a:lnTo>
                <a:lnTo>
                  <a:pt x="9684" y="1798"/>
                </a:lnTo>
                <a:lnTo>
                  <a:pt x="9867" y="1871"/>
                </a:lnTo>
                <a:lnTo>
                  <a:pt x="10014" y="2018"/>
                </a:lnTo>
                <a:lnTo>
                  <a:pt x="10161" y="2165"/>
                </a:lnTo>
                <a:lnTo>
                  <a:pt x="10271" y="2348"/>
                </a:lnTo>
                <a:lnTo>
                  <a:pt x="10418" y="2788"/>
                </a:lnTo>
                <a:lnTo>
                  <a:pt x="10528" y="2972"/>
                </a:lnTo>
                <a:lnTo>
                  <a:pt x="10638" y="3119"/>
                </a:lnTo>
                <a:lnTo>
                  <a:pt x="10528" y="3192"/>
                </a:lnTo>
                <a:lnTo>
                  <a:pt x="10308" y="3375"/>
                </a:lnTo>
                <a:lnTo>
                  <a:pt x="10088" y="3595"/>
                </a:lnTo>
                <a:lnTo>
                  <a:pt x="9904" y="3816"/>
                </a:lnTo>
                <a:lnTo>
                  <a:pt x="9794" y="4072"/>
                </a:lnTo>
                <a:lnTo>
                  <a:pt x="9721" y="4292"/>
                </a:lnTo>
                <a:lnTo>
                  <a:pt x="9684" y="4512"/>
                </a:lnTo>
                <a:lnTo>
                  <a:pt x="9721" y="4733"/>
                </a:lnTo>
                <a:lnTo>
                  <a:pt x="9757" y="4953"/>
                </a:lnTo>
                <a:lnTo>
                  <a:pt x="9867" y="5136"/>
                </a:lnTo>
                <a:lnTo>
                  <a:pt x="10014" y="5283"/>
                </a:lnTo>
                <a:lnTo>
                  <a:pt x="10198" y="5429"/>
                </a:lnTo>
                <a:lnTo>
                  <a:pt x="10418" y="5503"/>
                </a:lnTo>
                <a:lnTo>
                  <a:pt x="10638" y="5576"/>
                </a:lnTo>
                <a:lnTo>
                  <a:pt x="10895" y="5540"/>
                </a:lnTo>
                <a:lnTo>
                  <a:pt x="11151" y="5503"/>
                </a:lnTo>
                <a:lnTo>
                  <a:pt x="11371" y="5393"/>
                </a:lnTo>
                <a:lnTo>
                  <a:pt x="12032" y="5063"/>
                </a:lnTo>
                <a:lnTo>
                  <a:pt x="12692" y="4659"/>
                </a:lnTo>
                <a:lnTo>
                  <a:pt x="12729" y="4586"/>
                </a:lnTo>
                <a:lnTo>
                  <a:pt x="12765" y="4512"/>
                </a:lnTo>
                <a:lnTo>
                  <a:pt x="12765" y="4439"/>
                </a:lnTo>
                <a:lnTo>
                  <a:pt x="12729" y="4402"/>
                </a:lnTo>
                <a:lnTo>
                  <a:pt x="12692" y="4329"/>
                </a:lnTo>
                <a:lnTo>
                  <a:pt x="12619" y="4292"/>
                </a:lnTo>
                <a:lnTo>
                  <a:pt x="12472" y="4292"/>
                </a:lnTo>
                <a:lnTo>
                  <a:pt x="12032" y="4549"/>
                </a:lnTo>
                <a:lnTo>
                  <a:pt x="11591" y="4843"/>
                </a:lnTo>
                <a:lnTo>
                  <a:pt x="11371" y="4953"/>
                </a:lnTo>
                <a:lnTo>
                  <a:pt x="11151" y="5063"/>
                </a:lnTo>
                <a:lnTo>
                  <a:pt x="10895" y="5136"/>
                </a:lnTo>
                <a:lnTo>
                  <a:pt x="10528" y="5136"/>
                </a:lnTo>
                <a:lnTo>
                  <a:pt x="10418" y="5099"/>
                </a:lnTo>
                <a:lnTo>
                  <a:pt x="10308" y="5026"/>
                </a:lnTo>
                <a:lnTo>
                  <a:pt x="10234" y="4953"/>
                </a:lnTo>
                <a:lnTo>
                  <a:pt x="10161" y="4843"/>
                </a:lnTo>
                <a:lnTo>
                  <a:pt x="10124" y="4733"/>
                </a:lnTo>
                <a:lnTo>
                  <a:pt x="10088" y="4476"/>
                </a:lnTo>
                <a:lnTo>
                  <a:pt x="10124" y="4366"/>
                </a:lnTo>
                <a:lnTo>
                  <a:pt x="10161" y="4219"/>
                </a:lnTo>
                <a:lnTo>
                  <a:pt x="10271" y="3999"/>
                </a:lnTo>
                <a:lnTo>
                  <a:pt x="10454" y="3816"/>
                </a:lnTo>
                <a:lnTo>
                  <a:pt x="10674" y="3632"/>
                </a:lnTo>
                <a:lnTo>
                  <a:pt x="10968" y="3375"/>
                </a:lnTo>
                <a:lnTo>
                  <a:pt x="11225" y="3119"/>
                </a:lnTo>
                <a:lnTo>
                  <a:pt x="11335" y="2972"/>
                </a:lnTo>
                <a:lnTo>
                  <a:pt x="11408" y="2825"/>
                </a:lnTo>
                <a:lnTo>
                  <a:pt x="11408" y="2642"/>
                </a:lnTo>
                <a:lnTo>
                  <a:pt x="11408" y="2422"/>
                </a:lnTo>
                <a:lnTo>
                  <a:pt x="11335" y="2275"/>
                </a:lnTo>
                <a:lnTo>
                  <a:pt x="11261" y="2165"/>
                </a:lnTo>
                <a:lnTo>
                  <a:pt x="11078" y="1871"/>
                </a:lnTo>
                <a:lnTo>
                  <a:pt x="10895" y="1578"/>
                </a:lnTo>
                <a:lnTo>
                  <a:pt x="10821" y="1431"/>
                </a:lnTo>
                <a:lnTo>
                  <a:pt x="10821" y="1284"/>
                </a:lnTo>
                <a:lnTo>
                  <a:pt x="10895" y="1248"/>
                </a:lnTo>
                <a:lnTo>
                  <a:pt x="11298" y="1138"/>
                </a:lnTo>
                <a:lnTo>
                  <a:pt x="11702" y="1028"/>
                </a:lnTo>
                <a:lnTo>
                  <a:pt x="12142" y="954"/>
                </a:lnTo>
                <a:lnTo>
                  <a:pt x="12582" y="918"/>
                </a:lnTo>
                <a:lnTo>
                  <a:pt x="12802" y="954"/>
                </a:lnTo>
                <a:lnTo>
                  <a:pt x="13022" y="1028"/>
                </a:lnTo>
                <a:lnTo>
                  <a:pt x="13205" y="1101"/>
                </a:lnTo>
                <a:lnTo>
                  <a:pt x="13352" y="1211"/>
                </a:lnTo>
                <a:lnTo>
                  <a:pt x="13499" y="1358"/>
                </a:lnTo>
                <a:lnTo>
                  <a:pt x="13609" y="1505"/>
                </a:lnTo>
                <a:lnTo>
                  <a:pt x="13829" y="1908"/>
                </a:lnTo>
                <a:lnTo>
                  <a:pt x="14012" y="2202"/>
                </a:lnTo>
                <a:lnTo>
                  <a:pt x="13866" y="2422"/>
                </a:lnTo>
                <a:lnTo>
                  <a:pt x="13682" y="2568"/>
                </a:lnTo>
                <a:lnTo>
                  <a:pt x="13499" y="2678"/>
                </a:lnTo>
                <a:lnTo>
                  <a:pt x="13279" y="2788"/>
                </a:lnTo>
                <a:lnTo>
                  <a:pt x="12839" y="2935"/>
                </a:lnTo>
                <a:lnTo>
                  <a:pt x="12362" y="3082"/>
                </a:lnTo>
                <a:lnTo>
                  <a:pt x="11995" y="3229"/>
                </a:lnTo>
                <a:lnTo>
                  <a:pt x="11518" y="3449"/>
                </a:lnTo>
                <a:lnTo>
                  <a:pt x="11298" y="3559"/>
                </a:lnTo>
                <a:lnTo>
                  <a:pt x="11151" y="3742"/>
                </a:lnTo>
                <a:lnTo>
                  <a:pt x="11041" y="3889"/>
                </a:lnTo>
                <a:lnTo>
                  <a:pt x="11005" y="3999"/>
                </a:lnTo>
                <a:lnTo>
                  <a:pt x="11005" y="4109"/>
                </a:lnTo>
                <a:lnTo>
                  <a:pt x="11005" y="4182"/>
                </a:lnTo>
                <a:lnTo>
                  <a:pt x="11041" y="4256"/>
                </a:lnTo>
                <a:lnTo>
                  <a:pt x="11115" y="4292"/>
                </a:lnTo>
                <a:lnTo>
                  <a:pt x="11335" y="4292"/>
                </a:lnTo>
                <a:lnTo>
                  <a:pt x="11371" y="4219"/>
                </a:lnTo>
                <a:lnTo>
                  <a:pt x="11408" y="4146"/>
                </a:lnTo>
                <a:lnTo>
                  <a:pt x="11445" y="4072"/>
                </a:lnTo>
                <a:lnTo>
                  <a:pt x="11555" y="3962"/>
                </a:lnTo>
                <a:lnTo>
                  <a:pt x="11775" y="3816"/>
                </a:lnTo>
                <a:lnTo>
                  <a:pt x="12068" y="3669"/>
                </a:lnTo>
                <a:lnTo>
                  <a:pt x="12288" y="3595"/>
                </a:lnTo>
                <a:lnTo>
                  <a:pt x="12802" y="3412"/>
                </a:lnTo>
                <a:lnTo>
                  <a:pt x="13279" y="3229"/>
                </a:lnTo>
                <a:lnTo>
                  <a:pt x="13572" y="3119"/>
                </a:lnTo>
                <a:lnTo>
                  <a:pt x="13866" y="2972"/>
                </a:lnTo>
                <a:lnTo>
                  <a:pt x="14086" y="2752"/>
                </a:lnTo>
                <a:lnTo>
                  <a:pt x="14159" y="2642"/>
                </a:lnTo>
                <a:lnTo>
                  <a:pt x="14233" y="2495"/>
                </a:lnTo>
                <a:lnTo>
                  <a:pt x="14306" y="2568"/>
                </a:lnTo>
                <a:lnTo>
                  <a:pt x="14489" y="2715"/>
                </a:lnTo>
                <a:lnTo>
                  <a:pt x="14673" y="2788"/>
                </a:lnTo>
                <a:lnTo>
                  <a:pt x="14893" y="2898"/>
                </a:lnTo>
                <a:lnTo>
                  <a:pt x="15076" y="3009"/>
                </a:lnTo>
                <a:lnTo>
                  <a:pt x="15296" y="3192"/>
                </a:lnTo>
                <a:lnTo>
                  <a:pt x="15480" y="3449"/>
                </a:lnTo>
                <a:lnTo>
                  <a:pt x="15626" y="3705"/>
                </a:lnTo>
                <a:lnTo>
                  <a:pt x="15700" y="3999"/>
                </a:lnTo>
                <a:lnTo>
                  <a:pt x="15480" y="4366"/>
                </a:lnTo>
                <a:lnTo>
                  <a:pt x="15370" y="4549"/>
                </a:lnTo>
                <a:lnTo>
                  <a:pt x="15186" y="4696"/>
                </a:lnTo>
                <a:lnTo>
                  <a:pt x="14966" y="4879"/>
                </a:lnTo>
                <a:lnTo>
                  <a:pt x="14709" y="5063"/>
                </a:lnTo>
                <a:lnTo>
                  <a:pt x="14416" y="5173"/>
                </a:lnTo>
                <a:lnTo>
                  <a:pt x="14123" y="5283"/>
                </a:lnTo>
                <a:lnTo>
                  <a:pt x="13572" y="5429"/>
                </a:lnTo>
                <a:lnTo>
                  <a:pt x="13022" y="5613"/>
                </a:lnTo>
                <a:lnTo>
                  <a:pt x="12765" y="5723"/>
                </a:lnTo>
                <a:lnTo>
                  <a:pt x="12509" y="5870"/>
                </a:lnTo>
                <a:lnTo>
                  <a:pt x="12288" y="6016"/>
                </a:lnTo>
                <a:lnTo>
                  <a:pt x="12105" y="6236"/>
                </a:lnTo>
                <a:lnTo>
                  <a:pt x="11958" y="6420"/>
                </a:lnTo>
                <a:lnTo>
                  <a:pt x="11922" y="6640"/>
                </a:lnTo>
                <a:lnTo>
                  <a:pt x="11922" y="6823"/>
                </a:lnTo>
                <a:lnTo>
                  <a:pt x="11958" y="7007"/>
                </a:lnTo>
                <a:lnTo>
                  <a:pt x="12032" y="7154"/>
                </a:lnTo>
                <a:lnTo>
                  <a:pt x="12178" y="7300"/>
                </a:lnTo>
                <a:lnTo>
                  <a:pt x="12325" y="7410"/>
                </a:lnTo>
                <a:lnTo>
                  <a:pt x="12545" y="7520"/>
                </a:lnTo>
                <a:lnTo>
                  <a:pt x="12765" y="7557"/>
                </a:lnTo>
                <a:lnTo>
                  <a:pt x="12985" y="7557"/>
                </a:lnTo>
                <a:lnTo>
                  <a:pt x="13205" y="7520"/>
                </a:lnTo>
                <a:lnTo>
                  <a:pt x="13426" y="7484"/>
                </a:lnTo>
                <a:lnTo>
                  <a:pt x="13682" y="7410"/>
                </a:lnTo>
                <a:lnTo>
                  <a:pt x="13976" y="7300"/>
                </a:lnTo>
                <a:lnTo>
                  <a:pt x="14196" y="7154"/>
                </a:lnTo>
                <a:lnTo>
                  <a:pt x="14306" y="7043"/>
                </a:lnTo>
                <a:lnTo>
                  <a:pt x="14343" y="6970"/>
                </a:lnTo>
                <a:lnTo>
                  <a:pt x="14379" y="6823"/>
                </a:lnTo>
                <a:lnTo>
                  <a:pt x="14343" y="6787"/>
                </a:lnTo>
                <a:lnTo>
                  <a:pt x="14269" y="6750"/>
                </a:lnTo>
                <a:lnTo>
                  <a:pt x="14086" y="6750"/>
                </a:lnTo>
                <a:lnTo>
                  <a:pt x="13902" y="6823"/>
                </a:lnTo>
                <a:lnTo>
                  <a:pt x="13536" y="6970"/>
                </a:lnTo>
                <a:lnTo>
                  <a:pt x="13316" y="7043"/>
                </a:lnTo>
                <a:lnTo>
                  <a:pt x="13095" y="7080"/>
                </a:lnTo>
                <a:lnTo>
                  <a:pt x="12655" y="7080"/>
                </a:lnTo>
                <a:lnTo>
                  <a:pt x="12509" y="7007"/>
                </a:lnTo>
                <a:lnTo>
                  <a:pt x="12435" y="6933"/>
                </a:lnTo>
                <a:lnTo>
                  <a:pt x="12362" y="6823"/>
                </a:lnTo>
                <a:lnTo>
                  <a:pt x="12362" y="6713"/>
                </a:lnTo>
                <a:lnTo>
                  <a:pt x="12398" y="6603"/>
                </a:lnTo>
                <a:lnTo>
                  <a:pt x="12472" y="6493"/>
                </a:lnTo>
                <a:lnTo>
                  <a:pt x="12655" y="6310"/>
                </a:lnTo>
                <a:lnTo>
                  <a:pt x="12875" y="6163"/>
                </a:lnTo>
                <a:lnTo>
                  <a:pt x="13132" y="6053"/>
                </a:lnTo>
                <a:lnTo>
                  <a:pt x="13609" y="5906"/>
                </a:lnTo>
                <a:lnTo>
                  <a:pt x="14453" y="5613"/>
                </a:lnTo>
                <a:lnTo>
                  <a:pt x="14893" y="5429"/>
                </a:lnTo>
                <a:lnTo>
                  <a:pt x="15076" y="5319"/>
                </a:lnTo>
                <a:lnTo>
                  <a:pt x="15260" y="5173"/>
                </a:lnTo>
                <a:lnTo>
                  <a:pt x="15516" y="4953"/>
                </a:lnTo>
                <a:lnTo>
                  <a:pt x="15736" y="4659"/>
                </a:lnTo>
                <a:lnTo>
                  <a:pt x="15736" y="4696"/>
                </a:lnTo>
                <a:lnTo>
                  <a:pt x="15700" y="4806"/>
                </a:lnTo>
                <a:lnTo>
                  <a:pt x="15773" y="4916"/>
                </a:lnTo>
                <a:lnTo>
                  <a:pt x="15847" y="4989"/>
                </a:lnTo>
                <a:lnTo>
                  <a:pt x="15957" y="5026"/>
                </a:lnTo>
                <a:lnTo>
                  <a:pt x="16103" y="5063"/>
                </a:lnTo>
                <a:lnTo>
                  <a:pt x="16177" y="5099"/>
                </a:lnTo>
                <a:lnTo>
                  <a:pt x="16250" y="5209"/>
                </a:lnTo>
                <a:lnTo>
                  <a:pt x="16323" y="5356"/>
                </a:lnTo>
                <a:lnTo>
                  <a:pt x="16140" y="5393"/>
                </a:lnTo>
                <a:lnTo>
                  <a:pt x="15920" y="5466"/>
                </a:lnTo>
                <a:lnTo>
                  <a:pt x="15553" y="5650"/>
                </a:lnTo>
                <a:lnTo>
                  <a:pt x="15003" y="5833"/>
                </a:lnTo>
                <a:lnTo>
                  <a:pt x="14783" y="5906"/>
                </a:lnTo>
                <a:lnTo>
                  <a:pt x="14709" y="5980"/>
                </a:lnTo>
                <a:lnTo>
                  <a:pt x="14636" y="6090"/>
                </a:lnTo>
                <a:lnTo>
                  <a:pt x="14599" y="6163"/>
                </a:lnTo>
                <a:lnTo>
                  <a:pt x="14673" y="6273"/>
                </a:lnTo>
                <a:lnTo>
                  <a:pt x="14783" y="6310"/>
                </a:lnTo>
                <a:lnTo>
                  <a:pt x="14893" y="6310"/>
                </a:lnTo>
                <a:lnTo>
                  <a:pt x="15150" y="6273"/>
                </a:lnTo>
                <a:lnTo>
                  <a:pt x="15406" y="6163"/>
                </a:lnTo>
                <a:lnTo>
                  <a:pt x="15626" y="6053"/>
                </a:lnTo>
                <a:lnTo>
                  <a:pt x="16030" y="5870"/>
                </a:lnTo>
                <a:lnTo>
                  <a:pt x="16213" y="5723"/>
                </a:lnTo>
                <a:lnTo>
                  <a:pt x="16397" y="5576"/>
                </a:lnTo>
                <a:lnTo>
                  <a:pt x="16397" y="5833"/>
                </a:lnTo>
                <a:lnTo>
                  <a:pt x="16397" y="6090"/>
                </a:lnTo>
                <a:lnTo>
                  <a:pt x="16397" y="6493"/>
                </a:lnTo>
                <a:lnTo>
                  <a:pt x="16397" y="6567"/>
                </a:lnTo>
                <a:lnTo>
                  <a:pt x="16323" y="6603"/>
                </a:lnTo>
                <a:lnTo>
                  <a:pt x="16177" y="6933"/>
                </a:lnTo>
                <a:lnTo>
                  <a:pt x="16067" y="7264"/>
                </a:lnTo>
                <a:lnTo>
                  <a:pt x="15076" y="7264"/>
                </a:lnTo>
                <a:lnTo>
                  <a:pt x="14783" y="7300"/>
                </a:lnTo>
                <a:lnTo>
                  <a:pt x="14526" y="7410"/>
                </a:lnTo>
                <a:lnTo>
                  <a:pt x="14343" y="7594"/>
                </a:lnTo>
                <a:lnTo>
                  <a:pt x="14196" y="7814"/>
                </a:lnTo>
                <a:lnTo>
                  <a:pt x="14086" y="8034"/>
                </a:lnTo>
                <a:lnTo>
                  <a:pt x="14049" y="8181"/>
                </a:lnTo>
                <a:lnTo>
                  <a:pt x="14012" y="8327"/>
                </a:lnTo>
                <a:lnTo>
                  <a:pt x="14049" y="8584"/>
                </a:lnTo>
                <a:lnTo>
                  <a:pt x="14159" y="8841"/>
                </a:lnTo>
                <a:lnTo>
                  <a:pt x="14306" y="9098"/>
                </a:lnTo>
                <a:lnTo>
                  <a:pt x="14489" y="9318"/>
                </a:lnTo>
                <a:lnTo>
                  <a:pt x="14673" y="9538"/>
                </a:lnTo>
                <a:lnTo>
                  <a:pt x="14856" y="9758"/>
                </a:lnTo>
                <a:lnTo>
                  <a:pt x="15003" y="9831"/>
                </a:lnTo>
                <a:lnTo>
                  <a:pt x="15150" y="9868"/>
                </a:lnTo>
                <a:lnTo>
                  <a:pt x="15223" y="9831"/>
                </a:lnTo>
                <a:lnTo>
                  <a:pt x="15260" y="9758"/>
                </a:lnTo>
                <a:lnTo>
                  <a:pt x="15260" y="9685"/>
                </a:lnTo>
                <a:lnTo>
                  <a:pt x="15260" y="9574"/>
                </a:lnTo>
                <a:lnTo>
                  <a:pt x="15150" y="9428"/>
                </a:lnTo>
                <a:lnTo>
                  <a:pt x="14893" y="9134"/>
                </a:lnTo>
                <a:lnTo>
                  <a:pt x="14709" y="8951"/>
                </a:lnTo>
                <a:lnTo>
                  <a:pt x="14563" y="8731"/>
                </a:lnTo>
                <a:lnTo>
                  <a:pt x="14489" y="8511"/>
                </a:lnTo>
                <a:lnTo>
                  <a:pt x="14453" y="8364"/>
                </a:lnTo>
                <a:lnTo>
                  <a:pt x="14453" y="8254"/>
                </a:lnTo>
                <a:lnTo>
                  <a:pt x="14489" y="8107"/>
                </a:lnTo>
                <a:lnTo>
                  <a:pt x="14563" y="7997"/>
                </a:lnTo>
                <a:lnTo>
                  <a:pt x="14673" y="7850"/>
                </a:lnTo>
                <a:lnTo>
                  <a:pt x="14893" y="7740"/>
                </a:lnTo>
                <a:lnTo>
                  <a:pt x="15113" y="7667"/>
                </a:lnTo>
                <a:lnTo>
                  <a:pt x="15333" y="7630"/>
                </a:lnTo>
                <a:lnTo>
                  <a:pt x="16103" y="7630"/>
                </a:lnTo>
                <a:lnTo>
                  <a:pt x="15993" y="7850"/>
                </a:lnTo>
                <a:lnTo>
                  <a:pt x="15957" y="7961"/>
                </a:lnTo>
                <a:lnTo>
                  <a:pt x="15993" y="8107"/>
                </a:lnTo>
                <a:lnTo>
                  <a:pt x="16030" y="8327"/>
                </a:lnTo>
                <a:lnTo>
                  <a:pt x="16030" y="8584"/>
                </a:lnTo>
                <a:lnTo>
                  <a:pt x="16030" y="8804"/>
                </a:lnTo>
                <a:lnTo>
                  <a:pt x="15993" y="9024"/>
                </a:lnTo>
                <a:lnTo>
                  <a:pt x="15920" y="8841"/>
                </a:lnTo>
                <a:lnTo>
                  <a:pt x="15847" y="8694"/>
                </a:lnTo>
                <a:lnTo>
                  <a:pt x="15736" y="8511"/>
                </a:lnTo>
                <a:lnTo>
                  <a:pt x="15590" y="8364"/>
                </a:lnTo>
                <a:lnTo>
                  <a:pt x="15516" y="8327"/>
                </a:lnTo>
                <a:lnTo>
                  <a:pt x="15370" y="8327"/>
                </a:lnTo>
                <a:lnTo>
                  <a:pt x="15296" y="8364"/>
                </a:lnTo>
                <a:lnTo>
                  <a:pt x="15260" y="8437"/>
                </a:lnTo>
                <a:lnTo>
                  <a:pt x="15260" y="8511"/>
                </a:lnTo>
                <a:lnTo>
                  <a:pt x="15260" y="8584"/>
                </a:lnTo>
                <a:lnTo>
                  <a:pt x="15296" y="8657"/>
                </a:lnTo>
                <a:lnTo>
                  <a:pt x="15480" y="8914"/>
                </a:lnTo>
                <a:lnTo>
                  <a:pt x="15590" y="9171"/>
                </a:lnTo>
                <a:lnTo>
                  <a:pt x="15626" y="9464"/>
                </a:lnTo>
                <a:lnTo>
                  <a:pt x="15590" y="9795"/>
                </a:lnTo>
                <a:lnTo>
                  <a:pt x="15590" y="9868"/>
                </a:lnTo>
                <a:lnTo>
                  <a:pt x="15626" y="9978"/>
                </a:lnTo>
                <a:lnTo>
                  <a:pt x="15370" y="10308"/>
                </a:lnTo>
                <a:lnTo>
                  <a:pt x="15040" y="10638"/>
                </a:lnTo>
                <a:lnTo>
                  <a:pt x="14893" y="10748"/>
                </a:lnTo>
                <a:lnTo>
                  <a:pt x="14673" y="10895"/>
                </a:lnTo>
                <a:lnTo>
                  <a:pt x="14269" y="11042"/>
                </a:lnTo>
                <a:lnTo>
                  <a:pt x="14306" y="10968"/>
                </a:lnTo>
                <a:lnTo>
                  <a:pt x="14343" y="10638"/>
                </a:lnTo>
                <a:lnTo>
                  <a:pt x="14306" y="10345"/>
                </a:lnTo>
                <a:lnTo>
                  <a:pt x="14233" y="10015"/>
                </a:lnTo>
                <a:lnTo>
                  <a:pt x="14086" y="9721"/>
                </a:lnTo>
                <a:lnTo>
                  <a:pt x="13902" y="9428"/>
                </a:lnTo>
                <a:lnTo>
                  <a:pt x="13682" y="9171"/>
                </a:lnTo>
                <a:lnTo>
                  <a:pt x="13499" y="9024"/>
                </a:lnTo>
                <a:lnTo>
                  <a:pt x="13426" y="8914"/>
                </a:lnTo>
                <a:lnTo>
                  <a:pt x="13352" y="8841"/>
                </a:lnTo>
                <a:lnTo>
                  <a:pt x="13169" y="8841"/>
                </a:lnTo>
                <a:lnTo>
                  <a:pt x="12839" y="8694"/>
                </a:lnTo>
                <a:lnTo>
                  <a:pt x="12875" y="8584"/>
                </a:lnTo>
                <a:lnTo>
                  <a:pt x="12875" y="8437"/>
                </a:lnTo>
                <a:lnTo>
                  <a:pt x="12875" y="8364"/>
                </a:lnTo>
                <a:lnTo>
                  <a:pt x="12839" y="8327"/>
                </a:lnTo>
                <a:lnTo>
                  <a:pt x="12765" y="8291"/>
                </a:lnTo>
                <a:lnTo>
                  <a:pt x="12655" y="8291"/>
                </a:lnTo>
                <a:lnTo>
                  <a:pt x="12582" y="8327"/>
                </a:lnTo>
                <a:lnTo>
                  <a:pt x="12545" y="8401"/>
                </a:lnTo>
                <a:lnTo>
                  <a:pt x="12472" y="8584"/>
                </a:lnTo>
                <a:lnTo>
                  <a:pt x="12252" y="8547"/>
                </a:lnTo>
                <a:lnTo>
                  <a:pt x="12032" y="8584"/>
                </a:lnTo>
                <a:lnTo>
                  <a:pt x="11812" y="8621"/>
                </a:lnTo>
                <a:lnTo>
                  <a:pt x="11628" y="8694"/>
                </a:lnTo>
                <a:lnTo>
                  <a:pt x="11555" y="8584"/>
                </a:lnTo>
                <a:lnTo>
                  <a:pt x="11445" y="8511"/>
                </a:lnTo>
                <a:lnTo>
                  <a:pt x="11261" y="8511"/>
                </a:lnTo>
                <a:lnTo>
                  <a:pt x="11188" y="8584"/>
                </a:lnTo>
                <a:lnTo>
                  <a:pt x="11115" y="8657"/>
                </a:lnTo>
                <a:lnTo>
                  <a:pt x="11041" y="8731"/>
                </a:lnTo>
                <a:lnTo>
                  <a:pt x="10895" y="8914"/>
                </a:lnTo>
                <a:lnTo>
                  <a:pt x="10748" y="9061"/>
                </a:lnTo>
                <a:lnTo>
                  <a:pt x="10454" y="9208"/>
                </a:lnTo>
                <a:lnTo>
                  <a:pt x="10124" y="9318"/>
                </a:lnTo>
                <a:lnTo>
                  <a:pt x="9794" y="9391"/>
                </a:lnTo>
                <a:lnTo>
                  <a:pt x="9464" y="9428"/>
                </a:lnTo>
                <a:lnTo>
                  <a:pt x="8767" y="9428"/>
                </a:lnTo>
                <a:lnTo>
                  <a:pt x="8327" y="9354"/>
                </a:lnTo>
                <a:lnTo>
                  <a:pt x="8180" y="9318"/>
                </a:lnTo>
                <a:lnTo>
                  <a:pt x="8143" y="9318"/>
                </a:lnTo>
                <a:lnTo>
                  <a:pt x="8143" y="9281"/>
                </a:lnTo>
                <a:lnTo>
                  <a:pt x="8143" y="9134"/>
                </a:lnTo>
                <a:lnTo>
                  <a:pt x="8033" y="9024"/>
                </a:lnTo>
                <a:lnTo>
                  <a:pt x="8290" y="8621"/>
                </a:lnTo>
                <a:lnTo>
                  <a:pt x="8547" y="8181"/>
                </a:lnTo>
                <a:lnTo>
                  <a:pt x="8767" y="7924"/>
                </a:lnTo>
                <a:lnTo>
                  <a:pt x="8987" y="7630"/>
                </a:lnTo>
                <a:lnTo>
                  <a:pt x="9244" y="7410"/>
                </a:lnTo>
                <a:lnTo>
                  <a:pt x="9501" y="7154"/>
                </a:lnTo>
                <a:lnTo>
                  <a:pt x="9794" y="6970"/>
                </a:lnTo>
                <a:lnTo>
                  <a:pt x="10088" y="6787"/>
                </a:lnTo>
                <a:lnTo>
                  <a:pt x="10234" y="6713"/>
                </a:lnTo>
                <a:lnTo>
                  <a:pt x="10418" y="6713"/>
                </a:lnTo>
                <a:lnTo>
                  <a:pt x="10491" y="6750"/>
                </a:lnTo>
                <a:lnTo>
                  <a:pt x="10528" y="6823"/>
                </a:lnTo>
                <a:lnTo>
                  <a:pt x="10528" y="6897"/>
                </a:lnTo>
                <a:lnTo>
                  <a:pt x="10528" y="7043"/>
                </a:lnTo>
                <a:lnTo>
                  <a:pt x="10454" y="7154"/>
                </a:lnTo>
                <a:lnTo>
                  <a:pt x="10308" y="7374"/>
                </a:lnTo>
                <a:lnTo>
                  <a:pt x="10051" y="7667"/>
                </a:lnTo>
                <a:lnTo>
                  <a:pt x="9757" y="7961"/>
                </a:lnTo>
                <a:lnTo>
                  <a:pt x="9501" y="8291"/>
                </a:lnTo>
                <a:lnTo>
                  <a:pt x="9281" y="8657"/>
                </a:lnTo>
                <a:lnTo>
                  <a:pt x="9281" y="8731"/>
                </a:lnTo>
                <a:lnTo>
                  <a:pt x="9317" y="8841"/>
                </a:lnTo>
                <a:lnTo>
                  <a:pt x="9391" y="8878"/>
                </a:lnTo>
                <a:lnTo>
                  <a:pt x="9501" y="8878"/>
                </a:lnTo>
                <a:lnTo>
                  <a:pt x="9721" y="8694"/>
                </a:lnTo>
                <a:lnTo>
                  <a:pt x="9941" y="8474"/>
                </a:lnTo>
                <a:lnTo>
                  <a:pt x="10271" y="7997"/>
                </a:lnTo>
                <a:lnTo>
                  <a:pt x="10601" y="7630"/>
                </a:lnTo>
                <a:lnTo>
                  <a:pt x="10748" y="7447"/>
                </a:lnTo>
                <a:lnTo>
                  <a:pt x="10858" y="7227"/>
                </a:lnTo>
                <a:lnTo>
                  <a:pt x="10895" y="7043"/>
                </a:lnTo>
                <a:lnTo>
                  <a:pt x="10895" y="6860"/>
                </a:lnTo>
                <a:lnTo>
                  <a:pt x="10858" y="6677"/>
                </a:lnTo>
                <a:lnTo>
                  <a:pt x="10784" y="6530"/>
                </a:lnTo>
                <a:lnTo>
                  <a:pt x="10674" y="6383"/>
                </a:lnTo>
                <a:lnTo>
                  <a:pt x="10491" y="6310"/>
                </a:lnTo>
                <a:lnTo>
                  <a:pt x="10344" y="6310"/>
                </a:lnTo>
                <a:lnTo>
                  <a:pt x="10124" y="6347"/>
                </a:lnTo>
                <a:lnTo>
                  <a:pt x="9904" y="6420"/>
                </a:lnTo>
                <a:lnTo>
                  <a:pt x="9684" y="6567"/>
                </a:lnTo>
                <a:lnTo>
                  <a:pt x="9281" y="6860"/>
                </a:lnTo>
                <a:lnTo>
                  <a:pt x="8914" y="7190"/>
                </a:lnTo>
                <a:lnTo>
                  <a:pt x="8584" y="7557"/>
                </a:lnTo>
                <a:lnTo>
                  <a:pt x="8290" y="7887"/>
                </a:lnTo>
                <a:lnTo>
                  <a:pt x="8033" y="8254"/>
                </a:lnTo>
                <a:lnTo>
                  <a:pt x="7850" y="8657"/>
                </a:lnTo>
                <a:lnTo>
                  <a:pt x="7777" y="8878"/>
                </a:lnTo>
                <a:lnTo>
                  <a:pt x="7740" y="9098"/>
                </a:lnTo>
                <a:lnTo>
                  <a:pt x="7703" y="9098"/>
                </a:lnTo>
                <a:lnTo>
                  <a:pt x="7667" y="9171"/>
                </a:lnTo>
                <a:lnTo>
                  <a:pt x="7556" y="9208"/>
                </a:lnTo>
                <a:lnTo>
                  <a:pt x="7300" y="9208"/>
                </a:lnTo>
                <a:lnTo>
                  <a:pt x="6823" y="9098"/>
                </a:lnTo>
                <a:lnTo>
                  <a:pt x="6236" y="9098"/>
                </a:lnTo>
                <a:lnTo>
                  <a:pt x="5686" y="9171"/>
                </a:lnTo>
                <a:lnTo>
                  <a:pt x="5612" y="9171"/>
                </a:lnTo>
                <a:lnTo>
                  <a:pt x="5612" y="8988"/>
                </a:lnTo>
                <a:lnTo>
                  <a:pt x="5612" y="8804"/>
                </a:lnTo>
                <a:lnTo>
                  <a:pt x="5686" y="8657"/>
                </a:lnTo>
                <a:lnTo>
                  <a:pt x="5759" y="8511"/>
                </a:lnTo>
                <a:lnTo>
                  <a:pt x="5869" y="8364"/>
                </a:lnTo>
                <a:lnTo>
                  <a:pt x="6016" y="8291"/>
                </a:lnTo>
                <a:lnTo>
                  <a:pt x="6163" y="8181"/>
                </a:lnTo>
                <a:lnTo>
                  <a:pt x="6383" y="8144"/>
                </a:lnTo>
                <a:lnTo>
                  <a:pt x="6749" y="8034"/>
                </a:lnTo>
                <a:lnTo>
                  <a:pt x="7080" y="7924"/>
                </a:lnTo>
                <a:lnTo>
                  <a:pt x="7410" y="7777"/>
                </a:lnTo>
                <a:lnTo>
                  <a:pt x="7703" y="7594"/>
                </a:lnTo>
                <a:lnTo>
                  <a:pt x="7960" y="7374"/>
                </a:lnTo>
                <a:lnTo>
                  <a:pt x="8217" y="7154"/>
                </a:lnTo>
                <a:lnTo>
                  <a:pt x="8437" y="6897"/>
                </a:lnTo>
                <a:lnTo>
                  <a:pt x="8620" y="6603"/>
                </a:lnTo>
                <a:lnTo>
                  <a:pt x="8767" y="6383"/>
                </a:lnTo>
                <a:lnTo>
                  <a:pt x="8914" y="6090"/>
                </a:lnTo>
                <a:lnTo>
                  <a:pt x="8950" y="5943"/>
                </a:lnTo>
                <a:lnTo>
                  <a:pt x="8987" y="5796"/>
                </a:lnTo>
                <a:lnTo>
                  <a:pt x="8950" y="5650"/>
                </a:lnTo>
                <a:lnTo>
                  <a:pt x="8914" y="5540"/>
                </a:lnTo>
                <a:lnTo>
                  <a:pt x="8804" y="5540"/>
                </a:lnTo>
                <a:lnTo>
                  <a:pt x="8694" y="5576"/>
                </a:lnTo>
                <a:lnTo>
                  <a:pt x="8620" y="5686"/>
                </a:lnTo>
                <a:lnTo>
                  <a:pt x="8510" y="5943"/>
                </a:lnTo>
                <a:lnTo>
                  <a:pt x="8327" y="6310"/>
                </a:lnTo>
                <a:lnTo>
                  <a:pt x="8107" y="6677"/>
                </a:lnTo>
                <a:lnTo>
                  <a:pt x="7813" y="7007"/>
                </a:lnTo>
                <a:lnTo>
                  <a:pt x="7483" y="7264"/>
                </a:lnTo>
                <a:lnTo>
                  <a:pt x="7116" y="7484"/>
                </a:lnTo>
                <a:lnTo>
                  <a:pt x="6713" y="7667"/>
                </a:lnTo>
                <a:lnTo>
                  <a:pt x="6346" y="7777"/>
                </a:lnTo>
                <a:lnTo>
                  <a:pt x="6016" y="7887"/>
                </a:lnTo>
                <a:lnTo>
                  <a:pt x="5832" y="7924"/>
                </a:lnTo>
                <a:lnTo>
                  <a:pt x="5686" y="8034"/>
                </a:lnTo>
                <a:lnTo>
                  <a:pt x="5539" y="8144"/>
                </a:lnTo>
                <a:lnTo>
                  <a:pt x="5429" y="8291"/>
                </a:lnTo>
                <a:lnTo>
                  <a:pt x="5282" y="8511"/>
                </a:lnTo>
                <a:lnTo>
                  <a:pt x="5209" y="8768"/>
                </a:lnTo>
                <a:lnTo>
                  <a:pt x="5209" y="9024"/>
                </a:lnTo>
                <a:lnTo>
                  <a:pt x="5282" y="9281"/>
                </a:lnTo>
                <a:lnTo>
                  <a:pt x="4915" y="9391"/>
                </a:lnTo>
                <a:lnTo>
                  <a:pt x="4512" y="9501"/>
                </a:lnTo>
                <a:lnTo>
                  <a:pt x="4365" y="9501"/>
                </a:lnTo>
                <a:lnTo>
                  <a:pt x="4218" y="9464"/>
                </a:lnTo>
                <a:lnTo>
                  <a:pt x="4072" y="9428"/>
                </a:lnTo>
                <a:lnTo>
                  <a:pt x="3962" y="9354"/>
                </a:lnTo>
                <a:lnTo>
                  <a:pt x="3852" y="9244"/>
                </a:lnTo>
                <a:lnTo>
                  <a:pt x="3778" y="9134"/>
                </a:lnTo>
                <a:lnTo>
                  <a:pt x="3742" y="9024"/>
                </a:lnTo>
                <a:lnTo>
                  <a:pt x="3778" y="8841"/>
                </a:lnTo>
                <a:lnTo>
                  <a:pt x="3815" y="8768"/>
                </a:lnTo>
                <a:lnTo>
                  <a:pt x="3778" y="8694"/>
                </a:lnTo>
                <a:lnTo>
                  <a:pt x="3888" y="8547"/>
                </a:lnTo>
                <a:lnTo>
                  <a:pt x="3962" y="8401"/>
                </a:lnTo>
                <a:lnTo>
                  <a:pt x="4108" y="8107"/>
                </a:lnTo>
                <a:lnTo>
                  <a:pt x="4255" y="7850"/>
                </a:lnTo>
                <a:lnTo>
                  <a:pt x="4439" y="7520"/>
                </a:lnTo>
                <a:lnTo>
                  <a:pt x="4475" y="7374"/>
                </a:lnTo>
                <a:lnTo>
                  <a:pt x="4512" y="7227"/>
                </a:lnTo>
                <a:lnTo>
                  <a:pt x="4475" y="7043"/>
                </a:lnTo>
                <a:lnTo>
                  <a:pt x="4439" y="6897"/>
                </a:lnTo>
                <a:lnTo>
                  <a:pt x="4328" y="6823"/>
                </a:lnTo>
                <a:lnTo>
                  <a:pt x="4218" y="6750"/>
                </a:lnTo>
                <a:lnTo>
                  <a:pt x="4108" y="6713"/>
                </a:lnTo>
                <a:lnTo>
                  <a:pt x="3962" y="6713"/>
                </a:lnTo>
                <a:lnTo>
                  <a:pt x="3705" y="6750"/>
                </a:lnTo>
                <a:lnTo>
                  <a:pt x="3485" y="6823"/>
                </a:lnTo>
                <a:lnTo>
                  <a:pt x="3191" y="7007"/>
                </a:lnTo>
                <a:lnTo>
                  <a:pt x="2935" y="7227"/>
                </a:lnTo>
                <a:lnTo>
                  <a:pt x="2751" y="7447"/>
                </a:lnTo>
                <a:lnTo>
                  <a:pt x="2568" y="7667"/>
                </a:lnTo>
                <a:lnTo>
                  <a:pt x="2494" y="7667"/>
                </a:lnTo>
                <a:lnTo>
                  <a:pt x="2421" y="7704"/>
                </a:lnTo>
                <a:lnTo>
                  <a:pt x="2348" y="7850"/>
                </a:lnTo>
                <a:lnTo>
                  <a:pt x="2348" y="7887"/>
                </a:lnTo>
                <a:lnTo>
                  <a:pt x="2348" y="7961"/>
                </a:lnTo>
                <a:lnTo>
                  <a:pt x="2384" y="8034"/>
                </a:lnTo>
                <a:lnTo>
                  <a:pt x="2458" y="8071"/>
                </a:lnTo>
                <a:lnTo>
                  <a:pt x="2568" y="8107"/>
                </a:lnTo>
                <a:lnTo>
                  <a:pt x="2678" y="8107"/>
                </a:lnTo>
                <a:lnTo>
                  <a:pt x="2788" y="8071"/>
                </a:lnTo>
                <a:lnTo>
                  <a:pt x="2861" y="7997"/>
                </a:lnTo>
                <a:lnTo>
                  <a:pt x="3191" y="7630"/>
                </a:lnTo>
                <a:lnTo>
                  <a:pt x="3338" y="7447"/>
                </a:lnTo>
                <a:lnTo>
                  <a:pt x="3521" y="7300"/>
                </a:lnTo>
                <a:lnTo>
                  <a:pt x="3742" y="7227"/>
                </a:lnTo>
                <a:lnTo>
                  <a:pt x="3962" y="7154"/>
                </a:lnTo>
                <a:lnTo>
                  <a:pt x="4035" y="7154"/>
                </a:lnTo>
                <a:lnTo>
                  <a:pt x="4035" y="7190"/>
                </a:lnTo>
                <a:lnTo>
                  <a:pt x="4035" y="7300"/>
                </a:lnTo>
                <a:lnTo>
                  <a:pt x="3925" y="7557"/>
                </a:lnTo>
                <a:lnTo>
                  <a:pt x="3668" y="8034"/>
                </a:lnTo>
                <a:lnTo>
                  <a:pt x="3558" y="8327"/>
                </a:lnTo>
                <a:lnTo>
                  <a:pt x="3485" y="8474"/>
                </a:lnTo>
                <a:lnTo>
                  <a:pt x="3411" y="8547"/>
                </a:lnTo>
                <a:lnTo>
                  <a:pt x="3301" y="8621"/>
                </a:lnTo>
                <a:lnTo>
                  <a:pt x="3301" y="8657"/>
                </a:lnTo>
                <a:lnTo>
                  <a:pt x="3265" y="8694"/>
                </a:lnTo>
                <a:lnTo>
                  <a:pt x="3118" y="8804"/>
                </a:lnTo>
                <a:lnTo>
                  <a:pt x="2935" y="8841"/>
                </a:lnTo>
                <a:lnTo>
                  <a:pt x="2751" y="8878"/>
                </a:lnTo>
                <a:lnTo>
                  <a:pt x="2531" y="8878"/>
                </a:lnTo>
                <a:lnTo>
                  <a:pt x="2348" y="8841"/>
                </a:lnTo>
                <a:lnTo>
                  <a:pt x="2164" y="8768"/>
                </a:lnTo>
                <a:lnTo>
                  <a:pt x="2018" y="8694"/>
                </a:lnTo>
                <a:lnTo>
                  <a:pt x="1871" y="8584"/>
                </a:lnTo>
                <a:lnTo>
                  <a:pt x="1724" y="8437"/>
                </a:lnTo>
                <a:lnTo>
                  <a:pt x="1651" y="8291"/>
                </a:lnTo>
                <a:lnTo>
                  <a:pt x="1577" y="8144"/>
                </a:lnTo>
                <a:lnTo>
                  <a:pt x="1504" y="7961"/>
                </a:lnTo>
                <a:lnTo>
                  <a:pt x="1504" y="7777"/>
                </a:lnTo>
                <a:lnTo>
                  <a:pt x="1504" y="7594"/>
                </a:lnTo>
                <a:lnTo>
                  <a:pt x="1504" y="7447"/>
                </a:lnTo>
                <a:lnTo>
                  <a:pt x="1577" y="7264"/>
                </a:lnTo>
                <a:lnTo>
                  <a:pt x="1614" y="7154"/>
                </a:lnTo>
                <a:lnTo>
                  <a:pt x="1651" y="7043"/>
                </a:lnTo>
                <a:lnTo>
                  <a:pt x="1614" y="6970"/>
                </a:lnTo>
                <a:lnTo>
                  <a:pt x="1687" y="6970"/>
                </a:lnTo>
                <a:lnTo>
                  <a:pt x="1944" y="6860"/>
                </a:lnTo>
                <a:lnTo>
                  <a:pt x="2201" y="6787"/>
                </a:lnTo>
                <a:lnTo>
                  <a:pt x="2788" y="6493"/>
                </a:lnTo>
                <a:lnTo>
                  <a:pt x="3375" y="6163"/>
                </a:lnTo>
                <a:lnTo>
                  <a:pt x="3815" y="5870"/>
                </a:lnTo>
                <a:lnTo>
                  <a:pt x="3998" y="5686"/>
                </a:lnTo>
                <a:lnTo>
                  <a:pt x="4145" y="5503"/>
                </a:lnTo>
                <a:lnTo>
                  <a:pt x="4292" y="5283"/>
                </a:lnTo>
                <a:lnTo>
                  <a:pt x="4402" y="5099"/>
                </a:lnTo>
                <a:lnTo>
                  <a:pt x="4475" y="4843"/>
                </a:lnTo>
                <a:lnTo>
                  <a:pt x="4512" y="4586"/>
                </a:lnTo>
                <a:lnTo>
                  <a:pt x="4512" y="4402"/>
                </a:lnTo>
                <a:lnTo>
                  <a:pt x="4475" y="4182"/>
                </a:lnTo>
                <a:lnTo>
                  <a:pt x="4365" y="3999"/>
                </a:lnTo>
                <a:lnTo>
                  <a:pt x="4292" y="3926"/>
                </a:lnTo>
                <a:lnTo>
                  <a:pt x="4218" y="3889"/>
                </a:lnTo>
                <a:lnTo>
                  <a:pt x="3962" y="3816"/>
                </a:lnTo>
                <a:lnTo>
                  <a:pt x="3742" y="3779"/>
                </a:lnTo>
                <a:lnTo>
                  <a:pt x="3485" y="3816"/>
                </a:lnTo>
                <a:lnTo>
                  <a:pt x="3228" y="3852"/>
                </a:lnTo>
                <a:lnTo>
                  <a:pt x="2935" y="3962"/>
                </a:lnTo>
                <a:lnTo>
                  <a:pt x="2678" y="4072"/>
                </a:lnTo>
                <a:lnTo>
                  <a:pt x="2164" y="4366"/>
                </a:lnTo>
                <a:lnTo>
                  <a:pt x="1504" y="4733"/>
                </a:lnTo>
                <a:lnTo>
                  <a:pt x="1211" y="4916"/>
                </a:lnTo>
                <a:lnTo>
                  <a:pt x="917" y="5099"/>
                </a:lnTo>
                <a:lnTo>
                  <a:pt x="844" y="5173"/>
                </a:lnTo>
                <a:lnTo>
                  <a:pt x="807" y="5246"/>
                </a:lnTo>
                <a:lnTo>
                  <a:pt x="807" y="5319"/>
                </a:lnTo>
                <a:lnTo>
                  <a:pt x="844" y="5356"/>
                </a:lnTo>
                <a:lnTo>
                  <a:pt x="880" y="5429"/>
                </a:lnTo>
                <a:lnTo>
                  <a:pt x="954" y="5466"/>
                </a:lnTo>
                <a:lnTo>
                  <a:pt x="1101" y="5466"/>
                </a:lnTo>
                <a:lnTo>
                  <a:pt x="1541" y="5246"/>
                </a:lnTo>
                <a:lnTo>
                  <a:pt x="1944" y="4989"/>
                </a:lnTo>
                <a:lnTo>
                  <a:pt x="2788" y="4512"/>
                </a:lnTo>
                <a:lnTo>
                  <a:pt x="3191" y="4329"/>
                </a:lnTo>
                <a:lnTo>
                  <a:pt x="3375" y="4256"/>
                </a:lnTo>
                <a:lnTo>
                  <a:pt x="3595" y="4219"/>
                </a:lnTo>
                <a:lnTo>
                  <a:pt x="3742" y="4182"/>
                </a:lnTo>
                <a:lnTo>
                  <a:pt x="3852" y="4219"/>
                </a:lnTo>
                <a:lnTo>
                  <a:pt x="3998" y="4256"/>
                </a:lnTo>
                <a:lnTo>
                  <a:pt x="4035" y="4292"/>
                </a:lnTo>
                <a:lnTo>
                  <a:pt x="4072" y="4366"/>
                </a:lnTo>
                <a:lnTo>
                  <a:pt x="4108" y="4476"/>
                </a:lnTo>
                <a:lnTo>
                  <a:pt x="4108" y="4586"/>
                </a:lnTo>
                <a:lnTo>
                  <a:pt x="4072" y="4843"/>
                </a:lnTo>
                <a:lnTo>
                  <a:pt x="3998" y="5026"/>
                </a:lnTo>
                <a:lnTo>
                  <a:pt x="3852" y="5246"/>
                </a:lnTo>
                <a:lnTo>
                  <a:pt x="3705" y="5393"/>
                </a:lnTo>
                <a:lnTo>
                  <a:pt x="3558" y="5576"/>
                </a:lnTo>
                <a:lnTo>
                  <a:pt x="3155" y="5833"/>
                </a:lnTo>
                <a:lnTo>
                  <a:pt x="2788" y="6053"/>
                </a:lnTo>
                <a:lnTo>
                  <a:pt x="2348" y="6310"/>
                </a:lnTo>
                <a:lnTo>
                  <a:pt x="1908" y="6530"/>
                </a:lnTo>
                <a:lnTo>
                  <a:pt x="1467" y="6750"/>
                </a:lnTo>
                <a:lnTo>
                  <a:pt x="1321" y="6823"/>
                </a:lnTo>
                <a:lnTo>
                  <a:pt x="1247" y="6860"/>
                </a:lnTo>
                <a:lnTo>
                  <a:pt x="1211" y="6933"/>
                </a:lnTo>
                <a:lnTo>
                  <a:pt x="1174" y="6933"/>
                </a:lnTo>
                <a:lnTo>
                  <a:pt x="1064" y="6860"/>
                </a:lnTo>
                <a:lnTo>
                  <a:pt x="880" y="6713"/>
                </a:lnTo>
                <a:lnTo>
                  <a:pt x="697" y="6457"/>
                </a:lnTo>
                <a:lnTo>
                  <a:pt x="587" y="6273"/>
                </a:lnTo>
                <a:lnTo>
                  <a:pt x="514" y="6053"/>
                </a:lnTo>
                <a:lnTo>
                  <a:pt x="477" y="5833"/>
                </a:lnTo>
                <a:lnTo>
                  <a:pt x="477" y="5613"/>
                </a:lnTo>
                <a:lnTo>
                  <a:pt x="477" y="5356"/>
                </a:lnTo>
                <a:lnTo>
                  <a:pt x="550" y="5136"/>
                </a:lnTo>
                <a:lnTo>
                  <a:pt x="660" y="4879"/>
                </a:lnTo>
                <a:lnTo>
                  <a:pt x="770" y="4659"/>
                </a:lnTo>
                <a:lnTo>
                  <a:pt x="917" y="4476"/>
                </a:lnTo>
                <a:lnTo>
                  <a:pt x="1101" y="4292"/>
                </a:lnTo>
                <a:lnTo>
                  <a:pt x="1504" y="3962"/>
                </a:lnTo>
                <a:lnTo>
                  <a:pt x="1908" y="3705"/>
                </a:lnTo>
                <a:lnTo>
                  <a:pt x="2384" y="3485"/>
                </a:lnTo>
                <a:lnTo>
                  <a:pt x="2458" y="3412"/>
                </a:lnTo>
                <a:lnTo>
                  <a:pt x="2494" y="3302"/>
                </a:lnTo>
                <a:lnTo>
                  <a:pt x="2568" y="3119"/>
                </a:lnTo>
                <a:lnTo>
                  <a:pt x="2715" y="2898"/>
                </a:lnTo>
                <a:lnTo>
                  <a:pt x="2898" y="2715"/>
                </a:lnTo>
                <a:lnTo>
                  <a:pt x="3045" y="2532"/>
                </a:lnTo>
                <a:lnTo>
                  <a:pt x="3228" y="2385"/>
                </a:lnTo>
                <a:lnTo>
                  <a:pt x="3448" y="2238"/>
                </a:lnTo>
                <a:lnTo>
                  <a:pt x="3632" y="2128"/>
                </a:lnTo>
                <a:lnTo>
                  <a:pt x="3852" y="2055"/>
                </a:lnTo>
                <a:lnTo>
                  <a:pt x="4108" y="1981"/>
                </a:lnTo>
                <a:lnTo>
                  <a:pt x="4328" y="1945"/>
                </a:lnTo>
                <a:lnTo>
                  <a:pt x="4549" y="1908"/>
                </a:lnTo>
                <a:lnTo>
                  <a:pt x="4695" y="2055"/>
                </a:lnTo>
                <a:lnTo>
                  <a:pt x="4879" y="2165"/>
                </a:lnTo>
                <a:lnTo>
                  <a:pt x="5135" y="2348"/>
                </a:lnTo>
                <a:lnTo>
                  <a:pt x="5356" y="2568"/>
                </a:lnTo>
                <a:lnTo>
                  <a:pt x="5466" y="2715"/>
                </a:lnTo>
                <a:lnTo>
                  <a:pt x="5539" y="2898"/>
                </a:lnTo>
                <a:lnTo>
                  <a:pt x="5649" y="3229"/>
                </a:lnTo>
                <a:lnTo>
                  <a:pt x="5722" y="3559"/>
                </a:lnTo>
                <a:lnTo>
                  <a:pt x="5686" y="3926"/>
                </a:lnTo>
                <a:lnTo>
                  <a:pt x="5612" y="4256"/>
                </a:lnTo>
                <a:lnTo>
                  <a:pt x="5466" y="4549"/>
                </a:lnTo>
                <a:lnTo>
                  <a:pt x="5062" y="5063"/>
                </a:lnTo>
                <a:lnTo>
                  <a:pt x="4879" y="5319"/>
                </a:lnTo>
                <a:lnTo>
                  <a:pt x="4732" y="5613"/>
                </a:lnTo>
                <a:lnTo>
                  <a:pt x="4659" y="5943"/>
                </a:lnTo>
                <a:lnTo>
                  <a:pt x="4659" y="6090"/>
                </a:lnTo>
                <a:lnTo>
                  <a:pt x="4659" y="6273"/>
                </a:lnTo>
                <a:lnTo>
                  <a:pt x="4695" y="6420"/>
                </a:lnTo>
                <a:lnTo>
                  <a:pt x="4769" y="6567"/>
                </a:lnTo>
                <a:lnTo>
                  <a:pt x="4805" y="6677"/>
                </a:lnTo>
                <a:lnTo>
                  <a:pt x="4915" y="6787"/>
                </a:lnTo>
                <a:lnTo>
                  <a:pt x="5135" y="6933"/>
                </a:lnTo>
                <a:lnTo>
                  <a:pt x="5392" y="7007"/>
                </a:lnTo>
                <a:lnTo>
                  <a:pt x="5649" y="7043"/>
                </a:lnTo>
                <a:lnTo>
                  <a:pt x="5942" y="7007"/>
                </a:lnTo>
                <a:lnTo>
                  <a:pt x="6199" y="6933"/>
                </a:lnTo>
                <a:lnTo>
                  <a:pt x="6456" y="6823"/>
                </a:lnTo>
                <a:lnTo>
                  <a:pt x="6676" y="6677"/>
                </a:lnTo>
                <a:lnTo>
                  <a:pt x="6896" y="6457"/>
                </a:lnTo>
                <a:lnTo>
                  <a:pt x="7043" y="6200"/>
                </a:lnTo>
                <a:lnTo>
                  <a:pt x="7226" y="5980"/>
                </a:lnTo>
                <a:lnTo>
                  <a:pt x="7667" y="5246"/>
                </a:lnTo>
                <a:lnTo>
                  <a:pt x="7887" y="4879"/>
                </a:lnTo>
                <a:lnTo>
                  <a:pt x="8107" y="4476"/>
                </a:lnTo>
                <a:lnTo>
                  <a:pt x="8143" y="4402"/>
                </a:lnTo>
                <a:lnTo>
                  <a:pt x="8107" y="4329"/>
                </a:lnTo>
                <a:lnTo>
                  <a:pt x="8070" y="4256"/>
                </a:lnTo>
                <a:lnTo>
                  <a:pt x="8033" y="4182"/>
                </a:lnTo>
                <a:lnTo>
                  <a:pt x="7777" y="4182"/>
                </a:lnTo>
                <a:lnTo>
                  <a:pt x="7703" y="4256"/>
                </a:lnTo>
                <a:lnTo>
                  <a:pt x="7520" y="4586"/>
                </a:lnTo>
                <a:lnTo>
                  <a:pt x="7300" y="4879"/>
                </a:lnTo>
                <a:lnTo>
                  <a:pt x="6933" y="5540"/>
                </a:lnTo>
                <a:lnTo>
                  <a:pt x="6749" y="5796"/>
                </a:lnTo>
                <a:lnTo>
                  <a:pt x="6566" y="6053"/>
                </a:lnTo>
                <a:lnTo>
                  <a:pt x="6383" y="6273"/>
                </a:lnTo>
                <a:lnTo>
                  <a:pt x="6126" y="6493"/>
                </a:lnTo>
                <a:lnTo>
                  <a:pt x="5942" y="6567"/>
                </a:lnTo>
                <a:lnTo>
                  <a:pt x="5796" y="6603"/>
                </a:lnTo>
                <a:lnTo>
                  <a:pt x="5612" y="6567"/>
                </a:lnTo>
                <a:lnTo>
                  <a:pt x="5466" y="6530"/>
                </a:lnTo>
                <a:lnTo>
                  <a:pt x="5319" y="6457"/>
                </a:lnTo>
                <a:lnTo>
                  <a:pt x="5209" y="6347"/>
                </a:lnTo>
                <a:lnTo>
                  <a:pt x="5135" y="6200"/>
                </a:lnTo>
                <a:lnTo>
                  <a:pt x="5099" y="6016"/>
                </a:lnTo>
                <a:lnTo>
                  <a:pt x="5135" y="5833"/>
                </a:lnTo>
                <a:lnTo>
                  <a:pt x="5172" y="5686"/>
                </a:lnTo>
                <a:lnTo>
                  <a:pt x="5356" y="5393"/>
                </a:lnTo>
                <a:lnTo>
                  <a:pt x="5759" y="4879"/>
                </a:lnTo>
                <a:lnTo>
                  <a:pt x="5906" y="4659"/>
                </a:lnTo>
                <a:lnTo>
                  <a:pt x="6016" y="4402"/>
                </a:lnTo>
                <a:lnTo>
                  <a:pt x="6126" y="4146"/>
                </a:lnTo>
                <a:lnTo>
                  <a:pt x="6163" y="3889"/>
                </a:lnTo>
                <a:lnTo>
                  <a:pt x="6163" y="3632"/>
                </a:lnTo>
                <a:lnTo>
                  <a:pt x="6163" y="3339"/>
                </a:lnTo>
                <a:lnTo>
                  <a:pt x="6089" y="3082"/>
                </a:lnTo>
                <a:lnTo>
                  <a:pt x="6016" y="2825"/>
                </a:lnTo>
                <a:lnTo>
                  <a:pt x="5832" y="2532"/>
                </a:lnTo>
                <a:lnTo>
                  <a:pt x="5576" y="2165"/>
                </a:lnTo>
                <a:lnTo>
                  <a:pt x="5429" y="2018"/>
                </a:lnTo>
                <a:lnTo>
                  <a:pt x="5282" y="1908"/>
                </a:lnTo>
                <a:lnTo>
                  <a:pt x="5099" y="1798"/>
                </a:lnTo>
                <a:lnTo>
                  <a:pt x="4915" y="1725"/>
                </a:lnTo>
                <a:lnTo>
                  <a:pt x="4915" y="1688"/>
                </a:lnTo>
                <a:lnTo>
                  <a:pt x="4915" y="1468"/>
                </a:lnTo>
                <a:lnTo>
                  <a:pt x="4989" y="1321"/>
                </a:lnTo>
                <a:lnTo>
                  <a:pt x="5062" y="1174"/>
                </a:lnTo>
                <a:lnTo>
                  <a:pt x="5172" y="1028"/>
                </a:lnTo>
                <a:lnTo>
                  <a:pt x="5319" y="918"/>
                </a:lnTo>
                <a:lnTo>
                  <a:pt x="5502" y="844"/>
                </a:lnTo>
                <a:lnTo>
                  <a:pt x="5686" y="808"/>
                </a:lnTo>
                <a:lnTo>
                  <a:pt x="5869" y="771"/>
                </a:lnTo>
                <a:lnTo>
                  <a:pt x="6016" y="771"/>
                </a:lnTo>
                <a:lnTo>
                  <a:pt x="6199" y="808"/>
                </a:lnTo>
                <a:lnTo>
                  <a:pt x="6529" y="918"/>
                </a:lnTo>
                <a:lnTo>
                  <a:pt x="7190" y="1211"/>
                </a:lnTo>
                <a:lnTo>
                  <a:pt x="7080" y="1321"/>
                </a:lnTo>
                <a:lnTo>
                  <a:pt x="7043" y="1431"/>
                </a:lnTo>
                <a:lnTo>
                  <a:pt x="7043" y="1541"/>
                </a:lnTo>
                <a:lnTo>
                  <a:pt x="7043" y="1651"/>
                </a:lnTo>
                <a:lnTo>
                  <a:pt x="7153" y="1871"/>
                </a:lnTo>
                <a:lnTo>
                  <a:pt x="7300" y="2018"/>
                </a:lnTo>
                <a:lnTo>
                  <a:pt x="7446" y="2165"/>
                </a:lnTo>
                <a:lnTo>
                  <a:pt x="7556" y="2275"/>
                </a:lnTo>
                <a:lnTo>
                  <a:pt x="7446" y="2495"/>
                </a:lnTo>
                <a:lnTo>
                  <a:pt x="7263" y="3045"/>
                </a:lnTo>
                <a:lnTo>
                  <a:pt x="7153" y="3265"/>
                </a:lnTo>
                <a:lnTo>
                  <a:pt x="7043" y="3485"/>
                </a:lnTo>
                <a:lnTo>
                  <a:pt x="6933" y="3705"/>
                </a:lnTo>
                <a:lnTo>
                  <a:pt x="6896" y="3926"/>
                </a:lnTo>
                <a:lnTo>
                  <a:pt x="6896" y="3999"/>
                </a:lnTo>
                <a:lnTo>
                  <a:pt x="6970" y="4036"/>
                </a:lnTo>
                <a:lnTo>
                  <a:pt x="7043" y="4072"/>
                </a:lnTo>
                <a:lnTo>
                  <a:pt x="7116" y="4036"/>
                </a:lnTo>
                <a:lnTo>
                  <a:pt x="7263" y="3889"/>
                </a:lnTo>
                <a:lnTo>
                  <a:pt x="7410" y="3705"/>
                </a:lnTo>
                <a:lnTo>
                  <a:pt x="7593" y="3265"/>
                </a:lnTo>
                <a:lnTo>
                  <a:pt x="7777" y="2715"/>
                </a:lnTo>
                <a:lnTo>
                  <a:pt x="7813" y="2458"/>
                </a:lnTo>
                <a:lnTo>
                  <a:pt x="7813" y="2422"/>
                </a:lnTo>
                <a:lnTo>
                  <a:pt x="8363" y="2678"/>
                </a:lnTo>
                <a:lnTo>
                  <a:pt x="8584" y="2862"/>
                </a:lnTo>
                <a:lnTo>
                  <a:pt x="8694" y="3009"/>
                </a:lnTo>
                <a:lnTo>
                  <a:pt x="8804" y="3155"/>
                </a:lnTo>
                <a:lnTo>
                  <a:pt x="8877" y="3302"/>
                </a:lnTo>
                <a:lnTo>
                  <a:pt x="8877" y="3449"/>
                </a:lnTo>
                <a:lnTo>
                  <a:pt x="8840" y="3595"/>
                </a:lnTo>
                <a:lnTo>
                  <a:pt x="8694" y="3705"/>
                </a:lnTo>
                <a:lnTo>
                  <a:pt x="8620" y="3779"/>
                </a:lnTo>
                <a:lnTo>
                  <a:pt x="8584" y="3852"/>
                </a:lnTo>
                <a:lnTo>
                  <a:pt x="8584" y="3926"/>
                </a:lnTo>
                <a:lnTo>
                  <a:pt x="8620" y="3999"/>
                </a:lnTo>
                <a:lnTo>
                  <a:pt x="8657" y="4072"/>
                </a:lnTo>
                <a:lnTo>
                  <a:pt x="8730" y="4109"/>
                </a:lnTo>
                <a:lnTo>
                  <a:pt x="8840" y="4109"/>
                </a:lnTo>
                <a:lnTo>
                  <a:pt x="8914" y="4072"/>
                </a:lnTo>
                <a:lnTo>
                  <a:pt x="9097" y="3926"/>
                </a:lnTo>
                <a:lnTo>
                  <a:pt x="9207" y="3779"/>
                </a:lnTo>
                <a:lnTo>
                  <a:pt x="9281" y="3595"/>
                </a:lnTo>
                <a:lnTo>
                  <a:pt x="9281" y="3412"/>
                </a:lnTo>
                <a:lnTo>
                  <a:pt x="9281" y="3192"/>
                </a:lnTo>
                <a:lnTo>
                  <a:pt x="9207" y="3009"/>
                </a:lnTo>
                <a:lnTo>
                  <a:pt x="9097" y="2825"/>
                </a:lnTo>
                <a:lnTo>
                  <a:pt x="8987" y="2642"/>
                </a:lnTo>
                <a:lnTo>
                  <a:pt x="8804" y="2458"/>
                </a:lnTo>
                <a:lnTo>
                  <a:pt x="8584" y="2348"/>
                </a:lnTo>
                <a:lnTo>
                  <a:pt x="8107" y="2091"/>
                </a:lnTo>
                <a:lnTo>
                  <a:pt x="7887" y="1981"/>
                </a:lnTo>
                <a:lnTo>
                  <a:pt x="7593" y="1798"/>
                </a:lnTo>
                <a:lnTo>
                  <a:pt x="7446" y="1651"/>
                </a:lnTo>
                <a:lnTo>
                  <a:pt x="7373" y="1541"/>
                </a:lnTo>
                <a:lnTo>
                  <a:pt x="7336" y="1431"/>
                </a:lnTo>
                <a:lnTo>
                  <a:pt x="7373" y="1284"/>
                </a:lnTo>
                <a:lnTo>
                  <a:pt x="7483" y="1358"/>
                </a:lnTo>
                <a:lnTo>
                  <a:pt x="7556" y="1358"/>
                </a:lnTo>
                <a:lnTo>
                  <a:pt x="7593" y="1321"/>
                </a:lnTo>
                <a:lnTo>
                  <a:pt x="7630" y="1248"/>
                </a:lnTo>
                <a:lnTo>
                  <a:pt x="7703" y="1138"/>
                </a:lnTo>
                <a:lnTo>
                  <a:pt x="7813" y="954"/>
                </a:lnTo>
                <a:lnTo>
                  <a:pt x="7923" y="808"/>
                </a:lnTo>
                <a:lnTo>
                  <a:pt x="8107" y="698"/>
                </a:lnTo>
                <a:lnTo>
                  <a:pt x="8290" y="624"/>
                </a:lnTo>
                <a:lnTo>
                  <a:pt x="8474" y="588"/>
                </a:lnTo>
                <a:lnTo>
                  <a:pt x="8694" y="551"/>
                </a:lnTo>
                <a:lnTo>
                  <a:pt x="9060" y="514"/>
                </a:lnTo>
                <a:close/>
                <a:moveTo>
                  <a:pt x="13279" y="9318"/>
                </a:moveTo>
                <a:lnTo>
                  <a:pt x="13426" y="9428"/>
                </a:lnTo>
                <a:lnTo>
                  <a:pt x="13426" y="9464"/>
                </a:lnTo>
                <a:lnTo>
                  <a:pt x="13352" y="9464"/>
                </a:lnTo>
                <a:lnTo>
                  <a:pt x="13242" y="9538"/>
                </a:lnTo>
                <a:lnTo>
                  <a:pt x="12985" y="9868"/>
                </a:lnTo>
                <a:lnTo>
                  <a:pt x="12692" y="10198"/>
                </a:lnTo>
                <a:lnTo>
                  <a:pt x="12362" y="10492"/>
                </a:lnTo>
                <a:lnTo>
                  <a:pt x="12032" y="10748"/>
                </a:lnTo>
                <a:lnTo>
                  <a:pt x="11445" y="11078"/>
                </a:lnTo>
                <a:lnTo>
                  <a:pt x="10858" y="11409"/>
                </a:lnTo>
                <a:lnTo>
                  <a:pt x="10638" y="11372"/>
                </a:lnTo>
                <a:lnTo>
                  <a:pt x="10418" y="11299"/>
                </a:lnTo>
                <a:lnTo>
                  <a:pt x="10234" y="11188"/>
                </a:lnTo>
                <a:lnTo>
                  <a:pt x="10051" y="11078"/>
                </a:lnTo>
                <a:lnTo>
                  <a:pt x="10491" y="11005"/>
                </a:lnTo>
                <a:lnTo>
                  <a:pt x="10895" y="10858"/>
                </a:lnTo>
                <a:lnTo>
                  <a:pt x="11298" y="10675"/>
                </a:lnTo>
                <a:lnTo>
                  <a:pt x="11702" y="10492"/>
                </a:lnTo>
                <a:lnTo>
                  <a:pt x="12142" y="10235"/>
                </a:lnTo>
                <a:lnTo>
                  <a:pt x="12545" y="9941"/>
                </a:lnTo>
                <a:lnTo>
                  <a:pt x="12912" y="9648"/>
                </a:lnTo>
                <a:lnTo>
                  <a:pt x="13279" y="9318"/>
                </a:lnTo>
                <a:close/>
                <a:moveTo>
                  <a:pt x="13609" y="9648"/>
                </a:moveTo>
                <a:lnTo>
                  <a:pt x="13719" y="9795"/>
                </a:lnTo>
                <a:lnTo>
                  <a:pt x="13792" y="9978"/>
                </a:lnTo>
                <a:lnTo>
                  <a:pt x="13939" y="10345"/>
                </a:lnTo>
                <a:lnTo>
                  <a:pt x="13939" y="10602"/>
                </a:lnTo>
                <a:lnTo>
                  <a:pt x="13939" y="10858"/>
                </a:lnTo>
                <a:lnTo>
                  <a:pt x="13866" y="10968"/>
                </a:lnTo>
                <a:lnTo>
                  <a:pt x="13829" y="10932"/>
                </a:lnTo>
                <a:lnTo>
                  <a:pt x="13719" y="10932"/>
                </a:lnTo>
                <a:lnTo>
                  <a:pt x="13719" y="10968"/>
                </a:lnTo>
                <a:lnTo>
                  <a:pt x="13609" y="11188"/>
                </a:lnTo>
                <a:lnTo>
                  <a:pt x="12765" y="11299"/>
                </a:lnTo>
                <a:lnTo>
                  <a:pt x="12912" y="11188"/>
                </a:lnTo>
                <a:lnTo>
                  <a:pt x="13316" y="10895"/>
                </a:lnTo>
                <a:lnTo>
                  <a:pt x="13682" y="10565"/>
                </a:lnTo>
                <a:lnTo>
                  <a:pt x="13756" y="10492"/>
                </a:lnTo>
                <a:lnTo>
                  <a:pt x="13756" y="10381"/>
                </a:lnTo>
                <a:lnTo>
                  <a:pt x="13719" y="10308"/>
                </a:lnTo>
                <a:lnTo>
                  <a:pt x="13609" y="10271"/>
                </a:lnTo>
                <a:lnTo>
                  <a:pt x="13536" y="10271"/>
                </a:lnTo>
                <a:lnTo>
                  <a:pt x="13462" y="10308"/>
                </a:lnTo>
                <a:lnTo>
                  <a:pt x="13059" y="10638"/>
                </a:lnTo>
                <a:lnTo>
                  <a:pt x="12655" y="10968"/>
                </a:lnTo>
                <a:lnTo>
                  <a:pt x="12398" y="11152"/>
                </a:lnTo>
                <a:lnTo>
                  <a:pt x="12325" y="11225"/>
                </a:lnTo>
                <a:lnTo>
                  <a:pt x="12252" y="11372"/>
                </a:lnTo>
                <a:lnTo>
                  <a:pt x="11665" y="11409"/>
                </a:lnTo>
                <a:lnTo>
                  <a:pt x="11481" y="11445"/>
                </a:lnTo>
                <a:lnTo>
                  <a:pt x="11775" y="11299"/>
                </a:lnTo>
                <a:lnTo>
                  <a:pt x="12068" y="11115"/>
                </a:lnTo>
                <a:lnTo>
                  <a:pt x="12362" y="10932"/>
                </a:lnTo>
                <a:lnTo>
                  <a:pt x="12655" y="10748"/>
                </a:lnTo>
                <a:lnTo>
                  <a:pt x="12912" y="10492"/>
                </a:lnTo>
                <a:lnTo>
                  <a:pt x="13132" y="10271"/>
                </a:lnTo>
                <a:lnTo>
                  <a:pt x="13352" y="10015"/>
                </a:lnTo>
                <a:lnTo>
                  <a:pt x="13572" y="9721"/>
                </a:lnTo>
                <a:lnTo>
                  <a:pt x="13609" y="9648"/>
                </a:lnTo>
                <a:close/>
                <a:moveTo>
                  <a:pt x="9060" y="1"/>
                </a:moveTo>
                <a:lnTo>
                  <a:pt x="8804" y="37"/>
                </a:lnTo>
                <a:lnTo>
                  <a:pt x="8547" y="37"/>
                </a:lnTo>
                <a:lnTo>
                  <a:pt x="8290" y="111"/>
                </a:lnTo>
                <a:lnTo>
                  <a:pt x="8033" y="184"/>
                </a:lnTo>
                <a:lnTo>
                  <a:pt x="7813" y="294"/>
                </a:lnTo>
                <a:lnTo>
                  <a:pt x="7593" y="441"/>
                </a:lnTo>
                <a:lnTo>
                  <a:pt x="7410" y="624"/>
                </a:lnTo>
                <a:lnTo>
                  <a:pt x="7300" y="844"/>
                </a:lnTo>
                <a:lnTo>
                  <a:pt x="6896" y="624"/>
                </a:lnTo>
                <a:lnTo>
                  <a:pt x="6493" y="441"/>
                </a:lnTo>
                <a:lnTo>
                  <a:pt x="6273" y="367"/>
                </a:lnTo>
                <a:lnTo>
                  <a:pt x="6053" y="331"/>
                </a:lnTo>
                <a:lnTo>
                  <a:pt x="5612" y="331"/>
                </a:lnTo>
                <a:lnTo>
                  <a:pt x="5392" y="404"/>
                </a:lnTo>
                <a:lnTo>
                  <a:pt x="5209" y="477"/>
                </a:lnTo>
                <a:lnTo>
                  <a:pt x="5025" y="588"/>
                </a:lnTo>
                <a:lnTo>
                  <a:pt x="4842" y="734"/>
                </a:lnTo>
                <a:lnTo>
                  <a:pt x="4695" y="881"/>
                </a:lnTo>
                <a:lnTo>
                  <a:pt x="4585" y="1064"/>
                </a:lnTo>
                <a:lnTo>
                  <a:pt x="4512" y="1248"/>
                </a:lnTo>
                <a:lnTo>
                  <a:pt x="4475" y="1468"/>
                </a:lnTo>
                <a:lnTo>
                  <a:pt x="4182" y="1505"/>
                </a:lnTo>
                <a:lnTo>
                  <a:pt x="3888" y="1541"/>
                </a:lnTo>
                <a:lnTo>
                  <a:pt x="3595" y="1651"/>
                </a:lnTo>
                <a:lnTo>
                  <a:pt x="3338" y="1798"/>
                </a:lnTo>
                <a:lnTo>
                  <a:pt x="3081" y="1945"/>
                </a:lnTo>
                <a:lnTo>
                  <a:pt x="2861" y="2091"/>
                </a:lnTo>
                <a:lnTo>
                  <a:pt x="2641" y="2312"/>
                </a:lnTo>
                <a:lnTo>
                  <a:pt x="2421" y="2532"/>
                </a:lnTo>
                <a:lnTo>
                  <a:pt x="2238" y="2788"/>
                </a:lnTo>
                <a:lnTo>
                  <a:pt x="2091" y="3082"/>
                </a:lnTo>
                <a:lnTo>
                  <a:pt x="1981" y="3155"/>
                </a:lnTo>
                <a:lnTo>
                  <a:pt x="1834" y="3229"/>
                </a:lnTo>
                <a:lnTo>
                  <a:pt x="1504" y="3375"/>
                </a:lnTo>
                <a:lnTo>
                  <a:pt x="1211" y="3559"/>
                </a:lnTo>
                <a:lnTo>
                  <a:pt x="954" y="3779"/>
                </a:lnTo>
                <a:lnTo>
                  <a:pt x="697" y="3999"/>
                </a:lnTo>
                <a:lnTo>
                  <a:pt x="477" y="4256"/>
                </a:lnTo>
                <a:lnTo>
                  <a:pt x="330" y="4512"/>
                </a:lnTo>
                <a:lnTo>
                  <a:pt x="183" y="4769"/>
                </a:lnTo>
                <a:lnTo>
                  <a:pt x="73" y="5063"/>
                </a:lnTo>
                <a:lnTo>
                  <a:pt x="37" y="5319"/>
                </a:lnTo>
                <a:lnTo>
                  <a:pt x="0" y="5613"/>
                </a:lnTo>
                <a:lnTo>
                  <a:pt x="0" y="5906"/>
                </a:lnTo>
                <a:lnTo>
                  <a:pt x="73" y="6200"/>
                </a:lnTo>
                <a:lnTo>
                  <a:pt x="183" y="6493"/>
                </a:lnTo>
                <a:lnTo>
                  <a:pt x="294" y="6713"/>
                </a:lnTo>
                <a:lnTo>
                  <a:pt x="440" y="6933"/>
                </a:lnTo>
                <a:lnTo>
                  <a:pt x="660" y="7117"/>
                </a:lnTo>
                <a:lnTo>
                  <a:pt x="880" y="7300"/>
                </a:lnTo>
                <a:lnTo>
                  <a:pt x="1064" y="7374"/>
                </a:lnTo>
                <a:lnTo>
                  <a:pt x="1027" y="7594"/>
                </a:lnTo>
                <a:lnTo>
                  <a:pt x="1027" y="7814"/>
                </a:lnTo>
                <a:lnTo>
                  <a:pt x="1064" y="8034"/>
                </a:lnTo>
                <a:lnTo>
                  <a:pt x="1101" y="8217"/>
                </a:lnTo>
                <a:lnTo>
                  <a:pt x="1174" y="8437"/>
                </a:lnTo>
                <a:lnTo>
                  <a:pt x="1284" y="8621"/>
                </a:lnTo>
                <a:lnTo>
                  <a:pt x="1431" y="8804"/>
                </a:lnTo>
                <a:lnTo>
                  <a:pt x="1614" y="8988"/>
                </a:lnTo>
                <a:lnTo>
                  <a:pt x="1797" y="9098"/>
                </a:lnTo>
                <a:lnTo>
                  <a:pt x="1981" y="9208"/>
                </a:lnTo>
                <a:lnTo>
                  <a:pt x="2201" y="9281"/>
                </a:lnTo>
                <a:lnTo>
                  <a:pt x="2421" y="9318"/>
                </a:lnTo>
                <a:lnTo>
                  <a:pt x="2641" y="9354"/>
                </a:lnTo>
                <a:lnTo>
                  <a:pt x="2861" y="9318"/>
                </a:lnTo>
                <a:lnTo>
                  <a:pt x="3081" y="9281"/>
                </a:lnTo>
                <a:lnTo>
                  <a:pt x="3301" y="9208"/>
                </a:lnTo>
                <a:lnTo>
                  <a:pt x="3375" y="9354"/>
                </a:lnTo>
                <a:lnTo>
                  <a:pt x="3448" y="9501"/>
                </a:lnTo>
                <a:lnTo>
                  <a:pt x="3595" y="9648"/>
                </a:lnTo>
                <a:lnTo>
                  <a:pt x="3742" y="9758"/>
                </a:lnTo>
                <a:lnTo>
                  <a:pt x="3925" y="9868"/>
                </a:lnTo>
                <a:lnTo>
                  <a:pt x="4108" y="9905"/>
                </a:lnTo>
                <a:lnTo>
                  <a:pt x="4292" y="9941"/>
                </a:lnTo>
                <a:lnTo>
                  <a:pt x="4475" y="9941"/>
                </a:lnTo>
                <a:lnTo>
                  <a:pt x="4842" y="9905"/>
                </a:lnTo>
                <a:lnTo>
                  <a:pt x="5246" y="9795"/>
                </a:lnTo>
                <a:lnTo>
                  <a:pt x="5686" y="9648"/>
                </a:lnTo>
                <a:lnTo>
                  <a:pt x="6163" y="9574"/>
                </a:lnTo>
                <a:lnTo>
                  <a:pt x="6603" y="9574"/>
                </a:lnTo>
                <a:lnTo>
                  <a:pt x="7080" y="9611"/>
                </a:lnTo>
                <a:lnTo>
                  <a:pt x="7446" y="9648"/>
                </a:lnTo>
                <a:lnTo>
                  <a:pt x="7630" y="9648"/>
                </a:lnTo>
                <a:lnTo>
                  <a:pt x="7813" y="9611"/>
                </a:lnTo>
                <a:lnTo>
                  <a:pt x="7960" y="9721"/>
                </a:lnTo>
                <a:lnTo>
                  <a:pt x="8143" y="9795"/>
                </a:lnTo>
                <a:lnTo>
                  <a:pt x="8327" y="9831"/>
                </a:lnTo>
                <a:lnTo>
                  <a:pt x="8547" y="9868"/>
                </a:lnTo>
                <a:lnTo>
                  <a:pt x="9024" y="9905"/>
                </a:lnTo>
                <a:lnTo>
                  <a:pt x="9391" y="9868"/>
                </a:lnTo>
                <a:lnTo>
                  <a:pt x="9501" y="9868"/>
                </a:lnTo>
                <a:lnTo>
                  <a:pt x="9354" y="10161"/>
                </a:lnTo>
                <a:lnTo>
                  <a:pt x="9317" y="10308"/>
                </a:lnTo>
                <a:lnTo>
                  <a:pt x="9281" y="10492"/>
                </a:lnTo>
                <a:lnTo>
                  <a:pt x="9317" y="10638"/>
                </a:lnTo>
                <a:lnTo>
                  <a:pt x="9354" y="10785"/>
                </a:lnTo>
                <a:lnTo>
                  <a:pt x="9464" y="11078"/>
                </a:lnTo>
                <a:lnTo>
                  <a:pt x="9647" y="11335"/>
                </a:lnTo>
                <a:lnTo>
                  <a:pt x="9831" y="11519"/>
                </a:lnTo>
                <a:lnTo>
                  <a:pt x="9977" y="11629"/>
                </a:lnTo>
                <a:lnTo>
                  <a:pt x="10198" y="11739"/>
                </a:lnTo>
                <a:lnTo>
                  <a:pt x="10381" y="11812"/>
                </a:lnTo>
                <a:lnTo>
                  <a:pt x="10821" y="11922"/>
                </a:lnTo>
                <a:lnTo>
                  <a:pt x="11298" y="11959"/>
                </a:lnTo>
                <a:lnTo>
                  <a:pt x="11775" y="11922"/>
                </a:lnTo>
                <a:lnTo>
                  <a:pt x="12215" y="11885"/>
                </a:lnTo>
                <a:lnTo>
                  <a:pt x="13095" y="11775"/>
                </a:lnTo>
                <a:lnTo>
                  <a:pt x="13939" y="11665"/>
                </a:lnTo>
                <a:lnTo>
                  <a:pt x="14343" y="11555"/>
                </a:lnTo>
                <a:lnTo>
                  <a:pt x="14746" y="11409"/>
                </a:lnTo>
                <a:lnTo>
                  <a:pt x="15076" y="11262"/>
                </a:lnTo>
                <a:lnTo>
                  <a:pt x="15370" y="11042"/>
                </a:lnTo>
                <a:lnTo>
                  <a:pt x="15626" y="10785"/>
                </a:lnTo>
                <a:lnTo>
                  <a:pt x="15847" y="10528"/>
                </a:lnTo>
                <a:lnTo>
                  <a:pt x="16030" y="10235"/>
                </a:lnTo>
                <a:lnTo>
                  <a:pt x="16213" y="9941"/>
                </a:lnTo>
                <a:lnTo>
                  <a:pt x="16360" y="9648"/>
                </a:lnTo>
                <a:lnTo>
                  <a:pt x="16433" y="9318"/>
                </a:lnTo>
                <a:lnTo>
                  <a:pt x="16507" y="8988"/>
                </a:lnTo>
                <a:lnTo>
                  <a:pt x="16543" y="8657"/>
                </a:lnTo>
                <a:lnTo>
                  <a:pt x="16507" y="8327"/>
                </a:lnTo>
                <a:lnTo>
                  <a:pt x="16470" y="7997"/>
                </a:lnTo>
                <a:lnTo>
                  <a:pt x="16690" y="7447"/>
                </a:lnTo>
                <a:lnTo>
                  <a:pt x="16837" y="6933"/>
                </a:lnTo>
                <a:lnTo>
                  <a:pt x="16910" y="6347"/>
                </a:lnTo>
                <a:lnTo>
                  <a:pt x="16910" y="5796"/>
                </a:lnTo>
                <a:lnTo>
                  <a:pt x="16837" y="5429"/>
                </a:lnTo>
                <a:lnTo>
                  <a:pt x="16727" y="5063"/>
                </a:lnTo>
                <a:lnTo>
                  <a:pt x="16654" y="4916"/>
                </a:lnTo>
                <a:lnTo>
                  <a:pt x="16543" y="4769"/>
                </a:lnTo>
                <a:lnTo>
                  <a:pt x="16397" y="4659"/>
                </a:lnTo>
                <a:lnTo>
                  <a:pt x="16250" y="4586"/>
                </a:lnTo>
                <a:lnTo>
                  <a:pt x="16250" y="4146"/>
                </a:lnTo>
                <a:lnTo>
                  <a:pt x="16177" y="3742"/>
                </a:lnTo>
                <a:lnTo>
                  <a:pt x="16030" y="3375"/>
                </a:lnTo>
                <a:lnTo>
                  <a:pt x="15773" y="3009"/>
                </a:lnTo>
                <a:lnTo>
                  <a:pt x="15626" y="2825"/>
                </a:lnTo>
                <a:lnTo>
                  <a:pt x="15443" y="2642"/>
                </a:lnTo>
                <a:lnTo>
                  <a:pt x="15223" y="2495"/>
                </a:lnTo>
                <a:lnTo>
                  <a:pt x="15003" y="2385"/>
                </a:lnTo>
                <a:lnTo>
                  <a:pt x="14746" y="2238"/>
                </a:lnTo>
                <a:lnTo>
                  <a:pt x="14526" y="2055"/>
                </a:lnTo>
                <a:lnTo>
                  <a:pt x="14379" y="1835"/>
                </a:lnTo>
                <a:lnTo>
                  <a:pt x="14233" y="1578"/>
                </a:lnTo>
                <a:lnTo>
                  <a:pt x="14123" y="1358"/>
                </a:lnTo>
                <a:lnTo>
                  <a:pt x="13976" y="1138"/>
                </a:lnTo>
                <a:lnTo>
                  <a:pt x="13829" y="991"/>
                </a:lnTo>
                <a:lnTo>
                  <a:pt x="13682" y="808"/>
                </a:lnTo>
                <a:lnTo>
                  <a:pt x="13499" y="698"/>
                </a:lnTo>
                <a:lnTo>
                  <a:pt x="13279" y="588"/>
                </a:lnTo>
                <a:lnTo>
                  <a:pt x="13059" y="514"/>
                </a:lnTo>
                <a:lnTo>
                  <a:pt x="12802" y="441"/>
                </a:lnTo>
                <a:lnTo>
                  <a:pt x="12362" y="441"/>
                </a:lnTo>
                <a:lnTo>
                  <a:pt x="11885" y="477"/>
                </a:lnTo>
                <a:lnTo>
                  <a:pt x="11408" y="588"/>
                </a:lnTo>
                <a:lnTo>
                  <a:pt x="10968" y="698"/>
                </a:lnTo>
                <a:lnTo>
                  <a:pt x="10821" y="514"/>
                </a:lnTo>
                <a:lnTo>
                  <a:pt x="10601" y="331"/>
                </a:lnTo>
                <a:lnTo>
                  <a:pt x="10381" y="221"/>
                </a:lnTo>
                <a:lnTo>
                  <a:pt x="10124" y="147"/>
                </a:lnTo>
                <a:lnTo>
                  <a:pt x="9867" y="74"/>
                </a:lnTo>
                <a:lnTo>
                  <a:pt x="9574" y="37"/>
                </a:lnTo>
                <a:lnTo>
                  <a:pt x="9060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813" name="Google Shape;813;p16"/>
          <p:cNvSpPr/>
          <p:nvPr/>
        </p:nvSpPr>
        <p:spPr>
          <a:xfrm rot="-5400000">
            <a:off x="7996280" y="316930"/>
            <a:ext cx="279906" cy="357966"/>
          </a:xfrm>
          <a:custGeom>
            <a:avLst/>
            <a:gdLst/>
            <a:ahLst/>
            <a:cxnLst/>
            <a:rect l="l" t="t" r="r" b="b"/>
            <a:pathLst>
              <a:path w="9868" h="12620" extrusionOk="0">
                <a:moveTo>
                  <a:pt x="4182" y="661"/>
                </a:moveTo>
                <a:lnTo>
                  <a:pt x="4182" y="918"/>
                </a:lnTo>
                <a:lnTo>
                  <a:pt x="4182" y="1431"/>
                </a:lnTo>
                <a:lnTo>
                  <a:pt x="4145" y="2202"/>
                </a:lnTo>
                <a:lnTo>
                  <a:pt x="3925" y="2165"/>
                </a:lnTo>
                <a:lnTo>
                  <a:pt x="3962" y="2018"/>
                </a:lnTo>
                <a:lnTo>
                  <a:pt x="3962" y="1835"/>
                </a:lnTo>
                <a:lnTo>
                  <a:pt x="3889" y="1468"/>
                </a:lnTo>
                <a:lnTo>
                  <a:pt x="3852" y="1101"/>
                </a:lnTo>
                <a:lnTo>
                  <a:pt x="3889" y="918"/>
                </a:lnTo>
                <a:lnTo>
                  <a:pt x="3962" y="771"/>
                </a:lnTo>
                <a:lnTo>
                  <a:pt x="3999" y="698"/>
                </a:lnTo>
                <a:lnTo>
                  <a:pt x="4072" y="661"/>
                </a:lnTo>
                <a:close/>
                <a:moveTo>
                  <a:pt x="1541" y="404"/>
                </a:moveTo>
                <a:lnTo>
                  <a:pt x="1578" y="441"/>
                </a:lnTo>
                <a:lnTo>
                  <a:pt x="1614" y="514"/>
                </a:lnTo>
                <a:lnTo>
                  <a:pt x="1614" y="1138"/>
                </a:lnTo>
                <a:lnTo>
                  <a:pt x="1688" y="2202"/>
                </a:lnTo>
                <a:lnTo>
                  <a:pt x="1284" y="2238"/>
                </a:lnTo>
                <a:lnTo>
                  <a:pt x="1211" y="2238"/>
                </a:lnTo>
                <a:lnTo>
                  <a:pt x="1211" y="1871"/>
                </a:lnTo>
                <a:lnTo>
                  <a:pt x="1174" y="1505"/>
                </a:lnTo>
                <a:lnTo>
                  <a:pt x="1211" y="1211"/>
                </a:lnTo>
                <a:lnTo>
                  <a:pt x="1248" y="954"/>
                </a:lnTo>
                <a:lnTo>
                  <a:pt x="1358" y="404"/>
                </a:lnTo>
                <a:close/>
                <a:moveTo>
                  <a:pt x="3815" y="2678"/>
                </a:moveTo>
                <a:lnTo>
                  <a:pt x="4439" y="2715"/>
                </a:lnTo>
                <a:lnTo>
                  <a:pt x="5026" y="2789"/>
                </a:lnTo>
                <a:lnTo>
                  <a:pt x="5026" y="2825"/>
                </a:lnTo>
                <a:lnTo>
                  <a:pt x="5136" y="3485"/>
                </a:lnTo>
                <a:lnTo>
                  <a:pt x="3925" y="3559"/>
                </a:lnTo>
                <a:lnTo>
                  <a:pt x="2678" y="3632"/>
                </a:lnTo>
                <a:lnTo>
                  <a:pt x="1358" y="3669"/>
                </a:lnTo>
                <a:lnTo>
                  <a:pt x="917" y="3706"/>
                </a:lnTo>
                <a:lnTo>
                  <a:pt x="477" y="3742"/>
                </a:lnTo>
                <a:lnTo>
                  <a:pt x="441" y="3229"/>
                </a:lnTo>
                <a:lnTo>
                  <a:pt x="441" y="2972"/>
                </a:lnTo>
                <a:lnTo>
                  <a:pt x="404" y="2862"/>
                </a:lnTo>
                <a:lnTo>
                  <a:pt x="331" y="2752"/>
                </a:lnTo>
                <a:lnTo>
                  <a:pt x="587" y="2789"/>
                </a:lnTo>
                <a:lnTo>
                  <a:pt x="807" y="2789"/>
                </a:lnTo>
                <a:lnTo>
                  <a:pt x="1284" y="2752"/>
                </a:lnTo>
                <a:lnTo>
                  <a:pt x="1945" y="2678"/>
                </a:lnTo>
                <a:close/>
                <a:moveTo>
                  <a:pt x="4916" y="3999"/>
                </a:moveTo>
                <a:lnTo>
                  <a:pt x="4989" y="4072"/>
                </a:lnTo>
                <a:lnTo>
                  <a:pt x="5136" y="4109"/>
                </a:lnTo>
                <a:lnTo>
                  <a:pt x="5209" y="4072"/>
                </a:lnTo>
                <a:lnTo>
                  <a:pt x="5246" y="4623"/>
                </a:lnTo>
                <a:lnTo>
                  <a:pt x="5209" y="5173"/>
                </a:lnTo>
                <a:lnTo>
                  <a:pt x="5173" y="5430"/>
                </a:lnTo>
                <a:lnTo>
                  <a:pt x="5099" y="5723"/>
                </a:lnTo>
                <a:lnTo>
                  <a:pt x="4989" y="5980"/>
                </a:lnTo>
                <a:lnTo>
                  <a:pt x="4806" y="6200"/>
                </a:lnTo>
                <a:lnTo>
                  <a:pt x="4659" y="6310"/>
                </a:lnTo>
                <a:lnTo>
                  <a:pt x="4476" y="6420"/>
                </a:lnTo>
                <a:lnTo>
                  <a:pt x="4292" y="6457"/>
                </a:lnTo>
                <a:lnTo>
                  <a:pt x="4072" y="6493"/>
                </a:lnTo>
                <a:lnTo>
                  <a:pt x="3632" y="6530"/>
                </a:lnTo>
                <a:lnTo>
                  <a:pt x="3265" y="6567"/>
                </a:lnTo>
                <a:lnTo>
                  <a:pt x="2605" y="6567"/>
                </a:lnTo>
                <a:lnTo>
                  <a:pt x="2642" y="6493"/>
                </a:lnTo>
                <a:lnTo>
                  <a:pt x="2678" y="6383"/>
                </a:lnTo>
                <a:lnTo>
                  <a:pt x="2788" y="6310"/>
                </a:lnTo>
                <a:lnTo>
                  <a:pt x="2825" y="6273"/>
                </a:lnTo>
                <a:lnTo>
                  <a:pt x="2825" y="6237"/>
                </a:lnTo>
                <a:lnTo>
                  <a:pt x="2788" y="6200"/>
                </a:lnTo>
                <a:lnTo>
                  <a:pt x="2715" y="6200"/>
                </a:lnTo>
                <a:lnTo>
                  <a:pt x="2605" y="6237"/>
                </a:lnTo>
                <a:lnTo>
                  <a:pt x="2458" y="6310"/>
                </a:lnTo>
                <a:lnTo>
                  <a:pt x="2348" y="6420"/>
                </a:lnTo>
                <a:lnTo>
                  <a:pt x="2311" y="6567"/>
                </a:lnTo>
                <a:lnTo>
                  <a:pt x="1724" y="6493"/>
                </a:lnTo>
                <a:lnTo>
                  <a:pt x="1541" y="6457"/>
                </a:lnTo>
                <a:lnTo>
                  <a:pt x="1688" y="6420"/>
                </a:lnTo>
                <a:lnTo>
                  <a:pt x="2055" y="6383"/>
                </a:lnTo>
                <a:lnTo>
                  <a:pt x="2201" y="6310"/>
                </a:lnTo>
                <a:lnTo>
                  <a:pt x="2275" y="6237"/>
                </a:lnTo>
                <a:lnTo>
                  <a:pt x="2311" y="6163"/>
                </a:lnTo>
                <a:lnTo>
                  <a:pt x="2311" y="6090"/>
                </a:lnTo>
                <a:lnTo>
                  <a:pt x="2275" y="6016"/>
                </a:lnTo>
                <a:lnTo>
                  <a:pt x="2238" y="5980"/>
                </a:lnTo>
                <a:lnTo>
                  <a:pt x="2201" y="5943"/>
                </a:lnTo>
                <a:lnTo>
                  <a:pt x="2055" y="5943"/>
                </a:lnTo>
                <a:lnTo>
                  <a:pt x="1981" y="6016"/>
                </a:lnTo>
                <a:lnTo>
                  <a:pt x="1798" y="6053"/>
                </a:lnTo>
                <a:lnTo>
                  <a:pt x="1394" y="6127"/>
                </a:lnTo>
                <a:lnTo>
                  <a:pt x="1138" y="6200"/>
                </a:lnTo>
                <a:lnTo>
                  <a:pt x="917" y="6273"/>
                </a:lnTo>
                <a:lnTo>
                  <a:pt x="807" y="6200"/>
                </a:lnTo>
                <a:lnTo>
                  <a:pt x="697" y="6127"/>
                </a:lnTo>
                <a:lnTo>
                  <a:pt x="661" y="5980"/>
                </a:lnTo>
                <a:lnTo>
                  <a:pt x="624" y="5870"/>
                </a:lnTo>
                <a:lnTo>
                  <a:pt x="624" y="5870"/>
                </a:lnTo>
                <a:lnTo>
                  <a:pt x="844" y="5906"/>
                </a:lnTo>
                <a:lnTo>
                  <a:pt x="1504" y="5906"/>
                </a:lnTo>
                <a:lnTo>
                  <a:pt x="1724" y="5870"/>
                </a:lnTo>
                <a:lnTo>
                  <a:pt x="1945" y="5833"/>
                </a:lnTo>
                <a:lnTo>
                  <a:pt x="1981" y="5796"/>
                </a:lnTo>
                <a:lnTo>
                  <a:pt x="2018" y="5760"/>
                </a:lnTo>
                <a:lnTo>
                  <a:pt x="2055" y="5650"/>
                </a:lnTo>
                <a:lnTo>
                  <a:pt x="1981" y="5540"/>
                </a:lnTo>
                <a:lnTo>
                  <a:pt x="1945" y="5503"/>
                </a:lnTo>
                <a:lnTo>
                  <a:pt x="1504" y="5503"/>
                </a:lnTo>
                <a:lnTo>
                  <a:pt x="1101" y="5540"/>
                </a:lnTo>
                <a:lnTo>
                  <a:pt x="844" y="5576"/>
                </a:lnTo>
                <a:lnTo>
                  <a:pt x="587" y="5576"/>
                </a:lnTo>
                <a:lnTo>
                  <a:pt x="587" y="5356"/>
                </a:lnTo>
                <a:lnTo>
                  <a:pt x="734" y="5430"/>
                </a:lnTo>
                <a:lnTo>
                  <a:pt x="881" y="5466"/>
                </a:lnTo>
                <a:lnTo>
                  <a:pt x="1211" y="5466"/>
                </a:lnTo>
                <a:lnTo>
                  <a:pt x="1541" y="5393"/>
                </a:lnTo>
                <a:lnTo>
                  <a:pt x="1835" y="5246"/>
                </a:lnTo>
                <a:lnTo>
                  <a:pt x="1871" y="5173"/>
                </a:lnTo>
                <a:lnTo>
                  <a:pt x="1908" y="5099"/>
                </a:lnTo>
                <a:lnTo>
                  <a:pt x="1908" y="5026"/>
                </a:lnTo>
                <a:lnTo>
                  <a:pt x="1871" y="4953"/>
                </a:lnTo>
                <a:lnTo>
                  <a:pt x="1835" y="4916"/>
                </a:lnTo>
                <a:lnTo>
                  <a:pt x="1761" y="4879"/>
                </a:lnTo>
                <a:lnTo>
                  <a:pt x="1724" y="4879"/>
                </a:lnTo>
                <a:lnTo>
                  <a:pt x="1614" y="4916"/>
                </a:lnTo>
                <a:lnTo>
                  <a:pt x="1358" y="5026"/>
                </a:lnTo>
                <a:lnTo>
                  <a:pt x="1101" y="5099"/>
                </a:lnTo>
                <a:lnTo>
                  <a:pt x="844" y="5099"/>
                </a:lnTo>
                <a:lnTo>
                  <a:pt x="551" y="5063"/>
                </a:lnTo>
                <a:lnTo>
                  <a:pt x="551" y="4916"/>
                </a:lnTo>
                <a:lnTo>
                  <a:pt x="844" y="4879"/>
                </a:lnTo>
                <a:lnTo>
                  <a:pt x="1138" y="4879"/>
                </a:lnTo>
                <a:lnTo>
                  <a:pt x="1724" y="4769"/>
                </a:lnTo>
                <a:lnTo>
                  <a:pt x="1908" y="4696"/>
                </a:lnTo>
                <a:lnTo>
                  <a:pt x="2091" y="4586"/>
                </a:lnTo>
                <a:lnTo>
                  <a:pt x="2128" y="4513"/>
                </a:lnTo>
                <a:lnTo>
                  <a:pt x="2165" y="4439"/>
                </a:lnTo>
                <a:lnTo>
                  <a:pt x="2128" y="4329"/>
                </a:lnTo>
                <a:lnTo>
                  <a:pt x="2055" y="4256"/>
                </a:lnTo>
                <a:lnTo>
                  <a:pt x="1945" y="4182"/>
                </a:lnTo>
                <a:lnTo>
                  <a:pt x="1871" y="4182"/>
                </a:lnTo>
                <a:lnTo>
                  <a:pt x="1835" y="4219"/>
                </a:lnTo>
                <a:lnTo>
                  <a:pt x="1761" y="4256"/>
                </a:lnTo>
                <a:lnTo>
                  <a:pt x="1724" y="4329"/>
                </a:lnTo>
                <a:lnTo>
                  <a:pt x="1468" y="4403"/>
                </a:lnTo>
                <a:lnTo>
                  <a:pt x="991" y="4476"/>
                </a:lnTo>
                <a:lnTo>
                  <a:pt x="551" y="4586"/>
                </a:lnTo>
                <a:lnTo>
                  <a:pt x="514" y="4146"/>
                </a:lnTo>
                <a:lnTo>
                  <a:pt x="1358" y="4146"/>
                </a:lnTo>
                <a:lnTo>
                  <a:pt x="2678" y="4109"/>
                </a:lnTo>
                <a:lnTo>
                  <a:pt x="3815" y="4072"/>
                </a:lnTo>
                <a:lnTo>
                  <a:pt x="4916" y="3999"/>
                </a:lnTo>
                <a:close/>
                <a:moveTo>
                  <a:pt x="1211" y="1"/>
                </a:moveTo>
                <a:lnTo>
                  <a:pt x="1101" y="37"/>
                </a:lnTo>
                <a:lnTo>
                  <a:pt x="1028" y="147"/>
                </a:lnTo>
                <a:lnTo>
                  <a:pt x="881" y="771"/>
                </a:lnTo>
                <a:lnTo>
                  <a:pt x="807" y="1395"/>
                </a:lnTo>
                <a:lnTo>
                  <a:pt x="807" y="1835"/>
                </a:lnTo>
                <a:lnTo>
                  <a:pt x="807" y="2092"/>
                </a:lnTo>
                <a:lnTo>
                  <a:pt x="881" y="2312"/>
                </a:lnTo>
                <a:lnTo>
                  <a:pt x="551" y="2385"/>
                </a:lnTo>
                <a:lnTo>
                  <a:pt x="367" y="2458"/>
                </a:lnTo>
                <a:lnTo>
                  <a:pt x="221" y="2568"/>
                </a:lnTo>
                <a:lnTo>
                  <a:pt x="184" y="2605"/>
                </a:lnTo>
                <a:lnTo>
                  <a:pt x="147" y="2678"/>
                </a:lnTo>
                <a:lnTo>
                  <a:pt x="37" y="2825"/>
                </a:lnTo>
                <a:lnTo>
                  <a:pt x="37" y="3009"/>
                </a:lnTo>
                <a:lnTo>
                  <a:pt x="37" y="3375"/>
                </a:lnTo>
                <a:lnTo>
                  <a:pt x="37" y="3852"/>
                </a:lnTo>
                <a:lnTo>
                  <a:pt x="37" y="3889"/>
                </a:lnTo>
                <a:lnTo>
                  <a:pt x="0" y="3962"/>
                </a:lnTo>
                <a:lnTo>
                  <a:pt x="37" y="4072"/>
                </a:lnTo>
                <a:lnTo>
                  <a:pt x="74" y="4439"/>
                </a:lnTo>
                <a:lnTo>
                  <a:pt x="110" y="5540"/>
                </a:lnTo>
                <a:lnTo>
                  <a:pt x="110" y="5943"/>
                </a:lnTo>
                <a:lnTo>
                  <a:pt x="184" y="6127"/>
                </a:lnTo>
                <a:lnTo>
                  <a:pt x="257" y="6310"/>
                </a:lnTo>
                <a:lnTo>
                  <a:pt x="367" y="6457"/>
                </a:lnTo>
                <a:lnTo>
                  <a:pt x="477" y="6567"/>
                </a:lnTo>
                <a:lnTo>
                  <a:pt x="624" y="6677"/>
                </a:lnTo>
                <a:lnTo>
                  <a:pt x="771" y="6750"/>
                </a:lnTo>
                <a:lnTo>
                  <a:pt x="1101" y="6860"/>
                </a:lnTo>
                <a:lnTo>
                  <a:pt x="1468" y="6934"/>
                </a:lnTo>
                <a:lnTo>
                  <a:pt x="2091" y="7007"/>
                </a:lnTo>
                <a:lnTo>
                  <a:pt x="2678" y="7044"/>
                </a:lnTo>
                <a:lnTo>
                  <a:pt x="2605" y="7264"/>
                </a:lnTo>
                <a:lnTo>
                  <a:pt x="2605" y="7484"/>
                </a:lnTo>
                <a:lnTo>
                  <a:pt x="2605" y="7887"/>
                </a:lnTo>
                <a:lnTo>
                  <a:pt x="2605" y="8548"/>
                </a:lnTo>
                <a:lnTo>
                  <a:pt x="2678" y="9208"/>
                </a:lnTo>
                <a:lnTo>
                  <a:pt x="2825" y="10455"/>
                </a:lnTo>
                <a:lnTo>
                  <a:pt x="3045" y="11665"/>
                </a:lnTo>
                <a:lnTo>
                  <a:pt x="3118" y="11922"/>
                </a:lnTo>
                <a:lnTo>
                  <a:pt x="3228" y="12106"/>
                </a:lnTo>
                <a:lnTo>
                  <a:pt x="3375" y="12252"/>
                </a:lnTo>
                <a:lnTo>
                  <a:pt x="3595" y="12399"/>
                </a:lnTo>
                <a:lnTo>
                  <a:pt x="3779" y="12472"/>
                </a:lnTo>
                <a:lnTo>
                  <a:pt x="3999" y="12546"/>
                </a:lnTo>
                <a:lnTo>
                  <a:pt x="4476" y="12619"/>
                </a:lnTo>
                <a:lnTo>
                  <a:pt x="4732" y="12582"/>
                </a:lnTo>
                <a:lnTo>
                  <a:pt x="4952" y="12509"/>
                </a:lnTo>
                <a:lnTo>
                  <a:pt x="5136" y="12399"/>
                </a:lnTo>
                <a:lnTo>
                  <a:pt x="5283" y="12216"/>
                </a:lnTo>
                <a:lnTo>
                  <a:pt x="5429" y="12032"/>
                </a:lnTo>
                <a:lnTo>
                  <a:pt x="5503" y="11812"/>
                </a:lnTo>
                <a:lnTo>
                  <a:pt x="5576" y="11592"/>
                </a:lnTo>
                <a:lnTo>
                  <a:pt x="5613" y="11372"/>
                </a:lnTo>
                <a:lnTo>
                  <a:pt x="5613" y="11079"/>
                </a:lnTo>
                <a:lnTo>
                  <a:pt x="5613" y="10785"/>
                </a:lnTo>
                <a:lnTo>
                  <a:pt x="5539" y="10162"/>
                </a:lnTo>
                <a:lnTo>
                  <a:pt x="5539" y="9538"/>
                </a:lnTo>
                <a:lnTo>
                  <a:pt x="5649" y="8951"/>
                </a:lnTo>
                <a:lnTo>
                  <a:pt x="5723" y="8658"/>
                </a:lnTo>
                <a:lnTo>
                  <a:pt x="5833" y="8364"/>
                </a:lnTo>
                <a:lnTo>
                  <a:pt x="5980" y="8071"/>
                </a:lnTo>
                <a:lnTo>
                  <a:pt x="6090" y="7961"/>
                </a:lnTo>
                <a:lnTo>
                  <a:pt x="6200" y="7851"/>
                </a:lnTo>
                <a:lnTo>
                  <a:pt x="6273" y="7814"/>
                </a:lnTo>
                <a:lnTo>
                  <a:pt x="6310" y="7814"/>
                </a:lnTo>
                <a:lnTo>
                  <a:pt x="6456" y="7887"/>
                </a:lnTo>
                <a:lnTo>
                  <a:pt x="6530" y="7997"/>
                </a:lnTo>
                <a:lnTo>
                  <a:pt x="6603" y="8144"/>
                </a:lnTo>
                <a:lnTo>
                  <a:pt x="6640" y="8291"/>
                </a:lnTo>
                <a:lnTo>
                  <a:pt x="6603" y="8474"/>
                </a:lnTo>
                <a:lnTo>
                  <a:pt x="6566" y="8804"/>
                </a:lnTo>
                <a:lnTo>
                  <a:pt x="6530" y="9208"/>
                </a:lnTo>
                <a:lnTo>
                  <a:pt x="6566" y="9428"/>
                </a:lnTo>
                <a:lnTo>
                  <a:pt x="6603" y="9648"/>
                </a:lnTo>
                <a:lnTo>
                  <a:pt x="6676" y="9868"/>
                </a:lnTo>
                <a:lnTo>
                  <a:pt x="6787" y="10051"/>
                </a:lnTo>
                <a:lnTo>
                  <a:pt x="6970" y="10162"/>
                </a:lnTo>
                <a:lnTo>
                  <a:pt x="7153" y="10272"/>
                </a:lnTo>
                <a:lnTo>
                  <a:pt x="7447" y="10345"/>
                </a:lnTo>
                <a:lnTo>
                  <a:pt x="7777" y="10382"/>
                </a:lnTo>
                <a:lnTo>
                  <a:pt x="8437" y="10382"/>
                </a:lnTo>
                <a:lnTo>
                  <a:pt x="9061" y="10308"/>
                </a:lnTo>
                <a:lnTo>
                  <a:pt x="9684" y="10162"/>
                </a:lnTo>
                <a:lnTo>
                  <a:pt x="9758" y="10125"/>
                </a:lnTo>
                <a:lnTo>
                  <a:pt x="9831" y="10051"/>
                </a:lnTo>
                <a:lnTo>
                  <a:pt x="9868" y="9941"/>
                </a:lnTo>
                <a:lnTo>
                  <a:pt x="9831" y="9868"/>
                </a:lnTo>
                <a:lnTo>
                  <a:pt x="9794" y="9758"/>
                </a:lnTo>
                <a:lnTo>
                  <a:pt x="9721" y="9685"/>
                </a:lnTo>
                <a:lnTo>
                  <a:pt x="9648" y="9648"/>
                </a:lnTo>
                <a:lnTo>
                  <a:pt x="9538" y="9648"/>
                </a:lnTo>
                <a:lnTo>
                  <a:pt x="8951" y="9758"/>
                </a:lnTo>
                <a:lnTo>
                  <a:pt x="8327" y="9831"/>
                </a:lnTo>
                <a:lnTo>
                  <a:pt x="7740" y="9831"/>
                </a:lnTo>
                <a:lnTo>
                  <a:pt x="7447" y="9795"/>
                </a:lnTo>
                <a:lnTo>
                  <a:pt x="7300" y="9721"/>
                </a:lnTo>
                <a:lnTo>
                  <a:pt x="7190" y="9648"/>
                </a:lnTo>
                <a:lnTo>
                  <a:pt x="7117" y="9575"/>
                </a:lnTo>
                <a:lnTo>
                  <a:pt x="7080" y="9465"/>
                </a:lnTo>
                <a:lnTo>
                  <a:pt x="7080" y="9208"/>
                </a:lnTo>
                <a:lnTo>
                  <a:pt x="7080" y="8914"/>
                </a:lnTo>
                <a:lnTo>
                  <a:pt x="7117" y="8694"/>
                </a:lnTo>
                <a:lnTo>
                  <a:pt x="7153" y="8474"/>
                </a:lnTo>
                <a:lnTo>
                  <a:pt x="7153" y="8254"/>
                </a:lnTo>
                <a:lnTo>
                  <a:pt x="7117" y="8034"/>
                </a:lnTo>
                <a:lnTo>
                  <a:pt x="7043" y="7851"/>
                </a:lnTo>
                <a:lnTo>
                  <a:pt x="6970" y="7667"/>
                </a:lnTo>
                <a:lnTo>
                  <a:pt x="6823" y="7520"/>
                </a:lnTo>
                <a:lnTo>
                  <a:pt x="6676" y="7410"/>
                </a:lnTo>
                <a:lnTo>
                  <a:pt x="6530" y="7337"/>
                </a:lnTo>
                <a:lnTo>
                  <a:pt x="6383" y="7300"/>
                </a:lnTo>
                <a:lnTo>
                  <a:pt x="6200" y="7300"/>
                </a:lnTo>
                <a:lnTo>
                  <a:pt x="6016" y="7337"/>
                </a:lnTo>
                <a:lnTo>
                  <a:pt x="5833" y="7447"/>
                </a:lnTo>
                <a:lnTo>
                  <a:pt x="5649" y="7594"/>
                </a:lnTo>
                <a:lnTo>
                  <a:pt x="5503" y="7814"/>
                </a:lnTo>
                <a:lnTo>
                  <a:pt x="5393" y="8034"/>
                </a:lnTo>
                <a:lnTo>
                  <a:pt x="5283" y="8291"/>
                </a:lnTo>
                <a:lnTo>
                  <a:pt x="5136" y="8768"/>
                </a:lnTo>
                <a:lnTo>
                  <a:pt x="5026" y="9281"/>
                </a:lnTo>
                <a:lnTo>
                  <a:pt x="4989" y="9795"/>
                </a:lnTo>
                <a:lnTo>
                  <a:pt x="5026" y="10308"/>
                </a:lnTo>
                <a:lnTo>
                  <a:pt x="5062" y="10858"/>
                </a:lnTo>
                <a:lnTo>
                  <a:pt x="5062" y="11372"/>
                </a:lnTo>
                <a:lnTo>
                  <a:pt x="5062" y="11519"/>
                </a:lnTo>
                <a:lnTo>
                  <a:pt x="5026" y="11665"/>
                </a:lnTo>
                <a:lnTo>
                  <a:pt x="4952" y="11775"/>
                </a:lnTo>
                <a:lnTo>
                  <a:pt x="4879" y="11886"/>
                </a:lnTo>
                <a:lnTo>
                  <a:pt x="4769" y="11959"/>
                </a:lnTo>
                <a:lnTo>
                  <a:pt x="4659" y="12032"/>
                </a:lnTo>
                <a:lnTo>
                  <a:pt x="4512" y="12069"/>
                </a:lnTo>
                <a:lnTo>
                  <a:pt x="4366" y="12069"/>
                </a:lnTo>
                <a:lnTo>
                  <a:pt x="4109" y="11996"/>
                </a:lnTo>
                <a:lnTo>
                  <a:pt x="3815" y="11922"/>
                </a:lnTo>
                <a:lnTo>
                  <a:pt x="3705" y="11849"/>
                </a:lnTo>
                <a:lnTo>
                  <a:pt x="3595" y="11739"/>
                </a:lnTo>
                <a:lnTo>
                  <a:pt x="3559" y="11592"/>
                </a:lnTo>
                <a:lnTo>
                  <a:pt x="3522" y="11445"/>
                </a:lnTo>
                <a:lnTo>
                  <a:pt x="3302" y="10272"/>
                </a:lnTo>
                <a:lnTo>
                  <a:pt x="3155" y="9061"/>
                </a:lnTo>
                <a:lnTo>
                  <a:pt x="3045" y="7887"/>
                </a:lnTo>
                <a:lnTo>
                  <a:pt x="3045" y="7484"/>
                </a:lnTo>
                <a:lnTo>
                  <a:pt x="3008" y="7264"/>
                </a:lnTo>
                <a:lnTo>
                  <a:pt x="2935" y="7044"/>
                </a:lnTo>
                <a:lnTo>
                  <a:pt x="3375" y="7044"/>
                </a:lnTo>
                <a:lnTo>
                  <a:pt x="3779" y="7007"/>
                </a:lnTo>
                <a:lnTo>
                  <a:pt x="4219" y="6970"/>
                </a:lnTo>
                <a:lnTo>
                  <a:pt x="4622" y="6860"/>
                </a:lnTo>
                <a:lnTo>
                  <a:pt x="4806" y="6787"/>
                </a:lnTo>
                <a:lnTo>
                  <a:pt x="4952" y="6677"/>
                </a:lnTo>
                <a:lnTo>
                  <a:pt x="5099" y="6603"/>
                </a:lnTo>
                <a:lnTo>
                  <a:pt x="5209" y="6493"/>
                </a:lnTo>
                <a:lnTo>
                  <a:pt x="5429" y="6200"/>
                </a:lnTo>
                <a:lnTo>
                  <a:pt x="5539" y="5906"/>
                </a:lnTo>
                <a:lnTo>
                  <a:pt x="5649" y="5576"/>
                </a:lnTo>
                <a:lnTo>
                  <a:pt x="5723" y="5210"/>
                </a:lnTo>
                <a:lnTo>
                  <a:pt x="5723" y="4806"/>
                </a:lnTo>
                <a:lnTo>
                  <a:pt x="5686" y="4036"/>
                </a:lnTo>
                <a:lnTo>
                  <a:pt x="5649" y="3559"/>
                </a:lnTo>
                <a:lnTo>
                  <a:pt x="5576" y="3082"/>
                </a:lnTo>
                <a:lnTo>
                  <a:pt x="5539" y="2789"/>
                </a:lnTo>
                <a:lnTo>
                  <a:pt x="5503" y="2678"/>
                </a:lnTo>
                <a:lnTo>
                  <a:pt x="5466" y="2568"/>
                </a:lnTo>
                <a:lnTo>
                  <a:pt x="5429" y="2422"/>
                </a:lnTo>
                <a:lnTo>
                  <a:pt x="5356" y="2348"/>
                </a:lnTo>
                <a:lnTo>
                  <a:pt x="5173" y="2238"/>
                </a:lnTo>
                <a:lnTo>
                  <a:pt x="5026" y="2202"/>
                </a:lnTo>
                <a:lnTo>
                  <a:pt x="4916" y="2202"/>
                </a:lnTo>
                <a:lnTo>
                  <a:pt x="4879" y="2238"/>
                </a:lnTo>
                <a:lnTo>
                  <a:pt x="4586" y="2238"/>
                </a:lnTo>
                <a:lnTo>
                  <a:pt x="4622" y="808"/>
                </a:lnTo>
                <a:lnTo>
                  <a:pt x="4586" y="551"/>
                </a:lnTo>
                <a:lnTo>
                  <a:pt x="4549" y="441"/>
                </a:lnTo>
                <a:lnTo>
                  <a:pt x="4512" y="331"/>
                </a:lnTo>
                <a:lnTo>
                  <a:pt x="4439" y="258"/>
                </a:lnTo>
                <a:lnTo>
                  <a:pt x="4329" y="221"/>
                </a:lnTo>
                <a:lnTo>
                  <a:pt x="4219" y="184"/>
                </a:lnTo>
                <a:lnTo>
                  <a:pt x="4072" y="221"/>
                </a:lnTo>
                <a:lnTo>
                  <a:pt x="3815" y="331"/>
                </a:lnTo>
                <a:lnTo>
                  <a:pt x="3705" y="404"/>
                </a:lnTo>
                <a:lnTo>
                  <a:pt x="3632" y="514"/>
                </a:lnTo>
                <a:lnTo>
                  <a:pt x="3522" y="734"/>
                </a:lnTo>
                <a:lnTo>
                  <a:pt x="3449" y="991"/>
                </a:lnTo>
                <a:lnTo>
                  <a:pt x="3485" y="1321"/>
                </a:lnTo>
                <a:lnTo>
                  <a:pt x="3522" y="1651"/>
                </a:lnTo>
                <a:lnTo>
                  <a:pt x="3559" y="1908"/>
                </a:lnTo>
                <a:lnTo>
                  <a:pt x="3669" y="2165"/>
                </a:lnTo>
                <a:lnTo>
                  <a:pt x="2091" y="2165"/>
                </a:lnTo>
                <a:lnTo>
                  <a:pt x="2055" y="1358"/>
                </a:lnTo>
                <a:lnTo>
                  <a:pt x="2018" y="514"/>
                </a:lnTo>
                <a:lnTo>
                  <a:pt x="2018" y="368"/>
                </a:lnTo>
                <a:lnTo>
                  <a:pt x="1945" y="221"/>
                </a:lnTo>
                <a:lnTo>
                  <a:pt x="1871" y="147"/>
                </a:lnTo>
                <a:lnTo>
                  <a:pt x="1761" y="74"/>
                </a:lnTo>
                <a:lnTo>
                  <a:pt x="1651" y="37"/>
                </a:lnTo>
                <a:lnTo>
                  <a:pt x="1504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814" name="Google Shape;814;p16"/>
          <p:cNvSpPr/>
          <p:nvPr/>
        </p:nvSpPr>
        <p:spPr>
          <a:xfrm>
            <a:off x="8801760" y="790271"/>
            <a:ext cx="377708" cy="426638"/>
          </a:xfrm>
          <a:custGeom>
            <a:avLst/>
            <a:gdLst/>
            <a:ahLst/>
            <a:cxnLst/>
            <a:rect l="l" t="t" r="r" b="b"/>
            <a:pathLst>
              <a:path w="13316" h="15041" extrusionOk="0">
                <a:moveTo>
                  <a:pt x="5466" y="1"/>
                </a:moveTo>
                <a:lnTo>
                  <a:pt x="5466" y="38"/>
                </a:lnTo>
                <a:lnTo>
                  <a:pt x="5576" y="1248"/>
                </a:lnTo>
                <a:lnTo>
                  <a:pt x="5612" y="1321"/>
                </a:lnTo>
                <a:lnTo>
                  <a:pt x="5649" y="1395"/>
                </a:lnTo>
                <a:lnTo>
                  <a:pt x="5759" y="1431"/>
                </a:lnTo>
                <a:lnTo>
                  <a:pt x="5833" y="1395"/>
                </a:lnTo>
                <a:lnTo>
                  <a:pt x="6713" y="881"/>
                </a:lnTo>
                <a:lnTo>
                  <a:pt x="6713" y="881"/>
                </a:lnTo>
                <a:lnTo>
                  <a:pt x="6640" y="1285"/>
                </a:lnTo>
                <a:lnTo>
                  <a:pt x="6603" y="1652"/>
                </a:lnTo>
                <a:lnTo>
                  <a:pt x="6603" y="2055"/>
                </a:lnTo>
                <a:lnTo>
                  <a:pt x="6640" y="2459"/>
                </a:lnTo>
                <a:lnTo>
                  <a:pt x="6676" y="2569"/>
                </a:lnTo>
                <a:lnTo>
                  <a:pt x="6750" y="2605"/>
                </a:lnTo>
                <a:lnTo>
                  <a:pt x="6823" y="2642"/>
                </a:lnTo>
                <a:lnTo>
                  <a:pt x="6896" y="2679"/>
                </a:lnTo>
                <a:lnTo>
                  <a:pt x="6970" y="2642"/>
                </a:lnTo>
                <a:lnTo>
                  <a:pt x="7043" y="2605"/>
                </a:lnTo>
                <a:lnTo>
                  <a:pt x="7080" y="2532"/>
                </a:lnTo>
                <a:lnTo>
                  <a:pt x="7080" y="2459"/>
                </a:lnTo>
                <a:lnTo>
                  <a:pt x="7043" y="2275"/>
                </a:lnTo>
                <a:lnTo>
                  <a:pt x="7006" y="1835"/>
                </a:lnTo>
                <a:lnTo>
                  <a:pt x="7043" y="1395"/>
                </a:lnTo>
                <a:lnTo>
                  <a:pt x="7116" y="955"/>
                </a:lnTo>
                <a:lnTo>
                  <a:pt x="7226" y="514"/>
                </a:lnTo>
                <a:lnTo>
                  <a:pt x="7190" y="404"/>
                </a:lnTo>
                <a:lnTo>
                  <a:pt x="7153" y="294"/>
                </a:lnTo>
                <a:lnTo>
                  <a:pt x="7043" y="258"/>
                </a:lnTo>
                <a:lnTo>
                  <a:pt x="6933" y="294"/>
                </a:lnTo>
                <a:lnTo>
                  <a:pt x="5906" y="918"/>
                </a:lnTo>
                <a:lnTo>
                  <a:pt x="5869" y="698"/>
                </a:lnTo>
                <a:lnTo>
                  <a:pt x="5796" y="478"/>
                </a:lnTo>
                <a:lnTo>
                  <a:pt x="5686" y="221"/>
                </a:lnTo>
                <a:lnTo>
                  <a:pt x="5576" y="1"/>
                </a:lnTo>
                <a:close/>
                <a:moveTo>
                  <a:pt x="8840" y="3816"/>
                </a:moveTo>
                <a:lnTo>
                  <a:pt x="8730" y="3852"/>
                </a:lnTo>
                <a:lnTo>
                  <a:pt x="8657" y="3926"/>
                </a:lnTo>
                <a:lnTo>
                  <a:pt x="8510" y="4146"/>
                </a:lnTo>
                <a:lnTo>
                  <a:pt x="8364" y="4293"/>
                </a:lnTo>
                <a:lnTo>
                  <a:pt x="8143" y="4476"/>
                </a:lnTo>
                <a:lnTo>
                  <a:pt x="7997" y="4659"/>
                </a:lnTo>
                <a:lnTo>
                  <a:pt x="7997" y="4733"/>
                </a:lnTo>
                <a:lnTo>
                  <a:pt x="7997" y="4769"/>
                </a:lnTo>
                <a:lnTo>
                  <a:pt x="8033" y="4806"/>
                </a:lnTo>
                <a:lnTo>
                  <a:pt x="8070" y="4843"/>
                </a:lnTo>
                <a:lnTo>
                  <a:pt x="8253" y="4843"/>
                </a:lnTo>
                <a:lnTo>
                  <a:pt x="8400" y="4806"/>
                </a:lnTo>
                <a:lnTo>
                  <a:pt x="8547" y="4733"/>
                </a:lnTo>
                <a:lnTo>
                  <a:pt x="8694" y="4659"/>
                </a:lnTo>
                <a:lnTo>
                  <a:pt x="8914" y="4403"/>
                </a:lnTo>
                <a:lnTo>
                  <a:pt x="9097" y="4146"/>
                </a:lnTo>
                <a:lnTo>
                  <a:pt x="9134" y="4073"/>
                </a:lnTo>
                <a:lnTo>
                  <a:pt x="9134" y="3963"/>
                </a:lnTo>
                <a:lnTo>
                  <a:pt x="9097" y="3889"/>
                </a:lnTo>
                <a:lnTo>
                  <a:pt x="9024" y="3852"/>
                </a:lnTo>
                <a:lnTo>
                  <a:pt x="8914" y="3816"/>
                </a:lnTo>
                <a:close/>
                <a:moveTo>
                  <a:pt x="147" y="2972"/>
                </a:moveTo>
                <a:lnTo>
                  <a:pt x="73" y="3009"/>
                </a:lnTo>
                <a:lnTo>
                  <a:pt x="37" y="3082"/>
                </a:lnTo>
                <a:lnTo>
                  <a:pt x="0" y="3229"/>
                </a:lnTo>
                <a:lnTo>
                  <a:pt x="37" y="3559"/>
                </a:lnTo>
                <a:lnTo>
                  <a:pt x="110" y="4073"/>
                </a:lnTo>
                <a:lnTo>
                  <a:pt x="220" y="4549"/>
                </a:lnTo>
                <a:lnTo>
                  <a:pt x="257" y="4623"/>
                </a:lnTo>
                <a:lnTo>
                  <a:pt x="330" y="4696"/>
                </a:lnTo>
                <a:lnTo>
                  <a:pt x="514" y="4696"/>
                </a:lnTo>
                <a:lnTo>
                  <a:pt x="1174" y="4219"/>
                </a:lnTo>
                <a:lnTo>
                  <a:pt x="1247" y="4843"/>
                </a:lnTo>
                <a:lnTo>
                  <a:pt x="1284" y="4990"/>
                </a:lnTo>
                <a:lnTo>
                  <a:pt x="1321" y="5173"/>
                </a:lnTo>
                <a:lnTo>
                  <a:pt x="1394" y="5320"/>
                </a:lnTo>
                <a:lnTo>
                  <a:pt x="1431" y="5356"/>
                </a:lnTo>
                <a:lnTo>
                  <a:pt x="1541" y="5393"/>
                </a:lnTo>
                <a:lnTo>
                  <a:pt x="1614" y="5393"/>
                </a:lnTo>
                <a:lnTo>
                  <a:pt x="1687" y="5356"/>
                </a:lnTo>
                <a:lnTo>
                  <a:pt x="1724" y="5320"/>
                </a:lnTo>
                <a:lnTo>
                  <a:pt x="1761" y="5246"/>
                </a:lnTo>
                <a:lnTo>
                  <a:pt x="1761" y="5173"/>
                </a:lnTo>
                <a:lnTo>
                  <a:pt x="1724" y="5063"/>
                </a:lnTo>
                <a:lnTo>
                  <a:pt x="1724" y="5026"/>
                </a:lnTo>
                <a:lnTo>
                  <a:pt x="1687" y="4953"/>
                </a:lnTo>
                <a:lnTo>
                  <a:pt x="1651" y="4549"/>
                </a:lnTo>
                <a:lnTo>
                  <a:pt x="1614" y="4183"/>
                </a:lnTo>
                <a:lnTo>
                  <a:pt x="1577" y="3816"/>
                </a:lnTo>
                <a:lnTo>
                  <a:pt x="1577" y="3706"/>
                </a:lnTo>
                <a:lnTo>
                  <a:pt x="1467" y="3632"/>
                </a:lnTo>
                <a:lnTo>
                  <a:pt x="1357" y="3632"/>
                </a:lnTo>
                <a:lnTo>
                  <a:pt x="1247" y="3669"/>
                </a:lnTo>
                <a:lnTo>
                  <a:pt x="880" y="3889"/>
                </a:lnTo>
                <a:lnTo>
                  <a:pt x="550" y="4146"/>
                </a:lnTo>
                <a:lnTo>
                  <a:pt x="330" y="3302"/>
                </a:lnTo>
                <a:lnTo>
                  <a:pt x="294" y="3082"/>
                </a:lnTo>
                <a:lnTo>
                  <a:pt x="220" y="2972"/>
                </a:lnTo>
                <a:close/>
                <a:moveTo>
                  <a:pt x="8400" y="2679"/>
                </a:moveTo>
                <a:lnTo>
                  <a:pt x="10124" y="5173"/>
                </a:lnTo>
                <a:lnTo>
                  <a:pt x="10161" y="5210"/>
                </a:lnTo>
                <a:lnTo>
                  <a:pt x="10124" y="5246"/>
                </a:lnTo>
                <a:lnTo>
                  <a:pt x="9684" y="5613"/>
                </a:lnTo>
                <a:lnTo>
                  <a:pt x="9207" y="6017"/>
                </a:lnTo>
                <a:lnTo>
                  <a:pt x="8804" y="6310"/>
                </a:lnTo>
                <a:lnTo>
                  <a:pt x="8584" y="6017"/>
                </a:lnTo>
                <a:lnTo>
                  <a:pt x="6970" y="3852"/>
                </a:lnTo>
                <a:lnTo>
                  <a:pt x="7703" y="3339"/>
                </a:lnTo>
                <a:lnTo>
                  <a:pt x="8033" y="3045"/>
                </a:lnTo>
                <a:lnTo>
                  <a:pt x="8364" y="2752"/>
                </a:lnTo>
                <a:lnTo>
                  <a:pt x="8400" y="2679"/>
                </a:lnTo>
                <a:close/>
                <a:moveTo>
                  <a:pt x="2494" y="7227"/>
                </a:moveTo>
                <a:lnTo>
                  <a:pt x="2421" y="7301"/>
                </a:lnTo>
                <a:lnTo>
                  <a:pt x="2421" y="7411"/>
                </a:lnTo>
                <a:lnTo>
                  <a:pt x="2678" y="7887"/>
                </a:lnTo>
                <a:lnTo>
                  <a:pt x="2494" y="8034"/>
                </a:lnTo>
                <a:lnTo>
                  <a:pt x="2458" y="8108"/>
                </a:lnTo>
                <a:lnTo>
                  <a:pt x="2421" y="8218"/>
                </a:lnTo>
                <a:lnTo>
                  <a:pt x="2421" y="8291"/>
                </a:lnTo>
                <a:lnTo>
                  <a:pt x="2494" y="8328"/>
                </a:lnTo>
                <a:lnTo>
                  <a:pt x="2605" y="8364"/>
                </a:lnTo>
                <a:lnTo>
                  <a:pt x="2678" y="8328"/>
                </a:lnTo>
                <a:lnTo>
                  <a:pt x="2861" y="8254"/>
                </a:lnTo>
                <a:lnTo>
                  <a:pt x="2935" y="8364"/>
                </a:lnTo>
                <a:lnTo>
                  <a:pt x="3155" y="8694"/>
                </a:lnTo>
                <a:lnTo>
                  <a:pt x="3301" y="8841"/>
                </a:lnTo>
                <a:lnTo>
                  <a:pt x="3375" y="8878"/>
                </a:lnTo>
                <a:lnTo>
                  <a:pt x="3485" y="8915"/>
                </a:lnTo>
                <a:lnTo>
                  <a:pt x="3558" y="8878"/>
                </a:lnTo>
                <a:lnTo>
                  <a:pt x="3595" y="8804"/>
                </a:lnTo>
                <a:lnTo>
                  <a:pt x="3632" y="8731"/>
                </a:lnTo>
                <a:lnTo>
                  <a:pt x="3595" y="8621"/>
                </a:lnTo>
                <a:lnTo>
                  <a:pt x="3558" y="8438"/>
                </a:lnTo>
                <a:lnTo>
                  <a:pt x="3301" y="8108"/>
                </a:lnTo>
                <a:lnTo>
                  <a:pt x="3228" y="7997"/>
                </a:lnTo>
                <a:lnTo>
                  <a:pt x="3558" y="7704"/>
                </a:lnTo>
                <a:lnTo>
                  <a:pt x="3595" y="7594"/>
                </a:lnTo>
                <a:lnTo>
                  <a:pt x="3595" y="7484"/>
                </a:lnTo>
                <a:lnTo>
                  <a:pt x="3558" y="7411"/>
                </a:lnTo>
                <a:lnTo>
                  <a:pt x="3485" y="7374"/>
                </a:lnTo>
                <a:lnTo>
                  <a:pt x="3412" y="7337"/>
                </a:lnTo>
                <a:lnTo>
                  <a:pt x="3338" y="7337"/>
                </a:lnTo>
                <a:lnTo>
                  <a:pt x="3228" y="7411"/>
                </a:lnTo>
                <a:lnTo>
                  <a:pt x="2971" y="7631"/>
                </a:lnTo>
                <a:lnTo>
                  <a:pt x="2641" y="7264"/>
                </a:lnTo>
                <a:lnTo>
                  <a:pt x="2568" y="7227"/>
                </a:lnTo>
                <a:close/>
                <a:moveTo>
                  <a:pt x="3191" y="6090"/>
                </a:moveTo>
                <a:lnTo>
                  <a:pt x="3595" y="6860"/>
                </a:lnTo>
                <a:lnTo>
                  <a:pt x="3998" y="7594"/>
                </a:lnTo>
                <a:lnTo>
                  <a:pt x="4439" y="8328"/>
                </a:lnTo>
                <a:lnTo>
                  <a:pt x="4915" y="9025"/>
                </a:lnTo>
                <a:lnTo>
                  <a:pt x="4769" y="9098"/>
                </a:lnTo>
                <a:lnTo>
                  <a:pt x="4622" y="9171"/>
                </a:lnTo>
                <a:lnTo>
                  <a:pt x="4365" y="9355"/>
                </a:lnTo>
                <a:lnTo>
                  <a:pt x="3778" y="9721"/>
                </a:lnTo>
                <a:lnTo>
                  <a:pt x="3522" y="9905"/>
                </a:lnTo>
                <a:lnTo>
                  <a:pt x="3412" y="10015"/>
                </a:lnTo>
                <a:lnTo>
                  <a:pt x="3265" y="10052"/>
                </a:lnTo>
                <a:lnTo>
                  <a:pt x="3228" y="10052"/>
                </a:lnTo>
                <a:lnTo>
                  <a:pt x="3191" y="10088"/>
                </a:lnTo>
                <a:lnTo>
                  <a:pt x="3191" y="10162"/>
                </a:lnTo>
                <a:lnTo>
                  <a:pt x="2421" y="9025"/>
                </a:lnTo>
                <a:lnTo>
                  <a:pt x="1761" y="7997"/>
                </a:lnTo>
                <a:lnTo>
                  <a:pt x="1064" y="7007"/>
                </a:lnTo>
                <a:lnTo>
                  <a:pt x="1394" y="6897"/>
                </a:lnTo>
                <a:lnTo>
                  <a:pt x="1724" y="6714"/>
                </a:lnTo>
                <a:lnTo>
                  <a:pt x="2348" y="6383"/>
                </a:lnTo>
                <a:lnTo>
                  <a:pt x="2494" y="6310"/>
                </a:lnTo>
                <a:lnTo>
                  <a:pt x="2641" y="6273"/>
                </a:lnTo>
                <a:lnTo>
                  <a:pt x="2935" y="6237"/>
                </a:lnTo>
                <a:lnTo>
                  <a:pt x="3081" y="6200"/>
                </a:lnTo>
                <a:lnTo>
                  <a:pt x="3191" y="6090"/>
                </a:lnTo>
                <a:close/>
                <a:moveTo>
                  <a:pt x="12729" y="11005"/>
                </a:moveTo>
                <a:lnTo>
                  <a:pt x="12655" y="11225"/>
                </a:lnTo>
                <a:lnTo>
                  <a:pt x="12582" y="11115"/>
                </a:lnTo>
                <a:lnTo>
                  <a:pt x="12729" y="11005"/>
                </a:lnTo>
                <a:close/>
                <a:moveTo>
                  <a:pt x="9647" y="12949"/>
                </a:moveTo>
                <a:lnTo>
                  <a:pt x="9721" y="13096"/>
                </a:lnTo>
                <a:lnTo>
                  <a:pt x="9831" y="13280"/>
                </a:lnTo>
                <a:lnTo>
                  <a:pt x="9941" y="13463"/>
                </a:lnTo>
                <a:lnTo>
                  <a:pt x="10088" y="13573"/>
                </a:lnTo>
                <a:lnTo>
                  <a:pt x="10051" y="13573"/>
                </a:lnTo>
                <a:lnTo>
                  <a:pt x="9647" y="13756"/>
                </a:lnTo>
                <a:lnTo>
                  <a:pt x="9647" y="13646"/>
                </a:lnTo>
                <a:lnTo>
                  <a:pt x="9574" y="13536"/>
                </a:lnTo>
                <a:lnTo>
                  <a:pt x="9427" y="13426"/>
                </a:lnTo>
                <a:lnTo>
                  <a:pt x="9354" y="13280"/>
                </a:lnTo>
                <a:lnTo>
                  <a:pt x="9281" y="13133"/>
                </a:lnTo>
                <a:lnTo>
                  <a:pt x="9244" y="12986"/>
                </a:lnTo>
                <a:lnTo>
                  <a:pt x="9647" y="12949"/>
                </a:lnTo>
                <a:close/>
                <a:moveTo>
                  <a:pt x="6640" y="12839"/>
                </a:moveTo>
                <a:lnTo>
                  <a:pt x="6493" y="13426"/>
                </a:lnTo>
                <a:lnTo>
                  <a:pt x="6419" y="14013"/>
                </a:lnTo>
                <a:lnTo>
                  <a:pt x="6419" y="14160"/>
                </a:lnTo>
                <a:lnTo>
                  <a:pt x="6163" y="13940"/>
                </a:lnTo>
                <a:lnTo>
                  <a:pt x="6126" y="13940"/>
                </a:lnTo>
                <a:lnTo>
                  <a:pt x="6126" y="13903"/>
                </a:lnTo>
                <a:lnTo>
                  <a:pt x="6126" y="13646"/>
                </a:lnTo>
                <a:lnTo>
                  <a:pt x="6163" y="13353"/>
                </a:lnTo>
                <a:lnTo>
                  <a:pt x="6236" y="13096"/>
                </a:lnTo>
                <a:lnTo>
                  <a:pt x="6346" y="12876"/>
                </a:lnTo>
                <a:lnTo>
                  <a:pt x="6640" y="12839"/>
                </a:lnTo>
                <a:close/>
                <a:moveTo>
                  <a:pt x="7336" y="13170"/>
                </a:moveTo>
                <a:lnTo>
                  <a:pt x="7263" y="13206"/>
                </a:lnTo>
                <a:lnTo>
                  <a:pt x="7226" y="13243"/>
                </a:lnTo>
                <a:lnTo>
                  <a:pt x="7080" y="13720"/>
                </a:lnTo>
                <a:lnTo>
                  <a:pt x="7006" y="13977"/>
                </a:lnTo>
                <a:lnTo>
                  <a:pt x="7006" y="14233"/>
                </a:lnTo>
                <a:lnTo>
                  <a:pt x="7006" y="14307"/>
                </a:lnTo>
                <a:lnTo>
                  <a:pt x="7043" y="14380"/>
                </a:lnTo>
                <a:lnTo>
                  <a:pt x="7116" y="14453"/>
                </a:lnTo>
                <a:lnTo>
                  <a:pt x="7190" y="14490"/>
                </a:lnTo>
                <a:lnTo>
                  <a:pt x="7263" y="14527"/>
                </a:lnTo>
                <a:lnTo>
                  <a:pt x="7336" y="14527"/>
                </a:lnTo>
                <a:lnTo>
                  <a:pt x="7410" y="14453"/>
                </a:lnTo>
                <a:lnTo>
                  <a:pt x="7483" y="14380"/>
                </a:lnTo>
                <a:lnTo>
                  <a:pt x="7483" y="14270"/>
                </a:lnTo>
                <a:lnTo>
                  <a:pt x="7446" y="14160"/>
                </a:lnTo>
                <a:lnTo>
                  <a:pt x="7373" y="14123"/>
                </a:lnTo>
                <a:lnTo>
                  <a:pt x="7373" y="13830"/>
                </a:lnTo>
                <a:lnTo>
                  <a:pt x="7410" y="13280"/>
                </a:lnTo>
                <a:lnTo>
                  <a:pt x="7373" y="13206"/>
                </a:lnTo>
                <a:lnTo>
                  <a:pt x="7336" y="13170"/>
                </a:lnTo>
                <a:close/>
                <a:moveTo>
                  <a:pt x="10418" y="5613"/>
                </a:moveTo>
                <a:lnTo>
                  <a:pt x="11188" y="6714"/>
                </a:lnTo>
                <a:lnTo>
                  <a:pt x="11555" y="7264"/>
                </a:lnTo>
                <a:lnTo>
                  <a:pt x="11922" y="7814"/>
                </a:lnTo>
                <a:lnTo>
                  <a:pt x="12252" y="8474"/>
                </a:lnTo>
                <a:lnTo>
                  <a:pt x="12399" y="8841"/>
                </a:lnTo>
                <a:lnTo>
                  <a:pt x="12545" y="9208"/>
                </a:lnTo>
                <a:lnTo>
                  <a:pt x="12619" y="9575"/>
                </a:lnTo>
                <a:lnTo>
                  <a:pt x="12692" y="9942"/>
                </a:lnTo>
                <a:lnTo>
                  <a:pt x="12729" y="10308"/>
                </a:lnTo>
                <a:lnTo>
                  <a:pt x="12729" y="10675"/>
                </a:lnTo>
                <a:lnTo>
                  <a:pt x="12325" y="10932"/>
                </a:lnTo>
                <a:lnTo>
                  <a:pt x="12288" y="10969"/>
                </a:lnTo>
                <a:lnTo>
                  <a:pt x="12252" y="11042"/>
                </a:lnTo>
                <a:lnTo>
                  <a:pt x="12288" y="11079"/>
                </a:lnTo>
                <a:lnTo>
                  <a:pt x="12325" y="11152"/>
                </a:lnTo>
                <a:lnTo>
                  <a:pt x="12435" y="11372"/>
                </a:lnTo>
                <a:lnTo>
                  <a:pt x="12509" y="11446"/>
                </a:lnTo>
                <a:lnTo>
                  <a:pt x="12582" y="11519"/>
                </a:lnTo>
                <a:lnTo>
                  <a:pt x="12472" y="11776"/>
                </a:lnTo>
                <a:lnTo>
                  <a:pt x="12325" y="12032"/>
                </a:lnTo>
                <a:lnTo>
                  <a:pt x="11848" y="11666"/>
                </a:lnTo>
                <a:lnTo>
                  <a:pt x="11775" y="11629"/>
                </a:lnTo>
                <a:lnTo>
                  <a:pt x="11702" y="11666"/>
                </a:lnTo>
                <a:lnTo>
                  <a:pt x="11665" y="11739"/>
                </a:lnTo>
                <a:lnTo>
                  <a:pt x="11702" y="11812"/>
                </a:lnTo>
                <a:lnTo>
                  <a:pt x="12142" y="12326"/>
                </a:lnTo>
                <a:lnTo>
                  <a:pt x="11848" y="12619"/>
                </a:lnTo>
                <a:lnTo>
                  <a:pt x="11812" y="12546"/>
                </a:lnTo>
                <a:lnTo>
                  <a:pt x="11665" y="12399"/>
                </a:lnTo>
                <a:lnTo>
                  <a:pt x="11518" y="12253"/>
                </a:lnTo>
                <a:lnTo>
                  <a:pt x="11371" y="12069"/>
                </a:lnTo>
                <a:lnTo>
                  <a:pt x="11298" y="11886"/>
                </a:lnTo>
                <a:lnTo>
                  <a:pt x="11225" y="11849"/>
                </a:lnTo>
                <a:lnTo>
                  <a:pt x="11188" y="11812"/>
                </a:lnTo>
                <a:lnTo>
                  <a:pt x="11115" y="11849"/>
                </a:lnTo>
                <a:lnTo>
                  <a:pt x="11078" y="11922"/>
                </a:lnTo>
                <a:lnTo>
                  <a:pt x="11078" y="12106"/>
                </a:lnTo>
                <a:lnTo>
                  <a:pt x="11115" y="12253"/>
                </a:lnTo>
                <a:lnTo>
                  <a:pt x="11188" y="12436"/>
                </a:lnTo>
                <a:lnTo>
                  <a:pt x="11261" y="12583"/>
                </a:lnTo>
                <a:lnTo>
                  <a:pt x="11371" y="12729"/>
                </a:lnTo>
                <a:lnTo>
                  <a:pt x="11518" y="12876"/>
                </a:lnTo>
                <a:lnTo>
                  <a:pt x="11115" y="13096"/>
                </a:lnTo>
                <a:lnTo>
                  <a:pt x="11151" y="12986"/>
                </a:lnTo>
                <a:lnTo>
                  <a:pt x="11151" y="12839"/>
                </a:lnTo>
                <a:lnTo>
                  <a:pt x="11078" y="12766"/>
                </a:lnTo>
                <a:lnTo>
                  <a:pt x="10968" y="12656"/>
                </a:lnTo>
                <a:lnTo>
                  <a:pt x="10931" y="12656"/>
                </a:lnTo>
                <a:lnTo>
                  <a:pt x="10858" y="12693"/>
                </a:lnTo>
                <a:lnTo>
                  <a:pt x="10858" y="12766"/>
                </a:lnTo>
                <a:lnTo>
                  <a:pt x="10821" y="12729"/>
                </a:lnTo>
                <a:lnTo>
                  <a:pt x="10491" y="12436"/>
                </a:lnTo>
                <a:lnTo>
                  <a:pt x="10418" y="12363"/>
                </a:lnTo>
                <a:lnTo>
                  <a:pt x="10344" y="12399"/>
                </a:lnTo>
                <a:lnTo>
                  <a:pt x="10308" y="12473"/>
                </a:lnTo>
                <a:lnTo>
                  <a:pt x="10308" y="12546"/>
                </a:lnTo>
                <a:lnTo>
                  <a:pt x="10491" y="12839"/>
                </a:lnTo>
                <a:lnTo>
                  <a:pt x="10711" y="13206"/>
                </a:lnTo>
                <a:lnTo>
                  <a:pt x="10785" y="13280"/>
                </a:lnTo>
                <a:lnTo>
                  <a:pt x="10381" y="13426"/>
                </a:lnTo>
                <a:lnTo>
                  <a:pt x="10381" y="13353"/>
                </a:lnTo>
                <a:lnTo>
                  <a:pt x="10344" y="13280"/>
                </a:lnTo>
                <a:lnTo>
                  <a:pt x="10234" y="13133"/>
                </a:lnTo>
                <a:lnTo>
                  <a:pt x="10051" y="12913"/>
                </a:lnTo>
                <a:lnTo>
                  <a:pt x="9904" y="12693"/>
                </a:lnTo>
                <a:lnTo>
                  <a:pt x="9831" y="12619"/>
                </a:lnTo>
                <a:lnTo>
                  <a:pt x="9721" y="12619"/>
                </a:lnTo>
                <a:lnTo>
                  <a:pt x="9391" y="12693"/>
                </a:lnTo>
                <a:lnTo>
                  <a:pt x="9097" y="12729"/>
                </a:lnTo>
                <a:lnTo>
                  <a:pt x="9024" y="12766"/>
                </a:lnTo>
                <a:lnTo>
                  <a:pt x="8987" y="12839"/>
                </a:lnTo>
                <a:lnTo>
                  <a:pt x="8987" y="12913"/>
                </a:lnTo>
                <a:lnTo>
                  <a:pt x="9024" y="12986"/>
                </a:lnTo>
                <a:lnTo>
                  <a:pt x="9024" y="13243"/>
                </a:lnTo>
                <a:lnTo>
                  <a:pt x="9097" y="13500"/>
                </a:lnTo>
                <a:lnTo>
                  <a:pt x="9134" y="13646"/>
                </a:lnTo>
                <a:lnTo>
                  <a:pt x="9207" y="13756"/>
                </a:lnTo>
                <a:lnTo>
                  <a:pt x="9317" y="13830"/>
                </a:lnTo>
                <a:lnTo>
                  <a:pt x="9427" y="13867"/>
                </a:lnTo>
                <a:lnTo>
                  <a:pt x="8987" y="14050"/>
                </a:lnTo>
                <a:lnTo>
                  <a:pt x="8950" y="13977"/>
                </a:lnTo>
                <a:lnTo>
                  <a:pt x="8804" y="13903"/>
                </a:lnTo>
                <a:lnTo>
                  <a:pt x="8767" y="13903"/>
                </a:lnTo>
                <a:lnTo>
                  <a:pt x="8620" y="13536"/>
                </a:lnTo>
                <a:lnTo>
                  <a:pt x="8510" y="13390"/>
                </a:lnTo>
                <a:lnTo>
                  <a:pt x="8364" y="13206"/>
                </a:lnTo>
                <a:lnTo>
                  <a:pt x="8327" y="13206"/>
                </a:lnTo>
                <a:lnTo>
                  <a:pt x="8327" y="13243"/>
                </a:lnTo>
                <a:lnTo>
                  <a:pt x="8327" y="13500"/>
                </a:lnTo>
                <a:lnTo>
                  <a:pt x="8364" y="13756"/>
                </a:lnTo>
                <a:lnTo>
                  <a:pt x="8510" y="14270"/>
                </a:lnTo>
                <a:lnTo>
                  <a:pt x="8070" y="14453"/>
                </a:lnTo>
                <a:lnTo>
                  <a:pt x="8033" y="14160"/>
                </a:lnTo>
                <a:lnTo>
                  <a:pt x="7960" y="13903"/>
                </a:lnTo>
                <a:lnTo>
                  <a:pt x="7923" y="13536"/>
                </a:lnTo>
                <a:lnTo>
                  <a:pt x="7923" y="13206"/>
                </a:lnTo>
                <a:lnTo>
                  <a:pt x="7887" y="13133"/>
                </a:lnTo>
                <a:lnTo>
                  <a:pt x="7813" y="13096"/>
                </a:lnTo>
                <a:lnTo>
                  <a:pt x="7777" y="13096"/>
                </a:lnTo>
                <a:lnTo>
                  <a:pt x="7703" y="13170"/>
                </a:lnTo>
                <a:lnTo>
                  <a:pt x="7667" y="13536"/>
                </a:lnTo>
                <a:lnTo>
                  <a:pt x="7630" y="13903"/>
                </a:lnTo>
                <a:lnTo>
                  <a:pt x="7667" y="14233"/>
                </a:lnTo>
                <a:lnTo>
                  <a:pt x="7667" y="14380"/>
                </a:lnTo>
                <a:lnTo>
                  <a:pt x="7740" y="14527"/>
                </a:lnTo>
                <a:lnTo>
                  <a:pt x="7483" y="14563"/>
                </a:lnTo>
                <a:lnTo>
                  <a:pt x="7190" y="14527"/>
                </a:lnTo>
                <a:lnTo>
                  <a:pt x="7006" y="14453"/>
                </a:lnTo>
                <a:lnTo>
                  <a:pt x="6786" y="14380"/>
                </a:lnTo>
                <a:lnTo>
                  <a:pt x="6823" y="14160"/>
                </a:lnTo>
                <a:lnTo>
                  <a:pt x="6860" y="13646"/>
                </a:lnTo>
                <a:lnTo>
                  <a:pt x="6860" y="13206"/>
                </a:lnTo>
                <a:lnTo>
                  <a:pt x="6860" y="12766"/>
                </a:lnTo>
                <a:lnTo>
                  <a:pt x="6823" y="12693"/>
                </a:lnTo>
                <a:lnTo>
                  <a:pt x="6713" y="12656"/>
                </a:lnTo>
                <a:lnTo>
                  <a:pt x="6346" y="12693"/>
                </a:lnTo>
                <a:lnTo>
                  <a:pt x="6309" y="12656"/>
                </a:lnTo>
                <a:lnTo>
                  <a:pt x="6236" y="12693"/>
                </a:lnTo>
                <a:lnTo>
                  <a:pt x="6089" y="12913"/>
                </a:lnTo>
                <a:lnTo>
                  <a:pt x="5943" y="13133"/>
                </a:lnTo>
                <a:lnTo>
                  <a:pt x="5869" y="13390"/>
                </a:lnTo>
                <a:lnTo>
                  <a:pt x="5796" y="13610"/>
                </a:lnTo>
                <a:lnTo>
                  <a:pt x="5392" y="13206"/>
                </a:lnTo>
                <a:lnTo>
                  <a:pt x="5686" y="12839"/>
                </a:lnTo>
                <a:lnTo>
                  <a:pt x="5943" y="12473"/>
                </a:lnTo>
                <a:lnTo>
                  <a:pt x="5943" y="12363"/>
                </a:lnTo>
                <a:lnTo>
                  <a:pt x="5943" y="12289"/>
                </a:lnTo>
                <a:lnTo>
                  <a:pt x="5869" y="12216"/>
                </a:lnTo>
                <a:lnTo>
                  <a:pt x="5686" y="12216"/>
                </a:lnTo>
                <a:lnTo>
                  <a:pt x="5612" y="12289"/>
                </a:lnTo>
                <a:lnTo>
                  <a:pt x="5209" y="12949"/>
                </a:lnTo>
                <a:lnTo>
                  <a:pt x="4952" y="12619"/>
                </a:lnTo>
                <a:lnTo>
                  <a:pt x="5136" y="12473"/>
                </a:lnTo>
                <a:lnTo>
                  <a:pt x="5319" y="12289"/>
                </a:lnTo>
                <a:lnTo>
                  <a:pt x="5466" y="12069"/>
                </a:lnTo>
                <a:lnTo>
                  <a:pt x="5576" y="11849"/>
                </a:lnTo>
                <a:lnTo>
                  <a:pt x="5576" y="11776"/>
                </a:lnTo>
                <a:lnTo>
                  <a:pt x="5576" y="11739"/>
                </a:lnTo>
                <a:lnTo>
                  <a:pt x="5539" y="11666"/>
                </a:lnTo>
                <a:lnTo>
                  <a:pt x="5502" y="11629"/>
                </a:lnTo>
                <a:lnTo>
                  <a:pt x="5319" y="11629"/>
                </a:lnTo>
                <a:lnTo>
                  <a:pt x="5282" y="11702"/>
                </a:lnTo>
                <a:lnTo>
                  <a:pt x="4805" y="12399"/>
                </a:lnTo>
                <a:lnTo>
                  <a:pt x="4439" y="11922"/>
                </a:lnTo>
                <a:lnTo>
                  <a:pt x="4549" y="11812"/>
                </a:lnTo>
                <a:lnTo>
                  <a:pt x="4879" y="11409"/>
                </a:lnTo>
                <a:lnTo>
                  <a:pt x="5209" y="10969"/>
                </a:lnTo>
                <a:lnTo>
                  <a:pt x="5209" y="10895"/>
                </a:lnTo>
                <a:lnTo>
                  <a:pt x="5246" y="10859"/>
                </a:lnTo>
                <a:lnTo>
                  <a:pt x="5282" y="10785"/>
                </a:lnTo>
                <a:lnTo>
                  <a:pt x="5282" y="10712"/>
                </a:lnTo>
                <a:lnTo>
                  <a:pt x="5209" y="10639"/>
                </a:lnTo>
                <a:lnTo>
                  <a:pt x="5099" y="10602"/>
                </a:lnTo>
                <a:lnTo>
                  <a:pt x="5026" y="10602"/>
                </a:lnTo>
                <a:lnTo>
                  <a:pt x="4952" y="10639"/>
                </a:lnTo>
                <a:lnTo>
                  <a:pt x="4549" y="11225"/>
                </a:lnTo>
                <a:lnTo>
                  <a:pt x="4329" y="11556"/>
                </a:lnTo>
                <a:lnTo>
                  <a:pt x="4292" y="11482"/>
                </a:lnTo>
                <a:lnTo>
                  <a:pt x="4145" y="11482"/>
                </a:lnTo>
                <a:lnTo>
                  <a:pt x="3888" y="11152"/>
                </a:lnTo>
                <a:lnTo>
                  <a:pt x="4329" y="10822"/>
                </a:lnTo>
                <a:lnTo>
                  <a:pt x="4549" y="10675"/>
                </a:lnTo>
                <a:lnTo>
                  <a:pt x="4732" y="10455"/>
                </a:lnTo>
                <a:lnTo>
                  <a:pt x="4769" y="10418"/>
                </a:lnTo>
                <a:lnTo>
                  <a:pt x="4805" y="10345"/>
                </a:lnTo>
                <a:lnTo>
                  <a:pt x="4732" y="10235"/>
                </a:lnTo>
                <a:lnTo>
                  <a:pt x="4659" y="10162"/>
                </a:lnTo>
                <a:lnTo>
                  <a:pt x="4585" y="10162"/>
                </a:lnTo>
                <a:lnTo>
                  <a:pt x="4512" y="10198"/>
                </a:lnTo>
                <a:lnTo>
                  <a:pt x="4292" y="10345"/>
                </a:lnTo>
                <a:lnTo>
                  <a:pt x="4072" y="10528"/>
                </a:lnTo>
                <a:lnTo>
                  <a:pt x="3705" y="10895"/>
                </a:lnTo>
                <a:lnTo>
                  <a:pt x="3256" y="10239"/>
                </a:lnTo>
                <a:lnTo>
                  <a:pt x="3256" y="10239"/>
                </a:lnTo>
                <a:lnTo>
                  <a:pt x="3485" y="10272"/>
                </a:lnTo>
                <a:lnTo>
                  <a:pt x="3742" y="10235"/>
                </a:lnTo>
                <a:lnTo>
                  <a:pt x="3888" y="10162"/>
                </a:lnTo>
                <a:lnTo>
                  <a:pt x="4072" y="10052"/>
                </a:lnTo>
                <a:lnTo>
                  <a:pt x="4365" y="9868"/>
                </a:lnTo>
                <a:lnTo>
                  <a:pt x="4769" y="9648"/>
                </a:lnTo>
                <a:lnTo>
                  <a:pt x="4989" y="9538"/>
                </a:lnTo>
                <a:lnTo>
                  <a:pt x="5172" y="9391"/>
                </a:lnTo>
                <a:lnTo>
                  <a:pt x="6053" y="10675"/>
                </a:lnTo>
                <a:lnTo>
                  <a:pt x="6383" y="11115"/>
                </a:lnTo>
                <a:lnTo>
                  <a:pt x="6713" y="11556"/>
                </a:lnTo>
                <a:lnTo>
                  <a:pt x="6896" y="11739"/>
                </a:lnTo>
                <a:lnTo>
                  <a:pt x="7116" y="11922"/>
                </a:lnTo>
                <a:lnTo>
                  <a:pt x="7336" y="12069"/>
                </a:lnTo>
                <a:lnTo>
                  <a:pt x="7593" y="12179"/>
                </a:lnTo>
                <a:lnTo>
                  <a:pt x="7813" y="12253"/>
                </a:lnTo>
                <a:lnTo>
                  <a:pt x="8070" y="12289"/>
                </a:lnTo>
                <a:lnTo>
                  <a:pt x="8547" y="12289"/>
                </a:lnTo>
                <a:lnTo>
                  <a:pt x="8767" y="12253"/>
                </a:lnTo>
                <a:lnTo>
                  <a:pt x="8987" y="12179"/>
                </a:lnTo>
                <a:lnTo>
                  <a:pt x="9207" y="12106"/>
                </a:lnTo>
                <a:lnTo>
                  <a:pt x="9427" y="11996"/>
                </a:lnTo>
                <a:lnTo>
                  <a:pt x="9684" y="11849"/>
                </a:lnTo>
                <a:lnTo>
                  <a:pt x="9867" y="11666"/>
                </a:lnTo>
                <a:lnTo>
                  <a:pt x="10051" y="11482"/>
                </a:lnTo>
                <a:lnTo>
                  <a:pt x="10198" y="11262"/>
                </a:lnTo>
                <a:lnTo>
                  <a:pt x="10308" y="11042"/>
                </a:lnTo>
                <a:lnTo>
                  <a:pt x="10418" y="10822"/>
                </a:lnTo>
                <a:lnTo>
                  <a:pt x="10491" y="10565"/>
                </a:lnTo>
                <a:lnTo>
                  <a:pt x="10528" y="10345"/>
                </a:lnTo>
                <a:lnTo>
                  <a:pt x="10564" y="9832"/>
                </a:lnTo>
                <a:lnTo>
                  <a:pt x="10528" y="9318"/>
                </a:lnTo>
                <a:lnTo>
                  <a:pt x="10418" y="8804"/>
                </a:lnTo>
                <a:lnTo>
                  <a:pt x="10234" y="8328"/>
                </a:lnTo>
                <a:lnTo>
                  <a:pt x="9978" y="7887"/>
                </a:lnTo>
                <a:lnTo>
                  <a:pt x="9684" y="7484"/>
                </a:lnTo>
                <a:lnTo>
                  <a:pt x="9097" y="6640"/>
                </a:lnTo>
                <a:lnTo>
                  <a:pt x="9354" y="6494"/>
                </a:lnTo>
                <a:lnTo>
                  <a:pt x="9574" y="6347"/>
                </a:lnTo>
                <a:lnTo>
                  <a:pt x="10014" y="5980"/>
                </a:lnTo>
                <a:lnTo>
                  <a:pt x="10418" y="5613"/>
                </a:lnTo>
                <a:close/>
                <a:moveTo>
                  <a:pt x="8400" y="2055"/>
                </a:moveTo>
                <a:lnTo>
                  <a:pt x="8290" y="2092"/>
                </a:lnTo>
                <a:lnTo>
                  <a:pt x="8217" y="2165"/>
                </a:lnTo>
                <a:lnTo>
                  <a:pt x="8180" y="2202"/>
                </a:lnTo>
                <a:lnTo>
                  <a:pt x="8180" y="2312"/>
                </a:lnTo>
                <a:lnTo>
                  <a:pt x="8180" y="2385"/>
                </a:lnTo>
                <a:lnTo>
                  <a:pt x="8107" y="2422"/>
                </a:lnTo>
                <a:lnTo>
                  <a:pt x="8033" y="2459"/>
                </a:lnTo>
                <a:lnTo>
                  <a:pt x="7300" y="3045"/>
                </a:lnTo>
                <a:lnTo>
                  <a:pt x="6896" y="3339"/>
                </a:lnTo>
                <a:lnTo>
                  <a:pt x="6529" y="3596"/>
                </a:lnTo>
                <a:lnTo>
                  <a:pt x="6456" y="3669"/>
                </a:lnTo>
                <a:lnTo>
                  <a:pt x="6419" y="3742"/>
                </a:lnTo>
                <a:lnTo>
                  <a:pt x="6419" y="3852"/>
                </a:lnTo>
                <a:lnTo>
                  <a:pt x="6419" y="3926"/>
                </a:lnTo>
                <a:lnTo>
                  <a:pt x="8547" y="6677"/>
                </a:lnTo>
                <a:lnTo>
                  <a:pt x="8547" y="6750"/>
                </a:lnTo>
                <a:lnTo>
                  <a:pt x="8620" y="6787"/>
                </a:lnTo>
                <a:lnTo>
                  <a:pt x="9391" y="7851"/>
                </a:lnTo>
                <a:lnTo>
                  <a:pt x="9684" y="8291"/>
                </a:lnTo>
                <a:lnTo>
                  <a:pt x="9904" y="8768"/>
                </a:lnTo>
                <a:lnTo>
                  <a:pt x="10014" y="9025"/>
                </a:lnTo>
                <a:lnTo>
                  <a:pt x="10088" y="9281"/>
                </a:lnTo>
                <a:lnTo>
                  <a:pt x="10124" y="9538"/>
                </a:lnTo>
                <a:lnTo>
                  <a:pt x="10124" y="9832"/>
                </a:lnTo>
                <a:lnTo>
                  <a:pt x="10124" y="10088"/>
                </a:lnTo>
                <a:lnTo>
                  <a:pt x="10088" y="10308"/>
                </a:lnTo>
                <a:lnTo>
                  <a:pt x="10014" y="10565"/>
                </a:lnTo>
                <a:lnTo>
                  <a:pt x="9904" y="10785"/>
                </a:lnTo>
                <a:lnTo>
                  <a:pt x="9794" y="11005"/>
                </a:lnTo>
                <a:lnTo>
                  <a:pt x="9647" y="11189"/>
                </a:lnTo>
                <a:lnTo>
                  <a:pt x="9464" y="11372"/>
                </a:lnTo>
                <a:lnTo>
                  <a:pt x="9281" y="11556"/>
                </a:lnTo>
                <a:lnTo>
                  <a:pt x="9097" y="11666"/>
                </a:lnTo>
                <a:lnTo>
                  <a:pt x="8877" y="11739"/>
                </a:lnTo>
                <a:lnTo>
                  <a:pt x="8657" y="11776"/>
                </a:lnTo>
                <a:lnTo>
                  <a:pt x="8437" y="11812"/>
                </a:lnTo>
                <a:lnTo>
                  <a:pt x="7997" y="11812"/>
                </a:lnTo>
                <a:lnTo>
                  <a:pt x="7813" y="11739"/>
                </a:lnTo>
                <a:lnTo>
                  <a:pt x="7593" y="11666"/>
                </a:lnTo>
                <a:lnTo>
                  <a:pt x="7373" y="11519"/>
                </a:lnTo>
                <a:lnTo>
                  <a:pt x="7153" y="11372"/>
                </a:lnTo>
                <a:lnTo>
                  <a:pt x="6970" y="11152"/>
                </a:lnTo>
                <a:lnTo>
                  <a:pt x="6823" y="10932"/>
                </a:lnTo>
                <a:lnTo>
                  <a:pt x="6053" y="9905"/>
                </a:lnTo>
                <a:lnTo>
                  <a:pt x="5356" y="8878"/>
                </a:lnTo>
                <a:lnTo>
                  <a:pt x="4659" y="7814"/>
                </a:lnTo>
                <a:lnTo>
                  <a:pt x="4035" y="6714"/>
                </a:lnTo>
                <a:lnTo>
                  <a:pt x="3742" y="6163"/>
                </a:lnTo>
                <a:lnTo>
                  <a:pt x="3485" y="5613"/>
                </a:lnTo>
                <a:lnTo>
                  <a:pt x="3412" y="5540"/>
                </a:lnTo>
                <a:lnTo>
                  <a:pt x="3301" y="5503"/>
                </a:lnTo>
                <a:lnTo>
                  <a:pt x="3191" y="5503"/>
                </a:lnTo>
                <a:lnTo>
                  <a:pt x="3118" y="5576"/>
                </a:lnTo>
                <a:lnTo>
                  <a:pt x="3008" y="5687"/>
                </a:lnTo>
                <a:lnTo>
                  <a:pt x="2861" y="5760"/>
                </a:lnTo>
                <a:lnTo>
                  <a:pt x="2715" y="5833"/>
                </a:lnTo>
                <a:lnTo>
                  <a:pt x="2568" y="5833"/>
                </a:lnTo>
                <a:lnTo>
                  <a:pt x="2421" y="5870"/>
                </a:lnTo>
                <a:lnTo>
                  <a:pt x="2274" y="5907"/>
                </a:lnTo>
                <a:lnTo>
                  <a:pt x="2018" y="6053"/>
                </a:lnTo>
                <a:lnTo>
                  <a:pt x="1431" y="6420"/>
                </a:lnTo>
                <a:lnTo>
                  <a:pt x="1137" y="6604"/>
                </a:lnTo>
                <a:lnTo>
                  <a:pt x="880" y="6824"/>
                </a:lnTo>
                <a:lnTo>
                  <a:pt x="770" y="6824"/>
                </a:lnTo>
                <a:lnTo>
                  <a:pt x="697" y="6897"/>
                </a:lnTo>
                <a:lnTo>
                  <a:pt x="660" y="6970"/>
                </a:lnTo>
                <a:lnTo>
                  <a:pt x="697" y="7080"/>
                </a:lnTo>
                <a:lnTo>
                  <a:pt x="1101" y="7814"/>
                </a:lnTo>
                <a:lnTo>
                  <a:pt x="1541" y="8548"/>
                </a:lnTo>
                <a:lnTo>
                  <a:pt x="2458" y="9942"/>
                </a:lnTo>
                <a:lnTo>
                  <a:pt x="3412" y="11335"/>
                </a:lnTo>
                <a:lnTo>
                  <a:pt x="4402" y="12693"/>
                </a:lnTo>
                <a:lnTo>
                  <a:pt x="4989" y="13426"/>
                </a:lnTo>
                <a:lnTo>
                  <a:pt x="4952" y="13426"/>
                </a:lnTo>
                <a:lnTo>
                  <a:pt x="4952" y="13500"/>
                </a:lnTo>
                <a:lnTo>
                  <a:pt x="4989" y="13536"/>
                </a:lnTo>
                <a:lnTo>
                  <a:pt x="5026" y="13573"/>
                </a:lnTo>
                <a:lnTo>
                  <a:pt x="5099" y="13536"/>
                </a:lnTo>
                <a:lnTo>
                  <a:pt x="5429" y="13940"/>
                </a:lnTo>
                <a:lnTo>
                  <a:pt x="5796" y="14307"/>
                </a:lnTo>
                <a:lnTo>
                  <a:pt x="5833" y="14343"/>
                </a:lnTo>
                <a:lnTo>
                  <a:pt x="5906" y="14380"/>
                </a:lnTo>
                <a:lnTo>
                  <a:pt x="6126" y="14563"/>
                </a:lnTo>
                <a:lnTo>
                  <a:pt x="6383" y="14710"/>
                </a:lnTo>
                <a:lnTo>
                  <a:pt x="6640" y="14857"/>
                </a:lnTo>
                <a:lnTo>
                  <a:pt x="6933" y="14967"/>
                </a:lnTo>
                <a:lnTo>
                  <a:pt x="7226" y="15040"/>
                </a:lnTo>
                <a:lnTo>
                  <a:pt x="7850" y="15040"/>
                </a:lnTo>
                <a:lnTo>
                  <a:pt x="8180" y="14967"/>
                </a:lnTo>
                <a:lnTo>
                  <a:pt x="8510" y="14820"/>
                </a:lnTo>
                <a:lnTo>
                  <a:pt x="8877" y="14673"/>
                </a:lnTo>
                <a:lnTo>
                  <a:pt x="9574" y="14343"/>
                </a:lnTo>
                <a:lnTo>
                  <a:pt x="11115" y="13683"/>
                </a:lnTo>
                <a:lnTo>
                  <a:pt x="11592" y="13426"/>
                </a:lnTo>
                <a:lnTo>
                  <a:pt x="11995" y="13170"/>
                </a:lnTo>
                <a:lnTo>
                  <a:pt x="12399" y="12839"/>
                </a:lnTo>
                <a:lnTo>
                  <a:pt x="12729" y="12436"/>
                </a:lnTo>
                <a:lnTo>
                  <a:pt x="12912" y="12142"/>
                </a:lnTo>
                <a:lnTo>
                  <a:pt x="13059" y="11849"/>
                </a:lnTo>
                <a:lnTo>
                  <a:pt x="13169" y="11519"/>
                </a:lnTo>
                <a:lnTo>
                  <a:pt x="13242" y="11189"/>
                </a:lnTo>
                <a:lnTo>
                  <a:pt x="13279" y="10859"/>
                </a:lnTo>
                <a:lnTo>
                  <a:pt x="13316" y="10528"/>
                </a:lnTo>
                <a:lnTo>
                  <a:pt x="13279" y="10198"/>
                </a:lnTo>
                <a:lnTo>
                  <a:pt x="13242" y="9868"/>
                </a:lnTo>
                <a:lnTo>
                  <a:pt x="13169" y="9538"/>
                </a:lnTo>
                <a:lnTo>
                  <a:pt x="13095" y="9208"/>
                </a:lnTo>
                <a:lnTo>
                  <a:pt x="12875" y="8584"/>
                </a:lnTo>
                <a:lnTo>
                  <a:pt x="12582" y="7961"/>
                </a:lnTo>
                <a:lnTo>
                  <a:pt x="12252" y="7374"/>
                </a:lnTo>
                <a:lnTo>
                  <a:pt x="11885" y="6824"/>
                </a:lnTo>
                <a:lnTo>
                  <a:pt x="10271" y="4476"/>
                </a:lnTo>
                <a:lnTo>
                  <a:pt x="8657" y="2165"/>
                </a:lnTo>
                <a:lnTo>
                  <a:pt x="8584" y="2092"/>
                </a:lnTo>
                <a:lnTo>
                  <a:pt x="8474" y="2055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815" name="Google Shape;815;p16"/>
          <p:cNvSpPr/>
          <p:nvPr/>
        </p:nvSpPr>
        <p:spPr>
          <a:xfrm>
            <a:off x="258963" y="4957957"/>
            <a:ext cx="386048" cy="258065"/>
          </a:xfrm>
          <a:custGeom>
            <a:avLst/>
            <a:gdLst/>
            <a:ahLst/>
            <a:cxnLst/>
            <a:rect l="l" t="t" r="r" b="b"/>
            <a:pathLst>
              <a:path w="13610" h="9098" extrusionOk="0">
                <a:moveTo>
                  <a:pt x="4696" y="0"/>
                </a:moveTo>
                <a:lnTo>
                  <a:pt x="4586" y="74"/>
                </a:lnTo>
                <a:lnTo>
                  <a:pt x="4256" y="440"/>
                </a:lnTo>
                <a:lnTo>
                  <a:pt x="3999" y="844"/>
                </a:lnTo>
                <a:lnTo>
                  <a:pt x="3742" y="1247"/>
                </a:lnTo>
                <a:lnTo>
                  <a:pt x="3522" y="1688"/>
                </a:lnTo>
                <a:lnTo>
                  <a:pt x="3339" y="2128"/>
                </a:lnTo>
                <a:lnTo>
                  <a:pt x="3228" y="2605"/>
                </a:lnTo>
                <a:lnTo>
                  <a:pt x="3118" y="3081"/>
                </a:lnTo>
                <a:lnTo>
                  <a:pt x="3045" y="3595"/>
                </a:lnTo>
                <a:lnTo>
                  <a:pt x="3008" y="3852"/>
                </a:lnTo>
                <a:lnTo>
                  <a:pt x="2935" y="4072"/>
                </a:lnTo>
                <a:lnTo>
                  <a:pt x="2825" y="4329"/>
                </a:lnTo>
                <a:lnTo>
                  <a:pt x="2678" y="4512"/>
                </a:lnTo>
                <a:lnTo>
                  <a:pt x="2605" y="4622"/>
                </a:lnTo>
                <a:lnTo>
                  <a:pt x="2495" y="4659"/>
                </a:lnTo>
                <a:lnTo>
                  <a:pt x="2275" y="4732"/>
                </a:lnTo>
                <a:lnTo>
                  <a:pt x="1835" y="4732"/>
                </a:lnTo>
                <a:lnTo>
                  <a:pt x="1541" y="4659"/>
                </a:lnTo>
                <a:lnTo>
                  <a:pt x="991" y="4659"/>
                </a:lnTo>
                <a:lnTo>
                  <a:pt x="881" y="4732"/>
                </a:lnTo>
                <a:lnTo>
                  <a:pt x="771" y="4769"/>
                </a:lnTo>
                <a:lnTo>
                  <a:pt x="587" y="4732"/>
                </a:lnTo>
                <a:lnTo>
                  <a:pt x="404" y="4732"/>
                </a:lnTo>
                <a:lnTo>
                  <a:pt x="257" y="4805"/>
                </a:lnTo>
                <a:lnTo>
                  <a:pt x="74" y="4879"/>
                </a:lnTo>
                <a:lnTo>
                  <a:pt x="37" y="4952"/>
                </a:lnTo>
                <a:lnTo>
                  <a:pt x="0" y="5026"/>
                </a:lnTo>
                <a:lnTo>
                  <a:pt x="0" y="5172"/>
                </a:lnTo>
                <a:lnTo>
                  <a:pt x="37" y="5209"/>
                </a:lnTo>
                <a:lnTo>
                  <a:pt x="74" y="5246"/>
                </a:lnTo>
                <a:lnTo>
                  <a:pt x="147" y="5282"/>
                </a:lnTo>
                <a:lnTo>
                  <a:pt x="221" y="5246"/>
                </a:lnTo>
                <a:lnTo>
                  <a:pt x="514" y="5172"/>
                </a:lnTo>
                <a:lnTo>
                  <a:pt x="587" y="5282"/>
                </a:lnTo>
                <a:lnTo>
                  <a:pt x="697" y="5356"/>
                </a:lnTo>
                <a:lnTo>
                  <a:pt x="807" y="5356"/>
                </a:lnTo>
                <a:lnTo>
                  <a:pt x="881" y="5319"/>
                </a:lnTo>
                <a:lnTo>
                  <a:pt x="918" y="5282"/>
                </a:lnTo>
                <a:lnTo>
                  <a:pt x="991" y="5209"/>
                </a:lnTo>
                <a:lnTo>
                  <a:pt x="1064" y="5172"/>
                </a:lnTo>
                <a:lnTo>
                  <a:pt x="1248" y="5136"/>
                </a:lnTo>
                <a:lnTo>
                  <a:pt x="1431" y="5172"/>
                </a:lnTo>
                <a:lnTo>
                  <a:pt x="1614" y="5209"/>
                </a:lnTo>
                <a:lnTo>
                  <a:pt x="1981" y="5282"/>
                </a:lnTo>
                <a:lnTo>
                  <a:pt x="2201" y="5282"/>
                </a:lnTo>
                <a:lnTo>
                  <a:pt x="2385" y="5246"/>
                </a:lnTo>
                <a:lnTo>
                  <a:pt x="2605" y="5209"/>
                </a:lnTo>
                <a:lnTo>
                  <a:pt x="2752" y="5136"/>
                </a:lnTo>
                <a:lnTo>
                  <a:pt x="2935" y="5026"/>
                </a:lnTo>
                <a:lnTo>
                  <a:pt x="3082" y="4879"/>
                </a:lnTo>
                <a:lnTo>
                  <a:pt x="3192" y="4732"/>
                </a:lnTo>
                <a:lnTo>
                  <a:pt x="3302" y="4549"/>
                </a:lnTo>
                <a:lnTo>
                  <a:pt x="3449" y="4182"/>
                </a:lnTo>
                <a:lnTo>
                  <a:pt x="3522" y="3925"/>
                </a:lnTo>
                <a:lnTo>
                  <a:pt x="3559" y="3668"/>
                </a:lnTo>
                <a:lnTo>
                  <a:pt x="3632" y="3118"/>
                </a:lnTo>
                <a:lnTo>
                  <a:pt x="3742" y="2641"/>
                </a:lnTo>
                <a:lnTo>
                  <a:pt x="3889" y="2201"/>
                </a:lnTo>
                <a:lnTo>
                  <a:pt x="4035" y="1834"/>
                </a:lnTo>
                <a:lnTo>
                  <a:pt x="4219" y="1467"/>
                </a:lnTo>
                <a:lnTo>
                  <a:pt x="4402" y="1137"/>
                </a:lnTo>
                <a:lnTo>
                  <a:pt x="4659" y="844"/>
                </a:lnTo>
                <a:lnTo>
                  <a:pt x="5173" y="2861"/>
                </a:lnTo>
                <a:lnTo>
                  <a:pt x="5649" y="4842"/>
                </a:lnTo>
                <a:lnTo>
                  <a:pt x="6126" y="6860"/>
                </a:lnTo>
                <a:lnTo>
                  <a:pt x="6567" y="8914"/>
                </a:lnTo>
                <a:lnTo>
                  <a:pt x="6603" y="8987"/>
                </a:lnTo>
                <a:lnTo>
                  <a:pt x="6713" y="9061"/>
                </a:lnTo>
                <a:lnTo>
                  <a:pt x="6787" y="9097"/>
                </a:lnTo>
                <a:lnTo>
                  <a:pt x="6897" y="9097"/>
                </a:lnTo>
                <a:lnTo>
                  <a:pt x="7153" y="8987"/>
                </a:lnTo>
                <a:lnTo>
                  <a:pt x="7374" y="8804"/>
                </a:lnTo>
                <a:lnTo>
                  <a:pt x="7520" y="8620"/>
                </a:lnTo>
                <a:lnTo>
                  <a:pt x="7667" y="8364"/>
                </a:lnTo>
                <a:lnTo>
                  <a:pt x="7814" y="7997"/>
                </a:lnTo>
                <a:lnTo>
                  <a:pt x="7924" y="7593"/>
                </a:lnTo>
                <a:lnTo>
                  <a:pt x="8181" y="6823"/>
                </a:lnTo>
                <a:lnTo>
                  <a:pt x="9061" y="3962"/>
                </a:lnTo>
                <a:lnTo>
                  <a:pt x="9208" y="4439"/>
                </a:lnTo>
                <a:lnTo>
                  <a:pt x="9318" y="4952"/>
                </a:lnTo>
                <a:lnTo>
                  <a:pt x="9318" y="5062"/>
                </a:lnTo>
                <a:lnTo>
                  <a:pt x="9391" y="5136"/>
                </a:lnTo>
                <a:lnTo>
                  <a:pt x="9464" y="5209"/>
                </a:lnTo>
                <a:lnTo>
                  <a:pt x="9574" y="5209"/>
                </a:lnTo>
                <a:lnTo>
                  <a:pt x="12032" y="5062"/>
                </a:lnTo>
                <a:lnTo>
                  <a:pt x="12069" y="5136"/>
                </a:lnTo>
                <a:lnTo>
                  <a:pt x="12105" y="5209"/>
                </a:lnTo>
                <a:lnTo>
                  <a:pt x="12326" y="5356"/>
                </a:lnTo>
                <a:lnTo>
                  <a:pt x="12582" y="5429"/>
                </a:lnTo>
                <a:lnTo>
                  <a:pt x="12619" y="5466"/>
                </a:lnTo>
                <a:lnTo>
                  <a:pt x="12912" y="5466"/>
                </a:lnTo>
                <a:lnTo>
                  <a:pt x="13059" y="5429"/>
                </a:lnTo>
                <a:lnTo>
                  <a:pt x="13206" y="5319"/>
                </a:lnTo>
                <a:lnTo>
                  <a:pt x="13316" y="5209"/>
                </a:lnTo>
                <a:lnTo>
                  <a:pt x="13426" y="5062"/>
                </a:lnTo>
                <a:lnTo>
                  <a:pt x="13536" y="4915"/>
                </a:lnTo>
                <a:lnTo>
                  <a:pt x="13609" y="4732"/>
                </a:lnTo>
                <a:lnTo>
                  <a:pt x="13609" y="4659"/>
                </a:lnTo>
                <a:lnTo>
                  <a:pt x="13609" y="4549"/>
                </a:lnTo>
                <a:lnTo>
                  <a:pt x="13536" y="4439"/>
                </a:lnTo>
                <a:lnTo>
                  <a:pt x="13426" y="4292"/>
                </a:lnTo>
                <a:lnTo>
                  <a:pt x="13279" y="4219"/>
                </a:lnTo>
                <a:lnTo>
                  <a:pt x="13133" y="4145"/>
                </a:lnTo>
                <a:lnTo>
                  <a:pt x="12949" y="4072"/>
                </a:lnTo>
                <a:lnTo>
                  <a:pt x="12802" y="4072"/>
                </a:lnTo>
                <a:lnTo>
                  <a:pt x="12619" y="4108"/>
                </a:lnTo>
                <a:lnTo>
                  <a:pt x="12436" y="4182"/>
                </a:lnTo>
                <a:lnTo>
                  <a:pt x="12326" y="4255"/>
                </a:lnTo>
                <a:lnTo>
                  <a:pt x="12252" y="4329"/>
                </a:lnTo>
                <a:lnTo>
                  <a:pt x="12142" y="4512"/>
                </a:lnTo>
                <a:lnTo>
                  <a:pt x="9794" y="4659"/>
                </a:lnTo>
                <a:lnTo>
                  <a:pt x="9721" y="4255"/>
                </a:lnTo>
                <a:lnTo>
                  <a:pt x="9611" y="3852"/>
                </a:lnTo>
                <a:lnTo>
                  <a:pt x="9464" y="3448"/>
                </a:lnTo>
                <a:lnTo>
                  <a:pt x="9281" y="3045"/>
                </a:lnTo>
                <a:lnTo>
                  <a:pt x="9208" y="2971"/>
                </a:lnTo>
                <a:lnTo>
                  <a:pt x="9134" y="2935"/>
                </a:lnTo>
                <a:lnTo>
                  <a:pt x="8987" y="2935"/>
                </a:lnTo>
                <a:lnTo>
                  <a:pt x="8841" y="2971"/>
                </a:lnTo>
                <a:lnTo>
                  <a:pt x="8804" y="3045"/>
                </a:lnTo>
                <a:lnTo>
                  <a:pt x="8767" y="3118"/>
                </a:lnTo>
                <a:lnTo>
                  <a:pt x="7850" y="6016"/>
                </a:lnTo>
                <a:lnTo>
                  <a:pt x="7374" y="7557"/>
                </a:lnTo>
                <a:lnTo>
                  <a:pt x="7227" y="7997"/>
                </a:lnTo>
                <a:lnTo>
                  <a:pt x="7153" y="8217"/>
                </a:lnTo>
                <a:lnTo>
                  <a:pt x="7007" y="8400"/>
                </a:lnTo>
                <a:lnTo>
                  <a:pt x="6567" y="6346"/>
                </a:lnTo>
                <a:lnTo>
                  <a:pt x="6090" y="4292"/>
                </a:lnTo>
                <a:lnTo>
                  <a:pt x="5576" y="2238"/>
                </a:lnTo>
                <a:lnTo>
                  <a:pt x="5026" y="220"/>
                </a:lnTo>
                <a:lnTo>
                  <a:pt x="4953" y="74"/>
                </a:lnTo>
                <a:lnTo>
                  <a:pt x="4842" y="37"/>
                </a:lnTo>
                <a:lnTo>
                  <a:pt x="4696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816" name="Google Shape;816;p16"/>
          <p:cNvSpPr/>
          <p:nvPr/>
        </p:nvSpPr>
        <p:spPr>
          <a:xfrm>
            <a:off x="8699345" y="1151407"/>
            <a:ext cx="174842" cy="187322"/>
          </a:xfrm>
          <a:custGeom>
            <a:avLst/>
            <a:gdLst/>
            <a:ahLst/>
            <a:cxnLst/>
            <a:rect l="l" t="t" r="r" b="b"/>
            <a:pathLst>
              <a:path w="6164" h="6604" extrusionOk="0">
                <a:moveTo>
                  <a:pt x="3962" y="0"/>
                </a:moveTo>
                <a:lnTo>
                  <a:pt x="3926" y="37"/>
                </a:lnTo>
                <a:lnTo>
                  <a:pt x="3889" y="74"/>
                </a:lnTo>
                <a:lnTo>
                  <a:pt x="3889" y="147"/>
                </a:lnTo>
                <a:lnTo>
                  <a:pt x="3522" y="477"/>
                </a:lnTo>
                <a:lnTo>
                  <a:pt x="3229" y="807"/>
                </a:lnTo>
                <a:lnTo>
                  <a:pt x="2788" y="1284"/>
                </a:lnTo>
                <a:lnTo>
                  <a:pt x="2458" y="1651"/>
                </a:lnTo>
                <a:lnTo>
                  <a:pt x="2201" y="1578"/>
                </a:lnTo>
                <a:lnTo>
                  <a:pt x="1321" y="1321"/>
                </a:lnTo>
                <a:lnTo>
                  <a:pt x="1138" y="1284"/>
                </a:lnTo>
                <a:lnTo>
                  <a:pt x="808" y="1211"/>
                </a:lnTo>
                <a:lnTo>
                  <a:pt x="661" y="1174"/>
                </a:lnTo>
                <a:lnTo>
                  <a:pt x="514" y="1211"/>
                </a:lnTo>
                <a:lnTo>
                  <a:pt x="441" y="1248"/>
                </a:lnTo>
                <a:lnTo>
                  <a:pt x="441" y="1284"/>
                </a:lnTo>
                <a:lnTo>
                  <a:pt x="441" y="1358"/>
                </a:lnTo>
                <a:lnTo>
                  <a:pt x="477" y="1468"/>
                </a:lnTo>
                <a:lnTo>
                  <a:pt x="551" y="1541"/>
                </a:lnTo>
                <a:lnTo>
                  <a:pt x="661" y="1614"/>
                </a:lnTo>
                <a:lnTo>
                  <a:pt x="771" y="1651"/>
                </a:lnTo>
                <a:lnTo>
                  <a:pt x="1064" y="1761"/>
                </a:lnTo>
                <a:lnTo>
                  <a:pt x="1284" y="1798"/>
                </a:lnTo>
                <a:lnTo>
                  <a:pt x="2055" y="2018"/>
                </a:lnTo>
                <a:lnTo>
                  <a:pt x="2055" y="2091"/>
                </a:lnTo>
                <a:lnTo>
                  <a:pt x="2091" y="2165"/>
                </a:lnTo>
                <a:lnTo>
                  <a:pt x="2165" y="2238"/>
                </a:lnTo>
                <a:lnTo>
                  <a:pt x="2201" y="2238"/>
                </a:lnTo>
                <a:lnTo>
                  <a:pt x="2275" y="2275"/>
                </a:lnTo>
                <a:lnTo>
                  <a:pt x="2385" y="2238"/>
                </a:lnTo>
                <a:lnTo>
                  <a:pt x="2532" y="2165"/>
                </a:lnTo>
                <a:lnTo>
                  <a:pt x="2678" y="2128"/>
                </a:lnTo>
                <a:lnTo>
                  <a:pt x="2752" y="2091"/>
                </a:lnTo>
                <a:lnTo>
                  <a:pt x="2788" y="2055"/>
                </a:lnTo>
                <a:lnTo>
                  <a:pt x="2788" y="1981"/>
                </a:lnTo>
                <a:lnTo>
                  <a:pt x="2788" y="1908"/>
                </a:lnTo>
                <a:lnTo>
                  <a:pt x="2935" y="1761"/>
                </a:lnTo>
                <a:lnTo>
                  <a:pt x="3375" y="1284"/>
                </a:lnTo>
                <a:lnTo>
                  <a:pt x="3815" y="771"/>
                </a:lnTo>
                <a:lnTo>
                  <a:pt x="3852" y="1394"/>
                </a:lnTo>
                <a:lnTo>
                  <a:pt x="3852" y="2091"/>
                </a:lnTo>
                <a:lnTo>
                  <a:pt x="3889" y="2421"/>
                </a:lnTo>
                <a:lnTo>
                  <a:pt x="3962" y="2605"/>
                </a:lnTo>
                <a:lnTo>
                  <a:pt x="4036" y="2751"/>
                </a:lnTo>
                <a:lnTo>
                  <a:pt x="4109" y="2825"/>
                </a:lnTo>
                <a:lnTo>
                  <a:pt x="4219" y="2825"/>
                </a:lnTo>
                <a:lnTo>
                  <a:pt x="4476" y="3008"/>
                </a:lnTo>
                <a:lnTo>
                  <a:pt x="4732" y="3155"/>
                </a:lnTo>
                <a:lnTo>
                  <a:pt x="5063" y="3265"/>
                </a:lnTo>
                <a:lnTo>
                  <a:pt x="5356" y="3338"/>
                </a:lnTo>
                <a:lnTo>
                  <a:pt x="5246" y="3412"/>
                </a:lnTo>
                <a:lnTo>
                  <a:pt x="4732" y="3669"/>
                </a:lnTo>
                <a:lnTo>
                  <a:pt x="4512" y="3779"/>
                </a:lnTo>
                <a:lnTo>
                  <a:pt x="4292" y="3925"/>
                </a:lnTo>
                <a:lnTo>
                  <a:pt x="4219" y="3925"/>
                </a:lnTo>
                <a:lnTo>
                  <a:pt x="4182" y="3962"/>
                </a:lnTo>
                <a:lnTo>
                  <a:pt x="4072" y="4072"/>
                </a:lnTo>
                <a:lnTo>
                  <a:pt x="3962" y="4292"/>
                </a:lnTo>
                <a:lnTo>
                  <a:pt x="3889" y="4549"/>
                </a:lnTo>
                <a:lnTo>
                  <a:pt x="3852" y="5283"/>
                </a:lnTo>
                <a:lnTo>
                  <a:pt x="3852" y="5649"/>
                </a:lnTo>
                <a:lnTo>
                  <a:pt x="3852" y="6053"/>
                </a:lnTo>
                <a:lnTo>
                  <a:pt x="3559" y="5723"/>
                </a:lnTo>
                <a:lnTo>
                  <a:pt x="3229" y="5393"/>
                </a:lnTo>
                <a:lnTo>
                  <a:pt x="2642" y="4769"/>
                </a:lnTo>
                <a:lnTo>
                  <a:pt x="2568" y="4659"/>
                </a:lnTo>
                <a:lnTo>
                  <a:pt x="2495" y="4586"/>
                </a:lnTo>
                <a:lnTo>
                  <a:pt x="2385" y="4586"/>
                </a:lnTo>
                <a:lnTo>
                  <a:pt x="2385" y="4622"/>
                </a:lnTo>
                <a:lnTo>
                  <a:pt x="2312" y="4622"/>
                </a:lnTo>
                <a:lnTo>
                  <a:pt x="1908" y="4769"/>
                </a:lnTo>
                <a:lnTo>
                  <a:pt x="1468" y="4842"/>
                </a:lnTo>
                <a:lnTo>
                  <a:pt x="1064" y="4916"/>
                </a:lnTo>
                <a:lnTo>
                  <a:pt x="624" y="4952"/>
                </a:lnTo>
                <a:lnTo>
                  <a:pt x="1138" y="4329"/>
                </a:lnTo>
                <a:lnTo>
                  <a:pt x="1358" y="3999"/>
                </a:lnTo>
                <a:lnTo>
                  <a:pt x="1541" y="3632"/>
                </a:lnTo>
                <a:lnTo>
                  <a:pt x="1688" y="3595"/>
                </a:lnTo>
                <a:lnTo>
                  <a:pt x="1725" y="3558"/>
                </a:lnTo>
                <a:lnTo>
                  <a:pt x="1761" y="3485"/>
                </a:lnTo>
                <a:lnTo>
                  <a:pt x="1798" y="3448"/>
                </a:lnTo>
                <a:lnTo>
                  <a:pt x="1798" y="3375"/>
                </a:lnTo>
                <a:lnTo>
                  <a:pt x="1761" y="3302"/>
                </a:lnTo>
                <a:lnTo>
                  <a:pt x="1725" y="3265"/>
                </a:lnTo>
                <a:lnTo>
                  <a:pt x="1651" y="3228"/>
                </a:lnTo>
                <a:lnTo>
                  <a:pt x="1541" y="3045"/>
                </a:lnTo>
                <a:lnTo>
                  <a:pt x="1211" y="2458"/>
                </a:lnTo>
                <a:lnTo>
                  <a:pt x="844" y="1908"/>
                </a:lnTo>
                <a:lnTo>
                  <a:pt x="624" y="1651"/>
                </a:lnTo>
                <a:lnTo>
                  <a:pt x="367" y="1431"/>
                </a:lnTo>
                <a:lnTo>
                  <a:pt x="257" y="1394"/>
                </a:lnTo>
                <a:lnTo>
                  <a:pt x="184" y="1431"/>
                </a:lnTo>
                <a:lnTo>
                  <a:pt x="111" y="1504"/>
                </a:lnTo>
                <a:lnTo>
                  <a:pt x="111" y="1578"/>
                </a:lnTo>
                <a:lnTo>
                  <a:pt x="111" y="1614"/>
                </a:lnTo>
                <a:lnTo>
                  <a:pt x="331" y="1945"/>
                </a:lnTo>
                <a:lnTo>
                  <a:pt x="551" y="2238"/>
                </a:lnTo>
                <a:lnTo>
                  <a:pt x="771" y="2531"/>
                </a:lnTo>
                <a:lnTo>
                  <a:pt x="954" y="2825"/>
                </a:lnTo>
                <a:lnTo>
                  <a:pt x="1101" y="3155"/>
                </a:lnTo>
                <a:lnTo>
                  <a:pt x="1174" y="3338"/>
                </a:lnTo>
                <a:lnTo>
                  <a:pt x="1284" y="3522"/>
                </a:lnTo>
                <a:lnTo>
                  <a:pt x="1101" y="3669"/>
                </a:lnTo>
                <a:lnTo>
                  <a:pt x="918" y="3815"/>
                </a:lnTo>
                <a:lnTo>
                  <a:pt x="587" y="4219"/>
                </a:lnTo>
                <a:lnTo>
                  <a:pt x="294" y="4622"/>
                </a:lnTo>
                <a:lnTo>
                  <a:pt x="37" y="5062"/>
                </a:lnTo>
                <a:lnTo>
                  <a:pt x="1" y="5172"/>
                </a:lnTo>
                <a:lnTo>
                  <a:pt x="1" y="5283"/>
                </a:lnTo>
                <a:lnTo>
                  <a:pt x="74" y="5356"/>
                </a:lnTo>
                <a:lnTo>
                  <a:pt x="184" y="5393"/>
                </a:lnTo>
                <a:lnTo>
                  <a:pt x="734" y="5393"/>
                </a:lnTo>
                <a:lnTo>
                  <a:pt x="1284" y="5356"/>
                </a:lnTo>
                <a:lnTo>
                  <a:pt x="1835" y="5246"/>
                </a:lnTo>
                <a:lnTo>
                  <a:pt x="2348" y="5062"/>
                </a:lnTo>
                <a:lnTo>
                  <a:pt x="2568" y="5356"/>
                </a:lnTo>
                <a:lnTo>
                  <a:pt x="2788" y="5576"/>
                </a:lnTo>
                <a:lnTo>
                  <a:pt x="3229" y="6163"/>
                </a:lnTo>
                <a:lnTo>
                  <a:pt x="3485" y="6383"/>
                </a:lnTo>
                <a:lnTo>
                  <a:pt x="3632" y="6493"/>
                </a:lnTo>
                <a:lnTo>
                  <a:pt x="3779" y="6566"/>
                </a:lnTo>
                <a:lnTo>
                  <a:pt x="3889" y="6566"/>
                </a:lnTo>
                <a:lnTo>
                  <a:pt x="4036" y="6530"/>
                </a:lnTo>
                <a:lnTo>
                  <a:pt x="4146" y="6603"/>
                </a:lnTo>
                <a:lnTo>
                  <a:pt x="4292" y="6603"/>
                </a:lnTo>
                <a:lnTo>
                  <a:pt x="4366" y="6530"/>
                </a:lnTo>
                <a:lnTo>
                  <a:pt x="4402" y="6456"/>
                </a:lnTo>
                <a:lnTo>
                  <a:pt x="4439" y="6383"/>
                </a:lnTo>
                <a:lnTo>
                  <a:pt x="4402" y="6310"/>
                </a:lnTo>
                <a:lnTo>
                  <a:pt x="4366" y="6273"/>
                </a:lnTo>
                <a:lnTo>
                  <a:pt x="4329" y="6236"/>
                </a:lnTo>
                <a:lnTo>
                  <a:pt x="4292" y="6053"/>
                </a:lnTo>
                <a:lnTo>
                  <a:pt x="4292" y="5833"/>
                </a:lnTo>
                <a:lnTo>
                  <a:pt x="4256" y="5172"/>
                </a:lnTo>
                <a:lnTo>
                  <a:pt x="4256" y="4769"/>
                </a:lnTo>
                <a:lnTo>
                  <a:pt x="4256" y="4402"/>
                </a:lnTo>
                <a:lnTo>
                  <a:pt x="4402" y="4402"/>
                </a:lnTo>
                <a:lnTo>
                  <a:pt x="4476" y="4365"/>
                </a:lnTo>
                <a:lnTo>
                  <a:pt x="4549" y="4292"/>
                </a:lnTo>
                <a:lnTo>
                  <a:pt x="4549" y="4255"/>
                </a:lnTo>
                <a:lnTo>
                  <a:pt x="4622" y="4219"/>
                </a:lnTo>
                <a:lnTo>
                  <a:pt x="5209" y="3889"/>
                </a:lnTo>
                <a:lnTo>
                  <a:pt x="5539" y="3705"/>
                </a:lnTo>
                <a:lnTo>
                  <a:pt x="5686" y="3595"/>
                </a:lnTo>
                <a:lnTo>
                  <a:pt x="5833" y="3485"/>
                </a:lnTo>
                <a:lnTo>
                  <a:pt x="5980" y="3485"/>
                </a:lnTo>
                <a:lnTo>
                  <a:pt x="6090" y="3448"/>
                </a:lnTo>
                <a:lnTo>
                  <a:pt x="6126" y="3375"/>
                </a:lnTo>
                <a:lnTo>
                  <a:pt x="6163" y="3302"/>
                </a:lnTo>
                <a:lnTo>
                  <a:pt x="6163" y="3228"/>
                </a:lnTo>
                <a:lnTo>
                  <a:pt x="6126" y="3118"/>
                </a:lnTo>
                <a:lnTo>
                  <a:pt x="6090" y="3045"/>
                </a:lnTo>
                <a:lnTo>
                  <a:pt x="5980" y="3008"/>
                </a:lnTo>
                <a:lnTo>
                  <a:pt x="5576" y="2935"/>
                </a:lnTo>
                <a:lnTo>
                  <a:pt x="5173" y="2788"/>
                </a:lnTo>
                <a:lnTo>
                  <a:pt x="4769" y="2678"/>
                </a:lnTo>
                <a:lnTo>
                  <a:pt x="4366" y="2568"/>
                </a:lnTo>
                <a:lnTo>
                  <a:pt x="4366" y="2275"/>
                </a:lnTo>
                <a:lnTo>
                  <a:pt x="4329" y="2018"/>
                </a:lnTo>
                <a:lnTo>
                  <a:pt x="4256" y="1468"/>
                </a:lnTo>
                <a:lnTo>
                  <a:pt x="4256" y="881"/>
                </a:lnTo>
                <a:lnTo>
                  <a:pt x="4219" y="551"/>
                </a:lnTo>
                <a:lnTo>
                  <a:pt x="4182" y="257"/>
                </a:lnTo>
                <a:lnTo>
                  <a:pt x="4219" y="184"/>
                </a:lnTo>
                <a:lnTo>
                  <a:pt x="4256" y="110"/>
                </a:lnTo>
                <a:lnTo>
                  <a:pt x="4219" y="37"/>
                </a:lnTo>
                <a:lnTo>
                  <a:pt x="4182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817" name="Google Shape;817;p16"/>
          <p:cNvSpPr txBox="1">
            <a:spLocks noGrp="1"/>
          </p:cNvSpPr>
          <p:nvPr>
            <p:ph type="sldNum" idx="12"/>
          </p:nvPr>
        </p:nvSpPr>
        <p:spPr>
          <a:xfrm>
            <a:off x="4297650" y="4853299"/>
            <a:ext cx="548700" cy="290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buNone/>
              <a:defRPr/>
            </a:lvl1pPr>
            <a:lvl2pPr lvl="1" algn="ctr" rtl="0">
              <a:buNone/>
              <a:defRPr/>
            </a:lvl2pPr>
            <a:lvl3pPr lvl="2" algn="ctr" rtl="0">
              <a:buNone/>
              <a:defRPr/>
            </a:lvl3pPr>
            <a:lvl4pPr lvl="3" algn="ctr" rtl="0">
              <a:buNone/>
              <a:defRPr/>
            </a:lvl4pPr>
            <a:lvl5pPr lvl="4" algn="ctr" rtl="0">
              <a:buNone/>
              <a:defRPr/>
            </a:lvl5pPr>
            <a:lvl6pPr lvl="5" algn="ctr" rtl="0">
              <a:buNone/>
              <a:defRPr/>
            </a:lvl6pPr>
            <a:lvl7pPr lvl="6" algn="ctr" rtl="0">
              <a:buNone/>
              <a:defRPr/>
            </a:lvl7pPr>
            <a:lvl8pPr lvl="7" algn="ctr" rtl="0">
              <a:buNone/>
              <a:defRPr/>
            </a:lvl8pPr>
            <a:lvl9pPr lvl="8" algn="ctr" rtl="0">
              <a:buNone/>
              <a:defRPr/>
            </a:lvl9pPr>
          </a:lstStyle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1 column" type="tx">
  <p:cSld name="TITLE_AND_BODY">
    <p:spTree>
      <p:nvGrpSpPr>
        <p:cNvPr id="1" name="Shape 8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9" name="Google Shape;819;p17"/>
          <p:cNvSpPr txBox="1">
            <a:spLocks noGrp="1"/>
          </p:cNvSpPr>
          <p:nvPr>
            <p:ph type="title"/>
          </p:nvPr>
        </p:nvSpPr>
        <p:spPr>
          <a:xfrm>
            <a:off x="729769" y="190783"/>
            <a:ext cx="6140400" cy="657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2700"/>
            </a:lvl1pPr>
            <a:lvl2pPr lvl="1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9pPr>
          </a:lstStyle>
          <a:p>
            <a:endParaRPr/>
          </a:p>
        </p:txBody>
      </p:sp>
      <p:sp>
        <p:nvSpPr>
          <p:cNvPr id="820" name="Google Shape;820;p17"/>
          <p:cNvSpPr txBox="1">
            <a:spLocks noGrp="1"/>
          </p:cNvSpPr>
          <p:nvPr>
            <p:ph type="body" idx="1"/>
          </p:nvPr>
        </p:nvSpPr>
        <p:spPr>
          <a:xfrm>
            <a:off x="747925" y="1302837"/>
            <a:ext cx="6140400" cy="361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87350" rtl="0">
              <a:spcBef>
                <a:spcPts val="600"/>
              </a:spcBef>
              <a:spcAft>
                <a:spcPts val="0"/>
              </a:spcAft>
              <a:buSzPts val="2500"/>
              <a:buChar char="✘"/>
              <a:defRPr sz="2500"/>
            </a:lvl1pPr>
            <a:lvl2pPr marL="914400" lvl="1" indent="-355600" rtl="0">
              <a:spcBef>
                <a:spcPts val="0"/>
              </a:spcBef>
              <a:spcAft>
                <a:spcPts val="0"/>
              </a:spcAft>
              <a:buSzPts val="2000"/>
              <a:buChar char="✗"/>
              <a:defRPr/>
            </a:lvl2pPr>
            <a:lvl3pPr marL="1371600" lvl="2" indent="-355600" rtl="0">
              <a:spcBef>
                <a:spcPts val="0"/>
              </a:spcBef>
              <a:spcAft>
                <a:spcPts val="0"/>
              </a:spcAft>
              <a:buSzPts val="2000"/>
              <a:buChar char="■"/>
              <a:defRPr/>
            </a:lvl3pPr>
            <a:lvl4pPr marL="1828800" lvl="3" indent="-342900" rtl="0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4pPr>
            <a:lvl5pPr marL="2286000" lvl="4" indent="-342900" rtl="0">
              <a:spcBef>
                <a:spcPts val="0"/>
              </a:spcBef>
              <a:spcAft>
                <a:spcPts val="0"/>
              </a:spcAft>
              <a:buSzPts val="1800"/>
              <a:buChar char="○"/>
              <a:defRPr/>
            </a:lvl5pPr>
            <a:lvl6pPr marL="2743200" lvl="5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6pPr>
            <a:lvl7pPr marL="3200400" lvl="6" indent="-342900" rtl="0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7pPr>
            <a:lvl8pPr marL="3657600" lvl="7" indent="-342900" rtl="0">
              <a:spcBef>
                <a:spcPts val="0"/>
              </a:spcBef>
              <a:spcAft>
                <a:spcPts val="0"/>
              </a:spcAft>
              <a:buSzPts val="1800"/>
              <a:buChar char="○"/>
              <a:defRPr/>
            </a:lvl8pPr>
            <a:lvl9pPr marL="4114800" lvl="8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9pPr>
          </a:lstStyle>
          <a:p>
            <a:endParaRPr/>
          </a:p>
        </p:txBody>
      </p:sp>
      <p:grpSp>
        <p:nvGrpSpPr>
          <p:cNvPr id="821" name="Google Shape;821;p17"/>
          <p:cNvGrpSpPr/>
          <p:nvPr/>
        </p:nvGrpSpPr>
        <p:grpSpPr>
          <a:xfrm>
            <a:off x="7442902" y="-91154"/>
            <a:ext cx="1796289" cy="5330574"/>
            <a:chOff x="6023725" y="842300"/>
            <a:chExt cx="1358150" cy="4030375"/>
          </a:xfrm>
        </p:grpSpPr>
        <p:sp>
          <p:nvSpPr>
            <p:cNvPr id="822" name="Google Shape;822;p17"/>
            <p:cNvSpPr/>
            <p:nvPr/>
          </p:nvSpPr>
          <p:spPr>
            <a:xfrm>
              <a:off x="6371275" y="842300"/>
              <a:ext cx="397100" cy="492450"/>
            </a:xfrm>
            <a:custGeom>
              <a:avLst/>
              <a:gdLst/>
              <a:ahLst/>
              <a:cxnLst/>
              <a:rect l="l" t="t" r="r" b="b"/>
              <a:pathLst>
                <a:path w="15884" h="19698" extrusionOk="0">
                  <a:moveTo>
                    <a:pt x="9355" y="4108"/>
                  </a:moveTo>
                  <a:lnTo>
                    <a:pt x="9465" y="4145"/>
                  </a:lnTo>
                  <a:lnTo>
                    <a:pt x="9538" y="4182"/>
                  </a:lnTo>
                  <a:lnTo>
                    <a:pt x="9648" y="4328"/>
                  </a:lnTo>
                  <a:lnTo>
                    <a:pt x="9721" y="4549"/>
                  </a:lnTo>
                  <a:lnTo>
                    <a:pt x="9721" y="4769"/>
                  </a:lnTo>
                  <a:lnTo>
                    <a:pt x="9721" y="4842"/>
                  </a:lnTo>
                  <a:lnTo>
                    <a:pt x="9685" y="4879"/>
                  </a:lnTo>
                  <a:lnTo>
                    <a:pt x="9575" y="4952"/>
                  </a:lnTo>
                  <a:lnTo>
                    <a:pt x="9391" y="4952"/>
                  </a:lnTo>
                  <a:lnTo>
                    <a:pt x="9355" y="4915"/>
                  </a:lnTo>
                  <a:lnTo>
                    <a:pt x="9281" y="4842"/>
                  </a:lnTo>
                  <a:lnTo>
                    <a:pt x="9208" y="4695"/>
                  </a:lnTo>
                  <a:lnTo>
                    <a:pt x="9171" y="4549"/>
                  </a:lnTo>
                  <a:lnTo>
                    <a:pt x="9171" y="4438"/>
                  </a:lnTo>
                  <a:lnTo>
                    <a:pt x="9171" y="4328"/>
                  </a:lnTo>
                  <a:lnTo>
                    <a:pt x="9245" y="4108"/>
                  </a:lnTo>
                  <a:close/>
                  <a:moveTo>
                    <a:pt x="9355" y="3705"/>
                  </a:moveTo>
                  <a:lnTo>
                    <a:pt x="9245" y="3742"/>
                  </a:lnTo>
                  <a:lnTo>
                    <a:pt x="9135" y="3778"/>
                  </a:lnTo>
                  <a:lnTo>
                    <a:pt x="9025" y="3852"/>
                  </a:lnTo>
                  <a:lnTo>
                    <a:pt x="8988" y="3925"/>
                  </a:lnTo>
                  <a:lnTo>
                    <a:pt x="8914" y="3998"/>
                  </a:lnTo>
                  <a:lnTo>
                    <a:pt x="8841" y="4218"/>
                  </a:lnTo>
                  <a:lnTo>
                    <a:pt x="8804" y="4475"/>
                  </a:lnTo>
                  <a:lnTo>
                    <a:pt x="8804" y="4659"/>
                  </a:lnTo>
                  <a:lnTo>
                    <a:pt x="8841" y="4805"/>
                  </a:lnTo>
                  <a:lnTo>
                    <a:pt x="8878" y="4952"/>
                  </a:lnTo>
                  <a:lnTo>
                    <a:pt x="8988" y="5099"/>
                  </a:lnTo>
                  <a:lnTo>
                    <a:pt x="9098" y="5209"/>
                  </a:lnTo>
                  <a:lnTo>
                    <a:pt x="9245" y="5282"/>
                  </a:lnTo>
                  <a:lnTo>
                    <a:pt x="9391" y="5355"/>
                  </a:lnTo>
                  <a:lnTo>
                    <a:pt x="9538" y="5355"/>
                  </a:lnTo>
                  <a:lnTo>
                    <a:pt x="9721" y="5319"/>
                  </a:lnTo>
                  <a:lnTo>
                    <a:pt x="9868" y="5245"/>
                  </a:lnTo>
                  <a:lnTo>
                    <a:pt x="10015" y="5135"/>
                  </a:lnTo>
                  <a:lnTo>
                    <a:pt x="10088" y="4989"/>
                  </a:lnTo>
                  <a:lnTo>
                    <a:pt x="10125" y="4805"/>
                  </a:lnTo>
                  <a:lnTo>
                    <a:pt x="10125" y="4659"/>
                  </a:lnTo>
                  <a:lnTo>
                    <a:pt x="10088" y="4475"/>
                  </a:lnTo>
                  <a:lnTo>
                    <a:pt x="10052" y="4292"/>
                  </a:lnTo>
                  <a:lnTo>
                    <a:pt x="9978" y="4145"/>
                  </a:lnTo>
                  <a:lnTo>
                    <a:pt x="9905" y="3998"/>
                  </a:lnTo>
                  <a:lnTo>
                    <a:pt x="9795" y="3888"/>
                  </a:lnTo>
                  <a:lnTo>
                    <a:pt x="9648" y="3778"/>
                  </a:lnTo>
                  <a:lnTo>
                    <a:pt x="9501" y="3742"/>
                  </a:lnTo>
                  <a:lnTo>
                    <a:pt x="9355" y="3705"/>
                  </a:lnTo>
                  <a:close/>
                  <a:moveTo>
                    <a:pt x="11262" y="6676"/>
                  </a:moveTo>
                  <a:lnTo>
                    <a:pt x="11262" y="6786"/>
                  </a:lnTo>
                  <a:lnTo>
                    <a:pt x="11225" y="6859"/>
                  </a:lnTo>
                  <a:lnTo>
                    <a:pt x="11152" y="6933"/>
                  </a:lnTo>
                  <a:lnTo>
                    <a:pt x="11042" y="7006"/>
                  </a:lnTo>
                  <a:lnTo>
                    <a:pt x="10785" y="7116"/>
                  </a:lnTo>
                  <a:lnTo>
                    <a:pt x="10602" y="7190"/>
                  </a:lnTo>
                  <a:lnTo>
                    <a:pt x="9795" y="7556"/>
                  </a:lnTo>
                  <a:lnTo>
                    <a:pt x="9721" y="7263"/>
                  </a:lnTo>
                  <a:lnTo>
                    <a:pt x="10639" y="6823"/>
                  </a:lnTo>
                  <a:lnTo>
                    <a:pt x="11079" y="6676"/>
                  </a:lnTo>
                  <a:close/>
                  <a:moveTo>
                    <a:pt x="11115" y="6273"/>
                  </a:moveTo>
                  <a:lnTo>
                    <a:pt x="10859" y="6346"/>
                  </a:lnTo>
                  <a:lnTo>
                    <a:pt x="10052" y="6639"/>
                  </a:lnTo>
                  <a:lnTo>
                    <a:pt x="9648" y="6823"/>
                  </a:lnTo>
                  <a:lnTo>
                    <a:pt x="9281" y="7006"/>
                  </a:lnTo>
                  <a:lnTo>
                    <a:pt x="9208" y="7080"/>
                  </a:lnTo>
                  <a:lnTo>
                    <a:pt x="9208" y="7116"/>
                  </a:lnTo>
                  <a:lnTo>
                    <a:pt x="9208" y="7190"/>
                  </a:lnTo>
                  <a:lnTo>
                    <a:pt x="9208" y="7263"/>
                  </a:lnTo>
                  <a:lnTo>
                    <a:pt x="9318" y="7336"/>
                  </a:lnTo>
                  <a:lnTo>
                    <a:pt x="9465" y="7336"/>
                  </a:lnTo>
                  <a:lnTo>
                    <a:pt x="9465" y="7593"/>
                  </a:lnTo>
                  <a:lnTo>
                    <a:pt x="9538" y="7813"/>
                  </a:lnTo>
                  <a:lnTo>
                    <a:pt x="9575" y="7887"/>
                  </a:lnTo>
                  <a:lnTo>
                    <a:pt x="9648" y="7923"/>
                  </a:lnTo>
                  <a:lnTo>
                    <a:pt x="9758" y="7923"/>
                  </a:lnTo>
                  <a:lnTo>
                    <a:pt x="10492" y="7630"/>
                  </a:lnTo>
                  <a:lnTo>
                    <a:pt x="10859" y="7483"/>
                  </a:lnTo>
                  <a:lnTo>
                    <a:pt x="11225" y="7336"/>
                  </a:lnTo>
                  <a:lnTo>
                    <a:pt x="11409" y="7190"/>
                  </a:lnTo>
                  <a:lnTo>
                    <a:pt x="11556" y="7006"/>
                  </a:lnTo>
                  <a:lnTo>
                    <a:pt x="11629" y="6896"/>
                  </a:lnTo>
                  <a:lnTo>
                    <a:pt x="11629" y="6786"/>
                  </a:lnTo>
                  <a:lnTo>
                    <a:pt x="11629" y="6676"/>
                  </a:lnTo>
                  <a:lnTo>
                    <a:pt x="11592" y="6566"/>
                  </a:lnTo>
                  <a:lnTo>
                    <a:pt x="11556" y="6419"/>
                  </a:lnTo>
                  <a:lnTo>
                    <a:pt x="11482" y="6346"/>
                  </a:lnTo>
                  <a:lnTo>
                    <a:pt x="11372" y="6273"/>
                  </a:lnTo>
                  <a:close/>
                  <a:moveTo>
                    <a:pt x="10198" y="2861"/>
                  </a:moveTo>
                  <a:lnTo>
                    <a:pt x="10235" y="3228"/>
                  </a:lnTo>
                  <a:lnTo>
                    <a:pt x="10345" y="3595"/>
                  </a:lnTo>
                  <a:lnTo>
                    <a:pt x="10565" y="4292"/>
                  </a:lnTo>
                  <a:lnTo>
                    <a:pt x="10822" y="5062"/>
                  </a:lnTo>
                  <a:lnTo>
                    <a:pt x="10895" y="5282"/>
                  </a:lnTo>
                  <a:lnTo>
                    <a:pt x="9025" y="6052"/>
                  </a:lnTo>
                  <a:lnTo>
                    <a:pt x="7154" y="6786"/>
                  </a:lnTo>
                  <a:lnTo>
                    <a:pt x="5173" y="7593"/>
                  </a:lnTo>
                  <a:lnTo>
                    <a:pt x="4146" y="7997"/>
                  </a:lnTo>
                  <a:lnTo>
                    <a:pt x="3816" y="8143"/>
                  </a:lnTo>
                  <a:lnTo>
                    <a:pt x="3486" y="8290"/>
                  </a:lnTo>
                  <a:lnTo>
                    <a:pt x="3266" y="7887"/>
                  </a:lnTo>
                  <a:lnTo>
                    <a:pt x="3045" y="7446"/>
                  </a:lnTo>
                  <a:lnTo>
                    <a:pt x="2679" y="6566"/>
                  </a:lnTo>
                  <a:lnTo>
                    <a:pt x="2532" y="6162"/>
                  </a:lnTo>
                  <a:lnTo>
                    <a:pt x="2385" y="5869"/>
                  </a:lnTo>
                  <a:lnTo>
                    <a:pt x="2238" y="5612"/>
                  </a:lnTo>
                  <a:lnTo>
                    <a:pt x="2715" y="5539"/>
                  </a:lnTo>
                  <a:lnTo>
                    <a:pt x="3192" y="5429"/>
                  </a:lnTo>
                  <a:lnTo>
                    <a:pt x="3669" y="5282"/>
                  </a:lnTo>
                  <a:lnTo>
                    <a:pt x="4146" y="5099"/>
                  </a:lnTo>
                  <a:lnTo>
                    <a:pt x="5210" y="4659"/>
                  </a:lnTo>
                  <a:lnTo>
                    <a:pt x="6273" y="4218"/>
                  </a:lnTo>
                  <a:lnTo>
                    <a:pt x="6824" y="4035"/>
                  </a:lnTo>
                  <a:lnTo>
                    <a:pt x="7374" y="3852"/>
                  </a:lnTo>
                  <a:lnTo>
                    <a:pt x="8474" y="3558"/>
                  </a:lnTo>
                  <a:lnTo>
                    <a:pt x="9025" y="3411"/>
                  </a:lnTo>
                  <a:lnTo>
                    <a:pt x="9538" y="3191"/>
                  </a:lnTo>
                  <a:lnTo>
                    <a:pt x="9868" y="3081"/>
                  </a:lnTo>
                  <a:lnTo>
                    <a:pt x="10015" y="2971"/>
                  </a:lnTo>
                  <a:lnTo>
                    <a:pt x="10198" y="2861"/>
                  </a:lnTo>
                  <a:close/>
                  <a:moveTo>
                    <a:pt x="8658" y="7740"/>
                  </a:moveTo>
                  <a:lnTo>
                    <a:pt x="8694" y="7923"/>
                  </a:lnTo>
                  <a:lnTo>
                    <a:pt x="8071" y="8253"/>
                  </a:lnTo>
                  <a:lnTo>
                    <a:pt x="7704" y="8437"/>
                  </a:lnTo>
                  <a:lnTo>
                    <a:pt x="7594" y="8437"/>
                  </a:lnTo>
                  <a:lnTo>
                    <a:pt x="7557" y="8363"/>
                  </a:lnTo>
                  <a:lnTo>
                    <a:pt x="7557" y="8180"/>
                  </a:lnTo>
                  <a:lnTo>
                    <a:pt x="8658" y="7740"/>
                  </a:lnTo>
                  <a:close/>
                  <a:moveTo>
                    <a:pt x="10198" y="2384"/>
                  </a:moveTo>
                  <a:lnTo>
                    <a:pt x="9978" y="2458"/>
                  </a:lnTo>
                  <a:lnTo>
                    <a:pt x="9795" y="2568"/>
                  </a:lnTo>
                  <a:lnTo>
                    <a:pt x="9391" y="2788"/>
                  </a:lnTo>
                  <a:lnTo>
                    <a:pt x="8841" y="2971"/>
                  </a:lnTo>
                  <a:lnTo>
                    <a:pt x="8328" y="3155"/>
                  </a:lnTo>
                  <a:lnTo>
                    <a:pt x="7264" y="3411"/>
                  </a:lnTo>
                  <a:lnTo>
                    <a:pt x="6750" y="3558"/>
                  </a:lnTo>
                  <a:lnTo>
                    <a:pt x="6237" y="3742"/>
                  </a:lnTo>
                  <a:lnTo>
                    <a:pt x="5210" y="4145"/>
                  </a:lnTo>
                  <a:lnTo>
                    <a:pt x="4219" y="4585"/>
                  </a:lnTo>
                  <a:lnTo>
                    <a:pt x="3669" y="4805"/>
                  </a:lnTo>
                  <a:lnTo>
                    <a:pt x="3119" y="4989"/>
                  </a:lnTo>
                  <a:lnTo>
                    <a:pt x="2018" y="5319"/>
                  </a:lnTo>
                  <a:lnTo>
                    <a:pt x="1945" y="5355"/>
                  </a:lnTo>
                  <a:lnTo>
                    <a:pt x="1908" y="5392"/>
                  </a:lnTo>
                  <a:lnTo>
                    <a:pt x="1908" y="5466"/>
                  </a:lnTo>
                  <a:lnTo>
                    <a:pt x="1945" y="5539"/>
                  </a:lnTo>
                  <a:lnTo>
                    <a:pt x="1982" y="5576"/>
                  </a:lnTo>
                  <a:lnTo>
                    <a:pt x="1945" y="5686"/>
                  </a:lnTo>
                  <a:lnTo>
                    <a:pt x="1945" y="5759"/>
                  </a:lnTo>
                  <a:lnTo>
                    <a:pt x="2018" y="5979"/>
                  </a:lnTo>
                  <a:lnTo>
                    <a:pt x="2165" y="6456"/>
                  </a:lnTo>
                  <a:lnTo>
                    <a:pt x="2385" y="6933"/>
                  </a:lnTo>
                  <a:lnTo>
                    <a:pt x="2752" y="7850"/>
                  </a:lnTo>
                  <a:lnTo>
                    <a:pt x="2972" y="8290"/>
                  </a:lnTo>
                  <a:lnTo>
                    <a:pt x="3192" y="8694"/>
                  </a:lnTo>
                  <a:lnTo>
                    <a:pt x="3266" y="8767"/>
                  </a:lnTo>
                  <a:lnTo>
                    <a:pt x="3302" y="8804"/>
                  </a:lnTo>
                  <a:lnTo>
                    <a:pt x="3412" y="8804"/>
                  </a:lnTo>
                  <a:lnTo>
                    <a:pt x="3522" y="8730"/>
                  </a:lnTo>
                  <a:lnTo>
                    <a:pt x="3596" y="8620"/>
                  </a:lnTo>
                  <a:lnTo>
                    <a:pt x="3999" y="8510"/>
                  </a:lnTo>
                  <a:lnTo>
                    <a:pt x="4403" y="8363"/>
                  </a:lnTo>
                  <a:lnTo>
                    <a:pt x="5173" y="8033"/>
                  </a:lnTo>
                  <a:lnTo>
                    <a:pt x="7300" y="7190"/>
                  </a:lnTo>
                  <a:lnTo>
                    <a:pt x="9281" y="6419"/>
                  </a:lnTo>
                  <a:lnTo>
                    <a:pt x="10235" y="6052"/>
                  </a:lnTo>
                  <a:lnTo>
                    <a:pt x="10712" y="5832"/>
                  </a:lnTo>
                  <a:lnTo>
                    <a:pt x="11152" y="5612"/>
                  </a:lnTo>
                  <a:lnTo>
                    <a:pt x="11262" y="5612"/>
                  </a:lnTo>
                  <a:lnTo>
                    <a:pt x="11335" y="5539"/>
                  </a:lnTo>
                  <a:lnTo>
                    <a:pt x="11372" y="5392"/>
                  </a:lnTo>
                  <a:lnTo>
                    <a:pt x="11372" y="5282"/>
                  </a:lnTo>
                  <a:lnTo>
                    <a:pt x="11299" y="5025"/>
                  </a:lnTo>
                  <a:lnTo>
                    <a:pt x="11042" y="4255"/>
                  </a:lnTo>
                  <a:lnTo>
                    <a:pt x="10785" y="3485"/>
                  </a:lnTo>
                  <a:lnTo>
                    <a:pt x="10639" y="3118"/>
                  </a:lnTo>
                  <a:lnTo>
                    <a:pt x="10455" y="2751"/>
                  </a:lnTo>
                  <a:lnTo>
                    <a:pt x="10418" y="2714"/>
                  </a:lnTo>
                  <a:lnTo>
                    <a:pt x="10345" y="2678"/>
                  </a:lnTo>
                  <a:lnTo>
                    <a:pt x="10382" y="2568"/>
                  </a:lnTo>
                  <a:lnTo>
                    <a:pt x="10382" y="2494"/>
                  </a:lnTo>
                  <a:lnTo>
                    <a:pt x="10308" y="2421"/>
                  </a:lnTo>
                  <a:lnTo>
                    <a:pt x="10198" y="2384"/>
                  </a:lnTo>
                  <a:close/>
                  <a:moveTo>
                    <a:pt x="8694" y="7263"/>
                  </a:moveTo>
                  <a:lnTo>
                    <a:pt x="7337" y="7813"/>
                  </a:lnTo>
                  <a:lnTo>
                    <a:pt x="7264" y="7850"/>
                  </a:lnTo>
                  <a:lnTo>
                    <a:pt x="7227" y="7923"/>
                  </a:lnTo>
                  <a:lnTo>
                    <a:pt x="7190" y="7997"/>
                  </a:lnTo>
                  <a:lnTo>
                    <a:pt x="7227" y="8070"/>
                  </a:lnTo>
                  <a:lnTo>
                    <a:pt x="7190" y="8143"/>
                  </a:lnTo>
                  <a:lnTo>
                    <a:pt x="7154" y="8363"/>
                  </a:lnTo>
                  <a:lnTo>
                    <a:pt x="7190" y="8620"/>
                  </a:lnTo>
                  <a:lnTo>
                    <a:pt x="7227" y="8730"/>
                  </a:lnTo>
                  <a:lnTo>
                    <a:pt x="7300" y="8840"/>
                  </a:lnTo>
                  <a:lnTo>
                    <a:pt x="7411" y="8877"/>
                  </a:lnTo>
                  <a:lnTo>
                    <a:pt x="7557" y="8877"/>
                  </a:lnTo>
                  <a:lnTo>
                    <a:pt x="7704" y="8840"/>
                  </a:lnTo>
                  <a:lnTo>
                    <a:pt x="7887" y="8804"/>
                  </a:lnTo>
                  <a:lnTo>
                    <a:pt x="8218" y="8620"/>
                  </a:lnTo>
                  <a:lnTo>
                    <a:pt x="9061" y="8217"/>
                  </a:lnTo>
                  <a:lnTo>
                    <a:pt x="9098" y="8180"/>
                  </a:lnTo>
                  <a:lnTo>
                    <a:pt x="9171" y="8107"/>
                  </a:lnTo>
                  <a:lnTo>
                    <a:pt x="9171" y="8033"/>
                  </a:lnTo>
                  <a:lnTo>
                    <a:pt x="9171" y="7960"/>
                  </a:lnTo>
                  <a:lnTo>
                    <a:pt x="8951" y="7410"/>
                  </a:lnTo>
                  <a:lnTo>
                    <a:pt x="8914" y="7336"/>
                  </a:lnTo>
                  <a:lnTo>
                    <a:pt x="8841" y="7300"/>
                  </a:lnTo>
                  <a:lnTo>
                    <a:pt x="8768" y="7263"/>
                  </a:lnTo>
                  <a:close/>
                  <a:moveTo>
                    <a:pt x="11702" y="8327"/>
                  </a:moveTo>
                  <a:lnTo>
                    <a:pt x="11886" y="8694"/>
                  </a:lnTo>
                  <a:lnTo>
                    <a:pt x="12106" y="9060"/>
                  </a:lnTo>
                  <a:lnTo>
                    <a:pt x="11702" y="9244"/>
                  </a:lnTo>
                  <a:lnTo>
                    <a:pt x="11335" y="9390"/>
                  </a:lnTo>
                  <a:lnTo>
                    <a:pt x="10932" y="9500"/>
                  </a:lnTo>
                  <a:lnTo>
                    <a:pt x="10528" y="9611"/>
                  </a:lnTo>
                  <a:lnTo>
                    <a:pt x="10382" y="9244"/>
                  </a:lnTo>
                  <a:lnTo>
                    <a:pt x="10198" y="8877"/>
                  </a:lnTo>
                  <a:lnTo>
                    <a:pt x="10162" y="8840"/>
                  </a:lnTo>
                  <a:lnTo>
                    <a:pt x="10565" y="8730"/>
                  </a:lnTo>
                  <a:lnTo>
                    <a:pt x="10932" y="8620"/>
                  </a:lnTo>
                  <a:lnTo>
                    <a:pt x="11702" y="8327"/>
                  </a:lnTo>
                  <a:close/>
                  <a:moveTo>
                    <a:pt x="11776" y="7887"/>
                  </a:moveTo>
                  <a:lnTo>
                    <a:pt x="11299" y="8070"/>
                  </a:lnTo>
                  <a:lnTo>
                    <a:pt x="10822" y="8217"/>
                  </a:lnTo>
                  <a:lnTo>
                    <a:pt x="9868" y="8510"/>
                  </a:lnTo>
                  <a:lnTo>
                    <a:pt x="9832" y="8510"/>
                  </a:lnTo>
                  <a:lnTo>
                    <a:pt x="9795" y="8583"/>
                  </a:lnTo>
                  <a:lnTo>
                    <a:pt x="9758" y="8694"/>
                  </a:lnTo>
                  <a:lnTo>
                    <a:pt x="9832" y="8804"/>
                  </a:lnTo>
                  <a:lnTo>
                    <a:pt x="9868" y="8840"/>
                  </a:lnTo>
                  <a:lnTo>
                    <a:pt x="9942" y="8877"/>
                  </a:lnTo>
                  <a:lnTo>
                    <a:pt x="9905" y="8950"/>
                  </a:lnTo>
                  <a:lnTo>
                    <a:pt x="9905" y="9024"/>
                  </a:lnTo>
                  <a:lnTo>
                    <a:pt x="10088" y="9427"/>
                  </a:lnTo>
                  <a:lnTo>
                    <a:pt x="10198" y="9867"/>
                  </a:lnTo>
                  <a:lnTo>
                    <a:pt x="10235" y="9941"/>
                  </a:lnTo>
                  <a:lnTo>
                    <a:pt x="10272" y="9977"/>
                  </a:lnTo>
                  <a:lnTo>
                    <a:pt x="10308" y="10014"/>
                  </a:lnTo>
                  <a:lnTo>
                    <a:pt x="10382" y="10051"/>
                  </a:lnTo>
                  <a:lnTo>
                    <a:pt x="10932" y="9904"/>
                  </a:lnTo>
                  <a:lnTo>
                    <a:pt x="11446" y="9757"/>
                  </a:lnTo>
                  <a:lnTo>
                    <a:pt x="11959" y="9574"/>
                  </a:lnTo>
                  <a:lnTo>
                    <a:pt x="12436" y="9317"/>
                  </a:lnTo>
                  <a:lnTo>
                    <a:pt x="12509" y="9280"/>
                  </a:lnTo>
                  <a:lnTo>
                    <a:pt x="12583" y="9207"/>
                  </a:lnTo>
                  <a:lnTo>
                    <a:pt x="12583" y="9097"/>
                  </a:lnTo>
                  <a:lnTo>
                    <a:pt x="12546" y="9024"/>
                  </a:lnTo>
                  <a:lnTo>
                    <a:pt x="12253" y="8547"/>
                  </a:lnTo>
                  <a:lnTo>
                    <a:pt x="11996" y="7997"/>
                  </a:lnTo>
                  <a:lnTo>
                    <a:pt x="11959" y="7923"/>
                  </a:lnTo>
                  <a:lnTo>
                    <a:pt x="11922" y="7887"/>
                  </a:lnTo>
                  <a:close/>
                  <a:moveTo>
                    <a:pt x="8914" y="9354"/>
                  </a:moveTo>
                  <a:lnTo>
                    <a:pt x="9061" y="9757"/>
                  </a:lnTo>
                  <a:lnTo>
                    <a:pt x="9281" y="10161"/>
                  </a:lnTo>
                  <a:lnTo>
                    <a:pt x="8658" y="10491"/>
                  </a:lnTo>
                  <a:lnTo>
                    <a:pt x="7961" y="10784"/>
                  </a:lnTo>
                  <a:lnTo>
                    <a:pt x="7814" y="10858"/>
                  </a:lnTo>
                  <a:lnTo>
                    <a:pt x="7741" y="10858"/>
                  </a:lnTo>
                  <a:lnTo>
                    <a:pt x="7704" y="10821"/>
                  </a:lnTo>
                  <a:lnTo>
                    <a:pt x="7631" y="10674"/>
                  </a:lnTo>
                  <a:lnTo>
                    <a:pt x="7594" y="10491"/>
                  </a:lnTo>
                  <a:lnTo>
                    <a:pt x="7521" y="10161"/>
                  </a:lnTo>
                  <a:lnTo>
                    <a:pt x="7374" y="9867"/>
                  </a:lnTo>
                  <a:lnTo>
                    <a:pt x="8914" y="9354"/>
                  </a:lnTo>
                  <a:close/>
                  <a:moveTo>
                    <a:pt x="8951" y="8950"/>
                  </a:moveTo>
                  <a:lnTo>
                    <a:pt x="7154" y="9537"/>
                  </a:lnTo>
                  <a:lnTo>
                    <a:pt x="7117" y="9574"/>
                  </a:lnTo>
                  <a:lnTo>
                    <a:pt x="7080" y="9611"/>
                  </a:lnTo>
                  <a:lnTo>
                    <a:pt x="7044" y="9721"/>
                  </a:lnTo>
                  <a:lnTo>
                    <a:pt x="7080" y="9831"/>
                  </a:lnTo>
                  <a:lnTo>
                    <a:pt x="7190" y="9904"/>
                  </a:lnTo>
                  <a:lnTo>
                    <a:pt x="7190" y="10124"/>
                  </a:lnTo>
                  <a:lnTo>
                    <a:pt x="7227" y="10381"/>
                  </a:lnTo>
                  <a:lnTo>
                    <a:pt x="7374" y="10858"/>
                  </a:lnTo>
                  <a:lnTo>
                    <a:pt x="7411" y="11004"/>
                  </a:lnTo>
                  <a:lnTo>
                    <a:pt x="7521" y="11114"/>
                  </a:lnTo>
                  <a:lnTo>
                    <a:pt x="7631" y="11188"/>
                  </a:lnTo>
                  <a:lnTo>
                    <a:pt x="7777" y="11225"/>
                  </a:lnTo>
                  <a:lnTo>
                    <a:pt x="8034" y="11151"/>
                  </a:lnTo>
                  <a:lnTo>
                    <a:pt x="8291" y="11078"/>
                  </a:lnTo>
                  <a:lnTo>
                    <a:pt x="8768" y="10858"/>
                  </a:lnTo>
                  <a:lnTo>
                    <a:pt x="9245" y="10601"/>
                  </a:lnTo>
                  <a:lnTo>
                    <a:pt x="9685" y="10344"/>
                  </a:lnTo>
                  <a:lnTo>
                    <a:pt x="9721" y="10271"/>
                  </a:lnTo>
                  <a:lnTo>
                    <a:pt x="9758" y="10197"/>
                  </a:lnTo>
                  <a:lnTo>
                    <a:pt x="9758" y="10161"/>
                  </a:lnTo>
                  <a:lnTo>
                    <a:pt x="9721" y="10087"/>
                  </a:lnTo>
                  <a:lnTo>
                    <a:pt x="9538" y="9867"/>
                  </a:lnTo>
                  <a:lnTo>
                    <a:pt x="9391" y="9611"/>
                  </a:lnTo>
                  <a:lnTo>
                    <a:pt x="9281" y="9354"/>
                  </a:lnTo>
                  <a:lnTo>
                    <a:pt x="9208" y="9060"/>
                  </a:lnTo>
                  <a:lnTo>
                    <a:pt x="9171" y="8987"/>
                  </a:lnTo>
                  <a:lnTo>
                    <a:pt x="9098" y="8950"/>
                  </a:lnTo>
                  <a:close/>
                  <a:moveTo>
                    <a:pt x="12473" y="10344"/>
                  </a:moveTo>
                  <a:lnTo>
                    <a:pt x="12619" y="10711"/>
                  </a:lnTo>
                  <a:lnTo>
                    <a:pt x="11959" y="11078"/>
                  </a:lnTo>
                  <a:lnTo>
                    <a:pt x="11299" y="11445"/>
                  </a:lnTo>
                  <a:lnTo>
                    <a:pt x="11152" y="10894"/>
                  </a:lnTo>
                  <a:lnTo>
                    <a:pt x="11189" y="10858"/>
                  </a:lnTo>
                  <a:lnTo>
                    <a:pt x="11189" y="10784"/>
                  </a:lnTo>
                  <a:lnTo>
                    <a:pt x="11482" y="10674"/>
                  </a:lnTo>
                  <a:lnTo>
                    <a:pt x="11776" y="10601"/>
                  </a:lnTo>
                  <a:lnTo>
                    <a:pt x="12473" y="10344"/>
                  </a:lnTo>
                  <a:close/>
                  <a:moveTo>
                    <a:pt x="6273" y="10418"/>
                  </a:moveTo>
                  <a:lnTo>
                    <a:pt x="6347" y="10454"/>
                  </a:lnTo>
                  <a:lnTo>
                    <a:pt x="6420" y="10564"/>
                  </a:lnTo>
                  <a:lnTo>
                    <a:pt x="6567" y="10894"/>
                  </a:lnTo>
                  <a:lnTo>
                    <a:pt x="5797" y="11261"/>
                  </a:lnTo>
                  <a:lnTo>
                    <a:pt x="5100" y="11738"/>
                  </a:lnTo>
                  <a:lnTo>
                    <a:pt x="4953" y="11298"/>
                  </a:lnTo>
                  <a:lnTo>
                    <a:pt x="4843" y="11078"/>
                  </a:lnTo>
                  <a:lnTo>
                    <a:pt x="4733" y="10894"/>
                  </a:lnTo>
                  <a:lnTo>
                    <a:pt x="5613" y="10601"/>
                  </a:lnTo>
                  <a:lnTo>
                    <a:pt x="5943" y="10491"/>
                  </a:lnTo>
                  <a:lnTo>
                    <a:pt x="6237" y="10418"/>
                  </a:lnTo>
                  <a:close/>
                  <a:moveTo>
                    <a:pt x="12583" y="9867"/>
                  </a:moveTo>
                  <a:lnTo>
                    <a:pt x="12509" y="9904"/>
                  </a:lnTo>
                  <a:lnTo>
                    <a:pt x="11519" y="10271"/>
                  </a:lnTo>
                  <a:lnTo>
                    <a:pt x="11115" y="10381"/>
                  </a:lnTo>
                  <a:lnTo>
                    <a:pt x="10932" y="10491"/>
                  </a:lnTo>
                  <a:lnTo>
                    <a:pt x="10859" y="10564"/>
                  </a:lnTo>
                  <a:lnTo>
                    <a:pt x="10785" y="10638"/>
                  </a:lnTo>
                  <a:lnTo>
                    <a:pt x="10785" y="10748"/>
                  </a:lnTo>
                  <a:lnTo>
                    <a:pt x="10822" y="10821"/>
                  </a:lnTo>
                  <a:lnTo>
                    <a:pt x="10859" y="10858"/>
                  </a:lnTo>
                  <a:lnTo>
                    <a:pt x="10859" y="10894"/>
                  </a:lnTo>
                  <a:lnTo>
                    <a:pt x="10895" y="11335"/>
                  </a:lnTo>
                  <a:lnTo>
                    <a:pt x="11005" y="11738"/>
                  </a:lnTo>
                  <a:lnTo>
                    <a:pt x="11005" y="11848"/>
                  </a:lnTo>
                  <a:lnTo>
                    <a:pt x="11079" y="11885"/>
                  </a:lnTo>
                  <a:lnTo>
                    <a:pt x="11152" y="11921"/>
                  </a:lnTo>
                  <a:lnTo>
                    <a:pt x="11225" y="11921"/>
                  </a:lnTo>
                  <a:lnTo>
                    <a:pt x="12142" y="11445"/>
                  </a:lnTo>
                  <a:lnTo>
                    <a:pt x="12986" y="10931"/>
                  </a:lnTo>
                  <a:lnTo>
                    <a:pt x="13060" y="10858"/>
                  </a:lnTo>
                  <a:lnTo>
                    <a:pt x="13096" y="10784"/>
                  </a:lnTo>
                  <a:lnTo>
                    <a:pt x="13096" y="10711"/>
                  </a:lnTo>
                  <a:lnTo>
                    <a:pt x="13060" y="10638"/>
                  </a:lnTo>
                  <a:lnTo>
                    <a:pt x="12876" y="10344"/>
                  </a:lnTo>
                  <a:lnTo>
                    <a:pt x="12766" y="10014"/>
                  </a:lnTo>
                  <a:lnTo>
                    <a:pt x="12729" y="9941"/>
                  </a:lnTo>
                  <a:lnTo>
                    <a:pt x="12656" y="9904"/>
                  </a:lnTo>
                  <a:lnTo>
                    <a:pt x="12583" y="9867"/>
                  </a:lnTo>
                  <a:close/>
                  <a:moveTo>
                    <a:pt x="6200" y="9977"/>
                  </a:moveTo>
                  <a:lnTo>
                    <a:pt x="5980" y="10014"/>
                  </a:lnTo>
                  <a:lnTo>
                    <a:pt x="5760" y="10087"/>
                  </a:lnTo>
                  <a:lnTo>
                    <a:pt x="5356" y="10234"/>
                  </a:lnTo>
                  <a:lnTo>
                    <a:pt x="4843" y="10381"/>
                  </a:lnTo>
                  <a:lnTo>
                    <a:pt x="4329" y="10564"/>
                  </a:lnTo>
                  <a:lnTo>
                    <a:pt x="4293" y="10601"/>
                  </a:lnTo>
                  <a:lnTo>
                    <a:pt x="4256" y="10638"/>
                  </a:lnTo>
                  <a:lnTo>
                    <a:pt x="4219" y="10784"/>
                  </a:lnTo>
                  <a:lnTo>
                    <a:pt x="4256" y="10894"/>
                  </a:lnTo>
                  <a:lnTo>
                    <a:pt x="4293" y="10931"/>
                  </a:lnTo>
                  <a:lnTo>
                    <a:pt x="4366" y="10968"/>
                  </a:lnTo>
                  <a:lnTo>
                    <a:pt x="4513" y="11298"/>
                  </a:lnTo>
                  <a:lnTo>
                    <a:pt x="4659" y="11701"/>
                  </a:lnTo>
                  <a:lnTo>
                    <a:pt x="4769" y="12142"/>
                  </a:lnTo>
                  <a:lnTo>
                    <a:pt x="4843" y="12215"/>
                  </a:lnTo>
                  <a:lnTo>
                    <a:pt x="4916" y="12252"/>
                  </a:lnTo>
                  <a:lnTo>
                    <a:pt x="4990" y="12252"/>
                  </a:lnTo>
                  <a:lnTo>
                    <a:pt x="5100" y="12215"/>
                  </a:lnTo>
                  <a:lnTo>
                    <a:pt x="5540" y="11921"/>
                  </a:lnTo>
                  <a:lnTo>
                    <a:pt x="5980" y="11665"/>
                  </a:lnTo>
                  <a:lnTo>
                    <a:pt x="6420" y="11445"/>
                  </a:lnTo>
                  <a:lnTo>
                    <a:pt x="6934" y="11225"/>
                  </a:lnTo>
                  <a:lnTo>
                    <a:pt x="6970" y="11188"/>
                  </a:lnTo>
                  <a:lnTo>
                    <a:pt x="7044" y="11114"/>
                  </a:lnTo>
                  <a:lnTo>
                    <a:pt x="7044" y="11041"/>
                  </a:lnTo>
                  <a:lnTo>
                    <a:pt x="7044" y="10931"/>
                  </a:lnTo>
                  <a:lnTo>
                    <a:pt x="6897" y="10601"/>
                  </a:lnTo>
                  <a:lnTo>
                    <a:pt x="6750" y="10307"/>
                  </a:lnTo>
                  <a:lnTo>
                    <a:pt x="6677" y="10161"/>
                  </a:lnTo>
                  <a:lnTo>
                    <a:pt x="6530" y="10051"/>
                  </a:lnTo>
                  <a:lnTo>
                    <a:pt x="6383" y="10014"/>
                  </a:lnTo>
                  <a:lnTo>
                    <a:pt x="6200" y="9977"/>
                  </a:lnTo>
                  <a:close/>
                  <a:moveTo>
                    <a:pt x="9832" y="11371"/>
                  </a:moveTo>
                  <a:lnTo>
                    <a:pt x="10125" y="11921"/>
                  </a:lnTo>
                  <a:lnTo>
                    <a:pt x="9721" y="12142"/>
                  </a:lnTo>
                  <a:lnTo>
                    <a:pt x="9318" y="12288"/>
                  </a:lnTo>
                  <a:lnTo>
                    <a:pt x="8914" y="12435"/>
                  </a:lnTo>
                  <a:lnTo>
                    <a:pt x="8511" y="12545"/>
                  </a:lnTo>
                  <a:lnTo>
                    <a:pt x="8328" y="12032"/>
                  </a:lnTo>
                  <a:lnTo>
                    <a:pt x="8694" y="11921"/>
                  </a:lnTo>
                  <a:lnTo>
                    <a:pt x="9098" y="11738"/>
                  </a:lnTo>
                  <a:lnTo>
                    <a:pt x="9832" y="11371"/>
                  </a:lnTo>
                  <a:close/>
                  <a:moveTo>
                    <a:pt x="9868" y="10894"/>
                  </a:moveTo>
                  <a:lnTo>
                    <a:pt x="8951" y="11298"/>
                  </a:lnTo>
                  <a:lnTo>
                    <a:pt x="8474" y="11481"/>
                  </a:lnTo>
                  <a:lnTo>
                    <a:pt x="8071" y="11738"/>
                  </a:lnTo>
                  <a:lnTo>
                    <a:pt x="7997" y="11738"/>
                  </a:lnTo>
                  <a:lnTo>
                    <a:pt x="7924" y="11775"/>
                  </a:lnTo>
                  <a:lnTo>
                    <a:pt x="7887" y="11885"/>
                  </a:lnTo>
                  <a:lnTo>
                    <a:pt x="7887" y="11958"/>
                  </a:lnTo>
                  <a:lnTo>
                    <a:pt x="8034" y="12398"/>
                  </a:lnTo>
                  <a:lnTo>
                    <a:pt x="8181" y="12839"/>
                  </a:lnTo>
                  <a:lnTo>
                    <a:pt x="8254" y="12949"/>
                  </a:lnTo>
                  <a:lnTo>
                    <a:pt x="8328" y="12985"/>
                  </a:lnTo>
                  <a:lnTo>
                    <a:pt x="8364" y="12985"/>
                  </a:lnTo>
                  <a:lnTo>
                    <a:pt x="8951" y="12839"/>
                  </a:lnTo>
                  <a:lnTo>
                    <a:pt x="9465" y="12655"/>
                  </a:lnTo>
                  <a:lnTo>
                    <a:pt x="10015" y="12472"/>
                  </a:lnTo>
                  <a:lnTo>
                    <a:pt x="10528" y="12215"/>
                  </a:lnTo>
                  <a:lnTo>
                    <a:pt x="10565" y="12142"/>
                  </a:lnTo>
                  <a:lnTo>
                    <a:pt x="10602" y="12105"/>
                  </a:lnTo>
                  <a:lnTo>
                    <a:pt x="10602" y="12032"/>
                  </a:lnTo>
                  <a:lnTo>
                    <a:pt x="10602" y="11958"/>
                  </a:lnTo>
                  <a:lnTo>
                    <a:pt x="10125" y="11041"/>
                  </a:lnTo>
                  <a:lnTo>
                    <a:pt x="10088" y="10968"/>
                  </a:lnTo>
                  <a:lnTo>
                    <a:pt x="10015" y="10894"/>
                  </a:lnTo>
                  <a:close/>
                  <a:moveTo>
                    <a:pt x="13133" y="12288"/>
                  </a:moveTo>
                  <a:lnTo>
                    <a:pt x="13243" y="12325"/>
                  </a:lnTo>
                  <a:lnTo>
                    <a:pt x="13353" y="12472"/>
                  </a:lnTo>
                  <a:lnTo>
                    <a:pt x="13610" y="12985"/>
                  </a:lnTo>
                  <a:lnTo>
                    <a:pt x="12839" y="13242"/>
                  </a:lnTo>
                  <a:lnTo>
                    <a:pt x="12106" y="13572"/>
                  </a:lnTo>
                  <a:lnTo>
                    <a:pt x="11996" y="13352"/>
                  </a:lnTo>
                  <a:lnTo>
                    <a:pt x="11886" y="13132"/>
                  </a:lnTo>
                  <a:lnTo>
                    <a:pt x="11739" y="12692"/>
                  </a:lnTo>
                  <a:lnTo>
                    <a:pt x="12032" y="12618"/>
                  </a:lnTo>
                  <a:lnTo>
                    <a:pt x="12289" y="12545"/>
                  </a:lnTo>
                  <a:lnTo>
                    <a:pt x="12839" y="12362"/>
                  </a:lnTo>
                  <a:lnTo>
                    <a:pt x="13023" y="12288"/>
                  </a:lnTo>
                  <a:close/>
                  <a:moveTo>
                    <a:pt x="7044" y="12325"/>
                  </a:moveTo>
                  <a:lnTo>
                    <a:pt x="7337" y="13022"/>
                  </a:lnTo>
                  <a:lnTo>
                    <a:pt x="5833" y="13792"/>
                  </a:lnTo>
                  <a:lnTo>
                    <a:pt x="5613" y="13132"/>
                  </a:lnTo>
                  <a:lnTo>
                    <a:pt x="5943" y="12875"/>
                  </a:lnTo>
                  <a:lnTo>
                    <a:pt x="6273" y="12655"/>
                  </a:lnTo>
                  <a:lnTo>
                    <a:pt x="6677" y="12472"/>
                  </a:lnTo>
                  <a:lnTo>
                    <a:pt x="7044" y="12325"/>
                  </a:lnTo>
                  <a:close/>
                  <a:moveTo>
                    <a:pt x="13060" y="11885"/>
                  </a:moveTo>
                  <a:lnTo>
                    <a:pt x="12839" y="11921"/>
                  </a:lnTo>
                  <a:lnTo>
                    <a:pt x="12473" y="12068"/>
                  </a:lnTo>
                  <a:lnTo>
                    <a:pt x="11922" y="12215"/>
                  </a:lnTo>
                  <a:lnTo>
                    <a:pt x="11666" y="12288"/>
                  </a:lnTo>
                  <a:lnTo>
                    <a:pt x="11446" y="12398"/>
                  </a:lnTo>
                  <a:lnTo>
                    <a:pt x="11372" y="12435"/>
                  </a:lnTo>
                  <a:lnTo>
                    <a:pt x="11372" y="12472"/>
                  </a:lnTo>
                  <a:lnTo>
                    <a:pt x="11372" y="12582"/>
                  </a:lnTo>
                  <a:lnTo>
                    <a:pt x="11446" y="12655"/>
                  </a:lnTo>
                  <a:lnTo>
                    <a:pt x="11519" y="12692"/>
                  </a:lnTo>
                  <a:lnTo>
                    <a:pt x="11482" y="12839"/>
                  </a:lnTo>
                  <a:lnTo>
                    <a:pt x="11482" y="13022"/>
                  </a:lnTo>
                  <a:lnTo>
                    <a:pt x="11519" y="13169"/>
                  </a:lnTo>
                  <a:lnTo>
                    <a:pt x="11556" y="13315"/>
                  </a:lnTo>
                  <a:lnTo>
                    <a:pt x="11702" y="13646"/>
                  </a:lnTo>
                  <a:lnTo>
                    <a:pt x="11886" y="13902"/>
                  </a:lnTo>
                  <a:lnTo>
                    <a:pt x="11996" y="13976"/>
                  </a:lnTo>
                  <a:lnTo>
                    <a:pt x="12106" y="13976"/>
                  </a:lnTo>
                  <a:lnTo>
                    <a:pt x="13023" y="13609"/>
                  </a:lnTo>
                  <a:lnTo>
                    <a:pt x="13940" y="13279"/>
                  </a:lnTo>
                  <a:lnTo>
                    <a:pt x="14013" y="13205"/>
                  </a:lnTo>
                  <a:lnTo>
                    <a:pt x="14050" y="13169"/>
                  </a:lnTo>
                  <a:lnTo>
                    <a:pt x="14087" y="13095"/>
                  </a:lnTo>
                  <a:lnTo>
                    <a:pt x="14050" y="13022"/>
                  </a:lnTo>
                  <a:lnTo>
                    <a:pt x="13646" y="12142"/>
                  </a:lnTo>
                  <a:lnTo>
                    <a:pt x="13573" y="12032"/>
                  </a:lnTo>
                  <a:lnTo>
                    <a:pt x="13463" y="11958"/>
                  </a:lnTo>
                  <a:lnTo>
                    <a:pt x="13353" y="11885"/>
                  </a:lnTo>
                  <a:close/>
                  <a:moveTo>
                    <a:pt x="7190" y="11848"/>
                  </a:moveTo>
                  <a:lnTo>
                    <a:pt x="7117" y="11885"/>
                  </a:lnTo>
                  <a:lnTo>
                    <a:pt x="6640" y="12032"/>
                  </a:lnTo>
                  <a:lnTo>
                    <a:pt x="6163" y="12215"/>
                  </a:lnTo>
                  <a:lnTo>
                    <a:pt x="5723" y="12508"/>
                  </a:lnTo>
                  <a:lnTo>
                    <a:pt x="5320" y="12802"/>
                  </a:lnTo>
                  <a:lnTo>
                    <a:pt x="5246" y="12839"/>
                  </a:lnTo>
                  <a:lnTo>
                    <a:pt x="5210" y="12875"/>
                  </a:lnTo>
                  <a:lnTo>
                    <a:pt x="5173" y="12912"/>
                  </a:lnTo>
                  <a:lnTo>
                    <a:pt x="5173" y="12985"/>
                  </a:lnTo>
                  <a:lnTo>
                    <a:pt x="5246" y="13279"/>
                  </a:lnTo>
                  <a:lnTo>
                    <a:pt x="5320" y="13572"/>
                  </a:lnTo>
                  <a:lnTo>
                    <a:pt x="5540" y="14159"/>
                  </a:lnTo>
                  <a:lnTo>
                    <a:pt x="5576" y="14196"/>
                  </a:lnTo>
                  <a:lnTo>
                    <a:pt x="5650" y="14269"/>
                  </a:lnTo>
                  <a:lnTo>
                    <a:pt x="5797" y="14269"/>
                  </a:lnTo>
                  <a:lnTo>
                    <a:pt x="7667" y="13315"/>
                  </a:lnTo>
                  <a:lnTo>
                    <a:pt x="7741" y="13279"/>
                  </a:lnTo>
                  <a:lnTo>
                    <a:pt x="7777" y="13205"/>
                  </a:lnTo>
                  <a:lnTo>
                    <a:pt x="7814" y="13132"/>
                  </a:lnTo>
                  <a:lnTo>
                    <a:pt x="7777" y="13059"/>
                  </a:lnTo>
                  <a:lnTo>
                    <a:pt x="7374" y="11995"/>
                  </a:lnTo>
                  <a:lnTo>
                    <a:pt x="7337" y="11921"/>
                  </a:lnTo>
                  <a:lnTo>
                    <a:pt x="7264" y="11885"/>
                  </a:lnTo>
                  <a:lnTo>
                    <a:pt x="7190" y="11848"/>
                  </a:lnTo>
                  <a:close/>
                  <a:moveTo>
                    <a:pt x="10528" y="13279"/>
                  </a:moveTo>
                  <a:lnTo>
                    <a:pt x="10895" y="13976"/>
                  </a:lnTo>
                  <a:lnTo>
                    <a:pt x="9318" y="14599"/>
                  </a:lnTo>
                  <a:lnTo>
                    <a:pt x="9025" y="13902"/>
                  </a:lnTo>
                  <a:lnTo>
                    <a:pt x="9098" y="13829"/>
                  </a:lnTo>
                  <a:lnTo>
                    <a:pt x="9098" y="13792"/>
                  </a:lnTo>
                  <a:lnTo>
                    <a:pt x="9135" y="13756"/>
                  </a:lnTo>
                  <a:lnTo>
                    <a:pt x="9465" y="13609"/>
                  </a:lnTo>
                  <a:lnTo>
                    <a:pt x="9758" y="13535"/>
                  </a:lnTo>
                  <a:lnTo>
                    <a:pt x="10528" y="13279"/>
                  </a:lnTo>
                  <a:close/>
                  <a:moveTo>
                    <a:pt x="10639" y="12839"/>
                  </a:moveTo>
                  <a:lnTo>
                    <a:pt x="10565" y="12875"/>
                  </a:lnTo>
                  <a:lnTo>
                    <a:pt x="9501" y="13242"/>
                  </a:lnTo>
                  <a:lnTo>
                    <a:pt x="9061" y="13352"/>
                  </a:lnTo>
                  <a:lnTo>
                    <a:pt x="8878" y="13462"/>
                  </a:lnTo>
                  <a:lnTo>
                    <a:pt x="8768" y="13499"/>
                  </a:lnTo>
                  <a:lnTo>
                    <a:pt x="8731" y="13572"/>
                  </a:lnTo>
                  <a:lnTo>
                    <a:pt x="8658" y="13682"/>
                  </a:lnTo>
                  <a:lnTo>
                    <a:pt x="8694" y="13829"/>
                  </a:lnTo>
                  <a:lnTo>
                    <a:pt x="8731" y="13866"/>
                  </a:lnTo>
                  <a:lnTo>
                    <a:pt x="8731" y="13902"/>
                  </a:lnTo>
                  <a:lnTo>
                    <a:pt x="8768" y="14159"/>
                  </a:lnTo>
                  <a:lnTo>
                    <a:pt x="8841" y="14416"/>
                  </a:lnTo>
                  <a:lnTo>
                    <a:pt x="9025" y="14893"/>
                  </a:lnTo>
                  <a:lnTo>
                    <a:pt x="9098" y="14929"/>
                  </a:lnTo>
                  <a:lnTo>
                    <a:pt x="9135" y="14966"/>
                  </a:lnTo>
                  <a:lnTo>
                    <a:pt x="9208" y="15003"/>
                  </a:lnTo>
                  <a:lnTo>
                    <a:pt x="9281" y="15003"/>
                  </a:lnTo>
                  <a:lnTo>
                    <a:pt x="11225" y="14269"/>
                  </a:lnTo>
                  <a:lnTo>
                    <a:pt x="11262" y="14232"/>
                  </a:lnTo>
                  <a:lnTo>
                    <a:pt x="11299" y="14159"/>
                  </a:lnTo>
                  <a:lnTo>
                    <a:pt x="11335" y="14086"/>
                  </a:lnTo>
                  <a:lnTo>
                    <a:pt x="11335" y="14012"/>
                  </a:lnTo>
                  <a:lnTo>
                    <a:pt x="10822" y="12985"/>
                  </a:lnTo>
                  <a:lnTo>
                    <a:pt x="10785" y="12912"/>
                  </a:lnTo>
                  <a:lnTo>
                    <a:pt x="10712" y="12875"/>
                  </a:lnTo>
                  <a:lnTo>
                    <a:pt x="10639" y="12839"/>
                  </a:lnTo>
                  <a:close/>
                  <a:moveTo>
                    <a:pt x="7997" y="14342"/>
                  </a:moveTo>
                  <a:lnTo>
                    <a:pt x="8107" y="14489"/>
                  </a:lnTo>
                  <a:lnTo>
                    <a:pt x="8144" y="14599"/>
                  </a:lnTo>
                  <a:lnTo>
                    <a:pt x="8107" y="14746"/>
                  </a:lnTo>
                  <a:lnTo>
                    <a:pt x="8034" y="14893"/>
                  </a:lnTo>
                  <a:lnTo>
                    <a:pt x="7924" y="15003"/>
                  </a:lnTo>
                  <a:lnTo>
                    <a:pt x="7814" y="15149"/>
                  </a:lnTo>
                  <a:lnTo>
                    <a:pt x="7557" y="15296"/>
                  </a:lnTo>
                  <a:lnTo>
                    <a:pt x="7044" y="15516"/>
                  </a:lnTo>
                  <a:lnTo>
                    <a:pt x="6787" y="15590"/>
                  </a:lnTo>
                  <a:lnTo>
                    <a:pt x="6567" y="15736"/>
                  </a:lnTo>
                  <a:lnTo>
                    <a:pt x="6310" y="15113"/>
                  </a:lnTo>
                  <a:lnTo>
                    <a:pt x="6383" y="15076"/>
                  </a:lnTo>
                  <a:lnTo>
                    <a:pt x="6457" y="14966"/>
                  </a:lnTo>
                  <a:lnTo>
                    <a:pt x="6457" y="14929"/>
                  </a:lnTo>
                  <a:lnTo>
                    <a:pt x="6530" y="15003"/>
                  </a:lnTo>
                  <a:lnTo>
                    <a:pt x="6604" y="14966"/>
                  </a:lnTo>
                  <a:lnTo>
                    <a:pt x="6787" y="14929"/>
                  </a:lnTo>
                  <a:lnTo>
                    <a:pt x="7227" y="14783"/>
                  </a:lnTo>
                  <a:lnTo>
                    <a:pt x="7631" y="14599"/>
                  </a:lnTo>
                  <a:lnTo>
                    <a:pt x="7997" y="14342"/>
                  </a:lnTo>
                  <a:close/>
                  <a:moveTo>
                    <a:pt x="15150" y="15370"/>
                  </a:moveTo>
                  <a:lnTo>
                    <a:pt x="15150" y="15443"/>
                  </a:lnTo>
                  <a:lnTo>
                    <a:pt x="15224" y="15480"/>
                  </a:lnTo>
                  <a:lnTo>
                    <a:pt x="15260" y="15516"/>
                  </a:lnTo>
                  <a:lnTo>
                    <a:pt x="15150" y="15736"/>
                  </a:lnTo>
                  <a:lnTo>
                    <a:pt x="15004" y="15993"/>
                  </a:lnTo>
                  <a:lnTo>
                    <a:pt x="14857" y="15626"/>
                  </a:lnTo>
                  <a:lnTo>
                    <a:pt x="15150" y="15370"/>
                  </a:lnTo>
                  <a:close/>
                  <a:moveTo>
                    <a:pt x="7997" y="13902"/>
                  </a:moveTo>
                  <a:lnTo>
                    <a:pt x="7887" y="13939"/>
                  </a:lnTo>
                  <a:lnTo>
                    <a:pt x="7631" y="14122"/>
                  </a:lnTo>
                  <a:lnTo>
                    <a:pt x="7337" y="14269"/>
                  </a:lnTo>
                  <a:lnTo>
                    <a:pt x="7044" y="14416"/>
                  </a:lnTo>
                  <a:lnTo>
                    <a:pt x="6750" y="14526"/>
                  </a:lnTo>
                  <a:lnTo>
                    <a:pt x="6347" y="14599"/>
                  </a:lnTo>
                  <a:lnTo>
                    <a:pt x="6163" y="14673"/>
                  </a:lnTo>
                  <a:lnTo>
                    <a:pt x="6090" y="14746"/>
                  </a:lnTo>
                  <a:lnTo>
                    <a:pt x="6017" y="14819"/>
                  </a:lnTo>
                  <a:lnTo>
                    <a:pt x="6017" y="14929"/>
                  </a:lnTo>
                  <a:lnTo>
                    <a:pt x="5943" y="15003"/>
                  </a:lnTo>
                  <a:lnTo>
                    <a:pt x="5943" y="15113"/>
                  </a:lnTo>
                  <a:lnTo>
                    <a:pt x="6127" y="15590"/>
                  </a:lnTo>
                  <a:lnTo>
                    <a:pt x="6273" y="16103"/>
                  </a:lnTo>
                  <a:lnTo>
                    <a:pt x="6347" y="16177"/>
                  </a:lnTo>
                  <a:lnTo>
                    <a:pt x="6420" y="16213"/>
                  </a:lnTo>
                  <a:lnTo>
                    <a:pt x="6493" y="16213"/>
                  </a:lnTo>
                  <a:lnTo>
                    <a:pt x="6567" y="16177"/>
                  </a:lnTo>
                  <a:lnTo>
                    <a:pt x="6787" y="16030"/>
                  </a:lnTo>
                  <a:lnTo>
                    <a:pt x="7007" y="15920"/>
                  </a:lnTo>
                  <a:lnTo>
                    <a:pt x="7484" y="15736"/>
                  </a:lnTo>
                  <a:lnTo>
                    <a:pt x="7704" y="15663"/>
                  </a:lnTo>
                  <a:lnTo>
                    <a:pt x="7924" y="15553"/>
                  </a:lnTo>
                  <a:lnTo>
                    <a:pt x="8144" y="15406"/>
                  </a:lnTo>
                  <a:lnTo>
                    <a:pt x="8328" y="15223"/>
                  </a:lnTo>
                  <a:lnTo>
                    <a:pt x="8438" y="15076"/>
                  </a:lnTo>
                  <a:lnTo>
                    <a:pt x="8511" y="14893"/>
                  </a:lnTo>
                  <a:lnTo>
                    <a:pt x="8511" y="14709"/>
                  </a:lnTo>
                  <a:lnTo>
                    <a:pt x="8511" y="14526"/>
                  </a:lnTo>
                  <a:lnTo>
                    <a:pt x="8474" y="14342"/>
                  </a:lnTo>
                  <a:lnTo>
                    <a:pt x="8364" y="14159"/>
                  </a:lnTo>
                  <a:lnTo>
                    <a:pt x="8254" y="14049"/>
                  </a:lnTo>
                  <a:lnTo>
                    <a:pt x="8071" y="13939"/>
                  </a:lnTo>
                  <a:lnTo>
                    <a:pt x="7997" y="13902"/>
                  </a:lnTo>
                  <a:close/>
                  <a:moveTo>
                    <a:pt x="14710" y="15736"/>
                  </a:moveTo>
                  <a:lnTo>
                    <a:pt x="14747" y="15993"/>
                  </a:lnTo>
                  <a:lnTo>
                    <a:pt x="14820" y="16250"/>
                  </a:lnTo>
                  <a:lnTo>
                    <a:pt x="14490" y="16507"/>
                  </a:lnTo>
                  <a:lnTo>
                    <a:pt x="14417" y="16397"/>
                  </a:lnTo>
                  <a:lnTo>
                    <a:pt x="14307" y="15993"/>
                  </a:lnTo>
                  <a:lnTo>
                    <a:pt x="14380" y="15956"/>
                  </a:lnTo>
                  <a:lnTo>
                    <a:pt x="14710" y="15736"/>
                  </a:lnTo>
                  <a:close/>
                  <a:moveTo>
                    <a:pt x="14123" y="16103"/>
                  </a:moveTo>
                  <a:lnTo>
                    <a:pt x="14160" y="16397"/>
                  </a:lnTo>
                  <a:lnTo>
                    <a:pt x="14233" y="16690"/>
                  </a:lnTo>
                  <a:lnTo>
                    <a:pt x="13830" y="16873"/>
                  </a:lnTo>
                  <a:lnTo>
                    <a:pt x="13720" y="16727"/>
                  </a:lnTo>
                  <a:lnTo>
                    <a:pt x="13500" y="16433"/>
                  </a:lnTo>
                  <a:lnTo>
                    <a:pt x="14123" y="16103"/>
                  </a:lnTo>
                  <a:close/>
                  <a:moveTo>
                    <a:pt x="13426" y="16470"/>
                  </a:moveTo>
                  <a:lnTo>
                    <a:pt x="13500" y="16727"/>
                  </a:lnTo>
                  <a:lnTo>
                    <a:pt x="13536" y="16873"/>
                  </a:lnTo>
                  <a:lnTo>
                    <a:pt x="13573" y="16984"/>
                  </a:lnTo>
                  <a:lnTo>
                    <a:pt x="13096" y="17167"/>
                  </a:lnTo>
                  <a:lnTo>
                    <a:pt x="12986" y="17057"/>
                  </a:lnTo>
                  <a:lnTo>
                    <a:pt x="12876" y="16873"/>
                  </a:lnTo>
                  <a:lnTo>
                    <a:pt x="12839" y="16727"/>
                  </a:lnTo>
                  <a:lnTo>
                    <a:pt x="13426" y="16470"/>
                  </a:lnTo>
                  <a:close/>
                  <a:moveTo>
                    <a:pt x="12583" y="16837"/>
                  </a:moveTo>
                  <a:lnTo>
                    <a:pt x="12656" y="17094"/>
                  </a:lnTo>
                  <a:lnTo>
                    <a:pt x="12803" y="17277"/>
                  </a:lnTo>
                  <a:lnTo>
                    <a:pt x="12399" y="17460"/>
                  </a:lnTo>
                  <a:lnTo>
                    <a:pt x="12326" y="17387"/>
                  </a:lnTo>
                  <a:lnTo>
                    <a:pt x="12253" y="17277"/>
                  </a:lnTo>
                  <a:lnTo>
                    <a:pt x="12216" y="17167"/>
                  </a:lnTo>
                  <a:lnTo>
                    <a:pt x="12216" y="17020"/>
                  </a:lnTo>
                  <a:lnTo>
                    <a:pt x="12583" y="16837"/>
                  </a:lnTo>
                  <a:close/>
                  <a:moveTo>
                    <a:pt x="12032" y="17094"/>
                  </a:moveTo>
                  <a:lnTo>
                    <a:pt x="11996" y="17240"/>
                  </a:lnTo>
                  <a:lnTo>
                    <a:pt x="12032" y="17387"/>
                  </a:lnTo>
                  <a:lnTo>
                    <a:pt x="12106" y="17570"/>
                  </a:lnTo>
                  <a:lnTo>
                    <a:pt x="11812" y="17644"/>
                  </a:lnTo>
                  <a:lnTo>
                    <a:pt x="11776" y="17644"/>
                  </a:lnTo>
                  <a:lnTo>
                    <a:pt x="11739" y="17497"/>
                  </a:lnTo>
                  <a:lnTo>
                    <a:pt x="11666" y="17240"/>
                  </a:lnTo>
                  <a:lnTo>
                    <a:pt x="12032" y="17094"/>
                  </a:lnTo>
                  <a:close/>
                  <a:moveTo>
                    <a:pt x="11446" y="17350"/>
                  </a:moveTo>
                  <a:lnTo>
                    <a:pt x="11482" y="17607"/>
                  </a:lnTo>
                  <a:lnTo>
                    <a:pt x="11519" y="17791"/>
                  </a:lnTo>
                  <a:lnTo>
                    <a:pt x="11189" y="17901"/>
                  </a:lnTo>
                  <a:lnTo>
                    <a:pt x="11115" y="17937"/>
                  </a:lnTo>
                  <a:lnTo>
                    <a:pt x="11115" y="17864"/>
                  </a:lnTo>
                  <a:lnTo>
                    <a:pt x="11115" y="17827"/>
                  </a:lnTo>
                  <a:lnTo>
                    <a:pt x="11115" y="17717"/>
                  </a:lnTo>
                  <a:lnTo>
                    <a:pt x="11005" y="17607"/>
                  </a:lnTo>
                  <a:lnTo>
                    <a:pt x="10969" y="17534"/>
                  </a:lnTo>
                  <a:lnTo>
                    <a:pt x="11446" y="17350"/>
                  </a:lnTo>
                  <a:close/>
                  <a:moveTo>
                    <a:pt x="10639" y="17644"/>
                  </a:moveTo>
                  <a:lnTo>
                    <a:pt x="10749" y="17791"/>
                  </a:lnTo>
                  <a:lnTo>
                    <a:pt x="10859" y="17901"/>
                  </a:lnTo>
                  <a:lnTo>
                    <a:pt x="10932" y="17974"/>
                  </a:lnTo>
                  <a:lnTo>
                    <a:pt x="10969" y="17974"/>
                  </a:lnTo>
                  <a:lnTo>
                    <a:pt x="10455" y="18194"/>
                  </a:lnTo>
                  <a:lnTo>
                    <a:pt x="10418" y="18121"/>
                  </a:lnTo>
                  <a:lnTo>
                    <a:pt x="10345" y="18121"/>
                  </a:lnTo>
                  <a:lnTo>
                    <a:pt x="10235" y="18157"/>
                  </a:lnTo>
                  <a:lnTo>
                    <a:pt x="10162" y="17901"/>
                  </a:lnTo>
                  <a:lnTo>
                    <a:pt x="10125" y="17827"/>
                  </a:lnTo>
                  <a:lnTo>
                    <a:pt x="10639" y="17644"/>
                  </a:lnTo>
                  <a:close/>
                  <a:moveTo>
                    <a:pt x="10272" y="440"/>
                  </a:moveTo>
                  <a:lnTo>
                    <a:pt x="10455" y="477"/>
                  </a:lnTo>
                  <a:lnTo>
                    <a:pt x="10565" y="550"/>
                  </a:lnTo>
                  <a:lnTo>
                    <a:pt x="10675" y="624"/>
                  </a:lnTo>
                  <a:lnTo>
                    <a:pt x="10785" y="734"/>
                  </a:lnTo>
                  <a:lnTo>
                    <a:pt x="10969" y="990"/>
                  </a:lnTo>
                  <a:lnTo>
                    <a:pt x="11005" y="1210"/>
                  </a:lnTo>
                  <a:lnTo>
                    <a:pt x="11042" y="1431"/>
                  </a:lnTo>
                  <a:lnTo>
                    <a:pt x="11335" y="2348"/>
                  </a:lnTo>
                  <a:lnTo>
                    <a:pt x="11886" y="3998"/>
                  </a:lnTo>
                  <a:lnTo>
                    <a:pt x="13060" y="7300"/>
                  </a:lnTo>
                  <a:lnTo>
                    <a:pt x="14233" y="10564"/>
                  </a:lnTo>
                  <a:lnTo>
                    <a:pt x="14857" y="12215"/>
                  </a:lnTo>
                  <a:lnTo>
                    <a:pt x="15187" y="13095"/>
                  </a:lnTo>
                  <a:lnTo>
                    <a:pt x="15407" y="13646"/>
                  </a:lnTo>
                  <a:lnTo>
                    <a:pt x="15334" y="13682"/>
                  </a:lnTo>
                  <a:lnTo>
                    <a:pt x="15297" y="13829"/>
                  </a:lnTo>
                  <a:lnTo>
                    <a:pt x="15297" y="13939"/>
                  </a:lnTo>
                  <a:lnTo>
                    <a:pt x="15260" y="14196"/>
                  </a:lnTo>
                  <a:lnTo>
                    <a:pt x="15224" y="14379"/>
                  </a:lnTo>
                  <a:lnTo>
                    <a:pt x="15187" y="14526"/>
                  </a:lnTo>
                  <a:lnTo>
                    <a:pt x="15004" y="14856"/>
                  </a:lnTo>
                  <a:lnTo>
                    <a:pt x="14747" y="15149"/>
                  </a:lnTo>
                  <a:lnTo>
                    <a:pt x="14453" y="15370"/>
                  </a:lnTo>
                  <a:lnTo>
                    <a:pt x="14123" y="15590"/>
                  </a:lnTo>
                  <a:lnTo>
                    <a:pt x="13793" y="15773"/>
                  </a:lnTo>
                  <a:lnTo>
                    <a:pt x="13060" y="16140"/>
                  </a:lnTo>
                  <a:lnTo>
                    <a:pt x="12326" y="16470"/>
                  </a:lnTo>
                  <a:lnTo>
                    <a:pt x="10859" y="17094"/>
                  </a:lnTo>
                  <a:lnTo>
                    <a:pt x="10015" y="17424"/>
                  </a:lnTo>
                  <a:lnTo>
                    <a:pt x="9978" y="17387"/>
                  </a:lnTo>
                  <a:lnTo>
                    <a:pt x="9942" y="17387"/>
                  </a:lnTo>
                  <a:lnTo>
                    <a:pt x="9905" y="17424"/>
                  </a:lnTo>
                  <a:lnTo>
                    <a:pt x="9905" y="17460"/>
                  </a:lnTo>
                  <a:lnTo>
                    <a:pt x="8841" y="17791"/>
                  </a:lnTo>
                  <a:lnTo>
                    <a:pt x="7777" y="18121"/>
                  </a:lnTo>
                  <a:lnTo>
                    <a:pt x="6970" y="18304"/>
                  </a:lnTo>
                  <a:lnTo>
                    <a:pt x="6163" y="18487"/>
                  </a:lnTo>
                  <a:lnTo>
                    <a:pt x="5797" y="18524"/>
                  </a:lnTo>
                  <a:lnTo>
                    <a:pt x="5613" y="18524"/>
                  </a:lnTo>
                  <a:lnTo>
                    <a:pt x="5430" y="18451"/>
                  </a:lnTo>
                  <a:lnTo>
                    <a:pt x="5283" y="18377"/>
                  </a:lnTo>
                  <a:lnTo>
                    <a:pt x="5173" y="18231"/>
                  </a:lnTo>
                  <a:lnTo>
                    <a:pt x="5063" y="18121"/>
                  </a:lnTo>
                  <a:lnTo>
                    <a:pt x="4953" y="17974"/>
                  </a:lnTo>
                  <a:lnTo>
                    <a:pt x="4879" y="17680"/>
                  </a:lnTo>
                  <a:lnTo>
                    <a:pt x="4769" y="17387"/>
                  </a:lnTo>
                  <a:lnTo>
                    <a:pt x="4476" y="16507"/>
                  </a:lnTo>
                  <a:lnTo>
                    <a:pt x="3926" y="14819"/>
                  </a:lnTo>
                  <a:lnTo>
                    <a:pt x="3376" y="13169"/>
                  </a:lnTo>
                  <a:lnTo>
                    <a:pt x="2752" y="11518"/>
                  </a:lnTo>
                  <a:lnTo>
                    <a:pt x="2165" y="9867"/>
                  </a:lnTo>
                  <a:lnTo>
                    <a:pt x="1505" y="8253"/>
                  </a:lnTo>
                  <a:lnTo>
                    <a:pt x="845" y="6603"/>
                  </a:lnTo>
                  <a:lnTo>
                    <a:pt x="588" y="6052"/>
                  </a:lnTo>
                  <a:lnTo>
                    <a:pt x="478" y="5796"/>
                  </a:lnTo>
                  <a:lnTo>
                    <a:pt x="331" y="5539"/>
                  </a:lnTo>
                  <a:lnTo>
                    <a:pt x="368" y="5502"/>
                  </a:lnTo>
                  <a:lnTo>
                    <a:pt x="404" y="5429"/>
                  </a:lnTo>
                  <a:lnTo>
                    <a:pt x="368" y="5209"/>
                  </a:lnTo>
                  <a:lnTo>
                    <a:pt x="404" y="5025"/>
                  </a:lnTo>
                  <a:lnTo>
                    <a:pt x="404" y="4879"/>
                  </a:lnTo>
                  <a:lnTo>
                    <a:pt x="478" y="4695"/>
                  </a:lnTo>
                  <a:lnTo>
                    <a:pt x="624" y="4402"/>
                  </a:lnTo>
                  <a:lnTo>
                    <a:pt x="845" y="4145"/>
                  </a:lnTo>
                  <a:lnTo>
                    <a:pt x="1101" y="3888"/>
                  </a:lnTo>
                  <a:lnTo>
                    <a:pt x="1395" y="3668"/>
                  </a:lnTo>
                  <a:lnTo>
                    <a:pt x="1725" y="3485"/>
                  </a:lnTo>
                  <a:lnTo>
                    <a:pt x="2018" y="3301"/>
                  </a:lnTo>
                  <a:lnTo>
                    <a:pt x="2789" y="2935"/>
                  </a:lnTo>
                  <a:lnTo>
                    <a:pt x="3596" y="2641"/>
                  </a:lnTo>
                  <a:lnTo>
                    <a:pt x="5210" y="2017"/>
                  </a:lnTo>
                  <a:lnTo>
                    <a:pt x="6787" y="1394"/>
                  </a:lnTo>
                  <a:lnTo>
                    <a:pt x="7557" y="1100"/>
                  </a:lnTo>
                  <a:lnTo>
                    <a:pt x="8364" y="807"/>
                  </a:lnTo>
                  <a:lnTo>
                    <a:pt x="9135" y="587"/>
                  </a:lnTo>
                  <a:lnTo>
                    <a:pt x="9538" y="514"/>
                  </a:lnTo>
                  <a:lnTo>
                    <a:pt x="9942" y="440"/>
                  </a:lnTo>
                  <a:close/>
                  <a:moveTo>
                    <a:pt x="9868" y="17937"/>
                  </a:moveTo>
                  <a:lnTo>
                    <a:pt x="9868" y="17974"/>
                  </a:lnTo>
                  <a:lnTo>
                    <a:pt x="9905" y="18157"/>
                  </a:lnTo>
                  <a:lnTo>
                    <a:pt x="10015" y="18341"/>
                  </a:lnTo>
                  <a:lnTo>
                    <a:pt x="9575" y="18524"/>
                  </a:lnTo>
                  <a:lnTo>
                    <a:pt x="9575" y="18487"/>
                  </a:lnTo>
                  <a:lnTo>
                    <a:pt x="9538" y="18341"/>
                  </a:lnTo>
                  <a:lnTo>
                    <a:pt x="9465" y="18231"/>
                  </a:lnTo>
                  <a:lnTo>
                    <a:pt x="9391" y="18084"/>
                  </a:lnTo>
                  <a:lnTo>
                    <a:pt x="9868" y="17937"/>
                  </a:lnTo>
                  <a:close/>
                  <a:moveTo>
                    <a:pt x="9098" y="18194"/>
                  </a:moveTo>
                  <a:lnTo>
                    <a:pt x="9171" y="18414"/>
                  </a:lnTo>
                  <a:lnTo>
                    <a:pt x="9245" y="18524"/>
                  </a:lnTo>
                  <a:lnTo>
                    <a:pt x="9318" y="18598"/>
                  </a:lnTo>
                  <a:lnTo>
                    <a:pt x="8841" y="18781"/>
                  </a:lnTo>
                  <a:lnTo>
                    <a:pt x="8768" y="18708"/>
                  </a:lnTo>
                  <a:lnTo>
                    <a:pt x="8694" y="18598"/>
                  </a:lnTo>
                  <a:lnTo>
                    <a:pt x="8621" y="18487"/>
                  </a:lnTo>
                  <a:lnTo>
                    <a:pt x="8584" y="18341"/>
                  </a:lnTo>
                  <a:lnTo>
                    <a:pt x="9098" y="18194"/>
                  </a:lnTo>
                  <a:close/>
                  <a:moveTo>
                    <a:pt x="8254" y="18414"/>
                  </a:moveTo>
                  <a:lnTo>
                    <a:pt x="8291" y="18561"/>
                  </a:lnTo>
                  <a:lnTo>
                    <a:pt x="8364" y="18744"/>
                  </a:lnTo>
                  <a:lnTo>
                    <a:pt x="8511" y="18928"/>
                  </a:lnTo>
                  <a:lnTo>
                    <a:pt x="8181" y="19038"/>
                  </a:lnTo>
                  <a:lnTo>
                    <a:pt x="8144" y="18964"/>
                  </a:lnTo>
                  <a:lnTo>
                    <a:pt x="8107" y="18928"/>
                  </a:lnTo>
                  <a:lnTo>
                    <a:pt x="7997" y="18854"/>
                  </a:lnTo>
                  <a:lnTo>
                    <a:pt x="7961" y="18818"/>
                  </a:lnTo>
                  <a:lnTo>
                    <a:pt x="7851" y="18634"/>
                  </a:lnTo>
                  <a:lnTo>
                    <a:pt x="7851" y="18561"/>
                  </a:lnTo>
                  <a:lnTo>
                    <a:pt x="8254" y="18414"/>
                  </a:lnTo>
                  <a:close/>
                  <a:moveTo>
                    <a:pt x="5246" y="18818"/>
                  </a:moveTo>
                  <a:lnTo>
                    <a:pt x="5430" y="18891"/>
                  </a:lnTo>
                  <a:lnTo>
                    <a:pt x="5650" y="18928"/>
                  </a:lnTo>
                  <a:lnTo>
                    <a:pt x="5870" y="18964"/>
                  </a:lnTo>
                  <a:lnTo>
                    <a:pt x="5943" y="19221"/>
                  </a:lnTo>
                  <a:lnTo>
                    <a:pt x="5760" y="19148"/>
                  </a:lnTo>
                  <a:lnTo>
                    <a:pt x="5576" y="19038"/>
                  </a:lnTo>
                  <a:lnTo>
                    <a:pt x="5393" y="18928"/>
                  </a:lnTo>
                  <a:lnTo>
                    <a:pt x="5246" y="18818"/>
                  </a:lnTo>
                  <a:close/>
                  <a:moveTo>
                    <a:pt x="7557" y="18634"/>
                  </a:moveTo>
                  <a:lnTo>
                    <a:pt x="7557" y="18781"/>
                  </a:lnTo>
                  <a:lnTo>
                    <a:pt x="7631" y="18928"/>
                  </a:lnTo>
                  <a:lnTo>
                    <a:pt x="7704" y="19038"/>
                  </a:lnTo>
                  <a:lnTo>
                    <a:pt x="7777" y="19148"/>
                  </a:lnTo>
                  <a:lnTo>
                    <a:pt x="7704" y="19184"/>
                  </a:lnTo>
                  <a:lnTo>
                    <a:pt x="7227" y="19294"/>
                  </a:lnTo>
                  <a:lnTo>
                    <a:pt x="7154" y="19184"/>
                  </a:lnTo>
                  <a:lnTo>
                    <a:pt x="7080" y="19074"/>
                  </a:lnTo>
                  <a:lnTo>
                    <a:pt x="6970" y="18928"/>
                  </a:lnTo>
                  <a:lnTo>
                    <a:pt x="6897" y="18781"/>
                  </a:lnTo>
                  <a:lnTo>
                    <a:pt x="7117" y="18708"/>
                  </a:lnTo>
                  <a:lnTo>
                    <a:pt x="7557" y="18634"/>
                  </a:lnTo>
                  <a:close/>
                  <a:moveTo>
                    <a:pt x="6604" y="18854"/>
                  </a:moveTo>
                  <a:lnTo>
                    <a:pt x="6677" y="19111"/>
                  </a:lnTo>
                  <a:lnTo>
                    <a:pt x="6750" y="19221"/>
                  </a:lnTo>
                  <a:lnTo>
                    <a:pt x="6824" y="19331"/>
                  </a:lnTo>
                  <a:lnTo>
                    <a:pt x="6493" y="19331"/>
                  </a:lnTo>
                  <a:lnTo>
                    <a:pt x="6493" y="19258"/>
                  </a:lnTo>
                  <a:lnTo>
                    <a:pt x="6493" y="19221"/>
                  </a:lnTo>
                  <a:lnTo>
                    <a:pt x="6420" y="19184"/>
                  </a:lnTo>
                  <a:lnTo>
                    <a:pt x="6383" y="19184"/>
                  </a:lnTo>
                  <a:lnTo>
                    <a:pt x="6310" y="19221"/>
                  </a:lnTo>
                  <a:lnTo>
                    <a:pt x="6273" y="19221"/>
                  </a:lnTo>
                  <a:lnTo>
                    <a:pt x="6200" y="19184"/>
                  </a:lnTo>
                  <a:lnTo>
                    <a:pt x="6163" y="19074"/>
                  </a:lnTo>
                  <a:lnTo>
                    <a:pt x="6127" y="18928"/>
                  </a:lnTo>
                  <a:lnTo>
                    <a:pt x="6604" y="18854"/>
                  </a:lnTo>
                  <a:close/>
                  <a:moveTo>
                    <a:pt x="10125" y="0"/>
                  </a:moveTo>
                  <a:lnTo>
                    <a:pt x="9721" y="37"/>
                  </a:lnTo>
                  <a:lnTo>
                    <a:pt x="9318" y="110"/>
                  </a:lnTo>
                  <a:lnTo>
                    <a:pt x="8804" y="220"/>
                  </a:lnTo>
                  <a:lnTo>
                    <a:pt x="8291" y="403"/>
                  </a:lnTo>
                  <a:lnTo>
                    <a:pt x="7300" y="734"/>
                  </a:lnTo>
                  <a:lnTo>
                    <a:pt x="5320" y="1504"/>
                  </a:lnTo>
                  <a:lnTo>
                    <a:pt x="3376" y="2274"/>
                  </a:lnTo>
                  <a:lnTo>
                    <a:pt x="2422" y="2678"/>
                  </a:lnTo>
                  <a:lnTo>
                    <a:pt x="1945" y="2898"/>
                  </a:lnTo>
                  <a:lnTo>
                    <a:pt x="1505" y="3118"/>
                  </a:lnTo>
                  <a:lnTo>
                    <a:pt x="1248" y="3301"/>
                  </a:lnTo>
                  <a:lnTo>
                    <a:pt x="955" y="3485"/>
                  </a:lnTo>
                  <a:lnTo>
                    <a:pt x="698" y="3742"/>
                  </a:lnTo>
                  <a:lnTo>
                    <a:pt x="441" y="3998"/>
                  </a:lnTo>
                  <a:lnTo>
                    <a:pt x="221" y="4292"/>
                  </a:lnTo>
                  <a:lnTo>
                    <a:pt x="74" y="4622"/>
                  </a:lnTo>
                  <a:lnTo>
                    <a:pt x="38" y="4769"/>
                  </a:lnTo>
                  <a:lnTo>
                    <a:pt x="38" y="4915"/>
                  </a:lnTo>
                  <a:lnTo>
                    <a:pt x="38" y="5099"/>
                  </a:lnTo>
                  <a:lnTo>
                    <a:pt x="74" y="5245"/>
                  </a:lnTo>
                  <a:lnTo>
                    <a:pt x="1" y="5282"/>
                  </a:lnTo>
                  <a:lnTo>
                    <a:pt x="1" y="5319"/>
                  </a:lnTo>
                  <a:lnTo>
                    <a:pt x="38" y="5722"/>
                  </a:lnTo>
                  <a:lnTo>
                    <a:pt x="148" y="6052"/>
                  </a:lnTo>
                  <a:lnTo>
                    <a:pt x="441" y="6786"/>
                  </a:lnTo>
                  <a:lnTo>
                    <a:pt x="1065" y="8400"/>
                  </a:lnTo>
                  <a:lnTo>
                    <a:pt x="2348" y="11665"/>
                  </a:lnTo>
                  <a:lnTo>
                    <a:pt x="2935" y="13315"/>
                  </a:lnTo>
                  <a:lnTo>
                    <a:pt x="3522" y="15003"/>
                  </a:lnTo>
                  <a:lnTo>
                    <a:pt x="4072" y="16653"/>
                  </a:lnTo>
                  <a:lnTo>
                    <a:pt x="4293" y="17424"/>
                  </a:lnTo>
                  <a:lnTo>
                    <a:pt x="4439" y="17827"/>
                  </a:lnTo>
                  <a:lnTo>
                    <a:pt x="4513" y="18047"/>
                  </a:lnTo>
                  <a:lnTo>
                    <a:pt x="4623" y="18231"/>
                  </a:lnTo>
                  <a:lnTo>
                    <a:pt x="4659" y="18451"/>
                  </a:lnTo>
                  <a:lnTo>
                    <a:pt x="4733" y="18634"/>
                  </a:lnTo>
                  <a:lnTo>
                    <a:pt x="4806" y="18781"/>
                  </a:lnTo>
                  <a:lnTo>
                    <a:pt x="4916" y="18928"/>
                  </a:lnTo>
                  <a:lnTo>
                    <a:pt x="5026" y="19074"/>
                  </a:lnTo>
                  <a:lnTo>
                    <a:pt x="5173" y="19221"/>
                  </a:lnTo>
                  <a:lnTo>
                    <a:pt x="5503" y="19404"/>
                  </a:lnTo>
                  <a:lnTo>
                    <a:pt x="5833" y="19551"/>
                  </a:lnTo>
                  <a:lnTo>
                    <a:pt x="6237" y="19661"/>
                  </a:lnTo>
                  <a:lnTo>
                    <a:pt x="6604" y="19698"/>
                  </a:lnTo>
                  <a:lnTo>
                    <a:pt x="7007" y="19698"/>
                  </a:lnTo>
                  <a:lnTo>
                    <a:pt x="7484" y="19625"/>
                  </a:lnTo>
                  <a:lnTo>
                    <a:pt x="7924" y="19515"/>
                  </a:lnTo>
                  <a:lnTo>
                    <a:pt x="8841" y="19184"/>
                  </a:lnTo>
                  <a:lnTo>
                    <a:pt x="11079" y="18341"/>
                  </a:lnTo>
                  <a:lnTo>
                    <a:pt x="13206" y="17570"/>
                  </a:lnTo>
                  <a:lnTo>
                    <a:pt x="13830" y="17314"/>
                  </a:lnTo>
                  <a:lnTo>
                    <a:pt x="14417" y="17020"/>
                  </a:lnTo>
                  <a:lnTo>
                    <a:pt x="14527" y="17020"/>
                  </a:lnTo>
                  <a:lnTo>
                    <a:pt x="14674" y="16947"/>
                  </a:lnTo>
                  <a:lnTo>
                    <a:pt x="14710" y="16873"/>
                  </a:lnTo>
                  <a:lnTo>
                    <a:pt x="14710" y="16837"/>
                  </a:lnTo>
                  <a:lnTo>
                    <a:pt x="14894" y="16690"/>
                  </a:lnTo>
                  <a:lnTo>
                    <a:pt x="15187" y="16433"/>
                  </a:lnTo>
                  <a:lnTo>
                    <a:pt x="15407" y="16103"/>
                  </a:lnTo>
                  <a:lnTo>
                    <a:pt x="15554" y="15773"/>
                  </a:lnTo>
                  <a:lnTo>
                    <a:pt x="15701" y="15406"/>
                  </a:lnTo>
                  <a:lnTo>
                    <a:pt x="15774" y="15039"/>
                  </a:lnTo>
                  <a:lnTo>
                    <a:pt x="15811" y="14636"/>
                  </a:lnTo>
                  <a:lnTo>
                    <a:pt x="15847" y="13866"/>
                  </a:lnTo>
                  <a:lnTo>
                    <a:pt x="15884" y="13829"/>
                  </a:lnTo>
                  <a:lnTo>
                    <a:pt x="15884" y="13756"/>
                  </a:lnTo>
                  <a:lnTo>
                    <a:pt x="15847" y="13572"/>
                  </a:lnTo>
                  <a:lnTo>
                    <a:pt x="15811" y="13389"/>
                  </a:lnTo>
                  <a:lnTo>
                    <a:pt x="15664" y="13059"/>
                  </a:lnTo>
                  <a:lnTo>
                    <a:pt x="15334" y="12178"/>
                  </a:lnTo>
                  <a:lnTo>
                    <a:pt x="14710" y="10564"/>
                  </a:lnTo>
                  <a:lnTo>
                    <a:pt x="13500" y="7263"/>
                  </a:lnTo>
                  <a:lnTo>
                    <a:pt x="12326" y="3962"/>
                  </a:lnTo>
                  <a:lnTo>
                    <a:pt x="11776" y="2311"/>
                  </a:lnTo>
                  <a:lnTo>
                    <a:pt x="11446" y="1431"/>
                  </a:lnTo>
                  <a:lnTo>
                    <a:pt x="11372" y="1174"/>
                  </a:lnTo>
                  <a:lnTo>
                    <a:pt x="11409" y="1027"/>
                  </a:lnTo>
                  <a:lnTo>
                    <a:pt x="11409" y="917"/>
                  </a:lnTo>
                  <a:lnTo>
                    <a:pt x="11372" y="770"/>
                  </a:lnTo>
                  <a:lnTo>
                    <a:pt x="11299" y="624"/>
                  </a:lnTo>
                  <a:lnTo>
                    <a:pt x="11152" y="403"/>
                  </a:lnTo>
                  <a:lnTo>
                    <a:pt x="10895" y="220"/>
                  </a:lnTo>
                  <a:lnTo>
                    <a:pt x="10712" y="110"/>
                  </a:lnTo>
                  <a:lnTo>
                    <a:pt x="10528" y="37"/>
                  </a:lnTo>
                  <a:lnTo>
                    <a:pt x="10345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A4C2F4"/>
                </a:solidFill>
              </a:endParaRPr>
            </a:p>
          </p:txBody>
        </p:sp>
        <p:sp>
          <p:nvSpPr>
            <p:cNvPr id="823" name="Google Shape;823;p17"/>
            <p:cNvSpPr/>
            <p:nvPr/>
          </p:nvSpPr>
          <p:spPr>
            <a:xfrm>
              <a:off x="6991200" y="2879025"/>
              <a:ext cx="390675" cy="444800"/>
            </a:xfrm>
            <a:custGeom>
              <a:avLst/>
              <a:gdLst/>
              <a:ahLst/>
              <a:cxnLst/>
              <a:rect l="l" t="t" r="r" b="b"/>
              <a:pathLst>
                <a:path w="15627" h="17792" extrusionOk="0">
                  <a:moveTo>
                    <a:pt x="10528" y="1"/>
                  </a:moveTo>
                  <a:lnTo>
                    <a:pt x="10455" y="37"/>
                  </a:lnTo>
                  <a:lnTo>
                    <a:pt x="10308" y="221"/>
                  </a:lnTo>
                  <a:lnTo>
                    <a:pt x="10198" y="441"/>
                  </a:lnTo>
                  <a:lnTo>
                    <a:pt x="10015" y="881"/>
                  </a:lnTo>
                  <a:lnTo>
                    <a:pt x="9831" y="1468"/>
                  </a:lnTo>
                  <a:lnTo>
                    <a:pt x="9685" y="2091"/>
                  </a:lnTo>
                  <a:lnTo>
                    <a:pt x="9685" y="2201"/>
                  </a:lnTo>
                  <a:lnTo>
                    <a:pt x="9721" y="2311"/>
                  </a:lnTo>
                  <a:lnTo>
                    <a:pt x="9795" y="2348"/>
                  </a:lnTo>
                  <a:lnTo>
                    <a:pt x="9868" y="2385"/>
                  </a:lnTo>
                  <a:lnTo>
                    <a:pt x="9941" y="2421"/>
                  </a:lnTo>
                  <a:lnTo>
                    <a:pt x="10051" y="2385"/>
                  </a:lnTo>
                  <a:lnTo>
                    <a:pt x="10125" y="2311"/>
                  </a:lnTo>
                  <a:lnTo>
                    <a:pt x="10198" y="2238"/>
                  </a:lnTo>
                  <a:lnTo>
                    <a:pt x="10235" y="2055"/>
                  </a:lnTo>
                  <a:lnTo>
                    <a:pt x="10235" y="2018"/>
                  </a:lnTo>
                  <a:lnTo>
                    <a:pt x="10235" y="1981"/>
                  </a:lnTo>
                  <a:lnTo>
                    <a:pt x="10455" y="1138"/>
                  </a:lnTo>
                  <a:lnTo>
                    <a:pt x="10638" y="624"/>
                  </a:lnTo>
                  <a:lnTo>
                    <a:pt x="10675" y="367"/>
                  </a:lnTo>
                  <a:lnTo>
                    <a:pt x="10712" y="111"/>
                  </a:lnTo>
                  <a:lnTo>
                    <a:pt x="10675" y="37"/>
                  </a:lnTo>
                  <a:lnTo>
                    <a:pt x="10602" y="1"/>
                  </a:lnTo>
                  <a:close/>
                  <a:moveTo>
                    <a:pt x="3559" y="1028"/>
                  </a:moveTo>
                  <a:lnTo>
                    <a:pt x="3522" y="1064"/>
                  </a:lnTo>
                  <a:lnTo>
                    <a:pt x="3485" y="1101"/>
                  </a:lnTo>
                  <a:lnTo>
                    <a:pt x="3485" y="1138"/>
                  </a:lnTo>
                  <a:lnTo>
                    <a:pt x="3559" y="1321"/>
                  </a:lnTo>
                  <a:lnTo>
                    <a:pt x="3669" y="1468"/>
                  </a:lnTo>
                  <a:lnTo>
                    <a:pt x="3889" y="1761"/>
                  </a:lnTo>
                  <a:lnTo>
                    <a:pt x="4109" y="2055"/>
                  </a:lnTo>
                  <a:lnTo>
                    <a:pt x="4366" y="2348"/>
                  </a:lnTo>
                  <a:lnTo>
                    <a:pt x="4476" y="2605"/>
                  </a:lnTo>
                  <a:lnTo>
                    <a:pt x="4586" y="2862"/>
                  </a:lnTo>
                  <a:lnTo>
                    <a:pt x="4696" y="2972"/>
                  </a:lnTo>
                  <a:lnTo>
                    <a:pt x="4769" y="3045"/>
                  </a:lnTo>
                  <a:lnTo>
                    <a:pt x="4916" y="3082"/>
                  </a:lnTo>
                  <a:lnTo>
                    <a:pt x="5063" y="3082"/>
                  </a:lnTo>
                  <a:lnTo>
                    <a:pt x="5136" y="3045"/>
                  </a:lnTo>
                  <a:lnTo>
                    <a:pt x="5209" y="3008"/>
                  </a:lnTo>
                  <a:lnTo>
                    <a:pt x="5246" y="2935"/>
                  </a:lnTo>
                  <a:lnTo>
                    <a:pt x="5246" y="2862"/>
                  </a:lnTo>
                  <a:lnTo>
                    <a:pt x="5209" y="2715"/>
                  </a:lnTo>
                  <a:lnTo>
                    <a:pt x="5173" y="2642"/>
                  </a:lnTo>
                  <a:lnTo>
                    <a:pt x="5099" y="2605"/>
                  </a:lnTo>
                  <a:lnTo>
                    <a:pt x="4989" y="2605"/>
                  </a:lnTo>
                  <a:lnTo>
                    <a:pt x="4989" y="2568"/>
                  </a:lnTo>
                  <a:lnTo>
                    <a:pt x="4989" y="2495"/>
                  </a:lnTo>
                  <a:lnTo>
                    <a:pt x="4953" y="2385"/>
                  </a:lnTo>
                  <a:lnTo>
                    <a:pt x="4806" y="2128"/>
                  </a:lnTo>
                  <a:lnTo>
                    <a:pt x="4623" y="1871"/>
                  </a:lnTo>
                  <a:lnTo>
                    <a:pt x="4402" y="1615"/>
                  </a:lnTo>
                  <a:lnTo>
                    <a:pt x="4146" y="1394"/>
                  </a:lnTo>
                  <a:lnTo>
                    <a:pt x="3889" y="1174"/>
                  </a:lnTo>
                  <a:lnTo>
                    <a:pt x="3595" y="1028"/>
                  </a:lnTo>
                  <a:close/>
                  <a:moveTo>
                    <a:pt x="15334" y="3999"/>
                  </a:moveTo>
                  <a:lnTo>
                    <a:pt x="15260" y="4035"/>
                  </a:lnTo>
                  <a:lnTo>
                    <a:pt x="15187" y="4109"/>
                  </a:lnTo>
                  <a:lnTo>
                    <a:pt x="15077" y="4182"/>
                  </a:lnTo>
                  <a:lnTo>
                    <a:pt x="14967" y="4256"/>
                  </a:lnTo>
                  <a:lnTo>
                    <a:pt x="14820" y="4329"/>
                  </a:lnTo>
                  <a:lnTo>
                    <a:pt x="14673" y="4329"/>
                  </a:lnTo>
                  <a:lnTo>
                    <a:pt x="14527" y="4402"/>
                  </a:lnTo>
                  <a:lnTo>
                    <a:pt x="14490" y="4439"/>
                  </a:lnTo>
                  <a:lnTo>
                    <a:pt x="14453" y="4549"/>
                  </a:lnTo>
                  <a:lnTo>
                    <a:pt x="14417" y="4586"/>
                  </a:lnTo>
                  <a:lnTo>
                    <a:pt x="14380" y="4622"/>
                  </a:lnTo>
                  <a:lnTo>
                    <a:pt x="14233" y="4732"/>
                  </a:lnTo>
                  <a:lnTo>
                    <a:pt x="13940" y="4842"/>
                  </a:lnTo>
                  <a:lnTo>
                    <a:pt x="13720" y="4989"/>
                  </a:lnTo>
                  <a:lnTo>
                    <a:pt x="13536" y="5173"/>
                  </a:lnTo>
                  <a:lnTo>
                    <a:pt x="13499" y="5246"/>
                  </a:lnTo>
                  <a:lnTo>
                    <a:pt x="13499" y="5319"/>
                  </a:lnTo>
                  <a:lnTo>
                    <a:pt x="13573" y="5356"/>
                  </a:lnTo>
                  <a:lnTo>
                    <a:pt x="13830" y="5356"/>
                  </a:lnTo>
                  <a:lnTo>
                    <a:pt x="14013" y="5319"/>
                  </a:lnTo>
                  <a:lnTo>
                    <a:pt x="14380" y="5173"/>
                  </a:lnTo>
                  <a:lnTo>
                    <a:pt x="14673" y="5026"/>
                  </a:lnTo>
                  <a:lnTo>
                    <a:pt x="14783" y="4953"/>
                  </a:lnTo>
                  <a:lnTo>
                    <a:pt x="14857" y="4806"/>
                  </a:lnTo>
                  <a:lnTo>
                    <a:pt x="15077" y="4769"/>
                  </a:lnTo>
                  <a:lnTo>
                    <a:pt x="15260" y="4659"/>
                  </a:lnTo>
                  <a:lnTo>
                    <a:pt x="15370" y="4696"/>
                  </a:lnTo>
                  <a:lnTo>
                    <a:pt x="15444" y="4696"/>
                  </a:lnTo>
                  <a:lnTo>
                    <a:pt x="15554" y="4622"/>
                  </a:lnTo>
                  <a:lnTo>
                    <a:pt x="15627" y="4549"/>
                  </a:lnTo>
                  <a:lnTo>
                    <a:pt x="15627" y="4476"/>
                  </a:lnTo>
                  <a:lnTo>
                    <a:pt x="15590" y="4366"/>
                  </a:lnTo>
                  <a:lnTo>
                    <a:pt x="15627" y="4329"/>
                  </a:lnTo>
                  <a:lnTo>
                    <a:pt x="15627" y="4256"/>
                  </a:lnTo>
                  <a:lnTo>
                    <a:pt x="15590" y="4182"/>
                  </a:lnTo>
                  <a:lnTo>
                    <a:pt x="15554" y="4109"/>
                  </a:lnTo>
                  <a:lnTo>
                    <a:pt x="15480" y="4035"/>
                  </a:lnTo>
                  <a:lnTo>
                    <a:pt x="15407" y="4035"/>
                  </a:lnTo>
                  <a:lnTo>
                    <a:pt x="15334" y="3999"/>
                  </a:lnTo>
                  <a:close/>
                  <a:moveTo>
                    <a:pt x="2238" y="7447"/>
                  </a:moveTo>
                  <a:lnTo>
                    <a:pt x="2128" y="7484"/>
                  </a:lnTo>
                  <a:lnTo>
                    <a:pt x="1064" y="7960"/>
                  </a:lnTo>
                  <a:lnTo>
                    <a:pt x="477" y="8217"/>
                  </a:lnTo>
                  <a:lnTo>
                    <a:pt x="257" y="8364"/>
                  </a:lnTo>
                  <a:lnTo>
                    <a:pt x="147" y="8474"/>
                  </a:lnTo>
                  <a:lnTo>
                    <a:pt x="111" y="8437"/>
                  </a:lnTo>
                  <a:lnTo>
                    <a:pt x="74" y="8437"/>
                  </a:lnTo>
                  <a:lnTo>
                    <a:pt x="1" y="8511"/>
                  </a:lnTo>
                  <a:lnTo>
                    <a:pt x="1" y="8584"/>
                  </a:lnTo>
                  <a:lnTo>
                    <a:pt x="37" y="8621"/>
                  </a:lnTo>
                  <a:lnTo>
                    <a:pt x="111" y="8694"/>
                  </a:lnTo>
                  <a:lnTo>
                    <a:pt x="221" y="8731"/>
                  </a:lnTo>
                  <a:lnTo>
                    <a:pt x="367" y="8694"/>
                  </a:lnTo>
                  <a:lnTo>
                    <a:pt x="514" y="8657"/>
                  </a:lnTo>
                  <a:lnTo>
                    <a:pt x="808" y="8547"/>
                  </a:lnTo>
                  <a:lnTo>
                    <a:pt x="1028" y="8474"/>
                  </a:lnTo>
                  <a:lnTo>
                    <a:pt x="2385" y="7887"/>
                  </a:lnTo>
                  <a:lnTo>
                    <a:pt x="2458" y="7850"/>
                  </a:lnTo>
                  <a:lnTo>
                    <a:pt x="2532" y="7777"/>
                  </a:lnTo>
                  <a:lnTo>
                    <a:pt x="2532" y="7667"/>
                  </a:lnTo>
                  <a:lnTo>
                    <a:pt x="2495" y="7594"/>
                  </a:lnTo>
                  <a:lnTo>
                    <a:pt x="2422" y="7520"/>
                  </a:lnTo>
                  <a:lnTo>
                    <a:pt x="2348" y="7484"/>
                  </a:lnTo>
                  <a:lnTo>
                    <a:pt x="2238" y="7447"/>
                  </a:lnTo>
                  <a:close/>
                  <a:moveTo>
                    <a:pt x="6677" y="7814"/>
                  </a:moveTo>
                  <a:lnTo>
                    <a:pt x="6603" y="7887"/>
                  </a:lnTo>
                  <a:lnTo>
                    <a:pt x="6603" y="7960"/>
                  </a:lnTo>
                  <a:lnTo>
                    <a:pt x="6603" y="8070"/>
                  </a:lnTo>
                  <a:lnTo>
                    <a:pt x="6933" y="8474"/>
                  </a:lnTo>
                  <a:lnTo>
                    <a:pt x="7044" y="8694"/>
                  </a:lnTo>
                  <a:lnTo>
                    <a:pt x="7154" y="8914"/>
                  </a:lnTo>
                  <a:lnTo>
                    <a:pt x="7227" y="8951"/>
                  </a:lnTo>
                  <a:lnTo>
                    <a:pt x="7264" y="8987"/>
                  </a:lnTo>
                  <a:lnTo>
                    <a:pt x="7410" y="8987"/>
                  </a:lnTo>
                  <a:lnTo>
                    <a:pt x="7594" y="8877"/>
                  </a:lnTo>
                  <a:lnTo>
                    <a:pt x="7777" y="8767"/>
                  </a:lnTo>
                  <a:lnTo>
                    <a:pt x="7924" y="8621"/>
                  </a:lnTo>
                  <a:lnTo>
                    <a:pt x="7924" y="8657"/>
                  </a:lnTo>
                  <a:lnTo>
                    <a:pt x="7997" y="8767"/>
                  </a:lnTo>
                  <a:lnTo>
                    <a:pt x="8071" y="8877"/>
                  </a:lnTo>
                  <a:lnTo>
                    <a:pt x="8181" y="8951"/>
                  </a:lnTo>
                  <a:lnTo>
                    <a:pt x="8327" y="9024"/>
                  </a:lnTo>
                  <a:lnTo>
                    <a:pt x="8584" y="9061"/>
                  </a:lnTo>
                  <a:lnTo>
                    <a:pt x="8768" y="9061"/>
                  </a:lnTo>
                  <a:lnTo>
                    <a:pt x="8951" y="8987"/>
                  </a:lnTo>
                  <a:lnTo>
                    <a:pt x="9281" y="8841"/>
                  </a:lnTo>
                  <a:lnTo>
                    <a:pt x="9611" y="8657"/>
                  </a:lnTo>
                  <a:lnTo>
                    <a:pt x="9721" y="8547"/>
                  </a:lnTo>
                  <a:lnTo>
                    <a:pt x="9758" y="8474"/>
                  </a:lnTo>
                  <a:lnTo>
                    <a:pt x="9758" y="8364"/>
                  </a:lnTo>
                  <a:lnTo>
                    <a:pt x="9685" y="8254"/>
                  </a:lnTo>
                  <a:lnTo>
                    <a:pt x="9648" y="8217"/>
                  </a:lnTo>
                  <a:lnTo>
                    <a:pt x="9464" y="8217"/>
                  </a:lnTo>
                  <a:lnTo>
                    <a:pt x="9428" y="8291"/>
                  </a:lnTo>
                  <a:lnTo>
                    <a:pt x="9244" y="8437"/>
                  </a:lnTo>
                  <a:lnTo>
                    <a:pt x="8988" y="8547"/>
                  </a:lnTo>
                  <a:lnTo>
                    <a:pt x="8768" y="8621"/>
                  </a:lnTo>
                  <a:lnTo>
                    <a:pt x="8584" y="8657"/>
                  </a:lnTo>
                  <a:lnTo>
                    <a:pt x="8474" y="8657"/>
                  </a:lnTo>
                  <a:lnTo>
                    <a:pt x="8401" y="8621"/>
                  </a:lnTo>
                  <a:lnTo>
                    <a:pt x="8364" y="8584"/>
                  </a:lnTo>
                  <a:lnTo>
                    <a:pt x="8327" y="8547"/>
                  </a:lnTo>
                  <a:lnTo>
                    <a:pt x="8254" y="8254"/>
                  </a:lnTo>
                  <a:lnTo>
                    <a:pt x="8181" y="8144"/>
                  </a:lnTo>
                  <a:lnTo>
                    <a:pt x="8071" y="8107"/>
                  </a:lnTo>
                  <a:lnTo>
                    <a:pt x="7961" y="8107"/>
                  </a:lnTo>
                  <a:lnTo>
                    <a:pt x="7887" y="8144"/>
                  </a:lnTo>
                  <a:lnTo>
                    <a:pt x="7740" y="8254"/>
                  </a:lnTo>
                  <a:lnTo>
                    <a:pt x="7630" y="8401"/>
                  </a:lnTo>
                  <a:lnTo>
                    <a:pt x="7410" y="8547"/>
                  </a:lnTo>
                  <a:lnTo>
                    <a:pt x="7264" y="8364"/>
                  </a:lnTo>
                  <a:lnTo>
                    <a:pt x="7117" y="8180"/>
                  </a:lnTo>
                  <a:lnTo>
                    <a:pt x="6970" y="7997"/>
                  </a:lnTo>
                  <a:lnTo>
                    <a:pt x="6787" y="7850"/>
                  </a:lnTo>
                  <a:lnTo>
                    <a:pt x="6713" y="7814"/>
                  </a:lnTo>
                  <a:close/>
                  <a:moveTo>
                    <a:pt x="12876" y="11005"/>
                  </a:moveTo>
                  <a:lnTo>
                    <a:pt x="12803" y="11042"/>
                  </a:lnTo>
                  <a:lnTo>
                    <a:pt x="12766" y="11078"/>
                  </a:lnTo>
                  <a:lnTo>
                    <a:pt x="12766" y="11152"/>
                  </a:lnTo>
                  <a:lnTo>
                    <a:pt x="12729" y="11225"/>
                  </a:lnTo>
                  <a:lnTo>
                    <a:pt x="12766" y="11298"/>
                  </a:lnTo>
                  <a:lnTo>
                    <a:pt x="12986" y="11702"/>
                  </a:lnTo>
                  <a:lnTo>
                    <a:pt x="13279" y="12069"/>
                  </a:lnTo>
                  <a:lnTo>
                    <a:pt x="13499" y="12399"/>
                  </a:lnTo>
                  <a:lnTo>
                    <a:pt x="13646" y="12509"/>
                  </a:lnTo>
                  <a:lnTo>
                    <a:pt x="13830" y="12619"/>
                  </a:lnTo>
                  <a:lnTo>
                    <a:pt x="13976" y="12619"/>
                  </a:lnTo>
                  <a:lnTo>
                    <a:pt x="14013" y="12582"/>
                  </a:lnTo>
                  <a:lnTo>
                    <a:pt x="14086" y="12546"/>
                  </a:lnTo>
                  <a:lnTo>
                    <a:pt x="14160" y="12436"/>
                  </a:lnTo>
                  <a:lnTo>
                    <a:pt x="14160" y="12325"/>
                  </a:lnTo>
                  <a:lnTo>
                    <a:pt x="14160" y="12252"/>
                  </a:lnTo>
                  <a:lnTo>
                    <a:pt x="14123" y="12142"/>
                  </a:lnTo>
                  <a:lnTo>
                    <a:pt x="14086" y="12069"/>
                  </a:lnTo>
                  <a:lnTo>
                    <a:pt x="14050" y="12032"/>
                  </a:lnTo>
                  <a:lnTo>
                    <a:pt x="13903" y="12032"/>
                  </a:lnTo>
                  <a:lnTo>
                    <a:pt x="13830" y="11885"/>
                  </a:lnTo>
                  <a:lnTo>
                    <a:pt x="13573" y="11592"/>
                  </a:lnTo>
                  <a:lnTo>
                    <a:pt x="13316" y="11298"/>
                  </a:lnTo>
                  <a:lnTo>
                    <a:pt x="13059" y="11042"/>
                  </a:lnTo>
                  <a:lnTo>
                    <a:pt x="13023" y="11005"/>
                  </a:lnTo>
                  <a:close/>
                  <a:moveTo>
                    <a:pt x="8181" y="3192"/>
                  </a:moveTo>
                  <a:lnTo>
                    <a:pt x="8511" y="3228"/>
                  </a:lnTo>
                  <a:lnTo>
                    <a:pt x="8878" y="3265"/>
                  </a:lnTo>
                  <a:lnTo>
                    <a:pt x="9208" y="3339"/>
                  </a:lnTo>
                  <a:lnTo>
                    <a:pt x="9538" y="3412"/>
                  </a:lnTo>
                  <a:lnTo>
                    <a:pt x="9868" y="3522"/>
                  </a:lnTo>
                  <a:lnTo>
                    <a:pt x="10198" y="3669"/>
                  </a:lnTo>
                  <a:lnTo>
                    <a:pt x="10528" y="3852"/>
                  </a:lnTo>
                  <a:lnTo>
                    <a:pt x="10822" y="4035"/>
                  </a:lnTo>
                  <a:lnTo>
                    <a:pt x="11078" y="4256"/>
                  </a:lnTo>
                  <a:lnTo>
                    <a:pt x="11335" y="4476"/>
                  </a:lnTo>
                  <a:lnTo>
                    <a:pt x="11592" y="4732"/>
                  </a:lnTo>
                  <a:lnTo>
                    <a:pt x="11812" y="4989"/>
                  </a:lnTo>
                  <a:lnTo>
                    <a:pt x="11996" y="5319"/>
                  </a:lnTo>
                  <a:lnTo>
                    <a:pt x="12142" y="5576"/>
                  </a:lnTo>
                  <a:lnTo>
                    <a:pt x="12252" y="5870"/>
                  </a:lnTo>
                  <a:lnTo>
                    <a:pt x="12362" y="6200"/>
                  </a:lnTo>
                  <a:lnTo>
                    <a:pt x="12436" y="6530"/>
                  </a:lnTo>
                  <a:lnTo>
                    <a:pt x="12509" y="6823"/>
                  </a:lnTo>
                  <a:lnTo>
                    <a:pt x="12509" y="7153"/>
                  </a:lnTo>
                  <a:lnTo>
                    <a:pt x="12509" y="7484"/>
                  </a:lnTo>
                  <a:lnTo>
                    <a:pt x="12472" y="7814"/>
                  </a:lnTo>
                  <a:lnTo>
                    <a:pt x="12399" y="8144"/>
                  </a:lnTo>
                  <a:lnTo>
                    <a:pt x="12289" y="8511"/>
                  </a:lnTo>
                  <a:lnTo>
                    <a:pt x="12142" y="8804"/>
                  </a:lnTo>
                  <a:lnTo>
                    <a:pt x="11996" y="9134"/>
                  </a:lnTo>
                  <a:lnTo>
                    <a:pt x="11812" y="9428"/>
                  </a:lnTo>
                  <a:lnTo>
                    <a:pt x="11592" y="9721"/>
                  </a:lnTo>
                  <a:lnTo>
                    <a:pt x="11115" y="10271"/>
                  </a:lnTo>
                  <a:lnTo>
                    <a:pt x="10345" y="11115"/>
                  </a:lnTo>
                  <a:lnTo>
                    <a:pt x="9941" y="11555"/>
                  </a:lnTo>
                  <a:lnTo>
                    <a:pt x="9575" y="12032"/>
                  </a:lnTo>
                  <a:lnTo>
                    <a:pt x="9281" y="12509"/>
                  </a:lnTo>
                  <a:lnTo>
                    <a:pt x="8988" y="13022"/>
                  </a:lnTo>
                  <a:lnTo>
                    <a:pt x="8914" y="13279"/>
                  </a:lnTo>
                  <a:lnTo>
                    <a:pt x="8804" y="13573"/>
                  </a:lnTo>
                  <a:lnTo>
                    <a:pt x="8768" y="13829"/>
                  </a:lnTo>
                  <a:lnTo>
                    <a:pt x="8731" y="14123"/>
                  </a:lnTo>
                  <a:lnTo>
                    <a:pt x="8217" y="14013"/>
                  </a:lnTo>
                  <a:lnTo>
                    <a:pt x="7704" y="13939"/>
                  </a:lnTo>
                  <a:lnTo>
                    <a:pt x="8584" y="11665"/>
                  </a:lnTo>
                  <a:lnTo>
                    <a:pt x="9061" y="10418"/>
                  </a:lnTo>
                  <a:lnTo>
                    <a:pt x="9318" y="9831"/>
                  </a:lnTo>
                  <a:lnTo>
                    <a:pt x="9391" y="9538"/>
                  </a:lnTo>
                  <a:lnTo>
                    <a:pt x="9391" y="9391"/>
                  </a:lnTo>
                  <a:lnTo>
                    <a:pt x="9354" y="9244"/>
                  </a:lnTo>
                  <a:lnTo>
                    <a:pt x="9318" y="9208"/>
                  </a:lnTo>
                  <a:lnTo>
                    <a:pt x="9281" y="9208"/>
                  </a:lnTo>
                  <a:lnTo>
                    <a:pt x="9171" y="9281"/>
                  </a:lnTo>
                  <a:lnTo>
                    <a:pt x="9098" y="9391"/>
                  </a:lnTo>
                  <a:lnTo>
                    <a:pt x="8988" y="9611"/>
                  </a:lnTo>
                  <a:lnTo>
                    <a:pt x="8768" y="10088"/>
                  </a:lnTo>
                  <a:lnTo>
                    <a:pt x="8217" y="11445"/>
                  </a:lnTo>
                  <a:lnTo>
                    <a:pt x="7337" y="13719"/>
                  </a:lnTo>
                  <a:lnTo>
                    <a:pt x="7227" y="13903"/>
                  </a:lnTo>
                  <a:lnTo>
                    <a:pt x="6970" y="13829"/>
                  </a:lnTo>
                  <a:lnTo>
                    <a:pt x="6420" y="13683"/>
                  </a:lnTo>
                  <a:lnTo>
                    <a:pt x="6420" y="13646"/>
                  </a:lnTo>
                  <a:lnTo>
                    <a:pt x="6493" y="13389"/>
                  </a:lnTo>
                  <a:lnTo>
                    <a:pt x="6530" y="13096"/>
                  </a:lnTo>
                  <a:lnTo>
                    <a:pt x="6530" y="12546"/>
                  </a:lnTo>
                  <a:lnTo>
                    <a:pt x="6603" y="11372"/>
                  </a:lnTo>
                  <a:lnTo>
                    <a:pt x="6677" y="10125"/>
                  </a:lnTo>
                  <a:lnTo>
                    <a:pt x="6713" y="9501"/>
                  </a:lnTo>
                  <a:lnTo>
                    <a:pt x="6677" y="8877"/>
                  </a:lnTo>
                  <a:lnTo>
                    <a:pt x="6677" y="8804"/>
                  </a:lnTo>
                  <a:lnTo>
                    <a:pt x="6640" y="8767"/>
                  </a:lnTo>
                  <a:lnTo>
                    <a:pt x="6530" y="8694"/>
                  </a:lnTo>
                  <a:lnTo>
                    <a:pt x="6420" y="8731"/>
                  </a:lnTo>
                  <a:lnTo>
                    <a:pt x="6383" y="8767"/>
                  </a:lnTo>
                  <a:lnTo>
                    <a:pt x="6347" y="8841"/>
                  </a:lnTo>
                  <a:lnTo>
                    <a:pt x="6273" y="9391"/>
                  </a:lnTo>
                  <a:lnTo>
                    <a:pt x="6237" y="9978"/>
                  </a:lnTo>
                  <a:lnTo>
                    <a:pt x="6200" y="11115"/>
                  </a:lnTo>
                  <a:lnTo>
                    <a:pt x="6090" y="12289"/>
                  </a:lnTo>
                  <a:lnTo>
                    <a:pt x="6016" y="12912"/>
                  </a:lnTo>
                  <a:lnTo>
                    <a:pt x="6016" y="13206"/>
                  </a:lnTo>
                  <a:lnTo>
                    <a:pt x="6016" y="13536"/>
                  </a:lnTo>
                  <a:lnTo>
                    <a:pt x="5540" y="13353"/>
                  </a:lnTo>
                  <a:lnTo>
                    <a:pt x="5099" y="13206"/>
                  </a:lnTo>
                  <a:lnTo>
                    <a:pt x="4623" y="13132"/>
                  </a:lnTo>
                  <a:lnTo>
                    <a:pt x="4182" y="13132"/>
                  </a:lnTo>
                  <a:lnTo>
                    <a:pt x="4329" y="12876"/>
                  </a:lnTo>
                  <a:lnTo>
                    <a:pt x="4439" y="12619"/>
                  </a:lnTo>
                  <a:lnTo>
                    <a:pt x="4549" y="12362"/>
                  </a:lnTo>
                  <a:lnTo>
                    <a:pt x="4623" y="12069"/>
                  </a:lnTo>
                  <a:lnTo>
                    <a:pt x="4696" y="11482"/>
                  </a:lnTo>
                  <a:lnTo>
                    <a:pt x="4696" y="10895"/>
                  </a:lnTo>
                  <a:lnTo>
                    <a:pt x="4623" y="10161"/>
                  </a:lnTo>
                  <a:lnTo>
                    <a:pt x="4512" y="9428"/>
                  </a:lnTo>
                  <a:lnTo>
                    <a:pt x="4366" y="8694"/>
                  </a:lnTo>
                  <a:lnTo>
                    <a:pt x="4219" y="7960"/>
                  </a:lnTo>
                  <a:lnTo>
                    <a:pt x="4182" y="7594"/>
                  </a:lnTo>
                  <a:lnTo>
                    <a:pt x="4182" y="7190"/>
                  </a:lnTo>
                  <a:lnTo>
                    <a:pt x="4182" y="6823"/>
                  </a:lnTo>
                  <a:lnTo>
                    <a:pt x="4219" y="6456"/>
                  </a:lnTo>
                  <a:lnTo>
                    <a:pt x="4292" y="6090"/>
                  </a:lnTo>
                  <a:lnTo>
                    <a:pt x="4439" y="5760"/>
                  </a:lnTo>
                  <a:lnTo>
                    <a:pt x="4586" y="5429"/>
                  </a:lnTo>
                  <a:lnTo>
                    <a:pt x="4769" y="5063"/>
                  </a:lnTo>
                  <a:lnTo>
                    <a:pt x="5026" y="4769"/>
                  </a:lnTo>
                  <a:lnTo>
                    <a:pt x="5246" y="4476"/>
                  </a:lnTo>
                  <a:lnTo>
                    <a:pt x="5503" y="4219"/>
                  </a:lnTo>
                  <a:lnTo>
                    <a:pt x="5796" y="3999"/>
                  </a:lnTo>
                  <a:lnTo>
                    <a:pt x="6090" y="3779"/>
                  </a:lnTo>
                  <a:lnTo>
                    <a:pt x="6420" y="3595"/>
                  </a:lnTo>
                  <a:lnTo>
                    <a:pt x="6787" y="3449"/>
                  </a:lnTo>
                  <a:lnTo>
                    <a:pt x="7117" y="3339"/>
                  </a:lnTo>
                  <a:lnTo>
                    <a:pt x="7484" y="3265"/>
                  </a:lnTo>
                  <a:lnTo>
                    <a:pt x="7814" y="3228"/>
                  </a:lnTo>
                  <a:lnTo>
                    <a:pt x="8181" y="3192"/>
                  </a:lnTo>
                  <a:close/>
                  <a:moveTo>
                    <a:pt x="3962" y="13426"/>
                  </a:moveTo>
                  <a:lnTo>
                    <a:pt x="4623" y="13536"/>
                  </a:lnTo>
                  <a:lnTo>
                    <a:pt x="5246" y="13719"/>
                  </a:lnTo>
                  <a:lnTo>
                    <a:pt x="5943" y="13939"/>
                  </a:lnTo>
                  <a:lnTo>
                    <a:pt x="6603" y="14196"/>
                  </a:lnTo>
                  <a:lnTo>
                    <a:pt x="6860" y="14270"/>
                  </a:lnTo>
                  <a:lnTo>
                    <a:pt x="7154" y="14306"/>
                  </a:lnTo>
                  <a:lnTo>
                    <a:pt x="7704" y="14380"/>
                  </a:lnTo>
                  <a:lnTo>
                    <a:pt x="8217" y="14490"/>
                  </a:lnTo>
                  <a:lnTo>
                    <a:pt x="8474" y="14563"/>
                  </a:lnTo>
                  <a:lnTo>
                    <a:pt x="8731" y="14636"/>
                  </a:lnTo>
                  <a:lnTo>
                    <a:pt x="8768" y="14783"/>
                  </a:lnTo>
                  <a:lnTo>
                    <a:pt x="8841" y="14857"/>
                  </a:lnTo>
                  <a:lnTo>
                    <a:pt x="8951" y="14893"/>
                  </a:lnTo>
                  <a:lnTo>
                    <a:pt x="9061" y="14893"/>
                  </a:lnTo>
                  <a:lnTo>
                    <a:pt x="9061" y="15003"/>
                  </a:lnTo>
                  <a:lnTo>
                    <a:pt x="9024" y="15150"/>
                  </a:lnTo>
                  <a:lnTo>
                    <a:pt x="8914" y="15223"/>
                  </a:lnTo>
                  <a:lnTo>
                    <a:pt x="8768" y="15333"/>
                  </a:lnTo>
                  <a:lnTo>
                    <a:pt x="8034" y="15040"/>
                  </a:lnTo>
                  <a:lnTo>
                    <a:pt x="6383" y="14490"/>
                  </a:lnTo>
                  <a:lnTo>
                    <a:pt x="5576" y="14270"/>
                  </a:lnTo>
                  <a:lnTo>
                    <a:pt x="4769" y="14086"/>
                  </a:lnTo>
                  <a:lnTo>
                    <a:pt x="4292" y="14013"/>
                  </a:lnTo>
                  <a:lnTo>
                    <a:pt x="4072" y="14013"/>
                  </a:lnTo>
                  <a:lnTo>
                    <a:pt x="3852" y="14050"/>
                  </a:lnTo>
                  <a:lnTo>
                    <a:pt x="3742" y="14013"/>
                  </a:lnTo>
                  <a:lnTo>
                    <a:pt x="3669" y="13939"/>
                  </a:lnTo>
                  <a:lnTo>
                    <a:pt x="3632" y="13829"/>
                  </a:lnTo>
                  <a:lnTo>
                    <a:pt x="3632" y="13719"/>
                  </a:lnTo>
                  <a:lnTo>
                    <a:pt x="3632" y="13609"/>
                  </a:lnTo>
                  <a:lnTo>
                    <a:pt x="3705" y="13536"/>
                  </a:lnTo>
                  <a:lnTo>
                    <a:pt x="3816" y="13463"/>
                  </a:lnTo>
                  <a:lnTo>
                    <a:pt x="3926" y="13426"/>
                  </a:lnTo>
                  <a:close/>
                  <a:moveTo>
                    <a:pt x="4256" y="15737"/>
                  </a:moveTo>
                  <a:lnTo>
                    <a:pt x="4696" y="15847"/>
                  </a:lnTo>
                  <a:lnTo>
                    <a:pt x="4476" y="16067"/>
                  </a:lnTo>
                  <a:lnTo>
                    <a:pt x="4292" y="16287"/>
                  </a:lnTo>
                  <a:lnTo>
                    <a:pt x="4292" y="16250"/>
                  </a:lnTo>
                  <a:lnTo>
                    <a:pt x="4256" y="16140"/>
                  </a:lnTo>
                  <a:lnTo>
                    <a:pt x="4256" y="15994"/>
                  </a:lnTo>
                  <a:lnTo>
                    <a:pt x="4256" y="15737"/>
                  </a:lnTo>
                  <a:close/>
                  <a:moveTo>
                    <a:pt x="4843" y="15920"/>
                  </a:moveTo>
                  <a:lnTo>
                    <a:pt x="4989" y="15957"/>
                  </a:lnTo>
                  <a:lnTo>
                    <a:pt x="5136" y="15994"/>
                  </a:lnTo>
                  <a:lnTo>
                    <a:pt x="4879" y="16140"/>
                  </a:lnTo>
                  <a:lnTo>
                    <a:pt x="4623" y="16360"/>
                  </a:lnTo>
                  <a:lnTo>
                    <a:pt x="4623" y="16360"/>
                  </a:lnTo>
                  <a:lnTo>
                    <a:pt x="4733" y="16140"/>
                  </a:lnTo>
                  <a:lnTo>
                    <a:pt x="4843" y="15920"/>
                  </a:lnTo>
                  <a:close/>
                  <a:moveTo>
                    <a:pt x="4146" y="14453"/>
                  </a:moveTo>
                  <a:lnTo>
                    <a:pt x="4659" y="14490"/>
                  </a:lnTo>
                  <a:lnTo>
                    <a:pt x="5356" y="14673"/>
                  </a:lnTo>
                  <a:lnTo>
                    <a:pt x="6053" y="14857"/>
                  </a:lnTo>
                  <a:lnTo>
                    <a:pt x="7410" y="15333"/>
                  </a:lnTo>
                  <a:lnTo>
                    <a:pt x="8034" y="15553"/>
                  </a:lnTo>
                  <a:lnTo>
                    <a:pt x="8401" y="15663"/>
                  </a:lnTo>
                  <a:lnTo>
                    <a:pt x="8694" y="15774"/>
                  </a:lnTo>
                  <a:lnTo>
                    <a:pt x="8731" y="15847"/>
                  </a:lnTo>
                  <a:lnTo>
                    <a:pt x="8768" y="15884"/>
                  </a:lnTo>
                  <a:lnTo>
                    <a:pt x="8841" y="15957"/>
                  </a:lnTo>
                  <a:lnTo>
                    <a:pt x="8951" y="15957"/>
                  </a:lnTo>
                  <a:lnTo>
                    <a:pt x="8914" y="16067"/>
                  </a:lnTo>
                  <a:lnTo>
                    <a:pt x="8841" y="16214"/>
                  </a:lnTo>
                  <a:lnTo>
                    <a:pt x="8694" y="16397"/>
                  </a:lnTo>
                  <a:lnTo>
                    <a:pt x="8547" y="16507"/>
                  </a:lnTo>
                  <a:lnTo>
                    <a:pt x="8401" y="16581"/>
                  </a:lnTo>
                  <a:lnTo>
                    <a:pt x="7227" y="16140"/>
                  </a:lnTo>
                  <a:lnTo>
                    <a:pt x="6016" y="15774"/>
                  </a:lnTo>
                  <a:lnTo>
                    <a:pt x="4733" y="15370"/>
                  </a:lnTo>
                  <a:lnTo>
                    <a:pt x="4072" y="15223"/>
                  </a:lnTo>
                  <a:lnTo>
                    <a:pt x="3449" y="15113"/>
                  </a:lnTo>
                  <a:lnTo>
                    <a:pt x="3449" y="15040"/>
                  </a:lnTo>
                  <a:lnTo>
                    <a:pt x="3449" y="14857"/>
                  </a:lnTo>
                  <a:lnTo>
                    <a:pt x="3522" y="14673"/>
                  </a:lnTo>
                  <a:lnTo>
                    <a:pt x="3632" y="14563"/>
                  </a:lnTo>
                  <a:lnTo>
                    <a:pt x="3705" y="14490"/>
                  </a:lnTo>
                  <a:lnTo>
                    <a:pt x="3926" y="14490"/>
                  </a:lnTo>
                  <a:lnTo>
                    <a:pt x="3962" y="14526"/>
                  </a:lnTo>
                  <a:lnTo>
                    <a:pt x="3999" y="14526"/>
                  </a:lnTo>
                  <a:lnTo>
                    <a:pt x="4036" y="14490"/>
                  </a:lnTo>
                  <a:lnTo>
                    <a:pt x="4146" y="14453"/>
                  </a:lnTo>
                  <a:close/>
                  <a:moveTo>
                    <a:pt x="5503" y="16067"/>
                  </a:moveTo>
                  <a:lnTo>
                    <a:pt x="5723" y="16140"/>
                  </a:lnTo>
                  <a:lnTo>
                    <a:pt x="5503" y="16287"/>
                  </a:lnTo>
                  <a:lnTo>
                    <a:pt x="5246" y="16434"/>
                  </a:lnTo>
                  <a:lnTo>
                    <a:pt x="5026" y="16617"/>
                  </a:lnTo>
                  <a:lnTo>
                    <a:pt x="4843" y="16837"/>
                  </a:lnTo>
                  <a:lnTo>
                    <a:pt x="4659" y="16764"/>
                  </a:lnTo>
                  <a:lnTo>
                    <a:pt x="4733" y="16691"/>
                  </a:lnTo>
                  <a:lnTo>
                    <a:pt x="5503" y="16067"/>
                  </a:lnTo>
                  <a:close/>
                  <a:moveTo>
                    <a:pt x="5980" y="16214"/>
                  </a:moveTo>
                  <a:lnTo>
                    <a:pt x="6200" y="16287"/>
                  </a:lnTo>
                  <a:lnTo>
                    <a:pt x="6200" y="16324"/>
                  </a:lnTo>
                  <a:lnTo>
                    <a:pt x="5943" y="16434"/>
                  </a:lnTo>
                  <a:lnTo>
                    <a:pt x="5723" y="16581"/>
                  </a:lnTo>
                  <a:lnTo>
                    <a:pt x="5540" y="16727"/>
                  </a:lnTo>
                  <a:lnTo>
                    <a:pt x="5393" y="16947"/>
                  </a:lnTo>
                  <a:lnTo>
                    <a:pt x="5246" y="16911"/>
                  </a:lnTo>
                  <a:lnTo>
                    <a:pt x="5613" y="16544"/>
                  </a:lnTo>
                  <a:lnTo>
                    <a:pt x="5980" y="16214"/>
                  </a:lnTo>
                  <a:close/>
                  <a:moveTo>
                    <a:pt x="6383" y="16360"/>
                  </a:moveTo>
                  <a:lnTo>
                    <a:pt x="6897" y="16544"/>
                  </a:lnTo>
                  <a:lnTo>
                    <a:pt x="6420" y="16801"/>
                  </a:lnTo>
                  <a:lnTo>
                    <a:pt x="6200" y="16947"/>
                  </a:lnTo>
                  <a:lnTo>
                    <a:pt x="5980" y="17131"/>
                  </a:lnTo>
                  <a:lnTo>
                    <a:pt x="5796" y="17057"/>
                  </a:lnTo>
                  <a:lnTo>
                    <a:pt x="5833" y="16984"/>
                  </a:lnTo>
                  <a:lnTo>
                    <a:pt x="5833" y="16911"/>
                  </a:lnTo>
                  <a:lnTo>
                    <a:pt x="5833" y="16874"/>
                  </a:lnTo>
                  <a:lnTo>
                    <a:pt x="6090" y="16617"/>
                  </a:lnTo>
                  <a:lnTo>
                    <a:pt x="6383" y="16397"/>
                  </a:lnTo>
                  <a:lnTo>
                    <a:pt x="6383" y="16360"/>
                  </a:lnTo>
                  <a:close/>
                  <a:moveTo>
                    <a:pt x="7080" y="16581"/>
                  </a:moveTo>
                  <a:lnTo>
                    <a:pt x="7410" y="16691"/>
                  </a:lnTo>
                  <a:lnTo>
                    <a:pt x="7154" y="16911"/>
                  </a:lnTo>
                  <a:lnTo>
                    <a:pt x="6787" y="17314"/>
                  </a:lnTo>
                  <a:lnTo>
                    <a:pt x="6457" y="17241"/>
                  </a:lnTo>
                  <a:lnTo>
                    <a:pt x="6493" y="17167"/>
                  </a:lnTo>
                  <a:lnTo>
                    <a:pt x="6457" y="17131"/>
                  </a:lnTo>
                  <a:lnTo>
                    <a:pt x="6750" y="16837"/>
                  </a:lnTo>
                  <a:lnTo>
                    <a:pt x="7080" y="16581"/>
                  </a:lnTo>
                  <a:close/>
                  <a:moveTo>
                    <a:pt x="8034" y="2678"/>
                  </a:moveTo>
                  <a:lnTo>
                    <a:pt x="7704" y="2715"/>
                  </a:lnTo>
                  <a:lnTo>
                    <a:pt x="7374" y="2752"/>
                  </a:lnTo>
                  <a:lnTo>
                    <a:pt x="7044" y="2825"/>
                  </a:lnTo>
                  <a:lnTo>
                    <a:pt x="6750" y="2898"/>
                  </a:lnTo>
                  <a:lnTo>
                    <a:pt x="6420" y="3008"/>
                  </a:lnTo>
                  <a:lnTo>
                    <a:pt x="6126" y="3155"/>
                  </a:lnTo>
                  <a:lnTo>
                    <a:pt x="5833" y="3302"/>
                  </a:lnTo>
                  <a:lnTo>
                    <a:pt x="5576" y="3522"/>
                  </a:lnTo>
                  <a:lnTo>
                    <a:pt x="5026" y="3962"/>
                  </a:lnTo>
                  <a:lnTo>
                    <a:pt x="4806" y="4219"/>
                  </a:lnTo>
                  <a:lnTo>
                    <a:pt x="4586" y="4512"/>
                  </a:lnTo>
                  <a:lnTo>
                    <a:pt x="4366" y="4769"/>
                  </a:lnTo>
                  <a:lnTo>
                    <a:pt x="4182" y="5099"/>
                  </a:lnTo>
                  <a:lnTo>
                    <a:pt x="3999" y="5393"/>
                  </a:lnTo>
                  <a:lnTo>
                    <a:pt x="3852" y="5723"/>
                  </a:lnTo>
                  <a:lnTo>
                    <a:pt x="3742" y="6163"/>
                  </a:lnTo>
                  <a:lnTo>
                    <a:pt x="3669" y="6603"/>
                  </a:lnTo>
                  <a:lnTo>
                    <a:pt x="3632" y="7043"/>
                  </a:lnTo>
                  <a:lnTo>
                    <a:pt x="3632" y="7520"/>
                  </a:lnTo>
                  <a:lnTo>
                    <a:pt x="3705" y="7960"/>
                  </a:lnTo>
                  <a:lnTo>
                    <a:pt x="3779" y="8437"/>
                  </a:lnTo>
                  <a:lnTo>
                    <a:pt x="3962" y="9318"/>
                  </a:lnTo>
                  <a:lnTo>
                    <a:pt x="4109" y="10308"/>
                  </a:lnTo>
                  <a:lnTo>
                    <a:pt x="4182" y="10785"/>
                  </a:lnTo>
                  <a:lnTo>
                    <a:pt x="4219" y="11262"/>
                  </a:lnTo>
                  <a:lnTo>
                    <a:pt x="4182" y="11739"/>
                  </a:lnTo>
                  <a:lnTo>
                    <a:pt x="4109" y="12215"/>
                  </a:lnTo>
                  <a:lnTo>
                    <a:pt x="3999" y="12619"/>
                  </a:lnTo>
                  <a:lnTo>
                    <a:pt x="3816" y="13059"/>
                  </a:lnTo>
                  <a:lnTo>
                    <a:pt x="3595" y="13132"/>
                  </a:lnTo>
                  <a:lnTo>
                    <a:pt x="3449" y="13279"/>
                  </a:lnTo>
                  <a:lnTo>
                    <a:pt x="3302" y="13426"/>
                  </a:lnTo>
                  <a:lnTo>
                    <a:pt x="3229" y="13646"/>
                  </a:lnTo>
                  <a:lnTo>
                    <a:pt x="3229" y="13829"/>
                  </a:lnTo>
                  <a:lnTo>
                    <a:pt x="3265" y="13976"/>
                  </a:lnTo>
                  <a:lnTo>
                    <a:pt x="3339" y="14160"/>
                  </a:lnTo>
                  <a:lnTo>
                    <a:pt x="3412" y="14270"/>
                  </a:lnTo>
                  <a:lnTo>
                    <a:pt x="3339" y="14343"/>
                  </a:lnTo>
                  <a:lnTo>
                    <a:pt x="3265" y="14416"/>
                  </a:lnTo>
                  <a:lnTo>
                    <a:pt x="3192" y="14526"/>
                  </a:lnTo>
                  <a:lnTo>
                    <a:pt x="3119" y="14673"/>
                  </a:lnTo>
                  <a:lnTo>
                    <a:pt x="3082" y="14857"/>
                  </a:lnTo>
                  <a:lnTo>
                    <a:pt x="3045" y="15040"/>
                  </a:lnTo>
                  <a:lnTo>
                    <a:pt x="3045" y="15187"/>
                  </a:lnTo>
                  <a:lnTo>
                    <a:pt x="3082" y="15370"/>
                  </a:lnTo>
                  <a:lnTo>
                    <a:pt x="3192" y="15480"/>
                  </a:lnTo>
                  <a:lnTo>
                    <a:pt x="3302" y="15590"/>
                  </a:lnTo>
                  <a:lnTo>
                    <a:pt x="3412" y="15627"/>
                  </a:lnTo>
                  <a:lnTo>
                    <a:pt x="3485" y="15590"/>
                  </a:lnTo>
                  <a:lnTo>
                    <a:pt x="3522" y="15553"/>
                  </a:lnTo>
                  <a:lnTo>
                    <a:pt x="3559" y="15553"/>
                  </a:lnTo>
                  <a:lnTo>
                    <a:pt x="4072" y="15700"/>
                  </a:lnTo>
                  <a:lnTo>
                    <a:pt x="3999" y="15810"/>
                  </a:lnTo>
                  <a:lnTo>
                    <a:pt x="3926" y="15957"/>
                  </a:lnTo>
                  <a:lnTo>
                    <a:pt x="3926" y="16140"/>
                  </a:lnTo>
                  <a:lnTo>
                    <a:pt x="3926" y="16324"/>
                  </a:lnTo>
                  <a:lnTo>
                    <a:pt x="3999" y="16507"/>
                  </a:lnTo>
                  <a:lnTo>
                    <a:pt x="4072" y="16654"/>
                  </a:lnTo>
                  <a:lnTo>
                    <a:pt x="4146" y="16801"/>
                  </a:lnTo>
                  <a:lnTo>
                    <a:pt x="4292" y="16874"/>
                  </a:lnTo>
                  <a:lnTo>
                    <a:pt x="4256" y="16947"/>
                  </a:lnTo>
                  <a:lnTo>
                    <a:pt x="4292" y="17021"/>
                  </a:lnTo>
                  <a:lnTo>
                    <a:pt x="4329" y="17057"/>
                  </a:lnTo>
                  <a:lnTo>
                    <a:pt x="4402" y="17094"/>
                  </a:lnTo>
                  <a:lnTo>
                    <a:pt x="4586" y="17167"/>
                  </a:lnTo>
                  <a:lnTo>
                    <a:pt x="4806" y="17277"/>
                  </a:lnTo>
                  <a:lnTo>
                    <a:pt x="5283" y="17388"/>
                  </a:lnTo>
                  <a:lnTo>
                    <a:pt x="5393" y="17424"/>
                  </a:lnTo>
                  <a:lnTo>
                    <a:pt x="5576" y="17461"/>
                  </a:lnTo>
                  <a:lnTo>
                    <a:pt x="6310" y="17681"/>
                  </a:lnTo>
                  <a:lnTo>
                    <a:pt x="6677" y="17754"/>
                  </a:lnTo>
                  <a:lnTo>
                    <a:pt x="6860" y="17791"/>
                  </a:lnTo>
                  <a:lnTo>
                    <a:pt x="7044" y="17754"/>
                  </a:lnTo>
                  <a:lnTo>
                    <a:pt x="7117" y="17718"/>
                  </a:lnTo>
                  <a:lnTo>
                    <a:pt x="7154" y="17681"/>
                  </a:lnTo>
                  <a:lnTo>
                    <a:pt x="7154" y="17608"/>
                  </a:lnTo>
                  <a:lnTo>
                    <a:pt x="7117" y="17534"/>
                  </a:lnTo>
                  <a:lnTo>
                    <a:pt x="7447" y="17204"/>
                  </a:lnTo>
                  <a:lnTo>
                    <a:pt x="7594" y="17021"/>
                  </a:lnTo>
                  <a:lnTo>
                    <a:pt x="7740" y="16837"/>
                  </a:lnTo>
                  <a:lnTo>
                    <a:pt x="8327" y="17021"/>
                  </a:lnTo>
                  <a:lnTo>
                    <a:pt x="8437" y="17021"/>
                  </a:lnTo>
                  <a:lnTo>
                    <a:pt x="8547" y="16984"/>
                  </a:lnTo>
                  <a:lnTo>
                    <a:pt x="8731" y="16911"/>
                  </a:lnTo>
                  <a:lnTo>
                    <a:pt x="8914" y="16764"/>
                  </a:lnTo>
                  <a:lnTo>
                    <a:pt x="9098" y="16581"/>
                  </a:lnTo>
                  <a:lnTo>
                    <a:pt x="9208" y="16360"/>
                  </a:lnTo>
                  <a:lnTo>
                    <a:pt x="9281" y="16140"/>
                  </a:lnTo>
                  <a:lnTo>
                    <a:pt x="9318" y="15884"/>
                  </a:lnTo>
                  <a:lnTo>
                    <a:pt x="9281" y="15700"/>
                  </a:lnTo>
                  <a:lnTo>
                    <a:pt x="9208" y="15590"/>
                  </a:lnTo>
                  <a:lnTo>
                    <a:pt x="9171" y="15517"/>
                  </a:lnTo>
                  <a:lnTo>
                    <a:pt x="9244" y="15407"/>
                  </a:lnTo>
                  <a:lnTo>
                    <a:pt x="9354" y="15260"/>
                  </a:lnTo>
                  <a:lnTo>
                    <a:pt x="9391" y="15113"/>
                  </a:lnTo>
                  <a:lnTo>
                    <a:pt x="9428" y="15003"/>
                  </a:lnTo>
                  <a:lnTo>
                    <a:pt x="9501" y="14930"/>
                  </a:lnTo>
                  <a:lnTo>
                    <a:pt x="9575" y="14857"/>
                  </a:lnTo>
                  <a:lnTo>
                    <a:pt x="9575" y="14783"/>
                  </a:lnTo>
                  <a:lnTo>
                    <a:pt x="9538" y="14673"/>
                  </a:lnTo>
                  <a:lnTo>
                    <a:pt x="9391" y="14526"/>
                  </a:lnTo>
                  <a:lnTo>
                    <a:pt x="9244" y="14380"/>
                  </a:lnTo>
                  <a:lnTo>
                    <a:pt x="9244" y="14050"/>
                  </a:lnTo>
                  <a:lnTo>
                    <a:pt x="9318" y="13683"/>
                  </a:lnTo>
                  <a:lnTo>
                    <a:pt x="9428" y="13353"/>
                  </a:lnTo>
                  <a:lnTo>
                    <a:pt x="9538" y="13059"/>
                  </a:lnTo>
                  <a:lnTo>
                    <a:pt x="9721" y="12766"/>
                  </a:lnTo>
                  <a:lnTo>
                    <a:pt x="9905" y="12472"/>
                  </a:lnTo>
                  <a:lnTo>
                    <a:pt x="10308" y="11885"/>
                  </a:lnTo>
                  <a:lnTo>
                    <a:pt x="10785" y="11335"/>
                  </a:lnTo>
                  <a:lnTo>
                    <a:pt x="11299" y="10822"/>
                  </a:lnTo>
                  <a:lnTo>
                    <a:pt x="11775" y="10308"/>
                  </a:lnTo>
                  <a:lnTo>
                    <a:pt x="12179" y="9758"/>
                  </a:lnTo>
                  <a:lnTo>
                    <a:pt x="12362" y="9501"/>
                  </a:lnTo>
                  <a:lnTo>
                    <a:pt x="12546" y="9208"/>
                  </a:lnTo>
                  <a:lnTo>
                    <a:pt x="12656" y="8951"/>
                  </a:lnTo>
                  <a:lnTo>
                    <a:pt x="12803" y="8657"/>
                  </a:lnTo>
                  <a:lnTo>
                    <a:pt x="12876" y="8364"/>
                  </a:lnTo>
                  <a:lnTo>
                    <a:pt x="12949" y="8034"/>
                  </a:lnTo>
                  <a:lnTo>
                    <a:pt x="12986" y="7740"/>
                  </a:lnTo>
                  <a:lnTo>
                    <a:pt x="13023" y="7447"/>
                  </a:lnTo>
                  <a:lnTo>
                    <a:pt x="13023" y="6823"/>
                  </a:lnTo>
                  <a:lnTo>
                    <a:pt x="12913" y="6236"/>
                  </a:lnTo>
                  <a:lnTo>
                    <a:pt x="12729" y="5613"/>
                  </a:lnTo>
                  <a:lnTo>
                    <a:pt x="12436" y="5026"/>
                  </a:lnTo>
                  <a:lnTo>
                    <a:pt x="12252" y="4769"/>
                  </a:lnTo>
                  <a:lnTo>
                    <a:pt x="12069" y="4476"/>
                  </a:lnTo>
                  <a:lnTo>
                    <a:pt x="11849" y="4256"/>
                  </a:lnTo>
                  <a:lnTo>
                    <a:pt x="11629" y="3999"/>
                  </a:lnTo>
                  <a:lnTo>
                    <a:pt x="11372" y="3815"/>
                  </a:lnTo>
                  <a:lnTo>
                    <a:pt x="11115" y="3595"/>
                  </a:lnTo>
                  <a:lnTo>
                    <a:pt x="10565" y="3265"/>
                  </a:lnTo>
                  <a:lnTo>
                    <a:pt x="9978" y="3008"/>
                  </a:lnTo>
                  <a:lnTo>
                    <a:pt x="9354" y="2825"/>
                  </a:lnTo>
                  <a:lnTo>
                    <a:pt x="8694" y="2715"/>
                  </a:lnTo>
                  <a:lnTo>
                    <a:pt x="8034" y="2678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A4C2F4"/>
                </a:solidFill>
              </a:endParaRPr>
            </a:p>
          </p:txBody>
        </p:sp>
        <p:sp>
          <p:nvSpPr>
            <p:cNvPr id="824" name="Google Shape;824;p17"/>
            <p:cNvSpPr/>
            <p:nvPr/>
          </p:nvSpPr>
          <p:spPr>
            <a:xfrm>
              <a:off x="6244725" y="2547975"/>
              <a:ext cx="185275" cy="404450"/>
            </a:xfrm>
            <a:custGeom>
              <a:avLst/>
              <a:gdLst/>
              <a:ahLst/>
              <a:cxnLst/>
              <a:rect l="l" t="t" r="r" b="b"/>
              <a:pathLst>
                <a:path w="7411" h="16178" extrusionOk="0">
                  <a:moveTo>
                    <a:pt x="3339" y="147"/>
                  </a:moveTo>
                  <a:lnTo>
                    <a:pt x="3229" y="441"/>
                  </a:lnTo>
                  <a:lnTo>
                    <a:pt x="3155" y="734"/>
                  </a:lnTo>
                  <a:lnTo>
                    <a:pt x="3119" y="1358"/>
                  </a:lnTo>
                  <a:lnTo>
                    <a:pt x="3082" y="2972"/>
                  </a:lnTo>
                  <a:lnTo>
                    <a:pt x="3119" y="4476"/>
                  </a:lnTo>
                  <a:lnTo>
                    <a:pt x="3119" y="5283"/>
                  </a:lnTo>
                  <a:lnTo>
                    <a:pt x="3119" y="5576"/>
                  </a:lnTo>
                  <a:lnTo>
                    <a:pt x="3155" y="5723"/>
                  </a:lnTo>
                  <a:lnTo>
                    <a:pt x="3229" y="5870"/>
                  </a:lnTo>
                  <a:lnTo>
                    <a:pt x="3265" y="5906"/>
                  </a:lnTo>
                  <a:lnTo>
                    <a:pt x="3339" y="5943"/>
                  </a:lnTo>
                  <a:lnTo>
                    <a:pt x="3375" y="5943"/>
                  </a:lnTo>
                  <a:lnTo>
                    <a:pt x="3449" y="5870"/>
                  </a:lnTo>
                  <a:lnTo>
                    <a:pt x="3486" y="5760"/>
                  </a:lnTo>
                  <a:lnTo>
                    <a:pt x="3522" y="5649"/>
                  </a:lnTo>
                  <a:lnTo>
                    <a:pt x="3522" y="5393"/>
                  </a:lnTo>
                  <a:lnTo>
                    <a:pt x="3522" y="4586"/>
                  </a:lnTo>
                  <a:lnTo>
                    <a:pt x="3486" y="2972"/>
                  </a:lnTo>
                  <a:lnTo>
                    <a:pt x="3522" y="1504"/>
                  </a:lnTo>
                  <a:lnTo>
                    <a:pt x="3522" y="808"/>
                  </a:lnTo>
                  <a:lnTo>
                    <a:pt x="3486" y="477"/>
                  </a:lnTo>
                  <a:lnTo>
                    <a:pt x="3412" y="294"/>
                  </a:lnTo>
                  <a:lnTo>
                    <a:pt x="3375" y="147"/>
                  </a:lnTo>
                  <a:close/>
                  <a:moveTo>
                    <a:pt x="1725" y="1"/>
                  </a:moveTo>
                  <a:lnTo>
                    <a:pt x="1688" y="37"/>
                  </a:lnTo>
                  <a:lnTo>
                    <a:pt x="1615" y="147"/>
                  </a:lnTo>
                  <a:lnTo>
                    <a:pt x="1578" y="294"/>
                  </a:lnTo>
                  <a:lnTo>
                    <a:pt x="1541" y="624"/>
                  </a:lnTo>
                  <a:lnTo>
                    <a:pt x="1578" y="1284"/>
                  </a:lnTo>
                  <a:lnTo>
                    <a:pt x="1615" y="2898"/>
                  </a:lnTo>
                  <a:lnTo>
                    <a:pt x="1725" y="6236"/>
                  </a:lnTo>
                  <a:lnTo>
                    <a:pt x="1761" y="6346"/>
                  </a:lnTo>
                  <a:lnTo>
                    <a:pt x="1798" y="6383"/>
                  </a:lnTo>
                  <a:lnTo>
                    <a:pt x="1872" y="6420"/>
                  </a:lnTo>
                  <a:lnTo>
                    <a:pt x="1945" y="6456"/>
                  </a:lnTo>
                  <a:lnTo>
                    <a:pt x="2018" y="6420"/>
                  </a:lnTo>
                  <a:lnTo>
                    <a:pt x="2092" y="6383"/>
                  </a:lnTo>
                  <a:lnTo>
                    <a:pt x="2165" y="6346"/>
                  </a:lnTo>
                  <a:lnTo>
                    <a:pt x="2165" y="6236"/>
                  </a:lnTo>
                  <a:lnTo>
                    <a:pt x="2165" y="5980"/>
                  </a:lnTo>
                  <a:lnTo>
                    <a:pt x="2165" y="5943"/>
                  </a:lnTo>
                  <a:lnTo>
                    <a:pt x="2055" y="3008"/>
                  </a:lnTo>
                  <a:lnTo>
                    <a:pt x="1982" y="1394"/>
                  </a:lnTo>
                  <a:lnTo>
                    <a:pt x="1945" y="587"/>
                  </a:lnTo>
                  <a:lnTo>
                    <a:pt x="1908" y="294"/>
                  </a:lnTo>
                  <a:lnTo>
                    <a:pt x="1872" y="147"/>
                  </a:lnTo>
                  <a:lnTo>
                    <a:pt x="1761" y="37"/>
                  </a:lnTo>
                  <a:lnTo>
                    <a:pt x="1725" y="1"/>
                  </a:lnTo>
                  <a:close/>
                  <a:moveTo>
                    <a:pt x="4953" y="184"/>
                  </a:moveTo>
                  <a:lnTo>
                    <a:pt x="4879" y="221"/>
                  </a:lnTo>
                  <a:lnTo>
                    <a:pt x="4843" y="257"/>
                  </a:lnTo>
                  <a:lnTo>
                    <a:pt x="4843" y="331"/>
                  </a:lnTo>
                  <a:lnTo>
                    <a:pt x="4769" y="1101"/>
                  </a:lnTo>
                  <a:lnTo>
                    <a:pt x="4733" y="1908"/>
                  </a:lnTo>
                  <a:lnTo>
                    <a:pt x="4733" y="3522"/>
                  </a:lnTo>
                  <a:lnTo>
                    <a:pt x="4733" y="5136"/>
                  </a:lnTo>
                  <a:lnTo>
                    <a:pt x="4696" y="5870"/>
                  </a:lnTo>
                  <a:lnTo>
                    <a:pt x="4696" y="6273"/>
                  </a:lnTo>
                  <a:lnTo>
                    <a:pt x="4769" y="6640"/>
                  </a:lnTo>
                  <a:lnTo>
                    <a:pt x="4806" y="6713"/>
                  </a:lnTo>
                  <a:lnTo>
                    <a:pt x="4916" y="6750"/>
                  </a:lnTo>
                  <a:lnTo>
                    <a:pt x="5026" y="6713"/>
                  </a:lnTo>
                  <a:lnTo>
                    <a:pt x="5100" y="6640"/>
                  </a:lnTo>
                  <a:lnTo>
                    <a:pt x="5173" y="6273"/>
                  </a:lnTo>
                  <a:lnTo>
                    <a:pt x="5173" y="5870"/>
                  </a:lnTo>
                  <a:lnTo>
                    <a:pt x="5136" y="5136"/>
                  </a:lnTo>
                  <a:lnTo>
                    <a:pt x="5136" y="3522"/>
                  </a:lnTo>
                  <a:lnTo>
                    <a:pt x="5173" y="1908"/>
                  </a:lnTo>
                  <a:lnTo>
                    <a:pt x="5136" y="1138"/>
                  </a:lnTo>
                  <a:lnTo>
                    <a:pt x="5100" y="331"/>
                  </a:lnTo>
                  <a:lnTo>
                    <a:pt x="5100" y="257"/>
                  </a:lnTo>
                  <a:lnTo>
                    <a:pt x="5063" y="221"/>
                  </a:lnTo>
                  <a:lnTo>
                    <a:pt x="4953" y="184"/>
                  </a:lnTo>
                  <a:close/>
                  <a:moveTo>
                    <a:pt x="6273" y="2678"/>
                  </a:moveTo>
                  <a:lnTo>
                    <a:pt x="6273" y="2715"/>
                  </a:lnTo>
                  <a:lnTo>
                    <a:pt x="6200" y="3008"/>
                  </a:lnTo>
                  <a:lnTo>
                    <a:pt x="6163" y="3302"/>
                  </a:lnTo>
                  <a:lnTo>
                    <a:pt x="6127" y="3925"/>
                  </a:lnTo>
                  <a:lnTo>
                    <a:pt x="6127" y="5173"/>
                  </a:lnTo>
                  <a:lnTo>
                    <a:pt x="6090" y="7667"/>
                  </a:lnTo>
                  <a:lnTo>
                    <a:pt x="6090" y="7887"/>
                  </a:lnTo>
                  <a:lnTo>
                    <a:pt x="6127" y="7960"/>
                  </a:lnTo>
                  <a:lnTo>
                    <a:pt x="6163" y="8034"/>
                  </a:lnTo>
                  <a:lnTo>
                    <a:pt x="6237" y="8070"/>
                  </a:lnTo>
                  <a:lnTo>
                    <a:pt x="6383" y="8070"/>
                  </a:lnTo>
                  <a:lnTo>
                    <a:pt x="6457" y="8034"/>
                  </a:lnTo>
                  <a:lnTo>
                    <a:pt x="6493" y="7960"/>
                  </a:lnTo>
                  <a:lnTo>
                    <a:pt x="6530" y="7887"/>
                  </a:lnTo>
                  <a:lnTo>
                    <a:pt x="6530" y="5283"/>
                  </a:lnTo>
                  <a:lnTo>
                    <a:pt x="6530" y="3962"/>
                  </a:lnTo>
                  <a:lnTo>
                    <a:pt x="6493" y="3339"/>
                  </a:lnTo>
                  <a:lnTo>
                    <a:pt x="6457" y="3008"/>
                  </a:lnTo>
                  <a:lnTo>
                    <a:pt x="6383" y="2715"/>
                  </a:lnTo>
                  <a:lnTo>
                    <a:pt x="6347" y="2678"/>
                  </a:lnTo>
                  <a:close/>
                  <a:moveTo>
                    <a:pt x="3265" y="7887"/>
                  </a:moveTo>
                  <a:lnTo>
                    <a:pt x="3082" y="8107"/>
                  </a:lnTo>
                  <a:lnTo>
                    <a:pt x="2862" y="8291"/>
                  </a:lnTo>
                  <a:lnTo>
                    <a:pt x="2679" y="8401"/>
                  </a:lnTo>
                  <a:lnTo>
                    <a:pt x="2458" y="8474"/>
                  </a:lnTo>
                  <a:lnTo>
                    <a:pt x="2458" y="8474"/>
                  </a:lnTo>
                  <a:lnTo>
                    <a:pt x="2605" y="8291"/>
                  </a:lnTo>
                  <a:lnTo>
                    <a:pt x="2752" y="8144"/>
                  </a:lnTo>
                  <a:lnTo>
                    <a:pt x="2972" y="7997"/>
                  </a:lnTo>
                  <a:lnTo>
                    <a:pt x="3192" y="7924"/>
                  </a:lnTo>
                  <a:lnTo>
                    <a:pt x="3265" y="7887"/>
                  </a:lnTo>
                  <a:close/>
                  <a:moveTo>
                    <a:pt x="4806" y="9501"/>
                  </a:moveTo>
                  <a:lnTo>
                    <a:pt x="4513" y="9538"/>
                  </a:lnTo>
                  <a:lnTo>
                    <a:pt x="4329" y="9574"/>
                  </a:lnTo>
                  <a:lnTo>
                    <a:pt x="4072" y="9574"/>
                  </a:lnTo>
                  <a:lnTo>
                    <a:pt x="4072" y="9611"/>
                  </a:lnTo>
                  <a:lnTo>
                    <a:pt x="4072" y="9684"/>
                  </a:lnTo>
                  <a:lnTo>
                    <a:pt x="4109" y="9758"/>
                  </a:lnTo>
                  <a:lnTo>
                    <a:pt x="4146" y="9831"/>
                  </a:lnTo>
                  <a:lnTo>
                    <a:pt x="4219" y="9868"/>
                  </a:lnTo>
                  <a:lnTo>
                    <a:pt x="4293" y="9905"/>
                  </a:lnTo>
                  <a:lnTo>
                    <a:pt x="4476" y="9941"/>
                  </a:lnTo>
                  <a:lnTo>
                    <a:pt x="4659" y="9905"/>
                  </a:lnTo>
                  <a:lnTo>
                    <a:pt x="4806" y="9941"/>
                  </a:lnTo>
                  <a:lnTo>
                    <a:pt x="4953" y="9978"/>
                  </a:lnTo>
                  <a:lnTo>
                    <a:pt x="5100" y="10015"/>
                  </a:lnTo>
                  <a:lnTo>
                    <a:pt x="5246" y="10125"/>
                  </a:lnTo>
                  <a:lnTo>
                    <a:pt x="5320" y="10235"/>
                  </a:lnTo>
                  <a:lnTo>
                    <a:pt x="5430" y="10381"/>
                  </a:lnTo>
                  <a:lnTo>
                    <a:pt x="5466" y="10528"/>
                  </a:lnTo>
                  <a:lnTo>
                    <a:pt x="5503" y="10675"/>
                  </a:lnTo>
                  <a:lnTo>
                    <a:pt x="5540" y="10748"/>
                  </a:lnTo>
                  <a:lnTo>
                    <a:pt x="5613" y="10822"/>
                  </a:lnTo>
                  <a:lnTo>
                    <a:pt x="5833" y="10822"/>
                  </a:lnTo>
                  <a:lnTo>
                    <a:pt x="5907" y="10748"/>
                  </a:lnTo>
                  <a:lnTo>
                    <a:pt x="5943" y="10711"/>
                  </a:lnTo>
                  <a:lnTo>
                    <a:pt x="5980" y="10601"/>
                  </a:lnTo>
                  <a:lnTo>
                    <a:pt x="5907" y="10308"/>
                  </a:lnTo>
                  <a:lnTo>
                    <a:pt x="5760" y="10051"/>
                  </a:lnTo>
                  <a:lnTo>
                    <a:pt x="5576" y="9831"/>
                  </a:lnTo>
                  <a:lnTo>
                    <a:pt x="5356" y="9648"/>
                  </a:lnTo>
                  <a:lnTo>
                    <a:pt x="5100" y="9538"/>
                  </a:lnTo>
                  <a:lnTo>
                    <a:pt x="4806" y="9501"/>
                  </a:lnTo>
                  <a:close/>
                  <a:moveTo>
                    <a:pt x="4879" y="8547"/>
                  </a:moveTo>
                  <a:lnTo>
                    <a:pt x="5136" y="8621"/>
                  </a:lnTo>
                  <a:lnTo>
                    <a:pt x="5393" y="8731"/>
                  </a:lnTo>
                  <a:lnTo>
                    <a:pt x="5650" y="8877"/>
                  </a:lnTo>
                  <a:lnTo>
                    <a:pt x="5907" y="9061"/>
                  </a:lnTo>
                  <a:lnTo>
                    <a:pt x="6090" y="9244"/>
                  </a:lnTo>
                  <a:lnTo>
                    <a:pt x="6310" y="9464"/>
                  </a:lnTo>
                  <a:lnTo>
                    <a:pt x="6457" y="9684"/>
                  </a:lnTo>
                  <a:lnTo>
                    <a:pt x="6603" y="9941"/>
                  </a:lnTo>
                  <a:lnTo>
                    <a:pt x="6714" y="10198"/>
                  </a:lnTo>
                  <a:lnTo>
                    <a:pt x="6787" y="10491"/>
                  </a:lnTo>
                  <a:lnTo>
                    <a:pt x="6860" y="10748"/>
                  </a:lnTo>
                  <a:lnTo>
                    <a:pt x="6934" y="11078"/>
                  </a:lnTo>
                  <a:lnTo>
                    <a:pt x="6934" y="11372"/>
                  </a:lnTo>
                  <a:lnTo>
                    <a:pt x="6934" y="11665"/>
                  </a:lnTo>
                  <a:lnTo>
                    <a:pt x="6934" y="11995"/>
                  </a:lnTo>
                  <a:lnTo>
                    <a:pt x="6824" y="12619"/>
                  </a:lnTo>
                  <a:lnTo>
                    <a:pt x="6677" y="13206"/>
                  </a:lnTo>
                  <a:lnTo>
                    <a:pt x="6530" y="13499"/>
                  </a:lnTo>
                  <a:lnTo>
                    <a:pt x="6383" y="13793"/>
                  </a:lnTo>
                  <a:lnTo>
                    <a:pt x="6310" y="13939"/>
                  </a:lnTo>
                  <a:lnTo>
                    <a:pt x="6163" y="14050"/>
                  </a:lnTo>
                  <a:lnTo>
                    <a:pt x="5907" y="14270"/>
                  </a:lnTo>
                  <a:lnTo>
                    <a:pt x="5540" y="14526"/>
                  </a:lnTo>
                  <a:lnTo>
                    <a:pt x="5173" y="14857"/>
                  </a:lnTo>
                  <a:lnTo>
                    <a:pt x="5026" y="14967"/>
                  </a:lnTo>
                  <a:lnTo>
                    <a:pt x="4659" y="15187"/>
                  </a:lnTo>
                  <a:lnTo>
                    <a:pt x="4659" y="15187"/>
                  </a:lnTo>
                  <a:lnTo>
                    <a:pt x="4806" y="14857"/>
                  </a:lnTo>
                  <a:lnTo>
                    <a:pt x="4916" y="14636"/>
                  </a:lnTo>
                  <a:lnTo>
                    <a:pt x="4953" y="14490"/>
                  </a:lnTo>
                  <a:lnTo>
                    <a:pt x="4989" y="14380"/>
                  </a:lnTo>
                  <a:lnTo>
                    <a:pt x="4953" y="14270"/>
                  </a:lnTo>
                  <a:lnTo>
                    <a:pt x="4916" y="14160"/>
                  </a:lnTo>
                  <a:lnTo>
                    <a:pt x="4843" y="14123"/>
                  </a:lnTo>
                  <a:lnTo>
                    <a:pt x="4659" y="14123"/>
                  </a:lnTo>
                  <a:lnTo>
                    <a:pt x="4586" y="14160"/>
                  </a:lnTo>
                  <a:lnTo>
                    <a:pt x="4549" y="14233"/>
                  </a:lnTo>
                  <a:lnTo>
                    <a:pt x="4513" y="14343"/>
                  </a:lnTo>
                  <a:lnTo>
                    <a:pt x="4549" y="14453"/>
                  </a:lnTo>
                  <a:lnTo>
                    <a:pt x="4513" y="14526"/>
                  </a:lnTo>
                  <a:lnTo>
                    <a:pt x="4439" y="14783"/>
                  </a:lnTo>
                  <a:lnTo>
                    <a:pt x="4366" y="15003"/>
                  </a:lnTo>
                  <a:lnTo>
                    <a:pt x="4329" y="15260"/>
                  </a:lnTo>
                  <a:lnTo>
                    <a:pt x="4366" y="15333"/>
                  </a:lnTo>
                  <a:lnTo>
                    <a:pt x="4293" y="15370"/>
                  </a:lnTo>
                  <a:lnTo>
                    <a:pt x="3999" y="15480"/>
                  </a:lnTo>
                  <a:lnTo>
                    <a:pt x="3632" y="15590"/>
                  </a:lnTo>
                  <a:lnTo>
                    <a:pt x="3816" y="15333"/>
                  </a:lnTo>
                  <a:lnTo>
                    <a:pt x="4109" y="14746"/>
                  </a:lnTo>
                  <a:lnTo>
                    <a:pt x="4109" y="14673"/>
                  </a:lnTo>
                  <a:lnTo>
                    <a:pt x="4109" y="14600"/>
                  </a:lnTo>
                  <a:lnTo>
                    <a:pt x="4072" y="14526"/>
                  </a:lnTo>
                  <a:lnTo>
                    <a:pt x="4036" y="14490"/>
                  </a:lnTo>
                  <a:lnTo>
                    <a:pt x="3962" y="14453"/>
                  </a:lnTo>
                  <a:lnTo>
                    <a:pt x="3889" y="14453"/>
                  </a:lnTo>
                  <a:lnTo>
                    <a:pt x="3816" y="14490"/>
                  </a:lnTo>
                  <a:lnTo>
                    <a:pt x="3779" y="14563"/>
                  </a:lnTo>
                  <a:lnTo>
                    <a:pt x="3486" y="15150"/>
                  </a:lnTo>
                  <a:lnTo>
                    <a:pt x="3339" y="15407"/>
                  </a:lnTo>
                  <a:lnTo>
                    <a:pt x="3229" y="15663"/>
                  </a:lnTo>
                  <a:lnTo>
                    <a:pt x="2899" y="15700"/>
                  </a:lnTo>
                  <a:lnTo>
                    <a:pt x="2532" y="15627"/>
                  </a:lnTo>
                  <a:lnTo>
                    <a:pt x="2752" y="15407"/>
                  </a:lnTo>
                  <a:lnTo>
                    <a:pt x="2935" y="15187"/>
                  </a:lnTo>
                  <a:lnTo>
                    <a:pt x="3119" y="14893"/>
                  </a:lnTo>
                  <a:lnTo>
                    <a:pt x="3265" y="14600"/>
                  </a:lnTo>
                  <a:lnTo>
                    <a:pt x="3339" y="14600"/>
                  </a:lnTo>
                  <a:lnTo>
                    <a:pt x="3375" y="14526"/>
                  </a:lnTo>
                  <a:lnTo>
                    <a:pt x="3412" y="14490"/>
                  </a:lnTo>
                  <a:lnTo>
                    <a:pt x="3449" y="14380"/>
                  </a:lnTo>
                  <a:lnTo>
                    <a:pt x="3412" y="14343"/>
                  </a:lnTo>
                  <a:lnTo>
                    <a:pt x="3412" y="14270"/>
                  </a:lnTo>
                  <a:lnTo>
                    <a:pt x="3339" y="14233"/>
                  </a:lnTo>
                  <a:lnTo>
                    <a:pt x="3229" y="14196"/>
                  </a:lnTo>
                  <a:lnTo>
                    <a:pt x="3155" y="14196"/>
                  </a:lnTo>
                  <a:lnTo>
                    <a:pt x="3045" y="14233"/>
                  </a:lnTo>
                  <a:lnTo>
                    <a:pt x="2935" y="14380"/>
                  </a:lnTo>
                  <a:lnTo>
                    <a:pt x="2752" y="14673"/>
                  </a:lnTo>
                  <a:lnTo>
                    <a:pt x="2495" y="15077"/>
                  </a:lnTo>
                  <a:lnTo>
                    <a:pt x="2238" y="15443"/>
                  </a:lnTo>
                  <a:lnTo>
                    <a:pt x="2202" y="15553"/>
                  </a:lnTo>
                  <a:lnTo>
                    <a:pt x="1908" y="15370"/>
                  </a:lnTo>
                  <a:lnTo>
                    <a:pt x="1615" y="15187"/>
                  </a:lnTo>
                  <a:lnTo>
                    <a:pt x="1761" y="15077"/>
                  </a:lnTo>
                  <a:lnTo>
                    <a:pt x="1872" y="14967"/>
                  </a:lnTo>
                  <a:lnTo>
                    <a:pt x="2238" y="14563"/>
                  </a:lnTo>
                  <a:lnTo>
                    <a:pt x="2568" y="14196"/>
                  </a:lnTo>
                  <a:lnTo>
                    <a:pt x="2715" y="13976"/>
                  </a:lnTo>
                  <a:lnTo>
                    <a:pt x="2789" y="13756"/>
                  </a:lnTo>
                  <a:lnTo>
                    <a:pt x="2789" y="13683"/>
                  </a:lnTo>
                  <a:lnTo>
                    <a:pt x="2752" y="13609"/>
                  </a:lnTo>
                  <a:lnTo>
                    <a:pt x="2642" y="13609"/>
                  </a:lnTo>
                  <a:lnTo>
                    <a:pt x="2422" y="13719"/>
                  </a:lnTo>
                  <a:lnTo>
                    <a:pt x="2238" y="13866"/>
                  </a:lnTo>
                  <a:lnTo>
                    <a:pt x="1945" y="14233"/>
                  </a:lnTo>
                  <a:lnTo>
                    <a:pt x="1578" y="14673"/>
                  </a:lnTo>
                  <a:lnTo>
                    <a:pt x="1505" y="14820"/>
                  </a:lnTo>
                  <a:lnTo>
                    <a:pt x="1431" y="15003"/>
                  </a:lnTo>
                  <a:lnTo>
                    <a:pt x="1138" y="14636"/>
                  </a:lnTo>
                  <a:lnTo>
                    <a:pt x="1468" y="14306"/>
                  </a:lnTo>
                  <a:lnTo>
                    <a:pt x="1761" y="13939"/>
                  </a:lnTo>
                  <a:lnTo>
                    <a:pt x="2312" y="13206"/>
                  </a:lnTo>
                  <a:lnTo>
                    <a:pt x="2312" y="13132"/>
                  </a:lnTo>
                  <a:lnTo>
                    <a:pt x="2312" y="13059"/>
                  </a:lnTo>
                  <a:lnTo>
                    <a:pt x="2238" y="12949"/>
                  </a:lnTo>
                  <a:lnTo>
                    <a:pt x="2202" y="12912"/>
                  </a:lnTo>
                  <a:lnTo>
                    <a:pt x="2055" y="12912"/>
                  </a:lnTo>
                  <a:lnTo>
                    <a:pt x="1982" y="12949"/>
                  </a:lnTo>
                  <a:lnTo>
                    <a:pt x="1431" y="13646"/>
                  </a:lnTo>
                  <a:lnTo>
                    <a:pt x="1211" y="14013"/>
                  </a:lnTo>
                  <a:lnTo>
                    <a:pt x="991" y="14380"/>
                  </a:lnTo>
                  <a:lnTo>
                    <a:pt x="844" y="14050"/>
                  </a:lnTo>
                  <a:lnTo>
                    <a:pt x="698" y="13719"/>
                  </a:lnTo>
                  <a:lnTo>
                    <a:pt x="1028" y="13426"/>
                  </a:lnTo>
                  <a:lnTo>
                    <a:pt x="1358" y="13096"/>
                  </a:lnTo>
                  <a:lnTo>
                    <a:pt x="1872" y="12436"/>
                  </a:lnTo>
                  <a:lnTo>
                    <a:pt x="1908" y="12362"/>
                  </a:lnTo>
                  <a:lnTo>
                    <a:pt x="1908" y="12289"/>
                  </a:lnTo>
                  <a:lnTo>
                    <a:pt x="1872" y="12215"/>
                  </a:lnTo>
                  <a:lnTo>
                    <a:pt x="1835" y="12179"/>
                  </a:lnTo>
                  <a:lnTo>
                    <a:pt x="1761" y="12142"/>
                  </a:lnTo>
                  <a:lnTo>
                    <a:pt x="1688" y="12105"/>
                  </a:lnTo>
                  <a:lnTo>
                    <a:pt x="1615" y="12105"/>
                  </a:lnTo>
                  <a:lnTo>
                    <a:pt x="1541" y="12179"/>
                  </a:lnTo>
                  <a:lnTo>
                    <a:pt x="1065" y="12729"/>
                  </a:lnTo>
                  <a:lnTo>
                    <a:pt x="808" y="13022"/>
                  </a:lnTo>
                  <a:lnTo>
                    <a:pt x="624" y="13353"/>
                  </a:lnTo>
                  <a:lnTo>
                    <a:pt x="588" y="13206"/>
                  </a:lnTo>
                  <a:lnTo>
                    <a:pt x="551" y="12876"/>
                  </a:lnTo>
                  <a:lnTo>
                    <a:pt x="771" y="12656"/>
                  </a:lnTo>
                  <a:lnTo>
                    <a:pt x="1028" y="12399"/>
                  </a:lnTo>
                  <a:lnTo>
                    <a:pt x="1321" y="12069"/>
                  </a:lnTo>
                  <a:lnTo>
                    <a:pt x="1468" y="11885"/>
                  </a:lnTo>
                  <a:lnTo>
                    <a:pt x="1505" y="11775"/>
                  </a:lnTo>
                  <a:lnTo>
                    <a:pt x="1505" y="11665"/>
                  </a:lnTo>
                  <a:lnTo>
                    <a:pt x="1505" y="11592"/>
                  </a:lnTo>
                  <a:lnTo>
                    <a:pt x="1468" y="11555"/>
                  </a:lnTo>
                  <a:lnTo>
                    <a:pt x="1395" y="11518"/>
                  </a:lnTo>
                  <a:lnTo>
                    <a:pt x="1358" y="11555"/>
                  </a:lnTo>
                  <a:lnTo>
                    <a:pt x="1175" y="11629"/>
                  </a:lnTo>
                  <a:lnTo>
                    <a:pt x="1028" y="11775"/>
                  </a:lnTo>
                  <a:lnTo>
                    <a:pt x="771" y="12105"/>
                  </a:lnTo>
                  <a:lnTo>
                    <a:pt x="514" y="12436"/>
                  </a:lnTo>
                  <a:lnTo>
                    <a:pt x="514" y="11922"/>
                  </a:lnTo>
                  <a:lnTo>
                    <a:pt x="624" y="11812"/>
                  </a:lnTo>
                  <a:lnTo>
                    <a:pt x="734" y="11702"/>
                  </a:lnTo>
                  <a:lnTo>
                    <a:pt x="808" y="11482"/>
                  </a:lnTo>
                  <a:lnTo>
                    <a:pt x="991" y="11445"/>
                  </a:lnTo>
                  <a:lnTo>
                    <a:pt x="1138" y="11408"/>
                  </a:lnTo>
                  <a:lnTo>
                    <a:pt x="1248" y="11298"/>
                  </a:lnTo>
                  <a:lnTo>
                    <a:pt x="1358" y="11188"/>
                  </a:lnTo>
                  <a:lnTo>
                    <a:pt x="1468" y="11078"/>
                  </a:lnTo>
                  <a:lnTo>
                    <a:pt x="1505" y="10932"/>
                  </a:lnTo>
                  <a:lnTo>
                    <a:pt x="1505" y="10858"/>
                  </a:lnTo>
                  <a:lnTo>
                    <a:pt x="1505" y="10785"/>
                  </a:lnTo>
                  <a:lnTo>
                    <a:pt x="1468" y="10711"/>
                  </a:lnTo>
                  <a:lnTo>
                    <a:pt x="1395" y="10675"/>
                  </a:lnTo>
                  <a:lnTo>
                    <a:pt x="1175" y="10675"/>
                  </a:lnTo>
                  <a:lnTo>
                    <a:pt x="1101" y="10748"/>
                  </a:lnTo>
                  <a:lnTo>
                    <a:pt x="1065" y="10822"/>
                  </a:lnTo>
                  <a:lnTo>
                    <a:pt x="1028" y="10932"/>
                  </a:lnTo>
                  <a:lnTo>
                    <a:pt x="954" y="11005"/>
                  </a:lnTo>
                  <a:lnTo>
                    <a:pt x="844" y="11042"/>
                  </a:lnTo>
                  <a:lnTo>
                    <a:pt x="698" y="11078"/>
                  </a:lnTo>
                  <a:lnTo>
                    <a:pt x="881" y="10785"/>
                  </a:lnTo>
                  <a:lnTo>
                    <a:pt x="954" y="10675"/>
                  </a:lnTo>
                  <a:lnTo>
                    <a:pt x="1101" y="10565"/>
                  </a:lnTo>
                  <a:lnTo>
                    <a:pt x="1211" y="10455"/>
                  </a:lnTo>
                  <a:lnTo>
                    <a:pt x="1395" y="10418"/>
                  </a:lnTo>
                  <a:lnTo>
                    <a:pt x="1541" y="10345"/>
                  </a:lnTo>
                  <a:lnTo>
                    <a:pt x="1725" y="10345"/>
                  </a:lnTo>
                  <a:lnTo>
                    <a:pt x="2092" y="10308"/>
                  </a:lnTo>
                  <a:lnTo>
                    <a:pt x="2422" y="10271"/>
                  </a:lnTo>
                  <a:lnTo>
                    <a:pt x="2715" y="10161"/>
                  </a:lnTo>
                  <a:lnTo>
                    <a:pt x="3009" y="9978"/>
                  </a:lnTo>
                  <a:lnTo>
                    <a:pt x="3229" y="9721"/>
                  </a:lnTo>
                  <a:lnTo>
                    <a:pt x="3412" y="9464"/>
                  </a:lnTo>
                  <a:lnTo>
                    <a:pt x="3559" y="9171"/>
                  </a:lnTo>
                  <a:lnTo>
                    <a:pt x="3706" y="8841"/>
                  </a:lnTo>
                  <a:lnTo>
                    <a:pt x="3706" y="8804"/>
                  </a:lnTo>
                  <a:lnTo>
                    <a:pt x="3706" y="8767"/>
                  </a:lnTo>
                  <a:lnTo>
                    <a:pt x="3926" y="8731"/>
                  </a:lnTo>
                  <a:lnTo>
                    <a:pt x="4146" y="8657"/>
                  </a:lnTo>
                  <a:lnTo>
                    <a:pt x="4366" y="8584"/>
                  </a:lnTo>
                  <a:lnTo>
                    <a:pt x="4586" y="8547"/>
                  </a:lnTo>
                  <a:close/>
                  <a:moveTo>
                    <a:pt x="3265" y="7484"/>
                  </a:moveTo>
                  <a:lnTo>
                    <a:pt x="3009" y="7557"/>
                  </a:lnTo>
                  <a:lnTo>
                    <a:pt x="2789" y="7704"/>
                  </a:lnTo>
                  <a:lnTo>
                    <a:pt x="2568" y="7850"/>
                  </a:lnTo>
                  <a:lnTo>
                    <a:pt x="2422" y="7997"/>
                  </a:lnTo>
                  <a:lnTo>
                    <a:pt x="2275" y="8180"/>
                  </a:lnTo>
                  <a:lnTo>
                    <a:pt x="2165" y="8364"/>
                  </a:lnTo>
                  <a:lnTo>
                    <a:pt x="2092" y="8584"/>
                  </a:lnTo>
                  <a:lnTo>
                    <a:pt x="2018" y="8254"/>
                  </a:lnTo>
                  <a:lnTo>
                    <a:pt x="1945" y="7924"/>
                  </a:lnTo>
                  <a:lnTo>
                    <a:pt x="1872" y="7850"/>
                  </a:lnTo>
                  <a:lnTo>
                    <a:pt x="1835" y="7850"/>
                  </a:lnTo>
                  <a:lnTo>
                    <a:pt x="1761" y="7887"/>
                  </a:lnTo>
                  <a:lnTo>
                    <a:pt x="1688" y="7997"/>
                  </a:lnTo>
                  <a:lnTo>
                    <a:pt x="1651" y="8107"/>
                  </a:lnTo>
                  <a:lnTo>
                    <a:pt x="1615" y="8364"/>
                  </a:lnTo>
                  <a:lnTo>
                    <a:pt x="1651" y="8657"/>
                  </a:lnTo>
                  <a:lnTo>
                    <a:pt x="1725" y="8914"/>
                  </a:lnTo>
                  <a:lnTo>
                    <a:pt x="1872" y="9208"/>
                  </a:lnTo>
                  <a:lnTo>
                    <a:pt x="2055" y="9428"/>
                  </a:lnTo>
                  <a:lnTo>
                    <a:pt x="2275" y="9611"/>
                  </a:lnTo>
                  <a:lnTo>
                    <a:pt x="2495" y="9758"/>
                  </a:lnTo>
                  <a:lnTo>
                    <a:pt x="2312" y="9831"/>
                  </a:lnTo>
                  <a:lnTo>
                    <a:pt x="2128" y="9868"/>
                  </a:lnTo>
                  <a:lnTo>
                    <a:pt x="1688" y="9868"/>
                  </a:lnTo>
                  <a:lnTo>
                    <a:pt x="1468" y="9905"/>
                  </a:lnTo>
                  <a:lnTo>
                    <a:pt x="1248" y="9941"/>
                  </a:lnTo>
                  <a:lnTo>
                    <a:pt x="1065" y="10015"/>
                  </a:lnTo>
                  <a:lnTo>
                    <a:pt x="881" y="10125"/>
                  </a:lnTo>
                  <a:lnTo>
                    <a:pt x="588" y="10381"/>
                  </a:lnTo>
                  <a:lnTo>
                    <a:pt x="441" y="10528"/>
                  </a:lnTo>
                  <a:lnTo>
                    <a:pt x="331" y="10711"/>
                  </a:lnTo>
                  <a:lnTo>
                    <a:pt x="221" y="10932"/>
                  </a:lnTo>
                  <a:lnTo>
                    <a:pt x="147" y="11115"/>
                  </a:lnTo>
                  <a:lnTo>
                    <a:pt x="37" y="11592"/>
                  </a:lnTo>
                  <a:lnTo>
                    <a:pt x="1" y="12069"/>
                  </a:lnTo>
                  <a:lnTo>
                    <a:pt x="1" y="12546"/>
                  </a:lnTo>
                  <a:lnTo>
                    <a:pt x="74" y="13022"/>
                  </a:lnTo>
                  <a:lnTo>
                    <a:pt x="147" y="13463"/>
                  </a:lnTo>
                  <a:lnTo>
                    <a:pt x="258" y="13903"/>
                  </a:lnTo>
                  <a:lnTo>
                    <a:pt x="404" y="14270"/>
                  </a:lnTo>
                  <a:lnTo>
                    <a:pt x="588" y="14673"/>
                  </a:lnTo>
                  <a:lnTo>
                    <a:pt x="844" y="15040"/>
                  </a:lnTo>
                  <a:lnTo>
                    <a:pt x="1101" y="15333"/>
                  </a:lnTo>
                  <a:lnTo>
                    <a:pt x="1431" y="15627"/>
                  </a:lnTo>
                  <a:lnTo>
                    <a:pt x="1761" y="15847"/>
                  </a:lnTo>
                  <a:lnTo>
                    <a:pt x="2165" y="16030"/>
                  </a:lnTo>
                  <a:lnTo>
                    <a:pt x="2568" y="16140"/>
                  </a:lnTo>
                  <a:lnTo>
                    <a:pt x="2789" y="16177"/>
                  </a:lnTo>
                  <a:lnTo>
                    <a:pt x="3009" y="16177"/>
                  </a:lnTo>
                  <a:lnTo>
                    <a:pt x="3486" y="16140"/>
                  </a:lnTo>
                  <a:lnTo>
                    <a:pt x="3926" y="16030"/>
                  </a:lnTo>
                  <a:lnTo>
                    <a:pt x="4329" y="15884"/>
                  </a:lnTo>
                  <a:lnTo>
                    <a:pt x="4696" y="15700"/>
                  </a:lnTo>
                  <a:lnTo>
                    <a:pt x="5100" y="15517"/>
                  </a:lnTo>
                  <a:lnTo>
                    <a:pt x="5430" y="15297"/>
                  </a:lnTo>
                  <a:lnTo>
                    <a:pt x="5613" y="15150"/>
                  </a:lnTo>
                  <a:lnTo>
                    <a:pt x="5723" y="15003"/>
                  </a:lnTo>
                  <a:lnTo>
                    <a:pt x="6310" y="14490"/>
                  </a:lnTo>
                  <a:lnTo>
                    <a:pt x="6567" y="14270"/>
                  </a:lnTo>
                  <a:lnTo>
                    <a:pt x="6714" y="14160"/>
                  </a:lnTo>
                  <a:lnTo>
                    <a:pt x="6787" y="14013"/>
                  </a:lnTo>
                  <a:lnTo>
                    <a:pt x="6970" y="13683"/>
                  </a:lnTo>
                  <a:lnTo>
                    <a:pt x="7117" y="13316"/>
                  </a:lnTo>
                  <a:lnTo>
                    <a:pt x="7227" y="12949"/>
                  </a:lnTo>
                  <a:lnTo>
                    <a:pt x="7300" y="12619"/>
                  </a:lnTo>
                  <a:lnTo>
                    <a:pt x="7374" y="12252"/>
                  </a:lnTo>
                  <a:lnTo>
                    <a:pt x="7410" y="11885"/>
                  </a:lnTo>
                  <a:lnTo>
                    <a:pt x="7410" y="11518"/>
                  </a:lnTo>
                  <a:lnTo>
                    <a:pt x="7374" y="11152"/>
                  </a:lnTo>
                  <a:lnTo>
                    <a:pt x="7337" y="10785"/>
                  </a:lnTo>
                  <a:lnTo>
                    <a:pt x="7264" y="10418"/>
                  </a:lnTo>
                  <a:lnTo>
                    <a:pt x="7154" y="10125"/>
                  </a:lnTo>
                  <a:lnTo>
                    <a:pt x="7007" y="9794"/>
                  </a:lnTo>
                  <a:lnTo>
                    <a:pt x="6860" y="9538"/>
                  </a:lnTo>
                  <a:lnTo>
                    <a:pt x="6677" y="9244"/>
                  </a:lnTo>
                  <a:lnTo>
                    <a:pt x="6457" y="8987"/>
                  </a:lnTo>
                  <a:lnTo>
                    <a:pt x="6237" y="8767"/>
                  </a:lnTo>
                  <a:lnTo>
                    <a:pt x="5980" y="8584"/>
                  </a:lnTo>
                  <a:lnTo>
                    <a:pt x="5686" y="8401"/>
                  </a:lnTo>
                  <a:lnTo>
                    <a:pt x="5393" y="8291"/>
                  </a:lnTo>
                  <a:lnTo>
                    <a:pt x="5100" y="8180"/>
                  </a:lnTo>
                  <a:lnTo>
                    <a:pt x="4769" y="8144"/>
                  </a:lnTo>
                  <a:lnTo>
                    <a:pt x="4476" y="8144"/>
                  </a:lnTo>
                  <a:lnTo>
                    <a:pt x="4219" y="8180"/>
                  </a:lnTo>
                  <a:lnTo>
                    <a:pt x="3926" y="8291"/>
                  </a:lnTo>
                  <a:lnTo>
                    <a:pt x="3816" y="8364"/>
                  </a:lnTo>
                  <a:lnTo>
                    <a:pt x="3706" y="8437"/>
                  </a:lnTo>
                  <a:lnTo>
                    <a:pt x="3632" y="8547"/>
                  </a:lnTo>
                  <a:lnTo>
                    <a:pt x="3559" y="8657"/>
                  </a:lnTo>
                  <a:lnTo>
                    <a:pt x="3559" y="8694"/>
                  </a:lnTo>
                  <a:lnTo>
                    <a:pt x="3522" y="8731"/>
                  </a:lnTo>
                  <a:lnTo>
                    <a:pt x="3486" y="8767"/>
                  </a:lnTo>
                  <a:lnTo>
                    <a:pt x="3192" y="9171"/>
                  </a:lnTo>
                  <a:lnTo>
                    <a:pt x="3009" y="9354"/>
                  </a:lnTo>
                  <a:lnTo>
                    <a:pt x="2825" y="9538"/>
                  </a:lnTo>
                  <a:lnTo>
                    <a:pt x="2789" y="9464"/>
                  </a:lnTo>
                  <a:lnTo>
                    <a:pt x="2458" y="9171"/>
                  </a:lnTo>
                  <a:lnTo>
                    <a:pt x="2348" y="9024"/>
                  </a:lnTo>
                  <a:lnTo>
                    <a:pt x="2202" y="8877"/>
                  </a:lnTo>
                  <a:lnTo>
                    <a:pt x="2275" y="8877"/>
                  </a:lnTo>
                  <a:lnTo>
                    <a:pt x="2312" y="8841"/>
                  </a:lnTo>
                  <a:lnTo>
                    <a:pt x="2532" y="8841"/>
                  </a:lnTo>
                  <a:lnTo>
                    <a:pt x="2715" y="8804"/>
                  </a:lnTo>
                  <a:lnTo>
                    <a:pt x="2899" y="8731"/>
                  </a:lnTo>
                  <a:lnTo>
                    <a:pt x="3045" y="8621"/>
                  </a:lnTo>
                  <a:lnTo>
                    <a:pt x="3265" y="8474"/>
                  </a:lnTo>
                  <a:lnTo>
                    <a:pt x="3486" y="8254"/>
                  </a:lnTo>
                  <a:lnTo>
                    <a:pt x="3669" y="8034"/>
                  </a:lnTo>
                  <a:lnTo>
                    <a:pt x="3816" y="7814"/>
                  </a:lnTo>
                  <a:lnTo>
                    <a:pt x="3852" y="7740"/>
                  </a:lnTo>
                  <a:lnTo>
                    <a:pt x="3852" y="7667"/>
                  </a:lnTo>
                  <a:lnTo>
                    <a:pt x="3779" y="7557"/>
                  </a:lnTo>
                  <a:lnTo>
                    <a:pt x="3669" y="7484"/>
                  </a:lnTo>
                  <a:lnTo>
                    <a:pt x="3596" y="7484"/>
                  </a:lnTo>
                  <a:lnTo>
                    <a:pt x="3522" y="7520"/>
                  </a:lnTo>
                  <a:lnTo>
                    <a:pt x="3412" y="7484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A4C2F4"/>
                </a:solidFill>
              </a:endParaRPr>
            </a:p>
          </p:txBody>
        </p:sp>
        <p:sp>
          <p:nvSpPr>
            <p:cNvPr id="825" name="Google Shape;825;p17"/>
            <p:cNvSpPr/>
            <p:nvPr/>
          </p:nvSpPr>
          <p:spPr>
            <a:xfrm>
              <a:off x="6823375" y="1978500"/>
              <a:ext cx="365025" cy="447525"/>
            </a:xfrm>
            <a:custGeom>
              <a:avLst/>
              <a:gdLst/>
              <a:ahLst/>
              <a:cxnLst/>
              <a:rect l="l" t="t" r="r" b="b"/>
              <a:pathLst>
                <a:path w="14601" h="17901" extrusionOk="0">
                  <a:moveTo>
                    <a:pt x="10492" y="4329"/>
                  </a:moveTo>
                  <a:lnTo>
                    <a:pt x="10859" y="4769"/>
                  </a:lnTo>
                  <a:lnTo>
                    <a:pt x="10712" y="4769"/>
                  </a:lnTo>
                  <a:lnTo>
                    <a:pt x="10712" y="4696"/>
                  </a:lnTo>
                  <a:lnTo>
                    <a:pt x="10675" y="4622"/>
                  </a:lnTo>
                  <a:lnTo>
                    <a:pt x="10639" y="4622"/>
                  </a:lnTo>
                  <a:lnTo>
                    <a:pt x="10602" y="4549"/>
                  </a:lnTo>
                  <a:lnTo>
                    <a:pt x="10565" y="4512"/>
                  </a:lnTo>
                  <a:lnTo>
                    <a:pt x="10455" y="4475"/>
                  </a:lnTo>
                  <a:lnTo>
                    <a:pt x="10345" y="4512"/>
                  </a:lnTo>
                  <a:lnTo>
                    <a:pt x="10308" y="4549"/>
                  </a:lnTo>
                  <a:lnTo>
                    <a:pt x="10272" y="4622"/>
                  </a:lnTo>
                  <a:lnTo>
                    <a:pt x="10272" y="4696"/>
                  </a:lnTo>
                  <a:lnTo>
                    <a:pt x="10052" y="4622"/>
                  </a:lnTo>
                  <a:lnTo>
                    <a:pt x="10492" y="4329"/>
                  </a:lnTo>
                  <a:close/>
                  <a:moveTo>
                    <a:pt x="6897" y="3448"/>
                  </a:moveTo>
                  <a:lnTo>
                    <a:pt x="7044" y="3485"/>
                  </a:lnTo>
                  <a:lnTo>
                    <a:pt x="7227" y="3522"/>
                  </a:lnTo>
                  <a:lnTo>
                    <a:pt x="7374" y="3595"/>
                  </a:lnTo>
                  <a:lnTo>
                    <a:pt x="7484" y="3705"/>
                  </a:lnTo>
                  <a:lnTo>
                    <a:pt x="7521" y="3815"/>
                  </a:lnTo>
                  <a:lnTo>
                    <a:pt x="7521" y="3889"/>
                  </a:lnTo>
                  <a:lnTo>
                    <a:pt x="7484" y="3999"/>
                  </a:lnTo>
                  <a:lnTo>
                    <a:pt x="7447" y="4109"/>
                  </a:lnTo>
                  <a:lnTo>
                    <a:pt x="7264" y="4292"/>
                  </a:lnTo>
                  <a:lnTo>
                    <a:pt x="7154" y="4439"/>
                  </a:lnTo>
                  <a:lnTo>
                    <a:pt x="6934" y="4732"/>
                  </a:lnTo>
                  <a:lnTo>
                    <a:pt x="6714" y="4952"/>
                  </a:lnTo>
                  <a:lnTo>
                    <a:pt x="6494" y="5099"/>
                  </a:lnTo>
                  <a:lnTo>
                    <a:pt x="6384" y="5136"/>
                  </a:lnTo>
                  <a:lnTo>
                    <a:pt x="6310" y="5136"/>
                  </a:lnTo>
                  <a:lnTo>
                    <a:pt x="6237" y="5062"/>
                  </a:lnTo>
                  <a:lnTo>
                    <a:pt x="6200" y="4989"/>
                  </a:lnTo>
                  <a:lnTo>
                    <a:pt x="6163" y="4806"/>
                  </a:lnTo>
                  <a:lnTo>
                    <a:pt x="6163" y="4659"/>
                  </a:lnTo>
                  <a:lnTo>
                    <a:pt x="6163" y="4145"/>
                  </a:lnTo>
                  <a:lnTo>
                    <a:pt x="6127" y="3595"/>
                  </a:lnTo>
                  <a:lnTo>
                    <a:pt x="6273" y="3522"/>
                  </a:lnTo>
                  <a:lnTo>
                    <a:pt x="6420" y="3485"/>
                  </a:lnTo>
                  <a:lnTo>
                    <a:pt x="6567" y="3448"/>
                  </a:lnTo>
                  <a:close/>
                  <a:moveTo>
                    <a:pt x="6457" y="3118"/>
                  </a:moveTo>
                  <a:lnTo>
                    <a:pt x="6237" y="3192"/>
                  </a:lnTo>
                  <a:lnTo>
                    <a:pt x="6017" y="3265"/>
                  </a:lnTo>
                  <a:lnTo>
                    <a:pt x="5833" y="3375"/>
                  </a:lnTo>
                  <a:lnTo>
                    <a:pt x="5723" y="3558"/>
                  </a:lnTo>
                  <a:lnTo>
                    <a:pt x="5723" y="3632"/>
                  </a:lnTo>
                  <a:lnTo>
                    <a:pt x="5760" y="3668"/>
                  </a:lnTo>
                  <a:lnTo>
                    <a:pt x="5797" y="3705"/>
                  </a:lnTo>
                  <a:lnTo>
                    <a:pt x="5870" y="3705"/>
                  </a:lnTo>
                  <a:lnTo>
                    <a:pt x="5980" y="3668"/>
                  </a:lnTo>
                  <a:lnTo>
                    <a:pt x="5943" y="4219"/>
                  </a:lnTo>
                  <a:lnTo>
                    <a:pt x="5943" y="4769"/>
                  </a:lnTo>
                  <a:lnTo>
                    <a:pt x="5943" y="4952"/>
                  </a:lnTo>
                  <a:lnTo>
                    <a:pt x="5980" y="5099"/>
                  </a:lnTo>
                  <a:lnTo>
                    <a:pt x="6053" y="5209"/>
                  </a:lnTo>
                  <a:lnTo>
                    <a:pt x="6163" y="5319"/>
                  </a:lnTo>
                  <a:lnTo>
                    <a:pt x="6237" y="5393"/>
                  </a:lnTo>
                  <a:lnTo>
                    <a:pt x="6530" y="5393"/>
                  </a:lnTo>
                  <a:lnTo>
                    <a:pt x="6714" y="5282"/>
                  </a:lnTo>
                  <a:lnTo>
                    <a:pt x="6897" y="5136"/>
                  </a:lnTo>
                  <a:lnTo>
                    <a:pt x="7227" y="4806"/>
                  </a:lnTo>
                  <a:lnTo>
                    <a:pt x="7447" y="4512"/>
                  </a:lnTo>
                  <a:lnTo>
                    <a:pt x="7594" y="4329"/>
                  </a:lnTo>
                  <a:lnTo>
                    <a:pt x="7741" y="4182"/>
                  </a:lnTo>
                  <a:lnTo>
                    <a:pt x="7814" y="3962"/>
                  </a:lnTo>
                  <a:lnTo>
                    <a:pt x="7851" y="3852"/>
                  </a:lnTo>
                  <a:lnTo>
                    <a:pt x="7851" y="3742"/>
                  </a:lnTo>
                  <a:lnTo>
                    <a:pt x="7777" y="3595"/>
                  </a:lnTo>
                  <a:lnTo>
                    <a:pt x="7667" y="3448"/>
                  </a:lnTo>
                  <a:lnTo>
                    <a:pt x="7521" y="3302"/>
                  </a:lnTo>
                  <a:lnTo>
                    <a:pt x="7374" y="3228"/>
                  </a:lnTo>
                  <a:lnTo>
                    <a:pt x="7190" y="3155"/>
                  </a:lnTo>
                  <a:lnTo>
                    <a:pt x="6970" y="3118"/>
                  </a:lnTo>
                  <a:close/>
                  <a:moveTo>
                    <a:pt x="2789" y="3522"/>
                  </a:moveTo>
                  <a:lnTo>
                    <a:pt x="2935" y="3668"/>
                  </a:lnTo>
                  <a:lnTo>
                    <a:pt x="3082" y="3779"/>
                  </a:lnTo>
                  <a:lnTo>
                    <a:pt x="3449" y="3925"/>
                  </a:lnTo>
                  <a:lnTo>
                    <a:pt x="3632" y="3999"/>
                  </a:lnTo>
                  <a:lnTo>
                    <a:pt x="3669" y="4072"/>
                  </a:lnTo>
                  <a:lnTo>
                    <a:pt x="3706" y="4145"/>
                  </a:lnTo>
                  <a:lnTo>
                    <a:pt x="3706" y="4219"/>
                  </a:lnTo>
                  <a:lnTo>
                    <a:pt x="3742" y="4255"/>
                  </a:lnTo>
                  <a:lnTo>
                    <a:pt x="3779" y="4292"/>
                  </a:lnTo>
                  <a:lnTo>
                    <a:pt x="3852" y="4329"/>
                  </a:lnTo>
                  <a:lnTo>
                    <a:pt x="4036" y="4402"/>
                  </a:lnTo>
                  <a:lnTo>
                    <a:pt x="4219" y="4475"/>
                  </a:lnTo>
                  <a:lnTo>
                    <a:pt x="4403" y="4586"/>
                  </a:lnTo>
                  <a:lnTo>
                    <a:pt x="4549" y="4696"/>
                  </a:lnTo>
                  <a:lnTo>
                    <a:pt x="4843" y="5026"/>
                  </a:lnTo>
                  <a:lnTo>
                    <a:pt x="5100" y="5319"/>
                  </a:lnTo>
                  <a:lnTo>
                    <a:pt x="4770" y="5356"/>
                  </a:lnTo>
                  <a:lnTo>
                    <a:pt x="4476" y="5356"/>
                  </a:lnTo>
                  <a:lnTo>
                    <a:pt x="3816" y="5319"/>
                  </a:lnTo>
                  <a:lnTo>
                    <a:pt x="3486" y="5319"/>
                  </a:lnTo>
                  <a:lnTo>
                    <a:pt x="3156" y="5393"/>
                  </a:lnTo>
                  <a:lnTo>
                    <a:pt x="2972" y="5466"/>
                  </a:lnTo>
                  <a:lnTo>
                    <a:pt x="2789" y="5576"/>
                  </a:lnTo>
                  <a:lnTo>
                    <a:pt x="2605" y="5649"/>
                  </a:lnTo>
                  <a:lnTo>
                    <a:pt x="2495" y="5686"/>
                  </a:lnTo>
                  <a:lnTo>
                    <a:pt x="2349" y="5686"/>
                  </a:lnTo>
                  <a:lnTo>
                    <a:pt x="2312" y="5723"/>
                  </a:lnTo>
                  <a:lnTo>
                    <a:pt x="2275" y="5796"/>
                  </a:lnTo>
                  <a:lnTo>
                    <a:pt x="2275" y="5833"/>
                  </a:lnTo>
                  <a:lnTo>
                    <a:pt x="2349" y="6676"/>
                  </a:lnTo>
                  <a:lnTo>
                    <a:pt x="2128" y="6493"/>
                  </a:lnTo>
                  <a:lnTo>
                    <a:pt x="1908" y="6383"/>
                  </a:lnTo>
                  <a:lnTo>
                    <a:pt x="1908" y="6126"/>
                  </a:lnTo>
                  <a:lnTo>
                    <a:pt x="1835" y="5906"/>
                  </a:lnTo>
                  <a:lnTo>
                    <a:pt x="1725" y="5796"/>
                  </a:lnTo>
                  <a:lnTo>
                    <a:pt x="1578" y="5723"/>
                  </a:lnTo>
                  <a:lnTo>
                    <a:pt x="1285" y="5649"/>
                  </a:lnTo>
                  <a:lnTo>
                    <a:pt x="1101" y="5649"/>
                  </a:lnTo>
                  <a:lnTo>
                    <a:pt x="918" y="5686"/>
                  </a:lnTo>
                  <a:lnTo>
                    <a:pt x="918" y="5686"/>
                  </a:lnTo>
                  <a:lnTo>
                    <a:pt x="1101" y="5356"/>
                  </a:lnTo>
                  <a:lnTo>
                    <a:pt x="1285" y="5026"/>
                  </a:lnTo>
                  <a:lnTo>
                    <a:pt x="1468" y="4732"/>
                  </a:lnTo>
                  <a:lnTo>
                    <a:pt x="1688" y="4439"/>
                  </a:lnTo>
                  <a:lnTo>
                    <a:pt x="1945" y="4182"/>
                  </a:lnTo>
                  <a:lnTo>
                    <a:pt x="2202" y="3962"/>
                  </a:lnTo>
                  <a:lnTo>
                    <a:pt x="2495" y="3742"/>
                  </a:lnTo>
                  <a:lnTo>
                    <a:pt x="2789" y="3522"/>
                  </a:lnTo>
                  <a:close/>
                  <a:moveTo>
                    <a:pt x="10639" y="7520"/>
                  </a:moveTo>
                  <a:lnTo>
                    <a:pt x="11042" y="7703"/>
                  </a:lnTo>
                  <a:lnTo>
                    <a:pt x="11336" y="7850"/>
                  </a:lnTo>
                  <a:lnTo>
                    <a:pt x="11482" y="7924"/>
                  </a:lnTo>
                  <a:lnTo>
                    <a:pt x="11629" y="7960"/>
                  </a:lnTo>
                  <a:lnTo>
                    <a:pt x="11556" y="8254"/>
                  </a:lnTo>
                  <a:lnTo>
                    <a:pt x="11225" y="8107"/>
                  </a:lnTo>
                  <a:lnTo>
                    <a:pt x="10895" y="7960"/>
                  </a:lnTo>
                  <a:lnTo>
                    <a:pt x="10785" y="7887"/>
                  </a:lnTo>
                  <a:lnTo>
                    <a:pt x="10639" y="7520"/>
                  </a:lnTo>
                  <a:close/>
                  <a:moveTo>
                    <a:pt x="10272" y="8070"/>
                  </a:moveTo>
                  <a:lnTo>
                    <a:pt x="10382" y="8144"/>
                  </a:lnTo>
                  <a:lnTo>
                    <a:pt x="10529" y="8217"/>
                  </a:lnTo>
                  <a:lnTo>
                    <a:pt x="10565" y="8327"/>
                  </a:lnTo>
                  <a:lnTo>
                    <a:pt x="10602" y="8400"/>
                  </a:lnTo>
                  <a:lnTo>
                    <a:pt x="10712" y="8437"/>
                  </a:lnTo>
                  <a:lnTo>
                    <a:pt x="10932" y="8510"/>
                  </a:lnTo>
                  <a:lnTo>
                    <a:pt x="11042" y="8547"/>
                  </a:lnTo>
                  <a:lnTo>
                    <a:pt x="11042" y="8584"/>
                  </a:lnTo>
                  <a:lnTo>
                    <a:pt x="11042" y="8657"/>
                  </a:lnTo>
                  <a:lnTo>
                    <a:pt x="11079" y="8731"/>
                  </a:lnTo>
                  <a:lnTo>
                    <a:pt x="11152" y="8804"/>
                  </a:lnTo>
                  <a:lnTo>
                    <a:pt x="11336" y="8841"/>
                  </a:lnTo>
                  <a:lnTo>
                    <a:pt x="11152" y="9244"/>
                  </a:lnTo>
                  <a:lnTo>
                    <a:pt x="11079" y="9171"/>
                  </a:lnTo>
                  <a:lnTo>
                    <a:pt x="10602" y="8767"/>
                  </a:lnTo>
                  <a:lnTo>
                    <a:pt x="10602" y="8547"/>
                  </a:lnTo>
                  <a:lnTo>
                    <a:pt x="10565" y="8364"/>
                  </a:lnTo>
                  <a:lnTo>
                    <a:pt x="10492" y="8254"/>
                  </a:lnTo>
                  <a:lnTo>
                    <a:pt x="10345" y="8180"/>
                  </a:lnTo>
                  <a:lnTo>
                    <a:pt x="10272" y="8070"/>
                  </a:lnTo>
                  <a:close/>
                  <a:moveTo>
                    <a:pt x="9135" y="4806"/>
                  </a:moveTo>
                  <a:lnTo>
                    <a:pt x="9501" y="4842"/>
                  </a:lnTo>
                  <a:lnTo>
                    <a:pt x="9575" y="4879"/>
                  </a:lnTo>
                  <a:lnTo>
                    <a:pt x="9611" y="4842"/>
                  </a:lnTo>
                  <a:lnTo>
                    <a:pt x="9905" y="4916"/>
                  </a:lnTo>
                  <a:lnTo>
                    <a:pt x="10198" y="5026"/>
                  </a:lnTo>
                  <a:lnTo>
                    <a:pt x="10015" y="5246"/>
                  </a:lnTo>
                  <a:lnTo>
                    <a:pt x="10015" y="5319"/>
                  </a:lnTo>
                  <a:lnTo>
                    <a:pt x="10052" y="5393"/>
                  </a:lnTo>
                  <a:lnTo>
                    <a:pt x="10125" y="5429"/>
                  </a:lnTo>
                  <a:lnTo>
                    <a:pt x="10198" y="5429"/>
                  </a:lnTo>
                  <a:lnTo>
                    <a:pt x="10418" y="5319"/>
                  </a:lnTo>
                  <a:lnTo>
                    <a:pt x="10639" y="5246"/>
                  </a:lnTo>
                  <a:lnTo>
                    <a:pt x="10859" y="5209"/>
                  </a:lnTo>
                  <a:lnTo>
                    <a:pt x="11115" y="5172"/>
                  </a:lnTo>
                  <a:lnTo>
                    <a:pt x="11336" y="5613"/>
                  </a:lnTo>
                  <a:lnTo>
                    <a:pt x="10859" y="5723"/>
                  </a:lnTo>
                  <a:lnTo>
                    <a:pt x="10602" y="5796"/>
                  </a:lnTo>
                  <a:lnTo>
                    <a:pt x="10382" y="5906"/>
                  </a:lnTo>
                  <a:lnTo>
                    <a:pt x="10345" y="5943"/>
                  </a:lnTo>
                  <a:lnTo>
                    <a:pt x="10345" y="5979"/>
                  </a:lnTo>
                  <a:lnTo>
                    <a:pt x="10345" y="6016"/>
                  </a:lnTo>
                  <a:lnTo>
                    <a:pt x="10382" y="6053"/>
                  </a:lnTo>
                  <a:lnTo>
                    <a:pt x="10639" y="6126"/>
                  </a:lnTo>
                  <a:lnTo>
                    <a:pt x="10932" y="6126"/>
                  </a:lnTo>
                  <a:lnTo>
                    <a:pt x="11225" y="6089"/>
                  </a:lnTo>
                  <a:lnTo>
                    <a:pt x="11482" y="6016"/>
                  </a:lnTo>
                  <a:lnTo>
                    <a:pt x="11629" y="6566"/>
                  </a:lnTo>
                  <a:lnTo>
                    <a:pt x="11666" y="6640"/>
                  </a:lnTo>
                  <a:lnTo>
                    <a:pt x="11666" y="6640"/>
                  </a:lnTo>
                  <a:lnTo>
                    <a:pt x="11262" y="6530"/>
                  </a:lnTo>
                  <a:lnTo>
                    <a:pt x="10932" y="6456"/>
                  </a:lnTo>
                  <a:lnTo>
                    <a:pt x="10749" y="6420"/>
                  </a:lnTo>
                  <a:lnTo>
                    <a:pt x="10565" y="6456"/>
                  </a:lnTo>
                  <a:lnTo>
                    <a:pt x="10529" y="6456"/>
                  </a:lnTo>
                  <a:lnTo>
                    <a:pt x="10565" y="6530"/>
                  </a:lnTo>
                  <a:lnTo>
                    <a:pt x="10712" y="6640"/>
                  </a:lnTo>
                  <a:lnTo>
                    <a:pt x="10895" y="6750"/>
                  </a:lnTo>
                  <a:lnTo>
                    <a:pt x="11336" y="6933"/>
                  </a:lnTo>
                  <a:lnTo>
                    <a:pt x="11702" y="7043"/>
                  </a:lnTo>
                  <a:lnTo>
                    <a:pt x="11666" y="7593"/>
                  </a:lnTo>
                  <a:lnTo>
                    <a:pt x="11482" y="7520"/>
                  </a:lnTo>
                  <a:lnTo>
                    <a:pt x="11299" y="7447"/>
                  </a:lnTo>
                  <a:lnTo>
                    <a:pt x="10785" y="7227"/>
                  </a:lnTo>
                  <a:lnTo>
                    <a:pt x="10529" y="7153"/>
                  </a:lnTo>
                  <a:lnTo>
                    <a:pt x="10235" y="7117"/>
                  </a:lnTo>
                  <a:lnTo>
                    <a:pt x="10198" y="7117"/>
                  </a:lnTo>
                  <a:lnTo>
                    <a:pt x="10198" y="7153"/>
                  </a:lnTo>
                  <a:lnTo>
                    <a:pt x="10198" y="7190"/>
                  </a:lnTo>
                  <a:lnTo>
                    <a:pt x="10198" y="7227"/>
                  </a:lnTo>
                  <a:lnTo>
                    <a:pt x="10492" y="7410"/>
                  </a:lnTo>
                  <a:lnTo>
                    <a:pt x="10418" y="7447"/>
                  </a:lnTo>
                  <a:lnTo>
                    <a:pt x="10015" y="7593"/>
                  </a:lnTo>
                  <a:lnTo>
                    <a:pt x="9905" y="7483"/>
                  </a:lnTo>
                  <a:lnTo>
                    <a:pt x="9832" y="7447"/>
                  </a:lnTo>
                  <a:lnTo>
                    <a:pt x="9795" y="7483"/>
                  </a:lnTo>
                  <a:lnTo>
                    <a:pt x="9758" y="7520"/>
                  </a:lnTo>
                  <a:lnTo>
                    <a:pt x="9722" y="7557"/>
                  </a:lnTo>
                  <a:lnTo>
                    <a:pt x="9722" y="7703"/>
                  </a:lnTo>
                  <a:lnTo>
                    <a:pt x="9685" y="7740"/>
                  </a:lnTo>
                  <a:lnTo>
                    <a:pt x="9685" y="7813"/>
                  </a:lnTo>
                  <a:lnTo>
                    <a:pt x="9722" y="7924"/>
                  </a:lnTo>
                  <a:lnTo>
                    <a:pt x="9942" y="8180"/>
                  </a:lnTo>
                  <a:lnTo>
                    <a:pt x="9611" y="7960"/>
                  </a:lnTo>
                  <a:lnTo>
                    <a:pt x="9281" y="7777"/>
                  </a:lnTo>
                  <a:lnTo>
                    <a:pt x="9245" y="7777"/>
                  </a:lnTo>
                  <a:lnTo>
                    <a:pt x="9208" y="7813"/>
                  </a:lnTo>
                  <a:lnTo>
                    <a:pt x="9171" y="7850"/>
                  </a:lnTo>
                  <a:lnTo>
                    <a:pt x="9171" y="7924"/>
                  </a:lnTo>
                  <a:lnTo>
                    <a:pt x="9391" y="8180"/>
                  </a:lnTo>
                  <a:lnTo>
                    <a:pt x="9648" y="8437"/>
                  </a:lnTo>
                  <a:lnTo>
                    <a:pt x="10162" y="8877"/>
                  </a:lnTo>
                  <a:lnTo>
                    <a:pt x="10235" y="8951"/>
                  </a:lnTo>
                  <a:lnTo>
                    <a:pt x="10162" y="9134"/>
                  </a:lnTo>
                  <a:lnTo>
                    <a:pt x="10052" y="9317"/>
                  </a:lnTo>
                  <a:lnTo>
                    <a:pt x="9905" y="9391"/>
                  </a:lnTo>
                  <a:lnTo>
                    <a:pt x="9832" y="9354"/>
                  </a:lnTo>
                  <a:lnTo>
                    <a:pt x="9428" y="9097"/>
                  </a:lnTo>
                  <a:lnTo>
                    <a:pt x="9318" y="8914"/>
                  </a:lnTo>
                  <a:lnTo>
                    <a:pt x="9171" y="8694"/>
                  </a:lnTo>
                  <a:lnTo>
                    <a:pt x="8951" y="8547"/>
                  </a:lnTo>
                  <a:lnTo>
                    <a:pt x="8768" y="8400"/>
                  </a:lnTo>
                  <a:lnTo>
                    <a:pt x="8658" y="8290"/>
                  </a:lnTo>
                  <a:lnTo>
                    <a:pt x="8548" y="8107"/>
                  </a:lnTo>
                  <a:lnTo>
                    <a:pt x="8511" y="7887"/>
                  </a:lnTo>
                  <a:lnTo>
                    <a:pt x="8474" y="7887"/>
                  </a:lnTo>
                  <a:lnTo>
                    <a:pt x="8474" y="7777"/>
                  </a:lnTo>
                  <a:lnTo>
                    <a:pt x="8438" y="7740"/>
                  </a:lnTo>
                  <a:lnTo>
                    <a:pt x="8364" y="7740"/>
                  </a:lnTo>
                  <a:lnTo>
                    <a:pt x="7887" y="7667"/>
                  </a:lnTo>
                  <a:lnTo>
                    <a:pt x="7374" y="7630"/>
                  </a:lnTo>
                  <a:lnTo>
                    <a:pt x="7117" y="7630"/>
                  </a:lnTo>
                  <a:lnTo>
                    <a:pt x="6860" y="7667"/>
                  </a:lnTo>
                  <a:lnTo>
                    <a:pt x="6640" y="7740"/>
                  </a:lnTo>
                  <a:lnTo>
                    <a:pt x="6457" y="7887"/>
                  </a:lnTo>
                  <a:lnTo>
                    <a:pt x="6384" y="7777"/>
                  </a:lnTo>
                  <a:lnTo>
                    <a:pt x="6347" y="7703"/>
                  </a:lnTo>
                  <a:lnTo>
                    <a:pt x="6384" y="7630"/>
                  </a:lnTo>
                  <a:lnTo>
                    <a:pt x="6420" y="7557"/>
                  </a:lnTo>
                  <a:lnTo>
                    <a:pt x="6604" y="7410"/>
                  </a:lnTo>
                  <a:lnTo>
                    <a:pt x="6787" y="7337"/>
                  </a:lnTo>
                  <a:lnTo>
                    <a:pt x="7080" y="7300"/>
                  </a:lnTo>
                  <a:lnTo>
                    <a:pt x="7374" y="7227"/>
                  </a:lnTo>
                  <a:lnTo>
                    <a:pt x="7521" y="7153"/>
                  </a:lnTo>
                  <a:lnTo>
                    <a:pt x="7704" y="7006"/>
                  </a:lnTo>
                  <a:lnTo>
                    <a:pt x="7741" y="6896"/>
                  </a:lnTo>
                  <a:lnTo>
                    <a:pt x="7777" y="6823"/>
                  </a:lnTo>
                  <a:lnTo>
                    <a:pt x="7741" y="6750"/>
                  </a:lnTo>
                  <a:lnTo>
                    <a:pt x="7667" y="6676"/>
                  </a:lnTo>
                  <a:lnTo>
                    <a:pt x="7594" y="6603"/>
                  </a:lnTo>
                  <a:lnTo>
                    <a:pt x="7484" y="6603"/>
                  </a:lnTo>
                  <a:lnTo>
                    <a:pt x="7227" y="6640"/>
                  </a:lnTo>
                  <a:lnTo>
                    <a:pt x="7007" y="6713"/>
                  </a:lnTo>
                  <a:lnTo>
                    <a:pt x="6787" y="6786"/>
                  </a:lnTo>
                  <a:lnTo>
                    <a:pt x="6714" y="6786"/>
                  </a:lnTo>
                  <a:lnTo>
                    <a:pt x="6640" y="6750"/>
                  </a:lnTo>
                  <a:lnTo>
                    <a:pt x="6640" y="6676"/>
                  </a:lnTo>
                  <a:lnTo>
                    <a:pt x="6677" y="6603"/>
                  </a:lnTo>
                  <a:lnTo>
                    <a:pt x="6750" y="6456"/>
                  </a:lnTo>
                  <a:lnTo>
                    <a:pt x="6824" y="6346"/>
                  </a:lnTo>
                  <a:lnTo>
                    <a:pt x="7080" y="6199"/>
                  </a:lnTo>
                  <a:lnTo>
                    <a:pt x="7337" y="6016"/>
                  </a:lnTo>
                  <a:lnTo>
                    <a:pt x="7704" y="5759"/>
                  </a:lnTo>
                  <a:lnTo>
                    <a:pt x="8108" y="5466"/>
                  </a:lnTo>
                  <a:lnTo>
                    <a:pt x="8181" y="5539"/>
                  </a:lnTo>
                  <a:lnTo>
                    <a:pt x="8218" y="5539"/>
                  </a:lnTo>
                  <a:lnTo>
                    <a:pt x="8254" y="5503"/>
                  </a:lnTo>
                  <a:lnTo>
                    <a:pt x="8511" y="5172"/>
                  </a:lnTo>
                  <a:lnTo>
                    <a:pt x="8731" y="4806"/>
                  </a:lnTo>
                  <a:close/>
                  <a:moveTo>
                    <a:pt x="10492" y="9171"/>
                  </a:moveTo>
                  <a:lnTo>
                    <a:pt x="10749" y="9391"/>
                  </a:lnTo>
                  <a:lnTo>
                    <a:pt x="10969" y="9611"/>
                  </a:lnTo>
                  <a:lnTo>
                    <a:pt x="10675" y="10124"/>
                  </a:lnTo>
                  <a:lnTo>
                    <a:pt x="10602" y="10198"/>
                  </a:lnTo>
                  <a:lnTo>
                    <a:pt x="10565" y="10161"/>
                  </a:lnTo>
                  <a:lnTo>
                    <a:pt x="10529" y="10088"/>
                  </a:lnTo>
                  <a:lnTo>
                    <a:pt x="10418" y="9941"/>
                  </a:lnTo>
                  <a:lnTo>
                    <a:pt x="10308" y="9758"/>
                  </a:lnTo>
                  <a:lnTo>
                    <a:pt x="10162" y="9611"/>
                  </a:lnTo>
                  <a:lnTo>
                    <a:pt x="10272" y="9501"/>
                  </a:lnTo>
                  <a:lnTo>
                    <a:pt x="10345" y="9427"/>
                  </a:lnTo>
                  <a:lnTo>
                    <a:pt x="10492" y="9171"/>
                  </a:lnTo>
                  <a:close/>
                  <a:moveTo>
                    <a:pt x="551" y="7300"/>
                  </a:moveTo>
                  <a:lnTo>
                    <a:pt x="808" y="7483"/>
                  </a:lnTo>
                  <a:lnTo>
                    <a:pt x="991" y="7703"/>
                  </a:lnTo>
                  <a:lnTo>
                    <a:pt x="1211" y="7924"/>
                  </a:lnTo>
                  <a:lnTo>
                    <a:pt x="1431" y="8144"/>
                  </a:lnTo>
                  <a:lnTo>
                    <a:pt x="1982" y="8584"/>
                  </a:lnTo>
                  <a:lnTo>
                    <a:pt x="2238" y="8841"/>
                  </a:lnTo>
                  <a:lnTo>
                    <a:pt x="2349" y="8987"/>
                  </a:lnTo>
                  <a:lnTo>
                    <a:pt x="2422" y="9134"/>
                  </a:lnTo>
                  <a:lnTo>
                    <a:pt x="2202" y="9281"/>
                  </a:lnTo>
                  <a:lnTo>
                    <a:pt x="2018" y="9464"/>
                  </a:lnTo>
                  <a:lnTo>
                    <a:pt x="1872" y="9684"/>
                  </a:lnTo>
                  <a:lnTo>
                    <a:pt x="1762" y="9978"/>
                  </a:lnTo>
                  <a:lnTo>
                    <a:pt x="1725" y="10344"/>
                  </a:lnTo>
                  <a:lnTo>
                    <a:pt x="1762" y="10675"/>
                  </a:lnTo>
                  <a:lnTo>
                    <a:pt x="1908" y="11408"/>
                  </a:lnTo>
                  <a:lnTo>
                    <a:pt x="1542" y="10968"/>
                  </a:lnTo>
                  <a:lnTo>
                    <a:pt x="1248" y="10528"/>
                  </a:lnTo>
                  <a:lnTo>
                    <a:pt x="991" y="10014"/>
                  </a:lnTo>
                  <a:lnTo>
                    <a:pt x="808" y="9501"/>
                  </a:lnTo>
                  <a:lnTo>
                    <a:pt x="661" y="8951"/>
                  </a:lnTo>
                  <a:lnTo>
                    <a:pt x="551" y="8400"/>
                  </a:lnTo>
                  <a:lnTo>
                    <a:pt x="514" y="7850"/>
                  </a:lnTo>
                  <a:lnTo>
                    <a:pt x="551" y="7300"/>
                  </a:lnTo>
                  <a:close/>
                  <a:moveTo>
                    <a:pt x="6897" y="8620"/>
                  </a:moveTo>
                  <a:lnTo>
                    <a:pt x="6934" y="8694"/>
                  </a:lnTo>
                  <a:lnTo>
                    <a:pt x="7007" y="8731"/>
                  </a:lnTo>
                  <a:lnTo>
                    <a:pt x="7264" y="8877"/>
                  </a:lnTo>
                  <a:lnTo>
                    <a:pt x="7484" y="9024"/>
                  </a:lnTo>
                  <a:lnTo>
                    <a:pt x="7704" y="9207"/>
                  </a:lnTo>
                  <a:lnTo>
                    <a:pt x="7887" y="9427"/>
                  </a:lnTo>
                  <a:lnTo>
                    <a:pt x="8034" y="9648"/>
                  </a:lnTo>
                  <a:lnTo>
                    <a:pt x="8181" y="9904"/>
                  </a:lnTo>
                  <a:lnTo>
                    <a:pt x="8254" y="10161"/>
                  </a:lnTo>
                  <a:lnTo>
                    <a:pt x="8254" y="10418"/>
                  </a:lnTo>
                  <a:lnTo>
                    <a:pt x="8218" y="10638"/>
                  </a:lnTo>
                  <a:lnTo>
                    <a:pt x="7704" y="10088"/>
                  </a:lnTo>
                  <a:lnTo>
                    <a:pt x="7154" y="9611"/>
                  </a:lnTo>
                  <a:lnTo>
                    <a:pt x="7080" y="9611"/>
                  </a:lnTo>
                  <a:lnTo>
                    <a:pt x="7044" y="9648"/>
                  </a:lnTo>
                  <a:lnTo>
                    <a:pt x="7080" y="9684"/>
                  </a:lnTo>
                  <a:lnTo>
                    <a:pt x="7557" y="10344"/>
                  </a:lnTo>
                  <a:lnTo>
                    <a:pt x="8071" y="10968"/>
                  </a:lnTo>
                  <a:lnTo>
                    <a:pt x="7887" y="11188"/>
                  </a:lnTo>
                  <a:lnTo>
                    <a:pt x="7741" y="11408"/>
                  </a:lnTo>
                  <a:lnTo>
                    <a:pt x="7521" y="11628"/>
                  </a:lnTo>
                  <a:lnTo>
                    <a:pt x="7227" y="11372"/>
                  </a:lnTo>
                  <a:lnTo>
                    <a:pt x="6860" y="11005"/>
                  </a:lnTo>
                  <a:lnTo>
                    <a:pt x="6787" y="10748"/>
                  </a:lnTo>
                  <a:lnTo>
                    <a:pt x="6750" y="10491"/>
                  </a:lnTo>
                  <a:lnTo>
                    <a:pt x="6640" y="10234"/>
                  </a:lnTo>
                  <a:lnTo>
                    <a:pt x="6530" y="9978"/>
                  </a:lnTo>
                  <a:lnTo>
                    <a:pt x="6457" y="9868"/>
                  </a:lnTo>
                  <a:lnTo>
                    <a:pt x="6310" y="9868"/>
                  </a:lnTo>
                  <a:lnTo>
                    <a:pt x="5870" y="10014"/>
                  </a:lnTo>
                  <a:lnTo>
                    <a:pt x="5650" y="10088"/>
                  </a:lnTo>
                  <a:lnTo>
                    <a:pt x="5577" y="10088"/>
                  </a:lnTo>
                  <a:lnTo>
                    <a:pt x="5466" y="10014"/>
                  </a:lnTo>
                  <a:lnTo>
                    <a:pt x="5210" y="9904"/>
                  </a:lnTo>
                  <a:lnTo>
                    <a:pt x="5026" y="9758"/>
                  </a:lnTo>
                  <a:lnTo>
                    <a:pt x="4953" y="9648"/>
                  </a:lnTo>
                  <a:lnTo>
                    <a:pt x="4880" y="9538"/>
                  </a:lnTo>
                  <a:lnTo>
                    <a:pt x="4843" y="9427"/>
                  </a:lnTo>
                  <a:lnTo>
                    <a:pt x="4843" y="9281"/>
                  </a:lnTo>
                  <a:lnTo>
                    <a:pt x="4880" y="9134"/>
                  </a:lnTo>
                  <a:lnTo>
                    <a:pt x="4953" y="8987"/>
                  </a:lnTo>
                  <a:lnTo>
                    <a:pt x="5063" y="8877"/>
                  </a:lnTo>
                  <a:lnTo>
                    <a:pt x="5210" y="8804"/>
                  </a:lnTo>
                  <a:lnTo>
                    <a:pt x="5577" y="8694"/>
                  </a:lnTo>
                  <a:lnTo>
                    <a:pt x="5870" y="8657"/>
                  </a:lnTo>
                  <a:lnTo>
                    <a:pt x="6384" y="8657"/>
                  </a:lnTo>
                  <a:lnTo>
                    <a:pt x="6897" y="8620"/>
                  </a:lnTo>
                  <a:close/>
                  <a:moveTo>
                    <a:pt x="8621" y="10088"/>
                  </a:moveTo>
                  <a:lnTo>
                    <a:pt x="9355" y="10565"/>
                  </a:lnTo>
                  <a:lnTo>
                    <a:pt x="9501" y="10711"/>
                  </a:lnTo>
                  <a:lnTo>
                    <a:pt x="9648" y="10858"/>
                  </a:lnTo>
                  <a:lnTo>
                    <a:pt x="9758" y="11005"/>
                  </a:lnTo>
                  <a:lnTo>
                    <a:pt x="9868" y="11151"/>
                  </a:lnTo>
                  <a:lnTo>
                    <a:pt x="9355" y="11628"/>
                  </a:lnTo>
                  <a:lnTo>
                    <a:pt x="9318" y="11592"/>
                  </a:lnTo>
                  <a:lnTo>
                    <a:pt x="9208" y="11482"/>
                  </a:lnTo>
                  <a:lnTo>
                    <a:pt x="9061" y="11408"/>
                  </a:lnTo>
                  <a:lnTo>
                    <a:pt x="8878" y="11298"/>
                  </a:lnTo>
                  <a:lnTo>
                    <a:pt x="8768" y="11188"/>
                  </a:lnTo>
                  <a:lnTo>
                    <a:pt x="8511" y="10931"/>
                  </a:lnTo>
                  <a:lnTo>
                    <a:pt x="8548" y="10821"/>
                  </a:lnTo>
                  <a:lnTo>
                    <a:pt x="8621" y="10638"/>
                  </a:lnTo>
                  <a:lnTo>
                    <a:pt x="8658" y="10455"/>
                  </a:lnTo>
                  <a:lnTo>
                    <a:pt x="8658" y="10271"/>
                  </a:lnTo>
                  <a:lnTo>
                    <a:pt x="8621" y="10088"/>
                  </a:lnTo>
                  <a:close/>
                  <a:moveTo>
                    <a:pt x="6860" y="11555"/>
                  </a:moveTo>
                  <a:lnTo>
                    <a:pt x="7190" y="11885"/>
                  </a:lnTo>
                  <a:lnTo>
                    <a:pt x="7007" y="11958"/>
                  </a:lnTo>
                  <a:lnTo>
                    <a:pt x="6897" y="11958"/>
                  </a:lnTo>
                  <a:lnTo>
                    <a:pt x="6787" y="11922"/>
                  </a:lnTo>
                  <a:lnTo>
                    <a:pt x="6860" y="11555"/>
                  </a:lnTo>
                  <a:close/>
                  <a:moveTo>
                    <a:pt x="8328" y="11262"/>
                  </a:moveTo>
                  <a:lnTo>
                    <a:pt x="8474" y="11445"/>
                  </a:lnTo>
                  <a:lnTo>
                    <a:pt x="8658" y="11628"/>
                  </a:lnTo>
                  <a:lnTo>
                    <a:pt x="8878" y="11775"/>
                  </a:lnTo>
                  <a:lnTo>
                    <a:pt x="8988" y="11812"/>
                  </a:lnTo>
                  <a:lnTo>
                    <a:pt x="9098" y="11848"/>
                  </a:lnTo>
                  <a:lnTo>
                    <a:pt x="8731" y="12105"/>
                  </a:lnTo>
                  <a:lnTo>
                    <a:pt x="8328" y="12325"/>
                  </a:lnTo>
                  <a:lnTo>
                    <a:pt x="8291" y="12289"/>
                  </a:lnTo>
                  <a:lnTo>
                    <a:pt x="7814" y="11885"/>
                  </a:lnTo>
                  <a:lnTo>
                    <a:pt x="8071" y="11592"/>
                  </a:lnTo>
                  <a:lnTo>
                    <a:pt x="8328" y="11262"/>
                  </a:lnTo>
                  <a:close/>
                  <a:moveTo>
                    <a:pt x="6970" y="2678"/>
                  </a:moveTo>
                  <a:lnTo>
                    <a:pt x="7374" y="2715"/>
                  </a:lnTo>
                  <a:lnTo>
                    <a:pt x="7777" y="2788"/>
                  </a:lnTo>
                  <a:lnTo>
                    <a:pt x="8181" y="2898"/>
                  </a:lnTo>
                  <a:lnTo>
                    <a:pt x="8548" y="3008"/>
                  </a:lnTo>
                  <a:lnTo>
                    <a:pt x="8915" y="3192"/>
                  </a:lnTo>
                  <a:lnTo>
                    <a:pt x="9281" y="3375"/>
                  </a:lnTo>
                  <a:lnTo>
                    <a:pt x="9611" y="3595"/>
                  </a:lnTo>
                  <a:lnTo>
                    <a:pt x="9501" y="3632"/>
                  </a:lnTo>
                  <a:lnTo>
                    <a:pt x="9281" y="3815"/>
                  </a:lnTo>
                  <a:lnTo>
                    <a:pt x="9171" y="3925"/>
                  </a:lnTo>
                  <a:lnTo>
                    <a:pt x="9061" y="4035"/>
                  </a:lnTo>
                  <a:lnTo>
                    <a:pt x="9061" y="4072"/>
                  </a:lnTo>
                  <a:lnTo>
                    <a:pt x="9061" y="4109"/>
                  </a:lnTo>
                  <a:lnTo>
                    <a:pt x="9135" y="4109"/>
                  </a:lnTo>
                  <a:lnTo>
                    <a:pt x="9245" y="4072"/>
                  </a:lnTo>
                  <a:lnTo>
                    <a:pt x="9355" y="4072"/>
                  </a:lnTo>
                  <a:lnTo>
                    <a:pt x="9685" y="3925"/>
                  </a:lnTo>
                  <a:lnTo>
                    <a:pt x="9905" y="3815"/>
                  </a:lnTo>
                  <a:lnTo>
                    <a:pt x="10198" y="4035"/>
                  </a:lnTo>
                  <a:lnTo>
                    <a:pt x="9905" y="4255"/>
                  </a:lnTo>
                  <a:lnTo>
                    <a:pt x="9611" y="4512"/>
                  </a:lnTo>
                  <a:lnTo>
                    <a:pt x="9281" y="4475"/>
                  </a:lnTo>
                  <a:lnTo>
                    <a:pt x="8731" y="4475"/>
                  </a:lnTo>
                  <a:lnTo>
                    <a:pt x="8584" y="4512"/>
                  </a:lnTo>
                  <a:lnTo>
                    <a:pt x="8548" y="4549"/>
                  </a:lnTo>
                  <a:lnTo>
                    <a:pt x="8511" y="4622"/>
                  </a:lnTo>
                  <a:lnTo>
                    <a:pt x="8328" y="4989"/>
                  </a:lnTo>
                  <a:lnTo>
                    <a:pt x="8108" y="5356"/>
                  </a:lnTo>
                  <a:lnTo>
                    <a:pt x="7851" y="5466"/>
                  </a:lnTo>
                  <a:lnTo>
                    <a:pt x="7594" y="5613"/>
                  </a:lnTo>
                  <a:lnTo>
                    <a:pt x="7117" y="5906"/>
                  </a:lnTo>
                  <a:lnTo>
                    <a:pt x="6714" y="6163"/>
                  </a:lnTo>
                  <a:lnTo>
                    <a:pt x="6530" y="6310"/>
                  </a:lnTo>
                  <a:lnTo>
                    <a:pt x="6457" y="6383"/>
                  </a:lnTo>
                  <a:lnTo>
                    <a:pt x="6420" y="6493"/>
                  </a:lnTo>
                  <a:lnTo>
                    <a:pt x="6384" y="6676"/>
                  </a:lnTo>
                  <a:lnTo>
                    <a:pt x="6420" y="6786"/>
                  </a:lnTo>
                  <a:lnTo>
                    <a:pt x="6457" y="6896"/>
                  </a:lnTo>
                  <a:lnTo>
                    <a:pt x="6567" y="6970"/>
                  </a:lnTo>
                  <a:lnTo>
                    <a:pt x="6677" y="6970"/>
                  </a:lnTo>
                  <a:lnTo>
                    <a:pt x="6824" y="7006"/>
                  </a:lnTo>
                  <a:lnTo>
                    <a:pt x="7117" y="6933"/>
                  </a:lnTo>
                  <a:lnTo>
                    <a:pt x="7301" y="6860"/>
                  </a:lnTo>
                  <a:lnTo>
                    <a:pt x="7447" y="6823"/>
                  </a:lnTo>
                  <a:lnTo>
                    <a:pt x="7484" y="6860"/>
                  </a:lnTo>
                  <a:lnTo>
                    <a:pt x="7411" y="6896"/>
                  </a:lnTo>
                  <a:lnTo>
                    <a:pt x="7227" y="7006"/>
                  </a:lnTo>
                  <a:lnTo>
                    <a:pt x="6860" y="7080"/>
                  </a:lnTo>
                  <a:lnTo>
                    <a:pt x="6530" y="7153"/>
                  </a:lnTo>
                  <a:lnTo>
                    <a:pt x="6347" y="7227"/>
                  </a:lnTo>
                  <a:lnTo>
                    <a:pt x="6237" y="7337"/>
                  </a:lnTo>
                  <a:lnTo>
                    <a:pt x="6163" y="7483"/>
                  </a:lnTo>
                  <a:lnTo>
                    <a:pt x="6127" y="7630"/>
                  </a:lnTo>
                  <a:lnTo>
                    <a:pt x="6127" y="7777"/>
                  </a:lnTo>
                  <a:lnTo>
                    <a:pt x="6163" y="7924"/>
                  </a:lnTo>
                  <a:lnTo>
                    <a:pt x="6237" y="8070"/>
                  </a:lnTo>
                  <a:lnTo>
                    <a:pt x="6384" y="8180"/>
                  </a:lnTo>
                  <a:lnTo>
                    <a:pt x="6494" y="8180"/>
                  </a:lnTo>
                  <a:lnTo>
                    <a:pt x="6567" y="8144"/>
                  </a:lnTo>
                  <a:lnTo>
                    <a:pt x="6640" y="8070"/>
                  </a:lnTo>
                  <a:lnTo>
                    <a:pt x="6714" y="7997"/>
                  </a:lnTo>
                  <a:lnTo>
                    <a:pt x="6897" y="7924"/>
                  </a:lnTo>
                  <a:lnTo>
                    <a:pt x="7337" y="7924"/>
                  </a:lnTo>
                  <a:lnTo>
                    <a:pt x="8328" y="7997"/>
                  </a:lnTo>
                  <a:lnTo>
                    <a:pt x="8328" y="8144"/>
                  </a:lnTo>
                  <a:lnTo>
                    <a:pt x="8364" y="8327"/>
                  </a:lnTo>
                  <a:lnTo>
                    <a:pt x="8438" y="8474"/>
                  </a:lnTo>
                  <a:lnTo>
                    <a:pt x="8548" y="8584"/>
                  </a:lnTo>
                  <a:lnTo>
                    <a:pt x="8768" y="8767"/>
                  </a:lnTo>
                  <a:lnTo>
                    <a:pt x="8548" y="8694"/>
                  </a:lnTo>
                  <a:lnTo>
                    <a:pt x="8328" y="8657"/>
                  </a:lnTo>
                  <a:lnTo>
                    <a:pt x="8291" y="8657"/>
                  </a:lnTo>
                  <a:lnTo>
                    <a:pt x="8291" y="8731"/>
                  </a:lnTo>
                  <a:lnTo>
                    <a:pt x="8511" y="8951"/>
                  </a:lnTo>
                  <a:lnTo>
                    <a:pt x="8768" y="9171"/>
                  </a:lnTo>
                  <a:lnTo>
                    <a:pt x="9355" y="9501"/>
                  </a:lnTo>
                  <a:lnTo>
                    <a:pt x="9428" y="9574"/>
                  </a:lnTo>
                  <a:lnTo>
                    <a:pt x="9538" y="9648"/>
                  </a:lnTo>
                  <a:lnTo>
                    <a:pt x="9648" y="9684"/>
                  </a:lnTo>
                  <a:lnTo>
                    <a:pt x="9795" y="9794"/>
                  </a:lnTo>
                  <a:lnTo>
                    <a:pt x="9942" y="9941"/>
                  </a:lnTo>
                  <a:lnTo>
                    <a:pt x="10125" y="10198"/>
                  </a:lnTo>
                  <a:lnTo>
                    <a:pt x="10272" y="10344"/>
                  </a:lnTo>
                  <a:lnTo>
                    <a:pt x="10418" y="10491"/>
                  </a:lnTo>
                  <a:lnTo>
                    <a:pt x="10125" y="10858"/>
                  </a:lnTo>
                  <a:lnTo>
                    <a:pt x="9978" y="10638"/>
                  </a:lnTo>
                  <a:lnTo>
                    <a:pt x="9795" y="10455"/>
                  </a:lnTo>
                  <a:lnTo>
                    <a:pt x="9428" y="10161"/>
                  </a:lnTo>
                  <a:lnTo>
                    <a:pt x="8988" y="9904"/>
                  </a:lnTo>
                  <a:lnTo>
                    <a:pt x="8401" y="9501"/>
                  </a:lnTo>
                  <a:lnTo>
                    <a:pt x="8144" y="9171"/>
                  </a:lnTo>
                  <a:lnTo>
                    <a:pt x="7851" y="8877"/>
                  </a:lnTo>
                  <a:lnTo>
                    <a:pt x="7557" y="8657"/>
                  </a:lnTo>
                  <a:lnTo>
                    <a:pt x="7227" y="8437"/>
                  </a:lnTo>
                  <a:lnTo>
                    <a:pt x="7190" y="8437"/>
                  </a:lnTo>
                  <a:lnTo>
                    <a:pt x="7190" y="8400"/>
                  </a:lnTo>
                  <a:lnTo>
                    <a:pt x="7154" y="8400"/>
                  </a:lnTo>
                  <a:lnTo>
                    <a:pt x="7044" y="8364"/>
                  </a:lnTo>
                  <a:lnTo>
                    <a:pt x="6677" y="8327"/>
                  </a:lnTo>
                  <a:lnTo>
                    <a:pt x="6273" y="8290"/>
                  </a:lnTo>
                  <a:lnTo>
                    <a:pt x="5870" y="8327"/>
                  </a:lnTo>
                  <a:lnTo>
                    <a:pt x="5466" y="8364"/>
                  </a:lnTo>
                  <a:lnTo>
                    <a:pt x="5173" y="8437"/>
                  </a:lnTo>
                  <a:lnTo>
                    <a:pt x="4990" y="8510"/>
                  </a:lnTo>
                  <a:lnTo>
                    <a:pt x="4843" y="8620"/>
                  </a:lnTo>
                  <a:lnTo>
                    <a:pt x="4733" y="8731"/>
                  </a:lnTo>
                  <a:lnTo>
                    <a:pt x="4623" y="8841"/>
                  </a:lnTo>
                  <a:lnTo>
                    <a:pt x="4549" y="8987"/>
                  </a:lnTo>
                  <a:lnTo>
                    <a:pt x="4476" y="9171"/>
                  </a:lnTo>
                  <a:lnTo>
                    <a:pt x="4476" y="9317"/>
                  </a:lnTo>
                  <a:lnTo>
                    <a:pt x="4476" y="9464"/>
                  </a:lnTo>
                  <a:lnTo>
                    <a:pt x="4513" y="9611"/>
                  </a:lnTo>
                  <a:lnTo>
                    <a:pt x="4549" y="9721"/>
                  </a:lnTo>
                  <a:lnTo>
                    <a:pt x="4733" y="9978"/>
                  </a:lnTo>
                  <a:lnTo>
                    <a:pt x="4953" y="10161"/>
                  </a:lnTo>
                  <a:lnTo>
                    <a:pt x="5246" y="10344"/>
                  </a:lnTo>
                  <a:lnTo>
                    <a:pt x="5577" y="10491"/>
                  </a:lnTo>
                  <a:lnTo>
                    <a:pt x="5687" y="10491"/>
                  </a:lnTo>
                  <a:lnTo>
                    <a:pt x="5797" y="10418"/>
                  </a:lnTo>
                  <a:lnTo>
                    <a:pt x="6090" y="10308"/>
                  </a:lnTo>
                  <a:lnTo>
                    <a:pt x="6090" y="10418"/>
                  </a:lnTo>
                  <a:lnTo>
                    <a:pt x="6090" y="10528"/>
                  </a:lnTo>
                  <a:lnTo>
                    <a:pt x="6163" y="10785"/>
                  </a:lnTo>
                  <a:lnTo>
                    <a:pt x="6310" y="10968"/>
                  </a:lnTo>
                  <a:lnTo>
                    <a:pt x="6494" y="11188"/>
                  </a:lnTo>
                  <a:lnTo>
                    <a:pt x="6494" y="11592"/>
                  </a:lnTo>
                  <a:lnTo>
                    <a:pt x="6420" y="11958"/>
                  </a:lnTo>
                  <a:lnTo>
                    <a:pt x="6384" y="12105"/>
                  </a:lnTo>
                  <a:lnTo>
                    <a:pt x="6420" y="12142"/>
                  </a:lnTo>
                  <a:lnTo>
                    <a:pt x="6457" y="12179"/>
                  </a:lnTo>
                  <a:lnTo>
                    <a:pt x="6714" y="12289"/>
                  </a:lnTo>
                  <a:lnTo>
                    <a:pt x="6970" y="12325"/>
                  </a:lnTo>
                  <a:lnTo>
                    <a:pt x="7227" y="12252"/>
                  </a:lnTo>
                  <a:lnTo>
                    <a:pt x="7447" y="12142"/>
                  </a:lnTo>
                  <a:lnTo>
                    <a:pt x="7924" y="12509"/>
                  </a:lnTo>
                  <a:lnTo>
                    <a:pt x="7484" y="12655"/>
                  </a:lnTo>
                  <a:lnTo>
                    <a:pt x="7044" y="12802"/>
                  </a:lnTo>
                  <a:lnTo>
                    <a:pt x="6714" y="12876"/>
                  </a:lnTo>
                  <a:lnTo>
                    <a:pt x="6604" y="12765"/>
                  </a:lnTo>
                  <a:lnTo>
                    <a:pt x="6494" y="12582"/>
                  </a:lnTo>
                  <a:lnTo>
                    <a:pt x="6310" y="12289"/>
                  </a:lnTo>
                  <a:lnTo>
                    <a:pt x="6090" y="12032"/>
                  </a:lnTo>
                  <a:lnTo>
                    <a:pt x="5870" y="11812"/>
                  </a:lnTo>
                  <a:lnTo>
                    <a:pt x="5466" y="11372"/>
                  </a:lnTo>
                  <a:lnTo>
                    <a:pt x="5100" y="10895"/>
                  </a:lnTo>
                  <a:lnTo>
                    <a:pt x="5063" y="10858"/>
                  </a:lnTo>
                  <a:lnTo>
                    <a:pt x="4990" y="10858"/>
                  </a:lnTo>
                  <a:lnTo>
                    <a:pt x="4953" y="10895"/>
                  </a:lnTo>
                  <a:lnTo>
                    <a:pt x="4953" y="10931"/>
                  </a:lnTo>
                  <a:lnTo>
                    <a:pt x="4953" y="11151"/>
                  </a:lnTo>
                  <a:lnTo>
                    <a:pt x="5026" y="11335"/>
                  </a:lnTo>
                  <a:lnTo>
                    <a:pt x="5100" y="11518"/>
                  </a:lnTo>
                  <a:lnTo>
                    <a:pt x="5246" y="11702"/>
                  </a:lnTo>
                  <a:lnTo>
                    <a:pt x="5540" y="12032"/>
                  </a:lnTo>
                  <a:lnTo>
                    <a:pt x="5833" y="12325"/>
                  </a:lnTo>
                  <a:lnTo>
                    <a:pt x="6017" y="12582"/>
                  </a:lnTo>
                  <a:lnTo>
                    <a:pt x="6200" y="12912"/>
                  </a:lnTo>
                  <a:lnTo>
                    <a:pt x="5650" y="12949"/>
                  </a:lnTo>
                  <a:lnTo>
                    <a:pt x="5026" y="12362"/>
                  </a:lnTo>
                  <a:lnTo>
                    <a:pt x="4659" y="11995"/>
                  </a:lnTo>
                  <a:lnTo>
                    <a:pt x="4513" y="11812"/>
                  </a:lnTo>
                  <a:lnTo>
                    <a:pt x="4439" y="11555"/>
                  </a:lnTo>
                  <a:lnTo>
                    <a:pt x="4403" y="11518"/>
                  </a:lnTo>
                  <a:lnTo>
                    <a:pt x="4329" y="11482"/>
                  </a:lnTo>
                  <a:lnTo>
                    <a:pt x="4256" y="11482"/>
                  </a:lnTo>
                  <a:lnTo>
                    <a:pt x="4219" y="11555"/>
                  </a:lnTo>
                  <a:lnTo>
                    <a:pt x="4219" y="11665"/>
                  </a:lnTo>
                  <a:lnTo>
                    <a:pt x="4219" y="11812"/>
                  </a:lnTo>
                  <a:lnTo>
                    <a:pt x="4293" y="12032"/>
                  </a:lnTo>
                  <a:lnTo>
                    <a:pt x="4403" y="12252"/>
                  </a:lnTo>
                  <a:lnTo>
                    <a:pt x="4586" y="12435"/>
                  </a:lnTo>
                  <a:lnTo>
                    <a:pt x="4953" y="12876"/>
                  </a:lnTo>
                  <a:lnTo>
                    <a:pt x="4880" y="12876"/>
                  </a:lnTo>
                  <a:lnTo>
                    <a:pt x="4880" y="12839"/>
                  </a:lnTo>
                  <a:lnTo>
                    <a:pt x="4880" y="12802"/>
                  </a:lnTo>
                  <a:lnTo>
                    <a:pt x="4843" y="12765"/>
                  </a:lnTo>
                  <a:lnTo>
                    <a:pt x="4549" y="12692"/>
                  </a:lnTo>
                  <a:lnTo>
                    <a:pt x="4439" y="12655"/>
                  </a:lnTo>
                  <a:lnTo>
                    <a:pt x="4366" y="12545"/>
                  </a:lnTo>
                  <a:lnTo>
                    <a:pt x="4293" y="12362"/>
                  </a:lnTo>
                  <a:lnTo>
                    <a:pt x="4073" y="11995"/>
                  </a:lnTo>
                  <a:lnTo>
                    <a:pt x="3926" y="11848"/>
                  </a:lnTo>
                  <a:lnTo>
                    <a:pt x="3816" y="11738"/>
                  </a:lnTo>
                  <a:lnTo>
                    <a:pt x="3816" y="11665"/>
                  </a:lnTo>
                  <a:lnTo>
                    <a:pt x="3816" y="11592"/>
                  </a:lnTo>
                  <a:lnTo>
                    <a:pt x="3779" y="11555"/>
                  </a:lnTo>
                  <a:lnTo>
                    <a:pt x="3742" y="11518"/>
                  </a:lnTo>
                  <a:lnTo>
                    <a:pt x="3669" y="11555"/>
                  </a:lnTo>
                  <a:lnTo>
                    <a:pt x="3559" y="11628"/>
                  </a:lnTo>
                  <a:lnTo>
                    <a:pt x="3522" y="11702"/>
                  </a:lnTo>
                  <a:lnTo>
                    <a:pt x="3522" y="11848"/>
                  </a:lnTo>
                  <a:lnTo>
                    <a:pt x="3559" y="11958"/>
                  </a:lnTo>
                  <a:lnTo>
                    <a:pt x="3669" y="12105"/>
                  </a:lnTo>
                  <a:lnTo>
                    <a:pt x="3779" y="12252"/>
                  </a:lnTo>
                  <a:lnTo>
                    <a:pt x="3889" y="12435"/>
                  </a:lnTo>
                  <a:lnTo>
                    <a:pt x="3963" y="12655"/>
                  </a:lnTo>
                  <a:lnTo>
                    <a:pt x="3963" y="12655"/>
                  </a:lnTo>
                  <a:lnTo>
                    <a:pt x="3376" y="12435"/>
                  </a:lnTo>
                  <a:lnTo>
                    <a:pt x="2825" y="12105"/>
                  </a:lnTo>
                  <a:lnTo>
                    <a:pt x="2789" y="12069"/>
                  </a:lnTo>
                  <a:lnTo>
                    <a:pt x="2715" y="11958"/>
                  </a:lnTo>
                  <a:lnTo>
                    <a:pt x="2605" y="11885"/>
                  </a:lnTo>
                  <a:lnTo>
                    <a:pt x="2349" y="11812"/>
                  </a:lnTo>
                  <a:lnTo>
                    <a:pt x="2312" y="11738"/>
                  </a:lnTo>
                  <a:lnTo>
                    <a:pt x="2165" y="11115"/>
                  </a:lnTo>
                  <a:lnTo>
                    <a:pt x="2092" y="10748"/>
                  </a:lnTo>
                  <a:lnTo>
                    <a:pt x="2055" y="10381"/>
                  </a:lnTo>
                  <a:lnTo>
                    <a:pt x="2055" y="10051"/>
                  </a:lnTo>
                  <a:lnTo>
                    <a:pt x="2092" y="9868"/>
                  </a:lnTo>
                  <a:lnTo>
                    <a:pt x="2165" y="9758"/>
                  </a:lnTo>
                  <a:lnTo>
                    <a:pt x="2238" y="9611"/>
                  </a:lnTo>
                  <a:lnTo>
                    <a:pt x="2349" y="9538"/>
                  </a:lnTo>
                  <a:lnTo>
                    <a:pt x="2495" y="9464"/>
                  </a:lnTo>
                  <a:lnTo>
                    <a:pt x="2679" y="9391"/>
                  </a:lnTo>
                  <a:lnTo>
                    <a:pt x="2715" y="9391"/>
                  </a:lnTo>
                  <a:lnTo>
                    <a:pt x="2752" y="9354"/>
                  </a:lnTo>
                  <a:lnTo>
                    <a:pt x="2789" y="9281"/>
                  </a:lnTo>
                  <a:lnTo>
                    <a:pt x="2789" y="9207"/>
                  </a:lnTo>
                  <a:lnTo>
                    <a:pt x="2715" y="9024"/>
                  </a:lnTo>
                  <a:lnTo>
                    <a:pt x="2605" y="8841"/>
                  </a:lnTo>
                  <a:lnTo>
                    <a:pt x="2495" y="8694"/>
                  </a:lnTo>
                  <a:lnTo>
                    <a:pt x="2349" y="8510"/>
                  </a:lnTo>
                  <a:lnTo>
                    <a:pt x="2055" y="8254"/>
                  </a:lnTo>
                  <a:lnTo>
                    <a:pt x="1725" y="7960"/>
                  </a:lnTo>
                  <a:lnTo>
                    <a:pt x="1505" y="7813"/>
                  </a:lnTo>
                  <a:lnTo>
                    <a:pt x="1285" y="7630"/>
                  </a:lnTo>
                  <a:lnTo>
                    <a:pt x="1175" y="7447"/>
                  </a:lnTo>
                  <a:lnTo>
                    <a:pt x="991" y="7300"/>
                  </a:lnTo>
                  <a:lnTo>
                    <a:pt x="771" y="7153"/>
                  </a:lnTo>
                  <a:lnTo>
                    <a:pt x="551" y="7117"/>
                  </a:lnTo>
                  <a:lnTo>
                    <a:pt x="661" y="6566"/>
                  </a:lnTo>
                  <a:lnTo>
                    <a:pt x="771" y="6089"/>
                  </a:lnTo>
                  <a:lnTo>
                    <a:pt x="808" y="6016"/>
                  </a:lnTo>
                  <a:lnTo>
                    <a:pt x="955" y="5943"/>
                  </a:lnTo>
                  <a:lnTo>
                    <a:pt x="1101" y="5906"/>
                  </a:lnTo>
                  <a:lnTo>
                    <a:pt x="1248" y="5906"/>
                  </a:lnTo>
                  <a:lnTo>
                    <a:pt x="1395" y="5943"/>
                  </a:lnTo>
                  <a:lnTo>
                    <a:pt x="1505" y="6016"/>
                  </a:lnTo>
                  <a:lnTo>
                    <a:pt x="1615" y="6126"/>
                  </a:lnTo>
                  <a:lnTo>
                    <a:pt x="1652" y="6236"/>
                  </a:lnTo>
                  <a:lnTo>
                    <a:pt x="1652" y="6420"/>
                  </a:lnTo>
                  <a:lnTo>
                    <a:pt x="1652" y="6530"/>
                  </a:lnTo>
                  <a:lnTo>
                    <a:pt x="1688" y="6566"/>
                  </a:lnTo>
                  <a:lnTo>
                    <a:pt x="1725" y="6566"/>
                  </a:lnTo>
                  <a:lnTo>
                    <a:pt x="1945" y="6676"/>
                  </a:lnTo>
                  <a:lnTo>
                    <a:pt x="2128" y="6786"/>
                  </a:lnTo>
                  <a:lnTo>
                    <a:pt x="2275" y="6970"/>
                  </a:lnTo>
                  <a:lnTo>
                    <a:pt x="2385" y="7153"/>
                  </a:lnTo>
                  <a:lnTo>
                    <a:pt x="2459" y="7227"/>
                  </a:lnTo>
                  <a:lnTo>
                    <a:pt x="2532" y="7227"/>
                  </a:lnTo>
                  <a:lnTo>
                    <a:pt x="2605" y="7190"/>
                  </a:lnTo>
                  <a:lnTo>
                    <a:pt x="2642" y="7080"/>
                  </a:lnTo>
                  <a:lnTo>
                    <a:pt x="2532" y="5943"/>
                  </a:lnTo>
                  <a:lnTo>
                    <a:pt x="2752" y="5906"/>
                  </a:lnTo>
                  <a:lnTo>
                    <a:pt x="3009" y="5796"/>
                  </a:lnTo>
                  <a:lnTo>
                    <a:pt x="3229" y="5723"/>
                  </a:lnTo>
                  <a:lnTo>
                    <a:pt x="3449" y="5686"/>
                  </a:lnTo>
                  <a:lnTo>
                    <a:pt x="3669" y="5649"/>
                  </a:lnTo>
                  <a:lnTo>
                    <a:pt x="3889" y="5686"/>
                  </a:lnTo>
                  <a:lnTo>
                    <a:pt x="4293" y="5723"/>
                  </a:lnTo>
                  <a:lnTo>
                    <a:pt x="5100" y="5723"/>
                  </a:lnTo>
                  <a:lnTo>
                    <a:pt x="5283" y="5649"/>
                  </a:lnTo>
                  <a:lnTo>
                    <a:pt x="5503" y="5576"/>
                  </a:lnTo>
                  <a:lnTo>
                    <a:pt x="5577" y="5539"/>
                  </a:lnTo>
                  <a:lnTo>
                    <a:pt x="5613" y="5466"/>
                  </a:lnTo>
                  <a:lnTo>
                    <a:pt x="5613" y="5356"/>
                  </a:lnTo>
                  <a:lnTo>
                    <a:pt x="5577" y="5282"/>
                  </a:lnTo>
                  <a:lnTo>
                    <a:pt x="5246" y="4916"/>
                  </a:lnTo>
                  <a:lnTo>
                    <a:pt x="4880" y="4549"/>
                  </a:lnTo>
                  <a:lnTo>
                    <a:pt x="4696" y="4365"/>
                  </a:lnTo>
                  <a:lnTo>
                    <a:pt x="4513" y="4219"/>
                  </a:lnTo>
                  <a:lnTo>
                    <a:pt x="4293" y="4109"/>
                  </a:lnTo>
                  <a:lnTo>
                    <a:pt x="4036" y="3999"/>
                  </a:lnTo>
                  <a:lnTo>
                    <a:pt x="3999" y="3889"/>
                  </a:lnTo>
                  <a:lnTo>
                    <a:pt x="3963" y="3815"/>
                  </a:lnTo>
                  <a:lnTo>
                    <a:pt x="3852" y="3742"/>
                  </a:lnTo>
                  <a:lnTo>
                    <a:pt x="3742" y="3668"/>
                  </a:lnTo>
                  <a:lnTo>
                    <a:pt x="3376" y="3522"/>
                  </a:lnTo>
                  <a:lnTo>
                    <a:pt x="3192" y="3448"/>
                  </a:lnTo>
                  <a:lnTo>
                    <a:pt x="2972" y="3412"/>
                  </a:lnTo>
                  <a:lnTo>
                    <a:pt x="3412" y="3228"/>
                  </a:lnTo>
                  <a:lnTo>
                    <a:pt x="3816" y="3045"/>
                  </a:lnTo>
                  <a:lnTo>
                    <a:pt x="4256" y="2935"/>
                  </a:lnTo>
                  <a:lnTo>
                    <a:pt x="4696" y="2861"/>
                  </a:lnTo>
                  <a:lnTo>
                    <a:pt x="5136" y="2788"/>
                  </a:lnTo>
                  <a:lnTo>
                    <a:pt x="6494" y="2788"/>
                  </a:lnTo>
                  <a:lnTo>
                    <a:pt x="6567" y="2751"/>
                  </a:lnTo>
                  <a:lnTo>
                    <a:pt x="6567" y="2678"/>
                  </a:lnTo>
                  <a:close/>
                  <a:moveTo>
                    <a:pt x="5100" y="15590"/>
                  </a:moveTo>
                  <a:lnTo>
                    <a:pt x="5246" y="15627"/>
                  </a:lnTo>
                  <a:lnTo>
                    <a:pt x="5503" y="15700"/>
                  </a:lnTo>
                  <a:lnTo>
                    <a:pt x="5393" y="15737"/>
                  </a:lnTo>
                  <a:lnTo>
                    <a:pt x="5320" y="15810"/>
                  </a:lnTo>
                  <a:lnTo>
                    <a:pt x="5246" y="15920"/>
                  </a:lnTo>
                  <a:lnTo>
                    <a:pt x="5246" y="16030"/>
                  </a:lnTo>
                  <a:lnTo>
                    <a:pt x="5210" y="16177"/>
                  </a:lnTo>
                  <a:lnTo>
                    <a:pt x="5246" y="16360"/>
                  </a:lnTo>
                  <a:lnTo>
                    <a:pt x="5246" y="16434"/>
                  </a:lnTo>
                  <a:lnTo>
                    <a:pt x="5283" y="16507"/>
                  </a:lnTo>
                  <a:lnTo>
                    <a:pt x="5356" y="16580"/>
                  </a:lnTo>
                  <a:lnTo>
                    <a:pt x="5430" y="16617"/>
                  </a:lnTo>
                  <a:lnTo>
                    <a:pt x="5540" y="16617"/>
                  </a:lnTo>
                  <a:lnTo>
                    <a:pt x="5870" y="16947"/>
                  </a:lnTo>
                  <a:lnTo>
                    <a:pt x="6237" y="17167"/>
                  </a:lnTo>
                  <a:lnTo>
                    <a:pt x="6567" y="17351"/>
                  </a:lnTo>
                  <a:lnTo>
                    <a:pt x="6750" y="17424"/>
                  </a:lnTo>
                  <a:lnTo>
                    <a:pt x="3449" y="17387"/>
                  </a:lnTo>
                  <a:lnTo>
                    <a:pt x="3596" y="17314"/>
                  </a:lnTo>
                  <a:lnTo>
                    <a:pt x="3926" y="17167"/>
                  </a:lnTo>
                  <a:lnTo>
                    <a:pt x="4256" y="16984"/>
                  </a:lnTo>
                  <a:lnTo>
                    <a:pt x="4476" y="16837"/>
                  </a:lnTo>
                  <a:lnTo>
                    <a:pt x="4696" y="16654"/>
                  </a:lnTo>
                  <a:lnTo>
                    <a:pt x="4770" y="16690"/>
                  </a:lnTo>
                  <a:lnTo>
                    <a:pt x="4880" y="16690"/>
                  </a:lnTo>
                  <a:lnTo>
                    <a:pt x="4953" y="16654"/>
                  </a:lnTo>
                  <a:lnTo>
                    <a:pt x="5026" y="16580"/>
                  </a:lnTo>
                  <a:lnTo>
                    <a:pt x="5136" y="16397"/>
                  </a:lnTo>
                  <a:lnTo>
                    <a:pt x="5210" y="16214"/>
                  </a:lnTo>
                  <a:lnTo>
                    <a:pt x="5173" y="16103"/>
                  </a:lnTo>
                  <a:lnTo>
                    <a:pt x="5100" y="16030"/>
                  </a:lnTo>
                  <a:lnTo>
                    <a:pt x="5063" y="15993"/>
                  </a:lnTo>
                  <a:lnTo>
                    <a:pt x="5100" y="15773"/>
                  </a:lnTo>
                  <a:lnTo>
                    <a:pt x="5100" y="15590"/>
                  </a:lnTo>
                  <a:close/>
                  <a:moveTo>
                    <a:pt x="9795" y="0"/>
                  </a:moveTo>
                  <a:lnTo>
                    <a:pt x="9648" y="74"/>
                  </a:lnTo>
                  <a:lnTo>
                    <a:pt x="9391" y="110"/>
                  </a:lnTo>
                  <a:lnTo>
                    <a:pt x="9171" y="220"/>
                  </a:lnTo>
                  <a:lnTo>
                    <a:pt x="9061" y="294"/>
                  </a:lnTo>
                  <a:lnTo>
                    <a:pt x="8988" y="404"/>
                  </a:lnTo>
                  <a:lnTo>
                    <a:pt x="8951" y="514"/>
                  </a:lnTo>
                  <a:lnTo>
                    <a:pt x="8915" y="661"/>
                  </a:lnTo>
                  <a:lnTo>
                    <a:pt x="8915" y="771"/>
                  </a:lnTo>
                  <a:lnTo>
                    <a:pt x="8915" y="881"/>
                  </a:lnTo>
                  <a:lnTo>
                    <a:pt x="8988" y="1027"/>
                  </a:lnTo>
                  <a:lnTo>
                    <a:pt x="9025" y="1137"/>
                  </a:lnTo>
                  <a:lnTo>
                    <a:pt x="8254" y="2348"/>
                  </a:lnTo>
                  <a:lnTo>
                    <a:pt x="7631" y="2201"/>
                  </a:lnTo>
                  <a:lnTo>
                    <a:pt x="7007" y="2165"/>
                  </a:lnTo>
                  <a:lnTo>
                    <a:pt x="6384" y="2165"/>
                  </a:lnTo>
                  <a:lnTo>
                    <a:pt x="5797" y="2238"/>
                  </a:lnTo>
                  <a:lnTo>
                    <a:pt x="5650" y="2275"/>
                  </a:lnTo>
                  <a:lnTo>
                    <a:pt x="5577" y="2385"/>
                  </a:lnTo>
                  <a:lnTo>
                    <a:pt x="5100" y="2348"/>
                  </a:lnTo>
                  <a:lnTo>
                    <a:pt x="4623" y="2421"/>
                  </a:lnTo>
                  <a:lnTo>
                    <a:pt x="4109" y="2495"/>
                  </a:lnTo>
                  <a:lnTo>
                    <a:pt x="3632" y="2641"/>
                  </a:lnTo>
                  <a:lnTo>
                    <a:pt x="3192" y="2825"/>
                  </a:lnTo>
                  <a:lnTo>
                    <a:pt x="2715" y="3045"/>
                  </a:lnTo>
                  <a:lnTo>
                    <a:pt x="2312" y="3302"/>
                  </a:lnTo>
                  <a:lnTo>
                    <a:pt x="1945" y="3558"/>
                  </a:lnTo>
                  <a:lnTo>
                    <a:pt x="1505" y="3925"/>
                  </a:lnTo>
                  <a:lnTo>
                    <a:pt x="1138" y="4365"/>
                  </a:lnTo>
                  <a:lnTo>
                    <a:pt x="808" y="4806"/>
                  </a:lnTo>
                  <a:lnTo>
                    <a:pt x="551" y="5282"/>
                  </a:lnTo>
                  <a:lnTo>
                    <a:pt x="331" y="5796"/>
                  </a:lnTo>
                  <a:lnTo>
                    <a:pt x="184" y="6346"/>
                  </a:lnTo>
                  <a:lnTo>
                    <a:pt x="74" y="6896"/>
                  </a:lnTo>
                  <a:lnTo>
                    <a:pt x="1" y="7447"/>
                  </a:lnTo>
                  <a:lnTo>
                    <a:pt x="1" y="7997"/>
                  </a:lnTo>
                  <a:lnTo>
                    <a:pt x="38" y="8547"/>
                  </a:lnTo>
                  <a:lnTo>
                    <a:pt x="148" y="9097"/>
                  </a:lnTo>
                  <a:lnTo>
                    <a:pt x="294" y="9648"/>
                  </a:lnTo>
                  <a:lnTo>
                    <a:pt x="478" y="10161"/>
                  </a:lnTo>
                  <a:lnTo>
                    <a:pt x="698" y="10638"/>
                  </a:lnTo>
                  <a:lnTo>
                    <a:pt x="991" y="11115"/>
                  </a:lnTo>
                  <a:lnTo>
                    <a:pt x="1358" y="11555"/>
                  </a:lnTo>
                  <a:lnTo>
                    <a:pt x="1725" y="11958"/>
                  </a:lnTo>
                  <a:lnTo>
                    <a:pt x="2165" y="12325"/>
                  </a:lnTo>
                  <a:lnTo>
                    <a:pt x="2679" y="12655"/>
                  </a:lnTo>
                  <a:lnTo>
                    <a:pt x="3156" y="12912"/>
                  </a:lnTo>
                  <a:lnTo>
                    <a:pt x="3706" y="13132"/>
                  </a:lnTo>
                  <a:lnTo>
                    <a:pt x="4256" y="13279"/>
                  </a:lnTo>
                  <a:lnTo>
                    <a:pt x="4806" y="13389"/>
                  </a:lnTo>
                  <a:lnTo>
                    <a:pt x="5393" y="13462"/>
                  </a:lnTo>
                  <a:lnTo>
                    <a:pt x="5943" y="13462"/>
                  </a:lnTo>
                  <a:lnTo>
                    <a:pt x="6494" y="13426"/>
                  </a:lnTo>
                  <a:lnTo>
                    <a:pt x="7044" y="13352"/>
                  </a:lnTo>
                  <a:lnTo>
                    <a:pt x="7594" y="13206"/>
                  </a:lnTo>
                  <a:lnTo>
                    <a:pt x="8108" y="13022"/>
                  </a:lnTo>
                  <a:lnTo>
                    <a:pt x="8621" y="12802"/>
                  </a:lnTo>
                  <a:lnTo>
                    <a:pt x="9098" y="12509"/>
                  </a:lnTo>
                  <a:lnTo>
                    <a:pt x="9538" y="12215"/>
                  </a:lnTo>
                  <a:lnTo>
                    <a:pt x="10052" y="11775"/>
                  </a:lnTo>
                  <a:lnTo>
                    <a:pt x="10492" y="11262"/>
                  </a:lnTo>
                  <a:lnTo>
                    <a:pt x="10932" y="10711"/>
                  </a:lnTo>
                  <a:lnTo>
                    <a:pt x="11299" y="10161"/>
                  </a:lnTo>
                  <a:lnTo>
                    <a:pt x="11629" y="9538"/>
                  </a:lnTo>
                  <a:lnTo>
                    <a:pt x="11886" y="8914"/>
                  </a:lnTo>
                  <a:lnTo>
                    <a:pt x="12106" y="8290"/>
                  </a:lnTo>
                  <a:lnTo>
                    <a:pt x="12179" y="7924"/>
                  </a:lnTo>
                  <a:lnTo>
                    <a:pt x="12216" y="7593"/>
                  </a:lnTo>
                  <a:lnTo>
                    <a:pt x="12253" y="7080"/>
                  </a:lnTo>
                  <a:lnTo>
                    <a:pt x="12216" y="6603"/>
                  </a:lnTo>
                  <a:lnTo>
                    <a:pt x="12106" y="6126"/>
                  </a:lnTo>
                  <a:lnTo>
                    <a:pt x="11922" y="5649"/>
                  </a:lnTo>
                  <a:lnTo>
                    <a:pt x="11739" y="5172"/>
                  </a:lnTo>
                  <a:lnTo>
                    <a:pt x="11482" y="4732"/>
                  </a:lnTo>
                  <a:lnTo>
                    <a:pt x="11189" y="4329"/>
                  </a:lnTo>
                  <a:lnTo>
                    <a:pt x="10859" y="3962"/>
                  </a:lnTo>
                  <a:lnTo>
                    <a:pt x="10822" y="3852"/>
                  </a:lnTo>
                  <a:lnTo>
                    <a:pt x="10712" y="3815"/>
                  </a:lnTo>
                  <a:lnTo>
                    <a:pt x="10272" y="3375"/>
                  </a:lnTo>
                  <a:lnTo>
                    <a:pt x="10162" y="3302"/>
                  </a:lnTo>
                  <a:lnTo>
                    <a:pt x="9832" y="3082"/>
                  </a:lnTo>
                  <a:lnTo>
                    <a:pt x="9501" y="2861"/>
                  </a:lnTo>
                  <a:lnTo>
                    <a:pt x="9135" y="2678"/>
                  </a:lnTo>
                  <a:lnTo>
                    <a:pt x="8768" y="2531"/>
                  </a:lnTo>
                  <a:lnTo>
                    <a:pt x="8804" y="2458"/>
                  </a:lnTo>
                  <a:lnTo>
                    <a:pt x="8841" y="2421"/>
                  </a:lnTo>
                  <a:lnTo>
                    <a:pt x="8804" y="2348"/>
                  </a:lnTo>
                  <a:lnTo>
                    <a:pt x="9171" y="1871"/>
                  </a:lnTo>
                  <a:lnTo>
                    <a:pt x="9501" y="1394"/>
                  </a:lnTo>
                  <a:lnTo>
                    <a:pt x="9758" y="1394"/>
                  </a:lnTo>
                  <a:lnTo>
                    <a:pt x="9868" y="1358"/>
                  </a:lnTo>
                  <a:lnTo>
                    <a:pt x="9978" y="1284"/>
                  </a:lnTo>
                  <a:lnTo>
                    <a:pt x="10052" y="1211"/>
                  </a:lnTo>
                  <a:lnTo>
                    <a:pt x="10602" y="1468"/>
                  </a:lnTo>
                  <a:lnTo>
                    <a:pt x="11079" y="1798"/>
                  </a:lnTo>
                  <a:lnTo>
                    <a:pt x="11556" y="2128"/>
                  </a:lnTo>
                  <a:lnTo>
                    <a:pt x="11996" y="2531"/>
                  </a:lnTo>
                  <a:lnTo>
                    <a:pt x="12399" y="2972"/>
                  </a:lnTo>
                  <a:lnTo>
                    <a:pt x="12766" y="3412"/>
                  </a:lnTo>
                  <a:lnTo>
                    <a:pt x="13060" y="3925"/>
                  </a:lnTo>
                  <a:lnTo>
                    <a:pt x="13353" y="4439"/>
                  </a:lnTo>
                  <a:lnTo>
                    <a:pt x="13573" y="4989"/>
                  </a:lnTo>
                  <a:lnTo>
                    <a:pt x="13757" y="5539"/>
                  </a:lnTo>
                  <a:lnTo>
                    <a:pt x="13903" y="6126"/>
                  </a:lnTo>
                  <a:lnTo>
                    <a:pt x="14013" y="6713"/>
                  </a:lnTo>
                  <a:lnTo>
                    <a:pt x="14087" y="7300"/>
                  </a:lnTo>
                  <a:lnTo>
                    <a:pt x="14087" y="7887"/>
                  </a:lnTo>
                  <a:lnTo>
                    <a:pt x="14087" y="8510"/>
                  </a:lnTo>
                  <a:lnTo>
                    <a:pt x="14013" y="9097"/>
                  </a:lnTo>
                  <a:lnTo>
                    <a:pt x="13867" y="9758"/>
                  </a:lnTo>
                  <a:lnTo>
                    <a:pt x="13720" y="10381"/>
                  </a:lnTo>
                  <a:lnTo>
                    <a:pt x="13463" y="11005"/>
                  </a:lnTo>
                  <a:lnTo>
                    <a:pt x="13206" y="11592"/>
                  </a:lnTo>
                  <a:lnTo>
                    <a:pt x="12876" y="12179"/>
                  </a:lnTo>
                  <a:lnTo>
                    <a:pt x="12473" y="12692"/>
                  </a:lnTo>
                  <a:lnTo>
                    <a:pt x="12069" y="13206"/>
                  </a:lnTo>
                  <a:lnTo>
                    <a:pt x="11592" y="13683"/>
                  </a:lnTo>
                  <a:lnTo>
                    <a:pt x="11079" y="14049"/>
                  </a:lnTo>
                  <a:lnTo>
                    <a:pt x="10565" y="14416"/>
                  </a:lnTo>
                  <a:lnTo>
                    <a:pt x="9978" y="14710"/>
                  </a:lnTo>
                  <a:lnTo>
                    <a:pt x="9391" y="14966"/>
                  </a:lnTo>
                  <a:lnTo>
                    <a:pt x="8804" y="15150"/>
                  </a:lnTo>
                  <a:lnTo>
                    <a:pt x="8181" y="15260"/>
                  </a:lnTo>
                  <a:lnTo>
                    <a:pt x="7557" y="15333"/>
                  </a:lnTo>
                  <a:lnTo>
                    <a:pt x="6897" y="15370"/>
                  </a:lnTo>
                  <a:lnTo>
                    <a:pt x="6420" y="15333"/>
                  </a:lnTo>
                  <a:lnTo>
                    <a:pt x="5943" y="15296"/>
                  </a:lnTo>
                  <a:lnTo>
                    <a:pt x="5466" y="15186"/>
                  </a:lnTo>
                  <a:lnTo>
                    <a:pt x="5026" y="15076"/>
                  </a:lnTo>
                  <a:lnTo>
                    <a:pt x="4549" y="14893"/>
                  </a:lnTo>
                  <a:lnTo>
                    <a:pt x="4109" y="14673"/>
                  </a:lnTo>
                  <a:lnTo>
                    <a:pt x="3632" y="14453"/>
                  </a:lnTo>
                  <a:lnTo>
                    <a:pt x="3669" y="14416"/>
                  </a:lnTo>
                  <a:lnTo>
                    <a:pt x="3706" y="14343"/>
                  </a:lnTo>
                  <a:lnTo>
                    <a:pt x="3706" y="14269"/>
                  </a:lnTo>
                  <a:lnTo>
                    <a:pt x="3706" y="14196"/>
                  </a:lnTo>
                  <a:lnTo>
                    <a:pt x="3669" y="14123"/>
                  </a:lnTo>
                  <a:lnTo>
                    <a:pt x="3522" y="14013"/>
                  </a:lnTo>
                  <a:lnTo>
                    <a:pt x="3376" y="13939"/>
                  </a:lnTo>
                  <a:lnTo>
                    <a:pt x="3229" y="13903"/>
                  </a:lnTo>
                  <a:lnTo>
                    <a:pt x="3009" y="13903"/>
                  </a:lnTo>
                  <a:lnTo>
                    <a:pt x="2899" y="13939"/>
                  </a:lnTo>
                  <a:lnTo>
                    <a:pt x="2752" y="14013"/>
                  </a:lnTo>
                  <a:lnTo>
                    <a:pt x="2642" y="14123"/>
                  </a:lnTo>
                  <a:lnTo>
                    <a:pt x="2605" y="14269"/>
                  </a:lnTo>
                  <a:lnTo>
                    <a:pt x="2605" y="14416"/>
                  </a:lnTo>
                  <a:lnTo>
                    <a:pt x="2642" y="14563"/>
                  </a:lnTo>
                  <a:lnTo>
                    <a:pt x="2715" y="14710"/>
                  </a:lnTo>
                  <a:lnTo>
                    <a:pt x="2825" y="14820"/>
                  </a:lnTo>
                  <a:lnTo>
                    <a:pt x="2972" y="14856"/>
                  </a:lnTo>
                  <a:lnTo>
                    <a:pt x="3119" y="14893"/>
                  </a:lnTo>
                  <a:lnTo>
                    <a:pt x="3266" y="14856"/>
                  </a:lnTo>
                  <a:lnTo>
                    <a:pt x="3376" y="14746"/>
                  </a:lnTo>
                  <a:lnTo>
                    <a:pt x="3522" y="14856"/>
                  </a:lnTo>
                  <a:lnTo>
                    <a:pt x="4036" y="15150"/>
                  </a:lnTo>
                  <a:lnTo>
                    <a:pt x="4439" y="15333"/>
                  </a:lnTo>
                  <a:lnTo>
                    <a:pt x="4806" y="15480"/>
                  </a:lnTo>
                  <a:lnTo>
                    <a:pt x="4770" y="15553"/>
                  </a:lnTo>
                  <a:lnTo>
                    <a:pt x="4733" y="15590"/>
                  </a:lnTo>
                  <a:lnTo>
                    <a:pt x="4659" y="15810"/>
                  </a:lnTo>
                  <a:lnTo>
                    <a:pt x="4623" y="16030"/>
                  </a:lnTo>
                  <a:lnTo>
                    <a:pt x="4586" y="16470"/>
                  </a:lnTo>
                  <a:lnTo>
                    <a:pt x="3963" y="16654"/>
                  </a:lnTo>
                  <a:lnTo>
                    <a:pt x="3376" y="16910"/>
                  </a:lnTo>
                  <a:lnTo>
                    <a:pt x="2752" y="17167"/>
                  </a:lnTo>
                  <a:lnTo>
                    <a:pt x="2128" y="17387"/>
                  </a:lnTo>
                  <a:lnTo>
                    <a:pt x="2055" y="17424"/>
                  </a:lnTo>
                  <a:lnTo>
                    <a:pt x="2018" y="17497"/>
                  </a:lnTo>
                  <a:lnTo>
                    <a:pt x="1982" y="17571"/>
                  </a:lnTo>
                  <a:lnTo>
                    <a:pt x="1982" y="17644"/>
                  </a:lnTo>
                  <a:lnTo>
                    <a:pt x="2018" y="17717"/>
                  </a:lnTo>
                  <a:lnTo>
                    <a:pt x="2055" y="17791"/>
                  </a:lnTo>
                  <a:lnTo>
                    <a:pt x="2128" y="17828"/>
                  </a:lnTo>
                  <a:lnTo>
                    <a:pt x="2202" y="17864"/>
                  </a:lnTo>
                  <a:lnTo>
                    <a:pt x="8401" y="17901"/>
                  </a:lnTo>
                  <a:lnTo>
                    <a:pt x="8474" y="17901"/>
                  </a:lnTo>
                  <a:lnTo>
                    <a:pt x="8548" y="17864"/>
                  </a:lnTo>
                  <a:lnTo>
                    <a:pt x="8621" y="17791"/>
                  </a:lnTo>
                  <a:lnTo>
                    <a:pt x="8621" y="17717"/>
                  </a:lnTo>
                  <a:lnTo>
                    <a:pt x="8621" y="17644"/>
                  </a:lnTo>
                  <a:lnTo>
                    <a:pt x="8621" y="17571"/>
                  </a:lnTo>
                  <a:lnTo>
                    <a:pt x="8584" y="17497"/>
                  </a:lnTo>
                  <a:lnTo>
                    <a:pt x="8474" y="17424"/>
                  </a:lnTo>
                  <a:lnTo>
                    <a:pt x="8108" y="17277"/>
                  </a:lnTo>
                  <a:lnTo>
                    <a:pt x="7667" y="17167"/>
                  </a:lnTo>
                  <a:lnTo>
                    <a:pt x="7264" y="17057"/>
                  </a:lnTo>
                  <a:lnTo>
                    <a:pt x="6860" y="16947"/>
                  </a:lnTo>
                  <a:lnTo>
                    <a:pt x="6494" y="16764"/>
                  </a:lnTo>
                  <a:lnTo>
                    <a:pt x="6163" y="16544"/>
                  </a:lnTo>
                  <a:lnTo>
                    <a:pt x="5907" y="16324"/>
                  </a:lnTo>
                  <a:lnTo>
                    <a:pt x="5797" y="16214"/>
                  </a:lnTo>
                  <a:lnTo>
                    <a:pt x="5650" y="16140"/>
                  </a:lnTo>
                  <a:lnTo>
                    <a:pt x="5650" y="16103"/>
                  </a:lnTo>
                  <a:lnTo>
                    <a:pt x="5687" y="15920"/>
                  </a:lnTo>
                  <a:lnTo>
                    <a:pt x="5650" y="15737"/>
                  </a:lnTo>
                  <a:lnTo>
                    <a:pt x="6127" y="15810"/>
                  </a:lnTo>
                  <a:lnTo>
                    <a:pt x="6640" y="15847"/>
                  </a:lnTo>
                  <a:lnTo>
                    <a:pt x="7631" y="15847"/>
                  </a:lnTo>
                  <a:lnTo>
                    <a:pt x="8218" y="15773"/>
                  </a:lnTo>
                  <a:lnTo>
                    <a:pt x="8841" y="15627"/>
                  </a:lnTo>
                  <a:lnTo>
                    <a:pt x="9428" y="15480"/>
                  </a:lnTo>
                  <a:lnTo>
                    <a:pt x="10015" y="15260"/>
                  </a:lnTo>
                  <a:lnTo>
                    <a:pt x="10565" y="14966"/>
                  </a:lnTo>
                  <a:lnTo>
                    <a:pt x="11079" y="14673"/>
                  </a:lnTo>
                  <a:lnTo>
                    <a:pt x="11592" y="14306"/>
                  </a:lnTo>
                  <a:lnTo>
                    <a:pt x="12069" y="13903"/>
                  </a:lnTo>
                  <a:lnTo>
                    <a:pt x="12509" y="13462"/>
                  </a:lnTo>
                  <a:lnTo>
                    <a:pt x="12913" y="12986"/>
                  </a:lnTo>
                  <a:lnTo>
                    <a:pt x="13280" y="12472"/>
                  </a:lnTo>
                  <a:lnTo>
                    <a:pt x="13573" y="11922"/>
                  </a:lnTo>
                  <a:lnTo>
                    <a:pt x="13867" y="11372"/>
                  </a:lnTo>
                  <a:lnTo>
                    <a:pt x="14087" y="10785"/>
                  </a:lnTo>
                  <a:lnTo>
                    <a:pt x="14307" y="10198"/>
                  </a:lnTo>
                  <a:lnTo>
                    <a:pt x="14417" y="9574"/>
                  </a:lnTo>
                  <a:lnTo>
                    <a:pt x="14527" y="8951"/>
                  </a:lnTo>
                  <a:lnTo>
                    <a:pt x="14600" y="8327"/>
                  </a:lnTo>
                  <a:lnTo>
                    <a:pt x="14600" y="7703"/>
                  </a:lnTo>
                  <a:lnTo>
                    <a:pt x="14564" y="7080"/>
                  </a:lnTo>
                  <a:lnTo>
                    <a:pt x="14490" y="6456"/>
                  </a:lnTo>
                  <a:lnTo>
                    <a:pt x="14380" y="5833"/>
                  </a:lnTo>
                  <a:lnTo>
                    <a:pt x="14197" y="5209"/>
                  </a:lnTo>
                  <a:lnTo>
                    <a:pt x="13977" y="4622"/>
                  </a:lnTo>
                  <a:lnTo>
                    <a:pt x="13720" y="3999"/>
                  </a:lnTo>
                  <a:lnTo>
                    <a:pt x="13353" y="3412"/>
                  </a:lnTo>
                  <a:lnTo>
                    <a:pt x="12986" y="2861"/>
                  </a:lnTo>
                  <a:lnTo>
                    <a:pt x="12509" y="2311"/>
                  </a:lnTo>
                  <a:lnTo>
                    <a:pt x="12032" y="1834"/>
                  </a:lnTo>
                  <a:lnTo>
                    <a:pt x="11482" y="1394"/>
                  </a:lnTo>
                  <a:lnTo>
                    <a:pt x="10895" y="1027"/>
                  </a:lnTo>
                  <a:lnTo>
                    <a:pt x="10602" y="881"/>
                  </a:lnTo>
                  <a:lnTo>
                    <a:pt x="10272" y="734"/>
                  </a:lnTo>
                  <a:lnTo>
                    <a:pt x="10308" y="587"/>
                  </a:lnTo>
                  <a:lnTo>
                    <a:pt x="10308" y="441"/>
                  </a:lnTo>
                  <a:lnTo>
                    <a:pt x="10272" y="294"/>
                  </a:lnTo>
                  <a:lnTo>
                    <a:pt x="10198" y="147"/>
                  </a:lnTo>
                  <a:lnTo>
                    <a:pt x="10088" y="74"/>
                  </a:lnTo>
                  <a:lnTo>
                    <a:pt x="9942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A4C2F4"/>
                </a:solidFill>
              </a:endParaRPr>
            </a:p>
          </p:txBody>
        </p:sp>
        <p:sp>
          <p:nvSpPr>
            <p:cNvPr id="826" name="Google Shape;826;p17"/>
            <p:cNvSpPr/>
            <p:nvPr/>
          </p:nvSpPr>
          <p:spPr>
            <a:xfrm>
              <a:off x="6071400" y="1791425"/>
              <a:ext cx="402625" cy="375100"/>
            </a:xfrm>
            <a:custGeom>
              <a:avLst/>
              <a:gdLst/>
              <a:ahLst/>
              <a:cxnLst/>
              <a:rect l="l" t="t" r="r" b="b"/>
              <a:pathLst>
                <a:path w="16105" h="15004" extrusionOk="0">
                  <a:moveTo>
                    <a:pt x="13170" y="587"/>
                  </a:moveTo>
                  <a:lnTo>
                    <a:pt x="13206" y="624"/>
                  </a:lnTo>
                  <a:lnTo>
                    <a:pt x="13280" y="661"/>
                  </a:lnTo>
                  <a:lnTo>
                    <a:pt x="13353" y="697"/>
                  </a:lnTo>
                  <a:lnTo>
                    <a:pt x="13610" y="771"/>
                  </a:lnTo>
                  <a:lnTo>
                    <a:pt x="13830" y="844"/>
                  </a:lnTo>
                  <a:lnTo>
                    <a:pt x="14013" y="954"/>
                  </a:lnTo>
                  <a:lnTo>
                    <a:pt x="14160" y="1174"/>
                  </a:lnTo>
                  <a:lnTo>
                    <a:pt x="14307" y="1394"/>
                  </a:lnTo>
                  <a:lnTo>
                    <a:pt x="14343" y="1651"/>
                  </a:lnTo>
                  <a:lnTo>
                    <a:pt x="14307" y="1908"/>
                  </a:lnTo>
                  <a:lnTo>
                    <a:pt x="14233" y="2128"/>
                  </a:lnTo>
                  <a:lnTo>
                    <a:pt x="14087" y="2348"/>
                  </a:lnTo>
                  <a:lnTo>
                    <a:pt x="13903" y="2531"/>
                  </a:lnTo>
                  <a:lnTo>
                    <a:pt x="13683" y="2678"/>
                  </a:lnTo>
                  <a:lnTo>
                    <a:pt x="13463" y="2788"/>
                  </a:lnTo>
                  <a:lnTo>
                    <a:pt x="13170" y="2825"/>
                  </a:lnTo>
                  <a:lnTo>
                    <a:pt x="12840" y="2788"/>
                  </a:lnTo>
                  <a:lnTo>
                    <a:pt x="12656" y="2751"/>
                  </a:lnTo>
                  <a:lnTo>
                    <a:pt x="12546" y="2715"/>
                  </a:lnTo>
                  <a:lnTo>
                    <a:pt x="12436" y="2641"/>
                  </a:lnTo>
                  <a:lnTo>
                    <a:pt x="12363" y="2495"/>
                  </a:lnTo>
                  <a:lnTo>
                    <a:pt x="12289" y="2495"/>
                  </a:lnTo>
                  <a:lnTo>
                    <a:pt x="12253" y="2275"/>
                  </a:lnTo>
                  <a:lnTo>
                    <a:pt x="12253" y="2054"/>
                  </a:lnTo>
                  <a:lnTo>
                    <a:pt x="12253" y="1871"/>
                  </a:lnTo>
                  <a:lnTo>
                    <a:pt x="12289" y="1724"/>
                  </a:lnTo>
                  <a:lnTo>
                    <a:pt x="12399" y="1394"/>
                  </a:lnTo>
                  <a:lnTo>
                    <a:pt x="12583" y="1064"/>
                  </a:lnTo>
                  <a:lnTo>
                    <a:pt x="12840" y="807"/>
                  </a:lnTo>
                  <a:lnTo>
                    <a:pt x="12986" y="697"/>
                  </a:lnTo>
                  <a:lnTo>
                    <a:pt x="13170" y="587"/>
                  </a:lnTo>
                  <a:close/>
                  <a:moveTo>
                    <a:pt x="9061" y="3338"/>
                  </a:moveTo>
                  <a:lnTo>
                    <a:pt x="9245" y="3412"/>
                  </a:lnTo>
                  <a:lnTo>
                    <a:pt x="9245" y="3448"/>
                  </a:lnTo>
                  <a:lnTo>
                    <a:pt x="9171" y="3632"/>
                  </a:lnTo>
                  <a:lnTo>
                    <a:pt x="9171" y="3668"/>
                  </a:lnTo>
                  <a:lnTo>
                    <a:pt x="9135" y="3632"/>
                  </a:lnTo>
                  <a:lnTo>
                    <a:pt x="9061" y="3522"/>
                  </a:lnTo>
                  <a:lnTo>
                    <a:pt x="8988" y="3448"/>
                  </a:lnTo>
                  <a:lnTo>
                    <a:pt x="8988" y="3412"/>
                  </a:lnTo>
                  <a:lnTo>
                    <a:pt x="8988" y="3375"/>
                  </a:lnTo>
                  <a:lnTo>
                    <a:pt x="9061" y="3338"/>
                  </a:lnTo>
                  <a:close/>
                  <a:moveTo>
                    <a:pt x="14123" y="440"/>
                  </a:moveTo>
                  <a:lnTo>
                    <a:pt x="14233" y="477"/>
                  </a:lnTo>
                  <a:lnTo>
                    <a:pt x="14307" y="587"/>
                  </a:lnTo>
                  <a:lnTo>
                    <a:pt x="14417" y="661"/>
                  </a:lnTo>
                  <a:lnTo>
                    <a:pt x="14454" y="807"/>
                  </a:lnTo>
                  <a:lnTo>
                    <a:pt x="14527" y="807"/>
                  </a:lnTo>
                  <a:lnTo>
                    <a:pt x="14490" y="624"/>
                  </a:lnTo>
                  <a:lnTo>
                    <a:pt x="14454" y="477"/>
                  </a:lnTo>
                  <a:lnTo>
                    <a:pt x="14600" y="551"/>
                  </a:lnTo>
                  <a:lnTo>
                    <a:pt x="14784" y="624"/>
                  </a:lnTo>
                  <a:lnTo>
                    <a:pt x="14967" y="771"/>
                  </a:lnTo>
                  <a:lnTo>
                    <a:pt x="15114" y="881"/>
                  </a:lnTo>
                  <a:lnTo>
                    <a:pt x="15224" y="1064"/>
                  </a:lnTo>
                  <a:lnTo>
                    <a:pt x="15334" y="1211"/>
                  </a:lnTo>
                  <a:lnTo>
                    <a:pt x="15444" y="1578"/>
                  </a:lnTo>
                  <a:lnTo>
                    <a:pt x="15554" y="1944"/>
                  </a:lnTo>
                  <a:lnTo>
                    <a:pt x="15627" y="2385"/>
                  </a:lnTo>
                  <a:lnTo>
                    <a:pt x="15664" y="2568"/>
                  </a:lnTo>
                  <a:lnTo>
                    <a:pt x="15627" y="2788"/>
                  </a:lnTo>
                  <a:lnTo>
                    <a:pt x="15591" y="2972"/>
                  </a:lnTo>
                  <a:lnTo>
                    <a:pt x="15481" y="3118"/>
                  </a:lnTo>
                  <a:lnTo>
                    <a:pt x="15187" y="3412"/>
                  </a:lnTo>
                  <a:lnTo>
                    <a:pt x="14930" y="3595"/>
                  </a:lnTo>
                  <a:lnTo>
                    <a:pt x="14600" y="3705"/>
                  </a:lnTo>
                  <a:lnTo>
                    <a:pt x="14270" y="3779"/>
                  </a:lnTo>
                  <a:lnTo>
                    <a:pt x="13940" y="3815"/>
                  </a:lnTo>
                  <a:lnTo>
                    <a:pt x="13720" y="3779"/>
                  </a:lnTo>
                  <a:lnTo>
                    <a:pt x="13500" y="3742"/>
                  </a:lnTo>
                  <a:lnTo>
                    <a:pt x="13316" y="3668"/>
                  </a:lnTo>
                  <a:lnTo>
                    <a:pt x="13133" y="3595"/>
                  </a:lnTo>
                  <a:lnTo>
                    <a:pt x="12950" y="3485"/>
                  </a:lnTo>
                  <a:lnTo>
                    <a:pt x="12803" y="3338"/>
                  </a:lnTo>
                  <a:lnTo>
                    <a:pt x="12656" y="3192"/>
                  </a:lnTo>
                  <a:lnTo>
                    <a:pt x="12546" y="3045"/>
                  </a:lnTo>
                  <a:lnTo>
                    <a:pt x="12840" y="3118"/>
                  </a:lnTo>
                  <a:lnTo>
                    <a:pt x="13133" y="3155"/>
                  </a:lnTo>
                  <a:lnTo>
                    <a:pt x="13426" y="3118"/>
                  </a:lnTo>
                  <a:lnTo>
                    <a:pt x="13720" y="3045"/>
                  </a:lnTo>
                  <a:lnTo>
                    <a:pt x="13977" y="2935"/>
                  </a:lnTo>
                  <a:lnTo>
                    <a:pt x="14233" y="2751"/>
                  </a:lnTo>
                  <a:lnTo>
                    <a:pt x="14417" y="2495"/>
                  </a:lnTo>
                  <a:lnTo>
                    <a:pt x="14600" y="2238"/>
                  </a:lnTo>
                  <a:lnTo>
                    <a:pt x="14674" y="1981"/>
                  </a:lnTo>
                  <a:lnTo>
                    <a:pt x="14710" y="1724"/>
                  </a:lnTo>
                  <a:lnTo>
                    <a:pt x="14674" y="1468"/>
                  </a:lnTo>
                  <a:lnTo>
                    <a:pt x="14600" y="1211"/>
                  </a:lnTo>
                  <a:lnTo>
                    <a:pt x="14490" y="991"/>
                  </a:lnTo>
                  <a:lnTo>
                    <a:pt x="14343" y="771"/>
                  </a:lnTo>
                  <a:lnTo>
                    <a:pt x="14160" y="587"/>
                  </a:lnTo>
                  <a:lnTo>
                    <a:pt x="13940" y="440"/>
                  </a:lnTo>
                  <a:close/>
                  <a:moveTo>
                    <a:pt x="13757" y="0"/>
                  </a:moveTo>
                  <a:lnTo>
                    <a:pt x="13610" y="74"/>
                  </a:lnTo>
                  <a:lnTo>
                    <a:pt x="13353" y="110"/>
                  </a:lnTo>
                  <a:lnTo>
                    <a:pt x="13133" y="147"/>
                  </a:lnTo>
                  <a:lnTo>
                    <a:pt x="12913" y="257"/>
                  </a:lnTo>
                  <a:lnTo>
                    <a:pt x="12729" y="404"/>
                  </a:lnTo>
                  <a:lnTo>
                    <a:pt x="12509" y="551"/>
                  </a:lnTo>
                  <a:lnTo>
                    <a:pt x="12363" y="734"/>
                  </a:lnTo>
                  <a:lnTo>
                    <a:pt x="12216" y="917"/>
                  </a:lnTo>
                  <a:lnTo>
                    <a:pt x="12069" y="1137"/>
                  </a:lnTo>
                  <a:lnTo>
                    <a:pt x="11996" y="1321"/>
                  </a:lnTo>
                  <a:lnTo>
                    <a:pt x="11922" y="1578"/>
                  </a:lnTo>
                  <a:lnTo>
                    <a:pt x="11849" y="1798"/>
                  </a:lnTo>
                  <a:lnTo>
                    <a:pt x="11849" y="2054"/>
                  </a:lnTo>
                  <a:lnTo>
                    <a:pt x="11849" y="2275"/>
                  </a:lnTo>
                  <a:lnTo>
                    <a:pt x="11886" y="2531"/>
                  </a:lnTo>
                  <a:lnTo>
                    <a:pt x="11959" y="2751"/>
                  </a:lnTo>
                  <a:lnTo>
                    <a:pt x="12033" y="2972"/>
                  </a:lnTo>
                  <a:lnTo>
                    <a:pt x="12143" y="3192"/>
                  </a:lnTo>
                  <a:lnTo>
                    <a:pt x="12253" y="3375"/>
                  </a:lnTo>
                  <a:lnTo>
                    <a:pt x="12399" y="3558"/>
                  </a:lnTo>
                  <a:lnTo>
                    <a:pt x="12583" y="3705"/>
                  </a:lnTo>
                  <a:lnTo>
                    <a:pt x="12766" y="3852"/>
                  </a:lnTo>
                  <a:lnTo>
                    <a:pt x="12986" y="3999"/>
                  </a:lnTo>
                  <a:lnTo>
                    <a:pt x="13206" y="4072"/>
                  </a:lnTo>
                  <a:lnTo>
                    <a:pt x="13426" y="4145"/>
                  </a:lnTo>
                  <a:lnTo>
                    <a:pt x="13683" y="4219"/>
                  </a:lnTo>
                  <a:lnTo>
                    <a:pt x="14123" y="4219"/>
                  </a:lnTo>
                  <a:lnTo>
                    <a:pt x="14564" y="4145"/>
                  </a:lnTo>
                  <a:lnTo>
                    <a:pt x="15004" y="3999"/>
                  </a:lnTo>
                  <a:lnTo>
                    <a:pt x="15371" y="3779"/>
                  </a:lnTo>
                  <a:lnTo>
                    <a:pt x="15591" y="3632"/>
                  </a:lnTo>
                  <a:lnTo>
                    <a:pt x="15737" y="3448"/>
                  </a:lnTo>
                  <a:lnTo>
                    <a:pt x="15884" y="3265"/>
                  </a:lnTo>
                  <a:lnTo>
                    <a:pt x="15994" y="3045"/>
                  </a:lnTo>
                  <a:lnTo>
                    <a:pt x="16067" y="2788"/>
                  </a:lnTo>
                  <a:lnTo>
                    <a:pt x="16104" y="2495"/>
                  </a:lnTo>
                  <a:lnTo>
                    <a:pt x="16067" y="2238"/>
                  </a:lnTo>
                  <a:lnTo>
                    <a:pt x="15994" y="1981"/>
                  </a:lnTo>
                  <a:lnTo>
                    <a:pt x="15884" y="1431"/>
                  </a:lnTo>
                  <a:lnTo>
                    <a:pt x="15774" y="1174"/>
                  </a:lnTo>
                  <a:lnTo>
                    <a:pt x="15664" y="954"/>
                  </a:lnTo>
                  <a:lnTo>
                    <a:pt x="15517" y="734"/>
                  </a:lnTo>
                  <a:lnTo>
                    <a:pt x="15371" y="551"/>
                  </a:lnTo>
                  <a:lnTo>
                    <a:pt x="15150" y="367"/>
                  </a:lnTo>
                  <a:lnTo>
                    <a:pt x="14930" y="220"/>
                  </a:lnTo>
                  <a:lnTo>
                    <a:pt x="14637" y="74"/>
                  </a:lnTo>
                  <a:lnTo>
                    <a:pt x="14270" y="0"/>
                  </a:lnTo>
                  <a:close/>
                  <a:moveTo>
                    <a:pt x="11115" y="4549"/>
                  </a:moveTo>
                  <a:lnTo>
                    <a:pt x="11446" y="4842"/>
                  </a:lnTo>
                  <a:lnTo>
                    <a:pt x="11299" y="4952"/>
                  </a:lnTo>
                  <a:lnTo>
                    <a:pt x="11115" y="4916"/>
                  </a:lnTo>
                  <a:lnTo>
                    <a:pt x="10932" y="4916"/>
                  </a:lnTo>
                  <a:lnTo>
                    <a:pt x="10639" y="4952"/>
                  </a:lnTo>
                  <a:lnTo>
                    <a:pt x="10859" y="4732"/>
                  </a:lnTo>
                  <a:lnTo>
                    <a:pt x="11115" y="4549"/>
                  </a:lnTo>
                  <a:close/>
                  <a:moveTo>
                    <a:pt x="6860" y="3632"/>
                  </a:moveTo>
                  <a:lnTo>
                    <a:pt x="7007" y="3668"/>
                  </a:lnTo>
                  <a:lnTo>
                    <a:pt x="7044" y="3705"/>
                  </a:lnTo>
                  <a:lnTo>
                    <a:pt x="7044" y="3742"/>
                  </a:lnTo>
                  <a:lnTo>
                    <a:pt x="7044" y="3779"/>
                  </a:lnTo>
                  <a:lnTo>
                    <a:pt x="7080" y="3852"/>
                  </a:lnTo>
                  <a:lnTo>
                    <a:pt x="7191" y="3889"/>
                  </a:lnTo>
                  <a:lnTo>
                    <a:pt x="7374" y="3889"/>
                  </a:lnTo>
                  <a:lnTo>
                    <a:pt x="7411" y="3925"/>
                  </a:lnTo>
                  <a:lnTo>
                    <a:pt x="7447" y="4035"/>
                  </a:lnTo>
                  <a:lnTo>
                    <a:pt x="7484" y="4145"/>
                  </a:lnTo>
                  <a:lnTo>
                    <a:pt x="7484" y="4255"/>
                  </a:lnTo>
                  <a:lnTo>
                    <a:pt x="7447" y="4512"/>
                  </a:lnTo>
                  <a:lnTo>
                    <a:pt x="7374" y="4769"/>
                  </a:lnTo>
                  <a:lnTo>
                    <a:pt x="7227" y="5026"/>
                  </a:lnTo>
                  <a:lnTo>
                    <a:pt x="7154" y="5136"/>
                  </a:lnTo>
                  <a:lnTo>
                    <a:pt x="7044" y="5209"/>
                  </a:lnTo>
                  <a:lnTo>
                    <a:pt x="6934" y="5246"/>
                  </a:lnTo>
                  <a:lnTo>
                    <a:pt x="6787" y="5246"/>
                  </a:lnTo>
                  <a:lnTo>
                    <a:pt x="6787" y="4989"/>
                  </a:lnTo>
                  <a:lnTo>
                    <a:pt x="6750" y="4769"/>
                  </a:lnTo>
                  <a:lnTo>
                    <a:pt x="6640" y="4549"/>
                  </a:lnTo>
                  <a:lnTo>
                    <a:pt x="6494" y="4329"/>
                  </a:lnTo>
                  <a:lnTo>
                    <a:pt x="6310" y="4145"/>
                  </a:lnTo>
                  <a:lnTo>
                    <a:pt x="6090" y="4035"/>
                  </a:lnTo>
                  <a:lnTo>
                    <a:pt x="6090" y="3925"/>
                  </a:lnTo>
                  <a:lnTo>
                    <a:pt x="6163" y="3852"/>
                  </a:lnTo>
                  <a:lnTo>
                    <a:pt x="6237" y="3779"/>
                  </a:lnTo>
                  <a:lnTo>
                    <a:pt x="6347" y="3742"/>
                  </a:lnTo>
                  <a:lnTo>
                    <a:pt x="6567" y="3705"/>
                  </a:lnTo>
                  <a:lnTo>
                    <a:pt x="6860" y="3632"/>
                  </a:lnTo>
                  <a:close/>
                  <a:moveTo>
                    <a:pt x="6530" y="3192"/>
                  </a:moveTo>
                  <a:lnTo>
                    <a:pt x="6494" y="3228"/>
                  </a:lnTo>
                  <a:lnTo>
                    <a:pt x="6457" y="3302"/>
                  </a:lnTo>
                  <a:lnTo>
                    <a:pt x="6457" y="3338"/>
                  </a:lnTo>
                  <a:lnTo>
                    <a:pt x="6457" y="3412"/>
                  </a:lnTo>
                  <a:lnTo>
                    <a:pt x="6200" y="3485"/>
                  </a:lnTo>
                  <a:lnTo>
                    <a:pt x="5980" y="3558"/>
                  </a:lnTo>
                  <a:lnTo>
                    <a:pt x="5797" y="3742"/>
                  </a:lnTo>
                  <a:lnTo>
                    <a:pt x="5760" y="3815"/>
                  </a:lnTo>
                  <a:lnTo>
                    <a:pt x="5687" y="3925"/>
                  </a:lnTo>
                  <a:lnTo>
                    <a:pt x="5687" y="4035"/>
                  </a:lnTo>
                  <a:lnTo>
                    <a:pt x="5687" y="4072"/>
                  </a:lnTo>
                  <a:lnTo>
                    <a:pt x="5797" y="4219"/>
                  </a:lnTo>
                  <a:lnTo>
                    <a:pt x="5907" y="4292"/>
                  </a:lnTo>
                  <a:lnTo>
                    <a:pt x="6053" y="4365"/>
                  </a:lnTo>
                  <a:lnTo>
                    <a:pt x="6163" y="4439"/>
                  </a:lnTo>
                  <a:lnTo>
                    <a:pt x="6274" y="4512"/>
                  </a:lnTo>
                  <a:lnTo>
                    <a:pt x="6347" y="4622"/>
                  </a:lnTo>
                  <a:lnTo>
                    <a:pt x="6420" y="4769"/>
                  </a:lnTo>
                  <a:lnTo>
                    <a:pt x="6494" y="5026"/>
                  </a:lnTo>
                  <a:lnTo>
                    <a:pt x="6457" y="5282"/>
                  </a:lnTo>
                  <a:lnTo>
                    <a:pt x="6494" y="5392"/>
                  </a:lnTo>
                  <a:lnTo>
                    <a:pt x="6530" y="5466"/>
                  </a:lnTo>
                  <a:lnTo>
                    <a:pt x="6750" y="5539"/>
                  </a:lnTo>
                  <a:lnTo>
                    <a:pt x="6934" y="5539"/>
                  </a:lnTo>
                  <a:lnTo>
                    <a:pt x="7117" y="5503"/>
                  </a:lnTo>
                  <a:lnTo>
                    <a:pt x="7264" y="5429"/>
                  </a:lnTo>
                  <a:lnTo>
                    <a:pt x="7411" y="5282"/>
                  </a:lnTo>
                  <a:lnTo>
                    <a:pt x="7521" y="5136"/>
                  </a:lnTo>
                  <a:lnTo>
                    <a:pt x="7631" y="4952"/>
                  </a:lnTo>
                  <a:lnTo>
                    <a:pt x="7704" y="4769"/>
                  </a:lnTo>
                  <a:lnTo>
                    <a:pt x="7741" y="4585"/>
                  </a:lnTo>
                  <a:lnTo>
                    <a:pt x="7777" y="4365"/>
                  </a:lnTo>
                  <a:lnTo>
                    <a:pt x="7777" y="4145"/>
                  </a:lnTo>
                  <a:lnTo>
                    <a:pt x="7777" y="3925"/>
                  </a:lnTo>
                  <a:lnTo>
                    <a:pt x="7704" y="3779"/>
                  </a:lnTo>
                  <a:lnTo>
                    <a:pt x="7631" y="3668"/>
                  </a:lnTo>
                  <a:lnTo>
                    <a:pt x="7484" y="3595"/>
                  </a:lnTo>
                  <a:lnTo>
                    <a:pt x="7337" y="3595"/>
                  </a:lnTo>
                  <a:lnTo>
                    <a:pt x="7301" y="3485"/>
                  </a:lnTo>
                  <a:lnTo>
                    <a:pt x="7227" y="3448"/>
                  </a:lnTo>
                  <a:lnTo>
                    <a:pt x="7044" y="3375"/>
                  </a:lnTo>
                  <a:lnTo>
                    <a:pt x="6824" y="3302"/>
                  </a:lnTo>
                  <a:lnTo>
                    <a:pt x="6677" y="3228"/>
                  </a:lnTo>
                  <a:lnTo>
                    <a:pt x="6567" y="3192"/>
                  </a:lnTo>
                  <a:close/>
                  <a:moveTo>
                    <a:pt x="11739" y="5136"/>
                  </a:moveTo>
                  <a:lnTo>
                    <a:pt x="12179" y="5686"/>
                  </a:lnTo>
                  <a:lnTo>
                    <a:pt x="11776" y="5796"/>
                  </a:lnTo>
                  <a:lnTo>
                    <a:pt x="11409" y="6016"/>
                  </a:lnTo>
                  <a:lnTo>
                    <a:pt x="11042" y="6236"/>
                  </a:lnTo>
                  <a:lnTo>
                    <a:pt x="10895" y="6383"/>
                  </a:lnTo>
                  <a:lnTo>
                    <a:pt x="10785" y="6566"/>
                  </a:lnTo>
                  <a:lnTo>
                    <a:pt x="10749" y="6640"/>
                  </a:lnTo>
                  <a:lnTo>
                    <a:pt x="10785" y="6676"/>
                  </a:lnTo>
                  <a:lnTo>
                    <a:pt x="10859" y="6713"/>
                  </a:lnTo>
                  <a:lnTo>
                    <a:pt x="10932" y="6713"/>
                  </a:lnTo>
                  <a:lnTo>
                    <a:pt x="11262" y="6493"/>
                  </a:lnTo>
                  <a:lnTo>
                    <a:pt x="11556" y="6310"/>
                  </a:lnTo>
                  <a:lnTo>
                    <a:pt x="11849" y="6199"/>
                  </a:lnTo>
                  <a:lnTo>
                    <a:pt x="12143" y="6089"/>
                  </a:lnTo>
                  <a:lnTo>
                    <a:pt x="12253" y="6053"/>
                  </a:lnTo>
                  <a:lnTo>
                    <a:pt x="12363" y="6016"/>
                  </a:lnTo>
                  <a:lnTo>
                    <a:pt x="12399" y="5979"/>
                  </a:lnTo>
                  <a:lnTo>
                    <a:pt x="12619" y="6456"/>
                  </a:lnTo>
                  <a:lnTo>
                    <a:pt x="12840" y="6896"/>
                  </a:lnTo>
                  <a:lnTo>
                    <a:pt x="12803" y="6933"/>
                  </a:lnTo>
                  <a:lnTo>
                    <a:pt x="12326" y="7043"/>
                  </a:lnTo>
                  <a:lnTo>
                    <a:pt x="11812" y="7117"/>
                  </a:lnTo>
                  <a:lnTo>
                    <a:pt x="11299" y="7117"/>
                  </a:lnTo>
                  <a:lnTo>
                    <a:pt x="10749" y="7080"/>
                  </a:lnTo>
                  <a:lnTo>
                    <a:pt x="10675" y="7117"/>
                  </a:lnTo>
                  <a:lnTo>
                    <a:pt x="10639" y="7153"/>
                  </a:lnTo>
                  <a:lnTo>
                    <a:pt x="10639" y="7227"/>
                  </a:lnTo>
                  <a:lnTo>
                    <a:pt x="10712" y="7300"/>
                  </a:lnTo>
                  <a:lnTo>
                    <a:pt x="10932" y="7373"/>
                  </a:lnTo>
                  <a:lnTo>
                    <a:pt x="11189" y="7447"/>
                  </a:lnTo>
                  <a:lnTo>
                    <a:pt x="11702" y="7483"/>
                  </a:lnTo>
                  <a:lnTo>
                    <a:pt x="11959" y="7483"/>
                  </a:lnTo>
                  <a:lnTo>
                    <a:pt x="12216" y="7447"/>
                  </a:lnTo>
                  <a:lnTo>
                    <a:pt x="12583" y="7373"/>
                  </a:lnTo>
                  <a:lnTo>
                    <a:pt x="12693" y="7373"/>
                  </a:lnTo>
                  <a:lnTo>
                    <a:pt x="12766" y="7337"/>
                  </a:lnTo>
                  <a:lnTo>
                    <a:pt x="12803" y="7410"/>
                  </a:lnTo>
                  <a:lnTo>
                    <a:pt x="12840" y="7447"/>
                  </a:lnTo>
                  <a:lnTo>
                    <a:pt x="12876" y="7483"/>
                  </a:lnTo>
                  <a:lnTo>
                    <a:pt x="12986" y="7520"/>
                  </a:lnTo>
                  <a:lnTo>
                    <a:pt x="13023" y="7777"/>
                  </a:lnTo>
                  <a:lnTo>
                    <a:pt x="13060" y="8070"/>
                  </a:lnTo>
                  <a:lnTo>
                    <a:pt x="12986" y="8107"/>
                  </a:lnTo>
                  <a:lnTo>
                    <a:pt x="12693" y="7997"/>
                  </a:lnTo>
                  <a:lnTo>
                    <a:pt x="12473" y="7887"/>
                  </a:lnTo>
                  <a:lnTo>
                    <a:pt x="12253" y="7777"/>
                  </a:lnTo>
                  <a:lnTo>
                    <a:pt x="11886" y="7777"/>
                  </a:lnTo>
                  <a:lnTo>
                    <a:pt x="11776" y="7813"/>
                  </a:lnTo>
                  <a:lnTo>
                    <a:pt x="11226" y="7777"/>
                  </a:lnTo>
                  <a:lnTo>
                    <a:pt x="10895" y="7740"/>
                  </a:lnTo>
                  <a:lnTo>
                    <a:pt x="10749" y="7740"/>
                  </a:lnTo>
                  <a:lnTo>
                    <a:pt x="10675" y="7703"/>
                  </a:lnTo>
                  <a:lnTo>
                    <a:pt x="10565" y="7483"/>
                  </a:lnTo>
                  <a:lnTo>
                    <a:pt x="10529" y="7483"/>
                  </a:lnTo>
                  <a:lnTo>
                    <a:pt x="10529" y="7520"/>
                  </a:lnTo>
                  <a:lnTo>
                    <a:pt x="10529" y="7887"/>
                  </a:lnTo>
                  <a:lnTo>
                    <a:pt x="10529" y="7960"/>
                  </a:lnTo>
                  <a:lnTo>
                    <a:pt x="10602" y="7997"/>
                  </a:lnTo>
                  <a:lnTo>
                    <a:pt x="11042" y="8107"/>
                  </a:lnTo>
                  <a:lnTo>
                    <a:pt x="11482" y="8144"/>
                  </a:lnTo>
                  <a:lnTo>
                    <a:pt x="11482" y="8327"/>
                  </a:lnTo>
                  <a:lnTo>
                    <a:pt x="11519" y="8474"/>
                  </a:lnTo>
                  <a:lnTo>
                    <a:pt x="11592" y="8547"/>
                  </a:lnTo>
                  <a:lnTo>
                    <a:pt x="11629" y="8584"/>
                  </a:lnTo>
                  <a:lnTo>
                    <a:pt x="11776" y="8657"/>
                  </a:lnTo>
                  <a:lnTo>
                    <a:pt x="11959" y="8767"/>
                  </a:lnTo>
                  <a:lnTo>
                    <a:pt x="11409" y="8657"/>
                  </a:lnTo>
                  <a:lnTo>
                    <a:pt x="10969" y="8474"/>
                  </a:lnTo>
                  <a:lnTo>
                    <a:pt x="10712" y="8437"/>
                  </a:lnTo>
                  <a:lnTo>
                    <a:pt x="10455" y="8400"/>
                  </a:lnTo>
                  <a:lnTo>
                    <a:pt x="10198" y="8217"/>
                  </a:lnTo>
                  <a:lnTo>
                    <a:pt x="10052" y="8180"/>
                  </a:lnTo>
                  <a:lnTo>
                    <a:pt x="9942" y="8144"/>
                  </a:lnTo>
                  <a:lnTo>
                    <a:pt x="9722" y="8180"/>
                  </a:lnTo>
                  <a:lnTo>
                    <a:pt x="9575" y="8254"/>
                  </a:lnTo>
                  <a:lnTo>
                    <a:pt x="9465" y="8364"/>
                  </a:lnTo>
                  <a:lnTo>
                    <a:pt x="9355" y="8510"/>
                  </a:lnTo>
                  <a:lnTo>
                    <a:pt x="9245" y="8584"/>
                  </a:lnTo>
                  <a:lnTo>
                    <a:pt x="9098" y="8620"/>
                  </a:lnTo>
                  <a:lnTo>
                    <a:pt x="8841" y="8584"/>
                  </a:lnTo>
                  <a:lnTo>
                    <a:pt x="8621" y="8620"/>
                  </a:lnTo>
                  <a:lnTo>
                    <a:pt x="8401" y="8694"/>
                  </a:lnTo>
                  <a:lnTo>
                    <a:pt x="8181" y="8804"/>
                  </a:lnTo>
                  <a:lnTo>
                    <a:pt x="7924" y="8804"/>
                  </a:lnTo>
                  <a:lnTo>
                    <a:pt x="7851" y="8767"/>
                  </a:lnTo>
                  <a:lnTo>
                    <a:pt x="7814" y="8730"/>
                  </a:lnTo>
                  <a:lnTo>
                    <a:pt x="7814" y="8694"/>
                  </a:lnTo>
                  <a:lnTo>
                    <a:pt x="7887" y="8620"/>
                  </a:lnTo>
                  <a:lnTo>
                    <a:pt x="7998" y="8510"/>
                  </a:lnTo>
                  <a:lnTo>
                    <a:pt x="8144" y="8437"/>
                  </a:lnTo>
                  <a:lnTo>
                    <a:pt x="8401" y="8327"/>
                  </a:lnTo>
                  <a:lnTo>
                    <a:pt x="8731" y="8180"/>
                  </a:lnTo>
                  <a:lnTo>
                    <a:pt x="8915" y="8070"/>
                  </a:lnTo>
                  <a:lnTo>
                    <a:pt x="9025" y="7924"/>
                  </a:lnTo>
                  <a:lnTo>
                    <a:pt x="9135" y="7777"/>
                  </a:lnTo>
                  <a:lnTo>
                    <a:pt x="9208" y="7630"/>
                  </a:lnTo>
                  <a:lnTo>
                    <a:pt x="9208" y="7447"/>
                  </a:lnTo>
                  <a:lnTo>
                    <a:pt x="9171" y="7227"/>
                  </a:lnTo>
                  <a:lnTo>
                    <a:pt x="9098" y="7117"/>
                  </a:lnTo>
                  <a:lnTo>
                    <a:pt x="8988" y="7006"/>
                  </a:lnTo>
                  <a:lnTo>
                    <a:pt x="8841" y="6896"/>
                  </a:lnTo>
                  <a:lnTo>
                    <a:pt x="8694" y="6860"/>
                  </a:lnTo>
                  <a:lnTo>
                    <a:pt x="8548" y="6823"/>
                  </a:lnTo>
                  <a:lnTo>
                    <a:pt x="8401" y="6823"/>
                  </a:lnTo>
                  <a:lnTo>
                    <a:pt x="8254" y="6860"/>
                  </a:lnTo>
                  <a:lnTo>
                    <a:pt x="8108" y="6933"/>
                  </a:lnTo>
                  <a:lnTo>
                    <a:pt x="7924" y="7117"/>
                  </a:lnTo>
                  <a:lnTo>
                    <a:pt x="7924" y="7117"/>
                  </a:lnTo>
                  <a:lnTo>
                    <a:pt x="7998" y="6970"/>
                  </a:lnTo>
                  <a:lnTo>
                    <a:pt x="8108" y="6860"/>
                  </a:lnTo>
                  <a:lnTo>
                    <a:pt x="8291" y="6603"/>
                  </a:lnTo>
                  <a:lnTo>
                    <a:pt x="8511" y="6383"/>
                  </a:lnTo>
                  <a:lnTo>
                    <a:pt x="8768" y="6126"/>
                  </a:lnTo>
                  <a:lnTo>
                    <a:pt x="8951" y="5943"/>
                  </a:lnTo>
                  <a:lnTo>
                    <a:pt x="9135" y="5796"/>
                  </a:lnTo>
                  <a:lnTo>
                    <a:pt x="9171" y="5796"/>
                  </a:lnTo>
                  <a:lnTo>
                    <a:pt x="9391" y="5759"/>
                  </a:lnTo>
                  <a:lnTo>
                    <a:pt x="9612" y="5686"/>
                  </a:lnTo>
                  <a:lnTo>
                    <a:pt x="10052" y="5539"/>
                  </a:lnTo>
                  <a:lnTo>
                    <a:pt x="10455" y="5356"/>
                  </a:lnTo>
                  <a:lnTo>
                    <a:pt x="10639" y="5282"/>
                  </a:lnTo>
                  <a:lnTo>
                    <a:pt x="10895" y="5246"/>
                  </a:lnTo>
                  <a:lnTo>
                    <a:pt x="10895" y="5246"/>
                  </a:lnTo>
                  <a:lnTo>
                    <a:pt x="10602" y="5503"/>
                  </a:lnTo>
                  <a:lnTo>
                    <a:pt x="10492" y="5649"/>
                  </a:lnTo>
                  <a:lnTo>
                    <a:pt x="10419" y="5833"/>
                  </a:lnTo>
                  <a:lnTo>
                    <a:pt x="10455" y="5869"/>
                  </a:lnTo>
                  <a:lnTo>
                    <a:pt x="10639" y="5796"/>
                  </a:lnTo>
                  <a:lnTo>
                    <a:pt x="10822" y="5723"/>
                  </a:lnTo>
                  <a:lnTo>
                    <a:pt x="11152" y="5503"/>
                  </a:lnTo>
                  <a:lnTo>
                    <a:pt x="11739" y="5136"/>
                  </a:lnTo>
                  <a:close/>
                  <a:moveTo>
                    <a:pt x="11996" y="8254"/>
                  </a:moveTo>
                  <a:lnTo>
                    <a:pt x="12546" y="8400"/>
                  </a:lnTo>
                  <a:lnTo>
                    <a:pt x="12729" y="8584"/>
                  </a:lnTo>
                  <a:lnTo>
                    <a:pt x="12803" y="8620"/>
                  </a:lnTo>
                  <a:lnTo>
                    <a:pt x="12876" y="8657"/>
                  </a:lnTo>
                  <a:lnTo>
                    <a:pt x="12950" y="8620"/>
                  </a:lnTo>
                  <a:lnTo>
                    <a:pt x="13023" y="8584"/>
                  </a:lnTo>
                  <a:lnTo>
                    <a:pt x="12950" y="9024"/>
                  </a:lnTo>
                  <a:lnTo>
                    <a:pt x="12509" y="8914"/>
                  </a:lnTo>
                  <a:lnTo>
                    <a:pt x="12399" y="8657"/>
                  </a:lnTo>
                  <a:lnTo>
                    <a:pt x="12216" y="8474"/>
                  </a:lnTo>
                  <a:lnTo>
                    <a:pt x="12033" y="8327"/>
                  </a:lnTo>
                  <a:lnTo>
                    <a:pt x="11959" y="8290"/>
                  </a:lnTo>
                  <a:lnTo>
                    <a:pt x="11996" y="8254"/>
                  </a:lnTo>
                  <a:close/>
                  <a:moveTo>
                    <a:pt x="10932" y="8841"/>
                  </a:moveTo>
                  <a:lnTo>
                    <a:pt x="11519" y="9097"/>
                  </a:lnTo>
                  <a:lnTo>
                    <a:pt x="12106" y="9244"/>
                  </a:lnTo>
                  <a:lnTo>
                    <a:pt x="12033" y="9391"/>
                  </a:lnTo>
                  <a:lnTo>
                    <a:pt x="11922" y="9537"/>
                  </a:lnTo>
                  <a:lnTo>
                    <a:pt x="11776" y="9611"/>
                  </a:lnTo>
                  <a:lnTo>
                    <a:pt x="11702" y="9611"/>
                  </a:lnTo>
                  <a:lnTo>
                    <a:pt x="11629" y="9574"/>
                  </a:lnTo>
                  <a:lnTo>
                    <a:pt x="11519" y="9537"/>
                  </a:lnTo>
                  <a:lnTo>
                    <a:pt x="11409" y="9427"/>
                  </a:lnTo>
                  <a:lnTo>
                    <a:pt x="11226" y="9244"/>
                  </a:lnTo>
                  <a:lnTo>
                    <a:pt x="10932" y="8841"/>
                  </a:lnTo>
                  <a:close/>
                  <a:moveTo>
                    <a:pt x="12509" y="9354"/>
                  </a:moveTo>
                  <a:lnTo>
                    <a:pt x="12876" y="9391"/>
                  </a:lnTo>
                  <a:lnTo>
                    <a:pt x="12656" y="10161"/>
                  </a:lnTo>
                  <a:lnTo>
                    <a:pt x="12583" y="10088"/>
                  </a:lnTo>
                  <a:lnTo>
                    <a:pt x="12363" y="10088"/>
                  </a:lnTo>
                  <a:lnTo>
                    <a:pt x="12216" y="10051"/>
                  </a:lnTo>
                  <a:lnTo>
                    <a:pt x="11886" y="9978"/>
                  </a:lnTo>
                  <a:lnTo>
                    <a:pt x="12106" y="9868"/>
                  </a:lnTo>
                  <a:lnTo>
                    <a:pt x="12289" y="9758"/>
                  </a:lnTo>
                  <a:lnTo>
                    <a:pt x="12399" y="9574"/>
                  </a:lnTo>
                  <a:lnTo>
                    <a:pt x="12509" y="9354"/>
                  </a:lnTo>
                  <a:close/>
                  <a:moveTo>
                    <a:pt x="10382" y="9721"/>
                  </a:moveTo>
                  <a:lnTo>
                    <a:pt x="11409" y="10161"/>
                  </a:lnTo>
                  <a:lnTo>
                    <a:pt x="11922" y="10381"/>
                  </a:lnTo>
                  <a:lnTo>
                    <a:pt x="12253" y="10491"/>
                  </a:lnTo>
                  <a:lnTo>
                    <a:pt x="12399" y="10491"/>
                  </a:lnTo>
                  <a:lnTo>
                    <a:pt x="12509" y="10455"/>
                  </a:lnTo>
                  <a:lnTo>
                    <a:pt x="12326" y="10968"/>
                  </a:lnTo>
                  <a:lnTo>
                    <a:pt x="12033" y="10858"/>
                  </a:lnTo>
                  <a:lnTo>
                    <a:pt x="11886" y="10785"/>
                  </a:lnTo>
                  <a:lnTo>
                    <a:pt x="11776" y="10711"/>
                  </a:lnTo>
                  <a:lnTo>
                    <a:pt x="11519" y="10528"/>
                  </a:lnTo>
                  <a:lnTo>
                    <a:pt x="11409" y="10418"/>
                  </a:lnTo>
                  <a:lnTo>
                    <a:pt x="11262" y="10344"/>
                  </a:lnTo>
                  <a:lnTo>
                    <a:pt x="11079" y="10308"/>
                  </a:lnTo>
                  <a:lnTo>
                    <a:pt x="10895" y="10271"/>
                  </a:lnTo>
                  <a:lnTo>
                    <a:pt x="10492" y="10234"/>
                  </a:lnTo>
                  <a:lnTo>
                    <a:pt x="10455" y="9978"/>
                  </a:lnTo>
                  <a:lnTo>
                    <a:pt x="10382" y="9721"/>
                  </a:lnTo>
                  <a:close/>
                  <a:moveTo>
                    <a:pt x="10455" y="10528"/>
                  </a:moveTo>
                  <a:lnTo>
                    <a:pt x="10785" y="10601"/>
                  </a:lnTo>
                  <a:lnTo>
                    <a:pt x="10969" y="10638"/>
                  </a:lnTo>
                  <a:lnTo>
                    <a:pt x="11115" y="10711"/>
                  </a:lnTo>
                  <a:lnTo>
                    <a:pt x="11336" y="10821"/>
                  </a:lnTo>
                  <a:lnTo>
                    <a:pt x="11519" y="10968"/>
                  </a:lnTo>
                  <a:lnTo>
                    <a:pt x="11702" y="11115"/>
                  </a:lnTo>
                  <a:lnTo>
                    <a:pt x="11886" y="11262"/>
                  </a:lnTo>
                  <a:lnTo>
                    <a:pt x="12106" y="11335"/>
                  </a:lnTo>
                  <a:lnTo>
                    <a:pt x="11739" y="11922"/>
                  </a:lnTo>
                  <a:lnTo>
                    <a:pt x="11629" y="11922"/>
                  </a:lnTo>
                  <a:lnTo>
                    <a:pt x="11482" y="11885"/>
                  </a:lnTo>
                  <a:lnTo>
                    <a:pt x="11226" y="11738"/>
                  </a:lnTo>
                  <a:lnTo>
                    <a:pt x="10565" y="11482"/>
                  </a:lnTo>
                  <a:lnTo>
                    <a:pt x="10272" y="11335"/>
                  </a:lnTo>
                  <a:lnTo>
                    <a:pt x="10382" y="10968"/>
                  </a:lnTo>
                  <a:lnTo>
                    <a:pt x="10455" y="10601"/>
                  </a:lnTo>
                  <a:lnTo>
                    <a:pt x="10455" y="10528"/>
                  </a:lnTo>
                  <a:close/>
                  <a:moveTo>
                    <a:pt x="10125" y="11665"/>
                  </a:moveTo>
                  <a:lnTo>
                    <a:pt x="10785" y="11958"/>
                  </a:lnTo>
                  <a:lnTo>
                    <a:pt x="11115" y="12142"/>
                  </a:lnTo>
                  <a:lnTo>
                    <a:pt x="11299" y="12215"/>
                  </a:lnTo>
                  <a:lnTo>
                    <a:pt x="11482" y="12289"/>
                  </a:lnTo>
                  <a:lnTo>
                    <a:pt x="11226" y="12655"/>
                  </a:lnTo>
                  <a:lnTo>
                    <a:pt x="10895" y="12545"/>
                  </a:lnTo>
                  <a:lnTo>
                    <a:pt x="10455" y="12399"/>
                  </a:lnTo>
                  <a:lnTo>
                    <a:pt x="10052" y="12252"/>
                  </a:lnTo>
                  <a:lnTo>
                    <a:pt x="9868" y="12142"/>
                  </a:lnTo>
                  <a:lnTo>
                    <a:pt x="10125" y="11665"/>
                  </a:lnTo>
                  <a:close/>
                  <a:moveTo>
                    <a:pt x="9355" y="9574"/>
                  </a:moveTo>
                  <a:lnTo>
                    <a:pt x="9575" y="9611"/>
                  </a:lnTo>
                  <a:lnTo>
                    <a:pt x="9795" y="9648"/>
                  </a:lnTo>
                  <a:lnTo>
                    <a:pt x="9978" y="9758"/>
                  </a:lnTo>
                  <a:lnTo>
                    <a:pt x="10052" y="9868"/>
                  </a:lnTo>
                  <a:lnTo>
                    <a:pt x="10088" y="9941"/>
                  </a:lnTo>
                  <a:lnTo>
                    <a:pt x="10125" y="10088"/>
                  </a:lnTo>
                  <a:lnTo>
                    <a:pt x="10125" y="10198"/>
                  </a:lnTo>
                  <a:lnTo>
                    <a:pt x="9832" y="10161"/>
                  </a:lnTo>
                  <a:lnTo>
                    <a:pt x="9795" y="10198"/>
                  </a:lnTo>
                  <a:lnTo>
                    <a:pt x="9795" y="10234"/>
                  </a:lnTo>
                  <a:lnTo>
                    <a:pt x="9942" y="10344"/>
                  </a:lnTo>
                  <a:lnTo>
                    <a:pt x="10088" y="10455"/>
                  </a:lnTo>
                  <a:lnTo>
                    <a:pt x="10015" y="10785"/>
                  </a:lnTo>
                  <a:lnTo>
                    <a:pt x="9942" y="11078"/>
                  </a:lnTo>
                  <a:lnTo>
                    <a:pt x="9905" y="11188"/>
                  </a:lnTo>
                  <a:lnTo>
                    <a:pt x="9648" y="11115"/>
                  </a:lnTo>
                  <a:lnTo>
                    <a:pt x="9391" y="11078"/>
                  </a:lnTo>
                  <a:lnTo>
                    <a:pt x="9355" y="11078"/>
                  </a:lnTo>
                  <a:lnTo>
                    <a:pt x="9318" y="11115"/>
                  </a:lnTo>
                  <a:lnTo>
                    <a:pt x="9318" y="11151"/>
                  </a:lnTo>
                  <a:lnTo>
                    <a:pt x="9355" y="11188"/>
                  </a:lnTo>
                  <a:lnTo>
                    <a:pt x="9538" y="11372"/>
                  </a:lnTo>
                  <a:lnTo>
                    <a:pt x="9795" y="11518"/>
                  </a:lnTo>
                  <a:lnTo>
                    <a:pt x="9501" y="11995"/>
                  </a:lnTo>
                  <a:lnTo>
                    <a:pt x="9061" y="11812"/>
                  </a:lnTo>
                  <a:lnTo>
                    <a:pt x="8584" y="11628"/>
                  </a:lnTo>
                  <a:lnTo>
                    <a:pt x="8548" y="11628"/>
                  </a:lnTo>
                  <a:lnTo>
                    <a:pt x="8548" y="11702"/>
                  </a:lnTo>
                  <a:lnTo>
                    <a:pt x="8731" y="11848"/>
                  </a:lnTo>
                  <a:lnTo>
                    <a:pt x="8915" y="12032"/>
                  </a:lnTo>
                  <a:lnTo>
                    <a:pt x="9318" y="12289"/>
                  </a:lnTo>
                  <a:lnTo>
                    <a:pt x="9061" y="12582"/>
                  </a:lnTo>
                  <a:lnTo>
                    <a:pt x="8805" y="12802"/>
                  </a:lnTo>
                  <a:lnTo>
                    <a:pt x="8548" y="12692"/>
                  </a:lnTo>
                  <a:lnTo>
                    <a:pt x="8401" y="12069"/>
                  </a:lnTo>
                  <a:lnTo>
                    <a:pt x="8291" y="11445"/>
                  </a:lnTo>
                  <a:lnTo>
                    <a:pt x="8218" y="11298"/>
                  </a:lnTo>
                  <a:lnTo>
                    <a:pt x="8144" y="11188"/>
                  </a:lnTo>
                  <a:lnTo>
                    <a:pt x="8034" y="11115"/>
                  </a:lnTo>
                  <a:lnTo>
                    <a:pt x="7374" y="11115"/>
                  </a:lnTo>
                  <a:lnTo>
                    <a:pt x="7264" y="11078"/>
                  </a:lnTo>
                  <a:lnTo>
                    <a:pt x="7154" y="11041"/>
                  </a:lnTo>
                  <a:lnTo>
                    <a:pt x="7007" y="10895"/>
                  </a:lnTo>
                  <a:lnTo>
                    <a:pt x="6897" y="10675"/>
                  </a:lnTo>
                  <a:lnTo>
                    <a:pt x="6860" y="10455"/>
                  </a:lnTo>
                  <a:lnTo>
                    <a:pt x="6860" y="10344"/>
                  </a:lnTo>
                  <a:lnTo>
                    <a:pt x="6897" y="10234"/>
                  </a:lnTo>
                  <a:lnTo>
                    <a:pt x="6934" y="10124"/>
                  </a:lnTo>
                  <a:lnTo>
                    <a:pt x="7007" y="10051"/>
                  </a:lnTo>
                  <a:lnTo>
                    <a:pt x="7227" y="9978"/>
                  </a:lnTo>
                  <a:lnTo>
                    <a:pt x="7447" y="9904"/>
                  </a:lnTo>
                  <a:lnTo>
                    <a:pt x="8328" y="9721"/>
                  </a:lnTo>
                  <a:lnTo>
                    <a:pt x="8401" y="9758"/>
                  </a:lnTo>
                  <a:lnTo>
                    <a:pt x="8548" y="9758"/>
                  </a:lnTo>
                  <a:lnTo>
                    <a:pt x="8841" y="9648"/>
                  </a:lnTo>
                  <a:lnTo>
                    <a:pt x="9135" y="9574"/>
                  </a:lnTo>
                  <a:close/>
                  <a:moveTo>
                    <a:pt x="1028" y="7373"/>
                  </a:moveTo>
                  <a:lnTo>
                    <a:pt x="1028" y="7887"/>
                  </a:lnTo>
                  <a:lnTo>
                    <a:pt x="1101" y="8437"/>
                  </a:lnTo>
                  <a:lnTo>
                    <a:pt x="1138" y="8474"/>
                  </a:lnTo>
                  <a:lnTo>
                    <a:pt x="1211" y="8510"/>
                  </a:lnTo>
                  <a:lnTo>
                    <a:pt x="1285" y="8510"/>
                  </a:lnTo>
                  <a:lnTo>
                    <a:pt x="1358" y="8474"/>
                  </a:lnTo>
                  <a:lnTo>
                    <a:pt x="1872" y="8070"/>
                  </a:lnTo>
                  <a:lnTo>
                    <a:pt x="1945" y="8951"/>
                  </a:lnTo>
                  <a:lnTo>
                    <a:pt x="1982" y="9611"/>
                  </a:lnTo>
                  <a:lnTo>
                    <a:pt x="1982" y="9758"/>
                  </a:lnTo>
                  <a:lnTo>
                    <a:pt x="1982" y="9904"/>
                  </a:lnTo>
                  <a:lnTo>
                    <a:pt x="1872" y="10014"/>
                  </a:lnTo>
                  <a:lnTo>
                    <a:pt x="1762" y="10088"/>
                  </a:lnTo>
                  <a:lnTo>
                    <a:pt x="1615" y="10271"/>
                  </a:lnTo>
                  <a:lnTo>
                    <a:pt x="1505" y="10455"/>
                  </a:lnTo>
                  <a:lnTo>
                    <a:pt x="1468" y="10638"/>
                  </a:lnTo>
                  <a:lnTo>
                    <a:pt x="1468" y="10858"/>
                  </a:lnTo>
                  <a:lnTo>
                    <a:pt x="1505" y="11078"/>
                  </a:lnTo>
                  <a:lnTo>
                    <a:pt x="1578" y="11298"/>
                  </a:lnTo>
                  <a:lnTo>
                    <a:pt x="1688" y="11702"/>
                  </a:lnTo>
                  <a:lnTo>
                    <a:pt x="2165" y="12876"/>
                  </a:lnTo>
                  <a:lnTo>
                    <a:pt x="1835" y="12509"/>
                  </a:lnTo>
                  <a:lnTo>
                    <a:pt x="1505" y="12142"/>
                  </a:lnTo>
                  <a:lnTo>
                    <a:pt x="1211" y="11665"/>
                  </a:lnTo>
                  <a:lnTo>
                    <a:pt x="918" y="11188"/>
                  </a:lnTo>
                  <a:lnTo>
                    <a:pt x="735" y="10675"/>
                  </a:lnTo>
                  <a:lnTo>
                    <a:pt x="588" y="10161"/>
                  </a:lnTo>
                  <a:lnTo>
                    <a:pt x="551" y="9831"/>
                  </a:lnTo>
                  <a:lnTo>
                    <a:pt x="514" y="9501"/>
                  </a:lnTo>
                  <a:lnTo>
                    <a:pt x="551" y="9171"/>
                  </a:lnTo>
                  <a:lnTo>
                    <a:pt x="588" y="8841"/>
                  </a:lnTo>
                  <a:lnTo>
                    <a:pt x="771" y="8180"/>
                  </a:lnTo>
                  <a:lnTo>
                    <a:pt x="955" y="7557"/>
                  </a:lnTo>
                  <a:lnTo>
                    <a:pt x="1028" y="7373"/>
                  </a:lnTo>
                  <a:close/>
                  <a:moveTo>
                    <a:pt x="9612" y="12472"/>
                  </a:moveTo>
                  <a:lnTo>
                    <a:pt x="9942" y="12619"/>
                  </a:lnTo>
                  <a:lnTo>
                    <a:pt x="10675" y="12912"/>
                  </a:lnTo>
                  <a:lnTo>
                    <a:pt x="10895" y="12986"/>
                  </a:lnTo>
                  <a:lnTo>
                    <a:pt x="10529" y="13316"/>
                  </a:lnTo>
                  <a:lnTo>
                    <a:pt x="10162" y="13609"/>
                  </a:lnTo>
                  <a:lnTo>
                    <a:pt x="9685" y="13279"/>
                  </a:lnTo>
                  <a:lnTo>
                    <a:pt x="9171" y="12986"/>
                  </a:lnTo>
                  <a:lnTo>
                    <a:pt x="9391" y="12729"/>
                  </a:lnTo>
                  <a:lnTo>
                    <a:pt x="9612" y="12472"/>
                  </a:lnTo>
                  <a:close/>
                  <a:moveTo>
                    <a:pt x="2569" y="5209"/>
                  </a:moveTo>
                  <a:lnTo>
                    <a:pt x="2899" y="5319"/>
                  </a:lnTo>
                  <a:lnTo>
                    <a:pt x="3266" y="5356"/>
                  </a:lnTo>
                  <a:lnTo>
                    <a:pt x="3999" y="5356"/>
                  </a:lnTo>
                  <a:lnTo>
                    <a:pt x="4733" y="5429"/>
                  </a:lnTo>
                  <a:lnTo>
                    <a:pt x="5467" y="5539"/>
                  </a:lnTo>
                  <a:lnTo>
                    <a:pt x="5320" y="5649"/>
                  </a:lnTo>
                  <a:lnTo>
                    <a:pt x="5173" y="5723"/>
                  </a:lnTo>
                  <a:lnTo>
                    <a:pt x="4880" y="5833"/>
                  </a:lnTo>
                  <a:lnTo>
                    <a:pt x="4696" y="5943"/>
                  </a:lnTo>
                  <a:lnTo>
                    <a:pt x="4513" y="6053"/>
                  </a:lnTo>
                  <a:lnTo>
                    <a:pt x="4366" y="6236"/>
                  </a:lnTo>
                  <a:lnTo>
                    <a:pt x="4293" y="6420"/>
                  </a:lnTo>
                  <a:lnTo>
                    <a:pt x="4256" y="6493"/>
                  </a:lnTo>
                  <a:lnTo>
                    <a:pt x="4293" y="6603"/>
                  </a:lnTo>
                  <a:lnTo>
                    <a:pt x="4329" y="6676"/>
                  </a:lnTo>
                  <a:lnTo>
                    <a:pt x="4366" y="6750"/>
                  </a:lnTo>
                  <a:lnTo>
                    <a:pt x="4439" y="6823"/>
                  </a:lnTo>
                  <a:lnTo>
                    <a:pt x="4549" y="6823"/>
                  </a:lnTo>
                  <a:lnTo>
                    <a:pt x="4660" y="6860"/>
                  </a:lnTo>
                  <a:lnTo>
                    <a:pt x="4696" y="6933"/>
                  </a:lnTo>
                  <a:lnTo>
                    <a:pt x="4733" y="7117"/>
                  </a:lnTo>
                  <a:lnTo>
                    <a:pt x="4770" y="7300"/>
                  </a:lnTo>
                  <a:lnTo>
                    <a:pt x="4770" y="7667"/>
                  </a:lnTo>
                  <a:lnTo>
                    <a:pt x="4806" y="7813"/>
                  </a:lnTo>
                  <a:lnTo>
                    <a:pt x="4586" y="7520"/>
                  </a:lnTo>
                  <a:lnTo>
                    <a:pt x="4366" y="7263"/>
                  </a:lnTo>
                  <a:lnTo>
                    <a:pt x="4256" y="7190"/>
                  </a:lnTo>
                  <a:lnTo>
                    <a:pt x="4146" y="7153"/>
                  </a:lnTo>
                  <a:lnTo>
                    <a:pt x="3999" y="7117"/>
                  </a:lnTo>
                  <a:lnTo>
                    <a:pt x="3889" y="7153"/>
                  </a:lnTo>
                  <a:lnTo>
                    <a:pt x="3632" y="7227"/>
                  </a:lnTo>
                  <a:lnTo>
                    <a:pt x="3412" y="7373"/>
                  </a:lnTo>
                  <a:lnTo>
                    <a:pt x="3192" y="7593"/>
                  </a:lnTo>
                  <a:lnTo>
                    <a:pt x="2972" y="7813"/>
                  </a:lnTo>
                  <a:lnTo>
                    <a:pt x="2825" y="8070"/>
                  </a:lnTo>
                  <a:lnTo>
                    <a:pt x="2715" y="8364"/>
                  </a:lnTo>
                  <a:lnTo>
                    <a:pt x="2642" y="8657"/>
                  </a:lnTo>
                  <a:lnTo>
                    <a:pt x="2605" y="8951"/>
                  </a:lnTo>
                  <a:lnTo>
                    <a:pt x="2605" y="9244"/>
                  </a:lnTo>
                  <a:lnTo>
                    <a:pt x="2679" y="9537"/>
                  </a:lnTo>
                  <a:lnTo>
                    <a:pt x="2679" y="9611"/>
                  </a:lnTo>
                  <a:lnTo>
                    <a:pt x="2752" y="9648"/>
                  </a:lnTo>
                  <a:lnTo>
                    <a:pt x="2789" y="9684"/>
                  </a:lnTo>
                  <a:lnTo>
                    <a:pt x="3156" y="9684"/>
                  </a:lnTo>
                  <a:lnTo>
                    <a:pt x="3449" y="9758"/>
                  </a:lnTo>
                  <a:lnTo>
                    <a:pt x="3706" y="9868"/>
                  </a:lnTo>
                  <a:lnTo>
                    <a:pt x="3963" y="10014"/>
                  </a:lnTo>
                  <a:lnTo>
                    <a:pt x="4183" y="10198"/>
                  </a:lnTo>
                  <a:lnTo>
                    <a:pt x="4403" y="10418"/>
                  </a:lnTo>
                  <a:lnTo>
                    <a:pt x="4770" y="10858"/>
                  </a:lnTo>
                  <a:lnTo>
                    <a:pt x="4403" y="11151"/>
                  </a:lnTo>
                  <a:lnTo>
                    <a:pt x="4109" y="11445"/>
                  </a:lnTo>
                  <a:lnTo>
                    <a:pt x="3816" y="11775"/>
                  </a:lnTo>
                  <a:lnTo>
                    <a:pt x="3596" y="12142"/>
                  </a:lnTo>
                  <a:lnTo>
                    <a:pt x="3412" y="12545"/>
                  </a:lnTo>
                  <a:lnTo>
                    <a:pt x="3266" y="12986"/>
                  </a:lnTo>
                  <a:lnTo>
                    <a:pt x="3192" y="13426"/>
                  </a:lnTo>
                  <a:lnTo>
                    <a:pt x="3156" y="13866"/>
                  </a:lnTo>
                  <a:lnTo>
                    <a:pt x="3082" y="13829"/>
                  </a:lnTo>
                  <a:lnTo>
                    <a:pt x="2972" y="13719"/>
                  </a:lnTo>
                  <a:lnTo>
                    <a:pt x="2899" y="13572"/>
                  </a:lnTo>
                  <a:lnTo>
                    <a:pt x="2459" y="12582"/>
                  </a:lnTo>
                  <a:lnTo>
                    <a:pt x="2092" y="11702"/>
                  </a:lnTo>
                  <a:lnTo>
                    <a:pt x="1945" y="11262"/>
                  </a:lnTo>
                  <a:lnTo>
                    <a:pt x="1872" y="10821"/>
                  </a:lnTo>
                  <a:lnTo>
                    <a:pt x="1872" y="10638"/>
                  </a:lnTo>
                  <a:lnTo>
                    <a:pt x="1945" y="10491"/>
                  </a:lnTo>
                  <a:lnTo>
                    <a:pt x="2055" y="10381"/>
                  </a:lnTo>
                  <a:lnTo>
                    <a:pt x="2202" y="10271"/>
                  </a:lnTo>
                  <a:lnTo>
                    <a:pt x="2312" y="10161"/>
                  </a:lnTo>
                  <a:lnTo>
                    <a:pt x="2385" y="10051"/>
                  </a:lnTo>
                  <a:lnTo>
                    <a:pt x="2385" y="9904"/>
                  </a:lnTo>
                  <a:lnTo>
                    <a:pt x="2385" y="9721"/>
                  </a:lnTo>
                  <a:lnTo>
                    <a:pt x="2312" y="8730"/>
                  </a:lnTo>
                  <a:lnTo>
                    <a:pt x="2165" y="7740"/>
                  </a:lnTo>
                  <a:lnTo>
                    <a:pt x="2165" y="7667"/>
                  </a:lnTo>
                  <a:lnTo>
                    <a:pt x="2092" y="7593"/>
                  </a:lnTo>
                  <a:lnTo>
                    <a:pt x="1945" y="7593"/>
                  </a:lnTo>
                  <a:lnTo>
                    <a:pt x="1358" y="8070"/>
                  </a:lnTo>
                  <a:lnTo>
                    <a:pt x="1321" y="7667"/>
                  </a:lnTo>
                  <a:lnTo>
                    <a:pt x="1358" y="7263"/>
                  </a:lnTo>
                  <a:lnTo>
                    <a:pt x="1395" y="6860"/>
                  </a:lnTo>
                  <a:lnTo>
                    <a:pt x="1505" y="6456"/>
                  </a:lnTo>
                  <a:lnTo>
                    <a:pt x="1505" y="6383"/>
                  </a:lnTo>
                  <a:lnTo>
                    <a:pt x="1468" y="6310"/>
                  </a:lnTo>
                  <a:lnTo>
                    <a:pt x="1725" y="5796"/>
                  </a:lnTo>
                  <a:lnTo>
                    <a:pt x="1982" y="5319"/>
                  </a:lnTo>
                  <a:lnTo>
                    <a:pt x="2239" y="5356"/>
                  </a:lnTo>
                  <a:lnTo>
                    <a:pt x="2495" y="5392"/>
                  </a:lnTo>
                  <a:lnTo>
                    <a:pt x="2569" y="5356"/>
                  </a:lnTo>
                  <a:lnTo>
                    <a:pt x="2605" y="5319"/>
                  </a:lnTo>
                  <a:lnTo>
                    <a:pt x="2605" y="5282"/>
                  </a:lnTo>
                  <a:lnTo>
                    <a:pt x="2569" y="5209"/>
                  </a:lnTo>
                  <a:close/>
                  <a:moveTo>
                    <a:pt x="8805" y="13939"/>
                  </a:moveTo>
                  <a:lnTo>
                    <a:pt x="9098" y="13976"/>
                  </a:lnTo>
                  <a:lnTo>
                    <a:pt x="9391" y="14049"/>
                  </a:lnTo>
                  <a:lnTo>
                    <a:pt x="9208" y="14086"/>
                  </a:lnTo>
                  <a:lnTo>
                    <a:pt x="9171" y="14049"/>
                  </a:lnTo>
                  <a:lnTo>
                    <a:pt x="9061" y="14049"/>
                  </a:lnTo>
                  <a:lnTo>
                    <a:pt x="8988" y="13976"/>
                  </a:lnTo>
                  <a:lnTo>
                    <a:pt x="8805" y="13939"/>
                  </a:lnTo>
                  <a:close/>
                  <a:moveTo>
                    <a:pt x="5815" y="14178"/>
                  </a:moveTo>
                  <a:lnTo>
                    <a:pt x="5797" y="14196"/>
                  </a:lnTo>
                  <a:lnTo>
                    <a:pt x="5760" y="14196"/>
                  </a:lnTo>
                  <a:lnTo>
                    <a:pt x="5815" y="14178"/>
                  </a:lnTo>
                  <a:close/>
                  <a:moveTo>
                    <a:pt x="7154" y="2935"/>
                  </a:moveTo>
                  <a:lnTo>
                    <a:pt x="7594" y="3008"/>
                  </a:lnTo>
                  <a:lnTo>
                    <a:pt x="8034" y="3082"/>
                  </a:lnTo>
                  <a:lnTo>
                    <a:pt x="8438" y="3155"/>
                  </a:lnTo>
                  <a:lnTo>
                    <a:pt x="8401" y="3192"/>
                  </a:lnTo>
                  <a:lnTo>
                    <a:pt x="8401" y="3228"/>
                  </a:lnTo>
                  <a:lnTo>
                    <a:pt x="8401" y="3265"/>
                  </a:lnTo>
                  <a:lnTo>
                    <a:pt x="8438" y="3265"/>
                  </a:lnTo>
                  <a:lnTo>
                    <a:pt x="8621" y="3228"/>
                  </a:lnTo>
                  <a:lnTo>
                    <a:pt x="8768" y="3265"/>
                  </a:lnTo>
                  <a:lnTo>
                    <a:pt x="8805" y="3265"/>
                  </a:lnTo>
                  <a:lnTo>
                    <a:pt x="8768" y="3338"/>
                  </a:lnTo>
                  <a:lnTo>
                    <a:pt x="8768" y="3412"/>
                  </a:lnTo>
                  <a:lnTo>
                    <a:pt x="8768" y="3448"/>
                  </a:lnTo>
                  <a:lnTo>
                    <a:pt x="8805" y="3485"/>
                  </a:lnTo>
                  <a:lnTo>
                    <a:pt x="8841" y="3485"/>
                  </a:lnTo>
                  <a:lnTo>
                    <a:pt x="8915" y="3522"/>
                  </a:lnTo>
                  <a:lnTo>
                    <a:pt x="8988" y="3558"/>
                  </a:lnTo>
                  <a:lnTo>
                    <a:pt x="9098" y="3668"/>
                  </a:lnTo>
                  <a:lnTo>
                    <a:pt x="9208" y="3815"/>
                  </a:lnTo>
                  <a:lnTo>
                    <a:pt x="9245" y="3852"/>
                  </a:lnTo>
                  <a:lnTo>
                    <a:pt x="9281" y="3889"/>
                  </a:lnTo>
                  <a:lnTo>
                    <a:pt x="9318" y="3852"/>
                  </a:lnTo>
                  <a:lnTo>
                    <a:pt x="9391" y="3742"/>
                  </a:lnTo>
                  <a:lnTo>
                    <a:pt x="9465" y="3632"/>
                  </a:lnTo>
                  <a:lnTo>
                    <a:pt x="9538" y="3558"/>
                  </a:lnTo>
                  <a:lnTo>
                    <a:pt x="9758" y="3632"/>
                  </a:lnTo>
                  <a:lnTo>
                    <a:pt x="9612" y="3815"/>
                  </a:lnTo>
                  <a:lnTo>
                    <a:pt x="9501" y="3999"/>
                  </a:lnTo>
                  <a:lnTo>
                    <a:pt x="9465" y="4072"/>
                  </a:lnTo>
                  <a:lnTo>
                    <a:pt x="9465" y="4182"/>
                  </a:lnTo>
                  <a:lnTo>
                    <a:pt x="9575" y="4182"/>
                  </a:lnTo>
                  <a:lnTo>
                    <a:pt x="9648" y="4145"/>
                  </a:lnTo>
                  <a:lnTo>
                    <a:pt x="9795" y="4035"/>
                  </a:lnTo>
                  <a:lnTo>
                    <a:pt x="10052" y="3815"/>
                  </a:lnTo>
                  <a:lnTo>
                    <a:pt x="10308" y="3962"/>
                  </a:lnTo>
                  <a:lnTo>
                    <a:pt x="10235" y="4035"/>
                  </a:lnTo>
                  <a:lnTo>
                    <a:pt x="9978" y="4365"/>
                  </a:lnTo>
                  <a:lnTo>
                    <a:pt x="9868" y="4512"/>
                  </a:lnTo>
                  <a:lnTo>
                    <a:pt x="9795" y="4696"/>
                  </a:lnTo>
                  <a:lnTo>
                    <a:pt x="9795" y="4732"/>
                  </a:lnTo>
                  <a:lnTo>
                    <a:pt x="9832" y="4732"/>
                  </a:lnTo>
                  <a:lnTo>
                    <a:pt x="10015" y="4659"/>
                  </a:lnTo>
                  <a:lnTo>
                    <a:pt x="10198" y="4549"/>
                  </a:lnTo>
                  <a:lnTo>
                    <a:pt x="10492" y="4329"/>
                  </a:lnTo>
                  <a:lnTo>
                    <a:pt x="10639" y="4182"/>
                  </a:lnTo>
                  <a:lnTo>
                    <a:pt x="10822" y="4292"/>
                  </a:lnTo>
                  <a:lnTo>
                    <a:pt x="10565" y="4549"/>
                  </a:lnTo>
                  <a:lnTo>
                    <a:pt x="10272" y="4879"/>
                  </a:lnTo>
                  <a:lnTo>
                    <a:pt x="10052" y="5209"/>
                  </a:lnTo>
                  <a:lnTo>
                    <a:pt x="9942" y="5246"/>
                  </a:lnTo>
                  <a:lnTo>
                    <a:pt x="9648" y="5392"/>
                  </a:lnTo>
                  <a:lnTo>
                    <a:pt x="9391" y="5539"/>
                  </a:lnTo>
                  <a:lnTo>
                    <a:pt x="9281" y="5539"/>
                  </a:lnTo>
                  <a:lnTo>
                    <a:pt x="9135" y="5576"/>
                  </a:lnTo>
                  <a:lnTo>
                    <a:pt x="8805" y="5759"/>
                  </a:lnTo>
                  <a:lnTo>
                    <a:pt x="8548" y="5979"/>
                  </a:lnTo>
                  <a:lnTo>
                    <a:pt x="8364" y="6089"/>
                  </a:lnTo>
                  <a:lnTo>
                    <a:pt x="8071" y="6346"/>
                  </a:lnTo>
                  <a:lnTo>
                    <a:pt x="7924" y="6566"/>
                  </a:lnTo>
                  <a:lnTo>
                    <a:pt x="7741" y="6750"/>
                  </a:lnTo>
                  <a:lnTo>
                    <a:pt x="7631" y="6970"/>
                  </a:lnTo>
                  <a:lnTo>
                    <a:pt x="7594" y="7153"/>
                  </a:lnTo>
                  <a:lnTo>
                    <a:pt x="7631" y="7227"/>
                  </a:lnTo>
                  <a:lnTo>
                    <a:pt x="7667" y="7300"/>
                  </a:lnTo>
                  <a:lnTo>
                    <a:pt x="7741" y="7373"/>
                  </a:lnTo>
                  <a:lnTo>
                    <a:pt x="7851" y="7410"/>
                  </a:lnTo>
                  <a:lnTo>
                    <a:pt x="7998" y="7410"/>
                  </a:lnTo>
                  <a:lnTo>
                    <a:pt x="8144" y="7337"/>
                  </a:lnTo>
                  <a:lnTo>
                    <a:pt x="8401" y="7190"/>
                  </a:lnTo>
                  <a:lnTo>
                    <a:pt x="8548" y="7153"/>
                  </a:lnTo>
                  <a:lnTo>
                    <a:pt x="8731" y="7227"/>
                  </a:lnTo>
                  <a:lnTo>
                    <a:pt x="8805" y="7263"/>
                  </a:lnTo>
                  <a:lnTo>
                    <a:pt x="8878" y="7337"/>
                  </a:lnTo>
                  <a:lnTo>
                    <a:pt x="8915" y="7410"/>
                  </a:lnTo>
                  <a:lnTo>
                    <a:pt x="8915" y="7483"/>
                  </a:lnTo>
                  <a:lnTo>
                    <a:pt x="8841" y="7593"/>
                  </a:lnTo>
                  <a:lnTo>
                    <a:pt x="8731" y="7740"/>
                  </a:lnTo>
                  <a:lnTo>
                    <a:pt x="8584" y="7850"/>
                  </a:lnTo>
                  <a:lnTo>
                    <a:pt x="8401" y="7960"/>
                  </a:lnTo>
                  <a:lnTo>
                    <a:pt x="8144" y="8070"/>
                  </a:lnTo>
                  <a:lnTo>
                    <a:pt x="7961" y="8144"/>
                  </a:lnTo>
                  <a:lnTo>
                    <a:pt x="7741" y="8254"/>
                  </a:lnTo>
                  <a:lnTo>
                    <a:pt x="7557" y="8400"/>
                  </a:lnTo>
                  <a:lnTo>
                    <a:pt x="7521" y="8474"/>
                  </a:lnTo>
                  <a:lnTo>
                    <a:pt x="7484" y="8584"/>
                  </a:lnTo>
                  <a:lnTo>
                    <a:pt x="7447" y="8767"/>
                  </a:lnTo>
                  <a:lnTo>
                    <a:pt x="7521" y="8914"/>
                  </a:lnTo>
                  <a:lnTo>
                    <a:pt x="7631" y="9061"/>
                  </a:lnTo>
                  <a:lnTo>
                    <a:pt x="7777" y="9134"/>
                  </a:lnTo>
                  <a:lnTo>
                    <a:pt x="7887" y="9171"/>
                  </a:lnTo>
                  <a:lnTo>
                    <a:pt x="8034" y="9207"/>
                  </a:lnTo>
                  <a:lnTo>
                    <a:pt x="8254" y="9134"/>
                  </a:lnTo>
                  <a:lnTo>
                    <a:pt x="8694" y="8951"/>
                  </a:lnTo>
                  <a:lnTo>
                    <a:pt x="9208" y="8951"/>
                  </a:lnTo>
                  <a:lnTo>
                    <a:pt x="9391" y="8877"/>
                  </a:lnTo>
                  <a:lnTo>
                    <a:pt x="9575" y="8767"/>
                  </a:lnTo>
                  <a:lnTo>
                    <a:pt x="9685" y="8657"/>
                  </a:lnTo>
                  <a:lnTo>
                    <a:pt x="9795" y="8547"/>
                  </a:lnTo>
                  <a:lnTo>
                    <a:pt x="9905" y="8547"/>
                  </a:lnTo>
                  <a:lnTo>
                    <a:pt x="10052" y="8584"/>
                  </a:lnTo>
                  <a:lnTo>
                    <a:pt x="10088" y="8620"/>
                  </a:lnTo>
                  <a:lnTo>
                    <a:pt x="10125" y="8620"/>
                  </a:lnTo>
                  <a:lnTo>
                    <a:pt x="10198" y="8657"/>
                  </a:lnTo>
                  <a:lnTo>
                    <a:pt x="10382" y="8804"/>
                  </a:lnTo>
                  <a:lnTo>
                    <a:pt x="10565" y="8987"/>
                  </a:lnTo>
                  <a:lnTo>
                    <a:pt x="11115" y="9648"/>
                  </a:lnTo>
                  <a:lnTo>
                    <a:pt x="10382" y="9391"/>
                  </a:lnTo>
                  <a:lnTo>
                    <a:pt x="10015" y="9281"/>
                  </a:lnTo>
                  <a:lnTo>
                    <a:pt x="9648" y="9171"/>
                  </a:lnTo>
                  <a:lnTo>
                    <a:pt x="9612" y="9207"/>
                  </a:lnTo>
                  <a:lnTo>
                    <a:pt x="9281" y="9171"/>
                  </a:lnTo>
                  <a:lnTo>
                    <a:pt x="8951" y="9207"/>
                  </a:lnTo>
                  <a:lnTo>
                    <a:pt x="8621" y="9281"/>
                  </a:lnTo>
                  <a:lnTo>
                    <a:pt x="8328" y="9391"/>
                  </a:lnTo>
                  <a:lnTo>
                    <a:pt x="8291" y="9427"/>
                  </a:lnTo>
                  <a:lnTo>
                    <a:pt x="8144" y="9427"/>
                  </a:lnTo>
                  <a:lnTo>
                    <a:pt x="7631" y="9537"/>
                  </a:lnTo>
                  <a:lnTo>
                    <a:pt x="7117" y="9648"/>
                  </a:lnTo>
                  <a:lnTo>
                    <a:pt x="6934" y="9684"/>
                  </a:lnTo>
                  <a:lnTo>
                    <a:pt x="6787" y="9794"/>
                  </a:lnTo>
                  <a:lnTo>
                    <a:pt x="6677" y="9904"/>
                  </a:lnTo>
                  <a:lnTo>
                    <a:pt x="6567" y="10088"/>
                  </a:lnTo>
                  <a:lnTo>
                    <a:pt x="6494" y="10271"/>
                  </a:lnTo>
                  <a:lnTo>
                    <a:pt x="6494" y="10455"/>
                  </a:lnTo>
                  <a:lnTo>
                    <a:pt x="6494" y="10601"/>
                  </a:lnTo>
                  <a:lnTo>
                    <a:pt x="6530" y="10785"/>
                  </a:lnTo>
                  <a:lnTo>
                    <a:pt x="6604" y="10968"/>
                  </a:lnTo>
                  <a:lnTo>
                    <a:pt x="6714" y="11115"/>
                  </a:lnTo>
                  <a:lnTo>
                    <a:pt x="6824" y="11225"/>
                  </a:lnTo>
                  <a:lnTo>
                    <a:pt x="6970" y="11335"/>
                  </a:lnTo>
                  <a:lnTo>
                    <a:pt x="7117" y="11408"/>
                  </a:lnTo>
                  <a:lnTo>
                    <a:pt x="7301" y="11445"/>
                  </a:lnTo>
                  <a:lnTo>
                    <a:pt x="7484" y="11482"/>
                  </a:lnTo>
                  <a:lnTo>
                    <a:pt x="7777" y="11482"/>
                  </a:lnTo>
                  <a:lnTo>
                    <a:pt x="7851" y="11555"/>
                  </a:lnTo>
                  <a:lnTo>
                    <a:pt x="7924" y="11665"/>
                  </a:lnTo>
                  <a:lnTo>
                    <a:pt x="7961" y="11812"/>
                  </a:lnTo>
                  <a:lnTo>
                    <a:pt x="8034" y="12105"/>
                  </a:lnTo>
                  <a:lnTo>
                    <a:pt x="8071" y="12362"/>
                  </a:lnTo>
                  <a:lnTo>
                    <a:pt x="8108" y="12509"/>
                  </a:lnTo>
                  <a:lnTo>
                    <a:pt x="7851" y="12435"/>
                  </a:lnTo>
                  <a:lnTo>
                    <a:pt x="7631" y="12399"/>
                  </a:lnTo>
                  <a:lnTo>
                    <a:pt x="7557" y="12362"/>
                  </a:lnTo>
                  <a:lnTo>
                    <a:pt x="7521" y="12215"/>
                  </a:lnTo>
                  <a:lnTo>
                    <a:pt x="7521" y="12179"/>
                  </a:lnTo>
                  <a:lnTo>
                    <a:pt x="7447" y="12179"/>
                  </a:lnTo>
                  <a:lnTo>
                    <a:pt x="7447" y="12215"/>
                  </a:lnTo>
                  <a:lnTo>
                    <a:pt x="7411" y="12472"/>
                  </a:lnTo>
                  <a:lnTo>
                    <a:pt x="7411" y="12509"/>
                  </a:lnTo>
                  <a:lnTo>
                    <a:pt x="7447" y="12545"/>
                  </a:lnTo>
                  <a:lnTo>
                    <a:pt x="7851" y="12729"/>
                  </a:lnTo>
                  <a:lnTo>
                    <a:pt x="8254" y="12949"/>
                  </a:lnTo>
                  <a:lnTo>
                    <a:pt x="8438" y="13316"/>
                  </a:lnTo>
                  <a:lnTo>
                    <a:pt x="8474" y="13389"/>
                  </a:lnTo>
                  <a:lnTo>
                    <a:pt x="8548" y="13426"/>
                  </a:lnTo>
                  <a:lnTo>
                    <a:pt x="8621" y="13426"/>
                  </a:lnTo>
                  <a:lnTo>
                    <a:pt x="8694" y="13389"/>
                  </a:lnTo>
                  <a:lnTo>
                    <a:pt x="8841" y="13279"/>
                  </a:lnTo>
                  <a:lnTo>
                    <a:pt x="9428" y="13609"/>
                  </a:lnTo>
                  <a:lnTo>
                    <a:pt x="9281" y="13609"/>
                  </a:lnTo>
                  <a:lnTo>
                    <a:pt x="8548" y="13536"/>
                  </a:lnTo>
                  <a:lnTo>
                    <a:pt x="7851" y="13536"/>
                  </a:lnTo>
                  <a:lnTo>
                    <a:pt x="7374" y="13206"/>
                  </a:lnTo>
                  <a:lnTo>
                    <a:pt x="6860" y="12912"/>
                  </a:lnTo>
                  <a:lnTo>
                    <a:pt x="6824" y="12876"/>
                  </a:lnTo>
                  <a:lnTo>
                    <a:pt x="6750" y="12912"/>
                  </a:lnTo>
                  <a:lnTo>
                    <a:pt x="6750" y="12949"/>
                  </a:lnTo>
                  <a:lnTo>
                    <a:pt x="6750" y="13022"/>
                  </a:lnTo>
                  <a:lnTo>
                    <a:pt x="6970" y="13316"/>
                  </a:lnTo>
                  <a:lnTo>
                    <a:pt x="7227" y="13572"/>
                  </a:lnTo>
                  <a:lnTo>
                    <a:pt x="6897" y="13609"/>
                  </a:lnTo>
                  <a:lnTo>
                    <a:pt x="6567" y="13646"/>
                  </a:lnTo>
                  <a:lnTo>
                    <a:pt x="6310" y="13426"/>
                  </a:lnTo>
                  <a:lnTo>
                    <a:pt x="6090" y="13169"/>
                  </a:lnTo>
                  <a:lnTo>
                    <a:pt x="6017" y="13169"/>
                  </a:lnTo>
                  <a:lnTo>
                    <a:pt x="5943" y="13242"/>
                  </a:lnTo>
                  <a:lnTo>
                    <a:pt x="5907" y="13389"/>
                  </a:lnTo>
                  <a:lnTo>
                    <a:pt x="5943" y="13499"/>
                  </a:lnTo>
                  <a:lnTo>
                    <a:pt x="5980" y="13646"/>
                  </a:lnTo>
                  <a:lnTo>
                    <a:pt x="6090" y="13756"/>
                  </a:lnTo>
                  <a:lnTo>
                    <a:pt x="5760" y="13829"/>
                  </a:lnTo>
                  <a:lnTo>
                    <a:pt x="5430" y="13939"/>
                  </a:lnTo>
                  <a:lnTo>
                    <a:pt x="5393" y="13903"/>
                  </a:lnTo>
                  <a:lnTo>
                    <a:pt x="5173" y="13682"/>
                  </a:lnTo>
                  <a:lnTo>
                    <a:pt x="5026" y="13609"/>
                  </a:lnTo>
                  <a:lnTo>
                    <a:pt x="4916" y="13572"/>
                  </a:lnTo>
                  <a:lnTo>
                    <a:pt x="4880" y="13572"/>
                  </a:lnTo>
                  <a:lnTo>
                    <a:pt x="4880" y="13609"/>
                  </a:lnTo>
                  <a:lnTo>
                    <a:pt x="4880" y="13682"/>
                  </a:lnTo>
                  <a:lnTo>
                    <a:pt x="4916" y="13793"/>
                  </a:lnTo>
                  <a:lnTo>
                    <a:pt x="4990" y="13939"/>
                  </a:lnTo>
                  <a:lnTo>
                    <a:pt x="5100" y="14086"/>
                  </a:lnTo>
                  <a:lnTo>
                    <a:pt x="5136" y="14086"/>
                  </a:lnTo>
                  <a:lnTo>
                    <a:pt x="4843" y="14306"/>
                  </a:lnTo>
                  <a:lnTo>
                    <a:pt x="4623" y="14269"/>
                  </a:lnTo>
                  <a:lnTo>
                    <a:pt x="4109" y="14196"/>
                  </a:lnTo>
                  <a:lnTo>
                    <a:pt x="3853" y="14159"/>
                  </a:lnTo>
                  <a:lnTo>
                    <a:pt x="3596" y="14086"/>
                  </a:lnTo>
                  <a:lnTo>
                    <a:pt x="3669" y="14013"/>
                  </a:lnTo>
                  <a:lnTo>
                    <a:pt x="3706" y="13903"/>
                  </a:lnTo>
                  <a:lnTo>
                    <a:pt x="3706" y="13829"/>
                  </a:lnTo>
                  <a:lnTo>
                    <a:pt x="3669" y="13719"/>
                  </a:lnTo>
                  <a:lnTo>
                    <a:pt x="3632" y="13646"/>
                  </a:lnTo>
                  <a:lnTo>
                    <a:pt x="3559" y="13609"/>
                  </a:lnTo>
                  <a:lnTo>
                    <a:pt x="3632" y="13242"/>
                  </a:lnTo>
                  <a:lnTo>
                    <a:pt x="3742" y="12876"/>
                  </a:lnTo>
                  <a:lnTo>
                    <a:pt x="3889" y="12509"/>
                  </a:lnTo>
                  <a:lnTo>
                    <a:pt x="4073" y="12179"/>
                  </a:lnTo>
                  <a:lnTo>
                    <a:pt x="4293" y="11848"/>
                  </a:lnTo>
                  <a:lnTo>
                    <a:pt x="4549" y="11555"/>
                  </a:lnTo>
                  <a:lnTo>
                    <a:pt x="4843" y="11298"/>
                  </a:lnTo>
                  <a:lnTo>
                    <a:pt x="5173" y="11115"/>
                  </a:lnTo>
                  <a:lnTo>
                    <a:pt x="5246" y="11041"/>
                  </a:lnTo>
                  <a:lnTo>
                    <a:pt x="5283" y="10931"/>
                  </a:lnTo>
                  <a:lnTo>
                    <a:pt x="5283" y="10858"/>
                  </a:lnTo>
                  <a:lnTo>
                    <a:pt x="5210" y="10785"/>
                  </a:lnTo>
                  <a:lnTo>
                    <a:pt x="4770" y="10234"/>
                  </a:lnTo>
                  <a:lnTo>
                    <a:pt x="4549" y="9978"/>
                  </a:lnTo>
                  <a:lnTo>
                    <a:pt x="4293" y="9758"/>
                  </a:lnTo>
                  <a:lnTo>
                    <a:pt x="3999" y="9574"/>
                  </a:lnTo>
                  <a:lnTo>
                    <a:pt x="3706" y="9427"/>
                  </a:lnTo>
                  <a:lnTo>
                    <a:pt x="3376" y="9317"/>
                  </a:lnTo>
                  <a:lnTo>
                    <a:pt x="3046" y="9281"/>
                  </a:lnTo>
                  <a:lnTo>
                    <a:pt x="3046" y="8877"/>
                  </a:lnTo>
                  <a:lnTo>
                    <a:pt x="3119" y="8510"/>
                  </a:lnTo>
                  <a:lnTo>
                    <a:pt x="3266" y="8180"/>
                  </a:lnTo>
                  <a:lnTo>
                    <a:pt x="3486" y="7887"/>
                  </a:lnTo>
                  <a:lnTo>
                    <a:pt x="3632" y="7740"/>
                  </a:lnTo>
                  <a:lnTo>
                    <a:pt x="3816" y="7593"/>
                  </a:lnTo>
                  <a:lnTo>
                    <a:pt x="3889" y="7557"/>
                  </a:lnTo>
                  <a:lnTo>
                    <a:pt x="3963" y="7557"/>
                  </a:lnTo>
                  <a:lnTo>
                    <a:pt x="4036" y="7593"/>
                  </a:lnTo>
                  <a:lnTo>
                    <a:pt x="4109" y="7630"/>
                  </a:lnTo>
                  <a:lnTo>
                    <a:pt x="4219" y="7740"/>
                  </a:lnTo>
                  <a:lnTo>
                    <a:pt x="4329" y="7887"/>
                  </a:lnTo>
                  <a:lnTo>
                    <a:pt x="4916" y="8657"/>
                  </a:lnTo>
                  <a:lnTo>
                    <a:pt x="5026" y="8730"/>
                  </a:lnTo>
                  <a:lnTo>
                    <a:pt x="5136" y="8767"/>
                  </a:lnTo>
                  <a:lnTo>
                    <a:pt x="5210" y="8730"/>
                  </a:lnTo>
                  <a:lnTo>
                    <a:pt x="5246" y="8694"/>
                  </a:lnTo>
                  <a:lnTo>
                    <a:pt x="5283" y="8620"/>
                  </a:lnTo>
                  <a:lnTo>
                    <a:pt x="5283" y="8547"/>
                  </a:lnTo>
                  <a:lnTo>
                    <a:pt x="5136" y="7006"/>
                  </a:lnTo>
                  <a:lnTo>
                    <a:pt x="5100" y="6823"/>
                  </a:lnTo>
                  <a:lnTo>
                    <a:pt x="4990" y="6640"/>
                  </a:lnTo>
                  <a:lnTo>
                    <a:pt x="4880" y="6493"/>
                  </a:lnTo>
                  <a:lnTo>
                    <a:pt x="4660" y="6456"/>
                  </a:lnTo>
                  <a:lnTo>
                    <a:pt x="4733" y="6420"/>
                  </a:lnTo>
                  <a:lnTo>
                    <a:pt x="4843" y="6346"/>
                  </a:lnTo>
                  <a:lnTo>
                    <a:pt x="5026" y="6199"/>
                  </a:lnTo>
                  <a:lnTo>
                    <a:pt x="5430" y="6016"/>
                  </a:lnTo>
                  <a:lnTo>
                    <a:pt x="5613" y="5943"/>
                  </a:lnTo>
                  <a:lnTo>
                    <a:pt x="5760" y="5796"/>
                  </a:lnTo>
                  <a:lnTo>
                    <a:pt x="5870" y="5649"/>
                  </a:lnTo>
                  <a:lnTo>
                    <a:pt x="5980" y="5466"/>
                  </a:lnTo>
                  <a:lnTo>
                    <a:pt x="5980" y="5392"/>
                  </a:lnTo>
                  <a:lnTo>
                    <a:pt x="5943" y="5319"/>
                  </a:lnTo>
                  <a:lnTo>
                    <a:pt x="5907" y="5246"/>
                  </a:lnTo>
                  <a:lnTo>
                    <a:pt x="5833" y="5209"/>
                  </a:lnTo>
                  <a:lnTo>
                    <a:pt x="4990" y="5099"/>
                  </a:lnTo>
                  <a:lnTo>
                    <a:pt x="4109" y="4989"/>
                  </a:lnTo>
                  <a:lnTo>
                    <a:pt x="3742" y="4989"/>
                  </a:lnTo>
                  <a:lnTo>
                    <a:pt x="3302" y="4952"/>
                  </a:lnTo>
                  <a:lnTo>
                    <a:pt x="2899" y="4989"/>
                  </a:lnTo>
                  <a:lnTo>
                    <a:pt x="2715" y="5026"/>
                  </a:lnTo>
                  <a:lnTo>
                    <a:pt x="2532" y="5099"/>
                  </a:lnTo>
                  <a:lnTo>
                    <a:pt x="2495" y="5136"/>
                  </a:lnTo>
                  <a:lnTo>
                    <a:pt x="2532" y="5209"/>
                  </a:lnTo>
                  <a:lnTo>
                    <a:pt x="2165" y="5062"/>
                  </a:lnTo>
                  <a:lnTo>
                    <a:pt x="2459" y="4732"/>
                  </a:lnTo>
                  <a:lnTo>
                    <a:pt x="2752" y="4402"/>
                  </a:lnTo>
                  <a:lnTo>
                    <a:pt x="3082" y="4145"/>
                  </a:lnTo>
                  <a:lnTo>
                    <a:pt x="3449" y="3889"/>
                  </a:lnTo>
                  <a:lnTo>
                    <a:pt x="3816" y="3668"/>
                  </a:lnTo>
                  <a:lnTo>
                    <a:pt x="4219" y="3448"/>
                  </a:lnTo>
                  <a:lnTo>
                    <a:pt x="4623" y="3302"/>
                  </a:lnTo>
                  <a:lnTo>
                    <a:pt x="5026" y="3155"/>
                  </a:lnTo>
                  <a:lnTo>
                    <a:pt x="5467" y="3045"/>
                  </a:lnTo>
                  <a:lnTo>
                    <a:pt x="5907" y="2972"/>
                  </a:lnTo>
                  <a:lnTo>
                    <a:pt x="6310" y="2935"/>
                  </a:lnTo>
                  <a:close/>
                  <a:moveTo>
                    <a:pt x="5393" y="14343"/>
                  </a:moveTo>
                  <a:lnTo>
                    <a:pt x="5430" y="14379"/>
                  </a:lnTo>
                  <a:lnTo>
                    <a:pt x="5356" y="14379"/>
                  </a:lnTo>
                  <a:lnTo>
                    <a:pt x="5393" y="14343"/>
                  </a:lnTo>
                  <a:close/>
                  <a:moveTo>
                    <a:pt x="7704" y="13903"/>
                  </a:moveTo>
                  <a:lnTo>
                    <a:pt x="7961" y="14049"/>
                  </a:lnTo>
                  <a:lnTo>
                    <a:pt x="8291" y="14196"/>
                  </a:lnTo>
                  <a:lnTo>
                    <a:pt x="8584" y="14306"/>
                  </a:lnTo>
                  <a:lnTo>
                    <a:pt x="8181" y="14379"/>
                  </a:lnTo>
                  <a:lnTo>
                    <a:pt x="7741" y="14416"/>
                  </a:lnTo>
                  <a:lnTo>
                    <a:pt x="7704" y="14306"/>
                  </a:lnTo>
                  <a:lnTo>
                    <a:pt x="7631" y="14233"/>
                  </a:lnTo>
                  <a:lnTo>
                    <a:pt x="7264" y="14123"/>
                  </a:lnTo>
                  <a:lnTo>
                    <a:pt x="6970" y="13939"/>
                  </a:lnTo>
                  <a:lnTo>
                    <a:pt x="7521" y="13903"/>
                  </a:lnTo>
                  <a:close/>
                  <a:moveTo>
                    <a:pt x="6420" y="14013"/>
                  </a:moveTo>
                  <a:lnTo>
                    <a:pt x="6567" y="14123"/>
                  </a:lnTo>
                  <a:lnTo>
                    <a:pt x="6787" y="14306"/>
                  </a:lnTo>
                  <a:lnTo>
                    <a:pt x="7007" y="14453"/>
                  </a:lnTo>
                  <a:lnTo>
                    <a:pt x="6053" y="14416"/>
                  </a:lnTo>
                  <a:lnTo>
                    <a:pt x="6053" y="14343"/>
                  </a:lnTo>
                  <a:lnTo>
                    <a:pt x="6053" y="14269"/>
                  </a:lnTo>
                  <a:lnTo>
                    <a:pt x="5980" y="14196"/>
                  </a:lnTo>
                  <a:lnTo>
                    <a:pt x="5907" y="14159"/>
                  </a:lnTo>
                  <a:lnTo>
                    <a:pt x="5870" y="14159"/>
                  </a:lnTo>
                  <a:lnTo>
                    <a:pt x="5980" y="14123"/>
                  </a:lnTo>
                  <a:lnTo>
                    <a:pt x="6420" y="14013"/>
                  </a:lnTo>
                  <a:close/>
                  <a:moveTo>
                    <a:pt x="6824" y="2385"/>
                  </a:moveTo>
                  <a:lnTo>
                    <a:pt x="6750" y="2421"/>
                  </a:lnTo>
                  <a:lnTo>
                    <a:pt x="6677" y="2495"/>
                  </a:lnTo>
                  <a:lnTo>
                    <a:pt x="6127" y="2531"/>
                  </a:lnTo>
                  <a:lnTo>
                    <a:pt x="5540" y="2605"/>
                  </a:lnTo>
                  <a:lnTo>
                    <a:pt x="5026" y="2715"/>
                  </a:lnTo>
                  <a:lnTo>
                    <a:pt x="4476" y="2861"/>
                  </a:lnTo>
                  <a:lnTo>
                    <a:pt x="3926" y="3082"/>
                  </a:lnTo>
                  <a:lnTo>
                    <a:pt x="3376" y="3375"/>
                  </a:lnTo>
                  <a:lnTo>
                    <a:pt x="2899" y="3705"/>
                  </a:lnTo>
                  <a:lnTo>
                    <a:pt x="2459" y="4109"/>
                  </a:lnTo>
                  <a:lnTo>
                    <a:pt x="2018" y="4512"/>
                  </a:lnTo>
                  <a:lnTo>
                    <a:pt x="1652" y="4989"/>
                  </a:lnTo>
                  <a:lnTo>
                    <a:pt x="1321" y="5466"/>
                  </a:lnTo>
                  <a:lnTo>
                    <a:pt x="1065" y="6016"/>
                  </a:lnTo>
                  <a:lnTo>
                    <a:pt x="735" y="6713"/>
                  </a:lnTo>
                  <a:lnTo>
                    <a:pt x="478" y="7447"/>
                  </a:lnTo>
                  <a:lnTo>
                    <a:pt x="221" y="8180"/>
                  </a:lnTo>
                  <a:lnTo>
                    <a:pt x="74" y="8914"/>
                  </a:lnTo>
                  <a:lnTo>
                    <a:pt x="38" y="9244"/>
                  </a:lnTo>
                  <a:lnTo>
                    <a:pt x="1" y="9611"/>
                  </a:lnTo>
                  <a:lnTo>
                    <a:pt x="38" y="9941"/>
                  </a:lnTo>
                  <a:lnTo>
                    <a:pt x="74" y="10271"/>
                  </a:lnTo>
                  <a:lnTo>
                    <a:pt x="148" y="10601"/>
                  </a:lnTo>
                  <a:lnTo>
                    <a:pt x="258" y="10931"/>
                  </a:lnTo>
                  <a:lnTo>
                    <a:pt x="368" y="11262"/>
                  </a:lnTo>
                  <a:lnTo>
                    <a:pt x="514" y="11555"/>
                  </a:lnTo>
                  <a:lnTo>
                    <a:pt x="881" y="12142"/>
                  </a:lnTo>
                  <a:lnTo>
                    <a:pt x="1285" y="12692"/>
                  </a:lnTo>
                  <a:lnTo>
                    <a:pt x="1725" y="13206"/>
                  </a:lnTo>
                  <a:lnTo>
                    <a:pt x="2202" y="13719"/>
                  </a:lnTo>
                  <a:lnTo>
                    <a:pt x="2459" y="13976"/>
                  </a:lnTo>
                  <a:lnTo>
                    <a:pt x="2752" y="14233"/>
                  </a:lnTo>
                  <a:lnTo>
                    <a:pt x="2825" y="14343"/>
                  </a:lnTo>
                  <a:lnTo>
                    <a:pt x="2899" y="14416"/>
                  </a:lnTo>
                  <a:lnTo>
                    <a:pt x="3009" y="14453"/>
                  </a:lnTo>
                  <a:lnTo>
                    <a:pt x="3119" y="14453"/>
                  </a:lnTo>
                  <a:lnTo>
                    <a:pt x="3192" y="14526"/>
                  </a:lnTo>
                  <a:lnTo>
                    <a:pt x="3559" y="14636"/>
                  </a:lnTo>
                  <a:lnTo>
                    <a:pt x="3889" y="14746"/>
                  </a:lnTo>
                  <a:lnTo>
                    <a:pt x="4623" y="14820"/>
                  </a:lnTo>
                  <a:lnTo>
                    <a:pt x="6017" y="14966"/>
                  </a:lnTo>
                  <a:lnTo>
                    <a:pt x="6714" y="15003"/>
                  </a:lnTo>
                  <a:lnTo>
                    <a:pt x="7411" y="15003"/>
                  </a:lnTo>
                  <a:lnTo>
                    <a:pt x="8108" y="14930"/>
                  </a:lnTo>
                  <a:lnTo>
                    <a:pt x="8768" y="14783"/>
                  </a:lnTo>
                  <a:lnTo>
                    <a:pt x="9465" y="14600"/>
                  </a:lnTo>
                  <a:lnTo>
                    <a:pt x="9758" y="14453"/>
                  </a:lnTo>
                  <a:lnTo>
                    <a:pt x="10088" y="14306"/>
                  </a:lnTo>
                  <a:lnTo>
                    <a:pt x="10382" y="14159"/>
                  </a:lnTo>
                  <a:lnTo>
                    <a:pt x="10675" y="13976"/>
                  </a:lnTo>
                  <a:lnTo>
                    <a:pt x="11152" y="13536"/>
                  </a:lnTo>
                  <a:lnTo>
                    <a:pt x="11629" y="13059"/>
                  </a:lnTo>
                  <a:lnTo>
                    <a:pt x="12033" y="12509"/>
                  </a:lnTo>
                  <a:lnTo>
                    <a:pt x="12399" y="11958"/>
                  </a:lnTo>
                  <a:lnTo>
                    <a:pt x="12729" y="11372"/>
                  </a:lnTo>
                  <a:lnTo>
                    <a:pt x="12986" y="10748"/>
                  </a:lnTo>
                  <a:lnTo>
                    <a:pt x="13243" y="10161"/>
                  </a:lnTo>
                  <a:lnTo>
                    <a:pt x="13426" y="9464"/>
                  </a:lnTo>
                  <a:lnTo>
                    <a:pt x="13500" y="9097"/>
                  </a:lnTo>
                  <a:lnTo>
                    <a:pt x="13573" y="8730"/>
                  </a:lnTo>
                  <a:lnTo>
                    <a:pt x="13573" y="8400"/>
                  </a:lnTo>
                  <a:lnTo>
                    <a:pt x="13573" y="8034"/>
                  </a:lnTo>
                  <a:lnTo>
                    <a:pt x="13573" y="7667"/>
                  </a:lnTo>
                  <a:lnTo>
                    <a:pt x="13500" y="7300"/>
                  </a:lnTo>
                  <a:lnTo>
                    <a:pt x="13426" y="6970"/>
                  </a:lnTo>
                  <a:lnTo>
                    <a:pt x="13353" y="6640"/>
                  </a:lnTo>
                  <a:lnTo>
                    <a:pt x="13206" y="6346"/>
                  </a:lnTo>
                  <a:lnTo>
                    <a:pt x="13060" y="6053"/>
                  </a:lnTo>
                  <a:lnTo>
                    <a:pt x="12693" y="5466"/>
                  </a:lnTo>
                  <a:lnTo>
                    <a:pt x="12289" y="4916"/>
                  </a:lnTo>
                  <a:lnTo>
                    <a:pt x="11849" y="4475"/>
                  </a:lnTo>
                  <a:lnTo>
                    <a:pt x="11372" y="4035"/>
                  </a:lnTo>
                  <a:lnTo>
                    <a:pt x="10895" y="3668"/>
                  </a:lnTo>
                  <a:lnTo>
                    <a:pt x="10345" y="3338"/>
                  </a:lnTo>
                  <a:lnTo>
                    <a:pt x="9795" y="3045"/>
                  </a:lnTo>
                  <a:lnTo>
                    <a:pt x="9208" y="2788"/>
                  </a:lnTo>
                  <a:lnTo>
                    <a:pt x="8584" y="2605"/>
                  </a:lnTo>
                  <a:lnTo>
                    <a:pt x="7998" y="2458"/>
                  </a:lnTo>
                  <a:lnTo>
                    <a:pt x="7447" y="2385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A4C2F4"/>
                </a:solidFill>
              </a:endParaRPr>
            </a:p>
          </p:txBody>
        </p:sp>
        <p:sp>
          <p:nvSpPr>
            <p:cNvPr id="827" name="Google Shape;827;p17"/>
            <p:cNvSpPr/>
            <p:nvPr/>
          </p:nvSpPr>
          <p:spPr>
            <a:xfrm>
              <a:off x="6902250" y="3951050"/>
              <a:ext cx="436525" cy="299875"/>
            </a:xfrm>
            <a:custGeom>
              <a:avLst/>
              <a:gdLst/>
              <a:ahLst/>
              <a:cxnLst/>
              <a:rect l="l" t="t" r="r" b="b"/>
              <a:pathLst>
                <a:path w="17461" h="11995" extrusionOk="0">
                  <a:moveTo>
                    <a:pt x="9758" y="2238"/>
                  </a:moveTo>
                  <a:lnTo>
                    <a:pt x="9721" y="2274"/>
                  </a:lnTo>
                  <a:lnTo>
                    <a:pt x="9648" y="2311"/>
                  </a:lnTo>
                  <a:lnTo>
                    <a:pt x="9611" y="2458"/>
                  </a:lnTo>
                  <a:lnTo>
                    <a:pt x="9648" y="2568"/>
                  </a:lnTo>
                  <a:lnTo>
                    <a:pt x="9721" y="2605"/>
                  </a:lnTo>
                  <a:lnTo>
                    <a:pt x="9758" y="2641"/>
                  </a:lnTo>
                  <a:lnTo>
                    <a:pt x="9941" y="2641"/>
                  </a:lnTo>
                  <a:lnTo>
                    <a:pt x="9978" y="2605"/>
                  </a:lnTo>
                  <a:lnTo>
                    <a:pt x="10051" y="2531"/>
                  </a:lnTo>
                  <a:lnTo>
                    <a:pt x="10051" y="2458"/>
                  </a:lnTo>
                  <a:lnTo>
                    <a:pt x="10051" y="2348"/>
                  </a:lnTo>
                  <a:lnTo>
                    <a:pt x="9978" y="2274"/>
                  </a:lnTo>
                  <a:lnTo>
                    <a:pt x="9941" y="2238"/>
                  </a:lnTo>
                  <a:close/>
                  <a:moveTo>
                    <a:pt x="9795" y="3191"/>
                  </a:moveTo>
                  <a:lnTo>
                    <a:pt x="9721" y="3265"/>
                  </a:lnTo>
                  <a:lnTo>
                    <a:pt x="9684" y="3301"/>
                  </a:lnTo>
                  <a:lnTo>
                    <a:pt x="9684" y="3375"/>
                  </a:lnTo>
                  <a:lnTo>
                    <a:pt x="9684" y="3485"/>
                  </a:lnTo>
                  <a:lnTo>
                    <a:pt x="9758" y="3522"/>
                  </a:lnTo>
                  <a:lnTo>
                    <a:pt x="9795" y="3558"/>
                  </a:lnTo>
                  <a:lnTo>
                    <a:pt x="9941" y="3558"/>
                  </a:lnTo>
                  <a:lnTo>
                    <a:pt x="9978" y="3522"/>
                  </a:lnTo>
                  <a:lnTo>
                    <a:pt x="10015" y="3485"/>
                  </a:lnTo>
                  <a:lnTo>
                    <a:pt x="10051" y="3375"/>
                  </a:lnTo>
                  <a:lnTo>
                    <a:pt x="10015" y="3301"/>
                  </a:lnTo>
                  <a:lnTo>
                    <a:pt x="9978" y="3228"/>
                  </a:lnTo>
                  <a:lnTo>
                    <a:pt x="9941" y="3191"/>
                  </a:lnTo>
                  <a:close/>
                  <a:moveTo>
                    <a:pt x="11519" y="3045"/>
                  </a:moveTo>
                  <a:lnTo>
                    <a:pt x="11409" y="3081"/>
                  </a:lnTo>
                  <a:lnTo>
                    <a:pt x="11335" y="3118"/>
                  </a:lnTo>
                  <a:lnTo>
                    <a:pt x="11298" y="3191"/>
                  </a:lnTo>
                  <a:lnTo>
                    <a:pt x="11262" y="3265"/>
                  </a:lnTo>
                  <a:lnTo>
                    <a:pt x="11262" y="3338"/>
                  </a:lnTo>
                  <a:lnTo>
                    <a:pt x="11262" y="3412"/>
                  </a:lnTo>
                  <a:lnTo>
                    <a:pt x="11298" y="3485"/>
                  </a:lnTo>
                  <a:lnTo>
                    <a:pt x="11372" y="3522"/>
                  </a:lnTo>
                  <a:lnTo>
                    <a:pt x="11445" y="3595"/>
                  </a:lnTo>
                  <a:lnTo>
                    <a:pt x="11592" y="3595"/>
                  </a:lnTo>
                  <a:lnTo>
                    <a:pt x="11665" y="3522"/>
                  </a:lnTo>
                  <a:lnTo>
                    <a:pt x="11702" y="3485"/>
                  </a:lnTo>
                  <a:lnTo>
                    <a:pt x="11739" y="3412"/>
                  </a:lnTo>
                  <a:lnTo>
                    <a:pt x="11702" y="3265"/>
                  </a:lnTo>
                  <a:lnTo>
                    <a:pt x="11702" y="3155"/>
                  </a:lnTo>
                  <a:lnTo>
                    <a:pt x="11629" y="3081"/>
                  </a:lnTo>
                  <a:lnTo>
                    <a:pt x="11519" y="3045"/>
                  </a:lnTo>
                  <a:close/>
                  <a:moveTo>
                    <a:pt x="15554" y="1541"/>
                  </a:moveTo>
                  <a:lnTo>
                    <a:pt x="15407" y="1871"/>
                  </a:lnTo>
                  <a:lnTo>
                    <a:pt x="15187" y="2164"/>
                  </a:lnTo>
                  <a:lnTo>
                    <a:pt x="14967" y="2458"/>
                  </a:lnTo>
                  <a:lnTo>
                    <a:pt x="14710" y="2715"/>
                  </a:lnTo>
                  <a:lnTo>
                    <a:pt x="14416" y="2935"/>
                  </a:lnTo>
                  <a:lnTo>
                    <a:pt x="14123" y="3155"/>
                  </a:lnTo>
                  <a:lnTo>
                    <a:pt x="13536" y="3595"/>
                  </a:lnTo>
                  <a:lnTo>
                    <a:pt x="13279" y="3265"/>
                  </a:lnTo>
                  <a:lnTo>
                    <a:pt x="12986" y="2971"/>
                  </a:lnTo>
                  <a:lnTo>
                    <a:pt x="13096" y="2935"/>
                  </a:lnTo>
                  <a:lnTo>
                    <a:pt x="13683" y="2531"/>
                  </a:lnTo>
                  <a:lnTo>
                    <a:pt x="14306" y="2164"/>
                  </a:lnTo>
                  <a:lnTo>
                    <a:pt x="14930" y="1834"/>
                  </a:lnTo>
                  <a:lnTo>
                    <a:pt x="15554" y="1541"/>
                  </a:lnTo>
                  <a:close/>
                  <a:moveTo>
                    <a:pt x="8914" y="3228"/>
                  </a:moveTo>
                  <a:lnTo>
                    <a:pt x="8841" y="3301"/>
                  </a:lnTo>
                  <a:lnTo>
                    <a:pt x="8804" y="3375"/>
                  </a:lnTo>
                  <a:lnTo>
                    <a:pt x="8804" y="3485"/>
                  </a:lnTo>
                  <a:lnTo>
                    <a:pt x="8804" y="3558"/>
                  </a:lnTo>
                  <a:lnTo>
                    <a:pt x="8877" y="3632"/>
                  </a:lnTo>
                  <a:lnTo>
                    <a:pt x="8951" y="3668"/>
                  </a:lnTo>
                  <a:lnTo>
                    <a:pt x="9098" y="3668"/>
                  </a:lnTo>
                  <a:lnTo>
                    <a:pt x="9134" y="3632"/>
                  </a:lnTo>
                  <a:lnTo>
                    <a:pt x="9208" y="3558"/>
                  </a:lnTo>
                  <a:lnTo>
                    <a:pt x="9208" y="3485"/>
                  </a:lnTo>
                  <a:lnTo>
                    <a:pt x="9208" y="3375"/>
                  </a:lnTo>
                  <a:lnTo>
                    <a:pt x="9171" y="3338"/>
                  </a:lnTo>
                  <a:lnTo>
                    <a:pt x="9134" y="3265"/>
                  </a:lnTo>
                  <a:lnTo>
                    <a:pt x="9061" y="3228"/>
                  </a:lnTo>
                  <a:close/>
                  <a:moveTo>
                    <a:pt x="16324" y="1101"/>
                  </a:moveTo>
                  <a:lnTo>
                    <a:pt x="16140" y="1541"/>
                  </a:lnTo>
                  <a:lnTo>
                    <a:pt x="15884" y="1944"/>
                  </a:lnTo>
                  <a:lnTo>
                    <a:pt x="15590" y="2348"/>
                  </a:lnTo>
                  <a:lnTo>
                    <a:pt x="15297" y="2751"/>
                  </a:lnTo>
                  <a:lnTo>
                    <a:pt x="14967" y="3081"/>
                  </a:lnTo>
                  <a:lnTo>
                    <a:pt x="14600" y="3412"/>
                  </a:lnTo>
                  <a:lnTo>
                    <a:pt x="13829" y="4072"/>
                  </a:lnTo>
                  <a:lnTo>
                    <a:pt x="13756" y="3925"/>
                  </a:lnTo>
                  <a:lnTo>
                    <a:pt x="13976" y="3778"/>
                  </a:lnTo>
                  <a:lnTo>
                    <a:pt x="14343" y="3558"/>
                  </a:lnTo>
                  <a:lnTo>
                    <a:pt x="14673" y="3301"/>
                  </a:lnTo>
                  <a:lnTo>
                    <a:pt x="15003" y="3008"/>
                  </a:lnTo>
                  <a:lnTo>
                    <a:pt x="15297" y="2715"/>
                  </a:lnTo>
                  <a:lnTo>
                    <a:pt x="15554" y="2384"/>
                  </a:lnTo>
                  <a:lnTo>
                    <a:pt x="15774" y="2018"/>
                  </a:lnTo>
                  <a:lnTo>
                    <a:pt x="15957" y="1651"/>
                  </a:lnTo>
                  <a:lnTo>
                    <a:pt x="16104" y="1211"/>
                  </a:lnTo>
                  <a:lnTo>
                    <a:pt x="16104" y="1137"/>
                  </a:lnTo>
                  <a:lnTo>
                    <a:pt x="16324" y="1101"/>
                  </a:lnTo>
                  <a:close/>
                  <a:moveTo>
                    <a:pt x="10528" y="3962"/>
                  </a:moveTo>
                  <a:lnTo>
                    <a:pt x="10455" y="3998"/>
                  </a:lnTo>
                  <a:lnTo>
                    <a:pt x="10381" y="4072"/>
                  </a:lnTo>
                  <a:lnTo>
                    <a:pt x="10381" y="4108"/>
                  </a:lnTo>
                  <a:lnTo>
                    <a:pt x="10345" y="4219"/>
                  </a:lnTo>
                  <a:lnTo>
                    <a:pt x="10381" y="4329"/>
                  </a:lnTo>
                  <a:lnTo>
                    <a:pt x="10455" y="4402"/>
                  </a:lnTo>
                  <a:lnTo>
                    <a:pt x="10491" y="4439"/>
                  </a:lnTo>
                  <a:lnTo>
                    <a:pt x="10638" y="4439"/>
                  </a:lnTo>
                  <a:lnTo>
                    <a:pt x="10748" y="4365"/>
                  </a:lnTo>
                  <a:lnTo>
                    <a:pt x="10785" y="4292"/>
                  </a:lnTo>
                  <a:lnTo>
                    <a:pt x="10822" y="4219"/>
                  </a:lnTo>
                  <a:lnTo>
                    <a:pt x="10785" y="4108"/>
                  </a:lnTo>
                  <a:lnTo>
                    <a:pt x="10748" y="4072"/>
                  </a:lnTo>
                  <a:lnTo>
                    <a:pt x="10712" y="3998"/>
                  </a:lnTo>
                  <a:lnTo>
                    <a:pt x="10675" y="3962"/>
                  </a:lnTo>
                  <a:close/>
                  <a:moveTo>
                    <a:pt x="16434" y="477"/>
                  </a:moveTo>
                  <a:lnTo>
                    <a:pt x="16617" y="514"/>
                  </a:lnTo>
                  <a:lnTo>
                    <a:pt x="16764" y="587"/>
                  </a:lnTo>
                  <a:lnTo>
                    <a:pt x="16837" y="734"/>
                  </a:lnTo>
                  <a:lnTo>
                    <a:pt x="16911" y="880"/>
                  </a:lnTo>
                  <a:lnTo>
                    <a:pt x="16947" y="1064"/>
                  </a:lnTo>
                  <a:lnTo>
                    <a:pt x="16947" y="1247"/>
                  </a:lnTo>
                  <a:lnTo>
                    <a:pt x="16911" y="1541"/>
                  </a:lnTo>
                  <a:lnTo>
                    <a:pt x="16764" y="1871"/>
                  </a:lnTo>
                  <a:lnTo>
                    <a:pt x="16544" y="2128"/>
                  </a:lnTo>
                  <a:lnTo>
                    <a:pt x="16104" y="2641"/>
                  </a:lnTo>
                  <a:lnTo>
                    <a:pt x="15077" y="3668"/>
                  </a:lnTo>
                  <a:lnTo>
                    <a:pt x="14086" y="4549"/>
                  </a:lnTo>
                  <a:lnTo>
                    <a:pt x="14013" y="4402"/>
                  </a:lnTo>
                  <a:lnTo>
                    <a:pt x="14123" y="4329"/>
                  </a:lnTo>
                  <a:lnTo>
                    <a:pt x="14967" y="3632"/>
                  </a:lnTo>
                  <a:lnTo>
                    <a:pt x="15370" y="3228"/>
                  </a:lnTo>
                  <a:lnTo>
                    <a:pt x="15737" y="2825"/>
                  </a:lnTo>
                  <a:lnTo>
                    <a:pt x="16067" y="2384"/>
                  </a:lnTo>
                  <a:lnTo>
                    <a:pt x="16361" y="1908"/>
                  </a:lnTo>
                  <a:lnTo>
                    <a:pt x="16617" y="1431"/>
                  </a:lnTo>
                  <a:lnTo>
                    <a:pt x="16764" y="880"/>
                  </a:lnTo>
                  <a:lnTo>
                    <a:pt x="16764" y="770"/>
                  </a:lnTo>
                  <a:lnTo>
                    <a:pt x="16727" y="697"/>
                  </a:lnTo>
                  <a:lnTo>
                    <a:pt x="16654" y="660"/>
                  </a:lnTo>
                  <a:lnTo>
                    <a:pt x="16544" y="660"/>
                  </a:lnTo>
                  <a:lnTo>
                    <a:pt x="15920" y="770"/>
                  </a:lnTo>
                  <a:lnTo>
                    <a:pt x="15333" y="954"/>
                  </a:lnTo>
                  <a:lnTo>
                    <a:pt x="15333" y="954"/>
                  </a:lnTo>
                  <a:lnTo>
                    <a:pt x="15590" y="807"/>
                  </a:lnTo>
                  <a:lnTo>
                    <a:pt x="15884" y="660"/>
                  </a:lnTo>
                  <a:lnTo>
                    <a:pt x="16177" y="550"/>
                  </a:lnTo>
                  <a:lnTo>
                    <a:pt x="16434" y="477"/>
                  </a:lnTo>
                  <a:close/>
                  <a:moveTo>
                    <a:pt x="9354" y="4182"/>
                  </a:moveTo>
                  <a:lnTo>
                    <a:pt x="9208" y="4255"/>
                  </a:lnTo>
                  <a:lnTo>
                    <a:pt x="9134" y="4365"/>
                  </a:lnTo>
                  <a:lnTo>
                    <a:pt x="9134" y="4439"/>
                  </a:lnTo>
                  <a:lnTo>
                    <a:pt x="9171" y="4512"/>
                  </a:lnTo>
                  <a:lnTo>
                    <a:pt x="9208" y="4585"/>
                  </a:lnTo>
                  <a:lnTo>
                    <a:pt x="9281" y="4622"/>
                  </a:lnTo>
                  <a:lnTo>
                    <a:pt x="9428" y="4622"/>
                  </a:lnTo>
                  <a:lnTo>
                    <a:pt x="9538" y="4585"/>
                  </a:lnTo>
                  <a:lnTo>
                    <a:pt x="9611" y="4475"/>
                  </a:lnTo>
                  <a:lnTo>
                    <a:pt x="9648" y="4402"/>
                  </a:lnTo>
                  <a:lnTo>
                    <a:pt x="9648" y="4292"/>
                  </a:lnTo>
                  <a:lnTo>
                    <a:pt x="9611" y="4255"/>
                  </a:lnTo>
                  <a:lnTo>
                    <a:pt x="9538" y="4182"/>
                  </a:lnTo>
                  <a:close/>
                  <a:moveTo>
                    <a:pt x="13243" y="6566"/>
                  </a:moveTo>
                  <a:lnTo>
                    <a:pt x="13169" y="6639"/>
                  </a:lnTo>
                  <a:lnTo>
                    <a:pt x="13133" y="6713"/>
                  </a:lnTo>
                  <a:lnTo>
                    <a:pt x="13133" y="6860"/>
                  </a:lnTo>
                  <a:lnTo>
                    <a:pt x="13133" y="6933"/>
                  </a:lnTo>
                  <a:lnTo>
                    <a:pt x="13206" y="6970"/>
                  </a:lnTo>
                  <a:lnTo>
                    <a:pt x="13316" y="7006"/>
                  </a:lnTo>
                  <a:lnTo>
                    <a:pt x="13463" y="6970"/>
                  </a:lnTo>
                  <a:lnTo>
                    <a:pt x="13536" y="6933"/>
                  </a:lnTo>
                  <a:lnTo>
                    <a:pt x="13536" y="6860"/>
                  </a:lnTo>
                  <a:lnTo>
                    <a:pt x="13573" y="6750"/>
                  </a:lnTo>
                  <a:lnTo>
                    <a:pt x="13536" y="6676"/>
                  </a:lnTo>
                  <a:lnTo>
                    <a:pt x="13463" y="6603"/>
                  </a:lnTo>
                  <a:lnTo>
                    <a:pt x="13316" y="6566"/>
                  </a:lnTo>
                  <a:close/>
                  <a:moveTo>
                    <a:pt x="12216" y="7300"/>
                  </a:moveTo>
                  <a:lnTo>
                    <a:pt x="12105" y="7336"/>
                  </a:lnTo>
                  <a:lnTo>
                    <a:pt x="12032" y="7410"/>
                  </a:lnTo>
                  <a:lnTo>
                    <a:pt x="11995" y="7520"/>
                  </a:lnTo>
                  <a:lnTo>
                    <a:pt x="11995" y="7630"/>
                  </a:lnTo>
                  <a:lnTo>
                    <a:pt x="12032" y="7703"/>
                  </a:lnTo>
                  <a:lnTo>
                    <a:pt x="12105" y="7777"/>
                  </a:lnTo>
                  <a:lnTo>
                    <a:pt x="12216" y="7777"/>
                  </a:lnTo>
                  <a:lnTo>
                    <a:pt x="12289" y="7740"/>
                  </a:lnTo>
                  <a:lnTo>
                    <a:pt x="12362" y="7703"/>
                  </a:lnTo>
                  <a:lnTo>
                    <a:pt x="12436" y="7630"/>
                  </a:lnTo>
                  <a:lnTo>
                    <a:pt x="12436" y="7520"/>
                  </a:lnTo>
                  <a:lnTo>
                    <a:pt x="12436" y="7410"/>
                  </a:lnTo>
                  <a:lnTo>
                    <a:pt x="12326" y="7336"/>
                  </a:lnTo>
                  <a:lnTo>
                    <a:pt x="12216" y="7300"/>
                  </a:lnTo>
                  <a:close/>
                  <a:moveTo>
                    <a:pt x="12729" y="8033"/>
                  </a:moveTo>
                  <a:lnTo>
                    <a:pt x="12656" y="8107"/>
                  </a:lnTo>
                  <a:lnTo>
                    <a:pt x="12656" y="8143"/>
                  </a:lnTo>
                  <a:lnTo>
                    <a:pt x="12619" y="8253"/>
                  </a:lnTo>
                  <a:lnTo>
                    <a:pt x="12619" y="8400"/>
                  </a:lnTo>
                  <a:lnTo>
                    <a:pt x="12656" y="8437"/>
                  </a:lnTo>
                  <a:lnTo>
                    <a:pt x="12692" y="8474"/>
                  </a:lnTo>
                  <a:lnTo>
                    <a:pt x="12729" y="8474"/>
                  </a:lnTo>
                  <a:lnTo>
                    <a:pt x="12802" y="8510"/>
                  </a:lnTo>
                  <a:lnTo>
                    <a:pt x="12912" y="8474"/>
                  </a:lnTo>
                  <a:lnTo>
                    <a:pt x="12986" y="8437"/>
                  </a:lnTo>
                  <a:lnTo>
                    <a:pt x="13022" y="8400"/>
                  </a:lnTo>
                  <a:lnTo>
                    <a:pt x="13022" y="8253"/>
                  </a:lnTo>
                  <a:lnTo>
                    <a:pt x="13022" y="8180"/>
                  </a:lnTo>
                  <a:lnTo>
                    <a:pt x="12949" y="8107"/>
                  </a:lnTo>
                  <a:lnTo>
                    <a:pt x="12912" y="8033"/>
                  </a:lnTo>
                  <a:close/>
                  <a:moveTo>
                    <a:pt x="10051" y="2128"/>
                  </a:moveTo>
                  <a:lnTo>
                    <a:pt x="10455" y="2164"/>
                  </a:lnTo>
                  <a:lnTo>
                    <a:pt x="10858" y="2238"/>
                  </a:lnTo>
                  <a:lnTo>
                    <a:pt x="11262" y="2348"/>
                  </a:lnTo>
                  <a:lnTo>
                    <a:pt x="11225" y="2458"/>
                  </a:lnTo>
                  <a:lnTo>
                    <a:pt x="11262" y="2568"/>
                  </a:lnTo>
                  <a:lnTo>
                    <a:pt x="11335" y="2641"/>
                  </a:lnTo>
                  <a:lnTo>
                    <a:pt x="11445" y="2715"/>
                  </a:lnTo>
                  <a:lnTo>
                    <a:pt x="11629" y="2715"/>
                  </a:lnTo>
                  <a:lnTo>
                    <a:pt x="11775" y="2788"/>
                  </a:lnTo>
                  <a:lnTo>
                    <a:pt x="12105" y="2935"/>
                  </a:lnTo>
                  <a:lnTo>
                    <a:pt x="12179" y="2971"/>
                  </a:lnTo>
                  <a:lnTo>
                    <a:pt x="12252" y="3008"/>
                  </a:lnTo>
                  <a:lnTo>
                    <a:pt x="12472" y="3191"/>
                  </a:lnTo>
                  <a:lnTo>
                    <a:pt x="12692" y="3412"/>
                  </a:lnTo>
                  <a:lnTo>
                    <a:pt x="13096" y="3852"/>
                  </a:lnTo>
                  <a:lnTo>
                    <a:pt x="11482" y="4842"/>
                  </a:lnTo>
                  <a:lnTo>
                    <a:pt x="9868" y="5796"/>
                  </a:lnTo>
                  <a:lnTo>
                    <a:pt x="6090" y="8070"/>
                  </a:lnTo>
                  <a:lnTo>
                    <a:pt x="5209" y="8620"/>
                  </a:lnTo>
                  <a:lnTo>
                    <a:pt x="5356" y="8327"/>
                  </a:lnTo>
                  <a:lnTo>
                    <a:pt x="5649" y="7960"/>
                  </a:lnTo>
                  <a:lnTo>
                    <a:pt x="5943" y="7557"/>
                  </a:lnTo>
                  <a:lnTo>
                    <a:pt x="5906" y="7483"/>
                  </a:lnTo>
                  <a:lnTo>
                    <a:pt x="5870" y="7483"/>
                  </a:lnTo>
                  <a:lnTo>
                    <a:pt x="5686" y="7593"/>
                  </a:lnTo>
                  <a:lnTo>
                    <a:pt x="5539" y="7740"/>
                  </a:lnTo>
                  <a:lnTo>
                    <a:pt x="5209" y="8070"/>
                  </a:lnTo>
                  <a:lnTo>
                    <a:pt x="4989" y="8437"/>
                  </a:lnTo>
                  <a:lnTo>
                    <a:pt x="4769" y="8840"/>
                  </a:lnTo>
                  <a:lnTo>
                    <a:pt x="4732" y="8877"/>
                  </a:lnTo>
                  <a:lnTo>
                    <a:pt x="4622" y="8584"/>
                  </a:lnTo>
                  <a:lnTo>
                    <a:pt x="4916" y="8107"/>
                  </a:lnTo>
                  <a:lnTo>
                    <a:pt x="5283" y="7630"/>
                  </a:lnTo>
                  <a:lnTo>
                    <a:pt x="5649" y="7190"/>
                  </a:lnTo>
                  <a:lnTo>
                    <a:pt x="6016" y="6786"/>
                  </a:lnTo>
                  <a:lnTo>
                    <a:pt x="6016" y="6750"/>
                  </a:lnTo>
                  <a:lnTo>
                    <a:pt x="6016" y="6713"/>
                  </a:lnTo>
                  <a:lnTo>
                    <a:pt x="5943" y="6713"/>
                  </a:lnTo>
                  <a:lnTo>
                    <a:pt x="5539" y="7043"/>
                  </a:lnTo>
                  <a:lnTo>
                    <a:pt x="5173" y="7410"/>
                  </a:lnTo>
                  <a:lnTo>
                    <a:pt x="4842" y="7777"/>
                  </a:lnTo>
                  <a:lnTo>
                    <a:pt x="4512" y="8180"/>
                  </a:lnTo>
                  <a:lnTo>
                    <a:pt x="4476" y="7923"/>
                  </a:lnTo>
                  <a:lnTo>
                    <a:pt x="4439" y="7667"/>
                  </a:lnTo>
                  <a:lnTo>
                    <a:pt x="4659" y="7336"/>
                  </a:lnTo>
                  <a:lnTo>
                    <a:pt x="4879" y="7080"/>
                  </a:lnTo>
                  <a:lnTo>
                    <a:pt x="5686" y="6016"/>
                  </a:lnTo>
                  <a:lnTo>
                    <a:pt x="5723" y="5943"/>
                  </a:lnTo>
                  <a:lnTo>
                    <a:pt x="5686" y="5906"/>
                  </a:lnTo>
                  <a:lnTo>
                    <a:pt x="5576" y="5906"/>
                  </a:lnTo>
                  <a:lnTo>
                    <a:pt x="5283" y="6199"/>
                  </a:lnTo>
                  <a:lnTo>
                    <a:pt x="4953" y="6529"/>
                  </a:lnTo>
                  <a:lnTo>
                    <a:pt x="4402" y="7153"/>
                  </a:lnTo>
                  <a:lnTo>
                    <a:pt x="4402" y="6529"/>
                  </a:lnTo>
                  <a:lnTo>
                    <a:pt x="4622" y="6199"/>
                  </a:lnTo>
                  <a:lnTo>
                    <a:pt x="4953" y="5759"/>
                  </a:lnTo>
                  <a:lnTo>
                    <a:pt x="5136" y="5502"/>
                  </a:lnTo>
                  <a:lnTo>
                    <a:pt x="5246" y="5392"/>
                  </a:lnTo>
                  <a:lnTo>
                    <a:pt x="5393" y="5319"/>
                  </a:lnTo>
                  <a:lnTo>
                    <a:pt x="5429" y="5319"/>
                  </a:lnTo>
                  <a:lnTo>
                    <a:pt x="5429" y="5282"/>
                  </a:lnTo>
                  <a:lnTo>
                    <a:pt x="5393" y="5246"/>
                  </a:lnTo>
                  <a:lnTo>
                    <a:pt x="5393" y="5209"/>
                  </a:lnTo>
                  <a:lnTo>
                    <a:pt x="5173" y="5209"/>
                  </a:lnTo>
                  <a:lnTo>
                    <a:pt x="5063" y="5282"/>
                  </a:lnTo>
                  <a:lnTo>
                    <a:pt x="4953" y="5356"/>
                  </a:lnTo>
                  <a:lnTo>
                    <a:pt x="4769" y="5539"/>
                  </a:lnTo>
                  <a:lnTo>
                    <a:pt x="4622" y="5722"/>
                  </a:lnTo>
                  <a:lnTo>
                    <a:pt x="4476" y="5869"/>
                  </a:lnTo>
                  <a:lnTo>
                    <a:pt x="4586" y="5466"/>
                  </a:lnTo>
                  <a:lnTo>
                    <a:pt x="4732" y="5062"/>
                  </a:lnTo>
                  <a:lnTo>
                    <a:pt x="4879" y="4842"/>
                  </a:lnTo>
                  <a:lnTo>
                    <a:pt x="5026" y="4622"/>
                  </a:lnTo>
                  <a:lnTo>
                    <a:pt x="5209" y="4402"/>
                  </a:lnTo>
                  <a:lnTo>
                    <a:pt x="5393" y="4219"/>
                  </a:lnTo>
                  <a:lnTo>
                    <a:pt x="5796" y="3852"/>
                  </a:lnTo>
                  <a:lnTo>
                    <a:pt x="6236" y="3522"/>
                  </a:lnTo>
                  <a:lnTo>
                    <a:pt x="6677" y="3228"/>
                  </a:lnTo>
                  <a:lnTo>
                    <a:pt x="7117" y="2935"/>
                  </a:lnTo>
                  <a:lnTo>
                    <a:pt x="7594" y="2715"/>
                  </a:lnTo>
                  <a:lnTo>
                    <a:pt x="8070" y="2494"/>
                  </a:lnTo>
                  <a:lnTo>
                    <a:pt x="8474" y="2348"/>
                  </a:lnTo>
                  <a:lnTo>
                    <a:pt x="8841" y="2238"/>
                  </a:lnTo>
                  <a:lnTo>
                    <a:pt x="9244" y="2164"/>
                  </a:lnTo>
                  <a:lnTo>
                    <a:pt x="9648" y="2128"/>
                  </a:lnTo>
                  <a:close/>
                  <a:moveTo>
                    <a:pt x="13316" y="4219"/>
                  </a:moveTo>
                  <a:lnTo>
                    <a:pt x="13426" y="4365"/>
                  </a:lnTo>
                  <a:lnTo>
                    <a:pt x="12582" y="5026"/>
                  </a:lnTo>
                  <a:lnTo>
                    <a:pt x="11702" y="5649"/>
                  </a:lnTo>
                  <a:lnTo>
                    <a:pt x="10785" y="6273"/>
                  </a:lnTo>
                  <a:lnTo>
                    <a:pt x="9868" y="6860"/>
                  </a:lnTo>
                  <a:lnTo>
                    <a:pt x="8877" y="7446"/>
                  </a:lnTo>
                  <a:lnTo>
                    <a:pt x="7887" y="8033"/>
                  </a:lnTo>
                  <a:lnTo>
                    <a:pt x="6860" y="8584"/>
                  </a:lnTo>
                  <a:lnTo>
                    <a:pt x="5796" y="9097"/>
                  </a:lnTo>
                  <a:lnTo>
                    <a:pt x="4989" y="9464"/>
                  </a:lnTo>
                  <a:lnTo>
                    <a:pt x="4916" y="9317"/>
                  </a:lnTo>
                  <a:lnTo>
                    <a:pt x="4953" y="9207"/>
                  </a:lnTo>
                  <a:lnTo>
                    <a:pt x="6053" y="8584"/>
                  </a:lnTo>
                  <a:lnTo>
                    <a:pt x="10198" y="6089"/>
                  </a:lnTo>
                  <a:lnTo>
                    <a:pt x="11775" y="5136"/>
                  </a:lnTo>
                  <a:lnTo>
                    <a:pt x="13316" y="4219"/>
                  </a:lnTo>
                  <a:close/>
                  <a:moveTo>
                    <a:pt x="3962" y="7960"/>
                  </a:moveTo>
                  <a:lnTo>
                    <a:pt x="3999" y="8070"/>
                  </a:lnTo>
                  <a:lnTo>
                    <a:pt x="3999" y="8107"/>
                  </a:lnTo>
                  <a:lnTo>
                    <a:pt x="4146" y="8694"/>
                  </a:lnTo>
                  <a:lnTo>
                    <a:pt x="3962" y="9024"/>
                  </a:lnTo>
                  <a:lnTo>
                    <a:pt x="3925" y="9097"/>
                  </a:lnTo>
                  <a:lnTo>
                    <a:pt x="3925" y="9134"/>
                  </a:lnTo>
                  <a:lnTo>
                    <a:pt x="3999" y="9244"/>
                  </a:lnTo>
                  <a:lnTo>
                    <a:pt x="3339" y="9501"/>
                  </a:lnTo>
                  <a:lnTo>
                    <a:pt x="3008" y="9611"/>
                  </a:lnTo>
                  <a:lnTo>
                    <a:pt x="2642" y="9684"/>
                  </a:lnTo>
                  <a:lnTo>
                    <a:pt x="2898" y="9171"/>
                  </a:lnTo>
                  <a:lnTo>
                    <a:pt x="3229" y="8694"/>
                  </a:lnTo>
                  <a:lnTo>
                    <a:pt x="3559" y="8327"/>
                  </a:lnTo>
                  <a:lnTo>
                    <a:pt x="3962" y="7960"/>
                  </a:lnTo>
                  <a:close/>
                  <a:moveTo>
                    <a:pt x="13609" y="4732"/>
                  </a:moveTo>
                  <a:lnTo>
                    <a:pt x="13683" y="4915"/>
                  </a:lnTo>
                  <a:lnTo>
                    <a:pt x="12986" y="5502"/>
                  </a:lnTo>
                  <a:lnTo>
                    <a:pt x="12105" y="6199"/>
                  </a:lnTo>
                  <a:lnTo>
                    <a:pt x="11225" y="6823"/>
                  </a:lnTo>
                  <a:lnTo>
                    <a:pt x="10308" y="7446"/>
                  </a:lnTo>
                  <a:lnTo>
                    <a:pt x="9354" y="8033"/>
                  </a:lnTo>
                  <a:lnTo>
                    <a:pt x="8401" y="8584"/>
                  </a:lnTo>
                  <a:lnTo>
                    <a:pt x="7447" y="9097"/>
                  </a:lnTo>
                  <a:lnTo>
                    <a:pt x="6456" y="9574"/>
                  </a:lnTo>
                  <a:lnTo>
                    <a:pt x="5429" y="10014"/>
                  </a:lnTo>
                  <a:lnTo>
                    <a:pt x="5246" y="9794"/>
                  </a:lnTo>
                  <a:lnTo>
                    <a:pt x="5466" y="9684"/>
                  </a:lnTo>
                  <a:lnTo>
                    <a:pt x="6603" y="9134"/>
                  </a:lnTo>
                  <a:lnTo>
                    <a:pt x="7740" y="8547"/>
                  </a:lnTo>
                  <a:lnTo>
                    <a:pt x="8877" y="7923"/>
                  </a:lnTo>
                  <a:lnTo>
                    <a:pt x="9978" y="7263"/>
                  </a:lnTo>
                  <a:lnTo>
                    <a:pt x="10895" y="6676"/>
                  </a:lnTo>
                  <a:lnTo>
                    <a:pt x="11812" y="6053"/>
                  </a:lnTo>
                  <a:lnTo>
                    <a:pt x="12729" y="5392"/>
                  </a:lnTo>
                  <a:lnTo>
                    <a:pt x="13609" y="4732"/>
                  </a:lnTo>
                  <a:close/>
                  <a:moveTo>
                    <a:pt x="11995" y="9721"/>
                  </a:moveTo>
                  <a:lnTo>
                    <a:pt x="12472" y="9831"/>
                  </a:lnTo>
                  <a:lnTo>
                    <a:pt x="12436" y="9867"/>
                  </a:lnTo>
                  <a:lnTo>
                    <a:pt x="12032" y="10271"/>
                  </a:lnTo>
                  <a:lnTo>
                    <a:pt x="12032" y="10198"/>
                  </a:lnTo>
                  <a:lnTo>
                    <a:pt x="11995" y="9721"/>
                  </a:lnTo>
                  <a:close/>
                  <a:moveTo>
                    <a:pt x="2715" y="8804"/>
                  </a:moveTo>
                  <a:lnTo>
                    <a:pt x="2422" y="9317"/>
                  </a:lnTo>
                  <a:lnTo>
                    <a:pt x="2165" y="9867"/>
                  </a:lnTo>
                  <a:lnTo>
                    <a:pt x="2165" y="9941"/>
                  </a:lnTo>
                  <a:lnTo>
                    <a:pt x="2201" y="10051"/>
                  </a:lnTo>
                  <a:lnTo>
                    <a:pt x="2275" y="10088"/>
                  </a:lnTo>
                  <a:lnTo>
                    <a:pt x="2348" y="10124"/>
                  </a:lnTo>
                  <a:lnTo>
                    <a:pt x="2898" y="10014"/>
                  </a:lnTo>
                  <a:lnTo>
                    <a:pt x="3449" y="9867"/>
                  </a:lnTo>
                  <a:lnTo>
                    <a:pt x="3925" y="9684"/>
                  </a:lnTo>
                  <a:lnTo>
                    <a:pt x="4439" y="9464"/>
                  </a:lnTo>
                  <a:lnTo>
                    <a:pt x="4549" y="9684"/>
                  </a:lnTo>
                  <a:lnTo>
                    <a:pt x="3559" y="10124"/>
                  </a:lnTo>
                  <a:lnTo>
                    <a:pt x="3082" y="10308"/>
                  </a:lnTo>
                  <a:lnTo>
                    <a:pt x="2568" y="10528"/>
                  </a:lnTo>
                  <a:lnTo>
                    <a:pt x="2275" y="10638"/>
                  </a:lnTo>
                  <a:lnTo>
                    <a:pt x="2018" y="10674"/>
                  </a:lnTo>
                  <a:lnTo>
                    <a:pt x="1761" y="10711"/>
                  </a:lnTo>
                  <a:lnTo>
                    <a:pt x="1468" y="10711"/>
                  </a:lnTo>
                  <a:lnTo>
                    <a:pt x="2091" y="9794"/>
                  </a:lnTo>
                  <a:lnTo>
                    <a:pt x="2348" y="9317"/>
                  </a:lnTo>
                  <a:lnTo>
                    <a:pt x="2642" y="8877"/>
                  </a:lnTo>
                  <a:lnTo>
                    <a:pt x="2715" y="8804"/>
                  </a:lnTo>
                  <a:close/>
                  <a:moveTo>
                    <a:pt x="13829" y="5429"/>
                  </a:moveTo>
                  <a:lnTo>
                    <a:pt x="13940" y="5943"/>
                  </a:lnTo>
                  <a:lnTo>
                    <a:pt x="13940" y="6456"/>
                  </a:lnTo>
                  <a:lnTo>
                    <a:pt x="13940" y="6896"/>
                  </a:lnTo>
                  <a:lnTo>
                    <a:pt x="13866" y="7336"/>
                  </a:lnTo>
                  <a:lnTo>
                    <a:pt x="13756" y="7740"/>
                  </a:lnTo>
                  <a:lnTo>
                    <a:pt x="13609" y="8143"/>
                  </a:lnTo>
                  <a:lnTo>
                    <a:pt x="13426" y="8547"/>
                  </a:lnTo>
                  <a:lnTo>
                    <a:pt x="13206" y="8914"/>
                  </a:lnTo>
                  <a:lnTo>
                    <a:pt x="12949" y="9281"/>
                  </a:lnTo>
                  <a:lnTo>
                    <a:pt x="12656" y="9647"/>
                  </a:lnTo>
                  <a:lnTo>
                    <a:pt x="12289" y="9611"/>
                  </a:lnTo>
                  <a:lnTo>
                    <a:pt x="11922" y="9537"/>
                  </a:lnTo>
                  <a:lnTo>
                    <a:pt x="11849" y="9574"/>
                  </a:lnTo>
                  <a:lnTo>
                    <a:pt x="11812" y="9574"/>
                  </a:lnTo>
                  <a:lnTo>
                    <a:pt x="11775" y="9647"/>
                  </a:lnTo>
                  <a:lnTo>
                    <a:pt x="11702" y="10418"/>
                  </a:lnTo>
                  <a:lnTo>
                    <a:pt x="11702" y="10491"/>
                  </a:lnTo>
                  <a:lnTo>
                    <a:pt x="11409" y="10711"/>
                  </a:lnTo>
                  <a:lnTo>
                    <a:pt x="11188" y="10821"/>
                  </a:lnTo>
                  <a:lnTo>
                    <a:pt x="11152" y="10858"/>
                  </a:lnTo>
                  <a:lnTo>
                    <a:pt x="11042" y="10931"/>
                  </a:lnTo>
                  <a:lnTo>
                    <a:pt x="11042" y="10564"/>
                  </a:lnTo>
                  <a:lnTo>
                    <a:pt x="11115" y="10198"/>
                  </a:lnTo>
                  <a:lnTo>
                    <a:pt x="11188" y="9867"/>
                  </a:lnTo>
                  <a:lnTo>
                    <a:pt x="11298" y="9501"/>
                  </a:lnTo>
                  <a:lnTo>
                    <a:pt x="11298" y="9464"/>
                  </a:lnTo>
                  <a:lnTo>
                    <a:pt x="11262" y="9427"/>
                  </a:lnTo>
                  <a:lnTo>
                    <a:pt x="11225" y="9427"/>
                  </a:lnTo>
                  <a:lnTo>
                    <a:pt x="11188" y="9464"/>
                  </a:lnTo>
                  <a:lnTo>
                    <a:pt x="11078" y="9647"/>
                  </a:lnTo>
                  <a:lnTo>
                    <a:pt x="10968" y="9831"/>
                  </a:lnTo>
                  <a:lnTo>
                    <a:pt x="10785" y="10234"/>
                  </a:lnTo>
                  <a:lnTo>
                    <a:pt x="10712" y="10638"/>
                  </a:lnTo>
                  <a:lnTo>
                    <a:pt x="10712" y="11078"/>
                  </a:lnTo>
                  <a:lnTo>
                    <a:pt x="10271" y="11261"/>
                  </a:lnTo>
                  <a:lnTo>
                    <a:pt x="9831" y="11371"/>
                  </a:lnTo>
                  <a:lnTo>
                    <a:pt x="9868" y="11005"/>
                  </a:lnTo>
                  <a:lnTo>
                    <a:pt x="9978" y="10638"/>
                  </a:lnTo>
                  <a:lnTo>
                    <a:pt x="10051" y="10344"/>
                  </a:lnTo>
                  <a:lnTo>
                    <a:pt x="10161" y="10088"/>
                  </a:lnTo>
                  <a:lnTo>
                    <a:pt x="10418" y="9574"/>
                  </a:lnTo>
                  <a:lnTo>
                    <a:pt x="10418" y="9537"/>
                  </a:lnTo>
                  <a:lnTo>
                    <a:pt x="10381" y="9501"/>
                  </a:lnTo>
                  <a:lnTo>
                    <a:pt x="10345" y="9501"/>
                  </a:lnTo>
                  <a:lnTo>
                    <a:pt x="10345" y="9537"/>
                  </a:lnTo>
                  <a:lnTo>
                    <a:pt x="10015" y="9941"/>
                  </a:lnTo>
                  <a:lnTo>
                    <a:pt x="9758" y="10418"/>
                  </a:lnTo>
                  <a:lnTo>
                    <a:pt x="9538" y="10895"/>
                  </a:lnTo>
                  <a:lnTo>
                    <a:pt x="9501" y="11151"/>
                  </a:lnTo>
                  <a:lnTo>
                    <a:pt x="9428" y="11408"/>
                  </a:lnTo>
                  <a:lnTo>
                    <a:pt x="8951" y="11408"/>
                  </a:lnTo>
                  <a:lnTo>
                    <a:pt x="8951" y="11261"/>
                  </a:lnTo>
                  <a:lnTo>
                    <a:pt x="8914" y="11225"/>
                  </a:lnTo>
                  <a:lnTo>
                    <a:pt x="8877" y="11188"/>
                  </a:lnTo>
                  <a:lnTo>
                    <a:pt x="8841" y="11188"/>
                  </a:lnTo>
                  <a:lnTo>
                    <a:pt x="8804" y="11225"/>
                  </a:lnTo>
                  <a:lnTo>
                    <a:pt x="8731" y="11298"/>
                  </a:lnTo>
                  <a:lnTo>
                    <a:pt x="9171" y="10454"/>
                  </a:lnTo>
                  <a:lnTo>
                    <a:pt x="9391" y="10051"/>
                  </a:lnTo>
                  <a:lnTo>
                    <a:pt x="9684" y="9647"/>
                  </a:lnTo>
                  <a:lnTo>
                    <a:pt x="9684" y="9611"/>
                  </a:lnTo>
                  <a:lnTo>
                    <a:pt x="9648" y="9611"/>
                  </a:lnTo>
                  <a:lnTo>
                    <a:pt x="9648" y="9574"/>
                  </a:lnTo>
                  <a:lnTo>
                    <a:pt x="9611" y="9611"/>
                  </a:lnTo>
                  <a:lnTo>
                    <a:pt x="9244" y="10014"/>
                  </a:lnTo>
                  <a:lnTo>
                    <a:pt x="8914" y="10418"/>
                  </a:lnTo>
                  <a:lnTo>
                    <a:pt x="8621" y="10858"/>
                  </a:lnTo>
                  <a:lnTo>
                    <a:pt x="8327" y="11335"/>
                  </a:lnTo>
                  <a:lnTo>
                    <a:pt x="7960" y="11225"/>
                  </a:lnTo>
                  <a:lnTo>
                    <a:pt x="7997" y="11188"/>
                  </a:lnTo>
                  <a:lnTo>
                    <a:pt x="7997" y="11151"/>
                  </a:lnTo>
                  <a:lnTo>
                    <a:pt x="7960" y="11115"/>
                  </a:lnTo>
                  <a:lnTo>
                    <a:pt x="7960" y="11078"/>
                  </a:lnTo>
                  <a:lnTo>
                    <a:pt x="7924" y="10968"/>
                  </a:lnTo>
                  <a:lnTo>
                    <a:pt x="7960" y="10858"/>
                  </a:lnTo>
                  <a:lnTo>
                    <a:pt x="8034" y="10601"/>
                  </a:lnTo>
                  <a:lnTo>
                    <a:pt x="8181" y="10308"/>
                  </a:lnTo>
                  <a:lnTo>
                    <a:pt x="8474" y="9831"/>
                  </a:lnTo>
                  <a:lnTo>
                    <a:pt x="8767" y="9427"/>
                  </a:lnTo>
                  <a:lnTo>
                    <a:pt x="8804" y="9391"/>
                  </a:lnTo>
                  <a:lnTo>
                    <a:pt x="8767" y="9317"/>
                  </a:lnTo>
                  <a:lnTo>
                    <a:pt x="8694" y="9317"/>
                  </a:lnTo>
                  <a:lnTo>
                    <a:pt x="8364" y="9537"/>
                  </a:lnTo>
                  <a:lnTo>
                    <a:pt x="8107" y="9831"/>
                  </a:lnTo>
                  <a:lnTo>
                    <a:pt x="7887" y="10124"/>
                  </a:lnTo>
                  <a:lnTo>
                    <a:pt x="7704" y="10454"/>
                  </a:lnTo>
                  <a:lnTo>
                    <a:pt x="7594" y="10784"/>
                  </a:lnTo>
                  <a:lnTo>
                    <a:pt x="7557" y="10968"/>
                  </a:lnTo>
                  <a:lnTo>
                    <a:pt x="7594" y="11115"/>
                  </a:lnTo>
                  <a:lnTo>
                    <a:pt x="7153" y="10968"/>
                  </a:lnTo>
                  <a:lnTo>
                    <a:pt x="6713" y="10784"/>
                  </a:lnTo>
                  <a:lnTo>
                    <a:pt x="6933" y="10564"/>
                  </a:lnTo>
                  <a:lnTo>
                    <a:pt x="7080" y="10344"/>
                  </a:lnTo>
                  <a:lnTo>
                    <a:pt x="7153" y="10234"/>
                  </a:lnTo>
                  <a:lnTo>
                    <a:pt x="7190" y="10124"/>
                  </a:lnTo>
                  <a:lnTo>
                    <a:pt x="7190" y="10088"/>
                  </a:lnTo>
                  <a:lnTo>
                    <a:pt x="7153" y="10088"/>
                  </a:lnTo>
                  <a:lnTo>
                    <a:pt x="7080" y="10124"/>
                  </a:lnTo>
                  <a:lnTo>
                    <a:pt x="7007" y="10161"/>
                  </a:lnTo>
                  <a:lnTo>
                    <a:pt x="6823" y="10308"/>
                  </a:lnTo>
                  <a:lnTo>
                    <a:pt x="6493" y="10564"/>
                  </a:lnTo>
                  <a:lnTo>
                    <a:pt x="6420" y="10638"/>
                  </a:lnTo>
                  <a:lnTo>
                    <a:pt x="5906" y="10344"/>
                  </a:lnTo>
                  <a:lnTo>
                    <a:pt x="6897" y="9904"/>
                  </a:lnTo>
                  <a:lnTo>
                    <a:pt x="7887" y="9391"/>
                  </a:lnTo>
                  <a:lnTo>
                    <a:pt x="8877" y="8877"/>
                  </a:lnTo>
                  <a:lnTo>
                    <a:pt x="9795" y="8327"/>
                  </a:lnTo>
                  <a:lnTo>
                    <a:pt x="10748" y="7740"/>
                  </a:lnTo>
                  <a:lnTo>
                    <a:pt x="11665" y="7116"/>
                  </a:lnTo>
                  <a:lnTo>
                    <a:pt x="12546" y="6456"/>
                  </a:lnTo>
                  <a:lnTo>
                    <a:pt x="13426" y="5796"/>
                  </a:lnTo>
                  <a:lnTo>
                    <a:pt x="13829" y="5429"/>
                  </a:lnTo>
                  <a:close/>
                  <a:moveTo>
                    <a:pt x="1651" y="9757"/>
                  </a:moveTo>
                  <a:lnTo>
                    <a:pt x="1028" y="10711"/>
                  </a:lnTo>
                  <a:lnTo>
                    <a:pt x="991" y="10784"/>
                  </a:lnTo>
                  <a:lnTo>
                    <a:pt x="1028" y="10858"/>
                  </a:lnTo>
                  <a:lnTo>
                    <a:pt x="1028" y="10931"/>
                  </a:lnTo>
                  <a:lnTo>
                    <a:pt x="1101" y="10968"/>
                  </a:lnTo>
                  <a:lnTo>
                    <a:pt x="1358" y="11041"/>
                  </a:lnTo>
                  <a:lnTo>
                    <a:pt x="1651" y="11078"/>
                  </a:lnTo>
                  <a:lnTo>
                    <a:pt x="1908" y="11078"/>
                  </a:lnTo>
                  <a:lnTo>
                    <a:pt x="2165" y="11041"/>
                  </a:lnTo>
                  <a:lnTo>
                    <a:pt x="2715" y="10858"/>
                  </a:lnTo>
                  <a:lnTo>
                    <a:pt x="3229" y="10638"/>
                  </a:lnTo>
                  <a:lnTo>
                    <a:pt x="4769" y="10014"/>
                  </a:lnTo>
                  <a:lnTo>
                    <a:pt x="4953" y="10198"/>
                  </a:lnTo>
                  <a:lnTo>
                    <a:pt x="4072" y="10564"/>
                  </a:lnTo>
                  <a:lnTo>
                    <a:pt x="3192" y="10895"/>
                  </a:lnTo>
                  <a:lnTo>
                    <a:pt x="2238" y="11188"/>
                  </a:lnTo>
                  <a:lnTo>
                    <a:pt x="1248" y="11445"/>
                  </a:lnTo>
                  <a:lnTo>
                    <a:pt x="1101" y="11518"/>
                  </a:lnTo>
                  <a:lnTo>
                    <a:pt x="844" y="11555"/>
                  </a:lnTo>
                  <a:lnTo>
                    <a:pt x="624" y="11555"/>
                  </a:lnTo>
                  <a:lnTo>
                    <a:pt x="551" y="11518"/>
                  </a:lnTo>
                  <a:lnTo>
                    <a:pt x="477" y="11481"/>
                  </a:lnTo>
                  <a:lnTo>
                    <a:pt x="477" y="11408"/>
                  </a:lnTo>
                  <a:lnTo>
                    <a:pt x="514" y="11298"/>
                  </a:lnTo>
                  <a:lnTo>
                    <a:pt x="661" y="11005"/>
                  </a:lnTo>
                  <a:lnTo>
                    <a:pt x="991" y="10601"/>
                  </a:lnTo>
                  <a:lnTo>
                    <a:pt x="1321" y="10161"/>
                  </a:lnTo>
                  <a:lnTo>
                    <a:pt x="1651" y="9757"/>
                  </a:lnTo>
                  <a:close/>
                  <a:moveTo>
                    <a:pt x="16324" y="0"/>
                  </a:moveTo>
                  <a:lnTo>
                    <a:pt x="16140" y="37"/>
                  </a:lnTo>
                  <a:lnTo>
                    <a:pt x="15774" y="147"/>
                  </a:lnTo>
                  <a:lnTo>
                    <a:pt x="15480" y="330"/>
                  </a:lnTo>
                  <a:lnTo>
                    <a:pt x="14636" y="807"/>
                  </a:lnTo>
                  <a:lnTo>
                    <a:pt x="13866" y="1357"/>
                  </a:lnTo>
                  <a:lnTo>
                    <a:pt x="13059" y="1908"/>
                  </a:lnTo>
                  <a:lnTo>
                    <a:pt x="12289" y="2458"/>
                  </a:lnTo>
                  <a:lnTo>
                    <a:pt x="12032" y="2311"/>
                  </a:lnTo>
                  <a:lnTo>
                    <a:pt x="11812" y="2238"/>
                  </a:lnTo>
                  <a:lnTo>
                    <a:pt x="11629" y="2238"/>
                  </a:lnTo>
                  <a:lnTo>
                    <a:pt x="11372" y="2091"/>
                  </a:lnTo>
                  <a:lnTo>
                    <a:pt x="11115" y="1981"/>
                  </a:lnTo>
                  <a:lnTo>
                    <a:pt x="10858" y="1908"/>
                  </a:lnTo>
                  <a:lnTo>
                    <a:pt x="10565" y="1834"/>
                  </a:lnTo>
                  <a:lnTo>
                    <a:pt x="10015" y="1761"/>
                  </a:lnTo>
                  <a:lnTo>
                    <a:pt x="9464" y="1761"/>
                  </a:lnTo>
                  <a:lnTo>
                    <a:pt x="8914" y="1834"/>
                  </a:lnTo>
                  <a:lnTo>
                    <a:pt x="8364" y="1981"/>
                  </a:lnTo>
                  <a:lnTo>
                    <a:pt x="7814" y="2164"/>
                  </a:lnTo>
                  <a:lnTo>
                    <a:pt x="7300" y="2384"/>
                  </a:lnTo>
                  <a:lnTo>
                    <a:pt x="6677" y="2715"/>
                  </a:lnTo>
                  <a:lnTo>
                    <a:pt x="6090" y="3081"/>
                  </a:lnTo>
                  <a:lnTo>
                    <a:pt x="5503" y="3522"/>
                  </a:lnTo>
                  <a:lnTo>
                    <a:pt x="4989" y="3962"/>
                  </a:lnTo>
                  <a:lnTo>
                    <a:pt x="4769" y="4219"/>
                  </a:lnTo>
                  <a:lnTo>
                    <a:pt x="4549" y="4475"/>
                  </a:lnTo>
                  <a:lnTo>
                    <a:pt x="4402" y="4769"/>
                  </a:lnTo>
                  <a:lnTo>
                    <a:pt x="4256" y="5062"/>
                  </a:lnTo>
                  <a:lnTo>
                    <a:pt x="4146" y="5356"/>
                  </a:lnTo>
                  <a:lnTo>
                    <a:pt x="4035" y="5686"/>
                  </a:lnTo>
                  <a:lnTo>
                    <a:pt x="3999" y="6016"/>
                  </a:lnTo>
                  <a:lnTo>
                    <a:pt x="3925" y="6346"/>
                  </a:lnTo>
                  <a:lnTo>
                    <a:pt x="3889" y="6970"/>
                  </a:lnTo>
                  <a:lnTo>
                    <a:pt x="3925" y="7630"/>
                  </a:lnTo>
                  <a:lnTo>
                    <a:pt x="3339" y="7960"/>
                  </a:lnTo>
                  <a:lnTo>
                    <a:pt x="2752" y="8290"/>
                  </a:lnTo>
                  <a:lnTo>
                    <a:pt x="2238" y="8657"/>
                  </a:lnTo>
                  <a:lnTo>
                    <a:pt x="1725" y="9097"/>
                  </a:lnTo>
                  <a:lnTo>
                    <a:pt x="1248" y="9574"/>
                  </a:lnTo>
                  <a:lnTo>
                    <a:pt x="808" y="10051"/>
                  </a:lnTo>
                  <a:lnTo>
                    <a:pt x="404" y="10601"/>
                  </a:lnTo>
                  <a:lnTo>
                    <a:pt x="221" y="10858"/>
                  </a:lnTo>
                  <a:lnTo>
                    <a:pt x="74" y="11151"/>
                  </a:lnTo>
                  <a:lnTo>
                    <a:pt x="1" y="11371"/>
                  </a:lnTo>
                  <a:lnTo>
                    <a:pt x="37" y="11555"/>
                  </a:lnTo>
                  <a:lnTo>
                    <a:pt x="111" y="11738"/>
                  </a:lnTo>
                  <a:lnTo>
                    <a:pt x="184" y="11812"/>
                  </a:lnTo>
                  <a:lnTo>
                    <a:pt x="257" y="11885"/>
                  </a:lnTo>
                  <a:lnTo>
                    <a:pt x="477" y="11958"/>
                  </a:lnTo>
                  <a:lnTo>
                    <a:pt x="697" y="11995"/>
                  </a:lnTo>
                  <a:lnTo>
                    <a:pt x="918" y="11995"/>
                  </a:lnTo>
                  <a:lnTo>
                    <a:pt x="1174" y="11958"/>
                  </a:lnTo>
                  <a:lnTo>
                    <a:pt x="1835" y="11812"/>
                  </a:lnTo>
                  <a:lnTo>
                    <a:pt x="2495" y="11591"/>
                  </a:lnTo>
                  <a:lnTo>
                    <a:pt x="3815" y="11151"/>
                  </a:lnTo>
                  <a:lnTo>
                    <a:pt x="4586" y="10858"/>
                  </a:lnTo>
                  <a:lnTo>
                    <a:pt x="5356" y="10564"/>
                  </a:lnTo>
                  <a:lnTo>
                    <a:pt x="5760" y="10858"/>
                  </a:lnTo>
                  <a:lnTo>
                    <a:pt x="6200" y="11078"/>
                  </a:lnTo>
                  <a:lnTo>
                    <a:pt x="6236" y="11261"/>
                  </a:lnTo>
                  <a:lnTo>
                    <a:pt x="6273" y="11335"/>
                  </a:lnTo>
                  <a:lnTo>
                    <a:pt x="6346" y="11371"/>
                  </a:lnTo>
                  <a:lnTo>
                    <a:pt x="6493" y="11371"/>
                  </a:lnTo>
                  <a:lnTo>
                    <a:pt x="6603" y="11261"/>
                  </a:lnTo>
                  <a:lnTo>
                    <a:pt x="7410" y="11591"/>
                  </a:lnTo>
                  <a:lnTo>
                    <a:pt x="7814" y="11702"/>
                  </a:lnTo>
                  <a:lnTo>
                    <a:pt x="8217" y="11812"/>
                  </a:lnTo>
                  <a:lnTo>
                    <a:pt x="8291" y="11848"/>
                  </a:lnTo>
                  <a:lnTo>
                    <a:pt x="8364" y="11885"/>
                  </a:lnTo>
                  <a:lnTo>
                    <a:pt x="8474" y="11848"/>
                  </a:lnTo>
                  <a:lnTo>
                    <a:pt x="8547" y="11885"/>
                  </a:lnTo>
                  <a:lnTo>
                    <a:pt x="8877" y="11922"/>
                  </a:lnTo>
                  <a:lnTo>
                    <a:pt x="9574" y="11922"/>
                  </a:lnTo>
                  <a:lnTo>
                    <a:pt x="9905" y="11885"/>
                  </a:lnTo>
                  <a:lnTo>
                    <a:pt x="10235" y="11812"/>
                  </a:lnTo>
                  <a:lnTo>
                    <a:pt x="10565" y="11702"/>
                  </a:lnTo>
                  <a:lnTo>
                    <a:pt x="10895" y="11555"/>
                  </a:lnTo>
                  <a:lnTo>
                    <a:pt x="11225" y="11408"/>
                  </a:lnTo>
                  <a:lnTo>
                    <a:pt x="11555" y="11225"/>
                  </a:lnTo>
                  <a:lnTo>
                    <a:pt x="11885" y="11041"/>
                  </a:lnTo>
                  <a:lnTo>
                    <a:pt x="12179" y="10784"/>
                  </a:lnTo>
                  <a:lnTo>
                    <a:pt x="12472" y="10564"/>
                  </a:lnTo>
                  <a:lnTo>
                    <a:pt x="12766" y="10308"/>
                  </a:lnTo>
                  <a:lnTo>
                    <a:pt x="13022" y="10014"/>
                  </a:lnTo>
                  <a:lnTo>
                    <a:pt x="13279" y="9721"/>
                  </a:lnTo>
                  <a:lnTo>
                    <a:pt x="13499" y="9391"/>
                  </a:lnTo>
                  <a:lnTo>
                    <a:pt x="13719" y="9097"/>
                  </a:lnTo>
                  <a:lnTo>
                    <a:pt x="13903" y="8730"/>
                  </a:lnTo>
                  <a:lnTo>
                    <a:pt x="14050" y="8400"/>
                  </a:lnTo>
                  <a:lnTo>
                    <a:pt x="14196" y="8033"/>
                  </a:lnTo>
                  <a:lnTo>
                    <a:pt x="14306" y="7667"/>
                  </a:lnTo>
                  <a:lnTo>
                    <a:pt x="14380" y="7300"/>
                  </a:lnTo>
                  <a:lnTo>
                    <a:pt x="14453" y="6933"/>
                  </a:lnTo>
                  <a:lnTo>
                    <a:pt x="14490" y="6529"/>
                  </a:lnTo>
                  <a:lnTo>
                    <a:pt x="14490" y="6163"/>
                  </a:lnTo>
                  <a:lnTo>
                    <a:pt x="14453" y="5796"/>
                  </a:lnTo>
                  <a:lnTo>
                    <a:pt x="14380" y="5429"/>
                  </a:lnTo>
                  <a:lnTo>
                    <a:pt x="14270" y="5062"/>
                  </a:lnTo>
                  <a:lnTo>
                    <a:pt x="15113" y="4329"/>
                  </a:lnTo>
                  <a:lnTo>
                    <a:pt x="15920" y="3558"/>
                  </a:lnTo>
                  <a:lnTo>
                    <a:pt x="16434" y="3045"/>
                  </a:lnTo>
                  <a:lnTo>
                    <a:pt x="16691" y="2751"/>
                  </a:lnTo>
                  <a:lnTo>
                    <a:pt x="16947" y="2458"/>
                  </a:lnTo>
                  <a:lnTo>
                    <a:pt x="17168" y="2128"/>
                  </a:lnTo>
                  <a:lnTo>
                    <a:pt x="17351" y="1798"/>
                  </a:lnTo>
                  <a:lnTo>
                    <a:pt x="17461" y="1431"/>
                  </a:lnTo>
                  <a:lnTo>
                    <a:pt x="17461" y="1247"/>
                  </a:lnTo>
                  <a:lnTo>
                    <a:pt x="17461" y="1064"/>
                  </a:lnTo>
                  <a:lnTo>
                    <a:pt x="17388" y="770"/>
                  </a:lnTo>
                  <a:lnTo>
                    <a:pt x="17278" y="514"/>
                  </a:lnTo>
                  <a:lnTo>
                    <a:pt x="17094" y="257"/>
                  </a:lnTo>
                  <a:lnTo>
                    <a:pt x="16837" y="74"/>
                  </a:lnTo>
                  <a:lnTo>
                    <a:pt x="16691" y="37"/>
                  </a:lnTo>
                  <a:lnTo>
                    <a:pt x="16507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A4C2F4"/>
                </a:solidFill>
              </a:endParaRPr>
            </a:p>
          </p:txBody>
        </p:sp>
        <p:sp>
          <p:nvSpPr>
            <p:cNvPr id="828" name="Google Shape;828;p17"/>
            <p:cNvSpPr/>
            <p:nvPr/>
          </p:nvSpPr>
          <p:spPr>
            <a:xfrm>
              <a:off x="6405225" y="2154575"/>
              <a:ext cx="328325" cy="339325"/>
            </a:xfrm>
            <a:custGeom>
              <a:avLst/>
              <a:gdLst/>
              <a:ahLst/>
              <a:cxnLst/>
              <a:rect l="l" t="t" r="r" b="b"/>
              <a:pathLst>
                <a:path w="13133" h="13573" extrusionOk="0">
                  <a:moveTo>
                    <a:pt x="2714" y="1798"/>
                  </a:moveTo>
                  <a:lnTo>
                    <a:pt x="2971" y="1908"/>
                  </a:lnTo>
                  <a:lnTo>
                    <a:pt x="3118" y="2018"/>
                  </a:lnTo>
                  <a:lnTo>
                    <a:pt x="3265" y="2128"/>
                  </a:lnTo>
                  <a:lnTo>
                    <a:pt x="3411" y="2311"/>
                  </a:lnTo>
                  <a:lnTo>
                    <a:pt x="3485" y="2458"/>
                  </a:lnTo>
                  <a:lnTo>
                    <a:pt x="3375" y="2458"/>
                  </a:lnTo>
                  <a:lnTo>
                    <a:pt x="3301" y="2495"/>
                  </a:lnTo>
                  <a:lnTo>
                    <a:pt x="3265" y="2568"/>
                  </a:lnTo>
                  <a:lnTo>
                    <a:pt x="3228" y="2605"/>
                  </a:lnTo>
                  <a:lnTo>
                    <a:pt x="3155" y="2568"/>
                  </a:lnTo>
                  <a:lnTo>
                    <a:pt x="3008" y="2348"/>
                  </a:lnTo>
                  <a:lnTo>
                    <a:pt x="2825" y="1981"/>
                  </a:lnTo>
                  <a:lnTo>
                    <a:pt x="2714" y="1798"/>
                  </a:lnTo>
                  <a:close/>
                  <a:moveTo>
                    <a:pt x="1908" y="2825"/>
                  </a:moveTo>
                  <a:lnTo>
                    <a:pt x="1797" y="2861"/>
                  </a:lnTo>
                  <a:lnTo>
                    <a:pt x="1761" y="2898"/>
                  </a:lnTo>
                  <a:lnTo>
                    <a:pt x="1687" y="2971"/>
                  </a:lnTo>
                  <a:lnTo>
                    <a:pt x="1687" y="3045"/>
                  </a:lnTo>
                  <a:lnTo>
                    <a:pt x="1687" y="3118"/>
                  </a:lnTo>
                  <a:lnTo>
                    <a:pt x="1724" y="3191"/>
                  </a:lnTo>
                  <a:lnTo>
                    <a:pt x="1797" y="3228"/>
                  </a:lnTo>
                  <a:lnTo>
                    <a:pt x="1944" y="3301"/>
                  </a:lnTo>
                  <a:lnTo>
                    <a:pt x="2054" y="3412"/>
                  </a:lnTo>
                  <a:lnTo>
                    <a:pt x="2164" y="3522"/>
                  </a:lnTo>
                  <a:lnTo>
                    <a:pt x="2201" y="3595"/>
                  </a:lnTo>
                  <a:lnTo>
                    <a:pt x="2274" y="3632"/>
                  </a:lnTo>
                  <a:lnTo>
                    <a:pt x="2384" y="3632"/>
                  </a:lnTo>
                  <a:lnTo>
                    <a:pt x="2458" y="3558"/>
                  </a:lnTo>
                  <a:lnTo>
                    <a:pt x="2494" y="3448"/>
                  </a:lnTo>
                  <a:lnTo>
                    <a:pt x="2494" y="3338"/>
                  </a:lnTo>
                  <a:lnTo>
                    <a:pt x="2421" y="3228"/>
                  </a:lnTo>
                  <a:lnTo>
                    <a:pt x="2348" y="3155"/>
                  </a:lnTo>
                  <a:lnTo>
                    <a:pt x="2164" y="2971"/>
                  </a:lnTo>
                  <a:lnTo>
                    <a:pt x="1981" y="2861"/>
                  </a:lnTo>
                  <a:lnTo>
                    <a:pt x="1908" y="2825"/>
                  </a:lnTo>
                  <a:close/>
                  <a:moveTo>
                    <a:pt x="1137" y="2311"/>
                  </a:moveTo>
                  <a:lnTo>
                    <a:pt x="1614" y="2458"/>
                  </a:lnTo>
                  <a:lnTo>
                    <a:pt x="2054" y="2678"/>
                  </a:lnTo>
                  <a:lnTo>
                    <a:pt x="2201" y="2751"/>
                  </a:lnTo>
                  <a:lnTo>
                    <a:pt x="2348" y="2898"/>
                  </a:lnTo>
                  <a:lnTo>
                    <a:pt x="2458" y="3008"/>
                  </a:lnTo>
                  <a:lnTo>
                    <a:pt x="2531" y="3191"/>
                  </a:lnTo>
                  <a:lnTo>
                    <a:pt x="2568" y="3265"/>
                  </a:lnTo>
                  <a:lnTo>
                    <a:pt x="2568" y="3338"/>
                  </a:lnTo>
                  <a:lnTo>
                    <a:pt x="2531" y="3485"/>
                  </a:lnTo>
                  <a:lnTo>
                    <a:pt x="2384" y="3742"/>
                  </a:lnTo>
                  <a:lnTo>
                    <a:pt x="2274" y="3852"/>
                  </a:lnTo>
                  <a:lnTo>
                    <a:pt x="2164" y="3962"/>
                  </a:lnTo>
                  <a:lnTo>
                    <a:pt x="1834" y="3632"/>
                  </a:lnTo>
                  <a:lnTo>
                    <a:pt x="1541" y="3228"/>
                  </a:lnTo>
                  <a:lnTo>
                    <a:pt x="1321" y="2788"/>
                  </a:lnTo>
                  <a:lnTo>
                    <a:pt x="1137" y="2311"/>
                  </a:lnTo>
                  <a:close/>
                  <a:moveTo>
                    <a:pt x="8804" y="514"/>
                  </a:moveTo>
                  <a:lnTo>
                    <a:pt x="8694" y="2531"/>
                  </a:lnTo>
                  <a:lnTo>
                    <a:pt x="8657" y="3632"/>
                  </a:lnTo>
                  <a:lnTo>
                    <a:pt x="8657" y="4549"/>
                  </a:lnTo>
                  <a:lnTo>
                    <a:pt x="7556" y="3778"/>
                  </a:lnTo>
                  <a:lnTo>
                    <a:pt x="7043" y="3375"/>
                  </a:lnTo>
                  <a:lnTo>
                    <a:pt x="6529" y="2971"/>
                  </a:lnTo>
                  <a:lnTo>
                    <a:pt x="6639" y="2788"/>
                  </a:lnTo>
                  <a:lnTo>
                    <a:pt x="6713" y="2678"/>
                  </a:lnTo>
                  <a:lnTo>
                    <a:pt x="7556" y="1798"/>
                  </a:lnTo>
                  <a:lnTo>
                    <a:pt x="8290" y="991"/>
                  </a:lnTo>
                  <a:lnTo>
                    <a:pt x="8510" y="734"/>
                  </a:lnTo>
                  <a:lnTo>
                    <a:pt x="8657" y="624"/>
                  </a:lnTo>
                  <a:lnTo>
                    <a:pt x="8804" y="514"/>
                  </a:lnTo>
                  <a:close/>
                  <a:moveTo>
                    <a:pt x="660" y="4145"/>
                  </a:moveTo>
                  <a:lnTo>
                    <a:pt x="880" y="4219"/>
                  </a:lnTo>
                  <a:lnTo>
                    <a:pt x="1064" y="4255"/>
                  </a:lnTo>
                  <a:lnTo>
                    <a:pt x="1247" y="4329"/>
                  </a:lnTo>
                  <a:lnTo>
                    <a:pt x="1357" y="4439"/>
                  </a:lnTo>
                  <a:lnTo>
                    <a:pt x="1431" y="4585"/>
                  </a:lnTo>
                  <a:lnTo>
                    <a:pt x="1467" y="4659"/>
                  </a:lnTo>
                  <a:lnTo>
                    <a:pt x="1467" y="4732"/>
                  </a:lnTo>
                  <a:lnTo>
                    <a:pt x="1467" y="4805"/>
                  </a:lnTo>
                  <a:lnTo>
                    <a:pt x="1394" y="4842"/>
                  </a:lnTo>
                  <a:lnTo>
                    <a:pt x="1284" y="4805"/>
                  </a:lnTo>
                  <a:lnTo>
                    <a:pt x="1211" y="4769"/>
                  </a:lnTo>
                  <a:lnTo>
                    <a:pt x="990" y="4585"/>
                  </a:lnTo>
                  <a:lnTo>
                    <a:pt x="844" y="4402"/>
                  </a:lnTo>
                  <a:lnTo>
                    <a:pt x="660" y="4145"/>
                  </a:lnTo>
                  <a:close/>
                  <a:moveTo>
                    <a:pt x="3962" y="2935"/>
                  </a:moveTo>
                  <a:lnTo>
                    <a:pt x="4218" y="3155"/>
                  </a:lnTo>
                  <a:lnTo>
                    <a:pt x="4035" y="3338"/>
                  </a:lnTo>
                  <a:lnTo>
                    <a:pt x="2641" y="4659"/>
                  </a:lnTo>
                  <a:lnTo>
                    <a:pt x="2311" y="5026"/>
                  </a:lnTo>
                  <a:lnTo>
                    <a:pt x="2054" y="5392"/>
                  </a:lnTo>
                  <a:lnTo>
                    <a:pt x="1797" y="5172"/>
                  </a:lnTo>
                  <a:lnTo>
                    <a:pt x="2971" y="4072"/>
                  </a:lnTo>
                  <a:lnTo>
                    <a:pt x="3485" y="3522"/>
                  </a:lnTo>
                  <a:lnTo>
                    <a:pt x="3742" y="3265"/>
                  </a:lnTo>
                  <a:lnTo>
                    <a:pt x="3962" y="2935"/>
                  </a:lnTo>
                  <a:close/>
                  <a:moveTo>
                    <a:pt x="4989" y="5209"/>
                  </a:moveTo>
                  <a:lnTo>
                    <a:pt x="5356" y="5686"/>
                  </a:lnTo>
                  <a:lnTo>
                    <a:pt x="5686" y="6199"/>
                  </a:lnTo>
                  <a:lnTo>
                    <a:pt x="6199" y="7080"/>
                  </a:lnTo>
                  <a:lnTo>
                    <a:pt x="6199" y="7080"/>
                  </a:lnTo>
                  <a:lnTo>
                    <a:pt x="5282" y="6640"/>
                  </a:lnTo>
                  <a:lnTo>
                    <a:pt x="4365" y="6199"/>
                  </a:lnTo>
                  <a:lnTo>
                    <a:pt x="4512" y="5943"/>
                  </a:lnTo>
                  <a:lnTo>
                    <a:pt x="4989" y="5209"/>
                  </a:lnTo>
                  <a:close/>
                  <a:moveTo>
                    <a:pt x="4879" y="4695"/>
                  </a:moveTo>
                  <a:lnTo>
                    <a:pt x="4805" y="4805"/>
                  </a:lnTo>
                  <a:lnTo>
                    <a:pt x="4218" y="5649"/>
                  </a:lnTo>
                  <a:lnTo>
                    <a:pt x="3962" y="6053"/>
                  </a:lnTo>
                  <a:lnTo>
                    <a:pt x="3852" y="6053"/>
                  </a:lnTo>
                  <a:lnTo>
                    <a:pt x="3778" y="6126"/>
                  </a:lnTo>
                  <a:lnTo>
                    <a:pt x="3742" y="6199"/>
                  </a:lnTo>
                  <a:lnTo>
                    <a:pt x="3705" y="6273"/>
                  </a:lnTo>
                  <a:lnTo>
                    <a:pt x="3742" y="6346"/>
                  </a:lnTo>
                  <a:lnTo>
                    <a:pt x="3778" y="6493"/>
                  </a:lnTo>
                  <a:lnTo>
                    <a:pt x="3852" y="6529"/>
                  </a:lnTo>
                  <a:lnTo>
                    <a:pt x="3925" y="6566"/>
                  </a:lnTo>
                  <a:lnTo>
                    <a:pt x="3998" y="6566"/>
                  </a:lnTo>
                  <a:lnTo>
                    <a:pt x="5172" y="7080"/>
                  </a:lnTo>
                  <a:lnTo>
                    <a:pt x="5722" y="7336"/>
                  </a:lnTo>
                  <a:lnTo>
                    <a:pt x="6053" y="7447"/>
                  </a:lnTo>
                  <a:lnTo>
                    <a:pt x="6346" y="7483"/>
                  </a:lnTo>
                  <a:lnTo>
                    <a:pt x="6419" y="7483"/>
                  </a:lnTo>
                  <a:lnTo>
                    <a:pt x="6493" y="7447"/>
                  </a:lnTo>
                  <a:lnTo>
                    <a:pt x="6529" y="7483"/>
                  </a:lnTo>
                  <a:lnTo>
                    <a:pt x="6603" y="7483"/>
                  </a:lnTo>
                  <a:lnTo>
                    <a:pt x="6639" y="7447"/>
                  </a:lnTo>
                  <a:lnTo>
                    <a:pt x="6639" y="7410"/>
                  </a:lnTo>
                  <a:lnTo>
                    <a:pt x="6566" y="7080"/>
                  </a:lnTo>
                  <a:lnTo>
                    <a:pt x="6456" y="6750"/>
                  </a:lnTo>
                  <a:lnTo>
                    <a:pt x="6273" y="6419"/>
                  </a:lnTo>
                  <a:lnTo>
                    <a:pt x="6089" y="6089"/>
                  </a:lnTo>
                  <a:lnTo>
                    <a:pt x="5649" y="5429"/>
                  </a:lnTo>
                  <a:lnTo>
                    <a:pt x="5135" y="4769"/>
                  </a:lnTo>
                  <a:lnTo>
                    <a:pt x="5062" y="4695"/>
                  </a:lnTo>
                  <a:close/>
                  <a:moveTo>
                    <a:pt x="9757" y="9537"/>
                  </a:moveTo>
                  <a:lnTo>
                    <a:pt x="9794" y="9647"/>
                  </a:lnTo>
                  <a:lnTo>
                    <a:pt x="9831" y="9757"/>
                  </a:lnTo>
                  <a:lnTo>
                    <a:pt x="9867" y="9867"/>
                  </a:lnTo>
                  <a:lnTo>
                    <a:pt x="9867" y="9978"/>
                  </a:lnTo>
                  <a:lnTo>
                    <a:pt x="9831" y="10088"/>
                  </a:lnTo>
                  <a:lnTo>
                    <a:pt x="9794" y="9757"/>
                  </a:lnTo>
                  <a:lnTo>
                    <a:pt x="9757" y="9537"/>
                  </a:lnTo>
                  <a:close/>
                  <a:moveTo>
                    <a:pt x="8950" y="8877"/>
                  </a:moveTo>
                  <a:lnTo>
                    <a:pt x="9207" y="9024"/>
                  </a:lnTo>
                  <a:lnTo>
                    <a:pt x="9207" y="9207"/>
                  </a:lnTo>
                  <a:lnTo>
                    <a:pt x="9281" y="9391"/>
                  </a:lnTo>
                  <a:lnTo>
                    <a:pt x="9391" y="9757"/>
                  </a:lnTo>
                  <a:lnTo>
                    <a:pt x="9574" y="10418"/>
                  </a:lnTo>
                  <a:lnTo>
                    <a:pt x="9464" y="10491"/>
                  </a:lnTo>
                  <a:lnTo>
                    <a:pt x="9391" y="10271"/>
                  </a:lnTo>
                  <a:lnTo>
                    <a:pt x="9281" y="10088"/>
                  </a:lnTo>
                  <a:lnTo>
                    <a:pt x="8914" y="9281"/>
                  </a:lnTo>
                  <a:lnTo>
                    <a:pt x="8840" y="9134"/>
                  </a:lnTo>
                  <a:lnTo>
                    <a:pt x="8767" y="9024"/>
                  </a:lnTo>
                  <a:lnTo>
                    <a:pt x="8950" y="8877"/>
                  </a:lnTo>
                  <a:close/>
                  <a:moveTo>
                    <a:pt x="8547" y="9244"/>
                  </a:moveTo>
                  <a:lnTo>
                    <a:pt x="8547" y="9281"/>
                  </a:lnTo>
                  <a:lnTo>
                    <a:pt x="8657" y="9281"/>
                  </a:lnTo>
                  <a:lnTo>
                    <a:pt x="8694" y="9244"/>
                  </a:lnTo>
                  <a:lnTo>
                    <a:pt x="8657" y="9354"/>
                  </a:lnTo>
                  <a:lnTo>
                    <a:pt x="8657" y="9464"/>
                  </a:lnTo>
                  <a:lnTo>
                    <a:pt x="8767" y="9721"/>
                  </a:lnTo>
                  <a:lnTo>
                    <a:pt x="9024" y="10198"/>
                  </a:lnTo>
                  <a:lnTo>
                    <a:pt x="9170" y="10528"/>
                  </a:lnTo>
                  <a:lnTo>
                    <a:pt x="8804" y="10234"/>
                  </a:lnTo>
                  <a:lnTo>
                    <a:pt x="8804" y="10198"/>
                  </a:lnTo>
                  <a:lnTo>
                    <a:pt x="8767" y="9904"/>
                  </a:lnTo>
                  <a:lnTo>
                    <a:pt x="8657" y="9611"/>
                  </a:lnTo>
                  <a:lnTo>
                    <a:pt x="8584" y="9464"/>
                  </a:lnTo>
                  <a:lnTo>
                    <a:pt x="8474" y="9317"/>
                  </a:lnTo>
                  <a:lnTo>
                    <a:pt x="8547" y="9244"/>
                  </a:lnTo>
                  <a:close/>
                  <a:moveTo>
                    <a:pt x="9464" y="10601"/>
                  </a:moveTo>
                  <a:lnTo>
                    <a:pt x="9574" y="10638"/>
                  </a:lnTo>
                  <a:lnTo>
                    <a:pt x="9464" y="10638"/>
                  </a:lnTo>
                  <a:lnTo>
                    <a:pt x="9464" y="10601"/>
                  </a:lnTo>
                  <a:close/>
                  <a:moveTo>
                    <a:pt x="8877" y="8510"/>
                  </a:moveTo>
                  <a:lnTo>
                    <a:pt x="8584" y="8730"/>
                  </a:lnTo>
                  <a:lnTo>
                    <a:pt x="8327" y="8914"/>
                  </a:lnTo>
                  <a:lnTo>
                    <a:pt x="8143" y="9171"/>
                  </a:lnTo>
                  <a:lnTo>
                    <a:pt x="8070" y="9354"/>
                  </a:lnTo>
                  <a:lnTo>
                    <a:pt x="7997" y="9501"/>
                  </a:lnTo>
                  <a:lnTo>
                    <a:pt x="7997" y="9647"/>
                  </a:lnTo>
                  <a:lnTo>
                    <a:pt x="8033" y="9831"/>
                  </a:lnTo>
                  <a:lnTo>
                    <a:pt x="8070" y="9978"/>
                  </a:lnTo>
                  <a:lnTo>
                    <a:pt x="8143" y="10088"/>
                  </a:lnTo>
                  <a:lnTo>
                    <a:pt x="8363" y="10344"/>
                  </a:lnTo>
                  <a:lnTo>
                    <a:pt x="8584" y="10564"/>
                  </a:lnTo>
                  <a:lnTo>
                    <a:pt x="8914" y="10785"/>
                  </a:lnTo>
                  <a:lnTo>
                    <a:pt x="9244" y="10968"/>
                  </a:lnTo>
                  <a:lnTo>
                    <a:pt x="9391" y="11041"/>
                  </a:lnTo>
                  <a:lnTo>
                    <a:pt x="9537" y="11078"/>
                  </a:lnTo>
                  <a:lnTo>
                    <a:pt x="9684" y="11041"/>
                  </a:lnTo>
                  <a:lnTo>
                    <a:pt x="9867" y="10968"/>
                  </a:lnTo>
                  <a:lnTo>
                    <a:pt x="10051" y="10821"/>
                  </a:lnTo>
                  <a:lnTo>
                    <a:pt x="10234" y="10601"/>
                  </a:lnTo>
                  <a:lnTo>
                    <a:pt x="10271" y="10491"/>
                  </a:lnTo>
                  <a:lnTo>
                    <a:pt x="10271" y="10381"/>
                  </a:lnTo>
                  <a:lnTo>
                    <a:pt x="10271" y="10271"/>
                  </a:lnTo>
                  <a:lnTo>
                    <a:pt x="10198" y="10161"/>
                  </a:lnTo>
                  <a:lnTo>
                    <a:pt x="10198" y="9904"/>
                  </a:lnTo>
                  <a:lnTo>
                    <a:pt x="10161" y="9684"/>
                  </a:lnTo>
                  <a:lnTo>
                    <a:pt x="10088" y="9464"/>
                  </a:lnTo>
                  <a:lnTo>
                    <a:pt x="9977" y="9244"/>
                  </a:lnTo>
                  <a:lnTo>
                    <a:pt x="9831" y="9060"/>
                  </a:lnTo>
                  <a:lnTo>
                    <a:pt x="9647" y="8914"/>
                  </a:lnTo>
                  <a:lnTo>
                    <a:pt x="9464" y="8767"/>
                  </a:lnTo>
                  <a:lnTo>
                    <a:pt x="9060" y="8510"/>
                  </a:lnTo>
                  <a:close/>
                  <a:moveTo>
                    <a:pt x="2604" y="8510"/>
                  </a:moveTo>
                  <a:lnTo>
                    <a:pt x="3815" y="9757"/>
                  </a:lnTo>
                  <a:lnTo>
                    <a:pt x="4292" y="10271"/>
                  </a:lnTo>
                  <a:lnTo>
                    <a:pt x="3852" y="10344"/>
                  </a:lnTo>
                  <a:lnTo>
                    <a:pt x="2678" y="10674"/>
                  </a:lnTo>
                  <a:lnTo>
                    <a:pt x="1577" y="10968"/>
                  </a:lnTo>
                  <a:lnTo>
                    <a:pt x="1064" y="11115"/>
                  </a:lnTo>
                  <a:lnTo>
                    <a:pt x="697" y="11188"/>
                  </a:lnTo>
                  <a:lnTo>
                    <a:pt x="587" y="11188"/>
                  </a:lnTo>
                  <a:lnTo>
                    <a:pt x="477" y="11151"/>
                  </a:lnTo>
                  <a:lnTo>
                    <a:pt x="1577" y="9721"/>
                  </a:lnTo>
                  <a:lnTo>
                    <a:pt x="1908" y="9317"/>
                  </a:lnTo>
                  <a:lnTo>
                    <a:pt x="2201" y="8914"/>
                  </a:lnTo>
                  <a:lnTo>
                    <a:pt x="2421" y="8730"/>
                  </a:lnTo>
                  <a:lnTo>
                    <a:pt x="2604" y="8510"/>
                  </a:lnTo>
                  <a:close/>
                  <a:moveTo>
                    <a:pt x="8914" y="8180"/>
                  </a:moveTo>
                  <a:lnTo>
                    <a:pt x="9097" y="8217"/>
                  </a:lnTo>
                  <a:lnTo>
                    <a:pt x="9244" y="8253"/>
                  </a:lnTo>
                  <a:lnTo>
                    <a:pt x="9574" y="8400"/>
                  </a:lnTo>
                  <a:lnTo>
                    <a:pt x="9867" y="8584"/>
                  </a:lnTo>
                  <a:lnTo>
                    <a:pt x="10124" y="8840"/>
                  </a:lnTo>
                  <a:lnTo>
                    <a:pt x="10308" y="9171"/>
                  </a:lnTo>
                  <a:lnTo>
                    <a:pt x="10454" y="9464"/>
                  </a:lnTo>
                  <a:lnTo>
                    <a:pt x="10564" y="9794"/>
                  </a:lnTo>
                  <a:lnTo>
                    <a:pt x="10601" y="10161"/>
                  </a:lnTo>
                  <a:lnTo>
                    <a:pt x="10601" y="10528"/>
                  </a:lnTo>
                  <a:lnTo>
                    <a:pt x="10491" y="10858"/>
                  </a:lnTo>
                  <a:lnTo>
                    <a:pt x="10491" y="10895"/>
                  </a:lnTo>
                  <a:lnTo>
                    <a:pt x="10454" y="10858"/>
                  </a:lnTo>
                  <a:lnTo>
                    <a:pt x="10344" y="10785"/>
                  </a:lnTo>
                  <a:lnTo>
                    <a:pt x="10271" y="10785"/>
                  </a:lnTo>
                  <a:lnTo>
                    <a:pt x="10161" y="10821"/>
                  </a:lnTo>
                  <a:lnTo>
                    <a:pt x="10124" y="10931"/>
                  </a:lnTo>
                  <a:lnTo>
                    <a:pt x="10088" y="11078"/>
                  </a:lnTo>
                  <a:lnTo>
                    <a:pt x="10051" y="11188"/>
                  </a:lnTo>
                  <a:lnTo>
                    <a:pt x="9867" y="11298"/>
                  </a:lnTo>
                  <a:lnTo>
                    <a:pt x="9794" y="11371"/>
                  </a:lnTo>
                  <a:lnTo>
                    <a:pt x="9757" y="11445"/>
                  </a:lnTo>
                  <a:lnTo>
                    <a:pt x="9611" y="11481"/>
                  </a:lnTo>
                  <a:lnTo>
                    <a:pt x="9464" y="11481"/>
                  </a:lnTo>
                  <a:lnTo>
                    <a:pt x="9354" y="11445"/>
                  </a:lnTo>
                  <a:lnTo>
                    <a:pt x="9207" y="11408"/>
                  </a:lnTo>
                  <a:lnTo>
                    <a:pt x="8620" y="11078"/>
                  </a:lnTo>
                  <a:lnTo>
                    <a:pt x="8327" y="10895"/>
                  </a:lnTo>
                  <a:lnTo>
                    <a:pt x="8070" y="10674"/>
                  </a:lnTo>
                  <a:lnTo>
                    <a:pt x="7850" y="10418"/>
                  </a:lnTo>
                  <a:lnTo>
                    <a:pt x="7703" y="10124"/>
                  </a:lnTo>
                  <a:lnTo>
                    <a:pt x="7593" y="9794"/>
                  </a:lnTo>
                  <a:lnTo>
                    <a:pt x="7593" y="9501"/>
                  </a:lnTo>
                  <a:lnTo>
                    <a:pt x="7630" y="9171"/>
                  </a:lnTo>
                  <a:lnTo>
                    <a:pt x="7777" y="8877"/>
                  </a:lnTo>
                  <a:lnTo>
                    <a:pt x="7960" y="8620"/>
                  </a:lnTo>
                  <a:lnTo>
                    <a:pt x="8217" y="8400"/>
                  </a:lnTo>
                  <a:lnTo>
                    <a:pt x="8400" y="8290"/>
                  </a:lnTo>
                  <a:lnTo>
                    <a:pt x="8584" y="8217"/>
                  </a:lnTo>
                  <a:lnTo>
                    <a:pt x="8730" y="8180"/>
                  </a:lnTo>
                  <a:close/>
                  <a:moveTo>
                    <a:pt x="8767" y="7777"/>
                  </a:moveTo>
                  <a:lnTo>
                    <a:pt x="8547" y="7813"/>
                  </a:lnTo>
                  <a:lnTo>
                    <a:pt x="8363" y="7850"/>
                  </a:lnTo>
                  <a:lnTo>
                    <a:pt x="8143" y="7960"/>
                  </a:lnTo>
                  <a:lnTo>
                    <a:pt x="7960" y="8033"/>
                  </a:lnTo>
                  <a:lnTo>
                    <a:pt x="7777" y="8180"/>
                  </a:lnTo>
                  <a:lnTo>
                    <a:pt x="7593" y="8364"/>
                  </a:lnTo>
                  <a:lnTo>
                    <a:pt x="7446" y="8510"/>
                  </a:lnTo>
                  <a:lnTo>
                    <a:pt x="7336" y="8657"/>
                  </a:lnTo>
                  <a:lnTo>
                    <a:pt x="7190" y="9024"/>
                  </a:lnTo>
                  <a:lnTo>
                    <a:pt x="7116" y="9427"/>
                  </a:lnTo>
                  <a:lnTo>
                    <a:pt x="7116" y="9831"/>
                  </a:lnTo>
                  <a:lnTo>
                    <a:pt x="7153" y="10051"/>
                  </a:lnTo>
                  <a:lnTo>
                    <a:pt x="7226" y="10271"/>
                  </a:lnTo>
                  <a:lnTo>
                    <a:pt x="7336" y="10454"/>
                  </a:lnTo>
                  <a:lnTo>
                    <a:pt x="7446" y="10638"/>
                  </a:lnTo>
                  <a:lnTo>
                    <a:pt x="7740" y="11005"/>
                  </a:lnTo>
                  <a:lnTo>
                    <a:pt x="8107" y="11298"/>
                  </a:lnTo>
                  <a:lnTo>
                    <a:pt x="8510" y="11555"/>
                  </a:lnTo>
                  <a:lnTo>
                    <a:pt x="8914" y="11775"/>
                  </a:lnTo>
                  <a:lnTo>
                    <a:pt x="9134" y="11885"/>
                  </a:lnTo>
                  <a:lnTo>
                    <a:pt x="9354" y="11958"/>
                  </a:lnTo>
                  <a:lnTo>
                    <a:pt x="9574" y="11958"/>
                  </a:lnTo>
                  <a:lnTo>
                    <a:pt x="9757" y="11922"/>
                  </a:lnTo>
                  <a:lnTo>
                    <a:pt x="9977" y="11848"/>
                  </a:lnTo>
                  <a:lnTo>
                    <a:pt x="10198" y="11702"/>
                  </a:lnTo>
                  <a:lnTo>
                    <a:pt x="10381" y="11555"/>
                  </a:lnTo>
                  <a:lnTo>
                    <a:pt x="10491" y="11371"/>
                  </a:lnTo>
                  <a:lnTo>
                    <a:pt x="10674" y="11298"/>
                  </a:lnTo>
                  <a:lnTo>
                    <a:pt x="10784" y="11151"/>
                  </a:lnTo>
                  <a:lnTo>
                    <a:pt x="10895" y="10968"/>
                  </a:lnTo>
                  <a:lnTo>
                    <a:pt x="10968" y="10785"/>
                  </a:lnTo>
                  <a:lnTo>
                    <a:pt x="11005" y="10601"/>
                  </a:lnTo>
                  <a:lnTo>
                    <a:pt x="11005" y="10381"/>
                  </a:lnTo>
                  <a:lnTo>
                    <a:pt x="11005" y="10124"/>
                  </a:lnTo>
                  <a:lnTo>
                    <a:pt x="10968" y="9684"/>
                  </a:lnTo>
                  <a:lnTo>
                    <a:pt x="10821" y="9207"/>
                  </a:lnTo>
                  <a:lnTo>
                    <a:pt x="10638" y="8804"/>
                  </a:lnTo>
                  <a:lnTo>
                    <a:pt x="10491" y="8620"/>
                  </a:lnTo>
                  <a:lnTo>
                    <a:pt x="10344" y="8437"/>
                  </a:lnTo>
                  <a:lnTo>
                    <a:pt x="10198" y="8290"/>
                  </a:lnTo>
                  <a:lnTo>
                    <a:pt x="10014" y="8143"/>
                  </a:lnTo>
                  <a:lnTo>
                    <a:pt x="9831" y="8033"/>
                  </a:lnTo>
                  <a:lnTo>
                    <a:pt x="9611" y="7923"/>
                  </a:lnTo>
                  <a:lnTo>
                    <a:pt x="9427" y="7850"/>
                  </a:lnTo>
                  <a:lnTo>
                    <a:pt x="9207" y="7813"/>
                  </a:lnTo>
                  <a:lnTo>
                    <a:pt x="8987" y="7777"/>
                  </a:lnTo>
                  <a:close/>
                  <a:moveTo>
                    <a:pt x="9024" y="0"/>
                  </a:moveTo>
                  <a:lnTo>
                    <a:pt x="8767" y="37"/>
                  </a:lnTo>
                  <a:lnTo>
                    <a:pt x="8547" y="110"/>
                  </a:lnTo>
                  <a:lnTo>
                    <a:pt x="8363" y="257"/>
                  </a:lnTo>
                  <a:lnTo>
                    <a:pt x="8180" y="440"/>
                  </a:lnTo>
                  <a:lnTo>
                    <a:pt x="7593" y="1027"/>
                  </a:lnTo>
                  <a:lnTo>
                    <a:pt x="7006" y="1651"/>
                  </a:lnTo>
                  <a:lnTo>
                    <a:pt x="6639" y="2054"/>
                  </a:lnTo>
                  <a:lnTo>
                    <a:pt x="6383" y="2311"/>
                  </a:lnTo>
                  <a:lnTo>
                    <a:pt x="6199" y="2605"/>
                  </a:lnTo>
                  <a:lnTo>
                    <a:pt x="5796" y="2201"/>
                  </a:lnTo>
                  <a:lnTo>
                    <a:pt x="5722" y="2128"/>
                  </a:lnTo>
                  <a:lnTo>
                    <a:pt x="5502" y="2128"/>
                  </a:lnTo>
                  <a:lnTo>
                    <a:pt x="5392" y="2201"/>
                  </a:lnTo>
                  <a:lnTo>
                    <a:pt x="5356" y="2238"/>
                  </a:lnTo>
                  <a:lnTo>
                    <a:pt x="4915" y="2531"/>
                  </a:lnTo>
                  <a:lnTo>
                    <a:pt x="4512" y="2898"/>
                  </a:lnTo>
                  <a:lnTo>
                    <a:pt x="4292" y="2715"/>
                  </a:lnTo>
                  <a:lnTo>
                    <a:pt x="4072" y="2495"/>
                  </a:lnTo>
                  <a:lnTo>
                    <a:pt x="3998" y="2458"/>
                  </a:lnTo>
                  <a:lnTo>
                    <a:pt x="3888" y="2458"/>
                  </a:lnTo>
                  <a:lnTo>
                    <a:pt x="3815" y="2495"/>
                  </a:lnTo>
                  <a:lnTo>
                    <a:pt x="3778" y="2568"/>
                  </a:lnTo>
                  <a:lnTo>
                    <a:pt x="3778" y="2421"/>
                  </a:lnTo>
                  <a:lnTo>
                    <a:pt x="3778" y="2311"/>
                  </a:lnTo>
                  <a:lnTo>
                    <a:pt x="3668" y="2128"/>
                  </a:lnTo>
                  <a:lnTo>
                    <a:pt x="3521" y="1908"/>
                  </a:lnTo>
                  <a:lnTo>
                    <a:pt x="3338" y="1761"/>
                  </a:lnTo>
                  <a:lnTo>
                    <a:pt x="3118" y="1614"/>
                  </a:lnTo>
                  <a:lnTo>
                    <a:pt x="2861" y="1504"/>
                  </a:lnTo>
                  <a:lnTo>
                    <a:pt x="2458" y="1321"/>
                  </a:lnTo>
                  <a:lnTo>
                    <a:pt x="2348" y="1321"/>
                  </a:lnTo>
                  <a:lnTo>
                    <a:pt x="2238" y="1357"/>
                  </a:lnTo>
                  <a:lnTo>
                    <a:pt x="2201" y="1431"/>
                  </a:lnTo>
                  <a:lnTo>
                    <a:pt x="2201" y="1504"/>
                  </a:lnTo>
                  <a:lnTo>
                    <a:pt x="2531" y="2238"/>
                  </a:lnTo>
                  <a:lnTo>
                    <a:pt x="2678" y="2531"/>
                  </a:lnTo>
                  <a:lnTo>
                    <a:pt x="2751" y="2678"/>
                  </a:lnTo>
                  <a:lnTo>
                    <a:pt x="2861" y="2825"/>
                  </a:lnTo>
                  <a:lnTo>
                    <a:pt x="3008" y="2898"/>
                  </a:lnTo>
                  <a:lnTo>
                    <a:pt x="3191" y="2935"/>
                  </a:lnTo>
                  <a:lnTo>
                    <a:pt x="3338" y="2935"/>
                  </a:lnTo>
                  <a:lnTo>
                    <a:pt x="3485" y="2861"/>
                  </a:lnTo>
                  <a:lnTo>
                    <a:pt x="3632" y="2788"/>
                  </a:lnTo>
                  <a:lnTo>
                    <a:pt x="3301" y="3155"/>
                  </a:lnTo>
                  <a:lnTo>
                    <a:pt x="2971" y="3485"/>
                  </a:lnTo>
                  <a:lnTo>
                    <a:pt x="2935" y="3412"/>
                  </a:lnTo>
                  <a:lnTo>
                    <a:pt x="2935" y="3265"/>
                  </a:lnTo>
                  <a:lnTo>
                    <a:pt x="2898" y="3081"/>
                  </a:lnTo>
                  <a:lnTo>
                    <a:pt x="2825" y="2825"/>
                  </a:lnTo>
                  <a:lnTo>
                    <a:pt x="2678" y="2605"/>
                  </a:lnTo>
                  <a:lnTo>
                    <a:pt x="2458" y="2384"/>
                  </a:lnTo>
                  <a:lnTo>
                    <a:pt x="2238" y="2238"/>
                  </a:lnTo>
                  <a:lnTo>
                    <a:pt x="1981" y="2091"/>
                  </a:lnTo>
                  <a:lnTo>
                    <a:pt x="1687" y="1981"/>
                  </a:lnTo>
                  <a:lnTo>
                    <a:pt x="1431" y="1908"/>
                  </a:lnTo>
                  <a:lnTo>
                    <a:pt x="880" y="1834"/>
                  </a:lnTo>
                  <a:lnTo>
                    <a:pt x="770" y="1834"/>
                  </a:lnTo>
                  <a:lnTo>
                    <a:pt x="697" y="1871"/>
                  </a:lnTo>
                  <a:lnTo>
                    <a:pt x="624" y="1944"/>
                  </a:lnTo>
                  <a:lnTo>
                    <a:pt x="624" y="2054"/>
                  </a:lnTo>
                  <a:lnTo>
                    <a:pt x="697" y="2384"/>
                  </a:lnTo>
                  <a:lnTo>
                    <a:pt x="807" y="2751"/>
                  </a:lnTo>
                  <a:lnTo>
                    <a:pt x="917" y="3045"/>
                  </a:lnTo>
                  <a:lnTo>
                    <a:pt x="1101" y="3375"/>
                  </a:lnTo>
                  <a:lnTo>
                    <a:pt x="1284" y="3668"/>
                  </a:lnTo>
                  <a:lnTo>
                    <a:pt x="1504" y="3925"/>
                  </a:lnTo>
                  <a:lnTo>
                    <a:pt x="1724" y="4182"/>
                  </a:lnTo>
                  <a:lnTo>
                    <a:pt x="1981" y="4439"/>
                  </a:lnTo>
                  <a:lnTo>
                    <a:pt x="2018" y="4439"/>
                  </a:lnTo>
                  <a:lnTo>
                    <a:pt x="1761" y="4695"/>
                  </a:lnTo>
                  <a:lnTo>
                    <a:pt x="1761" y="4549"/>
                  </a:lnTo>
                  <a:lnTo>
                    <a:pt x="1724" y="4402"/>
                  </a:lnTo>
                  <a:lnTo>
                    <a:pt x="1614" y="4255"/>
                  </a:lnTo>
                  <a:lnTo>
                    <a:pt x="1467" y="4108"/>
                  </a:lnTo>
                  <a:lnTo>
                    <a:pt x="1321" y="3998"/>
                  </a:lnTo>
                  <a:lnTo>
                    <a:pt x="1101" y="3925"/>
                  </a:lnTo>
                  <a:lnTo>
                    <a:pt x="697" y="3815"/>
                  </a:lnTo>
                  <a:lnTo>
                    <a:pt x="330" y="3742"/>
                  </a:lnTo>
                  <a:lnTo>
                    <a:pt x="220" y="3742"/>
                  </a:lnTo>
                  <a:lnTo>
                    <a:pt x="147" y="3815"/>
                  </a:lnTo>
                  <a:lnTo>
                    <a:pt x="110" y="3925"/>
                  </a:lnTo>
                  <a:lnTo>
                    <a:pt x="147" y="3998"/>
                  </a:lnTo>
                  <a:lnTo>
                    <a:pt x="367" y="4329"/>
                  </a:lnTo>
                  <a:lnTo>
                    <a:pt x="624" y="4732"/>
                  </a:lnTo>
                  <a:lnTo>
                    <a:pt x="807" y="4915"/>
                  </a:lnTo>
                  <a:lnTo>
                    <a:pt x="954" y="5062"/>
                  </a:lnTo>
                  <a:lnTo>
                    <a:pt x="1137" y="5172"/>
                  </a:lnTo>
                  <a:lnTo>
                    <a:pt x="1321" y="5246"/>
                  </a:lnTo>
                  <a:lnTo>
                    <a:pt x="1321" y="5282"/>
                  </a:lnTo>
                  <a:lnTo>
                    <a:pt x="1394" y="5356"/>
                  </a:lnTo>
                  <a:lnTo>
                    <a:pt x="1834" y="5759"/>
                  </a:lnTo>
                  <a:lnTo>
                    <a:pt x="1651" y="6126"/>
                  </a:lnTo>
                  <a:lnTo>
                    <a:pt x="1504" y="6493"/>
                  </a:lnTo>
                  <a:lnTo>
                    <a:pt x="1394" y="6896"/>
                  </a:lnTo>
                  <a:lnTo>
                    <a:pt x="1321" y="6933"/>
                  </a:lnTo>
                  <a:lnTo>
                    <a:pt x="1321" y="7043"/>
                  </a:lnTo>
                  <a:lnTo>
                    <a:pt x="1321" y="7153"/>
                  </a:lnTo>
                  <a:lnTo>
                    <a:pt x="1357" y="7263"/>
                  </a:lnTo>
                  <a:lnTo>
                    <a:pt x="1431" y="7373"/>
                  </a:lnTo>
                  <a:lnTo>
                    <a:pt x="1467" y="7410"/>
                  </a:lnTo>
                  <a:lnTo>
                    <a:pt x="1541" y="7447"/>
                  </a:lnTo>
                  <a:lnTo>
                    <a:pt x="1651" y="7593"/>
                  </a:lnTo>
                  <a:lnTo>
                    <a:pt x="2311" y="8217"/>
                  </a:lnTo>
                  <a:lnTo>
                    <a:pt x="2164" y="8327"/>
                  </a:lnTo>
                  <a:lnTo>
                    <a:pt x="2018" y="8437"/>
                  </a:lnTo>
                  <a:lnTo>
                    <a:pt x="1761" y="8694"/>
                  </a:lnTo>
                  <a:lnTo>
                    <a:pt x="1394" y="9207"/>
                  </a:lnTo>
                  <a:lnTo>
                    <a:pt x="990" y="9721"/>
                  </a:lnTo>
                  <a:lnTo>
                    <a:pt x="220" y="10748"/>
                  </a:lnTo>
                  <a:lnTo>
                    <a:pt x="73" y="10968"/>
                  </a:lnTo>
                  <a:lnTo>
                    <a:pt x="0" y="11151"/>
                  </a:lnTo>
                  <a:lnTo>
                    <a:pt x="0" y="11225"/>
                  </a:lnTo>
                  <a:lnTo>
                    <a:pt x="37" y="11335"/>
                  </a:lnTo>
                  <a:lnTo>
                    <a:pt x="183" y="11518"/>
                  </a:lnTo>
                  <a:lnTo>
                    <a:pt x="257" y="11592"/>
                  </a:lnTo>
                  <a:lnTo>
                    <a:pt x="367" y="11628"/>
                  </a:lnTo>
                  <a:lnTo>
                    <a:pt x="550" y="11665"/>
                  </a:lnTo>
                  <a:lnTo>
                    <a:pt x="770" y="11628"/>
                  </a:lnTo>
                  <a:lnTo>
                    <a:pt x="990" y="11592"/>
                  </a:lnTo>
                  <a:lnTo>
                    <a:pt x="2348" y="11188"/>
                  </a:lnTo>
                  <a:lnTo>
                    <a:pt x="3595" y="10821"/>
                  </a:lnTo>
                  <a:lnTo>
                    <a:pt x="4072" y="10711"/>
                  </a:lnTo>
                  <a:lnTo>
                    <a:pt x="4292" y="10638"/>
                  </a:lnTo>
                  <a:lnTo>
                    <a:pt x="4512" y="10491"/>
                  </a:lnTo>
                  <a:lnTo>
                    <a:pt x="5025" y="11005"/>
                  </a:lnTo>
                  <a:lnTo>
                    <a:pt x="5539" y="11518"/>
                  </a:lnTo>
                  <a:lnTo>
                    <a:pt x="6089" y="11995"/>
                  </a:lnTo>
                  <a:lnTo>
                    <a:pt x="6676" y="12398"/>
                  </a:lnTo>
                  <a:lnTo>
                    <a:pt x="7006" y="12619"/>
                  </a:lnTo>
                  <a:lnTo>
                    <a:pt x="7373" y="12802"/>
                  </a:lnTo>
                  <a:lnTo>
                    <a:pt x="7740" y="12985"/>
                  </a:lnTo>
                  <a:lnTo>
                    <a:pt x="8070" y="13132"/>
                  </a:lnTo>
                  <a:lnTo>
                    <a:pt x="8474" y="13242"/>
                  </a:lnTo>
                  <a:lnTo>
                    <a:pt x="8840" y="13352"/>
                  </a:lnTo>
                  <a:lnTo>
                    <a:pt x="9207" y="13426"/>
                  </a:lnTo>
                  <a:lnTo>
                    <a:pt x="9611" y="13499"/>
                  </a:lnTo>
                  <a:lnTo>
                    <a:pt x="9977" y="13536"/>
                  </a:lnTo>
                  <a:lnTo>
                    <a:pt x="10381" y="13572"/>
                  </a:lnTo>
                  <a:lnTo>
                    <a:pt x="11115" y="13536"/>
                  </a:lnTo>
                  <a:lnTo>
                    <a:pt x="11812" y="13426"/>
                  </a:lnTo>
                  <a:lnTo>
                    <a:pt x="12215" y="13316"/>
                  </a:lnTo>
                  <a:lnTo>
                    <a:pt x="12362" y="13279"/>
                  </a:lnTo>
                  <a:lnTo>
                    <a:pt x="12435" y="13279"/>
                  </a:lnTo>
                  <a:lnTo>
                    <a:pt x="12435" y="13316"/>
                  </a:lnTo>
                  <a:lnTo>
                    <a:pt x="12509" y="13352"/>
                  </a:lnTo>
                  <a:lnTo>
                    <a:pt x="12545" y="13352"/>
                  </a:lnTo>
                  <a:lnTo>
                    <a:pt x="12582" y="13316"/>
                  </a:lnTo>
                  <a:lnTo>
                    <a:pt x="12619" y="13279"/>
                  </a:lnTo>
                  <a:lnTo>
                    <a:pt x="12655" y="13169"/>
                  </a:lnTo>
                  <a:lnTo>
                    <a:pt x="12655" y="13022"/>
                  </a:lnTo>
                  <a:lnTo>
                    <a:pt x="12545" y="12949"/>
                  </a:lnTo>
                  <a:lnTo>
                    <a:pt x="12435" y="12912"/>
                  </a:lnTo>
                  <a:lnTo>
                    <a:pt x="12178" y="12912"/>
                  </a:lnTo>
                  <a:lnTo>
                    <a:pt x="11702" y="13022"/>
                  </a:lnTo>
                  <a:lnTo>
                    <a:pt x="11188" y="13095"/>
                  </a:lnTo>
                  <a:lnTo>
                    <a:pt x="10748" y="13132"/>
                  </a:lnTo>
                  <a:lnTo>
                    <a:pt x="10308" y="13095"/>
                  </a:lnTo>
                  <a:lnTo>
                    <a:pt x="9867" y="13095"/>
                  </a:lnTo>
                  <a:lnTo>
                    <a:pt x="9464" y="13022"/>
                  </a:lnTo>
                  <a:lnTo>
                    <a:pt x="9024" y="12949"/>
                  </a:lnTo>
                  <a:lnTo>
                    <a:pt x="8584" y="12802"/>
                  </a:lnTo>
                  <a:lnTo>
                    <a:pt x="8180" y="12655"/>
                  </a:lnTo>
                  <a:lnTo>
                    <a:pt x="7777" y="12509"/>
                  </a:lnTo>
                  <a:lnTo>
                    <a:pt x="7300" y="12252"/>
                  </a:lnTo>
                  <a:lnTo>
                    <a:pt x="6860" y="11958"/>
                  </a:lnTo>
                  <a:lnTo>
                    <a:pt x="6419" y="11628"/>
                  </a:lnTo>
                  <a:lnTo>
                    <a:pt x="6016" y="11298"/>
                  </a:lnTo>
                  <a:lnTo>
                    <a:pt x="5246" y="10564"/>
                  </a:lnTo>
                  <a:lnTo>
                    <a:pt x="4512" y="9794"/>
                  </a:lnTo>
                  <a:lnTo>
                    <a:pt x="3008" y="8290"/>
                  </a:lnTo>
                  <a:lnTo>
                    <a:pt x="2274" y="7520"/>
                  </a:lnTo>
                  <a:lnTo>
                    <a:pt x="2091" y="7300"/>
                  </a:lnTo>
                  <a:lnTo>
                    <a:pt x="1871" y="7080"/>
                  </a:lnTo>
                  <a:lnTo>
                    <a:pt x="1944" y="6713"/>
                  </a:lnTo>
                  <a:lnTo>
                    <a:pt x="2054" y="6383"/>
                  </a:lnTo>
                  <a:lnTo>
                    <a:pt x="2238" y="6053"/>
                  </a:lnTo>
                  <a:lnTo>
                    <a:pt x="2421" y="5722"/>
                  </a:lnTo>
                  <a:lnTo>
                    <a:pt x="2641" y="5429"/>
                  </a:lnTo>
                  <a:lnTo>
                    <a:pt x="2898" y="5172"/>
                  </a:lnTo>
                  <a:lnTo>
                    <a:pt x="3411" y="4622"/>
                  </a:lnTo>
                  <a:lnTo>
                    <a:pt x="4475" y="3558"/>
                  </a:lnTo>
                  <a:lnTo>
                    <a:pt x="5025" y="3045"/>
                  </a:lnTo>
                  <a:lnTo>
                    <a:pt x="5246" y="2825"/>
                  </a:lnTo>
                  <a:lnTo>
                    <a:pt x="5392" y="2678"/>
                  </a:lnTo>
                  <a:lnTo>
                    <a:pt x="5502" y="2605"/>
                  </a:lnTo>
                  <a:lnTo>
                    <a:pt x="5612" y="2715"/>
                  </a:lnTo>
                  <a:lnTo>
                    <a:pt x="5392" y="2825"/>
                  </a:lnTo>
                  <a:lnTo>
                    <a:pt x="5246" y="2971"/>
                  </a:lnTo>
                  <a:lnTo>
                    <a:pt x="4952" y="3301"/>
                  </a:lnTo>
                  <a:lnTo>
                    <a:pt x="4805" y="3485"/>
                  </a:lnTo>
                  <a:lnTo>
                    <a:pt x="4695" y="3668"/>
                  </a:lnTo>
                  <a:lnTo>
                    <a:pt x="4585" y="3888"/>
                  </a:lnTo>
                  <a:lnTo>
                    <a:pt x="4585" y="3962"/>
                  </a:lnTo>
                  <a:lnTo>
                    <a:pt x="4622" y="4072"/>
                  </a:lnTo>
                  <a:lnTo>
                    <a:pt x="4659" y="4145"/>
                  </a:lnTo>
                  <a:lnTo>
                    <a:pt x="4732" y="4145"/>
                  </a:lnTo>
                  <a:lnTo>
                    <a:pt x="4915" y="4035"/>
                  </a:lnTo>
                  <a:lnTo>
                    <a:pt x="5025" y="3888"/>
                  </a:lnTo>
                  <a:lnTo>
                    <a:pt x="5209" y="3558"/>
                  </a:lnTo>
                  <a:lnTo>
                    <a:pt x="5502" y="3228"/>
                  </a:lnTo>
                  <a:lnTo>
                    <a:pt x="5759" y="2898"/>
                  </a:lnTo>
                  <a:lnTo>
                    <a:pt x="6016" y="3118"/>
                  </a:lnTo>
                  <a:lnTo>
                    <a:pt x="5832" y="3301"/>
                  </a:lnTo>
                  <a:lnTo>
                    <a:pt x="5612" y="3522"/>
                  </a:lnTo>
                  <a:lnTo>
                    <a:pt x="5466" y="3742"/>
                  </a:lnTo>
                  <a:lnTo>
                    <a:pt x="5356" y="3962"/>
                  </a:lnTo>
                  <a:lnTo>
                    <a:pt x="5319" y="4072"/>
                  </a:lnTo>
                  <a:lnTo>
                    <a:pt x="5392" y="4182"/>
                  </a:lnTo>
                  <a:lnTo>
                    <a:pt x="5502" y="4219"/>
                  </a:lnTo>
                  <a:lnTo>
                    <a:pt x="5539" y="4219"/>
                  </a:lnTo>
                  <a:lnTo>
                    <a:pt x="5612" y="4182"/>
                  </a:lnTo>
                  <a:lnTo>
                    <a:pt x="5796" y="3998"/>
                  </a:lnTo>
                  <a:lnTo>
                    <a:pt x="5942" y="3778"/>
                  </a:lnTo>
                  <a:lnTo>
                    <a:pt x="6089" y="3558"/>
                  </a:lnTo>
                  <a:lnTo>
                    <a:pt x="6199" y="3301"/>
                  </a:lnTo>
                  <a:lnTo>
                    <a:pt x="6309" y="3375"/>
                  </a:lnTo>
                  <a:lnTo>
                    <a:pt x="6456" y="3485"/>
                  </a:lnTo>
                  <a:lnTo>
                    <a:pt x="6346" y="3595"/>
                  </a:lnTo>
                  <a:lnTo>
                    <a:pt x="6236" y="3705"/>
                  </a:lnTo>
                  <a:lnTo>
                    <a:pt x="6089" y="3962"/>
                  </a:lnTo>
                  <a:lnTo>
                    <a:pt x="5869" y="4255"/>
                  </a:lnTo>
                  <a:lnTo>
                    <a:pt x="5796" y="4402"/>
                  </a:lnTo>
                  <a:lnTo>
                    <a:pt x="5722" y="4585"/>
                  </a:lnTo>
                  <a:lnTo>
                    <a:pt x="5722" y="4622"/>
                  </a:lnTo>
                  <a:lnTo>
                    <a:pt x="5722" y="4695"/>
                  </a:lnTo>
                  <a:lnTo>
                    <a:pt x="5796" y="4732"/>
                  </a:lnTo>
                  <a:lnTo>
                    <a:pt x="5906" y="4769"/>
                  </a:lnTo>
                  <a:lnTo>
                    <a:pt x="6016" y="4695"/>
                  </a:lnTo>
                  <a:lnTo>
                    <a:pt x="6126" y="4585"/>
                  </a:lnTo>
                  <a:lnTo>
                    <a:pt x="6199" y="4439"/>
                  </a:lnTo>
                  <a:lnTo>
                    <a:pt x="6383" y="4145"/>
                  </a:lnTo>
                  <a:lnTo>
                    <a:pt x="6456" y="3962"/>
                  </a:lnTo>
                  <a:lnTo>
                    <a:pt x="6603" y="3632"/>
                  </a:lnTo>
                  <a:lnTo>
                    <a:pt x="7300" y="4145"/>
                  </a:lnTo>
                  <a:lnTo>
                    <a:pt x="7116" y="4292"/>
                  </a:lnTo>
                  <a:lnTo>
                    <a:pt x="6933" y="4439"/>
                  </a:lnTo>
                  <a:lnTo>
                    <a:pt x="6713" y="4695"/>
                  </a:lnTo>
                  <a:lnTo>
                    <a:pt x="6529" y="5026"/>
                  </a:lnTo>
                  <a:lnTo>
                    <a:pt x="6529" y="5099"/>
                  </a:lnTo>
                  <a:lnTo>
                    <a:pt x="6529" y="5172"/>
                  </a:lnTo>
                  <a:lnTo>
                    <a:pt x="6566" y="5209"/>
                  </a:lnTo>
                  <a:lnTo>
                    <a:pt x="6639" y="5246"/>
                  </a:lnTo>
                  <a:lnTo>
                    <a:pt x="6676" y="5282"/>
                  </a:lnTo>
                  <a:lnTo>
                    <a:pt x="6749" y="5282"/>
                  </a:lnTo>
                  <a:lnTo>
                    <a:pt x="6823" y="5246"/>
                  </a:lnTo>
                  <a:lnTo>
                    <a:pt x="6860" y="5172"/>
                  </a:lnTo>
                  <a:lnTo>
                    <a:pt x="7153" y="4695"/>
                  </a:lnTo>
                  <a:lnTo>
                    <a:pt x="7410" y="4255"/>
                  </a:lnTo>
                  <a:lnTo>
                    <a:pt x="7740" y="4475"/>
                  </a:lnTo>
                  <a:lnTo>
                    <a:pt x="7483" y="4732"/>
                  </a:lnTo>
                  <a:lnTo>
                    <a:pt x="7116" y="5136"/>
                  </a:lnTo>
                  <a:lnTo>
                    <a:pt x="7080" y="5209"/>
                  </a:lnTo>
                  <a:lnTo>
                    <a:pt x="7043" y="5246"/>
                  </a:lnTo>
                  <a:lnTo>
                    <a:pt x="7080" y="5319"/>
                  </a:lnTo>
                  <a:lnTo>
                    <a:pt x="7116" y="5356"/>
                  </a:lnTo>
                  <a:lnTo>
                    <a:pt x="7190" y="5392"/>
                  </a:lnTo>
                  <a:lnTo>
                    <a:pt x="7263" y="5429"/>
                  </a:lnTo>
                  <a:lnTo>
                    <a:pt x="7336" y="5429"/>
                  </a:lnTo>
                  <a:lnTo>
                    <a:pt x="7373" y="5356"/>
                  </a:lnTo>
                  <a:lnTo>
                    <a:pt x="7556" y="5172"/>
                  </a:lnTo>
                  <a:lnTo>
                    <a:pt x="7740" y="4989"/>
                  </a:lnTo>
                  <a:lnTo>
                    <a:pt x="7813" y="4805"/>
                  </a:lnTo>
                  <a:lnTo>
                    <a:pt x="7850" y="4695"/>
                  </a:lnTo>
                  <a:lnTo>
                    <a:pt x="7887" y="4585"/>
                  </a:lnTo>
                  <a:lnTo>
                    <a:pt x="8474" y="4989"/>
                  </a:lnTo>
                  <a:lnTo>
                    <a:pt x="8107" y="5319"/>
                  </a:lnTo>
                  <a:lnTo>
                    <a:pt x="7813" y="5722"/>
                  </a:lnTo>
                  <a:lnTo>
                    <a:pt x="7777" y="5796"/>
                  </a:lnTo>
                  <a:lnTo>
                    <a:pt x="7777" y="5833"/>
                  </a:lnTo>
                  <a:lnTo>
                    <a:pt x="7813" y="5943"/>
                  </a:lnTo>
                  <a:lnTo>
                    <a:pt x="7887" y="5979"/>
                  </a:lnTo>
                  <a:lnTo>
                    <a:pt x="7997" y="5979"/>
                  </a:lnTo>
                  <a:lnTo>
                    <a:pt x="8033" y="5943"/>
                  </a:lnTo>
                  <a:lnTo>
                    <a:pt x="8327" y="5502"/>
                  </a:lnTo>
                  <a:lnTo>
                    <a:pt x="8584" y="5062"/>
                  </a:lnTo>
                  <a:lnTo>
                    <a:pt x="9024" y="5356"/>
                  </a:lnTo>
                  <a:lnTo>
                    <a:pt x="8767" y="5612"/>
                  </a:lnTo>
                  <a:lnTo>
                    <a:pt x="8584" y="5796"/>
                  </a:lnTo>
                  <a:lnTo>
                    <a:pt x="8510" y="5906"/>
                  </a:lnTo>
                  <a:lnTo>
                    <a:pt x="8474" y="6053"/>
                  </a:lnTo>
                  <a:lnTo>
                    <a:pt x="8253" y="6383"/>
                  </a:lnTo>
                  <a:lnTo>
                    <a:pt x="8217" y="6456"/>
                  </a:lnTo>
                  <a:lnTo>
                    <a:pt x="8253" y="6566"/>
                  </a:lnTo>
                  <a:lnTo>
                    <a:pt x="8290" y="6603"/>
                  </a:lnTo>
                  <a:lnTo>
                    <a:pt x="8363" y="6640"/>
                  </a:lnTo>
                  <a:lnTo>
                    <a:pt x="8474" y="6640"/>
                  </a:lnTo>
                  <a:lnTo>
                    <a:pt x="8547" y="6566"/>
                  </a:lnTo>
                  <a:lnTo>
                    <a:pt x="8804" y="6199"/>
                  </a:lnTo>
                  <a:lnTo>
                    <a:pt x="8877" y="6126"/>
                  </a:lnTo>
                  <a:lnTo>
                    <a:pt x="8950" y="6016"/>
                  </a:lnTo>
                  <a:lnTo>
                    <a:pt x="9097" y="5796"/>
                  </a:lnTo>
                  <a:lnTo>
                    <a:pt x="9244" y="5539"/>
                  </a:lnTo>
                  <a:lnTo>
                    <a:pt x="9537" y="5722"/>
                  </a:lnTo>
                  <a:lnTo>
                    <a:pt x="9354" y="5906"/>
                  </a:lnTo>
                  <a:lnTo>
                    <a:pt x="9207" y="6126"/>
                  </a:lnTo>
                  <a:lnTo>
                    <a:pt x="8950" y="6419"/>
                  </a:lnTo>
                  <a:lnTo>
                    <a:pt x="8877" y="6566"/>
                  </a:lnTo>
                  <a:lnTo>
                    <a:pt x="8840" y="6750"/>
                  </a:lnTo>
                  <a:lnTo>
                    <a:pt x="8914" y="6823"/>
                  </a:lnTo>
                  <a:lnTo>
                    <a:pt x="8950" y="6860"/>
                  </a:lnTo>
                  <a:lnTo>
                    <a:pt x="8987" y="6860"/>
                  </a:lnTo>
                  <a:lnTo>
                    <a:pt x="9134" y="6786"/>
                  </a:lnTo>
                  <a:lnTo>
                    <a:pt x="9244" y="6640"/>
                  </a:lnTo>
                  <a:lnTo>
                    <a:pt x="9391" y="6383"/>
                  </a:lnTo>
                  <a:lnTo>
                    <a:pt x="9537" y="6126"/>
                  </a:lnTo>
                  <a:lnTo>
                    <a:pt x="9721" y="5869"/>
                  </a:lnTo>
                  <a:lnTo>
                    <a:pt x="10198" y="6236"/>
                  </a:lnTo>
                  <a:lnTo>
                    <a:pt x="10051" y="6419"/>
                  </a:lnTo>
                  <a:lnTo>
                    <a:pt x="9867" y="6640"/>
                  </a:lnTo>
                  <a:lnTo>
                    <a:pt x="9684" y="6860"/>
                  </a:lnTo>
                  <a:lnTo>
                    <a:pt x="9611" y="7006"/>
                  </a:lnTo>
                  <a:lnTo>
                    <a:pt x="9574" y="7116"/>
                  </a:lnTo>
                  <a:lnTo>
                    <a:pt x="9574" y="7190"/>
                  </a:lnTo>
                  <a:lnTo>
                    <a:pt x="9611" y="7263"/>
                  </a:lnTo>
                  <a:lnTo>
                    <a:pt x="9757" y="7263"/>
                  </a:lnTo>
                  <a:lnTo>
                    <a:pt x="9867" y="7190"/>
                  </a:lnTo>
                  <a:lnTo>
                    <a:pt x="9941" y="7080"/>
                  </a:lnTo>
                  <a:lnTo>
                    <a:pt x="10124" y="6823"/>
                  </a:lnTo>
                  <a:lnTo>
                    <a:pt x="10271" y="6603"/>
                  </a:lnTo>
                  <a:lnTo>
                    <a:pt x="10381" y="6383"/>
                  </a:lnTo>
                  <a:lnTo>
                    <a:pt x="10895" y="6823"/>
                  </a:lnTo>
                  <a:lnTo>
                    <a:pt x="10931" y="6860"/>
                  </a:lnTo>
                  <a:lnTo>
                    <a:pt x="10638" y="7226"/>
                  </a:lnTo>
                  <a:lnTo>
                    <a:pt x="10381" y="7593"/>
                  </a:lnTo>
                  <a:lnTo>
                    <a:pt x="10271" y="7703"/>
                  </a:lnTo>
                  <a:lnTo>
                    <a:pt x="10271" y="7777"/>
                  </a:lnTo>
                  <a:lnTo>
                    <a:pt x="10271" y="7813"/>
                  </a:lnTo>
                  <a:lnTo>
                    <a:pt x="10344" y="7923"/>
                  </a:lnTo>
                  <a:lnTo>
                    <a:pt x="10418" y="7960"/>
                  </a:lnTo>
                  <a:lnTo>
                    <a:pt x="10491" y="7923"/>
                  </a:lnTo>
                  <a:lnTo>
                    <a:pt x="10528" y="7887"/>
                  </a:lnTo>
                  <a:lnTo>
                    <a:pt x="10821" y="7483"/>
                  </a:lnTo>
                  <a:lnTo>
                    <a:pt x="11115" y="7043"/>
                  </a:lnTo>
                  <a:lnTo>
                    <a:pt x="11445" y="7447"/>
                  </a:lnTo>
                  <a:lnTo>
                    <a:pt x="11298" y="7703"/>
                  </a:lnTo>
                  <a:lnTo>
                    <a:pt x="11151" y="7960"/>
                  </a:lnTo>
                  <a:lnTo>
                    <a:pt x="10968" y="8253"/>
                  </a:lnTo>
                  <a:lnTo>
                    <a:pt x="10931" y="8437"/>
                  </a:lnTo>
                  <a:lnTo>
                    <a:pt x="10931" y="8510"/>
                  </a:lnTo>
                  <a:lnTo>
                    <a:pt x="10931" y="8584"/>
                  </a:lnTo>
                  <a:lnTo>
                    <a:pt x="10968" y="8657"/>
                  </a:lnTo>
                  <a:lnTo>
                    <a:pt x="11041" y="8657"/>
                  </a:lnTo>
                  <a:lnTo>
                    <a:pt x="11188" y="8584"/>
                  </a:lnTo>
                  <a:lnTo>
                    <a:pt x="11261" y="8474"/>
                  </a:lnTo>
                  <a:lnTo>
                    <a:pt x="11408" y="8180"/>
                  </a:lnTo>
                  <a:lnTo>
                    <a:pt x="11628" y="7703"/>
                  </a:lnTo>
                  <a:lnTo>
                    <a:pt x="11812" y="7997"/>
                  </a:lnTo>
                  <a:lnTo>
                    <a:pt x="11995" y="8290"/>
                  </a:lnTo>
                  <a:lnTo>
                    <a:pt x="11812" y="8694"/>
                  </a:lnTo>
                  <a:lnTo>
                    <a:pt x="11628" y="9097"/>
                  </a:lnTo>
                  <a:lnTo>
                    <a:pt x="11518" y="9097"/>
                  </a:lnTo>
                  <a:lnTo>
                    <a:pt x="11408" y="9317"/>
                  </a:lnTo>
                  <a:lnTo>
                    <a:pt x="11335" y="9501"/>
                  </a:lnTo>
                  <a:lnTo>
                    <a:pt x="11335" y="9574"/>
                  </a:lnTo>
                  <a:lnTo>
                    <a:pt x="11335" y="9647"/>
                  </a:lnTo>
                  <a:lnTo>
                    <a:pt x="11408" y="9721"/>
                  </a:lnTo>
                  <a:lnTo>
                    <a:pt x="11591" y="9721"/>
                  </a:lnTo>
                  <a:lnTo>
                    <a:pt x="11628" y="9684"/>
                  </a:lnTo>
                  <a:lnTo>
                    <a:pt x="11812" y="9427"/>
                  </a:lnTo>
                  <a:lnTo>
                    <a:pt x="11958" y="9171"/>
                  </a:lnTo>
                  <a:lnTo>
                    <a:pt x="12105" y="8914"/>
                  </a:lnTo>
                  <a:lnTo>
                    <a:pt x="12178" y="8657"/>
                  </a:lnTo>
                  <a:lnTo>
                    <a:pt x="12325" y="9024"/>
                  </a:lnTo>
                  <a:lnTo>
                    <a:pt x="12472" y="9427"/>
                  </a:lnTo>
                  <a:lnTo>
                    <a:pt x="12068" y="10088"/>
                  </a:lnTo>
                  <a:lnTo>
                    <a:pt x="11995" y="10088"/>
                  </a:lnTo>
                  <a:lnTo>
                    <a:pt x="11922" y="10271"/>
                  </a:lnTo>
                  <a:lnTo>
                    <a:pt x="11848" y="10418"/>
                  </a:lnTo>
                  <a:lnTo>
                    <a:pt x="11848" y="10491"/>
                  </a:lnTo>
                  <a:lnTo>
                    <a:pt x="11848" y="10528"/>
                  </a:lnTo>
                  <a:lnTo>
                    <a:pt x="11922" y="10601"/>
                  </a:lnTo>
                  <a:lnTo>
                    <a:pt x="12068" y="10601"/>
                  </a:lnTo>
                  <a:lnTo>
                    <a:pt x="12142" y="10564"/>
                  </a:lnTo>
                  <a:lnTo>
                    <a:pt x="12362" y="10198"/>
                  </a:lnTo>
                  <a:lnTo>
                    <a:pt x="12582" y="9831"/>
                  </a:lnTo>
                  <a:lnTo>
                    <a:pt x="12692" y="10454"/>
                  </a:lnTo>
                  <a:lnTo>
                    <a:pt x="12509" y="10638"/>
                  </a:lnTo>
                  <a:lnTo>
                    <a:pt x="12362" y="10858"/>
                  </a:lnTo>
                  <a:lnTo>
                    <a:pt x="12215" y="11078"/>
                  </a:lnTo>
                  <a:lnTo>
                    <a:pt x="12178" y="11225"/>
                  </a:lnTo>
                  <a:lnTo>
                    <a:pt x="12178" y="11371"/>
                  </a:lnTo>
                  <a:lnTo>
                    <a:pt x="12215" y="11408"/>
                  </a:lnTo>
                  <a:lnTo>
                    <a:pt x="12252" y="11408"/>
                  </a:lnTo>
                  <a:lnTo>
                    <a:pt x="12362" y="11371"/>
                  </a:lnTo>
                  <a:lnTo>
                    <a:pt x="12472" y="11298"/>
                  </a:lnTo>
                  <a:lnTo>
                    <a:pt x="12582" y="11078"/>
                  </a:lnTo>
                  <a:lnTo>
                    <a:pt x="12692" y="10858"/>
                  </a:lnTo>
                  <a:lnTo>
                    <a:pt x="12729" y="11188"/>
                  </a:lnTo>
                  <a:lnTo>
                    <a:pt x="12655" y="11775"/>
                  </a:lnTo>
                  <a:lnTo>
                    <a:pt x="12509" y="11922"/>
                  </a:lnTo>
                  <a:lnTo>
                    <a:pt x="12362" y="12068"/>
                  </a:lnTo>
                  <a:lnTo>
                    <a:pt x="12325" y="12215"/>
                  </a:lnTo>
                  <a:lnTo>
                    <a:pt x="12325" y="12288"/>
                  </a:lnTo>
                  <a:lnTo>
                    <a:pt x="12362" y="12362"/>
                  </a:lnTo>
                  <a:lnTo>
                    <a:pt x="12435" y="12398"/>
                  </a:lnTo>
                  <a:lnTo>
                    <a:pt x="12472" y="12398"/>
                  </a:lnTo>
                  <a:lnTo>
                    <a:pt x="12619" y="12288"/>
                  </a:lnTo>
                  <a:lnTo>
                    <a:pt x="12655" y="12655"/>
                  </a:lnTo>
                  <a:lnTo>
                    <a:pt x="12692" y="12692"/>
                  </a:lnTo>
                  <a:lnTo>
                    <a:pt x="12729" y="12655"/>
                  </a:lnTo>
                  <a:lnTo>
                    <a:pt x="12802" y="12545"/>
                  </a:lnTo>
                  <a:lnTo>
                    <a:pt x="12912" y="12398"/>
                  </a:lnTo>
                  <a:lnTo>
                    <a:pt x="13022" y="12068"/>
                  </a:lnTo>
                  <a:lnTo>
                    <a:pt x="13095" y="11738"/>
                  </a:lnTo>
                  <a:lnTo>
                    <a:pt x="13132" y="11408"/>
                  </a:lnTo>
                  <a:lnTo>
                    <a:pt x="13132" y="11005"/>
                  </a:lnTo>
                  <a:lnTo>
                    <a:pt x="13132" y="10638"/>
                  </a:lnTo>
                  <a:lnTo>
                    <a:pt x="13095" y="10234"/>
                  </a:lnTo>
                  <a:lnTo>
                    <a:pt x="13022" y="9867"/>
                  </a:lnTo>
                  <a:lnTo>
                    <a:pt x="12949" y="9464"/>
                  </a:lnTo>
                  <a:lnTo>
                    <a:pt x="12839" y="9060"/>
                  </a:lnTo>
                  <a:lnTo>
                    <a:pt x="12692" y="8694"/>
                  </a:lnTo>
                  <a:lnTo>
                    <a:pt x="12545" y="8327"/>
                  </a:lnTo>
                  <a:lnTo>
                    <a:pt x="12325" y="7960"/>
                  </a:lnTo>
                  <a:lnTo>
                    <a:pt x="12142" y="7630"/>
                  </a:lnTo>
                  <a:lnTo>
                    <a:pt x="11885" y="7300"/>
                  </a:lnTo>
                  <a:lnTo>
                    <a:pt x="11628" y="6970"/>
                  </a:lnTo>
                  <a:lnTo>
                    <a:pt x="11335" y="6640"/>
                  </a:lnTo>
                  <a:lnTo>
                    <a:pt x="11041" y="6346"/>
                  </a:lnTo>
                  <a:lnTo>
                    <a:pt x="10344" y="5759"/>
                  </a:lnTo>
                  <a:lnTo>
                    <a:pt x="9647" y="5246"/>
                  </a:lnTo>
                  <a:lnTo>
                    <a:pt x="8914" y="4732"/>
                  </a:lnTo>
                  <a:lnTo>
                    <a:pt x="8987" y="4439"/>
                  </a:lnTo>
                  <a:lnTo>
                    <a:pt x="9024" y="4182"/>
                  </a:lnTo>
                  <a:lnTo>
                    <a:pt x="9060" y="3558"/>
                  </a:lnTo>
                  <a:lnTo>
                    <a:pt x="9097" y="2898"/>
                  </a:lnTo>
                  <a:lnTo>
                    <a:pt x="9281" y="220"/>
                  </a:lnTo>
                  <a:lnTo>
                    <a:pt x="9244" y="110"/>
                  </a:lnTo>
                  <a:lnTo>
                    <a:pt x="9207" y="37"/>
                  </a:lnTo>
                  <a:lnTo>
                    <a:pt x="9097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A4C2F4"/>
                </a:solidFill>
              </a:endParaRPr>
            </a:p>
          </p:txBody>
        </p:sp>
        <p:sp>
          <p:nvSpPr>
            <p:cNvPr id="829" name="Google Shape;829;p17"/>
            <p:cNvSpPr/>
            <p:nvPr/>
          </p:nvSpPr>
          <p:spPr>
            <a:xfrm>
              <a:off x="6537275" y="2750650"/>
              <a:ext cx="459450" cy="475050"/>
            </a:xfrm>
            <a:custGeom>
              <a:avLst/>
              <a:gdLst/>
              <a:ahLst/>
              <a:cxnLst/>
              <a:rect l="l" t="t" r="r" b="b"/>
              <a:pathLst>
                <a:path w="18378" h="19002" extrusionOk="0">
                  <a:moveTo>
                    <a:pt x="13793" y="5429"/>
                  </a:moveTo>
                  <a:lnTo>
                    <a:pt x="13682" y="5466"/>
                  </a:lnTo>
                  <a:lnTo>
                    <a:pt x="13572" y="5502"/>
                  </a:lnTo>
                  <a:lnTo>
                    <a:pt x="13499" y="5576"/>
                  </a:lnTo>
                  <a:lnTo>
                    <a:pt x="13352" y="5759"/>
                  </a:lnTo>
                  <a:lnTo>
                    <a:pt x="13352" y="5869"/>
                  </a:lnTo>
                  <a:lnTo>
                    <a:pt x="13352" y="5979"/>
                  </a:lnTo>
                  <a:lnTo>
                    <a:pt x="13389" y="6016"/>
                  </a:lnTo>
                  <a:lnTo>
                    <a:pt x="13426" y="6053"/>
                  </a:lnTo>
                  <a:lnTo>
                    <a:pt x="13499" y="6053"/>
                  </a:lnTo>
                  <a:lnTo>
                    <a:pt x="13572" y="5979"/>
                  </a:lnTo>
                  <a:lnTo>
                    <a:pt x="13646" y="5943"/>
                  </a:lnTo>
                  <a:lnTo>
                    <a:pt x="13719" y="5796"/>
                  </a:lnTo>
                  <a:lnTo>
                    <a:pt x="13829" y="5649"/>
                  </a:lnTo>
                  <a:lnTo>
                    <a:pt x="13903" y="5502"/>
                  </a:lnTo>
                  <a:lnTo>
                    <a:pt x="13903" y="5466"/>
                  </a:lnTo>
                  <a:lnTo>
                    <a:pt x="13903" y="5429"/>
                  </a:lnTo>
                  <a:close/>
                  <a:moveTo>
                    <a:pt x="13242" y="6089"/>
                  </a:moveTo>
                  <a:lnTo>
                    <a:pt x="13169" y="6126"/>
                  </a:lnTo>
                  <a:lnTo>
                    <a:pt x="13022" y="6309"/>
                  </a:lnTo>
                  <a:lnTo>
                    <a:pt x="12912" y="6493"/>
                  </a:lnTo>
                  <a:lnTo>
                    <a:pt x="12875" y="6529"/>
                  </a:lnTo>
                  <a:lnTo>
                    <a:pt x="12875" y="6603"/>
                  </a:lnTo>
                  <a:lnTo>
                    <a:pt x="12949" y="6676"/>
                  </a:lnTo>
                  <a:lnTo>
                    <a:pt x="13022" y="6713"/>
                  </a:lnTo>
                  <a:lnTo>
                    <a:pt x="13096" y="6676"/>
                  </a:lnTo>
                  <a:lnTo>
                    <a:pt x="13132" y="6639"/>
                  </a:lnTo>
                  <a:lnTo>
                    <a:pt x="13242" y="6456"/>
                  </a:lnTo>
                  <a:lnTo>
                    <a:pt x="13352" y="6273"/>
                  </a:lnTo>
                  <a:lnTo>
                    <a:pt x="13389" y="6199"/>
                  </a:lnTo>
                  <a:lnTo>
                    <a:pt x="13316" y="6126"/>
                  </a:lnTo>
                  <a:lnTo>
                    <a:pt x="13242" y="6089"/>
                  </a:lnTo>
                  <a:close/>
                  <a:moveTo>
                    <a:pt x="17241" y="6419"/>
                  </a:moveTo>
                  <a:lnTo>
                    <a:pt x="17534" y="6713"/>
                  </a:lnTo>
                  <a:lnTo>
                    <a:pt x="17497" y="6713"/>
                  </a:lnTo>
                  <a:lnTo>
                    <a:pt x="17387" y="6823"/>
                  </a:lnTo>
                  <a:lnTo>
                    <a:pt x="17351" y="6676"/>
                  </a:lnTo>
                  <a:lnTo>
                    <a:pt x="17241" y="6419"/>
                  </a:lnTo>
                  <a:close/>
                  <a:moveTo>
                    <a:pt x="12692" y="6786"/>
                  </a:moveTo>
                  <a:lnTo>
                    <a:pt x="12582" y="6860"/>
                  </a:lnTo>
                  <a:lnTo>
                    <a:pt x="12435" y="6970"/>
                  </a:lnTo>
                  <a:lnTo>
                    <a:pt x="12399" y="7116"/>
                  </a:lnTo>
                  <a:lnTo>
                    <a:pt x="12362" y="7190"/>
                  </a:lnTo>
                  <a:lnTo>
                    <a:pt x="12399" y="7226"/>
                  </a:lnTo>
                  <a:lnTo>
                    <a:pt x="12472" y="7300"/>
                  </a:lnTo>
                  <a:lnTo>
                    <a:pt x="12582" y="7300"/>
                  </a:lnTo>
                  <a:lnTo>
                    <a:pt x="12619" y="7263"/>
                  </a:lnTo>
                  <a:lnTo>
                    <a:pt x="12655" y="7190"/>
                  </a:lnTo>
                  <a:lnTo>
                    <a:pt x="12729" y="7043"/>
                  </a:lnTo>
                  <a:lnTo>
                    <a:pt x="12802" y="7006"/>
                  </a:lnTo>
                  <a:lnTo>
                    <a:pt x="12839" y="6933"/>
                  </a:lnTo>
                  <a:lnTo>
                    <a:pt x="12875" y="6860"/>
                  </a:lnTo>
                  <a:lnTo>
                    <a:pt x="12875" y="6823"/>
                  </a:lnTo>
                  <a:lnTo>
                    <a:pt x="12839" y="6823"/>
                  </a:lnTo>
                  <a:lnTo>
                    <a:pt x="12765" y="6786"/>
                  </a:lnTo>
                  <a:close/>
                  <a:moveTo>
                    <a:pt x="17571" y="6750"/>
                  </a:moveTo>
                  <a:lnTo>
                    <a:pt x="17828" y="7043"/>
                  </a:lnTo>
                  <a:lnTo>
                    <a:pt x="18048" y="7373"/>
                  </a:lnTo>
                  <a:lnTo>
                    <a:pt x="17828" y="7593"/>
                  </a:lnTo>
                  <a:lnTo>
                    <a:pt x="17828" y="7520"/>
                  </a:lnTo>
                  <a:lnTo>
                    <a:pt x="17864" y="7336"/>
                  </a:lnTo>
                  <a:lnTo>
                    <a:pt x="17828" y="7116"/>
                  </a:lnTo>
                  <a:lnTo>
                    <a:pt x="17828" y="7080"/>
                  </a:lnTo>
                  <a:lnTo>
                    <a:pt x="17754" y="7006"/>
                  </a:lnTo>
                  <a:lnTo>
                    <a:pt x="17681" y="7006"/>
                  </a:lnTo>
                  <a:lnTo>
                    <a:pt x="17644" y="7043"/>
                  </a:lnTo>
                  <a:lnTo>
                    <a:pt x="17681" y="7080"/>
                  </a:lnTo>
                  <a:lnTo>
                    <a:pt x="17644" y="7226"/>
                  </a:lnTo>
                  <a:lnTo>
                    <a:pt x="17607" y="7446"/>
                  </a:lnTo>
                  <a:lnTo>
                    <a:pt x="17534" y="7667"/>
                  </a:lnTo>
                  <a:lnTo>
                    <a:pt x="17534" y="7887"/>
                  </a:lnTo>
                  <a:lnTo>
                    <a:pt x="17534" y="7960"/>
                  </a:lnTo>
                  <a:lnTo>
                    <a:pt x="17131" y="8584"/>
                  </a:lnTo>
                  <a:lnTo>
                    <a:pt x="17167" y="8217"/>
                  </a:lnTo>
                  <a:lnTo>
                    <a:pt x="17241" y="7850"/>
                  </a:lnTo>
                  <a:lnTo>
                    <a:pt x="17387" y="7630"/>
                  </a:lnTo>
                  <a:lnTo>
                    <a:pt x="17387" y="7593"/>
                  </a:lnTo>
                  <a:lnTo>
                    <a:pt x="17387" y="7520"/>
                  </a:lnTo>
                  <a:lnTo>
                    <a:pt x="17461" y="7483"/>
                  </a:lnTo>
                  <a:lnTo>
                    <a:pt x="17497" y="7446"/>
                  </a:lnTo>
                  <a:lnTo>
                    <a:pt x="17534" y="7373"/>
                  </a:lnTo>
                  <a:lnTo>
                    <a:pt x="17534" y="7263"/>
                  </a:lnTo>
                  <a:lnTo>
                    <a:pt x="17497" y="7080"/>
                  </a:lnTo>
                  <a:lnTo>
                    <a:pt x="17571" y="6750"/>
                  </a:lnTo>
                  <a:close/>
                  <a:moveTo>
                    <a:pt x="16874" y="8840"/>
                  </a:moveTo>
                  <a:lnTo>
                    <a:pt x="16947" y="8877"/>
                  </a:lnTo>
                  <a:lnTo>
                    <a:pt x="16874" y="8950"/>
                  </a:lnTo>
                  <a:lnTo>
                    <a:pt x="16874" y="8877"/>
                  </a:lnTo>
                  <a:lnTo>
                    <a:pt x="16874" y="8840"/>
                  </a:lnTo>
                  <a:close/>
                  <a:moveTo>
                    <a:pt x="11445" y="8584"/>
                  </a:moveTo>
                  <a:lnTo>
                    <a:pt x="11408" y="8620"/>
                  </a:lnTo>
                  <a:lnTo>
                    <a:pt x="11298" y="8657"/>
                  </a:lnTo>
                  <a:lnTo>
                    <a:pt x="11188" y="8804"/>
                  </a:lnTo>
                  <a:lnTo>
                    <a:pt x="11188" y="8840"/>
                  </a:lnTo>
                  <a:lnTo>
                    <a:pt x="11188" y="8914"/>
                  </a:lnTo>
                  <a:lnTo>
                    <a:pt x="11188" y="8987"/>
                  </a:lnTo>
                  <a:lnTo>
                    <a:pt x="11225" y="9024"/>
                  </a:lnTo>
                  <a:lnTo>
                    <a:pt x="11408" y="9024"/>
                  </a:lnTo>
                  <a:lnTo>
                    <a:pt x="11445" y="8987"/>
                  </a:lnTo>
                  <a:lnTo>
                    <a:pt x="11555" y="8804"/>
                  </a:lnTo>
                  <a:lnTo>
                    <a:pt x="11555" y="8730"/>
                  </a:lnTo>
                  <a:lnTo>
                    <a:pt x="11555" y="8657"/>
                  </a:lnTo>
                  <a:lnTo>
                    <a:pt x="11518" y="8620"/>
                  </a:lnTo>
                  <a:lnTo>
                    <a:pt x="11445" y="8584"/>
                  </a:lnTo>
                  <a:close/>
                  <a:moveTo>
                    <a:pt x="16580" y="8804"/>
                  </a:moveTo>
                  <a:lnTo>
                    <a:pt x="16580" y="8877"/>
                  </a:lnTo>
                  <a:lnTo>
                    <a:pt x="16580" y="9060"/>
                  </a:lnTo>
                  <a:lnTo>
                    <a:pt x="16617" y="9170"/>
                  </a:lnTo>
                  <a:lnTo>
                    <a:pt x="16654" y="9244"/>
                  </a:lnTo>
                  <a:lnTo>
                    <a:pt x="16397" y="9611"/>
                  </a:lnTo>
                  <a:lnTo>
                    <a:pt x="16360" y="9391"/>
                  </a:lnTo>
                  <a:lnTo>
                    <a:pt x="16324" y="9170"/>
                  </a:lnTo>
                  <a:lnTo>
                    <a:pt x="16324" y="9097"/>
                  </a:lnTo>
                  <a:lnTo>
                    <a:pt x="16580" y="8804"/>
                  </a:lnTo>
                  <a:close/>
                  <a:moveTo>
                    <a:pt x="16067" y="9391"/>
                  </a:moveTo>
                  <a:lnTo>
                    <a:pt x="16067" y="9684"/>
                  </a:lnTo>
                  <a:lnTo>
                    <a:pt x="16103" y="9794"/>
                  </a:lnTo>
                  <a:lnTo>
                    <a:pt x="16177" y="9941"/>
                  </a:lnTo>
                  <a:lnTo>
                    <a:pt x="15993" y="10161"/>
                  </a:lnTo>
                  <a:lnTo>
                    <a:pt x="15920" y="10308"/>
                  </a:lnTo>
                  <a:lnTo>
                    <a:pt x="15957" y="9867"/>
                  </a:lnTo>
                  <a:lnTo>
                    <a:pt x="15920" y="9794"/>
                  </a:lnTo>
                  <a:lnTo>
                    <a:pt x="15847" y="9757"/>
                  </a:lnTo>
                  <a:lnTo>
                    <a:pt x="15810" y="9721"/>
                  </a:lnTo>
                  <a:lnTo>
                    <a:pt x="16067" y="9391"/>
                  </a:lnTo>
                  <a:close/>
                  <a:moveTo>
                    <a:pt x="9611" y="2348"/>
                  </a:moveTo>
                  <a:lnTo>
                    <a:pt x="9574" y="2421"/>
                  </a:lnTo>
                  <a:lnTo>
                    <a:pt x="9134" y="2861"/>
                  </a:lnTo>
                  <a:lnTo>
                    <a:pt x="8767" y="3375"/>
                  </a:lnTo>
                  <a:lnTo>
                    <a:pt x="7997" y="4365"/>
                  </a:lnTo>
                  <a:lnTo>
                    <a:pt x="7630" y="4879"/>
                  </a:lnTo>
                  <a:lnTo>
                    <a:pt x="7227" y="5356"/>
                  </a:lnTo>
                  <a:lnTo>
                    <a:pt x="6823" y="5832"/>
                  </a:lnTo>
                  <a:lnTo>
                    <a:pt x="6346" y="6273"/>
                  </a:lnTo>
                  <a:lnTo>
                    <a:pt x="6273" y="6346"/>
                  </a:lnTo>
                  <a:lnTo>
                    <a:pt x="6273" y="6456"/>
                  </a:lnTo>
                  <a:lnTo>
                    <a:pt x="6236" y="6456"/>
                  </a:lnTo>
                  <a:lnTo>
                    <a:pt x="6163" y="6493"/>
                  </a:lnTo>
                  <a:lnTo>
                    <a:pt x="6163" y="6566"/>
                  </a:lnTo>
                  <a:lnTo>
                    <a:pt x="6199" y="6603"/>
                  </a:lnTo>
                  <a:lnTo>
                    <a:pt x="6309" y="6786"/>
                  </a:lnTo>
                  <a:lnTo>
                    <a:pt x="6493" y="6970"/>
                  </a:lnTo>
                  <a:lnTo>
                    <a:pt x="6823" y="7263"/>
                  </a:lnTo>
                  <a:lnTo>
                    <a:pt x="7593" y="7813"/>
                  </a:lnTo>
                  <a:lnTo>
                    <a:pt x="8437" y="8363"/>
                  </a:lnTo>
                  <a:lnTo>
                    <a:pt x="8620" y="8510"/>
                  </a:lnTo>
                  <a:lnTo>
                    <a:pt x="8767" y="8694"/>
                  </a:lnTo>
                  <a:lnTo>
                    <a:pt x="9061" y="9060"/>
                  </a:lnTo>
                  <a:lnTo>
                    <a:pt x="9207" y="9207"/>
                  </a:lnTo>
                  <a:lnTo>
                    <a:pt x="9391" y="9354"/>
                  </a:lnTo>
                  <a:lnTo>
                    <a:pt x="9758" y="9574"/>
                  </a:lnTo>
                  <a:lnTo>
                    <a:pt x="10638" y="10161"/>
                  </a:lnTo>
                  <a:lnTo>
                    <a:pt x="11482" y="10784"/>
                  </a:lnTo>
                  <a:lnTo>
                    <a:pt x="12289" y="11408"/>
                  </a:lnTo>
                  <a:lnTo>
                    <a:pt x="12362" y="11445"/>
                  </a:lnTo>
                  <a:lnTo>
                    <a:pt x="12472" y="11445"/>
                  </a:lnTo>
                  <a:lnTo>
                    <a:pt x="12545" y="11408"/>
                  </a:lnTo>
                  <a:lnTo>
                    <a:pt x="12582" y="11371"/>
                  </a:lnTo>
                  <a:lnTo>
                    <a:pt x="12619" y="11298"/>
                  </a:lnTo>
                  <a:lnTo>
                    <a:pt x="12655" y="11188"/>
                  </a:lnTo>
                  <a:lnTo>
                    <a:pt x="12619" y="11115"/>
                  </a:lnTo>
                  <a:lnTo>
                    <a:pt x="12545" y="11041"/>
                  </a:lnTo>
                  <a:lnTo>
                    <a:pt x="11775" y="10418"/>
                  </a:lnTo>
                  <a:lnTo>
                    <a:pt x="11812" y="10381"/>
                  </a:lnTo>
                  <a:lnTo>
                    <a:pt x="11922" y="10198"/>
                  </a:lnTo>
                  <a:lnTo>
                    <a:pt x="11995" y="10014"/>
                  </a:lnTo>
                  <a:lnTo>
                    <a:pt x="11995" y="9941"/>
                  </a:lnTo>
                  <a:lnTo>
                    <a:pt x="11958" y="9904"/>
                  </a:lnTo>
                  <a:lnTo>
                    <a:pt x="11885" y="9904"/>
                  </a:lnTo>
                  <a:lnTo>
                    <a:pt x="11738" y="10051"/>
                  </a:lnTo>
                  <a:lnTo>
                    <a:pt x="11592" y="10234"/>
                  </a:lnTo>
                  <a:lnTo>
                    <a:pt x="11555" y="10271"/>
                  </a:lnTo>
                  <a:lnTo>
                    <a:pt x="11005" y="9867"/>
                  </a:lnTo>
                  <a:lnTo>
                    <a:pt x="10821" y="9757"/>
                  </a:lnTo>
                  <a:lnTo>
                    <a:pt x="10858" y="9684"/>
                  </a:lnTo>
                  <a:lnTo>
                    <a:pt x="10895" y="9611"/>
                  </a:lnTo>
                  <a:lnTo>
                    <a:pt x="11041" y="9464"/>
                  </a:lnTo>
                  <a:lnTo>
                    <a:pt x="11078" y="9427"/>
                  </a:lnTo>
                  <a:lnTo>
                    <a:pt x="11078" y="9354"/>
                  </a:lnTo>
                  <a:lnTo>
                    <a:pt x="11078" y="9317"/>
                  </a:lnTo>
                  <a:lnTo>
                    <a:pt x="11005" y="9281"/>
                  </a:lnTo>
                  <a:lnTo>
                    <a:pt x="10968" y="9317"/>
                  </a:lnTo>
                  <a:lnTo>
                    <a:pt x="10895" y="9281"/>
                  </a:lnTo>
                  <a:lnTo>
                    <a:pt x="10821" y="9317"/>
                  </a:lnTo>
                  <a:lnTo>
                    <a:pt x="10711" y="9427"/>
                  </a:lnTo>
                  <a:lnTo>
                    <a:pt x="10601" y="9574"/>
                  </a:lnTo>
                  <a:lnTo>
                    <a:pt x="10124" y="9281"/>
                  </a:lnTo>
                  <a:lnTo>
                    <a:pt x="10051" y="9207"/>
                  </a:lnTo>
                  <a:lnTo>
                    <a:pt x="10234" y="8914"/>
                  </a:lnTo>
                  <a:lnTo>
                    <a:pt x="10234" y="8840"/>
                  </a:lnTo>
                  <a:lnTo>
                    <a:pt x="10234" y="8804"/>
                  </a:lnTo>
                  <a:lnTo>
                    <a:pt x="10198" y="8730"/>
                  </a:lnTo>
                  <a:lnTo>
                    <a:pt x="10088" y="8694"/>
                  </a:lnTo>
                  <a:lnTo>
                    <a:pt x="10051" y="8730"/>
                  </a:lnTo>
                  <a:lnTo>
                    <a:pt x="10014" y="8767"/>
                  </a:lnTo>
                  <a:lnTo>
                    <a:pt x="9758" y="9060"/>
                  </a:lnTo>
                  <a:lnTo>
                    <a:pt x="9537" y="8877"/>
                  </a:lnTo>
                  <a:lnTo>
                    <a:pt x="9354" y="8694"/>
                  </a:lnTo>
                  <a:lnTo>
                    <a:pt x="9134" y="8437"/>
                  </a:lnTo>
                  <a:lnTo>
                    <a:pt x="9207" y="8327"/>
                  </a:lnTo>
                  <a:lnTo>
                    <a:pt x="9281" y="8217"/>
                  </a:lnTo>
                  <a:lnTo>
                    <a:pt x="9354" y="7960"/>
                  </a:lnTo>
                  <a:lnTo>
                    <a:pt x="9354" y="7887"/>
                  </a:lnTo>
                  <a:lnTo>
                    <a:pt x="9317" y="7850"/>
                  </a:lnTo>
                  <a:lnTo>
                    <a:pt x="9244" y="7850"/>
                  </a:lnTo>
                  <a:lnTo>
                    <a:pt x="9171" y="7887"/>
                  </a:lnTo>
                  <a:lnTo>
                    <a:pt x="8987" y="8107"/>
                  </a:lnTo>
                  <a:lnTo>
                    <a:pt x="8951" y="8180"/>
                  </a:lnTo>
                  <a:lnTo>
                    <a:pt x="8767" y="8033"/>
                  </a:lnTo>
                  <a:lnTo>
                    <a:pt x="8327" y="7740"/>
                  </a:lnTo>
                  <a:lnTo>
                    <a:pt x="8364" y="7446"/>
                  </a:lnTo>
                  <a:lnTo>
                    <a:pt x="8364" y="7410"/>
                  </a:lnTo>
                  <a:lnTo>
                    <a:pt x="8327" y="7336"/>
                  </a:lnTo>
                  <a:lnTo>
                    <a:pt x="8290" y="7300"/>
                  </a:lnTo>
                  <a:lnTo>
                    <a:pt x="8180" y="7300"/>
                  </a:lnTo>
                  <a:lnTo>
                    <a:pt x="8107" y="7336"/>
                  </a:lnTo>
                  <a:lnTo>
                    <a:pt x="8070" y="7446"/>
                  </a:lnTo>
                  <a:lnTo>
                    <a:pt x="8034" y="7556"/>
                  </a:lnTo>
                  <a:lnTo>
                    <a:pt x="7960" y="7520"/>
                  </a:lnTo>
                  <a:lnTo>
                    <a:pt x="7410" y="7116"/>
                  </a:lnTo>
                  <a:lnTo>
                    <a:pt x="7447" y="7080"/>
                  </a:lnTo>
                  <a:lnTo>
                    <a:pt x="7520" y="6970"/>
                  </a:lnTo>
                  <a:lnTo>
                    <a:pt x="7520" y="6896"/>
                  </a:lnTo>
                  <a:lnTo>
                    <a:pt x="7520" y="6860"/>
                  </a:lnTo>
                  <a:lnTo>
                    <a:pt x="7557" y="6750"/>
                  </a:lnTo>
                  <a:lnTo>
                    <a:pt x="7520" y="6713"/>
                  </a:lnTo>
                  <a:lnTo>
                    <a:pt x="7483" y="6713"/>
                  </a:lnTo>
                  <a:lnTo>
                    <a:pt x="7410" y="6750"/>
                  </a:lnTo>
                  <a:lnTo>
                    <a:pt x="7337" y="6750"/>
                  </a:lnTo>
                  <a:lnTo>
                    <a:pt x="7227" y="6823"/>
                  </a:lnTo>
                  <a:lnTo>
                    <a:pt x="7116" y="6896"/>
                  </a:lnTo>
                  <a:lnTo>
                    <a:pt x="6640" y="6639"/>
                  </a:lnTo>
                  <a:lnTo>
                    <a:pt x="6640" y="6603"/>
                  </a:lnTo>
                  <a:lnTo>
                    <a:pt x="7116" y="6163"/>
                  </a:lnTo>
                  <a:lnTo>
                    <a:pt x="7557" y="5649"/>
                  </a:lnTo>
                  <a:lnTo>
                    <a:pt x="7593" y="5722"/>
                  </a:lnTo>
                  <a:lnTo>
                    <a:pt x="7630" y="5759"/>
                  </a:lnTo>
                  <a:lnTo>
                    <a:pt x="7740" y="5759"/>
                  </a:lnTo>
                  <a:lnTo>
                    <a:pt x="8034" y="5576"/>
                  </a:lnTo>
                  <a:lnTo>
                    <a:pt x="8327" y="5392"/>
                  </a:lnTo>
                  <a:lnTo>
                    <a:pt x="8620" y="5209"/>
                  </a:lnTo>
                  <a:lnTo>
                    <a:pt x="8914" y="5025"/>
                  </a:lnTo>
                  <a:lnTo>
                    <a:pt x="9244" y="4879"/>
                  </a:lnTo>
                  <a:lnTo>
                    <a:pt x="9574" y="4732"/>
                  </a:lnTo>
                  <a:lnTo>
                    <a:pt x="9941" y="4659"/>
                  </a:lnTo>
                  <a:lnTo>
                    <a:pt x="10308" y="4622"/>
                  </a:lnTo>
                  <a:lnTo>
                    <a:pt x="10491" y="4622"/>
                  </a:lnTo>
                  <a:lnTo>
                    <a:pt x="10675" y="4659"/>
                  </a:lnTo>
                  <a:lnTo>
                    <a:pt x="10821" y="4732"/>
                  </a:lnTo>
                  <a:lnTo>
                    <a:pt x="10931" y="4842"/>
                  </a:lnTo>
                  <a:lnTo>
                    <a:pt x="11041" y="4989"/>
                  </a:lnTo>
                  <a:lnTo>
                    <a:pt x="11078" y="5136"/>
                  </a:lnTo>
                  <a:lnTo>
                    <a:pt x="11151" y="5502"/>
                  </a:lnTo>
                  <a:lnTo>
                    <a:pt x="11151" y="5906"/>
                  </a:lnTo>
                  <a:lnTo>
                    <a:pt x="11151" y="6309"/>
                  </a:lnTo>
                  <a:lnTo>
                    <a:pt x="11151" y="6676"/>
                  </a:lnTo>
                  <a:lnTo>
                    <a:pt x="11188" y="7006"/>
                  </a:lnTo>
                  <a:lnTo>
                    <a:pt x="11261" y="7373"/>
                  </a:lnTo>
                  <a:lnTo>
                    <a:pt x="11445" y="7703"/>
                  </a:lnTo>
                  <a:lnTo>
                    <a:pt x="11408" y="7813"/>
                  </a:lnTo>
                  <a:lnTo>
                    <a:pt x="11372" y="7923"/>
                  </a:lnTo>
                  <a:lnTo>
                    <a:pt x="11372" y="8033"/>
                  </a:lnTo>
                  <a:lnTo>
                    <a:pt x="11372" y="8143"/>
                  </a:lnTo>
                  <a:lnTo>
                    <a:pt x="11445" y="8253"/>
                  </a:lnTo>
                  <a:lnTo>
                    <a:pt x="11482" y="8327"/>
                  </a:lnTo>
                  <a:lnTo>
                    <a:pt x="11592" y="8400"/>
                  </a:lnTo>
                  <a:lnTo>
                    <a:pt x="11665" y="8474"/>
                  </a:lnTo>
                  <a:lnTo>
                    <a:pt x="11775" y="8510"/>
                  </a:lnTo>
                  <a:lnTo>
                    <a:pt x="12105" y="8510"/>
                  </a:lnTo>
                  <a:lnTo>
                    <a:pt x="12435" y="8694"/>
                  </a:lnTo>
                  <a:lnTo>
                    <a:pt x="12765" y="8840"/>
                  </a:lnTo>
                  <a:lnTo>
                    <a:pt x="13022" y="8877"/>
                  </a:lnTo>
                  <a:lnTo>
                    <a:pt x="13316" y="8877"/>
                  </a:lnTo>
                  <a:lnTo>
                    <a:pt x="13646" y="8804"/>
                  </a:lnTo>
                  <a:lnTo>
                    <a:pt x="13939" y="8694"/>
                  </a:lnTo>
                  <a:lnTo>
                    <a:pt x="14233" y="8584"/>
                  </a:lnTo>
                  <a:lnTo>
                    <a:pt x="14489" y="8400"/>
                  </a:lnTo>
                  <a:lnTo>
                    <a:pt x="14746" y="8217"/>
                  </a:lnTo>
                  <a:lnTo>
                    <a:pt x="14930" y="8033"/>
                  </a:lnTo>
                  <a:lnTo>
                    <a:pt x="14966" y="7997"/>
                  </a:lnTo>
                  <a:lnTo>
                    <a:pt x="14966" y="7923"/>
                  </a:lnTo>
                  <a:lnTo>
                    <a:pt x="14930" y="7813"/>
                  </a:lnTo>
                  <a:lnTo>
                    <a:pt x="14820" y="7777"/>
                  </a:lnTo>
                  <a:lnTo>
                    <a:pt x="14710" y="7777"/>
                  </a:lnTo>
                  <a:lnTo>
                    <a:pt x="14123" y="8143"/>
                  </a:lnTo>
                  <a:lnTo>
                    <a:pt x="13829" y="8290"/>
                  </a:lnTo>
                  <a:lnTo>
                    <a:pt x="13462" y="8400"/>
                  </a:lnTo>
                  <a:lnTo>
                    <a:pt x="13206" y="8474"/>
                  </a:lnTo>
                  <a:lnTo>
                    <a:pt x="12912" y="8437"/>
                  </a:lnTo>
                  <a:lnTo>
                    <a:pt x="12692" y="8363"/>
                  </a:lnTo>
                  <a:lnTo>
                    <a:pt x="12472" y="8217"/>
                  </a:lnTo>
                  <a:lnTo>
                    <a:pt x="12545" y="8107"/>
                  </a:lnTo>
                  <a:lnTo>
                    <a:pt x="12582" y="7960"/>
                  </a:lnTo>
                  <a:lnTo>
                    <a:pt x="12582" y="7850"/>
                  </a:lnTo>
                  <a:lnTo>
                    <a:pt x="12545" y="7777"/>
                  </a:lnTo>
                  <a:lnTo>
                    <a:pt x="12509" y="7740"/>
                  </a:lnTo>
                  <a:lnTo>
                    <a:pt x="12325" y="7630"/>
                  </a:lnTo>
                  <a:lnTo>
                    <a:pt x="12142" y="7520"/>
                  </a:lnTo>
                  <a:lnTo>
                    <a:pt x="11812" y="7520"/>
                  </a:lnTo>
                  <a:lnTo>
                    <a:pt x="11628" y="7116"/>
                  </a:lnTo>
                  <a:lnTo>
                    <a:pt x="11518" y="6713"/>
                  </a:lnTo>
                  <a:lnTo>
                    <a:pt x="11518" y="6346"/>
                  </a:lnTo>
                  <a:lnTo>
                    <a:pt x="11518" y="6016"/>
                  </a:lnTo>
                  <a:lnTo>
                    <a:pt x="11555" y="5649"/>
                  </a:lnTo>
                  <a:lnTo>
                    <a:pt x="11518" y="5282"/>
                  </a:lnTo>
                  <a:lnTo>
                    <a:pt x="11445" y="4989"/>
                  </a:lnTo>
                  <a:lnTo>
                    <a:pt x="11335" y="4732"/>
                  </a:lnTo>
                  <a:lnTo>
                    <a:pt x="11188" y="4549"/>
                  </a:lnTo>
                  <a:lnTo>
                    <a:pt x="11005" y="4402"/>
                  </a:lnTo>
                  <a:lnTo>
                    <a:pt x="10785" y="4329"/>
                  </a:lnTo>
                  <a:lnTo>
                    <a:pt x="10565" y="4255"/>
                  </a:lnTo>
                  <a:lnTo>
                    <a:pt x="10051" y="4255"/>
                  </a:lnTo>
                  <a:lnTo>
                    <a:pt x="9758" y="4292"/>
                  </a:lnTo>
                  <a:lnTo>
                    <a:pt x="9464" y="4365"/>
                  </a:lnTo>
                  <a:lnTo>
                    <a:pt x="8914" y="4585"/>
                  </a:lnTo>
                  <a:lnTo>
                    <a:pt x="8400" y="4879"/>
                  </a:lnTo>
                  <a:lnTo>
                    <a:pt x="7960" y="5209"/>
                  </a:lnTo>
                  <a:lnTo>
                    <a:pt x="8290" y="4769"/>
                  </a:lnTo>
                  <a:lnTo>
                    <a:pt x="9061" y="3742"/>
                  </a:lnTo>
                  <a:lnTo>
                    <a:pt x="9464" y="3191"/>
                  </a:lnTo>
                  <a:lnTo>
                    <a:pt x="9831" y="2641"/>
                  </a:lnTo>
                  <a:lnTo>
                    <a:pt x="9868" y="2568"/>
                  </a:lnTo>
                  <a:lnTo>
                    <a:pt x="9868" y="2531"/>
                  </a:lnTo>
                  <a:lnTo>
                    <a:pt x="9794" y="2421"/>
                  </a:lnTo>
                  <a:lnTo>
                    <a:pt x="9721" y="2384"/>
                  </a:lnTo>
                  <a:lnTo>
                    <a:pt x="9684" y="2348"/>
                  </a:lnTo>
                  <a:close/>
                  <a:moveTo>
                    <a:pt x="15663" y="9867"/>
                  </a:moveTo>
                  <a:lnTo>
                    <a:pt x="15700" y="9904"/>
                  </a:lnTo>
                  <a:lnTo>
                    <a:pt x="15627" y="10381"/>
                  </a:lnTo>
                  <a:lnTo>
                    <a:pt x="15663" y="10418"/>
                  </a:lnTo>
                  <a:lnTo>
                    <a:pt x="15663" y="10454"/>
                  </a:lnTo>
                  <a:lnTo>
                    <a:pt x="15773" y="10491"/>
                  </a:lnTo>
                  <a:lnTo>
                    <a:pt x="15443" y="10895"/>
                  </a:lnTo>
                  <a:lnTo>
                    <a:pt x="15443" y="10821"/>
                  </a:lnTo>
                  <a:lnTo>
                    <a:pt x="15333" y="10491"/>
                  </a:lnTo>
                  <a:lnTo>
                    <a:pt x="15296" y="10454"/>
                  </a:lnTo>
                  <a:lnTo>
                    <a:pt x="15260" y="10454"/>
                  </a:lnTo>
                  <a:lnTo>
                    <a:pt x="15223" y="10491"/>
                  </a:lnTo>
                  <a:lnTo>
                    <a:pt x="15223" y="10528"/>
                  </a:lnTo>
                  <a:lnTo>
                    <a:pt x="15186" y="10821"/>
                  </a:lnTo>
                  <a:lnTo>
                    <a:pt x="15186" y="11188"/>
                  </a:lnTo>
                  <a:lnTo>
                    <a:pt x="15223" y="11225"/>
                  </a:lnTo>
                  <a:lnTo>
                    <a:pt x="14746" y="11848"/>
                  </a:lnTo>
                  <a:lnTo>
                    <a:pt x="14746" y="11591"/>
                  </a:lnTo>
                  <a:lnTo>
                    <a:pt x="14746" y="11371"/>
                  </a:lnTo>
                  <a:lnTo>
                    <a:pt x="14746" y="11115"/>
                  </a:lnTo>
                  <a:lnTo>
                    <a:pt x="14710" y="11078"/>
                  </a:lnTo>
                  <a:lnTo>
                    <a:pt x="15333" y="10308"/>
                  </a:lnTo>
                  <a:lnTo>
                    <a:pt x="15663" y="9867"/>
                  </a:lnTo>
                  <a:close/>
                  <a:moveTo>
                    <a:pt x="14526" y="11298"/>
                  </a:moveTo>
                  <a:lnTo>
                    <a:pt x="14453" y="11555"/>
                  </a:lnTo>
                  <a:lnTo>
                    <a:pt x="14416" y="11775"/>
                  </a:lnTo>
                  <a:lnTo>
                    <a:pt x="14453" y="11885"/>
                  </a:lnTo>
                  <a:lnTo>
                    <a:pt x="14489" y="11958"/>
                  </a:lnTo>
                  <a:lnTo>
                    <a:pt x="14563" y="11995"/>
                  </a:lnTo>
                  <a:lnTo>
                    <a:pt x="14600" y="11995"/>
                  </a:lnTo>
                  <a:lnTo>
                    <a:pt x="14123" y="12619"/>
                  </a:lnTo>
                  <a:lnTo>
                    <a:pt x="14049" y="12655"/>
                  </a:lnTo>
                  <a:lnTo>
                    <a:pt x="14049" y="12362"/>
                  </a:lnTo>
                  <a:lnTo>
                    <a:pt x="14049" y="12142"/>
                  </a:lnTo>
                  <a:lnTo>
                    <a:pt x="14049" y="12032"/>
                  </a:lnTo>
                  <a:lnTo>
                    <a:pt x="14013" y="11922"/>
                  </a:lnTo>
                  <a:lnTo>
                    <a:pt x="14526" y="11298"/>
                  </a:lnTo>
                  <a:close/>
                  <a:moveTo>
                    <a:pt x="4806" y="7997"/>
                  </a:moveTo>
                  <a:lnTo>
                    <a:pt x="4769" y="8033"/>
                  </a:lnTo>
                  <a:lnTo>
                    <a:pt x="4769" y="8070"/>
                  </a:lnTo>
                  <a:lnTo>
                    <a:pt x="4952" y="8217"/>
                  </a:lnTo>
                  <a:lnTo>
                    <a:pt x="5099" y="8327"/>
                  </a:lnTo>
                  <a:lnTo>
                    <a:pt x="5576" y="8584"/>
                  </a:lnTo>
                  <a:lnTo>
                    <a:pt x="6126" y="8840"/>
                  </a:lnTo>
                  <a:lnTo>
                    <a:pt x="6640" y="9134"/>
                  </a:lnTo>
                  <a:lnTo>
                    <a:pt x="7116" y="9501"/>
                  </a:lnTo>
                  <a:lnTo>
                    <a:pt x="7557" y="9831"/>
                  </a:lnTo>
                  <a:lnTo>
                    <a:pt x="8437" y="10638"/>
                  </a:lnTo>
                  <a:lnTo>
                    <a:pt x="9244" y="11371"/>
                  </a:lnTo>
                  <a:lnTo>
                    <a:pt x="10088" y="12105"/>
                  </a:lnTo>
                  <a:lnTo>
                    <a:pt x="10344" y="12325"/>
                  </a:lnTo>
                  <a:lnTo>
                    <a:pt x="10748" y="12655"/>
                  </a:lnTo>
                  <a:lnTo>
                    <a:pt x="10931" y="12765"/>
                  </a:lnTo>
                  <a:lnTo>
                    <a:pt x="11115" y="12839"/>
                  </a:lnTo>
                  <a:lnTo>
                    <a:pt x="11225" y="12839"/>
                  </a:lnTo>
                  <a:lnTo>
                    <a:pt x="11298" y="12802"/>
                  </a:lnTo>
                  <a:lnTo>
                    <a:pt x="11335" y="12765"/>
                  </a:lnTo>
                  <a:lnTo>
                    <a:pt x="11372" y="12692"/>
                  </a:lnTo>
                  <a:lnTo>
                    <a:pt x="11372" y="12582"/>
                  </a:lnTo>
                  <a:lnTo>
                    <a:pt x="11335" y="12472"/>
                  </a:lnTo>
                  <a:lnTo>
                    <a:pt x="11151" y="12325"/>
                  </a:lnTo>
                  <a:lnTo>
                    <a:pt x="10711" y="11995"/>
                  </a:lnTo>
                  <a:lnTo>
                    <a:pt x="10271" y="11628"/>
                  </a:lnTo>
                  <a:lnTo>
                    <a:pt x="9391" y="10858"/>
                  </a:lnTo>
                  <a:lnTo>
                    <a:pt x="8547" y="10051"/>
                  </a:lnTo>
                  <a:lnTo>
                    <a:pt x="8107" y="9684"/>
                  </a:lnTo>
                  <a:lnTo>
                    <a:pt x="7703" y="9354"/>
                  </a:lnTo>
                  <a:lnTo>
                    <a:pt x="7227" y="9024"/>
                  </a:lnTo>
                  <a:lnTo>
                    <a:pt x="6786" y="8694"/>
                  </a:lnTo>
                  <a:lnTo>
                    <a:pt x="6309" y="8437"/>
                  </a:lnTo>
                  <a:lnTo>
                    <a:pt x="5833" y="8217"/>
                  </a:lnTo>
                  <a:lnTo>
                    <a:pt x="5356" y="8033"/>
                  </a:lnTo>
                  <a:lnTo>
                    <a:pt x="5209" y="7997"/>
                  </a:lnTo>
                  <a:close/>
                  <a:moveTo>
                    <a:pt x="954" y="12582"/>
                  </a:moveTo>
                  <a:lnTo>
                    <a:pt x="1101" y="12692"/>
                  </a:lnTo>
                  <a:lnTo>
                    <a:pt x="1064" y="12765"/>
                  </a:lnTo>
                  <a:lnTo>
                    <a:pt x="1064" y="12839"/>
                  </a:lnTo>
                  <a:lnTo>
                    <a:pt x="1064" y="12875"/>
                  </a:lnTo>
                  <a:lnTo>
                    <a:pt x="1101" y="12839"/>
                  </a:lnTo>
                  <a:lnTo>
                    <a:pt x="1211" y="12912"/>
                  </a:lnTo>
                  <a:lnTo>
                    <a:pt x="1247" y="12985"/>
                  </a:lnTo>
                  <a:lnTo>
                    <a:pt x="1247" y="13059"/>
                  </a:lnTo>
                  <a:lnTo>
                    <a:pt x="1284" y="13242"/>
                  </a:lnTo>
                  <a:lnTo>
                    <a:pt x="991" y="13095"/>
                  </a:lnTo>
                  <a:lnTo>
                    <a:pt x="844" y="13059"/>
                  </a:lnTo>
                  <a:lnTo>
                    <a:pt x="697" y="13022"/>
                  </a:lnTo>
                  <a:lnTo>
                    <a:pt x="844" y="12765"/>
                  </a:lnTo>
                  <a:lnTo>
                    <a:pt x="954" y="12582"/>
                  </a:lnTo>
                  <a:close/>
                  <a:moveTo>
                    <a:pt x="2715" y="10858"/>
                  </a:moveTo>
                  <a:lnTo>
                    <a:pt x="2641" y="10931"/>
                  </a:lnTo>
                  <a:lnTo>
                    <a:pt x="2641" y="10968"/>
                  </a:lnTo>
                  <a:lnTo>
                    <a:pt x="2788" y="11151"/>
                  </a:lnTo>
                  <a:lnTo>
                    <a:pt x="2935" y="11261"/>
                  </a:lnTo>
                  <a:lnTo>
                    <a:pt x="3302" y="11445"/>
                  </a:lnTo>
                  <a:lnTo>
                    <a:pt x="3778" y="11775"/>
                  </a:lnTo>
                  <a:lnTo>
                    <a:pt x="4255" y="12105"/>
                  </a:lnTo>
                  <a:lnTo>
                    <a:pt x="5099" y="12765"/>
                  </a:lnTo>
                  <a:lnTo>
                    <a:pt x="5539" y="13095"/>
                  </a:lnTo>
                  <a:lnTo>
                    <a:pt x="5759" y="13242"/>
                  </a:lnTo>
                  <a:lnTo>
                    <a:pt x="5869" y="13279"/>
                  </a:lnTo>
                  <a:lnTo>
                    <a:pt x="6053" y="13279"/>
                  </a:lnTo>
                  <a:lnTo>
                    <a:pt x="6126" y="13242"/>
                  </a:lnTo>
                  <a:lnTo>
                    <a:pt x="6163" y="13169"/>
                  </a:lnTo>
                  <a:lnTo>
                    <a:pt x="6126" y="13059"/>
                  </a:lnTo>
                  <a:lnTo>
                    <a:pt x="6089" y="12985"/>
                  </a:lnTo>
                  <a:lnTo>
                    <a:pt x="6016" y="12875"/>
                  </a:lnTo>
                  <a:lnTo>
                    <a:pt x="5869" y="12729"/>
                  </a:lnTo>
                  <a:lnTo>
                    <a:pt x="5502" y="12472"/>
                  </a:lnTo>
                  <a:lnTo>
                    <a:pt x="4512" y="11738"/>
                  </a:lnTo>
                  <a:lnTo>
                    <a:pt x="4035" y="11408"/>
                  </a:lnTo>
                  <a:lnTo>
                    <a:pt x="3522" y="11078"/>
                  </a:lnTo>
                  <a:lnTo>
                    <a:pt x="3338" y="11005"/>
                  </a:lnTo>
                  <a:lnTo>
                    <a:pt x="3118" y="10895"/>
                  </a:lnTo>
                  <a:lnTo>
                    <a:pt x="2935" y="10858"/>
                  </a:lnTo>
                  <a:close/>
                  <a:moveTo>
                    <a:pt x="13756" y="12252"/>
                  </a:moveTo>
                  <a:lnTo>
                    <a:pt x="13719" y="12362"/>
                  </a:lnTo>
                  <a:lnTo>
                    <a:pt x="13719" y="12619"/>
                  </a:lnTo>
                  <a:lnTo>
                    <a:pt x="13719" y="12912"/>
                  </a:lnTo>
                  <a:lnTo>
                    <a:pt x="13756" y="12985"/>
                  </a:lnTo>
                  <a:lnTo>
                    <a:pt x="13793" y="13022"/>
                  </a:lnTo>
                  <a:lnTo>
                    <a:pt x="13719" y="13095"/>
                  </a:lnTo>
                  <a:lnTo>
                    <a:pt x="13389" y="13536"/>
                  </a:lnTo>
                  <a:lnTo>
                    <a:pt x="13426" y="13132"/>
                  </a:lnTo>
                  <a:lnTo>
                    <a:pt x="13462" y="12912"/>
                  </a:lnTo>
                  <a:lnTo>
                    <a:pt x="13462" y="12765"/>
                  </a:lnTo>
                  <a:lnTo>
                    <a:pt x="13426" y="12655"/>
                  </a:lnTo>
                  <a:lnTo>
                    <a:pt x="13756" y="12252"/>
                  </a:lnTo>
                  <a:close/>
                  <a:moveTo>
                    <a:pt x="4402" y="8694"/>
                  </a:moveTo>
                  <a:lnTo>
                    <a:pt x="4329" y="8730"/>
                  </a:lnTo>
                  <a:lnTo>
                    <a:pt x="4255" y="8804"/>
                  </a:lnTo>
                  <a:lnTo>
                    <a:pt x="4255" y="8877"/>
                  </a:lnTo>
                  <a:lnTo>
                    <a:pt x="4255" y="8987"/>
                  </a:lnTo>
                  <a:lnTo>
                    <a:pt x="4292" y="9060"/>
                  </a:lnTo>
                  <a:lnTo>
                    <a:pt x="4365" y="9134"/>
                  </a:lnTo>
                  <a:lnTo>
                    <a:pt x="4512" y="9207"/>
                  </a:lnTo>
                  <a:lnTo>
                    <a:pt x="4842" y="9354"/>
                  </a:lnTo>
                  <a:lnTo>
                    <a:pt x="5136" y="9501"/>
                  </a:lnTo>
                  <a:lnTo>
                    <a:pt x="5392" y="9647"/>
                  </a:lnTo>
                  <a:lnTo>
                    <a:pt x="5869" y="10014"/>
                  </a:lnTo>
                  <a:lnTo>
                    <a:pt x="6346" y="10418"/>
                  </a:lnTo>
                  <a:lnTo>
                    <a:pt x="6786" y="10858"/>
                  </a:lnTo>
                  <a:lnTo>
                    <a:pt x="8584" y="12398"/>
                  </a:lnTo>
                  <a:lnTo>
                    <a:pt x="9501" y="13169"/>
                  </a:lnTo>
                  <a:lnTo>
                    <a:pt x="9721" y="13315"/>
                  </a:lnTo>
                  <a:lnTo>
                    <a:pt x="9941" y="13462"/>
                  </a:lnTo>
                  <a:lnTo>
                    <a:pt x="10161" y="13572"/>
                  </a:lnTo>
                  <a:lnTo>
                    <a:pt x="10271" y="13609"/>
                  </a:lnTo>
                  <a:lnTo>
                    <a:pt x="10381" y="13609"/>
                  </a:lnTo>
                  <a:lnTo>
                    <a:pt x="10454" y="13572"/>
                  </a:lnTo>
                  <a:lnTo>
                    <a:pt x="10491" y="13536"/>
                  </a:lnTo>
                  <a:lnTo>
                    <a:pt x="10528" y="13462"/>
                  </a:lnTo>
                  <a:lnTo>
                    <a:pt x="10491" y="13389"/>
                  </a:lnTo>
                  <a:lnTo>
                    <a:pt x="10418" y="13242"/>
                  </a:lnTo>
                  <a:lnTo>
                    <a:pt x="10271" y="13132"/>
                  </a:lnTo>
                  <a:lnTo>
                    <a:pt x="9978" y="12949"/>
                  </a:lnTo>
                  <a:lnTo>
                    <a:pt x="9537" y="12619"/>
                  </a:lnTo>
                  <a:lnTo>
                    <a:pt x="9134" y="12288"/>
                  </a:lnTo>
                  <a:lnTo>
                    <a:pt x="7557" y="10931"/>
                  </a:lnTo>
                  <a:lnTo>
                    <a:pt x="6823" y="10271"/>
                  </a:lnTo>
                  <a:lnTo>
                    <a:pt x="6089" y="9647"/>
                  </a:lnTo>
                  <a:lnTo>
                    <a:pt x="5686" y="9354"/>
                  </a:lnTo>
                  <a:lnTo>
                    <a:pt x="5246" y="9097"/>
                  </a:lnTo>
                  <a:lnTo>
                    <a:pt x="4769" y="8950"/>
                  </a:lnTo>
                  <a:lnTo>
                    <a:pt x="4549" y="8840"/>
                  </a:lnTo>
                  <a:lnTo>
                    <a:pt x="4475" y="8767"/>
                  </a:lnTo>
                  <a:lnTo>
                    <a:pt x="4439" y="8694"/>
                  </a:lnTo>
                  <a:close/>
                  <a:moveTo>
                    <a:pt x="1541" y="13022"/>
                  </a:moveTo>
                  <a:lnTo>
                    <a:pt x="2091" y="13389"/>
                  </a:lnTo>
                  <a:lnTo>
                    <a:pt x="2091" y="13572"/>
                  </a:lnTo>
                  <a:lnTo>
                    <a:pt x="2126" y="13749"/>
                  </a:lnTo>
                  <a:lnTo>
                    <a:pt x="1504" y="13389"/>
                  </a:lnTo>
                  <a:lnTo>
                    <a:pt x="1578" y="13352"/>
                  </a:lnTo>
                  <a:lnTo>
                    <a:pt x="1614" y="13315"/>
                  </a:lnTo>
                  <a:lnTo>
                    <a:pt x="1614" y="13279"/>
                  </a:lnTo>
                  <a:lnTo>
                    <a:pt x="1614" y="13205"/>
                  </a:lnTo>
                  <a:lnTo>
                    <a:pt x="1541" y="13095"/>
                  </a:lnTo>
                  <a:lnTo>
                    <a:pt x="1541" y="13022"/>
                  </a:lnTo>
                  <a:close/>
                  <a:moveTo>
                    <a:pt x="13206" y="12949"/>
                  </a:moveTo>
                  <a:lnTo>
                    <a:pt x="13169" y="13022"/>
                  </a:lnTo>
                  <a:lnTo>
                    <a:pt x="13059" y="13756"/>
                  </a:lnTo>
                  <a:lnTo>
                    <a:pt x="13059" y="13829"/>
                  </a:lnTo>
                  <a:lnTo>
                    <a:pt x="13096" y="13866"/>
                  </a:lnTo>
                  <a:lnTo>
                    <a:pt x="12912" y="14086"/>
                  </a:lnTo>
                  <a:lnTo>
                    <a:pt x="12912" y="13719"/>
                  </a:lnTo>
                  <a:lnTo>
                    <a:pt x="12875" y="13352"/>
                  </a:lnTo>
                  <a:lnTo>
                    <a:pt x="13206" y="12949"/>
                  </a:lnTo>
                  <a:close/>
                  <a:moveTo>
                    <a:pt x="2458" y="13646"/>
                  </a:moveTo>
                  <a:lnTo>
                    <a:pt x="2641" y="13792"/>
                  </a:lnTo>
                  <a:lnTo>
                    <a:pt x="2788" y="13902"/>
                  </a:lnTo>
                  <a:lnTo>
                    <a:pt x="2788" y="14086"/>
                  </a:lnTo>
                  <a:lnTo>
                    <a:pt x="2825" y="14233"/>
                  </a:lnTo>
                  <a:lnTo>
                    <a:pt x="2605" y="14086"/>
                  </a:lnTo>
                  <a:lnTo>
                    <a:pt x="2385" y="13939"/>
                  </a:lnTo>
                  <a:lnTo>
                    <a:pt x="2495" y="13939"/>
                  </a:lnTo>
                  <a:lnTo>
                    <a:pt x="2568" y="13866"/>
                  </a:lnTo>
                  <a:lnTo>
                    <a:pt x="2568" y="13829"/>
                  </a:lnTo>
                  <a:lnTo>
                    <a:pt x="2568" y="13756"/>
                  </a:lnTo>
                  <a:lnTo>
                    <a:pt x="2458" y="13646"/>
                  </a:lnTo>
                  <a:close/>
                  <a:moveTo>
                    <a:pt x="3595" y="9794"/>
                  </a:moveTo>
                  <a:lnTo>
                    <a:pt x="3558" y="9831"/>
                  </a:lnTo>
                  <a:lnTo>
                    <a:pt x="3522" y="9867"/>
                  </a:lnTo>
                  <a:lnTo>
                    <a:pt x="3558" y="9977"/>
                  </a:lnTo>
                  <a:lnTo>
                    <a:pt x="3595" y="10088"/>
                  </a:lnTo>
                  <a:lnTo>
                    <a:pt x="3815" y="10234"/>
                  </a:lnTo>
                  <a:lnTo>
                    <a:pt x="4659" y="10821"/>
                  </a:lnTo>
                  <a:lnTo>
                    <a:pt x="5466" y="11518"/>
                  </a:lnTo>
                  <a:lnTo>
                    <a:pt x="6236" y="12178"/>
                  </a:lnTo>
                  <a:lnTo>
                    <a:pt x="7080" y="12839"/>
                  </a:lnTo>
                  <a:lnTo>
                    <a:pt x="7923" y="13462"/>
                  </a:lnTo>
                  <a:lnTo>
                    <a:pt x="8730" y="14049"/>
                  </a:lnTo>
                  <a:lnTo>
                    <a:pt x="9134" y="14343"/>
                  </a:lnTo>
                  <a:lnTo>
                    <a:pt x="9574" y="14563"/>
                  </a:lnTo>
                  <a:lnTo>
                    <a:pt x="9684" y="14563"/>
                  </a:lnTo>
                  <a:lnTo>
                    <a:pt x="9794" y="14526"/>
                  </a:lnTo>
                  <a:lnTo>
                    <a:pt x="9868" y="14453"/>
                  </a:lnTo>
                  <a:lnTo>
                    <a:pt x="9904" y="14416"/>
                  </a:lnTo>
                  <a:lnTo>
                    <a:pt x="9904" y="14379"/>
                  </a:lnTo>
                  <a:lnTo>
                    <a:pt x="9904" y="14306"/>
                  </a:lnTo>
                  <a:lnTo>
                    <a:pt x="9868" y="14269"/>
                  </a:lnTo>
                  <a:lnTo>
                    <a:pt x="9794" y="14196"/>
                  </a:lnTo>
                  <a:lnTo>
                    <a:pt x="9721" y="14159"/>
                  </a:lnTo>
                  <a:lnTo>
                    <a:pt x="9501" y="14012"/>
                  </a:lnTo>
                  <a:lnTo>
                    <a:pt x="9281" y="13866"/>
                  </a:lnTo>
                  <a:lnTo>
                    <a:pt x="8290" y="13205"/>
                  </a:lnTo>
                  <a:lnTo>
                    <a:pt x="7373" y="12508"/>
                  </a:lnTo>
                  <a:lnTo>
                    <a:pt x="6493" y="11812"/>
                  </a:lnTo>
                  <a:lnTo>
                    <a:pt x="5649" y="11115"/>
                  </a:lnTo>
                  <a:lnTo>
                    <a:pt x="4769" y="10418"/>
                  </a:lnTo>
                  <a:lnTo>
                    <a:pt x="4549" y="10234"/>
                  </a:lnTo>
                  <a:lnTo>
                    <a:pt x="4145" y="9977"/>
                  </a:lnTo>
                  <a:lnTo>
                    <a:pt x="3925" y="9867"/>
                  </a:lnTo>
                  <a:lnTo>
                    <a:pt x="3742" y="9794"/>
                  </a:lnTo>
                  <a:close/>
                  <a:moveTo>
                    <a:pt x="3155" y="14122"/>
                  </a:moveTo>
                  <a:lnTo>
                    <a:pt x="3778" y="14563"/>
                  </a:lnTo>
                  <a:lnTo>
                    <a:pt x="3742" y="14746"/>
                  </a:lnTo>
                  <a:lnTo>
                    <a:pt x="3742" y="14856"/>
                  </a:lnTo>
                  <a:lnTo>
                    <a:pt x="3338" y="14563"/>
                  </a:lnTo>
                  <a:lnTo>
                    <a:pt x="3338" y="14489"/>
                  </a:lnTo>
                  <a:lnTo>
                    <a:pt x="3302" y="14416"/>
                  </a:lnTo>
                  <a:lnTo>
                    <a:pt x="3192" y="14269"/>
                  </a:lnTo>
                  <a:lnTo>
                    <a:pt x="3155" y="14122"/>
                  </a:lnTo>
                  <a:close/>
                  <a:moveTo>
                    <a:pt x="12692" y="13536"/>
                  </a:moveTo>
                  <a:lnTo>
                    <a:pt x="12619" y="13976"/>
                  </a:lnTo>
                  <a:lnTo>
                    <a:pt x="12582" y="14416"/>
                  </a:lnTo>
                  <a:lnTo>
                    <a:pt x="12582" y="14489"/>
                  </a:lnTo>
                  <a:lnTo>
                    <a:pt x="12142" y="15040"/>
                  </a:lnTo>
                  <a:lnTo>
                    <a:pt x="12142" y="14893"/>
                  </a:lnTo>
                  <a:lnTo>
                    <a:pt x="12142" y="14563"/>
                  </a:lnTo>
                  <a:lnTo>
                    <a:pt x="12105" y="14269"/>
                  </a:lnTo>
                  <a:lnTo>
                    <a:pt x="12692" y="13536"/>
                  </a:lnTo>
                  <a:close/>
                  <a:moveTo>
                    <a:pt x="4035" y="14746"/>
                  </a:moveTo>
                  <a:lnTo>
                    <a:pt x="4402" y="15003"/>
                  </a:lnTo>
                  <a:lnTo>
                    <a:pt x="4402" y="15040"/>
                  </a:lnTo>
                  <a:lnTo>
                    <a:pt x="4402" y="15150"/>
                  </a:lnTo>
                  <a:lnTo>
                    <a:pt x="4439" y="15223"/>
                  </a:lnTo>
                  <a:lnTo>
                    <a:pt x="4549" y="15370"/>
                  </a:lnTo>
                  <a:lnTo>
                    <a:pt x="4659" y="15553"/>
                  </a:lnTo>
                  <a:lnTo>
                    <a:pt x="4255" y="15223"/>
                  </a:lnTo>
                  <a:lnTo>
                    <a:pt x="4255" y="15150"/>
                  </a:lnTo>
                  <a:lnTo>
                    <a:pt x="4219" y="15076"/>
                  </a:lnTo>
                  <a:lnTo>
                    <a:pt x="4109" y="14966"/>
                  </a:lnTo>
                  <a:lnTo>
                    <a:pt x="4035" y="14856"/>
                  </a:lnTo>
                  <a:lnTo>
                    <a:pt x="4035" y="14746"/>
                  </a:lnTo>
                  <a:close/>
                  <a:moveTo>
                    <a:pt x="11922" y="14489"/>
                  </a:moveTo>
                  <a:lnTo>
                    <a:pt x="11885" y="14856"/>
                  </a:lnTo>
                  <a:lnTo>
                    <a:pt x="11848" y="15113"/>
                  </a:lnTo>
                  <a:lnTo>
                    <a:pt x="11848" y="15260"/>
                  </a:lnTo>
                  <a:lnTo>
                    <a:pt x="11848" y="15370"/>
                  </a:lnTo>
                  <a:lnTo>
                    <a:pt x="11555" y="15700"/>
                  </a:lnTo>
                  <a:lnTo>
                    <a:pt x="11592" y="15480"/>
                  </a:lnTo>
                  <a:lnTo>
                    <a:pt x="11555" y="15223"/>
                  </a:lnTo>
                  <a:lnTo>
                    <a:pt x="11555" y="15150"/>
                  </a:lnTo>
                  <a:lnTo>
                    <a:pt x="11482" y="15113"/>
                  </a:lnTo>
                  <a:lnTo>
                    <a:pt x="11445" y="15113"/>
                  </a:lnTo>
                  <a:lnTo>
                    <a:pt x="11922" y="14489"/>
                  </a:lnTo>
                  <a:close/>
                  <a:moveTo>
                    <a:pt x="4769" y="15223"/>
                  </a:moveTo>
                  <a:lnTo>
                    <a:pt x="5026" y="15406"/>
                  </a:lnTo>
                  <a:lnTo>
                    <a:pt x="5576" y="15810"/>
                  </a:lnTo>
                  <a:lnTo>
                    <a:pt x="5576" y="15883"/>
                  </a:lnTo>
                  <a:lnTo>
                    <a:pt x="5576" y="16177"/>
                  </a:lnTo>
                  <a:lnTo>
                    <a:pt x="5576" y="16287"/>
                  </a:lnTo>
                  <a:lnTo>
                    <a:pt x="4916" y="15773"/>
                  </a:lnTo>
                  <a:lnTo>
                    <a:pt x="4952" y="15663"/>
                  </a:lnTo>
                  <a:lnTo>
                    <a:pt x="4952" y="15553"/>
                  </a:lnTo>
                  <a:lnTo>
                    <a:pt x="4916" y="15480"/>
                  </a:lnTo>
                  <a:lnTo>
                    <a:pt x="4879" y="15370"/>
                  </a:lnTo>
                  <a:lnTo>
                    <a:pt x="4769" y="15223"/>
                  </a:lnTo>
                  <a:close/>
                  <a:moveTo>
                    <a:pt x="5833" y="15993"/>
                  </a:moveTo>
                  <a:lnTo>
                    <a:pt x="6456" y="16507"/>
                  </a:lnTo>
                  <a:lnTo>
                    <a:pt x="6420" y="16580"/>
                  </a:lnTo>
                  <a:lnTo>
                    <a:pt x="6383" y="16690"/>
                  </a:lnTo>
                  <a:lnTo>
                    <a:pt x="6346" y="16874"/>
                  </a:lnTo>
                  <a:lnTo>
                    <a:pt x="5869" y="16507"/>
                  </a:lnTo>
                  <a:lnTo>
                    <a:pt x="5869" y="16323"/>
                  </a:lnTo>
                  <a:lnTo>
                    <a:pt x="5869" y="16140"/>
                  </a:lnTo>
                  <a:lnTo>
                    <a:pt x="5833" y="15993"/>
                  </a:lnTo>
                  <a:close/>
                  <a:moveTo>
                    <a:pt x="11298" y="15260"/>
                  </a:moveTo>
                  <a:lnTo>
                    <a:pt x="11298" y="15443"/>
                  </a:lnTo>
                  <a:lnTo>
                    <a:pt x="11225" y="15957"/>
                  </a:lnTo>
                  <a:lnTo>
                    <a:pt x="11225" y="16030"/>
                  </a:lnTo>
                  <a:lnTo>
                    <a:pt x="11261" y="16067"/>
                  </a:lnTo>
                  <a:lnTo>
                    <a:pt x="10088" y="17387"/>
                  </a:lnTo>
                  <a:lnTo>
                    <a:pt x="10088" y="17130"/>
                  </a:lnTo>
                  <a:lnTo>
                    <a:pt x="10088" y="16984"/>
                  </a:lnTo>
                  <a:lnTo>
                    <a:pt x="10308" y="16653"/>
                  </a:lnTo>
                  <a:lnTo>
                    <a:pt x="10821" y="15920"/>
                  </a:lnTo>
                  <a:lnTo>
                    <a:pt x="10785" y="16067"/>
                  </a:lnTo>
                  <a:lnTo>
                    <a:pt x="10711" y="16287"/>
                  </a:lnTo>
                  <a:lnTo>
                    <a:pt x="10711" y="16397"/>
                  </a:lnTo>
                  <a:lnTo>
                    <a:pt x="10711" y="16507"/>
                  </a:lnTo>
                  <a:lnTo>
                    <a:pt x="10748" y="16543"/>
                  </a:lnTo>
                  <a:lnTo>
                    <a:pt x="10785" y="16543"/>
                  </a:lnTo>
                  <a:lnTo>
                    <a:pt x="10895" y="16470"/>
                  </a:lnTo>
                  <a:lnTo>
                    <a:pt x="10968" y="16360"/>
                  </a:lnTo>
                  <a:lnTo>
                    <a:pt x="11005" y="16103"/>
                  </a:lnTo>
                  <a:lnTo>
                    <a:pt x="11005" y="15663"/>
                  </a:lnTo>
                  <a:lnTo>
                    <a:pt x="11225" y="15370"/>
                  </a:lnTo>
                  <a:lnTo>
                    <a:pt x="11298" y="15260"/>
                  </a:lnTo>
                  <a:close/>
                  <a:moveTo>
                    <a:pt x="6566" y="16580"/>
                  </a:moveTo>
                  <a:lnTo>
                    <a:pt x="7006" y="17020"/>
                  </a:lnTo>
                  <a:lnTo>
                    <a:pt x="7006" y="17240"/>
                  </a:lnTo>
                  <a:lnTo>
                    <a:pt x="7006" y="17460"/>
                  </a:lnTo>
                  <a:lnTo>
                    <a:pt x="6896" y="17350"/>
                  </a:lnTo>
                  <a:lnTo>
                    <a:pt x="6640" y="17130"/>
                  </a:lnTo>
                  <a:lnTo>
                    <a:pt x="6640" y="17020"/>
                  </a:lnTo>
                  <a:lnTo>
                    <a:pt x="6603" y="16800"/>
                  </a:lnTo>
                  <a:lnTo>
                    <a:pt x="6566" y="16580"/>
                  </a:lnTo>
                  <a:close/>
                  <a:moveTo>
                    <a:pt x="9464" y="404"/>
                  </a:moveTo>
                  <a:lnTo>
                    <a:pt x="9684" y="440"/>
                  </a:lnTo>
                  <a:lnTo>
                    <a:pt x="9868" y="477"/>
                  </a:lnTo>
                  <a:lnTo>
                    <a:pt x="10051" y="587"/>
                  </a:lnTo>
                  <a:lnTo>
                    <a:pt x="10418" y="844"/>
                  </a:lnTo>
                  <a:lnTo>
                    <a:pt x="10711" y="1064"/>
                  </a:lnTo>
                  <a:lnTo>
                    <a:pt x="12582" y="2421"/>
                  </a:lnTo>
                  <a:lnTo>
                    <a:pt x="14489" y="3815"/>
                  </a:lnTo>
                  <a:lnTo>
                    <a:pt x="15443" y="4512"/>
                  </a:lnTo>
                  <a:lnTo>
                    <a:pt x="15700" y="4732"/>
                  </a:lnTo>
                  <a:lnTo>
                    <a:pt x="15847" y="4805"/>
                  </a:lnTo>
                  <a:lnTo>
                    <a:pt x="15993" y="4879"/>
                  </a:lnTo>
                  <a:lnTo>
                    <a:pt x="15590" y="5356"/>
                  </a:lnTo>
                  <a:lnTo>
                    <a:pt x="15223" y="5869"/>
                  </a:lnTo>
                  <a:lnTo>
                    <a:pt x="15040" y="6089"/>
                  </a:lnTo>
                  <a:lnTo>
                    <a:pt x="14856" y="6383"/>
                  </a:lnTo>
                  <a:lnTo>
                    <a:pt x="14783" y="6529"/>
                  </a:lnTo>
                  <a:lnTo>
                    <a:pt x="14746" y="6639"/>
                  </a:lnTo>
                  <a:lnTo>
                    <a:pt x="14746" y="6786"/>
                  </a:lnTo>
                  <a:lnTo>
                    <a:pt x="14856" y="6896"/>
                  </a:lnTo>
                  <a:lnTo>
                    <a:pt x="14966" y="7006"/>
                  </a:lnTo>
                  <a:lnTo>
                    <a:pt x="15076" y="7080"/>
                  </a:lnTo>
                  <a:lnTo>
                    <a:pt x="15370" y="7190"/>
                  </a:lnTo>
                  <a:lnTo>
                    <a:pt x="15957" y="7300"/>
                  </a:lnTo>
                  <a:lnTo>
                    <a:pt x="16727" y="7446"/>
                  </a:lnTo>
                  <a:lnTo>
                    <a:pt x="17021" y="7520"/>
                  </a:lnTo>
                  <a:lnTo>
                    <a:pt x="16984" y="7593"/>
                  </a:lnTo>
                  <a:lnTo>
                    <a:pt x="16470" y="8143"/>
                  </a:lnTo>
                  <a:lnTo>
                    <a:pt x="15993" y="8730"/>
                  </a:lnTo>
                  <a:lnTo>
                    <a:pt x="15040" y="9904"/>
                  </a:lnTo>
                  <a:lnTo>
                    <a:pt x="12912" y="12508"/>
                  </a:lnTo>
                  <a:lnTo>
                    <a:pt x="11848" y="13792"/>
                  </a:lnTo>
                  <a:lnTo>
                    <a:pt x="10821" y="15113"/>
                  </a:lnTo>
                  <a:lnTo>
                    <a:pt x="10344" y="15736"/>
                  </a:lnTo>
                  <a:lnTo>
                    <a:pt x="9904" y="16397"/>
                  </a:lnTo>
                  <a:lnTo>
                    <a:pt x="9464" y="17057"/>
                  </a:lnTo>
                  <a:lnTo>
                    <a:pt x="9317" y="17277"/>
                  </a:lnTo>
                  <a:lnTo>
                    <a:pt x="9207" y="17497"/>
                  </a:lnTo>
                  <a:lnTo>
                    <a:pt x="8987" y="17387"/>
                  </a:lnTo>
                  <a:lnTo>
                    <a:pt x="8767" y="17350"/>
                  </a:lnTo>
                  <a:lnTo>
                    <a:pt x="8290" y="17204"/>
                  </a:lnTo>
                  <a:lnTo>
                    <a:pt x="7997" y="17094"/>
                  </a:lnTo>
                  <a:lnTo>
                    <a:pt x="7740" y="16910"/>
                  </a:lnTo>
                  <a:lnTo>
                    <a:pt x="7483" y="16727"/>
                  </a:lnTo>
                  <a:lnTo>
                    <a:pt x="7227" y="16507"/>
                  </a:lnTo>
                  <a:lnTo>
                    <a:pt x="6750" y="16067"/>
                  </a:lnTo>
                  <a:lnTo>
                    <a:pt x="6273" y="15663"/>
                  </a:lnTo>
                  <a:lnTo>
                    <a:pt x="5723" y="15296"/>
                  </a:lnTo>
                  <a:lnTo>
                    <a:pt x="5209" y="14929"/>
                  </a:lnTo>
                  <a:lnTo>
                    <a:pt x="3045" y="13462"/>
                  </a:lnTo>
                  <a:lnTo>
                    <a:pt x="1908" y="12619"/>
                  </a:lnTo>
                  <a:lnTo>
                    <a:pt x="1321" y="12215"/>
                  </a:lnTo>
                  <a:lnTo>
                    <a:pt x="697" y="11848"/>
                  </a:lnTo>
                  <a:lnTo>
                    <a:pt x="624" y="11812"/>
                  </a:lnTo>
                  <a:lnTo>
                    <a:pt x="1614" y="10381"/>
                  </a:lnTo>
                  <a:lnTo>
                    <a:pt x="2641" y="8950"/>
                  </a:lnTo>
                  <a:lnTo>
                    <a:pt x="3668" y="7556"/>
                  </a:lnTo>
                  <a:lnTo>
                    <a:pt x="4732" y="6163"/>
                  </a:lnTo>
                  <a:lnTo>
                    <a:pt x="6970" y="3338"/>
                  </a:lnTo>
                  <a:lnTo>
                    <a:pt x="8144" y="1944"/>
                  </a:lnTo>
                  <a:lnTo>
                    <a:pt x="8730" y="1284"/>
                  </a:lnTo>
                  <a:lnTo>
                    <a:pt x="9244" y="550"/>
                  </a:lnTo>
                  <a:lnTo>
                    <a:pt x="9281" y="477"/>
                  </a:lnTo>
                  <a:lnTo>
                    <a:pt x="9281" y="404"/>
                  </a:lnTo>
                  <a:close/>
                  <a:moveTo>
                    <a:pt x="7227" y="17204"/>
                  </a:moveTo>
                  <a:lnTo>
                    <a:pt x="7667" y="17460"/>
                  </a:lnTo>
                  <a:lnTo>
                    <a:pt x="8107" y="17681"/>
                  </a:lnTo>
                  <a:lnTo>
                    <a:pt x="8070" y="17937"/>
                  </a:lnTo>
                  <a:lnTo>
                    <a:pt x="8107" y="18194"/>
                  </a:lnTo>
                  <a:lnTo>
                    <a:pt x="7850" y="18084"/>
                  </a:lnTo>
                  <a:lnTo>
                    <a:pt x="7447" y="17791"/>
                  </a:lnTo>
                  <a:lnTo>
                    <a:pt x="7410" y="17644"/>
                  </a:lnTo>
                  <a:lnTo>
                    <a:pt x="7337" y="17497"/>
                  </a:lnTo>
                  <a:lnTo>
                    <a:pt x="7227" y="17204"/>
                  </a:lnTo>
                  <a:close/>
                  <a:moveTo>
                    <a:pt x="9831" y="17460"/>
                  </a:moveTo>
                  <a:lnTo>
                    <a:pt x="9868" y="17534"/>
                  </a:lnTo>
                  <a:lnTo>
                    <a:pt x="9904" y="17571"/>
                  </a:lnTo>
                  <a:lnTo>
                    <a:pt x="9464" y="18084"/>
                  </a:lnTo>
                  <a:lnTo>
                    <a:pt x="9207" y="18341"/>
                  </a:lnTo>
                  <a:lnTo>
                    <a:pt x="9171" y="18231"/>
                  </a:lnTo>
                  <a:lnTo>
                    <a:pt x="9134" y="18121"/>
                  </a:lnTo>
                  <a:lnTo>
                    <a:pt x="9134" y="17974"/>
                  </a:lnTo>
                  <a:lnTo>
                    <a:pt x="9317" y="17974"/>
                  </a:lnTo>
                  <a:lnTo>
                    <a:pt x="9317" y="17937"/>
                  </a:lnTo>
                  <a:lnTo>
                    <a:pt x="9391" y="17937"/>
                  </a:lnTo>
                  <a:lnTo>
                    <a:pt x="9464" y="17901"/>
                  </a:lnTo>
                  <a:lnTo>
                    <a:pt x="9574" y="17827"/>
                  </a:lnTo>
                  <a:lnTo>
                    <a:pt x="9647" y="17681"/>
                  </a:lnTo>
                  <a:lnTo>
                    <a:pt x="9794" y="17460"/>
                  </a:lnTo>
                  <a:close/>
                  <a:moveTo>
                    <a:pt x="9464" y="0"/>
                  </a:moveTo>
                  <a:lnTo>
                    <a:pt x="9281" y="37"/>
                  </a:lnTo>
                  <a:lnTo>
                    <a:pt x="9134" y="110"/>
                  </a:lnTo>
                  <a:lnTo>
                    <a:pt x="9024" y="147"/>
                  </a:lnTo>
                  <a:lnTo>
                    <a:pt x="8951" y="257"/>
                  </a:lnTo>
                  <a:lnTo>
                    <a:pt x="8914" y="294"/>
                  </a:lnTo>
                  <a:lnTo>
                    <a:pt x="8914" y="330"/>
                  </a:lnTo>
                  <a:lnTo>
                    <a:pt x="8327" y="954"/>
                  </a:lnTo>
                  <a:lnTo>
                    <a:pt x="7740" y="1614"/>
                  </a:lnTo>
                  <a:lnTo>
                    <a:pt x="6640" y="2971"/>
                  </a:lnTo>
                  <a:lnTo>
                    <a:pt x="5502" y="4365"/>
                  </a:lnTo>
                  <a:lnTo>
                    <a:pt x="4402" y="5759"/>
                  </a:lnTo>
                  <a:lnTo>
                    <a:pt x="2421" y="8400"/>
                  </a:lnTo>
                  <a:lnTo>
                    <a:pt x="477" y="11041"/>
                  </a:lnTo>
                  <a:lnTo>
                    <a:pt x="330" y="11261"/>
                  </a:lnTo>
                  <a:lnTo>
                    <a:pt x="37" y="11701"/>
                  </a:lnTo>
                  <a:lnTo>
                    <a:pt x="0" y="11775"/>
                  </a:lnTo>
                  <a:lnTo>
                    <a:pt x="0" y="11885"/>
                  </a:lnTo>
                  <a:lnTo>
                    <a:pt x="37" y="11958"/>
                  </a:lnTo>
                  <a:lnTo>
                    <a:pt x="74" y="12032"/>
                  </a:lnTo>
                  <a:lnTo>
                    <a:pt x="147" y="12068"/>
                  </a:lnTo>
                  <a:lnTo>
                    <a:pt x="220" y="12105"/>
                  </a:lnTo>
                  <a:lnTo>
                    <a:pt x="294" y="12105"/>
                  </a:lnTo>
                  <a:lnTo>
                    <a:pt x="404" y="12068"/>
                  </a:lnTo>
                  <a:lnTo>
                    <a:pt x="440" y="12142"/>
                  </a:lnTo>
                  <a:lnTo>
                    <a:pt x="697" y="12398"/>
                  </a:lnTo>
                  <a:lnTo>
                    <a:pt x="587" y="12508"/>
                  </a:lnTo>
                  <a:lnTo>
                    <a:pt x="514" y="12655"/>
                  </a:lnTo>
                  <a:lnTo>
                    <a:pt x="440" y="12802"/>
                  </a:lnTo>
                  <a:lnTo>
                    <a:pt x="404" y="12949"/>
                  </a:lnTo>
                  <a:lnTo>
                    <a:pt x="404" y="13022"/>
                  </a:lnTo>
                  <a:lnTo>
                    <a:pt x="440" y="13059"/>
                  </a:lnTo>
                  <a:lnTo>
                    <a:pt x="514" y="13095"/>
                  </a:lnTo>
                  <a:lnTo>
                    <a:pt x="550" y="13095"/>
                  </a:lnTo>
                  <a:lnTo>
                    <a:pt x="624" y="13205"/>
                  </a:lnTo>
                  <a:lnTo>
                    <a:pt x="697" y="13315"/>
                  </a:lnTo>
                  <a:lnTo>
                    <a:pt x="881" y="13462"/>
                  </a:lnTo>
                  <a:lnTo>
                    <a:pt x="1284" y="13719"/>
                  </a:lnTo>
                  <a:lnTo>
                    <a:pt x="2385" y="14416"/>
                  </a:lnTo>
                  <a:lnTo>
                    <a:pt x="3558" y="15223"/>
                  </a:lnTo>
                  <a:lnTo>
                    <a:pt x="4659" y="16103"/>
                  </a:lnTo>
                  <a:lnTo>
                    <a:pt x="6420" y="17534"/>
                  </a:lnTo>
                  <a:lnTo>
                    <a:pt x="6420" y="17571"/>
                  </a:lnTo>
                  <a:lnTo>
                    <a:pt x="6493" y="17644"/>
                  </a:lnTo>
                  <a:lnTo>
                    <a:pt x="6566" y="17644"/>
                  </a:lnTo>
                  <a:lnTo>
                    <a:pt x="6823" y="17864"/>
                  </a:lnTo>
                  <a:lnTo>
                    <a:pt x="7300" y="18231"/>
                  </a:lnTo>
                  <a:lnTo>
                    <a:pt x="7777" y="18561"/>
                  </a:lnTo>
                  <a:lnTo>
                    <a:pt x="8034" y="18671"/>
                  </a:lnTo>
                  <a:lnTo>
                    <a:pt x="8254" y="18781"/>
                  </a:lnTo>
                  <a:lnTo>
                    <a:pt x="8510" y="18854"/>
                  </a:lnTo>
                  <a:lnTo>
                    <a:pt x="8620" y="18854"/>
                  </a:lnTo>
                  <a:lnTo>
                    <a:pt x="8767" y="18818"/>
                  </a:lnTo>
                  <a:lnTo>
                    <a:pt x="8804" y="18744"/>
                  </a:lnTo>
                  <a:lnTo>
                    <a:pt x="8840" y="18708"/>
                  </a:lnTo>
                  <a:lnTo>
                    <a:pt x="8840" y="18634"/>
                  </a:lnTo>
                  <a:lnTo>
                    <a:pt x="8804" y="18561"/>
                  </a:lnTo>
                  <a:lnTo>
                    <a:pt x="8730" y="18488"/>
                  </a:lnTo>
                  <a:lnTo>
                    <a:pt x="8620" y="18414"/>
                  </a:lnTo>
                  <a:lnTo>
                    <a:pt x="8437" y="18341"/>
                  </a:lnTo>
                  <a:lnTo>
                    <a:pt x="8400" y="18341"/>
                  </a:lnTo>
                  <a:lnTo>
                    <a:pt x="8400" y="18157"/>
                  </a:lnTo>
                  <a:lnTo>
                    <a:pt x="8400" y="17974"/>
                  </a:lnTo>
                  <a:lnTo>
                    <a:pt x="8364" y="17791"/>
                  </a:lnTo>
                  <a:lnTo>
                    <a:pt x="8620" y="17864"/>
                  </a:lnTo>
                  <a:lnTo>
                    <a:pt x="8951" y="17937"/>
                  </a:lnTo>
                  <a:lnTo>
                    <a:pt x="8877" y="18121"/>
                  </a:lnTo>
                  <a:lnTo>
                    <a:pt x="8877" y="18267"/>
                  </a:lnTo>
                  <a:lnTo>
                    <a:pt x="8914" y="18451"/>
                  </a:lnTo>
                  <a:lnTo>
                    <a:pt x="8987" y="18598"/>
                  </a:lnTo>
                  <a:lnTo>
                    <a:pt x="8877" y="18781"/>
                  </a:lnTo>
                  <a:lnTo>
                    <a:pt x="8877" y="18854"/>
                  </a:lnTo>
                  <a:lnTo>
                    <a:pt x="8914" y="18964"/>
                  </a:lnTo>
                  <a:lnTo>
                    <a:pt x="9024" y="19001"/>
                  </a:lnTo>
                  <a:lnTo>
                    <a:pt x="9097" y="18964"/>
                  </a:lnTo>
                  <a:lnTo>
                    <a:pt x="9281" y="18854"/>
                  </a:lnTo>
                  <a:lnTo>
                    <a:pt x="9427" y="18708"/>
                  </a:lnTo>
                  <a:lnTo>
                    <a:pt x="9721" y="18414"/>
                  </a:lnTo>
                  <a:lnTo>
                    <a:pt x="10344" y="17717"/>
                  </a:lnTo>
                  <a:lnTo>
                    <a:pt x="11555" y="16397"/>
                  </a:lnTo>
                  <a:lnTo>
                    <a:pt x="12802" y="14929"/>
                  </a:lnTo>
                  <a:lnTo>
                    <a:pt x="14013" y="13462"/>
                  </a:lnTo>
                  <a:lnTo>
                    <a:pt x="15150" y="11958"/>
                  </a:lnTo>
                  <a:lnTo>
                    <a:pt x="16214" y="10454"/>
                  </a:lnTo>
                  <a:lnTo>
                    <a:pt x="17314" y="8950"/>
                  </a:lnTo>
                  <a:lnTo>
                    <a:pt x="17791" y="8253"/>
                  </a:lnTo>
                  <a:lnTo>
                    <a:pt x="18011" y="7887"/>
                  </a:lnTo>
                  <a:lnTo>
                    <a:pt x="18231" y="7483"/>
                  </a:lnTo>
                  <a:lnTo>
                    <a:pt x="18304" y="7483"/>
                  </a:lnTo>
                  <a:lnTo>
                    <a:pt x="18341" y="7446"/>
                  </a:lnTo>
                  <a:lnTo>
                    <a:pt x="18378" y="7373"/>
                  </a:lnTo>
                  <a:lnTo>
                    <a:pt x="18378" y="7300"/>
                  </a:lnTo>
                  <a:lnTo>
                    <a:pt x="18268" y="7080"/>
                  </a:lnTo>
                  <a:lnTo>
                    <a:pt x="18158" y="6860"/>
                  </a:lnTo>
                  <a:lnTo>
                    <a:pt x="17828" y="6493"/>
                  </a:lnTo>
                  <a:lnTo>
                    <a:pt x="17644" y="6346"/>
                  </a:lnTo>
                  <a:lnTo>
                    <a:pt x="17424" y="6199"/>
                  </a:lnTo>
                  <a:lnTo>
                    <a:pt x="17277" y="6126"/>
                  </a:lnTo>
                  <a:lnTo>
                    <a:pt x="17131" y="6089"/>
                  </a:lnTo>
                  <a:lnTo>
                    <a:pt x="16910" y="5576"/>
                  </a:lnTo>
                  <a:lnTo>
                    <a:pt x="16837" y="5319"/>
                  </a:lnTo>
                  <a:lnTo>
                    <a:pt x="16800" y="5062"/>
                  </a:lnTo>
                  <a:lnTo>
                    <a:pt x="16800" y="4915"/>
                  </a:lnTo>
                  <a:lnTo>
                    <a:pt x="16727" y="4769"/>
                  </a:lnTo>
                  <a:lnTo>
                    <a:pt x="16654" y="4695"/>
                  </a:lnTo>
                  <a:lnTo>
                    <a:pt x="16470" y="4695"/>
                  </a:lnTo>
                  <a:lnTo>
                    <a:pt x="16397" y="4732"/>
                  </a:lnTo>
                  <a:lnTo>
                    <a:pt x="16360" y="4769"/>
                  </a:lnTo>
                  <a:lnTo>
                    <a:pt x="16397" y="4842"/>
                  </a:lnTo>
                  <a:lnTo>
                    <a:pt x="16434" y="4879"/>
                  </a:lnTo>
                  <a:lnTo>
                    <a:pt x="16434" y="4915"/>
                  </a:lnTo>
                  <a:lnTo>
                    <a:pt x="16434" y="5099"/>
                  </a:lnTo>
                  <a:lnTo>
                    <a:pt x="16434" y="5356"/>
                  </a:lnTo>
                  <a:lnTo>
                    <a:pt x="16470" y="5539"/>
                  </a:lnTo>
                  <a:lnTo>
                    <a:pt x="16544" y="5759"/>
                  </a:lnTo>
                  <a:lnTo>
                    <a:pt x="16690" y="6126"/>
                  </a:lnTo>
                  <a:lnTo>
                    <a:pt x="16984" y="7006"/>
                  </a:lnTo>
                  <a:lnTo>
                    <a:pt x="17021" y="7080"/>
                  </a:lnTo>
                  <a:lnTo>
                    <a:pt x="16544" y="6970"/>
                  </a:lnTo>
                  <a:lnTo>
                    <a:pt x="15920" y="6860"/>
                  </a:lnTo>
                  <a:lnTo>
                    <a:pt x="15296" y="6713"/>
                  </a:lnTo>
                  <a:lnTo>
                    <a:pt x="15186" y="6639"/>
                  </a:lnTo>
                  <a:lnTo>
                    <a:pt x="15223" y="6603"/>
                  </a:lnTo>
                  <a:lnTo>
                    <a:pt x="15333" y="6419"/>
                  </a:lnTo>
                  <a:lnTo>
                    <a:pt x="15700" y="5906"/>
                  </a:lnTo>
                  <a:lnTo>
                    <a:pt x="16030" y="5392"/>
                  </a:lnTo>
                  <a:lnTo>
                    <a:pt x="16287" y="4915"/>
                  </a:lnTo>
                  <a:lnTo>
                    <a:pt x="16360" y="4842"/>
                  </a:lnTo>
                  <a:lnTo>
                    <a:pt x="16360" y="4732"/>
                  </a:lnTo>
                  <a:lnTo>
                    <a:pt x="16324" y="4622"/>
                  </a:lnTo>
                  <a:lnTo>
                    <a:pt x="16250" y="4512"/>
                  </a:lnTo>
                  <a:lnTo>
                    <a:pt x="16067" y="4329"/>
                  </a:lnTo>
                  <a:lnTo>
                    <a:pt x="15590" y="4035"/>
                  </a:lnTo>
                  <a:lnTo>
                    <a:pt x="14526" y="3265"/>
                  </a:lnTo>
                  <a:lnTo>
                    <a:pt x="12435" y="1724"/>
                  </a:lnTo>
                  <a:lnTo>
                    <a:pt x="11445" y="1027"/>
                  </a:lnTo>
                  <a:lnTo>
                    <a:pt x="10454" y="330"/>
                  </a:lnTo>
                  <a:lnTo>
                    <a:pt x="10124" y="147"/>
                  </a:lnTo>
                  <a:lnTo>
                    <a:pt x="9794" y="37"/>
                  </a:lnTo>
                  <a:lnTo>
                    <a:pt x="9611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A4C2F4"/>
                </a:solidFill>
              </a:endParaRPr>
            </a:p>
          </p:txBody>
        </p:sp>
        <p:sp>
          <p:nvSpPr>
            <p:cNvPr id="830" name="Google Shape;830;p17"/>
            <p:cNvSpPr/>
            <p:nvPr/>
          </p:nvSpPr>
          <p:spPr>
            <a:xfrm>
              <a:off x="6855475" y="1544725"/>
              <a:ext cx="444800" cy="353100"/>
            </a:xfrm>
            <a:custGeom>
              <a:avLst/>
              <a:gdLst/>
              <a:ahLst/>
              <a:cxnLst/>
              <a:rect l="l" t="t" r="r" b="b"/>
              <a:pathLst>
                <a:path w="17792" h="14124" extrusionOk="0">
                  <a:moveTo>
                    <a:pt x="10565" y="2275"/>
                  </a:moveTo>
                  <a:lnTo>
                    <a:pt x="10785" y="2312"/>
                  </a:lnTo>
                  <a:lnTo>
                    <a:pt x="11189" y="2422"/>
                  </a:lnTo>
                  <a:lnTo>
                    <a:pt x="11555" y="2605"/>
                  </a:lnTo>
                  <a:lnTo>
                    <a:pt x="11445" y="2605"/>
                  </a:lnTo>
                  <a:lnTo>
                    <a:pt x="10638" y="2899"/>
                  </a:lnTo>
                  <a:lnTo>
                    <a:pt x="9868" y="3192"/>
                  </a:lnTo>
                  <a:lnTo>
                    <a:pt x="9245" y="3449"/>
                  </a:lnTo>
                  <a:lnTo>
                    <a:pt x="8584" y="3706"/>
                  </a:lnTo>
                  <a:lnTo>
                    <a:pt x="7961" y="4036"/>
                  </a:lnTo>
                  <a:lnTo>
                    <a:pt x="7667" y="4219"/>
                  </a:lnTo>
                  <a:lnTo>
                    <a:pt x="7410" y="4439"/>
                  </a:lnTo>
                  <a:lnTo>
                    <a:pt x="7631" y="4073"/>
                  </a:lnTo>
                  <a:lnTo>
                    <a:pt x="7887" y="3743"/>
                  </a:lnTo>
                  <a:lnTo>
                    <a:pt x="8144" y="3412"/>
                  </a:lnTo>
                  <a:lnTo>
                    <a:pt x="8438" y="3156"/>
                  </a:lnTo>
                  <a:lnTo>
                    <a:pt x="8768" y="2899"/>
                  </a:lnTo>
                  <a:lnTo>
                    <a:pt x="9098" y="2679"/>
                  </a:lnTo>
                  <a:lnTo>
                    <a:pt x="9501" y="2495"/>
                  </a:lnTo>
                  <a:lnTo>
                    <a:pt x="9905" y="2349"/>
                  </a:lnTo>
                  <a:lnTo>
                    <a:pt x="10125" y="2312"/>
                  </a:lnTo>
                  <a:lnTo>
                    <a:pt x="10345" y="2275"/>
                  </a:lnTo>
                  <a:close/>
                  <a:moveTo>
                    <a:pt x="1285" y="2129"/>
                  </a:moveTo>
                  <a:lnTo>
                    <a:pt x="1248" y="2165"/>
                  </a:lnTo>
                  <a:lnTo>
                    <a:pt x="1101" y="2275"/>
                  </a:lnTo>
                  <a:lnTo>
                    <a:pt x="991" y="2422"/>
                  </a:lnTo>
                  <a:lnTo>
                    <a:pt x="808" y="2715"/>
                  </a:lnTo>
                  <a:lnTo>
                    <a:pt x="588" y="2605"/>
                  </a:lnTo>
                  <a:lnTo>
                    <a:pt x="441" y="2422"/>
                  </a:lnTo>
                  <a:lnTo>
                    <a:pt x="258" y="2239"/>
                  </a:lnTo>
                  <a:lnTo>
                    <a:pt x="184" y="2202"/>
                  </a:lnTo>
                  <a:lnTo>
                    <a:pt x="111" y="2202"/>
                  </a:lnTo>
                  <a:lnTo>
                    <a:pt x="37" y="2239"/>
                  </a:lnTo>
                  <a:lnTo>
                    <a:pt x="1" y="2312"/>
                  </a:lnTo>
                  <a:lnTo>
                    <a:pt x="1" y="2495"/>
                  </a:lnTo>
                  <a:lnTo>
                    <a:pt x="74" y="2642"/>
                  </a:lnTo>
                  <a:lnTo>
                    <a:pt x="147" y="2789"/>
                  </a:lnTo>
                  <a:lnTo>
                    <a:pt x="258" y="2936"/>
                  </a:lnTo>
                  <a:lnTo>
                    <a:pt x="404" y="3046"/>
                  </a:lnTo>
                  <a:lnTo>
                    <a:pt x="588" y="3119"/>
                  </a:lnTo>
                  <a:lnTo>
                    <a:pt x="294" y="3706"/>
                  </a:lnTo>
                  <a:lnTo>
                    <a:pt x="74" y="4293"/>
                  </a:lnTo>
                  <a:lnTo>
                    <a:pt x="74" y="4403"/>
                  </a:lnTo>
                  <a:lnTo>
                    <a:pt x="74" y="4476"/>
                  </a:lnTo>
                  <a:lnTo>
                    <a:pt x="147" y="4549"/>
                  </a:lnTo>
                  <a:lnTo>
                    <a:pt x="221" y="4586"/>
                  </a:lnTo>
                  <a:lnTo>
                    <a:pt x="294" y="4623"/>
                  </a:lnTo>
                  <a:lnTo>
                    <a:pt x="368" y="4586"/>
                  </a:lnTo>
                  <a:lnTo>
                    <a:pt x="441" y="4549"/>
                  </a:lnTo>
                  <a:lnTo>
                    <a:pt x="514" y="4476"/>
                  </a:lnTo>
                  <a:lnTo>
                    <a:pt x="991" y="3339"/>
                  </a:lnTo>
                  <a:lnTo>
                    <a:pt x="1248" y="2789"/>
                  </a:lnTo>
                  <a:lnTo>
                    <a:pt x="1321" y="2495"/>
                  </a:lnTo>
                  <a:lnTo>
                    <a:pt x="1395" y="2202"/>
                  </a:lnTo>
                  <a:lnTo>
                    <a:pt x="1358" y="2165"/>
                  </a:lnTo>
                  <a:lnTo>
                    <a:pt x="1321" y="2129"/>
                  </a:lnTo>
                  <a:close/>
                  <a:moveTo>
                    <a:pt x="11702" y="2715"/>
                  </a:moveTo>
                  <a:lnTo>
                    <a:pt x="11959" y="2936"/>
                  </a:lnTo>
                  <a:lnTo>
                    <a:pt x="12142" y="3156"/>
                  </a:lnTo>
                  <a:lnTo>
                    <a:pt x="12216" y="3266"/>
                  </a:lnTo>
                  <a:lnTo>
                    <a:pt x="11812" y="3412"/>
                  </a:lnTo>
                  <a:lnTo>
                    <a:pt x="11445" y="3559"/>
                  </a:lnTo>
                  <a:lnTo>
                    <a:pt x="9758" y="4183"/>
                  </a:lnTo>
                  <a:lnTo>
                    <a:pt x="8254" y="4770"/>
                  </a:lnTo>
                  <a:lnTo>
                    <a:pt x="7484" y="5100"/>
                  </a:lnTo>
                  <a:lnTo>
                    <a:pt x="7117" y="5283"/>
                  </a:lnTo>
                  <a:lnTo>
                    <a:pt x="6787" y="5503"/>
                  </a:lnTo>
                  <a:lnTo>
                    <a:pt x="7337" y="4549"/>
                  </a:lnTo>
                  <a:lnTo>
                    <a:pt x="7374" y="4549"/>
                  </a:lnTo>
                  <a:lnTo>
                    <a:pt x="8364" y="4073"/>
                  </a:lnTo>
                  <a:lnTo>
                    <a:pt x="9355" y="3632"/>
                  </a:lnTo>
                  <a:lnTo>
                    <a:pt x="11409" y="2862"/>
                  </a:lnTo>
                  <a:lnTo>
                    <a:pt x="11445" y="2936"/>
                  </a:lnTo>
                  <a:lnTo>
                    <a:pt x="11519" y="2972"/>
                  </a:lnTo>
                  <a:lnTo>
                    <a:pt x="11592" y="3009"/>
                  </a:lnTo>
                  <a:lnTo>
                    <a:pt x="11666" y="2972"/>
                  </a:lnTo>
                  <a:lnTo>
                    <a:pt x="11739" y="2899"/>
                  </a:lnTo>
                  <a:lnTo>
                    <a:pt x="11739" y="2789"/>
                  </a:lnTo>
                  <a:lnTo>
                    <a:pt x="11702" y="2715"/>
                  </a:lnTo>
                  <a:close/>
                  <a:moveTo>
                    <a:pt x="12326" y="3522"/>
                  </a:moveTo>
                  <a:lnTo>
                    <a:pt x="12399" y="3596"/>
                  </a:lnTo>
                  <a:lnTo>
                    <a:pt x="12436" y="3596"/>
                  </a:lnTo>
                  <a:lnTo>
                    <a:pt x="12583" y="3926"/>
                  </a:lnTo>
                  <a:lnTo>
                    <a:pt x="12546" y="3926"/>
                  </a:lnTo>
                  <a:lnTo>
                    <a:pt x="12473" y="3963"/>
                  </a:lnTo>
                  <a:lnTo>
                    <a:pt x="12289" y="4109"/>
                  </a:lnTo>
                  <a:lnTo>
                    <a:pt x="12106" y="4219"/>
                  </a:lnTo>
                  <a:lnTo>
                    <a:pt x="11702" y="4403"/>
                  </a:lnTo>
                  <a:lnTo>
                    <a:pt x="11262" y="4586"/>
                  </a:lnTo>
                  <a:lnTo>
                    <a:pt x="10822" y="4733"/>
                  </a:lnTo>
                  <a:lnTo>
                    <a:pt x="9941" y="5026"/>
                  </a:lnTo>
                  <a:lnTo>
                    <a:pt x="9061" y="5393"/>
                  </a:lnTo>
                  <a:lnTo>
                    <a:pt x="8217" y="5723"/>
                  </a:lnTo>
                  <a:lnTo>
                    <a:pt x="7374" y="6127"/>
                  </a:lnTo>
                  <a:lnTo>
                    <a:pt x="6750" y="6384"/>
                  </a:lnTo>
                  <a:lnTo>
                    <a:pt x="6420" y="6567"/>
                  </a:lnTo>
                  <a:lnTo>
                    <a:pt x="6090" y="6750"/>
                  </a:lnTo>
                  <a:lnTo>
                    <a:pt x="6310" y="6384"/>
                  </a:lnTo>
                  <a:lnTo>
                    <a:pt x="6677" y="5650"/>
                  </a:lnTo>
                  <a:lnTo>
                    <a:pt x="7410" y="5467"/>
                  </a:lnTo>
                  <a:lnTo>
                    <a:pt x="8107" y="5173"/>
                  </a:lnTo>
                  <a:lnTo>
                    <a:pt x="9465" y="4623"/>
                  </a:lnTo>
                  <a:lnTo>
                    <a:pt x="10932" y="4073"/>
                  </a:lnTo>
                  <a:lnTo>
                    <a:pt x="11629" y="3816"/>
                  </a:lnTo>
                  <a:lnTo>
                    <a:pt x="12326" y="3522"/>
                  </a:lnTo>
                  <a:close/>
                  <a:moveTo>
                    <a:pt x="5100" y="8401"/>
                  </a:moveTo>
                  <a:lnTo>
                    <a:pt x="4989" y="8438"/>
                  </a:lnTo>
                  <a:lnTo>
                    <a:pt x="4953" y="8474"/>
                  </a:lnTo>
                  <a:lnTo>
                    <a:pt x="4953" y="8511"/>
                  </a:lnTo>
                  <a:lnTo>
                    <a:pt x="4916" y="8768"/>
                  </a:lnTo>
                  <a:lnTo>
                    <a:pt x="4879" y="8988"/>
                  </a:lnTo>
                  <a:lnTo>
                    <a:pt x="4879" y="9245"/>
                  </a:lnTo>
                  <a:lnTo>
                    <a:pt x="4916" y="9355"/>
                  </a:lnTo>
                  <a:lnTo>
                    <a:pt x="4989" y="9465"/>
                  </a:lnTo>
                  <a:lnTo>
                    <a:pt x="5026" y="9501"/>
                  </a:lnTo>
                  <a:lnTo>
                    <a:pt x="5173" y="9501"/>
                  </a:lnTo>
                  <a:lnTo>
                    <a:pt x="5210" y="9465"/>
                  </a:lnTo>
                  <a:lnTo>
                    <a:pt x="5283" y="9391"/>
                  </a:lnTo>
                  <a:lnTo>
                    <a:pt x="5320" y="9281"/>
                  </a:lnTo>
                  <a:lnTo>
                    <a:pt x="5320" y="9061"/>
                  </a:lnTo>
                  <a:lnTo>
                    <a:pt x="5320" y="8768"/>
                  </a:lnTo>
                  <a:lnTo>
                    <a:pt x="5283" y="8511"/>
                  </a:lnTo>
                  <a:lnTo>
                    <a:pt x="5246" y="8474"/>
                  </a:lnTo>
                  <a:lnTo>
                    <a:pt x="5210" y="8438"/>
                  </a:lnTo>
                  <a:lnTo>
                    <a:pt x="5100" y="8401"/>
                  </a:lnTo>
                  <a:close/>
                  <a:moveTo>
                    <a:pt x="5210" y="9685"/>
                  </a:moveTo>
                  <a:lnTo>
                    <a:pt x="5136" y="9722"/>
                  </a:lnTo>
                  <a:lnTo>
                    <a:pt x="5063" y="9758"/>
                  </a:lnTo>
                  <a:lnTo>
                    <a:pt x="5026" y="9795"/>
                  </a:lnTo>
                  <a:lnTo>
                    <a:pt x="4989" y="9905"/>
                  </a:lnTo>
                  <a:lnTo>
                    <a:pt x="4989" y="9978"/>
                  </a:lnTo>
                  <a:lnTo>
                    <a:pt x="4916" y="10308"/>
                  </a:lnTo>
                  <a:lnTo>
                    <a:pt x="4916" y="10639"/>
                  </a:lnTo>
                  <a:lnTo>
                    <a:pt x="4953" y="10749"/>
                  </a:lnTo>
                  <a:lnTo>
                    <a:pt x="4989" y="10785"/>
                  </a:lnTo>
                  <a:lnTo>
                    <a:pt x="5063" y="10822"/>
                  </a:lnTo>
                  <a:lnTo>
                    <a:pt x="5173" y="10822"/>
                  </a:lnTo>
                  <a:lnTo>
                    <a:pt x="5246" y="10785"/>
                  </a:lnTo>
                  <a:lnTo>
                    <a:pt x="5283" y="10749"/>
                  </a:lnTo>
                  <a:lnTo>
                    <a:pt x="5283" y="10639"/>
                  </a:lnTo>
                  <a:lnTo>
                    <a:pt x="5283" y="10272"/>
                  </a:lnTo>
                  <a:lnTo>
                    <a:pt x="5356" y="9905"/>
                  </a:lnTo>
                  <a:lnTo>
                    <a:pt x="5356" y="9832"/>
                  </a:lnTo>
                  <a:lnTo>
                    <a:pt x="5320" y="9758"/>
                  </a:lnTo>
                  <a:lnTo>
                    <a:pt x="5283" y="9722"/>
                  </a:lnTo>
                  <a:lnTo>
                    <a:pt x="5210" y="9685"/>
                  </a:lnTo>
                  <a:close/>
                  <a:moveTo>
                    <a:pt x="14600" y="9501"/>
                  </a:moveTo>
                  <a:lnTo>
                    <a:pt x="14563" y="9575"/>
                  </a:lnTo>
                  <a:lnTo>
                    <a:pt x="14490" y="9868"/>
                  </a:lnTo>
                  <a:lnTo>
                    <a:pt x="14417" y="10125"/>
                  </a:lnTo>
                  <a:lnTo>
                    <a:pt x="14380" y="10712"/>
                  </a:lnTo>
                  <a:lnTo>
                    <a:pt x="14417" y="10785"/>
                  </a:lnTo>
                  <a:lnTo>
                    <a:pt x="14453" y="10859"/>
                  </a:lnTo>
                  <a:lnTo>
                    <a:pt x="14527" y="10895"/>
                  </a:lnTo>
                  <a:lnTo>
                    <a:pt x="14600" y="10932"/>
                  </a:lnTo>
                  <a:lnTo>
                    <a:pt x="14673" y="10932"/>
                  </a:lnTo>
                  <a:lnTo>
                    <a:pt x="14747" y="10895"/>
                  </a:lnTo>
                  <a:lnTo>
                    <a:pt x="14783" y="10859"/>
                  </a:lnTo>
                  <a:lnTo>
                    <a:pt x="14820" y="10785"/>
                  </a:lnTo>
                  <a:lnTo>
                    <a:pt x="14820" y="10639"/>
                  </a:lnTo>
                  <a:lnTo>
                    <a:pt x="14820" y="10088"/>
                  </a:lnTo>
                  <a:lnTo>
                    <a:pt x="14820" y="9832"/>
                  </a:lnTo>
                  <a:lnTo>
                    <a:pt x="14747" y="9575"/>
                  </a:lnTo>
                  <a:lnTo>
                    <a:pt x="14710" y="9501"/>
                  </a:lnTo>
                  <a:close/>
                  <a:moveTo>
                    <a:pt x="12729" y="4183"/>
                  </a:moveTo>
                  <a:lnTo>
                    <a:pt x="12986" y="4880"/>
                  </a:lnTo>
                  <a:lnTo>
                    <a:pt x="12766" y="4990"/>
                  </a:lnTo>
                  <a:lnTo>
                    <a:pt x="12509" y="5100"/>
                  </a:lnTo>
                  <a:lnTo>
                    <a:pt x="12032" y="5320"/>
                  </a:lnTo>
                  <a:lnTo>
                    <a:pt x="10969" y="5833"/>
                  </a:lnTo>
                  <a:lnTo>
                    <a:pt x="9978" y="6310"/>
                  </a:lnTo>
                  <a:lnTo>
                    <a:pt x="8988" y="6714"/>
                  </a:lnTo>
                  <a:lnTo>
                    <a:pt x="8071" y="7007"/>
                  </a:lnTo>
                  <a:lnTo>
                    <a:pt x="7117" y="7301"/>
                  </a:lnTo>
                  <a:lnTo>
                    <a:pt x="6677" y="7484"/>
                  </a:lnTo>
                  <a:lnTo>
                    <a:pt x="6237" y="7704"/>
                  </a:lnTo>
                  <a:lnTo>
                    <a:pt x="5796" y="7924"/>
                  </a:lnTo>
                  <a:lnTo>
                    <a:pt x="5430" y="8218"/>
                  </a:lnTo>
                  <a:lnTo>
                    <a:pt x="5393" y="8254"/>
                  </a:lnTo>
                  <a:lnTo>
                    <a:pt x="5393" y="8291"/>
                  </a:lnTo>
                  <a:lnTo>
                    <a:pt x="5430" y="8328"/>
                  </a:lnTo>
                  <a:lnTo>
                    <a:pt x="5466" y="8328"/>
                  </a:lnTo>
                  <a:lnTo>
                    <a:pt x="6420" y="7961"/>
                  </a:lnTo>
                  <a:lnTo>
                    <a:pt x="7337" y="7594"/>
                  </a:lnTo>
                  <a:lnTo>
                    <a:pt x="8364" y="7264"/>
                  </a:lnTo>
                  <a:lnTo>
                    <a:pt x="9391" y="6897"/>
                  </a:lnTo>
                  <a:lnTo>
                    <a:pt x="10345" y="6530"/>
                  </a:lnTo>
                  <a:lnTo>
                    <a:pt x="11262" y="6090"/>
                  </a:lnTo>
                  <a:lnTo>
                    <a:pt x="12326" y="5577"/>
                  </a:lnTo>
                  <a:lnTo>
                    <a:pt x="12729" y="5393"/>
                  </a:lnTo>
                  <a:lnTo>
                    <a:pt x="12913" y="5283"/>
                  </a:lnTo>
                  <a:lnTo>
                    <a:pt x="13133" y="5210"/>
                  </a:lnTo>
                  <a:lnTo>
                    <a:pt x="13169" y="5356"/>
                  </a:lnTo>
                  <a:lnTo>
                    <a:pt x="13426" y="5870"/>
                  </a:lnTo>
                  <a:lnTo>
                    <a:pt x="13390" y="5870"/>
                  </a:lnTo>
                  <a:lnTo>
                    <a:pt x="13353" y="5797"/>
                  </a:lnTo>
                  <a:lnTo>
                    <a:pt x="13280" y="5760"/>
                  </a:lnTo>
                  <a:lnTo>
                    <a:pt x="13206" y="5723"/>
                  </a:lnTo>
                  <a:lnTo>
                    <a:pt x="13133" y="5760"/>
                  </a:lnTo>
                  <a:lnTo>
                    <a:pt x="12216" y="6237"/>
                  </a:lnTo>
                  <a:lnTo>
                    <a:pt x="11299" y="6677"/>
                  </a:lnTo>
                  <a:lnTo>
                    <a:pt x="10345" y="7081"/>
                  </a:lnTo>
                  <a:lnTo>
                    <a:pt x="9428" y="7484"/>
                  </a:lnTo>
                  <a:lnTo>
                    <a:pt x="8474" y="7851"/>
                  </a:lnTo>
                  <a:lnTo>
                    <a:pt x="7520" y="8181"/>
                  </a:lnTo>
                  <a:lnTo>
                    <a:pt x="6640" y="8474"/>
                  </a:lnTo>
                  <a:lnTo>
                    <a:pt x="6163" y="8658"/>
                  </a:lnTo>
                  <a:lnTo>
                    <a:pt x="5980" y="8768"/>
                  </a:lnTo>
                  <a:lnTo>
                    <a:pt x="5760" y="8878"/>
                  </a:lnTo>
                  <a:lnTo>
                    <a:pt x="5760" y="8915"/>
                  </a:lnTo>
                  <a:lnTo>
                    <a:pt x="5760" y="8951"/>
                  </a:lnTo>
                  <a:lnTo>
                    <a:pt x="6273" y="8951"/>
                  </a:lnTo>
                  <a:lnTo>
                    <a:pt x="6713" y="8805"/>
                  </a:lnTo>
                  <a:lnTo>
                    <a:pt x="7631" y="8511"/>
                  </a:lnTo>
                  <a:lnTo>
                    <a:pt x="8621" y="8144"/>
                  </a:lnTo>
                  <a:lnTo>
                    <a:pt x="9611" y="7777"/>
                  </a:lnTo>
                  <a:lnTo>
                    <a:pt x="10528" y="7411"/>
                  </a:lnTo>
                  <a:lnTo>
                    <a:pt x="11409" y="7007"/>
                  </a:lnTo>
                  <a:lnTo>
                    <a:pt x="12289" y="6604"/>
                  </a:lnTo>
                  <a:lnTo>
                    <a:pt x="13133" y="6163"/>
                  </a:lnTo>
                  <a:lnTo>
                    <a:pt x="13206" y="6200"/>
                  </a:lnTo>
                  <a:lnTo>
                    <a:pt x="13316" y="6200"/>
                  </a:lnTo>
                  <a:lnTo>
                    <a:pt x="13390" y="6163"/>
                  </a:lnTo>
                  <a:lnTo>
                    <a:pt x="13463" y="6090"/>
                  </a:lnTo>
                  <a:lnTo>
                    <a:pt x="13500" y="6053"/>
                  </a:lnTo>
                  <a:lnTo>
                    <a:pt x="13866" y="6714"/>
                  </a:lnTo>
                  <a:lnTo>
                    <a:pt x="13646" y="6787"/>
                  </a:lnTo>
                  <a:lnTo>
                    <a:pt x="13463" y="6860"/>
                  </a:lnTo>
                  <a:lnTo>
                    <a:pt x="12913" y="7081"/>
                  </a:lnTo>
                  <a:lnTo>
                    <a:pt x="12399" y="7337"/>
                  </a:lnTo>
                  <a:lnTo>
                    <a:pt x="11225" y="7961"/>
                  </a:lnTo>
                  <a:lnTo>
                    <a:pt x="10675" y="8254"/>
                  </a:lnTo>
                  <a:lnTo>
                    <a:pt x="10052" y="8548"/>
                  </a:lnTo>
                  <a:lnTo>
                    <a:pt x="9428" y="8768"/>
                  </a:lnTo>
                  <a:lnTo>
                    <a:pt x="8804" y="8951"/>
                  </a:lnTo>
                  <a:lnTo>
                    <a:pt x="7520" y="9318"/>
                  </a:lnTo>
                  <a:lnTo>
                    <a:pt x="6200" y="9722"/>
                  </a:lnTo>
                  <a:lnTo>
                    <a:pt x="5796" y="9868"/>
                  </a:lnTo>
                  <a:lnTo>
                    <a:pt x="5650" y="10015"/>
                  </a:lnTo>
                  <a:lnTo>
                    <a:pt x="5576" y="10052"/>
                  </a:lnTo>
                  <a:lnTo>
                    <a:pt x="5576" y="10015"/>
                  </a:lnTo>
                  <a:lnTo>
                    <a:pt x="5540" y="9978"/>
                  </a:lnTo>
                  <a:lnTo>
                    <a:pt x="5540" y="10015"/>
                  </a:lnTo>
                  <a:lnTo>
                    <a:pt x="5503" y="10088"/>
                  </a:lnTo>
                  <a:lnTo>
                    <a:pt x="5503" y="10198"/>
                  </a:lnTo>
                  <a:lnTo>
                    <a:pt x="5540" y="10235"/>
                  </a:lnTo>
                  <a:lnTo>
                    <a:pt x="5576" y="10235"/>
                  </a:lnTo>
                  <a:lnTo>
                    <a:pt x="5796" y="10125"/>
                  </a:lnTo>
                  <a:lnTo>
                    <a:pt x="6017" y="10052"/>
                  </a:lnTo>
                  <a:lnTo>
                    <a:pt x="6530" y="9942"/>
                  </a:lnTo>
                  <a:lnTo>
                    <a:pt x="7704" y="9575"/>
                  </a:lnTo>
                  <a:lnTo>
                    <a:pt x="8878" y="9281"/>
                  </a:lnTo>
                  <a:lnTo>
                    <a:pt x="9465" y="9098"/>
                  </a:lnTo>
                  <a:lnTo>
                    <a:pt x="10015" y="8878"/>
                  </a:lnTo>
                  <a:lnTo>
                    <a:pt x="10528" y="8695"/>
                  </a:lnTo>
                  <a:lnTo>
                    <a:pt x="11005" y="8438"/>
                  </a:lnTo>
                  <a:lnTo>
                    <a:pt x="11959" y="7924"/>
                  </a:lnTo>
                  <a:lnTo>
                    <a:pt x="12473" y="7667"/>
                  </a:lnTo>
                  <a:lnTo>
                    <a:pt x="12986" y="7411"/>
                  </a:lnTo>
                  <a:lnTo>
                    <a:pt x="13573" y="7191"/>
                  </a:lnTo>
                  <a:lnTo>
                    <a:pt x="13756" y="7117"/>
                  </a:lnTo>
                  <a:lnTo>
                    <a:pt x="14013" y="7044"/>
                  </a:lnTo>
                  <a:lnTo>
                    <a:pt x="14050" y="7081"/>
                  </a:lnTo>
                  <a:lnTo>
                    <a:pt x="14160" y="7081"/>
                  </a:lnTo>
                  <a:lnTo>
                    <a:pt x="14197" y="7191"/>
                  </a:lnTo>
                  <a:lnTo>
                    <a:pt x="13830" y="7374"/>
                  </a:lnTo>
                  <a:lnTo>
                    <a:pt x="13500" y="7594"/>
                  </a:lnTo>
                  <a:lnTo>
                    <a:pt x="12436" y="8218"/>
                  </a:lnTo>
                  <a:lnTo>
                    <a:pt x="11335" y="8768"/>
                  </a:lnTo>
                  <a:lnTo>
                    <a:pt x="10198" y="9245"/>
                  </a:lnTo>
                  <a:lnTo>
                    <a:pt x="9061" y="9685"/>
                  </a:lnTo>
                  <a:lnTo>
                    <a:pt x="7887" y="10088"/>
                  </a:lnTo>
                  <a:lnTo>
                    <a:pt x="6750" y="10455"/>
                  </a:lnTo>
                  <a:lnTo>
                    <a:pt x="6200" y="10639"/>
                  </a:lnTo>
                  <a:lnTo>
                    <a:pt x="5906" y="10749"/>
                  </a:lnTo>
                  <a:lnTo>
                    <a:pt x="5650" y="10895"/>
                  </a:lnTo>
                  <a:lnTo>
                    <a:pt x="5613" y="10932"/>
                  </a:lnTo>
                  <a:lnTo>
                    <a:pt x="5613" y="10969"/>
                  </a:lnTo>
                  <a:lnTo>
                    <a:pt x="5613" y="11005"/>
                  </a:lnTo>
                  <a:lnTo>
                    <a:pt x="5686" y="11042"/>
                  </a:lnTo>
                  <a:lnTo>
                    <a:pt x="5943" y="11005"/>
                  </a:lnTo>
                  <a:lnTo>
                    <a:pt x="6200" y="10969"/>
                  </a:lnTo>
                  <a:lnTo>
                    <a:pt x="6713" y="10822"/>
                  </a:lnTo>
                  <a:lnTo>
                    <a:pt x="7337" y="10602"/>
                  </a:lnTo>
                  <a:lnTo>
                    <a:pt x="7961" y="10419"/>
                  </a:lnTo>
                  <a:lnTo>
                    <a:pt x="9208" y="10015"/>
                  </a:lnTo>
                  <a:lnTo>
                    <a:pt x="10418" y="9538"/>
                  </a:lnTo>
                  <a:lnTo>
                    <a:pt x="11445" y="9061"/>
                  </a:lnTo>
                  <a:lnTo>
                    <a:pt x="12473" y="8584"/>
                  </a:lnTo>
                  <a:lnTo>
                    <a:pt x="13573" y="7961"/>
                  </a:lnTo>
                  <a:lnTo>
                    <a:pt x="14013" y="7741"/>
                  </a:lnTo>
                  <a:lnTo>
                    <a:pt x="14233" y="7594"/>
                  </a:lnTo>
                  <a:lnTo>
                    <a:pt x="14417" y="7447"/>
                  </a:lnTo>
                  <a:lnTo>
                    <a:pt x="14527" y="7594"/>
                  </a:lnTo>
                  <a:lnTo>
                    <a:pt x="14527" y="7631"/>
                  </a:lnTo>
                  <a:lnTo>
                    <a:pt x="14417" y="7961"/>
                  </a:lnTo>
                  <a:lnTo>
                    <a:pt x="14417" y="8328"/>
                  </a:lnTo>
                  <a:lnTo>
                    <a:pt x="14343" y="8254"/>
                  </a:lnTo>
                  <a:lnTo>
                    <a:pt x="14233" y="8254"/>
                  </a:lnTo>
                  <a:lnTo>
                    <a:pt x="13830" y="8438"/>
                  </a:lnTo>
                  <a:lnTo>
                    <a:pt x="13426" y="8658"/>
                  </a:lnTo>
                  <a:lnTo>
                    <a:pt x="12693" y="9135"/>
                  </a:lnTo>
                  <a:lnTo>
                    <a:pt x="12252" y="9428"/>
                  </a:lnTo>
                  <a:lnTo>
                    <a:pt x="11776" y="9685"/>
                  </a:lnTo>
                  <a:lnTo>
                    <a:pt x="11299" y="9942"/>
                  </a:lnTo>
                  <a:lnTo>
                    <a:pt x="10822" y="10125"/>
                  </a:lnTo>
                  <a:lnTo>
                    <a:pt x="8658" y="10822"/>
                  </a:lnTo>
                  <a:lnTo>
                    <a:pt x="7741" y="11115"/>
                  </a:lnTo>
                  <a:lnTo>
                    <a:pt x="7300" y="11262"/>
                  </a:lnTo>
                  <a:lnTo>
                    <a:pt x="6860" y="11446"/>
                  </a:lnTo>
                  <a:lnTo>
                    <a:pt x="5283" y="11409"/>
                  </a:lnTo>
                  <a:lnTo>
                    <a:pt x="5246" y="11189"/>
                  </a:lnTo>
                  <a:lnTo>
                    <a:pt x="5173" y="11115"/>
                  </a:lnTo>
                  <a:lnTo>
                    <a:pt x="5026" y="11115"/>
                  </a:lnTo>
                  <a:lnTo>
                    <a:pt x="4989" y="11189"/>
                  </a:lnTo>
                  <a:lnTo>
                    <a:pt x="4953" y="11409"/>
                  </a:lnTo>
                  <a:lnTo>
                    <a:pt x="4182" y="11336"/>
                  </a:lnTo>
                  <a:lnTo>
                    <a:pt x="3816" y="11336"/>
                  </a:lnTo>
                  <a:lnTo>
                    <a:pt x="3412" y="11372"/>
                  </a:lnTo>
                  <a:lnTo>
                    <a:pt x="3119" y="11409"/>
                  </a:lnTo>
                  <a:lnTo>
                    <a:pt x="2862" y="11556"/>
                  </a:lnTo>
                  <a:lnTo>
                    <a:pt x="2825" y="11005"/>
                  </a:lnTo>
                  <a:lnTo>
                    <a:pt x="2715" y="9428"/>
                  </a:lnTo>
                  <a:lnTo>
                    <a:pt x="2715" y="9171"/>
                  </a:lnTo>
                  <a:lnTo>
                    <a:pt x="2972" y="9171"/>
                  </a:lnTo>
                  <a:lnTo>
                    <a:pt x="3265" y="9135"/>
                  </a:lnTo>
                  <a:lnTo>
                    <a:pt x="3522" y="9061"/>
                  </a:lnTo>
                  <a:lnTo>
                    <a:pt x="3779" y="8988"/>
                  </a:lnTo>
                  <a:lnTo>
                    <a:pt x="4036" y="8841"/>
                  </a:lnTo>
                  <a:lnTo>
                    <a:pt x="4293" y="8695"/>
                  </a:lnTo>
                  <a:lnTo>
                    <a:pt x="4733" y="8401"/>
                  </a:lnTo>
                  <a:lnTo>
                    <a:pt x="5063" y="8108"/>
                  </a:lnTo>
                  <a:lnTo>
                    <a:pt x="5356" y="7777"/>
                  </a:lnTo>
                  <a:lnTo>
                    <a:pt x="5613" y="7447"/>
                  </a:lnTo>
                  <a:lnTo>
                    <a:pt x="5870" y="7117"/>
                  </a:lnTo>
                  <a:lnTo>
                    <a:pt x="6273" y="7007"/>
                  </a:lnTo>
                  <a:lnTo>
                    <a:pt x="6640" y="6824"/>
                  </a:lnTo>
                  <a:lnTo>
                    <a:pt x="7410" y="6420"/>
                  </a:lnTo>
                  <a:lnTo>
                    <a:pt x="8401" y="5980"/>
                  </a:lnTo>
                  <a:lnTo>
                    <a:pt x="9355" y="5577"/>
                  </a:lnTo>
                  <a:lnTo>
                    <a:pt x="10308" y="5246"/>
                  </a:lnTo>
                  <a:lnTo>
                    <a:pt x="11262" y="4880"/>
                  </a:lnTo>
                  <a:lnTo>
                    <a:pt x="12032" y="4623"/>
                  </a:lnTo>
                  <a:lnTo>
                    <a:pt x="12436" y="4403"/>
                  </a:lnTo>
                  <a:lnTo>
                    <a:pt x="12619" y="4219"/>
                  </a:lnTo>
                  <a:lnTo>
                    <a:pt x="12729" y="4183"/>
                  </a:lnTo>
                  <a:close/>
                  <a:moveTo>
                    <a:pt x="2385" y="1"/>
                  </a:moveTo>
                  <a:lnTo>
                    <a:pt x="2238" y="38"/>
                  </a:lnTo>
                  <a:lnTo>
                    <a:pt x="2202" y="74"/>
                  </a:lnTo>
                  <a:lnTo>
                    <a:pt x="2165" y="111"/>
                  </a:lnTo>
                  <a:lnTo>
                    <a:pt x="2055" y="368"/>
                  </a:lnTo>
                  <a:lnTo>
                    <a:pt x="1982" y="515"/>
                  </a:lnTo>
                  <a:lnTo>
                    <a:pt x="1578" y="1432"/>
                  </a:lnTo>
                  <a:lnTo>
                    <a:pt x="1541" y="1542"/>
                  </a:lnTo>
                  <a:lnTo>
                    <a:pt x="1578" y="1615"/>
                  </a:lnTo>
                  <a:lnTo>
                    <a:pt x="1615" y="1688"/>
                  </a:lnTo>
                  <a:lnTo>
                    <a:pt x="1688" y="1762"/>
                  </a:lnTo>
                  <a:lnTo>
                    <a:pt x="1761" y="1798"/>
                  </a:lnTo>
                  <a:lnTo>
                    <a:pt x="1835" y="1798"/>
                  </a:lnTo>
                  <a:lnTo>
                    <a:pt x="1908" y="1762"/>
                  </a:lnTo>
                  <a:lnTo>
                    <a:pt x="1982" y="1652"/>
                  </a:lnTo>
                  <a:lnTo>
                    <a:pt x="2128" y="1358"/>
                  </a:lnTo>
                  <a:lnTo>
                    <a:pt x="2092" y="2165"/>
                  </a:lnTo>
                  <a:lnTo>
                    <a:pt x="2092" y="2972"/>
                  </a:lnTo>
                  <a:lnTo>
                    <a:pt x="2055" y="4073"/>
                  </a:lnTo>
                  <a:lnTo>
                    <a:pt x="1982" y="4109"/>
                  </a:lnTo>
                  <a:lnTo>
                    <a:pt x="1835" y="4073"/>
                  </a:lnTo>
                  <a:lnTo>
                    <a:pt x="1725" y="3999"/>
                  </a:lnTo>
                  <a:lnTo>
                    <a:pt x="1615" y="3999"/>
                  </a:lnTo>
                  <a:lnTo>
                    <a:pt x="1541" y="4036"/>
                  </a:lnTo>
                  <a:lnTo>
                    <a:pt x="1505" y="4109"/>
                  </a:lnTo>
                  <a:lnTo>
                    <a:pt x="1541" y="4219"/>
                  </a:lnTo>
                  <a:lnTo>
                    <a:pt x="1651" y="4293"/>
                  </a:lnTo>
                  <a:lnTo>
                    <a:pt x="1761" y="4366"/>
                  </a:lnTo>
                  <a:lnTo>
                    <a:pt x="1908" y="4403"/>
                  </a:lnTo>
                  <a:lnTo>
                    <a:pt x="2055" y="4439"/>
                  </a:lnTo>
                  <a:lnTo>
                    <a:pt x="2055" y="5540"/>
                  </a:lnTo>
                  <a:lnTo>
                    <a:pt x="1908" y="5577"/>
                  </a:lnTo>
                  <a:lnTo>
                    <a:pt x="1651" y="5613"/>
                  </a:lnTo>
                  <a:lnTo>
                    <a:pt x="1615" y="5687"/>
                  </a:lnTo>
                  <a:lnTo>
                    <a:pt x="1541" y="5723"/>
                  </a:lnTo>
                  <a:lnTo>
                    <a:pt x="1541" y="5760"/>
                  </a:lnTo>
                  <a:lnTo>
                    <a:pt x="1505" y="5797"/>
                  </a:lnTo>
                  <a:lnTo>
                    <a:pt x="1541" y="5833"/>
                  </a:lnTo>
                  <a:lnTo>
                    <a:pt x="1578" y="5833"/>
                  </a:lnTo>
                  <a:lnTo>
                    <a:pt x="1651" y="5907"/>
                  </a:lnTo>
                  <a:lnTo>
                    <a:pt x="2055" y="5907"/>
                  </a:lnTo>
                  <a:lnTo>
                    <a:pt x="2092" y="6200"/>
                  </a:lnTo>
                  <a:lnTo>
                    <a:pt x="2092" y="7154"/>
                  </a:lnTo>
                  <a:lnTo>
                    <a:pt x="1835" y="7227"/>
                  </a:lnTo>
                  <a:lnTo>
                    <a:pt x="1541" y="7374"/>
                  </a:lnTo>
                  <a:lnTo>
                    <a:pt x="1505" y="7411"/>
                  </a:lnTo>
                  <a:lnTo>
                    <a:pt x="1505" y="7447"/>
                  </a:lnTo>
                  <a:lnTo>
                    <a:pt x="1541" y="7484"/>
                  </a:lnTo>
                  <a:lnTo>
                    <a:pt x="1578" y="7521"/>
                  </a:lnTo>
                  <a:lnTo>
                    <a:pt x="2092" y="7521"/>
                  </a:lnTo>
                  <a:lnTo>
                    <a:pt x="2165" y="8951"/>
                  </a:lnTo>
                  <a:lnTo>
                    <a:pt x="2165" y="8988"/>
                  </a:lnTo>
                  <a:lnTo>
                    <a:pt x="1982" y="8951"/>
                  </a:lnTo>
                  <a:lnTo>
                    <a:pt x="1578" y="8951"/>
                  </a:lnTo>
                  <a:lnTo>
                    <a:pt x="1505" y="8988"/>
                  </a:lnTo>
                  <a:lnTo>
                    <a:pt x="1468" y="9061"/>
                  </a:lnTo>
                  <a:lnTo>
                    <a:pt x="1468" y="9135"/>
                  </a:lnTo>
                  <a:lnTo>
                    <a:pt x="1541" y="9208"/>
                  </a:lnTo>
                  <a:lnTo>
                    <a:pt x="1688" y="9245"/>
                  </a:lnTo>
                  <a:lnTo>
                    <a:pt x="1835" y="9318"/>
                  </a:lnTo>
                  <a:lnTo>
                    <a:pt x="2202" y="9391"/>
                  </a:lnTo>
                  <a:lnTo>
                    <a:pt x="2238" y="10419"/>
                  </a:lnTo>
                  <a:lnTo>
                    <a:pt x="2018" y="10419"/>
                  </a:lnTo>
                  <a:lnTo>
                    <a:pt x="1798" y="10455"/>
                  </a:lnTo>
                  <a:lnTo>
                    <a:pt x="1725" y="10529"/>
                  </a:lnTo>
                  <a:lnTo>
                    <a:pt x="1651" y="10602"/>
                  </a:lnTo>
                  <a:lnTo>
                    <a:pt x="1578" y="10675"/>
                  </a:lnTo>
                  <a:lnTo>
                    <a:pt x="1615" y="10749"/>
                  </a:lnTo>
                  <a:lnTo>
                    <a:pt x="1688" y="10822"/>
                  </a:lnTo>
                  <a:lnTo>
                    <a:pt x="2128" y="10822"/>
                  </a:lnTo>
                  <a:lnTo>
                    <a:pt x="2275" y="10859"/>
                  </a:lnTo>
                  <a:lnTo>
                    <a:pt x="2275" y="10895"/>
                  </a:lnTo>
                  <a:lnTo>
                    <a:pt x="2312" y="11702"/>
                  </a:lnTo>
                  <a:lnTo>
                    <a:pt x="2348" y="11959"/>
                  </a:lnTo>
                  <a:lnTo>
                    <a:pt x="2385" y="12106"/>
                  </a:lnTo>
                  <a:lnTo>
                    <a:pt x="2495" y="12216"/>
                  </a:lnTo>
                  <a:lnTo>
                    <a:pt x="2568" y="12253"/>
                  </a:lnTo>
                  <a:lnTo>
                    <a:pt x="2679" y="12253"/>
                  </a:lnTo>
                  <a:lnTo>
                    <a:pt x="2752" y="12216"/>
                  </a:lnTo>
                  <a:lnTo>
                    <a:pt x="2789" y="12143"/>
                  </a:lnTo>
                  <a:lnTo>
                    <a:pt x="2825" y="12106"/>
                  </a:lnTo>
                  <a:lnTo>
                    <a:pt x="3009" y="11959"/>
                  </a:lnTo>
                  <a:lnTo>
                    <a:pt x="3265" y="11886"/>
                  </a:lnTo>
                  <a:lnTo>
                    <a:pt x="3486" y="11849"/>
                  </a:lnTo>
                  <a:lnTo>
                    <a:pt x="3742" y="11849"/>
                  </a:lnTo>
                  <a:lnTo>
                    <a:pt x="3742" y="12033"/>
                  </a:lnTo>
                  <a:lnTo>
                    <a:pt x="3742" y="12216"/>
                  </a:lnTo>
                  <a:lnTo>
                    <a:pt x="3816" y="12363"/>
                  </a:lnTo>
                  <a:lnTo>
                    <a:pt x="3889" y="12509"/>
                  </a:lnTo>
                  <a:lnTo>
                    <a:pt x="3962" y="12583"/>
                  </a:lnTo>
                  <a:lnTo>
                    <a:pt x="4036" y="12546"/>
                  </a:lnTo>
                  <a:lnTo>
                    <a:pt x="4109" y="12509"/>
                  </a:lnTo>
                  <a:lnTo>
                    <a:pt x="4146" y="12436"/>
                  </a:lnTo>
                  <a:lnTo>
                    <a:pt x="4072" y="12216"/>
                  </a:lnTo>
                  <a:lnTo>
                    <a:pt x="4036" y="12069"/>
                  </a:lnTo>
                  <a:lnTo>
                    <a:pt x="4036" y="11886"/>
                  </a:lnTo>
                  <a:lnTo>
                    <a:pt x="5063" y="11922"/>
                  </a:lnTo>
                  <a:lnTo>
                    <a:pt x="5063" y="12143"/>
                  </a:lnTo>
                  <a:lnTo>
                    <a:pt x="5100" y="12619"/>
                  </a:lnTo>
                  <a:lnTo>
                    <a:pt x="5136" y="12693"/>
                  </a:lnTo>
                  <a:lnTo>
                    <a:pt x="5173" y="12766"/>
                  </a:lnTo>
                  <a:lnTo>
                    <a:pt x="5320" y="12766"/>
                  </a:lnTo>
                  <a:lnTo>
                    <a:pt x="5466" y="12729"/>
                  </a:lnTo>
                  <a:lnTo>
                    <a:pt x="5503" y="12619"/>
                  </a:lnTo>
                  <a:lnTo>
                    <a:pt x="5540" y="12473"/>
                  </a:lnTo>
                  <a:lnTo>
                    <a:pt x="5466" y="12363"/>
                  </a:lnTo>
                  <a:lnTo>
                    <a:pt x="5393" y="12326"/>
                  </a:lnTo>
                  <a:lnTo>
                    <a:pt x="5356" y="12106"/>
                  </a:lnTo>
                  <a:lnTo>
                    <a:pt x="5283" y="11922"/>
                  </a:lnTo>
                  <a:lnTo>
                    <a:pt x="5906" y="11959"/>
                  </a:lnTo>
                  <a:lnTo>
                    <a:pt x="6493" y="11959"/>
                  </a:lnTo>
                  <a:lnTo>
                    <a:pt x="6493" y="11996"/>
                  </a:lnTo>
                  <a:lnTo>
                    <a:pt x="6457" y="12179"/>
                  </a:lnTo>
                  <a:lnTo>
                    <a:pt x="6420" y="12399"/>
                  </a:lnTo>
                  <a:lnTo>
                    <a:pt x="6457" y="12583"/>
                  </a:lnTo>
                  <a:lnTo>
                    <a:pt x="6567" y="12766"/>
                  </a:lnTo>
                  <a:lnTo>
                    <a:pt x="6603" y="12840"/>
                  </a:lnTo>
                  <a:lnTo>
                    <a:pt x="6677" y="12876"/>
                  </a:lnTo>
                  <a:lnTo>
                    <a:pt x="6750" y="12876"/>
                  </a:lnTo>
                  <a:lnTo>
                    <a:pt x="6824" y="12840"/>
                  </a:lnTo>
                  <a:lnTo>
                    <a:pt x="6897" y="12766"/>
                  </a:lnTo>
                  <a:lnTo>
                    <a:pt x="6897" y="12729"/>
                  </a:lnTo>
                  <a:lnTo>
                    <a:pt x="6897" y="12656"/>
                  </a:lnTo>
                  <a:lnTo>
                    <a:pt x="6824" y="12619"/>
                  </a:lnTo>
                  <a:lnTo>
                    <a:pt x="6787" y="12583"/>
                  </a:lnTo>
                  <a:lnTo>
                    <a:pt x="6713" y="12399"/>
                  </a:lnTo>
                  <a:lnTo>
                    <a:pt x="6677" y="12216"/>
                  </a:lnTo>
                  <a:lnTo>
                    <a:pt x="6640" y="11996"/>
                  </a:lnTo>
                  <a:lnTo>
                    <a:pt x="6640" y="11959"/>
                  </a:lnTo>
                  <a:lnTo>
                    <a:pt x="7924" y="11996"/>
                  </a:lnTo>
                  <a:lnTo>
                    <a:pt x="7851" y="12033"/>
                  </a:lnTo>
                  <a:lnTo>
                    <a:pt x="7814" y="12106"/>
                  </a:lnTo>
                  <a:lnTo>
                    <a:pt x="7777" y="12253"/>
                  </a:lnTo>
                  <a:lnTo>
                    <a:pt x="7777" y="12399"/>
                  </a:lnTo>
                  <a:lnTo>
                    <a:pt x="7777" y="12509"/>
                  </a:lnTo>
                  <a:lnTo>
                    <a:pt x="7814" y="12619"/>
                  </a:lnTo>
                  <a:lnTo>
                    <a:pt x="7887" y="12729"/>
                  </a:lnTo>
                  <a:lnTo>
                    <a:pt x="7961" y="12766"/>
                  </a:lnTo>
                  <a:lnTo>
                    <a:pt x="8034" y="12729"/>
                  </a:lnTo>
                  <a:lnTo>
                    <a:pt x="8107" y="12693"/>
                  </a:lnTo>
                  <a:lnTo>
                    <a:pt x="8144" y="12619"/>
                  </a:lnTo>
                  <a:lnTo>
                    <a:pt x="8107" y="12473"/>
                  </a:lnTo>
                  <a:lnTo>
                    <a:pt x="8071" y="12289"/>
                  </a:lnTo>
                  <a:lnTo>
                    <a:pt x="8071" y="12179"/>
                  </a:lnTo>
                  <a:lnTo>
                    <a:pt x="8034" y="12106"/>
                  </a:lnTo>
                  <a:lnTo>
                    <a:pt x="8034" y="12033"/>
                  </a:lnTo>
                  <a:lnTo>
                    <a:pt x="8034" y="11996"/>
                  </a:lnTo>
                  <a:lnTo>
                    <a:pt x="9391" y="11996"/>
                  </a:lnTo>
                  <a:lnTo>
                    <a:pt x="9318" y="12216"/>
                  </a:lnTo>
                  <a:lnTo>
                    <a:pt x="9318" y="12473"/>
                  </a:lnTo>
                  <a:lnTo>
                    <a:pt x="9355" y="12546"/>
                  </a:lnTo>
                  <a:lnTo>
                    <a:pt x="9428" y="12583"/>
                  </a:lnTo>
                  <a:lnTo>
                    <a:pt x="9611" y="12583"/>
                  </a:lnTo>
                  <a:lnTo>
                    <a:pt x="9685" y="12546"/>
                  </a:lnTo>
                  <a:lnTo>
                    <a:pt x="9721" y="12473"/>
                  </a:lnTo>
                  <a:lnTo>
                    <a:pt x="9721" y="12436"/>
                  </a:lnTo>
                  <a:lnTo>
                    <a:pt x="9721" y="12363"/>
                  </a:lnTo>
                  <a:lnTo>
                    <a:pt x="9611" y="12326"/>
                  </a:lnTo>
                  <a:lnTo>
                    <a:pt x="9611" y="11996"/>
                  </a:lnTo>
                  <a:lnTo>
                    <a:pt x="10638" y="11996"/>
                  </a:lnTo>
                  <a:lnTo>
                    <a:pt x="10675" y="12253"/>
                  </a:lnTo>
                  <a:lnTo>
                    <a:pt x="10748" y="12509"/>
                  </a:lnTo>
                  <a:lnTo>
                    <a:pt x="10822" y="12583"/>
                  </a:lnTo>
                  <a:lnTo>
                    <a:pt x="10969" y="12583"/>
                  </a:lnTo>
                  <a:lnTo>
                    <a:pt x="11005" y="12509"/>
                  </a:lnTo>
                  <a:lnTo>
                    <a:pt x="11042" y="12399"/>
                  </a:lnTo>
                  <a:lnTo>
                    <a:pt x="10969" y="12179"/>
                  </a:lnTo>
                  <a:lnTo>
                    <a:pt x="10895" y="11996"/>
                  </a:lnTo>
                  <a:lnTo>
                    <a:pt x="12106" y="11996"/>
                  </a:lnTo>
                  <a:lnTo>
                    <a:pt x="12069" y="12069"/>
                  </a:lnTo>
                  <a:lnTo>
                    <a:pt x="12032" y="12143"/>
                  </a:lnTo>
                  <a:lnTo>
                    <a:pt x="11996" y="12363"/>
                  </a:lnTo>
                  <a:lnTo>
                    <a:pt x="12032" y="12473"/>
                  </a:lnTo>
                  <a:lnTo>
                    <a:pt x="12069" y="12619"/>
                  </a:lnTo>
                  <a:lnTo>
                    <a:pt x="12142" y="12729"/>
                  </a:lnTo>
                  <a:lnTo>
                    <a:pt x="12216" y="12803"/>
                  </a:lnTo>
                  <a:lnTo>
                    <a:pt x="12289" y="12840"/>
                  </a:lnTo>
                  <a:lnTo>
                    <a:pt x="12362" y="12803"/>
                  </a:lnTo>
                  <a:lnTo>
                    <a:pt x="12399" y="12766"/>
                  </a:lnTo>
                  <a:lnTo>
                    <a:pt x="12399" y="12693"/>
                  </a:lnTo>
                  <a:lnTo>
                    <a:pt x="12362" y="12546"/>
                  </a:lnTo>
                  <a:lnTo>
                    <a:pt x="12289" y="12363"/>
                  </a:lnTo>
                  <a:lnTo>
                    <a:pt x="12252" y="12179"/>
                  </a:lnTo>
                  <a:lnTo>
                    <a:pt x="12252" y="11959"/>
                  </a:lnTo>
                  <a:lnTo>
                    <a:pt x="13353" y="11959"/>
                  </a:lnTo>
                  <a:lnTo>
                    <a:pt x="13280" y="12106"/>
                  </a:lnTo>
                  <a:lnTo>
                    <a:pt x="13243" y="12253"/>
                  </a:lnTo>
                  <a:lnTo>
                    <a:pt x="13243" y="12436"/>
                  </a:lnTo>
                  <a:lnTo>
                    <a:pt x="13316" y="12583"/>
                  </a:lnTo>
                  <a:lnTo>
                    <a:pt x="13353" y="12619"/>
                  </a:lnTo>
                  <a:lnTo>
                    <a:pt x="13426" y="12656"/>
                  </a:lnTo>
                  <a:lnTo>
                    <a:pt x="13500" y="12656"/>
                  </a:lnTo>
                  <a:lnTo>
                    <a:pt x="13573" y="12583"/>
                  </a:lnTo>
                  <a:lnTo>
                    <a:pt x="13610" y="12436"/>
                  </a:lnTo>
                  <a:lnTo>
                    <a:pt x="13536" y="12216"/>
                  </a:lnTo>
                  <a:lnTo>
                    <a:pt x="13536" y="12069"/>
                  </a:lnTo>
                  <a:lnTo>
                    <a:pt x="13573" y="11922"/>
                  </a:lnTo>
                  <a:lnTo>
                    <a:pt x="14563" y="11886"/>
                  </a:lnTo>
                  <a:lnTo>
                    <a:pt x="14563" y="11886"/>
                  </a:lnTo>
                  <a:lnTo>
                    <a:pt x="14527" y="12363"/>
                  </a:lnTo>
                  <a:lnTo>
                    <a:pt x="14563" y="12436"/>
                  </a:lnTo>
                  <a:lnTo>
                    <a:pt x="14637" y="12509"/>
                  </a:lnTo>
                  <a:lnTo>
                    <a:pt x="14747" y="12509"/>
                  </a:lnTo>
                  <a:lnTo>
                    <a:pt x="14820" y="12473"/>
                  </a:lnTo>
                  <a:lnTo>
                    <a:pt x="14893" y="12399"/>
                  </a:lnTo>
                  <a:lnTo>
                    <a:pt x="14967" y="12289"/>
                  </a:lnTo>
                  <a:lnTo>
                    <a:pt x="14967" y="12179"/>
                  </a:lnTo>
                  <a:lnTo>
                    <a:pt x="14967" y="12069"/>
                  </a:lnTo>
                  <a:lnTo>
                    <a:pt x="14930" y="11996"/>
                  </a:lnTo>
                  <a:lnTo>
                    <a:pt x="14857" y="11959"/>
                  </a:lnTo>
                  <a:lnTo>
                    <a:pt x="14857" y="11886"/>
                  </a:lnTo>
                  <a:lnTo>
                    <a:pt x="16618" y="11776"/>
                  </a:lnTo>
                  <a:lnTo>
                    <a:pt x="16654" y="11812"/>
                  </a:lnTo>
                  <a:lnTo>
                    <a:pt x="16544" y="11996"/>
                  </a:lnTo>
                  <a:lnTo>
                    <a:pt x="16361" y="12179"/>
                  </a:lnTo>
                  <a:lnTo>
                    <a:pt x="16287" y="12289"/>
                  </a:lnTo>
                  <a:lnTo>
                    <a:pt x="16251" y="12363"/>
                  </a:lnTo>
                  <a:lnTo>
                    <a:pt x="16287" y="12436"/>
                  </a:lnTo>
                  <a:lnTo>
                    <a:pt x="16324" y="12509"/>
                  </a:lnTo>
                  <a:lnTo>
                    <a:pt x="16397" y="12546"/>
                  </a:lnTo>
                  <a:lnTo>
                    <a:pt x="16471" y="12583"/>
                  </a:lnTo>
                  <a:lnTo>
                    <a:pt x="16544" y="12583"/>
                  </a:lnTo>
                  <a:lnTo>
                    <a:pt x="16581" y="12546"/>
                  </a:lnTo>
                  <a:lnTo>
                    <a:pt x="16728" y="12473"/>
                  </a:lnTo>
                  <a:lnTo>
                    <a:pt x="16801" y="12363"/>
                  </a:lnTo>
                  <a:lnTo>
                    <a:pt x="16984" y="12106"/>
                  </a:lnTo>
                  <a:lnTo>
                    <a:pt x="17461" y="11482"/>
                  </a:lnTo>
                  <a:lnTo>
                    <a:pt x="17461" y="11409"/>
                  </a:lnTo>
                  <a:lnTo>
                    <a:pt x="17461" y="11336"/>
                  </a:lnTo>
                  <a:lnTo>
                    <a:pt x="17461" y="11262"/>
                  </a:lnTo>
                  <a:lnTo>
                    <a:pt x="17425" y="11189"/>
                  </a:lnTo>
                  <a:lnTo>
                    <a:pt x="17058" y="10895"/>
                  </a:lnTo>
                  <a:lnTo>
                    <a:pt x="16728" y="10639"/>
                  </a:lnTo>
                  <a:lnTo>
                    <a:pt x="16654" y="10602"/>
                  </a:lnTo>
                  <a:lnTo>
                    <a:pt x="16581" y="10602"/>
                  </a:lnTo>
                  <a:lnTo>
                    <a:pt x="16544" y="10639"/>
                  </a:lnTo>
                  <a:lnTo>
                    <a:pt x="16471" y="10675"/>
                  </a:lnTo>
                  <a:lnTo>
                    <a:pt x="16434" y="10785"/>
                  </a:lnTo>
                  <a:lnTo>
                    <a:pt x="16434" y="10859"/>
                  </a:lnTo>
                  <a:lnTo>
                    <a:pt x="16471" y="10932"/>
                  </a:lnTo>
                  <a:lnTo>
                    <a:pt x="16801" y="11226"/>
                  </a:lnTo>
                  <a:lnTo>
                    <a:pt x="13940" y="11372"/>
                  </a:lnTo>
                  <a:lnTo>
                    <a:pt x="14050" y="11336"/>
                  </a:lnTo>
                  <a:lnTo>
                    <a:pt x="14270" y="11189"/>
                  </a:lnTo>
                  <a:lnTo>
                    <a:pt x="14343" y="11115"/>
                  </a:lnTo>
                  <a:lnTo>
                    <a:pt x="14417" y="11005"/>
                  </a:lnTo>
                  <a:lnTo>
                    <a:pt x="14417" y="10932"/>
                  </a:lnTo>
                  <a:lnTo>
                    <a:pt x="14380" y="10895"/>
                  </a:lnTo>
                  <a:lnTo>
                    <a:pt x="14233" y="10895"/>
                  </a:lnTo>
                  <a:lnTo>
                    <a:pt x="14123" y="10932"/>
                  </a:lnTo>
                  <a:lnTo>
                    <a:pt x="13903" y="11079"/>
                  </a:lnTo>
                  <a:lnTo>
                    <a:pt x="13720" y="11226"/>
                  </a:lnTo>
                  <a:lnTo>
                    <a:pt x="13573" y="11409"/>
                  </a:lnTo>
                  <a:lnTo>
                    <a:pt x="12289" y="11446"/>
                  </a:lnTo>
                  <a:lnTo>
                    <a:pt x="12546" y="11336"/>
                  </a:lnTo>
                  <a:lnTo>
                    <a:pt x="12839" y="11226"/>
                  </a:lnTo>
                  <a:lnTo>
                    <a:pt x="13169" y="11079"/>
                  </a:lnTo>
                  <a:lnTo>
                    <a:pt x="13500" y="10895"/>
                  </a:lnTo>
                  <a:lnTo>
                    <a:pt x="13793" y="10675"/>
                  </a:lnTo>
                  <a:lnTo>
                    <a:pt x="14050" y="10419"/>
                  </a:lnTo>
                  <a:lnTo>
                    <a:pt x="14087" y="10308"/>
                  </a:lnTo>
                  <a:lnTo>
                    <a:pt x="14050" y="10235"/>
                  </a:lnTo>
                  <a:lnTo>
                    <a:pt x="13976" y="10198"/>
                  </a:lnTo>
                  <a:lnTo>
                    <a:pt x="13903" y="10235"/>
                  </a:lnTo>
                  <a:lnTo>
                    <a:pt x="13646" y="10382"/>
                  </a:lnTo>
                  <a:lnTo>
                    <a:pt x="13390" y="10565"/>
                  </a:lnTo>
                  <a:lnTo>
                    <a:pt x="13133" y="10749"/>
                  </a:lnTo>
                  <a:lnTo>
                    <a:pt x="12876" y="10895"/>
                  </a:lnTo>
                  <a:lnTo>
                    <a:pt x="12583" y="11042"/>
                  </a:lnTo>
                  <a:lnTo>
                    <a:pt x="12289" y="11152"/>
                  </a:lnTo>
                  <a:lnTo>
                    <a:pt x="11996" y="11299"/>
                  </a:lnTo>
                  <a:lnTo>
                    <a:pt x="11702" y="11446"/>
                  </a:lnTo>
                  <a:lnTo>
                    <a:pt x="10162" y="11482"/>
                  </a:lnTo>
                  <a:lnTo>
                    <a:pt x="10602" y="11299"/>
                  </a:lnTo>
                  <a:lnTo>
                    <a:pt x="12216" y="10639"/>
                  </a:lnTo>
                  <a:lnTo>
                    <a:pt x="12766" y="10455"/>
                  </a:lnTo>
                  <a:lnTo>
                    <a:pt x="13316" y="10162"/>
                  </a:lnTo>
                  <a:lnTo>
                    <a:pt x="13573" y="10015"/>
                  </a:lnTo>
                  <a:lnTo>
                    <a:pt x="13793" y="9832"/>
                  </a:lnTo>
                  <a:lnTo>
                    <a:pt x="13976" y="9612"/>
                  </a:lnTo>
                  <a:lnTo>
                    <a:pt x="14087" y="9355"/>
                  </a:lnTo>
                  <a:lnTo>
                    <a:pt x="14087" y="9245"/>
                  </a:lnTo>
                  <a:lnTo>
                    <a:pt x="14050" y="9208"/>
                  </a:lnTo>
                  <a:lnTo>
                    <a:pt x="13940" y="9171"/>
                  </a:lnTo>
                  <a:lnTo>
                    <a:pt x="13866" y="9208"/>
                  </a:lnTo>
                  <a:lnTo>
                    <a:pt x="13463" y="9612"/>
                  </a:lnTo>
                  <a:lnTo>
                    <a:pt x="13243" y="9795"/>
                  </a:lnTo>
                  <a:lnTo>
                    <a:pt x="12986" y="9978"/>
                  </a:lnTo>
                  <a:lnTo>
                    <a:pt x="12693" y="10125"/>
                  </a:lnTo>
                  <a:lnTo>
                    <a:pt x="12399" y="10235"/>
                  </a:lnTo>
                  <a:lnTo>
                    <a:pt x="11776" y="10492"/>
                  </a:lnTo>
                  <a:lnTo>
                    <a:pt x="10418" y="11042"/>
                  </a:lnTo>
                  <a:lnTo>
                    <a:pt x="9905" y="11262"/>
                  </a:lnTo>
                  <a:lnTo>
                    <a:pt x="9428" y="11482"/>
                  </a:lnTo>
                  <a:lnTo>
                    <a:pt x="7667" y="11482"/>
                  </a:lnTo>
                  <a:lnTo>
                    <a:pt x="8621" y="11152"/>
                  </a:lnTo>
                  <a:lnTo>
                    <a:pt x="10895" y="10419"/>
                  </a:lnTo>
                  <a:lnTo>
                    <a:pt x="11335" y="10235"/>
                  </a:lnTo>
                  <a:lnTo>
                    <a:pt x="11776" y="10052"/>
                  </a:lnTo>
                  <a:lnTo>
                    <a:pt x="12179" y="9832"/>
                  </a:lnTo>
                  <a:lnTo>
                    <a:pt x="12583" y="9575"/>
                  </a:lnTo>
                  <a:lnTo>
                    <a:pt x="13426" y="9025"/>
                  </a:lnTo>
                  <a:lnTo>
                    <a:pt x="13866" y="8768"/>
                  </a:lnTo>
                  <a:lnTo>
                    <a:pt x="14307" y="8548"/>
                  </a:lnTo>
                  <a:lnTo>
                    <a:pt x="14380" y="8511"/>
                  </a:lnTo>
                  <a:lnTo>
                    <a:pt x="14417" y="8474"/>
                  </a:lnTo>
                  <a:lnTo>
                    <a:pt x="14417" y="8841"/>
                  </a:lnTo>
                  <a:lnTo>
                    <a:pt x="14453" y="8915"/>
                  </a:lnTo>
                  <a:lnTo>
                    <a:pt x="14490" y="8951"/>
                  </a:lnTo>
                  <a:lnTo>
                    <a:pt x="14527" y="8988"/>
                  </a:lnTo>
                  <a:lnTo>
                    <a:pt x="14600" y="9025"/>
                  </a:lnTo>
                  <a:lnTo>
                    <a:pt x="14673" y="8988"/>
                  </a:lnTo>
                  <a:lnTo>
                    <a:pt x="14747" y="8951"/>
                  </a:lnTo>
                  <a:lnTo>
                    <a:pt x="14783" y="8915"/>
                  </a:lnTo>
                  <a:lnTo>
                    <a:pt x="14783" y="8841"/>
                  </a:lnTo>
                  <a:lnTo>
                    <a:pt x="14783" y="8291"/>
                  </a:lnTo>
                  <a:lnTo>
                    <a:pt x="14747" y="8034"/>
                  </a:lnTo>
                  <a:lnTo>
                    <a:pt x="14673" y="7777"/>
                  </a:lnTo>
                  <a:lnTo>
                    <a:pt x="15077" y="8181"/>
                  </a:lnTo>
                  <a:lnTo>
                    <a:pt x="15517" y="8584"/>
                  </a:lnTo>
                  <a:lnTo>
                    <a:pt x="15737" y="8768"/>
                  </a:lnTo>
                  <a:lnTo>
                    <a:pt x="15847" y="8841"/>
                  </a:lnTo>
                  <a:lnTo>
                    <a:pt x="15994" y="8878"/>
                  </a:lnTo>
                  <a:lnTo>
                    <a:pt x="16361" y="8915"/>
                  </a:lnTo>
                  <a:lnTo>
                    <a:pt x="16764" y="8915"/>
                  </a:lnTo>
                  <a:lnTo>
                    <a:pt x="17204" y="8878"/>
                  </a:lnTo>
                  <a:lnTo>
                    <a:pt x="17608" y="8731"/>
                  </a:lnTo>
                  <a:lnTo>
                    <a:pt x="17681" y="8695"/>
                  </a:lnTo>
                  <a:lnTo>
                    <a:pt x="17755" y="8584"/>
                  </a:lnTo>
                  <a:lnTo>
                    <a:pt x="17791" y="8511"/>
                  </a:lnTo>
                  <a:lnTo>
                    <a:pt x="17755" y="8438"/>
                  </a:lnTo>
                  <a:lnTo>
                    <a:pt x="17718" y="8328"/>
                  </a:lnTo>
                  <a:lnTo>
                    <a:pt x="17681" y="8291"/>
                  </a:lnTo>
                  <a:lnTo>
                    <a:pt x="17571" y="8254"/>
                  </a:lnTo>
                  <a:lnTo>
                    <a:pt x="17461" y="8254"/>
                  </a:lnTo>
                  <a:lnTo>
                    <a:pt x="17131" y="8364"/>
                  </a:lnTo>
                  <a:lnTo>
                    <a:pt x="16764" y="8401"/>
                  </a:lnTo>
                  <a:lnTo>
                    <a:pt x="16397" y="8438"/>
                  </a:lnTo>
                  <a:lnTo>
                    <a:pt x="16177" y="8401"/>
                  </a:lnTo>
                  <a:lnTo>
                    <a:pt x="16031" y="8364"/>
                  </a:lnTo>
                  <a:lnTo>
                    <a:pt x="15480" y="7888"/>
                  </a:lnTo>
                  <a:lnTo>
                    <a:pt x="15004" y="7374"/>
                  </a:lnTo>
                  <a:lnTo>
                    <a:pt x="14563" y="6824"/>
                  </a:lnTo>
                  <a:lnTo>
                    <a:pt x="14160" y="6237"/>
                  </a:lnTo>
                  <a:lnTo>
                    <a:pt x="13830" y="5613"/>
                  </a:lnTo>
                  <a:lnTo>
                    <a:pt x="13536" y="4990"/>
                  </a:lnTo>
                  <a:lnTo>
                    <a:pt x="13096" y="3926"/>
                  </a:lnTo>
                  <a:lnTo>
                    <a:pt x="12803" y="3412"/>
                  </a:lnTo>
                  <a:lnTo>
                    <a:pt x="12509" y="2936"/>
                  </a:lnTo>
                  <a:lnTo>
                    <a:pt x="12326" y="2752"/>
                  </a:lnTo>
                  <a:lnTo>
                    <a:pt x="12142" y="2532"/>
                  </a:lnTo>
                  <a:lnTo>
                    <a:pt x="11959" y="2349"/>
                  </a:lnTo>
                  <a:lnTo>
                    <a:pt x="11739" y="2202"/>
                  </a:lnTo>
                  <a:lnTo>
                    <a:pt x="11482" y="2092"/>
                  </a:lnTo>
                  <a:lnTo>
                    <a:pt x="11225" y="1982"/>
                  </a:lnTo>
                  <a:lnTo>
                    <a:pt x="10932" y="1908"/>
                  </a:lnTo>
                  <a:lnTo>
                    <a:pt x="10602" y="1872"/>
                  </a:lnTo>
                  <a:lnTo>
                    <a:pt x="10308" y="1872"/>
                  </a:lnTo>
                  <a:lnTo>
                    <a:pt x="9978" y="1908"/>
                  </a:lnTo>
                  <a:lnTo>
                    <a:pt x="9685" y="1982"/>
                  </a:lnTo>
                  <a:lnTo>
                    <a:pt x="9391" y="2055"/>
                  </a:lnTo>
                  <a:lnTo>
                    <a:pt x="9098" y="2202"/>
                  </a:lnTo>
                  <a:lnTo>
                    <a:pt x="8841" y="2349"/>
                  </a:lnTo>
                  <a:lnTo>
                    <a:pt x="8584" y="2495"/>
                  </a:lnTo>
                  <a:lnTo>
                    <a:pt x="8327" y="2715"/>
                  </a:lnTo>
                  <a:lnTo>
                    <a:pt x="7887" y="3119"/>
                  </a:lnTo>
                  <a:lnTo>
                    <a:pt x="7484" y="3632"/>
                  </a:lnTo>
                  <a:lnTo>
                    <a:pt x="7117" y="4146"/>
                  </a:lnTo>
                  <a:lnTo>
                    <a:pt x="6787" y="4660"/>
                  </a:lnTo>
                  <a:lnTo>
                    <a:pt x="6127" y="5833"/>
                  </a:lnTo>
                  <a:lnTo>
                    <a:pt x="5796" y="6457"/>
                  </a:lnTo>
                  <a:lnTo>
                    <a:pt x="5430" y="7044"/>
                  </a:lnTo>
                  <a:lnTo>
                    <a:pt x="4989" y="7594"/>
                  </a:lnTo>
                  <a:lnTo>
                    <a:pt x="4769" y="7851"/>
                  </a:lnTo>
                  <a:lnTo>
                    <a:pt x="4513" y="8071"/>
                  </a:lnTo>
                  <a:lnTo>
                    <a:pt x="4256" y="8291"/>
                  </a:lnTo>
                  <a:lnTo>
                    <a:pt x="3962" y="8474"/>
                  </a:lnTo>
                  <a:lnTo>
                    <a:pt x="3669" y="8621"/>
                  </a:lnTo>
                  <a:lnTo>
                    <a:pt x="3339" y="8731"/>
                  </a:lnTo>
                  <a:lnTo>
                    <a:pt x="3009" y="8841"/>
                  </a:lnTo>
                  <a:lnTo>
                    <a:pt x="2715" y="8915"/>
                  </a:lnTo>
                  <a:lnTo>
                    <a:pt x="2605" y="6200"/>
                  </a:lnTo>
                  <a:lnTo>
                    <a:pt x="2568" y="3119"/>
                  </a:lnTo>
                  <a:lnTo>
                    <a:pt x="2605" y="1505"/>
                  </a:lnTo>
                  <a:lnTo>
                    <a:pt x="2568" y="1138"/>
                  </a:lnTo>
                  <a:lnTo>
                    <a:pt x="2715" y="1395"/>
                  </a:lnTo>
                  <a:lnTo>
                    <a:pt x="2862" y="1652"/>
                  </a:lnTo>
                  <a:lnTo>
                    <a:pt x="2899" y="1725"/>
                  </a:lnTo>
                  <a:lnTo>
                    <a:pt x="2972" y="1762"/>
                  </a:lnTo>
                  <a:lnTo>
                    <a:pt x="3119" y="1762"/>
                  </a:lnTo>
                  <a:lnTo>
                    <a:pt x="3192" y="1688"/>
                  </a:lnTo>
                  <a:lnTo>
                    <a:pt x="3229" y="1652"/>
                  </a:lnTo>
                  <a:lnTo>
                    <a:pt x="3265" y="1578"/>
                  </a:lnTo>
                  <a:lnTo>
                    <a:pt x="3265" y="1505"/>
                  </a:lnTo>
                  <a:lnTo>
                    <a:pt x="3155" y="1138"/>
                  </a:lnTo>
                  <a:lnTo>
                    <a:pt x="2972" y="771"/>
                  </a:lnTo>
                  <a:lnTo>
                    <a:pt x="2568" y="111"/>
                  </a:lnTo>
                  <a:lnTo>
                    <a:pt x="2495" y="38"/>
                  </a:lnTo>
                  <a:lnTo>
                    <a:pt x="2385" y="1"/>
                  </a:lnTo>
                  <a:close/>
                  <a:moveTo>
                    <a:pt x="15554" y="12546"/>
                  </a:moveTo>
                  <a:lnTo>
                    <a:pt x="15480" y="12583"/>
                  </a:lnTo>
                  <a:lnTo>
                    <a:pt x="15370" y="12619"/>
                  </a:lnTo>
                  <a:lnTo>
                    <a:pt x="15224" y="12766"/>
                  </a:lnTo>
                  <a:lnTo>
                    <a:pt x="15077" y="12913"/>
                  </a:lnTo>
                  <a:lnTo>
                    <a:pt x="15077" y="12950"/>
                  </a:lnTo>
                  <a:lnTo>
                    <a:pt x="14820" y="12803"/>
                  </a:lnTo>
                  <a:lnTo>
                    <a:pt x="14527" y="12693"/>
                  </a:lnTo>
                  <a:lnTo>
                    <a:pt x="14453" y="12693"/>
                  </a:lnTo>
                  <a:lnTo>
                    <a:pt x="14417" y="12729"/>
                  </a:lnTo>
                  <a:lnTo>
                    <a:pt x="14380" y="12803"/>
                  </a:lnTo>
                  <a:lnTo>
                    <a:pt x="14380" y="12876"/>
                  </a:lnTo>
                  <a:lnTo>
                    <a:pt x="14563" y="13096"/>
                  </a:lnTo>
                  <a:lnTo>
                    <a:pt x="14783" y="13316"/>
                  </a:lnTo>
                  <a:lnTo>
                    <a:pt x="14673" y="13463"/>
                  </a:lnTo>
                  <a:lnTo>
                    <a:pt x="14490" y="13720"/>
                  </a:lnTo>
                  <a:lnTo>
                    <a:pt x="14417" y="13867"/>
                  </a:lnTo>
                  <a:lnTo>
                    <a:pt x="14417" y="14013"/>
                  </a:lnTo>
                  <a:lnTo>
                    <a:pt x="14453" y="14087"/>
                  </a:lnTo>
                  <a:lnTo>
                    <a:pt x="14490" y="14123"/>
                  </a:lnTo>
                  <a:lnTo>
                    <a:pt x="14600" y="14123"/>
                  </a:lnTo>
                  <a:lnTo>
                    <a:pt x="14673" y="14087"/>
                  </a:lnTo>
                  <a:lnTo>
                    <a:pt x="14783" y="14050"/>
                  </a:lnTo>
                  <a:lnTo>
                    <a:pt x="14893" y="13903"/>
                  </a:lnTo>
                  <a:lnTo>
                    <a:pt x="15150" y="13573"/>
                  </a:lnTo>
                  <a:lnTo>
                    <a:pt x="15590" y="13903"/>
                  </a:lnTo>
                  <a:lnTo>
                    <a:pt x="15700" y="13940"/>
                  </a:lnTo>
                  <a:lnTo>
                    <a:pt x="15774" y="13940"/>
                  </a:lnTo>
                  <a:lnTo>
                    <a:pt x="15847" y="13903"/>
                  </a:lnTo>
                  <a:lnTo>
                    <a:pt x="15884" y="13830"/>
                  </a:lnTo>
                  <a:lnTo>
                    <a:pt x="15921" y="13757"/>
                  </a:lnTo>
                  <a:lnTo>
                    <a:pt x="15921" y="13647"/>
                  </a:lnTo>
                  <a:lnTo>
                    <a:pt x="15921" y="13573"/>
                  </a:lnTo>
                  <a:lnTo>
                    <a:pt x="15847" y="13500"/>
                  </a:lnTo>
                  <a:lnTo>
                    <a:pt x="15407" y="13170"/>
                  </a:lnTo>
                  <a:lnTo>
                    <a:pt x="15480" y="13096"/>
                  </a:lnTo>
                  <a:lnTo>
                    <a:pt x="15590" y="12876"/>
                  </a:lnTo>
                  <a:lnTo>
                    <a:pt x="15664" y="12803"/>
                  </a:lnTo>
                  <a:lnTo>
                    <a:pt x="15737" y="12766"/>
                  </a:lnTo>
                  <a:lnTo>
                    <a:pt x="15774" y="12729"/>
                  </a:lnTo>
                  <a:lnTo>
                    <a:pt x="15811" y="12693"/>
                  </a:lnTo>
                  <a:lnTo>
                    <a:pt x="15811" y="12656"/>
                  </a:lnTo>
                  <a:lnTo>
                    <a:pt x="15774" y="12656"/>
                  </a:lnTo>
                  <a:lnTo>
                    <a:pt x="15664" y="12583"/>
                  </a:lnTo>
                  <a:lnTo>
                    <a:pt x="15554" y="12546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A4C2F4"/>
                </a:solidFill>
              </a:endParaRPr>
            </a:p>
          </p:txBody>
        </p:sp>
        <p:sp>
          <p:nvSpPr>
            <p:cNvPr id="831" name="Google Shape;831;p17"/>
            <p:cNvSpPr/>
            <p:nvPr/>
          </p:nvSpPr>
          <p:spPr>
            <a:xfrm>
              <a:off x="6844475" y="1037625"/>
              <a:ext cx="414525" cy="389750"/>
            </a:xfrm>
            <a:custGeom>
              <a:avLst/>
              <a:gdLst/>
              <a:ahLst/>
              <a:cxnLst/>
              <a:rect l="l" t="t" r="r" b="b"/>
              <a:pathLst>
                <a:path w="16581" h="15590" extrusionOk="0">
                  <a:moveTo>
                    <a:pt x="13793" y="2568"/>
                  </a:moveTo>
                  <a:lnTo>
                    <a:pt x="14123" y="2641"/>
                  </a:lnTo>
                  <a:lnTo>
                    <a:pt x="14123" y="2678"/>
                  </a:lnTo>
                  <a:lnTo>
                    <a:pt x="14086" y="2825"/>
                  </a:lnTo>
                  <a:lnTo>
                    <a:pt x="14013" y="2935"/>
                  </a:lnTo>
                  <a:lnTo>
                    <a:pt x="13866" y="3045"/>
                  </a:lnTo>
                  <a:lnTo>
                    <a:pt x="13756" y="3081"/>
                  </a:lnTo>
                  <a:lnTo>
                    <a:pt x="13573" y="2971"/>
                  </a:lnTo>
                  <a:lnTo>
                    <a:pt x="13609" y="2788"/>
                  </a:lnTo>
                  <a:lnTo>
                    <a:pt x="13683" y="2678"/>
                  </a:lnTo>
                  <a:lnTo>
                    <a:pt x="13720" y="2605"/>
                  </a:lnTo>
                  <a:lnTo>
                    <a:pt x="13793" y="2568"/>
                  </a:lnTo>
                  <a:close/>
                  <a:moveTo>
                    <a:pt x="9428" y="3705"/>
                  </a:moveTo>
                  <a:lnTo>
                    <a:pt x="9831" y="4475"/>
                  </a:lnTo>
                  <a:lnTo>
                    <a:pt x="10161" y="5246"/>
                  </a:lnTo>
                  <a:lnTo>
                    <a:pt x="8327" y="4402"/>
                  </a:lnTo>
                  <a:lnTo>
                    <a:pt x="8878" y="4035"/>
                  </a:lnTo>
                  <a:lnTo>
                    <a:pt x="9428" y="3705"/>
                  </a:lnTo>
                  <a:close/>
                  <a:moveTo>
                    <a:pt x="5283" y="3668"/>
                  </a:moveTo>
                  <a:lnTo>
                    <a:pt x="6383" y="4072"/>
                  </a:lnTo>
                  <a:lnTo>
                    <a:pt x="7410" y="4512"/>
                  </a:lnTo>
                  <a:lnTo>
                    <a:pt x="6383" y="5319"/>
                  </a:lnTo>
                  <a:lnTo>
                    <a:pt x="5393" y="6163"/>
                  </a:lnTo>
                  <a:lnTo>
                    <a:pt x="5319" y="5282"/>
                  </a:lnTo>
                  <a:lnTo>
                    <a:pt x="5283" y="4365"/>
                  </a:lnTo>
                  <a:lnTo>
                    <a:pt x="5283" y="3668"/>
                  </a:lnTo>
                  <a:close/>
                  <a:moveTo>
                    <a:pt x="13096" y="2494"/>
                  </a:moveTo>
                  <a:lnTo>
                    <a:pt x="13023" y="2641"/>
                  </a:lnTo>
                  <a:lnTo>
                    <a:pt x="12986" y="2825"/>
                  </a:lnTo>
                  <a:lnTo>
                    <a:pt x="12949" y="3008"/>
                  </a:lnTo>
                  <a:lnTo>
                    <a:pt x="12986" y="3191"/>
                  </a:lnTo>
                  <a:lnTo>
                    <a:pt x="13096" y="3412"/>
                  </a:lnTo>
                  <a:lnTo>
                    <a:pt x="13243" y="3595"/>
                  </a:lnTo>
                  <a:lnTo>
                    <a:pt x="13426" y="3705"/>
                  </a:lnTo>
                  <a:lnTo>
                    <a:pt x="13646" y="3778"/>
                  </a:lnTo>
                  <a:lnTo>
                    <a:pt x="13793" y="3815"/>
                  </a:lnTo>
                  <a:lnTo>
                    <a:pt x="13536" y="4512"/>
                  </a:lnTo>
                  <a:lnTo>
                    <a:pt x="13243" y="5209"/>
                  </a:lnTo>
                  <a:lnTo>
                    <a:pt x="12913" y="5869"/>
                  </a:lnTo>
                  <a:lnTo>
                    <a:pt x="12546" y="6529"/>
                  </a:lnTo>
                  <a:lnTo>
                    <a:pt x="11665" y="6016"/>
                  </a:lnTo>
                  <a:lnTo>
                    <a:pt x="10785" y="5576"/>
                  </a:lnTo>
                  <a:lnTo>
                    <a:pt x="10602" y="5026"/>
                  </a:lnTo>
                  <a:lnTo>
                    <a:pt x="10345" y="4475"/>
                  </a:lnTo>
                  <a:lnTo>
                    <a:pt x="10125" y="3962"/>
                  </a:lnTo>
                  <a:lnTo>
                    <a:pt x="9831" y="3448"/>
                  </a:lnTo>
                  <a:lnTo>
                    <a:pt x="10602" y="3045"/>
                  </a:lnTo>
                  <a:lnTo>
                    <a:pt x="11005" y="2898"/>
                  </a:lnTo>
                  <a:lnTo>
                    <a:pt x="11409" y="2751"/>
                  </a:lnTo>
                  <a:lnTo>
                    <a:pt x="11849" y="2641"/>
                  </a:lnTo>
                  <a:lnTo>
                    <a:pt x="12252" y="2568"/>
                  </a:lnTo>
                  <a:lnTo>
                    <a:pt x="12692" y="2494"/>
                  </a:lnTo>
                  <a:close/>
                  <a:moveTo>
                    <a:pt x="2605" y="6713"/>
                  </a:moveTo>
                  <a:lnTo>
                    <a:pt x="2678" y="6750"/>
                  </a:lnTo>
                  <a:lnTo>
                    <a:pt x="2752" y="6823"/>
                  </a:lnTo>
                  <a:lnTo>
                    <a:pt x="2788" y="6970"/>
                  </a:lnTo>
                  <a:lnTo>
                    <a:pt x="2752" y="7116"/>
                  </a:lnTo>
                  <a:lnTo>
                    <a:pt x="2715" y="7153"/>
                  </a:lnTo>
                  <a:lnTo>
                    <a:pt x="2605" y="7226"/>
                  </a:lnTo>
                  <a:lnTo>
                    <a:pt x="2458" y="7336"/>
                  </a:lnTo>
                  <a:lnTo>
                    <a:pt x="2165" y="7116"/>
                  </a:lnTo>
                  <a:lnTo>
                    <a:pt x="2275" y="6970"/>
                  </a:lnTo>
                  <a:lnTo>
                    <a:pt x="2275" y="6896"/>
                  </a:lnTo>
                  <a:lnTo>
                    <a:pt x="2458" y="6860"/>
                  </a:lnTo>
                  <a:lnTo>
                    <a:pt x="2715" y="6860"/>
                  </a:lnTo>
                  <a:lnTo>
                    <a:pt x="2715" y="6823"/>
                  </a:lnTo>
                  <a:lnTo>
                    <a:pt x="2678" y="6786"/>
                  </a:lnTo>
                  <a:lnTo>
                    <a:pt x="2605" y="6713"/>
                  </a:lnTo>
                  <a:close/>
                  <a:moveTo>
                    <a:pt x="8364" y="6529"/>
                  </a:moveTo>
                  <a:lnTo>
                    <a:pt x="8547" y="6566"/>
                  </a:lnTo>
                  <a:lnTo>
                    <a:pt x="8657" y="6603"/>
                  </a:lnTo>
                  <a:lnTo>
                    <a:pt x="8657" y="6713"/>
                  </a:lnTo>
                  <a:lnTo>
                    <a:pt x="8694" y="6860"/>
                  </a:lnTo>
                  <a:lnTo>
                    <a:pt x="8694" y="6970"/>
                  </a:lnTo>
                  <a:lnTo>
                    <a:pt x="8694" y="7116"/>
                  </a:lnTo>
                  <a:lnTo>
                    <a:pt x="8657" y="7226"/>
                  </a:lnTo>
                  <a:lnTo>
                    <a:pt x="8621" y="7336"/>
                  </a:lnTo>
                  <a:lnTo>
                    <a:pt x="8547" y="7446"/>
                  </a:lnTo>
                  <a:lnTo>
                    <a:pt x="8364" y="7446"/>
                  </a:lnTo>
                  <a:lnTo>
                    <a:pt x="8107" y="7520"/>
                  </a:lnTo>
                  <a:lnTo>
                    <a:pt x="7850" y="7593"/>
                  </a:lnTo>
                  <a:lnTo>
                    <a:pt x="7704" y="7483"/>
                  </a:lnTo>
                  <a:lnTo>
                    <a:pt x="7630" y="7336"/>
                  </a:lnTo>
                  <a:lnTo>
                    <a:pt x="7557" y="7190"/>
                  </a:lnTo>
                  <a:lnTo>
                    <a:pt x="7594" y="7006"/>
                  </a:lnTo>
                  <a:lnTo>
                    <a:pt x="7667" y="6750"/>
                  </a:lnTo>
                  <a:lnTo>
                    <a:pt x="7777" y="6750"/>
                  </a:lnTo>
                  <a:lnTo>
                    <a:pt x="7850" y="6786"/>
                  </a:lnTo>
                  <a:lnTo>
                    <a:pt x="7924" y="6750"/>
                  </a:lnTo>
                  <a:lnTo>
                    <a:pt x="7960" y="6713"/>
                  </a:lnTo>
                  <a:lnTo>
                    <a:pt x="8071" y="6566"/>
                  </a:lnTo>
                  <a:lnTo>
                    <a:pt x="8364" y="6529"/>
                  </a:lnTo>
                  <a:close/>
                  <a:moveTo>
                    <a:pt x="3155" y="3191"/>
                  </a:moveTo>
                  <a:lnTo>
                    <a:pt x="3595" y="3228"/>
                  </a:lnTo>
                  <a:lnTo>
                    <a:pt x="4036" y="3301"/>
                  </a:lnTo>
                  <a:lnTo>
                    <a:pt x="4439" y="3412"/>
                  </a:lnTo>
                  <a:lnTo>
                    <a:pt x="4879" y="3522"/>
                  </a:lnTo>
                  <a:lnTo>
                    <a:pt x="4843" y="4072"/>
                  </a:lnTo>
                  <a:lnTo>
                    <a:pt x="4843" y="4659"/>
                  </a:lnTo>
                  <a:lnTo>
                    <a:pt x="4879" y="5282"/>
                  </a:lnTo>
                  <a:lnTo>
                    <a:pt x="4989" y="6529"/>
                  </a:lnTo>
                  <a:lnTo>
                    <a:pt x="4182" y="7263"/>
                  </a:lnTo>
                  <a:lnTo>
                    <a:pt x="3779" y="7630"/>
                  </a:lnTo>
                  <a:lnTo>
                    <a:pt x="3375" y="8033"/>
                  </a:lnTo>
                  <a:lnTo>
                    <a:pt x="3265" y="7960"/>
                  </a:lnTo>
                  <a:lnTo>
                    <a:pt x="2898" y="7667"/>
                  </a:lnTo>
                  <a:lnTo>
                    <a:pt x="3008" y="7520"/>
                  </a:lnTo>
                  <a:lnTo>
                    <a:pt x="3119" y="7410"/>
                  </a:lnTo>
                  <a:lnTo>
                    <a:pt x="3155" y="7336"/>
                  </a:lnTo>
                  <a:lnTo>
                    <a:pt x="3192" y="7300"/>
                  </a:lnTo>
                  <a:lnTo>
                    <a:pt x="3192" y="7153"/>
                  </a:lnTo>
                  <a:lnTo>
                    <a:pt x="3229" y="6933"/>
                  </a:lnTo>
                  <a:lnTo>
                    <a:pt x="3192" y="6823"/>
                  </a:lnTo>
                  <a:lnTo>
                    <a:pt x="3155" y="6676"/>
                  </a:lnTo>
                  <a:lnTo>
                    <a:pt x="3119" y="6566"/>
                  </a:lnTo>
                  <a:lnTo>
                    <a:pt x="3045" y="6456"/>
                  </a:lnTo>
                  <a:lnTo>
                    <a:pt x="2972" y="6383"/>
                  </a:lnTo>
                  <a:lnTo>
                    <a:pt x="2862" y="6309"/>
                  </a:lnTo>
                  <a:lnTo>
                    <a:pt x="2752" y="6273"/>
                  </a:lnTo>
                  <a:lnTo>
                    <a:pt x="2605" y="6236"/>
                  </a:lnTo>
                  <a:lnTo>
                    <a:pt x="2495" y="6236"/>
                  </a:lnTo>
                  <a:lnTo>
                    <a:pt x="2348" y="6273"/>
                  </a:lnTo>
                  <a:lnTo>
                    <a:pt x="2128" y="6383"/>
                  </a:lnTo>
                  <a:lnTo>
                    <a:pt x="1908" y="6529"/>
                  </a:lnTo>
                  <a:lnTo>
                    <a:pt x="1761" y="6713"/>
                  </a:lnTo>
                  <a:lnTo>
                    <a:pt x="1321" y="6309"/>
                  </a:lnTo>
                  <a:lnTo>
                    <a:pt x="954" y="5833"/>
                  </a:lnTo>
                  <a:lnTo>
                    <a:pt x="734" y="5502"/>
                  </a:lnTo>
                  <a:lnTo>
                    <a:pt x="624" y="5172"/>
                  </a:lnTo>
                  <a:lnTo>
                    <a:pt x="551" y="4805"/>
                  </a:lnTo>
                  <a:lnTo>
                    <a:pt x="514" y="4439"/>
                  </a:lnTo>
                  <a:lnTo>
                    <a:pt x="551" y="4255"/>
                  </a:lnTo>
                  <a:lnTo>
                    <a:pt x="624" y="4072"/>
                  </a:lnTo>
                  <a:lnTo>
                    <a:pt x="734" y="3925"/>
                  </a:lnTo>
                  <a:lnTo>
                    <a:pt x="844" y="3778"/>
                  </a:lnTo>
                  <a:lnTo>
                    <a:pt x="991" y="3668"/>
                  </a:lnTo>
                  <a:lnTo>
                    <a:pt x="1174" y="3558"/>
                  </a:lnTo>
                  <a:lnTo>
                    <a:pt x="1541" y="3412"/>
                  </a:lnTo>
                  <a:lnTo>
                    <a:pt x="1908" y="3265"/>
                  </a:lnTo>
                  <a:lnTo>
                    <a:pt x="2312" y="3191"/>
                  </a:lnTo>
                  <a:close/>
                  <a:moveTo>
                    <a:pt x="11005" y="6199"/>
                  </a:moveTo>
                  <a:lnTo>
                    <a:pt x="12289" y="6896"/>
                  </a:lnTo>
                  <a:lnTo>
                    <a:pt x="11885" y="7483"/>
                  </a:lnTo>
                  <a:lnTo>
                    <a:pt x="11482" y="8033"/>
                  </a:lnTo>
                  <a:lnTo>
                    <a:pt x="11335" y="7410"/>
                  </a:lnTo>
                  <a:lnTo>
                    <a:pt x="11188" y="6750"/>
                  </a:lnTo>
                  <a:lnTo>
                    <a:pt x="11005" y="6199"/>
                  </a:lnTo>
                  <a:close/>
                  <a:moveTo>
                    <a:pt x="7264" y="8180"/>
                  </a:moveTo>
                  <a:lnTo>
                    <a:pt x="7410" y="8253"/>
                  </a:lnTo>
                  <a:lnTo>
                    <a:pt x="7594" y="8290"/>
                  </a:lnTo>
                  <a:lnTo>
                    <a:pt x="7960" y="8290"/>
                  </a:lnTo>
                  <a:lnTo>
                    <a:pt x="7704" y="8327"/>
                  </a:lnTo>
                  <a:lnTo>
                    <a:pt x="7557" y="8327"/>
                  </a:lnTo>
                  <a:lnTo>
                    <a:pt x="7447" y="8290"/>
                  </a:lnTo>
                  <a:lnTo>
                    <a:pt x="7337" y="8253"/>
                  </a:lnTo>
                  <a:lnTo>
                    <a:pt x="7264" y="8180"/>
                  </a:lnTo>
                  <a:close/>
                  <a:moveTo>
                    <a:pt x="8181" y="5979"/>
                  </a:moveTo>
                  <a:lnTo>
                    <a:pt x="7997" y="6016"/>
                  </a:lnTo>
                  <a:lnTo>
                    <a:pt x="7814" y="6089"/>
                  </a:lnTo>
                  <a:lnTo>
                    <a:pt x="7667" y="6236"/>
                  </a:lnTo>
                  <a:lnTo>
                    <a:pt x="7410" y="6346"/>
                  </a:lnTo>
                  <a:lnTo>
                    <a:pt x="7190" y="6529"/>
                  </a:lnTo>
                  <a:lnTo>
                    <a:pt x="6970" y="6713"/>
                  </a:lnTo>
                  <a:lnTo>
                    <a:pt x="6787" y="6933"/>
                  </a:lnTo>
                  <a:lnTo>
                    <a:pt x="6677" y="7080"/>
                  </a:lnTo>
                  <a:lnTo>
                    <a:pt x="6640" y="7263"/>
                  </a:lnTo>
                  <a:lnTo>
                    <a:pt x="6567" y="7410"/>
                  </a:lnTo>
                  <a:lnTo>
                    <a:pt x="6567" y="7593"/>
                  </a:lnTo>
                  <a:lnTo>
                    <a:pt x="6567" y="7923"/>
                  </a:lnTo>
                  <a:lnTo>
                    <a:pt x="6677" y="8253"/>
                  </a:lnTo>
                  <a:lnTo>
                    <a:pt x="6787" y="8437"/>
                  </a:lnTo>
                  <a:lnTo>
                    <a:pt x="6897" y="8584"/>
                  </a:lnTo>
                  <a:lnTo>
                    <a:pt x="7043" y="8694"/>
                  </a:lnTo>
                  <a:lnTo>
                    <a:pt x="7190" y="8767"/>
                  </a:lnTo>
                  <a:lnTo>
                    <a:pt x="7374" y="8804"/>
                  </a:lnTo>
                  <a:lnTo>
                    <a:pt x="7557" y="8840"/>
                  </a:lnTo>
                  <a:lnTo>
                    <a:pt x="7924" y="8840"/>
                  </a:lnTo>
                  <a:lnTo>
                    <a:pt x="8254" y="8767"/>
                  </a:lnTo>
                  <a:lnTo>
                    <a:pt x="8584" y="8620"/>
                  </a:lnTo>
                  <a:lnTo>
                    <a:pt x="8914" y="8364"/>
                  </a:lnTo>
                  <a:lnTo>
                    <a:pt x="9208" y="8070"/>
                  </a:lnTo>
                  <a:lnTo>
                    <a:pt x="9464" y="7740"/>
                  </a:lnTo>
                  <a:lnTo>
                    <a:pt x="9538" y="7593"/>
                  </a:lnTo>
                  <a:lnTo>
                    <a:pt x="9611" y="7410"/>
                  </a:lnTo>
                  <a:lnTo>
                    <a:pt x="9648" y="7226"/>
                  </a:lnTo>
                  <a:lnTo>
                    <a:pt x="9648" y="7043"/>
                  </a:lnTo>
                  <a:lnTo>
                    <a:pt x="9648" y="6860"/>
                  </a:lnTo>
                  <a:lnTo>
                    <a:pt x="9574" y="6713"/>
                  </a:lnTo>
                  <a:lnTo>
                    <a:pt x="9464" y="6529"/>
                  </a:lnTo>
                  <a:lnTo>
                    <a:pt x="9354" y="6419"/>
                  </a:lnTo>
                  <a:lnTo>
                    <a:pt x="9208" y="6273"/>
                  </a:lnTo>
                  <a:lnTo>
                    <a:pt x="9061" y="6199"/>
                  </a:lnTo>
                  <a:lnTo>
                    <a:pt x="8731" y="6053"/>
                  </a:lnTo>
                  <a:lnTo>
                    <a:pt x="8364" y="5979"/>
                  </a:lnTo>
                  <a:close/>
                  <a:moveTo>
                    <a:pt x="5063" y="7080"/>
                  </a:moveTo>
                  <a:lnTo>
                    <a:pt x="5246" y="8180"/>
                  </a:lnTo>
                  <a:lnTo>
                    <a:pt x="5466" y="9281"/>
                  </a:lnTo>
                  <a:lnTo>
                    <a:pt x="4622" y="8804"/>
                  </a:lnTo>
                  <a:lnTo>
                    <a:pt x="3779" y="8290"/>
                  </a:lnTo>
                  <a:lnTo>
                    <a:pt x="4439" y="7667"/>
                  </a:lnTo>
                  <a:lnTo>
                    <a:pt x="5063" y="7080"/>
                  </a:lnTo>
                  <a:close/>
                  <a:moveTo>
                    <a:pt x="7887" y="4732"/>
                  </a:moveTo>
                  <a:lnTo>
                    <a:pt x="9171" y="5282"/>
                  </a:lnTo>
                  <a:lnTo>
                    <a:pt x="10381" y="5869"/>
                  </a:lnTo>
                  <a:lnTo>
                    <a:pt x="10602" y="6529"/>
                  </a:lnTo>
                  <a:lnTo>
                    <a:pt x="10785" y="7190"/>
                  </a:lnTo>
                  <a:lnTo>
                    <a:pt x="10932" y="7850"/>
                  </a:lnTo>
                  <a:lnTo>
                    <a:pt x="11078" y="8547"/>
                  </a:lnTo>
                  <a:lnTo>
                    <a:pt x="10565" y="9097"/>
                  </a:lnTo>
                  <a:lnTo>
                    <a:pt x="10015" y="9647"/>
                  </a:lnTo>
                  <a:lnTo>
                    <a:pt x="9428" y="10161"/>
                  </a:lnTo>
                  <a:lnTo>
                    <a:pt x="8841" y="10674"/>
                  </a:lnTo>
                  <a:lnTo>
                    <a:pt x="8107" y="10418"/>
                  </a:lnTo>
                  <a:lnTo>
                    <a:pt x="7374" y="10161"/>
                  </a:lnTo>
                  <a:lnTo>
                    <a:pt x="6677" y="9867"/>
                  </a:lnTo>
                  <a:lnTo>
                    <a:pt x="5980" y="9537"/>
                  </a:lnTo>
                  <a:lnTo>
                    <a:pt x="5723" y="8143"/>
                  </a:lnTo>
                  <a:lnTo>
                    <a:pt x="5466" y="6713"/>
                  </a:lnTo>
                  <a:lnTo>
                    <a:pt x="6677" y="5722"/>
                  </a:lnTo>
                  <a:lnTo>
                    <a:pt x="7887" y="4732"/>
                  </a:lnTo>
                  <a:close/>
                  <a:moveTo>
                    <a:pt x="11152" y="9171"/>
                  </a:moveTo>
                  <a:lnTo>
                    <a:pt x="11225" y="10161"/>
                  </a:lnTo>
                  <a:lnTo>
                    <a:pt x="11225" y="11188"/>
                  </a:lnTo>
                  <a:lnTo>
                    <a:pt x="11225" y="11225"/>
                  </a:lnTo>
                  <a:lnTo>
                    <a:pt x="10308" y="11041"/>
                  </a:lnTo>
                  <a:lnTo>
                    <a:pt x="9391" y="10821"/>
                  </a:lnTo>
                  <a:lnTo>
                    <a:pt x="10015" y="10308"/>
                  </a:lnTo>
                  <a:lnTo>
                    <a:pt x="10565" y="9794"/>
                  </a:lnTo>
                  <a:lnTo>
                    <a:pt x="11152" y="9171"/>
                  </a:lnTo>
                  <a:close/>
                  <a:moveTo>
                    <a:pt x="12729" y="7153"/>
                  </a:moveTo>
                  <a:lnTo>
                    <a:pt x="13243" y="7483"/>
                  </a:lnTo>
                  <a:lnTo>
                    <a:pt x="13756" y="7813"/>
                  </a:lnTo>
                  <a:lnTo>
                    <a:pt x="14233" y="8180"/>
                  </a:lnTo>
                  <a:lnTo>
                    <a:pt x="14673" y="8584"/>
                  </a:lnTo>
                  <a:lnTo>
                    <a:pt x="15113" y="9024"/>
                  </a:lnTo>
                  <a:lnTo>
                    <a:pt x="15480" y="9464"/>
                  </a:lnTo>
                  <a:lnTo>
                    <a:pt x="15810" y="9941"/>
                  </a:lnTo>
                  <a:lnTo>
                    <a:pt x="16067" y="10454"/>
                  </a:lnTo>
                  <a:lnTo>
                    <a:pt x="16251" y="11005"/>
                  </a:lnTo>
                  <a:lnTo>
                    <a:pt x="16177" y="11041"/>
                  </a:lnTo>
                  <a:lnTo>
                    <a:pt x="15957" y="11188"/>
                  </a:lnTo>
                  <a:lnTo>
                    <a:pt x="15700" y="11298"/>
                  </a:lnTo>
                  <a:lnTo>
                    <a:pt x="15444" y="11371"/>
                  </a:lnTo>
                  <a:lnTo>
                    <a:pt x="15187" y="11445"/>
                  </a:lnTo>
                  <a:lnTo>
                    <a:pt x="15113" y="11371"/>
                  </a:lnTo>
                  <a:lnTo>
                    <a:pt x="15077" y="11408"/>
                  </a:lnTo>
                  <a:lnTo>
                    <a:pt x="14233" y="11445"/>
                  </a:lnTo>
                  <a:lnTo>
                    <a:pt x="13389" y="11408"/>
                  </a:lnTo>
                  <a:lnTo>
                    <a:pt x="12582" y="11371"/>
                  </a:lnTo>
                  <a:lnTo>
                    <a:pt x="11739" y="11298"/>
                  </a:lnTo>
                  <a:lnTo>
                    <a:pt x="11702" y="10198"/>
                  </a:lnTo>
                  <a:lnTo>
                    <a:pt x="11665" y="9464"/>
                  </a:lnTo>
                  <a:lnTo>
                    <a:pt x="11592" y="8694"/>
                  </a:lnTo>
                  <a:lnTo>
                    <a:pt x="12179" y="7923"/>
                  </a:lnTo>
                  <a:lnTo>
                    <a:pt x="12729" y="7153"/>
                  </a:lnTo>
                  <a:close/>
                  <a:moveTo>
                    <a:pt x="6126" y="10161"/>
                  </a:moveTo>
                  <a:lnTo>
                    <a:pt x="6787" y="10454"/>
                  </a:lnTo>
                  <a:lnTo>
                    <a:pt x="7447" y="10711"/>
                  </a:lnTo>
                  <a:lnTo>
                    <a:pt x="8327" y="11005"/>
                  </a:lnTo>
                  <a:lnTo>
                    <a:pt x="7557" y="11555"/>
                  </a:lnTo>
                  <a:lnTo>
                    <a:pt x="6713" y="11995"/>
                  </a:lnTo>
                  <a:lnTo>
                    <a:pt x="6603" y="12068"/>
                  </a:lnTo>
                  <a:lnTo>
                    <a:pt x="6346" y="11078"/>
                  </a:lnTo>
                  <a:lnTo>
                    <a:pt x="6126" y="10161"/>
                  </a:lnTo>
                  <a:close/>
                  <a:moveTo>
                    <a:pt x="3449" y="8657"/>
                  </a:moveTo>
                  <a:lnTo>
                    <a:pt x="3889" y="8950"/>
                  </a:lnTo>
                  <a:lnTo>
                    <a:pt x="4733" y="9427"/>
                  </a:lnTo>
                  <a:lnTo>
                    <a:pt x="5613" y="9904"/>
                  </a:lnTo>
                  <a:lnTo>
                    <a:pt x="5870" y="11078"/>
                  </a:lnTo>
                  <a:lnTo>
                    <a:pt x="6016" y="11665"/>
                  </a:lnTo>
                  <a:lnTo>
                    <a:pt x="6200" y="12288"/>
                  </a:lnTo>
                  <a:lnTo>
                    <a:pt x="5686" y="12509"/>
                  </a:lnTo>
                  <a:lnTo>
                    <a:pt x="5136" y="12729"/>
                  </a:lnTo>
                  <a:lnTo>
                    <a:pt x="4622" y="12875"/>
                  </a:lnTo>
                  <a:lnTo>
                    <a:pt x="4072" y="12985"/>
                  </a:lnTo>
                  <a:lnTo>
                    <a:pt x="3705" y="12985"/>
                  </a:lnTo>
                  <a:lnTo>
                    <a:pt x="3375" y="12949"/>
                  </a:lnTo>
                  <a:lnTo>
                    <a:pt x="3045" y="12875"/>
                  </a:lnTo>
                  <a:lnTo>
                    <a:pt x="2715" y="12692"/>
                  </a:lnTo>
                  <a:lnTo>
                    <a:pt x="2568" y="12582"/>
                  </a:lnTo>
                  <a:lnTo>
                    <a:pt x="2458" y="12435"/>
                  </a:lnTo>
                  <a:lnTo>
                    <a:pt x="2348" y="12288"/>
                  </a:lnTo>
                  <a:lnTo>
                    <a:pt x="2275" y="12105"/>
                  </a:lnTo>
                  <a:lnTo>
                    <a:pt x="2165" y="11775"/>
                  </a:lnTo>
                  <a:lnTo>
                    <a:pt x="2165" y="11371"/>
                  </a:lnTo>
                  <a:lnTo>
                    <a:pt x="2201" y="11005"/>
                  </a:lnTo>
                  <a:lnTo>
                    <a:pt x="2275" y="10638"/>
                  </a:lnTo>
                  <a:lnTo>
                    <a:pt x="2385" y="10271"/>
                  </a:lnTo>
                  <a:lnTo>
                    <a:pt x="2532" y="9941"/>
                  </a:lnTo>
                  <a:lnTo>
                    <a:pt x="2715" y="9574"/>
                  </a:lnTo>
                  <a:lnTo>
                    <a:pt x="2935" y="9281"/>
                  </a:lnTo>
                  <a:lnTo>
                    <a:pt x="3192" y="8950"/>
                  </a:lnTo>
                  <a:lnTo>
                    <a:pt x="3449" y="8657"/>
                  </a:lnTo>
                  <a:close/>
                  <a:moveTo>
                    <a:pt x="8291" y="14049"/>
                  </a:moveTo>
                  <a:lnTo>
                    <a:pt x="8401" y="14086"/>
                  </a:lnTo>
                  <a:lnTo>
                    <a:pt x="8401" y="14196"/>
                  </a:lnTo>
                  <a:lnTo>
                    <a:pt x="8401" y="14343"/>
                  </a:lnTo>
                  <a:lnTo>
                    <a:pt x="8364" y="14489"/>
                  </a:lnTo>
                  <a:lnTo>
                    <a:pt x="8291" y="14599"/>
                  </a:lnTo>
                  <a:lnTo>
                    <a:pt x="8181" y="14673"/>
                  </a:lnTo>
                  <a:lnTo>
                    <a:pt x="7960" y="14489"/>
                  </a:lnTo>
                  <a:lnTo>
                    <a:pt x="7777" y="14306"/>
                  </a:lnTo>
                  <a:lnTo>
                    <a:pt x="7850" y="14159"/>
                  </a:lnTo>
                  <a:lnTo>
                    <a:pt x="7997" y="14086"/>
                  </a:lnTo>
                  <a:lnTo>
                    <a:pt x="8144" y="14049"/>
                  </a:lnTo>
                  <a:close/>
                  <a:moveTo>
                    <a:pt x="8914" y="11188"/>
                  </a:moveTo>
                  <a:lnTo>
                    <a:pt x="10051" y="11481"/>
                  </a:lnTo>
                  <a:lnTo>
                    <a:pt x="11225" y="11702"/>
                  </a:lnTo>
                  <a:lnTo>
                    <a:pt x="11188" y="12288"/>
                  </a:lnTo>
                  <a:lnTo>
                    <a:pt x="11115" y="12839"/>
                  </a:lnTo>
                  <a:lnTo>
                    <a:pt x="10968" y="13426"/>
                  </a:lnTo>
                  <a:lnTo>
                    <a:pt x="10822" y="13976"/>
                  </a:lnTo>
                  <a:lnTo>
                    <a:pt x="10638" y="14269"/>
                  </a:lnTo>
                  <a:lnTo>
                    <a:pt x="10455" y="14563"/>
                  </a:lnTo>
                  <a:lnTo>
                    <a:pt x="10198" y="14819"/>
                  </a:lnTo>
                  <a:lnTo>
                    <a:pt x="9905" y="15003"/>
                  </a:lnTo>
                  <a:lnTo>
                    <a:pt x="9648" y="15113"/>
                  </a:lnTo>
                  <a:lnTo>
                    <a:pt x="9391" y="15150"/>
                  </a:lnTo>
                  <a:lnTo>
                    <a:pt x="9098" y="15113"/>
                  </a:lnTo>
                  <a:lnTo>
                    <a:pt x="8841" y="15040"/>
                  </a:lnTo>
                  <a:lnTo>
                    <a:pt x="8951" y="14856"/>
                  </a:lnTo>
                  <a:lnTo>
                    <a:pt x="8988" y="14673"/>
                  </a:lnTo>
                  <a:lnTo>
                    <a:pt x="9061" y="14453"/>
                  </a:lnTo>
                  <a:lnTo>
                    <a:pt x="9061" y="14269"/>
                  </a:lnTo>
                  <a:lnTo>
                    <a:pt x="9024" y="14086"/>
                  </a:lnTo>
                  <a:lnTo>
                    <a:pt x="8951" y="13976"/>
                  </a:lnTo>
                  <a:lnTo>
                    <a:pt x="8841" y="13829"/>
                  </a:lnTo>
                  <a:lnTo>
                    <a:pt x="8731" y="13756"/>
                  </a:lnTo>
                  <a:lnTo>
                    <a:pt x="8547" y="13646"/>
                  </a:lnTo>
                  <a:lnTo>
                    <a:pt x="8401" y="13609"/>
                  </a:lnTo>
                  <a:lnTo>
                    <a:pt x="8254" y="13572"/>
                  </a:lnTo>
                  <a:lnTo>
                    <a:pt x="8071" y="13572"/>
                  </a:lnTo>
                  <a:lnTo>
                    <a:pt x="7887" y="13609"/>
                  </a:lnTo>
                  <a:lnTo>
                    <a:pt x="7740" y="13682"/>
                  </a:lnTo>
                  <a:lnTo>
                    <a:pt x="7594" y="13792"/>
                  </a:lnTo>
                  <a:lnTo>
                    <a:pt x="7447" y="13902"/>
                  </a:lnTo>
                  <a:lnTo>
                    <a:pt x="7264" y="13609"/>
                  </a:lnTo>
                  <a:lnTo>
                    <a:pt x="7080" y="13242"/>
                  </a:lnTo>
                  <a:lnTo>
                    <a:pt x="6897" y="12912"/>
                  </a:lnTo>
                  <a:lnTo>
                    <a:pt x="6750" y="12545"/>
                  </a:lnTo>
                  <a:lnTo>
                    <a:pt x="7814" y="11958"/>
                  </a:lnTo>
                  <a:lnTo>
                    <a:pt x="8364" y="11591"/>
                  </a:lnTo>
                  <a:lnTo>
                    <a:pt x="8914" y="11188"/>
                  </a:lnTo>
                  <a:close/>
                  <a:moveTo>
                    <a:pt x="6493" y="0"/>
                  </a:moveTo>
                  <a:lnTo>
                    <a:pt x="6163" y="294"/>
                  </a:lnTo>
                  <a:lnTo>
                    <a:pt x="5870" y="624"/>
                  </a:lnTo>
                  <a:lnTo>
                    <a:pt x="5613" y="991"/>
                  </a:lnTo>
                  <a:lnTo>
                    <a:pt x="5429" y="1394"/>
                  </a:lnTo>
                  <a:lnTo>
                    <a:pt x="5246" y="1798"/>
                  </a:lnTo>
                  <a:lnTo>
                    <a:pt x="5099" y="2201"/>
                  </a:lnTo>
                  <a:lnTo>
                    <a:pt x="5026" y="2641"/>
                  </a:lnTo>
                  <a:lnTo>
                    <a:pt x="4953" y="3081"/>
                  </a:lnTo>
                  <a:lnTo>
                    <a:pt x="4219" y="2898"/>
                  </a:lnTo>
                  <a:lnTo>
                    <a:pt x="3485" y="2788"/>
                  </a:lnTo>
                  <a:lnTo>
                    <a:pt x="2752" y="2715"/>
                  </a:lnTo>
                  <a:lnTo>
                    <a:pt x="2385" y="2751"/>
                  </a:lnTo>
                  <a:lnTo>
                    <a:pt x="2055" y="2788"/>
                  </a:lnTo>
                  <a:lnTo>
                    <a:pt x="1725" y="2825"/>
                  </a:lnTo>
                  <a:lnTo>
                    <a:pt x="1394" y="2898"/>
                  </a:lnTo>
                  <a:lnTo>
                    <a:pt x="1101" y="3045"/>
                  </a:lnTo>
                  <a:lnTo>
                    <a:pt x="808" y="3191"/>
                  </a:lnTo>
                  <a:lnTo>
                    <a:pt x="551" y="3338"/>
                  </a:lnTo>
                  <a:lnTo>
                    <a:pt x="367" y="3558"/>
                  </a:lnTo>
                  <a:lnTo>
                    <a:pt x="184" y="3815"/>
                  </a:lnTo>
                  <a:lnTo>
                    <a:pt x="74" y="4108"/>
                  </a:lnTo>
                  <a:lnTo>
                    <a:pt x="1" y="4402"/>
                  </a:lnTo>
                  <a:lnTo>
                    <a:pt x="1" y="4732"/>
                  </a:lnTo>
                  <a:lnTo>
                    <a:pt x="37" y="5026"/>
                  </a:lnTo>
                  <a:lnTo>
                    <a:pt x="147" y="5356"/>
                  </a:lnTo>
                  <a:lnTo>
                    <a:pt x="257" y="5649"/>
                  </a:lnTo>
                  <a:lnTo>
                    <a:pt x="441" y="5943"/>
                  </a:lnTo>
                  <a:lnTo>
                    <a:pt x="624" y="6236"/>
                  </a:lnTo>
                  <a:lnTo>
                    <a:pt x="844" y="6493"/>
                  </a:lnTo>
                  <a:lnTo>
                    <a:pt x="1211" y="6860"/>
                  </a:lnTo>
                  <a:lnTo>
                    <a:pt x="1615" y="7263"/>
                  </a:lnTo>
                  <a:lnTo>
                    <a:pt x="1615" y="7300"/>
                  </a:lnTo>
                  <a:lnTo>
                    <a:pt x="1615" y="7520"/>
                  </a:lnTo>
                  <a:lnTo>
                    <a:pt x="1688" y="7777"/>
                  </a:lnTo>
                  <a:lnTo>
                    <a:pt x="1725" y="7887"/>
                  </a:lnTo>
                  <a:lnTo>
                    <a:pt x="1835" y="7960"/>
                  </a:lnTo>
                  <a:lnTo>
                    <a:pt x="1908" y="8033"/>
                  </a:lnTo>
                  <a:lnTo>
                    <a:pt x="2055" y="8070"/>
                  </a:lnTo>
                  <a:lnTo>
                    <a:pt x="2165" y="8107"/>
                  </a:lnTo>
                  <a:lnTo>
                    <a:pt x="2275" y="8070"/>
                  </a:lnTo>
                  <a:lnTo>
                    <a:pt x="2532" y="7997"/>
                  </a:lnTo>
                  <a:lnTo>
                    <a:pt x="3045" y="8400"/>
                  </a:lnTo>
                  <a:lnTo>
                    <a:pt x="2642" y="8914"/>
                  </a:lnTo>
                  <a:lnTo>
                    <a:pt x="2312" y="9464"/>
                  </a:lnTo>
                  <a:lnTo>
                    <a:pt x="2018" y="10051"/>
                  </a:lnTo>
                  <a:lnTo>
                    <a:pt x="1871" y="10344"/>
                  </a:lnTo>
                  <a:lnTo>
                    <a:pt x="1798" y="10674"/>
                  </a:lnTo>
                  <a:lnTo>
                    <a:pt x="1725" y="10968"/>
                  </a:lnTo>
                  <a:lnTo>
                    <a:pt x="1688" y="11261"/>
                  </a:lnTo>
                  <a:lnTo>
                    <a:pt x="1688" y="11555"/>
                  </a:lnTo>
                  <a:lnTo>
                    <a:pt x="1725" y="11885"/>
                  </a:lnTo>
                  <a:lnTo>
                    <a:pt x="1798" y="12142"/>
                  </a:lnTo>
                  <a:lnTo>
                    <a:pt x="1908" y="12435"/>
                  </a:lnTo>
                  <a:lnTo>
                    <a:pt x="2055" y="12692"/>
                  </a:lnTo>
                  <a:lnTo>
                    <a:pt x="2238" y="12912"/>
                  </a:lnTo>
                  <a:lnTo>
                    <a:pt x="2495" y="13132"/>
                  </a:lnTo>
                  <a:lnTo>
                    <a:pt x="2788" y="13279"/>
                  </a:lnTo>
                  <a:lnTo>
                    <a:pt x="3045" y="13389"/>
                  </a:lnTo>
                  <a:lnTo>
                    <a:pt x="3375" y="13426"/>
                  </a:lnTo>
                  <a:lnTo>
                    <a:pt x="3669" y="13462"/>
                  </a:lnTo>
                  <a:lnTo>
                    <a:pt x="3999" y="13462"/>
                  </a:lnTo>
                  <a:lnTo>
                    <a:pt x="4292" y="13426"/>
                  </a:lnTo>
                  <a:lnTo>
                    <a:pt x="4586" y="13389"/>
                  </a:lnTo>
                  <a:lnTo>
                    <a:pt x="5026" y="13242"/>
                  </a:lnTo>
                  <a:lnTo>
                    <a:pt x="5503" y="13095"/>
                  </a:lnTo>
                  <a:lnTo>
                    <a:pt x="5906" y="12949"/>
                  </a:lnTo>
                  <a:lnTo>
                    <a:pt x="6346" y="12729"/>
                  </a:lnTo>
                  <a:lnTo>
                    <a:pt x="6530" y="13169"/>
                  </a:lnTo>
                  <a:lnTo>
                    <a:pt x="6713" y="13572"/>
                  </a:lnTo>
                  <a:lnTo>
                    <a:pt x="6970" y="13976"/>
                  </a:lnTo>
                  <a:lnTo>
                    <a:pt x="7227" y="14343"/>
                  </a:lnTo>
                  <a:lnTo>
                    <a:pt x="7153" y="14526"/>
                  </a:lnTo>
                  <a:lnTo>
                    <a:pt x="7117" y="14709"/>
                  </a:lnTo>
                  <a:lnTo>
                    <a:pt x="7153" y="14893"/>
                  </a:lnTo>
                  <a:lnTo>
                    <a:pt x="7227" y="15076"/>
                  </a:lnTo>
                  <a:lnTo>
                    <a:pt x="7337" y="15223"/>
                  </a:lnTo>
                  <a:lnTo>
                    <a:pt x="7484" y="15333"/>
                  </a:lnTo>
                  <a:lnTo>
                    <a:pt x="7630" y="15406"/>
                  </a:lnTo>
                  <a:lnTo>
                    <a:pt x="7777" y="15480"/>
                  </a:lnTo>
                  <a:lnTo>
                    <a:pt x="7924" y="15516"/>
                  </a:lnTo>
                  <a:lnTo>
                    <a:pt x="8107" y="15516"/>
                  </a:lnTo>
                  <a:lnTo>
                    <a:pt x="8254" y="15480"/>
                  </a:lnTo>
                  <a:lnTo>
                    <a:pt x="8437" y="15406"/>
                  </a:lnTo>
                  <a:lnTo>
                    <a:pt x="8474" y="15406"/>
                  </a:lnTo>
                  <a:lnTo>
                    <a:pt x="8804" y="15516"/>
                  </a:lnTo>
                  <a:lnTo>
                    <a:pt x="9171" y="15590"/>
                  </a:lnTo>
                  <a:lnTo>
                    <a:pt x="9501" y="15590"/>
                  </a:lnTo>
                  <a:lnTo>
                    <a:pt x="9868" y="15516"/>
                  </a:lnTo>
                  <a:lnTo>
                    <a:pt x="10161" y="15406"/>
                  </a:lnTo>
                  <a:lnTo>
                    <a:pt x="10418" y="15260"/>
                  </a:lnTo>
                  <a:lnTo>
                    <a:pt x="10675" y="15040"/>
                  </a:lnTo>
                  <a:lnTo>
                    <a:pt x="10858" y="14819"/>
                  </a:lnTo>
                  <a:lnTo>
                    <a:pt x="11042" y="14563"/>
                  </a:lnTo>
                  <a:lnTo>
                    <a:pt x="11188" y="14269"/>
                  </a:lnTo>
                  <a:lnTo>
                    <a:pt x="11299" y="13976"/>
                  </a:lnTo>
                  <a:lnTo>
                    <a:pt x="11409" y="13682"/>
                  </a:lnTo>
                  <a:lnTo>
                    <a:pt x="11519" y="13242"/>
                  </a:lnTo>
                  <a:lnTo>
                    <a:pt x="11629" y="12765"/>
                  </a:lnTo>
                  <a:lnTo>
                    <a:pt x="11665" y="12252"/>
                  </a:lnTo>
                  <a:lnTo>
                    <a:pt x="11702" y="11775"/>
                  </a:lnTo>
                  <a:lnTo>
                    <a:pt x="12619" y="11848"/>
                  </a:lnTo>
                  <a:lnTo>
                    <a:pt x="13499" y="11922"/>
                  </a:lnTo>
                  <a:lnTo>
                    <a:pt x="14416" y="11922"/>
                  </a:lnTo>
                  <a:lnTo>
                    <a:pt x="15297" y="11885"/>
                  </a:lnTo>
                  <a:lnTo>
                    <a:pt x="15333" y="11848"/>
                  </a:lnTo>
                  <a:lnTo>
                    <a:pt x="15333" y="11775"/>
                  </a:lnTo>
                  <a:lnTo>
                    <a:pt x="15590" y="11702"/>
                  </a:lnTo>
                  <a:lnTo>
                    <a:pt x="15884" y="11628"/>
                  </a:lnTo>
                  <a:lnTo>
                    <a:pt x="16140" y="11481"/>
                  </a:lnTo>
                  <a:lnTo>
                    <a:pt x="16397" y="11335"/>
                  </a:lnTo>
                  <a:lnTo>
                    <a:pt x="16507" y="11335"/>
                  </a:lnTo>
                  <a:lnTo>
                    <a:pt x="16544" y="11298"/>
                  </a:lnTo>
                  <a:lnTo>
                    <a:pt x="16581" y="11225"/>
                  </a:lnTo>
                  <a:lnTo>
                    <a:pt x="16544" y="10931"/>
                  </a:lnTo>
                  <a:lnTo>
                    <a:pt x="16471" y="10638"/>
                  </a:lnTo>
                  <a:lnTo>
                    <a:pt x="16397" y="10344"/>
                  </a:lnTo>
                  <a:lnTo>
                    <a:pt x="16287" y="10088"/>
                  </a:lnTo>
                  <a:lnTo>
                    <a:pt x="15994" y="9537"/>
                  </a:lnTo>
                  <a:lnTo>
                    <a:pt x="15627" y="9060"/>
                  </a:lnTo>
                  <a:lnTo>
                    <a:pt x="15223" y="8584"/>
                  </a:lnTo>
                  <a:lnTo>
                    <a:pt x="14783" y="8143"/>
                  </a:lnTo>
                  <a:lnTo>
                    <a:pt x="14306" y="7740"/>
                  </a:lnTo>
                  <a:lnTo>
                    <a:pt x="13793" y="7336"/>
                  </a:lnTo>
                  <a:lnTo>
                    <a:pt x="12949" y="6786"/>
                  </a:lnTo>
                  <a:lnTo>
                    <a:pt x="13353" y="6053"/>
                  </a:lnTo>
                  <a:lnTo>
                    <a:pt x="13720" y="5319"/>
                  </a:lnTo>
                  <a:lnTo>
                    <a:pt x="14050" y="4549"/>
                  </a:lnTo>
                  <a:lnTo>
                    <a:pt x="14306" y="3778"/>
                  </a:lnTo>
                  <a:lnTo>
                    <a:pt x="14306" y="3632"/>
                  </a:lnTo>
                  <a:lnTo>
                    <a:pt x="14453" y="3522"/>
                  </a:lnTo>
                  <a:lnTo>
                    <a:pt x="14600" y="3375"/>
                  </a:lnTo>
                  <a:lnTo>
                    <a:pt x="14747" y="3155"/>
                  </a:lnTo>
                  <a:lnTo>
                    <a:pt x="14820" y="2935"/>
                  </a:lnTo>
                  <a:lnTo>
                    <a:pt x="14820" y="2678"/>
                  </a:lnTo>
                  <a:lnTo>
                    <a:pt x="14747" y="2421"/>
                  </a:lnTo>
                  <a:lnTo>
                    <a:pt x="14637" y="2238"/>
                  </a:lnTo>
                  <a:lnTo>
                    <a:pt x="14490" y="2054"/>
                  </a:lnTo>
                  <a:lnTo>
                    <a:pt x="14270" y="1944"/>
                  </a:lnTo>
                  <a:lnTo>
                    <a:pt x="14160" y="1908"/>
                  </a:lnTo>
                  <a:lnTo>
                    <a:pt x="14013" y="1908"/>
                  </a:lnTo>
                  <a:lnTo>
                    <a:pt x="13830" y="1944"/>
                  </a:lnTo>
                  <a:lnTo>
                    <a:pt x="13683" y="2018"/>
                  </a:lnTo>
                  <a:lnTo>
                    <a:pt x="13536" y="2091"/>
                  </a:lnTo>
                  <a:lnTo>
                    <a:pt x="13389" y="2201"/>
                  </a:lnTo>
                  <a:lnTo>
                    <a:pt x="12949" y="2128"/>
                  </a:lnTo>
                  <a:lnTo>
                    <a:pt x="12472" y="2164"/>
                  </a:lnTo>
                  <a:lnTo>
                    <a:pt x="12032" y="2201"/>
                  </a:lnTo>
                  <a:lnTo>
                    <a:pt x="11592" y="2274"/>
                  </a:lnTo>
                  <a:lnTo>
                    <a:pt x="11115" y="2421"/>
                  </a:lnTo>
                  <a:lnTo>
                    <a:pt x="10675" y="2568"/>
                  </a:lnTo>
                  <a:lnTo>
                    <a:pt x="10271" y="2751"/>
                  </a:lnTo>
                  <a:lnTo>
                    <a:pt x="9831" y="2971"/>
                  </a:lnTo>
                  <a:lnTo>
                    <a:pt x="9611" y="3081"/>
                  </a:lnTo>
                  <a:lnTo>
                    <a:pt x="9208" y="2421"/>
                  </a:lnTo>
                  <a:lnTo>
                    <a:pt x="8767" y="1761"/>
                  </a:lnTo>
                  <a:lnTo>
                    <a:pt x="8254" y="1137"/>
                  </a:lnTo>
                  <a:lnTo>
                    <a:pt x="7740" y="550"/>
                  </a:lnTo>
                  <a:lnTo>
                    <a:pt x="7630" y="477"/>
                  </a:lnTo>
                  <a:lnTo>
                    <a:pt x="7520" y="477"/>
                  </a:lnTo>
                  <a:lnTo>
                    <a:pt x="7117" y="624"/>
                  </a:lnTo>
                  <a:lnTo>
                    <a:pt x="6713" y="807"/>
                  </a:lnTo>
                  <a:lnTo>
                    <a:pt x="6640" y="844"/>
                  </a:lnTo>
                  <a:lnTo>
                    <a:pt x="6603" y="881"/>
                  </a:lnTo>
                  <a:lnTo>
                    <a:pt x="6640" y="991"/>
                  </a:lnTo>
                  <a:lnTo>
                    <a:pt x="6677" y="1064"/>
                  </a:lnTo>
                  <a:lnTo>
                    <a:pt x="6787" y="1064"/>
                  </a:lnTo>
                  <a:lnTo>
                    <a:pt x="7153" y="1027"/>
                  </a:lnTo>
                  <a:lnTo>
                    <a:pt x="7484" y="991"/>
                  </a:lnTo>
                  <a:lnTo>
                    <a:pt x="7960" y="1541"/>
                  </a:lnTo>
                  <a:lnTo>
                    <a:pt x="8401" y="2091"/>
                  </a:lnTo>
                  <a:lnTo>
                    <a:pt x="8841" y="2715"/>
                  </a:lnTo>
                  <a:lnTo>
                    <a:pt x="9208" y="3301"/>
                  </a:lnTo>
                  <a:lnTo>
                    <a:pt x="8511" y="3742"/>
                  </a:lnTo>
                  <a:lnTo>
                    <a:pt x="7850" y="4219"/>
                  </a:lnTo>
                  <a:lnTo>
                    <a:pt x="6603" y="3668"/>
                  </a:lnTo>
                  <a:lnTo>
                    <a:pt x="5980" y="3412"/>
                  </a:lnTo>
                  <a:lnTo>
                    <a:pt x="5319" y="3191"/>
                  </a:lnTo>
                  <a:lnTo>
                    <a:pt x="5393" y="2788"/>
                  </a:lnTo>
                  <a:lnTo>
                    <a:pt x="5466" y="2384"/>
                  </a:lnTo>
                  <a:lnTo>
                    <a:pt x="5576" y="1981"/>
                  </a:lnTo>
                  <a:lnTo>
                    <a:pt x="5723" y="1577"/>
                  </a:lnTo>
                  <a:lnTo>
                    <a:pt x="5906" y="1211"/>
                  </a:lnTo>
                  <a:lnTo>
                    <a:pt x="6126" y="844"/>
                  </a:lnTo>
                  <a:lnTo>
                    <a:pt x="6383" y="514"/>
                  </a:lnTo>
                  <a:lnTo>
                    <a:pt x="6640" y="184"/>
                  </a:lnTo>
                  <a:lnTo>
                    <a:pt x="6677" y="110"/>
                  </a:lnTo>
                  <a:lnTo>
                    <a:pt x="6677" y="37"/>
                  </a:lnTo>
                  <a:lnTo>
                    <a:pt x="6603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A4C2F4"/>
                </a:solidFill>
              </a:endParaRPr>
            </a:p>
          </p:txBody>
        </p:sp>
        <p:sp>
          <p:nvSpPr>
            <p:cNvPr id="832" name="Google Shape;832;p17"/>
            <p:cNvSpPr/>
            <p:nvPr/>
          </p:nvSpPr>
          <p:spPr>
            <a:xfrm>
              <a:off x="6553775" y="1840025"/>
              <a:ext cx="234775" cy="276975"/>
            </a:xfrm>
            <a:custGeom>
              <a:avLst/>
              <a:gdLst/>
              <a:ahLst/>
              <a:cxnLst/>
              <a:rect l="l" t="t" r="r" b="b"/>
              <a:pathLst>
                <a:path w="9391" h="11079" extrusionOk="0">
                  <a:moveTo>
                    <a:pt x="4916" y="441"/>
                  </a:moveTo>
                  <a:lnTo>
                    <a:pt x="5026" y="477"/>
                  </a:lnTo>
                  <a:lnTo>
                    <a:pt x="5099" y="551"/>
                  </a:lnTo>
                  <a:lnTo>
                    <a:pt x="5099" y="771"/>
                  </a:lnTo>
                  <a:lnTo>
                    <a:pt x="5026" y="954"/>
                  </a:lnTo>
                  <a:lnTo>
                    <a:pt x="4953" y="1064"/>
                  </a:lnTo>
                  <a:lnTo>
                    <a:pt x="4842" y="1138"/>
                  </a:lnTo>
                  <a:lnTo>
                    <a:pt x="4732" y="1174"/>
                  </a:lnTo>
                  <a:lnTo>
                    <a:pt x="4622" y="1138"/>
                  </a:lnTo>
                  <a:lnTo>
                    <a:pt x="4366" y="1028"/>
                  </a:lnTo>
                  <a:lnTo>
                    <a:pt x="4439" y="917"/>
                  </a:lnTo>
                  <a:lnTo>
                    <a:pt x="4439" y="771"/>
                  </a:lnTo>
                  <a:lnTo>
                    <a:pt x="4402" y="697"/>
                  </a:lnTo>
                  <a:lnTo>
                    <a:pt x="4366" y="661"/>
                  </a:lnTo>
                  <a:lnTo>
                    <a:pt x="4476" y="551"/>
                  </a:lnTo>
                  <a:lnTo>
                    <a:pt x="4622" y="477"/>
                  </a:lnTo>
                  <a:lnTo>
                    <a:pt x="4769" y="441"/>
                  </a:lnTo>
                  <a:close/>
                  <a:moveTo>
                    <a:pt x="3375" y="6493"/>
                  </a:moveTo>
                  <a:lnTo>
                    <a:pt x="3375" y="6530"/>
                  </a:lnTo>
                  <a:lnTo>
                    <a:pt x="3339" y="6530"/>
                  </a:lnTo>
                  <a:lnTo>
                    <a:pt x="3375" y="6493"/>
                  </a:lnTo>
                  <a:close/>
                  <a:moveTo>
                    <a:pt x="4292" y="6933"/>
                  </a:moveTo>
                  <a:lnTo>
                    <a:pt x="4256" y="7007"/>
                  </a:lnTo>
                  <a:lnTo>
                    <a:pt x="4219" y="6970"/>
                  </a:lnTo>
                  <a:lnTo>
                    <a:pt x="4292" y="6933"/>
                  </a:lnTo>
                  <a:close/>
                  <a:moveTo>
                    <a:pt x="5209" y="4219"/>
                  </a:moveTo>
                  <a:lnTo>
                    <a:pt x="5429" y="4329"/>
                  </a:lnTo>
                  <a:lnTo>
                    <a:pt x="5649" y="4439"/>
                  </a:lnTo>
                  <a:lnTo>
                    <a:pt x="5686" y="4549"/>
                  </a:lnTo>
                  <a:lnTo>
                    <a:pt x="5723" y="4586"/>
                  </a:lnTo>
                  <a:lnTo>
                    <a:pt x="5796" y="4586"/>
                  </a:lnTo>
                  <a:lnTo>
                    <a:pt x="6016" y="4879"/>
                  </a:lnTo>
                  <a:lnTo>
                    <a:pt x="6163" y="5173"/>
                  </a:lnTo>
                  <a:lnTo>
                    <a:pt x="6200" y="5503"/>
                  </a:lnTo>
                  <a:lnTo>
                    <a:pt x="6200" y="5833"/>
                  </a:lnTo>
                  <a:lnTo>
                    <a:pt x="6090" y="6126"/>
                  </a:lnTo>
                  <a:lnTo>
                    <a:pt x="5943" y="6420"/>
                  </a:lnTo>
                  <a:lnTo>
                    <a:pt x="5796" y="6603"/>
                  </a:lnTo>
                  <a:lnTo>
                    <a:pt x="5649" y="6750"/>
                  </a:lnTo>
                  <a:lnTo>
                    <a:pt x="5649" y="6713"/>
                  </a:lnTo>
                  <a:lnTo>
                    <a:pt x="5649" y="6566"/>
                  </a:lnTo>
                  <a:lnTo>
                    <a:pt x="5649" y="6383"/>
                  </a:lnTo>
                  <a:lnTo>
                    <a:pt x="5613" y="6346"/>
                  </a:lnTo>
                  <a:lnTo>
                    <a:pt x="5576" y="6310"/>
                  </a:lnTo>
                  <a:lnTo>
                    <a:pt x="5539" y="6310"/>
                  </a:lnTo>
                  <a:lnTo>
                    <a:pt x="5503" y="6346"/>
                  </a:lnTo>
                  <a:lnTo>
                    <a:pt x="5393" y="6493"/>
                  </a:lnTo>
                  <a:lnTo>
                    <a:pt x="5356" y="6676"/>
                  </a:lnTo>
                  <a:lnTo>
                    <a:pt x="5319" y="6933"/>
                  </a:lnTo>
                  <a:lnTo>
                    <a:pt x="5099" y="7007"/>
                  </a:lnTo>
                  <a:lnTo>
                    <a:pt x="5099" y="6860"/>
                  </a:lnTo>
                  <a:lnTo>
                    <a:pt x="5099" y="6713"/>
                  </a:lnTo>
                  <a:lnTo>
                    <a:pt x="5136" y="6566"/>
                  </a:lnTo>
                  <a:lnTo>
                    <a:pt x="5209" y="6456"/>
                  </a:lnTo>
                  <a:lnTo>
                    <a:pt x="5246" y="6420"/>
                  </a:lnTo>
                  <a:lnTo>
                    <a:pt x="5209" y="6383"/>
                  </a:lnTo>
                  <a:lnTo>
                    <a:pt x="5173" y="6346"/>
                  </a:lnTo>
                  <a:lnTo>
                    <a:pt x="5136" y="6346"/>
                  </a:lnTo>
                  <a:lnTo>
                    <a:pt x="4953" y="6456"/>
                  </a:lnTo>
                  <a:lnTo>
                    <a:pt x="4842" y="6640"/>
                  </a:lnTo>
                  <a:lnTo>
                    <a:pt x="4769" y="6823"/>
                  </a:lnTo>
                  <a:lnTo>
                    <a:pt x="4769" y="7043"/>
                  </a:lnTo>
                  <a:lnTo>
                    <a:pt x="4696" y="7043"/>
                  </a:lnTo>
                  <a:lnTo>
                    <a:pt x="4659" y="7007"/>
                  </a:lnTo>
                  <a:lnTo>
                    <a:pt x="4622" y="6970"/>
                  </a:lnTo>
                  <a:lnTo>
                    <a:pt x="4586" y="6970"/>
                  </a:lnTo>
                  <a:lnTo>
                    <a:pt x="5026" y="6016"/>
                  </a:lnTo>
                  <a:lnTo>
                    <a:pt x="5026" y="5943"/>
                  </a:lnTo>
                  <a:lnTo>
                    <a:pt x="4989" y="5906"/>
                  </a:lnTo>
                  <a:lnTo>
                    <a:pt x="4953" y="5906"/>
                  </a:lnTo>
                  <a:lnTo>
                    <a:pt x="4916" y="5943"/>
                  </a:lnTo>
                  <a:lnTo>
                    <a:pt x="4402" y="6750"/>
                  </a:lnTo>
                  <a:lnTo>
                    <a:pt x="4366" y="6676"/>
                  </a:lnTo>
                  <a:lnTo>
                    <a:pt x="4329" y="6640"/>
                  </a:lnTo>
                  <a:lnTo>
                    <a:pt x="4256" y="6640"/>
                  </a:lnTo>
                  <a:lnTo>
                    <a:pt x="4439" y="6236"/>
                  </a:lnTo>
                  <a:lnTo>
                    <a:pt x="4659" y="5796"/>
                  </a:lnTo>
                  <a:lnTo>
                    <a:pt x="4696" y="5759"/>
                  </a:lnTo>
                  <a:lnTo>
                    <a:pt x="4659" y="5723"/>
                  </a:lnTo>
                  <a:lnTo>
                    <a:pt x="4586" y="5723"/>
                  </a:lnTo>
                  <a:lnTo>
                    <a:pt x="4182" y="6273"/>
                  </a:lnTo>
                  <a:lnTo>
                    <a:pt x="3999" y="6566"/>
                  </a:lnTo>
                  <a:lnTo>
                    <a:pt x="3852" y="6860"/>
                  </a:lnTo>
                  <a:lnTo>
                    <a:pt x="3669" y="6786"/>
                  </a:lnTo>
                  <a:lnTo>
                    <a:pt x="3779" y="6750"/>
                  </a:lnTo>
                  <a:lnTo>
                    <a:pt x="3852" y="6640"/>
                  </a:lnTo>
                  <a:lnTo>
                    <a:pt x="3889" y="6566"/>
                  </a:lnTo>
                  <a:lnTo>
                    <a:pt x="3889" y="6420"/>
                  </a:lnTo>
                  <a:lnTo>
                    <a:pt x="3889" y="6383"/>
                  </a:lnTo>
                  <a:lnTo>
                    <a:pt x="3815" y="6383"/>
                  </a:lnTo>
                  <a:lnTo>
                    <a:pt x="3999" y="6163"/>
                  </a:lnTo>
                  <a:lnTo>
                    <a:pt x="4512" y="5539"/>
                  </a:lnTo>
                  <a:lnTo>
                    <a:pt x="4512" y="5466"/>
                  </a:lnTo>
                  <a:lnTo>
                    <a:pt x="4476" y="5429"/>
                  </a:lnTo>
                  <a:lnTo>
                    <a:pt x="4402" y="5429"/>
                  </a:lnTo>
                  <a:lnTo>
                    <a:pt x="3779" y="6016"/>
                  </a:lnTo>
                  <a:lnTo>
                    <a:pt x="3632" y="6126"/>
                  </a:lnTo>
                  <a:lnTo>
                    <a:pt x="3595" y="6090"/>
                  </a:lnTo>
                  <a:lnTo>
                    <a:pt x="3559" y="6090"/>
                  </a:lnTo>
                  <a:lnTo>
                    <a:pt x="3485" y="6126"/>
                  </a:lnTo>
                  <a:lnTo>
                    <a:pt x="3669" y="5869"/>
                  </a:lnTo>
                  <a:lnTo>
                    <a:pt x="3889" y="5649"/>
                  </a:lnTo>
                  <a:lnTo>
                    <a:pt x="4146" y="5466"/>
                  </a:lnTo>
                  <a:lnTo>
                    <a:pt x="4402" y="5283"/>
                  </a:lnTo>
                  <a:lnTo>
                    <a:pt x="4439" y="5246"/>
                  </a:lnTo>
                  <a:lnTo>
                    <a:pt x="4402" y="5209"/>
                  </a:lnTo>
                  <a:lnTo>
                    <a:pt x="4402" y="5173"/>
                  </a:lnTo>
                  <a:lnTo>
                    <a:pt x="4329" y="5136"/>
                  </a:lnTo>
                  <a:lnTo>
                    <a:pt x="3962" y="5319"/>
                  </a:lnTo>
                  <a:lnTo>
                    <a:pt x="3632" y="5539"/>
                  </a:lnTo>
                  <a:lnTo>
                    <a:pt x="3339" y="5796"/>
                  </a:lnTo>
                  <a:lnTo>
                    <a:pt x="3082" y="6126"/>
                  </a:lnTo>
                  <a:lnTo>
                    <a:pt x="3045" y="6016"/>
                  </a:lnTo>
                  <a:lnTo>
                    <a:pt x="3082" y="5980"/>
                  </a:lnTo>
                  <a:lnTo>
                    <a:pt x="3339" y="5613"/>
                  </a:lnTo>
                  <a:lnTo>
                    <a:pt x="3632" y="5283"/>
                  </a:lnTo>
                  <a:lnTo>
                    <a:pt x="3962" y="4952"/>
                  </a:lnTo>
                  <a:lnTo>
                    <a:pt x="4292" y="4659"/>
                  </a:lnTo>
                  <a:lnTo>
                    <a:pt x="4292" y="4622"/>
                  </a:lnTo>
                  <a:lnTo>
                    <a:pt x="4256" y="4586"/>
                  </a:lnTo>
                  <a:lnTo>
                    <a:pt x="4219" y="4586"/>
                  </a:lnTo>
                  <a:lnTo>
                    <a:pt x="3925" y="4732"/>
                  </a:lnTo>
                  <a:lnTo>
                    <a:pt x="3632" y="4879"/>
                  </a:lnTo>
                  <a:lnTo>
                    <a:pt x="3375" y="5099"/>
                  </a:lnTo>
                  <a:lnTo>
                    <a:pt x="3155" y="5356"/>
                  </a:lnTo>
                  <a:lnTo>
                    <a:pt x="3228" y="5209"/>
                  </a:lnTo>
                  <a:lnTo>
                    <a:pt x="3339" y="5062"/>
                  </a:lnTo>
                  <a:lnTo>
                    <a:pt x="3559" y="4842"/>
                  </a:lnTo>
                  <a:lnTo>
                    <a:pt x="3852" y="4622"/>
                  </a:lnTo>
                  <a:lnTo>
                    <a:pt x="4146" y="4476"/>
                  </a:lnTo>
                  <a:lnTo>
                    <a:pt x="4402" y="4366"/>
                  </a:lnTo>
                  <a:lnTo>
                    <a:pt x="4659" y="4292"/>
                  </a:lnTo>
                  <a:lnTo>
                    <a:pt x="4953" y="4219"/>
                  </a:lnTo>
                  <a:close/>
                  <a:moveTo>
                    <a:pt x="807" y="8767"/>
                  </a:moveTo>
                  <a:lnTo>
                    <a:pt x="807" y="8841"/>
                  </a:lnTo>
                  <a:lnTo>
                    <a:pt x="844" y="8914"/>
                  </a:lnTo>
                  <a:lnTo>
                    <a:pt x="918" y="8951"/>
                  </a:lnTo>
                  <a:lnTo>
                    <a:pt x="1138" y="8951"/>
                  </a:lnTo>
                  <a:lnTo>
                    <a:pt x="1211" y="8987"/>
                  </a:lnTo>
                  <a:lnTo>
                    <a:pt x="1321" y="8987"/>
                  </a:lnTo>
                  <a:lnTo>
                    <a:pt x="1321" y="9061"/>
                  </a:lnTo>
                  <a:lnTo>
                    <a:pt x="1321" y="9097"/>
                  </a:lnTo>
                  <a:lnTo>
                    <a:pt x="1248" y="9171"/>
                  </a:lnTo>
                  <a:lnTo>
                    <a:pt x="1174" y="9207"/>
                  </a:lnTo>
                  <a:lnTo>
                    <a:pt x="954" y="9244"/>
                  </a:lnTo>
                  <a:lnTo>
                    <a:pt x="844" y="9207"/>
                  </a:lnTo>
                  <a:lnTo>
                    <a:pt x="697" y="9134"/>
                  </a:lnTo>
                  <a:lnTo>
                    <a:pt x="587" y="9061"/>
                  </a:lnTo>
                  <a:lnTo>
                    <a:pt x="551" y="8951"/>
                  </a:lnTo>
                  <a:lnTo>
                    <a:pt x="661" y="8841"/>
                  </a:lnTo>
                  <a:lnTo>
                    <a:pt x="807" y="8767"/>
                  </a:lnTo>
                  <a:close/>
                  <a:moveTo>
                    <a:pt x="8511" y="8657"/>
                  </a:moveTo>
                  <a:lnTo>
                    <a:pt x="8621" y="8694"/>
                  </a:lnTo>
                  <a:lnTo>
                    <a:pt x="8731" y="8731"/>
                  </a:lnTo>
                  <a:lnTo>
                    <a:pt x="8841" y="8804"/>
                  </a:lnTo>
                  <a:lnTo>
                    <a:pt x="8951" y="8877"/>
                  </a:lnTo>
                  <a:lnTo>
                    <a:pt x="8987" y="8987"/>
                  </a:lnTo>
                  <a:lnTo>
                    <a:pt x="9024" y="9097"/>
                  </a:lnTo>
                  <a:lnTo>
                    <a:pt x="9024" y="9134"/>
                  </a:lnTo>
                  <a:lnTo>
                    <a:pt x="8987" y="9134"/>
                  </a:lnTo>
                  <a:lnTo>
                    <a:pt x="8877" y="9097"/>
                  </a:lnTo>
                  <a:lnTo>
                    <a:pt x="8804" y="9134"/>
                  </a:lnTo>
                  <a:lnTo>
                    <a:pt x="8731" y="9171"/>
                  </a:lnTo>
                  <a:lnTo>
                    <a:pt x="8621" y="9281"/>
                  </a:lnTo>
                  <a:lnTo>
                    <a:pt x="8474" y="9354"/>
                  </a:lnTo>
                  <a:lnTo>
                    <a:pt x="8327" y="9318"/>
                  </a:lnTo>
                  <a:lnTo>
                    <a:pt x="8254" y="9244"/>
                  </a:lnTo>
                  <a:lnTo>
                    <a:pt x="8217" y="9171"/>
                  </a:lnTo>
                  <a:lnTo>
                    <a:pt x="8217" y="9024"/>
                  </a:lnTo>
                  <a:lnTo>
                    <a:pt x="8254" y="8841"/>
                  </a:lnTo>
                  <a:lnTo>
                    <a:pt x="8254" y="8694"/>
                  </a:lnTo>
                  <a:lnTo>
                    <a:pt x="8511" y="8657"/>
                  </a:lnTo>
                  <a:close/>
                  <a:moveTo>
                    <a:pt x="5026" y="9501"/>
                  </a:moveTo>
                  <a:lnTo>
                    <a:pt x="5063" y="9574"/>
                  </a:lnTo>
                  <a:lnTo>
                    <a:pt x="4989" y="9538"/>
                  </a:lnTo>
                  <a:lnTo>
                    <a:pt x="5026" y="9501"/>
                  </a:lnTo>
                  <a:close/>
                  <a:moveTo>
                    <a:pt x="4696" y="9868"/>
                  </a:moveTo>
                  <a:lnTo>
                    <a:pt x="4953" y="9941"/>
                  </a:lnTo>
                  <a:lnTo>
                    <a:pt x="4916" y="10014"/>
                  </a:lnTo>
                  <a:lnTo>
                    <a:pt x="4879" y="10271"/>
                  </a:lnTo>
                  <a:lnTo>
                    <a:pt x="4842" y="10308"/>
                  </a:lnTo>
                  <a:lnTo>
                    <a:pt x="4549" y="10308"/>
                  </a:lnTo>
                  <a:lnTo>
                    <a:pt x="4439" y="10235"/>
                  </a:lnTo>
                  <a:lnTo>
                    <a:pt x="4329" y="10125"/>
                  </a:lnTo>
                  <a:lnTo>
                    <a:pt x="4292" y="10051"/>
                  </a:lnTo>
                  <a:lnTo>
                    <a:pt x="4256" y="9941"/>
                  </a:lnTo>
                  <a:lnTo>
                    <a:pt x="4329" y="9904"/>
                  </a:lnTo>
                  <a:lnTo>
                    <a:pt x="4439" y="9868"/>
                  </a:lnTo>
                  <a:close/>
                  <a:moveTo>
                    <a:pt x="4806" y="0"/>
                  </a:moveTo>
                  <a:lnTo>
                    <a:pt x="4622" y="37"/>
                  </a:lnTo>
                  <a:lnTo>
                    <a:pt x="4476" y="110"/>
                  </a:lnTo>
                  <a:lnTo>
                    <a:pt x="4292" y="147"/>
                  </a:lnTo>
                  <a:lnTo>
                    <a:pt x="4146" y="257"/>
                  </a:lnTo>
                  <a:lnTo>
                    <a:pt x="3999" y="367"/>
                  </a:lnTo>
                  <a:lnTo>
                    <a:pt x="3889" y="477"/>
                  </a:lnTo>
                  <a:lnTo>
                    <a:pt x="3779" y="624"/>
                  </a:lnTo>
                  <a:lnTo>
                    <a:pt x="3705" y="807"/>
                  </a:lnTo>
                  <a:lnTo>
                    <a:pt x="3669" y="954"/>
                  </a:lnTo>
                  <a:lnTo>
                    <a:pt x="3669" y="1138"/>
                  </a:lnTo>
                  <a:lnTo>
                    <a:pt x="3705" y="1321"/>
                  </a:lnTo>
                  <a:lnTo>
                    <a:pt x="3815" y="1578"/>
                  </a:lnTo>
                  <a:lnTo>
                    <a:pt x="3999" y="1761"/>
                  </a:lnTo>
                  <a:lnTo>
                    <a:pt x="4182" y="1871"/>
                  </a:lnTo>
                  <a:lnTo>
                    <a:pt x="4402" y="1945"/>
                  </a:lnTo>
                  <a:lnTo>
                    <a:pt x="4366" y="2055"/>
                  </a:lnTo>
                  <a:lnTo>
                    <a:pt x="4329" y="2165"/>
                  </a:lnTo>
                  <a:lnTo>
                    <a:pt x="4329" y="2531"/>
                  </a:lnTo>
                  <a:lnTo>
                    <a:pt x="4329" y="2898"/>
                  </a:lnTo>
                  <a:lnTo>
                    <a:pt x="4329" y="3522"/>
                  </a:lnTo>
                  <a:lnTo>
                    <a:pt x="4329" y="3669"/>
                  </a:lnTo>
                  <a:lnTo>
                    <a:pt x="4366" y="3779"/>
                  </a:lnTo>
                  <a:lnTo>
                    <a:pt x="4072" y="3925"/>
                  </a:lnTo>
                  <a:lnTo>
                    <a:pt x="3815" y="4109"/>
                  </a:lnTo>
                  <a:lnTo>
                    <a:pt x="3742" y="4182"/>
                  </a:lnTo>
                  <a:lnTo>
                    <a:pt x="3742" y="4255"/>
                  </a:lnTo>
                  <a:lnTo>
                    <a:pt x="3522" y="4402"/>
                  </a:lnTo>
                  <a:lnTo>
                    <a:pt x="3339" y="4549"/>
                  </a:lnTo>
                  <a:lnTo>
                    <a:pt x="3155" y="4696"/>
                  </a:lnTo>
                  <a:lnTo>
                    <a:pt x="3008" y="4879"/>
                  </a:lnTo>
                  <a:lnTo>
                    <a:pt x="2862" y="5062"/>
                  </a:lnTo>
                  <a:lnTo>
                    <a:pt x="2752" y="5283"/>
                  </a:lnTo>
                  <a:lnTo>
                    <a:pt x="2678" y="5503"/>
                  </a:lnTo>
                  <a:lnTo>
                    <a:pt x="2642" y="5686"/>
                  </a:lnTo>
                  <a:lnTo>
                    <a:pt x="2642" y="5906"/>
                  </a:lnTo>
                  <a:lnTo>
                    <a:pt x="2678" y="6126"/>
                  </a:lnTo>
                  <a:lnTo>
                    <a:pt x="2752" y="6346"/>
                  </a:lnTo>
                  <a:lnTo>
                    <a:pt x="2825" y="6566"/>
                  </a:lnTo>
                  <a:lnTo>
                    <a:pt x="2898" y="6676"/>
                  </a:lnTo>
                  <a:lnTo>
                    <a:pt x="2421" y="7080"/>
                  </a:lnTo>
                  <a:lnTo>
                    <a:pt x="1908" y="7447"/>
                  </a:lnTo>
                  <a:lnTo>
                    <a:pt x="1431" y="7850"/>
                  </a:lnTo>
                  <a:lnTo>
                    <a:pt x="1211" y="8070"/>
                  </a:lnTo>
                  <a:lnTo>
                    <a:pt x="991" y="8327"/>
                  </a:lnTo>
                  <a:lnTo>
                    <a:pt x="771" y="8364"/>
                  </a:lnTo>
                  <a:lnTo>
                    <a:pt x="624" y="8327"/>
                  </a:lnTo>
                  <a:lnTo>
                    <a:pt x="477" y="8327"/>
                  </a:lnTo>
                  <a:lnTo>
                    <a:pt x="367" y="8364"/>
                  </a:lnTo>
                  <a:lnTo>
                    <a:pt x="257" y="8437"/>
                  </a:lnTo>
                  <a:lnTo>
                    <a:pt x="184" y="8511"/>
                  </a:lnTo>
                  <a:lnTo>
                    <a:pt x="111" y="8584"/>
                  </a:lnTo>
                  <a:lnTo>
                    <a:pt x="37" y="8804"/>
                  </a:lnTo>
                  <a:lnTo>
                    <a:pt x="0" y="9061"/>
                  </a:lnTo>
                  <a:lnTo>
                    <a:pt x="0" y="9318"/>
                  </a:lnTo>
                  <a:lnTo>
                    <a:pt x="74" y="9538"/>
                  </a:lnTo>
                  <a:lnTo>
                    <a:pt x="257" y="9684"/>
                  </a:lnTo>
                  <a:lnTo>
                    <a:pt x="477" y="9831"/>
                  </a:lnTo>
                  <a:lnTo>
                    <a:pt x="697" y="9904"/>
                  </a:lnTo>
                  <a:lnTo>
                    <a:pt x="954" y="9941"/>
                  </a:lnTo>
                  <a:lnTo>
                    <a:pt x="1174" y="9904"/>
                  </a:lnTo>
                  <a:lnTo>
                    <a:pt x="1431" y="9868"/>
                  </a:lnTo>
                  <a:lnTo>
                    <a:pt x="1651" y="9794"/>
                  </a:lnTo>
                  <a:lnTo>
                    <a:pt x="1798" y="9648"/>
                  </a:lnTo>
                  <a:lnTo>
                    <a:pt x="1908" y="9574"/>
                  </a:lnTo>
                  <a:lnTo>
                    <a:pt x="1945" y="9464"/>
                  </a:lnTo>
                  <a:lnTo>
                    <a:pt x="1981" y="9354"/>
                  </a:lnTo>
                  <a:lnTo>
                    <a:pt x="1981" y="9207"/>
                  </a:lnTo>
                  <a:lnTo>
                    <a:pt x="1908" y="8987"/>
                  </a:lnTo>
                  <a:lnTo>
                    <a:pt x="1798" y="8767"/>
                  </a:lnTo>
                  <a:lnTo>
                    <a:pt x="1651" y="8584"/>
                  </a:lnTo>
                  <a:lnTo>
                    <a:pt x="1431" y="8437"/>
                  </a:lnTo>
                  <a:lnTo>
                    <a:pt x="1394" y="8437"/>
                  </a:lnTo>
                  <a:lnTo>
                    <a:pt x="1578" y="8254"/>
                  </a:lnTo>
                  <a:lnTo>
                    <a:pt x="1761" y="8070"/>
                  </a:lnTo>
                  <a:lnTo>
                    <a:pt x="2165" y="7777"/>
                  </a:lnTo>
                  <a:lnTo>
                    <a:pt x="2421" y="7557"/>
                  </a:lnTo>
                  <a:lnTo>
                    <a:pt x="2642" y="7337"/>
                  </a:lnTo>
                  <a:lnTo>
                    <a:pt x="2862" y="7080"/>
                  </a:lnTo>
                  <a:lnTo>
                    <a:pt x="3008" y="6786"/>
                  </a:lnTo>
                  <a:lnTo>
                    <a:pt x="3118" y="6897"/>
                  </a:lnTo>
                  <a:lnTo>
                    <a:pt x="3302" y="7043"/>
                  </a:lnTo>
                  <a:lnTo>
                    <a:pt x="3632" y="7227"/>
                  </a:lnTo>
                  <a:lnTo>
                    <a:pt x="3999" y="7337"/>
                  </a:lnTo>
                  <a:lnTo>
                    <a:pt x="4366" y="7410"/>
                  </a:lnTo>
                  <a:lnTo>
                    <a:pt x="4439" y="7410"/>
                  </a:lnTo>
                  <a:lnTo>
                    <a:pt x="4402" y="7887"/>
                  </a:lnTo>
                  <a:lnTo>
                    <a:pt x="4402" y="8364"/>
                  </a:lnTo>
                  <a:lnTo>
                    <a:pt x="4439" y="9318"/>
                  </a:lnTo>
                  <a:lnTo>
                    <a:pt x="4256" y="9391"/>
                  </a:lnTo>
                  <a:lnTo>
                    <a:pt x="4109" y="9464"/>
                  </a:lnTo>
                  <a:lnTo>
                    <a:pt x="3999" y="9574"/>
                  </a:lnTo>
                  <a:lnTo>
                    <a:pt x="3925" y="9684"/>
                  </a:lnTo>
                  <a:lnTo>
                    <a:pt x="3889" y="9794"/>
                  </a:lnTo>
                  <a:lnTo>
                    <a:pt x="3852" y="9941"/>
                  </a:lnTo>
                  <a:lnTo>
                    <a:pt x="3815" y="10125"/>
                  </a:lnTo>
                  <a:lnTo>
                    <a:pt x="3852" y="10271"/>
                  </a:lnTo>
                  <a:lnTo>
                    <a:pt x="3925" y="10565"/>
                  </a:lnTo>
                  <a:lnTo>
                    <a:pt x="4072" y="10821"/>
                  </a:lnTo>
                  <a:lnTo>
                    <a:pt x="4182" y="10895"/>
                  </a:lnTo>
                  <a:lnTo>
                    <a:pt x="4329" y="10968"/>
                  </a:lnTo>
                  <a:lnTo>
                    <a:pt x="4439" y="11042"/>
                  </a:lnTo>
                  <a:lnTo>
                    <a:pt x="4586" y="11078"/>
                  </a:lnTo>
                  <a:lnTo>
                    <a:pt x="4879" y="11078"/>
                  </a:lnTo>
                  <a:lnTo>
                    <a:pt x="5173" y="11005"/>
                  </a:lnTo>
                  <a:lnTo>
                    <a:pt x="5283" y="10932"/>
                  </a:lnTo>
                  <a:lnTo>
                    <a:pt x="5393" y="10821"/>
                  </a:lnTo>
                  <a:lnTo>
                    <a:pt x="5466" y="10711"/>
                  </a:lnTo>
                  <a:lnTo>
                    <a:pt x="5503" y="10601"/>
                  </a:lnTo>
                  <a:lnTo>
                    <a:pt x="5576" y="10308"/>
                  </a:lnTo>
                  <a:lnTo>
                    <a:pt x="5539" y="10051"/>
                  </a:lnTo>
                  <a:lnTo>
                    <a:pt x="5503" y="9904"/>
                  </a:lnTo>
                  <a:lnTo>
                    <a:pt x="5393" y="9794"/>
                  </a:lnTo>
                  <a:lnTo>
                    <a:pt x="5319" y="9684"/>
                  </a:lnTo>
                  <a:lnTo>
                    <a:pt x="5173" y="9611"/>
                  </a:lnTo>
                  <a:lnTo>
                    <a:pt x="5136" y="9428"/>
                  </a:lnTo>
                  <a:lnTo>
                    <a:pt x="5099" y="9354"/>
                  </a:lnTo>
                  <a:lnTo>
                    <a:pt x="4842" y="9354"/>
                  </a:lnTo>
                  <a:lnTo>
                    <a:pt x="4806" y="8474"/>
                  </a:lnTo>
                  <a:lnTo>
                    <a:pt x="4806" y="7960"/>
                  </a:lnTo>
                  <a:lnTo>
                    <a:pt x="4769" y="7447"/>
                  </a:lnTo>
                  <a:lnTo>
                    <a:pt x="5136" y="7410"/>
                  </a:lnTo>
                  <a:lnTo>
                    <a:pt x="5503" y="7300"/>
                  </a:lnTo>
                  <a:lnTo>
                    <a:pt x="5833" y="7117"/>
                  </a:lnTo>
                  <a:lnTo>
                    <a:pt x="6126" y="6860"/>
                  </a:lnTo>
                  <a:lnTo>
                    <a:pt x="6200" y="6786"/>
                  </a:lnTo>
                  <a:lnTo>
                    <a:pt x="6310" y="6933"/>
                  </a:lnTo>
                  <a:lnTo>
                    <a:pt x="6493" y="7080"/>
                  </a:lnTo>
                  <a:lnTo>
                    <a:pt x="6677" y="7190"/>
                  </a:lnTo>
                  <a:lnTo>
                    <a:pt x="6860" y="7300"/>
                  </a:lnTo>
                  <a:lnTo>
                    <a:pt x="7043" y="7630"/>
                  </a:lnTo>
                  <a:lnTo>
                    <a:pt x="7263" y="7997"/>
                  </a:lnTo>
                  <a:lnTo>
                    <a:pt x="7557" y="8437"/>
                  </a:lnTo>
                  <a:lnTo>
                    <a:pt x="7667" y="8584"/>
                  </a:lnTo>
                  <a:lnTo>
                    <a:pt x="7557" y="8767"/>
                  </a:lnTo>
                  <a:lnTo>
                    <a:pt x="7484" y="8951"/>
                  </a:lnTo>
                  <a:lnTo>
                    <a:pt x="7447" y="9097"/>
                  </a:lnTo>
                  <a:lnTo>
                    <a:pt x="7447" y="9281"/>
                  </a:lnTo>
                  <a:lnTo>
                    <a:pt x="7484" y="9428"/>
                  </a:lnTo>
                  <a:lnTo>
                    <a:pt x="7520" y="9611"/>
                  </a:lnTo>
                  <a:lnTo>
                    <a:pt x="7594" y="9758"/>
                  </a:lnTo>
                  <a:lnTo>
                    <a:pt x="7704" y="9904"/>
                  </a:lnTo>
                  <a:lnTo>
                    <a:pt x="7850" y="10014"/>
                  </a:lnTo>
                  <a:lnTo>
                    <a:pt x="7960" y="10125"/>
                  </a:lnTo>
                  <a:lnTo>
                    <a:pt x="8107" y="10161"/>
                  </a:lnTo>
                  <a:lnTo>
                    <a:pt x="8254" y="10198"/>
                  </a:lnTo>
                  <a:lnTo>
                    <a:pt x="8547" y="10198"/>
                  </a:lnTo>
                  <a:lnTo>
                    <a:pt x="8694" y="10125"/>
                  </a:lnTo>
                  <a:lnTo>
                    <a:pt x="8877" y="10051"/>
                  </a:lnTo>
                  <a:lnTo>
                    <a:pt x="9098" y="9831"/>
                  </a:lnTo>
                  <a:lnTo>
                    <a:pt x="9281" y="9538"/>
                  </a:lnTo>
                  <a:lnTo>
                    <a:pt x="9354" y="9391"/>
                  </a:lnTo>
                  <a:lnTo>
                    <a:pt x="9391" y="9244"/>
                  </a:lnTo>
                  <a:lnTo>
                    <a:pt x="9391" y="9061"/>
                  </a:lnTo>
                  <a:lnTo>
                    <a:pt x="9391" y="8914"/>
                  </a:lnTo>
                  <a:lnTo>
                    <a:pt x="9318" y="8767"/>
                  </a:lnTo>
                  <a:lnTo>
                    <a:pt x="9244" y="8621"/>
                  </a:lnTo>
                  <a:lnTo>
                    <a:pt x="9134" y="8511"/>
                  </a:lnTo>
                  <a:lnTo>
                    <a:pt x="8987" y="8437"/>
                  </a:lnTo>
                  <a:lnTo>
                    <a:pt x="8841" y="8364"/>
                  </a:lnTo>
                  <a:lnTo>
                    <a:pt x="8694" y="8327"/>
                  </a:lnTo>
                  <a:lnTo>
                    <a:pt x="8364" y="8290"/>
                  </a:lnTo>
                  <a:lnTo>
                    <a:pt x="8180" y="8290"/>
                  </a:lnTo>
                  <a:lnTo>
                    <a:pt x="7997" y="8364"/>
                  </a:lnTo>
                  <a:lnTo>
                    <a:pt x="7924" y="8217"/>
                  </a:lnTo>
                  <a:lnTo>
                    <a:pt x="7814" y="8070"/>
                  </a:lnTo>
                  <a:lnTo>
                    <a:pt x="7557" y="7667"/>
                  </a:lnTo>
                  <a:lnTo>
                    <a:pt x="7300" y="7300"/>
                  </a:lnTo>
                  <a:lnTo>
                    <a:pt x="7227" y="7153"/>
                  </a:lnTo>
                  <a:lnTo>
                    <a:pt x="7153" y="7007"/>
                  </a:lnTo>
                  <a:lnTo>
                    <a:pt x="7043" y="6933"/>
                  </a:lnTo>
                  <a:lnTo>
                    <a:pt x="6897" y="6897"/>
                  </a:lnTo>
                  <a:lnTo>
                    <a:pt x="6640" y="6750"/>
                  </a:lnTo>
                  <a:lnTo>
                    <a:pt x="6346" y="6530"/>
                  </a:lnTo>
                  <a:lnTo>
                    <a:pt x="6530" y="6236"/>
                  </a:lnTo>
                  <a:lnTo>
                    <a:pt x="6603" y="5869"/>
                  </a:lnTo>
                  <a:lnTo>
                    <a:pt x="6603" y="5503"/>
                  </a:lnTo>
                  <a:lnTo>
                    <a:pt x="6567" y="5173"/>
                  </a:lnTo>
                  <a:lnTo>
                    <a:pt x="6456" y="4842"/>
                  </a:lnTo>
                  <a:lnTo>
                    <a:pt x="6310" y="4586"/>
                  </a:lnTo>
                  <a:lnTo>
                    <a:pt x="6126" y="4329"/>
                  </a:lnTo>
                  <a:lnTo>
                    <a:pt x="5870" y="4109"/>
                  </a:lnTo>
                  <a:lnTo>
                    <a:pt x="5613" y="3962"/>
                  </a:lnTo>
                  <a:lnTo>
                    <a:pt x="5356" y="3815"/>
                  </a:lnTo>
                  <a:lnTo>
                    <a:pt x="5026" y="3742"/>
                  </a:lnTo>
                  <a:lnTo>
                    <a:pt x="4732" y="3742"/>
                  </a:lnTo>
                  <a:lnTo>
                    <a:pt x="4732" y="3522"/>
                  </a:lnTo>
                  <a:lnTo>
                    <a:pt x="4696" y="2678"/>
                  </a:lnTo>
                  <a:lnTo>
                    <a:pt x="4732" y="2385"/>
                  </a:lnTo>
                  <a:lnTo>
                    <a:pt x="4696" y="2165"/>
                  </a:lnTo>
                  <a:lnTo>
                    <a:pt x="4659" y="1981"/>
                  </a:lnTo>
                  <a:lnTo>
                    <a:pt x="4842" y="1945"/>
                  </a:lnTo>
                  <a:lnTo>
                    <a:pt x="5063" y="1871"/>
                  </a:lnTo>
                  <a:lnTo>
                    <a:pt x="5246" y="1761"/>
                  </a:lnTo>
                  <a:lnTo>
                    <a:pt x="5393" y="1651"/>
                  </a:lnTo>
                  <a:lnTo>
                    <a:pt x="5539" y="1468"/>
                  </a:lnTo>
                  <a:lnTo>
                    <a:pt x="5613" y="1284"/>
                  </a:lnTo>
                  <a:lnTo>
                    <a:pt x="5686" y="1101"/>
                  </a:lnTo>
                  <a:lnTo>
                    <a:pt x="5686" y="844"/>
                  </a:lnTo>
                  <a:lnTo>
                    <a:pt x="5613" y="624"/>
                  </a:lnTo>
                  <a:lnTo>
                    <a:pt x="5503" y="404"/>
                  </a:lnTo>
                  <a:lnTo>
                    <a:pt x="5466" y="257"/>
                  </a:lnTo>
                  <a:lnTo>
                    <a:pt x="5429" y="184"/>
                  </a:lnTo>
                  <a:lnTo>
                    <a:pt x="5356" y="147"/>
                  </a:lnTo>
                  <a:lnTo>
                    <a:pt x="5209" y="147"/>
                  </a:lnTo>
                  <a:lnTo>
                    <a:pt x="5063" y="110"/>
                  </a:lnTo>
                  <a:lnTo>
                    <a:pt x="4989" y="37"/>
                  </a:lnTo>
                  <a:lnTo>
                    <a:pt x="4806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A4C2F4"/>
                </a:solidFill>
              </a:endParaRPr>
            </a:p>
          </p:txBody>
        </p:sp>
        <p:sp>
          <p:nvSpPr>
            <p:cNvPr id="833" name="Google Shape;833;p17"/>
            <p:cNvSpPr/>
            <p:nvPr/>
          </p:nvSpPr>
          <p:spPr>
            <a:xfrm>
              <a:off x="6618875" y="2550725"/>
              <a:ext cx="408125" cy="156850"/>
            </a:xfrm>
            <a:custGeom>
              <a:avLst/>
              <a:gdLst/>
              <a:ahLst/>
              <a:cxnLst/>
              <a:rect l="l" t="t" r="r" b="b"/>
              <a:pathLst>
                <a:path w="16325" h="6274" extrusionOk="0">
                  <a:moveTo>
                    <a:pt x="14710" y="1"/>
                  </a:moveTo>
                  <a:lnTo>
                    <a:pt x="14527" y="74"/>
                  </a:lnTo>
                  <a:lnTo>
                    <a:pt x="14380" y="147"/>
                  </a:lnTo>
                  <a:lnTo>
                    <a:pt x="14270" y="221"/>
                  </a:lnTo>
                  <a:lnTo>
                    <a:pt x="14270" y="257"/>
                  </a:lnTo>
                  <a:lnTo>
                    <a:pt x="14197" y="221"/>
                  </a:lnTo>
                  <a:lnTo>
                    <a:pt x="14087" y="221"/>
                  </a:lnTo>
                  <a:lnTo>
                    <a:pt x="14013" y="294"/>
                  </a:lnTo>
                  <a:lnTo>
                    <a:pt x="13977" y="331"/>
                  </a:lnTo>
                  <a:lnTo>
                    <a:pt x="13977" y="441"/>
                  </a:lnTo>
                  <a:lnTo>
                    <a:pt x="14013" y="551"/>
                  </a:lnTo>
                  <a:lnTo>
                    <a:pt x="14050" y="587"/>
                  </a:lnTo>
                  <a:lnTo>
                    <a:pt x="14123" y="624"/>
                  </a:lnTo>
                  <a:lnTo>
                    <a:pt x="14343" y="624"/>
                  </a:lnTo>
                  <a:lnTo>
                    <a:pt x="14527" y="551"/>
                  </a:lnTo>
                  <a:lnTo>
                    <a:pt x="14710" y="477"/>
                  </a:lnTo>
                  <a:lnTo>
                    <a:pt x="14894" y="441"/>
                  </a:lnTo>
                  <a:lnTo>
                    <a:pt x="14967" y="477"/>
                  </a:lnTo>
                  <a:lnTo>
                    <a:pt x="15004" y="514"/>
                  </a:lnTo>
                  <a:lnTo>
                    <a:pt x="14967" y="587"/>
                  </a:lnTo>
                  <a:lnTo>
                    <a:pt x="14930" y="661"/>
                  </a:lnTo>
                  <a:lnTo>
                    <a:pt x="14747" y="881"/>
                  </a:lnTo>
                  <a:lnTo>
                    <a:pt x="14123" y="1725"/>
                  </a:lnTo>
                  <a:lnTo>
                    <a:pt x="14123" y="1798"/>
                  </a:lnTo>
                  <a:lnTo>
                    <a:pt x="14087" y="1871"/>
                  </a:lnTo>
                  <a:lnTo>
                    <a:pt x="14123" y="1981"/>
                  </a:lnTo>
                  <a:lnTo>
                    <a:pt x="14233" y="2055"/>
                  </a:lnTo>
                  <a:lnTo>
                    <a:pt x="14343" y="2091"/>
                  </a:lnTo>
                  <a:lnTo>
                    <a:pt x="14820" y="2091"/>
                  </a:lnTo>
                  <a:lnTo>
                    <a:pt x="15260" y="2055"/>
                  </a:lnTo>
                  <a:lnTo>
                    <a:pt x="15774" y="1945"/>
                  </a:lnTo>
                  <a:lnTo>
                    <a:pt x="16031" y="1871"/>
                  </a:lnTo>
                  <a:lnTo>
                    <a:pt x="16251" y="1761"/>
                  </a:lnTo>
                  <a:lnTo>
                    <a:pt x="16324" y="1651"/>
                  </a:lnTo>
                  <a:lnTo>
                    <a:pt x="16324" y="1541"/>
                  </a:lnTo>
                  <a:lnTo>
                    <a:pt x="16288" y="1468"/>
                  </a:lnTo>
                  <a:lnTo>
                    <a:pt x="16214" y="1431"/>
                  </a:lnTo>
                  <a:lnTo>
                    <a:pt x="16141" y="1394"/>
                  </a:lnTo>
                  <a:lnTo>
                    <a:pt x="15957" y="1431"/>
                  </a:lnTo>
                  <a:lnTo>
                    <a:pt x="15774" y="1468"/>
                  </a:lnTo>
                  <a:lnTo>
                    <a:pt x="15370" y="1541"/>
                  </a:lnTo>
                  <a:lnTo>
                    <a:pt x="14820" y="1615"/>
                  </a:lnTo>
                  <a:lnTo>
                    <a:pt x="14820" y="1615"/>
                  </a:lnTo>
                  <a:lnTo>
                    <a:pt x="15260" y="1028"/>
                  </a:lnTo>
                  <a:lnTo>
                    <a:pt x="15370" y="844"/>
                  </a:lnTo>
                  <a:lnTo>
                    <a:pt x="15481" y="698"/>
                  </a:lnTo>
                  <a:lnTo>
                    <a:pt x="15517" y="477"/>
                  </a:lnTo>
                  <a:lnTo>
                    <a:pt x="15517" y="404"/>
                  </a:lnTo>
                  <a:lnTo>
                    <a:pt x="15481" y="294"/>
                  </a:lnTo>
                  <a:lnTo>
                    <a:pt x="15370" y="184"/>
                  </a:lnTo>
                  <a:lnTo>
                    <a:pt x="15224" y="74"/>
                  </a:lnTo>
                  <a:lnTo>
                    <a:pt x="15077" y="37"/>
                  </a:lnTo>
                  <a:lnTo>
                    <a:pt x="14894" y="1"/>
                  </a:lnTo>
                  <a:close/>
                  <a:moveTo>
                    <a:pt x="6604" y="2788"/>
                  </a:moveTo>
                  <a:lnTo>
                    <a:pt x="6163" y="2898"/>
                  </a:lnTo>
                  <a:lnTo>
                    <a:pt x="5576" y="2972"/>
                  </a:lnTo>
                  <a:lnTo>
                    <a:pt x="5283" y="3045"/>
                  </a:lnTo>
                  <a:lnTo>
                    <a:pt x="4990" y="3118"/>
                  </a:lnTo>
                  <a:lnTo>
                    <a:pt x="4953" y="3155"/>
                  </a:lnTo>
                  <a:lnTo>
                    <a:pt x="4880" y="3229"/>
                  </a:lnTo>
                  <a:lnTo>
                    <a:pt x="4880" y="3302"/>
                  </a:lnTo>
                  <a:lnTo>
                    <a:pt x="4880" y="3339"/>
                  </a:lnTo>
                  <a:lnTo>
                    <a:pt x="4880" y="3412"/>
                  </a:lnTo>
                  <a:lnTo>
                    <a:pt x="4916" y="3485"/>
                  </a:lnTo>
                  <a:lnTo>
                    <a:pt x="4990" y="3522"/>
                  </a:lnTo>
                  <a:lnTo>
                    <a:pt x="5063" y="3522"/>
                  </a:lnTo>
                  <a:lnTo>
                    <a:pt x="5613" y="3485"/>
                  </a:lnTo>
                  <a:lnTo>
                    <a:pt x="6163" y="3412"/>
                  </a:lnTo>
                  <a:lnTo>
                    <a:pt x="6640" y="3339"/>
                  </a:lnTo>
                  <a:lnTo>
                    <a:pt x="6860" y="3265"/>
                  </a:lnTo>
                  <a:lnTo>
                    <a:pt x="6970" y="3192"/>
                  </a:lnTo>
                  <a:lnTo>
                    <a:pt x="7044" y="3118"/>
                  </a:lnTo>
                  <a:lnTo>
                    <a:pt x="7044" y="3008"/>
                  </a:lnTo>
                  <a:lnTo>
                    <a:pt x="7044" y="2972"/>
                  </a:lnTo>
                  <a:lnTo>
                    <a:pt x="7007" y="2898"/>
                  </a:lnTo>
                  <a:lnTo>
                    <a:pt x="6897" y="2862"/>
                  </a:lnTo>
                  <a:lnTo>
                    <a:pt x="6824" y="2825"/>
                  </a:lnTo>
                  <a:lnTo>
                    <a:pt x="6604" y="2788"/>
                  </a:lnTo>
                  <a:close/>
                  <a:moveTo>
                    <a:pt x="13500" y="1945"/>
                  </a:moveTo>
                  <a:lnTo>
                    <a:pt x="13280" y="1981"/>
                  </a:lnTo>
                  <a:lnTo>
                    <a:pt x="13060" y="2018"/>
                  </a:lnTo>
                  <a:lnTo>
                    <a:pt x="12876" y="2055"/>
                  </a:lnTo>
                  <a:lnTo>
                    <a:pt x="12693" y="2201"/>
                  </a:lnTo>
                  <a:lnTo>
                    <a:pt x="12546" y="2275"/>
                  </a:lnTo>
                  <a:lnTo>
                    <a:pt x="12436" y="2422"/>
                  </a:lnTo>
                  <a:lnTo>
                    <a:pt x="12289" y="2678"/>
                  </a:lnTo>
                  <a:lnTo>
                    <a:pt x="12179" y="3008"/>
                  </a:lnTo>
                  <a:lnTo>
                    <a:pt x="12179" y="3339"/>
                  </a:lnTo>
                  <a:lnTo>
                    <a:pt x="12179" y="3522"/>
                  </a:lnTo>
                  <a:lnTo>
                    <a:pt x="12216" y="3669"/>
                  </a:lnTo>
                  <a:lnTo>
                    <a:pt x="12289" y="3815"/>
                  </a:lnTo>
                  <a:lnTo>
                    <a:pt x="12363" y="3962"/>
                  </a:lnTo>
                  <a:lnTo>
                    <a:pt x="12473" y="4109"/>
                  </a:lnTo>
                  <a:lnTo>
                    <a:pt x="12583" y="4219"/>
                  </a:lnTo>
                  <a:lnTo>
                    <a:pt x="12729" y="4292"/>
                  </a:lnTo>
                  <a:lnTo>
                    <a:pt x="12876" y="4366"/>
                  </a:lnTo>
                  <a:lnTo>
                    <a:pt x="12986" y="4402"/>
                  </a:lnTo>
                  <a:lnTo>
                    <a:pt x="13096" y="4402"/>
                  </a:lnTo>
                  <a:lnTo>
                    <a:pt x="13353" y="4329"/>
                  </a:lnTo>
                  <a:lnTo>
                    <a:pt x="13757" y="4146"/>
                  </a:lnTo>
                  <a:lnTo>
                    <a:pt x="14197" y="3999"/>
                  </a:lnTo>
                  <a:lnTo>
                    <a:pt x="14417" y="3852"/>
                  </a:lnTo>
                  <a:lnTo>
                    <a:pt x="14564" y="3705"/>
                  </a:lnTo>
                  <a:lnTo>
                    <a:pt x="14600" y="3632"/>
                  </a:lnTo>
                  <a:lnTo>
                    <a:pt x="14564" y="3559"/>
                  </a:lnTo>
                  <a:lnTo>
                    <a:pt x="14527" y="3485"/>
                  </a:lnTo>
                  <a:lnTo>
                    <a:pt x="14453" y="3449"/>
                  </a:lnTo>
                  <a:lnTo>
                    <a:pt x="14343" y="3412"/>
                  </a:lnTo>
                  <a:lnTo>
                    <a:pt x="14197" y="3449"/>
                  </a:lnTo>
                  <a:lnTo>
                    <a:pt x="13940" y="3522"/>
                  </a:lnTo>
                  <a:lnTo>
                    <a:pt x="13426" y="3742"/>
                  </a:lnTo>
                  <a:lnTo>
                    <a:pt x="13280" y="3815"/>
                  </a:lnTo>
                  <a:lnTo>
                    <a:pt x="13133" y="3852"/>
                  </a:lnTo>
                  <a:lnTo>
                    <a:pt x="12986" y="3852"/>
                  </a:lnTo>
                  <a:lnTo>
                    <a:pt x="12839" y="3779"/>
                  </a:lnTo>
                  <a:lnTo>
                    <a:pt x="12766" y="3669"/>
                  </a:lnTo>
                  <a:lnTo>
                    <a:pt x="12729" y="3559"/>
                  </a:lnTo>
                  <a:lnTo>
                    <a:pt x="12656" y="3339"/>
                  </a:lnTo>
                  <a:lnTo>
                    <a:pt x="12656" y="3118"/>
                  </a:lnTo>
                  <a:lnTo>
                    <a:pt x="12729" y="2898"/>
                  </a:lnTo>
                  <a:lnTo>
                    <a:pt x="12839" y="2715"/>
                  </a:lnTo>
                  <a:lnTo>
                    <a:pt x="12986" y="2532"/>
                  </a:lnTo>
                  <a:lnTo>
                    <a:pt x="13133" y="2458"/>
                  </a:lnTo>
                  <a:lnTo>
                    <a:pt x="13280" y="2422"/>
                  </a:lnTo>
                  <a:lnTo>
                    <a:pt x="13610" y="2385"/>
                  </a:lnTo>
                  <a:lnTo>
                    <a:pt x="13940" y="2348"/>
                  </a:lnTo>
                  <a:lnTo>
                    <a:pt x="14307" y="2348"/>
                  </a:lnTo>
                  <a:lnTo>
                    <a:pt x="14307" y="2311"/>
                  </a:lnTo>
                  <a:lnTo>
                    <a:pt x="14307" y="2275"/>
                  </a:lnTo>
                  <a:lnTo>
                    <a:pt x="14307" y="2238"/>
                  </a:lnTo>
                  <a:lnTo>
                    <a:pt x="14123" y="2128"/>
                  </a:lnTo>
                  <a:lnTo>
                    <a:pt x="13903" y="2055"/>
                  </a:lnTo>
                  <a:lnTo>
                    <a:pt x="13720" y="1981"/>
                  </a:lnTo>
                  <a:lnTo>
                    <a:pt x="13500" y="1945"/>
                  </a:lnTo>
                  <a:close/>
                  <a:moveTo>
                    <a:pt x="6787" y="4182"/>
                  </a:moveTo>
                  <a:lnTo>
                    <a:pt x="6347" y="4292"/>
                  </a:lnTo>
                  <a:lnTo>
                    <a:pt x="5907" y="4366"/>
                  </a:lnTo>
                  <a:lnTo>
                    <a:pt x="5466" y="4439"/>
                  </a:lnTo>
                  <a:lnTo>
                    <a:pt x="5063" y="4549"/>
                  </a:lnTo>
                  <a:lnTo>
                    <a:pt x="4990" y="4622"/>
                  </a:lnTo>
                  <a:lnTo>
                    <a:pt x="4953" y="4696"/>
                  </a:lnTo>
                  <a:lnTo>
                    <a:pt x="4953" y="4806"/>
                  </a:lnTo>
                  <a:lnTo>
                    <a:pt x="5063" y="4843"/>
                  </a:lnTo>
                  <a:lnTo>
                    <a:pt x="5283" y="4879"/>
                  </a:lnTo>
                  <a:lnTo>
                    <a:pt x="5980" y="4879"/>
                  </a:lnTo>
                  <a:lnTo>
                    <a:pt x="6457" y="4769"/>
                  </a:lnTo>
                  <a:lnTo>
                    <a:pt x="6897" y="4659"/>
                  </a:lnTo>
                  <a:lnTo>
                    <a:pt x="6970" y="4622"/>
                  </a:lnTo>
                  <a:lnTo>
                    <a:pt x="7044" y="4586"/>
                  </a:lnTo>
                  <a:lnTo>
                    <a:pt x="7080" y="4512"/>
                  </a:lnTo>
                  <a:lnTo>
                    <a:pt x="7117" y="4439"/>
                  </a:lnTo>
                  <a:lnTo>
                    <a:pt x="7080" y="4292"/>
                  </a:lnTo>
                  <a:lnTo>
                    <a:pt x="7007" y="4219"/>
                  </a:lnTo>
                  <a:lnTo>
                    <a:pt x="6934" y="4182"/>
                  </a:lnTo>
                  <a:close/>
                  <a:moveTo>
                    <a:pt x="11079" y="2055"/>
                  </a:moveTo>
                  <a:lnTo>
                    <a:pt x="10785" y="2091"/>
                  </a:lnTo>
                  <a:lnTo>
                    <a:pt x="10565" y="2165"/>
                  </a:lnTo>
                  <a:lnTo>
                    <a:pt x="10382" y="2311"/>
                  </a:lnTo>
                  <a:lnTo>
                    <a:pt x="10235" y="2495"/>
                  </a:lnTo>
                  <a:lnTo>
                    <a:pt x="10198" y="2385"/>
                  </a:lnTo>
                  <a:lnTo>
                    <a:pt x="10088" y="2348"/>
                  </a:lnTo>
                  <a:lnTo>
                    <a:pt x="9942" y="2311"/>
                  </a:lnTo>
                  <a:lnTo>
                    <a:pt x="9611" y="2311"/>
                  </a:lnTo>
                  <a:lnTo>
                    <a:pt x="9501" y="2348"/>
                  </a:lnTo>
                  <a:lnTo>
                    <a:pt x="9208" y="2495"/>
                  </a:lnTo>
                  <a:lnTo>
                    <a:pt x="8988" y="2678"/>
                  </a:lnTo>
                  <a:lnTo>
                    <a:pt x="8951" y="2568"/>
                  </a:lnTo>
                  <a:lnTo>
                    <a:pt x="8915" y="2532"/>
                  </a:lnTo>
                  <a:lnTo>
                    <a:pt x="8878" y="2532"/>
                  </a:lnTo>
                  <a:lnTo>
                    <a:pt x="8804" y="2568"/>
                  </a:lnTo>
                  <a:lnTo>
                    <a:pt x="8731" y="2752"/>
                  </a:lnTo>
                  <a:lnTo>
                    <a:pt x="8658" y="2935"/>
                  </a:lnTo>
                  <a:lnTo>
                    <a:pt x="8621" y="3339"/>
                  </a:lnTo>
                  <a:lnTo>
                    <a:pt x="8584" y="3705"/>
                  </a:lnTo>
                  <a:lnTo>
                    <a:pt x="8621" y="4072"/>
                  </a:lnTo>
                  <a:lnTo>
                    <a:pt x="8694" y="4439"/>
                  </a:lnTo>
                  <a:lnTo>
                    <a:pt x="8768" y="4806"/>
                  </a:lnTo>
                  <a:lnTo>
                    <a:pt x="8804" y="4879"/>
                  </a:lnTo>
                  <a:lnTo>
                    <a:pt x="8878" y="4953"/>
                  </a:lnTo>
                  <a:lnTo>
                    <a:pt x="8951" y="4989"/>
                  </a:lnTo>
                  <a:lnTo>
                    <a:pt x="9061" y="4953"/>
                  </a:lnTo>
                  <a:lnTo>
                    <a:pt x="9135" y="4916"/>
                  </a:lnTo>
                  <a:lnTo>
                    <a:pt x="9208" y="4879"/>
                  </a:lnTo>
                  <a:lnTo>
                    <a:pt x="9245" y="4769"/>
                  </a:lnTo>
                  <a:lnTo>
                    <a:pt x="9208" y="4659"/>
                  </a:lnTo>
                  <a:lnTo>
                    <a:pt x="9135" y="4182"/>
                  </a:lnTo>
                  <a:lnTo>
                    <a:pt x="9098" y="3669"/>
                  </a:lnTo>
                  <a:lnTo>
                    <a:pt x="9135" y="3339"/>
                  </a:lnTo>
                  <a:lnTo>
                    <a:pt x="9208" y="3118"/>
                  </a:lnTo>
                  <a:lnTo>
                    <a:pt x="9391" y="2972"/>
                  </a:lnTo>
                  <a:lnTo>
                    <a:pt x="9575" y="2825"/>
                  </a:lnTo>
                  <a:lnTo>
                    <a:pt x="9795" y="2788"/>
                  </a:lnTo>
                  <a:lnTo>
                    <a:pt x="9868" y="4072"/>
                  </a:lnTo>
                  <a:lnTo>
                    <a:pt x="9905" y="4146"/>
                  </a:lnTo>
                  <a:lnTo>
                    <a:pt x="9942" y="4219"/>
                  </a:lnTo>
                  <a:lnTo>
                    <a:pt x="10015" y="4292"/>
                  </a:lnTo>
                  <a:lnTo>
                    <a:pt x="10125" y="4292"/>
                  </a:lnTo>
                  <a:lnTo>
                    <a:pt x="10198" y="4329"/>
                  </a:lnTo>
                  <a:lnTo>
                    <a:pt x="10272" y="4292"/>
                  </a:lnTo>
                  <a:lnTo>
                    <a:pt x="10308" y="4219"/>
                  </a:lnTo>
                  <a:lnTo>
                    <a:pt x="10345" y="4146"/>
                  </a:lnTo>
                  <a:lnTo>
                    <a:pt x="10455" y="3559"/>
                  </a:lnTo>
                  <a:lnTo>
                    <a:pt x="10565" y="3008"/>
                  </a:lnTo>
                  <a:lnTo>
                    <a:pt x="10602" y="2862"/>
                  </a:lnTo>
                  <a:lnTo>
                    <a:pt x="10675" y="2752"/>
                  </a:lnTo>
                  <a:lnTo>
                    <a:pt x="10785" y="2642"/>
                  </a:lnTo>
                  <a:lnTo>
                    <a:pt x="10895" y="2568"/>
                  </a:lnTo>
                  <a:lnTo>
                    <a:pt x="11079" y="2568"/>
                  </a:lnTo>
                  <a:lnTo>
                    <a:pt x="11115" y="2642"/>
                  </a:lnTo>
                  <a:lnTo>
                    <a:pt x="11115" y="2752"/>
                  </a:lnTo>
                  <a:lnTo>
                    <a:pt x="11115" y="2862"/>
                  </a:lnTo>
                  <a:lnTo>
                    <a:pt x="11189" y="3449"/>
                  </a:lnTo>
                  <a:lnTo>
                    <a:pt x="11299" y="4036"/>
                  </a:lnTo>
                  <a:lnTo>
                    <a:pt x="11372" y="4256"/>
                  </a:lnTo>
                  <a:lnTo>
                    <a:pt x="11446" y="4512"/>
                  </a:lnTo>
                  <a:lnTo>
                    <a:pt x="11556" y="4732"/>
                  </a:lnTo>
                  <a:lnTo>
                    <a:pt x="11629" y="4806"/>
                  </a:lnTo>
                  <a:lnTo>
                    <a:pt x="11739" y="4843"/>
                  </a:lnTo>
                  <a:lnTo>
                    <a:pt x="11849" y="4843"/>
                  </a:lnTo>
                  <a:lnTo>
                    <a:pt x="11922" y="4806"/>
                  </a:lnTo>
                  <a:lnTo>
                    <a:pt x="11996" y="4769"/>
                  </a:lnTo>
                  <a:lnTo>
                    <a:pt x="12032" y="4696"/>
                  </a:lnTo>
                  <a:lnTo>
                    <a:pt x="12069" y="4586"/>
                  </a:lnTo>
                  <a:lnTo>
                    <a:pt x="11996" y="4476"/>
                  </a:lnTo>
                  <a:lnTo>
                    <a:pt x="11922" y="4402"/>
                  </a:lnTo>
                  <a:lnTo>
                    <a:pt x="11886" y="4256"/>
                  </a:lnTo>
                  <a:lnTo>
                    <a:pt x="11812" y="4072"/>
                  </a:lnTo>
                  <a:lnTo>
                    <a:pt x="11776" y="3779"/>
                  </a:lnTo>
                  <a:lnTo>
                    <a:pt x="11666" y="3339"/>
                  </a:lnTo>
                  <a:lnTo>
                    <a:pt x="11629" y="2862"/>
                  </a:lnTo>
                  <a:lnTo>
                    <a:pt x="11629" y="2532"/>
                  </a:lnTo>
                  <a:lnTo>
                    <a:pt x="11592" y="2385"/>
                  </a:lnTo>
                  <a:lnTo>
                    <a:pt x="11482" y="2275"/>
                  </a:lnTo>
                  <a:lnTo>
                    <a:pt x="11299" y="2128"/>
                  </a:lnTo>
                  <a:lnTo>
                    <a:pt x="11189" y="2091"/>
                  </a:lnTo>
                  <a:lnTo>
                    <a:pt x="11079" y="2055"/>
                  </a:lnTo>
                  <a:close/>
                  <a:moveTo>
                    <a:pt x="2715" y="1138"/>
                  </a:moveTo>
                  <a:lnTo>
                    <a:pt x="2569" y="1174"/>
                  </a:lnTo>
                  <a:lnTo>
                    <a:pt x="2422" y="1284"/>
                  </a:lnTo>
                  <a:lnTo>
                    <a:pt x="2385" y="1358"/>
                  </a:lnTo>
                  <a:lnTo>
                    <a:pt x="2165" y="1284"/>
                  </a:lnTo>
                  <a:lnTo>
                    <a:pt x="1762" y="1284"/>
                  </a:lnTo>
                  <a:lnTo>
                    <a:pt x="1542" y="1358"/>
                  </a:lnTo>
                  <a:lnTo>
                    <a:pt x="771" y="1504"/>
                  </a:lnTo>
                  <a:lnTo>
                    <a:pt x="368" y="1651"/>
                  </a:lnTo>
                  <a:lnTo>
                    <a:pt x="184" y="1725"/>
                  </a:lnTo>
                  <a:lnTo>
                    <a:pt x="38" y="1835"/>
                  </a:lnTo>
                  <a:lnTo>
                    <a:pt x="1" y="1908"/>
                  </a:lnTo>
                  <a:lnTo>
                    <a:pt x="1" y="1981"/>
                  </a:lnTo>
                  <a:lnTo>
                    <a:pt x="38" y="2018"/>
                  </a:lnTo>
                  <a:lnTo>
                    <a:pt x="111" y="2055"/>
                  </a:lnTo>
                  <a:lnTo>
                    <a:pt x="74" y="2348"/>
                  </a:lnTo>
                  <a:lnTo>
                    <a:pt x="74" y="2642"/>
                  </a:lnTo>
                  <a:lnTo>
                    <a:pt x="74" y="3705"/>
                  </a:lnTo>
                  <a:lnTo>
                    <a:pt x="111" y="4843"/>
                  </a:lnTo>
                  <a:lnTo>
                    <a:pt x="148" y="5980"/>
                  </a:lnTo>
                  <a:lnTo>
                    <a:pt x="184" y="6090"/>
                  </a:lnTo>
                  <a:lnTo>
                    <a:pt x="294" y="6200"/>
                  </a:lnTo>
                  <a:lnTo>
                    <a:pt x="404" y="6236"/>
                  </a:lnTo>
                  <a:lnTo>
                    <a:pt x="514" y="6200"/>
                  </a:lnTo>
                  <a:lnTo>
                    <a:pt x="624" y="6236"/>
                  </a:lnTo>
                  <a:lnTo>
                    <a:pt x="845" y="6273"/>
                  </a:lnTo>
                  <a:lnTo>
                    <a:pt x="1028" y="6236"/>
                  </a:lnTo>
                  <a:lnTo>
                    <a:pt x="1395" y="6163"/>
                  </a:lnTo>
                  <a:lnTo>
                    <a:pt x="2385" y="5980"/>
                  </a:lnTo>
                  <a:lnTo>
                    <a:pt x="2605" y="5943"/>
                  </a:lnTo>
                  <a:lnTo>
                    <a:pt x="2752" y="5906"/>
                  </a:lnTo>
                  <a:lnTo>
                    <a:pt x="2899" y="5833"/>
                  </a:lnTo>
                  <a:lnTo>
                    <a:pt x="2972" y="5686"/>
                  </a:lnTo>
                  <a:lnTo>
                    <a:pt x="2972" y="5576"/>
                  </a:lnTo>
                  <a:lnTo>
                    <a:pt x="2935" y="5503"/>
                  </a:lnTo>
                  <a:lnTo>
                    <a:pt x="2825" y="5429"/>
                  </a:lnTo>
                  <a:lnTo>
                    <a:pt x="2679" y="5393"/>
                  </a:lnTo>
                  <a:lnTo>
                    <a:pt x="2532" y="5393"/>
                  </a:lnTo>
                  <a:lnTo>
                    <a:pt x="2385" y="5429"/>
                  </a:lnTo>
                  <a:lnTo>
                    <a:pt x="2055" y="5503"/>
                  </a:lnTo>
                  <a:lnTo>
                    <a:pt x="1762" y="5576"/>
                  </a:lnTo>
                  <a:lnTo>
                    <a:pt x="1028" y="5723"/>
                  </a:lnTo>
                  <a:lnTo>
                    <a:pt x="698" y="5796"/>
                  </a:lnTo>
                  <a:lnTo>
                    <a:pt x="661" y="4953"/>
                  </a:lnTo>
                  <a:lnTo>
                    <a:pt x="624" y="4109"/>
                  </a:lnTo>
                  <a:lnTo>
                    <a:pt x="845" y="4109"/>
                  </a:lnTo>
                  <a:lnTo>
                    <a:pt x="1028" y="4072"/>
                  </a:lnTo>
                  <a:lnTo>
                    <a:pt x="1431" y="3962"/>
                  </a:lnTo>
                  <a:lnTo>
                    <a:pt x="2459" y="3742"/>
                  </a:lnTo>
                  <a:lnTo>
                    <a:pt x="2495" y="3779"/>
                  </a:lnTo>
                  <a:lnTo>
                    <a:pt x="2605" y="3779"/>
                  </a:lnTo>
                  <a:lnTo>
                    <a:pt x="2679" y="3742"/>
                  </a:lnTo>
                  <a:lnTo>
                    <a:pt x="2752" y="3705"/>
                  </a:lnTo>
                  <a:lnTo>
                    <a:pt x="2789" y="3669"/>
                  </a:lnTo>
                  <a:lnTo>
                    <a:pt x="2862" y="3559"/>
                  </a:lnTo>
                  <a:lnTo>
                    <a:pt x="2899" y="3485"/>
                  </a:lnTo>
                  <a:lnTo>
                    <a:pt x="2899" y="3412"/>
                  </a:lnTo>
                  <a:lnTo>
                    <a:pt x="2862" y="3339"/>
                  </a:lnTo>
                  <a:lnTo>
                    <a:pt x="2825" y="3265"/>
                  </a:lnTo>
                  <a:lnTo>
                    <a:pt x="2715" y="3155"/>
                  </a:lnTo>
                  <a:lnTo>
                    <a:pt x="2532" y="3155"/>
                  </a:lnTo>
                  <a:lnTo>
                    <a:pt x="1431" y="3449"/>
                  </a:lnTo>
                  <a:lnTo>
                    <a:pt x="1028" y="3522"/>
                  </a:lnTo>
                  <a:lnTo>
                    <a:pt x="808" y="3595"/>
                  </a:lnTo>
                  <a:lnTo>
                    <a:pt x="624" y="3632"/>
                  </a:lnTo>
                  <a:lnTo>
                    <a:pt x="588" y="2788"/>
                  </a:lnTo>
                  <a:lnTo>
                    <a:pt x="588" y="2458"/>
                  </a:lnTo>
                  <a:lnTo>
                    <a:pt x="551" y="2091"/>
                  </a:lnTo>
                  <a:lnTo>
                    <a:pt x="1065" y="1981"/>
                  </a:lnTo>
                  <a:lnTo>
                    <a:pt x="1615" y="1835"/>
                  </a:lnTo>
                  <a:lnTo>
                    <a:pt x="1798" y="1798"/>
                  </a:lnTo>
                  <a:lnTo>
                    <a:pt x="2055" y="1798"/>
                  </a:lnTo>
                  <a:lnTo>
                    <a:pt x="2165" y="1871"/>
                  </a:lnTo>
                  <a:lnTo>
                    <a:pt x="2238" y="1908"/>
                  </a:lnTo>
                  <a:lnTo>
                    <a:pt x="2312" y="1945"/>
                  </a:lnTo>
                  <a:lnTo>
                    <a:pt x="2422" y="1945"/>
                  </a:lnTo>
                  <a:lnTo>
                    <a:pt x="2495" y="1908"/>
                  </a:lnTo>
                  <a:lnTo>
                    <a:pt x="3009" y="1651"/>
                  </a:lnTo>
                  <a:lnTo>
                    <a:pt x="3082" y="1615"/>
                  </a:lnTo>
                  <a:lnTo>
                    <a:pt x="3119" y="1578"/>
                  </a:lnTo>
                  <a:lnTo>
                    <a:pt x="3156" y="1431"/>
                  </a:lnTo>
                  <a:lnTo>
                    <a:pt x="3119" y="1284"/>
                  </a:lnTo>
                  <a:lnTo>
                    <a:pt x="3082" y="1248"/>
                  </a:lnTo>
                  <a:lnTo>
                    <a:pt x="3009" y="1174"/>
                  </a:lnTo>
                  <a:lnTo>
                    <a:pt x="2862" y="1138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A4C2F4"/>
                </a:solidFill>
              </a:endParaRPr>
            </a:p>
          </p:txBody>
        </p:sp>
        <p:sp>
          <p:nvSpPr>
            <p:cNvPr id="834" name="Google Shape;834;p17"/>
            <p:cNvSpPr/>
            <p:nvPr/>
          </p:nvSpPr>
          <p:spPr>
            <a:xfrm>
              <a:off x="6336425" y="4507675"/>
              <a:ext cx="520000" cy="365000"/>
            </a:xfrm>
            <a:custGeom>
              <a:avLst/>
              <a:gdLst/>
              <a:ahLst/>
              <a:cxnLst/>
              <a:rect l="l" t="t" r="r" b="b"/>
              <a:pathLst>
                <a:path w="20800" h="14600" extrusionOk="0">
                  <a:moveTo>
                    <a:pt x="5466" y="441"/>
                  </a:moveTo>
                  <a:lnTo>
                    <a:pt x="5650" y="478"/>
                  </a:lnTo>
                  <a:lnTo>
                    <a:pt x="5577" y="478"/>
                  </a:lnTo>
                  <a:lnTo>
                    <a:pt x="5466" y="441"/>
                  </a:lnTo>
                  <a:close/>
                  <a:moveTo>
                    <a:pt x="4843" y="478"/>
                  </a:moveTo>
                  <a:lnTo>
                    <a:pt x="4806" y="514"/>
                  </a:lnTo>
                  <a:lnTo>
                    <a:pt x="4586" y="551"/>
                  </a:lnTo>
                  <a:lnTo>
                    <a:pt x="4843" y="478"/>
                  </a:lnTo>
                  <a:close/>
                  <a:moveTo>
                    <a:pt x="5173" y="808"/>
                  </a:moveTo>
                  <a:lnTo>
                    <a:pt x="5210" y="844"/>
                  </a:lnTo>
                  <a:lnTo>
                    <a:pt x="5246" y="918"/>
                  </a:lnTo>
                  <a:lnTo>
                    <a:pt x="5356" y="991"/>
                  </a:lnTo>
                  <a:lnTo>
                    <a:pt x="5503" y="1028"/>
                  </a:lnTo>
                  <a:lnTo>
                    <a:pt x="5760" y="1028"/>
                  </a:lnTo>
                  <a:lnTo>
                    <a:pt x="5870" y="991"/>
                  </a:lnTo>
                  <a:lnTo>
                    <a:pt x="5980" y="991"/>
                  </a:lnTo>
                  <a:lnTo>
                    <a:pt x="6017" y="1028"/>
                  </a:lnTo>
                  <a:lnTo>
                    <a:pt x="6053" y="1101"/>
                  </a:lnTo>
                  <a:lnTo>
                    <a:pt x="6163" y="1431"/>
                  </a:lnTo>
                  <a:lnTo>
                    <a:pt x="6163" y="1725"/>
                  </a:lnTo>
                  <a:lnTo>
                    <a:pt x="6127" y="2055"/>
                  </a:lnTo>
                  <a:lnTo>
                    <a:pt x="6053" y="2348"/>
                  </a:lnTo>
                  <a:lnTo>
                    <a:pt x="5980" y="2532"/>
                  </a:lnTo>
                  <a:lnTo>
                    <a:pt x="5907" y="2715"/>
                  </a:lnTo>
                  <a:lnTo>
                    <a:pt x="5650" y="3009"/>
                  </a:lnTo>
                  <a:lnTo>
                    <a:pt x="5393" y="3229"/>
                  </a:lnTo>
                  <a:lnTo>
                    <a:pt x="5063" y="3412"/>
                  </a:lnTo>
                  <a:lnTo>
                    <a:pt x="5063" y="3375"/>
                  </a:lnTo>
                  <a:lnTo>
                    <a:pt x="5063" y="3302"/>
                  </a:lnTo>
                  <a:lnTo>
                    <a:pt x="5026" y="3265"/>
                  </a:lnTo>
                  <a:lnTo>
                    <a:pt x="4953" y="3229"/>
                  </a:lnTo>
                  <a:lnTo>
                    <a:pt x="4880" y="3229"/>
                  </a:lnTo>
                  <a:lnTo>
                    <a:pt x="5063" y="2789"/>
                  </a:lnTo>
                  <a:lnTo>
                    <a:pt x="5063" y="2715"/>
                  </a:lnTo>
                  <a:lnTo>
                    <a:pt x="4990" y="2679"/>
                  </a:lnTo>
                  <a:lnTo>
                    <a:pt x="4953" y="2679"/>
                  </a:lnTo>
                  <a:lnTo>
                    <a:pt x="4880" y="2715"/>
                  </a:lnTo>
                  <a:lnTo>
                    <a:pt x="4549" y="3229"/>
                  </a:lnTo>
                  <a:lnTo>
                    <a:pt x="4329" y="3559"/>
                  </a:lnTo>
                  <a:lnTo>
                    <a:pt x="4109" y="3522"/>
                  </a:lnTo>
                  <a:lnTo>
                    <a:pt x="3853" y="3486"/>
                  </a:lnTo>
                  <a:lnTo>
                    <a:pt x="3706" y="3449"/>
                  </a:lnTo>
                  <a:lnTo>
                    <a:pt x="3999" y="3192"/>
                  </a:lnTo>
                  <a:lnTo>
                    <a:pt x="4586" y="2642"/>
                  </a:lnTo>
                  <a:lnTo>
                    <a:pt x="4586" y="2568"/>
                  </a:lnTo>
                  <a:lnTo>
                    <a:pt x="4586" y="2495"/>
                  </a:lnTo>
                  <a:lnTo>
                    <a:pt x="4513" y="2458"/>
                  </a:lnTo>
                  <a:lnTo>
                    <a:pt x="4439" y="2458"/>
                  </a:lnTo>
                  <a:lnTo>
                    <a:pt x="3486" y="3119"/>
                  </a:lnTo>
                  <a:lnTo>
                    <a:pt x="3302" y="3265"/>
                  </a:lnTo>
                  <a:lnTo>
                    <a:pt x="3229" y="3192"/>
                  </a:lnTo>
                  <a:lnTo>
                    <a:pt x="3266" y="3082"/>
                  </a:lnTo>
                  <a:lnTo>
                    <a:pt x="3302" y="3009"/>
                  </a:lnTo>
                  <a:lnTo>
                    <a:pt x="3266" y="2935"/>
                  </a:lnTo>
                  <a:lnTo>
                    <a:pt x="3229" y="2899"/>
                  </a:lnTo>
                  <a:lnTo>
                    <a:pt x="3339" y="2935"/>
                  </a:lnTo>
                  <a:lnTo>
                    <a:pt x="3669" y="2752"/>
                  </a:lnTo>
                  <a:lnTo>
                    <a:pt x="4733" y="2055"/>
                  </a:lnTo>
                  <a:lnTo>
                    <a:pt x="4770" y="1982"/>
                  </a:lnTo>
                  <a:lnTo>
                    <a:pt x="4770" y="1945"/>
                  </a:lnTo>
                  <a:lnTo>
                    <a:pt x="4733" y="1872"/>
                  </a:lnTo>
                  <a:lnTo>
                    <a:pt x="4660" y="1872"/>
                  </a:lnTo>
                  <a:lnTo>
                    <a:pt x="4329" y="1982"/>
                  </a:lnTo>
                  <a:lnTo>
                    <a:pt x="3816" y="2202"/>
                  </a:lnTo>
                  <a:lnTo>
                    <a:pt x="3302" y="2458"/>
                  </a:lnTo>
                  <a:lnTo>
                    <a:pt x="3082" y="2642"/>
                  </a:lnTo>
                  <a:lnTo>
                    <a:pt x="2935" y="2789"/>
                  </a:lnTo>
                  <a:lnTo>
                    <a:pt x="2899" y="2605"/>
                  </a:lnTo>
                  <a:lnTo>
                    <a:pt x="2899" y="2458"/>
                  </a:lnTo>
                  <a:lnTo>
                    <a:pt x="3082" y="2385"/>
                  </a:lnTo>
                  <a:lnTo>
                    <a:pt x="3266" y="2238"/>
                  </a:lnTo>
                  <a:lnTo>
                    <a:pt x="3632" y="2018"/>
                  </a:lnTo>
                  <a:lnTo>
                    <a:pt x="4109" y="1725"/>
                  </a:lnTo>
                  <a:lnTo>
                    <a:pt x="4586" y="1505"/>
                  </a:lnTo>
                  <a:lnTo>
                    <a:pt x="4660" y="1431"/>
                  </a:lnTo>
                  <a:lnTo>
                    <a:pt x="4660" y="1358"/>
                  </a:lnTo>
                  <a:lnTo>
                    <a:pt x="4586" y="1321"/>
                  </a:lnTo>
                  <a:lnTo>
                    <a:pt x="4513" y="1285"/>
                  </a:lnTo>
                  <a:lnTo>
                    <a:pt x="4256" y="1358"/>
                  </a:lnTo>
                  <a:lnTo>
                    <a:pt x="3963" y="1431"/>
                  </a:lnTo>
                  <a:lnTo>
                    <a:pt x="3706" y="1505"/>
                  </a:lnTo>
                  <a:lnTo>
                    <a:pt x="3449" y="1651"/>
                  </a:lnTo>
                  <a:lnTo>
                    <a:pt x="3156" y="1798"/>
                  </a:lnTo>
                  <a:lnTo>
                    <a:pt x="3302" y="1578"/>
                  </a:lnTo>
                  <a:lnTo>
                    <a:pt x="3486" y="1358"/>
                  </a:lnTo>
                  <a:lnTo>
                    <a:pt x="3779" y="1211"/>
                  </a:lnTo>
                  <a:lnTo>
                    <a:pt x="4109" y="1065"/>
                  </a:lnTo>
                  <a:lnTo>
                    <a:pt x="4733" y="844"/>
                  </a:lnTo>
                  <a:lnTo>
                    <a:pt x="4770" y="918"/>
                  </a:lnTo>
                  <a:lnTo>
                    <a:pt x="4843" y="991"/>
                  </a:lnTo>
                  <a:lnTo>
                    <a:pt x="4916" y="991"/>
                  </a:lnTo>
                  <a:lnTo>
                    <a:pt x="4990" y="1028"/>
                  </a:lnTo>
                  <a:lnTo>
                    <a:pt x="5063" y="991"/>
                  </a:lnTo>
                  <a:lnTo>
                    <a:pt x="5100" y="955"/>
                  </a:lnTo>
                  <a:lnTo>
                    <a:pt x="5173" y="881"/>
                  </a:lnTo>
                  <a:lnTo>
                    <a:pt x="5173" y="808"/>
                  </a:lnTo>
                  <a:close/>
                  <a:moveTo>
                    <a:pt x="9648" y="3302"/>
                  </a:moveTo>
                  <a:lnTo>
                    <a:pt x="9905" y="3375"/>
                  </a:lnTo>
                  <a:lnTo>
                    <a:pt x="9905" y="3412"/>
                  </a:lnTo>
                  <a:lnTo>
                    <a:pt x="10125" y="3632"/>
                  </a:lnTo>
                  <a:lnTo>
                    <a:pt x="10308" y="3889"/>
                  </a:lnTo>
                  <a:lnTo>
                    <a:pt x="10162" y="4036"/>
                  </a:lnTo>
                  <a:lnTo>
                    <a:pt x="9978" y="4182"/>
                  </a:lnTo>
                  <a:lnTo>
                    <a:pt x="9795" y="4293"/>
                  </a:lnTo>
                  <a:lnTo>
                    <a:pt x="9612" y="4329"/>
                  </a:lnTo>
                  <a:lnTo>
                    <a:pt x="9501" y="4293"/>
                  </a:lnTo>
                  <a:lnTo>
                    <a:pt x="9428" y="4256"/>
                  </a:lnTo>
                  <a:lnTo>
                    <a:pt x="9501" y="4146"/>
                  </a:lnTo>
                  <a:lnTo>
                    <a:pt x="9501" y="4072"/>
                  </a:lnTo>
                  <a:lnTo>
                    <a:pt x="9465" y="3999"/>
                  </a:lnTo>
                  <a:lnTo>
                    <a:pt x="9391" y="3926"/>
                  </a:lnTo>
                  <a:lnTo>
                    <a:pt x="9245" y="3926"/>
                  </a:lnTo>
                  <a:lnTo>
                    <a:pt x="9465" y="3816"/>
                  </a:lnTo>
                  <a:lnTo>
                    <a:pt x="9501" y="3779"/>
                  </a:lnTo>
                  <a:lnTo>
                    <a:pt x="9538" y="3742"/>
                  </a:lnTo>
                  <a:lnTo>
                    <a:pt x="9538" y="3632"/>
                  </a:lnTo>
                  <a:lnTo>
                    <a:pt x="9465" y="3559"/>
                  </a:lnTo>
                  <a:lnTo>
                    <a:pt x="9391" y="3522"/>
                  </a:lnTo>
                  <a:lnTo>
                    <a:pt x="9355" y="3522"/>
                  </a:lnTo>
                  <a:lnTo>
                    <a:pt x="9061" y="3632"/>
                  </a:lnTo>
                  <a:lnTo>
                    <a:pt x="9208" y="3375"/>
                  </a:lnTo>
                  <a:lnTo>
                    <a:pt x="9281" y="3412"/>
                  </a:lnTo>
                  <a:lnTo>
                    <a:pt x="9355" y="3412"/>
                  </a:lnTo>
                  <a:lnTo>
                    <a:pt x="9501" y="3375"/>
                  </a:lnTo>
                  <a:lnTo>
                    <a:pt x="9648" y="3302"/>
                  </a:lnTo>
                  <a:close/>
                  <a:moveTo>
                    <a:pt x="1505" y="4329"/>
                  </a:moveTo>
                  <a:lnTo>
                    <a:pt x="1615" y="4366"/>
                  </a:lnTo>
                  <a:lnTo>
                    <a:pt x="1725" y="4439"/>
                  </a:lnTo>
                  <a:lnTo>
                    <a:pt x="1872" y="4586"/>
                  </a:lnTo>
                  <a:lnTo>
                    <a:pt x="1908" y="4769"/>
                  </a:lnTo>
                  <a:lnTo>
                    <a:pt x="1945" y="4916"/>
                  </a:lnTo>
                  <a:lnTo>
                    <a:pt x="1908" y="5100"/>
                  </a:lnTo>
                  <a:lnTo>
                    <a:pt x="1872" y="5246"/>
                  </a:lnTo>
                  <a:lnTo>
                    <a:pt x="1762" y="5393"/>
                  </a:lnTo>
                  <a:lnTo>
                    <a:pt x="1615" y="5503"/>
                  </a:lnTo>
                  <a:lnTo>
                    <a:pt x="1468" y="5576"/>
                  </a:lnTo>
                  <a:lnTo>
                    <a:pt x="1432" y="5430"/>
                  </a:lnTo>
                  <a:lnTo>
                    <a:pt x="1432" y="5283"/>
                  </a:lnTo>
                  <a:lnTo>
                    <a:pt x="1432" y="5210"/>
                  </a:lnTo>
                  <a:lnTo>
                    <a:pt x="1395" y="5136"/>
                  </a:lnTo>
                  <a:lnTo>
                    <a:pt x="1395" y="5063"/>
                  </a:lnTo>
                  <a:lnTo>
                    <a:pt x="1321" y="4989"/>
                  </a:lnTo>
                  <a:lnTo>
                    <a:pt x="1285" y="4953"/>
                  </a:lnTo>
                  <a:lnTo>
                    <a:pt x="1175" y="4989"/>
                  </a:lnTo>
                  <a:lnTo>
                    <a:pt x="1028" y="5063"/>
                  </a:lnTo>
                  <a:lnTo>
                    <a:pt x="1138" y="4989"/>
                  </a:lnTo>
                  <a:lnTo>
                    <a:pt x="1321" y="4879"/>
                  </a:lnTo>
                  <a:lnTo>
                    <a:pt x="1468" y="4769"/>
                  </a:lnTo>
                  <a:lnTo>
                    <a:pt x="1542" y="4696"/>
                  </a:lnTo>
                  <a:lnTo>
                    <a:pt x="1505" y="4623"/>
                  </a:lnTo>
                  <a:lnTo>
                    <a:pt x="1468" y="4549"/>
                  </a:lnTo>
                  <a:lnTo>
                    <a:pt x="1395" y="4513"/>
                  </a:lnTo>
                  <a:lnTo>
                    <a:pt x="1432" y="4476"/>
                  </a:lnTo>
                  <a:lnTo>
                    <a:pt x="1468" y="4439"/>
                  </a:lnTo>
                  <a:lnTo>
                    <a:pt x="1468" y="4403"/>
                  </a:lnTo>
                  <a:lnTo>
                    <a:pt x="1432" y="4329"/>
                  </a:lnTo>
                  <a:close/>
                  <a:moveTo>
                    <a:pt x="1138" y="5576"/>
                  </a:moveTo>
                  <a:lnTo>
                    <a:pt x="1138" y="5650"/>
                  </a:lnTo>
                  <a:lnTo>
                    <a:pt x="1028" y="5613"/>
                  </a:lnTo>
                  <a:lnTo>
                    <a:pt x="1138" y="5576"/>
                  </a:lnTo>
                  <a:close/>
                  <a:moveTo>
                    <a:pt x="7887" y="5907"/>
                  </a:moveTo>
                  <a:lnTo>
                    <a:pt x="8218" y="5980"/>
                  </a:lnTo>
                  <a:lnTo>
                    <a:pt x="8291" y="6090"/>
                  </a:lnTo>
                  <a:lnTo>
                    <a:pt x="8401" y="6163"/>
                  </a:lnTo>
                  <a:lnTo>
                    <a:pt x="8511" y="6273"/>
                  </a:lnTo>
                  <a:lnTo>
                    <a:pt x="8621" y="6383"/>
                  </a:lnTo>
                  <a:lnTo>
                    <a:pt x="8694" y="6530"/>
                  </a:lnTo>
                  <a:lnTo>
                    <a:pt x="8768" y="6677"/>
                  </a:lnTo>
                  <a:lnTo>
                    <a:pt x="8805" y="6934"/>
                  </a:lnTo>
                  <a:lnTo>
                    <a:pt x="8768" y="7154"/>
                  </a:lnTo>
                  <a:lnTo>
                    <a:pt x="8658" y="7374"/>
                  </a:lnTo>
                  <a:lnTo>
                    <a:pt x="8548" y="7557"/>
                  </a:lnTo>
                  <a:lnTo>
                    <a:pt x="8438" y="7704"/>
                  </a:lnTo>
                  <a:lnTo>
                    <a:pt x="8291" y="7814"/>
                  </a:lnTo>
                  <a:lnTo>
                    <a:pt x="8144" y="7887"/>
                  </a:lnTo>
                  <a:lnTo>
                    <a:pt x="7998" y="7961"/>
                  </a:lnTo>
                  <a:lnTo>
                    <a:pt x="8071" y="7594"/>
                  </a:lnTo>
                  <a:lnTo>
                    <a:pt x="8071" y="7520"/>
                  </a:lnTo>
                  <a:lnTo>
                    <a:pt x="8034" y="7484"/>
                  </a:lnTo>
                  <a:lnTo>
                    <a:pt x="7961" y="7484"/>
                  </a:lnTo>
                  <a:lnTo>
                    <a:pt x="7924" y="7520"/>
                  </a:lnTo>
                  <a:lnTo>
                    <a:pt x="7741" y="7741"/>
                  </a:lnTo>
                  <a:lnTo>
                    <a:pt x="7557" y="7997"/>
                  </a:lnTo>
                  <a:lnTo>
                    <a:pt x="7264" y="7924"/>
                  </a:lnTo>
                  <a:lnTo>
                    <a:pt x="7484" y="7594"/>
                  </a:lnTo>
                  <a:lnTo>
                    <a:pt x="7741" y="7337"/>
                  </a:lnTo>
                  <a:lnTo>
                    <a:pt x="7741" y="7264"/>
                  </a:lnTo>
                  <a:lnTo>
                    <a:pt x="7741" y="7227"/>
                  </a:lnTo>
                  <a:lnTo>
                    <a:pt x="7631" y="7227"/>
                  </a:lnTo>
                  <a:lnTo>
                    <a:pt x="7447" y="7337"/>
                  </a:lnTo>
                  <a:lnTo>
                    <a:pt x="7264" y="7447"/>
                  </a:lnTo>
                  <a:lnTo>
                    <a:pt x="7080" y="7594"/>
                  </a:lnTo>
                  <a:lnTo>
                    <a:pt x="6934" y="7777"/>
                  </a:lnTo>
                  <a:lnTo>
                    <a:pt x="6860" y="7704"/>
                  </a:lnTo>
                  <a:lnTo>
                    <a:pt x="6714" y="7557"/>
                  </a:lnTo>
                  <a:lnTo>
                    <a:pt x="7227" y="7264"/>
                  </a:lnTo>
                  <a:lnTo>
                    <a:pt x="7741" y="6934"/>
                  </a:lnTo>
                  <a:lnTo>
                    <a:pt x="7741" y="6897"/>
                  </a:lnTo>
                  <a:lnTo>
                    <a:pt x="7704" y="6860"/>
                  </a:lnTo>
                  <a:lnTo>
                    <a:pt x="7411" y="6860"/>
                  </a:lnTo>
                  <a:lnTo>
                    <a:pt x="7080" y="6934"/>
                  </a:lnTo>
                  <a:lnTo>
                    <a:pt x="6787" y="7044"/>
                  </a:lnTo>
                  <a:lnTo>
                    <a:pt x="6530" y="7227"/>
                  </a:lnTo>
                  <a:lnTo>
                    <a:pt x="6494" y="7007"/>
                  </a:lnTo>
                  <a:lnTo>
                    <a:pt x="6494" y="6750"/>
                  </a:lnTo>
                  <a:lnTo>
                    <a:pt x="6604" y="6713"/>
                  </a:lnTo>
                  <a:lnTo>
                    <a:pt x="6970" y="6603"/>
                  </a:lnTo>
                  <a:lnTo>
                    <a:pt x="7117" y="6530"/>
                  </a:lnTo>
                  <a:lnTo>
                    <a:pt x="7301" y="6420"/>
                  </a:lnTo>
                  <a:lnTo>
                    <a:pt x="7337" y="6347"/>
                  </a:lnTo>
                  <a:lnTo>
                    <a:pt x="7337" y="6310"/>
                  </a:lnTo>
                  <a:lnTo>
                    <a:pt x="7301" y="6310"/>
                  </a:lnTo>
                  <a:lnTo>
                    <a:pt x="7007" y="6273"/>
                  </a:lnTo>
                  <a:lnTo>
                    <a:pt x="6750" y="6310"/>
                  </a:lnTo>
                  <a:lnTo>
                    <a:pt x="6750" y="6310"/>
                  </a:lnTo>
                  <a:lnTo>
                    <a:pt x="6860" y="6200"/>
                  </a:lnTo>
                  <a:lnTo>
                    <a:pt x="6970" y="6090"/>
                  </a:lnTo>
                  <a:lnTo>
                    <a:pt x="7117" y="6017"/>
                  </a:lnTo>
                  <a:lnTo>
                    <a:pt x="7264" y="5943"/>
                  </a:lnTo>
                  <a:lnTo>
                    <a:pt x="7557" y="5907"/>
                  </a:lnTo>
                  <a:close/>
                  <a:moveTo>
                    <a:pt x="4953" y="1"/>
                  </a:moveTo>
                  <a:lnTo>
                    <a:pt x="4733" y="37"/>
                  </a:lnTo>
                  <a:lnTo>
                    <a:pt x="4476" y="111"/>
                  </a:lnTo>
                  <a:lnTo>
                    <a:pt x="4256" y="184"/>
                  </a:lnTo>
                  <a:lnTo>
                    <a:pt x="4036" y="294"/>
                  </a:lnTo>
                  <a:lnTo>
                    <a:pt x="3632" y="551"/>
                  </a:lnTo>
                  <a:lnTo>
                    <a:pt x="3302" y="881"/>
                  </a:lnTo>
                  <a:lnTo>
                    <a:pt x="2972" y="1248"/>
                  </a:lnTo>
                  <a:lnTo>
                    <a:pt x="2679" y="1651"/>
                  </a:lnTo>
                  <a:lnTo>
                    <a:pt x="2569" y="1872"/>
                  </a:lnTo>
                  <a:lnTo>
                    <a:pt x="2495" y="2092"/>
                  </a:lnTo>
                  <a:lnTo>
                    <a:pt x="2422" y="2348"/>
                  </a:lnTo>
                  <a:lnTo>
                    <a:pt x="2385" y="2568"/>
                  </a:lnTo>
                  <a:lnTo>
                    <a:pt x="2422" y="2789"/>
                  </a:lnTo>
                  <a:lnTo>
                    <a:pt x="2459" y="2935"/>
                  </a:lnTo>
                  <a:lnTo>
                    <a:pt x="2532" y="3119"/>
                  </a:lnTo>
                  <a:lnTo>
                    <a:pt x="2605" y="3265"/>
                  </a:lnTo>
                  <a:lnTo>
                    <a:pt x="2495" y="3339"/>
                  </a:lnTo>
                  <a:lnTo>
                    <a:pt x="2018" y="3559"/>
                  </a:lnTo>
                  <a:lnTo>
                    <a:pt x="1798" y="3706"/>
                  </a:lnTo>
                  <a:lnTo>
                    <a:pt x="1688" y="3779"/>
                  </a:lnTo>
                  <a:lnTo>
                    <a:pt x="1578" y="3852"/>
                  </a:lnTo>
                  <a:lnTo>
                    <a:pt x="1065" y="3852"/>
                  </a:lnTo>
                  <a:lnTo>
                    <a:pt x="881" y="3926"/>
                  </a:lnTo>
                  <a:lnTo>
                    <a:pt x="735" y="3999"/>
                  </a:lnTo>
                  <a:lnTo>
                    <a:pt x="588" y="4109"/>
                  </a:lnTo>
                  <a:lnTo>
                    <a:pt x="478" y="4256"/>
                  </a:lnTo>
                  <a:lnTo>
                    <a:pt x="368" y="4403"/>
                  </a:lnTo>
                  <a:lnTo>
                    <a:pt x="184" y="4623"/>
                  </a:lnTo>
                  <a:lnTo>
                    <a:pt x="74" y="4879"/>
                  </a:lnTo>
                  <a:lnTo>
                    <a:pt x="38" y="4989"/>
                  </a:lnTo>
                  <a:lnTo>
                    <a:pt x="1" y="5136"/>
                  </a:lnTo>
                  <a:lnTo>
                    <a:pt x="38" y="5283"/>
                  </a:lnTo>
                  <a:lnTo>
                    <a:pt x="74" y="5430"/>
                  </a:lnTo>
                  <a:lnTo>
                    <a:pt x="184" y="5576"/>
                  </a:lnTo>
                  <a:lnTo>
                    <a:pt x="258" y="5723"/>
                  </a:lnTo>
                  <a:lnTo>
                    <a:pt x="404" y="5833"/>
                  </a:lnTo>
                  <a:lnTo>
                    <a:pt x="514" y="5943"/>
                  </a:lnTo>
                  <a:lnTo>
                    <a:pt x="661" y="6017"/>
                  </a:lnTo>
                  <a:lnTo>
                    <a:pt x="845" y="6053"/>
                  </a:lnTo>
                  <a:lnTo>
                    <a:pt x="1175" y="6127"/>
                  </a:lnTo>
                  <a:lnTo>
                    <a:pt x="1358" y="6127"/>
                  </a:lnTo>
                  <a:lnTo>
                    <a:pt x="1505" y="6090"/>
                  </a:lnTo>
                  <a:lnTo>
                    <a:pt x="1688" y="6053"/>
                  </a:lnTo>
                  <a:lnTo>
                    <a:pt x="1835" y="5980"/>
                  </a:lnTo>
                  <a:lnTo>
                    <a:pt x="2055" y="5760"/>
                  </a:lnTo>
                  <a:lnTo>
                    <a:pt x="2275" y="5503"/>
                  </a:lnTo>
                  <a:lnTo>
                    <a:pt x="2385" y="5210"/>
                  </a:lnTo>
                  <a:lnTo>
                    <a:pt x="2422" y="5063"/>
                  </a:lnTo>
                  <a:lnTo>
                    <a:pt x="2422" y="4879"/>
                  </a:lnTo>
                  <a:lnTo>
                    <a:pt x="2385" y="4733"/>
                  </a:lnTo>
                  <a:lnTo>
                    <a:pt x="2349" y="4586"/>
                  </a:lnTo>
                  <a:lnTo>
                    <a:pt x="2275" y="4403"/>
                  </a:lnTo>
                  <a:lnTo>
                    <a:pt x="2202" y="4256"/>
                  </a:lnTo>
                  <a:lnTo>
                    <a:pt x="2092" y="4146"/>
                  </a:lnTo>
                  <a:lnTo>
                    <a:pt x="2055" y="4109"/>
                  </a:lnTo>
                  <a:lnTo>
                    <a:pt x="2165" y="4036"/>
                  </a:lnTo>
                  <a:lnTo>
                    <a:pt x="2495" y="3816"/>
                  </a:lnTo>
                  <a:lnTo>
                    <a:pt x="2679" y="3669"/>
                  </a:lnTo>
                  <a:lnTo>
                    <a:pt x="2862" y="3522"/>
                  </a:lnTo>
                  <a:lnTo>
                    <a:pt x="3119" y="3706"/>
                  </a:lnTo>
                  <a:lnTo>
                    <a:pt x="3156" y="3779"/>
                  </a:lnTo>
                  <a:lnTo>
                    <a:pt x="3229" y="3816"/>
                  </a:lnTo>
                  <a:lnTo>
                    <a:pt x="3339" y="3816"/>
                  </a:lnTo>
                  <a:lnTo>
                    <a:pt x="3706" y="3962"/>
                  </a:lnTo>
                  <a:lnTo>
                    <a:pt x="4109" y="4036"/>
                  </a:lnTo>
                  <a:lnTo>
                    <a:pt x="4513" y="4072"/>
                  </a:lnTo>
                  <a:lnTo>
                    <a:pt x="4880" y="3999"/>
                  </a:lnTo>
                  <a:lnTo>
                    <a:pt x="5246" y="3889"/>
                  </a:lnTo>
                  <a:lnTo>
                    <a:pt x="5283" y="3962"/>
                  </a:lnTo>
                  <a:lnTo>
                    <a:pt x="5320" y="4036"/>
                  </a:lnTo>
                  <a:lnTo>
                    <a:pt x="5540" y="4219"/>
                  </a:lnTo>
                  <a:lnTo>
                    <a:pt x="5723" y="4439"/>
                  </a:lnTo>
                  <a:lnTo>
                    <a:pt x="5980" y="4916"/>
                  </a:lnTo>
                  <a:lnTo>
                    <a:pt x="6200" y="5430"/>
                  </a:lnTo>
                  <a:lnTo>
                    <a:pt x="6347" y="5650"/>
                  </a:lnTo>
                  <a:lnTo>
                    <a:pt x="6530" y="5870"/>
                  </a:lnTo>
                  <a:lnTo>
                    <a:pt x="6347" y="6017"/>
                  </a:lnTo>
                  <a:lnTo>
                    <a:pt x="6237" y="6200"/>
                  </a:lnTo>
                  <a:lnTo>
                    <a:pt x="6127" y="6383"/>
                  </a:lnTo>
                  <a:lnTo>
                    <a:pt x="6053" y="6567"/>
                  </a:lnTo>
                  <a:lnTo>
                    <a:pt x="5797" y="6713"/>
                  </a:lnTo>
                  <a:lnTo>
                    <a:pt x="5723" y="6824"/>
                  </a:lnTo>
                  <a:lnTo>
                    <a:pt x="5723" y="6934"/>
                  </a:lnTo>
                  <a:lnTo>
                    <a:pt x="5760" y="7044"/>
                  </a:lnTo>
                  <a:lnTo>
                    <a:pt x="5833" y="7080"/>
                  </a:lnTo>
                  <a:lnTo>
                    <a:pt x="6017" y="7080"/>
                  </a:lnTo>
                  <a:lnTo>
                    <a:pt x="6053" y="7300"/>
                  </a:lnTo>
                  <a:lnTo>
                    <a:pt x="6127" y="7520"/>
                  </a:lnTo>
                  <a:lnTo>
                    <a:pt x="6127" y="7631"/>
                  </a:lnTo>
                  <a:lnTo>
                    <a:pt x="6127" y="7741"/>
                  </a:lnTo>
                  <a:lnTo>
                    <a:pt x="6200" y="7814"/>
                  </a:lnTo>
                  <a:lnTo>
                    <a:pt x="6310" y="7851"/>
                  </a:lnTo>
                  <a:lnTo>
                    <a:pt x="6347" y="7851"/>
                  </a:lnTo>
                  <a:lnTo>
                    <a:pt x="6494" y="8034"/>
                  </a:lnTo>
                  <a:lnTo>
                    <a:pt x="6640" y="8144"/>
                  </a:lnTo>
                  <a:lnTo>
                    <a:pt x="6787" y="8254"/>
                  </a:lnTo>
                  <a:lnTo>
                    <a:pt x="6860" y="8291"/>
                  </a:lnTo>
                  <a:lnTo>
                    <a:pt x="6934" y="8327"/>
                  </a:lnTo>
                  <a:lnTo>
                    <a:pt x="7191" y="8438"/>
                  </a:lnTo>
                  <a:lnTo>
                    <a:pt x="7447" y="8474"/>
                  </a:lnTo>
                  <a:lnTo>
                    <a:pt x="7741" y="8474"/>
                  </a:lnTo>
                  <a:lnTo>
                    <a:pt x="7998" y="8438"/>
                  </a:lnTo>
                  <a:lnTo>
                    <a:pt x="8254" y="8364"/>
                  </a:lnTo>
                  <a:lnTo>
                    <a:pt x="8511" y="8254"/>
                  </a:lnTo>
                  <a:lnTo>
                    <a:pt x="8731" y="8071"/>
                  </a:lnTo>
                  <a:lnTo>
                    <a:pt x="8915" y="7887"/>
                  </a:lnTo>
                  <a:lnTo>
                    <a:pt x="9098" y="7631"/>
                  </a:lnTo>
                  <a:lnTo>
                    <a:pt x="9245" y="7300"/>
                  </a:lnTo>
                  <a:lnTo>
                    <a:pt x="9281" y="7007"/>
                  </a:lnTo>
                  <a:lnTo>
                    <a:pt x="9318" y="6824"/>
                  </a:lnTo>
                  <a:lnTo>
                    <a:pt x="9281" y="6677"/>
                  </a:lnTo>
                  <a:lnTo>
                    <a:pt x="9208" y="6457"/>
                  </a:lnTo>
                  <a:lnTo>
                    <a:pt x="9135" y="6200"/>
                  </a:lnTo>
                  <a:lnTo>
                    <a:pt x="8951" y="5980"/>
                  </a:lnTo>
                  <a:lnTo>
                    <a:pt x="8878" y="5907"/>
                  </a:lnTo>
                  <a:lnTo>
                    <a:pt x="8768" y="5833"/>
                  </a:lnTo>
                  <a:lnTo>
                    <a:pt x="8805" y="5686"/>
                  </a:lnTo>
                  <a:lnTo>
                    <a:pt x="9025" y="5246"/>
                  </a:lnTo>
                  <a:lnTo>
                    <a:pt x="9208" y="4769"/>
                  </a:lnTo>
                  <a:lnTo>
                    <a:pt x="9428" y="4806"/>
                  </a:lnTo>
                  <a:lnTo>
                    <a:pt x="9648" y="4806"/>
                  </a:lnTo>
                  <a:lnTo>
                    <a:pt x="9832" y="4733"/>
                  </a:lnTo>
                  <a:lnTo>
                    <a:pt x="10052" y="4659"/>
                  </a:lnTo>
                  <a:lnTo>
                    <a:pt x="10235" y="4549"/>
                  </a:lnTo>
                  <a:lnTo>
                    <a:pt x="10419" y="4403"/>
                  </a:lnTo>
                  <a:lnTo>
                    <a:pt x="10712" y="4109"/>
                  </a:lnTo>
                  <a:lnTo>
                    <a:pt x="10785" y="3962"/>
                  </a:lnTo>
                  <a:lnTo>
                    <a:pt x="10785" y="3816"/>
                  </a:lnTo>
                  <a:lnTo>
                    <a:pt x="10639" y="3559"/>
                  </a:lnTo>
                  <a:lnTo>
                    <a:pt x="10492" y="3339"/>
                  </a:lnTo>
                  <a:lnTo>
                    <a:pt x="10345" y="3155"/>
                  </a:lnTo>
                  <a:lnTo>
                    <a:pt x="10125" y="2972"/>
                  </a:lnTo>
                  <a:lnTo>
                    <a:pt x="9905" y="2825"/>
                  </a:lnTo>
                  <a:lnTo>
                    <a:pt x="9795" y="2789"/>
                  </a:lnTo>
                  <a:lnTo>
                    <a:pt x="9685" y="2752"/>
                  </a:lnTo>
                  <a:lnTo>
                    <a:pt x="9501" y="2862"/>
                  </a:lnTo>
                  <a:lnTo>
                    <a:pt x="9391" y="2825"/>
                  </a:lnTo>
                  <a:lnTo>
                    <a:pt x="9318" y="2862"/>
                  </a:lnTo>
                  <a:lnTo>
                    <a:pt x="9025" y="3009"/>
                  </a:lnTo>
                  <a:lnTo>
                    <a:pt x="8768" y="3192"/>
                  </a:lnTo>
                  <a:lnTo>
                    <a:pt x="8658" y="3302"/>
                  </a:lnTo>
                  <a:lnTo>
                    <a:pt x="8548" y="3449"/>
                  </a:lnTo>
                  <a:lnTo>
                    <a:pt x="8474" y="3559"/>
                  </a:lnTo>
                  <a:lnTo>
                    <a:pt x="8438" y="3742"/>
                  </a:lnTo>
                  <a:lnTo>
                    <a:pt x="8438" y="3852"/>
                  </a:lnTo>
                  <a:lnTo>
                    <a:pt x="8438" y="3962"/>
                  </a:lnTo>
                  <a:lnTo>
                    <a:pt x="8474" y="4182"/>
                  </a:lnTo>
                  <a:lnTo>
                    <a:pt x="8621" y="4403"/>
                  </a:lnTo>
                  <a:lnTo>
                    <a:pt x="8768" y="4549"/>
                  </a:lnTo>
                  <a:lnTo>
                    <a:pt x="8878" y="4623"/>
                  </a:lnTo>
                  <a:lnTo>
                    <a:pt x="8694" y="4879"/>
                  </a:lnTo>
                  <a:lnTo>
                    <a:pt x="8548" y="5136"/>
                  </a:lnTo>
                  <a:lnTo>
                    <a:pt x="8291" y="5613"/>
                  </a:lnTo>
                  <a:lnTo>
                    <a:pt x="8144" y="5540"/>
                  </a:lnTo>
                  <a:lnTo>
                    <a:pt x="7961" y="5503"/>
                  </a:lnTo>
                  <a:lnTo>
                    <a:pt x="7777" y="5466"/>
                  </a:lnTo>
                  <a:lnTo>
                    <a:pt x="7411" y="5466"/>
                  </a:lnTo>
                  <a:lnTo>
                    <a:pt x="7227" y="5503"/>
                  </a:lnTo>
                  <a:lnTo>
                    <a:pt x="7044" y="5540"/>
                  </a:lnTo>
                  <a:lnTo>
                    <a:pt x="6860" y="5650"/>
                  </a:lnTo>
                  <a:lnTo>
                    <a:pt x="6750" y="5320"/>
                  </a:lnTo>
                  <a:lnTo>
                    <a:pt x="6604" y="5026"/>
                  </a:lnTo>
                  <a:lnTo>
                    <a:pt x="6273" y="4476"/>
                  </a:lnTo>
                  <a:lnTo>
                    <a:pt x="6163" y="4256"/>
                  </a:lnTo>
                  <a:lnTo>
                    <a:pt x="6053" y="4072"/>
                  </a:lnTo>
                  <a:lnTo>
                    <a:pt x="5870" y="3889"/>
                  </a:lnTo>
                  <a:lnTo>
                    <a:pt x="5687" y="3779"/>
                  </a:lnTo>
                  <a:lnTo>
                    <a:pt x="5723" y="3706"/>
                  </a:lnTo>
                  <a:lnTo>
                    <a:pt x="5723" y="3632"/>
                  </a:lnTo>
                  <a:lnTo>
                    <a:pt x="5907" y="3486"/>
                  </a:lnTo>
                  <a:lnTo>
                    <a:pt x="6053" y="3339"/>
                  </a:lnTo>
                  <a:lnTo>
                    <a:pt x="6200" y="3155"/>
                  </a:lnTo>
                  <a:lnTo>
                    <a:pt x="6347" y="2972"/>
                  </a:lnTo>
                  <a:lnTo>
                    <a:pt x="6457" y="2752"/>
                  </a:lnTo>
                  <a:lnTo>
                    <a:pt x="6530" y="2532"/>
                  </a:lnTo>
                  <a:lnTo>
                    <a:pt x="6604" y="2312"/>
                  </a:lnTo>
                  <a:lnTo>
                    <a:pt x="6677" y="2055"/>
                  </a:lnTo>
                  <a:lnTo>
                    <a:pt x="6677" y="1615"/>
                  </a:lnTo>
                  <a:lnTo>
                    <a:pt x="6677" y="1358"/>
                  </a:lnTo>
                  <a:lnTo>
                    <a:pt x="6640" y="1138"/>
                  </a:lnTo>
                  <a:lnTo>
                    <a:pt x="6567" y="881"/>
                  </a:lnTo>
                  <a:lnTo>
                    <a:pt x="6457" y="698"/>
                  </a:lnTo>
                  <a:lnTo>
                    <a:pt x="6273" y="551"/>
                  </a:lnTo>
                  <a:lnTo>
                    <a:pt x="6200" y="478"/>
                  </a:lnTo>
                  <a:lnTo>
                    <a:pt x="6090" y="478"/>
                  </a:lnTo>
                  <a:lnTo>
                    <a:pt x="6017" y="331"/>
                  </a:lnTo>
                  <a:lnTo>
                    <a:pt x="5907" y="221"/>
                  </a:lnTo>
                  <a:lnTo>
                    <a:pt x="5760" y="148"/>
                  </a:lnTo>
                  <a:lnTo>
                    <a:pt x="5613" y="74"/>
                  </a:lnTo>
                  <a:lnTo>
                    <a:pt x="5283" y="1"/>
                  </a:lnTo>
                  <a:close/>
                  <a:moveTo>
                    <a:pt x="15114" y="6750"/>
                  </a:moveTo>
                  <a:lnTo>
                    <a:pt x="15187" y="6787"/>
                  </a:lnTo>
                  <a:lnTo>
                    <a:pt x="15481" y="6897"/>
                  </a:lnTo>
                  <a:lnTo>
                    <a:pt x="15591" y="6970"/>
                  </a:lnTo>
                  <a:lnTo>
                    <a:pt x="15737" y="7044"/>
                  </a:lnTo>
                  <a:lnTo>
                    <a:pt x="15847" y="7190"/>
                  </a:lnTo>
                  <a:lnTo>
                    <a:pt x="15921" y="7337"/>
                  </a:lnTo>
                  <a:lnTo>
                    <a:pt x="16068" y="7667"/>
                  </a:lnTo>
                  <a:lnTo>
                    <a:pt x="16141" y="8034"/>
                  </a:lnTo>
                  <a:lnTo>
                    <a:pt x="16178" y="8438"/>
                  </a:lnTo>
                  <a:lnTo>
                    <a:pt x="16178" y="8621"/>
                  </a:lnTo>
                  <a:lnTo>
                    <a:pt x="16141" y="8804"/>
                  </a:lnTo>
                  <a:lnTo>
                    <a:pt x="16068" y="8988"/>
                  </a:lnTo>
                  <a:lnTo>
                    <a:pt x="15957" y="9134"/>
                  </a:lnTo>
                  <a:lnTo>
                    <a:pt x="15701" y="9355"/>
                  </a:lnTo>
                  <a:lnTo>
                    <a:pt x="15407" y="9575"/>
                  </a:lnTo>
                  <a:lnTo>
                    <a:pt x="15077" y="9758"/>
                  </a:lnTo>
                  <a:lnTo>
                    <a:pt x="14710" y="9905"/>
                  </a:lnTo>
                  <a:lnTo>
                    <a:pt x="14710" y="9905"/>
                  </a:lnTo>
                  <a:lnTo>
                    <a:pt x="15187" y="9208"/>
                  </a:lnTo>
                  <a:lnTo>
                    <a:pt x="15187" y="9134"/>
                  </a:lnTo>
                  <a:lnTo>
                    <a:pt x="15150" y="9098"/>
                  </a:lnTo>
                  <a:lnTo>
                    <a:pt x="15114" y="9061"/>
                  </a:lnTo>
                  <a:lnTo>
                    <a:pt x="15040" y="9098"/>
                  </a:lnTo>
                  <a:lnTo>
                    <a:pt x="14564" y="9538"/>
                  </a:lnTo>
                  <a:lnTo>
                    <a:pt x="14123" y="9978"/>
                  </a:lnTo>
                  <a:lnTo>
                    <a:pt x="13940" y="9978"/>
                  </a:lnTo>
                  <a:lnTo>
                    <a:pt x="13757" y="9905"/>
                  </a:lnTo>
                  <a:lnTo>
                    <a:pt x="13940" y="9648"/>
                  </a:lnTo>
                  <a:lnTo>
                    <a:pt x="14160" y="9391"/>
                  </a:lnTo>
                  <a:lnTo>
                    <a:pt x="14380" y="9134"/>
                  </a:lnTo>
                  <a:lnTo>
                    <a:pt x="14637" y="8914"/>
                  </a:lnTo>
                  <a:lnTo>
                    <a:pt x="14674" y="8841"/>
                  </a:lnTo>
                  <a:lnTo>
                    <a:pt x="14674" y="8804"/>
                  </a:lnTo>
                  <a:lnTo>
                    <a:pt x="14637" y="8731"/>
                  </a:lnTo>
                  <a:lnTo>
                    <a:pt x="14564" y="8731"/>
                  </a:lnTo>
                  <a:lnTo>
                    <a:pt x="14784" y="8584"/>
                  </a:lnTo>
                  <a:lnTo>
                    <a:pt x="14820" y="8511"/>
                  </a:lnTo>
                  <a:lnTo>
                    <a:pt x="14784" y="8438"/>
                  </a:lnTo>
                  <a:lnTo>
                    <a:pt x="14710" y="8401"/>
                  </a:lnTo>
                  <a:lnTo>
                    <a:pt x="14637" y="8401"/>
                  </a:lnTo>
                  <a:lnTo>
                    <a:pt x="14233" y="8621"/>
                  </a:lnTo>
                  <a:lnTo>
                    <a:pt x="13867" y="8841"/>
                  </a:lnTo>
                  <a:lnTo>
                    <a:pt x="13500" y="9061"/>
                  </a:lnTo>
                  <a:lnTo>
                    <a:pt x="13170" y="9318"/>
                  </a:lnTo>
                  <a:lnTo>
                    <a:pt x="13060" y="9098"/>
                  </a:lnTo>
                  <a:lnTo>
                    <a:pt x="13720" y="8658"/>
                  </a:lnTo>
                  <a:lnTo>
                    <a:pt x="14417" y="8291"/>
                  </a:lnTo>
                  <a:lnTo>
                    <a:pt x="14454" y="8217"/>
                  </a:lnTo>
                  <a:lnTo>
                    <a:pt x="14454" y="8144"/>
                  </a:lnTo>
                  <a:lnTo>
                    <a:pt x="14417" y="8107"/>
                  </a:lnTo>
                  <a:lnTo>
                    <a:pt x="14343" y="8107"/>
                  </a:lnTo>
                  <a:lnTo>
                    <a:pt x="13647" y="8364"/>
                  </a:lnTo>
                  <a:lnTo>
                    <a:pt x="12986" y="8658"/>
                  </a:lnTo>
                  <a:lnTo>
                    <a:pt x="12986" y="8474"/>
                  </a:lnTo>
                  <a:lnTo>
                    <a:pt x="13133" y="8401"/>
                  </a:lnTo>
                  <a:lnTo>
                    <a:pt x="13243" y="8327"/>
                  </a:lnTo>
                  <a:lnTo>
                    <a:pt x="13500" y="8144"/>
                  </a:lnTo>
                  <a:lnTo>
                    <a:pt x="14013" y="7924"/>
                  </a:lnTo>
                  <a:lnTo>
                    <a:pt x="14307" y="7814"/>
                  </a:lnTo>
                  <a:lnTo>
                    <a:pt x="14564" y="7777"/>
                  </a:lnTo>
                  <a:lnTo>
                    <a:pt x="14600" y="7741"/>
                  </a:lnTo>
                  <a:lnTo>
                    <a:pt x="14600" y="7704"/>
                  </a:lnTo>
                  <a:lnTo>
                    <a:pt x="14564" y="7667"/>
                  </a:lnTo>
                  <a:lnTo>
                    <a:pt x="14233" y="7667"/>
                  </a:lnTo>
                  <a:lnTo>
                    <a:pt x="13903" y="7704"/>
                  </a:lnTo>
                  <a:lnTo>
                    <a:pt x="13573" y="7777"/>
                  </a:lnTo>
                  <a:lnTo>
                    <a:pt x="13280" y="7851"/>
                  </a:lnTo>
                  <a:lnTo>
                    <a:pt x="13500" y="7594"/>
                  </a:lnTo>
                  <a:lnTo>
                    <a:pt x="14087" y="7484"/>
                  </a:lnTo>
                  <a:lnTo>
                    <a:pt x="14380" y="7410"/>
                  </a:lnTo>
                  <a:lnTo>
                    <a:pt x="14674" y="7264"/>
                  </a:lnTo>
                  <a:lnTo>
                    <a:pt x="14710" y="7227"/>
                  </a:lnTo>
                  <a:lnTo>
                    <a:pt x="14710" y="7190"/>
                  </a:lnTo>
                  <a:lnTo>
                    <a:pt x="14710" y="7154"/>
                  </a:lnTo>
                  <a:lnTo>
                    <a:pt x="14637" y="7117"/>
                  </a:lnTo>
                  <a:lnTo>
                    <a:pt x="14343" y="7080"/>
                  </a:lnTo>
                  <a:lnTo>
                    <a:pt x="14013" y="7080"/>
                  </a:lnTo>
                  <a:lnTo>
                    <a:pt x="14270" y="6934"/>
                  </a:lnTo>
                  <a:lnTo>
                    <a:pt x="14527" y="6824"/>
                  </a:lnTo>
                  <a:lnTo>
                    <a:pt x="14820" y="6750"/>
                  </a:lnTo>
                  <a:close/>
                  <a:moveTo>
                    <a:pt x="5246" y="9098"/>
                  </a:moveTo>
                  <a:lnTo>
                    <a:pt x="5320" y="9208"/>
                  </a:lnTo>
                  <a:lnTo>
                    <a:pt x="5393" y="9245"/>
                  </a:lnTo>
                  <a:lnTo>
                    <a:pt x="5577" y="9245"/>
                  </a:lnTo>
                  <a:lnTo>
                    <a:pt x="5650" y="9281"/>
                  </a:lnTo>
                  <a:lnTo>
                    <a:pt x="5760" y="9318"/>
                  </a:lnTo>
                  <a:lnTo>
                    <a:pt x="5833" y="9391"/>
                  </a:lnTo>
                  <a:lnTo>
                    <a:pt x="5870" y="9465"/>
                  </a:lnTo>
                  <a:lnTo>
                    <a:pt x="5907" y="9538"/>
                  </a:lnTo>
                  <a:lnTo>
                    <a:pt x="5907" y="9648"/>
                  </a:lnTo>
                  <a:lnTo>
                    <a:pt x="5870" y="9758"/>
                  </a:lnTo>
                  <a:lnTo>
                    <a:pt x="5797" y="9831"/>
                  </a:lnTo>
                  <a:lnTo>
                    <a:pt x="5723" y="9905"/>
                  </a:lnTo>
                  <a:lnTo>
                    <a:pt x="5650" y="9978"/>
                  </a:lnTo>
                  <a:lnTo>
                    <a:pt x="5540" y="10015"/>
                  </a:lnTo>
                  <a:lnTo>
                    <a:pt x="5466" y="9868"/>
                  </a:lnTo>
                  <a:lnTo>
                    <a:pt x="5356" y="9758"/>
                  </a:lnTo>
                  <a:lnTo>
                    <a:pt x="5210" y="9685"/>
                  </a:lnTo>
                  <a:lnTo>
                    <a:pt x="5026" y="9648"/>
                  </a:lnTo>
                  <a:lnTo>
                    <a:pt x="5063" y="9648"/>
                  </a:lnTo>
                  <a:lnTo>
                    <a:pt x="5210" y="9575"/>
                  </a:lnTo>
                  <a:lnTo>
                    <a:pt x="5283" y="9538"/>
                  </a:lnTo>
                  <a:lnTo>
                    <a:pt x="5283" y="9501"/>
                  </a:lnTo>
                  <a:lnTo>
                    <a:pt x="5283" y="9355"/>
                  </a:lnTo>
                  <a:lnTo>
                    <a:pt x="5210" y="9245"/>
                  </a:lnTo>
                  <a:lnTo>
                    <a:pt x="5100" y="9245"/>
                  </a:lnTo>
                  <a:lnTo>
                    <a:pt x="4953" y="9281"/>
                  </a:lnTo>
                  <a:lnTo>
                    <a:pt x="4806" y="9355"/>
                  </a:lnTo>
                  <a:lnTo>
                    <a:pt x="4806" y="9355"/>
                  </a:lnTo>
                  <a:lnTo>
                    <a:pt x="4843" y="9281"/>
                  </a:lnTo>
                  <a:lnTo>
                    <a:pt x="4880" y="9208"/>
                  </a:lnTo>
                  <a:lnTo>
                    <a:pt x="4843" y="9171"/>
                  </a:lnTo>
                  <a:lnTo>
                    <a:pt x="5026" y="9134"/>
                  </a:lnTo>
                  <a:lnTo>
                    <a:pt x="5246" y="9098"/>
                  </a:lnTo>
                  <a:close/>
                  <a:moveTo>
                    <a:pt x="6347" y="8034"/>
                  </a:moveTo>
                  <a:lnTo>
                    <a:pt x="6347" y="8071"/>
                  </a:lnTo>
                  <a:lnTo>
                    <a:pt x="6310" y="8181"/>
                  </a:lnTo>
                  <a:lnTo>
                    <a:pt x="6127" y="8254"/>
                  </a:lnTo>
                  <a:lnTo>
                    <a:pt x="5980" y="8364"/>
                  </a:lnTo>
                  <a:lnTo>
                    <a:pt x="5687" y="8621"/>
                  </a:lnTo>
                  <a:lnTo>
                    <a:pt x="5577" y="8621"/>
                  </a:lnTo>
                  <a:lnTo>
                    <a:pt x="5466" y="8694"/>
                  </a:lnTo>
                  <a:lnTo>
                    <a:pt x="5393" y="8768"/>
                  </a:lnTo>
                  <a:lnTo>
                    <a:pt x="5246" y="8731"/>
                  </a:lnTo>
                  <a:lnTo>
                    <a:pt x="4806" y="8731"/>
                  </a:lnTo>
                  <a:lnTo>
                    <a:pt x="4549" y="8841"/>
                  </a:lnTo>
                  <a:lnTo>
                    <a:pt x="4293" y="9024"/>
                  </a:lnTo>
                  <a:lnTo>
                    <a:pt x="4183" y="9171"/>
                  </a:lnTo>
                  <a:lnTo>
                    <a:pt x="4073" y="9355"/>
                  </a:lnTo>
                  <a:lnTo>
                    <a:pt x="4073" y="9501"/>
                  </a:lnTo>
                  <a:lnTo>
                    <a:pt x="4073" y="9648"/>
                  </a:lnTo>
                  <a:lnTo>
                    <a:pt x="4073" y="9721"/>
                  </a:lnTo>
                  <a:lnTo>
                    <a:pt x="4146" y="9831"/>
                  </a:lnTo>
                  <a:lnTo>
                    <a:pt x="4256" y="9978"/>
                  </a:lnTo>
                  <a:lnTo>
                    <a:pt x="4439" y="10162"/>
                  </a:lnTo>
                  <a:lnTo>
                    <a:pt x="4623" y="10308"/>
                  </a:lnTo>
                  <a:lnTo>
                    <a:pt x="4843" y="10382"/>
                  </a:lnTo>
                  <a:lnTo>
                    <a:pt x="5026" y="10455"/>
                  </a:lnTo>
                  <a:lnTo>
                    <a:pt x="5246" y="10492"/>
                  </a:lnTo>
                  <a:lnTo>
                    <a:pt x="5466" y="10492"/>
                  </a:lnTo>
                  <a:lnTo>
                    <a:pt x="5723" y="10455"/>
                  </a:lnTo>
                  <a:lnTo>
                    <a:pt x="5907" y="10345"/>
                  </a:lnTo>
                  <a:lnTo>
                    <a:pt x="6090" y="10235"/>
                  </a:lnTo>
                  <a:lnTo>
                    <a:pt x="6237" y="10052"/>
                  </a:lnTo>
                  <a:lnTo>
                    <a:pt x="6347" y="9868"/>
                  </a:lnTo>
                  <a:lnTo>
                    <a:pt x="6384" y="9575"/>
                  </a:lnTo>
                  <a:lnTo>
                    <a:pt x="6310" y="9355"/>
                  </a:lnTo>
                  <a:lnTo>
                    <a:pt x="6200" y="9134"/>
                  </a:lnTo>
                  <a:lnTo>
                    <a:pt x="6017" y="8951"/>
                  </a:lnTo>
                  <a:lnTo>
                    <a:pt x="6310" y="8658"/>
                  </a:lnTo>
                  <a:lnTo>
                    <a:pt x="6420" y="8548"/>
                  </a:lnTo>
                  <a:lnTo>
                    <a:pt x="6567" y="8401"/>
                  </a:lnTo>
                  <a:lnTo>
                    <a:pt x="6567" y="8327"/>
                  </a:lnTo>
                  <a:lnTo>
                    <a:pt x="6567" y="8254"/>
                  </a:lnTo>
                  <a:lnTo>
                    <a:pt x="6530" y="8217"/>
                  </a:lnTo>
                  <a:lnTo>
                    <a:pt x="6494" y="8181"/>
                  </a:lnTo>
                  <a:lnTo>
                    <a:pt x="6384" y="8071"/>
                  </a:lnTo>
                  <a:lnTo>
                    <a:pt x="6347" y="8034"/>
                  </a:lnTo>
                  <a:close/>
                  <a:moveTo>
                    <a:pt x="19992" y="10418"/>
                  </a:moveTo>
                  <a:lnTo>
                    <a:pt x="20139" y="10492"/>
                  </a:lnTo>
                  <a:lnTo>
                    <a:pt x="20139" y="10602"/>
                  </a:lnTo>
                  <a:lnTo>
                    <a:pt x="20176" y="10638"/>
                  </a:lnTo>
                  <a:lnTo>
                    <a:pt x="20213" y="10638"/>
                  </a:lnTo>
                  <a:lnTo>
                    <a:pt x="20249" y="10602"/>
                  </a:lnTo>
                  <a:lnTo>
                    <a:pt x="20286" y="10785"/>
                  </a:lnTo>
                  <a:lnTo>
                    <a:pt x="20286" y="11042"/>
                  </a:lnTo>
                  <a:lnTo>
                    <a:pt x="20286" y="11189"/>
                  </a:lnTo>
                  <a:lnTo>
                    <a:pt x="20213" y="11372"/>
                  </a:lnTo>
                  <a:lnTo>
                    <a:pt x="20139" y="11519"/>
                  </a:lnTo>
                  <a:lnTo>
                    <a:pt x="20066" y="11665"/>
                  </a:lnTo>
                  <a:lnTo>
                    <a:pt x="19956" y="11812"/>
                  </a:lnTo>
                  <a:lnTo>
                    <a:pt x="19809" y="11886"/>
                  </a:lnTo>
                  <a:lnTo>
                    <a:pt x="19662" y="11959"/>
                  </a:lnTo>
                  <a:lnTo>
                    <a:pt x="19479" y="11959"/>
                  </a:lnTo>
                  <a:lnTo>
                    <a:pt x="19442" y="11886"/>
                  </a:lnTo>
                  <a:lnTo>
                    <a:pt x="19222" y="11776"/>
                  </a:lnTo>
                  <a:lnTo>
                    <a:pt x="19626" y="11702"/>
                  </a:lnTo>
                  <a:lnTo>
                    <a:pt x="19662" y="11665"/>
                  </a:lnTo>
                  <a:lnTo>
                    <a:pt x="19736" y="11629"/>
                  </a:lnTo>
                  <a:lnTo>
                    <a:pt x="19736" y="11482"/>
                  </a:lnTo>
                  <a:lnTo>
                    <a:pt x="19699" y="11372"/>
                  </a:lnTo>
                  <a:lnTo>
                    <a:pt x="19626" y="11335"/>
                  </a:lnTo>
                  <a:lnTo>
                    <a:pt x="19406" y="11335"/>
                  </a:lnTo>
                  <a:lnTo>
                    <a:pt x="19662" y="11152"/>
                  </a:lnTo>
                  <a:lnTo>
                    <a:pt x="19736" y="11115"/>
                  </a:lnTo>
                  <a:lnTo>
                    <a:pt x="19736" y="11042"/>
                  </a:lnTo>
                  <a:lnTo>
                    <a:pt x="19736" y="10969"/>
                  </a:lnTo>
                  <a:lnTo>
                    <a:pt x="19736" y="10932"/>
                  </a:lnTo>
                  <a:lnTo>
                    <a:pt x="19699" y="10858"/>
                  </a:lnTo>
                  <a:lnTo>
                    <a:pt x="19626" y="10822"/>
                  </a:lnTo>
                  <a:lnTo>
                    <a:pt x="19552" y="10822"/>
                  </a:lnTo>
                  <a:lnTo>
                    <a:pt x="19479" y="10858"/>
                  </a:lnTo>
                  <a:lnTo>
                    <a:pt x="19332" y="10895"/>
                  </a:lnTo>
                  <a:lnTo>
                    <a:pt x="19185" y="10932"/>
                  </a:lnTo>
                  <a:lnTo>
                    <a:pt x="19185" y="10932"/>
                  </a:lnTo>
                  <a:lnTo>
                    <a:pt x="19626" y="10748"/>
                  </a:lnTo>
                  <a:lnTo>
                    <a:pt x="19662" y="10712"/>
                  </a:lnTo>
                  <a:lnTo>
                    <a:pt x="19662" y="10675"/>
                  </a:lnTo>
                  <a:lnTo>
                    <a:pt x="19626" y="10638"/>
                  </a:lnTo>
                  <a:lnTo>
                    <a:pt x="19479" y="10602"/>
                  </a:lnTo>
                  <a:lnTo>
                    <a:pt x="19295" y="10602"/>
                  </a:lnTo>
                  <a:lnTo>
                    <a:pt x="19369" y="10565"/>
                  </a:lnTo>
                  <a:lnTo>
                    <a:pt x="19589" y="10455"/>
                  </a:lnTo>
                  <a:lnTo>
                    <a:pt x="19772" y="10418"/>
                  </a:lnTo>
                  <a:close/>
                  <a:moveTo>
                    <a:pt x="16691" y="13390"/>
                  </a:moveTo>
                  <a:lnTo>
                    <a:pt x="16801" y="13463"/>
                  </a:lnTo>
                  <a:lnTo>
                    <a:pt x="16874" y="13536"/>
                  </a:lnTo>
                  <a:lnTo>
                    <a:pt x="16728" y="13646"/>
                  </a:lnTo>
                  <a:lnTo>
                    <a:pt x="16581" y="13756"/>
                  </a:lnTo>
                  <a:lnTo>
                    <a:pt x="16434" y="13903"/>
                  </a:lnTo>
                  <a:lnTo>
                    <a:pt x="16361" y="14050"/>
                  </a:lnTo>
                  <a:lnTo>
                    <a:pt x="16104" y="14013"/>
                  </a:lnTo>
                  <a:lnTo>
                    <a:pt x="16068" y="13976"/>
                  </a:lnTo>
                  <a:lnTo>
                    <a:pt x="16691" y="13390"/>
                  </a:lnTo>
                  <a:close/>
                  <a:moveTo>
                    <a:pt x="16654" y="11959"/>
                  </a:moveTo>
                  <a:lnTo>
                    <a:pt x="17058" y="12326"/>
                  </a:lnTo>
                  <a:lnTo>
                    <a:pt x="17278" y="12546"/>
                  </a:lnTo>
                  <a:lnTo>
                    <a:pt x="17498" y="12803"/>
                  </a:lnTo>
                  <a:lnTo>
                    <a:pt x="17681" y="13059"/>
                  </a:lnTo>
                  <a:lnTo>
                    <a:pt x="17755" y="13169"/>
                  </a:lnTo>
                  <a:lnTo>
                    <a:pt x="17792" y="13279"/>
                  </a:lnTo>
                  <a:lnTo>
                    <a:pt x="17792" y="13426"/>
                  </a:lnTo>
                  <a:lnTo>
                    <a:pt x="17755" y="13536"/>
                  </a:lnTo>
                  <a:lnTo>
                    <a:pt x="17718" y="13646"/>
                  </a:lnTo>
                  <a:lnTo>
                    <a:pt x="17608" y="13756"/>
                  </a:lnTo>
                  <a:lnTo>
                    <a:pt x="17498" y="13866"/>
                  </a:lnTo>
                  <a:lnTo>
                    <a:pt x="17351" y="13940"/>
                  </a:lnTo>
                  <a:lnTo>
                    <a:pt x="17278" y="13866"/>
                  </a:lnTo>
                  <a:lnTo>
                    <a:pt x="17168" y="13866"/>
                  </a:lnTo>
                  <a:lnTo>
                    <a:pt x="17095" y="13903"/>
                  </a:lnTo>
                  <a:lnTo>
                    <a:pt x="17058" y="13940"/>
                  </a:lnTo>
                  <a:lnTo>
                    <a:pt x="17021" y="13940"/>
                  </a:lnTo>
                  <a:lnTo>
                    <a:pt x="16948" y="13976"/>
                  </a:lnTo>
                  <a:lnTo>
                    <a:pt x="16911" y="14050"/>
                  </a:lnTo>
                  <a:lnTo>
                    <a:pt x="16874" y="14050"/>
                  </a:lnTo>
                  <a:lnTo>
                    <a:pt x="16948" y="13940"/>
                  </a:lnTo>
                  <a:lnTo>
                    <a:pt x="17095" y="13793"/>
                  </a:lnTo>
                  <a:lnTo>
                    <a:pt x="17168" y="13683"/>
                  </a:lnTo>
                  <a:lnTo>
                    <a:pt x="17205" y="13573"/>
                  </a:lnTo>
                  <a:lnTo>
                    <a:pt x="17168" y="13500"/>
                  </a:lnTo>
                  <a:lnTo>
                    <a:pt x="17131" y="13426"/>
                  </a:lnTo>
                  <a:lnTo>
                    <a:pt x="17021" y="13316"/>
                  </a:lnTo>
                  <a:lnTo>
                    <a:pt x="16874" y="13206"/>
                  </a:lnTo>
                  <a:lnTo>
                    <a:pt x="16691" y="13169"/>
                  </a:lnTo>
                  <a:lnTo>
                    <a:pt x="16618" y="13169"/>
                  </a:lnTo>
                  <a:lnTo>
                    <a:pt x="16581" y="13206"/>
                  </a:lnTo>
                  <a:lnTo>
                    <a:pt x="15627" y="13793"/>
                  </a:lnTo>
                  <a:lnTo>
                    <a:pt x="15517" y="13756"/>
                  </a:lnTo>
                  <a:lnTo>
                    <a:pt x="15407" y="13646"/>
                  </a:lnTo>
                  <a:lnTo>
                    <a:pt x="15884" y="13353"/>
                  </a:lnTo>
                  <a:lnTo>
                    <a:pt x="16361" y="13096"/>
                  </a:lnTo>
                  <a:lnTo>
                    <a:pt x="16398" y="13023"/>
                  </a:lnTo>
                  <a:lnTo>
                    <a:pt x="16398" y="12986"/>
                  </a:lnTo>
                  <a:lnTo>
                    <a:pt x="16361" y="12913"/>
                  </a:lnTo>
                  <a:lnTo>
                    <a:pt x="16288" y="12913"/>
                  </a:lnTo>
                  <a:lnTo>
                    <a:pt x="15994" y="12949"/>
                  </a:lnTo>
                  <a:lnTo>
                    <a:pt x="15701" y="13059"/>
                  </a:lnTo>
                  <a:lnTo>
                    <a:pt x="15407" y="13169"/>
                  </a:lnTo>
                  <a:lnTo>
                    <a:pt x="15150" y="13279"/>
                  </a:lnTo>
                  <a:lnTo>
                    <a:pt x="15040" y="13023"/>
                  </a:lnTo>
                  <a:lnTo>
                    <a:pt x="15077" y="12986"/>
                  </a:lnTo>
                  <a:lnTo>
                    <a:pt x="16068" y="12399"/>
                  </a:lnTo>
                  <a:lnTo>
                    <a:pt x="16104" y="12362"/>
                  </a:lnTo>
                  <a:lnTo>
                    <a:pt x="16104" y="12326"/>
                  </a:lnTo>
                  <a:lnTo>
                    <a:pt x="16068" y="12289"/>
                  </a:lnTo>
                  <a:lnTo>
                    <a:pt x="15994" y="12252"/>
                  </a:lnTo>
                  <a:lnTo>
                    <a:pt x="15554" y="12362"/>
                  </a:lnTo>
                  <a:lnTo>
                    <a:pt x="15150" y="12472"/>
                  </a:lnTo>
                  <a:lnTo>
                    <a:pt x="15150" y="12472"/>
                  </a:lnTo>
                  <a:lnTo>
                    <a:pt x="15297" y="12326"/>
                  </a:lnTo>
                  <a:lnTo>
                    <a:pt x="15517" y="12179"/>
                  </a:lnTo>
                  <a:lnTo>
                    <a:pt x="15737" y="12069"/>
                  </a:lnTo>
                  <a:lnTo>
                    <a:pt x="15994" y="11996"/>
                  </a:lnTo>
                  <a:lnTo>
                    <a:pt x="16324" y="11959"/>
                  </a:lnTo>
                  <a:close/>
                  <a:moveTo>
                    <a:pt x="14857" y="6310"/>
                  </a:moveTo>
                  <a:lnTo>
                    <a:pt x="14600" y="6347"/>
                  </a:lnTo>
                  <a:lnTo>
                    <a:pt x="14380" y="6383"/>
                  </a:lnTo>
                  <a:lnTo>
                    <a:pt x="14197" y="6457"/>
                  </a:lnTo>
                  <a:lnTo>
                    <a:pt x="13793" y="6677"/>
                  </a:lnTo>
                  <a:lnTo>
                    <a:pt x="13426" y="6970"/>
                  </a:lnTo>
                  <a:lnTo>
                    <a:pt x="13243" y="7154"/>
                  </a:lnTo>
                  <a:lnTo>
                    <a:pt x="12950" y="7190"/>
                  </a:lnTo>
                  <a:lnTo>
                    <a:pt x="12840" y="7227"/>
                  </a:lnTo>
                  <a:lnTo>
                    <a:pt x="12803" y="7300"/>
                  </a:lnTo>
                  <a:lnTo>
                    <a:pt x="12766" y="7374"/>
                  </a:lnTo>
                  <a:lnTo>
                    <a:pt x="12766" y="7447"/>
                  </a:lnTo>
                  <a:lnTo>
                    <a:pt x="11042" y="7631"/>
                  </a:lnTo>
                  <a:lnTo>
                    <a:pt x="10052" y="7667"/>
                  </a:lnTo>
                  <a:lnTo>
                    <a:pt x="9575" y="7704"/>
                  </a:lnTo>
                  <a:lnTo>
                    <a:pt x="9098" y="7741"/>
                  </a:lnTo>
                  <a:lnTo>
                    <a:pt x="9025" y="7777"/>
                  </a:lnTo>
                  <a:lnTo>
                    <a:pt x="8988" y="7814"/>
                  </a:lnTo>
                  <a:lnTo>
                    <a:pt x="8951" y="7924"/>
                  </a:lnTo>
                  <a:lnTo>
                    <a:pt x="9025" y="8034"/>
                  </a:lnTo>
                  <a:lnTo>
                    <a:pt x="9061" y="8071"/>
                  </a:lnTo>
                  <a:lnTo>
                    <a:pt x="9135" y="8107"/>
                  </a:lnTo>
                  <a:lnTo>
                    <a:pt x="9612" y="8144"/>
                  </a:lnTo>
                  <a:lnTo>
                    <a:pt x="10125" y="8144"/>
                  </a:lnTo>
                  <a:lnTo>
                    <a:pt x="11152" y="8071"/>
                  </a:lnTo>
                  <a:lnTo>
                    <a:pt x="11922" y="8034"/>
                  </a:lnTo>
                  <a:lnTo>
                    <a:pt x="12693" y="7961"/>
                  </a:lnTo>
                  <a:lnTo>
                    <a:pt x="12546" y="8254"/>
                  </a:lnTo>
                  <a:lnTo>
                    <a:pt x="12473" y="8438"/>
                  </a:lnTo>
                  <a:lnTo>
                    <a:pt x="12473" y="8584"/>
                  </a:lnTo>
                  <a:lnTo>
                    <a:pt x="12509" y="8914"/>
                  </a:lnTo>
                  <a:lnTo>
                    <a:pt x="12363" y="9024"/>
                  </a:lnTo>
                  <a:lnTo>
                    <a:pt x="12253" y="9134"/>
                  </a:lnTo>
                  <a:lnTo>
                    <a:pt x="12253" y="9245"/>
                  </a:lnTo>
                  <a:lnTo>
                    <a:pt x="12289" y="9355"/>
                  </a:lnTo>
                  <a:lnTo>
                    <a:pt x="12399" y="9428"/>
                  </a:lnTo>
                  <a:lnTo>
                    <a:pt x="12546" y="9465"/>
                  </a:lnTo>
                  <a:lnTo>
                    <a:pt x="12693" y="9465"/>
                  </a:lnTo>
                  <a:lnTo>
                    <a:pt x="12803" y="9685"/>
                  </a:lnTo>
                  <a:lnTo>
                    <a:pt x="12950" y="9868"/>
                  </a:lnTo>
                  <a:lnTo>
                    <a:pt x="13096" y="10052"/>
                  </a:lnTo>
                  <a:lnTo>
                    <a:pt x="13243" y="10198"/>
                  </a:lnTo>
                  <a:lnTo>
                    <a:pt x="13426" y="10308"/>
                  </a:lnTo>
                  <a:lnTo>
                    <a:pt x="13647" y="10418"/>
                  </a:lnTo>
                  <a:lnTo>
                    <a:pt x="13867" y="10455"/>
                  </a:lnTo>
                  <a:lnTo>
                    <a:pt x="14087" y="10492"/>
                  </a:lnTo>
                  <a:lnTo>
                    <a:pt x="14233" y="10492"/>
                  </a:lnTo>
                  <a:lnTo>
                    <a:pt x="14600" y="10418"/>
                  </a:lnTo>
                  <a:lnTo>
                    <a:pt x="14967" y="10345"/>
                  </a:lnTo>
                  <a:lnTo>
                    <a:pt x="14930" y="10455"/>
                  </a:lnTo>
                  <a:lnTo>
                    <a:pt x="14930" y="10602"/>
                  </a:lnTo>
                  <a:lnTo>
                    <a:pt x="15004" y="10895"/>
                  </a:lnTo>
                  <a:lnTo>
                    <a:pt x="15077" y="11079"/>
                  </a:lnTo>
                  <a:lnTo>
                    <a:pt x="15150" y="11299"/>
                  </a:lnTo>
                  <a:lnTo>
                    <a:pt x="15297" y="11482"/>
                  </a:lnTo>
                  <a:lnTo>
                    <a:pt x="15481" y="11629"/>
                  </a:lnTo>
                  <a:lnTo>
                    <a:pt x="15481" y="11665"/>
                  </a:lnTo>
                  <a:lnTo>
                    <a:pt x="15261" y="11739"/>
                  </a:lnTo>
                  <a:lnTo>
                    <a:pt x="15077" y="11886"/>
                  </a:lnTo>
                  <a:lnTo>
                    <a:pt x="14894" y="11996"/>
                  </a:lnTo>
                  <a:lnTo>
                    <a:pt x="14784" y="12142"/>
                  </a:lnTo>
                  <a:lnTo>
                    <a:pt x="14674" y="12326"/>
                  </a:lnTo>
                  <a:lnTo>
                    <a:pt x="14600" y="12509"/>
                  </a:lnTo>
                  <a:lnTo>
                    <a:pt x="14564" y="12693"/>
                  </a:lnTo>
                  <a:lnTo>
                    <a:pt x="14527" y="12876"/>
                  </a:lnTo>
                  <a:lnTo>
                    <a:pt x="14527" y="12986"/>
                  </a:lnTo>
                  <a:lnTo>
                    <a:pt x="14527" y="13059"/>
                  </a:lnTo>
                  <a:lnTo>
                    <a:pt x="14600" y="13353"/>
                  </a:lnTo>
                  <a:lnTo>
                    <a:pt x="14747" y="13610"/>
                  </a:lnTo>
                  <a:lnTo>
                    <a:pt x="14747" y="13720"/>
                  </a:lnTo>
                  <a:lnTo>
                    <a:pt x="14784" y="13830"/>
                  </a:lnTo>
                  <a:lnTo>
                    <a:pt x="14930" y="13903"/>
                  </a:lnTo>
                  <a:lnTo>
                    <a:pt x="15004" y="13976"/>
                  </a:lnTo>
                  <a:lnTo>
                    <a:pt x="15297" y="14197"/>
                  </a:lnTo>
                  <a:lnTo>
                    <a:pt x="15627" y="14380"/>
                  </a:lnTo>
                  <a:lnTo>
                    <a:pt x="15994" y="14527"/>
                  </a:lnTo>
                  <a:lnTo>
                    <a:pt x="16398" y="14600"/>
                  </a:lnTo>
                  <a:lnTo>
                    <a:pt x="16801" y="14600"/>
                  </a:lnTo>
                  <a:lnTo>
                    <a:pt x="17205" y="14527"/>
                  </a:lnTo>
                  <a:lnTo>
                    <a:pt x="17571" y="14417"/>
                  </a:lnTo>
                  <a:lnTo>
                    <a:pt x="17902" y="14233"/>
                  </a:lnTo>
                  <a:lnTo>
                    <a:pt x="18122" y="14013"/>
                  </a:lnTo>
                  <a:lnTo>
                    <a:pt x="18268" y="13793"/>
                  </a:lnTo>
                  <a:lnTo>
                    <a:pt x="18305" y="13536"/>
                  </a:lnTo>
                  <a:lnTo>
                    <a:pt x="18305" y="13316"/>
                  </a:lnTo>
                  <a:lnTo>
                    <a:pt x="18232" y="13059"/>
                  </a:lnTo>
                  <a:lnTo>
                    <a:pt x="18122" y="12803"/>
                  </a:lnTo>
                  <a:lnTo>
                    <a:pt x="17975" y="12546"/>
                  </a:lnTo>
                  <a:lnTo>
                    <a:pt x="17792" y="12326"/>
                  </a:lnTo>
                  <a:lnTo>
                    <a:pt x="17902" y="12289"/>
                  </a:lnTo>
                  <a:lnTo>
                    <a:pt x="18232" y="12106"/>
                  </a:lnTo>
                  <a:lnTo>
                    <a:pt x="18599" y="11849"/>
                  </a:lnTo>
                  <a:lnTo>
                    <a:pt x="18709" y="12032"/>
                  </a:lnTo>
                  <a:lnTo>
                    <a:pt x="18855" y="12179"/>
                  </a:lnTo>
                  <a:lnTo>
                    <a:pt x="19002" y="12289"/>
                  </a:lnTo>
                  <a:lnTo>
                    <a:pt x="19149" y="12362"/>
                  </a:lnTo>
                  <a:lnTo>
                    <a:pt x="19406" y="12436"/>
                  </a:lnTo>
                  <a:lnTo>
                    <a:pt x="19662" y="12399"/>
                  </a:lnTo>
                  <a:lnTo>
                    <a:pt x="19919" y="12326"/>
                  </a:lnTo>
                  <a:lnTo>
                    <a:pt x="20139" y="12179"/>
                  </a:lnTo>
                  <a:lnTo>
                    <a:pt x="20359" y="11996"/>
                  </a:lnTo>
                  <a:lnTo>
                    <a:pt x="20543" y="11776"/>
                  </a:lnTo>
                  <a:lnTo>
                    <a:pt x="20653" y="11519"/>
                  </a:lnTo>
                  <a:lnTo>
                    <a:pt x="20726" y="11225"/>
                  </a:lnTo>
                  <a:lnTo>
                    <a:pt x="20799" y="10858"/>
                  </a:lnTo>
                  <a:lnTo>
                    <a:pt x="20763" y="10675"/>
                  </a:lnTo>
                  <a:lnTo>
                    <a:pt x="20726" y="10528"/>
                  </a:lnTo>
                  <a:lnTo>
                    <a:pt x="20689" y="10382"/>
                  </a:lnTo>
                  <a:lnTo>
                    <a:pt x="20579" y="10272"/>
                  </a:lnTo>
                  <a:lnTo>
                    <a:pt x="20359" y="10088"/>
                  </a:lnTo>
                  <a:lnTo>
                    <a:pt x="20066" y="9978"/>
                  </a:lnTo>
                  <a:lnTo>
                    <a:pt x="19919" y="9941"/>
                  </a:lnTo>
                  <a:lnTo>
                    <a:pt x="19626" y="9941"/>
                  </a:lnTo>
                  <a:lnTo>
                    <a:pt x="19516" y="10015"/>
                  </a:lnTo>
                  <a:lnTo>
                    <a:pt x="19479" y="10088"/>
                  </a:lnTo>
                  <a:lnTo>
                    <a:pt x="19185" y="10198"/>
                  </a:lnTo>
                  <a:lnTo>
                    <a:pt x="18929" y="10308"/>
                  </a:lnTo>
                  <a:lnTo>
                    <a:pt x="18819" y="10418"/>
                  </a:lnTo>
                  <a:lnTo>
                    <a:pt x="18672" y="10528"/>
                  </a:lnTo>
                  <a:lnTo>
                    <a:pt x="18599" y="10675"/>
                  </a:lnTo>
                  <a:lnTo>
                    <a:pt x="18525" y="10822"/>
                  </a:lnTo>
                  <a:lnTo>
                    <a:pt x="18452" y="11115"/>
                  </a:lnTo>
                  <a:lnTo>
                    <a:pt x="18452" y="11409"/>
                  </a:lnTo>
                  <a:lnTo>
                    <a:pt x="18048" y="11702"/>
                  </a:lnTo>
                  <a:lnTo>
                    <a:pt x="17645" y="11996"/>
                  </a:lnTo>
                  <a:lnTo>
                    <a:pt x="17608" y="12032"/>
                  </a:lnTo>
                  <a:lnTo>
                    <a:pt x="17608" y="12106"/>
                  </a:lnTo>
                  <a:lnTo>
                    <a:pt x="17241" y="11776"/>
                  </a:lnTo>
                  <a:lnTo>
                    <a:pt x="16911" y="11519"/>
                  </a:lnTo>
                  <a:lnTo>
                    <a:pt x="16838" y="11482"/>
                  </a:lnTo>
                  <a:lnTo>
                    <a:pt x="16691" y="11482"/>
                  </a:lnTo>
                  <a:lnTo>
                    <a:pt x="16654" y="11555"/>
                  </a:lnTo>
                  <a:lnTo>
                    <a:pt x="16434" y="11519"/>
                  </a:lnTo>
                  <a:lnTo>
                    <a:pt x="16214" y="11519"/>
                  </a:lnTo>
                  <a:lnTo>
                    <a:pt x="15774" y="11555"/>
                  </a:lnTo>
                  <a:lnTo>
                    <a:pt x="15811" y="11445"/>
                  </a:lnTo>
                  <a:lnTo>
                    <a:pt x="15774" y="11335"/>
                  </a:lnTo>
                  <a:lnTo>
                    <a:pt x="15664" y="11152"/>
                  </a:lnTo>
                  <a:lnTo>
                    <a:pt x="15554" y="11005"/>
                  </a:lnTo>
                  <a:lnTo>
                    <a:pt x="15444" y="10822"/>
                  </a:lnTo>
                  <a:lnTo>
                    <a:pt x="15371" y="10602"/>
                  </a:lnTo>
                  <a:lnTo>
                    <a:pt x="15334" y="10418"/>
                  </a:lnTo>
                  <a:lnTo>
                    <a:pt x="15297" y="10308"/>
                  </a:lnTo>
                  <a:lnTo>
                    <a:pt x="15224" y="10235"/>
                  </a:lnTo>
                  <a:lnTo>
                    <a:pt x="15627" y="10015"/>
                  </a:lnTo>
                  <a:lnTo>
                    <a:pt x="16031" y="9758"/>
                  </a:lnTo>
                  <a:lnTo>
                    <a:pt x="16361" y="9428"/>
                  </a:lnTo>
                  <a:lnTo>
                    <a:pt x="16471" y="9281"/>
                  </a:lnTo>
                  <a:lnTo>
                    <a:pt x="16581" y="9098"/>
                  </a:lnTo>
                  <a:lnTo>
                    <a:pt x="16654" y="8878"/>
                  </a:lnTo>
                  <a:lnTo>
                    <a:pt x="16691" y="8621"/>
                  </a:lnTo>
                  <a:lnTo>
                    <a:pt x="16691" y="8364"/>
                  </a:lnTo>
                  <a:lnTo>
                    <a:pt x="16691" y="8107"/>
                  </a:lnTo>
                  <a:lnTo>
                    <a:pt x="16581" y="7631"/>
                  </a:lnTo>
                  <a:lnTo>
                    <a:pt x="16398" y="7190"/>
                  </a:lnTo>
                  <a:lnTo>
                    <a:pt x="16251" y="6897"/>
                  </a:lnTo>
                  <a:lnTo>
                    <a:pt x="16031" y="6640"/>
                  </a:lnTo>
                  <a:lnTo>
                    <a:pt x="15884" y="6530"/>
                  </a:lnTo>
                  <a:lnTo>
                    <a:pt x="15737" y="6457"/>
                  </a:lnTo>
                  <a:lnTo>
                    <a:pt x="15591" y="6420"/>
                  </a:lnTo>
                  <a:lnTo>
                    <a:pt x="15407" y="6383"/>
                  </a:lnTo>
                  <a:lnTo>
                    <a:pt x="15077" y="631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A4C2F4"/>
                </a:solidFill>
              </a:endParaRPr>
            </a:p>
          </p:txBody>
        </p:sp>
        <p:sp>
          <p:nvSpPr>
            <p:cNvPr id="835" name="Google Shape;835;p17"/>
            <p:cNvSpPr/>
            <p:nvPr/>
          </p:nvSpPr>
          <p:spPr>
            <a:xfrm>
              <a:off x="6425400" y="3728200"/>
              <a:ext cx="342075" cy="360425"/>
            </a:xfrm>
            <a:custGeom>
              <a:avLst/>
              <a:gdLst/>
              <a:ahLst/>
              <a:cxnLst/>
              <a:rect l="l" t="t" r="r" b="b"/>
              <a:pathLst>
                <a:path w="13683" h="14417" extrusionOk="0">
                  <a:moveTo>
                    <a:pt x="9281" y="2311"/>
                  </a:moveTo>
                  <a:lnTo>
                    <a:pt x="9170" y="2385"/>
                  </a:lnTo>
                  <a:lnTo>
                    <a:pt x="9134" y="2495"/>
                  </a:lnTo>
                  <a:lnTo>
                    <a:pt x="9097" y="2568"/>
                  </a:lnTo>
                  <a:lnTo>
                    <a:pt x="9097" y="2678"/>
                  </a:lnTo>
                  <a:lnTo>
                    <a:pt x="9134" y="2862"/>
                  </a:lnTo>
                  <a:lnTo>
                    <a:pt x="9207" y="3082"/>
                  </a:lnTo>
                  <a:lnTo>
                    <a:pt x="9464" y="3742"/>
                  </a:lnTo>
                  <a:lnTo>
                    <a:pt x="9721" y="4402"/>
                  </a:lnTo>
                  <a:lnTo>
                    <a:pt x="9647" y="4439"/>
                  </a:lnTo>
                  <a:lnTo>
                    <a:pt x="9060" y="5283"/>
                  </a:lnTo>
                  <a:lnTo>
                    <a:pt x="8804" y="5649"/>
                  </a:lnTo>
                  <a:lnTo>
                    <a:pt x="8694" y="5833"/>
                  </a:lnTo>
                  <a:lnTo>
                    <a:pt x="8657" y="5943"/>
                  </a:lnTo>
                  <a:lnTo>
                    <a:pt x="8694" y="6053"/>
                  </a:lnTo>
                  <a:lnTo>
                    <a:pt x="8804" y="6016"/>
                  </a:lnTo>
                  <a:lnTo>
                    <a:pt x="8877" y="5980"/>
                  </a:lnTo>
                  <a:lnTo>
                    <a:pt x="9024" y="5833"/>
                  </a:lnTo>
                  <a:lnTo>
                    <a:pt x="9281" y="5503"/>
                  </a:lnTo>
                  <a:lnTo>
                    <a:pt x="9941" y="4659"/>
                  </a:lnTo>
                  <a:lnTo>
                    <a:pt x="10014" y="4659"/>
                  </a:lnTo>
                  <a:lnTo>
                    <a:pt x="10124" y="4622"/>
                  </a:lnTo>
                  <a:lnTo>
                    <a:pt x="10161" y="4549"/>
                  </a:lnTo>
                  <a:lnTo>
                    <a:pt x="10161" y="4439"/>
                  </a:lnTo>
                  <a:lnTo>
                    <a:pt x="9684" y="3229"/>
                  </a:lnTo>
                  <a:lnTo>
                    <a:pt x="9427" y="2715"/>
                  </a:lnTo>
                  <a:lnTo>
                    <a:pt x="9354" y="2532"/>
                  </a:lnTo>
                  <a:lnTo>
                    <a:pt x="9317" y="2422"/>
                  </a:lnTo>
                  <a:lnTo>
                    <a:pt x="9317" y="2348"/>
                  </a:lnTo>
                  <a:lnTo>
                    <a:pt x="9317" y="2311"/>
                  </a:lnTo>
                  <a:close/>
                  <a:moveTo>
                    <a:pt x="8694" y="1615"/>
                  </a:moveTo>
                  <a:lnTo>
                    <a:pt x="8767" y="1798"/>
                  </a:lnTo>
                  <a:lnTo>
                    <a:pt x="8804" y="1908"/>
                  </a:lnTo>
                  <a:lnTo>
                    <a:pt x="8914" y="1981"/>
                  </a:lnTo>
                  <a:lnTo>
                    <a:pt x="9024" y="2055"/>
                  </a:lnTo>
                  <a:lnTo>
                    <a:pt x="9170" y="2018"/>
                  </a:lnTo>
                  <a:lnTo>
                    <a:pt x="9391" y="1908"/>
                  </a:lnTo>
                  <a:lnTo>
                    <a:pt x="9611" y="1725"/>
                  </a:lnTo>
                  <a:lnTo>
                    <a:pt x="9867" y="2275"/>
                  </a:lnTo>
                  <a:lnTo>
                    <a:pt x="10161" y="2752"/>
                  </a:lnTo>
                  <a:lnTo>
                    <a:pt x="10454" y="3265"/>
                  </a:lnTo>
                  <a:lnTo>
                    <a:pt x="10674" y="3779"/>
                  </a:lnTo>
                  <a:lnTo>
                    <a:pt x="10528" y="3925"/>
                  </a:lnTo>
                  <a:lnTo>
                    <a:pt x="10381" y="4072"/>
                  </a:lnTo>
                  <a:lnTo>
                    <a:pt x="10271" y="4256"/>
                  </a:lnTo>
                  <a:lnTo>
                    <a:pt x="10234" y="4476"/>
                  </a:lnTo>
                  <a:lnTo>
                    <a:pt x="10271" y="4586"/>
                  </a:lnTo>
                  <a:lnTo>
                    <a:pt x="10344" y="4659"/>
                  </a:lnTo>
                  <a:lnTo>
                    <a:pt x="10344" y="4806"/>
                  </a:lnTo>
                  <a:lnTo>
                    <a:pt x="10381" y="4879"/>
                  </a:lnTo>
                  <a:lnTo>
                    <a:pt x="10491" y="4916"/>
                  </a:lnTo>
                  <a:lnTo>
                    <a:pt x="10491" y="4953"/>
                  </a:lnTo>
                  <a:lnTo>
                    <a:pt x="10344" y="5173"/>
                  </a:lnTo>
                  <a:lnTo>
                    <a:pt x="9977" y="5649"/>
                  </a:lnTo>
                  <a:lnTo>
                    <a:pt x="9647" y="6163"/>
                  </a:lnTo>
                  <a:lnTo>
                    <a:pt x="9501" y="6090"/>
                  </a:lnTo>
                  <a:lnTo>
                    <a:pt x="9317" y="6053"/>
                  </a:lnTo>
                  <a:lnTo>
                    <a:pt x="9134" y="6126"/>
                  </a:lnTo>
                  <a:lnTo>
                    <a:pt x="8950" y="6200"/>
                  </a:lnTo>
                  <a:lnTo>
                    <a:pt x="8840" y="6346"/>
                  </a:lnTo>
                  <a:lnTo>
                    <a:pt x="8730" y="6493"/>
                  </a:lnTo>
                  <a:lnTo>
                    <a:pt x="8327" y="6493"/>
                  </a:lnTo>
                  <a:lnTo>
                    <a:pt x="7556" y="6530"/>
                  </a:lnTo>
                  <a:lnTo>
                    <a:pt x="7520" y="6456"/>
                  </a:lnTo>
                  <a:lnTo>
                    <a:pt x="7410" y="6383"/>
                  </a:lnTo>
                  <a:lnTo>
                    <a:pt x="7080" y="6273"/>
                  </a:lnTo>
                  <a:lnTo>
                    <a:pt x="7043" y="6273"/>
                  </a:lnTo>
                  <a:lnTo>
                    <a:pt x="6970" y="6236"/>
                  </a:lnTo>
                  <a:lnTo>
                    <a:pt x="6786" y="6236"/>
                  </a:lnTo>
                  <a:lnTo>
                    <a:pt x="6639" y="6200"/>
                  </a:lnTo>
                  <a:lnTo>
                    <a:pt x="5832" y="5429"/>
                  </a:lnTo>
                  <a:lnTo>
                    <a:pt x="5246" y="4879"/>
                  </a:lnTo>
                  <a:lnTo>
                    <a:pt x="5319" y="4696"/>
                  </a:lnTo>
                  <a:lnTo>
                    <a:pt x="5319" y="4512"/>
                  </a:lnTo>
                  <a:lnTo>
                    <a:pt x="5282" y="4439"/>
                  </a:lnTo>
                  <a:lnTo>
                    <a:pt x="5246" y="4366"/>
                  </a:lnTo>
                  <a:lnTo>
                    <a:pt x="5099" y="4256"/>
                  </a:lnTo>
                  <a:lnTo>
                    <a:pt x="5282" y="3815"/>
                  </a:lnTo>
                  <a:lnTo>
                    <a:pt x="5796" y="2715"/>
                  </a:lnTo>
                  <a:lnTo>
                    <a:pt x="6126" y="2018"/>
                  </a:lnTo>
                  <a:lnTo>
                    <a:pt x="6273" y="2018"/>
                  </a:lnTo>
                  <a:lnTo>
                    <a:pt x="6419" y="1981"/>
                  </a:lnTo>
                  <a:lnTo>
                    <a:pt x="6566" y="1908"/>
                  </a:lnTo>
                  <a:lnTo>
                    <a:pt x="6713" y="1798"/>
                  </a:lnTo>
                  <a:lnTo>
                    <a:pt x="6823" y="1688"/>
                  </a:lnTo>
                  <a:lnTo>
                    <a:pt x="7483" y="1651"/>
                  </a:lnTo>
                  <a:lnTo>
                    <a:pt x="8694" y="1615"/>
                  </a:lnTo>
                  <a:close/>
                  <a:moveTo>
                    <a:pt x="6823" y="6823"/>
                  </a:moveTo>
                  <a:lnTo>
                    <a:pt x="6933" y="6897"/>
                  </a:lnTo>
                  <a:lnTo>
                    <a:pt x="6749" y="6897"/>
                  </a:lnTo>
                  <a:lnTo>
                    <a:pt x="6713" y="6860"/>
                  </a:lnTo>
                  <a:lnTo>
                    <a:pt x="6823" y="6823"/>
                  </a:lnTo>
                  <a:close/>
                  <a:moveTo>
                    <a:pt x="2714" y="5393"/>
                  </a:moveTo>
                  <a:lnTo>
                    <a:pt x="2641" y="5429"/>
                  </a:lnTo>
                  <a:lnTo>
                    <a:pt x="2531" y="5503"/>
                  </a:lnTo>
                  <a:lnTo>
                    <a:pt x="2458" y="5576"/>
                  </a:lnTo>
                  <a:lnTo>
                    <a:pt x="2274" y="5796"/>
                  </a:lnTo>
                  <a:lnTo>
                    <a:pt x="1981" y="6310"/>
                  </a:lnTo>
                  <a:lnTo>
                    <a:pt x="1651" y="6860"/>
                  </a:lnTo>
                  <a:lnTo>
                    <a:pt x="1504" y="7080"/>
                  </a:lnTo>
                  <a:lnTo>
                    <a:pt x="1431" y="7190"/>
                  </a:lnTo>
                  <a:lnTo>
                    <a:pt x="1394" y="7263"/>
                  </a:lnTo>
                  <a:lnTo>
                    <a:pt x="1394" y="7337"/>
                  </a:lnTo>
                  <a:lnTo>
                    <a:pt x="1321" y="7374"/>
                  </a:lnTo>
                  <a:lnTo>
                    <a:pt x="1321" y="7410"/>
                  </a:lnTo>
                  <a:lnTo>
                    <a:pt x="1321" y="7520"/>
                  </a:lnTo>
                  <a:lnTo>
                    <a:pt x="1394" y="7557"/>
                  </a:lnTo>
                  <a:lnTo>
                    <a:pt x="1504" y="7594"/>
                  </a:lnTo>
                  <a:lnTo>
                    <a:pt x="1614" y="7520"/>
                  </a:lnTo>
                  <a:lnTo>
                    <a:pt x="1724" y="7447"/>
                  </a:lnTo>
                  <a:lnTo>
                    <a:pt x="1834" y="7337"/>
                  </a:lnTo>
                  <a:lnTo>
                    <a:pt x="2018" y="7043"/>
                  </a:lnTo>
                  <a:lnTo>
                    <a:pt x="2128" y="6823"/>
                  </a:lnTo>
                  <a:lnTo>
                    <a:pt x="2568" y="6200"/>
                  </a:lnTo>
                  <a:lnTo>
                    <a:pt x="2751" y="5870"/>
                  </a:lnTo>
                  <a:lnTo>
                    <a:pt x="2861" y="5723"/>
                  </a:lnTo>
                  <a:lnTo>
                    <a:pt x="2861" y="5539"/>
                  </a:lnTo>
                  <a:lnTo>
                    <a:pt x="2861" y="5466"/>
                  </a:lnTo>
                  <a:lnTo>
                    <a:pt x="2788" y="5429"/>
                  </a:lnTo>
                  <a:lnTo>
                    <a:pt x="2714" y="5393"/>
                  </a:lnTo>
                  <a:close/>
                  <a:moveTo>
                    <a:pt x="4072" y="4843"/>
                  </a:moveTo>
                  <a:lnTo>
                    <a:pt x="4182" y="5026"/>
                  </a:lnTo>
                  <a:lnTo>
                    <a:pt x="4328" y="5173"/>
                  </a:lnTo>
                  <a:lnTo>
                    <a:pt x="4475" y="5209"/>
                  </a:lnTo>
                  <a:lnTo>
                    <a:pt x="4622" y="5246"/>
                  </a:lnTo>
                  <a:lnTo>
                    <a:pt x="4769" y="5246"/>
                  </a:lnTo>
                  <a:lnTo>
                    <a:pt x="4915" y="5209"/>
                  </a:lnTo>
                  <a:lnTo>
                    <a:pt x="5319" y="5576"/>
                  </a:lnTo>
                  <a:lnTo>
                    <a:pt x="6163" y="6456"/>
                  </a:lnTo>
                  <a:lnTo>
                    <a:pt x="6126" y="6530"/>
                  </a:lnTo>
                  <a:lnTo>
                    <a:pt x="6089" y="6640"/>
                  </a:lnTo>
                  <a:lnTo>
                    <a:pt x="6126" y="6787"/>
                  </a:lnTo>
                  <a:lnTo>
                    <a:pt x="6163" y="6897"/>
                  </a:lnTo>
                  <a:lnTo>
                    <a:pt x="6236" y="7007"/>
                  </a:lnTo>
                  <a:lnTo>
                    <a:pt x="6236" y="7080"/>
                  </a:lnTo>
                  <a:lnTo>
                    <a:pt x="5942" y="7410"/>
                  </a:lnTo>
                  <a:lnTo>
                    <a:pt x="5686" y="7777"/>
                  </a:lnTo>
                  <a:lnTo>
                    <a:pt x="5172" y="8511"/>
                  </a:lnTo>
                  <a:lnTo>
                    <a:pt x="4695" y="9134"/>
                  </a:lnTo>
                  <a:lnTo>
                    <a:pt x="4585" y="9061"/>
                  </a:lnTo>
                  <a:lnTo>
                    <a:pt x="4439" y="9061"/>
                  </a:lnTo>
                  <a:lnTo>
                    <a:pt x="4255" y="9098"/>
                  </a:lnTo>
                  <a:lnTo>
                    <a:pt x="4108" y="9208"/>
                  </a:lnTo>
                  <a:lnTo>
                    <a:pt x="3998" y="9354"/>
                  </a:lnTo>
                  <a:lnTo>
                    <a:pt x="3925" y="9538"/>
                  </a:lnTo>
                  <a:lnTo>
                    <a:pt x="3595" y="9501"/>
                  </a:lnTo>
                  <a:lnTo>
                    <a:pt x="2825" y="9538"/>
                  </a:lnTo>
                  <a:lnTo>
                    <a:pt x="2788" y="9354"/>
                  </a:lnTo>
                  <a:lnTo>
                    <a:pt x="2678" y="9208"/>
                  </a:lnTo>
                  <a:lnTo>
                    <a:pt x="2531" y="9098"/>
                  </a:lnTo>
                  <a:lnTo>
                    <a:pt x="2384" y="9061"/>
                  </a:lnTo>
                  <a:lnTo>
                    <a:pt x="2238" y="9061"/>
                  </a:lnTo>
                  <a:lnTo>
                    <a:pt x="2054" y="9098"/>
                  </a:lnTo>
                  <a:lnTo>
                    <a:pt x="1577" y="8437"/>
                  </a:lnTo>
                  <a:lnTo>
                    <a:pt x="1394" y="8107"/>
                  </a:lnTo>
                  <a:lnTo>
                    <a:pt x="1137" y="7777"/>
                  </a:lnTo>
                  <a:lnTo>
                    <a:pt x="1211" y="7594"/>
                  </a:lnTo>
                  <a:lnTo>
                    <a:pt x="1247" y="7447"/>
                  </a:lnTo>
                  <a:lnTo>
                    <a:pt x="1211" y="7263"/>
                  </a:lnTo>
                  <a:lnTo>
                    <a:pt x="1174" y="7117"/>
                  </a:lnTo>
                  <a:lnTo>
                    <a:pt x="1064" y="7007"/>
                  </a:lnTo>
                  <a:lnTo>
                    <a:pt x="1101" y="6933"/>
                  </a:lnTo>
                  <a:lnTo>
                    <a:pt x="1174" y="6823"/>
                  </a:lnTo>
                  <a:lnTo>
                    <a:pt x="1247" y="6640"/>
                  </a:lnTo>
                  <a:lnTo>
                    <a:pt x="1614" y="5980"/>
                  </a:lnTo>
                  <a:lnTo>
                    <a:pt x="1944" y="5356"/>
                  </a:lnTo>
                  <a:lnTo>
                    <a:pt x="2164" y="5356"/>
                  </a:lnTo>
                  <a:lnTo>
                    <a:pt x="2384" y="5283"/>
                  </a:lnTo>
                  <a:lnTo>
                    <a:pt x="2531" y="5136"/>
                  </a:lnTo>
                  <a:lnTo>
                    <a:pt x="2604" y="5063"/>
                  </a:lnTo>
                  <a:lnTo>
                    <a:pt x="2641" y="4953"/>
                  </a:lnTo>
                  <a:lnTo>
                    <a:pt x="2678" y="4916"/>
                  </a:lnTo>
                  <a:lnTo>
                    <a:pt x="3118" y="4953"/>
                  </a:lnTo>
                  <a:lnTo>
                    <a:pt x="3705" y="4916"/>
                  </a:lnTo>
                  <a:lnTo>
                    <a:pt x="4072" y="4843"/>
                  </a:lnTo>
                  <a:close/>
                  <a:moveTo>
                    <a:pt x="8877" y="7740"/>
                  </a:moveTo>
                  <a:lnTo>
                    <a:pt x="8877" y="7777"/>
                  </a:lnTo>
                  <a:lnTo>
                    <a:pt x="8877" y="7814"/>
                  </a:lnTo>
                  <a:lnTo>
                    <a:pt x="8914" y="7997"/>
                  </a:lnTo>
                  <a:lnTo>
                    <a:pt x="8914" y="8070"/>
                  </a:lnTo>
                  <a:lnTo>
                    <a:pt x="8950" y="8181"/>
                  </a:lnTo>
                  <a:lnTo>
                    <a:pt x="9391" y="8731"/>
                  </a:lnTo>
                  <a:lnTo>
                    <a:pt x="9794" y="9281"/>
                  </a:lnTo>
                  <a:lnTo>
                    <a:pt x="9941" y="9464"/>
                  </a:lnTo>
                  <a:lnTo>
                    <a:pt x="10014" y="9538"/>
                  </a:lnTo>
                  <a:lnTo>
                    <a:pt x="10124" y="9574"/>
                  </a:lnTo>
                  <a:lnTo>
                    <a:pt x="10234" y="9574"/>
                  </a:lnTo>
                  <a:lnTo>
                    <a:pt x="10308" y="9538"/>
                  </a:lnTo>
                  <a:lnTo>
                    <a:pt x="10381" y="9501"/>
                  </a:lnTo>
                  <a:lnTo>
                    <a:pt x="10418" y="9391"/>
                  </a:lnTo>
                  <a:lnTo>
                    <a:pt x="10418" y="9354"/>
                  </a:lnTo>
                  <a:lnTo>
                    <a:pt x="10418" y="9244"/>
                  </a:lnTo>
                  <a:lnTo>
                    <a:pt x="10381" y="9171"/>
                  </a:lnTo>
                  <a:lnTo>
                    <a:pt x="10308" y="9134"/>
                  </a:lnTo>
                  <a:lnTo>
                    <a:pt x="10198" y="9098"/>
                  </a:lnTo>
                  <a:lnTo>
                    <a:pt x="10088" y="8951"/>
                  </a:lnTo>
                  <a:lnTo>
                    <a:pt x="10014" y="8841"/>
                  </a:lnTo>
                  <a:lnTo>
                    <a:pt x="9647" y="8401"/>
                  </a:lnTo>
                  <a:lnTo>
                    <a:pt x="9281" y="7924"/>
                  </a:lnTo>
                  <a:lnTo>
                    <a:pt x="9207" y="7850"/>
                  </a:lnTo>
                  <a:lnTo>
                    <a:pt x="9134" y="7814"/>
                  </a:lnTo>
                  <a:lnTo>
                    <a:pt x="8950" y="7740"/>
                  </a:lnTo>
                  <a:close/>
                  <a:moveTo>
                    <a:pt x="2128" y="9721"/>
                  </a:moveTo>
                  <a:lnTo>
                    <a:pt x="2054" y="9758"/>
                  </a:lnTo>
                  <a:lnTo>
                    <a:pt x="2054" y="9721"/>
                  </a:lnTo>
                  <a:close/>
                  <a:moveTo>
                    <a:pt x="5612" y="9281"/>
                  </a:moveTo>
                  <a:lnTo>
                    <a:pt x="5576" y="9318"/>
                  </a:lnTo>
                  <a:lnTo>
                    <a:pt x="5576" y="9354"/>
                  </a:lnTo>
                  <a:lnTo>
                    <a:pt x="5576" y="9538"/>
                  </a:lnTo>
                  <a:lnTo>
                    <a:pt x="5649" y="9684"/>
                  </a:lnTo>
                  <a:lnTo>
                    <a:pt x="5796" y="9941"/>
                  </a:lnTo>
                  <a:lnTo>
                    <a:pt x="6163" y="10455"/>
                  </a:lnTo>
                  <a:lnTo>
                    <a:pt x="6456" y="10895"/>
                  </a:lnTo>
                  <a:lnTo>
                    <a:pt x="6603" y="11115"/>
                  </a:lnTo>
                  <a:lnTo>
                    <a:pt x="6823" y="11298"/>
                  </a:lnTo>
                  <a:lnTo>
                    <a:pt x="6860" y="11372"/>
                  </a:lnTo>
                  <a:lnTo>
                    <a:pt x="6970" y="11482"/>
                  </a:lnTo>
                  <a:lnTo>
                    <a:pt x="7043" y="11519"/>
                  </a:lnTo>
                  <a:lnTo>
                    <a:pt x="7116" y="11519"/>
                  </a:lnTo>
                  <a:lnTo>
                    <a:pt x="7190" y="11482"/>
                  </a:lnTo>
                  <a:lnTo>
                    <a:pt x="7226" y="11408"/>
                  </a:lnTo>
                  <a:lnTo>
                    <a:pt x="7263" y="11188"/>
                  </a:lnTo>
                  <a:lnTo>
                    <a:pt x="7226" y="11078"/>
                  </a:lnTo>
                  <a:lnTo>
                    <a:pt x="7153" y="10968"/>
                  </a:lnTo>
                  <a:lnTo>
                    <a:pt x="7080" y="10932"/>
                  </a:lnTo>
                  <a:lnTo>
                    <a:pt x="7006" y="10895"/>
                  </a:lnTo>
                  <a:lnTo>
                    <a:pt x="6933" y="10785"/>
                  </a:lnTo>
                  <a:lnTo>
                    <a:pt x="6860" y="10675"/>
                  </a:lnTo>
                  <a:lnTo>
                    <a:pt x="6713" y="10455"/>
                  </a:lnTo>
                  <a:lnTo>
                    <a:pt x="6273" y="9831"/>
                  </a:lnTo>
                  <a:lnTo>
                    <a:pt x="6016" y="9501"/>
                  </a:lnTo>
                  <a:lnTo>
                    <a:pt x="5869" y="9391"/>
                  </a:lnTo>
                  <a:lnTo>
                    <a:pt x="5722" y="9281"/>
                  </a:lnTo>
                  <a:close/>
                  <a:moveTo>
                    <a:pt x="8730" y="6970"/>
                  </a:moveTo>
                  <a:lnTo>
                    <a:pt x="8804" y="7080"/>
                  </a:lnTo>
                  <a:lnTo>
                    <a:pt x="8914" y="7153"/>
                  </a:lnTo>
                  <a:lnTo>
                    <a:pt x="8987" y="7227"/>
                  </a:lnTo>
                  <a:lnTo>
                    <a:pt x="9097" y="7263"/>
                  </a:lnTo>
                  <a:lnTo>
                    <a:pt x="9391" y="7227"/>
                  </a:lnTo>
                  <a:lnTo>
                    <a:pt x="9501" y="7263"/>
                  </a:lnTo>
                  <a:lnTo>
                    <a:pt x="9574" y="7300"/>
                  </a:lnTo>
                  <a:lnTo>
                    <a:pt x="9721" y="7557"/>
                  </a:lnTo>
                  <a:lnTo>
                    <a:pt x="9867" y="7814"/>
                  </a:lnTo>
                  <a:lnTo>
                    <a:pt x="10234" y="8364"/>
                  </a:lnTo>
                  <a:lnTo>
                    <a:pt x="10711" y="9098"/>
                  </a:lnTo>
                  <a:lnTo>
                    <a:pt x="10638" y="9281"/>
                  </a:lnTo>
                  <a:lnTo>
                    <a:pt x="10601" y="9428"/>
                  </a:lnTo>
                  <a:lnTo>
                    <a:pt x="10564" y="9758"/>
                  </a:lnTo>
                  <a:lnTo>
                    <a:pt x="10528" y="9941"/>
                  </a:lnTo>
                  <a:lnTo>
                    <a:pt x="10528" y="10125"/>
                  </a:lnTo>
                  <a:lnTo>
                    <a:pt x="10528" y="10235"/>
                  </a:lnTo>
                  <a:lnTo>
                    <a:pt x="10564" y="10271"/>
                  </a:lnTo>
                  <a:lnTo>
                    <a:pt x="10344" y="10638"/>
                  </a:lnTo>
                  <a:lnTo>
                    <a:pt x="9794" y="11555"/>
                  </a:lnTo>
                  <a:lnTo>
                    <a:pt x="9684" y="11519"/>
                  </a:lnTo>
                  <a:lnTo>
                    <a:pt x="9537" y="11519"/>
                  </a:lnTo>
                  <a:lnTo>
                    <a:pt x="9391" y="11555"/>
                  </a:lnTo>
                  <a:lnTo>
                    <a:pt x="9281" y="11629"/>
                  </a:lnTo>
                  <a:lnTo>
                    <a:pt x="9170" y="11702"/>
                  </a:lnTo>
                  <a:lnTo>
                    <a:pt x="9097" y="11812"/>
                  </a:lnTo>
                  <a:lnTo>
                    <a:pt x="9024" y="11922"/>
                  </a:lnTo>
                  <a:lnTo>
                    <a:pt x="8987" y="12032"/>
                  </a:lnTo>
                  <a:lnTo>
                    <a:pt x="8400" y="12069"/>
                  </a:lnTo>
                  <a:lnTo>
                    <a:pt x="7483" y="12142"/>
                  </a:lnTo>
                  <a:lnTo>
                    <a:pt x="7006" y="12142"/>
                  </a:lnTo>
                  <a:lnTo>
                    <a:pt x="6970" y="11959"/>
                  </a:lnTo>
                  <a:lnTo>
                    <a:pt x="6823" y="11775"/>
                  </a:lnTo>
                  <a:lnTo>
                    <a:pt x="6749" y="11739"/>
                  </a:lnTo>
                  <a:lnTo>
                    <a:pt x="6676" y="11702"/>
                  </a:lnTo>
                  <a:lnTo>
                    <a:pt x="6493" y="11665"/>
                  </a:lnTo>
                  <a:lnTo>
                    <a:pt x="6419" y="11629"/>
                  </a:lnTo>
                  <a:lnTo>
                    <a:pt x="6346" y="11665"/>
                  </a:lnTo>
                  <a:lnTo>
                    <a:pt x="6273" y="11739"/>
                  </a:lnTo>
                  <a:lnTo>
                    <a:pt x="6199" y="11739"/>
                  </a:lnTo>
                  <a:lnTo>
                    <a:pt x="5979" y="11225"/>
                  </a:lnTo>
                  <a:lnTo>
                    <a:pt x="5722" y="10712"/>
                  </a:lnTo>
                  <a:lnTo>
                    <a:pt x="5466" y="10308"/>
                  </a:lnTo>
                  <a:lnTo>
                    <a:pt x="5172" y="9868"/>
                  </a:lnTo>
                  <a:lnTo>
                    <a:pt x="5209" y="9758"/>
                  </a:lnTo>
                  <a:lnTo>
                    <a:pt x="5246" y="9648"/>
                  </a:lnTo>
                  <a:lnTo>
                    <a:pt x="5246" y="9501"/>
                  </a:lnTo>
                  <a:lnTo>
                    <a:pt x="5209" y="9391"/>
                  </a:lnTo>
                  <a:lnTo>
                    <a:pt x="5135" y="9318"/>
                  </a:lnTo>
                  <a:lnTo>
                    <a:pt x="5099" y="9318"/>
                  </a:lnTo>
                  <a:lnTo>
                    <a:pt x="5209" y="9171"/>
                  </a:lnTo>
                  <a:lnTo>
                    <a:pt x="5759" y="8401"/>
                  </a:lnTo>
                  <a:lnTo>
                    <a:pt x="6163" y="7850"/>
                  </a:lnTo>
                  <a:lnTo>
                    <a:pt x="6383" y="7594"/>
                  </a:lnTo>
                  <a:lnTo>
                    <a:pt x="6529" y="7300"/>
                  </a:lnTo>
                  <a:lnTo>
                    <a:pt x="6676" y="7337"/>
                  </a:lnTo>
                  <a:lnTo>
                    <a:pt x="6933" y="7337"/>
                  </a:lnTo>
                  <a:lnTo>
                    <a:pt x="7080" y="7300"/>
                  </a:lnTo>
                  <a:lnTo>
                    <a:pt x="7190" y="7263"/>
                  </a:lnTo>
                  <a:lnTo>
                    <a:pt x="7300" y="7153"/>
                  </a:lnTo>
                  <a:lnTo>
                    <a:pt x="7410" y="7080"/>
                  </a:lnTo>
                  <a:lnTo>
                    <a:pt x="7483" y="6970"/>
                  </a:lnTo>
                  <a:close/>
                  <a:moveTo>
                    <a:pt x="4769" y="1"/>
                  </a:moveTo>
                  <a:lnTo>
                    <a:pt x="4769" y="37"/>
                  </a:lnTo>
                  <a:lnTo>
                    <a:pt x="4805" y="184"/>
                  </a:lnTo>
                  <a:lnTo>
                    <a:pt x="4879" y="294"/>
                  </a:lnTo>
                  <a:lnTo>
                    <a:pt x="4989" y="367"/>
                  </a:lnTo>
                  <a:lnTo>
                    <a:pt x="5099" y="404"/>
                  </a:lnTo>
                  <a:lnTo>
                    <a:pt x="5172" y="551"/>
                  </a:lnTo>
                  <a:lnTo>
                    <a:pt x="5282" y="697"/>
                  </a:lnTo>
                  <a:lnTo>
                    <a:pt x="5466" y="991"/>
                  </a:lnTo>
                  <a:lnTo>
                    <a:pt x="5539" y="1101"/>
                  </a:lnTo>
                  <a:lnTo>
                    <a:pt x="5466" y="1284"/>
                  </a:lnTo>
                  <a:lnTo>
                    <a:pt x="5466" y="1468"/>
                  </a:lnTo>
                  <a:lnTo>
                    <a:pt x="5539" y="1688"/>
                  </a:lnTo>
                  <a:lnTo>
                    <a:pt x="5649" y="1835"/>
                  </a:lnTo>
                  <a:lnTo>
                    <a:pt x="5722" y="1908"/>
                  </a:lnTo>
                  <a:lnTo>
                    <a:pt x="5356" y="2605"/>
                  </a:lnTo>
                  <a:lnTo>
                    <a:pt x="4879" y="3595"/>
                  </a:lnTo>
                  <a:lnTo>
                    <a:pt x="4769" y="3852"/>
                  </a:lnTo>
                  <a:lnTo>
                    <a:pt x="4622" y="4072"/>
                  </a:lnTo>
                  <a:lnTo>
                    <a:pt x="4402" y="4072"/>
                  </a:lnTo>
                  <a:lnTo>
                    <a:pt x="4292" y="4109"/>
                  </a:lnTo>
                  <a:lnTo>
                    <a:pt x="4182" y="4182"/>
                  </a:lnTo>
                  <a:lnTo>
                    <a:pt x="4108" y="4292"/>
                  </a:lnTo>
                  <a:lnTo>
                    <a:pt x="4072" y="4402"/>
                  </a:lnTo>
                  <a:lnTo>
                    <a:pt x="3485" y="4476"/>
                  </a:lnTo>
                  <a:lnTo>
                    <a:pt x="3045" y="4512"/>
                  </a:lnTo>
                  <a:lnTo>
                    <a:pt x="2678" y="4549"/>
                  </a:lnTo>
                  <a:lnTo>
                    <a:pt x="2568" y="4366"/>
                  </a:lnTo>
                  <a:lnTo>
                    <a:pt x="2458" y="4219"/>
                  </a:lnTo>
                  <a:lnTo>
                    <a:pt x="2274" y="4146"/>
                  </a:lnTo>
                  <a:lnTo>
                    <a:pt x="2091" y="4109"/>
                  </a:lnTo>
                  <a:lnTo>
                    <a:pt x="1907" y="4109"/>
                  </a:lnTo>
                  <a:lnTo>
                    <a:pt x="1797" y="4182"/>
                  </a:lnTo>
                  <a:lnTo>
                    <a:pt x="1651" y="4292"/>
                  </a:lnTo>
                  <a:lnTo>
                    <a:pt x="1577" y="4402"/>
                  </a:lnTo>
                  <a:lnTo>
                    <a:pt x="1504" y="4512"/>
                  </a:lnTo>
                  <a:lnTo>
                    <a:pt x="1504" y="4622"/>
                  </a:lnTo>
                  <a:lnTo>
                    <a:pt x="1431" y="4769"/>
                  </a:lnTo>
                  <a:lnTo>
                    <a:pt x="1431" y="4953"/>
                  </a:lnTo>
                  <a:lnTo>
                    <a:pt x="1467" y="5099"/>
                  </a:lnTo>
                  <a:lnTo>
                    <a:pt x="1504" y="5173"/>
                  </a:lnTo>
                  <a:lnTo>
                    <a:pt x="1504" y="5209"/>
                  </a:lnTo>
                  <a:lnTo>
                    <a:pt x="1247" y="5760"/>
                  </a:lnTo>
                  <a:lnTo>
                    <a:pt x="880" y="6420"/>
                  </a:lnTo>
                  <a:lnTo>
                    <a:pt x="770" y="6640"/>
                  </a:lnTo>
                  <a:lnTo>
                    <a:pt x="770" y="6713"/>
                  </a:lnTo>
                  <a:lnTo>
                    <a:pt x="734" y="6823"/>
                  </a:lnTo>
                  <a:lnTo>
                    <a:pt x="734" y="6787"/>
                  </a:lnTo>
                  <a:lnTo>
                    <a:pt x="624" y="6787"/>
                  </a:lnTo>
                  <a:lnTo>
                    <a:pt x="550" y="6823"/>
                  </a:lnTo>
                  <a:lnTo>
                    <a:pt x="404" y="6933"/>
                  </a:lnTo>
                  <a:lnTo>
                    <a:pt x="330" y="6970"/>
                  </a:lnTo>
                  <a:lnTo>
                    <a:pt x="257" y="7007"/>
                  </a:lnTo>
                  <a:lnTo>
                    <a:pt x="183" y="7117"/>
                  </a:lnTo>
                  <a:lnTo>
                    <a:pt x="110" y="7227"/>
                  </a:lnTo>
                  <a:lnTo>
                    <a:pt x="110" y="7447"/>
                  </a:lnTo>
                  <a:lnTo>
                    <a:pt x="0" y="7777"/>
                  </a:lnTo>
                  <a:lnTo>
                    <a:pt x="37" y="7850"/>
                  </a:lnTo>
                  <a:lnTo>
                    <a:pt x="73" y="7887"/>
                  </a:lnTo>
                  <a:lnTo>
                    <a:pt x="110" y="7960"/>
                  </a:lnTo>
                  <a:lnTo>
                    <a:pt x="183" y="7960"/>
                  </a:lnTo>
                  <a:lnTo>
                    <a:pt x="367" y="8034"/>
                  </a:lnTo>
                  <a:lnTo>
                    <a:pt x="660" y="8034"/>
                  </a:lnTo>
                  <a:lnTo>
                    <a:pt x="660" y="7997"/>
                  </a:lnTo>
                  <a:lnTo>
                    <a:pt x="770" y="7997"/>
                  </a:lnTo>
                  <a:lnTo>
                    <a:pt x="880" y="8181"/>
                  </a:lnTo>
                  <a:lnTo>
                    <a:pt x="990" y="8364"/>
                  </a:lnTo>
                  <a:lnTo>
                    <a:pt x="1211" y="8657"/>
                  </a:lnTo>
                  <a:lnTo>
                    <a:pt x="1651" y="9281"/>
                  </a:lnTo>
                  <a:lnTo>
                    <a:pt x="1687" y="9354"/>
                  </a:lnTo>
                  <a:lnTo>
                    <a:pt x="1651" y="9501"/>
                  </a:lnTo>
                  <a:lnTo>
                    <a:pt x="1614" y="9648"/>
                  </a:lnTo>
                  <a:lnTo>
                    <a:pt x="1577" y="9831"/>
                  </a:lnTo>
                  <a:lnTo>
                    <a:pt x="1577" y="9941"/>
                  </a:lnTo>
                  <a:lnTo>
                    <a:pt x="1614" y="10051"/>
                  </a:lnTo>
                  <a:lnTo>
                    <a:pt x="1541" y="10235"/>
                  </a:lnTo>
                  <a:lnTo>
                    <a:pt x="1431" y="10418"/>
                  </a:lnTo>
                  <a:lnTo>
                    <a:pt x="1357" y="10601"/>
                  </a:lnTo>
                  <a:lnTo>
                    <a:pt x="1211" y="10785"/>
                  </a:lnTo>
                  <a:lnTo>
                    <a:pt x="1137" y="10858"/>
                  </a:lnTo>
                  <a:lnTo>
                    <a:pt x="1137" y="10968"/>
                  </a:lnTo>
                  <a:lnTo>
                    <a:pt x="1174" y="11078"/>
                  </a:lnTo>
                  <a:lnTo>
                    <a:pt x="1247" y="11152"/>
                  </a:lnTo>
                  <a:lnTo>
                    <a:pt x="1357" y="11188"/>
                  </a:lnTo>
                  <a:lnTo>
                    <a:pt x="1467" y="11152"/>
                  </a:lnTo>
                  <a:lnTo>
                    <a:pt x="1541" y="11078"/>
                  </a:lnTo>
                  <a:lnTo>
                    <a:pt x="1577" y="10968"/>
                  </a:lnTo>
                  <a:lnTo>
                    <a:pt x="1614" y="10932"/>
                  </a:lnTo>
                  <a:lnTo>
                    <a:pt x="1687" y="10822"/>
                  </a:lnTo>
                  <a:lnTo>
                    <a:pt x="1761" y="10638"/>
                  </a:lnTo>
                  <a:lnTo>
                    <a:pt x="1834" y="10491"/>
                  </a:lnTo>
                  <a:lnTo>
                    <a:pt x="1907" y="10198"/>
                  </a:lnTo>
                  <a:lnTo>
                    <a:pt x="2164" y="10198"/>
                  </a:lnTo>
                  <a:lnTo>
                    <a:pt x="2348" y="10161"/>
                  </a:lnTo>
                  <a:lnTo>
                    <a:pt x="2494" y="10088"/>
                  </a:lnTo>
                  <a:lnTo>
                    <a:pt x="2641" y="10015"/>
                  </a:lnTo>
                  <a:lnTo>
                    <a:pt x="2714" y="9905"/>
                  </a:lnTo>
                  <a:lnTo>
                    <a:pt x="3338" y="9905"/>
                  </a:lnTo>
                  <a:lnTo>
                    <a:pt x="3998" y="9941"/>
                  </a:lnTo>
                  <a:lnTo>
                    <a:pt x="4035" y="10051"/>
                  </a:lnTo>
                  <a:lnTo>
                    <a:pt x="4072" y="10088"/>
                  </a:lnTo>
                  <a:lnTo>
                    <a:pt x="4145" y="10161"/>
                  </a:lnTo>
                  <a:lnTo>
                    <a:pt x="4292" y="10235"/>
                  </a:lnTo>
                  <a:lnTo>
                    <a:pt x="4439" y="10308"/>
                  </a:lnTo>
                  <a:lnTo>
                    <a:pt x="4622" y="10308"/>
                  </a:lnTo>
                  <a:lnTo>
                    <a:pt x="4805" y="10271"/>
                  </a:lnTo>
                  <a:lnTo>
                    <a:pt x="4879" y="10235"/>
                  </a:lnTo>
                  <a:lnTo>
                    <a:pt x="5282" y="10822"/>
                  </a:lnTo>
                  <a:lnTo>
                    <a:pt x="5429" y="11115"/>
                  </a:lnTo>
                  <a:lnTo>
                    <a:pt x="5576" y="11408"/>
                  </a:lnTo>
                  <a:lnTo>
                    <a:pt x="5796" y="11995"/>
                  </a:lnTo>
                  <a:lnTo>
                    <a:pt x="5759" y="12105"/>
                  </a:lnTo>
                  <a:lnTo>
                    <a:pt x="5759" y="12215"/>
                  </a:lnTo>
                  <a:lnTo>
                    <a:pt x="5759" y="12362"/>
                  </a:lnTo>
                  <a:lnTo>
                    <a:pt x="5759" y="12472"/>
                  </a:lnTo>
                  <a:lnTo>
                    <a:pt x="5759" y="12509"/>
                  </a:lnTo>
                  <a:lnTo>
                    <a:pt x="5722" y="12619"/>
                  </a:lnTo>
                  <a:lnTo>
                    <a:pt x="5722" y="12692"/>
                  </a:lnTo>
                  <a:lnTo>
                    <a:pt x="5759" y="12766"/>
                  </a:lnTo>
                  <a:lnTo>
                    <a:pt x="5979" y="12876"/>
                  </a:lnTo>
                  <a:lnTo>
                    <a:pt x="5759" y="13169"/>
                  </a:lnTo>
                  <a:lnTo>
                    <a:pt x="5612" y="13463"/>
                  </a:lnTo>
                  <a:lnTo>
                    <a:pt x="5502" y="13793"/>
                  </a:lnTo>
                  <a:lnTo>
                    <a:pt x="5429" y="14123"/>
                  </a:lnTo>
                  <a:lnTo>
                    <a:pt x="5392" y="14196"/>
                  </a:lnTo>
                  <a:lnTo>
                    <a:pt x="5429" y="14270"/>
                  </a:lnTo>
                  <a:lnTo>
                    <a:pt x="5502" y="14343"/>
                  </a:lnTo>
                  <a:lnTo>
                    <a:pt x="5576" y="14380"/>
                  </a:lnTo>
                  <a:lnTo>
                    <a:pt x="5649" y="14416"/>
                  </a:lnTo>
                  <a:lnTo>
                    <a:pt x="5722" y="14416"/>
                  </a:lnTo>
                  <a:lnTo>
                    <a:pt x="5759" y="14380"/>
                  </a:lnTo>
                  <a:lnTo>
                    <a:pt x="5832" y="14306"/>
                  </a:lnTo>
                  <a:lnTo>
                    <a:pt x="5832" y="14233"/>
                  </a:lnTo>
                  <a:lnTo>
                    <a:pt x="5869" y="14086"/>
                  </a:lnTo>
                  <a:lnTo>
                    <a:pt x="5979" y="13793"/>
                  </a:lnTo>
                  <a:lnTo>
                    <a:pt x="6089" y="13463"/>
                  </a:lnTo>
                  <a:lnTo>
                    <a:pt x="6309" y="13022"/>
                  </a:lnTo>
                  <a:lnTo>
                    <a:pt x="6566" y="13022"/>
                  </a:lnTo>
                  <a:lnTo>
                    <a:pt x="6713" y="12986"/>
                  </a:lnTo>
                  <a:lnTo>
                    <a:pt x="6786" y="12876"/>
                  </a:lnTo>
                  <a:lnTo>
                    <a:pt x="6860" y="12582"/>
                  </a:lnTo>
                  <a:lnTo>
                    <a:pt x="7593" y="12582"/>
                  </a:lnTo>
                  <a:lnTo>
                    <a:pt x="8253" y="12546"/>
                  </a:lnTo>
                  <a:lnTo>
                    <a:pt x="8914" y="12509"/>
                  </a:lnTo>
                  <a:lnTo>
                    <a:pt x="8950" y="12509"/>
                  </a:lnTo>
                  <a:lnTo>
                    <a:pt x="8950" y="12619"/>
                  </a:lnTo>
                  <a:lnTo>
                    <a:pt x="9024" y="12692"/>
                  </a:lnTo>
                  <a:lnTo>
                    <a:pt x="9170" y="12802"/>
                  </a:lnTo>
                  <a:lnTo>
                    <a:pt x="9354" y="12876"/>
                  </a:lnTo>
                  <a:lnTo>
                    <a:pt x="9537" y="12912"/>
                  </a:lnTo>
                  <a:lnTo>
                    <a:pt x="9647" y="13279"/>
                  </a:lnTo>
                  <a:lnTo>
                    <a:pt x="9794" y="13829"/>
                  </a:lnTo>
                  <a:lnTo>
                    <a:pt x="9904" y="14050"/>
                  </a:lnTo>
                  <a:lnTo>
                    <a:pt x="9977" y="14160"/>
                  </a:lnTo>
                  <a:lnTo>
                    <a:pt x="10051" y="14270"/>
                  </a:lnTo>
                  <a:lnTo>
                    <a:pt x="10198" y="14270"/>
                  </a:lnTo>
                  <a:lnTo>
                    <a:pt x="10271" y="14233"/>
                  </a:lnTo>
                  <a:lnTo>
                    <a:pt x="10308" y="14160"/>
                  </a:lnTo>
                  <a:lnTo>
                    <a:pt x="10308" y="14013"/>
                  </a:lnTo>
                  <a:lnTo>
                    <a:pt x="10308" y="13903"/>
                  </a:lnTo>
                  <a:lnTo>
                    <a:pt x="10198" y="13609"/>
                  </a:lnTo>
                  <a:lnTo>
                    <a:pt x="9977" y="12949"/>
                  </a:lnTo>
                  <a:lnTo>
                    <a:pt x="9904" y="12729"/>
                  </a:lnTo>
                  <a:lnTo>
                    <a:pt x="9977" y="12619"/>
                  </a:lnTo>
                  <a:lnTo>
                    <a:pt x="10088" y="12399"/>
                  </a:lnTo>
                  <a:lnTo>
                    <a:pt x="10124" y="12215"/>
                  </a:lnTo>
                  <a:lnTo>
                    <a:pt x="10161" y="12032"/>
                  </a:lnTo>
                  <a:lnTo>
                    <a:pt x="10161" y="11885"/>
                  </a:lnTo>
                  <a:lnTo>
                    <a:pt x="10124" y="11849"/>
                  </a:lnTo>
                  <a:lnTo>
                    <a:pt x="10601" y="11042"/>
                  </a:lnTo>
                  <a:lnTo>
                    <a:pt x="11115" y="10235"/>
                  </a:lnTo>
                  <a:lnTo>
                    <a:pt x="11371" y="10088"/>
                  </a:lnTo>
                  <a:lnTo>
                    <a:pt x="11518" y="9978"/>
                  </a:lnTo>
                  <a:lnTo>
                    <a:pt x="11628" y="9868"/>
                  </a:lnTo>
                  <a:lnTo>
                    <a:pt x="11665" y="9831"/>
                  </a:lnTo>
                  <a:lnTo>
                    <a:pt x="11738" y="9758"/>
                  </a:lnTo>
                  <a:lnTo>
                    <a:pt x="11812" y="9611"/>
                  </a:lnTo>
                  <a:lnTo>
                    <a:pt x="11885" y="9464"/>
                  </a:lnTo>
                  <a:lnTo>
                    <a:pt x="12068" y="9501"/>
                  </a:lnTo>
                  <a:lnTo>
                    <a:pt x="12288" y="9501"/>
                  </a:lnTo>
                  <a:lnTo>
                    <a:pt x="12875" y="9538"/>
                  </a:lnTo>
                  <a:lnTo>
                    <a:pt x="13426" y="9501"/>
                  </a:lnTo>
                  <a:lnTo>
                    <a:pt x="13499" y="9501"/>
                  </a:lnTo>
                  <a:lnTo>
                    <a:pt x="13572" y="9464"/>
                  </a:lnTo>
                  <a:lnTo>
                    <a:pt x="13646" y="9391"/>
                  </a:lnTo>
                  <a:lnTo>
                    <a:pt x="13646" y="9318"/>
                  </a:lnTo>
                  <a:lnTo>
                    <a:pt x="13682" y="9244"/>
                  </a:lnTo>
                  <a:lnTo>
                    <a:pt x="13646" y="9171"/>
                  </a:lnTo>
                  <a:lnTo>
                    <a:pt x="13609" y="9098"/>
                  </a:lnTo>
                  <a:lnTo>
                    <a:pt x="13536" y="9024"/>
                  </a:lnTo>
                  <a:lnTo>
                    <a:pt x="13426" y="9024"/>
                  </a:lnTo>
                  <a:lnTo>
                    <a:pt x="13059" y="8988"/>
                  </a:lnTo>
                  <a:lnTo>
                    <a:pt x="12655" y="8988"/>
                  </a:lnTo>
                  <a:lnTo>
                    <a:pt x="11885" y="9024"/>
                  </a:lnTo>
                  <a:lnTo>
                    <a:pt x="11812" y="8951"/>
                  </a:lnTo>
                  <a:lnTo>
                    <a:pt x="11738" y="8877"/>
                  </a:lnTo>
                  <a:lnTo>
                    <a:pt x="11518" y="8767"/>
                  </a:lnTo>
                  <a:lnTo>
                    <a:pt x="11445" y="8767"/>
                  </a:lnTo>
                  <a:lnTo>
                    <a:pt x="11335" y="8804"/>
                  </a:lnTo>
                  <a:lnTo>
                    <a:pt x="11225" y="8767"/>
                  </a:lnTo>
                  <a:lnTo>
                    <a:pt x="11078" y="8804"/>
                  </a:lnTo>
                  <a:lnTo>
                    <a:pt x="10638" y="8107"/>
                  </a:lnTo>
                  <a:lnTo>
                    <a:pt x="10271" y="7594"/>
                  </a:lnTo>
                  <a:lnTo>
                    <a:pt x="10088" y="7300"/>
                  </a:lnTo>
                  <a:lnTo>
                    <a:pt x="9904" y="7080"/>
                  </a:lnTo>
                  <a:lnTo>
                    <a:pt x="9977" y="6970"/>
                  </a:lnTo>
                  <a:lnTo>
                    <a:pt x="10051" y="6823"/>
                  </a:lnTo>
                  <a:lnTo>
                    <a:pt x="10088" y="6713"/>
                  </a:lnTo>
                  <a:lnTo>
                    <a:pt x="10124" y="6567"/>
                  </a:lnTo>
                  <a:lnTo>
                    <a:pt x="10088" y="6493"/>
                  </a:lnTo>
                  <a:lnTo>
                    <a:pt x="10051" y="6456"/>
                  </a:lnTo>
                  <a:lnTo>
                    <a:pt x="9941" y="6456"/>
                  </a:lnTo>
                  <a:lnTo>
                    <a:pt x="10124" y="6236"/>
                  </a:lnTo>
                  <a:lnTo>
                    <a:pt x="10308" y="5980"/>
                  </a:lnTo>
                  <a:lnTo>
                    <a:pt x="10638" y="5503"/>
                  </a:lnTo>
                  <a:lnTo>
                    <a:pt x="11005" y="4953"/>
                  </a:lnTo>
                  <a:lnTo>
                    <a:pt x="11078" y="4953"/>
                  </a:lnTo>
                  <a:lnTo>
                    <a:pt x="11151" y="4916"/>
                  </a:lnTo>
                  <a:lnTo>
                    <a:pt x="11225" y="4843"/>
                  </a:lnTo>
                  <a:lnTo>
                    <a:pt x="11298" y="4769"/>
                  </a:lnTo>
                  <a:lnTo>
                    <a:pt x="11518" y="4586"/>
                  </a:lnTo>
                  <a:lnTo>
                    <a:pt x="11591" y="4476"/>
                  </a:lnTo>
                  <a:lnTo>
                    <a:pt x="11665" y="4366"/>
                  </a:lnTo>
                  <a:lnTo>
                    <a:pt x="11702" y="4256"/>
                  </a:lnTo>
                  <a:lnTo>
                    <a:pt x="11702" y="4146"/>
                  </a:lnTo>
                  <a:lnTo>
                    <a:pt x="11665" y="3999"/>
                  </a:lnTo>
                  <a:lnTo>
                    <a:pt x="11591" y="3889"/>
                  </a:lnTo>
                  <a:lnTo>
                    <a:pt x="11518" y="3779"/>
                  </a:lnTo>
                  <a:lnTo>
                    <a:pt x="11408" y="3742"/>
                  </a:lnTo>
                  <a:lnTo>
                    <a:pt x="11298" y="3705"/>
                  </a:lnTo>
                  <a:lnTo>
                    <a:pt x="11151" y="3669"/>
                  </a:lnTo>
                  <a:lnTo>
                    <a:pt x="10931" y="3192"/>
                  </a:lnTo>
                  <a:lnTo>
                    <a:pt x="10674" y="2752"/>
                  </a:lnTo>
                  <a:lnTo>
                    <a:pt x="10344" y="2091"/>
                  </a:lnTo>
                  <a:lnTo>
                    <a:pt x="10124" y="1725"/>
                  </a:lnTo>
                  <a:lnTo>
                    <a:pt x="9904" y="1431"/>
                  </a:lnTo>
                  <a:lnTo>
                    <a:pt x="9941" y="1284"/>
                  </a:lnTo>
                  <a:lnTo>
                    <a:pt x="9941" y="1211"/>
                  </a:lnTo>
                  <a:lnTo>
                    <a:pt x="9977" y="1064"/>
                  </a:lnTo>
                  <a:lnTo>
                    <a:pt x="9941" y="954"/>
                  </a:lnTo>
                  <a:lnTo>
                    <a:pt x="9904" y="844"/>
                  </a:lnTo>
                  <a:lnTo>
                    <a:pt x="9831" y="697"/>
                  </a:lnTo>
                  <a:lnTo>
                    <a:pt x="9721" y="587"/>
                  </a:lnTo>
                  <a:lnTo>
                    <a:pt x="9574" y="514"/>
                  </a:lnTo>
                  <a:lnTo>
                    <a:pt x="9427" y="477"/>
                  </a:lnTo>
                  <a:lnTo>
                    <a:pt x="9244" y="514"/>
                  </a:lnTo>
                  <a:lnTo>
                    <a:pt x="9097" y="551"/>
                  </a:lnTo>
                  <a:lnTo>
                    <a:pt x="8987" y="661"/>
                  </a:lnTo>
                  <a:lnTo>
                    <a:pt x="8914" y="808"/>
                  </a:lnTo>
                  <a:lnTo>
                    <a:pt x="8877" y="954"/>
                  </a:lnTo>
                  <a:lnTo>
                    <a:pt x="8840" y="1028"/>
                  </a:lnTo>
                  <a:lnTo>
                    <a:pt x="7887" y="1101"/>
                  </a:lnTo>
                  <a:lnTo>
                    <a:pt x="7080" y="1174"/>
                  </a:lnTo>
                  <a:lnTo>
                    <a:pt x="6933" y="1174"/>
                  </a:lnTo>
                  <a:lnTo>
                    <a:pt x="6860" y="1064"/>
                  </a:lnTo>
                  <a:lnTo>
                    <a:pt x="6749" y="918"/>
                  </a:lnTo>
                  <a:lnTo>
                    <a:pt x="6713" y="881"/>
                  </a:lnTo>
                  <a:lnTo>
                    <a:pt x="6639" y="808"/>
                  </a:lnTo>
                  <a:lnTo>
                    <a:pt x="6529" y="771"/>
                  </a:lnTo>
                  <a:lnTo>
                    <a:pt x="6456" y="771"/>
                  </a:lnTo>
                  <a:lnTo>
                    <a:pt x="6383" y="808"/>
                  </a:lnTo>
                  <a:lnTo>
                    <a:pt x="5942" y="808"/>
                  </a:lnTo>
                  <a:lnTo>
                    <a:pt x="5686" y="477"/>
                  </a:lnTo>
                  <a:lnTo>
                    <a:pt x="5576" y="294"/>
                  </a:lnTo>
                  <a:lnTo>
                    <a:pt x="5466" y="111"/>
                  </a:lnTo>
                  <a:lnTo>
                    <a:pt x="5429" y="37"/>
                  </a:lnTo>
                  <a:lnTo>
                    <a:pt x="5356" y="1"/>
                  </a:lnTo>
                  <a:lnTo>
                    <a:pt x="5209" y="1"/>
                  </a:lnTo>
                  <a:lnTo>
                    <a:pt x="5025" y="37"/>
                  </a:lnTo>
                  <a:lnTo>
                    <a:pt x="4915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A4C2F4"/>
                </a:solidFill>
              </a:endParaRPr>
            </a:p>
          </p:txBody>
        </p:sp>
        <p:sp>
          <p:nvSpPr>
            <p:cNvPr id="836" name="Google Shape;836;p17"/>
            <p:cNvSpPr/>
            <p:nvPr/>
          </p:nvSpPr>
          <p:spPr>
            <a:xfrm>
              <a:off x="6789450" y="3384325"/>
              <a:ext cx="262300" cy="186175"/>
            </a:xfrm>
            <a:custGeom>
              <a:avLst/>
              <a:gdLst/>
              <a:ahLst/>
              <a:cxnLst/>
              <a:rect l="l" t="t" r="r" b="b"/>
              <a:pathLst>
                <a:path w="10492" h="7447" extrusionOk="0">
                  <a:moveTo>
                    <a:pt x="7300" y="1761"/>
                  </a:moveTo>
                  <a:lnTo>
                    <a:pt x="7117" y="1797"/>
                  </a:lnTo>
                  <a:lnTo>
                    <a:pt x="6897" y="1834"/>
                  </a:lnTo>
                  <a:lnTo>
                    <a:pt x="6713" y="1907"/>
                  </a:lnTo>
                  <a:lnTo>
                    <a:pt x="6530" y="2017"/>
                  </a:lnTo>
                  <a:lnTo>
                    <a:pt x="6383" y="2128"/>
                  </a:lnTo>
                  <a:lnTo>
                    <a:pt x="6273" y="2274"/>
                  </a:lnTo>
                  <a:lnTo>
                    <a:pt x="6200" y="2458"/>
                  </a:lnTo>
                  <a:lnTo>
                    <a:pt x="6200" y="2531"/>
                  </a:lnTo>
                  <a:lnTo>
                    <a:pt x="6237" y="2604"/>
                  </a:lnTo>
                  <a:lnTo>
                    <a:pt x="6310" y="2641"/>
                  </a:lnTo>
                  <a:lnTo>
                    <a:pt x="6383" y="2641"/>
                  </a:lnTo>
                  <a:lnTo>
                    <a:pt x="6530" y="2604"/>
                  </a:lnTo>
                  <a:lnTo>
                    <a:pt x="6640" y="2531"/>
                  </a:lnTo>
                  <a:lnTo>
                    <a:pt x="6860" y="2384"/>
                  </a:lnTo>
                  <a:lnTo>
                    <a:pt x="7007" y="2348"/>
                  </a:lnTo>
                  <a:lnTo>
                    <a:pt x="7154" y="2274"/>
                  </a:lnTo>
                  <a:lnTo>
                    <a:pt x="7484" y="2274"/>
                  </a:lnTo>
                  <a:lnTo>
                    <a:pt x="7667" y="2311"/>
                  </a:lnTo>
                  <a:lnTo>
                    <a:pt x="7851" y="2384"/>
                  </a:lnTo>
                  <a:lnTo>
                    <a:pt x="7924" y="2458"/>
                  </a:lnTo>
                  <a:lnTo>
                    <a:pt x="7961" y="2531"/>
                  </a:lnTo>
                  <a:lnTo>
                    <a:pt x="7997" y="2641"/>
                  </a:lnTo>
                  <a:lnTo>
                    <a:pt x="7997" y="2751"/>
                  </a:lnTo>
                  <a:lnTo>
                    <a:pt x="7961" y="2898"/>
                  </a:lnTo>
                  <a:lnTo>
                    <a:pt x="7887" y="3045"/>
                  </a:lnTo>
                  <a:lnTo>
                    <a:pt x="7667" y="3338"/>
                  </a:lnTo>
                  <a:lnTo>
                    <a:pt x="7190" y="3998"/>
                  </a:lnTo>
                  <a:lnTo>
                    <a:pt x="6713" y="4622"/>
                  </a:lnTo>
                  <a:lnTo>
                    <a:pt x="5686" y="5869"/>
                  </a:lnTo>
                  <a:lnTo>
                    <a:pt x="5613" y="6016"/>
                  </a:lnTo>
                  <a:lnTo>
                    <a:pt x="5650" y="6162"/>
                  </a:lnTo>
                  <a:lnTo>
                    <a:pt x="5686" y="6236"/>
                  </a:lnTo>
                  <a:lnTo>
                    <a:pt x="5723" y="6273"/>
                  </a:lnTo>
                  <a:lnTo>
                    <a:pt x="5796" y="6309"/>
                  </a:lnTo>
                  <a:lnTo>
                    <a:pt x="5870" y="6309"/>
                  </a:lnTo>
                  <a:lnTo>
                    <a:pt x="6567" y="6273"/>
                  </a:lnTo>
                  <a:lnTo>
                    <a:pt x="7264" y="6309"/>
                  </a:lnTo>
                  <a:lnTo>
                    <a:pt x="8034" y="6346"/>
                  </a:lnTo>
                  <a:lnTo>
                    <a:pt x="8401" y="6419"/>
                  </a:lnTo>
                  <a:lnTo>
                    <a:pt x="8547" y="6419"/>
                  </a:lnTo>
                  <a:lnTo>
                    <a:pt x="8731" y="6383"/>
                  </a:lnTo>
                  <a:lnTo>
                    <a:pt x="8841" y="6309"/>
                  </a:lnTo>
                  <a:lnTo>
                    <a:pt x="8878" y="6199"/>
                  </a:lnTo>
                  <a:lnTo>
                    <a:pt x="8878" y="6089"/>
                  </a:lnTo>
                  <a:lnTo>
                    <a:pt x="8768" y="6016"/>
                  </a:lnTo>
                  <a:lnTo>
                    <a:pt x="8658" y="5942"/>
                  </a:lnTo>
                  <a:lnTo>
                    <a:pt x="8474" y="5869"/>
                  </a:lnTo>
                  <a:lnTo>
                    <a:pt x="8107" y="5796"/>
                  </a:lnTo>
                  <a:lnTo>
                    <a:pt x="7410" y="5759"/>
                  </a:lnTo>
                  <a:lnTo>
                    <a:pt x="6457" y="5759"/>
                  </a:lnTo>
                  <a:lnTo>
                    <a:pt x="7557" y="4365"/>
                  </a:lnTo>
                  <a:lnTo>
                    <a:pt x="7851" y="3998"/>
                  </a:lnTo>
                  <a:lnTo>
                    <a:pt x="8144" y="3595"/>
                  </a:lnTo>
                  <a:lnTo>
                    <a:pt x="8291" y="3375"/>
                  </a:lnTo>
                  <a:lnTo>
                    <a:pt x="8401" y="3191"/>
                  </a:lnTo>
                  <a:lnTo>
                    <a:pt x="8474" y="2935"/>
                  </a:lnTo>
                  <a:lnTo>
                    <a:pt x="8511" y="2714"/>
                  </a:lnTo>
                  <a:lnTo>
                    <a:pt x="8511" y="2494"/>
                  </a:lnTo>
                  <a:lnTo>
                    <a:pt x="8437" y="2311"/>
                  </a:lnTo>
                  <a:lnTo>
                    <a:pt x="8327" y="2164"/>
                  </a:lnTo>
                  <a:lnTo>
                    <a:pt x="8217" y="2017"/>
                  </a:lnTo>
                  <a:lnTo>
                    <a:pt x="8071" y="1907"/>
                  </a:lnTo>
                  <a:lnTo>
                    <a:pt x="7887" y="1834"/>
                  </a:lnTo>
                  <a:lnTo>
                    <a:pt x="7667" y="1797"/>
                  </a:lnTo>
                  <a:lnTo>
                    <a:pt x="7484" y="1761"/>
                  </a:lnTo>
                  <a:close/>
                  <a:moveTo>
                    <a:pt x="954" y="0"/>
                  </a:moveTo>
                  <a:lnTo>
                    <a:pt x="771" y="37"/>
                  </a:lnTo>
                  <a:lnTo>
                    <a:pt x="624" y="110"/>
                  </a:lnTo>
                  <a:lnTo>
                    <a:pt x="441" y="183"/>
                  </a:lnTo>
                  <a:lnTo>
                    <a:pt x="294" y="257"/>
                  </a:lnTo>
                  <a:lnTo>
                    <a:pt x="147" y="404"/>
                  </a:lnTo>
                  <a:lnTo>
                    <a:pt x="37" y="514"/>
                  </a:lnTo>
                  <a:lnTo>
                    <a:pt x="1" y="587"/>
                  </a:lnTo>
                  <a:lnTo>
                    <a:pt x="1" y="660"/>
                  </a:lnTo>
                  <a:lnTo>
                    <a:pt x="74" y="770"/>
                  </a:lnTo>
                  <a:lnTo>
                    <a:pt x="184" y="844"/>
                  </a:lnTo>
                  <a:lnTo>
                    <a:pt x="257" y="844"/>
                  </a:lnTo>
                  <a:lnTo>
                    <a:pt x="331" y="807"/>
                  </a:lnTo>
                  <a:lnTo>
                    <a:pt x="661" y="660"/>
                  </a:lnTo>
                  <a:lnTo>
                    <a:pt x="844" y="624"/>
                  </a:lnTo>
                  <a:lnTo>
                    <a:pt x="1028" y="587"/>
                  </a:lnTo>
                  <a:lnTo>
                    <a:pt x="991" y="624"/>
                  </a:lnTo>
                  <a:lnTo>
                    <a:pt x="991" y="844"/>
                  </a:lnTo>
                  <a:lnTo>
                    <a:pt x="991" y="1064"/>
                  </a:lnTo>
                  <a:lnTo>
                    <a:pt x="1101" y="1467"/>
                  </a:lnTo>
                  <a:lnTo>
                    <a:pt x="1358" y="2641"/>
                  </a:lnTo>
                  <a:lnTo>
                    <a:pt x="2312" y="7263"/>
                  </a:lnTo>
                  <a:lnTo>
                    <a:pt x="2348" y="7336"/>
                  </a:lnTo>
                  <a:lnTo>
                    <a:pt x="2422" y="7410"/>
                  </a:lnTo>
                  <a:lnTo>
                    <a:pt x="2495" y="7446"/>
                  </a:lnTo>
                  <a:lnTo>
                    <a:pt x="2678" y="7446"/>
                  </a:lnTo>
                  <a:lnTo>
                    <a:pt x="2752" y="7410"/>
                  </a:lnTo>
                  <a:lnTo>
                    <a:pt x="2825" y="7336"/>
                  </a:lnTo>
                  <a:lnTo>
                    <a:pt x="2862" y="7263"/>
                  </a:lnTo>
                  <a:lnTo>
                    <a:pt x="4072" y="4108"/>
                  </a:lnTo>
                  <a:lnTo>
                    <a:pt x="5246" y="990"/>
                  </a:lnTo>
                  <a:lnTo>
                    <a:pt x="6457" y="917"/>
                  </a:lnTo>
                  <a:lnTo>
                    <a:pt x="7667" y="880"/>
                  </a:lnTo>
                  <a:lnTo>
                    <a:pt x="8988" y="917"/>
                  </a:lnTo>
                  <a:lnTo>
                    <a:pt x="9648" y="990"/>
                  </a:lnTo>
                  <a:lnTo>
                    <a:pt x="9978" y="990"/>
                  </a:lnTo>
                  <a:lnTo>
                    <a:pt x="10308" y="954"/>
                  </a:lnTo>
                  <a:lnTo>
                    <a:pt x="10382" y="917"/>
                  </a:lnTo>
                  <a:lnTo>
                    <a:pt x="10455" y="880"/>
                  </a:lnTo>
                  <a:lnTo>
                    <a:pt x="10492" y="807"/>
                  </a:lnTo>
                  <a:lnTo>
                    <a:pt x="10492" y="734"/>
                  </a:lnTo>
                  <a:lnTo>
                    <a:pt x="10418" y="587"/>
                  </a:lnTo>
                  <a:lnTo>
                    <a:pt x="10382" y="514"/>
                  </a:lnTo>
                  <a:lnTo>
                    <a:pt x="10308" y="477"/>
                  </a:lnTo>
                  <a:lnTo>
                    <a:pt x="10015" y="404"/>
                  </a:lnTo>
                  <a:lnTo>
                    <a:pt x="9721" y="367"/>
                  </a:lnTo>
                  <a:lnTo>
                    <a:pt x="9134" y="330"/>
                  </a:lnTo>
                  <a:lnTo>
                    <a:pt x="7814" y="293"/>
                  </a:lnTo>
                  <a:lnTo>
                    <a:pt x="6420" y="330"/>
                  </a:lnTo>
                  <a:lnTo>
                    <a:pt x="5026" y="404"/>
                  </a:lnTo>
                  <a:lnTo>
                    <a:pt x="4916" y="440"/>
                  </a:lnTo>
                  <a:lnTo>
                    <a:pt x="4843" y="477"/>
                  </a:lnTo>
                  <a:lnTo>
                    <a:pt x="4806" y="550"/>
                  </a:lnTo>
                  <a:lnTo>
                    <a:pt x="4733" y="624"/>
                  </a:lnTo>
                  <a:lnTo>
                    <a:pt x="2678" y="6162"/>
                  </a:lnTo>
                  <a:lnTo>
                    <a:pt x="2128" y="3705"/>
                  </a:lnTo>
                  <a:lnTo>
                    <a:pt x="1725" y="1981"/>
                  </a:lnTo>
                  <a:lnTo>
                    <a:pt x="1541" y="1210"/>
                  </a:lnTo>
                  <a:lnTo>
                    <a:pt x="1468" y="844"/>
                  </a:lnTo>
                  <a:lnTo>
                    <a:pt x="1431" y="660"/>
                  </a:lnTo>
                  <a:lnTo>
                    <a:pt x="1395" y="550"/>
                  </a:lnTo>
                  <a:lnTo>
                    <a:pt x="1431" y="550"/>
                  </a:lnTo>
                  <a:lnTo>
                    <a:pt x="1468" y="514"/>
                  </a:lnTo>
                  <a:lnTo>
                    <a:pt x="1468" y="477"/>
                  </a:lnTo>
                  <a:lnTo>
                    <a:pt x="1505" y="367"/>
                  </a:lnTo>
                  <a:lnTo>
                    <a:pt x="1505" y="220"/>
                  </a:lnTo>
                  <a:lnTo>
                    <a:pt x="1468" y="110"/>
                  </a:lnTo>
                  <a:lnTo>
                    <a:pt x="1395" y="73"/>
                  </a:lnTo>
                  <a:lnTo>
                    <a:pt x="1321" y="37"/>
                  </a:lnTo>
                  <a:lnTo>
                    <a:pt x="1138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A4C2F4"/>
                </a:solidFill>
              </a:endParaRPr>
            </a:p>
          </p:txBody>
        </p:sp>
        <p:sp>
          <p:nvSpPr>
            <p:cNvPr id="837" name="Google Shape;837;p17"/>
            <p:cNvSpPr/>
            <p:nvPr/>
          </p:nvSpPr>
          <p:spPr>
            <a:xfrm>
              <a:off x="6950850" y="4617725"/>
              <a:ext cx="254050" cy="162350"/>
            </a:xfrm>
            <a:custGeom>
              <a:avLst/>
              <a:gdLst/>
              <a:ahLst/>
              <a:cxnLst/>
              <a:rect l="l" t="t" r="r" b="b"/>
              <a:pathLst>
                <a:path w="10162" h="6494" extrusionOk="0">
                  <a:moveTo>
                    <a:pt x="8291" y="587"/>
                  </a:moveTo>
                  <a:lnTo>
                    <a:pt x="8291" y="698"/>
                  </a:lnTo>
                  <a:lnTo>
                    <a:pt x="8327" y="771"/>
                  </a:lnTo>
                  <a:lnTo>
                    <a:pt x="8401" y="808"/>
                  </a:lnTo>
                  <a:lnTo>
                    <a:pt x="8474" y="808"/>
                  </a:lnTo>
                  <a:lnTo>
                    <a:pt x="8768" y="771"/>
                  </a:lnTo>
                  <a:lnTo>
                    <a:pt x="8914" y="771"/>
                  </a:lnTo>
                  <a:lnTo>
                    <a:pt x="8988" y="808"/>
                  </a:lnTo>
                  <a:lnTo>
                    <a:pt x="9024" y="844"/>
                  </a:lnTo>
                  <a:lnTo>
                    <a:pt x="9208" y="1101"/>
                  </a:lnTo>
                  <a:lnTo>
                    <a:pt x="9318" y="1321"/>
                  </a:lnTo>
                  <a:lnTo>
                    <a:pt x="9465" y="1615"/>
                  </a:lnTo>
                  <a:lnTo>
                    <a:pt x="9538" y="1871"/>
                  </a:lnTo>
                  <a:lnTo>
                    <a:pt x="9611" y="2165"/>
                  </a:lnTo>
                  <a:lnTo>
                    <a:pt x="9648" y="2458"/>
                  </a:lnTo>
                  <a:lnTo>
                    <a:pt x="9648" y="2715"/>
                  </a:lnTo>
                  <a:lnTo>
                    <a:pt x="9575" y="2972"/>
                  </a:lnTo>
                  <a:lnTo>
                    <a:pt x="9501" y="3229"/>
                  </a:lnTo>
                  <a:lnTo>
                    <a:pt x="9354" y="3485"/>
                  </a:lnTo>
                  <a:lnTo>
                    <a:pt x="9171" y="3669"/>
                  </a:lnTo>
                  <a:lnTo>
                    <a:pt x="8988" y="3852"/>
                  </a:lnTo>
                  <a:lnTo>
                    <a:pt x="8731" y="3962"/>
                  </a:lnTo>
                  <a:lnTo>
                    <a:pt x="8474" y="3999"/>
                  </a:lnTo>
                  <a:lnTo>
                    <a:pt x="8327" y="3999"/>
                  </a:lnTo>
                  <a:lnTo>
                    <a:pt x="8217" y="3925"/>
                  </a:lnTo>
                  <a:lnTo>
                    <a:pt x="8107" y="3852"/>
                  </a:lnTo>
                  <a:lnTo>
                    <a:pt x="7997" y="3742"/>
                  </a:lnTo>
                  <a:lnTo>
                    <a:pt x="7851" y="3485"/>
                  </a:lnTo>
                  <a:lnTo>
                    <a:pt x="7740" y="3229"/>
                  </a:lnTo>
                  <a:lnTo>
                    <a:pt x="7630" y="2935"/>
                  </a:lnTo>
                  <a:lnTo>
                    <a:pt x="7594" y="2605"/>
                  </a:lnTo>
                  <a:lnTo>
                    <a:pt x="7557" y="2311"/>
                  </a:lnTo>
                  <a:lnTo>
                    <a:pt x="7594" y="1981"/>
                  </a:lnTo>
                  <a:lnTo>
                    <a:pt x="7630" y="1578"/>
                  </a:lnTo>
                  <a:lnTo>
                    <a:pt x="7777" y="1211"/>
                  </a:lnTo>
                  <a:lnTo>
                    <a:pt x="7887" y="1028"/>
                  </a:lnTo>
                  <a:lnTo>
                    <a:pt x="7997" y="844"/>
                  </a:lnTo>
                  <a:lnTo>
                    <a:pt x="8107" y="698"/>
                  </a:lnTo>
                  <a:lnTo>
                    <a:pt x="8291" y="587"/>
                  </a:lnTo>
                  <a:close/>
                  <a:moveTo>
                    <a:pt x="8401" y="147"/>
                  </a:moveTo>
                  <a:lnTo>
                    <a:pt x="8181" y="221"/>
                  </a:lnTo>
                  <a:lnTo>
                    <a:pt x="7961" y="294"/>
                  </a:lnTo>
                  <a:lnTo>
                    <a:pt x="7814" y="404"/>
                  </a:lnTo>
                  <a:lnTo>
                    <a:pt x="7667" y="551"/>
                  </a:lnTo>
                  <a:lnTo>
                    <a:pt x="7520" y="698"/>
                  </a:lnTo>
                  <a:lnTo>
                    <a:pt x="7410" y="881"/>
                  </a:lnTo>
                  <a:lnTo>
                    <a:pt x="7264" y="1284"/>
                  </a:lnTo>
                  <a:lnTo>
                    <a:pt x="7154" y="1688"/>
                  </a:lnTo>
                  <a:lnTo>
                    <a:pt x="7117" y="2055"/>
                  </a:lnTo>
                  <a:lnTo>
                    <a:pt x="7080" y="2458"/>
                  </a:lnTo>
                  <a:lnTo>
                    <a:pt x="7154" y="2935"/>
                  </a:lnTo>
                  <a:lnTo>
                    <a:pt x="7264" y="3375"/>
                  </a:lnTo>
                  <a:lnTo>
                    <a:pt x="7410" y="3779"/>
                  </a:lnTo>
                  <a:lnTo>
                    <a:pt x="7520" y="3962"/>
                  </a:lnTo>
                  <a:lnTo>
                    <a:pt x="7667" y="4146"/>
                  </a:lnTo>
                  <a:lnTo>
                    <a:pt x="7814" y="4292"/>
                  </a:lnTo>
                  <a:lnTo>
                    <a:pt x="7961" y="4402"/>
                  </a:lnTo>
                  <a:lnTo>
                    <a:pt x="8144" y="4476"/>
                  </a:lnTo>
                  <a:lnTo>
                    <a:pt x="8364" y="4512"/>
                  </a:lnTo>
                  <a:lnTo>
                    <a:pt x="8584" y="4512"/>
                  </a:lnTo>
                  <a:lnTo>
                    <a:pt x="8768" y="4476"/>
                  </a:lnTo>
                  <a:lnTo>
                    <a:pt x="8988" y="4439"/>
                  </a:lnTo>
                  <a:lnTo>
                    <a:pt x="9134" y="4366"/>
                  </a:lnTo>
                  <a:lnTo>
                    <a:pt x="9318" y="4256"/>
                  </a:lnTo>
                  <a:lnTo>
                    <a:pt x="9465" y="4146"/>
                  </a:lnTo>
                  <a:lnTo>
                    <a:pt x="9721" y="3852"/>
                  </a:lnTo>
                  <a:lnTo>
                    <a:pt x="9905" y="3522"/>
                  </a:lnTo>
                  <a:lnTo>
                    <a:pt x="10051" y="3118"/>
                  </a:lnTo>
                  <a:lnTo>
                    <a:pt x="10161" y="2752"/>
                  </a:lnTo>
                  <a:lnTo>
                    <a:pt x="10161" y="2348"/>
                  </a:lnTo>
                  <a:lnTo>
                    <a:pt x="10125" y="2091"/>
                  </a:lnTo>
                  <a:lnTo>
                    <a:pt x="10051" y="1761"/>
                  </a:lnTo>
                  <a:lnTo>
                    <a:pt x="9941" y="1394"/>
                  </a:lnTo>
                  <a:lnTo>
                    <a:pt x="9758" y="1064"/>
                  </a:lnTo>
                  <a:lnTo>
                    <a:pt x="9575" y="734"/>
                  </a:lnTo>
                  <a:lnTo>
                    <a:pt x="9354" y="441"/>
                  </a:lnTo>
                  <a:lnTo>
                    <a:pt x="9244" y="331"/>
                  </a:lnTo>
                  <a:lnTo>
                    <a:pt x="9098" y="257"/>
                  </a:lnTo>
                  <a:lnTo>
                    <a:pt x="8988" y="221"/>
                  </a:lnTo>
                  <a:lnTo>
                    <a:pt x="8841" y="184"/>
                  </a:lnTo>
                  <a:lnTo>
                    <a:pt x="8621" y="147"/>
                  </a:lnTo>
                  <a:close/>
                  <a:moveTo>
                    <a:pt x="3999" y="1"/>
                  </a:moveTo>
                  <a:lnTo>
                    <a:pt x="3926" y="37"/>
                  </a:lnTo>
                  <a:lnTo>
                    <a:pt x="3852" y="111"/>
                  </a:lnTo>
                  <a:lnTo>
                    <a:pt x="3816" y="404"/>
                  </a:lnTo>
                  <a:lnTo>
                    <a:pt x="3779" y="734"/>
                  </a:lnTo>
                  <a:lnTo>
                    <a:pt x="3705" y="1321"/>
                  </a:lnTo>
                  <a:lnTo>
                    <a:pt x="3632" y="2458"/>
                  </a:lnTo>
                  <a:lnTo>
                    <a:pt x="2898" y="2385"/>
                  </a:lnTo>
                  <a:lnTo>
                    <a:pt x="2128" y="2385"/>
                  </a:lnTo>
                  <a:lnTo>
                    <a:pt x="1395" y="2422"/>
                  </a:lnTo>
                  <a:lnTo>
                    <a:pt x="1028" y="2495"/>
                  </a:lnTo>
                  <a:lnTo>
                    <a:pt x="661" y="2568"/>
                  </a:lnTo>
                  <a:lnTo>
                    <a:pt x="661" y="2495"/>
                  </a:lnTo>
                  <a:lnTo>
                    <a:pt x="588" y="2458"/>
                  </a:lnTo>
                  <a:lnTo>
                    <a:pt x="551" y="2495"/>
                  </a:lnTo>
                  <a:lnTo>
                    <a:pt x="478" y="1651"/>
                  </a:lnTo>
                  <a:lnTo>
                    <a:pt x="441" y="918"/>
                  </a:lnTo>
                  <a:lnTo>
                    <a:pt x="404" y="551"/>
                  </a:lnTo>
                  <a:lnTo>
                    <a:pt x="367" y="184"/>
                  </a:lnTo>
                  <a:lnTo>
                    <a:pt x="331" y="111"/>
                  </a:lnTo>
                  <a:lnTo>
                    <a:pt x="147" y="111"/>
                  </a:lnTo>
                  <a:lnTo>
                    <a:pt x="111" y="184"/>
                  </a:lnTo>
                  <a:lnTo>
                    <a:pt x="37" y="514"/>
                  </a:lnTo>
                  <a:lnTo>
                    <a:pt x="1" y="881"/>
                  </a:lnTo>
                  <a:lnTo>
                    <a:pt x="1" y="1578"/>
                  </a:lnTo>
                  <a:lnTo>
                    <a:pt x="37" y="2275"/>
                  </a:lnTo>
                  <a:lnTo>
                    <a:pt x="111" y="2972"/>
                  </a:lnTo>
                  <a:lnTo>
                    <a:pt x="184" y="3632"/>
                  </a:lnTo>
                  <a:lnTo>
                    <a:pt x="294" y="4329"/>
                  </a:lnTo>
                  <a:lnTo>
                    <a:pt x="404" y="4989"/>
                  </a:lnTo>
                  <a:lnTo>
                    <a:pt x="478" y="5356"/>
                  </a:lnTo>
                  <a:lnTo>
                    <a:pt x="551" y="5503"/>
                  </a:lnTo>
                  <a:lnTo>
                    <a:pt x="588" y="5650"/>
                  </a:lnTo>
                  <a:lnTo>
                    <a:pt x="551" y="5723"/>
                  </a:lnTo>
                  <a:lnTo>
                    <a:pt x="588" y="5833"/>
                  </a:lnTo>
                  <a:lnTo>
                    <a:pt x="661" y="5906"/>
                  </a:lnTo>
                  <a:lnTo>
                    <a:pt x="734" y="5943"/>
                  </a:lnTo>
                  <a:lnTo>
                    <a:pt x="881" y="5943"/>
                  </a:lnTo>
                  <a:lnTo>
                    <a:pt x="954" y="5906"/>
                  </a:lnTo>
                  <a:lnTo>
                    <a:pt x="1028" y="5833"/>
                  </a:lnTo>
                  <a:lnTo>
                    <a:pt x="1064" y="5760"/>
                  </a:lnTo>
                  <a:lnTo>
                    <a:pt x="1064" y="5650"/>
                  </a:lnTo>
                  <a:lnTo>
                    <a:pt x="1064" y="5466"/>
                  </a:lnTo>
                  <a:lnTo>
                    <a:pt x="881" y="4696"/>
                  </a:lnTo>
                  <a:lnTo>
                    <a:pt x="734" y="3889"/>
                  </a:lnTo>
                  <a:lnTo>
                    <a:pt x="624" y="3082"/>
                  </a:lnTo>
                  <a:lnTo>
                    <a:pt x="588" y="2935"/>
                  </a:lnTo>
                  <a:lnTo>
                    <a:pt x="991" y="2972"/>
                  </a:lnTo>
                  <a:lnTo>
                    <a:pt x="1358" y="2935"/>
                  </a:lnTo>
                  <a:lnTo>
                    <a:pt x="2128" y="2898"/>
                  </a:lnTo>
                  <a:lnTo>
                    <a:pt x="2862" y="2898"/>
                  </a:lnTo>
                  <a:lnTo>
                    <a:pt x="3632" y="2972"/>
                  </a:lnTo>
                  <a:lnTo>
                    <a:pt x="3559" y="4256"/>
                  </a:lnTo>
                  <a:lnTo>
                    <a:pt x="3485" y="4843"/>
                  </a:lnTo>
                  <a:lnTo>
                    <a:pt x="3485" y="4989"/>
                  </a:lnTo>
                  <a:lnTo>
                    <a:pt x="3522" y="5173"/>
                  </a:lnTo>
                  <a:lnTo>
                    <a:pt x="3559" y="5283"/>
                  </a:lnTo>
                  <a:lnTo>
                    <a:pt x="3632" y="5393"/>
                  </a:lnTo>
                  <a:lnTo>
                    <a:pt x="3669" y="5429"/>
                  </a:lnTo>
                  <a:lnTo>
                    <a:pt x="3742" y="5466"/>
                  </a:lnTo>
                  <a:lnTo>
                    <a:pt x="3852" y="5393"/>
                  </a:lnTo>
                  <a:lnTo>
                    <a:pt x="3926" y="5319"/>
                  </a:lnTo>
                  <a:lnTo>
                    <a:pt x="3999" y="5209"/>
                  </a:lnTo>
                  <a:lnTo>
                    <a:pt x="4036" y="4916"/>
                  </a:lnTo>
                  <a:lnTo>
                    <a:pt x="4036" y="4366"/>
                  </a:lnTo>
                  <a:lnTo>
                    <a:pt x="4109" y="2935"/>
                  </a:lnTo>
                  <a:lnTo>
                    <a:pt x="4146" y="1468"/>
                  </a:lnTo>
                  <a:lnTo>
                    <a:pt x="4182" y="771"/>
                  </a:lnTo>
                  <a:lnTo>
                    <a:pt x="4182" y="441"/>
                  </a:lnTo>
                  <a:lnTo>
                    <a:pt x="4146" y="111"/>
                  </a:lnTo>
                  <a:lnTo>
                    <a:pt x="4072" y="37"/>
                  </a:lnTo>
                  <a:lnTo>
                    <a:pt x="3999" y="1"/>
                  </a:lnTo>
                  <a:close/>
                  <a:moveTo>
                    <a:pt x="5503" y="3779"/>
                  </a:moveTo>
                  <a:lnTo>
                    <a:pt x="5246" y="3815"/>
                  </a:lnTo>
                  <a:lnTo>
                    <a:pt x="5026" y="3925"/>
                  </a:lnTo>
                  <a:lnTo>
                    <a:pt x="4879" y="3999"/>
                  </a:lnTo>
                  <a:lnTo>
                    <a:pt x="4806" y="4109"/>
                  </a:lnTo>
                  <a:lnTo>
                    <a:pt x="4806" y="4146"/>
                  </a:lnTo>
                  <a:lnTo>
                    <a:pt x="4843" y="4182"/>
                  </a:lnTo>
                  <a:lnTo>
                    <a:pt x="4916" y="4256"/>
                  </a:lnTo>
                  <a:lnTo>
                    <a:pt x="5246" y="4256"/>
                  </a:lnTo>
                  <a:lnTo>
                    <a:pt x="5723" y="4219"/>
                  </a:lnTo>
                  <a:lnTo>
                    <a:pt x="5723" y="4219"/>
                  </a:lnTo>
                  <a:lnTo>
                    <a:pt x="5686" y="4329"/>
                  </a:lnTo>
                  <a:lnTo>
                    <a:pt x="5576" y="4439"/>
                  </a:lnTo>
                  <a:lnTo>
                    <a:pt x="5393" y="4622"/>
                  </a:lnTo>
                  <a:lnTo>
                    <a:pt x="5026" y="5099"/>
                  </a:lnTo>
                  <a:lnTo>
                    <a:pt x="4659" y="5613"/>
                  </a:lnTo>
                  <a:lnTo>
                    <a:pt x="4366" y="6126"/>
                  </a:lnTo>
                  <a:lnTo>
                    <a:pt x="4329" y="6273"/>
                  </a:lnTo>
                  <a:lnTo>
                    <a:pt x="4366" y="6420"/>
                  </a:lnTo>
                  <a:lnTo>
                    <a:pt x="4476" y="6493"/>
                  </a:lnTo>
                  <a:lnTo>
                    <a:pt x="4623" y="6493"/>
                  </a:lnTo>
                  <a:lnTo>
                    <a:pt x="6310" y="6126"/>
                  </a:lnTo>
                  <a:lnTo>
                    <a:pt x="6383" y="6090"/>
                  </a:lnTo>
                  <a:lnTo>
                    <a:pt x="6457" y="6016"/>
                  </a:lnTo>
                  <a:lnTo>
                    <a:pt x="6493" y="5943"/>
                  </a:lnTo>
                  <a:lnTo>
                    <a:pt x="6457" y="5833"/>
                  </a:lnTo>
                  <a:lnTo>
                    <a:pt x="6420" y="5760"/>
                  </a:lnTo>
                  <a:lnTo>
                    <a:pt x="6383" y="5686"/>
                  </a:lnTo>
                  <a:lnTo>
                    <a:pt x="6273" y="5650"/>
                  </a:lnTo>
                  <a:lnTo>
                    <a:pt x="6163" y="5650"/>
                  </a:lnTo>
                  <a:lnTo>
                    <a:pt x="5026" y="5906"/>
                  </a:lnTo>
                  <a:lnTo>
                    <a:pt x="5319" y="5466"/>
                  </a:lnTo>
                  <a:lnTo>
                    <a:pt x="5650" y="5063"/>
                  </a:lnTo>
                  <a:lnTo>
                    <a:pt x="5870" y="4806"/>
                  </a:lnTo>
                  <a:lnTo>
                    <a:pt x="6053" y="4549"/>
                  </a:lnTo>
                  <a:lnTo>
                    <a:pt x="6126" y="4402"/>
                  </a:lnTo>
                  <a:lnTo>
                    <a:pt x="6200" y="4256"/>
                  </a:lnTo>
                  <a:lnTo>
                    <a:pt x="6200" y="4109"/>
                  </a:lnTo>
                  <a:lnTo>
                    <a:pt x="6200" y="3925"/>
                  </a:lnTo>
                  <a:lnTo>
                    <a:pt x="6163" y="3889"/>
                  </a:lnTo>
                  <a:lnTo>
                    <a:pt x="6126" y="3815"/>
                  </a:lnTo>
                  <a:lnTo>
                    <a:pt x="5980" y="3779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A4C2F4"/>
                </a:solidFill>
              </a:endParaRPr>
            </a:p>
          </p:txBody>
        </p:sp>
        <p:sp>
          <p:nvSpPr>
            <p:cNvPr id="838" name="Google Shape;838;p17"/>
            <p:cNvSpPr/>
            <p:nvPr/>
          </p:nvSpPr>
          <p:spPr>
            <a:xfrm>
              <a:off x="6051225" y="1090800"/>
              <a:ext cx="285225" cy="283400"/>
            </a:xfrm>
            <a:custGeom>
              <a:avLst/>
              <a:gdLst/>
              <a:ahLst/>
              <a:cxnLst/>
              <a:rect l="l" t="t" r="r" b="b"/>
              <a:pathLst>
                <a:path w="11409" h="11336" extrusionOk="0">
                  <a:moveTo>
                    <a:pt x="5173" y="4219"/>
                  </a:moveTo>
                  <a:lnTo>
                    <a:pt x="5136" y="4256"/>
                  </a:lnTo>
                  <a:lnTo>
                    <a:pt x="5100" y="4292"/>
                  </a:lnTo>
                  <a:lnTo>
                    <a:pt x="4990" y="4366"/>
                  </a:lnTo>
                  <a:lnTo>
                    <a:pt x="4916" y="4476"/>
                  </a:lnTo>
                  <a:lnTo>
                    <a:pt x="4916" y="4512"/>
                  </a:lnTo>
                  <a:lnTo>
                    <a:pt x="4843" y="4659"/>
                  </a:lnTo>
                  <a:lnTo>
                    <a:pt x="4843" y="4769"/>
                  </a:lnTo>
                  <a:lnTo>
                    <a:pt x="4880" y="4843"/>
                  </a:lnTo>
                  <a:lnTo>
                    <a:pt x="4990" y="4916"/>
                  </a:lnTo>
                  <a:lnTo>
                    <a:pt x="5100" y="4989"/>
                  </a:lnTo>
                  <a:lnTo>
                    <a:pt x="5283" y="4989"/>
                  </a:lnTo>
                  <a:lnTo>
                    <a:pt x="5430" y="4916"/>
                  </a:lnTo>
                  <a:lnTo>
                    <a:pt x="5540" y="4769"/>
                  </a:lnTo>
                  <a:lnTo>
                    <a:pt x="5577" y="4696"/>
                  </a:lnTo>
                  <a:lnTo>
                    <a:pt x="5613" y="4623"/>
                  </a:lnTo>
                  <a:lnTo>
                    <a:pt x="5577" y="4549"/>
                  </a:lnTo>
                  <a:lnTo>
                    <a:pt x="5577" y="4476"/>
                  </a:lnTo>
                  <a:lnTo>
                    <a:pt x="5430" y="4402"/>
                  </a:lnTo>
                  <a:lnTo>
                    <a:pt x="5320" y="4366"/>
                  </a:lnTo>
                  <a:lnTo>
                    <a:pt x="5320" y="4292"/>
                  </a:lnTo>
                  <a:lnTo>
                    <a:pt x="5246" y="4256"/>
                  </a:lnTo>
                  <a:lnTo>
                    <a:pt x="5173" y="4219"/>
                  </a:lnTo>
                  <a:close/>
                  <a:moveTo>
                    <a:pt x="5980" y="6016"/>
                  </a:moveTo>
                  <a:lnTo>
                    <a:pt x="6017" y="6053"/>
                  </a:lnTo>
                  <a:lnTo>
                    <a:pt x="6053" y="6126"/>
                  </a:lnTo>
                  <a:lnTo>
                    <a:pt x="6053" y="6200"/>
                  </a:lnTo>
                  <a:lnTo>
                    <a:pt x="5907" y="6237"/>
                  </a:lnTo>
                  <a:lnTo>
                    <a:pt x="5943" y="6090"/>
                  </a:lnTo>
                  <a:lnTo>
                    <a:pt x="5980" y="6016"/>
                  </a:lnTo>
                  <a:close/>
                  <a:moveTo>
                    <a:pt x="5833" y="5613"/>
                  </a:moveTo>
                  <a:lnTo>
                    <a:pt x="5723" y="5650"/>
                  </a:lnTo>
                  <a:lnTo>
                    <a:pt x="5650" y="5723"/>
                  </a:lnTo>
                  <a:lnTo>
                    <a:pt x="5613" y="5796"/>
                  </a:lnTo>
                  <a:lnTo>
                    <a:pt x="5613" y="5870"/>
                  </a:lnTo>
                  <a:lnTo>
                    <a:pt x="5687" y="5943"/>
                  </a:lnTo>
                  <a:lnTo>
                    <a:pt x="5577" y="6163"/>
                  </a:lnTo>
                  <a:lnTo>
                    <a:pt x="5540" y="6420"/>
                  </a:lnTo>
                  <a:lnTo>
                    <a:pt x="5577" y="6530"/>
                  </a:lnTo>
                  <a:lnTo>
                    <a:pt x="5687" y="6567"/>
                  </a:lnTo>
                  <a:lnTo>
                    <a:pt x="5833" y="6603"/>
                  </a:lnTo>
                  <a:lnTo>
                    <a:pt x="5980" y="6603"/>
                  </a:lnTo>
                  <a:lnTo>
                    <a:pt x="6090" y="6567"/>
                  </a:lnTo>
                  <a:lnTo>
                    <a:pt x="6237" y="6530"/>
                  </a:lnTo>
                  <a:lnTo>
                    <a:pt x="6347" y="6457"/>
                  </a:lnTo>
                  <a:lnTo>
                    <a:pt x="6420" y="6347"/>
                  </a:lnTo>
                  <a:lnTo>
                    <a:pt x="6457" y="6200"/>
                  </a:lnTo>
                  <a:lnTo>
                    <a:pt x="6457" y="6053"/>
                  </a:lnTo>
                  <a:lnTo>
                    <a:pt x="6420" y="5943"/>
                  </a:lnTo>
                  <a:lnTo>
                    <a:pt x="6347" y="5833"/>
                  </a:lnTo>
                  <a:lnTo>
                    <a:pt x="6274" y="5760"/>
                  </a:lnTo>
                  <a:lnTo>
                    <a:pt x="6163" y="5686"/>
                  </a:lnTo>
                  <a:lnTo>
                    <a:pt x="6053" y="5650"/>
                  </a:lnTo>
                  <a:lnTo>
                    <a:pt x="5943" y="5613"/>
                  </a:lnTo>
                  <a:close/>
                  <a:moveTo>
                    <a:pt x="3926" y="441"/>
                  </a:moveTo>
                  <a:lnTo>
                    <a:pt x="4623" y="478"/>
                  </a:lnTo>
                  <a:lnTo>
                    <a:pt x="5356" y="478"/>
                  </a:lnTo>
                  <a:lnTo>
                    <a:pt x="6824" y="551"/>
                  </a:lnTo>
                  <a:lnTo>
                    <a:pt x="7631" y="551"/>
                  </a:lnTo>
                  <a:lnTo>
                    <a:pt x="7704" y="734"/>
                  </a:lnTo>
                  <a:lnTo>
                    <a:pt x="7777" y="1064"/>
                  </a:lnTo>
                  <a:lnTo>
                    <a:pt x="7521" y="1174"/>
                  </a:lnTo>
                  <a:lnTo>
                    <a:pt x="7191" y="1211"/>
                  </a:lnTo>
                  <a:lnTo>
                    <a:pt x="7044" y="1211"/>
                  </a:lnTo>
                  <a:lnTo>
                    <a:pt x="6860" y="1174"/>
                  </a:lnTo>
                  <a:lnTo>
                    <a:pt x="6714" y="1174"/>
                  </a:lnTo>
                  <a:lnTo>
                    <a:pt x="6530" y="1211"/>
                  </a:lnTo>
                  <a:lnTo>
                    <a:pt x="6494" y="1248"/>
                  </a:lnTo>
                  <a:lnTo>
                    <a:pt x="6457" y="1321"/>
                  </a:lnTo>
                  <a:lnTo>
                    <a:pt x="6420" y="1395"/>
                  </a:lnTo>
                  <a:lnTo>
                    <a:pt x="6457" y="1468"/>
                  </a:lnTo>
                  <a:lnTo>
                    <a:pt x="6457" y="1505"/>
                  </a:lnTo>
                  <a:lnTo>
                    <a:pt x="6494" y="1578"/>
                  </a:lnTo>
                  <a:lnTo>
                    <a:pt x="6567" y="1651"/>
                  </a:lnTo>
                  <a:lnTo>
                    <a:pt x="6567" y="1871"/>
                  </a:lnTo>
                  <a:lnTo>
                    <a:pt x="6567" y="2092"/>
                  </a:lnTo>
                  <a:lnTo>
                    <a:pt x="6640" y="2642"/>
                  </a:lnTo>
                  <a:lnTo>
                    <a:pt x="6677" y="3192"/>
                  </a:lnTo>
                  <a:lnTo>
                    <a:pt x="6714" y="3632"/>
                  </a:lnTo>
                  <a:lnTo>
                    <a:pt x="6714" y="4072"/>
                  </a:lnTo>
                  <a:lnTo>
                    <a:pt x="6677" y="4586"/>
                  </a:lnTo>
                  <a:lnTo>
                    <a:pt x="6640" y="4843"/>
                  </a:lnTo>
                  <a:lnTo>
                    <a:pt x="6640" y="5099"/>
                  </a:lnTo>
                  <a:lnTo>
                    <a:pt x="6677" y="5246"/>
                  </a:lnTo>
                  <a:lnTo>
                    <a:pt x="6640" y="5319"/>
                  </a:lnTo>
                  <a:lnTo>
                    <a:pt x="6640" y="5393"/>
                  </a:lnTo>
                  <a:lnTo>
                    <a:pt x="6640" y="5466"/>
                  </a:lnTo>
                  <a:lnTo>
                    <a:pt x="6714" y="5540"/>
                  </a:lnTo>
                  <a:lnTo>
                    <a:pt x="7117" y="5796"/>
                  </a:lnTo>
                  <a:lnTo>
                    <a:pt x="7484" y="6016"/>
                  </a:lnTo>
                  <a:lnTo>
                    <a:pt x="7851" y="6310"/>
                  </a:lnTo>
                  <a:lnTo>
                    <a:pt x="8218" y="6640"/>
                  </a:lnTo>
                  <a:lnTo>
                    <a:pt x="8915" y="7300"/>
                  </a:lnTo>
                  <a:lnTo>
                    <a:pt x="8621" y="7337"/>
                  </a:lnTo>
                  <a:lnTo>
                    <a:pt x="8328" y="7300"/>
                  </a:lnTo>
                  <a:lnTo>
                    <a:pt x="8108" y="7227"/>
                  </a:lnTo>
                  <a:lnTo>
                    <a:pt x="7887" y="7154"/>
                  </a:lnTo>
                  <a:lnTo>
                    <a:pt x="7484" y="6933"/>
                  </a:lnTo>
                  <a:lnTo>
                    <a:pt x="7117" y="6823"/>
                  </a:lnTo>
                  <a:lnTo>
                    <a:pt x="6750" y="6787"/>
                  </a:lnTo>
                  <a:lnTo>
                    <a:pt x="6384" y="6823"/>
                  </a:lnTo>
                  <a:lnTo>
                    <a:pt x="5980" y="6933"/>
                  </a:lnTo>
                  <a:lnTo>
                    <a:pt x="5577" y="7044"/>
                  </a:lnTo>
                  <a:lnTo>
                    <a:pt x="5210" y="7227"/>
                  </a:lnTo>
                  <a:lnTo>
                    <a:pt x="4843" y="7374"/>
                  </a:lnTo>
                  <a:lnTo>
                    <a:pt x="4439" y="7520"/>
                  </a:lnTo>
                  <a:lnTo>
                    <a:pt x="4109" y="7557"/>
                  </a:lnTo>
                  <a:lnTo>
                    <a:pt x="3816" y="7594"/>
                  </a:lnTo>
                  <a:lnTo>
                    <a:pt x="3889" y="7557"/>
                  </a:lnTo>
                  <a:lnTo>
                    <a:pt x="3926" y="7484"/>
                  </a:lnTo>
                  <a:lnTo>
                    <a:pt x="3926" y="7374"/>
                  </a:lnTo>
                  <a:lnTo>
                    <a:pt x="3926" y="7300"/>
                  </a:lnTo>
                  <a:lnTo>
                    <a:pt x="3889" y="7227"/>
                  </a:lnTo>
                  <a:lnTo>
                    <a:pt x="3816" y="7190"/>
                  </a:lnTo>
                  <a:lnTo>
                    <a:pt x="2789" y="7190"/>
                  </a:lnTo>
                  <a:lnTo>
                    <a:pt x="2935" y="7044"/>
                  </a:lnTo>
                  <a:lnTo>
                    <a:pt x="3266" y="6677"/>
                  </a:lnTo>
                  <a:lnTo>
                    <a:pt x="3559" y="6713"/>
                  </a:lnTo>
                  <a:lnTo>
                    <a:pt x="3853" y="6713"/>
                  </a:lnTo>
                  <a:lnTo>
                    <a:pt x="4403" y="6677"/>
                  </a:lnTo>
                  <a:lnTo>
                    <a:pt x="4549" y="6640"/>
                  </a:lnTo>
                  <a:lnTo>
                    <a:pt x="4623" y="6530"/>
                  </a:lnTo>
                  <a:lnTo>
                    <a:pt x="4623" y="6457"/>
                  </a:lnTo>
                  <a:lnTo>
                    <a:pt x="4586" y="6383"/>
                  </a:lnTo>
                  <a:lnTo>
                    <a:pt x="4513" y="6310"/>
                  </a:lnTo>
                  <a:lnTo>
                    <a:pt x="4403" y="6273"/>
                  </a:lnTo>
                  <a:lnTo>
                    <a:pt x="3669" y="6273"/>
                  </a:lnTo>
                  <a:lnTo>
                    <a:pt x="3926" y="6016"/>
                  </a:lnTo>
                  <a:lnTo>
                    <a:pt x="4183" y="5723"/>
                  </a:lnTo>
                  <a:lnTo>
                    <a:pt x="4293" y="5723"/>
                  </a:lnTo>
                  <a:lnTo>
                    <a:pt x="4366" y="5686"/>
                  </a:lnTo>
                  <a:lnTo>
                    <a:pt x="4439" y="5576"/>
                  </a:lnTo>
                  <a:lnTo>
                    <a:pt x="4476" y="5466"/>
                  </a:lnTo>
                  <a:lnTo>
                    <a:pt x="4403" y="3449"/>
                  </a:lnTo>
                  <a:lnTo>
                    <a:pt x="4366" y="2495"/>
                  </a:lnTo>
                  <a:lnTo>
                    <a:pt x="4329" y="2018"/>
                  </a:lnTo>
                  <a:lnTo>
                    <a:pt x="4293" y="1541"/>
                  </a:lnTo>
                  <a:lnTo>
                    <a:pt x="4256" y="1431"/>
                  </a:lnTo>
                  <a:lnTo>
                    <a:pt x="4549" y="1505"/>
                  </a:lnTo>
                  <a:lnTo>
                    <a:pt x="4953" y="1578"/>
                  </a:lnTo>
                  <a:lnTo>
                    <a:pt x="5173" y="1578"/>
                  </a:lnTo>
                  <a:lnTo>
                    <a:pt x="5356" y="1505"/>
                  </a:lnTo>
                  <a:lnTo>
                    <a:pt x="5393" y="1468"/>
                  </a:lnTo>
                  <a:lnTo>
                    <a:pt x="5430" y="1431"/>
                  </a:lnTo>
                  <a:lnTo>
                    <a:pt x="5430" y="1358"/>
                  </a:lnTo>
                  <a:lnTo>
                    <a:pt x="5393" y="1321"/>
                  </a:lnTo>
                  <a:lnTo>
                    <a:pt x="5246" y="1211"/>
                  </a:lnTo>
                  <a:lnTo>
                    <a:pt x="5063" y="1174"/>
                  </a:lnTo>
                  <a:lnTo>
                    <a:pt x="4733" y="1138"/>
                  </a:lnTo>
                  <a:lnTo>
                    <a:pt x="4219" y="1064"/>
                  </a:lnTo>
                  <a:lnTo>
                    <a:pt x="4183" y="1028"/>
                  </a:lnTo>
                  <a:lnTo>
                    <a:pt x="4146" y="991"/>
                  </a:lnTo>
                  <a:lnTo>
                    <a:pt x="3999" y="991"/>
                  </a:lnTo>
                  <a:lnTo>
                    <a:pt x="3853" y="1028"/>
                  </a:lnTo>
                  <a:lnTo>
                    <a:pt x="3706" y="1064"/>
                  </a:lnTo>
                  <a:lnTo>
                    <a:pt x="3596" y="1064"/>
                  </a:lnTo>
                  <a:lnTo>
                    <a:pt x="3522" y="1028"/>
                  </a:lnTo>
                  <a:lnTo>
                    <a:pt x="3486" y="991"/>
                  </a:lnTo>
                  <a:lnTo>
                    <a:pt x="3412" y="881"/>
                  </a:lnTo>
                  <a:lnTo>
                    <a:pt x="3412" y="771"/>
                  </a:lnTo>
                  <a:lnTo>
                    <a:pt x="3412" y="698"/>
                  </a:lnTo>
                  <a:lnTo>
                    <a:pt x="3486" y="624"/>
                  </a:lnTo>
                  <a:lnTo>
                    <a:pt x="3559" y="551"/>
                  </a:lnTo>
                  <a:lnTo>
                    <a:pt x="3742" y="478"/>
                  </a:lnTo>
                  <a:lnTo>
                    <a:pt x="3926" y="441"/>
                  </a:lnTo>
                  <a:close/>
                  <a:moveTo>
                    <a:pt x="6090" y="8071"/>
                  </a:moveTo>
                  <a:lnTo>
                    <a:pt x="6127" y="8144"/>
                  </a:lnTo>
                  <a:lnTo>
                    <a:pt x="6127" y="8217"/>
                  </a:lnTo>
                  <a:lnTo>
                    <a:pt x="6090" y="8291"/>
                  </a:lnTo>
                  <a:lnTo>
                    <a:pt x="6053" y="8364"/>
                  </a:lnTo>
                  <a:lnTo>
                    <a:pt x="5980" y="8401"/>
                  </a:lnTo>
                  <a:lnTo>
                    <a:pt x="5907" y="8401"/>
                  </a:lnTo>
                  <a:lnTo>
                    <a:pt x="5833" y="8364"/>
                  </a:lnTo>
                  <a:lnTo>
                    <a:pt x="5760" y="8291"/>
                  </a:lnTo>
                  <a:lnTo>
                    <a:pt x="5760" y="8181"/>
                  </a:lnTo>
                  <a:lnTo>
                    <a:pt x="5833" y="8144"/>
                  </a:lnTo>
                  <a:lnTo>
                    <a:pt x="5943" y="8071"/>
                  </a:lnTo>
                  <a:lnTo>
                    <a:pt x="6017" y="8107"/>
                  </a:lnTo>
                  <a:lnTo>
                    <a:pt x="6053" y="8107"/>
                  </a:lnTo>
                  <a:lnTo>
                    <a:pt x="6090" y="8071"/>
                  </a:lnTo>
                  <a:close/>
                  <a:moveTo>
                    <a:pt x="5907" y="7630"/>
                  </a:moveTo>
                  <a:lnTo>
                    <a:pt x="5797" y="7667"/>
                  </a:lnTo>
                  <a:lnTo>
                    <a:pt x="5687" y="7704"/>
                  </a:lnTo>
                  <a:lnTo>
                    <a:pt x="5577" y="7777"/>
                  </a:lnTo>
                  <a:lnTo>
                    <a:pt x="5467" y="7887"/>
                  </a:lnTo>
                  <a:lnTo>
                    <a:pt x="5467" y="7924"/>
                  </a:lnTo>
                  <a:lnTo>
                    <a:pt x="5430" y="7997"/>
                  </a:lnTo>
                  <a:lnTo>
                    <a:pt x="5503" y="8071"/>
                  </a:lnTo>
                  <a:lnTo>
                    <a:pt x="5430" y="8217"/>
                  </a:lnTo>
                  <a:lnTo>
                    <a:pt x="5430" y="8364"/>
                  </a:lnTo>
                  <a:lnTo>
                    <a:pt x="5467" y="8474"/>
                  </a:lnTo>
                  <a:lnTo>
                    <a:pt x="5540" y="8584"/>
                  </a:lnTo>
                  <a:lnTo>
                    <a:pt x="5650" y="8694"/>
                  </a:lnTo>
                  <a:lnTo>
                    <a:pt x="5797" y="8731"/>
                  </a:lnTo>
                  <a:lnTo>
                    <a:pt x="5907" y="8768"/>
                  </a:lnTo>
                  <a:lnTo>
                    <a:pt x="6053" y="8768"/>
                  </a:lnTo>
                  <a:lnTo>
                    <a:pt x="6200" y="8731"/>
                  </a:lnTo>
                  <a:lnTo>
                    <a:pt x="6310" y="8658"/>
                  </a:lnTo>
                  <a:lnTo>
                    <a:pt x="6384" y="8584"/>
                  </a:lnTo>
                  <a:lnTo>
                    <a:pt x="6457" y="8474"/>
                  </a:lnTo>
                  <a:lnTo>
                    <a:pt x="6494" y="8327"/>
                  </a:lnTo>
                  <a:lnTo>
                    <a:pt x="6494" y="8217"/>
                  </a:lnTo>
                  <a:lnTo>
                    <a:pt x="6494" y="8071"/>
                  </a:lnTo>
                  <a:lnTo>
                    <a:pt x="6457" y="7961"/>
                  </a:lnTo>
                  <a:lnTo>
                    <a:pt x="6384" y="7851"/>
                  </a:lnTo>
                  <a:lnTo>
                    <a:pt x="6310" y="7777"/>
                  </a:lnTo>
                  <a:lnTo>
                    <a:pt x="6200" y="7704"/>
                  </a:lnTo>
                  <a:lnTo>
                    <a:pt x="6053" y="7667"/>
                  </a:lnTo>
                  <a:lnTo>
                    <a:pt x="5907" y="7630"/>
                  </a:lnTo>
                  <a:close/>
                  <a:moveTo>
                    <a:pt x="4476" y="9134"/>
                  </a:moveTo>
                  <a:lnTo>
                    <a:pt x="4513" y="9281"/>
                  </a:lnTo>
                  <a:lnTo>
                    <a:pt x="4476" y="9391"/>
                  </a:lnTo>
                  <a:lnTo>
                    <a:pt x="4403" y="9538"/>
                  </a:lnTo>
                  <a:lnTo>
                    <a:pt x="4256" y="9648"/>
                  </a:lnTo>
                  <a:lnTo>
                    <a:pt x="4183" y="9685"/>
                  </a:lnTo>
                  <a:lnTo>
                    <a:pt x="4109" y="9685"/>
                  </a:lnTo>
                  <a:lnTo>
                    <a:pt x="4036" y="9648"/>
                  </a:lnTo>
                  <a:lnTo>
                    <a:pt x="3963" y="9575"/>
                  </a:lnTo>
                  <a:lnTo>
                    <a:pt x="3926" y="9501"/>
                  </a:lnTo>
                  <a:lnTo>
                    <a:pt x="3926" y="9428"/>
                  </a:lnTo>
                  <a:lnTo>
                    <a:pt x="3963" y="9354"/>
                  </a:lnTo>
                  <a:lnTo>
                    <a:pt x="4036" y="9281"/>
                  </a:lnTo>
                  <a:lnTo>
                    <a:pt x="4219" y="9208"/>
                  </a:lnTo>
                  <a:lnTo>
                    <a:pt x="4403" y="9171"/>
                  </a:lnTo>
                  <a:lnTo>
                    <a:pt x="4439" y="9171"/>
                  </a:lnTo>
                  <a:lnTo>
                    <a:pt x="4476" y="9134"/>
                  </a:lnTo>
                  <a:close/>
                  <a:moveTo>
                    <a:pt x="7741" y="9391"/>
                  </a:moveTo>
                  <a:lnTo>
                    <a:pt x="7814" y="9464"/>
                  </a:lnTo>
                  <a:lnTo>
                    <a:pt x="7851" y="9575"/>
                  </a:lnTo>
                  <a:lnTo>
                    <a:pt x="7851" y="9685"/>
                  </a:lnTo>
                  <a:lnTo>
                    <a:pt x="7814" y="9795"/>
                  </a:lnTo>
                  <a:lnTo>
                    <a:pt x="7704" y="9868"/>
                  </a:lnTo>
                  <a:lnTo>
                    <a:pt x="7557" y="9905"/>
                  </a:lnTo>
                  <a:lnTo>
                    <a:pt x="7447" y="9905"/>
                  </a:lnTo>
                  <a:lnTo>
                    <a:pt x="7301" y="9868"/>
                  </a:lnTo>
                  <a:lnTo>
                    <a:pt x="7227" y="9795"/>
                  </a:lnTo>
                  <a:lnTo>
                    <a:pt x="7301" y="9648"/>
                  </a:lnTo>
                  <a:lnTo>
                    <a:pt x="7374" y="9538"/>
                  </a:lnTo>
                  <a:lnTo>
                    <a:pt x="7484" y="9464"/>
                  </a:lnTo>
                  <a:lnTo>
                    <a:pt x="7631" y="9428"/>
                  </a:lnTo>
                  <a:lnTo>
                    <a:pt x="7704" y="9391"/>
                  </a:lnTo>
                  <a:close/>
                  <a:moveTo>
                    <a:pt x="4439" y="8658"/>
                  </a:moveTo>
                  <a:lnTo>
                    <a:pt x="4293" y="8694"/>
                  </a:lnTo>
                  <a:lnTo>
                    <a:pt x="4146" y="8694"/>
                  </a:lnTo>
                  <a:lnTo>
                    <a:pt x="4073" y="8731"/>
                  </a:lnTo>
                  <a:lnTo>
                    <a:pt x="3999" y="8804"/>
                  </a:lnTo>
                  <a:lnTo>
                    <a:pt x="3963" y="8951"/>
                  </a:lnTo>
                  <a:lnTo>
                    <a:pt x="3742" y="9061"/>
                  </a:lnTo>
                  <a:lnTo>
                    <a:pt x="3596" y="9244"/>
                  </a:lnTo>
                  <a:lnTo>
                    <a:pt x="3559" y="9354"/>
                  </a:lnTo>
                  <a:lnTo>
                    <a:pt x="3522" y="9501"/>
                  </a:lnTo>
                  <a:lnTo>
                    <a:pt x="3559" y="9611"/>
                  </a:lnTo>
                  <a:lnTo>
                    <a:pt x="3596" y="9758"/>
                  </a:lnTo>
                  <a:lnTo>
                    <a:pt x="3706" y="9868"/>
                  </a:lnTo>
                  <a:lnTo>
                    <a:pt x="3779" y="9978"/>
                  </a:lnTo>
                  <a:lnTo>
                    <a:pt x="3926" y="10051"/>
                  </a:lnTo>
                  <a:lnTo>
                    <a:pt x="4036" y="10088"/>
                  </a:lnTo>
                  <a:lnTo>
                    <a:pt x="4366" y="10088"/>
                  </a:lnTo>
                  <a:lnTo>
                    <a:pt x="4513" y="10015"/>
                  </a:lnTo>
                  <a:lnTo>
                    <a:pt x="4623" y="9905"/>
                  </a:lnTo>
                  <a:lnTo>
                    <a:pt x="4733" y="9795"/>
                  </a:lnTo>
                  <a:lnTo>
                    <a:pt x="4843" y="9648"/>
                  </a:lnTo>
                  <a:lnTo>
                    <a:pt x="4880" y="9501"/>
                  </a:lnTo>
                  <a:lnTo>
                    <a:pt x="4916" y="9354"/>
                  </a:lnTo>
                  <a:lnTo>
                    <a:pt x="4916" y="9171"/>
                  </a:lnTo>
                  <a:lnTo>
                    <a:pt x="4880" y="9024"/>
                  </a:lnTo>
                  <a:lnTo>
                    <a:pt x="4806" y="8878"/>
                  </a:lnTo>
                  <a:lnTo>
                    <a:pt x="4733" y="8768"/>
                  </a:lnTo>
                  <a:lnTo>
                    <a:pt x="4586" y="8694"/>
                  </a:lnTo>
                  <a:lnTo>
                    <a:pt x="4439" y="8658"/>
                  </a:lnTo>
                  <a:close/>
                  <a:moveTo>
                    <a:pt x="7447" y="8951"/>
                  </a:moveTo>
                  <a:lnTo>
                    <a:pt x="7337" y="8988"/>
                  </a:lnTo>
                  <a:lnTo>
                    <a:pt x="7264" y="9061"/>
                  </a:lnTo>
                  <a:lnTo>
                    <a:pt x="7227" y="9134"/>
                  </a:lnTo>
                  <a:lnTo>
                    <a:pt x="7227" y="9208"/>
                  </a:lnTo>
                  <a:lnTo>
                    <a:pt x="7117" y="9318"/>
                  </a:lnTo>
                  <a:lnTo>
                    <a:pt x="7007" y="9391"/>
                  </a:lnTo>
                  <a:lnTo>
                    <a:pt x="6934" y="9501"/>
                  </a:lnTo>
                  <a:lnTo>
                    <a:pt x="6897" y="9611"/>
                  </a:lnTo>
                  <a:lnTo>
                    <a:pt x="6897" y="9575"/>
                  </a:lnTo>
                  <a:lnTo>
                    <a:pt x="6860" y="9611"/>
                  </a:lnTo>
                  <a:lnTo>
                    <a:pt x="6824" y="9758"/>
                  </a:lnTo>
                  <a:lnTo>
                    <a:pt x="6824" y="9905"/>
                  </a:lnTo>
                  <a:lnTo>
                    <a:pt x="6860" y="9978"/>
                  </a:lnTo>
                  <a:lnTo>
                    <a:pt x="6897" y="10051"/>
                  </a:lnTo>
                  <a:lnTo>
                    <a:pt x="7007" y="10125"/>
                  </a:lnTo>
                  <a:lnTo>
                    <a:pt x="7044" y="10161"/>
                  </a:lnTo>
                  <a:lnTo>
                    <a:pt x="7044" y="10198"/>
                  </a:lnTo>
                  <a:lnTo>
                    <a:pt x="7227" y="10271"/>
                  </a:lnTo>
                  <a:lnTo>
                    <a:pt x="7374" y="10345"/>
                  </a:lnTo>
                  <a:lnTo>
                    <a:pt x="7704" y="10345"/>
                  </a:lnTo>
                  <a:lnTo>
                    <a:pt x="7851" y="10271"/>
                  </a:lnTo>
                  <a:lnTo>
                    <a:pt x="7998" y="10198"/>
                  </a:lnTo>
                  <a:lnTo>
                    <a:pt x="8108" y="10088"/>
                  </a:lnTo>
                  <a:lnTo>
                    <a:pt x="8181" y="9941"/>
                  </a:lnTo>
                  <a:lnTo>
                    <a:pt x="8254" y="9795"/>
                  </a:lnTo>
                  <a:lnTo>
                    <a:pt x="8291" y="9611"/>
                  </a:lnTo>
                  <a:lnTo>
                    <a:pt x="8254" y="9464"/>
                  </a:lnTo>
                  <a:lnTo>
                    <a:pt x="8218" y="9318"/>
                  </a:lnTo>
                  <a:lnTo>
                    <a:pt x="8144" y="9171"/>
                  </a:lnTo>
                  <a:lnTo>
                    <a:pt x="7998" y="9024"/>
                  </a:lnTo>
                  <a:lnTo>
                    <a:pt x="7924" y="8988"/>
                  </a:lnTo>
                  <a:lnTo>
                    <a:pt x="7851" y="8951"/>
                  </a:lnTo>
                  <a:close/>
                  <a:moveTo>
                    <a:pt x="6970" y="7227"/>
                  </a:moveTo>
                  <a:lnTo>
                    <a:pt x="7227" y="7300"/>
                  </a:lnTo>
                  <a:lnTo>
                    <a:pt x="7741" y="7520"/>
                  </a:lnTo>
                  <a:lnTo>
                    <a:pt x="8071" y="7667"/>
                  </a:lnTo>
                  <a:lnTo>
                    <a:pt x="8474" y="7740"/>
                  </a:lnTo>
                  <a:lnTo>
                    <a:pt x="8658" y="7777"/>
                  </a:lnTo>
                  <a:lnTo>
                    <a:pt x="8878" y="7777"/>
                  </a:lnTo>
                  <a:lnTo>
                    <a:pt x="9061" y="7740"/>
                  </a:lnTo>
                  <a:lnTo>
                    <a:pt x="9245" y="7667"/>
                  </a:lnTo>
                  <a:lnTo>
                    <a:pt x="9575" y="8071"/>
                  </a:lnTo>
                  <a:lnTo>
                    <a:pt x="10125" y="8841"/>
                  </a:lnTo>
                  <a:lnTo>
                    <a:pt x="10639" y="9648"/>
                  </a:lnTo>
                  <a:lnTo>
                    <a:pt x="10785" y="9868"/>
                  </a:lnTo>
                  <a:lnTo>
                    <a:pt x="10822" y="10015"/>
                  </a:lnTo>
                  <a:lnTo>
                    <a:pt x="10785" y="10161"/>
                  </a:lnTo>
                  <a:lnTo>
                    <a:pt x="10749" y="10235"/>
                  </a:lnTo>
                  <a:lnTo>
                    <a:pt x="10639" y="10345"/>
                  </a:lnTo>
                  <a:lnTo>
                    <a:pt x="10455" y="10455"/>
                  </a:lnTo>
                  <a:lnTo>
                    <a:pt x="10235" y="10602"/>
                  </a:lnTo>
                  <a:lnTo>
                    <a:pt x="9758" y="10565"/>
                  </a:lnTo>
                  <a:lnTo>
                    <a:pt x="9281" y="10492"/>
                  </a:lnTo>
                  <a:lnTo>
                    <a:pt x="8328" y="10455"/>
                  </a:lnTo>
                  <a:lnTo>
                    <a:pt x="7374" y="10492"/>
                  </a:lnTo>
                  <a:lnTo>
                    <a:pt x="6420" y="10528"/>
                  </a:lnTo>
                  <a:lnTo>
                    <a:pt x="2092" y="10675"/>
                  </a:lnTo>
                  <a:lnTo>
                    <a:pt x="1065" y="10712"/>
                  </a:lnTo>
                  <a:lnTo>
                    <a:pt x="735" y="10712"/>
                  </a:lnTo>
                  <a:lnTo>
                    <a:pt x="625" y="10638"/>
                  </a:lnTo>
                  <a:lnTo>
                    <a:pt x="588" y="10602"/>
                  </a:lnTo>
                  <a:lnTo>
                    <a:pt x="551" y="10565"/>
                  </a:lnTo>
                  <a:lnTo>
                    <a:pt x="588" y="10418"/>
                  </a:lnTo>
                  <a:lnTo>
                    <a:pt x="735" y="10198"/>
                  </a:lnTo>
                  <a:lnTo>
                    <a:pt x="1065" y="9685"/>
                  </a:lnTo>
                  <a:lnTo>
                    <a:pt x="1542" y="9575"/>
                  </a:lnTo>
                  <a:lnTo>
                    <a:pt x="1762" y="9538"/>
                  </a:lnTo>
                  <a:lnTo>
                    <a:pt x="2018" y="9501"/>
                  </a:lnTo>
                  <a:lnTo>
                    <a:pt x="2092" y="9464"/>
                  </a:lnTo>
                  <a:lnTo>
                    <a:pt x="2128" y="9428"/>
                  </a:lnTo>
                  <a:lnTo>
                    <a:pt x="2165" y="9281"/>
                  </a:lnTo>
                  <a:lnTo>
                    <a:pt x="2128" y="9171"/>
                  </a:lnTo>
                  <a:lnTo>
                    <a:pt x="2092" y="9134"/>
                  </a:lnTo>
                  <a:lnTo>
                    <a:pt x="2018" y="9098"/>
                  </a:lnTo>
                  <a:lnTo>
                    <a:pt x="1872" y="9061"/>
                  </a:lnTo>
                  <a:lnTo>
                    <a:pt x="1725" y="9061"/>
                  </a:lnTo>
                  <a:lnTo>
                    <a:pt x="1395" y="9134"/>
                  </a:lnTo>
                  <a:lnTo>
                    <a:pt x="1395" y="9134"/>
                  </a:lnTo>
                  <a:lnTo>
                    <a:pt x="1798" y="8547"/>
                  </a:lnTo>
                  <a:lnTo>
                    <a:pt x="1835" y="8511"/>
                  </a:lnTo>
                  <a:lnTo>
                    <a:pt x="1945" y="8547"/>
                  </a:lnTo>
                  <a:lnTo>
                    <a:pt x="2092" y="8584"/>
                  </a:lnTo>
                  <a:lnTo>
                    <a:pt x="2459" y="8621"/>
                  </a:lnTo>
                  <a:lnTo>
                    <a:pt x="2972" y="8621"/>
                  </a:lnTo>
                  <a:lnTo>
                    <a:pt x="3082" y="8584"/>
                  </a:lnTo>
                  <a:lnTo>
                    <a:pt x="3156" y="8511"/>
                  </a:lnTo>
                  <a:lnTo>
                    <a:pt x="3192" y="8401"/>
                  </a:lnTo>
                  <a:lnTo>
                    <a:pt x="3156" y="8291"/>
                  </a:lnTo>
                  <a:lnTo>
                    <a:pt x="3082" y="8217"/>
                  </a:lnTo>
                  <a:lnTo>
                    <a:pt x="2972" y="8181"/>
                  </a:lnTo>
                  <a:lnTo>
                    <a:pt x="2055" y="8181"/>
                  </a:lnTo>
                  <a:lnTo>
                    <a:pt x="2532" y="7520"/>
                  </a:lnTo>
                  <a:lnTo>
                    <a:pt x="2752" y="7557"/>
                  </a:lnTo>
                  <a:lnTo>
                    <a:pt x="2899" y="7704"/>
                  </a:lnTo>
                  <a:lnTo>
                    <a:pt x="3046" y="7777"/>
                  </a:lnTo>
                  <a:lnTo>
                    <a:pt x="3192" y="7851"/>
                  </a:lnTo>
                  <a:lnTo>
                    <a:pt x="3376" y="7924"/>
                  </a:lnTo>
                  <a:lnTo>
                    <a:pt x="3742" y="7961"/>
                  </a:lnTo>
                  <a:lnTo>
                    <a:pt x="4073" y="7961"/>
                  </a:lnTo>
                  <a:lnTo>
                    <a:pt x="4549" y="7887"/>
                  </a:lnTo>
                  <a:lnTo>
                    <a:pt x="4953" y="7777"/>
                  </a:lnTo>
                  <a:lnTo>
                    <a:pt x="5797" y="7410"/>
                  </a:lnTo>
                  <a:lnTo>
                    <a:pt x="6237" y="7264"/>
                  </a:lnTo>
                  <a:lnTo>
                    <a:pt x="6494" y="7227"/>
                  </a:lnTo>
                  <a:close/>
                  <a:moveTo>
                    <a:pt x="4036" y="1"/>
                  </a:moveTo>
                  <a:lnTo>
                    <a:pt x="3816" y="37"/>
                  </a:lnTo>
                  <a:lnTo>
                    <a:pt x="3596" y="74"/>
                  </a:lnTo>
                  <a:lnTo>
                    <a:pt x="3412" y="147"/>
                  </a:lnTo>
                  <a:lnTo>
                    <a:pt x="3229" y="257"/>
                  </a:lnTo>
                  <a:lnTo>
                    <a:pt x="3119" y="404"/>
                  </a:lnTo>
                  <a:lnTo>
                    <a:pt x="3009" y="551"/>
                  </a:lnTo>
                  <a:lnTo>
                    <a:pt x="2972" y="771"/>
                  </a:lnTo>
                  <a:lnTo>
                    <a:pt x="3009" y="991"/>
                  </a:lnTo>
                  <a:lnTo>
                    <a:pt x="3082" y="1174"/>
                  </a:lnTo>
                  <a:lnTo>
                    <a:pt x="3156" y="1285"/>
                  </a:lnTo>
                  <a:lnTo>
                    <a:pt x="3266" y="1358"/>
                  </a:lnTo>
                  <a:lnTo>
                    <a:pt x="3412" y="1431"/>
                  </a:lnTo>
                  <a:lnTo>
                    <a:pt x="3559" y="1468"/>
                  </a:lnTo>
                  <a:lnTo>
                    <a:pt x="3706" y="1468"/>
                  </a:lnTo>
                  <a:lnTo>
                    <a:pt x="3853" y="1431"/>
                  </a:lnTo>
                  <a:lnTo>
                    <a:pt x="3999" y="1395"/>
                  </a:lnTo>
                  <a:lnTo>
                    <a:pt x="4073" y="1395"/>
                  </a:lnTo>
                  <a:lnTo>
                    <a:pt x="3963" y="1468"/>
                  </a:lnTo>
                  <a:lnTo>
                    <a:pt x="3926" y="1578"/>
                  </a:lnTo>
                  <a:lnTo>
                    <a:pt x="3889" y="2055"/>
                  </a:lnTo>
                  <a:lnTo>
                    <a:pt x="3889" y="2532"/>
                  </a:lnTo>
                  <a:lnTo>
                    <a:pt x="3926" y="3449"/>
                  </a:lnTo>
                  <a:lnTo>
                    <a:pt x="3926" y="5099"/>
                  </a:lnTo>
                  <a:lnTo>
                    <a:pt x="3926" y="5283"/>
                  </a:lnTo>
                  <a:lnTo>
                    <a:pt x="3963" y="5466"/>
                  </a:lnTo>
                  <a:lnTo>
                    <a:pt x="3963" y="5503"/>
                  </a:lnTo>
                  <a:lnTo>
                    <a:pt x="3742" y="5613"/>
                  </a:lnTo>
                  <a:lnTo>
                    <a:pt x="3559" y="5723"/>
                  </a:lnTo>
                  <a:lnTo>
                    <a:pt x="3229" y="6016"/>
                  </a:lnTo>
                  <a:lnTo>
                    <a:pt x="2899" y="6347"/>
                  </a:lnTo>
                  <a:lnTo>
                    <a:pt x="2605" y="6677"/>
                  </a:lnTo>
                  <a:lnTo>
                    <a:pt x="2239" y="7080"/>
                  </a:lnTo>
                  <a:lnTo>
                    <a:pt x="1908" y="7484"/>
                  </a:lnTo>
                  <a:lnTo>
                    <a:pt x="1285" y="8364"/>
                  </a:lnTo>
                  <a:lnTo>
                    <a:pt x="698" y="9244"/>
                  </a:lnTo>
                  <a:lnTo>
                    <a:pt x="148" y="10125"/>
                  </a:lnTo>
                  <a:lnTo>
                    <a:pt x="38" y="10308"/>
                  </a:lnTo>
                  <a:lnTo>
                    <a:pt x="1" y="10492"/>
                  </a:lnTo>
                  <a:lnTo>
                    <a:pt x="38" y="10675"/>
                  </a:lnTo>
                  <a:lnTo>
                    <a:pt x="111" y="10858"/>
                  </a:lnTo>
                  <a:lnTo>
                    <a:pt x="221" y="11005"/>
                  </a:lnTo>
                  <a:lnTo>
                    <a:pt x="368" y="11115"/>
                  </a:lnTo>
                  <a:lnTo>
                    <a:pt x="551" y="11225"/>
                  </a:lnTo>
                  <a:lnTo>
                    <a:pt x="771" y="11262"/>
                  </a:lnTo>
                  <a:lnTo>
                    <a:pt x="1321" y="11299"/>
                  </a:lnTo>
                  <a:lnTo>
                    <a:pt x="1872" y="11262"/>
                  </a:lnTo>
                  <a:lnTo>
                    <a:pt x="3009" y="11189"/>
                  </a:lnTo>
                  <a:lnTo>
                    <a:pt x="5503" y="11115"/>
                  </a:lnTo>
                  <a:lnTo>
                    <a:pt x="7447" y="11042"/>
                  </a:lnTo>
                  <a:lnTo>
                    <a:pt x="8401" y="11005"/>
                  </a:lnTo>
                  <a:lnTo>
                    <a:pt x="9355" y="11042"/>
                  </a:lnTo>
                  <a:lnTo>
                    <a:pt x="9391" y="11152"/>
                  </a:lnTo>
                  <a:lnTo>
                    <a:pt x="9465" y="11225"/>
                  </a:lnTo>
                  <a:lnTo>
                    <a:pt x="9612" y="11299"/>
                  </a:lnTo>
                  <a:lnTo>
                    <a:pt x="9795" y="11335"/>
                  </a:lnTo>
                  <a:lnTo>
                    <a:pt x="9978" y="11335"/>
                  </a:lnTo>
                  <a:lnTo>
                    <a:pt x="10125" y="11299"/>
                  </a:lnTo>
                  <a:lnTo>
                    <a:pt x="10272" y="11299"/>
                  </a:lnTo>
                  <a:lnTo>
                    <a:pt x="10382" y="11262"/>
                  </a:lnTo>
                  <a:lnTo>
                    <a:pt x="10455" y="11189"/>
                  </a:lnTo>
                  <a:lnTo>
                    <a:pt x="10565" y="11115"/>
                  </a:lnTo>
                  <a:lnTo>
                    <a:pt x="10785" y="10968"/>
                  </a:lnTo>
                  <a:lnTo>
                    <a:pt x="10969" y="10785"/>
                  </a:lnTo>
                  <a:lnTo>
                    <a:pt x="11152" y="10602"/>
                  </a:lnTo>
                  <a:lnTo>
                    <a:pt x="11299" y="10455"/>
                  </a:lnTo>
                  <a:lnTo>
                    <a:pt x="11336" y="10308"/>
                  </a:lnTo>
                  <a:lnTo>
                    <a:pt x="11372" y="10198"/>
                  </a:lnTo>
                  <a:lnTo>
                    <a:pt x="11409" y="10051"/>
                  </a:lnTo>
                  <a:lnTo>
                    <a:pt x="11372" y="9941"/>
                  </a:lnTo>
                  <a:lnTo>
                    <a:pt x="11299" y="9685"/>
                  </a:lnTo>
                  <a:lnTo>
                    <a:pt x="11189" y="9464"/>
                  </a:lnTo>
                  <a:lnTo>
                    <a:pt x="10859" y="8914"/>
                  </a:lnTo>
                  <a:lnTo>
                    <a:pt x="10492" y="8364"/>
                  </a:lnTo>
                  <a:lnTo>
                    <a:pt x="10125" y="7887"/>
                  </a:lnTo>
                  <a:lnTo>
                    <a:pt x="9722" y="7410"/>
                  </a:lnTo>
                  <a:lnTo>
                    <a:pt x="9318" y="6933"/>
                  </a:lnTo>
                  <a:lnTo>
                    <a:pt x="8878" y="6493"/>
                  </a:lnTo>
                  <a:lnTo>
                    <a:pt x="8474" y="6126"/>
                  </a:lnTo>
                  <a:lnTo>
                    <a:pt x="8071" y="5760"/>
                  </a:lnTo>
                  <a:lnTo>
                    <a:pt x="7851" y="5576"/>
                  </a:lnTo>
                  <a:lnTo>
                    <a:pt x="7594" y="5430"/>
                  </a:lnTo>
                  <a:lnTo>
                    <a:pt x="7374" y="5319"/>
                  </a:lnTo>
                  <a:lnTo>
                    <a:pt x="7117" y="5209"/>
                  </a:lnTo>
                  <a:lnTo>
                    <a:pt x="7117" y="5173"/>
                  </a:lnTo>
                  <a:lnTo>
                    <a:pt x="7191" y="4953"/>
                  </a:lnTo>
                  <a:lnTo>
                    <a:pt x="7227" y="4696"/>
                  </a:lnTo>
                  <a:lnTo>
                    <a:pt x="7227" y="4182"/>
                  </a:lnTo>
                  <a:lnTo>
                    <a:pt x="7227" y="3669"/>
                  </a:lnTo>
                  <a:lnTo>
                    <a:pt x="7191" y="3192"/>
                  </a:lnTo>
                  <a:lnTo>
                    <a:pt x="7154" y="2825"/>
                  </a:lnTo>
                  <a:lnTo>
                    <a:pt x="7117" y="2385"/>
                  </a:lnTo>
                  <a:lnTo>
                    <a:pt x="7044" y="2165"/>
                  </a:lnTo>
                  <a:lnTo>
                    <a:pt x="7007" y="1945"/>
                  </a:lnTo>
                  <a:lnTo>
                    <a:pt x="6934" y="1761"/>
                  </a:lnTo>
                  <a:lnTo>
                    <a:pt x="6824" y="1615"/>
                  </a:lnTo>
                  <a:lnTo>
                    <a:pt x="7191" y="1651"/>
                  </a:lnTo>
                  <a:lnTo>
                    <a:pt x="7521" y="1651"/>
                  </a:lnTo>
                  <a:lnTo>
                    <a:pt x="7851" y="1541"/>
                  </a:lnTo>
                  <a:lnTo>
                    <a:pt x="7998" y="1468"/>
                  </a:lnTo>
                  <a:lnTo>
                    <a:pt x="8144" y="1358"/>
                  </a:lnTo>
                  <a:lnTo>
                    <a:pt x="8254" y="1248"/>
                  </a:lnTo>
                  <a:lnTo>
                    <a:pt x="8254" y="1174"/>
                  </a:lnTo>
                  <a:lnTo>
                    <a:pt x="8254" y="1101"/>
                  </a:lnTo>
                  <a:lnTo>
                    <a:pt x="8144" y="624"/>
                  </a:lnTo>
                  <a:lnTo>
                    <a:pt x="8071" y="404"/>
                  </a:lnTo>
                  <a:lnTo>
                    <a:pt x="7998" y="294"/>
                  </a:lnTo>
                  <a:lnTo>
                    <a:pt x="7924" y="221"/>
                  </a:lnTo>
                  <a:lnTo>
                    <a:pt x="7851" y="147"/>
                  </a:lnTo>
                  <a:lnTo>
                    <a:pt x="7777" y="147"/>
                  </a:lnTo>
                  <a:lnTo>
                    <a:pt x="7631" y="111"/>
                  </a:lnTo>
                  <a:lnTo>
                    <a:pt x="6824" y="74"/>
                  </a:lnTo>
                  <a:lnTo>
                    <a:pt x="4036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A4C2F4"/>
                </a:solidFill>
              </a:endParaRPr>
            </a:p>
          </p:txBody>
        </p:sp>
        <p:sp>
          <p:nvSpPr>
            <p:cNvPr id="839" name="Google Shape;839;p17"/>
            <p:cNvSpPr/>
            <p:nvPr/>
          </p:nvSpPr>
          <p:spPr>
            <a:xfrm>
              <a:off x="6849975" y="3631900"/>
              <a:ext cx="270550" cy="339350"/>
            </a:xfrm>
            <a:custGeom>
              <a:avLst/>
              <a:gdLst/>
              <a:ahLst/>
              <a:cxnLst/>
              <a:rect l="l" t="t" r="r" b="b"/>
              <a:pathLst>
                <a:path w="10822" h="13574" extrusionOk="0">
                  <a:moveTo>
                    <a:pt x="10235" y="1358"/>
                  </a:moveTo>
                  <a:lnTo>
                    <a:pt x="10345" y="1652"/>
                  </a:lnTo>
                  <a:lnTo>
                    <a:pt x="10345" y="1982"/>
                  </a:lnTo>
                  <a:lnTo>
                    <a:pt x="10345" y="2312"/>
                  </a:lnTo>
                  <a:lnTo>
                    <a:pt x="10235" y="2605"/>
                  </a:lnTo>
                  <a:lnTo>
                    <a:pt x="10235" y="2569"/>
                  </a:lnTo>
                  <a:lnTo>
                    <a:pt x="10198" y="1945"/>
                  </a:lnTo>
                  <a:lnTo>
                    <a:pt x="10235" y="1358"/>
                  </a:lnTo>
                  <a:close/>
                  <a:moveTo>
                    <a:pt x="9538" y="2092"/>
                  </a:moveTo>
                  <a:lnTo>
                    <a:pt x="9538" y="2422"/>
                  </a:lnTo>
                  <a:lnTo>
                    <a:pt x="9538" y="2789"/>
                  </a:lnTo>
                  <a:lnTo>
                    <a:pt x="9465" y="2202"/>
                  </a:lnTo>
                  <a:lnTo>
                    <a:pt x="9538" y="2092"/>
                  </a:lnTo>
                  <a:close/>
                  <a:moveTo>
                    <a:pt x="9941" y="1285"/>
                  </a:moveTo>
                  <a:lnTo>
                    <a:pt x="9868" y="1835"/>
                  </a:lnTo>
                  <a:lnTo>
                    <a:pt x="9831" y="2129"/>
                  </a:lnTo>
                  <a:lnTo>
                    <a:pt x="9831" y="2459"/>
                  </a:lnTo>
                  <a:lnTo>
                    <a:pt x="9831" y="2642"/>
                  </a:lnTo>
                  <a:lnTo>
                    <a:pt x="9868" y="2789"/>
                  </a:lnTo>
                  <a:lnTo>
                    <a:pt x="9941" y="2936"/>
                  </a:lnTo>
                  <a:lnTo>
                    <a:pt x="10015" y="3046"/>
                  </a:lnTo>
                  <a:lnTo>
                    <a:pt x="10051" y="3046"/>
                  </a:lnTo>
                  <a:lnTo>
                    <a:pt x="9941" y="3229"/>
                  </a:lnTo>
                  <a:lnTo>
                    <a:pt x="9648" y="3632"/>
                  </a:lnTo>
                  <a:lnTo>
                    <a:pt x="9575" y="3046"/>
                  </a:lnTo>
                  <a:lnTo>
                    <a:pt x="9611" y="3119"/>
                  </a:lnTo>
                  <a:lnTo>
                    <a:pt x="9648" y="3156"/>
                  </a:lnTo>
                  <a:lnTo>
                    <a:pt x="9721" y="3192"/>
                  </a:lnTo>
                  <a:lnTo>
                    <a:pt x="9795" y="3156"/>
                  </a:lnTo>
                  <a:lnTo>
                    <a:pt x="9868" y="3156"/>
                  </a:lnTo>
                  <a:lnTo>
                    <a:pt x="9905" y="3082"/>
                  </a:lnTo>
                  <a:lnTo>
                    <a:pt x="9905" y="3046"/>
                  </a:lnTo>
                  <a:lnTo>
                    <a:pt x="9905" y="2972"/>
                  </a:lnTo>
                  <a:lnTo>
                    <a:pt x="9868" y="2936"/>
                  </a:lnTo>
                  <a:lnTo>
                    <a:pt x="9831" y="2899"/>
                  </a:lnTo>
                  <a:lnTo>
                    <a:pt x="9758" y="2899"/>
                  </a:lnTo>
                  <a:lnTo>
                    <a:pt x="9758" y="2642"/>
                  </a:lnTo>
                  <a:lnTo>
                    <a:pt x="9721" y="2092"/>
                  </a:lnTo>
                  <a:lnTo>
                    <a:pt x="9685" y="2018"/>
                  </a:lnTo>
                  <a:lnTo>
                    <a:pt x="9587" y="2018"/>
                  </a:lnTo>
                  <a:lnTo>
                    <a:pt x="9611" y="1982"/>
                  </a:lnTo>
                  <a:lnTo>
                    <a:pt x="9721" y="1762"/>
                  </a:lnTo>
                  <a:lnTo>
                    <a:pt x="9831" y="1542"/>
                  </a:lnTo>
                  <a:lnTo>
                    <a:pt x="9941" y="1285"/>
                  </a:lnTo>
                  <a:close/>
                  <a:moveTo>
                    <a:pt x="9318" y="2385"/>
                  </a:moveTo>
                  <a:lnTo>
                    <a:pt x="9281" y="3119"/>
                  </a:lnTo>
                  <a:lnTo>
                    <a:pt x="9318" y="3889"/>
                  </a:lnTo>
                  <a:lnTo>
                    <a:pt x="9354" y="3963"/>
                  </a:lnTo>
                  <a:lnTo>
                    <a:pt x="9098" y="4183"/>
                  </a:lnTo>
                  <a:lnTo>
                    <a:pt x="9098" y="3963"/>
                  </a:lnTo>
                  <a:lnTo>
                    <a:pt x="9098" y="3743"/>
                  </a:lnTo>
                  <a:lnTo>
                    <a:pt x="9024" y="3302"/>
                  </a:lnTo>
                  <a:lnTo>
                    <a:pt x="8988" y="2715"/>
                  </a:lnTo>
                  <a:lnTo>
                    <a:pt x="9134" y="2569"/>
                  </a:lnTo>
                  <a:lnTo>
                    <a:pt x="9318" y="2385"/>
                  </a:lnTo>
                  <a:close/>
                  <a:moveTo>
                    <a:pt x="8107" y="3596"/>
                  </a:moveTo>
                  <a:lnTo>
                    <a:pt x="7997" y="3889"/>
                  </a:lnTo>
                  <a:lnTo>
                    <a:pt x="7924" y="4219"/>
                  </a:lnTo>
                  <a:lnTo>
                    <a:pt x="7887" y="3779"/>
                  </a:lnTo>
                  <a:lnTo>
                    <a:pt x="8107" y="3596"/>
                  </a:lnTo>
                  <a:close/>
                  <a:moveTo>
                    <a:pt x="8731" y="2972"/>
                  </a:moveTo>
                  <a:lnTo>
                    <a:pt x="8731" y="3302"/>
                  </a:lnTo>
                  <a:lnTo>
                    <a:pt x="8731" y="3816"/>
                  </a:lnTo>
                  <a:lnTo>
                    <a:pt x="8768" y="4109"/>
                  </a:lnTo>
                  <a:lnTo>
                    <a:pt x="8841" y="4366"/>
                  </a:lnTo>
                  <a:lnTo>
                    <a:pt x="8841" y="4403"/>
                  </a:lnTo>
                  <a:lnTo>
                    <a:pt x="8621" y="4586"/>
                  </a:lnTo>
                  <a:lnTo>
                    <a:pt x="8621" y="4586"/>
                  </a:lnTo>
                  <a:lnTo>
                    <a:pt x="8658" y="4219"/>
                  </a:lnTo>
                  <a:lnTo>
                    <a:pt x="8694" y="3816"/>
                  </a:lnTo>
                  <a:lnTo>
                    <a:pt x="8694" y="3449"/>
                  </a:lnTo>
                  <a:lnTo>
                    <a:pt x="8658" y="3082"/>
                  </a:lnTo>
                  <a:lnTo>
                    <a:pt x="8731" y="2972"/>
                  </a:lnTo>
                  <a:close/>
                  <a:moveTo>
                    <a:pt x="8364" y="3339"/>
                  </a:moveTo>
                  <a:lnTo>
                    <a:pt x="8254" y="4733"/>
                  </a:lnTo>
                  <a:lnTo>
                    <a:pt x="8291" y="4806"/>
                  </a:lnTo>
                  <a:lnTo>
                    <a:pt x="8291" y="4843"/>
                  </a:lnTo>
                  <a:lnTo>
                    <a:pt x="8217" y="4916"/>
                  </a:lnTo>
                  <a:lnTo>
                    <a:pt x="8181" y="4880"/>
                  </a:lnTo>
                  <a:lnTo>
                    <a:pt x="8327" y="3522"/>
                  </a:lnTo>
                  <a:lnTo>
                    <a:pt x="8291" y="3486"/>
                  </a:lnTo>
                  <a:lnTo>
                    <a:pt x="8254" y="3449"/>
                  </a:lnTo>
                  <a:lnTo>
                    <a:pt x="8364" y="3339"/>
                  </a:lnTo>
                  <a:close/>
                  <a:moveTo>
                    <a:pt x="7704" y="3963"/>
                  </a:moveTo>
                  <a:lnTo>
                    <a:pt x="7667" y="4329"/>
                  </a:lnTo>
                  <a:lnTo>
                    <a:pt x="7594" y="4696"/>
                  </a:lnTo>
                  <a:lnTo>
                    <a:pt x="7520" y="5026"/>
                  </a:lnTo>
                  <a:lnTo>
                    <a:pt x="7410" y="5393"/>
                  </a:lnTo>
                  <a:lnTo>
                    <a:pt x="7410" y="5467"/>
                  </a:lnTo>
                  <a:lnTo>
                    <a:pt x="7337" y="5430"/>
                  </a:lnTo>
                  <a:lnTo>
                    <a:pt x="7300" y="5430"/>
                  </a:lnTo>
                  <a:lnTo>
                    <a:pt x="7300" y="4990"/>
                  </a:lnTo>
                  <a:lnTo>
                    <a:pt x="7264" y="4696"/>
                  </a:lnTo>
                  <a:lnTo>
                    <a:pt x="7227" y="4366"/>
                  </a:lnTo>
                  <a:lnTo>
                    <a:pt x="7704" y="3963"/>
                  </a:lnTo>
                  <a:close/>
                  <a:moveTo>
                    <a:pt x="7044" y="4513"/>
                  </a:moveTo>
                  <a:lnTo>
                    <a:pt x="6970" y="5026"/>
                  </a:lnTo>
                  <a:lnTo>
                    <a:pt x="6970" y="5320"/>
                  </a:lnTo>
                  <a:lnTo>
                    <a:pt x="6970" y="5540"/>
                  </a:lnTo>
                  <a:lnTo>
                    <a:pt x="7007" y="5650"/>
                  </a:lnTo>
                  <a:lnTo>
                    <a:pt x="7080" y="5760"/>
                  </a:lnTo>
                  <a:lnTo>
                    <a:pt x="6677" y="6053"/>
                  </a:lnTo>
                  <a:lnTo>
                    <a:pt x="6677" y="6053"/>
                  </a:lnTo>
                  <a:lnTo>
                    <a:pt x="6713" y="5797"/>
                  </a:lnTo>
                  <a:lnTo>
                    <a:pt x="6750" y="5540"/>
                  </a:lnTo>
                  <a:lnTo>
                    <a:pt x="6750" y="5173"/>
                  </a:lnTo>
                  <a:lnTo>
                    <a:pt x="6677" y="4843"/>
                  </a:lnTo>
                  <a:lnTo>
                    <a:pt x="7044" y="4513"/>
                  </a:lnTo>
                  <a:close/>
                  <a:moveTo>
                    <a:pt x="6603" y="4916"/>
                  </a:moveTo>
                  <a:lnTo>
                    <a:pt x="6567" y="5173"/>
                  </a:lnTo>
                  <a:lnTo>
                    <a:pt x="6530" y="5430"/>
                  </a:lnTo>
                  <a:lnTo>
                    <a:pt x="6457" y="5613"/>
                  </a:lnTo>
                  <a:lnTo>
                    <a:pt x="6383" y="5760"/>
                  </a:lnTo>
                  <a:lnTo>
                    <a:pt x="6310" y="5943"/>
                  </a:lnTo>
                  <a:lnTo>
                    <a:pt x="6310" y="6127"/>
                  </a:lnTo>
                  <a:lnTo>
                    <a:pt x="6310" y="6200"/>
                  </a:lnTo>
                  <a:lnTo>
                    <a:pt x="6383" y="6237"/>
                  </a:lnTo>
                  <a:lnTo>
                    <a:pt x="5980" y="6494"/>
                  </a:lnTo>
                  <a:lnTo>
                    <a:pt x="6053" y="6090"/>
                  </a:lnTo>
                  <a:lnTo>
                    <a:pt x="6053" y="5760"/>
                  </a:lnTo>
                  <a:lnTo>
                    <a:pt x="6016" y="5393"/>
                  </a:lnTo>
                  <a:lnTo>
                    <a:pt x="6603" y="4916"/>
                  </a:lnTo>
                  <a:close/>
                  <a:moveTo>
                    <a:pt x="5870" y="5540"/>
                  </a:moveTo>
                  <a:lnTo>
                    <a:pt x="5796" y="5943"/>
                  </a:lnTo>
                  <a:lnTo>
                    <a:pt x="5686" y="6347"/>
                  </a:lnTo>
                  <a:lnTo>
                    <a:pt x="5613" y="6567"/>
                  </a:lnTo>
                  <a:lnTo>
                    <a:pt x="5613" y="6677"/>
                  </a:lnTo>
                  <a:lnTo>
                    <a:pt x="5613" y="6750"/>
                  </a:lnTo>
                  <a:lnTo>
                    <a:pt x="5173" y="7081"/>
                  </a:lnTo>
                  <a:lnTo>
                    <a:pt x="5393" y="5943"/>
                  </a:lnTo>
                  <a:lnTo>
                    <a:pt x="5870" y="5540"/>
                  </a:lnTo>
                  <a:close/>
                  <a:moveTo>
                    <a:pt x="9134" y="478"/>
                  </a:moveTo>
                  <a:lnTo>
                    <a:pt x="9428" y="588"/>
                  </a:lnTo>
                  <a:lnTo>
                    <a:pt x="9318" y="735"/>
                  </a:lnTo>
                  <a:lnTo>
                    <a:pt x="9318" y="845"/>
                  </a:lnTo>
                  <a:lnTo>
                    <a:pt x="9354" y="918"/>
                  </a:lnTo>
                  <a:lnTo>
                    <a:pt x="9428" y="955"/>
                  </a:lnTo>
                  <a:lnTo>
                    <a:pt x="9538" y="955"/>
                  </a:lnTo>
                  <a:lnTo>
                    <a:pt x="9538" y="1101"/>
                  </a:lnTo>
                  <a:lnTo>
                    <a:pt x="9465" y="1285"/>
                  </a:lnTo>
                  <a:lnTo>
                    <a:pt x="9318" y="1615"/>
                  </a:lnTo>
                  <a:lnTo>
                    <a:pt x="9134" y="1908"/>
                  </a:lnTo>
                  <a:lnTo>
                    <a:pt x="8914" y="2202"/>
                  </a:lnTo>
                  <a:lnTo>
                    <a:pt x="8841" y="2165"/>
                  </a:lnTo>
                  <a:lnTo>
                    <a:pt x="8804" y="2202"/>
                  </a:lnTo>
                  <a:lnTo>
                    <a:pt x="8768" y="2202"/>
                  </a:lnTo>
                  <a:lnTo>
                    <a:pt x="8731" y="2275"/>
                  </a:lnTo>
                  <a:lnTo>
                    <a:pt x="8731" y="2349"/>
                  </a:lnTo>
                  <a:lnTo>
                    <a:pt x="8364" y="2715"/>
                  </a:lnTo>
                  <a:lnTo>
                    <a:pt x="7740" y="3339"/>
                  </a:lnTo>
                  <a:lnTo>
                    <a:pt x="7667" y="3339"/>
                  </a:lnTo>
                  <a:lnTo>
                    <a:pt x="7667" y="3412"/>
                  </a:lnTo>
                  <a:lnTo>
                    <a:pt x="6493" y="4439"/>
                  </a:lnTo>
                  <a:lnTo>
                    <a:pt x="5650" y="5173"/>
                  </a:lnTo>
                  <a:lnTo>
                    <a:pt x="4806" y="5870"/>
                  </a:lnTo>
                  <a:lnTo>
                    <a:pt x="4769" y="5870"/>
                  </a:lnTo>
                  <a:lnTo>
                    <a:pt x="4733" y="5907"/>
                  </a:lnTo>
                  <a:lnTo>
                    <a:pt x="4623" y="6017"/>
                  </a:lnTo>
                  <a:lnTo>
                    <a:pt x="3889" y="6567"/>
                  </a:lnTo>
                  <a:lnTo>
                    <a:pt x="3852" y="6567"/>
                  </a:lnTo>
                  <a:lnTo>
                    <a:pt x="3816" y="6604"/>
                  </a:lnTo>
                  <a:lnTo>
                    <a:pt x="3632" y="6714"/>
                  </a:lnTo>
                  <a:lnTo>
                    <a:pt x="3339" y="6897"/>
                  </a:lnTo>
                  <a:lnTo>
                    <a:pt x="3155" y="7007"/>
                  </a:lnTo>
                  <a:lnTo>
                    <a:pt x="3045" y="7154"/>
                  </a:lnTo>
                  <a:lnTo>
                    <a:pt x="2972" y="7117"/>
                  </a:lnTo>
                  <a:lnTo>
                    <a:pt x="2605" y="6824"/>
                  </a:lnTo>
                  <a:lnTo>
                    <a:pt x="2312" y="6457"/>
                  </a:lnTo>
                  <a:lnTo>
                    <a:pt x="2128" y="6274"/>
                  </a:lnTo>
                  <a:lnTo>
                    <a:pt x="1945" y="6090"/>
                  </a:lnTo>
                  <a:lnTo>
                    <a:pt x="2202" y="5943"/>
                  </a:lnTo>
                  <a:lnTo>
                    <a:pt x="2458" y="5723"/>
                  </a:lnTo>
                  <a:lnTo>
                    <a:pt x="2605" y="5943"/>
                  </a:lnTo>
                  <a:lnTo>
                    <a:pt x="2825" y="6127"/>
                  </a:lnTo>
                  <a:lnTo>
                    <a:pt x="2935" y="6200"/>
                  </a:lnTo>
                  <a:lnTo>
                    <a:pt x="3082" y="6237"/>
                  </a:lnTo>
                  <a:lnTo>
                    <a:pt x="3229" y="6237"/>
                  </a:lnTo>
                  <a:lnTo>
                    <a:pt x="3339" y="6127"/>
                  </a:lnTo>
                  <a:lnTo>
                    <a:pt x="3375" y="6090"/>
                  </a:lnTo>
                  <a:lnTo>
                    <a:pt x="3412" y="6017"/>
                  </a:lnTo>
                  <a:lnTo>
                    <a:pt x="3375" y="5870"/>
                  </a:lnTo>
                  <a:lnTo>
                    <a:pt x="3339" y="5797"/>
                  </a:lnTo>
                  <a:lnTo>
                    <a:pt x="3265" y="5760"/>
                  </a:lnTo>
                  <a:lnTo>
                    <a:pt x="3119" y="5760"/>
                  </a:lnTo>
                  <a:lnTo>
                    <a:pt x="3082" y="5797"/>
                  </a:lnTo>
                  <a:lnTo>
                    <a:pt x="3082" y="5760"/>
                  </a:lnTo>
                  <a:lnTo>
                    <a:pt x="2935" y="5650"/>
                  </a:lnTo>
                  <a:lnTo>
                    <a:pt x="2752" y="5503"/>
                  </a:lnTo>
                  <a:lnTo>
                    <a:pt x="2825" y="5430"/>
                  </a:lnTo>
                  <a:lnTo>
                    <a:pt x="3302" y="4990"/>
                  </a:lnTo>
                  <a:lnTo>
                    <a:pt x="3375" y="5173"/>
                  </a:lnTo>
                  <a:lnTo>
                    <a:pt x="3449" y="5283"/>
                  </a:lnTo>
                  <a:lnTo>
                    <a:pt x="3559" y="5393"/>
                  </a:lnTo>
                  <a:lnTo>
                    <a:pt x="3669" y="5503"/>
                  </a:lnTo>
                  <a:lnTo>
                    <a:pt x="3816" y="5540"/>
                  </a:lnTo>
                  <a:lnTo>
                    <a:pt x="3926" y="5540"/>
                  </a:lnTo>
                  <a:lnTo>
                    <a:pt x="3999" y="5467"/>
                  </a:lnTo>
                  <a:lnTo>
                    <a:pt x="4036" y="5393"/>
                  </a:lnTo>
                  <a:lnTo>
                    <a:pt x="4036" y="5283"/>
                  </a:lnTo>
                  <a:lnTo>
                    <a:pt x="3889" y="5136"/>
                  </a:lnTo>
                  <a:lnTo>
                    <a:pt x="3742" y="4990"/>
                  </a:lnTo>
                  <a:lnTo>
                    <a:pt x="3632" y="4843"/>
                  </a:lnTo>
                  <a:lnTo>
                    <a:pt x="3595" y="4770"/>
                  </a:lnTo>
                  <a:lnTo>
                    <a:pt x="3595" y="4733"/>
                  </a:lnTo>
                  <a:lnTo>
                    <a:pt x="3926" y="4439"/>
                  </a:lnTo>
                  <a:lnTo>
                    <a:pt x="4146" y="4256"/>
                  </a:lnTo>
                  <a:lnTo>
                    <a:pt x="4182" y="4403"/>
                  </a:lnTo>
                  <a:lnTo>
                    <a:pt x="4256" y="4513"/>
                  </a:lnTo>
                  <a:lnTo>
                    <a:pt x="4329" y="4623"/>
                  </a:lnTo>
                  <a:lnTo>
                    <a:pt x="4439" y="4770"/>
                  </a:lnTo>
                  <a:lnTo>
                    <a:pt x="4586" y="4843"/>
                  </a:lnTo>
                  <a:lnTo>
                    <a:pt x="4696" y="4880"/>
                  </a:lnTo>
                  <a:lnTo>
                    <a:pt x="4806" y="4843"/>
                  </a:lnTo>
                  <a:lnTo>
                    <a:pt x="4843" y="4770"/>
                  </a:lnTo>
                  <a:lnTo>
                    <a:pt x="4879" y="4733"/>
                  </a:lnTo>
                  <a:lnTo>
                    <a:pt x="4879" y="4623"/>
                  </a:lnTo>
                  <a:lnTo>
                    <a:pt x="4843" y="4549"/>
                  </a:lnTo>
                  <a:lnTo>
                    <a:pt x="4769" y="4476"/>
                  </a:lnTo>
                  <a:lnTo>
                    <a:pt x="4623" y="4329"/>
                  </a:lnTo>
                  <a:lnTo>
                    <a:pt x="4513" y="4219"/>
                  </a:lnTo>
                  <a:lnTo>
                    <a:pt x="4476" y="4073"/>
                  </a:lnTo>
                  <a:lnTo>
                    <a:pt x="4476" y="3999"/>
                  </a:lnTo>
                  <a:lnTo>
                    <a:pt x="4989" y="3522"/>
                  </a:lnTo>
                  <a:lnTo>
                    <a:pt x="5063" y="3632"/>
                  </a:lnTo>
                  <a:lnTo>
                    <a:pt x="5173" y="3853"/>
                  </a:lnTo>
                  <a:lnTo>
                    <a:pt x="5356" y="4036"/>
                  </a:lnTo>
                  <a:lnTo>
                    <a:pt x="5430" y="4073"/>
                  </a:lnTo>
                  <a:lnTo>
                    <a:pt x="5503" y="4109"/>
                  </a:lnTo>
                  <a:lnTo>
                    <a:pt x="5576" y="4073"/>
                  </a:lnTo>
                  <a:lnTo>
                    <a:pt x="5650" y="4036"/>
                  </a:lnTo>
                  <a:lnTo>
                    <a:pt x="5686" y="3963"/>
                  </a:lnTo>
                  <a:lnTo>
                    <a:pt x="5686" y="3926"/>
                  </a:lnTo>
                  <a:lnTo>
                    <a:pt x="5686" y="3853"/>
                  </a:lnTo>
                  <a:lnTo>
                    <a:pt x="5650" y="3779"/>
                  </a:lnTo>
                  <a:lnTo>
                    <a:pt x="5246" y="3302"/>
                  </a:lnTo>
                  <a:lnTo>
                    <a:pt x="5980" y="2642"/>
                  </a:lnTo>
                  <a:lnTo>
                    <a:pt x="6016" y="2715"/>
                  </a:lnTo>
                  <a:lnTo>
                    <a:pt x="6163" y="3082"/>
                  </a:lnTo>
                  <a:lnTo>
                    <a:pt x="6200" y="3156"/>
                  </a:lnTo>
                  <a:lnTo>
                    <a:pt x="6237" y="3192"/>
                  </a:lnTo>
                  <a:lnTo>
                    <a:pt x="6383" y="3192"/>
                  </a:lnTo>
                  <a:lnTo>
                    <a:pt x="6457" y="3156"/>
                  </a:lnTo>
                  <a:lnTo>
                    <a:pt x="6493" y="3082"/>
                  </a:lnTo>
                  <a:lnTo>
                    <a:pt x="6530" y="3009"/>
                  </a:lnTo>
                  <a:lnTo>
                    <a:pt x="6493" y="2936"/>
                  </a:lnTo>
                  <a:lnTo>
                    <a:pt x="6383" y="2605"/>
                  </a:lnTo>
                  <a:lnTo>
                    <a:pt x="6273" y="2422"/>
                  </a:lnTo>
                  <a:lnTo>
                    <a:pt x="7007" y="1725"/>
                  </a:lnTo>
                  <a:lnTo>
                    <a:pt x="7044" y="1945"/>
                  </a:lnTo>
                  <a:lnTo>
                    <a:pt x="7080" y="2129"/>
                  </a:lnTo>
                  <a:lnTo>
                    <a:pt x="7154" y="2349"/>
                  </a:lnTo>
                  <a:lnTo>
                    <a:pt x="7227" y="2532"/>
                  </a:lnTo>
                  <a:lnTo>
                    <a:pt x="7300" y="2605"/>
                  </a:lnTo>
                  <a:lnTo>
                    <a:pt x="7410" y="2642"/>
                  </a:lnTo>
                  <a:lnTo>
                    <a:pt x="7557" y="2569"/>
                  </a:lnTo>
                  <a:lnTo>
                    <a:pt x="7630" y="2495"/>
                  </a:lnTo>
                  <a:lnTo>
                    <a:pt x="7667" y="2385"/>
                  </a:lnTo>
                  <a:lnTo>
                    <a:pt x="7667" y="2312"/>
                  </a:lnTo>
                  <a:lnTo>
                    <a:pt x="7630" y="2239"/>
                  </a:lnTo>
                  <a:lnTo>
                    <a:pt x="7557" y="2165"/>
                  </a:lnTo>
                  <a:lnTo>
                    <a:pt x="7484" y="2165"/>
                  </a:lnTo>
                  <a:lnTo>
                    <a:pt x="7337" y="1835"/>
                  </a:lnTo>
                  <a:lnTo>
                    <a:pt x="7227" y="1542"/>
                  </a:lnTo>
                  <a:lnTo>
                    <a:pt x="7740" y="1101"/>
                  </a:lnTo>
                  <a:lnTo>
                    <a:pt x="8217" y="735"/>
                  </a:lnTo>
                  <a:lnTo>
                    <a:pt x="8364" y="625"/>
                  </a:lnTo>
                  <a:lnTo>
                    <a:pt x="8511" y="551"/>
                  </a:lnTo>
                  <a:lnTo>
                    <a:pt x="8841" y="478"/>
                  </a:lnTo>
                  <a:close/>
                  <a:moveTo>
                    <a:pt x="3485" y="7264"/>
                  </a:moveTo>
                  <a:lnTo>
                    <a:pt x="3449" y="7447"/>
                  </a:lnTo>
                  <a:lnTo>
                    <a:pt x="3302" y="7337"/>
                  </a:lnTo>
                  <a:lnTo>
                    <a:pt x="3485" y="7264"/>
                  </a:lnTo>
                  <a:close/>
                  <a:moveTo>
                    <a:pt x="5099" y="6163"/>
                  </a:moveTo>
                  <a:lnTo>
                    <a:pt x="4733" y="7264"/>
                  </a:lnTo>
                  <a:lnTo>
                    <a:pt x="4733" y="7337"/>
                  </a:lnTo>
                  <a:lnTo>
                    <a:pt x="4586" y="7447"/>
                  </a:lnTo>
                  <a:lnTo>
                    <a:pt x="4586" y="7337"/>
                  </a:lnTo>
                  <a:lnTo>
                    <a:pt x="4586" y="7301"/>
                  </a:lnTo>
                  <a:lnTo>
                    <a:pt x="4623" y="6860"/>
                  </a:lnTo>
                  <a:lnTo>
                    <a:pt x="4733" y="6457"/>
                  </a:lnTo>
                  <a:lnTo>
                    <a:pt x="5026" y="6237"/>
                  </a:lnTo>
                  <a:lnTo>
                    <a:pt x="5099" y="6163"/>
                  </a:lnTo>
                  <a:close/>
                  <a:moveTo>
                    <a:pt x="4292" y="6750"/>
                  </a:moveTo>
                  <a:lnTo>
                    <a:pt x="4219" y="7117"/>
                  </a:lnTo>
                  <a:lnTo>
                    <a:pt x="4219" y="7484"/>
                  </a:lnTo>
                  <a:lnTo>
                    <a:pt x="4219" y="7594"/>
                  </a:lnTo>
                  <a:lnTo>
                    <a:pt x="4292" y="7631"/>
                  </a:lnTo>
                  <a:lnTo>
                    <a:pt x="3889" y="7924"/>
                  </a:lnTo>
                  <a:lnTo>
                    <a:pt x="3816" y="7851"/>
                  </a:lnTo>
                  <a:lnTo>
                    <a:pt x="3889" y="7777"/>
                  </a:lnTo>
                  <a:lnTo>
                    <a:pt x="3926" y="7667"/>
                  </a:lnTo>
                  <a:lnTo>
                    <a:pt x="3926" y="7594"/>
                  </a:lnTo>
                  <a:lnTo>
                    <a:pt x="3889" y="7521"/>
                  </a:lnTo>
                  <a:lnTo>
                    <a:pt x="3852" y="7484"/>
                  </a:lnTo>
                  <a:lnTo>
                    <a:pt x="3816" y="7484"/>
                  </a:lnTo>
                  <a:lnTo>
                    <a:pt x="3889" y="7227"/>
                  </a:lnTo>
                  <a:lnTo>
                    <a:pt x="3926" y="7007"/>
                  </a:lnTo>
                  <a:lnTo>
                    <a:pt x="3926" y="6970"/>
                  </a:lnTo>
                  <a:lnTo>
                    <a:pt x="4292" y="6750"/>
                  </a:lnTo>
                  <a:close/>
                  <a:moveTo>
                    <a:pt x="1101" y="6127"/>
                  </a:moveTo>
                  <a:lnTo>
                    <a:pt x="1358" y="6200"/>
                  </a:lnTo>
                  <a:lnTo>
                    <a:pt x="1578" y="6310"/>
                  </a:lnTo>
                  <a:lnTo>
                    <a:pt x="1761" y="6457"/>
                  </a:lnTo>
                  <a:lnTo>
                    <a:pt x="1945" y="6677"/>
                  </a:lnTo>
                  <a:lnTo>
                    <a:pt x="2312" y="7081"/>
                  </a:lnTo>
                  <a:lnTo>
                    <a:pt x="2715" y="7447"/>
                  </a:lnTo>
                  <a:lnTo>
                    <a:pt x="3155" y="7777"/>
                  </a:lnTo>
                  <a:lnTo>
                    <a:pt x="3339" y="7961"/>
                  </a:lnTo>
                  <a:lnTo>
                    <a:pt x="3522" y="8144"/>
                  </a:lnTo>
                  <a:lnTo>
                    <a:pt x="3522" y="8181"/>
                  </a:lnTo>
                  <a:lnTo>
                    <a:pt x="3485" y="8291"/>
                  </a:lnTo>
                  <a:lnTo>
                    <a:pt x="3485" y="8401"/>
                  </a:lnTo>
                  <a:lnTo>
                    <a:pt x="3559" y="8474"/>
                  </a:lnTo>
                  <a:lnTo>
                    <a:pt x="3669" y="8511"/>
                  </a:lnTo>
                  <a:lnTo>
                    <a:pt x="3669" y="8621"/>
                  </a:lnTo>
                  <a:lnTo>
                    <a:pt x="3669" y="8658"/>
                  </a:lnTo>
                  <a:lnTo>
                    <a:pt x="3595" y="8695"/>
                  </a:lnTo>
                  <a:lnTo>
                    <a:pt x="3229" y="8731"/>
                  </a:lnTo>
                  <a:lnTo>
                    <a:pt x="3009" y="8474"/>
                  </a:lnTo>
                  <a:lnTo>
                    <a:pt x="2825" y="8254"/>
                  </a:lnTo>
                  <a:lnTo>
                    <a:pt x="2165" y="7484"/>
                  </a:lnTo>
                  <a:lnTo>
                    <a:pt x="1615" y="6897"/>
                  </a:lnTo>
                  <a:lnTo>
                    <a:pt x="1321" y="6604"/>
                  </a:lnTo>
                  <a:lnTo>
                    <a:pt x="1174" y="6494"/>
                  </a:lnTo>
                  <a:lnTo>
                    <a:pt x="991" y="6420"/>
                  </a:lnTo>
                  <a:lnTo>
                    <a:pt x="1101" y="6127"/>
                  </a:lnTo>
                  <a:close/>
                  <a:moveTo>
                    <a:pt x="8731" y="1"/>
                  </a:moveTo>
                  <a:lnTo>
                    <a:pt x="8474" y="74"/>
                  </a:lnTo>
                  <a:lnTo>
                    <a:pt x="8217" y="184"/>
                  </a:lnTo>
                  <a:lnTo>
                    <a:pt x="7997" y="331"/>
                  </a:lnTo>
                  <a:lnTo>
                    <a:pt x="7777" y="478"/>
                  </a:lnTo>
                  <a:lnTo>
                    <a:pt x="7154" y="1028"/>
                  </a:lnTo>
                  <a:lnTo>
                    <a:pt x="6530" y="1578"/>
                  </a:lnTo>
                  <a:lnTo>
                    <a:pt x="4036" y="3779"/>
                  </a:lnTo>
                  <a:lnTo>
                    <a:pt x="2825" y="4843"/>
                  </a:lnTo>
                  <a:lnTo>
                    <a:pt x="2312" y="5283"/>
                  </a:lnTo>
                  <a:lnTo>
                    <a:pt x="2092" y="5540"/>
                  </a:lnTo>
                  <a:lnTo>
                    <a:pt x="1871" y="5797"/>
                  </a:lnTo>
                  <a:lnTo>
                    <a:pt x="1761" y="5833"/>
                  </a:lnTo>
                  <a:lnTo>
                    <a:pt x="1725" y="5943"/>
                  </a:lnTo>
                  <a:lnTo>
                    <a:pt x="1541" y="5833"/>
                  </a:lnTo>
                  <a:lnTo>
                    <a:pt x="1358" y="5797"/>
                  </a:lnTo>
                  <a:lnTo>
                    <a:pt x="1174" y="5760"/>
                  </a:lnTo>
                  <a:lnTo>
                    <a:pt x="954" y="5760"/>
                  </a:lnTo>
                  <a:lnTo>
                    <a:pt x="844" y="5797"/>
                  </a:lnTo>
                  <a:lnTo>
                    <a:pt x="771" y="5907"/>
                  </a:lnTo>
                  <a:lnTo>
                    <a:pt x="624" y="6420"/>
                  </a:lnTo>
                  <a:lnTo>
                    <a:pt x="624" y="6494"/>
                  </a:lnTo>
                  <a:lnTo>
                    <a:pt x="661" y="6567"/>
                  </a:lnTo>
                  <a:lnTo>
                    <a:pt x="698" y="6604"/>
                  </a:lnTo>
                  <a:lnTo>
                    <a:pt x="771" y="6640"/>
                  </a:lnTo>
                  <a:lnTo>
                    <a:pt x="918" y="6860"/>
                  </a:lnTo>
                  <a:lnTo>
                    <a:pt x="1101" y="7081"/>
                  </a:lnTo>
                  <a:lnTo>
                    <a:pt x="1505" y="7484"/>
                  </a:lnTo>
                  <a:lnTo>
                    <a:pt x="2385" y="8511"/>
                  </a:lnTo>
                  <a:lnTo>
                    <a:pt x="2715" y="8951"/>
                  </a:lnTo>
                  <a:lnTo>
                    <a:pt x="2935" y="9171"/>
                  </a:lnTo>
                  <a:lnTo>
                    <a:pt x="3155" y="9318"/>
                  </a:lnTo>
                  <a:lnTo>
                    <a:pt x="3302" y="9355"/>
                  </a:lnTo>
                  <a:lnTo>
                    <a:pt x="3412" y="9355"/>
                  </a:lnTo>
                  <a:lnTo>
                    <a:pt x="3522" y="9281"/>
                  </a:lnTo>
                  <a:lnTo>
                    <a:pt x="3595" y="9171"/>
                  </a:lnTo>
                  <a:lnTo>
                    <a:pt x="3816" y="9135"/>
                  </a:lnTo>
                  <a:lnTo>
                    <a:pt x="3962" y="9061"/>
                  </a:lnTo>
                  <a:lnTo>
                    <a:pt x="4072" y="8951"/>
                  </a:lnTo>
                  <a:lnTo>
                    <a:pt x="4146" y="8805"/>
                  </a:lnTo>
                  <a:lnTo>
                    <a:pt x="4146" y="8548"/>
                  </a:lnTo>
                  <a:lnTo>
                    <a:pt x="4109" y="8328"/>
                  </a:lnTo>
                  <a:lnTo>
                    <a:pt x="5320" y="7557"/>
                  </a:lnTo>
                  <a:lnTo>
                    <a:pt x="6530" y="6750"/>
                  </a:lnTo>
                  <a:lnTo>
                    <a:pt x="7667" y="5907"/>
                  </a:lnTo>
                  <a:lnTo>
                    <a:pt x="8804" y="5026"/>
                  </a:lnTo>
                  <a:lnTo>
                    <a:pt x="9281" y="4660"/>
                  </a:lnTo>
                  <a:lnTo>
                    <a:pt x="9721" y="4219"/>
                  </a:lnTo>
                  <a:lnTo>
                    <a:pt x="10125" y="3743"/>
                  </a:lnTo>
                  <a:lnTo>
                    <a:pt x="10308" y="3486"/>
                  </a:lnTo>
                  <a:lnTo>
                    <a:pt x="10455" y="3229"/>
                  </a:lnTo>
                  <a:lnTo>
                    <a:pt x="10602" y="2972"/>
                  </a:lnTo>
                  <a:lnTo>
                    <a:pt x="10712" y="2679"/>
                  </a:lnTo>
                  <a:lnTo>
                    <a:pt x="10785" y="2385"/>
                  </a:lnTo>
                  <a:lnTo>
                    <a:pt x="10822" y="2129"/>
                  </a:lnTo>
                  <a:lnTo>
                    <a:pt x="10822" y="1835"/>
                  </a:lnTo>
                  <a:lnTo>
                    <a:pt x="10785" y="1542"/>
                  </a:lnTo>
                  <a:lnTo>
                    <a:pt x="10675" y="1248"/>
                  </a:lnTo>
                  <a:lnTo>
                    <a:pt x="10528" y="955"/>
                  </a:lnTo>
                  <a:lnTo>
                    <a:pt x="10382" y="735"/>
                  </a:lnTo>
                  <a:lnTo>
                    <a:pt x="10198" y="515"/>
                  </a:lnTo>
                  <a:lnTo>
                    <a:pt x="9978" y="368"/>
                  </a:lnTo>
                  <a:lnTo>
                    <a:pt x="9758" y="221"/>
                  </a:lnTo>
                  <a:lnTo>
                    <a:pt x="9501" y="111"/>
                  </a:lnTo>
                  <a:lnTo>
                    <a:pt x="9281" y="38"/>
                  </a:lnTo>
                  <a:lnTo>
                    <a:pt x="8988" y="1"/>
                  </a:lnTo>
                  <a:close/>
                  <a:moveTo>
                    <a:pt x="1981" y="12399"/>
                  </a:moveTo>
                  <a:lnTo>
                    <a:pt x="1981" y="12509"/>
                  </a:lnTo>
                  <a:lnTo>
                    <a:pt x="1981" y="12656"/>
                  </a:lnTo>
                  <a:lnTo>
                    <a:pt x="1908" y="12913"/>
                  </a:lnTo>
                  <a:lnTo>
                    <a:pt x="1798" y="12913"/>
                  </a:lnTo>
                  <a:lnTo>
                    <a:pt x="1871" y="12656"/>
                  </a:lnTo>
                  <a:lnTo>
                    <a:pt x="1981" y="12399"/>
                  </a:lnTo>
                  <a:close/>
                  <a:moveTo>
                    <a:pt x="1651" y="9391"/>
                  </a:moveTo>
                  <a:lnTo>
                    <a:pt x="1688" y="9575"/>
                  </a:lnTo>
                  <a:lnTo>
                    <a:pt x="1908" y="10198"/>
                  </a:lnTo>
                  <a:lnTo>
                    <a:pt x="2348" y="11372"/>
                  </a:lnTo>
                  <a:lnTo>
                    <a:pt x="2422" y="11739"/>
                  </a:lnTo>
                  <a:lnTo>
                    <a:pt x="2458" y="12106"/>
                  </a:lnTo>
                  <a:lnTo>
                    <a:pt x="2422" y="12436"/>
                  </a:lnTo>
                  <a:lnTo>
                    <a:pt x="2348" y="12619"/>
                  </a:lnTo>
                  <a:lnTo>
                    <a:pt x="2275" y="12766"/>
                  </a:lnTo>
                  <a:lnTo>
                    <a:pt x="2312" y="12583"/>
                  </a:lnTo>
                  <a:lnTo>
                    <a:pt x="2275" y="12436"/>
                  </a:lnTo>
                  <a:lnTo>
                    <a:pt x="2202" y="12326"/>
                  </a:lnTo>
                  <a:lnTo>
                    <a:pt x="2128" y="12216"/>
                  </a:lnTo>
                  <a:lnTo>
                    <a:pt x="2018" y="12179"/>
                  </a:lnTo>
                  <a:lnTo>
                    <a:pt x="1871" y="12179"/>
                  </a:lnTo>
                  <a:lnTo>
                    <a:pt x="1835" y="12253"/>
                  </a:lnTo>
                  <a:lnTo>
                    <a:pt x="1835" y="12326"/>
                  </a:lnTo>
                  <a:lnTo>
                    <a:pt x="1578" y="12656"/>
                  </a:lnTo>
                  <a:lnTo>
                    <a:pt x="1505" y="12840"/>
                  </a:lnTo>
                  <a:lnTo>
                    <a:pt x="1431" y="13023"/>
                  </a:lnTo>
                  <a:lnTo>
                    <a:pt x="1358" y="13023"/>
                  </a:lnTo>
                  <a:lnTo>
                    <a:pt x="1578" y="12509"/>
                  </a:lnTo>
                  <a:lnTo>
                    <a:pt x="1761" y="11996"/>
                  </a:lnTo>
                  <a:lnTo>
                    <a:pt x="1761" y="11959"/>
                  </a:lnTo>
                  <a:lnTo>
                    <a:pt x="1725" y="11922"/>
                  </a:lnTo>
                  <a:lnTo>
                    <a:pt x="1688" y="11922"/>
                  </a:lnTo>
                  <a:lnTo>
                    <a:pt x="1651" y="11959"/>
                  </a:lnTo>
                  <a:lnTo>
                    <a:pt x="1321" y="12399"/>
                  </a:lnTo>
                  <a:lnTo>
                    <a:pt x="1028" y="12913"/>
                  </a:lnTo>
                  <a:lnTo>
                    <a:pt x="881" y="12840"/>
                  </a:lnTo>
                  <a:lnTo>
                    <a:pt x="881" y="12729"/>
                  </a:lnTo>
                  <a:lnTo>
                    <a:pt x="1028" y="12436"/>
                  </a:lnTo>
                  <a:lnTo>
                    <a:pt x="1174" y="12143"/>
                  </a:lnTo>
                  <a:lnTo>
                    <a:pt x="1358" y="11849"/>
                  </a:lnTo>
                  <a:lnTo>
                    <a:pt x="1541" y="11556"/>
                  </a:lnTo>
                  <a:lnTo>
                    <a:pt x="1541" y="11519"/>
                  </a:lnTo>
                  <a:lnTo>
                    <a:pt x="1505" y="11482"/>
                  </a:lnTo>
                  <a:lnTo>
                    <a:pt x="1468" y="11519"/>
                  </a:lnTo>
                  <a:lnTo>
                    <a:pt x="1138" y="11812"/>
                  </a:lnTo>
                  <a:lnTo>
                    <a:pt x="954" y="11996"/>
                  </a:lnTo>
                  <a:lnTo>
                    <a:pt x="808" y="12179"/>
                  </a:lnTo>
                  <a:lnTo>
                    <a:pt x="698" y="12399"/>
                  </a:lnTo>
                  <a:lnTo>
                    <a:pt x="588" y="12619"/>
                  </a:lnTo>
                  <a:lnTo>
                    <a:pt x="551" y="12583"/>
                  </a:lnTo>
                  <a:lnTo>
                    <a:pt x="624" y="12473"/>
                  </a:lnTo>
                  <a:lnTo>
                    <a:pt x="661" y="12363"/>
                  </a:lnTo>
                  <a:lnTo>
                    <a:pt x="1138" y="11629"/>
                  </a:lnTo>
                  <a:lnTo>
                    <a:pt x="1321" y="11262"/>
                  </a:lnTo>
                  <a:lnTo>
                    <a:pt x="1468" y="10859"/>
                  </a:lnTo>
                  <a:lnTo>
                    <a:pt x="1431" y="10822"/>
                  </a:lnTo>
                  <a:lnTo>
                    <a:pt x="1395" y="10822"/>
                  </a:lnTo>
                  <a:lnTo>
                    <a:pt x="1064" y="11189"/>
                  </a:lnTo>
                  <a:lnTo>
                    <a:pt x="734" y="11556"/>
                  </a:lnTo>
                  <a:lnTo>
                    <a:pt x="844" y="11372"/>
                  </a:lnTo>
                  <a:lnTo>
                    <a:pt x="1248" y="10749"/>
                  </a:lnTo>
                  <a:lnTo>
                    <a:pt x="1651" y="10125"/>
                  </a:lnTo>
                  <a:lnTo>
                    <a:pt x="1651" y="10052"/>
                  </a:lnTo>
                  <a:lnTo>
                    <a:pt x="1615" y="9978"/>
                  </a:lnTo>
                  <a:lnTo>
                    <a:pt x="1505" y="9978"/>
                  </a:lnTo>
                  <a:lnTo>
                    <a:pt x="1321" y="10162"/>
                  </a:lnTo>
                  <a:lnTo>
                    <a:pt x="1505" y="9795"/>
                  </a:lnTo>
                  <a:lnTo>
                    <a:pt x="1651" y="9391"/>
                  </a:lnTo>
                  <a:close/>
                  <a:moveTo>
                    <a:pt x="1541" y="8768"/>
                  </a:moveTo>
                  <a:lnTo>
                    <a:pt x="1468" y="8805"/>
                  </a:lnTo>
                  <a:lnTo>
                    <a:pt x="1395" y="8915"/>
                  </a:lnTo>
                  <a:lnTo>
                    <a:pt x="1395" y="9025"/>
                  </a:lnTo>
                  <a:lnTo>
                    <a:pt x="1395" y="9061"/>
                  </a:lnTo>
                  <a:lnTo>
                    <a:pt x="1211" y="9355"/>
                  </a:lnTo>
                  <a:lnTo>
                    <a:pt x="1101" y="9648"/>
                  </a:lnTo>
                  <a:lnTo>
                    <a:pt x="661" y="10602"/>
                  </a:lnTo>
                  <a:lnTo>
                    <a:pt x="294" y="11409"/>
                  </a:lnTo>
                  <a:lnTo>
                    <a:pt x="147" y="11812"/>
                  </a:lnTo>
                  <a:lnTo>
                    <a:pt x="37" y="12253"/>
                  </a:lnTo>
                  <a:lnTo>
                    <a:pt x="1" y="12399"/>
                  </a:lnTo>
                  <a:lnTo>
                    <a:pt x="1" y="12509"/>
                  </a:lnTo>
                  <a:lnTo>
                    <a:pt x="74" y="12729"/>
                  </a:lnTo>
                  <a:lnTo>
                    <a:pt x="221" y="12913"/>
                  </a:lnTo>
                  <a:lnTo>
                    <a:pt x="404" y="13096"/>
                  </a:lnTo>
                  <a:lnTo>
                    <a:pt x="441" y="13170"/>
                  </a:lnTo>
                  <a:lnTo>
                    <a:pt x="514" y="13206"/>
                  </a:lnTo>
                  <a:lnTo>
                    <a:pt x="588" y="13243"/>
                  </a:lnTo>
                  <a:lnTo>
                    <a:pt x="661" y="13243"/>
                  </a:lnTo>
                  <a:lnTo>
                    <a:pt x="734" y="13280"/>
                  </a:lnTo>
                  <a:lnTo>
                    <a:pt x="881" y="13353"/>
                  </a:lnTo>
                  <a:lnTo>
                    <a:pt x="954" y="13426"/>
                  </a:lnTo>
                  <a:lnTo>
                    <a:pt x="1101" y="13426"/>
                  </a:lnTo>
                  <a:lnTo>
                    <a:pt x="1431" y="13536"/>
                  </a:lnTo>
                  <a:lnTo>
                    <a:pt x="1468" y="13573"/>
                  </a:lnTo>
                  <a:lnTo>
                    <a:pt x="1688" y="13573"/>
                  </a:lnTo>
                  <a:lnTo>
                    <a:pt x="1908" y="13536"/>
                  </a:lnTo>
                  <a:lnTo>
                    <a:pt x="2128" y="13463"/>
                  </a:lnTo>
                  <a:lnTo>
                    <a:pt x="2312" y="13390"/>
                  </a:lnTo>
                  <a:lnTo>
                    <a:pt x="2495" y="13280"/>
                  </a:lnTo>
                  <a:lnTo>
                    <a:pt x="2605" y="13133"/>
                  </a:lnTo>
                  <a:lnTo>
                    <a:pt x="2715" y="12986"/>
                  </a:lnTo>
                  <a:lnTo>
                    <a:pt x="2788" y="12840"/>
                  </a:lnTo>
                  <a:lnTo>
                    <a:pt x="2862" y="12693"/>
                  </a:lnTo>
                  <a:lnTo>
                    <a:pt x="2935" y="12326"/>
                  </a:lnTo>
                  <a:lnTo>
                    <a:pt x="2935" y="11959"/>
                  </a:lnTo>
                  <a:lnTo>
                    <a:pt x="2862" y="11592"/>
                  </a:lnTo>
                  <a:lnTo>
                    <a:pt x="2788" y="11226"/>
                  </a:lnTo>
                  <a:lnTo>
                    <a:pt x="2678" y="10895"/>
                  </a:lnTo>
                  <a:lnTo>
                    <a:pt x="2055" y="9061"/>
                  </a:lnTo>
                  <a:lnTo>
                    <a:pt x="1981" y="8951"/>
                  </a:lnTo>
                  <a:lnTo>
                    <a:pt x="1871" y="8878"/>
                  </a:lnTo>
                  <a:lnTo>
                    <a:pt x="1761" y="8805"/>
                  </a:lnTo>
                  <a:lnTo>
                    <a:pt x="1651" y="8768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A4C2F4"/>
                </a:solidFill>
              </a:endParaRPr>
            </a:p>
          </p:txBody>
        </p:sp>
        <p:sp>
          <p:nvSpPr>
            <p:cNvPr id="840" name="Google Shape;840;p17"/>
            <p:cNvSpPr/>
            <p:nvPr/>
          </p:nvSpPr>
          <p:spPr>
            <a:xfrm>
              <a:off x="6351100" y="3281600"/>
              <a:ext cx="366850" cy="361350"/>
            </a:xfrm>
            <a:custGeom>
              <a:avLst/>
              <a:gdLst/>
              <a:ahLst/>
              <a:cxnLst/>
              <a:rect l="l" t="t" r="r" b="b"/>
              <a:pathLst>
                <a:path w="14674" h="14454" extrusionOk="0">
                  <a:moveTo>
                    <a:pt x="7887" y="3779"/>
                  </a:moveTo>
                  <a:lnTo>
                    <a:pt x="7961" y="3816"/>
                  </a:lnTo>
                  <a:lnTo>
                    <a:pt x="8071" y="3889"/>
                  </a:lnTo>
                  <a:lnTo>
                    <a:pt x="8218" y="4072"/>
                  </a:lnTo>
                  <a:lnTo>
                    <a:pt x="8291" y="4292"/>
                  </a:lnTo>
                  <a:lnTo>
                    <a:pt x="8364" y="4513"/>
                  </a:lnTo>
                  <a:lnTo>
                    <a:pt x="8401" y="4696"/>
                  </a:lnTo>
                  <a:lnTo>
                    <a:pt x="8401" y="4916"/>
                  </a:lnTo>
                  <a:lnTo>
                    <a:pt x="8401" y="5099"/>
                  </a:lnTo>
                  <a:lnTo>
                    <a:pt x="8291" y="5283"/>
                  </a:lnTo>
                  <a:lnTo>
                    <a:pt x="8144" y="4659"/>
                  </a:lnTo>
                  <a:lnTo>
                    <a:pt x="8034" y="4219"/>
                  </a:lnTo>
                  <a:lnTo>
                    <a:pt x="7961" y="3999"/>
                  </a:lnTo>
                  <a:lnTo>
                    <a:pt x="7887" y="3779"/>
                  </a:lnTo>
                  <a:close/>
                  <a:moveTo>
                    <a:pt x="4329" y="5063"/>
                  </a:moveTo>
                  <a:lnTo>
                    <a:pt x="4476" y="5209"/>
                  </a:lnTo>
                  <a:lnTo>
                    <a:pt x="4586" y="5356"/>
                  </a:lnTo>
                  <a:lnTo>
                    <a:pt x="4696" y="5503"/>
                  </a:lnTo>
                  <a:lnTo>
                    <a:pt x="4769" y="5686"/>
                  </a:lnTo>
                  <a:lnTo>
                    <a:pt x="4769" y="5870"/>
                  </a:lnTo>
                  <a:lnTo>
                    <a:pt x="4769" y="6053"/>
                  </a:lnTo>
                  <a:lnTo>
                    <a:pt x="4659" y="6126"/>
                  </a:lnTo>
                  <a:lnTo>
                    <a:pt x="4549" y="6237"/>
                  </a:lnTo>
                  <a:lnTo>
                    <a:pt x="4439" y="5980"/>
                  </a:lnTo>
                  <a:lnTo>
                    <a:pt x="4329" y="5686"/>
                  </a:lnTo>
                  <a:lnTo>
                    <a:pt x="4293" y="5393"/>
                  </a:lnTo>
                  <a:lnTo>
                    <a:pt x="4293" y="5209"/>
                  </a:lnTo>
                  <a:lnTo>
                    <a:pt x="4293" y="5136"/>
                  </a:lnTo>
                  <a:lnTo>
                    <a:pt x="4329" y="5063"/>
                  </a:lnTo>
                  <a:close/>
                  <a:moveTo>
                    <a:pt x="6604" y="7594"/>
                  </a:moveTo>
                  <a:lnTo>
                    <a:pt x="6714" y="7667"/>
                  </a:lnTo>
                  <a:lnTo>
                    <a:pt x="6787" y="7814"/>
                  </a:lnTo>
                  <a:lnTo>
                    <a:pt x="6934" y="8071"/>
                  </a:lnTo>
                  <a:lnTo>
                    <a:pt x="7337" y="8694"/>
                  </a:lnTo>
                  <a:lnTo>
                    <a:pt x="7117" y="8878"/>
                  </a:lnTo>
                  <a:lnTo>
                    <a:pt x="7080" y="8768"/>
                  </a:lnTo>
                  <a:lnTo>
                    <a:pt x="6860" y="8474"/>
                  </a:lnTo>
                  <a:lnTo>
                    <a:pt x="6677" y="8144"/>
                  </a:lnTo>
                  <a:lnTo>
                    <a:pt x="6567" y="7887"/>
                  </a:lnTo>
                  <a:lnTo>
                    <a:pt x="6420" y="7667"/>
                  </a:lnTo>
                  <a:lnTo>
                    <a:pt x="6604" y="7594"/>
                  </a:lnTo>
                  <a:close/>
                  <a:moveTo>
                    <a:pt x="5283" y="8107"/>
                  </a:moveTo>
                  <a:lnTo>
                    <a:pt x="5356" y="8144"/>
                  </a:lnTo>
                  <a:lnTo>
                    <a:pt x="5833" y="9428"/>
                  </a:lnTo>
                  <a:lnTo>
                    <a:pt x="5650" y="9501"/>
                  </a:lnTo>
                  <a:lnTo>
                    <a:pt x="5686" y="9318"/>
                  </a:lnTo>
                  <a:lnTo>
                    <a:pt x="5650" y="9208"/>
                  </a:lnTo>
                  <a:lnTo>
                    <a:pt x="5613" y="9061"/>
                  </a:lnTo>
                  <a:lnTo>
                    <a:pt x="5503" y="8768"/>
                  </a:lnTo>
                  <a:lnTo>
                    <a:pt x="5246" y="8107"/>
                  </a:lnTo>
                  <a:close/>
                  <a:moveTo>
                    <a:pt x="7337" y="9905"/>
                  </a:moveTo>
                  <a:lnTo>
                    <a:pt x="7337" y="10235"/>
                  </a:lnTo>
                  <a:lnTo>
                    <a:pt x="7190" y="9978"/>
                  </a:lnTo>
                  <a:lnTo>
                    <a:pt x="7337" y="9905"/>
                  </a:lnTo>
                  <a:close/>
                  <a:moveTo>
                    <a:pt x="9721" y="9061"/>
                  </a:moveTo>
                  <a:lnTo>
                    <a:pt x="9832" y="9281"/>
                  </a:lnTo>
                  <a:lnTo>
                    <a:pt x="9942" y="9501"/>
                  </a:lnTo>
                  <a:lnTo>
                    <a:pt x="10052" y="9685"/>
                  </a:lnTo>
                  <a:lnTo>
                    <a:pt x="10162" y="9868"/>
                  </a:lnTo>
                  <a:lnTo>
                    <a:pt x="10198" y="10015"/>
                  </a:lnTo>
                  <a:lnTo>
                    <a:pt x="10198" y="10161"/>
                  </a:lnTo>
                  <a:lnTo>
                    <a:pt x="10198" y="10308"/>
                  </a:lnTo>
                  <a:lnTo>
                    <a:pt x="10125" y="10455"/>
                  </a:lnTo>
                  <a:lnTo>
                    <a:pt x="10052" y="10345"/>
                  </a:lnTo>
                  <a:lnTo>
                    <a:pt x="9978" y="10308"/>
                  </a:lnTo>
                  <a:lnTo>
                    <a:pt x="9758" y="9758"/>
                  </a:lnTo>
                  <a:lnTo>
                    <a:pt x="9685" y="9464"/>
                  </a:lnTo>
                  <a:lnTo>
                    <a:pt x="9575" y="9171"/>
                  </a:lnTo>
                  <a:lnTo>
                    <a:pt x="9648" y="9134"/>
                  </a:lnTo>
                  <a:lnTo>
                    <a:pt x="9721" y="9061"/>
                  </a:lnTo>
                  <a:close/>
                  <a:moveTo>
                    <a:pt x="7667" y="9758"/>
                  </a:moveTo>
                  <a:lnTo>
                    <a:pt x="7777" y="9795"/>
                  </a:lnTo>
                  <a:lnTo>
                    <a:pt x="7924" y="9868"/>
                  </a:lnTo>
                  <a:lnTo>
                    <a:pt x="8071" y="10015"/>
                  </a:lnTo>
                  <a:lnTo>
                    <a:pt x="8181" y="10235"/>
                  </a:lnTo>
                  <a:lnTo>
                    <a:pt x="8291" y="10638"/>
                  </a:lnTo>
                  <a:lnTo>
                    <a:pt x="8328" y="10822"/>
                  </a:lnTo>
                  <a:lnTo>
                    <a:pt x="8328" y="10968"/>
                  </a:lnTo>
                  <a:lnTo>
                    <a:pt x="8291" y="11115"/>
                  </a:lnTo>
                  <a:lnTo>
                    <a:pt x="8181" y="11189"/>
                  </a:lnTo>
                  <a:lnTo>
                    <a:pt x="8181" y="11115"/>
                  </a:lnTo>
                  <a:lnTo>
                    <a:pt x="8144" y="11005"/>
                  </a:lnTo>
                  <a:lnTo>
                    <a:pt x="8071" y="10968"/>
                  </a:lnTo>
                  <a:lnTo>
                    <a:pt x="7997" y="10895"/>
                  </a:lnTo>
                  <a:lnTo>
                    <a:pt x="7887" y="10675"/>
                  </a:lnTo>
                  <a:lnTo>
                    <a:pt x="7814" y="10382"/>
                  </a:lnTo>
                  <a:lnTo>
                    <a:pt x="7741" y="9831"/>
                  </a:lnTo>
                  <a:lnTo>
                    <a:pt x="7667" y="9758"/>
                  </a:lnTo>
                  <a:close/>
                  <a:moveTo>
                    <a:pt x="10162" y="1321"/>
                  </a:moveTo>
                  <a:lnTo>
                    <a:pt x="10198" y="1541"/>
                  </a:lnTo>
                  <a:lnTo>
                    <a:pt x="10272" y="1725"/>
                  </a:lnTo>
                  <a:lnTo>
                    <a:pt x="10455" y="2092"/>
                  </a:lnTo>
                  <a:lnTo>
                    <a:pt x="10932" y="3229"/>
                  </a:lnTo>
                  <a:lnTo>
                    <a:pt x="10969" y="3302"/>
                  </a:lnTo>
                  <a:lnTo>
                    <a:pt x="10749" y="3375"/>
                  </a:lnTo>
                  <a:lnTo>
                    <a:pt x="10528" y="3449"/>
                  </a:lnTo>
                  <a:lnTo>
                    <a:pt x="9758" y="3742"/>
                  </a:lnTo>
                  <a:lnTo>
                    <a:pt x="8988" y="4146"/>
                  </a:lnTo>
                  <a:lnTo>
                    <a:pt x="8841" y="4219"/>
                  </a:lnTo>
                  <a:lnTo>
                    <a:pt x="8731" y="4329"/>
                  </a:lnTo>
                  <a:lnTo>
                    <a:pt x="8658" y="4072"/>
                  </a:lnTo>
                  <a:lnTo>
                    <a:pt x="8511" y="3816"/>
                  </a:lnTo>
                  <a:lnTo>
                    <a:pt x="8364" y="3595"/>
                  </a:lnTo>
                  <a:lnTo>
                    <a:pt x="8254" y="3522"/>
                  </a:lnTo>
                  <a:lnTo>
                    <a:pt x="8144" y="3449"/>
                  </a:lnTo>
                  <a:lnTo>
                    <a:pt x="7997" y="3412"/>
                  </a:lnTo>
                  <a:lnTo>
                    <a:pt x="7851" y="3375"/>
                  </a:lnTo>
                  <a:lnTo>
                    <a:pt x="7777" y="3375"/>
                  </a:lnTo>
                  <a:lnTo>
                    <a:pt x="7704" y="3412"/>
                  </a:lnTo>
                  <a:lnTo>
                    <a:pt x="7667" y="3485"/>
                  </a:lnTo>
                  <a:lnTo>
                    <a:pt x="7667" y="3559"/>
                  </a:lnTo>
                  <a:lnTo>
                    <a:pt x="7484" y="3595"/>
                  </a:lnTo>
                  <a:lnTo>
                    <a:pt x="7337" y="3706"/>
                  </a:lnTo>
                  <a:lnTo>
                    <a:pt x="7190" y="3852"/>
                  </a:lnTo>
                  <a:lnTo>
                    <a:pt x="7044" y="3999"/>
                  </a:lnTo>
                  <a:lnTo>
                    <a:pt x="7007" y="4109"/>
                  </a:lnTo>
                  <a:lnTo>
                    <a:pt x="7044" y="4219"/>
                  </a:lnTo>
                  <a:lnTo>
                    <a:pt x="7264" y="4696"/>
                  </a:lnTo>
                  <a:lnTo>
                    <a:pt x="7080" y="4769"/>
                  </a:lnTo>
                  <a:lnTo>
                    <a:pt x="6310" y="5026"/>
                  </a:lnTo>
                  <a:lnTo>
                    <a:pt x="5576" y="5283"/>
                  </a:lnTo>
                  <a:lnTo>
                    <a:pt x="5320" y="5356"/>
                  </a:lnTo>
                  <a:lnTo>
                    <a:pt x="5210" y="5393"/>
                  </a:lnTo>
                  <a:lnTo>
                    <a:pt x="5136" y="5466"/>
                  </a:lnTo>
                  <a:lnTo>
                    <a:pt x="5100" y="5356"/>
                  </a:lnTo>
                  <a:lnTo>
                    <a:pt x="4916" y="5063"/>
                  </a:lnTo>
                  <a:lnTo>
                    <a:pt x="4806" y="4879"/>
                  </a:lnTo>
                  <a:lnTo>
                    <a:pt x="4659" y="4733"/>
                  </a:lnTo>
                  <a:lnTo>
                    <a:pt x="4513" y="4623"/>
                  </a:lnTo>
                  <a:lnTo>
                    <a:pt x="4329" y="4549"/>
                  </a:lnTo>
                  <a:lnTo>
                    <a:pt x="4183" y="4513"/>
                  </a:lnTo>
                  <a:lnTo>
                    <a:pt x="4036" y="4586"/>
                  </a:lnTo>
                  <a:lnTo>
                    <a:pt x="3852" y="4586"/>
                  </a:lnTo>
                  <a:lnTo>
                    <a:pt x="3779" y="4623"/>
                  </a:lnTo>
                  <a:lnTo>
                    <a:pt x="3742" y="4696"/>
                  </a:lnTo>
                  <a:lnTo>
                    <a:pt x="3706" y="4989"/>
                  </a:lnTo>
                  <a:lnTo>
                    <a:pt x="3706" y="5283"/>
                  </a:lnTo>
                  <a:lnTo>
                    <a:pt x="3742" y="5576"/>
                  </a:lnTo>
                  <a:lnTo>
                    <a:pt x="3816" y="5870"/>
                  </a:lnTo>
                  <a:lnTo>
                    <a:pt x="3596" y="5833"/>
                  </a:lnTo>
                  <a:lnTo>
                    <a:pt x="3376" y="5870"/>
                  </a:lnTo>
                  <a:lnTo>
                    <a:pt x="2972" y="6016"/>
                  </a:lnTo>
                  <a:lnTo>
                    <a:pt x="2422" y="6163"/>
                  </a:lnTo>
                  <a:lnTo>
                    <a:pt x="2165" y="6273"/>
                  </a:lnTo>
                  <a:lnTo>
                    <a:pt x="2055" y="6347"/>
                  </a:lnTo>
                  <a:lnTo>
                    <a:pt x="1945" y="6457"/>
                  </a:lnTo>
                  <a:lnTo>
                    <a:pt x="1945" y="6530"/>
                  </a:lnTo>
                  <a:lnTo>
                    <a:pt x="1982" y="6567"/>
                  </a:lnTo>
                  <a:lnTo>
                    <a:pt x="2238" y="6603"/>
                  </a:lnTo>
                  <a:lnTo>
                    <a:pt x="2459" y="6567"/>
                  </a:lnTo>
                  <a:lnTo>
                    <a:pt x="2972" y="6457"/>
                  </a:lnTo>
                  <a:lnTo>
                    <a:pt x="3449" y="6347"/>
                  </a:lnTo>
                  <a:lnTo>
                    <a:pt x="3706" y="6237"/>
                  </a:lnTo>
                  <a:lnTo>
                    <a:pt x="3816" y="6163"/>
                  </a:lnTo>
                  <a:lnTo>
                    <a:pt x="3889" y="6090"/>
                  </a:lnTo>
                  <a:lnTo>
                    <a:pt x="4073" y="6383"/>
                  </a:lnTo>
                  <a:lnTo>
                    <a:pt x="4256" y="6677"/>
                  </a:lnTo>
                  <a:lnTo>
                    <a:pt x="4293" y="6713"/>
                  </a:lnTo>
                  <a:lnTo>
                    <a:pt x="4366" y="6823"/>
                  </a:lnTo>
                  <a:lnTo>
                    <a:pt x="4549" y="6970"/>
                  </a:lnTo>
                  <a:lnTo>
                    <a:pt x="4659" y="7007"/>
                  </a:lnTo>
                  <a:lnTo>
                    <a:pt x="4733" y="7044"/>
                  </a:lnTo>
                  <a:lnTo>
                    <a:pt x="4806" y="7007"/>
                  </a:lnTo>
                  <a:lnTo>
                    <a:pt x="4879" y="6933"/>
                  </a:lnTo>
                  <a:lnTo>
                    <a:pt x="5063" y="6640"/>
                  </a:lnTo>
                  <a:lnTo>
                    <a:pt x="5173" y="6347"/>
                  </a:lnTo>
                  <a:lnTo>
                    <a:pt x="5210" y="6053"/>
                  </a:lnTo>
                  <a:lnTo>
                    <a:pt x="5210" y="5760"/>
                  </a:lnTo>
                  <a:lnTo>
                    <a:pt x="5320" y="5760"/>
                  </a:lnTo>
                  <a:lnTo>
                    <a:pt x="5430" y="5723"/>
                  </a:lnTo>
                  <a:lnTo>
                    <a:pt x="5686" y="5650"/>
                  </a:lnTo>
                  <a:lnTo>
                    <a:pt x="6457" y="5430"/>
                  </a:lnTo>
                  <a:lnTo>
                    <a:pt x="7190" y="5173"/>
                  </a:lnTo>
                  <a:lnTo>
                    <a:pt x="7447" y="5063"/>
                  </a:lnTo>
                  <a:lnTo>
                    <a:pt x="7631" y="5430"/>
                  </a:lnTo>
                  <a:lnTo>
                    <a:pt x="7704" y="5613"/>
                  </a:lnTo>
                  <a:lnTo>
                    <a:pt x="7814" y="5760"/>
                  </a:lnTo>
                  <a:lnTo>
                    <a:pt x="7924" y="5833"/>
                  </a:lnTo>
                  <a:lnTo>
                    <a:pt x="8218" y="5833"/>
                  </a:lnTo>
                  <a:lnTo>
                    <a:pt x="8328" y="5760"/>
                  </a:lnTo>
                  <a:lnTo>
                    <a:pt x="8548" y="5576"/>
                  </a:lnTo>
                  <a:lnTo>
                    <a:pt x="8731" y="5356"/>
                  </a:lnTo>
                  <a:lnTo>
                    <a:pt x="8804" y="5173"/>
                  </a:lnTo>
                  <a:lnTo>
                    <a:pt x="8841" y="4989"/>
                  </a:lnTo>
                  <a:lnTo>
                    <a:pt x="8841" y="4806"/>
                  </a:lnTo>
                  <a:lnTo>
                    <a:pt x="8804" y="4586"/>
                  </a:lnTo>
                  <a:lnTo>
                    <a:pt x="8914" y="4586"/>
                  </a:lnTo>
                  <a:lnTo>
                    <a:pt x="9061" y="4513"/>
                  </a:lnTo>
                  <a:lnTo>
                    <a:pt x="9942" y="4109"/>
                  </a:lnTo>
                  <a:lnTo>
                    <a:pt x="10639" y="3852"/>
                  </a:lnTo>
                  <a:lnTo>
                    <a:pt x="10895" y="3742"/>
                  </a:lnTo>
                  <a:lnTo>
                    <a:pt x="11115" y="3669"/>
                  </a:lnTo>
                  <a:lnTo>
                    <a:pt x="11519" y="4586"/>
                  </a:lnTo>
                  <a:lnTo>
                    <a:pt x="11849" y="5540"/>
                  </a:lnTo>
                  <a:lnTo>
                    <a:pt x="12069" y="6237"/>
                  </a:lnTo>
                  <a:lnTo>
                    <a:pt x="12032" y="6347"/>
                  </a:lnTo>
                  <a:lnTo>
                    <a:pt x="11996" y="6457"/>
                  </a:lnTo>
                  <a:lnTo>
                    <a:pt x="11959" y="6457"/>
                  </a:lnTo>
                  <a:lnTo>
                    <a:pt x="11592" y="6603"/>
                  </a:lnTo>
                  <a:lnTo>
                    <a:pt x="10969" y="6787"/>
                  </a:lnTo>
                  <a:lnTo>
                    <a:pt x="9685" y="7227"/>
                  </a:lnTo>
                  <a:lnTo>
                    <a:pt x="8438" y="7630"/>
                  </a:lnTo>
                  <a:lnTo>
                    <a:pt x="7887" y="7777"/>
                  </a:lnTo>
                  <a:lnTo>
                    <a:pt x="7631" y="7924"/>
                  </a:lnTo>
                  <a:lnTo>
                    <a:pt x="7521" y="7997"/>
                  </a:lnTo>
                  <a:lnTo>
                    <a:pt x="7447" y="8107"/>
                  </a:lnTo>
                  <a:lnTo>
                    <a:pt x="7447" y="8144"/>
                  </a:lnTo>
                  <a:lnTo>
                    <a:pt x="7631" y="8181"/>
                  </a:lnTo>
                  <a:lnTo>
                    <a:pt x="7997" y="8181"/>
                  </a:lnTo>
                  <a:lnTo>
                    <a:pt x="8181" y="8107"/>
                  </a:lnTo>
                  <a:lnTo>
                    <a:pt x="8914" y="7887"/>
                  </a:lnTo>
                  <a:lnTo>
                    <a:pt x="10565" y="7374"/>
                  </a:lnTo>
                  <a:lnTo>
                    <a:pt x="12216" y="6860"/>
                  </a:lnTo>
                  <a:lnTo>
                    <a:pt x="12289" y="6823"/>
                  </a:lnTo>
                  <a:lnTo>
                    <a:pt x="12546" y="7777"/>
                  </a:lnTo>
                  <a:lnTo>
                    <a:pt x="12766" y="8474"/>
                  </a:lnTo>
                  <a:lnTo>
                    <a:pt x="12729" y="8511"/>
                  </a:lnTo>
                  <a:lnTo>
                    <a:pt x="12693" y="8584"/>
                  </a:lnTo>
                  <a:lnTo>
                    <a:pt x="11629" y="8988"/>
                  </a:lnTo>
                  <a:lnTo>
                    <a:pt x="11042" y="9208"/>
                  </a:lnTo>
                  <a:lnTo>
                    <a:pt x="10859" y="9281"/>
                  </a:lnTo>
                  <a:lnTo>
                    <a:pt x="10749" y="9391"/>
                  </a:lnTo>
                  <a:lnTo>
                    <a:pt x="10455" y="9575"/>
                  </a:lnTo>
                  <a:lnTo>
                    <a:pt x="10455" y="9611"/>
                  </a:lnTo>
                  <a:lnTo>
                    <a:pt x="10418" y="9501"/>
                  </a:lnTo>
                  <a:lnTo>
                    <a:pt x="10198" y="9024"/>
                  </a:lnTo>
                  <a:lnTo>
                    <a:pt x="10052" y="8804"/>
                  </a:lnTo>
                  <a:lnTo>
                    <a:pt x="9942" y="8731"/>
                  </a:lnTo>
                  <a:lnTo>
                    <a:pt x="9832" y="8694"/>
                  </a:lnTo>
                  <a:lnTo>
                    <a:pt x="9758" y="8694"/>
                  </a:lnTo>
                  <a:lnTo>
                    <a:pt x="9721" y="8768"/>
                  </a:lnTo>
                  <a:lnTo>
                    <a:pt x="9685" y="8841"/>
                  </a:lnTo>
                  <a:lnTo>
                    <a:pt x="9501" y="8841"/>
                  </a:lnTo>
                  <a:lnTo>
                    <a:pt x="9355" y="8804"/>
                  </a:lnTo>
                  <a:lnTo>
                    <a:pt x="9208" y="8841"/>
                  </a:lnTo>
                  <a:lnTo>
                    <a:pt x="9061" y="8878"/>
                  </a:lnTo>
                  <a:lnTo>
                    <a:pt x="8988" y="8988"/>
                  </a:lnTo>
                  <a:lnTo>
                    <a:pt x="8914" y="9098"/>
                  </a:lnTo>
                  <a:lnTo>
                    <a:pt x="8914" y="9208"/>
                  </a:lnTo>
                  <a:lnTo>
                    <a:pt x="9025" y="9611"/>
                  </a:lnTo>
                  <a:lnTo>
                    <a:pt x="9135" y="10051"/>
                  </a:lnTo>
                  <a:lnTo>
                    <a:pt x="8694" y="10161"/>
                  </a:lnTo>
                  <a:lnTo>
                    <a:pt x="8658" y="10198"/>
                  </a:lnTo>
                  <a:lnTo>
                    <a:pt x="8621" y="10235"/>
                  </a:lnTo>
                  <a:lnTo>
                    <a:pt x="8584" y="10345"/>
                  </a:lnTo>
                  <a:lnTo>
                    <a:pt x="8511" y="10125"/>
                  </a:lnTo>
                  <a:lnTo>
                    <a:pt x="8401" y="9905"/>
                  </a:lnTo>
                  <a:lnTo>
                    <a:pt x="8254" y="9685"/>
                  </a:lnTo>
                  <a:lnTo>
                    <a:pt x="8034" y="9501"/>
                  </a:lnTo>
                  <a:lnTo>
                    <a:pt x="7777" y="9391"/>
                  </a:lnTo>
                  <a:lnTo>
                    <a:pt x="7557" y="9391"/>
                  </a:lnTo>
                  <a:lnTo>
                    <a:pt x="7411" y="9428"/>
                  </a:lnTo>
                  <a:lnTo>
                    <a:pt x="7300" y="9464"/>
                  </a:lnTo>
                  <a:lnTo>
                    <a:pt x="7190" y="9538"/>
                  </a:lnTo>
                  <a:lnTo>
                    <a:pt x="7080" y="9611"/>
                  </a:lnTo>
                  <a:lnTo>
                    <a:pt x="7044" y="9721"/>
                  </a:lnTo>
                  <a:lnTo>
                    <a:pt x="7007" y="9868"/>
                  </a:lnTo>
                  <a:lnTo>
                    <a:pt x="7044" y="9941"/>
                  </a:lnTo>
                  <a:lnTo>
                    <a:pt x="7117" y="9978"/>
                  </a:lnTo>
                  <a:lnTo>
                    <a:pt x="7044" y="10235"/>
                  </a:lnTo>
                  <a:lnTo>
                    <a:pt x="7080" y="10492"/>
                  </a:lnTo>
                  <a:lnTo>
                    <a:pt x="4806" y="11152"/>
                  </a:lnTo>
                  <a:lnTo>
                    <a:pt x="4219" y="11335"/>
                  </a:lnTo>
                  <a:lnTo>
                    <a:pt x="3632" y="11519"/>
                  </a:lnTo>
                  <a:lnTo>
                    <a:pt x="3449" y="11629"/>
                  </a:lnTo>
                  <a:lnTo>
                    <a:pt x="3192" y="10602"/>
                  </a:lnTo>
                  <a:lnTo>
                    <a:pt x="2862" y="9611"/>
                  </a:lnTo>
                  <a:lnTo>
                    <a:pt x="3339" y="9538"/>
                  </a:lnTo>
                  <a:lnTo>
                    <a:pt x="3816" y="9428"/>
                  </a:lnTo>
                  <a:lnTo>
                    <a:pt x="4769" y="9134"/>
                  </a:lnTo>
                  <a:lnTo>
                    <a:pt x="4843" y="9318"/>
                  </a:lnTo>
                  <a:lnTo>
                    <a:pt x="4953" y="9501"/>
                  </a:lnTo>
                  <a:lnTo>
                    <a:pt x="5063" y="9685"/>
                  </a:lnTo>
                  <a:lnTo>
                    <a:pt x="5246" y="9831"/>
                  </a:lnTo>
                  <a:lnTo>
                    <a:pt x="5356" y="9868"/>
                  </a:lnTo>
                  <a:lnTo>
                    <a:pt x="5466" y="9905"/>
                  </a:lnTo>
                  <a:lnTo>
                    <a:pt x="5613" y="9905"/>
                  </a:lnTo>
                  <a:lnTo>
                    <a:pt x="5723" y="9868"/>
                  </a:lnTo>
                  <a:lnTo>
                    <a:pt x="5980" y="9758"/>
                  </a:lnTo>
                  <a:lnTo>
                    <a:pt x="6163" y="9648"/>
                  </a:lnTo>
                  <a:lnTo>
                    <a:pt x="6237" y="9538"/>
                  </a:lnTo>
                  <a:lnTo>
                    <a:pt x="6273" y="9501"/>
                  </a:lnTo>
                  <a:lnTo>
                    <a:pt x="6237" y="9428"/>
                  </a:lnTo>
                  <a:lnTo>
                    <a:pt x="5980" y="8731"/>
                  </a:lnTo>
                  <a:lnTo>
                    <a:pt x="6200" y="8731"/>
                  </a:lnTo>
                  <a:lnTo>
                    <a:pt x="6383" y="8658"/>
                  </a:lnTo>
                  <a:lnTo>
                    <a:pt x="6604" y="9244"/>
                  </a:lnTo>
                  <a:lnTo>
                    <a:pt x="6677" y="9318"/>
                  </a:lnTo>
                  <a:lnTo>
                    <a:pt x="6714" y="9354"/>
                  </a:lnTo>
                  <a:lnTo>
                    <a:pt x="6787" y="9354"/>
                  </a:lnTo>
                  <a:lnTo>
                    <a:pt x="7044" y="9318"/>
                  </a:lnTo>
                  <a:lnTo>
                    <a:pt x="7300" y="9208"/>
                  </a:lnTo>
                  <a:lnTo>
                    <a:pt x="7521" y="9061"/>
                  </a:lnTo>
                  <a:lnTo>
                    <a:pt x="7704" y="8878"/>
                  </a:lnTo>
                  <a:lnTo>
                    <a:pt x="7741" y="8841"/>
                  </a:lnTo>
                  <a:lnTo>
                    <a:pt x="7777" y="8768"/>
                  </a:lnTo>
                  <a:lnTo>
                    <a:pt x="7741" y="8658"/>
                  </a:lnTo>
                  <a:lnTo>
                    <a:pt x="7264" y="7887"/>
                  </a:lnTo>
                  <a:lnTo>
                    <a:pt x="7080" y="7520"/>
                  </a:lnTo>
                  <a:lnTo>
                    <a:pt x="6970" y="7337"/>
                  </a:lnTo>
                  <a:lnTo>
                    <a:pt x="6824" y="7227"/>
                  </a:lnTo>
                  <a:lnTo>
                    <a:pt x="6640" y="7154"/>
                  </a:lnTo>
                  <a:lnTo>
                    <a:pt x="6457" y="7190"/>
                  </a:lnTo>
                  <a:lnTo>
                    <a:pt x="6383" y="7227"/>
                  </a:lnTo>
                  <a:lnTo>
                    <a:pt x="6310" y="7264"/>
                  </a:lnTo>
                  <a:lnTo>
                    <a:pt x="6237" y="7337"/>
                  </a:lnTo>
                  <a:lnTo>
                    <a:pt x="6200" y="7410"/>
                  </a:lnTo>
                  <a:lnTo>
                    <a:pt x="6017" y="7447"/>
                  </a:lnTo>
                  <a:lnTo>
                    <a:pt x="5980" y="7484"/>
                  </a:lnTo>
                  <a:lnTo>
                    <a:pt x="5943" y="7520"/>
                  </a:lnTo>
                  <a:lnTo>
                    <a:pt x="5907" y="7594"/>
                  </a:lnTo>
                  <a:lnTo>
                    <a:pt x="5907" y="7667"/>
                  </a:lnTo>
                  <a:lnTo>
                    <a:pt x="6200" y="8291"/>
                  </a:lnTo>
                  <a:lnTo>
                    <a:pt x="6163" y="8364"/>
                  </a:lnTo>
                  <a:lnTo>
                    <a:pt x="6127" y="8401"/>
                  </a:lnTo>
                  <a:lnTo>
                    <a:pt x="6090" y="8401"/>
                  </a:lnTo>
                  <a:lnTo>
                    <a:pt x="6053" y="8437"/>
                  </a:lnTo>
                  <a:lnTo>
                    <a:pt x="5943" y="8474"/>
                  </a:lnTo>
                  <a:lnTo>
                    <a:pt x="5907" y="8511"/>
                  </a:lnTo>
                  <a:lnTo>
                    <a:pt x="5613" y="7814"/>
                  </a:lnTo>
                  <a:lnTo>
                    <a:pt x="5576" y="7777"/>
                  </a:lnTo>
                  <a:lnTo>
                    <a:pt x="5540" y="7704"/>
                  </a:lnTo>
                  <a:lnTo>
                    <a:pt x="5393" y="7704"/>
                  </a:lnTo>
                  <a:lnTo>
                    <a:pt x="5356" y="7667"/>
                  </a:lnTo>
                  <a:lnTo>
                    <a:pt x="5173" y="7667"/>
                  </a:lnTo>
                  <a:lnTo>
                    <a:pt x="4990" y="7704"/>
                  </a:lnTo>
                  <a:lnTo>
                    <a:pt x="4843" y="7814"/>
                  </a:lnTo>
                  <a:lnTo>
                    <a:pt x="4733" y="7961"/>
                  </a:lnTo>
                  <a:lnTo>
                    <a:pt x="4659" y="8144"/>
                  </a:lnTo>
                  <a:lnTo>
                    <a:pt x="4623" y="8327"/>
                  </a:lnTo>
                  <a:lnTo>
                    <a:pt x="4623" y="8511"/>
                  </a:lnTo>
                  <a:lnTo>
                    <a:pt x="4623" y="8694"/>
                  </a:lnTo>
                  <a:lnTo>
                    <a:pt x="3669" y="8951"/>
                  </a:lnTo>
                  <a:lnTo>
                    <a:pt x="3229" y="9134"/>
                  </a:lnTo>
                  <a:lnTo>
                    <a:pt x="2752" y="9318"/>
                  </a:lnTo>
                  <a:lnTo>
                    <a:pt x="2348" y="7997"/>
                  </a:lnTo>
                  <a:lnTo>
                    <a:pt x="1908" y="6677"/>
                  </a:lnTo>
                  <a:lnTo>
                    <a:pt x="1541" y="5356"/>
                  </a:lnTo>
                  <a:lnTo>
                    <a:pt x="1395" y="4696"/>
                  </a:lnTo>
                  <a:lnTo>
                    <a:pt x="1285" y="3999"/>
                  </a:lnTo>
                  <a:lnTo>
                    <a:pt x="1505" y="3962"/>
                  </a:lnTo>
                  <a:lnTo>
                    <a:pt x="1725" y="3926"/>
                  </a:lnTo>
                  <a:lnTo>
                    <a:pt x="2165" y="3816"/>
                  </a:lnTo>
                  <a:lnTo>
                    <a:pt x="3302" y="3485"/>
                  </a:lnTo>
                  <a:lnTo>
                    <a:pt x="5760" y="2825"/>
                  </a:lnTo>
                  <a:lnTo>
                    <a:pt x="6934" y="2495"/>
                  </a:lnTo>
                  <a:lnTo>
                    <a:pt x="8071" y="2092"/>
                  </a:lnTo>
                  <a:lnTo>
                    <a:pt x="9135" y="1725"/>
                  </a:lnTo>
                  <a:lnTo>
                    <a:pt x="9758" y="1505"/>
                  </a:lnTo>
                  <a:lnTo>
                    <a:pt x="9978" y="1395"/>
                  </a:lnTo>
                  <a:lnTo>
                    <a:pt x="10088" y="1358"/>
                  </a:lnTo>
                  <a:lnTo>
                    <a:pt x="10162" y="1321"/>
                  </a:lnTo>
                  <a:close/>
                  <a:moveTo>
                    <a:pt x="12876" y="8988"/>
                  </a:moveTo>
                  <a:lnTo>
                    <a:pt x="13023" y="9575"/>
                  </a:lnTo>
                  <a:lnTo>
                    <a:pt x="13096" y="9905"/>
                  </a:lnTo>
                  <a:lnTo>
                    <a:pt x="13206" y="10198"/>
                  </a:lnTo>
                  <a:lnTo>
                    <a:pt x="12619" y="10271"/>
                  </a:lnTo>
                  <a:lnTo>
                    <a:pt x="12069" y="10418"/>
                  </a:lnTo>
                  <a:lnTo>
                    <a:pt x="11519" y="10565"/>
                  </a:lnTo>
                  <a:lnTo>
                    <a:pt x="10969" y="10748"/>
                  </a:lnTo>
                  <a:lnTo>
                    <a:pt x="9685" y="11225"/>
                  </a:lnTo>
                  <a:lnTo>
                    <a:pt x="8438" y="11702"/>
                  </a:lnTo>
                  <a:lnTo>
                    <a:pt x="5980" y="12619"/>
                  </a:lnTo>
                  <a:lnTo>
                    <a:pt x="4879" y="13023"/>
                  </a:lnTo>
                  <a:lnTo>
                    <a:pt x="4329" y="13243"/>
                  </a:lnTo>
                  <a:lnTo>
                    <a:pt x="3816" y="13499"/>
                  </a:lnTo>
                  <a:lnTo>
                    <a:pt x="3669" y="12692"/>
                  </a:lnTo>
                  <a:lnTo>
                    <a:pt x="3522" y="11885"/>
                  </a:lnTo>
                  <a:lnTo>
                    <a:pt x="3742" y="11885"/>
                  </a:lnTo>
                  <a:lnTo>
                    <a:pt x="3999" y="11812"/>
                  </a:lnTo>
                  <a:lnTo>
                    <a:pt x="5173" y="11482"/>
                  </a:lnTo>
                  <a:lnTo>
                    <a:pt x="7190" y="10932"/>
                  </a:lnTo>
                  <a:lnTo>
                    <a:pt x="7374" y="11335"/>
                  </a:lnTo>
                  <a:lnTo>
                    <a:pt x="7594" y="11702"/>
                  </a:lnTo>
                  <a:lnTo>
                    <a:pt x="7631" y="11775"/>
                  </a:lnTo>
                  <a:lnTo>
                    <a:pt x="7814" y="11775"/>
                  </a:lnTo>
                  <a:lnTo>
                    <a:pt x="7887" y="11702"/>
                  </a:lnTo>
                  <a:lnTo>
                    <a:pt x="7961" y="11629"/>
                  </a:lnTo>
                  <a:lnTo>
                    <a:pt x="8107" y="11592"/>
                  </a:lnTo>
                  <a:lnTo>
                    <a:pt x="8401" y="11519"/>
                  </a:lnTo>
                  <a:lnTo>
                    <a:pt x="8474" y="11445"/>
                  </a:lnTo>
                  <a:lnTo>
                    <a:pt x="8548" y="11372"/>
                  </a:lnTo>
                  <a:lnTo>
                    <a:pt x="8658" y="11189"/>
                  </a:lnTo>
                  <a:lnTo>
                    <a:pt x="8694" y="11005"/>
                  </a:lnTo>
                  <a:lnTo>
                    <a:pt x="8694" y="10785"/>
                  </a:lnTo>
                  <a:lnTo>
                    <a:pt x="8658" y="10602"/>
                  </a:lnTo>
                  <a:lnTo>
                    <a:pt x="8621" y="10418"/>
                  </a:lnTo>
                  <a:lnTo>
                    <a:pt x="8658" y="10492"/>
                  </a:lnTo>
                  <a:lnTo>
                    <a:pt x="8768" y="10528"/>
                  </a:lnTo>
                  <a:lnTo>
                    <a:pt x="9025" y="10492"/>
                  </a:lnTo>
                  <a:lnTo>
                    <a:pt x="9281" y="10418"/>
                  </a:lnTo>
                  <a:lnTo>
                    <a:pt x="9428" y="10638"/>
                  </a:lnTo>
                  <a:lnTo>
                    <a:pt x="9611" y="10822"/>
                  </a:lnTo>
                  <a:lnTo>
                    <a:pt x="9758" y="10895"/>
                  </a:lnTo>
                  <a:lnTo>
                    <a:pt x="9942" y="10932"/>
                  </a:lnTo>
                  <a:lnTo>
                    <a:pt x="10088" y="10932"/>
                  </a:lnTo>
                  <a:lnTo>
                    <a:pt x="10235" y="10858"/>
                  </a:lnTo>
                  <a:lnTo>
                    <a:pt x="10382" y="10785"/>
                  </a:lnTo>
                  <a:lnTo>
                    <a:pt x="10492" y="10638"/>
                  </a:lnTo>
                  <a:lnTo>
                    <a:pt x="10565" y="10492"/>
                  </a:lnTo>
                  <a:lnTo>
                    <a:pt x="10602" y="10345"/>
                  </a:lnTo>
                  <a:lnTo>
                    <a:pt x="10639" y="10161"/>
                  </a:lnTo>
                  <a:lnTo>
                    <a:pt x="10602" y="9978"/>
                  </a:lnTo>
                  <a:lnTo>
                    <a:pt x="10492" y="9648"/>
                  </a:lnTo>
                  <a:lnTo>
                    <a:pt x="10749" y="9648"/>
                  </a:lnTo>
                  <a:lnTo>
                    <a:pt x="11005" y="9611"/>
                  </a:lnTo>
                  <a:lnTo>
                    <a:pt x="11629" y="9428"/>
                  </a:lnTo>
                  <a:lnTo>
                    <a:pt x="12876" y="8988"/>
                  </a:lnTo>
                  <a:close/>
                  <a:moveTo>
                    <a:pt x="13206" y="10675"/>
                  </a:moveTo>
                  <a:lnTo>
                    <a:pt x="13096" y="10712"/>
                  </a:lnTo>
                  <a:lnTo>
                    <a:pt x="11592" y="11262"/>
                  </a:lnTo>
                  <a:lnTo>
                    <a:pt x="8731" y="12362"/>
                  </a:lnTo>
                  <a:lnTo>
                    <a:pt x="7300" y="12876"/>
                  </a:lnTo>
                  <a:lnTo>
                    <a:pt x="6604" y="13133"/>
                  </a:lnTo>
                  <a:lnTo>
                    <a:pt x="5870" y="13316"/>
                  </a:lnTo>
                  <a:lnTo>
                    <a:pt x="4696" y="13573"/>
                  </a:lnTo>
                  <a:lnTo>
                    <a:pt x="5393" y="13279"/>
                  </a:lnTo>
                  <a:lnTo>
                    <a:pt x="6090" y="13023"/>
                  </a:lnTo>
                  <a:lnTo>
                    <a:pt x="8438" y="12179"/>
                  </a:lnTo>
                  <a:lnTo>
                    <a:pt x="9611" y="11702"/>
                  </a:lnTo>
                  <a:lnTo>
                    <a:pt x="10822" y="11299"/>
                  </a:lnTo>
                  <a:lnTo>
                    <a:pt x="11409" y="11078"/>
                  </a:lnTo>
                  <a:lnTo>
                    <a:pt x="11996" y="10895"/>
                  </a:lnTo>
                  <a:lnTo>
                    <a:pt x="12619" y="10748"/>
                  </a:lnTo>
                  <a:lnTo>
                    <a:pt x="13206" y="10675"/>
                  </a:lnTo>
                  <a:close/>
                  <a:moveTo>
                    <a:pt x="10492" y="478"/>
                  </a:moveTo>
                  <a:lnTo>
                    <a:pt x="10712" y="1064"/>
                  </a:lnTo>
                  <a:lnTo>
                    <a:pt x="10969" y="1688"/>
                  </a:lnTo>
                  <a:lnTo>
                    <a:pt x="11482" y="2862"/>
                  </a:lnTo>
                  <a:lnTo>
                    <a:pt x="11996" y="4182"/>
                  </a:lnTo>
                  <a:lnTo>
                    <a:pt x="12473" y="5466"/>
                  </a:lnTo>
                  <a:lnTo>
                    <a:pt x="12876" y="6713"/>
                  </a:lnTo>
                  <a:lnTo>
                    <a:pt x="13280" y="7924"/>
                  </a:lnTo>
                  <a:lnTo>
                    <a:pt x="13683" y="9171"/>
                  </a:lnTo>
                  <a:lnTo>
                    <a:pt x="14013" y="10418"/>
                  </a:lnTo>
                  <a:lnTo>
                    <a:pt x="13793" y="10418"/>
                  </a:lnTo>
                  <a:lnTo>
                    <a:pt x="13573" y="10492"/>
                  </a:lnTo>
                  <a:lnTo>
                    <a:pt x="13573" y="10418"/>
                  </a:lnTo>
                  <a:lnTo>
                    <a:pt x="13573" y="10308"/>
                  </a:lnTo>
                  <a:lnTo>
                    <a:pt x="13646" y="10235"/>
                  </a:lnTo>
                  <a:lnTo>
                    <a:pt x="13646" y="10125"/>
                  </a:lnTo>
                  <a:lnTo>
                    <a:pt x="13610" y="9831"/>
                  </a:lnTo>
                  <a:lnTo>
                    <a:pt x="13610" y="9758"/>
                  </a:lnTo>
                  <a:lnTo>
                    <a:pt x="13610" y="9721"/>
                  </a:lnTo>
                  <a:lnTo>
                    <a:pt x="13426" y="9024"/>
                  </a:lnTo>
                  <a:lnTo>
                    <a:pt x="13096" y="7777"/>
                  </a:lnTo>
                  <a:lnTo>
                    <a:pt x="12693" y="6603"/>
                  </a:lnTo>
                  <a:lnTo>
                    <a:pt x="12289" y="5430"/>
                  </a:lnTo>
                  <a:lnTo>
                    <a:pt x="11849" y="4256"/>
                  </a:lnTo>
                  <a:lnTo>
                    <a:pt x="11372" y="3119"/>
                  </a:lnTo>
                  <a:lnTo>
                    <a:pt x="10859" y="1981"/>
                  </a:lnTo>
                  <a:lnTo>
                    <a:pt x="10675" y="1651"/>
                  </a:lnTo>
                  <a:lnTo>
                    <a:pt x="10492" y="1358"/>
                  </a:lnTo>
                  <a:lnTo>
                    <a:pt x="10602" y="1285"/>
                  </a:lnTo>
                  <a:lnTo>
                    <a:pt x="10639" y="1174"/>
                  </a:lnTo>
                  <a:lnTo>
                    <a:pt x="10602" y="1064"/>
                  </a:lnTo>
                  <a:lnTo>
                    <a:pt x="10565" y="991"/>
                  </a:lnTo>
                  <a:lnTo>
                    <a:pt x="10528" y="954"/>
                  </a:lnTo>
                  <a:lnTo>
                    <a:pt x="10455" y="918"/>
                  </a:lnTo>
                  <a:lnTo>
                    <a:pt x="10272" y="881"/>
                  </a:lnTo>
                  <a:lnTo>
                    <a:pt x="10088" y="918"/>
                  </a:lnTo>
                  <a:lnTo>
                    <a:pt x="9391" y="1138"/>
                  </a:lnTo>
                  <a:lnTo>
                    <a:pt x="8658" y="1431"/>
                  </a:lnTo>
                  <a:lnTo>
                    <a:pt x="7924" y="1688"/>
                  </a:lnTo>
                  <a:lnTo>
                    <a:pt x="7190" y="1945"/>
                  </a:lnTo>
                  <a:lnTo>
                    <a:pt x="5650" y="2422"/>
                  </a:lnTo>
                  <a:lnTo>
                    <a:pt x="4109" y="2862"/>
                  </a:lnTo>
                  <a:lnTo>
                    <a:pt x="2569" y="3265"/>
                  </a:lnTo>
                  <a:lnTo>
                    <a:pt x="1762" y="3485"/>
                  </a:lnTo>
                  <a:lnTo>
                    <a:pt x="1358" y="3632"/>
                  </a:lnTo>
                  <a:lnTo>
                    <a:pt x="1175" y="3706"/>
                  </a:lnTo>
                  <a:lnTo>
                    <a:pt x="1028" y="3816"/>
                  </a:lnTo>
                  <a:lnTo>
                    <a:pt x="991" y="3816"/>
                  </a:lnTo>
                  <a:lnTo>
                    <a:pt x="955" y="3889"/>
                  </a:lnTo>
                  <a:lnTo>
                    <a:pt x="918" y="3962"/>
                  </a:lnTo>
                  <a:lnTo>
                    <a:pt x="991" y="4586"/>
                  </a:lnTo>
                  <a:lnTo>
                    <a:pt x="1101" y="5209"/>
                  </a:lnTo>
                  <a:lnTo>
                    <a:pt x="1248" y="5796"/>
                  </a:lnTo>
                  <a:lnTo>
                    <a:pt x="1395" y="6420"/>
                  </a:lnTo>
                  <a:lnTo>
                    <a:pt x="1725" y="7594"/>
                  </a:lnTo>
                  <a:lnTo>
                    <a:pt x="2128" y="8768"/>
                  </a:lnTo>
                  <a:lnTo>
                    <a:pt x="2532" y="9978"/>
                  </a:lnTo>
                  <a:lnTo>
                    <a:pt x="2899" y="11152"/>
                  </a:lnTo>
                  <a:lnTo>
                    <a:pt x="3045" y="11739"/>
                  </a:lnTo>
                  <a:lnTo>
                    <a:pt x="3192" y="12362"/>
                  </a:lnTo>
                  <a:lnTo>
                    <a:pt x="3302" y="12949"/>
                  </a:lnTo>
                  <a:lnTo>
                    <a:pt x="3412" y="13573"/>
                  </a:lnTo>
                  <a:lnTo>
                    <a:pt x="3412" y="13683"/>
                  </a:lnTo>
                  <a:lnTo>
                    <a:pt x="3486" y="13720"/>
                  </a:lnTo>
                  <a:lnTo>
                    <a:pt x="3559" y="13756"/>
                  </a:lnTo>
                  <a:lnTo>
                    <a:pt x="3632" y="13793"/>
                  </a:lnTo>
                  <a:lnTo>
                    <a:pt x="3669" y="13830"/>
                  </a:lnTo>
                  <a:lnTo>
                    <a:pt x="3742" y="13830"/>
                  </a:lnTo>
                  <a:lnTo>
                    <a:pt x="4036" y="13756"/>
                  </a:lnTo>
                  <a:lnTo>
                    <a:pt x="3706" y="13903"/>
                  </a:lnTo>
                  <a:lnTo>
                    <a:pt x="3412" y="14086"/>
                  </a:lnTo>
                  <a:lnTo>
                    <a:pt x="2569" y="11115"/>
                  </a:lnTo>
                  <a:lnTo>
                    <a:pt x="2128" y="9611"/>
                  </a:lnTo>
                  <a:lnTo>
                    <a:pt x="1725" y="8144"/>
                  </a:lnTo>
                  <a:lnTo>
                    <a:pt x="955" y="5136"/>
                  </a:lnTo>
                  <a:lnTo>
                    <a:pt x="808" y="4439"/>
                  </a:lnTo>
                  <a:lnTo>
                    <a:pt x="661" y="3999"/>
                  </a:lnTo>
                  <a:lnTo>
                    <a:pt x="588" y="3779"/>
                  </a:lnTo>
                  <a:lnTo>
                    <a:pt x="478" y="3632"/>
                  </a:lnTo>
                  <a:lnTo>
                    <a:pt x="1065" y="3522"/>
                  </a:lnTo>
                  <a:lnTo>
                    <a:pt x="1652" y="3412"/>
                  </a:lnTo>
                  <a:lnTo>
                    <a:pt x="2825" y="3045"/>
                  </a:lnTo>
                  <a:lnTo>
                    <a:pt x="4183" y="2642"/>
                  </a:lnTo>
                  <a:lnTo>
                    <a:pt x="5503" y="2202"/>
                  </a:lnTo>
                  <a:lnTo>
                    <a:pt x="8034" y="1358"/>
                  </a:lnTo>
                  <a:lnTo>
                    <a:pt x="9281" y="918"/>
                  </a:lnTo>
                  <a:lnTo>
                    <a:pt x="9905" y="734"/>
                  </a:lnTo>
                  <a:lnTo>
                    <a:pt x="10198" y="624"/>
                  </a:lnTo>
                  <a:lnTo>
                    <a:pt x="10492" y="478"/>
                  </a:lnTo>
                  <a:close/>
                  <a:moveTo>
                    <a:pt x="10455" y="1"/>
                  </a:moveTo>
                  <a:lnTo>
                    <a:pt x="10162" y="37"/>
                  </a:lnTo>
                  <a:lnTo>
                    <a:pt x="9832" y="147"/>
                  </a:lnTo>
                  <a:lnTo>
                    <a:pt x="9245" y="367"/>
                  </a:lnTo>
                  <a:lnTo>
                    <a:pt x="7997" y="808"/>
                  </a:lnTo>
                  <a:lnTo>
                    <a:pt x="5503" y="1651"/>
                  </a:lnTo>
                  <a:lnTo>
                    <a:pt x="2935" y="2495"/>
                  </a:lnTo>
                  <a:lnTo>
                    <a:pt x="1615" y="2899"/>
                  </a:lnTo>
                  <a:lnTo>
                    <a:pt x="918" y="3082"/>
                  </a:lnTo>
                  <a:lnTo>
                    <a:pt x="258" y="3339"/>
                  </a:lnTo>
                  <a:lnTo>
                    <a:pt x="184" y="3412"/>
                  </a:lnTo>
                  <a:lnTo>
                    <a:pt x="148" y="3522"/>
                  </a:lnTo>
                  <a:lnTo>
                    <a:pt x="38" y="3559"/>
                  </a:lnTo>
                  <a:lnTo>
                    <a:pt x="1" y="3595"/>
                  </a:lnTo>
                  <a:lnTo>
                    <a:pt x="1" y="3632"/>
                  </a:lnTo>
                  <a:lnTo>
                    <a:pt x="38" y="3779"/>
                  </a:lnTo>
                  <a:lnTo>
                    <a:pt x="111" y="3926"/>
                  </a:lnTo>
                  <a:lnTo>
                    <a:pt x="184" y="4036"/>
                  </a:lnTo>
                  <a:lnTo>
                    <a:pt x="221" y="4146"/>
                  </a:lnTo>
                  <a:lnTo>
                    <a:pt x="294" y="4366"/>
                  </a:lnTo>
                  <a:lnTo>
                    <a:pt x="588" y="5796"/>
                  </a:lnTo>
                  <a:lnTo>
                    <a:pt x="955" y="7227"/>
                  </a:lnTo>
                  <a:lnTo>
                    <a:pt x="1285" y="8658"/>
                  </a:lnTo>
                  <a:lnTo>
                    <a:pt x="2055" y="11482"/>
                  </a:lnTo>
                  <a:lnTo>
                    <a:pt x="2459" y="12876"/>
                  </a:lnTo>
                  <a:lnTo>
                    <a:pt x="2899" y="14233"/>
                  </a:lnTo>
                  <a:lnTo>
                    <a:pt x="2935" y="14380"/>
                  </a:lnTo>
                  <a:lnTo>
                    <a:pt x="3045" y="14416"/>
                  </a:lnTo>
                  <a:lnTo>
                    <a:pt x="3155" y="14453"/>
                  </a:lnTo>
                  <a:lnTo>
                    <a:pt x="3302" y="14416"/>
                  </a:lnTo>
                  <a:lnTo>
                    <a:pt x="3596" y="14343"/>
                  </a:lnTo>
                  <a:lnTo>
                    <a:pt x="3889" y="14270"/>
                  </a:lnTo>
                  <a:lnTo>
                    <a:pt x="4513" y="14086"/>
                  </a:lnTo>
                  <a:lnTo>
                    <a:pt x="5980" y="13793"/>
                  </a:lnTo>
                  <a:lnTo>
                    <a:pt x="6714" y="13610"/>
                  </a:lnTo>
                  <a:lnTo>
                    <a:pt x="7447" y="13353"/>
                  </a:lnTo>
                  <a:lnTo>
                    <a:pt x="8878" y="12839"/>
                  </a:lnTo>
                  <a:lnTo>
                    <a:pt x="11739" y="11775"/>
                  </a:lnTo>
                  <a:lnTo>
                    <a:pt x="13133" y="11225"/>
                  </a:lnTo>
                  <a:lnTo>
                    <a:pt x="13646" y="11078"/>
                  </a:lnTo>
                  <a:lnTo>
                    <a:pt x="13903" y="10968"/>
                  </a:lnTo>
                  <a:lnTo>
                    <a:pt x="14160" y="10822"/>
                  </a:lnTo>
                  <a:lnTo>
                    <a:pt x="14197" y="10932"/>
                  </a:lnTo>
                  <a:lnTo>
                    <a:pt x="14270" y="10968"/>
                  </a:lnTo>
                  <a:lnTo>
                    <a:pt x="14380" y="11005"/>
                  </a:lnTo>
                  <a:lnTo>
                    <a:pt x="14490" y="11005"/>
                  </a:lnTo>
                  <a:lnTo>
                    <a:pt x="14563" y="10932"/>
                  </a:lnTo>
                  <a:lnTo>
                    <a:pt x="14637" y="10895"/>
                  </a:lnTo>
                  <a:lnTo>
                    <a:pt x="14674" y="10785"/>
                  </a:lnTo>
                  <a:lnTo>
                    <a:pt x="14637" y="10675"/>
                  </a:lnTo>
                  <a:lnTo>
                    <a:pt x="14270" y="9318"/>
                  </a:lnTo>
                  <a:lnTo>
                    <a:pt x="13867" y="7997"/>
                  </a:lnTo>
                  <a:lnTo>
                    <a:pt x="13426" y="6640"/>
                  </a:lnTo>
                  <a:lnTo>
                    <a:pt x="12949" y="5356"/>
                  </a:lnTo>
                  <a:lnTo>
                    <a:pt x="12473" y="4036"/>
                  </a:lnTo>
                  <a:lnTo>
                    <a:pt x="11922" y="2752"/>
                  </a:lnTo>
                  <a:lnTo>
                    <a:pt x="11409" y="1468"/>
                  </a:lnTo>
                  <a:lnTo>
                    <a:pt x="11115" y="881"/>
                  </a:lnTo>
                  <a:lnTo>
                    <a:pt x="10785" y="257"/>
                  </a:lnTo>
                  <a:lnTo>
                    <a:pt x="10749" y="221"/>
                  </a:lnTo>
                  <a:lnTo>
                    <a:pt x="10675" y="184"/>
                  </a:lnTo>
                  <a:lnTo>
                    <a:pt x="10639" y="111"/>
                  </a:lnTo>
                  <a:lnTo>
                    <a:pt x="10602" y="74"/>
                  </a:lnTo>
                  <a:lnTo>
                    <a:pt x="10528" y="37"/>
                  </a:lnTo>
                  <a:lnTo>
                    <a:pt x="10455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A4C2F4"/>
                </a:solidFill>
              </a:endParaRPr>
            </a:p>
          </p:txBody>
        </p:sp>
        <p:sp>
          <p:nvSpPr>
            <p:cNvPr id="841" name="Google Shape;841;p17"/>
            <p:cNvSpPr/>
            <p:nvPr/>
          </p:nvSpPr>
          <p:spPr>
            <a:xfrm>
              <a:off x="6316250" y="3040425"/>
              <a:ext cx="137600" cy="122000"/>
            </a:xfrm>
            <a:custGeom>
              <a:avLst/>
              <a:gdLst/>
              <a:ahLst/>
              <a:cxnLst/>
              <a:rect l="l" t="t" r="r" b="b"/>
              <a:pathLst>
                <a:path w="5504" h="4880" extrusionOk="0">
                  <a:moveTo>
                    <a:pt x="5173" y="0"/>
                  </a:moveTo>
                  <a:lnTo>
                    <a:pt x="5063" y="37"/>
                  </a:lnTo>
                  <a:lnTo>
                    <a:pt x="4990" y="110"/>
                  </a:lnTo>
                  <a:lnTo>
                    <a:pt x="4770" y="404"/>
                  </a:lnTo>
                  <a:lnTo>
                    <a:pt x="4513" y="624"/>
                  </a:lnTo>
                  <a:lnTo>
                    <a:pt x="4219" y="844"/>
                  </a:lnTo>
                  <a:lnTo>
                    <a:pt x="3926" y="991"/>
                  </a:lnTo>
                  <a:lnTo>
                    <a:pt x="3742" y="1064"/>
                  </a:lnTo>
                  <a:lnTo>
                    <a:pt x="3559" y="1101"/>
                  </a:lnTo>
                  <a:lnTo>
                    <a:pt x="3229" y="1101"/>
                  </a:lnTo>
                  <a:lnTo>
                    <a:pt x="2862" y="1028"/>
                  </a:lnTo>
                  <a:lnTo>
                    <a:pt x="2532" y="917"/>
                  </a:lnTo>
                  <a:lnTo>
                    <a:pt x="2239" y="807"/>
                  </a:lnTo>
                  <a:lnTo>
                    <a:pt x="1908" y="734"/>
                  </a:lnTo>
                  <a:lnTo>
                    <a:pt x="1578" y="661"/>
                  </a:lnTo>
                  <a:lnTo>
                    <a:pt x="1248" y="624"/>
                  </a:lnTo>
                  <a:lnTo>
                    <a:pt x="918" y="661"/>
                  </a:lnTo>
                  <a:lnTo>
                    <a:pt x="625" y="771"/>
                  </a:lnTo>
                  <a:lnTo>
                    <a:pt x="478" y="844"/>
                  </a:lnTo>
                  <a:lnTo>
                    <a:pt x="368" y="954"/>
                  </a:lnTo>
                  <a:lnTo>
                    <a:pt x="258" y="1064"/>
                  </a:lnTo>
                  <a:lnTo>
                    <a:pt x="148" y="1211"/>
                  </a:lnTo>
                  <a:lnTo>
                    <a:pt x="111" y="1284"/>
                  </a:lnTo>
                  <a:lnTo>
                    <a:pt x="111" y="1321"/>
                  </a:lnTo>
                  <a:lnTo>
                    <a:pt x="148" y="1431"/>
                  </a:lnTo>
                  <a:lnTo>
                    <a:pt x="258" y="1468"/>
                  </a:lnTo>
                  <a:lnTo>
                    <a:pt x="368" y="1468"/>
                  </a:lnTo>
                  <a:lnTo>
                    <a:pt x="698" y="1284"/>
                  </a:lnTo>
                  <a:lnTo>
                    <a:pt x="1028" y="1174"/>
                  </a:lnTo>
                  <a:lnTo>
                    <a:pt x="1028" y="2531"/>
                  </a:lnTo>
                  <a:lnTo>
                    <a:pt x="955" y="3228"/>
                  </a:lnTo>
                  <a:lnTo>
                    <a:pt x="881" y="3925"/>
                  </a:lnTo>
                  <a:lnTo>
                    <a:pt x="698" y="3852"/>
                  </a:lnTo>
                  <a:lnTo>
                    <a:pt x="551" y="3742"/>
                  </a:lnTo>
                  <a:lnTo>
                    <a:pt x="368" y="3632"/>
                  </a:lnTo>
                  <a:lnTo>
                    <a:pt x="184" y="3522"/>
                  </a:lnTo>
                  <a:lnTo>
                    <a:pt x="111" y="3522"/>
                  </a:lnTo>
                  <a:lnTo>
                    <a:pt x="38" y="3595"/>
                  </a:lnTo>
                  <a:lnTo>
                    <a:pt x="1" y="3669"/>
                  </a:lnTo>
                  <a:lnTo>
                    <a:pt x="1" y="3779"/>
                  </a:lnTo>
                  <a:lnTo>
                    <a:pt x="38" y="3962"/>
                  </a:lnTo>
                  <a:lnTo>
                    <a:pt x="148" y="4145"/>
                  </a:lnTo>
                  <a:lnTo>
                    <a:pt x="294" y="4256"/>
                  </a:lnTo>
                  <a:lnTo>
                    <a:pt x="514" y="4402"/>
                  </a:lnTo>
                  <a:lnTo>
                    <a:pt x="735" y="4476"/>
                  </a:lnTo>
                  <a:lnTo>
                    <a:pt x="1175" y="4476"/>
                  </a:lnTo>
                  <a:lnTo>
                    <a:pt x="1248" y="4439"/>
                  </a:lnTo>
                  <a:lnTo>
                    <a:pt x="1321" y="4402"/>
                  </a:lnTo>
                  <a:lnTo>
                    <a:pt x="1395" y="4256"/>
                  </a:lnTo>
                  <a:lnTo>
                    <a:pt x="1505" y="3485"/>
                  </a:lnTo>
                  <a:lnTo>
                    <a:pt x="1578" y="2715"/>
                  </a:lnTo>
                  <a:lnTo>
                    <a:pt x="1578" y="1908"/>
                  </a:lnTo>
                  <a:lnTo>
                    <a:pt x="1542" y="1504"/>
                  </a:lnTo>
                  <a:lnTo>
                    <a:pt x="1505" y="1138"/>
                  </a:lnTo>
                  <a:lnTo>
                    <a:pt x="1762" y="1174"/>
                  </a:lnTo>
                  <a:lnTo>
                    <a:pt x="2128" y="1321"/>
                  </a:lnTo>
                  <a:lnTo>
                    <a:pt x="2459" y="1431"/>
                  </a:lnTo>
                  <a:lnTo>
                    <a:pt x="2825" y="1578"/>
                  </a:lnTo>
                  <a:lnTo>
                    <a:pt x="3192" y="1651"/>
                  </a:lnTo>
                  <a:lnTo>
                    <a:pt x="3486" y="1651"/>
                  </a:lnTo>
                  <a:lnTo>
                    <a:pt x="3449" y="2531"/>
                  </a:lnTo>
                  <a:lnTo>
                    <a:pt x="3412" y="3449"/>
                  </a:lnTo>
                  <a:lnTo>
                    <a:pt x="3412" y="3999"/>
                  </a:lnTo>
                  <a:lnTo>
                    <a:pt x="3412" y="4256"/>
                  </a:lnTo>
                  <a:lnTo>
                    <a:pt x="3412" y="4366"/>
                  </a:lnTo>
                  <a:lnTo>
                    <a:pt x="3412" y="4402"/>
                  </a:lnTo>
                  <a:lnTo>
                    <a:pt x="3449" y="4402"/>
                  </a:lnTo>
                  <a:lnTo>
                    <a:pt x="3412" y="4476"/>
                  </a:lnTo>
                  <a:lnTo>
                    <a:pt x="3376" y="4512"/>
                  </a:lnTo>
                  <a:lnTo>
                    <a:pt x="3376" y="4659"/>
                  </a:lnTo>
                  <a:lnTo>
                    <a:pt x="3376" y="4696"/>
                  </a:lnTo>
                  <a:lnTo>
                    <a:pt x="3412" y="4806"/>
                  </a:lnTo>
                  <a:lnTo>
                    <a:pt x="3522" y="4879"/>
                  </a:lnTo>
                  <a:lnTo>
                    <a:pt x="3632" y="4879"/>
                  </a:lnTo>
                  <a:lnTo>
                    <a:pt x="3742" y="4842"/>
                  </a:lnTo>
                  <a:lnTo>
                    <a:pt x="3853" y="4732"/>
                  </a:lnTo>
                  <a:lnTo>
                    <a:pt x="3926" y="4586"/>
                  </a:lnTo>
                  <a:lnTo>
                    <a:pt x="3926" y="4439"/>
                  </a:lnTo>
                  <a:lnTo>
                    <a:pt x="3926" y="4256"/>
                  </a:lnTo>
                  <a:lnTo>
                    <a:pt x="3963" y="3045"/>
                  </a:lnTo>
                  <a:lnTo>
                    <a:pt x="3963" y="1871"/>
                  </a:lnTo>
                  <a:lnTo>
                    <a:pt x="3963" y="1541"/>
                  </a:lnTo>
                  <a:lnTo>
                    <a:pt x="4366" y="1394"/>
                  </a:lnTo>
                  <a:lnTo>
                    <a:pt x="4733" y="1138"/>
                  </a:lnTo>
                  <a:lnTo>
                    <a:pt x="5063" y="844"/>
                  </a:lnTo>
                  <a:lnTo>
                    <a:pt x="5320" y="551"/>
                  </a:lnTo>
                  <a:lnTo>
                    <a:pt x="5467" y="367"/>
                  </a:lnTo>
                  <a:lnTo>
                    <a:pt x="5503" y="257"/>
                  </a:lnTo>
                  <a:lnTo>
                    <a:pt x="5503" y="184"/>
                  </a:lnTo>
                  <a:lnTo>
                    <a:pt x="5430" y="74"/>
                  </a:lnTo>
                  <a:lnTo>
                    <a:pt x="5356" y="37"/>
                  </a:lnTo>
                  <a:lnTo>
                    <a:pt x="5283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A4C2F4"/>
                </a:solidFill>
              </a:endParaRPr>
            </a:p>
          </p:txBody>
        </p:sp>
        <p:sp>
          <p:nvSpPr>
            <p:cNvPr id="842" name="Google Shape;842;p17"/>
            <p:cNvSpPr/>
            <p:nvPr/>
          </p:nvSpPr>
          <p:spPr>
            <a:xfrm>
              <a:off x="6879325" y="4294925"/>
              <a:ext cx="344825" cy="254975"/>
            </a:xfrm>
            <a:custGeom>
              <a:avLst/>
              <a:gdLst/>
              <a:ahLst/>
              <a:cxnLst/>
              <a:rect l="l" t="t" r="r" b="b"/>
              <a:pathLst>
                <a:path w="13793" h="10199" extrusionOk="0">
                  <a:moveTo>
                    <a:pt x="5649" y="2128"/>
                  </a:moveTo>
                  <a:lnTo>
                    <a:pt x="5503" y="2165"/>
                  </a:lnTo>
                  <a:lnTo>
                    <a:pt x="5356" y="2238"/>
                  </a:lnTo>
                  <a:lnTo>
                    <a:pt x="5209" y="2312"/>
                  </a:lnTo>
                  <a:lnTo>
                    <a:pt x="5099" y="2422"/>
                  </a:lnTo>
                  <a:lnTo>
                    <a:pt x="4989" y="2532"/>
                  </a:lnTo>
                  <a:lnTo>
                    <a:pt x="4916" y="2642"/>
                  </a:lnTo>
                  <a:lnTo>
                    <a:pt x="4879" y="2788"/>
                  </a:lnTo>
                  <a:lnTo>
                    <a:pt x="4842" y="2935"/>
                  </a:lnTo>
                  <a:lnTo>
                    <a:pt x="4842" y="3119"/>
                  </a:lnTo>
                  <a:lnTo>
                    <a:pt x="4879" y="3265"/>
                  </a:lnTo>
                  <a:lnTo>
                    <a:pt x="4916" y="3375"/>
                  </a:lnTo>
                  <a:lnTo>
                    <a:pt x="5026" y="3485"/>
                  </a:lnTo>
                  <a:lnTo>
                    <a:pt x="5136" y="3522"/>
                  </a:lnTo>
                  <a:lnTo>
                    <a:pt x="5209" y="3522"/>
                  </a:lnTo>
                  <a:lnTo>
                    <a:pt x="5319" y="3449"/>
                  </a:lnTo>
                  <a:lnTo>
                    <a:pt x="5356" y="3375"/>
                  </a:lnTo>
                  <a:lnTo>
                    <a:pt x="5393" y="3119"/>
                  </a:lnTo>
                  <a:lnTo>
                    <a:pt x="5393" y="2899"/>
                  </a:lnTo>
                  <a:lnTo>
                    <a:pt x="5429" y="3045"/>
                  </a:lnTo>
                  <a:lnTo>
                    <a:pt x="5466" y="3229"/>
                  </a:lnTo>
                  <a:lnTo>
                    <a:pt x="5503" y="3632"/>
                  </a:lnTo>
                  <a:lnTo>
                    <a:pt x="5576" y="3926"/>
                  </a:lnTo>
                  <a:lnTo>
                    <a:pt x="5613" y="4072"/>
                  </a:lnTo>
                  <a:lnTo>
                    <a:pt x="5723" y="4219"/>
                  </a:lnTo>
                  <a:lnTo>
                    <a:pt x="5796" y="4256"/>
                  </a:lnTo>
                  <a:lnTo>
                    <a:pt x="5833" y="4256"/>
                  </a:lnTo>
                  <a:lnTo>
                    <a:pt x="5906" y="4219"/>
                  </a:lnTo>
                  <a:lnTo>
                    <a:pt x="5943" y="4146"/>
                  </a:lnTo>
                  <a:lnTo>
                    <a:pt x="5980" y="4036"/>
                  </a:lnTo>
                  <a:lnTo>
                    <a:pt x="5980" y="3926"/>
                  </a:lnTo>
                  <a:lnTo>
                    <a:pt x="5943" y="3669"/>
                  </a:lnTo>
                  <a:lnTo>
                    <a:pt x="5833" y="3082"/>
                  </a:lnTo>
                  <a:lnTo>
                    <a:pt x="5759" y="2825"/>
                  </a:lnTo>
                  <a:lnTo>
                    <a:pt x="5686" y="2715"/>
                  </a:lnTo>
                  <a:lnTo>
                    <a:pt x="5613" y="2642"/>
                  </a:lnTo>
                  <a:lnTo>
                    <a:pt x="5723" y="2605"/>
                  </a:lnTo>
                  <a:lnTo>
                    <a:pt x="6016" y="2605"/>
                  </a:lnTo>
                  <a:lnTo>
                    <a:pt x="6163" y="2642"/>
                  </a:lnTo>
                  <a:lnTo>
                    <a:pt x="6310" y="3045"/>
                  </a:lnTo>
                  <a:lnTo>
                    <a:pt x="6456" y="3522"/>
                  </a:lnTo>
                  <a:lnTo>
                    <a:pt x="6603" y="3999"/>
                  </a:lnTo>
                  <a:lnTo>
                    <a:pt x="6640" y="4072"/>
                  </a:lnTo>
                  <a:lnTo>
                    <a:pt x="6677" y="4109"/>
                  </a:lnTo>
                  <a:lnTo>
                    <a:pt x="6750" y="4146"/>
                  </a:lnTo>
                  <a:lnTo>
                    <a:pt x="6823" y="4109"/>
                  </a:lnTo>
                  <a:lnTo>
                    <a:pt x="6897" y="4072"/>
                  </a:lnTo>
                  <a:lnTo>
                    <a:pt x="6970" y="4036"/>
                  </a:lnTo>
                  <a:lnTo>
                    <a:pt x="7007" y="3926"/>
                  </a:lnTo>
                  <a:lnTo>
                    <a:pt x="7007" y="3852"/>
                  </a:lnTo>
                  <a:lnTo>
                    <a:pt x="6860" y="3412"/>
                  </a:lnTo>
                  <a:lnTo>
                    <a:pt x="6750" y="3009"/>
                  </a:lnTo>
                  <a:lnTo>
                    <a:pt x="6677" y="2862"/>
                  </a:lnTo>
                  <a:lnTo>
                    <a:pt x="6970" y="3045"/>
                  </a:lnTo>
                  <a:lnTo>
                    <a:pt x="7227" y="3229"/>
                  </a:lnTo>
                  <a:lnTo>
                    <a:pt x="7227" y="3449"/>
                  </a:lnTo>
                  <a:lnTo>
                    <a:pt x="7263" y="3669"/>
                  </a:lnTo>
                  <a:lnTo>
                    <a:pt x="7410" y="4072"/>
                  </a:lnTo>
                  <a:lnTo>
                    <a:pt x="7484" y="4146"/>
                  </a:lnTo>
                  <a:lnTo>
                    <a:pt x="7520" y="4182"/>
                  </a:lnTo>
                  <a:lnTo>
                    <a:pt x="7667" y="4182"/>
                  </a:lnTo>
                  <a:lnTo>
                    <a:pt x="7740" y="4146"/>
                  </a:lnTo>
                  <a:lnTo>
                    <a:pt x="7777" y="4109"/>
                  </a:lnTo>
                  <a:lnTo>
                    <a:pt x="7814" y="4036"/>
                  </a:lnTo>
                  <a:lnTo>
                    <a:pt x="7777" y="3926"/>
                  </a:lnTo>
                  <a:lnTo>
                    <a:pt x="7704" y="3669"/>
                  </a:lnTo>
                  <a:lnTo>
                    <a:pt x="8034" y="3962"/>
                  </a:lnTo>
                  <a:lnTo>
                    <a:pt x="8070" y="3999"/>
                  </a:lnTo>
                  <a:lnTo>
                    <a:pt x="8107" y="3999"/>
                  </a:lnTo>
                  <a:lnTo>
                    <a:pt x="8144" y="3962"/>
                  </a:lnTo>
                  <a:lnTo>
                    <a:pt x="8144" y="3926"/>
                  </a:lnTo>
                  <a:lnTo>
                    <a:pt x="8144" y="3742"/>
                  </a:lnTo>
                  <a:lnTo>
                    <a:pt x="8107" y="3595"/>
                  </a:lnTo>
                  <a:lnTo>
                    <a:pt x="7960" y="3302"/>
                  </a:lnTo>
                  <a:lnTo>
                    <a:pt x="7740" y="3009"/>
                  </a:lnTo>
                  <a:lnTo>
                    <a:pt x="7484" y="2788"/>
                  </a:lnTo>
                  <a:lnTo>
                    <a:pt x="7190" y="2568"/>
                  </a:lnTo>
                  <a:lnTo>
                    <a:pt x="6897" y="2422"/>
                  </a:lnTo>
                  <a:lnTo>
                    <a:pt x="6566" y="2275"/>
                  </a:lnTo>
                  <a:lnTo>
                    <a:pt x="6273" y="2165"/>
                  </a:lnTo>
                  <a:lnTo>
                    <a:pt x="5943" y="2128"/>
                  </a:lnTo>
                  <a:close/>
                  <a:moveTo>
                    <a:pt x="12215" y="3485"/>
                  </a:moveTo>
                  <a:lnTo>
                    <a:pt x="12142" y="3522"/>
                  </a:lnTo>
                  <a:lnTo>
                    <a:pt x="12142" y="3559"/>
                  </a:lnTo>
                  <a:lnTo>
                    <a:pt x="12142" y="3742"/>
                  </a:lnTo>
                  <a:lnTo>
                    <a:pt x="12142" y="3926"/>
                  </a:lnTo>
                  <a:lnTo>
                    <a:pt x="12252" y="4292"/>
                  </a:lnTo>
                  <a:lnTo>
                    <a:pt x="12436" y="4769"/>
                  </a:lnTo>
                  <a:lnTo>
                    <a:pt x="12582" y="5136"/>
                  </a:lnTo>
                  <a:lnTo>
                    <a:pt x="12546" y="5209"/>
                  </a:lnTo>
                  <a:lnTo>
                    <a:pt x="12546" y="5320"/>
                  </a:lnTo>
                  <a:lnTo>
                    <a:pt x="12582" y="5356"/>
                  </a:lnTo>
                  <a:lnTo>
                    <a:pt x="12582" y="5430"/>
                  </a:lnTo>
                  <a:lnTo>
                    <a:pt x="11885" y="5613"/>
                  </a:lnTo>
                  <a:lnTo>
                    <a:pt x="11885" y="5430"/>
                  </a:lnTo>
                  <a:lnTo>
                    <a:pt x="11849" y="5246"/>
                  </a:lnTo>
                  <a:lnTo>
                    <a:pt x="11702" y="4843"/>
                  </a:lnTo>
                  <a:lnTo>
                    <a:pt x="11629" y="4549"/>
                  </a:lnTo>
                  <a:lnTo>
                    <a:pt x="11482" y="4256"/>
                  </a:lnTo>
                  <a:lnTo>
                    <a:pt x="11335" y="3999"/>
                  </a:lnTo>
                  <a:lnTo>
                    <a:pt x="11115" y="3742"/>
                  </a:lnTo>
                  <a:lnTo>
                    <a:pt x="11005" y="3742"/>
                  </a:lnTo>
                  <a:lnTo>
                    <a:pt x="10968" y="3779"/>
                  </a:lnTo>
                  <a:lnTo>
                    <a:pt x="10932" y="3852"/>
                  </a:lnTo>
                  <a:lnTo>
                    <a:pt x="10968" y="4109"/>
                  </a:lnTo>
                  <a:lnTo>
                    <a:pt x="11078" y="4366"/>
                  </a:lnTo>
                  <a:lnTo>
                    <a:pt x="11262" y="4879"/>
                  </a:lnTo>
                  <a:lnTo>
                    <a:pt x="11372" y="5320"/>
                  </a:lnTo>
                  <a:lnTo>
                    <a:pt x="11445" y="5540"/>
                  </a:lnTo>
                  <a:lnTo>
                    <a:pt x="11555" y="5686"/>
                  </a:lnTo>
                  <a:lnTo>
                    <a:pt x="11482" y="5723"/>
                  </a:lnTo>
                  <a:lnTo>
                    <a:pt x="11372" y="5723"/>
                  </a:lnTo>
                  <a:lnTo>
                    <a:pt x="11262" y="5686"/>
                  </a:lnTo>
                  <a:lnTo>
                    <a:pt x="11152" y="5650"/>
                  </a:lnTo>
                  <a:lnTo>
                    <a:pt x="11078" y="5576"/>
                  </a:lnTo>
                  <a:lnTo>
                    <a:pt x="10895" y="5393"/>
                  </a:lnTo>
                  <a:lnTo>
                    <a:pt x="10785" y="5209"/>
                  </a:lnTo>
                  <a:lnTo>
                    <a:pt x="10712" y="5173"/>
                  </a:lnTo>
                  <a:lnTo>
                    <a:pt x="10675" y="4916"/>
                  </a:lnTo>
                  <a:lnTo>
                    <a:pt x="10601" y="4696"/>
                  </a:lnTo>
                  <a:lnTo>
                    <a:pt x="10418" y="4292"/>
                  </a:lnTo>
                  <a:lnTo>
                    <a:pt x="10381" y="4256"/>
                  </a:lnTo>
                  <a:lnTo>
                    <a:pt x="10345" y="4219"/>
                  </a:lnTo>
                  <a:lnTo>
                    <a:pt x="10198" y="4219"/>
                  </a:lnTo>
                  <a:lnTo>
                    <a:pt x="10125" y="4292"/>
                  </a:lnTo>
                  <a:lnTo>
                    <a:pt x="10088" y="4366"/>
                  </a:lnTo>
                  <a:lnTo>
                    <a:pt x="10088" y="4402"/>
                  </a:lnTo>
                  <a:lnTo>
                    <a:pt x="10125" y="4659"/>
                  </a:lnTo>
                  <a:lnTo>
                    <a:pt x="10051" y="4623"/>
                  </a:lnTo>
                  <a:lnTo>
                    <a:pt x="9941" y="4586"/>
                  </a:lnTo>
                  <a:lnTo>
                    <a:pt x="9868" y="4623"/>
                  </a:lnTo>
                  <a:lnTo>
                    <a:pt x="9794" y="4696"/>
                  </a:lnTo>
                  <a:lnTo>
                    <a:pt x="9721" y="4806"/>
                  </a:lnTo>
                  <a:lnTo>
                    <a:pt x="9684" y="4916"/>
                  </a:lnTo>
                  <a:lnTo>
                    <a:pt x="9721" y="5026"/>
                  </a:lnTo>
                  <a:lnTo>
                    <a:pt x="9758" y="5099"/>
                  </a:lnTo>
                  <a:lnTo>
                    <a:pt x="9905" y="5246"/>
                  </a:lnTo>
                  <a:lnTo>
                    <a:pt x="10125" y="5356"/>
                  </a:lnTo>
                  <a:lnTo>
                    <a:pt x="10271" y="5430"/>
                  </a:lnTo>
                  <a:lnTo>
                    <a:pt x="10345" y="5540"/>
                  </a:lnTo>
                  <a:lnTo>
                    <a:pt x="10528" y="5796"/>
                  </a:lnTo>
                  <a:lnTo>
                    <a:pt x="10712" y="5980"/>
                  </a:lnTo>
                  <a:lnTo>
                    <a:pt x="10932" y="6163"/>
                  </a:lnTo>
                  <a:lnTo>
                    <a:pt x="11078" y="6200"/>
                  </a:lnTo>
                  <a:lnTo>
                    <a:pt x="11225" y="6237"/>
                  </a:lnTo>
                  <a:lnTo>
                    <a:pt x="11519" y="6237"/>
                  </a:lnTo>
                  <a:lnTo>
                    <a:pt x="11849" y="6163"/>
                  </a:lnTo>
                  <a:lnTo>
                    <a:pt x="12142" y="6090"/>
                  </a:lnTo>
                  <a:lnTo>
                    <a:pt x="12986" y="5833"/>
                  </a:lnTo>
                  <a:lnTo>
                    <a:pt x="13353" y="5686"/>
                  </a:lnTo>
                  <a:lnTo>
                    <a:pt x="13536" y="5613"/>
                  </a:lnTo>
                  <a:lnTo>
                    <a:pt x="13719" y="5540"/>
                  </a:lnTo>
                  <a:lnTo>
                    <a:pt x="13793" y="5466"/>
                  </a:lnTo>
                  <a:lnTo>
                    <a:pt x="13793" y="5356"/>
                  </a:lnTo>
                  <a:lnTo>
                    <a:pt x="13756" y="5283"/>
                  </a:lnTo>
                  <a:lnTo>
                    <a:pt x="13646" y="5246"/>
                  </a:lnTo>
                  <a:lnTo>
                    <a:pt x="13353" y="5246"/>
                  </a:lnTo>
                  <a:lnTo>
                    <a:pt x="13059" y="5320"/>
                  </a:lnTo>
                  <a:lnTo>
                    <a:pt x="13059" y="5099"/>
                  </a:lnTo>
                  <a:lnTo>
                    <a:pt x="12986" y="4879"/>
                  </a:lnTo>
                  <a:lnTo>
                    <a:pt x="12839" y="4513"/>
                  </a:lnTo>
                  <a:lnTo>
                    <a:pt x="12619" y="3962"/>
                  </a:lnTo>
                  <a:lnTo>
                    <a:pt x="12509" y="3706"/>
                  </a:lnTo>
                  <a:lnTo>
                    <a:pt x="12326" y="3485"/>
                  </a:lnTo>
                  <a:close/>
                  <a:moveTo>
                    <a:pt x="12069" y="1"/>
                  </a:moveTo>
                  <a:lnTo>
                    <a:pt x="11702" y="37"/>
                  </a:lnTo>
                  <a:lnTo>
                    <a:pt x="11335" y="147"/>
                  </a:lnTo>
                  <a:lnTo>
                    <a:pt x="10638" y="368"/>
                  </a:lnTo>
                  <a:lnTo>
                    <a:pt x="9905" y="588"/>
                  </a:lnTo>
                  <a:lnTo>
                    <a:pt x="9538" y="698"/>
                  </a:lnTo>
                  <a:lnTo>
                    <a:pt x="9171" y="844"/>
                  </a:lnTo>
                  <a:lnTo>
                    <a:pt x="8914" y="1028"/>
                  </a:lnTo>
                  <a:lnTo>
                    <a:pt x="8694" y="1211"/>
                  </a:lnTo>
                  <a:lnTo>
                    <a:pt x="8547" y="1431"/>
                  </a:lnTo>
                  <a:lnTo>
                    <a:pt x="8437" y="1688"/>
                  </a:lnTo>
                  <a:lnTo>
                    <a:pt x="8401" y="1945"/>
                  </a:lnTo>
                  <a:lnTo>
                    <a:pt x="8401" y="2238"/>
                  </a:lnTo>
                  <a:lnTo>
                    <a:pt x="8401" y="2532"/>
                  </a:lnTo>
                  <a:lnTo>
                    <a:pt x="8474" y="2825"/>
                  </a:lnTo>
                  <a:lnTo>
                    <a:pt x="8804" y="4402"/>
                  </a:lnTo>
                  <a:lnTo>
                    <a:pt x="8951" y="5173"/>
                  </a:lnTo>
                  <a:lnTo>
                    <a:pt x="9098" y="5980"/>
                  </a:lnTo>
                  <a:lnTo>
                    <a:pt x="9134" y="6347"/>
                  </a:lnTo>
                  <a:lnTo>
                    <a:pt x="9134" y="6713"/>
                  </a:lnTo>
                  <a:lnTo>
                    <a:pt x="8914" y="6126"/>
                  </a:lnTo>
                  <a:lnTo>
                    <a:pt x="8841" y="5796"/>
                  </a:lnTo>
                  <a:lnTo>
                    <a:pt x="8731" y="5430"/>
                  </a:lnTo>
                  <a:lnTo>
                    <a:pt x="8657" y="5246"/>
                  </a:lnTo>
                  <a:lnTo>
                    <a:pt x="8547" y="5099"/>
                  </a:lnTo>
                  <a:lnTo>
                    <a:pt x="8437" y="4953"/>
                  </a:lnTo>
                  <a:lnTo>
                    <a:pt x="8327" y="4879"/>
                  </a:lnTo>
                  <a:lnTo>
                    <a:pt x="8254" y="4879"/>
                  </a:lnTo>
                  <a:lnTo>
                    <a:pt x="8217" y="4916"/>
                  </a:lnTo>
                  <a:lnTo>
                    <a:pt x="8180" y="5026"/>
                  </a:lnTo>
                  <a:lnTo>
                    <a:pt x="8180" y="5136"/>
                  </a:lnTo>
                  <a:lnTo>
                    <a:pt x="8217" y="5393"/>
                  </a:lnTo>
                  <a:lnTo>
                    <a:pt x="8364" y="5906"/>
                  </a:lnTo>
                  <a:lnTo>
                    <a:pt x="8584" y="6567"/>
                  </a:lnTo>
                  <a:lnTo>
                    <a:pt x="8767" y="7227"/>
                  </a:lnTo>
                  <a:lnTo>
                    <a:pt x="8731" y="7374"/>
                  </a:lnTo>
                  <a:lnTo>
                    <a:pt x="8731" y="7447"/>
                  </a:lnTo>
                  <a:lnTo>
                    <a:pt x="8731" y="7520"/>
                  </a:lnTo>
                  <a:lnTo>
                    <a:pt x="8804" y="7594"/>
                  </a:lnTo>
                  <a:lnTo>
                    <a:pt x="8694" y="7740"/>
                  </a:lnTo>
                  <a:lnTo>
                    <a:pt x="8547" y="7887"/>
                  </a:lnTo>
                  <a:lnTo>
                    <a:pt x="8401" y="7997"/>
                  </a:lnTo>
                  <a:lnTo>
                    <a:pt x="8180" y="8107"/>
                  </a:lnTo>
                  <a:lnTo>
                    <a:pt x="8144" y="8034"/>
                  </a:lnTo>
                  <a:lnTo>
                    <a:pt x="8144" y="7997"/>
                  </a:lnTo>
                  <a:lnTo>
                    <a:pt x="8070" y="7961"/>
                  </a:lnTo>
                  <a:lnTo>
                    <a:pt x="7630" y="6530"/>
                  </a:lnTo>
                  <a:lnTo>
                    <a:pt x="7337" y="5650"/>
                  </a:lnTo>
                  <a:lnTo>
                    <a:pt x="7153" y="5283"/>
                  </a:lnTo>
                  <a:lnTo>
                    <a:pt x="7080" y="5026"/>
                  </a:lnTo>
                  <a:lnTo>
                    <a:pt x="7080" y="4953"/>
                  </a:lnTo>
                  <a:lnTo>
                    <a:pt x="7080" y="4879"/>
                  </a:lnTo>
                  <a:lnTo>
                    <a:pt x="7117" y="4806"/>
                  </a:lnTo>
                  <a:lnTo>
                    <a:pt x="7153" y="4733"/>
                  </a:lnTo>
                  <a:lnTo>
                    <a:pt x="7117" y="4659"/>
                  </a:lnTo>
                  <a:lnTo>
                    <a:pt x="7080" y="4623"/>
                  </a:lnTo>
                  <a:lnTo>
                    <a:pt x="6860" y="4476"/>
                  </a:lnTo>
                  <a:lnTo>
                    <a:pt x="6750" y="4439"/>
                  </a:lnTo>
                  <a:lnTo>
                    <a:pt x="6640" y="4476"/>
                  </a:lnTo>
                  <a:lnTo>
                    <a:pt x="6603" y="4549"/>
                  </a:lnTo>
                  <a:lnTo>
                    <a:pt x="6603" y="4623"/>
                  </a:lnTo>
                  <a:lnTo>
                    <a:pt x="6640" y="4659"/>
                  </a:lnTo>
                  <a:lnTo>
                    <a:pt x="6677" y="4769"/>
                  </a:lnTo>
                  <a:lnTo>
                    <a:pt x="6640" y="4879"/>
                  </a:lnTo>
                  <a:lnTo>
                    <a:pt x="6640" y="5063"/>
                  </a:lnTo>
                  <a:lnTo>
                    <a:pt x="6713" y="5320"/>
                  </a:lnTo>
                  <a:lnTo>
                    <a:pt x="6787" y="5576"/>
                  </a:lnTo>
                  <a:lnTo>
                    <a:pt x="6970" y="6090"/>
                  </a:lnTo>
                  <a:lnTo>
                    <a:pt x="7667" y="8254"/>
                  </a:lnTo>
                  <a:lnTo>
                    <a:pt x="7300" y="8254"/>
                  </a:lnTo>
                  <a:lnTo>
                    <a:pt x="6970" y="8181"/>
                  </a:lnTo>
                  <a:lnTo>
                    <a:pt x="6970" y="8107"/>
                  </a:lnTo>
                  <a:lnTo>
                    <a:pt x="6970" y="8034"/>
                  </a:lnTo>
                  <a:lnTo>
                    <a:pt x="6897" y="7997"/>
                  </a:lnTo>
                  <a:lnTo>
                    <a:pt x="6530" y="6383"/>
                  </a:lnTo>
                  <a:lnTo>
                    <a:pt x="6310" y="5503"/>
                  </a:lnTo>
                  <a:lnTo>
                    <a:pt x="6200" y="5099"/>
                  </a:lnTo>
                  <a:lnTo>
                    <a:pt x="6090" y="4916"/>
                  </a:lnTo>
                  <a:lnTo>
                    <a:pt x="5980" y="4733"/>
                  </a:lnTo>
                  <a:lnTo>
                    <a:pt x="5943" y="4696"/>
                  </a:lnTo>
                  <a:lnTo>
                    <a:pt x="5906" y="4696"/>
                  </a:lnTo>
                  <a:lnTo>
                    <a:pt x="5833" y="4733"/>
                  </a:lnTo>
                  <a:lnTo>
                    <a:pt x="5833" y="4769"/>
                  </a:lnTo>
                  <a:lnTo>
                    <a:pt x="5796" y="4989"/>
                  </a:lnTo>
                  <a:lnTo>
                    <a:pt x="5796" y="5173"/>
                  </a:lnTo>
                  <a:lnTo>
                    <a:pt x="5870" y="5576"/>
                  </a:lnTo>
                  <a:lnTo>
                    <a:pt x="6053" y="6383"/>
                  </a:lnTo>
                  <a:lnTo>
                    <a:pt x="6420" y="7887"/>
                  </a:lnTo>
                  <a:lnTo>
                    <a:pt x="6420" y="7887"/>
                  </a:lnTo>
                  <a:lnTo>
                    <a:pt x="6163" y="7740"/>
                  </a:lnTo>
                  <a:lnTo>
                    <a:pt x="5980" y="7520"/>
                  </a:lnTo>
                  <a:lnTo>
                    <a:pt x="5759" y="7227"/>
                  </a:lnTo>
                  <a:lnTo>
                    <a:pt x="5576" y="6897"/>
                  </a:lnTo>
                  <a:lnTo>
                    <a:pt x="5466" y="6567"/>
                  </a:lnTo>
                  <a:lnTo>
                    <a:pt x="5393" y="6237"/>
                  </a:lnTo>
                  <a:lnTo>
                    <a:pt x="5246" y="5540"/>
                  </a:lnTo>
                  <a:lnTo>
                    <a:pt x="5173" y="5209"/>
                  </a:lnTo>
                  <a:lnTo>
                    <a:pt x="5063" y="4879"/>
                  </a:lnTo>
                  <a:lnTo>
                    <a:pt x="4916" y="4586"/>
                  </a:lnTo>
                  <a:lnTo>
                    <a:pt x="4732" y="4366"/>
                  </a:lnTo>
                  <a:lnTo>
                    <a:pt x="4512" y="4146"/>
                  </a:lnTo>
                  <a:lnTo>
                    <a:pt x="4292" y="3962"/>
                  </a:lnTo>
                  <a:lnTo>
                    <a:pt x="4035" y="3816"/>
                  </a:lnTo>
                  <a:lnTo>
                    <a:pt x="3779" y="3706"/>
                  </a:lnTo>
                  <a:lnTo>
                    <a:pt x="3485" y="3595"/>
                  </a:lnTo>
                  <a:lnTo>
                    <a:pt x="3192" y="3522"/>
                  </a:lnTo>
                  <a:lnTo>
                    <a:pt x="2862" y="3449"/>
                  </a:lnTo>
                  <a:lnTo>
                    <a:pt x="2128" y="3449"/>
                  </a:lnTo>
                  <a:lnTo>
                    <a:pt x="1798" y="3522"/>
                  </a:lnTo>
                  <a:lnTo>
                    <a:pt x="1101" y="3669"/>
                  </a:lnTo>
                  <a:lnTo>
                    <a:pt x="404" y="3889"/>
                  </a:lnTo>
                  <a:lnTo>
                    <a:pt x="184" y="3962"/>
                  </a:lnTo>
                  <a:lnTo>
                    <a:pt x="74" y="4036"/>
                  </a:lnTo>
                  <a:lnTo>
                    <a:pt x="0" y="4109"/>
                  </a:lnTo>
                  <a:lnTo>
                    <a:pt x="0" y="4182"/>
                  </a:lnTo>
                  <a:lnTo>
                    <a:pt x="0" y="4219"/>
                  </a:lnTo>
                  <a:lnTo>
                    <a:pt x="0" y="4402"/>
                  </a:lnTo>
                  <a:lnTo>
                    <a:pt x="37" y="4439"/>
                  </a:lnTo>
                  <a:lnTo>
                    <a:pt x="74" y="4513"/>
                  </a:lnTo>
                  <a:lnTo>
                    <a:pt x="257" y="4586"/>
                  </a:lnTo>
                  <a:lnTo>
                    <a:pt x="404" y="4586"/>
                  </a:lnTo>
                  <a:lnTo>
                    <a:pt x="514" y="4513"/>
                  </a:lnTo>
                  <a:lnTo>
                    <a:pt x="624" y="4439"/>
                  </a:lnTo>
                  <a:lnTo>
                    <a:pt x="881" y="4329"/>
                  </a:lnTo>
                  <a:lnTo>
                    <a:pt x="881" y="4366"/>
                  </a:lnTo>
                  <a:lnTo>
                    <a:pt x="881" y="4549"/>
                  </a:lnTo>
                  <a:lnTo>
                    <a:pt x="881" y="4696"/>
                  </a:lnTo>
                  <a:lnTo>
                    <a:pt x="954" y="5026"/>
                  </a:lnTo>
                  <a:lnTo>
                    <a:pt x="1211" y="5686"/>
                  </a:lnTo>
                  <a:lnTo>
                    <a:pt x="1468" y="6493"/>
                  </a:lnTo>
                  <a:lnTo>
                    <a:pt x="1761" y="7300"/>
                  </a:lnTo>
                  <a:lnTo>
                    <a:pt x="1798" y="7374"/>
                  </a:lnTo>
                  <a:lnTo>
                    <a:pt x="1871" y="7447"/>
                  </a:lnTo>
                  <a:lnTo>
                    <a:pt x="2055" y="7447"/>
                  </a:lnTo>
                  <a:lnTo>
                    <a:pt x="2128" y="7410"/>
                  </a:lnTo>
                  <a:lnTo>
                    <a:pt x="2165" y="7337"/>
                  </a:lnTo>
                  <a:lnTo>
                    <a:pt x="2201" y="7227"/>
                  </a:lnTo>
                  <a:lnTo>
                    <a:pt x="2201" y="7154"/>
                  </a:lnTo>
                  <a:lnTo>
                    <a:pt x="1945" y="6383"/>
                  </a:lnTo>
                  <a:lnTo>
                    <a:pt x="1688" y="5650"/>
                  </a:lnTo>
                  <a:lnTo>
                    <a:pt x="1468" y="4989"/>
                  </a:lnTo>
                  <a:lnTo>
                    <a:pt x="1321" y="4696"/>
                  </a:lnTo>
                  <a:lnTo>
                    <a:pt x="1138" y="4402"/>
                  </a:lnTo>
                  <a:lnTo>
                    <a:pt x="1211" y="4329"/>
                  </a:lnTo>
                  <a:lnTo>
                    <a:pt x="1248" y="4329"/>
                  </a:lnTo>
                  <a:lnTo>
                    <a:pt x="1248" y="4292"/>
                  </a:lnTo>
                  <a:lnTo>
                    <a:pt x="1211" y="4292"/>
                  </a:lnTo>
                  <a:lnTo>
                    <a:pt x="1174" y="4256"/>
                  </a:lnTo>
                  <a:lnTo>
                    <a:pt x="1138" y="4256"/>
                  </a:lnTo>
                  <a:lnTo>
                    <a:pt x="1504" y="4182"/>
                  </a:lnTo>
                  <a:lnTo>
                    <a:pt x="1871" y="4109"/>
                  </a:lnTo>
                  <a:lnTo>
                    <a:pt x="1945" y="4256"/>
                  </a:lnTo>
                  <a:lnTo>
                    <a:pt x="2055" y="4439"/>
                  </a:lnTo>
                  <a:lnTo>
                    <a:pt x="2238" y="4879"/>
                  </a:lnTo>
                  <a:lnTo>
                    <a:pt x="2421" y="5320"/>
                  </a:lnTo>
                  <a:lnTo>
                    <a:pt x="2495" y="5760"/>
                  </a:lnTo>
                  <a:lnTo>
                    <a:pt x="2605" y="6200"/>
                  </a:lnTo>
                  <a:lnTo>
                    <a:pt x="2715" y="6420"/>
                  </a:lnTo>
                  <a:lnTo>
                    <a:pt x="2788" y="6603"/>
                  </a:lnTo>
                  <a:lnTo>
                    <a:pt x="2935" y="6787"/>
                  </a:lnTo>
                  <a:lnTo>
                    <a:pt x="3082" y="6933"/>
                  </a:lnTo>
                  <a:lnTo>
                    <a:pt x="3228" y="6970"/>
                  </a:lnTo>
                  <a:lnTo>
                    <a:pt x="3302" y="6933"/>
                  </a:lnTo>
                  <a:lnTo>
                    <a:pt x="3375" y="6860"/>
                  </a:lnTo>
                  <a:lnTo>
                    <a:pt x="3375" y="6750"/>
                  </a:lnTo>
                  <a:lnTo>
                    <a:pt x="3302" y="6530"/>
                  </a:lnTo>
                  <a:lnTo>
                    <a:pt x="3192" y="6347"/>
                  </a:lnTo>
                  <a:lnTo>
                    <a:pt x="3082" y="6126"/>
                  </a:lnTo>
                  <a:lnTo>
                    <a:pt x="3008" y="5943"/>
                  </a:lnTo>
                  <a:lnTo>
                    <a:pt x="2898" y="5503"/>
                  </a:lnTo>
                  <a:lnTo>
                    <a:pt x="2788" y="5063"/>
                  </a:lnTo>
                  <a:lnTo>
                    <a:pt x="2605" y="4549"/>
                  </a:lnTo>
                  <a:lnTo>
                    <a:pt x="2458" y="4292"/>
                  </a:lnTo>
                  <a:lnTo>
                    <a:pt x="2311" y="4036"/>
                  </a:lnTo>
                  <a:lnTo>
                    <a:pt x="2752" y="4036"/>
                  </a:lnTo>
                  <a:lnTo>
                    <a:pt x="3192" y="4109"/>
                  </a:lnTo>
                  <a:lnTo>
                    <a:pt x="3192" y="4219"/>
                  </a:lnTo>
                  <a:lnTo>
                    <a:pt x="3228" y="4366"/>
                  </a:lnTo>
                  <a:lnTo>
                    <a:pt x="3302" y="4623"/>
                  </a:lnTo>
                  <a:lnTo>
                    <a:pt x="3522" y="5063"/>
                  </a:lnTo>
                  <a:lnTo>
                    <a:pt x="3779" y="5833"/>
                  </a:lnTo>
                  <a:lnTo>
                    <a:pt x="3852" y="5943"/>
                  </a:lnTo>
                  <a:lnTo>
                    <a:pt x="3889" y="6016"/>
                  </a:lnTo>
                  <a:lnTo>
                    <a:pt x="3962" y="6090"/>
                  </a:lnTo>
                  <a:lnTo>
                    <a:pt x="4109" y="6126"/>
                  </a:lnTo>
                  <a:lnTo>
                    <a:pt x="4146" y="6090"/>
                  </a:lnTo>
                  <a:lnTo>
                    <a:pt x="4219" y="6053"/>
                  </a:lnTo>
                  <a:lnTo>
                    <a:pt x="4292" y="5943"/>
                  </a:lnTo>
                  <a:lnTo>
                    <a:pt x="4292" y="5796"/>
                  </a:lnTo>
                  <a:lnTo>
                    <a:pt x="4256" y="5686"/>
                  </a:lnTo>
                  <a:lnTo>
                    <a:pt x="4182" y="5540"/>
                  </a:lnTo>
                  <a:lnTo>
                    <a:pt x="3852" y="4659"/>
                  </a:lnTo>
                  <a:lnTo>
                    <a:pt x="3669" y="4292"/>
                  </a:lnTo>
                  <a:lnTo>
                    <a:pt x="4035" y="4513"/>
                  </a:lnTo>
                  <a:lnTo>
                    <a:pt x="4182" y="4623"/>
                  </a:lnTo>
                  <a:lnTo>
                    <a:pt x="4329" y="4769"/>
                  </a:lnTo>
                  <a:lnTo>
                    <a:pt x="4439" y="4953"/>
                  </a:lnTo>
                  <a:lnTo>
                    <a:pt x="4512" y="5136"/>
                  </a:lnTo>
                  <a:lnTo>
                    <a:pt x="4659" y="5540"/>
                  </a:lnTo>
                  <a:lnTo>
                    <a:pt x="4806" y="6347"/>
                  </a:lnTo>
                  <a:lnTo>
                    <a:pt x="4842" y="6640"/>
                  </a:lnTo>
                  <a:lnTo>
                    <a:pt x="4952" y="6933"/>
                  </a:lnTo>
                  <a:lnTo>
                    <a:pt x="5063" y="7190"/>
                  </a:lnTo>
                  <a:lnTo>
                    <a:pt x="5209" y="7447"/>
                  </a:lnTo>
                  <a:lnTo>
                    <a:pt x="5393" y="7704"/>
                  </a:lnTo>
                  <a:lnTo>
                    <a:pt x="5576" y="7924"/>
                  </a:lnTo>
                  <a:lnTo>
                    <a:pt x="5759" y="8144"/>
                  </a:lnTo>
                  <a:lnTo>
                    <a:pt x="5980" y="8327"/>
                  </a:lnTo>
                  <a:lnTo>
                    <a:pt x="6236" y="8474"/>
                  </a:lnTo>
                  <a:lnTo>
                    <a:pt x="6493" y="8621"/>
                  </a:lnTo>
                  <a:lnTo>
                    <a:pt x="6750" y="8694"/>
                  </a:lnTo>
                  <a:lnTo>
                    <a:pt x="7043" y="8768"/>
                  </a:lnTo>
                  <a:lnTo>
                    <a:pt x="7300" y="8804"/>
                  </a:lnTo>
                  <a:lnTo>
                    <a:pt x="7924" y="8804"/>
                  </a:lnTo>
                  <a:lnTo>
                    <a:pt x="8217" y="8694"/>
                  </a:lnTo>
                  <a:lnTo>
                    <a:pt x="8511" y="8621"/>
                  </a:lnTo>
                  <a:lnTo>
                    <a:pt x="8731" y="8474"/>
                  </a:lnTo>
                  <a:lnTo>
                    <a:pt x="8951" y="8291"/>
                  </a:lnTo>
                  <a:lnTo>
                    <a:pt x="9171" y="8107"/>
                  </a:lnTo>
                  <a:lnTo>
                    <a:pt x="9354" y="7887"/>
                  </a:lnTo>
                  <a:lnTo>
                    <a:pt x="9464" y="7667"/>
                  </a:lnTo>
                  <a:lnTo>
                    <a:pt x="9611" y="7410"/>
                  </a:lnTo>
                  <a:lnTo>
                    <a:pt x="9684" y="7117"/>
                  </a:lnTo>
                  <a:lnTo>
                    <a:pt x="9721" y="6787"/>
                  </a:lnTo>
                  <a:lnTo>
                    <a:pt x="9758" y="6457"/>
                  </a:lnTo>
                  <a:lnTo>
                    <a:pt x="9721" y="6090"/>
                  </a:lnTo>
                  <a:lnTo>
                    <a:pt x="9684" y="5760"/>
                  </a:lnTo>
                  <a:lnTo>
                    <a:pt x="9538" y="5063"/>
                  </a:lnTo>
                  <a:lnTo>
                    <a:pt x="9354" y="4366"/>
                  </a:lnTo>
                  <a:lnTo>
                    <a:pt x="9024" y="2788"/>
                  </a:lnTo>
                  <a:lnTo>
                    <a:pt x="8951" y="2422"/>
                  </a:lnTo>
                  <a:lnTo>
                    <a:pt x="8951" y="2238"/>
                  </a:lnTo>
                  <a:lnTo>
                    <a:pt x="8951" y="2055"/>
                  </a:lnTo>
                  <a:lnTo>
                    <a:pt x="9024" y="2348"/>
                  </a:lnTo>
                  <a:lnTo>
                    <a:pt x="9098" y="2568"/>
                  </a:lnTo>
                  <a:lnTo>
                    <a:pt x="9244" y="2788"/>
                  </a:lnTo>
                  <a:lnTo>
                    <a:pt x="9391" y="3009"/>
                  </a:lnTo>
                  <a:lnTo>
                    <a:pt x="9501" y="3082"/>
                  </a:lnTo>
                  <a:lnTo>
                    <a:pt x="9611" y="3119"/>
                  </a:lnTo>
                  <a:lnTo>
                    <a:pt x="9684" y="3119"/>
                  </a:lnTo>
                  <a:lnTo>
                    <a:pt x="9758" y="3082"/>
                  </a:lnTo>
                  <a:lnTo>
                    <a:pt x="9794" y="3045"/>
                  </a:lnTo>
                  <a:lnTo>
                    <a:pt x="9831" y="2972"/>
                  </a:lnTo>
                  <a:lnTo>
                    <a:pt x="9758" y="2788"/>
                  </a:lnTo>
                  <a:lnTo>
                    <a:pt x="9648" y="2605"/>
                  </a:lnTo>
                  <a:lnTo>
                    <a:pt x="9464" y="2275"/>
                  </a:lnTo>
                  <a:lnTo>
                    <a:pt x="9318" y="1908"/>
                  </a:lnTo>
                  <a:lnTo>
                    <a:pt x="9244" y="1725"/>
                  </a:lnTo>
                  <a:lnTo>
                    <a:pt x="9134" y="1541"/>
                  </a:lnTo>
                  <a:lnTo>
                    <a:pt x="9171" y="1505"/>
                  </a:lnTo>
                  <a:lnTo>
                    <a:pt x="9354" y="1358"/>
                  </a:lnTo>
                  <a:lnTo>
                    <a:pt x="9538" y="1248"/>
                  </a:lnTo>
                  <a:lnTo>
                    <a:pt x="9978" y="1101"/>
                  </a:lnTo>
                  <a:lnTo>
                    <a:pt x="10051" y="1395"/>
                  </a:lnTo>
                  <a:lnTo>
                    <a:pt x="10125" y="1688"/>
                  </a:lnTo>
                  <a:lnTo>
                    <a:pt x="10345" y="2238"/>
                  </a:lnTo>
                  <a:lnTo>
                    <a:pt x="10418" y="2495"/>
                  </a:lnTo>
                  <a:lnTo>
                    <a:pt x="10491" y="2825"/>
                  </a:lnTo>
                  <a:lnTo>
                    <a:pt x="10565" y="2972"/>
                  </a:lnTo>
                  <a:lnTo>
                    <a:pt x="10638" y="3082"/>
                  </a:lnTo>
                  <a:lnTo>
                    <a:pt x="10748" y="3192"/>
                  </a:lnTo>
                  <a:lnTo>
                    <a:pt x="10858" y="3229"/>
                  </a:lnTo>
                  <a:lnTo>
                    <a:pt x="10968" y="3229"/>
                  </a:lnTo>
                  <a:lnTo>
                    <a:pt x="11042" y="3192"/>
                  </a:lnTo>
                  <a:lnTo>
                    <a:pt x="11115" y="3119"/>
                  </a:lnTo>
                  <a:lnTo>
                    <a:pt x="11115" y="3009"/>
                  </a:lnTo>
                  <a:lnTo>
                    <a:pt x="11115" y="2972"/>
                  </a:lnTo>
                  <a:lnTo>
                    <a:pt x="11078" y="2899"/>
                  </a:lnTo>
                  <a:lnTo>
                    <a:pt x="11005" y="2825"/>
                  </a:lnTo>
                  <a:lnTo>
                    <a:pt x="10932" y="2642"/>
                  </a:lnTo>
                  <a:lnTo>
                    <a:pt x="10895" y="2458"/>
                  </a:lnTo>
                  <a:lnTo>
                    <a:pt x="10675" y="1835"/>
                  </a:lnTo>
                  <a:lnTo>
                    <a:pt x="10528" y="1395"/>
                  </a:lnTo>
                  <a:lnTo>
                    <a:pt x="10418" y="1174"/>
                  </a:lnTo>
                  <a:lnTo>
                    <a:pt x="10308" y="991"/>
                  </a:lnTo>
                  <a:lnTo>
                    <a:pt x="10455" y="918"/>
                  </a:lnTo>
                  <a:lnTo>
                    <a:pt x="11005" y="734"/>
                  </a:lnTo>
                  <a:lnTo>
                    <a:pt x="11152" y="1174"/>
                  </a:lnTo>
                  <a:lnTo>
                    <a:pt x="11298" y="1615"/>
                  </a:lnTo>
                  <a:lnTo>
                    <a:pt x="11555" y="2348"/>
                  </a:lnTo>
                  <a:lnTo>
                    <a:pt x="11702" y="2678"/>
                  </a:lnTo>
                  <a:lnTo>
                    <a:pt x="11775" y="2788"/>
                  </a:lnTo>
                  <a:lnTo>
                    <a:pt x="11922" y="2899"/>
                  </a:lnTo>
                  <a:lnTo>
                    <a:pt x="11959" y="2935"/>
                  </a:lnTo>
                  <a:lnTo>
                    <a:pt x="12032" y="2899"/>
                  </a:lnTo>
                  <a:lnTo>
                    <a:pt x="12069" y="2899"/>
                  </a:lnTo>
                  <a:lnTo>
                    <a:pt x="12105" y="2825"/>
                  </a:lnTo>
                  <a:lnTo>
                    <a:pt x="12142" y="2715"/>
                  </a:lnTo>
                  <a:lnTo>
                    <a:pt x="12142" y="2568"/>
                  </a:lnTo>
                  <a:lnTo>
                    <a:pt x="12069" y="2275"/>
                  </a:lnTo>
                  <a:lnTo>
                    <a:pt x="11812" y="1688"/>
                  </a:lnTo>
                  <a:lnTo>
                    <a:pt x="11592" y="1101"/>
                  </a:lnTo>
                  <a:lnTo>
                    <a:pt x="11445" y="698"/>
                  </a:lnTo>
                  <a:lnTo>
                    <a:pt x="11372" y="588"/>
                  </a:lnTo>
                  <a:lnTo>
                    <a:pt x="11665" y="441"/>
                  </a:lnTo>
                  <a:lnTo>
                    <a:pt x="11922" y="294"/>
                  </a:lnTo>
                  <a:lnTo>
                    <a:pt x="12105" y="147"/>
                  </a:lnTo>
                  <a:lnTo>
                    <a:pt x="12142" y="111"/>
                  </a:lnTo>
                  <a:lnTo>
                    <a:pt x="12142" y="74"/>
                  </a:lnTo>
                  <a:lnTo>
                    <a:pt x="12105" y="37"/>
                  </a:lnTo>
                  <a:lnTo>
                    <a:pt x="12069" y="1"/>
                  </a:lnTo>
                  <a:close/>
                  <a:moveTo>
                    <a:pt x="4072" y="7080"/>
                  </a:moveTo>
                  <a:lnTo>
                    <a:pt x="4035" y="7117"/>
                  </a:lnTo>
                  <a:lnTo>
                    <a:pt x="3999" y="7154"/>
                  </a:lnTo>
                  <a:lnTo>
                    <a:pt x="3999" y="7337"/>
                  </a:lnTo>
                  <a:lnTo>
                    <a:pt x="3999" y="7557"/>
                  </a:lnTo>
                  <a:lnTo>
                    <a:pt x="4072" y="7961"/>
                  </a:lnTo>
                  <a:lnTo>
                    <a:pt x="4219" y="8327"/>
                  </a:lnTo>
                  <a:lnTo>
                    <a:pt x="4366" y="8731"/>
                  </a:lnTo>
                  <a:lnTo>
                    <a:pt x="4439" y="8804"/>
                  </a:lnTo>
                  <a:lnTo>
                    <a:pt x="4182" y="8988"/>
                  </a:lnTo>
                  <a:lnTo>
                    <a:pt x="3889" y="9098"/>
                  </a:lnTo>
                  <a:lnTo>
                    <a:pt x="3852" y="8951"/>
                  </a:lnTo>
                  <a:lnTo>
                    <a:pt x="3815" y="8804"/>
                  </a:lnTo>
                  <a:lnTo>
                    <a:pt x="3669" y="8511"/>
                  </a:lnTo>
                  <a:lnTo>
                    <a:pt x="3522" y="8071"/>
                  </a:lnTo>
                  <a:lnTo>
                    <a:pt x="3449" y="7887"/>
                  </a:lnTo>
                  <a:lnTo>
                    <a:pt x="3339" y="7667"/>
                  </a:lnTo>
                  <a:lnTo>
                    <a:pt x="3228" y="7630"/>
                  </a:lnTo>
                  <a:lnTo>
                    <a:pt x="3155" y="7630"/>
                  </a:lnTo>
                  <a:lnTo>
                    <a:pt x="3045" y="7704"/>
                  </a:lnTo>
                  <a:lnTo>
                    <a:pt x="3045" y="7777"/>
                  </a:lnTo>
                  <a:lnTo>
                    <a:pt x="3082" y="7997"/>
                  </a:lnTo>
                  <a:lnTo>
                    <a:pt x="3118" y="8217"/>
                  </a:lnTo>
                  <a:lnTo>
                    <a:pt x="3265" y="8658"/>
                  </a:lnTo>
                  <a:lnTo>
                    <a:pt x="3339" y="8951"/>
                  </a:lnTo>
                  <a:lnTo>
                    <a:pt x="3412" y="9098"/>
                  </a:lnTo>
                  <a:lnTo>
                    <a:pt x="3485" y="9244"/>
                  </a:lnTo>
                  <a:lnTo>
                    <a:pt x="2825" y="9428"/>
                  </a:lnTo>
                  <a:lnTo>
                    <a:pt x="2788" y="9281"/>
                  </a:lnTo>
                  <a:lnTo>
                    <a:pt x="2642" y="8768"/>
                  </a:lnTo>
                  <a:lnTo>
                    <a:pt x="2532" y="8547"/>
                  </a:lnTo>
                  <a:lnTo>
                    <a:pt x="2385" y="8327"/>
                  </a:lnTo>
                  <a:lnTo>
                    <a:pt x="2385" y="8254"/>
                  </a:lnTo>
                  <a:lnTo>
                    <a:pt x="2385" y="8217"/>
                  </a:lnTo>
                  <a:lnTo>
                    <a:pt x="2421" y="8181"/>
                  </a:lnTo>
                  <a:lnTo>
                    <a:pt x="2421" y="8144"/>
                  </a:lnTo>
                  <a:lnTo>
                    <a:pt x="2421" y="8107"/>
                  </a:lnTo>
                  <a:lnTo>
                    <a:pt x="2385" y="8107"/>
                  </a:lnTo>
                  <a:lnTo>
                    <a:pt x="2275" y="8144"/>
                  </a:lnTo>
                  <a:lnTo>
                    <a:pt x="2128" y="8144"/>
                  </a:lnTo>
                  <a:lnTo>
                    <a:pt x="2055" y="8181"/>
                  </a:lnTo>
                  <a:lnTo>
                    <a:pt x="2018" y="8254"/>
                  </a:lnTo>
                  <a:lnTo>
                    <a:pt x="1981" y="8327"/>
                  </a:lnTo>
                  <a:lnTo>
                    <a:pt x="1981" y="8401"/>
                  </a:lnTo>
                  <a:lnTo>
                    <a:pt x="2165" y="8841"/>
                  </a:lnTo>
                  <a:lnTo>
                    <a:pt x="2348" y="9318"/>
                  </a:lnTo>
                  <a:lnTo>
                    <a:pt x="2385" y="9575"/>
                  </a:lnTo>
                  <a:lnTo>
                    <a:pt x="1945" y="9685"/>
                  </a:lnTo>
                  <a:lnTo>
                    <a:pt x="1871" y="9721"/>
                  </a:lnTo>
                  <a:lnTo>
                    <a:pt x="1798" y="9795"/>
                  </a:lnTo>
                  <a:lnTo>
                    <a:pt x="1798" y="9868"/>
                  </a:lnTo>
                  <a:lnTo>
                    <a:pt x="1761" y="9941"/>
                  </a:lnTo>
                  <a:lnTo>
                    <a:pt x="1798" y="10015"/>
                  </a:lnTo>
                  <a:lnTo>
                    <a:pt x="1835" y="10088"/>
                  </a:lnTo>
                  <a:lnTo>
                    <a:pt x="1908" y="10161"/>
                  </a:lnTo>
                  <a:lnTo>
                    <a:pt x="1981" y="10198"/>
                  </a:lnTo>
                  <a:lnTo>
                    <a:pt x="2275" y="10198"/>
                  </a:lnTo>
                  <a:lnTo>
                    <a:pt x="2385" y="10125"/>
                  </a:lnTo>
                  <a:lnTo>
                    <a:pt x="2495" y="10088"/>
                  </a:lnTo>
                  <a:lnTo>
                    <a:pt x="2532" y="10051"/>
                  </a:lnTo>
                  <a:lnTo>
                    <a:pt x="2568" y="10088"/>
                  </a:lnTo>
                  <a:lnTo>
                    <a:pt x="2605" y="10125"/>
                  </a:lnTo>
                  <a:lnTo>
                    <a:pt x="2678" y="10125"/>
                  </a:lnTo>
                  <a:lnTo>
                    <a:pt x="2788" y="10088"/>
                  </a:lnTo>
                  <a:lnTo>
                    <a:pt x="2825" y="9978"/>
                  </a:lnTo>
                  <a:lnTo>
                    <a:pt x="3265" y="9868"/>
                  </a:lnTo>
                  <a:lnTo>
                    <a:pt x="3742" y="9721"/>
                  </a:lnTo>
                  <a:lnTo>
                    <a:pt x="4146" y="9575"/>
                  </a:lnTo>
                  <a:lnTo>
                    <a:pt x="4549" y="9354"/>
                  </a:lnTo>
                  <a:lnTo>
                    <a:pt x="4732" y="9208"/>
                  </a:lnTo>
                  <a:lnTo>
                    <a:pt x="4879" y="9061"/>
                  </a:lnTo>
                  <a:lnTo>
                    <a:pt x="5026" y="8841"/>
                  </a:lnTo>
                  <a:lnTo>
                    <a:pt x="5136" y="8621"/>
                  </a:lnTo>
                  <a:lnTo>
                    <a:pt x="5209" y="8401"/>
                  </a:lnTo>
                  <a:lnTo>
                    <a:pt x="5173" y="8181"/>
                  </a:lnTo>
                  <a:lnTo>
                    <a:pt x="5099" y="7997"/>
                  </a:lnTo>
                  <a:lnTo>
                    <a:pt x="5026" y="7887"/>
                  </a:lnTo>
                  <a:lnTo>
                    <a:pt x="4952" y="7814"/>
                  </a:lnTo>
                  <a:lnTo>
                    <a:pt x="4842" y="7814"/>
                  </a:lnTo>
                  <a:lnTo>
                    <a:pt x="4806" y="7851"/>
                  </a:lnTo>
                  <a:lnTo>
                    <a:pt x="4806" y="7887"/>
                  </a:lnTo>
                  <a:lnTo>
                    <a:pt x="4732" y="8327"/>
                  </a:lnTo>
                  <a:lnTo>
                    <a:pt x="4512" y="7667"/>
                  </a:lnTo>
                  <a:lnTo>
                    <a:pt x="4366" y="7374"/>
                  </a:lnTo>
                  <a:lnTo>
                    <a:pt x="4182" y="7117"/>
                  </a:lnTo>
                  <a:lnTo>
                    <a:pt x="4146" y="708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A4C2F4"/>
                </a:solidFill>
              </a:endParaRPr>
            </a:p>
          </p:txBody>
        </p:sp>
        <p:sp>
          <p:nvSpPr>
            <p:cNvPr id="843" name="Google Shape;843;p17"/>
            <p:cNvSpPr/>
            <p:nvPr/>
          </p:nvSpPr>
          <p:spPr>
            <a:xfrm>
              <a:off x="6114500" y="2324225"/>
              <a:ext cx="158675" cy="329225"/>
            </a:xfrm>
            <a:custGeom>
              <a:avLst/>
              <a:gdLst/>
              <a:ahLst/>
              <a:cxnLst/>
              <a:rect l="l" t="t" r="r" b="b"/>
              <a:pathLst>
                <a:path w="6347" h="13169" extrusionOk="0">
                  <a:moveTo>
                    <a:pt x="588" y="330"/>
                  </a:moveTo>
                  <a:lnTo>
                    <a:pt x="808" y="367"/>
                  </a:lnTo>
                  <a:lnTo>
                    <a:pt x="1028" y="440"/>
                  </a:lnTo>
                  <a:lnTo>
                    <a:pt x="1211" y="550"/>
                  </a:lnTo>
                  <a:lnTo>
                    <a:pt x="1395" y="734"/>
                  </a:lnTo>
                  <a:lnTo>
                    <a:pt x="1578" y="917"/>
                  </a:lnTo>
                  <a:lnTo>
                    <a:pt x="1688" y="1101"/>
                  </a:lnTo>
                  <a:lnTo>
                    <a:pt x="1798" y="1321"/>
                  </a:lnTo>
                  <a:lnTo>
                    <a:pt x="1908" y="1541"/>
                  </a:lnTo>
                  <a:lnTo>
                    <a:pt x="1982" y="1761"/>
                  </a:lnTo>
                  <a:lnTo>
                    <a:pt x="2018" y="2018"/>
                  </a:lnTo>
                  <a:lnTo>
                    <a:pt x="2018" y="2458"/>
                  </a:lnTo>
                  <a:lnTo>
                    <a:pt x="2018" y="2495"/>
                  </a:lnTo>
                  <a:lnTo>
                    <a:pt x="1982" y="2421"/>
                  </a:lnTo>
                  <a:lnTo>
                    <a:pt x="1762" y="1944"/>
                  </a:lnTo>
                  <a:lnTo>
                    <a:pt x="1615" y="1724"/>
                  </a:lnTo>
                  <a:lnTo>
                    <a:pt x="1432" y="1504"/>
                  </a:lnTo>
                  <a:lnTo>
                    <a:pt x="1395" y="1467"/>
                  </a:lnTo>
                  <a:lnTo>
                    <a:pt x="1322" y="1467"/>
                  </a:lnTo>
                  <a:lnTo>
                    <a:pt x="1285" y="1504"/>
                  </a:lnTo>
                  <a:lnTo>
                    <a:pt x="1285" y="1578"/>
                  </a:lnTo>
                  <a:lnTo>
                    <a:pt x="1322" y="1834"/>
                  </a:lnTo>
                  <a:lnTo>
                    <a:pt x="1395" y="2128"/>
                  </a:lnTo>
                  <a:lnTo>
                    <a:pt x="1615" y="2641"/>
                  </a:lnTo>
                  <a:lnTo>
                    <a:pt x="1725" y="2935"/>
                  </a:lnTo>
                  <a:lnTo>
                    <a:pt x="1615" y="2861"/>
                  </a:lnTo>
                  <a:lnTo>
                    <a:pt x="1468" y="2715"/>
                  </a:lnTo>
                  <a:lnTo>
                    <a:pt x="1248" y="2348"/>
                  </a:lnTo>
                  <a:lnTo>
                    <a:pt x="1065" y="1981"/>
                  </a:lnTo>
                  <a:lnTo>
                    <a:pt x="955" y="1724"/>
                  </a:lnTo>
                  <a:lnTo>
                    <a:pt x="845" y="1394"/>
                  </a:lnTo>
                  <a:lnTo>
                    <a:pt x="735" y="1027"/>
                  </a:lnTo>
                  <a:lnTo>
                    <a:pt x="661" y="697"/>
                  </a:lnTo>
                  <a:lnTo>
                    <a:pt x="588" y="330"/>
                  </a:lnTo>
                  <a:close/>
                  <a:moveTo>
                    <a:pt x="3706" y="2825"/>
                  </a:moveTo>
                  <a:lnTo>
                    <a:pt x="3926" y="2861"/>
                  </a:lnTo>
                  <a:lnTo>
                    <a:pt x="4109" y="2935"/>
                  </a:lnTo>
                  <a:lnTo>
                    <a:pt x="4733" y="3118"/>
                  </a:lnTo>
                  <a:lnTo>
                    <a:pt x="4990" y="3228"/>
                  </a:lnTo>
                  <a:lnTo>
                    <a:pt x="5283" y="3375"/>
                  </a:lnTo>
                  <a:lnTo>
                    <a:pt x="5503" y="3522"/>
                  </a:lnTo>
                  <a:lnTo>
                    <a:pt x="5687" y="3668"/>
                  </a:lnTo>
                  <a:lnTo>
                    <a:pt x="5687" y="3668"/>
                  </a:lnTo>
                  <a:lnTo>
                    <a:pt x="5540" y="3632"/>
                  </a:lnTo>
                  <a:lnTo>
                    <a:pt x="5467" y="3632"/>
                  </a:lnTo>
                  <a:lnTo>
                    <a:pt x="5393" y="3705"/>
                  </a:lnTo>
                  <a:lnTo>
                    <a:pt x="5356" y="3778"/>
                  </a:lnTo>
                  <a:lnTo>
                    <a:pt x="5393" y="3888"/>
                  </a:lnTo>
                  <a:lnTo>
                    <a:pt x="5026" y="4035"/>
                  </a:lnTo>
                  <a:lnTo>
                    <a:pt x="4660" y="4109"/>
                  </a:lnTo>
                  <a:lnTo>
                    <a:pt x="4293" y="4182"/>
                  </a:lnTo>
                  <a:lnTo>
                    <a:pt x="3889" y="4182"/>
                  </a:lnTo>
                  <a:lnTo>
                    <a:pt x="3449" y="4109"/>
                  </a:lnTo>
                  <a:lnTo>
                    <a:pt x="3046" y="3999"/>
                  </a:lnTo>
                  <a:lnTo>
                    <a:pt x="2862" y="3925"/>
                  </a:lnTo>
                  <a:lnTo>
                    <a:pt x="2642" y="3815"/>
                  </a:lnTo>
                  <a:lnTo>
                    <a:pt x="2459" y="3668"/>
                  </a:lnTo>
                  <a:lnTo>
                    <a:pt x="2349" y="3595"/>
                  </a:lnTo>
                  <a:lnTo>
                    <a:pt x="2312" y="3522"/>
                  </a:lnTo>
                  <a:lnTo>
                    <a:pt x="2532" y="3668"/>
                  </a:lnTo>
                  <a:lnTo>
                    <a:pt x="2789" y="3815"/>
                  </a:lnTo>
                  <a:lnTo>
                    <a:pt x="3046" y="3888"/>
                  </a:lnTo>
                  <a:lnTo>
                    <a:pt x="3339" y="3999"/>
                  </a:lnTo>
                  <a:lnTo>
                    <a:pt x="3596" y="4035"/>
                  </a:lnTo>
                  <a:lnTo>
                    <a:pt x="3889" y="4109"/>
                  </a:lnTo>
                  <a:lnTo>
                    <a:pt x="4073" y="4109"/>
                  </a:lnTo>
                  <a:lnTo>
                    <a:pt x="4183" y="4072"/>
                  </a:lnTo>
                  <a:lnTo>
                    <a:pt x="4329" y="4035"/>
                  </a:lnTo>
                  <a:lnTo>
                    <a:pt x="4439" y="3962"/>
                  </a:lnTo>
                  <a:lnTo>
                    <a:pt x="4476" y="3888"/>
                  </a:lnTo>
                  <a:lnTo>
                    <a:pt x="4439" y="3778"/>
                  </a:lnTo>
                  <a:lnTo>
                    <a:pt x="4329" y="3705"/>
                  </a:lnTo>
                  <a:lnTo>
                    <a:pt x="4219" y="3632"/>
                  </a:lnTo>
                  <a:lnTo>
                    <a:pt x="3963" y="3595"/>
                  </a:lnTo>
                  <a:lnTo>
                    <a:pt x="3706" y="3558"/>
                  </a:lnTo>
                  <a:lnTo>
                    <a:pt x="3449" y="3522"/>
                  </a:lnTo>
                  <a:lnTo>
                    <a:pt x="2715" y="3338"/>
                  </a:lnTo>
                  <a:lnTo>
                    <a:pt x="2862" y="3228"/>
                  </a:lnTo>
                  <a:lnTo>
                    <a:pt x="3082" y="3081"/>
                  </a:lnTo>
                  <a:lnTo>
                    <a:pt x="3302" y="2935"/>
                  </a:lnTo>
                  <a:lnTo>
                    <a:pt x="3486" y="2861"/>
                  </a:lnTo>
                  <a:lnTo>
                    <a:pt x="3706" y="2825"/>
                  </a:lnTo>
                  <a:close/>
                  <a:moveTo>
                    <a:pt x="1285" y="5686"/>
                  </a:moveTo>
                  <a:lnTo>
                    <a:pt x="1725" y="5723"/>
                  </a:lnTo>
                  <a:lnTo>
                    <a:pt x="1762" y="5723"/>
                  </a:lnTo>
                  <a:lnTo>
                    <a:pt x="1835" y="5869"/>
                  </a:lnTo>
                  <a:lnTo>
                    <a:pt x="1908" y="5943"/>
                  </a:lnTo>
                  <a:lnTo>
                    <a:pt x="2018" y="5943"/>
                  </a:lnTo>
                  <a:lnTo>
                    <a:pt x="2129" y="5869"/>
                  </a:lnTo>
                  <a:lnTo>
                    <a:pt x="2165" y="5759"/>
                  </a:lnTo>
                  <a:lnTo>
                    <a:pt x="2642" y="5796"/>
                  </a:lnTo>
                  <a:lnTo>
                    <a:pt x="3082" y="5796"/>
                  </a:lnTo>
                  <a:lnTo>
                    <a:pt x="3339" y="5833"/>
                  </a:lnTo>
                  <a:lnTo>
                    <a:pt x="3522" y="5869"/>
                  </a:lnTo>
                  <a:lnTo>
                    <a:pt x="3522" y="6016"/>
                  </a:lnTo>
                  <a:lnTo>
                    <a:pt x="3376" y="5979"/>
                  </a:lnTo>
                  <a:lnTo>
                    <a:pt x="3266" y="6016"/>
                  </a:lnTo>
                  <a:lnTo>
                    <a:pt x="3119" y="6089"/>
                  </a:lnTo>
                  <a:lnTo>
                    <a:pt x="3082" y="6163"/>
                  </a:lnTo>
                  <a:lnTo>
                    <a:pt x="3082" y="6236"/>
                  </a:lnTo>
                  <a:lnTo>
                    <a:pt x="2752" y="6236"/>
                  </a:lnTo>
                  <a:lnTo>
                    <a:pt x="1322" y="6163"/>
                  </a:lnTo>
                  <a:lnTo>
                    <a:pt x="808" y="6089"/>
                  </a:lnTo>
                  <a:lnTo>
                    <a:pt x="515" y="6053"/>
                  </a:lnTo>
                  <a:lnTo>
                    <a:pt x="258" y="6089"/>
                  </a:lnTo>
                  <a:lnTo>
                    <a:pt x="368" y="5943"/>
                  </a:lnTo>
                  <a:lnTo>
                    <a:pt x="515" y="5833"/>
                  </a:lnTo>
                  <a:lnTo>
                    <a:pt x="661" y="5723"/>
                  </a:lnTo>
                  <a:lnTo>
                    <a:pt x="808" y="5686"/>
                  </a:lnTo>
                  <a:close/>
                  <a:moveTo>
                    <a:pt x="2239" y="6676"/>
                  </a:moveTo>
                  <a:lnTo>
                    <a:pt x="3009" y="6713"/>
                  </a:lnTo>
                  <a:lnTo>
                    <a:pt x="3156" y="6750"/>
                  </a:lnTo>
                  <a:lnTo>
                    <a:pt x="3156" y="7997"/>
                  </a:lnTo>
                  <a:lnTo>
                    <a:pt x="3119" y="9244"/>
                  </a:lnTo>
                  <a:lnTo>
                    <a:pt x="2422" y="9354"/>
                  </a:lnTo>
                  <a:lnTo>
                    <a:pt x="2422" y="8951"/>
                  </a:lnTo>
                  <a:lnTo>
                    <a:pt x="2312" y="7630"/>
                  </a:lnTo>
                  <a:lnTo>
                    <a:pt x="2275" y="6933"/>
                  </a:lnTo>
                  <a:lnTo>
                    <a:pt x="2239" y="6676"/>
                  </a:lnTo>
                  <a:close/>
                  <a:moveTo>
                    <a:pt x="1065" y="6566"/>
                  </a:moveTo>
                  <a:lnTo>
                    <a:pt x="1872" y="6676"/>
                  </a:lnTo>
                  <a:lnTo>
                    <a:pt x="1835" y="6786"/>
                  </a:lnTo>
                  <a:lnTo>
                    <a:pt x="1835" y="6933"/>
                  </a:lnTo>
                  <a:lnTo>
                    <a:pt x="1872" y="7226"/>
                  </a:lnTo>
                  <a:lnTo>
                    <a:pt x="1945" y="8804"/>
                  </a:lnTo>
                  <a:lnTo>
                    <a:pt x="1982" y="9391"/>
                  </a:lnTo>
                  <a:lnTo>
                    <a:pt x="1542" y="9391"/>
                  </a:lnTo>
                  <a:lnTo>
                    <a:pt x="1101" y="9427"/>
                  </a:lnTo>
                  <a:lnTo>
                    <a:pt x="1028" y="8254"/>
                  </a:lnTo>
                  <a:lnTo>
                    <a:pt x="955" y="7410"/>
                  </a:lnTo>
                  <a:lnTo>
                    <a:pt x="918" y="6970"/>
                  </a:lnTo>
                  <a:lnTo>
                    <a:pt x="808" y="6566"/>
                  </a:lnTo>
                  <a:close/>
                  <a:moveTo>
                    <a:pt x="3082" y="9721"/>
                  </a:moveTo>
                  <a:lnTo>
                    <a:pt x="3009" y="10454"/>
                  </a:lnTo>
                  <a:lnTo>
                    <a:pt x="2972" y="10454"/>
                  </a:lnTo>
                  <a:lnTo>
                    <a:pt x="2862" y="10418"/>
                  </a:lnTo>
                  <a:lnTo>
                    <a:pt x="2752" y="10418"/>
                  </a:lnTo>
                  <a:lnTo>
                    <a:pt x="2605" y="10454"/>
                  </a:lnTo>
                  <a:lnTo>
                    <a:pt x="2495" y="10528"/>
                  </a:lnTo>
                  <a:lnTo>
                    <a:pt x="2495" y="10418"/>
                  </a:lnTo>
                  <a:lnTo>
                    <a:pt x="2459" y="9831"/>
                  </a:lnTo>
                  <a:lnTo>
                    <a:pt x="2789" y="9794"/>
                  </a:lnTo>
                  <a:lnTo>
                    <a:pt x="3082" y="9721"/>
                  </a:lnTo>
                  <a:close/>
                  <a:moveTo>
                    <a:pt x="1138" y="9758"/>
                  </a:moveTo>
                  <a:lnTo>
                    <a:pt x="1358" y="9831"/>
                  </a:lnTo>
                  <a:lnTo>
                    <a:pt x="1542" y="9831"/>
                  </a:lnTo>
                  <a:lnTo>
                    <a:pt x="1982" y="9868"/>
                  </a:lnTo>
                  <a:lnTo>
                    <a:pt x="2018" y="10088"/>
                  </a:lnTo>
                  <a:lnTo>
                    <a:pt x="1982" y="10124"/>
                  </a:lnTo>
                  <a:lnTo>
                    <a:pt x="1688" y="10088"/>
                  </a:lnTo>
                  <a:lnTo>
                    <a:pt x="1615" y="10124"/>
                  </a:lnTo>
                  <a:lnTo>
                    <a:pt x="1542" y="10161"/>
                  </a:lnTo>
                  <a:lnTo>
                    <a:pt x="1542" y="10234"/>
                  </a:lnTo>
                  <a:lnTo>
                    <a:pt x="1578" y="10308"/>
                  </a:lnTo>
                  <a:lnTo>
                    <a:pt x="1725" y="10454"/>
                  </a:lnTo>
                  <a:lnTo>
                    <a:pt x="1945" y="10491"/>
                  </a:lnTo>
                  <a:lnTo>
                    <a:pt x="2018" y="10491"/>
                  </a:lnTo>
                  <a:lnTo>
                    <a:pt x="2018" y="10748"/>
                  </a:lnTo>
                  <a:lnTo>
                    <a:pt x="1798" y="10785"/>
                  </a:lnTo>
                  <a:lnTo>
                    <a:pt x="1798" y="10748"/>
                  </a:lnTo>
                  <a:lnTo>
                    <a:pt x="1762" y="10748"/>
                  </a:lnTo>
                  <a:lnTo>
                    <a:pt x="1688" y="10785"/>
                  </a:lnTo>
                  <a:lnTo>
                    <a:pt x="1615" y="10821"/>
                  </a:lnTo>
                  <a:lnTo>
                    <a:pt x="1542" y="10895"/>
                  </a:lnTo>
                  <a:lnTo>
                    <a:pt x="1505" y="11005"/>
                  </a:lnTo>
                  <a:lnTo>
                    <a:pt x="1542" y="11078"/>
                  </a:lnTo>
                  <a:lnTo>
                    <a:pt x="1652" y="11151"/>
                  </a:lnTo>
                  <a:lnTo>
                    <a:pt x="2055" y="11151"/>
                  </a:lnTo>
                  <a:lnTo>
                    <a:pt x="2129" y="11408"/>
                  </a:lnTo>
                  <a:lnTo>
                    <a:pt x="2239" y="11592"/>
                  </a:lnTo>
                  <a:lnTo>
                    <a:pt x="2275" y="11628"/>
                  </a:lnTo>
                  <a:lnTo>
                    <a:pt x="2349" y="11628"/>
                  </a:lnTo>
                  <a:lnTo>
                    <a:pt x="2422" y="11592"/>
                  </a:lnTo>
                  <a:lnTo>
                    <a:pt x="2459" y="11555"/>
                  </a:lnTo>
                  <a:lnTo>
                    <a:pt x="2532" y="11371"/>
                  </a:lnTo>
                  <a:lnTo>
                    <a:pt x="2569" y="11188"/>
                  </a:lnTo>
                  <a:lnTo>
                    <a:pt x="2569" y="11005"/>
                  </a:lnTo>
                  <a:lnTo>
                    <a:pt x="2532" y="10785"/>
                  </a:lnTo>
                  <a:lnTo>
                    <a:pt x="2679" y="10821"/>
                  </a:lnTo>
                  <a:lnTo>
                    <a:pt x="3009" y="10821"/>
                  </a:lnTo>
                  <a:lnTo>
                    <a:pt x="2936" y="11408"/>
                  </a:lnTo>
                  <a:lnTo>
                    <a:pt x="2862" y="11812"/>
                  </a:lnTo>
                  <a:lnTo>
                    <a:pt x="2825" y="11995"/>
                  </a:lnTo>
                  <a:lnTo>
                    <a:pt x="2752" y="12178"/>
                  </a:lnTo>
                  <a:lnTo>
                    <a:pt x="2642" y="12362"/>
                  </a:lnTo>
                  <a:lnTo>
                    <a:pt x="2532" y="12472"/>
                  </a:lnTo>
                  <a:lnTo>
                    <a:pt x="2349" y="12582"/>
                  </a:lnTo>
                  <a:lnTo>
                    <a:pt x="2129" y="12619"/>
                  </a:lnTo>
                  <a:lnTo>
                    <a:pt x="1945" y="12619"/>
                  </a:lnTo>
                  <a:lnTo>
                    <a:pt x="1798" y="12582"/>
                  </a:lnTo>
                  <a:lnTo>
                    <a:pt x="1652" y="12472"/>
                  </a:lnTo>
                  <a:lnTo>
                    <a:pt x="1505" y="12362"/>
                  </a:lnTo>
                  <a:lnTo>
                    <a:pt x="1432" y="12215"/>
                  </a:lnTo>
                  <a:lnTo>
                    <a:pt x="1322" y="12068"/>
                  </a:lnTo>
                  <a:lnTo>
                    <a:pt x="1211" y="11738"/>
                  </a:lnTo>
                  <a:lnTo>
                    <a:pt x="1138" y="11335"/>
                  </a:lnTo>
                  <a:lnTo>
                    <a:pt x="1138" y="10858"/>
                  </a:lnTo>
                  <a:lnTo>
                    <a:pt x="1138" y="10014"/>
                  </a:lnTo>
                  <a:lnTo>
                    <a:pt x="1138" y="9758"/>
                  </a:lnTo>
                  <a:close/>
                  <a:moveTo>
                    <a:pt x="625" y="0"/>
                  </a:moveTo>
                  <a:lnTo>
                    <a:pt x="478" y="37"/>
                  </a:lnTo>
                  <a:lnTo>
                    <a:pt x="331" y="110"/>
                  </a:lnTo>
                  <a:lnTo>
                    <a:pt x="294" y="184"/>
                  </a:lnTo>
                  <a:lnTo>
                    <a:pt x="294" y="220"/>
                  </a:lnTo>
                  <a:lnTo>
                    <a:pt x="294" y="294"/>
                  </a:lnTo>
                  <a:lnTo>
                    <a:pt x="331" y="330"/>
                  </a:lnTo>
                  <a:lnTo>
                    <a:pt x="294" y="587"/>
                  </a:lnTo>
                  <a:lnTo>
                    <a:pt x="294" y="844"/>
                  </a:lnTo>
                  <a:lnTo>
                    <a:pt x="331" y="1101"/>
                  </a:lnTo>
                  <a:lnTo>
                    <a:pt x="368" y="1321"/>
                  </a:lnTo>
                  <a:lnTo>
                    <a:pt x="551" y="1834"/>
                  </a:lnTo>
                  <a:lnTo>
                    <a:pt x="735" y="2274"/>
                  </a:lnTo>
                  <a:lnTo>
                    <a:pt x="918" y="2641"/>
                  </a:lnTo>
                  <a:lnTo>
                    <a:pt x="1175" y="3008"/>
                  </a:lnTo>
                  <a:lnTo>
                    <a:pt x="1322" y="3155"/>
                  </a:lnTo>
                  <a:lnTo>
                    <a:pt x="1505" y="3265"/>
                  </a:lnTo>
                  <a:lnTo>
                    <a:pt x="1652" y="3375"/>
                  </a:lnTo>
                  <a:lnTo>
                    <a:pt x="1872" y="3375"/>
                  </a:lnTo>
                  <a:lnTo>
                    <a:pt x="1798" y="3815"/>
                  </a:lnTo>
                  <a:lnTo>
                    <a:pt x="1725" y="4365"/>
                  </a:lnTo>
                  <a:lnTo>
                    <a:pt x="1725" y="4659"/>
                  </a:lnTo>
                  <a:lnTo>
                    <a:pt x="1762" y="4806"/>
                  </a:lnTo>
                  <a:lnTo>
                    <a:pt x="1798" y="4916"/>
                  </a:lnTo>
                  <a:lnTo>
                    <a:pt x="1762" y="5319"/>
                  </a:lnTo>
                  <a:lnTo>
                    <a:pt x="1615" y="5319"/>
                  </a:lnTo>
                  <a:lnTo>
                    <a:pt x="1138" y="5282"/>
                  </a:lnTo>
                  <a:lnTo>
                    <a:pt x="918" y="5246"/>
                  </a:lnTo>
                  <a:lnTo>
                    <a:pt x="698" y="5282"/>
                  </a:lnTo>
                  <a:lnTo>
                    <a:pt x="404" y="5392"/>
                  </a:lnTo>
                  <a:lnTo>
                    <a:pt x="294" y="5466"/>
                  </a:lnTo>
                  <a:lnTo>
                    <a:pt x="184" y="5576"/>
                  </a:lnTo>
                  <a:lnTo>
                    <a:pt x="111" y="5686"/>
                  </a:lnTo>
                  <a:lnTo>
                    <a:pt x="74" y="5796"/>
                  </a:lnTo>
                  <a:lnTo>
                    <a:pt x="38" y="5943"/>
                  </a:lnTo>
                  <a:lnTo>
                    <a:pt x="1" y="6089"/>
                  </a:lnTo>
                  <a:lnTo>
                    <a:pt x="38" y="6163"/>
                  </a:lnTo>
                  <a:lnTo>
                    <a:pt x="111" y="6199"/>
                  </a:lnTo>
                  <a:lnTo>
                    <a:pt x="38" y="6273"/>
                  </a:lnTo>
                  <a:lnTo>
                    <a:pt x="38" y="6346"/>
                  </a:lnTo>
                  <a:lnTo>
                    <a:pt x="38" y="6456"/>
                  </a:lnTo>
                  <a:lnTo>
                    <a:pt x="111" y="6530"/>
                  </a:lnTo>
                  <a:lnTo>
                    <a:pt x="184" y="6566"/>
                  </a:lnTo>
                  <a:lnTo>
                    <a:pt x="294" y="6566"/>
                  </a:lnTo>
                  <a:lnTo>
                    <a:pt x="368" y="6493"/>
                  </a:lnTo>
                  <a:lnTo>
                    <a:pt x="441" y="6493"/>
                  </a:lnTo>
                  <a:lnTo>
                    <a:pt x="441" y="6530"/>
                  </a:lnTo>
                  <a:lnTo>
                    <a:pt x="441" y="6786"/>
                  </a:lnTo>
                  <a:lnTo>
                    <a:pt x="441" y="7080"/>
                  </a:lnTo>
                  <a:lnTo>
                    <a:pt x="515" y="7593"/>
                  </a:lnTo>
                  <a:lnTo>
                    <a:pt x="588" y="8657"/>
                  </a:lnTo>
                  <a:lnTo>
                    <a:pt x="625" y="9721"/>
                  </a:lnTo>
                  <a:lnTo>
                    <a:pt x="625" y="10785"/>
                  </a:lnTo>
                  <a:lnTo>
                    <a:pt x="661" y="11225"/>
                  </a:lnTo>
                  <a:lnTo>
                    <a:pt x="698" y="11665"/>
                  </a:lnTo>
                  <a:lnTo>
                    <a:pt x="808" y="12105"/>
                  </a:lnTo>
                  <a:lnTo>
                    <a:pt x="881" y="12289"/>
                  </a:lnTo>
                  <a:lnTo>
                    <a:pt x="991" y="12509"/>
                  </a:lnTo>
                  <a:lnTo>
                    <a:pt x="1065" y="12655"/>
                  </a:lnTo>
                  <a:lnTo>
                    <a:pt x="1175" y="12765"/>
                  </a:lnTo>
                  <a:lnTo>
                    <a:pt x="1322" y="12912"/>
                  </a:lnTo>
                  <a:lnTo>
                    <a:pt x="1468" y="12985"/>
                  </a:lnTo>
                  <a:lnTo>
                    <a:pt x="1615" y="13059"/>
                  </a:lnTo>
                  <a:lnTo>
                    <a:pt x="1798" y="13096"/>
                  </a:lnTo>
                  <a:lnTo>
                    <a:pt x="1945" y="13132"/>
                  </a:lnTo>
                  <a:lnTo>
                    <a:pt x="2129" y="13169"/>
                  </a:lnTo>
                  <a:lnTo>
                    <a:pt x="2349" y="13132"/>
                  </a:lnTo>
                  <a:lnTo>
                    <a:pt x="2569" y="13096"/>
                  </a:lnTo>
                  <a:lnTo>
                    <a:pt x="2752" y="12985"/>
                  </a:lnTo>
                  <a:lnTo>
                    <a:pt x="2899" y="12875"/>
                  </a:lnTo>
                  <a:lnTo>
                    <a:pt x="3009" y="12765"/>
                  </a:lnTo>
                  <a:lnTo>
                    <a:pt x="3119" y="12582"/>
                  </a:lnTo>
                  <a:lnTo>
                    <a:pt x="3302" y="12215"/>
                  </a:lnTo>
                  <a:lnTo>
                    <a:pt x="3412" y="11812"/>
                  </a:lnTo>
                  <a:lnTo>
                    <a:pt x="3449" y="11408"/>
                  </a:lnTo>
                  <a:lnTo>
                    <a:pt x="3522" y="10601"/>
                  </a:lnTo>
                  <a:lnTo>
                    <a:pt x="3632" y="9647"/>
                  </a:lnTo>
                  <a:lnTo>
                    <a:pt x="3669" y="8657"/>
                  </a:lnTo>
                  <a:lnTo>
                    <a:pt x="3669" y="7667"/>
                  </a:lnTo>
                  <a:lnTo>
                    <a:pt x="3669" y="6676"/>
                  </a:lnTo>
                  <a:lnTo>
                    <a:pt x="3743" y="6603"/>
                  </a:lnTo>
                  <a:lnTo>
                    <a:pt x="3779" y="6530"/>
                  </a:lnTo>
                  <a:lnTo>
                    <a:pt x="3779" y="6456"/>
                  </a:lnTo>
                  <a:lnTo>
                    <a:pt x="3889" y="6273"/>
                  </a:lnTo>
                  <a:lnTo>
                    <a:pt x="3963" y="6053"/>
                  </a:lnTo>
                  <a:lnTo>
                    <a:pt x="3999" y="5833"/>
                  </a:lnTo>
                  <a:lnTo>
                    <a:pt x="3963" y="5723"/>
                  </a:lnTo>
                  <a:lnTo>
                    <a:pt x="3926" y="5612"/>
                  </a:lnTo>
                  <a:lnTo>
                    <a:pt x="3816" y="5502"/>
                  </a:lnTo>
                  <a:lnTo>
                    <a:pt x="3669" y="5429"/>
                  </a:lnTo>
                  <a:lnTo>
                    <a:pt x="3486" y="5392"/>
                  </a:lnTo>
                  <a:lnTo>
                    <a:pt x="3266" y="5356"/>
                  </a:lnTo>
                  <a:lnTo>
                    <a:pt x="2532" y="5356"/>
                  </a:lnTo>
                  <a:lnTo>
                    <a:pt x="2165" y="5319"/>
                  </a:lnTo>
                  <a:lnTo>
                    <a:pt x="2092" y="4806"/>
                  </a:lnTo>
                  <a:lnTo>
                    <a:pt x="2165" y="4585"/>
                  </a:lnTo>
                  <a:lnTo>
                    <a:pt x="2165" y="4365"/>
                  </a:lnTo>
                  <a:lnTo>
                    <a:pt x="2202" y="3962"/>
                  </a:lnTo>
                  <a:lnTo>
                    <a:pt x="2459" y="4145"/>
                  </a:lnTo>
                  <a:lnTo>
                    <a:pt x="2715" y="4292"/>
                  </a:lnTo>
                  <a:lnTo>
                    <a:pt x="2972" y="4402"/>
                  </a:lnTo>
                  <a:lnTo>
                    <a:pt x="3266" y="4475"/>
                  </a:lnTo>
                  <a:lnTo>
                    <a:pt x="3522" y="4549"/>
                  </a:lnTo>
                  <a:lnTo>
                    <a:pt x="3816" y="4585"/>
                  </a:lnTo>
                  <a:lnTo>
                    <a:pt x="4403" y="4585"/>
                  </a:lnTo>
                  <a:lnTo>
                    <a:pt x="4660" y="4549"/>
                  </a:lnTo>
                  <a:lnTo>
                    <a:pt x="4953" y="4475"/>
                  </a:lnTo>
                  <a:lnTo>
                    <a:pt x="5210" y="4402"/>
                  </a:lnTo>
                  <a:lnTo>
                    <a:pt x="5503" y="4292"/>
                  </a:lnTo>
                  <a:lnTo>
                    <a:pt x="5760" y="4182"/>
                  </a:lnTo>
                  <a:lnTo>
                    <a:pt x="5833" y="4109"/>
                  </a:lnTo>
                  <a:lnTo>
                    <a:pt x="5833" y="3999"/>
                  </a:lnTo>
                  <a:lnTo>
                    <a:pt x="5833" y="3888"/>
                  </a:lnTo>
                  <a:lnTo>
                    <a:pt x="5797" y="3778"/>
                  </a:lnTo>
                  <a:lnTo>
                    <a:pt x="5797" y="3778"/>
                  </a:lnTo>
                  <a:lnTo>
                    <a:pt x="5833" y="3815"/>
                  </a:lnTo>
                  <a:lnTo>
                    <a:pt x="5980" y="3962"/>
                  </a:lnTo>
                  <a:lnTo>
                    <a:pt x="6053" y="3999"/>
                  </a:lnTo>
                  <a:lnTo>
                    <a:pt x="6200" y="4035"/>
                  </a:lnTo>
                  <a:lnTo>
                    <a:pt x="6237" y="4035"/>
                  </a:lnTo>
                  <a:lnTo>
                    <a:pt x="6274" y="3999"/>
                  </a:lnTo>
                  <a:lnTo>
                    <a:pt x="6347" y="3888"/>
                  </a:lnTo>
                  <a:lnTo>
                    <a:pt x="6310" y="3742"/>
                  </a:lnTo>
                  <a:lnTo>
                    <a:pt x="6274" y="3632"/>
                  </a:lnTo>
                  <a:lnTo>
                    <a:pt x="6200" y="3522"/>
                  </a:lnTo>
                  <a:lnTo>
                    <a:pt x="6090" y="3375"/>
                  </a:lnTo>
                  <a:lnTo>
                    <a:pt x="5833" y="3192"/>
                  </a:lnTo>
                  <a:lnTo>
                    <a:pt x="5613" y="3045"/>
                  </a:lnTo>
                  <a:lnTo>
                    <a:pt x="5283" y="2861"/>
                  </a:lnTo>
                  <a:lnTo>
                    <a:pt x="4953" y="2715"/>
                  </a:lnTo>
                  <a:lnTo>
                    <a:pt x="4256" y="2495"/>
                  </a:lnTo>
                  <a:lnTo>
                    <a:pt x="3926" y="2421"/>
                  </a:lnTo>
                  <a:lnTo>
                    <a:pt x="3596" y="2385"/>
                  </a:lnTo>
                  <a:lnTo>
                    <a:pt x="3302" y="2458"/>
                  </a:lnTo>
                  <a:lnTo>
                    <a:pt x="2972" y="2605"/>
                  </a:lnTo>
                  <a:lnTo>
                    <a:pt x="2679" y="2788"/>
                  </a:lnTo>
                  <a:lnTo>
                    <a:pt x="2349" y="3081"/>
                  </a:lnTo>
                  <a:lnTo>
                    <a:pt x="2349" y="3045"/>
                  </a:lnTo>
                  <a:lnTo>
                    <a:pt x="2385" y="2788"/>
                  </a:lnTo>
                  <a:lnTo>
                    <a:pt x="2459" y="2568"/>
                  </a:lnTo>
                  <a:lnTo>
                    <a:pt x="2495" y="2458"/>
                  </a:lnTo>
                  <a:lnTo>
                    <a:pt x="2495" y="2311"/>
                  </a:lnTo>
                  <a:lnTo>
                    <a:pt x="2495" y="2201"/>
                  </a:lnTo>
                  <a:lnTo>
                    <a:pt x="2422" y="2128"/>
                  </a:lnTo>
                  <a:lnTo>
                    <a:pt x="2385" y="1871"/>
                  </a:lnTo>
                  <a:lnTo>
                    <a:pt x="2312" y="1614"/>
                  </a:lnTo>
                  <a:lnTo>
                    <a:pt x="2129" y="1137"/>
                  </a:lnTo>
                  <a:lnTo>
                    <a:pt x="2018" y="917"/>
                  </a:lnTo>
                  <a:lnTo>
                    <a:pt x="1835" y="661"/>
                  </a:lnTo>
                  <a:lnTo>
                    <a:pt x="1652" y="440"/>
                  </a:lnTo>
                  <a:lnTo>
                    <a:pt x="1395" y="220"/>
                  </a:lnTo>
                  <a:lnTo>
                    <a:pt x="1138" y="74"/>
                  </a:lnTo>
                  <a:lnTo>
                    <a:pt x="881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A4C2F4"/>
                </a:solidFill>
              </a:endParaRPr>
            </a:p>
          </p:txBody>
        </p:sp>
        <p:sp>
          <p:nvSpPr>
            <p:cNvPr id="844" name="Google Shape;844;p17"/>
            <p:cNvSpPr/>
            <p:nvPr/>
          </p:nvSpPr>
          <p:spPr>
            <a:xfrm>
              <a:off x="6335525" y="1405350"/>
              <a:ext cx="442025" cy="375100"/>
            </a:xfrm>
            <a:custGeom>
              <a:avLst/>
              <a:gdLst/>
              <a:ahLst/>
              <a:cxnLst/>
              <a:rect l="l" t="t" r="r" b="b"/>
              <a:pathLst>
                <a:path w="17681" h="15004" extrusionOk="0">
                  <a:moveTo>
                    <a:pt x="6823" y="1981"/>
                  </a:moveTo>
                  <a:lnTo>
                    <a:pt x="6676" y="2018"/>
                  </a:lnTo>
                  <a:lnTo>
                    <a:pt x="6566" y="2055"/>
                  </a:lnTo>
                  <a:lnTo>
                    <a:pt x="6493" y="2201"/>
                  </a:lnTo>
                  <a:lnTo>
                    <a:pt x="6420" y="2385"/>
                  </a:lnTo>
                  <a:lnTo>
                    <a:pt x="6383" y="2531"/>
                  </a:lnTo>
                  <a:lnTo>
                    <a:pt x="6383" y="2641"/>
                  </a:lnTo>
                  <a:lnTo>
                    <a:pt x="6420" y="2752"/>
                  </a:lnTo>
                  <a:lnTo>
                    <a:pt x="6493" y="2825"/>
                  </a:lnTo>
                  <a:lnTo>
                    <a:pt x="6566" y="2862"/>
                  </a:lnTo>
                  <a:lnTo>
                    <a:pt x="6713" y="2862"/>
                  </a:lnTo>
                  <a:lnTo>
                    <a:pt x="6860" y="2825"/>
                  </a:lnTo>
                  <a:lnTo>
                    <a:pt x="6933" y="2752"/>
                  </a:lnTo>
                  <a:lnTo>
                    <a:pt x="7006" y="2641"/>
                  </a:lnTo>
                  <a:lnTo>
                    <a:pt x="7080" y="2531"/>
                  </a:lnTo>
                  <a:lnTo>
                    <a:pt x="7080" y="2421"/>
                  </a:lnTo>
                  <a:lnTo>
                    <a:pt x="7080" y="2275"/>
                  </a:lnTo>
                  <a:lnTo>
                    <a:pt x="7006" y="2165"/>
                  </a:lnTo>
                  <a:lnTo>
                    <a:pt x="6933" y="2055"/>
                  </a:lnTo>
                  <a:lnTo>
                    <a:pt x="6823" y="1981"/>
                  </a:lnTo>
                  <a:close/>
                  <a:moveTo>
                    <a:pt x="5282" y="2641"/>
                  </a:moveTo>
                  <a:lnTo>
                    <a:pt x="5209" y="2678"/>
                  </a:lnTo>
                  <a:lnTo>
                    <a:pt x="5136" y="2715"/>
                  </a:lnTo>
                  <a:lnTo>
                    <a:pt x="5062" y="2788"/>
                  </a:lnTo>
                  <a:lnTo>
                    <a:pt x="5062" y="2898"/>
                  </a:lnTo>
                  <a:lnTo>
                    <a:pt x="5062" y="2935"/>
                  </a:lnTo>
                  <a:lnTo>
                    <a:pt x="4989" y="2972"/>
                  </a:lnTo>
                  <a:lnTo>
                    <a:pt x="4952" y="3045"/>
                  </a:lnTo>
                  <a:lnTo>
                    <a:pt x="4952" y="3118"/>
                  </a:lnTo>
                  <a:lnTo>
                    <a:pt x="4952" y="3228"/>
                  </a:lnTo>
                  <a:lnTo>
                    <a:pt x="5026" y="3338"/>
                  </a:lnTo>
                  <a:lnTo>
                    <a:pt x="5099" y="3412"/>
                  </a:lnTo>
                  <a:lnTo>
                    <a:pt x="5319" y="3412"/>
                  </a:lnTo>
                  <a:lnTo>
                    <a:pt x="5429" y="3338"/>
                  </a:lnTo>
                  <a:lnTo>
                    <a:pt x="5502" y="3265"/>
                  </a:lnTo>
                  <a:lnTo>
                    <a:pt x="5576" y="3155"/>
                  </a:lnTo>
                  <a:lnTo>
                    <a:pt x="5613" y="3008"/>
                  </a:lnTo>
                  <a:lnTo>
                    <a:pt x="5576" y="2862"/>
                  </a:lnTo>
                  <a:lnTo>
                    <a:pt x="5502" y="2752"/>
                  </a:lnTo>
                  <a:lnTo>
                    <a:pt x="5392" y="2678"/>
                  </a:lnTo>
                  <a:lnTo>
                    <a:pt x="5282" y="2641"/>
                  </a:lnTo>
                  <a:close/>
                  <a:moveTo>
                    <a:pt x="6786" y="3559"/>
                  </a:moveTo>
                  <a:lnTo>
                    <a:pt x="6640" y="3595"/>
                  </a:lnTo>
                  <a:lnTo>
                    <a:pt x="6493" y="3705"/>
                  </a:lnTo>
                  <a:lnTo>
                    <a:pt x="6383" y="3815"/>
                  </a:lnTo>
                  <a:lnTo>
                    <a:pt x="6309" y="3962"/>
                  </a:lnTo>
                  <a:lnTo>
                    <a:pt x="6273" y="4109"/>
                  </a:lnTo>
                  <a:lnTo>
                    <a:pt x="6273" y="4255"/>
                  </a:lnTo>
                  <a:lnTo>
                    <a:pt x="6273" y="4366"/>
                  </a:lnTo>
                  <a:lnTo>
                    <a:pt x="6383" y="4439"/>
                  </a:lnTo>
                  <a:lnTo>
                    <a:pt x="6493" y="4476"/>
                  </a:lnTo>
                  <a:lnTo>
                    <a:pt x="6603" y="4439"/>
                  </a:lnTo>
                  <a:lnTo>
                    <a:pt x="6750" y="4329"/>
                  </a:lnTo>
                  <a:lnTo>
                    <a:pt x="6860" y="4329"/>
                  </a:lnTo>
                  <a:lnTo>
                    <a:pt x="6970" y="4292"/>
                  </a:lnTo>
                  <a:lnTo>
                    <a:pt x="7080" y="4182"/>
                  </a:lnTo>
                  <a:lnTo>
                    <a:pt x="7153" y="4035"/>
                  </a:lnTo>
                  <a:lnTo>
                    <a:pt x="7153" y="3852"/>
                  </a:lnTo>
                  <a:lnTo>
                    <a:pt x="7080" y="3705"/>
                  </a:lnTo>
                  <a:lnTo>
                    <a:pt x="7043" y="3632"/>
                  </a:lnTo>
                  <a:lnTo>
                    <a:pt x="6970" y="3595"/>
                  </a:lnTo>
                  <a:lnTo>
                    <a:pt x="6786" y="3559"/>
                  </a:lnTo>
                  <a:close/>
                  <a:moveTo>
                    <a:pt x="4806" y="5979"/>
                  </a:moveTo>
                  <a:lnTo>
                    <a:pt x="4622" y="6090"/>
                  </a:lnTo>
                  <a:lnTo>
                    <a:pt x="4439" y="6200"/>
                  </a:lnTo>
                  <a:lnTo>
                    <a:pt x="4402" y="6236"/>
                  </a:lnTo>
                  <a:lnTo>
                    <a:pt x="4329" y="6310"/>
                  </a:lnTo>
                  <a:lnTo>
                    <a:pt x="4255" y="6383"/>
                  </a:lnTo>
                  <a:lnTo>
                    <a:pt x="4219" y="6493"/>
                  </a:lnTo>
                  <a:lnTo>
                    <a:pt x="4219" y="6566"/>
                  </a:lnTo>
                  <a:lnTo>
                    <a:pt x="4255" y="6713"/>
                  </a:lnTo>
                  <a:lnTo>
                    <a:pt x="4329" y="6860"/>
                  </a:lnTo>
                  <a:lnTo>
                    <a:pt x="4365" y="6897"/>
                  </a:lnTo>
                  <a:lnTo>
                    <a:pt x="4475" y="6970"/>
                  </a:lnTo>
                  <a:lnTo>
                    <a:pt x="4585" y="7007"/>
                  </a:lnTo>
                  <a:lnTo>
                    <a:pt x="4696" y="7043"/>
                  </a:lnTo>
                  <a:lnTo>
                    <a:pt x="4842" y="7007"/>
                  </a:lnTo>
                  <a:lnTo>
                    <a:pt x="4952" y="6970"/>
                  </a:lnTo>
                  <a:lnTo>
                    <a:pt x="5026" y="6897"/>
                  </a:lnTo>
                  <a:lnTo>
                    <a:pt x="5209" y="6750"/>
                  </a:lnTo>
                  <a:lnTo>
                    <a:pt x="5282" y="6640"/>
                  </a:lnTo>
                  <a:lnTo>
                    <a:pt x="5319" y="6493"/>
                  </a:lnTo>
                  <a:lnTo>
                    <a:pt x="5356" y="6346"/>
                  </a:lnTo>
                  <a:lnTo>
                    <a:pt x="5356" y="6236"/>
                  </a:lnTo>
                  <a:lnTo>
                    <a:pt x="5282" y="6126"/>
                  </a:lnTo>
                  <a:lnTo>
                    <a:pt x="5209" y="6053"/>
                  </a:lnTo>
                  <a:lnTo>
                    <a:pt x="5136" y="5979"/>
                  </a:lnTo>
                  <a:close/>
                  <a:moveTo>
                    <a:pt x="4219" y="4916"/>
                  </a:moveTo>
                  <a:lnTo>
                    <a:pt x="4219" y="5062"/>
                  </a:lnTo>
                  <a:lnTo>
                    <a:pt x="4255" y="5136"/>
                  </a:lnTo>
                  <a:lnTo>
                    <a:pt x="4292" y="5173"/>
                  </a:lnTo>
                  <a:lnTo>
                    <a:pt x="4439" y="5209"/>
                  </a:lnTo>
                  <a:lnTo>
                    <a:pt x="4549" y="5173"/>
                  </a:lnTo>
                  <a:lnTo>
                    <a:pt x="4585" y="5136"/>
                  </a:lnTo>
                  <a:lnTo>
                    <a:pt x="4622" y="5062"/>
                  </a:lnTo>
                  <a:lnTo>
                    <a:pt x="4659" y="5026"/>
                  </a:lnTo>
                  <a:lnTo>
                    <a:pt x="4989" y="5136"/>
                  </a:lnTo>
                  <a:lnTo>
                    <a:pt x="5319" y="5209"/>
                  </a:lnTo>
                  <a:lnTo>
                    <a:pt x="5392" y="5319"/>
                  </a:lnTo>
                  <a:lnTo>
                    <a:pt x="5466" y="5429"/>
                  </a:lnTo>
                  <a:lnTo>
                    <a:pt x="5686" y="5613"/>
                  </a:lnTo>
                  <a:lnTo>
                    <a:pt x="5869" y="5833"/>
                  </a:lnTo>
                  <a:lnTo>
                    <a:pt x="5979" y="6053"/>
                  </a:lnTo>
                  <a:lnTo>
                    <a:pt x="6016" y="6273"/>
                  </a:lnTo>
                  <a:lnTo>
                    <a:pt x="5979" y="6530"/>
                  </a:lnTo>
                  <a:lnTo>
                    <a:pt x="5943" y="6676"/>
                  </a:lnTo>
                  <a:lnTo>
                    <a:pt x="5869" y="6823"/>
                  </a:lnTo>
                  <a:lnTo>
                    <a:pt x="5686" y="7080"/>
                  </a:lnTo>
                  <a:lnTo>
                    <a:pt x="5466" y="7227"/>
                  </a:lnTo>
                  <a:lnTo>
                    <a:pt x="5209" y="7373"/>
                  </a:lnTo>
                  <a:lnTo>
                    <a:pt x="4916" y="7447"/>
                  </a:lnTo>
                  <a:lnTo>
                    <a:pt x="4622" y="7483"/>
                  </a:lnTo>
                  <a:lnTo>
                    <a:pt x="4329" y="7520"/>
                  </a:lnTo>
                  <a:lnTo>
                    <a:pt x="4035" y="7483"/>
                  </a:lnTo>
                  <a:lnTo>
                    <a:pt x="3778" y="7447"/>
                  </a:lnTo>
                  <a:lnTo>
                    <a:pt x="3485" y="7337"/>
                  </a:lnTo>
                  <a:lnTo>
                    <a:pt x="3338" y="7227"/>
                  </a:lnTo>
                  <a:lnTo>
                    <a:pt x="3228" y="7080"/>
                  </a:lnTo>
                  <a:lnTo>
                    <a:pt x="3155" y="6897"/>
                  </a:lnTo>
                  <a:lnTo>
                    <a:pt x="3118" y="6713"/>
                  </a:lnTo>
                  <a:lnTo>
                    <a:pt x="3082" y="6383"/>
                  </a:lnTo>
                  <a:lnTo>
                    <a:pt x="3155" y="6090"/>
                  </a:lnTo>
                  <a:lnTo>
                    <a:pt x="3228" y="5796"/>
                  </a:lnTo>
                  <a:lnTo>
                    <a:pt x="3375" y="5539"/>
                  </a:lnTo>
                  <a:lnTo>
                    <a:pt x="3558" y="5319"/>
                  </a:lnTo>
                  <a:lnTo>
                    <a:pt x="3742" y="5173"/>
                  </a:lnTo>
                  <a:lnTo>
                    <a:pt x="3962" y="5026"/>
                  </a:lnTo>
                  <a:lnTo>
                    <a:pt x="4219" y="4916"/>
                  </a:lnTo>
                  <a:close/>
                  <a:moveTo>
                    <a:pt x="11628" y="7190"/>
                  </a:moveTo>
                  <a:lnTo>
                    <a:pt x="11958" y="7263"/>
                  </a:lnTo>
                  <a:lnTo>
                    <a:pt x="12252" y="7263"/>
                  </a:lnTo>
                  <a:lnTo>
                    <a:pt x="12362" y="7227"/>
                  </a:lnTo>
                  <a:lnTo>
                    <a:pt x="12435" y="7447"/>
                  </a:lnTo>
                  <a:lnTo>
                    <a:pt x="12509" y="7704"/>
                  </a:lnTo>
                  <a:lnTo>
                    <a:pt x="12509" y="7814"/>
                  </a:lnTo>
                  <a:lnTo>
                    <a:pt x="12472" y="7814"/>
                  </a:lnTo>
                  <a:lnTo>
                    <a:pt x="12399" y="7850"/>
                  </a:lnTo>
                  <a:lnTo>
                    <a:pt x="12399" y="7887"/>
                  </a:lnTo>
                  <a:lnTo>
                    <a:pt x="12252" y="7814"/>
                  </a:lnTo>
                  <a:lnTo>
                    <a:pt x="11738" y="7557"/>
                  </a:lnTo>
                  <a:lnTo>
                    <a:pt x="11702" y="7483"/>
                  </a:lnTo>
                  <a:lnTo>
                    <a:pt x="11628" y="7373"/>
                  </a:lnTo>
                  <a:lnTo>
                    <a:pt x="11628" y="7190"/>
                  </a:lnTo>
                  <a:close/>
                  <a:moveTo>
                    <a:pt x="4329" y="4402"/>
                  </a:moveTo>
                  <a:lnTo>
                    <a:pt x="4255" y="4476"/>
                  </a:lnTo>
                  <a:lnTo>
                    <a:pt x="4035" y="4512"/>
                  </a:lnTo>
                  <a:lnTo>
                    <a:pt x="3815" y="4622"/>
                  </a:lnTo>
                  <a:lnTo>
                    <a:pt x="3632" y="4732"/>
                  </a:lnTo>
                  <a:lnTo>
                    <a:pt x="3448" y="4842"/>
                  </a:lnTo>
                  <a:lnTo>
                    <a:pt x="3265" y="4989"/>
                  </a:lnTo>
                  <a:lnTo>
                    <a:pt x="3082" y="5173"/>
                  </a:lnTo>
                  <a:lnTo>
                    <a:pt x="2971" y="5356"/>
                  </a:lnTo>
                  <a:lnTo>
                    <a:pt x="2825" y="5576"/>
                  </a:lnTo>
                  <a:lnTo>
                    <a:pt x="2715" y="5906"/>
                  </a:lnTo>
                  <a:lnTo>
                    <a:pt x="2641" y="6236"/>
                  </a:lnTo>
                  <a:lnTo>
                    <a:pt x="2641" y="6603"/>
                  </a:lnTo>
                  <a:lnTo>
                    <a:pt x="2678" y="6933"/>
                  </a:lnTo>
                  <a:lnTo>
                    <a:pt x="2825" y="7263"/>
                  </a:lnTo>
                  <a:lnTo>
                    <a:pt x="3008" y="7520"/>
                  </a:lnTo>
                  <a:lnTo>
                    <a:pt x="3118" y="7667"/>
                  </a:lnTo>
                  <a:lnTo>
                    <a:pt x="3265" y="7740"/>
                  </a:lnTo>
                  <a:lnTo>
                    <a:pt x="3412" y="7850"/>
                  </a:lnTo>
                  <a:lnTo>
                    <a:pt x="3595" y="7887"/>
                  </a:lnTo>
                  <a:lnTo>
                    <a:pt x="3962" y="7997"/>
                  </a:lnTo>
                  <a:lnTo>
                    <a:pt x="4292" y="8034"/>
                  </a:lnTo>
                  <a:lnTo>
                    <a:pt x="4659" y="7997"/>
                  </a:lnTo>
                  <a:lnTo>
                    <a:pt x="5026" y="7960"/>
                  </a:lnTo>
                  <a:lnTo>
                    <a:pt x="5356" y="7850"/>
                  </a:lnTo>
                  <a:lnTo>
                    <a:pt x="5686" y="7704"/>
                  </a:lnTo>
                  <a:lnTo>
                    <a:pt x="5979" y="7483"/>
                  </a:lnTo>
                  <a:lnTo>
                    <a:pt x="6236" y="7227"/>
                  </a:lnTo>
                  <a:lnTo>
                    <a:pt x="6383" y="6933"/>
                  </a:lnTo>
                  <a:lnTo>
                    <a:pt x="6456" y="6640"/>
                  </a:lnTo>
                  <a:lnTo>
                    <a:pt x="6530" y="6346"/>
                  </a:lnTo>
                  <a:lnTo>
                    <a:pt x="6493" y="6016"/>
                  </a:lnTo>
                  <a:lnTo>
                    <a:pt x="6420" y="5759"/>
                  </a:lnTo>
                  <a:lnTo>
                    <a:pt x="6273" y="5503"/>
                  </a:lnTo>
                  <a:lnTo>
                    <a:pt x="6163" y="5393"/>
                  </a:lnTo>
                  <a:lnTo>
                    <a:pt x="5979" y="5246"/>
                  </a:lnTo>
                  <a:lnTo>
                    <a:pt x="5833" y="5099"/>
                  </a:lnTo>
                  <a:lnTo>
                    <a:pt x="5796" y="5026"/>
                  </a:lnTo>
                  <a:lnTo>
                    <a:pt x="5796" y="4952"/>
                  </a:lnTo>
                  <a:lnTo>
                    <a:pt x="5759" y="4879"/>
                  </a:lnTo>
                  <a:lnTo>
                    <a:pt x="5723" y="4806"/>
                  </a:lnTo>
                  <a:lnTo>
                    <a:pt x="5649" y="4732"/>
                  </a:lnTo>
                  <a:lnTo>
                    <a:pt x="5539" y="4696"/>
                  </a:lnTo>
                  <a:lnTo>
                    <a:pt x="5209" y="4659"/>
                  </a:lnTo>
                  <a:lnTo>
                    <a:pt x="5136" y="4586"/>
                  </a:lnTo>
                  <a:lnTo>
                    <a:pt x="5136" y="4512"/>
                  </a:lnTo>
                  <a:lnTo>
                    <a:pt x="5062" y="4439"/>
                  </a:lnTo>
                  <a:lnTo>
                    <a:pt x="4585" y="4439"/>
                  </a:lnTo>
                  <a:lnTo>
                    <a:pt x="4475" y="4402"/>
                  </a:lnTo>
                  <a:close/>
                  <a:moveTo>
                    <a:pt x="1761" y="7447"/>
                  </a:moveTo>
                  <a:lnTo>
                    <a:pt x="1908" y="7483"/>
                  </a:lnTo>
                  <a:lnTo>
                    <a:pt x="2054" y="7520"/>
                  </a:lnTo>
                  <a:lnTo>
                    <a:pt x="2164" y="7630"/>
                  </a:lnTo>
                  <a:lnTo>
                    <a:pt x="2275" y="7740"/>
                  </a:lnTo>
                  <a:lnTo>
                    <a:pt x="2348" y="7887"/>
                  </a:lnTo>
                  <a:lnTo>
                    <a:pt x="2348" y="8070"/>
                  </a:lnTo>
                  <a:lnTo>
                    <a:pt x="2348" y="8107"/>
                  </a:lnTo>
                  <a:lnTo>
                    <a:pt x="2311" y="8144"/>
                  </a:lnTo>
                  <a:lnTo>
                    <a:pt x="2238" y="8144"/>
                  </a:lnTo>
                  <a:lnTo>
                    <a:pt x="2128" y="8070"/>
                  </a:lnTo>
                  <a:lnTo>
                    <a:pt x="2018" y="7960"/>
                  </a:lnTo>
                  <a:lnTo>
                    <a:pt x="1908" y="7814"/>
                  </a:lnTo>
                  <a:lnTo>
                    <a:pt x="1724" y="7520"/>
                  </a:lnTo>
                  <a:lnTo>
                    <a:pt x="1651" y="7447"/>
                  </a:lnTo>
                  <a:close/>
                  <a:moveTo>
                    <a:pt x="14233" y="7630"/>
                  </a:moveTo>
                  <a:lnTo>
                    <a:pt x="14159" y="7667"/>
                  </a:lnTo>
                  <a:lnTo>
                    <a:pt x="14123" y="7740"/>
                  </a:lnTo>
                  <a:lnTo>
                    <a:pt x="14013" y="7960"/>
                  </a:lnTo>
                  <a:lnTo>
                    <a:pt x="14013" y="8070"/>
                  </a:lnTo>
                  <a:lnTo>
                    <a:pt x="14049" y="8180"/>
                  </a:lnTo>
                  <a:lnTo>
                    <a:pt x="14086" y="8254"/>
                  </a:lnTo>
                  <a:lnTo>
                    <a:pt x="14159" y="8290"/>
                  </a:lnTo>
                  <a:lnTo>
                    <a:pt x="14306" y="8290"/>
                  </a:lnTo>
                  <a:lnTo>
                    <a:pt x="14416" y="8254"/>
                  </a:lnTo>
                  <a:lnTo>
                    <a:pt x="14453" y="8180"/>
                  </a:lnTo>
                  <a:lnTo>
                    <a:pt x="14490" y="8107"/>
                  </a:lnTo>
                  <a:lnTo>
                    <a:pt x="14490" y="7997"/>
                  </a:lnTo>
                  <a:lnTo>
                    <a:pt x="14490" y="7924"/>
                  </a:lnTo>
                  <a:lnTo>
                    <a:pt x="14490" y="7777"/>
                  </a:lnTo>
                  <a:lnTo>
                    <a:pt x="14453" y="7704"/>
                  </a:lnTo>
                  <a:lnTo>
                    <a:pt x="14416" y="7667"/>
                  </a:lnTo>
                  <a:lnTo>
                    <a:pt x="14306" y="7630"/>
                  </a:lnTo>
                  <a:close/>
                  <a:moveTo>
                    <a:pt x="7410" y="6236"/>
                  </a:moveTo>
                  <a:lnTo>
                    <a:pt x="7300" y="6310"/>
                  </a:lnTo>
                  <a:lnTo>
                    <a:pt x="7227" y="6346"/>
                  </a:lnTo>
                  <a:lnTo>
                    <a:pt x="7190" y="6420"/>
                  </a:lnTo>
                  <a:lnTo>
                    <a:pt x="7153" y="6566"/>
                  </a:lnTo>
                  <a:lnTo>
                    <a:pt x="7153" y="6750"/>
                  </a:lnTo>
                  <a:lnTo>
                    <a:pt x="7190" y="6933"/>
                  </a:lnTo>
                  <a:lnTo>
                    <a:pt x="7227" y="7007"/>
                  </a:lnTo>
                  <a:lnTo>
                    <a:pt x="7300" y="7080"/>
                  </a:lnTo>
                  <a:lnTo>
                    <a:pt x="7667" y="7153"/>
                  </a:lnTo>
                  <a:lnTo>
                    <a:pt x="7410" y="7373"/>
                  </a:lnTo>
                  <a:lnTo>
                    <a:pt x="7263" y="7520"/>
                  </a:lnTo>
                  <a:lnTo>
                    <a:pt x="7190" y="7593"/>
                  </a:lnTo>
                  <a:lnTo>
                    <a:pt x="7153" y="7704"/>
                  </a:lnTo>
                  <a:lnTo>
                    <a:pt x="7153" y="7887"/>
                  </a:lnTo>
                  <a:lnTo>
                    <a:pt x="7227" y="8070"/>
                  </a:lnTo>
                  <a:lnTo>
                    <a:pt x="7337" y="8180"/>
                  </a:lnTo>
                  <a:lnTo>
                    <a:pt x="7483" y="8290"/>
                  </a:lnTo>
                  <a:lnTo>
                    <a:pt x="7520" y="8400"/>
                  </a:lnTo>
                  <a:lnTo>
                    <a:pt x="7557" y="8474"/>
                  </a:lnTo>
                  <a:lnTo>
                    <a:pt x="7593" y="8511"/>
                  </a:lnTo>
                  <a:lnTo>
                    <a:pt x="7740" y="8511"/>
                  </a:lnTo>
                  <a:lnTo>
                    <a:pt x="7813" y="8437"/>
                  </a:lnTo>
                  <a:lnTo>
                    <a:pt x="7850" y="8364"/>
                  </a:lnTo>
                  <a:lnTo>
                    <a:pt x="7923" y="8217"/>
                  </a:lnTo>
                  <a:lnTo>
                    <a:pt x="7923" y="8144"/>
                  </a:lnTo>
                  <a:lnTo>
                    <a:pt x="7887" y="8070"/>
                  </a:lnTo>
                  <a:lnTo>
                    <a:pt x="7850" y="7997"/>
                  </a:lnTo>
                  <a:lnTo>
                    <a:pt x="7777" y="7960"/>
                  </a:lnTo>
                  <a:lnTo>
                    <a:pt x="7667" y="7924"/>
                  </a:lnTo>
                  <a:lnTo>
                    <a:pt x="7630" y="7887"/>
                  </a:lnTo>
                  <a:lnTo>
                    <a:pt x="7630" y="7814"/>
                  </a:lnTo>
                  <a:lnTo>
                    <a:pt x="7630" y="7777"/>
                  </a:lnTo>
                  <a:lnTo>
                    <a:pt x="7703" y="7667"/>
                  </a:lnTo>
                  <a:lnTo>
                    <a:pt x="7850" y="7593"/>
                  </a:lnTo>
                  <a:lnTo>
                    <a:pt x="7997" y="7410"/>
                  </a:lnTo>
                  <a:lnTo>
                    <a:pt x="8107" y="7190"/>
                  </a:lnTo>
                  <a:lnTo>
                    <a:pt x="8107" y="7080"/>
                  </a:lnTo>
                  <a:lnTo>
                    <a:pt x="8070" y="6970"/>
                  </a:lnTo>
                  <a:lnTo>
                    <a:pt x="8034" y="6897"/>
                  </a:lnTo>
                  <a:lnTo>
                    <a:pt x="7960" y="6823"/>
                  </a:lnTo>
                  <a:lnTo>
                    <a:pt x="7740" y="6750"/>
                  </a:lnTo>
                  <a:lnTo>
                    <a:pt x="7520" y="6713"/>
                  </a:lnTo>
                  <a:lnTo>
                    <a:pt x="7557" y="6566"/>
                  </a:lnTo>
                  <a:lnTo>
                    <a:pt x="7593" y="6493"/>
                  </a:lnTo>
                  <a:lnTo>
                    <a:pt x="7667" y="6456"/>
                  </a:lnTo>
                  <a:lnTo>
                    <a:pt x="7703" y="6383"/>
                  </a:lnTo>
                  <a:lnTo>
                    <a:pt x="7667" y="6310"/>
                  </a:lnTo>
                  <a:lnTo>
                    <a:pt x="7593" y="6236"/>
                  </a:lnTo>
                  <a:close/>
                  <a:moveTo>
                    <a:pt x="1651" y="6897"/>
                  </a:moveTo>
                  <a:lnTo>
                    <a:pt x="1578" y="6933"/>
                  </a:lnTo>
                  <a:lnTo>
                    <a:pt x="1541" y="7007"/>
                  </a:lnTo>
                  <a:lnTo>
                    <a:pt x="1504" y="7080"/>
                  </a:lnTo>
                  <a:lnTo>
                    <a:pt x="1504" y="7227"/>
                  </a:lnTo>
                  <a:lnTo>
                    <a:pt x="1541" y="7300"/>
                  </a:lnTo>
                  <a:lnTo>
                    <a:pt x="1578" y="7373"/>
                  </a:lnTo>
                  <a:lnTo>
                    <a:pt x="1541" y="7410"/>
                  </a:lnTo>
                  <a:lnTo>
                    <a:pt x="1504" y="7410"/>
                  </a:lnTo>
                  <a:lnTo>
                    <a:pt x="1468" y="7483"/>
                  </a:lnTo>
                  <a:lnTo>
                    <a:pt x="1431" y="7557"/>
                  </a:lnTo>
                  <a:lnTo>
                    <a:pt x="1468" y="7814"/>
                  </a:lnTo>
                  <a:lnTo>
                    <a:pt x="1578" y="8034"/>
                  </a:lnTo>
                  <a:lnTo>
                    <a:pt x="1724" y="8254"/>
                  </a:lnTo>
                  <a:lnTo>
                    <a:pt x="1908" y="8437"/>
                  </a:lnTo>
                  <a:lnTo>
                    <a:pt x="2128" y="8547"/>
                  </a:lnTo>
                  <a:lnTo>
                    <a:pt x="2238" y="8584"/>
                  </a:lnTo>
                  <a:lnTo>
                    <a:pt x="2348" y="8621"/>
                  </a:lnTo>
                  <a:lnTo>
                    <a:pt x="2458" y="8621"/>
                  </a:lnTo>
                  <a:lnTo>
                    <a:pt x="2568" y="8547"/>
                  </a:lnTo>
                  <a:lnTo>
                    <a:pt x="2641" y="8474"/>
                  </a:lnTo>
                  <a:lnTo>
                    <a:pt x="2715" y="8364"/>
                  </a:lnTo>
                  <a:lnTo>
                    <a:pt x="2788" y="8144"/>
                  </a:lnTo>
                  <a:lnTo>
                    <a:pt x="2788" y="7960"/>
                  </a:lnTo>
                  <a:lnTo>
                    <a:pt x="2751" y="7740"/>
                  </a:lnTo>
                  <a:lnTo>
                    <a:pt x="2678" y="7557"/>
                  </a:lnTo>
                  <a:lnTo>
                    <a:pt x="2531" y="7373"/>
                  </a:lnTo>
                  <a:lnTo>
                    <a:pt x="2385" y="7227"/>
                  </a:lnTo>
                  <a:lnTo>
                    <a:pt x="2201" y="7117"/>
                  </a:lnTo>
                  <a:lnTo>
                    <a:pt x="1981" y="7043"/>
                  </a:lnTo>
                  <a:lnTo>
                    <a:pt x="1908" y="6933"/>
                  </a:lnTo>
                  <a:lnTo>
                    <a:pt x="1834" y="6897"/>
                  </a:lnTo>
                  <a:close/>
                  <a:moveTo>
                    <a:pt x="14306" y="7227"/>
                  </a:moveTo>
                  <a:lnTo>
                    <a:pt x="14453" y="7263"/>
                  </a:lnTo>
                  <a:lnTo>
                    <a:pt x="14563" y="7300"/>
                  </a:lnTo>
                  <a:lnTo>
                    <a:pt x="14636" y="7410"/>
                  </a:lnTo>
                  <a:lnTo>
                    <a:pt x="14673" y="7520"/>
                  </a:lnTo>
                  <a:lnTo>
                    <a:pt x="14673" y="7667"/>
                  </a:lnTo>
                  <a:lnTo>
                    <a:pt x="14673" y="7814"/>
                  </a:lnTo>
                  <a:lnTo>
                    <a:pt x="14600" y="8070"/>
                  </a:lnTo>
                  <a:lnTo>
                    <a:pt x="14490" y="8290"/>
                  </a:lnTo>
                  <a:lnTo>
                    <a:pt x="14343" y="8511"/>
                  </a:lnTo>
                  <a:lnTo>
                    <a:pt x="14269" y="8584"/>
                  </a:lnTo>
                  <a:lnTo>
                    <a:pt x="14196" y="8621"/>
                  </a:lnTo>
                  <a:lnTo>
                    <a:pt x="14123" y="8621"/>
                  </a:lnTo>
                  <a:lnTo>
                    <a:pt x="14049" y="8584"/>
                  </a:lnTo>
                  <a:lnTo>
                    <a:pt x="14013" y="8547"/>
                  </a:lnTo>
                  <a:lnTo>
                    <a:pt x="13976" y="8474"/>
                  </a:lnTo>
                  <a:lnTo>
                    <a:pt x="13903" y="8290"/>
                  </a:lnTo>
                  <a:lnTo>
                    <a:pt x="13939" y="8034"/>
                  </a:lnTo>
                  <a:lnTo>
                    <a:pt x="13976" y="7777"/>
                  </a:lnTo>
                  <a:lnTo>
                    <a:pt x="14086" y="7263"/>
                  </a:lnTo>
                  <a:lnTo>
                    <a:pt x="14306" y="7227"/>
                  </a:lnTo>
                  <a:close/>
                  <a:moveTo>
                    <a:pt x="14233" y="6750"/>
                  </a:moveTo>
                  <a:lnTo>
                    <a:pt x="14123" y="6786"/>
                  </a:lnTo>
                  <a:lnTo>
                    <a:pt x="13866" y="6786"/>
                  </a:lnTo>
                  <a:lnTo>
                    <a:pt x="13829" y="6823"/>
                  </a:lnTo>
                  <a:lnTo>
                    <a:pt x="13756" y="6933"/>
                  </a:lnTo>
                  <a:lnTo>
                    <a:pt x="13609" y="7373"/>
                  </a:lnTo>
                  <a:lnTo>
                    <a:pt x="13499" y="7850"/>
                  </a:lnTo>
                  <a:lnTo>
                    <a:pt x="13462" y="8107"/>
                  </a:lnTo>
                  <a:lnTo>
                    <a:pt x="13462" y="8327"/>
                  </a:lnTo>
                  <a:lnTo>
                    <a:pt x="13499" y="8584"/>
                  </a:lnTo>
                  <a:lnTo>
                    <a:pt x="13572" y="8804"/>
                  </a:lnTo>
                  <a:lnTo>
                    <a:pt x="13683" y="8914"/>
                  </a:lnTo>
                  <a:lnTo>
                    <a:pt x="13829" y="9024"/>
                  </a:lnTo>
                  <a:lnTo>
                    <a:pt x="13976" y="9097"/>
                  </a:lnTo>
                  <a:lnTo>
                    <a:pt x="14123" y="9134"/>
                  </a:lnTo>
                  <a:lnTo>
                    <a:pt x="14343" y="9097"/>
                  </a:lnTo>
                  <a:lnTo>
                    <a:pt x="14490" y="9024"/>
                  </a:lnTo>
                  <a:lnTo>
                    <a:pt x="14600" y="8877"/>
                  </a:lnTo>
                  <a:lnTo>
                    <a:pt x="14746" y="8731"/>
                  </a:lnTo>
                  <a:lnTo>
                    <a:pt x="14966" y="8400"/>
                  </a:lnTo>
                  <a:lnTo>
                    <a:pt x="15076" y="8180"/>
                  </a:lnTo>
                  <a:lnTo>
                    <a:pt x="15113" y="7997"/>
                  </a:lnTo>
                  <a:lnTo>
                    <a:pt x="15150" y="7814"/>
                  </a:lnTo>
                  <a:lnTo>
                    <a:pt x="15150" y="7593"/>
                  </a:lnTo>
                  <a:lnTo>
                    <a:pt x="15113" y="7410"/>
                  </a:lnTo>
                  <a:lnTo>
                    <a:pt x="15040" y="7190"/>
                  </a:lnTo>
                  <a:lnTo>
                    <a:pt x="15003" y="7080"/>
                  </a:lnTo>
                  <a:lnTo>
                    <a:pt x="14893" y="7007"/>
                  </a:lnTo>
                  <a:lnTo>
                    <a:pt x="14673" y="6823"/>
                  </a:lnTo>
                  <a:lnTo>
                    <a:pt x="14526" y="6786"/>
                  </a:lnTo>
                  <a:lnTo>
                    <a:pt x="14379" y="6750"/>
                  </a:lnTo>
                  <a:close/>
                  <a:moveTo>
                    <a:pt x="6273" y="7887"/>
                  </a:moveTo>
                  <a:lnTo>
                    <a:pt x="6199" y="7924"/>
                  </a:lnTo>
                  <a:lnTo>
                    <a:pt x="6126" y="7997"/>
                  </a:lnTo>
                  <a:lnTo>
                    <a:pt x="5979" y="8107"/>
                  </a:lnTo>
                  <a:lnTo>
                    <a:pt x="5869" y="8290"/>
                  </a:lnTo>
                  <a:lnTo>
                    <a:pt x="5796" y="8474"/>
                  </a:lnTo>
                  <a:lnTo>
                    <a:pt x="5796" y="8584"/>
                  </a:lnTo>
                  <a:lnTo>
                    <a:pt x="5833" y="8657"/>
                  </a:lnTo>
                  <a:lnTo>
                    <a:pt x="5906" y="8694"/>
                  </a:lnTo>
                  <a:lnTo>
                    <a:pt x="6236" y="8694"/>
                  </a:lnTo>
                  <a:lnTo>
                    <a:pt x="6420" y="8767"/>
                  </a:lnTo>
                  <a:lnTo>
                    <a:pt x="6199" y="9024"/>
                  </a:lnTo>
                  <a:lnTo>
                    <a:pt x="6199" y="9061"/>
                  </a:lnTo>
                  <a:lnTo>
                    <a:pt x="6199" y="9134"/>
                  </a:lnTo>
                  <a:lnTo>
                    <a:pt x="6236" y="9244"/>
                  </a:lnTo>
                  <a:lnTo>
                    <a:pt x="6346" y="9354"/>
                  </a:lnTo>
                  <a:lnTo>
                    <a:pt x="6456" y="9391"/>
                  </a:lnTo>
                  <a:lnTo>
                    <a:pt x="6713" y="9391"/>
                  </a:lnTo>
                  <a:lnTo>
                    <a:pt x="6786" y="9318"/>
                  </a:lnTo>
                  <a:lnTo>
                    <a:pt x="6860" y="9207"/>
                  </a:lnTo>
                  <a:lnTo>
                    <a:pt x="6823" y="9097"/>
                  </a:lnTo>
                  <a:lnTo>
                    <a:pt x="6750" y="9024"/>
                  </a:lnTo>
                  <a:lnTo>
                    <a:pt x="6860" y="8951"/>
                  </a:lnTo>
                  <a:lnTo>
                    <a:pt x="6933" y="8877"/>
                  </a:lnTo>
                  <a:lnTo>
                    <a:pt x="6933" y="8804"/>
                  </a:lnTo>
                  <a:lnTo>
                    <a:pt x="6933" y="8731"/>
                  </a:lnTo>
                  <a:lnTo>
                    <a:pt x="6896" y="8621"/>
                  </a:lnTo>
                  <a:lnTo>
                    <a:pt x="6750" y="8511"/>
                  </a:lnTo>
                  <a:lnTo>
                    <a:pt x="6603" y="8437"/>
                  </a:lnTo>
                  <a:lnTo>
                    <a:pt x="6456" y="8364"/>
                  </a:lnTo>
                  <a:lnTo>
                    <a:pt x="6273" y="8327"/>
                  </a:lnTo>
                  <a:lnTo>
                    <a:pt x="6346" y="8180"/>
                  </a:lnTo>
                  <a:lnTo>
                    <a:pt x="6420" y="8034"/>
                  </a:lnTo>
                  <a:lnTo>
                    <a:pt x="6420" y="7960"/>
                  </a:lnTo>
                  <a:lnTo>
                    <a:pt x="6383" y="7924"/>
                  </a:lnTo>
                  <a:lnTo>
                    <a:pt x="6346" y="7924"/>
                  </a:lnTo>
                  <a:lnTo>
                    <a:pt x="6273" y="7887"/>
                  </a:lnTo>
                  <a:close/>
                  <a:moveTo>
                    <a:pt x="7630" y="551"/>
                  </a:moveTo>
                  <a:lnTo>
                    <a:pt x="7777" y="587"/>
                  </a:lnTo>
                  <a:lnTo>
                    <a:pt x="7923" y="661"/>
                  </a:lnTo>
                  <a:lnTo>
                    <a:pt x="8437" y="1101"/>
                  </a:lnTo>
                  <a:lnTo>
                    <a:pt x="8657" y="1321"/>
                  </a:lnTo>
                  <a:lnTo>
                    <a:pt x="8877" y="1578"/>
                  </a:lnTo>
                  <a:lnTo>
                    <a:pt x="9061" y="1834"/>
                  </a:lnTo>
                  <a:lnTo>
                    <a:pt x="9207" y="2128"/>
                  </a:lnTo>
                  <a:lnTo>
                    <a:pt x="9281" y="2421"/>
                  </a:lnTo>
                  <a:lnTo>
                    <a:pt x="9317" y="2752"/>
                  </a:lnTo>
                  <a:lnTo>
                    <a:pt x="9281" y="3082"/>
                  </a:lnTo>
                  <a:lnTo>
                    <a:pt x="9244" y="3375"/>
                  </a:lnTo>
                  <a:lnTo>
                    <a:pt x="9024" y="3962"/>
                  </a:lnTo>
                  <a:lnTo>
                    <a:pt x="8804" y="4512"/>
                  </a:lnTo>
                  <a:lnTo>
                    <a:pt x="8584" y="5099"/>
                  </a:lnTo>
                  <a:lnTo>
                    <a:pt x="8547" y="5356"/>
                  </a:lnTo>
                  <a:lnTo>
                    <a:pt x="8510" y="5613"/>
                  </a:lnTo>
                  <a:lnTo>
                    <a:pt x="8510" y="5869"/>
                  </a:lnTo>
                  <a:lnTo>
                    <a:pt x="8547" y="6163"/>
                  </a:lnTo>
                  <a:lnTo>
                    <a:pt x="8584" y="6310"/>
                  </a:lnTo>
                  <a:lnTo>
                    <a:pt x="8657" y="6493"/>
                  </a:lnTo>
                  <a:lnTo>
                    <a:pt x="8804" y="6823"/>
                  </a:lnTo>
                  <a:lnTo>
                    <a:pt x="8987" y="7117"/>
                  </a:lnTo>
                  <a:lnTo>
                    <a:pt x="9134" y="7447"/>
                  </a:lnTo>
                  <a:lnTo>
                    <a:pt x="9207" y="7777"/>
                  </a:lnTo>
                  <a:lnTo>
                    <a:pt x="9244" y="8144"/>
                  </a:lnTo>
                  <a:lnTo>
                    <a:pt x="9207" y="8474"/>
                  </a:lnTo>
                  <a:lnTo>
                    <a:pt x="9097" y="8804"/>
                  </a:lnTo>
                  <a:lnTo>
                    <a:pt x="8951" y="9134"/>
                  </a:lnTo>
                  <a:lnTo>
                    <a:pt x="8767" y="9428"/>
                  </a:lnTo>
                  <a:lnTo>
                    <a:pt x="8510" y="9684"/>
                  </a:lnTo>
                  <a:lnTo>
                    <a:pt x="8254" y="9904"/>
                  </a:lnTo>
                  <a:lnTo>
                    <a:pt x="7960" y="10051"/>
                  </a:lnTo>
                  <a:lnTo>
                    <a:pt x="7667" y="10198"/>
                  </a:lnTo>
                  <a:lnTo>
                    <a:pt x="7373" y="10308"/>
                  </a:lnTo>
                  <a:lnTo>
                    <a:pt x="7043" y="10345"/>
                  </a:lnTo>
                  <a:lnTo>
                    <a:pt x="6676" y="10418"/>
                  </a:lnTo>
                  <a:lnTo>
                    <a:pt x="6493" y="10381"/>
                  </a:lnTo>
                  <a:lnTo>
                    <a:pt x="6309" y="10345"/>
                  </a:lnTo>
                  <a:lnTo>
                    <a:pt x="6163" y="10235"/>
                  </a:lnTo>
                  <a:lnTo>
                    <a:pt x="6016" y="10088"/>
                  </a:lnTo>
                  <a:lnTo>
                    <a:pt x="5906" y="9941"/>
                  </a:lnTo>
                  <a:lnTo>
                    <a:pt x="5759" y="9831"/>
                  </a:lnTo>
                  <a:lnTo>
                    <a:pt x="5649" y="9758"/>
                  </a:lnTo>
                  <a:lnTo>
                    <a:pt x="5502" y="9684"/>
                  </a:lnTo>
                  <a:lnTo>
                    <a:pt x="5209" y="9611"/>
                  </a:lnTo>
                  <a:lnTo>
                    <a:pt x="4916" y="9611"/>
                  </a:lnTo>
                  <a:lnTo>
                    <a:pt x="4622" y="9684"/>
                  </a:lnTo>
                  <a:lnTo>
                    <a:pt x="3999" y="9868"/>
                  </a:lnTo>
                  <a:lnTo>
                    <a:pt x="3705" y="9978"/>
                  </a:lnTo>
                  <a:lnTo>
                    <a:pt x="3412" y="10051"/>
                  </a:lnTo>
                  <a:lnTo>
                    <a:pt x="3118" y="10088"/>
                  </a:lnTo>
                  <a:lnTo>
                    <a:pt x="2825" y="10051"/>
                  </a:lnTo>
                  <a:lnTo>
                    <a:pt x="2495" y="10014"/>
                  </a:lnTo>
                  <a:lnTo>
                    <a:pt x="2201" y="9904"/>
                  </a:lnTo>
                  <a:lnTo>
                    <a:pt x="1944" y="9794"/>
                  </a:lnTo>
                  <a:lnTo>
                    <a:pt x="1651" y="9648"/>
                  </a:lnTo>
                  <a:lnTo>
                    <a:pt x="1394" y="9464"/>
                  </a:lnTo>
                  <a:lnTo>
                    <a:pt x="1174" y="9281"/>
                  </a:lnTo>
                  <a:lnTo>
                    <a:pt x="954" y="8987"/>
                  </a:lnTo>
                  <a:lnTo>
                    <a:pt x="771" y="8694"/>
                  </a:lnTo>
                  <a:lnTo>
                    <a:pt x="624" y="8364"/>
                  </a:lnTo>
                  <a:lnTo>
                    <a:pt x="550" y="8034"/>
                  </a:lnTo>
                  <a:lnTo>
                    <a:pt x="514" y="7667"/>
                  </a:lnTo>
                  <a:lnTo>
                    <a:pt x="514" y="7337"/>
                  </a:lnTo>
                  <a:lnTo>
                    <a:pt x="587" y="6970"/>
                  </a:lnTo>
                  <a:lnTo>
                    <a:pt x="661" y="6640"/>
                  </a:lnTo>
                  <a:lnTo>
                    <a:pt x="807" y="6310"/>
                  </a:lnTo>
                  <a:lnTo>
                    <a:pt x="991" y="6016"/>
                  </a:lnTo>
                  <a:lnTo>
                    <a:pt x="1211" y="5759"/>
                  </a:lnTo>
                  <a:lnTo>
                    <a:pt x="1468" y="5539"/>
                  </a:lnTo>
                  <a:lnTo>
                    <a:pt x="2018" y="5099"/>
                  </a:lnTo>
                  <a:lnTo>
                    <a:pt x="2568" y="4622"/>
                  </a:lnTo>
                  <a:lnTo>
                    <a:pt x="2788" y="4366"/>
                  </a:lnTo>
                  <a:lnTo>
                    <a:pt x="2971" y="4109"/>
                  </a:lnTo>
                  <a:lnTo>
                    <a:pt x="3082" y="3815"/>
                  </a:lnTo>
                  <a:lnTo>
                    <a:pt x="3192" y="3485"/>
                  </a:lnTo>
                  <a:lnTo>
                    <a:pt x="3265" y="3118"/>
                  </a:lnTo>
                  <a:lnTo>
                    <a:pt x="3302" y="2715"/>
                  </a:lnTo>
                  <a:lnTo>
                    <a:pt x="3375" y="2348"/>
                  </a:lnTo>
                  <a:lnTo>
                    <a:pt x="3448" y="2165"/>
                  </a:lnTo>
                  <a:lnTo>
                    <a:pt x="3558" y="1981"/>
                  </a:lnTo>
                  <a:lnTo>
                    <a:pt x="3705" y="1798"/>
                  </a:lnTo>
                  <a:lnTo>
                    <a:pt x="3852" y="1651"/>
                  </a:lnTo>
                  <a:lnTo>
                    <a:pt x="4072" y="1541"/>
                  </a:lnTo>
                  <a:lnTo>
                    <a:pt x="4292" y="1468"/>
                  </a:lnTo>
                  <a:lnTo>
                    <a:pt x="4512" y="1431"/>
                  </a:lnTo>
                  <a:lnTo>
                    <a:pt x="4769" y="1394"/>
                  </a:lnTo>
                  <a:lnTo>
                    <a:pt x="4989" y="1394"/>
                  </a:lnTo>
                  <a:lnTo>
                    <a:pt x="5209" y="1468"/>
                  </a:lnTo>
                  <a:lnTo>
                    <a:pt x="4952" y="1688"/>
                  </a:lnTo>
                  <a:lnTo>
                    <a:pt x="4916" y="1761"/>
                  </a:lnTo>
                  <a:lnTo>
                    <a:pt x="4879" y="1834"/>
                  </a:lnTo>
                  <a:lnTo>
                    <a:pt x="4916" y="1981"/>
                  </a:lnTo>
                  <a:lnTo>
                    <a:pt x="4989" y="2091"/>
                  </a:lnTo>
                  <a:lnTo>
                    <a:pt x="5062" y="2128"/>
                  </a:lnTo>
                  <a:lnTo>
                    <a:pt x="5136" y="2128"/>
                  </a:lnTo>
                  <a:lnTo>
                    <a:pt x="5319" y="2091"/>
                  </a:lnTo>
                  <a:lnTo>
                    <a:pt x="5429" y="2018"/>
                  </a:lnTo>
                  <a:lnTo>
                    <a:pt x="5539" y="1945"/>
                  </a:lnTo>
                  <a:lnTo>
                    <a:pt x="5613" y="1798"/>
                  </a:lnTo>
                  <a:lnTo>
                    <a:pt x="5759" y="1651"/>
                  </a:lnTo>
                  <a:lnTo>
                    <a:pt x="5833" y="1614"/>
                  </a:lnTo>
                  <a:lnTo>
                    <a:pt x="5869" y="1578"/>
                  </a:lnTo>
                  <a:lnTo>
                    <a:pt x="6420" y="1138"/>
                  </a:lnTo>
                  <a:lnTo>
                    <a:pt x="7006" y="771"/>
                  </a:lnTo>
                  <a:lnTo>
                    <a:pt x="7337" y="624"/>
                  </a:lnTo>
                  <a:lnTo>
                    <a:pt x="7483" y="551"/>
                  </a:lnTo>
                  <a:close/>
                  <a:moveTo>
                    <a:pt x="10821" y="9281"/>
                  </a:moveTo>
                  <a:lnTo>
                    <a:pt x="10968" y="9538"/>
                  </a:lnTo>
                  <a:lnTo>
                    <a:pt x="11115" y="9758"/>
                  </a:lnTo>
                  <a:lnTo>
                    <a:pt x="11335" y="9978"/>
                  </a:lnTo>
                  <a:lnTo>
                    <a:pt x="11592" y="10161"/>
                  </a:lnTo>
                  <a:lnTo>
                    <a:pt x="11408" y="10418"/>
                  </a:lnTo>
                  <a:lnTo>
                    <a:pt x="11188" y="10198"/>
                  </a:lnTo>
                  <a:lnTo>
                    <a:pt x="10968" y="9978"/>
                  </a:lnTo>
                  <a:lnTo>
                    <a:pt x="10711" y="9831"/>
                  </a:lnTo>
                  <a:lnTo>
                    <a:pt x="10455" y="9648"/>
                  </a:lnTo>
                  <a:lnTo>
                    <a:pt x="10601" y="9464"/>
                  </a:lnTo>
                  <a:lnTo>
                    <a:pt x="10821" y="9281"/>
                  </a:lnTo>
                  <a:close/>
                  <a:moveTo>
                    <a:pt x="13903" y="9941"/>
                  </a:moveTo>
                  <a:lnTo>
                    <a:pt x="13829" y="9978"/>
                  </a:lnTo>
                  <a:lnTo>
                    <a:pt x="13756" y="10014"/>
                  </a:lnTo>
                  <a:lnTo>
                    <a:pt x="13719" y="10014"/>
                  </a:lnTo>
                  <a:lnTo>
                    <a:pt x="13719" y="10051"/>
                  </a:lnTo>
                  <a:lnTo>
                    <a:pt x="13646" y="10161"/>
                  </a:lnTo>
                  <a:lnTo>
                    <a:pt x="13609" y="10271"/>
                  </a:lnTo>
                  <a:lnTo>
                    <a:pt x="13646" y="10418"/>
                  </a:lnTo>
                  <a:lnTo>
                    <a:pt x="13719" y="10565"/>
                  </a:lnTo>
                  <a:lnTo>
                    <a:pt x="13829" y="10638"/>
                  </a:lnTo>
                  <a:lnTo>
                    <a:pt x="13939" y="10675"/>
                  </a:lnTo>
                  <a:lnTo>
                    <a:pt x="14049" y="10638"/>
                  </a:lnTo>
                  <a:lnTo>
                    <a:pt x="14159" y="10601"/>
                  </a:lnTo>
                  <a:lnTo>
                    <a:pt x="14269" y="10491"/>
                  </a:lnTo>
                  <a:lnTo>
                    <a:pt x="14343" y="10418"/>
                  </a:lnTo>
                  <a:lnTo>
                    <a:pt x="14379" y="10308"/>
                  </a:lnTo>
                  <a:lnTo>
                    <a:pt x="14379" y="10271"/>
                  </a:lnTo>
                  <a:lnTo>
                    <a:pt x="14379" y="10198"/>
                  </a:lnTo>
                  <a:lnTo>
                    <a:pt x="14306" y="10124"/>
                  </a:lnTo>
                  <a:lnTo>
                    <a:pt x="14233" y="10051"/>
                  </a:lnTo>
                  <a:lnTo>
                    <a:pt x="14159" y="10014"/>
                  </a:lnTo>
                  <a:lnTo>
                    <a:pt x="14086" y="9978"/>
                  </a:lnTo>
                  <a:lnTo>
                    <a:pt x="13939" y="9941"/>
                  </a:lnTo>
                  <a:close/>
                  <a:moveTo>
                    <a:pt x="7593" y="0"/>
                  </a:moveTo>
                  <a:lnTo>
                    <a:pt x="7447" y="37"/>
                  </a:lnTo>
                  <a:lnTo>
                    <a:pt x="7190" y="110"/>
                  </a:lnTo>
                  <a:lnTo>
                    <a:pt x="6970" y="221"/>
                  </a:lnTo>
                  <a:lnTo>
                    <a:pt x="6566" y="441"/>
                  </a:lnTo>
                  <a:lnTo>
                    <a:pt x="6199" y="697"/>
                  </a:lnTo>
                  <a:lnTo>
                    <a:pt x="5502" y="1211"/>
                  </a:lnTo>
                  <a:lnTo>
                    <a:pt x="5209" y="1064"/>
                  </a:lnTo>
                  <a:lnTo>
                    <a:pt x="4916" y="991"/>
                  </a:lnTo>
                  <a:lnTo>
                    <a:pt x="4585" y="991"/>
                  </a:lnTo>
                  <a:lnTo>
                    <a:pt x="4255" y="1027"/>
                  </a:lnTo>
                  <a:lnTo>
                    <a:pt x="3999" y="1101"/>
                  </a:lnTo>
                  <a:lnTo>
                    <a:pt x="3778" y="1211"/>
                  </a:lnTo>
                  <a:lnTo>
                    <a:pt x="3595" y="1358"/>
                  </a:lnTo>
                  <a:lnTo>
                    <a:pt x="3412" y="1504"/>
                  </a:lnTo>
                  <a:lnTo>
                    <a:pt x="3228" y="1688"/>
                  </a:lnTo>
                  <a:lnTo>
                    <a:pt x="3118" y="1908"/>
                  </a:lnTo>
                  <a:lnTo>
                    <a:pt x="3008" y="2128"/>
                  </a:lnTo>
                  <a:lnTo>
                    <a:pt x="2935" y="2348"/>
                  </a:lnTo>
                  <a:lnTo>
                    <a:pt x="2861" y="2678"/>
                  </a:lnTo>
                  <a:lnTo>
                    <a:pt x="2788" y="3008"/>
                  </a:lnTo>
                  <a:lnTo>
                    <a:pt x="2751" y="3338"/>
                  </a:lnTo>
                  <a:lnTo>
                    <a:pt x="2641" y="3669"/>
                  </a:lnTo>
                  <a:lnTo>
                    <a:pt x="2605" y="3852"/>
                  </a:lnTo>
                  <a:lnTo>
                    <a:pt x="2495" y="3999"/>
                  </a:lnTo>
                  <a:lnTo>
                    <a:pt x="2275" y="4255"/>
                  </a:lnTo>
                  <a:lnTo>
                    <a:pt x="2018" y="4476"/>
                  </a:lnTo>
                  <a:lnTo>
                    <a:pt x="1761" y="4696"/>
                  </a:lnTo>
                  <a:lnTo>
                    <a:pt x="1284" y="5062"/>
                  </a:lnTo>
                  <a:lnTo>
                    <a:pt x="844" y="5466"/>
                  </a:lnTo>
                  <a:lnTo>
                    <a:pt x="661" y="5649"/>
                  </a:lnTo>
                  <a:lnTo>
                    <a:pt x="514" y="5906"/>
                  </a:lnTo>
                  <a:lnTo>
                    <a:pt x="367" y="6126"/>
                  </a:lnTo>
                  <a:lnTo>
                    <a:pt x="220" y="6420"/>
                  </a:lnTo>
                  <a:lnTo>
                    <a:pt x="110" y="6713"/>
                  </a:lnTo>
                  <a:lnTo>
                    <a:pt x="37" y="7007"/>
                  </a:lnTo>
                  <a:lnTo>
                    <a:pt x="0" y="7263"/>
                  </a:lnTo>
                  <a:lnTo>
                    <a:pt x="0" y="7557"/>
                  </a:lnTo>
                  <a:lnTo>
                    <a:pt x="37" y="7850"/>
                  </a:lnTo>
                  <a:lnTo>
                    <a:pt x="74" y="8144"/>
                  </a:lnTo>
                  <a:lnTo>
                    <a:pt x="147" y="8400"/>
                  </a:lnTo>
                  <a:lnTo>
                    <a:pt x="220" y="8657"/>
                  </a:lnTo>
                  <a:lnTo>
                    <a:pt x="367" y="8914"/>
                  </a:lnTo>
                  <a:lnTo>
                    <a:pt x="514" y="9171"/>
                  </a:lnTo>
                  <a:lnTo>
                    <a:pt x="661" y="9391"/>
                  </a:lnTo>
                  <a:lnTo>
                    <a:pt x="844" y="9611"/>
                  </a:lnTo>
                  <a:lnTo>
                    <a:pt x="1064" y="9831"/>
                  </a:lnTo>
                  <a:lnTo>
                    <a:pt x="1284" y="10014"/>
                  </a:lnTo>
                  <a:lnTo>
                    <a:pt x="1541" y="10161"/>
                  </a:lnTo>
                  <a:lnTo>
                    <a:pt x="1798" y="10308"/>
                  </a:lnTo>
                  <a:lnTo>
                    <a:pt x="2054" y="10381"/>
                  </a:lnTo>
                  <a:lnTo>
                    <a:pt x="2348" y="10491"/>
                  </a:lnTo>
                  <a:lnTo>
                    <a:pt x="2641" y="10528"/>
                  </a:lnTo>
                  <a:lnTo>
                    <a:pt x="2898" y="10565"/>
                  </a:lnTo>
                  <a:lnTo>
                    <a:pt x="3192" y="10565"/>
                  </a:lnTo>
                  <a:lnTo>
                    <a:pt x="3485" y="10528"/>
                  </a:lnTo>
                  <a:lnTo>
                    <a:pt x="3742" y="10491"/>
                  </a:lnTo>
                  <a:lnTo>
                    <a:pt x="4035" y="10418"/>
                  </a:lnTo>
                  <a:lnTo>
                    <a:pt x="4365" y="10271"/>
                  </a:lnTo>
                  <a:lnTo>
                    <a:pt x="4696" y="10161"/>
                  </a:lnTo>
                  <a:lnTo>
                    <a:pt x="4879" y="10124"/>
                  </a:lnTo>
                  <a:lnTo>
                    <a:pt x="5209" y="10124"/>
                  </a:lnTo>
                  <a:lnTo>
                    <a:pt x="5392" y="10161"/>
                  </a:lnTo>
                  <a:lnTo>
                    <a:pt x="5502" y="10271"/>
                  </a:lnTo>
                  <a:lnTo>
                    <a:pt x="5613" y="10381"/>
                  </a:lnTo>
                  <a:lnTo>
                    <a:pt x="5833" y="10601"/>
                  </a:lnTo>
                  <a:lnTo>
                    <a:pt x="5979" y="10711"/>
                  </a:lnTo>
                  <a:lnTo>
                    <a:pt x="6089" y="10785"/>
                  </a:lnTo>
                  <a:lnTo>
                    <a:pt x="6273" y="10858"/>
                  </a:lnTo>
                  <a:lnTo>
                    <a:pt x="6420" y="10895"/>
                  </a:lnTo>
                  <a:lnTo>
                    <a:pt x="6933" y="10895"/>
                  </a:lnTo>
                  <a:lnTo>
                    <a:pt x="7227" y="10858"/>
                  </a:lnTo>
                  <a:lnTo>
                    <a:pt x="7483" y="10821"/>
                  </a:lnTo>
                  <a:lnTo>
                    <a:pt x="7740" y="10748"/>
                  </a:lnTo>
                  <a:lnTo>
                    <a:pt x="7997" y="10638"/>
                  </a:lnTo>
                  <a:lnTo>
                    <a:pt x="8217" y="10528"/>
                  </a:lnTo>
                  <a:lnTo>
                    <a:pt x="8437" y="10381"/>
                  </a:lnTo>
                  <a:lnTo>
                    <a:pt x="8657" y="10198"/>
                  </a:lnTo>
                  <a:lnTo>
                    <a:pt x="8877" y="10014"/>
                  </a:lnTo>
                  <a:lnTo>
                    <a:pt x="9061" y="9831"/>
                  </a:lnTo>
                  <a:lnTo>
                    <a:pt x="9207" y="9611"/>
                  </a:lnTo>
                  <a:lnTo>
                    <a:pt x="9354" y="9391"/>
                  </a:lnTo>
                  <a:lnTo>
                    <a:pt x="9501" y="9171"/>
                  </a:lnTo>
                  <a:lnTo>
                    <a:pt x="9574" y="8914"/>
                  </a:lnTo>
                  <a:lnTo>
                    <a:pt x="9684" y="8694"/>
                  </a:lnTo>
                  <a:lnTo>
                    <a:pt x="9721" y="8400"/>
                  </a:lnTo>
                  <a:lnTo>
                    <a:pt x="9721" y="8144"/>
                  </a:lnTo>
                  <a:lnTo>
                    <a:pt x="9721" y="7887"/>
                  </a:lnTo>
                  <a:lnTo>
                    <a:pt x="9684" y="7630"/>
                  </a:lnTo>
                  <a:lnTo>
                    <a:pt x="9611" y="7373"/>
                  </a:lnTo>
                  <a:lnTo>
                    <a:pt x="9537" y="7117"/>
                  </a:lnTo>
                  <a:lnTo>
                    <a:pt x="9281" y="6640"/>
                  </a:lnTo>
                  <a:lnTo>
                    <a:pt x="9171" y="6383"/>
                  </a:lnTo>
                  <a:lnTo>
                    <a:pt x="9061" y="6090"/>
                  </a:lnTo>
                  <a:lnTo>
                    <a:pt x="9061" y="5833"/>
                  </a:lnTo>
                  <a:lnTo>
                    <a:pt x="9061" y="5576"/>
                  </a:lnTo>
                  <a:lnTo>
                    <a:pt x="9097" y="5319"/>
                  </a:lnTo>
                  <a:lnTo>
                    <a:pt x="9134" y="5062"/>
                  </a:lnTo>
                  <a:lnTo>
                    <a:pt x="9317" y="4512"/>
                  </a:lnTo>
                  <a:lnTo>
                    <a:pt x="9501" y="4035"/>
                  </a:lnTo>
                  <a:lnTo>
                    <a:pt x="9684" y="3559"/>
                  </a:lnTo>
                  <a:lnTo>
                    <a:pt x="9794" y="3082"/>
                  </a:lnTo>
                  <a:lnTo>
                    <a:pt x="9831" y="2825"/>
                  </a:lnTo>
                  <a:lnTo>
                    <a:pt x="9831" y="2568"/>
                  </a:lnTo>
                  <a:lnTo>
                    <a:pt x="9794" y="2311"/>
                  </a:lnTo>
                  <a:lnTo>
                    <a:pt x="9721" y="2055"/>
                  </a:lnTo>
                  <a:lnTo>
                    <a:pt x="9611" y="1834"/>
                  </a:lnTo>
                  <a:lnTo>
                    <a:pt x="9501" y="1578"/>
                  </a:lnTo>
                  <a:lnTo>
                    <a:pt x="9354" y="1358"/>
                  </a:lnTo>
                  <a:lnTo>
                    <a:pt x="9207" y="1174"/>
                  </a:lnTo>
                  <a:lnTo>
                    <a:pt x="8841" y="771"/>
                  </a:lnTo>
                  <a:lnTo>
                    <a:pt x="8400" y="404"/>
                  </a:lnTo>
                  <a:lnTo>
                    <a:pt x="7960" y="110"/>
                  </a:lnTo>
                  <a:lnTo>
                    <a:pt x="7850" y="37"/>
                  </a:lnTo>
                  <a:lnTo>
                    <a:pt x="7703" y="0"/>
                  </a:lnTo>
                  <a:close/>
                  <a:moveTo>
                    <a:pt x="12912" y="10675"/>
                  </a:moveTo>
                  <a:lnTo>
                    <a:pt x="12839" y="10711"/>
                  </a:lnTo>
                  <a:lnTo>
                    <a:pt x="12765" y="10785"/>
                  </a:lnTo>
                  <a:lnTo>
                    <a:pt x="12729" y="10858"/>
                  </a:lnTo>
                  <a:lnTo>
                    <a:pt x="12729" y="11005"/>
                  </a:lnTo>
                  <a:lnTo>
                    <a:pt x="12765" y="11115"/>
                  </a:lnTo>
                  <a:lnTo>
                    <a:pt x="12876" y="11225"/>
                  </a:lnTo>
                  <a:lnTo>
                    <a:pt x="13022" y="11262"/>
                  </a:lnTo>
                  <a:lnTo>
                    <a:pt x="13132" y="11225"/>
                  </a:lnTo>
                  <a:lnTo>
                    <a:pt x="13242" y="11115"/>
                  </a:lnTo>
                  <a:lnTo>
                    <a:pt x="13279" y="11005"/>
                  </a:lnTo>
                  <a:lnTo>
                    <a:pt x="13279" y="10858"/>
                  </a:lnTo>
                  <a:lnTo>
                    <a:pt x="13242" y="10785"/>
                  </a:lnTo>
                  <a:lnTo>
                    <a:pt x="13169" y="10711"/>
                  </a:lnTo>
                  <a:lnTo>
                    <a:pt x="13096" y="10675"/>
                  </a:lnTo>
                  <a:close/>
                  <a:moveTo>
                    <a:pt x="13572" y="11262"/>
                  </a:moveTo>
                  <a:lnTo>
                    <a:pt x="13499" y="11298"/>
                  </a:lnTo>
                  <a:lnTo>
                    <a:pt x="13462" y="11372"/>
                  </a:lnTo>
                  <a:lnTo>
                    <a:pt x="13389" y="11408"/>
                  </a:lnTo>
                  <a:lnTo>
                    <a:pt x="13316" y="11445"/>
                  </a:lnTo>
                  <a:lnTo>
                    <a:pt x="13242" y="11555"/>
                  </a:lnTo>
                  <a:lnTo>
                    <a:pt x="13242" y="11702"/>
                  </a:lnTo>
                  <a:lnTo>
                    <a:pt x="13242" y="11775"/>
                  </a:lnTo>
                  <a:lnTo>
                    <a:pt x="13279" y="11849"/>
                  </a:lnTo>
                  <a:lnTo>
                    <a:pt x="13352" y="11959"/>
                  </a:lnTo>
                  <a:lnTo>
                    <a:pt x="13609" y="11959"/>
                  </a:lnTo>
                  <a:lnTo>
                    <a:pt x="13719" y="11922"/>
                  </a:lnTo>
                  <a:lnTo>
                    <a:pt x="13829" y="11849"/>
                  </a:lnTo>
                  <a:lnTo>
                    <a:pt x="13866" y="11738"/>
                  </a:lnTo>
                  <a:lnTo>
                    <a:pt x="13939" y="11628"/>
                  </a:lnTo>
                  <a:lnTo>
                    <a:pt x="13939" y="11555"/>
                  </a:lnTo>
                  <a:lnTo>
                    <a:pt x="13939" y="11518"/>
                  </a:lnTo>
                  <a:lnTo>
                    <a:pt x="13903" y="11445"/>
                  </a:lnTo>
                  <a:lnTo>
                    <a:pt x="13866" y="11372"/>
                  </a:lnTo>
                  <a:lnTo>
                    <a:pt x="13829" y="11298"/>
                  </a:lnTo>
                  <a:lnTo>
                    <a:pt x="13719" y="11262"/>
                  </a:lnTo>
                  <a:close/>
                  <a:moveTo>
                    <a:pt x="12215" y="11555"/>
                  </a:moveTo>
                  <a:lnTo>
                    <a:pt x="12142" y="11592"/>
                  </a:lnTo>
                  <a:lnTo>
                    <a:pt x="12069" y="11702"/>
                  </a:lnTo>
                  <a:lnTo>
                    <a:pt x="12032" y="11812"/>
                  </a:lnTo>
                  <a:lnTo>
                    <a:pt x="12032" y="11959"/>
                  </a:lnTo>
                  <a:lnTo>
                    <a:pt x="12032" y="12069"/>
                  </a:lnTo>
                  <a:lnTo>
                    <a:pt x="12105" y="12362"/>
                  </a:lnTo>
                  <a:lnTo>
                    <a:pt x="12252" y="12582"/>
                  </a:lnTo>
                  <a:lnTo>
                    <a:pt x="12325" y="12619"/>
                  </a:lnTo>
                  <a:lnTo>
                    <a:pt x="12399" y="12656"/>
                  </a:lnTo>
                  <a:lnTo>
                    <a:pt x="12509" y="12656"/>
                  </a:lnTo>
                  <a:lnTo>
                    <a:pt x="12582" y="12582"/>
                  </a:lnTo>
                  <a:lnTo>
                    <a:pt x="12619" y="12545"/>
                  </a:lnTo>
                  <a:lnTo>
                    <a:pt x="12692" y="12545"/>
                  </a:lnTo>
                  <a:lnTo>
                    <a:pt x="12802" y="12619"/>
                  </a:lnTo>
                  <a:lnTo>
                    <a:pt x="12876" y="12619"/>
                  </a:lnTo>
                  <a:lnTo>
                    <a:pt x="12949" y="12582"/>
                  </a:lnTo>
                  <a:lnTo>
                    <a:pt x="12986" y="12545"/>
                  </a:lnTo>
                  <a:lnTo>
                    <a:pt x="13022" y="12435"/>
                  </a:lnTo>
                  <a:lnTo>
                    <a:pt x="12986" y="12325"/>
                  </a:lnTo>
                  <a:lnTo>
                    <a:pt x="12912" y="12215"/>
                  </a:lnTo>
                  <a:lnTo>
                    <a:pt x="12802" y="12179"/>
                  </a:lnTo>
                  <a:lnTo>
                    <a:pt x="12655" y="12142"/>
                  </a:lnTo>
                  <a:lnTo>
                    <a:pt x="12545" y="12142"/>
                  </a:lnTo>
                  <a:lnTo>
                    <a:pt x="12472" y="12179"/>
                  </a:lnTo>
                  <a:lnTo>
                    <a:pt x="12399" y="12032"/>
                  </a:lnTo>
                  <a:lnTo>
                    <a:pt x="12399" y="11849"/>
                  </a:lnTo>
                  <a:lnTo>
                    <a:pt x="12399" y="11665"/>
                  </a:lnTo>
                  <a:lnTo>
                    <a:pt x="12362" y="11592"/>
                  </a:lnTo>
                  <a:lnTo>
                    <a:pt x="12289" y="11555"/>
                  </a:lnTo>
                  <a:close/>
                  <a:moveTo>
                    <a:pt x="14049" y="5466"/>
                  </a:moveTo>
                  <a:lnTo>
                    <a:pt x="14196" y="5503"/>
                  </a:lnTo>
                  <a:lnTo>
                    <a:pt x="14490" y="5649"/>
                  </a:lnTo>
                  <a:lnTo>
                    <a:pt x="14673" y="5723"/>
                  </a:lnTo>
                  <a:lnTo>
                    <a:pt x="14930" y="5906"/>
                  </a:lnTo>
                  <a:lnTo>
                    <a:pt x="15150" y="6090"/>
                  </a:lnTo>
                  <a:lnTo>
                    <a:pt x="15370" y="6310"/>
                  </a:lnTo>
                  <a:lnTo>
                    <a:pt x="15590" y="6566"/>
                  </a:lnTo>
                  <a:lnTo>
                    <a:pt x="15773" y="6860"/>
                  </a:lnTo>
                  <a:lnTo>
                    <a:pt x="15883" y="7190"/>
                  </a:lnTo>
                  <a:lnTo>
                    <a:pt x="15993" y="7520"/>
                  </a:lnTo>
                  <a:lnTo>
                    <a:pt x="16067" y="7850"/>
                  </a:lnTo>
                  <a:lnTo>
                    <a:pt x="16104" y="8217"/>
                  </a:lnTo>
                  <a:lnTo>
                    <a:pt x="16104" y="8547"/>
                  </a:lnTo>
                  <a:lnTo>
                    <a:pt x="16067" y="9244"/>
                  </a:lnTo>
                  <a:lnTo>
                    <a:pt x="15957" y="9941"/>
                  </a:lnTo>
                  <a:lnTo>
                    <a:pt x="15773" y="10601"/>
                  </a:lnTo>
                  <a:lnTo>
                    <a:pt x="15517" y="11225"/>
                  </a:lnTo>
                  <a:lnTo>
                    <a:pt x="15370" y="11555"/>
                  </a:lnTo>
                  <a:lnTo>
                    <a:pt x="15186" y="11849"/>
                  </a:lnTo>
                  <a:lnTo>
                    <a:pt x="15003" y="12105"/>
                  </a:lnTo>
                  <a:lnTo>
                    <a:pt x="14783" y="12362"/>
                  </a:lnTo>
                  <a:lnTo>
                    <a:pt x="14526" y="12619"/>
                  </a:lnTo>
                  <a:lnTo>
                    <a:pt x="14269" y="12839"/>
                  </a:lnTo>
                  <a:lnTo>
                    <a:pt x="14013" y="13022"/>
                  </a:lnTo>
                  <a:lnTo>
                    <a:pt x="13719" y="13169"/>
                  </a:lnTo>
                  <a:lnTo>
                    <a:pt x="13389" y="13316"/>
                  </a:lnTo>
                  <a:lnTo>
                    <a:pt x="13059" y="13463"/>
                  </a:lnTo>
                  <a:lnTo>
                    <a:pt x="12802" y="13499"/>
                  </a:lnTo>
                  <a:lnTo>
                    <a:pt x="12509" y="13536"/>
                  </a:lnTo>
                  <a:lnTo>
                    <a:pt x="12325" y="13499"/>
                  </a:lnTo>
                  <a:lnTo>
                    <a:pt x="12179" y="13426"/>
                  </a:lnTo>
                  <a:lnTo>
                    <a:pt x="12032" y="13279"/>
                  </a:lnTo>
                  <a:lnTo>
                    <a:pt x="11922" y="13169"/>
                  </a:lnTo>
                  <a:lnTo>
                    <a:pt x="11482" y="12692"/>
                  </a:lnTo>
                  <a:lnTo>
                    <a:pt x="11298" y="12435"/>
                  </a:lnTo>
                  <a:lnTo>
                    <a:pt x="11225" y="12289"/>
                  </a:lnTo>
                  <a:lnTo>
                    <a:pt x="11188" y="12105"/>
                  </a:lnTo>
                  <a:lnTo>
                    <a:pt x="11188" y="11922"/>
                  </a:lnTo>
                  <a:lnTo>
                    <a:pt x="11262" y="11738"/>
                  </a:lnTo>
                  <a:lnTo>
                    <a:pt x="11445" y="11408"/>
                  </a:lnTo>
                  <a:lnTo>
                    <a:pt x="11812" y="10785"/>
                  </a:lnTo>
                  <a:lnTo>
                    <a:pt x="12142" y="10161"/>
                  </a:lnTo>
                  <a:lnTo>
                    <a:pt x="12472" y="9501"/>
                  </a:lnTo>
                  <a:lnTo>
                    <a:pt x="12765" y="8877"/>
                  </a:lnTo>
                  <a:lnTo>
                    <a:pt x="12876" y="8547"/>
                  </a:lnTo>
                  <a:lnTo>
                    <a:pt x="12949" y="8217"/>
                  </a:lnTo>
                  <a:lnTo>
                    <a:pt x="12986" y="7887"/>
                  </a:lnTo>
                  <a:lnTo>
                    <a:pt x="12949" y="7593"/>
                  </a:lnTo>
                  <a:lnTo>
                    <a:pt x="12876" y="7263"/>
                  </a:lnTo>
                  <a:lnTo>
                    <a:pt x="12765" y="6970"/>
                  </a:lnTo>
                  <a:lnTo>
                    <a:pt x="12729" y="6750"/>
                  </a:lnTo>
                  <a:lnTo>
                    <a:pt x="12692" y="6566"/>
                  </a:lnTo>
                  <a:lnTo>
                    <a:pt x="12729" y="6346"/>
                  </a:lnTo>
                  <a:lnTo>
                    <a:pt x="12802" y="6200"/>
                  </a:lnTo>
                  <a:lnTo>
                    <a:pt x="12876" y="6016"/>
                  </a:lnTo>
                  <a:lnTo>
                    <a:pt x="12986" y="5869"/>
                  </a:lnTo>
                  <a:lnTo>
                    <a:pt x="13132" y="5723"/>
                  </a:lnTo>
                  <a:lnTo>
                    <a:pt x="13279" y="5613"/>
                  </a:lnTo>
                  <a:lnTo>
                    <a:pt x="13316" y="5686"/>
                  </a:lnTo>
                  <a:lnTo>
                    <a:pt x="13389" y="5723"/>
                  </a:lnTo>
                  <a:lnTo>
                    <a:pt x="13536" y="5759"/>
                  </a:lnTo>
                  <a:lnTo>
                    <a:pt x="13646" y="5686"/>
                  </a:lnTo>
                  <a:lnTo>
                    <a:pt x="13719" y="5649"/>
                  </a:lnTo>
                  <a:lnTo>
                    <a:pt x="13756" y="5576"/>
                  </a:lnTo>
                  <a:lnTo>
                    <a:pt x="13829" y="5503"/>
                  </a:lnTo>
                  <a:lnTo>
                    <a:pt x="13939" y="5466"/>
                  </a:lnTo>
                  <a:close/>
                  <a:moveTo>
                    <a:pt x="13646" y="3852"/>
                  </a:moveTo>
                  <a:lnTo>
                    <a:pt x="13609" y="3925"/>
                  </a:lnTo>
                  <a:lnTo>
                    <a:pt x="13499" y="4182"/>
                  </a:lnTo>
                  <a:lnTo>
                    <a:pt x="13462" y="4476"/>
                  </a:lnTo>
                  <a:lnTo>
                    <a:pt x="13462" y="4732"/>
                  </a:lnTo>
                  <a:lnTo>
                    <a:pt x="13499" y="5026"/>
                  </a:lnTo>
                  <a:lnTo>
                    <a:pt x="13316" y="5099"/>
                  </a:lnTo>
                  <a:lnTo>
                    <a:pt x="13132" y="5173"/>
                  </a:lnTo>
                  <a:lnTo>
                    <a:pt x="13022" y="4769"/>
                  </a:lnTo>
                  <a:lnTo>
                    <a:pt x="12839" y="4439"/>
                  </a:lnTo>
                  <a:lnTo>
                    <a:pt x="12802" y="4402"/>
                  </a:lnTo>
                  <a:lnTo>
                    <a:pt x="12729" y="4402"/>
                  </a:lnTo>
                  <a:lnTo>
                    <a:pt x="12692" y="4439"/>
                  </a:lnTo>
                  <a:lnTo>
                    <a:pt x="12692" y="4476"/>
                  </a:lnTo>
                  <a:lnTo>
                    <a:pt x="12655" y="4732"/>
                  </a:lnTo>
                  <a:lnTo>
                    <a:pt x="12692" y="4952"/>
                  </a:lnTo>
                  <a:lnTo>
                    <a:pt x="12802" y="5429"/>
                  </a:lnTo>
                  <a:lnTo>
                    <a:pt x="12582" y="5649"/>
                  </a:lnTo>
                  <a:lnTo>
                    <a:pt x="12399" y="5466"/>
                  </a:lnTo>
                  <a:lnTo>
                    <a:pt x="12142" y="5173"/>
                  </a:lnTo>
                  <a:lnTo>
                    <a:pt x="12105" y="5136"/>
                  </a:lnTo>
                  <a:lnTo>
                    <a:pt x="12032" y="5173"/>
                  </a:lnTo>
                  <a:lnTo>
                    <a:pt x="11995" y="5209"/>
                  </a:lnTo>
                  <a:lnTo>
                    <a:pt x="11995" y="5283"/>
                  </a:lnTo>
                  <a:lnTo>
                    <a:pt x="12032" y="5466"/>
                  </a:lnTo>
                  <a:lnTo>
                    <a:pt x="12142" y="5649"/>
                  </a:lnTo>
                  <a:lnTo>
                    <a:pt x="12252" y="5796"/>
                  </a:lnTo>
                  <a:lnTo>
                    <a:pt x="12435" y="5906"/>
                  </a:lnTo>
                  <a:lnTo>
                    <a:pt x="12399" y="6016"/>
                  </a:lnTo>
                  <a:lnTo>
                    <a:pt x="12362" y="6053"/>
                  </a:lnTo>
                  <a:lnTo>
                    <a:pt x="12142" y="6016"/>
                  </a:lnTo>
                  <a:lnTo>
                    <a:pt x="11738" y="5833"/>
                  </a:lnTo>
                  <a:lnTo>
                    <a:pt x="11665" y="5686"/>
                  </a:lnTo>
                  <a:lnTo>
                    <a:pt x="11628" y="5649"/>
                  </a:lnTo>
                  <a:lnTo>
                    <a:pt x="11592" y="5686"/>
                  </a:lnTo>
                  <a:lnTo>
                    <a:pt x="11555" y="5833"/>
                  </a:lnTo>
                  <a:lnTo>
                    <a:pt x="11518" y="5906"/>
                  </a:lnTo>
                  <a:lnTo>
                    <a:pt x="11518" y="5979"/>
                  </a:lnTo>
                  <a:lnTo>
                    <a:pt x="11555" y="6053"/>
                  </a:lnTo>
                  <a:lnTo>
                    <a:pt x="11628" y="6126"/>
                  </a:lnTo>
                  <a:lnTo>
                    <a:pt x="11775" y="6236"/>
                  </a:lnTo>
                  <a:lnTo>
                    <a:pt x="11995" y="6346"/>
                  </a:lnTo>
                  <a:lnTo>
                    <a:pt x="12289" y="6456"/>
                  </a:lnTo>
                  <a:lnTo>
                    <a:pt x="12252" y="6676"/>
                  </a:lnTo>
                  <a:lnTo>
                    <a:pt x="12289" y="6897"/>
                  </a:lnTo>
                  <a:lnTo>
                    <a:pt x="11555" y="6897"/>
                  </a:lnTo>
                  <a:lnTo>
                    <a:pt x="11445" y="6933"/>
                  </a:lnTo>
                  <a:lnTo>
                    <a:pt x="11408" y="7007"/>
                  </a:lnTo>
                  <a:lnTo>
                    <a:pt x="11408" y="7153"/>
                  </a:lnTo>
                  <a:lnTo>
                    <a:pt x="11408" y="7337"/>
                  </a:lnTo>
                  <a:lnTo>
                    <a:pt x="11482" y="7483"/>
                  </a:lnTo>
                  <a:lnTo>
                    <a:pt x="11555" y="7593"/>
                  </a:lnTo>
                  <a:lnTo>
                    <a:pt x="11592" y="7630"/>
                  </a:lnTo>
                  <a:lnTo>
                    <a:pt x="11922" y="7960"/>
                  </a:lnTo>
                  <a:lnTo>
                    <a:pt x="12142" y="8107"/>
                  </a:lnTo>
                  <a:lnTo>
                    <a:pt x="12252" y="8180"/>
                  </a:lnTo>
                  <a:lnTo>
                    <a:pt x="12362" y="8217"/>
                  </a:lnTo>
                  <a:lnTo>
                    <a:pt x="12472" y="8217"/>
                  </a:lnTo>
                  <a:lnTo>
                    <a:pt x="12362" y="8547"/>
                  </a:lnTo>
                  <a:lnTo>
                    <a:pt x="12252" y="8804"/>
                  </a:lnTo>
                  <a:lnTo>
                    <a:pt x="12215" y="8841"/>
                  </a:lnTo>
                  <a:lnTo>
                    <a:pt x="12179" y="8877"/>
                  </a:lnTo>
                  <a:lnTo>
                    <a:pt x="11812" y="8731"/>
                  </a:lnTo>
                  <a:lnTo>
                    <a:pt x="11555" y="8584"/>
                  </a:lnTo>
                  <a:lnTo>
                    <a:pt x="11335" y="8364"/>
                  </a:lnTo>
                  <a:lnTo>
                    <a:pt x="11225" y="8364"/>
                  </a:lnTo>
                  <a:lnTo>
                    <a:pt x="11188" y="8437"/>
                  </a:lnTo>
                  <a:lnTo>
                    <a:pt x="11188" y="8511"/>
                  </a:lnTo>
                  <a:lnTo>
                    <a:pt x="11335" y="8731"/>
                  </a:lnTo>
                  <a:lnTo>
                    <a:pt x="11555" y="8951"/>
                  </a:lnTo>
                  <a:lnTo>
                    <a:pt x="11812" y="9134"/>
                  </a:lnTo>
                  <a:lnTo>
                    <a:pt x="12069" y="9244"/>
                  </a:lnTo>
                  <a:lnTo>
                    <a:pt x="11848" y="9648"/>
                  </a:lnTo>
                  <a:lnTo>
                    <a:pt x="11738" y="9648"/>
                  </a:lnTo>
                  <a:lnTo>
                    <a:pt x="11665" y="9721"/>
                  </a:lnTo>
                  <a:lnTo>
                    <a:pt x="11262" y="9428"/>
                  </a:lnTo>
                  <a:lnTo>
                    <a:pt x="10895" y="9134"/>
                  </a:lnTo>
                  <a:lnTo>
                    <a:pt x="10858" y="9097"/>
                  </a:lnTo>
                  <a:lnTo>
                    <a:pt x="10821" y="9134"/>
                  </a:lnTo>
                  <a:lnTo>
                    <a:pt x="10601" y="9391"/>
                  </a:lnTo>
                  <a:lnTo>
                    <a:pt x="10381" y="9648"/>
                  </a:lnTo>
                  <a:lnTo>
                    <a:pt x="10308" y="9648"/>
                  </a:lnTo>
                  <a:lnTo>
                    <a:pt x="10234" y="9684"/>
                  </a:lnTo>
                  <a:lnTo>
                    <a:pt x="10198" y="9758"/>
                  </a:lnTo>
                  <a:lnTo>
                    <a:pt x="10234" y="9831"/>
                  </a:lnTo>
                  <a:lnTo>
                    <a:pt x="10748" y="10308"/>
                  </a:lnTo>
                  <a:lnTo>
                    <a:pt x="11188" y="10821"/>
                  </a:lnTo>
                  <a:lnTo>
                    <a:pt x="10968" y="11262"/>
                  </a:lnTo>
                  <a:lnTo>
                    <a:pt x="10785" y="11152"/>
                  </a:lnTo>
                  <a:lnTo>
                    <a:pt x="10601" y="11078"/>
                  </a:lnTo>
                  <a:lnTo>
                    <a:pt x="10381" y="11042"/>
                  </a:lnTo>
                  <a:lnTo>
                    <a:pt x="10308" y="11005"/>
                  </a:lnTo>
                  <a:lnTo>
                    <a:pt x="10198" y="10968"/>
                  </a:lnTo>
                  <a:lnTo>
                    <a:pt x="10161" y="10931"/>
                  </a:lnTo>
                  <a:lnTo>
                    <a:pt x="10088" y="10931"/>
                  </a:lnTo>
                  <a:lnTo>
                    <a:pt x="9978" y="10968"/>
                  </a:lnTo>
                  <a:lnTo>
                    <a:pt x="9941" y="11078"/>
                  </a:lnTo>
                  <a:lnTo>
                    <a:pt x="9941" y="11152"/>
                  </a:lnTo>
                  <a:lnTo>
                    <a:pt x="9978" y="11188"/>
                  </a:lnTo>
                  <a:lnTo>
                    <a:pt x="10124" y="11335"/>
                  </a:lnTo>
                  <a:lnTo>
                    <a:pt x="10308" y="11445"/>
                  </a:lnTo>
                  <a:lnTo>
                    <a:pt x="10565" y="11555"/>
                  </a:lnTo>
                  <a:lnTo>
                    <a:pt x="10675" y="11592"/>
                  </a:lnTo>
                  <a:lnTo>
                    <a:pt x="10785" y="11592"/>
                  </a:lnTo>
                  <a:lnTo>
                    <a:pt x="10748" y="11775"/>
                  </a:lnTo>
                  <a:lnTo>
                    <a:pt x="10711" y="11959"/>
                  </a:lnTo>
                  <a:lnTo>
                    <a:pt x="10675" y="12179"/>
                  </a:lnTo>
                  <a:lnTo>
                    <a:pt x="10711" y="12362"/>
                  </a:lnTo>
                  <a:lnTo>
                    <a:pt x="10785" y="12582"/>
                  </a:lnTo>
                  <a:lnTo>
                    <a:pt x="10638" y="12692"/>
                  </a:lnTo>
                  <a:lnTo>
                    <a:pt x="10455" y="12876"/>
                  </a:lnTo>
                  <a:lnTo>
                    <a:pt x="10381" y="12949"/>
                  </a:lnTo>
                  <a:lnTo>
                    <a:pt x="10308" y="12949"/>
                  </a:lnTo>
                  <a:lnTo>
                    <a:pt x="10271" y="12986"/>
                  </a:lnTo>
                  <a:lnTo>
                    <a:pt x="10234" y="13059"/>
                  </a:lnTo>
                  <a:lnTo>
                    <a:pt x="10234" y="13169"/>
                  </a:lnTo>
                  <a:lnTo>
                    <a:pt x="10271" y="13206"/>
                  </a:lnTo>
                  <a:lnTo>
                    <a:pt x="10308" y="13242"/>
                  </a:lnTo>
                  <a:lnTo>
                    <a:pt x="10455" y="13242"/>
                  </a:lnTo>
                  <a:lnTo>
                    <a:pt x="10565" y="13206"/>
                  </a:lnTo>
                  <a:lnTo>
                    <a:pt x="10748" y="13059"/>
                  </a:lnTo>
                  <a:lnTo>
                    <a:pt x="11005" y="12912"/>
                  </a:lnTo>
                  <a:lnTo>
                    <a:pt x="11408" y="13352"/>
                  </a:lnTo>
                  <a:lnTo>
                    <a:pt x="11482" y="13426"/>
                  </a:lnTo>
                  <a:lnTo>
                    <a:pt x="11335" y="13609"/>
                  </a:lnTo>
                  <a:lnTo>
                    <a:pt x="11262" y="13829"/>
                  </a:lnTo>
                  <a:lnTo>
                    <a:pt x="11188" y="13829"/>
                  </a:lnTo>
                  <a:lnTo>
                    <a:pt x="11115" y="13866"/>
                  </a:lnTo>
                  <a:lnTo>
                    <a:pt x="11005" y="13939"/>
                  </a:lnTo>
                  <a:lnTo>
                    <a:pt x="10968" y="14013"/>
                  </a:lnTo>
                  <a:lnTo>
                    <a:pt x="11005" y="14123"/>
                  </a:lnTo>
                  <a:lnTo>
                    <a:pt x="11041" y="14233"/>
                  </a:lnTo>
                  <a:lnTo>
                    <a:pt x="11151" y="14306"/>
                  </a:lnTo>
                  <a:lnTo>
                    <a:pt x="11262" y="14343"/>
                  </a:lnTo>
                  <a:lnTo>
                    <a:pt x="11372" y="14343"/>
                  </a:lnTo>
                  <a:lnTo>
                    <a:pt x="11482" y="14270"/>
                  </a:lnTo>
                  <a:lnTo>
                    <a:pt x="11555" y="14196"/>
                  </a:lnTo>
                  <a:lnTo>
                    <a:pt x="11628" y="14086"/>
                  </a:lnTo>
                  <a:lnTo>
                    <a:pt x="11665" y="13976"/>
                  </a:lnTo>
                  <a:lnTo>
                    <a:pt x="11665" y="13866"/>
                  </a:lnTo>
                  <a:lnTo>
                    <a:pt x="11738" y="13719"/>
                  </a:lnTo>
                  <a:lnTo>
                    <a:pt x="11848" y="13829"/>
                  </a:lnTo>
                  <a:lnTo>
                    <a:pt x="11995" y="13903"/>
                  </a:lnTo>
                  <a:lnTo>
                    <a:pt x="12142" y="13976"/>
                  </a:lnTo>
                  <a:lnTo>
                    <a:pt x="12325" y="14013"/>
                  </a:lnTo>
                  <a:lnTo>
                    <a:pt x="12362" y="14049"/>
                  </a:lnTo>
                  <a:lnTo>
                    <a:pt x="12252" y="14270"/>
                  </a:lnTo>
                  <a:lnTo>
                    <a:pt x="12179" y="14453"/>
                  </a:lnTo>
                  <a:lnTo>
                    <a:pt x="12105" y="14563"/>
                  </a:lnTo>
                  <a:lnTo>
                    <a:pt x="11995" y="14600"/>
                  </a:lnTo>
                  <a:lnTo>
                    <a:pt x="11958" y="14600"/>
                  </a:lnTo>
                  <a:lnTo>
                    <a:pt x="11885" y="14636"/>
                  </a:lnTo>
                  <a:lnTo>
                    <a:pt x="11848" y="14746"/>
                  </a:lnTo>
                  <a:lnTo>
                    <a:pt x="11848" y="14856"/>
                  </a:lnTo>
                  <a:lnTo>
                    <a:pt x="11922" y="14930"/>
                  </a:lnTo>
                  <a:lnTo>
                    <a:pt x="11995" y="15003"/>
                  </a:lnTo>
                  <a:lnTo>
                    <a:pt x="12069" y="15003"/>
                  </a:lnTo>
                  <a:lnTo>
                    <a:pt x="12215" y="14966"/>
                  </a:lnTo>
                  <a:lnTo>
                    <a:pt x="12362" y="14856"/>
                  </a:lnTo>
                  <a:lnTo>
                    <a:pt x="12472" y="14746"/>
                  </a:lnTo>
                  <a:lnTo>
                    <a:pt x="12545" y="14563"/>
                  </a:lnTo>
                  <a:lnTo>
                    <a:pt x="12619" y="14416"/>
                  </a:lnTo>
                  <a:lnTo>
                    <a:pt x="12692" y="14049"/>
                  </a:lnTo>
                  <a:lnTo>
                    <a:pt x="13132" y="13976"/>
                  </a:lnTo>
                  <a:lnTo>
                    <a:pt x="13536" y="13829"/>
                  </a:lnTo>
                  <a:lnTo>
                    <a:pt x="13279" y="14526"/>
                  </a:lnTo>
                  <a:lnTo>
                    <a:pt x="13206" y="14710"/>
                  </a:lnTo>
                  <a:lnTo>
                    <a:pt x="13206" y="14820"/>
                  </a:lnTo>
                  <a:lnTo>
                    <a:pt x="13242" y="14856"/>
                  </a:lnTo>
                  <a:lnTo>
                    <a:pt x="13279" y="14930"/>
                  </a:lnTo>
                  <a:lnTo>
                    <a:pt x="13352" y="14966"/>
                  </a:lnTo>
                  <a:lnTo>
                    <a:pt x="13426" y="14966"/>
                  </a:lnTo>
                  <a:lnTo>
                    <a:pt x="13499" y="14930"/>
                  </a:lnTo>
                  <a:lnTo>
                    <a:pt x="13572" y="14893"/>
                  </a:lnTo>
                  <a:lnTo>
                    <a:pt x="13609" y="14820"/>
                  </a:lnTo>
                  <a:lnTo>
                    <a:pt x="13719" y="14563"/>
                  </a:lnTo>
                  <a:lnTo>
                    <a:pt x="13793" y="14270"/>
                  </a:lnTo>
                  <a:lnTo>
                    <a:pt x="13829" y="13976"/>
                  </a:lnTo>
                  <a:lnTo>
                    <a:pt x="13829" y="13719"/>
                  </a:lnTo>
                  <a:lnTo>
                    <a:pt x="14269" y="13463"/>
                  </a:lnTo>
                  <a:lnTo>
                    <a:pt x="14306" y="13939"/>
                  </a:lnTo>
                  <a:lnTo>
                    <a:pt x="14343" y="14049"/>
                  </a:lnTo>
                  <a:lnTo>
                    <a:pt x="14379" y="14123"/>
                  </a:lnTo>
                  <a:lnTo>
                    <a:pt x="14379" y="14159"/>
                  </a:lnTo>
                  <a:lnTo>
                    <a:pt x="14416" y="14270"/>
                  </a:lnTo>
                  <a:lnTo>
                    <a:pt x="14490" y="14343"/>
                  </a:lnTo>
                  <a:lnTo>
                    <a:pt x="14673" y="14343"/>
                  </a:lnTo>
                  <a:lnTo>
                    <a:pt x="14673" y="14306"/>
                  </a:lnTo>
                  <a:lnTo>
                    <a:pt x="14746" y="14233"/>
                  </a:lnTo>
                  <a:lnTo>
                    <a:pt x="14783" y="14159"/>
                  </a:lnTo>
                  <a:lnTo>
                    <a:pt x="14710" y="13903"/>
                  </a:lnTo>
                  <a:lnTo>
                    <a:pt x="14673" y="13646"/>
                  </a:lnTo>
                  <a:lnTo>
                    <a:pt x="14563" y="13279"/>
                  </a:lnTo>
                  <a:lnTo>
                    <a:pt x="15003" y="12876"/>
                  </a:lnTo>
                  <a:lnTo>
                    <a:pt x="15113" y="13022"/>
                  </a:lnTo>
                  <a:lnTo>
                    <a:pt x="15223" y="13132"/>
                  </a:lnTo>
                  <a:lnTo>
                    <a:pt x="15370" y="13352"/>
                  </a:lnTo>
                  <a:lnTo>
                    <a:pt x="15480" y="13463"/>
                  </a:lnTo>
                  <a:lnTo>
                    <a:pt x="15590" y="13536"/>
                  </a:lnTo>
                  <a:lnTo>
                    <a:pt x="15663" y="13536"/>
                  </a:lnTo>
                  <a:lnTo>
                    <a:pt x="15737" y="13463"/>
                  </a:lnTo>
                  <a:lnTo>
                    <a:pt x="15773" y="13389"/>
                  </a:lnTo>
                  <a:lnTo>
                    <a:pt x="15773" y="13316"/>
                  </a:lnTo>
                  <a:lnTo>
                    <a:pt x="15737" y="13132"/>
                  </a:lnTo>
                  <a:lnTo>
                    <a:pt x="15627" y="12986"/>
                  </a:lnTo>
                  <a:lnTo>
                    <a:pt x="15480" y="12876"/>
                  </a:lnTo>
                  <a:lnTo>
                    <a:pt x="15370" y="12729"/>
                  </a:lnTo>
                  <a:lnTo>
                    <a:pt x="15260" y="12582"/>
                  </a:lnTo>
                  <a:lnTo>
                    <a:pt x="15480" y="12289"/>
                  </a:lnTo>
                  <a:lnTo>
                    <a:pt x="15700" y="11995"/>
                  </a:lnTo>
                  <a:lnTo>
                    <a:pt x="15773" y="12069"/>
                  </a:lnTo>
                  <a:lnTo>
                    <a:pt x="15993" y="12215"/>
                  </a:lnTo>
                  <a:lnTo>
                    <a:pt x="16177" y="12399"/>
                  </a:lnTo>
                  <a:lnTo>
                    <a:pt x="16250" y="12435"/>
                  </a:lnTo>
                  <a:lnTo>
                    <a:pt x="16397" y="12435"/>
                  </a:lnTo>
                  <a:lnTo>
                    <a:pt x="16434" y="12399"/>
                  </a:lnTo>
                  <a:lnTo>
                    <a:pt x="16470" y="12325"/>
                  </a:lnTo>
                  <a:lnTo>
                    <a:pt x="16507" y="12252"/>
                  </a:lnTo>
                  <a:lnTo>
                    <a:pt x="16507" y="12179"/>
                  </a:lnTo>
                  <a:lnTo>
                    <a:pt x="16434" y="12105"/>
                  </a:lnTo>
                  <a:lnTo>
                    <a:pt x="16250" y="11922"/>
                  </a:lnTo>
                  <a:lnTo>
                    <a:pt x="16030" y="11775"/>
                  </a:lnTo>
                  <a:lnTo>
                    <a:pt x="15883" y="11702"/>
                  </a:lnTo>
                  <a:lnTo>
                    <a:pt x="16140" y="11115"/>
                  </a:lnTo>
                  <a:lnTo>
                    <a:pt x="16324" y="11225"/>
                  </a:lnTo>
                  <a:lnTo>
                    <a:pt x="16617" y="11335"/>
                  </a:lnTo>
                  <a:lnTo>
                    <a:pt x="16984" y="11408"/>
                  </a:lnTo>
                  <a:lnTo>
                    <a:pt x="17057" y="11408"/>
                  </a:lnTo>
                  <a:lnTo>
                    <a:pt x="17094" y="11372"/>
                  </a:lnTo>
                  <a:lnTo>
                    <a:pt x="17131" y="11298"/>
                  </a:lnTo>
                  <a:lnTo>
                    <a:pt x="17167" y="11225"/>
                  </a:lnTo>
                  <a:lnTo>
                    <a:pt x="17167" y="11152"/>
                  </a:lnTo>
                  <a:lnTo>
                    <a:pt x="17131" y="11078"/>
                  </a:lnTo>
                  <a:lnTo>
                    <a:pt x="17094" y="11042"/>
                  </a:lnTo>
                  <a:lnTo>
                    <a:pt x="17021" y="11005"/>
                  </a:lnTo>
                  <a:lnTo>
                    <a:pt x="16764" y="10968"/>
                  </a:lnTo>
                  <a:lnTo>
                    <a:pt x="16544" y="10895"/>
                  </a:lnTo>
                  <a:lnTo>
                    <a:pt x="16250" y="10821"/>
                  </a:lnTo>
                  <a:lnTo>
                    <a:pt x="16397" y="10345"/>
                  </a:lnTo>
                  <a:lnTo>
                    <a:pt x="16507" y="9831"/>
                  </a:lnTo>
                  <a:lnTo>
                    <a:pt x="16727" y="9941"/>
                  </a:lnTo>
                  <a:lnTo>
                    <a:pt x="16984" y="9978"/>
                  </a:lnTo>
                  <a:lnTo>
                    <a:pt x="17131" y="10014"/>
                  </a:lnTo>
                  <a:lnTo>
                    <a:pt x="17277" y="10014"/>
                  </a:lnTo>
                  <a:lnTo>
                    <a:pt x="17424" y="9978"/>
                  </a:lnTo>
                  <a:lnTo>
                    <a:pt x="17461" y="9904"/>
                  </a:lnTo>
                  <a:lnTo>
                    <a:pt x="17497" y="9831"/>
                  </a:lnTo>
                  <a:lnTo>
                    <a:pt x="17497" y="9794"/>
                  </a:lnTo>
                  <a:lnTo>
                    <a:pt x="17497" y="9721"/>
                  </a:lnTo>
                  <a:lnTo>
                    <a:pt x="17387" y="9648"/>
                  </a:lnTo>
                  <a:lnTo>
                    <a:pt x="17277" y="9611"/>
                  </a:lnTo>
                  <a:lnTo>
                    <a:pt x="17167" y="9574"/>
                  </a:lnTo>
                  <a:lnTo>
                    <a:pt x="16544" y="9501"/>
                  </a:lnTo>
                  <a:lnTo>
                    <a:pt x="16544" y="9464"/>
                  </a:lnTo>
                  <a:lnTo>
                    <a:pt x="16580" y="8987"/>
                  </a:lnTo>
                  <a:lnTo>
                    <a:pt x="16617" y="8511"/>
                  </a:lnTo>
                  <a:lnTo>
                    <a:pt x="16800" y="8584"/>
                  </a:lnTo>
                  <a:lnTo>
                    <a:pt x="17021" y="8621"/>
                  </a:lnTo>
                  <a:lnTo>
                    <a:pt x="17204" y="8657"/>
                  </a:lnTo>
                  <a:lnTo>
                    <a:pt x="17424" y="8621"/>
                  </a:lnTo>
                  <a:lnTo>
                    <a:pt x="17571" y="8584"/>
                  </a:lnTo>
                  <a:lnTo>
                    <a:pt x="17644" y="8511"/>
                  </a:lnTo>
                  <a:lnTo>
                    <a:pt x="17681" y="8437"/>
                  </a:lnTo>
                  <a:lnTo>
                    <a:pt x="17681" y="8364"/>
                  </a:lnTo>
                  <a:lnTo>
                    <a:pt x="17644" y="8290"/>
                  </a:lnTo>
                  <a:lnTo>
                    <a:pt x="17534" y="8217"/>
                  </a:lnTo>
                  <a:lnTo>
                    <a:pt x="17387" y="8217"/>
                  </a:lnTo>
                  <a:lnTo>
                    <a:pt x="17094" y="8254"/>
                  </a:lnTo>
                  <a:lnTo>
                    <a:pt x="16617" y="8217"/>
                  </a:lnTo>
                  <a:lnTo>
                    <a:pt x="16580" y="7814"/>
                  </a:lnTo>
                  <a:lnTo>
                    <a:pt x="16507" y="7410"/>
                  </a:lnTo>
                  <a:lnTo>
                    <a:pt x="16507" y="7410"/>
                  </a:lnTo>
                  <a:lnTo>
                    <a:pt x="16690" y="7447"/>
                  </a:lnTo>
                  <a:lnTo>
                    <a:pt x="16874" y="7447"/>
                  </a:lnTo>
                  <a:lnTo>
                    <a:pt x="17021" y="7410"/>
                  </a:lnTo>
                  <a:lnTo>
                    <a:pt x="17204" y="7337"/>
                  </a:lnTo>
                  <a:lnTo>
                    <a:pt x="17351" y="7263"/>
                  </a:lnTo>
                  <a:lnTo>
                    <a:pt x="17387" y="7190"/>
                  </a:lnTo>
                  <a:lnTo>
                    <a:pt x="17424" y="7117"/>
                  </a:lnTo>
                  <a:lnTo>
                    <a:pt x="17424" y="7043"/>
                  </a:lnTo>
                  <a:lnTo>
                    <a:pt x="17424" y="7007"/>
                  </a:lnTo>
                  <a:lnTo>
                    <a:pt x="17351" y="6933"/>
                  </a:lnTo>
                  <a:lnTo>
                    <a:pt x="17314" y="6897"/>
                  </a:lnTo>
                  <a:lnTo>
                    <a:pt x="17131" y="6897"/>
                  </a:lnTo>
                  <a:lnTo>
                    <a:pt x="16947" y="6970"/>
                  </a:lnTo>
                  <a:lnTo>
                    <a:pt x="16764" y="7007"/>
                  </a:lnTo>
                  <a:lnTo>
                    <a:pt x="16397" y="7080"/>
                  </a:lnTo>
                  <a:lnTo>
                    <a:pt x="16324" y="6897"/>
                  </a:lnTo>
                  <a:lnTo>
                    <a:pt x="16140" y="6493"/>
                  </a:lnTo>
                  <a:lnTo>
                    <a:pt x="16397" y="6420"/>
                  </a:lnTo>
                  <a:lnTo>
                    <a:pt x="16764" y="6273"/>
                  </a:lnTo>
                  <a:lnTo>
                    <a:pt x="16947" y="6200"/>
                  </a:lnTo>
                  <a:lnTo>
                    <a:pt x="17094" y="6090"/>
                  </a:lnTo>
                  <a:lnTo>
                    <a:pt x="17131" y="6053"/>
                  </a:lnTo>
                  <a:lnTo>
                    <a:pt x="17131" y="5979"/>
                  </a:lnTo>
                  <a:lnTo>
                    <a:pt x="17131" y="5906"/>
                  </a:lnTo>
                  <a:lnTo>
                    <a:pt x="17021" y="5833"/>
                  </a:lnTo>
                  <a:lnTo>
                    <a:pt x="16910" y="5796"/>
                  </a:lnTo>
                  <a:lnTo>
                    <a:pt x="16764" y="5833"/>
                  </a:lnTo>
                  <a:lnTo>
                    <a:pt x="16580" y="5906"/>
                  </a:lnTo>
                  <a:lnTo>
                    <a:pt x="16250" y="6090"/>
                  </a:lnTo>
                  <a:lnTo>
                    <a:pt x="16104" y="6163"/>
                  </a:lnTo>
                  <a:lnTo>
                    <a:pt x="15957" y="6236"/>
                  </a:lnTo>
                  <a:lnTo>
                    <a:pt x="15957" y="6200"/>
                  </a:lnTo>
                  <a:lnTo>
                    <a:pt x="15957" y="6163"/>
                  </a:lnTo>
                  <a:lnTo>
                    <a:pt x="15920" y="6163"/>
                  </a:lnTo>
                  <a:lnTo>
                    <a:pt x="15590" y="5796"/>
                  </a:lnTo>
                  <a:lnTo>
                    <a:pt x="15920" y="5503"/>
                  </a:lnTo>
                  <a:lnTo>
                    <a:pt x="16250" y="5173"/>
                  </a:lnTo>
                  <a:lnTo>
                    <a:pt x="16287" y="5099"/>
                  </a:lnTo>
                  <a:lnTo>
                    <a:pt x="16324" y="4989"/>
                  </a:lnTo>
                  <a:lnTo>
                    <a:pt x="16287" y="4916"/>
                  </a:lnTo>
                  <a:lnTo>
                    <a:pt x="16250" y="4879"/>
                  </a:lnTo>
                  <a:lnTo>
                    <a:pt x="16177" y="4806"/>
                  </a:lnTo>
                  <a:lnTo>
                    <a:pt x="16030" y="4806"/>
                  </a:lnTo>
                  <a:lnTo>
                    <a:pt x="15957" y="4842"/>
                  </a:lnTo>
                  <a:lnTo>
                    <a:pt x="15627" y="5209"/>
                  </a:lnTo>
                  <a:lnTo>
                    <a:pt x="15333" y="5576"/>
                  </a:lnTo>
                  <a:lnTo>
                    <a:pt x="15076" y="5393"/>
                  </a:lnTo>
                  <a:lnTo>
                    <a:pt x="14820" y="5246"/>
                  </a:lnTo>
                  <a:lnTo>
                    <a:pt x="14673" y="5173"/>
                  </a:lnTo>
                  <a:lnTo>
                    <a:pt x="14746" y="5026"/>
                  </a:lnTo>
                  <a:lnTo>
                    <a:pt x="14966" y="4659"/>
                  </a:lnTo>
                  <a:lnTo>
                    <a:pt x="15003" y="4586"/>
                  </a:lnTo>
                  <a:lnTo>
                    <a:pt x="15003" y="4512"/>
                  </a:lnTo>
                  <a:lnTo>
                    <a:pt x="14930" y="4402"/>
                  </a:lnTo>
                  <a:lnTo>
                    <a:pt x="14856" y="4366"/>
                  </a:lnTo>
                  <a:lnTo>
                    <a:pt x="14746" y="4366"/>
                  </a:lnTo>
                  <a:lnTo>
                    <a:pt x="14673" y="4439"/>
                  </a:lnTo>
                  <a:lnTo>
                    <a:pt x="14526" y="4622"/>
                  </a:lnTo>
                  <a:lnTo>
                    <a:pt x="14416" y="4842"/>
                  </a:lnTo>
                  <a:lnTo>
                    <a:pt x="14343" y="5026"/>
                  </a:lnTo>
                  <a:lnTo>
                    <a:pt x="14159" y="4989"/>
                  </a:lnTo>
                  <a:lnTo>
                    <a:pt x="13939" y="4989"/>
                  </a:lnTo>
                  <a:lnTo>
                    <a:pt x="13903" y="4732"/>
                  </a:lnTo>
                  <a:lnTo>
                    <a:pt x="13866" y="4476"/>
                  </a:lnTo>
                  <a:lnTo>
                    <a:pt x="13829" y="3962"/>
                  </a:lnTo>
                  <a:lnTo>
                    <a:pt x="13829" y="3889"/>
                  </a:lnTo>
                  <a:lnTo>
                    <a:pt x="13756" y="3852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A4C2F4"/>
                </a:solidFill>
              </a:endParaRPr>
            </a:p>
          </p:txBody>
        </p:sp>
        <p:sp>
          <p:nvSpPr>
            <p:cNvPr id="845" name="Google Shape;845;p17"/>
            <p:cNvSpPr/>
            <p:nvPr/>
          </p:nvSpPr>
          <p:spPr>
            <a:xfrm>
              <a:off x="6059500" y="3516375"/>
              <a:ext cx="268700" cy="232025"/>
            </a:xfrm>
            <a:custGeom>
              <a:avLst/>
              <a:gdLst/>
              <a:ahLst/>
              <a:cxnLst/>
              <a:rect l="l" t="t" r="r" b="b"/>
              <a:pathLst>
                <a:path w="10748" h="9281" extrusionOk="0">
                  <a:moveTo>
                    <a:pt x="4072" y="550"/>
                  </a:moveTo>
                  <a:lnTo>
                    <a:pt x="4329" y="587"/>
                  </a:lnTo>
                  <a:lnTo>
                    <a:pt x="4585" y="697"/>
                  </a:lnTo>
                  <a:lnTo>
                    <a:pt x="4842" y="844"/>
                  </a:lnTo>
                  <a:lnTo>
                    <a:pt x="5025" y="1064"/>
                  </a:lnTo>
                  <a:lnTo>
                    <a:pt x="5136" y="1211"/>
                  </a:lnTo>
                  <a:lnTo>
                    <a:pt x="5209" y="1394"/>
                  </a:lnTo>
                  <a:lnTo>
                    <a:pt x="5246" y="1541"/>
                  </a:lnTo>
                  <a:lnTo>
                    <a:pt x="5282" y="1724"/>
                  </a:lnTo>
                  <a:lnTo>
                    <a:pt x="5282" y="2091"/>
                  </a:lnTo>
                  <a:lnTo>
                    <a:pt x="5246" y="2458"/>
                  </a:lnTo>
                  <a:lnTo>
                    <a:pt x="5209" y="2641"/>
                  </a:lnTo>
                  <a:lnTo>
                    <a:pt x="4695" y="1761"/>
                  </a:lnTo>
                  <a:lnTo>
                    <a:pt x="4072" y="550"/>
                  </a:lnTo>
                  <a:close/>
                  <a:moveTo>
                    <a:pt x="1357" y="3008"/>
                  </a:moveTo>
                  <a:lnTo>
                    <a:pt x="1504" y="3265"/>
                  </a:lnTo>
                  <a:lnTo>
                    <a:pt x="1614" y="3558"/>
                  </a:lnTo>
                  <a:lnTo>
                    <a:pt x="1797" y="3852"/>
                  </a:lnTo>
                  <a:lnTo>
                    <a:pt x="1467" y="3778"/>
                  </a:lnTo>
                  <a:lnTo>
                    <a:pt x="1137" y="3742"/>
                  </a:lnTo>
                  <a:lnTo>
                    <a:pt x="1321" y="3118"/>
                  </a:lnTo>
                  <a:lnTo>
                    <a:pt x="1357" y="3008"/>
                  </a:lnTo>
                  <a:close/>
                  <a:moveTo>
                    <a:pt x="3815" y="550"/>
                  </a:moveTo>
                  <a:lnTo>
                    <a:pt x="4072" y="1174"/>
                  </a:lnTo>
                  <a:lnTo>
                    <a:pt x="4329" y="1798"/>
                  </a:lnTo>
                  <a:lnTo>
                    <a:pt x="4695" y="2531"/>
                  </a:lnTo>
                  <a:lnTo>
                    <a:pt x="5099" y="3265"/>
                  </a:lnTo>
                  <a:lnTo>
                    <a:pt x="4989" y="3852"/>
                  </a:lnTo>
                  <a:lnTo>
                    <a:pt x="4732" y="3191"/>
                  </a:lnTo>
                  <a:lnTo>
                    <a:pt x="4475" y="2531"/>
                  </a:lnTo>
                  <a:lnTo>
                    <a:pt x="4255" y="1981"/>
                  </a:lnTo>
                  <a:lnTo>
                    <a:pt x="4035" y="1467"/>
                  </a:lnTo>
                  <a:lnTo>
                    <a:pt x="3742" y="880"/>
                  </a:lnTo>
                  <a:lnTo>
                    <a:pt x="3558" y="587"/>
                  </a:lnTo>
                  <a:lnTo>
                    <a:pt x="3815" y="550"/>
                  </a:lnTo>
                  <a:close/>
                  <a:moveTo>
                    <a:pt x="1761" y="1724"/>
                  </a:moveTo>
                  <a:lnTo>
                    <a:pt x="1724" y="1798"/>
                  </a:lnTo>
                  <a:lnTo>
                    <a:pt x="1761" y="1944"/>
                  </a:lnTo>
                  <a:lnTo>
                    <a:pt x="1834" y="2018"/>
                  </a:lnTo>
                  <a:lnTo>
                    <a:pt x="1944" y="2054"/>
                  </a:lnTo>
                  <a:lnTo>
                    <a:pt x="2054" y="2054"/>
                  </a:lnTo>
                  <a:lnTo>
                    <a:pt x="2274" y="2531"/>
                  </a:lnTo>
                  <a:lnTo>
                    <a:pt x="2458" y="2971"/>
                  </a:lnTo>
                  <a:lnTo>
                    <a:pt x="3008" y="4182"/>
                  </a:lnTo>
                  <a:lnTo>
                    <a:pt x="3081" y="4329"/>
                  </a:lnTo>
                  <a:lnTo>
                    <a:pt x="2825" y="4255"/>
                  </a:lnTo>
                  <a:lnTo>
                    <a:pt x="2458" y="4072"/>
                  </a:lnTo>
                  <a:lnTo>
                    <a:pt x="2164" y="3742"/>
                  </a:lnTo>
                  <a:lnTo>
                    <a:pt x="1944" y="3375"/>
                  </a:lnTo>
                  <a:lnTo>
                    <a:pt x="1724" y="2935"/>
                  </a:lnTo>
                  <a:lnTo>
                    <a:pt x="1651" y="2715"/>
                  </a:lnTo>
                  <a:lnTo>
                    <a:pt x="1504" y="2494"/>
                  </a:lnTo>
                  <a:lnTo>
                    <a:pt x="1724" y="1761"/>
                  </a:lnTo>
                  <a:lnTo>
                    <a:pt x="1761" y="1724"/>
                  </a:lnTo>
                  <a:close/>
                  <a:moveTo>
                    <a:pt x="2604" y="1174"/>
                  </a:moveTo>
                  <a:lnTo>
                    <a:pt x="2715" y="1614"/>
                  </a:lnTo>
                  <a:lnTo>
                    <a:pt x="2861" y="2054"/>
                  </a:lnTo>
                  <a:lnTo>
                    <a:pt x="3228" y="2898"/>
                  </a:lnTo>
                  <a:lnTo>
                    <a:pt x="3998" y="4695"/>
                  </a:lnTo>
                  <a:lnTo>
                    <a:pt x="3632" y="4549"/>
                  </a:lnTo>
                  <a:lnTo>
                    <a:pt x="3522" y="4365"/>
                  </a:lnTo>
                  <a:lnTo>
                    <a:pt x="3301" y="3888"/>
                  </a:lnTo>
                  <a:lnTo>
                    <a:pt x="2861" y="2935"/>
                  </a:lnTo>
                  <a:lnTo>
                    <a:pt x="2274" y="1834"/>
                  </a:lnTo>
                  <a:lnTo>
                    <a:pt x="2311" y="1651"/>
                  </a:lnTo>
                  <a:lnTo>
                    <a:pt x="2421" y="1467"/>
                  </a:lnTo>
                  <a:lnTo>
                    <a:pt x="2604" y="1174"/>
                  </a:lnTo>
                  <a:close/>
                  <a:moveTo>
                    <a:pt x="3338" y="660"/>
                  </a:moveTo>
                  <a:lnTo>
                    <a:pt x="3375" y="770"/>
                  </a:lnTo>
                  <a:lnTo>
                    <a:pt x="3668" y="1467"/>
                  </a:lnTo>
                  <a:lnTo>
                    <a:pt x="3962" y="2164"/>
                  </a:lnTo>
                  <a:lnTo>
                    <a:pt x="4182" y="2788"/>
                  </a:lnTo>
                  <a:lnTo>
                    <a:pt x="4402" y="3412"/>
                  </a:lnTo>
                  <a:lnTo>
                    <a:pt x="4769" y="4659"/>
                  </a:lnTo>
                  <a:lnTo>
                    <a:pt x="4732" y="4805"/>
                  </a:lnTo>
                  <a:lnTo>
                    <a:pt x="4659" y="4805"/>
                  </a:lnTo>
                  <a:lnTo>
                    <a:pt x="4549" y="4842"/>
                  </a:lnTo>
                  <a:lnTo>
                    <a:pt x="3668" y="2971"/>
                  </a:lnTo>
                  <a:lnTo>
                    <a:pt x="3191" y="1981"/>
                  </a:lnTo>
                  <a:lnTo>
                    <a:pt x="2971" y="1504"/>
                  </a:lnTo>
                  <a:lnTo>
                    <a:pt x="2788" y="991"/>
                  </a:lnTo>
                  <a:lnTo>
                    <a:pt x="3045" y="807"/>
                  </a:lnTo>
                  <a:lnTo>
                    <a:pt x="3338" y="660"/>
                  </a:lnTo>
                  <a:close/>
                  <a:moveTo>
                    <a:pt x="7703" y="4952"/>
                  </a:moveTo>
                  <a:lnTo>
                    <a:pt x="7960" y="5246"/>
                  </a:lnTo>
                  <a:lnTo>
                    <a:pt x="7960" y="5246"/>
                  </a:lnTo>
                  <a:lnTo>
                    <a:pt x="7887" y="5209"/>
                  </a:lnTo>
                  <a:lnTo>
                    <a:pt x="7593" y="5319"/>
                  </a:lnTo>
                  <a:lnTo>
                    <a:pt x="7300" y="5466"/>
                  </a:lnTo>
                  <a:lnTo>
                    <a:pt x="7190" y="5356"/>
                  </a:lnTo>
                  <a:lnTo>
                    <a:pt x="7080" y="5246"/>
                  </a:lnTo>
                  <a:lnTo>
                    <a:pt x="7373" y="5099"/>
                  </a:lnTo>
                  <a:lnTo>
                    <a:pt x="7703" y="4952"/>
                  </a:lnTo>
                  <a:close/>
                  <a:moveTo>
                    <a:pt x="8070" y="5356"/>
                  </a:moveTo>
                  <a:lnTo>
                    <a:pt x="8180" y="5466"/>
                  </a:lnTo>
                  <a:lnTo>
                    <a:pt x="7923" y="5576"/>
                  </a:lnTo>
                  <a:lnTo>
                    <a:pt x="7923" y="5576"/>
                  </a:lnTo>
                  <a:lnTo>
                    <a:pt x="8033" y="5429"/>
                  </a:lnTo>
                  <a:lnTo>
                    <a:pt x="8070" y="5356"/>
                  </a:lnTo>
                  <a:close/>
                  <a:moveTo>
                    <a:pt x="7556" y="5612"/>
                  </a:moveTo>
                  <a:lnTo>
                    <a:pt x="7483" y="5722"/>
                  </a:lnTo>
                  <a:lnTo>
                    <a:pt x="7483" y="5686"/>
                  </a:lnTo>
                  <a:lnTo>
                    <a:pt x="7556" y="5612"/>
                  </a:lnTo>
                  <a:close/>
                  <a:moveTo>
                    <a:pt x="8327" y="5649"/>
                  </a:moveTo>
                  <a:lnTo>
                    <a:pt x="8327" y="5686"/>
                  </a:lnTo>
                  <a:lnTo>
                    <a:pt x="7850" y="6163"/>
                  </a:lnTo>
                  <a:lnTo>
                    <a:pt x="7740" y="6016"/>
                  </a:lnTo>
                  <a:lnTo>
                    <a:pt x="7997" y="5796"/>
                  </a:lnTo>
                  <a:lnTo>
                    <a:pt x="8327" y="5649"/>
                  </a:lnTo>
                  <a:close/>
                  <a:moveTo>
                    <a:pt x="8437" y="5796"/>
                  </a:moveTo>
                  <a:lnTo>
                    <a:pt x="8584" y="6053"/>
                  </a:lnTo>
                  <a:lnTo>
                    <a:pt x="8143" y="6163"/>
                  </a:lnTo>
                  <a:lnTo>
                    <a:pt x="8437" y="5796"/>
                  </a:lnTo>
                  <a:close/>
                  <a:moveTo>
                    <a:pt x="8437" y="6346"/>
                  </a:moveTo>
                  <a:lnTo>
                    <a:pt x="8180" y="6676"/>
                  </a:lnTo>
                  <a:lnTo>
                    <a:pt x="8107" y="6493"/>
                  </a:lnTo>
                  <a:lnTo>
                    <a:pt x="8437" y="6346"/>
                  </a:lnTo>
                  <a:close/>
                  <a:moveTo>
                    <a:pt x="8767" y="6309"/>
                  </a:moveTo>
                  <a:lnTo>
                    <a:pt x="8840" y="6419"/>
                  </a:lnTo>
                  <a:lnTo>
                    <a:pt x="8547" y="6676"/>
                  </a:lnTo>
                  <a:lnTo>
                    <a:pt x="8767" y="6309"/>
                  </a:lnTo>
                  <a:close/>
                  <a:moveTo>
                    <a:pt x="9024" y="4695"/>
                  </a:moveTo>
                  <a:lnTo>
                    <a:pt x="9244" y="4732"/>
                  </a:lnTo>
                  <a:lnTo>
                    <a:pt x="9464" y="4805"/>
                  </a:lnTo>
                  <a:lnTo>
                    <a:pt x="9647" y="4915"/>
                  </a:lnTo>
                  <a:lnTo>
                    <a:pt x="9831" y="5062"/>
                  </a:lnTo>
                  <a:lnTo>
                    <a:pt x="9904" y="5099"/>
                  </a:lnTo>
                  <a:lnTo>
                    <a:pt x="9941" y="5099"/>
                  </a:lnTo>
                  <a:lnTo>
                    <a:pt x="10051" y="5209"/>
                  </a:lnTo>
                  <a:lnTo>
                    <a:pt x="10161" y="5429"/>
                  </a:lnTo>
                  <a:lnTo>
                    <a:pt x="10198" y="5649"/>
                  </a:lnTo>
                  <a:lnTo>
                    <a:pt x="10234" y="5869"/>
                  </a:lnTo>
                  <a:lnTo>
                    <a:pt x="10198" y="6089"/>
                  </a:lnTo>
                  <a:lnTo>
                    <a:pt x="10161" y="6346"/>
                  </a:lnTo>
                  <a:lnTo>
                    <a:pt x="10088" y="6566"/>
                  </a:lnTo>
                  <a:lnTo>
                    <a:pt x="9941" y="7006"/>
                  </a:lnTo>
                  <a:lnTo>
                    <a:pt x="9904" y="7080"/>
                  </a:lnTo>
                  <a:lnTo>
                    <a:pt x="9647" y="6676"/>
                  </a:lnTo>
                  <a:lnTo>
                    <a:pt x="9024" y="5832"/>
                  </a:lnTo>
                  <a:lnTo>
                    <a:pt x="8620" y="5282"/>
                  </a:lnTo>
                  <a:lnTo>
                    <a:pt x="8400" y="5025"/>
                  </a:lnTo>
                  <a:lnTo>
                    <a:pt x="8143" y="4842"/>
                  </a:lnTo>
                  <a:lnTo>
                    <a:pt x="8584" y="4732"/>
                  </a:lnTo>
                  <a:lnTo>
                    <a:pt x="8804" y="4695"/>
                  </a:lnTo>
                  <a:close/>
                  <a:moveTo>
                    <a:pt x="1064" y="3962"/>
                  </a:moveTo>
                  <a:lnTo>
                    <a:pt x="1357" y="4182"/>
                  </a:lnTo>
                  <a:lnTo>
                    <a:pt x="1651" y="4329"/>
                  </a:lnTo>
                  <a:lnTo>
                    <a:pt x="2348" y="4585"/>
                  </a:lnTo>
                  <a:lnTo>
                    <a:pt x="2458" y="4659"/>
                  </a:lnTo>
                  <a:lnTo>
                    <a:pt x="2494" y="4695"/>
                  </a:lnTo>
                  <a:lnTo>
                    <a:pt x="2568" y="4732"/>
                  </a:lnTo>
                  <a:lnTo>
                    <a:pt x="2641" y="4695"/>
                  </a:lnTo>
                  <a:lnTo>
                    <a:pt x="4329" y="5319"/>
                  </a:lnTo>
                  <a:lnTo>
                    <a:pt x="4329" y="5356"/>
                  </a:lnTo>
                  <a:lnTo>
                    <a:pt x="4292" y="5319"/>
                  </a:lnTo>
                  <a:lnTo>
                    <a:pt x="3888" y="5172"/>
                  </a:lnTo>
                  <a:lnTo>
                    <a:pt x="3705" y="5136"/>
                  </a:lnTo>
                  <a:lnTo>
                    <a:pt x="3485" y="5099"/>
                  </a:lnTo>
                  <a:lnTo>
                    <a:pt x="3448" y="5136"/>
                  </a:lnTo>
                  <a:lnTo>
                    <a:pt x="3411" y="5172"/>
                  </a:lnTo>
                  <a:lnTo>
                    <a:pt x="3448" y="5246"/>
                  </a:lnTo>
                  <a:lnTo>
                    <a:pt x="3595" y="5392"/>
                  </a:lnTo>
                  <a:lnTo>
                    <a:pt x="3852" y="5539"/>
                  </a:lnTo>
                  <a:lnTo>
                    <a:pt x="4108" y="5686"/>
                  </a:lnTo>
                  <a:lnTo>
                    <a:pt x="4402" y="5759"/>
                  </a:lnTo>
                  <a:lnTo>
                    <a:pt x="4365" y="5906"/>
                  </a:lnTo>
                  <a:lnTo>
                    <a:pt x="4035" y="5906"/>
                  </a:lnTo>
                  <a:lnTo>
                    <a:pt x="3742" y="5869"/>
                  </a:lnTo>
                  <a:lnTo>
                    <a:pt x="3411" y="5759"/>
                  </a:lnTo>
                  <a:lnTo>
                    <a:pt x="3228" y="5686"/>
                  </a:lnTo>
                  <a:lnTo>
                    <a:pt x="3191" y="5612"/>
                  </a:lnTo>
                  <a:lnTo>
                    <a:pt x="3155" y="5576"/>
                  </a:lnTo>
                  <a:lnTo>
                    <a:pt x="3118" y="5539"/>
                  </a:lnTo>
                  <a:lnTo>
                    <a:pt x="3081" y="5502"/>
                  </a:lnTo>
                  <a:lnTo>
                    <a:pt x="3045" y="5502"/>
                  </a:lnTo>
                  <a:lnTo>
                    <a:pt x="3008" y="5539"/>
                  </a:lnTo>
                  <a:lnTo>
                    <a:pt x="2971" y="5649"/>
                  </a:lnTo>
                  <a:lnTo>
                    <a:pt x="2971" y="5722"/>
                  </a:lnTo>
                  <a:lnTo>
                    <a:pt x="3008" y="5796"/>
                  </a:lnTo>
                  <a:lnTo>
                    <a:pt x="3045" y="5869"/>
                  </a:lnTo>
                  <a:lnTo>
                    <a:pt x="3191" y="6016"/>
                  </a:lnTo>
                  <a:lnTo>
                    <a:pt x="3338" y="6126"/>
                  </a:lnTo>
                  <a:lnTo>
                    <a:pt x="3522" y="6199"/>
                  </a:lnTo>
                  <a:lnTo>
                    <a:pt x="3742" y="6273"/>
                  </a:lnTo>
                  <a:lnTo>
                    <a:pt x="3962" y="6309"/>
                  </a:lnTo>
                  <a:lnTo>
                    <a:pt x="4182" y="6309"/>
                  </a:lnTo>
                  <a:lnTo>
                    <a:pt x="3962" y="6676"/>
                  </a:lnTo>
                  <a:lnTo>
                    <a:pt x="3742" y="6603"/>
                  </a:lnTo>
                  <a:lnTo>
                    <a:pt x="3228" y="6456"/>
                  </a:lnTo>
                  <a:lnTo>
                    <a:pt x="2971" y="6419"/>
                  </a:lnTo>
                  <a:lnTo>
                    <a:pt x="2715" y="6383"/>
                  </a:lnTo>
                  <a:lnTo>
                    <a:pt x="2641" y="6383"/>
                  </a:lnTo>
                  <a:lnTo>
                    <a:pt x="2641" y="6456"/>
                  </a:lnTo>
                  <a:lnTo>
                    <a:pt x="2641" y="6493"/>
                  </a:lnTo>
                  <a:lnTo>
                    <a:pt x="2678" y="6529"/>
                  </a:lnTo>
                  <a:lnTo>
                    <a:pt x="2861" y="6676"/>
                  </a:lnTo>
                  <a:lnTo>
                    <a:pt x="3081" y="6786"/>
                  </a:lnTo>
                  <a:lnTo>
                    <a:pt x="3522" y="6970"/>
                  </a:lnTo>
                  <a:lnTo>
                    <a:pt x="3742" y="7080"/>
                  </a:lnTo>
                  <a:lnTo>
                    <a:pt x="3632" y="7226"/>
                  </a:lnTo>
                  <a:lnTo>
                    <a:pt x="3522" y="7336"/>
                  </a:lnTo>
                  <a:lnTo>
                    <a:pt x="2935" y="7080"/>
                  </a:lnTo>
                  <a:lnTo>
                    <a:pt x="2311" y="6823"/>
                  </a:lnTo>
                  <a:lnTo>
                    <a:pt x="2238" y="6823"/>
                  </a:lnTo>
                  <a:lnTo>
                    <a:pt x="2201" y="6860"/>
                  </a:lnTo>
                  <a:lnTo>
                    <a:pt x="2201" y="6896"/>
                  </a:lnTo>
                  <a:lnTo>
                    <a:pt x="2201" y="6970"/>
                  </a:lnTo>
                  <a:lnTo>
                    <a:pt x="2458" y="7190"/>
                  </a:lnTo>
                  <a:lnTo>
                    <a:pt x="2678" y="7410"/>
                  </a:lnTo>
                  <a:lnTo>
                    <a:pt x="2971" y="7557"/>
                  </a:lnTo>
                  <a:lnTo>
                    <a:pt x="3265" y="7703"/>
                  </a:lnTo>
                  <a:lnTo>
                    <a:pt x="2971" y="7960"/>
                  </a:lnTo>
                  <a:lnTo>
                    <a:pt x="2641" y="7960"/>
                  </a:lnTo>
                  <a:lnTo>
                    <a:pt x="2311" y="7887"/>
                  </a:lnTo>
                  <a:lnTo>
                    <a:pt x="1981" y="7777"/>
                  </a:lnTo>
                  <a:lnTo>
                    <a:pt x="1871" y="7777"/>
                  </a:lnTo>
                  <a:lnTo>
                    <a:pt x="1834" y="7813"/>
                  </a:lnTo>
                  <a:lnTo>
                    <a:pt x="1797" y="7850"/>
                  </a:lnTo>
                  <a:lnTo>
                    <a:pt x="1797" y="7923"/>
                  </a:lnTo>
                  <a:lnTo>
                    <a:pt x="1834" y="8070"/>
                  </a:lnTo>
                  <a:lnTo>
                    <a:pt x="1944" y="8143"/>
                  </a:lnTo>
                  <a:lnTo>
                    <a:pt x="2091" y="8217"/>
                  </a:lnTo>
                  <a:lnTo>
                    <a:pt x="2238" y="8290"/>
                  </a:lnTo>
                  <a:lnTo>
                    <a:pt x="2348" y="8327"/>
                  </a:lnTo>
                  <a:lnTo>
                    <a:pt x="2164" y="8364"/>
                  </a:lnTo>
                  <a:lnTo>
                    <a:pt x="1944" y="8364"/>
                  </a:lnTo>
                  <a:lnTo>
                    <a:pt x="1761" y="8327"/>
                  </a:lnTo>
                  <a:lnTo>
                    <a:pt x="1541" y="8253"/>
                  </a:lnTo>
                  <a:lnTo>
                    <a:pt x="1247" y="8070"/>
                  </a:lnTo>
                  <a:lnTo>
                    <a:pt x="1027" y="7850"/>
                  </a:lnTo>
                  <a:lnTo>
                    <a:pt x="844" y="7593"/>
                  </a:lnTo>
                  <a:lnTo>
                    <a:pt x="697" y="7300"/>
                  </a:lnTo>
                  <a:lnTo>
                    <a:pt x="624" y="6970"/>
                  </a:lnTo>
                  <a:lnTo>
                    <a:pt x="550" y="6676"/>
                  </a:lnTo>
                  <a:lnTo>
                    <a:pt x="550" y="6346"/>
                  </a:lnTo>
                  <a:lnTo>
                    <a:pt x="550" y="6016"/>
                  </a:lnTo>
                  <a:lnTo>
                    <a:pt x="624" y="5502"/>
                  </a:lnTo>
                  <a:lnTo>
                    <a:pt x="734" y="4989"/>
                  </a:lnTo>
                  <a:lnTo>
                    <a:pt x="1064" y="3962"/>
                  </a:lnTo>
                  <a:close/>
                  <a:moveTo>
                    <a:pt x="6786" y="5429"/>
                  </a:moveTo>
                  <a:lnTo>
                    <a:pt x="6860" y="5649"/>
                  </a:lnTo>
                  <a:lnTo>
                    <a:pt x="6970" y="5832"/>
                  </a:lnTo>
                  <a:lnTo>
                    <a:pt x="7006" y="5906"/>
                  </a:lnTo>
                  <a:lnTo>
                    <a:pt x="7043" y="5979"/>
                  </a:lnTo>
                  <a:lnTo>
                    <a:pt x="7116" y="6016"/>
                  </a:lnTo>
                  <a:lnTo>
                    <a:pt x="7813" y="7006"/>
                  </a:lnTo>
                  <a:lnTo>
                    <a:pt x="8143" y="7520"/>
                  </a:lnTo>
                  <a:lnTo>
                    <a:pt x="8143" y="7667"/>
                  </a:lnTo>
                  <a:lnTo>
                    <a:pt x="8143" y="7740"/>
                  </a:lnTo>
                  <a:lnTo>
                    <a:pt x="8217" y="7813"/>
                  </a:lnTo>
                  <a:lnTo>
                    <a:pt x="8290" y="7850"/>
                  </a:lnTo>
                  <a:lnTo>
                    <a:pt x="8363" y="7850"/>
                  </a:lnTo>
                  <a:lnTo>
                    <a:pt x="8400" y="7813"/>
                  </a:lnTo>
                  <a:lnTo>
                    <a:pt x="8510" y="7887"/>
                  </a:lnTo>
                  <a:lnTo>
                    <a:pt x="8584" y="7923"/>
                  </a:lnTo>
                  <a:lnTo>
                    <a:pt x="8694" y="7960"/>
                  </a:lnTo>
                  <a:lnTo>
                    <a:pt x="8767" y="7923"/>
                  </a:lnTo>
                  <a:lnTo>
                    <a:pt x="8877" y="7997"/>
                  </a:lnTo>
                  <a:lnTo>
                    <a:pt x="8987" y="7997"/>
                  </a:lnTo>
                  <a:lnTo>
                    <a:pt x="9060" y="8033"/>
                  </a:lnTo>
                  <a:lnTo>
                    <a:pt x="9134" y="7997"/>
                  </a:lnTo>
                  <a:lnTo>
                    <a:pt x="9207" y="7923"/>
                  </a:lnTo>
                  <a:lnTo>
                    <a:pt x="9207" y="7813"/>
                  </a:lnTo>
                  <a:lnTo>
                    <a:pt x="9207" y="7740"/>
                  </a:lnTo>
                  <a:lnTo>
                    <a:pt x="9134" y="7667"/>
                  </a:lnTo>
                  <a:lnTo>
                    <a:pt x="9170" y="7557"/>
                  </a:lnTo>
                  <a:lnTo>
                    <a:pt x="9207" y="7483"/>
                  </a:lnTo>
                  <a:lnTo>
                    <a:pt x="9244" y="7410"/>
                  </a:lnTo>
                  <a:lnTo>
                    <a:pt x="9244" y="7373"/>
                  </a:lnTo>
                  <a:lnTo>
                    <a:pt x="9207" y="7300"/>
                  </a:lnTo>
                  <a:lnTo>
                    <a:pt x="9170" y="7263"/>
                  </a:lnTo>
                  <a:lnTo>
                    <a:pt x="9134" y="7226"/>
                  </a:lnTo>
                  <a:lnTo>
                    <a:pt x="8987" y="7226"/>
                  </a:lnTo>
                  <a:lnTo>
                    <a:pt x="8694" y="7336"/>
                  </a:lnTo>
                  <a:lnTo>
                    <a:pt x="8694" y="7300"/>
                  </a:lnTo>
                  <a:lnTo>
                    <a:pt x="8877" y="7153"/>
                  </a:lnTo>
                  <a:lnTo>
                    <a:pt x="9060" y="6970"/>
                  </a:lnTo>
                  <a:lnTo>
                    <a:pt x="9134" y="6860"/>
                  </a:lnTo>
                  <a:lnTo>
                    <a:pt x="9244" y="7043"/>
                  </a:lnTo>
                  <a:lnTo>
                    <a:pt x="9501" y="7446"/>
                  </a:lnTo>
                  <a:lnTo>
                    <a:pt x="9537" y="7593"/>
                  </a:lnTo>
                  <a:lnTo>
                    <a:pt x="9317" y="7887"/>
                  </a:lnTo>
                  <a:lnTo>
                    <a:pt x="9024" y="8143"/>
                  </a:lnTo>
                  <a:lnTo>
                    <a:pt x="8730" y="8364"/>
                  </a:lnTo>
                  <a:lnTo>
                    <a:pt x="8400" y="8547"/>
                  </a:lnTo>
                  <a:lnTo>
                    <a:pt x="8070" y="8657"/>
                  </a:lnTo>
                  <a:lnTo>
                    <a:pt x="7703" y="8694"/>
                  </a:lnTo>
                  <a:lnTo>
                    <a:pt x="7520" y="8694"/>
                  </a:lnTo>
                  <a:lnTo>
                    <a:pt x="7373" y="8657"/>
                  </a:lnTo>
                  <a:lnTo>
                    <a:pt x="7190" y="8620"/>
                  </a:lnTo>
                  <a:lnTo>
                    <a:pt x="7006" y="8547"/>
                  </a:lnTo>
                  <a:lnTo>
                    <a:pt x="6823" y="8437"/>
                  </a:lnTo>
                  <a:lnTo>
                    <a:pt x="6676" y="8290"/>
                  </a:lnTo>
                  <a:lnTo>
                    <a:pt x="6419" y="7997"/>
                  </a:lnTo>
                  <a:lnTo>
                    <a:pt x="6199" y="7667"/>
                  </a:lnTo>
                  <a:lnTo>
                    <a:pt x="6053" y="7300"/>
                  </a:lnTo>
                  <a:lnTo>
                    <a:pt x="6016" y="6896"/>
                  </a:lnTo>
                  <a:lnTo>
                    <a:pt x="6016" y="6676"/>
                  </a:lnTo>
                  <a:lnTo>
                    <a:pt x="6053" y="6493"/>
                  </a:lnTo>
                  <a:lnTo>
                    <a:pt x="6089" y="6309"/>
                  </a:lnTo>
                  <a:lnTo>
                    <a:pt x="6163" y="6126"/>
                  </a:lnTo>
                  <a:lnTo>
                    <a:pt x="6273" y="5943"/>
                  </a:lnTo>
                  <a:lnTo>
                    <a:pt x="6383" y="5759"/>
                  </a:lnTo>
                  <a:lnTo>
                    <a:pt x="6566" y="5576"/>
                  </a:lnTo>
                  <a:lnTo>
                    <a:pt x="6786" y="5429"/>
                  </a:lnTo>
                  <a:close/>
                  <a:moveTo>
                    <a:pt x="3852" y="0"/>
                  </a:moveTo>
                  <a:lnTo>
                    <a:pt x="3522" y="37"/>
                  </a:lnTo>
                  <a:lnTo>
                    <a:pt x="3191" y="110"/>
                  </a:lnTo>
                  <a:lnTo>
                    <a:pt x="2898" y="257"/>
                  </a:lnTo>
                  <a:lnTo>
                    <a:pt x="2604" y="440"/>
                  </a:lnTo>
                  <a:lnTo>
                    <a:pt x="2348" y="660"/>
                  </a:lnTo>
                  <a:lnTo>
                    <a:pt x="2091" y="660"/>
                  </a:lnTo>
                  <a:lnTo>
                    <a:pt x="1871" y="734"/>
                  </a:lnTo>
                  <a:lnTo>
                    <a:pt x="1687" y="880"/>
                  </a:lnTo>
                  <a:lnTo>
                    <a:pt x="1541" y="1064"/>
                  </a:lnTo>
                  <a:lnTo>
                    <a:pt x="1394" y="1284"/>
                  </a:lnTo>
                  <a:lnTo>
                    <a:pt x="1321" y="1504"/>
                  </a:lnTo>
                  <a:lnTo>
                    <a:pt x="1137" y="1944"/>
                  </a:lnTo>
                  <a:lnTo>
                    <a:pt x="660" y="3522"/>
                  </a:lnTo>
                  <a:lnTo>
                    <a:pt x="404" y="4292"/>
                  </a:lnTo>
                  <a:lnTo>
                    <a:pt x="183" y="5062"/>
                  </a:lnTo>
                  <a:lnTo>
                    <a:pt x="37" y="5759"/>
                  </a:lnTo>
                  <a:lnTo>
                    <a:pt x="0" y="6126"/>
                  </a:lnTo>
                  <a:lnTo>
                    <a:pt x="0" y="6456"/>
                  </a:lnTo>
                  <a:lnTo>
                    <a:pt x="0" y="6786"/>
                  </a:lnTo>
                  <a:lnTo>
                    <a:pt x="73" y="7153"/>
                  </a:lnTo>
                  <a:lnTo>
                    <a:pt x="183" y="7483"/>
                  </a:lnTo>
                  <a:lnTo>
                    <a:pt x="330" y="7813"/>
                  </a:lnTo>
                  <a:lnTo>
                    <a:pt x="477" y="8033"/>
                  </a:lnTo>
                  <a:lnTo>
                    <a:pt x="660" y="8253"/>
                  </a:lnTo>
                  <a:lnTo>
                    <a:pt x="880" y="8474"/>
                  </a:lnTo>
                  <a:lnTo>
                    <a:pt x="1101" y="8657"/>
                  </a:lnTo>
                  <a:lnTo>
                    <a:pt x="1357" y="8767"/>
                  </a:lnTo>
                  <a:lnTo>
                    <a:pt x="1651" y="8877"/>
                  </a:lnTo>
                  <a:lnTo>
                    <a:pt x="1908" y="8914"/>
                  </a:lnTo>
                  <a:lnTo>
                    <a:pt x="2201" y="8950"/>
                  </a:lnTo>
                  <a:lnTo>
                    <a:pt x="2458" y="8914"/>
                  </a:lnTo>
                  <a:lnTo>
                    <a:pt x="2678" y="8840"/>
                  </a:lnTo>
                  <a:lnTo>
                    <a:pt x="2898" y="8730"/>
                  </a:lnTo>
                  <a:lnTo>
                    <a:pt x="3081" y="8620"/>
                  </a:lnTo>
                  <a:lnTo>
                    <a:pt x="3448" y="8290"/>
                  </a:lnTo>
                  <a:lnTo>
                    <a:pt x="3778" y="7923"/>
                  </a:lnTo>
                  <a:lnTo>
                    <a:pt x="3815" y="7960"/>
                  </a:lnTo>
                  <a:lnTo>
                    <a:pt x="3925" y="7960"/>
                  </a:lnTo>
                  <a:lnTo>
                    <a:pt x="4035" y="7887"/>
                  </a:lnTo>
                  <a:lnTo>
                    <a:pt x="4108" y="7813"/>
                  </a:lnTo>
                  <a:lnTo>
                    <a:pt x="4108" y="7740"/>
                  </a:lnTo>
                  <a:lnTo>
                    <a:pt x="4072" y="7593"/>
                  </a:lnTo>
                  <a:lnTo>
                    <a:pt x="4182" y="7446"/>
                  </a:lnTo>
                  <a:lnTo>
                    <a:pt x="4512" y="6896"/>
                  </a:lnTo>
                  <a:lnTo>
                    <a:pt x="4769" y="6309"/>
                  </a:lnTo>
                  <a:lnTo>
                    <a:pt x="5025" y="5722"/>
                  </a:lnTo>
                  <a:lnTo>
                    <a:pt x="5209" y="5099"/>
                  </a:lnTo>
                  <a:lnTo>
                    <a:pt x="5246" y="5062"/>
                  </a:lnTo>
                  <a:lnTo>
                    <a:pt x="5282" y="4989"/>
                  </a:lnTo>
                  <a:lnTo>
                    <a:pt x="5282" y="4915"/>
                  </a:lnTo>
                  <a:lnTo>
                    <a:pt x="5466" y="4292"/>
                  </a:lnTo>
                  <a:lnTo>
                    <a:pt x="5612" y="3632"/>
                  </a:lnTo>
                  <a:lnTo>
                    <a:pt x="5722" y="2971"/>
                  </a:lnTo>
                  <a:lnTo>
                    <a:pt x="5796" y="2311"/>
                  </a:lnTo>
                  <a:lnTo>
                    <a:pt x="5832" y="1981"/>
                  </a:lnTo>
                  <a:lnTo>
                    <a:pt x="5796" y="1651"/>
                  </a:lnTo>
                  <a:lnTo>
                    <a:pt x="5759" y="1357"/>
                  </a:lnTo>
                  <a:lnTo>
                    <a:pt x="5649" y="1064"/>
                  </a:lnTo>
                  <a:lnTo>
                    <a:pt x="5539" y="807"/>
                  </a:lnTo>
                  <a:lnTo>
                    <a:pt x="5356" y="587"/>
                  </a:lnTo>
                  <a:lnTo>
                    <a:pt x="5099" y="367"/>
                  </a:lnTo>
                  <a:lnTo>
                    <a:pt x="4842" y="184"/>
                  </a:lnTo>
                  <a:lnTo>
                    <a:pt x="4512" y="73"/>
                  </a:lnTo>
                  <a:lnTo>
                    <a:pt x="4182" y="0"/>
                  </a:lnTo>
                  <a:close/>
                  <a:moveTo>
                    <a:pt x="8730" y="3962"/>
                  </a:moveTo>
                  <a:lnTo>
                    <a:pt x="8584" y="4072"/>
                  </a:lnTo>
                  <a:lnTo>
                    <a:pt x="8437" y="4182"/>
                  </a:lnTo>
                  <a:lnTo>
                    <a:pt x="8327" y="4329"/>
                  </a:lnTo>
                  <a:lnTo>
                    <a:pt x="7887" y="4439"/>
                  </a:lnTo>
                  <a:lnTo>
                    <a:pt x="7336" y="4585"/>
                  </a:lnTo>
                  <a:lnTo>
                    <a:pt x="6786" y="4842"/>
                  </a:lnTo>
                  <a:lnTo>
                    <a:pt x="6566" y="4989"/>
                  </a:lnTo>
                  <a:lnTo>
                    <a:pt x="6309" y="5172"/>
                  </a:lnTo>
                  <a:lnTo>
                    <a:pt x="6089" y="5356"/>
                  </a:lnTo>
                  <a:lnTo>
                    <a:pt x="5906" y="5576"/>
                  </a:lnTo>
                  <a:lnTo>
                    <a:pt x="5759" y="5796"/>
                  </a:lnTo>
                  <a:lnTo>
                    <a:pt x="5612" y="6053"/>
                  </a:lnTo>
                  <a:lnTo>
                    <a:pt x="5539" y="6309"/>
                  </a:lnTo>
                  <a:lnTo>
                    <a:pt x="5502" y="6603"/>
                  </a:lnTo>
                  <a:lnTo>
                    <a:pt x="5466" y="6860"/>
                  </a:lnTo>
                  <a:lnTo>
                    <a:pt x="5502" y="7116"/>
                  </a:lnTo>
                  <a:lnTo>
                    <a:pt x="5539" y="7373"/>
                  </a:lnTo>
                  <a:lnTo>
                    <a:pt x="5612" y="7630"/>
                  </a:lnTo>
                  <a:lnTo>
                    <a:pt x="5722" y="7887"/>
                  </a:lnTo>
                  <a:lnTo>
                    <a:pt x="5869" y="8107"/>
                  </a:lnTo>
                  <a:lnTo>
                    <a:pt x="6016" y="8327"/>
                  </a:lnTo>
                  <a:lnTo>
                    <a:pt x="6199" y="8547"/>
                  </a:lnTo>
                  <a:lnTo>
                    <a:pt x="6419" y="8730"/>
                  </a:lnTo>
                  <a:lnTo>
                    <a:pt x="6639" y="8914"/>
                  </a:lnTo>
                  <a:lnTo>
                    <a:pt x="6860" y="9060"/>
                  </a:lnTo>
                  <a:lnTo>
                    <a:pt x="7116" y="9170"/>
                  </a:lnTo>
                  <a:lnTo>
                    <a:pt x="7410" y="9244"/>
                  </a:lnTo>
                  <a:lnTo>
                    <a:pt x="7703" y="9281"/>
                  </a:lnTo>
                  <a:lnTo>
                    <a:pt x="8033" y="9244"/>
                  </a:lnTo>
                  <a:lnTo>
                    <a:pt x="8327" y="9170"/>
                  </a:lnTo>
                  <a:lnTo>
                    <a:pt x="8620" y="9024"/>
                  </a:lnTo>
                  <a:lnTo>
                    <a:pt x="8877" y="8877"/>
                  </a:lnTo>
                  <a:lnTo>
                    <a:pt x="9391" y="8547"/>
                  </a:lnTo>
                  <a:lnTo>
                    <a:pt x="9611" y="8364"/>
                  </a:lnTo>
                  <a:lnTo>
                    <a:pt x="9794" y="8143"/>
                  </a:lnTo>
                  <a:lnTo>
                    <a:pt x="9977" y="7923"/>
                  </a:lnTo>
                  <a:lnTo>
                    <a:pt x="10161" y="7703"/>
                  </a:lnTo>
                  <a:lnTo>
                    <a:pt x="10418" y="7190"/>
                  </a:lnTo>
                  <a:lnTo>
                    <a:pt x="10638" y="6676"/>
                  </a:lnTo>
                  <a:lnTo>
                    <a:pt x="10711" y="6346"/>
                  </a:lnTo>
                  <a:lnTo>
                    <a:pt x="10748" y="6053"/>
                  </a:lnTo>
                  <a:lnTo>
                    <a:pt x="10748" y="5722"/>
                  </a:lnTo>
                  <a:lnTo>
                    <a:pt x="10711" y="5466"/>
                  </a:lnTo>
                  <a:lnTo>
                    <a:pt x="10601" y="5172"/>
                  </a:lnTo>
                  <a:lnTo>
                    <a:pt x="10454" y="4915"/>
                  </a:lnTo>
                  <a:lnTo>
                    <a:pt x="10271" y="4659"/>
                  </a:lnTo>
                  <a:lnTo>
                    <a:pt x="10051" y="4439"/>
                  </a:lnTo>
                  <a:lnTo>
                    <a:pt x="9794" y="4255"/>
                  </a:lnTo>
                  <a:lnTo>
                    <a:pt x="9537" y="4108"/>
                  </a:lnTo>
                  <a:lnTo>
                    <a:pt x="9244" y="3998"/>
                  </a:lnTo>
                  <a:lnTo>
                    <a:pt x="8950" y="3962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A4C2F4"/>
                </a:solidFill>
              </a:endParaRPr>
            </a:p>
          </p:txBody>
        </p:sp>
        <p:sp>
          <p:nvSpPr>
            <p:cNvPr id="846" name="Google Shape;846;p17"/>
            <p:cNvSpPr/>
            <p:nvPr/>
          </p:nvSpPr>
          <p:spPr>
            <a:xfrm>
              <a:off x="6385050" y="4208725"/>
              <a:ext cx="422775" cy="298975"/>
            </a:xfrm>
            <a:custGeom>
              <a:avLst/>
              <a:gdLst/>
              <a:ahLst/>
              <a:cxnLst/>
              <a:rect l="l" t="t" r="r" b="b"/>
              <a:pathLst>
                <a:path w="16911" h="11959" extrusionOk="0">
                  <a:moveTo>
                    <a:pt x="12215" y="8951"/>
                  </a:moveTo>
                  <a:lnTo>
                    <a:pt x="12032" y="9098"/>
                  </a:lnTo>
                  <a:lnTo>
                    <a:pt x="11848" y="9244"/>
                  </a:lnTo>
                  <a:lnTo>
                    <a:pt x="11408" y="9538"/>
                  </a:lnTo>
                  <a:lnTo>
                    <a:pt x="11005" y="9685"/>
                  </a:lnTo>
                  <a:lnTo>
                    <a:pt x="10638" y="9868"/>
                  </a:lnTo>
                  <a:lnTo>
                    <a:pt x="10124" y="10051"/>
                  </a:lnTo>
                  <a:lnTo>
                    <a:pt x="9977" y="10125"/>
                  </a:lnTo>
                  <a:lnTo>
                    <a:pt x="9794" y="10161"/>
                  </a:lnTo>
                  <a:lnTo>
                    <a:pt x="9904" y="9978"/>
                  </a:lnTo>
                  <a:lnTo>
                    <a:pt x="10051" y="9795"/>
                  </a:lnTo>
                  <a:lnTo>
                    <a:pt x="10344" y="9758"/>
                  </a:lnTo>
                  <a:lnTo>
                    <a:pt x="10601" y="9648"/>
                  </a:lnTo>
                  <a:lnTo>
                    <a:pt x="10858" y="9538"/>
                  </a:lnTo>
                  <a:lnTo>
                    <a:pt x="11115" y="9354"/>
                  </a:lnTo>
                  <a:lnTo>
                    <a:pt x="11335" y="9171"/>
                  </a:lnTo>
                  <a:lnTo>
                    <a:pt x="11371" y="9061"/>
                  </a:lnTo>
                  <a:lnTo>
                    <a:pt x="11445" y="9061"/>
                  </a:lnTo>
                  <a:lnTo>
                    <a:pt x="11481" y="9024"/>
                  </a:lnTo>
                  <a:lnTo>
                    <a:pt x="11848" y="8951"/>
                  </a:lnTo>
                  <a:close/>
                  <a:moveTo>
                    <a:pt x="12619" y="8988"/>
                  </a:moveTo>
                  <a:lnTo>
                    <a:pt x="12839" y="9061"/>
                  </a:lnTo>
                  <a:lnTo>
                    <a:pt x="12839" y="9171"/>
                  </a:lnTo>
                  <a:lnTo>
                    <a:pt x="12215" y="9685"/>
                  </a:lnTo>
                  <a:lnTo>
                    <a:pt x="11518" y="10125"/>
                  </a:lnTo>
                  <a:lnTo>
                    <a:pt x="11115" y="10345"/>
                  </a:lnTo>
                  <a:lnTo>
                    <a:pt x="10711" y="10528"/>
                  </a:lnTo>
                  <a:lnTo>
                    <a:pt x="10308" y="10712"/>
                  </a:lnTo>
                  <a:lnTo>
                    <a:pt x="9904" y="10932"/>
                  </a:lnTo>
                  <a:lnTo>
                    <a:pt x="9831" y="10822"/>
                  </a:lnTo>
                  <a:lnTo>
                    <a:pt x="9794" y="10712"/>
                  </a:lnTo>
                  <a:lnTo>
                    <a:pt x="9757" y="10455"/>
                  </a:lnTo>
                  <a:lnTo>
                    <a:pt x="9904" y="10455"/>
                  </a:lnTo>
                  <a:lnTo>
                    <a:pt x="10051" y="10381"/>
                  </a:lnTo>
                  <a:lnTo>
                    <a:pt x="10344" y="10271"/>
                  </a:lnTo>
                  <a:lnTo>
                    <a:pt x="11078" y="10015"/>
                  </a:lnTo>
                  <a:lnTo>
                    <a:pt x="11481" y="9831"/>
                  </a:lnTo>
                  <a:lnTo>
                    <a:pt x="11922" y="9611"/>
                  </a:lnTo>
                  <a:lnTo>
                    <a:pt x="12288" y="9318"/>
                  </a:lnTo>
                  <a:lnTo>
                    <a:pt x="12435" y="9171"/>
                  </a:lnTo>
                  <a:lnTo>
                    <a:pt x="12619" y="8988"/>
                  </a:lnTo>
                  <a:close/>
                  <a:moveTo>
                    <a:pt x="9464" y="514"/>
                  </a:moveTo>
                  <a:lnTo>
                    <a:pt x="9721" y="551"/>
                  </a:lnTo>
                  <a:lnTo>
                    <a:pt x="9941" y="588"/>
                  </a:lnTo>
                  <a:lnTo>
                    <a:pt x="10161" y="661"/>
                  </a:lnTo>
                  <a:lnTo>
                    <a:pt x="10344" y="771"/>
                  </a:lnTo>
                  <a:lnTo>
                    <a:pt x="10491" y="918"/>
                  </a:lnTo>
                  <a:lnTo>
                    <a:pt x="10564" y="1101"/>
                  </a:lnTo>
                  <a:lnTo>
                    <a:pt x="10601" y="1101"/>
                  </a:lnTo>
                  <a:lnTo>
                    <a:pt x="10528" y="1211"/>
                  </a:lnTo>
                  <a:lnTo>
                    <a:pt x="10528" y="1321"/>
                  </a:lnTo>
                  <a:lnTo>
                    <a:pt x="10564" y="1615"/>
                  </a:lnTo>
                  <a:lnTo>
                    <a:pt x="10638" y="1871"/>
                  </a:lnTo>
                  <a:lnTo>
                    <a:pt x="10748" y="2091"/>
                  </a:lnTo>
                  <a:lnTo>
                    <a:pt x="10931" y="2348"/>
                  </a:lnTo>
                  <a:lnTo>
                    <a:pt x="11005" y="2495"/>
                  </a:lnTo>
                  <a:lnTo>
                    <a:pt x="11041" y="2678"/>
                  </a:lnTo>
                  <a:lnTo>
                    <a:pt x="11041" y="2752"/>
                  </a:lnTo>
                  <a:lnTo>
                    <a:pt x="11005" y="2788"/>
                  </a:lnTo>
                  <a:lnTo>
                    <a:pt x="10931" y="2788"/>
                  </a:lnTo>
                  <a:lnTo>
                    <a:pt x="10858" y="2752"/>
                  </a:lnTo>
                  <a:lnTo>
                    <a:pt x="10784" y="2642"/>
                  </a:lnTo>
                  <a:lnTo>
                    <a:pt x="10674" y="2312"/>
                  </a:lnTo>
                  <a:lnTo>
                    <a:pt x="10601" y="2128"/>
                  </a:lnTo>
                  <a:lnTo>
                    <a:pt x="10491" y="1981"/>
                  </a:lnTo>
                  <a:lnTo>
                    <a:pt x="10381" y="1798"/>
                  </a:lnTo>
                  <a:lnTo>
                    <a:pt x="10234" y="1651"/>
                  </a:lnTo>
                  <a:lnTo>
                    <a:pt x="10088" y="1541"/>
                  </a:lnTo>
                  <a:lnTo>
                    <a:pt x="9904" y="1431"/>
                  </a:lnTo>
                  <a:lnTo>
                    <a:pt x="9721" y="1358"/>
                  </a:lnTo>
                  <a:lnTo>
                    <a:pt x="9537" y="1321"/>
                  </a:lnTo>
                  <a:lnTo>
                    <a:pt x="9134" y="1321"/>
                  </a:lnTo>
                  <a:lnTo>
                    <a:pt x="8950" y="1358"/>
                  </a:lnTo>
                  <a:lnTo>
                    <a:pt x="8767" y="1431"/>
                  </a:lnTo>
                  <a:lnTo>
                    <a:pt x="8694" y="1468"/>
                  </a:lnTo>
                  <a:lnTo>
                    <a:pt x="8657" y="1505"/>
                  </a:lnTo>
                  <a:lnTo>
                    <a:pt x="8694" y="1615"/>
                  </a:lnTo>
                  <a:lnTo>
                    <a:pt x="8767" y="1688"/>
                  </a:lnTo>
                  <a:lnTo>
                    <a:pt x="8804" y="1725"/>
                  </a:lnTo>
                  <a:lnTo>
                    <a:pt x="8877" y="1725"/>
                  </a:lnTo>
                  <a:lnTo>
                    <a:pt x="9097" y="1688"/>
                  </a:lnTo>
                  <a:lnTo>
                    <a:pt x="9281" y="1688"/>
                  </a:lnTo>
                  <a:lnTo>
                    <a:pt x="9501" y="1725"/>
                  </a:lnTo>
                  <a:lnTo>
                    <a:pt x="9684" y="1798"/>
                  </a:lnTo>
                  <a:lnTo>
                    <a:pt x="9867" y="1871"/>
                  </a:lnTo>
                  <a:lnTo>
                    <a:pt x="10014" y="2018"/>
                  </a:lnTo>
                  <a:lnTo>
                    <a:pt x="10161" y="2165"/>
                  </a:lnTo>
                  <a:lnTo>
                    <a:pt x="10271" y="2348"/>
                  </a:lnTo>
                  <a:lnTo>
                    <a:pt x="10418" y="2788"/>
                  </a:lnTo>
                  <a:lnTo>
                    <a:pt x="10528" y="2972"/>
                  </a:lnTo>
                  <a:lnTo>
                    <a:pt x="10638" y="3119"/>
                  </a:lnTo>
                  <a:lnTo>
                    <a:pt x="10528" y="3192"/>
                  </a:lnTo>
                  <a:lnTo>
                    <a:pt x="10308" y="3375"/>
                  </a:lnTo>
                  <a:lnTo>
                    <a:pt x="10088" y="3595"/>
                  </a:lnTo>
                  <a:lnTo>
                    <a:pt x="9904" y="3816"/>
                  </a:lnTo>
                  <a:lnTo>
                    <a:pt x="9794" y="4072"/>
                  </a:lnTo>
                  <a:lnTo>
                    <a:pt x="9721" y="4292"/>
                  </a:lnTo>
                  <a:lnTo>
                    <a:pt x="9684" y="4512"/>
                  </a:lnTo>
                  <a:lnTo>
                    <a:pt x="9721" y="4733"/>
                  </a:lnTo>
                  <a:lnTo>
                    <a:pt x="9757" y="4953"/>
                  </a:lnTo>
                  <a:lnTo>
                    <a:pt x="9867" y="5136"/>
                  </a:lnTo>
                  <a:lnTo>
                    <a:pt x="10014" y="5283"/>
                  </a:lnTo>
                  <a:lnTo>
                    <a:pt x="10198" y="5429"/>
                  </a:lnTo>
                  <a:lnTo>
                    <a:pt x="10418" y="5503"/>
                  </a:lnTo>
                  <a:lnTo>
                    <a:pt x="10638" y="5576"/>
                  </a:lnTo>
                  <a:lnTo>
                    <a:pt x="10895" y="5540"/>
                  </a:lnTo>
                  <a:lnTo>
                    <a:pt x="11151" y="5503"/>
                  </a:lnTo>
                  <a:lnTo>
                    <a:pt x="11371" y="5393"/>
                  </a:lnTo>
                  <a:lnTo>
                    <a:pt x="12032" y="5063"/>
                  </a:lnTo>
                  <a:lnTo>
                    <a:pt x="12692" y="4659"/>
                  </a:lnTo>
                  <a:lnTo>
                    <a:pt x="12729" y="4586"/>
                  </a:lnTo>
                  <a:lnTo>
                    <a:pt x="12765" y="4512"/>
                  </a:lnTo>
                  <a:lnTo>
                    <a:pt x="12765" y="4439"/>
                  </a:lnTo>
                  <a:lnTo>
                    <a:pt x="12729" y="4402"/>
                  </a:lnTo>
                  <a:lnTo>
                    <a:pt x="12692" y="4329"/>
                  </a:lnTo>
                  <a:lnTo>
                    <a:pt x="12619" y="4292"/>
                  </a:lnTo>
                  <a:lnTo>
                    <a:pt x="12472" y="4292"/>
                  </a:lnTo>
                  <a:lnTo>
                    <a:pt x="12032" y="4549"/>
                  </a:lnTo>
                  <a:lnTo>
                    <a:pt x="11591" y="4843"/>
                  </a:lnTo>
                  <a:lnTo>
                    <a:pt x="11371" y="4953"/>
                  </a:lnTo>
                  <a:lnTo>
                    <a:pt x="11151" y="5063"/>
                  </a:lnTo>
                  <a:lnTo>
                    <a:pt x="10895" y="5136"/>
                  </a:lnTo>
                  <a:lnTo>
                    <a:pt x="10528" y="5136"/>
                  </a:lnTo>
                  <a:lnTo>
                    <a:pt x="10418" y="5099"/>
                  </a:lnTo>
                  <a:lnTo>
                    <a:pt x="10308" y="5026"/>
                  </a:lnTo>
                  <a:lnTo>
                    <a:pt x="10234" y="4953"/>
                  </a:lnTo>
                  <a:lnTo>
                    <a:pt x="10161" y="4843"/>
                  </a:lnTo>
                  <a:lnTo>
                    <a:pt x="10124" y="4733"/>
                  </a:lnTo>
                  <a:lnTo>
                    <a:pt x="10088" y="4476"/>
                  </a:lnTo>
                  <a:lnTo>
                    <a:pt x="10124" y="4366"/>
                  </a:lnTo>
                  <a:lnTo>
                    <a:pt x="10161" y="4219"/>
                  </a:lnTo>
                  <a:lnTo>
                    <a:pt x="10271" y="3999"/>
                  </a:lnTo>
                  <a:lnTo>
                    <a:pt x="10454" y="3816"/>
                  </a:lnTo>
                  <a:lnTo>
                    <a:pt x="10674" y="3632"/>
                  </a:lnTo>
                  <a:lnTo>
                    <a:pt x="10968" y="3375"/>
                  </a:lnTo>
                  <a:lnTo>
                    <a:pt x="11225" y="3119"/>
                  </a:lnTo>
                  <a:lnTo>
                    <a:pt x="11335" y="2972"/>
                  </a:lnTo>
                  <a:lnTo>
                    <a:pt x="11408" y="2825"/>
                  </a:lnTo>
                  <a:lnTo>
                    <a:pt x="11408" y="2642"/>
                  </a:lnTo>
                  <a:lnTo>
                    <a:pt x="11408" y="2422"/>
                  </a:lnTo>
                  <a:lnTo>
                    <a:pt x="11335" y="2275"/>
                  </a:lnTo>
                  <a:lnTo>
                    <a:pt x="11261" y="2165"/>
                  </a:lnTo>
                  <a:lnTo>
                    <a:pt x="11078" y="1871"/>
                  </a:lnTo>
                  <a:lnTo>
                    <a:pt x="10895" y="1578"/>
                  </a:lnTo>
                  <a:lnTo>
                    <a:pt x="10821" y="1431"/>
                  </a:lnTo>
                  <a:lnTo>
                    <a:pt x="10821" y="1284"/>
                  </a:lnTo>
                  <a:lnTo>
                    <a:pt x="10895" y="1248"/>
                  </a:lnTo>
                  <a:lnTo>
                    <a:pt x="11298" y="1138"/>
                  </a:lnTo>
                  <a:lnTo>
                    <a:pt x="11702" y="1028"/>
                  </a:lnTo>
                  <a:lnTo>
                    <a:pt x="12142" y="954"/>
                  </a:lnTo>
                  <a:lnTo>
                    <a:pt x="12582" y="918"/>
                  </a:lnTo>
                  <a:lnTo>
                    <a:pt x="12802" y="954"/>
                  </a:lnTo>
                  <a:lnTo>
                    <a:pt x="13022" y="1028"/>
                  </a:lnTo>
                  <a:lnTo>
                    <a:pt x="13205" y="1101"/>
                  </a:lnTo>
                  <a:lnTo>
                    <a:pt x="13352" y="1211"/>
                  </a:lnTo>
                  <a:lnTo>
                    <a:pt x="13499" y="1358"/>
                  </a:lnTo>
                  <a:lnTo>
                    <a:pt x="13609" y="1505"/>
                  </a:lnTo>
                  <a:lnTo>
                    <a:pt x="13829" y="1908"/>
                  </a:lnTo>
                  <a:lnTo>
                    <a:pt x="14012" y="2202"/>
                  </a:lnTo>
                  <a:lnTo>
                    <a:pt x="13866" y="2422"/>
                  </a:lnTo>
                  <a:lnTo>
                    <a:pt x="13682" y="2568"/>
                  </a:lnTo>
                  <a:lnTo>
                    <a:pt x="13499" y="2678"/>
                  </a:lnTo>
                  <a:lnTo>
                    <a:pt x="13279" y="2788"/>
                  </a:lnTo>
                  <a:lnTo>
                    <a:pt x="12839" y="2935"/>
                  </a:lnTo>
                  <a:lnTo>
                    <a:pt x="12362" y="3082"/>
                  </a:lnTo>
                  <a:lnTo>
                    <a:pt x="11995" y="3229"/>
                  </a:lnTo>
                  <a:lnTo>
                    <a:pt x="11518" y="3449"/>
                  </a:lnTo>
                  <a:lnTo>
                    <a:pt x="11298" y="3559"/>
                  </a:lnTo>
                  <a:lnTo>
                    <a:pt x="11151" y="3742"/>
                  </a:lnTo>
                  <a:lnTo>
                    <a:pt x="11041" y="3889"/>
                  </a:lnTo>
                  <a:lnTo>
                    <a:pt x="11005" y="3999"/>
                  </a:lnTo>
                  <a:lnTo>
                    <a:pt x="11005" y="4109"/>
                  </a:lnTo>
                  <a:lnTo>
                    <a:pt x="11005" y="4182"/>
                  </a:lnTo>
                  <a:lnTo>
                    <a:pt x="11041" y="4256"/>
                  </a:lnTo>
                  <a:lnTo>
                    <a:pt x="11115" y="4292"/>
                  </a:lnTo>
                  <a:lnTo>
                    <a:pt x="11335" y="4292"/>
                  </a:lnTo>
                  <a:lnTo>
                    <a:pt x="11371" y="4219"/>
                  </a:lnTo>
                  <a:lnTo>
                    <a:pt x="11408" y="4146"/>
                  </a:lnTo>
                  <a:lnTo>
                    <a:pt x="11445" y="4072"/>
                  </a:lnTo>
                  <a:lnTo>
                    <a:pt x="11555" y="3962"/>
                  </a:lnTo>
                  <a:lnTo>
                    <a:pt x="11775" y="3816"/>
                  </a:lnTo>
                  <a:lnTo>
                    <a:pt x="12068" y="3669"/>
                  </a:lnTo>
                  <a:lnTo>
                    <a:pt x="12288" y="3595"/>
                  </a:lnTo>
                  <a:lnTo>
                    <a:pt x="12802" y="3412"/>
                  </a:lnTo>
                  <a:lnTo>
                    <a:pt x="13279" y="3229"/>
                  </a:lnTo>
                  <a:lnTo>
                    <a:pt x="13572" y="3119"/>
                  </a:lnTo>
                  <a:lnTo>
                    <a:pt x="13866" y="2972"/>
                  </a:lnTo>
                  <a:lnTo>
                    <a:pt x="14086" y="2752"/>
                  </a:lnTo>
                  <a:lnTo>
                    <a:pt x="14159" y="2642"/>
                  </a:lnTo>
                  <a:lnTo>
                    <a:pt x="14233" y="2495"/>
                  </a:lnTo>
                  <a:lnTo>
                    <a:pt x="14306" y="2568"/>
                  </a:lnTo>
                  <a:lnTo>
                    <a:pt x="14489" y="2715"/>
                  </a:lnTo>
                  <a:lnTo>
                    <a:pt x="14673" y="2788"/>
                  </a:lnTo>
                  <a:lnTo>
                    <a:pt x="14893" y="2898"/>
                  </a:lnTo>
                  <a:lnTo>
                    <a:pt x="15076" y="3009"/>
                  </a:lnTo>
                  <a:lnTo>
                    <a:pt x="15296" y="3192"/>
                  </a:lnTo>
                  <a:lnTo>
                    <a:pt x="15480" y="3449"/>
                  </a:lnTo>
                  <a:lnTo>
                    <a:pt x="15626" y="3705"/>
                  </a:lnTo>
                  <a:lnTo>
                    <a:pt x="15700" y="3999"/>
                  </a:lnTo>
                  <a:lnTo>
                    <a:pt x="15480" y="4366"/>
                  </a:lnTo>
                  <a:lnTo>
                    <a:pt x="15370" y="4549"/>
                  </a:lnTo>
                  <a:lnTo>
                    <a:pt x="15186" y="4696"/>
                  </a:lnTo>
                  <a:lnTo>
                    <a:pt x="14966" y="4879"/>
                  </a:lnTo>
                  <a:lnTo>
                    <a:pt x="14709" y="5063"/>
                  </a:lnTo>
                  <a:lnTo>
                    <a:pt x="14416" y="5173"/>
                  </a:lnTo>
                  <a:lnTo>
                    <a:pt x="14123" y="5283"/>
                  </a:lnTo>
                  <a:lnTo>
                    <a:pt x="13572" y="5429"/>
                  </a:lnTo>
                  <a:lnTo>
                    <a:pt x="13022" y="5613"/>
                  </a:lnTo>
                  <a:lnTo>
                    <a:pt x="12765" y="5723"/>
                  </a:lnTo>
                  <a:lnTo>
                    <a:pt x="12509" y="5870"/>
                  </a:lnTo>
                  <a:lnTo>
                    <a:pt x="12288" y="6016"/>
                  </a:lnTo>
                  <a:lnTo>
                    <a:pt x="12105" y="6236"/>
                  </a:lnTo>
                  <a:lnTo>
                    <a:pt x="11958" y="6420"/>
                  </a:lnTo>
                  <a:lnTo>
                    <a:pt x="11922" y="6640"/>
                  </a:lnTo>
                  <a:lnTo>
                    <a:pt x="11922" y="6823"/>
                  </a:lnTo>
                  <a:lnTo>
                    <a:pt x="11958" y="7007"/>
                  </a:lnTo>
                  <a:lnTo>
                    <a:pt x="12032" y="7154"/>
                  </a:lnTo>
                  <a:lnTo>
                    <a:pt x="12178" y="7300"/>
                  </a:lnTo>
                  <a:lnTo>
                    <a:pt x="12325" y="7410"/>
                  </a:lnTo>
                  <a:lnTo>
                    <a:pt x="12545" y="7520"/>
                  </a:lnTo>
                  <a:lnTo>
                    <a:pt x="12765" y="7557"/>
                  </a:lnTo>
                  <a:lnTo>
                    <a:pt x="12985" y="7557"/>
                  </a:lnTo>
                  <a:lnTo>
                    <a:pt x="13205" y="7520"/>
                  </a:lnTo>
                  <a:lnTo>
                    <a:pt x="13426" y="7484"/>
                  </a:lnTo>
                  <a:lnTo>
                    <a:pt x="13682" y="7410"/>
                  </a:lnTo>
                  <a:lnTo>
                    <a:pt x="13976" y="7300"/>
                  </a:lnTo>
                  <a:lnTo>
                    <a:pt x="14196" y="7154"/>
                  </a:lnTo>
                  <a:lnTo>
                    <a:pt x="14306" y="7043"/>
                  </a:lnTo>
                  <a:lnTo>
                    <a:pt x="14343" y="6970"/>
                  </a:lnTo>
                  <a:lnTo>
                    <a:pt x="14379" y="6823"/>
                  </a:lnTo>
                  <a:lnTo>
                    <a:pt x="14343" y="6787"/>
                  </a:lnTo>
                  <a:lnTo>
                    <a:pt x="14269" y="6750"/>
                  </a:lnTo>
                  <a:lnTo>
                    <a:pt x="14086" y="6750"/>
                  </a:lnTo>
                  <a:lnTo>
                    <a:pt x="13902" y="6823"/>
                  </a:lnTo>
                  <a:lnTo>
                    <a:pt x="13536" y="6970"/>
                  </a:lnTo>
                  <a:lnTo>
                    <a:pt x="13316" y="7043"/>
                  </a:lnTo>
                  <a:lnTo>
                    <a:pt x="13095" y="7080"/>
                  </a:lnTo>
                  <a:lnTo>
                    <a:pt x="12655" y="7080"/>
                  </a:lnTo>
                  <a:lnTo>
                    <a:pt x="12509" y="7007"/>
                  </a:lnTo>
                  <a:lnTo>
                    <a:pt x="12435" y="6933"/>
                  </a:lnTo>
                  <a:lnTo>
                    <a:pt x="12362" y="6823"/>
                  </a:lnTo>
                  <a:lnTo>
                    <a:pt x="12362" y="6713"/>
                  </a:lnTo>
                  <a:lnTo>
                    <a:pt x="12398" y="6603"/>
                  </a:lnTo>
                  <a:lnTo>
                    <a:pt x="12472" y="6493"/>
                  </a:lnTo>
                  <a:lnTo>
                    <a:pt x="12655" y="6310"/>
                  </a:lnTo>
                  <a:lnTo>
                    <a:pt x="12875" y="6163"/>
                  </a:lnTo>
                  <a:lnTo>
                    <a:pt x="13132" y="6053"/>
                  </a:lnTo>
                  <a:lnTo>
                    <a:pt x="13609" y="5906"/>
                  </a:lnTo>
                  <a:lnTo>
                    <a:pt x="14453" y="5613"/>
                  </a:lnTo>
                  <a:lnTo>
                    <a:pt x="14893" y="5429"/>
                  </a:lnTo>
                  <a:lnTo>
                    <a:pt x="15076" y="5319"/>
                  </a:lnTo>
                  <a:lnTo>
                    <a:pt x="15260" y="5173"/>
                  </a:lnTo>
                  <a:lnTo>
                    <a:pt x="15516" y="4953"/>
                  </a:lnTo>
                  <a:lnTo>
                    <a:pt x="15736" y="4659"/>
                  </a:lnTo>
                  <a:lnTo>
                    <a:pt x="15736" y="4696"/>
                  </a:lnTo>
                  <a:lnTo>
                    <a:pt x="15700" y="4806"/>
                  </a:lnTo>
                  <a:lnTo>
                    <a:pt x="15773" y="4916"/>
                  </a:lnTo>
                  <a:lnTo>
                    <a:pt x="15847" y="4989"/>
                  </a:lnTo>
                  <a:lnTo>
                    <a:pt x="15957" y="5026"/>
                  </a:lnTo>
                  <a:lnTo>
                    <a:pt x="16103" y="5063"/>
                  </a:lnTo>
                  <a:lnTo>
                    <a:pt x="16177" y="5099"/>
                  </a:lnTo>
                  <a:lnTo>
                    <a:pt x="16250" y="5209"/>
                  </a:lnTo>
                  <a:lnTo>
                    <a:pt x="16323" y="5356"/>
                  </a:lnTo>
                  <a:lnTo>
                    <a:pt x="16140" y="5393"/>
                  </a:lnTo>
                  <a:lnTo>
                    <a:pt x="15920" y="5466"/>
                  </a:lnTo>
                  <a:lnTo>
                    <a:pt x="15553" y="5650"/>
                  </a:lnTo>
                  <a:lnTo>
                    <a:pt x="15003" y="5833"/>
                  </a:lnTo>
                  <a:lnTo>
                    <a:pt x="14783" y="5906"/>
                  </a:lnTo>
                  <a:lnTo>
                    <a:pt x="14709" y="5980"/>
                  </a:lnTo>
                  <a:lnTo>
                    <a:pt x="14636" y="6090"/>
                  </a:lnTo>
                  <a:lnTo>
                    <a:pt x="14599" y="6163"/>
                  </a:lnTo>
                  <a:lnTo>
                    <a:pt x="14673" y="6273"/>
                  </a:lnTo>
                  <a:lnTo>
                    <a:pt x="14783" y="6310"/>
                  </a:lnTo>
                  <a:lnTo>
                    <a:pt x="14893" y="6310"/>
                  </a:lnTo>
                  <a:lnTo>
                    <a:pt x="15150" y="6273"/>
                  </a:lnTo>
                  <a:lnTo>
                    <a:pt x="15406" y="6163"/>
                  </a:lnTo>
                  <a:lnTo>
                    <a:pt x="15626" y="6053"/>
                  </a:lnTo>
                  <a:lnTo>
                    <a:pt x="16030" y="5870"/>
                  </a:lnTo>
                  <a:lnTo>
                    <a:pt x="16213" y="5723"/>
                  </a:lnTo>
                  <a:lnTo>
                    <a:pt x="16397" y="5576"/>
                  </a:lnTo>
                  <a:lnTo>
                    <a:pt x="16397" y="5833"/>
                  </a:lnTo>
                  <a:lnTo>
                    <a:pt x="16397" y="6090"/>
                  </a:lnTo>
                  <a:lnTo>
                    <a:pt x="16397" y="6493"/>
                  </a:lnTo>
                  <a:lnTo>
                    <a:pt x="16397" y="6567"/>
                  </a:lnTo>
                  <a:lnTo>
                    <a:pt x="16323" y="6603"/>
                  </a:lnTo>
                  <a:lnTo>
                    <a:pt x="16177" y="6933"/>
                  </a:lnTo>
                  <a:lnTo>
                    <a:pt x="16067" y="7264"/>
                  </a:lnTo>
                  <a:lnTo>
                    <a:pt x="15076" y="7264"/>
                  </a:lnTo>
                  <a:lnTo>
                    <a:pt x="14783" y="7300"/>
                  </a:lnTo>
                  <a:lnTo>
                    <a:pt x="14526" y="7410"/>
                  </a:lnTo>
                  <a:lnTo>
                    <a:pt x="14343" y="7594"/>
                  </a:lnTo>
                  <a:lnTo>
                    <a:pt x="14196" y="7814"/>
                  </a:lnTo>
                  <a:lnTo>
                    <a:pt x="14086" y="8034"/>
                  </a:lnTo>
                  <a:lnTo>
                    <a:pt x="14049" y="8181"/>
                  </a:lnTo>
                  <a:lnTo>
                    <a:pt x="14012" y="8327"/>
                  </a:lnTo>
                  <a:lnTo>
                    <a:pt x="14049" y="8584"/>
                  </a:lnTo>
                  <a:lnTo>
                    <a:pt x="14159" y="8841"/>
                  </a:lnTo>
                  <a:lnTo>
                    <a:pt x="14306" y="9098"/>
                  </a:lnTo>
                  <a:lnTo>
                    <a:pt x="14489" y="9318"/>
                  </a:lnTo>
                  <a:lnTo>
                    <a:pt x="14673" y="9538"/>
                  </a:lnTo>
                  <a:lnTo>
                    <a:pt x="14856" y="9758"/>
                  </a:lnTo>
                  <a:lnTo>
                    <a:pt x="15003" y="9831"/>
                  </a:lnTo>
                  <a:lnTo>
                    <a:pt x="15150" y="9868"/>
                  </a:lnTo>
                  <a:lnTo>
                    <a:pt x="15223" y="9831"/>
                  </a:lnTo>
                  <a:lnTo>
                    <a:pt x="15260" y="9758"/>
                  </a:lnTo>
                  <a:lnTo>
                    <a:pt x="15260" y="9685"/>
                  </a:lnTo>
                  <a:lnTo>
                    <a:pt x="15260" y="9574"/>
                  </a:lnTo>
                  <a:lnTo>
                    <a:pt x="15150" y="9428"/>
                  </a:lnTo>
                  <a:lnTo>
                    <a:pt x="14893" y="9134"/>
                  </a:lnTo>
                  <a:lnTo>
                    <a:pt x="14709" y="8951"/>
                  </a:lnTo>
                  <a:lnTo>
                    <a:pt x="14563" y="8731"/>
                  </a:lnTo>
                  <a:lnTo>
                    <a:pt x="14489" y="8511"/>
                  </a:lnTo>
                  <a:lnTo>
                    <a:pt x="14453" y="8364"/>
                  </a:lnTo>
                  <a:lnTo>
                    <a:pt x="14453" y="8254"/>
                  </a:lnTo>
                  <a:lnTo>
                    <a:pt x="14489" y="8107"/>
                  </a:lnTo>
                  <a:lnTo>
                    <a:pt x="14563" y="7997"/>
                  </a:lnTo>
                  <a:lnTo>
                    <a:pt x="14673" y="7850"/>
                  </a:lnTo>
                  <a:lnTo>
                    <a:pt x="14893" y="7740"/>
                  </a:lnTo>
                  <a:lnTo>
                    <a:pt x="15113" y="7667"/>
                  </a:lnTo>
                  <a:lnTo>
                    <a:pt x="15333" y="7630"/>
                  </a:lnTo>
                  <a:lnTo>
                    <a:pt x="16103" y="7630"/>
                  </a:lnTo>
                  <a:lnTo>
                    <a:pt x="15993" y="7850"/>
                  </a:lnTo>
                  <a:lnTo>
                    <a:pt x="15957" y="7961"/>
                  </a:lnTo>
                  <a:lnTo>
                    <a:pt x="15993" y="8107"/>
                  </a:lnTo>
                  <a:lnTo>
                    <a:pt x="16030" y="8327"/>
                  </a:lnTo>
                  <a:lnTo>
                    <a:pt x="16030" y="8584"/>
                  </a:lnTo>
                  <a:lnTo>
                    <a:pt x="16030" y="8804"/>
                  </a:lnTo>
                  <a:lnTo>
                    <a:pt x="15993" y="9024"/>
                  </a:lnTo>
                  <a:lnTo>
                    <a:pt x="15920" y="8841"/>
                  </a:lnTo>
                  <a:lnTo>
                    <a:pt x="15847" y="8694"/>
                  </a:lnTo>
                  <a:lnTo>
                    <a:pt x="15736" y="8511"/>
                  </a:lnTo>
                  <a:lnTo>
                    <a:pt x="15590" y="8364"/>
                  </a:lnTo>
                  <a:lnTo>
                    <a:pt x="15516" y="8327"/>
                  </a:lnTo>
                  <a:lnTo>
                    <a:pt x="15370" y="8327"/>
                  </a:lnTo>
                  <a:lnTo>
                    <a:pt x="15296" y="8364"/>
                  </a:lnTo>
                  <a:lnTo>
                    <a:pt x="15260" y="8437"/>
                  </a:lnTo>
                  <a:lnTo>
                    <a:pt x="15260" y="8511"/>
                  </a:lnTo>
                  <a:lnTo>
                    <a:pt x="15260" y="8584"/>
                  </a:lnTo>
                  <a:lnTo>
                    <a:pt x="15296" y="8657"/>
                  </a:lnTo>
                  <a:lnTo>
                    <a:pt x="15480" y="8914"/>
                  </a:lnTo>
                  <a:lnTo>
                    <a:pt x="15590" y="9171"/>
                  </a:lnTo>
                  <a:lnTo>
                    <a:pt x="15626" y="9464"/>
                  </a:lnTo>
                  <a:lnTo>
                    <a:pt x="15590" y="9795"/>
                  </a:lnTo>
                  <a:lnTo>
                    <a:pt x="15590" y="9868"/>
                  </a:lnTo>
                  <a:lnTo>
                    <a:pt x="15626" y="9978"/>
                  </a:lnTo>
                  <a:lnTo>
                    <a:pt x="15370" y="10308"/>
                  </a:lnTo>
                  <a:lnTo>
                    <a:pt x="15040" y="10638"/>
                  </a:lnTo>
                  <a:lnTo>
                    <a:pt x="14893" y="10748"/>
                  </a:lnTo>
                  <a:lnTo>
                    <a:pt x="14673" y="10895"/>
                  </a:lnTo>
                  <a:lnTo>
                    <a:pt x="14269" y="11042"/>
                  </a:lnTo>
                  <a:lnTo>
                    <a:pt x="14306" y="10968"/>
                  </a:lnTo>
                  <a:lnTo>
                    <a:pt x="14343" y="10638"/>
                  </a:lnTo>
                  <a:lnTo>
                    <a:pt x="14306" y="10345"/>
                  </a:lnTo>
                  <a:lnTo>
                    <a:pt x="14233" y="10015"/>
                  </a:lnTo>
                  <a:lnTo>
                    <a:pt x="14086" y="9721"/>
                  </a:lnTo>
                  <a:lnTo>
                    <a:pt x="13902" y="9428"/>
                  </a:lnTo>
                  <a:lnTo>
                    <a:pt x="13682" y="9171"/>
                  </a:lnTo>
                  <a:lnTo>
                    <a:pt x="13499" y="9024"/>
                  </a:lnTo>
                  <a:lnTo>
                    <a:pt x="13426" y="8914"/>
                  </a:lnTo>
                  <a:lnTo>
                    <a:pt x="13352" y="8841"/>
                  </a:lnTo>
                  <a:lnTo>
                    <a:pt x="13169" y="8841"/>
                  </a:lnTo>
                  <a:lnTo>
                    <a:pt x="12839" y="8694"/>
                  </a:lnTo>
                  <a:lnTo>
                    <a:pt x="12875" y="8584"/>
                  </a:lnTo>
                  <a:lnTo>
                    <a:pt x="12875" y="8437"/>
                  </a:lnTo>
                  <a:lnTo>
                    <a:pt x="12875" y="8364"/>
                  </a:lnTo>
                  <a:lnTo>
                    <a:pt x="12839" y="8327"/>
                  </a:lnTo>
                  <a:lnTo>
                    <a:pt x="12765" y="8291"/>
                  </a:lnTo>
                  <a:lnTo>
                    <a:pt x="12655" y="8291"/>
                  </a:lnTo>
                  <a:lnTo>
                    <a:pt x="12582" y="8327"/>
                  </a:lnTo>
                  <a:lnTo>
                    <a:pt x="12545" y="8401"/>
                  </a:lnTo>
                  <a:lnTo>
                    <a:pt x="12472" y="8584"/>
                  </a:lnTo>
                  <a:lnTo>
                    <a:pt x="12252" y="8547"/>
                  </a:lnTo>
                  <a:lnTo>
                    <a:pt x="12032" y="8584"/>
                  </a:lnTo>
                  <a:lnTo>
                    <a:pt x="11812" y="8621"/>
                  </a:lnTo>
                  <a:lnTo>
                    <a:pt x="11628" y="8694"/>
                  </a:lnTo>
                  <a:lnTo>
                    <a:pt x="11555" y="8584"/>
                  </a:lnTo>
                  <a:lnTo>
                    <a:pt x="11445" y="8511"/>
                  </a:lnTo>
                  <a:lnTo>
                    <a:pt x="11261" y="8511"/>
                  </a:lnTo>
                  <a:lnTo>
                    <a:pt x="11188" y="8584"/>
                  </a:lnTo>
                  <a:lnTo>
                    <a:pt x="11115" y="8657"/>
                  </a:lnTo>
                  <a:lnTo>
                    <a:pt x="11041" y="8731"/>
                  </a:lnTo>
                  <a:lnTo>
                    <a:pt x="10895" y="8914"/>
                  </a:lnTo>
                  <a:lnTo>
                    <a:pt x="10748" y="9061"/>
                  </a:lnTo>
                  <a:lnTo>
                    <a:pt x="10454" y="9208"/>
                  </a:lnTo>
                  <a:lnTo>
                    <a:pt x="10124" y="9318"/>
                  </a:lnTo>
                  <a:lnTo>
                    <a:pt x="9794" y="9391"/>
                  </a:lnTo>
                  <a:lnTo>
                    <a:pt x="9464" y="9428"/>
                  </a:lnTo>
                  <a:lnTo>
                    <a:pt x="8767" y="9428"/>
                  </a:lnTo>
                  <a:lnTo>
                    <a:pt x="8327" y="9354"/>
                  </a:lnTo>
                  <a:lnTo>
                    <a:pt x="8180" y="9318"/>
                  </a:lnTo>
                  <a:lnTo>
                    <a:pt x="8143" y="9318"/>
                  </a:lnTo>
                  <a:lnTo>
                    <a:pt x="8143" y="9281"/>
                  </a:lnTo>
                  <a:lnTo>
                    <a:pt x="8143" y="9134"/>
                  </a:lnTo>
                  <a:lnTo>
                    <a:pt x="8033" y="9024"/>
                  </a:lnTo>
                  <a:lnTo>
                    <a:pt x="8290" y="8621"/>
                  </a:lnTo>
                  <a:lnTo>
                    <a:pt x="8547" y="8181"/>
                  </a:lnTo>
                  <a:lnTo>
                    <a:pt x="8767" y="7924"/>
                  </a:lnTo>
                  <a:lnTo>
                    <a:pt x="8987" y="7630"/>
                  </a:lnTo>
                  <a:lnTo>
                    <a:pt x="9244" y="7410"/>
                  </a:lnTo>
                  <a:lnTo>
                    <a:pt x="9501" y="7154"/>
                  </a:lnTo>
                  <a:lnTo>
                    <a:pt x="9794" y="6970"/>
                  </a:lnTo>
                  <a:lnTo>
                    <a:pt x="10088" y="6787"/>
                  </a:lnTo>
                  <a:lnTo>
                    <a:pt x="10234" y="6713"/>
                  </a:lnTo>
                  <a:lnTo>
                    <a:pt x="10418" y="6713"/>
                  </a:lnTo>
                  <a:lnTo>
                    <a:pt x="10491" y="6750"/>
                  </a:lnTo>
                  <a:lnTo>
                    <a:pt x="10528" y="6823"/>
                  </a:lnTo>
                  <a:lnTo>
                    <a:pt x="10528" y="6897"/>
                  </a:lnTo>
                  <a:lnTo>
                    <a:pt x="10528" y="7043"/>
                  </a:lnTo>
                  <a:lnTo>
                    <a:pt x="10454" y="7154"/>
                  </a:lnTo>
                  <a:lnTo>
                    <a:pt x="10308" y="7374"/>
                  </a:lnTo>
                  <a:lnTo>
                    <a:pt x="10051" y="7667"/>
                  </a:lnTo>
                  <a:lnTo>
                    <a:pt x="9757" y="7961"/>
                  </a:lnTo>
                  <a:lnTo>
                    <a:pt x="9501" y="8291"/>
                  </a:lnTo>
                  <a:lnTo>
                    <a:pt x="9281" y="8657"/>
                  </a:lnTo>
                  <a:lnTo>
                    <a:pt x="9281" y="8731"/>
                  </a:lnTo>
                  <a:lnTo>
                    <a:pt x="9317" y="8841"/>
                  </a:lnTo>
                  <a:lnTo>
                    <a:pt x="9391" y="8878"/>
                  </a:lnTo>
                  <a:lnTo>
                    <a:pt x="9501" y="8878"/>
                  </a:lnTo>
                  <a:lnTo>
                    <a:pt x="9721" y="8694"/>
                  </a:lnTo>
                  <a:lnTo>
                    <a:pt x="9941" y="8474"/>
                  </a:lnTo>
                  <a:lnTo>
                    <a:pt x="10271" y="7997"/>
                  </a:lnTo>
                  <a:lnTo>
                    <a:pt x="10601" y="7630"/>
                  </a:lnTo>
                  <a:lnTo>
                    <a:pt x="10748" y="7447"/>
                  </a:lnTo>
                  <a:lnTo>
                    <a:pt x="10858" y="7227"/>
                  </a:lnTo>
                  <a:lnTo>
                    <a:pt x="10895" y="7043"/>
                  </a:lnTo>
                  <a:lnTo>
                    <a:pt x="10895" y="6860"/>
                  </a:lnTo>
                  <a:lnTo>
                    <a:pt x="10858" y="6677"/>
                  </a:lnTo>
                  <a:lnTo>
                    <a:pt x="10784" y="6530"/>
                  </a:lnTo>
                  <a:lnTo>
                    <a:pt x="10674" y="6383"/>
                  </a:lnTo>
                  <a:lnTo>
                    <a:pt x="10491" y="6310"/>
                  </a:lnTo>
                  <a:lnTo>
                    <a:pt x="10344" y="6310"/>
                  </a:lnTo>
                  <a:lnTo>
                    <a:pt x="10124" y="6347"/>
                  </a:lnTo>
                  <a:lnTo>
                    <a:pt x="9904" y="6420"/>
                  </a:lnTo>
                  <a:lnTo>
                    <a:pt x="9684" y="6567"/>
                  </a:lnTo>
                  <a:lnTo>
                    <a:pt x="9281" y="6860"/>
                  </a:lnTo>
                  <a:lnTo>
                    <a:pt x="8914" y="7190"/>
                  </a:lnTo>
                  <a:lnTo>
                    <a:pt x="8584" y="7557"/>
                  </a:lnTo>
                  <a:lnTo>
                    <a:pt x="8290" y="7887"/>
                  </a:lnTo>
                  <a:lnTo>
                    <a:pt x="8033" y="8254"/>
                  </a:lnTo>
                  <a:lnTo>
                    <a:pt x="7850" y="8657"/>
                  </a:lnTo>
                  <a:lnTo>
                    <a:pt x="7777" y="8878"/>
                  </a:lnTo>
                  <a:lnTo>
                    <a:pt x="7740" y="9098"/>
                  </a:lnTo>
                  <a:lnTo>
                    <a:pt x="7703" y="9098"/>
                  </a:lnTo>
                  <a:lnTo>
                    <a:pt x="7667" y="9171"/>
                  </a:lnTo>
                  <a:lnTo>
                    <a:pt x="7556" y="9208"/>
                  </a:lnTo>
                  <a:lnTo>
                    <a:pt x="7300" y="9208"/>
                  </a:lnTo>
                  <a:lnTo>
                    <a:pt x="6823" y="9098"/>
                  </a:lnTo>
                  <a:lnTo>
                    <a:pt x="6236" y="9098"/>
                  </a:lnTo>
                  <a:lnTo>
                    <a:pt x="5686" y="9171"/>
                  </a:lnTo>
                  <a:lnTo>
                    <a:pt x="5612" y="9171"/>
                  </a:lnTo>
                  <a:lnTo>
                    <a:pt x="5612" y="8988"/>
                  </a:lnTo>
                  <a:lnTo>
                    <a:pt x="5612" y="8804"/>
                  </a:lnTo>
                  <a:lnTo>
                    <a:pt x="5686" y="8657"/>
                  </a:lnTo>
                  <a:lnTo>
                    <a:pt x="5759" y="8511"/>
                  </a:lnTo>
                  <a:lnTo>
                    <a:pt x="5869" y="8364"/>
                  </a:lnTo>
                  <a:lnTo>
                    <a:pt x="6016" y="8291"/>
                  </a:lnTo>
                  <a:lnTo>
                    <a:pt x="6163" y="8181"/>
                  </a:lnTo>
                  <a:lnTo>
                    <a:pt x="6383" y="8144"/>
                  </a:lnTo>
                  <a:lnTo>
                    <a:pt x="6749" y="8034"/>
                  </a:lnTo>
                  <a:lnTo>
                    <a:pt x="7080" y="7924"/>
                  </a:lnTo>
                  <a:lnTo>
                    <a:pt x="7410" y="7777"/>
                  </a:lnTo>
                  <a:lnTo>
                    <a:pt x="7703" y="7594"/>
                  </a:lnTo>
                  <a:lnTo>
                    <a:pt x="7960" y="7374"/>
                  </a:lnTo>
                  <a:lnTo>
                    <a:pt x="8217" y="7154"/>
                  </a:lnTo>
                  <a:lnTo>
                    <a:pt x="8437" y="6897"/>
                  </a:lnTo>
                  <a:lnTo>
                    <a:pt x="8620" y="6603"/>
                  </a:lnTo>
                  <a:lnTo>
                    <a:pt x="8767" y="6383"/>
                  </a:lnTo>
                  <a:lnTo>
                    <a:pt x="8914" y="6090"/>
                  </a:lnTo>
                  <a:lnTo>
                    <a:pt x="8950" y="5943"/>
                  </a:lnTo>
                  <a:lnTo>
                    <a:pt x="8987" y="5796"/>
                  </a:lnTo>
                  <a:lnTo>
                    <a:pt x="8950" y="5650"/>
                  </a:lnTo>
                  <a:lnTo>
                    <a:pt x="8914" y="5540"/>
                  </a:lnTo>
                  <a:lnTo>
                    <a:pt x="8804" y="5540"/>
                  </a:lnTo>
                  <a:lnTo>
                    <a:pt x="8694" y="5576"/>
                  </a:lnTo>
                  <a:lnTo>
                    <a:pt x="8620" y="5686"/>
                  </a:lnTo>
                  <a:lnTo>
                    <a:pt x="8510" y="5943"/>
                  </a:lnTo>
                  <a:lnTo>
                    <a:pt x="8327" y="6310"/>
                  </a:lnTo>
                  <a:lnTo>
                    <a:pt x="8107" y="6677"/>
                  </a:lnTo>
                  <a:lnTo>
                    <a:pt x="7813" y="7007"/>
                  </a:lnTo>
                  <a:lnTo>
                    <a:pt x="7483" y="7264"/>
                  </a:lnTo>
                  <a:lnTo>
                    <a:pt x="7116" y="7484"/>
                  </a:lnTo>
                  <a:lnTo>
                    <a:pt x="6713" y="7667"/>
                  </a:lnTo>
                  <a:lnTo>
                    <a:pt x="6346" y="7777"/>
                  </a:lnTo>
                  <a:lnTo>
                    <a:pt x="6016" y="7887"/>
                  </a:lnTo>
                  <a:lnTo>
                    <a:pt x="5832" y="7924"/>
                  </a:lnTo>
                  <a:lnTo>
                    <a:pt x="5686" y="8034"/>
                  </a:lnTo>
                  <a:lnTo>
                    <a:pt x="5539" y="8144"/>
                  </a:lnTo>
                  <a:lnTo>
                    <a:pt x="5429" y="8291"/>
                  </a:lnTo>
                  <a:lnTo>
                    <a:pt x="5282" y="8511"/>
                  </a:lnTo>
                  <a:lnTo>
                    <a:pt x="5209" y="8768"/>
                  </a:lnTo>
                  <a:lnTo>
                    <a:pt x="5209" y="9024"/>
                  </a:lnTo>
                  <a:lnTo>
                    <a:pt x="5282" y="9281"/>
                  </a:lnTo>
                  <a:lnTo>
                    <a:pt x="4915" y="9391"/>
                  </a:lnTo>
                  <a:lnTo>
                    <a:pt x="4512" y="9501"/>
                  </a:lnTo>
                  <a:lnTo>
                    <a:pt x="4365" y="9501"/>
                  </a:lnTo>
                  <a:lnTo>
                    <a:pt x="4218" y="9464"/>
                  </a:lnTo>
                  <a:lnTo>
                    <a:pt x="4072" y="9428"/>
                  </a:lnTo>
                  <a:lnTo>
                    <a:pt x="3962" y="9354"/>
                  </a:lnTo>
                  <a:lnTo>
                    <a:pt x="3852" y="9244"/>
                  </a:lnTo>
                  <a:lnTo>
                    <a:pt x="3778" y="9134"/>
                  </a:lnTo>
                  <a:lnTo>
                    <a:pt x="3742" y="9024"/>
                  </a:lnTo>
                  <a:lnTo>
                    <a:pt x="3778" y="8841"/>
                  </a:lnTo>
                  <a:lnTo>
                    <a:pt x="3815" y="8768"/>
                  </a:lnTo>
                  <a:lnTo>
                    <a:pt x="3778" y="8694"/>
                  </a:lnTo>
                  <a:lnTo>
                    <a:pt x="3888" y="8547"/>
                  </a:lnTo>
                  <a:lnTo>
                    <a:pt x="3962" y="8401"/>
                  </a:lnTo>
                  <a:lnTo>
                    <a:pt x="4108" y="8107"/>
                  </a:lnTo>
                  <a:lnTo>
                    <a:pt x="4255" y="7850"/>
                  </a:lnTo>
                  <a:lnTo>
                    <a:pt x="4439" y="7520"/>
                  </a:lnTo>
                  <a:lnTo>
                    <a:pt x="4475" y="7374"/>
                  </a:lnTo>
                  <a:lnTo>
                    <a:pt x="4512" y="7227"/>
                  </a:lnTo>
                  <a:lnTo>
                    <a:pt x="4475" y="7043"/>
                  </a:lnTo>
                  <a:lnTo>
                    <a:pt x="4439" y="6897"/>
                  </a:lnTo>
                  <a:lnTo>
                    <a:pt x="4328" y="6823"/>
                  </a:lnTo>
                  <a:lnTo>
                    <a:pt x="4218" y="6750"/>
                  </a:lnTo>
                  <a:lnTo>
                    <a:pt x="4108" y="6713"/>
                  </a:lnTo>
                  <a:lnTo>
                    <a:pt x="3962" y="6713"/>
                  </a:lnTo>
                  <a:lnTo>
                    <a:pt x="3705" y="6750"/>
                  </a:lnTo>
                  <a:lnTo>
                    <a:pt x="3485" y="6823"/>
                  </a:lnTo>
                  <a:lnTo>
                    <a:pt x="3191" y="7007"/>
                  </a:lnTo>
                  <a:lnTo>
                    <a:pt x="2935" y="7227"/>
                  </a:lnTo>
                  <a:lnTo>
                    <a:pt x="2751" y="7447"/>
                  </a:lnTo>
                  <a:lnTo>
                    <a:pt x="2568" y="7667"/>
                  </a:lnTo>
                  <a:lnTo>
                    <a:pt x="2494" y="7667"/>
                  </a:lnTo>
                  <a:lnTo>
                    <a:pt x="2421" y="7704"/>
                  </a:lnTo>
                  <a:lnTo>
                    <a:pt x="2348" y="7850"/>
                  </a:lnTo>
                  <a:lnTo>
                    <a:pt x="2348" y="7887"/>
                  </a:lnTo>
                  <a:lnTo>
                    <a:pt x="2348" y="7961"/>
                  </a:lnTo>
                  <a:lnTo>
                    <a:pt x="2384" y="8034"/>
                  </a:lnTo>
                  <a:lnTo>
                    <a:pt x="2458" y="8071"/>
                  </a:lnTo>
                  <a:lnTo>
                    <a:pt x="2568" y="8107"/>
                  </a:lnTo>
                  <a:lnTo>
                    <a:pt x="2678" y="8107"/>
                  </a:lnTo>
                  <a:lnTo>
                    <a:pt x="2788" y="8071"/>
                  </a:lnTo>
                  <a:lnTo>
                    <a:pt x="2861" y="7997"/>
                  </a:lnTo>
                  <a:lnTo>
                    <a:pt x="3191" y="7630"/>
                  </a:lnTo>
                  <a:lnTo>
                    <a:pt x="3338" y="7447"/>
                  </a:lnTo>
                  <a:lnTo>
                    <a:pt x="3521" y="7300"/>
                  </a:lnTo>
                  <a:lnTo>
                    <a:pt x="3742" y="7227"/>
                  </a:lnTo>
                  <a:lnTo>
                    <a:pt x="3962" y="7154"/>
                  </a:lnTo>
                  <a:lnTo>
                    <a:pt x="4035" y="7154"/>
                  </a:lnTo>
                  <a:lnTo>
                    <a:pt x="4035" y="7190"/>
                  </a:lnTo>
                  <a:lnTo>
                    <a:pt x="4035" y="7300"/>
                  </a:lnTo>
                  <a:lnTo>
                    <a:pt x="3925" y="7557"/>
                  </a:lnTo>
                  <a:lnTo>
                    <a:pt x="3668" y="8034"/>
                  </a:lnTo>
                  <a:lnTo>
                    <a:pt x="3558" y="8327"/>
                  </a:lnTo>
                  <a:lnTo>
                    <a:pt x="3485" y="8474"/>
                  </a:lnTo>
                  <a:lnTo>
                    <a:pt x="3411" y="8547"/>
                  </a:lnTo>
                  <a:lnTo>
                    <a:pt x="3301" y="8621"/>
                  </a:lnTo>
                  <a:lnTo>
                    <a:pt x="3301" y="8657"/>
                  </a:lnTo>
                  <a:lnTo>
                    <a:pt x="3265" y="8694"/>
                  </a:lnTo>
                  <a:lnTo>
                    <a:pt x="3118" y="8804"/>
                  </a:lnTo>
                  <a:lnTo>
                    <a:pt x="2935" y="8841"/>
                  </a:lnTo>
                  <a:lnTo>
                    <a:pt x="2751" y="8878"/>
                  </a:lnTo>
                  <a:lnTo>
                    <a:pt x="2531" y="8878"/>
                  </a:lnTo>
                  <a:lnTo>
                    <a:pt x="2348" y="8841"/>
                  </a:lnTo>
                  <a:lnTo>
                    <a:pt x="2164" y="8768"/>
                  </a:lnTo>
                  <a:lnTo>
                    <a:pt x="2018" y="8694"/>
                  </a:lnTo>
                  <a:lnTo>
                    <a:pt x="1871" y="8584"/>
                  </a:lnTo>
                  <a:lnTo>
                    <a:pt x="1724" y="8437"/>
                  </a:lnTo>
                  <a:lnTo>
                    <a:pt x="1651" y="8291"/>
                  </a:lnTo>
                  <a:lnTo>
                    <a:pt x="1577" y="8144"/>
                  </a:lnTo>
                  <a:lnTo>
                    <a:pt x="1504" y="7961"/>
                  </a:lnTo>
                  <a:lnTo>
                    <a:pt x="1504" y="7777"/>
                  </a:lnTo>
                  <a:lnTo>
                    <a:pt x="1504" y="7594"/>
                  </a:lnTo>
                  <a:lnTo>
                    <a:pt x="1504" y="7447"/>
                  </a:lnTo>
                  <a:lnTo>
                    <a:pt x="1577" y="7264"/>
                  </a:lnTo>
                  <a:lnTo>
                    <a:pt x="1614" y="7154"/>
                  </a:lnTo>
                  <a:lnTo>
                    <a:pt x="1651" y="7043"/>
                  </a:lnTo>
                  <a:lnTo>
                    <a:pt x="1614" y="6970"/>
                  </a:lnTo>
                  <a:lnTo>
                    <a:pt x="1687" y="6970"/>
                  </a:lnTo>
                  <a:lnTo>
                    <a:pt x="1944" y="6860"/>
                  </a:lnTo>
                  <a:lnTo>
                    <a:pt x="2201" y="6787"/>
                  </a:lnTo>
                  <a:lnTo>
                    <a:pt x="2788" y="6493"/>
                  </a:lnTo>
                  <a:lnTo>
                    <a:pt x="3375" y="6163"/>
                  </a:lnTo>
                  <a:lnTo>
                    <a:pt x="3815" y="5870"/>
                  </a:lnTo>
                  <a:lnTo>
                    <a:pt x="3998" y="5686"/>
                  </a:lnTo>
                  <a:lnTo>
                    <a:pt x="4145" y="5503"/>
                  </a:lnTo>
                  <a:lnTo>
                    <a:pt x="4292" y="5283"/>
                  </a:lnTo>
                  <a:lnTo>
                    <a:pt x="4402" y="5099"/>
                  </a:lnTo>
                  <a:lnTo>
                    <a:pt x="4475" y="4843"/>
                  </a:lnTo>
                  <a:lnTo>
                    <a:pt x="4512" y="4586"/>
                  </a:lnTo>
                  <a:lnTo>
                    <a:pt x="4512" y="4402"/>
                  </a:lnTo>
                  <a:lnTo>
                    <a:pt x="4475" y="4182"/>
                  </a:lnTo>
                  <a:lnTo>
                    <a:pt x="4365" y="3999"/>
                  </a:lnTo>
                  <a:lnTo>
                    <a:pt x="4292" y="3926"/>
                  </a:lnTo>
                  <a:lnTo>
                    <a:pt x="4218" y="3889"/>
                  </a:lnTo>
                  <a:lnTo>
                    <a:pt x="3962" y="3816"/>
                  </a:lnTo>
                  <a:lnTo>
                    <a:pt x="3742" y="3779"/>
                  </a:lnTo>
                  <a:lnTo>
                    <a:pt x="3485" y="3816"/>
                  </a:lnTo>
                  <a:lnTo>
                    <a:pt x="3228" y="3852"/>
                  </a:lnTo>
                  <a:lnTo>
                    <a:pt x="2935" y="3962"/>
                  </a:lnTo>
                  <a:lnTo>
                    <a:pt x="2678" y="4072"/>
                  </a:lnTo>
                  <a:lnTo>
                    <a:pt x="2164" y="4366"/>
                  </a:lnTo>
                  <a:lnTo>
                    <a:pt x="1504" y="4733"/>
                  </a:lnTo>
                  <a:lnTo>
                    <a:pt x="1211" y="4916"/>
                  </a:lnTo>
                  <a:lnTo>
                    <a:pt x="917" y="5099"/>
                  </a:lnTo>
                  <a:lnTo>
                    <a:pt x="844" y="5173"/>
                  </a:lnTo>
                  <a:lnTo>
                    <a:pt x="807" y="5246"/>
                  </a:lnTo>
                  <a:lnTo>
                    <a:pt x="807" y="5319"/>
                  </a:lnTo>
                  <a:lnTo>
                    <a:pt x="844" y="5356"/>
                  </a:lnTo>
                  <a:lnTo>
                    <a:pt x="880" y="5429"/>
                  </a:lnTo>
                  <a:lnTo>
                    <a:pt x="954" y="5466"/>
                  </a:lnTo>
                  <a:lnTo>
                    <a:pt x="1101" y="5466"/>
                  </a:lnTo>
                  <a:lnTo>
                    <a:pt x="1541" y="5246"/>
                  </a:lnTo>
                  <a:lnTo>
                    <a:pt x="1944" y="4989"/>
                  </a:lnTo>
                  <a:lnTo>
                    <a:pt x="2788" y="4512"/>
                  </a:lnTo>
                  <a:lnTo>
                    <a:pt x="3191" y="4329"/>
                  </a:lnTo>
                  <a:lnTo>
                    <a:pt x="3375" y="4256"/>
                  </a:lnTo>
                  <a:lnTo>
                    <a:pt x="3595" y="4219"/>
                  </a:lnTo>
                  <a:lnTo>
                    <a:pt x="3742" y="4182"/>
                  </a:lnTo>
                  <a:lnTo>
                    <a:pt x="3852" y="4219"/>
                  </a:lnTo>
                  <a:lnTo>
                    <a:pt x="3998" y="4256"/>
                  </a:lnTo>
                  <a:lnTo>
                    <a:pt x="4035" y="4292"/>
                  </a:lnTo>
                  <a:lnTo>
                    <a:pt x="4072" y="4366"/>
                  </a:lnTo>
                  <a:lnTo>
                    <a:pt x="4108" y="4476"/>
                  </a:lnTo>
                  <a:lnTo>
                    <a:pt x="4108" y="4586"/>
                  </a:lnTo>
                  <a:lnTo>
                    <a:pt x="4072" y="4843"/>
                  </a:lnTo>
                  <a:lnTo>
                    <a:pt x="3998" y="5026"/>
                  </a:lnTo>
                  <a:lnTo>
                    <a:pt x="3852" y="5246"/>
                  </a:lnTo>
                  <a:lnTo>
                    <a:pt x="3705" y="5393"/>
                  </a:lnTo>
                  <a:lnTo>
                    <a:pt x="3558" y="5576"/>
                  </a:lnTo>
                  <a:lnTo>
                    <a:pt x="3155" y="5833"/>
                  </a:lnTo>
                  <a:lnTo>
                    <a:pt x="2788" y="6053"/>
                  </a:lnTo>
                  <a:lnTo>
                    <a:pt x="2348" y="6310"/>
                  </a:lnTo>
                  <a:lnTo>
                    <a:pt x="1908" y="6530"/>
                  </a:lnTo>
                  <a:lnTo>
                    <a:pt x="1467" y="6750"/>
                  </a:lnTo>
                  <a:lnTo>
                    <a:pt x="1321" y="6823"/>
                  </a:lnTo>
                  <a:lnTo>
                    <a:pt x="1247" y="6860"/>
                  </a:lnTo>
                  <a:lnTo>
                    <a:pt x="1211" y="6933"/>
                  </a:lnTo>
                  <a:lnTo>
                    <a:pt x="1174" y="6933"/>
                  </a:lnTo>
                  <a:lnTo>
                    <a:pt x="1064" y="6860"/>
                  </a:lnTo>
                  <a:lnTo>
                    <a:pt x="880" y="6713"/>
                  </a:lnTo>
                  <a:lnTo>
                    <a:pt x="697" y="6457"/>
                  </a:lnTo>
                  <a:lnTo>
                    <a:pt x="587" y="6273"/>
                  </a:lnTo>
                  <a:lnTo>
                    <a:pt x="514" y="6053"/>
                  </a:lnTo>
                  <a:lnTo>
                    <a:pt x="477" y="5833"/>
                  </a:lnTo>
                  <a:lnTo>
                    <a:pt x="477" y="5613"/>
                  </a:lnTo>
                  <a:lnTo>
                    <a:pt x="477" y="5356"/>
                  </a:lnTo>
                  <a:lnTo>
                    <a:pt x="550" y="5136"/>
                  </a:lnTo>
                  <a:lnTo>
                    <a:pt x="660" y="4879"/>
                  </a:lnTo>
                  <a:lnTo>
                    <a:pt x="770" y="4659"/>
                  </a:lnTo>
                  <a:lnTo>
                    <a:pt x="917" y="4476"/>
                  </a:lnTo>
                  <a:lnTo>
                    <a:pt x="1101" y="4292"/>
                  </a:lnTo>
                  <a:lnTo>
                    <a:pt x="1504" y="3962"/>
                  </a:lnTo>
                  <a:lnTo>
                    <a:pt x="1908" y="3705"/>
                  </a:lnTo>
                  <a:lnTo>
                    <a:pt x="2384" y="3485"/>
                  </a:lnTo>
                  <a:lnTo>
                    <a:pt x="2458" y="3412"/>
                  </a:lnTo>
                  <a:lnTo>
                    <a:pt x="2494" y="3302"/>
                  </a:lnTo>
                  <a:lnTo>
                    <a:pt x="2568" y="3119"/>
                  </a:lnTo>
                  <a:lnTo>
                    <a:pt x="2715" y="2898"/>
                  </a:lnTo>
                  <a:lnTo>
                    <a:pt x="2898" y="2715"/>
                  </a:lnTo>
                  <a:lnTo>
                    <a:pt x="3045" y="2532"/>
                  </a:lnTo>
                  <a:lnTo>
                    <a:pt x="3228" y="2385"/>
                  </a:lnTo>
                  <a:lnTo>
                    <a:pt x="3448" y="2238"/>
                  </a:lnTo>
                  <a:lnTo>
                    <a:pt x="3632" y="2128"/>
                  </a:lnTo>
                  <a:lnTo>
                    <a:pt x="3852" y="2055"/>
                  </a:lnTo>
                  <a:lnTo>
                    <a:pt x="4108" y="1981"/>
                  </a:lnTo>
                  <a:lnTo>
                    <a:pt x="4328" y="1945"/>
                  </a:lnTo>
                  <a:lnTo>
                    <a:pt x="4549" y="1908"/>
                  </a:lnTo>
                  <a:lnTo>
                    <a:pt x="4695" y="2055"/>
                  </a:lnTo>
                  <a:lnTo>
                    <a:pt x="4879" y="2165"/>
                  </a:lnTo>
                  <a:lnTo>
                    <a:pt x="5135" y="2348"/>
                  </a:lnTo>
                  <a:lnTo>
                    <a:pt x="5356" y="2568"/>
                  </a:lnTo>
                  <a:lnTo>
                    <a:pt x="5466" y="2715"/>
                  </a:lnTo>
                  <a:lnTo>
                    <a:pt x="5539" y="2898"/>
                  </a:lnTo>
                  <a:lnTo>
                    <a:pt x="5649" y="3229"/>
                  </a:lnTo>
                  <a:lnTo>
                    <a:pt x="5722" y="3559"/>
                  </a:lnTo>
                  <a:lnTo>
                    <a:pt x="5686" y="3926"/>
                  </a:lnTo>
                  <a:lnTo>
                    <a:pt x="5612" y="4256"/>
                  </a:lnTo>
                  <a:lnTo>
                    <a:pt x="5466" y="4549"/>
                  </a:lnTo>
                  <a:lnTo>
                    <a:pt x="5062" y="5063"/>
                  </a:lnTo>
                  <a:lnTo>
                    <a:pt x="4879" y="5319"/>
                  </a:lnTo>
                  <a:lnTo>
                    <a:pt x="4732" y="5613"/>
                  </a:lnTo>
                  <a:lnTo>
                    <a:pt x="4659" y="5943"/>
                  </a:lnTo>
                  <a:lnTo>
                    <a:pt x="4659" y="6090"/>
                  </a:lnTo>
                  <a:lnTo>
                    <a:pt x="4659" y="6273"/>
                  </a:lnTo>
                  <a:lnTo>
                    <a:pt x="4695" y="6420"/>
                  </a:lnTo>
                  <a:lnTo>
                    <a:pt x="4769" y="6567"/>
                  </a:lnTo>
                  <a:lnTo>
                    <a:pt x="4805" y="6677"/>
                  </a:lnTo>
                  <a:lnTo>
                    <a:pt x="4915" y="6787"/>
                  </a:lnTo>
                  <a:lnTo>
                    <a:pt x="5135" y="6933"/>
                  </a:lnTo>
                  <a:lnTo>
                    <a:pt x="5392" y="7007"/>
                  </a:lnTo>
                  <a:lnTo>
                    <a:pt x="5649" y="7043"/>
                  </a:lnTo>
                  <a:lnTo>
                    <a:pt x="5942" y="7007"/>
                  </a:lnTo>
                  <a:lnTo>
                    <a:pt x="6199" y="6933"/>
                  </a:lnTo>
                  <a:lnTo>
                    <a:pt x="6456" y="6823"/>
                  </a:lnTo>
                  <a:lnTo>
                    <a:pt x="6676" y="6677"/>
                  </a:lnTo>
                  <a:lnTo>
                    <a:pt x="6896" y="6457"/>
                  </a:lnTo>
                  <a:lnTo>
                    <a:pt x="7043" y="6200"/>
                  </a:lnTo>
                  <a:lnTo>
                    <a:pt x="7226" y="5980"/>
                  </a:lnTo>
                  <a:lnTo>
                    <a:pt x="7667" y="5246"/>
                  </a:lnTo>
                  <a:lnTo>
                    <a:pt x="7887" y="4879"/>
                  </a:lnTo>
                  <a:lnTo>
                    <a:pt x="8107" y="4476"/>
                  </a:lnTo>
                  <a:lnTo>
                    <a:pt x="8143" y="4402"/>
                  </a:lnTo>
                  <a:lnTo>
                    <a:pt x="8107" y="4329"/>
                  </a:lnTo>
                  <a:lnTo>
                    <a:pt x="8070" y="4256"/>
                  </a:lnTo>
                  <a:lnTo>
                    <a:pt x="8033" y="4182"/>
                  </a:lnTo>
                  <a:lnTo>
                    <a:pt x="7777" y="4182"/>
                  </a:lnTo>
                  <a:lnTo>
                    <a:pt x="7703" y="4256"/>
                  </a:lnTo>
                  <a:lnTo>
                    <a:pt x="7520" y="4586"/>
                  </a:lnTo>
                  <a:lnTo>
                    <a:pt x="7300" y="4879"/>
                  </a:lnTo>
                  <a:lnTo>
                    <a:pt x="6933" y="5540"/>
                  </a:lnTo>
                  <a:lnTo>
                    <a:pt x="6749" y="5796"/>
                  </a:lnTo>
                  <a:lnTo>
                    <a:pt x="6566" y="6053"/>
                  </a:lnTo>
                  <a:lnTo>
                    <a:pt x="6383" y="6273"/>
                  </a:lnTo>
                  <a:lnTo>
                    <a:pt x="6126" y="6493"/>
                  </a:lnTo>
                  <a:lnTo>
                    <a:pt x="5942" y="6567"/>
                  </a:lnTo>
                  <a:lnTo>
                    <a:pt x="5796" y="6603"/>
                  </a:lnTo>
                  <a:lnTo>
                    <a:pt x="5612" y="6567"/>
                  </a:lnTo>
                  <a:lnTo>
                    <a:pt x="5466" y="6530"/>
                  </a:lnTo>
                  <a:lnTo>
                    <a:pt x="5319" y="6457"/>
                  </a:lnTo>
                  <a:lnTo>
                    <a:pt x="5209" y="6347"/>
                  </a:lnTo>
                  <a:lnTo>
                    <a:pt x="5135" y="6200"/>
                  </a:lnTo>
                  <a:lnTo>
                    <a:pt x="5099" y="6016"/>
                  </a:lnTo>
                  <a:lnTo>
                    <a:pt x="5135" y="5833"/>
                  </a:lnTo>
                  <a:lnTo>
                    <a:pt x="5172" y="5686"/>
                  </a:lnTo>
                  <a:lnTo>
                    <a:pt x="5356" y="5393"/>
                  </a:lnTo>
                  <a:lnTo>
                    <a:pt x="5759" y="4879"/>
                  </a:lnTo>
                  <a:lnTo>
                    <a:pt x="5906" y="4659"/>
                  </a:lnTo>
                  <a:lnTo>
                    <a:pt x="6016" y="4402"/>
                  </a:lnTo>
                  <a:lnTo>
                    <a:pt x="6126" y="4146"/>
                  </a:lnTo>
                  <a:lnTo>
                    <a:pt x="6163" y="3889"/>
                  </a:lnTo>
                  <a:lnTo>
                    <a:pt x="6163" y="3632"/>
                  </a:lnTo>
                  <a:lnTo>
                    <a:pt x="6163" y="3339"/>
                  </a:lnTo>
                  <a:lnTo>
                    <a:pt x="6089" y="3082"/>
                  </a:lnTo>
                  <a:lnTo>
                    <a:pt x="6016" y="2825"/>
                  </a:lnTo>
                  <a:lnTo>
                    <a:pt x="5832" y="2532"/>
                  </a:lnTo>
                  <a:lnTo>
                    <a:pt x="5576" y="2165"/>
                  </a:lnTo>
                  <a:lnTo>
                    <a:pt x="5429" y="2018"/>
                  </a:lnTo>
                  <a:lnTo>
                    <a:pt x="5282" y="1908"/>
                  </a:lnTo>
                  <a:lnTo>
                    <a:pt x="5099" y="1798"/>
                  </a:lnTo>
                  <a:lnTo>
                    <a:pt x="4915" y="1725"/>
                  </a:lnTo>
                  <a:lnTo>
                    <a:pt x="4915" y="1688"/>
                  </a:lnTo>
                  <a:lnTo>
                    <a:pt x="4915" y="1468"/>
                  </a:lnTo>
                  <a:lnTo>
                    <a:pt x="4989" y="1321"/>
                  </a:lnTo>
                  <a:lnTo>
                    <a:pt x="5062" y="1174"/>
                  </a:lnTo>
                  <a:lnTo>
                    <a:pt x="5172" y="1028"/>
                  </a:lnTo>
                  <a:lnTo>
                    <a:pt x="5319" y="918"/>
                  </a:lnTo>
                  <a:lnTo>
                    <a:pt x="5502" y="844"/>
                  </a:lnTo>
                  <a:lnTo>
                    <a:pt x="5686" y="808"/>
                  </a:lnTo>
                  <a:lnTo>
                    <a:pt x="5869" y="771"/>
                  </a:lnTo>
                  <a:lnTo>
                    <a:pt x="6016" y="771"/>
                  </a:lnTo>
                  <a:lnTo>
                    <a:pt x="6199" y="808"/>
                  </a:lnTo>
                  <a:lnTo>
                    <a:pt x="6529" y="918"/>
                  </a:lnTo>
                  <a:lnTo>
                    <a:pt x="7190" y="1211"/>
                  </a:lnTo>
                  <a:lnTo>
                    <a:pt x="7080" y="1321"/>
                  </a:lnTo>
                  <a:lnTo>
                    <a:pt x="7043" y="1431"/>
                  </a:lnTo>
                  <a:lnTo>
                    <a:pt x="7043" y="1541"/>
                  </a:lnTo>
                  <a:lnTo>
                    <a:pt x="7043" y="1651"/>
                  </a:lnTo>
                  <a:lnTo>
                    <a:pt x="7153" y="1871"/>
                  </a:lnTo>
                  <a:lnTo>
                    <a:pt x="7300" y="2018"/>
                  </a:lnTo>
                  <a:lnTo>
                    <a:pt x="7446" y="2165"/>
                  </a:lnTo>
                  <a:lnTo>
                    <a:pt x="7556" y="2275"/>
                  </a:lnTo>
                  <a:lnTo>
                    <a:pt x="7446" y="2495"/>
                  </a:lnTo>
                  <a:lnTo>
                    <a:pt x="7263" y="3045"/>
                  </a:lnTo>
                  <a:lnTo>
                    <a:pt x="7153" y="3265"/>
                  </a:lnTo>
                  <a:lnTo>
                    <a:pt x="7043" y="3485"/>
                  </a:lnTo>
                  <a:lnTo>
                    <a:pt x="6933" y="3705"/>
                  </a:lnTo>
                  <a:lnTo>
                    <a:pt x="6896" y="3926"/>
                  </a:lnTo>
                  <a:lnTo>
                    <a:pt x="6896" y="3999"/>
                  </a:lnTo>
                  <a:lnTo>
                    <a:pt x="6970" y="4036"/>
                  </a:lnTo>
                  <a:lnTo>
                    <a:pt x="7043" y="4072"/>
                  </a:lnTo>
                  <a:lnTo>
                    <a:pt x="7116" y="4036"/>
                  </a:lnTo>
                  <a:lnTo>
                    <a:pt x="7263" y="3889"/>
                  </a:lnTo>
                  <a:lnTo>
                    <a:pt x="7410" y="3705"/>
                  </a:lnTo>
                  <a:lnTo>
                    <a:pt x="7593" y="3265"/>
                  </a:lnTo>
                  <a:lnTo>
                    <a:pt x="7777" y="2715"/>
                  </a:lnTo>
                  <a:lnTo>
                    <a:pt x="7813" y="2458"/>
                  </a:lnTo>
                  <a:lnTo>
                    <a:pt x="7813" y="2422"/>
                  </a:lnTo>
                  <a:lnTo>
                    <a:pt x="8363" y="2678"/>
                  </a:lnTo>
                  <a:lnTo>
                    <a:pt x="8584" y="2862"/>
                  </a:lnTo>
                  <a:lnTo>
                    <a:pt x="8694" y="3009"/>
                  </a:lnTo>
                  <a:lnTo>
                    <a:pt x="8804" y="3155"/>
                  </a:lnTo>
                  <a:lnTo>
                    <a:pt x="8877" y="3302"/>
                  </a:lnTo>
                  <a:lnTo>
                    <a:pt x="8877" y="3449"/>
                  </a:lnTo>
                  <a:lnTo>
                    <a:pt x="8840" y="3595"/>
                  </a:lnTo>
                  <a:lnTo>
                    <a:pt x="8694" y="3705"/>
                  </a:lnTo>
                  <a:lnTo>
                    <a:pt x="8620" y="3779"/>
                  </a:lnTo>
                  <a:lnTo>
                    <a:pt x="8584" y="3852"/>
                  </a:lnTo>
                  <a:lnTo>
                    <a:pt x="8584" y="3926"/>
                  </a:lnTo>
                  <a:lnTo>
                    <a:pt x="8620" y="3999"/>
                  </a:lnTo>
                  <a:lnTo>
                    <a:pt x="8657" y="4072"/>
                  </a:lnTo>
                  <a:lnTo>
                    <a:pt x="8730" y="4109"/>
                  </a:lnTo>
                  <a:lnTo>
                    <a:pt x="8840" y="4109"/>
                  </a:lnTo>
                  <a:lnTo>
                    <a:pt x="8914" y="4072"/>
                  </a:lnTo>
                  <a:lnTo>
                    <a:pt x="9097" y="3926"/>
                  </a:lnTo>
                  <a:lnTo>
                    <a:pt x="9207" y="3779"/>
                  </a:lnTo>
                  <a:lnTo>
                    <a:pt x="9281" y="3595"/>
                  </a:lnTo>
                  <a:lnTo>
                    <a:pt x="9281" y="3412"/>
                  </a:lnTo>
                  <a:lnTo>
                    <a:pt x="9281" y="3192"/>
                  </a:lnTo>
                  <a:lnTo>
                    <a:pt x="9207" y="3009"/>
                  </a:lnTo>
                  <a:lnTo>
                    <a:pt x="9097" y="2825"/>
                  </a:lnTo>
                  <a:lnTo>
                    <a:pt x="8987" y="2642"/>
                  </a:lnTo>
                  <a:lnTo>
                    <a:pt x="8804" y="2458"/>
                  </a:lnTo>
                  <a:lnTo>
                    <a:pt x="8584" y="2348"/>
                  </a:lnTo>
                  <a:lnTo>
                    <a:pt x="8107" y="2091"/>
                  </a:lnTo>
                  <a:lnTo>
                    <a:pt x="7887" y="1981"/>
                  </a:lnTo>
                  <a:lnTo>
                    <a:pt x="7593" y="1798"/>
                  </a:lnTo>
                  <a:lnTo>
                    <a:pt x="7446" y="1651"/>
                  </a:lnTo>
                  <a:lnTo>
                    <a:pt x="7373" y="1541"/>
                  </a:lnTo>
                  <a:lnTo>
                    <a:pt x="7336" y="1431"/>
                  </a:lnTo>
                  <a:lnTo>
                    <a:pt x="7373" y="1284"/>
                  </a:lnTo>
                  <a:lnTo>
                    <a:pt x="7483" y="1358"/>
                  </a:lnTo>
                  <a:lnTo>
                    <a:pt x="7556" y="1358"/>
                  </a:lnTo>
                  <a:lnTo>
                    <a:pt x="7593" y="1321"/>
                  </a:lnTo>
                  <a:lnTo>
                    <a:pt x="7630" y="1248"/>
                  </a:lnTo>
                  <a:lnTo>
                    <a:pt x="7703" y="1138"/>
                  </a:lnTo>
                  <a:lnTo>
                    <a:pt x="7813" y="954"/>
                  </a:lnTo>
                  <a:lnTo>
                    <a:pt x="7923" y="808"/>
                  </a:lnTo>
                  <a:lnTo>
                    <a:pt x="8107" y="698"/>
                  </a:lnTo>
                  <a:lnTo>
                    <a:pt x="8290" y="624"/>
                  </a:lnTo>
                  <a:lnTo>
                    <a:pt x="8474" y="588"/>
                  </a:lnTo>
                  <a:lnTo>
                    <a:pt x="8694" y="551"/>
                  </a:lnTo>
                  <a:lnTo>
                    <a:pt x="9060" y="514"/>
                  </a:lnTo>
                  <a:close/>
                  <a:moveTo>
                    <a:pt x="13279" y="9318"/>
                  </a:moveTo>
                  <a:lnTo>
                    <a:pt x="13426" y="9428"/>
                  </a:lnTo>
                  <a:lnTo>
                    <a:pt x="13426" y="9464"/>
                  </a:lnTo>
                  <a:lnTo>
                    <a:pt x="13352" y="9464"/>
                  </a:lnTo>
                  <a:lnTo>
                    <a:pt x="13242" y="9538"/>
                  </a:lnTo>
                  <a:lnTo>
                    <a:pt x="12985" y="9868"/>
                  </a:lnTo>
                  <a:lnTo>
                    <a:pt x="12692" y="10198"/>
                  </a:lnTo>
                  <a:lnTo>
                    <a:pt x="12362" y="10492"/>
                  </a:lnTo>
                  <a:lnTo>
                    <a:pt x="12032" y="10748"/>
                  </a:lnTo>
                  <a:lnTo>
                    <a:pt x="11445" y="11078"/>
                  </a:lnTo>
                  <a:lnTo>
                    <a:pt x="10858" y="11409"/>
                  </a:lnTo>
                  <a:lnTo>
                    <a:pt x="10638" y="11372"/>
                  </a:lnTo>
                  <a:lnTo>
                    <a:pt x="10418" y="11299"/>
                  </a:lnTo>
                  <a:lnTo>
                    <a:pt x="10234" y="11188"/>
                  </a:lnTo>
                  <a:lnTo>
                    <a:pt x="10051" y="11078"/>
                  </a:lnTo>
                  <a:lnTo>
                    <a:pt x="10491" y="11005"/>
                  </a:lnTo>
                  <a:lnTo>
                    <a:pt x="10895" y="10858"/>
                  </a:lnTo>
                  <a:lnTo>
                    <a:pt x="11298" y="10675"/>
                  </a:lnTo>
                  <a:lnTo>
                    <a:pt x="11702" y="10492"/>
                  </a:lnTo>
                  <a:lnTo>
                    <a:pt x="12142" y="10235"/>
                  </a:lnTo>
                  <a:lnTo>
                    <a:pt x="12545" y="9941"/>
                  </a:lnTo>
                  <a:lnTo>
                    <a:pt x="12912" y="9648"/>
                  </a:lnTo>
                  <a:lnTo>
                    <a:pt x="13279" y="9318"/>
                  </a:lnTo>
                  <a:close/>
                  <a:moveTo>
                    <a:pt x="13609" y="9648"/>
                  </a:moveTo>
                  <a:lnTo>
                    <a:pt x="13719" y="9795"/>
                  </a:lnTo>
                  <a:lnTo>
                    <a:pt x="13792" y="9978"/>
                  </a:lnTo>
                  <a:lnTo>
                    <a:pt x="13939" y="10345"/>
                  </a:lnTo>
                  <a:lnTo>
                    <a:pt x="13939" y="10602"/>
                  </a:lnTo>
                  <a:lnTo>
                    <a:pt x="13939" y="10858"/>
                  </a:lnTo>
                  <a:lnTo>
                    <a:pt x="13866" y="10968"/>
                  </a:lnTo>
                  <a:lnTo>
                    <a:pt x="13829" y="10932"/>
                  </a:lnTo>
                  <a:lnTo>
                    <a:pt x="13719" y="10932"/>
                  </a:lnTo>
                  <a:lnTo>
                    <a:pt x="13719" y="10968"/>
                  </a:lnTo>
                  <a:lnTo>
                    <a:pt x="13609" y="11188"/>
                  </a:lnTo>
                  <a:lnTo>
                    <a:pt x="12765" y="11299"/>
                  </a:lnTo>
                  <a:lnTo>
                    <a:pt x="12912" y="11188"/>
                  </a:lnTo>
                  <a:lnTo>
                    <a:pt x="13316" y="10895"/>
                  </a:lnTo>
                  <a:lnTo>
                    <a:pt x="13682" y="10565"/>
                  </a:lnTo>
                  <a:lnTo>
                    <a:pt x="13756" y="10492"/>
                  </a:lnTo>
                  <a:lnTo>
                    <a:pt x="13756" y="10381"/>
                  </a:lnTo>
                  <a:lnTo>
                    <a:pt x="13719" y="10308"/>
                  </a:lnTo>
                  <a:lnTo>
                    <a:pt x="13609" y="10271"/>
                  </a:lnTo>
                  <a:lnTo>
                    <a:pt x="13536" y="10271"/>
                  </a:lnTo>
                  <a:lnTo>
                    <a:pt x="13462" y="10308"/>
                  </a:lnTo>
                  <a:lnTo>
                    <a:pt x="13059" y="10638"/>
                  </a:lnTo>
                  <a:lnTo>
                    <a:pt x="12655" y="10968"/>
                  </a:lnTo>
                  <a:lnTo>
                    <a:pt x="12398" y="11152"/>
                  </a:lnTo>
                  <a:lnTo>
                    <a:pt x="12325" y="11225"/>
                  </a:lnTo>
                  <a:lnTo>
                    <a:pt x="12252" y="11372"/>
                  </a:lnTo>
                  <a:lnTo>
                    <a:pt x="11665" y="11409"/>
                  </a:lnTo>
                  <a:lnTo>
                    <a:pt x="11481" y="11445"/>
                  </a:lnTo>
                  <a:lnTo>
                    <a:pt x="11775" y="11299"/>
                  </a:lnTo>
                  <a:lnTo>
                    <a:pt x="12068" y="11115"/>
                  </a:lnTo>
                  <a:lnTo>
                    <a:pt x="12362" y="10932"/>
                  </a:lnTo>
                  <a:lnTo>
                    <a:pt x="12655" y="10748"/>
                  </a:lnTo>
                  <a:lnTo>
                    <a:pt x="12912" y="10492"/>
                  </a:lnTo>
                  <a:lnTo>
                    <a:pt x="13132" y="10271"/>
                  </a:lnTo>
                  <a:lnTo>
                    <a:pt x="13352" y="10015"/>
                  </a:lnTo>
                  <a:lnTo>
                    <a:pt x="13572" y="9721"/>
                  </a:lnTo>
                  <a:lnTo>
                    <a:pt x="13609" y="9648"/>
                  </a:lnTo>
                  <a:close/>
                  <a:moveTo>
                    <a:pt x="9060" y="1"/>
                  </a:moveTo>
                  <a:lnTo>
                    <a:pt x="8804" y="37"/>
                  </a:lnTo>
                  <a:lnTo>
                    <a:pt x="8547" y="37"/>
                  </a:lnTo>
                  <a:lnTo>
                    <a:pt x="8290" y="111"/>
                  </a:lnTo>
                  <a:lnTo>
                    <a:pt x="8033" y="184"/>
                  </a:lnTo>
                  <a:lnTo>
                    <a:pt x="7813" y="294"/>
                  </a:lnTo>
                  <a:lnTo>
                    <a:pt x="7593" y="441"/>
                  </a:lnTo>
                  <a:lnTo>
                    <a:pt x="7410" y="624"/>
                  </a:lnTo>
                  <a:lnTo>
                    <a:pt x="7300" y="844"/>
                  </a:lnTo>
                  <a:lnTo>
                    <a:pt x="6896" y="624"/>
                  </a:lnTo>
                  <a:lnTo>
                    <a:pt x="6493" y="441"/>
                  </a:lnTo>
                  <a:lnTo>
                    <a:pt x="6273" y="367"/>
                  </a:lnTo>
                  <a:lnTo>
                    <a:pt x="6053" y="331"/>
                  </a:lnTo>
                  <a:lnTo>
                    <a:pt x="5612" y="331"/>
                  </a:lnTo>
                  <a:lnTo>
                    <a:pt x="5392" y="404"/>
                  </a:lnTo>
                  <a:lnTo>
                    <a:pt x="5209" y="477"/>
                  </a:lnTo>
                  <a:lnTo>
                    <a:pt x="5025" y="588"/>
                  </a:lnTo>
                  <a:lnTo>
                    <a:pt x="4842" y="734"/>
                  </a:lnTo>
                  <a:lnTo>
                    <a:pt x="4695" y="881"/>
                  </a:lnTo>
                  <a:lnTo>
                    <a:pt x="4585" y="1064"/>
                  </a:lnTo>
                  <a:lnTo>
                    <a:pt x="4512" y="1248"/>
                  </a:lnTo>
                  <a:lnTo>
                    <a:pt x="4475" y="1468"/>
                  </a:lnTo>
                  <a:lnTo>
                    <a:pt x="4182" y="1505"/>
                  </a:lnTo>
                  <a:lnTo>
                    <a:pt x="3888" y="1541"/>
                  </a:lnTo>
                  <a:lnTo>
                    <a:pt x="3595" y="1651"/>
                  </a:lnTo>
                  <a:lnTo>
                    <a:pt x="3338" y="1798"/>
                  </a:lnTo>
                  <a:lnTo>
                    <a:pt x="3081" y="1945"/>
                  </a:lnTo>
                  <a:lnTo>
                    <a:pt x="2861" y="2091"/>
                  </a:lnTo>
                  <a:lnTo>
                    <a:pt x="2641" y="2312"/>
                  </a:lnTo>
                  <a:lnTo>
                    <a:pt x="2421" y="2532"/>
                  </a:lnTo>
                  <a:lnTo>
                    <a:pt x="2238" y="2788"/>
                  </a:lnTo>
                  <a:lnTo>
                    <a:pt x="2091" y="3082"/>
                  </a:lnTo>
                  <a:lnTo>
                    <a:pt x="1981" y="3155"/>
                  </a:lnTo>
                  <a:lnTo>
                    <a:pt x="1834" y="3229"/>
                  </a:lnTo>
                  <a:lnTo>
                    <a:pt x="1504" y="3375"/>
                  </a:lnTo>
                  <a:lnTo>
                    <a:pt x="1211" y="3559"/>
                  </a:lnTo>
                  <a:lnTo>
                    <a:pt x="954" y="3779"/>
                  </a:lnTo>
                  <a:lnTo>
                    <a:pt x="697" y="3999"/>
                  </a:lnTo>
                  <a:lnTo>
                    <a:pt x="477" y="4256"/>
                  </a:lnTo>
                  <a:lnTo>
                    <a:pt x="330" y="4512"/>
                  </a:lnTo>
                  <a:lnTo>
                    <a:pt x="183" y="4769"/>
                  </a:lnTo>
                  <a:lnTo>
                    <a:pt x="73" y="5063"/>
                  </a:lnTo>
                  <a:lnTo>
                    <a:pt x="37" y="5319"/>
                  </a:lnTo>
                  <a:lnTo>
                    <a:pt x="0" y="5613"/>
                  </a:lnTo>
                  <a:lnTo>
                    <a:pt x="0" y="5906"/>
                  </a:lnTo>
                  <a:lnTo>
                    <a:pt x="73" y="6200"/>
                  </a:lnTo>
                  <a:lnTo>
                    <a:pt x="183" y="6493"/>
                  </a:lnTo>
                  <a:lnTo>
                    <a:pt x="294" y="6713"/>
                  </a:lnTo>
                  <a:lnTo>
                    <a:pt x="440" y="6933"/>
                  </a:lnTo>
                  <a:lnTo>
                    <a:pt x="660" y="7117"/>
                  </a:lnTo>
                  <a:lnTo>
                    <a:pt x="880" y="7300"/>
                  </a:lnTo>
                  <a:lnTo>
                    <a:pt x="1064" y="7374"/>
                  </a:lnTo>
                  <a:lnTo>
                    <a:pt x="1027" y="7594"/>
                  </a:lnTo>
                  <a:lnTo>
                    <a:pt x="1027" y="7814"/>
                  </a:lnTo>
                  <a:lnTo>
                    <a:pt x="1064" y="8034"/>
                  </a:lnTo>
                  <a:lnTo>
                    <a:pt x="1101" y="8217"/>
                  </a:lnTo>
                  <a:lnTo>
                    <a:pt x="1174" y="8437"/>
                  </a:lnTo>
                  <a:lnTo>
                    <a:pt x="1284" y="8621"/>
                  </a:lnTo>
                  <a:lnTo>
                    <a:pt x="1431" y="8804"/>
                  </a:lnTo>
                  <a:lnTo>
                    <a:pt x="1614" y="8988"/>
                  </a:lnTo>
                  <a:lnTo>
                    <a:pt x="1797" y="9098"/>
                  </a:lnTo>
                  <a:lnTo>
                    <a:pt x="1981" y="9208"/>
                  </a:lnTo>
                  <a:lnTo>
                    <a:pt x="2201" y="9281"/>
                  </a:lnTo>
                  <a:lnTo>
                    <a:pt x="2421" y="9318"/>
                  </a:lnTo>
                  <a:lnTo>
                    <a:pt x="2641" y="9354"/>
                  </a:lnTo>
                  <a:lnTo>
                    <a:pt x="2861" y="9318"/>
                  </a:lnTo>
                  <a:lnTo>
                    <a:pt x="3081" y="9281"/>
                  </a:lnTo>
                  <a:lnTo>
                    <a:pt x="3301" y="9208"/>
                  </a:lnTo>
                  <a:lnTo>
                    <a:pt x="3375" y="9354"/>
                  </a:lnTo>
                  <a:lnTo>
                    <a:pt x="3448" y="9501"/>
                  </a:lnTo>
                  <a:lnTo>
                    <a:pt x="3595" y="9648"/>
                  </a:lnTo>
                  <a:lnTo>
                    <a:pt x="3742" y="9758"/>
                  </a:lnTo>
                  <a:lnTo>
                    <a:pt x="3925" y="9868"/>
                  </a:lnTo>
                  <a:lnTo>
                    <a:pt x="4108" y="9905"/>
                  </a:lnTo>
                  <a:lnTo>
                    <a:pt x="4292" y="9941"/>
                  </a:lnTo>
                  <a:lnTo>
                    <a:pt x="4475" y="9941"/>
                  </a:lnTo>
                  <a:lnTo>
                    <a:pt x="4842" y="9905"/>
                  </a:lnTo>
                  <a:lnTo>
                    <a:pt x="5246" y="9795"/>
                  </a:lnTo>
                  <a:lnTo>
                    <a:pt x="5686" y="9648"/>
                  </a:lnTo>
                  <a:lnTo>
                    <a:pt x="6163" y="9574"/>
                  </a:lnTo>
                  <a:lnTo>
                    <a:pt x="6603" y="9574"/>
                  </a:lnTo>
                  <a:lnTo>
                    <a:pt x="7080" y="9611"/>
                  </a:lnTo>
                  <a:lnTo>
                    <a:pt x="7446" y="9648"/>
                  </a:lnTo>
                  <a:lnTo>
                    <a:pt x="7630" y="9648"/>
                  </a:lnTo>
                  <a:lnTo>
                    <a:pt x="7813" y="9611"/>
                  </a:lnTo>
                  <a:lnTo>
                    <a:pt x="7960" y="9721"/>
                  </a:lnTo>
                  <a:lnTo>
                    <a:pt x="8143" y="9795"/>
                  </a:lnTo>
                  <a:lnTo>
                    <a:pt x="8327" y="9831"/>
                  </a:lnTo>
                  <a:lnTo>
                    <a:pt x="8547" y="9868"/>
                  </a:lnTo>
                  <a:lnTo>
                    <a:pt x="9024" y="9905"/>
                  </a:lnTo>
                  <a:lnTo>
                    <a:pt x="9391" y="9868"/>
                  </a:lnTo>
                  <a:lnTo>
                    <a:pt x="9501" y="9868"/>
                  </a:lnTo>
                  <a:lnTo>
                    <a:pt x="9354" y="10161"/>
                  </a:lnTo>
                  <a:lnTo>
                    <a:pt x="9317" y="10308"/>
                  </a:lnTo>
                  <a:lnTo>
                    <a:pt x="9281" y="10492"/>
                  </a:lnTo>
                  <a:lnTo>
                    <a:pt x="9317" y="10638"/>
                  </a:lnTo>
                  <a:lnTo>
                    <a:pt x="9354" y="10785"/>
                  </a:lnTo>
                  <a:lnTo>
                    <a:pt x="9464" y="11078"/>
                  </a:lnTo>
                  <a:lnTo>
                    <a:pt x="9647" y="11335"/>
                  </a:lnTo>
                  <a:lnTo>
                    <a:pt x="9831" y="11519"/>
                  </a:lnTo>
                  <a:lnTo>
                    <a:pt x="9977" y="11629"/>
                  </a:lnTo>
                  <a:lnTo>
                    <a:pt x="10198" y="11739"/>
                  </a:lnTo>
                  <a:lnTo>
                    <a:pt x="10381" y="11812"/>
                  </a:lnTo>
                  <a:lnTo>
                    <a:pt x="10821" y="11922"/>
                  </a:lnTo>
                  <a:lnTo>
                    <a:pt x="11298" y="11959"/>
                  </a:lnTo>
                  <a:lnTo>
                    <a:pt x="11775" y="11922"/>
                  </a:lnTo>
                  <a:lnTo>
                    <a:pt x="12215" y="11885"/>
                  </a:lnTo>
                  <a:lnTo>
                    <a:pt x="13095" y="11775"/>
                  </a:lnTo>
                  <a:lnTo>
                    <a:pt x="13939" y="11665"/>
                  </a:lnTo>
                  <a:lnTo>
                    <a:pt x="14343" y="11555"/>
                  </a:lnTo>
                  <a:lnTo>
                    <a:pt x="14746" y="11409"/>
                  </a:lnTo>
                  <a:lnTo>
                    <a:pt x="15076" y="11262"/>
                  </a:lnTo>
                  <a:lnTo>
                    <a:pt x="15370" y="11042"/>
                  </a:lnTo>
                  <a:lnTo>
                    <a:pt x="15626" y="10785"/>
                  </a:lnTo>
                  <a:lnTo>
                    <a:pt x="15847" y="10528"/>
                  </a:lnTo>
                  <a:lnTo>
                    <a:pt x="16030" y="10235"/>
                  </a:lnTo>
                  <a:lnTo>
                    <a:pt x="16213" y="9941"/>
                  </a:lnTo>
                  <a:lnTo>
                    <a:pt x="16360" y="9648"/>
                  </a:lnTo>
                  <a:lnTo>
                    <a:pt x="16433" y="9318"/>
                  </a:lnTo>
                  <a:lnTo>
                    <a:pt x="16507" y="8988"/>
                  </a:lnTo>
                  <a:lnTo>
                    <a:pt x="16543" y="8657"/>
                  </a:lnTo>
                  <a:lnTo>
                    <a:pt x="16507" y="8327"/>
                  </a:lnTo>
                  <a:lnTo>
                    <a:pt x="16470" y="7997"/>
                  </a:lnTo>
                  <a:lnTo>
                    <a:pt x="16690" y="7447"/>
                  </a:lnTo>
                  <a:lnTo>
                    <a:pt x="16837" y="6933"/>
                  </a:lnTo>
                  <a:lnTo>
                    <a:pt x="16910" y="6347"/>
                  </a:lnTo>
                  <a:lnTo>
                    <a:pt x="16910" y="5796"/>
                  </a:lnTo>
                  <a:lnTo>
                    <a:pt x="16837" y="5429"/>
                  </a:lnTo>
                  <a:lnTo>
                    <a:pt x="16727" y="5063"/>
                  </a:lnTo>
                  <a:lnTo>
                    <a:pt x="16654" y="4916"/>
                  </a:lnTo>
                  <a:lnTo>
                    <a:pt x="16543" y="4769"/>
                  </a:lnTo>
                  <a:lnTo>
                    <a:pt x="16397" y="4659"/>
                  </a:lnTo>
                  <a:lnTo>
                    <a:pt x="16250" y="4586"/>
                  </a:lnTo>
                  <a:lnTo>
                    <a:pt x="16250" y="4146"/>
                  </a:lnTo>
                  <a:lnTo>
                    <a:pt x="16177" y="3742"/>
                  </a:lnTo>
                  <a:lnTo>
                    <a:pt x="16030" y="3375"/>
                  </a:lnTo>
                  <a:lnTo>
                    <a:pt x="15773" y="3009"/>
                  </a:lnTo>
                  <a:lnTo>
                    <a:pt x="15626" y="2825"/>
                  </a:lnTo>
                  <a:lnTo>
                    <a:pt x="15443" y="2642"/>
                  </a:lnTo>
                  <a:lnTo>
                    <a:pt x="15223" y="2495"/>
                  </a:lnTo>
                  <a:lnTo>
                    <a:pt x="15003" y="2385"/>
                  </a:lnTo>
                  <a:lnTo>
                    <a:pt x="14746" y="2238"/>
                  </a:lnTo>
                  <a:lnTo>
                    <a:pt x="14526" y="2055"/>
                  </a:lnTo>
                  <a:lnTo>
                    <a:pt x="14379" y="1835"/>
                  </a:lnTo>
                  <a:lnTo>
                    <a:pt x="14233" y="1578"/>
                  </a:lnTo>
                  <a:lnTo>
                    <a:pt x="14123" y="1358"/>
                  </a:lnTo>
                  <a:lnTo>
                    <a:pt x="13976" y="1138"/>
                  </a:lnTo>
                  <a:lnTo>
                    <a:pt x="13829" y="991"/>
                  </a:lnTo>
                  <a:lnTo>
                    <a:pt x="13682" y="808"/>
                  </a:lnTo>
                  <a:lnTo>
                    <a:pt x="13499" y="698"/>
                  </a:lnTo>
                  <a:lnTo>
                    <a:pt x="13279" y="588"/>
                  </a:lnTo>
                  <a:lnTo>
                    <a:pt x="13059" y="514"/>
                  </a:lnTo>
                  <a:lnTo>
                    <a:pt x="12802" y="441"/>
                  </a:lnTo>
                  <a:lnTo>
                    <a:pt x="12362" y="441"/>
                  </a:lnTo>
                  <a:lnTo>
                    <a:pt x="11885" y="477"/>
                  </a:lnTo>
                  <a:lnTo>
                    <a:pt x="11408" y="588"/>
                  </a:lnTo>
                  <a:lnTo>
                    <a:pt x="10968" y="698"/>
                  </a:lnTo>
                  <a:lnTo>
                    <a:pt x="10821" y="514"/>
                  </a:lnTo>
                  <a:lnTo>
                    <a:pt x="10601" y="331"/>
                  </a:lnTo>
                  <a:lnTo>
                    <a:pt x="10381" y="221"/>
                  </a:lnTo>
                  <a:lnTo>
                    <a:pt x="10124" y="147"/>
                  </a:lnTo>
                  <a:lnTo>
                    <a:pt x="9867" y="74"/>
                  </a:lnTo>
                  <a:lnTo>
                    <a:pt x="9574" y="37"/>
                  </a:lnTo>
                  <a:lnTo>
                    <a:pt x="9060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A4C2F4"/>
                </a:solidFill>
              </a:endParaRPr>
            </a:p>
          </p:txBody>
        </p:sp>
        <p:sp>
          <p:nvSpPr>
            <p:cNvPr id="847" name="Google Shape;847;p17"/>
            <p:cNvSpPr/>
            <p:nvPr/>
          </p:nvSpPr>
          <p:spPr>
            <a:xfrm>
              <a:off x="7121425" y="2437925"/>
              <a:ext cx="246700" cy="315500"/>
            </a:xfrm>
            <a:custGeom>
              <a:avLst/>
              <a:gdLst/>
              <a:ahLst/>
              <a:cxnLst/>
              <a:rect l="l" t="t" r="r" b="b"/>
              <a:pathLst>
                <a:path w="9868" h="12620" extrusionOk="0">
                  <a:moveTo>
                    <a:pt x="4182" y="661"/>
                  </a:moveTo>
                  <a:lnTo>
                    <a:pt x="4182" y="918"/>
                  </a:lnTo>
                  <a:lnTo>
                    <a:pt x="4182" y="1431"/>
                  </a:lnTo>
                  <a:lnTo>
                    <a:pt x="4145" y="2202"/>
                  </a:lnTo>
                  <a:lnTo>
                    <a:pt x="3925" y="2165"/>
                  </a:lnTo>
                  <a:lnTo>
                    <a:pt x="3962" y="2018"/>
                  </a:lnTo>
                  <a:lnTo>
                    <a:pt x="3962" y="1835"/>
                  </a:lnTo>
                  <a:lnTo>
                    <a:pt x="3889" y="1468"/>
                  </a:lnTo>
                  <a:lnTo>
                    <a:pt x="3852" y="1101"/>
                  </a:lnTo>
                  <a:lnTo>
                    <a:pt x="3889" y="918"/>
                  </a:lnTo>
                  <a:lnTo>
                    <a:pt x="3962" y="771"/>
                  </a:lnTo>
                  <a:lnTo>
                    <a:pt x="3999" y="698"/>
                  </a:lnTo>
                  <a:lnTo>
                    <a:pt x="4072" y="661"/>
                  </a:lnTo>
                  <a:close/>
                  <a:moveTo>
                    <a:pt x="1541" y="404"/>
                  </a:moveTo>
                  <a:lnTo>
                    <a:pt x="1578" y="441"/>
                  </a:lnTo>
                  <a:lnTo>
                    <a:pt x="1614" y="514"/>
                  </a:lnTo>
                  <a:lnTo>
                    <a:pt x="1614" y="1138"/>
                  </a:lnTo>
                  <a:lnTo>
                    <a:pt x="1688" y="2202"/>
                  </a:lnTo>
                  <a:lnTo>
                    <a:pt x="1284" y="2238"/>
                  </a:lnTo>
                  <a:lnTo>
                    <a:pt x="1211" y="2238"/>
                  </a:lnTo>
                  <a:lnTo>
                    <a:pt x="1211" y="1871"/>
                  </a:lnTo>
                  <a:lnTo>
                    <a:pt x="1174" y="1505"/>
                  </a:lnTo>
                  <a:lnTo>
                    <a:pt x="1211" y="1211"/>
                  </a:lnTo>
                  <a:lnTo>
                    <a:pt x="1248" y="954"/>
                  </a:lnTo>
                  <a:lnTo>
                    <a:pt x="1358" y="404"/>
                  </a:lnTo>
                  <a:close/>
                  <a:moveTo>
                    <a:pt x="3815" y="2678"/>
                  </a:moveTo>
                  <a:lnTo>
                    <a:pt x="4439" y="2715"/>
                  </a:lnTo>
                  <a:lnTo>
                    <a:pt x="5026" y="2789"/>
                  </a:lnTo>
                  <a:lnTo>
                    <a:pt x="5026" y="2825"/>
                  </a:lnTo>
                  <a:lnTo>
                    <a:pt x="5136" y="3485"/>
                  </a:lnTo>
                  <a:lnTo>
                    <a:pt x="3925" y="3559"/>
                  </a:lnTo>
                  <a:lnTo>
                    <a:pt x="2678" y="3632"/>
                  </a:lnTo>
                  <a:lnTo>
                    <a:pt x="1358" y="3669"/>
                  </a:lnTo>
                  <a:lnTo>
                    <a:pt x="917" y="3706"/>
                  </a:lnTo>
                  <a:lnTo>
                    <a:pt x="477" y="3742"/>
                  </a:lnTo>
                  <a:lnTo>
                    <a:pt x="441" y="3229"/>
                  </a:lnTo>
                  <a:lnTo>
                    <a:pt x="441" y="2972"/>
                  </a:lnTo>
                  <a:lnTo>
                    <a:pt x="404" y="2862"/>
                  </a:lnTo>
                  <a:lnTo>
                    <a:pt x="331" y="2752"/>
                  </a:lnTo>
                  <a:lnTo>
                    <a:pt x="587" y="2789"/>
                  </a:lnTo>
                  <a:lnTo>
                    <a:pt x="807" y="2789"/>
                  </a:lnTo>
                  <a:lnTo>
                    <a:pt x="1284" y="2752"/>
                  </a:lnTo>
                  <a:lnTo>
                    <a:pt x="1945" y="2678"/>
                  </a:lnTo>
                  <a:close/>
                  <a:moveTo>
                    <a:pt x="4916" y="3999"/>
                  </a:moveTo>
                  <a:lnTo>
                    <a:pt x="4989" y="4072"/>
                  </a:lnTo>
                  <a:lnTo>
                    <a:pt x="5136" y="4109"/>
                  </a:lnTo>
                  <a:lnTo>
                    <a:pt x="5209" y="4072"/>
                  </a:lnTo>
                  <a:lnTo>
                    <a:pt x="5246" y="4623"/>
                  </a:lnTo>
                  <a:lnTo>
                    <a:pt x="5209" y="5173"/>
                  </a:lnTo>
                  <a:lnTo>
                    <a:pt x="5173" y="5430"/>
                  </a:lnTo>
                  <a:lnTo>
                    <a:pt x="5099" y="5723"/>
                  </a:lnTo>
                  <a:lnTo>
                    <a:pt x="4989" y="5980"/>
                  </a:lnTo>
                  <a:lnTo>
                    <a:pt x="4806" y="6200"/>
                  </a:lnTo>
                  <a:lnTo>
                    <a:pt x="4659" y="6310"/>
                  </a:lnTo>
                  <a:lnTo>
                    <a:pt x="4476" y="6420"/>
                  </a:lnTo>
                  <a:lnTo>
                    <a:pt x="4292" y="6457"/>
                  </a:lnTo>
                  <a:lnTo>
                    <a:pt x="4072" y="6493"/>
                  </a:lnTo>
                  <a:lnTo>
                    <a:pt x="3632" y="6530"/>
                  </a:lnTo>
                  <a:lnTo>
                    <a:pt x="3265" y="6567"/>
                  </a:lnTo>
                  <a:lnTo>
                    <a:pt x="2605" y="6567"/>
                  </a:lnTo>
                  <a:lnTo>
                    <a:pt x="2642" y="6493"/>
                  </a:lnTo>
                  <a:lnTo>
                    <a:pt x="2678" y="6383"/>
                  </a:lnTo>
                  <a:lnTo>
                    <a:pt x="2788" y="6310"/>
                  </a:lnTo>
                  <a:lnTo>
                    <a:pt x="2825" y="6273"/>
                  </a:lnTo>
                  <a:lnTo>
                    <a:pt x="2825" y="6237"/>
                  </a:lnTo>
                  <a:lnTo>
                    <a:pt x="2788" y="6200"/>
                  </a:lnTo>
                  <a:lnTo>
                    <a:pt x="2715" y="6200"/>
                  </a:lnTo>
                  <a:lnTo>
                    <a:pt x="2605" y="6237"/>
                  </a:lnTo>
                  <a:lnTo>
                    <a:pt x="2458" y="6310"/>
                  </a:lnTo>
                  <a:lnTo>
                    <a:pt x="2348" y="6420"/>
                  </a:lnTo>
                  <a:lnTo>
                    <a:pt x="2311" y="6567"/>
                  </a:lnTo>
                  <a:lnTo>
                    <a:pt x="1724" y="6493"/>
                  </a:lnTo>
                  <a:lnTo>
                    <a:pt x="1541" y="6457"/>
                  </a:lnTo>
                  <a:lnTo>
                    <a:pt x="1688" y="6420"/>
                  </a:lnTo>
                  <a:lnTo>
                    <a:pt x="2055" y="6383"/>
                  </a:lnTo>
                  <a:lnTo>
                    <a:pt x="2201" y="6310"/>
                  </a:lnTo>
                  <a:lnTo>
                    <a:pt x="2275" y="6237"/>
                  </a:lnTo>
                  <a:lnTo>
                    <a:pt x="2311" y="6163"/>
                  </a:lnTo>
                  <a:lnTo>
                    <a:pt x="2311" y="6090"/>
                  </a:lnTo>
                  <a:lnTo>
                    <a:pt x="2275" y="6016"/>
                  </a:lnTo>
                  <a:lnTo>
                    <a:pt x="2238" y="5980"/>
                  </a:lnTo>
                  <a:lnTo>
                    <a:pt x="2201" y="5943"/>
                  </a:lnTo>
                  <a:lnTo>
                    <a:pt x="2055" y="5943"/>
                  </a:lnTo>
                  <a:lnTo>
                    <a:pt x="1981" y="6016"/>
                  </a:lnTo>
                  <a:lnTo>
                    <a:pt x="1798" y="6053"/>
                  </a:lnTo>
                  <a:lnTo>
                    <a:pt x="1394" y="6127"/>
                  </a:lnTo>
                  <a:lnTo>
                    <a:pt x="1138" y="6200"/>
                  </a:lnTo>
                  <a:lnTo>
                    <a:pt x="917" y="6273"/>
                  </a:lnTo>
                  <a:lnTo>
                    <a:pt x="807" y="6200"/>
                  </a:lnTo>
                  <a:lnTo>
                    <a:pt x="697" y="6127"/>
                  </a:lnTo>
                  <a:lnTo>
                    <a:pt x="661" y="5980"/>
                  </a:lnTo>
                  <a:lnTo>
                    <a:pt x="624" y="5870"/>
                  </a:lnTo>
                  <a:lnTo>
                    <a:pt x="624" y="5870"/>
                  </a:lnTo>
                  <a:lnTo>
                    <a:pt x="844" y="5906"/>
                  </a:lnTo>
                  <a:lnTo>
                    <a:pt x="1504" y="5906"/>
                  </a:lnTo>
                  <a:lnTo>
                    <a:pt x="1724" y="5870"/>
                  </a:lnTo>
                  <a:lnTo>
                    <a:pt x="1945" y="5833"/>
                  </a:lnTo>
                  <a:lnTo>
                    <a:pt x="1981" y="5796"/>
                  </a:lnTo>
                  <a:lnTo>
                    <a:pt x="2018" y="5760"/>
                  </a:lnTo>
                  <a:lnTo>
                    <a:pt x="2055" y="5650"/>
                  </a:lnTo>
                  <a:lnTo>
                    <a:pt x="1981" y="5540"/>
                  </a:lnTo>
                  <a:lnTo>
                    <a:pt x="1945" y="5503"/>
                  </a:lnTo>
                  <a:lnTo>
                    <a:pt x="1504" y="5503"/>
                  </a:lnTo>
                  <a:lnTo>
                    <a:pt x="1101" y="5540"/>
                  </a:lnTo>
                  <a:lnTo>
                    <a:pt x="844" y="5576"/>
                  </a:lnTo>
                  <a:lnTo>
                    <a:pt x="587" y="5576"/>
                  </a:lnTo>
                  <a:lnTo>
                    <a:pt x="587" y="5356"/>
                  </a:lnTo>
                  <a:lnTo>
                    <a:pt x="734" y="5430"/>
                  </a:lnTo>
                  <a:lnTo>
                    <a:pt x="881" y="5466"/>
                  </a:lnTo>
                  <a:lnTo>
                    <a:pt x="1211" y="5466"/>
                  </a:lnTo>
                  <a:lnTo>
                    <a:pt x="1541" y="5393"/>
                  </a:lnTo>
                  <a:lnTo>
                    <a:pt x="1835" y="5246"/>
                  </a:lnTo>
                  <a:lnTo>
                    <a:pt x="1871" y="5173"/>
                  </a:lnTo>
                  <a:lnTo>
                    <a:pt x="1908" y="5099"/>
                  </a:lnTo>
                  <a:lnTo>
                    <a:pt x="1908" y="5026"/>
                  </a:lnTo>
                  <a:lnTo>
                    <a:pt x="1871" y="4953"/>
                  </a:lnTo>
                  <a:lnTo>
                    <a:pt x="1835" y="4916"/>
                  </a:lnTo>
                  <a:lnTo>
                    <a:pt x="1761" y="4879"/>
                  </a:lnTo>
                  <a:lnTo>
                    <a:pt x="1724" y="4879"/>
                  </a:lnTo>
                  <a:lnTo>
                    <a:pt x="1614" y="4916"/>
                  </a:lnTo>
                  <a:lnTo>
                    <a:pt x="1358" y="5026"/>
                  </a:lnTo>
                  <a:lnTo>
                    <a:pt x="1101" y="5099"/>
                  </a:lnTo>
                  <a:lnTo>
                    <a:pt x="844" y="5099"/>
                  </a:lnTo>
                  <a:lnTo>
                    <a:pt x="551" y="5063"/>
                  </a:lnTo>
                  <a:lnTo>
                    <a:pt x="551" y="4916"/>
                  </a:lnTo>
                  <a:lnTo>
                    <a:pt x="844" y="4879"/>
                  </a:lnTo>
                  <a:lnTo>
                    <a:pt x="1138" y="4879"/>
                  </a:lnTo>
                  <a:lnTo>
                    <a:pt x="1724" y="4769"/>
                  </a:lnTo>
                  <a:lnTo>
                    <a:pt x="1908" y="4696"/>
                  </a:lnTo>
                  <a:lnTo>
                    <a:pt x="2091" y="4586"/>
                  </a:lnTo>
                  <a:lnTo>
                    <a:pt x="2128" y="4513"/>
                  </a:lnTo>
                  <a:lnTo>
                    <a:pt x="2165" y="4439"/>
                  </a:lnTo>
                  <a:lnTo>
                    <a:pt x="2128" y="4329"/>
                  </a:lnTo>
                  <a:lnTo>
                    <a:pt x="2055" y="4256"/>
                  </a:lnTo>
                  <a:lnTo>
                    <a:pt x="1945" y="4182"/>
                  </a:lnTo>
                  <a:lnTo>
                    <a:pt x="1871" y="4182"/>
                  </a:lnTo>
                  <a:lnTo>
                    <a:pt x="1835" y="4219"/>
                  </a:lnTo>
                  <a:lnTo>
                    <a:pt x="1761" y="4256"/>
                  </a:lnTo>
                  <a:lnTo>
                    <a:pt x="1724" y="4329"/>
                  </a:lnTo>
                  <a:lnTo>
                    <a:pt x="1468" y="4403"/>
                  </a:lnTo>
                  <a:lnTo>
                    <a:pt x="991" y="4476"/>
                  </a:lnTo>
                  <a:lnTo>
                    <a:pt x="551" y="4586"/>
                  </a:lnTo>
                  <a:lnTo>
                    <a:pt x="514" y="4146"/>
                  </a:lnTo>
                  <a:lnTo>
                    <a:pt x="1358" y="4146"/>
                  </a:lnTo>
                  <a:lnTo>
                    <a:pt x="2678" y="4109"/>
                  </a:lnTo>
                  <a:lnTo>
                    <a:pt x="3815" y="4072"/>
                  </a:lnTo>
                  <a:lnTo>
                    <a:pt x="4916" y="3999"/>
                  </a:lnTo>
                  <a:close/>
                  <a:moveTo>
                    <a:pt x="1211" y="1"/>
                  </a:moveTo>
                  <a:lnTo>
                    <a:pt x="1101" y="37"/>
                  </a:lnTo>
                  <a:lnTo>
                    <a:pt x="1028" y="147"/>
                  </a:lnTo>
                  <a:lnTo>
                    <a:pt x="881" y="771"/>
                  </a:lnTo>
                  <a:lnTo>
                    <a:pt x="807" y="1395"/>
                  </a:lnTo>
                  <a:lnTo>
                    <a:pt x="807" y="1835"/>
                  </a:lnTo>
                  <a:lnTo>
                    <a:pt x="807" y="2092"/>
                  </a:lnTo>
                  <a:lnTo>
                    <a:pt x="881" y="2312"/>
                  </a:lnTo>
                  <a:lnTo>
                    <a:pt x="551" y="2385"/>
                  </a:lnTo>
                  <a:lnTo>
                    <a:pt x="367" y="2458"/>
                  </a:lnTo>
                  <a:lnTo>
                    <a:pt x="221" y="2568"/>
                  </a:lnTo>
                  <a:lnTo>
                    <a:pt x="184" y="2605"/>
                  </a:lnTo>
                  <a:lnTo>
                    <a:pt x="147" y="2678"/>
                  </a:lnTo>
                  <a:lnTo>
                    <a:pt x="37" y="2825"/>
                  </a:lnTo>
                  <a:lnTo>
                    <a:pt x="37" y="3009"/>
                  </a:lnTo>
                  <a:lnTo>
                    <a:pt x="37" y="3375"/>
                  </a:lnTo>
                  <a:lnTo>
                    <a:pt x="37" y="3852"/>
                  </a:lnTo>
                  <a:lnTo>
                    <a:pt x="37" y="3889"/>
                  </a:lnTo>
                  <a:lnTo>
                    <a:pt x="0" y="3962"/>
                  </a:lnTo>
                  <a:lnTo>
                    <a:pt x="37" y="4072"/>
                  </a:lnTo>
                  <a:lnTo>
                    <a:pt x="74" y="4439"/>
                  </a:lnTo>
                  <a:lnTo>
                    <a:pt x="110" y="5540"/>
                  </a:lnTo>
                  <a:lnTo>
                    <a:pt x="110" y="5943"/>
                  </a:lnTo>
                  <a:lnTo>
                    <a:pt x="184" y="6127"/>
                  </a:lnTo>
                  <a:lnTo>
                    <a:pt x="257" y="6310"/>
                  </a:lnTo>
                  <a:lnTo>
                    <a:pt x="367" y="6457"/>
                  </a:lnTo>
                  <a:lnTo>
                    <a:pt x="477" y="6567"/>
                  </a:lnTo>
                  <a:lnTo>
                    <a:pt x="624" y="6677"/>
                  </a:lnTo>
                  <a:lnTo>
                    <a:pt x="771" y="6750"/>
                  </a:lnTo>
                  <a:lnTo>
                    <a:pt x="1101" y="6860"/>
                  </a:lnTo>
                  <a:lnTo>
                    <a:pt x="1468" y="6934"/>
                  </a:lnTo>
                  <a:lnTo>
                    <a:pt x="2091" y="7007"/>
                  </a:lnTo>
                  <a:lnTo>
                    <a:pt x="2678" y="7044"/>
                  </a:lnTo>
                  <a:lnTo>
                    <a:pt x="2605" y="7264"/>
                  </a:lnTo>
                  <a:lnTo>
                    <a:pt x="2605" y="7484"/>
                  </a:lnTo>
                  <a:lnTo>
                    <a:pt x="2605" y="7887"/>
                  </a:lnTo>
                  <a:lnTo>
                    <a:pt x="2605" y="8548"/>
                  </a:lnTo>
                  <a:lnTo>
                    <a:pt x="2678" y="9208"/>
                  </a:lnTo>
                  <a:lnTo>
                    <a:pt x="2825" y="10455"/>
                  </a:lnTo>
                  <a:lnTo>
                    <a:pt x="3045" y="11665"/>
                  </a:lnTo>
                  <a:lnTo>
                    <a:pt x="3118" y="11922"/>
                  </a:lnTo>
                  <a:lnTo>
                    <a:pt x="3228" y="12106"/>
                  </a:lnTo>
                  <a:lnTo>
                    <a:pt x="3375" y="12252"/>
                  </a:lnTo>
                  <a:lnTo>
                    <a:pt x="3595" y="12399"/>
                  </a:lnTo>
                  <a:lnTo>
                    <a:pt x="3779" y="12472"/>
                  </a:lnTo>
                  <a:lnTo>
                    <a:pt x="3999" y="12546"/>
                  </a:lnTo>
                  <a:lnTo>
                    <a:pt x="4476" y="12619"/>
                  </a:lnTo>
                  <a:lnTo>
                    <a:pt x="4732" y="12582"/>
                  </a:lnTo>
                  <a:lnTo>
                    <a:pt x="4952" y="12509"/>
                  </a:lnTo>
                  <a:lnTo>
                    <a:pt x="5136" y="12399"/>
                  </a:lnTo>
                  <a:lnTo>
                    <a:pt x="5283" y="12216"/>
                  </a:lnTo>
                  <a:lnTo>
                    <a:pt x="5429" y="12032"/>
                  </a:lnTo>
                  <a:lnTo>
                    <a:pt x="5503" y="11812"/>
                  </a:lnTo>
                  <a:lnTo>
                    <a:pt x="5576" y="11592"/>
                  </a:lnTo>
                  <a:lnTo>
                    <a:pt x="5613" y="11372"/>
                  </a:lnTo>
                  <a:lnTo>
                    <a:pt x="5613" y="11079"/>
                  </a:lnTo>
                  <a:lnTo>
                    <a:pt x="5613" y="10785"/>
                  </a:lnTo>
                  <a:lnTo>
                    <a:pt x="5539" y="10162"/>
                  </a:lnTo>
                  <a:lnTo>
                    <a:pt x="5539" y="9538"/>
                  </a:lnTo>
                  <a:lnTo>
                    <a:pt x="5649" y="8951"/>
                  </a:lnTo>
                  <a:lnTo>
                    <a:pt x="5723" y="8658"/>
                  </a:lnTo>
                  <a:lnTo>
                    <a:pt x="5833" y="8364"/>
                  </a:lnTo>
                  <a:lnTo>
                    <a:pt x="5980" y="8071"/>
                  </a:lnTo>
                  <a:lnTo>
                    <a:pt x="6090" y="7961"/>
                  </a:lnTo>
                  <a:lnTo>
                    <a:pt x="6200" y="7851"/>
                  </a:lnTo>
                  <a:lnTo>
                    <a:pt x="6273" y="7814"/>
                  </a:lnTo>
                  <a:lnTo>
                    <a:pt x="6310" y="7814"/>
                  </a:lnTo>
                  <a:lnTo>
                    <a:pt x="6456" y="7887"/>
                  </a:lnTo>
                  <a:lnTo>
                    <a:pt x="6530" y="7997"/>
                  </a:lnTo>
                  <a:lnTo>
                    <a:pt x="6603" y="8144"/>
                  </a:lnTo>
                  <a:lnTo>
                    <a:pt x="6640" y="8291"/>
                  </a:lnTo>
                  <a:lnTo>
                    <a:pt x="6603" y="8474"/>
                  </a:lnTo>
                  <a:lnTo>
                    <a:pt x="6566" y="8804"/>
                  </a:lnTo>
                  <a:lnTo>
                    <a:pt x="6530" y="9208"/>
                  </a:lnTo>
                  <a:lnTo>
                    <a:pt x="6566" y="9428"/>
                  </a:lnTo>
                  <a:lnTo>
                    <a:pt x="6603" y="9648"/>
                  </a:lnTo>
                  <a:lnTo>
                    <a:pt x="6676" y="9868"/>
                  </a:lnTo>
                  <a:lnTo>
                    <a:pt x="6787" y="10051"/>
                  </a:lnTo>
                  <a:lnTo>
                    <a:pt x="6970" y="10162"/>
                  </a:lnTo>
                  <a:lnTo>
                    <a:pt x="7153" y="10272"/>
                  </a:lnTo>
                  <a:lnTo>
                    <a:pt x="7447" y="10345"/>
                  </a:lnTo>
                  <a:lnTo>
                    <a:pt x="7777" y="10382"/>
                  </a:lnTo>
                  <a:lnTo>
                    <a:pt x="8437" y="10382"/>
                  </a:lnTo>
                  <a:lnTo>
                    <a:pt x="9061" y="10308"/>
                  </a:lnTo>
                  <a:lnTo>
                    <a:pt x="9684" y="10162"/>
                  </a:lnTo>
                  <a:lnTo>
                    <a:pt x="9758" y="10125"/>
                  </a:lnTo>
                  <a:lnTo>
                    <a:pt x="9831" y="10051"/>
                  </a:lnTo>
                  <a:lnTo>
                    <a:pt x="9868" y="9941"/>
                  </a:lnTo>
                  <a:lnTo>
                    <a:pt x="9831" y="9868"/>
                  </a:lnTo>
                  <a:lnTo>
                    <a:pt x="9794" y="9758"/>
                  </a:lnTo>
                  <a:lnTo>
                    <a:pt x="9721" y="9685"/>
                  </a:lnTo>
                  <a:lnTo>
                    <a:pt x="9648" y="9648"/>
                  </a:lnTo>
                  <a:lnTo>
                    <a:pt x="9538" y="9648"/>
                  </a:lnTo>
                  <a:lnTo>
                    <a:pt x="8951" y="9758"/>
                  </a:lnTo>
                  <a:lnTo>
                    <a:pt x="8327" y="9831"/>
                  </a:lnTo>
                  <a:lnTo>
                    <a:pt x="7740" y="9831"/>
                  </a:lnTo>
                  <a:lnTo>
                    <a:pt x="7447" y="9795"/>
                  </a:lnTo>
                  <a:lnTo>
                    <a:pt x="7300" y="9721"/>
                  </a:lnTo>
                  <a:lnTo>
                    <a:pt x="7190" y="9648"/>
                  </a:lnTo>
                  <a:lnTo>
                    <a:pt x="7117" y="9575"/>
                  </a:lnTo>
                  <a:lnTo>
                    <a:pt x="7080" y="9465"/>
                  </a:lnTo>
                  <a:lnTo>
                    <a:pt x="7080" y="9208"/>
                  </a:lnTo>
                  <a:lnTo>
                    <a:pt x="7080" y="8914"/>
                  </a:lnTo>
                  <a:lnTo>
                    <a:pt x="7117" y="8694"/>
                  </a:lnTo>
                  <a:lnTo>
                    <a:pt x="7153" y="8474"/>
                  </a:lnTo>
                  <a:lnTo>
                    <a:pt x="7153" y="8254"/>
                  </a:lnTo>
                  <a:lnTo>
                    <a:pt x="7117" y="8034"/>
                  </a:lnTo>
                  <a:lnTo>
                    <a:pt x="7043" y="7851"/>
                  </a:lnTo>
                  <a:lnTo>
                    <a:pt x="6970" y="7667"/>
                  </a:lnTo>
                  <a:lnTo>
                    <a:pt x="6823" y="7520"/>
                  </a:lnTo>
                  <a:lnTo>
                    <a:pt x="6676" y="7410"/>
                  </a:lnTo>
                  <a:lnTo>
                    <a:pt x="6530" y="7337"/>
                  </a:lnTo>
                  <a:lnTo>
                    <a:pt x="6383" y="7300"/>
                  </a:lnTo>
                  <a:lnTo>
                    <a:pt x="6200" y="7300"/>
                  </a:lnTo>
                  <a:lnTo>
                    <a:pt x="6016" y="7337"/>
                  </a:lnTo>
                  <a:lnTo>
                    <a:pt x="5833" y="7447"/>
                  </a:lnTo>
                  <a:lnTo>
                    <a:pt x="5649" y="7594"/>
                  </a:lnTo>
                  <a:lnTo>
                    <a:pt x="5503" y="7814"/>
                  </a:lnTo>
                  <a:lnTo>
                    <a:pt x="5393" y="8034"/>
                  </a:lnTo>
                  <a:lnTo>
                    <a:pt x="5283" y="8291"/>
                  </a:lnTo>
                  <a:lnTo>
                    <a:pt x="5136" y="8768"/>
                  </a:lnTo>
                  <a:lnTo>
                    <a:pt x="5026" y="9281"/>
                  </a:lnTo>
                  <a:lnTo>
                    <a:pt x="4989" y="9795"/>
                  </a:lnTo>
                  <a:lnTo>
                    <a:pt x="5026" y="10308"/>
                  </a:lnTo>
                  <a:lnTo>
                    <a:pt x="5062" y="10858"/>
                  </a:lnTo>
                  <a:lnTo>
                    <a:pt x="5062" y="11372"/>
                  </a:lnTo>
                  <a:lnTo>
                    <a:pt x="5062" y="11519"/>
                  </a:lnTo>
                  <a:lnTo>
                    <a:pt x="5026" y="11665"/>
                  </a:lnTo>
                  <a:lnTo>
                    <a:pt x="4952" y="11775"/>
                  </a:lnTo>
                  <a:lnTo>
                    <a:pt x="4879" y="11886"/>
                  </a:lnTo>
                  <a:lnTo>
                    <a:pt x="4769" y="11959"/>
                  </a:lnTo>
                  <a:lnTo>
                    <a:pt x="4659" y="12032"/>
                  </a:lnTo>
                  <a:lnTo>
                    <a:pt x="4512" y="12069"/>
                  </a:lnTo>
                  <a:lnTo>
                    <a:pt x="4366" y="12069"/>
                  </a:lnTo>
                  <a:lnTo>
                    <a:pt x="4109" y="11996"/>
                  </a:lnTo>
                  <a:lnTo>
                    <a:pt x="3815" y="11922"/>
                  </a:lnTo>
                  <a:lnTo>
                    <a:pt x="3705" y="11849"/>
                  </a:lnTo>
                  <a:lnTo>
                    <a:pt x="3595" y="11739"/>
                  </a:lnTo>
                  <a:lnTo>
                    <a:pt x="3559" y="11592"/>
                  </a:lnTo>
                  <a:lnTo>
                    <a:pt x="3522" y="11445"/>
                  </a:lnTo>
                  <a:lnTo>
                    <a:pt x="3302" y="10272"/>
                  </a:lnTo>
                  <a:lnTo>
                    <a:pt x="3155" y="9061"/>
                  </a:lnTo>
                  <a:lnTo>
                    <a:pt x="3045" y="7887"/>
                  </a:lnTo>
                  <a:lnTo>
                    <a:pt x="3045" y="7484"/>
                  </a:lnTo>
                  <a:lnTo>
                    <a:pt x="3008" y="7264"/>
                  </a:lnTo>
                  <a:lnTo>
                    <a:pt x="2935" y="7044"/>
                  </a:lnTo>
                  <a:lnTo>
                    <a:pt x="3375" y="7044"/>
                  </a:lnTo>
                  <a:lnTo>
                    <a:pt x="3779" y="7007"/>
                  </a:lnTo>
                  <a:lnTo>
                    <a:pt x="4219" y="6970"/>
                  </a:lnTo>
                  <a:lnTo>
                    <a:pt x="4622" y="6860"/>
                  </a:lnTo>
                  <a:lnTo>
                    <a:pt x="4806" y="6787"/>
                  </a:lnTo>
                  <a:lnTo>
                    <a:pt x="4952" y="6677"/>
                  </a:lnTo>
                  <a:lnTo>
                    <a:pt x="5099" y="6603"/>
                  </a:lnTo>
                  <a:lnTo>
                    <a:pt x="5209" y="6493"/>
                  </a:lnTo>
                  <a:lnTo>
                    <a:pt x="5429" y="6200"/>
                  </a:lnTo>
                  <a:lnTo>
                    <a:pt x="5539" y="5906"/>
                  </a:lnTo>
                  <a:lnTo>
                    <a:pt x="5649" y="5576"/>
                  </a:lnTo>
                  <a:lnTo>
                    <a:pt x="5723" y="5210"/>
                  </a:lnTo>
                  <a:lnTo>
                    <a:pt x="5723" y="4806"/>
                  </a:lnTo>
                  <a:lnTo>
                    <a:pt x="5686" y="4036"/>
                  </a:lnTo>
                  <a:lnTo>
                    <a:pt x="5649" y="3559"/>
                  </a:lnTo>
                  <a:lnTo>
                    <a:pt x="5576" y="3082"/>
                  </a:lnTo>
                  <a:lnTo>
                    <a:pt x="5539" y="2789"/>
                  </a:lnTo>
                  <a:lnTo>
                    <a:pt x="5503" y="2678"/>
                  </a:lnTo>
                  <a:lnTo>
                    <a:pt x="5466" y="2568"/>
                  </a:lnTo>
                  <a:lnTo>
                    <a:pt x="5429" y="2422"/>
                  </a:lnTo>
                  <a:lnTo>
                    <a:pt x="5356" y="2348"/>
                  </a:lnTo>
                  <a:lnTo>
                    <a:pt x="5173" y="2238"/>
                  </a:lnTo>
                  <a:lnTo>
                    <a:pt x="5026" y="2202"/>
                  </a:lnTo>
                  <a:lnTo>
                    <a:pt x="4916" y="2202"/>
                  </a:lnTo>
                  <a:lnTo>
                    <a:pt x="4879" y="2238"/>
                  </a:lnTo>
                  <a:lnTo>
                    <a:pt x="4586" y="2238"/>
                  </a:lnTo>
                  <a:lnTo>
                    <a:pt x="4622" y="808"/>
                  </a:lnTo>
                  <a:lnTo>
                    <a:pt x="4586" y="551"/>
                  </a:lnTo>
                  <a:lnTo>
                    <a:pt x="4549" y="441"/>
                  </a:lnTo>
                  <a:lnTo>
                    <a:pt x="4512" y="331"/>
                  </a:lnTo>
                  <a:lnTo>
                    <a:pt x="4439" y="258"/>
                  </a:lnTo>
                  <a:lnTo>
                    <a:pt x="4329" y="221"/>
                  </a:lnTo>
                  <a:lnTo>
                    <a:pt x="4219" y="184"/>
                  </a:lnTo>
                  <a:lnTo>
                    <a:pt x="4072" y="221"/>
                  </a:lnTo>
                  <a:lnTo>
                    <a:pt x="3815" y="331"/>
                  </a:lnTo>
                  <a:lnTo>
                    <a:pt x="3705" y="404"/>
                  </a:lnTo>
                  <a:lnTo>
                    <a:pt x="3632" y="514"/>
                  </a:lnTo>
                  <a:lnTo>
                    <a:pt x="3522" y="734"/>
                  </a:lnTo>
                  <a:lnTo>
                    <a:pt x="3449" y="991"/>
                  </a:lnTo>
                  <a:lnTo>
                    <a:pt x="3485" y="1321"/>
                  </a:lnTo>
                  <a:lnTo>
                    <a:pt x="3522" y="1651"/>
                  </a:lnTo>
                  <a:lnTo>
                    <a:pt x="3559" y="1908"/>
                  </a:lnTo>
                  <a:lnTo>
                    <a:pt x="3669" y="2165"/>
                  </a:lnTo>
                  <a:lnTo>
                    <a:pt x="2091" y="2165"/>
                  </a:lnTo>
                  <a:lnTo>
                    <a:pt x="2055" y="1358"/>
                  </a:lnTo>
                  <a:lnTo>
                    <a:pt x="2018" y="514"/>
                  </a:lnTo>
                  <a:lnTo>
                    <a:pt x="2018" y="368"/>
                  </a:lnTo>
                  <a:lnTo>
                    <a:pt x="1945" y="221"/>
                  </a:lnTo>
                  <a:lnTo>
                    <a:pt x="1871" y="147"/>
                  </a:lnTo>
                  <a:lnTo>
                    <a:pt x="1761" y="74"/>
                  </a:lnTo>
                  <a:lnTo>
                    <a:pt x="1651" y="37"/>
                  </a:lnTo>
                  <a:lnTo>
                    <a:pt x="1504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A4C2F4"/>
                </a:solidFill>
              </a:endParaRPr>
            </a:p>
          </p:txBody>
        </p:sp>
        <p:sp>
          <p:nvSpPr>
            <p:cNvPr id="848" name="Google Shape;848;p17"/>
            <p:cNvSpPr/>
            <p:nvPr/>
          </p:nvSpPr>
          <p:spPr>
            <a:xfrm>
              <a:off x="6062250" y="3853825"/>
              <a:ext cx="332900" cy="376025"/>
            </a:xfrm>
            <a:custGeom>
              <a:avLst/>
              <a:gdLst/>
              <a:ahLst/>
              <a:cxnLst/>
              <a:rect l="l" t="t" r="r" b="b"/>
              <a:pathLst>
                <a:path w="13316" h="15041" extrusionOk="0">
                  <a:moveTo>
                    <a:pt x="5466" y="1"/>
                  </a:moveTo>
                  <a:lnTo>
                    <a:pt x="5466" y="38"/>
                  </a:lnTo>
                  <a:lnTo>
                    <a:pt x="5576" y="1248"/>
                  </a:lnTo>
                  <a:lnTo>
                    <a:pt x="5612" y="1321"/>
                  </a:lnTo>
                  <a:lnTo>
                    <a:pt x="5649" y="1395"/>
                  </a:lnTo>
                  <a:lnTo>
                    <a:pt x="5759" y="1431"/>
                  </a:lnTo>
                  <a:lnTo>
                    <a:pt x="5833" y="1395"/>
                  </a:lnTo>
                  <a:lnTo>
                    <a:pt x="6713" y="881"/>
                  </a:lnTo>
                  <a:lnTo>
                    <a:pt x="6713" y="881"/>
                  </a:lnTo>
                  <a:lnTo>
                    <a:pt x="6640" y="1285"/>
                  </a:lnTo>
                  <a:lnTo>
                    <a:pt x="6603" y="1652"/>
                  </a:lnTo>
                  <a:lnTo>
                    <a:pt x="6603" y="2055"/>
                  </a:lnTo>
                  <a:lnTo>
                    <a:pt x="6640" y="2459"/>
                  </a:lnTo>
                  <a:lnTo>
                    <a:pt x="6676" y="2569"/>
                  </a:lnTo>
                  <a:lnTo>
                    <a:pt x="6750" y="2605"/>
                  </a:lnTo>
                  <a:lnTo>
                    <a:pt x="6823" y="2642"/>
                  </a:lnTo>
                  <a:lnTo>
                    <a:pt x="6896" y="2679"/>
                  </a:lnTo>
                  <a:lnTo>
                    <a:pt x="6970" y="2642"/>
                  </a:lnTo>
                  <a:lnTo>
                    <a:pt x="7043" y="2605"/>
                  </a:lnTo>
                  <a:lnTo>
                    <a:pt x="7080" y="2532"/>
                  </a:lnTo>
                  <a:lnTo>
                    <a:pt x="7080" y="2459"/>
                  </a:lnTo>
                  <a:lnTo>
                    <a:pt x="7043" y="2275"/>
                  </a:lnTo>
                  <a:lnTo>
                    <a:pt x="7006" y="1835"/>
                  </a:lnTo>
                  <a:lnTo>
                    <a:pt x="7043" y="1395"/>
                  </a:lnTo>
                  <a:lnTo>
                    <a:pt x="7116" y="955"/>
                  </a:lnTo>
                  <a:lnTo>
                    <a:pt x="7226" y="514"/>
                  </a:lnTo>
                  <a:lnTo>
                    <a:pt x="7190" y="404"/>
                  </a:lnTo>
                  <a:lnTo>
                    <a:pt x="7153" y="294"/>
                  </a:lnTo>
                  <a:lnTo>
                    <a:pt x="7043" y="258"/>
                  </a:lnTo>
                  <a:lnTo>
                    <a:pt x="6933" y="294"/>
                  </a:lnTo>
                  <a:lnTo>
                    <a:pt x="5906" y="918"/>
                  </a:lnTo>
                  <a:lnTo>
                    <a:pt x="5869" y="698"/>
                  </a:lnTo>
                  <a:lnTo>
                    <a:pt x="5796" y="478"/>
                  </a:lnTo>
                  <a:lnTo>
                    <a:pt x="5686" y="221"/>
                  </a:lnTo>
                  <a:lnTo>
                    <a:pt x="5576" y="1"/>
                  </a:lnTo>
                  <a:close/>
                  <a:moveTo>
                    <a:pt x="8840" y="3816"/>
                  </a:moveTo>
                  <a:lnTo>
                    <a:pt x="8730" y="3852"/>
                  </a:lnTo>
                  <a:lnTo>
                    <a:pt x="8657" y="3926"/>
                  </a:lnTo>
                  <a:lnTo>
                    <a:pt x="8510" y="4146"/>
                  </a:lnTo>
                  <a:lnTo>
                    <a:pt x="8364" y="4293"/>
                  </a:lnTo>
                  <a:lnTo>
                    <a:pt x="8143" y="4476"/>
                  </a:lnTo>
                  <a:lnTo>
                    <a:pt x="7997" y="4659"/>
                  </a:lnTo>
                  <a:lnTo>
                    <a:pt x="7997" y="4733"/>
                  </a:lnTo>
                  <a:lnTo>
                    <a:pt x="7997" y="4769"/>
                  </a:lnTo>
                  <a:lnTo>
                    <a:pt x="8033" y="4806"/>
                  </a:lnTo>
                  <a:lnTo>
                    <a:pt x="8070" y="4843"/>
                  </a:lnTo>
                  <a:lnTo>
                    <a:pt x="8253" y="4843"/>
                  </a:lnTo>
                  <a:lnTo>
                    <a:pt x="8400" y="4806"/>
                  </a:lnTo>
                  <a:lnTo>
                    <a:pt x="8547" y="4733"/>
                  </a:lnTo>
                  <a:lnTo>
                    <a:pt x="8694" y="4659"/>
                  </a:lnTo>
                  <a:lnTo>
                    <a:pt x="8914" y="4403"/>
                  </a:lnTo>
                  <a:lnTo>
                    <a:pt x="9097" y="4146"/>
                  </a:lnTo>
                  <a:lnTo>
                    <a:pt x="9134" y="4073"/>
                  </a:lnTo>
                  <a:lnTo>
                    <a:pt x="9134" y="3963"/>
                  </a:lnTo>
                  <a:lnTo>
                    <a:pt x="9097" y="3889"/>
                  </a:lnTo>
                  <a:lnTo>
                    <a:pt x="9024" y="3852"/>
                  </a:lnTo>
                  <a:lnTo>
                    <a:pt x="8914" y="3816"/>
                  </a:lnTo>
                  <a:close/>
                  <a:moveTo>
                    <a:pt x="147" y="2972"/>
                  </a:moveTo>
                  <a:lnTo>
                    <a:pt x="73" y="3009"/>
                  </a:lnTo>
                  <a:lnTo>
                    <a:pt x="37" y="3082"/>
                  </a:lnTo>
                  <a:lnTo>
                    <a:pt x="0" y="3229"/>
                  </a:lnTo>
                  <a:lnTo>
                    <a:pt x="37" y="3559"/>
                  </a:lnTo>
                  <a:lnTo>
                    <a:pt x="110" y="4073"/>
                  </a:lnTo>
                  <a:lnTo>
                    <a:pt x="220" y="4549"/>
                  </a:lnTo>
                  <a:lnTo>
                    <a:pt x="257" y="4623"/>
                  </a:lnTo>
                  <a:lnTo>
                    <a:pt x="330" y="4696"/>
                  </a:lnTo>
                  <a:lnTo>
                    <a:pt x="514" y="4696"/>
                  </a:lnTo>
                  <a:lnTo>
                    <a:pt x="1174" y="4219"/>
                  </a:lnTo>
                  <a:lnTo>
                    <a:pt x="1247" y="4843"/>
                  </a:lnTo>
                  <a:lnTo>
                    <a:pt x="1284" y="4990"/>
                  </a:lnTo>
                  <a:lnTo>
                    <a:pt x="1321" y="5173"/>
                  </a:lnTo>
                  <a:lnTo>
                    <a:pt x="1394" y="5320"/>
                  </a:lnTo>
                  <a:lnTo>
                    <a:pt x="1431" y="5356"/>
                  </a:lnTo>
                  <a:lnTo>
                    <a:pt x="1541" y="5393"/>
                  </a:lnTo>
                  <a:lnTo>
                    <a:pt x="1614" y="5393"/>
                  </a:lnTo>
                  <a:lnTo>
                    <a:pt x="1687" y="5356"/>
                  </a:lnTo>
                  <a:lnTo>
                    <a:pt x="1724" y="5320"/>
                  </a:lnTo>
                  <a:lnTo>
                    <a:pt x="1761" y="5246"/>
                  </a:lnTo>
                  <a:lnTo>
                    <a:pt x="1761" y="5173"/>
                  </a:lnTo>
                  <a:lnTo>
                    <a:pt x="1724" y="5063"/>
                  </a:lnTo>
                  <a:lnTo>
                    <a:pt x="1724" y="5026"/>
                  </a:lnTo>
                  <a:lnTo>
                    <a:pt x="1687" y="4953"/>
                  </a:lnTo>
                  <a:lnTo>
                    <a:pt x="1651" y="4549"/>
                  </a:lnTo>
                  <a:lnTo>
                    <a:pt x="1614" y="4183"/>
                  </a:lnTo>
                  <a:lnTo>
                    <a:pt x="1577" y="3816"/>
                  </a:lnTo>
                  <a:lnTo>
                    <a:pt x="1577" y="3706"/>
                  </a:lnTo>
                  <a:lnTo>
                    <a:pt x="1467" y="3632"/>
                  </a:lnTo>
                  <a:lnTo>
                    <a:pt x="1357" y="3632"/>
                  </a:lnTo>
                  <a:lnTo>
                    <a:pt x="1247" y="3669"/>
                  </a:lnTo>
                  <a:lnTo>
                    <a:pt x="880" y="3889"/>
                  </a:lnTo>
                  <a:lnTo>
                    <a:pt x="550" y="4146"/>
                  </a:lnTo>
                  <a:lnTo>
                    <a:pt x="330" y="3302"/>
                  </a:lnTo>
                  <a:lnTo>
                    <a:pt x="294" y="3082"/>
                  </a:lnTo>
                  <a:lnTo>
                    <a:pt x="220" y="2972"/>
                  </a:lnTo>
                  <a:close/>
                  <a:moveTo>
                    <a:pt x="8400" y="2679"/>
                  </a:moveTo>
                  <a:lnTo>
                    <a:pt x="10124" y="5173"/>
                  </a:lnTo>
                  <a:lnTo>
                    <a:pt x="10161" y="5210"/>
                  </a:lnTo>
                  <a:lnTo>
                    <a:pt x="10124" y="5246"/>
                  </a:lnTo>
                  <a:lnTo>
                    <a:pt x="9684" y="5613"/>
                  </a:lnTo>
                  <a:lnTo>
                    <a:pt x="9207" y="6017"/>
                  </a:lnTo>
                  <a:lnTo>
                    <a:pt x="8804" y="6310"/>
                  </a:lnTo>
                  <a:lnTo>
                    <a:pt x="8584" y="6017"/>
                  </a:lnTo>
                  <a:lnTo>
                    <a:pt x="6970" y="3852"/>
                  </a:lnTo>
                  <a:lnTo>
                    <a:pt x="7703" y="3339"/>
                  </a:lnTo>
                  <a:lnTo>
                    <a:pt x="8033" y="3045"/>
                  </a:lnTo>
                  <a:lnTo>
                    <a:pt x="8364" y="2752"/>
                  </a:lnTo>
                  <a:lnTo>
                    <a:pt x="8400" y="2679"/>
                  </a:lnTo>
                  <a:close/>
                  <a:moveTo>
                    <a:pt x="2494" y="7227"/>
                  </a:moveTo>
                  <a:lnTo>
                    <a:pt x="2421" y="7301"/>
                  </a:lnTo>
                  <a:lnTo>
                    <a:pt x="2421" y="7411"/>
                  </a:lnTo>
                  <a:lnTo>
                    <a:pt x="2678" y="7887"/>
                  </a:lnTo>
                  <a:lnTo>
                    <a:pt x="2494" y="8034"/>
                  </a:lnTo>
                  <a:lnTo>
                    <a:pt x="2458" y="8108"/>
                  </a:lnTo>
                  <a:lnTo>
                    <a:pt x="2421" y="8218"/>
                  </a:lnTo>
                  <a:lnTo>
                    <a:pt x="2421" y="8291"/>
                  </a:lnTo>
                  <a:lnTo>
                    <a:pt x="2494" y="8328"/>
                  </a:lnTo>
                  <a:lnTo>
                    <a:pt x="2605" y="8364"/>
                  </a:lnTo>
                  <a:lnTo>
                    <a:pt x="2678" y="8328"/>
                  </a:lnTo>
                  <a:lnTo>
                    <a:pt x="2861" y="8254"/>
                  </a:lnTo>
                  <a:lnTo>
                    <a:pt x="2935" y="8364"/>
                  </a:lnTo>
                  <a:lnTo>
                    <a:pt x="3155" y="8694"/>
                  </a:lnTo>
                  <a:lnTo>
                    <a:pt x="3301" y="8841"/>
                  </a:lnTo>
                  <a:lnTo>
                    <a:pt x="3375" y="8878"/>
                  </a:lnTo>
                  <a:lnTo>
                    <a:pt x="3485" y="8915"/>
                  </a:lnTo>
                  <a:lnTo>
                    <a:pt x="3558" y="8878"/>
                  </a:lnTo>
                  <a:lnTo>
                    <a:pt x="3595" y="8804"/>
                  </a:lnTo>
                  <a:lnTo>
                    <a:pt x="3632" y="8731"/>
                  </a:lnTo>
                  <a:lnTo>
                    <a:pt x="3595" y="8621"/>
                  </a:lnTo>
                  <a:lnTo>
                    <a:pt x="3558" y="8438"/>
                  </a:lnTo>
                  <a:lnTo>
                    <a:pt x="3301" y="8108"/>
                  </a:lnTo>
                  <a:lnTo>
                    <a:pt x="3228" y="7997"/>
                  </a:lnTo>
                  <a:lnTo>
                    <a:pt x="3558" y="7704"/>
                  </a:lnTo>
                  <a:lnTo>
                    <a:pt x="3595" y="7594"/>
                  </a:lnTo>
                  <a:lnTo>
                    <a:pt x="3595" y="7484"/>
                  </a:lnTo>
                  <a:lnTo>
                    <a:pt x="3558" y="7411"/>
                  </a:lnTo>
                  <a:lnTo>
                    <a:pt x="3485" y="7374"/>
                  </a:lnTo>
                  <a:lnTo>
                    <a:pt x="3412" y="7337"/>
                  </a:lnTo>
                  <a:lnTo>
                    <a:pt x="3338" y="7337"/>
                  </a:lnTo>
                  <a:lnTo>
                    <a:pt x="3228" y="7411"/>
                  </a:lnTo>
                  <a:lnTo>
                    <a:pt x="2971" y="7631"/>
                  </a:lnTo>
                  <a:lnTo>
                    <a:pt x="2641" y="7264"/>
                  </a:lnTo>
                  <a:lnTo>
                    <a:pt x="2568" y="7227"/>
                  </a:lnTo>
                  <a:close/>
                  <a:moveTo>
                    <a:pt x="3191" y="6090"/>
                  </a:moveTo>
                  <a:lnTo>
                    <a:pt x="3595" y="6860"/>
                  </a:lnTo>
                  <a:lnTo>
                    <a:pt x="3998" y="7594"/>
                  </a:lnTo>
                  <a:lnTo>
                    <a:pt x="4439" y="8328"/>
                  </a:lnTo>
                  <a:lnTo>
                    <a:pt x="4915" y="9025"/>
                  </a:lnTo>
                  <a:lnTo>
                    <a:pt x="4769" y="9098"/>
                  </a:lnTo>
                  <a:lnTo>
                    <a:pt x="4622" y="9171"/>
                  </a:lnTo>
                  <a:lnTo>
                    <a:pt x="4365" y="9355"/>
                  </a:lnTo>
                  <a:lnTo>
                    <a:pt x="3778" y="9721"/>
                  </a:lnTo>
                  <a:lnTo>
                    <a:pt x="3522" y="9905"/>
                  </a:lnTo>
                  <a:lnTo>
                    <a:pt x="3412" y="10015"/>
                  </a:lnTo>
                  <a:lnTo>
                    <a:pt x="3265" y="10052"/>
                  </a:lnTo>
                  <a:lnTo>
                    <a:pt x="3228" y="10052"/>
                  </a:lnTo>
                  <a:lnTo>
                    <a:pt x="3191" y="10088"/>
                  </a:lnTo>
                  <a:lnTo>
                    <a:pt x="3191" y="10162"/>
                  </a:lnTo>
                  <a:lnTo>
                    <a:pt x="2421" y="9025"/>
                  </a:lnTo>
                  <a:lnTo>
                    <a:pt x="1761" y="7997"/>
                  </a:lnTo>
                  <a:lnTo>
                    <a:pt x="1064" y="7007"/>
                  </a:lnTo>
                  <a:lnTo>
                    <a:pt x="1394" y="6897"/>
                  </a:lnTo>
                  <a:lnTo>
                    <a:pt x="1724" y="6714"/>
                  </a:lnTo>
                  <a:lnTo>
                    <a:pt x="2348" y="6383"/>
                  </a:lnTo>
                  <a:lnTo>
                    <a:pt x="2494" y="6310"/>
                  </a:lnTo>
                  <a:lnTo>
                    <a:pt x="2641" y="6273"/>
                  </a:lnTo>
                  <a:lnTo>
                    <a:pt x="2935" y="6237"/>
                  </a:lnTo>
                  <a:lnTo>
                    <a:pt x="3081" y="6200"/>
                  </a:lnTo>
                  <a:lnTo>
                    <a:pt x="3191" y="6090"/>
                  </a:lnTo>
                  <a:close/>
                  <a:moveTo>
                    <a:pt x="12729" y="11005"/>
                  </a:moveTo>
                  <a:lnTo>
                    <a:pt x="12655" y="11225"/>
                  </a:lnTo>
                  <a:lnTo>
                    <a:pt x="12582" y="11115"/>
                  </a:lnTo>
                  <a:lnTo>
                    <a:pt x="12729" y="11005"/>
                  </a:lnTo>
                  <a:close/>
                  <a:moveTo>
                    <a:pt x="9647" y="12949"/>
                  </a:moveTo>
                  <a:lnTo>
                    <a:pt x="9721" y="13096"/>
                  </a:lnTo>
                  <a:lnTo>
                    <a:pt x="9831" y="13280"/>
                  </a:lnTo>
                  <a:lnTo>
                    <a:pt x="9941" y="13463"/>
                  </a:lnTo>
                  <a:lnTo>
                    <a:pt x="10088" y="13573"/>
                  </a:lnTo>
                  <a:lnTo>
                    <a:pt x="10051" y="13573"/>
                  </a:lnTo>
                  <a:lnTo>
                    <a:pt x="9647" y="13756"/>
                  </a:lnTo>
                  <a:lnTo>
                    <a:pt x="9647" y="13646"/>
                  </a:lnTo>
                  <a:lnTo>
                    <a:pt x="9574" y="13536"/>
                  </a:lnTo>
                  <a:lnTo>
                    <a:pt x="9427" y="13426"/>
                  </a:lnTo>
                  <a:lnTo>
                    <a:pt x="9354" y="13280"/>
                  </a:lnTo>
                  <a:lnTo>
                    <a:pt x="9281" y="13133"/>
                  </a:lnTo>
                  <a:lnTo>
                    <a:pt x="9244" y="12986"/>
                  </a:lnTo>
                  <a:lnTo>
                    <a:pt x="9647" y="12949"/>
                  </a:lnTo>
                  <a:close/>
                  <a:moveTo>
                    <a:pt x="6640" y="12839"/>
                  </a:moveTo>
                  <a:lnTo>
                    <a:pt x="6493" y="13426"/>
                  </a:lnTo>
                  <a:lnTo>
                    <a:pt x="6419" y="14013"/>
                  </a:lnTo>
                  <a:lnTo>
                    <a:pt x="6419" y="14160"/>
                  </a:lnTo>
                  <a:lnTo>
                    <a:pt x="6163" y="13940"/>
                  </a:lnTo>
                  <a:lnTo>
                    <a:pt x="6126" y="13940"/>
                  </a:lnTo>
                  <a:lnTo>
                    <a:pt x="6126" y="13903"/>
                  </a:lnTo>
                  <a:lnTo>
                    <a:pt x="6126" y="13646"/>
                  </a:lnTo>
                  <a:lnTo>
                    <a:pt x="6163" y="13353"/>
                  </a:lnTo>
                  <a:lnTo>
                    <a:pt x="6236" y="13096"/>
                  </a:lnTo>
                  <a:lnTo>
                    <a:pt x="6346" y="12876"/>
                  </a:lnTo>
                  <a:lnTo>
                    <a:pt x="6640" y="12839"/>
                  </a:lnTo>
                  <a:close/>
                  <a:moveTo>
                    <a:pt x="7336" y="13170"/>
                  </a:moveTo>
                  <a:lnTo>
                    <a:pt x="7263" y="13206"/>
                  </a:lnTo>
                  <a:lnTo>
                    <a:pt x="7226" y="13243"/>
                  </a:lnTo>
                  <a:lnTo>
                    <a:pt x="7080" y="13720"/>
                  </a:lnTo>
                  <a:lnTo>
                    <a:pt x="7006" y="13977"/>
                  </a:lnTo>
                  <a:lnTo>
                    <a:pt x="7006" y="14233"/>
                  </a:lnTo>
                  <a:lnTo>
                    <a:pt x="7006" y="14307"/>
                  </a:lnTo>
                  <a:lnTo>
                    <a:pt x="7043" y="14380"/>
                  </a:lnTo>
                  <a:lnTo>
                    <a:pt x="7116" y="14453"/>
                  </a:lnTo>
                  <a:lnTo>
                    <a:pt x="7190" y="14490"/>
                  </a:lnTo>
                  <a:lnTo>
                    <a:pt x="7263" y="14527"/>
                  </a:lnTo>
                  <a:lnTo>
                    <a:pt x="7336" y="14527"/>
                  </a:lnTo>
                  <a:lnTo>
                    <a:pt x="7410" y="14453"/>
                  </a:lnTo>
                  <a:lnTo>
                    <a:pt x="7483" y="14380"/>
                  </a:lnTo>
                  <a:lnTo>
                    <a:pt x="7483" y="14270"/>
                  </a:lnTo>
                  <a:lnTo>
                    <a:pt x="7446" y="14160"/>
                  </a:lnTo>
                  <a:lnTo>
                    <a:pt x="7373" y="14123"/>
                  </a:lnTo>
                  <a:lnTo>
                    <a:pt x="7373" y="13830"/>
                  </a:lnTo>
                  <a:lnTo>
                    <a:pt x="7410" y="13280"/>
                  </a:lnTo>
                  <a:lnTo>
                    <a:pt x="7373" y="13206"/>
                  </a:lnTo>
                  <a:lnTo>
                    <a:pt x="7336" y="13170"/>
                  </a:lnTo>
                  <a:close/>
                  <a:moveTo>
                    <a:pt x="10418" y="5613"/>
                  </a:moveTo>
                  <a:lnTo>
                    <a:pt x="11188" y="6714"/>
                  </a:lnTo>
                  <a:lnTo>
                    <a:pt x="11555" y="7264"/>
                  </a:lnTo>
                  <a:lnTo>
                    <a:pt x="11922" y="7814"/>
                  </a:lnTo>
                  <a:lnTo>
                    <a:pt x="12252" y="8474"/>
                  </a:lnTo>
                  <a:lnTo>
                    <a:pt x="12399" y="8841"/>
                  </a:lnTo>
                  <a:lnTo>
                    <a:pt x="12545" y="9208"/>
                  </a:lnTo>
                  <a:lnTo>
                    <a:pt x="12619" y="9575"/>
                  </a:lnTo>
                  <a:lnTo>
                    <a:pt x="12692" y="9942"/>
                  </a:lnTo>
                  <a:lnTo>
                    <a:pt x="12729" y="10308"/>
                  </a:lnTo>
                  <a:lnTo>
                    <a:pt x="12729" y="10675"/>
                  </a:lnTo>
                  <a:lnTo>
                    <a:pt x="12325" y="10932"/>
                  </a:lnTo>
                  <a:lnTo>
                    <a:pt x="12288" y="10969"/>
                  </a:lnTo>
                  <a:lnTo>
                    <a:pt x="12252" y="11042"/>
                  </a:lnTo>
                  <a:lnTo>
                    <a:pt x="12288" y="11079"/>
                  </a:lnTo>
                  <a:lnTo>
                    <a:pt x="12325" y="11152"/>
                  </a:lnTo>
                  <a:lnTo>
                    <a:pt x="12435" y="11372"/>
                  </a:lnTo>
                  <a:lnTo>
                    <a:pt x="12509" y="11446"/>
                  </a:lnTo>
                  <a:lnTo>
                    <a:pt x="12582" y="11519"/>
                  </a:lnTo>
                  <a:lnTo>
                    <a:pt x="12472" y="11776"/>
                  </a:lnTo>
                  <a:lnTo>
                    <a:pt x="12325" y="12032"/>
                  </a:lnTo>
                  <a:lnTo>
                    <a:pt x="11848" y="11666"/>
                  </a:lnTo>
                  <a:lnTo>
                    <a:pt x="11775" y="11629"/>
                  </a:lnTo>
                  <a:lnTo>
                    <a:pt x="11702" y="11666"/>
                  </a:lnTo>
                  <a:lnTo>
                    <a:pt x="11665" y="11739"/>
                  </a:lnTo>
                  <a:lnTo>
                    <a:pt x="11702" y="11812"/>
                  </a:lnTo>
                  <a:lnTo>
                    <a:pt x="12142" y="12326"/>
                  </a:lnTo>
                  <a:lnTo>
                    <a:pt x="11848" y="12619"/>
                  </a:lnTo>
                  <a:lnTo>
                    <a:pt x="11812" y="12546"/>
                  </a:lnTo>
                  <a:lnTo>
                    <a:pt x="11665" y="12399"/>
                  </a:lnTo>
                  <a:lnTo>
                    <a:pt x="11518" y="12253"/>
                  </a:lnTo>
                  <a:lnTo>
                    <a:pt x="11371" y="12069"/>
                  </a:lnTo>
                  <a:lnTo>
                    <a:pt x="11298" y="11886"/>
                  </a:lnTo>
                  <a:lnTo>
                    <a:pt x="11225" y="11849"/>
                  </a:lnTo>
                  <a:lnTo>
                    <a:pt x="11188" y="11812"/>
                  </a:lnTo>
                  <a:lnTo>
                    <a:pt x="11115" y="11849"/>
                  </a:lnTo>
                  <a:lnTo>
                    <a:pt x="11078" y="11922"/>
                  </a:lnTo>
                  <a:lnTo>
                    <a:pt x="11078" y="12106"/>
                  </a:lnTo>
                  <a:lnTo>
                    <a:pt x="11115" y="12253"/>
                  </a:lnTo>
                  <a:lnTo>
                    <a:pt x="11188" y="12436"/>
                  </a:lnTo>
                  <a:lnTo>
                    <a:pt x="11261" y="12583"/>
                  </a:lnTo>
                  <a:lnTo>
                    <a:pt x="11371" y="12729"/>
                  </a:lnTo>
                  <a:lnTo>
                    <a:pt x="11518" y="12876"/>
                  </a:lnTo>
                  <a:lnTo>
                    <a:pt x="11115" y="13096"/>
                  </a:lnTo>
                  <a:lnTo>
                    <a:pt x="11151" y="12986"/>
                  </a:lnTo>
                  <a:lnTo>
                    <a:pt x="11151" y="12839"/>
                  </a:lnTo>
                  <a:lnTo>
                    <a:pt x="11078" y="12766"/>
                  </a:lnTo>
                  <a:lnTo>
                    <a:pt x="10968" y="12656"/>
                  </a:lnTo>
                  <a:lnTo>
                    <a:pt x="10931" y="12656"/>
                  </a:lnTo>
                  <a:lnTo>
                    <a:pt x="10858" y="12693"/>
                  </a:lnTo>
                  <a:lnTo>
                    <a:pt x="10858" y="12766"/>
                  </a:lnTo>
                  <a:lnTo>
                    <a:pt x="10821" y="12729"/>
                  </a:lnTo>
                  <a:lnTo>
                    <a:pt x="10491" y="12436"/>
                  </a:lnTo>
                  <a:lnTo>
                    <a:pt x="10418" y="12363"/>
                  </a:lnTo>
                  <a:lnTo>
                    <a:pt x="10344" y="12399"/>
                  </a:lnTo>
                  <a:lnTo>
                    <a:pt x="10308" y="12473"/>
                  </a:lnTo>
                  <a:lnTo>
                    <a:pt x="10308" y="12546"/>
                  </a:lnTo>
                  <a:lnTo>
                    <a:pt x="10491" y="12839"/>
                  </a:lnTo>
                  <a:lnTo>
                    <a:pt x="10711" y="13206"/>
                  </a:lnTo>
                  <a:lnTo>
                    <a:pt x="10785" y="13280"/>
                  </a:lnTo>
                  <a:lnTo>
                    <a:pt x="10381" y="13426"/>
                  </a:lnTo>
                  <a:lnTo>
                    <a:pt x="10381" y="13353"/>
                  </a:lnTo>
                  <a:lnTo>
                    <a:pt x="10344" y="13280"/>
                  </a:lnTo>
                  <a:lnTo>
                    <a:pt x="10234" y="13133"/>
                  </a:lnTo>
                  <a:lnTo>
                    <a:pt x="10051" y="12913"/>
                  </a:lnTo>
                  <a:lnTo>
                    <a:pt x="9904" y="12693"/>
                  </a:lnTo>
                  <a:lnTo>
                    <a:pt x="9831" y="12619"/>
                  </a:lnTo>
                  <a:lnTo>
                    <a:pt x="9721" y="12619"/>
                  </a:lnTo>
                  <a:lnTo>
                    <a:pt x="9391" y="12693"/>
                  </a:lnTo>
                  <a:lnTo>
                    <a:pt x="9097" y="12729"/>
                  </a:lnTo>
                  <a:lnTo>
                    <a:pt x="9024" y="12766"/>
                  </a:lnTo>
                  <a:lnTo>
                    <a:pt x="8987" y="12839"/>
                  </a:lnTo>
                  <a:lnTo>
                    <a:pt x="8987" y="12913"/>
                  </a:lnTo>
                  <a:lnTo>
                    <a:pt x="9024" y="12986"/>
                  </a:lnTo>
                  <a:lnTo>
                    <a:pt x="9024" y="13243"/>
                  </a:lnTo>
                  <a:lnTo>
                    <a:pt x="9097" y="13500"/>
                  </a:lnTo>
                  <a:lnTo>
                    <a:pt x="9134" y="13646"/>
                  </a:lnTo>
                  <a:lnTo>
                    <a:pt x="9207" y="13756"/>
                  </a:lnTo>
                  <a:lnTo>
                    <a:pt x="9317" y="13830"/>
                  </a:lnTo>
                  <a:lnTo>
                    <a:pt x="9427" y="13867"/>
                  </a:lnTo>
                  <a:lnTo>
                    <a:pt x="8987" y="14050"/>
                  </a:lnTo>
                  <a:lnTo>
                    <a:pt x="8950" y="13977"/>
                  </a:lnTo>
                  <a:lnTo>
                    <a:pt x="8804" y="13903"/>
                  </a:lnTo>
                  <a:lnTo>
                    <a:pt x="8767" y="13903"/>
                  </a:lnTo>
                  <a:lnTo>
                    <a:pt x="8620" y="13536"/>
                  </a:lnTo>
                  <a:lnTo>
                    <a:pt x="8510" y="13390"/>
                  </a:lnTo>
                  <a:lnTo>
                    <a:pt x="8364" y="13206"/>
                  </a:lnTo>
                  <a:lnTo>
                    <a:pt x="8327" y="13206"/>
                  </a:lnTo>
                  <a:lnTo>
                    <a:pt x="8327" y="13243"/>
                  </a:lnTo>
                  <a:lnTo>
                    <a:pt x="8327" y="13500"/>
                  </a:lnTo>
                  <a:lnTo>
                    <a:pt x="8364" y="13756"/>
                  </a:lnTo>
                  <a:lnTo>
                    <a:pt x="8510" y="14270"/>
                  </a:lnTo>
                  <a:lnTo>
                    <a:pt x="8070" y="14453"/>
                  </a:lnTo>
                  <a:lnTo>
                    <a:pt x="8033" y="14160"/>
                  </a:lnTo>
                  <a:lnTo>
                    <a:pt x="7960" y="13903"/>
                  </a:lnTo>
                  <a:lnTo>
                    <a:pt x="7923" y="13536"/>
                  </a:lnTo>
                  <a:lnTo>
                    <a:pt x="7923" y="13206"/>
                  </a:lnTo>
                  <a:lnTo>
                    <a:pt x="7887" y="13133"/>
                  </a:lnTo>
                  <a:lnTo>
                    <a:pt x="7813" y="13096"/>
                  </a:lnTo>
                  <a:lnTo>
                    <a:pt x="7777" y="13096"/>
                  </a:lnTo>
                  <a:lnTo>
                    <a:pt x="7703" y="13170"/>
                  </a:lnTo>
                  <a:lnTo>
                    <a:pt x="7667" y="13536"/>
                  </a:lnTo>
                  <a:lnTo>
                    <a:pt x="7630" y="13903"/>
                  </a:lnTo>
                  <a:lnTo>
                    <a:pt x="7667" y="14233"/>
                  </a:lnTo>
                  <a:lnTo>
                    <a:pt x="7667" y="14380"/>
                  </a:lnTo>
                  <a:lnTo>
                    <a:pt x="7740" y="14527"/>
                  </a:lnTo>
                  <a:lnTo>
                    <a:pt x="7483" y="14563"/>
                  </a:lnTo>
                  <a:lnTo>
                    <a:pt x="7190" y="14527"/>
                  </a:lnTo>
                  <a:lnTo>
                    <a:pt x="7006" y="14453"/>
                  </a:lnTo>
                  <a:lnTo>
                    <a:pt x="6786" y="14380"/>
                  </a:lnTo>
                  <a:lnTo>
                    <a:pt x="6823" y="14160"/>
                  </a:lnTo>
                  <a:lnTo>
                    <a:pt x="6860" y="13646"/>
                  </a:lnTo>
                  <a:lnTo>
                    <a:pt x="6860" y="13206"/>
                  </a:lnTo>
                  <a:lnTo>
                    <a:pt x="6860" y="12766"/>
                  </a:lnTo>
                  <a:lnTo>
                    <a:pt x="6823" y="12693"/>
                  </a:lnTo>
                  <a:lnTo>
                    <a:pt x="6713" y="12656"/>
                  </a:lnTo>
                  <a:lnTo>
                    <a:pt x="6346" y="12693"/>
                  </a:lnTo>
                  <a:lnTo>
                    <a:pt x="6309" y="12656"/>
                  </a:lnTo>
                  <a:lnTo>
                    <a:pt x="6236" y="12693"/>
                  </a:lnTo>
                  <a:lnTo>
                    <a:pt x="6089" y="12913"/>
                  </a:lnTo>
                  <a:lnTo>
                    <a:pt x="5943" y="13133"/>
                  </a:lnTo>
                  <a:lnTo>
                    <a:pt x="5869" y="13390"/>
                  </a:lnTo>
                  <a:lnTo>
                    <a:pt x="5796" y="13610"/>
                  </a:lnTo>
                  <a:lnTo>
                    <a:pt x="5392" y="13206"/>
                  </a:lnTo>
                  <a:lnTo>
                    <a:pt x="5686" y="12839"/>
                  </a:lnTo>
                  <a:lnTo>
                    <a:pt x="5943" y="12473"/>
                  </a:lnTo>
                  <a:lnTo>
                    <a:pt x="5943" y="12363"/>
                  </a:lnTo>
                  <a:lnTo>
                    <a:pt x="5943" y="12289"/>
                  </a:lnTo>
                  <a:lnTo>
                    <a:pt x="5869" y="12216"/>
                  </a:lnTo>
                  <a:lnTo>
                    <a:pt x="5686" y="12216"/>
                  </a:lnTo>
                  <a:lnTo>
                    <a:pt x="5612" y="12289"/>
                  </a:lnTo>
                  <a:lnTo>
                    <a:pt x="5209" y="12949"/>
                  </a:lnTo>
                  <a:lnTo>
                    <a:pt x="4952" y="12619"/>
                  </a:lnTo>
                  <a:lnTo>
                    <a:pt x="5136" y="12473"/>
                  </a:lnTo>
                  <a:lnTo>
                    <a:pt x="5319" y="12289"/>
                  </a:lnTo>
                  <a:lnTo>
                    <a:pt x="5466" y="12069"/>
                  </a:lnTo>
                  <a:lnTo>
                    <a:pt x="5576" y="11849"/>
                  </a:lnTo>
                  <a:lnTo>
                    <a:pt x="5576" y="11776"/>
                  </a:lnTo>
                  <a:lnTo>
                    <a:pt x="5576" y="11739"/>
                  </a:lnTo>
                  <a:lnTo>
                    <a:pt x="5539" y="11666"/>
                  </a:lnTo>
                  <a:lnTo>
                    <a:pt x="5502" y="11629"/>
                  </a:lnTo>
                  <a:lnTo>
                    <a:pt x="5319" y="11629"/>
                  </a:lnTo>
                  <a:lnTo>
                    <a:pt x="5282" y="11702"/>
                  </a:lnTo>
                  <a:lnTo>
                    <a:pt x="4805" y="12399"/>
                  </a:lnTo>
                  <a:lnTo>
                    <a:pt x="4439" y="11922"/>
                  </a:lnTo>
                  <a:lnTo>
                    <a:pt x="4549" y="11812"/>
                  </a:lnTo>
                  <a:lnTo>
                    <a:pt x="4879" y="11409"/>
                  </a:lnTo>
                  <a:lnTo>
                    <a:pt x="5209" y="10969"/>
                  </a:lnTo>
                  <a:lnTo>
                    <a:pt x="5209" y="10895"/>
                  </a:lnTo>
                  <a:lnTo>
                    <a:pt x="5246" y="10859"/>
                  </a:lnTo>
                  <a:lnTo>
                    <a:pt x="5282" y="10785"/>
                  </a:lnTo>
                  <a:lnTo>
                    <a:pt x="5282" y="10712"/>
                  </a:lnTo>
                  <a:lnTo>
                    <a:pt x="5209" y="10639"/>
                  </a:lnTo>
                  <a:lnTo>
                    <a:pt x="5099" y="10602"/>
                  </a:lnTo>
                  <a:lnTo>
                    <a:pt x="5026" y="10602"/>
                  </a:lnTo>
                  <a:lnTo>
                    <a:pt x="4952" y="10639"/>
                  </a:lnTo>
                  <a:lnTo>
                    <a:pt x="4549" y="11225"/>
                  </a:lnTo>
                  <a:lnTo>
                    <a:pt x="4329" y="11556"/>
                  </a:lnTo>
                  <a:lnTo>
                    <a:pt x="4292" y="11482"/>
                  </a:lnTo>
                  <a:lnTo>
                    <a:pt x="4145" y="11482"/>
                  </a:lnTo>
                  <a:lnTo>
                    <a:pt x="3888" y="11152"/>
                  </a:lnTo>
                  <a:lnTo>
                    <a:pt x="4329" y="10822"/>
                  </a:lnTo>
                  <a:lnTo>
                    <a:pt x="4549" y="10675"/>
                  </a:lnTo>
                  <a:lnTo>
                    <a:pt x="4732" y="10455"/>
                  </a:lnTo>
                  <a:lnTo>
                    <a:pt x="4769" y="10418"/>
                  </a:lnTo>
                  <a:lnTo>
                    <a:pt x="4805" y="10345"/>
                  </a:lnTo>
                  <a:lnTo>
                    <a:pt x="4732" y="10235"/>
                  </a:lnTo>
                  <a:lnTo>
                    <a:pt x="4659" y="10162"/>
                  </a:lnTo>
                  <a:lnTo>
                    <a:pt x="4585" y="10162"/>
                  </a:lnTo>
                  <a:lnTo>
                    <a:pt x="4512" y="10198"/>
                  </a:lnTo>
                  <a:lnTo>
                    <a:pt x="4292" y="10345"/>
                  </a:lnTo>
                  <a:lnTo>
                    <a:pt x="4072" y="10528"/>
                  </a:lnTo>
                  <a:lnTo>
                    <a:pt x="3705" y="10895"/>
                  </a:lnTo>
                  <a:lnTo>
                    <a:pt x="3256" y="10239"/>
                  </a:lnTo>
                  <a:lnTo>
                    <a:pt x="3256" y="10239"/>
                  </a:lnTo>
                  <a:lnTo>
                    <a:pt x="3485" y="10272"/>
                  </a:lnTo>
                  <a:lnTo>
                    <a:pt x="3742" y="10235"/>
                  </a:lnTo>
                  <a:lnTo>
                    <a:pt x="3888" y="10162"/>
                  </a:lnTo>
                  <a:lnTo>
                    <a:pt x="4072" y="10052"/>
                  </a:lnTo>
                  <a:lnTo>
                    <a:pt x="4365" y="9868"/>
                  </a:lnTo>
                  <a:lnTo>
                    <a:pt x="4769" y="9648"/>
                  </a:lnTo>
                  <a:lnTo>
                    <a:pt x="4989" y="9538"/>
                  </a:lnTo>
                  <a:lnTo>
                    <a:pt x="5172" y="9391"/>
                  </a:lnTo>
                  <a:lnTo>
                    <a:pt x="6053" y="10675"/>
                  </a:lnTo>
                  <a:lnTo>
                    <a:pt x="6383" y="11115"/>
                  </a:lnTo>
                  <a:lnTo>
                    <a:pt x="6713" y="11556"/>
                  </a:lnTo>
                  <a:lnTo>
                    <a:pt x="6896" y="11739"/>
                  </a:lnTo>
                  <a:lnTo>
                    <a:pt x="7116" y="11922"/>
                  </a:lnTo>
                  <a:lnTo>
                    <a:pt x="7336" y="12069"/>
                  </a:lnTo>
                  <a:lnTo>
                    <a:pt x="7593" y="12179"/>
                  </a:lnTo>
                  <a:lnTo>
                    <a:pt x="7813" y="12253"/>
                  </a:lnTo>
                  <a:lnTo>
                    <a:pt x="8070" y="12289"/>
                  </a:lnTo>
                  <a:lnTo>
                    <a:pt x="8547" y="12289"/>
                  </a:lnTo>
                  <a:lnTo>
                    <a:pt x="8767" y="12253"/>
                  </a:lnTo>
                  <a:lnTo>
                    <a:pt x="8987" y="12179"/>
                  </a:lnTo>
                  <a:lnTo>
                    <a:pt x="9207" y="12106"/>
                  </a:lnTo>
                  <a:lnTo>
                    <a:pt x="9427" y="11996"/>
                  </a:lnTo>
                  <a:lnTo>
                    <a:pt x="9684" y="11849"/>
                  </a:lnTo>
                  <a:lnTo>
                    <a:pt x="9867" y="11666"/>
                  </a:lnTo>
                  <a:lnTo>
                    <a:pt x="10051" y="11482"/>
                  </a:lnTo>
                  <a:lnTo>
                    <a:pt x="10198" y="11262"/>
                  </a:lnTo>
                  <a:lnTo>
                    <a:pt x="10308" y="11042"/>
                  </a:lnTo>
                  <a:lnTo>
                    <a:pt x="10418" y="10822"/>
                  </a:lnTo>
                  <a:lnTo>
                    <a:pt x="10491" y="10565"/>
                  </a:lnTo>
                  <a:lnTo>
                    <a:pt x="10528" y="10345"/>
                  </a:lnTo>
                  <a:lnTo>
                    <a:pt x="10564" y="9832"/>
                  </a:lnTo>
                  <a:lnTo>
                    <a:pt x="10528" y="9318"/>
                  </a:lnTo>
                  <a:lnTo>
                    <a:pt x="10418" y="8804"/>
                  </a:lnTo>
                  <a:lnTo>
                    <a:pt x="10234" y="8328"/>
                  </a:lnTo>
                  <a:lnTo>
                    <a:pt x="9978" y="7887"/>
                  </a:lnTo>
                  <a:lnTo>
                    <a:pt x="9684" y="7484"/>
                  </a:lnTo>
                  <a:lnTo>
                    <a:pt x="9097" y="6640"/>
                  </a:lnTo>
                  <a:lnTo>
                    <a:pt x="9354" y="6494"/>
                  </a:lnTo>
                  <a:lnTo>
                    <a:pt x="9574" y="6347"/>
                  </a:lnTo>
                  <a:lnTo>
                    <a:pt x="10014" y="5980"/>
                  </a:lnTo>
                  <a:lnTo>
                    <a:pt x="10418" y="5613"/>
                  </a:lnTo>
                  <a:close/>
                  <a:moveTo>
                    <a:pt x="8400" y="2055"/>
                  </a:moveTo>
                  <a:lnTo>
                    <a:pt x="8290" y="2092"/>
                  </a:lnTo>
                  <a:lnTo>
                    <a:pt x="8217" y="2165"/>
                  </a:lnTo>
                  <a:lnTo>
                    <a:pt x="8180" y="2202"/>
                  </a:lnTo>
                  <a:lnTo>
                    <a:pt x="8180" y="2312"/>
                  </a:lnTo>
                  <a:lnTo>
                    <a:pt x="8180" y="2385"/>
                  </a:lnTo>
                  <a:lnTo>
                    <a:pt x="8107" y="2422"/>
                  </a:lnTo>
                  <a:lnTo>
                    <a:pt x="8033" y="2459"/>
                  </a:lnTo>
                  <a:lnTo>
                    <a:pt x="7300" y="3045"/>
                  </a:lnTo>
                  <a:lnTo>
                    <a:pt x="6896" y="3339"/>
                  </a:lnTo>
                  <a:lnTo>
                    <a:pt x="6529" y="3596"/>
                  </a:lnTo>
                  <a:lnTo>
                    <a:pt x="6456" y="3669"/>
                  </a:lnTo>
                  <a:lnTo>
                    <a:pt x="6419" y="3742"/>
                  </a:lnTo>
                  <a:lnTo>
                    <a:pt x="6419" y="3852"/>
                  </a:lnTo>
                  <a:lnTo>
                    <a:pt x="6419" y="3926"/>
                  </a:lnTo>
                  <a:lnTo>
                    <a:pt x="8547" y="6677"/>
                  </a:lnTo>
                  <a:lnTo>
                    <a:pt x="8547" y="6750"/>
                  </a:lnTo>
                  <a:lnTo>
                    <a:pt x="8620" y="6787"/>
                  </a:lnTo>
                  <a:lnTo>
                    <a:pt x="9391" y="7851"/>
                  </a:lnTo>
                  <a:lnTo>
                    <a:pt x="9684" y="8291"/>
                  </a:lnTo>
                  <a:lnTo>
                    <a:pt x="9904" y="8768"/>
                  </a:lnTo>
                  <a:lnTo>
                    <a:pt x="10014" y="9025"/>
                  </a:lnTo>
                  <a:lnTo>
                    <a:pt x="10088" y="9281"/>
                  </a:lnTo>
                  <a:lnTo>
                    <a:pt x="10124" y="9538"/>
                  </a:lnTo>
                  <a:lnTo>
                    <a:pt x="10124" y="9832"/>
                  </a:lnTo>
                  <a:lnTo>
                    <a:pt x="10124" y="10088"/>
                  </a:lnTo>
                  <a:lnTo>
                    <a:pt x="10088" y="10308"/>
                  </a:lnTo>
                  <a:lnTo>
                    <a:pt x="10014" y="10565"/>
                  </a:lnTo>
                  <a:lnTo>
                    <a:pt x="9904" y="10785"/>
                  </a:lnTo>
                  <a:lnTo>
                    <a:pt x="9794" y="11005"/>
                  </a:lnTo>
                  <a:lnTo>
                    <a:pt x="9647" y="11189"/>
                  </a:lnTo>
                  <a:lnTo>
                    <a:pt x="9464" y="11372"/>
                  </a:lnTo>
                  <a:lnTo>
                    <a:pt x="9281" y="11556"/>
                  </a:lnTo>
                  <a:lnTo>
                    <a:pt x="9097" y="11666"/>
                  </a:lnTo>
                  <a:lnTo>
                    <a:pt x="8877" y="11739"/>
                  </a:lnTo>
                  <a:lnTo>
                    <a:pt x="8657" y="11776"/>
                  </a:lnTo>
                  <a:lnTo>
                    <a:pt x="8437" y="11812"/>
                  </a:lnTo>
                  <a:lnTo>
                    <a:pt x="7997" y="11812"/>
                  </a:lnTo>
                  <a:lnTo>
                    <a:pt x="7813" y="11739"/>
                  </a:lnTo>
                  <a:lnTo>
                    <a:pt x="7593" y="11666"/>
                  </a:lnTo>
                  <a:lnTo>
                    <a:pt x="7373" y="11519"/>
                  </a:lnTo>
                  <a:lnTo>
                    <a:pt x="7153" y="11372"/>
                  </a:lnTo>
                  <a:lnTo>
                    <a:pt x="6970" y="11152"/>
                  </a:lnTo>
                  <a:lnTo>
                    <a:pt x="6823" y="10932"/>
                  </a:lnTo>
                  <a:lnTo>
                    <a:pt x="6053" y="9905"/>
                  </a:lnTo>
                  <a:lnTo>
                    <a:pt x="5356" y="8878"/>
                  </a:lnTo>
                  <a:lnTo>
                    <a:pt x="4659" y="7814"/>
                  </a:lnTo>
                  <a:lnTo>
                    <a:pt x="4035" y="6714"/>
                  </a:lnTo>
                  <a:lnTo>
                    <a:pt x="3742" y="6163"/>
                  </a:lnTo>
                  <a:lnTo>
                    <a:pt x="3485" y="5613"/>
                  </a:lnTo>
                  <a:lnTo>
                    <a:pt x="3412" y="5540"/>
                  </a:lnTo>
                  <a:lnTo>
                    <a:pt x="3301" y="5503"/>
                  </a:lnTo>
                  <a:lnTo>
                    <a:pt x="3191" y="5503"/>
                  </a:lnTo>
                  <a:lnTo>
                    <a:pt x="3118" y="5576"/>
                  </a:lnTo>
                  <a:lnTo>
                    <a:pt x="3008" y="5687"/>
                  </a:lnTo>
                  <a:lnTo>
                    <a:pt x="2861" y="5760"/>
                  </a:lnTo>
                  <a:lnTo>
                    <a:pt x="2715" y="5833"/>
                  </a:lnTo>
                  <a:lnTo>
                    <a:pt x="2568" y="5833"/>
                  </a:lnTo>
                  <a:lnTo>
                    <a:pt x="2421" y="5870"/>
                  </a:lnTo>
                  <a:lnTo>
                    <a:pt x="2274" y="5907"/>
                  </a:lnTo>
                  <a:lnTo>
                    <a:pt x="2018" y="6053"/>
                  </a:lnTo>
                  <a:lnTo>
                    <a:pt x="1431" y="6420"/>
                  </a:lnTo>
                  <a:lnTo>
                    <a:pt x="1137" y="6604"/>
                  </a:lnTo>
                  <a:lnTo>
                    <a:pt x="880" y="6824"/>
                  </a:lnTo>
                  <a:lnTo>
                    <a:pt x="770" y="6824"/>
                  </a:lnTo>
                  <a:lnTo>
                    <a:pt x="697" y="6897"/>
                  </a:lnTo>
                  <a:lnTo>
                    <a:pt x="660" y="6970"/>
                  </a:lnTo>
                  <a:lnTo>
                    <a:pt x="697" y="7080"/>
                  </a:lnTo>
                  <a:lnTo>
                    <a:pt x="1101" y="7814"/>
                  </a:lnTo>
                  <a:lnTo>
                    <a:pt x="1541" y="8548"/>
                  </a:lnTo>
                  <a:lnTo>
                    <a:pt x="2458" y="9942"/>
                  </a:lnTo>
                  <a:lnTo>
                    <a:pt x="3412" y="11335"/>
                  </a:lnTo>
                  <a:lnTo>
                    <a:pt x="4402" y="12693"/>
                  </a:lnTo>
                  <a:lnTo>
                    <a:pt x="4989" y="13426"/>
                  </a:lnTo>
                  <a:lnTo>
                    <a:pt x="4952" y="13426"/>
                  </a:lnTo>
                  <a:lnTo>
                    <a:pt x="4952" y="13500"/>
                  </a:lnTo>
                  <a:lnTo>
                    <a:pt x="4989" y="13536"/>
                  </a:lnTo>
                  <a:lnTo>
                    <a:pt x="5026" y="13573"/>
                  </a:lnTo>
                  <a:lnTo>
                    <a:pt x="5099" y="13536"/>
                  </a:lnTo>
                  <a:lnTo>
                    <a:pt x="5429" y="13940"/>
                  </a:lnTo>
                  <a:lnTo>
                    <a:pt x="5796" y="14307"/>
                  </a:lnTo>
                  <a:lnTo>
                    <a:pt x="5833" y="14343"/>
                  </a:lnTo>
                  <a:lnTo>
                    <a:pt x="5906" y="14380"/>
                  </a:lnTo>
                  <a:lnTo>
                    <a:pt x="6126" y="14563"/>
                  </a:lnTo>
                  <a:lnTo>
                    <a:pt x="6383" y="14710"/>
                  </a:lnTo>
                  <a:lnTo>
                    <a:pt x="6640" y="14857"/>
                  </a:lnTo>
                  <a:lnTo>
                    <a:pt x="6933" y="14967"/>
                  </a:lnTo>
                  <a:lnTo>
                    <a:pt x="7226" y="15040"/>
                  </a:lnTo>
                  <a:lnTo>
                    <a:pt x="7850" y="15040"/>
                  </a:lnTo>
                  <a:lnTo>
                    <a:pt x="8180" y="14967"/>
                  </a:lnTo>
                  <a:lnTo>
                    <a:pt x="8510" y="14820"/>
                  </a:lnTo>
                  <a:lnTo>
                    <a:pt x="8877" y="14673"/>
                  </a:lnTo>
                  <a:lnTo>
                    <a:pt x="9574" y="14343"/>
                  </a:lnTo>
                  <a:lnTo>
                    <a:pt x="11115" y="13683"/>
                  </a:lnTo>
                  <a:lnTo>
                    <a:pt x="11592" y="13426"/>
                  </a:lnTo>
                  <a:lnTo>
                    <a:pt x="11995" y="13170"/>
                  </a:lnTo>
                  <a:lnTo>
                    <a:pt x="12399" y="12839"/>
                  </a:lnTo>
                  <a:lnTo>
                    <a:pt x="12729" y="12436"/>
                  </a:lnTo>
                  <a:lnTo>
                    <a:pt x="12912" y="12142"/>
                  </a:lnTo>
                  <a:lnTo>
                    <a:pt x="13059" y="11849"/>
                  </a:lnTo>
                  <a:lnTo>
                    <a:pt x="13169" y="11519"/>
                  </a:lnTo>
                  <a:lnTo>
                    <a:pt x="13242" y="11189"/>
                  </a:lnTo>
                  <a:lnTo>
                    <a:pt x="13279" y="10859"/>
                  </a:lnTo>
                  <a:lnTo>
                    <a:pt x="13316" y="10528"/>
                  </a:lnTo>
                  <a:lnTo>
                    <a:pt x="13279" y="10198"/>
                  </a:lnTo>
                  <a:lnTo>
                    <a:pt x="13242" y="9868"/>
                  </a:lnTo>
                  <a:lnTo>
                    <a:pt x="13169" y="9538"/>
                  </a:lnTo>
                  <a:lnTo>
                    <a:pt x="13095" y="9208"/>
                  </a:lnTo>
                  <a:lnTo>
                    <a:pt x="12875" y="8584"/>
                  </a:lnTo>
                  <a:lnTo>
                    <a:pt x="12582" y="7961"/>
                  </a:lnTo>
                  <a:lnTo>
                    <a:pt x="12252" y="7374"/>
                  </a:lnTo>
                  <a:lnTo>
                    <a:pt x="11885" y="6824"/>
                  </a:lnTo>
                  <a:lnTo>
                    <a:pt x="10271" y="4476"/>
                  </a:lnTo>
                  <a:lnTo>
                    <a:pt x="8657" y="2165"/>
                  </a:lnTo>
                  <a:lnTo>
                    <a:pt x="8584" y="2092"/>
                  </a:lnTo>
                  <a:lnTo>
                    <a:pt x="8474" y="2055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A4C2F4"/>
                </a:solidFill>
              </a:endParaRPr>
            </a:p>
          </p:txBody>
        </p:sp>
        <p:sp>
          <p:nvSpPr>
            <p:cNvPr id="849" name="Google Shape;849;p17"/>
            <p:cNvSpPr/>
            <p:nvPr/>
          </p:nvSpPr>
          <p:spPr>
            <a:xfrm>
              <a:off x="6023725" y="3167900"/>
              <a:ext cx="340250" cy="227450"/>
            </a:xfrm>
            <a:custGeom>
              <a:avLst/>
              <a:gdLst/>
              <a:ahLst/>
              <a:cxnLst/>
              <a:rect l="l" t="t" r="r" b="b"/>
              <a:pathLst>
                <a:path w="13610" h="9098" extrusionOk="0">
                  <a:moveTo>
                    <a:pt x="4696" y="0"/>
                  </a:moveTo>
                  <a:lnTo>
                    <a:pt x="4586" y="74"/>
                  </a:lnTo>
                  <a:lnTo>
                    <a:pt x="4256" y="440"/>
                  </a:lnTo>
                  <a:lnTo>
                    <a:pt x="3999" y="844"/>
                  </a:lnTo>
                  <a:lnTo>
                    <a:pt x="3742" y="1247"/>
                  </a:lnTo>
                  <a:lnTo>
                    <a:pt x="3522" y="1688"/>
                  </a:lnTo>
                  <a:lnTo>
                    <a:pt x="3339" y="2128"/>
                  </a:lnTo>
                  <a:lnTo>
                    <a:pt x="3228" y="2605"/>
                  </a:lnTo>
                  <a:lnTo>
                    <a:pt x="3118" y="3081"/>
                  </a:lnTo>
                  <a:lnTo>
                    <a:pt x="3045" y="3595"/>
                  </a:lnTo>
                  <a:lnTo>
                    <a:pt x="3008" y="3852"/>
                  </a:lnTo>
                  <a:lnTo>
                    <a:pt x="2935" y="4072"/>
                  </a:lnTo>
                  <a:lnTo>
                    <a:pt x="2825" y="4329"/>
                  </a:lnTo>
                  <a:lnTo>
                    <a:pt x="2678" y="4512"/>
                  </a:lnTo>
                  <a:lnTo>
                    <a:pt x="2605" y="4622"/>
                  </a:lnTo>
                  <a:lnTo>
                    <a:pt x="2495" y="4659"/>
                  </a:lnTo>
                  <a:lnTo>
                    <a:pt x="2275" y="4732"/>
                  </a:lnTo>
                  <a:lnTo>
                    <a:pt x="1835" y="4732"/>
                  </a:lnTo>
                  <a:lnTo>
                    <a:pt x="1541" y="4659"/>
                  </a:lnTo>
                  <a:lnTo>
                    <a:pt x="991" y="4659"/>
                  </a:lnTo>
                  <a:lnTo>
                    <a:pt x="881" y="4732"/>
                  </a:lnTo>
                  <a:lnTo>
                    <a:pt x="771" y="4769"/>
                  </a:lnTo>
                  <a:lnTo>
                    <a:pt x="587" y="4732"/>
                  </a:lnTo>
                  <a:lnTo>
                    <a:pt x="404" y="4732"/>
                  </a:lnTo>
                  <a:lnTo>
                    <a:pt x="257" y="4805"/>
                  </a:lnTo>
                  <a:lnTo>
                    <a:pt x="74" y="4879"/>
                  </a:lnTo>
                  <a:lnTo>
                    <a:pt x="37" y="4952"/>
                  </a:lnTo>
                  <a:lnTo>
                    <a:pt x="0" y="5026"/>
                  </a:lnTo>
                  <a:lnTo>
                    <a:pt x="0" y="5172"/>
                  </a:lnTo>
                  <a:lnTo>
                    <a:pt x="37" y="5209"/>
                  </a:lnTo>
                  <a:lnTo>
                    <a:pt x="74" y="5246"/>
                  </a:lnTo>
                  <a:lnTo>
                    <a:pt x="147" y="5282"/>
                  </a:lnTo>
                  <a:lnTo>
                    <a:pt x="221" y="5246"/>
                  </a:lnTo>
                  <a:lnTo>
                    <a:pt x="514" y="5172"/>
                  </a:lnTo>
                  <a:lnTo>
                    <a:pt x="587" y="5282"/>
                  </a:lnTo>
                  <a:lnTo>
                    <a:pt x="697" y="5356"/>
                  </a:lnTo>
                  <a:lnTo>
                    <a:pt x="807" y="5356"/>
                  </a:lnTo>
                  <a:lnTo>
                    <a:pt x="881" y="5319"/>
                  </a:lnTo>
                  <a:lnTo>
                    <a:pt x="918" y="5282"/>
                  </a:lnTo>
                  <a:lnTo>
                    <a:pt x="991" y="5209"/>
                  </a:lnTo>
                  <a:lnTo>
                    <a:pt x="1064" y="5172"/>
                  </a:lnTo>
                  <a:lnTo>
                    <a:pt x="1248" y="5136"/>
                  </a:lnTo>
                  <a:lnTo>
                    <a:pt x="1431" y="5172"/>
                  </a:lnTo>
                  <a:lnTo>
                    <a:pt x="1614" y="5209"/>
                  </a:lnTo>
                  <a:lnTo>
                    <a:pt x="1981" y="5282"/>
                  </a:lnTo>
                  <a:lnTo>
                    <a:pt x="2201" y="5282"/>
                  </a:lnTo>
                  <a:lnTo>
                    <a:pt x="2385" y="5246"/>
                  </a:lnTo>
                  <a:lnTo>
                    <a:pt x="2605" y="5209"/>
                  </a:lnTo>
                  <a:lnTo>
                    <a:pt x="2752" y="5136"/>
                  </a:lnTo>
                  <a:lnTo>
                    <a:pt x="2935" y="5026"/>
                  </a:lnTo>
                  <a:lnTo>
                    <a:pt x="3082" y="4879"/>
                  </a:lnTo>
                  <a:lnTo>
                    <a:pt x="3192" y="4732"/>
                  </a:lnTo>
                  <a:lnTo>
                    <a:pt x="3302" y="4549"/>
                  </a:lnTo>
                  <a:lnTo>
                    <a:pt x="3449" y="4182"/>
                  </a:lnTo>
                  <a:lnTo>
                    <a:pt x="3522" y="3925"/>
                  </a:lnTo>
                  <a:lnTo>
                    <a:pt x="3559" y="3668"/>
                  </a:lnTo>
                  <a:lnTo>
                    <a:pt x="3632" y="3118"/>
                  </a:lnTo>
                  <a:lnTo>
                    <a:pt x="3742" y="2641"/>
                  </a:lnTo>
                  <a:lnTo>
                    <a:pt x="3889" y="2201"/>
                  </a:lnTo>
                  <a:lnTo>
                    <a:pt x="4035" y="1834"/>
                  </a:lnTo>
                  <a:lnTo>
                    <a:pt x="4219" y="1467"/>
                  </a:lnTo>
                  <a:lnTo>
                    <a:pt x="4402" y="1137"/>
                  </a:lnTo>
                  <a:lnTo>
                    <a:pt x="4659" y="844"/>
                  </a:lnTo>
                  <a:lnTo>
                    <a:pt x="5173" y="2861"/>
                  </a:lnTo>
                  <a:lnTo>
                    <a:pt x="5649" y="4842"/>
                  </a:lnTo>
                  <a:lnTo>
                    <a:pt x="6126" y="6860"/>
                  </a:lnTo>
                  <a:lnTo>
                    <a:pt x="6567" y="8914"/>
                  </a:lnTo>
                  <a:lnTo>
                    <a:pt x="6603" y="8987"/>
                  </a:lnTo>
                  <a:lnTo>
                    <a:pt x="6713" y="9061"/>
                  </a:lnTo>
                  <a:lnTo>
                    <a:pt x="6787" y="9097"/>
                  </a:lnTo>
                  <a:lnTo>
                    <a:pt x="6897" y="9097"/>
                  </a:lnTo>
                  <a:lnTo>
                    <a:pt x="7153" y="8987"/>
                  </a:lnTo>
                  <a:lnTo>
                    <a:pt x="7374" y="8804"/>
                  </a:lnTo>
                  <a:lnTo>
                    <a:pt x="7520" y="8620"/>
                  </a:lnTo>
                  <a:lnTo>
                    <a:pt x="7667" y="8364"/>
                  </a:lnTo>
                  <a:lnTo>
                    <a:pt x="7814" y="7997"/>
                  </a:lnTo>
                  <a:lnTo>
                    <a:pt x="7924" y="7593"/>
                  </a:lnTo>
                  <a:lnTo>
                    <a:pt x="8181" y="6823"/>
                  </a:lnTo>
                  <a:lnTo>
                    <a:pt x="9061" y="3962"/>
                  </a:lnTo>
                  <a:lnTo>
                    <a:pt x="9208" y="4439"/>
                  </a:lnTo>
                  <a:lnTo>
                    <a:pt x="9318" y="4952"/>
                  </a:lnTo>
                  <a:lnTo>
                    <a:pt x="9318" y="5062"/>
                  </a:lnTo>
                  <a:lnTo>
                    <a:pt x="9391" y="5136"/>
                  </a:lnTo>
                  <a:lnTo>
                    <a:pt x="9464" y="5209"/>
                  </a:lnTo>
                  <a:lnTo>
                    <a:pt x="9574" y="5209"/>
                  </a:lnTo>
                  <a:lnTo>
                    <a:pt x="12032" y="5062"/>
                  </a:lnTo>
                  <a:lnTo>
                    <a:pt x="12069" y="5136"/>
                  </a:lnTo>
                  <a:lnTo>
                    <a:pt x="12105" y="5209"/>
                  </a:lnTo>
                  <a:lnTo>
                    <a:pt x="12326" y="5356"/>
                  </a:lnTo>
                  <a:lnTo>
                    <a:pt x="12582" y="5429"/>
                  </a:lnTo>
                  <a:lnTo>
                    <a:pt x="12619" y="5466"/>
                  </a:lnTo>
                  <a:lnTo>
                    <a:pt x="12912" y="5466"/>
                  </a:lnTo>
                  <a:lnTo>
                    <a:pt x="13059" y="5429"/>
                  </a:lnTo>
                  <a:lnTo>
                    <a:pt x="13206" y="5319"/>
                  </a:lnTo>
                  <a:lnTo>
                    <a:pt x="13316" y="5209"/>
                  </a:lnTo>
                  <a:lnTo>
                    <a:pt x="13426" y="5062"/>
                  </a:lnTo>
                  <a:lnTo>
                    <a:pt x="13536" y="4915"/>
                  </a:lnTo>
                  <a:lnTo>
                    <a:pt x="13609" y="4732"/>
                  </a:lnTo>
                  <a:lnTo>
                    <a:pt x="13609" y="4659"/>
                  </a:lnTo>
                  <a:lnTo>
                    <a:pt x="13609" y="4549"/>
                  </a:lnTo>
                  <a:lnTo>
                    <a:pt x="13536" y="4439"/>
                  </a:lnTo>
                  <a:lnTo>
                    <a:pt x="13426" y="4292"/>
                  </a:lnTo>
                  <a:lnTo>
                    <a:pt x="13279" y="4219"/>
                  </a:lnTo>
                  <a:lnTo>
                    <a:pt x="13133" y="4145"/>
                  </a:lnTo>
                  <a:lnTo>
                    <a:pt x="12949" y="4072"/>
                  </a:lnTo>
                  <a:lnTo>
                    <a:pt x="12802" y="4072"/>
                  </a:lnTo>
                  <a:lnTo>
                    <a:pt x="12619" y="4108"/>
                  </a:lnTo>
                  <a:lnTo>
                    <a:pt x="12436" y="4182"/>
                  </a:lnTo>
                  <a:lnTo>
                    <a:pt x="12326" y="4255"/>
                  </a:lnTo>
                  <a:lnTo>
                    <a:pt x="12252" y="4329"/>
                  </a:lnTo>
                  <a:lnTo>
                    <a:pt x="12142" y="4512"/>
                  </a:lnTo>
                  <a:lnTo>
                    <a:pt x="9794" y="4659"/>
                  </a:lnTo>
                  <a:lnTo>
                    <a:pt x="9721" y="4255"/>
                  </a:lnTo>
                  <a:lnTo>
                    <a:pt x="9611" y="3852"/>
                  </a:lnTo>
                  <a:lnTo>
                    <a:pt x="9464" y="3448"/>
                  </a:lnTo>
                  <a:lnTo>
                    <a:pt x="9281" y="3045"/>
                  </a:lnTo>
                  <a:lnTo>
                    <a:pt x="9208" y="2971"/>
                  </a:lnTo>
                  <a:lnTo>
                    <a:pt x="9134" y="2935"/>
                  </a:lnTo>
                  <a:lnTo>
                    <a:pt x="8987" y="2935"/>
                  </a:lnTo>
                  <a:lnTo>
                    <a:pt x="8841" y="2971"/>
                  </a:lnTo>
                  <a:lnTo>
                    <a:pt x="8804" y="3045"/>
                  </a:lnTo>
                  <a:lnTo>
                    <a:pt x="8767" y="3118"/>
                  </a:lnTo>
                  <a:lnTo>
                    <a:pt x="7850" y="6016"/>
                  </a:lnTo>
                  <a:lnTo>
                    <a:pt x="7374" y="7557"/>
                  </a:lnTo>
                  <a:lnTo>
                    <a:pt x="7227" y="7997"/>
                  </a:lnTo>
                  <a:lnTo>
                    <a:pt x="7153" y="8217"/>
                  </a:lnTo>
                  <a:lnTo>
                    <a:pt x="7007" y="8400"/>
                  </a:lnTo>
                  <a:lnTo>
                    <a:pt x="6567" y="6346"/>
                  </a:lnTo>
                  <a:lnTo>
                    <a:pt x="6090" y="4292"/>
                  </a:lnTo>
                  <a:lnTo>
                    <a:pt x="5576" y="2238"/>
                  </a:lnTo>
                  <a:lnTo>
                    <a:pt x="5026" y="220"/>
                  </a:lnTo>
                  <a:lnTo>
                    <a:pt x="4953" y="74"/>
                  </a:lnTo>
                  <a:lnTo>
                    <a:pt x="4842" y="37"/>
                  </a:lnTo>
                  <a:lnTo>
                    <a:pt x="4696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A4C2F4"/>
                </a:solidFill>
              </a:endParaRPr>
            </a:p>
          </p:txBody>
        </p:sp>
        <p:sp>
          <p:nvSpPr>
            <p:cNvPr id="850" name="Google Shape;850;p17"/>
            <p:cNvSpPr/>
            <p:nvPr/>
          </p:nvSpPr>
          <p:spPr>
            <a:xfrm>
              <a:off x="7109500" y="3449425"/>
              <a:ext cx="154100" cy="165100"/>
            </a:xfrm>
            <a:custGeom>
              <a:avLst/>
              <a:gdLst/>
              <a:ahLst/>
              <a:cxnLst/>
              <a:rect l="l" t="t" r="r" b="b"/>
              <a:pathLst>
                <a:path w="6164" h="6604" extrusionOk="0">
                  <a:moveTo>
                    <a:pt x="3962" y="0"/>
                  </a:moveTo>
                  <a:lnTo>
                    <a:pt x="3926" y="37"/>
                  </a:lnTo>
                  <a:lnTo>
                    <a:pt x="3889" y="74"/>
                  </a:lnTo>
                  <a:lnTo>
                    <a:pt x="3889" y="147"/>
                  </a:lnTo>
                  <a:lnTo>
                    <a:pt x="3522" y="477"/>
                  </a:lnTo>
                  <a:lnTo>
                    <a:pt x="3229" y="807"/>
                  </a:lnTo>
                  <a:lnTo>
                    <a:pt x="2788" y="1284"/>
                  </a:lnTo>
                  <a:lnTo>
                    <a:pt x="2458" y="1651"/>
                  </a:lnTo>
                  <a:lnTo>
                    <a:pt x="2201" y="1578"/>
                  </a:lnTo>
                  <a:lnTo>
                    <a:pt x="1321" y="1321"/>
                  </a:lnTo>
                  <a:lnTo>
                    <a:pt x="1138" y="1284"/>
                  </a:lnTo>
                  <a:lnTo>
                    <a:pt x="808" y="1211"/>
                  </a:lnTo>
                  <a:lnTo>
                    <a:pt x="661" y="1174"/>
                  </a:lnTo>
                  <a:lnTo>
                    <a:pt x="514" y="1211"/>
                  </a:lnTo>
                  <a:lnTo>
                    <a:pt x="441" y="1248"/>
                  </a:lnTo>
                  <a:lnTo>
                    <a:pt x="441" y="1284"/>
                  </a:lnTo>
                  <a:lnTo>
                    <a:pt x="441" y="1358"/>
                  </a:lnTo>
                  <a:lnTo>
                    <a:pt x="477" y="1468"/>
                  </a:lnTo>
                  <a:lnTo>
                    <a:pt x="551" y="1541"/>
                  </a:lnTo>
                  <a:lnTo>
                    <a:pt x="661" y="1614"/>
                  </a:lnTo>
                  <a:lnTo>
                    <a:pt x="771" y="1651"/>
                  </a:lnTo>
                  <a:lnTo>
                    <a:pt x="1064" y="1761"/>
                  </a:lnTo>
                  <a:lnTo>
                    <a:pt x="1284" y="1798"/>
                  </a:lnTo>
                  <a:lnTo>
                    <a:pt x="2055" y="2018"/>
                  </a:lnTo>
                  <a:lnTo>
                    <a:pt x="2055" y="2091"/>
                  </a:lnTo>
                  <a:lnTo>
                    <a:pt x="2091" y="2165"/>
                  </a:lnTo>
                  <a:lnTo>
                    <a:pt x="2165" y="2238"/>
                  </a:lnTo>
                  <a:lnTo>
                    <a:pt x="2201" y="2238"/>
                  </a:lnTo>
                  <a:lnTo>
                    <a:pt x="2275" y="2275"/>
                  </a:lnTo>
                  <a:lnTo>
                    <a:pt x="2385" y="2238"/>
                  </a:lnTo>
                  <a:lnTo>
                    <a:pt x="2532" y="2165"/>
                  </a:lnTo>
                  <a:lnTo>
                    <a:pt x="2678" y="2128"/>
                  </a:lnTo>
                  <a:lnTo>
                    <a:pt x="2752" y="2091"/>
                  </a:lnTo>
                  <a:lnTo>
                    <a:pt x="2788" y="2055"/>
                  </a:lnTo>
                  <a:lnTo>
                    <a:pt x="2788" y="1981"/>
                  </a:lnTo>
                  <a:lnTo>
                    <a:pt x="2788" y="1908"/>
                  </a:lnTo>
                  <a:lnTo>
                    <a:pt x="2935" y="1761"/>
                  </a:lnTo>
                  <a:lnTo>
                    <a:pt x="3375" y="1284"/>
                  </a:lnTo>
                  <a:lnTo>
                    <a:pt x="3815" y="771"/>
                  </a:lnTo>
                  <a:lnTo>
                    <a:pt x="3852" y="1394"/>
                  </a:lnTo>
                  <a:lnTo>
                    <a:pt x="3852" y="2091"/>
                  </a:lnTo>
                  <a:lnTo>
                    <a:pt x="3889" y="2421"/>
                  </a:lnTo>
                  <a:lnTo>
                    <a:pt x="3962" y="2605"/>
                  </a:lnTo>
                  <a:lnTo>
                    <a:pt x="4036" y="2751"/>
                  </a:lnTo>
                  <a:lnTo>
                    <a:pt x="4109" y="2825"/>
                  </a:lnTo>
                  <a:lnTo>
                    <a:pt x="4219" y="2825"/>
                  </a:lnTo>
                  <a:lnTo>
                    <a:pt x="4476" y="3008"/>
                  </a:lnTo>
                  <a:lnTo>
                    <a:pt x="4732" y="3155"/>
                  </a:lnTo>
                  <a:lnTo>
                    <a:pt x="5063" y="3265"/>
                  </a:lnTo>
                  <a:lnTo>
                    <a:pt x="5356" y="3338"/>
                  </a:lnTo>
                  <a:lnTo>
                    <a:pt x="5246" y="3412"/>
                  </a:lnTo>
                  <a:lnTo>
                    <a:pt x="4732" y="3669"/>
                  </a:lnTo>
                  <a:lnTo>
                    <a:pt x="4512" y="3779"/>
                  </a:lnTo>
                  <a:lnTo>
                    <a:pt x="4292" y="3925"/>
                  </a:lnTo>
                  <a:lnTo>
                    <a:pt x="4219" y="3925"/>
                  </a:lnTo>
                  <a:lnTo>
                    <a:pt x="4182" y="3962"/>
                  </a:lnTo>
                  <a:lnTo>
                    <a:pt x="4072" y="4072"/>
                  </a:lnTo>
                  <a:lnTo>
                    <a:pt x="3962" y="4292"/>
                  </a:lnTo>
                  <a:lnTo>
                    <a:pt x="3889" y="4549"/>
                  </a:lnTo>
                  <a:lnTo>
                    <a:pt x="3852" y="5283"/>
                  </a:lnTo>
                  <a:lnTo>
                    <a:pt x="3852" y="5649"/>
                  </a:lnTo>
                  <a:lnTo>
                    <a:pt x="3852" y="6053"/>
                  </a:lnTo>
                  <a:lnTo>
                    <a:pt x="3559" y="5723"/>
                  </a:lnTo>
                  <a:lnTo>
                    <a:pt x="3229" y="5393"/>
                  </a:lnTo>
                  <a:lnTo>
                    <a:pt x="2642" y="4769"/>
                  </a:lnTo>
                  <a:lnTo>
                    <a:pt x="2568" y="4659"/>
                  </a:lnTo>
                  <a:lnTo>
                    <a:pt x="2495" y="4586"/>
                  </a:lnTo>
                  <a:lnTo>
                    <a:pt x="2385" y="4586"/>
                  </a:lnTo>
                  <a:lnTo>
                    <a:pt x="2385" y="4622"/>
                  </a:lnTo>
                  <a:lnTo>
                    <a:pt x="2312" y="4622"/>
                  </a:lnTo>
                  <a:lnTo>
                    <a:pt x="1908" y="4769"/>
                  </a:lnTo>
                  <a:lnTo>
                    <a:pt x="1468" y="4842"/>
                  </a:lnTo>
                  <a:lnTo>
                    <a:pt x="1064" y="4916"/>
                  </a:lnTo>
                  <a:lnTo>
                    <a:pt x="624" y="4952"/>
                  </a:lnTo>
                  <a:lnTo>
                    <a:pt x="1138" y="4329"/>
                  </a:lnTo>
                  <a:lnTo>
                    <a:pt x="1358" y="3999"/>
                  </a:lnTo>
                  <a:lnTo>
                    <a:pt x="1541" y="3632"/>
                  </a:lnTo>
                  <a:lnTo>
                    <a:pt x="1688" y="3595"/>
                  </a:lnTo>
                  <a:lnTo>
                    <a:pt x="1725" y="3558"/>
                  </a:lnTo>
                  <a:lnTo>
                    <a:pt x="1761" y="3485"/>
                  </a:lnTo>
                  <a:lnTo>
                    <a:pt x="1798" y="3448"/>
                  </a:lnTo>
                  <a:lnTo>
                    <a:pt x="1798" y="3375"/>
                  </a:lnTo>
                  <a:lnTo>
                    <a:pt x="1761" y="3302"/>
                  </a:lnTo>
                  <a:lnTo>
                    <a:pt x="1725" y="3265"/>
                  </a:lnTo>
                  <a:lnTo>
                    <a:pt x="1651" y="3228"/>
                  </a:lnTo>
                  <a:lnTo>
                    <a:pt x="1541" y="3045"/>
                  </a:lnTo>
                  <a:lnTo>
                    <a:pt x="1211" y="2458"/>
                  </a:lnTo>
                  <a:lnTo>
                    <a:pt x="844" y="1908"/>
                  </a:lnTo>
                  <a:lnTo>
                    <a:pt x="624" y="1651"/>
                  </a:lnTo>
                  <a:lnTo>
                    <a:pt x="367" y="1431"/>
                  </a:lnTo>
                  <a:lnTo>
                    <a:pt x="257" y="1394"/>
                  </a:lnTo>
                  <a:lnTo>
                    <a:pt x="184" y="1431"/>
                  </a:lnTo>
                  <a:lnTo>
                    <a:pt x="111" y="1504"/>
                  </a:lnTo>
                  <a:lnTo>
                    <a:pt x="111" y="1578"/>
                  </a:lnTo>
                  <a:lnTo>
                    <a:pt x="111" y="1614"/>
                  </a:lnTo>
                  <a:lnTo>
                    <a:pt x="331" y="1945"/>
                  </a:lnTo>
                  <a:lnTo>
                    <a:pt x="551" y="2238"/>
                  </a:lnTo>
                  <a:lnTo>
                    <a:pt x="771" y="2531"/>
                  </a:lnTo>
                  <a:lnTo>
                    <a:pt x="954" y="2825"/>
                  </a:lnTo>
                  <a:lnTo>
                    <a:pt x="1101" y="3155"/>
                  </a:lnTo>
                  <a:lnTo>
                    <a:pt x="1174" y="3338"/>
                  </a:lnTo>
                  <a:lnTo>
                    <a:pt x="1284" y="3522"/>
                  </a:lnTo>
                  <a:lnTo>
                    <a:pt x="1101" y="3669"/>
                  </a:lnTo>
                  <a:lnTo>
                    <a:pt x="918" y="3815"/>
                  </a:lnTo>
                  <a:lnTo>
                    <a:pt x="587" y="4219"/>
                  </a:lnTo>
                  <a:lnTo>
                    <a:pt x="294" y="4622"/>
                  </a:lnTo>
                  <a:lnTo>
                    <a:pt x="37" y="5062"/>
                  </a:lnTo>
                  <a:lnTo>
                    <a:pt x="1" y="5172"/>
                  </a:lnTo>
                  <a:lnTo>
                    <a:pt x="1" y="5283"/>
                  </a:lnTo>
                  <a:lnTo>
                    <a:pt x="74" y="5356"/>
                  </a:lnTo>
                  <a:lnTo>
                    <a:pt x="184" y="5393"/>
                  </a:lnTo>
                  <a:lnTo>
                    <a:pt x="734" y="5393"/>
                  </a:lnTo>
                  <a:lnTo>
                    <a:pt x="1284" y="5356"/>
                  </a:lnTo>
                  <a:lnTo>
                    <a:pt x="1835" y="5246"/>
                  </a:lnTo>
                  <a:lnTo>
                    <a:pt x="2348" y="5062"/>
                  </a:lnTo>
                  <a:lnTo>
                    <a:pt x="2568" y="5356"/>
                  </a:lnTo>
                  <a:lnTo>
                    <a:pt x="2788" y="5576"/>
                  </a:lnTo>
                  <a:lnTo>
                    <a:pt x="3229" y="6163"/>
                  </a:lnTo>
                  <a:lnTo>
                    <a:pt x="3485" y="6383"/>
                  </a:lnTo>
                  <a:lnTo>
                    <a:pt x="3632" y="6493"/>
                  </a:lnTo>
                  <a:lnTo>
                    <a:pt x="3779" y="6566"/>
                  </a:lnTo>
                  <a:lnTo>
                    <a:pt x="3889" y="6566"/>
                  </a:lnTo>
                  <a:lnTo>
                    <a:pt x="4036" y="6530"/>
                  </a:lnTo>
                  <a:lnTo>
                    <a:pt x="4146" y="6603"/>
                  </a:lnTo>
                  <a:lnTo>
                    <a:pt x="4292" y="6603"/>
                  </a:lnTo>
                  <a:lnTo>
                    <a:pt x="4366" y="6530"/>
                  </a:lnTo>
                  <a:lnTo>
                    <a:pt x="4402" y="6456"/>
                  </a:lnTo>
                  <a:lnTo>
                    <a:pt x="4439" y="6383"/>
                  </a:lnTo>
                  <a:lnTo>
                    <a:pt x="4402" y="6310"/>
                  </a:lnTo>
                  <a:lnTo>
                    <a:pt x="4366" y="6273"/>
                  </a:lnTo>
                  <a:lnTo>
                    <a:pt x="4329" y="6236"/>
                  </a:lnTo>
                  <a:lnTo>
                    <a:pt x="4292" y="6053"/>
                  </a:lnTo>
                  <a:lnTo>
                    <a:pt x="4292" y="5833"/>
                  </a:lnTo>
                  <a:lnTo>
                    <a:pt x="4256" y="5172"/>
                  </a:lnTo>
                  <a:lnTo>
                    <a:pt x="4256" y="4769"/>
                  </a:lnTo>
                  <a:lnTo>
                    <a:pt x="4256" y="4402"/>
                  </a:lnTo>
                  <a:lnTo>
                    <a:pt x="4402" y="4402"/>
                  </a:lnTo>
                  <a:lnTo>
                    <a:pt x="4476" y="4365"/>
                  </a:lnTo>
                  <a:lnTo>
                    <a:pt x="4549" y="4292"/>
                  </a:lnTo>
                  <a:lnTo>
                    <a:pt x="4549" y="4255"/>
                  </a:lnTo>
                  <a:lnTo>
                    <a:pt x="4622" y="4219"/>
                  </a:lnTo>
                  <a:lnTo>
                    <a:pt x="5209" y="3889"/>
                  </a:lnTo>
                  <a:lnTo>
                    <a:pt x="5539" y="3705"/>
                  </a:lnTo>
                  <a:lnTo>
                    <a:pt x="5686" y="3595"/>
                  </a:lnTo>
                  <a:lnTo>
                    <a:pt x="5833" y="3485"/>
                  </a:lnTo>
                  <a:lnTo>
                    <a:pt x="5980" y="3485"/>
                  </a:lnTo>
                  <a:lnTo>
                    <a:pt x="6090" y="3448"/>
                  </a:lnTo>
                  <a:lnTo>
                    <a:pt x="6126" y="3375"/>
                  </a:lnTo>
                  <a:lnTo>
                    <a:pt x="6163" y="3302"/>
                  </a:lnTo>
                  <a:lnTo>
                    <a:pt x="6163" y="3228"/>
                  </a:lnTo>
                  <a:lnTo>
                    <a:pt x="6126" y="3118"/>
                  </a:lnTo>
                  <a:lnTo>
                    <a:pt x="6090" y="3045"/>
                  </a:lnTo>
                  <a:lnTo>
                    <a:pt x="5980" y="3008"/>
                  </a:lnTo>
                  <a:lnTo>
                    <a:pt x="5576" y="2935"/>
                  </a:lnTo>
                  <a:lnTo>
                    <a:pt x="5173" y="2788"/>
                  </a:lnTo>
                  <a:lnTo>
                    <a:pt x="4769" y="2678"/>
                  </a:lnTo>
                  <a:lnTo>
                    <a:pt x="4366" y="2568"/>
                  </a:lnTo>
                  <a:lnTo>
                    <a:pt x="4366" y="2275"/>
                  </a:lnTo>
                  <a:lnTo>
                    <a:pt x="4329" y="2018"/>
                  </a:lnTo>
                  <a:lnTo>
                    <a:pt x="4256" y="1468"/>
                  </a:lnTo>
                  <a:lnTo>
                    <a:pt x="4256" y="881"/>
                  </a:lnTo>
                  <a:lnTo>
                    <a:pt x="4219" y="551"/>
                  </a:lnTo>
                  <a:lnTo>
                    <a:pt x="4182" y="257"/>
                  </a:lnTo>
                  <a:lnTo>
                    <a:pt x="4219" y="184"/>
                  </a:lnTo>
                  <a:lnTo>
                    <a:pt x="4256" y="110"/>
                  </a:lnTo>
                  <a:lnTo>
                    <a:pt x="4219" y="37"/>
                  </a:lnTo>
                  <a:lnTo>
                    <a:pt x="4182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A4C2F4"/>
                </a:solidFill>
              </a:endParaRPr>
            </a:p>
          </p:txBody>
        </p:sp>
      </p:grpSp>
      <p:cxnSp>
        <p:nvCxnSpPr>
          <p:cNvPr id="851" name="Google Shape;851;p17"/>
          <p:cNvCxnSpPr/>
          <p:nvPr/>
        </p:nvCxnSpPr>
        <p:spPr>
          <a:xfrm>
            <a:off x="850475" y="1031425"/>
            <a:ext cx="6037800" cy="0"/>
          </a:xfrm>
          <a:prstGeom prst="straightConnector1">
            <a:avLst/>
          </a:prstGeom>
          <a:noFill/>
          <a:ln w="19050" cap="rnd" cmpd="sng">
            <a:solidFill>
              <a:srgbClr val="A4C2F4"/>
            </a:solidFill>
            <a:prstDash val="dash"/>
            <a:round/>
            <a:headEnd type="none" w="med" len="med"/>
            <a:tailEnd type="none" w="med" len="med"/>
          </a:ln>
        </p:spPr>
      </p:cxnSp>
      <p:sp>
        <p:nvSpPr>
          <p:cNvPr id="852" name="Google Shape;852;p17"/>
          <p:cNvSpPr txBox="1">
            <a:spLocks noGrp="1"/>
          </p:cNvSpPr>
          <p:nvPr>
            <p:ph type="sldNum" idx="12"/>
          </p:nvPr>
        </p:nvSpPr>
        <p:spPr>
          <a:xfrm>
            <a:off x="90619" y="4722737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2 columns" type="twoColTx">
  <p:cSld name="TITLE_AND_TWO_COLUMNS">
    <p:spTree>
      <p:nvGrpSpPr>
        <p:cNvPr id="1" name="Shape 8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4" name="Google Shape;854;p18"/>
          <p:cNvSpPr txBox="1">
            <a:spLocks noGrp="1"/>
          </p:cNvSpPr>
          <p:nvPr>
            <p:ph type="title"/>
          </p:nvPr>
        </p:nvSpPr>
        <p:spPr>
          <a:xfrm>
            <a:off x="747925" y="225025"/>
            <a:ext cx="6140400" cy="857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9pPr>
          </a:lstStyle>
          <a:p>
            <a:endParaRPr/>
          </a:p>
        </p:txBody>
      </p:sp>
      <p:sp>
        <p:nvSpPr>
          <p:cNvPr id="855" name="Google Shape;855;p18"/>
          <p:cNvSpPr txBox="1">
            <a:spLocks noGrp="1"/>
          </p:cNvSpPr>
          <p:nvPr>
            <p:ph type="body" idx="1"/>
          </p:nvPr>
        </p:nvSpPr>
        <p:spPr>
          <a:xfrm>
            <a:off x="747925" y="1363153"/>
            <a:ext cx="3159000" cy="361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68300" rtl="0">
              <a:spcBef>
                <a:spcPts val="600"/>
              </a:spcBef>
              <a:spcAft>
                <a:spcPts val="0"/>
              </a:spcAft>
              <a:buSzPts val="2200"/>
              <a:buChar char="✘"/>
              <a:defRPr sz="2200"/>
            </a:lvl1pPr>
            <a:lvl2pPr marL="914400" lvl="1" indent="-368300" rtl="0">
              <a:spcBef>
                <a:spcPts val="0"/>
              </a:spcBef>
              <a:spcAft>
                <a:spcPts val="0"/>
              </a:spcAft>
              <a:buSzPts val="2200"/>
              <a:buChar char="✗"/>
              <a:defRPr sz="2200"/>
            </a:lvl2pPr>
            <a:lvl3pPr marL="1371600" lvl="2" indent="-368300" rtl="0"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3pPr>
            <a:lvl4pPr marL="1828800" lvl="3" indent="-368300" rtl="0"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4pPr>
            <a:lvl5pPr marL="2286000" lvl="4" indent="-368300" rtl="0"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5pPr>
            <a:lvl6pPr marL="2743200" lvl="5" indent="-368300" rtl="0"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6pPr>
            <a:lvl7pPr marL="3200400" lvl="6" indent="-368300" rtl="0"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7pPr>
            <a:lvl8pPr marL="3657600" lvl="7" indent="-368300" rtl="0"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8pPr>
            <a:lvl9pPr marL="4114800" lvl="8" indent="-368300" rtl="0"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9pPr>
          </a:lstStyle>
          <a:p>
            <a:endParaRPr/>
          </a:p>
        </p:txBody>
      </p:sp>
      <p:sp>
        <p:nvSpPr>
          <p:cNvPr id="856" name="Google Shape;856;p18"/>
          <p:cNvSpPr txBox="1">
            <a:spLocks noGrp="1"/>
          </p:cNvSpPr>
          <p:nvPr>
            <p:ph type="body" idx="2"/>
          </p:nvPr>
        </p:nvSpPr>
        <p:spPr>
          <a:xfrm>
            <a:off x="4097098" y="1363153"/>
            <a:ext cx="3159000" cy="361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68300" rtl="0">
              <a:spcBef>
                <a:spcPts val="600"/>
              </a:spcBef>
              <a:spcAft>
                <a:spcPts val="0"/>
              </a:spcAft>
              <a:buSzPts val="2200"/>
              <a:buChar char="✘"/>
              <a:defRPr sz="2200"/>
            </a:lvl1pPr>
            <a:lvl2pPr marL="914400" lvl="1" indent="-368300" rtl="0">
              <a:spcBef>
                <a:spcPts val="0"/>
              </a:spcBef>
              <a:spcAft>
                <a:spcPts val="0"/>
              </a:spcAft>
              <a:buSzPts val="2200"/>
              <a:buChar char="✗"/>
              <a:defRPr sz="2200"/>
            </a:lvl2pPr>
            <a:lvl3pPr marL="1371600" lvl="2" indent="-368300" rtl="0"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3pPr>
            <a:lvl4pPr marL="1828800" lvl="3" indent="-368300" rtl="0"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4pPr>
            <a:lvl5pPr marL="2286000" lvl="4" indent="-368300" rtl="0"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5pPr>
            <a:lvl6pPr marL="2743200" lvl="5" indent="-368300" rtl="0"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6pPr>
            <a:lvl7pPr marL="3200400" lvl="6" indent="-368300" rtl="0"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7pPr>
            <a:lvl8pPr marL="3657600" lvl="7" indent="-368300" rtl="0"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8pPr>
            <a:lvl9pPr marL="4114800" lvl="8" indent="-368300" rtl="0"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9pPr>
          </a:lstStyle>
          <a:p>
            <a:endParaRPr/>
          </a:p>
        </p:txBody>
      </p:sp>
      <p:grpSp>
        <p:nvGrpSpPr>
          <p:cNvPr id="857" name="Google Shape;857;p18"/>
          <p:cNvGrpSpPr/>
          <p:nvPr/>
        </p:nvGrpSpPr>
        <p:grpSpPr>
          <a:xfrm>
            <a:off x="7442902" y="-91154"/>
            <a:ext cx="1796289" cy="5330574"/>
            <a:chOff x="6023725" y="842300"/>
            <a:chExt cx="1358150" cy="4030375"/>
          </a:xfrm>
        </p:grpSpPr>
        <p:sp>
          <p:nvSpPr>
            <p:cNvPr id="858" name="Google Shape;858;p18"/>
            <p:cNvSpPr/>
            <p:nvPr/>
          </p:nvSpPr>
          <p:spPr>
            <a:xfrm>
              <a:off x="6371275" y="842300"/>
              <a:ext cx="397100" cy="492450"/>
            </a:xfrm>
            <a:custGeom>
              <a:avLst/>
              <a:gdLst/>
              <a:ahLst/>
              <a:cxnLst/>
              <a:rect l="l" t="t" r="r" b="b"/>
              <a:pathLst>
                <a:path w="15884" h="19698" extrusionOk="0">
                  <a:moveTo>
                    <a:pt x="9355" y="4108"/>
                  </a:moveTo>
                  <a:lnTo>
                    <a:pt x="9465" y="4145"/>
                  </a:lnTo>
                  <a:lnTo>
                    <a:pt x="9538" y="4182"/>
                  </a:lnTo>
                  <a:lnTo>
                    <a:pt x="9648" y="4328"/>
                  </a:lnTo>
                  <a:lnTo>
                    <a:pt x="9721" y="4549"/>
                  </a:lnTo>
                  <a:lnTo>
                    <a:pt x="9721" y="4769"/>
                  </a:lnTo>
                  <a:lnTo>
                    <a:pt x="9721" y="4842"/>
                  </a:lnTo>
                  <a:lnTo>
                    <a:pt x="9685" y="4879"/>
                  </a:lnTo>
                  <a:lnTo>
                    <a:pt x="9575" y="4952"/>
                  </a:lnTo>
                  <a:lnTo>
                    <a:pt x="9391" y="4952"/>
                  </a:lnTo>
                  <a:lnTo>
                    <a:pt x="9355" y="4915"/>
                  </a:lnTo>
                  <a:lnTo>
                    <a:pt x="9281" y="4842"/>
                  </a:lnTo>
                  <a:lnTo>
                    <a:pt x="9208" y="4695"/>
                  </a:lnTo>
                  <a:lnTo>
                    <a:pt x="9171" y="4549"/>
                  </a:lnTo>
                  <a:lnTo>
                    <a:pt x="9171" y="4438"/>
                  </a:lnTo>
                  <a:lnTo>
                    <a:pt x="9171" y="4328"/>
                  </a:lnTo>
                  <a:lnTo>
                    <a:pt x="9245" y="4108"/>
                  </a:lnTo>
                  <a:close/>
                  <a:moveTo>
                    <a:pt x="9355" y="3705"/>
                  </a:moveTo>
                  <a:lnTo>
                    <a:pt x="9245" y="3742"/>
                  </a:lnTo>
                  <a:lnTo>
                    <a:pt x="9135" y="3778"/>
                  </a:lnTo>
                  <a:lnTo>
                    <a:pt x="9025" y="3852"/>
                  </a:lnTo>
                  <a:lnTo>
                    <a:pt x="8988" y="3925"/>
                  </a:lnTo>
                  <a:lnTo>
                    <a:pt x="8914" y="3998"/>
                  </a:lnTo>
                  <a:lnTo>
                    <a:pt x="8841" y="4218"/>
                  </a:lnTo>
                  <a:lnTo>
                    <a:pt x="8804" y="4475"/>
                  </a:lnTo>
                  <a:lnTo>
                    <a:pt x="8804" y="4659"/>
                  </a:lnTo>
                  <a:lnTo>
                    <a:pt x="8841" y="4805"/>
                  </a:lnTo>
                  <a:lnTo>
                    <a:pt x="8878" y="4952"/>
                  </a:lnTo>
                  <a:lnTo>
                    <a:pt x="8988" y="5099"/>
                  </a:lnTo>
                  <a:lnTo>
                    <a:pt x="9098" y="5209"/>
                  </a:lnTo>
                  <a:lnTo>
                    <a:pt x="9245" y="5282"/>
                  </a:lnTo>
                  <a:lnTo>
                    <a:pt x="9391" y="5355"/>
                  </a:lnTo>
                  <a:lnTo>
                    <a:pt x="9538" y="5355"/>
                  </a:lnTo>
                  <a:lnTo>
                    <a:pt x="9721" y="5319"/>
                  </a:lnTo>
                  <a:lnTo>
                    <a:pt x="9868" y="5245"/>
                  </a:lnTo>
                  <a:lnTo>
                    <a:pt x="10015" y="5135"/>
                  </a:lnTo>
                  <a:lnTo>
                    <a:pt x="10088" y="4989"/>
                  </a:lnTo>
                  <a:lnTo>
                    <a:pt x="10125" y="4805"/>
                  </a:lnTo>
                  <a:lnTo>
                    <a:pt x="10125" y="4659"/>
                  </a:lnTo>
                  <a:lnTo>
                    <a:pt x="10088" y="4475"/>
                  </a:lnTo>
                  <a:lnTo>
                    <a:pt x="10052" y="4292"/>
                  </a:lnTo>
                  <a:lnTo>
                    <a:pt x="9978" y="4145"/>
                  </a:lnTo>
                  <a:lnTo>
                    <a:pt x="9905" y="3998"/>
                  </a:lnTo>
                  <a:lnTo>
                    <a:pt x="9795" y="3888"/>
                  </a:lnTo>
                  <a:lnTo>
                    <a:pt x="9648" y="3778"/>
                  </a:lnTo>
                  <a:lnTo>
                    <a:pt x="9501" y="3742"/>
                  </a:lnTo>
                  <a:lnTo>
                    <a:pt x="9355" y="3705"/>
                  </a:lnTo>
                  <a:close/>
                  <a:moveTo>
                    <a:pt x="11262" y="6676"/>
                  </a:moveTo>
                  <a:lnTo>
                    <a:pt x="11262" y="6786"/>
                  </a:lnTo>
                  <a:lnTo>
                    <a:pt x="11225" y="6859"/>
                  </a:lnTo>
                  <a:lnTo>
                    <a:pt x="11152" y="6933"/>
                  </a:lnTo>
                  <a:lnTo>
                    <a:pt x="11042" y="7006"/>
                  </a:lnTo>
                  <a:lnTo>
                    <a:pt x="10785" y="7116"/>
                  </a:lnTo>
                  <a:lnTo>
                    <a:pt x="10602" y="7190"/>
                  </a:lnTo>
                  <a:lnTo>
                    <a:pt x="9795" y="7556"/>
                  </a:lnTo>
                  <a:lnTo>
                    <a:pt x="9721" y="7263"/>
                  </a:lnTo>
                  <a:lnTo>
                    <a:pt x="10639" y="6823"/>
                  </a:lnTo>
                  <a:lnTo>
                    <a:pt x="11079" y="6676"/>
                  </a:lnTo>
                  <a:close/>
                  <a:moveTo>
                    <a:pt x="11115" y="6273"/>
                  </a:moveTo>
                  <a:lnTo>
                    <a:pt x="10859" y="6346"/>
                  </a:lnTo>
                  <a:lnTo>
                    <a:pt x="10052" y="6639"/>
                  </a:lnTo>
                  <a:lnTo>
                    <a:pt x="9648" y="6823"/>
                  </a:lnTo>
                  <a:lnTo>
                    <a:pt x="9281" y="7006"/>
                  </a:lnTo>
                  <a:lnTo>
                    <a:pt x="9208" y="7080"/>
                  </a:lnTo>
                  <a:lnTo>
                    <a:pt x="9208" y="7116"/>
                  </a:lnTo>
                  <a:lnTo>
                    <a:pt x="9208" y="7190"/>
                  </a:lnTo>
                  <a:lnTo>
                    <a:pt x="9208" y="7263"/>
                  </a:lnTo>
                  <a:lnTo>
                    <a:pt x="9318" y="7336"/>
                  </a:lnTo>
                  <a:lnTo>
                    <a:pt x="9465" y="7336"/>
                  </a:lnTo>
                  <a:lnTo>
                    <a:pt x="9465" y="7593"/>
                  </a:lnTo>
                  <a:lnTo>
                    <a:pt x="9538" y="7813"/>
                  </a:lnTo>
                  <a:lnTo>
                    <a:pt x="9575" y="7887"/>
                  </a:lnTo>
                  <a:lnTo>
                    <a:pt x="9648" y="7923"/>
                  </a:lnTo>
                  <a:lnTo>
                    <a:pt x="9758" y="7923"/>
                  </a:lnTo>
                  <a:lnTo>
                    <a:pt x="10492" y="7630"/>
                  </a:lnTo>
                  <a:lnTo>
                    <a:pt x="10859" y="7483"/>
                  </a:lnTo>
                  <a:lnTo>
                    <a:pt x="11225" y="7336"/>
                  </a:lnTo>
                  <a:lnTo>
                    <a:pt x="11409" y="7190"/>
                  </a:lnTo>
                  <a:lnTo>
                    <a:pt x="11556" y="7006"/>
                  </a:lnTo>
                  <a:lnTo>
                    <a:pt x="11629" y="6896"/>
                  </a:lnTo>
                  <a:lnTo>
                    <a:pt x="11629" y="6786"/>
                  </a:lnTo>
                  <a:lnTo>
                    <a:pt x="11629" y="6676"/>
                  </a:lnTo>
                  <a:lnTo>
                    <a:pt x="11592" y="6566"/>
                  </a:lnTo>
                  <a:lnTo>
                    <a:pt x="11556" y="6419"/>
                  </a:lnTo>
                  <a:lnTo>
                    <a:pt x="11482" y="6346"/>
                  </a:lnTo>
                  <a:lnTo>
                    <a:pt x="11372" y="6273"/>
                  </a:lnTo>
                  <a:close/>
                  <a:moveTo>
                    <a:pt x="10198" y="2861"/>
                  </a:moveTo>
                  <a:lnTo>
                    <a:pt x="10235" y="3228"/>
                  </a:lnTo>
                  <a:lnTo>
                    <a:pt x="10345" y="3595"/>
                  </a:lnTo>
                  <a:lnTo>
                    <a:pt x="10565" y="4292"/>
                  </a:lnTo>
                  <a:lnTo>
                    <a:pt x="10822" y="5062"/>
                  </a:lnTo>
                  <a:lnTo>
                    <a:pt x="10895" y="5282"/>
                  </a:lnTo>
                  <a:lnTo>
                    <a:pt x="9025" y="6052"/>
                  </a:lnTo>
                  <a:lnTo>
                    <a:pt x="7154" y="6786"/>
                  </a:lnTo>
                  <a:lnTo>
                    <a:pt x="5173" y="7593"/>
                  </a:lnTo>
                  <a:lnTo>
                    <a:pt x="4146" y="7997"/>
                  </a:lnTo>
                  <a:lnTo>
                    <a:pt x="3816" y="8143"/>
                  </a:lnTo>
                  <a:lnTo>
                    <a:pt x="3486" y="8290"/>
                  </a:lnTo>
                  <a:lnTo>
                    <a:pt x="3266" y="7887"/>
                  </a:lnTo>
                  <a:lnTo>
                    <a:pt x="3045" y="7446"/>
                  </a:lnTo>
                  <a:lnTo>
                    <a:pt x="2679" y="6566"/>
                  </a:lnTo>
                  <a:lnTo>
                    <a:pt x="2532" y="6162"/>
                  </a:lnTo>
                  <a:lnTo>
                    <a:pt x="2385" y="5869"/>
                  </a:lnTo>
                  <a:lnTo>
                    <a:pt x="2238" y="5612"/>
                  </a:lnTo>
                  <a:lnTo>
                    <a:pt x="2715" y="5539"/>
                  </a:lnTo>
                  <a:lnTo>
                    <a:pt x="3192" y="5429"/>
                  </a:lnTo>
                  <a:lnTo>
                    <a:pt x="3669" y="5282"/>
                  </a:lnTo>
                  <a:lnTo>
                    <a:pt x="4146" y="5099"/>
                  </a:lnTo>
                  <a:lnTo>
                    <a:pt x="5210" y="4659"/>
                  </a:lnTo>
                  <a:lnTo>
                    <a:pt x="6273" y="4218"/>
                  </a:lnTo>
                  <a:lnTo>
                    <a:pt x="6824" y="4035"/>
                  </a:lnTo>
                  <a:lnTo>
                    <a:pt x="7374" y="3852"/>
                  </a:lnTo>
                  <a:lnTo>
                    <a:pt x="8474" y="3558"/>
                  </a:lnTo>
                  <a:lnTo>
                    <a:pt x="9025" y="3411"/>
                  </a:lnTo>
                  <a:lnTo>
                    <a:pt x="9538" y="3191"/>
                  </a:lnTo>
                  <a:lnTo>
                    <a:pt x="9868" y="3081"/>
                  </a:lnTo>
                  <a:lnTo>
                    <a:pt x="10015" y="2971"/>
                  </a:lnTo>
                  <a:lnTo>
                    <a:pt x="10198" y="2861"/>
                  </a:lnTo>
                  <a:close/>
                  <a:moveTo>
                    <a:pt x="8658" y="7740"/>
                  </a:moveTo>
                  <a:lnTo>
                    <a:pt x="8694" y="7923"/>
                  </a:lnTo>
                  <a:lnTo>
                    <a:pt x="8071" y="8253"/>
                  </a:lnTo>
                  <a:lnTo>
                    <a:pt x="7704" y="8437"/>
                  </a:lnTo>
                  <a:lnTo>
                    <a:pt x="7594" y="8437"/>
                  </a:lnTo>
                  <a:lnTo>
                    <a:pt x="7557" y="8363"/>
                  </a:lnTo>
                  <a:lnTo>
                    <a:pt x="7557" y="8180"/>
                  </a:lnTo>
                  <a:lnTo>
                    <a:pt x="8658" y="7740"/>
                  </a:lnTo>
                  <a:close/>
                  <a:moveTo>
                    <a:pt x="10198" y="2384"/>
                  </a:moveTo>
                  <a:lnTo>
                    <a:pt x="9978" y="2458"/>
                  </a:lnTo>
                  <a:lnTo>
                    <a:pt x="9795" y="2568"/>
                  </a:lnTo>
                  <a:lnTo>
                    <a:pt x="9391" y="2788"/>
                  </a:lnTo>
                  <a:lnTo>
                    <a:pt x="8841" y="2971"/>
                  </a:lnTo>
                  <a:lnTo>
                    <a:pt x="8328" y="3155"/>
                  </a:lnTo>
                  <a:lnTo>
                    <a:pt x="7264" y="3411"/>
                  </a:lnTo>
                  <a:lnTo>
                    <a:pt x="6750" y="3558"/>
                  </a:lnTo>
                  <a:lnTo>
                    <a:pt x="6237" y="3742"/>
                  </a:lnTo>
                  <a:lnTo>
                    <a:pt x="5210" y="4145"/>
                  </a:lnTo>
                  <a:lnTo>
                    <a:pt x="4219" y="4585"/>
                  </a:lnTo>
                  <a:lnTo>
                    <a:pt x="3669" y="4805"/>
                  </a:lnTo>
                  <a:lnTo>
                    <a:pt x="3119" y="4989"/>
                  </a:lnTo>
                  <a:lnTo>
                    <a:pt x="2018" y="5319"/>
                  </a:lnTo>
                  <a:lnTo>
                    <a:pt x="1945" y="5355"/>
                  </a:lnTo>
                  <a:lnTo>
                    <a:pt x="1908" y="5392"/>
                  </a:lnTo>
                  <a:lnTo>
                    <a:pt x="1908" y="5466"/>
                  </a:lnTo>
                  <a:lnTo>
                    <a:pt x="1945" y="5539"/>
                  </a:lnTo>
                  <a:lnTo>
                    <a:pt x="1982" y="5576"/>
                  </a:lnTo>
                  <a:lnTo>
                    <a:pt x="1945" y="5686"/>
                  </a:lnTo>
                  <a:lnTo>
                    <a:pt x="1945" y="5759"/>
                  </a:lnTo>
                  <a:lnTo>
                    <a:pt x="2018" y="5979"/>
                  </a:lnTo>
                  <a:lnTo>
                    <a:pt x="2165" y="6456"/>
                  </a:lnTo>
                  <a:lnTo>
                    <a:pt x="2385" y="6933"/>
                  </a:lnTo>
                  <a:lnTo>
                    <a:pt x="2752" y="7850"/>
                  </a:lnTo>
                  <a:lnTo>
                    <a:pt x="2972" y="8290"/>
                  </a:lnTo>
                  <a:lnTo>
                    <a:pt x="3192" y="8694"/>
                  </a:lnTo>
                  <a:lnTo>
                    <a:pt x="3266" y="8767"/>
                  </a:lnTo>
                  <a:lnTo>
                    <a:pt x="3302" y="8804"/>
                  </a:lnTo>
                  <a:lnTo>
                    <a:pt x="3412" y="8804"/>
                  </a:lnTo>
                  <a:lnTo>
                    <a:pt x="3522" y="8730"/>
                  </a:lnTo>
                  <a:lnTo>
                    <a:pt x="3596" y="8620"/>
                  </a:lnTo>
                  <a:lnTo>
                    <a:pt x="3999" y="8510"/>
                  </a:lnTo>
                  <a:lnTo>
                    <a:pt x="4403" y="8363"/>
                  </a:lnTo>
                  <a:lnTo>
                    <a:pt x="5173" y="8033"/>
                  </a:lnTo>
                  <a:lnTo>
                    <a:pt x="7300" y="7190"/>
                  </a:lnTo>
                  <a:lnTo>
                    <a:pt x="9281" y="6419"/>
                  </a:lnTo>
                  <a:lnTo>
                    <a:pt x="10235" y="6052"/>
                  </a:lnTo>
                  <a:lnTo>
                    <a:pt x="10712" y="5832"/>
                  </a:lnTo>
                  <a:lnTo>
                    <a:pt x="11152" y="5612"/>
                  </a:lnTo>
                  <a:lnTo>
                    <a:pt x="11262" y="5612"/>
                  </a:lnTo>
                  <a:lnTo>
                    <a:pt x="11335" y="5539"/>
                  </a:lnTo>
                  <a:lnTo>
                    <a:pt x="11372" y="5392"/>
                  </a:lnTo>
                  <a:lnTo>
                    <a:pt x="11372" y="5282"/>
                  </a:lnTo>
                  <a:lnTo>
                    <a:pt x="11299" y="5025"/>
                  </a:lnTo>
                  <a:lnTo>
                    <a:pt x="11042" y="4255"/>
                  </a:lnTo>
                  <a:lnTo>
                    <a:pt x="10785" y="3485"/>
                  </a:lnTo>
                  <a:lnTo>
                    <a:pt x="10639" y="3118"/>
                  </a:lnTo>
                  <a:lnTo>
                    <a:pt x="10455" y="2751"/>
                  </a:lnTo>
                  <a:lnTo>
                    <a:pt x="10418" y="2714"/>
                  </a:lnTo>
                  <a:lnTo>
                    <a:pt x="10345" y="2678"/>
                  </a:lnTo>
                  <a:lnTo>
                    <a:pt x="10382" y="2568"/>
                  </a:lnTo>
                  <a:lnTo>
                    <a:pt x="10382" y="2494"/>
                  </a:lnTo>
                  <a:lnTo>
                    <a:pt x="10308" y="2421"/>
                  </a:lnTo>
                  <a:lnTo>
                    <a:pt x="10198" y="2384"/>
                  </a:lnTo>
                  <a:close/>
                  <a:moveTo>
                    <a:pt x="8694" y="7263"/>
                  </a:moveTo>
                  <a:lnTo>
                    <a:pt x="7337" y="7813"/>
                  </a:lnTo>
                  <a:lnTo>
                    <a:pt x="7264" y="7850"/>
                  </a:lnTo>
                  <a:lnTo>
                    <a:pt x="7227" y="7923"/>
                  </a:lnTo>
                  <a:lnTo>
                    <a:pt x="7190" y="7997"/>
                  </a:lnTo>
                  <a:lnTo>
                    <a:pt x="7227" y="8070"/>
                  </a:lnTo>
                  <a:lnTo>
                    <a:pt x="7190" y="8143"/>
                  </a:lnTo>
                  <a:lnTo>
                    <a:pt x="7154" y="8363"/>
                  </a:lnTo>
                  <a:lnTo>
                    <a:pt x="7190" y="8620"/>
                  </a:lnTo>
                  <a:lnTo>
                    <a:pt x="7227" y="8730"/>
                  </a:lnTo>
                  <a:lnTo>
                    <a:pt x="7300" y="8840"/>
                  </a:lnTo>
                  <a:lnTo>
                    <a:pt x="7411" y="8877"/>
                  </a:lnTo>
                  <a:lnTo>
                    <a:pt x="7557" y="8877"/>
                  </a:lnTo>
                  <a:lnTo>
                    <a:pt x="7704" y="8840"/>
                  </a:lnTo>
                  <a:lnTo>
                    <a:pt x="7887" y="8804"/>
                  </a:lnTo>
                  <a:lnTo>
                    <a:pt x="8218" y="8620"/>
                  </a:lnTo>
                  <a:lnTo>
                    <a:pt x="9061" y="8217"/>
                  </a:lnTo>
                  <a:lnTo>
                    <a:pt x="9098" y="8180"/>
                  </a:lnTo>
                  <a:lnTo>
                    <a:pt x="9171" y="8107"/>
                  </a:lnTo>
                  <a:lnTo>
                    <a:pt x="9171" y="8033"/>
                  </a:lnTo>
                  <a:lnTo>
                    <a:pt x="9171" y="7960"/>
                  </a:lnTo>
                  <a:lnTo>
                    <a:pt x="8951" y="7410"/>
                  </a:lnTo>
                  <a:lnTo>
                    <a:pt x="8914" y="7336"/>
                  </a:lnTo>
                  <a:lnTo>
                    <a:pt x="8841" y="7300"/>
                  </a:lnTo>
                  <a:lnTo>
                    <a:pt x="8768" y="7263"/>
                  </a:lnTo>
                  <a:close/>
                  <a:moveTo>
                    <a:pt x="11702" y="8327"/>
                  </a:moveTo>
                  <a:lnTo>
                    <a:pt x="11886" y="8694"/>
                  </a:lnTo>
                  <a:lnTo>
                    <a:pt x="12106" y="9060"/>
                  </a:lnTo>
                  <a:lnTo>
                    <a:pt x="11702" y="9244"/>
                  </a:lnTo>
                  <a:lnTo>
                    <a:pt x="11335" y="9390"/>
                  </a:lnTo>
                  <a:lnTo>
                    <a:pt x="10932" y="9500"/>
                  </a:lnTo>
                  <a:lnTo>
                    <a:pt x="10528" y="9611"/>
                  </a:lnTo>
                  <a:lnTo>
                    <a:pt x="10382" y="9244"/>
                  </a:lnTo>
                  <a:lnTo>
                    <a:pt x="10198" y="8877"/>
                  </a:lnTo>
                  <a:lnTo>
                    <a:pt x="10162" y="8840"/>
                  </a:lnTo>
                  <a:lnTo>
                    <a:pt x="10565" y="8730"/>
                  </a:lnTo>
                  <a:lnTo>
                    <a:pt x="10932" y="8620"/>
                  </a:lnTo>
                  <a:lnTo>
                    <a:pt x="11702" y="8327"/>
                  </a:lnTo>
                  <a:close/>
                  <a:moveTo>
                    <a:pt x="11776" y="7887"/>
                  </a:moveTo>
                  <a:lnTo>
                    <a:pt x="11299" y="8070"/>
                  </a:lnTo>
                  <a:lnTo>
                    <a:pt x="10822" y="8217"/>
                  </a:lnTo>
                  <a:lnTo>
                    <a:pt x="9868" y="8510"/>
                  </a:lnTo>
                  <a:lnTo>
                    <a:pt x="9832" y="8510"/>
                  </a:lnTo>
                  <a:lnTo>
                    <a:pt x="9795" y="8583"/>
                  </a:lnTo>
                  <a:lnTo>
                    <a:pt x="9758" y="8694"/>
                  </a:lnTo>
                  <a:lnTo>
                    <a:pt x="9832" y="8804"/>
                  </a:lnTo>
                  <a:lnTo>
                    <a:pt x="9868" y="8840"/>
                  </a:lnTo>
                  <a:lnTo>
                    <a:pt x="9942" y="8877"/>
                  </a:lnTo>
                  <a:lnTo>
                    <a:pt x="9905" y="8950"/>
                  </a:lnTo>
                  <a:lnTo>
                    <a:pt x="9905" y="9024"/>
                  </a:lnTo>
                  <a:lnTo>
                    <a:pt x="10088" y="9427"/>
                  </a:lnTo>
                  <a:lnTo>
                    <a:pt x="10198" y="9867"/>
                  </a:lnTo>
                  <a:lnTo>
                    <a:pt x="10235" y="9941"/>
                  </a:lnTo>
                  <a:lnTo>
                    <a:pt x="10272" y="9977"/>
                  </a:lnTo>
                  <a:lnTo>
                    <a:pt x="10308" y="10014"/>
                  </a:lnTo>
                  <a:lnTo>
                    <a:pt x="10382" y="10051"/>
                  </a:lnTo>
                  <a:lnTo>
                    <a:pt x="10932" y="9904"/>
                  </a:lnTo>
                  <a:lnTo>
                    <a:pt x="11446" y="9757"/>
                  </a:lnTo>
                  <a:lnTo>
                    <a:pt x="11959" y="9574"/>
                  </a:lnTo>
                  <a:lnTo>
                    <a:pt x="12436" y="9317"/>
                  </a:lnTo>
                  <a:lnTo>
                    <a:pt x="12509" y="9280"/>
                  </a:lnTo>
                  <a:lnTo>
                    <a:pt x="12583" y="9207"/>
                  </a:lnTo>
                  <a:lnTo>
                    <a:pt x="12583" y="9097"/>
                  </a:lnTo>
                  <a:lnTo>
                    <a:pt x="12546" y="9024"/>
                  </a:lnTo>
                  <a:lnTo>
                    <a:pt x="12253" y="8547"/>
                  </a:lnTo>
                  <a:lnTo>
                    <a:pt x="11996" y="7997"/>
                  </a:lnTo>
                  <a:lnTo>
                    <a:pt x="11959" y="7923"/>
                  </a:lnTo>
                  <a:lnTo>
                    <a:pt x="11922" y="7887"/>
                  </a:lnTo>
                  <a:close/>
                  <a:moveTo>
                    <a:pt x="8914" y="9354"/>
                  </a:moveTo>
                  <a:lnTo>
                    <a:pt x="9061" y="9757"/>
                  </a:lnTo>
                  <a:lnTo>
                    <a:pt x="9281" y="10161"/>
                  </a:lnTo>
                  <a:lnTo>
                    <a:pt x="8658" y="10491"/>
                  </a:lnTo>
                  <a:lnTo>
                    <a:pt x="7961" y="10784"/>
                  </a:lnTo>
                  <a:lnTo>
                    <a:pt x="7814" y="10858"/>
                  </a:lnTo>
                  <a:lnTo>
                    <a:pt x="7741" y="10858"/>
                  </a:lnTo>
                  <a:lnTo>
                    <a:pt x="7704" y="10821"/>
                  </a:lnTo>
                  <a:lnTo>
                    <a:pt x="7631" y="10674"/>
                  </a:lnTo>
                  <a:lnTo>
                    <a:pt x="7594" y="10491"/>
                  </a:lnTo>
                  <a:lnTo>
                    <a:pt x="7521" y="10161"/>
                  </a:lnTo>
                  <a:lnTo>
                    <a:pt x="7374" y="9867"/>
                  </a:lnTo>
                  <a:lnTo>
                    <a:pt x="8914" y="9354"/>
                  </a:lnTo>
                  <a:close/>
                  <a:moveTo>
                    <a:pt x="8951" y="8950"/>
                  </a:moveTo>
                  <a:lnTo>
                    <a:pt x="7154" y="9537"/>
                  </a:lnTo>
                  <a:lnTo>
                    <a:pt x="7117" y="9574"/>
                  </a:lnTo>
                  <a:lnTo>
                    <a:pt x="7080" y="9611"/>
                  </a:lnTo>
                  <a:lnTo>
                    <a:pt x="7044" y="9721"/>
                  </a:lnTo>
                  <a:lnTo>
                    <a:pt x="7080" y="9831"/>
                  </a:lnTo>
                  <a:lnTo>
                    <a:pt x="7190" y="9904"/>
                  </a:lnTo>
                  <a:lnTo>
                    <a:pt x="7190" y="10124"/>
                  </a:lnTo>
                  <a:lnTo>
                    <a:pt x="7227" y="10381"/>
                  </a:lnTo>
                  <a:lnTo>
                    <a:pt x="7374" y="10858"/>
                  </a:lnTo>
                  <a:lnTo>
                    <a:pt x="7411" y="11004"/>
                  </a:lnTo>
                  <a:lnTo>
                    <a:pt x="7521" y="11114"/>
                  </a:lnTo>
                  <a:lnTo>
                    <a:pt x="7631" y="11188"/>
                  </a:lnTo>
                  <a:lnTo>
                    <a:pt x="7777" y="11225"/>
                  </a:lnTo>
                  <a:lnTo>
                    <a:pt x="8034" y="11151"/>
                  </a:lnTo>
                  <a:lnTo>
                    <a:pt x="8291" y="11078"/>
                  </a:lnTo>
                  <a:lnTo>
                    <a:pt x="8768" y="10858"/>
                  </a:lnTo>
                  <a:lnTo>
                    <a:pt x="9245" y="10601"/>
                  </a:lnTo>
                  <a:lnTo>
                    <a:pt x="9685" y="10344"/>
                  </a:lnTo>
                  <a:lnTo>
                    <a:pt x="9721" y="10271"/>
                  </a:lnTo>
                  <a:lnTo>
                    <a:pt x="9758" y="10197"/>
                  </a:lnTo>
                  <a:lnTo>
                    <a:pt x="9758" y="10161"/>
                  </a:lnTo>
                  <a:lnTo>
                    <a:pt x="9721" y="10087"/>
                  </a:lnTo>
                  <a:lnTo>
                    <a:pt x="9538" y="9867"/>
                  </a:lnTo>
                  <a:lnTo>
                    <a:pt x="9391" y="9611"/>
                  </a:lnTo>
                  <a:lnTo>
                    <a:pt x="9281" y="9354"/>
                  </a:lnTo>
                  <a:lnTo>
                    <a:pt x="9208" y="9060"/>
                  </a:lnTo>
                  <a:lnTo>
                    <a:pt x="9171" y="8987"/>
                  </a:lnTo>
                  <a:lnTo>
                    <a:pt x="9098" y="8950"/>
                  </a:lnTo>
                  <a:close/>
                  <a:moveTo>
                    <a:pt x="12473" y="10344"/>
                  </a:moveTo>
                  <a:lnTo>
                    <a:pt x="12619" y="10711"/>
                  </a:lnTo>
                  <a:lnTo>
                    <a:pt x="11959" y="11078"/>
                  </a:lnTo>
                  <a:lnTo>
                    <a:pt x="11299" y="11445"/>
                  </a:lnTo>
                  <a:lnTo>
                    <a:pt x="11152" y="10894"/>
                  </a:lnTo>
                  <a:lnTo>
                    <a:pt x="11189" y="10858"/>
                  </a:lnTo>
                  <a:lnTo>
                    <a:pt x="11189" y="10784"/>
                  </a:lnTo>
                  <a:lnTo>
                    <a:pt x="11482" y="10674"/>
                  </a:lnTo>
                  <a:lnTo>
                    <a:pt x="11776" y="10601"/>
                  </a:lnTo>
                  <a:lnTo>
                    <a:pt x="12473" y="10344"/>
                  </a:lnTo>
                  <a:close/>
                  <a:moveTo>
                    <a:pt x="6273" y="10418"/>
                  </a:moveTo>
                  <a:lnTo>
                    <a:pt x="6347" y="10454"/>
                  </a:lnTo>
                  <a:lnTo>
                    <a:pt x="6420" y="10564"/>
                  </a:lnTo>
                  <a:lnTo>
                    <a:pt x="6567" y="10894"/>
                  </a:lnTo>
                  <a:lnTo>
                    <a:pt x="5797" y="11261"/>
                  </a:lnTo>
                  <a:lnTo>
                    <a:pt x="5100" y="11738"/>
                  </a:lnTo>
                  <a:lnTo>
                    <a:pt x="4953" y="11298"/>
                  </a:lnTo>
                  <a:lnTo>
                    <a:pt x="4843" y="11078"/>
                  </a:lnTo>
                  <a:lnTo>
                    <a:pt x="4733" y="10894"/>
                  </a:lnTo>
                  <a:lnTo>
                    <a:pt x="5613" y="10601"/>
                  </a:lnTo>
                  <a:lnTo>
                    <a:pt x="5943" y="10491"/>
                  </a:lnTo>
                  <a:lnTo>
                    <a:pt x="6237" y="10418"/>
                  </a:lnTo>
                  <a:close/>
                  <a:moveTo>
                    <a:pt x="12583" y="9867"/>
                  </a:moveTo>
                  <a:lnTo>
                    <a:pt x="12509" y="9904"/>
                  </a:lnTo>
                  <a:lnTo>
                    <a:pt x="11519" y="10271"/>
                  </a:lnTo>
                  <a:lnTo>
                    <a:pt x="11115" y="10381"/>
                  </a:lnTo>
                  <a:lnTo>
                    <a:pt x="10932" y="10491"/>
                  </a:lnTo>
                  <a:lnTo>
                    <a:pt x="10859" y="10564"/>
                  </a:lnTo>
                  <a:lnTo>
                    <a:pt x="10785" y="10638"/>
                  </a:lnTo>
                  <a:lnTo>
                    <a:pt x="10785" y="10748"/>
                  </a:lnTo>
                  <a:lnTo>
                    <a:pt x="10822" y="10821"/>
                  </a:lnTo>
                  <a:lnTo>
                    <a:pt x="10859" y="10858"/>
                  </a:lnTo>
                  <a:lnTo>
                    <a:pt x="10859" y="10894"/>
                  </a:lnTo>
                  <a:lnTo>
                    <a:pt x="10895" y="11335"/>
                  </a:lnTo>
                  <a:lnTo>
                    <a:pt x="11005" y="11738"/>
                  </a:lnTo>
                  <a:lnTo>
                    <a:pt x="11005" y="11848"/>
                  </a:lnTo>
                  <a:lnTo>
                    <a:pt x="11079" y="11885"/>
                  </a:lnTo>
                  <a:lnTo>
                    <a:pt x="11152" y="11921"/>
                  </a:lnTo>
                  <a:lnTo>
                    <a:pt x="11225" y="11921"/>
                  </a:lnTo>
                  <a:lnTo>
                    <a:pt x="12142" y="11445"/>
                  </a:lnTo>
                  <a:lnTo>
                    <a:pt x="12986" y="10931"/>
                  </a:lnTo>
                  <a:lnTo>
                    <a:pt x="13060" y="10858"/>
                  </a:lnTo>
                  <a:lnTo>
                    <a:pt x="13096" y="10784"/>
                  </a:lnTo>
                  <a:lnTo>
                    <a:pt x="13096" y="10711"/>
                  </a:lnTo>
                  <a:lnTo>
                    <a:pt x="13060" y="10638"/>
                  </a:lnTo>
                  <a:lnTo>
                    <a:pt x="12876" y="10344"/>
                  </a:lnTo>
                  <a:lnTo>
                    <a:pt x="12766" y="10014"/>
                  </a:lnTo>
                  <a:lnTo>
                    <a:pt x="12729" y="9941"/>
                  </a:lnTo>
                  <a:lnTo>
                    <a:pt x="12656" y="9904"/>
                  </a:lnTo>
                  <a:lnTo>
                    <a:pt x="12583" y="9867"/>
                  </a:lnTo>
                  <a:close/>
                  <a:moveTo>
                    <a:pt x="6200" y="9977"/>
                  </a:moveTo>
                  <a:lnTo>
                    <a:pt x="5980" y="10014"/>
                  </a:lnTo>
                  <a:lnTo>
                    <a:pt x="5760" y="10087"/>
                  </a:lnTo>
                  <a:lnTo>
                    <a:pt x="5356" y="10234"/>
                  </a:lnTo>
                  <a:lnTo>
                    <a:pt x="4843" y="10381"/>
                  </a:lnTo>
                  <a:lnTo>
                    <a:pt x="4329" y="10564"/>
                  </a:lnTo>
                  <a:lnTo>
                    <a:pt x="4293" y="10601"/>
                  </a:lnTo>
                  <a:lnTo>
                    <a:pt x="4256" y="10638"/>
                  </a:lnTo>
                  <a:lnTo>
                    <a:pt x="4219" y="10784"/>
                  </a:lnTo>
                  <a:lnTo>
                    <a:pt x="4256" y="10894"/>
                  </a:lnTo>
                  <a:lnTo>
                    <a:pt x="4293" y="10931"/>
                  </a:lnTo>
                  <a:lnTo>
                    <a:pt x="4366" y="10968"/>
                  </a:lnTo>
                  <a:lnTo>
                    <a:pt x="4513" y="11298"/>
                  </a:lnTo>
                  <a:lnTo>
                    <a:pt x="4659" y="11701"/>
                  </a:lnTo>
                  <a:lnTo>
                    <a:pt x="4769" y="12142"/>
                  </a:lnTo>
                  <a:lnTo>
                    <a:pt x="4843" y="12215"/>
                  </a:lnTo>
                  <a:lnTo>
                    <a:pt x="4916" y="12252"/>
                  </a:lnTo>
                  <a:lnTo>
                    <a:pt x="4990" y="12252"/>
                  </a:lnTo>
                  <a:lnTo>
                    <a:pt x="5100" y="12215"/>
                  </a:lnTo>
                  <a:lnTo>
                    <a:pt x="5540" y="11921"/>
                  </a:lnTo>
                  <a:lnTo>
                    <a:pt x="5980" y="11665"/>
                  </a:lnTo>
                  <a:lnTo>
                    <a:pt x="6420" y="11445"/>
                  </a:lnTo>
                  <a:lnTo>
                    <a:pt x="6934" y="11225"/>
                  </a:lnTo>
                  <a:lnTo>
                    <a:pt x="6970" y="11188"/>
                  </a:lnTo>
                  <a:lnTo>
                    <a:pt x="7044" y="11114"/>
                  </a:lnTo>
                  <a:lnTo>
                    <a:pt x="7044" y="11041"/>
                  </a:lnTo>
                  <a:lnTo>
                    <a:pt x="7044" y="10931"/>
                  </a:lnTo>
                  <a:lnTo>
                    <a:pt x="6897" y="10601"/>
                  </a:lnTo>
                  <a:lnTo>
                    <a:pt x="6750" y="10307"/>
                  </a:lnTo>
                  <a:lnTo>
                    <a:pt x="6677" y="10161"/>
                  </a:lnTo>
                  <a:lnTo>
                    <a:pt x="6530" y="10051"/>
                  </a:lnTo>
                  <a:lnTo>
                    <a:pt x="6383" y="10014"/>
                  </a:lnTo>
                  <a:lnTo>
                    <a:pt x="6200" y="9977"/>
                  </a:lnTo>
                  <a:close/>
                  <a:moveTo>
                    <a:pt x="9832" y="11371"/>
                  </a:moveTo>
                  <a:lnTo>
                    <a:pt x="10125" y="11921"/>
                  </a:lnTo>
                  <a:lnTo>
                    <a:pt x="9721" y="12142"/>
                  </a:lnTo>
                  <a:lnTo>
                    <a:pt x="9318" y="12288"/>
                  </a:lnTo>
                  <a:lnTo>
                    <a:pt x="8914" y="12435"/>
                  </a:lnTo>
                  <a:lnTo>
                    <a:pt x="8511" y="12545"/>
                  </a:lnTo>
                  <a:lnTo>
                    <a:pt x="8328" y="12032"/>
                  </a:lnTo>
                  <a:lnTo>
                    <a:pt x="8694" y="11921"/>
                  </a:lnTo>
                  <a:lnTo>
                    <a:pt x="9098" y="11738"/>
                  </a:lnTo>
                  <a:lnTo>
                    <a:pt x="9832" y="11371"/>
                  </a:lnTo>
                  <a:close/>
                  <a:moveTo>
                    <a:pt x="9868" y="10894"/>
                  </a:moveTo>
                  <a:lnTo>
                    <a:pt x="8951" y="11298"/>
                  </a:lnTo>
                  <a:lnTo>
                    <a:pt x="8474" y="11481"/>
                  </a:lnTo>
                  <a:lnTo>
                    <a:pt x="8071" y="11738"/>
                  </a:lnTo>
                  <a:lnTo>
                    <a:pt x="7997" y="11738"/>
                  </a:lnTo>
                  <a:lnTo>
                    <a:pt x="7924" y="11775"/>
                  </a:lnTo>
                  <a:lnTo>
                    <a:pt x="7887" y="11885"/>
                  </a:lnTo>
                  <a:lnTo>
                    <a:pt x="7887" y="11958"/>
                  </a:lnTo>
                  <a:lnTo>
                    <a:pt x="8034" y="12398"/>
                  </a:lnTo>
                  <a:lnTo>
                    <a:pt x="8181" y="12839"/>
                  </a:lnTo>
                  <a:lnTo>
                    <a:pt x="8254" y="12949"/>
                  </a:lnTo>
                  <a:lnTo>
                    <a:pt x="8328" y="12985"/>
                  </a:lnTo>
                  <a:lnTo>
                    <a:pt x="8364" y="12985"/>
                  </a:lnTo>
                  <a:lnTo>
                    <a:pt x="8951" y="12839"/>
                  </a:lnTo>
                  <a:lnTo>
                    <a:pt x="9465" y="12655"/>
                  </a:lnTo>
                  <a:lnTo>
                    <a:pt x="10015" y="12472"/>
                  </a:lnTo>
                  <a:lnTo>
                    <a:pt x="10528" y="12215"/>
                  </a:lnTo>
                  <a:lnTo>
                    <a:pt x="10565" y="12142"/>
                  </a:lnTo>
                  <a:lnTo>
                    <a:pt x="10602" y="12105"/>
                  </a:lnTo>
                  <a:lnTo>
                    <a:pt x="10602" y="12032"/>
                  </a:lnTo>
                  <a:lnTo>
                    <a:pt x="10602" y="11958"/>
                  </a:lnTo>
                  <a:lnTo>
                    <a:pt x="10125" y="11041"/>
                  </a:lnTo>
                  <a:lnTo>
                    <a:pt x="10088" y="10968"/>
                  </a:lnTo>
                  <a:lnTo>
                    <a:pt x="10015" y="10894"/>
                  </a:lnTo>
                  <a:close/>
                  <a:moveTo>
                    <a:pt x="13133" y="12288"/>
                  </a:moveTo>
                  <a:lnTo>
                    <a:pt x="13243" y="12325"/>
                  </a:lnTo>
                  <a:lnTo>
                    <a:pt x="13353" y="12472"/>
                  </a:lnTo>
                  <a:lnTo>
                    <a:pt x="13610" y="12985"/>
                  </a:lnTo>
                  <a:lnTo>
                    <a:pt x="12839" y="13242"/>
                  </a:lnTo>
                  <a:lnTo>
                    <a:pt x="12106" y="13572"/>
                  </a:lnTo>
                  <a:lnTo>
                    <a:pt x="11996" y="13352"/>
                  </a:lnTo>
                  <a:lnTo>
                    <a:pt x="11886" y="13132"/>
                  </a:lnTo>
                  <a:lnTo>
                    <a:pt x="11739" y="12692"/>
                  </a:lnTo>
                  <a:lnTo>
                    <a:pt x="12032" y="12618"/>
                  </a:lnTo>
                  <a:lnTo>
                    <a:pt x="12289" y="12545"/>
                  </a:lnTo>
                  <a:lnTo>
                    <a:pt x="12839" y="12362"/>
                  </a:lnTo>
                  <a:lnTo>
                    <a:pt x="13023" y="12288"/>
                  </a:lnTo>
                  <a:close/>
                  <a:moveTo>
                    <a:pt x="7044" y="12325"/>
                  </a:moveTo>
                  <a:lnTo>
                    <a:pt x="7337" y="13022"/>
                  </a:lnTo>
                  <a:lnTo>
                    <a:pt x="5833" y="13792"/>
                  </a:lnTo>
                  <a:lnTo>
                    <a:pt x="5613" y="13132"/>
                  </a:lnTo>
                  <a:lnTo>
                    <a:pt x="5943" y="12875"/>
                  </a:lnTo>
                  <a:lnTo>
                    <a:pt x="6273" y="12655"/>
                  </a:lnTo>
                  <a:lnTo>
                    <a:pt x="6677" y="12472"/>
                  </a:lnTo>
                  <a:lnTo>
                    <a:pt x="7044" y="12325"/>
                  </a:lnTo>
                  <a:close/>
                  <a:moveTo>
                    <a:pt x="13060" y="11885"/>
                  </a:moveTo>
                  <a:lnTo>
                    <a:pt x="12839" y="11921"/>
                  </a:lnTo>
                  <a:lnTo>
                    <a:pt x="12473" y="12068"/>
                  </a:lnTo>
                  <a:lnTo>
                    <a:pt x="11922" y="12215"/>
                  </a:lnTo>
                  <a:lnTo>
                    <a:pt x="11666" y="12288"/>
                  </a:lnTo>
                  <a:lnTo>
                    <a:pt x="11446" y="12398"/>
                  </a:lnTo>
                  <a:lnTo>
                    <a:pt x="11372" y="12435"/>
                  </a:lnTo>
                  <a:lnTo>
                    <a:pt x="11372" y="12472"/>
                  </a:lnTo>
                  <a:lnTo>
                    <a:pt x="11372" y="12582"/>
                  </a:lnTo>
                  <a:lnTo>
                    <a:pt x="11446" y="12655"/>
                  </a:lnTo>
                  <a:lnTo>
                    <a:pt x="11519" y="12692"/>
                  </a:lnTo>
                  <a:lnTo>
                    <a:pt x="11482" y="12839"/>
                  </a:lnTo>
                  <a:lnTo>
                    <a:pt x="11482" y="13022"/>
                  </a:lnTo>
                  <a:lnTo>
                    <a:pt x="11519" y="13169"/>
                  </a:lnTo>
                  <a:lnTo>
                    <a:pt x="11556" y="13315"/>
                  </a:lnTo>
                  <a:lnTo>
                    <a:pt x="11702" y="13646"/>
                  </a:lnTo>
                  <a:lnTo>
                    <a:pt x="11886" y="13902"/>
                  </a:lnTo>
                  <a:lnTo>
                    <a:pt x="11996" y="13976"/>
                  </a:lnTo>
                  <a:lnTo>
                    <a:pt x="12106" y="13976"/>
                  </a:lnTo>
                  <a:lnTo>
                    <a:pt x="13023" y="13609"/>
                  </a:lnTo>
                  <a:lnTo>
                    <a:pt x="13940" y="13279"/>
                  </a:lnTo>
                  <a:lnTo>
                    <a:pt x="14013" y="13205"/>
                  </a:lnTo>
                  <a:lnTo>
                    <a:pt x="14050" y="13169"/>
                  </a:lnTo>
                  <a:lnTo>
                    <a:pt x="14087" y="13095"/>
                  </a:lnTo>
                  <a:lnTo>
                    <a:pt x="14050" y="13022"/>
                  </a:lnTo>
                  <a:lnTo>
                    <a:pt x="13646" y="12142"/>
                  </a:lnTo>
                  <a:lnTo>
                    <a:pt x="13573" y="12032"/>
                  </a:lnTo>
                  <a:lnTo>
                    <a:pt x="13463" y="11958"/>
                  </a:lnTo>
                  <a:lnTo>
                    <a:pt x="13353" y="11885"/>
                  </a:lnTo>
                  <a:close/>
                  <a:moveTo>
                    <a:pt x="7190" y="11848"/>
                  </a:moveTo>
                  <a:lnTo>
                    <a:pt x="7117" y="11885"/>
                  </a:lnTo>
                  <a:lnTo>
                    <a:pt x="6640" y="12032"/>
                  </a:lnTo>
                  <a:lnTo>
                    <a:pt x="6163" y="12215"/>
                  </a:lnTo>
                  <a:lnTo>
                    <a:pt x="5723" y="12508"/>
                  </a:lnTo>
                  <a:lnTo>
                    <a:pt x="5320" y="12802"/>
                  </a:lnTo>
                  <a:lnTo>
                    <a:pt x="5246" y="12839"/>
                  </a:lnTo>
                  <a:lnTo>
                    <a:pt x="5210" y="12875"/>
                  </a:lnTo>
                  <a:lnTo>
                    <a:pt x="5173" y="12912"/>
                  </a:lnTo>
                  <a:lnTo>
                    <a:pt x="5173" y="12985"/>
                  </a:lnTo>
                  <a:lnTo>
                    <a:pt x="5246" y="13279"/>
                  </a:lnTo>
                  <a:lnTo>
                    <a:pt x="5320" y="13572"/>
                  </a:lnTo>
                  <a:lnTo>
                    <a:pt x="5540" y="14159"/>
                  </a:lnTo>
                  <a:lnTo>
                    <a:pt x="5576" y="14196"/>
                  </a:lnTo>
                  <a:lnTo>
                    <a:pt x="5650" y="14269"/>
                  </a:lnTo>
                  <a:lnTo>
                    <a:pt x="5797" y="14269"/>
                  </a:lnTo>
                  <a:lnTo>
                    <a:pt x="7667" y="13315"/>
                  </a:lnTo>
                  <a:lnTo>
                    <a:pt x="7741" y="13279"/>
                  </a:lnTo>
                  <a:lnTo>
                    <a:pt x="7777" y="13205"/>
                  </a:lnTo>
                  <a:lnTo>
                    <a:pt x="7814" y="13132"/>
                  </a:lnTo>
                  <a:lnTo>
                    <a:pt x="7777" y="13059"/>
                  </a:lnTo>
                  <a:lnTo>
                    <a:pt x="7374" y="11995"/>
                  </a:lnTo>
                  <a:lnTo>
                    <a:pt x="7337" y="11921"/>
                  </a:lnTo>
                  <a:lnTo>
                    <a:pt x="7264" y="11885"/>
                  </a:lnTo>
                  <a:lnTo>
                    <a:pt x="7190" y="11848"/>
                  </a:lnTo>
                  <a:close/>
                  <a:moveTo>
                    <a:pt x="10528" y="13279"/>
                  </a:moveTo>
                  <a:lnTo>
                    <a:pt x="10895" y="13976"/>
                  </a:lnTo>
                  <a:lnTo>
                    <a:pt x="9318" y="14599"/>
                  </a:lnTo>
                  <a:lnTo>
                    <a:pt x="9025" y="13902"/>
                  </a:lnTo>
                  <a:lnTo>
                    <a:pt x="9098" y="13829"/>
                  </a:lnTo>
                  <a:lnTo>
                    <a:pt x="9098" y="13792"/>
                  </a:lnTo>
                  <a:lnTo>
                    <a:pt x="9135" y="13756"/>
                  </a:lnTo>
                  <a:lnTo>
                    <a:pt x="9465" y="13609"/>
                  </a:lnTo>
                  <a:lnTo>
                    <a:pt x="9758" y="13535"/>
                  </a:lnTo>
                  <a:lnTo>
                    <a:pt x="10528" y="13279"/>
                  </a:lnTo>
                  <a:close/>
                  <a:moveTo>
                    <a:pt x="10639" y="12839"/>
                  </a:moveTo>
                  <a:lnTo>
                    <a:pt x="10565" y="12875"/>
                  </a:lnTo>
                  <a:lnTo>
                    <a:pt x="9501" y="13242"/>
                  </a:lnTo>
                  <a:lnTo>
                    <a:pt x="9061" y="13352"/>
                  </a:lnTo>
                  <a:lnTo>
                    <a:pt x="8878" y="13462"/>
                  </a:lnTo>
                  <a:lnTo>
                    <a:pt x="8768" y="13499"/>
                  </a:lnTo>
                  <a:lnTo>
                    <a:pt x="8731" y="13572"/>
                  </a:lnTo>
                  <a:lnTo>
                    <a:pt x="8658" y="13682"/>
                  </a:lnTo>
                  <a:lnTo>
                    <a:pt x="8694" y="13829"/>
                  </a:lnTo>
                  <a:lnTo>
                    <a:pt x="8731" y="13866"/>
                  </a:lnTo>
                  <a:lnTo>
                    <a:pt x="8731" y="13902"/>
                  </a:lnTo>
                  <a:lnTo>
                    <a:pt x="8768" y="14159"/>
                  </a:lnTo>
                  <a:lnTo>
                    <a:pt x="8841" y="14416"/>
                  </a:lnTo>
                  <a:lnTo>
                    <a:pt x="9025" y="14893"/>
                  </a:lnTo>
                  <a:lnTo>
                    <a:pt x="9098" y="14929"/>
                  </a:lnTo>
                  <a:lnTo>
                    <a:pt x="9135" y="14966"/>
                  </a:lnTo>
                  <a:lnTo>
                    <a:pt x="9208" y="15003"/>
                  </a:lnTo>
                  <a:lnTo>
                    <a:pt x="9281" y="15003"/>
                  </a:lnTo>
                  <a:lnTo>
                    <a:pt x="11225" y="14269"/>
                  </a:lnTo>
                  <a:lnTo>
                    <a:pt x="11262" y="14232"/>
                  </a:lnTo>
                  <a:lnTo>
                    <a:pt x="11299" y="14159"/>
                  </a:lnTo>
                  <a:lnTo>
                    <a:pt x="11335" y="14086"/>
                  </a:lnTo>
                  <a:lnTo>
                    <a:pt x="11335" y="14012"/>
                  </a:lnTo>
                  <a:lnTo>
                    <a:pt x="10822" y="12985"/>
                  </a:lnTo>
                  <a:lnTo>
                    <a:pt x="10785" y="12912"/>
                  </a:lnTo>
                  <a:lnTo>
                    <a:pt x="10712" y="12875"/>
                  </a:lnTo>
                  <a:lnTo>
                    <a:pt x="10639" y="12839"/>
                  </a:lnTo>
                  <a:close/>
                  <a:moveTo>
                    <a:pt x="7997" y="14342"/>
                  </a:moveTo>
                  <a:lnTo>
                    <a:pt x="8107" y="14489"/>
                  </a:lnTo>
                  <a:lnTo>
                    <a:pt x="8144" y="14599"/>
                  </a:lnTo>
                  <a:lnTo>
                    <a:pt x="8107" y="14746"/>
                  </a:lnTo>
                  <a:lnTo>
                    <a:pt x="8034" y="14893"/>
                  </a:lnTo>
                  <a:lnTo>
                    <a:pt x="7924" y="15003"/>
                  </a:lnTo>
                  <a:lnTo>
                    <a:pt x="7814" y="15149"/>
                  </a:lnTo>
                  <a:lnTo>
                    <a:pt x="7557" y="15296"/>
                  </a:lnTo>
                  <a:lnTo>
                    <a:pt x="7044" y="15516"/>
                  </a:lnTo>
                  <a:lnTo>
                    <a:pt x="6787" y="15590"/>
                  </a:lnTo>
                  <a:lnTo>
                    <a:pt x="6567" y="15736"/>
                  </a:lnTo>
                  <a:lnTo>
                    <a:pt x="6310" y="15113"/>
                  </a:lnTo>
                  <a:lnTo>
                    <a:pt x="6383" y="15076"/>
                  </a:lnTo>
                  <a:lnTo>
                    <a:pt x="6457" y="14966"/>
                  </a:lnTo>
                  <a:lnTo>
                    <a:pt x="6457" y="14929"/>
                  </a:lnTo>
                  <a:lnTo>
                    <a:pt x="6530" y="15003"/>
                  </a:lnTo>
                  <a:lnTo>
                    <a:pt x="6604" y="14966"/>
                  </a:lnTo>
                  <a:lnTo>
                    <a:pt x="6787" y="14929"/>
                  </a:lnTo>
                  <a:lnTo>
                    <a:pt x="7227" y="14783"/>
                  </a:lnTo>
                  <a:lnTo>
                    <a:pt x="7631" y="14599"/>
                  </a:lnTo>
                  <a:lnTo>
                    <a:pt x="7997" y="14342"/>
                  </a:lnTo>
                  <a:close/>
                  <a:moveTo>
                    <a:pt x="15150" y="15370"/>
                  </a:moveTo>
                  <a:lnTo>
                    <a:pt x="15150" y="15443"/>
                  </a:lnTo>
                  <a:lnTo>
                    <a:pt x="15224" y="15480"/>
                  </a:lnTo>
                  <a:lnTo>
                    <a:pt x="15260" y="15516"/>
                  </a:lnTo>
                  <a:lnTo>
                    <a:pt x="15150" y="15736"/>
                  </a:lnTo>
                  <a:lnTo>
                    <a:pt x="15004" y="15993"/>
                  </a:lnTo>
                  <a:lnTo>
                    <a:pt x="14857" y="15626"/>
                  </a:lnTo>
                  <a:lnTo>
                    <a:pt x="15150" y="15370"/>
                  </a:lnTo>
                  <a:close/>
                  <a:moveTo>
                    <a:pt x="7997" y="13902"/>
                  </a:moveTo>
                  <a:lnTo>
                    <a:pt x="7887" y="13939"/>
                  </a:lnTo>
                  <a:lnTo>
                    <a:pt x="7631" y="14122"/>
                  </a:lnTo>
                  <a:lnTo>
                    <a:pt x="7337" y="14269"/>
                  </a:lnTo>
                  <a:lnTo>
                    <a:pt x="7044" y="14416"/>
                  </a:lnTo>
                  <a:lnTo>
                    <a:pt x="6750" y="14526"/>
                  </a:lnTo>
                  <a:lnTo>
                    <a:pt x="6347" y="14599"/>
                  </a:lnTo>
                  <a:lnTo>
                    <a:pt x="6163" y="14673"/>
                  </a:lnTo>
                  <a:lnTo>
                    <a:pt x="6090" y="14746"/>
                  </a:lnTo>
                  <a:lnTo>
                    <a:pt x="6017" y="14819"/>
                  </a:lnTo>
                  <a:lnTo>
                    <a:pt x="6017" y="14929"/>
                  </a:lnTo>
                  <a:lnTo>
                    <a:pt x="5943" y="15003"/>
                  </a:lnTo>
                  <a:lnTo>
                    <a:pt x="5943" y="15113"/>
                  </a:lnTo>
                  <a:lnTo>
                    <a:pt x="6127" y="15590"/>
                  </a:lnTo>
                  <a:lnTo>
                    <a:pt x="6273" y="16103"/>
                  </a:lnTo>
                  <a:lnTo>
                    <a:pt x="6347" y="16177"/>
                  </a:lnTo>
                  <a:lnTo>
                    <a:pt x="6420" y="16213"/>
                  </a:lnTo>
                  <a:lnTo>
                    <a:pt x="6493" y="16213"/>
                  </a:lnTo>
                  <a:lnTo>
                    <a:pt x="6567" y="16177"/>
                  </a:lnTo>
                  <a:lnTo>
                    <a:pt x="6787" y="16030"/>
                  </a:lnTo>
                  <a:lnTo>
                    <a:pt x="7007" y="15920"/>
                  </a:lnTo>
                  <a:lnTo>
                    <a:pt x="7484" y="15736"/>
                  </a:lnTo>
                  <a:lnTo>
                    <a:pt x="7704" y="15663"/>
                  </a:lnTo>
                  <a:lnTo>
                    <a:pt x="7924" y="15553"/>
                  </a:lnTo>
                  <a:lnTo>
                    <a:pt x="8144" y="15406"/>
                  </a:lnTo>
                  <a:lnTo>
                    <a:pt x="8328" y="15223"/>
                  </a:lnTo>
                  <a:lnTo>
                    <a:pt x="8438" y="15076"/>
                  </a:lnTo>
                  <a:lnTo>
                    <a:pt x="8511" y="14893"/>
                  </a:lnTo>
                  <a:lnTo>
                    <a:pt x="8511" y="14709"/>
                  </a:lnTo>
                  <a:lnTo>
                    <a:pt x="8511" y="14526"/>
                  </a:lnTo>
                  <a:lnTo>
                    <a:pt x="8474" y="14342"/>
                  </a:lnTo>
                  <a:lnTo>
                    <a:pt x="8364" y="14159"/>
                  </a:lnTo>
                  <a:lnTo>
                    <a:pt x="8254" y="14049"/>
                  </a:lnTo>
                  <a:lnTo>
                    <a:pt x="8071" y="13939"/>
                  </a:lnTo>
                  <a:lnTo>
                    <a:pt x="7997" y="13902"/>
                  </a:lnTo>
                  <a:close/>
                  <a:moveTo>
                    <a:pt x="14710" y="15736"/>
                  </a:moveTo>
                  <a:lnTo>
                    <a:pt x="14747" y="15993"/>
                  </a:lnTo>
                  <a:lnTo>
                    <a:pt x="14820" y="16250"/>
                  </a:lnTo>
                  <a:lnTo>
                    <a:pt x="14490" y="16507"/>
                  </a:lnTo>
                  <a:lnTo>
                    <a:pt x="14417" y="16397"/>
                  </a:lnTo>
                  <a:lnTo>
                    <a:pt x="14307" y="15993"/>
                  </a:lnTo>
                  <a:lnTo>
                    <a:pt x="14380" y="15956"/>
                  </a:lnTo>
                  <a:lnTo>
                    <a:pt x="14710" y="15736"/>
                  </a:lnTo>
                  <a:close/>
                  <a:moveTo>
                    <a:pt x="14123" y="16103"/>
                  </a:moveTo>
                  <a:lnTo>
                    <a:pt x="14160" y="16397"/>
                  </a:lnTo>
                  <a:lnTo>
                    <a:pt x="14233" y="16690"/>
                  </a:lnTo>
                  <a:lnTo>
                    <a:pt x="13830" y="16873"/>
                  </a:lnTo>
                  <a:lnTo>
                    <a:pt x="13720" y="16727"/>
                  </a:lnTo>
                  <a:lnTo>
                    <a:pt x="13500" y="16433"/>
                  </a:lnTo>
                  <a:lnTo>
                    <a:pt x="14123" y="16103"/>
                  </a:lnTo>
                  <a:close/>
                  <a:moveTo>
                    <a:pt x="13426" y="16470"/>
                  </a:moveTo>
                  <a:lnTo>
                    <a:pt x="13500" y="16727"/>
                  </a:lnTo>
                  <a:lnTo>
                    <a:pt x="13536" y="16873"/>
                  </a:lnTo>
                  <a:lnTo>
                    <a:pt x="13573" y="16984"/>
                  </a:lnTo>
                  <a:lnTo>
                    <a:pt x="13096" y="17167"/>
                  </a:lnTo>
                  <a:lnTo>
                    <a:pt x="12986" y="17057"/>
                  </a:lnTo>
                  <a:lnTo>
                    <a:pt x="12876" y="16873"/>
                  </a:lnTo>
                  <a:lnTo>
                    <a:pt x="12839" y="16727"/>
                  </a:lnTo>
                  <a:lnTo>
                    <a:pt x="13426" y="16470"/>
                  </a:lnTo>
                  <a:close/>
                  <a:moveTo>
                    <a:pt x="12583" y="16837"/>
                  </a:moveTo>
                  <a:lnTo>
                    <a:pt x="12656" y="17094"/>
                  </a:lnTo>
                  <a:lnTo>
                    <a:pt x="12803" y="17277"/>
                  </a:lnTo>
                  <a:lnTo>
                    <a:pt x="12399" y="17460"/>
                  </a:lnTo>
                  <a:lnTo>
                    <a:pt x="12326" y="17387"/>
                  </a:lnTo>
                  <a:lnTo>
                    <a:pt x="12253" y="17277"/>
                  </a:lnTo>
                  <a:lnTo>
                    <a:pt x="12216" y="17167"/>
                  </a:lnTo>
                  <a:lnTo>
                    <a:pt x="12216" y="17020"/>
                  </a:lnTo>
                  <a:lnTo>
                    <a:pt x="12583" y="16837"/>
                  </a:lnTo>
                  <a:close/>
                  <a:moveTo>
                    <a:pt x="12032" y="17094"/>
                  </a:moveTo>
                  <a:lnTo>
                    <a:pt x="11996" y="17240"/>
                  </a:lnTo>
                  <a:lnTo>
                    <a:pt x="12032" y="17387"/>
                  </a:lnTo>
                  <a:lnTo>
                    <a:pt x="12106" y="17570"/>
                  </a:lnTo>
                  <a:lnTo>
                    <a:pt x="11812" y="17644"/>
                  </a:lnTo>
                  <a:lnTo>
                    <a:pt x="11776" y="17644"/>
                  </a:lnTo>
                  <a:lnTo>
                    <a:pt x="11739" y="17497"/>
                  </a:lnTo>
                  <a:lnTo>
                    <a:pt x="11666" y="17240"/>
                  </a:lnTo>
                  <a:lnTo>
                    <a:pt x="12032" y="17094"/>
                  </a:lnTo>
                  <a:close/>
                  <a:moveTo>
                    <a:pt x="11446" y="17350"/>
                  </a:moveTo>
                  <a:lnTo>
                    <a:pt x="11482" y="17607"/>
                  </a:lnTo>
                  <a:lnTo>
                    <a:pt x="11519" y="17791"/>
                  </a:lnTo>
                  <a:lnTo>
                    <a:pt x="11189" y="17901"/>
                  </a:lnTo>
                  <a:lnTo>
                    <a:pt x="11115" y="17937"/>
                  </a:lnTo>
                  <a:lnTo>
                    <a:pt x="11115" y="17864"/>
                  </a:lnTo>
                  <a:lnTo>
                    <a:pt x="11115" y="17827"/>
                  </a:lnTo>
                  <a:lnTo>
                    <a:pt x="11115" y="17717"/>
                  </a:lnTo>
                  <a:lnTo>
                    <a:pt x="11005" y="17607"/>
                  </a:lnTo>
                  <a:lnTo>
                    <a:pt x="10969" y="17534"/>
                  </a:lnTo>
                  <a:lnTo>
                    <a:pt x="11446" y="17350"/>
                  </a:lnTo>
                  <a:close/>
                  <a:moveTo>
                    <a:pt x="10639" y="17644"/>
                  </a:moveTo>
                  <a:lnTo>
                    <a:pt x="10749" y="17791"/>
                  </a:lnTo>
                  <a:lnTo>
                    <a:pt x="10859" y="17901"/>
                  </a:lnTo>
                  <a:lnTo>
                    <a:pt x="10932" y="17974"/>
                  </a:lnTo>
                  <a:lnTo>
                    <a:pt x="10969" y="17974"/>
                  </a:lnTo>
                  <a:lnTo>
                    <a:pt x="10455" y="18194"/>
                  </a:lnTo>
                  <a:lnTo>
                    <a:pt x="10418" y="18121"/>
                  </a:lnTo>
                  <a:lnTo>
                    <a:pt x="10345" y="18121"/>
                  </a:lnTo>
                  <a:lnTo>
                    <a:pt x="10235" y="18157"/>
                  </a:lnTo>
                  <a:lnTo>
                    <a:pt x="10162" y="17901"/>
                  </a:lnTo>
                  <a:lnTo>
                    <a:pt x="10125" y="17827"/>
                  </a:lnTo>
                  <a:lnTo>
                    <a:pt x="10639" y="17644"/>
                  </a:lnTo>
                  <a:close/>
                  <a:moveTo>
                    <a:pt x="10272" y="440"/>
                  </a:moveTo>
                  <a:lnTo>
                    <a:pt x="10455" y="477"/>
                  </a:lnTo>
                  <a:lnTo>
                    <a:pt x="10565" y="550"/>
                  </a:lnTo>
                  <a:lnTo>
                    <a:pt x="10675" y="624"/>
                  </a:lnTo>
                  <a:lnTo>
                    <a:pt x="10785" y="734"/>
                  </a:lnTo>
                  <a:lnTo>
                    <a:pt x="10969" y="990"/>
                  </a:lnTo>
                  <a:lnTo>
                    <a:pt x="11005" y="1210"/>
                  </a:lnTo>
                  <a:lnTo>
                    <a:pt x="11042" y="1431"/>
                  </a:lnTo>
                  <a:lnTo>
                    <a:pt x="11335" y="2348"/>
                  </a:lnTo>
                  <a:lnTo>
                    <a:pt x="11886" y="3998"/>
                  </a:lnTo>
                  <a:lnTo>
                    <a:pt x="13060" y="7300"/>
                  </a:lnTo>
                  <a:lnTo>
                    <a:pt x="14233" y="10564"/>
                  </a:lnTo>
                  <a:lnTo>
                    <a:pt x="14857" y="12215"/>
                  </a:lnTo>
                  <a:lnTo>
                    <a:pt x="15187" y="13095"/>
                  </a:lnTo>
                  <a:lnTo>
                    <a:pt x="15407" y="13646"/>
                  </a:lnTo>
                  <a:lnTo>
                    <a:pt x="15334" y="13682"/>
                  </a:lnTo>
                  <a:lnTo>
                    <a:pt x="15297" y="13829"/>
                  </a:lnTo>
                  <a:lnTo>
                    <a:pt x="15297" y="13939"/>
                  </a:lnTo>
                  <a:lnTo>
                    <a:pt x="15260" y="14196"/>
                  </a:lnTo>
                  <a:lnTo>
                    <a:pt x="15224" y="14379"/>
                  </a:lnTo>
                  <a:lnTo>
                    <a:pt x="15187" y="14526"/>
                  </a:lnTo>
                  <a:lnTo>
                    <a:pt x="15004" y="14856"/>
                  </a:lnTo>
                  <a:lnTo>
                    <a:pt x="14747" y="15149"/>
                  </a:lnTo>
                  <a:lnTo>
                    <a:pt x="14453" y="15370"/>
                  </a:lnTo>
                  <a:lnTo>
                    <a:pt x="14123" y="15590"/>
                  </a:lnTo>
                  <a:lnTo>
                    <a:pt x="13793" y="15773"/>
                  </a:lnTo>
                  <a:lnTo>
                    <a:pt x="13060" y="16140"/>
                  </a:lnTo>
                  <a:lnTo>
                    <a:pt x="12326" y="16470"/>
                  </a:lnTo>
                  <a:lnTo>
                    <a:pt x="10859" y="17094"/>
                  </a:lnTo>
                  <a:lnTo>
                    <a:pt x="10015" y="17424"/>
                  </a:lnTo>
                  <a:lnTo>
                    <a:pt x="9978" y="17387"/>
                  </a:lnTo>
                  <a:lnTo>
                    <a:pt x="9942" y="17387"/>
                  </a:lnTo>
                  <a:lnTo>
                    <a:pt x="9905" y="17424"/>
                  </a:lnTo>
                  <a:lnTo>
                    <a:pt x="9905" y="17460"/>
                  </a:lnTo>
                  <a:lnTo>
                    <a:pt x="8841" y="17791"/>
                  </a:lnTo>
                  <a:lnTo>
                    <a:pt x="7777" y="18121"/>
                  </a:lnTo>
                  <a:lnTo>
                    <a:pt x="6970" y="18304"/>
                  </a:lnTo>
                  <a:lnTo>
                    <a:pt x="6163" y="18487"/>
                  </a:lnTo>
                  <a:lnTo>
                    <a:pt x="5797" y="18524"/>
                  </a:lnTo>
                  <a:lnTo>
                    <a:pt x="5613" y="18524"/>
                  </a:lnTo>
                  <a:lnTo>
                    <a:pt x="5430" y="18451"/>
                  </a:lnTo>
                  <a:lnTo>
                    <a:pt x="5283" y="18377"/>
                  </a:lnTo>
                  <a:lnTo>
                    <a:pt x="5173" y="18231"/>
                  </a:lnTo>
                  <a:lnTo>
                    <a:pt x="5063" y="18121"/>
                  </a:lnTo>
                  <a:lnTo>
                    <a:pt x="4953" y="17974"/>
                  </a:lnTo>
                  <a:lnTo>
                    <a:pt x="4879" y="17680"/>
                  </a:lnTo>
                  <a:lnTo>
                    <a:pt x="4769" y="17387"/>
                  </a:lnTo>
                  <a:lnTo>
                    <a:pt x="4476" y="16507"/>
                  </a:lnTo>
                  <a:lnTo>
                    <a:pt x="3926" y="14819"/>
                  </a:lnTo>
                  <a:lnTo>
                    <a:pt x="3376" y="13169"/>
                  </a:lnTo>
                  <a:lnTo>
                    <a:pt x="2752" y="11518"/>
                  </a:lnTo>
                  <a:lnTo>
                    <a:pt x="2165" y="9867"/>
                  </a:lnTo>
                  <a:lnTo>
                    <a:pt x="1505" y="8253"/>
                  </a:lnTo>
                  <a:lnTo>
                    <a:pt x="845" y="6603"/>
                  </a:lnTo>
                  <a:lnTo>
                    <a:pt x="588" y="6052"/>
                  </a:lnTo>
                  <a:lnTo>
                    <a:pt x="478" y="5796"/>
                  </a:lnTo>
                  <a:lnTo>
                    <a:pt x="331" y="5539"/>
                  </a:lnTo>
                  <a:lnTo>
                    <a:pt x="368" y="5502"/>
                  </a:lnTo>
                  <a:lnTo>
                    <a:pt x="404" y="5429"/>
                  </a:lnTo>
                  <a:lnTo>
                    <a:pt x="368" y="5209"/>
                  </a:lnTo>
                  <a:lnTo>
                    <a:pt x="404" y="5025"/>
                  </a:lnTo>
                  <a:lnTo>
                    <a:pt x="404" y="4879"/>
                  </a:lnTo>
                  <a:lnTo>
                    <a:pt x="478" y="4695"/>
                  </a:lnTo>
                  <a:lnTo>
                    <a:pt x="624" y="4402"/>
                  </a:lnTo>
                  <a:lnTo>
                    <a:pt x="845" y="4145"/>
                  </a:lnTo>
                  <a:lnTo>
                    <a:pt x="1101" y="3888"/>
                  </a:lnTo>
                  <a:lnTo>
                    <a:pt x="1395" y="3668"/>
                  </a:lnTo>
                  <a:lnTo>
                    <a:pt x="1725" y="3485"/>
                  </a:lnTo>
                  <a:lnTo>
                    <a:pt x="2018" y="3301"/>
                  </a:lnTo>
                  <a:lnTo>
                    <a:pt x="2789" y="2935"/>
                  </a:lnTo>
                  <a:lnTo>
                    <a:pt x="3596" y="2641"/>
                  </a:lnTo>
                  <a:lnTo>
                    <a:pt x="5210" y="2017"/>
                  </a:lnTo>
                  <a:lnTo>
                    <a:pt x="6787" y="1394"/>
                  </a:lnTo>
                  <a:lnTo>
                    <a:pt x="7557" y="1100"/>
                  </a:lnTo>
                  <a:lnTo>
                    <a:pt x="8364" y="807"/>
                  </a:lnTo>
                  <a:lnTo>
                    <a:pt x="9135" y="587"/>
                  </a:lnTo>
                  <a:lnTo>
                    <a:pt x="9538" y="514"/>
                  </a:lnTo>
                  <a:lnTo>
                    <a:pt x="9942" y="440"/>
                  </a:lnTo>
                  <a:close/>
                  <a:moveTo>
                    <a:pt x="9868" y="17937"/>
                  </a:moveTo>
                  <a:lnTo>
                    <a:pt x="9868" y="17974"/>
                  </a:lnTo>
                  <a:lnTo>
                    <a:pt x="9905" y="18157"/>
                  </a:lnTo>
                  <a:lnTo>
                    <a:pt x="10015" y="18341"/>
                  </a:lnTo>
                  <a:lnTo>
                    <a:pt x="9575" y="18524"/>
                  </a:lnTo>
                  <a:lnTo>
                    <a:pt x="9575" y="18487"/>
                  </a:lnTo>
                  <a:lnTo>
                    <a:pt x="9538" y="18341"/>
                  </a:lnTo>
                  <a:lnTo>
                    <a:pt x="9465" y="18231"/>
                  </a:lnTo>
                  <a:lnTo>
                    <a:pt x="9391" y="18084"/>
                  </a:lnTo>
                  <a:lnTo>
                    <a:pt x="9868" y="17937"/>
                  </a:lnTo>
                  <a:close/>
                  <a:moveTo>
                    <a:pt x="9098" y="18194"/>
                  </a:moveTo>
                  <a:lnTo>
                    <a:pt x="9171" y="18414"/>
                  </a:lnTo>
                  <a:lnTo>
                    <a:pt x="9245" y="18524"/>
                  </a:lnTo>
                  <a:lnTo>
                    <a:pt x="9318" y="18598"/>
                  </a:lnTo>
                  <a:lnTo>
                    <a:pt x="8841" y="18781"/>
                  </a:lnTo>
                  <a:lnTo>
                    <a:pt x="8768" y="18708"/>
                  </a:lnTo>
                  <a:lnTo>
                    <a:pt x="8694" y="18598"/>
                  </a:lnTo>
                  <a:lnTo>
                    <a:pt x="8621" y="18487"/>
                  </a:lnTo>
                  <a:lnTo>
                    <a:pt x="8584" y="18341"/>
                  </a:lnTo>
                  <a:lnTo>
                    <a:pt x="9098" y="18194"/>
                  </a:lnTo>
                  <a:close/>
                  <a:moveTo>
                    <a:pt x="8254" y="18414"/>
                  </a:moveTo>
                  <a:lnTo>
                    <a:pt x="8291" y="18561"/>
                  </a:lnTo>
                  <a:lnTo>
                    <a:pt x="8364" y="18744"/>
                  </a:lnTo>
                  <a:lnTo>
                    <a:pt x="8511" y="18928"/>
                  </a:lnTo>
                  <a:lnTo>
                    <a:pt x="8181" y="19038"/>
                  </a:lnTo>
                  <a:lnTo>
                    <a:pt x="8144" y="18964"/>
                  </a:lnTo>
                  <a:lnTo>
                    <a:pt x="8107" y="18928"/>
                  </a:lnTo>
                  <a:lnTo>
                    <a:pt x="7997" y="18854"/>
                  </a:lnTo>
                  <a:lnTo>
                    <a:pt x="7961" y="18818"/>
                  </a:lnTo>
                  <a:lnTo>
                    <a:pt x="7851" y="18634"/>
                  </a:lnTo>
                  <a:lnTo>
                    <a:pt x="7851" y="18561"/>
                  </a:lnTo>
                  <a:lnTo>
                    <a:pt x="8254" y="18414"/>
                  </a:lnTo>
                  <a:close/>
                  <a:moveTo>
                    <a:pt x="5246" y="18818"/>
                  </a:moveTo>
                  <a:lnTo>
                    <a:pt x="5430" y="18891"/>
                  </a:lnTo>
                  <a:lnTo>
                    <a:pt x="5650" y="18928"/>
                  </a:lnTo>
                  <a:lnTo>
                    <a:pt x="5870" y="18964"/>
                  </a:lnTo>
                  <a:lnTo>
                    <a:pt x="5943" y="19221"/>
                  </a:lnTo>
                  <a:lnTo>
                    <a:pt x="5760" y="19148"/>
                  </a:lnTo>
                  <a:lnTo>
                    <a:pt x="5576" y="19038"/>
                  </a:lnTo>
                  <a:lnTo>
                    <a:pt x="5393" y="18928"/>
                  </a:lnTo>
                  <a:lnTo>
                    <a:pt x="5246" y="18818"/>
                  </a:lnTo>
                  <a:close/>
                  <a:moveTo>
                    <a:pt x="7557" y="18634"/>
                  </a:moveTo>
                  <a:lnTo>
                    <a:pt x="7557" y="18781"/>
                  </a:lnTo>
                  <a:lnTo>
                    <a:pt x="7631" y="18928"/>
                  </a:lnTo>
                  <a:lnTo>
                    <a:pt x="7704" y="19038"/>
                  </a:lnTo>
                  <a:lnTo>
                    <a:pt x="7777" y="19148"/>
                  </a:lnTo>
                  <a:lnTo>
                    <a:pt x="7704" y="19184"/>
                  </a:lnTo>
                  <a:lnTo>
                    <a:pt x="7227" y="19294"/>
                  </a:lnTo>
                  <a:lnTo>
                    <a:pt x="7154" y="19184"/>
                  </a:lnTo>
                  <a:lnTo>
                    <a:pt x="7080" y="19074"/>
                  </a:lnTo>
                  <a:lnTo>
                    <a:pt x="6970" y="18928"/>
                  </a:lnTo>
                  <a:lnTo>
                    <a:pt x="6897" y="18781"/>
                  </a:lnTo>
                  <a:lnTo>
                    <a:pt x="7117" y="18708"/>
                  </a:lnTo>
                  <a:lnTo>
                    <a:pt x="7557" y="18634"/>
                  </a:lnTo>
                  <a:close/>
                  <a:moveTo>
                    <a:pt x="6604" y="18854"/>
                  </a:moveTo>
                  <a:lnTo>
                    <a:pt x="6677" y="19111"/>
                  </a:lnTo>
                  <a:lnTo>
                    <a:pt x="6750" y="19221"/>
                  </a:lnTo>
                  <a:lnTo>
                    <a:pt x="6824" y="19331"/>
                  </a:lnTo>
                  <a:lnTo>
                    <a:pt x="6493" y="19331"/>
                  </a:lnTo>
                  <a:lnTo>
                    <a:pt x="6493" y="19258"/>
                  </a:lnTo>
                  <a:lnTo>
                    <a:pt x="6493" y="19221"/>
                  </a:lnTo>
                  <a:lnTo>
                    <a:pt x="6420" y="19184"/>
                  </a:lnTo>
                  <a:lnTo>
                    <a:pt x="6383" y="19184"/>
                  </a:lnTo>
                  <a:lnTo>
                    <a:pt x="6310" y="19221"/>
                  </a:lnTo>
                  <a:lnTo>
                    <a:pt x="6273" y="19221"/>
                  </a:lnTo>
                  <a:lnTo>
                    <a:pt x="6200" y="19184"/>
                  </a:lnTo>
                  <a:lnTo>
                    <a:pt x="6163" y="19074"/>
                  </a:lnTo>
                  <a:lnTo>
                    <a:pt x="6127" y="18928"/>
                  </a:lnTo>
                  <a:lnTo>
                    <a:pt x="6604" y="18854"/>
                  </a:lnTo>
                  <a:close/>
                  <a:moveTo>
                    <a:pt x="10125" y="0"/>
                  </a:moveTo>
                  <a:lnTo>
                    <a:pt x="9721" y="37"/>
                  </a:lnTo>
                  <a:lnTo>
                    <a:pt x="9318" y="110"/>
                  </a:lnTo>
                  <a:lnTo>
                    <a:pt x="8804" y="220"/>
                  </a:lnTo>
                  <a:lnTo>
                    <a:pt x="8291" y="403"/>
                  </a:lnTo>
                  <a:lnTo>
                    <a:pt x="7300" y="734"/>
                  </a:lnTo>
                  <a:lnTo>
                    <a:pt x="5320" y="1504"/>
                  </a:lnTo>
                  <a:lnTo>
                    <a:pt x="3376" y="2274"/>
                  </a:lnTo>
                  <a:lnTo>
                    <a:pt x="2422" y="2678"/>
                  </a:lnTo>
                  <a:lnTo>
                    <a:pt x="1945" y="2898"/>
                  </a:lnTo>
                  <a:lnTo>
                    <a:pt x="1505" y="3118"/>
                  </a:lnTo>
                  <a:lnTo>
                    <a:pt x="1248" y="3301"/>
                  </a:lnTo>
                  <a:lnTo>
                    <a:pt x="955" y="3485"/>
                  </a:lnTo>
                  <a:lnTo>
                    <a:pt x="698" y="3742"/>
                  </a:lnTo>
                  <a:lnTo>
                    <a:pt x="441" y="3998"/>
                  </a:lnTo>
                  <a:lnTo>
                    <a:pt x="221" y="4292"/>
                  </a:lnTo>
                  <a:lnTo>
                    <a:pt x="74" y="4622"/>
                  </a:lnTo>
                  <a:lnTo>
                    <a:pt x="38" y="4769"/>
                  </a:lnTo>
                  <a:lnTo>
                    <a:pt x="38" y="4915"/>
                  </a:lnTo>
                  <a:lnTo>
                    <a:pt x="38" y="5099"/>
                  </a:lnTo>
                  <a:lnTo>
                    <a:pt x="74" y="5245"/>
                  </a:lnTo>
                  <a:lnTo>
                    <a:pt x="1" y="5282"/>
                  </a:lnTo>
                  <a:lnTo>
                    <a:pt x="1" y="5319"/>
                  </a:lnTo>
                  <a:lnTo>
                    <a:pt x="38" y="5722"/>
                  </a:lnTo>
                  <a:lnTo>
                    <a:pt x="148" y="6052"/>
                  </a:lnTo>
                  <a:lnTo>
                    <a:pt x="441" y="6786"/>
                  </a:lnTo>
                  <a:lnTo>
                    <a:pt x="1065" y="8400"/>
                  </a:lnTo>
                  <a:lnTo>
                    <a:pt x="2348" y="11665"/>
                  </a:lnTo>
                  <a:lnTo>
                    <a:pt x="2935" y="13315"/>
                  </a:lnTo>
                  <a:lnTo>
                    <a:pt x="3522" y="15003"/>
                  </a:lnTo>
                  <a:lnTo>
                    <a:pt x="4072" y="16653"/>
                  </a:lnTo>
                  <a:lnTo>
                    <a:pt x="4293" y="17424"/>
                  </a:lnTo>
                  <a:lnTo>
                    <a:pt x="4439" y="17827"/>
                  </a:lnTo>
                  <a:lnTo>
                    <a:pt x="4513" y="18047"/>
                  </a:lnTo>
                  <a:lnTo>
                    <a:pt x="4623" y="18231"/>
                  </a:lnTo>
                  <a:lnTo>
                    <a:pt x="4659" y="18451"/>
                  </a:lnTo>
                  <a:lnTo>
                    <a:pt x="4733" y="18634"/>
                  </a:lnTo>
                  <a:lnTo>
                    <a:pt x="4806" y="18781"/>
                  </a:lnTo>
                  <a:lnTo>
                    <a:pt x="4916" y="18928"/>
                  </a:lnTo>
                  <a:lnTo>
                    <a:pt x="5026" y="19074"/>
                  </a:lnTo>
                  <a:lnTo>
                    <a:pt x="5173" y="19221"/>
                  </a:lnTo>
                  <a:lnTo>
                    <a:pt x="5503" y="19404"/>
                  </a:lnTo>
                  <a:lnTo>
                    <a:pt x="5833" y="19551"/>
                  </a:lnTo>
                  <a:lnTo>
                    <a:pt x="6237" y="19661"/>
                  </a:lnTo>
                  <a:lnTo>
                    <a:pt x="6604" y="19698"/>
                  </a:lnTo>
                  <a:lnTo>
                    <a:pt x="7007" y="19698"/>
                  </a:lnTo>
                  <a:lnTo>
                    <a:pt x="7484" y="19625"/>
                  </a:lnTo>
                  <a:lnTo>
                    <a:pt x="7924" y="19515"/>
                  </a:lnTo>
                  <a:lnTo>
                    <a:pt x="8841" y="19184"/>
                  </a:lnTo>
                  <a:lnTo>
                    <a:pt x="11079" y="18341"/>
                  </a:lnTo>
                  <a:lnTo>
                    <a:pt x="13206" y="17570"/>
                  </a:lnTo>
                  <a:lnTo>
                    <a:pt x="13830" y="17314"/>
                  </a:lnTo>
                  <a:lnTo>
                    <a:pt x="14417" y="17020"/>
                  </a:lnTo>
                  <a:lnTo>
                    <a:pt x="14527" y="17020"/>
                  </a:lnTo>
                  <a:lnTo>
                    <a:pt x="14674" y="16947"/>
                  </a:lnTo>
                  <a:lnTo>
                    <a:pt x="14710" y="16873"/>
                  </a:lnTo>
                  <a:lnTo>
                    <a:pt x="14710" y="16837"/>
                  </a:lnTo>
                  <a:lnTo>
                    <a:pt x="14894" y="16690"/>
                  </a:lnTo>
                  <a:lnTo>
                    <a:pt x="15187" y="16433"/>
                  </a:lnTo>
                  <a:lnTo>
                    <a:pt x="15407" y="16103"/>
                  </a:lnTo>
                  <a:lnTo>
                    <a:pt x="15554" y="15773"/>
                  </a:lnTo>
                  <a:lnTo>
                    <a:pt x="15701" y="15406"/>
                  </a:lnTo>
                  <a:lnTo>
                    <a:pt x="15774" y="15039"/>
                  </a:lnTo>
                  <a:lnTo>
                    <a:pt x="15811" y="14636"/>
                  </a:lnTo>
                  <a:lnTo>
                    <a:pt x="15847" y="13866"/>
                  </a:lnTo>
                  <a:lnTo>
                    <a:pt x="15884" y="13829"/>
                  </a:lnTo>
                  <a:lnTo>
                    <a:pt x="15884" y="13756"/>
                  </a:lnTo>
                  <a:lnTo>
                    <a:pt x="15847" y="13572"/>
                  </a:lnTo>
                  <a:lnTo>
                    <a:pt x="15811" y="13389"/>
                  </a:lnTo>
                  <a:lnTo>
                    <a:pt x="15664" y="13059"/>
                  </a:lnTo>
                  <a:lnTo>
                    <a:pt x="15334" y="12178"/>
                  </a:lnTo>
                  <a:lnTo>
                    <a:pt x="14710" y="10564"/>
                  </a:lnTo>
                  <a:lnTo>
                    <a:pt x="13500" y="7263"/>
                  </a:lnTo>
                  <a:lnTo>
                    <a:pt x="12326" y="3962"/>
                  </a:lnTo>
                  <a:lnTo>
                    <a:pt x="11776" y="2311"/>
                  </a:lnTo>
                  <a:lnTo>
                    <a:pt x="11446" y="1431"/>
                  </a:lnTo>
                  <a:lnTo>
                    <a:pt x="11372" y="1174"/>
                  </a:lnTo>
                  <a:lnTo>
                    <a:pt x="11409" y="1027"/>
                  </a:lnTo>
                  <a:lnTo>
                    <a:pt x="11409" y="917"/>
                  </a:lnTo>
                  <a:lnTo>
                    <a:pt x="11372" y="770"/>
                  </a:lnTo>
                  <a:lnTo>
                    <a:pt x="11299" y="624"/>
                  </a:lnTo>
                  <a:lnTo>
                    <a:pt x="11152" y="403"/>
                  </a:lnTo>
                  <a:lnTo>
                    <a:pt x="10895" y="220"/>
                  </a:lnTo>
                  <a:lnTo>
                    <a:pt x="10712" y="110"/>
                  </a:lnTo>
                  <a:lnTo>
                    <a:pt x="10528" y="37"/>
                  </a:lnTo>
                  <a:lnTo>
                    <a:pt x="10345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" name="Google Shape;859;p18"/>
            <p:cNvSpPr/>
            <p:nvPr/>
          </p:nvSpPr>
          <p:spPr>
            <a:xfrm>
              <a:off x="6991200" y="2879025"/>
              <a:ext cx="390675" cy="444800"/>
            </a:xfrm>
            <a:custGeom>
              <a:avLst/>
              <a:gdLst/>
              <a:ahLst/>
              <a:cxnLst/>
              <a:rect l="l" t="t" r="r" b="b"/>
              <a:pathLst>
                <a:path w="15627" h="17792" extrusionOk="0">
                  <a:moveTo>
                    <a:pt x="10528" y="1"/>
                  </a:moveTo>
                  <a:lnTo>
                    <a:pt x="10455" y="37"/>
                  </a:lnTo>
                  <a:lnTo>
                    <a:pt x="10308" y="221"/>
                  </a:lnTo>
                  <a:lnTo>
                    <a:pt x="10198" y="441"/>
                  </a:lnTo>
                  <a:lnTo>
                    <a:pt x="10015" y="881"/>
                  </a:lnTo>
                  <a:lnTo>
                    <a:pt x="9831" y="1468"/>
                  </a:lnTo>
                  <a:lnTo>
                    <a:pt x="9685" y="2091"/>
                  </a:lnTo>
                  <a:lnTo>
                    <a:pt x="9685" y="2201"/>
                  </a:lnTo>
                  <a:lnTo>
                    <a:pt x="9721" y="2311"/>
                  </a:lnTo>
                  <a:lnTo>
                    <a:pt x="9795" y="2348"/>
                  </a:lnTo>
                  <a:lnTo>
                    <a:pt x="9868" y="2385"/>
                  </a:lnTo>
                  <a:lnTo>
                    <a:pt x="9941" y="2421"/>
                  </a:lnTo>
                  <a:lnTo>
                    <a:pt x="10051" y="2385"/>
                  </a:lnTo>
                  <a:lnTo>
                    <a:pt x="10125" y="2311"/>
                  </a:lnTo>
                  <a:lnTo>
                    <a:pt x="10198" y="2238"/>
                  </a:lnTo>
                  <a:lnTo>
                    <a:pt x="10235" y="2055"/>
                  </a:lnTo>
                  <a:lnTo>
                    <a:pt x="10235" y="2018"/>
                  </a:lnTo>
                  <a:lnTo>
                    <a:pt x="10235" y="1981"/>
                  </a:lnTo>
                  <a:lnTo>
                    <a:pt x="10455" y="1138"/>
                  </a:lnTo>
                  <a:lnTo>
                    <a:pt x="10638" y="624"/>
                  </a:lnTo>
                  <a:lnTo>
                    <a:pt x="10675" y="367"/>
                  </a:lnTo>
                  <a:lnTo>
                    <a:pt x="10712" y="111"/>
                  </a:lnTo>
                  <a:lnTo>
                    <a:pt x="10675" y="37"/>
                  </a:lnTo>
                  <a:lnTo>
                    <a:pt x="10602" y="1"/>
                  </a:lnTo>
                  <a:close/>
                  <a:moveTo>
                    <a:pt x="3559" y="1028"/>
                  </a:moveTo>
                  <a:lnTo>
                    <a:pt x="3522" y="1064"/>
                  </a:lnTo>
                  <a:lnTo>
                    <a:pt x="3485" y="1101"/>
                  </a:lnTo>
                  <a:lnTo>
                    <a:pt x="3485" y="1138"/>
                  </a:lnTo>
                  <a:lnTo>
                    <a:pt x="3559" y="1321"/>
                  </a:lnTo>
                  <a:lnTo>
                    <a:pt x="3669" y="1468"/>
                  </a:lnTo>
                  <a:lnTo>
                    <a:pt x="3889" y="1761"/>
                  </a:lnTo>
                  <a:lnTo>
                    <a:pt x="4109" y="2055"/>
                  </a:lnTo>
                  <a:lnTo>
                    <a:pt x="4366" y="2348"/>
                  </a:lnTo>
                  <a:lnTo>
                    <a:pt x="4476" y="2605"/>
                  </a:lnTo>
                  <a:lnTo>
                    <a:pt x="4586" y="2862"/>
                  </a:lnTo>
                  <a:lnTo>
                    <a:pt x="4696" y="2972"/>
                  </a:lnTo>
                  <a:lnTo>
                    <a:pt x="4769" y="3045"/>
                  </a:lnTo>
                  <a:lnTo>
                    <a:pt x="4916" y="3082"/>
                  </a:lnTo>
                  <a:lnTo>
                    <a:pt x="5063" y="3082"/>
                  </a:lnTo>
                  <a:lnTo>
                    <a:pt x="5136" y="3045"/>
                  </a:lnTo>
                  <a:lnTo>
                    <a:pt x="5209" y="3008"/>
                  </a:lnTo>
                  <a:lnTo>
                    <a:pt x="5246" y="2935"/>
                  </a:lnTo>
                  <a:lnTo>
                    <a:pt x="5246" y="2862"/>
                  </a:lnTo>
                  <a:lnTo>
                    <a:pt x="5209" y="2715"/>
                  </a:lnTo>
                  <a:lnTo>
                    <a:pt x="5173" y="2642"/>
                  </a:lnTo>
                  <a:lnTo>
                    <a:pt x="5099" y="2605"/>
                  </a:lnTo>
                  <a:lnTo>
                    <a:pt x="4989" y="2605"/>
                  </a:lnTo>
                  <a:lnTo>
                    <a:pt x="4989" y="2568"/>
                  </a:lnTo>
                  <a:lnTo>
                    <a:pt x="4989" y="2495"/>
                  </a:lnTo>
                  <a:lnTo>
                    <a:pt x="4953" y="2385"/>
                  </a:lnTo>
                  <a:lnTo>
                    <a:pt x="4806" y="2128"/>
                  </a:lnTo>
                  <a:lnTo>
                    <a:pt x="4623" y="1871"/>
                  </a:lnTo>
                  <a:lnTo>
                    <a:pt x="4402" y="1615"/>
                  </a:lnTo>
                  <a:lnTo>
                    <a:pt x="4146" y="1394"/>
                  </a:lnTo>
                  <a:lnTo>
                    <a:pt x="3889" y="1174"/>
                  </a:lnTo>
                  <a:lnTo>
                    <a:pt x="3595" y="1028"/>
                  </a:lnTo>
                  <a:close/>
                  <a:moveTo>
                    <a:pt x="15334" y="3999"/>
                  </a:moveTo>
                  <a:lnTo>
                    <a:pt x="15260" y="4035"/>
                  </a:lnTo>
                  <a:lnTo>
                    <a:pt x="15187" y="4109"/>
                  </a:lnTo>
                  <a:lnTo>
                    <a:pt x="15077" y="4182"/>
                  </a:lnTo>
                  <a:lnTo>
                    <a:pt x="14967" y="4256"/>
                  </a:lnTo>
                  <a:lnTo>
                    <a:pt x="14820" y="4329"/>
                  </a:lnTo>
                  <a:lnTo>
                    <a:pt x="14673" y="4329"/>
                  </a:lnTo>
                  <a:lnTo>
                    <a:pt x="14527" y="4402"/>
                  </a:lnTo>
                  <a:lnTo>
                    <a:pt x="14490" y="4439"/>
                  </a:lnTo>
                  <a:lnTo>
                    <a:pt x="14453" y="4549"/>
                  </a:lnTo>
                  <a:lnTo>
                    <a:pt x="14417" y="4586"/>
                  </a:lnTo>
                  <a:lnTo>
                    <a:pt x="14380" y="4622"/>
                  </a:lnTo>
                  <a:lnTo>
                    <a:pt x="14233" y="4732"/>
                  </a:lnTo>
                  <a:lnTo>
                    <a:pt x="13940" y="4842"/>
                  </a:lnTo>
                  <a:lnTo>
                    <a:pt x="13720" y="4989"/>
                  </a:lnTo>
                  <a:lnTo>
                    <a:pt x="13536" y="5173"/>
                  </a:lnTo>
                  <a:lnTo>
                    <a:pt x="13499" y="5246"/>
                  </a:lnTo>
                  <a:lnTo>
                    <a:pt x="13499" y="5319"/>
                  </a:lnTo>
                  <a:lnTo>
                    <a:pt x="13573" y="5356"/>
                  </a:lnTo>
                  <a:lnTo>
                    <a:pt x="13830" y="5356"/>
                  </a:lnTo>
                  <a:lnTo>
                    <a:pt x="14013" y="5319"/>
                  </a:lnTo>
                  <a:lnTo>
                    <a:pt x="14380" y="5173"/>
                  </a:lnTo>
                  <a:lnTo>
                    <a:pt x="14673" y="5026"/>
                  </a:lnTo>
                  <a:lnTo>
                    <a:pt x="14783" y="4953"/>
                  </a:lnTo>
                  <a:lnTo>
                    <a:pt x="14857" y="4806"/>
                  </a:lnTo>
                  <a:lnTo>
                    <a:pt x="15077" y="4769"/>
                  </a:lnTo>
                  <a:lnTo>
                    <a:pt x="15260" y="4659"/>
                  </a:lnTo>
                  <a:lnTo>
                    <a:pt x="15370" y="4696"/>
                  </a:lnTo>
                  <a:lnTo>
                    <a:pt x="15444" y="4696"/>
                  </a:lnTo>
                  <a:lnTo>
                    <a:pt x="15554" y="4622"/>
                  </a:lnTo>
                  <a:lnTo>
                    <a:pt x="15627" y="4549"/>
                  </a:lnTo>
                  <a:lnTo>
                    <a:pt x="15627" y="4476"/>
                  </a:lnTo>
                  <a:lnTo>
                    <a:pt x="15590" y="4366"/>
                  </a:lnTo>
                  <a:lnTo>
                    <a:pt x="15627" y="4329"/>
                  </a:lnTo>
                  <a:lnTo>
                    <a:pt x="15627" y="4256"/>
                  </a:lnTo>
                  <a:lnTo>
                    <a:pt x="15590" y="4182"/>
                  </a:lnTo>
                  <a:lnTo>
                    <a:pt x="15554" y="4109"/>
                  </a:lnTo>
                  <a:lnTo>
                    <a:pt x="15480" y="4035"/>
                  </a:lnTo>
                  <a:lnTo>
                    <a:pt x="15407" y="4035"/>
                  </a:lnTo>
                  <a:lnTo>
                    <a:pt x="15334" y="3999"/>
                  </a:lnTo>
                  <a:close/>
                  <a:moveTo>
                    <a:pt x="2238" y="7447"/>
                  </a:moveTo>
                  <a:lnTo>
                    <a:pt x="2128" y="7484"/>
                  </a:lnTo>
                  <a:lnTo>
                    <a:pt x="1064" y="7960"/>
                  </a:lnTo>
                  <a:lnTo>
                    <a:pt x="477" y="8217"/>
                  </a:lnTo>
                  <a:lnTo>
                    <a:pt x="257" y="8364"/>
                  </a:lnTo>
                  <a:lnTo>
                    <a:pt x="147" y="8474"/>
                  </a:lnTo>
                  <a:lnTo>
                    <a:pt x="111" y="8437"/>
                  </a:lnTo>
                  <a:lnTo>
                    <a:pt x="74" y="8437"/>
                  </a:lnTo>
                  <a:lnTo>
                    <a:pt x="1" y="8511"/>
                  </a:lnTo>
                  <a:lnTo>
                    <a:pt x="1" y="8584"/>
                  </a:lnTo>
                  <a:lnTo>
                    <a:pt x="37" y="8621"/>
                  </a:lnTo>
                  <a:lnTo>
                    <a:pt x="111" y="8694"/>
                  </a:lnTo>
                  <a:lnTo>
                    <a:pt x="221" y="8731"/>
                  </a:lnTo>
                  <a:lnTo>
                    <a:pt x="367" y="8694"/>
                  </a:lnTo>
                  <a:lnTo>
                    <a:pt x="514" y="8657"/>
                  </a:lnTo>
                  <a:lnTo>
                    <a:pt x="808" y="8547"/>
                  </a:lnTo>
                  <a:lnTo>
                    <a:pt x="1028" y="8474"/>
                  </a:lnTo>
                  <a:lnTo>
                    <a:pt x="2385" y="7887"/>
                  </a:lnTo>
                  <a:lnTo>
                    <a:pt x="2458" y="7850"/>
                  </a:lnTo>
                  <a:lnTo>
                    <a:pt x="2532" y="7777"/>
                  </a:lnTo>
                  <a:lnTo>
                    <a:pt x="2532" y="7667"/>
                  </a:lnTo>
                  <a:lnTo>
                    <a:pt x="2495" y="7594"/>
                  </a:lnTo>
                  <a:lnTo>
                    <a:pt x="2422" y="7520"/>
                  </a:lnTo>
                  <a:lnTo>
                    <a:pt x="2348" y="7484"/>
                  </a:lnTo>
                  <a:lnTo>
                    <a:pt x="2238" y="7447"/>
                  </a:lnTo>
                  <a:close/>
                  <a:moveTo>
                    <a:pt x="6677" y="7814"/>
                  </a:moveTo>
                  <a:lnTo>
                    <a:pt x="6603" y="7887"/>
                  </a:lnTo>
                  <a:lnTo>
                    <a:pt x="6603" y="7960"/>
                  </a:lnTo>
                  <a:lnTo>
                    <a:pt x="6603" y="8070"/>
                  </a:lnTo>
                  <a:lnTo>
                    <a:pt x="6933" y="8474"/>
                  </a:lnTo>
                  <a:lnTo>
                    <a:pt x="7044" y="8694"/>
                  </a:lnTo>
                  <a:lnTo>
                    <a:pt x="7154" y="8914"/>
                  </a:lnTo>
                  <a:lnTo>
                    <a:pt x="7227" y="8951"/>
                  </a:lnTo>
                  <a:lnTo>
                    <a:pt x="7264" y="8987"/>
                  </a:lnTo>
                  <a:lnTo>
                    <a:pt x="7410" y="8987"/>
                  </a:lnTo>
                  <a:lnTo>
                    <a:pt x="7594" y="8877"/>
                  </a:lnTo>
                  <a:lnTo>
                    <a:pt x="7777" y="8767"/>
                  </a:lnTo>
                  <a:lnTo>
                    <a:pt x="7924" y="8621"/>
                  </a:lnTo>
                  <a:lnTo>
                    <a:pt x="7924" y="8657"/>
                  </a:lnTo>
                  <a:lnTo>
                    <a:pt x="7997" y="8767"/>
                  </a:lnTo>
                  <a:lnTo>
                    <a:pt x="8071" y="8877"/>
                  </a:lnTo>
                  <a:lnTo>
                    <a:pt x="8181" y="8951"/>
                  </a:lnTo>
                  <a:lnTo>
                    <a:pt x="8327" y="9024"/>
                  </a:lnTo>
                  <a:lnTo>
                    <a:pt x="8584" y="9061"/>
                  </a:lnTo>
                  <a:lnTo>
                    <a:pt x="8768" y="9061"/>
                  </a:lnTo>
                  <a:lnTo>
                    <a:pt x="8951" y="8987"/>
                  </a:lnTo>
                  <a:lnTo>
                    <a:pt x="9281" y="8841"/>
                  </a:lnTo>
                  <a:lnTo>
                    <a:pt x="9611" y="8657"/>
                  </a:lnTo>
                  <a:lnTo>
                    <a:pt x="9721" y="8547"/>
                  </a:lnTo>
                  <a:lnTo>
                    <a:pt x="9758" y="8474"/>
                  </a:lnTo>
                  <a:lnTo>
                    <a:pt x="9758" y="8364"/>
                  </a:lnTo>
                  <a:lnTo>
                    <a:pt x="9685" y="8254"/>
                  </a:lnTo>
                  <a:lnTo>
                    <a:pt x="9648" y="8217"/>
                  </a:lnTo>
                  <a:lnTo>
                    <a:pt x="9464" y="8217"/>
                  </a:lnTo>
                  <a:lnTo>
                    <a:pt x="9428" y="8291"/>
                  </a:lnTo>
                  <a:lnTo>
                    <a:pt x="9244" y="8437"/>
                  </a:lnTo>
                  <a:lnTo>
                    <a:pt x="8988" y="8547"/>
                  </a:lnTo>
                  <a:lnTo>
                    <a:pt x="8768" y="8621"/>
                  </a:lnTo>
                  <a:lnTo>
                    <a:pt x="8584" y="8657"/>
                  </a:lnTo>
                  <a:lnTo>
                    <a:pt x="8474" y="8657"/>
                  </a:lnTo>
                  <a:lnTo>
                    <a:pt x="8401" y="8621"/>
                  </a:lnTo>
                  <a:lnTo>
                    <a:pt x="8364" y="8584"/>
                  </a:lnTo>
                  <a:lnTo>
                    <a:pt x="8327" y="8547"/>
                  </a:lnTo>
                  <a:lnTo>
                    <a:pt x="8254" y="8254"/>
                  </a:lnTo>
                  <a:lnTo>
                    <a:pt x="8181" y="8144"/>
                  </a:lnTo>
                  <a:lnTo>
                    <a:pt x="8071" y="8107"/>
                  </a:lnTo>
                  <a:lnTo>
                    <a:pt x="7961" y="8107"/>
                  </a:lnTo>
                  <a:lnTo>
                    <a:pt x="7887" y="8144"/>
                  </a:lnTo>
                  <a:lnTo>
                    <a:pt x="7740" y="8254"/>
                  </a:lnTo>
                  <a:lnTo>
                    <a:pt x="7630" y="8401"/>
                  </a:lnTo>
                  <a:lnTo>
                    <a:pt x="7410" y="8547"/>
                  </a:lnTo>
                  <a:lnTo>
                    <a:pt x="7264" y="8364"/>
                  </a:lnTo>
                  <a:lnTo>
                    <a:pt x="7117" y="8180"/>
                  </a:lnTo>
                  <a:lnTo>
                    <a:pt x="6970" y="7997"/>
                  </a:lnTo>
                  <a:lnTo>
                    <a:pt x="6787" y="7850"/>
                  </a:lnTo>
                  <a:lnTo>
                    <a:pt x="6713" y="7814"/>
                  </a:lnTo>
                  <a:close/>
                  <a:moveTo>
                    <a:pt x="12876" y="11005"/>
                  </a:moveTo>
                  <a:lnTo>
                    <a:pt x="12803" y="11042"/>
                  </a:lnTo>
                  <a:lnTo>
                    <a:pt x="12766" y="11078"/>
                  </a:lnTo>
                  <a:lnTo>
                    <a:pt x="12766" y="11152"/>
                  </a:lnTo>
                  <a:lnTo>
                    <a:pt x="12729" y="11225"/>
                  </a:lnTo>
                  <a:lnTo>
                    <a:pt x="12766" y="11298"/>
                  </a:lnTo>
                  <a:lnTo>
                    <a:pt x="12986" y="11702"/>
                  </a:lnTo>
                  <a:lnTo>
                    <a:pt x="13279" y="12069"/>
                  </a:lnTo>
                  <a:lnTo>
                    <a:pt x="13499" y="12399"/>
                  </a:lnTo>
                  <a:lnTo>
                    <a:pt x="13646" y="12509"/>
                  </a:lnTo>
                  <a:lnTo>
                    <a:pt x="13830" y="12619"/>
                  </a:lnTo>
                  <a:lnTo>
                    <a:pt x="13976" y="12619"/>
                  </a:lnTo>
                  <a:lnTo>
                    <a:pt x="14013" y="12582"/>
                  </a:lnTo>
                  <a:lnTo>
                    <a:pt x="14086" y="12546"/>
                  </a:lnTo>
                  <a:lnTo>
                    <a:pt x="14160" y="12436"/>
                  </a:lnTo>
                  <a:lnTo>
                    <a:pt x="14160" y="12325"/>
                  </a:lnTo>
                  <a:lnTo>
                    <a:pt x="14160" y="12252"/>
                  </a:lnTo>
                  <a:lnTo>
                    <a:pt x="14123" y="12142"/>
                  </a:lnTo>
                  <a:lnTo>
                    <a:pt x="14086" y="12069"/>
                  </a:lnTo>
                  <a:lnTo>
                    <a:pt x="14050" y="12032"/>
                  </a:lnTo>
                  <a:lnTo>
                    <a:pt x="13903" y="12032"/>
                  </a:lnTo>
                  <a:lnTo>
                    <a:pt x="13830" y="11885"/>
                  </a:lnTo>
                  <a:lnTo>
                    <a:pt x="13573" y="11592"/>
                  </a:lnTo>
                  <a:lnTo>
                    <a:pt x="13316" y="11298"/>
                  </a:lnTo>
                  <a:lnTo>
                    <a:pt x="13059" y="11042"/>
                  </a:lnTo>
                  <a:lnTo>
                    <a:pt x="13023" y="11005"/>
                  </a:lnTo>
                  <a:close/>
                  <a:moveTo>
                    <a:pt x="8181" y="3192"/>
                  </a:moveTo>
                  <a:lnTo>
                    <a:pt x="8511" y="3228"/>
                  </a:lnTo>
                  <a:lnTo>
                    <a:pt x="8878" y="3265"/>
                  </a:lnTo>
                  <a:lnTo>
                    <a:pt x="9208" y="3339"/>
                  </a:lnTo>
                  <a:lnTo>
                    <a:pt x="9538" y="3412"/>
                  </a:lnTo>
                  <a:lnTo>
                    <a:pt x="9868" y="3522"/>
                  </a:lnTo>
                  <a:lnTo>
                    <a:pt x="10198" y="3669"/>
                  </a:lnTo>
                  <a:lnTo>
                    <a:pt x="10528" y="3852"/>
                  </a:lnTo>
                  <a:lnTo>
                    <a:pt x="10822" y="4035"/>
                  </a:lnTo>
                  <a:lnTo>
                    <a:pt x="11078" y="4256"/>
                  </a:lnTo>
                  <a:lnTo>
                    <a:pt x="11335" y="4476"/>
                  </a:lnTo>
                  <a:lnTo>
                    <a:pt x="11592" y="4732"/>
                  </a:lnTo>
                  <a:lnTo>
                    <a:pt x="11812" y="4989"/>
                  </a:lnTo>
                  <a:lnTo>
                    <a:pt x="11996" y="5319"/>
                  </a:lnTo>
                  <a:lnTo>
                    <a:pt x="12142" y="5576"/>
                  </a:lnTo>
                  <a:lnTo>
                    <a:pt x="12252" y="5870"/>
                  </a:lnTo>
                  <a:lnTo>
                    <a:pt x="12362" y="6200"/>
                  </a:lnTo>
                  <a:lnTo>
                    <a:pt x="12436" y="6530"/>
                  </a:lnTo>
                  <a:lnTo>
                    <a:pt x="12509" y="6823"/>
                  </a:lnTo>
                  <a:lnTo>
                    <a:pt x="12509" y="7153"/>
                  </a:lnTo>
                  <a:lnTo>
                    <a:pt x="12509" y="7484"/>
                  </a:lnTo>
                  <a:lnTo>
                    <a:pt x="12472" y="7814"/>
                  </a:lnTo>
                  <a:lnTo>
                    <a:pt x="12399" y="8144"/>
                  </a:lnTo>
                  <a:lnTo>
                    <a:pt x="12289" y="8511"/>
                  </a:lnTo>
                  <a:lnTo>
                    <a:pt x="12142" y="8804"/>
                  </a:lnTo>
                  <a:lnTo>
                    <a:pt x="11996" y="9134"/>
                  </a:lnTo>
                  <a:lnTo>
                    <a:pt x="11812" y="9428"/>
                  </a:lnTo>
                  <a:lnTo>
                    <a:pt x="11592" y="9721"/>
                  </a:lnTo>
                  <a:lnTo>
                    <a:pt x="11115" y="10271"/>
                  </a:lnTo>
                  <a:lnTo>
                    <a:pt x="10345" y="11115"/>
                  </a:lnTo>
                  <a:lnTo>
                    <a:pt x="9941" y="11555"/>
                  </a:lnTo>
                  <a:lnTo>
                    <a:pt x="9575" y="12032"/>
                  </a:lnTo>
                  <a:lnTo>
                    <a:pt x="9281" y="12509"/>
                  </a:lnTo>
                  <a:lnTo>
                    <a:pt x="8988" y="13022"/>
                  </a:lnTo>
                  <a:lnTo>
                    <a:pt x="8914" y="13279"/>
                  </a:lnTo>
                  <a:lnTo>
                    <a:pt x="8804" y="13573"/>
                  </a:lnTo>
                  <a:lnTo>
                    <a:pt x="8768" y="13829"/>
                  </a:lnTo>
                  <a:lnTo>
                    <a:pt x="8731" y="14123"/>
                  </a:lnTo>
                  <a:lnTo>
                    <a:pt x="8217" y="14013"/>
                  </a:lnTo>
                  <a:lnTo>
                    <a:pt x="7704" y="13939"/>
                  </a:lnTo>
                  <a:lnTo>
                    <a:pt x="8584" y="11665"/>
                  </a:lnTo>
                  <a:lnTo>
                    <a:pt x="9061" y="10418"/>
                  </a:lnTo>
                  <a:lnTo>
                    <a:pt x="9318" y="9831"/>
                  </a:lnTo>
                  <a:lnTo>
                    <a:pt x="9391" y="9538"/>
                  </a:lnTo>
                  <a:lnTo>
                    <a:pt x="9391" y="9391"/>
                  </a:lnTo>
                  <a:lnTo>
                    <a:pt x="9354" y="9244"/>
                  </a:lnTo>
                  <a:lnTo>
                    <a:pt x="9318" y="9208"/>
                  </a:lnTo>
                  <a:lnTo>
                    <a:pt x="9281" y="9208"/>
                  </a:lnTo>
                  <a:lnTo>
                    <a:pt x="9171" y="9281"/>
                  </a:lnTo>
                  <a:lnTo>
                    <a:pt x="9098" y="9391"/>
                  </a:lnTo>
                  <a:lnTo>
                    <a:pt x="8988" y="9611"/>
                  </a:lnTo>
                  <a:lnTo>
                    <a:pt x="8768" y="10088"/>
                  </a:lnTo>
                  <a:lnTo>
                    <a:pt x="8217" y="11445"/>
                  </a:lnTo>
                  <a:lnTo>
                    <a:pt x="7337" y="13719"/>
                  </a:lnTo>
                  <a:lnTo>
                    <a:pt x="7227" y="13903"/>
                  </a:lnTo>
                  <a:lnTo>
                    <a:pt x="6970" y="13829"/>
                  </a:lnTo>
                  <a:lnTo>
                    <a:pt x="6420" y="13683"/>
                  </a:lnTo>
                  <a:lnTo>
                    <a:pt x="6420" y="13646"/>
                  </a:lnTo>
                  <a:lnTo>
                    <a:pt x="6493" y="13389"/>
                  </a:lnTo>
                  <a:lnTo>
                    <a:pt x="6530" y="13096"/>
                  </a:lnTo>
                  <a:lnTo>
                    <a:pt x="6530" y="12546"/>
                  </a:lnTo>
                  <a:lnTo>
                    <a:pt x="6603" y="11372"/>
                  </a:lnTo>
                  <a:lnTo>
                    <a:pt x="6677" y="10125"/>
                  </a:lnTo>
                  <a:lnTo>
                    <a:pt x="6713" y="9501"/>
                  </a:lnTo>
                  <a:lnTo>
                    <a:pt x="6677" y="8877"/>
                  </a:lnTo>
                  <a:lnTo>
                    <a:pt x="6677" y="8804"/>
                  </a:lnTo>
                  <a:lnTo>
                    <a:pt x="6640" y="8767"/>
                  </a:lnTo>
                  <a:lnTo>
                    <a:pt x="6530" y="8694"/>
                  </a:lnTo>
                  <a:lnTo>
                    <a:pt x="6420" y="8731"/>
                  </a:lnTo>
                  <a:lnTo>
                    <a:pt x="6383" y="8767"/>
                  </a:lnTo>
                  <a:lnTo>
                    <a:pt x="6347" y="8841"/>
                  </a:lnTo>
                  <a:lnTo>
                    <a:pt x="6273" y="9391"/>
                  </a:lnTo>
                  <a:lnTo>
                    <a:pt x="6237" y="9978"/>
                  </a:lnTo>
                  <a:lnTo>
                    <a:pt x="6200" y="11115"/>
                  </a:lnTo>
                  <a:lnTo>
                    <a:pt x="6090" y="12289"/>
                  </a:lnTo>
                  <a:lnTo>
                    <a:pt x="6016" y="12912"/>
                  </a:lnTo>
                  <a:lnTo>
                    <a:pt x="6016" y="13206"/>
                  </a:lnTo>
                  <a:lnTo>
                    <a:pt x="6016" y="13536"/>
                  </a:lnTo>
                  <a:lnTo>
                    <a:pt x="5540" y="13353"/>
                  </a:lnTo>
                  <a:lnTo>
                    <a:pt x="5099" y="13206"/>
                  </a:lnTo>
                  <a:lnTo>
                    <a:pt x="4623" y="13132"/>
                  </a:lnTo>
                  <a:lnTo>
                    <a:pt x="4182" y="13132"/>
                  </a:lnTo>
                  <a:lnTo>
                    <a:pt x="4329" y="12876"/>
                  </a:lnTo>
                  <a:lnTo>
                    <a:pt x="4439" y="12619"/>
                  </a:lnTo>
                  <a:lnTo>
                    <a:pt x="4549" y="12362"/>
                  </a:lnTo>
                  <a:lnTo>
                    <a:pt x="4623" y="12069"/>
                  </a:lnTo>
                  <a:lnTo>
                    <a:pt x="4696" y="11482"/>
                  </a:lnTo>
                  <a:lnTo>
                    <a:pt x="4696" y="10895"/>
                  </a:lnTo>
                  <a:lnTo>
                    <a:pt x="4623" y="10161"/>
                  </a:lnTo>
                  <a:lnTo>
                    <a:pt x="4512" y="9428"/>
                  </a:lnTo>
                  <a:lnTo>
                    <a:pt x="4366" y="8694"/>
                  </a:lnTo>
                  <a:lnTo>
                    <a:pt x="4219" y="7960"/>
                  </a:lnTo>
                  <a:lnTo>
                    <a:pt x="4182" y="7594"/>
                  </a:lnTo>
                  <a:lnTo>
                    <a:pt x="4182" y="7190"/>
                  </a:lnTo>
                  <a:lnTo>
                    <a:pt x="4182" y="6823"/>
                  </a:lnTo>
                  <a:lnTo>
                    <a:pt x="4219" y="6456"/>
                  </a:lnTo>
                  <a:lnTo>
                    <a:pt x="4292" y="6090"/>
                  </a:lnTo>
                  <a:lnTo>
                    <a:pt x="4439" y="5760"/>
                  </a:lnTo>
                  <a:lnTo>
                    <a:pt x="4586" y="5429"/>
                  </a:lnTo>
                  <a:lnTo>
                    <a:pt x="4769" y="5063"/>
                  </a:lnTo>
                  <a:lnTo>
                    <a:pt x="5026" y="4769"/>
                  </a:lnTo>
                  <a:lnTo>
                    <a:pt x="5246" y="4476"/>
                  </a:lnTo>
                  <a:lnTo>
                    <a:pt x="5503" y="4219"/>
                  </a:lnTo>
                  <a:lnTo>
                    <a:pt x="5796" y="3999"/>
                  </a:lnTo>
                  <a:lnTo>
                    <a:pt x="6090" y="3779"/>
                  </a:lnTo>
                  <a:lnTo>
                    <a:pt x="6420" y="3595"/>
                  </a:lnTo>
                  <a:lnTo>
                    <a:pt x="6787" y="3449"/>
                  </a:lnTo>
                  <a:lnTo>
                    <a:pt x="7117" y="3339"/>
                  </a:lnTo>
                  <a:lnTo>
                    <a:pt x="7484" y="3265"/>
                  </a:lnTo>
                  <a:lnTo>
                    <a:pt x="7814" y="3228"/>
                  </a:lnTo>
                  <a:lnTo>
                    <a:pt x="8181" y="3192"/>
                  </a:lnTo>
                  <a:close/>
                  <a:moveTo>
                    <a:pt x="3962" y="13426"/>
                  </a:moveTo>
                  <a:lnTo>
                    <a:pt x="4623" y="13536"/>
                  </a:lnTo>
                  <a:lnTo>
                    <a:pt x="5246" y="13719"/>
                  </a:lnTo>
                  <a:lnTo>
                    <a:pt x="5943" y="13939"/>
                  </a:lnTo>
                  <a:lnTo>
                    <a:pt x="6603" y="14196"/>
                  </a:lnTo>
                  <a:lnTo>
                    <a:pt x="6860" y="14270"/>
                  </a:lnTo>
                  <a:lnTo>
                    <a:pt x="7154" y="14306"/>
                  </a:lnTo>
                  <a:lnTo>
                    <a:pt x="7704" y="14380"/>
                  </a:lnTo>
                  <a:lnTo>
                    <a:pt x="8217" y="14490"/>
                  </a:lnTo>
                  <a:lnTo>
                    <a:pt x="8474" y="14563"/>
                  </a:lnTo>
                  <a:lnTo>
                    <a:pt x="8731" y="14636"/>
                  </a:lnTo>
                  <a:lnTo>
                    <a:pt x="8768" y="14783"/>
                  </a:lnTo>
                  <a:lnTo>
                    <a:pt x="8841" y="14857"/>
                  </a:lnTo>
                  <a:lnTo>
                    <a:pt x="8951" y="14893"/>
                  </a:lnTo>
                  <a:lnTo>
                    <a:pt x="9061" y="14893"/>
                  </a:lnTo>
                  <a:lnTo>
                    <a:pt x="9061" y="15003"/>
                  </a:lnTo>
                  <a:lnTo>
                    <a:pt x="9024" y="15150"/>
                  </a:lnTo>
                  <a:lnTo>
                    <a:pt x="8914" y="15223"/>
                  </a:lnTo>
                  <a:lnTo>
                    <a:pt x="8768" y="15333"/>
                  </a:lnTo>
                  <a:lnTo>
                    <a:pt x="8034" y="15040"/>
                  </a:lnTo>
                  <a:lnTo>
                    <a:pt x="6383" y="14490"/>
                  </a:lnTo>
                  <a:lnTo>
                    <a:pt x="5576" y="14270"/>
                  </a:lnTo>
                  <a:lnTo>
                    <a:pt x="4769" y="14086"/>
                  </a:lnTo>
                  <a:lnTo>
                    <a:pt x="4292" y="14013"/>
                  </a:lnTo>
                  <a:lnTo>
                    <a:pt x="4072" y="14013"/>
                  </a:lnTo>
                  <a:lnTo>
                    <a:pt x="3852" y="14050"/>
                  </a:lnTo>
                  <a:lnTo>
                    <a:pt x="3742" y="14013"/>
                  </a:lnTo>
                  <a:lnTo>
                    <a:pt x="3669" y="13939"/>
                  </a:lnTo>
                  <a:lnTo>
                    <a:pt x="3632" y="13829"/>
                  </a:lnTo>
                  <a:lnTo>
                    <a:pt x="3632" y="13719"/>
                  </a:lnTo>
                  <a:lnTo>
                    <a:pt x="3632" y="13609"/>
                  </a:lnTo>
                  <a:lnTo>
                    <a:pt x="3705" y="13536"/>
                  </a:lnTo>
                  <a:lnTo>
                    <a:pt x="3816" y="13463"/>
                  </a:lnTo>
                  <a:lnTo>
                    <a:pt x="3926" y="13426"/>
                  </a:lnTo>
                  <a:close/>
                  <a:moveTo>
                    <a:pt x="4256" y="15737"/>
                  </a:moveTo>
                  <a:lnTo>
                    <a:pt x="4696" y="15847"/>
                  </a:lnTo>
                  <a:lnTo>
                    <a:pt x="4476" y="16067"/>
                  </a:lnTo>
                  <a:lnTo>
                    <a:pt x="4292" y="16287"/>
                  </a:lnTo>
                  <a:lnTo>
                    <a:pt x="4292" y="16250"/>
                  </a:lnTo>
                  <a:lnTo>
                    <a:pt x="4256" y="16140"/>
                  </a:lnTo>
                  <a:lnTo>
                    <a:pt x="4256" y="15994"/>
                  </a:lnTo>
                  <a:lnTo>
                    <a:pt x="4256" y="15737"/>
                  </a:lnTo>
                  <a:close/>
                  <a:moveTo>
                    <a:pt x="4843" y="15920"/>
                  </a:moveTo>
                  <a:lnTo>
                    <a:pt x="4989" y="15957"/>
                  </a:lnTo>
                  <a:lnTo>
                    <a:pt x="5136" y="15994"/>
                  </a:lnTo>
                  <a:lnTo>
                    <a:pt x="4879" y="16140"/>
                  </a:lnTo>
                  <a:lnTo>
                    <a:pt x="4623" y="16360"/>
                  </a:lnTo>
                  <a:lnTo>
                    <a:pt x="4623" y="16360"/>
                  </a:lnTo>
                  <a:lnTo>
                    <a:pt x="4733" y="16140"/>
                  </a:lnTo>
                  <a:lnTo>
                    <a:pt x="4843" y="15920"/>
                  </a:lnTo>
                  <a:close/>
                  <a:moveTo>
                    <a:pt x="4146" y="14453"/>
                  </a:moveTo>
                  <a:lnTo>
                    <a:pt x="4659" y="14490"/>
                  </a:lnTo>
                  <a:lnTo>
                    <a:pt x="5356" y="14673"/>
                  </a:lnTo>
                  <a:lnTo>
                    <a:pt x="6053" y="14857"/>
                  </a:lnTo>
                  <a:lnTo>
                    <a:pt x="7410" y="15333"/>
                  </a:lnTo>
                  <a:lnTo>
                    <a:pt x="8034" y="15553"/>
                  </a:lnTo>
                  <a:lnTo>
                    <a:pt x="8401" y="15663"/>
                  </a:lnTo>
                  <a:lnTo>
                    <a:pt x="8694" y="15774"/>
                  </a:lnTo>
                  <a:lnTo>
                    <a:pt x="8731" y="15847"/>
                  </a:lnTo>
                  <a:lnTo>
                    <a:pt x="8768" y="15884"/>
                  </a:lnTo>
                  <a:lnTo>
                    <a:pt x="8841" y="15957"/>
                  </a:lnTo>
                  <a:lnTo>
                    <a:pt x="8951" y="15957"/>
                  </a:lnTo>
                  <a:lnTo>
                    <a:pt x="8914" y="16067"/>
                  </a:lnTo>
                  <a:lnTo>
                    <a:pt x="8841" y="16214"/>
                  </a:lnTo>
                  <a:lnTo>
                    <a:pt x="8694" y="16397"/>
                  </a:lnTo>
                  <a:lnTo>
                    <a:pt x="8547" y="16507"/>
                  </a:lnTo>
                  <a:lnTo>
                    <a:pt x="8401" y="16581"/>
                  </a:lnTo>
                  <a:lnTo>
                    <a:pt x="7227" y="16140"/>
                  </a:lnTo>
                  <a:lnTo>
                    <a:pt x="6016" y="15774"/>
                  </a:lnTo>
                  <a:lnTo>
                    <a:pt x="4733" y="15370"/>
                  </a:lnTo>
                  <a:lnTo>
                    <a:pt x="4072" y="15223"/>
                  </a:lnTo>
                  <a:lnTo>
                    <a:pt x="3449" y="15113"/>
                  </a:lnTo>
                  <a:lnTo>
                    <a:pt x="3449" y="15040"/>
                  </a:lnTo>
                  <a:lnTo>
                    <a:pt x="3449" y="14857"/>
                  </a:lnTo>
                  <a:lnTo>
                    <a:pt x="3522" y="14673"/>
                  </a:lnTo>
                  <a:lnTo>
                    <a:pt x="3632" y="14563"/>
                  </a:lnTo>
                  <a:lnTo>
                    <a:pt x="3705" y="14490"/>
                  </a:lnTo>
                  <a:lnTo>
                    <a:pt x="3926" y="14490"/>
                  </a:lnTo>
                  <a:lnTo>
                    <a:pt x="3962" y="14526"/>
                  </a:lnTo>
                  <a:lnTo>
                    <a:pt x="3999" y="14526"/>
                  </a:lnTo>
                  <a:lnTo>
                    <a:pt x="4036" y="14490"/>
                  </a:lnTo>
                  <a:lnTo>
                    <a:pt x="4146" y="14453"/>
                  </a:lnTo>
                  <a:close/>
                  <a:moveTo>
                    <a:pt x="5503" y="16067"/>
                  </a:moveTo>
                  <a:lnTo>
                    <a:pt x="5723" y="16140"/>
                  </a:lnTo>
                  <a:lnTo>
                    <a:pt x="5503" y="16287"/>
                  </a:lnTo>
                  <a:lnTo>
                    <a:pt x="5246" y="16434"/>
                  </a:lnTo>
                  <a:lnTo>
                    <a:pt x="5026" y="16617"/>
                  </a:lnTo>
                  <a:lnTo>
                    <a:pt x="4843" y="16837"/>
                  </a:lnTo>
                  <a:lnTo>
                    <a:pt x="4659" y="16764"/>
                  </a:lnTo>
                  <a:lnTo>
                    <a:pt x="4733" y="16691"/>
                  </a:lnTo>
                  <a:lnTo>
                    <a:pt x="5503" y="16067"/>
                  </a:lnTo>
                  <a:close/>
                  <a:moveTo>
                    <a:pt x="5980" y="16214"/>
                  </a:moveTo>
                  <a:lnTo>
                    <a:pt x="6200" y="16287"/>
                  </a:lnTo>
                  <a:lnTo>
                    <a:pt x="6200" y="16324"/>
                  </a:lnTo>
                  <a:lnTo>
                    <a:pt x="5943" y="16434"/>
                  </a:lnTo>
                  <a:lnTo>
                    <a:pt x="5723" y="16581"/>
                  </a:lnTo>
                  <a:lnTo>
                    <a:pt x="5540" y="16727"/>
                  </a:lnTo>
                  <a:lnTo>
                    <a:pt x="5393" y="16947"/>
                  </a:lnTo>
                  <a:lnTo>
                    <a:pt x="5246" y="16911"/>
                  </a:lnTo>
                  <a:lnTo>
                    <a:pt x="5613" y="16544"/>
                  </a:lnTo>
                  <a:lnTo>
                    <a:pt x="5980" y="16214"/>
                  </a:lnTo>
                  <a:close/>
                  <a:moveTo>
                    <a:pt x="6383" y="16360"/>
                  </a:moveTo>
                  <a:lnTo>
                    <a:pt x="6897" y="16544"/>
                  </a:lnTo>
                  <a:lnTo>
                    <a:pt x="6420" y="16801"/>
                  </a:lnTo>
                  <a:lnTo>
                    <a:pt x="6200" y="16947"/>
                  </a:lnTo>
                  <a:lnTo>
                    <a:pt x="5980" y="17131"/>
                  </a:lnTo>
                  <a:lnTo>
                    <a:pt x="5796" y="17057"/>
                  </a:lnTo>
                  <a:lnTo>
                    <a:pt x="5833" y="16984"/>
                  </a:lnTo>
                  <a:lnTo>
                    <a:pt x="5833" y="16911"/>
                  </a:lnTo>
                  <a:lnTo>
                    <a:pt x="5833" y="16874"/>
                  </a:lnTo>
                  <a:lnTo>
                    <a:pt x="6090" y="16617"/>
                  </a:lnTo>
                  <a:lnTo>
                    <a:pt x="6383" y="16397"/>
                  </a:lnTo>
                  <a:lnTo>
                    <a:pt x="6383" y="16360"/>
                  </a:lnTo>
                  <a:close/>
                  <a:moveTo>
                    <a:pt x="7080" y="16581"/>
                  </a:moveTo>
                  <a:lnTo>
                    <a:pt x="7410" y="16691"/>
                  </a:lnTo>
                  <a:lnTo>
                    <a:pt x="7154" y="16911"/>
                  </a:lnTo>
                  <a:lnTo>
                    <a:pt x="6787" y="17314"/>
                  </a:lnTo>
                  <a:lnTo>
                    <a:pt x="6457" y="17241"/>
                  </a:lnTo>
                  <a:lnTo>
                    <a:pt x="6493" y="17167"/>
                  </a:lnTo>
                  <a:lnTo>
                    <a:pt x="6457" y="17131"/>
                  </a:lnTo>
                  <a:lnTo>
                    <a:pt x="6750" y="16837"/>
                  </a:lnTo>
                  <a:lnTo>
                    <a:pt x="7080" y="16581"/>
                  </a:lnTo>
                  <a:close/>
                  <a:moveTo>
                    <a:pt x="8034" y="2678"/>
                  </a:moveTo>
                  <a:lnTo>
                    <a:pt x="7704" y="2715"/>
                  </a:lnTo>
                  <a:lnTo>
                    <a:pt x="7374" y="2752"/>
                  </a:lnTo>
                  <a:lnTo>
                    <a:pt x="7044" y="2825"/>
                  </a:lnTo>
                  <a:lnTo>
                    <a:pt x="6750" y="2898"/>
                  </a:lnTo>
                  <a:lnTo>
                    <a:pt x="6420" y="3008"/>
                  </a:lnTo>
                  <a:lnTo>
                    <a:pt x="6126" y="3155"/>
                  </a:lnTo>
                  <a:lnTo>
                    <a:pt x="5833" y="3302"/>
                  </a:lnTo>
                  <a:lnTo>
                    <a:pt x="5576" y="3522"/>
                  </a:lnTo>
                  <a:lnTo>
                    <a:pt x="5026" y="3962"/>
                  </a:lnTo>
                  <a:lnTo>
                    <a:pt x="4806" y="4219"/>
                  </a:lnTo>
                  <a:lnTo>
                    <a:pt x="4586" y="4512"/>
                  </a:lnTo>
                  <a:lnTo>
                    <a:pt x="4366" y="4769"/>
                  </a:lnTo>
                  <a:lnTo>
                    <a:pt x="4182" y="5099"/>
                  </a:lnTo>
                  <a:lnTo>
                    <a:pt x="3999" y="5393"/>
                  </a:lnTo>
                  <a:lnTo>
                    <a:pt x="3852" y="5723"/>
                  </a:lnTo>
                  <a:lnTo>
                    <a:pt x="3742" y="6163"/>
                  </a:lnTo>
                  <a:lnTo>
                    <a:pt x="3669" y="6603"/>
                  </a:lnTo>
                  <a:lnTo>
                    <a:pt x="3632" y="7043"/>
                  </a:lnTo>
                  <a:lnTo>
                    <a:pt x="3632" y="7520"/>
                  </a:lnTo>
                  <a:lnTo>
                    <a:pt x="3705" y="7960"/>
                  </a:lnTo>
                  <a:lnTo>
                    <a:pt x="3779" y="8437"/>
                  </a:lnTo>
                  <a:lnTo>
                    <a:pt x="3962" y="9318"/>
                  </a:lnTo>
                  <a:lnTo>
                    <a:pt x="4109" y="10308"/>
                  </a:lnTo>
                  <a:lnTo>
                    <a:pt x="4182" y="10785"/>
                  </a:lnTo>
                  <a:lnTo>
                    <a:pt x="4219" y="11262"/>
                  </a:lnTo>
                  <a:lnTo>
                    <a:pt x="4182" y="11739"/>
                  </a:lnTo>
                  <a:lnTo>
                    <a:pt x="4109" y="12215"/>
                  </a:lnTo>
                  <a:lnTo>
                    <a:pt x="3999" y="12619"/>
                  </a:lnTo>
                  <a:lnTo>
                    <a:pt x="3816" y="13059"/>
                  </a:lnTo>
                  <a:lnTo>
                    <a:pt x="3595" y="13132"/>
                  </a:lnTo>
                  <a:lnTo>
                    <a:pt x="3449" y="13279"/>
                  </a:lnTo>
                  <a:lnTo>
                    <a:pt x="3302" y="13426"/>
                  </a:lnTo>
                  <a:lnTo>
                    <a:pt x="3229" y="13646"/>
                  </a:lnTo>
                  <a:lnTo>
                    <a:pt x="3229" y="13829"/>
                  </a:lnTo>
                  <a:lnTo>
                    <a:pt x="3265" y="13976"/>
                  </a:lnTo>
                  <a:lnTo>
                    <a:pt x="3339" y="14160"/>
                  </a:lnTo>
                  <a:lnTo>
                    <a:pt x="3412" y="14270"/>
                  </a:lnTo>
                  <a:lnTo>
                    <a:pt x="3339" y="14343"/>
                  </a:lnTo>
                  <a:lnTo>
                    <a:pt x="3265" y="14416"/>
                  </a:lnTo>
                  <a:lnTo>
                    <a:pt x="3192" y="14526"/>
                  </a:lnTo>
                  <a:lnTo>
                    <a:pt x="3119" y="14673"/>
                  </a:lnTo>
                  <a:lnTo>
                    <a:pt x="3082" y="14857"/>
                  </a:lnTo>
                  <a:lnTo>
                    <a:pt x="3045" y="15040"/>
                  </a:lnTo>
                  <a:lnTo>
                    <a:pt x="3045" y="15187"/>
                  </a:lnTo>
                  <a:lnTo>
                    <a:pt x="3082" y="15370"/>
                  </a:lnTo>
                  <a:lnTo>
                    <a:pt x="3192" y="15480"/>
                  </a:lnTo>
                  <a:lnTo>
                    <a:pt x="3302" y="15590"/>
                  </a:lnTo>
                  <a:lnTo>
                    <a:pt x="3412" y="15627"/>
                  </a:lnTo>
                  <a:lnTo>
                    <a:pt x="3485" y="15590"/>
                  </a:lnTo>
                  <a:lnTo>
                    <a:pt x="3522" y="15553"/>
                  </a:lnTo>
                  <a:lnTo>
                    <a:pt x="3559" y="15553"/>
                  </a:lnTo>
                  <a:lnTo>
                    <a:pt x="4072" y="15700"/>
                  </a:lnTo>
                  <a:lnTo>
                    <a:pt x="3999" y="15810"/>
                  </a:lnTo>
                  <a:lnTo>
                    <a:pt x="3926" y="15957"/>
                  </a:lnTo>
                  <a:lnTo>
                    <a:pt x="3926" y="16140"/>
                  </a:lnTo>
                  <a:lnTo>
                    <a:pt x="3926" y="16324"/>
                  </a:lnTo>
                  <a:lnTo>
                    <a:pt x="3999" y="16507"/>
                  </a:lnTo>
                  <a:lnTo>
                    <a:pt x="4072" y="16654"/>
                  </a:lnTo>
                  <a:lnTo>
                    <a:pt x="4146" y="16801"/>
                  </a:lnTo>
                  <a:lnTo>
                    <a:pt x="4292" y="16874"/>
                  </a:lnTo>
                  <a:lnTo>
                    <a:pt x="4256" y="16947"/>
                  </a:lnTo>
                  <a:lnTo>
                    <a:pt x="4292" y="17021"/>
                  </a:lnTo>
                  <a:lnTo>
                    <a:pt x="4329" y="17057"/>
                  </a:lnTo>
                  <a:lnTo>
                    <a:pt x="4402" y="17094"/>
                  </a:lnTo>
                  <a:lnTo>
                    <a:pt x="4586" y="17167"/>
                  </a:lnTo>
                  <a:lnTo>
                    <a:pt x="4806" y="17277"/>
                  </a:lnTo>
                  <a:lnTo>
                    <a:pt x="5283" y="17388"/>
                  </a:lnTo>
                  <a:lnTo>
                    <a:pt x="5393" y="17424"/>
                  </a:lnTo>
                  <a:lnTo>
                    <a:pt x="5576" y="17461"/>
                  </a:lnTo>
                  <a:lnTo>
                    <a:pt x="6310" y="17681"/>
                  </a:lnTo>
                  <a:lnTo>
                    <a:pt x="6677" y="17754"/>
                  </a:lnTo>
                  <a:lnTo>
                    <a:pt x="6860" y="17791"/>
                  </a:lnTo>
                  <a:lnTo>
                    <a:pt x="7044" y="17754"/>
                  </a:lnTo>
                  <a:lnTo>
                    <a:pt x="7117" y="17718"/>
                  </a:lnTo>
                  <a:lnTo>
                    <a:pt x="7154" y="17681"/>
                  </a:lnTo>
                  <a:lnTo>
                    <a:pt x="7154" y="17608"/>
                  </a:lnTo>
                  <a:lnTo>
                    <a:pt x="7117" y="17534"/>
                  </a:lnTo>
                  <a:lnTo>
                    <a:pt x="7447" y="17204"/>
                  </a:lnTo>
                  <a:lnTo>
                    <a:pt x="7594" y="17021"/>
                  </a:lnTo>
                  <a:lnTo>
                    <a:pt x="7740" y="16837"/>
                  </a:lnTo>
                  <a:lnTo>
                    <a:pt x="8327" y="17021"/>
                  </a:lnTo>
                  <a:lnTo>
                    <a:pt x="8437" y="17021"/>
                  </a:lnTo>
                  <a:lnTo>
                    <a:pt x="8547" y="16984"/>
                  </a:lnTo>
                  <a:lnTo>
                    <a:pt x="8731" y="16911"/>
                  </a:lnTo>
                  <a:lnTo>
                    <a:pt x="8914" y="16764"/>
                  </a:lnTo>
                  <a:lnTo>
                    <a:pt x="9098" y="16581"/>
                  </a:lnTo>
                  <a:lnTo>
                    <a:pt x="9208" y="16360"/>
                  </a:lnTo>
                  <a:lnTo>
                    <a:pt x="9281" y="16140"/>
                  </a:lnTo>
                  <a:lnTo>
                    <a:pt x="9318" y="15884"/>
                  </a:lnTo>
                  <a:lnTo>
                    <a:pt x="9281" y="15700"/>
                  </a:lnTo>
                  <a:lnTo>
                    <a:pt x="9208" y="15590"/>
                  </a:lnTo>
                  <a:lnTo>
                    <a:pt x="9171" y="15517"/>
                  </a:lnTo>
                  <a:lnTo>
                    <a:pt x="9244" y="15407"/>
                  </a:lnTo>
                  <a:lnTo>
                    <a:pt x="9354" y="15260"/>
                  </a:lnTo>
                  <a:lnTo>
                    <a:pt x="9391" y="15113"/>
                  </a:lnTo>
                  <a:lnTo>
                    <a:pt x="9428" y="15003"/>
                  </a:lnTo>
                  <a:lnTo>
                    <a:pt x="9501" y="14930"/>
                  </a:lnTo>
                  <a:lnTo>
                    <a:pt x="9575" y="14857"/>
                  </a:lnTo>
                  <a:lnTo>
                    <a:pt x="9575" y="14783"/>
                  </a:lnTo>
                  <a:lnTo>
                    <a:pt x="9538" y="14673"/>
                  </a:lnTo>
                  <a:lnTo>
                    <a:pt x="9391" y="14526"/>
                  </a:lnTo>
                  <a:lnTo>
                    <a:pt x="9244" y="14380"/>
                  </a:lnTo>
                  <a:lnTo>
                    <a:pt x="9244" y="14050"/>
                  </a:lnTo>
                  <a:lnTo>
                    <a:pt x="9318" y="13683"/>
                  </a:lnTo>
                  <a:lnTo>
                    <a:pt x="9428" y="13353"/>
                  </a:lnTo>
                  <a:lnTo>
                    <a:pt x="9538" y="13059"/>
                  </a:lnTo>
                  <a:lnTo>
                    <a:pt x="9721" y="12766"/>
                  </a:lnTo>
                  <a:lnTo>
                    <a:pt x="9905" y="12472"/>
                  </a:lnTo>
                  <a:lnTo>
                    <a:pt x="10308" y="11885"/>
                  </a:lnTo>
                  <a:lnTo>
                    <a:pt x="10785" y="11335"/>
                  </a:lnTo>
                  <a:lnTo>
                    <a:pt x="11299" y="10822"/>
                  </a:lnTo>
                  <a:lnTo>
                    <a:pt x="11775" y="10308"/>
                  </a:lnTo>
                  <a:lnTo>
                    <a:pt x="12179" y="9758"/>
                  </a:lnTo>
                  <a:lnTo>
                    <a:pt x="12362" y="9501"/>
                  </a:lnTo>
                  <a:lnTo>
                    <a:pt x="12546" y="9208"/>
                  </a:lnTo>
                  <a:lnTo>
                    <a:pt x="12656" y="8951"/>
                  </a:lnTo>
                  <a:lnTo>
                    <a:pt x="12803" y="8657"/>
                  </a:lnTo>
                  <a:lnTo>
                    <a:pt x="12876" y="8364"/>
                  </a:lnTo>
                  <a:lnTo>
                    <a:pt x="12949" y="8034"/>
                  </a:lnTo>
                  <a:lnTo>
                    <a:pt x="12986" y="7740"/>
                  </a:lnTo>
                  <a:lnTo>
                    <a:pt x="13023" y="7447"/>
                  </a:lnTo>
                  <a:lnTo>
                    <a:pt x="13023" y="6823"/>
                  </a:lnTo>
                  <a:lnTo>
                    <a:pt x="12913" y="6236"/>
                  </a:lnTo>
                  <a:lnTo>
                    <a:pt x="12729" y="5613"/>
                  </a:lnTo>
                  <a:lnTo>
                    <a:pt x="12436" y="5026"/>
                  </a:lnTo>
                  <a:lnTo>
                    <a:pt x="12252" y="4769"/>
                  </a:lnTo>
                  <a:lnTo>
                    <a:pt x="12069" y="4476"/>
                  </a:lnTo>
                  <a:lnTo>
                    <a:pt x="11849" y="4256"/>
                  </a:lnTo>
                  <a:lnTo>
                    <a:pt x="11629" y="3999"/>
                  </a:lnTo>
                  <a:lnTo>
                    <a:pt x="11372" y="3815"/>
                  </a:lnTo>
                  <a:lnTo>
                    <a:pt x="11115" y="3595"/>
                  </a:lnTo>
                  <a:lnTo>
                    <a:pt x="10565" y="3265"/>
                  </a:lnTo>
                  <a:lnTo>
                    <a:pt x="9978" y="3008"/>
                  </a:lnTo>
                  <a:lnTo>
                    <a:pt x="9354" y="2825"/>
                  </a:lnTo>
                  <a:lnTo>
                    <a:pt x="8694" y="2715"/>
                  </a:lnTo>
                  <a:lnTo>
                    <a:pt x="8034" y="2678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" name="Google Shape;860;p18"/>
            <p:cNvSpPr/>
            <p:nvPr/>
          </p:nvSpPr>
          <p:spPr>
            <a:xfrm>
              <a:off x="6244725" y="2547975"/>
              <a:ext cx="185275" cy="404450"/>
            </a:xfrm>
            <a:custGeom>
              <a:avLst/>
              <a:gdLst/>
              <a:ahLst/>
              <a:cxnLst/>
              <a:rect l="l" t="t" r="r" b="b"/>
              <a:pathLst>
                <a:path w="7411" h="16178" extrusionOk="0">
                  <a:moveTo>
                    <a:pt x="3339" y="147"/>
                  </a:moveTo>
                  <a:lnTo>
                    <a:pt x="3229" y="441"/>
                  </a:lnTo>
                  <a:lnTo>
                    <a:pt x="3155" y="734"/>
                  </a:lnTo>
                  <a:lnTo>
                    <a:pt x="3119" y="1358"/>
                  </a:lnTo>
                  <a:lnTo>
                    <a:pt x="3082" y="2972"/>
                  </a:lnTo>
                  <a:lnTo>
                    <a:pt x="3119" y="4476"/>
                  </a:lnTo>
                  <a:lnTo>
                    <a:pt x="3119" y="5283"/>
                  </a:lnTo>
                  <a:lnTo>
                    <a:pt x="3119" y="5576"/>
                  </a:lnTo>
                  <a:lnTo>
                    <a:pt x="3155" y="5723"/>
                  </a:lnTo>
                  <a:lnTo>
                    <a:pt x="3229" y="5870"/>
                  </a:lnTo>
                  <a:lnTo>
                    <a:pt x="3265" y="5906"/>
                  </a:lnTo>
                  <a:lnTo>
                    <a:pt x="3339" y="5943"/>
                  </a:lnTo>
                  <a:lnTo>
                    <a:pt x="3375" y="5943"/>
                  </a:lnTo>
                  <a:lnTo>
                    <a:pt x="3449" y="5870"/>
                  </a:lnTo>
                  <a:lnTo>
                    <a:pt x="3486" y="5760"/>
                  </a:lnTo>
                  <a:lnTo>
                    <a:pt x="3522" y="5649"/>
                  </a:lnTo>
                  <a:lnTo>
                    <a:pt x="3522" y="5393"/>
                  </a:lnTo>
                  <a:lnTo>
                    <a:pt x="3522" y="4586"/>
                  </a:lnTo>
                  <a:lnTo>
                    <a:pt x="3486" y="2972"/>
                  </a:lnTo>
                  <a:lnTo>
                    <a:pt x="3522" y="1504"/>
                  </a:lnTo>
                  <a:lnTo>
                    <a:pt x="3522" y="808"/>
                  </a:lnTo>
                  <a:lnTo>
                    <a:pt x="3486" y="477"/>
                  </a:lnTo>
                  <a:lnTo>
                    <a:pt x="3412" y="294"/>
                  </a:lnTo>
                  <a:lnTo>
                    <a:pt x="3375" y="147"/>
                  </a:lnTo>
                  <a:close/>
                  <a:moveTo>
                    <a:pt x="1725" y="1"/>
                  </a:moveTo>
                  <a:lnTo>
                    <a:pt x="1688" y="37"/>
                  </a:lnTo>
                  <a:lnTo>
                    <a:pt x="1615" y="147"/>
                  </a:lnTo>
                  <a:lnTo>
                    <a:pt x="1578" y="294"/>
                  </a:lnTo>
                  <a:lnTo>
                    <a:pt x="1541" y="624"/>
                  </a:lnTo>
                  <a:lnTo>
                    <a:pt x="1578" y="1284"/>
                  </a:lnTo>
                  <a:lnTo>
                    <a:pt x="1615" y="2898"/>
                  </a:lnTo>
                  <a:lnTo>
                    <a:pt x="1725" y="6236"/>
                  </a:lnTo>
                  <a:lnTo>
                    <a:pt x="1761" y="6346"/>
                  </a:lnTo>
                  <a:lnTo>
                    <a:pt x="1798" y="6383"/>
                  </a:lnTo>
                  <a:lnTo>
                    <a:pt x="1872" y="6420"/>
                  </a:lnTo>
                  <a:lnTo>
                    <a:pt x="1945" y="6456"/>
                  </a:lnTo>
                  <a:lnTo>
                    <a:pt x="2018" y="6420"/>
                  </a:lnTo>
                  <a:lnTo>
                    <a:pt x="2092" y="6383"/>
                  </a:lnTo>
                  <a:lnTo>
                    <a:pt x="2165" y="6346"/>
                  </a:lnTo>
                  <a:lnTo>
                    <a:pt x="2165" y="6236"/>
                  </a:lnTo>
                  <a:lnTo>
                    <a:pt x="2165" y="5980"/>
                  </a:lnTo>
                  <a:lnTo>
                    <a:pt x="2165" y="5943"/>
                  </a:lnTo>
                  <a:lnTo>
                    <a:pt x="2055" y="3008"/>
                  </a:lnTo>
                  <a:lnTo>
                    <a:pt x="1982" y="1394"/>
                  </a:lnTo>
                  <a:lnTo>
                    <a:pt x="1945" y="587"/>
                  </a:lnTo>
                  <a:lnTo>
                    <a:pt x="1908" y="294"/>
                  </a:lnTo>
                  <a:lnTo>
                    <a:pt x="1872" y="147"/>
                  </a:lnTo>
                  <a:lnTo>
                    <a:pt x="1761" y="37"/>
                  </a:lnTo>
                  <a:lnTo>
                    <a:pt x="1725" y="1"/>
                  </a:lnTo>
                  <a:close/>
                  <a:moveTo>
                    <a:pt x="4953" y="184"/>
                  </a:moveTo>
                  <a:lnTo>
                    <a:pt x="4879" y="221"/>
                  </a:lnTo>
                  <a:lnTo>
                    <a:pt x="4843" y="257"/>
                  </a:lnTo>
                  <a:lnTo>
                    <a:pt x="4843" y="331"/>
                  </a:lnTo>
                  <a:lnTo>
                    <a:pt x="4769" y="1101"/>
                  </a:lnTo>
                  <a:lnTo>
                    <a:pt x="4733" y="1908"/>
                  </a:lnTo>
                  <a:lnTo>
                    <a:pt x="4733" y="3522"/>
                  </a:lnTo>
                  <a:lnTo>
                    <a:pt x="4733" y="5136"/>
                  </a:lnTo>
                  <a:lnTo>
                    <a:pt x="4696" y="5870"/>
                  </a:lnTo>
                  <a:lnTo>
                    <a:pt x="4696" y="6273"/>
                  </a:lnTo>
                  <a:lnTo>
                    <a:pt x="4769" y="6640"/>
                  </a:lnTo>
                  <a:lnTo>
                    <a:pt x="4806" y="6713"/>
                  </a:lnTo>
                  <a:lnTo>
                    <a:pt x="4916" y="6750"/>
                  </a:lnTo>
                  <a:lnTo>
                    <a:pt x="5026" y="6713"/>
                  </a:lnTo>
                  <a:lnTo>
                    <a:pt x="5100" y="6640"/>
                  </a:lnTo>
                  <a:lnTo>
                    <a:pt x="5173" y="6273"/>
                  </a:lnTo>
                  <a:lnTo>
                    <a:pt x="5173" y="5870"/>
                  </a:lnTo>
                  <a:lnTo>
                    <a:pt x="5136" y="5136"/>
                  </a:lnTo>
                  <a:lnTo>
                    <a:pt x="5136" y="3522"/>
                  </a:lnTo>
                  <a:lnTo>
                    <a:pt x="5173" y="1908"/>
                  </a:lnTo>
                  <a:lnTo>
                    <a:pt x="5136" y="1138"/>
                  </a:lnTo>
                  <a:lnTo>
                    <a:pt x="5100" y="331"/>
                  </a:lnTo>
                  <a:lnTo>
                    <a:pt x="5100" y="257"/>
                  </a:lnTo>
                  <a:lnTo>
                    <a:pt x="5063" y="221"/>
                  </a:lnTo>
                  <a:lnTo>
                    <a:pt x="4953" y="184"/>
                  </a:lnTo>
                  <a:close/>
                  <a:moveTo>
                    <a:pt x="6273" y="2678"/>
                  </a:moveTo>
                  <a:lnTo>
                    <a:pt x="6273" y="2715"/>
                  </a:lnTo>
                  <a:lnTo>
                    <a:pt x="6200" y="3008"/>
                  </a:lnTo>
                  <a:lnTo>
                    <a:pt x="6163" y="3302"/>
                  </a:lnTo>
                  <a:lnTo>
                    <a:pt x="6127" y="3925"/>
                  </a:lnTo>
                  <a:lnTo>
                    <a:pt x="6127" y="5173"/>
                  </a:lnTo>
                  <a:lnTo>
                    <a:pt x="6090" y="7667"/>
                  </a:lnTo>
                  <a:lnTo>
                    <a:pt x="6090" y="7887"/>
                  </a:lnTo>
                  <a:lnTo>
                    <a:pt x="6127" y="7960"/>
                  </a:lnTo>
                  <a:lnTo>
                    <a:pt x="6163" y="8034"/>
                  </a:lnTo>
                  <a:lnTo>
                    <a:pt x="6237" y="8070"/>
                  </a:lnTo>
                  <a:lnTo>
                    <a:pt x="6383" y="8070"/>
                  </a:lnTo>
                  <a:lnTo>
                    <a:pt x="6457" y="8034"/>
                  </a:lnTo>
                  <a:lnTo>
                    <a:pt x="6493" y="7960"/>
                  </a:lnTo>
                  <a:lnTo>
                    <a:pt x="6530" y="7887"/>
                  </a:lnTo>
                  <a:lnTo>
                    <a:pt x="6530" y="5283"/>
                  </a:lnTo>
                  <a:lnTo>
                    <a:pt x="6530" y="3962"/>
                  </a:lnTo>
                  <a:lnTo>
                    <a:pt x="6493" y="3339"/>
                  </a:lnTo>
                  <a:lnTo>
                    <a:pt x="6457" y="3008"/>
                  </a:lnTo>
                  <a:lnTo>
                    <a:pt x="6383" y="2715"/>
                  </a:lnTo>
                  <a:lnTo>
                    <a:pt x="6347" y="2678"/>
                  </a:lnTo>
                  <a:close/>
                  <a:moveTo>
                    <a:pt x="3265" y="7887"/>
                  </a:moveTo>
                  <a:lnTo>
                    <a:pt x="3082" y="8107"/>
                  </a:lnTo>
                  <a:lnTo>
                    <a:pt x="2862" y="8291"/>
                  </a:lnTo>
                  <a:lnTo>
                    <a:pt x="2679" y="8401"/>
                  </a:lnTo>
                  <a:lnTo>
                    <a:pt x="2458" y="8474"/>
                  </a:lnTo>
                  <a:lnTo>
                    <a:pt x="2458" y="8474"/>
                  </a:lnTo>
                  <a:lnTo>
                    <a:pt x="2605" y="8291"/>
                  </a:lnTo>
                  <a:lnTo>
                    <a:pt x="2752" y="8144"/>
                  </a:lnTo>
                  <a:lnTo>
                    <a:pt x="2972" y="7997"/>
                  </a:lnTo>
                  <a:lnTo>
                    <a:pt x="3192" y="7924"/>
                  </a:lnTo>
                  <a:lnTo>
                    <a:pt x="3265" y="7887"/>
                  </a:lnTo>
                  <a:close/>
                  <a:moveTo>
                    <a:pt x="4806" y="9501"/>
                  </a:moveTo>
                  <a:lnTo>
                    <a:pt x="4513" y="9538"/>
                  </a:lnTo>
                  <a:lnTo>
                    <a:pt x="4329" y="9574"/>
                  </a:lnTo>
                  <a:lnTo>
                    <a:pt x="4072" y="9574"/>
                  </a:lnTo>
                  <a:lnTo>
                    <a:pt x="4072" y="9611"/>
                  </a:lnTo>
                  <a:lnTo>
                    <a:pt x="4072" y="9684"/>
                  </a:lnTo>
                  <a:lnTo>
                    <a:pt x="4109" y="9758"/>
                  </a:lnTo>
                  <a:lnTo>
                    <a:pt x="4146" y="9831"/>
                  </a:lnTo>
                  <a:lnTo>
                    <a:pt x="4219" y="9868"/>
                  </a:lnTo>
                  <a:lnTo>
                    <a:pt x="4293" y="9905"/>
                  </a:lnTo>
                  <a:lnTo>
                    <a:pt x="4476" y="9941"/>
                  </a:lnTo>
                  <a:lnTo>
                    <a:pt x="4659" y="9905"/>
                  </a:lnTo>
                  <a:lnTo>
                    <a:pt x="4806" y="9941"/>
                  </a:lnTo>
                  <a:lnTo>
                    <a:pt x="4953" y="9978"/>
                  </a:lnTo>
                  <a:lnTo>
                    <a:pt x="5100" y="10015"/>
                  </a:lnTo>
                  <a:lnTo>
                    <a:pt x="5246" y="10125"/>
                  </a:lnTo>
                  <a:lnTo>
                    <a:pt x="5320" y="10235"/>
                  </a:lnTo>
                  <a:lnTo>
                    <a:pt x="5430" y="10381"/>
                  </a:lnTo>
                  <a:lnTo>
                    <a:pt x="5466" y="10528"/>
                  </a:lnTo>
                  <a:lnTo>
                    <a:pt x="5503" y="10675"/>
                  </a:lnTo>
                  <a:lnTo>
                    <a:pt x="5540" y="10748"/>
                  </a:lnTo>
                  <a:lnTo>
                    <a:pt x="5613" y="10822"/>
                  </a:lnTo>
                  <a:lnTo>
                    <a:pt x="5833" y="10822"/>
                  </a:lnTo>
                  <a:lnTo>
                    <a:pt x="5907" y="10748"/>
                  </a:lnTo>
                  <a:lnTo>
                    <a:pt x="5943" y="10711"/>
                  </a:lnTo>
                  <a:lnTo>
                    <a:pt x="5980" y="10601"/>
                  </a:lnTo>
                  <a:lnTo>
                    <a:pt x="5907" y="10308"/>
                  </a:lnTo>
                  <a:lnTo>
                    <a:pt x="5760" y="10051"/>
                  </a:lnTo>
                  <a:lnTo>
                    <a:pt x="5576" y="9831"/>
                  </a:lnTo>
                  <a:lnTo>
                    <a:pt x="5356" y="9648"/>
                  </a:lnTo>
                  <a:lnTo>
                    <a:pt x="5100" y="9538"/>
                  </a:lnTo>
                  <a:lnTo>
                    <a:pt x="4806" y="9501"/>
                  </a:lnTo>
                  <a:close/>
                  <a:moveTo>
                    <a:pt x="4879" y="8547"/>
                  </a:moveTo>
                  <a:lnTo>
                    <a:pt x="5136" y="8621"/>
                  </a:lnTo>
                  <a:lnTo>
                    <a:pt x="5393" y="8731"/>
                  </a:lnTo>
                  <a:lnTo>
                    <a:pt x="5650" y="8877"/>
                  </a:lnTo>
                  <a:lnTo>
                    <a:pt x="5907" y="9061"/>
                  </a:lnTo>
                  <a:lnTo>
                    <a:pt x="6090" y="9244"/>
                  </a:lnTo>
                  <a:lnTo>
                    <a:pt x="6310" y="9464"/>
                  </a:lnTo>
                  <a:lnTo>
                    <a:pt x="6457" y="9684"/>
                  </a:lnTo>
                  <a:lnTo>
                    <a:pt x="6603" y="9941"/>
                  </a:lnTo>
                  <a:lnTo>
                    <a:pt x="6714" y="10198"/>
                  </a:lnTo>
                  <a:lnTo>
                    <a:pt x="6787" y="10491"/>
                  </a:lnTo>
                  <a:lnTo>
                    <a:pt x="6860" y="10748"/>
                  </a:lnTo>
                  <a:lnTo>
                    <a:pt x="6934" y="11078"/>
                  </a:lnTo>
                  <a:lnTo>
                    <a:pt x="6934" y="11372"/>
                  </a:lnTo>
                  <a:lnTo>
                    <a:pt x="6934" y="11665"/>
                  </a:lnTo>
                  <a:lnTo>
                    <a:pt x="6934" y="11995"/>
                  </a:lnTo>
                  <a:lnTo>
                    <a:pt x="6824" y="12619"/>
                  </a:lnTo>
                  <a:lnTo>
                    <a:pt x="6677" y="13206"/>
                  </a:lnTo>
                  <a:lnTo>
                    <a:pt x="6530" y="13499"/>
                  </a:lnTo>
                  <a:lnTo>
                    <a:pt x="6383" y="13793"/>
                  </a:lnTo>
                  <a:lnTo>
                    <a:pt x="6310" y="13939"/>
                  </a:lnTo>
                  <a:lnTo>
                    <a:pt x="6163" y="14050"/>
                  </a:lnTo>
                  <a:lnTo>
                    <a:pt x="5907" y="14270"/>
                  </a:lnTo>
                  <a:lnTo>
                    <a:pt x="5540" y="14526"/>
                  </a:lnTo>
                  <a:lnTo>
                    <a:pt x="5173" y="14857"/>
                  </a:lnTo>
                  <a:lnTo>
                    <a:pt x="5026" y="14967"/>
                  </a:lnTo>
                  <a:lnTo>
                    <a:pt x="4659" y="15187"/>
                  </a:lnTo>
                  <a:lnTo>
                    <a:pt x="4659" y="15187"/>
                  </a:lnTo>
                  <a:lnTo>
                    <a:pt x="4806" y="14857"/>
                  </a:lnTo>
                  <a:lnTo>
                    <a:pt x="4916" y="14636"/>
                  </a:lnTo>
                  <a:lnTo>
                    <a:pt x="4953" y="14490"/>
                  </a:lnTo>
                  <a:lnTo>
                    <a:pt x="4989" y="14380"/>
                  </a:lnTo>
                  <a:lnTo>
                    <a:pt x="4953" y="14270"/>
                  </a:lnTo>
                  <a:lnTo>
                    <a:pt x="4916" y="14160"/>
                  </a:lnTo>
                  <a:lnTo>
                    <a:pt x="4843" y="14123"/>
                  </a:lnTo>
                  <a:lnTo>
                    <a:pt x="4659" y="14123"/>
                  </a:lnTo>
                  <a:lnTo>
                    <a:pt x="4586" y="14160"/>
                  </a:lnTo>
                  <a:lnTo>
                    <a:pt x="4549" y="14233"/>
                  </a:lnTo>
                  <a:lnTo>
                    <a:pt x="4513" y="14343"/>
                  </a:lnTo>
                  <a:lnTo>
                    <a:pt x="4549" y="14453"/>
                  </a:lnTo>
                  <a:lnTo>
                    <a:pt x="4513" y="14526"/>
                  </a:lnTo>
                  <a:lnTo>
                    <a:pt x="4439" y="14783"/>
                  </a:lnTo>
                  <a:lnTo>
                    <a:pt x="4366" y="15003"/>
                  </a:lnTo>
                  <a:lnTo>
                    <a:pt x="4329" y="15260"/>
                  </a:lnTo>
                  <a:lnTo>
                    <a:pt x="4366" y="15333"/>
                  </a:lnTo>
                  <a:lnTo>
                    <a:pt x="4293" y="15370"/>
                  </a:lnTo>
                  <a:lnTo>
                    <a:pt x="3999" y="15480"/>
                  </a:lnTo>
                  <a:lnTo>
                    <a:pt x="3632" y="15590"/>
                  </a:lnTo>
                  <a:lnTo>
                    <a:pt x="3816" y="15333"/>
                  </a:lnTo>
                  <a:lnTo>
                    <a:pt x="4109" y="14746"/>
                  </a:lnTo>
                  <a:lnTo>
                    <a:pt x="4109" y="14673"/>
                  </a:lnTo>
                  <a:lnTo>
                    <a:pt x="4109" y="14600"/>
                  </a:lnTo>
                  <a:lnTo>
                    <a:pt x="4072" y="14526"/>
                  </a:lnTo>
                  <a:lnTo>
                    <a:pt x="4036" y="14490"/>
                  </a:lnTo>
                  <a:lnTo>
                    <a:pt x="3962" y="14453"/>
                  </a:lnTo>
                  <a:lnTo>
                    <a:pt x="3889" y="14453"/>
                  </a:lnTo>
                  <a:lnTo>
                    <a:pt x="3816" y="14490"/>
                  </a:lnTo>
                  <a:lnTo>
                    <a:pt x="3779" y="14563"/>
                  </a:lnTo>
                  <a:lnTo>
                    <a:pt x="3486" y="15150"/>
                  </a:lnTo>
                  <a:lnTo>
                    <a:pt x="3339" y="15407"/>
                  </a:lnTo>
                  <a:lnTo>
                    <a:pt x="3229" y="15663"/>
                  </a:lnTo>
                  <a:lnTo>
                    <a:pt x="2899" y="15700"/>
                  </a:lnTo>
                  <a:lnTo>
                    <a:pt x="2532" y="15627"/>
                  </a:lnTo>
                  <a:lnTo>
                    <a:pt x="2752" y="15407"/>
                  </a:lnTo>
                  <a:lnTo>
                    <a:pt x="2935" y="15187"/>
                  </a:lnTo>
                  <a:lnTo>
                    <a:pt x="3119" y="14893"/>
                  </a:lnTo>
                  <a:lnTo>
                    <a:pt x="3265" y="14600"/>
                  </a:lnTo>
                  <a:lnTo>
                    <a:pt x="3339" y="14600"/>
                  </a:lnTo>
                  <a:lnTo>
                    <a:pt x="3375" y="14526"/>
                  </a:lnTo>
                  <a:lnTo>
                    <a:pt x="3412" y="14490"/>
                  </a:lnTo>
                  <a:lnTo>
                    <a:pt x="3449" y="14380"/>
                  </a:lnTo>
                  <a:lnTo>
                    <a:pt x="3412" y="14343"/>
                  </a:lnTo>
                  <a:lnTo>
                    <a:pt x="3412" y="14270"/>
                  </a:lnTo>
                  <a:lnTo>
                    <a:pt x="3339" y="14233"/>
                  </a:lnTo>
                  <a:lnTo>
                    <a:pt x="3229" y="14196"/>
                  </a:lnTo>
                  <a:lnTo>
                    <a:pt x="3155" y="14196"/>
                  </a:lnTo>
                  <a:lnTo>
                    <a:pt x="3045" y="14233"/>
                  </a:lnTo>
                  <a:lnTo>
                    <a:pt x="2935" y="14380"/>
                  </a:lnTo>
                  <a:lnTo>
                    <a:pt x="2752" y="14673"/>
                  </a:lnTo>
                  <a:lnTo>
                    <a:pt x="2495" y="15077"/>
                  </a:lnTo>
                  <a:lnTo>
                    <a:pt x="2238" y="15443"/>
                  </a:lnTo>
                  <a:lnTo>
                    <a:pt x="2202" y="15553"/>
                  </a:lnTo>
                  <a:lnTo>
                    <a:pt x="1908" y="15370"/>
                  </a:lnTo>
                  <a:lnTo>
                    <a:pt x="1615" y="15187"/>
                  </a:lnTo>
                  <a:lnTo>
                    <a:pt x="1761" y="15077"/>
                  </a:lnTo>
                  <a:lnTo>
                    <a:pt x="1872" y="14967"/>
                  </a:lnTo>
                  <a:lnTo>
                    <a:pt x="2238" y="14563"/>
                  </a:lnTo>
                  <a:lnTo>
                    <a:pt x="2568" y="14196"/>
                  </a:lnTo>
                  <a:lnTo>
                    <a:pt x="2715" y="13976"/>
                  </a:lnTo>
                  <a:lnTo>
                    <a:pt x="2789" y="13756"/>
                  </a:lnTo>
                  <a:lnTo>
                    <a:pt x="2789" y="13683"/>
                  </a:lnTo>
                  <a:lnTo>
                    <a:pt x="2752" y="13609"/>
                  </a:lnTo>
                  <a:lnTo>
                    <a:pt x="2642" y="13609"/>
                  </a:lnTo>
                  <a:lnTo>
                    <a:pt x="2422" y="13719"/>
                  </a:lnTo>
                  <a:lnTo>
                    <a:pt x="2238" y="13866"/>
                  </a:lnTo>
                  <a:lnTo>
                    <a:pt x="1945" y="14233"/>
                  </a:lnTo>
                  <a:lnTo>
                    <a:pt x="1578" y="14673"/>
                  </a:lnTo>
                  <a:lnTo>
                    <a:pt x="1505" y="14820"/>
                  </a:lnTo>
                  <a:lnTo>
                    <a:pt x="1431" y="15003"/>
                  </a:lnTo>
                  <a:lnTo>
                    <a:pt x="1138" y="14636"/>
                  </a:lnTo>
                  <a:lnTo>
                    <a:pt x="1468" y="14306"/>
                  </a:lnTo>
                  <a:lnTo>
                    <a:pt x="1761" y="13939"/>
                  </a:lnTo>
                  <a:lnTo>
                    <a:pt x="2312" y="13206"/>
                  </a:lnTo>
                  <a:lnTo>
                    <a:pt x="2312" y="13132"/>
                  </a:lnTo>
                  <a:lnTo>
                    <a:pt x="2312" y="13059"/>
                  </a:lnTo>
                  <a:lnTo>
                    <a:pt x="2238" y="12949"/>
                  </a:lnTo>
                  <a:lnTo>
                    <a:pt x="2202" y="12912"/>
                  </a:lnTo>
                  <a:lnTo>
                    <a:pt x="2055" y="12912"/>
                  </a:lnTo>
                  <a:lnTo>
                    <a:pt x="1982" y="12949"/>
                  </a:lnTo>
                  <a:lnTo>
                    <a:pt x="1431" y="13646"/>
                  </a:lnTo>
                  <a:lnTo>
                    <a:pt x="1211" y="14013"/>
                  </a:lnTo>
                  <a:lnTo>
                    <a:pt x="991" y="14380"/>
                  </a:lnTo>
                  <a:lnTo>
                    <a:pt x="844" y="14050"/>
                  </a:lnTo>
                  <a:lnTo>
                    <a:pt x="698" y="13719"/>
                  </a:lnTo>
                  <a:lnTo>
                    <a:pt x="1028" y="13426"/>
                  </a:lnTo>
                  <a:lnTo>
                    <a:pt x="1358" y="13096"/>
                  </a:lnTo>
                  <a:lnTo>
                    <a:pt x="1872" y="12436"/>
                  </a:lnTo>
                  <a:lnTo>
                    <a:pt x="1908" y="12362"/>
                  </a:lnTo>
                  <a:lnTo>
                    <a:pt x="1908" y="12289"/>
                  </a:lnTo>
                  <a:lnTo>
                    <a:pt x="1872" y="12215"/>
                  </a:lnTo>
                  <a:lnTo>
                    <a:pt x="1835" y="12179"/>
                  </a:lnTo>
                  <a:lnTo>
                    <a:pt x="1761" y="12142"/>
                  </a:lnTo>
                  <a:lnTo>
                    <a:pt x="1688" y="12105"/>
                  </a:lnTo>
                  <a:lnTo>
                    <a:pt x="1615" y="12105"/>
                  </a:lnTo>
                  <a:lnTo>
                    <a:pt x="1541" y="12179"/>
                  </a:lnTo>
                  <a:lnTo>
                    <a:pt x="1065" y="12729"/>
                  </a:lnTo>
                  <a:lnTo>
                    <a:pt x="808" y="13022"/>
                  </a:lnTo>
                  <a:lnTo>
                    <a:pt x="624" y="13353"/>
                  </a:lnTo>
                  <a:lnTo>
                    <a:pt x="588" y="13206"/>
                  </a:lnTo>
                  <a:lnTo>
                    <a:pt x="551" y="12876"/>
                  </a:lnTo>
                  <a:lnTo>
                    <a:pt x="771" y="12656"/>
                  </a:lnTo>
                  <a:lnTo>
                    <a:pt x="1028" y="12399"/>
                  </a:lnTo>
                  <a:lnTo>
                    <a:pt x="1321" y="12069"/>
                  </a:lnTo>
                  <a:lnTo>
                    <a:pt x="1468" y="11885"/>
                  </a:lnTo>
                  <a:lnTo>
                    <a:pt x="1505" y="11775"/>
                  </a:lnTo>
                  <a:lnTo>
                    <a:pt x="1505" y="11665"/>
                  </a:lnTo>
                  <a:lnTo>
                    <a:pt x="1505" y="11592"/>
                  </a:lnTo>
                  <a:lnTo>
                    <a:pt x="1468" y="11555"/>
                  </a:lnTo>
                  <a:lnTo>
                    <a:pt x="1395" y="11518"/>
                  </a:lnTo>
                  <a:lnTo>
                    <a:pt x="1358" y="11555"/>
                  </a:lnTo>
                  <a:lnTo>
                    <a:pt x="1175" y="11629"/>
                  </a:lnTo>
                  <a:lnTo>
                    <a:pt x="1028" y="11775"/>
                  </a:lnTo>
                  <a:lnTo>
                    <a:pt x="771" y="12105"/>
                  </a:lnTo>
                  <a:lnTo>
                    <a:pt x="514" y="12436"/>
                  </a:lnTo>
                  <a:lnTo>
                    <a:pt x="514" y="11922"/>
                  </a:lnTo>
                  <a:lnTo>
                    <a:pt x="624" y="11812"/>
                  </a:lnTo>
                  <a:lnTo>
                    <a:pt x="734" y="11702"/>
                  </a:lnTo>
                  <a:lnTo>
                    <a:pt x="808" y="11482"/>
                  </a:lnTo>
                  <a:lnTo>
                    <a:pt x="991" y="11445"/>
                  </a:lnTo>
                  <a:lnTo>
                    <a:pt x="1138" y="11408"/>
                  </a:lnTo>
                  <a:lnTo>
                    <a:pt x="1248" y="11298"/>
                  </a:lnTo>
                  <a:lnTo>
                    <a:pt x="1358" y="11188"/>
                  </a:lnTo>
                  <a:lnTo>
                    <a:pt x="1468" y="11078"/>
                  </a:lnTo>
                  <a:lnTo>
                    <a:pt x="1505" y="10932"/>
                  </a:lnTo>
                  <a:lnTo>
                    <a:pt x="1505" y="10858"/>
                  </a:lnTo>
                  <a:lnTo>
                    <a:pt x="1505" y="10785"/>
                  </a:lnTo>
                  <a:lnTo>
                    <a:pt x="1468" y="10711"/>
                  </a:lnTo>
                  <a:lnTo>
                    <a:pt x="1395" y="10675"/>
                  </a:lnTo>
                  <a:lnTo>
                    <a:pt x="1175" y="10675"/>
                  </a:lnTo>
                  <a:lnTo>
                    <a:pt x="1101" y="10748"/>
                  </a:lnTo>
                  <a:lnTo>
                    <a:pt x="1065" y="10822"/>
                  </a:lnTo>
                  <a:lnTo>
                    <a:pt x="1028" y="10932"/>
                  </a:lnTo>
                  <a:lnTo>
                    <a:pt x="954" y="11005"/>
                  </a:lnTo>
                  <a:lnTo>
                    <a:pt x="844" y="11042"/>
                  </a:lnTo>
                  <a:lnTo>
                    <a:pt x="698" y="11078"/>
                  </a:lnTo>
                  <a:lnTo>
                    <a:pt x="881" y="10785"/>
                  </a:lnTo>
                  <a:lnTo>
                    <a:pt x="954" y="10675"/>
                  </a:lnTo>
                  <a:lnTo>
                    <a:pt x="1101" y="10565"/>
                  </a:lnTo>
                  <a:lnTo>
                    <a:pt x="1211" y="10455"/>
                  </a:lnTo>
                  <a:lnTo>
                    <a:pt x="1395" y="10418"/>
                  </a:lnTo>
                  <a:lnTo>
                    <a:pt x="1541" y="10345"/>
                  </a:lnTo>
                  <a:lnTo>
                    <a:pt x="1725" y="10345"/>
                  </a:lnTo>
                  <a:lnTo>
                    <a:pt x="2092" y="10308"/>
                  </a:lnTo>
                  <a:lnTo>
                    <a:pt x="2422" y="10271"/>
                  </a:lnTo>
                  <a:lnTo>
                    <a:pt x="2715" y="10161"/>
                  </a:lnTo>
                  <a:lnTo>
                    <a:pt x="3009" y="9978"/>
                  </a:lnTo>
                  <a:lnTo>
                    <a:pt x="3229" y="9721"/>
                  </a:lnTo>
                  <a:lnTo>
                    <a:pt x="3412" y="9464"/>
                  </a:lnTo>
                  <a:lnTo>
                    <a:pt x="3559" y="9171"/>
                  </a:lnTo>
                  <a:lnTo>
                    <a:pt x="3706" y="8841"/>
                  </a:lnTo>
                  <a:lnTo>
                    <a:pt x="3706" y="8804"/>
                  </a:lnTo>
                  <a:lnTo>
                    <a:pt x="3706" y="8767"/>
                  </a:lnTo>
                  <a:lnTo>
                    <a:pt x="3926" y="8731"/>
                  </a:lnTo>
                  <a:lnTo>
                    <a:pt x="4146" y="8657"/>
                  </a:lnTo>
                  <a:lnTo>
                    <a:pt x="4366" y="8584"/>
                  </a:lnTo>
                  <a:lnTo>
                    <a:pt x="4586" y="8547"/>
                  </a:lnTo>
                  <a:close/>
                  <a:moveTo>
                    <a:pt x="3265" y="7484"/>
                  </a:moveTo>
                  <a:lnTo>
                    <a:pt x="3009" y="7557"/>
                  </a:lnTo>
                  <a:lnTo>
                    <a:pt x="2789" y="7704"/>
                  </a:lnTo>
                  <a:lnTo>
                    <a:pt x="2568" y="7850"/>
                  </a:lnTo>
                  <a:lnTo>
                    <a:pt x="2422" y="7997"/>
                  </a:lnTo>
                  <a:lnTo>
                    <a:pt x="2275" y="8180"/>
                  </a:lnTo>
                  <a:lnTo>
                    <a:pt x="2165" y="8364"/>
                  </a:lnTo>
                  <a:lnTo>
                    <a:pt x="2092" y="8584"/>
                  </a:lnTo>
                  <a:lnTo>
                    <a:pt x="2018" y="8254"/>
                  </a:lnTo>
                  <a:lnTo>
                    <a:pt x="1945" y="7924"/>
                  </a:lnTo>
                  <a:lnTo>
                    <a:pt x="1872" y="7850"/>
                  </a:lnTo>
                  <a:lnTo>
                    <a:pt x="1835" y="7850"/>
                  </a:lnTo>
                  <a:lnTo>
                    <a:pt x="1761" y="7887"/>
                  </a:lnTo>
                  <a:lnTo>
                    <a:pt x="1688" y="7997"/>
                  </a:lnTo>
                  <a:lnTo>
                    <a:pt x="1651" y="8107"/>
                  </a:lnTo>
                  <a:lnTo>
                    <a:pt x="1615" y="8364"/>
                  </a:lnTo>
                  <a:lnTo>
                    <a:pt x="1651" y="8657"/>
                  </a:lnTo>
                  <a:lnTo>
                    <a:pt x="1725" y="8914"/>
                  </a:lnTo>
                  <a:lnTo>
                    <a:pt x="1872" y="9208"/>
                  </a:lnTo>
                  <a:lnTo>
                    <a:pt x="2055" y="9428"/>
                  </a:lnTo>
                  <a:lnTo>
                    <a:pt x="2275" y="9611"/>
                  </a:lnTo>
                  <a:lnTo>
                    <a:pt x="2495" y="9758"/>
                  </a:lnTo>
                  <a:lnTo>
                    <a:pt x="2312" y="9831"/>
                  </a:lnTo>
                  <a:lnTo>
                    <a:pt x="2128" y="9868"/>
                  </a:lnTo>
                  <a:lnTo>
                    <a:pt x="1688" y="9868"/>
                  </a:lnTo>
                  <a:lnTo>
                    <a:pt x="1468" y="9905"/>
                  </a:lnTo>
                  <a:lnTo>
                    <a:pt x="1248" y="9941"/>
                  </a:lnTo>
                  <a:lnTo>
                    <a:pt x="1065" y="10015"/>
                  </a:lnTo>
                  <a:lnTo>
                    <a:pt x="881" y="10125"/>
                  </a:lnTo>
                  <a:lnTo>
                    <a:pt x="588" y="10381"/>
                  </a:lnTo>
                  <a:lnTo>
                    <a:pt x="441" y="10528"/>
                  </a:lnTo>
                  <a:lnTo>
                    <a:pt x="331" y="10711"/>
                  </a:lnTo>
                  <a:lnTo>
                    <a:pt x="221" y="10932"/>
                  </a:lnTo>
                  <a:lnTo>
                    <a:pt x="147" y="11115"/>
                  </a:lnTo>
                  <a:lnTo>
                    <a:pt x="37" y="11592"/>
                  </a:lnTo>
                  <a:lnTo>
                    <a:pt x="1" y="12069"/>
                  </a:lnTo>
                  <a:lnTo>
                    <a:pt x="1" y="12546"/>
                  </a:lnTo>
                  <a:lnTo>
                    <a:pt x="74" y="13022"/>
                  </a:lnTo>
                  <a:lnTo>
                    <a:pt x="147" y="13463"/>
                  </a:lnTo>
                  <a:lnTo>
                    <a:pt x="258" y="13903"/>
                  </a:lnTo>
                  <a:lnTo>
                    <a:pt x="404" y="14270"/>
                  </a:lnTo>
                  <a:lnTo>
                    <a:pt x="588" y="14673"/>
                  </a:lnTo>
                  <a:lnTo>
                    <a:pt x="844" y="15040"/>
                  </a:lnTo>
                  <a:lnTo>
                    <a:pt x="1101" y="15333"/>
                  </a:lnTo>
                  <a:lnTo>
                    <a:pt x="1431" y="15627"/>
                  </a:lnTo>
                  <a:lnTo>
                    <a:pt x="1761" y="15847"/>
                  </a:lnTo>
                  <a:lnTo>
                    <a:pt x="2165" y="16030"/>
                  </a:lnTo>
                  <a:lnTo>
                    <a:pt x="2568" y="16140"/>
                  </a:lnTo>
                  <a:lnTo>
                    <a:pt x="2789" y="16177"/>
                  </a:lnTo>
                  <a:lnTo>
                    <a:pt x="3009" y="16177"/>
                  </a:lnTo>
                  <a:lnTo>
                    <a:pt x="3486" y="16140"/>
                  </a:lnTo>
                  <a:lnTo>
                    <a:pt x="3926" y="16030"/>
                  </a:lnTo>
                  <a:lnTo>
                    <a:pt x="4329" y="15884"/>
                  </a:lnTo>
                  <a:lnTo>
                    <a:pt x="4696" y="15700"/>
                  </a:lnTo>
                  <a:lnTo>
                    <a:pt x="5100" y="15517"/>
                  </a:lnTo>
                  <a:lnTo>
                    <a:pt x="5430" y="15297"/>
                  </a:lnTo>
                  <a:lnTo>
                    <a:pt x="5613" y="15150"/>
                  </a:lnTo>
                  <a:lnTo>
                    <a:pt x="5723" y="15003"/>
                  </a:lnTo>
                  <a:lnTo>
                    <a:pt x="6310" y="14490"/>
                  </a:lnTo>
                  <a:lnTo>
                    <a:pt x="6567" y="14270"/>
                  </a:lnTo>
                  <a:lnTo>
                    <a:pt x="6714" y="14160"/>
                  </a:lnTo>
                  <a:lnTo>
                    <a:pt x="6787" y="14013"/>
                  </a:lnTo>
                  <a:lnTo>
                    <a:pt x="6970" y="13683"/>
                  </a:lnTo>
                  <a:lnTo>
                    <a:pt x="7117" y="13316"/>
                  </a:lnTo>
                  <a:lnTo>
                    <a:pt x="7227" y="12949"/>
                  </a:lnTo>
                  <a:lnTo>
                    <a:pt x="7300" y="12619"/>
                  </a:lnTo>
                  <a:lnTo>
                    <a:pt x="7374" y="12252"/>
                  </a:lnTo>
                  <a:lnTo>
                    <a:pt x="7410" y="11885"/>
                  </a:lnTo>
                  <a:lnTo>
                    <a:pt x="7410" y="11518"/>
                  </a:lnTo>
                  <a:lnTo>
                    <a:pt x="7374" y="11152"/>
                  </a:lnTo>
                  <a:lnTo>
                    <a:pt x="7337" y="10785"/>
                  </a:lnTo>
                  <a:lnTo>
                    <a:pt x="7264" y="10418"/>
                  </a:lnTo>
                  <a:lnTo>
                    <a:pt x="7154" y="10125"/>
                  </a:lnTo>
                  <a:lnTo>
                    <a:pt x="7007" y="9794"/>
                  </a:lnTo>
                  <a:lnTo>
                    <a:pt x="6860" y="9538"/>
                  </a:lnTo>
                  <a:lnTo>
                    <a:pt x="6677" y="9244"/>
                  </a:lnTo>
                  <a:lnTo>
                    <a:pt x="6457" y="8987"/>
                  </a:lnTo>
                  <a:lnTo>
                    <a:pt x="6237" y="8767"/>
                  </a:lnTo>
                  <a:lnTo>
                    <a:pt x="5980" y="8584"/>
                  </a:lnTo>
                  <a:lnTo>
                    <a:pt x="5686" y="8401"/>
                  </a:lnTo>
                  <a:lnTo>
                    <a:pt x="5393" y="8291"/>
                  </a:lnTo>
                  <a:lnTo>
                    <a:pt x="5100" y="8180"/>
                  </a:lnTo>
                  <a:lnTo>
                    <a:pt x="4769" y="8144"/>
                  </a:lnTo>
                  <a:lnTo>
                    <a:pt x="4476" y="8144"/>
                  </a:lnTo>
                  <a:lnTo>
                    <a:pt x="4219" y="8180"/>
                  </a:lnTo>
                  <a:lnTo>
                    <a:pt x="3926" y="8291"/>
                  </a:lnTo>
                  <a:lnTo>
                    <a:pt x="3816" y="8364"/>
                  </a:lnTo>
                  <a:lnTo>
                    <a:pt x="3706" y="8437"/>
                  </a:lnTo>
                  <a:lnTo>
                    <a:pt x="3632" y="8547"/>
                  </a:lnTo>
                  <a:lnTo>
                    <a:pt x="3559" y="8657"/>
                  </a:lnTo>
                  <a:lnTo>
                    <a:pt x="3559" y="8694"/>
                  </a:lnTo>
                  <a:lnTo>
                    <a:pt x="3522" y="8731"/>
                  </a:lnTo>
                  <a:lnTo>
                    <a:pt x="3486" y="8767"/>
                  </a:lnTo>
                  <a:lnTo>
                    <a:pt x="3192" y="9171"/>
                  </a:lnTo>
                  <a:lnTo>
                    <a:pt x="3009" y="9354"/>
                  </a:lnTo>
                  <a:lnTo>
                    <a:pt x="2825" y="9538"/>
                  </a:lnTo>
                  <a:lnTo>
                    <a:pt x="2789" y="9464"/>
                  </a:lnTo>
                  <a:lnTo>
                    <a:pt x="2458" y="9171"/>
                  </a:lnTo>
                  <a:lnTo>
                    <a:pt x="2348" y="9024"/>
                  </a:lnTo>
                  <a:lnTo>
                    <a:pt x="2202" y="8877"/>
                  </a:lnTo>
                  <a:lnTo>
                    <a:pt x="2275" y="8877"/>
                  </a:lnTo>
                  <a:lnTo>
                    <a:pt x="2312" y="8841"/>
                  </a:lnTo>
                  <a:lnTo>
                    <a:pt x="2532" y="8841"/>
                  </a:lnTo>
                  <a:lnTo>
                    <a:pt x="2715" y="8804"/>
                  </a:lnTo>
                  <a:lnTo>
                    <a:pt x="2899" y="8731"/>
                  </a:lnTo>
                  <a:lnTo>
                    <a:pt x="3045" y="8621"/>
                  </a:lnTo>
                  <a:lnTo>
                    <a:pt x="3265" y="8474"/>
                  </a:lnTo>
                  <a:lnTo>
                    <a:pt x="3486" y="8254"/>
                  </a:lnTo>
                  <a:lnTo>
                    <a:pt x="3669" y="8034"/>
                  </a:lnTo>
                  <a:lnTo>
                    <a:pt x="3816" y="7814"/>
                  </a:lnTo>
                  <a:lnTo>
                    <a:pt x="3852" y="7740"/>
                  </a:lnTo>
                  <a:lnTo>
                    <a:pt x="3852" y="7667"/>
                  </a:lnTo>
                  <a:lnTo>
                    <a:pt x="3779" y="7557"/>
                  </a:lnTo>
                  <a:lnTo>
                    <a:pt x="3669" y="7484"/>
                  </a:lnTo>
                  <a:lnTo>
                    <a:pt x="3596" y="7484"/>
                  </a:lnTo>
                  <a:lnTo>
                    <a:pt x="3522" y="7520"/>
                  </a:lnTo>
                  <a:lnTo>
                    <a:pt x="3412" y="7484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" name="Google Shape;861;p18"/>
            <p:cNvSpPr/>
            <p:nvPr/>
          </p:nvSpPr>
          <p:spPr>
            <a:xfrm>
              <a:off x="6823375" y="1978500"/>
              <a:ext cx="365025" cy="447525"/>
            </a:xfrm>
            <a:custGeom>
              <a:avLst/>
              <a:gdLst/>
              <a:ahLst/>
              <a:cxnLst/>
              <a:rect l="l" t="t" r="r" b="b"/>
              <a:pathLst>
                <a:path w="14601" h="17901" extrusionOk="0">
                  <a:moveTo>
                    <a:pt x="10492" y="4329"/>
                  </a:moveTo>
                  <a:lnTo>
                    <a:pt x="10859" y="4769"/>
                  </a:lnTo>
                  <a:lnTo>
                    <a:pt x="10712" y="4769"/>
                  </a:lnTo>
                  <a:lnTo>
                    <a:pt x="10712" y="4696"/>
                  </a:lnTo>
                  <a:lnTo>
                    <a:pt x="10675" y="4622"/>
                  </a:lnTo>
                  <a:lnTo>
                    <a:pt x="10639" y="4622"/>
                  </a:lnTo>
                  <a:lnTo>
                    <a:pt x="10602" y="4549"/>
                  </a:lnTo>
                  <a:lnTo>
                    <a:pt x="10565" y="4512"/>
                  </a:lnTo>
                  <a:lnTo>
                    <a:pt x="10455" y="4475"/>
                  </a:lnTo>
                  <a:lnTo>
                    <a:pt x="10345" y="4512"/>
                  </a:lnTo>
                  <a:lnTo>
                    <a:pt x="10308" y="4549"/>
                  </a:lnTo>
                  <a:lnTo>
                    <a:pt x="10272" y="4622"/>
                  </a:lnTo>
                  <a:lnTo>
                    <a:pt x="10272" y="4696"/>
                  </a:lnTo>
                  <a:lnTo>
                    <a:pt x="10052" y="4622"/>
                  </a:lnTo>
                  <a:lnTo>
                    <a:pt x="10492" y="4329"/>
                  </a:lnTo>
                  <a:close/>
                  <a:moveTo>
                    <a:pt x="6897" y="3448"/>
                  </a:moveTo>
                  <a:lnTo>
                    <a:pt x="7044" y="3485"/>
                  </a:lnTo>
                  <a:lnTo>
                    <a:pt x="7227" y="3522"/>
                  </a:lnTo>
                  <a:lnTo>
                    <a:pt x="7374" y="3595"/>
                  </a:lnTo>
                  <a:lnTo>
                    <a:pt x="7484" y="3705"/>
                  </a:lnTo>
                  <a:lnTo>
                    <a:pt x="7521" y="3815"/>
                  </a:lnTo>
                  <a:lnTo>
                    <a:pt x="7521" y="3889"/>
                  </a:lnTo>
                  <a:lnTo>
                    <a:pt x="7484" y="3999"/>
                  </a:lnTo>
                  <a:lnTo>
                    <a:pt x="7447" y="4109"/>
                  </a:lnTo>
                  <a:lnTo>
                    <a:pt x="7264" y="4292"/>
                  </a:lnTo>
                  <a:lnTo>
                    <a:pt x="7154" y="4439"/>
                  </a:lnTo>
                  <a:lnTo>
                    <a:pt x="6934" y="4732"/>
                  </a:lnTo>
                  <a:lnTo>
                    <a:pt x="6714" y="4952"/>
                  </a:lnTo>
                  <a:lnTo>
                    <a:pt x="6494" y="5099"/>
                  </a:lnTo>
                  <a:lnTo>
                    <a:pt x="6384" y="5136"/>
                  </a:lnTo>
                  <a:lnTo>
                    <a:pt x="6310" y="5136"/>
                  </a:lnTo>
                  <a:lnTo>
                    <a:pt x="6237" y="5062"/>
                  </a:lnTo>
                  <a:lnTo>
                    <a:pt x="6200" y="4989"/>
                  </a:lnTo>
                  <a:lnTo>
                    <a:pt x="6163" y="4806"/>
                  </a:lnTo>
                  <a:lnTo>
                    <a:pt x="6163" y="4659"/>
                  </a:lnTo>
                  <a:lnTo>
                    <a:pt x="6163" y="4145"/>
                  </a:lnTo>
                  <a:lnTo>
                    <a:pt x="6127" y="3595"/>
                  </a:lnTo>
                  <a:lnTo>
                    <a:pt x="6273" y="3522"/>
                  </a:lnTo>
                  <a:lnTo>
                    <a:pt x="6420" y="3485"/>
                  </a:lnTo>
                  <a:lnTo>
                    <a:pt x="6567" y="3448"/>
                  </a:lnTo>
                  <a:close/>
                  <a:moveTo>
                    <a:pt x="6457" y="3118"/>
                  </a:moveTo>
                  <a:lnTo>
                    <a:pt x="6237" y="3192"/>
                  </a:lnTo>
                  <a:lnTo>
                    <a:pt x="6017" y="3265"/>
                  </a:lnTo>
                  <a:lnTo>
                    <a:pt x="5833" y="3375"/>
                  </a:lnTo>
                  <a:lnTo>
                    <a:pt x="5723" y="3558"/>
                  </a:lnTo>
                  <a:lnTo>
                    <a:pt x="5723" y="3632"/>
                  </a:lnTo>
                  <a:lnTo>
                    <a:pt x="5760" y="3668"/>
                  </a:lnTo>
                  <a:lnTo>
                    <a:pt x="5797" y="3705"/>
                  </a:lnTo>
                  <a:lnTo>
                    <a:pt x="5870" y="3705"/>
                  </a:lnTo>
                  <a:lnTo>
                    <a:pt x="5980" y="3668"/>
                  </a:lnTo>
                  <a:lnTo>
                    <a:pt x="5943" y="4219"/>
                  </a:lnTo>
                  <a:lnTo>
                    <a:pt x="5943" y="4769"/>
                  </a:lnTo>
                  <a:lnTo>
                    <a:pt x="5943" y="4952"/>
                  </a:lnTo>
                  <a:lnTo>
                    <a:pt x="5980" y="5099"/>
                  </a:lnTo>
                  <a:lnTo>
                    <a:pt x="6053" y="5209"/>
                  </a:lnTo>
                  <a:lnTo>
                    <a:pt x="6163" y="5319"/>
                  </a:lnTo>
                  <a:lnTo>
                    <a:pt x="6237" y="5393"/>
                  </a:lnTo>
                  <a:lnTo>
                    <a:pt x="6530" y="5393"/>
                  </a:lnTo>
                  <a:lnTo>
                    <a:pt x="6714" y="5282"/>
                  </a:lnTo>
                  <a:lnTo>
                    <a:pt x="6897" y="5136"/>
                  </a:lnTo>
                  <a:lnTo>
                    <a:pt x="7227" y="4806"/>
                  </a:lnTo>
                  <a:lnTo>
                    <a:pt x="7447" y="4512"/>
                  </a:lnTo>
                  <a:lnTo>
                    <a:pt x="7594" y="4329"/>
                  </a:lnTo>
                  <a:lnTo>
                    <a:pt x="7741" y="4182"/>
                  </a:lnTo>
                  <a:lnTo>
                    <a:pt x="7814" y="3962"/>
                  </a:lnTo>
                  <a:lnTo>
                    <a:pt x="7851" y="3852"/>
                  </a:lnTo>
                  <a:lnTo>
                    <a:pt x="7851" y="3742"/>
                  </a:lnTo>
                  <a:lnTo>
                    <a:pt x="7777" y="3595"/>
                  </a:lnTo>
                  <a:lnTo>
                    <a:pt x="7667" y="3448"/>
                  </a:lnTo>
                  <a:lnTo>
                    <a:pt x="7521" y="3302"/>
                  </a:lnTo>
                  <a:lnTo>
                    <a:pt x="7374" y="3228"/>
                  </a:lnTo>
                  <a:lnTo>
                    <a:pt x="7190" y="3155"/>
                  </a:lnTo>
                  <a:lnTo>
                    <a:pt x="6970" y="3118"/>
                  </a:lnTo>
                  <a:close/>
                  <a:moveTo>
                    <a:pt x="2789" y="3522"/>
                  </a:moveTo>
                  <a:lnTo>
                    <a:pt x="2935" y="3668"/>
                  </a:lnTo>
                  <a:lnTo>
                    <a:pt x="3082" y="3779"/>
                  </a:lnTo>
                  <a:lnTo>
                    <a:pt x="3449" y="3925"/>
                  </a:lnTo>
                  <a:lnTo>
                    <a:pt x="3632" y="3999"/>
                  </a:lnTo>
                  <a:lnTo>
                    <a:pt x="3669" y="4072"/>
                  </a:lnTo>
                  <a:lnTo>
                    <a:pt x="3706" y="4145"/>
                  </a:lnTo>
                  <a:lnTo>
                    <a:pt x="3706" y="4219"/>
                  </a:lnTo>
                  <a:lnTo>
                    <a:pt x="3742" y="4255"/>
                  </a:lnTo>
                  <a:lnTo>
                    <a:pt x="3779" y="4292"/>
                  </a:lnTo>
                  <a:lnTo>
                    <a:pt x="3852" y="4329"/>
                  </a:lnTo>
                  <a:lnTo>
                    <a:pt x="4036" y="4402"/>
                  </a:lnTo>
                  <a:lnTo>
                    <a:pt x="4219" y="4475"/>
                  </a:lnTo>
                  <a:lnTo>
                    <a:pt x="4403" y="4586"/>
                  </a:lnTo>
                  <a:lnTo>
                    <a:pt x="4549" y="4696"/>
                  </a:lnTo>
                  <a:lnTo>
                    <a:pt x="4843" y="5026"/>
                  </a:lnTo>
                  <a:lnTo>
                    <a:pt x="5100" y="5319"/>
                  </a:lnTo>
                  <a:lnTo>
                    <a:pt x="4770" y="5356"/>
                  </a:lnTo>
                  <a:lnTo>
                    <a:pt x="4476" y="5356"/>
                  </a:lnTo>
                  <a:lnTo>
                    <a:pt x="3816" y="5319"/>
                  </a:lnTo>
                  <a:lnTo>
                    <a:pt x="3486" y="5319"/>
                  </a:lnTo>
                  <a:lnTo>
                    <a:pt x="3156" y="5393"/>
                  </a:lnTo>
                  <a:lnTo>
                    <a:pt x="2972" y="5466"/>
                  </a:lnTo>
                  <a:lnTo>
                    <a:pt x="2789" y="5576"/>
                  </a:lnTo>
                  <a:lnTo>
                    <a:pt x="2605" y="5649"/>
                  </a:lnTo>
                  <a:lnTo>
                    <a:pt x="2495" y="5686"/>
                  </a:lnTo>
                  <a:lnTo>
                    <a:pt x="2349" y="5686"/>
                  </a:lnTo>
                  <a:lnTo>
                    <a:pt x="2312" y="5723"/>
                  </a:lnTo>
                  <a:lnTo>
                    <a:pt x="2275" y="5796"/>
                  </a:lnTo>
                  <a:lnTo>
                    <a:pt x="2275" y="5833"/>
                  </a:lnTo>
                  <a:lnTo>
                    <a:pt x="2349" y="6676"/>
                  </a:lnTo>
                  <a:lnTo>
                    <a:pt x="2128" y="6493"/>
                  </a:lnTo>
                  <a:lnTo>
                    <a:pt x="1908" y="6383"/>
                  </a:lnTo>
                  <a:lnTo>
                    <a:pt x="1908" y="6126"/>
                  </a:lnTo>
                  <a:lnTo>
                    <a:pt x="1835" y="5906"/>
                  </a:lnTo>
                  <a:lnTo>
                    <a:pt x="1725" y="5796"/>
                  </a:lnTo>
                  <a:lnTo>
                    <a:pt x="1578" y="5723"/>
                  </a:lnTo>
                  <a:lnTo>
                    <a:pt x="1285" y="5649"/>
                  </a:lnTo>
                  <a:lnTo>
                    <a:pt x="1101" y="5649"/>
                  </a:lnTo>
                  <a:lnTo>
                    <a:pt x="918" y="5686"/>
                  </a:lnTo>
                  <a:lnTo>
                    <a:pt x="918" y="5686"/>
                  </a:lnTo>
                  <a:lnTo>
                    <a:pt x="1101" y="5356"/>
                  </a:lnTo>
                  <a:lnTo>
                    <a:pt x="1285" y="5026"/>
                  </a:lnTo>
                  <a:lnTo>
                    <a:pt x="1468" y="4732"/>
                  </a:lnTo>
                  <a:lnTo>
                    <a:pt x="1688" y="4439"/>
                  </a:lnTo>
                  <a:lnTo>
                    <a:pt x="1945" y="4182"/>
                  </a:lnTo>
                  <a:lnTo>
                    <a:pt x="2202" y="3962"/>
                  </a:lnTo>
                  <a:lnTo>
                    <a:pt x="2495" y="3742"/>
                  </a:lnTo>
                  <a:lnTo>
                    <a:pt x="2789" y="3522"/>
                  </a:lnTo>
                  <a:close/>
                  <a:moveTo>
                    <a:pt x="10639" y="7520"/>
                  </a:moveTo>
                  <a:lnTo>
                    <a:pt x="11042" y="7703"/>
                  </a:lnTo>
                  <a:lnTo>
                    <a:pt x="11336" y="7850"/>
                  </a:lnTo>
                  <a:lnTo>
                    <a:pt x="11482" y="7924"/>
                  </a:lnTo>
                  <a:lnTo>
                    <a:pt x="11629" y="7960"/>
                  </a:lnTo>
                  <a:lnTo>
                    <a:pt x="11556" y="8254"/>
                  </a:lnTo>
                  <a:lnTo>
                    <a:pt x="11225" y="8107"/>
                  </a:lnTo>
                  <a:lnTo>
                    <a:pt x="10895" y="7960"/>
                  </a:lnTo>
                  <a:lnTo>
                    <a:pt x="10785" y="7887"/>
                  </a:lnTo>
                  <a:lnTo>
                    <a:pt x="10639" y="7520"/>
                  </a:lnTo>
                  <a:close/>
                  <a:moveTo>
                    <a:pt x="10272" y="8070"/>
                  </a:moveTo>
                  <a:lnTo>
                    <a:pt x="10382" y="8144"/>
                  </a:lnTo>
                  <a:lnTo>
                    <a:pt x="10529" y="8217"/>
                  </a:lnTo>
                  <a:lnTo>
                    <a:pt x="10565" y="8327"/>
                  </a:lnTo>
                  <a:lnTo>
                    <a:pt x="10602" y="8400"/>
                  </a:lnTo>
                  <a:lnTo>
                    <a:pt x="10712" y="8437"/>
                  </a:lnTo>
                  <a:lnTo>
                    <a:pt x="10932" y="8510"/>
                  </a:lnTo>
                  <a:lnTo>
                    <a:pt x="11042" y="8547"/>
                  </a:lnTo>
                  <a:lnTo>
                    <a:pt x="11042" y="8584"/>
                  </a:lnTo>
                  <a:lnTo>
                    <a:pt x="11042" y="8657"/>
                  </a:lnTo>
                  <a:lnTo>
                    <a:pt x="11079" y="8731"/>
                  </a:lnTo>
                  <a:lnTo>
                    <a:pt x="11152" y="8804"/>
                  </a:lnTo>
                  <a:lnTo>
                    <a:pt x="11336" y="8841"/>
                  </a:lnTo>
                  <a:lnTo>
                    <a:pt x="11152" y="9244"/>
                  </a:lnTo>
                  <a:lnTo>
                    <a:pt x="11079" y="9171"/>
                  </a:lnTo>
                  <a:lnTo>
                    <a:pt x="10602" y="8767"/>
                  </a:lnTo>
                  <a:lnTo>
                    <a:pt x="10602" y="8547"/>
                  </a:lnTo>
                  <a:lnTo>
                    <a:pt x="10565" y="8364"/>
                  </a:lnTo>
                  <a:lnTo>
                    <a:pt x="10492" y="8254"/>
                  </a:lnTo>
                  <a:lnTo>
                    <a:pt x="10345" y="8180"/>
                  </a:lnTo>
                  <a:lnTo>
                    <a:pt x="10272" y="8070"/>
                  </a:lnTo>
                  <a:close/>
                  <a:moveTo>
                    <a:pt x="9135" y="4806"/>
                  </a:moveTo>
                  <a:lnTo>
                    <a:pt x="9501" y="4842"/>
                  </a:lnTo>
                  <a:lnTo>
                    <a:pt x="9575" y="4879"/>
                  </a:lnTo>
                  <a:lnTo>
                    <a:pt x="9611" y="4842"/>
                  </a:lnTo>
                  <a:lnTo>
                    <a:pt x="9905" y="4916"/>
                  </a:lnTo>
                  <a:lnTo>
                    <a:pt x="10198" y="5026"/>
                  </a:lnTo>
                  <a:lnTo>
                    <a:pt x="10015" y="5246"/>
                  </a:lnTo>
                  <a:lnTo>
                    <a:pt x="10015" y="5319"/>
                  </a:lnTo>
                  <a:lnTo>
                    <a:pt x="10052" y="5393"/>
                  </a:lnTo>
                  <a:lnTo>
                    <a:pt x="10125" y="5429"/>
                  </a:lnTo>
                  <a:lnTo>
                    <a:pt x="10198" y="5429"/>
                  </a:lnTo>
                  <a:lnTo>
                    <a:pt x="10418" y="5319"/>
                  </a:lnTo>
                  <a:lnTo>
                    <a:pt x="10639" y="5246"/>
                  </a:lnTo>
                  <a:lnTo>
                    <a:pt x="10859" y="5209"/>
                  </a:lnTo>
                  <a:lnTo>
                    <a:pt x="11115" y="5172"/>
                  </a:lnTo>
                  <a:lnTo>
                    <a:pt x="11336" y="5613"/>
                  </a:lnTo>
                  <a:lnTo>
                    <a:pt x="10859" y="5723"/>
                  </a:lnTo>
                  <a:lnTo>
                    <a:pt x="10602" y="5796"/>
                  </a:lnTo>
                  <a:lnTo>
                    <a:pt x="10382" y="5906"/>
                  </a:lnTo>
                  <a:lnTo>
                    <a:pt x="10345" y="5943"/>
                  </a:lnTo>
                  <a:lnTo>
                    <a:pt x="10345" y="5979"/>
                  </a:lnTo>
                  <a:lnTo>
                    <a:pt x="10345" y="6016"/>
                  </a:lnTo>
                  <a:lnTo>
                    <a:pt x="10382" y="6053"/>
                  </a:lnTo>
                  <a:lnTo>
                    <a:pt x="10639" y="6126"/>
                  </a:lnTo>
                  <a:lnTo>
                    <a:pt x="10932" y="6126"/>
                  </a:lnTo>
                  <a:lnTo>
                    <a:pt x="11225" y="6089"/>
                  </a:lnTo>
                  <a:lnTo>
                    <a:pt x="11482" y="6016"/>
                  </a:lnTo>
                  <a:lnTo>
                    <a:pt x="11629" y="6566"/>
                  </a:lnTo>
                  <a:lnTo>
                    <a:pt x="11666" y="6640"/>
                  </a:lnTo>
                  <a:lnTo>
                    <a:pt x="11666" y="6640"/>
                  </a:lnTo>
                  <a:lnTo>
                    <a:pt x="11262" y="6530"/>
                  </a:lnTo>
                  <a:lnTo>
                    <a:pt x="10932" y="6456"/>
                  </a:lnTo>
                  <a:lnTo>
                    <a:pt x="10749" y="6420"/>
                  </a:lnTo>
                  <a:lnTo>
                    <a:pt x="10565" y="6456"/>
                  </a:lnTo>
                  <a:lnTo>
                    <a:pt x="10529" y="6456"/>
                  </a:lnTo>
                  <a:lnTo>
                    <a:pt x="10565" y="6530"/>
                  </a:lnTo>
                  <a:lnTo>
                    <a:pt x="10712" y="6640"/>
                  </a:lnTo>
                  <a:lnTo>
                    <a:pt x="10895" y="6750"/>
                  </a:lnTo>
                  <a:lnTo>
                    <a:pt x="11336" y="6933"/>
                  </a:lnTo>
                  <a:lnTo>
                    <a:pt x="11702" y="7043"/>
                  </a:lnTo>
                  <a:lnTo>
                    <a:pt x="11666" y="7593"/>
                  </a:lnTo>
                  <a:lnTo>
                    <a:pt x="11482" y="7520"/>
                  </a:lnTo>
                  <a:lnTo>
                    <a:pt x="11299" y="7447"/>
                  </a:lnTo>
                  <a:lnTo>
                    <a:pt x="10785" y="7227"/>
                  </a:lnTo>
                  <a:lnTo>
                    <a:pt x="10529" y="7153"/>
                  </a:lnTo>
                  <a:lnTo>
                    <a:pt x="10235" y="7117"/>
                  </a:lnTo>
                  <a:lnTo>
                    <a:pt x="10198" y="7117"/>
                  </a:lnTo>
                  <a:lnTo>
                    <a:pt x="10198" y="7153"/>
                  </a:lnTo>
                  <a:lnTo>
                    <a:pt x="10198" y="7190"/>
                  </a:lnTo>
                  <a:lnTo>
                    <a:pt x="10198" y="7227"/>
                  </a:lnTo>
                  <a:lnTo>
                    <a:pt x="10492" y="7410"/>
                  </a:lnTo>
                  <a:lnTo>
                    <a:pt x="10418" y="7447"/>
                  </a:lnTo>
                  <a:lnTo>
                    <a:pt x="10015" y="7593"/>
                  </a:lnTo>
                  <a:lnTo>
                    <a:pt x="9905" y="7483"/>
                  </a:lnTo>
                  <a:lnTo>
                    <a:pt x="9832" y="7447"/>
                  </a:lnTo>
                  <a:lnTo>
                    <a:pt x="9795" y="7483"/>
                  </a:lnTo>
                  <a:lnTo>
                    <a:pt x="9758" y="7520"/>
                  </a:lnTo>
                  <a:lnTo>
                    <a:pt x="9722" y="7557"/>
                  </a:lnTo>
                  <a:lnTo>
                    <a:pt x="9722" y="7703"/>
                  </a:lnTo>
                  <a:lnTo>
                    <a:pt x="9685" y="7740"/>
                  </a:lnTo>
                  <a:lnTo>
                    <a:pt x="9685" y="7813"/>
                  </a:lnTo>
                  <a:lnTo>
                    <a:pt x="9722" y="7924"/>
                  </a:lnTo>
                  <a:lnTo>
                    <a:pt x="9942" y="8180"/>
                  </a:lnTo>
                  <a:lnTo>
                    <a:pt x="9611" y="7960"/>
                  </a:lnTo>
                  <a:lnTo>
                    <a:pt x="9281" y="7777"/>
                  </a:lnTo>
                  <a:lnTo>
                    <a:pt x="9245" y="7777"/>
                  </a:lnTo>
                  <a:lnTo>
                    <a:pt x="9208" y="7813"/>
                  </a:lnTo>
                  <a:lnTo>
                    <a:pt x="9171" y="7850"/>
                  </a:lnTo>
                  <a:lnTo>
                    <a:pt x="9171" y="7924"/>
                  </a:lnTo>
                  <a:lnTo>
                    <a:pt x="9391" y="8180"/>
                  </a:lnTo>
                  <a:lnTo>
                    <a:pt x="9648" y="8437"/>
                  </a:lnTo>
                  <a:lnTo>
                    <a:pt x="10162" y="8877"/>
                  </a:lnTo>
                  <a:lnTo>
                    <a:pt x="10235" y="8951"/>
                  </a:lnTo>
                  <a:lnTo>
                    <a:pt x="10162" y="9134"/>
                  </a:lnTo>
                  <a:lnTo>
                    <a:pt x="10052" y="9317"/>
                  </a:lnTo>
                  <a:lnTo>
                    <a:pt x="9905" y="9391"/>
                  </a:lnTo>
                  <a:lnTo>
                    <a:pt x="9832" y="9354"/>
                  </a:lnTo>
                  <a:lnTo>
                    <a:pt x="9428" y="9097"/>
                  </a:lnTo>
                  <a:lnTo>
                    <a:pt x="9318" y="8914"/>
                  </a:lnTo>
                  <a:lnTo>
                    <a:pt x="9171" y="8694"/>
                  </a:lnTo>
                  <a:lnTo>
                    <a:pt x="8951" y="8547"/>
                  </a:lnTo>
                  <a:lnTo>
                    <a:pt x="8768" y="8400"/>
                  </a:lnTo>
                  <a:lnTo>
                    <a:pt x="8658" y="8290"/>
                  </a:lnTo>
                  <a:lnTo>
                    <a:pt x="8548" y="8107"/>
                  </a:lnTo>
                  <a:lnTo>
                    <a:pt x="8511" y="7887"/>
                  </a:lnTo>
                  <a:lnTo>
                    <a:pt x="8474" y="7887"/>
                  </a:lnTo>
                  <a:lnTo>
                    <a:pt x="8474" y="7777"/>
                  </a:lnTo>
                  <a:lnTo>
                    <a:pt x="8438" y="7740"/>
                  </a:lnTo>
                  <a:lnTo>
                    <a:pt x="8364" y="7740"/>
                  </a:lnTo>
                  <a:lnTo>
                    <a:pt x="7887" y="7667"/>
                  </a:lnTo>
                  <a:lnTo>
                    <a:pt x="7374" y="7630"/>
                  </a:lnTo>
                  <a:lnTo>
                    <a:pt x="7117" y="7630"/>
                  </a:lnTo>
                  <a:lnTo>
                    <a:pt x="6860" y="7667"/>
                  </a:lnTo>
                  <a:lnTo>
                    <a:pt x="6640" y="7740"/>
                  </a:lnTo>
                  <a:lnTo>
                    <a:pt x="6457" y="7887"/>
                  </a:lnTo>
                  <a:lnTo>
                    <a:pt x="6384" y="7777"/>
                  </a:lnTo>
                  <a:lnTo>
                    <a:pt x="6347" y="7703"/>
                  </a:lnTo>
                  <a:lnTo>
                    <a:pt x="6384" y="7630"/>
                  </a:lnTo>
                  <a:lnTo>
                    <a:pt x="6420" y="7557"/>
                  </a:lnTo>
                  <a:lnTo>
                    <a:pt x="6604" y="7410"/>
                  </a:lnTo>
                  <a:lnTo>
                    <a:pt x="6787" y="7337"/>
                  </a:lnTo>
                  <a:lnTo>
                    <a:pt x="7080" y="7300"/>
                  </a:lnTo>
                  <a:lnTo>
                    <a:pt x="7374" y="7227"/>
                  </a:lnTo>
                  <a:lnTo>
                    <a:pt x="7521" y="7153"/>
                  </a:lnTo>
                  <a:lnTo>
                    <a:pt x="7704" y="7006"/>
                  </a:lnTo>
                  <a:lnTo>
                    <a:pt x="7741" y="6896"/>
                  </a:lnTo>
                  <a:lnTo>
                    <a:pt x="7777" y="6823"/>
                  </a:lnTo>
                  <a:lnTo>
                    <a:pt x="7741" y="6750"/>
                  </a:lnTo>
                  <a:lnTo>
                    <a:pt x="7667" y="6676"/>
                  </a:lnTo>
                  <a:lnTo>
                    <a:pt x="7594" y="6603"/>
                  </a:lnTo>
                  <a:lnTo>
                    <a:pt x="7484" y="6603"/>
                  </a:lnTo>
                  <a:lnTo>
                    <a:pt x="7227" y="6640"/>
                  </a:lnTo>
                  <a:lnTo>
                    <a:pt x="7007" y="6713"/>
                  </a:lnTo>
                  <a:lnTo>
                    <a:pt x="6787" y="6786"/>
                  </a:lnTo>
                  <a:lnTo>
                    <a:pt x="6714" y="6786"/>
                  </a:lnTo>
                  <a:lnTo>
                    <a:pt x="6640" y="6750"/>
                  </a:lnTo>
                  <a:lnTo>
                    <a:pt x="6640" y="6676"/>
                  </a:lnTo>
                  <a:lnTo>
                    <a:pt x="6677" y="6603"/>
                  </a:lnTo>
                  <a:lnTo>
                    <a:pt x="6750" y="6456"/>
                  </a:lnTo>
                  <a:lnTo>
                    <a:pt x="6824" y="6346"/>
                  </a:lnTo>
                  <a:lnTo>
                    <a:pt x="7080" y="6199"/>
                  </a:lnTo>
                  <a:lnTo>
                    <a:pt x="7337" y="6016"/>
                  </a:lnTo>
                  <a:lnTo>
                    <a:pt x="7704" y="5759"/>
                  </a:lnTo>
                  <a:lnTo>
                    <a:pt x="8108" y="5466"/>
                  </a:lnTo>
                  <a:lnTo>
                    <a:pt x="8181" y="5539"/>
                  </a:lnTo>
                  <a:lnTo>
                    <a:pt x="8218" y="5539"/>
                  </a:lnTo>
                  <a:lnTo>
                    <a:pt x="8254" y="5503"/>
                  </a:lnTo>
                  <a:lnTo>
                    <a:pt x="8511" y="5172"/>
                  </a:lnTo>
                  <a:lnTo>
                    <a:pt x="8731" y="4806"/>
                  </a:lnTo>
                  <a:close/>
                  <a:moveTo>
                    <a:pt x="10492" y="9171"/>
                  </a:moveTo>
                  <a:lnTo>
                    <a:pt x="10749" y="9391"/>
                  </a:lnTo>
                  <a:lnTo>
                    <a:pt x="10969" y="9611"/>
                  </a:lnTo>
                  <a:lnTo>
                    <a:pt x="10675" y="10124"/>
                  </a:lnTo>
                  <a:lnTo>
                    <a:pt x="10602" y="10198"/>
                  </a:lnTo>
                  <a:lnTo>
                    <a:pt x="10565" y="10161"/>
                  </a:lnTo>
                  <a:lnTo>
                    <a:pt x="10529" y="10088"/>
                  </a:lnTo>
                  <a:lnTo>
                    <a:pt x="10418" y="9941"/>
                  </a:lnTo>
                  <a:lnTo>
                    <a:pt x="10308" y="9758"/>
                  </a:lnTo>
                  <a:lnTo>
                    <a:pt x="10162" y="9611"/>
                  </a:lnTo>
                  <a:lnTo>
                    <a:pt x="10272" y="9501"/>
                  </a:lnTo>
                  <a:lnTo>
                    <a:pt x="10345" y="9427"/>
                  </a:lnTo>
                  <a:lnTo>
                    <a:pt x="10492" y="9171"/>
                  </a:lnTo>
                  <a:close/>
                  <a:moveTo>
                    <a:pt x="551" y="7300"/>
                  </a:moveTo>
                  <a:lnTo>
                    <a:pt x="808" y="7483"/>
                  </a:lnTo>
                  <a:lnTo>
                    <a:pt x="991" y="7703"/>
                  </a:lnTo>
                  <a:lnTo>
                    <a:pt x="1211" y="7924"/>
                  </a:lnTo>
                  <a:lnTo>
                    <a:pt x="1431" y="8144"/>
                  </a:lnTo>
                  <a:lnTo>
                    <a:pt x="1982" y="8584"/>
                  </a:lnTo>
                  <a:lnTo>
                    <a:pt x="2238" y="8841"/>
                  </a:lnTo>
                  <a:lnTo>
                    <a:pt x="2349" y="8987"/>
                  </a:lnTo>
                  <a:lnTo>
                    <a:pt x="2422" y="9134"/>
                  </a:lnTo>
                  <a:lnTo>
                    <a:pt x="2202" y="9281"/>
                  </a:lnTo>
                  <a:lnTo>
                    <a:pt x="2018" y="9464"/>
                  </a:lnTo>
                  <a:lnTo>
                    <a:pt x="1872" y="9684"/>
                  </a:lnTo>
                  <a:lnTo>
                    <a:pt x="1762" y="9978"/>
                  </a:lnTo>
                  <a:lnTo>
                    <a:pt x="1725" y="10344"/>
                  </a:lnTo>
                  <a:lnTo>
                    <a:pt x="1762" y="10675"/>
                  </a:lnTo>
                  <a:lnTo>
                    <a:pt x="1908" y="11408"/>
                  </a:lnTo>
                  <a:lnTo>
                    <a:pt x="1542" y="10968"/>
                  </a:lnTo>
                  <a:lnTo>
                    <a:pt x="1248" y="10528"/>
                  </a:lnTo>
                  <a:lnTo>
                    <a:pt x="991" y="10014"/>
                  </a:lnTo>
                  <a:lnTo>
                    <a:pt x="808" y="9501"/>
                  </a:lnTo>
                  <a:lnTo>
                    <a:pt x="661" y="8951"/>
                  </a:lnTo>
                  <a:lnTo>
                    <a:pt x="551" y="8400"/>
                  </a:lnTo>
                  <a:lnTo>
                    <a:pt x="514" y="7850"/>
                  </a:lnTo>
                  <a:lnTo>
                    <a:pt x="551" y="7300"/>
                  </a:lnTo>
                  <a:close/>
                  <a:moveTo>
                    <a:pt x="6897" y="8620"/>
                  </a:moveTo>
                  <a:lnTo>
                    <a:pt x="6934" y="8694"/>
                  </a:lnTo>
                  <a:lnTo>
                    <a:pt x="7007" y="8731"/>
                  </a:lnTo>
                  <a:lnTo>
                    <a:pt x="7264" y="8877"/>
                  </a:lnTo>
                  <a:lnTo>
                    <a:pt x="7484" y="9024"/>
                  </a:lnTo>
                  <a:lnTo>
                    <a:pt x="7704" y="9207"/>
                  </a:lnTo>
                  <a:lnTo>
                    <a:pt x="7887" y="9427"/>
                  </a:lnTo>
                  <a:lnTo>
                    <a:pt x="8034" y="9648"/>
                  </a:lnTo>
                  <a:lnTo>
                    <a:pt x="8181" y="9904"/>
                  </a:lnTo>
                  <a:lnTo>
                    <a:pt x="8254" y="10161"/>
                  </a:lnTo>
                  <a:lnTo>
                    <a:pt x="8254" y="10418"/>
                  </a:lnTo>
                  <a:lnTo>
                    <a:pt x="8218" y="10638"/>
                  </a:lnTo>
                  <a:lnTo>
                    <a:pt x="7704" y="10088"/>
                  </a:lnTo>
                  <a:lnTo>
                    <a:pt x="7154" y="9611"/>
                  </a:lnTo>
                  <a:lnTo>
                    <a:pt x="7080" y="9611"/>
                  </a:lnTo>
                  <a:lnTo>
                    <a:pt x="7044" y="9648"/>
                  </a:lnTo>
                  <a:lnTo>
                    <a:pt x="7080" y="9684"/>
                  </a:lnTo>
                  <a:lnTo>
                    <a:pt x="7557" y="10344"/>
                  </a:lnTo>
                  <a:lnTo>
                    <a:pt x="8071" y="10968"/>
                  </a:lnTo>
                  <a:lnTo>
                    <a:pt x="7887" y="11188"/>
                  </a:lnTo>
                  <a:lnTo>
                    <a:pt x="7741" y="11408"/>
                  </a:lnTo>
                  <a:lnTo>
                    <a:pt x="7521" y="11628"/>
                  </a:lnTo>
                  <a:lnTo>
                    <a:pt x="7227" y="11372"/>
                  </a:lnTo>
                  <a:lnTo>
                    <a:pt x="6860" y="11005"/>
                  </a:lnTo>
                  <a:lnTo>
                    <a:pt x="6787" y="10748"/>
                  </a:lnTo>
                  <a:lnTo>
                    <a:pt x="6750" y="10491"/>
                  </a:lnTo>
                  <a:lnTo>
                    <a:pt x="6640" y="10234"/>
                  </a:lnTo>
                  <a:lnTo>
                    <a:pt x="6530" y="9978"/>
                  </a:lnTo>
                  <a:lnTo>
                    <a:pt x="6457" y="9868"/>
                  </a:lnTo>
                  <a:lnTo>
                    <a:pt x="6310" y="9868"/>
                  </a:lnTo>
                  <a:lnTo>
                    <a:pt x="5870" y="10014"/>
                  </a:lnTo>
                  <a:lnTo>
                    <a:pt x="5650" y="10088"/>
                  </a:lnTo>
                  <a:lnTo>
                    <a:pt x="5577" y="10088"/>
                  </a:lnTo>
                  <a:lnTo>
                    <a:pt x="5466" y="10014"/>
                  </a:lnTo>
                  <a:lnTo>
                    <a:pt x="5210" y="9904"/>
                  </a:lnTo>
                  <a:lnTo>
                    <a:pt x="5026" y="9758"/>
                  </a:lnTo>
                  <a:lnTo>
                    <a:pt x="4953" y="9648"/>
                  </a:lnTo>
                  <a:lnTo>
                    <a:pt x="4880" y="9538"/>
                  </a:lnTo>
                  <a:lnTo>
                    <a:pt x="4843" y="9427"/>
                  </a:lnTo>
                  <a:lnTo>
                    <a:pt x="4843" y="9281"/>
                  </a:lnTo>
                  <a:lnTo>
                    <a:pt x="4880" y="9134"/>
                  </a:lnTo>
                  <a:lnTo>
                    <a:pt x="4953" y="8987"/>
                  </a:lnTo>
                  <a:lnTo>
                    <a:pt x="5063" y="8877"/>
                  </a:lnTo>
                  <a:lnTo>
                    <a:pt x="5210" y="8804"/>
                  </a:lnTo>
                  <a:lnTo>
                    <a:pt x="5577" y="8694"/>
                  </a:lnTo>
                  <a:lnTo>
                    <a:pt x="5870" y="8657"/>
                  </a:lnTo>
                  <a:lnTo>
                    <a:pt x="6384" y="8657"/>
                  </a:lnTo>
                  <a:lnTo>
                    <a:pt x="6897" y="8620"/>
                  </a:lnTo>
                  <a:close/>
                  <a:moveTo>
                    <a:pt x="8621" y="10088"/>
                  </a:moveTo>
                  <a:lnTo>
                    <a:pt x="9355" y="10565"/>
                  </a:lnTo>
                  <a:lnTo>
                    <a:pt x="9501" y="10711"/>
                  </a:lnTo>
                  <a:lnTo>
                    <a:pt x="9648" y="10858"/>
                  </a:lnTo>
                  <a:lnTo>
                    <a:pt x="9758" y="11005"/>
                  </a:lnTo>
                  <a:lnTo>
                    <a:pt x="9868" y="11151"/>
                  </a:lnTo>
                  <a:lnTo>
                    <a:pt x="9355" y="11628"/>
                  </a:lnTo>
                  <a:lnTo>
                    <a:pt x="9318" y="11592"/>
                  </a:lnTo>
                  <a:lnTo>
                    <a:pt x="9208" y="11482"/>
                  </a:lnTo>
                  <a:lnTo>
                    <a:pt x="9061" y="11408"/>
                  </a:lnTo>
                  <a:lnTo>
                    <a:pt x="8878" y="11298"/>
                  </a:lnTo>
                  <a:lnTo>
                    <a:pt x="8768" y="11188"/>
                  </a:lnTo>
                  <a:lnTo>
                    <a:pt x="8511" y="10931"/>
                  </a:lnTo>
                  <a:lnTo>
                    <a:pt x="8548" y="10821"/>
                  </a:lnTo>
                  <a:lnTo>
                    <a:pt x="8621" y="10638"/>
                  </a:lnTo>
                  <a:lnTo>
                    <a:pt x="8658" y="10455"/>
                  </a:lnTo>
                  <a:lnTo>
                    <a:pt x="8658" y="10271"/>
                  </a:lnTo>
                  <a:lnTo>
                    <a:pt x="8621" y="10088"/>
                  </a:lnTo>
                  <a:close/>
                  <a:moveTo>
                    <a:pt x="6860" y="11555"/>
                  </a:moveTo>
                  <a:lnTo>
                    <a:pt x="7190" y="11885"/>
                  </a:lnTo>
                  <a:lnTo>
                    <a:pt x="7007" y="11958"/>
                  </a:lnTo>
                  <a:lnTo>
                    <a:pt x="6897" y="11958"/>
                  </a:lnTo>
                  <a:lnTo>
                    <a:pt x="6787" y="11922"/>
                  </a:lnTo>
                  <a:lnTo>
                    <a:pt x="6860" y="11555"/>
                  </a:lnTo>
                  <a:close/>
                  <a:moveTo>
                    <a:pt x="8328" y="11262"/>
                  </a:moveTo>
                  <a:lnTo>
                    <a:pt x="8474" y="11445"/>
                  </a:lnTo>
                  <a:lnTo>
                    <a:pt x="8658" y="11628"/>
                  </a:lnTo>
                  <a:lnTo>
                    <a:pt x="8878" y="11775"/>
                  </a:lnTo>
                  <a:lnTo>
                    <a:pt x="8988" y="11812"/>
                  </a:lnTo>
                  <a:lnTo>
                    <a:pt x="9098" y="11848"/>
                  </a:lnTo>
                  <a:lnTo>
                    <a:pt x="8731" y="12105"/>
                  </a:lnTo>
                  <a:lnTo>
                    <a:pt x="8328" y="12325"/>
                  </a:lnTo>
                  <a:lnTo>
                    <a:pt x="8291" y="12289"/>
                  </a:lnTo>
                  <a:lnTo>
                    <a:pt x="7814" y="11885"/>
                  </a:lnTo>
                  <a:lnTo>
                    <a:pt x="8071" y="11592"/>
                  </a:lnTo>
                  <a:lnTo>
                    <a:pt x="8328" y="11262"/>
                  </a:lnTo>
                  <a:close/>
                  <a:moveTo>
                    <a:pt x="6970" y="2678"/>
                  </a:moveTo>
                  <a:lnTo>
                    <a:pt x="7374" y="2715"/>
                  </a:lnTo>
                  <a:lnTo>
                    <a:pt x="7777" y="2788"/>
                  </a:lnTo>
                  <a:lnTo>
                    <a:pt x="8181" y="2898"/>
                  </a:lnTo>
                  <a:lnTo>
                    <a:pt x="8548" y="3008"/>
                  </a:lnTo>
                  <a:lnTo>
                    <a:pt x="8915" y="3192"/>
                  </a:lnTo>
                  <a:lnTo>
                    <a:pt x="9281" y="3375"/>
                  </a:lnTo>
                  <a:lnTo>
                    <a:pt x="9611" y="3595"/>
                  </a:lnTo>
                  <a:lnTo>
                    <a:pt x="9501" y="3632"/>
                  </a:lnTo>
                  <a:lnTo>
                    <a:pt x="9281" y="3815"/>
                  </a:lnTo>
                  <a:lnTo>
                    <a:pt x="9171" y="3925"/>
                  </a:lnTo>
                  <a:lnTo>
                    <a:pt x="9061" y="4035"/>
                  </a:lnTo>
                  <a:lnTo>
                    <a:pt x="9061" y="4072"/>
                  </a:lnTo>
                  <a:lnTo>
                    <a:pt x="9061" y="4109"/>
                  </a:lnTo>
                  <a:lnTo>
                    <a:pt x="9135" y="4109"/>
                  </a:lnTo>
                  <a:lnTo>
                    <a:pt x="9245" y="4072"/>
                  </a:lnTo>
                  <a:lnTo>
                    <a:pt x="9355" y="4072"/>
                  </a:lnTo>
                  <a:lnTo>
                    <a:pt x="9685" y="3925"/>
                  </a:lnTo>
                  <a:lnTo>
                    <a:pt x="9905" y="3815"/>
                  </a:lnTo>
                  <a:lnTo>
                    <a:pt x="10198" y="4035"/>
                  </a:lnTo>
                  <a:lnTo>
                    <a:pt x="9905" y="4255"/>
                  </a:lnTo>
                  <a:lnTo>
                    <a:pt x="9611" y="4512"/>
                  </a:lnTo>
                  <a:lnTo>
                    <a:pt x="9281" y="4475"/>
                  </a:lnTo>
                  <a:lnTo>
                    <a:pt x="8731" y="4475"/>
                  </a:lnTo>
                  <a:lnTo>
                    <a:pt x="8584" y="4512"/>
                  </a:lnTo>
                  <a:lnTo>
                    <a:pt x="8548" y="4549"/>
                  </a:lnTo>
                  <a:lnTo>
                    <a:pt x="8511" y="4622"/>
                  </a:lnTo>
                  <a:lnTo>
                    <a:pt x="8328" y="4989"/>
                  </a:lnTo>
                  <a:lnTo>
                    <a:pt x="8108" y="5356"/>
                  </a:lnTo>
                  <a:lnTo>
                    <a:pt x="7851" y="5466"/>
                  </a:lnTo>
                  <a:lnTo>
                    <a:pt x="7594" y="5613"/>
                  </a:lnTo>
                  <a:lnTo>
                    <a:pt x="7117" y="5906"/>
                  </a:lnTo>
                  <a:lnTo>
                    <a:pt x="6714" y="6163"/>
                  </a:lnTo>
                  <a:lnTo>
                    <a:pt x="6530" y="6310"/>
                  </a:lnTo>
                  <a:lnTo>
                    <a:pt x="6457" y="6383"/>
                  </a:lnTo>
                  <a:lnTo>
                    <a:pt x="6420" y="6493"/>
                  </a:lnTo>
                  <a:lnTo>
                    <a:pt x="6384" y="6676"/>
                  </a:lnTo>
                  <a:lnTo>
                    <a:pt x="6420" y="6786"/>
                  </a:lnTo>
                  <a:lnTo>
                    <a:pt x="6457" y="6896"/>
                  </a:lnTo>
                  <a:lnTo>
                    <a:pt x="6567" y="6970"/>
                  </a:lnTo>
                  <a:lnTo>
                    <a:pt x="6677" y="6970"/>
                  </a:lnTo>
                  <a:lnTo>
                    <a:pt x="6824" y="7006"/>
                  </a:lnTo>
                  <a:lnTo>
                    <a:pt x="7117" y="6933"/>
                  </a:lnTo>
                  <a:lnTo>
                    <a:pt x="7301" y="6860"/>
                  </a:lnTo>
                  <a:lnTo>
                    <a:pt x="7447" y="6823"/>
                  </a:lnTo>
                  <a:lnTo>
                    <a:pt x="7484" y="6860"/>
                  </a:lnTo>
                  <a:lnTo>
                    <a:pt x="7411" y="6896"/>
                  </a:lnTo>
                  <a:lnTo>
                    <a:pt x="7227" y="7006"/>
                  </a:lnTo>
                  <a:lnTo>
                    <a:pt x="6860" y="7080"/>
                  </a:lnTo>
                  <a:lnTo>
                    <a:pt x="6530" y="7153"/>
                  </a:lnTo>
                  <a:lnTo>
                    <a:pt x="6347" y="7227"/>
                  </a:lnTo>
                  <a:lnTo>
                    <a:pt x="6237" y="7337"/>
                  </a:lnTo>
                  <a:lnTo>
                    <a:pt x="6163" y="7483"/>
                  </a:lnTo>
                  <a:lnTo>
                    <a:pt x="6127" y="7630"/>
                  </a:lnTo>
                  <a:lnTo>
                    <a:pt x="6127" y="7777"/>
                  </a:lnTo>
                  <a:lnTo>
                    <a:pt x="6163" y="7924"/>
                  </a:lnTo>
                  <a:lnTo>
                    <a:pt x="6237" y="8070"/>
                  </a:lnTo>
                  <a:lnTo>
                    <a:pt x="6384" y="8180"/>
                  </a:lnTo>
                  <a:lnTo>
                    <a:pt x="6494" y="8180"/>
                  </a:lnTo>
                  <a:lnTo>
                    <a:pt x="6567" y="8144"/>
                  </a:lnTo>
                  <a:lnTo>
                    <a:pt x="6640" y="8070"/>
                  </a:lnTo>
                  <a:lnTo>
                    <a:pt x="6714" y="7997"/>
                  </a:lnTo>
                  <a:lnTo>
                    <a:pt x="6897" y="7924"/>
                  </a:lnTo>
                  <a:lnTo>
                    <a:pt x="7337" y="7924"/>
                  </a:lnTo>
                  <a:lnTo>
                    <a:pt x="8328" y="7997"/>
                  </a:lnTo>
                  <a:lnTo>
                    <a:pt x="8328" y="8144"/>
                  </a:lnTo>
                  <a:lnTo>
                    <a:pt x="8364" y="8327"/>
                  </a:lnTo>
                  <a:lnTo>
                    <a:pt x="8438" y="8474"/>
                  </a:lnTo>
                  <a:lnTo>
                    <a:pt x="8548" y="8584"/>
                  </a:lnTo>
                  <a:lnTo>
                    <a:pt x="8768" y="8767"/>
                  </a:lnTo>
                  <a:lnTo>
                    <a:pt x="8548" y="8694"/>
                  </a:lnTo>
                  <a:lnTo>
                    <a:pt x="8328" y="8657"/>
                  </a:lnTo>
                  <a:lnTo>
                    <a:pt x="8291" y="8657"/>
                  </a:lnTo>
                  <a:lnTo>
                    <a:pt x="8291" y="8731"/>
                  </a:lnTo>
                  <a:lnTo>
                    <a:pt x="8511" y="8951"/>
                  </a:lnTo>
                  <a:lnTo>
                    <a:pt x="8768" y="9171"/>
                  </a:lnTo>
                  <a:lnTo>
                    <a:pt x="9355" y="9501"/>
                  </a:lnTo>
                  <a:lnTo>
                    <a:pt x="9428" y="9574"/>
                  </a:lnTo>
                  <a:lnTo>
                    <a:pt x="9538" y="9648"/>
                  </a:lnTo>
                  <a:lnTo>
                    <a:pt x="9648" y="9684"/>
                  </a:lnTo>
                  <a:lnTo>
                    <a:pt x="9795" y="9794"/>
                  </a:lnTo>
                  <a:lnTo>
                    <a:pt x="9942" y="9941"/>
                  </a:lnTo>
                  <a:lnTo>
                    <a:pt x="10125" y="10198"/>
                  </a:lnTo>
                  <a:lnTo>
                    <a:pt x="10272" y="10344"/>
                  </a:lnTo>
                  <a:lnTo>
                    <a:pt x="10418" y="10491"/>
                  </a:lnTo>
                  <a:lnTo>
                    <a:pt x="10125" y="10858"/>
                  </a:lnTo>
                  <a:lnTo>
                    <a:pt x="9978" y="10638"/>
                  </a:lnTo>
                  <a:lnTo>
                    <a:pt x="9795" y="10455"/>
                  </a:lnTo>
                  <a:lnTo>
                    <a:pt x="9428" y="10161"/>
                  </a:lnTo>
                  <a:lnTo>
                    <a:pt x="8988" y="9904"/>
                  </a:lnTo>
                  <a:lnTo>
                    <a:pt x="8401" y="9501"/>
                  </a:lnTo>
                  <a:lnTo>
                    <a:pt x="8144" y="9171"/>
                  </a:lnTo>
                  <a:lnTo>
                    <a:pt x="7851" y="8877"/>
                  </a:lnTo>
                  <a:lnTo>
                    <a:pt x="7557" y="8657"/>
                  </a:lnTo>
                  <a:lnTo>
                    <a:pt x="7227" y="8437"/>
                  </a:lnTo>
                  <a:lnTo>
                    <a:pt x="7190" y="8437"/>
                  </a:lnTo>
                  <a:lnTo>
                    <a:pt x="7190" y="8400"/>
                  </a:lnTo>
                  <a:lnTo>
                    <a:pt x="7154" y="8400"/>
                  </a:lnTo>
                  <a:lnTo>
                    <a:pt x="7044" y="8364"/>
                  </a:lnTo>
                  <a:lnTo>
                    <a:pt x="6677" y="8327"/>
                  </a:lnTo>
                  <a:lnTo>
                    <a:pt x="6273" y="8290"/>
                  </a:lnTo>
                  <a:lnTo>
                    <a:pt x="5870" y="8327"/>
                  </a:lnTo>
                  <a:lnTo>
                    <a:pt x="5466" y="8364"/>
                  </a:lnTo>
                  <a:lnTo>
                    <a:pt x="5173" y="8437"/>
                  </a:lnTo>
                  <a:lnTo>
                    <a:pt x="4990" y="8510"/>
                  </a:lnTo>
                  <a:lnTo>
                    <a:pt x="4843" y="8620"/>
                  </a:lnTo>
                  <a:lnTo>
                    <a:pt x="4733" y="8731"/>
                  </a:lnTo>
                  <a:lnTo>
                    <a:pt x="4623" y="8841"/>
                  </a:lnTo>
                  <a:lnTo>
                    <a:pt x="4549" y="8987"/>
                  </a:lnTo>
                  <a:lnTo>
                    <a:pt x="4476" y="9171"/>
                  </a:lnTo>
                  <a:lnTo>
                    <a:pt x="4476" y="9317"/>
                  </a:lnTo>
                  <a:lnTo>
                    <a:pt x="4476" y="9464"/>
                  </a:lnTo>
                  <a:lnTo>
                    <a:pt x="4513" y="9611"/>
                  </a:lnTo>
                  <a:lnTo>
                    <a:pt x="4549" y="9721"/>
                  </a:lnTo>
                  <a:lnTo>
                    <a:pt x="4733" y="9978"/>
                  </a:lnTo>
                  <a:lnTo>
                    <a:pt x="4953" y="10161"/>
                  </a:lnTo>
                  <a:lnTo>
                    <a:pt x="5246" y="10344"/>
                  </a:lnTo>
                  <a:lnTo>
                    <a:pt x="5577" y="10491"/>
                  </a:lnTo>
                  <a:lnTo>
                    <a:pt x="5687" y="10491"/>
                  </a:lnTo>
                  <a:lnTo>
                    <a:pt x="5797" y="10418"/>
                  </a:lnTo>
                  <a:lnTo>
                    <a:pt x="6090" y="10308"/>
                  </a:lnTo>
                  <a:lnTo>
                    <a:pt x="6090" y="10418"/>
                  </a:lnTo>
                  <a:lnTo>
                    <a:pt x="6090" y="10528"/>
                  </a:lnTo>
                  <a:lnTo>
                    <a:pt x="6163" y="10785"/>
                  </a:lnTo>
                  <a:lnTo>
                    <a:pt x="6310" y="10968"/>
                  </a:lnTo>
                  <a:lnTo>
                    <a:pt x="6494" y="11188"/>
                  </a:lnTo>
                  <a:lnTo>
                    <a:pt x="6494" y="11592"/>
                  </a:lnTo>
                  <a:lnTo>
                    <a:pt x="6420" y="11958"/>
                  </a:lnTo>
                  <a:lnTo>
                    <a:pt x="6384" y="12105"/>
                  </a:lnTo>
                  <a:lnTo>
                    <a:pt x="6420" y="12142"/>
                  </a:lnTo>
                  <a:lnTo>
                    <a:pt x="6457" y="12179"/>
                  </a:lnTo>
                  <a:lnTo>
                    <a:pt x="6714" y="12289"/>
                  </a:lnTo>
                  <a:lnTo>
                    <a:pt x="6970" y="12325"/>
                  </a:lnTo>
                  <a:lnTo>
                    <a:pt x="7227" y="12252"/>
                  </a:lnTo>
                  <a:lnTo>
                    <a:pt x="7447" y="12142"/>
                  </a:lnTo>
                  <a:lnTo>
                    <a:pt x="7924" y="12509"/>
                  </a:lnTo>
                  <a:lnTo>
                    <a:pt x="7484" y="12655"/>
                  </a:lnTo>
                  <a:lnTo>
                    <a:pt x="7044" y="12802"/>
                  </a:lnTo>
                  <a:lnTo>
                    <a:pt x="6714" y="12876"/>
                  </a:lnTo>
                  <a:lnTo>
                    <a:pt x="6604" y="12765"/>
                  </a:lnTo>
                  <a:lnTo>
                    <a:pt x="6494" y="12582"/>
                  </a:lnTo>
                  <a:lnTo>
                    <a:pt x="6310" y="12289"/>
                  </a:lnTo>
                  <a:lnTo>
                    <a:pt x="6090" y="12032"/>
                  </a:lnTo>
                  <a:lnTo>
                    <a:pt x="5870" y="11812"/>
                  </a:lnTo>
                  <a:lnTo>
                    <a:pt x="5466" y="11372"/>
                  </a:lnTo>
                  <a:lnTo>
                    <a:pt x="5100" y="10895"/>
                  </a:lnTo>
                  <a:lnTo>
                    <a:pt x="5063" y="10858"/>
                  </a:lnTo>
                  <a:lnTo>
                    <a:pt x="4990" y="10858"/>
                  </a:lnTo>
                  <a:lnTo>
                    <a:pt x="4953" y="10895"/>
                  </a:lnTo>
                  <a:lnTo>
                    <a:pt x="4953" y="10931"/>
                  </a:lnTo>
                  <a:lnTo>
                    <a:pt x="4953" y="11151"/>
                  </a:lnTo>
                  <a:lnTo>
                    <a:pt x="5026" y="11335"/>
                  </a:lnTo>
                  <a:lnTo>
                    <a:pt x="5100" y="11518"/>
                  </a:lnTo>
                  <a:lnTo>
                    <a:pt x="5246" y="11702"/>
                  </a:lnTo>
                  <a:lnTo>
                    <a:pt x="5540" y="12032"/>
                  </a:lnTo>
                  <a:lnTo>
                    <a:pt x="5833" y="12325"/>
                  </a:lnTo>
                  <a:lnTo>
                    <a:pt x="6017" y="12582"/>
                  </a:lnTo>
                  <a:lnTo>
                    <a:pt x="6200" y="12912"/>
                  </a:lnTo>
                  <a:lnTo>
                    <a:pt x="5650" y="12949"/>
                  </a:lnTo>
                  <a:lnTo>
                    <a:pt x="5026" y="12362"/>
                  </a:lnTo>
                  <a:lnTo>
                    <a:pt x="4659" y="11995"/>
                  </a:lnTo>
                  <a:lnTo>
                    <a:pt x="4513" y="11812"/>
                  </a:lnTo>
                  <a:lnTo>
                    <a:pt x="4439" y="11555"/>
                  </a:lnTo>
                  <a:lnTo>
                    <a:pt x="4403" y="11518"/>
                  </a:lnTo>
                  <a:lnTo>
                    <a:pt x="4329" y="11482"/>
                  </a:lnTo>
                  <a:lnTo>
                    <a:pt x="4256" y="11482"/>
                  </a:lnTo>
                  <a:lnTo>
                    <a:pt x="4219" y="11555"/>
                  </a:lnTo>
                  <a:lnTo>
                    <a:pt x="4219" y="11665"/>
                  </a:lnTo>
                  <a:lnTo>
                    <a:pt x="4219" y="11812"/>
                  </a:lnTo>
                  <a:lnTo>
                    <a:pt x="4293" y="12032"/>
                  </a:lnTo>
                  <a:lnTo>
                    <a:pt x="4403" y="12252"/>
                  </a:lnTo>
                  <a:lnTo>
                    <a:pt x="4586" y="12435"/>
                  </a:lnTo>
                  <a:lnTo>
                    <a:pt x="4953" y="12876"/>
                  </a:lnTo>
                  <a:lnTo>
                    <a:pt x="4880" y="12876"/>
                  </a:lnTo>
                  <a:lnTo>
                    <a:pt x="4880" y="12839"/>
                  </a:lnTo>
                  <a:lnTo>
                    <a:pt x="4880" y="12802"/>
                  </a:lnTo>
                  <a:lnTo>
                    <a:pt x="4843" y="12765"/>
                  </a:lnTo>
                  <a:lnTo>
                    <a:pt x="4549" y="12692"/>
                  </a:lnTo>
                  <a:lnTo>
                    <a:pt x="4439" y="12655"/>
                  </a:lnTo>
                  <a:lnTo>
                    <a:pt x="4366" y="12545"/>
                  </a:lnTo>
                  <a:lnTo>
                    <a:pt x="4293" y="12362"/>
                  </a:lnTo>
                  <a:lnTo>
                    <a:pt x="4073" y="11995"/>
                  </a:lnTo>
                  <a:lnTo>
                    <a:pt x="3926" y="11848"/>
                  </a:lnTo>
                  <a:lnTo>
                    <a:pt x="3816" y="11738"/>
                  </a:lnTo>
                  <a:lnTo>
                    <a:pt x="3816" y="11665"/>
                  </a:lnTo>
                  <a:lnTo>
                    <a:pt x="3816" y="11592"/>
                  </a:lnTo>
                  <a:lnTo>
                    <a:pt x="3779" y="11555"/>
                  </a:lnTo>
                  <a:lnTo>
                    <a:pt x="3742" y="11518"/>
                  </a:lnTo>
                  <a:lnTo>
                    <a:pt x="3669" y="11555"/>
                  </a:lnTo>
                  <a:lnTo>
                    <a:pt x="3559" y="11628"/>
                  </a:lnTo>
                  <a:lnTo>
                    <a:pt x="3522" y="11702"/>
                  </a:lnTo>
                  <a:lnTo>
                    <a:pt x="3522" y="11848"/>
                  </a:lnTo>
                  <a:lnTo>
                    <a:pt x="3559" y="11958"/>
                  </a:lnTo>
                  <a:lnTo>
                    <a:pt x="3669" y="12105"/>
                  </a:lnTo>
                  <a:lnTo>
                    <a:pt x="3779" y="12252"/>
                  </a:lnTo>
                  <a:lnTo>
                    <a:pt x="3889" y="12435"/>
                  </a:lnTo>
                  <a:lnTo>
                    <a:pt x="3963" y="12655"/>
                  </a:lnTo>
                  <a:lnTo>
                    <a:pt x="3963" y="12655"/>
                  </a:lnTo>
                  <a:lnTo>
                    <a:pt x="3376" y="12435"/>
                  </a:lnTo>
                  <a:lnTo>
                    <a:pt x="2825" y="12105"/>
                  </a:lnTo>
                  <a:lnTo>
                    <a:pt x="2789" y="12069"/>
                  </a:lnTo>
                  <a:lnTo>
                    <a:pt x="2715" y="11958"/>
                  </a:lnTo>
                  <a:lnTo>
                    <a:pt x="2605" y="11885"/>
                  </a:lnTo>
                  <a:lnTo>
                    <a:pt x="2349" y="11812"/>
                  </a:lnTo>
                  <a:lnTo>
                    <a:pt x="2312" y="11738"/>
                  </a:lnTo>
                  <a:lnTo>
                    <a:pt x="2165" y="11115"/>
                  </a:lnTo>
                  <a:lnTo>
                    <a:pt x="2092" y="10748"/>
                  </a:lnTo>
                  <a:lnTo>
                    <a:pt x="2055" y="10381"/>
                  </a:lnTo>
                  <a:lnTo>
                    <a:pt x="2055" y="10051"/>
                  </a:lnTo>
                  <a:lnTo>
                    <a:pt x="2092" y="9868"/>
                  </a:lnTo>
                  <a:lnTo>
                    <a:pt x="2165" y="9758"/>
                  </a:lnTo>
                  <a:lnTo>
                    <a:pt x="2238" y="9611"/>
                  </a:lnTo>
                  <a:lnTo>
                    <a:pt x="2349" y="9538"/>
                  </a:lnTo>
                  <a:lnTo>
                    <a:pt x="2495" y="9464"/>
                  </a:lnTo>
                  <a:lnTo>
                    <a:pt x="2679" y="9391"/>
                  </a:lnTo>
                  <a:lnTo>
                    <a:pt x="2715" y="9391"/>
                  </a:lnTo>
                  <a:lnTo>
                    <a:pt x="2752" y="9354"/>
                  </a:lnTo>
                  <a:lnTo>
                    <a:pt x="2789" y="9281"/>
                  </a:lnTo>
                  <a:lnTo>
                    <a:pt x="2789" y="9207"/>
                  </a:lnTo>
                  <a:lnTo>
                    <a:pt x="2715" y="9024"/>
                  </a:lnTo>
                  <a:lnTo>
                    <a:pt x="2605" y="8841"/>
                  </a:lnTo>
                  <a:lnTo>
                    <a:pt x="2495" y="8694"/>
                  </a:lnTo>
                  <a:lnTo>
                    <a:pt x="2349" y="8510"/>
                  </a:lnTo>
                  <a:lnTo>
                    <a:pt x="2055" y="8254"/>
                  </a:lnTo>
                  <a:lnTo>
                    <a:pt x="1725" y="7960"/>
                  </a:lnTo>
                  <a:lnTo>
                    <a:pt x="1505" y="7813"/>
                  </a:lnTo>
                  <a:lnTo>
                    <a:pt x="1285" y="7630"/>
                  </a:lnTo>
                  <a:lnTo>
                    <a:pt x="1175" y="7447"/>
                  </a:lnTo>
                  <a:lnTo>
                    <a:pt x="991" y="7300"/>
                  </a:lnTo>
                  <a:lnTo>
                    <a:pt x="771" y="7153"/>
                  </a:lnTo>
                  <a:lnTo>
                    <a:pt x="551" y="7117"/>
                  </a:lnTo>
                  <a:lnTo>
                    <a:pt x="661" y="6566"/>
                  </a:lnTo>
                  <a:lnTo>
                    <a:pt x="771" y="6089"/>
                  </a:lnTo>
                  <a:lnTo>
                    <a:pt x="808" y="6016"/>
                  </a:lnTo>
                  <a:lnTo>
                    <a:pt x="955" y="5943"/>
                  </a:lnTo>
                  <a:lnTo>
                    <a:pt x="1101" y="5906"/>
                  </a:lnTo>
                  <a:lnTo>
                    <a:pt x="1248" y="5906"/>
                  </a:lnTo>
                  <a:lnTo>
                    <a:pt x="1395" y="5943"/>
                  </a:lnTo>
                  <a:lnTo>
                    <a:pt x="1505" y="6016"/>
                  </a:lnTo>
                  <a:lnTo>
                    <a:pt x="1615" y="6126"/>
                  </a:lnTo>
                  <a:lnTo>
                    <a:pt x="1652" y="6236"/>
                  </a:lnTo>
                  <a:lnTo>
                    <a:pt x="1652" y="6420"/>
                  </a:lnTo>
                  <a:lnTo>
                    <a:pt x="1652" y="6530"/>
                  </a:lnTo>
                  <a:lnTo>
                    <a:pt x="1688" y="6566"/>
                  </a:lnTo>
                  <a:lnTo>
                    <a:pt x="1725" y="6566"/>
                  </a:lnTo>
                  <a:lnTo>
                    <a:pt x="1945" y="6676"/>
                  </a:lnTo>
                  <a:lnTo>
                    <a:pt x="2128" y="6786"/>
                  </a:lnTo>
                  <a:lnTo>
                    <a:pt x="2275" y="6970"/>
                  </a:lnTo>
                  <a:lnTo>
                    <a:pt x="2385" y="7153"/>
                  </a:lnTo>
                  <a:lnTo>
                    <a:pt x="2459" y="7227"/>
                  </a:lnTo>
                  <a:lnTo>
                    <a:pt x="2532" y="7227"/>
                  </a:lnTo>
                  <a:lnTo>
                    <a:pt x="2605" y="7190"/>
                  </a:lnTo>
                  <a:lnTo>
                    <a:pt x="2642" y="7080"/>
                  </a:lnTo>
                  <a:lnTo>
                    <a:pt x="2532" y="5943"/>
                  </a:lnTo>
                  <a:lnTo>
                    <a:pt x="2752" y="5906"/>
                  </a:lnTo>
                  <a:lnTo>
                    <a:pt x="3009" y="5796"/>
                  </a:lnTo>
                  <a:lnTo>
                    <a:pt x="3229" y="5723"/>
                  </a:lnTo>
                  <a:lnTo>
                    <a:pt x="3449" y="5686"/>
                  </a:lnTo>
                  <a:lnTo>
                    <a:pt x="3669" y="5649"/>
                  </a:lnTo>
                  <a:lnTo>
                    <a:pt x="3889" y="5686"/>
                  </a:lnTo>
                  <a:lnTo>
                    <a:pt x="4293" y="5723"/>
                  </a:lnTo>
                  <a:lnTo>
                    <a:pt x="5100" y="5723"/>
                  </a:lnTo>
                  <a:lnTo>
                    <a:pt x="5283" y="5649"/>
                  </a:lnTo>
                  <a:lnTo>
                    <a:pt x="5503" y="5576"/>
                  </a:lnTo>
                  <a:lnTo>
                    <a:pt x="5577" y="5539"/>
                  </a:lnTo>
                  <a:lnTo>
                    <a:pt x="5613" y="5466"/>
                  </a:lnTo>
                  <a:lnTo>
                    <a:pt x="5613" y="5356"/>
                  </a:lnTo>
                  <a:lnTo>
                    <a:pt x="5577" y="5282"/>
                  </a:lnTo>
                  <a:lnTo>
                    <a:pt x="5246" y="4916"/>
                  </a:lnTo>
                  <a:lnTo>
                    <a:pt x="4880" y="4549"/>
                  </a:lnTo>
                  <a:lnTo>
                    <a:pt x="4696" y="4365"/>
                  </a:lnTo>
                  <a:lnTo>
                    <a:pt x="4513" y="4219"/>
                  </a:lnTo>
                  <a:lnTo>
                    <a:pt x="4293" y="4109"/>
                  </a:lnTo>
                  <a:lnTo>
                    <a:pt x="4036" y="3999"/>
                  </a:lnTo>
                  <a:lnTo>
                    <a:pt x="3999" y="3889"/>
                  </a:lnTo>
                  <a:lnTo>
                    <a:pt x="3963" y="3815"/>
                  </a:lnTo>
                  <a:lnTo>
                    <a:pt x="3852" y="3742"/>
                  </a:lnTo>
                  <a:lnTo>
                    <a:pt x="3742" y="3668"/>
                  </a:lnTo>
                  <a:lnTo>
                    <a:pt x="3376" y="3522"/>
                  </a:lnTo>
                  <a:lnTo>
                    <a:pt x="3192" y="3448"/>
                  </a:lnTo>
                  <a:lnTo>
                    <a:pt x="2972" y="3412"/>
                  </a:lnTo>
                  <a:lnTo>
                    <a:pt x="3412" y="3228"/>
                  </a:lnTo>
                  <a:lnTo>
                    <a:pt x="3816" y="3045"/>
                  </a:lnTo>
                  <a:lnTo>
                    <a:pt x="4256" y="2935"/>
                  </a:lnTo>
                  <a:lnTo>
                    <a:pt x="4696" y="2861"/>
                  </a:lnTo>
                  <a:lnTo>
                    <a:pt x="5136" y="2788"/>
                  </a:lnTo>
                  <a:lnTo>
                    <a:pt x="6494" y="2788"/>
                  </a:lnTo>
                  <a:lnTo>
                    <a:pt x="6567" y="2751"/>
                  </a:lnTo>
                  <a:lnTo>
                    <a:pt x="6567" y="2678"/>
                  </a:lnTo>
                  <a:close/>
                  <a:moveTo>
                    <a:pt x="5100" y="15590"/>
                  </a:moveTo>
                  <a:lnTo>
                    <a:pt x="5246" y="15627"/>
                  </a:lnTo>
                  <a:lnTo>
                    <a:pt x="5503" y="15700"/>
                  </a:lnTo>
                  <a:lnTo>
                    <a:pt x="5393" y="15737"/>
                  </a:lnTo>
                  <a:lnTo>
                    <a:pt x="5320" y="15810"/>
                  </a:lnTo>
                  <a:lnTo>
                    <a:pt x="5246" y="15920"/>
                  </a:lnTo>
                  <a:lnTo>
                    <a:pt x="5246" y="16030"/>
                  </a:lnTo>
                  <a:lnTo>
                    <a:pt x="5210" y="16177"/>
                  </a:lnTo>
                  <a:lnTo>
                    <a:pt x="5246" y="16360"/>
                  </a:lnTo>
                  <a:lnTo>
                    <a:pt x="5246" y="16434"/>
                  </a:lnTo>
                  <a:lnTo>
                    <a:pt x="5283" y="16507"/>
                  </a:lnTo>
                  <a:lnTo>
                    <a:pt x="5356" y="16580"/>
                  </a:lnTo>
                  <a:lnTo>
                    <a:pt x="5430" y="16617"/>
                  </a:lnTo>
                  <a:lnTo>
                    <a:pt x="5540" y="16617"/>
                  </a:lnTo>
                  <a:lnTo>
                    <a:pt x="5870" y="16947"/>
                  </a:lnTo>
                  <a:lnTo>
                    <a:pt x="6237" y="17167"/>
                  </a:lnTo>
                  <a:lnTo>
                    <a:pt x="6567" y="17351"/>
                  </a:lnTo>
                  <a:lnTo>
                    <a:pt x="6750" y="17424"/>
                  </a:lnTo>
                  <a:lnTo>
                    <a:pt x="3449" y="17387"/>
                  </a:lnTo>
                  <a:lnTo>
                    <a:pt x="3596" y="17314"/>
                  </a:lnTo>
                  <a:lnTo>
                    <a:pt x="3926" y="17167"/>
                  </a:lnTo>
                  <a:lnTo>
                    <a:pt x="4256" y="16984"/>
                  </a:lnTo>
                  <a:lnTo>
                    <a:pt x="4476" y="16837"/>
                  </a:lnTo>
                  <a:lnTo>
                    <a:pt x="4696" y="16654"/>
                  </a:lnTo>
                  <a:lnTo>
                    <a:pt x="4770" y="16690"/>
                  </a:lnTo>
                  <a:lnTo>
                    <a:pt x="4880" y="16690"/>
                  </a:lnTo>
                  <a:lnTo>
                    <a:pt x="4953" y="16654"/>
                  </a:lnTo>
                  <a:lnTo>
                    <a:pt x="5026" y="16580"/>
                  </a:lnTo>
                  <a:lnTo>
                    <a:pt x="5136" y="16397"/>
                  </a:lnTo>
                  <a:lnTo>
                    <a:pt x="5210" y="16214"/>
                  </a:lnTo>
                  <a:lnTo>
                    <a:pt x="5173" y="16103"/>
                  </a:lnTo>
                  <a:lnTo>
                    <a:pt x="5100" y="16030"/>
                  </a:lnTo>
                  <a:lnTo>
                    <a:pt x="5063" y="15993"/>
                  </a:lnTo>
                  <a:lnTo>
                    <a:pt x="5100" y="15773"/>
                  </a:lnTo>
                  <a:lnTo>
                    <a:pt x="5100" y="15590"/>
                  </a:lnTo>
                  <a:close/>
                  <a:moveTo>
                    <a:pt x="9795" y="0"/>
                  </a:moveTo>
                  <a:lnTo>
                    <a:pt x="9648" y="74"/>
                  </a:lnTo>
                  <a:lnTo>
                    <a:pt x="9391" y="110"/>
                  </a:lnTo>
                  <a:lnTo>
                    <a:pt x="9171" y="220"/>
                  </a:lnTo>
                  <a:lnTo>
                    <a:pt x="9061" y="294"/>
                  </a:lnTo>
                  <a:lnTo>
                    <a:pt x="8988" y="404"/>
                  </a:lnTo>
                  <a:lnTo>
                    <a:pt x="8951" y="514"/>
                  </a:lnTo>
                  <a:lnTo>
                    <a:pt x="8915" y="661"/>
                  </a:lnTo>
                  <a:lnTo>
                    <a:pt x="8915" y="771"/>
                  </a:lnTo>
                  <a:lnTo>
                    <a:pt x="8915" y="881"/>
                  </a:lnTo>
                  <a:lnTo>
                    <a:pt x="8988" y="1027"/>
                  </a:lnTo>
                  <a:lnTo>
                    <a:pt x="9025" y="1137"/>
                  </a:lnTo>
                  <a:lnTo>
                    <a:pt x="8254" y="2348"/>
                  </a:lnTo>
                  <a:lnTo>
                    <a:pt x="7631" y="2201"/>
                  </a:lnTo>
                  <a:lnTo>
                    <a:pt x="7007" y="2165"/>
                  </a:lnTo>
                  <a:lnTo>
                    <a:pt x="6384" y="2165"/>
                  </a:lnTo>
                  <a:lnTo>
                    <a:pt x="5797" y="2238"/>
                  </a:lnTo>
                  <a:lnTo>
                    <a:pt x="5650" y="2275"/>
                  </a:lnTo>
                  <a:lnTo>
                    <a:pt x="5577" y="2385"/>
                  </a:lnTo>
                  <a:lnTo>
                    <a:pt x="5100" y="2348"/>
                  </a:lnTo>
                  <a:lnTo>
                    <a:pt x="4623" y="2421"/>
                  </a:lnTo>
                  <a:lnTo>
                    <a:pt x="4109" y="2495"/>
                  </a:lnTo>
                  <a:lnTo>
                    <a:pt x="3632" y="2641"/>
                  </a:lnTo>
                  <a:lnTo>
                    <a:pt x="3192" y="2825"/>
                  </a:lnTo>
                  <a:lnTo>
                    <a:pt x="2715" y="3045"/>
                  </a:lnTo>
                  <a:lnTo>
                    <a:pt x="2312" y="3302"/>
                  </a:lnTo>
                  <a:lnTo>
                    <a:pt x="1945" y="3558"/>
                  </a:lnTo>
                  <a:lnTo>
                    <a:pt x="1505" y="3925"/>
                  </a:lnTo>
                  <a:lnTo>
                    <a:pt x="1138" y="4365"/>
                  </a:lnTo>
                  <a:lnTo>
                    <a:pt x="808" y="4806"/>
                  </a:lnTo>
                  <a:lnTo>
                    <a:pt x="551" y="5282"/>
                  </a:lnTo>
                  <a:lnTo>
                    <a:pt x="331" y="5796"/>
                  </a:lnTo>
                  <a:lnTo>
                    <a:pt x="184" y="6346"/>
                  </a:lnTo>
                  <a:lnTo>
                    <a:pt x="74" y="6896"/>
                  </a:lnTo>
                  <a:lnTo>
                    <a:pt x="1" y="7447"/>
                  </a:lnTo>
                  <a:lnTo>
                    <a:pt x="1" y="7997"/>
                  </a:lnTo>
                  <a:lnTo>
                    <a:pt x="38" y="8547"/>
                  </a:lnTo>
                  <a:lnTo>
                    <a:pt x="148" y="9097"/>
                  </a:lnTo>
                  <a:lnTo>
                    <a:pt x="294" y="9648"/>
                  </a:lnTo>
                  <a:lnTo>
                    <a:pt x="478" y="10161"/>
                  </a:lnTo>
                  <a:lnTo>
                    <a:pt x="698" y="10638"/>
                  </a:lnTo>
                  <a:lnTo>
                    <a:pt x="991" y="11115"/>
                  </a:lnTo>
                  <a:lnTo>
                    <a:pt x="1358" y="11555"/>
                  </a:lnTo>
                  <a:lnTo>
                    <a:pt x="1725" y="11958"/>
                  </a:lnTo>
                  <a:lnTo>
                    <a:pt x="2165" y="12325"/>
                  </a:lnTo>
                  <a:lnTo>
                    <a:pt x="2679" y="12655"/>
                  </a:lnTo>
                  <a:lnTo>
                    <a:pt x="3156" y="12912"/>
                  </a:lnTo>
                  <a:lnTo>
                    <a:pt x="3706" y="13132"/>
                  </a:lnTo>
                  <a:lnTo>
                    <a:pt x="4256" y="13279"/>
                  </a:lnTo>
                  <a:lnTo>
                    <a:pt x="4806" y="13389"/>
                  </a:lnTo>
                  <a:lnTo>
                    <a:pt x="5393" y="13462"/>
                  </a:lnTo>
                  <a:lnTo>
                    <a:pt x="5943" y="13462"/>
                  </a:lnTo>
                  <a:lnTo>
                    <a:pt x="6494" y="13426"/>
                  </a:lnTo>
                  <a:lnTo>
                    <a:pt x="7044" y="13352"/>
                  </a:lnTo>
                  <a:lnTo>
                    <a:pt x="7594" y="13206"/>
                  </a:lnTo>
                  <a:lnTo>
                    <a:pt x="8108" y="13022"/>
                  </a:lnTo>
                  <a:lnTo>
                    <a:pt x="8621" y="12802"/>
                  </a:lnTo>
                  <a:lnTo>
                    <a:pt x="9098" y="12509"/>
                  </a:lnTo>
                  <a:lnTo>
                    <a:pt x="9538" y="12215"/>
                  </a:lnTo>
                  <a:lnTo>
                    <a:pt x="10052" y="11775"/>
                  </a:lnTo>
                  <a:lnTo>
                    <a:pt x="10492" y="11262"/>
                  </a:lnTo>
                  <a:lnTo>
                    <a:pt x="10932" y="10711"/>
                  </a:lnTo>
                  <a:lnTo>
                    <a:pt x="11299" y="10161"/>
                  </a:lnTo>
                  <a:lnTo>
                    <a:pt x="11629" y="9538"/>
                  </a:lnTo>
                  <a:lnTo>
                    <a:pt x="11886" y="8914"/>
                  </a:lnTo>
                  <a:lnTo>
                    <a:pt x="12106" y="8290"/>
                  </a:lnTo>
                  <a:lnTo>
                    <a:pt x="12179" y="7924"/>
                  </a:lnTo>
                  <a:lnTo>
                    <a:pt x="12216" y="7593"/>
                  </a:lnTo>
                  <a:lnTo>
                    <a:pt x="12253" y="7080"/>
                  </a:lnTo>
                  <a:lnTo>
                    <a:pt x="12216" y="6603"/>
                  </a:lnTo>
                  <a:lnTo>
                    <a:pt x="12106" y="6126"/>
                  </a:lnTo>
                  <a:lnTo>
                    <a:pt x="11922" y="5649"/>
                  </a:lnTo>
                  <a:lnTo>
                    <a:pt x="11739" y="5172"/>
                  </a:lnTo>
                  <a:lnTo>
                    <a:pt x="11482" y="4732"/>
                  </a:lnTo>
                  <a:lnTo>
                    <a:pt x="11189" y="4329"/>
                  </a:lnTo>
                  <a:lnTo>
                    <a:pt x="10859" y="3962"/>
                  </a:lnTo>
                  <a:lnTo>
                    <a:pt x="10822" y="3852"/>
                  </a:lnTo>
                  <a:lnTo>
                    <a:pt x="10712" y="3815"/>
                  </a:lnTo>
                  <a:lnTo>
                    <a:pt x="10272" y="3375"/>
                  </a:lnTo>
                  <a:lnTo>
                    <a:pt x="10162" y="3302"/>
                  </a:lnTo>
                  <a:lnTo>
                    <a:pt x="9832" y="3082"/>
                  </a:lnTo>
                  <a:lnTo>
                    <a:pt x="9501" y="2861"/>
                  </a:lnTo>
                  <a:lnTo>
                    <a:pt x="9135" y="2678"/>
                  </a:lnTo>
                  <a:lnTo>
                    <a:pt x="8768" y="2531"/>
                  </a:lnTo>
                  <a:lnTo>
                    <a:pt x="8804" y="2458"/>
                  </a:lnTo>
                  <a:lnTo>
                    <a:pt x="8841" y="2421"/>
                  </a:lnTo>
                  <a:lnTo>
                    <a:pt x="8804" y="2348"/>
                  </a:lnTo>
                  <a:lnTo>
                    <a:pt x="9171" y="1871"/>
                  </a:lnTo>
                  <a:lnTo>
                    <a:pt x="9501" y="1394"/>
                  </a:lnTo>
                  <a:lnTo>
                    <a:pt x="9758" y="1394"/>
                  </a:lnTo>
                  <a:lnTo>
                    <a:pt x="9868" y="1358"/>
                  </a:lnTo>
                  <a:lnTo>
                    <a:pt x="9978" y="1284"/>
                  </a:lnTo>
                  <a:lnTo>
                    <a:pt x="10052" y="1211"/>
                  </a:lnTo>
                  <a:lnTo>
                    <a:pt x="10602" y="1468"/>
                  </a:lnTo>
                  <a:lnTo>
                    <a:pt x="11079" y="1798"/>
                  </a:lnTo>
                  <a:lnTo>
                    <a:pt x="11556" y="2128"/>
                  </a:lnTo>
                  <a:lnTo>
                    <a:pt x="11996" y="2531"/>
                  </a:lnTo>
                  <a:lnTo>
                    <a:pt x="12399" y="2972"/>
                  </a:lnTo>
                  <a:lnTo>
                    <a:pt x="12766" y="3412"/>
                  </a:lnTo>
                  <a:lnTo>
                    <a:pt x="13060" y="3925"/>
                  </a:lnTo>
                  <a:lnTo>
                    <a:pt x="13353" y="4439"/>
                  </a:lnTo>
                  <a:lnTo>
                    <a:pt x="13573" y="4989"/>
                  </a:lnTo>
                  <a:lnTo>
                    <a:pt x="13757" y="5539"/>
                  </a:lnTo>
                  <a:lnTo>
                    <a:pt x="13903" y="6126"/>
                  </a:lnTo>
                  <a:lnTo>
                    <a:pt x="14013" y="6713"/>
                  </a:lnTo>
                  <a:lnTo>
                    <a:pt x="14087" y="7300"/>
                  </a:lnTo>
                  <a:lnTo>
                    <a:pt x="14087" y="7887"/>
                  </a:lnTo>
                  <a:lnTo>
                    <a:pt x="14087" y="8510"/>
                  </a:lnTo>
                  <a:lnTo>
                    <a:pt x="14013" y="9097"/>
                  </a:lnTo>
                  <a:lnTo>
                    <a:pt x="13867" y="9758"/>
                  </a:lnTo>
                  <a:lnTo>
                    <a:pt x="13720" y="10381"/>
                  </a:lnTo>
                  <a:lnTo>
                    <a:pt x="13463" y="11005"/>
                  </a:lnTo>
                  <a:lnTo>
                    <a:pt x="13206" y="11592"/>
                  </a:lnTo>
                  <a:lnTo>
                    <a:pt x="12876" y="12179"/>
                  </a:lnTo>
                  <a:lnTo>
                    <a:pt x="12473" y="12692"/>
                  </a:lnTo>
                  <a:lnTo>
                    <a:pt x="12069" y="13206"/>
                  </a:lnTo>
                  <a:lnTo>
                    <a:pt x="11592" y="13683"/>
                  </a:lnTo>
                  <a:lnTo>
                    <a:pt x="11079" y="14049"/>
                  </a:lnTo>
                  <a:lnTo>
                    <a:pt x="10565" y="14416"/>
                  </a:lnTo>
                  <a:lnTo>
                    <a:pt x="9978" y="14710"/>
                  </a:lnTo>
                  <a:lnTo>
                    <a:pt x="9391" y="14966"/>
                  </a:lnTo>
                  <a:lnTo>
                    <a:pt x="8804" y="15150"/>
                  </a:lnTo>
                  <a:lnTo>
                    <a:pt x="8181" y="15260"/>
                  </a:lnTo>
                  <a:lnTo>
                    <a:pt x="7557" y="15333"/>
                  </a:lnTo>
                  <a:lnTo>
                    <a:pt x="6897" y="15370"/>
                  </a:lnTo>
                  <a:lnTo>
                    <a:pt x="6420" y="15333"/>
                  </a:lnTo>
                  <a:lnTo>
                    <a:pt x="5943" y="15296"/>
                  </a:lnTo>
                  <a:lnTo>
                    <a:pt x="5466" y="15186"/>
                  </a:lnTo>
                  <a:lnTo>
                    <a:pt x="5026" y="15076"/>
                  </a:lnTo>
                  <a:lnTo>
                    <a:pt x="4549" y="14893"/>
                  </a:lnTo>
                  <a:lnTo>
                    <a:pt x="4109" y="14673"/>
                  </a:lnTo>
                  <a:lnTo>
                    <a:pt x="3632" y="14453"/>
                  </a:lnTo>
                  <a:lnTo>
                    <a:pt x="3669" y="14416"/>
                  </a:lnTo>
                  <a:lnTo>
                    <a:pt x="3706" y="14343"/>
                  </a:lnTo>
                  <a:lnTo>
                    <a:pt x="3706" y="14269"/>
                  </a:lnTo>
                  <a:lnTo>
                    <a:pt x="3706" y="14196"/>
                  </a:lnTo>
                  <a:lnTo>
                    <a:pt x="3669" y="14123"/>
                  </a:lnTo>
                  <a:lnTo>
                    <a:pt x="3522" y="14013"/>
                  </a:lnTo>
                  <a:lnTo>
                    <a:pt x="3376" y="13939"/>
                  </a:lnTo>
                  <a:lnTo>
                    <a:pt x="3229" y="13903"/>
                  </a:lnTo>
                  <a:lnTo>
                    <a:pt x="3009" y="13903"/>
                  </a:lnTo>
                  <a:lnTo>
                    <a:pt x="2899" y="13939"/>
                  </a:lnTo>
                  <a:lnTo>
                    <a:pt x="2752" y="14013"/>
                  </a:lnTo>
                  <a:lnTo>
                    <a:pt x="2642" y="14123"/>
                  </a:lnTo>
                  <a:lnTo>
                    <a:pt x="2605" y="14269"/>
                  </a:lnTo>
                  <a:lnTo>
                    <a:pt x="2605" y="14416"/>
                  </a:lnTo>
                  <a:lnTo>
                    <a:pt x="2642" y="14563"/>
                  </a:lnTo>
                  <a:lnTo>
                    <a:pt x="2715" y="14710"/>
                  </a:lnTo>
                  <a:lnTo>
                    <a:pt x="2825" y="14820"/>
                  </a:lnTo>
                  <a:lnTo>
                    <a:pt x="2972" y="14856"/>
                  </a:lnTo>
                  <a:lnTo>
                    <a:pt x="3119" y="14893"/>
                  </a:lnTo>
                  <a:lnTo>
                    <a:pt x="3266" y="14856"/>
                  </a:lnTo>
                  <a:lnTo>
                    <a:pt x="3376" y="14746"/>
                  </a:lnTo>
                  <a:lnTo>
                    <a:pt x="3522" y="14856"/>
                  </a:lnTo>
                  <a:lnTo>
                    <a:pt x="4036" y="15150"/>
                  </a:lnTo>
                  <a:lnTo>
                    <a:pt x="4439" y="15333"/>
                  </a:lnTo>
                  <a:lnTo>
                    <a:pt x="4806" y="15480"/>
                  </a:lnTo>
                  <a:lnTo>
                    <a:pt x="4770" y="15553"/>
                  </a:lnTo>
                  <a:lnTo>
                    <a:pt x="4733" y="15590"/>
                  </a:lnTo>
                  <a:lnTo>
                    <a:pt x="4659" y="15810"/>
                  </a:lnTo>
                  <a:lnTo>
                    <a:pt x="4623" y="16030"/>
                  </a:lnTo>
                  <a:lnTo>
                    <a:pt x="4586" y="16470"/>
                  </a:lnTo>
                  <a:lnTo>
                    <a:pt x="3963" y="16654"/>
                  </a:lnTo>
                  <a:lnTo>
                    <a:pt x="3376" y="16910"/>
                  </a:lnTo>
                  <a:lnTo>
                    <a:pt x="2752" y="17167"/>
                  </a:lnTo>
                  <a:lnTo>
                    <a:pt x="2128" y="17387"/>
                  </a:lnTo>
                  <a:lnTo>
                    <a:pt x="2055" y="17424"/>
                  </a:lnTo>
                  <a:lnTo>
                    <a:pt x="2018" y="17497"/>
                  </a:lnTo>
                  <a:lnTo>
                    <a:pt x="1982" y="17571"/>
                  </a:lnTo>
                  <a:lnTo>
                    <a:pt x="1982" y="17644"/>
                  </a:lnTo>
                  <a:lnTo>
                    <a:pt x="2018" y="17717"/>
                  </a:lnTo>
                  <a:lnTo>
                    <a:pt x="2055" y="17791"/>
                  </a:lnTo>
                  <a:lnTo>
                    <a:pt x="2128" y="17828"/>
                  </a:lnTo>
                  <a:lnTo>
                    <a:pt x="2202" y="17864"/>
                  </a:lnTo>
                  <a:lnTo>
                    <a:pt x="8401" y="17901"/>
                  </a:lnTo>
                  <a:lnTo>
                    <a:pt x="8474" y="17901"/>
                  </a:lnTo>
                  <a:lnTo>
                    <a:pt x="8548" y="17864"/>
                  </a:lnTo>
                  <a:lnTo>
                    <a:pt x="8621" y="17791"/>
                  </a:lnTo>
                  <a:lnTo>
                    <a:pt x="8621" y="17717"/>
                  </a:lnTo>
                  <a:lnTo>
                    <a:pt x="8621" y="17644"/>
                  </a:lnTo>
                  <a:lnTo>
                    <a:pt x="8621" y="17571"/>
                  </a:lnTo>
                  <a:lnTo>
                    <a:pt x="8584" y="17497"/>
                  </a:lnTo>
                  <a:lnTo>
                    <a:pt x="8474" y="17424"/>
                  </a:lnTo>
                  <a:lnTo>
                    <a:pt x="8108" y="17277"/>
                  </a:lnTo>
                  <a:lnTo>
                    <a:pt x="7667" y="17167"/>
                  </a:lnTo>
                  <a:lnTo>
                    <a:pt x="7264" y="17057"/>
                  </a:lnTo>
                  <a:lnTo>
                    <a:pt x="6860" y="16947"/>
                  </a:lnTo>
                  <a:lnTo>
                    <a:pt x="6494" y="16764"/>
                  </a:lnTo>
                  <a:lnTo>
                    <a:pt x="6163" y="16544"/>
                  </a:lnTo>
                  <a:lnTo>
                    <a:pt x="5907" y="16324"/>
                  </a:lnTo>
                  <a:lnTo>
                    <a:pt x="5797" y="16214"/>
                  </a:lnTo>
                  <a:lnTo>
                    <a:pt x="5650" y="16140"/>
                  </a:lnTo>
                  <a:lnTo>
                    <a:pt x="5650" y="16103"/>
                  </a:lnTo>
                  <a:lnTo>
                    <a:pt x="5687" y="15920"/>
                  </a:lnTo>
                  <a:lnTo>
                    <a:pt x="5650" y="15737"/>
                  </a:lnTo>
                  <a:lnTo>
                    <a:pt x="6127" y="15810"/>
                  </a:lnTo>
                  <a:lnTo>
                    <a:pt x="6640" y="15847"/>
                  </a:lnTo>
                  <a:lnTo>
                    <a:pt x="7631" y="15847"/>
                  </a:lnTo>
                  <a:lnTo>
                    <a:pt x="8218" y="15773"/>
                  </a:lnTo>
                  <a:lnTo>
                    <a:pt x="8841" y="15627"/>
                  </a:lnTo>
                  <a:lnTo>
                    <a:pt x="9428" y="15480"/>
                  </a:lnTo>
                  <a:lnTo>
                    <a:pt x="10015" y="15260"/>
                  </a:lnTo>
                  <a:lnTo>
                    <a:pt x="10565" y="14966"/>
                  </a:lnTo>
                  <a:lnTo>
                    <a:pt x="11079" y="14673"/>
                  </a:lnTo>
                  <a:lnTo>
                    <a:pt x="11592" y="14306"/>
                  </a:lnTo>
                  <a:lnTo>
                    <a:pt x="12069" y="13903"/>
                  </a:lnTo>
                  <a:lnTo>
                    <a:pt x="12509" y="13462"/>
                  </a:lnTo>
                  <a:lnTo>
                    <a:pt x="12913" y="12986"/>
                  </a:lnTo>
                  <a:lnTo>
                    <a:pt x="13280" y="12472"/>
                  </a:lnTo>
                  <a:lnTo>
                    <a:pt x="13573" y="11922"/>
                  </a:lnTo>
                  <a:lnTo>
                    <a:pt x="13867" y="11372"/>
                  </a:lnTo>
                  <a:lnTo>
                    <a:pt x="14087" y="10785"/>
                  </a:lnTo>
                  <a:lnTo>
                    <a:pt x="14307" y="10198"/>
                  </a:lnTo>
                  <a:lnTo>
                    <a:pt x="14417" y="9574"/>
                  </a:lnTo>
                  <a:lnTo>
                    <a:pt x="14527" y="8951"/>
                  </a:lnTo>
                  <a:lnTo>
                    <a:pt x="14600" y="8327"/>
                  </a:lnTo>
                  <a:lnTo>
                    <a:pt x="14600" y="7703"/>
                  </a:lnTo>
                  <a:lnTo>
                    <a:pt x="14564" y="7080"/>
                  </a:lnTo>
                  <a:lnTo>
                    <a:pt x="14490" y="6456"/>
                  </a:lnTo>
                  <a:lnTo>
                    <a:pt x="14380" y="5833"/>
                  </a:lnTo>
                  <a:lnTo>
                    <a:pt x="14197" y="5209"/>
                  </a:lnTo>
                  <a:lnTo>
                    <a:pt x="13977" y="4622"/>
                  </a:lnTo>
                  <a:lnTo>
                    <a:pt x="13720" y="3999"/>
                  </a:lnTo>
                  <a:lnTo>
                    <a:pt x="13353" y="3412"/>
                  </a:lnTo>
                  <a:lnTo>
                    <a:pt x="12986" y="2861"/>
                  </a:lnTo>
                  <a:lnTo>
                    <a:pt x="12509" y="2311"/>
                  </a:lnTo>
                  <a:lnTo>
                    <a:pt x="12032" y="1834"/>
                  </a:lnTo>
                  <a:lnTo>
                    <a:pt x="11482" y="1394"/>
                  </a:lnTo>
                  <a:lnTo>
                    <a:pt x="10895" y="1027"/>
                  </a:lnTo>
                  <a:lnTo>
                    <a:pt x="10602" y="881"/>
                  </a:lnTo>
                  <a:lnTo>
                    <a:pt x="10272" y="734"/>
                  </a:lnTo>
                  <a:lnTo>
                    <a:pt x="10308" y="587"/>
                  </a:lnTo>
                  <a:lnTo>
                    <a:pt x="10308" y="441"/>
                  </a:lnTo>
                  <a:lnTo>
                    <a:pt x="10272" y="294"/>
                  </a:lnTo>
                  <a:lnTo>
                    <a:pt x="10198" y="147"/>
                  </a:lnTo>
                  <a:lnTo>
                    <a:pt x="10088" y="74"/>
                  </a:lnTo>
                  <a:lnTo>
                    <a:pt x="9942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" name="Google Shape;862;p18"/>
            <p:cNvSpPr/>
            <p:nvPr/>
          </p:nvSpPr>
          <p:spPr>
            <a:xfrm>
              <a:off x="6071400" y="1791425"/>
              <a:ext cx="402625" cy="375100"/>
            </a:xfrm>
            <a:custGeom>
              <a:avLst/>
              <a:gdLst/>
              <a:ahLst/>
              <a:cxnLst/>
              <a:rect l="l" t="t" r="r" b="b"/>
              <a:pathLst>
                <a:path w="16105" h="15004" extrusionOk="0">
                  <a:moveTo>
                    <a:pt x="13170" y="587"/>
                  </a:moveTo>
                  <a:lnTo>
                    <a:pt x="13206" y="624"/>
                  </a:lnTo>
                  <a:lnTo>
                    <a:pt x="13280" y="661"/>
                  </a:lnTo>
                  <a:lnTo>
                    <a:pt x="13353" y="697"/>
                  </a:lnTo>
                  <a:lnTo>
                    <a:pt x="13610" y="771"/>
                  </a:lnTo>
                  <a:lnTo>
                    <a:pt x="13830" y="844"/>
                  </a:lnTo>
                  <a:lnTo>
                    <a:pt x="14013" y="954"/>
                  </a:lnTo>
                  <a:lnTo>
                    <a:pt x="14160" y="1174"/>
                  </a:lnTo>
                  <a:lnTo>
                    <a:pt x="14307" y="1394"/>
                  </a:lnTo>
                  <a:lnTo>
                    <a:pt x="14343" y="1651"/>
                  </a:lnTo>
                  <a:lnTo>
                    <a:pt x="14307" y="1908"/>
                  </a:lnTo>
                  <a:lnTo>
                    <a:pt x="14233" y="2128"/>
                  </a:lnTo>
                  <a:lnTo>
                    <a:pt x="14087" y="2348"/>
                  </a:lnTo>
                  <a:lnTo>
                    <a:pt x="13903" y="2531"/>
                  </a:lnTo>
                  <a:lnTo>
                    <a:pt x="13683" y="2678"/>
                  </a:lnTo>
                  <a:lnTo>
                    <a:pt x="13463" y="2788"/>
                  </a:lnTo>
                  <a:lnTo>
                    <a:pt x="13170" y="2825"/>
                  </a:lnTo>
                  <a:lnTo>
                    <a:pt x="12840" y="2788"/>
                  </a:lnTo>
                  <a:lnTo>
                    <a:pt x="12656" y="2751"/>
                  </a:lnTo>
                  <a:lnTo>
                    <a:pt x="12546" y="2715"/>
                  </a:lnTo>
                  <a:lnTo>
                    <a:pt x="12436" y="2641"/>
                  </a:lnTo>
                  <a:lnTo>
                    <a:pt x="12363" y="2495"/>
                  </a:lnTo>
                  <a:lnTo>
                    <a:pt x="12289" y="2495"/>
                  </a:lnTo>
                  <a:lnTo>
                    <a:pt x="12253" y="2275"/>
                  </a:lnTo>
                  <a:lnTo>
                    <a:pt x="12253" y="2054"/>
                  </a:lnTo>
                  <a:lnTo>
                    <a:pt x="12253" y="1871"/>
                  </a:lnTo>
                  <a:lnTo>
                    <a:pt x="12289" y="1724"/>
                  </a:lnTo>
                  <a:lnTo>
                    <a:pt x="12399" y="1394"/>
                  </a:lnTo>
                  <a:lnTo>
                    <a:pt x="12583" y="1064"/>
                  </a:lnTo>
                  <a:lnTo>
                    <a:pt x="12840" y="807"/>
                  </a:lnTo>
                  <a:lnTo>
                    <a:pt x="12986" y="697"/>
                  </a:lnTo>
                  <a:lnTo>
                    <a:pt x="13170" y="587"/>
                  </a:lnTo>
                  <a:close/>
                  <a:moveTo>
                    <a:pt x="9061" y="3338"/>
                  </a:moveTo>
                  <a:lnTo>
                    <a:pt x="9245" y="3412"/>
                  </a:lnTo>
                  <a:lnTo>
                    <a:pt x="9245" y="3448"/>
                  </a:lnTo>
                  <a:lnTo>
                    <a:pt x="9171" y="3632"/>
                  </a:lnTo>
                  <a:lnTo>
                    <a:pt x="9171" y="3668"/>
                  </a:lnTo>
                  <a:lnTo>
                    <a:pt x="9135" y="3632"/>
                  </a:lnTo>
                  <a:lnTo>
                    <a:pt x="9061" y="3522"/>
                  </a:lnTo>
                  <a:lnTo>
                    <a:pt x="8988" y="3448"/>
                  </a:lnTo>
                  <a:lnTo>
                    <a:pt x="8988" y="3412"/>
                  </a:lnTo>
                  <a:lnTo>
                    <a:pt x="8988" y="3375"/>
                  </a:lnTo>
                  <a:lnTo>
                    <a:pt x="9061" y="3338"/>
                  </a:lnTo>
                  <a:close/>
                  <a:moveTo>
                    <a:pt x="14123" y="440"/>
                  </a:moveTo>
                  <a:lnTo>
                    <a:pt x="14233" y="477"/>
                  </a:lnTo>
                  <a:lnTo>
                    <a:pt x="14307" y="587"/>
                  </a:lnTo>
                  <a:lnTo>
                    <a:pt x="14417" y="661"/>
                  </a:lnTo>
                  <a:lnTo>
                    <a:pt x="14454" y="807"/>
                  </a:lnTo>
                  <a:lnTo>
                    <a:pt x="14527" y="807"/>
                  </a:lnTo>
                  <a:lnTo>
                    <a:pt x="14490" y="624"/>
                  </a:lnTo>
                  <a:lnTo>
                    <a:pt x="14454" y="477"/>
                  </a:lnTo>
                  <a:lnTo>
                    <a:pt x="14600" y="551"/>
                  </a:lnTo>
                  <a:lnTo>
                    <a:pt x="14784" y="624"/>
                  </a:lnTo>
                  <a:lnTo>
                    <a:pt x="14967" y="771"/>
                  </a:lnTo>
                  <a:lnTo>
                    <a:pt x="15114" y="881"/>
                  </a:lnTo>
                  <a:lnTo>
                    <a:pt x="15224" y="1064"/>
                  </a:lnTo>
                  <a:lnTo>
                    <a:pt x="15334" y="1211"/>
                  </a:lnTo>
                  <a:lnTo>
                    <a:pt x="15444" y="1578"/>
                  </a:lnTo>
                  <a:lnTo>
                    <a:pt x="15554" y="1944"/>
                  </a:lnTo>
                  <a:lnTo>
                    <a:pt x="15627" y="2385"/>
                  </a:lnTo>
                  <a:lnTo>
                    <a:pt x="15664" y="2568"/>
                  </a:lnTo>
                  <a:lnTo>
                    <a:pt x="15627" y="2788"/>
                  </a:lnTo>
                  <a:lnTo>
                    <a:pt x="15591" y="2972"/>
                  </a:lnTo>
                  <a:lnTo>
                    <a:pt x="15481" y="3118"/>
                  </a:lnTo>
                  <a:lnTo>
                    <a:pt x="15187" y="3412"/>
                  </a:lnTo>
                  <a:lnTo>
                    <a:pt x="14930" y="3595"/>
                  </a:lnTo>
                  <a:lnTo>
                    <a:pt x="14600" y="3705"/>
                  </a:lnTo>
                  <a:lnTo>
                    <a:pt x="14270" y="3779"/>
                  </a:lnTo>
                  <a:lnTo>
                    <a:pt x="13940" y="3815"/>
                  </a:lnTo>
                  <a:lnTo>
                    <a:pt x="13720" y="3779"/>
                  </a:lnTo>
                  <a:lnTo>
                    <a:pt x="13500" y="3742"/>
                  </a:lnTo>
                  <a:lnTo>
                    <a:pt x="13316" y="3668"/>
                  </a:lnTo>
                  <a:lnTo>
                    <a:pt x="13133" y="3595"/>
                  </a:lnTo>
                  <a:lnTo>
                    <a:pt x="12950" y="3485"/>
                  </a:lnTo>
                  <a:lnTo>
                    <a:pt x="12803" y="3338"/>
                  </a:lnTo>
                  <a:lnTo>
                    <a:pt x="12656" y="3192"/>
                  </a:lnTo>
                  <a:lnTo>
                    <a:pt x="12546" y="3045"/>
                  </a:lnTo>
                  <a:lnTo>
                    <a:pt x="12840" y="3118"/>
                  </a:lnTo>
                  <a:lnTo>
                    <a:pt x="13133" y="3155"/>
                  </a:lnTo>
                  <a:lnTo>
                    <a:pt x="13426" y="3118"/>
                  </a:lnTo>
                  <a:lnTo>
                    <a:pt x="13720" y="3045"/>
                  </a:lnTo>
                  <a:lnTo>
                    <a:pt x="13977" y="2935"/>
                  </a:lnTo>
                  <a:lnTo>
                    <a:pt x="14233" y="2751"/>
                  </a:lnTo>
                  <a:lnTo>
                    <a:pt x="14417" y="2495"/>
                  </a:lnTo>
                  <a:lnTo>
                    <a:pt x="14600" y="2238"/>
                  </a:lnTo>
                  <a:lnTo>
                    <a:pt x="14674" y="1981"/>
                  </a:lnTo>
                  <a:lnTo>
                    <a:pt x="14710" y="1724"/>
                  </a:lnTo>
                  <a:lnTo>
                    <a:pt x="14674" y="1468"/>
                  </a:lnTo>
                  <a:lnTo>
                    <a:pt x="14600" y="1211"/>
                  </a:lnTo>
                  <a:lnTo>
                    <a:pt x="14490" y="991"/>
                  </a:lnTo>
                  <a:lnTo>
                    <a:pt x="14343" y="771"/>
                  </a:lnTo>
                  <a:lnTo>
                    <a:pt x="14160" y="587"/>
                  </a:lnTo>
                  <a:lnTo>
                    <a:pt x="13940" y="440"/>
                  </a:lnTo>
                  <a:close/>
                  <a:moveTo>
                    <a:pt x="13757" y="0"/>
                  </a:moveTo>
                  <a:lnTo>
                    <a:pt x="13610" y="74"/>
                  </a:lnTo>
                  <a:lnTo>
                    <a:pt x="13353" y="110"/>
                  </a:lnTo>
                  <a:lnTo>
                    <a:pt x="13133" y="147"/>
                  </a:lnTo>
                  <a:lnTo>
                    <a:pt x="12913" y="257"/>
                  </a:lnTo>
                  <a:lnTo>
                    <a:pt x="12729" y="404"/>
                  </a:lnTo>
                  <a:lnTo>
                    <a:pt x="12509" y="551"/>
                  </a:lnTo>
                  <a:lnTo>
                    <a:pt x="12363" y="734"/>
                  </a:lnTo>
                  <a:lnTo>
                    <a:pt x="12216" y="917"/>
                  </a:lnTo>
                  <a:lnTo>
                    <a:pt x="12069" y="1137"/>
                  </a:lnTo>
                  <a:lnTo>
                    <a:pt x="11996" y="1321"/>
                  </a:lnTo>
                  <a:lnTo>
                    <a:pt x="11922" y="1578"/>
                  </a:lnTo>
                  <a:lnTo>
                    <a:pt x="11849" y="1798"/>
                  </a:lnTo>
                  <a:lnTo>
                    <a:pt x="11849" y="2054"/>
                  </a:lnTo>
                  <a:lnTo>
                    <a:pt x="11849" y="2275"/>
                  </a:lnTo>
                  <a:lnTo>
                    <a:pt x="11886" y="2531"/>
                  </a:lnTo>
                  <a:lnTo>
                    <a:pt x="11959" y="2751"/>
                  </a:lnTo>
                  <a:lnTo>
                    <a:pt x="12033" y="2972"/>
                  </a:lnTo>
                  <a:lnTo>
                    <a:pt x="12143" y="3192"/>
                  </a:lnTo>
                  <a:lnTo>
                    <a:pt x="12253" y="3375"/>
                  </a:lnTo>
                  <a:lnTo>
                    <a:pt x="12399" y="3558"/>
                  </a:lnTo>
                  <a:lnTo>
                    <a:pt x="12583" y="3705"/>
                  </a:lnTo>
                  <a:lnTo>
                    <a:pt x="12766" y="3852"/>
                  </a:lnTo>
                  <a:lnTo>
                    <a:pt x="12986" y="3999"/>
                  </a:lnTo>
                  <a:lnTo>
                    <a:pt x="13206" y="4072"/>
                  </a:lnTo>
                  <a:lnTo>
                    <a:pt x="13426" y="4145"/>
                  </a:lnTo>
                  <a:lnTo>
                    <a:pt x="13683" y="4219"/>
                  </a:lnTo>
                  <a:lnTo>
                    <a:pt x="14123" y="4219"/>
                  </a:lnTo>
                  <a:lnTo>
                    <a:pt x="14564" y="4145"/>
                  </a:lnTo>
                  <a:lnTo>
                    <a:pt x="15004" y="3999"/>
                  </a:lnTo>
                  <a:lnTo>
                    <a:pt x="15371" y="3779"/>
                  </a:lnTo>
                  <a:lnTo>
                    <a:pt x="15591" y="3632"/>
                  </a:lnTo>
                  <a:lnTo>
                    <a:pt x="15737" y="3448"/>
                  </a:lnTo>
                  <a:lnTo>
                    <a:pt x="15884" y="3265"/>
                  </a:lnTo>
                  <a:lnTo>
                    <a:pt x="15994" y="3045"/>
                  </a:lnTo>
                  <a:lnTo>
                    <a:pt x="16067" y="2788"/>
                  </a:lnTo>
                  <a:lnTo>
                    <a:pt x="16104" y="2495"/>
                  </a:lnTo>
                  <a:lnTo>
                    <a:pt x="16067" y="2238"/>
                  </a:lnTo>
                  <a:lnTo>
                    <a:pt x="15994" y="1981"/>
                  </a:lnTo>
                  <a:lnTo>
                    <a:pt x="15884" y="1431"/>
                  </a:lnTo>
                  <a:lnTo>
                    <a:pt x="15774" y="1174"/>
                  </a:lnTo>
                  <a:lnTo>
                    <a:pt x="15664" y="954"/>
                  </a:lnTo>
                  <a:lnTo>
                    <a:pt x="15517" y="734"/>
                  </a:lnTo>
                  <a:lnTo>
                    <a:pt x="15371" y="551"/>
                  </a:lnTo>
                  <a:lnTo>
                    <a:pt x="15150" y="367"/>
                  </a:lnTo>
                  <a:lnTo>
                    <a:pt x="14930" y="220"/>
                  </a:lnTo>
                  <a:lnTo>
                    <a:pt x="14637" y="74"/>
                  </a:lnTo>
                  <a:lnTo>
                    <a:pt x="14270" y="0"/>
                  </a:lnTo>
                  <a:close/>
                  <a:moveTo>
                    <a:pt x="11115" y="4549"/>
                  </a:moveTo>
                  <a:lnTo>
                    <a:pt x="11446" y="4842"/>
                  </a:lnTo>
                  <a:lnTo>
                    <a:pt x="11299" y="4952"/>
                  </a:lnTo>
                  <a:lnTo>
                    <a:pt x="11115" y="4916"/>
                  </a:lnTo>
                  <a:lnTo>
                    <a:pt x="10932" y="4916"/>
                  </a:lnTo>
                  <a:lnTo>
                    <a:pt x="10639" y="4952"/>
                  </a:lnTo>
                  <a:lnTo>
                    <a:pt x="10859" y="4732"/>
                  </a:lnTo>
                  <a:lnTo>
                    <a:pt x="11115" y="4549"/>
                  </a:lnTo>
                  <a:close/>
                  <a:moveTo>
                    <a:pt x="6860" y="3632"/>
                  </a:moveTo>
                  <a:lnTo>
                    <a:pt x="7007" y="3668"/>
                  </a:lnTo>
                  <a:lnTo>
                    <a:pt x="7044" y="3705"/>
                  </a:lnTo>
                  <a:lnTo>
                    <a:pt x="7044" y="3742"/>
                  </a:lnTo>
                  <a:lnTo>
                    <a:pt x="7044" y="3779"/>
                  </a:lnTo>
                  <a:lnTo>
                    <a:pt x="7080" y="3852"/>
                  </a:lnTo>
                  <a:lnTo>
                    <a:pt x="7191" y="3889"/>
                  </a:lnTo>
                  <a:lnTo>
                    <a:pt x="7374" y="3889"/>
                  </a:lnTo>
                  <a:lnTo>
                    <a:pt x="7411" y="3925"/>
                  </a:lnTo>
                  <a:lnTo>
                    <a:pt x="7447" y="4035"/>
                  </a:lnTo>
                  <a:lnTo>
                    <a:pt x="7484" y="4145"/>
                  </a:lnTo>
                  <a:lnTo>
                    <a:pt x="7484" y="4255"/>
                  </a:lnTo>
                  <a:lnTo>
                    <a:pt x="7447" y="4512"/>
                  </a:lnTo>
                  <a:lnTo>
                    <a:pt x="7374" y="4769"/>
                  </a:lnTo>
                  <a:lnTo>
                    <a:pt x="7227" y="5026"/>
                  </a:lnTo>
                  <a:lnTo>
                    <a:pt x="7154" y="5136"/>
                  </a:lnTo>
                  <a:lnTo>
                    <a:pt x="7044" y="5209"/>
                  </a:lnTo>
                  <a:lnTo>
                    <a:pt x="6934" y="5246"/>
                  </a:lnTo>
                  <a:lnTo>
                    <a:pt x="6787" y="5246"/>
                  </a:lnTo>
                  <a:lnTo>
                    <a:pt x="6787" y="4989"/>
                  </a:lnTo>
                  <a:lnTo>
                    <a:pt x="6750" y="4769"/>
                  </a:lnTo>
                  <a:lnTo>
                    <a:pt x="6640" y="4549"/>
                  </a:lnTo>
                  <a:lnTo>
                    <a:pt x="6494" y="4329"/>
                  </a:lnTo>
                  <a:lnTo>
                    <a:pt x="6310" y="4145"/>
                  </a:lnTo>
                  <a:lnTo>
                    <a:pt x="6090" y="4035"/>
                  </a:lnTo>
                  <a:lnTo>
                    <a:pt x="6090" y="3925"/>
                  </a:lnTo>
                  <a:lnTo>
                    <a:pt x="6163" y="3852"/>
                  </a:lnTo>
                  <a:lnTo>
                    <a:pt x="6237" y="3779"/>
                  </a:lnTo>
                  <a:lnTo>
                    <a:pt x="6347" y="3742"/>
                  </a:lnTo>
                  <a:lnTo>
                    <a:pt x="6567" y="3705"/>
                  </a:lnTo>
                  <a:lnTo>
                    <a:pt x="6860" y="3632"/>
                  </a:lnTo>
                  <a:close/>
                  <a:moveTo>
                    <a:pt x="6530" y="3192"/>
                  </a:moveTo>
                  <a:lnTo>
                    <a:pt x="6494" y="3228"/>
                  </a:lnTo>
                  <a:lnTo>
                    <a:pt x="6457" y="3302"/>
                  </a:lnTo>
                  <a:lnTo>
                    <a:pt x="6457" y="3338"/>
                  </a:lnTo>
                  <a:lnTo>
                    <a:pt x="6457" y="3412"/>
                  </a:lnTo>
                  <a:lnTo>
                    <a:pt x="6200" y="3485"/>
                  </a:lnTo>
                  <a:lnTo>
                    <a:pt x="5980" y="3558"/>
                  </a:lnTo>
                  <a:lnTo>
                    <a:pt x="5797" y="3742"/>
                  </a:lnTo>
                  <a:lnTo>
                    <a:pt x="5760" y="3815"/>
                  </a:lnTo>
                  <a:lnTo>
                    <a:pt x="5687" y="3925"/>
                  </a:lnTo>
                  <a:lnTo>
                    <a:pt x="5687" y="4035"/>
                  </a:lnTo>
                  <a:lnTo>
                    <a:pt x="5687" y="4072"/>
                  </a:lnTo>
                  <a:lnTo>
                    <a:pt x="5797" y="4219"/>
                  </a:lnTo>
                  <a:lnTo>
                    <a:pt x="5907" y="4292"/>
                  </a:lnTo>
                  <a:lnTo>
                    <a:pt x="6053" y="4365"/>
                  </a:lnTo>
                  <a:lnTo>
                    <a:pt x="6163" y="4439"/>
                  </a:lnTo>
                  <a:lnTo>
                    <a:pt x="6274" y="4512"/>
                  </a:lnTo>
                  <a:lnTo>
                    <a:pt x="6347" y="4622"/>
                  </a:lnTo>
                  <a:lnTo>
                    <a:pt x="6420" y="4769"/>
                  </a:lnTo>
                  <a:lnTo>
                    <a:pt x="6494" y="5026"/>
                  </a:lnTo>
                  <a:lnTo>
                    <a:pt x="6457" y="5282"/>
                  </a:lnTo>
                  <a:lnTo>
                    <a:pt x="6494" y="5392"/>
                  </a:lnTo>
                  <a:lnTo>
                    <a:pt x="6530" y="5466"/>
                  </a:lnTo>
                  <a:lnTo>
                    <a:pt x="6750" y="5539"/>
                  </a:lnTo>
                  <a:lnTo>
                    <a:pt x="6934" y="5539"/>
                  </a:lnTo>
                  <a:lnTo>
                    <a:pt x="7117" y="5503"/>
                  </a:lnTo>
                  <a:lnTo>
                    <a:pt x="7264" y="5429"/>
                  </a:lnTo>
                  <a:lnTo>
                    <a:pt x="7411" y="5282"/>
                  </a:lnTo>
                  <a:lnTo>
                    <a:pt x="7521" y="5136"/>
                  </a:lnTo>
                  <a:lnTo>
                    <a:pt x="7631" y="4952"/>
                  </a:lnTo>
                  <a:lnTo>
                    <a:pt x="7704" y="4769"/>
                  </a:lnTo>
                  <a:lnTo>
                    <a:pt x="7741" y="4585"/>
                  </a:lnTo>
                  <a:lnTo>
                    <a:pt x="7777" y="4365"/>
                  </a:lnTo>
                  <a:lnTo>
                    <a:pt x="7777" y="4145"/>
                  </a:lnTo>
                  <a:lnTo>
                    <a:pt x="7777" y="3925"/>
                  </a:lnTo>
                  <a:lnTo>
                    <a:pt x="7704" y="3779"/>
                  </a:lnTo>
                  <a:lnTo>
                    <a:pt x="7631" y="3668"/>
                  </a:lnTo>
                  <a:lnTo>
                    <a:pt x="7484" y="3595"/>
                  </a:lnTo>
                  <a:lnTo>
                    <a:pt x="7337" y="3595"/>
                  </a:lnTo>
                  <a:lnTo>
                    <a:pt x="7301" y="3485"/>
                  </a:lnTo>
                  <a:lnTo>
                    <a:pt x="7227" y="3448"/>
                  </a:lnTo>
                  <a:lnTo>
                    <a:pt x="7044" y="3375"/>
                  </a:lnTo>
                  <a:lnTo>
                    <a:pt x="6824" y="3302"/>
                  </a:lnTo>
                  <a:lnTo>
                    <a:pt x="6677" y="3228"/>
                  </a:lnTo>
                  <a:lnTo>
                    <a:pt x="6567" y="3192"/>
                  </a:lnTo>
                  <a:close/>
                  <a:moveTo>
                    <a:pt x="11739" y="5136"/>
                  </a:moveTo>
                  <a:lnTo>
                    <a:pt x="12179" y="5686"/>
                  </a:lnTo>
                  <a:lnTo>
                    <a:pt x="11776" y="5796"/>
                  </a:lnTo>
                  <a:lnTo>
                    <a:pt x="11409" y="6016"/>
                  </a:lnTo>
                  <a:lnTo>
                    <a:pt x="11042" y="6236"/>
                  </a:lnTo>
                  <a:lnTo>
                    <a:pt x="10895" y="6383"/>
                  </a:lnTo>
                  <a:lnTo>
                    <a:pt x="10785" y="6566"/>
                  </a:lnTo>
                  <a:lnTo>
                    <a:pt x="10749" y="6640"/>
                  </a:lnTo>
                  <a:lnTo>
                    <a:pt x="10785" y="6676"/>
                  </a:lnTo>
                  <a:lnTo>
                    <a:pt x="10859" y="6713"/>
                  </a:lnTo>
                  <a:lnTo>
                    <a:pt x="10932" y="6713"/>
                  </a:lnTo>
                  <a:lnTo>
                    <a:pt x="11262" y="6493"/>
                  </a:lnTo>
                  <a:lnTo>
                    <a:pt x="11556" y="6310"/>
                  </a:lnTo>
                  <a:lnTo>
                    <a:pt x="11849" y="6199"/>
                  </a:lnTo>
                  <a:lnTo>
                    <a:pt x="12143" y="6089"/>
                  </a:lnTo>
                  <a:lnTo>
                    <a:pt x="12253" y="6053"/>
                  </a:lnTo>
                  <a:lnTo>
                    <a:pt x="12363" y="6016"/>
                  </a:lnTo>
                  <a:lnTo>
                    <a:pt x="12399" y="5979"/>
                  </a:lnTo>
                  <a:lnTo>
                    <a:pt x="12619" y="6456"/>
                  </a:lnTo>
                  <a:lnTo>
                    <a:pt x="12840" y="6896"/>
                  </a:lnTo>
                  <a:lnTo>
                    <a:pt x="12803" y="6933"/>
                  </a:lnTo>
                  <a:lnTo>
                    <a:pt x="12326" y="7043"/>
                  </a:lnTo>
                  <a:lnTo>
                    <a:pt x="11812" y="7117"/>
                  </a:lnTo>
                  <a:lnTo>
                    <a:pt x="11299" y="7117"/>
                  </a:lnTo>
                  <a:lnTo>
                    <a:pt x="10749" y="7080"/>
                  </a:lnTo>
                  <a:lnTo>
                    <a:pt x="10675" y="7117"/>
                  </a:lnTo>
                  <a:lnTo>
                    <a:pt x="10639" y="7153"/>
                  </a:lnTo>
                  <a:lnTo>
                    <a:pt x="10639" y="7227"/>
                  </a:lnTo>
                  <a:lnTo>
                    <a:pt x="10712" y="7300"/>
                  </a:lnTo>
                  <a:lnTo>
                    <a:pt x="10932" y="7373"/>
                  </a:lnTo>
                  <a:lnTo>
                    <a:pt x="11189" y="7447"/>
                  </a:lnTo>
                  <a:lnTo>
                    <a:pt x="11702" y="7483"/>
                  </a:lnTo>
                  <a:lnTo>
                    <a:pt x="11959" y="7483"/>
                  </a:lnTo>
                  <a:lnTo>
                    <a:pt x="12216" y="7447"/>
                  </a:lnTo>
                  <a:lnTo>
                    <a:pt x="12583" y="7373"/>
                  </a:lnTo>
                  <a:lnTo>
                    <a:pt x="12693" y="7373"/>
                  </a:lnTo>
                  <a:lnTo>
                    <a:pt x="12766" y="7337"/>
                  </a:lnTo>
                  <a:lnTo>
                    <a:pt x="12803" y="7410"/>
                  </a:lnTo>
                  <a:lnTo>
                    <a:pt x="12840" y="7447"/>
                  </a:lnTo>
                  <a:lnTo>
                    <a:pt x="12876" y="7483"/>
                  </a:lnTo>
                  <a:lnTo>
                    <a:pt x="12986" y="7520"/>
                  </a:lnTo>
                  <a:lnTo>
                    <a:pt x="13023" y="7777"/>
                  </a:lnTo>
                  <a:lnTo>
                    <a:pt x="13060" y="8070"/>
                  </a:lnTo>
                  <a:lnTo>
                    <a:pt x="12986" y="8107"/>
                  </a:lnTo>
                  <a:lnTo>
                    <a:pt x="12693" y="7997"/>
                  </a:lnTo>
                  <a:lnTo>
                    <a:pt x="12473" y="7887"/>
                  </a:lnTo>
                  <a:lnTo>
                    <a:pt x="12253" y="7777"/>
                  </a:lnTo>
                  <a:lnTo>
                    <a:pt x="11886" y="7777"/>
                  </a:lnTo>
                  <a:lnTo>
                    <a:pt x="11776" y="7813"/>
                  </a:lnTo>
                  <a:lnTo>
                    <a:pt x="11226" y="7777"/>
                  </a:lnTo>
                  <a:lnTo>
                    <a:pt x="10895" y="7740"/>
                  </a:lnTo>
                  <a:lnTo>
                    <a:pt x="10749" y="7740"/>
                  </a:lnTo>
                  <a:lnTo>
                    <a:pt x="10675" y="7703"/>
                  </a:lnTo>
                  <a:lnTo>
                    <a:pt x="10565" y="7483"/>
                  </a:lnTo>
                  <a:lnTo>
                    <a:pt x="10529" y="7483"/>
                  </a:lnTo>
                  <a:lnTo>
                    <a:pt x="10529" y="7520"/>
                  </a:lnTo>
                  <a:lnTo>
                    <a:pt x="10529" y="7887"/>
                  </a:lnTo>
                  <a:lnTo>
                    <a:pt x="10529" y="7960"/>
                  </a:lnTo>
                  <a:lnTo>
                    <a:pt x="10602" y="7997"/>
                  </a:lnTo>
                  <a:lnTo>
                    <a:pt x="11042" y="8107"/>
                  </a:lnTo>
                  <a:lnTo>
                    <a:pt x="11482" y="8144"/>
                  </a:lnTo>
                  <a:lnTo>
                    <a:pt x="11482" y="8327"/>
                  </a:lnTo>
                  <a:lnTo>
                    <a:pt x="11519" y="8474"/>
                  </a:lnTo>
                  <a:lnTo>
                    <a:pt x="11592" y="8547"/>
                  </a:lnTo>
                  <a:lnTo>
                    <a:pt x="11629" y="8584"/>
                  </a:lnTo>
                  <a:lnTo>
                    <a:pt x="11776" y="8657"/>
                  </a:lnTo>
                  <a:lnTo>
                    <a:pt x="11959" y="8767"/>
                  </a:lnTo>
                  <a:lnTo>
                    <a:pt x="11409" y="8657"/>
                  </a:lnTo>
                  <a:lnTo>
                    <a:pt x="10969" y="8474"/>
                  </a:lnTo>
                  <a:lnTo>
                    <a:pt x="10712" y="8437"/>
                  </a:lnTo>
                  <a:lnTo>
                    <a:pt x="10455" y="8400"/>
                  </a:lnTo>
                  <a:lnTo>
                    <a:pt x="10198" y="8217"/>
                  </a:lnTo>
                  <a:lnTo>
                    <a:pt x="10052" y="8180"/>
                  </a:lnTo>
                  <a:lnTo>
                    <a:pt x="9942" y="8144"/>
                  </a:lnTo>
                  <a:lnTo>
                    <a:pt x="9722" y="8180"/>
                  </a:lnTo>
                  <a:lnTo>
                    <a:pt x="9575" y="8254"/>
                  </a:lnTo>
                  <a:lnTo>
                    <a:pt x="9465" y="8364"/>
                  </a:lnTo>
                  <a:lnTo>
                    <a:pt x="9355" y="8510"/>
                  </a:lnTo>
                  <a:lnTo>
                    <a:pt x="9245" y="8584"/>
                  </a:lnTo>
                  <a:lnTo>
                    <a:pt x="9098" y="8620"/>
                  </a:lnTo>
                  <a:lnTo>
                    <a:pt x="8841" y="8584"/>
                  </a:lnTo>
                  <a:lnTo>
                    <a:pt x="8621" y="8620"/>
                  </a:lnTo>
                  <a:lnTo>
                    <a:pt x="8401" y="8694"/>
                  </a:lnTo>
                  <a:lnTo>
                    <a:pt x="8181" y="8804"/>
                  </a:lnTo>
                  <a:lnTo>
                    <a:pt x="7924" y="8804"/>
                  </a:lnTo>
                  <a:lnTo>
                    <a:pt x="7851" y="8767"/>
                  </a:lnTo>
                  <a:lnTo>
                    <a:pt x="7814" y="8730"/>
                  </a:lnTo>
                  <a:lnTo>
                    <a:pt x="7814" y="8694"/>
                  </a:lnTo>
                  <a:lnTo>
                    <a:pt x="7887" y="8620"/>
                  </a:lnTo>
                  <a:lnTo>
                    <a:pt x="7998" y="8510"/>
                  </a:lnTo>
                  <a:lnTo>
                    <a:pt x="8144" y="8437"/>
                  </a:lnTo>
                  <a:lnTo>
                    <a:pt x="8401" y="8327"/>
                  </a:lnTo>
                  <a:lnTo>
                    <a:pt x="8731" y="8180"/>
                  </a:lnTo>
                  <a:lnTo>
                    <a:pt x="8915" y="8070"/>
                  </a:lnTo>
                  <a:lnTo>
                    <a:pt x="9025" y="7924"/>
                  </a:lnTo>
                  <a:lnTo>
                    <a:pt x="9135" y="7777"/>
                  </a:lnTo>
                  <a:lnTo>
                    <a:pt x="9208" y="7630"/>
                  </a:lnTo>
                  <a:lnTo>
                    <a:pt x="9208" y="7447"/>
                  </a:lnTo>
                  <a:lnTo>
                    <a:pt x="9171" y="7227"/>
                  </a:lnTo>
                  <a:lnTo>
                    <a:pt x="9098" y="7117"/>
                  </a:lnTo>
                  <a:lnTo>
                    <a:pt x="8988" y="7006"/>
                  </a:lnTo>
                  <a:lnTo>
                    <a:pt x="8841" y="6896"/>
                  </a:lnTo>
                  <a:lnTo>
                    <a:pt x="8694" y="6860"/>
                  </a:lnTo>
                  <a:lnTo>
                    <a:pt x="8548" y="6823"/>
                  </a:lnTo>
                  <a:lnTo>
                    <a:pt x="8401" y="6823"/>
                  </a:lnTo>
                  <a:lnTo>
                    <a:pt x="8254" y="6860"/>
                  </a:lnTo>
                  <a:lnTo>
                    <a:pt x="8108" y="6933"/>
                  </a:lnTo>
                  <a:lnTo>
                    <a:pt x="7924" y="7117"/>
                  </a:lnTo>
                  <a:lnTo>
                    <a:pt x="7924" y="7117"/>
                  </a:lnTo>
                  <a:lnTo>
                    <a:pt x="7998" y="6970"/>
                  </a:lnTo>
                  <a:lnTo>
                    <a:pt x="8108" y="6860"/>
                  </a:lnTo>
                  <a:lnTo>
                    <a:pt x="8291" y="6603"/>
                  </a:lnTo>
                  <a:lnTo>
                    <a:pt x="8511" y="6383"/>
                  </a:lnTo>
                  <a:lnTo>
                    <a:pt x="8768" y="6126"/>
                  </a:lnTo>
                  <a:lnTo>
                    <a:pt x="8951" y="5943"/>
                  </a:lnTo>
                  <a:lnTo>
                    <a:pt x="9135" y="5796"/>
                  </a:lnTo>
                  <a:lnTo>
                    <a:pt x="9171" y="5796"/>
                  </a:lnTo>
                  <a:lnTo>
                    <a:pt x="9391" y="5759"/>
                  </a:lnTo>
                  <a:lnTo>
                    <a:pt x="9612" y="5686"/>
                  </a:lnTo>
                  <a:lnTo>
                    <a:pt x="10052" y="5539"/>
                  </a:lnTo>
                  <a:lnTo>
                    <a:pt x="10455" y="5356"/>
                  </a:lnTo>
                  <a:lnTo>
                    <a:pt x="10639" y="5282"/>
                  </a:lnTo>
                  <a:lnTo>
                    <a:pt x="10895" y="5246"/>
                  </a:lnTo>
                  <a:lnTo>
                    <a:pt x="10895" y="5246"/>
                  </a:lnTo>
                  <a:lnTo>
                    <a:pt x="10602" y="5503"/>
                  </a:lnTo>
                  <a:lnTo>
                    <a:pt x="10492" y="5649"/>
                  </a:lnTo>
                  <a:lnTo>
                    <a:pt x="10419" y="5833"/>
                  </a:lnTo>
                  <a:lnTo>
                    <a:pt x="10455" y="5869"/>
                  </a:lnTo>
                  <a:lnTo>
                    <a:pt x="10639" y="5796"/>
                  </a:lnTo>
                  <a:lnTo>
                    <a:pt x="10822" y="5723"/>
                  </a:lnTo>
                  <a:lnTo>
                    <a:pt x="11152" y="5503"/>
                  </a:lnTo>
                  <a:lnTo>
                    <a:pt x="11739" y="5136"/>
                  </a:lnTo>
                  <a:close/>
                  <a:moveTo>
                    <a:pt x="11996" y="8254"/>
                  </a:moveTo>
                  <a:lnTo>
                    <a:pt x="12546" y="8400"/>
                  </a:lnTo>
                  <a:lnTo>
                    <a:pt x="12729" y="8584"/>
                  </a:lnTo>
                  <a:lnTo>
                    <a:pt x="12803" y="8620"/>
                  </a:lnTo>
                  <a:lnTo>
                    <a:pt x="12876" y="8657"/>
                  </a:lnTo>
                  <a:lnTo>
                    <a:pt x="12950" y="8620"/>
                  </a:lnTo>
                  <a:lnTo>
                    <a:pt x="13023" y="8584"/>
                  </a:lnTo>
                  <a:lnTo>
                    <a:pt x="12950" y="9024"/>
                  </a:lnTo>
                  <a:lnTo>
                    <a:pt x="12509" y="8914"/>
                  </a:lnTo>
                  <a:lnTo>
                    <a:pt x="12399" y="8657"/>
                  </a:lnTo>
                  <a:lnTo>
                    <a:pt x="12216" y="8474"/>
                  </a:lnTo>
                  <a:lnTo>
                    <a:pt x="12033" y="8327"/>
                  </a:lnTo>
                  <a:lnTo>
                    <a:pt x="11959" y="8290"/>
                  </a:lnTo>
                  <a:lnTo>
                    <a:pt x="11996" y="8254"/>
                  </a:lnTo>
                  <a:close/>
                  <a:moveTo>
                    <a:pt x="10932" y="8841"/>
                  </a:moveTo>
                  <a:lnTo>
                    <a:pt x="11519" y="9097"/>
                  </a:lnTo>
                  <a:lnTo>
                    <a:pt x="12106" y="9244"/>
                  </a:lnTo>
                  <a:lnTo>
                    <a:pt x="12033" y="9391"/>
                  </a:lnTo>
                  <a:lnTo>
                    <a:pt x="11922" y="9537"/>
                  </a:lnTo>
                  <a:lnTo>
                    <a:pt x="11776" y="9611"/>
                  </a:lnTo>
                  <a:lnTo>
                    <a:pt x="11702" y="9611"/>
                  </a:lnTo>
                  <a:lnTo>
                    <a:pt x="11629" y="9574"/>
                  </a:lnTo>
                  <a:lnTo>
                    <a:pt x="11519" y="9537"/>
                  </a:lnTo>
                  <a:lnTo>
                    <a:pt x="11409" y="9427"/>
                  </a:lnTo>
                  <a:lnTo>
                    <a:pt x="11226" y="9244"/>
                  </a:lnTo>
                  <a:lnTo>
                    <a:pt x="10932" y="8841"/>
                  </a:lnTo>
                  <a:close/>
                  <a:moveTo>
                    <a:pt x="12509" y="9354"/>
                  </a:moveTo>
                  <a:lnTo>
                    <a:pt x="12876" y="9391"/>
                  </a:lnTo>
                  <a:lnTo>
                    <a:pt x="12656" y="10161"/>
                  </a:lnTo>
                  <a:lnTo>
                    <a:pt x="12583" y="10088"/>
                  </a:lnTo>
                  <a:lnTo>
                    <a:pt x="12363" y="10088"/>
                  </a:lnTo>
                  <a:lnTo>
                    <a:pt x="12216" y="10051"/>
                  </a:lnTo>
                  <a:lnTo>
                    <a:pt x="11886" y="9978"/>
                  </a:lnTo>
                  <a:lnTo>
                    <a:pt x="12106" y="9868"/>
                  </a:lnTo>
                  <a:lnTo>
                    <a:pt x="12289" y="9758"/>
                  </a:lnTo>
                  <a:lnTo>
                    <a:pt x="12399" y="9574"/>
                  </a:lnTo>
                  <a:lnTo>
                    <a:pt x="12509" y="9354"/>
                  </a:lnTo>
                  <a:close/>
                  <a:moveTo>
                    <a:pt x="10382" y="9721"/>
                  </a:moveTo>
                  <a:lnTo>
                    <a:pt x="11409" y="10161"/>
                  </a:lnTo>
                  <a:lnTo>
                    <a:pt x="11922" y="10381"/>
                  </a:lnTo>
                  <a:lnTo>
                    <a:pt x="12253" y="10491"/>
                  </a:lnTo>
                  <a:lnTo>
                    <a:pt x="12399" y="10491"/>
                  </a:lnTo>
                  <a:lnTo>
                    <a:pt x="12509" y="10455"/>
                  </a:lnTo>
                  <a:lnTo>
                    <a:pt x="12326" y="10968"/>
                  </a:lnTo>
                  <a:lnTo>
                    <a:pt x="12033" y="10858"/>
                  </a:lnTo>
                  <a:lnTo>
                    <a:pt x="11886" y="10785"/>
                  </a:lnTo>
                  <a:lnTo>
                    <a:pt x="11776" y="10711"/>
                  </a:lnTo>
                  <a:lnTo>
                    <a:pt x="11519" y="10528"/>
                  </a:lnTo>
                  <a:lnTo>
                    <a:pt x="11409" y="10418"/>
                  </a:lnTo>
                  <a:lnTo>
                    <a:pt x="11262" y="10344"/>
                  </a:lnTo>
                  <a:lnTo>
                    <a:pt x="11079" y="10308"/>
                  </a:lnTo>
                  <a:lnTo>
                    <a:pt x="10895" y="10271"/>
                  </a:lnTo>
                  <a:lnTo>
                    <a:pt x="10492" y="10234"/>
                  </a:lnTo>
                  <a:lnTo>
                    <a:pt x="10455" y="9978"/>
                  </a:lnTo>
                  <a:lnTo>
                    <a:pt x="10382" y="9721"/>
                  </a:lnTo>
                  <a:close/>
                  <a:moveTo>
                    <a:pt x="10455" y="10528"/>
                  </a:moveTo>
                  <a:lnTo>
                    <a:pt x="10785" y="10601"/>
                  </a:lnTo>
                  <a:lnTo>
                    <a:pt x="10969" y="10638"/>
                  </a:lnTo>
                  <a:lnTo>
                    <a:pt x="11115" y="10711"/>
                  </a:lnTo>
                  <a:lnTo>
                    <a:pt x="11336" y="10821"/>
                  </a:lnTo>
                  <a:lnTo>
                    <a:pt x="11519" y="10968"/>
                  </a:lnTo>
                  <a:lnTo>
                    <a:pt x="11702" y="11115"/>
                  </a:lnTo>
                  <a:lnTo>
                    <a:pt x="11886" y="11262"/>
                  </a:lnTo>
                  <a:lnTo>
                    <a:pt x="12106" y="11335"/>
                  </a:lnTo>
                  <a:lnTo>
                    <a:pt x="11739" y="11922"/>
                  </a:lnTo>
                  <a:lnTo>
                    <a:pt x="11629" y="11922"/>
                  </a:lnTo>
                  <a:lnTo>
                    <a:pt x="11482" y="11885"/>
                  </a:lnTo>
                  <a:lnTo>
                    <a:pt x="11226" y="11738"/>
                  </a:lnTo>
                  <a:lnTo>
                    <a:pt x="10565" y="11482"/>
                  </a:lnTo>
                  <a:lnTo>
                    <a:pt x="10272" y="11335"/>
                  </a:lnTo>
                  <a:lnTo>
                    <a:pt x="10382" y="10968"/>
                  </a:lnTo>
                  <a:lnTo>
                    <a:pt x="10455" y="10601"/>
                  </a:lnTo>
                  <a:lnTo>
                    <a:pt x="10455" y="10528"/>
                  </a:lnTo>
                  <a:close/>
                  <a:moveTo>
                    <a:pt x="10125" y="11665"/>
                  </a:moveTo>
                  <a:lnTo>
                    <a:pt x="10785" y="11958"/>
                  </a:lnTo>
                  <a:lnTo>
                    <a:pt x="11115" y="12142"/>
                  </a:lnTo>
                  <a:lnTo>
                    <a:pt x="11299" y="12215"/>
                  </a:lnTo>
                  <a:lnTo>
                    <a:pt x="11482" y="12289"/>
                  </a:lnTo>
                  <a:lnTo>
                    <a:pt x="11226" y="12655"/>
                  </a:lnTo>
                  <a:lnTo>
                    <a:pt x="10895" y="12545"/>
                  </a:lnTo>
                  <a:lnTo>
                    <a:pt x="10455" y="12399"/>
                  </a:lnTo>
                  <a:lnTo>
                    <a:pt x="10052" y="12252"/>
                  </a:lnTo>
                  <a:lnTo>
                    <a:pt x="9868" y="12142"/>
                  </a:lnTo>
                  <a:lnTo>
                    <a:pt x="10125" y="11665"/>
                  </a:lnTo>
                  <a:close/>
                  <a:moveTo>
                    <a:pt x="9355" y="9574"/>
                  </a:moveTo>
                  <a:lnTo>
                    <a:pt x="9575" y="9611"/>
                  </a:lnTo>
                  <a:lnTo>
                    <a:pt x="9795" y="9648"/>
                  </a:lnTo>
                  <a:lnTo>
                    <a:pt x="9978" y="9758"/>
                  </a:lnTo>
                  <a:lnTo>
                    <a:pt x="10052" y="9868"/>
                  </a:lnTo>
                  <a:lnTo>
                    <a:pt x="10088" y="9941"/>
                  </a:lnTo>
                  <a:lnTo>
                    <a:pt x="10125" y="10088"/>
                  </a:lnTo>
                  <a:lnTo>
                    <a:pt x="10125" y="10198"/>
                  </a:lnTo>
                  <a:lnTo>
                    <a:pt x="9832" y="10161"/>
                  </a:lnTo>
                  <a:lnTo>
                    <a:pt x="9795" y="10198"/>
                  </a:lnTo>
                  <a:lnTo>
                    <a:pt x="9795" y="10234"/>
                  </a:lnTo>
                  <a:lnTo>
                    <a:pt x="9942" y="10344"/>
                  </a:lnTo>
                  <a:lnTo>
                    <a:pt x="10088" y="10455"/>
                  </a:lnTo>
                  <a:lnTo>
                    <a:pt x="10015" y="10785"/>
                  </a:lnTo>
                  <a:lnTo>
                    <a:pt x="9942" y="11078"/>
                  </a:lnTo>
                  <a:lnTo>
                    <a:pt x="9905" y="11188"/>
                  </a:lnTo>
                  <a:lnTo>
                    <a:pt x="9648" y="11115"/>
                  </a:lnTo>
                  <a:lnTo>
                    <a:pt x="9391" y="11078"/>
                  </a:lnTo>
                  <a:lnTo>
                    <a:pt x="9355" y="11078"/>
                  </a:lnTo>
                  <a:lnTo>
                    <a:pt x="9318" y="11115"/>
                  </a:lnTo>
                  <a:lnTo>
                    <a:pt x="9318" y="11151"/>
                  </a:lnTo>
                  <a:lnTo>
                    <a:pt x="9355" y="11188"/>
                  </a:lnTo>
                  <a:lnTo>
                    <a:pt x="9538" y="11372"/>
                  </a:lnTo>
                  <a:lnTo>
                    <a:pt x="9795" y="11518"/>
                  </a:lnTo>
                  <a:lnTo>
                    <a:pt x="9501" y="11995"/>
                  </a:lnTo>
                  <a:lnTo>
                    <a:pt x="9061" y="11812"/>
                  </a:lnTo>
                  <a:lnTo>
                    <a:pt x="8584" y="11628"/>
                  </a:lnTo>
                  <a:lnTo>
                    <a:pt x="8548" y="11628"/>
                  </a:lnTo>
                  <a:lnTo>
                    <a:pt x="8548" y="11702"/>
                  </a:lnTo>
                  <a:lnTo>
                    <a:pt x="8731" y="11848"/>
                  </a:lnTo>
                  <a:lnTo>
                    <a:pt x="8915" y="12032"/>
                  </a:lnTo>
                  <a:lnTo>
                    <a:pt x="9318" y="12289"/>
                  </a:lnTo>
                  <a:lnTo>
                    <a:pt x="9061" y="12582"/>
                  </a:lnTo>
                  <a:lnTo>
                    <a:pt x="8805" y="12802"/>
                  </a:lnTo>
                  <a:lnTo>
                    <a:pt x="8548" y="12692"/>
                  </a:lnTo>
                  <a:lnTo>
                    <a:pt x="8401" y="12069"/>
                  </a:lnTo>
                  <a:lnTo>
                    <a:pt x="8291" y="11445"/>
                  </a:lnTo>
                  <a:lnTo>
                    <a:pt x="8218" y="11298"/>
                  </a:lnTo>
                  <a:lnTo>
                    <a:pt x="8144" y="11188"/>
                  </a:lnTo>
                  <a:lnTo>
                    <a:pt x="8034" y="11115"/>
                  </a:lnTo>
                  <a:lnTo>
                    <a:pt x="7374" y="11115"/>
                  </a:lnTo>
                  <a:lnTo>
                    <a:pt x="7264" y="11078"/>
                  </a:lnTo>
                  <a:lnTo>
                    <a:pt x="7154" y="11041"/>
                  </a:lnTo>
                  <a:lnTo>
                    <a:pt x="7007" y="10895"/>
                  </a:lnTo>
                  <a:lnTo>
                    <a:pt x="6897" y="10675"/>
                  </a:lnTo>
                  <a:lnTo>
                    <a:pt x="6860" y="10455"/>
                  </a:lnTo>
                  <a:lnTo>
                    <a:pt x="6860" y="10344"/>
                  </a:lnTo>
                  <a:lnTo>
                    <a:pt x="6897" y="10234"/>
                  </a:lnTo>
                  <a:lnTo>
                    <a:pt x="6934" y="10124"/>
                  </a:lnTo>
                  <a:lnTo>
                    <a:pt x="7007" y="10051"/>
                  </a:lnTo>
                  <a:lnTo>
                    <a:pt x="7227" y="9978"/>
                  </a:lnTo>
                  <a:lnTo>
                    <a:pt x="7447" y="9904"/>
                  </a:lnTo>
                  <a:lnTo>
                    <a:pt x="8328" y="9721"/>
                  </a:lnTo>
                  <a:lnTo>
                    <a:pt x="8401" y="9758"/>
                  </a:lnTo>
                  <a:lnTo>
                    <a:pt x="8548" y="9758"/>
                  </a:lnTo>
                  <a:lnTo>
                    <a:pt x="8841" y="9648"/>
                  </a:lnTo>
                  <a:lnTo>
                    <a:pt x="9135" y="9574"/>
                  </a:lnTo>
                  <a:close/>
                  <a:moveTo>
                    <a:pt x="1028" y="7373"/>
                  </a:moveTo>
                  <a:lnTo>
                    <a:pt x="1028" y="7887"/>
                  </a:lnTo>
                  <a:lnTo>
                    <a:pt x="1101" y="8437"/>
                  </a:lnTo>
                  <a:lnTo>
                    <a:pt x="1138" y="8474"/>
                  </a:lnTo>
                  <a:lnTo>
                    <a:pt x="1211" y="8510"/>
                  </a:lnTo>
                  <a:lnTo>
                    <a:pt x="1285" y="8510"/>
                  </a:lnTo>
                  <a:lnTo>
                    <a:pt x="1358" y="8474"/>
                  </a:lnTo>
                  <a:lnTo>
                    <a:pt x="1872" y="8070"/>
                  </a:lnTo>
                  <a:lnTo>
                    <a:pt x="1945" y="8951"/>
                  </a:lnTo>
                  <a:lnTo>
                    <a:pt x="1982" y="9611"/>
                  </a:lnTo>
                  <a:lnTo>
                    <a:pt x="1982" y="9758"/>
                  </a:lnTo>
                  <a:lnTo>
                    <a:pt x="1982" y="9904"/>
                  </a:lnTo>
                  <a:lnTo>
                    <a:pt x="1872" y="10014"/>
                  </a:lnTo>
                  <a:lnTo>
                    <a:pt x="1762" y="10088"/>
                  </a:lnTo>
                  <a:lnTo>
                    <a:pt x="1615" y="10271"/>
                  </a:lnTo>
                  <a:lnTo>
                    <a:pt x="1505" y="10455"/>
                  </a:lnTo>
                  <a:lnTo>
                    <a:pt x="1468" y="10638"/>
                  </a:lnTo>
                  <a:lnTo>
                    <a:pt x="1468" y="10858"/>
                  </a:lnTo>
                  <a:lnTo>
                    <a:pt x="1505" y="11078"/>
                  </a:lnTo>
                  <a:lnTo>
                    <a:pt x="1578" y="11298"/>
                  </a:lnTo>
                  <a:lnTo>
                    <a:pt x="1688" y="11702"/>
                  </a:lnTo>
                  <a:lnTo>
                    <a:pt x="2165" y="12876"/>
                  </a:lnTo>
                  <a:lnTo>
                    <a:pt x="1835" y="12509"/>
                  </a:lnTo>
                  <a:lnTo>
                    <a:pt x="1505" y="12142"/>
                  </a:lnTo>
                  <a:lnTo>
                    <a:pt x="1211" y="11665"/>
                  </a:lnTo>
                  <a:lnTo>
                    <a:pt x="918" y="11188"/>
                  </a:lnTo>
                  <a:lnTo>
                    <a:pt x="735" y="10675"/>
                  </a:lnTo>
                  <a:lnTo>
                    <a:pt x="588" y="10161"/>
                  </a:lnTo>
                  <a:lnTo>
                    <a:pt x="551" y="9831"/>
                  </a:lnTo>
                  <a:lnTo>
                    <a:pt x="514" y="9501"/>
                  </a:lnTo>
                  <a:lnTo>
                    <a:pt x="551" y="9171"/>
                  </a:lnTo>
                  <a:lnTo>
                    <a:pt x="588" y="8841"/>
                  </a:lnTo>
                  <a:lnTo>
                    <a:pt x="771" y="8180"/>
                  </a:lnTo>
                  <a:lnTo>
                    <a:pt x="955" y="7557"/>
                  </a:lnTo>
                  <a:lnTo>
                    <a:pt x="1028" y="7373"/>
                  </a:lnTo>
                  <a:close/>
                  <a:moveTo>
                    <a:pt x="9612" y="12472"/>
                  </a:moveTo>
                  <a:lnTo>
                    <a:pt x="9942" y="12619"/>
                  </a:lnTo>
                  <a:lnTo>
                    <a:pt x="10675" y="12912"/>
                  </a:lnTo>
                  <a:lnTo>
                    <a:pt x="10895" y="12986"/>
                  </a:lnTo>
                  <a:lnTo>
                    <a:pt x="10529" y="13316"/>
                  </a:lnTo>
                  <a:lnTo>
                    <a:pt x="10162" y="13609"/>
                  </a:lnTo>
                  <a:lnTo>
                    <a:pt x="9685" y="13279"/>
                  </a:lnTo>
                  <a:lnTo>
                    <a:pt x="9171" y="12986"/>
                  </a:lnTo>
                  <a:lnTo>
                    <a:pt x="9391" y="12729"/>
                  </a:lnTo>
                  <a:lnTo>
                    <a:pt x="9612" y="12472"/>
                  </a:lnTo>
                  <a:close/>
                  <a:moveTo>
                    <a:pt x="2569" y="5209"/>
                  </a:moveTo>
                  <a:lnTo>
                    <a:pt x="2899" y="5319"/>
                  </a:lnTo>
                  <a:lnTo>
                    <a:pt x="3266" y="5356"/>
                  </a:lnTo>
                  <a:lnTo>
                    <a:pt x="3999" y="5356"/>
                  </a:lnTo>
                  <a:lnTo>
                    <a:pt x="4733" y="5429"/>
                  </a:lnTo>
                  <a:lnTo>
                    <a:pt x="5467" y="5539"/>
                  </a:lnTo>
                  <a:lnTo>
                    <a:pt x="5320" y="5649"/>
                  </a:lnTo>
                  <a:lnTo>
                    <a:pt x="5173" y="5723"/>
                  </a:lnTo>
                  <a:lnTo>
                    <a:pt x="4880" y="5833"/>
                  </a:lnTo>
                  <a:lnTo>
                    <a:pt x="4696" y="5943"/>
                  </a:lnTo>
                  <a:lnTo>
                    <a:pt x="4513" y="6053"/>
                  </a:lnTo>
                  <a:lnTo>
                    <a:pt x="4366" y="6236"/>
                  </a:lnTo>
                  <a:lnTo>
                    <a:pt x="4293" y="6420"/>
                  </a:lnTo>
                  <a:lnTo>
                    <a:pt x="4256" y="6493"/>
                  </a:lnTo>
                  <a:lnTo>
                    <a:pt x="4293" y="6603"/>
                  </a:lnTo>
                  <a:lnTo>
                    <a:pt x="4329" y="6676"/>
                  </a:lnTo>
                  <a:lnTo>
                    <a:pt x="4366" y="6750"/>
                  </a:lnTo>
                  <a:lnTo>
                    <a:pt x="4439" y="6823"/>
                  </a:lnTo>
                  <a:lnTo>
                    <a:pt x="4549" y="6823"/>
                  </a:lnTo>
                  <a:lnTo>
                    <a:pt x="4660" y="6860"/>
                  </a:lnTo>
                  <a:lnTo>
                    <a:pt x="4696" y="6933"/>
                  </a:lnTo>
                  <a:lnTo>
                    <a:pt x="4733" y="7117"/>
                  </a:lnTo>
                  <a:lnTo>
                    <a:pt x="4770" y="7300"/>
                  </a:lnTo>
                  <a:lnTo>
                    <a:pt x="4770" y="7667"/>
                  </a:lnTo>
                  <a:lnTo>
                    <a:pt x="4806" y="7813"/>
                  </a:lnTo>
                  <a:lnTo>
                    <a:pt x="4586" y="7520"/>
                  </a:lnTo>
                  <a:lnTo>
                    <a:pt x="4366" y="7263"/>
                  </a:lnTo>
                  <a:lnTo>
                    <a:pt x="4256" y="7190"/>
                  </a:lnTo>
                  <a:lnTo>
                    <a:pt x="4146" y="7153"/>
                  </a:lnTo>
                  <a:lnTo>
                    <a:pt x="3999" y="7117"/>
                  </a:lnTo>
                  <a:lnTo>
                    <a:pt x="3889" y="7153"/>
                  </a:lnTo>
                  <a:lnTo>
                    <a:pt x="3632" y="7227"/>
                  </a:lnTo>
                  <a:lnTo>
                    <a:pt x="3412" y="7373"/>
                  </a:lnTo>
                  <a:lnTo>
                    <a:pt x="3192" y="7593"/>
                  </a:lnTo>
                  <a:lnTo>
                    <a:pt x="2972" y="7813"/>
                  </a:lnTo>
                  <a:lnTo>
                    <a:pt x="2825" y="8070"/>
                  </a:lnTo>
                  <a:lnTo>
                    <a:pt x="2715" y="8364"/>
                  </a:lnTo>
                  <a:lnTo>
                    <a:pt x="2642" y="8657"/>
                  </a:lnTo>
                  <a:lnTo>
                    <a:pt x="2605" y="8951"/>
                  </a:lnTo>
                  <a:lnTo>
                    <a:pt x="2605" y="9244"/>
                  </a:lnTo>
                  <a:lnTo>
                    <a:pt x="2679" y="9537"/>
                  </a:lnTo>
                  <a:lnTo>
                    <a:pt x="2679" y="9611"/>
                  </a:lnTo>
                  <a:lnTo>
                    <a:pt x="2752" y="9648"/>
                  </a:lnTo>
                  <a:lnTo>
                    <a:pt x="2789" y="9684"/>
                  </a:lnTo>
                  <a:lnTo>
                    <a:pt x="3156" y="9684"/>
                  </a:lnTo>
                  <a:lnTo>
                    <a:pt x="3449" y="9758"/>
                  </a:lnTo>
                  <a:lnTo>
                    <a:pt x="3706" y="9868"/>
                  </a:lnTo>
                  <a:lnTo>
                    <a:pt x="3963" y="10014"/>
                  </a:lnTo>
                  <a:lnTo>
                    <a:pt x="4183" y="10198"/>
                  </a:lnTo>
                  <a:lnTo>
                    <a:pt x="4403" y="10418"/>
                  </a:lnTo>
                  <a:lnTo>
                    <a:pt x="4770" y="10858"/>
                  </a:lnTo>
                  <a:lnTo>
                    <a:pt x="4403" y="11151"/>
                  </a:lnTo>
                  <a:lnTo>
                    <a:pt x="4109" y="11445"/>
                  </a:lnTo>
                  <a:lnTo>
                    <a:pt x="3816" y="11775"/>
                  </a:lnTo>
                  <a:lnTo>
                    <a:pt x="3596" y="12142"/>
                  </a:lnTo>
                  <a:lnTo>
                    <a:pt x="3412" y="12545"/>
                  </a:lnTo>
                  <a:lnTo>
                    <a:pt x="3266" y="12986"/>
                  </a:lnTo>
                  <a:lnTo>
                    <a:pt x="3192" y="13426"/>
                  </a:lnTo>
                  <a:lnTo>
                    <a:pt x="3156" y="13866"/>
                  </a:lnTo>
                  <a:lnTo>
                    <a:pt x="3082" y="13829"/>
                  </a:lnTo>
                  <a:lnTo>
                    <a:pt x="2972" y="13719"/>
                  </a:lnTo>
                  <a:lnTo>
                    <a:pt x="2899" y="13572"/>
                  </a:lnTo>
                  <a:lnTo>
                    <a:pt x="2459" y="12582"/>
                  </a:lnTo>
                  <a:lnTo>
                    <a:pt x="2092" y="11702"/>
                  </a:lnTo>
                  <a:lnTo>
                    <a:pt x="1945" y="11262"/>
                  </a:lnTo>
                  <a:lnTo>
                    <a:pt x="1872" y="10821"/>
                  </a:lnTo>
                  <a:lnTo>
                    <a:pt x="1872" y="10638"/>
                  </a:lnTo>
                  <a:lnTo>
                    <a:pt x="1945" y="10491"/>
                  </a:lnTo>
                  <a:lnTo>
                    <a:pt x="2055" y="10381"/>
                  </a:lnTo>
                  <a:lnTo>
                    <a:pt x="2202" y="10271"/>
                  </a:lnTo>
                  <a:lnTo>
                    <a:pt x="2312" y="10161"/>
                  </a:lnTo>
                  <a:lnTo>
                    <a:pt x="2385" y="10051"/>
                  </a:lnTo>
                  <a:lnTo>
                    <a:pt x="2385" y="9904"/>
                  </a:lnTo>
                  <a:lnTo>
                    <a:pt x="2385" y="9721"/>
                  </a:lnTo>
                  <a:lnTo>
                    <a:pt x="2312" y="8730"/>
                  </a:lnTo>
                  <a:lnTo>
                    <a:pt x="2165" y="7740"/>
                  </a:lnTo>
                  <a:lnTo>
                    <a:pt x="2165" y="7667"/>
                  </a:lnTo>
                  <a:lnTo>
                    <a:pt x="2092" y="7593"/>
                  </a:lnTo>
                  <a:lnTo>
                    <a:pt x="1945" y="7593"/>
                  </a:lnTo>
                  <a:lnTo>
                    <a:pt x="1358" y="8070"/>
                  </a:lnTo>
                  <a:lnTo>
                    <a:pt x="1321" y="7667"/>
                  </a:lnTo>
                  <a:lnTo>
                    <a:pt x="1358" y="7263"/>
                  </a:lnTo>
                  <a:lnTo>
                    <a:pt x="1395" y="6860"/>
                  </a:lnTo>
                  <a:lnTo>
                    <a:pt x="1505" y="6456"/>
                  </a:lnTo>
                  <a:lnTo>
                    <a:pt x="1505" y="6383"/>
                  </a:lnTo>
                  <a:lnTo>
                    <a:pt x="1468" y="6310"/>
                  </a:lnTo>
                  <a:lnTo>
                    <a:pt x="1725" y="5796"/>
                  </a:lnTo>
                  <a:lnTo>
                    <a:pt x="1982" y="5319"/>
                  </a:lnTo>
                  <a:lnTo>
                    <a:pt x="2239" y="5356"/>
                  </a:lnTo>
                  <a:lnTo>
                    <a:pt x="2495" y="5392"/>
                  </a:lnTo>
                  <a:lnTo>
                    <a:pt x="2569" y="5356"/>
                  </a:lnTo>
                  <a:lnTo>
                    <a:pt x="2605" y="5319"/>
                  </a:lnTo>
                  <a:lnTo>
                    <a:pt x="2605" y="5282"/>
                  </a:lnTo>
                  <a:lnTo>
                    <a:pt x="2569" y="5209"/>
                  </a:lnTo>
                  <a:close/>
                  <a:moveTo>
                    <a:pt x="8805" y="13939"/>
                  </a:moveTo>
                  <a:lnTo>
                    <a:pt x="9098" y="13976"/>
                  </a:lnTo>
                  <a:lnTo>
                    <a:pt x="9391" y="14049"/>
                  </a:lnTo>
                  <a:lnTo>
                    <a:pt x="9208" y="14086"/>
                  </a:lnTo>
                  <a:lnTo>
                    <a:pt x="9171" y="14049"/>
                  </a:lnTo>
                  <a:lnTo>
                    <a:pt x="9061" y="14049"/>
                  </a:lnTo>
                  <a:lnTo>
                    <a:pt x="8988" y="13976"/>
                  </a:lnTo>
                  <a:lnTo>
                    <a:pt x="8805" y="13939"/>
                  </a:lnTo>
                  <a:close/>
                  <a:moveTo>
                    <a:pt x="5815" y="14178"/>
                  </a:moveTo>
                  <a:lnTo>
                    <a:pt x="5797" y="14196"/>
                  </a:lnTo>
                  <a:lnTo>
                    <a:pt x="5760" y="14196"/>
                  </a:lnTo>
                  <a:lnTo>
                    <a:pt x="5815" y="14178"/>
                  </a:lnTo>
                  <a:close/>
                  <a:moveTo>
                    <a:pt x="7154" y="2935"/>
                  </a:moveTo>
                  <a:lnTo>
                    <a:pt x="7594" y="3008"/>
                  </a:lnTo>
                  <a:lnTo>
                    <a:pt x="8034" y="3082"/>
                  </a:lnTo>
                  <a:lnTo>
                    <a:pt x="8438" y="3155"/>
                  </a:lnTo>
                  <a:lnTo>
                    <a:pt x="8401" y="3192"/>
                  </a:lnTo>
                  <a:lnTo>
                    <a:pt x="8401" y="3228"/>
                  </a:lnTo>
                  <a:lnTo>
                    <a:pt x="8401" y="3265"/>
                  </a:lnTo>
                  <a:lnTo>
                    <a:pt x="8438" y="3265"/>
                  </a:lnTo>
                  <a:lnTo>
                    <a:pt x="8621" y="3228"/>
                  </a:lnTo>
                  <a:lnTo>
                    <a:pt x="8768" y="3265"/>
                  </a:lnTo>
                  <a:lnTo>
                    <a:pt x="8805" y="3265"/>
                  </a:lnTo>
                  <a:lnTo>
                    <a:pt x="8768" y="3338"/>
                  </a:lnTo>
                  <a:lnTo>
                    <a:pt x="8768" y="3412"/>
                  </a:lnTo>
                  <a:lnTo>
                    <a:pt x="8768" y="3448"/>
                  </a:lnTo>
                  <a:lnTo>
                    <a:pt x="8805" y="3485"/>
                  </a:lnTo>
                  <a:lnTo>
                    <a:pt x="8841" y="3485"/>
                  </a:lnTo>
                  <a:lnTo>
                    <a:pt x="8915" y="3522"/>
                  </a:lnTo>
                  <a:lnTo>
                    <a:pt x="8988" y="3558"/>
                  </a:lnTo>
                  <a:lnTo>
                    <a:pt x="9098" y="3668"/>
                  </a:lnTo>
                  <a:lnTo>
                    <a:pt x="9208" y="3815"/>
                  </a:lnTo>
                  <a:lnTo>
                    <a:pt x="9245" y="3852"/>
                  </a:lnTo>
                  <a:lnTo>
                    <a:pt x="9281" y="3889"/>
                  </a:lnTo>
                  <a:lnTo>
                    <a:pt x="9318" y="3852"/>
                  </a:lnTo>
                  <a:lnTo>
                    <a:pt x="9391" y="3742"/>
                  </a:lnTo>
                  <a:lnTo>
                    <a:pt x="9465" y="3632"/>
                  </a:lnTo>
                  <a:lnTo>
                    <a:pt x="9538" y="3558"/>
                  </a:lnTo>
                  <a:lnTo>
                    <a:pt x="9758" y="3632"/>
                  </a:lnTo>
                  <a:lnTo>
                    <a:pt x="9612" y="3815"/>
                  </a:lnTo>
                  <a:lnTo>
                    <a:pt x="9501" y="3999"/>
                  </a:lnTo>
                  <a:lnTo>
                    <a:pt x="9465" y="4072"/>
                  </a:lnTo>
                  <a:lnTo>
                    <a:pt x="9465" y="4182"/>
                  </a:lnTo>
                  <a:lnTo>
                    <a:pt x="9575" y="4182"/>
                  </a:lnTo>
                  <a:lnTo>
                    <a:pt x="9648" y="4145"/>
                  </a:lnTo>
                  <a:lnTo>
                    <a:pt x="9795" y="4035"/>
                  </a:lnTo>
                  <a:lnTo>
                    <a:pt x="10052" y="3815"/>
                  </a:lnTo>
                  <a:lnTo>
                    <a:pt x="10308" y="3962"/>
                  </a:lnTo>
                  <a:lnTo>
                    <a:pt x="10235" y="4035"/>
                  </a:lnTo>
                  <a:lnTo>
                    <a:pt x="9978" y="4365"/>
                  </a:lnTo>
                  <a:lnTo>
                    <a:pt x="9868" y="4512"/>
                  </a:lnTo>
                  <a:lnTo>
                    <a:pt x="9795" y="4696"/>
                  </a:lnTo>
                  <a:lnTo>
                    <a:pt x="9795" y="4732"/>
                  </a:lnTo>
                  <a:lnTo>
                    <a:pt x="9832" y="4732"/>
                  </a:lnTo>
                  <a:lnTo>
                    <a:pt x="10015" y="4659"/>
                  </a:lnTo>
                  <a:lnTo>
                    <a:pt x="10198" y="4549"/>
                  </a:lnTo>
                  <a:lnTo>
                    <a:pt x="10492" y="4329"/>
                  </a:lnTo>
                  <a:lnTo>
                    <a:pt x="10639" y="4182"/>
                  </a:lnTo>
                  <a:lnTo>
                    <a:pt x="10822" y="4292"/>
                  </a:lnTo>
                  <a:lnTo>
                    <a:pt x="10565" y="4549"/>
                  </a:lnTo>
                  <a:lnTo>
                    <a:pt x="10272" y="4879"/>
                  </a:lnTo>
                  <a:lnTo>
                    <a:pt x="10052" y="5209"/>
                  </a:lnTo>
                  <a:lnTo>
                    <a:pt x="9942" y="5246"/>
                  </a:lnTo>
                  <a:lnTo>
                    <a:pt x="9648" y="5392"/>
                  </a:lnTo>
                  <a:lnTo>
                    <a:pt x="9391" y="5539"/>
                  </a:lnTo>
                  <a:lnTo>
                    <a:pt x="9281" y="5539"/>
                  </a:lnTo>
                  <a:lnTo>
                    <a:pt x="9135" y="5576"/>
                  </a:lnTo>
                  <a:lnTo>
                    <a:pt x="8805" y="5759"/>
                  </a:lnTo>
                  <a:lnTo>
                    <a:pt x="8548" y="5979"/>
                  </a:lnTo>
                  <a:lnTo>
                    <a:pt x="8364" y="6089"/>
                  </a:lnTo>
                  <a:lnTo>
                    <a:pt x="8071" y="6346"/>
                  </a:lnTo>
                  <a:lnTo>
                    <a:pt x="7924" y="6566"/>
                  </a:lnTo>
                  <a:lnTo>
                    <a:pt x="7741" y="6750"/>
                  </a:lnTo>
                  <a:lnTo>
                    <a:pt x="7631" y="6970"/>
                  </a:lnTo>
                  <a:lnTo>
                    <a:pt x="7594" y="7153"/>
                  </a:lnTo>
                  <a:lnTo>
                    <a:pt x="7631" y="7227"/>
                  </a:lnTo>
                  <a:lnTo>
                    <a:pt x="7667" y="7300"/>
                  </a:lnTo>
                  <a:lnTo>
                    <a:pt x="7741" y="7373"/>
                  </a:lnTo>
                  <a:lnTo>
                    <a:pt x="7851" y="7410"/>
                  </a:lnTo>
                  <a:lnTo>
                    <a:pt x="7998" y="7410"/>
                  </a:lnTo>
                  <a:lnTo>
                    <a:pt x="8144" y="7337"/>
                  </a:lnTo>
                  <a:lnTo>
                    <a:pt x="8401" y="7190"/>
                  </a:lnTo>
                  <a:lnTo>
                    <a:pt x="8548" y="7153"/>
                  </a:lnTo>
                  <a:lnTo>
                    <a:pt x="8731" y="7227"/>
                  </a:lnTo>
                  <a:lnTo>
                    <a:pt x="8805" y="7263"/>
                  </a:lnTo>
                  <a:lnTo>
                    <a:pt x="8878" y="7337"/>
                  </a:lnTo>
                  <a:lnTo>
                    <a:pt x="8915" y="7410"/>
                  </a:lnTo>
                  <a:lnTo>
                    <a:pt x="8915" y="7483"/>
                  </a:lnTo>
                  <a:lnTo>
                    <a:pt x="8841" y="7593"/>
                  </a:lnTo>
                  <a:lnTo>
                    <a:pt x="8731" y="7740"/>
                  </a:lnTo>
                  <a:lnTo>
                    <a:pt x="8584" y="7850"/>
                  </a:lnTo>
                  <a:lnTo>
                    <a:pt x="8401" y="7960"/>
                  </a:lnTo>
                  <a:lnTo>
                    <a:pt x="8144" y="8070"/>
                  </a:lnTo>
                  <a:lnTo>
                    <a:pt x="7961" y="8144"/>
                  </a:lnTo>
                  <a:lnTo>
                    <a:pt x="7741" y="8254"/>
                  </a:lnTo>
                  <a:lnTo>
                    <a:pt x="7557" y="8400"/>
                  </a:lnTo>
                  <a:lnTo>
                    <a:pt x="7521" y="8474"/>
                  </a:lnTo>
                  <a:lnTo>
                    <a:pt x="7484" y="8584"/>
                  </a:lnTo>
                  <a:lnTo>
                    <a:pt x="7447" y="8767"/>
                  </a:lnTo>
                  <a:lnTo>
                    <a:pt x="7521" y="8914"/>
                  </a:lnTo>
                  <a:lnTo>
                    <a:pt x="7631" y="9061"/>
                  </a:lnTo>
                  <a:lnTo>
                    <a:pt x="7777" y="9134"/>
                  </a:lnTo>
                  <a:lnTo>
                    <a:pt x="7887" y="9171"/>
                  </a:lnTo>
                  <a:lnTo>
                    <a:pt x="8034" y="9207"/>
                  </a:lnTo>
                  <a:lnTo>
                    <a:pt x="8254" y="9134"/>
                  </a:lnTo>
                  <a:lnTo>
                    <a:pt x="8694" y="8951"/>
                  </a:lnTo>
                  <a:lnTo>
                    <a:pt x="9208" y="8951"/>
                  </a:lnTo>
                  <a:lnTo>
                    <a:pt x="9391" y="8877"/>
                  </a:lnTo>
                  <a:lnTo>
                    <a:pt x="9575" y="8767"/>
                  </a:lnTo>
                  <a:lnTo>
                    <a:pt x="9685" y="8657"/>
                  </a:lnTo>
                  <a:lnTo>
                    <a:pt x="9795" y="8547"/>
                  </a:lnTo>
                  <a:lnTo>
                    <a:pt x="9905" y="8547"/>
                  </a:lnTo>
                  <a:lnTo>
                    <a:pt x="10052" y="8584"/>
                  </a:lnTo>
                  <a:lnTo>
                    <a:pt x="10088" y="8620"/>
                  </a:lnTo>
                  <a:lnTo>
                    <a:pt x="10125" y="8620"/>
                  </a:lnTo>
                  <a:lnTo>
                    <a:pt x="10198" y="8657"/>
                  </a:lnTo>
                  <a:lnTo>
                    <a:pt x="10382" y="8804"/>
                  </a:lnTo>
                  <a:lnTo>
                    <a:pt x="10565" y="8987"/>
                  </a:lnTo>
                  <a:lnTo>
                    <a:pt x="11115" y="9648"/>
                  </a:lnTo>
                  <a:lnTo>
                    <a:pt x="10382" y="9391"/>
                  </a:lnTo>
                  <a:lnTo>
                    <a:pt x="10015" y="9281"/>
                  </a:lnTo>
                  <a:lnTo>
                    <a:pt x="9648" y="9171"/>
                  </a:lnTo>
                  <a:lnTo>
                    <a:pt x="9612" y="9207"/>
                  </a:lnTo>
                  <a:lnTo>
                    <a:pt x="9281" y="9171"/>
                  </a:lnTo>
                  <a:lnTo>
                    <a:pt x="8951" y="9207"/>
                  </a:lnTo>
                  <a:lnTo>
                    <a:pt x="8621" y="9281"/>
                  </a:lnTo>
                  <a:lnTo>
                    <a:pt x="8328" y="9391"/>
                  </a:lnTo>
                  <a:lnTo>
                    <a:pt x="8291" y="9427"/>
                  </a:lnTo>
                  <a:lnTo>
                    <a:pt x="8144" y="9427"/>
                  </a:lnTo>
                  <a:lnTo>
                    <a:pt x="7631" y="9537"/>
                  </a:lnTo>
                  <a:lnTo>
                    <a:pt x="7117" y="9648"/>
                  </a:lnTo>
                  <a:lnTo>
                    <a:pt x="6934" y="9684"/>
                  </a:lnTo>
                  <a:lnTo>
                    <a:pt x="6787" y="9794"/>
                  </a:lnTo>
                  <a:lnTo>
                    <a:pt x="6677" y="9904"/>
                  </a:lnTo>
                  <a:lnTo>
                    <a:pt x="6567" y="10088"/>
                  </a:lnTo>
                  <a:lnTo>
                    <a:pt x="6494" y="10271"/>
                  </a:lnTo>
                  <a:lnTo>
                    <a:pt x="6494" y="10455"/>
                  </a:lnTo>
                  <a:lnTo>
                    <a:pt x="6494" y="10601"/>
                  </a:lnTo>
                  <a:lnTo>
                    <a:pt x="6530" y="10785"/>
                  </a:lnTo>
                  <a:lnTo>
                    <a:pt x="6604" y="10968"/>
                  </a:lnTo>
                  <a:lnTo>
                    <a:pt x="6714" y="11115"/>
                  </a:lnTo>
                  <a:lnTo>
                    <a:pt x="6824" y="11225"/>
                  </a:lnTo>
                  <a:lnTo>
                    <a:pt x="6970" y="11335"/>
                  </a:lnTo>
                  <a:lnTo>
                    <a:pt x="7117" y="11408"/>
                  </a:lnTo>
                  <a:lnTo>
                    <a:pt x="7301" y="11445"/>
                  </a:lnTo>
                  <a:lnTo>
                    <a:pt x="7484" y="11482"/>
                  </a:lnTo>
                  <a:lnTo>
                    <a:pt x="7777" y="11482"/>
                  </a:lnTo>
                  <a:lnTo>
                    <a:pt x="7851" y="11555"/>
                  </a:lnTo>
                  <a:lnTo>
                    <a:pt x="7924" y="11665"/>
                  </a:lnTo>
                  <a:lnTo>
                    <a:pt x="7961" y="11812"/>
                  </a:lnTo>
                  <a:lnTo>
                    <a:pt x="8034" y="12105"/>
                  </a:lnTo>
                  <a:lnTo>
                    <a:pt x="8071" y="12362"/>
                  </a:lnTo>
                  <a:lnTo>
                    <a:pt x="8108" y="12509"/>
                  </a:lnTo>
                  <a:lnTo>
                    <a:pt x="7851" y="12435"/>
                  </a:lnTo>
                  <a:lnTo>
                    <a:pt x="7631" y="12399"/>
                  </a:lnTo>
                  <a:lnTo>
                    <a:pt x="7557" y="12362"/>
                  </a:lnTo>
                  <a:lnTo>
                    <a:pt x="7521" y="12215"/>
                  </a:lnTo>
                  <a:lnTo>
                    <a:pt x="7521" y="12179"/>
                  </a:lnTo>
                  <a:lnTo>
                    <a:pt x="7447" y="12179"/>
                  </a:lnTo>
                  <a:lnTo>
                    <a:pt x="7447" y="12215"/>
                  </a:lnTo>
                  <a:lnTo>
                    <a:pt x="7411" y="12472"/>
                  </a:lnTo>
                  <a:lnTo>
                    <a:pt x="7411" y="12509"/>
                  </a:lnTo>
                  <a:lnTo>
                    <a:pt x="7447" y="12545"/>
                  </a:lnTo>
                  <a:lnTo>
                    <a:pt x="7851" y="12729"/>
                  </a:lnTo>
                  <a:lnTo>
                    <a:pt x="8254" y="12949"/>
                  </a:lnTo>
                  <a:lnTo>
                    <a:pt x="8438" y="13316"/>
                  </a:lnTo>
                  <a:lnTo>
                    <a:pt x="8474" y="13389"/>
                  </a:lnTo>
                  <a:lnTo>
                    <a:pt x="8548" y="13426"/>
                  </a:lnTo>
                  <a:lnTo>
                    <a:pt x="8621" y="13426"/>
                  </a:lnTo>
                  <a:lnTo>
                    <a:pt x="8694" y="13389"/>
                  </a:lnTo>
                  <a:lnTo>
                    <a:pt x="8841" y="13279"/>
                  </a:lnTo>
                  <a:lnTo>
                    <a:pt x="9428" y="13609"/>
                  </a:lnTo>
                  <a:lnTo>
                    <a:pt x="9281" y="13609"/>
                  </a:lnTo>
                  <a:lnTo>
                    <a:pt x="8548" y="13536"/>
                  </a:lnTo>
                  <a:lnTo>
                    <a:pt x="7851" y="13536"/>
                  </a:lnTo>
                  <a:lnTo>
                    <a:pt x="7374" y="13206"/>
                  </a:lnTo>
                  <a:lnTo>
                    <a:pt x="6860" y="12912"/>
                  </a:lnTo>
                  <a:lnTo>
                    <a:pt x="6824" y="12876"/>
                  </a:lnTo>
                  <a:lnTo>
                    <a:pt x="6750" y="12912"/>
                  </a:lnTo>
                  <a:lnTo>
                    <a:pt x="6750" y="12949"/>
                  </a:lnTo>
                  <a:lnTo>
                    <a:pt x="6750" y="13022"/>
                  </a:lnTo>
                  <a:lnTo>
                    <a:pt x="6970" y="13316"/>
                  </a:lnTo>
                  <a:lnTo>
                    <a:pt x="7227" y="13572"/>
                  </a:lnTo>
                  <a:lnTo>
                    <a:pt x="6897" y="13609"/>
                  </a:lnTo>
                  <a:lnTo>
                    <a:pt x="6567" y="13646"/>
                  </a:lnTo>
                  <a:lnTo>
                    <a:pt x="6310" y="13426"/>
                  </a:lnTo>
                  <a:lnTo>
                    <a:pt x="6090" y="13169"/>
                  </a:lnTo>
                  <a:lnTo>
                    <a:pt x="6017" y="13169"/>
                  </a:lnTo>
                  <a:lnTo>
                    <a:pt x="5943" y="13242"/>
                  </a:lnTo>
                  <a:lnTo>
                    <a:pt x="5907" y="13389"/>
                  </a:lnTo>
                  <a:lnTo>
                    <a:pt x="5943" y="13499"/>
                  </a:lnTo>
                  <a:lnTo>
                    <a:pt x="5980" y="13646"/>
                  </a:lnTo>
                  <a:lnTo>
                    <a:pt x="6090" y="13756"/>
                  </a:lnTo>
                  <a:lnTo>
                    <a:pt x="5760" y="13829"/>
                  </a:lnTo>
                  <a:lnTo>
                    <a:pt x="5430" y="13939"/>
                  </a:lnTo>
                  <a:lnTo>
                    <a:pt x="5393" y="13903"/>
                  </a:lnTo>
                  <a:lnTo>
                    <a:pt x="5173" y="13682"/>
                  </a:lnTo>
                  <a:lnTo>
                    <a:pt x="5026" y="13609"/>
                  </a:lnTo>
                  <a:lnTo>
                    <a:pt x="4916" y="13572"/>
                  </a:lnTo>
                  <a:lnTo>
                    <a:pt x="4880" y="13572"/>
                  </a:lnTo>
                  <a:lnTo>
                    <a:pt x="4880" y="13609"/>
                  </a:lnTo>
                  <a:lnTo>
                    <a:pt x="4880" y="13682"/>
                  </a:lnTo>
                  <a:lnTo>
                    <a:pt x="4916" y="13793"/>
                  </a:lnTo>
                  <a:lnTo>
                    <a:pt x="4990" y="13939"/>
                  </a:lnTo>
                  <a:lnTo>
                    <a:pt x="5100" y="14086"/>
                  </a:lnTo>
                  <a:lnTo>
                    <a:pt x="5136" y="14086"/>
                  </a:lnTo>
                  <a:lnTo>
                    <a:pt x="4843" y="14306"/>
                  </a:lnTo>
                  <a:lnTo>
                    <a:pt x="4623" y="14269"/>
                  </a:lnTo>
                  <a:lnTo>
                    <a:pt x="4109" y="14196"/>
                  </a:lnTo>
                  <a:lnTo>
                    <a:pt x="3853" y="14159"/>
                  </a:lnTo>
                  <a:lnTo>
                    <a:pt x="3596" y="14086"/>
                  </a:lnTo>
                  <a:lnTo>
                    <a:pt x="3669" y="14013"/>
                  </a:lnTo>
                  <a:lnTo>
                    <a:pt x="3706" y="13903"/>
                  </a:lnTo>
                  <a:lnTo>
                    <a:pt x="3706" y="13829"/>
                  </a:lnTo>
                  <a:lnTo>
                    <a:pt x="3669" y="13719"/>
                  </a:lnTo>
                  <a:lnTo>
                    <a:pt x="3632" y="13646"/>
                  </a:lnTo>
                  <a:lnTo>
                    <a:pt x="3559" y="13609"/>
                  </a:lnTo>
                  <a:lnTo>
                    <a:pt x="3632" y="13242"/>
                  </a:lnTo>
                  <a:lnTo>
                    <a:pt x="3742" y="12876"/>
                  </a:lnTo>
                  <a:lnTo>
                    <a:pt x="3889" y="12509"/>
                  </a:lnTo>
                  <a:lnTo>
                    <a:pt x="4073" y="12179"/>
                  </a:lnTo>
                  <a:lnTo>
                    <a:pt x="4293" y="11848"/>
                  </a:lnTo>
                  <a:lnTo>
                    <a:pt x="4549" y="11555"/>
                  </a:lnTo>
                  <a:lnTo>
                    <a:pt x="4843" y="11298"/>
                  </a:lnTo>
                  <a:lnTo>
                    <a:pt x="5173" y="11115"/>
                  </a:lnTo>
                  <a:lnTo>
                    <a:pt x="5246" y="11041"/>
                  </a:lnTo>
                  <a:lnTo>
                    <a:pt x="5283" y="10931"/>
                  </a:lnTo>
                  <a:lnTo>
                    <a:pt x="5283" y="10858"/>
                  </a:lnTo>
                  <a:lnTo>
                    <a:pt x="5210" y="10785"/>
                  </a:lnTo>
                  <a:lnTo>
                    <a:pt x="4770" y="10234"/>
                  </a:lnTo>
                  <a:lnTo>
                    <a:pt x="4549" y="9978"/>
                  </a:lnTo>
                  <a:lnTo>
                    <a:pt x="4293" y="9758"/>
                  </a:lnTo>
                  <a:lnTo>
                    <a:pt x="3999" y="9574"/>
                  </a:lnTo>
                  <a:lnTo>
                    <a:pt x="3706" y="9427"/>
                  </a:lnTo>
                  <a:lnTo>
                    <a:pt x="3376" y="9317"/>
                  </a:lnTo>
                  <a:lnTo>
                    <a:pt x="3046" y="9281"/>
                  </a:lnTo>
                  <a:lnTo>
                    <a:pt x="3046" y="8877"/>
                  </a:lnTo>
                  <a:lnTo>
                    <a:pt x="3119" y="8510"/>
                  </a:lnTo>
                  <a:lnTo>
                    <a:pt x="3266" y="8180"/>
                  </a:lnTo>
                  <a:lnTo>
                    <a:pt x="3486" y="7887"/>
                  </a:lnTo>
                  <a:lnTo>
                    <a:pt x="3632" y="7740"/>
                  </a:lnTo>
                  <a:lnTo>
                    <a:pt x="3816" y="7593"/>
                  </a:lnTo>
                  <a:lnTo>
                    <a:pt x="3889" y="7557"/>
                  </a:lnTo>
                  <a:lnTo>
                    <a:pt x="3963" y="7557"/>
                  </a:lnTo>
                  <a:lnTo>
                    <a:pt x="4036" y="7593"/>
                  </a:lnTo>
                  <a:lnTo>
                    <a:pt x="4109" y="7630"/>
                  </a:lnTo>
                  <a:lnTo>
                    <a:pt x="4219" y="7740"/>
                  </a:lnTo>
                  <a:lnTo>
                    <a:pt x="4329" y="7887"/>
                  </a:lnTo>
                  <a:lnTo>
                    <a:pt x="4916" y="8657"/>
                  </a:lnTo>
                  <a:lnTo>
                    <a:pt x="5026" y="8730"/>
                  </a:lnTo>
                  <a:lnTo>
                    <a:pt x="5136" y="8767"/>
                  </a:lnTo>
                  <a:lnTo>
                    <a:pt x="5210" y="8730"/>
                  </a:lnTo>
                  <a:lnTo>
                    <a:pt x="5246" y="8694"/>
                  </a:lnTo>
                  <a:lnTo>
                    <a:pt x="5283" y="8620"/>
                  </a:lnTo>
                  <a:lnTo>
                    <a:pt x="5283" y="8547"/>
                  </a:lnTo>
                  <a:lnTo>
                    <a:pt x="5136" y="7006"/>
                  </a:lnTo>
                  <a:lnTo>
                    <a:pt x="5100" y="6823"/>
                  </a:lnTo>
                  <a:lnTo>
                    <a:pt x="4990" y="6640"/>
                  </a:lnTo>
                  <a:lnTo>
                    <a:pt x="4880" y="6493"/>
                  </a:lnTo>
                  <a:lnTo>
                    <a:pt x="4660" y="6456"/>
                  </a:lnTo>
                  <a:lnTo>
                    <a:pt x="4733" y="6420"/>
                  </a:lnTo>
                  <a:lnTo>
                    <a:pt x="4843" y="6346"/>
                  </a:lnTo>
                  <a:lnTo>
                    <a:pt x="5026" y="6199"/>
                  </a:lnTo>
                  <a:lnTo>
                    <a:pt x="5430" y="6016"/>
                  </a:lnTo>
                  <a:lnTo>
                    <a:pt x="5613" y="5943"/>
                  </a:lnTo>
                  <a:lnTo>
                    <a:pt x="5760" y="5796"/>
                  </a:lnTo>
                  <a:lnTo>
                    <a:pt x="5870" y="5649"/>
                  </a:lnTo>
                  <a:lnTo>
                    <a:pt x="5980" y="5466"/>
                  </a:lnTo>
                  <a:lnTo>
                    <a:pt x="5980" y="5392"/>
                  </a:lnTo>
                  <a:lnTo>
                    <a:pt x="5943" y="5319"/>
                  </a:lnTo>
                  <a:lnTo>
                    <a:pt x="5907" y="5246"/>
                  </a:lnTo>
                  <a:lnTo>
                    <a:pt x="5833" y="5209"/>
                  </a:lnTo>
                  <a:lnTo>
                    <a:pt x="4990" y="5099"/>
                  </a:lnTo>
                  <a:lnTo>
                    <a:pt x="4109" y="4989"/>
                  </a:lnTo>
                  <a:lnTo>
                    <a:pt x="3742" y="4989"/>
                  </a:lnTo>
                  <a:lnTo>
                    <a:pt x="3302" y="4952"/>
                  </a:lnTo>
                  <a:lnTo>
                    <a:pt x="2899" y="4989"/>
                  </a:lnTo>
                  <a:lnTo>
                    <a:pt x="2715" y="5026"/>
                  </a:lnTo>
                  <a:lnTo>
                    <a:pt x="2532" y="5099"/>
                  </a:lnTo>
                  <a:lnTo>
                    <a:pt x="2495" y="5136"/>
                  </a:lnTo>
                  <a:lnTo>
                    <a:pt x="2532" y="5209"/>
                  </a:lnTo>
                  <a:lnTo>
                    <a:pt x="2165" y="5062"/>
                  </a:lnTo>
                  <a:lnTo>
                    <a:pt x="2459" y="4732"/>
                  </a:lnTo>
                  <a:lnTo>
                    <a:pt x="2752" y="4402"/>
                  </a:lnTo>
                  <a:lnTo>
                    <a:pt x="3082" y="4145"/>
                  </a:lnTo>
                  <a:lnTo>
                    <a:pt x="3449" y="3889"/>
                  </a:lnTo>
                  <a:lnTo>
                    <a:pt x="3816" y="3668"/>
                  </a:lnTo>
                  <a:lnTo>
                    <a:pt x="4219" y="3448"/>
                  </a:lnTo>
                  <a:lnTo>
                    <a:pt x="4623" y="3302"/>
                  </a:lnTo>
                  <a:lnTo>
                    <a:pt x="5026" y="3155"/>
                  </a:lnTo>
                  <a:lnTo>
                    <a:pt x="5467" y="3045"/>
                  </a:lnTo>
                  <a:lnTo>
                    <a:pt x="5907" y="2972"/>
                  </a:lnTo>
                  <a:lnTo>
                    <a:pt x="6310" y="2935"/>
                  </a:lnTo>
                  <a:close/>
                  <a:moveTo>
                    <a:pt x="5393" y="14343"/>
                  </a:moveTo>
                  <a:lnTo>
                    <a:pt x="5430" y="14379"/>
                  </a:lnTo>
                  <a:lnTo>
                    <a:pt x="5356" y="14379"/>
                  </a:lnTo>
                  <a:lnTo>
                    <a:pt x="5393" y="14343"/>
                  </a:lnTo>
                  <a:close/>
                  <a:moveTo>
                    <a:pt x="7704" y="13903"/>
                  </a:moveTo>
                  <a:lnTo>
                    <a:pt x="7961" y="14049"/>
                  </a:lnTo>
                  <a:lnTo>
                    <a:pt x="8291" y="14196"/>
                  </a:lnTo>
                  <a:lnTo>
                    <a:pt x="8584" y="14306"/>
                  </a:lnTo>
                  <a:lnTo>
                    <a:pt x="8181" y="14379"/>
                  </a:lnTo>
                  <a:lnTo>
                    <a:pt x="7741" y="14416"/>
                  </a:lnTo>
                  <a:lnTo>
                    <a:pt x="7704" y="14306"/>
                  </a:lnTo>
                  <a:lnTo>
                    <a:pt x="7631" y="14233"/>
                  </a:lnTo>
                  <a:lnTo>
                    <a:pt x="7264" y="14123"/>
                  </a:lnTo>
                  <a:lnTo>
                    <a:pt x="6970" y="13939"/>
                  </a:lnTo>
                  <a:lnTo>
                    <a:pt x="7521" y="13903"/>
                  </a:lnTo>
                  <a:close/>
                  <a:moveTo>
                    <a:pt x="6420" y="14013"/>
                  </a:moveTo>
                  <a:lnTo>
                    <a:pt x="6567" y="14123"/>
                  </a:lnTo>
                  <a:lnTo>
                    <a:pt x="6787" y="14306"/>
                  </a:lnTo>
                  <a:lnTo>
                    <a:pt x="7007" y="14453"/>
                  </a:lnTo>
                  <a:lnTo>
                    <a:pt x="6053" y="14416"/>
                  </a:lnTo>
                  <a:lnTo>
                    <a:pt x="6053" y="14343"/>
                  </a:lnTo>
                  <a:lnTo>
                    <a:pt x="6053" y="14269"/>
                  </a:lnTo>
                  <a:lnTo>
                    <a:pt x="5980" y="14196"/>
                  </a:lnTo>
                  <a:lnTo>
                    <a:pt x="5907" y="14159"/>
                  </a:lnTo>
                  <a:lnTo>
                    <a:pt x="5870" y="14159"/>
                  </a:lnTo>
                  <a:lnTo>
                    <a:pt x="5980" y="14123"/>
                  </a:lnTo>
                  <a:lnTo>
                    <a:pt x="6420" y="14013"/>
                  </a:lnTo>
                  <a:close/>
                  <a:moveTo>
                    <a:pt x="6824" y="2385"/>
                  </a:moveTo>
                  <a:lnTo>
                    <a:pt x="6750" y="2421"/>
                  </a:lnTo>
                  <a:lnTo>
                    <a:pt x="6677" y="2495"/>
                  </a:lnTo>
                  <a:lnTo>
                    <a:pt x="6127" y="2531"/>
                  </a:lnTo>
                  <a:lnTo>
                    <a:pt x="5540" y="2605"/>
                  </a:lnTo>
                  <a:lnTo>
                    <a:pt x="5026" y="2715"/>
                  </a:lnTo>
                  <a:lnTo>
                    <a:pt x="4476" y="2861"/>
                  </a:lnTo>
                  <a:lnTo>
                    <a:pt x="3926" y="3082"/>
                  </a:lnTo>
                  <a:lnTo>
                    <a:pt x="3376" y="3375"/>
                  </a:lnTo>
                  <a:lnTo>
                    <a:pt x="2899" y="3705"/>
                  </a:lnTo>
                  <a:lnTo>
                    <a:pt x="2459" y="4109"/>
                  </a:lnTo>
                  <a:lnTo>
                    <a:pt x="2018" y="4512"/>
                  </a:lnTo>
                  <a:lnTo>
                    <a:pt x="1652" y="4989"/>
                  </a:lnTo>
                  <a:lnTo>
                    <a:pt x="1321" y="5466"/>
                  </a:lnTo>
                  <a:lnTo>
                    <a:pt x="1065" y="6016"/>
                  </a:lnTo>
                  <a:lnTo>
                    <a:pt x="735" y="6713"/>
                  </a:lnTo>
                  <a:lnTo>
                    <a:pt x="478" y="7447"/>
                  </a:lnTo>
                  <a:lnTo>
                    <a:pt x="221" y="8180"/>
                  </a:lnTo>
                  <a:lnTo>
                    <a:pt x="74" y="8914"/>
                  </a:lnTo>
                  <a:lnTo>
                    <a:pt x="38" y="9244"/>
                  </a:lnTo>
                  <a:lnTo>
                    <a:pt x="1" y="9611"/>
                  </a:lnTo>
                  <a:lnTo>
                    <a:pt x="38" y="9941"/>
                  </a:lnTo>
                  <a:lnTo>
                    <a:pt x="74" y="10271"/>
                  </a:lnTo>
                  <a:lnTo>
                    <a:pt x="148" y="10601"/>
                  </a:lnTo>
                  <a:lnTo>
                    <a:pt x="258" y="10931"/>
                  </a:lnTo>
                  <a:lnTo>
                    <a:pt x="368" y="11262"/>
                  </a:lnTo>
                  <a:lnTo>
                    <a:pt x="514" y="11555"/>
                  </a:lnTo>
                  <a:lnTo>
                    <a:pt x="881" y="12142"/>
                  </a:lnTo>
                  <a:lnTo>
                    <a:pt x="1285" y="12692"/>
                  </a:lnTo>
                  <a:lnTo>
                    <a:pt x="1725" y="13206"/>
                  </a:lnTo>
                  <a:lnTo>
                    <a:pt x="2202" y="13719"/>
                  </a:lnTo>
                  <a:lnTo>
                    <a:pt x="2459" y="13976"/>
                  </a:lnTo>
                  <a:lnTo>
                    <a:pt x="2752" y="14233"/>
                  </a:lnTo>
                  <a:lnTo>
                    <a:pt x="2825" y="14343"/>
                  </a:lnTo>
                  <a:lnTo>
                    <a:pt x="2899" y="14416"/>
                  </a:lnTo>
                  <a:lnTo>
                    <a:pt x="3009" y="14453"/>
                  </a:lnTo>
                  <a:lnTo>
                    <a:pt x="3119" y="14453"/>
                  </a:lnTo>
                  <a:lnTo>
                    <a:pt x="3192" y="14526"/>
                  </a:lnTo>
                  <a:lnTo>
                    <a:pt x="3559" y="14636"/>
                  </a:lnTo>
                  <a:lnTo>
                    <a:pt x="3889" y="14746"/>
                  </a:lnTo>
                  <a:lnTo>
                    <a:pt x="4623" y="14820"/>
                  </a:lnTo>
                  <a:lnTo>
                    <a:pt x="6017" y="14966"/>
                  </a:lnTo>
                  <a:lnTo>
                    <a:pt x="6714" y="15003"/>
                  </a:lnTo>
                  <a:lnTo>
                    <a:pt x="7411" y="15003"/>
                  </a:lnTo>
                  <a:lnTo>
                    <a:pt x="8108" y="14930"/>
                  </a:lnTo>
                  <a:lnTo>
                    <a:pt x="8768" y="14783"/>
                  </a:lnTo>
                  <a:lnTo>
                    <a:pt x="9465" y="14600"/>
                  </a:lnTo>
                  <a:lnTo>
                    <a:pt x="9758" y="14453"/>
                  </a:lnTo>
                  <a:lnTo>
                    <a:pt x="10088" y="14306"/>
                  </a:lnTo>
                  <a:lnTo>
                    <a:pt x="10382" y="14159"/>
                  </a:lnTo>
                  <a:lnTo>
                    <a:pt x="10675" y="13976"/>
                  </a:lnTo>
                  <a:lnTo>
                    <a:pt x="11152" y="13536"/>
                  </a:lnTo>
                  <a:lnTo>
                    <a:pt x="11629" y="13059"/>
                  </a:lnTo>
                  <a:lnTo>
                    <a:pt x="12033" y="12509"/>
                  </a:lnTo>
                  <a:lnTo>
                    <a:pt x="12399" y="11958"/>
                  </a:lnTo>
                  <a:lnTo>
                    <a:pt x="12729" y="11372"/>
                  </a:lnTo>
                  <a:lnTo>
                    <a:pt x="12986" y="10748"/>
                  </a:lnTo>
                  <a:lnTo>
                    <a:pt x="13243" y="10161"/>
                  </a:lnTo>
                  <a:lnTo>
                    <a:pt x="13426" y="9464"/>
                  </a:lnTo>
                  <a:lnTo>
                    <a:pt x="13500" y="9097"/>
                  </a:lnTo>
                  <a:lnTo>
                    <a:pt x="13573" y="8730"/>
                  </a:lnTo>
                  <a:lnTo>
                    <a:pt x="13573" y="8400"/>
                  </a:lnTo>
                  <a:lnTo>
                    <a:pt x="13573" y="8034"/>
                  </a:lnTo>
                  <a:lnTo>
                    <a:pt x="13573" y="7667"/>
                  </a:lnTo>
                  <a:lnTo>
                    <a:pt x="13500" y="7300"/>
                  </a:lnTo>
                  <a:lnTo>
                    <a:pt x="13426" y="6970"/>
                  </a:lnTo>
                  <a:lnTo>
                    <a:pt x="13353" y="6640"/>
                  </a:lnTo>
                  <a:lnTo>
                    <a:pt x="13206" y="6346"/>
                  </a:lnTo>
                  <a:lnTo>
                    <a:pt x="13060" y="6053"/>
                  </a:lnTo>
                  <a:lnTo>
                    <a:pt x="12693" y="5466"/>
                  </a:lnTo>
                  <a:lnTo>
                    <a:pt x="12289" y="4916"/>
                  </a:lnTo>
                  <a:lnTo>
                    <a:pt x="11849" y="4475"/>
                  </a:lnTo>
                  <a:lnTo>
                    <a:pt x="11372" y="4035"/>
                  </a:lnTo>
                  <a:lnTo>
                    <a:pt x="10895" y="3668"/>
                  </a:lnTo>
                  <a:lnTo>
                    <a:pt x="10345" y="3338"/>
                  </a:lnTo>
                  <a:lnTo>
                    <a:pt x="9795" y="3045"/>
                  </a:lnTo>
                  <a:lnTo>
                    <a:pt x="9208" y="2788"/>
                  </a:lnTo>
                  <a:lnTo>
                    <a:pt x="8584" y="2605"/>
                  </a:lnTo>
                  <a:lnTo>
                    <a:pt x="7998" y="2458"/>
                  </a:lnTo>
                  <a:lnTo>
                    <a:pt x="7447" y="2385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" name="Google Shape;863;p18"/>
            <p:cNvSpPr/>
            <p:nvPr/>
          </p:nvSpPr>
          <p:spPr>
            <a:xfrm>
              <a:off x="6902250" y="3951050"/>
              <a:ext cx="436525" cy="299875"/>
            </a:xfrm>
            <a:custGeom>
              <a:avLst/>
              <a:gdLst/>
              <a:ahLst/>
              <a:cxnLst/>
              <a:rect l="l" t="t" r="r" b="b"/>
              <a:pathLst>
                <a:path w="17461" h="11995" extrusionOk="0">
                  <a:moveTo>
                    <a:pt x="9758" y="2238"/>
                  </a:moveTo>
                  <a:lnTo>
                    <a:pt x="9721" y="2274"/>
                  </a:lnTo>
                  <a:lnTo>
                    <a:pt x="9648" y="2311"/>
                  </a:lnTo>
                  <a:lnTo>
                    <a:pt x="9611" y="2458"/>
                  </a:lnTo>
                  <a:lnTo>
                    <a:pt x="9648" y="2568"/>
                  </a:lnTo>
                  <a:lnTo>
                    <a:pt x="9721" y="2605"/>
                  </a:lnTo>
                  <a:lnTo>
                    <a:pt x="9758" y="2641"/>
                  </a:lnTo>
                  <a:lnTo>
                    <a:pt x="9941" y="2641"/>
                  </a:lnTo>
                  <a:lnTo>
                    <a:pt x="9978" y="2605"/>
                  </a:lnTo>
                  <a:lnTo>
                    <a:pt x="10051" y="2531"/>
                  </a:lnTo>
                  <a:lnTo>
                    <a:pt x="10051" y="2458"/>
                  </a:lnTo>
                  <a:lnTo>
                    <a:pt x="10051" y="2348"/>
                  </a:lnTo>
                  <a:lnTo>
                    <a:pt x="9978" y="2274"/>
                  </a:lnTo>
                  <a:lnTo>
                    <a:pt x="9941" y="2238"/>
                  </a:lnTo>
                  <a:close/>
                  <a:moveTo>
                    <a:pt x="9795" y="3191"/>
                  </a:moveTo>
                  <a:lnTo>
                    <a:pt x="9721" y="3265"/>
                  </a:lnTo>
                  <a:lnTo>
                    <a:pt x="9684" y="3301"/>
                  </a:lnTo>
                  <a:lnTo>
                    <a:pt x="9684" y="3375"/>
                  </a:lnTo>
                  <a:lnTo>
                    <a:pt x="9684" y="3485"/>
                  </a:lnTo>
                  <a:lnTo>
                    <a:pt x="9758" y="3522"/>
                  </a:lnTo>
                  <a:lnTo>
                    <a:pt x="9795" y="3558"/>
                  </a:lnTo>
                  <a:lnTo>
                    <a:pt x="9941" y="3558"/>
                  </a:lnTo>
                  <a:lnTo>
                    <a:pt x="9978" y="3522"/>
                  </a:lnTo>
                  <a:lnTo>
                    <a:pt x="10015" y="3485"/>
                  </a:lnTo>
                  <a:lnTo>
                    <a:pt x="10051" y="3375"/>
                  </a:lnTo>
                  <a:lnTo>
                    <a:pt x="10015" y="3301"/>
                  </a:lnTo>
                  <a:lnTo>
                    <a:pt x="9978" y="3228"/>
                  </a:lnTo>
                  <a:lnTo>
                    <a:pt x="9941" y="3191"/>
                  </a:lnTo>
                  <a:close/>
                  <a:moveTo>
                    <a:pt x="11519" y="3045"/>
                  </a:moveTo>
                  <a:lnTo>
                    <a:pt x="11409" y="3081"/>
                  </a:lnTo>
                  <a:lnTo>
                    <a:pt x="11335" y="3118"/>
                  </a:lnTo>
                  <a:lnTo>
                    <a:pt x="11298" y="3191"/>
                  </a:lnTo>
                  <a:lnTo>
                    <a:pt x="11262" y="3265"/>
                  </a:lnTo>
                  <a:lnTo>
                    <a:pt x="11262" y="3338"/>
                  </a:lnTo>
                  <a:lnTo>
                    <a:pt x="11262" y="3412"/>
                  </a:lnTo>
                  <a:lnTo>
                    <a:pt x="11298" y="3485"/>
                  </a:lnTo>
                  <a:lnTo>
                    <a:pt x="11372" y="3522"/>
                  </a:lnTo>
                  <a:lnTo>
                    <a:pt x="11445" y="3595"/>
                  </a:lnTo>
                  <a:lnTo>
                    <a:pt x="11592" y="3595"/>
                  </a:lnTo>
                  <a:lnTo>
                    <a:pt x="11665" y="3522"/>
                  </a:lnTo>
                  <a:lnTo>
                    <a:pt x="11702" y="3485"/>
                  </a:lnTo>
                  <a:lnTo>
                    <a:pt x="11739" y="3412"/>
                  </a:lnTo>
                  <a:lnTo>
                    <a:pt x="11702" y="3265"/>
                  </a:lnTo>
                  <a:lnTo>
                    <a:pt x="11702" y="3155"/>
                  </a:lnTo>
                  <a:lnTo>
                    <a:pt x="11629" y="3081"/>
                  </a:lnTo>
                  <a:lnTo>
                    <a:pt x="11519" y="3045"/>
                  </a:lnTo>
                  <a:close/>
                  <a:moveTo>
                    <a:pt x="15554" y="1541"/>
                  </a:moveTo>
                  <a:lnTo>
                    <a:pt x="15407" y="1871"/>
                  </a:lnTo>
                  <a:lnTo>
                    <a:pt x="15187" y="2164"/>
                  </a:lnTo>
                  <a:lnTo>
                    <a:pt x="14967" y="2458"/>
                  </a:lnTo>
                  <a:lnTo>
                    <a:pt x="14710" y="2715"/>
                  </a:lnTo>
                  <a:lnTo>
                    <a:pt x="14416" y="2935"/>
                  </a:lnTo>
                  <a:lnTo>
                    <a:pt x="14123" y="3155"/>
                  </a:lnTo>
                  <a:lnTo>
                    <a:pt x="13536" y="3595"/>
                  </a:lnTo>
                  <a:lnTo>
                    <a:pt x="13279" y="3265"/>
                  </a:lnTo>
                  <a:lnTo>
                    <a:pt x="12986" y="2971"/>
                  </a:lnTo>
                  <a:lnTo>
                    <a:pt x="13096" y="2935"/>
                  </a:lnTo>
                  <a:lnTo>
                    <a:pt x="13683" y="2531"/>
                  </a:lnTo>
                  <a:lnTo>
                    <a:pt x="14306" y="2164"/>
                  </a:lnTo>
                  <a:lnTo>
                    <a:pt x="14930" y="1834"/>
                  </a:lnTo>
                  <a:lnTo>
                    <a:pt x="15554" y="1541"/>
                  </a:lnTo>
                  <a:close/>
                  <a:moveTo>
                    <a:pt x="8914" y="3228"/>
                  </a:moveTo>
                  <a:lnTo>
                    <a:pt x="8841" y="3301"/>
                  </a:lnTo>
                  <a:lnTo>
                    <a:pt x="8804" y="3375"/>
                  </a:lnTo>
                  <a:lnTo>
                    <a:pt x="8804" y="3485"/>
                  </a:lnTo>
                  <a:lnTo>
                    <a:pt x="8804" y="3558"/>
                  </a:lnTo>
                  <a:lnTo>
                    <a:pt x="8877" y="3632"/>
                  </a:lnTo>
                  <a:lnTo>
                    <a:pt x="8951" y="3668"/>
                  </a:lnTo>
                  <a:lnTo>
                    <a:pt x="9098" y="3668"/>
                  </a:lnTo>
                  <a:lnTo>
                    <a:pt x="9134" y="3632"/>
                  </a:lnTo>
                  <a:lnTo>
                    <a:pt x="9208" y="3558"/>
                  </a:lnTo>
                  <a:lnTo>
                    <a:pt x="9208" y="3485"/>
                  </a:lnTo>
                  <a:lnTo>
                    <a:pt x="9208" y="3375"/>
                  </a:lnTo>
                  <a:lnTo>
                    <a:pt x="9171" y="3338"/>
                  </a:lnTo>
                  <a:lnTo>
                    <a:pt x="9134" y="3265"/>
                  </a:lnTo>
                  <a:lnTo>
                    <a:pt x="9061" y="3228"/>
                  </a:lnTo>
                  <a:close/>
                  <a:moveTo>
                    <a:pt x="16324" y="1101"/>
                  </a:moveTo>
                  <a:lnTo>
                    <a:pt x="16140" y="1541"/>
                  </a:lnTo>
                  <a:lnTo>
                    <a:pt x="15884" y="1944"/>
                  </a:lnTo>
                  <a:lnTo>
                    <a:pt x="15590" y="2348"/>
                  </a:lnTo>
                  <a:lnTo>
                    <a:pt x="15297" y="2751"/>
                  </a:lnTo>
                  <a:lnTo>
                    <a:pt x="14967" y="3081"/>
                  </a:lnTo>
                  <a:lnTo>
                    <a:pt x="14600" y="3412"/>
                  </a:lnTo>
                  <a:lnTo>
                    <a:pt x="13829" y="4072"/>
                  </a:lnTo>
                  <a:lnTo>
                    <a:pt x="13756" y="3925"/>
                  </a:lnTo>
                  <a:lnTo>
                    <a:pt x="13976" y="3778"/>
                  </a:lnTo>
                  <a:lnTo>
                    <a:pt x="14343" y="3558"/>
                  </a:lnTo>
                  <a:lnTo>
                    <a:pt x="14673" y="3301"/>
                  </a:lnTo>
                  <a:lnTo>
                    <a:pt x="15003" y="3008"/>
                  </a:lnTo>
                  <a:lnTo>
                    <a:pt x="15297" y="2715"/>
                  </a:lnTo>
                  <a:lnTo>
                    <a:pt x="15554" y="2384"/>
                  </a:lnTo>
                  <a:lnTo>
                    <a:pt x="15774" y="2018"/>
                  </a:lnTo>
                  <a:lnTo>
                    <a:pt x="15957" y="1651"/>
                  </a:lnTo>
                  <a:lnTo>
                    <a:pt x="16104" y="1211"/>
                  </a:lnTo>
                  <a:lnTo>
                    <a:pt x="16104" y="1137"/>
                  </a:lnTo>
                  <a:lnTo>
                    <a:pt x="16324" y="1101"/>
                  </a:lnTo>
                  <a:close/>
                  <a:moveTo>
                    <a:pt x="10528" y="3962"/>
                  </a:moveTo>
                  <a:lnTo>
                    <a:pt x="10455" y="3998"/>
                  </a:lnTo>
                  <a:lnTo>
                    <a:pt x="10381" y="4072"/>
                  </a:lnTo>
                  <a:lnTo>
                    <a:pt x="10381" y="4108"/>
                  </a:lnTo>
                  <a:lnTo>
                    <a:pt x="10345" y="4219"/>
                  </a:lnTo>
                  <a:lnTo>
                    <a:pt x="10381" y="4329"/>
                  </a:lnTo>
                  <a:lnTo>
                    <a:pt x="10455" y="4402"/>
                  </a:lnTo>
                  <a:lnTo>
                    <a:pt x="10491" y="4439"/>
                  </a:lnTo>
                  <a:lnTo>
                    <a:pt x="10638" y="4439"/>
                  </a:lnTo>
                  <a:lnTo>
                    <a:pt x="10748" y="4365"/>
                  </a:lnTo>
                  <a:lnTo>
                    <a:pt x="10785" y="4292"/>
                  </a:lnTo>
                  <a:lnTo>
                    <a:pt x="10822" y="4219"/>
                  </a:lnTo>
                  <a:lnTo>
                    <a:pt x="10785" y="4108"/>
                  </a:lnTo>
                  <a:lnTo>
                    <a:pt x="10748" y="4072"/>
                  </a:lnTo>
                  <a:lnTo>
                    <a:pt x="10712" y="3998"/>
                  </a:lnTo>
                  <a:lnTo>
                    <a:pt x="10675" y="3962"/>
                  </a:lnTo>
                  <a:close/>
                  <a:moveTo>
                    <a:pt x="16434" y="477"/>
                  </a:moveTo>
                  <a:lnTo>
                    <a:pt x="16617" y="514"/>
                  </a:lnTo>
                  <a:lnTo>
                    <a:pt x="16764" y="587"/>
                  </a:lnTo>
                  <a:lnTo>
                    <a:pt x="16837" y="734"/>
                  </a:lnTo>
                  <a:lnTo>
                    <a:pt x="16911" y="880"/>
                  </a:lnTo>
                  <a:lnTo>
                    <a:pt x="16947" y="1064"/>
                  </a:lnTo>
                  <a:lnTo>
                    <a:pt x="16947" y="1247"/>
                  </a:lnTo>
                  <a:lnTo>
                    <a:pt x="16911" y="1541"/>
                  </a:lnTo>
                  <a:lnTo>
                    <a:pt x="16764" y="1871"/>
                  </a:lnTo>
                  <a:lnTo>
                    <a:pt x="16544" y="2128"/>
                  </a:lnTo>
                  <a:lnTo>
                    <a:pt x="16104" y="2641"/>
                  </a:lnTo>
                  <a:lnTo>
                    <a:pt x="15077" y="3668"/>
                  </a:lnTo>
                  <a:lnTo>
                    <a:pt x="14086" y="4549"/>
                  </a:lnTo>
                  <a:lnTo>
                    <a:pt x="14013" y="4402"/>
                  </a:lnTo>
                  <a:lnTo>
                    <a:pt x="14123" y="4329"/>
                  </a:lnTo>
                  <a:lnTo>
                    <a:pt x="14967" y="3632"/>
                  </a:lnTo>
                  <a:lnTo>
                    <a:pt x="15370" y="3228"/>
                  </a:lnTo>
                  <a:lnTo>
                    <a:pt x="15737" y="2825"/>
                  </a:lnTo>
                  <a:lnTo>
                    <a:pt x="16067" y="2384"/>
                  </a:lnTo>
                  <a:lnTo>
                    <a:pt x="16361" y="1908"/>
                  </a:lnTo>
                  <a:lnTo>
                    <a:pt x="16617" y="1431"/>
                  </a:lnTo>
                  <a:lnTo>
                    <a:pt x="16764" y="880"/>
                  </a:lnTo>
                  <a:lnTo>
                    <a:pt x="16764" y="770"/>
                  </a:lnTo>
                  <a:lnTo>
                    <a:pt x="16727" y="697"/>
                  </a:lnTo>
                  <a:lnTo>
                    <a:pt x="16654" y="660"/>
                  </a:lnTo>
                  <a:lnTo>
                    <a:pt x="16544" y="660"/>
                  </a:lnTo>
                  <a:lnTo>
                    <a:pt x="15920" y="770"/>
                  </a:lnTo>
                  <a:lnTo>
                    <a:pt x="15333" y="954"/>
                  </a:lnTo>
                  <a:lnTo>
                    <a:pt x="15333" y="954"/>
                  </a:lnTo>
                  <a:lnTo>
                    <a:pt x="15590" y="807"/>
                  </a:lnTo>
                  <a:lnTo>
                    <a:pt x="15884" y="660"/>
                  </a:lnTo>
                  <a:lnTo>
                    <a:pt x="16177" y="550"/>
                  </a:lnTo>
                  <a:lnTo>
                    <a:pt x="16434" y="477"/>
                  </a:lnTo>
                  <a:close/>
                  <a:moveTo>
                    <a:pt x="9354" y="4182"/>
                  </a:moveTo>
                  <a:lnTo>
                    <a:pt x="9208" y="4255"/>
                  </a:lnTo>
                  <a:lnTo>
                    <a:pt x="9134" y="4365"/>
                  </a:lnTo>
                  <a:lnTo>
                    <a:pt x="9134" y="4439"/>
                  </a:lnTo>
                  <a:lnTo>
                    <a:pt x="9171" y="4512"/>
                  </a:lnTo>
                  <a:lnTo>
                    <a:pt x="9208" y="4585"/>
                  </a:lnTo>
                  <a:lnTo>
                    <a:pt x="9281" y="4622"/>
                  </a:lnTo>
                  <a:lnTo>
                    <a:pt x="9428" y="4622"/>
                  </a:lnTo>
                  <a:lnTo>
                    <a:pt x="9538" y="4585"/>
                  </a:lnTo>
                  <a:lnTo>
                    <a:pt x="9611" y="4475"/>
                  </a:lnTo>
                  <a:lnTo>
                    <a:pt x="9648" y="4402"/>
                  </a:lnTo>
                  <a:lnTo>
                    <a:pt x="9648" y="4292"/>
                  </a:lnTo>
                  <a:lnTo>
                    <a:pt x="9611" y="4255"/>
                  </a:lnTo>
                  <a:lnTo>
                    <a:pt x="9538" y="4182"/>
                  </a:lnTo>
                  <a:close/>
                  <a:moveTo>
                    <a:pt x="13243" y="6566"/>
                  </a:moveTo>
                  <a:lnTo>
                    <a:pt x="13169" y="6639"/>
                  </a:lnTo>
                  <a:lnTo>
                    <a:pt x="13133" y="6713"/>
                  </a:lnTo>
                  <a:lnTo>
                    <a:pt x="13133" y="6860"/>
                  </a:lnTo>
                  <a:lnTo>
                    <a:pt x="13133" y="6933"/>
                  </a:lnTo>
                  <a:lnTo>
                    <a:pt x="13206" y="6970"/>
                  </a:lnTo>
                  <a:lnTo>
                    <a:pt x="13316" y="7006"/>
                  </a:lnTo>
                  <a:lnTo>
                    <a:pt x="13463" y="6970"/>
                  </a:lnTo>
                  <a:lnTo>
                    <a:pt x="13536" y="6933"/>
                  </a:lnTo>
                  <a:lnTo>
                    <a:pt x="13536" y="6860"/>
                  </a:lnTo>
                  <a:lnTo>
                    <a:pt x="13573" y="6750"/>
                  </a:lnTo>
                  <a:lnTo>
                    <a:pt x="13536" y="6676"/>
                  </a:lnTo>
                  <a:lnTo>
                    <a:pt x="13463" y="6603"/>
                  </a:lnTo>
                  <a:lnTo>
                    <a:pt x="13316" y="6566"/>
                  </a:lnTo>
                  <a:close/>
                  <a:moveTo>
                    <a:pt x="12216" y="7300"/>
                  </a:moveTo>
                  <a:lnTo>
                    <a:pt x="12105" y="7336"/>
                  </a:lnTo>
                  <a:lnTo>
                    <a:pt x="12032" y="7410"/>
                  </a:lnTo>
                  <a:lnTo>
                    <a:pt x="11995" y="7520"/>
                  </a:lnTo>
                  <a:lnTo>
                    <a:pt x="11995" y="7630"/>
                  </a:lnTo>
                  <a:lnTo>
                    <a:pt x="12032" y="7703"/>
                  </a:lnTo>
                  <a:lnTo>
                    <a:pt x="12105" y="7777"/>
                  </a:lnTo>
                  <a:lnTo>
                    <a:pt x="12216" y="7777"/>
                  </a:lnTo>
                  <a:lnTo>
                    <a:pt x="12289" y="7740"/>
                  </a:lnTo>
                  <a:lnTo>
                    <a:pt x="12362" y="7703"/>
                  </a:lnTo>
                  <a:lnTo>
                    <a:pt x="12436" y="7630"/>
                  </a:lnTo>
                  <a:lnTo>
                    <a:pt x="12436" y="7520"/>
                  </a:lnTo>
                  <a:lnTo>
                    <a:pt x="12436" y="7410"/>
                  </a:lnTo>
                  <a:lnTo>
                    <a:pt x="12326" y="7336"/>
                  </a:lnTo>
                  <a:lnTo>
                    <a:pt x="12216" y="7300"/>
                  </a:lnTo>
                  <a:close/>
                  <a:moveTo>
                    <a:pt x="12729" y="8033"/>
                  </a:moveTo>
                  <a:lnTo>
                    <a:pt x="12656" y="8107"/>
                  </a:lnTo>
                  <a:lnTo>
                    <a:pt x="12656" y="8143"/>
                  </a:lnTo>
                  <a:lnTo>
                    <a:pt x="12619" y="8253"/>
                  </a:lnTo>
                  <a:lnTo>
                    <a:pt x="12619" y="8400"/>
                  </a:lnTo>
                  <a:lnTo>
                    <a:pt x="12656" y="8437"/>
                  </a:lnTo>
                  <a:lnTo>
                    <a:pt x="12692" y="8474"/>
                  </a:lnTo>
                  <a:lnTo>
                    <a:pt x="12729" y="8474"/>
                  </a:lnTo>
                  <a:lnTo>
                    <a:pt x="12802" y="8510"/>
                  </a:lnTo>
                  <a:lnTo>
                    <a:pt x="12912" y="8474"/>
                  </a:lnTo>
                  <a:lnTo>
                    <a:pt x="12986" y="8437"/>
                  </a:lnTo>
                  <a:lnTo>
                    <a:pt x="13022" y="8400"/>
                  </a:lnTo>
                  <a:lnTo>
                    <a:pt x="13022" y="8253"/>
                  </a:lnTo>
                  <a:lnTo>
                    <a:pt x="13022" y="8180"/>
                  </a:lnTo>
                  <a:lnTo>
                    <a:pt x="12949" y="8107"/>
                  </a:lnTo>
                  <a:lnTo>
                    <a:pt x="12912" y="8033"/>
                  </a:lnTo>
                  <a:close/>
                  <a:moveTo>
                    <a:pt x="10051" y="2128"/>
                  </a:moveTo>
                  <a:lnTo>
                    <a:pt x="10455" y="2164"/>
                  </a:lnTo>
                  <a:lnTo>
                    <a:pt x="10858" y="2238"/>
                  </a:lnTo>
                  <a:lnTo>
                    <a:pt x="11262" y="2348"/>
                  </a:lnTo>
                  <a:lnTo>
                    <a:pt x="11225" y="2458"/>
                  </a:lnTo>
                  <a:lnTo>
                    <a:pt x="11262" y="2568"/>
                  </a:lnTo>
                  <a:lnTo>
                    <a:pt x="11335" y="2641"/>
                  </a:lnTo>
                  <a:lnTo>
                    <a:pt x="11445" y="2715"/>
                  </a:lnTo>
                  <a:lnTo>
                    <a:pt x="11629" y="2715"/>
                  </a:lnTo>
                  <a:lnTo>
                    <a:pt x="11775" y="2788"/>
                  </a:lnTo>
                  <a:lnTo>
                    <a:pt x="12105" y="2935"/>
                  </a:lnTo>
                  <a:lnTo>
                    <a:pt x="12179" y="2971"/>
                  </a:lnTo>
                  <a:lnTo>
                    <a:pt x="12252" y="3008"/>
                  </a:lnTo>
                  <a:lnTo>
                    <a:pt x="12472" y="3191"/>
                  </a:lnTo>
                  <a:lnTo>
                    <a:pt x="12692" y="3412"/>
                  </a:lnTo>
                  <a:lnTo>
                    <a:pt x="13096" y="3852"/>
                  </a:lnTo>
                  <a:lnTo>
                    <a:pt x="11482" y="4842"/>
                  </a:lnTo>
                  <a:lnTo>
                    <a:pt x="9868" y="5796"/>
                  </a:lnTo>
                  <a:lnTo>
                    <a:pt x="6090" y="8070"/>
                  </a:lnTo>
                  <a:lnTo>
                    <a:pt x="5209" y="8620"/>
                  </a:lnTo>
                  <a:lnTo>
                    <a:pt x="5356" y="8327"/>
                  </a:lnTo>
                  <a:lnTo>
                    <a:pt x="5649" y="7960"/>
                  </a:lnTo>
                  <a:lnTo>
                    <a:pt x="5943" y="7557"/>
                  </a:lnTo>
                  <a:lnTo>
                    <a:pt x="5906" y="7483"/>
                  </a:lnTo>
                  <a:lnTo>
                    <a:pt x="5870" y="7483"/>
                  </a:lnTo>
                  <a:lnTo>
                    <a:pt x="5686" y="7593"/>
                  </a:lnTo>
                  <a:lnTo>
                    <a:pt x="5539" y="7740"/>
                  </a:lnTo>
                  <a:lnTo>
                    <a:pt x="5209" y="8070"/>
                  </a:lnTo>
                  <a:lnTo>
                    <a:pt x="4989" y="8437"/>
                  </a:lnTo>
                  <a:lnTo>
                    <a:pt x="4769" y="8840"/>
                  </a:lnTo>
                  <a:lnTo>
                    <a:pt x="4732" y="8877"/>
                  </a:lnTo>
                  <a:lnTo>
                    <a:pt x="4622" y="8584"/>
                  </a:lnTo>
                  <a:lnTo>
                    <a:pt x="4916" y="8107"/>
                  </a:lnTo>
                  <a:lnTo>
                    <a:pt x="5283" y="7630"/>
                  </a:lnTo>
                  <a:lnTo>
                    <a:pt x="5649" y="7190"/>
                  </a:lnTo>
                  <a:lnTo>
                    <a:pt x="6016" y="6786"/>
                  </a:lnTo>
                  <a:lnTo>
                    <a:pt x="6016" y="6750"/>
                  </a:lnTo>
                  <a:lnTo>
                    <a:pt x="6016" y="6713"/>
                  </a:lnTo>
                  <a:lnTo>
                    <a:pt x="5943" y="6713"/>
                  </a:lnTo>
                  <a:lnTo>
                    <a:pt x="5539" y="7043"/>
                  </a:lnTo>
                  <a:lnTo>
                    <a:pt x="5173" y="7410"/>
                  </a:lnTo>
                  <a:lnTo>
                    <a:pt x="4842" y="7777"/>
                  </a:lnTo>
                  <a:lnTo>
                    <a:pt x="4512" y="8180"/>
                  </a:lnTo>
                  <a:lnTo>
                    <a:pt x="4476" y="7923"/>
                  </a:lnTo>
                  <a:lnTo>
                    <a:pt x="4439" y="7667"/>
                  </a:lnTo>
                  <a:lnTo>
                    <a:pt x="4659" y="7336"/>
                  </a:lnTo>
                  <a:lnTo>
                    <a:pt x="4879" y="7080"/>
                  </a:lnTo>
                  <a:lnTo>
                    <a:pt x="5686" y="6016"/>
                  </a:lnTo>
                  <a:lnTo>
                    <a:pt x="5723" y="5943"/>
                  </a:lnTo>
                  <a:lnTo>
                    <a:pt x="5686" y="5906"/>
                  </a:lnTo>
                  <a:lnTo>
                    <a:pt x="5576" y="5906"/>
                  </a:lnTo>
                  <a:lnTo>
                    <a:pt x="5283" y="6199"/>
                  </a:lnTo>
                  <a:lnTo>
                    <a:pt x="4953" y="6529"/>
                  </a:lnTo>
                  <a:lnTo>
                    <a:pt x="4402" y="7153"/>
                  </a:lnTo>
                  <a:lnTo>
                    <a:pt x="4402" y="6529"/>
                  </a:lnTo>
                  <a:lnTo>
                    <a:pt x="4622" y="6199"/>
                  </a:lnTo>
                  <a:lnTo>
                    <a:pt x="4953" y="5759"/>
                  </a:lnTo>
                  <a:lnTo>
                    <a:pt x="5136" y="5502"/>
                  </a:lnTo>
                  <a:lnTo>
                    <a:pt x="5246" y="5392"/>
                  </a:lnTo>
                  <a:lnTo>
                    <a:pt x="5393" y="5319"/>
                  </a:lnTo>
                  <a:lnTo>
                    <a:pt x="5429" y="5319"/>
                  </a:lnTo>
                  <a:lnTo>
                    <a:pt x="5429" y="5282"/>
                  </a:lnTo>
                  <a:lnTo>
                    <a:pt x="5393" y="5246"/>
                  </a:lnTo>
                  <a:lnTo>
                    <a:pt x="5393" y="5209"/>
                  </a:lnTo>
                  <a:lnTo>
                    <a:pt x="5173" y="5209"/>
                  </a:lnTo>
                  <a:lnTo>
                    <a:pt x="5063" y="5282"/>
                  </a:lnTo>
                  <a:lnTo>
                    <a:pt x="4953" y="5356"/>
                  </a:lnTo>
                  <a:lnTo>
                    <a:pt x="4769" y="5539"/>
                  </a:lnTo>
                  <a:lnTo>
                    <a:pt x="4622" y="5722"/>
                  </a:lnTo>
                  <a:lnTo>
                    <a:pt x="4476" y="5869"/>
                  </a:lnTo>
                  <a:lnTo>
                    <a:pt x="4586" y="5466"/>
                  </a:lnTo>
                  <a:lnTo>
                    <a:pt x="4732" y="5062"/>
                  </a:lnTo>
                  <a:lnTo>
                    <a:pt x="4879" y="4842"/>
                  </a:lnTo>
                  <a:lnTo>
                    <a:pt x="5026" y="4622"/>
                  </a:lnTo>
                  <a:lnTo>
                    <a:pt x="5209" y="4402"/>
                  </a:lnTo>
                  <a:lnTo>
                    <a:pt x="5393" y="4219"/>
                  </a:lnTo>
                  <a:lnTo>
                    <a:pt x="5796" y="3852"/>
                  </a:lnTo>
                  <a:lnTo>
                    <a:pt x="6236" y="3522"/>
                  </a:lnTo>
                  <a:lnTo>
                    <a:pt x="6677" y="3228"/>
                  </a:lnTo>
                  <a:lnTo>
                    <a:pt x="7117" y="2935"/>
                  </a:lnTo>
                  <a:lnTo>
                    <a:pt x="7594" y="2715"/>
                  </a:lnTo>
                  <a:lnTo>
                    <a:pt x="8070" y="2494"/>
                  </a:lnTo>
                  <a:lnTo>
                    <a:pt x="8474" y="2348"/>
                  </a:lnTo>
                  <a:lnTo>
                    <a:pt x="8841" y="2238"/>
                  </a:lnTo>
                  <a:lnTo>
                    <a:pt x="9244" y="2164"/>
                  </a:lnTo>
                  <a:lnTo>
                    <a:pt x="9648" y="2128"/>
                  </a:lnTo>
                  <a:close/>
                  <a:moveTo>
                    <a:pt x="13316" y="4219"/>
                  </a:moveTo>
                  <a:lnTo>
                    <a:pt x="13426" y="4365"/>
                  </a:lnTo>
                  <a:lnTo>
                    <a:pt x="12582" y="5026"/>
                  </a:lnTo>
                  <a:lnTo>
                    <a:pt x="11702" y="5649"/>
                  </a:lnTo>
                  <a:lnTo>
                    <a:pt x="10785" y="6273"/>
                  </a:lnTo>
                  <a:lnTo>
                    <a:pt x="9868" y="6860"/>
                  </a:lnTo>
                  <a:lnTo>
                    <a:pt x="8877" y="7446"/>
                  </a:lnTo>
                  <a:lnTo>
                    <a:pt x="7887" y="8033"/>
                  </a:lnTo>
                  <a:lnTo>
                    <a:pt x="6860" y="8584"/>
                  </a:lnTo>
                  <a:lnTo>
                    <a:pt x="5796" y="9097"/>
                  </a:lnTo>
                  <a:lnTo>
                    <a:pt x="4989" y="9464"/>
                  </a:lnTo>
                  <a:lnTo>
                    <a:pt x="4916" y="9317"/>
                  </a:lnTo>
                  <a:lnTo>
                    <a:pt x="4953" y="9207"/>
                  </a:lnTo>
                  <a:lnTo>
                    <a:pt x="6053" y="8584"/>
                  </a:lnTo>
                  <a:lnTo>
                    <a:pt x="10198" y="6089"/>
                  </a:lnTo>
                  <a:lnTo>
                    <a:pt x="11775" y="5136"/>
                  </a:lnTo>
                  <a:lnTo>
                    <a:pt x="13316" y="4219"/>
                  </a:lnTo>
                  <a:close/>
                  <a:moveTo>
                    <a:pt x="3962" y="7960"/>
                  </a:moveTo>
                  <a:lnTo>
                    <a:pt x="3999" y="8070"/>
                  </a:lnTo>
                  <a:lnTo>
                    <a:pt x="3999" y="8107"/>
                  </a:lnTo>
                  <a:lnTo>
                    <a:pt x="4146" y="8694"/>
                  </a:lnTo>
                  <a:lnTo>
                    <a:pt x="3962" y="9024"/>
                  </a:lnTo>
                  <a:lnTo>
                    <a:pt x="3925" y="9097"/>
                  </a:lnTo>
                  <a:lnTo>
                    <a:pt x="3925" y="9134"/>
                  </a:lnTo>
                  <a:lnTo>
                    <a:pt x="3999" y="9244"/>
                  </a:lnTo>
                  <a:lnTo>
                    <a:pt x="3339" y="9501"/>
                  </a:lnTo>
                  <a:lnTo>
                    <a:pt x="3008" y="9611"/>
                  </a:lnTo>
                  <a:lnTo>
                    <a:pt x="2642" y="9684"/>
                  </a:lnTo>
                  <a:lnTo>
                    <a:pt x="2898" y="9171"/>
                  </a:lnTo>
                  <a:lnTo>
                    <a:pt x="3229" y="8694"/>
                  </a:lnTo>
                  <a:lnTo>
                    <a:pt x="3559" y="8327"/>
                  </a:lnTo>
                  <a:lnTo>
                    <a:pt x="3962" y="7960"/>
                  </a:lnTo>
                  <a:close/>
                  <a:moveTo>
                    <a:pt x="13609" y="4732"/>
                  </a:moveTo>
                  <a:lnTo>
                    <a:pt x="13683" y="4915"/>
                  </a:lnTo>
                  <a:lnTo>
                    <a:pt x="12986" y="5502"/>
                  </a:lnTo>
                  <a:lnTo>
                    <a:pt x="12105" y="6199"/>
                  </a:lnTo>
                  <a:lnTo>
                    <a:pt x="11225" y="6823"/>
                  </a:lnTo>
                  <a:lnTo>
                    <a:pt x="10308" y="7446"/>
                  </a:lnTo>
                  <a:lnTo>
                    <a:pt x="9354" y="8033"/>
                  </a:lnTo>
                  <a:lnTo>
                    <a:pt x="8401" y="8584"/>
                  </a:lnTo>
                  <a:lnTo>
                    <a:pt x="7447" y="9097"/>
                  </a:lnTo>
                  <a:lnTo>
                    <a:pt x="6456" y="9574"/>
                  </a:lnTo>
                  <a:lnTo>
                    <a:pt x="5429" y="10014"/>
                  </a:lnTo>
                  <a:lnTo>
                    <a:pt x="5246" y="9794"/>
                  </a:lnTo>
                  <a:lnTo>
                    <a:pt x="5466" y="9684"/>
                  </a:lnTo>
                  <a:lnTo>
                    <a:pt x="6603" y="9134"/>
                  </a:lnTo>
                  <a:lnTo>
                    <a:pt x="7740" y="8547"/>
                  </a:lnTo>
                  <a:lnTo>
                    <a:pt x="8877" y="7923"/>
                  </a:lnTo>
                  <a:lnTo>
                    <a:pt x="9978" y="7263"/>
                  </a:lnTo>
                  <a:lnTo>
                    <a:pt x="10895" y="6676"/>
                  </a:lnTo>
                  <a:lnTo>
                    <a:pt x="11812" y="6053"/>
                  </a:lnTo>
                  <a:lnTo>
                    <a:pt x="12729" y="5392"/>
                  </a:lnTo>
                  <a:lnTo>
                    <a:pt x="13609" y="4732"/>
                  </a:lnTo>
                  <a:close/>
                  <a:moveTo>
                    <a:pt x="11995" y="9721"/>
                  </a:moveTo>
                  <a:lnTo>
                    <a:pt x="12472" y="9831"/>
                  </a:lnTo>
                  <a:lnTo>
                    <a:pt x="12436" y="9867"/>
                  </a:lnTo>
                  <a:lnTo>
                    <a:pt x="12032" y="10271"/>
                  </a:lnTo>
                  <a:lnTo>
                    <a:pt x="12032" y="10198"/>
                  </a:lnTo>
                  <a:lnTo>
                    <a:pt x="11995" y="9721"/>
                  </a:lnTo>
                  <a:close/>
                  <a:moveTo>
                    <a:pt x="2715" y="8804"/>
                  </a:moveTo>
                  <a:lnTo>
                    <a:pt x="2422" y="9317"/>
                  </a:lnTo>
                  <a:lnTo>
                    <a:pt x="2165" y="9867"/>
                  </a:lnTo>
                  <a:lnTo>
                    <a:pt x="2165" y="9941"/>
                  </a:lnTo>
                  <a:lnTo>
                    <a:pt x="2201" y="10051"/>
                  </a:lnTo>
                  <a:lnTo>
                    <a:pt x="2275" y="10088"/>
                  </a:lnTo>
                  <a:lnTo>
                    <a:pt x="2348" y="10124"/>
                  </a:lnTo>
                  <a:lnTo>
                    <a:pt x="2898" y="10014"/>
                  </a:lnTo>
                  <a:lnTo>
                    <a:pt x="3449" y="9867"/>
                  </a:lnTo>
                  <a:lnTo>
                    <a:pt x="3925" y="9684"/>
                  </a:lnTo>
                  <a:lnTo>
                    <a:pt x="4439" y="9464"/>
                  </a:lnTo>
                  <a:lnTo>
                    <a:pt x="4549" y="9684"/>
                  </a:lnTo>
                  <a:lnTo>
                    <a:pt x="3559" y="10124"/>
                  </a:lnTo>
                  <a:lnTo>
                    <a:pt x="3082" y="10308"/>
                  </a:lnTo>
                  <a:lnTo>
                    <a:pt x="2568" y="10528"/>
                  </a:lnTo>
                  <a:lnTo>
                    <a:pt x="2275" y="10638"/>
                  </a:lnTo>
                  <a:lnTo>
                    <a:pt x="2018" y="10674"/>
                  </a:lnTo>
                  <a:lnTo>
                    <a:pt x="1761" y="10711"/>
                  </a:lnTo>
                  <a:lnTo>
                    <a:pt x="1468" y="10711"/>
                  </a:lnTo>
                  <a:lnTo>
                    <a:pt x="2091" y="9794"/>
                  </a:lnTo>
                  <a:lnTo>
                    <a:pt x="2348" y="9317"/>
                  </a:lnTo>
                  <a:lnTo>
                    <a:pt x="2642" y="8877"/>
                  </a:lnTo>
                  <a:lnTo>
                    <a:pt x="2715" y="8804"/>
                  </a:lnTo>
                  <a:close/>
                  <a:moveTo>
                    <a:pt x="13829" y="5429"/>
                  </a:moveTo>
                  <a:lnTo>
                    <a:pt x="13940" y="5943"/>
                  </a:lnTo>
                  <a:lnTo>
                    <a:pt x="13940" y="6456"/>
                  </a:lnTo>
                  <a:lnTo>
                    <a:pt x="13940" y="6896"/>
                  </a:lnTo>
                  <a:lnTo>
                    <a:pt x="13866" y="7336"/>
                  </a:lnTo>
                  <a:lnTo>
                    <a:pt x="13756" y="7740"/>
                  </a:lnTo>
                  <a:lnTo>
                    <a:pt x="13609" y="8143"/>
                  </a:lnTo>
                  <a:lnTo>
                    <a:pt x="13426" y="8547"/>
                  </a:lnTo>
                  <a:lnTo>
                    <a:pt x="13206" y="8914"/>
                  </a:lnTo>
                  <a:lnTo>
                    <a:pt x="12949" y="9281"/>
                  </a:lnTo>
                  <a:lnTo>
                    <a:pt x="12656" y="9647"/>
                  </a:lnTo>
                  <a:lnTo>
                    <a:pt x="12289" y="9611"/>
                  </a:lnTo>
                  <a:lnTo>
                    <a:pt x="11922" y="9537"/>
                  </a:lnTo>
                  <a:lnTo>
                    <a:pt x="11849" y="9574"/>
                  </a:lnTo>
                  <a:lnTo>
                    <a:pt x="11812" y="9574"/>
                  </a:lnTo>
                  <a:lnTo>
                    <a:pt x="11775" y="9647"/>
                  </a:lnTo>
                  <a:lnTo>
                    <a:pt x="11702" y="10418"/>
                  </a:lnTo>
                  <a:lnTo>
                    <a:pt x="11702" y="10491"/>
                  </a:lnTo>
                  <a:lnTo>
                    <a:pt x="11409" y="10711"/>
                  </a:lnTo>
                  <a:lnTo>
                    <a:pt x="11188" y="10821"/>
                  </a:lnTo>
                  <a:lnTo>
                    <a:pt x="11152" y="10858"/>
                  </a:lnTo>
                  <a:lnTo>
                    <a:pt x="11042" y="10931"/>
                  </a:lnTo>
                  <a:lnTo>
                    <a:pt x="11042" y="10564"/>
                  </a:lnTo>
                  <a:lnTo>
                    <a:pt x="11115" y="10198"/>
                  </a:lnTo>
                  <a:lnTo>
                    <a:pt x="11188" y="9867"/>
                  </a:lnTo>
                  <a:lnTo>
                    <a:pt x="11298" y="9501"/>
                  </a:lnTo>
                  <a:lnTo>
                    <a:pt x="11298" y="9464"/>
                  </a:lnTo>
                  <a:lnTo>
                    <a:pt x="11262" y="9427"/>
                  </a:lnTo>
                  <a:lnTo>
                    <a:pt x="11225" y="9427"/>
                  </a:lnTo>
                  <a:lnTo>
                    <a:pt x="11188" y="9464"/>
                  </a:lnTo>
                  <a:lnTo>
                    <a:pt x="11078" y="9647"/>
                  </a:lnTo>
                  <a:lnTo>
                    <a:pt x="10968" y="9831"/>
                  </a:lnTo>
                  <a:lnTo>
                    <a:pt x="10785" y="10234"/>
                  </a:lnTo>
                  <a:lnTo>
                    <a:pt x="10712" y="10638"/>
                  </a:lnTo>
                  <a:lnTo>
                    <a:pt x="10712" y="11078"/>
                  </a:lnTo>
                  <a:lnTo>
                    <a:pt x="10271" y="11261"/>
                  </a:lnTo>
                  <a:lnTo>
                    <a:pt x="9831" y="11371"/>
                  </a:lnTo>
                  <a:lnTo>
                    <a:pt x="9868" y="11005"/>
                  </a:lnTo>
                  <a:lnTo>
                    <a:pt x="9978" y="10638"/>
                  </a:lnTo>
                  <a:lnTo>
                    <a:pt x="10051" y="10344"/>
                  </a:lnTo>
                  <a:lnTo>
                    <a:pt x="10161" y="10088"/>
                  </a:lnTo>
                  <a:lnTo>
                    <a:pt x="10418" y="9574"/>
                  </a:lnTo>
                  <a:lnTo>
                    <a:pt x="10418" y="9537"/>
                  </a:lnTo>
                  <a:lnTo>
                    <a:pt x="10381" y="9501"/>
                  </a:lnTo>
                  <a:lnTo>
                    <a:pt x="10345" y="9501"/>
                  </a:lnTo>
                  <a:lnTo>
                    <a:pt x="10345" y="9537"/>
                  </a:lnTo>
                  <a:lnTo>
                    <a:pt x="10015" y="9941"/>
                  </a:lnTo>
                  <a:lnTo>
                    <a:pt x="9758" y="10418"/>
                  </a:lnTo>
                  <a:lnTo>
                    <a:pt x="9538" y="10895"/>
                  </a:lnTo>
                  <a:lnTo>
                    <a:pt x="9501" y="11151"/>
                  </a:lnTo>
                  <a:lnTo>
                    <a:pt x="9428" y="11408"/>
                  </a:lnTo>
                  <a:lnTo>
                    <a:pt x="8951" y="11408"/>
                  </a:lnTo>
                  <a:lnTo>
                    <a:pt x="8951" y="11261"/>
                  </a:lnTo>
                  <a:lnTo>
                    <a:pt x="8914" y="11225"/>
                  </a:lnTo>
                  <a:lnTo>
                    <a:pt x="8877" y="11188"/>
                  </a:lnTo>
                  <a:lnTo>
                    <a:pt x="8841" y="11188"/>
                  </a:lnTo>
                  <a:lnTo>
                    <a:pt x="8804" y="11225"/>
                  </a:lnTo>
                  <a:lnTo>
                    <a:pt x="8731" y="11298"/>
                  </a:lnTo>
                  <a:lnTo>
                    <a:pt x="9171" y="10454"/>
                  </a:lnTo>
                  <a:lnTo>
                    <a:pt x="9391" y="10051"/>
                  </a:lnTo>
                  <a:lnTo>
                    <a:pt x="9684" y="9647"/>
                  </a:lnTo>
                  <a:lnTo>
                    <a:pt x="9684" y="9611"/>
                  </a:lnTo>
                  <a:lnTo>
                    <a:pt x="9648" y="9611"/>
                  </a:lnTo>
                  <a:lnTo>
                    <a:pt x="9648" y="9574"/>
                  </a:lnTo>
                  <a:lnTo>
                    <a:pt x="9611" y="9611"/>
                  </a:lnTo>
                  <a:lnTo>
                    <a:pt x="9244" y="10014"/>
                  </a:lnTo>
                  <a:lnTo>
                    <a:pt x="8914" y="10418"/>
                  </a:lnTo>
                  <a:lnTo>
                    <a:pt x="8621" y="10858"/>
                  </a:lnTo>
                  <a:lnTo>
                    <a:pt x="8327" y="11335"/>
                  </a:lnTo>
                  <a:lnTo>
                    <a:pt x="7960" y="11225"/>
                  </a:lnTo>
                  <a:lnTo>
                    <a:pt x="7997" y="11188"/>
                  </a:lnTo>
                  <a:lnTo>
                    <a:pt x="7997" y="11151"/>
                  </a:lnTo>
                  <a:lnTo>
                    <a:pt x="7960" y="11115"/>
                  </a:lnTo>
                  <a:lnTo>
                    <a:pt x="7960" y="11078"/>
                  </a:lnTo>
                  <a:lnTo>
                    <a:pt x="7924" y="10968"/>
                  </a:lnTo>
                  <a:lnTo>
                    <a:pt x="7960" y="10858"/>
                  </a:lnTo>
                  <a:lnTo>
                    <a:pt x="8034" y="10601"/>
                  </a:lnTo>
                  <a:lnTo>
                    <a:pt x="8181" y="10308"/>
                  </a:lnTo>
                  <a:lnTo>
                    <a:pt x="8474" y="9831"/>
                  </a:lnTo>
                  <a:lnTo>
                    <a:pt x="8767" y="9427"/>
                  </a:lnTo>
                  <a:lnTo>
                    <a:pt x="8804" y="9391"/>
                  </a:lnTo>
                  <a:lnTo>
                    <a:pt x="8767" y="9317"/>
                  </a:lnTo>
                  <a:lnTo>
                    <a:pt x="8694" y="9317"/>
                  </a:lnTo>
                  <a:lnTo>
                    <a:pt x="8364" y="9537"/>
                  </a:lnTo>
                  <a:lnTo>
                    <a:pt x="8107" y="9831"/>
                  </a:lnTo>
                  <a:lnTo>
                    <a:pt x="7887" y="10124"/>
                  </a:lnTo>
                  <a:lnTo>
                    <a:pt x="7704" y="10454"/>
                  </a:lnTo>
                  <a:lnTo>
                    <a:pt x="7594" y="10784"/>
                  </a:lnTo>
                  <a:lnTo>
                    <a:pt x="7557" y="10968"/>
                  </a:lnTo>
                  <a:lnTo>
                    <a:pt x="7594" y="11115"/>
                  </a:lnTo>
                  <a:lnTo>
                    <a:pt x="7153" y="10968"/>
                  </a:lnTo>
                  <a:lnTo>
                    <a:pt x="6713" y="10784"/>
                  </a:lnTo>
                  <a:lnTo>
                    <a:pt x="6933" y="10564"/>
                  </a:lnTo>
                  <a:lnTo>
                    <a:pt x="7080" y="10344"/>
                  </a:lnTo>
                  <a:lnTo>
                    <a:pt x="7153" y="10234"/>
                  </a:lnTo>
                  <a:lnTo>
                    <a:pt x="7190" y="10124"/>
                  </a:lnTo>
                  <a:lnTo>
                    <a:pt x="7190" y="10088"/>
                  </a:lnTo>
                  <a:lnTo>
                    <a:pt x="7153" y="10088"/>
                  </a:lnTo>
                  <a:lnTo>
                    <a:pt x="7080" y="10124"/>
                  </a:lnTo>
                  <a:lnTo>
                    <a:pt x="7007" y="10161"/>
                  </a:lnTo>
                  <a:lnTo>
                    <a:pt x="6823" y="10308"/>
                  </a:lnTo>
                  <a:lnTo>
                    <a:pt x="6493" y="10564"/>
                  </a:lnTo>
                  <a:lnTo>
                    <a:pt x="6420" y="10638"/>
                  </a:lnTo>
                  <a:lnTo>
                    <a:pt x="5906" y="10344"/>
                  </a:lnTo>
                  <a:lnTo>
                    <a:pt x="6897" y="9904"/>
                  </a:lnTo>
                  <a:lnTo>
                    <a:pt x="7887" y="9391"/>
                  </a:lnTo>
                  <a:lnTo>
                    <a:pt x="8877" y="8877"/>
                  </a:lnTo>
                  <a:lnTo>
                    <a:pt x="9795" y="8327"/>
                  </a:lnTo>
                  <a:lnTo>
                    <a:pt x="10748" y="7740"/>
                  </a:lnTo>
                  <a:lnTo>
                    <a:pt x="11665" y="7116"/>
                  </a:lnTo>
                  <a:lnTo>
                    <a:pt x="12546" y="6456"/>
                  </a:lnTo>
                  <a:lnTo>
                    <a:pt x="13426" y="5796"/>
                  </a:lnTo>
                  <a:lnTo>
                    <a:pt x="13829" y="5429"/>
                  </a:lnTo>
                  <a:close/>
                  <a:moveTo>
                    <a:pt x="1651" y="9757"/>
                  </a:moveTo>
                  <a:lnTo>
                    <a:pt x="1028" y="10711"/>
                  </a:lnTo>
                  <a:lnTo>
                    <a:pt x="991" y="10784"/>
                  </a:lnTo>
                  <a:lnTo>
                    <a:pt x="1028" y="10858"/>
                  </a:lnTo>
                  <a:lnTo>
                    <a:pt x="1028" y="10931"/>
                  </a:lnTo>
                  <a:lnTo>
                    <a:pt x="1101" y="10968"/>
                  </a:lnTo>
                  <a:lnTo>
                    <a:pt x="1358" y="11041"/>
                  </a:lnTo>
                  <a:lnTo>
                    <a:pt x="1651" y="11078"/>
                  </a:lnTo>
                  <a:lnTo>
                    <a:pt x="1908" y="11078"/>
                  </a:lnTo>
                  <a:lnTo>
                    <a:pt x="2165" y="11041"/>
                  </a:lnTo>
                  <a:lnTo>
                    <a:pt x="2715" y="10858"/>
                  </a:lnTo>
                  <a:lnTo>
                    <a:pt x="3229" y="10638"/>
                  </a:lnTo>
                  <a:lnTo>
                    <a:pt x="4769" y="10014"/>
                  </a:lnTo>
                  <a:lnTo>
                    <a:pt x="4953" y="10198"/>
                  </a:lnTo>
                  <a:lnTo>
                    <a:pt x="4072" y="10564"/>
                  </a:lnTo>
                  <a:lnTo>
                    <a:pt x="3192" y="10895"/>
                  </a:lnTo>
                  <a:lnTo>
                    <a:pt x="2238" y="11188"/>
                  </a:lnTo>
                  <a:lnTo>
                    <a:pt x="1248" y="11445"/>
                  </a:lnTo>
                  <a:lnTo>
                    <a:pt x="1101" y="11518"/>
                  </a:lnTo>
                  <a:lnTo>
                    <a:pt x="844" y="11555"/>
                  </a:lnTo>
                  <a:lnTo>
                    <a:pt x="624" y="11555"/>
                  </a:lnTo>
                  <a:lnTo>
                    <a:pt x="551" y="11518"/>
                  </a:lnTo>
                  <a:lnTo>
                    <a:pt x="477" y="11481"/>
                  </a:lnTo>
                  <a:lnTo>
                    <a:pt x="477" y="11408"/>
                  </a:lnTo>
                  <a:lnTo>
                    <a:pt x="514" y="11298"/>
                  </a:lnTo>
                  <a:lnTo>
                    <a:pt x="661" y="11005"/>
                  </a:lnTo>
                  <a:lnTo>
                    <a:pt x="991" y="10601"/>
                  </a:lnTo>
                  <a:lnTo>
                    <a:pt x="1321" y="10161"/>
                  </a:lnTo>
                  <a:lnTo>
                    <a:pt x="1651" y="9757"/>
                  </a:lnTo>
                  <a:close/>
                  <a:moveTo>
                    <a:pt x="16324" y="0"/>
                  </a:moveTo>
                  <a:lnTo>
                    <a:pt x="16140" y="37"/>
                  </a:lnTo>
                  <a:lnTo>
                    <a:pt x="15774" y="147"/>
                  </a:lnTo>
                  <a:lnTo>
                    <a:pt x="15480" y="330"/>
                  </a:lnTo>
                  <a:lnTo>
                    <a:pt x="14636" y="807"/>
                  </a:lnTo>
                  <a:lnTo>
                    <a:pt x="13866" y="1357"/>
                  </a:lnTo>
                  <a:lnTo>
                    <a:pt x="13059" y="1908"/>
                  </a:lnTo>
                  <a:lnTo>
                    <a:pt x="12289" y="2458"/>
                  </a:lnTo>
                  <a:lnTo>
                    <a:pt x="12032" y="2311"/>
                  </a:lnTo>
                  <a:lnTo>
                    <a:pt x="11812" y="2238"/>
                  </a:lnTo>
                  <a:lnTo>
                    <a:pt x="11629" y="2238"/>
                  </a:lnTo>
                  <a:lnTo>
                    <a:pt x="11372" y="2091"/>
                  </a:lnTo>
                  <a:lnTo>
                    <a:pt x="11115" y="1981"/>
                  </a:lnTo>
                  <a:lnTo>
                    <a:pt x="10858" y="1908"/>
                  </a:lnTo>
                  <a:lnTo>
                    <a:pt x="10565" y="1834"/>
                  </a:lnTo>
                  <a:lnTo>
                    <a:pt x="10015" y="1761"/>
                  </a:lnTo>
                  <a:lnTo>
                    <a:pt x="9464" y="1761"/>
                  </a:lnTo>
                  <a:lnTo>
                    <a:pt x="8914" y="1834"/>
                  </a:lnTo>
                  <a:lnTo>
                    <a:pt x="8364" y="1981"/>
                  </a:lnTo>
                  <a:lnTo>
                    <a:pt x="7814" y="2164"/>
                  </a:lnTo>
                  <a:lnTo>
                    <a:pt x="7300" y="2384"/>
                  </a:lnTo>
                  <a:lnTo>
                    <a:pt x="6677" y="2715"/>
                  </a:lnTo>
                  <a:lnTo>
                    <a:pt x="6090" y="3081"/>
                  </a:lnTo>
                  <a:lnTo>
                    <a:pt x="5503" y="3522"/>
                  </a:lnTo>
                  <a:lnTo>
                    <a:pt x="4989" y="3962"/>
                  </a:lnTo>
                  <a:lnTo>
                    <a:pt x="4769" y="4219"/>
                  </a:lnTo>
                  <a:lnTo>
                    <a:pt x="4549" y="4475"/>
                  </a:lnTo>
                  <a:lnTo>
                    <a:pt x="4402" y="4769"/>
                  </a:lnTo>
                  <a:lnTo>
                    <a:pt x="4256" y="5062"/>
                  </a:lnTo>
                  <a:lnTo>
                    <a:pt x="4146" y="5356"/>
                  </a:lnTo>
                  <a:lnTo>
                    <a:pt x="4035" y="5686"/>
                  </a:lnTo>
                  <a:lnTo>
                    <a:pt x="3999" y="6016"/>
                  </a:lnTo>
                  <a:lnTo>
                    <a:pt x="3925" y="6346"/>
                  </a:lnTo>
                  <a:lnTo>
                    <a:pt x="3889" y="6970"/>
                  </a:lnTo>
                  <a:lnTo>
                    <a:pt x="3925" y="7630"/>
                  </a:lnTo>
                  <a:lnTo>
                    <a:pt x="3339" y="7960"/>
                  </a:lnTo>
                  <a:lnTo>
                    <a:pt x="2752" y="8290"/>
                  </a:lnTo>
                  <a:lnTo>
                    <a:pt x="2238" y="8657"/>
                  </a:lnTo>
                  <a:lnTo>
                    <a:pt x="1725" y="9097"/>
                  </a:lnTo>
                  <a:lnTo>
                    <a:pt x="1248" y="9574"/>
                  </a:lnTo>
                  <a:lnTo>
                    <a:pt x="808" y="10051"/>
                  </a:lnTo>
                  <a:lnTo>
                    <a:pt x="404" y="10601"/>
                  </a:lnTo>
                  <a:lnTo>
                    <a:pt x="221" y="10858"/>
                  </a:lnTo>
                  <a:lnTo>
                    <a:pt x="74" y="11151"/>
                  </a:lnTo>
                  <a:lnTo>
                    <a:pt x="1" y="11371"/>
                  </a:lnTo>
                  <a:lnTo>
                    <a:pt x="37" y="11555"/>
                  </a:lnTo>
                  <a:lnTo>
                    <a:pt x="111" y="11738"/>
                  </a:lnTo>
                  <a:lnTo>
                    <a:pt x="184" y="11812"/>
                  </a:lnTo>
                  <a:lnTo>
                    <a:pt x="257" y="11885"/>
                  </a:lnTo>
                  <a:lnTo>
                    <a:pt x="477" y="11958"/>
                  </a:lnTo>
                  <a:lnTo>
                    <a:pt x="697" y="11995"/>
                  </a:lnTo>
                  <a:lnTo>
                    <a:pt x="918" y="11995"/>
                  </a:lnTo>
                  <a:lnTo>
                    <a:pt x="1174" y="11958"/>
                  </a:lnTo>
                  <a:lnTo>
                    <a:pt x="1835" y="11812"/>
                  </a:lnTo>
                  <a:lnTo>
                    <a:pt x="2495" y="11591"/>
                  </a:lnTo>
                  <a:lnTo>
                    <a:pt x="3815" y="11151"/>
                  </a:lnTo>
                  <a:lnTo>
                    <a:pt x="4586" y="10858"/>
                  </a:lnTo>
                  <a:lnTo>
                    <a:pt x="5356" y="10564"/>
                  </a:lnTo>
                  <a:lnTo>
                    <a:pt x="5760" y="10858"/>
                  </a:lnTo>
                  <a:lnTo>
                    <a:pt x="6200" y="11078"/>
                  </a:lnTo>
                  <a:lnTo>
                    <a:pt x="6236" y="11261"/>
                  </a:lnTo>
                  <a:lnTo>
                    <a:pt x="6273" y="11335"/>
                  </a:lnTo>
                  <a:lnTo>
                    <a:pt x="6346" y="11371"/>
                  </a:lnTo>
                  <a:lnTo>
                    <a:pt x="6493" y="11371"/>
                  </a:lnTo>
                  <a:lnTo>
                    <a:pt x="6603" y="11261"/>
                  </a:lnTo>
                  <a:lnTo>
                    <a:pt x="7410" y="11591"/>
                  </a:lnTo>
                  <a:lnTo>
                    <a:pt x="7814" y="11702"/>
                  </a:lnTo>
                  <a:lnTo>
                    <a:pt x="8217" y="11812"/>
                  </a:lnTo>
                  <a:lnTo>
                    <a:pt x="8291" y="11848"/>
                  </a:lnTo>
                  <a:lnTo>
                    <a:pt x="8364" y="11885"/>
                  </a:lnTo>
                  <a:lnTo>
                    <a:pt x="8474" y="11848"/>
                  </a:lnTo>
                  <a:lnTo>
                    <a:pt x="8547" y="11885"/>
                  </a:lnTo>
                  <a:lnTo>
                    <a:pt x="8877" y="11922"/>
                  </a:lnTo>
                  <a:lnTo>
                    <a:pt x="9574" y="11922"/>
                  </a:lnTo>
                  <a:lnTo>
                    <a:pt x="9905" y="11885"/>
                  </a:lnTo>
                  <a:lnTo>
                    <a:pt x="10235" y="11812"/>
                  </a:lnTo>
                  <a:lnTo>
                    <a:pt x="10565" y="11702"/>
                  </a:lnTo>
                  <a:lnTo>
                    <a:pt x="10895" y="11555"/>
                  </a:lnTo>
                  <a:lnTo>
                    <a:pt x="11225" y="11408"/>
                  </a:lnTo>
                  <a:lnTo>
                    <a:pt x="11555" y="11225"/>
                  </a:lnTo>
                  <a:lnTo>
                    <a:pt x="11885" y="11041"/>
                  </a:lnTo>
                  <a:lnTo>
                    <a:pt x="12179" y="10784"/>
                  </a:lnTo>
                  <a:lnTo>
                    <a:pt x="12472" y="10564"/>
                  </a:lnTo>
                  <a:lnTo>
                    <a:pt x="12766" y="10308"/>
                  </a:lnTo>
                  <a:lnTo>
                    <a:pt x="13022" y="10014"/>
                  </a:lnTo>
                  <a:lnTo>
                    <a:pt x="13279" y="9721"/>
                  </a:lnTo>
                  <a:lnTo>
                    <a:pt x="13499" y="9391"/>
                  </a:lnTo>
                  <a:lnTo>
                    <a:pt x="13719" y="9097"/>
                  </a:lnTo>
                  <a:lnTo>
                    <a:pt x="13903" y="8730"/>
                  </a:lnTo>
                  <a:lnTo>
                    <a:pt x="14050" y="8400"/>
                  </a:lnTo>
                  <a:lnTo>
                    <a:pt x="14196" y="8033"/>
                  </a:lnTo>
                  <a:lnTo>
                    <a:pt x="14306" y="7667"/>
                  </a:lnTo>
                  <a:lnTo>
                    <a:pt x="14380" y="7300"/>
                  </a:lnTo>
                  <a:lnTo>
                    <a:pt x="14453" y="6933"/>
                  </a:lnTo>
                  <a:lnTo>
                    <a:pt x="14490" y="6529"/>
                  </a:lnTo>
                  <a:lnTo>
                    <a:pt x="14490" y="6163"/>
                  </a:lnTo>
                  <a:lnTo>
                    <a:pt x="14453" y="5796"/>
                  </a:lnTo>
                  <a:lnTo>
                    <a:pt x="14380" y="5429"/>
                  </a:lnTo>
                  <a:lnTo>
                    <a:pt x="14270" y="5062"/>
                  </a:lnTo>
                  <a:lnTo>
                    <a:pt x="15113" y="4329"/>
                  </a:lnTo>
                  <a:lnTo>
                    <a:pt x="15920" y="3558"/>
                  </a:lnTo>
                  <a:lnTo>
                    <a:pt x="16434" y="3045"/>
                  </a:lnTo>
                  <a:lnTo>
                    <a:pt x="16691" y="2751"/>
                  </a:lnTo>
                  <a:lnTo>
                    <a:pt x="16947" y="2458"/>
                  </a:lnTo>
                  <a:lnTo>
                    <a:pt x="17168" y="2128"/>
                  </a:lnTo>
                  <a:lnTo>
                    <a:pt x="17351" y="1798"/>
                  </a:lnTo>
                  <a:lnTo>
                    <a:pt x="17461" y="1431"/>
                  </a:lnTo>
                  <a:lnTo>
                    <a:pt x="17461" y="1247"/>
                  </a:lnTo>
                  <a:lnTo>
                    <a:pt x="17461" y="1064"/>
                  </a:lnTo>
                  <a:lnTo>
                    <a:pt x="17388" y="770"/>
                  </a:lnTo>
                  <a:lnTo>
                    <a:pt x="17278" y="514"/>
                  </a:lnTo>
                  <a:lnTo>
                    <a:pt x="17094" y="257"/>
                  </a:lnTo>
                  <a:lnTo>
                    <a:pt x="16837" y="74"/>
                  </a:lnTo>
                  <a:lnTo>
                    <a:pt x="16691" y="37"/>
                  </a:lnTo>
                  <a:lnTo>
                    <a:pt x="16507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" name="Google Shape;864;p18"/>
            <p:cNvSpPr/>
            <p:nvPr/>
          </p:nvSpPr>
          <p:spPr>
            <a:xfrm>
              <a:off x="6405225" y="2154575"/>
              <a:ext cx="328325" cy="339325"/>
            </a:xfrm>
            <a:custGeom>
              <a:avLst/>
              <a:gdLst/>
              <a:ahLst/>
              <a:cxnLst/>
              <a:rect l="l" t="t" r="r" b="b"/>
              <a:pathLst>
                <a:path w="13133" h="13573" extrusionOk="0">
                  <a:moveTo>
                    <a:pt x="2714" y="1798"/>
                  </a:moveTo>
                  <a:lnTo>
                    <a:pt x="2971" y="1908"/>
                  </a:lnTo>
                  <a:lnTo>
                    <a:pt x="3118" y="2018"/>
                  </a:lnTo>
                  <a:lnTo>
                    <a:pt x="3265" y="2128"/>
                  </a:lnTo>
                  <a:lnTo>
                    <a:pt x="3411" y="2311"/>
                  </a:lnTo>
                  <a:lnTo>
                    <a:pt x="3485" y="2458"/>
                  </a:lnTo>
                  <a:lnTo>
                    <a:pt x="3375" y="2458"/>
                  </a:lnTo>
                  <a:lnTo>
                    <a:pt x="3301" y="2495"/>
                  </a:lnTo>
                  <a:lnTo>
                    <a:pt x="3265" y="2568"/>
                  </a:lnTo>
                  <a:lnTo>
                    <a:pt x="3228" y="2605"/>
                  </a:lnTo>
                  <a:lnTo>
                    <a:pt x="3155" y="2568"/>
                  </a:lnTo>
                  <a:lnTo>
                    <a:pt x="3008" y="2348"/>
                  </a:lnTo>
                  <a:lnTo>
                    <a:pt x="2825" y="1981"/>
                  </a:lnTo>
                  <a:lnTo>
                    <a:pt x="2714" y="1798"/>
                  </a:lnTo>
                  <a:close/>
                  <a:moveTo>
                    <a:pt x="1908" y="2825"/>
                  </a:moveTo>
                  <a:lnTo>
                    <a:pt x="1797" y="2861"/>
                  </a:lnTo>
                  <a:lnTo>
                    <a:pt x="1761" y="2898"/>
                  </a:lnTo>
                  <a:lnTo>
                    <a:pt x="1687" y="2971"/>
                  </a:lnTo>
                  <a:lnTo>
                    <a:pt x="1687" y="3045"/>
                  </a:lnTo>
                  <a:lnTo>
                    <a:pt x="1687" y="3118"/>
                  </a:lnTo>
                  <a:lnTo>
                    <a:pt x="1724" y="3191"/>
                  </a:lnTo>
                  <a:lnTo>
                    <a:pt x="1797" y="3228"/>
                  </a:lnTo>
                  <a:lnTo>
                    <a:pt x="1944" y="3301"/>
                  </a:lnTo>
                  <a:lnTo>
                    <a:pt x="2054" y="3412"/>
                  </a:lnTo>
                  <a:lnTo>
                    <a:pt x="2164" y="3522"/>
                  </a:lnTo>
                  <a:lnTo>
                    <a:pt x="2201" y="3595"/>
                  </a:lnTo>
                  <a:lnTo>
                    <a:pt x="2274" y="3632"/>
                  </a:lnTo>
                  <a:lnTo>
                    <a:pt x="2384" y="3632"/>
                  </a:lnTo>
                  <a:lnTo>
                    <a:pt x="2458" y="3558"/>
                  </a:lnTo>
                  <a:lnTo>
                    <a:pt x="2494" y="3448"/>
                  </a:lnTo>
                  <a:lnTo>
                    <a:pt x="2494" y="3338"/>
                  </a:lnTo>
                  <a:lnTo>
                    <a:pt x="2421" y="3228"/>
                  </a:lnTo>
                  <a:lnTo>
                    <a:pt x="2348" y="3155"/>
                  </a:lnTo>
                  <a:lnTo>
                    <a:pt x="2164" y="2971"/>
                  </a:lnTo>
                  <a:lnTo>
                    <a:pt x="1981" y="2861"/>
                  </a:lnTo>
                  <a:lnTo>
                    <a:pt x="1908" y="2825"/>
                  </a:lnTo>
                  <a:close/>
                  <a:moveTo>
                    <a:pt x="1137" y="2311"/>
                  </a:moveTo>
                  <a:lnTo>
                    <a:pt x="1614" y="2458"/>
                  </a:lnTo>
                  <a:lnTo>
                    <a:pt x="2054" y="2678"/>
                  </a:lnTo>
                  <a:lnTo>
                    <a:pt x="2201" y="2751"/>
                  </a:lnTo>
                  <a:lnTo>
                    <a:pt x="2348" y="2898"/>
                  </a:lnTo>
                  <a:lnTo>
                    <a:pt x="2458" y="3008"/>
                  </a:lnTo>
                  <a:lnTo>
                    <a:pt x="2531" y="3191"/>
                  </a:lnTo>
                  <a:lnTo>
                    <a:pt x="2568" y="3265"/>
                  </a:lnTo>
                  <a:lnTo>
                    <a:pt x="2568" y="3338"/>
                  </a:lnTo>
                  <a:lnTo>
                    <a:pt x="2531" y="3485"/>
                  </a:lnTo>
                  <a:lnTo>
                    <a:pt x="2384" y="3742"/>
                  </a:lnTo>
                  <a:lnTo>
                    <a:pt x="2274" y="3852"/>
                  </a:lnTo>
                  <a:lnTo>
                    <a:pt x="2164" y="3962"/>
                  </a:lnTo>
                  <a:lnTo>
                    <a:pt x="1834" y="3632"/>
                  </a:lnTo>
                  <a:lnTo>
                    <a:pt x="1541" y="3228"/>
                  </a:lnTo>
                  <a:lnTo>
                    <a:pt x="1321" y="2788"/>
                  </a:lnTo>
                  <a:lnTo>
                    <a:pt x="1137" y="2311"/>
                  </a:lnTo>
                  <a:close/>
                  <a:moveTo>
                    <a:pt x="8804" y="514"/>
                  </a:moveTo>
                  <a:lnTo>
                    <a:pt x="8694" y="2531"/>
                  </a:lnTo>
                  <a:lnTo>
                    <a:pt x="8657" y="3632"/>
                  </a:lnTo>
                  <a:lnTo>
                    <a:pt x="8657" y="4549"/>
                  </a:lnTo>
                  <a:lnTo>
                    <a:pt x="7556" y="3778"/>
                  </a:lnTo>
                  <a:lnTo>
                    <a:pt x="7043" y="3375"/>
                  </a:lnTo>
                  <a:lnTo>
                    <a:pt x="6529" y="2971"/>
                  </a:lnTo>
                  <a:lnTo>
                    <a:pt x="6639" y="2788"/>
                  </a:lnTo>
                  <a:lnTo>
                    <a:pt x="6713" y="2678"/>
                  </a:lnTo>
                  <a:lnTo>
                    <a:pt x="7556" y="1798"/>
                  </a:lnTo>
                  <a:lnTo>
                    <a:pt x="8290" y="991"/>
                  </a:lnTo>
                  <a:lnTo>
                    <a:pt x="8510" y="734"/>
                  </a:lnTo>
                  <a:lnTo>
                    <a:pt x="8657" y="624"/>
                  </a:lnTo>
                  <a:lnTo>
                    <a:pt x="8804" y="514"/>
                  </a:lnTo>
                  <a:close/>
                  <a:moveTo>
                    <a:pt x="660" y="4145"/>
                  </a:moveTo>
                  <a:lnTo>
                    <a:pt x="880" y="4219"/>
                  </a:lnTo>
                  <a:lnTo>
                    <a:pt x="1064" y="4255"/>
                  </a:lnTo>
                  <a:lnTo>
                    <a:pt x="1247" y="4329"/>
                  </a:lnTo>
                  <a:lnTo>
                    <a:pt x="1357" y="4439"/>
                  </a:lnTo>
                  <a:lnTo>
                    <a:pt x="1431" y="4585"/>
                  </a:lnTo>
                  <a:lnTo>
                    <a:pt x="1467" y="4659"/>
                  </a:lnTo>
                  <a:lnTo>
                    <a:pt x="1467" y="4732"/>
                  </a:lnTo>
                  <a:lnTo>
                    <a:pt x="1467" y="4805"/>
                  </a:lnTo>
                  <a:lnTo>
                    <a:pt x="1394" y="4842"/>
                  </a:lnTo>
                  <a:lnTo>
                    <a:pt x="1284" y="4805"/>
                  </a:lnTo>
                  <a:lnTo>
                    <a:pt x="1211" y="4769"/>
                  </a:lnTo>
                  <a:lnTo>
                    <a:pt x="990" y="4585"/>
                  </a:lnTo>
                  <a:lnTo>
                    <a:pt x="844" y="4402"/>
                  </a:lnTo>
                  <a:lnTo>
                    <a:pt x="660" y="4145"/>
                  </a:lnTo>
                  <a:close/>
                  <a:moveTo>
                    <a:pt x="3962" y="2935"/>
                  </a:moveTo>
                  <a:lnTo>
                    <a:pt x="4218" y="3155"/>
                  </a:lnTo>
                  <a:lnTo>
                    <a:pt x="4035" y="3338"/>
                  </a:lnTo>
                  <a:lnTo>
                    <a:pt x="2641" y="4659"/>
                  </a:lnTo>
                  <a:lnTo>
                    <a:pt x="2311" y="5026"/>
                  </a:lnTo>
                  <a:lnTo>
                    <a:pt x="2054" y="5392"/>
                  </a:lnTo>
                  <a:lnTo>
                    <a:pt x="1797" y="5172"/>
                  </a:lnTo>
                  <a:lnTo>
                    <a:pt x="2971" y="4072"/>
                  </a:lnTo>
                  <a:lnTo>
                    <a:pt x="3485" y="3522"/>
                  </a:lnTo>
                  <a:lnTo>
                    <a:pt x="3742" y="3265"/>
                  </a:lnTo>
                  <a:lnTo>
                    <a:pt x="3962" y="2935"/>
                  </a:lnTo>
                  <a:close/>
                  <a:moveTo>
                    <a:pt x="4989" y="5209"/>
                  </a:moveTo>
                  <a:lnTo>
                    <a:pt x="5356" y="5686"/>
                  </a:lnTo>
                  <a:lnTo>
                    <a:pt x="5686" y="6199"/>
                  </a:lnTo>
                  <a:lnTo>
                    <a:pt x="6199" y="7080"/>
                  </a:lnTo>
                  <a:lnTo>
                    <a:pt x="6199" y="7080"/>
                  </a:lnTo>
                  <a:lnTo>
                    <a:pt x="5282" y="6640"/>
                  </a:lnTo>
                  <a:lnTo>
                    <a:pt x="4365" y="6199"/>
                  </a:lnTo>
                  <a:lnTo>
                    <a:pt x="4512" y="5943"/>
                  </a:lnTo>
                  <a:lnTo>
                    <a:pt x="4989" y="5209"/>
                  </a:lnTo>
                  <a:close/>
                  <a:moveTo>
                    <a:pt x="4879" y="4695"/>
                  </a:moveTo>
                  <a:lnTo>
                    <a:pt x="4805" y="4805"/>
                  </a:lnTo>
                  <a:lnTo>
                    <a:pt x="4218" y="5649"/>
                  </a:lnTo>
                  <a:lnTo>
                    <a:pt x="3962" y="6053"/>
                  </a:lnTo>
                  <a:lnTo>
                    <a:pt x="3852" y="6053"/>
                  </a:lnTo>
                  <a:lnTo>
                    <a:pt x="3778" y="6126"/>
                  </a:lnTo>
                  <a:lnTo>
                    <a:pt x="3742" y="6199"/>
                  </a:lnTo>
                  <a:lnTo>
                    <a:pt x="3705" y="6273"/>
                  </a:lnTo>
                  <a:lnTo>
                    <a:pt x="3742" y="6346"/>
                  </a:lnTo>
                  <a:lnTo>
                    <a:pt x="3778" y="6493"/>
                  </a:lnTo>
                  <a:lnTo>
                    <a:pt x="3852" y="6529"/>
                  </a:lnTo>
                  <a:lnTo>
                    <a:pt x="3925" y="6566"/>
                  </a:lnTo>
                  <a:lnTo>
                    <a:pt x="3998" y="6566"/>
                  </a:lnTo>
                  <a:lnTo>
                    <a:pt x="5172" y="7080"/>
                  </a:lnTo>
                  <a:lnTo>
                    <a:pt x="5722" y="7336"/>
                  </a:lnTo>
                  <a:lnTo>
                    <a:pt x="6053" y="7447"/>
                  </a:lnTo>
                  <a:lnTo>
                    <a:pt x="6346" y="7483"/>
                  </a:lnTo>
                  <a:lnTo>
                    <a:pt x="6419" y="7483"/>
                  </a:lnTo>
                  <a:lnTo>
                    <a:pt x="6493" y="7447"/>
                  </a:lnTo>
                  <a:lnTo>
                    <a:pt x="6529" y="7483"/>
                  </a:lnTo>
                  <a:lnTo>
                    <a:pt x="6603" y="7483"/>
                  </a:lnTo>
                  <a:lnTo>
                    <a:pt x="6639" y="7447"/>
                  </a:lnTo>
                  <a:lnTo>
                    <a:pt x="6639" y="7410"/>
                  </a:lnTo>
                  <a:lnTo>
                    <a:pt x="6566" y="7080"/>
                  </a:lnTo>
                  <a:lnTo>
                    <a:pt x="6456" y="6750"/>
                  </a:lnTo>
                  <a:lnTo>
                    <a:pt x="6273" y="6419"/>
                  </a:lnTo>
                  <a:lnTo>
                    <a:pt x="6089" y="6089"/>
                  </a:lnTo>
                  <a:lnTo>
                    <a:pt x="5649" y="5429"/>
                  </a:lnTo>
                  <a:lnTo>
                    <a:pt x="5135" y="4769"/>
                  </a:lnTo>
                  <a:lnTo>
                    <a:pt x="5062" y="4695"/>
                  </a:lnTo>
                  <a:close/>
                  <a:moveTo>
                    <a:pt x="9757" y="9537"/>
                  </a:moveTo>
                  <a:lnTo>
                    <a:pt x="9794" y="9647"/>
                  </a:lnTo>
                  <a:lnTo>
                    <a:pt x="9831" y="9757"/>
                  </a:lnTo>
                  <a:lnTo>
                    <a:pt x="9867" y="9867"/>
                  </a:lnTo>
                  <a:lnTo>
                    <a:pt x="9867" y="9978"/>
                  </a:lnTo>
                  <a:lnTo>
                    <a:pt x="9831" y="10088"/>
                  </a:lnTo>
                  <a:lnTo>
                    <a:pt x="9794" y="9757"/>
                  </a:lnTo>
                  <a:lnTo>
                    <a:pt x="9757" y="9537"/>
                  </a:lnTo>
                  <a:close/>
                  <a:moveTo>
                    <a:pt x="8950" y="8877"/>
                  </a:moveTo>
                  <a:lnTo>
                    <a:pt x="9207" y="9024"/>
                  </a:lnTo>
                  <a:lnTo>
                    <a:pt x="9207" y="9207"/>
                  </a:lnTo>
                  <a:lnTo>
                    <a:pt x="9281" y="9391"/>
                  </a:lnTo>
                  <a:lnTo>
                    <a:pt x="9391" y="9757"/>
                  </a:lnTo>
                  <a:lnTo>
                    <a:pt x="9574" y="10418"/>
                  </a:lnTo>
                  <a:lnTo>
                    <a:pt x="9464" y="10491"/>
                  </a:lnTo>
                  <a:lnTo>
                    <a:pt x="9391" y="10271"/>
                  </a:lnTo>
                  <a:lnTo>
                    <a:pt x="9281" y="10088"/>
                  </a:lnTo>
                  <a:lnTo>
                    <a:pt x="8914" y="9281"/>
                  </a:lnTo>
                  <a:lnTo>
                    <a:pt x="8840" y="9134"/>
                  </a:lnTo>
                  <a:lnTo>
                    <a:pt x="8767" y="9024"/>
                  </a:lnTo>
                  <a:lnTo>
                    <a:pt x="8950" y="8877"/>
                  </a:lnTo>
                  <a:close/>
                  <a:moveTo>
                    <a:pt x="8547" y="9244"/>
                  </a:moveTo>
                  <a:lnTo>
                    <a:pt x="8547" y="9281"/>
                  </a:lnTo>
                  <a:lnTo>
                    <a:pt x="8657" y="9281"/>
                  </a:lnTo>
                  <a:lnTo>
                    <a:pt x="8694" y="9244"/>
                  </a:lnTo>
                  <a:lnTo>
                    <a:pt x="8657" y="9354"/>
                  </a:lnTo>
                  <a:lnTo>
                    <a:pt x="8657" y="9464"/>
                  </a:lnTo>
                  <a:lnTo>
                    <a:pt x="8767" y="9721"/>
                  </a:lnTo>
                  <a:lnTo>
                    <a:pt x="9024" y="10198"/>
                  </a:lnTo>
                  <a:lnTo>
                    <a:pt x="9170" y="10528"/>
                  </a:lnTo>
                  <a:lnTo>
                    <a:pt x="8804" y="10234"/>
                  </a:lnTo>
                  <a:lnTo>
                    <a:pt x="8804" y="10198"/>
                  </a:lnTo>
                  <a:lnTo>
                    <a:pt x="8767" y="9904"/>
                  </a:lnTo>
                  <a:lnTo>
                    <a:pt x="8657" y="9611"/>
                  </a:lnTo>
                  <a:lnTo>
                    <a:pt x="8584" y="9464"/>
                  </a:lnTo>
                  <a:lnTo>
                    <a:pt x="8474" y="9317"/>
                  </a:lnTo>
                  <a:lnTo>
                    <a:pt x="8547" y="9244"/>
                  </a:lnTo>
                  <a:close/>
                  <a:moveTo>
                    <a:pt x="9464" y="10601"/>
                  </a:moveTo>
                  <a:lnTo>
                    <a:pt x="9574" y="10638"/>
                  </a:lnTo>
                  <a:lnTo>
                    <a:pt x="9464" y="10638"/>
                  </a:lnTo>
                  <a:lnTo>
                    <a:pt x="9464" y="10601"/>
                  </a:lnTo>
                  <a:close/>
                  <a:moveTo>
                    <a:pt x="8877" y="8510"/>
                  </a:moveTo>
                  <a:lnTo>
                    <a:pt x="8584" y="8730"/>
                  </a:lnTo>
                  <a:lnTo>
                    <a:pt x="8327" y="8914"/>
                  </a:lnTo>
                  <a:lnTo>
                    <a:pt x="8143" y="9171"/>
                  </a:lnTo>
                  <a:lnTo>
                    <a:pt x="8070" y="9354"/>
                  </a:lnTo>
                  <a:lnTo>
                    <a:pt x="7997" y="9501"/>
                  </a:lnTo>
                  <a:lnTo>
                    <a:pt x="7997" y="9647"/>
                  </a:lnTo>
                  <a:lnTo>
                    <a:pt x="8033" y="9831"/>
                  </a:lnTo>
                  <a:lnTo>
                    <a:pt x="8070" y="9978"/>
                  </a:lnTo>
                  <a:lnTo>
                    <a:pt x="8143" y="10088"/>
                  </a:lnTo>
                  <a:lnTo>
                    <a:pt x="8363" y="10344"/>
                  </a:lnTo>
                  <a:lnTo>
                    <a:pt x="8584" y="10564"/>
                  </a:lnTo>
                  <a:lnTo>
                    <a:pt x="8914" y="10785"/>
                  </a:lnTo>
                  <a:lnTo>
                    <a:pt x="9244" y="10968"/>
                  </a:lnTo>
                  <a:lnTo>
                    <a:pt x="9391" y="11041"/>
                  </a:lnTo>
                  <a:lnTo>
                    <a:pt x="9537" y="11078"/>
                  </a:lnTo>
                  <a:lnTo>
                    <a:pt x="9684" y="11041"/>
                  </a:lnTo>
                  <a:lnTo>
                    <a:pt x="9867" y="10968"/>
                  </a:lnTo>
                  <a:lnTo>
                    <a:pt x="10051" y="10821"/>
                  </a:lnTo>
                  <a:lnTo>
                    <a:pt x="10234" y="10601"/>
                  </a:lnTo>
                  <a:lnTo>
                    <a:pt x="10271" y="10491"/>
                  </a:lnTo>
                  <a:lnTo>
                    <a:pt x="10271" y="10381"/>
                  </a:lnTo>
                  <a:lnTo>
                    <a:pt x="10271" y="10271"/>
                  </a:lnTo>
                  <a:lnTo>
                    <a:pt x="10198" y="10161"/>
                  </a:lnTo>
                  <a:lnTo>
                    <a:pt x="10198" y="9904"/>
                  </a:lnTo>
                  <a:lnTo>
                    <a:pt x="10161" y="9684"/>
                  </a:lnTo>
                  <a:lnTo>
                    <a:pt x="10088" y="9464"/>
                  </a:lnTo>
                  <a:lnTo>
                    <a:pt x="9977" y="9244"/>
                  </a:lnTo>
                  <a:lnTo>
                    <a:pt x="9831" y="9060"/>
                  </a:lnTo>
                  <a:lnTo>
                    <a:pt x="9647" y="8914"/>
                  </a:lnTo>
                  <a:lnTo>
                    <a:pt x="9464" y="8767"/>
                  </a:lnTo>
                  <a:lnTo>
                    <a:pt x="9060" y="8510"/>
                  </a:lnTo>
                  <a:close/>
                  <a:moveTo>
                    <a:pt x="2604" y="8510"/>
                  </a:moveTo>
                  <a:lnTo>
                    <a:pt x="3815" y="9757"/>
                  </a:lnTo>
                  <a:lnTo>
                    <a:pt x="4292" y="10271"/>
                  </a:lnTo>
                  <a:lnTo>
                    <a:pt x="3852" y="10344"/>
                  </a:lnTo>
                  <a:lnTo>
                    <a:pt x="2678" y="10674"/>
                  </a:lnTo>
                  <a:lnTo>
                    <a:pt x="1577" y="10968"/>
                  </a:lnTo>
                  <a:lnTo>
                    <a:pt x="1064" y="11115"/>
                  </a:lnTo>
                  <a:lnTo>
                    <a:pt x="697" y="11188"/>
                  </a:lnTo>
                  <a:lnTo>
                    <a:pt x="587" y="11188"/>
                  </a:lnTo>
                  <a:lnTo>
                    <a:pt x="477" y="11151"/>
                  </a:lnTo>
                  <a:lnTo>
                    <a:pt x="1577" y="9721"/>
                  </a:lnTo>
                  <a:lnTo>
                    <a:pt x="1908" y="9317"/>
                  </a:lnTo>
                  <a:lnTo>
                    <a:pt x="2201" y="8914"/>
                  </a:lnTo>
                  <a:lnTo>
                    <a:pt x="2421" y="8730"/>
                  </a:lnTo>
                  <a:lnTo>
                    <a:pt x="2604" y="8510"/>
                  </a:lnTo>
                  <a:close/>
                  <a:moveTo>
                    <a:pt x="8914" y="8180"/>
                  </a:moveTo>
                  <a:lnTo>
                    <a:pt x="9097" y="8217"/>
                  </a:lnTo>
                  <a:lnTo>
                    <a:pt x="9244" y="8253"/>
                  </a:lnTo>
                  <a:lnTo>
                    <a:pt x="9574" y="8400"/>
                  </a:lnTo>
                  <a:lnTo>
                    <a:pt x="9867" y="8584"/>
                  </a:lnTo>
                  <a:lnTo>
                    <a:pt x="10124" y="8840"/>
                  </a:lnTo>
                  <a:lnTo>
                    <a:pt x="10308" y="9171"/>
                  </a:lnTo>
                  <a:lnTo>
                    <a:pt x="10454" y="9464"/>
                  </a:lnTo>
                  <a:lnTo>
                    <a:pt x="10564" y="9794"/>
                  </a:lnTo>
                  <a:lnTo>
                    <a:pt x="10601" y="10161"/>
                  </a:lnTo>
                  <a:lnTo>
                    <a:pt x="10601" y="10528"/>
                  </a:lnTo>
                  <a:lnTo>
                    <a:pt x="10491" y="10858"/>
                  </a:lnTo>
                  <a:lnTo>
                    <a:pt x="10491" y="10895"/>
                  </a:lnTo>
                  <a:lnTo>
                    <a:pt x="10454" y="10858"/>
                  </a:lnTo>
                  <a:lnTo>
                    <a:pt x="10344" y="10785"/>
                  </a:lnTo>
                  <a:lnTo>
                    <a:pt x="10271" y="10785"/>
                  </a:lnTo>
                  <a:lnTo>
                    <a:pt x="10161" y="10821"/>
                  </a:lnTo>
                  <a:lnTo>
                    <a:pt x="10124" y="10931"/>
                  </a:lnTo>
                  <a:lnTo>
                    <a:pt x="10088" y="11078"/>
                  </a:lnTo>
                  <a:lnTo>
                    <a:pt x="10051" y="11188"/>
                  </a:lnTo>
                  <a:lnTo>
                    <a:pt x="9867" y="11298"/>
                  </a:lnTo>
                  <a:lnTo>
                    <a:pt x="9794" y="11371"/>
                  </a:lnTo>
                  <a:lnTo>
                    <a:pt x="9757" y="11445"/>
                  </a:lnTo>
                  <a:lnTo>
                    <a:pt x="9611" y="11481"/>
                  </a:lnTo>
                  <a:lnTo>
                    <a:pt x="9464" y="11481"/>
                  </a:lnTo>
                  <a:lnTo>
                    <a:pt x="9354" y="11445"/>
                  </a:lnTo>
                  <a:lnTo>
                    <a:pt x="9207" y="11408"/>
                  </a:lnTo>
                  <a:lnTo>
                    <a:pt x="8620" y="11078"/>
                  </a:lnTo>
                  <a:lnTo>
                    <a:pt x="8327" y="10895"/>
                  </a:lnTo>
                  <a:lnTo>
                    <a:pt x="8070" y="10674"/>
                  </a:lnTo>
                  <a:lnTo>
                    <a:pt x="7850" y="10418"/>
                  </a:lnTo>
                  <a:lnTo>
                    <a:pt x="7703" y="10124"/>
                  </a:lnTo>
                  <a:lnTo>
                    <a:pt x="7593" y="9794"/>
                  </a:lnTo>
                  <a:lnTo>
                    <a:pt x="7593" y="9501"/>
                  </a:lnTo>
                  <a:lnTo>
                    <a:pt x="7630" y="9171"/>
                  </a:lnTo>
                  <a:lnTo>
                    <a:pt x="7777" y="8877"/>
                  </a:lnTo>
                  <a:lnTo>
                    <a:pt x="7960" y="8620"/>
                  </a:lnTo>
                  <a:lnTo>
                    <a:pt x="8217" y="8400"/>
                  </a:lnTo>
                  <a:lnTo>
                    <a:pt x="8400" y="8290"/>
                  </a:lnTo>
                  <a:lnTo>
                    <a:pt x="8584" y="8217"/>
                  </a:lnTo>
                  <a:lnTo>
                    <a:pt x="8730" y="8180"/>
                  </a:lnTo>
                  <a:close/>
                  <a:moveTo>
                    <a:pt x="8767" y="7777"/>
                  </a:moveTo>
                  <a:lnTo>
                    <a:pt x="8547" y="7813"/>
                  </a:lnTo>
                  <a:lnTo>
                    <a:pt x="8363" y="7850"/>
                  </a:lnTo>
                  <a:lnTo>
                    <a:pt x="8143" y="7960"/>
                  </a:lnTo>
                  <a:lnTo>
                    <a:pt x="7960" y="8033"/>
                  </a:lnTo>
                  <a:lnTo>
                    <a:pt x="7777" y="8180"/>
                  </a:lnTo>
                  <a:lnTo>
                    <a:pt x="7593" y="8364"/>
                  </a:lnTo>
                  <a:lnTo>
                    <a:pt x="7446" y="8510"/>
                  </a:lnTo>
                  <a:lnTo>
                    <a:pt x="7336" y="8657"/>
                  </a:lnTo>
                  <a:lnTo>
                    <a:pt x="7190" y="9024"/>
                  </a:lnTo>
                  <a:lnTo>
                    <a:pt x="7116" y="9427"/>
                  </a:lnTo>
                  <a:lnTo>
                    <a:pt x="7116" y="9831"/>
                  </a:lnTo>
                  <a:lnTo>
                    <a:pt x="7153" y="10051"/>
                  </a:lnTo>
                  <a:lnTo>
                    <a:pt x="7226" y="10271"/>
                  </a:lnTo>
                  <a:lnTo>
                    <a:pt x="7336" y="10454"/>
                  </a:lnTo>
                  <a:lnTo>
                    <a:pt x="7446" y="10638"/>
                  </a:lnTo>
                  <a:lnTo>
                    <a:pt x="7740" y="11005"/>
                  </a:lnTo>
                  <a:lnTo>
                    <a:pt x="8107" y="11298"/>
                  </a:lnTo>
                  <a:lnTo>
                    <a:pt x="8510" y="11555"/>
                  </a:lnTo>
                  <a:lnTo>
                    <a:pt x="8914" y="11775"/>
                  </a:lnTo>
                  <a:lnTo>
                    <a:pt x="9134" y="11885"/>
                  </a:lnTo>
                  <a:lnTo>
                    <a:pt x="9354" y="11958"/>
                  </a:lnTo>
                  <a:lnTo>
                    <a:pt x="9574" y="11958"/>
                  </a:lnTo>
                  <a:lnTo>
                    <a:pt x="9757" y="11922"/>
                  </a:lnTo>
                  <a:lnTo>
                    <a:pt x="9977" y="11848"/>
                  </a:lnTo>
                  <a:lnTo>
                    <a:pt x="10198" y="11702"/>
                  </a:lnTo>
                  <a:lnTo>
                    <a:pt x="10381" y="11555"/>
                  </a:lnTo>
                  <a:lnTo>
                    <a:pt x="10491" y="11371"/>
                  </a:lnTo>
                  <a:lnTo>
                    <a:pt x="10674" y="11298"/>
                  </a:lnTo>
                  <a:lnTo>
                    <a:pt x="10784" y="11151"/>
                  </a:lnTo>
                  <a:lnTo>
                    <a:pt x="10895" y="10968"/>
                  </a:lnTo>
                  <a:lnTo>
                    <a:pt x="10968" y="10785"/>
                  </a:lnTo>
                  <a:lnTo>
                    <a:pt x="11005" y="10601"/>
                  </a:lnTo>
                  <a:lnTo>
                    <a:pt x="11005" y="10381"/>
                  </a:lnTo>
                  <a:lnTo>
                    <a:pt x="11005" y="10124"/>
                  </a:lnTo>
                  <a:lnTo>
                    <a:pt x="10968" y="9684"/>
                  </a:lnTo>
                  <a:lnTo>
                    <a:pt x="10821" y="9207"/>
                  </a:lnTo>
                  <a:lnTo>
                    <a:pt x="10638" y="8804"/>
                  </a:lnTo>
                  <a:lnTo>
                    <a:pt x="10491" y="8620"/>
                  </a:lnTo>
                  <a:lnTo>
                    <a:pt x="10344" y="8437"/>
                  </a:lnTo>
                  <a:lnTo>
                    <a:pt x="10198" y="8290"/>
                  </a:lnTo>
                  <a:lnTo>
                    <a:pt x="10014" y="8143"/>
                  </a:lnTo>
                  <a:lnTo>
                    <a:pt x="9831" y="8033"/>
                  </a:lnTo>
                  <a:lnTo>
                    <a:pt x="9611" y="7923"/>
                  </a:lnTo>
                  <a:lnTo>
                    <a:pt x="9427" y="7850"/>
                  </a:lnTo>
                  <a:lnTo>
                    <a:pt x="9207" y="7813"/>
                  </a:lnTo>
                  <a:lnTo>
                    <a:pt x="8987" y="7777"/>
                  </a:lnTo>
                  <a:close/>
                  <a:moveTo>
                    <a:pt x="9024" y="0"/>
                  </a:moveTo>
                  <a:lnTo>
                    <a:pt x="8767" y="37"/>
                  </a:lnTo>
                  <a:lnTo>
                    <a:pt x="8547" y="110"/>
                  </a:lnTo>
                  <a:lnTo>
                    <a:pt x="8363" y="257"/>
                  </a:lnTo>
                  <a:lnTo>
                    <a:pt x="8180" y="440"/>
                  </a:lnTo>
                  <a:lnTo>
                    <a:pt x="7593" y="1027"/>
                  </a:lnTo>
                  <a:lnTo>
                    <a:pt x="7006" y="1651"/>
                  </a:lnTo>
                  <a:lnTo>
                    <a:pt x="6639" y="2054"/>
                  </a:lnTo>
                  <a:lnTo>
                    <a:pt x="6383" y="2311"/>
                  </a:lnTo>
                  <a:lnTo>
                    <a:pt x="6199" y="2605"/>
                  </a:lnTo>
                  <a:lnTo>
                    <a:pt x="5796" y="2201"/>
                  </a:lnTo>
                  <a:lnTo>
                    <a:pt x="5722" y="2128"/>
                  </a:lnTo>
                  <a:lnTo>
                    <a:pt x="5502" y="2128"/>
                  </a:lnTo>
                  <a:lnTo>
                    <a:pt x="5392" y="2201"/>
                  </a:lnTo>
                  <a:lnTo>
                    <a:pt x="5356" y="2238"/>
                  </a:lnTo>
                  <a:lnTo>
                    <a:pt x="4915" y="2531"/>
                  </a:lnTo>
                  <a:lnTo>
                    <a:pt x="4512" y="2898"/>
                  </a:lnTo>
                  <a:lnTo>
                    <a:pt x="4292" y="2715"/>
                  </a:lnTo>
                  <a:lnTo>
                    <a:pt x="4072" y="2495"/>
                  </a:lnTo>
                  <a:lnTo>
                    <a:pt x="3998" y="2458"/>
                  </a:lnTo>
                  <a:lnTo>
                    <a:pt x="3888" y="2458"/>
                  </a:lnTo>
                  <a:lnTo>
                    <a:pt x="3815" y="2495"/>
                  </a:lnTo>
                  <a:lnTo>
                    <a:pt x="3778" y="2568"/>
                  </a:lnTo>
                  <a:lnTo>
                    <a:pt x="3778" y="2421"/>
                  </a:lnTo>
                  <a:lnTo>
                    <a:pt x="3778" y="2311"/>
                  </a:lnTo>
                  <a:lnTo>
                    <a:pt x="3668" y="2128"/>
                  </a:lnTo>
                  <a:lnTo>
                    <a:pt x="3521" y="1908"/>
                  </a:lnTo>
                  <a:lnTo>
                    <a:pt x="3338" y="1761"/>
                  </a:lnTo>
                  <a:lnTo>
                    <a:pt x="3118" y="1614"/>
                  </a:lnTo>
                  <a:lnTo>
                    <a:pt x="2861" y="1504"/>
                  </a:lnTo>
                  <a:lnTo>
                    <a:pt x="2458" y="1321"/>
                  </a:lnTo>
                  <a:lnTo>
                    <a:pt x="2348" y="1321"/>
                  </a:lnTo>
                  <a:lnTo>
                    <a:pt x="2238" y="1357"/>
                  </a:lnTo>
                  <a:lnTo>
                    <a:pt x="2201" y="1431"/>
                  </a:lnTo>
                  <a:lnTo>
                    <a:pt x="2201" y="1504"/>
                  </a:lnTo>
                  <a:lnTo>
                    <a:pt x="2531" y="2238"/>
                  </a:lnTo>
                  <a:lnTo>
                    <a:pt x="2678" y="2531"/>
                  </a:lnTo>
                  <a:lnTo>
                    <a:pt x="2751" y="2678"/>
                  </a:lnTo>
                  <a:lnTo>
                    <a:pt x="2861" y="2825"/>
                  </a:lnTo>
                  <a:lnTo>
                    <a:pt x="3008" y="2898"/>
                  </a:lnTo>
                  <a:lnTo>
                    <a:pt x="3191" y="2935"/>
                  </a:lnTo>
                  <a:lnTo>
                    <a:pt x="3338" y="2935"/>
                  </a:lnTo>
                  <a:lnTo>
                    <a:pt x="3485" y="2861"/>
                  </a:lnTo>
                  <a:lnTo>
                    <a:pt x="3632" y="2788"/>
                  </a:lnTo>
                  <a:lnTo>
                    <a:pt x="3301" y="3155"/>
                  </a:lnTo>
                  <a:lnTo>
                    <a:pt x="2971" y="3485"/>
                  </a:lnTo>
                  <a:lnTo>
                    <a:pt x="2935" y="3412"/>
                  </a:lnTo>
                  <a:lnTo>
                    <a:pt x="2935" y="3265"/>
                  </a:lnTo>
                  <a:lnTo>
                    <a:pt x="2898" y="3081"/>
                  </a:lnTo>
                  <a:lnTo>
                    <a:pt x="2825" y="2825"/>
                  </a:lnTo>
                  <a:lnTo>
                    <a:pt x="2678" y="2605"/>
                  </a:lnTo>
                  <a:lnTo>
                    <a:pt x="2458" y="2384"/>
                  </a:lnTo>
                  <a:lnTo>
                    <a:pt x="2238" y="2238"/>
                  </a:lnTo>
                  <a:lnTo>
                    <a:pt x="1981" y="2091"/>
                  </a:lnTo>
                  <a:lnTo>
                    <a:pt x="1687" y="1981"/>
                  </a:lnTo>
                  <a:lnTo>
                    <a:pt x="1431" y="1908"/>
                  </a:lnTo>
                  <a:lnTo>
                    <a:pt x="880" y="1834"/>
                  </a:lnTo>
                  <a:lnTo>
                    <a:pt x="770" y="1834"/>
                  </a:lnTo>
                  <a:lnTo>
                    <a:pt x="697" y="1871"/>
                  </a:lnTo>
                  <a:lnTo>
                    <a:pt x="624" y="1944"/>
                  </a:lnTo>
                  <a:lnTo>
                    <a:pt x="624" y="2054"/>
                  </a:lnTo>
                  <a:lnTo>
                    <a:pt x="697" y="2384"/>
                  </a:lnTo>
                  <a:lnTo>
                    <a:pt x="807" y="2751"/>
                  </a:lnTo>
                  <a:lnTo>
                    <a:pt x="917" y="3045"/>
                  </a:lnTo>
                  <a:lnTo>
                    <a:pt x="1101" y="3375"/>
                  </a:lnTo>
                  <a:lnTo>
                    <a:pt x="1284" y="3668"/>
                  </a:lnTo>
                  <a:lnTo>
                    <a:pt x="1504" y="3925"/>
                  </a:lnTo>
                  <a:lnTo>
                    <a:pt x="1724" y="4182"/>
                  </a:lnTo>
                  <a:lnTo>
                    <a:pt x="1981" y="4439"/>
                  </a:lnTo>
                  <a:lnTo>
                    <a:pt x="2018" y="4439"/>
                  </a:lnTo>
                  <a:lnTo>
                    <a:pt x="1761" y="4695"/>
                  </a:lnTo>
                  <a:lnTo>
                    <a:pt x="1761" y="4549"/>
                  </a:lnTo>
                  <a:lnTo>
                    <a:pt x="1724" y="4402"/>
                  </a:lnTo>
                  <a:lnTo>
                    <a:pt x="1614" y="4255"/>
                  </a:lnTo>
                  <a:lnTo>
                    <a:pt x="1467" y="4108"/>
                  </a:lnTo>
                  <a:lnTo>
                    <a:pt x="1321" y="3998"/>
                  </a:lnTo>
                  <a:lnTo>
                    <a:pt x="1101" y="3925"/>
                  </a:lnTo>
                  <a:lnTo>
                    <a:pt x="697" y="3815"/>
                  </a:lnTo>
                  <a:lnTo>
                    <a:pt x="330" y="3742"/>
                  </a:lnTo>
                  <a:lnTo>
                    <a:pt x="220" y="3742"/>
                  </a:lnTo>
                  <a:lnTo>
                    <a:pt x="147" y="3815"/>
                  </a:lnTo>
                  <a:lnTo>
                    <a:pt x="110" y="3925"/>
                  </a:lnTo>
                  <a:lnTo>
                    <a:pt x="147" y="3998"/>
                  </a:lnTo>
                  <a:lnTo>
                    <a:pt x="367" y="4329"/>
                  </a:lnTo>
                  <a:lnTo>
                    <a:pt x="624" y="4732"/>
                  </a:lnTo>
                  <a:lnTo>
                    <a:pt x="807" y="4915"/>
                  </a:lnTo>
                  <a:lnTo>
                    <a:pt x="954" y="5062"/>
                  </a:lnTo>
                  <a:lnTo>
                    <a:pt x="1137" y="5172"/>
                  </a:lnTo>
                  <a:lnTo>
                    <a:pt x="1321" y="5246"/>
                  </a:lnTo>
                  <a:lnTo>
                    <a:pt x="1321" y="5282"/>
                  </a:lnTo>
                  <a:lnTo>
                    <a:pt x="1394" y="5356"/>
                  </a:lnTo>
                  <a:lnTo>
                    <a:pt x="1834" y="5759"/>
                  </a:lnTo>
                  <a:lnTo>
                    <a:pt x="1651" y="6126"/>
                  </a:lnTo>
                  <a:lnTo>
                    <a:pt x="1504" y="6493"/>
                  </a:lnTo>
                  <a:lnTo>
                    <a:pt x="1394" y="6896"/>
                  </a:lnTo>
                  <a:lnTo>
                    <a:pt x="1321" y="6933"/>
                  </a:lnTo>
                  <a:lnTo>
                    <a:pt x="1321" y="7043"/>
                  </a:lnTo>
                  <a:lnTo>
                    <a:pt x="1321" y="7153"/>
                  </a:lnTo>
                  <a:lnTo>
                    <a:pt x="1357" y="7263"/>
                  </a:lnTo>
                  <a:lnTo>
                    <a:pt x="1431" y="7373"/>
                  </a:lnTo>
                  <a:lnTo>
                    <a:pt x="1467" y="7410"/>
                  </a:lnTo>
                  <a:lnTo>
                    <a:pt x="1541" y="7447"/>
                  </a:lnTo>
                  <a:lnTo>
                    <a:pt x="1651" y="7593"/>
                  </a:lnTo>
                  <a:lnTo>
                    <a:pt x="2311" y="8217"/>
                  </a:lnTo>
                  <a:lnTo>
                    <a:pt x="2164" y="8327"/>
                  </a:lnTo>
                  <a:lnTo>
                    <a:pt x="2018" y="8437"/>
                  </a:lnTo>
                  <a:lnTo>
                    <a:pt x="1761" y="8694"/>
                  </a:lnTo>
                  <a:lnTo>
                    <a:pt x="1394" y="9207"/>
                  </a:lnTo>
                  <a:lnTo>
                    <a:pt x="990" y="9721"/>
                  </a:lnTo>
                  <a:lnTo>
                    <a:pt x="220" y="10748"/>
                  </a:lnTo>
                  <a:lnTo>
                    <a:pt x="73" y="10968"/>
                  </a:lnTo>
                  <a:lnTo>
                    <a:pt x="0" y="11151"/>
                  </a:lnTo>
                  <a:lnTo>
                    <a:pt x="0" y="11225"/>
                  </a:lnTo>
                  <a:lnTo>
                    <a:pt x="37" y="11335"/>
                  </a:lnTo>
                  <a:lnTo>
                    <a:pt x="183" y="11518"/>
                  </a:lnTo>
                  <a:lnTo>
                    <a:pt x="257" y="11592"/>
                  </a:lnTo>
                  <a:lnTo>
                    <a:pt x="367" y="11628"/>
                  </a:lnTo>
                  <a:lnTo>
                    <a:pt x="550" y="11665"/>
                  </a:lnTo>
                  <a:lnTo>
                    <a:pt x="770" y="11628"/>
                  </a:lnTo>
                  <a:lnTo>
                    <a:pt x="990" y="11592"/>
                  </a:lnTo>
                  <a:lnTo>
                    <a:pt x="2348" y="11188"/>
                  </a:lnTo>
                  <a:lnTo>
                    <a:pt x="3595" y="10821"/>
                  </a:lnTo>
                  <a:lnTo>
                    <a:pt x="4072" y="10711"/>
                  </a:lnTo>
                  <a:lnTo>
                    <a:pt x="4292" y="10638"/>
                  </a:lnTo>
                  <a:lnTo>
                    <a:pt x="4512" y="10491"/>
                  </a:lnTo>
                  <a:lnTo>
                    <a:pt x="5025" y="11005"/>
                  </a:lnTo>
                  <a:lnTo>
                    <a:pt x="5539" y="11518"/>
                  </a:lnTo>
                  <a:lnTo>
                    <a:pt x="6089" y="11995"/>
                  </a:lnTo>
                  <a:lnTo>
                    <a:pt x="6676" y="12398"/>
                  </a:lnTo>
                  <a:lnTo>
                    <a:pt x="7006" y="12619"/>
                  </a:lnTo>
                  <a:lnTo>
                    <a:pt x="7373" y="12802"/>
                  </a:lnTo>
                  <a:lnTo>
                    <a:pt x="7740" y="12985"/>
                  </a:lnTo>
                  <a:lnTo>
                    <a:pt x="8070" y="13132"/>
                  </a:lnTo>
                  <a:lnTo>
                    <a:pt x="8474" y="13242"/>
                  </a:lnTo>
                  <a:lnTo>
                    <a:pt x="8840" y="13352"/>
                  </a:lnTo>
                  <a:lnTo>
                    <a:pt x="9207" y="13426"/>
                  </a:lnTo>
                  <a:lnTo>
                    <a:pt x="9611" y="13499"/>
                  </a:lnTo>
                  <a:lnTo>
                    <a:pt x="9977" y="13536"/>
                  </a:lnTo>
                  <a:lnTo>
                    <a:pt x="10381" y="13572"/>
                  </a:lnTo>
                  <a:lnTo>
                    <a:pt x="11115" y="13536"/>
                  </a:lnTo>
                  <a:lnTo>
                    <a:pt x="11812" y="13426"/>
                  </a:lnTo>
                  <a:lnTo>
                    <a:pt x="12215" y="13316"/>
                  </a:lnTo>
                  <a:lnTo>
                    <a:pt x="12362" y="13279"/>
                  </a:lnTo>
                  <a:lnTo>
                    <a:pt x="12435" y="13279"/>
                  </a:lnTo>
                  <a:lnTo>
                    <a:pt x="12435" y="13316"/>
                  </a:lnTo>
                  <a:lnTo>
                    <a:pt x="12509" y="13352"/>
                  </a:lnTo>
                  <a:lnTo>
                    <a:pt x="12545" y="13352"/>
                  </a:lnTo>
                  <a:lnTo>
                    <a:pt x="12582" y="13316"/>
                  </a:lnTo>
                  <a:lnTo>
                    <a:pt x="12619" y="13279"/>
                  </a:lnTo>
                  <a:lnTo>
                    <a:pt x="12655" y="13169"/>
                  </a:lnTo>
                  <a:lnTo>
                    <a:pt x="12655" y="13022"/>
                  </a:lnTo>
                  <a:lnTo>
                    <a:pt x="12545" y="12949"/>
                  </a:lnTo>
                  <a:lnTo>
                    <a:pt x="12435" y="12912"/>
                  </a:lnTo>
                  <a:lnTo>
                    <a:pt x="12178" y="12912"/>
                  </a:lnTo>
                  <a:lnTo>
                    <a:pt x="11702" y="13022"/>
                  </a:lnTo>
                  <a:lnTo>
                    <a:pt x="11188" y="13095"/>
                  </a:lnTo>
                  <a:lnTo>
                    <a:pt x="10748" y="13132"/>
                  </a:lnTo>
                  <a:lnTo>
                    <a:pt x="10308" y="13095"/>
                  </a:lnTo>
                  <a:lnTo>
                    <a:pt x="9867" y="13095"/>
                  </a:lnTo>
                  <a:lnTo>
                    <a:pt x="9464" y="13022"/>
                  </a:lnTo>
                  <a:lnTo>
                    <a:pt x="9024" y="12949"/>
                  </a:lnTo>
                  <a:lnTo>
                    <a:pt x="8584" y="12802"/>
                  </a:lnTo>
                  <a:lnTo>
                    <a:pt x="8180" y="12655"/>
                  </a:lnTo>
                  <a:lnTo>
                    <a:pt x="7777" y="12509"/>
                  </a:lnTo>
                  <a:lnTo>
                    <a:pt x="7300" y="12252"/>
                  </a:lnTo>
                  <a:lnTo>
                    <a:pt x="6860" y="11958"/>
                  </a:lnTo>
                  <a:lnTo>
                    <a:pt x="6419" y="11628"/>
                  </a:lnTo>
                  <a:lnTo>
                    <a:pt x="6016" y="11298"/>
                  </a:lnTo>
                  <a:lnTo>
                    <a:pt x="5246" y="10564"/>
                  </a:lnTo>
                  <a:lnTo>
                    <a:pt x="4512" y="9794"/>
                  </a:lnTo>
                  <a:lnTo>
                    <a:pt x="3008" y="8290"/>
                  </a:lnTo>
                  <a:lnTo>
                    <a:pt x="2274" y="7520"/>
                  </a:lnTo>
                  <a:lnTo>
                    <a:pt x="2091" y="7300"/>
                  </a:lnTo>
                  <a:lnTo>
                    <a:pt x="1871" y="7080"/>
                  </a:lnTo>
                  <a:lnTo>
                    <a:pt x="1944" y="6713"/>
                  </a:lnTo>
                  <a:lnTo>
                    <a:pt x="2054" y="6383"/>
                  </a:lnTo>
                  <a:lnTo>
                    <a:pt x="2238" y="6053"/>
                  </a:lnTo>
                  <a:lnTo>
                    <a:pt x="2421" y="5722"/>
                  </a:lnTo>
                  <a:lnTo>
                    <a:pt x="2641" y="5429"/>
                  </a:lnTo>
                  <a:lnTo>
                    <a:pt x="2898" y="5172"/>
                  </a:lnTo>
                  <a:lnTo>
                    <a:pt x="3411" y="4622"/>
                  </a:lnTo>
                  <a:lnTo>
                    <a:pt x="4475" y="3558"/>
                  </a:lnTo>
                  <a:lnTo>
                    <a:pt x="5025" y="3045"/>
                  </a:lnTo>
                  <a:lnTo>
                    <a:pt x="5246" y="2825"/>
                  </a:lnTo>
                  <a:lnTo>
                    <a:pt x="5392" y="2678"/>
                  </a:lnTo>
                  <a:lnTo>
                    <a:pt x="5502" y="2605"/>
                  </a:lnTo>
                  <a:lnTo>
                    <a:pt x="5612" y="2715"/>
                  </a:lnTo>
                  <a:lnTo>
                    <a:pt x="5392" y="2825"/>
                  </a:lnTo>
                  <a:lnTo>
                    <a:pt x="5246" y="2971"/>
                  </a:lnTo>
                  <a:lnTo>
                    <a:pt x="4952" y="3301"/>
                  </a:lnTo>
                  <a:lnTo>
                    <a:pt x="4805" y="3485"/>
                  </a:lnTo>
                  <a:lnTo>
                    <a:pt x="4695" y="3668"/>
                  </a:lnTo>
                  <a:lnTo>
                    <a:pt x="4585" y="3888"/>
                  </a:lnTo>
                  <a:lnTo>
                    <a:pt x="4585" y="3962"/>
                  </a:lnTo>
                  <a:lnTo>
                    <a:pt x="4622" y="4072"/>
                  </a:lnTo>
                  <a:lnTo>
                    <a:pt x="4659" y="4145"/>
                  </a:lnTo>
                  <a:lnTo>
                    <a:pt x="4732" y="4145"/>
                  </a:lnTo>
                  <a:lnTo>
                    <a:pt x="4915" y="4035"/>
                  </a:lnTo>
                  <a:lnTo>
                    <a:pt x="5025" y="3888"/>
                  </a:lnTo>
                  <a:lnTo>
                    <a:pt x="5209" y="3558"/>
                  </a:lnTo>
                  <a:lnTo>
                    <a:pt x="5502" y="3228"/>
                  </a:lnTo>
                  <a:lnTo>
                    <a:pt x="5759" y="2898"/>
                  </a:lnTo>
                  <a:lnTo>
                    <a:pt x="6016" y="3118"/>
                  </a:lnTo>
                  <a:lnTo>
                    <a:pt x="5832" y="3301"/>
                  </a:lnTo>
                  <a:lnTo>
                    <a:pt x="5612" y="3522"/>
                  </a:lnTo>
                  <a:lnTo>
                    <a:pt x="5466" y="3742"/>
                  </a:lnTo>
                  <a:lnTo>
                    <a:pt x="5356" y="3962"/>
                  </a:lnTo>
                  <a:lnTo>
                    <a:pt x="5319" y="4072"/>
                  </a:lnTo>
                  <a:lnTo>
                    <a:pt x="5392" y="4182"/>
                  </a:lnTo>
                  <a:lnTo>
                    <a:pt x="5502" y="4219"/>
                  </a:lnTo>
                  <a:lnTo>
                    <a:pt x="5539" y="4219"/>
                  </a:lnTo>
                  <a:lnTo>
                    <a:pt x="5612" y="4182"/>
                  </a:lnTo>
                  <a:lnTo>
                    <a:pt x="5796" y="3998"/>
                  </a:lnTo>
                  <a:lnTo>
                    <a:pt x="5942" y="3778"/>
                  </a:lnTo>
                  <a:lnTo>
                    <a:pt x="6089" y="3558"/>
                  </a:lnTo>
                  <a:lnTo>
                    <a:pt x="6199" y="3301"/>
                  </a:lnTo>
                  <a:lnTo>
                    <a:pt x="6309" y="3375"/>
                  </a:lnTo>
                  <a:lnTo>
                    <a:pt x="6456" y="3485"/>
                  </a:lnTo>
                  <a:lnTo>
                    <a:pt x="6346" y="3595"/>
                  </a:lnTo>
                  <a:lnTo>
                    <a:pt x="6236" y="3705"/>
                  </a:lnTo>
                  <a:lnTo>
                    <a:pt x="6089" y="3962"/>
                  </a:lnTo>
                  <a:lnTo>
                    <a:pt x="5869" y="4255"/>
                  </a:lnTo>
                  <a:lnTo>
                    <a:pt x="5796" y="4402"/>
                  </a:lnTo>
                  <a:lnTo>
                    <a:pt x="5722" y="4585"/>
                  </a:lnTo>
                  <a:lnTo>
                    <a:pt x="5722" y="4622"/>
                  </a:lnTo>
                  <a:lnTo>
                    <a:pt x="5722" y="4695"/>
                  </a:lnTo>
                  <a:lnTo>
                    <a:pt x="5796" y="4732"/>
                  </a:lnTo>
                  <a:lnTo>
                    <a:pt x="5906" y="4769"/>
                  </a:lnTo>
                  <a:lnTo>
                    <a:pt x="6016" y="4695"/>
                  </a:lnTo>
                  <a:lnTo>
                    <a:pt x="6126" y="4585"/>
                  </a:lnTo>
                  <a:lnTo>
                    <a:pt x="6199" y="4439"/>
                  </a:lnTo>
                  <a:lnTo>
                    <a:pt x="6383" y="4145"/>
                  </a:lnTo>
                  <a:lnTo>
                    <a:pt x="6456" y="3962"/>
                  </a:lnTo>
                  <a:lnTo>
                    <a:pt x="6603" y="3632"/>
                  </a:lnTo>
                  <a:lnTo>
                    <a:pt x="7300" y="4145"/>
                  </a:lnTo>
                  <a:lnTo>
                    <a:pt x="7116" y="4292"/>
                  </a:lnTo>
                  <a:lnTo>
                    <a:pt x="6933" y="4439"/>
                  </a:lnTo>
                  <a:lnTo>
                    <a:pt x="6713" y="4695"/>
                  </a:lnTo>
                  <a:lnTo>
                    <a:pt x="6529" y="5026"/>
                  </a:lnTo>
                  <a:lnTo>
                    <a:pt x="6529" y="5099"/>
                  </a:lnTo>
                  <a:lnTo>
                    <a:pt x="6529" y="5172"/>
                  </a:lnTo>
                  <a:lnTo>
                    <a:pt x="6566" y="5209"/>
                  </a:lnTo>
                  <a:lnTo>
                    <a:pt x="6639" y="5246"/>
                  </a:lnTo>
                  <a:lnTo>
                    <a:pt x="6676" y="5282"/>
                  </a:lnTo>
                  <a:lnTo>
                    <a:pt x="6749" y="5282"/>
                  </a:lnTo>
                  <a:lnTo>
                    <a:pt x="6823" y="5246"/>
                  </a:lnTo>
                  <a:lnTo>
                    <a:pt x="6860" y="5172"/>
                  </a:lnTo>
                  <a:lnTo>
                    <a:pt x="7153" y="4695"/>
                  </a:lnTo>
                  <a:lnTo>
                    <a:pt x="7410" y="4255"/>
                  </a:lnTo>
                  <a:lnTo>
                    <a:pt x="7740" y="4475"/>
                  </a:lnTo>
                  <a:lnTo>
                    <a:pt x="7483" y="4732"/>
                  </a:lnTo>
                  <a:lnTo>
                    <a:pt x="7116" y="5136"/>
                  </a:lnTo>
                  <a:lnTo>
                    <a:pt x="7080" y="5209"/>
                  </a:lnTo>
                  <a:lnTo>
                    <a:pt x="7043" y="5246"/>
                  </a:lnTo>
                  <a:lnTo>
                    <a:pt x="7080" y="5319"/>
                  </a:lnTo>
                  <a:lnTo>
                    <a:pt x="7116" y="5356"/>
                  </a:lnTo>
                  <a:lnTo>
                    <a:pt x="7190" y="5392"/>
                  </a:lnTo>
                  <a:lnTo>
                    <a:pt x="7263" y="5429"/>
                  </a:lnTo>
                  <a:lnTo>
                    <a:pt x="7336" y="5429"/>
                  </a:lnTo>
                  <a:lnTo>
                    <a:pt x="7373" y="5356"/>
                  </a:lnTo>
                  <a:lnTo>
                    <a:pt x="7556" y="5172"/>
                  </a:lnTo>
                  <a:lnTo>
                    <a:pt x="7740" y="4989"/>
                  </a:lnTo>
                  <a:lnTo>
                    <a:pt x="7813" y="4805"/>
                  </a:lnTo>
                  <a:lnTo>
                    <a:pt x="7850" y="4695"/>
                  </a:lnTo>
                  <a:lnTo>
                    <a:pt x="7887" y="4585"/>
                  </a:lnTo>
                  <a:lnTo>
                    <a:pt x="8474" y="4989"/>
                  </a:lnTo>
                  <a:lnTo>
                    <a:pt x="8107" y="5319"/>
                  </a:lnTo>
                  <a:lnTo>
                    <a:pt x="7813" y="5722"/>
                  </a:lnTo>
                  <a:lnTo>
                    <a:pt x="7777" y="5796"/>
                  </a:lnTo>
                  <a:lnTo>
                    <a:pt x="7777" y="5833"/>
                  </a:lnTo>
                  <a:lnTo>
                    <a:pt x="7813" y="5943"/>
                  </a:lnTo>
                  <a:lnTo>
                    <a:pt x="7887" y="5979"/>
                  </a:lnTo>
                  <a:lnTo>
                    <a:pt x="7997" y="5979"/>
                  </a:lnTo>
                  <a:lnTo>
                    <a:pt x="8033" y="5943"/>
                  </a:lnTo>
                  <a:lnTo>
                    <a:pt x="8327" y="5502"/>
                  </a:lnTo>
                  <a:lnTo>
                    <a:pt x="8584" y="5062"/>
                  </a:lnTo>
                  <a:lnTo>
                    <a:pt x="9024" y="5356"/>
                  </a:lnTo>
                  <a:lnTo>
                    <a:pt x="8767" y="5612"/>
                  </a:lnTo>
                  <a:lnTo>
                    <a:pt x="8584" y="5796"/>
                  </a:lnTo>
                  <a:lnTo>
                    <a:pt x="8510" y="5906"/>
                  </a:lnTo>
                  <a:lnTo>
                    <a:pt x="8474" y="6053"/>
                  </a:lnTo>
                  <a:lnTo>
                    <a:pt x="8253" y="6383"/>
                  </a:lnTo>
                  <a:lnTo>
                    <a:pt x="8217" y="6456"/>
                  </a:lnTo>
                  <a:lnTo>
                    <a:pt x="8253" y="6566"/>
                  </a:lnTo>
                  <a:lnTo>
                    <a:pt x="8290" y="6603"/>
                  </a:lnTo>
                  <a:lnTo>
                    <a:pt x="8363" y="6640"/>
                  </a:lnTo>
                  <a:lnTo>
                    <a:pt x="8474" y="6640"/>
                  </a:lnTo>
                  <a:lnTo>
                    <a:pt x="8547" y="6566"/>
                  </a:lnTo>
                  <a:lnTo>
                    <a:pt x="8804" y="6199"/>
                  </a:lnTo>
                  <a:lnTo>
                    <a:pt x="8877" y="6126"/>
                  </a:lnTo>
                  <a:lnTo>
                    <a:pt x="8950" y="6016"/>
                  </a:lnTo>
                  <a:lnTo>
                    <a:pt x="9097" y="5796"/>
                  </a:lnTo>
                  <a:lnTo>
                    <a:pt x="9244" y="5539"/>
                  </a:lnTo>
                  <a:lnTo>
                    <a:pt x="9537" y="5722"/>
                  </a:lnTo>
                  <a:lnTo>
                    <a:pt x="9354" y="5906"/>
                  </a:lnTo>
                  <a:lnTo>
                    <a:pt x="9207" y="6126"/>
                  </a:lnTo>
                  <a:lnTo>
                    <a:pt x="8950" y="6419"/>
                  </a:lnTo>
                  <a:lnTo>
                    <a:pt x="8877" y="6566"/>
                  </a:lnTo>
                  <a:lnTo>
                    <a:pt x="8840" y="6750"/>
                  </a:lnTo>
                  <a:lnTo>
                    <a:pt x="8914" y="6823"/>
                  </a:lnTo>
                  <a:lnTo>
                    <a:pt x="8950" y="6860"/>
                  </a:lnTo>
                  <a:lnTo>
                    <a:pt x="8987" y="6860"/>
                  </a:lnTo>
                  <a:lnTo>
                    <a:pt x="9134" y="6786"/>
                  </a:lnTo>
                  <a:lnTo>
                    <a:pt x="9244" y="6640"/>
                  </a:lnTo>
                  <a:lnTo>
                    <a:pt x="9391" y="6383"/>
                  </a:lnTo>
                  <a:lnTo>
                    <a:pt x="9537" y="6126"/>
                  </a:lnTo>
                  <a:lnTo>
                    <a:pt x="9721" y="5869"/>
                  </a:lnTo>
                  <a:lnTo>
                    <a:pt x="10198" y="6236"/>
                  </a:lnTo>
                  <a:lnTo>
                    <a:pt x="10051" y="6419"/>
                  </a:lnTo>
                  <a:lnTo>
                    <a:pt x="9867" y="6640"/>
                  </a:lnTo>
                  <a:lnTo>
                    <a:pt x="9684" y="6860"/>
                  </a:lnTo>
                  <a:lnTo>
                    <a:pt x="9611" y="7006"/>
                  </a:lnTo>
                  <a:lnTo>
                    <a:pt x="9574" y="7116"/>
                  </a:lnTo>
                  <a:lnTo>
                    <a:pt x="9574" y="7190"/>
                  </a:lnTo>
                  <a:lnTo>
                    <a:pt x="9611" y="7263"/>
                  </a:lnTo>
                  <a:lnTo>
                    <a:pt x="9757" y="7263"/>
                  </a:lnTo>
                  <a:lnTo>
                    <a:pt x="9867" y="7190"/>
                  </a:lnTo>
                  <a:lnTo>
                    <a:pt x="9941" y="7080"/>
                  </a:lnTo>
                  <a:lnTo>
                    <a:pt x="10124" y="6823"/>
                  </a:lnTo>
                  <a:lnTo>
                    <a:pt x="10271" y="6603"/>
                  </a:lnTo>
                  <a:lnTo>
                    <a:pt x="10381" y="6383"/>
                  </a:lnTo>
                  <a:lnTo>
                    <a:pt x="10895" y="6823"/>
                  </a:lnTo>
                  <a:lnTo>
                    <a:pt x="10931" y="6860"/>
                  </a:lnTo>
                  <a:lnTo>
                    <a:pt x="10638" y="7226"/>
                  </a:lnTo>
                  <a:lnTo>
                    <a:pt x="10381" y="7593"/>
                  </a:lnTo>
                  <a:lnTo>
                    <a:pt x="10271" y="7703"/>
                  </a:lnTo>
                  <a:lnTo>
                    <a:pt x="10271" y="7777"/>
                  </a:lnTo>
                  <a:lnTo>
                    <a:pt x="10271" y="7813"/>
                  </a:lnTo>
                  <a:lnTo>
                    <a:pt x="10344" y="7923"/>
                  </a:lnTo>
                  <a:lnTo>
                    <a:pt x="10418" y="7960"/>
                  </a:lnTo>
                  <a:lnTo>
                    <a:pt x="10491" y="7923"/>
                  </a:lnTo>
                  <a:lnTo>
                    <a:pt x="10528" y="7887"/>
                  </a:lnTo>
                  <a:lnTo>
                    <a:pt x="10821" y="7483"/>
                  </a:lnTo>
                  <a:lnTo>
                    <a:pt x="11115" y="7043"/>
                  </a:lnTo>
                  <a:lnTo>
                    <a:pt x="11445" y="7447"/>
                  </a:lnTo>
                  <a:lnTo>
                    <a:pt x="11298" y="7703"/>
                  </a:lnTo>
                  <a:lnTo>
                    <a:pt x="11151" y="7960"/>
                  </a:lnTo>
                  <a:lnTo>
                    <a:pt x="10968" y="8253"/>
                  </a:lnTo>
                  <a:lnTo>
                    <a:pt x="10931" y="8437"/>
                  </a:lnTo>
                  <a:lnTo>
                    <a:pt x="10931" y="8510"/>
                  </a:lnTo>
                  <a:lnTo>
                    <a:pt x="10931" y="8584"/>
                  </a:lnTo>
                  <a:lnTo>
                    <a:pt x="10968" y="8657"/>
                  </a:lnTo>
                  <a:lnTo>
                    <a:pt x="11041" y="8657"/>
                  </a:lnTo>
                  <a:lnTo>
                    <a:pt x="11188" y="8584"/>
                  </a:lnTo>
                  <a:lnTo>
                    <a:pt x="11261" y="8474"/>
                  </a:lnTo>
                  <a:lnTo>
                    <a:pt x="11408" y="8180"/>
                  </a:lnTo>
                  <a:lnTo>
                    <a:pt x="11628" y="7703"/>
                  </a:lnTo>
                  <a:lnTo>
                    <a:pt x="11812" y="7997"/>
                  </a:lnTo>
                  <a:lnTo>
                    <a:pt x="11995" y="8290"/>
                  </a:lnTo>
                  <a:lnTo>
                    <a:pt x="11812" y="8694"/>
                  </a:lnTo>
                  <a:lnTo>
                    <a:pt x="11628" y="9097"/>
                  </a:lnTo>
                  <a:lnTo>
                    <a:pt x="11518" y="9097"/>
                  </a:lnTo>
                  <a:lnTo>
                    <a:pt x="11408" y="9317"/>
                  </a:lnTo>
                  <a:lnTo>
                    <a:pt x="11335" y="9501"/>
                  </a:lnTo>
                  <a:lnTo>
                    <a:pt x="11335" y="9574"/>
                  </a:lnTo>
                  <a:lnTo>
                    <a:pt x="11335" y="9647"/>
                  </a:lnTo>
                  <a:lnTo>
                    <a:pt x="11408" y="9721"/>
                  </a:lnTo>
                  <a:lnTo>
                    <a:pt x="11591" y="9721"/>
                  </a:lnTo>
                  <a:lnTo>
                    <a:pt x="11628" y="9684"/>
                  </a:lnTo>
                  <a:lnTo>
                    <a:pt x="11812" y="9427"/>
                  </a:lnTo>
                  <a:lnTo>
                    <a:pt x="11958" y="9171"/>
                  </a:lnTo>
                  <a:lnTo>
                    <a:pt x="12105" y="8914"/>
                  </a:lnTo>
                  <a:lnTo>
                    <a:pt x="12178" y="8657"/>
                  </a:lnTo>
                  <a:lnTo>
                    <a:pt x="12325" y="9024"/>
                  </a:lnTo>
                  <a:lnTo>
                    <a:pt x="12472" y="9427"/>
                  </a:lnTo>
                  <a:lnTo>
                    <a:pt x="12068" y="10088"/>
                  </a:lnTo>
                  <a:lnTo>
                    <a:pt x="11995" y="10088"/>
                  </a:lnTo>
                  <a:lnTo>
                    <a:pt x="11922" y="10271"/>
                  </a:lnTo>
                  <a:lnTo>
                    <a:pt x="11848" y="10418"/>
                  </a:lnTo>
                  <a:lnTo>
                    <a:pt x="11848" y="10491"/>
                  </a:lnTo>
                  <a:lnTo>
                    <a:pt x="11848" y="10528"/>
                  </a:lnTo>
                  <a:lnTo>
                    <a:pt x="11922" y="10601"/>
                  </a:lnTo>
                  <a:lnTo>
                    <a:pt x="12068" y="10601"/>
                  </a:lnTo>
                  <a:lnTo>
                    <a:pt x="12142" y="10564"/>
                  </a:lnTo>
                  <a:lnTo>
                    <a:pt x="12362" y="10198"/>
                  </a:lnTo>
                  <a:lnTo>
                    <a:pt x="12582" y="9831"/>
                  </a:lnTo>
                  <a:lnTo>
                    <a:pt x="12692" y="10454"/>
                  </a:lnTo>
                  <a:lnTo>
                    <a:pt x="12509" y="10638"/>
                  </a:lnTo>
                  <a:lnTo>
                    <a:pt x="12362" y="10858"/>
                  </a:lnTo>
                  <a:lnTo>
                    <a:pt x="12215" y="11078"/>
                  </a:lnTo>
                  <a:lnTo>
                    <a:pt x="12178" y="11225"/>
                  </a:lnTo>
                  <a:lnTo>
                    <a:pt x="12178" y="11371"/>
                  </a:lnTo>
                  <a:lnTo>
                    <a:pt x="12215" y="11408"/>
                  </a:lnTo>
                  <a:lnTo>
                    <a:pt x="12252" y="11408"/>
                  </a:lnTo>
                  <a:lnTo>
                    <a:pt x="12362" y="11371"/>
                  </a:lnTo>
                  <a:lnTo>
                    <a:pt x="12472" y="11298"/>
                  </a:lnTo>
                  <a:lnTo>
                    <a:pt x="12582" y="11078"/>
                  </a:lnTo>
                  <a:lnTo>
                    <a:pt x="12692" y="10858"/>
                  </a:lnTo>
                  <a:lnTo>
                    <a:pt x="12729" y="11188"/>
                  </a:lnTo>
                  <a:lnTo>
                    <a:pt x="12655" y="11775"/>
                  </a:lnTo>
                  <a:lnTo>
                    <a:pt x="12509" y="11922"/>
                  </a:lnTo>
                  <a:lnTo>
                    <a:pt x="12362" y="12068"/>
                  </a:lnTo>
                  <a:lnTo>
                    <a:pt x="12325" y="12215"/>
                  </a:lnTo>
                  <a:lnTo>
                    <a:pt x="12325" y="12288"/>
                  </a:lnTo>
                  <a:lnTo>
                    <a:pt x="12362" y="12362"/>
                  </a:lnTo>
                  <a:lnTo>
                    <a:pt x="12435" y="12398"/>
                  </a:lnTo>
                  <a:lnTo>
                    <a:pt x="12472" y="12398"/>
                  </a:lnTo>
                  <a:lnTo>
                    <a:pt x="12619" y="12288"/>
                  </a:lnTo>
                  <a:lnTo>
                    <a:pt x="12655" y="12655"/>
                  </a:lnTo>
                  <a:lnTo>
                    <a:pt x="12692" y="12692"/>
                  </a:lnTo>
                  <a:lnTo>
                    <a:pt x="12729" y="12655"/>
                  </a:lnTo>
                  <a:lnTo>
                    <a:pt x="12802" y="12545"/>
                  </a:lnTo>
                  <a:lnTo>
                    <a:pt x="12912" y="12398"/>
                  </a:lnTo>
                  <a:lnTo>
                    <a:pt x="13022" y="12068"/>
                  </a:lnTo>
                  <a:lnTo>
                    <a:pt x="13095" y="11738"/>
                  </a:lnTo>
                  <a:lnTo>
                    <a:pt x="13132" y="11408"/>
                  </a:lnTo>
                  <a:lnTo>
                    <a:pt x="13132" y="11005"/>
                  </a:lnTo>
                  <a:lnTo>
                    <a:pt x="13132" y="10638"/>
                  </a:lnTo>
                  <a:lnTo>
                    <a:pt x="13095" y="10234"/>
                  </a:lnTo>
                  <a:lnTo>
                    <a:pt x="13022" y="9867"/>
                  </a:lnTo>
                  <a:lnTo>
                    <a:pt x="12949" y="9464"/>
                  </a:lnTo>
                  <a:lnTo>
                    <a:pt x="12839" y="9060"/>
                  </a:lnTo>
                  <a:lnTo>
                    <a:pt x="12692" y="8694"/>
                  </a:lnTo>
                  <a:lnTo>
                    <a:pt x="12545" y="8327"/>
                  </a:lnTo>
                  <a:lnTo>
                    <a:pt x="12325" y="7960"/>
                  </a:lnTo>
                  <a:lnTo>
                    <a:pt x="12142" y="7630"/>
                  </a:lnTo>
                  <a:lnTo>
                    <a:pt x="11885" y="7300"/>
                  </a:lnTo>
                  <a:lnTo>
                    <a:pt x="11628" y="6970"/>
                  </a:lnTo>
                  <a:lnTo>
                    <a:pt x="11335" y="6640"/>
                  </a:lnTo>
                  <a:lnTo>
                    <a:pt x="11041" y="6346"/>
                  </a:lnTo>
                  <a:lnTo>
                    <a:pt x="10344" y="5759"/>
                  </a:lnTo>
                  <a:lnTo>
                    <a:pt x="9647" y="5246"/>
                  </a:lnTo>
                  <a:lnTo>
                    <a:pt x="8914" y="4732"/>
                  </a:lnTo>
                  <a:lnTo>
                    <a:pt x="8987" y="4439"/>
                  </a:lnTo>
                  <a:lnTo>
                    <a:pt x="9024" y="4182"/>
                  </a:lnTo>
                  <a:lnTo>
                    <a:pt x="9060" y="3558"/>
                  </a:lnTo>
                  <a:lnTo>
                    <a:pt x="9097" y="2898"/>
                  </a:lnTo>
                  <a:lnTo>
                    <a:pt x="9281" y="220"/>
                  </a:lnTo>
                  <a:lnTo>
                    <a:pt x="9244" y="110"/>
                  </a:lnTo>
                  <a:lnTo>
                    <a:pt x="9207" y="37"/>
                  </a:lnTo>
                  <a:lnTo>
                    <a:pt x="9097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" name="Google Shape;865;p18"/>
            <p:cNvSpPr/>
            <p:nvPr/>
          </p:nvSpPr>
          <p:spPr>
            <a:xfrm>
              <a:off x="6537275" y="2750650"/>
              <a:ext cx="459450" cy="475050"/>
            </a:xfrm>
            <a:custGeom>
              <a:avLst/>
              <a:gdLst/>
              <a:ahLst/>
              <a:cxnLst/>
              <a:rect l="l" t="t" r="r" b="b"/>
              <a:pathLst>
                <a:path w="18378" h="19002" extrusionOk="0">
                  <a:moveTo>
                    <a:pt x="13793" y="5429"/>
                  </a:moveTo>
                  <a:lnTo>
                    <a:pt x="13682" y="5466"/>
                  </a:lnTo>
                  <a:lnTo>
                    <a:pt x="13572" y="5502"/>
                  </a:lnTo>
                  <a:lnTo>
                    <a:pt x="13499" y="5576"/>
                  </a:lnTo>
                  <a:lnTo>
                    <a:pt x="13352" y="5759"/>
                  </a:lnTo>
                  <a:lnTo>
                    <a:pt x="13352" y="5869"/>
                  </a:lnTo>
                  <a:lnTo>
                    <a:pt x="13352" y="5979"/>
                  </a:lnTo>
                  <a:lnTo>
                    <a:pt x="13389" y="6016"/>
                  </a:lnTo>
                  <a:lnTo>
                    <a:pt x="13426" y="6053"/>
                  </a:lnTo>
                  <a:lnTo>
                    <a:pt x="13499" y="6053"/>
                  </a:lnTo>
                  <a:lnTo>
                    <a:pt x="13572" y="5979"/>
                  </a:lnTo>
                  <a:lnTo>
                    <a:pt x="13646" y="5943"/>
                  </a:lnTo>
                  <a:lnTo>
                    <a:pt x="13719" y="5796"/>
                  </a:lnTo>
                  <a:lnTo>
                    <a:pt x="13829" y="5649"/>
                  </a:lnTo>
                  <a:lnTo>
                    <a:pt x="13903" y="5502"/>
                  </a:lnTo>
                  <a:lnTo>
                    <a:pt x="13903" y="5466"/>
                  </a:lnTo>
                  <a:lnTo>
                    <a:pt x="13903" y="5429"/>
                  </a:lnTo>
                  <a:close/>
                  <a:moveTo>
                    <a:pt x="13242" y="6089"/>
                  </a:moveTo>
                  <a:lnTo>
                    <a:pt x="13169" y="6126"/>
                  </a:lnTo>
                  <a:lnTo>
                    <a:pt x="13022" y="6309"/>
                  </a:lnTo>
                  <a:lnTo>
                    <a:pt x="12912" y="6493"/>
                  </a:lnTo>
                  <a:lnTo>
                    <a:pt x="12875" y="6529"/>
                  </a:lnTo>
                  <a:lnTo>
                    <a:pt x="12875" y="6603"/>
                  </a:lnTo>
                  <a:lnTo>
                    <a:pt x="12949" y="6676"/>
                  </a:lnTo>
                  <a:lnTo>
                    <a:pt x="13022" y="6713"/>
                  </a:lnTo>
                  <a:lnTo>
                    <a:pt x="13096" y="6676"/>
                  </a:lnTo>
                  <a:lnTo>
                    <a:pt x="13132" y="6639"/>
                  </a:lnTo>
                  <a:lnTo>
                    <a:pt x="13242" y="6456"/>
                  </a:lnTo>
                  <a:lnTo>
                    <a:pt x="13352" y="6273"/>
                  </a:lnTo>
                  <a:lnTo>
                    <a:pt x="13389" y="6199"/>
                  </a:lnTo>
                  <a:lnTo>
                    <a:pt x="13316" y="6126"/>
                  </a:lnTo>
                  <a:lnTo>
                    <a:pt x="13242" y="6089"/>
                  </a:lnTo>
                  <a:close/>
                  <a:moveTo>
                    <a:pt x="17241" y="6419"/>
                  </a:moveTo>
                  <a:lnTo>
                    <a:pt x="17534" y="6713"/>
                  </a:lnTo>
                  <a:lnTo>
                    <a:pt x="17497" y="6713"/>
                  </a:lnTo>
                  <a:lnTo>
                    <a:pt x="17387" y="6823"/>
                  </a:lnTo>
                  <a:lnTo>
                    <a:pt x="17351" y="6676"/>
                  </a:lnTo>
                  <a:lnTo>
                    <a:pt x="17241" y="6419"/>
                  </a:lnTo>
                  <a:close/>
                  <a:moveTo>
                    <a:pt x="12692" y="6786"/>
                  </a:moveTo>
                  <a:lnTo>
                    <a:pt x="12582" y="6860"/>
                  </a:lnTo>
                  <a:lnTo>
                    <a:pt x="12435" y="6970"/>
                  </a:lnTo>
                  <a:lnTo>
                    <a:pt x="12399" y="7116"/>
                  </a:lnTo>
                  <a:lnTo>
                    <a:pt x="12362" y="7190"/>
                  </a:lnTo>
                  <a:lnTo>
                    <a:pt x="12399" y="7226"/>
                  </a:lnTo>
                  <a:lnTo>
                    <a:pt x="12472" y="7300"/>
                  </a:lnTo>
                  <a:lnTo>
                    <a:pt x="12582" y="7300"/>
                  </a:lnTo>
                  <a:lnTo>
                    <a:pt x="12619" y="7263"/>
                  </a:lnTo>
                  <a:lnTo>
                    <a:pt x="12655" y="7190"/>
                  </a:lnTo>
                  <a:lnTo>
                    <a:pt x="12729" y="7043"/>
                  </a:lnTo>
                  <a:lnTo>
                    <a:pt x="12802" y="7006"/>
                  </a:lnTo>
                  <a:lnTo>
                    <a:pt x="12839" y="6933"/>
                  </a:lnTo>
                  <a:lnTo>
                    <a:pt x="12875" y="6860"/>
                  </a:lnTo>
                  <a:lnTo>
                    <a:pt x="12875" y="6823"/>
                  </a:lnTo>
                  <a:lnTo>
                    <a:pt x="12839" y="6823"/>
                  </a:lnTo>
                  <a:lnTo>
                    <a:pt x="12765" y="6786"/>
                  </a:lnTo>
                  <a:close/>
                  <a:moveTo>
                    <a:pt x="17571" y="6750"/>
                  </a:moveTo>
                  <a:lnTo>
                    <a:pt x="17828" y="7043"/>
                  </a:lnTo>
                  <a:lnTo>
                    <a:pt x="18048" y="7373"/>
                  </a:lnTo>
                  <a:lnTo>
                    <a:pt x="17828" y="7593"/>
                  </a:lnTo>
                  <a:lnTo>
                    <a:pt x="17828" y="7520"/>
                  </a:lnTo>
                  <a:lnTo>
                    <a:pt x="17864" y="7336"/>
                  </a:lnTo>
                  <a:lnTo>
                    <a:pt x="17828" y="7116"/>
                  </a:lnTo>
                  <a:lnTo>
                    <a:pt x="17828" y="7080"/>
                  </a:lnTo>
                  <a:lnTo>
                    <a:pt x="17754" y="7006"/>
                  </a:lnTo>
                  <a:lnTo>
                    <a:pt x="17681" y="7006"/>
                  </a:lnTo>
                  <a:lnTo>
                    <a:pt x="17644" y="7043"/>
                  </a:lnTo>
                  <a:lnTo>
                    <a:pt x="17681" y="7080"/>
                  </a:lnTo>
                  <a:lnTo>
                    <a:pt x="17644" y="7226"/>
                  </a:lnTo>
                  <a:lnTo>
                    <a:pt x="17607" y="7446"/>
                  </a:lnTo>
                  <a:lnTo>
                    <a:pt x="17534" y="7667"/>
                  </a:lnTo>
                  <a:lnTo>
                    <a:pt x="17534" y="7887"/>
                  </a:lnTo>
                  <a:lnTo>
                    <a:pt x="17534" y="7960"/>
                  </a:lnTo>
                  <a:lnTo>
                    <a:pt x="17131" y="8584"/>
                  </a:lnTo>
                  <a:lnTo>
                    <a:pt x="17167" y="8217"/>
                  </a:lnTo>
                  <a:lnTo>
                    <a:pt x="17241" y="7850"/>
                  </a:lnTo>
                  <a:lnTo>
                    <a:pt x="17387" y="7630"/>
                  </a:lnTo>
                  <a:lnTo>
                    <a:pt x="17387" y="7593"/>
                  </a:lnTo>
                  <a:lnTo>
                    <a:pt x="17387" y="7520"/>
                  </a:lnTo>
                  <a:lnTo>
                    <a:pt x="17461" y="7483"/>
                  </a:lnTo>
                  <a:lnTo>
                    <a:pt x="17497" y="7446"/>
                  </a:lnTo>
                  <a:lnTo>
                    <a:pt x="17534" y="7373"/>
                  </a:lnTo>
                  <a:lnTo>
                    <a:pt x="17534" y="7263"/>
                  </a:lnTo>
                  <a:lnTo>
                    <a:pt x="17497" y="7080"/>
                  </a:lnTo>
                  <a:lnTo>
                    <a:pt x="17571" y="6750"/>
                  </a:lnTo>
                  <a:close/>
                  <a:moveTo>
                    <a:pt x="16874" y="8840"/>
                  </a:moveTo>
                  <a:lnTo>
                    <a:pt x="16947" y="8877"/>
                  </a:lnTo>
                  <a:lnTo>
                    <a:pt x="16874" y="8950"/>
                  </a:lnTo>
                  <a:lnTo>
                    <a:pt x="16874" y="8877"/>
                  </a:lnTo>
                  <a:lnTo>
                    <a:pt x="16874" y="8840"/>
                  </a:lnTo>
                  <a:close/>
                  <a:moveTo>
                    <a:pt x="11445" y="8584"/>
                  </a:moveTo>
                  <a:lnTo>
                    <a:pt x="11408" y="8620"/>
                  </a:lnTo>
                  <a:lnTo>
                    <a:pt x="11298" y="8657"/>
                  </a:lnTo>
                  <a:lnTo>
                    <a:pt x="11188" y="8804"/>
                  </a:lnTo>
                  <a:lnTo>
                    <a:pt x="11188" y="8840"/>
                  </a:lnTo>
                  <a:lnTo>
                    <a:pt x="11188" y="8914"/>
                  </a:lnTo>
                  <a:lnTo>
                    <a:pt x="11188" y="8987"/>
                  </a:lnTo>
                  <a:lnTo>
                    <a:pt x="11225" y="9024"/>
                  </a:lnTo>
                  <a:lnTo>
                    <a:pt x="11408" y="9024"/>
                  </a:lnTo>
                  <a:lnTo>
                    <a:pt x="11445" y="8987"/>
                  </a:lnTo>
                  <a:lnTo>
                    <a:pt x="11555" y="8804"/>
                  </a:lnTo>
                  <a:lnTo>
                    <a:pt x="11555" y="8730"/>
                  </a:lnTo>
                  <a:lnTo>
                    <a:pt x="11555" y="8657"/>
                  </a:lnTo>
                  <a:lnTo>
                    <a:pt x="11518" y="8620"/>
                  </a:lnTo>
                  <a:lnTo>
                    <a:pt x="11445" y="8584"/>
                  </a:lnTo>
                  <a:close/>
                  <a:moveTo>
                    <a:pt x="16580" y="8804"/>
                  </a:moveTo>
                  <a:lnTo>
                    <a:pt x="16580" y="8877"/>
                  </a:lnTo>
                  <a:lnTo>
                    <a:pt x="16580" y="9060"/>
                  </a:lnTo>
                  <a:lnTo>
                    <a:pt x="16617" y="9170"/>
                  </a:lnTo>
                  <a:lnTo>
                    <a:pt x="16654" y="9244"/>
                  </a:lnTo>
                  <a:lnTo>
                    <a:pt x="16397" y="9611"/>
                  </a:lnTo>
                  <a:lnTo>
                    <a:pt x="16360" y="9391"/>
                  </a:lnTo>
                  <a:lnTo>
                    <a:pt x="16324" y="9170"/>
                  </a:lnTo>
                  <a:lnTo>
                    <a:pt x="16324" y="9097"/>
                  </a:lnTo>
                  <a:lnTo>
                    <a:pt x="16580" y="8804"/>
                  </a:lnTo>
                  <a:close/>
                  <a:moveTo>
                    <a:pt x="16067" y="9391"/>
                  </a:moveTo>
                  <a:lnTo>
                    <a:pt x="16067" y="9684"/>
                  </a:lnTo>
                  <a:lnTo>
                    <a:pt x="16103" y="9794"/>
                  </a:lnTo>
                  <a:lnTo>
                    <a:pt x="16177" y="9941"/>
                  </a:lnTo>
                  <a:lnTo>
                    <a:pt x="15993" y="10161"/>
                  </a:lnTo>
                  <a:lnTo>
                    <a:pt x="15920" y="10308"/>
                  </a:lnTo>
                  <a:lnTo>
                    <a:pt x="15957" y="9867"/>
                  </a:lnTo>
                  <a:lnTo>
                    <a:pt x="15920" y="9794"/>
                  </a:lnTo>
                  <a:lnTo>
                    <a:pt x="15847" y="9757"/>
                  </a:lnTo>
                  <a:lnTo>
                    <a:pt x="15810" y="9721"/>
                  </a:lnTo>
                  <a:lnTo>
                    <a:pt x="16067" y="9391"/>
                  </a:lnTo>
                  <a:close/>
                  <a:moveTo>
                    <a:pt x="9611" y="2348"/>
                  </a:moveTo>
                  <a:lnTo>
                    <a:pt x="9574" y="2421"/>
                  </a:lnTo>
                  <a:lnTo>
                    <a:pt x="9134" y="2861"/>
                  </a:lnTo>
                  <a:lnTo>
                    <a:pt x="8767" y="3375"/>
                  </a:lnTo>
                  <a:lnTo>
                    <a:pt x="7997" y="4365"/>
                  </a:lnTo>
                  <a:lnTo>
                    <a:pt x="7630" y="4879"/>
                  </a:lnTo>
                  <a:lnTo>
                    <a:pt x="7227" y="5356"/>
                  </a:lnTo>
                  <a:lnTo>
                    <a:pt x="6823" y="5832"/>
                  </a:lnTo>
                  <a:lnTo>
                    <a:pt x="6346" y="6273"/>
                  </a:lnTo>
                  <a:lnTo>
                    <a:pt x="6273" y="6346"/>
                  </a:lnTo>
                  <a:lnTo>
                    <a:pt x="6273" y="6456"/>
                  </a:lnTo>
                  <a:lnTo>
                    <a:pt x="6236" y="6456"/>
                  </a:lnTo>
                  <a:lnTo>
                    <a:pt x="6163" y="6493"/>
                  </a:lnTo>
                  <a:lnTo>
                    <a:pt x="6163" y="6566"/>
                  </a:lnTo>
                  <a:lnTo>
                    <a:pt x="6199" y="6603"/>
                  </a:lnTo>
                  <a:lnTo>
                    <a:pt x="6309" y="6786"/>
                  </a:lnTo>
                  <a:lnTo>
                    <a:pt x="6493" y="6970"/>
                  </a:lnTo>
                  <a:lnTo>
                    <a:pt x="6823" y="7263"/>
                  </a:lnTo>
                  <a:lnTo>
                    <a:pt x="7593" y="7813"/>
                  </a:lnTo>
                  <a:lnTo>
                    <a:pt x="8437" y="8363"/>
                  </a:lnTo>
                  <a:lnTo>
                    <a:pt x="8620" y="8510"/>
                  </a:lnTo>
                  <a:lnTo>
                    <a:pt x="8767" y="8694"/>
                  </a:lnTo>
                  <a:lnTo>
                    <a:pt x="9061" y="9060"/>
                  </a:lnTo>
                  <a:lnTo>
                    <a:pt x="9207" y="9207"/>
                  </a:lnTo>
                  <a:lnTo>
                    <a:pt x="9391" y="9354"/>
                  </a:lnTo>
                  <a:lnTo>
                    <a:pt x="9758" y="9574"/>
                  </a:lnTo>
                  <a:lnTo>
                    <a:pt x="10638" y="10161"/>
                  </a:lnTo>
                  <a:lnTo>
                    <a:pt x="11482" y="10784"/>
                  </a:lnTo>
                  <a:lnTo>
                    <a:pt x="12289" y="11408"/>
                  </a:lnTo>
                  <a:lnTo>
                    <a:pt x="12362" y="11445"/>
                  </a:lnTo>
                  <a:lnTo>
                    <a:pt x="12472" y="11445"/>
                  </a:lnTo>
                  <a:lnTo>
                    <a:pt x="12545" y="11408"/>
                  </a:lnTo>
                  <a:lnTo>
                    <a:pt x="12582" y="11371"/>
                  </a:lnTo>
                  <a:lnTo>
                    <a:pt x="12619" y="11298"/>
                  </a:lnTo>
                  <a:lnTo>
                    <a:pt x="12655" y="11188"/>
                  </a:lnTo>
                  <a:lnTo>
                    <a:pt x="12619" y="11115"/>
                  </a:lnTo>
                  <a:lnTo>
                    <a:pt x="12545" y="11041"/>
                  </a:lnTo>
                  <a:lnTo>
                    <a:pt x="11775" y="10418"/>
                  </a:lnTo>
                  <a:lnTo>
                    <a:pt x="11812" y="10381"/>
                  </a:lnTo>
                  <a:lnTo>
                    <a:pt x="11922" y="10198"/>
                  </a:lnTo>
                  <a:lnTo>
                    <a:pt x="11995" y="10014"/>
                  </a:lnTo>
                  <a:lnTo>
                    <a:pt x="11995" y="9941"/>
                  </a:lnTo>
                  <a:lnTo>
                    <a:pt x="11958" y="9904"/>
                  </a:lnTo>
                  <a:lnTo>
                    <a:pt x="11885" y="9904"/>
                  </a:lnTo>
                  <a:lnTo>
                    <a:pt x="11738" y="10051"/>
                  </a:lnTo>
                  <a:lnTo>
                    <a:pt x="11592" y="10234"/>
                  </a:lnTo>
                  <a:lnTo>
                    <a:pt x="11555" y="10271"/>
                  </a:lnTo>
                  <a:lnTo>
                    <a:pt x="11005" y="9867"/>
                  </a:lnTo>
                  <a:lnTo>
                    <a:pt x="10821" y="9757"/>
                  </a:lnTo>
                  <a:lnTo>
                    <a:pt x="10858" y="9684"/>
                  </a:lnTo>
                  <a:lnTo>
                    <a:pt x="10895" y="9611"/>
                  </a:lnTo>
                  <a:lnTo>
                    <a:pt x="11041" y="9464"/>
                  </a:lnTo>
                  <a:lnTo>
                    <a:pt x="11078" y="9427"/>
                  </a:lnTo>
                  <a:lnTo>
                    <a:pt x="11078" y="9354"/>
                  </a:lnTo>
                  <a:lnTo>
                    <a:pt x="11078" y="9317"/>
                  </a:lnTo>
                  <a:lnTo>
                    <a:pt x="11005" y="9281"/>
                  </a:lnTo>
                  <a:lnTo>
                    <a:pt x="10968" y="9317"/>
                  </a:lnTo>
                  <a:lnTo>
                    <a:pt x="10895" y="9281"/>
                  </a:lnTo>
                  <a:lnTo>
                    <a:pt x="10821" y="9317"/>
                  </a:lnTo>
                  <a:lnTo>
                    <a:pt x="10711" y="9427"/>
                  </a:lnTo>
                  <a:lnTo>
                    <a:pt x="10601" y="9574"/>
                  </a:lnTo>
                  <a:lnTo>
                    <a:pt x="10124" y="9281"/>
                  </a:lnTo>
                  <a:lnTo>
                    <a:pt x="10051" y="9207"/>
                  </a:lnTo>
                  <a:lnTo>
                    <a:pt x="10234" y="8914"/>
                  </a:lnTo>
                  <a:lnTo>
                    <a:pt x="10234" y="8840"/>
                  </a:lnTo>
                  <a:lnTo>
                    <a:pt x="10234" y="8804"/>
                  </a:lnTo>
                  <a:lnTo>
                    <a:pt x="10198" y="8730"/>
                  </a:lnTo>
                  <a:lnTo>
                    <a:pt x="10088" y="8694"/>
                  </a:lnTo>
                  <a:lnTo>
                    <a:pt x="10051" y="8730"/>
                  </a:lnTo>
                  <a:lnTo>
                    <a:pt x="10014" y="8767"/>
                  </a:lnTo>
                  <a:lnTo>
                    <a:pt x="9758" y="9060"/>
                  </a:lnTo>
                  <a:lnTo>
                    <a:pt x="9537" y="8877"/>
                  </a:lnTo>
                  <a:lnTo>
                    <a:pt x="9354" y="8694"/>
                  </a:lnTo>
                  <a:lnTo>
                    <a:pt x="9134" y="8437"/>
                  </a:lnTo>
                  <a:lnTo>
                    <a:pt x="9207" y="8327"/>
                  </a:lnTo>
                  <a:lnTo>
                    <a:pt x="9281" y="8217"/>
                  </a:lnTo>
                  <a:lnTo>
                    <a:pt x="9354" y="7960"/>
                  </a:lnTo>
                  <a:lnTo>
                    <a:pt x="9354" y="7887"/>
                  </a:lnTo>
                  <a:lnTo>
                    <a:pt x="9317" y="7850"/>
                  </a:lnTo>
                  <a:lnTo>
                    <a:pt x="9244" y="7850"/>
                  </a:lnTo>
                  <a:lnTo>
                    <a:pt x="9171" y="7887"/>
                  </a:lnTo>
                  <a:lnTo>
                    <a:pt x="8987" y="8107"/>
                  </a:lnTo>
                  <a:lnTo>
                    <a:pt x="8951" y="8180"/>
                  </a:lnTo>
                  <a:lnTo>
                    <a:pt x="8767" y="8033"/>
                  </a:lnTo>
                  <a:lnTo>
                    <a:pt x="8327" y="7740"/>
                  </a:lnTo>
                  <a:lnTo>
                    <a:pt x="8364" y="7446"/>
                  </a:lnTo>
                  <a:lnTo>
                    <a:pt x="8364" y="7410"/>
                  </a:lnTo>
                  <a:lnTo>
                    <a:pt x="8327" y="7336"/>
                  </a:lnTo>
                  <a:lnTo>
                    <a:pt x="8290" y="7300"/>
                  </a:lnTo>
                  <a:lnTo>
                    <a:pt x="8180" y="7300"/>
                  </a:lnTo>
                  <a:lnTo>
                    <a:pt x="8107" y="7336"/>
                  </a:lnTo>
                  <a:lnTo>
                    <a:pt x="8070" y="7446"/>
                  </a:lnTo>
                  <a:lnTo>
                    <a:pt x="8034" y="7556"/>
                  </a:lnTo>
                  <a:lnTo>
                    <a:pt x="7960" y="7520"/>
                  </a:lnTo>
                  <a:lnTo>
                    <a:pt x="7410" y="7116"/>
                  </a:lnTo>
                  <a:lnTo>
                    <a:pt x="7447" y="7080"/>
                  </a:lnTo>
                  <a:lnTo>
                    <a:pt x="7520" y="6970"/>
                  </a:lnTo>
                  <a:lnTo>
                    <a:pt x="7520" y="6896"/>
                  </a:lnTo>
                  <a:lnTo>
                    <a:pt x="7520" y="6860"/>
                  </a:lnTo>
                  <a:lnTo>
                    <a:pt x="7557" y="6750"/>
                  </a:lnTo>
                  <a:lnTo>
                    <a:pt x="7520" y="6713"/>
                  </a:lnTo>
                  <a:lnTo>
                    <a:pt x="7483" y="6713"/>
                  </a:lnTo>
                  <a:lnTo>
                    <a:pt x="7410" y="6750"/>
                  </a:lnTo>
                  <a:lnTo>
                    <a:pt x="7337" y="6750"/>
                  </a:lnTo>
                  <a:lnTo>
                    <a:pt x="7227" y="6823"/>
                  </a:lnTo>
                  <a:lnTo>
                    <a:pt x="7116" y="6896"/>
                  </a:lnTo>
                  <a:lnTo>
                    <a:pt x="6640" y="6639"/>
                  </a:lnTo>
                  <a:lnTo>
                    <a:pt x="6640" y="6603"/>
                  </a:lnTo>
                  <a:lnTo>
                    <a:pt x="7116" y="6163"/>
                  </a:lnTo>
                  <a:lnTo>
                    <a:pt x="7557" y="5649"/>
                  </a:lnTo>
                  <a:lnTo>
                    <a:pt x="7593" y="5722"/>
                  </a:lnTo>
                  <a:lnTo>
                    <a:pt x="7630" y="5759"/>
                  </a:lnTo>
                  <a:lnTo>
                    <a:pt x="7740" y="5759"/>
                  </a:lnTo>
                  <a:lnTo>
                    <a:pt x="8034" y="5576"/>
                  </a:lnTo>
                  <a:lnTo>
                    <a:pt x="8327" y="5392"/>
                  </a:lnTo>
                  <a:lnTo>
                    <a:pt x="8620" y="5209"/>
                  </a:lnTo>
                  <a:lnTo>
                    <a:pt x="8914" y="5025"/>
                  </a:lnTo>
                  <a:lnTo>
                    <a:pt x="9244" y="4879"/>
                  </a:lnTo>
                  <a:lnTo>
                    <a:pt x="9574" y="4732"/>
                  </a:lnTo>
                  <a:lnTo>
                    <a:pt x="9941" y="4659"/>
                  </a:lnTo>
                  <a:lnTo>
                    <a:pt x="10308" y="4622"/>
                  </a:lnTo>
                  <a:lnTo>
                    <a:pt x="10491" y="4622"/>
                  </a:lnTo>
                  <a:lnTo>
                    <a:pt x="10675" y="4659"/>
                  </a:lnTo>
                  <a:lnTo>
                    <a:pt x="10821" y="4732"/>
                  </a:lnTo>
                  <a:lnTo>
                    <a:pt x="10931" y="4842"/>
                  </a:lnTo>
                  <a:lnTo>
                    <a:pt x="11041" y="4989"/>
                  </a:lnTo>
                  <a:lnTo>
                    <a:pt x="11078" y="5136"/>
                  </a:lnTo>
                  <a:lnTo>
                    <a:pt x="11151" y="5502"/>
                  </a:lnTo>
                  <a:lnTo>
                    <a:pt x="11151" y="5906"/>
                  </a:lnTo>
                  <a:lnTo>
                    <a:pt x="11151" y="6309"/>
                  </a:lnTo>
                  <a:lnTo>
                    <a:pt x="11151" y="6676"/>
                  </a:lnTo>
                  <a:lnTo>
                    <a:pt x="11188" y="7006"/>
                  </a:lnTo>
                  <a:lnTo>
                    <a:pt x="11261" y="7373"/>
                  </a:lnTo>
                  <a:lnTo>
                    <a:pt x="11445" y="7703"/>
                  </a:lnTo>
                  <a:lnTo>
                    <a:pt x="11408" y="7813"/>
                  </a:lnTo>
                  <a:lnTo>
                    <a:pt x="11372" y="7923"/>
                  </a:lnTo>
                  <a:lnTo>
                    <a:pt x="11372" y="8033"/>
                  </a:lnTo>
                  <a:lnTo>
                    <a:pt x="11372" y="8143"/>
                  </a:lnTo>
                  <a:lnTo>
                    <a:pt x="11445" y="8253"/>
                  </a:lnTo>
                  <a:lnTo>
                    <a:pt x="11482" y="8327"/>
                  </a:lnTo>
                  <a:lnTo>
                    <a:pt x="11592" y="8400"/>
                  </a:lnTo>
                  <a:lnTo>
                    <a:pt x="11665" y="8474"/>
                  </a:lnTo>
                  <a:lnTo>
                    <a:pt x="11775" y="8510"/>
                  </a:lnTo>
                  <a:lnTo>
                    <a:pt x="12105" y="8510"/>
                  </a:lnTo>
                  <a:lnTo>
                    <a:pt x="12435" y="8694"/>
                  </a:lnTo>
                  <a:lnTo>
                    <a:pt x="12765" y="8840"/>
                  </a:lnTo>
                  <a:lnTo>
                    <a:pt x="13022" y="8877"/>
                  </a:lnTo>
                  <a:lnTo>
                    <a:pt x="13316" y="8877"/>
                  </a:lnTo>
                  <a:lnTo>
                    <a:pt x="13646" y="8804"/>
                  </a:lnTo>
                  <a:lnTo>
                    <a:pt x="13939" y="8694"/>
                  </a:lnTo>
                  <a:lnTo>
                    <a:pt x="14233" y="8584"/>
                  </a:lnTo>
                  <a:lnTo>
                    <a:pt x="14489" y="8400"/>
                  </a:lnTo>
                  <a:lnTo>
                    <a:pt x="14746" y="8217"/>
                  </a:lnTo>
                  <a:lnTo>
                    <a:pt x="14930" y="8033"/>
                  </a:lnTo>
                  <a:lnTo>
                    <a:pt x="14966" y="7997"/>
                  </a:lnTo>
                  <a:lnTo>
                    <a:pt x="14966" y="7923"/>
                  </a:lnTo>
                  <a:lnTo>
                    <a:pt x="14930" y="7813"/>
                  </a:lnTo>
                  <a:lnTo>
                    <a:pt x="14820" y="7777"/>
                  </a:lnTo>
                  <a:lnTo>
                    <a:pt x="14710" y="7777"/>
                  </a:lnTo>
                  <a:lnTo>
                    <a:pt x="14123" y="8143"/>
                  </a:lnTo>
                  <a:lnTo>
                    <a:pt x="13829" y="8290"/>
                  </a:lnTo>
                  <a:lnTo>
                    <a:pt x="13462" y="8400"/>
                  </a:lnTo>
                  <a:lnTo>
                    <a:pt x="13206" y="8474"/>
                  </a:lnTo>
                  <a:lnTo>
                    <a:pt x="12912" y="8437"/>
                  </a:lnTo>
                  <a:lnTo>
                    <a:pt x="12692" y="8363"/>
                  </a:lnTo>
                  <a:lnTo>
                    <a:pt x="12472" y="8217"/>
                  </a:lnTo>
                  <a:lnTo>
                    <a:pt x="12545" y="8107"/>
                  </a:lnTo>
                  <a:lnTo>
                    <a:pt x="12582" y="7960"/>
                  </a:lnTo>
                  <a:lnTo>
                    <a:pt x="12582" y="7850"/>
                  </a:lnTo>
                  <a:lnTo>
                    <a:pt x="12545" y="7777"/>
                  </a:lnTo>
                  <a:lnTo>
                    <a:pt x="12509" y="7740"/>
                  </a:lnTo>
                  <a:lnTo>
                    <a:pt x="12325" y="7630"/>
                  </a:lnTo>
                  <a:lnTo>
                    <a:pt x="12142" y="7520"/>
                  </a:lnTo>
                  <a:lnTo>
                    <a:pt x="11812" y="7520"/>
                  </a:lnTo>
                  <a:lnTo>
                    <a:pt x="11628" y="7116"/>
                  </a:lnTo>
                  <a:lnTo>
                    <a:pt x="11518" y="6713"/>
                  </a:lnTo>
                  <a:lnTo>
                    <a:pt x="11518" y="6346"/>
                  </a:lnTo>
                  <a:lnTo>
                    <a:pt x="11518" y="6016"/>
                  </a:lnTo>
                  <a:lnTo>
                    <a:pt x="11555" y="5649"/>
                  </a:lnTo>
                  <a:lnTo>
                    <a:pt x="11518" y="5282"/>
                  </a:lnTo>
                  <a:lnTo>
                    <a:pt x="11445" y="4989"/>
                  </a:lnTo>
                  <a:lnTo>
                    <a:pt x="11335" y="4732"/>
                  </a:lnTo>
                  <a:lnTo>
                    <a:pt x="11188" y="4549"/>
                  </a:lnTo>
                  <a:lnTo>
                    <a:pt x="11005" y="4402"/>
                  </a:lnTo>
                  <a:lnTo>
                    <a:pt x="10785" y="4329"/>
                  </a:lnTo>
                  <a:lnTo>
                    <a:pt x="10565" y="4255"/>
                  </a:lnTo>
                  <a:lnTo>
                    <a:pt x="10051" y="4255"/>
                  </a:lnTo>
                  <a:lnTo>
                    <a:pt x="9758" y="4292"/>
                  </a:lnTo>
                  <a:lnTo>
                    <a:pt x="9464" y="4365"/>
                  </a:lnTo>
                  <a:lnTo>
                    <a:pt x="8914" y="4585"/>
                  </a:lnTo>
                  <a:lnTo>
                    <a:pt x="8400" y="4879"/>
                  </a:lnTo>
                  <a:lnTo>
                    <a:pt x="7960" y="5209"/>
                  </a:lnTo>
                  <a:lnTo>
                    <a:pt x="8290" y="4769"/>
                  </a:lnTo>
                  <a:lnTo>
                    <a:pt x="9061" y="3742"/>
                  </a:lnTo>
                  <a:lnTo>
                    <a:pt x="9464" y="3191"/>
                  </a:lnTo>
                  <a:lnTo>
                    <a:pt x="9831" y="2641"/>
                  </a:lnTo>
                  <a:lnTo>
                    <a:pt x="9868" y="2568"/>
                  </a:lnTo>
                  <a:lnTo>
                    <a:pt x="9868" y="2531"/>
                  </a:lnTo>
                  <a:lnTo>
                    <a:pt x="9794" y="2421"/>
                  </a:lnTo>
                  <a:lnTo>
                    <a:pt x="9721" y="2384"/>
                  </a:lnTo>
                  <a:lnTo>
                    <a:pt x="9684" y="2348"/>
                  </a:lnTo>
                  <a:close/>
                  <a:moveTo>
                    <a:pt x="15663" y="9867"/>
                  </a:moveTo>
                  <a:lnTo>
                    <a:pt x="15700" y="9904"/>
                  </a:lnTo>
                  <a:lnTo>
                    <a:pt x="15627" y="10381"/>
                  </a:lnTo>
                  <a:lnTo>
                    <a:pt x="15663" y="10418"/>
                  </a:lnTo>
                  <a:lnTo>
                    <a:pt x="15663" y="10454"/>
                  </a:lnTo>
                  <a:lnTo>
                    <a:pt x="15773" y="10491"/>
                  </a:lnTo>
                  <a:lnTo>
                    <a:pt x="15443" y="10895"/>
                  </a:lnTo>
                  <a:lnTo>
                    <a:pt x="15443" y="10821"/>
                  </a:lnTo>
                  <a:lnTo>
                    <a:pt x="15333" y="10491"/>
                  </a:lnTo>
                  <a:lnTo>
                    <a:pt x="15296" y="10454"/>
                  </a:lnTo>
                  <a:lnTo>
                    <a:pt x="15260" y="10454"/>
                  </a:lnTo>
                  <a:lnTo>
                    <a:pt x="15223" y="10491"/>
                  </a:lnTo>
                  <a:lnTo>
                    <a:pt x="15223" y="10528"/>
                  </a:lnTo>
                  <a:lnTo>
                    <a:pt x="15186" y="10821"/>
                  </a:lnTo>
                  <a:lnTo>
                    <a:pt x="15186" y="11188"/>
                  </a:lnTo>
                  <a:lnTo>
                    <a:pt x="15223" y="11225"/>
                  </a:lnTo>
                  <a:lnTo>
                    <a:pt x="14746" y="11848"/>
                  </a:lnTo>
                  <a:lnTo>
                    <a:pt x="14746" y="11591"/>
                  </a:lnTo>
                  <a:lnTo>
                    <a:pt x="14746" y="11371"/>
                  </a:lnTo>
                  <a:lnTo>
                    <a:pt x="14746" y="11115"/>
                  </a:lnTo>
                  <a:lnTo>
                    <a:pt x="14710" y="11078"/>
                  </a:lnTo>
                  <a:lnTo>
                    <a:pt x="15333" y="10308"/>
                  </a:lnTo>
                  <a:lnTo>
                    <a:pt x="15663" y="9867"/>
                  </a:lnTo>
                  <a:close/>
                  <a:moveTo>
                    <a:pt x="14526" y="11298"/>
                  </a:moveTo>
                  <a:lnTo>
                    <a:pt x="14453" y="11555"/>
                  </a:lnTo>
                  <a:lnTo>
                    <a:pt x="14416" y="11775"/>
                  </a:lnTo>
                  <a:lnTo>
                    <a:pt x="14453" y="11885"/>
                  </a:lnTo>
                  <a:lnTo>
                    <a:pt x="14489" y="11958"/>
                  </a:lnTo>
                  <a:lnTo>
                    <a:pt x="14563" y="11995"/>
                  </a:lnTo>
                  <a:lnTo>
                    <a:pt x="14600" y="11995"/>
                  </a:lnTo>
                  <a:lnTo>
                    <a:pt x="14123" y="12619"/>
                  </a:lnTo>
                  <a:lnTo>
                    <a:pt x="14049" y="12655"/>
                  </a:lnTo>
                  <a:lnTo>
                    <a:pt x="14049" y="12362"/>
                  </a:lnTo>
                  <a:lnTo>
                    <a:pt x="14049" y="12142"/>
                  </a:lnTo>
                  <a:lnTo>
                    <a:pt x="14049" y="12032"/>
                  </a:lnTo>
                  <a:lnTo>
                    <a:pt x="14013" y="11922"/>
                  </a:lnTo>
                  <a:lnTo>
                    <a:pt x="14526" y="11298"/>
                  </a:lnTo>
                  <a:close/>
                  <a:moveTo>
                    <a:pt x="4806" y="7997"/>
                  </a:moveTo>
                  <a:lnTo>
                    <a:pt x="4769" y="8033"/>
                  </a:lnTo>
                  <a:lnTo>
                    <a:pt x="4769" y="8070"/>
                  </a:lnTo>
                  <a:lnTo>
                    <a:pt x="4952" y="8217"/>
                  </a:lnTo>
                  <a:lnTo>
                    <a:pt x="5099" y="8327"/>
                  </a:lnTo>
                  <a:lnTo>
                    <a:pt x="5576" y="8584"/>
                  </a:lnTo>
                  <a:lnTo>
                    <a:pt x="6126" y="8840"/>
                  </a:lnTo>
                  <a:lnTo>
                    <a:pt x="6640" y="9134"/>
                  </a:lnTo>
                  <a:lnTo>
                    <a:pt x="7116" y="9501"/>
                  </a:lnTo>
                  <a:lnTo>
                    <a:pt x="7557" y="9831"/>
                  </a:lnTo>
                  <a:lnTo>
                    <a:pt x="8437" y="10638"/>
                  </a:lnTo>
                  <a:lnTo>
                    <a:pt x="9244" y="11371"/>
                  </a:lnTo>
                  <a:lnTo>
                    <a:pt x="10088" y="12105"/>
                  </a:lnTo>
                  <a:lnTo>
                    <a:pt x="10344" y="12325"/>
                  </a:lnTo>
                  <a:lnTo>
                    <a:pt x="10748" y="12655"/>
                  </a:lnTo>
                  <a:lnTo>
                    <a:pt x="10931" y="12765"/>
                  </a:lnTo>
                  <a:lnTo>
                    <a:pt x="11115" y="12839"/>
                  </a:lnTo>
                  <a:lnTo>
                    <a:pt x="11225" y="12839"/>
                  </a:lnTo>
                  <a:lnTo>
                    <a:pt x="11298" y="12802"/>
                  </a:lnTo>
                  <a:lnTo>
                    <a:pt x="11335" y="12765"/>
                  </a:lnTo>
                  <a:lnTo>
                    <a:pt x="11372" y="12692"/>
                  </a:lnTo>
                  <a:lnTo>
                    <a:pt x="11372" y="12582"/>
                  </a:lnTo>
                  <a:lnTo>
                    <a:pt x="11335" y="12472"/>
                  </a:lnTo>
                  <a:lnTo>
                    <a:pt x="11151" y="12325"/>
                  </a:lnTo>
                  <a:lnTo>
                    <a:pt x="10711" y="11995"/>
                  </a:lnTo>
                  <a:lnTo>
                    <a:pt x="10271" y="11628"/>
                  </a:lnTo>
                  <a:lnTo>
                    <a:pt x="9391" y="10858"/>
                  </a:lnTo>
                  <a:lnTo>
                    <a:pt x="8547" y="10051"/>
                  </a:lnTo>
                  <a:lnTo>
                    <a:pt x="8107" y="9684"/>
                  </a:lnTo>
                  <a:lnTo>
                    <a:pt x="7703" y="9354"/>
                  </a:lnTo>
                  <a:lnTo>
                    <a:pt x="7227" y="9024"/>
                  </a:lnTo>
                  <a:lnTo>
                    <a:pt x="6786" y="8694"/>
                  </a:lnTo>
                  <a:lnTo>
                    <a:pt x="6309" y="8437"/>
                  </a:lnTo>
                  <a:lnTo>
                    <a:pt x="5833" y="8217"/>
                  </a:lnTo>
                  <a:lnTo>
                    <a:pt x="5356" y="8033"/>
                  </a:lnTo>
                  <a:lnTo>
                    <a:pt x="5209" y="7997"/>
                  </a:lnTo>
                  <a:close/>
                  <a:moveTo>
                    <a:pt x="954" y="12582"/>
                  </a:moveTo>
                  <a:lnTo>
                    <a:pt x="1101" y="12692"/>
                  </a:lnTo>
                  <a:lnTo>
                    <a:pt x="1064" y="12765"/>
                  </a:lnTo>
                  <a:lnTo>
                    <a:pt x="1064" y="12839"/>
                  </a:lnTo>
                  <a:lnTo>
                    <a:pt x="1064" y="12875"/>
                  </a:lnTo>
                  <a:lnTo>
                    <a:pt x="1101" y="12839"/>
                  </a:lnTo>
                  <a:lnTo>
                    <a:pt x="1211" y="12912"/>
                  </a:lnTo>
                  <a:lnTo>
                    <a:pt x="1247" y="12985"/>
                  </a:lnTo>
                  <a:lnTo>
                    <a:pt x="1247" y="13059"/>
                  </a:lnTo>
                  <a:lnTo>
                    <a:pt x="1284" y="13242"/>
                  </a:lnTo>
                  <a:lnTo>
                    <a:pt x="991" y="13095"/>
                  </a:lnTo>
                  <a:lnTo>
                    <a:pt x="844" y="13059"/>
                  </a:lnTo>
                  <a:lnTo>
                    <a:pt x="697" y="13022"/>
                  </a:lnTo>
                  <a:lnTo>
                    <a:pt x="844" y="12765"/>
                  </a:lnTo>
                  <a:lnTo>
                    <a:pt x="954" y="12582"/>
                  </a:lnTo>
                  <a:close/>
                  <a:moveTo>
                    <a:pt x="2715" y="10858"/>
                  </a:moveTo>
                  <a:lnTo>
                    <a:pt x="2641" y="10931"/>
                  </a:lnTo>
                  <a:lnTo>
                    <a:pt x="2641" y="10968"/>
                  </a:lnTo>
                  <a:lnTo>
                    <a:pt x="2788" y="11151"/>
                  </a:lnTo>
                  <a:lnTo>
                    <a:pt x="2935" y="11261"/>
                  </a:lnTo>
                  <a:lnTo>
                    <a:pt x="3302" y="11445"/>
                  </a:lnTo>
                  <a:lnTo>
                    <a:pt x="3778" y="11775"/>
                  </a:lnTo>
                  <a:lnTo>
                    <a:pt x="4255" y="12105"/>
                  </a:lnTo>
                  <a:lnTo>
                    <a:pt x="5099" y="12765"/>
                  </a:lnTo>
                  <a:lnTo>
                    <a:pt x="5539" y="13095"/>
                  </a:lnTo>
                  <a:lnTo>
                    <a:pt x="5759" y="13242"/>
                  </a:lnTo>
                  <a:lnTo>
                    <a:pt x="5869" y="13279"/>
                  </a:lnTo>
                  <a:lnTo>
                    <a:pt x="6053" y="13279"/>
                  </a:lnTo>
                  <a:lnTo>
                    <a:pt x="6126" y="13242"/>
                  </a:lnTo>
                  <a:lnTo>
                    <a:pt x="6163" y="13169"/>
                  </a:lnTo>
                  <a:lnTo>
                    <a:pt x="6126" y="13059"/>
                  </a:lnTo>
                  <a:lnTo>
                    <a:pt x="6089" y="12985"/>
                  </a:lnTo>
                  <a:lnTo>
                    <a:pt x="6016" y="12875"/>
                  </a:lnTo>
                  <a:lnTo>
                    <a:pt x="5869" y="12729"/>
                  </a:lnTo>
                  <a:lnTo>
                    <a:pt x="5502" y="12472"/>
                  </a:lnTo>
                  <a:lnTo>
                    <a:pt x="4512" y="11738"/>
                  </a:lnTo>
                  <a:lnTo>
                    <a:pt x="4035" y="11408"/>
                  </a:lnTo>
                  <a:lnTo>
                    <a:pt x="3522" y="11078"/>
                  </a:lnTo>
                  <a:lnTo>
                    <a:pt x="3338" y="11005"/>
                  </a:lnTo>
                  <a:lnTo>
                    <a:pt x="3118" y="10895"/>
                  </a:lnTo>
                  <a:lnTo>
                    <a:pt x="2935" y="10858"/>
                  </a:lnTo>
                  <a:close/>
                  <a:moveTo>
                    <a:pt x="13756" y="12252"/>
                  </a:moveTo>
                  <a:lnTo>
                    <a:pt x="13719" y="12362"/>
                  </a:lnTo>
                  <a:lnTo>
                    <a:pt x="13719" y="12619"/>
                  </a:lnTo>
                  <a:lnTo>
                    <a:pt x="13719" y="12912"/>
                  </a:lnTo>
                  <a:lnTo>
                    <a:pt x="13756" y="12985"/>
                  </a:lnTo>
                  <a:lnTo>
                    <a:pt x="13793" y="13022"/>
                  </a:lnTo>
                  <a:lnTo>
                    <a:pt x="13719" y="13095"/>
                  </a:lnTo>
                  <a:lnTo>
                    <a:pt x="13389" y="13536"/>
                  </a:lnTo>
                  <a:lnTo>
                    <a:pt x="13426" y="13132"/>
                  </a:lnTo>
                  <a:lnTo>
                    <a:pt x="13462" y="12912"/>
                  </a:lnTo>
                  <a:lnTo>
                    <a:pt x="13462" y="12765"/>
                  </a:lnTo>
                  <a:lnTo>
                    <a:pt x="13426" y="12655"/>
                  </a:lnTo>
                  <a:lnTo>
                    <a:pt x="13756" y="12252"/>
                  </a:lnTo>
                  <a:close/>
                  <a:moveTo>
                    <a:pt x="4402" y="8694"/>
                  </a:moveTo>
                  <a:lnTo>
                    <a:pt x="4329" y="8730"/>
                  </a:lnTo>
                  <a:lnTo>
                    <a:pt x="4255" y="8804"/>
                  </a:lnTo>
                  <a:lnTo>
                    <a:pt x="4255" y="8877"/>
                  </a:lnTo>
                  <a:lnTo>
                    <a:pt x="4255" y="8987"/>
                  </a:lnTo>
                  <a:lnTo>
                    <a:pt x="4292" y="9060"/>
                  </a:lnTo>
                  <a:lnTo>
                    <a:pt x="4365" y="9134"/>
                  </a:lnTo>
                  <a:lnTo>
                    <a:pt x="4512" y="9207"/>
                  </a:lnTo>
                  <a:lnTo>
                    <a:pt x="4842" y="9354"/>
                  </a:lnTo>
                  <a:lnTo>
                    <a:pt x="5136" y="9501"/>
                  </a:lnTo>
                  <a:lnTo>
                    <a:pt x="5392" y="9647"/>
                  </a:lnTo>
                  <a:lnTo>
                    <a:pt x="5869" y="10014"/>
                  </a:lnTo>
                  <a:lnTo>
                    <a:pt x="6346" y="10418"/>
                  </a:lnTo>
                  <a:lnTo>
                    <a:pt x="6786" y="10858"/>
                  </a:lnTo>
                  <a:lnTo>
                    <a:pt x="8584" y="12398"/>
                  </a:lnTo>
                  <a:lnTo>
                    <a:pt x="9501" y="13169"/>
                  </a:lnTo>
                  <a:lnTo>
                    <a:pt x="9721" y="13315"/>
                  </a:lnTo>
                  <a:lnTo>
                    <a:pt x="9941" y="13462"/>
                  </a:lnTo>
                  <a:lnTo>
                    <a:pt x="10161" y="13572"/>
                  </a:lnTo>
                  <a:lnTo>
                    <a:pt x="10271" y="13609"/>
                  </a:lnTo>
                  <a:lnTo>
                    <a:pt x="10381" y="13609"/>
                  </a:lnTo>
                  <a:lnTo>
                    <a:pt x="10454" y="13572"/>
                  </a:lnTo>
                  <a:lnTo>
                    <a:pt x="10491" y="13536"/>
                  </a:lnTo>
                  <a:lnTo>
                    <a:pt x="10528" y="13462"/>
                  </a:lnTo>
                  <a:lnTo>
                    <a:pt x="10491" y="13389"/>
                  </a:lnTo>
                  <a:lnTo>
                    <a:pt x="10418" y="13242"/>
                  </a:lnTo>
                  <a:lnTo>
                    <a:pt x="10271" y="13132"/>
                  </a:lnTo>
                  <a:lnTo>
                    <a:pt x="9978" y="12949"/>
                  </a:lnTo>
                  <a:lnTo>
                    <a:pt x="9537" y="12619"/>
                  </a:lnTo>
                  <a:lnTo>
                    <a:pt x="9134" y="12288"/>
                  </a:lnTo>
                  <a:lnTo>
                    <a:pt x="7557" y="10931"/>
                  </a:lnTo>
                  <a:lnTo>
                    <a:pt x="6823" y="10271"/>
                  </a:lnTo>
                  <a:lnTo>
                    <a:pt x="6089" y="9647"/>
                  </a:lnTo>
                  <a:lnTo>
                    <a:pt x="5686" y="9354"/>
                  </a:lnTo>
                  <a:lnTo>
                    <a:pt x="5246" y="9097"/>
                  </a:lnTo>
                  <a:lnTo>
                    <a:pt x="4769" y="8950"/>
                  </a:lnTo>
                  <a:lnTo>
                    <a:pt x="4549" y="8840"/>
                  </a:lnTo>
                  <a:lnTo>
                    <a:pt x="4475" y="8767"/>
                  </a:lnTo>
                  <a:lnTo>
                    <a:pt x="4439" y="8694"/>
                  </a:lnTo>
                  <a:close/>
                  <a:moveTo>
                    <a:pt x="1541" y="13022"/>
                  </a:moveTo>
                  <a:lnTo>
                    <a:pt x="2091" y="13389"/>
                  </a:lnTo>
                  <a:lnTo>
                    <a:pt x="2091" y="13572"/>
                  </a:lnTo>
                  <a:lnTo>
                    <a:pt x="2126" y="13749"/>
                  </a:lnTo>
                  <a:lnTo>
                    <a:pt x="1504" y="13389"/>
                  </a:lnTo>
                  <a:lnTo>
                    <a:pt x="1578" y="13352"/>
                  </a:lnTo>
                  <a:lnTo>
                    <a:pt x="1614" y="13315"/>
                  </a:lnTo>
                  <a:lnTo>
                    <a:pt x="1614" y="13279"/>
                  </a:lnTo>
                  <a:lnTo>
                    <a:pt x="1614" y="13205"/>
                  </a:lnTo>
                  <a:lnTo>
                    <a:pt x="1541" y="13095"/>
                  </a:lnTo>
                  <a:lnTo>
                    <a:pt x="1541" y="13022"/>
                  </a:lnTo>
                  <a:close/>
                  <a:moveTo>
                    <a:pt x="13206" y="12949"/>
                  </a:moveTo>
                  <a:lnTo>
                    <a:pt x="13169" y="13022"/>
                  </a:lnTo>
                  <a:lnTo>
                    <a:pt x="13059" y="13756"/>
                  </a:lnTo>
                  <a:lnTo>
                    <a:pt x="13059" y="13829"/>
                  </a:lnTo>
                  <a:lnTo>
                    <a:pt x="13096" y="13866"/>
                  </a:lnTo>
                  <a:lnTo>
                    <a:pt x="12912" y="14086"/>
                  </a:lnTo>
                  <a:lnTo>
                    <a:pt x="12912" y="13719"/>
                  </a:lnTo>
                  <a:lnTo>
                    <a:pt x="12875" y="13352"/>
                  </a:lnTo>
                  <a:lnTo>
                    <a:pt x="13206" y="12949"/>
                  </a:lnTo>
                  <a:close/>
                  <a:moveTo>
                    <a:pt x="2458" y="13646"/>
                  </a:moveTo>
                  <a:lnTo>
                    <a:pt x="2641" y="13792"/>
                  </a:lnTo>
                  <a:lnTo>
                    <a:pt x="2788" y="13902"/>
                  </a:lnTo>
                  <a:lnTo>
                    <a:pt x="2788" y="14086"/>
                  </a:lnTo>
                  <a:lnTo>
                    <a:pt x="2825" y="14233"/>
                  </a:lnTo>
                  <a:lnTo>
                    <a:pt x="2605" y="14086"/>
                  </a:lnTo>
                  <a:lnTo>
                    <a:pt x="2385" y="13939"/>
                  </a:lnTo>
                  <a:lnTo>
                    <a:pt x="2495" y="13939"/>
                  </a:lnTo>
                  <a:lnTo>
                    <a:pt x="2568" y="13866"/>
                  </a:lnTo>
                  <a:lnTo>
                    <a:pt x="2568" y="13829"/>
                  </a:lnTo>
                  <a:lnTo>
                    <a:pt x="2568" y="13756"/>
                  </a:lnTo>
                  <a:lnTo>
                    <a:pt x="2458" y="13646"/>
                  </a:lnTo>
                  <a:close/>
                  <a:moveTo>
                    <a:pt x="3595" y="9794"/>
                  </a:moveTo>
                  <a:lnTo>
                    <a:pt x="3558" y="9831"/>
                  </a:lnTo>
                  <a:lnTo>
                    <a:pt x="3522" y="9867"/>
                  </a:lnTo>
                  <a:lnTo>
                    <a:pt x="3558" y="9977"/>
                  </a:lnTo>
                  <a:lnTo>
                    <a:pt x="3595" y="10088"/>
                  </a:lnTo>
                  <a:lnTo>
                    <a:pt x="3815" y="10234"/>
                  </a:lnTo>
                  <a:lnTo>
                    <a:pt x="4659" y="10821"/>
                  </a:lnTo>
                  <a:lnTo>
                    <a:pt x="5466" y="11518"/>
                  </a:lnTo>
                  <a:lnTo>
                    <a:pt x="6236" y="12178"/>
                  </a:lnTo>
                  <a:lnTo>
                    <a:pt x="7080" y="12839"/>
                  </a:lnTo>
                  <a:lnTo>
                    <a:pt x="7923" y="13462"/>
                  </a:lnTo>
                  <a:lnTo>
                    <a:pt x="8730" y="14049"/>
                  </a:lnTo>
                  <a:lnTo>
                    <a:pt x="9134" y="14343"/>
                  </a:lnTo>
                  <a:lnTo>
                    <a:pt x="9574" y="14563"/>
                  </a:lnTo>
                  <a:lnTo>
                    <a:pt x="9684" y="14563"/>
                  </a:lnTo>
                  <a:lnTo>
                    <a:pt x="9794" y="14526"/>
                  </a:lnTo>
                  <a:lnTo>
                    <a:pt x="9868" y="14453"/>
                  </a:lnTo>
                  <a:lnTo>
                    <a:pt x="9904" y="14416"/>
                  </a:lnTo>
                  <a:lnTo>
                    <a:pt x="9904" y="14379"/>
                  </a:lnTo>
                  <a:lnTo>
                    <a:pt x="9904" y="14306"/>
                  </a:lnTo>
                  <a:lnTo>
                    <a:pt x="9868" y="14269"/>
                  </a:lnTo>
                  <a:lnTo>
                    <a:pt x="9794" y="14196"/>
                  </a:lnTo>
                  <a:lnTo>
                    <a:pt x="9721" y="14159"/>
                  </a:lnTo>
                  <a:lnTo>
                    <a:pt x="9501" y="14012"/>
                  </a:lnTo>
                  <a:lnTo>
                    <a:pt x="9281" y="13866"/>
                  </a:lnTo>
                  <a:lnTo>
                    <a:pt x="8290" y="13205"/>
                  </a:lnTo>
                  <a:lnTo>
                    <a:pt x="7373" y="12508"/>
                  </a:lnTo>
                  <a:lnTo>
                    <a:pt x="6493" y="11812"/>
                  </a:lnTo>
                  <a:lnTo>
                    <a:pt x="5649" y="11115"/>
                  </a:lnTo>
                  <a:lnTo>
                    <a:pt x="4769" y="10418"/>
                  </a:lnTo>
                  <a:lnTo>
                    <a:pt x="4549" y="10234"/>
                  </a:lnTo>
                  <a:lnTo>
                    <a:pt x="4145" y="9977"/>
                  </a:lnTo>
                  <a:lnTo>
                    <a:pt x="3925" y="9867"/>
                  </a:lnTo>
                  <a:lnTo>
                    <a:pt x="3742" y="9794"/>
                  </a:lnTo>
                  <a:close/>
                  <a:moveTo>
                    <a:pt x="3155" y="14122"/>
                  </a:moveTo>
                  <a:lnTo>
                    <a:pt x="3778" y="14563"/>
                  </a:lnTo>
                  <a:lnTo>
                    <a:pt x="3742" y="14746"/>
                  </a:lnTo>
                  <a:lnTo>
                    <a:pt x="3742" y="14856"/>
                  </a:lnTo>
                  <a:lnTo>
                    <a:pt x="3338" y="14563"/>
                  </a:lnTo>
                  <a:lnTo>
                    <a:pt x="3338" y="14489"/>
                  </a:lnTo>
                  <a:lnTo>
                    <a:pt x="3302" y="14416"/>
                  </a:lnTo>
                  <a:lnTo>
                    <a:pt x="3192" y="14269"/>
                  </a:lnTo>
                  <a:lnTo>
                    <a:pt x="3155" y="14122"/>
                  </a:lnTo>
                  <a:close/>
                  <a:moveTo>
                    <a:pt x="12692" y="13536"/>
                  </a:moveTo>
                  <a:lnTo>
                    <a:pt x="12619" y="13976"/>
                  </a:lnTo>
                  <a:lnTo>
                    <a:pt x="12582" y="14416"/>
                  </a:lnTo>
                  <a:lnTo>
                    <a:pt x="12582" y="14489"/>
                  </a:lnTo>
                  <a:lnTo>
                    <a:pt x="12142" y="15040"/>
                  </a:lnTo>
                  <a:lnTo>
                    <a:pt x="12142" y="14893"/>
                  </a:lnTo>
                  <a:lnTo>
                    <a:pt x="12142" y="14563"/>
                  </a:lnTo>
                  <a:lnTo>
                    <a:pt x="12105" y="14269"/>
                  </a:lnTo>
                  <a:lnTo>
                    <a:pt x="12692" y="13536"/>
                  </a:lnTo>
                  <a:close/>
                  <a:moveTo>
                    <a:pt x="4035" y="14746"/>
                  </a:moveTo>
                  <a:lnTo>
                    <a:pt x="4402" y="15003"/>
                  </a:lnTo>
                  <a:lnTo>
                    <a:pt x="4402" y="15040"/>
                  </a:lnTo>
                  <a:lnTo>
                    <a:pt x="4402" y="15150"/>
                  </a:lnTo>
                  <a:lnTo>
                    <a:pt x="4439" y="15223"/>
                  </a:lnTo>
                  <a:lnTo>
                    <a:pt x="4549" y="15370"/>
                  </a:lnTo>
                  <a:lnTo>
                    <a:pt x="4659" y="15553"/>
                  </a:lnTo>
                  <a:lnTo>
                    <a:pt x="4255" y="15223"/>
                  </a:lnTo>
                  <a:lnTo>
                    <a:pt x="4255" y="15150"/>
                  </a:lnTo>
                  <a:lnTo>
                    <a:pt x="4219" y="15076"/>
                  </a:lnTo>
                  <a:lnTo>
                    <a:pt x="4109" y="14966"/>
                  </a:lnTo>
                  <a:lnTo>
                    <a:pt x="4035" y="14856"/>
                  </a:lnTo>
                  <a:lnTo>
                    <a:pt x="4035" y="14746"/>
                  </a:lnTo>
                  <a:close/>
                  <a:moveTo>
                    <a:pt x="11922" y="14489"/>
                  </a:moveTo>
                  <a:lnTo>
                    <a:pt x="11885" y="14856"/>
                  </a:lnTo>
                  <a:lnTo>
                    <a:pt x="11848" y="15113"/>
                  </a:lnTo>
                  <a:lnTo>
                    <a:pt x="11848" y="15260"/>
                  </a:lnTo>
                  <a:lnTo>
                    <a:pt x="11848" y="15370"/>
                  </a:lnTo>
                  <a:lnTo>
                    <a:pt x="11555" y="15700"/>
                  </a:lnTo>
                  <a:lnTo>
                    <a:pt x="11592" y="15480"/>
                  </a:lnTo>
                  <a:lnTo>
                    <a:pt x="11555" y="15223"/>
                  </a:lnTo>
                  <a:lnTo>
                    <a:pt x="11555" y="15150"/>
                  </a:lnTo>
                  <a:lnTo>
                    <a:pt x="11482" y="15113"/>
                  </a:lnTo>
                  <a:lnTo>
                    <a:pt x="11445" y="15113"/>
                  </a:lnTo>
                  <a:lnTo>
                    <a:pt x="11922" y="14489"/>
                  </a:lnTo>
                  <a:close/>
                  <a:moveTo>
                    <a:pt x="4769" y="15223"/>
                  </a:moveTo>
                  <a:lnTo>
                    <a:pt x="5026" y="15406"/>
                  </a:lnTo>
                  <a:lnTo>
                    <a:pt x="5576" y="15810"/>
                  </a:lnTo>
                  <a:lnTo>
                    <a:pt x="5576" y="15883"/>
                  </a:lnTo>
                  <a:lnTo>
                    <a:pt x="5576" y="16177"/>
                  </a:lnTo>
                  <a:lnTo>
                    <a:pt x="5576" y="16287"/>
                  </a:lnTo>
                  <a:lnTo>
                    <a:pt x="4916" y="15773"/>
                  </a:lnTo>
                  <a:lnTo>
                    <a:pt x="4952" y="15663"/>
                  </a:lnTo>
                  <a:lnTo>
                    <a:pt x="4952" y="15553"/>
                  </a:lnTo>
                  <a:lnTo>
                    <a:pt x="4916" y="15480"/>
                  </a:lnTo>
                  <a:lnTo>
                    <a:pt x="4879" y="15370"/>
                  </a:lnTo>
                  <a:lnTo>
                    <a:pt x="4769" y="15223"/>
                  </a:lnTo>
                  <a:close/>
                  <a:moveTo>
                    <a:pt x="5833" y="15993"/>
                  </a:moveTo>
                  <a:lnTo>
                    <a:pt x="6456" y="16507"/>
                  </a:lnTo>
                  <a:lnTo>
                    <a:pt x="6420" y="16580"/>
                  </a:lnTo>
                  <a:lnTo>
                    <a:pt x="6383" y="16690"/>
                  </a:lnTo>
                  <a:lnTo>
                    <a:pt x="6346" y="16874"/>
                  </a:lnTo>
                  <a:lnTo>
                    <a:pt x="5869" y="16507"/>
                  </a:lnTo>
                  <a:lnTo>
                    <a:pt x="5869" y="16323"/>
                  </a:lnTo>
                  <a:lnTo>
                    <a:pt x="5869" y="16140"/>
                  </a:lnTo>
                  <a:lnTo>
                    <a:pt x="5833" y="15993"/>
                  </a:lnTo>
                  <a:close/>
                  <a:moveTo>
                    <a:pt x="11298" y="15260"/>
                  </a:moveTo>
                  <a:lnTo>
                    <a:pt x="11298" y="15443"/>
                  </a:lnTo>
                  <a:lnTo>
                    <a:pt x="11225" y="15957"/>
                  </a:lnTo>
                  <a:lnTo>
                    <a:pt x="11225" y="16030"/>
                  </a:lnTo>
                  <a:lnTo>
                    <a:pt x="11261" y="16067"/>
                  </a:lnTo>
                  <a:lnTo>
                    <a:pt x="10088" y="17387"/>
                  </a:lnTo>
                  <a:lnTo>
                    <a:pt x="10088" y="17130"/>
                  </a:lnTo>
                  <a:lnTo>
                    <a:pt x="10088" y="16984"/>
                  </a:lnTo>
                  <a:lnTo>
                    <a:pt x="10308" y="16653"/>
                  </a:lnTo>
                  <a:lnTo>
                    <a:pt x="10821" y="15920"/>
                  </a:lnTo>
                  <a:lnTo>
                    <a:pt x="10785" y="16067"/>
                  </a:lnTo>
                  <a:lnTo>
                    <a:pt x="10711" y="16287"/>
                  </a:lnTo>
                  <a:lnTo>
                    <a:pt x="10711" y="16397"/>
                  </a:lnTo>
                  <a:lnTo>
                    <a:pt x="10711" y="16507"/>
                  </a:lnTo>
                  <a:lnTo>
                    <a:pt x="10748" y="16543"/>
                  </a:lnTo>
                  <a:lnTo>
                    <a:pt x="10785" y="16543"/>
                  </a:lnTo>
                  <a:lnTo>
                    <a:pt x="10895" y="16470"/>
                  </a:lnTo>
                  <a:lnTo>
                    <a:pt x="10968" y="16360"/>
                  </a:lnTo>
                  <a:lnTo>
                    <a:pt x="11005" y="16103"/>
                  </a:lnTo>
                  <a:lnTo>
                    <a:pt x="11005" y="15663"/>
                  </a:lnTo>
                  <a:lnTo>
                    <a:pt x="11225" y="15370"/>
                  </a:lnTo>
                  <a:lnTo>
                    <a:pt x="11298" y="15260"/>
                  </a:lnTo>
                  <a:close/>
                  <a:moveTo>
                    <a:pt x="6566" y="16580"/>
                  </a:moveTo>
                  <a:lnTo>
                    <a:pt x="7006" y="17020"/>
                  </a:lnTo>
                  <a:lnTo>
                    <a:pt x="7006" y="17240"/>
                  </a:lnTo>
                  <a:lnTo>
                    <a:pt x="7006" y="17460"/>
                  </a:lnTo>
                  <a:lnTo>
                    <a:pt x="6896" y="17350"/>
                  </a:lnTo>
                  <a:lnTo>
                    <a:pt x="6640" y="17130"/>
                  </a:lnTo>
                  <a:lnTo>
                    <a:pt x="6640" y="17020"/>
                  </a:lnTo>
                  <a:lnTo>
                    <a:pt x="6603" y="16800"/>
                  </a:lnTo>
                  <a:lnTo>
                    <a:pt x="6566" y="16580"/>
                  </a:lnTo>
                  <a:close/>
                  <a:moveTo>
                    <a:pt x="9464" y="404"/>
                  </a:moveTo>
                  <a:lnTo>
                    <a:pt x="9684" y="440"/>
                  </a:lnTo>
                  <a:lnTo>
                    <a:pt x="9868" y="477"/>
                  </a:lnTo>
                  <a:lnTo>
                    <a:pt x="10051" y="587"/>
                  </a:lnTo>
                  <a:lnTo>
                    <a:pt x="10418" y="844"/>
                  </a:lnTo>
                  <a:lnTo>
                    <a:pt x="10711" y="1064"/>
                  </a:lnTo>
                  <a:lnTo>
                    <a:pt x="12582" y="2421"/>
                  </a:lnTo>
                  <a:lnTo>
                    <a:pt x="14489" y="3815"/>
                  </a:lnTo>
                  <a:lnTo>
                    <a:pt x="15443" y="4512"/>
                  </a:lnTo>
                  <a:lnTo>
                    <a:pt x="15700" y="4732"/>
                  </a:lnTo>
                  <a:lnTo>
                    <a:pt x="15847" y="4805"/>
                  </a:lnTo>
                  <a:lnTo>
                    <a:pt x="15993" y="4879"/>
                  </a:lnTo>
                  <a:lnTo>
                    <a:pt x="15590" y="5356"/>
                  </a:lnTo>
                  <a:lnTo>
                    <a:pt x="15223" y="5869"/>
                  </a:lnTo>
                  <a:lnTo>
                    <a:pt x="15040" y="6089"/>
                  </a:lnTo>
                  <a:lnTo>
                    <a:pt x="14856" y="6383"/>
                  </a:lnTo>
                  <a:lnTo>
                    <a:pt x="14783" y="6529"/>
                  </a:lnTo>
                  <a:lnTo>
                    <a:pt x="14746" y="6639"/>
                  </a:lnTo>
                  <a:lnTo>
                    <a:pt x="14746" y="6786"/>
                  </a:lnTo>
                  <a:lnTo>
                    <a:pt x="14856" y="6896"/>
                  </a:lnTo>
                  <a:lnTo>
                    <a:pt x="14966" y="7006"/>
                  </a:lnTo>
                  <a:lnTo>
                    <a:pt x="15076" y="7080"/>
                  </a:lnTo>
                  <a:lnTo>
                    <a:pt x="15370" y="7190"/>
                  </a:lnTo>
                  <a:lnTo>
                    <a:pt x="15957" y="7300"/>
                  </a:lnTo>
                  <a:lnTo>
                    <a:pt x="16727" y="7446"/>
                  </a:lnTo>
                  <a:lnTo>
                    <a:pt x="17021" y="7520"/>
                  </a:lnTo>
                  <a:lnTo>
                    <a:pt x="16984" y="7593"/>
                  </a:lnTo>
                  <a:lnTo>
                    <a:pt x="16470" y="8143"/>
                  </a:lnTo>
                  <a:lnTo>
                    <a:pt x="15993" y="8730"/>
                  </a:lnTo>
                  <a:lnTo>
                    <a:pt x="15040" y="9904"/>
                  </a:lnTo>
                  <a:lnTo>
                    <a:pt x="12912" y="12508"/>
                  </a:lnTo>
                  <a:lnTo>
                    <a:pt x="11848" y="13792"/>
                  </a:lnTo>
                  <a:lnTo>
                    <a:pt x="10821" y="15113"/>
                  </a:lnTo>
                  <a:lnTo>
                    <a:pt x="10344" y="15736"/>
                  </a:lnTo>
                  <a:lnTo>
                    <a:pt x="9904" y="16397"/>
                  </a:lnTo>
                  <a:lnTo>
                    <a:pt x="9464" y="17057"/>
                  </a:lnTo>
                  <a:lnTo>
                    <a:pt x="9317" y="17277"/>
                  </a:lnTo>
                  <a:lnTo>
                    <a:pt x="9207" y="17497"/>
                  </a:lnTo>
                  <a:lnTo>
                    <a:pt x="8987" y="17387"/>
                  </a:lnTo>
                  <a:lnTo>
                    <a:pt x="8767" y="17350"/>
                  </a:lnTo>
                  <a:lnTo>
                    <a:pt x="8290" y="17204"/>
                  </a:lnTo>
                  <a:lnTo>
                    <a:pt x="7997" y="17094"/>
                  </a:lnTo>
                  <a:lnTo>
                    <a:pt x="7740" y="16910"/>
                  </a:lnTo>
                  <a:lnTo>
                    <a:pt x="7483" y="16727"/>
                  </a:lnTo>
                  <a:lnTo>
                    <a:pt x="7227" y="16507"/>
                  </a:lnTo>
                  <a:lnTo>
                    <a:pt x="6750" y="16067"/>
                  </a:lnTo>
                  <a:lnTo>
                    <a:pt x="6273" y="15663"/>
                  </a:lnTo>
                  <a:lnTo>
                    <a:pt x="5723" y="15296"/>
                  </a:lnTo>
                  <a:lnTo>
                    <a:pt x="5209" y="14929"/>
                  </a:lnTo>
                  <a:lnTo>
                    <a:pt x="3045" y="13462"/>
                  </a:lnTo>
                  <a:lnTo>
                    <a:pt x="1908" y="12619"/>
                  </a:lnTo>
                  <a:lnTo>
                    <a:pt x="1321" y="12215"/>
                  </a:lnTo>
                  <a:lnTo>
                    <a:pt x="697" y="11848"/>
                  </a:lnTo>
                  <a:lnTo>
                    <a:pt x="624" y="11812"/>
                  </a:lnTo>
                  <a:lnTo>
                    <a:pt x="1614" y="10381"/>
                  </a:lnTo>
                  <a:lnTo>
                    <a:pt x="2641" y="8950"/>
                  </a:lnTo>
                  <a:lnTo>
                    <a:pt x="3668" y="7556"/>
                  </a:lnTo>
                  <a:lnTo>
                    <a:pt x="4732" y="6163"/>
                  </a:lnTo>
                  <a:lnTo>
                    <a:pt x="6970" y="3338"/>
                  </a:lnTo>
                  <a:lnTo>
                    <a:pt x="8144" y="1944"/>
                  </a:lnTo>
                  <a:lnTo>
                    <a:pt x="8730" y="1284"/>
                  </a:lnTo>
                  <a:lnTo>
                    <a:pt x="9244" y="550"/>
                  </a:lnTo>
                  <a:lnTo>
                    <a:pt x="9281" y="477"/>
                  </a:lnTo>
                  <a:lnTo>
                    <a:pt x="9281" y="404"/>
                  </a:lnTo>
                  <a:close/>
                  <a:moveTo>
                    <a:pt x="7227" y="17204"/>
                  </a:moveTo>
                  <a:lnTo>
                    <a:pt x="7667" y="17460"/>
                  </a:lnTo>
                  <a:lnTo>
                    <a:pt x="8107" y="17681"/>
                  </a:lnTo>
                  <a:lnTo>
                    <a:pt x="8070" y="17937"/>
                  </a:lnTo>
                  <a:lnTo>
                    <a:pt x="8107" y="18194"/>
                  </a:lnTo>
                  <a:lnTo>
                    <a:pt x="7850" y="18084"/>
                  </a:lnTo>
                  <a:lnTo>
                    <a:pt x="7447" y="17791"/>
                  </a:lnTo>
                  <a:lnTo>
                    <a:pt x="7410" y="17644"/>
                  </a:lnTo>
                  <a:lnTo>
                    <a:pt x="7337" y="17497"/>
                  </a:lnTo>
                  <a:lnTo>
                    <a:pt x="7227" y="17204"/>
                  </a:lnTo>
                  <a:close/>
                  <a:moveTo>
                    <a:pt x="9831" y="17460"/>
                  </a:moveTo>
                  <a:lnTo>
                    <a:pt x="9868" y="17534"/>
                  </a:lnTo>
                  <a:lnTo>
                    <a:pt x="9904" y="17571"/>
                  </a:lnTo>
                  <a:lnTo>
                    <a:pt x="9464" y="18084"/>
                  </a:lnTo>
                  <a:lnTo>
                    <a:pt x="9207" y="18341"/>
                  </a:lnTo>
                  <a:lnTo>
                    <a:pt x="9171" y="18231"/>
                  </a:lnTo>
                  <a:lnTo>
                    <a:pt x="9134" y="18121"/>
                  </a:lnTo>
                  <a:lnTo>
                    <a:pt x="9134" y="17974"/>
                  </a:lnTo>
                  <a:lnTo>
                    <a:pt x="9317" y="17974"/>
                  </a:lnTo>
                  <a:lnTo>
                    <a:pt x="9317" y="17937"/>
                  </a:lnTo>
                  <a:lnTo>
                    <a:pt x="9391" y="17937"/>
                  </a:lnTo>
                  <a:lnTo>
                    <a:pt x="9464" y="17901"/>
                  </a:lnTo>
                  <a:lnTo>
                    <a:pt x="9574" y="17827"/>
                  </a:lnTo>
                  <a:lnTo>
                    <a:pt x="9647" y="17681"/>
                  </a:lnTo>
                  <a:lnTo>
                    <a:pt x="9794" y="17460"/>
                  </a:lnTo>
                  <a:close/>
                  <a:moveTo>
                    <a:pt x="9464" y="0"/>
                  </a:moveTo>
                  <a:lnTo>
                    <a:pt x="9281" y="37"/>
                  </a:lnTo>
                  <a:lnTo>
                    <a:pt x="9134" y="110"/>
                  </a:lnTo>
                  <a:lnTo>
                    <a:pt x="9024" y="147"/>
                  </a:lnTo>
                  <a:lnTo>
                    <a:pt x="8951" y="257"/>
                  </a:lnTo>
                  <a:lnTo>
                    <a:pt x="8914" y="294"/>
                  </a:lnTo>
                  <a:lnTo>
                    <a:pt x="8914" y="330"/>
                  </a:lnTo>
                  <a:lnTo>
                    <a:pt x="8327" y="954"/>
                  </a:lnTo>
                  <a:lnTo>
                    <a:pt x="7740" y="1614"/>
                  </a:lnTo>
                  <a:lnTo>
                    <a:pt x="6640" y="2971"/>
                  </a:lnTo>
                  <a:lnTo>
                    <a:pt x="5502" y="4365"/>
                  </a:lnTo>
                  <a:lnTo>
                    <a:pt x="4402" y="5759"/>
                  </a:lnTo>
                  <a:lnTo>
                    <a:pt x="2421" y="8400"/>
                  </a:lnTo>
                  <a:lnTo>
                    <a:pt x="477" y="11041"/>
                  </a:lnTo>
                  <a:lnTo>
                    <a:pt x="330" y="11261"/>
                  </a:lnTo>
                  <a:lnTo>
                    <a:pt x="37" y="11701"/>
                  </a:lnTo>
                  <a:lnTo>
                    <a:pt x="0" y="11775"/>
                  </a:lnTo>
                  <a:lnTo>
                    <a:pt x="0" y="11885"/>
                  </a:lnTo>
                  <a:lnTo>
                    <a:pt x="37" y="11958"/>
                  </a:lnTo>
                  <a:lnTo>
                    <a:pt x="74" y="12032"/>
                  </a:lnTo>
                  <a:lnTo>
                    <a:pt x="147" y="12068"/>
                  </a:lnTo>
                  <a:lnTo>
                    <a:pt x="220" y="12105"/>
                  </a:lnTo>
                  <a:lnTo>
                    <a:pt x="294" y="12105"/>
                  </a:lnTo>
                  <a:lnTo>
                    <a:pt x="404" y="12068"/>
                  </a:lnTo>
                  <a:lnTo>
                    <a:pt x="440" y="12142"/>
                  </a:lnTo>
                  <a:lnTo>
                    <a:pt x="697" y="12398"/>
                  </a:lnTo>
                  <a:lnTo>
                    <a:pt x="587" y="12508"/>
                  </a:lnTo>
                  <a:lnTo>
                    <a:pt x="514" y="12655"/>
                  </a:lnTo>
                  <a:lnTo>
                    <a:pt x="440" y="12802"/>
                  </a:lnTo>
                  <a:lnTo>
                    <a:pt x="404" y="12949"/>
                  </a:lnTo>
                  <a:lnTo>
                    <a:pt x="404" y="13022"/>
                  </a:lnTo>
                  <a:lnTo>
                    <a:pt x="440" y="13059"/>
                  </a:lnTo>
                  <a:lnTo>
                    <a:pt x="514" y="13095"/>
                  </a:lnTo>
                  <a:lnTo>
                    <a:pt x="550" y="13095"/>
                  </a:lnTo>
                  <a:lnTo>
                    <a:pt x="624" y="13205"/>
                  </a:lnTo>
                  <a:lnTo>
                    <a:pt x="697" y="13315"/>
                  </a:lnTo>
                  <a:lnTo>
                    <a:pt x="881" y="13462"/>
                  </a:lnTo>
                  <a:lnTo>
                    <a:pt x="1284" y="13719"/>
                  </a:lnTo>
                  <a:lnTo>
                    <a:pt x="2385" y="14416"/>
                  </a:lnTo>
                  <a:lnTo>
                    <a:pt x="3558" y="15223"/>
                  </a:lnTo>
                  <a:lnTo>
                    <a:pt x="4659" y="16103"/>
                  </a:lnTo>
                  <a:lnTo>
                    <a:pt x="6420" y="17534"/>
                  </a:lnTo>
                  <a:lnTo>
                    <a:pt x="6420" y="17571"/>
                  </a:lnTo>
                  <a:lnTo>
                    <a:pt x="6493" y="17644"/>
                  </a:lnTo>
                  <a:lnTo>
                    <a:pt x="6566" y="17644"/>
                  </a:lnTo>
                  <a:lnTo>
                    <a:pt x="6823" y="17864"/>
                  </a:lnTo>
                  <a:lnTo>
                    <a:pt x="7300" y="18231"/>
                  </a:lnTo>
                  <a:lnTo>
                    <a:pt x="7777" y="18561"/>
                  </a:lnTo>
                  <a:lnTo>
                    <a:pt x="8034" y="18671"/>
                  </a:lnTo>
                  <a:lnTo>
                    <a:pt x="8254" y="18781"/>
                  </a:lnTo>
                  <a:lnTo>
                    <a:pt x="8510" y="18854"/>
                  </a:lnTo>
                  <a:lnTo>
                    <a:pt x="8620" y="18854"/>
                  </a:lnTo>
                  <a:lnTo>
                    <a:pt x="8767" y="18818"/>
                  </a:lnTo>
                  <a:lnTo>
                    <a:pt x="8804" y="18744"/>
                  </a:lnTo>
                  <a:lnTo>
                    <a:pt x="8840" y="18708"/>
                  </a:lnTo>
                  <a:lnTo>
                    <a:pt x="8840" y="18634"/>
                  </a:lnTo>
                  <a:lnTo>
                    <a:pt x="8804" y="18561"/>
                  </a:lnTo>
                  <a:lnTo>
                    <a:pt x="8730" y="18488"/>
                  </a:lnTo>
                  <a:lnTo>
                    <a:pt x="8620" y="18414"/>
                  </a:lnTo>
                  <a:lnTo>
                    <a:pt x="8437" y="18341"/>
                  </a:lnTo>
                  <a:lnTo>
                    <a:pt x="8400" y="18341"/>
                  </a:lnTo>
                  <a:lnTo>
                    <a:pt x="8400" y="18157"/>
                  </a:lnTo>
                  <a:lnTo>
                    <a:pt x="8400" y="17974"/>
                  </a:lnTo>
                  <a:lnTo>
                    <a:pt x="8364" y="17791"/>
                  </a:lnTo>
                  <a:lnTo>
                    <a:pt x="8620" y="17864"/>
                  </a:lnTo>
                  <a:lnTo>
                    <a:pt x="8951" y="17937"/>
                  </a:lnTo>
                  <a:lnTo>
                    <a:pt x="8877" y="18121"/>
                  </a:lnTo>
                  <a:lnTo>
                    <a:pt x="8877" y="18267"/>
                  </a:lnTo>
                  <a:lnTo>
                    <a:pt x="8914" y="18451"/>
                  </a:lnTo>
                  <a:lnTo>
                    <a:pt x="8987" y="18598"/>
                  </a:lnTo>
                  <a:lnTo>
                    <a:pt x="8877" y="18781"/>
                  </a:lnTo>
                  <a:lnTo>
                    <a:pt x="8877" y="18854"/>
                  </a:lnTo>
                  <a:lnTo>
                    <a:pt x="8914" y="18964"/>
                  </a:lnTo>
                  <a:lnTo>
                    <a:pt x="9024" y="19001"/>
                  </a:lnTo>
                  <a:lnTo>
                    <a:pt x="9097" y="18964"/>
                  </a:lnTo>
                  <a:lnTo>
                    <a:pt x="9281" y="18854"/>
                  </a:lnTo>
                  <a:lnTo>
                    <a:pt x="9427" y="18708"/>
                  </a:lnTo>
                  <a:lnTo>
                    <a:pt x="9721" y="18414"/>
                  </a:lnTo>
                  <a:lnTo>
                    <a:pt x="10344" y="17717"/>
                  </a:lnTo>
                  <a:lnTo>
                    <a:pt x="11555" y="16397"/>
                  </a:lnTo>
                  <a:lnTo>
                    <a:pt x="12802" y="14929"/>
                  </a:lnTo>
                  <a:lnTo>
                    <a:pt x="14013" y="13462"/>
                  </a:lnTo>
                  <a:lnTo>
                    <a:pt x="15150" y="11958"/>
                  </a:lnTo>
                  <a:lnTo>
                    <a:pt x="16214" y="10454"/>
                  </a:lnTo>
                  <a:lnTo>
                    <a:pt x="17314" y="8950"/>
                  </a:lnTo>
                  <a:lnTo>
                    <a:pt x="17791" y="8253"/>
                  </a:lnTo>
                  <a:lnTo>
                    <a:pt x="18011" y="7887"/>
                  </a:lnTo>
                  <a:lnTo>
                    <a:pt x="18231" y="7483"/>
                  </a:lnTo>
                  <a:lnTo>
                    <a:pt x="18304" y="7483"/>
                  </a:lnTo>
                  <a:lnTo>
                    <a:pt x="18341" y="7446"/>
                  </a:lnTo>
                  <a:lnTo>
                    <a:pt x="18378" y="7373"/>
                  </a:lnTo>
                  <a:lnTo>
                    <a:pt x="18378" y="7300"/>
                  </a:lnTo>
                  <a:lnTo>
                    <a:pt x="18268" y="7080"/>
                  </a:lnTo>
                  <a:lnTo>
                    <a:pt x="18158" y="6860"/>
                  </a:lnTo>
                  <a:lnTo>
                    <a:pt x="17828" y="6493"/>
                  </a:lnTo>
                  <a:lnTo>
                    <a:pt x="17644" y="6346"/>
                  </a:lnTo>
                  <a:lnTo>
                    <a:pt x="17424" y="6199"/>
                  </a:lnTo>
                  <a:lnTo>
                    <a:pt x="17277" y="6126"/>
                  </a:lnTo>
                  <a:lnTo>
                    <a:pt x="17131" y="6089"/>
                  </a:lnTo>
                  <a:lnTo>
                    <a:pt x="16910" y="5576"/>
                  </a:lnTo>
                  <a:lnTo>
                    <a:pt x="16837" y="5319"/>
                  </a:lnTo>
                  <a:lnTo>
                    <a:pt x="16800" y="5062"/>
                  </a:lnTo>
                  <a:lnTo>
                    <a:pt x="16800" y="4915"/>
                  </a:lnTo>
                  <a:lnTo>
                    <a:pt x="16727" y="4769"/>
                  </a:lnTo>
                  <a:lnTo>
                    <a:pt x="16654" y="4695"/>
                  </a:lnTo>
                  <a:lnTo>
                    <a:pt x="16470" y="4695"/>
                  </a:lnTo>
                  <a:lnTo>
                    <a:pt x="16397" y="4732"/>
                  </a:lnTo>
                  <a:lnTo>
                    <a:pt x="16360" y="4769"/>
                  </a:lnTo>
                  <a:lnTo>
                    <a:pt x="16397" y="4842"/>
                  </a:lnTo>
                  <a:lnTo>
                    <a:pt x="16434" y="4879"/>
                  </a:lnTo>
                  <a:lnTo>
                    <a:pt x="16434" y="4915"/>
                  </a:lnTo>
                  <a:lnTo>
                    <a:pt x="16434" y="5099"/>
                  </a:lnTo>
                  <a:lnTo>
                    <a:pt x="16434" y="5356"/>
                  </a:lnTo>
                  <a:lnTo>
                    <a:pt x="16470" y="5539"/>
                  </a:lnTo>
                  <a:lnTo>
                    <a:pt x="16544" y="5759"/>
                  </a:lnTo>
                  <a:lnTo>
                    <a:pt x="16690" y="6126"/>
                  </a:lnTo>
                  <a:lnTo>
                    <a:pt x="16984" y="7006"/>
                  </a:lnTo>
                  <a:lnTo>
                    <a:pt x="17021" y="7080"/>
                  </a:lnTo>
                  <a:lnTo>
                    <a:pt x="16544" y="6970"/>
                  </a:lnTo>
                  <a:lnTo>
                    <a:pt x="15920" y="6860"/>
                  </a:lnTo>
                  <a:lnTo>
                    <a:pt x="15296" y="6713"/>
                  </a:lnTo>
                  <a:lnTo>
                    <a:pt x="15186" y="6639"/>
                  </a:lnTo>
                  <a:lnTo>
                    <a:pt x="15223" y="6603"/>
                  </a:lnTo>
                  <a:lnTo>
                    <a:pt x="15333" y="6419"/>
                  </a:lnTo>
                  <a:lnTo>
                    <a:pt x="15700" y="5906"/>
                  </a:lnTo>
                  <a:lnTo>
                    <a:pt x="16030" y="5392"/>
                  </a:lnTo>
                  <a:lnTo>
                    <a:pt x="16287" y="4915"/>
                  </a:lnTo>
                  <a:lnTo>
                    <a:pt x="16360" y="4842"/>
                  </a:lnTo>
                  <a:lnTo>
                    <a:pt x="16360" y="4732"/>
                  </a:lnTo>
                  <a:lnTo>
                    <a:pt x="16324" y="4622"/>
                  </a:lnTo>
                  <a:lnTo>
                    <a:pt x="16250" y="4512"/>
                  </a:lnTo>
                  <a:lnTo>
                    <a:pt x="16067" y="4329"/>
                  </a:lnTo>
                  <a:lnTo>
                    <a:pt x="15590" y="4035"/>
                  </a:lnTo>
                  <a:lnTo>
                    <a:pt x="14526" y="3265"/>
                  </a:lnTo>
                  <a:lnTo>
                    <a:pt x="12435" y="1724"/>
                  </a:lnTo>
                  <a:lnTo>
                    <a:pt x="11445" y="1027"/>
                  </a:lnTo>
                  <a:lnTo>
                    <a:pt x="10454" y="330"/>
                  </a:lnTo>
                  <a:lnTo>
                    <a:pt x="10124" y="147"/>
                  </a:lnTo>
                  <a:lnTo>
                    <a:pt x="9794" y="37"/>
                  </a:lnTo>
                  <a:lnTo>
                    <a:pt x="9611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" name="Google Shape;866;p18"/>
            <p:cNvSpPr/>
            <p:nvPr/>
          </p:nvSpPr>
          <p:spPr>
            <a:xfrm>
              <a:off x="6855475" y="1544725"/>
              <a:ext cx="444800" cy="353100"/>
            </a:xfrm>
            <a:custGeom>
              <a:avLst/>
              <a:gdLst/>
              <a:ahLst/>
              <a:cxnLst/>
              <a:rect l="l" t="t" r="r" b="b"/>
              <a:pathLst>
                <a:path w="17792" h="14124" extrusionOk="0">
                  <a:moveTo>
                    <a:pt x="10565" y="2275"/>
                  </a:moveTo>
                  <a:lnTo>
                    <a:pt x="10785" y="2312"/>
                  </a:lnTo>
                  <a:lnTo>
                    <a:pt x="11189" y="2422"/>
                  </a:lnTo>
                  <a:lnTo>
                    <a:pt x="11555" y="2605"/>
                  </a:lnTo>
                  <a:lnTo>
                    <a:pt x="11445" y="2605"/>
                  </a:lnTo>
                  <a:lnTo>
                    <a:pt x="10638" y="2899"/>
                  </a:lnTo>
                  <a:lnTo>
                    <a:pt x="9868" y="3192"/>
                  </a:lnTo>
                  <a:lnTo>
                    <a:pt x="9245" y="3449"/>
                  </a:lnTo>
                  <a:lnTo>
                    <a:pt x="8584" y="3706"/>
                  </a:lnTo>
                  <a:lnTo>
                    <a:pt x="7961" y="4036"/>
                  </a:lnTo>
                  <a:lnTo>
                    <a:pt x="7667" y="4219"/>
                  </a:lnTo>
                  <a:lnTo>
                    <a:pt x="7410" y="4439"/>
                  </a:lnTo>
                  <a:lnTo>
                    <a:pt x="7631" y="4073"/>
                  </a:lnTo>
                  <a:lnTo>
                    <a:pt x="7887" y="3743"/>
                  </a:lnTo>
                  <a:lnTo>
                    <a:pt x="8144" y="3412"/>
                  </a:lnTo>
                  <a:lnTo>
                    <a:pt x="8438" y="3156"/>
                  </a:lnTo>
                  <a:lnTo>
                    <a:pt x="8768" y="2899"/>
                  </a:lnTo>
                  <a:lnTo>
                    <a:pt x="9098" y="2679"/>
                  </a:lnTo>
                  <a:lnTo>
                    <a:pt x="9501" y="2495"/>
                  </a:lnTo>
                  <a:lnTo>
                    <a:pt x="9905" y="2349"/>
                  </a:lnTo>
                  <a:lnTo>
                    <a:pt x="10125" y="2312"/>
                  </a:lnTo>
                  <a:lnTo>
                    <a:pt x="10345" y="2275"/>
                  </a:lnTo>
                  <a:close/>
                  <a:moveTo>
                    <a:pt x="1285" y="2129"/>
                  </a:moveTo>
                  <a:lnTo>
                    <a:pt x="1248" y="2165"/>
                  </a:lnTo>
                  <a:lnTo>
                    <a:pt x="1101" y="2275"/>
                  </a:lnTo>
                  <a:lnTo>
                    <a:pt x="991" y="2422"/>
                  </a:lnTo>
                  <a:lnTo>
                    <a:pt x="808" y="2715"/>
                  </a:lnTo>
                  <a:lnTo>
                    <a:pt x="588" y="2605"/>
                  </a:lnTo>
                  <a:lnTo>
                    <a:pt x="441" y="2422"/>
                  </a:lnTo>
                  <a:lnTo>
                    <a:pt x="258" y="2239"/>
                  </a:lnTo>
                  <a:lnTo>
                    <a:pt x="184" y="2202"/>
                  </a:lnTo>
                  <a:lnTo>
                    <a:pt x="111" y="2202"/>
                  </a:lnTo>
                  <a:lnTo>
                    <a:pt x="37" y="2239"/>
                  </a:lnTo>
                  <a:lnTo>
                    <a:pt x="1" y="2312"/>
                  </a:lnTo>
                  <a:lnTo>
                    <a:pt x="1" y="2495"/>
                  </a:lnTo>
                  <a:lnTo>
                    <a:pt x="74" y="2642"/>
                  </a:lnTo>
                  <a:lnTo>
                    <a:pt x="147" y="2789"/>
                  </a:lnTo>
                  <a:lnTo>
                    <a:pt x="258" y="2936"/>
                  </a:lnTo>
                  <a:lnTo>
                    <a:pt x="404" y="3046"/>
                  </a:lnTo>
                  <a:lnTo>
                    <a:pt x="588" y="3119"/>
                  </a:lnTo>
                  <a:lnTo>
                    <a:pt x="294" y="3706"/>
                  </a:lnTo>
                  <a:lnTo>
                    <a:pt x="74" y="4293"/>
                  </a:lnTo>
                  <a:lnTo>
                    <a:pt x="74" y="4403"/>
                  </a:lnTo>
                  <a:lnTo>
                    <a:pt x="74" y="4476"/>
                  </a:lnTo>
                  <a:lnTo>
                    <a:pt x="147" y="4549"/>
                  </a:lnTo>
                  <a:lnTo>
                    <a:pt x="221" y="4586"/>
                  </a:lnTo>
                  <a:lnTo>
                    <a:pt x="294" y="4623"/>
                  </a:lnTo>
                  <a:lnTo>
                    <a:pt x="368" y="4586"/>
                  </a:lnTo>
                  <a:lnTo>
                    <a:pt x="441" y="4549"/>
                  </a:lnTo>
                  <a:lnTo>
                    <a:pt x="514" y="4476"/>
                  </a:lnTo>
                  <a:lnTo>
                    <a:pt x="991" y="3339"/>
                  </a:lnTo>
                  <a:lnTo>
                    <a:pt x="1248" y="2789"/>
                  </a:lnTo>
                  <a:lnTo>
                    <a:pt x="1321" y="2495"/>
                  </a:lnTo>
                  <a:lnTo>
                    <a:pt x="1395" y="2202"/>
                  </a:lnTo>
                  <a:lnTo>
                    <a:pt x="1358" y="2165"/>
                  </a:lnTo>
                  <a:lnTo>
                    <a:pt x="1321" y="2129"/>
                  </a:lnTo>
                  <a:close/>
                  <a:moveTo>
                    <a:pt x="11702" y="2715"/>
                  </a:moveTo>
                  <a:lnTo>
                    <a:pt x="11959" y="2936"/>
                  </a:lnTo>
                  <a:lnTo>
                    <a:pt x="12142" y="3156"/>
                  </a:lnTo>
                  <a:lnTo>
                    <a:pt x="12216" y="3266"/>
                  </a:lnTo>
                  <a:lnTo>
                    <a:pt x="11812" y="3412"/>
                  </a:lnTo>
                  <a:lnTo>
                    <a:pt x="11445" y="3559"/>
                  </a:lnTo>
                  <a:lnTo>
                    <a:pt x="9758" y="4183"/>
                  </a:lnTo>
                  <a:lnTo>
                    <a:pt x="8254" y="4770"/>
                  </a:lnTo>
                  <a:lnTo>
                    <a:pt x="7484" y="5100"/>
                  </a:lnTo>
                  <a:lnTo>
                    <a:pt x="7117" y="5283"/>
                  </a:lnTo>
                  <a:lnTo>
                    <a:pt x="6787" y="5503"/>
                  </a:lnTo>
                  <a:lnTo>
                    <a:pt x="7337" y="4549"/>
                  </a:lnTo>
                  <a:lnTo>
                    <a:pt x="7374" y="4549"/>
                  </a:lnTo>
                  <a:lnTo>
                    <a:pt x="8364" y="4073"/>
                  </a:lnTo>
                  <a:lnTo>
                    <a:pt x="9355" y="3632"/>
                  </a:lnTo>
                  <a:lnTo>
                    <a:pt x="11409" y="2862"/>
                  </a:lnTo>
                  <a:lnTo>
                    <a:pt x="11445" y="2936"/>
                  </a:lnTo>
                  <a:lnTo>
                    <a:pt x="11519" y="2972"/>
                  </a:lnTo>
                  <a:lnTo>
                    <a:pt x="11592" y="3009"/>
                  </a:lnTo>
                  <a:lnTo>
                    <a:pt x="11666" y="2972"/>
                  </a:lnTo>
                  <a:lnTo>
                    <a:pt x="11739" y="2899"/>
                  </a:lnTo>
                  <a:lnTo>
                    <a:pt x="11739" y="2789"/>
                  </a:lnTo>
                  <a:lnTo>
                    <a:pt x="11702" y="2715"/>
                  </a:lnTo>
                  <a:close/>
                  <a:moveTo>
                    <a:pt x="12326" y="3522"/>
                  </a:moveTo>
                  <a:lnTo>
                    <a:pt x="12399" y="3596"/>
                  </a:lnTo>
                  <a:lnTo>
                    <a:pt x="12436" y="3596"/>
                  </a:lnTo>
                  <a:lnTo>
                    <a:pt x="12583" y="3926"/>
                  </a:lnTo>
                  <a:lnTo>
                    <a:pt x="12546" y="3926"/>
                  </a:lnTo>
                  <a:lnTo>
                    <a:pt x="12473" y="3963"/>
                  </a:lnTo>
                  <a:lnTo>
                    <a:pt x="12289" y="4109"/>
                  </a:lnTo>
                  <a:lnTo>
                    <a:pt x="12106" y="4219"/>
                  </a:lnTo>
                  <a:lnTo>
                    <a:pt x="11702" y="4403"/>
                  </a:lnTo>
                  <a:lnTo>
                    <a:pt x="11262" y="4586"/>
                  </a:lnTo>
                  <a:lnTo>
                    <a:pt x="10822" y="4733"/>
                  </a:lnTo>
                  <a:lnTo>
                    <a:pt x="9941" y="5026"/>
                  </a:lnTo>
                  <a:lnTo>
                    <a:pt x="9061" y="5393"/>
                  </a:lnTo>
                  <a:lnTo>
                    <a:pt x="8217" y="5723"/>
                  </a:lnTo>
                  <a:lnTo>
                    <a:pt x="7374" y="6127"/>
                  </a:lnTo>
                  <a:lnTo>
                    <a:pt x="6750" y="6384"/>
                  </a:lnTo>
                  <a:lnTo>
                    <a:pt x="6420" y="6567"/>
                  </a:lnTo>
                  <a:lnTo>
                    <a:pt x="6090" y="6750"/>
                  </a:lnTo>
                  <a:lnTo>
                    <a:pt x="6310" y="6384"/>
                  </a:lnTo>
                  <a:lnTo>
                    <a:pt x="6677" y="5650"/>
                  </a:lnTo>
                  <a:lnTo>
                    <a:pt x="7410" y="5467"/>
                  </a:lnTo>
                  <a:lnTo>
                    <a:pt x="8107" y="5173"/>
                  </a:lnTo>
                  <a:lnTo>
                    <a:pt x="9465" y="4623"/>
                  </a:lnTo>
                  <a:lnTo>
                    <a:pt x="10932" y="4073"/>
                  </a:lnTo>
                  <a:lnTo>
                    <a:pt x="11629" y="3816"/>
                  </a:lnTo>
                  <a:lnTo>
                    <a:pt x="12326" y="3522"/>
                  </a:lnTo>
                  <a:close/>
                  <a:moveTo>
                    <a:pt x="5100" y="8401"/>
                  </a:moveTo>
                  <a:lnTo>
                    <a:pt x="4989" y="8438"/>
                  </a:lnTo>
                  <a:lnTo>
                    <a:pt x="4953" y="8474"/>
                  </a:lnTo>
                  <a:lnTo>
                    <a:pt x="4953" y="8511"/>
                  </a:lnTo>
                  <a:lnTo>
                    <a:pt x="4916" y="8768"/>
                  </a:lnTo>
                  <a:lnTo>
                    <a:pt x="4879" y="8988"/>
                  </a:lnTo>
                  <a:lnTo>
                    <a:pt x="4879" y="9245"/>
                  </a:lnTo>
                  <a:lnTo>
                    <a:pt x="4916" y="9355"/>
                  </a:lnTo>
                  <a:lnTo>
                    <a:pt x="4989" y="9465"/>
                  </a:lnTo>
                  <a:lnTo>
                    <a:pt x="5026" y="9501"/>
                  </a:lnTo>
                  <a:lnTo>
                    <a:pt x="5173" y="9501"/>
                  </a:lnTo>
                  <a:lnTo>
                    <a:pt x="5210" y="9465"/>
                  </a:lnTo>
                  <a:lnTo>
                    <a:pt x="5283" y="9391"/>
                  </a:lnTo>
                  <a:lnTo>
                    <a:pt x="5320" y="9281"/>
                  </a:lnTo>
                  <a:lnTo>
                    <a:pt x="5320" y="9061"/>
                  </a:lnTo>
                  <a:lnTo>
                    <a:pt x="5320" y="8768"/>
                  </a:lnTo>
                  <a:lnTo>
                    <a:pt x="5283" y="8511"/>
                  </a:lnTo>
                  <a:lnTo>
                    <a:pt x="5246" y="8474"/>
                  </a:lnTo>
                  <a:lnTo>
                    <a:pt x="5210" y="8438"/>
                  </a:lnTo>
                  <a:lnTo>
                    <a:pt x="5100" y="8401"/>
                  </a:lnTo>
                  <a:close/>
                  <a:moveTo>
                    <a:pt x="5210" y="9685"/>
                  </a:moveTo>
                  <a:lnTo>
                    <a:pt x="5136" y="9722"/>
                  </a:lnTo>
                  <a:lnTo>
                    <a:pt x="5063" y="9758"/>
                  </a:lnTo>
                  <a:lnTo>
                    <a:pt x="5026" y="9795"/>
                  </a:lnTo>
                  <a:lnTo>
                    <a:pt x="4989" y="9905"/>
                  </a:lnTo>
                  <a:lnTo>
                    <a:pt x="4989" y="9978"/>
                  </a:lnTo>
                  <a:lnTo>
                    <a:pt x="4916" y="10308"/>
                  </a:lnTo>
                  <a:lnTo>
                    <a:pt x="4916" y="10639"/>
                  </a:lnTo>
                  <a:lnTo>
                    <a:pt x="4953" y="10749"/>
                  </a:lnTo>
                  <a:lnTo>
                    <a:pt x="4989" y="10785"/>
                  </a:lnTo>
                  <a:lnTo>
                    <a:pt x="5063" y="10822"/>
                  </a:lnTo>
                  <a:lnTo>
                    <a:pt x="5173" y="10822"/>
                  </a:lnTo>
                  <a:lnTo>
                    <a:pt x="5246" y="10785"/>
                  </a:lnTo>
                  <a:lnTo>
                    <a:pt x="5283" y="10749"/>
                  </a:lnTo>
                  <a:lnTo>
                    <a:pt x="5283" y="10639"/>
                  </a:lnTo>
                  <a:lnTo>
                    <a:pt x="5283" y="10272"/>
                  </a:lnTo>
                  <a:lnTo>
                    <a:pt x="5356" y="9905"/>
                  </a:lnTo>
                  <a:lnTo>
                    <a:pt x="5356" y="9832"/>
                  </a:lnTo>
                  <a:lnTo>
                    <a:pt x="5320" y="9758"/>
                  </a:lnTo>
                  <a:lnTo>
                    <a:pt x="5283" y="9722"/>
                  </a:lnTo>
                  <a:lnTo>
                    <a:pt x="5210" y="9685"/>
                  </a:lnTo>
                  <a:close/>
                  <a:moveTo>
                    <a:pt x="14600" y="9501"/>
                  </a:moveTo>
                  <a:lnTo>
                    <a:pt x="14563" y="9575"/>
                  </a:lnTo>
                  <a:lnTo>
                    <a:pt x="14490" y="9868"/>
                  </a:lnTo>
                  <a:lnTo>
                    <a:pt x="14417" y="10125"/>
                  </a:lnTo>
                  <a:lnTo>
                    <a:pt x="14380" y="10712"/>
                  </a:lnTo>
                  <a:lnTo>
                    <a:pt x="14417" y="10785"/>
                  </a:lnTo>
                  <a:lnTo>
                    <a:pt x="14453" y="10859"/>
                  </a:lnTo>
                  <a:lnTo>
                    <a:pt x="14527" y="10895"/>
                  </a:lnTo>
                  <a:lnTo>
                    <a:pt x="14600" y="10932"/>
                  </a:lnTo>
                  <a:lnTo>
                    <a:pt x="14673" y="10932"/>
                  </a:lnTo>
                  <a:lnTo>
                    <a:pt x="14747" y="10895"/>
                  </a:lnTo>
                  <a:lnTo>
                    <a:pt x="14783" y="10859"/>
                  </a:lnTo>
                  <a:lnTo>
                    <a:pt x="14820" y="10785"/>
                  </a:lnTo>
                  <a:lnTo>
                    <a:pt x="14820" y="10639"/>
                  </a:lnTo>
                  <a:lnTo>
                    <a:pt x="14820" y="10088"/>
                  </a:lnTo>
                  <a:lnTo>
                    <a:pt x="14820" y="9832"/>
                  </a:lnTo>
                  <a:lnTo>
                    <a:pt x="14747" y="9575"/>
                  </a:lnTo>
                  <a:lnTo>
                    <a:pt x="14710" y="9501"/>
                  </a:lnTo>
                  <a:close/>
                  <a:moveTo>
                    <a:pt x="12729" y="4183"/>
                  </a:moveTo>
                  <a:lnTo>
                    <a:pt x="12986" y="4880"/>
                  </a:lnTo>
                  <a:lnTo>
                    <a:pt x="12766" y="4990"/>
                  </a:lnTo>
                  <a:lnTo>
                    <a:pt x="12509" y="5100"/>
                  </a:lnTo>
                  <a:lnTo>
                    <a:pt x="12032" y="5320"/>
                  </a:lnTo>
                  <a:lnTo>
                    <a:pt x="10969" y="5833"/>
                  </a:lnTo>
                  <a:lnTo>
                    <a:pt x="9978" y="6310"/>
                  </a:lnTo>
                  <a:lnTo>
                    <a:pt x="8988" y="6714"/>
                  </a:lnTo>
                  <a:lnTo>
                    <a:pt x="8071" y="7007"/>
                  </a:lnTo>
                  <a:lnTo>
                    <a:pt x="7117" y="7301"/>
                  </a:lnTo>
                  <a:lnTo>
                    <a:pt x="6677" y="7484"/>
                  </a:lnTo>
                  <a:lnTo>
                    <a:pt x="6237" y="7704"/>
                  </a:lnTo>
                  <a:lnTo>
                    <a:pt x="5796" y="7924"/>
                  </a:lnTo>
                  <a:lnTo>
                    <a:pt x="5430" y="8218"/>
                  </a:lnTo>
                  <a:lnTo>
                    <a:pt x="5393" y="8254"/>
                  </a:lnTo>
                  <a:lnTo>
                    <a:pt x="5393" y="8291"/>
                  </a:lnTo>
                  <a:lnTo>
                    <a:pt x="5430" y="8328"/>
                  </a:lnTo>
                  <a:lnTo>
                    <a:pt x="5466" y="8328"/>
                  </a:lnTo>
                  <a:lnTo>
                    <a:pt x="6420" y="7961"/>
                  </a:lnTo>
                  <a:lnTo>
                    <a:pt x="7337" y="7594"/>
                  </a:lnTo>
                  <a:lnTo>
                    <a:pt x="8364" y="7264"/>
                  </a:lnTo>
                  <a:lnTo>
                    <a:pt x="9391" y="6897"/>
                  </a:lnTo>
                  <a:lnTo>
                    <a:pt x="10345" y="6530"/>
                  </a:lnTo>
                  <a:lnTo>
                    <a:pt x="11262" y="6090"/>
                  </a:lnTo>
                  <a:lnTo>
                    <a:pt x="12326" y="5577"/>
                  </a:lnTo>
                  <a:lnTo>
                    <a:pt x="12729" y="5393"/>
                  </a:lnTo>
                  <a:lnTo>
                    <a:pt x="12913" y="5283"/>
                  </a:lnTo>
                  <a:lnTo>
                    <a:pt x="13133" y="5210"/>
                  </a:lnTo>
                  <a:lnTo>
                    <a:pt x="13169" y="5356"/>
                  </a:lnTo>
                  <a:lnTo>
                    <a:pt x="13426" y="5870"/>
                  </a:lnTo>
                  <a:lnTo>
                    <a:pt x="13390" y="5870"/>
                  </a:lnTo>
                  <a:lnTo>
                    <a:pt x="13353" y="5797"/>
                  </a:lnTo>
                  <a:lnTo>
                    <a:pt x="13280" y="5760"/>
                  </a:lnTo>
                  <a:lnTo>
                    <a:pt x="13206" y="5723"/>
                  </a:lnTo>
                  <a:lnTo>
                    <a:pt x="13133" y="5760"/>
                  </a:lnTo>
                  <a:lnTo>
                    <a:pt x="12216" y="6237"/>
                  </a:lnTo>
                  <a:lnTo>
                    <a:pt x="11299" y="6677"/>
                  </a:lnTo>
                  <a:lnTo>
                    <a:pt x="10345" y="7081"/>
                  </a:lnTo>
                  <a:lnTo>
                    <a:pt x="9428" y="7484"/>
                  </a:lnTo>
                  <a:lnTo>
                    <a:pt x="8474" y="7851"/>
                  </a:lnTo>
                  <a:lnTo>
                    <a:pt x="7520" y="8181"/>
                  </a:lnTo>
                  <a:lnTo>
                    <a:pt x="6640" y="8474"/>
                  </a:lnTo>
                  <a:lnTo>
                    <a:pt x="6163" y="8658"/>
                  </a:lnTo>
                  <a:lnTo>
                    <a:pt x="5980" y="8768"/>
                  </a:lnTo>
                  <a:lnTo>
                    <a:pt x="5760" y="8878"/>
                  </a:lnTo>
                  <a:lnTo>
                    <a:pt x="5760" y="8915"/>
                  </a:lnTo>
                  <a:lnTo>
                    <a:pt x="5760" y="8951"/>
                  </a:lnTo>
                  <a:lnTo>
                    <a:pt x="6273" y="8951"/>
                  </a:lnTo>
                  <a:lnTo>
                    <a:pt x="6713" y="8805"/>
                  </a:lnTo>
                  <a:lnTo>
                    <a:pt x="7631" y="8511"/>
                  </a:lnTo>
                  <a:lnTo>
                    <a:pt x="8621" y="8144"/>
                  </a:lnTo>
                  <a:lnTo>
                    <a:pt x="9611" y="7777"/>
                  </a:lnTo>
                  <a:lnTo>
                    <a:pt x="10528" y="7411"/>
                  </a:lnTo>
                  <a:lnTo>
                    <a:pt x="11409" y="7007"/>
                  </a:lnTo>
                  <a:lnTo>
                    <a:pt x="12289" y="6604"/>
                  </a:lnTo>
                  <a:lnTo>
                    <a:pt x="13133" y="6163"/>
                  </a:lnTo>
                  <a:lnTo>
                    <a:pt x="13206" y="6200"/>
                  </a:lnTo>
                  <a:lnTo>
                    <a:pt x="13316" y="6200"/>
                  </a:lnTo>
                  <a:lnTo>
                    <a:pt x="13390" y="6163"/>
                  </a:lnTo>
                  <a:lnTo>
                    <a:pt x="13463" y="6090"/>
                  </a:lnTo>
                  <a:lnTo>
                    <a:pt x="13500" y="6053"/>
                  </a:lnTo>
                  <a:lnTo>
                    <a:pt x="13866" y="6714"/>
                  </a:lnTo>
                  <a:lnTo>
                    <a:pt x="13646" y="6787"/>
                  </a:lnTo>
                  <a:lnTo>
                    <a:pt x="13463" y="6860"/>
                  </a:lnTo>
                  <a:lnTo>
                    <a:pt x="12913" y="7081"/>
                  </a:lnTo>
                  <a:lnTo>
                    <a:pt x="12399" y="7337"/>
                  </a:lnTo>
                  <a:lnTo>
                    <a:pt x="11225" y="7961"/>
                  </a:lnTo>
                  <a:lnTo>
                    <a:pt x="10675" y="8254"/>
                  </a:lnTo>
                  <a:lnTo>
                    <a:pt x="10052" y="8548"/>
                  </a:lnTo>
                  <a:lnTo>
                    <a:pt x="9428" y="8768"/>
                  </a:lnTo>
                  <a:lnTo>
                    <a:pt x="8804" y="8951"/>
                  </a:lnTo>
                  <a:lnTo>
                    <a:pt x="7520" y="9318"/>
                  </a:lnTo>
                  <a:lnTo>
                    <a:pt x="6200" y="9722"/>
                  </a:lnTo>
                  <a:lnTo>
                    <a:pt x="5796" y="9868"/>
                  </a:lnTo>
                  <a:lnTo>
                    <a:pt x="5650" y="10015"/>
                  </a:lnTo>
                  <a:lnTo>
                    <a:pt x="5576" y="10052"/>
                  </a:lnTo>
                  <a:lnTo>
                    <a:pt x="5576" y="10015"/>
                  </a:lnTo>
                  <a:lnTo>
                    <a:pt x="5540" y="9978"/>
                  </a:lnTo>
                  <a:lnTo>
                    <a:pt x="5540" y="10015"/>
                  </a:lnTo>
                  <a:lnTo>
                    <a:pt x="5503" y="10088"/>
                  </a:lnTo>
                  <a:lnTo>
                    <a:pt x="5503" y="10198"/>
                  </a:lnTo>
                  <a:lnTo>
                    <a:pt x="5540" y="10235"/>
                  </a:lnTo>
                  <a:lnTo>
                    <a:pt x="5576" y="10235"/>
                  </a:lnTo>
                  <a:lnTo>
                    <a:pt x="5796" y="10125"/>
                  </a:lnTo>
                  <a:lnTo>
                    <a:pt x="6017" y="10052"/>
                  </a:lnTo>
                  <a:lnTo>
                    <a:pt x="6530" y="9942"/>
                  </a:lnTo>
                  <a:lnTo>
                    <a:pt x="7704" y="9575"/>
                  </a:lnTo>
                  <a:lnTo>
                    <a:pt x="8878" y="9281"/>
                  </a:lnTo>
                  <a:lnTo>
                    <a:pt x="9465" y="9098"/>
                  </a:lnTo>
                  <a:lnTo>
                    <a:pt x="10015" y="8878"/>
                  </a:lnTo>
                  <a:lnTo>
                    <a:pt x="10528" y="8695"/>
                  </a:lnTo>
                  <a:lnTo>
                    <a:pt x="11005" y="8438"/>
                  </a:lnTo>
                  <a:lnTo>
                    <a:pt x="11959" y="7924"/>
                  </a:lnTo>
                  <a:lnTo>
                    <a:pt x="12473" y="7667"/>
                  </a:lnTo>
                  <a:lnTo>
                    <a:pt x="12986" y="7411"/>
                  </a:lnTo>
                  <a:lnTo>
                    <a:pt x="13573" y="7191"/>
                  </a:lnTo>
                  <a:lnTo>
                    <a:pt x="13756" y="7117"/>
                  </a:lnTo>
                  <a:lnTo>
                    <a:pt x="14013" y="7044"/>
                  </a:lnTo>
                  <a:lnTo>
                    <a:pt x="14050" y="7081"/>
                  </a:lnTo>
                  <a:lnTo>
                    <a:pt x="14160" y="7081"/>
                  </a:lnTo>
                  <a:lnTo>
                    <a:pt x="14197" y="7191"/>
                  </a:lnTo>
                  <a:lnTo>
                    <a:pt x="13830" y="7374"/>
                  </a:lnTo>
                  <a:lnTo>
                    <a:pt x="13500" y="7594"/>
                  </a:lnTo>
                  <a:lnTo>
                    <a:pt x="12436" y="8218"/>
                  </a:lnTo>
                  <a:lnTo>
                    <a:pt x="11335" y="8768"/>
                  </a:lnTo>
                  <a:lnTo>
                    <a:pt x="10198" y="9245"/>
                  </a:lnTo>
                  <a:lnTo>
                    <a:pt x="9061" y="9685"/>
                  </a:lnTo>
                  <a:lnTo>
                    <a:pt x="7887" y="10088"/>
                  </a:lnTo>
                  <a:lnTo>
                    <a:pt x="6750" y="10455"/>
                  </a:lnTo>
                  <a:lnTo>
                    <a:pt x="6200" y="10639"/>
                  </a:lnTo>
                  <a:lnTo>
                    <a:pt x="5906" y="10749"/>
                  </a:lnTo>
                  <a:lnTo>
                    <a:pt x="5650" y="10895"/>
                  </a:lnTo>
                  <a:lnTo>
                    <a:pt x="5613" y="10932"/>
                  </a:lnTo>
                  <a:lnTo>
                    <a:pt x="5613" y="10969"/>
                  </a:lnTo>
                  <a:lnTo>
                    <a:pt x="5613" y="11005"/>
                  </a:lnTo>
                  <a:lnTo>
                    <a:pt x="5686" y="11042"/>
                  </a:lnTo>
                  <a:lnTo>
                    <a:pt x="5943" y="11005"/>
                  </a:lnTo>
                  <a:lnTo>
                    <a:pt x="6200" y="10969"/>
                  </a:lnTo>
                  <a:lnTo>
                    <a:pt x="6713" y="10822"/>
                  </a:lnTo>
                  <a:lnTo>
                    <a:pt x="7337" y="10602"/>
                  </a:lnTo>
                  <a:lnTo>
                    <a:pt x="7961" y="10419"/>
                  </a:lnTo>
                  <a:lnTo>
                    <a:pt x="9208" y="10015"/>
                  </a:lnTo>
                  <a:lnTo>
                    <a:pt x="10418" y="9538"/>
                  </a:lnTo>
                  <a:lnTo>
                    <a:pt x="11445" y="9061"/>
                  </a:lnTo>
                  <a:lnTo>
                    <a:pt x="12473" y="8584"/>
                  </a:lnTo>
                  <a:lnTo>
                    <a:pt x="13573" y="7961"/>
                  </a:lnTo>
                  <a:lnTo>
                    <a:pt x="14013" y="7741"/>
                  </a:lnTo>
                  <a:lnTo>
                    <a:pt x="14233" y="7594"/>
                  </a:lnTo>
                  <a:lnTo>
                    <a:pt x="14417" y="7447"/>
                  </a:lnTo>
                  <a:lnTo>
                    <a:pt x="14527" y="7594"/>
                  </a:lnTo>
                  <a:lnTo>
                    <a:pt x="14527" y="7631"/>
                  </a:lnTo>
                  <a:lnTo>
                    <a:pt x="14417" y="7961"/>
                  </a:lnTo>
                  <a:lnTo>
                    <a:pt x="14417" y="8328"/>
                  </a:lnTo>
                  <a:lnTo>
                    <a:pt x="14343" y="8254"/>
                  </a:lnTo>
                  <a:lnTo>
                    <a:pt x="14233" y="8254"/>
                  </a:lnTo>
                  <a:lnTo>
                    <a:pt x="13830" y="8438"/>
                  </a:lnTo>
                  <a:lnTo>
                    <a:pt x="13426" y="8658"/>
                  </a:lnTo>
                  <a:lnTo>
                    <a:pt x="12693" y="9135"/>
                  </a:lnTo>
                  <a:lnTo>
                    <a:pt x="12252" y="9428"/>
                  </a:lnTo>
                  <a:lnTo>
                    <a:pt x="11776" y="9685"/>
                  </a:lnTo>
                  <a:lnTo>
                    <a:pt x="11299" y="9942"/>
                  </a:lnTo>
                  <a:lnTo>
                    <a:pt x="10822" y="10125"/>
                  </a:lnTo>
                  <a:lnTo>
                    <a:pt x="8658" y="10822"/>
                  </a:lnTo>
                  <a:lnTo>
                    <a:pt x="7741" y="11115"/>
                  </a:lnTo>
                  <a:lnTo>
                    <a:pt x="7300" y="11262"/>
                  </a:lnTo>
                  <a:lnTo>
                    <a:pt x="6860" y="11446"/>
                  </a:lnTo>
                  <a:lnTo>
                    <a:pt x="5283" y="11409"/>
                  </a:lnTo>
                  <a:lnTo>
                    <a:pt x="5246" y="11189"/>
                  </a:lnTo>
                  <a:lnTo>
                    <a:pt x="5173" y="11115"/>
                  </a:lnTo>
                  <a:lnTo>
                    <a:pt x="5026" y="11115"/>
                  </a:lnTo>
                  <a:lnTo>
                    <a:pt x="4989" y="11189"/>
                  </a:lnTo>
                  <a:lnTo>
                    <a:pt x="4953" y="11409"/>
                  </a:lnTo>
                  <a:lnTo>
                    <a:pt x="4182" y="11336"/>
                  </a:lnTo>
                  <a:lnTo>
                    <a:pt x="3816" y="11336"/>
                  </a:lnTo>
                  <a:lnTo>
                    <a:pt x="3412" y="11372"/>
                  </a:lnTo>
                  <a:lnTo>
                    <a:pt x="3119" y="11409"/>
                  </a:lnTo>
                  <a:lnTo>
                    <a:pt x="2862" y="11556"/>
                  </a:lnTo>
                  <a:lnTo>
                    <a:pt x="2825" y="11005"/>
                  </a:lnTo>
                  <a:lnTo>
                    <a:pt x="2715" y="9428"/>
                  </a:lnTo>
                  <a:lnTo>
                    <a:pt x="2715" y="9171"/>
                  </a:lnTo>
                  <a:lnTo>
                    <a:pt x="2972" y="9171"/>
                  </a:lnTo>
                  <a:lnTo>
                    <a:pt x="3265" y="9135"/>
                  </a:lnTo>
                  <a:lnTo>
                    <a:pt x="3522" y="9061"/>
                  </a:lnTo>
                  <a:lnTo>
                    <a:pt x="3779" y="8988"/>
                  </a:lnTo>
                  <a:lnTo>
                    <a:pt x="4036" y="8841"/>
                  </a:lnTo>
                  <a:lnTo>
                    <a:pt x="4293" y="8695"/>
                  </a:lnTo>
                  <a:lnTo>
                    <a:pt x="4733" y="8401"/>
                  </a:lnTo>
                  <a:lnTo>
                    <a:pt x="5063" y="8108"/>
                  </a:lnTo>
                  <a:lnTo>
                    <a:pt x="5356" y="7777"/>
                  </a:lnTo>
                  <a:lnTo>
                    <a:pt x="5613" y="7447"/>
                  </a:lnTo>
                  <a:lnTo>
                    <a:pt x="5870" y="7117"/>
                  </a:lnTo>
                  <a:lnTo>
                    <a:pt x="6273" y="7007"/>
                  </a:lnTo>
                  <a:lnTo>
                    <a:pt x="6640" y="6824"/>
                  </a:lnTo>
                  <a:lnTo>
                    <a:pt x="7410" y="6420"/>
                  </a:lnTo>
                  <a:lnTo>
                    <a:pt x="8401" y="5980"/>
                  </a:lnTo>
                  <a:lnTo>
                    <a:pt x="9355" y="5577"/>
                  </a:lnTo>
                  <a:lnTo>
                    <a:pt x="10308" y="5246"/>
                  </a:lnTo>
                  <a:lnTo>
                    <a:pt x="11262" y="4880"/>
                  </a:lnTo>
                  <a:lnTo>
                    <a:pt x="12032" y="4623"/>
                  </a:lnTo>
                  <a:lnTo>
                    <a:pt x="12436" y="4403"/>
                  </a:lnTo>
                  <a:lnTo>
                    <a:pt x="12619" y="4219"/>
                  </a:lnTo>
                  <a:lnTo>
                    <a:pt x="12729" y="4183"/>
                  </a:lnTo>
                  <a:close/>
                  <a:moveTo>
                    <a:pt x="2385" y="1"/>
                  </a:moveTo>
                  <a:lnTo>
                    <a:pt x="2238" y="38"/>
                  </a:lnTo>
                  <a:lnTo>
                    <a:pt x="2202" y="74"/>
                  </a:lnTo>
                  <a:lnTo>
                    <a:pt x="2165" y="111"/>
                  </a:lnTo>
                  <a:lnTo>
                    <a:pt x="2055" y="368"/>
                  </a:lnTo>
                  <a:lnTo>
                    <a:pt x="1982" y="515"/>
                  </a:lnTo>
                  <a:lnTo>
                    <a:pt x="1578" y="1432"/>
                  </a:lnTo>
                  <a:lnTo>
                    <a:pt x="1541" y="1542"/>
                  </a:lnTo>
                  <a:lnTo>
                    <a:pt x="1578" y="1615"/>
                  </a:lnTo>
                  <a:lnTo>
                    <a:pt x="1615" y="1688"/>
                  </a:lnTo>
                  <a:lnTo>
                    <a:pt x="1688" y="1762"/>
                  </a:lnTo>
                  <a:lnTo>
                    <a:pt x="1761" y="1798"/>
                  </a:lnTo>
                  <a:lnTo>
                    <a:pt x="1835" y="1798"/>
                  </a:lnTo>
                  <a:lnTo>
                    <a:pt x="1908" y="1762"/>
                  </a:lnTo>
                  <a:lnTo>
                    <a:pt x="1982" y="1652"/>
                  </a:lnTo>
                  <a:lnTo>
                    <a:pt x="2128" y="1358"/>
                  </a:lnTo>
                  <a:lnTo>
                    <a:pt x="2092" y="2165"/>
                  </a:lnTo>
                  <a:lnTo>
                    <a:pt x="2092" y="2972"/>
                  </a:lnTo>
                  <a:lnTo>
                    <a:pt x="2055" y="4073"/>
                  </a:lnTo>
                  <a:lnTo>
                    <a:pt x="1982" y="4109"/>
                  </a:lnTo>
                  <a:lnTo>
                    <a:pt x="1835" y="4073"/>
                  </a:lnTo>
                  <a:lnTo>
                    <a:pt x="1725" y="3999"/>
                  </a:lnTo>
                  <a:lnTo>
                    <a:pt x="1615" y="3999"/>
                  </a:lnTo>
                  <a:lnTo>
                    <a:pt x="1541" y="4036"/>
                  </a:lnTo>
                  <a:lnTo>
                    <a:pt x="1505" y="4109"/>
                  </a:lnTo>
                  <a:lnTo>
                    <a:pt x="1541" y="4219"/>
                  </a:lnTo>
                  <a:lnTo>
                    <a:pt x="1651" y="4293"/>
                  </a:lnTo>
                  <a:lnTo>
                    <a:pt x="1761" y="4366"/>
                  </a:lnTo>
                  <a:lnTo>
                    <a:pt x="1908" y="4403"/>
                  </a:lnTo>
                  <a:lnTo>
                    <a:pt x="2055" y="4439"/>
                  </a:lnTo>
                  <a:lnTo>
                    <a:pt x="2055" y="5540"/>
                  </a:lnTo>
                  <a:lnTo>
                    <a:pt x="1908" y="5577"/>
                  </a:lnTo>
                  <a:lnTo>
                    <a:pt x="1651" y="5613"/>
                  </a:lnTo>
                  <a:lnTo>
                    <a:pt x="1615" y="5687"/>
                  </a:lnTo>
                  <a:lnTo>
                    <a:pt x="1541" y="5723"/>
                  </a:lnTo>
                  <a:lnTo>
                    <a:pt x="1541" y="5760"/>
                  </a:lnTo>
                  <a:lnTo>
                    <a:pt x="1505" y="5797"/>
                  </a:lnTo>
                  <a:lnTo>
                    <a:pt x="1541" y="5833"/>
                  </a:lnTo>
                  <a:lnTo>
                    <a:pt x="1578" y="5833"/>
                  </a:lnTo>
                  <a:lnTo>
                    <a:pt x="1651" y="5907"/>
                  </a:lnTo>
                  <a:lnTo>
                    <a:pt x="2055" y="5907"/>
                  </a:lnTo>
                  <a:lnTo>
                    <a:pt x="2092" y="6200"/>
                  </a:lnTo>
                  <a:lnTo>
                    <a:pt x="2092" y="7154"/>
                  </a:lnTo>
                  <a:lnTo>
                    <a:pt x="1835" y="7227"/>
                  </a:lnTo>
                  <a:lnTo>
                    <a:pt x="1541" y="7374"/>
                  </a:lnTo>
                  <a:lnTo>
                    <a:pt x="1505" y="7411"/>
                  </a:lnTo>
                  <a:lnTo>
                    <a:pt x="1505" y="7447"/>
                  </a:lnTo>
                  <a:lnTo>
                    <a:pt x="1541" y="7484"/>
                  </a:lnTo>
                  <a:lnTo>
                    <a:pt x="1578" y="7521"/>
                  </a:lnTo>
                  <a:lnTo>
                    <a:pt x="2092" y="7521"/>
                  </a:lnTo>
                  <a:lnTo>
                    <a:pt x="2165" y="8951"/>
                  </a:lnTo>
                  <a:lnTo>
                    <a:pt x="2165" y="8988"/>
                  </a:lnTo>
                  <a:lnTo>
                    <a:pt x="1982" y="8951"/>
                  </a:lnTo>
                  <a:lnTo>
                    <a:pt x="1578" y="8951"/>
                  </a:lnTo>
                  <a:lnTo>
                    <a:pt x="1505" y="8988"/>
                  </a:lnTo>
                  <a:lnTo>
                    <a:pt x="1468" y="9061"/>
                  </a:lnTo>
                  <a:lnTo>
                    <a:pt x="1468" y="9135"/>
                  </a:lnTo>
                  <a:lnTo>
                    <a:pt x="1541" y="9208"/>
                  </a:lnTo>
                  <a:lnTo>
                    <a:pt x="1688" y="9245"/>
                  </a:lnTo>
                  <a:lnTo>
                    <a:pt x="1835" y="9318"/>
                  </a:lnTo>
                  <a:lnTo>
                    <a:pt x="2202" y="9391"/>
                  </a:lnTo>
                  <a:lnTo>
                    <a:pt x="2238" y="10419"/>
                  </a:lnTo>
                  <a:lnTo>
                    <a:pt x="2018" y="10419"/>
                  </a:lnTo>
                  <a:lnTo>
                    <a:pt x="1798" y="10455"/>
                  </a:lnTo>
                  <a:lnTo>
                    <a:pt x="1725" y="10529"/>
                  </a:lnTo>
                  <a:lnTo>
                    <a:pt x="1651" y="10602"/>
                  </a:lnTo>
                  <a:lnTo>
                    <a:pt x="1578" y="10675"/>
                  </a:lnTo>
                  <a:lnTo>
                    <a:pt x="1615" y="10749"/>
                  </a:lnTo>
                  <a:lnTo>
                    <a:pt x="1688" y="10822"/>
                  </a:lnTo>
                  <a:lnTo>
                    <a:pt x="2128" y="10822"/>
                  </a:lnTo>
                  <a:lnTo>
                    <a:pt x="2275" y="10859"/>
                  </a:lnTo>
                  <a:lnTo>
                    <a:pt x="2275" y="10895"/>
                  </a:lnTo>
                  <a:lnTo>
                    <a:pt x="2312" y="11702"/>
                  </a:lnTo>
                  <a:lnTo>
                    <a:pt x="2348" y="11959"/>
                  </a:lnTo>
                  <a:lnTo>
                    <a:pt x="2385" y="12106"/>
                  </a:lnTo>
                  <a:lnTo>
                    <a:pt x="2495" y="12216"/>
                  </a:lnTo>
                  <a:lnTo>
                    <a:pt x="2568" y="12253"/>
                  </a:lnTo>
                  <a:lnTo>
                    <a:pt x="2679" y="12253"/>
                  </a:lnTo>
                  <a:lnTo>
                    <a:pt x="2752" y="12216"/>
                  </a:lnTo>
                  <a:lnTo>
                    <a:pt x="2789" y="12143"/>
                  </a:lnTo>
                  <a:lnTo>
                    <a:pt x="2825" y="12106"/>
                  </a:lnTo>
                  <a:lnTo>
                    <a:pt x="3009" y="11959"/>
                  </a:lnTo>
                  <a:lnTo>
                    <a:pt x="3265" y="11886"/>
                  </a:lnTo>
                  <a:lnTo>
                    <a:pt x="3486" y="11849"/>
                  </a:lnTo>
                  <a:lnTo>
                    <a:pt x="3742" y="11849"/>
                  </a:lnTo>
                  <a:lnTo>
                    <a:pt x="3742" y="12033"/>
                  </a:lnTo>
                  <a:lnTo>
                    <a:pt x="3742" y="12216"/>
                  </a:lnTo>
                  <a:lnTo>
                    <a:pt x="3816" y="12363"/>
                  </a:lnTo>
                  <a:lnTo>
                    <a:pt x="3889" y="12509"/>
                  </a:lnTo>
                  <a:lnTo>
                    <a:pt x="3962" y="12583"/>
                  </a:lnTo>
                  <a:lnTo>
                    <a:pt x="4036" y="12546"/>
                  </a:lnTo>
                  <a:lnTo>
                    <a:pt x="4109" y="12509"/>
                  </a:lnTo>
                  <a:lnTo>
                    <a:pt x="4146" y="12436"/>
                  </a:lnTo>
                  <a:lnTo>
                    <a:pt x="4072" y="12216"/>
                  </a:lnTo>
                  <a:lnTo>
                    <a:pt x="4036" y="12069"/>
                  </a:lnTo>
                  <a:lnTo>
                    <a:pt x="4036" y="11886"/>
                  </a:lnTo>
                  <a:lnTo>
                    <a:pt x="5063" y="11922"/>
                  </a:lnTo>
                  <a:lnTo>
                    <a:pt x="5063" y="12143"/>
                  </a:lnTo>
                  <a:lnTo>
                    <a:pt x="5100" y="12619"/>
                  </a:lnTo>
                  <a:lnTo>
                    <a:pt x="5136" y="12693"/>
                  </a:lnTo>
                  <a:lnTo>
                    <a:pt x="5173" y="12766"/>
                  </a:lnTo>
                  <a:lnTo>
                    <a:pt x="5320" y="12766"/>
                  </a:lnTo>
                  <a:lnTo>
                    <a:pt x="5466" y="12729"/>
                  </a:lnTo>
                  <a:lnTo>
                    <a:pt x="5503" y="12619"/>
                  </a:lnTo>
                  <a:lnTo>
                    <a:pt x="5540" y="12473"/>
                  </a:lnTo>
                  <a:lnTo>
                    <a:pt x="5466" y="12363"/>
                  </a:lnTo>
                  <a:lnTo>
                    <a:pt x="5393" y="12326"/>
                  </a:lnTo>
                  <a:lnTo>
                    <a:pt x="5356" y="12106"/>
                  </a:lnTo>
                  <a:lnTo>
                    <a:pt x="5283" y="11922"/>
                  </a:lnTo>
                  <a:lnTo>
                    <a:pt x="5906" y="11959"/>
                  </a:lnTo>
                  <a:lnTo>
                    <a:pt x="6493" y="11959"/>
                  </a:lnTo>
                  <a:lnTo>
                    <a:pt x="6493" y="11996"/>
                  </a:lnTo>
                  <a:lnTo>
                    <a:pt x="6457" y="12179"/>
                  </a:lnTo>
                  <a:lnTo>
                    <a:pt x="6420" y="12399"/>
                  </a:lnTo>
                  <a:lnTo>
                    <a:pt x="6457" y="12583"/>
                  </a:lnTo>
                  <a:lnTo>
                    <a:pt x="6567" y="12766"/>
                  </a:lnTo>
                  <a:lnTo>
                    <a:pt x="6603" y="12840"/>
                  </a:lnTo>
                  <a:lnTo>
                    <a:pt x="6677" y="12876"/>
                  </a:lnTo>
                  <a:lnTo>
                    <a:pt x="6750" y="12876"/>
                  </a:lnTo>
                  <a:lnTo>
                    <a:pt x="6824" y="12840"/>
                  </a:lnTo>
                  <a:lnTo>
                    <a:pt x="6897" y="12766"/>
                  </a:lnTo>
                  <a:lnTo>
                    <a:pt x="6897" y="12729"/>
                  </a:lnTo>
                  <a:lnTo>
                    <a:pt x="6897" y="12656"/>
                  </a:lnTo>
                  <a:lnTo>
                    <a:pt x="6824" y="12619"/>
                  </a:lnTo>
                  <a:lnTo>
                    <a:pt x="6787" y="12583"/>
                  </a:lnTo>
                  <a:lnTo>
                    <a:pt x="6713" y="12399"/>
                  </a:lnTo>
                  <a:lnTo>
                    <a:pt x="6677" y="12216"/>
                  </a:lnTo>
                  <a:lnTo>
                    <a:pt x="6640" y="11996"/>
                  </a:lnTo>
                  <a:lnTo>
                    <a:pt x="6640" y="11959"/>
                  </a:lnTo>
                  <a:lnTo>
                    <a:pt x="7924" y="11996"/>
                  </a:lnTo>
                  <a:lnTo>
                    <a:pt x="7851" y="12033"/>
                  </a:lnTo>
                  <a:lnTo>
                    <a:pt x="7814" y="12106"/>
                  </a:lnTo>
                  <a:lnTo>
                    <a:pt x="7777" y="12253"/>
                  </a:lnTo>
                  <a:lnTo>
                    <a:pt x="7777" y="12399"/>
                  </a:lnTo>
                  <a:lnTo>
                    <a:pt x="7777" y="12509"/>
                  </a:lnTo>
                  <a:lnTo>
                    <a:pt x="7814" y="12619"/>
                  </a:lnTo>
                  <a:lnTo>
                    <a:pt x="7887" y="12729"/>
                  </a:lnTo>
                  <a:lnTo>
                    <a:pt x="7961" y="12766"/>
                  </a:lnTo>
                  <a:lnTo>
                    <a:pt x="8034" y="12729"/>
                  </a:lnTo>
                  <a:lnTo>
                    <a:pt x="8107" y="12693"/>
                  </a:lnTo>
                  <a:lnTo>
                    <a:pt x="8144" y="12619"/>
                  </a:lnTo>
                  <a:lnTo>
                    <a:pt x="8107" y="12473"/>
                  </a:lnTo>
                  <a:lnTo>
                    <a:pt x="8071" y="12289"/>
                  </a:lnTo>
                  <a:lnTo>
                    <a:pt x="8071" y="12179"/>
                  </a:lnTo>
                  <a:lnTo>
                    <a:pt x="8034" y="12106"/>
                  </a:lnTo>
                  <a:lnTo>
                    <a:pt x="8034" y="12033"/>
                  </a:lnTo>
                  <a:lnTo>
                    <a:pt x="8034" y="11996"/>
                  </a:lnTo>
                  <a:lnTo>
                    <a:pt x="9391" y="11996"/>
                  </a:lnTo>
                  <a:lnTo>
                    <a:pt x="9318" y="12216"/>
                  </a:lnTo>
                  <a:lnTo>
                    <a:pt x="9318" y="12473"/>
                  </a:lnTo>
                  <a:lnTo>
                    <a:pt x="9355" y="12546"/>
                  </a:lnTo>
                  <a:lnTo>
                    <a:pt x="9428" y="12583"/>
                  </a:lnTo>
                  <a:lnTo>
                    <a:pt x="9611" y="12583"/>
                  </a:lnTo>
                  <a:lnTo>
                    <a:pt x="9685" y="12546"/>
                  </a:lnTo>
                  <a:lnTo>
                    <a:pt x="9721" y="12473"/>
                  </a:lnTo>
                  <a:lnTo>
                    <a:pt x="9721" y="12436"/>
                  </a:lnTo>
                  <a:lnTo>
                    <a:pt x="9721" y="12363"/>
                  </a:lnTo>
                  <a:lnTo>
                    <a:pt x="9611" y="12326"/>
                  </a:lnTo>
                  <a:lnTo>
                    <a:pt x="9611" y="11996"/>
                  </a:lnTo>
                  <a:lnTo>
                    <a:pt x="10638" y="11996"/>
                  </a:lnTo>
                  <a:lnTo>
                    <a:pt x="10675" y="12253"/>
                  </a:lnTo>
                  <a:lnTo>
                    <a:pt x="10748" y="12509"/>
                  </a:lnTo>
                  <a:lnTo>
                    <a:pt x="10822" y="12583"/>
                  </a:lnTo>
                  <a:lnTo>
                    <a:pt x="10969" y="12583"/>
                  </a:lnTo>
                  <a:lnTo>
                    <a:pt x="11005" y="12509"/>
                  </a:lnTo>
                  <a:lnTo>
                    <a:pt x="11042" y="12399"/>
                  </a:lnTo>
                  <a:lnTo>
                    <a:pt x="10969" y="12179"/>
                  </a:lnTo>
                  <a:lnTo>
                    <a:pt x="10895" y="11996"/>
                  </a:lnTo>
                  <a:lnTo>
                    <a:pt x="12106" y="11996"/>
                  </a:lnTo>
                  <a:lnTo>
                    <a:pt x="12069" y="12069"/>
                  </a:lnTo>
                  <a:lnTo>
                    <a:pt x="12032" y="12143"/>
                  </a:lnTo>
                  <a:lnTo>
                    <a:pt x="11996" y="12363"/>
                  </a:lnTo>
                  <a:lnTo>
                    <a:pt x="12032" y="12473"/>
                  </a:lnTo>
                  <a:lnTo>
                    <a:pt x="12069" y="12619"/>
                  </a:lnTo>
                  <a:lnTo>
                    <a:pt x="12142" y="12729"/>
                  </a:lnTo>
                  <a:lnTo>
                    <a:pt x="12216" y="12803"/>
                  </a:lnTo>
                  <a:lnTo>
                    <a:pt x="12289" y="12840"/>
                  </a:lnTo>
                  <a:lnTo>
                    <a:pt x="12362" y="12803"/>
                  </a:lnTo>
                  <a:lnTo>
                    <a:pt x="12399" y="12766"/>
                  </a:lnTo>
                  <a:lnTo>
                    <a:pt x="12399" y="12693"/>
                  </a:lnTo>
                  <a:lnTo>
                    <a:pt x="12362" y="12546"/>
                  </a:lnTo>
                  <a:lnTo>
                    <a:pt x="12289" y="12363"/>
                  </a:lnTo>
                  <a:lnTo>
                    <a:pt x="12252" y="12179"/>
                  </a:lnTo>
                  <a:lnTo>
                    <a:pt x="12252" y="11959"/>
                  </a:lnTo>
                  <a:lnTo>
                    <a:pt x="13353" y="11959"/>
                  </a:lnTo>
                  <a:lnTo>
                    <a:pt x="13280" y="12106"/>
                  </a:lnTo>
                  <a:lnTo>
                    <a:pt x="13243" y="12253"/>
                  </a:lnTo>
                  <a:lnTo>
                    <a:pt x="13243" y="12436"/>
                  </a:lnTo>
                  <a:lnTo>
                    <a:pt x="13316" y="12583"/>
                  </a:lnTo>
                  <a:lnTo>
                    <a:pt x="13353" y="12619"/>
                  </a:lnTo>
                  <a:lnTo>
                    <a:pt x="13426" y="12656"/>
                  </a:lnTo>
                  <a:lnTo>
                    <a:pt x="13500" y="12656"/>
                  </a:lnTo>
                  <a:lnTo>
                    <a:pt x="13573" y="12583"/>
                  </a:lnTo>
                  <a:lnTo>
                    <a:pt x="13610" y="12436"/>
                  </a:lnTo>
                  <a:lnTo>
                    <a:pt x="13536" y="12216"/>
                  </a:lnTo>
                  <a:lnTo>
                    <a:pt x="13536" y="12069"/>
                  </a:lnTo>
                  <a:lnTo>
                    <a:pt x="13573" y="11922"/>
                  </a:lnTo>
                  <a:lnTo>
                    <a:pt x="14563" y="11886"/>
                  </a:lnTo>
                  <a:lnTo>
                    <a:pt x="14563" y="11886"/>
                  </a:lnTo>
                  <a:lnTo>
                    <a:pt x="14527" y="12363"/>
                  </a:lnTo>
                  <a:lnTo>
                    <a:pt x="14563" y="12436"/>
                  </a:lnTo>
                  <a:lnTo>
                    <a:pt x="14637" y="12509"/>
                  </a:lnTo>
                  <a:lnTo>
                    <a:pt x="14747" y="12509"/>
                  </a:lnTo>
                  <a:lnTo>
                    <a:pt x="14820" y="12473"/>
                  </a:lnTo>
                  <a:lnTo>
                    <a:pt x="14893" y="12399"/>
                  </a:lnTo>
                  <a:lnTo>
                    <a:pt x="14967" y="12289"/>
                  </a:lnTo>
                  <a:lnTo>
                    <a:pt x="14967" y="12179"/>
                  </a:lnTo>
                  <a:lnTo>
                    <a:pt x="14967" y="12069"/>
                  </a:lnTo>
                  <a:lnTo>
                    <a:pt x="14930" y="11996"/>
                  </a:lnTo>
                  <a:lnTo>
                    <a:pt x="14857" y="11959"/>
                  </a:lnTo>
                  <a:lnTo>
                    <a:pt x="14857" y="11886"/>
                  </a:lnTo>
                  <a:lnTo>
                    <a:pt x="16618" y="11776"/>
                  </a:lnTo>
                  <a:lnTo>
                    <a:pt x="16654" y="11812"/>
                  </a:lnTo>
                  <a:lnTo>
                    <a:pt x="16544" y="11996"/>
                  </a:lnTo>
                  <a:lnTo>
                    <a:pt x="16361" y="12179"/>
                  </a:lnTo>
                  <a:lnTo>
                    <a:pt x="16287" y="12289"/>
                  </a:lnTo>
                  <a:lnTo>
                    <a:pt x="16251" y="12363"/>
                  </a:lnTo>
                  <a:lnTo>
                    <a:pt x="16287" y="12436"/>
                  </a:lnTo>
                  <a:lnTo>
                    <a:pt x="16324" y="12509"/>
                  </a:lnTo>
                  <a:lnTo>
                    <a:pt x="16397" y="12546"/>
                  </a:lnTo>
                  <a:lnTo>
                    <a:pt x="16471" y="12583"/>
                  </a:lnTo>
                  <a:lnTo>
                    <a:pt x="16544" y="12583"/>
                  </a:lnTo>
                  <a:lnTo>
                    <a:pt x="16581" y="12546"/>
                  </a:lnTo>
                  <a:lnTo>
                    <a:pt x="16728" y="12473"/>
                  </a:lnTo>
                  <a:lnTo>
                    <a:pt x="16801" y="12363"/>
                  </a:lnTo>
                  <a:lnTo>
                    <a:pt x="16984" y="12106"/>
                  </a:lnTo>
                  <a:lnTo>
                    <a:pt x="17461" y="11482"/>
                  </a:lnTo>
                  <a:lnTo>
                    <a:pt x="17461" y="11409"/>
                  </a:lnTo>
                  <a:lnTo>
                    <a:pt x="17461" y="11336"/>
                  </a:lnTo>
                  <a:lnTo>
                    <a:pt x="17461" y="11262"/>
                  </a:lnTo>
                  <a:lnTo>
                    <a:pt x="17425" y="11189"/>
                  </a:lnTo>
                  <a:lnTo>
                    <a:pt x="17058" y="10895"/>
                  </a:lnTo>
                  <a:lnTo>
                    <a:pt x="16728" y="10639"/>
                  </a:lnTo>
                  <a:lnTo>
                    <a:pt x="16654" y="10602"/>
                  </a:lnTo>
                  <a:lnTo>
                    <a:pt x="16581" y="10602"/>
                  </a:lnTo>
                  <a:lnTo>
                    <a:pt x="16544" y="10639"/>
                  </a:lnTo>
                  <a:lnTo>
                    <a:pt x="16471" y="10675"/>
                  </a:lnTo>
                  <a:lnTo>
                    <a:pt x="16434" y="10785"/>
                  </a:lnTo>
                  <a:lnTo>
                    <a:pt x="16434" y="10859"/>
                  </a:lnTo>
                  <a:lnTo>
                    <a:pt x="16471" y="10932"/>
                  </a:lnTo>
                  <a:lnTo>
                    <a:pt x="16801" y="11226"/>
                  </a:lnTo>
                  <a:lnTo>
                    <a:pt x="13940" y="11372"/>
                  </a:lnTo>
                  <a:lnTo>
                    <a:pt x="14050" y="11336"/>
                  </a:lnTo>
                  <a:lnTo>
                    <a:pt x="14270" y="11189"/>
                  </a:lnTo>
                  <a:lnTo>
                    <a:pt x="14343" y="11115"/>
                  </a:lnTo>
                  <a:lnTo>
                    <a:pt x="14417" y="11005"/>
                  </a:lnTo>
                  <a:lnTo>
                    <a:pt x="14417" y="10932"/>
                  </a:lnTo>
                  <a:lnTo>
                    <a:pt x="14380" y="10895"/>
                  </a:lnTo>
                  <a:lnTo>
                    <a:pt x="14233" y="10895"/>
                  </a:lnTo>
                  <a:lnTo>
                    <a:pt x="14123" y="10932"/>
                  </a:lnTo>
                  <a:lnTo>
                    <a:pt x="13903" y="11079"/>
                  </a:lnTo>
                  <a:lnTo>
                    <a:pt x="13720" y="11226"/>
                  </a:lnTo>
                  <a:lnTo>
                    <a:pt x="13573" y="11409"/>
                  </a:lnTo>
                  <a:lnTo>
                    <a:pt x="12289" y="11446"/>
                  </a:lnTo>
                  <a:lnTo>
                    <a:pt x="12546" y="11336"/>
                  </a:lnTo>
                  <a:lnTo>
                    <a:pt x="12839" y="11226"/>
                  </a:lnTo>
                  <a:lnTo>
                    <a:pt x="13169" y="11079"/>
                  </a:lnTo>
                  <a:lnTo>
                    <a:pt x="13500" y="10895"/>
                  </a:lnTo>
                  <a:lnTo>
                    <a:pt x="13793" y="10675"/>
                  </a:lnTo>
                  <a:lnTo>
                    <a:pt x="14050" y="10419"/>
                  </a:lnTo>
                  <a:lnTo>
                    <a:pt x="14087" y="10308"/>
                  </a:lnTo>
                  <a:lnTo>
                    <a:pt x="14050" y="10235"/>
                  </a:lnTo>
                  <a:lnTo>
                    <a:pt x="13976" y="10198"/>
                  </a:lnTo>
                  <a:lnTo>
                    <a:pt x="13903" y="10235"/>
                  </a:lnTo>
                  <a:lnTo>
                    <a:pt x="13646" y="10382"/>
                  </a:lnTo>
                  <a:lnTo>
                    <a:pt x="13390" y="10565"/>
                  </a:lnTo>
                  <a:lnTo>
                    <a:pt x="13133" y="10749"/>
                  </a:lnTo>
                  <a:lnTo>
                    <a:pt x="12876" y="10895"/>
                  </a:lnTo>
                  <a:lnTo>
                    <a:pt x="12583" y="11042"/>
                  </a:lnTo>
                  <a:lnTo>
                    <a:pt x="12289" y="11152"/>
                  </a:lnTo>
                  <a:lnTo>
                    <a:pt x="11996" y="11299"/>
                  </a:lnTo>
                  <a:lnTo>
                    <a:pt x="11702" y="11446"/>
                  </a:lnTo>
                  <a:lnTo>
                    <a:pt x="10162" y="11482"/>
                  </a:lnTo>
                  <a:lnTo>
                    <a:pt x="10602" y="11299"/>
                  </a:lnTo>
                  <a:lnTo>
                    <a:pt x="12216" y="10639"/>
                  </a:lnTo>
                  <a:lnTo>
                    <a:pt x="12766" y="10455"/>
                  </a:lnTo>
                  <a:lnTo>
                    <a:pt x="13316" y="10162"/>
                  </a:lnTo>
                  <a:lnTo>
                    <a:pt x="13573" y="10015"/>
                  </a:lnTo>
                  <a:lnTo>
                    <a:pt x="13793" y="9832"/>
                  </a:lnTo>
                  <a:lnTo>
                    <a:pt x="13976" y="9612"/>
                  </a:lnTo>
                  <a:lnTo>
                    <a:pt x="14087" y="9355"/>
                  </a:lnTo>
                  <a:lnTo>
                    <a:pt x="14087" y="9245"/>
                  </a:lnTo>
                  <a:lnTo>
                    <a:pt x="14050" y="9208"/>
                  </a:lnTo>
                  <a:lnTo>
                    <a:pt x="13940" y="9171"/>
                  </a:lnTo>
                  <a:lnTo>
                    <a:pt x="13866" y="9208"/>
                  </a:lnTo>
                  <a:lnTo>
                    <a:pt x="13463" y="9612"/>
                  </a:lnTo>
                  <a:lnTo>
                    <a:pt x="13243" y="9795"/>
                  </a:lnTo>
                  <a:lnTo>
                    <a:pt x="12986" y="9978"/>
                  </a:lnTo>
                  <a:lnTo>
                    <a:pt x="12693" y="10125"/>
                  </a:lnTo>
                  <a:lnTo>
                    <a:pt x="12399" y="10235"/>
                  </a:lnTo>
                  <a:lnTo>
                    <a:pt x="11776" y="10492"/>
                  </a:lnTo>
                  <a:lnTo>
                    <a:pt x="10418" y="11042"/>
                  </a:lnTo>
                  <a:lnTo>
                    <a:pt x="9905" y="11262"/>
                  </a:lnTo>
                  <a:lnTo>
                    <a:pt x="9428" y="11482"/>
                  </a:lnTo>
                  <a:lnTo>
                    <a:pt x="7667" y="11482"/>
                  </a:lnTo>
                  <a:lnTo>
                    <a:pt x="8621" y="11152"/>
                  </a:lnTo>
                  <a:lnTo>
                    <a:pt x="10895" y="10419"/>
                  </a:lnTo>
                  <a:lnTo>
                    <a:pt x="11335" y="10235"/>
                  </a:lnTo>
                  <a:lnTo>
                    <a:pt x="11776" y="10052"/>
                  </a:lnTo>
                  <a:lnTo>
                    <a:pt x="12179" y="9832"/>
                  </a:lnTo>
                  <a:lnTo>
                    <a:pt x="12583" y="9575"/>
                  </a:lnTo>
                  <a:lnTo>
                    <a:pt x="13426" y="9025"/>
                  </a:lnTo>
                  <a:lnTo>
                    <a:pt x="13866" y="8768"/>
                  </a:lnTo>
                  <a:lnTo>
                    <a:pt x="14307" y="8548"/>
                  </a:lnTo>
                  <a:lnTo>
                    <a:pt x="14380" y="8511"/>
                  </a:lnTo>
                  <a:lnTo>
                    <a:pt x="14417" y="8474"/>
                  </a:lnTo>
                  <a:lnTo>
                    <a:pt x="14417" y="8841"/>
                  </a:lnTo>
                  <a:lnTo>
                    <a:pt x="14453" y="8915"/>
                  </a:lnTo>
                  <a:lnTo>
                    <a:pt x="14490" y="8951"/>
                  </a:lnTo>
                  <a:lnTo>
                    <a:pt x="14527" y="8988"/>
                  </a:lnTo>
                  <a:lnTo>
                    <a:pt x="14600" y="9025"/>
                  </a:lnTo>
                  <a:lnTo>
                    <a:pt x="14673" y="8988"/>
                  </a:lnTo>
                  <a:lnTo>
                    <a:pt x="14747" y="8951"/>
                  </a:lnTo>
                  <a:lnTo>
                    <a:pt x="14783" y="8915"/>
                  </a:lnTo>
                  <a:lnTo>
                    <a:pt x="14783" y="8841"/>
                  </a:lnTo>
                  <a:lnTo>
                    <a:pt x="14783" y="8291"/>
                  </a:lnTo>
                  <a:lnTo>
                    <a:pt x="14747" y="8034"/>
                  </a:lnTo>
                  <a:lnTo>
                    <a:pt x="14673" y="7777"/>
                  </a:lnTo>
                  <a:lnTo>
                    <a:pt x="15077" y="8181"/>
                  </a:lnTo>
                  <a:lnTo>
                    <a:pt x="15517" y="8584"/>
                  </a:lnTo>
                  <a:lnTo>
                    <a:pt x="15737" y="8768"/>
                  </a:lnTo>
                  <a:lnTo>
                    <a:pt x="15847" y="8841"/>
                  </a:lnTo>
                  <a:lnTo>
                    <a:pt x="15994" y="8878"/>
                  </a:lnTo>
                  <a:lnTo>
                    <a:pt x="16361" y="8915"/>
                  </a:lnTo>
                  <a:lnTo>
                    <a:pt x="16764" y="8915"/>
                  </a:lnTo>
                  <a:lnTo>
                    <a:pt x="17204" y="8878"/>
                  </a:lnTo>
                  <a:lnTo>
                    <a:pt x="17608" y="8731"/>
                  </a:lnTo>
                  <a:lnTo>
                    <a:pt x="17681" y="8695"/>
                  </a:lnTo>
                  <a:lnTo>
                    <a:pt x="17755" y="8584"/>
                  </a:lnTo>
                  <a:lnTo>
                    <a:pt x="17791" y="8511"/>
                  </a:lnTo>
                  <a:lnTo>
                    <a:pt x="17755" y="8438"/>
                  </a:lnTo>
                  <a:lnTo>
                    <a:pt x="17718" y="8328"/>
                  </a:lnTo>
                  <a:lnTo>
                    <a:pt x="17681" y="8291"/>
                  </a:lnTo>
                  <a:lnTo>
                    <a:pt x="17571" y="8254"/>
                  </a:lnTo>
                  <a:lnTo>
                    <a:pt x="17461" y="8254"/>
                  </a:lnTo>
                  <a:lnTo>
                    <a:pt x="17131" y="8364"/>
                  </a:lnTo>
                  <a:lnTo>
                    <a:pt x="16764" y="8401"/>
                  </a:lnTo>
                  <a:lnTo>
                    <a:pt x="16397" y="8438"/>
                  </a:lnTo>
                  <a:lnTo>
                    <a:pt x="16177" y="8401"/>
                  </a:lnTo>
                  <a:lnTo>
                    <a:pt x="16031" y="8364"/>
                  </a:lnTo>
                  <a:lnTo>
                    <a:pt x="15480" y="7888"/>
                  </a:lnTo>
                  <a:lnTo>
                    <a:pt x="15004" y="7374"/>
                  </a:lnTo>
                  <a:lnTo>
                    <a:pt x="14563" y="6824"/>
                  </a:lnTo>
                  <a:lnTo>
                    <a:pt x="14160" y="6237"/>
                  </a:lnTo>
                  <a:lnTo>
                    <a:pt x="13830" y="5613"/>
                  </a:lnTo>
                  <a:lnTo>
                    <a:pt x="13536" y="4990"/>
                  </a:lnTo>
                  <a:lnTo>
                    <a:pt x="13096" y="3926"/>
                  </a:lnTo>
                  <a:lnTo>
                    <a:pt x="12803" y="3412"/>
                  </a:lnTo>
                  <a:lnTo>
                    <a:pt x="12509" y="2936"/>
                  </a:lnTo>
                  <a:lnTo>
                    <a:pt x="12326" y="2752"/>
                  </a:lnTo>
                  <a:lnTo>
                    <a:pt x="12142" y="2532"/>
                  </a:lnTo>
                  <a:lnTo>
                    <a:pt x="11959" y="2349"/>
                  </a:lnTo>
                  <a:lnTo>
                    <a:pt x="11739" y="2202"/>
                  </a:lnTo>
                  <a:lnTo>
                    <a:pt x="11482" y="2092"/>
                  </a:lnTo>
                  <a:lnTo>
                    <a:pt x="11225" y="1982"/>
                  </a:lnTo>
                  <a:lnTo>
                    <a:pt x="10932" y="1908"/>
                  </a:lnTo>
                  <a:lnTo>
                    <a:pt x="10602" y="1872"/>
                  </a:lnTo>
                  <a:lnTo>
                    <a:pt x="10308" y="1872"/>
                  </a:lnTo>
                  <a:lnTo>
                    <a:pt x="9978" y="1908"/>
                  </a:lnTo>
                  <a:lnTo>
                    <a:pt x="9685" y="1982"/>
                  </a:lnTo>
                  <a:lnTo>
                    <a:pt x="9391" y="2055"/>
                  </a:lnTo>
                  <a:lnTo>
                    <a:pt x="9098" y="2202"/>
                  </a:lnTo>
                  <a:lnTo>
                    <a:pt x="8841" y="2349"/>
                  </a:lnTo>
                  <a:lnTo>
                    <a:pt x="8584" y="2495"/>
                  </a:lnTo>
                  <a:lnTo>
                    <a:pt x="8327" y="2715"/>
                  </a:lnTo>
                  <a:lnTo>
                    <a:pt x="7887" y="3119"/>
                  </a:lnTo>
                  <a:lnTo>
                    <a:pt x="7484" y="3632"/>
                  </a:lnTo>
                  <a:lnTo>
                    <a:pt x="7117" y="4146"/>
                  </a:lnTo>
                  <a:lnTo>
                    <a:pt x="6787" y="4660"/>
                  </a:lnTo>
                  <a:lnTo>
                    <a:pt x="6127" y="5833"/>
                  </a:lnTo>
                  <a:lnTo>
                    <a:pt x="5796" y="6457"/>
                  </a:lnTo>
                  <a:lnTo>
                    <a:pt x="5430" y="7044"/>
                  </a:lnTo>
                  <a:lnTo>
                    <a:pt x="4989" y="7594"/>
                  </a:lnTo>
                  <a:lnTo>
                    <a:pt x="4769" y="7851"/>
                  </a:lnTo>
                  <a:lnTo>
                    <a:pt x="4513" y="8071"/>
                  </a:lnTo>
                  <a:lnTo>
                    <a:pt x="4256" y="8291"/>
                  </a:lnTo>
                  <a:lnTo>
                    <a:pt x="3962" y="8474"/>
                  </a:lnTo>
                  <a:lnTo>
                    <a:pt x="3669" y="8621"/>
                  </a:lnTo>
                  <a:lnTo>
                    <a:pt x="3339" y="8731"/>
                  </a:lnTo>
                  <a:lnTo>
                    <a:pt x="3009" y="8841"/>
                  </a:lnTo>
                  <a:lnTo>
                    <a:pt x="2715" y="8915"/>
                  </a:lnTo>
                  <a:lnTo>
                    <a:pt x="2605" y="6200"/>
                  </a:lnTo>
                  <a:lnTo>
                    <a:pt x="2568" y="3119"/>
                  </a:lnTo>
                  <a:lnTo>
                    <a:pt x="2605" y="1505"/>
                  </a:lnTo>
                  <a:lnTo>
                    <a:pt x="2568" y="1138"/>
                  </a:lnTo>
                  <a:lnTo>
                    <a:pt x="2715" y="1395"/>
                  </a:lnTo>
                  <a:lnTo>
                    <a:pt x="2862" y="1652"/>
                  </a:lnTo>
                  <a:lnTo>
                    <a:pt x="2899" y="1725"/>
                  </a:lnTo>
                  <a:lnTo>
                    <a:pt x="2972" y="1762"/>
                  </a:lnTo>
                  <a:lnTo>
                    <a:pt x="3119" y="1762"/>
                  </a:lnTo>
                  <a:lnTo>
                    <a:pt x="3192" y="1688"/>
                  </a:lnTo>
                  <a:lnTo>
                    <a:pt x="3229" y="1652"/>
                  </a:lnTo>
                  <a:lnTo>
                    <a:pt x="3265" y="1578"/>
                  </a:lnTo>
                  <a:lnTo>
                    <a:pt x="3265" y="1505"/>
                  </a:lnTo>
                  <a:lnTo>
                    <a:pt x="3155" y="1138"/>
                  </a:lnTo>
                  <a:lnTo>
                    <a:pt x="2972" y="771"/>
                  </a:lnTo>
                  <a:lnTo>
                    <a:pt x="2568" y="111"/>
                  </a:lnTo>
                  <a:lnTo>
                    <a:pt x="2495" y="38"/>
                  </a:lnTo>
                  <a:lnTo>
                    <a:pt x="2385" y="1"/>
                  </a:lnTo>
                  <a:close/>
                  <a:moveTo>
                    <a:pt x="15554" y="12546"/>
                  </a:moveTo>
                  <a:lnTo>
                    <a:pt x="15480" y="12583"/>
                  </a:lnTo>
                  <a:lnTo>
                    <a:pt x="15370" y="12619"/>
                  </a:lnTo>
                  <a:lnTo>
                    <a:pt x="15224" y="12766"/>
                  </a:lnTo>
                  <a:lnTo>
                    <a:pt x="15077" y="12913"/>
                  </a:lnTo>
                  <a:lnTo>
                    <a:pt x="15077" y="12950"/>
                  </a:lnTo>
                  <a:lnTo>
                    <a:pt x="14820" y="12803"/>
                  </a:lnTo>
                  <a:lnTo>
                    <a:pt x="14527" y="12693"/>
                  </a:lnTo>
                  <a:lnTo>
                    <a:pt x="14453" y="12693"/>
                  </a:lnTo>
                  <a:lnTo>
                    <a:pt x="14417" y="12729"/>
                  </a:lnTo>
                  <a:lnTo>
                    <a:pt x="14380" y="12803"/>
                  </a:lnTo>
                  <a:lnTo>
                    <a:pt x="14380" y="12876"/>
                  </a:lnTo>
                  <a:lnTo>
                    <a:pt x="14563" y="13096"/>
                  </a:lnTo>
                  <a:lnTo>
                    <a:pt x="14783" y="13316"/>
                  </a:lnTo>
                  <a:lnTo>
                    <a:pt x="14673" y="13463"/>
                  </a:lnTo>
                  <a:lnTo>
                    <a:pt x="14490" y="13720"/>
                  </a:lnTo>
                  <a:lnTo>
                    <a:pt x="14417" y="13867"/>
                  </a:lnTo>
                  <a:lnTo>
                    <a:pt x="14417" y="14013"/>
                  </a:lnTo>
                  <a:lnTo>
                    <a:pt x="14453" y="14087"/>
                  </a:lnTo>
                  <a:lnTo>
                    <a:pt x="14490" y="14123"/>
                  </a:lnTo>
                  <a:lnTo>
                    <a:pt x="14600" y="14123"/>
                  </a:lnTo>
                  <a:lnTo>
                    <a:pt x="14673" y="14087"/>
                  </a:lnTo>
                  <a:lnTo>
                    <a:pt x="14783" y="14050"/>
                  </a:lnTo>
                  <a:lnTo>
                    <a:pt x="14893" y="13903"/>
                  </a:lnTo>
                  <a:lnTo>
                    <a:pt x="15150" y="13573"/>
                  </a:lnTo>
                  <a:lnTo>
                    <a:pt x="15590" y="13903"/>
                  </a:lnTo>
                  <a:lnTo>
                    <a:pt x="15700" y="13940"/>
                  </a:lnTo>
                  <a:lnTo>
                    <a:pt x="15774" y="13940"/>
                  </a:lnTo>
                  <a:lnTo>
                    <a:pt x="15847" y="13903"/>
                  </a:lnTo>
                  <a:lnTo>
                    <a:pt x="15884" y="13830"/>
                  </a:lnTo>
                  <a:lnTo>
                    <a:pt x="15921" y="13757"/>
                  </a:lnTo>
                  <a:lnTo>
                    <a:pt x="15921" y="13647"/>
                  </a:lnTo>
                  <a:lnTo>
                    <a:pt x="15921" y="13573"/>
                  </a:lnTo>
                  <a:lnTo>
                    <a:pt x="15847" y="13500"/>
                  </a:lnTo>
                  <a:lnTo>
                    <a:pt x="15407" y="13170"/>
                  </a:lnTo>
                  <a:lnTo>
                    <a:pt x="15480" y="13096"/>
                  </a:lnTo>
                  <a:lnTo>
                    <a:pt x="15590" y="12876"/>
                  </a:lnTo>
                  <a:lnTo>
                    <a:pt x="15664" y="12803"/>
                  </a:lnTo>
                  <a:lnTo>
                    <a:pt x="15737" y="12766"/>
                  </a:lnTo>
                  <a:lnTo>
                    <a:pt x="15774" y="12729"/>
                  </a:lnTo>
                  <a:lnTo>
                    <a:pt x="15811" y="12693"/>
                  </a:lnTo>
                  <a:lnTo>
                    <a:pt x="15811" y="12656"/>
                  </a:lnTo>
                  <a:lnTo>
                    <a:pt x="15774" y="12656"/>
                  </a:lnTo>
                  <a:lnTo>
                    <a:pt x="15664" y="12583"/>
                  </a:lnTo>
                  <a:lnTo>
                    <a:pt x="15554" y="12546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" name="Google Shape;867;p18"/>
            <p:cNvSpPr/>
            <p:nvPr/>
          </p:nvSpPr>
          <p:spPr>
            <a:xfrm>
              <a:off x="6844475" y="1037625"/>
              <a:ext cx="414525" cy="389750"/>
            </a:xfrm>
            <a:custGeom>
              <a:avLst/>
              <a:gdLst/>
              <a:ahLst/>
              <a:cxnLst/>
              <a:rect l="l" t="t" r="r" b="b"/>
              <a:pathLst>
                <a:path w="16581" h="15590" extrusionOk="0">
                  <a:moveTo>
                    <a:pt x="13793" y="2568"/>
                  </a:moveTo>
                  <a:lnTo>
                    <a:pt x="14123" y="2641"/>
                  </a:lnTo>
                  <a:lnTo>
                    <a:pt x="14123" y="2678"/>
                  </a:lnTo>
                  <a:lnTo>
                    <a:pt x="14086" y="2825"/>
                  </a:lnTo>
                  <a:lnTo>
                    <a:pt x="14013" y="2935"/>
                  </a:lnTo>
                  <a:lnTo>
                    <a:pt x="13866" y="3045"/>
                  </a:lnTo>
                  <a:lnTo>
                    <a:pt x="13756" y="3081"/>
                  </a:lnTo>
                  <a:lnTo>
                    <a:pt x="13573" y="2971"/>
                  </a:lnTo>
                  <a:lnTo>
                    <a:pt x="13609" y="2788"/>
                  </a:lnTo>
                  <a:lnTo>
                    <a:pt x="13683" y="2678"/>
                  </a:lnTo>
                  <a:lnTo>
                    <a:pt x="13720" y="2605"/>
                  </a:lnTo>
                  <a:lnTo>
                    <a:pt x="13793" y="2568"/>
                  </a:lnTo>
                  <a:close/>
                  <a:moveTo>
                    <a:pt x="9428" y="3705"/>
                  </a:moveTo>
                  <a:lnTo>
                    <a:pt x="9831" y="4475"/>
                  </a:lnTo>
                  <a:lnTo>
                    <a:pt x="10161" y="5246"/>
                  </a:lnTo>
                  <a:lnTo>
                    <a:pt x="8327" y="4402"/>
                  </a:lnTo>
                  <a:lnTo>
                    <a:pt x="8878" y="4035"/>
                  </a:lnTo>
                  <a:lnTo>
                    <a:pt x="9428" y="3705"/>
                  </a:lnTo>
                  <a:close/>
                  <a:moveTo>
                    <a:pt x="5283" y="3668"/>
                  </a:moveTo>
                  <a:lnTo>
                    <a:pt x="6383" y="4072"/>
                  </a:lnTo>
                  <a:lnTo>
                    <a:pt x="7410" y="4512"/>
                  </a:lnTo>
                  <a:lnTo>
                    <a:pt x="6383" y="5319"/>
                  </a:lnTo>
                  <a:lnTo>
                    <a:pt x="5393" y="6163"/>
                  </a:lnTo>
                  <a:lnTo>
                    <a:pt x="5319" y="5282"/>
                  </a:lnTo>
                  <a:lnTo>
                    <a:pt x="5283" y="4365"/>
                  </a:lnTo>
                  <a:lnTo>
                    <a:pt x="5283" y="3668"/>
                  </a:lnTo>
                  <a:close/>
                  <a:moveTo>
                    <a:pt x="13096" y="2494"/>
                  </a:moveTo>
                  <a:lnTo>
                    <a:pt x="13023" y="2641"/>
                  </a:lnTo>
                  <a:lnTo>
                    <a:pt x="12986" y="2825"/>
                  </a:lnTo>
                  <a:lnTo>
                    <a:pt x="12949" y="3008"/>
                  </a:lnTo>
                  <a:lnTo>
                    <a:pt x="12986" y="3191"/>
                  </a:lnTo>
                  <a:lnTo>
                    <a:pt x="13096" y="3412"/>
                  </a:lnTo>
                  <a:lnTo>
                    <a:pt x="13243" y="3595"/>
                  </a:lnTo>
                  <a:lnTo>
                    <a:pt x="13426" y="3705"/>
                  </a:lnTo>
                  <a:lnTo>
                    <a:pt x="13646" y="3778"/>
                  </a:lnTo>
                  <a:lnTo>
                    <a:pt x="13793" y="3815"/>
                  </a:lnTo>
                  <a:lnTo>
                    <a:pt x="13536" y="4512"/>
                  </a:lnTo>
                  <a:lnTo>
                    <a:pt x="13243" y="5209"/>
                  </a:lnTo>
                  <a:lnTo>
                    <a:pt x="12913" y="5869"/>
                  </a:lnTo>
                  <a:lnTo>
                    <a:pt x="12546" y="6529"/>
                  </a:lnTo>
                  <a:lnTo>
                    <a:pt x="11665" y="6016"/>
                  </a:lnTo>
                  <a:lnTo>
                    <a:pt x="10785" y="5576"/>
                  </a:lnTo>
                  <a:lnTo>
                    <a:pt x="10602" y="5026"/>
                  </a:lnTo>
                  <a:lnTo>
                    <a:pt x="10345" y="4475"/>
                  </a:lnTo>
                  <a:lnTo>
                    <a:pt x="10125" y="3962"/>
                  </a:lnTo>
                  <a:lnTo>
                    <a:pt x="9831" y="3448"/>
                  </a:lnTo>
                  <a:lnTo>
                    <a:pt x="10602" y="3045"/>
                  </a:lnTo>
                  <a:lnTo>
                    <a:pt x="11005" y="2898"/>
                  </a:lnTo>
                  <a:lnTo>
                    <a:pt x="11409" y="2751"/>
                  </a:lnTo>
                  <a:lnTo>
                    <a:pt x="11849" y="2641"/>
                  </a:lnTo>
                  <a:lnTo>
                    <a:pt x="12252" y="2568"/>
                  </a:lnTo>
                  <a:lnTo>
                    <a:pt x="12692" y="2494"/>
                  </a:lnTo>
                  <a:close/>
                  <a:moveTo>
                    <a:pt x="2605" y="6713"/>
                  </a:moveTo>
                  <a:lnTo>
                    <a:pt x="2678" y="6750"/>
                  </a:lnTo>
                  <a:lnTo>
                    <a:pt x="2752" y="6823"/>
                  </a:lnTo>
                  <a:lnTo>
                    <a:pt x="2788" y="6970"/>
                  </a:lnTo>
                  <a:lnTo>
                    <a:pt x="2752" y="7116"/>
                  </a:lnTo>
                  <a:lnTo>
                    <a:pt x="2715" y="7153"/>
                  </a:lnTo>
                  <a:lnTo>
                    <a:pt x="2605" y="7226"/>
                  </a:lnTo>
                  <a:lnTo>
                    <a:pt x="2458" y="7336"/>
                  </a:lnTo>
                  <a:lnTo>
                    <a:pt x="2165" y="7116"/>
                  </a:lnTo>
                  <a:lnTo>
                    <a:pt x="2275" y="6970"/>
                  </a:lnTo>
                  <a:lnTo>
                    <a:pt x="2275" y="6896"/>
                  </a:lnTo>
                  <a:lnTo>
                    <a:pt x="2458" y="6860"/>
                  </a:lnTo>
                  <a:lnTo>
                    <a:pt x="2715" y="6860"/>
                  </a:lnTo>
                  <a:lnTo>
                    <a:pt x="2715" y="6823"/>
                  </a:lnTo>
                  <a:lnTo>
                    <a:pt x="2678" y="6786"/>
                  </a:lnTo>
                  <a:lnTo>
                    <a:pt x="2605" y="6713"/>
                  </a:lnTo>
                  <a:close/>
                  <a:moveTo>
                    <a:pt x="8364" y="6529"/>
                  </a:moveTo>
                  <a:lnTo>
                    <a:pt x="8547" y="6566"/>
                  </a:lnTo>
                  <a:lnTo>
                    <a:pt x="8657" y="6603"/>
                  </a:lnTo>
                  <a:lnTo>
                    <a:pt x="8657" y="6713"/>
                  </a:lnTo>
                  <a:lnTo>
                    <a:pt x="8694" y="6860"/>
                  </a:lnTo>
                  <a:lnTo>
                    <a:pt x="8694" y="6970"/>
                  </a:lnTo>
                  <a:lnTo>
                    <a:pt x="8694" y="7116"/>
                  </a:lnTo>
                  <a:lnTo>
                    <a:pt x="8657" y="7226"/>
                  </a:lnTo>
                  <a:lnTo>
                    <a:pt x="8621" y="7336"/>
                  </a:lnTo>
                  <a:lnTo>
                    <a:pt x="8547" y="7446"/>
                  </a:lnTo>
                  <a:lnTo>
                    <a:pt x="8364" y="7446"/>
                  </a:lnTo>
                  <a:lnTo>
                    <a:pt x="8107" y="7520"/>
                  </a:lnTo>
                  <a:lnTo>
                    <a:pt x="7850" y="7593"/>
                  </a:lnTo>
                  <a:lnTo>
                    <a:pt x="7704" y="7483"/>
                  </a:lnTo>
                  <a:lnTo>
                    <a:pt x="7630" y="7336"/>
                  </a:lnTo>
                  <a:lnTo>
                    <a:pt x="7557" y="7190"/>
                  </a:lnTo>
                  <a:lnTo>
                    <a:pt x="7594" y="7006"/>
                  </a:lnTo>
                  <a:lnTo>
                    <a:pt x="7667" y="6750"/>
                  </a:lnTo>
                  <a:lnTo>
                    <a:pt x="7777" y="6750"/>
                  </a:lnTo>
                  <a:lnTo>
                    <a:pt x="7850" y="6786"/>
                  </a:lnTo>
                  <a:lnTo>
                    <a:pt x="7924" y="6750"/>
                  </a:lnTo>
                  <a:lnTo>
                    <a:pt x="7960" y="6713"/>
                  </a:lnTo>
                  <a:lnTo>
                    <a:pt x="8071" y="6566"/>
                  </a:lnTo>
                  <a:lnTo>
                    <a:pt x="8364" y="6529"/>
                  </a:lnTo>
                  <a:close/>
                  <a:moveTo>
                    <a:pt x="3155" y="3191"/>
                  </a:moveTo>
                  <a:lnTo>
                    <a:pt x="3595" y="3228"/>
                  </a:lnTo>
                  <a:lnTo>
                    <a:pt x="4036" y="3301"/>
                  </a:lnTo>
                  <a:lnTo>
                    <a:pt x="4439" y="3412"/>
                  </a:lnTo>
                  <a:lnTo>
                    <a:pt x="4879" y="3522"/>
                  </a:lnTo>
                  <a:lnTo>
                    <a:pt x="4843" y="4072"/>
                  </a:lnTo>
                  <a:lnTo>
                    <a:pt x="4843" y="4659"/>
                  </a:lnTo>
                  <a:lnTo>
                    <a:pt x="4879" y="5282"/>
                  </a:lnTo>
                  <a:lnTo>
                    <a:pt x="4989" y="6529"/>
                  </a:lnTo>
                  <a:lnTo>
                    <a:pt x="4182" y="7263"/>
                  </a:lnTo>
                  <a:lnTo>
                    <a:pt x="3779" y="7630"/>
                  </a:lnTo>
                  <a:lnTo>
                    <a:pt x="3375" y="8033"/>
                  </a:lnTo>
                  <a:lnTo>
                    <a:pt x="3265" y="7960"/>
                  </a:lnTo>
                  <a:lnTo>
                    <a:pt x="2898" y="7667"/>
                  </a:lnTo>
                  <a:lnTo>
                    <a:pt x="3008" y="7520"/>
                  </a:lnTo>
                  <a:lnTo>
                    <a:pt x="3119" y="7410"/>
                  </a:lnTo>
                  <a:lnTo>
                    <a:pt x="3155" y="7336"/>
                  </a:lnTo>
                  <a:lnTo>
                    <a:pt x="3192" y="7300"/>
                  </a:lnTo>
                  <a:lnTo>
                    <a:pt x="3192" y="7153"/>
                  </a:lnTo>
                  <a:lnTo>
                    <a:pt x="3229" y="6933"/>
                  </a:lnTo>
                  <a:lnTo>
                    <a:pt x="3192" y="6823"/>
                  </a:lnTo>
                  <a:lnTo>
                    <a:pt x="3155" y="6676"/>
                  </a:lnTo>
                  <a:lnTo>
                    <a:pt x="3119" y="6566"/>
                  </a:lnTo>
                  <a:lnTo>
                    <a:pt x="3045" y="6456"/>
                  </a:lnTo>
                  <a:lnTo>
                    <a:pt x="2972" y="6383"/>
                  </a:lnTo>
                  <a:lnTo>
                    <a:pt x="2862" y="6309"/>
                  </a:lnTo>
                  <a:lnTo>
                    <a:pt x="2752" y="6273"/>
                  </a:lnTo>
                  <a:lnTo>
                    <a:pt x="2605" y="6236"/>
                  </a:lnTo>
                  <a:lnTo>
                    <a:pt x="2495" y="6236"/>
                  </a:lnTo>
                  <a:lnTo>
                    <a:pt x="2348" y="6273"/>
                  </a:lnTo>
                  <a:lnTo>
                    <a:pt x="2128" y="6383"/>
                  </a:lnTo>
                  <a:lnTo>
                    <a:pt x="1908" y="6529"/>
                  </a:lnTo>
                  <a:lnTo>
                    <a:pt x="1761" y="6713"/>
                  </a:lnTo>
                  <a:lnTo>
                    <a:pt x="1321" y="6309"/>
                  </a:lnTo>
                  <a:lnTo>
                    <a:pt x="954" y="5833"/>
                  </a:lnTo>
                  <a:lnTo>
                    <a:pt x="734" y="5502"/>
                  </a:lnTo>
                  <a:lnTo>
                    <a:pt x="624" y="5172"/>
                  </a:lnTo>
                  <a:lnTo>
                    <a:pt x="551" y="4805"/>
                  </a:lnTo>
                  <a:lnTo>
                    <a:pt x="514" y="4439"/>
                  </a:lnTo>
                  <a:lnTo>
                    <a:pt x="551" y="4255"/>
                  </a:lnTo>
                  <a:lnTo>
                    <a:pt x="624" y="4072"/>
                  </a:lnTo>
                  <a:lnTo>
                    <a:pt x="734" y="3925"/>
                  </a:lnTo>
                  <a:lnTo>
                    <a:pt x="844" y="3778"/>
                  </a:lnTo>
                  <a:lnTo>
                    <a:pt x="991" y="3668"/>
                  </a:lnTo>
                  <a:lnTo>
                    <a:pt x="1174" y="3558"/>
                  </a:lnTo>
                  <a:lnTo>
                    <a:pt x="1541" y="3412"/>
                  </a:lnTo>
                  <a:lnTo>
                    <a:pt x="1908" y="3265"/>
                  </a:lnTo>
                  <a:lnTo>
                    <a:pt x="2312" y="3191"/>
                  </a:lnTo>
                  <a:close/>
                  <a:moveTo>
                    <a:pt x="11005" y="6199"/>
                  </a:moveTo>
                  <a:lnTo>
                    <a:pt x="12289" y="6896"/>
                  </a:lnTo>
                  <a:lnTo>
                    <a:pt x="11885" y="7483"/>
                  </a:lnTo>
                  <a:lnTo>
                    <a:pt x="11482" y="8033"/>
                  </a:lnTo>
                  <a:lnTo>
                    <a:pt x="11335" y="7410"/>
                  </a:lnTo>
                  <a:lnTo>
                    <a:pt x="11188" y="6750"/>
                  </a:lnTo>
                  <a:lnTo>
                    <a:pt x="11005" y="6199"/>
                  </a:lnTo>
                  <a:close/>
                  <a:moveTo>
                    <a:pt x="7264" y="8180"/>
                  </a:moveTo>
                  <a:lnTo>
                    <a:pt x="7410" y="8253"/>
                  </a:lnTo>
                  <a:lnTo>
                    <a:pt x="7594" y="8290"/>
                  </a:lnTo>
                  <a:lnTo>
                    <a:pt x="7960" y="8290"/>
                  </a:lnTo>
                  <a:lnTo>
                    <a:pt x="7704" y="8327"/>
                  </a:lnTo>
                  <a:lnTo>
                    <a:pt x="7557" y="8327"/>
                  </a:lnTo>
                  <a:lnTo>
                    <a:pt x="7447" y="8290"/>
                  </a:lnTo>
                  <a:lnTo>
                    <a:pt x="7337" y="8253"/>
                  </a:lnTo>
                  <a:lnTo>
                    <a:pt x="7264" y="8180"/>
                  </a:lnTo>
                  <a:close/>
                  <a:moveTo>
                    <a:pt x="8181" y="5979"/>
                  </a:moveTo>
                  <a:lnTo>
                    <a:pt x="7997" y="6016"/>
                  </a:lnTo>
                  <a:lnTo>
                    <a:pt x="7814" y="6089"/>
                  </a:lnTo>
                  <a:lnTo>
                    <a:pt x="7667" y="6236"/>
                  </a:lnTo>
                  <a:lnTo>
                    <a:pt x="7410" y="6346"/>
                  </a:lnTo>
                  <a:lnTo>
                    <a:pt x="7190" y="6529"/>
                  </a:lnTo>
                  <a:lnTo>
                    <a:pt x="6970" y="6713"/>
                  </a:lnTo>
                  <a:lnTo>
                    <a:pt x="6787" y="6933"/>
                  </a:lnTo>
                  <a:lnTo>
                    <a:pt x="6677" y="7080"/>
                  </a:lnTo>
                  <a:lnTo>
                    <a:pt x="6640" y="7263"/>
                  </a:lnTo>
                  <a:lnTo>
                    <a:pt x="6567" y="7410"/>
                  </a:lnTo>
                  <a:lnTo>
                    <a:pt x="6567" y="7593"/>
                  </a:lnTo>
                  <a:lnTo>
                    <a:pt x="6567" y="7923"/>
                  </a:lnTo>
                  <a:lnTo>
                    <a:pt x="6677" y="8253"/>
                  </a:lnTo>
                  <a:lnTo>
                    <a:pt x="6787" y="8437"/>
                  </a:lnTo>
                  <a:lnTo>
                    <a:pt x="6897" y="8584"/>
                  </a:lnTo>
                  <a:lnTo>
                    <a:pt x="7043" y="8694"/>
                  </a:lnTo>
                  <a:lnTo>
                    <a:pt x="7190" y="8767"/>
                  </a:lnTo>
                  <a:lnTo>
                    <a:pt x="7374" y="8804"/>
                  </a:lnTo>
                  <a:lnTo>
                    <a:pt x="7557" y="8840"/>
                  </a:lnTo>
                  <a:lnTo>
                    <a:pt x="7924" y="8840"/>
                  </a:lnTo>
                  <a:lnTo>
                    <a:pt x="8254" y="8767"/>
                  </a:lnTo>
                  <a:lnTo>
                    <a:pt x="8584" y="8620"/>
                  </a:lnTo>
                  <a:lnTo>
                    <a:pt x="8914" y="8364"/>
                  </a:lnTo>
                  <a:lnTo>
                    <a:pt x="9208" y="8070"/>
                  </a:lnTo>
                  <a:lnTo>
                    <a:pt x="9464" y="7740"/>
                  </a:lnTo>
                  <a:lnTo>
                    <a:pt x="9538" y="7593"/>
                  </a:lnTo>
                  <a:lnTo>
                    <a:pt x="9611" y="7410"/>
                  </a:lnTo>
                  <a:lnTo>
                    <a:pt x="9648" y="7226"/>
                  </a:lnTo>
                  <a:lnTo>
                    <a:pt x="9648" y="7043"/>
                  </a:lnTo>
                  <a:lnTo>
                    <a:pt x="9648" y="6860"/>
                  </a:lnTo>
                  <a:lnTo>
                    <a:pt x="9574" y="6713"/>
                  </a:lnTo>
                  <a:lnTo>
                    <a:pt x="9464" y="6529"/>
                  </a:lnTo>
                  <a:lnTo>
                    <a:pt x="9354" y="6419"/>
                  </a:lnTo>
                  <a:lnTo>
                    <a:pt x="9208" y="6273"/>
                  </a:lnTo>
                  <a:lnTo>
                    <a:pt x="9061" y="6199"/>
                  </a:lnTo>
                  <a:lnTo>
                    <a:pt x="8731" y="6053"/>
                  </a:lnTo>
                  <a:lnTo>
                    <a:pt x="8364" y="5979"/>
                  </a:lnTo>
                  <a:close/>
                  <a:moveTo>
                    <a:pt x="5063" y="7080"/>
                  </a:moveTo>
                  <a:lnTo>
                    <a:pt x="5246" y="8180"/>
                  </a:lnTo>
                  <a:lnTo>
                    <a:pt x="5466" y="9281"/>
                  </a:lnTo>
                  <a:lnTo>
                    <a:pt x="4622" y="8804"/>
                  </a:lnTo>
                  <a:lnTo>
                    <a:pt x="3779" y="8290"/>
                  </a:lnTo>
                  <a:lnTo>
                    <a:pt x="4439" y="7667"/>
                  </a:lnTo>
                  <a:lnTo>
                    <a:pt x="5063" y="7080"/>
                  </a:lnTo>
                  <a:close/>
                  <a:moveTo>
                    <a:pt x="7887" y="4732"/>
                  </a:moveTo>
                  <a:lnTo>
                    <a:pt x="9171" y="5282"/>
                  </a:lnTo>
                  <a:lnTo>
                    <a:pt x="10381" y="5869"/>
                  </a:lnTo>
                  <a:lnTo>
                    <a:pt x="10602" y="6529"/>
                  </a:lnTo>
                  <a:lnTo>
                    <a:pt x="10785" y="7190"/>
                  </a:lnTo>
                  <a:lnTo>
                    <a:pt x="10932" y="7850"/>
                  </a:lnTo>
                  <a:lnTo>
                    <a:pt x="11078" y="8547"/>
                  </a:lnTo>
                  <a:lnTo>
                    <a:pt x="10565" y="9097"/>
                  </a:lnTo>
                  <a:lnTo>
                    <a:pt x="10015" y="9647"/>
                  </a:lnTo>
                  <a:lnTo>
                    <a:pt x="9428" y="10161"/>
                  </a:lnTo>
                  <a:lnTo>
                    <a:pt x="8841" y="10674"/>
                  </a:lnTo>
                  <a:lnTo>
                    <a:pt x="8107" y="10418"/>
                  </a:lnTo>
                  <a:lnTo>
                    <a:pt x="7374" y="10161"/>
                  </a:lnTo>
                  <a:lnTo>
                    <a:pt x="6677" y="9867"/>
                  </a:lnTo>
                  <a:lnTo>
                    <a:pt x="5980" y="9537"/>
                  </a:lnTo>
                  <a:lnTo>
                    <a:pt x="5723" y="8143"/>
                  </a:lnTo>
                  <a:lnTo>
                    <a:pt x="5466" y="6713"/>
                  </a:lnTo>
                  <a:lnTo>
                    <a:pt x="6677" y="5722"/>
                  </a:lnTo>
                  <a:lnTo>
                    <a:pt x="7887" y="4732"/>
                  </a:lnTo>
                  <a:close/>
                  <a:moveTo>
                    <a:pt x="11152" y="9171"/>
                  </a:moveTo>
                  <a:lnTo>
                    <a:pt x="11225" y="10161"/>
                  </a:lnTo>
                  <a:lnTo>
                    <a:pt x="11225" y="11188"/>
                  </a:lnTo>
                  <a:lnTo>
                    <a:pt x="11225" y="11225"/>
                  </a:lnTo>
                  <a:lnTo>
                    <a:pt x="10308" y="11041"/>
                  </a:lnTo>
                  <a:lnTo>
                    <a:pt x="9391" y="10821"/>
                  </a:lnTo>
                  <a:lnTo>
                    <a:pt x="10015" y="10308"/>
                  </a:lnTo>
                  <a:lnTo>
                    <a:pt x="10565" y="9794"/>
                  </a:lnTo>
                  <a:lnTo>
                    <a:pt x="11152" y="9171"/>
                  </a:lnTo>
                  <a:close/>
                  <a:moveTo>
                    <a:pt x="12729" y="7153"/>
                  </a:moveTo>
                  <a:lnTo>
                    <a:pt x="13243" y="7483"/>
                  </a:lnTo>
                  <a:lnTo>
                    <a:pt x="13756" y="7813"/>
                  </a:lnTo>
                  <a:lnTo>
                    <a:pt x="14233" y="8180"/>
                  </a:lnTo>
                  <a:lnTo>
                    <a:pt x="14673" y="8584"/>
                  </a:lnTo>
                  <a:lnTo>
                    <a:pt x="15113" y="9024"/>
                  </a:lnTo>
                  <a:lnTo>
                    <a:pt x="15480" y="9464"/>
                  </a:lnTo>
                  <a:lnTo>
                    <a:pt x="15810" y="9941"/>
                  </a:lnTo>
                  <a:lnTo>
                    <a:pt x="16067" y="10454"/>
                  </a:lnTo>
                  <a:lnTo>
                    <a:pt x="16251" y="11005"/>
                  </a:lnTo>
                  <a:lnTo>
                    <a:pt x="16177" y="11041"/>
                  </a:lnTo>
                  <a:lnTo>
                    <a:pt x="15957" y="11188"/>
                  </a:lnTo>
                  <a:lnTo>
                    <a:pt x="15700" y="11298"/>
                  </a:lnTo>
                  <a:lnTo>
                    <a:pt x="15444" y="11371"/>
                  </a:lnTo>
                  <a:lnTo>
                    <a:pt x="15187" y="11445"/>
                  </a:lnTo>
                  <a:lnTo>
                    <a:pt x="15113" y="11371"/>
                  </a:lnTo>
                  <a:lnTo>
                    <a:pt x="15077" y="11408"/>
                  </a:lnTo>
                  <a:lnTo>
                    <a:pt x="14233" y="11445"/>
                  </a:lnTo>
                  <a:lnTo>
                    <a:pt x="13389" y="11408"/>
                  </a:lnTo>
                  <a:lnTo>
                    <a:pt x="12582" y="11371"/>
                  </a:lnTo>
                  <a:lnTo>
                    <a:pt x="11739" y="11298"/>
                  </a:lnTo>
                  <a:lnTo>
                    <a:pt x="11702" y="10198"/>
                  </a:lnTo>
                  <a:lnTo>
                    <a:pt x="11665" y="9464"/>
                  </a:lnTo>
                  <a:lnTo>
                    <a:pt x="11592" y="8694"/>
                  </a:lnTo>
                  <a:lnTo>
                    <a:pt x="12179" y="7923"/>
                  </a:lnTo>
                  <a:lnTo>
                    <a:pt x="12729" y="7153"/>
                  </a:lnTo>
                  <a:close/>
                  <a:moveTo>
                    <a:pt x="6126" y="10161"/>
                  </a:moveTo>
                  <a:lnTo>
                    <a:pt x="6787" y="10454"/>
                  </a:lnTo>
                  <a:lnTo>
                    <a:pt x="7447" y="10711"/>
                  </a:lnTo>
                  <a:lnTo>
                    <a:pt x="8327" y="11005"/>
                  </a:lnTo>
                  <a:lnTo>
                    <a:pt x="7557" y="11555"/>
                  </a:lnTo>
                  <a:lnTo>
                    <a:pt x="6713" y="11995"/>
                  </a:lnTo>
                  <a:lnTo>
                    <a:pt x="6603" y="12068"/>
                  </a:lnTo>
                  <a:lnTo>
                    <a:pt x="6346" y="11078"/>
                  </a:lnTo>
                  <a:lnTo>
                    <a:pt x="6126" y="10161"/>
                  </a:lnTo>
                  <a:close/>
                  <a:moveTo>
                    <a:pt x="3449" y="8657"/>
                  </a:moveTo>
                  <a:lnTo>
                    <a:pt x="3889" y="8950"/>
                  </a:lnTo>
                  <a:lnTo>
                    <a:pt x="4733" y="9427"/>
                  </a:lnTo>
                  <a:lnTo>
                    <a:pt x="5613" y="9904"/>
                  </a:lnTo>
                  <a:lnTo>
                    <a:pt x="5870" y="11078"/>
                  </a:lnTo>
                  <a:lnTo>
                    <a:pt x="6016" y="11665"/>
                  </a:lnTo>
                  <a:lnTo>
                    <a:pt x="6200" y="12288"/>
                  </a:lnTo>
                  <a:lnTo>
                    <a:pt x="5686" y="12509"/>
                  </a:lnTo>
                  <a:lnTo>
                    <a:pt x="5136" y="12729"/>
                  </a:lnTo>
                  <a:lnTo>
                    <a:pt x="4622" y="12875"/>
                  </a:lnTo>
                  <a:lnTo>
                    <a:pt x="4072" y="12985"/>
                  </a:lnTo>
                  <a:lnTo>
                    <a:pt x="3705" y="12985"/>
                  </a:lnTo>
                  <a:lnTo>
                    <a:pt x="3375" y="12949"/>
                  </a:lnTo>
                  <a:lnTo>
                    <a:pt x="3045" y="12875"/>
                  </a:lnTo>
                  <a:lnTo>
                    <a:pt x="2715" y="12692"/>
                  </a:lnTo>
                  <a:lnTo>
                    <a:pt x="2568" y="12582"/>
                  </a:lnTo>
                  <a:lnTo>
                    <a:pt x="2458" y="12435"/>
                  </a:lnTo>
                  <a:lnTo>
                    <a:pt x="2348" y="12288"/>
                  </a:lnTo>
                  <a:lnTo>
                    <a:pt x="2275" y="12105"/>
                  </a:lnTo>
                  <a:lnTo>
                    <a:pt x="2165" y="11775"/>
                  </a:lnTo>
                  <a:lnTo>
                    <a:pt x="2165" y="11371"/>
                  </a:lnTo>
                  <a:lnTo>
                    <a:pt x="2201" y="11005"/>
                  </a:lnTo>
                  <a:lnTo>
                    <a:pt x="2275" y="10638"/>
                  </a:lnTo>
                  <a:lnTo>
                    <a:pt x="2385" y="10271"/>
                  </a:lnTo>
                  <a:lnTo>
                    <a:pt x="2532" y="9941"/>
                  </a:lnTo>
                  <a:lnTo>
                    <a:pt x="2715" y="9574"/>
                  </a:lnTo>
                  <a:lnTo>
                    <a:pt x="2935" y="9281"/>
                  </a:lnTo>
                  <a:lnTo>
                    <a:pt x="3192" y="8950"/>
                  </a:lnTo>
                  <a:lnTo>
                    <a:pt x="3449" y="8657"/>
                  </a:lnTo>
                  <a:close/>
                  <a:moveTo>
                    <a:pt x="8291" y="14049"/>
                  </a:moveTo>
                  <a:lnTo>
                    <a:pt x="8401" y="14086"/>
                  </a:lnTo>
                  <a:lnTo>
                    <a:pt x="8401" y="14196"/>
                  </a:lnTo>
                  <a:lnTo>
                    <a:pt x="8401" y="14343"/>
                  </a:lnTo>
                  <a:lnTo>
                    <a:pt x="8364" y="14489"/>
                  </a:lnTo>
                  <a:lnTo>
                    <a:pt x="8291" y="14599"/>
                  </a:lnTo>
                  <a:lnTo>
                    <a:pt x="8181" y="14673"/>
                  </a:lnTo>
                  <a:lnTo>
                    <a:pt x="7960" y="14489"/>
                  </a:lnTo>
                  <a:lnTo>
                    <a:pt x="7777" y="14306"/>
                  </a:lnTo>
                  <a:lnTo>
                    <a:pt x="7850" y="14159"/>
                  </a:lnTo>
                  <a:lnTo>
                    <a:pt x="7997" y="14086"/>
                  </a:lnTo>
                  <a:lnTo>
                    <a:pt x="8144" y="14049"/>
                  </a:lnTo>
                  <a:close/>
                  <a:moveTo>
                    <a:pt x="8914" y="11188"/>
                  </a:moveTo>
                  <a:lnTo>
                    <a:pt x="10051" y="11481"/>
                  </a:lnTo>
                  <a:lnTo>
                    <a:pt x="11225" y="11702"/>
                  </a:lnTo>
                  <a:lnTo>
                    <a:pt x="11188" y="12288"/>
                  </a:lnTo>
                  <a:lnTo>
                    <a:pt x="11115" y="12839"/>
                  </a:lnTo>
                  <a:lnTo>
                    <a:pt x="10968" y="13426"/>
                  </a:lnTo>
                  <a:lnTo>
                    <a:pt x="10822" y="13976"/>
                  </a:lnTo>
                  <a:lnTo>
                    <a:pt x="10638" y="14269"/>
                  </a:lnTo>
                  <a:lnTo>
                    <a:pt x="10455" y="14563"/>
                  </a:lnTo>
                  <a:lnTo>
                    <a:pt x="10198" y="14819"/>
                  </a:lnTo>
                  <a:lnTo>
                    <a:pt x="9905" y="15003"/>
                  </a:lnTo>
                  <a:lnTo>
                    <a:pt x="9648" y="15113"/>
                  </a:lnTo>
                  <a:lnTo>
                    <a:pt x="9391" y="15150"/>
                  </a:lnTo>
                  <a:lnTo>
                    <a:pt x="9098" y="15113"/>
                  </a:lnTo>
                  <a:lnTo>
                    <a:pt x="8841" y="15040"/>
                  </a:lnTo>
                  <a:lnTo>
                    <a:pt x="8951" y="14856"/>
                  </a:lnTo>
                  <a:lnTo>
                    <a:pt x="8988" y="14673"/>
                  </a:lnTo>
                  <a:lnTo>
                    <a:pt x="9061" y="14453"/>
                  </a:lnTo>
                  <a:lnTo>
                    <a:pt x="9061" y="14269"/>
                  </a:lnTo>
                  <a:lnTo>
                    <a:pt x="9024" y="14086"/>
                  </a:lnTo>
                  <a:lnTo>
                    <a:pt x="8951" y="13976"/>
                  </a:lnTo>
                  <a:lnTo>
                    <a:pt x="8841" y="13829"/>
                  </a:lnTo>
                  <a:lnTo>
                    <a:pt x="8731" y="13756"/>
                  </a:lnTo>
                  <a:lnTo>
                    <a:pt x="8547" y="13646"/>
                  </a:lnTo>
                  <a:lnTo>
                    <a:pt x="8401" y="13609"/>
                  </a:lnTo>
                  <a:lnTo>
                    <a:pt x="8254" y="13572"/>
                  </a:lnTo>
                  <a:lnTo>
                    <a:pt x="8071" y="13572"/>
                  </a:lnTo>
                  <a:lnTo>
                    <a:pt x="7887" y="13609"/>
                  </a:lnTo>
                  <a:lnTo>
                    <a:pt x="7740" y="13682"/>
                  </a:lnTo>
                  <a:lnTo>
                    <a:pt x="7594" y="13792"/>
                  </a:lnTo>
                  <a:lnTo>
                    <a:pt x="7447" y="13902"/>
                  </a:lnTo>
                  <a:lnTo>
                    <a:pt x="7264" y="13609"/>
                  </a:lnTo>
                  <a:lnTo>
                    <a:pt x="7080" y="13242"/>
                  </a:lnTo>
                  <a:lnTo>
                    <a:pt x="6897" y="12912"/>
                  </a:lnTo>
                  <a:lnTo>
                    <a:pt x="6750" y="12545"/>
                  </a:lnTo>
                  <a:lnTo>
                    <a:pt x="7814" y="11958"/>
                  </a:lnTo>
                  <a:lnTo>
                    <a:pt x="8364" y="11591"/>
                  </a:lnTo>
                  <a:lnTo>
                    <a:pt x="8914" y="11188"/>
                  </a:lnTo>
                  <a:close/>
                  <a:moveTo>
                    <a:pt x="6493" y="0"/>
                  </a:moveTo>
                  <a:lnTo>
                    <a:pt x="6163" y="294"/>
                  </a:lnTo>
                  <a:lnTo>
                    <a:pt x="5870" y="624"/>
                  </a:lnTo>
                  <a:lnTo>
                    <a:pt x="5613" y="991"/>
                  </a:lnTo>
                  <a:lnTo>
                    <a:pt x="5429" y="1394"/>
                  </a:lnTo>
                  <a:lnTo>
                    <a:pt x="5246" y="1798"/>
                  </a:lnTo>
                  <a:lnTo>
                    <a:pt x="5099" y="2201"/>
                  </a:lnTo>
                  <a:lnTo>
                    <a:pt x="5026" y="2641"/>
                  </a:lnTo>
                  <a:lnTo>
                    <a:pt x="4953" y="3081"/>
                  </a:lnTo>
                  <a:lnTo>
                    <a:pt x="4219" y="2898"/>
                  </a:lnTo>
                  <a:lnTo>
                    <a:pt x="3485" y="2788"/>
                  </a:lnTo>
                  <a:lnTo>
                    <a:pt x="2752" y="2715"/>
                  </a:lnTo>
                  <a:lnTo>
                    <a:pt x="2385" y="2751"/>
                  </a:lnTo>
                  <a:lnTo>
                    <a:pt x="2055" y="2788"/>
                  </a:lnTo>
                  <a:lnTo>
                    <a:pt x="1725" y="2825"/>
                  </a:lnTo>
                  <a:lnTo>
                    <a:pt x="1394" y="2898"/>
                  </a:lnTo>
                  <a:lnTo>
                    <a:pt x="1101" y="3045"/>
                  </a:lnTo>
                  <a:lnTo>
                    <a:pt x="808" y="3191"/>
                  </a:lnTo>
                  <a:lnTo>
                    <a:pt x="551" y="3338"/>
                  </a:lnTo>
                  <a:lnTo>
                    <a:pt x="367" y="3558"/>
                  </a:lnTo>
                  <a:lnTo>
                    <a:pt x="184" y="3815"/>
                  </a:lnTo>
                  <a:lnTo>
                    <a:pt x="74" y="4108"/>
                  </a:lnTo>
                  <a:lnTo>
                    <a:pt x="1" y="4402"/>
                  </a:lnTo>
                  <a:lnTo>
                    <a:pt x="1" y="4732"/>
                  </a:lnTo>
                  <a:lnTo>
                    <a:pt x="37" y="5026"/>
                  </a:lnTo>
                  <a:lnTo>
                    <a:pt x="147" y="5356"/>
                  </a:lnTo>
                  <a:lnTo>
                    <a:pt x="257" y="5649"/>
                  </a:lnTo>
                  <a:lnTo>
                    <a:pt x="441" y="5943"/>
                  </a:lnTo>
                  <a:lnTo>
                    <a:pt x="624" y="6236"/>
                  </a:lnTo>
                  <a:lnTo>
                    <a:pt x="844" y="6493"/>
                  </a:lnTo>
                  <a:lnTo>
                    <a:pt x="1211" y="6860"/>
                  </a:lnTo>
                  <a:lnTo>
                    <a:pt x="1615" y="7263"/>
                  </a:lnTo>
                  <a:lnTo>
                    <a:pt x="1615" y="7300"/>
                  </a:lnTo>
                  <a:lnTo>
                    <a:pt x="1615" y="7520"/>
                  </a:lnTo>
                  <a:lnTo>
                    <a:pt x="1688" y="7777"/>
                  </a:lnTo>
                  <a:lnTo>
                    <a:pt x="1725" y="7887"/>
                  </a:lnTo>
                  <a:lnTo>
                    <a:pt x="1835" y="7960"/>
                  </a:lnTo>
                  <a:lnTo>
                    <a:pt x="1908" y="8033"/>
                  </a:lnTo>
                  <a:lnTo>
                    <a:pt x="2055" y="8070"/>
                  </a:lnTo>
                  <a:lnTo>
                    <a:pt x="2165" y="8107"/>
                  </a:lnTo>
                  <a:lnTo>
                    <a:pt x="2275" y="8070"/>
                  </a:lnTo>
                  <a:lnTo>
                    <a:pt x="2532" y="7997"/>
                  </a:lnTo>
                  <a:lnTo>
                    <a:pt x="3045" y="8400"/>
                  </a:lnTo>
                  <a:lnTo>
                    <a:pt x="2642" y="8914"/>
                  </a:lnTo>
                  <a:lnTo>
                    <a:pt x="2312" y="9464"/>
                  </a:lnTo>
                  <a:lnTo>
                    <a:pt x="2018" y="10051"/>
                  </a:lnTo>
                  <a:lnTo>
                    <a:pt x="1871" y="10344"/>
                  </a:lnTo>
                  <a:lnTo>
                    <a:pt x="1798" y="10674"/>
                  </a:lnTo>
                  <a:lnTo>
                    <a:pt x="1725" y="10968"/>
                  </a:lnTo>
                  <a:lnTo>
                    <a:pt x="1688" y="11261"/>
                  </a:lnTo>
                  <a:lnTo>
                    <a:pt x="1688" y="11555"/>
                  </a:lnTo>
                  <a:lnTo>
                    <a:pt x="1725" y="11885"/>
                  </a:lnTo>
                  <a:lnTo>
                    <a:pt x="1798" y="12142"/>
                  </a:lnTo>
                  <a:lnTo>
                    <a:pt x="1908" y="12435"/>
                  </a:lnTo>
                  <a:lnTo>
                    <a:pt x="2055" y="12692"/>
                  </a:lnTo>
                  <a:lnTo>
                    <a:pt x="2238" y="12912"/>
                  </a:lnTo>
                  <a:lnTo>
                    <a:pt x="2495" y="13132"/>
                  </a:lnTo>
                  <a:lnTo>
                    <a:pt x="2788" y="13279"/>
                  </a:lnTo>
                  <a:lnTo>
                    <a:pt x="3045" y="13389"/>
                  </a:lnTo>
                  <a:lnTo>
                    <a:pt x="3375" y="13426"/>
                  </a:lnTo>
                  <a:lnTo>
                    <a:pt x="3669" y="13462"/>
                  </a:lnTo>
                  <a:lnTo>
                    <a:pt x="3999" y="13462"/>
                  </a:lnTo>
                  <a:lnTo>
                    <a:pt x="4292" y="13426"/>
                  </a:lnTo>
                  <a:lnTo>
                    <a:pt x="4586" y="13389"/>
                  </a:lnTo>
                  <a:lnTo>
                    <a:pt x="5026" y="13242"/>
                  </a:lnTo>
                  <a:lnTo>
                    <a:pt x="5503" y="13095"/>
                  </a:lnTo>
                  <a:lnTo>
                    <a:pt x="5906" y="12949"/>
                  </a:lnTo>
                  <a:lnTo>
                    <a:pt x="6346" y="12729"/>
                  </a:lnTo>
                  <a:lnTo>
                    <a:pt x="6530" y="13169"/>
                  </a:lnTo>
                  <a:lnTo>
                    <a:pt x="6713" y="13572"/>
                  </a:lnTo>
                  <a:lnTo>
                    <a:pt x="6970" y="13976"/>
                  </a:lnTo>
                  <a:lnTo>
                    <a:pt x="7227" y="14343"/>
                  </a:lnTo>
                  <a:lnTo>
                    <a:pt x="7153" y="14526"/>
                  </a:lnTo>
                  <a:lnTo>
                    <a:pt x="7117" y="14709"/>
                  </a:lnTo>
                  <a:lnTo>
                    <a:pt x="7153" y="14893"/>
                  </a:lnTo>
                  <a:lnTo>
                    <a:pt x="7227" y="15076"/>
                  </a:lnTo>
                  <a:lnTo>
                    <a:pt x="7337" y="15223"/>
                  </a:lnTo>
                  <a:lnTo>
                    <a:pt x="7484" y="15333"/>
                  </a:lnTo>
                  <a:lnTo>
                    <a:pt x="7630" y="15406"/>
                  </a:lnTo>
                  <a:lnTo>
                    <a:pt x="7777" y="15480"/>
                  </a:lnTo>
                  <a:lnTo>
                    <a:pt x="7924" y="15516"/>
                  </a:lnTo>
                  <a:lnTo>
                    <a:pt x="8107" y="15516"/>
                  </a:lnTo>
                  <a:lnTo>
                    <a:pt x="8254" y="15480"/>
                  </a:lnTo>
                  <a:lnTo>
                    <a:pt x="8437" y="15406"/>
                  </a:lnTo>
                  <a:lnTo>
                    <a:pt x="8474" y="15406"/>
                  </a:lnTo>
                  <a:lnTo>
                    <a:pt x="8804" y="15516"/>
                  </a:lnTo>
                  <a:lnTo>
                    <a:pt x="9171" y="15590"/>
                  </a:lnTo>
                  <a:lnTo>
                    <a:pt x="9501" y="15590"/>
                  </a:lnTo>
                  <a:lnTo>
                    <a:pt x="9868" y="15516"/>
                  </a:lnTo>
                  <a:lnTo>
                    <a:pt x="10161" y="15406"/>
                  </a:lnTo>
                  <a:lnTo>
                    <a:pt x="10418" y="15260"/>
                  </a:lnTo>
                  <a:lnTo>
                    <a:pt x="10675" y="15040"/>
                  </a:lnTo>
                  <a:lnTo>
                    <a:pt x="10858" y="14819"/>
                  </a:lnTo>
                  <a:lnTo>
                    <a:pt x="11042" y="14563"/>
                  </a:lnTo>
                  <a:lnTo>
                    <a:pt x="11188" y="14269"/>
                  </a:lnTo>
                  <a:lnTo>
                    <a:pt x="11299" y="13976"/>
                  </a:lnTo>
                  <a:lnTo>
                    <a:pt x="11409" y="13682"/>
                  </a:lnTo>
                  <a:lnTo>
                    <a:pt x="11519" y="13242"/>
                  </a:lnTo>
                  <a:lnTo>
                    <a:pt x="11629" y="12765"/>
                  </a:lnTo>
                  <a:lnTo>
                    <a:pt x="11665" y="12252"/>
                  </a:lnTo>
                  <a:lnTo>
                    <a:pt x="11702" y="11775"/>
                  </a:lnTo>
                  <a:lnTo>
                    <a:pt x="12619" y="11848"/>
                  </a:lnTo>
                  <a:lnTo>
                    <a:pt x="13499" y="11922"/>
                  </a:lnTo>
                  <a:lnTo>
                    <a:pt x="14416" y="11922"/>
                  </a:lnTo>
                  <a:lnTo>
                    <a:pt x="15297" y="11885"/>
                  </a:lnTo>
                  <a:lnTo>
                    <a:pt x="15333" y="11848"/>
                  </a:lnTo>
                  <a:lnTo>
                    <a:pt x="15333" y="11775"/>
                  </a:lnTo>
                  <a:lnTo>
                    <a:pt x="15590" y="11702"/>
                  </a:lnTo>
                  <a:lnTo>
                    <a:pt x="15884" y="11628"/>
                  </a:lnTo>
                  <a:lnTo>
                    <a:pt x="16140" y="11481"/>
                  </a:lnTo>
                  <a:lnTo>
                    <a:pt x="16397" y="11335"/>
                  </a:lnTo>
                  <a:lnTo>
                    <a:pt x="16507" y="11335"/>
                  </a:lnTo>
                  <a:lnTo>
                    <a:pt x="16544" y="11298"/>
                  </a:lnTo>
                  <a:lnTo>
                    <a:pt x="16581" y="11225"/>
                  </a:lnTo>
                  <a:lnTo>
                    <a:pt x="16544" y="10931"/>
                  </a:lnTo>
                  <a:lnTo>
                    <a:pt x="16471" y="10638"/>
                  </a:lnTo>
                  <a:lnTo>
                    <a:pt x="16397" y="10344"/>
                  </a:lnTo>
                  <a:lnTo>
                    <a:pt x="16287" y="10088"/>
                  </a:lnTo>
                  <a:lnTo>
                    <a:pt x="15994" y="9537"/>
                  </a:lnTo>
                  <a:lnTo>
                    <a:pt x="15627" y="9060"/>
                  </a:lnTo>
                  <a:lnTo>
                    <a:pt x="15223" y="8584"/>
                  </a:lnTo>
                  <a:lnTo>
                    <a:pt x="14783" y="8143"/>
                  </a:lnTo>
                  <a:lnTo>
                    <a:pt x="14306" y="7740"/>
                  </a:lnTo>
                  <a:lnTo>
                    <a:pt x="13793" y="7336"/>
                  </a:lnTo>
                  <a:lnTo>
                    <a:pt x="12949" y="6786"/>
                  </a:lnTo>
                  <a:lnTo>
                    <a:pt x="13353" y="6053"/>
                  </a:lnTo>
                  <a:lnTo>
                    <a:pt x="13720" y="5319"/>
                  </a:lnTo>
                  <a:lnTo>
                    <a:pt x="14050" y="4549"/>
                  </a:lnTo>
                  <a:lnTo>
                    <a:pt x="14306" y="3778"/>
                  </a:lnTo>
                  <a:lnTo>
                    <a:pt x="14306" y="3632"/>
                  </a:lnTo>
                  <a:lnTo>
                    <a:pt x="14453" y="3522"/>
                  </a:lnTo>
                  <a:lnTo>
                    <a:pt x="14600" y="3375"/>
                  </a:lnTo>
                  <a:lnTo>
                    <a:pt x="14747" y="3155"/>
                  </a:lnTo>
                  <a:lnTo>
                    <a:pt x="14820" y="2935"/>
                  </a:lnTo>
                  <a:lnTo>
                    <a:pt x="14820" y="2678"/>
                  </a:lnTo>
                  <a:lnTo>
                    <a:pt x="14747" y="2421"/>
                  </a:lnTo>
                  <a:lnTo>
                    <a:pt x="14637" y="2238"/>
                  </a:lnTo>
                  <a:lnTo>
                    <a:pt x="14490" y="2054"/>
                  </a:lnTo>
                  <a:lnTo>
                    <a:pt x="14270" y="1944"/>
                  </a:lnTo>
                  <a:lnTo>
                    <a:pt x="14160" y="1908"/>
                  </a:lnTo>
                  <a:lnTo>
                    <a:pt x="14013" y="1908"/>
                  </a:lnTo>
                  <a:lnTo>
                    <a:pt x="13830" y="1944"/>
                  </a:lnTo>
                  <a:lnTo>
                    <a:pt x="13683" y="2018"/>
                  </a:lnTo>
                  <a:lnTo>
                    <a:pt x="13536" y="2091"/>
                  </a:lnTo>
                  <a:lnTo>
                    <a:pt x="13389" y="2201"/>
                  </a:lnTo>
                  <a:lnTo>
                    <a:pt x="12949" y="2128"/>
                  </a:lnTo>
                  <a:lnTo>
                    <a:pt x="12472" y="2164"/>
                  </a:lnTo>
                  <a:lnTo>
                    <a:pt x="12032" y="2201"/>
                  </a:lnTo>
                  <a:lnTo>
                    <a:pt x="11592" y="2274"/>
                  </a:lnTo>
                  <a:lnTo>
                    <a:pt x="11115" y="2421"/>
                  </a:lnTo>
                  <a:lnTo>
                    <a:pt x="10675" y="2568"/>
                  </a:lnTo>
                  <a:lnTo>
                    <a:pt x="10271" y="2751"/>
                  </a:lnTo>
                  <a:lnTo>
                    <a:pt x="9831" y="2971"/>
                  </a:lnTo>
                  <a:lnTo>
                    <a:pt x="9611" y="3081"/>
                  </a:lnTo>
                  <a:lnTo>
                    <a:pt x="9208" y="2421"/>
                  </a:lnTo>
                  <a:lnTo>
                    <a:pt x="8767" y="1761"/>
                  </a:lnTo>
                  <a:lnTo>
                    <a:pt x="8254" y="1137"/>
                  </a:lnTo>
                  <a:lnTo>
                    <a:pt x="7740" y="550"/>
                  </a:lnTo>
                  <a:lnTo>
                    <a:pt x="7630" y="477"/>
                  </a:lnTo>
                  <a:lnTo>
                    <a:pt x="7520" y="477"/>
                  </a:lnTo>
                  <a:lnTo>
                    <a:pt x="7117" y="624"/>
                  </a:lnTo>
                  <a:lnTo>
                    <a:pt x="6713" y="807"/>
                  </a:lnTo>
                  <a:lnTo>
                    <a:pt x="6640" y="844"/>
                  </a:lnTo>
                  <a:lnTo>
                    <a:pt x="6603" y="881"/>
                  </a:lnTo>
                  <a:lnTo>
                    <a:pt x="6640" y="991"/>
                  </a:lnTo>
                  <a:lnTo>
                    <a:pt x="6677" y="1064"/>
                  </a:lnTo>
                  <a:lnTo>
                    <a:pt x="6787" y="1064"/>
                  </a:lnTo>
                  <a:lnTo>
                    <a:pt x="7153" y="1027"/>
                  </a:lnTo>
                  <a:lnTo>
                    <a:pt x="7484" y="991"/>
                  </a:lnTo>
                  <a:lnTo>
                    <a:pt x="7960" y="1541"/>
                  </a:lnTo>
                  <a:lnTo>
                    <a:pt x="8401" y="2091"/>
                  </a:lnTo>
                  <a:lnTo>
                    <a:pt x="8841" y="2715"/>
                  </a:lnTo>
                  <a:lnTo>
                    <a:pt x="9208" y="3301"/>
                  </a:lnTo>
                  <a:lnTo>
                    <a:pt x="8511" y="3742"/>
                  </a:lnTo>
                  <a:lnTo>
                    <a:pt x="7850" y="4219"/>
                  </a:lnTo>
                  <a:lnTo>
                    <a:pt x="6603" y="3668"/>
                  </a:lnTo>
                  <a:lnTo>
                    <a:pt x="5980" y="3412"/>
                  </a:lnTo>
                  <a:lnTo>
                    <a:pt x="5319" y="3191"/>
                  </a:lnTo>
                  <a:lnTo>
                    <a:pt x="5393" y="2788"/>
                  </a:lnTo>
                  <a:lnTo>
                    <a:pt x="5466" y="2384"/>
                  </a:lnTo>
                  <a:lnTo>
                    <a:pt x="5576" y="1981"/>
                  </a:lnTo>
                  <a:lnTo>
                    <a:pt x="5723" y="1577"/>
                  </a:lnTo>
                  <a:lnTo>
                    <a:pt x="5906" y="1211"/>
                  </a:lnTo>
                  <a:lnTo>
                    <a:pt x="6126" y="844"/>
                  </a:lnTo>
                  <a:lnTo>
                    <a:pt x="6383" y="514"/>
                  </a:lnTo>
                  <a:lnTo>
                    <a:pt x="6640" y="184"/>
                  </a:lnTo>
                  <a:lnTo>
                    <a:pt x="6677" y="110"/>
                  </a:lnTo>
                  <a:lnTo>
                    <a:pt x="6677" y="37"/>
                  </a:lnTo>
                  <a:lnTo>
                    <a:pt x="6603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" name="Google Shape;868;p18"/>
            <p:cNvSpPr/>
            <p:nvPr/>
          </p:nvSpPr>
          <p:spPr>
            <a:xfrm>
              <a:off x="6553775" y="1840025"/>
              <a:ext cx="234775" cy="276975"/>
            </a:xfrm>
            <a:custGeom>
              <a:avLst/>
              <a:gdLst/>
              <a:ahLst/>
              <a:cxnLst/>
              <a:rect l="l" t="t" r="r" b="b"/>
              <a:pathLst>
                <a:path w="9391" h="11079" extrusionOk="0">
                  <a:moveTo>
                    <a:pt x="4916" y="441"/>
                  </a:moveTo>
                  <a:lnTo>
                    <a:pt x="5026" y="477"/>
                  </a:lnTo>
                  <a:lnTo>
                    <a:pt x="5099" y="551"/>
                  </a:lnTo>
                  <a:lnTo>
                    <a:pt x="5099" y="771"/>
                  </a:lnTo>
                  <a:lnTo>
                    <a:pt x="5026" y="954"/>
                  </a:lnTo>
                  <a:lnTo>
                    <a:pt x="4953" y="1064"/>
                  </a:lnTo>
                  <a:lnTo>
                    <a:pt x="4842" y="1138"/>
                  </a:lnTo>
                  <a:lnTo>
                    <a:pt x="4732" y="1174"/>
                  </a:lnTo>
                  <a:lnTo>
                    <a:pt x="4622" y="1138"/>
                  </a:lnTo>
                  <a:lnTo>
                    <a:pt x="4366" y="1028"/>
                  </a:lnTo>
                  <a:lnTo>
                    <a:pt x="4439" y="917"/>
                  </a:lnTo>
                  <a:lnTo>
                    <a:pt x="4439" y="771"/>
                  </a:lnTo>
                  <a:lnTo>
                    <a:pt x="4402" y="697"/>
                  </a:lnTo>
                  <a:lnTo>
                    <a:pt x="4366" y="661"/>
                  </a:lnTo>
                  <a:lnTo>
                    <a:pt x="4476" y="551"/>
                  </a:lnTo>
                  <a:lnTo>
                    <a:pt x="4622" y="477"/>
                  </a:lnTo>
                  <a:lnTo>
                    <a:pt x="4769" y="441"/>
                  </a:lnTo>
                  <a:close/>
                  <a:moveTo>
                    <a:pt x="3375" y="6493"/>
                  </a:moveTo>
                  <a:lnTo>
                    <a:pt x="3375" y="6530"/>
                  </a:lnTo>
                  <a:lnTo>
                    <a:pt x="3339" y="6530"/>
                  </a:lnTo>
                  <a:lnTo>
                    <a:pt x="3375" y="6493"/>
                  </a:lnTo>
                  <a:close/>
                  <a:moveTo>
                    <a:pt x="4292" y="6933"/>
                  </a:moveTo>
                  <a:lnTo>
                    <a:pt x="4256" y="7007"/>
                  </a:lnTo>
                  <a:lnTo>
                    <a:pt x="4219" y="6970"/>
                  </a:lnTo>
                  <a:lnTo>
                    <a:pt x="4292" y="6933"/>
                  </a:lnTo>
                  <a:close/>
                  <a:moveTo>
                    <a:pt x="5209" y="4219"/>
                  </a:moveTo>
                  <a:lnTo>
                    <a:pt x="5429" y="4329"/>
                  </a:lnTo>
                  <a:lnTo>
                    <a:pt x="5649" y="4439"/>
                  </a:lnTo>
                  <a:lnTo>
                    <a:pt x="5686" y="4549"/>
                  </a:lnTo>
                  <a:lnTo>
                    <a:pt x="5723" y="4586"/>
                  </a:lnTo>
                  <a:lnTo>
                    <a:pt x="5796" y="4586"/>
                  </a:lnTo>
                  <a:lnTo>
                    <a:pt x="6016" y="4879"/>
                  </a:lnTo>
                  <a:lnTo>
                    <a:pt x="6163" y="5173"/>
                  </a:lnTo>
                  <a:lnTo>
                    <a:pt x="6200" y="5503"/>
                  </a:lnTo>
                  <a:lnTo>
                    <a:pt x="6200" y="5833"/>
                  </a:lnTo>
                  <a:lnTo>
                    <a:pt x="6090" y="6126"/>
                  </a:lnTo>
                  <a:lnTo>
                    <a:pt x="5943" y="6420"/>
                  </a:lnTo>
                  <a:lnTo>
                    <a:pt x="5796" y="6603"/>
                  </a:lnTo>
                  <a:lnTo>
                    <a:pt x="5649" y="6750"/>
                  </a:lnTo>
                  <a:lnTo>
                    <a:pt x="5649" y="6713"/>
                  </a:lnTo>
                  <a:lnTo>
                    <a:pt x="5649" y="6566"/>
                  </a:lnTo>
                  <a:lnTo>
                    <a:pt x="5649" y="6383"/>
                  </a:lnTo>
                  <a:lnTo>
                    <a:pt x="5613" y="6346"/>
                  </a:lnTo>
                  <a:lnTo>
                    <a:pt x="5576" y="6310"/>
                  </a:lnTo>
                  <a:lnTo>
                    <a:pt x="5539" y="6310"/>
                  </a:lnTo>
                  <a:lnTo>
                    <a:pt x="5503" y="6346"/>
                  </a:lnTo>
                  <a:lnTo>
                    <a:pt x="5393" y="6493"/>
                  </a:lnTo>
                  <a:lnTo>
                    <a:pt x="5356" y="6676"/>
                  </a:lnTo>
                  <a:lnTo>
                    <a:pt x="5319" y="6933"/>
                  </a:lnTo>
                  <a:lnTo>
                    <a:pt x="5099" y="7007"/>
                  </a:lnTo>
                  <a:lnTo>
                    <a:pt x="5099" y="6860"/>
                  </a:lnTo>
                  <a:lnTo>
                    <a:pt x="5099" y="6713"/>
                  </a:lnTo>
                  <a:lnTo>
                    <a:pt x="5136" y="6566"/>
                  </a:lnTo>
                  <a:lnTo>
                    <a:pt x="5209" y="6456"/>
                  </a:lnTo>
                  <a:lnTo>
                    <a:pt x="5246" y="6420"/>
                  </a:lnTo>
                  <a:lnTo>
                    <a:pt x="5209" y="6383"/>
                  </a:lnTo>
                  <a:lnTo>
                    <a:pt x="5173" y="6346"/>
                  </a:lnTo>
                  <a:lnTo>
                    <a:pt x="5136" y="6346"/>
                  </a:lnTo>
                  <a:lnTo>
                    <a:pt x="4953" y="6456"/>
                  </a:lnTo>
                  <a:lnTo>
                    <a:pt x="4842" y="6640"/>
                  </a:lnTo>
                  <a:lnTo>
                    <a:pt x="4769" y="6823"/>
                  </a:lnTo>
                  <a:lnTo>
                    <a:pt x="4769" y="7043"/>
                  </a:lnTo>
                  <a:lnTo>
                    <a:pt x="4696" y="7043"/>
                  </a:lnTo>
                  <a:lnTo>
                    <a:pt x="4659" y="7007"/>
                  </a:lnTo>
                  <a:lnTo>
                    <a:pt x="4622" y="6970"/>
                  </a:lnTo>
                  <a:lnTo>
                    <a:pt x="4586" y="6970"/>
                  </a:lnTo>
                  <a:lnTo>
                    <a:pt x="5026" y="6016"/>
                  </a:lnTo>
                  <a:lnTo>
                    <a:pt x="5026" y="5943"/>
                  </a:lnTo>
                  <a:lnTo>
                    <a:pt x="4989" y="5906"/>
                  </a:lnTo>
                  <a:lnTo>
                    <a:pt x="4953" y="5906"/>
                  </a:lnTo>
                  <a:lnTo>
                    <a:pt x="4916" y="5943"/>
                  </a:lnTo>
                  <a:lnTo>
                    <a:pt x="4402" y="6750"/>
                  </a:lnTo>
                  <a:lnTo>
                    <a:pt x="4366" y="6676"/>
                  </a:lnTo>
                  <a:lnTo>
                    <a:pt x="4329" y="6640"/>
                  </a:lnTo>
                  <a:lnTo>
                    <a:pt x="4256" y="6640"/>
                  </a:lnTo>
                  <a:lnTo>
                    <a:pt x="4439" y="6236"/>
                  </a:lnTo>
                  <a:lnTo>
                    <a:pt x="4659" y="5796"/>
                  </a:lnTo>
                  <a:lnTo>
                    <a:pt x="4696" y="5759"/>
                  </a:lnTo>
                  <a:lnTo>
                    <a:pt x="4659" y="5723"/>
                  </a:lnTo>
                  <a:lnTo>
                    <a:pt x="4586" y="5723"/>
                  </a:lnTo>
                  <a:lnTo>
                    <a:pt x="4182" y="6273"/>
                  </a:lnTo>
                  <a:lnTo>
                    <a:pt x="3999" y="6566"/>
                  </a:lnTo>
                  <a:lnTo>
                    <a:pt x="3852" y="6860"/>
                  </a:lnTo>
                  <a:lnTo>
                    <a:pt x="3669" y="6786"/>
                  </a:lnTo>
                  <a:lnTo>
                    <a:pt x="3779" y="6750"/>
                  </a:lnTo>
                  <a:lnTo>
                    <a:pt x="3852" y="6640"/>
                  </a:lnTo>
                  <a:lnTo>
                    <a:pt x="3889" y="6566"/>
                  </a:lnTo>
                  <a:lnTo>
                    <a:pt x="3889" y="6420"/>
                  </a:lnTo>
                  <a:lnTo>
                    <a:pt x="3889" y="6383"/>
                  </a:lnTo>
                  <a:lnTo>
                    <a:pt x="3815" y="6383"/>
                  </a:lnTo>
                  <a:lnTo>
                    <a:pt x="3999" y="6163"/>
                  </a:lnTo>
                  <a:lnTo>
                    <a:pt x="4512" y="5539"/>
                  </a:lnTo>
                  <a:lnTo>
                    <a:pt x="4512" y="5466"/>
                  </a:lnTo>
                  <a:lnTo>
                    <a:pt x="4476" y="5429"/>
                  </a:lnTo>
                  <a:lnTo>
                    <a:pt x="4402" y="5429"/>
                  </a:lnTo>
                  <a:lnTo>
                    <a:pt x="3779" y="6016"/>
                  </a:lnTo>
                  <a:lnTo>
                    <a:pt x="3632" y="6126"/>
                  </a:lnTo>
                  <a:lnTo>
                    <a:pt x="3595" y="6090"/>
                  </a:lnTo>
                  <a:lnTo>
                    <a:pt x="3559" y="6090"/>
                  </a:lnTo>
                  <a:lnTo>
                    <a:pt x="3485" y="6126"/>
                  </a:lnTo>
                  <a:lnTo>
                    <a:pt x="3669" y="5869"/>
                  </a:lnTo>
                  <a:lnTo>
                    <a:pt x="3889" y="5649"/>
                  </a:lnTo>
                  <a:lnTo>
                    <a:pt x="4146" y="5466"/>
                  </a:lnTo>
                  <a:lnTo>
                    <a:pt x="4402" y="5283"/>
                  </a:lnTo>
                  <a:lnTo>
                    <a:pt x="4439" y="5246"/>
                  </a:lnTo>
                  <a:lnTo>
                    <a:pt x="4402" y="5209"/>
                  </a:lnTo>
                  <a:lnTo>
                    <a:pt x="4402" y="5173"/>
                  </a:lnTo>
                  <a:lnTo>
                    <a:pt x="4329" y="5136"/>
                  </a:lnTo>
                  <a:lnTo>
                    <a:pt x="3962" y="5319"/>
                  </a:lnTo>
                  <a:lnTo>
                    <a:pt x="3632" y="5539"/>
                  </a:lnTo>
                  <a:lnTo>
                    <a:pt x="3339" y="5796"/>
                  </a:lnTo>
                  <a:lnTo>
                    <a:pt x="3082" y="6126"/>
                  </a:lnTo>
                  <a:lnTo>
                    <a:pt x="3045" y="6016"/>
                  </a:lnTo>
                  <a:lnTo>
                    <a:pt x="3082" y="5980"/>
                  </a:lnTo>
                  <a:lnTo>
                    <a:pt x="3339" y="5613"/>
                  </a:lnTo>
                  <a:lnTo>
                    <a:pt x="3632" y="5283"/>
                  </a:lnTo>
                  <a:lnTo>
                    <a:pt x="3962" y="4952"/>
                  </a:lnTo>
                  <a:lnTo>
                    <a:pt x="4292" y="4659"/>
                  </a:lnTo>
                  <a:lnTo>
                    <a:pt x="4292" y="4622"/>
                  </a:lnTo>
                  <a:lnTo>
                    <a:pt x="4256" y="4586"/>
                  </a:lnTo>
                  <a:lnTo>
                    <a:pt x="4219" y="4586"/>
                  </a:lnTo>
                  <a:lnTo>
                    <a:pt x="3925" y="4732"/>
                  </a:lnTo>
                  <a:lnTo>
                    <a:pt x="3632" y="4879"/>
                  </a:lnTo>
                  <a:lnTo>
                    <a:pt x="3375" y="5099"/>
                  </a:lnTo>
                  <a:lnTo>
                    <a:pt x="3155" y="5356"/>
                  </a:lnTo>
                  <a:lnTo>
                    <a:pt x="3228" y="5209"/>
                  </a:lnTo>
                  <a:lnTo>
                    <a:pt x="3339" y="5062"/>
                  </a:lnTo>
                  <a:lnTo>
                    <a:pt x="3559" y="4842"/>
                  </a:lnTo>
                  <a:lnTo>
                    <a:pt x="3852" y="4622"/>
                  </a:lnTo>
                  <a:lnTo>
                    <a:pt x="4146" y="4476"/>
                  </a:lnTo>
                  <a:lnTo>
                    <a:pt x="4402" y="4366"/>
                  </a:lnTo>
                  <a:lnTo>
                    <a:pt x="4659" y="4292"/>
                  </a:lnTo>
                  <a:lnTo>
                    <a:pt x="4953" y="4219"/>
                  </a:lnTo>
                  <a:close/>
                  <a:moveTo>
                    <a:pt x="807" y="8767"/>
                  </a:moveTo>
                  <a:lnTo>
                    <a:pt x="807" y="8841"/>
                  </a:lnTo>
                  <a:lnTo>
                    <a:pt x="844" y="8914"/>
                  </a:lnTo>
                  <a:lnTo>
                    <a:pt x="918" y="8951"/>
                  </a:lnTo>
                  <a:lnTo>
                    <a:pt x="1138" y="8951"/>
                  </a:lnTo>
                  <a:lnTo>
                    <a:pt x="1211" y="8987"/>
                  </a:lnTo>
                  <a:lnTo>
                    <a:pt x="1321" y="8987"/>
                  </a:lnTo>
                  <a:lnTo>
                    <a:pt x="1321" y="9061"/>
                  </a:lnTo>
                  <a:lnTo>
                    <a:pt x="1321" y="9097"/>
                  </a:lnTo>
                  <a:lnTo>
                    <a:pt x="1248" y="9171"/>
                  </a:lnTo>
                  <a:lnTo>
                    <a:pt x="1174" y="9207"/>
                  </a:lnTo>
                  <a:lnTo>
                    <a:pt x="954" y="9244"/>
                  </a:lnTo>
                  <a:lnTo>
                    <a:pt x="844" y="9207"/>
                  </a:lnTo>
                  <a:lnTo>
                    <a:pt x="697" y="9134"/>
                  </a:lnTo>
                  <a:lnTo>
                    <a:pt x="587" y="9061"/>
                  </a:lnTo>
                  <a:lnTo>
                    <a:pt x="551" y="8951"/>
                  </a:lnTo>
                  <a:lnTo>
                    <a:pt x="661" y="8841"/>
                  </a:lnTo>
                  <a:lnTo>
                    <a:pt x="807" y="8767"/>
                  </a:lnTo>
                  <a:close/>
                  <a:moveTo>
                    <a:pt x="8511" y="8657"/>
                  </a:moveTo>
                  <a:lnTo>
                    <a:pt x="8621" y="8694"/>
                  </a:lnTo>
                  <a:lnTo>
                    <a:pt x="8731" y="8731"/>
                  </a:lnTo>
                  <a:lnTo>
                    <a:pt x="8841" y="8804"/>
                  </a:lnTo>
                  <a:lnTo>
                    <a:pt x="8951" y="8877"/>
                  </a:lnTo>
                  <a:lnTo>
                    <a:pt x="8987" y="8987"/>
                  </a:lnTo>
                  <a:lnTo>
                    <a:pt x="9024" y="9097"/>
                  </a:lnTo>
                  <a:lnTo>
                    <a:pt x="9024" y="9134"/>
                  </a:lnTo>
                  <a:lnTo>
                    <a:pt x="8987" y="9134"/>
                  </a:lnTo>
                  <a:lnTo>
                    <a:pt x="8877" y="9097"/>
                  </a:lnTo>
                  <a:lnTo>
                    <a:pt x="8804" y="9134"/>
                  </a:lnTo>
                  <a:lnTo>
                    <a:pt x="8731" y="9171"/>
                  </a:lnTo>
                  <a:lnTo>
                    <a:pt x="8621" y="9281"/>
                  </a:lnTo>
                  <a:lnTo>
                    <a:pt x="8474" y="9354"/>
                  </a:lnTo>
                  <a:lnTo>
                    <a:pt x="8327" y="9318"/>
                  </a:lnTo>
                  <a:lnTo>
                    <a:pt x="8254" y="9244"/>
                  </a:lnTo>
                  <a:lnTo>
                    <a:pt x="8217" y="9171"/>
                  </a:lnTo>
                  <a:lnTo>
                    <a:pt x="8217" y="9024"/>
                  </a:lnTo>
                  <a:lnTo>
                    <a:pt x="8254" y="8841"/>
                  </a:lnTo>
                  <a:lnTo>
                    <a:pt x="8254" y="8694"/>
                  </a:lnTo>
                  <a:lnTo>
                    <a:pt x="8511" y="8657"/>
                  </a:lnTo>
                  <a:close/>
                  <a:moveTo>
                    <a:pt x="5026" y="9501"/>
                  </a:moveTo>
                  <a:lnTo>
                    <a:pt x="5063" y="9574"/>
                  </a:lnTo>
                  <a:lnTo>
                    <a:pt x="4989" y="9538"/>
                  </a:lnTo>
                  <a:lnTo>
                    <a:pt x="5026" y="9501"/>
                  </a:lnTo>
                  <a:close/>
                  <a:moveTo>
                    <a:pt x="4696" y="9868"/>
                  </a:moveTo>
                  <a:lnTo>
                    <a:pt x="4953" y="9941"/>
                  </a:lnTo>
                  <a:lnTo>
                    <a:pt x="4916" y="10014"/>
                  </a:lnTo>
                  <a:lnTo>
                    <a:pt x="4879" y="10271"/>
                  </a:lnTo>
                  <a:lnTo>
                    <a:pt x="4842" y="10308"/>
                  </a:lnTo>
                  <a:lnTo>
                    <a:pt x="4549" y="10308"/>
                  </a:lnTo>
                  <a:lnTo>
                    <a:pt x="4439" y="10235"/>
                  </a:lnTo>
                  <a:lnTo>
                    <a:pt x="4329" y="10125"/>
                  </a:lnTo>
                  <a:lnTo>
                    <a:pt x="4292" y="10051"/>
                  </a:lnTo>
                  <a:lnTo>
                    <a:pt x="4256" y="9941"/>
                  </a:lnTo>
                  <a:lnTo>
                    <a:pt x="4329" y="9904"/>
                  </a:lnTo>
                  <a:lnTo>
                    <a:pt x="4439" y="9868"/>
                  </a:lnTo>
                  <a:close/>
                  <a:moveTo>
                    <a:pt x="4806" y="0"/>
                  </a:moveTo>
                  <a:lnTo>
                    <a:pt x="4622" y="37"/>
                  </a:lnTo>
                  <a:lnTo>
                    <a:pt x="4476" y="110"/>
                  </a:lnTo>
                  <a:lnTo>
                    <a:pt x="4292" y="147"/>
                  </a:lnTo>
                  <a:lnTo>
                    <a:pt x="4146" y="257"/>
                  </a:lnTo>
                  <a:lnTo>
                    <a:pt x="3999" y="367"/>
                  </a:lnTo>
                  <a:lnTo>
                    <a:pt x="3889" y="477"/>
                  </a:lnTo>
                  <a:lnTo>
                    <a:pt x="3779" y="624"/>
                  </a:lnTo>
                  <a:lnTo>
                    <a:pt x="3705" y="807"/>
                  </a:lnTo>
                  <a:lnTo>
                    <a:pt x="3669" y="954"/>
                  </a:lnTo>
                  <a:lnTo>
                    <a:pt x="3669" y="1138"/>
                  </a:lnTo>
                  <a:lnTo>
                    <a:pt x="3705" y="1321"/>
                  </a:lnTo>
                  <a:lnTo>
                    <a:pt x="3815" y="1578"/>
                  </a:lnTo>
                  <a:lnTo>
                    <a:pt x="3999" y="1761"/>
                  </a:lnTo>
                  <a:lnTo>
                    <a:pt x="4182" y="1871"/>
                  </a:lnTo>
                  <a:lnTo>
                    <a:pt x="4402" y="1945"/>
                  </a:lnTo>
                  <a:lnTo>
                    <a:pt x="4366" y="2055"/>
                  </a:lnTo>
                  <a:lnTo>
                    <a:pt x="4329" y="2165"/>
                  </a:lnTo>
                  <a:lnTo>
                    <a:pt x="4329" y="2531"/>
                  </a:lnTo>
                  <a:lnTo>
                    <a:pt x="4329" y="2898"/>
                  </a:lnTo>
                  <a:lnTo>
                    <a:pt x="4329" y="3522"/>
                  </a:lnTo>
                  <a:lnTo>
                    <a:pt x="4329" y="3669"/>
                  </a:lnTo>
                  <a:lnTo>
                    <a:pt x="4366" y="3779"/>
                  </a:lnTo>
                  <a:lnTo>
                    <a:pt x="4072" y="3925"/>
                  </a:lnTo>
                  <a:lnTo>
                    <a:pt x="3815" y="4109"/>
                  </a:lnTo>
                  <a:lnTo>
                    <a:pt x="3742" y="4182"/>
                  </a:lnTo>
                  <a:lnTo>
                    <a:pt x="3742" y="4255"/>
                  </a:lnTo>
                  <a:lnTo>
                    <a:pt x="3522" y="4402"/>
                  </a:lnTo>
                  <a:lnTo>
                    <a:pt x="3339" y="4549"/>
                  </a:lnTo>
                  <a:lnTo>
                    <a:pt x="3155" y="4696"/>
                  </a:lnTo>
                  <a:lnTo>
                    <a:pt x="3008" y="4879"/>
                  </a:lnTo>
                  <a:lnTo>
                    <a:pt x="2862" y="5062"/>
                  </a:lnTo>
                  <a:lnTo>
                    <a:pt x="2752" y="5283"/>
                  </a:lnTo>
                  <a:lnTo>
                    <a:pt x="2678" y="5503"/>
                  </a:lnTo>
                  <a:lnTo>
                    <a:pt x="2642" y="5686"/>
                  </a:lnTo>
                  <a:lnTo>
                    <a:pt x="2642" y="5906"/>
                  </a:lnTo>
                  <a:lnTo>
                    <a:pt x="2678" y="6126"/>
                  </a:lnTo>
                  <a:lnTo>
                    <a:pt x="2752" y="6346"/>
                  </a:lnTo>
                  <a:lnTo>
                    <a:pt x="2825" y="6566"/>
                  </a:lnTo>
                  <a:lnTo>
                    <a:pt x="2898" y="6676"/>
                  </a:lnTo>
                  <a:lnTo>
                    <a:pt x="2421" y="7080"/>
                  </a:lnTo>
                  <a:lnTo>
                    <a:pt x="1908" y="7447"/>
                  </a:lnTo>
                  <a:lnTo>
                    <a:pt x="1431" y="7850"/>
                  </a:lnTo>
                  <a:lnTo>
                    <a:pt x="1211" y="8070"/>
                  </a:lnTo>
                  <a:lnTo>
                    <a:pt x="991" y="8327"/>
                  </a:lnTo>
                  <a:lnTo>
                    <a:pt x="771" y="8364"/>
                  </a:lnTo>
                  <a:lnTo>
                    <a:pt x="624" y="8327"/>
                  </a:lnTo>
                  <a:lnTo>
                    <a:pt x="477" y="8327"/>
                  </a:lnTo>
                  <a:lnTo>
                    <a:pt x="367" y="8364"/>
                  </a:lnTo>
                  <a:lnTo>
                    <a:pt x="257" y="8437"/>
                  </a:lnTo>
                  <a:lnTo>
                    <a:pt x="184" y="8511"/>
                  </a:lnTo>
                  <a:lnTo>
                    <a:pt x="111" y="8584"/>
                  </a:lnTo>
                  <a:lnTo>
                    <a:pt x="37" y="8804"/>
                  </a:lnTo>
                  <a:lnTo>
                    <a:pt x="0" y="9061"/>
                  </a:lnTo>
                  <a:lnTo>
                    <a:pt x="0" y="9318"/>
                  </a:lnTo>
                  <a:lnTo>
                    <a:pt x="74" y="9538"/>
                  </a:lnTo>
                  <a:lnTo>
                    <a:pt x="257" y="9684"/>
                  </a:lnTo>
                  <a:lnTo>
                    <a:pt x="477" y="9831"/>
                  </a:lnTo>
                  <a:lnTo>
                    <a:pt x="697" y="9904"/>
                  </a:lnTo>
                  <a:lnTo>
                    <a:pt x="954" y="9941"/>
                  </a:lnTo>
                  <a:lnTo>
                    <a:pt x="1174" y="9904"/>
                  </a:lnTo>
                  <a:lnTo>
                    <a:pt x="1431" y="9868"/>
                  </a:lnTo>
                  <a:lnTo>
                    <a:pt x="1651" y="9794"/>
                  </a:lnTo>
                  <a:lnTo>
                    <a:pt x="1798" y="9648"/>
                  </a:lnTo>
                  <a:lnTo>
                    <a:pt x="1908" y="9574"/>
                  </a:lnTo>
                  <a:lnTo>
                    <a:pt x="1945" y="9464"/>
                  </a:lnTo>
                  <a:lnTo>
                    <a:pt x="1981" y="9354"/>
                  </a:lnTo>
                  <a:lnTo>
                    <a:pt x="1981" y="9207"/>
                  </a:lnTo>
                  <a:lnTo>
                    <a:pt x="1908" y="8987"/>
                  </a:lnTo>
                  <a:lnTo>
                    <a:pt x="1798" y="8767"/>
                  </a:lnTo>
                  <a:lnTo>
                    <a:pt x="1651" y="8584"/>
                  </a:lnTo>
                  <a:lnTo>
                    <a:pt x="1431" y="8437"/>
                  </a:lnTo>
                  <a:lnTo>
                    <a:pt x="1394" y="8437"/>
                  </a:lnTo>
                  <a:lnTo>
                    <a:pt x="1578" y="8254"/>
                  </a:lnTo>
                  <a:lnTo>
                    <a:pt x="1761" y="8070"/>
                  </a:lnTo>
                  <a:lnTo>
                    <a:pt x="2165" y="7777"/>
                  </a:lnTo>
                  <a:lnTo>
                    <a:pt x="2421" y="7557"/>
                  </a:lnTo>
                  <a:lnTo>
                    <a:pt x="2642" y="7337"/>
                  </a:lnTo>
                  <a:lnTo>
                    <a:pt x="2862" y="7080"/>
                  </a:lnTo>
                  <a:lnTo>
                    <a:pt x="3008" y="6786"/>
                  </a:lnTo>
                  <a:lnTo>
                    <a:pt x="3118" y="6897"/>
                  </a:lnTo>
                  <a:lnTo>
                    <a:pt x="3302" y="7043"/>
                  </a:lnTo>
                  <a:lnTo>
                    <a:pt x="3632" y="7227"/>
                  </a:lnTo>
                  <a:lnTo>
                    <a:pt x="3999" y="7337"/>
                  </a:lnTo>
                  <a:lnTo>
                    <a:pt x="4366" y="7410"/>
                  </a:lnTo>
                  <a:lnTo>
                    <a:pt x="4439" y="7410"/>
                  </a:lnTo>
                  <a:lnTo>
                    <a:pt x="4402" y="7887"/>
                  </a:lnTo>
                  <a:lnTo>
                    <a:pt x="4402" y="8364"/>
                  </a:lnTo>
                  <a:lnTo>
                    <a:pt x="4439" y="9318"/>
                  </a:lnTo>
                  <a:lnTo>
                    <a:pt x="4256" y="9391"/>
                  </a:lnTo>
                  <a:lnTo>
                    <a:pt x="4109" y="9464"/>
                  </a:lnTo>
                  <a:lnTo>
                    <a:pt x="3999" y="9574"/>
                  </a:lnTo>
                  <a:lnTo>
                    <a:pt x="3925" y="9684"/>
                  </a:lnTo>
                  <a:lnTo>
                    <a:pt x="3889" y="9794"/>
                  </a:lnTo>
                  <a:lnTo>
                    <a:pt x="3852" y="9941"/>
                  </a:lnTo>
                  <a:lnTo>
                    <a:pt x="3815" y="10125"/>
                  </a:lnTo>
                  <a:lnTo>
                    <a:pt x="3852" y="10271"/>
                  </a:lnTo>
                  <a:lnTo>
                    <a:pt x="3925" y="10565"/>
                  </a:lnTo>
                  <a:lnTo>
                    <a:pt x="4072" y="10821"/>
                  </a:lnTo>
                  <a:lnTo>
                    <a:pt x="4182" y="10895"/>
                  </a:lnTo>
                  <a:lnTo>
                    <a:pt x="4329" y="10968"/>
                  </a:lnTo>
                  <a:lnTo>
                    <a:pt x="4439" y="11042"/>
                  </a:lnTo>
                  <a:lnTo>
                    <a:pt x="4586" y="11078"/>
                  </a:lnTo>
                  <a:lnTo>
                    <a:pt x="4879" y="11078"/>
                  </a:lnTo>
                  <a:lnTo>
                    <a:pt x="5173" y="11005"/>
                  </a:lnTo>
                  <a:lnTo>
                    <a:pt x="5283" y="10932"/>
                  </a:lnTo>
                  <a:lnTo>
                    <a:pt x="5393" y="10821"/>
                  </a:lnTo>
                  <a:lnTo>
                    <a:pt x="5466" y="10711"/>
                  </a:lnTo>
                  <a:lnTo>
                    <a:pt x="5503" y="10601"/>
                  </a:lnTo>
                  <a:lnTo>
                    <a:pt x="5576" y="10308"/>
                  </a:lnTo>
                  <a:lnTo>
                    <a:pt x="5539" y="10051"/>
                  </a:lnTo>
                  <a:lnTo>
                    <a:pt x="5503" y="9904"/>
                  </a:lnTo>
                  <a:lnTo>
                    <a:pt x="5393" y="9794"/>
                  </a:lnTo>
                  <a:lnTo>
                    <a:pt x="5319" y="9684"/>
                  </a:lnTo>
                  <a:lnTo>
                    <a:pt x="5173" y="9611"/>
                  </a:lnTo>
                  <a:lnTo>
                    <a:pt x="5136" y="9428"/>
                  </a:lnTo>
                  <a:lnTo>
                    <a:pt x="5099" y="9354"/>
                  </a:lnTo>
                  <a:lnTo>
                    <a:pt x="4842" y="9354"/>
                  </a:lnTo>
                  <a:lnTo>
                    <a:pt x="4806" y="8474"/>
                  </a:lnTo>
                  <a:lnTo>
                    <a:pt x="4806" y="7960"/>
                  </a:lnTo>
                  <a:lnTo>
                    <a:pt x="4769" y="7447"/>
                  </a:lnTo>
                  <a:lnTo>
                    <a:pt x="5136" y="7410"/>
                  </a:lnTo>
                  <a:lnTo>
                    <a:pt x="5503" y="7300"/>
                  </a:lnTo>
                  <a:lnTo>
                    <a:pt x="5833" y="7117"/>
                  </a:lnTo>
                  <a:lnTo>
                    <a:pt x="6126" y="6860"/>
                  </a:lnTo>
                  <a:lnTo>
                    <a:pt x="6200" y="6786"/>
                  </a:lnTo>
                  <a:lnTo>
                    <a:pt x="6310" y="6933"/>
                  </a:lnTo>
                  <a:lnTo>
                    <a:pt x="6493" y="7080"/>
                  </a:lnTo>
                  <a:lnTo>
                    <a:pt x="6677" y="7190"/>
                  </a:lnTo>
                  <a:lnTo>
                    <a:pt x="6860" y="7300"/>
                  </a:lnTo>
                  <a:lnTo>
                    <a:pt x="7043" y="7630"/>
                  </a:lnTo>
                  <a:lnTo>
                    <a:pt x="7263" y="7997"/>
                  </a:lnTo>
                  <a:lnTo>
                    <a:pt x="7557" y="8437"/>
                  </a:lnTo>
                  <a:lnTo>
                    <a:pt x="7667" y="8584"/>
                  </a:lnTo>
                  <a:lnTo>
                    <a:pt x="7557" y="8767"/>
                  </a:lnTo>
                  <a:lnTo>
                    <a:pt x="7484" y="8951"/>
                  </a:lnTo>
                  <a:lnTo>
                    <a:pt x="7447" y="9097"/>
                  </a:lnTo>
                  <a:lnTo>
                    <a:pt x="7447" y="9281"/>
                  </a:lnTo>
                  <a:lnTo>
                    <a:pt x="7484" y="9428"/>
                  </a:lnTo>
                  <a:lnTo>
                    <a:pt x="7520" y="9611"/>
                  </a:lnTo>
                  <a:lnTo>
                    <a:pt x="7594" y="9758"/>
                  </a:lnTo>
                  <a:lnTo>
                    <a:pt x="7704" y="9904"/>
                  </a:lnTo>
                  <a:lnTo>
                    <a:pt x="7850" y="10014"/>
                  </a:lnTo>
                  <a:lnTo>
                    <a:pt x="7960" y="10125"/>
                  </a:lnTo>
                  <a:lnTo>
                    <a:pt x="8107" y="10161"/>
                  </a:lnTo>
                  <a:lnTo>
                    <a:pt x="8254" y="10198"/>
                  </a:lnTo>
                  <a:lnTo>
                    <a:pt x="8547" y="10198"/>
                  </a:lnTo>
                  <a:lnTo>
                    <a:pt x="8694" y="10125"/>
                  </a:lnTo>
                  <a:lnTo>
                    <a:pt x="8877" y="10051"/>
                  </a:lnTo>
                  <a:lnTo>
                    <a:pt x="9098" y="9831"/>
                  </a:lnTo>
                  <a:lnTo>
                    <a:pt x="9281" y="9538"/>
                  </a:lnTo>
                  <a:lnTo>
                    <a:pt x="9354" y="9391"/>
                  </a:lnTo>
                  <a:lnTo>
                    <a:pt x="9391" y="9244"/>
                  </a:lnTo>
                  <a:lnTo>
                    <a:pt x="9391" y="9061"/>
                  </a:lnTo>
                  <a:lnTo>
                    <a:pt x="9391" y="8914"/>
                  </a:lnTo>
                  <a:lnTo>
                    <a:pt x="9318" y="8767"/>
                  </a:lnTo>
                  <a:lnTo>
                    <a:pt x="9244" y="8621"/>
                  </a:lnTo>
                  <a:lnTo>
                    <a:pt x="9134" y="8511"/>
                  </a:lnTo>
                  <a:lnTo>
                    <a:pt x="8987" y="8437"/>
                  </a:lnTo>
                  <a:lnTo>
                    <a:pt x="8841" y="8364"/>
                  </a:lnTo>
                  <a:lnTo>
                    <a:pt x="8694" y="8327"/>
                  </a:lnTo>
                  <a:lnTo>
                    <a:pt x="8364" y="8290"/>
                  </a:lnTo>
                  <a:lnTo>
                    <a:pt x="8180" y="8290"/>
                  </a:lnTo>
                  <a:lnTo>
                    <a:pt x="7997" y="8364"/>
                  </a:lnTo>
                  <a:lnTo>
                    <a:pt x="7924" y="8217"/>
                  </a:lnTo>
                  <a:lnTo>
                    <a:pt x="7814" y="8070"/>
                  </a:lnTo>
                  <a:lnTo>
                    <a:pt x="7557" y="7667"/>
                  </a:lnTo>
                  <a:lnTo>
                    <a:pt x="7300" y="7300"/>
                  </a:lnTo>
                  <a:lnTo>
                    <a:pt x="7227" y="7153"/>
                  </a:lnTo>
                  <a:lnTo>
                    <a:pt x="7153" y="7007"/>
                  </a:lnTo>
                  <a:lnTo>
                    <a:pt x="7043" y="6933"/>
                  </a:lnTo>
                  <a:lnTo>
                    <a:pt x="6897" y="6897"/>
                  </a:lnTo>
                  <a:lnTo>
                    <a:pt x="6640" y="6750"/>
                  </a:lnTo>
                  <a:lnTo>
                    <a:pt x="6346" y="6530"/>
                  </a:lnTo>
                  <a:lnTo>
                    <a:pt x="6530" y="6236"/>
                  </a:lnTo>
                  <a:lnTo>
                    <a:pt x="6603" y="5869"/>
                  </a:lnTo>
                  <a:lnTo>
                    <a:pt x="6603" y="5503"/>
                  </a:lnTo>
                  <a:lnTo>
                    <a:pt x="6567" y="5173"/>
                  </a:lnTo>
                  <a:lnTo>
                    <a:pt x="6456" y="4842"/>
                  </a:lnTo>
                  <a:lnTo>
                    <a:pt x="6310" y="4586"/>
                  </a:lnTo>
                  <a:lnTo>
                    <a:pt x="6126" y="4329"/>
                  </a:lnTo>
                  <a:lnTo>
                    <a:pt x="5870" y="4109"/>
                  </a:lnTo>
                  <a:lnTo>
                    <a:pt x="5613" y="3962"/>
                  </a:lnTo>
                  <a:lnTo>
                    <a:pt x="5356" y="3815"/>
                  </a:lnTo>
                  <a:lnTo>
                    <a:pt x="5026" y="3742"/>
                  </a:lnTo>
                  <a:lnTo>
                    <a:pt x="4732" y="3742"/>
                  </a:lnTo>
                  <a:lnTo>
                    <a:pt x="4732" y="3522"/>
                  </a:lnTo>
                  <a:lnTo>
                    <a:pt x="4696" y="2678"/>
                  </a:lnTo>
                  <a:lnTo>
                    <a:pt x="4732" y="2385"/>
                  </a:lnTo>
                  <a:lnTo>
                    <a:pt x="4696" y="2165"/>
                  </a:lnTo>
                  <a:lnTo>
                    <a:pt x="4659" y="1981"/>
                  </a:lnTo>
                  <a:lnTo>
                    <a:pt x="4842" y="1945"/>
                  </a:lnTo>
                  <a:lnTo>
                    <a:pt x="5063" y="1871"/>
                  </a:lnTo>
                  <a:lnTo>
                    <a:pt x="5246" y="1761"/>
                  </a:lnTo>
                  <a:lnTo>
                    <a:pt x="5393" y="1651"/>
                  </a:lnTo>
                  <a:lnTo>
                    <a:pt x="5539" y="1468"/>
                  </a:lnTo>
                  <a:lnTo>
                    <a:pt x="5613" y="1284"/>
                  </a:lnTo>
                  <a:lnTo>
                    <a:pt x="5686" y="1101"/>
                  </a:lnTo>
                  <a:lnTo>
                    <a:pt x="5686" y="844"/>
                  </a:lnTo>
                  <a:lnTo>
                    <a:pt x="5613" y="624"/>
                  </a:lnTo>
                  <a:lnTo>
                    <a:pt x="5503" y="404"/>
                  </a:lnTo>
                  <a:lnTo>
                    <a:pt x="5466" y="257"/>
                  </a:lnTo>
                  <a:lnTo>
                    <a:pt x="5429" y="184"/>
                  </a:lnTo>
                  <a:lnTo>
                    <a:pt x="5356" y="147"/>
                  </a:lnTo>
                  <a:lnTo>
                    <a:pt x="5209" y="147"/>
                  </a:lnTo>
                  <a:lnTo>
                    <a:pt x="5063" y="110"/>
                  </a:lnTo>
                  <a:lnTo>
                    <a:pt x="4989" y="37"/>
                  </a:lnTo>
                  <a:lnTo>
                    <a:pt x="4806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" name="Google Shape;869;p18"/>
            <p:cNvSpPr/>
            <p:nvPr/>
          </p:nvSpPr>
          <p:spPr>
            <a:xfrm>
              <a:off x="6618875" y="2550725"/>
              <a:ext cx="408125" cy="156850"/>
            </a:xfrm>
            <a:custGeom>
              <a:avLst/>
              <a:gdLst/>
              <a:ahLst/>
              <a:cxnLst/>
              <a:rect l="l" t="t" r="r" b="b"/>
              <a:pathLst>
                <a:path w="16325" h="6274" extrusionOk="0">
                  <a:moveTo>
                    <a:pt x="14710" y="1"/>
                  </a:moveTo>
                  <a:lnTo>
                    <a:pt x="14527" y="74"/>
                  </a:lnTo>
                  <a:lnTo>
                    <a:pt x="14380" y="147"/>
                  </a:lnTo>
                  <a:lnTo>
                    <a:pt x="14270" y="221"/>
                  </a:lnTo>
                  <a:lnTo>
                    <a:pt x="14270" y="257"/>
                  </a:lnTo>
                  <a:lnTo>
                    <a:pt x="14197" y="221"/>
                  </a:lnTo>
                  <a:lnTo>
                    <a:pt x="14087" y="221"/>
                  </a:lnTo>
                  <a:lnTo>
                    <a:pt x="14013" y="294"/>
                  </a:lnTo>
                  <a:lnTo>
                    <a:pt x="13977" y="331"/>
                  </a:lnTo>
                  <a:lnTo>
                    <a:pt x="13977" y="441"/>
                  </a:lnTo>
                  <a:lnTo>
                    <a:pt x="14013" y="551"/>
                  </a:lnTo>
                  <a:lnTo>
                    <a:pt x="14050" y="587"/>
                  </a:lnTo>
                  <a:lnTo>
                    <a:pt x="14123" y="624"/>
                  </a:lnTo>
                  <a:lnTo>
                    <a:pt x="14343" y="624"/>
                  </a:lnTo>
                  <a:lnTo>
                    <a:pt x="14527" y="551"/>
                  </a:lnTo>
                  <a:lnTo>
                    <a:pt x="14710" y="477"/>
                  </a:lnTo>
                  <a:lnTo>
                    <a:pt x="14894" y="441"/>
                  </a:lnTo>
                  <a:lnTo>
                    <a:pt x="14967" y="477"/>
                  </a:lnTo>
                  <a:lnTo>
                    <a:pt x="15004" y="514"/>
                  </a:lnTo>
                  <a:lnTo>
                    <a:pt x="14967" y="587"/>
                  </a:lnTo>
                  <a:lnTo>
                    <a:pt x="14930" y="661"/>
                  </a:lnTo>
                  <a:lnTo>
                    <a:pt x="14747" y="881"/>
                  </a:lnTo>
                  <a:lnTo>
                    <a:pt x="14123" y="1725"/>
                  </a:lnTo>
                  <a:lnTo>
                    <a:pt x="14123" y="1798"/>
                  </a:lnTo>
                  <a:lnTo>
                    <a:pt x="14087" y="1871"/>
                  </a:lnTo>
                  <a:lnTo>
                    <a:pt x="14123" y="1981"/>
                  </a:lnTo>
                  <a:lnTo>
                    <a:pt x="14233" y="2055"/>
                  </a:lnTo>
                  <a:lnTo>
                    <a:pt x="14343" y="2091"/>
                  </a:lnTo>
                  <a:lnTo>
                    <a:pt x="14820" y="2091"/>
                  </a:lnTo>
                  <a:lnTo>
                    <a:pt x="15260" y="2055"/>
                  </a:lnTo>
                  <a:lnTo>
                    <a:pt x="15774" y="1945"/>
                  </a:lnTo>
                  <a:lnTo>
                    <a:pt x="16031" y="1871"/>
                  </a:lnTo>
                  <a:lnTo>
                    <a:pt x="16251" y="1761"/>
                  </a:lnTo>
                  <a:lnTo>
                    <a:pt x="16324" y="1651"/>
                  </a:lnTo>
                  <a:lnTo>
                    <a:pt x="16324" y="1541"/>
                  </a:lnTo>
                  <a:lnTo>
                    <a:pt x="16288" y="1468"/>
                  </a:lnTo>
                  <a:lnTo>
                    <a:pt x="16214" y="1431"/>
                  </a:lnTo>
                  <a:lnTo>
                    <a:pt x="16141" y="1394"/>
                  </a:lnTo>
                  <a:lnTo>
                    <a:pt x="15957" y="1431"/>
                  </a:lnTo>
                  <a:lnTo>
                    <a:pt x="15774" y="1468"/>
                  </a:lnTo>
                  <a:lnTo>
                    <a:pt x="15370" y="1541"/>
                  </a:lnTo>
                  <a:lnTo>
                    <a:pt x="14820" y="1615"/>
                  </a:lnTo>
                  <a:lnTo>
                    <a:pt x="14820" y="1615"/>
                  </a:lnTo>
                  <a:lnTo>
                    <a:pt x="15260" y="1028"/>
                  </a:lnTo>
                  <a:lnTo>
                    <a:pt x="15370" y="844"/>
                  </a:lnTo>
                  <a:lnTo>
                    <a:pt x="15481" y="698"/>
                  </a:lnTo>
                  <a:lnTo>
                    <a:pt x="15517" y="477"/>
                  </a:lnTo>
                  <a:lnTo>
                    <a:pt x="15517" y="404"/>
                  </a:lnTo>
                  <a:lnTo>
                    <a:pt x="15481" y="294"/>
                  </a:lnTo>
                  <a:lnTo>
                    <a:pt x="15370" y="184"/>
                  </a:lnTo>
                  <a:lnTo>
                    <a:pt x="15224" y="74"/>
                  </a:lnTo>
                  <a:lnTo>
                    <a:pt x="15077" y="37"/>
                  </a:lnTo>
                  <a:lnTo>
                    <a:pt x="14894" y="1"/>
                  </a:lnTo>
                  <a:close/>
                  <a:moveTo>
                    <a:pt x="6604" y="2788"/>
                  </a:moveTo>
                  <a:lnTo>
                    <a:pt x="6163" y="2898"/>
                  </a:lnTo>
                  <a:lnTo>
                    <a:pt x="5576" y="2972"/>
                  </a:lnTo>
                  <a:lnTo>
                    <a:pt x="5283" y="3045"/>
                  </a:lnTo>
                  <a:lnTo>
                    <a:pt x="4990" y="3118"/>
                  </a:lnTo>
                  <a:lnTo>
                    <a:pt x="4953" y="3155"/>
                  </a:lnTo>
                  <a:lnTo>
                    <a:pt x="4880" y="3229"/>
                  </a:lnTo>
                  <a:lnTo>
                    <a:pt x="4880" y="3302"/>
                  </a:lnTo>
                  <a:lnTo>
                    <a:pt x="4880" y="3339"/>
                  </a:lnTo>
                  <a:lnTo>
                    <a:pt x="4880" y="3412"/>
                  </a:lnTo>
                  <a:lnTo>
                    <a:pt x="4916" y="3485"/>
                  </a:lnTo>
                  <a:lnTo>
                    <a:pt x="4990" y="3522"/>
                  </a:lnTo>
                  <a:lnTo>
                    <a:pt x="5063" y="3522"/>
                  </a:lnTo>
                  <a:lnTo>
                    <a:pt x="5613" y="3485"/>
                  </a:lnTo>
                  <a:lnTo>
                    <a:pt x="6163" y="3412"/>
                  </a:lnTo>
                  <a:lnTo>
                    <a:pt x="6640" y="3339"/>
                  </a:lnTo>
                  <a:lnTo>
                    <a:pt x="6860" y="3265"/>
                  </a:lnTo>
                  <a:lnTo>
                    <a:pt x="6970" y="3192"/>
                  </a:lnTo>
                  <a:lnTo>
                    <a:pt x="7044" y="3118"/>
                  </a:lnTo>
                  <a:lnTo>
                    <a:pt x="7044" y="3008"/>
                  </a:lnTo>
                  <a:lnTo>
                    <a:pt x="7044" y="2972"/>
                  </a:lnTo>
                  <a:lnTo>
                    <a:pt x="7007" y="2898"/>
                  </a:lnTo>
                  <a:lnTo>
                    <a:pt x="6897" y="2862"/>
                  </a:lnTo>
                  <a:lnTo>
                    <a:pt x="6824" y="2825"/>
                  </a:lnTo>
                  <a:lnTo>
                    <a:pt x="6604" y="2788"/>
                  </a:lnTo>
                  <a:close/>
                  <a:moveTo>
                    <a:pt x="13500" y="1945"/>
                  </a:moveTo>
                  <a:lnTo>
                    <a:pt x="13280" y="1981"/>
                  </a:lnTo>
                  <a:lnTo>
                    <a:pt x="13060" y="2018"/>
                  </a:lnTo>
                  <a:lnTo>
                    <a:pt x="12876" y="2055"/>
                  </a:lnTo>
                  <a:lnTo>
                    <a:pt x="12693" y="2201"/>
                  </a:lnTo>
                  <a:lnTo>
                    <a:pt x="12546" y="2275"/>
                  </a:lnTo>
                  <a:lnTo>
                    <a:pt x="12436" y="2422"/>
                  </a:lnTo>
                  <a:lnTo>
                    <a:pt x="12289" y="2678"/>
                  </a:lnTo>
                  <a:lnTo>
                    <a:pt x="12179" y="3008"/>
                  </a:lnTo>
                  <a:lnTo>
                    <a:pt x="12179" y="3339"/>
                  </a:lnTo>
                  <a:lnTo>
                    <a:pt x="12179" y="3522"/>
                  </a:lnTo>
                  <a:lnTo>
                    <a:pt x="12216" y="3669"/>
                  </a:lnTo>
                  <a:lnTo>
                    <a:pt x="12289" y="3815"/>
                  </a:lnTo>
                  <a:lnTo>
                    <a:pt x="12363" y="3962"/>
                  </a:lnTo>
                  <a:lnTo>
                    <a:pt x="12473" y="4109"/>
                  </a:lnTo>
                  <a:lnTo>
                    <a:pt x="12583" y="4219"/>
                  </a:lnTo>
                  <a:lnTo>
                    <a:pt x="12729" y="4292"/>
                  </a:lnTo>
                  <a:lnTo>
                    <a:pt x="12876" y="4366"/>
                  </a:lnTo>
                  <a:lnTo>
                    <a:pt x="12986" y="4402"/>
                  </a:lnTo>
                  <a:lnTo>
                    <a:pt x="13096" y="4402"/>
                  </a:lnTo>
                  <a:lnTo>
                    <a:pt x="13353" y="4329"/>
                  </a:lnTo>
                  <a:lnTo>
                    <a:pt x="13757" y="4146"/>
                  </a:lnTo>
                  <a:lnTo>
                    <a:pt x="14197" y="3999"/>
                  </a:lnTo>
                  <a:lnTo>
                    <a:pt x="14417" y="3852"/>
                  </a:lnTo>
                  <a:lnTo>
                    <a:pt x="14564" y="3705"/>
                  </a:lnTo>
                  <a:lnTo>
                    <a:pt x="14600" y="3632"/>
                  </a:lnTo>
                  <a:lnTo>
                    <a:pt x="14564" y="3559"/>
                  </a:lnTo>
                  <a:lnTo>
                    <a:pt x="14527" y="3485"/>
                  </a:lnTo>
                  <a:lnTo>
                    <a:pt x="14453" y="3449"/>
                  </a:lnTo>
                  <a:lnTo>
                    <a:pt x="14343" y="3412"/>
                  </a:lnTo>
                  <a:lnTo>
                    <a:pt x="14197" y="3449"/>
                  </a:lnTo>
                  <a:lnTo>
                    <a:pt x="13940" y="3522"/>
                  </a:lnTo>
                  <a:lnTo>
                    <a:pt x="13426" y="3742"/>
                  </a:lnTo>
                  <a:lnTo>
                    <a:pt x="13280" y="3815"/>
                  </a:lnTo>
                  <a:lnTo>
                    <a:pt x="13133" y="3852"/>
                  </a:lnTo>
                  <a:lnTo>
                    <a:pt x="12986" y="3852"/>
                  </a:lnTo>
                  <a:lnTo>
                    <a:pt x="12839" y="3779"/>
                  </a:lnTo>
                  <a:lnTo>
                    <a:pt x="12766" y="3669"/>
                  </a:lnTo>
                  <a:lnTo>
                    <a:pt x="12729" y="3559"/>
                  </a:lnTo>
                  <a:lnTo>
                    <a:pt x="12656" y="3339"/>
                  </a:lnTo>
                  <a:lnTo>
                    <a:pt x="12656" y="3118"/>
                  </a:lnTo>
                  <a:lnTo>
                    <a:pt x="12729" y="2898"/>
                  </a:lnTo>
                  <a:lnTo>
                    <a:pt x="12839" y="2715"/>
                  </a:lnTo>
                  <a:lnTo>
                    <a:pt x="12986" y="2532"/>
                  </a:lnTo>
                  <a:lnTo>
                    <a:pt x="13133" y="2458"/>
                  </a:lnTo>
                  <a:lnTo>
                    <a:pt x="13280" y="2422"/>
                  </a:lnTo>
                  <a:lnTo>
                    <a:pt x="13610" y="2385"/>
                  </a:lnTo>
                  <a:lnTo>
                    <a:pt x="13940" y="2348"/>
                  </a:lnTo>
                  <a:lnTo>
                    <a:pt x="14307" y="2348"/>
                  </a:lnTo>
                  <a:lnTo>
                    <a:pt x="14307" y="2311"/>
                  </a:lnTo>
                  <a:lnTo>
                    <a:pt x="14307" y="2275"/>
                  </a:lnTo>
                  <a:lnTo>
                    <a:pt x="14307" y="2238"/>
                  </a:lnTo>
                  <a:lnTo>
                    <a:pt x="14123" y="2128"/>
                  </a:lnTo>
                  <a:lnTo>
                    <a:pt x="13903" y="2055"/>
                  </a:lnTo>
                  <a:lnTo>
                    <a:pt x="13720" y="1981"/>
                  </a:lnTo>
                  <a:lnTo>
                    <a:pt x="13500" y="1945"/>
                  </a:lnTo>
                  <a:close/>
                  <a:moveTo>
                    <a:pt x="6787" y="4182"/>
                  </a:moveTo>
                  <a:lnTo>
                    <a:pt x="6347" y="4292"/>
                  </a:lnTo>
                  <a:lnTo>
                    <a:pt x="5907" y="4366"/>
                  </a:lnTo>
                  <a:lnTo>
                    <a:pt x="5466" y="4439"/>
                  </a:lnTo>
                  <a:lnTo>
                    <a:pt x="5063" y="4549"/>
                  </a:lnTo>
                  <a:lnTo>
                    <a:pt x="4990" y="4622"/>
                  </a:lnTo>
                  <a:lnTo>
                    <a:pt x="4953" y="4696"/>
                  </a:lnTo>
                  <a:lnTo>
                    <a:pt x="4953" y="4806"/>
                  </a:lnTo>
                  <a:lnTo>
                    <a:pt x="5063" y="4843"/>
                  </a:lnTo>
                  <a:lnTo>
                    <a:pt x="5283" y="4879"/>
                  </a:lnTo>
                  <a:lnTo>
                    <a:pt x="5980" y="4879"/>
                  </a:lnTo>
                  <a:lnTo>
                    <a:pt x="6457" y="4769"/>
                  </a:lnTo>
                  <a:lnTo>
                    <a:pt x="6897" y="4659"/>
                  </a:lnTo>
                  <a:lnTo>
                    <a:pt x="6970" y="4622"/>
                  </a:lnTo>
                  <a:lnTo>
                    <a:pt x="7044" y="4586"/>
                  </a:lnTo>
                  <a:lnTo>
                    <a:pt x="7080" y="4512"/>
                  </a:lnTo>
                  <a:lnTo>
                    <a:pt x="7117" y="4439"/>
                  </a:lnTo>
                  <a:lnTo>
                    <a:pt x="7080" y="4292"/>
                  </a:lnTo>
                  <a:lnTo>
                    <a:pt x="7007" y="4219"/>
                  </a:lnTo>
                  <a:lnTo>
                    <a:pt x="6934" y="4182"/>
                  </a:lnTo>
                  <a:close/>
                  <a:moveTo>
                    <a:pt x="11079" y="2055"/>
                  </a:moveTo>
                  <a:lnTo>
                    <a:pt x="10785" y="2091"/>
                  </a:lnTo>
                  <a:lnTo>
                    <a:pt x="10565" y="2165"/>
                  </a:lnTo>
                  <a:lnTo>
                    <a:pt x="10382" y="2311"/>
                  </a:lnTo>
                  <a:lnTo>
                    <a:pt x="10235" y="2495"/>
                  </a:lnTo>
                  <a:lnTo>
                    <a:pt x="10198" y="2385"/>
                  </a:lnTo>
                  <a:lnTo>
                    <a:pt x="10088" y="2348"/>
                  </a:lnTo>
                  <a:lnTo>
                    <a:pt x="9942" y="2311"/>
                  </a:lnTo>
                  <a:lnTo>
                    <a:pt x="9611" y="2311"/>
                  </a:lnTo>
                  <a:lnTo>
                    <a:pt x="9501" y="2348"/>
                  </a:lnTo>
                  <a:lnTo>
                    <a:pt x="9208" y="2495"/>
                  </a:lnTo>
                  <a:lnTo>
                    <a:pt x="8988" y="2678"/>
                  </a:lnTo>
                  <a:lnTo>
                    <a:pt x="8951" y="2568"/>
                  </a:lnTo>
                  <a:lnTo>
                    <a:pt x="8915" y="2532"/>
                  </a:lnTo>
                  <a:lnTo>
                    <a:pt x="8878" y="2532"/>
                  </a:lnTo>
                  <a:lnTo>
                    <a:pt x="8804" y="2568"/>
                  </a:lnTo>
                  <a:lnTo>
                    <a:pt x="8731" y="2752"/>
                  </a:lnTo>
                  <a:lnTo>
                    <a:pt x="8658" y="2935"/>
                  </a:lnTo>
                  <a:lnTo>
                    <a:pt x="8621" y="3339"/>
                  </a:lnTo>
                  <a:lnTo>
                    <a:pt x="8584" y="3705"/>
                  </a:lnTo>
                  <a:lnTo>
                    <a:pt x="8621" y="4072"/>
                  </a:lnTo>
                  <a:lnTo>
                    <a:pt x="8694" y="4439"/>
                  </a:lnTo>
                  <a:lnTo>
                    <a:pt x="8768" y="4806"/>
                  </a:lnTo>
                  <a:lnTo>
                    <a:pt x="8804" y="4879"/>
                  </a:lnTo>
                  <a:lnTo>
                    <a:pt x="8878" y="4953"/>
                  </a:lnTo>
                  <a:lnTo>
                    <a:pt x="8951" y="4989"/>
                  </a:lnTo>
                  <a:lnTo>
                    <a:pt x="9061" y="4953"/>
                  </a:lnTo>
                  <a:lnTo>
                    <a:pt x="9135" y="4916"/>
                  </a:lnTo>
                  <a:lnTo>
                    <a:pt x="9208" y="4879"/>
                  </a:lnTo>
                  <a:lnTo>
                    <a:pt x="9245" y="4769"/>
                  </a:lnTo>
                  <a:lnTo>
                    <a:pt x="9208" y="4659"/>
                  </a:lnTo>
                  <a:lnTo>
                    <a:pt x="9135" y="4182"/>
                  </a:lnTo>
                  <a:lnTo>
                    <a:pt x="9098" y="3669"/>
                  </a:lnTo>
                  <a:lnTo>
                    <a:pt x="9135" y="3339"/>
                  </a:lnTo>
                  <a:lnTo>
                    <a:pt x="9208" y="3118"/>
                  </a:lnTo>
                  <a:lnTo>
                    <a:pt x="9391" y="2972"/>
                  </a:lnTo>
                  <a:lnTo>
                    <a:pt x="9575" y="2825"/>
                  </a:lnTo>
                  <a:lnTo>
                    <a:pt x="9795" y="2788"/>
                  </a:lnTo>
                  <a:lnTo>
                    <a:pt x="9868" y="4072"/>
                  </a:lnTo>
                  <a:lnTo>
                    <a:pt x="9905" y="4146"/>
                  </a:lnTo>
                  <a:lnTo>
                    <a:pt x="9942" y="4219"/>
                  </a:lnTo>
                  <a:lnTo>
                    <a:pt x="10015" y="4292"/>
                  </a:lnTo>
                  <a:lnTo>
                    <a:pt x="10125" y="4292"/>
                  </a:lnTo>
                  <a:lnTo>
                    <a:pt x="10198" y="4329"/>
                  </a:lnTo>
                  <a:lnTo>
                    <a:pt x="10272" y="4292"/>
                  </a:lnTo>
                  <a:lnTo>
                    <a:pt x="10308" y="4219"/>
                  </a:lnTo>
                  <a:lnTo>
                    <a:pt x="10345" y="4146"/>
                  </a:lnTo>
                  <a:lnTo>
                    <a:pt x="10455" y="3559"/>
                  </a:lnTo>
                  <a:lnTo>
                    <a:pt x="10565" y="3008"/>
                  </a:lnTo>
                  <a:lnTo>
                    <a:pt x="10602" y="2862"/>
                  </a:lnTo>
                  <a:lnTo>
                    <a:pt x="10675" y="2752"/>
                  </a:lnTo>
                  <a:lnTo>
                    <a:pt x="10785" y="2642"/>
                  </a:lnTo>
                  <a:lnTo>
                    <a:pt x="10895" y="2568"/>
                  </a:lnTo>
                  <a:lnTo>
                    <a:pt x="11079" y="2568"/>
                  </a:lnTo>
                  <a:lnTo>
                    <a:pt x="11115" y="2642"/>
                  </a:lnTo>
                  <a:lnTo>
                    <a:pt x="11115" y="2752"/>
                  </a:lnTo>
                  <a:lnTo>
                    <a:pt x="11115" y="2862"/>
                  </a:lnTo>
                  <a:lnTo>
                    <a:pt x="11189" y="3449"/>
                  </a:lnTo>
                  <a:lnTo>
                    <a:pt x="11299" y="4036"/>
                  </a:lnTo>
                  <a:lnTo>
                    <a:pt x="11372" y="4256"/>
                  </a:lnTo>
                  <a:lnTo>
                    <a:pt x="11446" y="4512"/>
                  </a:lnTo>
                  <a:lnTo>
                    <a:pt x="11556" y="4732"/>
                  </a:lnTo>
                  <a:lnTo>
                    <a:pt x="11629" y="4806"/>
                  </a:lnTo>
                  <a:lnTo>
                    <a:pt x="11739" y="4843"/>
                  </a:lnTo>
                  <a:lnTo>
                    <a:pt x="11849" y="4843"/>
                  </a:lnTo>
                  <a:lnTo>
                    <a:pt x="11922" y="4806"/>
                  </a:lnTo>
                  <a:lnTo>
                    <a:pt x="11996" y="4769"/>
                  </a:lnTo>
                  <a:lnTo>
                    <a:pt x="12032" y="4696"/>
                  </a:lnTo>
                  <a:lnTo>
                    <a:pt x="12069" y="4586"/>
                  </a:lnTo>
                  <a:lnTo>
                    <a:pt x="11996" y="4476"/>
                  </a:lnTo>
                  <a:lnTo>
                    <a:pt x="11922" y="4402"/>
                  </a:lnTo>
                  <a:lnTo>
                    <a:pt x="11886" y="4256"/>
                  </a:lnTo>
                  <a:lnTo>
                    <a:pt x="11812" y="4072"/>
                  </a:lnTo>
                  <a:lnTo>
                    <a:pt x="11776" y="3779"/>
                  </a:lnTo>
                  <a:lnTo>
                    <a:pt x="11666" y="3339"/>
                  </a:lnTo>
                  <a:lnTo>
                    <a:pt x="11629" y="2862"/>
                  </a:lnTo>
                  <a:lnTo>
                    <a:pt x="11629" y="2532"/>
                  </a:lnTo>
                  <a:lnTo>
                    <a:pt x="11592" y="2385"/>
                  </a:lnTo>
                  <a:lnTo>
                    <a:pt x="11482" y="2275"/>
                  </a:lnTo>
                  <a:lnTo>
                    <a:pt x="11299" y="2128"/>
                  </a:lnTo>
                  <a:lnTo>
                    <a:pt x="11189" y="2091"/>
                  </a:lnTo>
                  <a:lnTo>
                    <a:pt x="11079" y="2055"/>
                  </a:lnTo>
                  <a:close/>
                  <a:moveTo>
                    <a:pt x="2715" y="1138"/>
                  </a:moveTo>
                  <a:lnTo>
                    <a:pt x="2569" y="1174"/>
                  </a:lnTo>
                  <a:lnTo>
                    <a:pt x="2422" y="1284"/>
                  </a:lnTo>
                  <a:lnTo>
                    <a:pt x="2385" y="1358"/>
                  </a:lnTo>
                  <a:lnTo>
                    <a:pt x="2165" y="1284"/>
                  </a:lnTo>
                  <a:lnTo>
                    <a:pt x="1762" y="1284"/>
                  </a:lnTo>
                  <a:lnTo>
                    <a:pt x="1542" y="1358"/>
                  </a:lnTo>
                  <a:lnTo>
                    <a:pt x="771" y="1504"/>
                  </a:lnTo>
                  <a:lnTo>
                    <a:pt x="368" y="1651"/>
                  </a:lnTo>
                  <a:lnTo>
                    <a:pt x="184" y="1725"/>
                  </a:lnTo>
                  <a:lnTo>
                    <a:pt x="38" y="1835"/>
                  </a:lnTo>
                  <a:lnTo>
                    <a:pt x="1" y="1908"/>
                  </a:lnTo>
                  <a:lnTo>
                    <a:pt x="1" y="1981"/>
                  </a:lnTo>
                  <a:lnTo>
                    <a:pt x="38" y="2018"/>
                  </a:lnTo>
                  <a:lnTo>
                    <a:pt x="111" y="2055"/>
                  </a:lnTo>
                  <a:lnTo>
                    <a:pt x="74" y="2348"/>
                  </a:lnTo>
                  <a:lnTo>
                    <a:pt x="74" y="2642"/>
                  </a:lnTo>
                  <a:lnTo>
                    <a:pt x="74" y="3705"/>
                  </a:lnTo>
                  <a:lnTo>
                    <a:pt x="111" y="4843"/>
                  </a:lnTo>
                  <a:lnTo>
                    <a:pt x="148" y="5980"/>
                  </a:lnTo>
                  <a:lnTo>
                    <a:pt x="184" y="6090"/>
                  </a:lnTo>
                  <a:lnTo>
                    <a:pt x="294" y="6200"/>
                  </a:lnTo>
                  <a:lnTo>
                    <a:pt x="404" y="6236"/>
                  </a:lnTo>
                  <a:lnTo>
                    <a:pt x="514" y="6200"/>
                  </a:lnTo>
                  <a:lnTo>
                    <a:pt x="624" y="6236"/>
                  </a:lnTo>
                  <a:lnTo>
                    <a:pt x="845" y="6273"/>
                  </a:lnTo>
                  <a:lnTo>
                    <a:pt x="1028" y="6236"/>
                  </a:lnTo>
                  <a:lnTo>
                    <a:pt x="1395" y="6163"/>
                  </a:lnTo>
                  <a:lnTo>
                    <a:pt x="2385" y="5980"/>
                  </a:lnTo>
                  <a:lnTo>
                    <a:pt x="2605" y="5943"/>
                  </a:lnTo>
                  <a:lnTo>
                    <a:pt x="2752" y="5906"/>
                  </a:lnTo>
                  <a:lnTo>
                    <a:pt x="2899" y="5833"/>
                  </a:lnTo>
                  <a:lnTo>
                    <a:pt x="2972" y="5686"/>
                  </a:lnTo>
                  <a:lnTo>
                    <a:pt x="2972" y="5576"/>
                  </a:lnTo>
                  <a:lnTo>
                    <a:pt x="2935" y="5503"/>
                  </a:lnTo>
                  <a:lnTo>
                    <a:pt x="2825" y="5429"/>
                  </a:lnTo>
                  <a:lnTo>
                    <a:pt x="2679" y="5393"/>
                  </a:lnTo>
                  <a:lnTo>
                    <a:pt x="2532" y="5393"/>
                  </a:lnTo>
                  <a:lnTo>
                    <a:pt x="2385" y="5429"/>
                  </a:lnTo>
                  <a:lnTo>
                    <a:pt x="2055" y="5503"/>
                  </a:lnTo>
                  <a:lnTo>
                    <a:pt x="1762" y="5576"/>
                  </a:lnTo>
                  <a:lnTo>
                    <a:pt x="1028" y="5723"/>
                  </a:lnTo>
                  <a:lnTo>
                    <a:pt x="698" y="5796"/>
                  </a:lnTo>
                  <a:lnTo>
                    <a:pt x="661" y="4953"/>
                  </a:lnTo>
                  <a:lnTo>
                    <a:pt x="624" y="4109"/>
                  </a:lnTo>
                  <a:lnTo>
                    <a:pt x="845" y="4109"/>
                  </a:lnTo>
                  <a:lnTo>
                    <a:pt x="1028" y="4072"/>
                  </a:lnTo>
                  <a:lnTo>
                    <a:pt x="1431" y="3962"/>
                  </a:lnTo>
                  <a:lnTo>
                    <a:pt x="2459" y="3742"/>
                  </a:lnTo>
                  <a:lnTo>
                    <a:pt x="2495" y="3779"/>
                  </a:lnTo>
                  <a:lnTo>
                    <a:pt x="2605" y="3779"/>
                  </a:lnTo>
                  <a:lnTo>
                    <a:pt x="2679" y="3742"/>
                  </a:lnTo>
                  <a:lnTo>
                    <a:pt x="2752" y="3705"/>
                  </a:lnTo>
                  <a:lnTo>
                    <a:pt x="2789" y="3669"/>
                  </a:lnTo>
                  <a:lnTo>
                    <a:pt x="2862" y="3559"/>
                  </a:lnTo>
                  <a:lnTo>
                    <a:pt x="2899" y="3485"/>
                  </a:lnTo>
                  <a:lnTo>
                    <a:pt x="2899" y="3412"/>
                  </a:lnTo>
                  <a:lnTo>
                    <a:pt x="2862" y="3339"/>
                  </a:lnTo>
                  <a:lnTo>
                    <a:pt x="2825" y="3265"/>
                  </a:lnTo>
                  <a:lnTo>
                    <a:pt x="2715" y="3155"/>
                  </a:lnTo>
                  <a:lnTo>
                    <a:pt x="2532" y="3155"/>
                  </a:lnTo>
                  <a:lnTo>
                    <a:pt x="1431" y="3449"/>
                  </a:lnTo>
                  <a:lnTo>
                    <a:pt x="1028" y="3522"/>
                  </a:lnTo>
                  <a:lnTo>
                    <a:pt x="808" y="3595"/>
                  </a:lnTo>
                  <a:lnTo>
                    <a:pt x="624" y="3632"/>
                  </a:lnTo>
                  <a:lnTo>
                    <a:pt x="588" y="2788"/>
                  </a:lnTo>
                  <a:lnTo>
                    <a:pt x="588" y="2458"/>
                  </a:lnTo>
                  <a:lnTo>
                    <a:pt x="551" y="2091"/>
                  </a:lnTo>
                  <a:lnTo>
                    <a:pt x="1065" y="1981"/>
                  </a:lnTo>
                  <a:lnTo>
                    <a:pt x="1615" y="1835"/>
                  </a:lnTo>
                  <a:lnTo>
                    <a:pt x="1798" y="1798"/>
                  </a:lnTo>
                  <a:lnTo>
                    <a:pt x="2055" y="1798"/>
                  </a:lnTo>
                  <a:lnTo>
                    <a:pt x="2165" y="1871"/>
                  </a:lnTo>
                  <a:lnTo>
                    <a:pt x="2238" y="1908"/>
                  </a:lnTo>
                  <a:lnTo>
                    <a:pt x="2312" y="1945"/>
                  </a:lnTo>
                  <a:lnTo>
                    <a:pt x="2422" y="1945"/>
                  </a:lnTo>
                  <a:lnTo>
                    <a:pt x="2495" y="1908"/>
                  </a:lnTo>
                  <a:lnTo>
                    <a:pt x="3009" y="1651"/>
                  </a:lnTo>
                  <a:lnTo>
                    <a:pt x="3082" y="1615"/>
                  </a:lnTo>
                  <a:lnTo>
                    <a:pt x="3119" y="1578"/>
                  </a:lnTo>
                  <a:lnTo>
                    <a:pt x="3156" y="1431"/>
                  </a:lnTo>
                  <a:lnTo>
                    <a:pt x="3119" y="1284"/>
                  </a:lnTo>
                  <a:lnTo>
                    <a:pt x="3082" y="1248"/>
                  </a:lnTo>
                  <a:lnTo>
                    <a:pt x="3009" y="1174"/>
                  </a:lnTo>
                  <a:lnTo>
                    <a:pt x="2862" y="1138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" name="Google Shape;870;p18"/>
            <p:cNvSpPr/>
            <p:nvPr/>
          </p:nvSpPr>
          <p:spPr>
            <a:xfrm>
              <a:off x="6336425" y="4507675"/>
              <a:ext cx="520000" cy="365000"/>
            </a:xfrm>
            <a:custGeom>
              <a:avLst/>
              <a:gdLst/>
              <a:ahLst/>
              <a:cxnLst/>
              <a:rect l="l" t="t" r="r" b="b"/>
              <a:pathLst>
                <a:path w="20800" h="14600" extrusionOk="0">
                  <a:moveTo>
                    <a:pt x="5466" y="441"/>
                  </a:moveTo>
                  <a:lnTo>
                    <a:pt x="5650" y="478"/>
                  </a:lnTo>
                  <a:lnTo>
                    <a:pt x="5577" y="478"/>
                  </a:lnTo>
                  <a:lnTo>
                    <a:pt x="5466" y="441"/>
                  </a:lnTo>
                  <a:close/>
                  <a:moveTo>
                    <a:pt x="4843" y="478"/>
                  </a:moveTo>
                  <a:lnTo>
                    <a:pt x="4806" y="514"/>
                  </a:lnTo>
                  <a:lnTo>
                    <a:pt x="4586" y="551"/>
                  </a:lnTo>
                  <a:lnTo>
                    <a:pt x="4843" y="478"/>
                  </a:lnTo>
                  <a:close/>
                  <a:moveTo>
                    <a:pt x="5173" y="808"/>
                  </a:moveTo>
                  <a:lnTo>
                    <a:pt x="5210" y="844"/>
                  </a:lnTo>
                  <a:lnTo>
                    <a:pt x="5246" y="918"/>
                  </a:lnTo>
                  <a:lnTo>
                    <a:pt x="5356" y="991"/>
                  </a:lnTo>
                  <a:lnTo>
                    <a:pt x="5503" y="1028"/>
                  </a:lnTo>
                  <a:lnTo>
                    <a:pt x="5760" y="1028"/>
                  </a:lnTo>
                  <a:lnTo>
                    <a:pt x="5870" y="991"/>
                  </a:lnTo>
                  <a:lnTo>
                    <a:pt x="5980" y="991"/>
                  </a:lnTo>
                  <a:lnTo>
                    <a:pt x="6017" y="1028"/>
                  </a:lnTo>
                  <a:lnTo>
                    <a:pt x="6053" y="1101"/>
                  </a:lnTo>
                  <a:lnTo>
                    <a:pt x="6163" y="1431"/>
                  </a:lnTo>
                  <a:lnTo>
                    <a:pt x="6163" y="1725"/>
                  </a:lnTo>
                  <a:lnTo>
                    <a:pt x="6127" y="2055"/>
                  </a:lnTo>
                  <a:lnTo>
                    <a:pt x="6053" y="2348"/>
                  </a:lnTo>
                  <a:lnTo>
                    <a:pt x="5980" y="2532"/>
                  </a:lnTo>
                  <a:lnTo>
                    <a:pt x="5907" y="2715"/>
                  </a:lnTo>
                  <a:lnTo>
                    <a:pt x="5650" y="3009"/>
                  </a:lnTo>
                  <a:lnTo>
                    <a:pt x="5393" y="3229"/>
                  </a:lnTo>
                  <a:lnTo>
                    <a:pt x="5063" y="3412"/>
                  </a:lnTo>
                  <a:lnTo>
                    <a:pt x="5063" y="3375"/>
                  </a:lnTo>
                  <a:lnTo>
                    <a:pt x="5063" y="3302"/>
                  </a:lnTo>
                  <a:lnTo>
                    <a:pt x="5026" y="3265"/>
                  </a:lnTo>
                  <a:lnTo>
                    <a:pt x="4953" y="3229"/>
                  </a:lnTo>
                  <a:lnTo>
                    <a:pt x="4880" y="3229"/>
                  </a:lnTo>
                  <a:lnTo>
                    <a:pt x="5063" y="2789"/>
                  </a:lnTo>
                  <a:lnTo>
                    <a:pt x="5063" y="2715"/>
                  </a:lnTo>
                  <a:lnTo>
                    <a:pt x="4990" y="2679"/>
                  </a:lnTo>
                  <a:lnTo>
                    <a:pt x="4953" y="2679"/>
                  </a:lnTo>
                  <a:lnTo>
                    <a:pt x="4880" y="2715"/>
                  </a:lnTo>
                  <a:lnTo>
                    <a:pt x="4549" y="3229"/>
                  </a:lnTo>
                  <a:lnTo>
                    <a:pt x="4329" y="3559"/>
                  </a:lnTo>
                  <a:lnTo>
                    <a:pt x="4109" y="3522"/>
                  </a:lnTo>
                  <a:lnTo>
                    <a:pt x="3853" y="3486"/>
                  </a:lnTo>
                  <a:lnTo>
                    <a:pt x="3706" y="3449"/>
                  </a:lnTo>
                  <a:lnTo>
                    <a:pt x="3999" y="3192"/>
                  </a:lnTo>
                  <a:lnTo>
                    <a:pt x="4586" y="2642"/>
                  </a:lnTo>
                  <a:lnTo>
                    <a:pt x="4586" y="2568"/>
                  </a:lnTo>
                  <a:lnTo>
                    <a:pt x="4586" y="2495"/>
                  </a:lnTo>
                  <a:lnTo>
                    <a:pt x="4513" y="2458"/>
                  </a:lnTo>
                  <a:lnTo>
                    <a:pt x="4439" y="2458"/>
                  </a:lnTo>
                  <a:lnTo>
                    <a:pt x="3486" y="3119"/>
                  </a:lnTo>
                  <a:lnTo>
                    <a:pt x="3302" y="3265"/>
                  </a:lnTo>
                  <a:lnTo>
                    <a:pt x="3229" y="3192"/>
                  </a:lnTo>
                  <a:lnTo>
                    <a:pt x="3266" y="3082"/>
                  </a:lnTo>
                  <a:lnTo>
                    <a:pt x="3302" y="3009"/>
                  </a:lnTo>
                  <a:lnTo>
                    <a:pt x="3266" y="2935"/>
                  </a:lnTo>
                  <a:lnTo>
                    <a:pt x="3229" y="2899"/>
                  </a:lnTo>
                  <a:lnTo>
                    <a:pt x="3339" y="2935"/>
                  </a:lnTo>
                  <a:lnTo>
                    <a:pt x="3669" y="2752"/>
                  </a:lnTo>
                  <a:lnTo>
                    <a:pt x="4733" y="2055"/>
                  </a:lnTo>
                  <a:lnTo>
                    <a:pt x="4770" y="1982"/>
                  </a:lnTo>
                  <a:lnTo>
                    <a:pt x="4770" y="1945"/>
                  </a:lnTo>
                  <a:lnTo>
                    <a:pt x="4733" y="1872"/>
                  </a:lnTo>
                  <a:lnTo>
                    <a:pt x="4660" y="1872"/>
                  </a:lnTo>
                  <a:lnTo>
                    <a:pt x="4329" y="1982"/>
                  </a:lnTo>
                  <a:lnTo>
                    <a:pt x="3816" y="2202"/>
                  </a:lnTo>
                  <a:lnTo>
                    <a:pt x="3302" y="2458"/>
                  </a:lnTo>
                  <a:lnTo>
                    <a:pt x="3082" y="2642"/>
                  </a:lnTo>
                  <a:lnTo>
                    <a:pt x="2935" y="2789"/>
                  </a:lnTo>
                  <a:lnTo>
                    <a:pt x="2899" y="2605"/>
                  </a:lnTo>
                  <a:lnTo>
                    <a:pt x="2899" y="2458"/>
                  </a:lnTo>
                  <a:lnTo>
                    <a:pt x="3082" y="2385"/>
                  </a:lnTo>
                  <a:lnTo>
                    <a:pt x="3266" y="2238"/>
                  </a:lnTo>
                  <a:lnTo>
                    <a:pt x="3632" y="2018"/>
                  </a:lnTo>
                  <a:lnTo>
                    <a:pt x="4109" y="1725"/>
                  </a:lnTo>
                  <a:lnTo>
                    <a:pt x="4586" y="1505"/>
                  </a:lnTo>
                  <a:lnTo>
                    <a:pt x="4660" y="1431"/>
                  </a:lnTo>
                  <a:lnTo>
                    <a:pt x="4660" y="1358"/>
                  </a:lnTo>
                  <a:lnTo>
                    <a:pt x="4586" y="1321"/>
                  </a:lnTo>
                  <a:lnTo>
                    <a:pt x="4513" y="1285"/>
                  </a:lnTo>
                  <a:lnTo>
                    <a:pt x="4256" y="1358"/>
                  </a:lnTo>
                  <a:lnTo>
                    <a:pt x="3963" y="1431"/>
                  </a:lnTo>
                  <a:lnTo>
                    <a:pt x="3706" y="1505"/>
                  </a:lnTo>
                  <a:lnTo>
                    <a:pt x="3449" y="1651"/>
                  </a:lnTo>
                  <a:lnTo>
                    <a:pt x="3156" y="1798"/>
                  </a:lnTo>
                  <a:lnTo>
                    <a:pt x="3302" y="1578"/>
                  </a:lnTo>
                  <a:lnTo>
                    <a:pt x="3486" y="1358"/>
                  </a:lnTo>
                  <a:lnTo>
                    <a:pt x="3779" y="1211"/>
                  </a:lnTo>
                  <a:lnTo>
                    <a:pt x="4109" y="1065"/>
                  </a:lnTo>
                  <a:lnTo>
                    <a:pt x="4733" y="844"/>
                  </a:lnTo>
                  <a:lnTo>
                    <a:pt x="4770" y="918"/>
                  </a:lnTo>
                  <a:lnTo>
                    <a:pt x="4843" y="991"/>
                  </a:lnTo>
                  <a:lnTo>
                    <a:pt x="4916" y="991"/>
                  </a:lnTo>
                  <a:lnTo>
                    <a:pt x="4990" y="1028"/>
                  </a:lnTo>
                  <a:lnTo>
                    <a:pt x="5063" y="991"/>
                  </a:lnTo>
                  <a:lnTo>
                    <a:pt x="5100" y="955"/>
                  </a:lnTo>
                  <a:lnTo>
                    <a:pt x="5173" y="881"/>
                  </a:lnTo>
                  <a:lnTo>
                    <a:pt x="5173" y="808"/>
                  </a:lnTo>
                  <a:close/>
                  <a:moveTo>
                    <a:pt x="9648" y="3302"/>
                  </a:moveTo>
                  <a:lnTo>
                    <a:pt x="9905" y="3375"/>
                  </a:lnTo>
                  <a:lnTo>
                    <a:pt x="9905" y="3412"/>
                  </a:lnTo>
                  <a:lnTo>
                    <a:pt x="10125" y="3632"/>
                  </a:lnTo>
                  <a:lnTo>
                    <a:pt x="10308" y="3889"/>
                  </a:lnTo>
                  <a:lnTo>
                    <a:pt x="10162" y="4036"/>
                  </a:lnTo>
                  <a:lnTo>
                    <a:pt x="9978" y="4182"/>
                  </a:lnTo>
                  <a:lnTo>
                    <a:pt x="9795" y="4293"/>
                  </a:lnTo>
                  <a:lnTo>
                    <a:pt x="9612" y="4329"/>
                  </a:lnTo>
                  <a:lnTo>
                    <a:pt x="9501" y="4293"/>
                  </a:lnTo>
                  <a:lnTo>
                    <a:pt x="9428" y="4256"/>
                  </a:lnTo>
                  <a:lnTo>
                    <a:pt x="9501" y="4146"/>
                  </a:lnTo>
                  <a:lnTo>
                    <a:pt x="9501" y="4072"/>
                  </a:lnTo>
                  <a:lnTo>
                    <a:pt x="9465" y="3999"/>
                  </a:lnTo>
                  <a:lnTo>
                    <a:pt x="9391" y="3926"/>
                  </a:lnTo>
                  <a:lnTo>
                    <a:pt x="9245" y="3926"/>
                  </a:lnTo>
                  <a:lnTo>
                    <a:pt x="9465" y="3816"/>
                  </a:lnTo>
                  <a:lnTo>
                    <a:pt x="9501" y="3779"/>
                  </a:lnTo>
                  <a:lnTo>
                    <a:pt x="9538" y="3742"/>
                  </a:lnTo>
                  <a:lnTo>
                    <a:pt x="9538" y="3632"/>
                  </a:lnTo>
                  <a:lnTo>
                    <a:pt x="9465" y="3559"/>
                  </a:lnTo>
                  <a:lnTo>
                    <a:pt x="9391" y="3522"/>
                  </a:lnTo>
                  <a:lnTo>
                    <a:pt x="9355" y="3522"/>
                  </a:lnTo>
                  <a:lnTo>
                    <a:pt x="9061" y="3632"/>
                  </a:lnTo>
                  <a:lnTo>
                    <a:pt x="9208" y="3375"/>
                  </a:lnTo>
                  <a:lnTo>
                    <a:pt x="9281" y="3412"/>
                  </a:lnTo>
                  <a:lnTo>
                    <a:pt x="9355" y="3412"/>
                  </a:lnTo>
                  <a:lnTo>
                    <a:pt x="9501" y="3375"/>
                  </a:lnTo>
                  <a:lnTo>
                    <a:pt x="9648" y="3302"/>
                  </a:lnTo>
                  <a:close/>
                  <a:moveTo>
                    <a:pt x="1505" y="4329"/>
                  </a:moveTo>
                  <a:lnTo>
                    <a:pt x="1615" y="4366"/>
                  </a:lnTo>
                  <a:lnTo>
                    <a:pt x="1725" y="4439"/>
                  </a:lnTo>
                  <a:lnTo>
                    <a:pt x="1872" y="4586"/>
                  </a:lnTo>
                  <a:lnTo>
                    <a:pt x="1908" y="4769"/>
                  </a:lnTo>
                  <a:lnTo>
                    <a:pt x="1945" y="4916"/>
                  </a:lnTo>
                  <a:lnTo>
                    <a:pt x="1908" y="5100"/>
                  </a:lnTo>
                  <a:lnTo>
                    <a:pt x="1872" y="5246"/>
                  </a:lnTo>
                  <a:lnTo>
                    <a:pt x="1762" y="5393"/>
                  </a:lnTo>
                  <a:lnTo>
                    <a:pt x="1615" y="5503"/>
                  </a:lnTo>
                  <a:lnTo>
                    <a:pt x="1468" y="5576"/>
                  </a:lnTo>
                  <a:lnTo>
                    <a:pt x="1432" y="5430"/>
                  </a:lnTo>
                  <a:lnTo>
                    <a:pt x="1432" y="5283"/>
                  </a:lnTo>
                  <a:lnTo>
                    <a:pt x="1432" y="5210"/>
                  </a:lnTo>
                  <a:lnTo>
                    <a:pt x="1395" y="5136"/>
                  </a:lnTo>
                  <a:lnTo>
                    <a:pt x="1395" y="5063"/>
                  </a:lnTo>
                  <a:lnTo>
                    <a:pt x="1321" y="4989"/>
                  </a:lnTo>
                  <a:lnTo>
                    <a:pt x="1285" y="4953"/>
                  </a:lnTo>
                  <a:lnTo>
                    <a:pt x="1175" y="4989"/>
                  </a:lnTo>
                  <a:lnTo>
                    <a:pt x="1028" y="5063"/>
                  </a:lnTo>
                  <a:lnTo>
                    <a:pt x="1138" y="4989"/>
                  </a:lnTo>
                  <a:lnTo>
                    <a:pt x="1321" y="4879"/>
                  </a:lnTo>
                  <a:lnTo>
                    <a:pt x="1468" y="4769"/>
                  </a:lnTo>
                  <a:lnTo>
                    <a:pt x="1542" y="4696"/>
                  </a:lnTo>
                  <a:lnTo>
                    <a:pt x="1505" y="4623"/>
                  </a:lnTo>
                  <a:lnTo>
                    <a:pt x="1468" y="4549"/>
                  </a:lnTo>
                  <a:lnTo>
                    <a:pt x="1395" y="4513"/>
                  </a:lnTo>
                  <a:lnTo>
                    <a:pt x="1432" y="4476"/>
                  </a:lnTo>
                  <a:lnTo>
                    <a:pt x="1468" y="4439"/>
                  </a:lnTo>
                  <a:lnTo>
                    <a:pt x="1468" y="4403"/>
                  </a:lnTo>
                  <a:lnTo>
                    <a:pt x="1432" y="4329"/>
                  </a:lnTo>
                  <a:close/>
                  <a:moveTo>
                    <a:pt x="1138" y="5576"/>
                  </a:moveTo>
                  <a:lnTo>
                    <a:pt x="1138" y="5650"/>
                  </a:lnTo>
                  <a:lnTo>
                    <a:pt x="1028" y="5613"/>
                  </a:lnTo>
                  <a:lnTo>
                    <a:pt x="1138" y="5576"/>
                  </a:lnTo>
                  <a:close/>
                  <a:moveTo>
                    <a:pt x="7887" y="5907"/>
                  </a:moveTo>
                  <a:lnTo>
                    <a:pt x="8218" y="5980"/>
                  </a:lnTo>
                  <a:lnTo>
                    <a:pt x="8291" y="6090"/>
                  </a:lnTo>
                  <a:lnTo>
                    <a:pt x="8401" y="6163"/>
                  </a:lnTo>
                  <a:lnTo>
                    <a:pt x="8511" y="6273"/>
                  </a:lnTo>
                  <a:lnTo>
                    <a:pt x="8621" y="6383"/>
                  </a:lnTo>
                  <a:lnTo>
                    <a:pt x="8694" y="6530"/>
                  </a:lnTo>
                  <a:lnTo>
                    <a:pt x="8768" y="6677"/>
                  </a:lnTo>
                  <a:lnTo>
                    <a:pt x="8805" y="6934"/>
                  </a:lnTo>
                  <a:lnTo>
                    <a:pt x="8768" y="7154"/>
                  </a:lnTo>
                  <a:lnTo>
                    <a:pt x="8658" y="7374"/>
                  </a:lnTo>
                  <a:lnTo>
                    <a:pt x="8548" y="7557"/>
                  </a:lnTo>
                  <a:lnTo>
                    <a:pt x="8438" y="7704"/>
                  </a:lnTo>
                  <a:lnTo>
                    <a:pt x="8291" y="7814"/>
                  </a:lnTo>
                  <a:lnTo>
                    <a:pt x="8144" y="7887"/>
                  </a:lnTo>
                  <a:lnTo>
                    <a:pt x="7998" y="7961"/>
                  </a:lnTo>
                  <a:lnTo>
                    <a:pt x="8071" y="7594"/>
                  </a:lnTo>
                  <a:lnTo>
                    <a:pt x="8071" y="7520"/>
                  </a:lnTo>
                  <a:lnTo>
                    <a:pt x="8034" y="7484"/>
                  </a:lnTo>
                  <a:lnTo>
                    <a:pt x="7961" y="7484"/>
                  </a:lnTo>
                  <a:lnTo>
                    <a:pt x="7924" y="7520"/>
                  </a:lnTo>
                  <a:lnTo>
                    <a:pt x="7741" y="7741"/>
                  </a:lnTo>
                  <a:lnTo>
                    <a:pt x="7557" y="7997"/>
                  </a:lnTo>
                  <a:lnTo>
                    <a:pt x="7264" y="7924"/>
                  </a:lnTo>
                  <a:lnTo>
                    <a:pt x="7484" y="7594"/>
                  </a:lnTo>
                  <a:lnTo>
                    <a:pt x="7741" y="7337"/>
                  </a:lnTo>
                  <a:lnTo>
                    <a:pt x="7741" y="7264"/>
                  </a:lnTo>
                  <a:lnTo>
                    <a:pt x="7741" y="7227"/>
                  </a:lnTo>
                  <a:lnTo>
                    <a:pt x="7631" y="7227"/>
                  </a:lnTo>
                  <a:lnTo>
                    <a:pt x="7447" y="7337"/>
                  </a:lnTo>
                  <a:lnTo>
                    <a:pt x="7264" y="7447"/>
                  </a:lnTo>
                  <a:lnTo>
                    <a:pt x="7080" y="7594"/>
                  </a:lnTo>
                  <a:lnTo>
                    <a:pt x="6934" y="7777"/>
                  </a:lnTo>
                  <a:lnTo>
                    <a:pt x="6860" y="7704"/>
                  </a:lnTo>
                  <a:lnTo>
                    <a:pt x="6714" y="7557"/>
                  </a:lnTo>
                  <a:lnTo>
                    <a:pt x="7227" y="7264"/>
                  </a:lnTo>
                  <a:lnTo>
                    <a:pt x="7741" y="6934"/>
                  </a:lnTo>
                  <a:lnTo>
                    <a:pt x="7741" y="6897"/>
                  </a:lnTo>
                  <a:lnTo>
                    <a:pt x="7704" y="6860"/>
                  </a:lnTo>
                  <a:lnTo>
                    <a:pt x="7411" y="6860"/>
                  </a:lnTo>
                  <a:lnTo>
                    <a:pt x="7080" y="6934"/>
                  </a:lnTo>
                  <a:lnTo>
                    <a:pt x="6787" y="7044"/>
                  </a:lnTo>
                  <a:lnTo>
                    <a:pt x="6530" y="7227"/>
                  </a:lnTo>
                  <a:lnTo>
                    <a:pt x="6494" y="7007"/>
                  </a:lnTo>
                  <a:lnTo>
                    <a:pt x="6494" y="6750"/>
                  </a:lnTo>
                  <a:lnTo>
                    <a:pt x="6604" y="6713"/>
                  </a:lnTo>
                  <a:lnTo>
                    <a:pt x="6970" y="6603"/>
                  </a:lnTo>
                  <a:lnTo>
                    <a:pt x="7117" y="6530"/>
                  </a:lnTo>
                  <a:lnTo>
                    <a:pt x="7301" y="6420"/>
                  </a:lnTo>
                  <a:lnTo>
                    <a:pt x="7337" y="6347"/>
                  </a:lnTo>
                  <a:lnTo>
                    <a:pt x="7337" y="6310"/>
                  </a:lnTo>
                  <a:lnTo>
                    <a:pt x="7301" y="6310"/>
                  </a:lnTo>
                  <a:lnTo>
                    <a:pt x="7007" y="6273"/>
                  </a:lnTo>
                  <a:lnTo>
                    <a:pt x="6750" y="6310"/>
                  </a:lnTo>
                  <a:lnTo>
                    <a:pt x="6750" y="6310"/>
                  </a:lnTo>
                  <a:lnTo>
                    <a:pt x="6860" y="6200"/>
                  </a:lnTo>
                  <a:lnTo>
                    <a:pt x="6970" y="6090"/>
                  </a:lnTo>
                  <a:lnTo>
                    <a:pt x="7117" y="6017"/>
                  </a:lnTo>
                  <a:lnTo>
                    <a:pt x="7264" y="5943"/>
                  </a:lnTo>
                  <a:lnTo>
                    <a:pt x="7557" y="5907"/>
                  </a:lnTo>
                  <a:close/>
                  <a:moveTo>
                    <a:pt x="4953" y="1"/>
                  </a:moveTo>
                  <a:lnTo>
                    <a:pt x="4733" y="37"/>
                  </a:lnTo>
                  <a:lnTo>
                    <a:pt x="4476" y="111"/>
                  </a:lnTo>
                  <a:lnTo>
                    <a:pt x="4256" y="184"/>
                  </a:lnTo>
                  <a:lnTo>
                    <a:pt x="4036" y="294"/>
                  </a:lnTo>
                  <a:lnTo>
                    <a:pt x="3632" y="551"/>
                  </a:lnTo>
                  <a:lnTo>
                    <a:pt x="3302" y="881"/>
                  </a:lnTo>
                  <a:lnTo>
                    <a:pt x="2972" y="1248"/>
                  </a:lnTo>
                  <a:lnTo>
                    <a:pt x="2679" y="1651"/>
                  </a:lnTo>
                  <a:lnTo>
                    <a:pt x="2569" y="1872"/>
                  </a:lnTo>
                  <a:lnTo>
                    <a:pt x="2495" y="2092"/>
                  </a:lnTo>
                  <a:lnTo>
                    <a:pt x="2422" y="2348"/>
                  </a:lnTo>
                  <a:lnTo>
                    <a:pt x="2385" y="2568"/>
                  </a:lnTo>
                  <a:lnTo>
                    <a:pt x="2422" y="2789"/>
                  </a:lnTo>
                  <a:lnTo>
                    <a:pt x="2459" y="2935"/>
                  </a:lnTo>
                  <a:lnTo>
                    <a:pt x="2532" y="3119"/>
                  </a:lnTo>
                  <a:lnTo>
                    <a:pt x="2605" y="3265"/>
                  </a:lnTo>
                  <a:lnTo>
                    <a:pt x="2495" y="3339"/>
                  </a:lnTo>
                  <a:lnTo>
                    <a:pt x="2018" y="3559"/>
                  </a:lnTo>
                  <a:lnTo>
                    <a:pt x="1798" y="3706"/>
                  </a:lnTo>
                  <a:lnTo>
                    <a:pt x="1688" y="3779"/>
                  </a:lnTo>
                  <a:lnTo>
                    <a:pt x="1578" y="3852"/>
                  </a:lnTo>
                  <a:lnTo>
                    <a:pt x="1065" y="3852"/>
                  </a:lnTo>
                  <a:lnTo>
                    <a:pt x="881" y="3926"/>
                  </a:lnTo>
                  <a:lnTo>
                    <a:pt x="735" y="3999"/>
                  </a:lnTo>
                  <a:lnTo>
                    <a:pt x="588" y="4109"/>
                  </a:lnTo>
                  <a:lnTo>
                    <a:pt x="478" y="4256"/>
                  </a:lnTo>
                  <a:lnTo>
                    <a:pt x="368" y="4403"/>
                  </a:lnTo>
                  <a:lnTo>
                    <a:pt x="184" y="4623"/>
                  </a:lnTo>
                  <a:lnTo>
                    <a:pt x="74" y="4879"/>
                  </a:lnTo>
                  <a:lnTo>
                    <a:pt x="38" y="4989"/>
                  </a:lnTo>
                  <a:lnTo>
                    <a:pt x="1" y="5136"/>
                  </a:lnTo>
                  <a:lnTo>
                    <a:pt x="38" y="5283"/>
                  </a:lnTo>
                  <a:lnTo>
                    <a:pt x="74" y="5430"/>
                  </a:lnTo>
                  <a:lnTo>
                    <a:pt x="184" y="5576"/>
                  </a:lnTo>
                  <a:lnTo>
                    <a:pt x="258" y="5723"/>
                  </a:lnTo>
                  <a:lnTo>
                    <a:pt x="404" y="5833"/>
                  </a:lnTo>
                  <a:lnTo>
                    <a:pt x="514" y="5943"/>
                  </a:lnTo>
                  <a:lnTo>
                    <a:pt x="661" y="6017"/>
                  </a:lnTo>
                  <a:lnTo>
                    <a:pt x="845" y="6053"/>
                  </a:lnTo>
                  <a:lnTo>
                    <a:pt x="1175" y="6127"/>
                  </a:lnTo>
                  <a:lnTo>
                    <a:pt x="1358" y="6127"/>
                  </a:lnTo>
                  <a:lnTo>
                    <a:pt x="1505" y="6090"/>
                  </a:lnTo>
                  <a:lnTo>
                    <a:pt x="1688" y="6053"/>
                  </a:lnTo>
                  <a:lnTo>
                    <a:pt x="1835" y="5980"/>
                  </a:lnTo>
                  <a:lnTo>
                    <a:pt x="2055" y="5760"/>
                  </a:lnTo>
                  <a:lnTo>
                    <a:pt x="2275" y="5503"/>
                  </a:lnTo>
                  <a:lnTo>
                    <a:pt x="2385" y="5210"/>
                  </a:lnTo>
                  <a:lnTo>
                    <a:pt x="2422" y="5063"/>
                  </a:lnTo>
                  <a:lnTo>
                    <a:pt x="2422" y="4879"/>
                  </a:lnTo>
                  <a:lnTo>
                    <a:pt x="2385" y="4733"/>
                  </a:lnTo>
                  <a:lnTo>
                    <a:pt x="2349" y="4586"/>
                  </a:lnTo>
                  <a:lnTo>
                    <a:pt x="2275" y="4403"/>
                  </a:lnTo>
                  <a:lnTo>
                    <a:pt x="2202" y="4256"/>
                  </a:lnTo>
                  <a:lnTo>
                    <a:pt x="2092" y="4146"/>
                  </a:lnTo>
                  <a:lnTo>
                    <a:pt x="2055" y="4109"/>
                  </a:lnTo>
                  <a:lnTo>
                    <a:pt x="2165" y="4036"/>
                  </a:lnTo>
                  <a:lnTo>
                    <a:pt x="2495" y="3816"/>
                  </a:lnTo>
                  <a:lnTo>
                    <a:pt x="2679" y="3669"/>
                  </a:lnTo>
                  <a:lnTo>
                    <a:pt x="2862" y="3522"/>
                  </a:lnTo>
                  <a:lnTo>
                    <a:pt x="3119" y="3706"/>
                  </a:lnTo>
                  <a:lnTo>
                    <a:pt x="3156" y="3779"/>
                  </a:lnTo>
                  <a:lnTo>
                    <a:pt x="3229" y="3816"/>
                  </a:lnTo>
                  <a:lnTo>
                    <a:pt x="3339" y="3816"/>
                  </a:lnTo>
                  <a:lnTo>
                    <a:pt x="3706" y="3962"/>
                  </a:lnTo>
                  <a:lnTo>
                    <a:pt x="4109" y="4036"/>
                  </a:lnTo>
                  <a:lnTo>
                    <a:pt x="4513" y="4072"/>
                  </a:lnTo>
                  <a:lnTo>
                    <a:pt x="4880" y="3999"/>
                  </a:lnTo>
                  <a:lnTo>
                    <a:pt x="5246" y="3889"/>
                  </a:lnTo>
                  <a:lnTo>
                    <a:pt x="5283" y="3962"/>
                  </a:lnTo>
                  <a:lnTo>
                    <a:pt x="5320" y="4036"/>
                  </a:lnTo>
                  <a:lnTo>
                    <a:pt x="5540" y="4219"/>
                  </a:lnTo>
                  <a:lnTo>
                    <a:pt x="5723" y="4439"/>
                  </a:lnTo>
                  <a:lnTo>
                    <a:pt x="5980" y="4916"/>
                  </a:lnTo>
                  <a:lnTo>
                    <a:pt x="6200" y="5430"/>
                  </a:lnTo>
                  <a:lnTo>
                    <a:pt x="6347" y="5650"/>
                  </a:lnTo>
                  <a:lnTo>
                    <a:pt x="6530" y="5870"/>
                  </a:lnTo>
                  <a:lnTo>
                    <a:pt x="6347" y="6017"/>
                  </a:lnTo>
                  <a:lnTo>
                    <a:pt x="6237" y="6200"/>
                  </a:lnTo>
                  <a:lnTo>
                    <a:pt x="6127" y="6383"/>
                  </a:lnTo>
                  <a:lnTo>
                    <a:pt x="6053" y="6567"/>
                  </a:lnTo>
                  <a:lnTo>
                    <a:pt x="5797" y="6713"/>
                  </a:lnTo>
                  <a:lnTo>
                    <a:pt x="5723" y="6824"/>
                  </a:lnTo>
                  <a:lnTo>
                    <a:pt x="5723" y="6934"/>
                  </a:lnTo>
                  <a:lnTo>
                    <a:pt x="5760" y="7044"/>
                  </a:lnTo>
                  <a:lnTo>
                    <a:pt x="5833" y="7080"/>
                  </a:lnTo>
                  <a:lnTo>
                    <a:pt x="6017" y="7080"/>
                  </a:lnTo>
                  <a:lnTo>
                    <a:pt x="6053" y="7300"/>
                  </a:lnTo>
                  <a:lnTo>
                    <a:pt x="6127" y="7520"/>
                  </a:lnTo>
                  <a:lnTo>
                    <a:pt x="6127" y="7631"/>
                  </a:lnTo>
                  <a:lnTo>
                    <a:pt x="6127" y="7741"/>
                  </a:lnTo>
                  <a:lnTo>
                    <a:pt x="6200" y="7814"/>
                  </a:lnTo>
                  <a:lnTo>
                    <a:pt x="6310" y="7851"/>
                  </a:lnTo>
                  <a:lnTo>
                    <a:pt x="6347" y="7851"/>
                  </a:lnTo>
                  <a:lnTo>
                    <a:pt x="6494" y="8034"/>
                  </a:lnTo>
                  <a:lnTo>
                    <a:pt x="6640" y="8144"/>
                  </a:lnTo>
                  <a:lnTo>
                    <a:pt x="6787" y="8254"/>
                  </a:lnTo>
                  <a:lnTo>
                    <a:pt x="6860" y="8291"/>
                  </a:lnTo>
                  <a:lnTo>
                    <a:pt x="6934" y="8327"/>
                  </a:lnTo>
                  <a:lnTo>
                    <a:pt x="7191" y="8438"/>
                  </a:lnTo>
                  <a:lnTo>
                    <a:pt x="7447" y="8474"/>
                  </a:lnTo>
                  <a:lnTo>
                    <a:pt x="7741" y="8474"/>
                  </a:lnTo>
                  <a:lnTo>
                    <a:pt x="7998" y="8438"/>
                  </a:lnTo>
                  <a:lnTo>
                    <a:pt x="8254" y="8364"/>
                  </a:lnTo>
                  <a:lnTo>
                    <a:pt x="8511" y="8254"/>
                  </a:lnTo>
                  <a:lnTo>
                    <a:pt x="8731" y="8071"/>
                  </a:lnTo>
                  <a:lnTo>
                    <a:pt x="8915" y="7887"/>
                  </a:lnTo>
                  <a:lnTo>
                    <a:pt x="9098" y="7631"/>
                  </a:lnTo>
                  <a:lnTo>
                    <a:pt x="9245" y="7300"/>
                  </a:lnTo>
                  <a:lnTo>
                    <a:pt x="9281" y="7007"/>
                  </a:lnTo>
                  <a:lnTo>
                    <a:pt x="9318" y="6824"/>
                  </a:lnTo>
                  <a:lnTo>
                    <a:pt x="9281" y="6677"/>
                  </a:lnTo>
                  <a:lnTo>
                    <a:pt x="9208" y="6457"/>
                  </a:lnTo>
                  <a:lnTo>
                    <a:pt x="9135" y="6200"/>
                  </a:lnTo>
                  <a:lnTo>
                    <a:pt x="8951" y="5980"/>
                  </a:lnTo>
                  <a:lnTo>
                    <a:pt x="8878" y="5907"/>
                  </a:lnTo>
                  <a:lnTo>
                    <a:pt x="8768" y="5833"/>
                  </a:lnTo>
                  <a:lnTo>
                    <a:pt x="8805" y="5686"/>
                  </a:lnTo>
                  <a:lnTo>
                    <a:pt x="9025" y="5246"/>
                  </a:lnTo>
                  <a:lnTo>
                    <a:pt x="9208" y="4769"/>
                  </a:lnTo>
                  <a:lnTo>
                    <a:pt x="9428" y="4806"/>
                  </a:lnTo>
                  <a:lnTo>
                    <a:pt x="9648" y="4806"/>
                  </a:lnTo>
                  <a:lnTo>
                    <a:pt x="9832" y="4733"/>
                  </a:lnTo>
                  <a:lnTo>
                    <a:pt x="10052" y="4659"/>
                  </a:lnTo>
                  <a:lnTo>
                    <a:pt x="10235" y="4549"/>
                  </a:lnTo>
                  <a:lnTo>
                    <a:pt x="10419" y="4403"/>
                  </a:lnTo>
                  <a:lnTo>
                    <a:pt x="10712" y="4109"/>
                  </a:lnTo>
                  <a:lnTo>
                    <a:pt x="10785" y="3962"/>
                  </a:lnTo>
                  <a:lnTo>
                    <a:pt x="10785" y="3816"/>
                  </a:lnTo>
                  <a:lnTo>
                    <a:pt x="10639" y="3559"/>
                  </a:lnTo>
                  <a:lnTo>
                    <a:pt x="10492" y="3339"/>
                  </a:lnTo>
                  <a:lnTo>
                    <a:pt x="10345" y="3155"/>
                  </a:lnTo>
                  <a:lnTo>
                    <a:pt x="10125" y="2972"/>
                  </a:lnTo>
                  <a:lnTo>
                    <a:pt x="9905" y="2825"/>
                  </a:lnTo>
                  <a:lnTo>
                    <a:pt x="9795" y="2789"/>
                  </a:lnTo>
                  <a:lnTo>
                    <a:pt x="9685" y="2752"/>
                  </a:lnTo>
                  <a:lnTo>
                    <a:pt x="9501" y="2862"/>
                  </a:lnTo>
                  <a:lnTo>
                    <a:pt x="9391" y="2825"/>
                  </a:lnTo>
                  <a:lnTo>
                    <a:pt x="9318" y="2862"/>
                  </a:lnTo>
                  <a:lnTo>
                    <a:pt x="9025" y="3009"/>
                  </a:lnTo>
                  <a:lnTo>
                    <a:pt x="8768" y="3192"/>
                  </a:lnTo>
                  <a:lnTo>
                    <a:pt x="8658" y="3302"/>
                  </a:lnTo>
                  <a:lnTo>
                    <a:pt x="8548" y="3449"/>
                  </a:lnTo>
                  <a:lnTo>
                    <a:pt x="8474" y="3559"/>
                  </a:lnTo>
                  <a:lnTo>
                    <a:pt x="8438" y="3742"/>
                  </a:lnTo>
                  <a:lnTo>
                    <a:pt x="8438" y="3852"/>
                  </a:lnTo>
                  <a:lnTo>
                    <a:pt x="8438" y="3962"/>
                  </a:lnTo>
                  <a:lnTo>
                    <a:pt x="8474" y="4182"/>
                  </a:lnTo>
                  <a:lnTo>
                    <a:pt x="8621" y="4403"/>
                  </a:lnTo>
                  <a:lnTo>
                    <a:pt x="8768" y="4549"/>
                  </a:lnTo>
                  <a:lnTo>
                    <a:pt x="8878" y="4623"/>
                  </a:lnTo>
                  <a:lnTo>
                    <a:pt x="8694" y="4879"/>
                  </a:lnTo>
                  <a:lnTo>
                    <a:pt x="8548" y="5136"/>
                  </a:lnTo>
                  <a:lnTo>
                    <a:pt x="8291" y="5613"/>
                  </a:lnTo>
                  <a:lnTo>
                    <a:pt x="8144" y="5540"/>
                  </a:lnTo>
                  <a:lnTo>
                    <a:pt x="7961" y="5503"/>
                  </a:lnTo>
                  <a:lnTo>
                    <a:pt x="7777" y="5466"/>
                  </a:lnTo>
                  <a:lnTo>
                    <a:pt x="7411" y="5466"/>
                  </a:lnTo>
                  <a:lnTo>
                    <a:pt x="7227" y="5503"/>
                  </a:lnTo>
                  <a:lnTo>
                    <a:pt x="7044" y="5540"/>
                  </a:lnTo>
                  <a:lnTo>
                    <a:pt x="6860" y="5650"/>
                  </a:lnTo>
                  <a:lnTo>
                    <a:pt x="6750" y="5320"/>
                  </a:lnTo>
                  <a:lnTo>
                    <a:pt x="6604" y="5026"/>
                  </a:lnTo>
                  <a:lnTo>
                    <a:pt x="6273" y="4476"/>
                  </a:lnTo>
                  <a:lnTo>
                    <a:pt x="6163" y="4256"/>
                  </a:lnTo>
                  <a:lnTo>
                    <a:pt x="6053" y="4072"/>
                  </a:lnTo>
                  <a:lnTo>
                    <a:pt x="5870" y="3889"/>
                  </a:lnTo>
                  <a:lnTo>
                    <a:pt x="5687" y="3779"/>
                  </a:lnTo>
                  <a:lnTo>
                    <a:pt x="5723" y="3706"/>
                  </a:lnTo>
                  <a:lnTo>
                    <a:pt x="5723" y="3632"/>
                  </a:lnTo>
                  <a:lnTo>
                    <a:pt x="5907" y="3486"/>
                  </a:lnTo>
                  <a:lnTo>
                    <a:pt x="6053" y="3339"/>
                  </a:lnTo>
                  <a:lnTo>
                    <a:pt x="6200" y="3155"/>
                  </a:lnTo>
                  <a:lnTo>
                    <a:pt x="6347" y="2972"/>
                  </a:lnTo>
                  <a:lnTo>
                    <a:pt x="6457" y="2752"/>
                  </a:lnTo>
                  <a:lnTo>
                    <a:pt x="6530" y="2532"/>
                  </a:lnTo>
                  <a:lnTo>
                    <a:pt x="6604" y="2312"/>
                  </a:lnTo>
                  <a:lnTo>
                    <a:pt x="6677" y="2055"/>
                  </a:lnTo>
                  <a:lnTo>
                    <a:pt x="6677" y="1615"/>
                  </a:lnTo>
                  <a:lnTo>
                    <a:pt x="6677" y="1358"/>
                  </a:lnTo>
                  <a:lnTo>
                    <a:pt x="6640" y="1138"/>
                  </a:lnTo>
                  <a:lnTo>
                    <a:pt x="6567" y="881"/>
                  </a:lnTo>
                  <a:lnTo>
                    <a:pt x="6457" y="698"/>
                  </a:lnTo>
                  <a:lnTo>
                    <a:pt x="6273" y="551"/>
                  </a:lnTo>
                  <a:lnTo>
                    <a:pt x="6200" y="478"/>
                  </a:lnTo>
                  <a:lnTo>
                    <a:pt x="6090" y="478"/>
                  </a:lnTo>
                  <a:lnTo>
                    <a:pt x="6017" y="331"/>
                  </a:lnTo>
                  <a:lnTo>
                    <a:pt x="5907" y="221"/>
                  </a:lnTo>
                  <a:lnTo>
                    <a:pt x="5760" y="148"/>
                  </a:lnTo>
                  <a:lnTo>
                    <a:pt x="5613" y="74"/>
                  </a:lnTo>
                  <a:lnTo>
                    <a:pt x="5283" y="1"/>
                  </a:lnTo>
                  <a:close/>
                  <a:moveTo>
                    <a:pt x="15114" y="6750"/>
                  </a:moveTo>
                  <a:lnTo>
                    <a:pt x="15187" y="6787"/>
                  </a:lnTo>
                  <a:lnTo>
                    <a:pt x="15481" y="6897"/>
                  </a:lnTo>
                  <a:lnTo>
                    <a:pt x="15591" y="6970"/>
                  </a:lnTo>
                  <a:lnTo>
                    <a:pt x="15737" y="7044"/>
                  </a:lnTo>
                  <a:lnTo>
                    <a:pt x="15847" y="7190"/>
                  </a:lnTo>
                  <a:lnTo>
                    <a:pt x="15921" y="7337"/>
                  </a:lnTo>
                  <a:lnTo>
                    <a:pt x="16068" y="7667"/>
                  </a:lnTo>
                  <a:lnTo>
                    <a:pt x="16141" y="8034"/>
                  </a:lnTo>
                  <a:lnTo>
                    <a:pt x="16178" y="8438"/>
                  </a:lnTo>
                  <a:lnTo>
                    <a:pt x="16178" y="8621"/>
                  </a:lnTo>
                  <a:lnTo>
                    <a:pt x="16141" y="8804"/>
                  </a:lnTo>
                  <a:lnTo>
                    <a:pt x="16068" y="8988"/>
                  </a:lnTo>
                  <a:lnTo>
                    <a:pt x="15957" y="9134"/>
                  </a:lnTo>
                  <a:lnTo>
                    <a:pt x="15701" y="9355"/>
                  </a:lnTo>
                  <a:lnTo>
                    <a:pt x="15407" y="9575"/>
                  </a:lnTo>
                  <a:lnTo>
                    <a:pt x="15077" y="9758"/>
                  </a:lnTo>
                  <a:lnTo>
                    <a:pt x="14710" y="9905"/>
                  </a:lnTo>
                  <a:lnTo>
                    <a:pt x="14710" y="9905"/>
                  </a:lnTo>
                  <a:lnTo>
                    <a:pt x="15187" y="9208"/>
                  </a:lnTo>
                  <a:lnTo>
                    <a:pt x="15187" y="9134"/>
                  </a:lnTo>
                  <a:lnTo>
                    <a:pt x="15150" y="9098"/>
                  </a:lnTo>
                  <a:lnTo>
                    <a:pt x="15114" y="9061"/>
                  </a:lnTo>
                  <a:lnTo>
                    <a:pt x="15040" y="9098"/>
                  </a:lnTo>
                  <a:lnTo>
                    <a:pt x="14564" y="9538"/>
                  </a:lnTo>
                  <a:lnTo>
                    <a:pt x="14123" y="9978"/>
                  </a:lnTo>
                  <a:lnTo>
                    <a:pt x="13940" y="9978"/>
                  </a:lnTo>
                  <a:lnTo>
                    <a:pt x="13757" y="9905"/>
                  </a:lnTo>
                  <a:lnTo>
                    <a:pt x="13940" y="9648"/>
                  </a:lnTo>
                  <a:lnTo>
                    <a:pt x="14160" y="9391"/>
                  </a:lnTo>
                  <a:lnTo>
                    <a:pt x="14380" y="9134"/>
                  </a:lnTo>
                  <a:lnTo>
                    <a:pt x="14637" y="8914"/>
                  </a:lnTo>
                  <a:lnTo>
                    <a:pt x="14674" y="8841"/>
                  </a:lnTo>
                  <a:lnTo>
                    <a:pt x="14674" y="8804"/>
                  </a:lnTo>
                  <a:lnTo>
                    <a:pt x="14637" y="8731"/>
                  </a:lnTo>
                  <a:lnTo>
                    <a:pt x="14564" y="8731"/>
                  </a:lnTo>
                  <a:lnTo>
                    <a:pt x="14784" y="8584"/>
                  </a:lnTo>
                  <a:lnTo>
                    <a:pt x="14820" y="8511"/>
                  </a:lnTo>
                  <a:lnTo>
                    <a:pt x="14784" y="8438"/>
                  </a:lnTo>
                  <a:lnTo>
                    <a:pt x="14710" y="8401"/>
                  </a:lnTo>
                  <a:lnTo>
                    <a:pt x="14637" y="8401"/>
                  </a:lnTo>
                  <a:lnTo>
                    <a:pt x="14233" y="8621"/>
                  </a:lnTo>
                  <a:lnTo>
                    <a:pt x="13867" y="8841"/>
                  </a:lnTo>
                  <a:lnTo>
                    <a:pt x="13500" y="9061"/>
                  </a:lnTo>
                  <a:lnTo>
                    <a:pt x="13170" y="9318"/>
                  </a:lnTo>
                  <a:lnTo>
                    <a:pt x="13060" y="9098"/>
                  </a:lnTo>
                  <a:lnTo>
                    <a:pt x="13720" y="8658"/>
                  </a:lnTo>
                  <a:lnTo>
                    <a:pt x="14417" y="8291"/>
                  </a:lnTo>
                  <a:lnTo>
                    <a:pt x="14454" y="8217"/>
                  </a:lnTo>
                  <a:lnTo>
                    <a:pt x="14454" y="8144"/>
                  </a:lnTo>
                  <a:lnTo>
                    <a:pt x="14417" y="8107"/>
                  </a:lnTo>
                  <a:lnTo>
                    <a:pt x="14343" y="8107"/>
                  </a:lnTo>
                  <a:lnTo>
                    <a:pt x="13647" y="8364"/>
                  </a:lnTo>
                  <a:lnTo>
                    <a:pt x="12986" y="8658"/>
                  </a:lnTo>
                  <a:lnTo>
                    <a:pt x="12986" y="8474"/>
                  </a:lnTo>
                  <a:lnTo>
                    <a:pt x="13133" y="8401"/>
                  </a:lnTo>
                  <a:lnTo>
                    <a:pt x="13243" y="8327"/>
                  </a:lnTo>
                  <a:lnTo>
                    <a:pt x="13500" y="8144"/>
                  </a:lnTo>
                  <a:lnTo>
                    <a:pt x="14013" y="7924"/>
                  </a:lnTo>
                  <a:lnTo>
                    <a:pt x="14307" y="7814"/>
                  </a:lnTo>
                  <a:lnTo>
                    <a:pt x="14564" y="7777"/>
                  </a:lnTo>
                  <a:lnTo>
                    <a:pt x="14600" y="7741"/>
                  </a:lnTo>
                  <a:lnTo>
                    <a:pt x="14600" y="7704"/>
                  </a:lnTo>
                  <a:lnTo>
                    <a:pt x="14564" y="7667"/>
                  </a:lnTo>
                  <a:lnTo>
                    <a:pt x="14233" y="7667"/>
                  </a:lnTo>
                  <a:lnTo>
                    <a:pt x="13903" y="7704"/>
                  </a:lnTo>
                  <a:lnTo>
                    <a:pt x="13573" y="7777"/>
                  </a:lnTo>
                  <a:lnTo>
                    <a:pt x="13280" y="7851"/>
                  </a:lnTo>
                  <a:lnTo>
                    <a:pt x="13500" y="7594"/>
                  </a:lnTo>
                  <a:lnTo>
                    <a:pt x="14087" y="7484"/>
                  </a:lnTo>
                  <a:lnTo>
                    <a:pt x="14380" y="7410"/>
                  </a:lnTo>
                  <a:lnTo>
                    <a:pt x="14674" y="7264"/>
                  </a:lnTo>
                  <a:lnTo>
                    <a:pt x="14710" y="7227"/>
                  </a:lnTo>
                  <a:lnTo>
                    <a:pt x="14710" y="7190"/>
                  </a:lnTo>
                  <a:lnTo>
                    <a:pt x="14710" y="7154"/>
                  </a:lnTo>
                  <a:lnTo>
                    <a:pt x="14637" y="7117"/>
                  </a:lnTo>
                  <a:lnTo>
                    <a:pt x="14343" y="7080"/>
                  </a:lnTo>
                  <a:lnTo>
                    <a:pt x="14013" y="7080"/>
                  </a:lnTo>
                  <a:lnTo>
                    <a:pt x="14270" y="6934"/>
                  </a:lnTo>
                  <a:lnTo>
                    <a:pt x="14527" y="6824"/>
                  </a:lnTo>
                  <a:lnTo>
                    <a:pt x="14820" y="6750"/>
                  </a:lnTo>
                  <a:close/>
                  <a:moveTo>
                    <a:pt x="5246" y="9098"/>
                  </a:moveTo>
                  <a:lnTo>
                    <a:pt x="5320" y="9208"/>
                  </a:lnTo>
                  <a:lnTo>
                    <a:pt x="5393" y="9245"/>
                  </a:lnTo>
                  <a:lnTo>
                    <a:pt x="5577" y="9245"/>
                  </a:lnTo>
                  <a:lnTo>
                    <a:pt x="5650" y="9281"/>
                  </a:lnTo>
                  <a:lnTo>
                    <a:pt x="5760" y="9318"/>
                  </a:lnTo>
                  <a:lnTo>
                    <a:pt x="5833" y="9391"/>
                  </a:lnTo>
                  <a:lnTo>
                    <a:pt x="5870" y="9465"/>
                  </a:lnTo>
                  <a:lnTo>
                    <a:pt x="5907" y="9538"/>
                  </a:lnTo>
                  <a:lnTo>
                    <a:pt x="5907" y="9648"/>
                  </a:lnTo>
                  <a:lnTo>
                    <a:pt x="5870" y="9758"/>
                  </a:lnTo>
                  <a:lnTo>
                    <a:pt x="5797" y="9831"/>
                  </a:lnTo>
                  <a:lnTo>
                    <a:pt x="5723" y="9905"/>
                  </a:lnTo>
                  <a:lnTo>
                    <a:pt x="5650" y="9978"/>
                  </a:lnTo>
                  <a:lnTo>
                    <a:pt x="5540" y="10015"/>
                  </a:lnTo>
                  <a:lnTo>
                    <a:pt x="5466" y="9868"/>
                  </a:lnTo>
                  <a:lnTo>
                    <a:pt x="5356" y="9758"/>
                  </a:lnTo>
                  <a:lnTo>
                    <a:pt x="5210" y="9685"/>
                  </a:lnTo>
                  <a:lnTo>
                    <a:pt x="5026" y="9648"/>
                  </a:lnTo>
                  <a:lnTo>
                    <a:pt x="5063" y="9648"/>
                  </a:lnTo>
                  <a:lnTo>
                    <a:pt x="5210" y="9575"/>
                  </a:lnTo>
                  <a:lnTo>
                    <a:pt x="5283" y="9538"/>
                  </a:lnTo>
                  <a:lnTo>
                    <a:pt x="5283" y="9501"/>
                  </a:lnTo>
                  <a:lnTo>
                    <a:pt x="5283" y="9355"/>
                  </a:lnTo>
                  <a:lnTo>
                    <a:pt x="5210" y="9245"/>
                  </a:lnTo>
                  <a:lnTo>
                    <a:pt x="5100" y="9245"/>
                  </a:lnTo>
                  <a:lnTo>
                    <a:pt x="4953" y="9281"/>
                  </a:lnTo>
                  <a:lnTo>
                    <a:pt x="4806" y="9355"/>
                  </a:lnTo>
                  <a:lnTo>
                    <a:pt x="4806" y="9355"/>
                  </a:lnTo>
                  <a:lnTo>
                    <a:pt x="4843" y="9281"/>
                  </a:lnTo>
                  <a:lnTo>
                    <a:pt x="4880" y="9208"/>
                  </a:lnTo>
                  <a:lnTo>
                    <a:pt x="4843" y="9171"/>
                  </a:lnTo>
                  <a:lnTo>
                    <a:pt x="5026" y="9134"/>
                  </a:lnTo>
                  <a:lnTo>
                    <a:pt x="5246" y="9098"/>
                  </a:lnTo>
                  <a:close/>
                  <a:moveTo>
                    <a:pt x="6347" y="8034"/>
                  </a:moveTo>
                  <a:lnTo>
                    <a:pt x="6347" y="8071"/>
                  </a:lnTo>
                  <a:lnTo>
                    <a:pt x="6310" y="8181"/>
                  </a:lnTo>
                  <a:lnTo>
                    <a:pt x="6127" y="8254"/>
                  </a:lnTo>
                  <a:lnTo>
                    <a:pt x="5980" y="8364"/>
                  </a:lnTo>
                  <a:lnTo>
                    <a:pt x="5687" y="8621"/>
                  </a:lnTo>
                  <a:lnTo>
                    <a:pt x="5577" y="8621"/>
                  </a:lnTo>
                  <a:lnTo>
                    <a:pt x="5466" y="8694"/>
                  </a:lnTo>
                  <a:lnTo>
                    <a:pt x="5393" y="8768"/>
                  </a:lnTo>
                  <a:lnTo>
                    <a:pt x="5246" y="8731"/>
                  </a:lnTo>
                  <a:lnTo>
                    <a:pt x="4806" y="8731"/>
                  </a:lnTo>
                  <a:lnTo>
                    <a:pt x="4549" y="8841"/>
                  </a:lnTo>
                  <a:lnTo>
                    <a:pt x="4293" y="9024"/>
                  </a:lnTo>
                  <a:lnTo>
                    <a:pt x="4183" y="9171"/>
                  </a:lnTo>
                  <a:lnTo>
                    <a:pt x="4073" y="9355"/>
                  </a:lnTo>
                  <a:lnTo>
                    <a:pt x="4073" y="9501"/>
                  </a:lnTo>
                  <a:lnTo>
                    <a:pt x="4073" y="9648"/>
                  </a:lnTo>
                  <a:lnTo>
                    <a:pt x="4073" y="9721"/>
                  </a:lnTo>
                  <a:lnTo>
                    <a:pt x="4146" y="9831"/>
                  </a:lnTo>
                  <a:lnTo>
                    <a:pt x="4256" y="9978"/>
                  </a:lnTo>
                  <a:lnTo>
                    <a:pt x="4439" y="10162"/>
                  </a:lnTo>
                  <a:lnTo>
                    <a:pt x="4623" y="10308"/>
                  </a:lnTo>
                  <a:lnTo>
                    <a:pt x="4843" y="10382"/>
                  </a:lnTo>
                  <a:lnTo>
                    <a:pt x="5026" y="10455"/>
                  </a:lnTo>
                  <a:lnTo>
                    <a:pt x="5246" y="10492"/>
                  </a:lnTo>
                  <a:lnTo>
                    <a:pt x="5466" y="10492"/>
                  </a:lnTo>
                  <a:lnTo>
                    <a:pt x="5723" y="10455"/>
                  </a:lnTo>
                  <a:lnTo>
                    <a:pt x="5907" y="10345"/>
                  </a:lnTo>
                  <a:lnTo>
                    <a:pt x="6090" y="10235"/>
                  </a:lnTo>
                  <a:lnTo>
                    <a:pt x="6237" y="10052"/>
                  </a:lnTo>
                  <a:lnTo>
                    <a:pt x="6347" y="9868"/>
                  </a:lnTo>
                  <a:lnTo>
                    <a:pt x="6384" y="9575"/>
                  </a:lnTo>
                  <a:lnTo>
                    <a:pt x="6310" y="9355"/>
                  </a:lnTo>
                  <a:lnTo>
                    <a:pt x="6200" y="9134"/>
                  </a:lnTo>
                  <a:lnTo>
                    <a:pt x="6017" y="8951"/>
                  </a:lnTo>
                  <a:lnTo>
                    <a:pt x="6310" y="8658"/>
                  </a:lnTo>
                  <a:lnTo>
                    <a:pt x="6420" y="8548"/>
                  </a:lnTo>
                  <a:lnTo>
                    <a:pt x="6567" y="8401"/>
                  </a:lnTo>
                  <a:lnTo>
                    <a:pt x="6567" y="8327"/>
                  </a:lnTo>
                  <a:lnTo>
                    <a:pt x="6567" y="8254"/>
                  </a:lnTo>
                  <a:lnTo>
                    <a:pt x="6530" y="8217"/>
                  </a:lnTo>
                  <a:lnTo>
                    <a:pt x="6494" y="8181"/>
                  </a:lnTo>
                  <a:lnTo>
                    <a:pt x="6384" y="8071"/>
                  </a:lnTo>
                  <a:lnTo>
                    <a:pt x="6347" y="8034"/>
                  </a:lnTo>
                  <a:close/>
                  <a:moveTo>
                    <a:pt x="19992" y="10418"/>
                  </a:moveTo>
                  <a:lnTo>
                    <a:pt x="20139" y="10492"/>
                  </a:lnTo>
                  <a:lnTo>
                    <a:pt x="20139" y="10602"/>
                  </a:lnTo>
                  <a:lnTo>
                    <a:pt x="20176" y="10638"/>
                  </a:lnTo>
                  <a:lnTo>
                    <a:pt x="20213" y="10638"/>
                  </a:lnTo>
                  <a:lnTo>
                    <a:pt x="20249" y="10602"/>
                  </a:lnTo>
                  <a:lnTo>
                    <a:pt x="20286" y="10785"/>
                  </a:lnTo>
                  <a:lnTo>
                    <a:pt x="20286" y="11042"/>
                  </a:lnTo>
                  <a:lnTo>
                    <a:pt x="20286" y="11189"/>
                  </a:lnTo>
                  <a:lnTo>
                    <a:pt x="20213" y="11372"/>
                  </a:lnTo>
                  <a:lnTo>
                    <a:pt x="20139" y="11519"/>
                  </a:lnTo>
                  <a:lnTo>
                    <a:pt x="20066" y="11665"/>
                  </a:lnTo>
                  <a:lnTo>
                    <a:pt x="19956" y="11812"/>
                  </a:lnTo>
                  <a:lnTo>
                    <a:pt x="19809" y="11886"/>
                  </a:lnTo>
                  <a:lnTo>
                    <a:pt x="19662" y="11959"/>
                  </a:lnTo>
                  <a:lnTo>
                    <a:pt x="19479" y="11959"/>
                  </a:lnTo>
                  <a:lnTo>
                    <a:pt x="19442" y="11886"/>
                  </a:lnTo>
                  <a:lnTo>
                    <a:pt x="19222" y="11776"/>
                  </a:lnTo>
                  <a:lnTo>
                    <a:pt x="19626" y="11702"/>
                  </a:lnTo>
                  <a:lnTo>
                    <a:pt x="19662" y="11665"/>
                  </a:lnTo>
                  <a:lnTo>
                    <a:pt x="19736" y="11629"/>
                  </a:lnTo>
                  <a:lnTo>
                    <a:pt x="19736" y="11482"/>
                  </a:lnTo>
                  <a:lnTo>
                    <a:pt x="19699" y="11372"/>
                  </a:lnTo>
                  <a:lnTo>
                    <a:pt x="19626" y="11335"/>
                  </a:lnTo>
                  <a:lnTo>
                    <a:pt x="19406" y="11335"/>
                  </a:lnTo>
                  <a:lnTo>
                    <a:pt x="19662" y="11152"/>
                  </a:lnTo>
                  <a:lnTo>
                    <a:pt x="19736" y="11115"/>
                  </a:lnTo>
                  <a:lnTo>
                    <a:pt x="19736" y="11042"/>
                  </a:lnTo>
                  <a:lnTo>
                    <a:pt x="19736" y="10969"/>
                  </a:lnTo>
                  <a:lnTo>
                    <a:pt x="19736" y="10932"/>
                  </a:lnTo>
                  <a:lnTo>
                    <a:pt x="19699" y="10858"/>
                  </a:lnTo>
                  <a:lnTo>
                    <a:pt x="19626" y="10822"/>
                  </a:lnTo>
                  <a:lnTo>
                    <a:pt x="19552" y="10822"/>
                  </a:lnTo>
                  <a:lnTo>
                    <a:pt x="19479" y="10858"/>
                  </a:lnTo>
                  <a:lnTo>
                    <a:pt x="19332" y="10895"/>
                  </a:lnTo>
                  <a:lnTo>
                    <a:pt x="19185" y="10932"/>
                  </a:lnTo>
                  <a:lnTo>
                    <a:pt x="19185" y="10932"/>
                  </a:lnTo>
                  <a:lnTo>
                    <a:pt x="19626" y="10748"/>
                  </a:lnTo>
                  <a:lnTo>
                    <a:pt x="19662" y="10712"/>
                  </a:lnTo>
                  <a:lnTo>
                    <a:pt x="19662" y="10675"/>
                  </a:lnTo>
                  <a:lnTo>
                    <a:pt x="19626" y="10638"/>
                  </a:lnTo>
                  <a:lnTo>
                    <a:pt x="19479" y="10602"/>
                  </a:lnTo>
                  <a:lnTo>
                    <a:pt x="19295" y="10602"/>
                  </a:lnTo>
                  <a:lnTo>
                    <a:pt x="19369" y="10565"/>
                  </a:lnTo>
                  <a:lnTo>
                    <a:pt x="19589" y="10455"/>
                  </a:lnTo>
                  <a:lnTo>
                    <a:pt x="19772" y="10418"/>
                  </a:lnTo>
                  <a:close/>
                  <a:moveTo>
                    <a:pt x="16691" y="13390"/>
                  </a:moveTo>
                  <a:lnTo>
                    <a:pt x="16801" y="13463"/>
                  </a:lnTo>
                  <a:lnTo>
                    <a:pt x="16874" y="13536"/>
                  </a:lnTo>
                  <a:lnTo>
                    <a:pt x="16728" y="13646"/>
                  </a:lnTo>
                  <a:lnTo>
                    <a:pt x="16581" y="13756"/>
                  </a:lnTo>
                  <a:lnTo>
                    <a:pt x="16434" y="13903"/>
                  </a:lnTo>
                  <a:lnTo>
                    <a:pt x="16361" y="14050"/>
                  </a:lnTo>
                  <a:lnTo>
                    <a:pt x="16104" y="14013"/>
                  </a:lnTo>
                  <a:lnTo>
                    <a:pt x="16068" y="13976"/>
                  </a:lnTo>
                  <a:lnTo>
                    <a:pt x="16691" y="13390"/>
                  </a:lnTo>
                  <a:close/>
                  <a:moveTo>
                    <a:pt x="16654" y="11959"/>
                  </a:moveTo>
                  <a:lnTo>
                    <a:pt x="17058" y="12326"/>
                  </a:lnTo>
                  <a:lnTo>
                    <a:pt x="17278" y="12546"/>
                  </a:lnTo>
                  <a:lnTo>
                    <a:pt x="17498" y="12803"/>
                  </a:lnTo>
                  <a:lnTo>
                    <a:pt x="17681" y="13059"/>
                  </a:lnTo>
                  <a:lnTo>
                    <a:pt x="17755" y="13169"/>
                  </a:lnTo>
                  <a:lnTo>
                    <a:pt x="17792" y="13279"/>
                  </a:lnTo>
                  <a:lnTo>
                    <a:pt x="17792" y="13426"/>
                  </a:lnTo>
                  <a:lnTo>
                    <a:pt x="17755" y="13536"/>
                  </a:lnTo>
                  <a:lnTo>
                    <a:pt x="17718" y="13646"/>
                  </a:lnTo>
                  <a:lnTo>
                    <a:pt x="17608" y="13756"/>
                  </a:lnTo>
                  <a:lnTo>
                    <a:pt x="17498" y="13866"/>
                  </a:lnTo>
                  <a:lnTo>
                    <a:pt x="17351" y="13940"/>
                  </a:lnTo>
                  <a:lnTo>
                    <a:pt x="17278" y="13866"/>
                  </a:lnTo>
                  <a:lnTo>
                    <a:pt x="17168" y="13866"/>
                  </a:lnTo>
                  <a:lnTo>
                    <a:pt x="17095" y="13903"/>
                  </a:lnTo>
                  <a:lnTo>
                    <a:pt x="17058" y="13940"/>
                  </a:lnTo>
                  <a:lnTo>
                    <a:pt x="17021" y="13940"/>
                  </a:lnTo>
                  <a:lnTo>
                    <a:pt x="16948" y="13976"/>
                  </a:lnTo>
                  <a:lnTo>
                    <a:pt x="16911" y="14050"/>
                  </a:lnTo>
                  <a:lnTo>
                    <a:pt x="16874" y="14050"/>
                  </a:lnTo>
                  <a:lnTo>
                    <a:pt x="16948" y="13940"/>
                  </a:lnTo>
                  <a:lnTo>
                    <a:pt x="17095" y="13793"/>
                  </a:lnTo>
                  <a:lnTo>
                    <a:pt x="17168" y="13683"/>
                  </a:lnTo>
                  <a:lnTo>
                    <a:pt x="17205" y="13573"/>
                  </a:lnTo>
                  <a:lnTo>
                    <a:pt x="17168" y="13500"/>
                  </a:lnTo>
                  <a:lnTo>
                    <a:pt x="17131" y="13426"/>
                  </a:lnTo>
                  <a:lnTo>
                    <a:pt x="17021" y="13316"/>
                  </a:lnTo>
                  <a:lnTo>
                    <a:pt x="16874" y="13206"/>
                  </a:lnTo>
                  <a:lnTo>
                    <a:pt x="16691" y="13169"/>
                  </a:lnTo>
                  <a:lnTo>
                    <a:pt x="16618" y="13169"/>
                  </a:lnTo>
                  <a:lnTo>
                    <a:pt x="16581" y="13206"/>
                  </a:lnTo>
                  <a:lnTo>
                    <a:pt x="15627" y="13793"/>
                  </a:lnTo>
                  <a:lnTo>
                    <a:pt x="15517" y="13756"/>
                  </a:lnTo>
                  <a:lnTo>
                    <a:pt x="15407" y="13646"/>
                  </a:lnTo>
                  <a:lnTo>
                    <a:pt x="15884" y="13353"/>
                  </a:lnTo>
                  <a:lnTo>
                    <a:pt x="16361" y="13096"/>
                  </a:lnTo>
                  <a:lnTo>
                    <a:pt x="16398" y="13023"/>
                  </a:lnTo>
                  <a:lnTo>
                    <a:pt x="16398" y="12986"/>
                  </a:lnTo>
                  <a:lnTo>
                    <a:pt x="16361" y="12913"/>
                  </a:lnTo>
                  <a:lnTo>
                    <a:pt x="16288" y="12913"/>
                  </a:lnTo>
                  <a:lnTo>
                    <a:pt x="15994" y="12949"/>
                  </a:lnTo>
                  <a:lnTo>
                    <a:pt x="15701" y="13059"/>
                  </a:lnTo>
                  <a:lnTo>
                    <a:pt x="15407" y="13169"/>
                  </a:lnTo>
                  <a:lnTo>
                    <a:pt x="15150" y="13279"/>
                  </a:lnTo>
                  <a:lnTo>
                    <a:pt x="15040" y="13023"/>
                  </a:lnTo>
                  <a:lnTo>
                    <a:pt x="15077" y="12986"/>
                  </a:lnTo>
                  <a:lnTo>
                    <a:pt x="16068" y="12399"/>
                  </a:lnTo>
                  <a:lnTo>
                    <a:pt x="16104" y="12362"/>
                  </a:lnTo>
                  <a:lnTo>
                    <a:pt x="16104" y="12326"/>
                  </a:lnTo>
                  <a:lnTo>
                    <a:pt x="16068" y="12289"/>
                  </a:lnTo>
                  <a:lnTo>
                    <a:pt x="15994" y="12252"/>
                  </a:lnTo>
                  <a:lnTo>
                    <a:pt x="15554" y="12362"/>
                  </a:lnTo>
                  <a:lnTo>
                    <a:pt x="15150" y="12472"/>
                  </a:lnTo>
                  <a:lnTo>
                    <a:pt x="15150" y="12472"/>
                  </a:lnTo>
                  <a:lnTo>
                    <a:pt x="15297" y="12326"/>
                  </a:lnTo>
                  <a:lnTo>
                    <a:pt x="15517" y="12179"/>
                  </a:lnTo>
                  <a:lnTo>
                    <a:pt x="15737" y="12069"/>
                  </a:lnTo>
                  <a:lnTo>
                    <a:pt x="15994" y="11996"/>
                  </a:lnTo>
                  <a:lnTo>
                    <a:pt x="16324" y="11959"/>
                  </a:lnTo>
                  <a:close/>
                  <a:moveTo>
                    <a:pt x="14857" y="6310"/>
                  </a:moveTo>
                  <a:lnTo>
                    <a:pt x="14600" y="6347"/>
                  </a:lnTo>
                  <a:lnTo>
                    <a:pt x="14380" y="6383"/>
                  </a:lnTo>
                  <a:lnTo>
                    <a:pt x="14197" y="6457"/>
                  </a:lnTo>
                  <a:lnTo>
                    <a:pt x="13793" y="6677"/>
                  </a:lnTo>
                  <a:lnTo>
                    <a:pt x="13426" y="6970"/>
                  </a:lnTo>
                  <a:lnTo>
                    <a:pt x="13243" y="7154"/>
                  </a:lnTo>
                  <a:lnTo>
                    <a:pt x="12950" y="7190"/>
                  </a:lnTo>
                  <a:lnTo>
                    <a:pt x="12840" y="7227"/>
                  </a:lnTo>
                  <a:lnTo>
                    <a:pt x="12803" y="7300"/>
                  </a:lnTo>
                  <a:lnTo>
                    <a:pt x="12766" y="7374"/>
                  </a:lnTo>
                  <a:lnTo>
                    <a:pt x="12766" y="7447"/>
                  </a:lnTo>
                  <a:lnTo>
                    <a:pt x="11042" y="7631"/>
                  </a:lnTo>
                  <a:lnTo>
                    <a:pt x="10052" y="7667"/>
                  </a:lnTo>
                  <a:lnTo>
                    <a:pt x="9575" y="7704"/>
                  </a:lnTo>
                  <a:lnTo>
                    <a:pt x="9098" y="7741"/>
                  </a:lnTo>
                  <a:lnTo>
                    <a:pt x="9025" y="7777"/>
                  </a:lnTo>
                  <a:lnTo>
                    <a:pt x="8988" y="7814"/>
                  </a:lnTo>
                  <a:lnTo>
                    <a:pt x="8951" y="7924"/>
                  </a:lnTo>
                  <a:lnTo>
                    <a:pt x="9025" y="8034"/>
                  </a:lnTo>
                  <a:lnTo>
                    <a:pt x="9061" y="8071"/>
                  </a:lnTo>
                  <a:lnTo>
                    <a:pt x="9135" y="8107"/>
                  </a:lnTo>
                  <a:lnTo>
                    <a:pt x="9612" y="8144"/>
                  </a:lnTo>
                  <a:lnTo>
                    <a:pt x="10125" y="8144"/>
                  </a:lnTo>
                  <a:lnTo>
                    <a:pt x="11152" y="8071"/>
                  </a:lnTo>
                  <a:lnTo>
                    <a:pt x="11922" y="8034"/>
                  </a:lnTo>
                  <a:lnTo>
                    <a:pt x="12693" y="7961"/>
                  </a:lnTo>
                  <a:lnTo>
                    <a:pt x="12546" y="8254"/>
                  </a:lnTo>
                  <a:lnTo>
                    <a:pt x="12473" y="8438"/>
                  </a:lnTo>
                  <a:lnTo>
                    <a:pt x="12473" y="8584"/>
                  </a:lnTo>
                  <a:lnTo>
                    <a:pt x="12509" y="8914"/>
                  </a:lnTo>
                  <a:lnTo>
                    <a:pt x="12363" y="9024"/>
                  </a:lnTo>
                  <a:lnTo>
                    <a:pt x="12253" y="9134"/>
                  </a:lnTo>
                  <a:lnTo>
                    <a:pt x="12253" y="9245"/>
                  </a:lnTo>
                  <a:lnTo>
                    <a:pt x="12289" y="9355"/>
                  </a:lnTo>
                  <a:lnTo>
                    <a:pt x="12399" y="9428"/>
                  </a:lnTo>
                  <a:lnTo>
                    <a:pt x="12546" y="9465"/>
                  </a:lnTo>
                  <a:lnTo>
                    <a:pt x="12693" y="9465"/>
                  </a:lnTo>
                  <a:lnTo>
                    <a:pt x="12803" y="9685"/>
                  </a:lnTo>
                  <a:lnTo>
                    <a:pt x="12950" y="9868"/>
                  </a:lnTo>
                  <a:lnTo>
                    <a:pt x="13096" y="10052"/>
                  </a:lnTo>
                  <a:lnTo>
                    <a:pt x="13243" y="10198"/>
                  </a:lnTo>
                  <a:lnTo>
                    <a:pt x="13426" y="10308"/>
                  </a:lnTo>
                  <a:lnTo>
                    <a:pt x="13647" y="10418"/>
                  </a:lnTo>
                  <a:lnTo>
                    <a:pt x="13867" y="10455"/>
                  </a:lnTo>
                  <a:lnTo>
                    <a:pt x="14087" y="10492"/>
                  </a:lnTo>
                  <a:lnTo>
                    <a:pt x="14233" y="10492"/>
                  </a:lnTo>
                  <a:lnTo>
                    <a:pt x="14600" y="10418"/>
                  </a:lnTo>
                  <a:lnTo>
                    <a:pt x="14967" y="10345"/>
                  </a:lnTo>
                  <a:lnTo>
                    <a:pt x="14930" y="10455"/>
                  </a:lnTo>
                  <a:lnTo>
                    <a:pt x="14930" y="10602"/>
                  </a:lnTo>
                  <a:lnTo>
                    <a:pt x="15004" y="10895"/>
                  </a:lnTo>
                  <a:lnTo>
                    <a:pt x="15077" y="11079"/>
                  </a:lnTo>
                  <a:lnTo>
                    <a:pt x="15150" y="11299"/>
                  </a:lnTo>
                  <a:lnTo>
                    <a:pt x="15297" y="11482"/>
                  </a:lnTo>
                  <a:lnTo>
                    <a:pt x="15481" y="11629"/>
                  </a:lnTo>
                  <a:lnTo>
                    <a:pt x="15481" y="11665"/>
                  </a:lnTo>
                  <a:lnTo>
                    <a:pt x="15261" y="11739"/>
                  </a:lnTo>
                  <a:lnTo>
                    <a:pt x="15077" y="11886"/>
                  </a:lnTo>
                  <a:lnTo>
                    <a:pt x="14894" y="11996"/>
                  </a:lnTo>
                  <a:lnTo>
                    <a:pt x="14784" y="12142"/>
                  </a:lnTo>
                  <a:lnTo>
                    <a:pt x="14674" y="12326"/>
                  </a:lnTo>
                  <a:lnTo>
                    <a:pt x="14600" y="12509"/>
                  </a:lnTo>
                  <a:lnTo>
                    <a:pt x="14564" y="12693"/>
                  </a:lnTo>
                  <a:lnTo>
                    <a:pt x="14527" y="12876"/>
                  </a:lnTo>
                  <a:lnTo>
                    <a:pt x="14527" y="12986"/>
                  </a:lnTo>
                  <a:lnTo>
                    <a:pt x="14527" y="13059"/>
                  </a:lnTo>
                  <a:lnTo>
                    <a:pt x="14600" y="13353"/>
                  </a:lnTo>
                  <a:lnTo>
                    <a:pt x="14747" y="13610"/>
                  </a:lnTo>
                  <a:lnTo>
                    <a:pt x="14747" y="13720"/>
                  </a:lnTo>
                  <a:lnTo>
                    <a:pt x="14784" y="13830"/>
                  </a:lnTo>
                  <a:lnTo>
                    <a:pt x="14930" y="13903"/>
                  </a:lnTo>
                  <a:lnTo>
                    <a:pt x="15004" y="13976"/>
                  </a:lnTo>
                  <a:lnTo>
                    <a:pt x="15297" y="14197"/>
                  </a:lnTo>
                  <a:lnTo>
                    <a:pt x="15627" y="14380"/>
                  </a:lnTo>
                  <a:lnTo>
                    <a:pt x="15994" y="14527"/>
                  </a:lnTo>
                  <a:lnTo>
                    <a:pt x="16398" y="14600"/>
                  </a:lnTo>
                  <a:lnTo>
                    <a:pt x="16801" y="14600"/>
                  </a:lnTo>
                  <a:lnTo>
                    <a:pt x="17205" y="14527"/>
                  </a:lnTo>
                  <a:lnTo>
                    <a:pt x="17571" y="14417"/>
                  </a:lnTo>
                  <a:lnTo>
                    <a:pt x="17902" y="14233"/>
                  </a:lnTo>
                  <a:lnTo>
                    <a:pt x="18122" y="14013"/>
                  </a:lnTo>
                  <a:lnTo>
                    <a:pt x="18268" y="13793"/>
                  </a:lnTo>
                  <a:lnTo>
                    <a:pt x="18305" y="13536"/>
                  </a:lnTo>
                  <a:lnTo>
                    <a:pt x="18305" y="13316"/>
                  </a:lnTo>
                  <a:lnTo>
                    <a:pt x="18232" y="13059"/>
                  </a:lnTo>
                  <a:lnTo>
                    <a:pt x="18122" y="12803"/>
                  </a:lnTo>
                  <a:lnTo>
                    <a:pt x="17975" y="12546"/>
                  </a:lnTo>
                  <a:lnTo>
                    <a:pt x="17792" y="12326"/>
                  </a:lnTo>
                  <a:lnTo>
                    <a:pt x="17902" y="12289"/>
                  </a:lnTo>
                  <a:lnTo>
                    <a:pt x="18232" y="12106"/>
                  </a:lnTo>
                  <a:lnTo>
                    <a:pt x="18599" y="11849"/>
                  </a:lnTo>
                  <a:lnTo>
                    <a:pt x="18709" y="12032"/>
                  </a:lnTo>
                  <a:lnTo>
                    <a:pt x="18855" y="12179"/>
                  </a:lnTo>
                  <a:lnTo>
                    <a:pt x="19002" y="12289"/>
                  </a:lnTo>
                  <a:lnTo>
                    <a:pt x="19149" y="12362"/>
                  </a:lnTo>
                  <a:lnTo>
                    <a:pt x="19406" y="12436"/>
                  </a:lnTo>
                  <a:lnTo>
                    <a:pt x="19662" y="12399"/>
                  </a:lnTo>
                  <a:lnTo>
                    <a:pt x="19919" y="12326"/>
                  </a:lnTo>
                  <a:lnTo>
                    <a:pt x="20139" y="12179"/>
                  </a:lnTo>
                  <a:lnTo>
                    <a:pt x="20359" y="11996"/>
                  </a:lnTo>
                  <a:lnTo>
                    <a:pt x="20543" y="11776"/>
                  </a:lnTo>
                  <a:lnTo>
                    <a:pt x="20653" y="11519"/>
                  </a:lnTo>
                  <a:lnTo>
                    <a:pt x="20726" y="11225"/>
                  </a:lnTo>
                  <a:lnTo>
                    <a:pt x="20799" y="10858"/>
                  </a:lnTo>
                  <a:lnTo>
                    <a:pt x="20763" y="10675"/>
                  </a:lnTo>
                  <a:lnTo>
                    <a:pt x="20726" y="10528"/>
                  </a:lnTo>
                  <a:lnTo>
                    <a:pt x="20689" y="10382"/>
                  </a:lnTo>
                  <a:lnTo>
                    <a:pt x="20579" y="10272"/>
                  </a:lnTo>
                  <a:lnTo>
                    <a:pt x="20359" y="10088"/>
                  </a:lnTo>
                  <a:lnTo>
                    <a:pt x="20066" y="9978"/>
                  </a:lnTo>
                  <a:lnTo>
                    <a:pt x="19919" y="9941"/>
                  </a:lnTo>
                  <a:lnTo>
                    <a:pt x="19626" y="9941"/>
                  </a:lnTo>
                  <a:lnTo>
                    <a:pt x="19516" y="10015"/>
                  </a:lnTo>
                  <a:lnTo>
                    <a:pt x="19479" y="10088"/>
                  </a:lnTo>
                  <a:lnTo>
                    <a:pt x="19185" y="10198"/>
                  </a:lnTo>
                  <a:lnTo>
                    <a:pt x="18929" y="10308"/>
                  </a:lnTo>
                  <a:lnTo>
                    <a:pt x="18819" y="10418"/>
                  </a:lnTo>
                  <a:lnTo>
                    <a:pt x="18672" y="10528"/>
                  </a:lnTo>
                  <a:lnTo>
                    <a:pt x="18599" y="10675"/>
                  </a:lnTo>
                  <a:lnTo>
                    <a:pt x="18525" y="10822"/>
                  </a:lnTo>
                  <a:lnTo>
                    <a:pt x="18452" y="11115"/>
                  </a:lnTo>
                  <a:lnTo>
                    <a:pt x="18452" y="11409"/>
                  </a:lnTo>
                  <a:lnTo>
                    <a:pt x="18048" y="11702"/>
                  </a:lnTo>
                  <a:lnTo>
                    <a:pt x="17645" y="11996"/>
                  </a:lnTo>
                  <a:lnTo>
                    <a:pt x="17608" y="12032"/>
                  </a:lnTo>
                  <a:lnTo>
                    <a:pt x="17608" y="12106"/>
                  </a:lnTo>
                  <a:lnTo>
                    <a:pt x="17241" y="11776"/>
                  </a:lnTo>
                  <a:lnTo>
                    <a:pt x="16911" y="11519"/>
                  </a:lnTo>
                  <a:lnTo>
                    <a:pt x="16838" y="11482"/>
                  </a:lnTo>
                  <a:lnTo>
                    <a:pt x="16691" y="11482"/>
                  </a:lnTo>
                  <a:lnTo>
                    <a:pt x="16654" y="11555"/>
                  </a:lnTo>
                  <a:lnTo>
                    <a:pt x="16434" y="11519"/>
                  </a:lnTo>
                  <a:lnTo>
                    <a:pt x="16214" y="11519"/>
                  </a:lnTo>
                  <a:lnTo>
                    <a:pt x="15774" y="11555"/>
                  </a:lnTo>
                  <a:lnTo>
                    <a:pt x="15811" y="11445"/>
                  </a:lnTo>
                  <a:lnTo>
                    <a:pt x="15774" y="11335"/>
                  </a:lnTo>
                  <a:lnTo>
                    <a:pt x="15664" y="11152"/>
                  </a:lnTo>
                  <a:lnTo>
                    <a:pt x="15554" y="11005"/>
                  </a:lnTo>
                  <a:lnTo>
                    <a:pt x="15444" y="10822"/>
                  </a:lnTo>
                  <a:lnTo>
                    <a:pt x="15371" y="10602"/>
                  </a:lnTo>
                  <a:lnTo>
                    <a:pt x="15334" y="10418"/>
                  </a:lnTo>
                  <a:lnTo>
                    <a:pt x="15297" y="10308"/>
                  </a:lnTo>
                  <a:lnTo>
                    <a:pt x="15224" y="10235"/>
                  </a:lnTo>
                  <a:lnTo>
                    <a:pt x="15627" y="10015"/>
                  </a:lnTo>
                  <a:lnTo>
                    <a:pt x="16031" y="9758"/>
                  </a:lnTo>
                  <a:lnTo>
                    <a:pt x="16361" y="9428"/>
                  </a:lnTo>
                  <a:lnTo>
                    <a:pt x="16471" y="9281"/>
                  </a:lnTo>
                  <a:lnTo>
                    <a:pt x="16581" y="9098"/>
                  </a:lnTo>
                  <a:lnTo>
                    <a:pt x="16654" y="8878"/>
                  </a:lnTo>
                  <a:lnTo>
                    <a:pt x="16691" y="8621"/>
                  </a:lnTo>
                  <a:lnTo>
                    <a:pt x="16691" y="8364"/>
                  </a:lnTo>
                  <a:lnTo>
                    <a:pt x="16691" y="8107"/>
                  </a:lnTo>
                  <a:lnTo>
                    <a:pt x="16581" y="7631"/>
                  </a:lnTo>
                  <a:lnTo>
                    <a:pt x="16398" y="7190"/>
                  </a:lnTo>
                  <a:lnTo>
                    <a:pt x="16251" y="6897"/>
                  </a:lnTo>
                  <a:lnTo>
                    <a:pt x="16031" y="6640"/>
                  </a:lnTo>
                  <a:lnTo>
                    <a:pt x="15884" y="6530"/>
                  </a:lnTo>
                  <a:lnTo>
                    <a:pt x="15737" y="6457"/>
                  </a:lnTo>
                  <a:lnTo>
                    <a:pt x="15591" y="6420"/>
                  </a:lnTo>
                  <a:lnTo>
                    <a:pt x="15407" y="6383"/>
                  </a:lnTo>
                  <a:lnTo>
                    <a:pt x="15077" y="631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" name="Google Shape;871;p18"/>
            <p:cNvSpPr/>
            <p:nvPr/>
          </p:nvSpPr>
          <p:spPr>
            <a:xfrm>
              <a:off x="6425400" y="3728200"/>
              <a:ext cx="342075" cy="360425"/>
            </a:xfrm>
            <a:custGeom>
              <a:avLst/>
              <a:gdLst/>
              <a:ahLst/>
              <a:cxnLst/>
              <a:rect l="l" t="t" r="r" b="b"/>
              <a:pathLst>
                <a:path w="13683" h="14417" extrusionOk="0">
                  <a:moveTo>
                    <a:pt x="9281" y="2311"/>
                  </a:moveTo>
                  <a:lnTo>
                    <a:pt x="9170" y="2385"/>
                  </a:lnTo>
                  <a:lnTo>
                    <a:pt x="9134" y="2495"/>
                  </a:lnTo>
                  <a:lnTo>
                    <a:pt x="9097" y="2568"/>
                  </a:lnTo>
                  <a:lnTo>
                    <a:pt x="9097" y="2678"/>
                  </a:lnTo>
                  <a:lnTo>
                    <a:pt x="9134" y="2862"/>
                  </a:lnTo>
                  <a:lnTo>
                    <a:pt x="9207" y="3082"/>
                  </a:lnTo>
                  <a:lnTo>
                    <a:pt x="9464" y="3742"/>
                  </a:lnTo>
                  <a:lnTo>
                    <a:pt x="9721" y="4402"/>
                  </a:lnTo>
                  <a:lnTo>
                    <a:pt x="9647" y="4439"/>
                  </a:lnTo>
                  <a:lnTo>
                    <a:pt x="9060" y="5283"/>
                  </a:lnTo>
                  <a:lnTo>
                    <a:pt x="8804" y="5649"/>
                  </a:lnTo>
                  <a:lnTo>
                    <a:pt x="8694" y="5833"/>
                  </a:lnTo>
                  <a:lnTo>
                    <a:pt x="8657" y="5943"/>
                  </a:lnTo>
                  <a:lnTo>
                    <a:pt x="8694" y="6053"/>
                  </a:lnTo>
                  <a:lnTo>
                    <a:pt x="8804" y="6016"/>
                  </a:lnTo>
                  <a:lnTo>
                    <a:pt x="8877" y="5980"/>
                  </a:lnTo>
                  <a:lnTo>
                    <a:pt x="9024" y="5833"/>
                  </a:lnTo>
                  <a:lnTo>
                    <a:pt x="9281" y="5503"/>
                  </a:lnTo>
                  <a:lnTo>
                    <a:pt x="9941" y="4659"/>
                  </a:lnTo>
                  <a:lnTo>
                    <a:pt x="10014" y="4659"/>
                  </a:lnTo>
                  <a:lnTo>
                    <a:pt x="10124" y="4622"/>
                  </a:lnTo>
                  <a:lnTo>
                    <a:pt x="10161" y="4549"/>
                  </a:lnTo>
                  <a:lnTo>
                    <a:pt x="10161" y="4439"/>
                  </a:lnTo>
                  <a:lnTo>
                    <a:pt x="9684" y="3229"/>
                  </a:lnTo>
                  <a:lnTo>
                    <a:pt x="9427" y="2715"/>
                  </a:lnTo>
                  <a:lnTo>
                    <a:pt x="9354" y="2532"/>
                  </a:lnTo>
                  <a:lnTo>
                    <a:pt x="9317" y="2422"/>
                  </a:lnTo>
                  <a:lnTo>
                    <a:pt x="9317" y="2348"/>
                  </a:lnTo>
                  <a:lnTo>
                    <a:pt x="9317" y="2311"/>
                  </a:lnTo>
                  <a:close/>
                  <a:moveTo>
                    <a:pt x="8694" y="1615"/>
                  </a:moveTo>
                  <a:lnTo>
                    <a:pt x="8767" y="1798"/>
                  </a:lnTo>
                  <a:lnTo>
                    <a:pt x="8804" y="1908"/>
                  </a:lnTo>
                  <a:lnTo>
                    <a:pt x="8914" y="1981"/>
                  </a:lnTo>
                  <a:lnTo>
                    <a:pt x="9024" y="2055"/>
                  </a:lnTo>
                  <a:lnTo>
                    <a:pt x="9170" y="2018"/>
                  </a:lnTo>
                  <a:lnTo>
                    <a:pt x="9391" y="1908"/>
                  </a:lnTo>
                  <a:lnTo>
                    <a:pt x="9611" y="1725"/>
                  </a:lnTo>
                  <a:lnTo>
                    <a:pt x="9867" y="2275"/>
                  </a:lnTo>
                  <a:lnTo>
                    <a:pt x="10161" y="2752"/>
                  </a:lnTo>
                  <a:lnTo>
                    <a:pt x="10454" y="3265"/>
                  </a:lnTo>
                  <a:lnTo>
                    <a:pt x="10674" y="3779"/>
                  </a:lnTo>
                  <a:lnTo>
                    <a:pt x="10528" y="3925"/>
                  </a:lnTo>
                  <a:lnTo>
                    <a:pt x="10381" y="4072"/>
                  </a:lnTo>
                  <a:lnTo>
                    <a:pt x="10271" y="4256"/>
                  </a:lnTo>
                  <a:lnTo>
                    <a:pt x="10234" y="4476"/>
                  </a:lnTo>
                  <a:lnTo>
                    <a:pt x="10271" y="4586"/>
                  </a:lnTo>
                  <a:lnTo>
                    <a:pt x="10344" y="4659"/>
                  </a:lnTo>
                  <a:lnTo>
                    <a:pt x="10344" y="4806"/>
                  </a:lnTo>
                  <a:lnTo>
                    <a:pt x="10381" y="4879"/>
                  </a:lnTo>
                  <a:lnTo>
                    <a:pt x="10491" y="4916"/>
                  </a:lnTo>
                  <a:lnTo>
                    <a:pt x="10491" y="4953"/>
                  </a:lnTo>
                  <a:lnTo>
                    <a:pt x="10344" y="5173"/>
                  </a:lnTo>
                  <a:lnTo>
                    <a:pt x="9977" y="5649"/>
                  </a:lnTo>
                  <a:lnTo>
                    <a:pt x="9647" y="6163"/>
                  </a:lnTo>
                  <a:lnTo>
                    <a:pt x="9501" y="6090"/>
                  </a:lnTo>
                  <a:lnTo>
                    <a:pt x="9317" y="6053"/>
                  </a:lnTo>
                  <a:lnTo>
                    <a:pt x="9134" y="6126"/>
                  </a:lnTo>
                  <a:lnTo>
                    <a:pt x="8950" y="6200"/>
                  </a:lnTo>
                  <a:lnTo>
                    <a:pt x="8840" y="6346"/>
                  </a:lnTo>
                  <a:lnTo>
                    <a:pt x="8730" y="6493"/>
                  </a:lnTo>
                  <a:lnTo>
                    <a:pt x="8327" y="6493"/>
                  </a:lnTo>
                  <a:lnTo>
                    <a:pt x="7556" y="6530"/>
                  </a:lnTo>
                  <a:lnTo>
                    <a:pt x="7520" y="6456"/>
                  </a:lnTo>
                  <a:lnTo>
                    <a:pt x="7410" y="6383"/>
                  </a:lnTo>
                  <a:lnTo>
                    <a:pt x="7080" y="6273"/>
                  </a:lnTo>
                  <a:lnTo>
                    <a:pt x="7043" y="6273"/>
                  </a:lnTo>
                  <a:lnTo>
                    <a:pt x="6970" y="6236"/>
                  </a:lnTo>
                  <a:lnTo>
                    <a:pt x="6786" y="6236"/>
                  </a:lnTo>
                  <a:lnTo>
                    <a:pt x="6639" y="6200"/>
                  </a:lnTo>
                  <a:lnTo>
                    <a:pt x="5832" y="5429"/>
                  </a:lnTo>
                  <a:lnTo>
                    <a:pt x="5246" y="4879"/>
                  </a:lnTo>
                  <a:lnTo>
                    <a:pt x="5319" y="4696"/>
                  </a:lnTo>
                  <a:lnTo>
                    <a:pt x="5319" y="4512"/>
                  </a:lnTo>
                  <a:lnTo>
                    <a:pt x="5282" y="4439"/>
                  </a:lnTo>
                  <a:lnTo>
                    <a:pt x="5246" y="4366"/>
                  </a:lnTo>
                  <a:lnTo>
                    <a:pt x="5099" y="4256"/>
                  </a:lnTo>
                  <a:lnTo>
                    <a:pt x="5282" y="3815"/>
                  </a:lnTo>
                  <a:lnTo>
                    <a:pt x="5796" y="2715"/>
                  </a:lnTo>
                  <a:lnTo>
                    <a:pt x="6126" y="2018"/>
                  </a:lnTo>
                  <a:lnTo>
                    <a:pt x="6273" y="2018"/>
                  </a:lnTo>
                  <a:lnTo>
                    <a:pt x="6419" y="1981"/>
                  </a:lnTo>
                  <a:lnTo>
                    <a:pt x="6566" y="1908"/>
                  </a:lnTo>
                  <a:lnTo>
                    <a:pt x="6713" y="1798"/>
                  </a:lnTo>
                  <a:lnTo>
                    <a:pt x="6823" y="1688"/>
                  </a:lnTo>
                  <a:lnTo>
                    <a:pt x="7483" y="1651"/>
                  </a:lnTo>
                  <a:lnTo>
                    <a:pt x="8694" y="1615"/>
                  </a:lnTo>
                  <a:close/>
                  <a:moveTo>
                    <a:pt x="6823" y="6823"/>
                  </a:moveTo>
                  <a:lnTo>
                    <a:pt x="6933" y="6897"/>
                  </a:lnTo>
                  <a:lnTo>
                    <a:pt x="6749" y="6897"/>
                  </a:lnTo>
                  <a:lnTo>
                    <a:pt x="6713" y="6860"/>
                  </a:lnTo>
                  <a:lnTo>
                    <a:pt x="6823" y="6823"/>
                  </a:lnTo>
                  <a:close/>
                  <a:moveTo>
                    <a:pt x="2714" y="5393"/>
                  </a:moveTo>
                  <a:lnTo>
                    <a:pt x="2641" y="5429"/>
                  </a:lnTo>
                  <a:lnTo>
                    <a:pt x="2531" y="5503"/>
                  </a:lnTo>
                  <a:lnTo>
                    <a:pt x="2458" y="5576"/>
                  </a:lnTo>
                  <a:lnTo>
                    <a:pt x="2274" y="5796"/>
                  </a:lnTo>
                  <a:lnTo>
                    <a:pt x="1981" y="6310"/>
                  </a:lnTo>
                  <a:lnTo>
                    <a:pt x="1651" y="6860"/>
                  </a:lnTo>
                  <a:lnTo>
                    <a:pt x="1504" y="7080"/>
                  </a:lnTo>
                  <a:lnTo>
                    <a:pt x="1431" y="7190"/>
                  </a:lnTo>
                  <a:lnTo>
                    <a:pt x="1394" y="7263"/>
                  </a:lnTo>
                  <a:lnTo>
                    <a:pt x="1394" y="7337"/>
                  </a:lnTo>
                  <a:lnTo>
                    <a:pt x="1321" y="7374"/>
                  </a:lnTo>
                  <a:lnTo>
                    <a:pt x="1321" y="7410"/>
                  </a:lnTo>
                  <a:lnTo>
                    <a:pt x="1321" y="7520"/>
                  </a:lnTo>
                  <a:lnTo>
                    <a:pt x="1394" y="7557"/>
                  </a:lnTo>
                  <a:lnTo>
                    <a:pt x="1504" y="7594"/>
                  </a:lnTo>
                  <a:lnTo>
                    <a:pt x="1614" y="7520"/>
                  </a:lnTo>
                  <a:lnTo>
                    <a:pt x="1724" y="7447"/>
                  </a:lnTo>
                  <a:lnTo>
                    <a:pt x="1834" y="7337"/>
                  </a:lnTo>
                  <a:lnTo>
                    <a:pt x="2018" y="7043"/>
                  </a:lnTo>
                  <a:lnTo>
                    <a:pt x="2128" y="6823"/>
                  </a:lnTo>
                  <a:lnTo>
                    <a:pt x="2568" y="6200"/>
                  </a:lnTo>
                  <a:lnTo>
                    <a:pt x="2751" y="5870"/>
                  </a:lnTo>
                  <a:lnTo>
                    <a:pt x="2861" y="5723"/>
                  </a:lnTo>
                  <a:lnTo>
                    <a:pt x="2861" y="5539"/>
                  </a:lnTo>
                  <a:lnTo>
                    <a:pt x="2861" y="5466"/>
                  </a:lnTo>
                  <a:lnTo>
                    <a:pt x="2788" y="5429"/>
                  </a:lnTo>
                  <a:lnTo>
                    <a:pt x="2714" y="5393"/>
                  </a:lnTo>
                  <a:close/>
                  <a:moveTo>
                    <a:pt x="4072" y="4843"/>
                  </a:moveTo>
                  <a:lnTo>
                    <a:pt x="4182" y="5026"/>
                  </a:lnTo>
                  <a:lnTo>
                    <a:pt x="4328" y="5173"/>
                  </a:lnTo>
                  <a:lnTo>
                    <a:pt x="4475" y="5209"/>
                  </a:lnTo>
                  <a:lnTo>
                    <a:pt x="4622" y="5246"/>
                  </a:lnTo>
                  <a:lnTo>
                    <a:pt x="4769" y="5246"/>
                  </a:lnTo>
                  <a:lnTo>
                    <a:pt x="4915" y="5209"/>
                  </a:lnTo>
                  <a:lnTo>
                    <a:pt x="5319" y="5576"/>
                  </a:lnTo>
                  <a:lnTo>
                    <a:pt x="6163" y="6456"/>
                  </a:lnTo>
                  <a:lnTo>
                    <a:pt x="6126" y="6530"/>
                  </a:lnTo>
                  <a:lnTo>
                    <a:pt x="6089" y="6640"/>
                  </a:lnTo>
                  <a:lnTo>
                    <a:pt x="6126" y="6787"/>
                  </a:lnTo>
                  <a:lnTo>
                    <a:pt x="6163" y="6897"/>
                  </a:lnTo>
                  <a:lnTo>
                    <a:pt x="6236" y="7007"/>
                  </a:lnTo>
                  <a:lnTo>
                    <a:pt x="6236" y="7080"/>
                  </a:lnTo>
                  <a:lnTo>
                    <a:pt x="5942" y="7410"/>
                  </a:lnTo>
                  <a:lnTo>
                    <a:pt x="5686" y="7777"/>
                  </a:lnTo>
                  <a:lnTo>
                    <a:pt x="5172" y="8511"/>
                  </a:lnTo>
                  <a:lnTo>
                    <a:pt x="4695" y="9134"/>
                  </a:lnTo>
                  <a:lnTo>
                    <a:pt x="4585" y="9061"/>
                  </a:lnTo>
                  <a:lnTo>
                    <a:pt x="4439" y="9061"/>
                  </a:lnTo>
                  <a:lnTo>
                    <a:pt x="4255" y="9098"/>
                  </a:lnTo>
                  <a:lnTo>
                    <a:pt x="4108" y="9208"/>
                  </a:lnTo>
                  <a:lnTo>
                    <a:pt x="3998" y="9354"/>
                  </a:lnTo>
                  <a:lnTo>
                    <a:pt x="3925" y="9538"/>
                  </a:lnTo>
                  <a:lnTo>
                    <a:pt x="3595" y="9501"/>
                  </a:lnTo>
                  <a:lnTo>
                    <a:pt x="2825" y="9538"/>
                  </a:lnTo>
                  <a:lnTo>
                    <a:pt x="2788" y="9354"/>
                  </a:lnTo>
                  <a:lnTo>
                    <a:pt x="2678" y="9208"/>
                  </a:lnTo>
                  <a:lnTo>
                    <a:pt x="2531" y="9098"/>
                  </a:lnTo>
                  <a:lnTo>
                    <a:pt x="2384" y="9061"/>
                  </a:lnTo>
                  <a:lnTo>
                    <a:pt x="2238" y="9061"/>
                  </a:lnTo>
                  <a:lnTo>
                    <a:pt x="2054" y="9098"/>
                  </a:lnTo>
                  <a:lnTo>
                    <a:pt x="1577" y="8437"/>
                  </a:lnTo>
                  <a:lnTo>
                    <a:pt x="1394" y="8107"/>
                  </a:lnTo>
                  <a:lnTo>
                    <a:pt x="1137" y="7777"/>
                  </a:lnTo>
                  <a:lnTo>
                    <a:pt x="1211" y="7594"/>
                  </a:lnTo>
                  <a:lnTo>
                    <a:pt x="1247" y="7447"/>
                  </a:lnTo>
                  <a:lnTo>
                    <a:pt x="1211" y="7263"/>
                  </a:lnTo>
                  <a:lnTo>
                    <a:pt x="1174" y="7117"/>
                  </a:lnTo>
                  <a:lnTo>
                    <a:pt x="1064" y="7007"/>
                  </a:lnTo>
                  <a:lnTo>
                    <a:pt x="1101" y="6933"/>
                  </a:lnTo>
                  <a:lnTo>
                    <a:pt x="1174" y="6823"/>
                  </a:lnTo>
                  <a:lnTo>
                    <a:pt x="1247" y="6640"/>
                  </a:lnTo>
                  <a:lnTo>
                    <a:pt x="1614" y="5980"/>
                  </a:lnTo>
                  <a:lnTo>
                    <a:pt x="1944" y="5356"/>
                  </a:lnTo>
                  <a:lnTo>
                    <a:pt x="2164" y="5356"/>
                  </a:lnTo>
                  <a:lnTo>
                    <a:pt x="2384" y="5283"/>
                  </a:lnTo>
                  <a:lnTo>
                    <a:pt x="2531" y="5136"/>
                  </a:lnTo>
                  <a:lnTo>
                    <a:pt x="2604" y="5063"/>
                  </a:lnTo>
                  <a:lnTo>
                    <a:pt x="2641" y="4953"/>
                  </a:lnTo>
                  <a:lnTo>
                    <a:pt x="2678" y="4916"/>
                  </a:lnTo>
                  <a:lnTo>
                    <a:pt x="3118" y="4953"/>
                  </a:lnTo>
                  <a:lnTo>
                    <a:pt x="3705" y="4916"/>
                  </a:lnTo>
                  <a:lnTo>
                    <a:pt x="4072" y="4843"/>
                  </a:lnTo>
                  <a:close/>
                  <a:moveTo>
                    <a:pt x="8877" y="7740"/>
                  </a:moveTo>
                  <a:lnTo>
                    <a:pt x="8877" y="7777"/>
                  </a:lnTo>
                  <a:lnTo>
                    <a:pt x="8877" y="7814"/>
                  </a:lnTo>
                  <a:lnTo>
                    <a:pt x="8914" y="7997"/>
                  </a:lnTo>
                  <a:lnTo>
                    <a:pt x="8914" y="8070"/>
                  </a:lnTo>
                  <a:lnTo>
                    <a:pt x="8950" y="8181"/>
                  </a:lnTo>
                  <a:lnTo>
                    <a:pt x="9391" y="8731"/>
                  </a:lnTo>
                  <a:lnTo>
                    <a:pt x="9794" y="9281"/>
                  </a:lnTo>
                  <a:lnTo>
                    <a:pt x="9941" y="9464"/>
                  </a:lnTo>
                  <a:lnTo>
                    <a:pt x="10014" y="9538"/>
                  </a:lnTo>
                  <a:lnTo>
                    <a:pt x="10124" y="9574"/>
                  </a:lnTo>
                  <a:lnTo>
                    <a:pt x="10234" y="9574"/>
                  </a:lnTo>
                  <a:lnTo>
                    <a:pt x="10308" y="9538"/>
                  </a:lnTo>
                  <a:lnTo>
                    <a:pt x="10381" y="9501"/>
                  </a:lnTo>
                  <a:lnTo>
                    <a:pt x="10418" y="9391"/>
                  </a:lnTo>
                  <a:lnTo>
                    <a:pt x="10418" y="9354"/>
                  </a:lnTo>
                  <a:lnTo>
                    <a:pt x="10418" y="9244"/>
                  </a:lnTo>
                  <a:lnTo>
                    <a:pt x="10381" y="9171"/>
                  </a:lnTo>
                  <a:lnTo>
                    <a:pt x="10308" y="9134"/>
                  </a:lnTo>
                  <a:lnTo>
                    <a:pt x="10198" y="9098"/>
                  </a:lnTo>
                  <a:lnTo>
                    <a:pt x="10088" y="8951"/>
                  </a:lnTo>
                  <a:lnTo>
                    <a:pt x="10014" y="8841"/>
                  </a:lnTo>
                  <a:lnTo>
                    <a:pt x="9647" y="8401"/>
                  </a:lnTo>
                  <a:lnTo>
                    <a:pt x="9281" y="7924"/>
                  </a:lnTo>
                  <a:lnTo>
                    <a:pt x="9207" y="7850"/>
                  </a:lnTo>
                  <a:lnTo>
                    <a:pt x="9134" y="7814"/>
                  </a:lnTo>
                  <a:lnTo>
                    <a:pt x="8950" y="7740"/>
                  </a:lnTo>
                  <a:close/>
                  <a:moveTo>
                    <a:pt x="2128" y="9721"/>
                  </a:moveTo>
                  <a:lnTo>
                    <a:pt x="2054" y="9758"/>
                  </a:lnTo>
                  <a:lnTo>
                    <a:pt x="2054" y="9721"/>
                  </a:lnTo>
                  <a:close/>
                  <a:moveTo>
                    <a:pt x="5612" y="9281"/>
                  </a:moveTo>
                  <a:lnTo>
                    <a:pt x="5576" y="9318"/>
                  </a:lnTo>
                  <a:lnTo>
                    <a:pt x="5576" y="9354"/>
                  </a:lnTo>
                  <a:lnTo>
                    <a:pt x="5576" y="9538"/>
                  </a:lnTo>
                  <a:lnTo>
                    <a:pt x="5649" y="9684"/>
                  </a:lnTo>
                  <a:lnTo>
                    <a:pt x="5796" y="9941"/>
                  </a:lnTo>
                  <a:lnTo>
                    <a:pt x="6163" y="10455"/>
                  </a:lnTo>
                  <a:lnTo>
                    <a:pt x="6456" y="10895"/>
                  </a:lnTo>
                  <a:lnTo>
                    <a:pt x="6603" y="11115"/>
                  </a:lnTo>
                  <a:lnTo>
                    <a:pt x="6823" y="11298"/>
                  </a:lnTo>
                  <a:lnTo>
                    <a:pt x="6860" y="11372"/>
                  </a:lnTo>
                  <a:lnTo>
                    <a:pt x="6970" y="11482"/>
                  </a:lnTo>
                  <a:lnTo>
                    <a:pt x="7043" y="11519"/>
                  </a:lnTo>
                  <a:lnTo>
                    <a:pt x="7116" y="11519"/>
                  </a:lnTo>
                  <a:lnTo>
                    <a:pt x="7190" y="11482"/>
                  </a:lnTo>
                  <a:lnTo>
                    <a:pt x="7226" y="11408"/>
                  </a:lnTo>
                  <a:lnTo>
                    <a:pt x="7263" y="11188"/>
                  </a:lnTo>
                  <a:lnTo>
                    <a:pt x="7226" y="11078"/>
                  </a:lnTo>
                  <a:lnTo>
                    <a:pt x="7153" y="10968"/>
                  </a:lnTo>
                  <a:lnTo>
                    <a:pt x="7080" y="10932"/>
                  </a:lnTo>
                  <a:lnTo>
                    <a:pt x="7006" y="10895"/>
                  </a:lnTo>
                  <a:lnTo>
                    <a:pt x="6933" y="10785"/>
                  </a:lnTo>
                  <a:lnTo>
                    <a:pt x="6860" y="10675"/>
                  </a:lnTo>
                  <a:lnTo>
                    <a:pt x="6713" y="10455"/>
                  </a:lnTo>
                  <a:lnTo>
                    <a:pt x="6273" y="9831"/>
                  </a:lnTo>
                  <a:lnTo>
                    <a:pt x="6016" y="9501"/>
                  </a:lnTo>
                  <a:lnTo>
                    <a:pt x="5869" y="9391"/>
                  </a:lnTo>
                  <a:lnTo>
                    <a:pt x="5722" y="9281"/>
                  </a:lnTo>
                  <a:close/>
                  <a:moveTo>
                    <a:pt x="8730" y="6970"/>
                  </a:moveTo>
                  <a:lnTo>
                    <a:pt x="8804" y="7080"/>
                  </a:lnTo>
                  <a:lnTo>
                    <a:pt x="8914" y="7153"/>
                  </a:lnTo>
                  <a:lnTo>
                    <a:pt x="8987" y="7227"/>
                  </a:lnTo>
                  <a:lnTo>
                    <a:pt x="9097" y="7263"/>
                  </a:lnTo>
                  <a:lnTo>
                    <a:pt x="9391" y="7227"/>
                  </a:lnTo>
                  <a:lnTo>
                    <a:pt x="9501" y="7263"/>
                  </a:lnTo>
                  <a:lnTo>
                    <a:pt x="9574" y="7300"/>
                  </a:lnTo>
                  <a:lnTo>
                    <a:pt x="9721" y="7557"/>
                  </a:lnTo>
                  <a:lnTo>
                    <a:pt x="9867" y="7814"/>
                  </a:lnTo>
                  <a:lnTo>
                    <a:pt x="10234" y="8364"/>
                  </a:lnTo>
                  <a:lnTo>
                    <a:pt x="10711" y="9098"/>
                  </a:lnTo>
                  <a:lnTo>
                    <a:pt x="10638" y="9281"/>
                  </a:lnTo>
                  <a:lnTo>
                    <a:pt x="10601" y="9428"/>
                  </a:lnTo>
                  <a:lnTo>
                    <a:pt x="10564" y="9758"/>
                  </a:lnTo>
                  <a:lnTo>
                    <a:pt x="10528" y="9941"/>
                  </a:lnTo>
                  <a:lnTo>
                    <a:pt x="10528" y="10125"/>
                  </a:lnTo>
                  <a:lnTo>
                    <a:pt x="10528" y="10235"/>
                  </a:lnTo>
                  <a:lnTo>
                    <a:pt x="10564" y="10271"/>
                  </a:lnTo>
                  <a:lnTo>
                    <a:pt x="10344" y="10638"/>
                  </a:lnTo>
                  <a:lnTo>
                    <a:pt x="9794" y="11555"/>
                  </a:lnTo>
                  <a:lnTo>
                    <a:pt x="9684" y="11519"/>
                  </a:lnTo>
                  <a:lnTo>
                    <a:pt x="9537" y="11519"/>
                  </a:lnTo>
                  <a:lnTo>
                    <a:pt x="9391" y="11555"/>
                  </a:lnTo>
                  <a:lnTo>
                    <a:pt x="9281" y="11629"/>
                  </a:lnTo>
                  <a:lnTo>
                    <a:pt x="9170" y="11702"/>
                  </a:lnTo>
                  <a:lnTo>
                    <a:pt x="9097" y="11812"/>
                  </a:lnTo>
                  <a:lnTo>
                    <a:pt x="9024" y="11922"/>
                  </a:lnTo>
                  <a:lnTo>
                    <a:pt x="8987" y="12032"/>
                  </a:lnTo>
                  <a:lnTo>
                    <a:pt x="8400" y="12069"/>
                  </a:lnTo>
                  <a:lnTo>
                    <a:pt x="7483" y="12142"/>
                  </a:lnTo>
                  <a:lnTo>
                    <a:pt x="7006" y="12142"/>
                  </a:lnTo>
                  <a:lnTo>
                    <a:pt x="6970" y="11959"/>
                  </a:lnTo>
                  <a:lnTo>
                    <a:pt x="6823" y="11775"/>
                  </a:lnTo>
                  <a:lnTo>
                    <a:pt x="6749" y="11739"/>
                  </a:lnTo>
                  <a:lnTo>
                    <a:pt x="6676" y="11702"/>
                  </a:lnTo>
                  <a:lnTo>
                    <a:pt x="6493" y="11665"/>
                  </a:lnTo>
                  <a:lnTo>
                    <a:pt x="6419" y="11629"/>
                  </a:lnTo>
                  <a:lnTo>
                    <a:pt x="6346" y="11665"/>
                  </a:lnTo>
                  <a:lnTo>
                    <a:pt x="6273" y="11739"/>
                  </a:lnTo>
                  <a:lnTo>
                    <a:pt x="6199" y="11739"/>
                  </a:lnTo>
                  <a:lnTo>
                    <a:pt x="5979" y="11225"/>
                  </a:lnTo>
                  <a:lnTo>
                    <a:pt x="5722" y="10712"/>
                  </a:lnTo>
                  <a:lnTo>
                    <a:pt x="5466" y="10308"/>
                  </a:lnTo>
                  <a:lnTo>
                    <a:pt x="5172" y="9868"/>
                  </a:lnTo>
                  <a:lnTo>
                    <a:pt x="5209" y="9758"/>
                  </a:lnTo>
                  <a:lnTo>
                    <a:pt x="5246" y="9648"/>
                  </a:lnTo>
                  <a:lnTo>
                    <a:pt x="5246" y="9501"/>
                  </a:lnTo>
                  <a:lnTo>
                    <a:pt x="5209" y="9391"/>
                  </a:lnTo>
                  <a:lnTo>
                    <a:pt x="5135" y="9318"/>
                  </a:lnTo>
                  <a:lnTo>
                    <a:pt x="5099" y="9318"/>
                  </a:lnTo>
                  <a:lnTo>
                    <a:pt x="5209" y="9171"/>
                  </a:lnTo>
                  <a:lnTo>
                    <a:pt x="5759" y="8401"/>
                  </a:lnTo>
                  <a:lnTo>
                    <a:pt x="6163" y="7850"/>
                  </a:lnTo>
                  <a:lnTo>
                    <a:pt x="6383" y="7594"/>
                  </a:lnTo>
                  <a:lnTo>
                    <a:pt x="6529" y="7300"/>
                  </a:lnTo>
                  <a:lnTo>
                    <a:pt x="6676" y="7337"/>
                  </a:lnTo>
                  <a:lnTo>
                    <a:pt x="6933" y="7337"/>
                  </a:lnTo>
                  <a:lnTo>
                    <a:pt x="7080" y="7300"/>
                  </a:lnTo>
                  <a:lnTo>
                    <a:pt x="7190" y="7263"/>
                  </a:lnTo>
                  <a:lnTo>
                    <a:pt x="7300" y="7153"/>
                  </a:lnTo>
                  <a:lnTo>
                    <a:pt x="7410" y="7080"/>
                  </a:lnTo>
                  <a:lnTo>
                    <a:pt x="7483" y="6970"/>
                  </a:lnTo>
                  <a:close/>
                  <a:moveTo>
                    <a:pt x="4769" y="1"/>
                  </a:moveTo>
                  <a:lnTo>
                    <a:pt x="4769" y="37"/>
                  </a:lnTo>
                  <a:lnTo>
                    <a:pt x="4805" y="184"/>
                  </a:lnTo>
                  <a:lnTo>
                    <a:pt x="4879" y="294"/>
                  </a:lnTo>
                  <a:lnTo>
                    <a:pt x="4989" y="367"/>
                  </a:lnTo>
                  <a:lnTo>
                    <a:pt x="5099" y="404"/>
                  </a:lnTo>
                  <a:lnTo>
                    <a:pt x="5172" y="551"/>
                  </a:lnTo>
                  <a:lnTo>
                    <a:pt x="5282" y="697"/>
                  </a:lnTo>
                  <a:lnTo>
                    <a:pt x="5466" y="991"/>
                  </a:lnTo>
                  <a:lnTo>
                    <a:pt x="5539" y="1101"/>
                  </a:lnTo>
                  <a:lnTo>
                    <a:pt x="5466" y="1284"/>
                  </a:lnTo>
                  <a:lnTo>
                    <a:pt x="5466" y="1468"/>
                  </a:lnTo>
                  <a:lnTo>
                    <a:pt x="5539" y="1688"/>
                  </a:lnTo>
                  <a:lnTo>
                    <a:pt x="5649" y="1835"/>
                  </a:lnTo>
                  <a:lnTo>
                    <a:pt x="5722" y="1908"/>
                  </a:lnTo>
                  <a:lnTo>
                    <a:pt x="5356" y="2605"/>
                  </a:lnTo>
                  <a:lnTo>
                    <a:pt x="4879" y="3595"/>
                  </a:lnTo>
                  <a:lnTo>
                    <a:pt x="4769" y="3852"/>
                  </a:lnTo>
                  <a:lnTo>
                    <a:pt x="4622" y="4072"/>
                  </a:lnTo>
                  <a:lnTo>
                    <a:pt x="4402" y="4072"/>
                  </a:lnTo>
                  <a:lnTo>
                    <a:pt x="4292" y="4109"/>
                  </a:lnTo>
                  <a:lnTo>
                    <a:pt x="4182" y="4182"/>
                  </a:lnTo>
                  <a:lnTo>
                    <a:pt x="4108" y="4292"/>
                  </a:lnTo>
                  <a:lnTo>
                    <a:pt x="4072" y="4402"/>
                  </a:lnTo>
                  <a:lnTo>
                    <a:pt x="3485" y="4476"/>
                  </a:lnTo>
                  <a:lnTo>
                    <a:pt x="3045" y="4512"/>
                  </a:lnTo>
                  <a:lnTo>
                    <a:pt x="2678" y="4549"/>
                  </a:lnTo>
                  <a:lnTo>
                    <a:pt x="2568" y="4366"/>
                  </a:lnTo>
                  <a:lnTo>
                    <a:pt x="2458" y="4219"/>
                  </a:lnTo>
                  <a:lnTo>
                    <a:pt x="2274" y="4146"/>
                  </a:lnTo>
                  <a:lnTo>
                    <a:pt x="2091" y="4109"/>
                  </a:lnTo>
                  <a:lnTo>
                    <a:pt x="1907" y="4109"/>
                  </a:lnTo>
                  <a:lnTo>
                    <a:pt x="1797" y="4182"/>
                  </a:lnTo>
                  <a:lnTo>
                    <a:pt x="1651" y="4292"/>
                  </a:lnTo>
                  <a:lnTo>
                    <a:pt x="1577" y="4402"/>
                  </a:lnTo>
                  <a:lnTo>
                    <a:pt x="1504" y="4512"/>
                  </a:lnTo>
                  <a:lnTo>
                    <a:pt x="1504" y="4622"/>
                  </a:lnTo>
                  <a:lnTo>
                    <a:pt x="1431" y="4769"/>
                  </a:lnTo>
                  <a:lnTo>
                    <a:pt x="1431" y="4953"/>
                  </a:lnTo>
                  <a:lnTo>
                    <a:pt x="1467" y="5099"/>
                  </a:lnTo>
                  <a:lnTo>
                    <a:pt x="1504" y="5173"/>
                  </a:lnTo>
                  <a:lnTo>
                    <a:pt x="1504" y="5209"/>
                  </a:lnTo>
                  <a:lnTo>
                    <a:pt x="1247" y="5760"/>
                  </a:lnTo>
                  <a:lnTo>
                    <a:pt x="880" y="6420"/>
                  </a:lnTo>
                  <a:lnTo>
                    <a:pt x="770" y="6640"/>
                  </a:lnTo>
                  <a:lnTo>
                    <a:pt x="770" y="6713"/>
                  </a:lnTo>
                  <a:lnTo>
                    <a:pt x="734" y="6823"/>
                  </a:lnTo>
                  <a:lnTo>
                    <a:pt x="734" y="6787"/>
                  </a:lnTo>
                  <a:lnTo>
                    <a:pt x="624" y="6787"/>
                  </a:lnTo>
                  <a:lnTo>
                    <a:pt x="550" y="6823"/>
                  </a:lnTo>
                  <a:lnTo>
                    <a:pt x="404" y="6933"/>
                  </a:lnTo>
                  <a:lnTo>
                    <a:pt x="330" y="6970"/>
                  </a:lnTo>
                  <a:lnTo>
                    <a:pt x="257" y="7007"/>
                  </a:lnTo>
                  <a:lnTo>
                    <a:pt x="183" y="7117"/>
                  </a:lnTo>
                  <a:lnTo>
                    <a:pt x="110" y="7227"/>
                  </a:lnTo>
                  <a:lnTo>
                    <a:pt x="110" y="7447"/>
                  </a:lnTo>
                  <a:lnTo>
                    <a:pt x="0" y="7777"/>
                  </a:lnTo>
                  <a:lnTo>
                    <a:pt x="37" y="7850"/>
                  </a:lnTo>
                  <a:lnTo>
                    <a:pt x="73" y="7887"/>
                  </a:lnTo>
                  <a:lnTo>
                    <a:pt x="110" y="7960"/>
                  </a:lnTo>
                  <a:lnTo>
                    <a:pt x="183" y="7960"/>
                  </a:lnTo>
                  <a:lnTo>
                    <a:pt x="367" y="8034"/>
                  </a:lnTo>
                  <a:lnTo>
                    <a:pt x="660" y="8034"/>
                  </a:lnTo>
                  <a:lnTo>
                    <a:pt x="660" y="7997"/>
                  </a:lnTo>
                  <a:lnTo>
                    <a:pt x="770" y="7997"/>
                  </a:lnTo>
                  <a:lnTo>
                    <a:pt x="880" y="8181"/>
                  </a:lnTo>
                  <a:lnTo>
                    <a:pt x="990" y="8364"/>
                  </a:lnTo>
                  <a:lnTo>
                    <a:pt x="1211" y="8657"/>
                  </a:lnTo>
                  <a:lnTo>
                    <a:pt x="1651" y="9281"/>
                  </a:lnTo>
                  <a:lnTo>
                    <a:pt x="1687" y="9354"/>
                  </a:lnTo>
                  <a:lnTo>
                    <a:pt x="1651" y="9501"/>
                  </a:lnTo>
                  <a:lnTo>
                    <a:pt x="1614" y="9648"/>
                  </a:lnTo>
                  <a:lnTo>
                    <a:pt x="1577" y="9831"/>
                  </a:lnTo>
                  <a:lnTo>
                    <a:pt x="1577" y="9941"/>
                  </a:lnTo>
                  <a:lnTo>
                    <a:pt x="1614" y="10051"/>
                  </a:lnTo>
                  <a:lnTo>
                    <a:pt x="1541" y="10235"/>
                  </a:lnTo>
                  <a:lnTo>
                    <a:pt x="1431" y="10418"/>
                  </a:lnTo>
                  <a:lnTo>
                    <a:pt x="1357" y="10601"/>
                  </a:lnTo>
                  <a:lnTo>
                    <a:pt x="1211" y="10785"/>
                  </a:lnTo>
                  <a:lnTo>
                    <a:pt x="1137" y="10858"/>
                  </a:lnTo>
                  <a:lnTo>
                    <a:pt x="1137" y="10968"/>
                  </a:lnTo>
                  <a:lnTo>
                    <a:pt x="1174" y="11078"/>
                  </a:lnTo>
                  <a:lnTo>
                    <a:pt x="1247" y="11152"/>
                  </a:lnTo>
                  <a:lnTo>
                    <a:pt x="1357" y="11188"/>
                  </a:lnTo>
                  <a:lnTo>
                    <a:pt x="1467" y="11152"/>
                  </a:lnTo>
                  <a:lnTo>
                    <a:pt x="1541" y="11078"/>
                  </a:lnTo>
                  <a:lnTo>
                    <a:pt x="1577" y="10968"/>
                  </a:lnTo>
                  <a:lnTo>
                    <a:pt x="1614" y="10932"/>
                  </a:lnTo>
                  <a:lnTo>
                    <a:pt x="1687" y="10822"/>
                  </a:lnTo>
                  <a:lnTo>
                    <a:pt x="1761" y="10638"/>
                  </a:lnTo>
                  <a:lnTo>
                    <a:pt x="1834" y="10491"/>
                  </a:lnTo>
                  <a:lnTo>
                    <a:pt x="1907" y="10198"/>
                  </a:lnTo>
                  <a:lnTo>
                    <a:pt x="2164" y="10198"/>
                  </a:lnTo>
                  <a:lnTo>
                    <a:pt x="2348" y="10161"/>
                  </a:lnTo>
                  <a:lnTo>
                    <a:pt x="2494" y="10088"/>
                  </a:lnTo>
                  <a:lnTo>
                    <a:pt x="2641" y="10015"/>
                  </a:lnTo>
                  <a:lnTo>
                    <a:pt x="2714" y="9905"/>
                  </a:lnTo>
                  <a:lnTo>
                    <a:pt x="3338" y="9905"/>
                  </a:lnTo>
                  <a:lnTo>
                    <a:pt x="3998" y="9941"/>
                  </a:lnTo>
                  <a:lnTo>
                    <a:pt x="4035" y="10051"/>
                  </a:lnTo>
                  <a:lnTo>
                    <a:pt x="4072" y="10088"/>
                  </a:lnTo>
                  <a:lnTo>
                    <a:pt x="4145" y="10161"/>
                  </a:lnTo>
                  <a:lnTo>
                    <a:pt x="4292" y="10235"/>
                  </a:lnTo>
                  <a:lnTo>
                    <a:pt x="4439" y="10308"/>
                  </a:lnTo>
                  <a:lnTo>
                    <a:pt x="4622" y="10308"/>
                  </a:lnTo>
                  <a:lnTo>
                    <a:pt x="4805" y="10271"/>
                  </a:lnTo>
                  <a:lnTo>
                    <a:pt x="4879" y="10235"/>
                  </a:lnTo>
                  <a:lnTo>
                    <a:pt x="5282" y="10822"/>
                  </a:lnTo>
                  <a:lnTo>
                    <a:pt x="5429" y="11115"/>
                  </a:lnTo>
                  <a:lnTo>
                    <a:pt x="5576" y="11408"/>
                  </a:lnTo>
                  <a:lnTo>
                    <a:pt x="5796" y="11995"/>
                  </a:lnTo>
                  <a:lnTo>
                    <a:pt x="5759" y="12105"/>
                  </a:lnTo>
                  <a:lnTo>
                    <a:pt x="5759" y="12215"/>
                  </a:lnTo>
                  <a:lnTo>
                    <a:pt x="5759" y="12362"/>
                  </a:lnTo>
                  <a:lnTo>
                    <a:pt x="5759" y="12472"/>
                  </a:lnTo>
                  <a:lnTo>
                    <a:pt x="5759" y="12509"/>
                  </a:lnTo>
                  <a:lnTo>
                    <a:pt x="5722" y="12619"/>
                  </a:lnTo>
                  <a:lnTo>
                    <a:pt x="5722" y="12692"/>
                  </a:lnTo>
                  <a:lnTo>
                    <a:pt x="5759" y="12766"/>
                  </a:lnTo>
                  <a:lnTo>
                    <a:pt x="5979" y="12876"/>
                  </a:lnTo>
                  <a:lnTo>
                    <a:pt x="5759" y="13169"/>
                  </a:lnTo>
                  <a:lnTo>
                    <a:pt x="5612" y="13463"/>
                  </a:lnTo>
                  <a:lnTo>
                    <a:pt x="5502" y="13793"/>
                  </a:lnTo>
                  <a:lnTo>
                    <a:pt x="5429" y="14123"/>
                  </a:lnTo>
                  <a:lnTo>
                    <a:pt x="5392" y="14196"/>
                  </a:lnTo>
                  <a:lnTo>
                    <a:pt x="5429" y="14270"/>
                  </a:lnTo>
                  <a:lnTo>
                    <a:pt x="5502" y="14343"/>
                  </a:lnTo>
                  <a:lnTo>
                    <a:pt x="5576" y="14380"/>
                  </a:lnTo>
                  <a:lnTo>
                    <a:pt x="5649" y="14416"/>
                  </a:lnTo>
                  <a:lnTo>
                    <a:pt x="5722" y="14416"/>
                  </a:lnTo>
                  <a:lnTo>
                    <a:pt x="5759" y="14380"/>
                  </a:lnTo>
                  <a:lnTo>
                    <a:pt x="5832" y="14306"/>
                  </a:lnTo>
                  <a:lnTo>
                    <a:pt x="5832" y="14233"/>
                  </a:lnTo>
                  <a:lnTo>
                    <a:pt x="5869" y="14086"/>
                  </a:lnTo>
                  <a:lnTo>
                    <a:pt x="5979" y="13793"/>
                  </a:lnTo>
                  <a:lnTo>
                    <a:pt x="6089" y="13463"/>
                  </a:lnTo>
                  <a:lnTo>
                    <a:pt x="6309" y="13022"/>
                  </a:lnTo>
                  <a:lnTo>
                    <a:pt x="6566" y="13022"/>
                  </a:lnTo>
                  <a:lnTo>
                    <a:pt x="6713" y="12986"/>
                  </a:lnTo>
                  <a:lnTo>
                    <a:pt x="6786" y="12876"/>
                  </a:lnTo>
                  <a:lnTo>
                    <a:pt x="6860" y="12582"/>
                  </a:lnTo>
                  <a:lnTo>
                    <a:pt x="7593" y="12582"/>
                  </a:lnTo>
                  <a:lnTo>
                    <a:pt x="8253" y="12546"/>
                  </a:lnTo>
                  <a:lnTo>
                    <a:pt x="8914" y="12509"/>
                  </a:lnTo>
                  <a:lnTo>
                    <a:pt x="8950" y="12509"/>
                  </a:lnTo>
                  <a:lnTo>
                    <a:pt x="8950" y="12619"/>
                  </a:lnTo>
                  <a:lnTo>
                    <a:pt x="9024" y="12692"/>
                  </a:lnTo>
                  <a:lnTo>
                    <a:pt x="9170" y="12802"/>
                  </a:lnTo>
                  <a:lnTo>
                    <a:pt x="9354" y="12876"/>
                  </a:lnTo>
                  <a:lnTo>
                    <a:pt x="9537" y="12912"/>
                  </a:lnTo>
                  <a:lnTo>
                    <a:pt x="9647" y="13279"/>
                  </a:lnTo>
                  <a:lnTo>
                    <a:pt x="9794" y="13829"/>
                  </a:lnTo>
                  <a:lnTo>
                    <a:pt x="9904" y="14050"/>
                  </a:lnTo>
                  <a:lnTo>
                    <a:pt x="9977" y="14160"/>
                  </a:lnTo>
                  <a:lnTo>
                    <a:pt x="10051" y="14270"/>
                  </a:lnTo>
                  <a:lnTo>
                    <a:pt x="10198" y="14270"/>
                  </a:lnTo>
                  <a:lnTo>
                    <a:pt x="10271" y="14233"/>
                  </a:lnTo>
                  <a:lnTo>
                    <a:pt x="10308" y="14160"/>
                  </a:lnTo>
                  <a:lnTo>
                    <a:pt x="10308" y="14013"/>
                  </a:lnTo>
                  <a:lnTo>
                    <a:pt x="10308" y="13903"/>
                  </a:lnTo>
                  <a:lnTo>
                    <a:pt x="10198" y="13609"/>
                  </a:lnTo>
                  <a:lnTo>
                    <a:pt x="9977" y="12949"/>
                  </a:lnTo>
                  <a:lnTo>
                    <a:pt x="9904" y="12729"/>
                  </a:lnTo>
                  <a:lnTo>
                    <a:pt x="9977" y="12619"/>
                  </a:lnTo>
                  <a:lnTo>
                    <a:pt x="10088" y="12399"/>
                  </a:lnTo>
                  <a:lnTo>
                    <a:pt x="10124" y="12215"/>
                  </a:lnTo>
                  <a:lnTo>
                    <a:pt x="10161" y="12032"/>
                  </a:lnTo>
                  <a:lnTo>
                    <a:pt x="10161" y="11885"/>
                  </a:lnTo>
                  <a:lnTo>
                    <a:pt x="10124" y="11849"/>
                  </a:lnTo>
                  <a:lnTo>
                    <a:pt x="10601" y="11042"/>
                  </a:lnTo>
                  <a:lnTo>
                    <a:pt x="11115" y="10235"/>
                  </a:lnTo>
                  <a:lnTo>
                    <a:pt x="11371" y="10088"/>
                  </a:lnTo>
                  <a:lnTo>
                    <a:pt x="11518" y="9978"/>
                  </a:lnTo>
                  <a:lnTo>
                    <a:pt x="11628" y="9868"/>
                  </a:lnTo>
                  <a:lnTo>
                    <a:pt x="11665" y="9831"/>
                  </a:lnTo>
                  <a:lnTo>
                    <a:pt x="11738" y="9758"/>
                  </a:lnTo>
                  <a:lnTo>
                    <a:pt x="11812" y="9611"/>
                  </a:lnTo>
                  <a:lnTo>
                    <a:pt x="11885" y="9464"/>
                  </a:lnTo>
                  <a:lnTo>
                    <a:pt x="12068" y="9501"/>
                  </a:lnTo>
                  <a:lnTo>
                    <a:pt x="12288" y="9501"/>
                  </a:lnTo>
                  <a:lnTo>
                    <a:pt x="12875" y="9538"/>
                  </a:lnTo>
                  <a:lnTo>
                    <a:pt x="13426" y="9501"/>
                  </a:lnTo>
                  <a:lnTo>
                    <a:pt x="13499" y="9501"/>
                  </a:lnTo>
                  <a:lnTo>
                    <a:pt x="13572" y="9464"/>
                  </a:lnTo>
                  <a:lnTo>
                    <a:pt x="13646" y="9391"/>
                  </a:lnTo>
                  <a:lnTo>
                    <a:pt x="13646" y="9318"/>
                  </a:lnTo>
                  <a:lnTo>
                    <a:pt x="13682" y="9244"/>
                  </a:lnTo>
                  <a:lnTo>
                    <a:pt x="13646" y="9171"/>
                  </a:lnTo>
                  <a:lnTo>
                    <a:pt x="13609" y="9098"/>
                  </a:lnTo>
                  <a:lnTo>
                    <a:pt x="13536" y="9024"/>
                  </a:lnTo>
                  <a:lnTo>
                    <a:pt x="13426" y="9024"/>
                  </a:lnTo>
                  <a:lnTo>
                    <a:pt x="13059" y="8988"/>
                  </a:lnTo>
                  <a:lnTo>
                    <a:pt x="12655" y="8988"/>
                  </a:lnTo>
                  <a:lnTo>
                    <a:pt x="11885" y="9024"/>
                  </a:lnTo>
                  <a:lnTo>
                    <a:pt x="11812" y="8951"/>
                  </a:lnTo>
                  <a:lnTo>
                    <a:pt x="11738" y="8877"/>
                  </a:lnTo>
                  <a:lnTo>
                    <a:pt x="11518" y="8767"/>
                  </a:lnTo>
                  <a:lnTo>
                    <a:pt x="11445" y="8767"/>
                  </a:lnTo>
                  <a:lnTo>
                    <a:pt x="11335" y="8804"/>
                  </a:lnTo>
                  <a:lnTo>
                    <a:pt x="11225" y="8767"/>
                  </a:lnTo>
                  <a:lnTo>
                    <a:pt x="11078" y="8804"/>
                  </a:lnTo>
                  <a:lnTo>
                    <a:pt x="10638" y="8107"/>
                  </a:lnTo>
                  <a:lnTo>
                    <a:pt x="10271" y="7594"/>
                  </a:lnTo>
                  <a:lnTo>
                    <a:pt x="10088" y="7300"/>
                  </a:lnTo>
                  <a:lnTo>
                    <a:pt x="9904" y="7080"/>
                  </a:lnTo>
                  <a:lnTo>
                    <a:pt x="9977" y="6970"/>
                  </a:lnTo>
                  <a:lnTo>
                    <a:pt x="10051" y="6823"/>
                  </a:lnTo>
                  <a:lnTo>
                    <a:pt x="10088" y="6713"/>
                  </a:lnTo>
                  <a:lnTo>
                    <a:pt x="10124" y="6567"/>
                  </a:lnTo>
                  <a:lnTo>
                    <a:pt x="10088" y="6493"/>
                  </a:lnTo>
                  <a:lnTo>
                    <a:pt x="10051" y="6456"/>
                  </a:lnTo>
                  <a:lnTo>
                    <a:pt x="9941" y="6456"/>
                  </a:lnTo>
                  <a:lnTo>
                    <a:pt x="10124" y="6236"/>
                  </a:lnTo>
                  <a:lnTo>
                    <a:pt x="10308" y="5980"/>
                  </a:lnTo>
                  <a:lnTo>
                    <a:pt x="10638" y="5503"/>
                  </a:lnTo>
                  <a:lnTo>
                    <a:pt x="11005" y="4953"/>
                  </a:lnTo>
                  <a:lnTo>
                    <a:pt x="11078" y="4953"/>
                  </a:lnTo>
                  <a:lnTo>
                    <a:pt x="11151" y="4916"/>
                  </a:lnTo>
                  <a:lnTo>
                    <a:pt x="11225" y="4843"/>
                  </a:lnTo>
                  <a:lnTo>
                    <a:pt x="11298" y="4769"/>
                  </a:lnTo>
                  <a:lnTo>
                    <a:pt x="11518" y="4586"/>
                  </a:lnTo>
                  <a:lnTo>
                    <a:pt x="11591" y="4476"/>
                  </a:lnTo>
                  <a:lnTo>
                    <a:pt x="11665" y="4366"/>
                  </a:lnTo>
                  <a:lnTo>
                    <a:pt x="11702" y="4256"/>
                  </a:lnTo>
                  <a:lnTo>
                    <a:pt x="11702" y="4146"/>
                  </a:lnTo>
                  <a:lnTo>
                    <a:pt x="11665" y="3999"/>
                  </a:lnTo>
                  <a:lnTo>
                    <a:pt x="11591" y="3889"/>
                  </a:lnTo>
                  <a:lnTo>
                    <a:pt x="11518" y="3779"/>
                  </a:lnTo>
                  <a:lnTo>
                    <a:pt x="11408" y="3742"/>
                  </a:lnTo>
                  <a:lnTo>
                    <a:pt x="11298" y="3705"/>
                  </a:lnTo>
                  <a:lnTo>
                    <a:pt x="11151" y="3669"/>
                  </a:lnTo>
                  <a:lnTo>
                    <a:pt x="10931" y="3192"/>
                  </a:lnTo>
                  <a:lnTo>
                    <a:pt x="10674" y="2752"/>
                  </a:lnTo>
                  <a:lnTo>
                    <a:pt x="10344" y="2091"/>
                  </a:lnTo>
                  <a:lnTo>
                    <a:pt x="10124" y="1725"/>
                  </a:lnTo>
                  <a:lnTo>
                    <a:pt x="9904" y="1431"/>
                  </a:lnTo>
                  <a:lnTo>
                    <a:pt x="9941" y="1284"/>
                  </a:lnTo>
                  <a:lnTo>
                    <a:pt x="9941" y="1211"/>
                  </a:lnTo>
                  <a:lnTo>
                    <a:pt x="9977" y="1064"/>
                  </a:lnTo>
                  <a:lnTo>
                    <a:pt x="9941" y="954"/>
                  </a:lnTo>
                  <a:lnTo>
                    <a:pt x="9904" y="844"/>
                  </a:lnTo>
                  <a:lnTo>
                    <a:pt x="9831" y="697"/>
                  </a:lnTo>
                  <a:lnTo>
                    <a:pt x="9721" y="587"/>
                  </a:lnTo>
                  <a:lnTo>
                    <a:pt x="9574" y="514"/>
                  </a:lnTo>
                  <a:lnTo>
                    <a:pt x="9427" y="477"/>
                  </a:lnTo>
                  <a:lnTo>
                    <a:pt x="9244" y="514"/>
                  </a:lnTo>
                  <a:lnTo>
                    <a:pt x="9097" y="551"/>
                  </a:lnTo>
                  <a:lnTo>
                    <a:pt x="8987" y="661"/>
                  </a:lnTo>
                  <a:lnTo>
                    <a:pt x="8914" y="808"/>
                  </a:lnTo>
                  <a:lnTo>
                    <a:pt x="8877" y="954"/>
                  </a:lnTo>
                  <a:lnTo>
                    <a:pt x="8840" y="1028"/>
                  </a:lnTo>
                  <a:lnTo>
                    <a:pt x="7887" y="1101"/>
                  </a:lnTo>
                  <a:lnTo>
                    <a:pt x="7080" y="1174"/>
                  </a:lnTo>
                  <a:lnTo>
                    <a:pt x="6933" y="1174"/>
                  </a:lnTo>
                  <a:lnTo>
                    <a:pt x="6860" y="1064"/>
                  </a:lnTo>
                  <a:lnTo>
                    <a:pt x="6749" y="918"/>
                  </a:lnTo>
                  <a:lnTo>
                    <a:pt x="6713" y="881"/>
                  </a:lnTo>
                  <a:lnTo>
                    <a:pt x="6639" y="808"/>
                  </a:lnTo>
                  <a:lnTo>
                    <a:pt x="6529" y="771"/>
                  </a:lnTo>
                  <a:lnTo>
                    <a:pt x="6456" y="771"/>
                  </a:lnTo>
                  <a:lnTo>
                    <a:pt x="6383" y="808"/>
                  </a:lnTo>
                  <a:lnTo>
                    <a:pt x="5942" y="808"/>
                  </a:lnTo>
                  <a:lnTo>
                    <a:pt x="5686" y="477"/>
                  </a:lnTo>
                  <a:lnTo>
                    <a:pt x="5576" y="294"/>
                  </a:lnTo>
                  <a:lnTo>
                    <a:pt x="5466" y="111"/>
                  </a:lnTo>
                  <a:lnTo>
                    <a:pt x="5429" y="37"/>
                  </a:lnTo>
                  <a:lnTo>
                    <a:pt x="5356" y="1"/>
                  </a:lnTo>
                  <a:lnTo>
                    <a:pt x="5209" y="1"/>
                  </a:lnTo>
                  <a:lnTo>
                    <a:pt x="5025" y="37"/>
                  </a:lnTo>
                  <a:lnTo>
                    <a:pt x="4915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" name="Google Shape;872;p18"/>
            <p:cNvSpPr/>
            <p:nvPr/>
          </p:nvSpPr>
          <p:spPr>
            <a:xfrm>
              <a:off x="6789450" y="3384325"/>
              <a:ext cx="262300" cy="186175"/>
            </a:xfrm>
            <a:custGeom>
              <a:avLst/>
              <a:gdLst/>
              <a:ahLst/>
              <a:cxnLst/>
              <a:rect l="l" t="t" r="r" b="b"/>
              <a:pathLst>
                <a:path w="10492" h="7447" extrusionOk="0">
                  <a:moveTo>
                    <a:pt x="7300" y="1761"/>
                  </a:moveTo>
                  <a:lnTo>
                    <a:pt x="7117" y="1797"/>
                  </a:lnTo>
                  <a:lnTo>
                    <a:pt x="6897" y="1834"/>
                  </a:lnTo>
                  <a:lnTo>
                    <a:pt x="6713" y="1907"/>
                  </a:lnTo>
                  <a:lnTo>
                    <a:pt x="6530" y="2017"/>
                  </a:lnTo>
                  <a:lnTo>
                    <a:pt x="6383" y="2128"/>
                  </a:lnTo>
                  <a:lnTo>
                    <a:pt x="6273" y="2274"/>
                  </a:lnTo>
                  <a:lnTo>
                    <a:pt x="6200" y="2458"/>
                  </a:lnTo>
                  <a:lnTo>
                    <a:pt x="6200" y="2531"/>
                  </a:lnTo>
                  <a:lnTo>
                    <a:pt x="6237" y="2604"/>
                  </a:lnTo>
                  <a:lnTo>
                    <a:pt x="6310" y="2641"/>
                  </a:lnTo>
                  <a:lnTo>
                    <a:pt x="6383" y="2641"/>
                  </a:lnTo>
                  <a:lnTo>
                    <a:pt x="6530" y="2604"/>
                  </a:lnTo>
                  <a:lnTo>
                    <a:pt x="6640" y="2531"/>
                  </a:lnTo>
                  <a:lnTo>
                    <a:pt x="6860" y="2384"/>
                  </a:lnTo>
                  <a:lnTo>
                    <a:pt x="7007" y="2348"/>
                  </a:lnTo>
                  <a:lnTo>
                    <a:pt x="7154" y="2274"/>
                  </a:lnTo>
                  <a:lnTo>
                    <a:pt x="7484" y="2274"/>
                  </a:lnTo>
                  <a:lnTo>
                    <a:pt x="7667" y="2311"/>
                  </a:lnTo>
                  <a:lnTo>
                    <a:pt x="7851" y="2384"/>
                  </a:lnTo>
                  <a:lnTo>
                    <a:pt x="7924" y="2458"/>
                  </a:lnTo>
                  <a:lnTo>
                    <a:pt x="7961" y="2531"/>
                  </a:lnTo>
                  <a:lnTo>
                    <a:pt x="7997" y="2641"/>
                  </a:lnTo>
                  <a:lnTo>
                    <a:pt x="7997" y="2751"/>
                  </a:lnTo>
                  <a:lnTo>
                    <a:pt x="7961" y="2898"/>
                  </a:lnTo>
                  <a:lnTo>
                    <a:pt x="7887" y="3045"/>
                  </a:lnTo>
                  <a:lnTo>
                    <a:pt x="7667" y="3338"/>
                  </a:lnTo>
                  <a:lnTo>
                    <a:pt x="7190" y="3998"/>
                  </a:lnTo>
                  <a:lnTo>
                    <a:pt x="6713" y="4622"/>
                  </a:lnTo>
                  <a:lnTo>
                    <a:pt x="5686" y="5869"/>
                  </a:lnTo>
                  <a:lnTo>
                    <a:pt x="5613" y="6016"/>
                  </a:lnTo>
                  <a:lnTo>
                    <a:pt x="5650" y="6162"/>
                  </a:lnTo>
                  <a:lnTo>
                    <a:pt x="5686" y="6236"/>
                  </a:lnTo>
                  <a:lnTo>
                    <a:pt x="5723" y="6273"/>
                  </a:lnTo>
                  <a:lnTo>
                    <a:pt x="5796" y="6309"/>
                  </a:lnTo>
                  <a:lnTo>
                    <a:pt x="5870" y="6309"/>
                  </a:lnTo>
                  <a:lnTo>
                    <a:pt x="6567" y="6273"/>
                  </a:lnTo>
                  <a:lnTo>
                    <a:pt x="7264" y="6309"/>
                  </a:lnTo>
                  <a:lnTo>
                    <a:pt x="8034" y="6346"/>
                  </a:lnTo>
                  <a:lnTo>
                    <a:pt x="8401" y="6419"/>
                  </a:lnTo>
                  <a:lnTo>
                    <a:pt x="8547" y="6419"/>
                  </a:lnTo>
                  <a:lnTo>
                    <a:pt x="8731" y="6383"/>
                  </a:lnTo>
                  <a:lnTo>
                    <a:pt x="8841" y="6309"/>
                  </a:lnTo>
                  <a:lnTo>
                    <a:pt x="8878" y="6199"/>
                  </a:lnTo>
                  <a:lnTo>
                    <a:pt x="8878" y="6089"/>
                  </a:lnTo>
                  <a:lnTo>
                    <a:pt x="8768" y="6016"/>
                  </a:lnTo>
                  <a:lnTo>
                    <a:pt x="8658" y="5942"/>
                  </a:lnTo>
                  <a:lnTo>
                    <a:pt x="8474" y="5869"/>
                  </a:lnTo>
                  <a:lnTo>
                    <a:pt x="8107" y="5796"/>
                  </a:lnTo>
                  <a:lnTo>
                    <a:pt x="7410" y="5759"/>
                  </a:lnTo>
                  <a:lnTo>
                    <a:pt x="6457" y="5759"/>
                  </a:lnTo>
                  <a:lnTo>
                    <a:pt x="7557" y="4365"/>
                  </a:lnTo>
                  <a:lnTo>
                    <a:pt x="7851" y="3998"/>
                  </a:lnTo>
                  <a:lnTo>
                    <a:pt x="8144" y="3595"/>
                  </a:lnTo>
                  <a:lnTo>
                    <a:pt x="8291" y="3375"/>
                  </a:lnTo>
                  <a:lnTo>
                    <a:pt x="8401" y="3191"/>
                  </a:lnTo>
                  <a:lnTo>
                    <a:pt x="8474" y="2935"/>
                  </a:lnTo>
                  <a:lnTo>
                    <a:pt x="8511" y="2714"/>
                  </a:lnTo>
                  <a:lnTo>
                    <a:pt x="8511" y="2494"/>
                  </a:lnTo>
                  <a:lnTo>
                    <a:pt x="8437" y="2311"/>
                  </a:lnTo>
                  <a:lnTo>
                    <a:pt x="8327" y="2164"/>
                  </a:lnTo>
                  <a:lnTo>
                    <a:pt x="8217" y="2017"/>
                  </a:lnTo>
                  <a:lnTo>
                    <a:pt x="8071" y="1907"/>
                  </a:lnTo>
                  <a:lnTo>
                    <a:pt x="7887" y="1834"/>
                  </a:lnTo>
                  <a:lnTo>
                    <a:pt x="7667" y="1797"/>
                  </a:lnTo>
                  <a:lnTo>
                    <a:pt x="7484" y="1761"/>
                  </a:lnTo>
                  <a:close/>
                  <a:moveTo>
                    <a:pt x="954" y="0"/>
                  </a:moveTo>
                  <a:lnTo>
                    <a:pt x="771" y="37"/>
                  </a:lnTo>
                  <a:lnTo>
                    <a:pt x="624" y="110"/>
                  </a:lnTo>
                  <a:lnTo>
                    <a:pt x="441" y="183"/>
                  </a:lnTo>
                  <a:lnTo>
                    <a:pt x="294" y="257"/>
                  </a:lnTo>
                  <a:lnTo>
                    <a:pt x="147" y="404"/>
                  </a:lnTo>
                  <a:lnTo>
                    <a:pt x="37" y="514"/>
                  </a:lnTo>
                  <a:lnTo>
                    <a:pt x="1" y="587"/>
                  </a:lnTo>
                  <a:lnTo>
                    <a:pt x="1" y="660"/>
                  </a:lnTo>
                  <a:lnTo>
                    <a:pt x="74" y="770"/>
                  </a:lnTo>
                  <a:lnTo>
                    <a:pt x="184" y="844"/>
                  </a:lnTo>
                  <a:lnTo>
                    <a:pt x="257" y="844"/>
                  </a:lnTo>
                  <a:lnTo>
                    <a:pt x="331" y="807"/>
                  </a:lnTo>
                  <a:lnTo>
                    <a:pt x="661" y="660"/>
                  </a:lnTo>
                  <a:lnTo>
                    <a:pt x="844" y="624"/>
                  </a:lnTo>
                  <a:lnTo>
                    <a:pt x="1028" y="587"/>
                  </a:lnTo>
                  <a:lnTo>
                    <a:pt x="991" y="624"/>
                  </a:lnTo>
                  <a:lnTo>
                    <a:pt x="991" y="844"/>
                  </a:lnTo>
                  <a:lnTo>
                    <a:pt x="991" y="1064"/>
                  </a:lnTo>
                  <a:lnTo>
                    <a:pt x="1101" y="1467"/>
                  </a:lnTo>
                  <a:lnTo>
                    <a:pt x="1358" y="2641"/>
                  </a:lnTo>
                  <a:lnTo>
                    <a:pt x="2312" y="7263"/>
                  </a:lnTo>
                  <a:lnTo>
                    <a:pt x="2348" y="7336"/>
                  </a:lnTo>
                  <a:lnTo>
                    <a:pt x="2422" y="7410"/>
                  </a:lnTo>
                  <a:lnTo>
                    <a:pt x="2495" y="7446"/>
                  </a:lnTo>
                  <a:lnTo>
                    <a:pt x="2678" y="7446"/>
                  </a:lnTo>
                  <a:lnTo>
                    <a:pt x="2752" y="7410"/>
                  </a:lnTo>
                  <a:lnTo>
                    <a:pt x="2825" y="7336"/>
                  </a:lnTo>
                  <a:lnTo>
                    <a:pt x="2862" y="7263"/>
                  </a:lnTo>
                  <a:lnTo>
                    <a:pt x="4072" y="4108"/>
                  </a:lnTo>
                  <a:lnTo>
                    <a:pt x="5246" y="990"/>
                  </a:lnTo>
                  <a:lnTo>
                    <a:pt x="6457" y="917"/>
                  </a:lnTo>
                  <a:lnTo>
                    <a:pt x="7667" y="880"/>
                  </a:lnTo>
                  <a:lnTo>
                    <a:pt x="8988" y="917"/>
                  </a:lnTo>
                  <a:lnTo>
                    <a:pt x="9648" y="990"/>
                  </a:lnTo>
                  <a:lnTo>
                    <a:pt x="9978" y="990"/>
                  </a:lnTo>
                  <a:lnTo>
                    <a:pt x="10308" y="954"/>
                  </a:lnTo>
                  <a:lnTo>
                    <a:pt x="10382" y="917"/>
                  </a:lnTo>
                  <a:lnTo>
                    <a:pt x="10455" y="880"/>
                  </a:lnTo>
                  <a:lnTo>
                    <a:pt x="10492" y="807"/>
                  </a:lnTo>
                  <a:lnTo>
                    <a:pt x="10492" y="734"/>
                  </a:lnTo>
                  <a:lnTo>
                    <a:pt x="10418" y="587"/>
                  </a:lnTo>
                  <a:lnTo>
                    <a:pt x="10382" y="514"/>
                  </a:lnTo>
                  <a:lnTo>
                    <a:pt x="10308" y="477"/>
                  </a:lnTo>
                  <a:lnTo>
                    <a:pt x="10015" y="404"/>
                  </a:lnTo>
                  <a:lnTo>
                    <a:pt x="9721" y="367"/>
                  </a:lnTo>
                  <a:lnTo>
                    <a:pt x="9134" y="330"/>
                  </a:lnTo>
                  <a:lnTo>
                    <a:pt x="7814" y="293"/>
                  </a:lnTo>
                  <a:lnTo>
                    <a:pt x="6420" y="330"/>
                  </a:lnTo>
                  <a:lnTo>
                    <a:pt x="5026" y="404"/>
                  </a:lnTo>
                  <a:lnTo>
                    <a:pt x="4916" y="440"/>
                  </a:lnTo>
                  <a:lnTo>
                    <a:pt x="4843" y="477"/>
                  </a:lnTo>
                  <a:lnTo>
                    <a:pt x="4806" y="550"/>
                  </a:lnTo>
                  <a:lnTo>
                    <a:pt x="4733" y="624"/>
                  </a:lnTo>
                  <a:lnTo>
                    <a:pt x="2678" y="6162"/>
                  </a:lnTo>
                  <a:lnTo>
                    <a:pt x="2128" y="3705"/>
                  </a:lnTo>
                  <a:lnTo>
                    <a:pt x="1725" y="1981"/>
                  </a:lnTo>
                  <a:lnTo>
                    <a:pt x="1541" y="1210"/>
                  </a:lnTo>
                  <a:lnTo>
                    <a:pt x="1468" y="844"/>
                  </a:lnTo>
                  <a:lnTo>
                    <a:pt x="1431" y="660"/>
                  </a:lnTo>
                  <a:lnTo>
                    <a:pt x="1395" y="550"/>
                  </a:lnTo>
                  <a:lnTo>
                    <a:pt x="1431" y="550"/>
                  </a:lnTo>
                  <a:lnTo>
                    <a:pt x="1468" y="514"/>
                  </a:lnTo>
                  <a:lnTo>
                    <a:pt x="1468" y="477"/>
                  </a:lnTo>
                  <a:lnTo>
                    <a:pt x="1505" y="367"/>
                  </a:lnTo>
                  <a:lnTo>
                    <a:pt x="1505" y="220"/>
                  </a:lnTo>
                  <a:lnTo>
                    <a:pt x="1468" y="110"/>
                  </a:lnTo>
                  <a:lnTo>
                    <a:pt x="1395" y="73"/>
                  </a:lnTo>
                  <a:lnTo>
                    <a:pt x="1321" y="37"/>
                  </a:lnTo>
                  <a:lnTo>
                    <a:pt x="1138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" name="Google Shape;873;p18"/>
            <p:cNvSpPr/>
            <p:nvPr/>
          </p:nvSpPr>
          <p:spPr>
            <a:xfrm>
              <a:off x="6950850" y="4617725"/>
              <a:ext cx="254050" cy="162350"/>
            </a:xfrm>
            <a:custGeom>
              <a:avLst/>
              <a:gdLst/>
              <a:ahLst/>
              <a:cxnLst/>
              <a:rect l="l" t="t" r="r" b="b"/>
              <a:pathLst>
                <a:path w="10162" h="6494" extrusionOk="0">
                  <a:moveTo>
                    <a:pt x="8291" y="587"/>
                  </a:moveTo>
                  <a:lnTo>
                    <a:pt x="8291" y="698"/>
                  </a:lnTo>
                  <a:lnTo>
                    <a:pt x="8327" y="771"/>
                  </a:lnTo>
                  <a:lnTo>
                    <a:pt x="8401" y="808"/>
                  </a:lnTo>
                  <a:lnTo>
                    <a:pt x="8474" y="808"/>
                  </a:lnTo>
                  <a:lnTo>
                    <a:pt x="8768" y="771"/>
                  </a:lnTo>
                  <a:lnTo>
                    <a:pt x="8914" y="771"/>
                  </a:lnTo>
                  <a:lnTo>
                    <a:pt x="8988" y="808"/>
                  </a:lnTo>
                  <a:lnTo>
                    <a:pt x="9024" y="844"/>
                  </a:lnTo>
                  <a:lnTo>
                    <a:pt x="9208" y="1101"/>
                  </a:lnTo>
                  <a:lnTo>
                    <a:pt x="9318" y="1321"/>
                  </a:lnTo>
                  <a:lnTo>
                    <a:pt x="9465" y="1615"/>
                  </a:lnTo>
                  <a:lnTo>
                    <a:pt x="9538" y="1871"/>
                  </a:lnTo>
                  <a:lnTo>
                    <a:pt x="9611" y="2165"/>
                  </a:lnTo>
                  <a:lnTo>
                    <a:pt x="9648" y="2458"/>
                  </a:lnTo>
                  <a:lnTo>
                    <a:pt x="9648" y="2715"/>
                  </a:lnTo>
                  <a:lnTo>
                    <a:pt x="9575" y="2972"/>
                  </a:lnTo>
                  <a:lnTo>
                    <a:pt x="9501" y="3229"/>
                  </a:lnTo>
                  <a:lnTo>
                    <a:pt x="9354" y="3485"/>
                  </a:lnTo>
                  <a:lnTo>
                    <a:pt x="9171" y="3669"/>
                  </a:lnTo>
                  <a:lnTo>
                    <a:pt x="8988" y="3852"/>
                  </a:lnTo>
                  <a:lnTo>
                    <a:pt x="8731" y="3962"/>
                  </a:lnTo>
                  <a:lnTo>
                    <a:pt x="8474" y="3999"/>
                  </a:lnTo>
                  <a:lnTo>
                    <a:pt x="8327" y="3999"/>
                  </a:lnTo>
                  <a:lnTo>
                    <a:pt x="8217" y="3925"/>
                  </a:lnTo>
                  <a:lnTo>
                    <a:pt x="8107" y="3852"/>
                  </a:lnTo>
                  <a:lnTo>
                    <a:pt x="7997" y="3742"/>
                  </a:lnTo>
                  <a:lnTo>
                    <a:pt x="7851" y="3485"/>
                  </a:lnTo>
                  <a:lnTo>
                    <a:pt x="7740" y="3229"/>
                  </a:lnTo>
                  <a:lnTo>
                    <a:pt x="7630" y="2935"/>
                  </a:lnTo>
                  <a:lnTo>
                    <a:pt x="7594" y="2605"/>
                  </a:lnTo>
                  <a:lnTo>
                    <a:pt x="7557" y="2311"/>
                  </a:lnTo>
                  <a:lnTo>
                    <a:pt x="7594" y="1981"/>
                  </a:lnTo>
                  <a:lnTo>
                    <a:pt x="7630" y="1578"/>
                  </a:lnTo>
                  <a:lnTo>
                    <a:pt x="7777" y="1211"/>
                  </a:lnTo>
                  <a:lnTo>
                    <a:pt x="7887" y="1028"/>
                  </a:lnTo>
                  <a:lnTo>
                    <a:pt x="7997" y="844"/>
                  </a:lnTo>
                  <a:lnTo>
                    <a:pt x="8107" y="698"/>
                  </a:lnTo>
                  <a:lnTo>
                    <a:pt x="8291" y="587"/>
                  </a:lnTo>
                  <a:close/>
                  <a:moveTo>
                    <a:pt x="8401" y="147"/>
                  </a:moveTo>
                  <a:lnTo>
                    <a:pt x="8181" y="221"/>
                  </a:lnTo>
                  <a:lnTo>
                    <a:pt x="7961" y="294"/>
                  </a:lnTo>
                  <a:lnTo>
                    <a:pt x="7814" y="404"/>
                  </a:lnTo>
                  <a:lnTo>
                    <a:pt x="7667" y="551"/>
                  </a:lnTo>
                  <a:lnTo>
                    <a:pt x="7520" y="698"/>
                  </a:lnTo>
                  <a:lnTo>
                    <a:pt x="7410" y="881"/>
                  </a:lnTo>
                  <a:lnTo>
                    <a:pt x="7264" y="1284"/>
                  </a:lnTo>
                  <a:lnTo>
                    <a:pt x="7154" y="1688"/>
                  </a:lnTo>
                  <a:lnTo>
                    <a:pt x="7117" y="2055"/>
                  </a:lnTo>
                  <a:lnTo>
                    <a:pt x="7080" y="2458"/>
                  </a:lnTo>
                  <a:lnTo>
                    <a:pt x="7154" y="2935"/>
                  </a:lnTo>
                  <a:lnTo>
                    <a:pt x="7264" y="3375"/>
                  </a:lnTo>
                  <a:lnTo>
                    <a:pt x="7410" y="3779"/>
                  </a:lnTo>
                  <a:lnTo>
                    <a:pt x="7520" y="3962"/>
                  </a:lnTo>
                  <a:lnTo>
                    <a:pt x="7667" y="4146"/>
                  </a:lnTo>
                  <a:lnTo>
                    <a:pt x="7814" y="4292"/>
                  </a:lnTo>
                  <a:lnTo>
                    <a:pt x="7961" y="4402"/>
                  </a:lnTo>
                  <a:lnTo>
                    <a:pt x="8144" y="4476"/>
                  </a:lnTo>
                  <a:lnTo>
                    <a:pt x="8364" y="4512"/>
                  </a:lnTo>
                  <a:lnTo>
                    <a:pt x="8584" y="4512"/>
                  </a:lnTo>
                  <a:lnTo>
                    <a:pt x="8768" y="4476"/>
                  </a:lnTo>
                  <a:lnTo>
                    <a:pt x="8988" y="4439"/>
                  </a:lnTo>
                  <a:lnTo>
                    <a:pt x="9134" y="4366"/>
                  </a:lnTo>
                  <a:lnTo>
                    <a:pt x="9318" y="4256"/>
                  </a:lnTo>
                  <a:lnTo>
                    <a:pt x="9465" y="4146"/>
                  </a:lnTo>
                  <a:lnTo>
                    <a:pt x="9721" y="3852"/>
                  </a:lnTo>
                  <a:lnTo>
                    <a:pt x="9905" y="3522"/>
                  </a:lnTo>
                  <a:lnTo>
                    <a:pt x="10051" y="3118"/>
                  </a:lnTo>
                  <a:lnTo>
                    <a:pt x="10161" y="2752"/>
                  </a:lnTo>
                  <a:lnTo>
                    <a:pt x="10161" y="2348"/>
                  </a:lnTo>
                  <a:lnTo>
                    <a:pt x="10125" y="2091"/>
                  </a:lnTo>
                  <a:lnTo>
                    <a:pt x="10051" y="1761"/>
                  </a:lnTo>
                  <a:lnTo>
                    <a:pt x="9941" y="1394"/>
                  </a:lnTo>
                  <a:lnTo>
                    <a:pt x="9758" y="1064"/>
                  </a:lnTo>
                  <a:lnTo>
                    <a:pt x="9575" y="734"/>
                  </a:lnTo>
                  <a:lnTo>
                    <a:pt x="9354" y="441"/>
                  </a:lnTo>
                  <a:lnTo>
                    <a:pt x="9244" y="331"/>
                  </a:lnTo>
                  <a:lnTo>
                    <a:pt x="9098" y="257"/>
                  </a:lnTo>
                  <a:lnTo>
                    <a:pt x="8988" y="221"/>
                  </a:lnTo>
                  <a:lnTo>
                    <a:pt x="8841" y="184"/>
                  </a:lnTo>
                  <a:lnTo>
                    <a:pt x="8621" y="147"/>
                  </a:lnTo>
                  <a:close/>
                  <a:moveTo>
                    <a:pt x="3999" y="1"/>
                  </a:moveTo>
                  <a:lnTo>
                    <a:pt x="3926" y="37"/>
                  </a:lnTo>
                  <a:lnTo>
                    <a:pt x="3852" y="111"/>
                  </a:lnTo>
                  <a:lnTo>
                    <a:pt x="3816" y="404"/>
                  </a:lnTo>
                  <a:lnTo>
                    <a:pt x="3779" y="734"/>
                  </a:lnTo>
                  <a:lnTo>
                    <a:pt x="3705" y="1321"/>
                  </a:lnTo>
                  <a:lnTo>
                    <a:pt x="3632" y="2458"/>
                  </a:lnTo>
                  <a:lnTo>
                    <a:pt x="2898" y="2385"/>
                  </a:lnTo>
                  <a:lnTo>
                    <a:pt x="2128" y="2385"/>
                  </a:lnTo>
                  <a:lnTo>
                    <a:pt x="1395" y="2422"/>
                  </a:lnTo>
                  <a:lnTo>
                    <a:pt x="1028" y="2495"/>
                  </a:lnTo>
                  <a:lnTo>
                    <a:pt x="661" y="2568"/>
                  </a:lnTo>
                  <a:lnTo>
                    <a:pt x="661" y="2495"/>
                  </a:lnTo>
                  <a:lnTo>
                    <a:pt x="588" y="2458"/>
                  </a:lnTo>
                  <a:lnTo>
                    <a:pt x="551" y="2495"/>
                  </a:lnTo>
                  <a:lnTo>
                    <a:pt x="478" y="1651"/>
                  </a:lnTo>
                  <a:lnTo>
                    <a:pt x="441" y="918"/>
                  </a:lnTo>
                  <a:lnTo>
                    <a:pt x="404" y="551"/>
                  </a:lnTo>
                  <a:lnTo>
                    <a:pt x="367" y="184"/>
                  </a:lnTo>
                  <a:lnTo>
                    <a:pt x="331" y="111"/>
                  </a:lnTo>
                  <a:lnTo>
                    <a:pt x="147" y="111"/>
                  </a:lnTo>
                  <a:lnTo>
                    <a:pt x="111" y="184"/>
                  </a:lnTo>
                  <a:lnTo>
                    <a:pt x="37" y="514"/>
                  </a:lnTo>
                  <a:lnTo>
                    <a:pt x="1" y="881"/>
                  </a:lnTo>
                  <a:lnTo>
                    <a:pt x="1" y="1578"/>
                  </a:lnTo>
                  <a:lnTo>
                    <a:pt x="37" y="2275"/>
                  </a:lnTo>
                  <a:lnTo>
                    <a:pt x="111" y="2972"/>
                  </a:lnTo>
                  <a:lnTo>
                    <a:pt x="184" y="3632"/>
                  </a:lnTo>
                  <a:lnTo>
                    <a:pt x="294" y="4329"/>
                  </a:lnTo>
                  <a:lnTo>
                    <a:pt x="404" y="4989"/>
                  </a:lnTo>
                  <a:lnTo>
                    <a:pt x="478" y="5356"/>
                  </a:lnTo>
                  <a:lnTo>
                    <a:pt x="551" y="5503"/>
                  </a:lnTo>
                  <a:lnTo>
                    <a:pt x="588" y="5650"/>
                  </a:lnTo>
                  <a:lnTo>
                    <a:pt x="551" y="5723"/>
                  </a:lnTo>
                  <a:lnTo>
                    <a:pt x="588" y="5833"/>
                  </a:lnTo>
                  <a:lnTo>
                    <a:pt x="661" y="5906"/>
                  </a:lnTo>
                  <a:lnTo>
                    <a:pt x="734" y="5943"/>
                  </a:lnTo>
                  <a:lnTo>
                    <a:pt x="881" y="5943"/>
                  </a:lnTo>
                  <a:lnTo>
                    <a:pt x="954" y="5906"/>
                  </a:lnTo>
                  <a:lnTo>
                    <a:pt x="1028" y="5833"/>
                  </a:lnTo>
                  <a:lnTo>
                    <a:pt x="1064" y="5760"/>
                  </a:lnTo>
                  <a:lnTo>
                    <a:pt x="1064" y="5650"/>
                  </a:lnTo>
                  <a:lnTo>
                    <a:pt x="1064" y="5466"/>
                  </a:lnTo>
                  <a:lnTo>
                    <a:pt x="881" y="4696"/>
                  </a:lnTo>
                  <a:lnTo>
                    <a:pt x="734" y="3889"/>
                  </a:lnTo>
                  <a:lnTo>
                    <a:pt x="624" y="3082"/>
                  </a:lnTo>
                  <a:lnTo>
                    <a:pt x="588" y="2935"/>
                  </a:lnTo>
                  <a:lnTo>
                    <a:pt x="991" y="2972"/>
                  </a:lnTo>
                  <a:lnTo>
                    <a:pt x="1358" y="2935"/>
                  </a:lnTo>
                  <a:lnTo>
                    <a:pt x="2128" y="2898"/>
                  </a:lnTo>
                  <a:lnTo>
                    <a:pt x="2862" y="2898"/>
                  </a:lnTo>
                  <a:lnTo>
                    <a:pt x="3632" y="2972"/>
                  </a:lnTo>
                  <a:lnTo>
                    <a:pt x="3559" y="4256"/>
                  </a:lnTo>
                  <a:lnTo>
                    <a:pt x="3485" y="4843"/>
                  </a:lnTo>
                  <a:lnTo>
                    <a:pt x="3485" y="4989"/>
                  </a:lnTo>
                  <a:lnTo>
                    <a:pt x="3522" y="5173"/>
                  </a:lnTo>
                  <a:lnTo>
                    <a:pt x="3559" y="5283"/>
                  </a:lnTo>
                  <a:lnTo>
                    <a:pt x="3632" y="5393"/>
                  </a:lnTo>
                  <a:lnTo>
                    <a:pt x="3669" y="5429"/>
                  </a:lnTo>
                  <a:lnTo>
                    <a:pt x="3742" y="5466"/>
                  </a:lnTo>
                  <a:lnTo>
                    <a:pt x="3852" y="5393"/>
                  </a:lnTo>
                  <a:lnTo>
                    <a:pt x="3926" y="5319"/>
                  </a:lnTo>
                  <a:lnTo>
                    <a:pt x="3999" y="5209"/>
                  </a:lnTo>
                  <a:lnTo>
                    <a:pt x="4036" y="4916"/>
                  </a:lnTo>
                  <a:lnTo>
                    <a:pt x="4036" y="4366"/>
                  </a:lnTo>
                  <a:lnTo>
                    <a:pt x="4109" y="2935"/>
                  </a:lnTo>
                  <a:lnTo>
                    <a:pt x="4146" y="1468"/>
                  </a:lnTo>
                  <a:lnTo>
                    <a:pt x="4182" y="771"/>
                  </a:lnTo>
                  <a:lnTo>
                    <a:pt x="4182" y="441"/>
                  </a:lnTo>
                  <a:lnTo>
                    <a:pt x="4146" y="111"/>
                  </a:lnTo>
                  <a:lnTo>
                    <a:pt x="4072" y="37"/>
                  </a:lnTo>
                  <a:lnTo>
                    <a:pt x="3999" y="1"/>
                  </a:lnTo>
                  <a:close/>
                  <a:moveTo>
                    <a:pt x="5503" y="3779"/>
                  </a:moveTo>
                  <a:lnTo>
                    <a:pt x="5246" y="3815"/>
                  </a:lnTo>
                  <a:lnTo>
                    <a:pt x="5026" y="3925"/>
                  </a:lnTo>
                  <a:lnTo>
                    <a:pt x="4879" y="3999"/>
                  </a:lnTo>
                  <a:lnTo>
                    <a:pt x="4806" y="4109"/>
                  </a:lnTo>
                  <a:lnTo>
                    <a:pt x="4806" y="4146"/>
                  </a:lnTo>
                  <a:lnTo>
                    <a:pt x="4843" y="4182"/>
                  </a:lnTo>
                  <a:lnTo>
                    <a:pt x="4916" y="4256"/>
                  </a:lnTo>
                  <a:lnTo>
                    <a:pt x="5246" y="4256"/>
                  </a:lnTo>
                  <a:lnTo>
                    <a:pt x="5723" y="4219"/>
                  </a:lnTo>
                  <a:lnTo>
                    <a:pt x="5723" y="4219"/>
                  </a:lnTo>
                  <a:lnTo>
                    <a:pt x="5686" y="4329"/>
                  </a:lnTo>
                  <a:lnTo>
                    <a:pt x="5576" y="4439"/>
                  </a:lnTo>
                  <a:lnTo>
                    <a:pt x="5393" y="4622"/>
                  </a:lnTo>
                  <a:lnTo>
                    <a:pt x="5026" y="5099"/>
                  </a:lnTo>
                  <a:lnTo>
                    <a:pt x="4659" y="5613"/>
                  </a:lnTo>
                  <a:lnTo>
                    <a:pt x="4366" y="6126"/>
                  </a:lnTo>
                  <a:lnTo>
                    <a:pt x="4329" y="6273"/>
                  </a:lnTo>
                  <a:lnTo>
                    <a:pt x="4366" y="6420"/>
                  </a:lnTo>
                  <a:lnTo>
                    <a:pt x="4476" y="6493"/>
                  </a:lnTo>
                  <a:lnTo>
                    <a:pt x="4623" y="6493"/>
                  </a:lnTo>
                  <a:lnTo>
                    <a:pt x="6310" y="6126"/>
                  </a:lnTo>
                  <a:lnTo>
                    <a:pt x="6383" y="6090"/>
                  </a:lnTo>
                  <a:lnTo>
                    <a:pt x="6457" y="6016"/>
                  </a:lnTo>
                  <a:lnTo>
                    <a:pt x="6493" y="5943"/>
                  </a:lnTo>
                  <a:lnTo>
                    <a:pt x="6457" y="5833"/>
                  </a:lnTo>
                  <a:lnTo>
                    <a:pt x="6420" y="5760"/>
                  </a:lnTo>
                  <a:lnTo>
                    <a:pt x="6383" y="5686"/>
                  </a:lnTo>
                  <a:lnTo>
                    <a:pt x="6273" y="5650"/>
                  </a:lnTo>
                  <a:lnTo>
                    <a:pt x="6163" y="5650"/>
                  </a:lnTo>
                  <a:lnTo>
                    <a:pt x="5026" y="5906"/>
                  </a:lnTo>
                  <a:lnTo>
                    <a:pt x="5319" y="5466"/>
                  </a:lnTo>
                  <a:lnTo>
                    <a:pt x="5650" y="5063"/>
                  </a:lnTo>
                  <a:lnTo>
                    <a:pt x="5870" y="4806"/>
                  </a:lnTo>
                  <a:lnTo>
                    <a:pt x="6053" y="4549"/>
                  </a:lnTo>
                  <a:lnTo>
                    <a:pt x="6126" y="4402"/>
                  </a:lnTo>
                  <a:lnTo>
                    <a:pt x="6200" y="4256"/>
                  </a:lnTo>
                  <a:lnTo>
                    <a:pt x="6200" y="4109"/>
                  </a:lnTo>
                  <a:lnTo>
                    <a:pt x="6200" y="3925"/>
                  </a:lnTo>
                  <a:lnTo>
                    <a:pt x="6163" y="3889"/>
                  </a:lnTo>
                  <a:lnTo>
                    <a:pt x="6126" y="3815"/>
                  </a:lnTo>
                  <a:lnTo>
                    <a:pt x="5980" y="3779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" name="Google Shape;874;p18"/>
            <p:cNvSpPr/>
            <p:nvPr/>
          </p:nvSpPr>
          <p:spPr>
            <a:xfrm>
              <a:off x="6051225" y="1090800"/>
              <a:ext cx="285225" cy="283400"/>
            </a:xfrm>
            <a:custGeom>
              <a:avLst/>
              <a:gdLst/>
              <a:ahLst/>
              <a:cxnLst/>
              <a:rect l="l" t="t" r="r" b="b"/>
              <a:pathLst>
                <a:path w="11409" h="11336" extrusionOk="0">
                  <a:moveTo>
                    <a:pt x="5173" y="4219"/>
                  </a:moveTo>
                  <a:lnTo>
                    <a:pt x="5136" y="4256"/>
                  </a:lnTo>
                  <a:lnTo>
                    <a:pt x="5100" y="4292"/>
                  </a:lnTo>
                  <a:lnTo>
                    <a:pt x="4990" y="4366"/>
                  </a:lnTo>
                  <a:lnTo>
                    <a:pt x="4916" y="4476"/>
                  </a:lnTo>
                  <a:lnTo>
                    <a:pt x="4916" y="4512"/>
                  </a:lnTo>
                  <a:lnTo>
                    <a:pt x="4843" y="4659"/>
                  </a:lnTo>
                  <a:lnTo>
                    <a:pt x="4843" y="4769"/>
                  </a:lnTo>
                  <a:lnTo>
                    <a:pt x="4880" y="4843"/>
                  </a:lnTo>
                  <a:lnTo>
                    <a:pt x="4990" y="4916"/>
                  </a:lnTo>
                  <a:lnTo>
                    <a:pt x="5100" y="4989"/>
                  </a:lnTo>
                  <a:lnTo>
                    <a:pt x="5283" y="4989"/>
                  </a:lnTo>
                  <a:lnTo>
                    <a:pt x="5430" y="4916"/>
                  </a:lnTo>
                  <a:lnTo>
                    <a:pt x="5540" y="4769"/>
                  </a:lnTo>
                  <a:lnTo>
                    <a:pt x="5577" y="4696"/>
                  </a:lnTo>
                  <a:lnTo>
                    <a:pt x="5613" y="4623"/>
                  </a:lnTo>
                  <a:lnTo>
                    <a:pt x="5577" y="4549"/>
                  </a:lnTo>
                  <a:lnTo>
                    <a:pt x="5577" y="4476"/>
                  </a:lnTo>
                  <a:lnTo>
                    <a:pt x="5430" y="4402"/>
                  </a:lnTo>
                  <a:lnTo>
                    <a:pt x="5320" y="4366"/>
                  </a:lnTo>
                  <a:lnTo>
                    <a:pt x="5320" y="4292"/>
                  </a:lnTo>
                  <a:lnTo>
                    <a:pt x="5246" y="4256"/>
                  </a:lnTo>
                  <a:lnTo>
                    <a:pt x="5173" y="4219"/>
                  </a:lnTo>
                  <a:close/>
                  <a:moveTo>
                    <a:pt x="5980" y="6016"/>
                  </a:moveTo>
                  <a:lnTo>
                    <a:pt x="6017" y="6053"/>
                  </a:lnTo>
                  <a:lnTo>
                    <a:pt x="6053" y="6126"/>
                  </a:lnTo>
                  <a:lnTo>
                    <a:pt x="6053" y="6200"/>
                  </a:lnTo>
                  <a:lnTo>
                    <a:pt x="5907" y="6237"/>
                  </a:lnTo>
                  <a:lnTo>
                    <a:pt x="5943" y="6090"/>
                  </a:lnTo>
                  <a:lnTo>
                    <a:pt x="5980" y="6016"/>
                  </a:lnTo>
                  <a:close/>
                  <a:moveTo>
                    <a:pt x="5833" y="5613"/>
                  </a:moveTo>
                  <a:lnTo>
                    <a:pt x="5723" y="5650"/>
                  </a:lnTo>
                  <a:lnTo>
                    <a:pt x="5650" y="5723"/>
                  </a:lnTo>
                  <a:lnTo>
                    <a:pt x="5613" y="5796"/>
                  </a:lnTo>
                  <a:lnTo>
                    <a:pt x="5613" y="5870"/>
                  </a:lnTo>
                  <a:lnTo>
                    <a:pt x="5687" y="5943"/>
                  </a:lnTo>
                  <a:lnTo>
                    <a:pt x="5577" y="6163"/>
                  </a:lnTo>
                  <a:lnTo>
                    <a:pt x="5540" y="6420"/>
                  </a:lnTo>
                  <a:lnTo>
                    <a:pt x="5577" y="6530"/>
                  </a:lnTo>
                  <a:lnTo>
                    <a:pt x="5687" y="6567"/>
                  </a:lnTo>
                  <a:lnTo>
                    <a:pt x="5833" y="6603"/>
                  </a:lnTo>
                  <a:lnTo>
                    <a:pt x="5980" y="6603"/>
                  </a:lnTo>
                  <a:lnTo>
                    <a:pt x="6090" y="6567"/>
                  </a:lnTo>
                  <a:lnTo>
                    <a:pt x="6237" y="6530"/>
                  </a:lnTo>
                  <a:lnTo>
                    <a:pt x="6347" y="6457"/>
                  </a:lnTo>
                  <a:lnTo>
                    <a:pt x="6420" y="6347"/>
                  </a:lnTo>
                  <a:lnTo>
                    <a:pt x="6457" y="6200"/>
                  </a:lnTo>
                  <a:lnTo>
                    <a:pt x="6457" y="6053"/>
                  </a:lnTo>
                  <a:lnTo>
                    <a:pt x="6420" y="5943"/>
                  </a:lnTo>
                  <a:lnTo>
                    <a:pt x="6347" y="5833"/>
                  </a:lnTo>
                  <a:lnTo>
                    <a:pt x="6274" y="5760"/>
                  </a:lnTo>
                  <a:lnTo>
                    <a:pt x="6163" y="5686"/>
                  </a:lnTo>
                  <a:lnTo>
                    <a:pt x="6053" y="5650"/>
                  </a:lnTo>
                  <a:lnTo>
                    <a:pt x="5943" y="5613"/>
                  </a:lnTo>
                  <a:close/>
                  <a:moveTo>
                    <a:pt x="3926" y="441"/>
                  </a:moveTo>
                  <a:lnTo>
                    <a:pt x="4623" y="478"/>
                  </a:lnTo>
                  <a:lnTo>
                    <a:pt x="5356" y="478"/>
                  </a:lnTo>
                  <a:lnTo>
                    <a:pt x="6824" y="551"/>
                  </a:lnTo>
                  <a:lnTo>
                    <a:pt x="7631" y="551"/>
                  </a:lnTo>
                  <a:lnTo>
                    <a:pt x="7704" y="734"/>
                  </a:lnTo>
                  <a:lnTo>
                    <a:pt x="7777" y="1064"/>
                  </a:lnTo>
                  <a:lnTo>
                    <a:pt x="7521" y="1174"/>
                  </a:lnTo>
                  <a:lnTo>
                    <a:pt x="7191" y="1211"/>
                  </a:lnTo>
                  <a:lnTo>
                    <a:pt x="7044" y="1211"/>
                  </a:lnTo>
                  <a:lnTo>
                    <a:pt x="6860" y="1174"/>
                  </a:lnTo>
                  <a:lnTo>
                    <a:pt x="6714" y="1174"/>
                  </a:lnTo>
                  <a:lnTo>
                    <a:pt x="6530" y="1211"/>
                  </a:lnTo>
                  <a:lnTo>
                    <a:pt x="6494" y="1248"/>
                  </a:lnTo>
                  <a:lnTo>
                    <a:pt x="6457" y="1321"/>
                  </a:lnTo>
                  <a:lnTo>
                    <a:pt x="6420" y="1395"/>
                  </a:lnTo>
                  <a:lnTo>
                    <a:pt x="6457" y="1468"/>
                  </a:lnTo>
                  <a:lnTo>
                    <a:pt x="6457" y="1505"/>
                  </a:lnTo>
                  <a:lnTo>
                    <a:pt x="6494" y="1578"/>
                  </a:lnTo>
                  <a:lnTo>
                    <a:pt x="6567" y="1651"/>
                  </a:lnTo>
                  <a:lnTo>
                    <a:pt x="6567" y="1871"/>
                  </a:lnTo>
                  <a:lnTo>
                    <a:pt x="6567" y="2092"/>
                  </a:lnTo>
                  <a:lnTo>
                    <a:pt x="6640" y="2642"/>
                  </a:lnTo>
                  <a:lnTo>
                    <a:pt x="6677" y="3192"/>
                  </a:lnTo>
                  <a:lnTo>
                    <a:pt x="6714" y="3632"/>
                  </a:lnTo>
                  <a:lnTo>
                    <a:pt x="6714" y="4072"/>
                  </a:lnTo>
                  <a:lnTo>
                    <a:pt x="6677" y="4586"/>
                  </a:lnTo>
                  <a:lnTo>
                    <a:pt x="6640" y="4843"/>
                  </a:lnTo>
                  <a:lnTo>
                    <a:pt x="6640" y="5099"/>
                  </a:lnTo>
                  <a:lnTo>
                    <a:pt x="6677" y="5246"/>
                  </a:lnTo>
                  <a:lnTo>
                    <a:pt x="6640" y="5319"/>
                  </a:lnTo>
                  <a:lnTo>
                    <a:pt x="6640" y="5393"/>
                  </a:lnTo>
                  <a:lnTo>
                    <a:pt x="6640" y="5466"/>
                  </a:lnTo>
                  <a:lnTo>
                    <a:pt x="6714" y="5540"/>
                  </a:lnTo>
                  <a:lnTo>
                    <a:pt x="7117" y="5796"/>
                  </a:lnTo>
                  <a:lnTo>
                    <a:pt x="7484" y="6016"/>
                  </a:lnTo>
                  <a:lnTo>
                    <a:pt x="7851" y="6310"/>
                  </a:lnTo>
                  <a:lnTo>
                    <a:pt x="8218" y="6640"/>
                  </a:lnTo>
                  <a:lnTo>
                    <a:pt x="8915" y="7300"/>
                  </a:lnTo>
                  <a:lnTo>
                    <a:pt x="8621" y="7337"/>
                  </a:lnTo>
                  <a:lnTo>
                    <a:pt x="8328" y="7300"/>
                  </a:lnTo>
                  <a:lnTo>
                    <a:pt x="8108" y="7227"/>
                  </a:lnTo>
                  <a:lnTo>
                    <a:pt x="7887" y="7154"/>
                  </a:lnTo>
                  <a:lnTo>
                    <a:pt x="7484" y="6933"/>
                  </a:lnTo>
                  <a:lnTo>
                    <a:pt x="7117" y="6823"/>
                  </a:lnTo>
                  <a:lnTo>
                    <a:pt x="6750" y="6787"/>
                  </a:lnTo>
                  <a:lnTo>
                    <a:pt x="6384" y="6823"/>
                  </a:lnTo>
                  <a:lnTo>
                    <a:pt x="5980" y="6933"/>
                  </a:lnTo>
                  <a:lnTo>
                    <a:pt x="5577" y="7044"/>
                  </a:lnTo>
                  <a:lnTo>
                    <a:pt x="5210" y="7227"/>
                  </a:lnTo>
                  <a:lnTo>
                    <a:pt x="4843" y="7374"/>
                  </a:lnTo>
                  <a:lnTo>
                    <a:pt x="4439" y="7520"/>
                  </a:lnTo>
                  <a:lnTo>
                    <a:pt x="4109" y="7557"/>
                  </a:lnTo>
                  <a:lnTo>
                    <a:pt x="3816" y="7594"/>
                  </a:lnTo>
                  <a:lnTo>
                    <a:pt x="3889" y="7557"/>
                  </a:lnTo>
                  <a:lnTo>
                    <a:pt x="3926" y="7484"/>
                  </a:lnTo>
                  <a:lnTo>
                    <a:pt x="3926" y="7374"/>
                  </a:lnTo>
                  <a:lnTo>
                    <a:pt x="3926" y="7300"/>
                  </a:lnTo>
                  <a:lnTo>
                    <a:pt x="3889" y="7227"/>
                  </a:lnTo>
                  <a:lnTo>
                    <a:pt x="3816" y="7190"/>
                  </a:lnTo>
                  <a:lnTo>
                    <a:pt x="2789" y="7190"/>
                  </a:lnTo>
                  <a:lnTo>
                    <a:pt x="2935" y="7044"/>
                  </a:lnTo>
                  <a:lnTo>
                    <a:pt x="3266" y="6677"/>
                  </a:lnTo>
                  <a:lnTo>
                    <a:pt x="3559" y="6713"/>
                  </a:lnTo>
                  <a:lnTo>
                    <a:pt x="3853" y="6713"/>
                  </a:lnTo>
                  <a:lnTo>
                    <a:pt x="4403" y="6677"/>
                  </a:lnTo>
                  <a:lnTo>
                    <a:pt x="4549" y="6640"/>
                  </a:lnTo>
                  <a:lnTo>
                    <a:pt x="4623" y="6530"/>
                  </a:lnTo>
                  <a:lnTo>
                    <a:pt x="4623" y="6457"/>
                  </a:lnTo>
                  <a:lnTo>
                    <a:pt x="4586" y="6383"/>
                  </a:lnTo>
                  <a:lnTo>
                    <a:pt x="4513" y="6310"/>
                  </a:lnTo>
                  <a:lnTo>
                    <a:pt x="4403" y="6273"/>
                  </a:lnTo>
                  <a:lnTo>
                    <a:pt x="3669" y="6273"/>
                  </a:lnTo>
                  <a:lnTo>
                    <a:pt x="3926" y="6016"/>
                  </a:lnTo>
                  <a:lnTo>
                    <a:pt x="4183" y="5723"/>
                  </a:lnTo>
                  <a:lnTo>
                    <a:pt x="4293" y="5723"/>
                  </a:lnTo>
                  <a:lnTo>
                    <a:pt x="4366" y="5686"/>
                  </a:lnTo>
                  <a:lnTo>
                    <a:pt x="4439" y="5576"/>
                  </a:lnTo>
                  <a:lnTo>
                    <a:pt x="4476" y="5466"/>
                  </a:lnTo>
                  <a:lnTo>
                    <a:pt x="4403" y="3449"/>
                  </a:lnTo>
                  <a:lnTo>
                    <a:pt x="4366" y="2495"/>
                  </a:lnTo>
                  <a:lnTo>
                    <a:pt x="4329" y="2018"/>
                  </a:lnTo>
                  <a:lnTo>
                    <a:pt x="4293" y="1541"/>
                  </a:lnTo>
                  <a:lnTo>
                    <a:pt x="4256" y="1431"/>
                  </a:lnTo>
                  <a:lnTo>
                    <a:pt x="4549" y="1505"/>
                  </a:lnTo>
                  <a:lnTo>
                    <a:pt x="4953" y="1578"/>
                  </a:lnTo>
                  <a:lnTo>
                    <a:pt x="5173" y="1578"/>
                  </a:lnTo>
                  <a:lnTo>
                    <a:pt x="5356" y="1505"/>
                  </a:lnTo>
                  <a:lnTo>
                    <a:pt x="5393" y="1468"/>
                  </a:lnTo>
                  <a:lnTo>
                    <a:pt x="5430" y="1431"/>
                  </a:lnTo>
                  <a:lnTo>
                    <a:pt x="5430" y="1358"/>
                  </a:lnTo>
                  <a:lnTo>
                    <a:pt x="5393" y="1321"/>
                  </a:lnTo>
                  <a:lnTo>
                    <a:pt x="5246" y="1211"/>
                  </a:lnTo>
                  <a:lnTo>
                    <a:pt x="5063" y="1174"/>
                  </a:lnTo>
                  <a:lnTo>
                    <a:pt x="4733" y="1138"/>
                  </a:lnTo>
                  <a:lnTo>
                    <a:pt x="4219" y="1064"/>
                  </a:lnTo>
                  <a:lnTo>
                    <a:pt x="4183" y="1028"/>
                  </a:lnTo>
                  <a:lnTo>
                    <a:pt x="4146" y="991"/>
                  </a:lnTo>
                  <a:lnTo>
                    <a:pt x="3999" y="991"/>
                  </a:lnTo>
                  <a:lnTo>
                    <a:pt x="3853" y="1028"/>
                  </a:lnTo>
                  <a:lnTo>
                    <a:pt x="3706" y="1064"/>
                  </a:lnTo>
                  <a:lnTo>
                    <a:pt x="3596" y="1064"/>
                  </a:lnTo>
                  <a:lnTo>
                    <a:pt x="3522" y="1028"/>
                  </a:lnTo>
                  <a:lnTo>
                    <a:pt x="3486" y="991"/>
                  </a:lnTo>
                  <a:lnTo>
                    <a:pt x="3412" y="881"/>
                  </a:lnTo>
                  <a:lnTo>
                    <a:pt x="3412" y="771"/>
                  </a:lnTo>
                  <a:lnTo>
                    <a:pt x="3412" y="698"/>
                  </a:lnTo>
                  <a:lnTo>
                    <a:pt x="3486" y="624"/>
                  </a:lnTo>
                  <a:lnTo>
                    <a:pt x="3559" y="551"/>
                  </a:lnTo>
                  <a:lnTo>
                    <a:pt x="3742" y="478"/>
                  </a:lnTo>
                  <a:lnTo>
                    <a:pt x="3926" y="441"/>
                  </a:lnTo>
                  <a:close/>
                  <a:moveTo>
                    <a:pt x="6090" y="8071"/>
                  </a:moveTo>
                  <a:lnTo>
                    <a:pt x="6127" y="8144"/>
                  </a:lnTo>
                  <a:lnTo>
                    <a:pt x="6127" y="8217"/>
                  </a:lnTo>
                  <a:lnTo>
                    <a:pt x="6090" y="8291"/>
                  </a:lnTo>
                  <a:lnTo>
                    <a:pt x="6053" y="8364"/>
                  </a:lnTo>
                  <a:lnTo>
                    <a:pt x="5980" y="8401"/>
                  </a:lnTo>
                  <a:lnTo>
                    <a:pt x="5907" y="8401"/>
                  </a:lnTo>
                  <a:lnTo>
                    <a:pt x="5833" y="8364"/>
                  </a:lnTo>
                  <a:lnTo>
                    <a:pt x="5760" y="8291"/>
                  </a:lnTo>
                  <a:lnTo>
                    <a:pt x="5760" y="8181"/>
                  </a:lnTo>
                  <a:lnTo>
                    <a:pt x="5833" y="8144"/>
                  </a:lnTo>
                  <a:lnTo>
                    <a:pt x="5943" y="8071"/>
                  </a:lnTo>
                  <a:lnTo>
                    <a:pt x="6017" y="8107"/>
                  </a:lnTo>
                  <a:lnTo>
                    <a:pt x="6053" y="8107"/>
                  </a:lnTo>
                  <a:lnTo>
                    <a:pt x="6090" y="8071"/>
                  </a:lnTo>
                  <a:close/>
                  <a:moveTo>
                    <a:pt x="5907" y="7630"/>
                  </a:moveTo>
                  <a:lnTo>
                    <a:pt x="5797" y="7667"/>
                  </a:lnTo>
                  <a:lnTo>
                    <a:pt x="5687" y="7704"/>
                  </a:lnTo>
                  <a:lnTo>
                    <a:pt x="5577" y="7777"/>
                  </a:lnTo>
                  <a:lnTo>
                    <a:pt x="5467" y="7887"/>
                  </a:lnTo>
                  <a:lnTo>
                    <a:pt x="5467" y="7924"/>
                  </a:lnTo>
                  <a:lnTo>
                    <a:pt x="5430" y="7997"/>
                  </a:lnTo>
                  <a:lnTo>
                    <a:pt x="5503" y="8071"/>
                  </a:lnTo>
                  <a:lnTo>
                    <a:pt x="5430" y="8217"/>
                  </a:lnTo>
                  <a:lnTo>
                    <a:pt x="5430" y="8364"/>
                  </a:lnTo>
                  <a:lnTo>
                    <a:pt x="5467" y="8474"/>
                  </a:lnTo>
                  <a:lnTo>
                    <a:pt x="5540" y="8584"/>
                  </a:lnTo>
                  <a:lnTo>
                    <a:pt x="5650" y="8694"/>
                  </a:lnTo>
                  <a:lnTo>
                    <a:pt x="5797" y="8731"/>
                  </a:lnTo>
                  <a:lnTo>
                    <a:pt x="5907" y="8768"/>
                  </a:lnTo>
                  <a:lnTo>
                    <a:pt x="6053" y="8768"/>
                  </a:lnTo>
                  <a:lnTo>
                    <a:pt x="6200" y="8731"/>
                  </a:lnTo>
                  <a:lnTo>
                    <a:pt x="6310" y="8658"/>
                  </a:lnTo>
                  <a:lnTo>
                    <a:pt x="6384" y="8584"/>
                  </a:lnTo>
                  <a:lnTo>
                    <a:pt x="6457" y="8474"/>
                  </a:lnTo>
                  <a:lnTo>
                    <a:pt x="6494" y="8327"/>
                  </a:lnTo>
                  <a:lnTo>
                    <a:pt x="6494" y="8217"/>
                  </a:lnTo>
                  <a:lnTo>
                    <a:pt x="6494" y="8071"/>
                  </a:lnTo>
                  <a:lnTo>
                    <a:pt x="6457" y="7961"/>
                  </a:lnTo>
                  <a:lnTo>
                    <a:pt x="6384" y="7851"/>
                  </a:lnTo>
                  <a:lnTo>
                    <a:pt x="6310" y="7777"/>
                  </a:lnTo>
                  <a:lnTo>
                    <a:pt x="6200" y="7704"/>
                  </a:lnTo>
                  <a:lnTo>
                    <a:pt x="6053" y="7667"/>
                  </a:lnTo>
                  <a:lnTo>
                    <a:pt x="5907" y="7630"/>
                  </a:lnTo>
                  <a:close/>
                  <a:moveTo>
                    <a:pt x="4476" y="9134"/>
                  </a:moveTo>
                  <a:lnTo>
                    <a:pt x="4513" y="9281"/>
                  </a:lnTo>
                  <a:lnTo>
                    <a:pt x="4476" y="9391"/>
                  </a:lnTo>
                  <a:lnTo>
                    <a:pt x="4403" y="9538"/>
                  </a:lnTo>
                  <a:lnTo>
                    <a:pt x="4256" y="9648"/>
                  </a:lnTo>
                  <a:lnTo>
                    <a:pt x="4183" y="9685"/>
                  </a:lnTo>
                  <a:lnTo>
                    <a:pt x="4109" y="9685"/>
                  </a:lnTo>
                  <a:lnTo>
                    <a:pt x="4036" y="9648"/>
                  </a:lnTo>
                  <a:lnTo>
                    <a:pt x="3963" y="9575"/>
                  </a:lnTo>
                  <a:lnTo>
                    <a:pt x="3926" y="9501"/>
                  </a:lnTo>
                  <a:lnTo>
                    <a:pt x="3926" y="9428"/>
                  </a:lnTo>
                  <a:lnTo>
                    <a:pt x="3963" y="9354"/>
                  </a:lnTo>
                  <a:lnTo>
                    <a:pt x="4036" y="9281"/>
                  </a:lnTo>
                  <a:lnTo>
                    <a:pt x="4219" y="9208"/>
                  </a:lnTo>
                  <a:lnTo>
                    <a:pt x="4403" y="9171"/>
                  </a:lnTo>
                  <a:lnTo>
                    <a:pt x="4439" y="9171"/>
                  </a:lnTo>
                  <a:lnTo>
                    <a:pt x="4476" y="9134"/>
                  </a:lnTo>
                  <a:close/>
                  <a:moveTo>
                    <a:pt x="7741" y="9391"/>
                  </a:moveTo>
                  <a:lnTo>
                    <a:pt x="7814" y="9464"/>
                  </a:lnTo>
                  <a:lnTo>
                    <a:pt x="7851" y="9575"/>
                  </a:lnTo>
                  <a:lnTo>
                    <a:pt x="7851" y="9685"/>
                  </a:lnTo>
                  <a:lnTo>
                    <a:pt x="7814" y="9795"/>
                  </a:lnTo>
                  <a:lnTo>
                    <a:pt x="7704" y="9868"/>
                  </a:lnTo>
                  <a:lnTo>
                    <a:pt x="7557" y="9905"/>
                  </a:lnTo>
                  <a:lnTo>
                    <a:pt x="7447" y="9905"/>
                  </a:lnTo>
                  <a:lnTo>
                    <a:pt x="7301" y="9868"/>
                  </a:lnTo>
                  <a:lnTo>
                    <a:pt x="7227" y="9795"/>
                  </a:lnTo>
                  <a:lnTo>
                    <a:pt x="7301" y="9648"/>
                  </a:lnTo>
                  <a:lnTo>
                    <a:pt x="7374" y="9538"/>
                  </a:lnTo>
                  <a:lnTo>
                    <a:pt x="7484" y="9464"/>
                  </a:lnTo>
                  <a:lnTo>
                    <a:pt x="7631" y="9428"/>
                  </a:lnTo>
                  <a:lnTo>
                    <a:pt x="7704" y="9391"/>
                  </a:lnTo>
                  <a:close/>
                  <a:moveTo>
                    <a:pt x="4439" y="8658"/>
                  </a:moveTo>
                  <a:lnTo>
                    <a:pt x="4293" y="8694"/>
                  </a:lnTo>
                  <a:lnTo>
                    <a:pt x="4146" y="8694"/>
                  </a:lnTo>
                  <a:lnTo>
                    <a:pt x="4073" y="8731"/>
                  </a:lnTo>
                  <a:lnTo>
                    <a:pt x="3999" y="8804"/>
                  </a:lnTo>
                  <a:lnTo>
                    <a:pt x="3963" y="8951"/>
                  </a:lnTo>
                  <a:lnTo>
                    <a:pt x="3742" y="9061"/>
                  </a:lnTo>
                  <a:lnTo>
                    <a:pt x="3596" y="9244"/>
                  </a:lnTo>
                  <a:lnTo>
                    <a:pt x="3559" y="9354"/>
                  </a:lnTo>
                  <a:lnTo>
                    <a:pt x="3522" y="9501"/>
                  </a:lnTo>
                  <a:lnTo>
                    <a:pt x="3559" y="9611"/>
                  </a:lnTo>
                  <a:lnTo>
                    <a:pt x="3596" y="9758"/>
                  </a:lnTo>
                  <a:lnTo>
                    <a:pt x="3706" y="9868"/>
                  </a:lnTo>
                  <a:lnTo>
                    <a:pt x="3779" y="9978"/>
                  </a:lnTo>
                  <a:lnTo>
                    <a:pt x="3926" y="10051"/>
                  </a:lnTo>
                  <a:lnTo>
                    <a:pt x="4036" y="10088"/>
                  </a:lnTo>
                  <a:lnTo>
                    <a:pt x="4366" y="10088"/>
                  </a:lnTo>
                  <a:lnTo>
                    <a:pt x="4513" y="10015"/>
                  </a:lnTo>
                  <a:lnTo>
                    <a:pt x="4623" y="9905"/>
                  </a:lnTo>
                  <a:lnTo>
                    <a:pt x="4733" y="9795"/>
                  </a:lnTo>
                  <a:lnTo>
                    <a:pt x="4843" y="9648"/>
                  </a:lnTo>
                  <a:lnTo>
                    <a:pt x="4880" y="9501"/>
                  </a:lnTo>
                  <a:lnTo>
                    <a:pt x="4916" y="9354"/>
                  </a:lnTo>
                  <a:lnTo>
                    <a:pt x="4916" y="9171"/>
                  </a:lnTo>
                  <a:lnTo>
                    <a:pt x="4880" y="9024"/>
                  </a:lnTo>
                  <a:lnTo>
                    <a:pt x="4806" y="8878"/>
                  </a:lnTo>
                  <a:lnTo>
                    <a:pt x="4733" y="8768"/>
                  </a:lnTo>
                  <a:lnTo>
                    <a:pt x="4586" y="8694"/>
                  </a:lnTo>
                  <a:lnTo>
                    <a:pt x="4439" y="8658"/>
                  </a:lnTo>
                  <a:close/>
                  <a:moveTo>
                    <a:pt x="7447" y="8951"/>
                  </a:moveTo>
                  <a:lnTo>
                    <a:pt x="7337" y="8988"/>
                  </a:lnTo>
                  <a:lnTo>
                    <a:pt x="7264" y="9061"/>
                  </a:lnTo>
                  <a:lnTo>
                    <a:pt x="7227" y="9134"/>
                  </a:lnTo>
                  <a:lnTo>
                    <a:pt x="7227" y="9208"/>
                  </a:lnTo>
                  <a:lnTo>
                    <a:pt x="7117" y="9318"/>
                  </a:lnTo>
                  <a:lnTo>
                    <a:pt x="7007" y="9391"/>
                  </a:lnTo>
                  <a:lnTo>
                    <a:pt x="6934" y="9501"/>
                  </a:lnTo>
                  <a:lnTo>
                    <a:pt x="6897" y="9611"/>
                  </a:lnTo>
                  <a:lnTo>
                    <a:pt x="6897" y="9575"/>
                  </a:lnTo>
                  <a:lnTo>
                    <a:pt x="6860" y="9611"/>
                  </a:lnTo>
                  <a:lnTo>
                    <a:pt x="6824" y="9758"/>
                  </a:lnTo>
                  <a:lnTo>
                    <a:pt x="6824" y="9905"/>
                  </a:lnTo>
                  <a:lnTo>
                    <a:pt x="6860" y="9978"/>
                  </a:lnTo>
                  <a:lnTo>
                    <a:pt x="6897" y="10051"/>
                  </a:lnTo>
                  <a:lnTo>
                    <a:pt x="7007" y="10125"/>
                  </a:lnTo>
                  <a:lnTo>
                    <a:pt x="7044" y="10161"/>
                  </a:lnTo>
                  <a:lnTo>
                    <a:pt x="7044" y="10198"/>
                  </a:lnTo>
                  <a:lnTo>
                    <a:pt x="7227" y="10271"/>
                  </a:lnTo>
                  <a:lnTo>
                    <a:pt x="7374" y="10345"/>
                  </a:lnTo>
                  <a:lnTo>
                    <a:pt x="7704" y="10345"/>
                  </a:lnTo>
                  <a:lnTo>
                    <a:pt x="7851" y="10271"/>
                  </a:lnTo>
                  <a:lnTo>
                    <a:pt x="7998" y="10198"/>
                  </a:lnTo>
                  <a:lnTo>
                    <a:pt x="8108" y="10088"/>
                  </a:lnTo>
                  <a:lnTo>
                    <a:pt x="8181" y="9941"/>
                  </a:lnTo>
                  <a:lnTo>
                    <a:pt x="8254" y="9795"/>
                  </a:lnTo>
                  <a:lnTo>
                    <a:pt x="8291" y="9611"/>
                  </a:lnTo>
                  <a:lnTo>
                    <a:pt x="8254" y="9464"/>
                  </a:lnTo>
                  <a:lnTo>
                    <a:pt x="8218" y="9318"/>
                  </a:lnTo>
                  <a:lnTo>
                    <a:pt x="8144" y="9171"/>
                  </a:lnTo>
                  <a:lnTo>
                    <a:pt x="7998" y="9024"/>
                  </a:lnTo>
                  <a:lnTo>
                    <a:pt x="7924" y="8988"/>
                  </a:lnTo>
                  <a:lnTo>
                    <a:pt x="7851" y="8951"/>
                  </a:lnTo>
                  <a:close/>
                  <a:moveTo>
                    <a:pt x="6970" y="7227"/>
                  </a:moveTo>
                  <a:lnTo>
                    <a:pt x="7227" y="7300"/>
                  </a:lnTo>
                  <a:lnTo>
                    <a:pt x="7741" y="7520"/>
                  </a:lnTo>
                  <a:lnTo>
                    <a:pt x="8071" y="7667"/>
                  </a:lnTo>
                  <a:lnTo>
                    <a:pt x="8474" y="7740"/>
                  </a:lnTo>
                  <a:lnTo>
                    <a:pt x="8658" y="7777"/>
                  </a:lnTo>
                  <a:lnTo>
                    <a:pt x="8878" y="7777"/>
                  </a:lnTo>
                  <a:lnTo>
                    <a:pt x="9061" y="7740"/>
                  </a:lnTo>
                  <a:lnTo>
                    <a:pt x="9245" y="7667"/>
                  </a:lnTo>
                  <a:lnTo>
                    <a:pt x="9575" y="8071"/>
                  </a:lnTo>
                  <a:lnTo>
                    <a:pt x="10125" y="8841"/>
                  </a:lnTo>
                  <a:lnTo>
                    <a:pt x="10639" y="9648"/>
                  </a:lnTo>
                  <a:lnTo>
                    <a:pt x="10785" y="9868"/>
                  </a:lnTo>
                  <a:lnTo>
                    <a:pt x="10822" y="10015"/>
                  </a:lnTo>
                  <a:lnTo>
                    <a:pt x="10785" y="10161"/>
                  </a:lnTo>
                  <a:lnTo>
                    <a:pt x="10749" y="10235"/>
                  </a:lnTo>
                  <a:lnTo>
                    <a:pt x="10639" y="10345"/>
                  </a:lnTo>
                  <a:lnTo>
                    <a:pt x="10455" y="10455"/>
                  </a:lnTo>
                  <a:lnTo>
                    <a:pt x="10235" y="10602"/>
                  </a:lnTo>
                  <a:lnTo>
                    <a:pt x="9758" y="10565"/>
                  </a:lnTo>
                  <a:lnTo>
                    <a:pt x="9281" y="10492"/>
                  </a:lnTo>
                  <a:lnTo>
                    <a:pt x="8328" y="10455"/>
                  </a:lnTo>
                  <a:lnTo>
                    <a:pt x="7374" y="10492"/>
                  </a:lnTo>
                  <a:lnTo>
                    <a:pt x="6420" y="10528"/>
                  </a:lnTo>
                  <a:lnTo>
                    <a:pt x="2092" y="10675"/>
                  </a:lnTo>
                  <a:lnTo>
                    <a:pt x="1065" y="10712"/>
                  </a:lnTo>
                  <a:lnTo>
                    <a:pt x="735" y="10712"/>
                  </a:lnTo>
                  <a:lnTo>
                    <a:pt x="625" y="10638"/>
                  </a:lnTo>
                  <a:lnTo>
                    <a:pt x="588" y="10602"/>
                  </a:lnTo>
                  <a:lnTo>
                    <a:pt x="551" y="10565"/>
                  </a:lnTo>
                  <a:lnTo>
                    <a:pt x="588" y="10418"/>
                  </a:lnTo>
                  <a:lnTo>
                    <a:pt x="735" y="10198"/>
                  </a:lnTo>
                  <a:lnTo>
                    <a:pt x="1065" y="9685"/>
                  </a:lnTo>
                  <a:lnTo>
                    <a:pt x="1542" y="9575"/>
                  </a:lnTo>
                  <a:lnTo>
                    <a:pt x="1762" y="9538"/>
                  </a:lnTo>
                  <a:lnTo>
                    <a:pt x="2018" y="9501"/>
                  </a:lnTo>
                  <a:lnTo>
                    <a:pt x="2092" y="9464"/>
                  </a:lnTo>
                  <a:lnTo>
                    <a:pt x="2128" y="9428"/>
                  </a:lnTo>
                  <a:lnTo>
                    <a:pt x="2165" y="9281"/>
                  </a:lnTo>
                  <a:lnTo>
                    <a:pt x="2128" y="9171"/>
                  </a:lnTo>
                  <a:lnTo>
                    <a:pt x="2092" y="9134"/>
                  </a:lnTo>
                  <a:lnTo>
                    <a:pt x="2018" y="9098"/>
                  </a:lnTo>
                  <a:lnTo>
                    <a:pt x="1872" y="9061"/>
                  </a:lnTo>
                  <a:lnTo>
                    <a:pt x="1725" y="9061"/>
                  </a:lnTo>
                  <a:lnTo>
                    <a:pt x="1395" y="9134"/>
                  </a:lnTo>
                  <a:lnTo>
                    <a:pt x="1395" y="9134"/>
                  </a:lnTo>
                  <a:lnTo>
                    <a:pt x="1798" y="8547"/>
                  </a:lnTo>
                  <a:lnTo>
                    <a:pt x="1835" y="8511"/>
                  </a:lnTo>
                  <a:lnTo>
                    <a:pt x="1945" y="8547"/>
                  </a:lnTo>
                  <a:lnTo>
                    <a:pt x="2092" y="8584"/>
                  </a:lnTo>
                  <a:lnTo>
                    <a:pt x="2459" y="8621"/>
                  </a:lnTo>
                  <a:lnTo>
                    <a:pt x="2972" y="8621"/>
                  </a:lnTo>
                  <a:lnTo>
                    <a:pt x="3082" y="8584"/>
                  </a:lnTo>
                  <a:lnTo>
                    <a:pt x="3156" y="8511"/>
                  </a:lnTo>
                  <a:lnTo>
                    <a:pt x="3192" y="8401"/>
                  </a:lnTo>
                  <a:lnTo>
                    <a:pt x="3156" y="8291"/>
                  </a:lnTo>
                  <a:lnTo>
                    <a:pt x="3082" y="8217"/>
                  </a:lnTo>
                  <a:lnTo>
                    <a:pt x="2972" y="8181"/>
                  </a:lnTo>
                  <a:lnTo>
                    <a:pt x="2055" y="8181"/>
                  </a:lnTo>
                  <a:lnTo>
                    <a:pt x="2532" y="7520"/>
                  </a:lnTo>
                  <a:lnTo>
                    <a:pt x="2752" y="7557"/>
                  </a:lnTo>
                  <a:lnTo>
                    <a:pt x="2899" y="7704"/>
                  </a:lnTo>
                  <a:lnTo>
                    <a:pt x="3046" y="7777"/>
                  </a:lnTo>
                  <a:lnTo>
                    <a:pt x="3192" y="7851"/>
                  </a:lnTo>
                  <a:lnTo>
                    <a:pt x="3376" y="7924"/>
                  </a:lnTo>
                  <a:lnTo>
                    <a:pt x="3742" y="7961"/>
                  </a:lnTo>
                  <a:lnTo>
                    <a:pt x="4073" y="7961"/>
                  </a:lnTo>
                  <a:lnTo>
                    <a:pt x="4549" y="7887"/>
                  </a:lnTo>
                  <a:lnTo>
                    <a:pt x="4953" y="7777"/>
                  </a:lnTo>
                  <a:lnTo>
                    <a:pt x="5797" y="7410"/>
                  </a:lnTo>
                  <a:lnTo>
                    <a:pt x="6237" y="7264"/>
                  </a:lnTo>
                  <a:lnTo>
                    <a:pt x="6494" y="7227"/>
                  </a:lnTo>
                  <a:close/>
                  <a:moveTo>
                    <a:pt x="4036" y="1"/>
                  </a:moveTo>
                  <a:lnTo>
                    <a:pt x="3816" y="37"/>
                  </a:lnTo>
                  <a:lnTo>
                    <a:pt x="3596" y="74"/>
                  </a:lnTo>
                  <a:lnTo>
                    <a:pt x="3412" y="147"/>
                  </a:lnTo>
                  <a:lnTo>
                    <a:pt x="3229" y="257"/>
                  </a:lnTo>
                  <a:lnTo>
                    <a:pt x="3119" y="404"/>
                  </a:lnTo>
                  <a:lnTo>
                    <a:pt x="3009" y="551"/>
                  </a:lnTo>
                  <a:lnTo>
                    <a:pt x="2972" y="771"/>
                  </a:lnTo>
                  <a:lnTo>
                    <a:pt x="3009" y="991"/>
                  </a:lnTo>
                  <a:lnTo>
                    <a:pt x="3082" y="1174"/>
                  </a:lnTo>
                  <a:lnTo>
                    <a:pt x="3156" y="1285"/>
                  </a:lnTo>
                  <a:lnTo>
                    <a:pt x="3266" y="1358"/>
                  </a:lnTo>
                  <a:lnTo>
                    <a:pt x="3412" y="1431"/>
                  </a:lnTo>
                  <a:lnTo>
                    <a:pt x="3559" y="1468"/>
                  </a:lnTo>
                  <a:lnTo>
                    <a:pt x="3706" y="1468"/>
                  </a:lnTo>
                  <a:lnTo>
                    <a:pt x="3853" y="1431"/>
                  </a:lnTo>
                  <a:lnTo>
                    <a:pt x="3999" y="1395"/>
                  </a:lnTo>
                  <a:lnTo>
                    <a:pt x="4073" y="1395"/>
                  </a:lnTo>
                  <a:lnTo>
                    <a:pt x="3963" y="1468"/>
                  </a:lnTo>
                  <a:lnTo>
                    <a:pt x="3926" y="1578"/>
                  </a:lnTo>
                  <a:lnTo>
                    <a:pt x="3889" y="2055"/>
                  </a:lnTo>
                  <a:lnTo>
                    <a:pt x="3889" y="2532"/>
                  </a:lnTo>
                  <a:lnTo>
                    <a:pt x="3926" y="3449"/>
                  </a:lnTo>
                  <a:lnTo>
                    <a:pt x="3926" y="5099"/>
                  </a:lnTo>
                  <a:lnTo>
                    <a:pt x="3926" y="5283"/>
                  </a:lnTo>
                  <a:lnTo>
                    <a:pt x="3963" y="5466"/>
                  </a:lnTo>
                  <a:lnTo>
                    <a:pt x="3963" y="5503"/>
                  </a:lnTo>
                  <a:lnTo>
                    <a:pt x="3742" y="5613"/>
                  </a:lnTo>
                  <a:lnTo>
                    <a:pt x="3559" y="5723"/>
                  </a:lnTo>
                  <a:lnTo>
                    <a:pt x="3229" y="6016"/>
                  </a:lnTo>
                  <a:lnTo>
                    <a:pt x="2899" y="6347"/>
                  </a:lnTo>
                  <a:lnTo>
                    <a:pt x="2605" y="6677"/>
                  </a:lnTo>
                  <a:lnTo>
                    <a:pt x="2239" y="7080"/>
                  </a:lnTo>
                  <a:lnTo>
                    <a:pt x="1908" y="7484"/>
                  </a:lnTo>
                  <a:lnTo>
                    <a:pt x="1285" y="8364"/>
                  </a:lnTo>
                  <a:lnTo>
                    <a:pt x="698" y="9244"/>
                  </a:lnTo>
                  <a:lnTo>
                    <a:pt x="148" y="10125"/>
                  </a:lnTo>
                  <a:lnTo>
                    <a:pt x="38" y="10308"/>
                  </a:lnTo>
                  <a:lnTo>
                    <a:pt x="1" y="10492"/>
                  </a:lnTo>
                  <a:lnTo>
                    <a:pt x="38" y="10675"/>
                  </a:lnTo>
                  <a:lnTo>
                    <a:pt x="111" y="10858"/>
                  </a:lnTo>
                  <a:lnTo>
                    <a:pt x="221" y="11005"/>
                  </a:lnTo>
                  <a:lnTo>
                    <a:pt x="368" y="11115"/>
                  </a:lnTo>
                  <a:lnTo>
                    <a:pt x="551" y="11225"/>
                  </a:lnTo>
                  <a:lnTo>
                    <a:pt x="771" y="11262"/>
                  </a:lnTo>
                  <a:lnTo>
                    <a:pt x="1321" y="11299"/>
                  </a:lnTo>
                  <a:lnTo>
                    <a:pt x="1872" y="11262"/>
                  </a:lnTo>
                  <a:lnTo>
                    <a:pt x="3009" y="11189"/>
                  </a:lnTo>
                  <a:lnTo>
                    <a:pt x="5503" y="11115"/>
                  </a:lnTo>
                  <a:lnTo>
                    <a:pt x="7447" y="11042"/>
                  </a:lnTo>
                  <a:lnTo>
                    <a:pt x="8401" y="11005"/>
                  </a:lnTo>
                  <a:lnTo>
                    <a:pt x="9355" y="11042"/>
                  </a:lnTo>
                  <a:lnTo>
                    <a:pt x="9391" y="11152"/>
                  </a:lnTo>
                  <a:lnTo>
                    <a:pt x="9465" y="11225"/>
                  </a:lnTo>
                  <a:lnTo>
                    <a:pt x="9612" y="11299"/>
                  </a:lnTo>
                  <a:lnTo>
                    <a:pt x="9795" y="11335"/>
                  </a:lnTo>
                  <a:lnTo>
                    <a:pt x="9978" y="11335"/>
                  </a:lnTo>
                  <a:lnTo>
                    <a:pt x="10125" y="11299"/>
                  </a:lnTo>
                  <a:lnTo>
                    <a:pt x="10272" y="11299"/>
                  </a:lnTo>
                  <a:lnTo>
                    <a:pt x="10382" y="11262"/>
                  </a:lnTo>
                  <a:lnTo>
                    <a:pt x="10455" y="11189"/>
                  </a:lnTo>
                  <a:lnTo>
                    <a:pt x="10565" y="11115"/>
                  </a:lnTo>
                  <a:lnTo>
                    <a:pt x="10785" y="10968"/>
                  </a:lnTo>
                  <a:lnTo>
                    <a:pt x="10969" y="10785"/>
                  </a:lnTo>
                  <a:lnTo>
                    <a:pt x="11152" y="10602"/>
                  </a:lnTo>
                  <a:lnTo>
                    <a:pt x="11299" y="10455"/>
                  </a:lnTo>
                  <a:lnTo>
                    <a:pt x="11336" y="10308"/>
                  </a:lnTo>
                  <a:lnTo>
                    <a:pt x="11372" y="10198"/>
                  </a:lnTo>
                  <a:lnTo>
                    <a:pt x="11409" y="10051"/>
                  </a:lnTo>
                  <a:lnTo>
                    <a:pt x="11372" y="9941"/>
                  </a:lnTo>
                  <a:lnTo>
                    <a:pt x="11299" y="9685"/>
                  </a:lnTo>
                  <a:lnTo>
                    <a:pt x="11189" y="9464"/>
                  </a:lnTo>
                  <a:lnTo>
                    <a:pt x="10859" y="8914"/>
                  </a:lnTo>
                  <a:lnTo>
                    <a:pt x="10492" y="8364"/>
                  </a:lnTo>
                  <a:lnTo>
                    <a:pt x="10125" y="7887"/>
                  </a:lnTo>
                  <a:lnTo>
                    <a:pt x="9722" y="7410"/>
                  </a:lnTo>
                  <a:lnTo>
                    <a:pt x="9318" y="6933"/>
                  </a:lnTo>
                  <a:lnTo>
                    <a:pt x="8878" y="6493"/>
                  </a:lnTo>
                  <a:lnTo>
                    <a:pt x="8474" y="6126"/>
                  </a:lnTo>
                  <a:lnTo>
                    <a:pt x="8071" y="5760"/>
                  </a:lnTo>
                  <a:lnTo>
                    <a:pt x="7851" y="5576"/>
                  </a:lnTo>
                  <a:lnTo>
                    <a:pt x="7594" y="5430"/>
                  </a:lnTo>
                  <a:lnTo>
                    <a:pt x="7374" y="5319"/>
                  </a:lnTo>
                  <a:lnTo>
                    <a:pt x="7117" y="5209"/>
                  </a:lnTo>
                  <a:lnTo>
                    <a:pt x="7117" y="5173"/>
                  </a:lnTo>
                  <a:lnTo>
                    <a:pt x="7191" y="4953"/>
                  </a:lnTo>
                  <a:lnTo>
                    <a:pt x="7227" y="4696"/>
                  </a:lnTo>
                  <a:lnTo>
                    <a:pt x="7227" y="4182"/>
                  </a:lnTo>
                  <a:lnTo>
                    <a:pt x="7227" y="3669"/>
                  </a:lnTo>
                  <a:lnTo>
                    <a:pt x="7191" y="3192"/>
                  </a:lnTo>
                  <a:lnTo>
                    <a:pt x="7154" y="2825"/>
                  </a:lnTo>
                  <a:lnTo>
                    <a:pt x="7117" y="2385"/>
                  </a:lnTo>
                  <a:lnTo>
                    <a:pt x="7044" y="2165"/>
                  </a:lnTo>
                  <a:lnTo>
                    <a:pt x="7007" y="1945"/>
                  </a:lnTo>
                  <a:lnTo>
                    <a:pt x="6934" y="1761"/>
                  </a:lnTo>
                  <a:lnTo>
                    <a:pt x="6824" y="1615"/>
                  </a:lnTo>
                  <a:lnTo>
                    <a:pt x="7191" y="1651"/>
                  </a:lnTo>
                  <a:lnTo>
                    <a:pt x="7521" y="1651"/>
                  </a:lnTo>
                  <a:lnTo>
                    <a:pt x="7851" y="1541"/>
                  </a:lnTo>
                  <a:lnTo>
                    <a:pt x="7998" y="1468"/>
                  </a:lnTo>
                  <a:lnTo>
                    <a:pt x="8144" y="1358"/>
                  </a:lnTo>
                  <a:lnTo>
                    <a:pt x="8254" y="1248"/>
                  </a:lnTo>
                  <a:lnTo>
                    <a:pt x="8254" y="1174"/>
                  </a:lnTo>
                  <a:lnTo>
                    <a:pt x="8254" y="1101"/>
                  </a:lnTo>
                  <a:lnTo>
                    <a:pt x="8144" y="624"/>
                  </a:lnTo>
                  <a:lnTo>
                    <a:pt x="8071" y="404"/>
                  </a:lnTo>
                  <a:lnTo>
                    <a:pt x="7998" y="294"/>
                  </a:lnTo>
                  <a:lnTo>
                    <a:pt x="7924" y="221"/>
                  </a:lnTo>
                  <a:lnTo>
                    <a:pt x="7851" y="147"/>
                  </a:lnTo>
                  <a:lnTo>
                    <a:pt x="7777" y="147"/>
                  </a:lnTo>
                  <a:lnTo>
                    <a:pt x="7631" y="111"/>
                  </a:lnTo>
                  <a:lnTo>
                    <a:pt x="6824" y="74"/>
                  </a:lnTo>
                  <a:lnTo>
                    <a:pt x="4036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" name="Google Shape;875;p18"/>
            <p:cNvSpPr/>
            <p:nvPr/>
          </p:nvSpPr>
          <p:spPr>
            <a:xfrm>
              <a:off x="6849975" y="3631900"/>
              <a:ext cx="270550" cy="339350"/>
            </a:xfrm>
            <a:custGeom>
              <a:avLst/>
              <a:gdLst/>
              <a:ahLst/>
              <a:cxnLst/>
              <a:rect l="l" t="t" r="r" b="b"/>
              <a:pathLst>
                <a:path w="10822" h="13574" extrusionOk="0">
                  <a:moveTo>
                    <a:pt x="10235" y="1358"/>
                  </a:moveTo>
                  <a:lnTo>
                    <a:pt x="10345" y="1652"/>
                  </a:lnTo>
                  <a:lnTo>
                    <a:pt x="10345" y="1982"/>
                  </a:lnTo>
                  <a:lnTo>
                    <a:pt x="10345" y="2312"/>
                  </a:lnTo>
                  <a:lnTo>
                    <a:pt x="10235" y="2605"/>
                  </a:lnTo>
                  <a:lnTo>
                    <a:pt x="10235" y="2569"/>
                  </a:lnTo>
                  <a:lnTo>
                    <a:pt x="10198" y="1945"/>
                  </a:lnTo>
                  <a:lnTo>
                    <a:pt x="10235" y="1358"/>
                  </a:lnTo>
                  <a:close/>
                  <a:moveTo>
                    <a:pt x="9538" y="2092"/>
                  </a:moveTo>
                  <a:lnTo>
                    <a:pt x="9538" y="2422"/>
                  </a:lnTo>
                  <a:lnTo>
                    <a:pt x="9538" y="2789"/>
                  </a:lnTo>
                  <a:lnTo>
                    <a:pt x="9465" y="2202"/>
                  </a:lnTo>
                  <a:lnTo>
                    <a:pt x="9538" y="2092"/>
                  </a:lnTo>
                  <a:close/>
                  <a:moveTo>
                    <a:pt x="9941" y="1285"/>
                  </a:moveTo>
                  <a:lnTo>
                    <a:pt x="9868" y="1835"/>
                  </a:lnTo>
                  <a:lnTo>
                    <a:pt x="9831" y="2129"/>
                  </a:lnTo>
                  <a:lnTo>
                    <a:pt x="9831" y="2459"/>
                  </a:lnTo>
                  <a:lnTo>
                    <a:pt x="9831" y="2642"/>
                  </a:lnTo>
                  <a:lnTo>
                    <a:pt x="9868" y="2789"/>
                  </a:lnTo>
                  <a:lnTo>
                    <a:pt x="9941" y="2936"/>
                  </a:lnTo>
                  <a:lnTo>
                    <a:pt x="10015" y="3046"/>
                  </a:lnTo>
                  <a:lnTo>
                    <a:pt x="10051" y="3046"/>
                  </a:lnTo>
                  <a:lnTo>
                    <a:pt x="9941" y="3229"/>
                  </a:lnTo>
                  <a:lnTo>
                    <a:pt x="9648" y="3632"/>
                  </a:lnTo>
                  <a:lnTo>
                    <a:pt x="9575" y="3046"/>
                  </a:lnTo>
                  <a:lnTo>
                    <a:pt x="9611" y="3119"/>
                  </a:lnTo>
                  <a:lnTo>
                    <a:pt x="9648" y="3156"/>
                  </a:lnTo>
                  <a:lnTo>
                    <a:pt x="9721" y="3192"/>
                  </a:lnTo>
                  <a:lnTo>
                    <a:pt x="9795" y="3156"/>
                  </a:lnTo>
                  <a:lnTo>
                    <a:pt x="9868" y="3156"/>
                  </a:lnTo>
                  <a:lnTo>
                    <a:pt x="9905" y="3082"/>
                  </a:lnTo>
                  <a:lnTo>
                    <a:pt x="9905" y="3046"/>
                  </a:lnTo>
                  <a:lnTo>
                    <a:pt x="9905" y="2972"/>
                  </a:lnTo>
                  <a:lnTo>
                    <a:pt x="9868" y="2936"/>
                  </a:lnTo>
                  <a:lnTo>
                    <a:pt x="9831" y="2899"/>
                  </a:lnTo>
                  <a:lnTo>
                    <a:pt x="9758" y="2899"/>
                  </a:lnTo>
                  <a:lnTo>
                    <a:pt x="9758" y="2642"/>
                  </a:lnTo>
                  <a:lnTo>
                    <a:pt x="9721" y="2092"/>
                  </a:lnTo>
                  <a:lnTo>
                    <a:pt x="9685" y="2018"/>
                  </a:lnTo>
                  <a:lnTo>
                    <a:pt x="9587" y="2018"/>
                  </a:lnTo>
                  <a:lnTo>
                    <a:pt x="9611" y="1982"/>
                  </a:lnTo>
                  <a:lnTo>
                    <a:pt x="9721" y="1762"/>
                  </a:lnTo>
                  <a:lnTo>
                    <a:pt x="9831" y="1542"/>
                  </a:lnTo>
                  <a:lnTo>
                    <a:pt x="9941" y="1285"/>
                  </a:lnTo>
                  <a:close/>
                  <a:moveTo>
                    <a:pt x="9318" y="2385"/>
                  </a:moveTo>
                  <a:lnTo>
                    <a:pt x="9281" y="3119"/>
                  </a:lnTo>
                  <a:lnTo>
                    <a:pt x="9318" y="3889"/>
                  </a:lnTo>
                  <a:lnTo>
                    <a:pt x="9354" y="3963"/>
                  </a:lnTo>
                  <a:lnTo>
                    <a:pt x="9098" y="4183"/>
                  </a:lnTo>
                  <a:lnTo>
                    <a:pt x="9098" y="3963"/>
                  </a:lnTo>
                  <a:lnTo>
                    <a:pt x="9098" y="3743"/>
                  </a:lnTo>
                  <a:lnTo>
                    <a:pt x="9024" y="3302"/>
                  </a:lnTo>
                  <a:lnTo>
                    <a:pt x="8988" y="2715"/>
                  </a:lnTo>
                  <a:lnTo>
                    <a:pt x="9134" y="2569"/>
                  </a:lnTo>
                  <a:lnTo>
                    <a:pt x="9318" y="2385"/>
                  </a:lnTo>
                  <a:close/>
                  <a:moveTo>
                    <a:pt x="8107" y="3596"/>
                  </a:moveTo>
                  <a:lnTo>
                    <a:pt x="7997" y="3889"/>
                  </a:lnTo>
                  <a:lnTo>
                    <a:pt x="7924" y="4219"/>
                  </a:lnTo>
                  <a:lnTo>
                    <a:pt x="7887" y="3779"/>
                  </a:lnTo>
                  <a:lnTo>
                    <a:pt x="8107" y="3596"/>
                  </a:lnTo>
                  <a:close/>
                  <a:moveTo>
                    <a:pt x="8731" y="2972"/>
                  </a:moveTo>
                  <a:lnTo>
                    <a:pt x="8731" y="3302"/>
                  </a:lnTo>
                  <a:lnTo>
                    <a:pt x="8731" y="3816"/>
                  </a:lnTo>
                  <a:lnTo>
                    <a:pt x="8768" y="4109"/>
                  </a:lnTo>
                  <a:lnTo>
                    <a:pt x="8841" y="4366"/>
                  </a:lnTo>
                  <a:lnTo>
                    <a:pt x="8841" y="4403"/>
                  </a:lnTo>
                  <a:lnTo>
                    <a:pt x="8621" y="4586"/>
                  </a:lnTo>
                  <a:lnTo>
                    <a:pt x="8621" y="4586"/>
                  </a:lnTo>
                  <a:lnTo>
                    <a:pt x="8658" y="4219"/>
                  </a:lnTo>
                  <a:lnTo>
                    <a:pt x="8694" y="3816"/>
                  </a:lnTo>
                  <a:lnTo>
                    <a:pt x="8694" y="3449"/>
                  </a:lnTo>
                  <a:lnTo>
                    <a:pt x="8658" y="3082"/>
                  </a:lnTo>
                  <a:lnTo>
                    <a:pt x="8731" y="2972"/>
                  </a:lnTo>
                  <a:close/>
                  <a:moveTo>
                    <a:pt x="8364" y="3339"/>
                  </a:moveTo>
                  <a:lnTo>
                    <a:pt x="8254" y="4733"/>
                  </a:lnTo>
                  <a:lnTo>
                    <a:pt x="8291" y="4806"/>
                  </a:lnTo>
                  <a:lnTo>
                    <a:pt x="8291" y="4843"/>
                  </a:lnTo>
                  <a:lnTo>
                    <a:pt x="8217" y="4916"/>
                  </a:lnTo>
                  <a:lnTo>
                    <a:pt x="8181" y="4880"/>
                  </a:lnTo>
                  <a:lnTo>
                    <a:pt x="8327" y="3522"/>
                  </a:lnTo>
                  <a:lnTo>
                    <a:pt x="8291" y="3486"/>
                  </a:lnTo>
                  <a:lnTo>
                    <a:pt x="8254" y="3449"/>
                  </a:lnTo>
                  <a:lnTo>
                    <a:pt x="8364" y="3339"/>
                  </a:lnTo>
                  <a:close/>
                  <a:moveTo>
                    <a:pt x="7704" y="3963"/>
                  </a:moveTo>
                  <a:lnTo>
                    <a:pt x="7667" y="4329"/>
                  </a:lnTo>
                  <a:lnTo>
                    <a:pt x="7594" y="4696"/>
                  </a:lnTo>
                  <a:lnTo>
                    <a:pt x="7520" y="5026"/>
                  </a:lnTo>
                  <a:lnTo>
                    <a:pt x="7410" y="5393"/>
                  </a:lnTo>
                  <a:lnTo>
                    <a:pt x="7410" y="5467"/>
                  </a:lnTo>
                  <a:lnTo>
                    <a:pt x="7337" y="5430"/>
                  </a:lnTo>
                  <a:lnTo>
                    <a:pt x="7300" y="5430"/>
                  </a:lnTo>
                  <a:lnTo>
                    <a:pt x="7300" y="4990"/>
                  </a:lnTo>
                  <a:lnTo>
                    <a:pt x="7264" y="4696"/>
                  </a:lnTo>
                  <a:lnTo>
                    <a:pt x="7227" y="4366"/>
                  </a:lnTo>
                  <a:lnTo>
                    <a:pt x="7704" y="3963"/>
                  </a:lnTo>
                  <a:close/>
                  <a:moveTo>
                    <a:pt x="7044" y="4513"/>
                  </a:moveTo>
                  <a:lnTo>
                    <a:pt x="6970" y="5026"/>
                  </a:lnTo>
                  <a:lnTo>
                    <a:pt x="6970" y="5320"/>
                  </a:lnTo>
                  <a:lnTo>
                    <a:pt x="6970" y="5540"/>
                  </a:lnTo>
                  <a:lnTo>
                    <a:pt x="7007" y="5650"/>
                  </a:lnTo>
                  <a:lnTo>
                    <a:pt x="7080" y="5760"/>
                  </a:lnTo>
                  <a:lnTo>
                    <a:pt x="6677" y="6053"/>
                  </a:lnTo>
                  <a:lnTo>
                    <a:pt x="6677" y="6053"/>
                  </a:lnTo>
                  <a:lnTo>
                    <a:pt x="6713" y="5797"/>
                  </a:lnTo>
                  <a:lnTo>
                    <a:pt x="6750" y="5540"/>
                  </a:lnTo>
                  <a:lnTo>
                    <a:pt x="6750" y="5173"/>
                  </a:lnTo>
                  <a:lnTo>
                    <a:pt x="6677" y="4843"/>
                  </a:lnTo>
                  <a:lnTo>
                    <a:pt x="7044" y="4513"/>
                  </a:lnTo>
                  <a:close/>
                  <a:moveTo>
                    <a:pt x="6603" y="4916"/>
                  </a:moveTo>
                  <a:lnTo>
                    <a:pt x="6567" y="5173"/>
                  </a:lnTo>
                  <a:lnTo>
                    <a:pt x="6530" y="5430"/>
                  </a:lnTo>
                  <a:lnTo>
                    <a:pt x="6457" y="5613"/>
                  </a:lnTo>
                  <a:lnTo>
                    <a:pt x="6383" y="5760"/>
                  </a:lnTo>
                  <a:lnTo>
                    <a:pt x="6310" y="5943"/>
                  </a:lnTo>
                  <a:lnTo>
                    <a:pt x="6310" y="6127"/>
                  </a:lnTo>
                  <a:lnTo>
                    <a:pt x="6310" y="6200"/>
                  </a:lnTo>
                  <a:lnTo>
                    <a:pt x="6383" y="6237"/>
                  </a:lnTo>
                  <a:lnTo>
                    <a:pt x="5980" y="6494"/>
                  </a:lnTo>
                  <a:lnTo>
                    <a:pt x="6053" y="6090"/>
                  </a:lnTo>
                  <a:lnTo>
                    <a:pt x="6053" y="5760"/>
                  </a:lnTo>
                  <a:lnTo>
                    <a:pt x="6016" y="5393"/>
                  </a:lnTo>
                  <a:lnTo>
                    <a:pt x="6603" y="4916"/>
                  </a:lnTo>
                  <a:close/>
                  <a:moveTo>
                    <a:pt x="5870" y="5540"/>
                  </a:moveTo>
                  <a:lnTo>
                    <a:pt x="5796" y="5943"/>
                  </a:lnTo>
                  <a:lnTo>
                    <a:pt x="5686" y="6347"/>
                  </a:lnTo>
                  <a:lnTo>
                    <a:pt x="5613" y="6567"/>
                  </a:lnTo>
                  <a:lnTo>
                    <a:pt x="5613" y="6677"/>
                  </a:lnTo>
                  <a:lnTo>
                    <a:pt x="5613" y="6750"/>
                  </a:lnTo>
                  <a:lnTo>
                    <a:pt x="5173" y="7081"/>
                  </a:lnTo>
                  <a:lnTo>
                    <a:pt x="5393" y="5943"/>
                  </a:lnTo>
                  <a:lnTo>
                    <a:pt x="5870" y="5540"/>
                  </a:lnTo>
                  <a:close/>
                  <a:moveTo>
                    <a:pt x="9134" y="478"/>
                  </a:moveTo>
                  <a:lnTo>
                    <a:pt x="9428" y="588"/>
                  </a:lnTo>
                  <a:lnTo>
                    <a:pt x="9318" y="735"/>
                  </a:lnTo>
                  <a:lnTo>
                    <a:pt x="9318" y="845"/>
                  </a:lnTo>
                  <a:lnTo>
                    <a:pt x="9354" y="918"/>
                  </a:lnTo>
                  <a:lnTo>
                    <a:pt x="9428" y="955"/>
                  </a:lnTo>
                  <a:lnTo>
                    <a:pt x="9538" y="955"/>
                  </a:lnTo>
                  <a:lnTo>
                    <a:pt x="9538" y="1101"/>
                  </a:lnTo>
                  <a:lnTo>
                    <a:pt x="9465" y="1285"/>
                  </a:lnTo>
                  <a:lnTo>
                    <a:pt x="9318" y="1615"/>
                  </a:lnTo>
                  <a:lnTo>
                    <a:pt x="9134" y="1908"/>
                  </a:lnTo>
                  <a:lnTo>
                    <a:pt x="8914" y="2202"/>
                  </a:lnTo>
                  <a:lnTo>
                    <a:pt x="8841" y="2165"/>
                  </a:lnTo>
                  <a:lnTo>
                    <a:pt x="8804" y="2202"/>
                  </a:lnTo>
                  <a:lnTo>
                    <a:pt x="8768" y="2202"/>
                  </a:lnTo>
                  <a:lnTo>
                    <a:pt x="8731" y="2275"/>
                  </a:lnTo>
                  <a:lnTo>
                    <a:pt x="8731" y="2349"/>
                  </a:lnTo>
                  <a:lnTo>
                    <a:pt x="8364" y="2715"/>
                  </a:lnTo>
                  <a:lnTo>
                    <a:pt x="7740" y="3339"/>
                  </a:lnTo>
                  <a:lnTo>
                    <a:pt x="7667" y="3339"/>
                  </a:lnTo>
                  <a:lnTo>
                    <a:pt x="7667" y="3412"/>
                  </a:lnTo>
                  <a:lnTo>
                    <a:pt x="6493" y="4439"/>
                  </a:lnTo>
                  <a:lnTo>
                    <a:pt x="5650" y="5173"/>
                  </a:lnTo>
                  <a:lnTo>
                    <a:pt x="4806" y="5870"/>
                  </a:lnTo>
                  <a:lnTo>
                    <a:pt x="4769" y="5870"/>
                  </a:lnTo>
                  <a:lnTo>
                    <a:pt x="4733" y="5907"/>
                  </a:lnTo>
                  <a:lnTo>
                    <a:pt x="4623" y="6017"/>
                  </a:lnTo>
                  <a:lnTo>
                    <a:pt x="3889" y="6567"/>
                  </a:lnTo>
                  <a:lnTo>
                    <a:pt x="3852" y="6567"/>
                  </a:lnTo>
                  <a:lnTo>
                    <a:pt x="3816" y="6604"/>
                  </a:lnTo>
                  <a:lnTo>
                    <a:pt x="3632" y="6714"/>
                  </a:lnTo>
                  <a:lnTo>
                    <a:pt x="3339" y="6897"/>
                  </a:lnTo>
                  <a:lnTo>
                    <a:pt x="3155" y="7007"/>
                  </a:lnTo>
                  <a:lnTo>
                    <a:pt x="3045" y="7154"/>
                  </a:lnTo>
                  <a:lnTo>
                    <a:pt x="2972" y="7117"/>
                  </a:lnTo>
                  <a:lnTo>
                    <a:pt x="2605" y="6824"/>
                  </a:lnTo>
                  <a:lnTo>
                    <a:pt x="2312" y="6457"/>
                  </a:lnTo>
                  <a:lnTo>
                    <a:pt x="2128" y="6274"/>
                  </a:lnTo>
                  <a:lnTo>
                    <a:pt x="1945" y="6090"/>
                  </a:lnTo>
                  <a:lnTo>
                    <a:pt x="2202" y="5943"/>
                  </a:lnTo>
                  <a:lnTo>
                    <a:pt x="2458" y="5723"/>
                  </a:lnTo>
                  <a:lnTo>
                    <a:pt x="2605" y="5943"/>
                  </a:lnTo>
                  <a:lnTo>
                    <a:pt x="2825" y="6127"/>
                  </a:lnTo>
                  <a:lnTo>
                    <a:pt x="2935" y="6200"/>
                  </a:lnTo>
                  <a:lnTo>
                    <a:pt x="3082" y="6237"/>
                  </a:lnTo>
                  <a:lnTo>
                    <a:pt x="3229" y="6237"/>
                  </a:lnTo>
                  <a:lnTo>
                    <a:pt x="3339" y="6127"/>
                  </a:lnTo>
                  <a:lnTo>
                    <a:pt x="3375" y="6090"/>
                  </a:lnTo>
                  <a:lnTo>
                    <a:pt x="3412" y="6017"/>
                  </a:lnTo>
                  <a:lnTo>
                    <a:pt x="3375" y="5870"/>
                  </a:lnTo>
                  <a:lnTo>
                    <a:pt x="3339" y="5797"/>
                  </a:lnTo>
                  <a:lnTo>
                    <a:pt x="3265" y="5760"/>
                  </a:lnTo>
                  <a:lnTo>
                    <a:pt x="3119" y="5760"/>
                  </a:lnTo>
                  <a:lnTo>
                    <a:pt x="3082" y="5797"/>
                  </a:lnTo>
                  <a:lnTo>
                    <a:pt x="3082" y="5760"/>
                  </a:lnTo>
                  <a:lnTo>
                    <a:pt x="2935" y="5650"/>
                  </a:lnTo>
                  <a:lnTo>
                    <a:pt x="2752" y="5503"/>
                  </a:lnTo>
                  <a:lnTo>
                    <a:pt x="2825" y="5430"/>
                  </a:lnTo>
                  <a:lnTo>
                    <a:pt x="3302" y="4990"/>
                  </a:lnTo>
                  <a:lnTo>
                    <a:pt x="3375" y="5173"/>
                  </a:lnTo>
                  <a:lnTo>
                    <a:pt x="3449" y="5283"/>
                  </a:lnTo>
                  <a:lnTo>
                    <a:pt x="3559" y="5393"/>
                  </a:lnTo>
                  <a:lnTo>
                    <a:pt x="3669" y="5503"/>
                  </a:lnTo>
                  <a:lnTo>
                    <a:pt x="3816" y="5540"/>
                  </a:lnTo>
                  <a:lnTo>
                    <a:pt x="3926" y="5540"/>
                  </a:lnTo>
                  <a:lnTo>
                    <a:pt x="3999" y="5467"/>
                  </a:lnTo>
                  <a:lnTo>
                    <a:pt x="4036" y="5393"/>
                  </a:lnTo>
                  <a:lnTo>
                    <a:pt x="4036" y="5283"/>
                  </a:lnTo>
                  <a:lnTo>
                    <a:pt x="3889" y="5136"/>
                  </a:lnTo>
                  <a:lnTo>
                    <a:pt x="3742" y="4990"/>
                  </a:lnTo>
                  <a:lnTo>
                    <a:pt x="3632" y="4843"/>
                  </a:lnTo>
                  <a:lnTo>
                    <a:pt x="3595" y="4770"/>
                  </a:lnTo>
                  <a:lnTo>
                    <a:pt x="3595" y="4733"/>
                  </a:lnTo>
                  <a:lnTo>
                    <a:pt x="3926" y="4439"/>
                  </a:lnTo>
                  <a:lnTo>
                    <a:pt x="4146" y="4256"/>
                  </a:lnTo>
                  <a:lnTo>
                    <a:pt x="4182" y="4403"/>
                  </a:lnTo>
                  <a:lnTo>
                    <a:pt x="4256" y="4513"/>
                  </a:lnTo>
                  <a:lnTo>
                    <a:pt x="4329" y="4623"/>
                  </a:lnTo>
                  <a:lnTo>
                    <a:pt x="4439" y="4770"/>
                  </a:lnTo>
                  <a:lnTo>
                    <a:pt x="4586" y="4843"/>
                  </a:lnTo>
                  <a:lnTo>
                    <a:pt x="4696" y="4880"/>
                  </a:lnTo>
                  <a:lnTo>
                    <a:pt x="4806" y="4843"/>
                  </a:lnTo>
                  <a:lnTo>
                    <a:pt x="4843" y="4770"/>
                  </a:lnTo>
                  <a:lnTo>
                    <a:pt x="4879" y="4733"/>
                  </a:lnTo>
                  <a:lnTo>
                    <a:pt x="4879" y="4623"/>
                  </a:lnTo>
                  <a:lnTo>
                    <a:pt x="4843" y="4549"/>
                  </a:lnTo>
                  <a:lnTo>
                    <a:pt x="4769" y="4476"/>
                  </a:lnTo>
                  <a:lnTo>
                    <a:pt x="4623" y="4329"/>
                  </a:lnTo>
                  <a:lnTo>
                    <a:pt x="4513" y="4219"/>
                  </a:lnTo>
                  <a:lnTo>
                    <a:pt x="4476" y="4073"/>
                  </a:lnTo>
                  <a:lnTo>
                    <a:pt x="4476" y="3999"/>
                  </a:lnTo>
                  <a:lnTo>
                    <a:pt x="4989" y="3522"/>
                  </a:lnTo>
                  <a:lnTo>
                    <a:pt x="5063" y="3632"/>
                  </a:lnTo>
                  <a:lnTo>
                    <a:pt x="5173" y="3853"/>
                  </a:lnTo>
                  <a:lnTo>
                    <a:pt x="5356" y="4036"/>
                  </a:lnTo>
                  <a:lnTo>
                    <a:pt x="5430" y="4073"/>
                  </a:lnTo>
                  <a:lnTo>
                    <a:pt x="5503" y="4109"/>
                  </a:lnTo>
                  <a:lnTo>
                    <a:pt x="5576" y="4073"/>
                  </a:lnTo>
                  <a:lnTo>
                    <a:pt x="5650" y="4036"/>
                  </a:lnTo>
                  <a:lnTo>
                    <a:pt x="5686" y="3963"/>
                  </a:lnTo>
                  <a:lnTo>
                    <a:pt x="5686" y="3926"/>
                  </a:lnTo>
                  <a:lnTo>
                    <a:pt x="5686" y="3853"/>
                  </a:lnTo>
                  <a:lnTo>
                    <a:pt x="5650" y="3779"/>
                  </a:lnTo>
                  <a:lnTo>
                    <a:pt x="5246" y="3302"/>
                  </a:lnTo>
                  <a:lnTo>
                    <a:pt x="5980" y="2642"/>
                  </a:lnTo>
                  <a:lnTo>
                    <a:pt x="6016" y="2715"/>
                  </a:lnTo>
                  <a:lnTo>
                    <a:pt x="6163" y="3082"/>
                  </a:lnTo>
                  <a:lnTo>
                    <a:pt x="6200" y="3156"/>
                  </a:lnTo>
                  <a:lnTo>
                    <a:pt x="6237" y="3192"/>
                  </a:lnTo>
                  <a:lnTo>
                    <a:pt x="6383" y="3192"/>
                  </a:lnTo>
                  <a:lnTo>
                    <a:pt x="6457" y="3156"/>
                  </a:lnTo>
                  <a:lnTo>
                    <a:pt x="6493" y="3082"/>
                  </a:lnTo>
                  <a:lnTo>
                    <a:pt x="6530" y="3009"/>
                  </a:lnTo>
                  <a:lnTo>
                    <a:pt x="6493" y="2936"/>
                  </a:lnTo>
                  <a:lnTo>
                    <a:pt x="6383" y="2605"/>
                  </a:lnTo>
                  <a:lnTo>
                    <a:pt x="6273" y="2422"/>
                  </a:lnTo>
                  <a:lnTo>
                    <a:pt x="7007" y="1725"/>
                  </a:lnTo>
                  <a:lnTo>
                    <a:pt x="7044" y="1945"/>
                  </a:lnTo>
                  <a:lnTo>
                    <a:pt x="7080" y="2129"/>
                  </a:lnTo>
                  <a:lnTo>
                    <a:pt x="7154" y="2349"/>
                  </a:lnTo>
                  <a:lnTo>
                    <a:pt x="7227" y="2532"/>
                  </a:lnTo>
                  <a:lnTo>
                    <a:pt x="7300" y="2605"/>
                  </a:lnTo>
                  <a:lnTo>
                    <a:pt x="7410" y="2642"/>
                  </a:lnTo>
                  <a:lnTo>
                    <a:pt x="7557" y="2569"/>
                  </a:lnTo>
                  <a:lnTo>
                    <a:pt x="7630" y="2495"/>
                  </a:lnTo>
                  <a:lnTo>
                    <a:pt x="7667" y="2385"/>
                  </a:lnTo>
                  <a:lnTo>
                    <a:pt x="7667" y="2312"/>
                  </a:lnTo>
                  <a:lnTo>
                    <a:pt x="7630" y="2239"/>
                  </a:lnTo>
                  <a:lnTo>
                    <a:pt x="7557" y="2165"/>
                  </a:lnTo>
                  <a:lnTo>
                    <a:pt x="7484" y="2165"/>
                  </a:lnTo>
                  <a:lnTo>
                    <a:pt x="7337" y="1835"/>
                  </a:lnTo>
                  <a:lnTo>
                    <a:pt x="7227" y="1542"/>
                  </a:lnTo>
                  <a:lnTo>
                    <a:pt x="7740" y="1101"/>
                  </a:lnTo>
                  <a:lnTo>
                    <a:pt x="8217" y="735"/>
                  </a:lnTo>
                  <a:lnTo>
                    <a:pt x="8364" y="625"/>
                  </a:lnTo>
                  <a:lnTo>
                    <a:pt x="8511" y="551"/>
                  </a:lnTo>
                  <a:lnTo>
                    <a:pt x="8841" y="478"/>
                  </a:lnTo>
                  <a:close/>
                  <a:moveTo>
                    <a:pt x="3485" y="7264"/>
                  </a:moveTo>
                  <a:lnTo>
                    <a:pt x="3449" y="7447"/>
                  </a:lnTo>
                  <a:lnTo>
                    <a:pt x="3302" y="7337"/>
                  </a:lnTo>
                  <a:lnTo>
                    <a:pt x="3485" y="7264"/>
                  </a:lnTo>
                  <a:close/>
                  <a:moveTo>
                    <a:pt x="5099" y="6163"/>
                  </a:moveTo>
                  <a:lnTo>
                    <a:pt x="4733" y="7264"/>
                  </a:lnTo>
                  <a:lnTo>
                    <a:pt x="4733" y="7337"/>
                  </a:lnTo>
                  <a:lnTo>
                    <a:pt x="4586" y="7447"/>
                  </a:lnTo>
                  <a:lnTo>
                    <a:pt x="4586" y="7337"/>
                  </a:lnTo>
                  <a:lnTo>
                    <a:pt x="4586" y="7301"/>
                  </a:lnTo>
                  <a:lnTo>
                    <a:pt x="4623" y="6860"/>
                  </a:lnTo>
                  <a:lnTo>
                    <a:pt x="4733" y="6457"/>
                  </a:lnTo>
                  <a:lnTo>
                    <a:pt x="5026" y="6237"/>
                  </a:lnTo>
                  <a:lnTo>
                    <a:pt x="5099" y="6163"/>
                  </a:lnTo>
                  <a:close/>
                  <a:moveTo>
                    <a:pt x="4292" y="6750"/>
                  </a:moveTo>
                  <a:lnTo>
                    <a:pt x="4219" y="7117"/>
                  </a:lnTo>
                  <a:lnTo>
                    <a:pt x="4219" y="7484"/>
                  </a:lnTo>
                  <a:lnTo>
                    <a:pt x="4219" y="7594"/>
                  </a:lnTo>
                  <a:lnTo>
                    <a:pt x="4292" y="7631"/>
                  </a:lnTo>
                  <a:lnTo>
                    <a:pt x="3889" y="7924"/>
                  </a:lnTo>
                  <a:lnTo>
                    <a:pt x="3816" y="7851"/>
                  </a:lnTo>
                  <a:lnTo>
                    <a:pt x="3889" y="7777"/>
                  </a:lnTo>
                  <a:lnTo>
                    <a:pt x="3926" y="7667"/>
                  </a:lnTo>
                  <a:lnTo>
                    <a:pt x="3926" y="7594"/>
                  </a:lnTo>
                  <a:lnTo>
                    <a:pt x="3889" y="7521"/>
                  </a:lnTo>
                  <a:lnTo>
                    <a:pt x="3852" y="7484"/>
                  </a:lnTo>
                  <a:lnTo>
                    <a:pt x="3816" y="7484"/>
                  </a:lnTo>
                  <a:lnTo>
                    <a:pt x="3889" y="7227"/>
                  </a:lnTo>
                  <a:lnTo>
                    <a:pt x="3926" y="7007"/>
                  </a:lnTo>
                  <a:lnTo>
                    <a:pt x="3926" y="6970"/>
                  </a:lnTo>
                  <a:lnTo>
                    <a:pt x="4292" y="6750"/>
                  </a:lnTo>
                  <a:close/>
                  <a:moveTo>
                    <a:pt x="1101" y="6127"/>
                  </a:moveTo>
                  <a:lnTo>
                    <a:pt x="1358" y="6200"/>
                  </a:lnTo>
                  <a:lnTo>
                    <a:pt x="1578" y="6310"/>
                  </a:lnTo>
                  <a:lnTo>
                    <a:pt x="1761" y="6457"/>
                  </a:lnTo>
                  <a:lnTo>
                    <a:pt x="1945" y="6677"/>
                  </a:lnTo>
                  <a:lnTo>
                    <a:pt x="2312" y="7081"/>
                  </a:lnTo>
                  <a:lnTo>
                    <a:pt x="2715" y="7447"/>
                  </a:lnTo>
                  <a:lnTo>
                    <a:pt x="3155" y="7777"/>
                  </a:lnTo>
                  <a:lnTo>
                    <a:pt x="3339" y="7961"/>
                  </a:lnTo>
                  <a:lnTo>
                    <a:pt x="3522" y="8144"/>
                  </a:lnTo>
                  <a:lnTo>
                    <a:pt x="3522" y="8181"/>
                  </a:lnTo>
                  <a:lnTo>
                    <a:pt x="3485" y="8291"/>
                  </a:lnTo>
                  <a:lnTo>
                    <a:pt x="3485" y="8401"/>
                  </a:lnTo>
                  <a:lnTo>
                    <a:pt x="3559" y="8474"/>
                  </a:lnTo>
                  <a:lnTo>
                    <a:pt x="3669" y="8511"/>
                  </a:lnTo>
                  <a:lnTo>
                    <a:pt x="3669" y="8621"/>
                  </a:lnTo>
                  <a:lnTo>
                    <a:pt x="3669" y="8658"/>
                  </a:lnTo>
                  <a:lnTo>
                    <a:pt x="3595" y="8695"/>
                  </a:lnTo>
                  <a:lnTo>
                    <a:pt x="3229" y="8731"/>
                  </a:lnTo>
                  <a:lnTo>
                    <a:pt x="3009" y="8474"/>
                  </a:lnTo>
                  <a:lnTo>
                    <a:pt x="2825" y="8254"/>
                  </a:lnTo>
                  <a:lnTo>
                    <a:pt x="2165" y="7484"/>
                  </a:lnTo>
                  <a:lnTo>
                    <a:pt x="1615" y="6897"/>
                  </a:lnTo>
                  <a:lnTo>
                    <a:pt x="1321" y="6604"/>
                  </a:lnTo>
                  <a:lnTo>
                    <a:pt x="1174" y="6494"/>
                  </a:lnTo>
                  <a:lnTo>
                    <a:pt x="991" y="6420"/>
                  </a:lnTo>
                  <a:lnTo>
                    <a:pt x="1101" y="6127"/>
                  </a:lnTo>
                  <a:close/>
                  <a:moveTo>
                    <a:pt x="8731" y="1"/>
                  </a:moveTo>
                  <a:lnTo>
                    <a:pt x="8474" y="74"/>
                  </a:lnTo>
                  <a:lnTo>
                    <a:pt x="8217" y="184"/>
                  </a:lnTo>
                  <a:lnTo>
                    <a:pt x="7997" y="331"/>
                  </a:lnTo>
                  <a:lnTo>
                    <a:pt x="7777" y="478"/>
                  </a:lnTo>
                  <a:lnTo>
                    <a:pt x="7154" y="1028"/>
                  </a:lnTo>
                  <a:lnTo>
                    <a:pt x="6530" y="1578"/>
                  </a:lnTo>
                  <a:lnTo>
                    <a:pt x="4036" y="3779"/>
                  </a:lnTo>
                  <a:lnTo>
                    <a:pt x="2825" y="4843"/>
                  </a:lnTo>
                  <a:lnTo>
                    <a:pt x="2312" y="5283"/>
                  </a:lnTo>
                  <a:lnTo>
                    <a:pt x="2092" y="5540"/>
                  </a:lnTo>
                  <a:lnTo>
                    <a:pt x="1871" y="5797"/>
                  </a:lnTo>
                  <a:lnTo>
                    <a:pt x="1761" y="5833"/>
                  </a:lnTo>
                  <a:lnTo>
                    <a:pt x="1725" y="5943"/>
                  </a:lnTo>
                  <a:lnTo>
                    <a:pt x="1541" y="5833"/>
                  </a:lnTo>
                  <a:lnTo>
                    <a:pt x="1358" y="5797"/>
                  </a:lnTo>
                  <a:lnTo>
                    <a:pt x="1174" y="5760"/>
                  </a:lnTo>
                  <a:lnTo>
                    <a:pt x="954" y="5760"/>
                  </a:lnTo>
                  <a:lnTo>
                    <a:pt x="844" y="5797"/>
                  </a:lnTo>
                  <a:lnTo>
                    <a:pt x="771" y="5907"/>
                  </a:lnTo>
                  <a:lnTo>
                    <a:pt x="624" y="6420"/>
                  </a:lnTo>
                  <a:lnTo>
                    <a:pt x="624" y="6494"/>
                  </a:lnTo>
                  <a:lnTo>
                    <a:pt x="661" y="6567"/>
                  </a:lnTo>
                  <a:lnTo>
                    <a:pt x="698" y="6604"/>
                  </a:lnTo>
                  <a:lnTo>
                    <a:pt x="771" y="6640"/>
                  </a:lnTo>
                  <a:lnTo>
                    <a:pt x="918" y="6860"/>
                  </a:lnTo>
                  <a:lnTo>
                    <a:pt x="1101" y="7081"/>
                  </a:lnTo>
                  <a:lnTo>
                    <a:pt x="1505" y="7484"/>
                  </a:lnTo>
                  <a:lnTo>
                    <a:pt x="2385" y="8511"/>
                  </a:lnTo>
                  <a:lnTo>
                    <a:pt x="2715" y="8951"/>
                  </a:lnTo>
                  <a:lnTo>
                    <a:pt x="2935" y="9171"/>
                  </a:lnTo>
                  <a:lnTo>
                    <a:pt x="3155" y="9318"/>
                  </a:lnTo>
                  <a:lnTo>
                    <a:pt x="3302" y="9355"/>
                  </a:lnTo>
                  <a:lnTo>
                    <a:pt x="3412" y="9355"/>
                  </a:lnTo>
                  <a:lnTo>
                    <a:pt x="3522" y="9281"/>
                  </a:lnTo>
                  <a:lnTo>
                    <a:pt x="3595" y="9171"/>
                  </a:lnTo>
                  <a:lnTo>
                    <a:pt x="3816" y="9135"/>
                  </a:lnTo>
                  <a:lnTo>
                    <a:pt x="3962" y="9061"/>
                  </a:lnTo>
                  <a:lnTo>
                    <a:pt x="4072" y="8951"/>
                  </a:lnTo>
                  <a:lnTo>
                    <a:pt x="4146" y="8805"/>
                  </a:lnTo>
                  <a:lnTo>
                    <a:pt x="4146" y="8548"/>
                  </a:lnTo>
                  <a:lnTo>
                    <a:pt x="4109" y="8328"/>
                  </a:lnTo>
                  <a:lnTo>
                    <a:pt x="5320" y="7557"/>
                  </a:lnTo>
                  <a:lnTo>
                    <a:pt x="6530" y="6750"/>
                  </a:lnTo>
                  <a:lnTo>
                    <a:pt x="7667" y="5907"/>
                  </a:lnTo>
                  <a:lnTo>
                    <a:pt x="8804" y="5026"/>
                  </a:lnTo>
                  <a:lnTo>
                    <a:pt x="9281" y="4660"/>
                  </a:lnTo>
                  <a:lnTo>
                    <a:pt x="9721" y="4219"/>
                  </a:lnTo>
                  <a:lnTo>
                    <a:pt x="10125" y="3743"/>
                  </a:lnTo>
                  <a:lnTo>
                    <a:pt x="10308" y="3486"/>
                  </a:lnTo>
                  <a:lnTo>
                    <a:pt x="10455" y="3229"/>
                  </a:lnTo>
                  <a:lnTo>
                    <a:pt x="10602" y="2972"/>
                  </a:lnTo>
                  <a:lnTo>
                    <a:pt x="10712" y="2679"/>
                  </a:lnTo>
                  <a:lnTo>
                    <a:pt x="10785" y="2385"/>
                  </a:lnTo>
                  <a:lnTo>
                    <a:pt x="10822" y="2129"/>
                  </a:lnTo>
                  <a:lnTo>
                    <a:pt x="10822" y="1835"/>
                  </a:lnTo>
                  <a:lnTo>
                    <a:pt x="10785" y="1542"/>
                  </a:lnTo>
                  <a:lnTo>
                    <a:pt x="10675" y="1248"/>
                  </a:lnTo>
                  <a:lnTo>
                    <a:pt x="10528" y="955"/>
                  </a:lnTo>
                  <a:lnTo>
                    <a:pt x="10382" y="735"/>
                  </a:lnTo>
                  <a:lnTo>
                    <a:pt x="10198" y="515"/>
                  </a:lnTo>
                  <a:lnTo>
                    <a:pt x="9978" y="368"/>
                  </a:lnTo>
                  <a:lnTo>
                    <a:pt x="9758" y="221"/>
                  </a:lnTo>
                  <a:lnTo>
                    <a:pt x="9501" y="111"/>
                  </a:lnTo>
                  <a:lnTo>
                    <a:pt x="9281" y="38"/>
                  </a:lnTo>
                  <a:lnTo>
                    <a:pt x="8988" y="1"/>
                  </a:lnTo>
                  <a:close/>
                  <a:moveTo>
                    <a:pt x="1981" y="12399"/>
                  </a:moveTo>
                  <a:lnTo>
                    <a:pt x="1981" y="12509"/>
                  </a:lnTo>
                  <a:lnTo>
                    <a:pt x="1981" y="12656"/>
                  </a:lnTo>
                  <a:lnTo>
                    <a:pt x="1908" y="12913"/>
                  </a:lnTo>
                  <a:lnTo>
                    <a:pt x="1798" y="12913"/>
                  </a:lnTo>
                  <a:lnTo>
                    <a:pt x="1871" y="12656"/>
                  </a:lnTo>
                  <a:lnTo>
                    <a:pt x="1981" y="12399"/>
                  </a:lnTo>
                  <a:close/>
                  <a:moveTo>
                    <a:pt x="1651" y="9391"/>
                  </a:moveTo>
                  <a:lnTo>
                    <a:pt x="1688" y="9575"/>
                  </a:lnTo>
                  <a:lnTo>
                    <a:pt x="1908" y="10198"/>
                  </a:lnTo>
                  <a:lnTo>
                    <a:pt x="2348" y="11372"/>
                  </a:lnTo>
                  <a:lnTo>
                    <a:pt x="2422" y="11739"/>
                  </a:lnTo>
                  <a:lnTo>
                    <a:pt x="2458" y="12106"/>
                  </a:lnTo>
                  <a:lnTo>
                    <a:pt x="2422" y="12436"/>
                  </a:lnTo>
                  <a:lnTo>
                    <a:pt x="2348" y="12619"/>
                  </a:lnTo>
                  <a:lnTo>
                    <a:pt x="2275" y="12766"/>
                  </a:lnTo>
                  <a:lnTo>
                    <a:pt x="2312" y="12583"/>
                  </a:lnTo>
                  <a:lnTo>
                    <a:pt x="2275" y="12436"/>
                  </a:lnTo>
                  <a:lnTo>
                    <a:pt x="2202" y="12326"/>
                  </a:lnTo>
                  <a:lnTo>
                    <a:pt x="2128" y="12216"/>
                  </a:lnTo>
                  <a:lnTo>
                    <a:pt x="2018" y="12179"/>
                  </a:lnTo>
                  <a:lnTo>
                    <a:pt x="1871" y="12179"/>
                  </a:lnTo>
                  <a:lnTo>
                    <a:pt x="1835" y="12253"/>
                  </a:lnTo>
                  <a:lnTo>
                    <a:pt x="1835" y="12326"/>
                  </a:lnTo>
                  <a:lnTo>
                    <a:pt x="1578" y="12656"/>
                  </a:lnTo>
                  <a:lnTo>
                    <a:pt x="1505" y="12840"/>
                  </a:lnTo>
                  <a:lnTo>
                    <a:pt x="1431" y="13023"/>
                  </a:lnTo>
                  <a:lnTo>
                    <a:pt x="1358" y="13023"/>
                  </a:lnTo>
                  <a:lnTo>
                    <a:pt x="1578" y="12509"/>
                  </a:lnTo>
                  <a:lnTo>
                    <a:pt x="1761" y="11996"/>
                  </a:lnTo>
                  <a:lnTo>
                    <a:pt x="1761" y="11959"/>
                  </a:lnTo>
                  <a:lnTo>
                    <a:pt x="1725" y="11922"/>
                  </a:lnTo>
                  <a:lnTo>
                    <a:pt x="1688" y="11922"/>
                  </a:lnTo>
                  <a:lnTo>
                    <a:pt x="1651" y="11959"/>
                  </a:lnTo>
                  <a:lnTo>
                    <a:pt x="1321" y="12399"/>
                  </a:lnTo>
                  <a:lnTo>
                    <a:pt x="1028" y="12913"/>
                  </a:lnTo>
                  <a:lnTo>
                    <a:pt x="881" y="12840"/>
                  </a:lnTo>
                  <a:lnTo>
                    <a:pt x="881" y="12729"/>
                  </a:lnTo>
                  <a:lnTo>
                    <a:pt x="1028" y="12436"/>
                  </a:lnTo>
                  <a:lnTo>
                    <a:pt x="1174" y="12143"/>
                  </a:lnTo>
                  <a:lnTo>
                    <a:pt x="1358" y="11849"/>
                  </a:lnTo>
                  <a:lnTo>
                    <a:pt x="1541" y="11556"/>
                  </a:lnTo>
                  <a:lnTo>
                    <a:pt x="1541" y="11519"/>
                  </a:lnTo>
                  <a:lnTo>
                    <a:pt x="1505" y="11482"/>
                  </a:lnTo>
                  <a:lnTo>
                    <a:pt x="1468" y="11519"/>
                  </a:lnTo>
                  <a:lnTo>
                    <a:pt x="1138" y="11812"/>
                  </a:lnTo>
                  <a:lnTo>
                    <a:pt x="954" y="11996"/>
                  </a:lnTo>
                  <a:lnTo>
                    <a:pt x="808" y="12179"/>
                  </a:lnTo>
                  <a:lnTo>
                    <a:pt x="698" y="12399"/>
                  </a:lnTo>
                  <a:lnTo>
                    <a:pt x="588" y="12619"/>
                  </a:lnTo>
                  <a:lnTo>
                    <a:pt x="551" y="12583"/>
                  </a:lnTo>
                  <a:lnTo>
                    <a:pt x="624" y="12473"/>
                  </a:lnTo>
                  <a:lnTo>
                    <a:pt x="661" y="12363"/>
                  </a:lnTo>
                  <a:lnTo>
                    <a:pt x="1138" y="11629"/>
                  </a:lnTo>
                  <a:lnTo>
                    <a:pt x="1321" y="11262"/>
                  </a:lnTo>
                  <a:lnTo>
                    <a:pt x="1468" y="10859"/>
                  </a:lnTo>
                  <a:lnTo>
                    <a:pt x="1431" y="10822"/>
                  </a:lnTo>
                  <a:lnTo>
                    <a:pt x="1395" y="10822"/>
                  </a:lnTo>
                  <a:lnTo>
                    <a:pt x="1064" y="11189"/>
                  </a:lnTo>
                  <a:lnTo>
                    <a:pt x="734" y="11556"/>
                  </a:lnTo>
                  <a:lnTo>
                    <a:pt x="844" y="11372"/>
                  </a:lnTo>
                  <a:lnTo>
                    <a:pt x="1248" y="10749"/>
                  </a:lnTo>
                  <a:lnTo>
                    <a:pt x="1651" y="10125"/>
                  </a:lnTo>
                  <a:lnTo>
                    <a:pt x="1651" y="10052"/>
                  </a:lnTo>
                  <a:lnTo>
                    <a:pt x="1615" y="9978"/>
                  </a:lnTo>
                  <a:lnTo>
                    <a:pt x="1505" y="9978"/>
                  </a:lnTo>
                  <a:lnTo>
                    <a:pt x="1321" y="10162"/>
                  </a:lnTo>
                  <a:lnTo>
                    <a:pt x="1505" y="9795"/>
                  </a:lnTo>
                  <a:lnTo>
                    <a:pt x="1651" y="9391"/>
                  </a:lnTo>
                  <a:close/>
                  <a:moveTo>
                    <a:pt x="1541" y="8768"/>
                  </a:moveTo>
                  <a:lnTo>
                    <a:pt x="1468" y="8805"/>
                  </a:lnTo>
                  <a:lnTo>
                    <a:pt x="1395" y="8915"/>
                  </a:lnTo>
                  <a:lnTo>
                    <a:pt x="1395" y="9025"/>
                  </a:lnTo>
                  <a:lnTo>
                    <a:pt x="1395" y="9061"/>
                  </a:lnTo>
                  <a:lnTo>
                    <a:pt x="1211" y="9355"/>
                  </a:lnTo>
                  <a:lnTo>
                    <a:pt x="1101" y="9648"/>
                  </a:lnTo>
                  <a:lnTo>
                    <a:pt x="661" y="10602"/>
                  </a:lnTo>
                  <a:lnTo>
                    <a:pt x="294" y="11409"/>
                  </a:lnTo>
                  <a:lnTo>
                    <a:pt x="147" y="11812"/>
                  </a:lnTo>
                  <a:lnTo>
                    <a:pt x="37" y="12253"/>
                  </a:lnTo>
                  <a:lnTo>
                    <a:pt x="1" y="12399"/>
                  </a:lnTo>
                  <a:lnTo>
                    <a:pt x="1" y="12509"/>
                  </a:lnTo>
                  <a:lnTo>
                    <a:pt x="74" y="12729"/>
                  </a:lnTo>
                  <a:lnTo>
                    <a:pt x="221" y="12913"/>
                  </a:lnTo>
                  <a:lnTo>
                    <a:pt x="404" y="13096"/>
                  </a:lnTo>
                  <a:lnTo>
                    <a:pt x="441" y="13170"/>
                  </a:lnTo>
                  <a:lnTo>
                    <a:pt x="514" y="13206"/>
                  </a:lnTo>
                  <a:lnTo>
                    <a:pt x="588" y="13243"/>
                  </a:lnTo>
                  <a:lnTo>
                    <a:pt x="661" y="13243"/>
                  </a:lnTo>
                  <a:lnTo>
                    <a:pt x="734" y="13280"/>
                  </a:lnTo>
                  <a:lnTo>
                    <a:pt x="881" y="13353"/>
                  </a:lnTo>
                  <a:lnTo>
                    <a:pt x="954" y="13426"/>
                  </a:lnTo>
                  <a:lnTo>
                    <a:pt x="1101" y="13426"/>
                  </a:lnTo>
                  <a:lnTo>
                    <a:pt x="1431" y="13536"/>
                  </a:lnTo>
                  <a:lnTo>
                    <a:pt x="1468" y="13573"/>
                  </a:lnTo>
                  <a:lnTo>
                    <a:pt x="1688" y="13573"/>
                  </a:lnTo>
                  <a:lnTo>
                    <a:pt x="1908" y="13536"/>
                  </a:lnTo>
                  <a:lnTo>
                    <a:pt x="2128" y="13463"/>
                  </a:lnTo>
                  <a:lnTo>
                    <a:pt x="2312" y="13390"/>
                  </a:lnTo>
                  <a:lnTo>
                    <a:pt x="2495" y="13280"/>
                  </a:lnTo>
                  <a:lnTo>
                    <a:pt x="2605" y="13133"/>
                  </a:lnTo>
                  <a:lnTo>
                    <a:pt x="2715" y="12986"/>
                  </a:lnTo>
                  <a:lnTo>
                    <a:pt x="2788" y="12840"/>
                  </a:lnTo>
                  <a:lnTo>
                    <a:pt x="2862" y="12693"/>
                  </a:lnTo>
                  <a:lnTo>
                    <a:pt x="2935" y="12326"/>
                  </a:lnTo>
                  <a:lnTo>
                    <a:pt x="2935" y="11959"/>
                  </a:lnTo>
                  <a:lnTo>
                    <a:pt x="2862" y="11592"/>
                  </a:lnTo>
                  <a:lnTo>
                    <a:pt x="2788" y="11226"/>
                  </a:lnTo>
                  <a:lnTo>
                    <a:pt x="2678" y="10895"/>
                  </a:lnTo>
                  <a:lnTo>
                    <a:pt x="2055" y="9061"/>
                  </a:lnTo>
                  <a:lnTo>
                    <a:pt x="1981" y="8951"/>
                  </a:lnTo>
                  <a:lnTo>
                    <a:pt x="1871" y="8878"/>
                  </a:lnTo>
                  <a:lnTo>
                    <a:pt x="1761" y="8805"/>
                  </a:lnTo>
                  <a:lnTo>
                    <a:pt x="1651" y="8768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" name="Google Shape;876;p18"/>
            <p:cNvSpPr/>
            <p:nvPr/>
          </p:nvSpPr>
          <p:spPr>
            <a:xfrm>
              <a:off x="6351100" y="3281600"/>
              <a:ext cx="366850" cy="361350"/>
            </a:xfrm>
            <a:custGeom>
              <a:avLst/>
              <a:gdLst/>
              <a:ahLst/>
              <a:cxnLst/>
              <a:rect l="l" t="t" r="r" b="b"/>
              <a:pathLst>
                <a:path w="14674" h="14454" extrusionOk="0">
                  <a:moveTo>
                    <a:pt x="7887" y="3779"/>
                  </a:moveTo>
                  <a:lnTo>
                    <a:pt x="7961" y="3816"/>
                  </a:lnTo>
                  <a:lnTo>
                    <a:pt x="8071" y="3889"/>
                  </a:lnTo>
                  <a:lnTo>
                    <a:pt x="8218" y="4072"/>
                  </a:lnTo>
                  <a:lnTo>
                    <a:pt x="8291" y="4292"/>
                  </a:lnTo>
                  <a:lnTo>
                    <a:pt x="8364" y="4513"/>
                  </a:lnTo>
                  <a:lnTo>
                    <a:pt x="8401" y="4696"/>
                  </a:lnTo>
                  <a:lnTo>
                    <a:pt x="8401" y="4916"/>
                  </a:lnTo>
                  <a:lnTo>
                    <a:pt x="8401" y="5099"/>
                  </a:lnTo>
                  <a:lnTo>
                    <a:pt x="8291" y="5283"/>
                  </a:lnTo>
                  <a:lnTo>
                    <a:pt x="8144" y="4659"/>
                  </a:lnTo>
                  <a:lnTo>
                    <a:pt x="8034" y="4219"/>
                  </a:lnTo>
                  <a:lnTo>
                    <a:pt x="7961" y="3999"/>
                  </a:lnTo>
                  <a:lnTo>
                    <a:pt x="7887" y="3779"/>
                  </a:lnTo>
                  <a:close/>
                  <a:moveTo>
                    <a:pt x="4329" y="5063"/>
                  </a:moveTo>
                  <a:lnTo>
                    <a:pt x="4476" y="5209"/>
                  </a:lnTo>
                  <a:lnTo>
                    <a:pt x="4586" y="5356"/>
                  </a:lnTo>
                  <a:lnTo>
                    <a:pt x="4696" y="5503"/>
                  </a:lnTo>
                  <a:lnTo>
                    <a:pt x="4769" y="5686"/>
                  </a:lnTo>
                  <a:lnTo>
                    <a:pt x="4769" y="5870"/>
                  </a:lnTo>
                  <a:lnTo>
                    <a:pt x="4769" y="6053"/>
                  </a:lnTo>
                  <a:lnTo>
                    <a:pt x="4659" y="6126"/>
                  </a:lnTo>
                  <a:lnTo>
                    <a:pt x="4549" y="6237"/>
                  </a:lnTo>
                  <a:lnTo>
                    <a:pt x="4439" y="5980"/>
                  </a:lnTo>
                  <a:lnTo>
                    <a:pt x="4329" y="5686"/>
                  </a:lnTo>
                  <a:lnTo>
                    <a:pt x="4293" y="5393"/>
                  </a:lnTo>
                  <a:lnTo>
                    <a:pt x="4293" y="5209"/>
                  </a:lnTo>
                  <a:lnTo>
                    <a:pt x="4293" y="5136"/>
                  </a:lnTo>
                  <a:lnTo>
                    <a:pt x="4329" y="5063"/>
                  </a:lnTo>
                  <a:close/>
                  <a:moveTo>
                    <a:pt x="6604" y="7594"/>
                  </a:moveTo>
                  <a:lnTo>
                    <a:pt x="6714" y="7667"/>
                  </a:lnTo>
                  <a:lnTo>
                    <a:pt x="6787" y="7814"/>
                  </a:lnTo>
                  <a:lnTo>
                    <a:pt x="6934" y="8071"/>
                  </a:lnTo>
                  <a:lnTo>
                    <a:pt x="7337" y="8694"/>
                  </a:lnTo>
                  <a:lnTo>
                    <a:pt x="7117" y="8878"/>
                  </a:lnTo>
                  <a:lnTo>
                    <a:pt x="7080" y="8768"/>
                  </a:lnTo>
                  <a:lnTo>
                    <a:pt x="6860" y="8474"/>
                  </a:lnTo>
                  <a:lnTo>
                    <a:pt x="6677" y="8144"/>
                  </a:lnTo>
                  <a:lnTo>
                    <a:pt x="6567" y="7887"/>
                  </a:lnTo>
                  <a:lnTo>
                    <a:pt x="6420" y="7667"/>
                  </a:lnTo>
                  <a:lnTo>
                    <a:pt x="6604" y="7594"/>
                  </a:lnTo>
                  <a:close/>
                  <a:moveTo>
                    <a:pt x="5283" y="8107"/>
                  </a:moveTo>
                  <a:lnTo>
                    <a:pt x="5356" y="8144"/>
                  </a:lnTo>
                  <a:lnTo>
                    <a:pt x="5833" y="9428"/>
                  </a:lnTo>
                  <a:lnTo>
                    <a:pt x="5650" y="9501"/>
                  </a:lnTo>
                  <a:lnTo>
                    <a:pt x="5686" y="9318"/>
                  </a:lnTo>
                  <a:lnTo>
                    <a:pt x="5650" y="9208"/>
                  </a:lnTo>
                  <a:lnTo>
                    <a:pt x="5613" y="9061"/>
                  </a:lnTo>
                  <a:lnTo>
                    <a:pt x="5503" y="8768"/>
                  </a:lnTo>
                  <a:lnTo>
                    <a:pt x="5246" y="8107"/>
                  </a:lnTo>
                  <a:close/>
                  <a:moveTo>
                    <a:pt x="7337" y="9905"/>
                  </a:moveTo>
                  <a:lnTo>
                    <a:pt x="7337" y="10235"/>
                  </a:lnTo>
                  <a:lnTo>
                    <a:pt x="7190" y="9978"/>
                  </a:lnTo>
                  <a:lnTo>
                    <a:pt x="7337" y="9905"/>
                  </a:lnTo>
                  <a:close/>
                  <a:moveTo>
                    <a:pt x="9721" y="9061"/>
                  </a:moveTo>
                  <a:lnTo>
                    <a:pt x="9832" y="9281"/>
                  </a:lnTo>
                  <a:lnTo>
                    <a:pt x="9942" y="9501"/>
                  </a:lnTo>
                  <a:lnTo>
                    <a:pt x="10052" y="9685"/>
                  </a:lnTo>
                  <a:lnTo>
                    <a:pt x="10162" y="9868"/>
                  </a:lnTo>
                  <a:lnTo>
                    <a:pt x="10198" y="10015"/>
                  </a:lnTo>
                  <a:lnTo>
                    <a:pt x="10198" y="10161"/>
                  </a:lnTo>
                  <a:lnTo>
                    <a:pt x="10198" y="10308"/>
                  </a:lnTo>
                  <a:lnTo>
                    <a:pt x="10125" y="10455"/>
                  </a:lnTo>
                  <a:lnTo>
                    <a:pt x="10052" y="10345"/>
                  </a:lnTo>
                  <a:lnTo>
                    <a:pt x="9978" y="10308"/>
                  </a:lnTo>
                  <a:lnTo>
                    <a:pt x="9758" y="9758"/>
                  </a:lnTo>
                  <a:lnTo>
                    <a:pt x="9685" y="9464"/>
                  </a:lnTo>
                  <a:lnTo>
                    <a:pt x="9575" y="9171"/>
                  </a:lnTo>
                  <a:lnTo>
                    <a:pt x="9648" y="9134"/>
                  </a:lnTo>
                  <a:lnTo>
                    <a:pt x="9721" y="9061"/>
                  </a:lnTo>
                  <a:close/>
                  <a:moveTo>
                    <a:pt x="7667" y="9758"/>
                  </a:moveTo>
                  <a:lnTo>
                    <a:pt x="7777" y="9795"/>
                  </a:lnTo>
                  <a:lnTo>
                    <a:pt x="7924" y="9868"/>
                  </a:lnTo>
                  <a:lnTo>
                    <a:pt x="8071" y="10015"/>
                  </a:lnTo>
                  <a:lnTo>
                    <a:pt x="8181" y="10235"/>
                  </a:lnTo>
                  <a:lnTo>
                    <a:pt x="8291" y="10638"/>
                  </a:lnTo>
                  <a:lnTo>
                    <a:pt x="8328" y="10822"/>
                  </a:lnTo>
                  <a:lnTo>
                    <a:pt x="8328" y="10968"/>
                  </a:lnTo>
                  <a:lnTo>
                    <a:pt x="8291" y="11115"/>
                  </a:lnTo>
                  <a:lnTo>
                    <a:pt x="8181" y="11189"/>
                  </a:lnTo>
                  <a:lnTo>
                    <a:pt x="8181" y="11115"/>
                  </a:lnTo>
                  <a:lnTo>
                    <a:pt x="8144" y="11005"/>
                  </a:lnTo>
                  <a:lnTo>
                    <a:pt x="8071" y="10968"/>
                  </a:lnTo>
                  <a:lnTo>
                    <a:pt x="7997" y="10895"/>
                  </a:lnTo>
                  <a:lnTo>
                    <a:pt x="7887" y="10675"/>
                  </a:lnTo>
                  <a:lnTo>
                    <a:pt x="7814" y="10382"/>
                  </a:lnTo>
                  <a:lnTo>
                    <a:pt x="7741" y="9831"/>
                  </a:lnTo>
                  <a:lnTo>
                    <a:pt x="7667" y="9758"/>
                  </a:lnTo>
                  <a:close/>
                  <a:moveTo>
                    <a:pt x="10162" y="1321"/>
                  </a:moveTo>
                  <a:lnTo>
                    <a:pt x="10198" y="1541"/>
                  </a:lnTo>
                  <a:lnTo>
                    <a:pt x="10272" y="1725"/>
                  </a:lnTo>
                  <a:lnTo>
                    <a:pt x="10455" y="2092"/>
                  </a:lnTo>
                  <a:lnTo>
                    <a:pt x="10932" y="3229"/>
                  </a:lnTo>
                  <a:lnTo>
                    <a:pt x="10969" y="3302"/>
                  </a:lnTo>
                  <a:lnTo>
                    <a:pt x="10749" y="3375"/>
                  </a:lnTo>
                  <a:lnTo>
                    <a:pt x="10528" y="3449"/>
                  </a:lnTo>
                  <a:lnTo>
                    <a:pt x="9758" y="3742"/>
                  </a:lnTo>
                  <a:lnTo>
                    <a:pt x="8988" y="4146"/>
                  </a:lnTo>
                  <a:lnTo>
                    <a:pt x="8841" y="4219"/>
                  </a:lnTo>
                  <a:lnTo>
                    <a:pt x="8731" y="4329"/>
                  </a:lnTo>
                  <a:lnTo>
                    <a:pt x="8658" y="4072"/>
                  </a:lnTo>
                  <a:lnTo>
                    <a:pt x="8511" y="3816"/>
                  </a:lnTo>
                  <a:lnTo>
                    <a:pt x="8364" y="3595"/>
                  </a:lnTo>
                  <a:lnTo>
                    <a:pt x="8254" y="3522"/>
                  </a:lnTo>
                  <a:lnTo>
                    <a:pt x="8144" y="3449"/>
                  </a:lnTo>
                  <a:lnTo>
                    <a:pt x="7997" y="3412"/>
                  </a:lnTo>
                  <a:lnTo>
                    <a:pt x="7851" y="3375"/>
                  </a:lnTo>
                  <a:lnTo>
                    <a:pt x="7777" y="3375"/>
                  </a:lnTo>
                  <a:lnTo>
                    <a:pt x="7704" y="3412"/>
                  </a:lnTo>
                  <a:lnTo>
                    <a:pt x="7667" y="3485"/>
                  </a:lnTo>
                  <a:lnTo>
                    <a:pt x="7667" y="3559"/>
                  </a:lnTo>
                  <a:lnTo>
                    <a:pt x="7484" y="3595"/>
                  </a:lnTo>
                  <a:lnTo>
                    <a:pt x="7337" y="3706"/>
                  </a:lnTo>
                  <a:lnTo>
                    <a:pt x="7190" y="3852"/>
                  </a:lnTo>
                  <a:lnTo>
                    <a:pt x="7044" y="3999"/>
                  </a:lnTo>
                  <a:lnTo>
                    <a:pt x="7007" y="4109"/>
                  </a:lnTo>
                  <a:lnTo>
                    <a:pt x="7044" y="4219"/>
                  </a:lnTo>
                  <a:lnTo>
                    <a:pt x="7264" y="4696"/>
                  </a:lnTo>
                  <a:lnTo>
                    <a:pt x="7080" y="4769"/>
                  </a:lnTo>
                  <a:lnTo>
                    <a:pt x="6310" y="5026"/>
                  </a:lnTo>
                  <a:lnTo>
                    <a:pt x="5576" y="5283"/>
                  </a:lnTo>
                  <a:lnTo>
                    <a:pt x="5320" y="5356"/>
                  </a:lnTo>
                  <a:lnTo>
                    <a:pt x="5210" y="5393"/>
                  </a:lnTo>
                  <a:lnTo>
                    <a:pt x="5136" y="5466"/>
                  </a:lnTo>
                  <a:lnTo>
                    <a:pt x="5100" y="5356"/>
                  </a:lnTo>
                  <a:lnTo>
                    <a:pt x="4916" y="5063"/>
                  </a:lnTo>
                  <a:lnTo>
                    <a:pt x="4806" y="4879"/>
                  </a:lnTo>
                  <a:lnTo>
                    <a:pt x="4659" y="4733"/>
                  </a:lnTo>
                  <a:lnTo>
                    <a:pt x="4513" y="4623"/>
                  </a:lnTo>
                  <a:lnTo>
                    <a:pt x="4329" y="4549"/>
                  </a:lnTo>
                  <a:lnTo>
                    <a:pt x="4183" y="4513"/>
                  </a:lnTo>
                  <a:lnTo>
                    <a:pt x="4036" y="4586"/>
                  </a:lnTo>
                  <a:lnTo>
                    <a:pt x="3852" y="4586"/>
                  </a:lnTo>
                  <a:lnTo>
                    <a:pt x="3779" y="4623"/>
                  </a:lnTo>
                  <a:lnTo>
                    <a:pt x="3742" y="4696"/>
                  </a:lnTo>
                  <a:lnTo>
                    <a:pt x="3706" y="4989"/>
                  </a:lnTo>
                  <a:lnTo>
                    <a:pt x="3706" y="5283"/>
                  </a:lnTo>
                  <a:lnTo>
                    <a:pt x="3742" y="5576"/>
                  </a:lnTo>
                  <a:lnTo>
                    <a:pt x="3816" y="5870"/>
                  </a:lnTo>
                  <a:lnTo>
                    <a:pt x="3596" y="5833"/>
                  </a:lnTo>
                  <a:lnTo>
                    <a:pt x="3376" y="5870"/>
                  </a:lnTo>
                  <a:lnTo>
                    <a:pt x="2972" y="6016"/>
                  </a:lnTo>
                  <a:lnTo>
                    <a:pt x="2422" y="6163"/>
                  </a:lnTo>
                  <a:lnTo>
                    <a:pt x="2165" y="6273"/>
                  </a:lnTo>
                  <a:lnTo>
                    <a:pt x="2055" y="6347"/>
                  </a:lnTo>
                  <a:lnTo>
                    <a:pt x="1945" y="6457"/>
                  </a:lnTo>
                  <a:lnTo>
                    <a:pt x="1945" y="6530"/>
                  </a:lnTo>
                  <a:lnTo>
                    <a:pt x="1982" y="6567"/>
                  </a:lnTo>
                  <a:lnTo>
                    <a:pt x="2238" y="6603"/>
                  </a:lnTo>
                  <a:lnTo>
                    <a:pt x="2459" y="6567"/>
                  </a:lnTo>
                  <a:lnTo>
                    <a:pt x="2972" y="6457"/>
                  </a:lnTo>
                  <a:lnTo>
                    <a:pt x="3449" y="6347"/>
                  </a:lnTo>
                  <a:lnTo>
                    <a:pt x="3706" y="6237"/>
                  </a:lnTo>
                  <a:lnTo>
                    <a:pt x="3816" y="6163"/>
                  </a:lnTo>
                  <a:lnTo>
                    <a:pt x="3889" y="6090"/>
                  </a:lnTo>
                  <a:lnTo>
                    <a:pt x="4073" y="6383"/>
                  </a:lnTo>
                  <a:lnTo>
                    <a:pt x="4256" y="6677"/>
                  </a:lnTo>
                  <a:lnTo>
                    <a:pt x="4293" y="6713"/>
                  </a:lnTo>
                  <a:lnTo>
                    <a:pt x="4366" y="6823"/>
                  </a:lnTo>
                  <a:lnTo>
                    <a:pt x="4549" y="6970"/>
                  </a:lnTo>
                  <a:lnTo>
                    <a:pt x="4659" y="7007"/>
                  </a:lnTo>
                  <a:lnTo>
                    <a:pt x="4733" y="7044"/>
                  </a:lnTo>
                  <a:lnTo>
                    <a:pt x="4806" y="7007"/>
                  </a:lnTo>
                  <a:lnTo>
                    <a:pt x="4879" y="6933"/>
                  </a:lnTo>
                  <a:lnTo>
                    <a:pt x="5063" y="6640"/>
                  </a:lnTo>
                  <a:lnTo>
                    <a:pt x="5173" y="6347"/>
                  </a:lnTo>
                  <a:lnTo>
                    <a:pt x="5210" y="6053"/>
                  </a:lnTo>
                  <a:lnTo>
                    <a:pt x="5210" y="5760"/>
                  </a:lnTo>
                  <a:lnTo>
                    <a:pt x="5320" y="5760"/>
                  </a:lnTo>
                  <a:lnTo>
                    <a:pt x="5430" y="5723"/>
                  </a:lnTo>
                  <a:lnTo>
                    <a:pt x="5686" y="5650"/>
                  </a:lnTo>
                  <a:lnTo>
                    <a:pt x="6457" y="5430"/>
                  </a:lnTo>
                  <a:lnTo>
                    <a:pt x="7190" y="5173"/>
                  </a:lnTo>
                  <a:lnTo>
                    <a:pt x="7447" y="5063"/>
                  </a:lnTo>
                  <a:lnTo>
                    <a:pt x="7631" y="5430"/>
                  </a:lnTo>
                  <a:lnTo>
                    <a:pt x="7704" y="5613"/>
                  </a:lnTo>
                  <a:lnTo>
                    <a:pt x="7814" y="5760"/>
                  </a:lnTo>
                  <a:lnTo>
                    <a:pt x="7924" y="5833"/>
                  </a:lnTo>
                  <a:lnTo>
                    <a:pt x="8218" y="5833"/>
                  </a:lnTo>
                  <a:lnTo>
                    <a:pt x="8328" y="5760"/>
                  </a:lnTo>
                  <a:lnTo>
                    <a:pt x="8548" y="5576"/>
                  </a:lnTo>
                  <a:lnTo>
                    <a:pt x="8731" y="5356"/>
                  </a:lnTo>
                  <a:lnTo>
                    <a:pt x="8804" y="5173"/>
                  </a:lnTo>
                  <a:lnTo>
                    <a:pt x="8841" y="4989"/>
                  </a:lnTo>
                  <a:lnTo>
                    <a:pt x="8841" y="4806"/>
                  </a:lnTo>
                  <a:lnTo>
                    <a:pt x="8804" y="4586"/>
                  </a:lnTo>
                  <a:lnTo>
                    <a:pt x="8914" y="4586"/>
                  </a:lnTo>
                  <a:lnTo>
                    <a:pt x="9061" y="4513"/>
                  </a:lnTo>
                  <a:lnTo>
                    <a:pt x="9942" y="4109"/>
                  </a:lnTo>
                  <a:lnTo>
                    <a:pt x="10639" y="3852"/>
                  </a:lnTo>
                  <a:lnTo>
                    <a:pt x="10895" y="3742"/>
                  </a:lnTo>
                  <a:lnTo>
                    <a:pt x="11115" y="3669"/>
                  </a:lnTo>
                  <a:lnTo>
                    <a:pt x="11519" y="4586"/>
                  </a:lnTo>
                  <a:lnTo>
                    <a:pt x="11849" y="5540"/>
                  </a:lnTo>
                  <a:lnTo>
                    <a:pt x="12069" y="6237"/>
                  </a:lnTo>
                  <a:lnTo>
                    <a:pt x="12032" y="6347"/>
                  </a:lnTo>
                  <a:lnTo>
                    <a:pt x="11996" y="6457"/>
                  </a:lnTo>
                  <a:lnTo>
                    <a:pt x="11959" y="6457"/>
                  </a:lnTo>
                  <a:lnTo>
                    <a:pt x="11592" y="6603"/>
                  </a:lnTo>
                  <a:lnTo>
                    <a:pt x="10969" y="6787"/>
                  </a:lnTo>
                  <a:lnTo>
                    <a:pt x="9685" y="7227"/>
                  </a:lnTo>
                  <a:lnTo>
                    <a:pt x="8438" y="7630"/>
                  </a:lnTo>
                  <a:lnTo>
                    <a:pt x="7887" y="7777"/>
                  </a:lnTo>
                  <a:lnTo>
                    <a:pt x="7631" y="7924"/>
                  </a:lnTo>
                  <a:lnTo>
                    <a:pt x="7521" y="7997"/>
                  </a:lnTo>
                  <a:lnTo>
                    <a:pt x="7447" y="8107"/>
                  </a:lnTo>
                  <a:lnTo>
                    <a:pt x="7447" y="8144"/>
                  </a:lnTo>
                  <a:lnTo>
                    <a:pt x="7631" y="8181"/>
                  </a:lnTo>
                  <a:lnTo>
                    <a:pt x="7997" y="8181"/>
                  </a:lnTo>
                  <a:lnTo>
                    <a:pt x="8181" y="8107"/>
                  </a:lnTo>
                  <a:lnTo>
                    <a:pt x="8914" y="7887"/>
                  </a:lnTo>
                  <a:lnTo>
                    <a:pt x="10565" y="7374"/>
                  </a:lnTo>
                  <a:lnTo>
                    <a:pt x="12216" y="6860"/>
                  </a:lnTo>
                  <a:lnTo>
                    <a:pt x="12289" y="6823"/>
                  </a:lnTo>
                  <a:lnTo>
                    <a:pt x="12546" y="7777"/>
                  </a:lnTo>
                  <a:lnTo>
                    <a:pt x="12766" y="8474"/>
                  </a:lnTo>
                  <a:lnTo>
                    <a:pt x="12729" y="8511"/>
                  </a:lnTo>
                  <a:lnTo>
                    <a:pt x="12693" y="8584"/>
                  </a:lnTo>
                  <a:lnTo>
                    <a:pt x="11629" y="8988"/>
                  </a:lnTo>
                  <a:lnTo>
                    <a:pt x="11042" y="9208"/>
                  </a:lnTo>
                  <a:lnTo>
                    <a:pt x="10859" y="9281"/>
                  </a:lnTo>
                  <a:lnTo>
                    <a:pt x="10749" y="9391"/>
                  </a:lnTo>
                  <a:lnTo>
                    <a:pt x="10455" y="9575"/>
                  </a:lnTo>
                  <a:lnTo>
                    <a:pt x="10455" y="9611"/>
                  </a:lnTo>
                  <a:lnTo>
                    <a:pt x="10418" y="9501"/>
                  </a:lnTo>
                  <a:lnTo>
                    <a:pt x="10198" y="9024"/>
                  </a:lnTo>
                  <a:lnTo>
                    <a:pt x="10052" y="8804"/>
                  </a:lnTo>
                  <a:lnTo>
                    <a:pt x="9942" y="8731"/>
                  </a:lnTo>
                  <a:lnTo>
                    <a:pt x="9832" y="8694"/>
                  </a:lnTo>
                  <a:lnTo>
                    <a:pt x="9758" y="8694"/>
                  </a:lnTo>
                  <a:lnTo>
                    <a:pt x="9721" y="8768"/>
                  </a:lnTo>
                  <a:lnTo>
                    <a:pt x="9685" y="8841"/>
                  </a:lnTo>
                  <a:lnTo>
                    <a:pt x="9501" y="8841"/>
                  </a:lnTo>
                  <a:lnTo>
                    <a:pt x="9355" y="8804"/>
                  </a:lnTo>
                  <a:lnTo>
                    <a:pt x="9208" y="8841"/>
                  </a:lnTo>
                  <a:lnTo>
                    <a:pt x="9061" y="8878"/>
                  </a:lnTo>
                  <a:lnTo>
                    <a:pt x="8988" y="8988"/>
                  </a:lnTo>
                  <a:lnTo>
                    <a:pt x="8914" y="9098"/>
                  </a:lnTo>
                  <a:lnTo>
                    <a:pt x="8914" y="9208"/>
                  </a:lnTo>
                  <a:lnTo>
                    <a:pt x="9025" y="9611"/>
                  </a:lnTo>
                  <a:lnTo>
                    <a:pt x="9135" y="10051"/>
                  </a:lnTo>
                  <a:lnTo>
                    <a:pt x="8694" y="10161"/>
                  </a:lnTo>
                  <a:lnTo>
                    <a:pt x="8658" y="10198"/>
                  </a:lnTo>
                  <a:lnTo>
                    <a:pt x="8621" y="10235"/>
                  </a:lnTo>
                  <a:lnTo>
                    <a:pt x="8584" y="10345"/>
                  </a:lnTo>
                  <a:lnTo>
                    <a:pt x="8511" y="10125"/>
                  </a:lnTo>
                  <a:lnTo>
                    <a:pt x="8401" y="9905"/>
                  </a:lnTo>
                  <a:lnTo>
                    <a:pt x="8254" y="9685"/>
                  </a:lnTo>
                  <a:lnTo>
                    <a:pt x="8034" y="9501"/>
                  </a:lnTo>
                  <a:lnTo>
                    <a:pt x="7777" y="9391"/>
                  </a:lnTo>
                  <a:lnTo>
                    <a:pt x="7557" y="9391"/>
                  </a:lnTo>
                  <a:lnTo>
                    <a:pt x="7411" y="9428"/>
                  </a:lnTo>
                  <a:lnTo>
                    <a:pt x="7300" y="9464"/>
                  </a:lnTo>
                  <a:lnTo>
                    <a:pt x="7190" y="9538"/>
                  </a:lnTo>
                  <a:lnTo>
                    <a:pt x="7080" y="9611"/>
                  </a:lnTo>
                  <a:lnTo>
                    <a:pt x="7044" y="9721"/>
                  </a:lnTo>
                  <a:lnTo>
                    <a:pt x="7007" y="9868"/>
                  </a:lnTo>
                  <a:lnTo>
                    <a:pt x="7044" y="9941"/>
                  </a:lnTo>
                  <a:lnTo>
                    <a:pt x="7117" y="9978"/>
                  </a:lnTo>
                  <a:lnTo>
                    <a:pt x="7044" y="10235"/>
                  </a:lnTo>
                  <a:lnTo>
                    <a:pt x="7080" y="10492"/>
                  </a:lnTo>
                  <a:lnTo>
                    <a:pt x="4806" y="11152"/>
                  </a:lnTo>
                  <a:lnTo>
                    <a:pt x="4219" y="11335"/>
                  </a:lnTo>
                  <a:lnTo>
                    <a:pt x="3632" y="11519"/>
                  </a:lnTo>
                  <a:lnTo>
                    <a:pt x="3449" y="11629"/>
                  </a:lnTo>
                  <a:lnTo>
                    <a:pt x="3192" y="10602"/>
                  </a:lnTo>
                  <a:lnTo>
                    <a:pt x="2862" y="9611"/>
                  </a:lnTo>
                  <a:lnTo>
                    <a:pt x="3339" y="9538"/>
                  </a:lnTo>
                  <a:lnTo>
                    <a:pt x="3816" y="9428"/>
                  </a:lnTo>
                  <a:lnTo>
                    <a:pt x="4769" y="9134"/>
                  </a:lnTo>
                  <a:lnTo>
                    <a:pt x="4843" y="9318"/>
                  </a:lnTo>
                  <a:lnTo>
                    <a:pt x="4953" y="9501"/>
                  </a:lnTo>
                  <a:lnTo>
                    <a:pt x="5063" y="9685"/>
                  </a:lnTo>
                  <a:lnTo>
                    <a:pt x="5246" y="9831"/>
                  </a:lnTo>
                  <a:lnTo>
                    <a:pt x="5356" y="9868"/>
                  </a:lnTo>
                  <a:lnTo>
                    <a:pt x="5466" y="9905"/>
                  </a:lnTo>
                  <a:lnTo>
                    <a:pt x="5613" y="9905"/>
                  </a:lnTo>
                  <a:lnTo>
                    <a:pt x="5723" y="9868"/>
                  </a:lnTo>
                  <a:lnTo>
                    <a:pt x="5980" y="9758"/>
                  </a:lnTo>
                  <a:lnTo>
                    <a:pt x="6163" y="9648"/>
                  </a:lnTo>
                  <a:lnTo>
                    <a:pt x="6237" y="9538"/>
                  </a:lnTo>
                  <a:lnTo>
                    <a:pt x="6273" y="9501"/>
                  </a:lnTo>
                  <a:lnTo>
                    <a:pt x="6237" y="9428"/>
                  </a:lnTo>
                  <a:lnTo>
                    <a:pt x="5980" y="8731"/>
                  </a:lnTo>
                  <a:lnTo>
                    <a:pt x="6200" y="8731"/>
                  </a:lnTo>
                  <a:lnTo>
                    <a:pt x="6383" y="8658"/>
                  </a:lnTo>
                  <a:lnTo>
                    <a:pt x="6604" y="9244"/>
                  </a:lnTo>
                  <a:lnTo>
                    <a:pt x="6677" y="9318"/>
                  </a:lnTo>
                  <a:lnTo>
                    <a:pt x="6714" y="9354"/>
                  </a:lnTo>
                  <a:lnTo>
                    <a:pt x="6787" y="9354"/>
                  </a:lnTo>
                  <a:lnTo>
                    <a:pt x="7044" y="9318"/>
                  </a:lnTo>
                  <a:lnTo>
                    <a:pt x="7300" y="9208"/>
                  </a:lnTo>
                  <a:lnTo>
                    <a:pt x="7521" y="9061"/>
                  </a:lnTo>
                  <a:lnTo>
                    <a:pt x="7704" y="8878"/>
                  </a:lnTo>
                  <a:lnTo>
                    <a:pt x="7741" y="8841"/>
                  </a:lnTo>
                  <a:lnTo>
                    <a:pt x="7777" y="8768"/>
                  </a:lnTo>
                  <a:lnTo>
                    <a:pt x="7741" y="8658"/>
                  </a:lnTo>
                  <a:lnTo>
                    <a:pt x="7264" y="7887"/>
                  </a:lnTo>
                  <a:lnTo>
                    <a:pt x="7080" y="7520"/>
                  </a:lnTo>
                  <a:lnTo>
                    <a:pt x="6970" y="7337"/>
                  </a:lnTo>
                  <a:lnTo>
                    <a:pt x="6824" y="7227"/>
                  </a:lnTo>
                  <a:lnTo>
                    <a:pt x="6640" y="7154"/>
                  </a:lnTo>
                  <a:lnTo>
                    <a:pt x="6457" y="7190"/>
                  </a:lnTo>
                  <a:lnTo>
                    <a:pt x="6383" y="7227"/>
                  </a:lnTo>
                  <a:lnTo>
                    <a:pt x="6310" y="7264"/>
                  </a:lnTo>
                  <a:lnTo>
                    <a:pt x="6237" y="7337"/>
                  </a:lnTo>
                  <a:lnTo>
                    <a:pt x="6200" y="7410"/>
                  </a:lnTo>
                  <a:lnTo>
                    <a:pt x="6017" y="7447"/>
                  </a:lnTo>
                  <a:lnTo>
                    <a:pt x="5980" y="7484"/>
                  </a:lnTo>
                  <a:lnTo>
                    <a:pt x="5943" y="7520"/>
                  </a:lnTo>
                  <a:lnTo>
                    <a:pt x="5907" y="7594"/>
                  </a:lnTo>
                  <a:lnTo>
                    <a:pt x="5907" y="7667"/>
                  </a:lnTo>
                  <a:lnTo>
                    <a:pt x="6200" y="8291"/>
                  </a:lnTo>
                  <a:lnTo>
                    <a:pt x="6163" y="8364"/>
                  </a:lnTo>
                  <a:lnTo>
                    <a:pt x="6127" y="8401"/>
                  </a:lnTo>
                  <a:lnTo>
                    <a:pt x="6090" y="8401"/>
                  </a:lnTo>
                  <a:lnTo>
                    <a:pt x="6053" y="8437"/>
                  </a:lnTo>
                  <a:lnTo>
                    <a:pt x="5943" y="8474"/>
                  </a:lnTo>
                  <a:lnTo>
                    <a:pt x="5907" y="8511"/>
                  </a:lnTo>
                  <a:lnTo>
                    <a:pt x="5613" y="7814"/>
                  </a:lnTo>
                  <a:lnTo>
                    <a:pt x="5576" y="7777"/>
                  </a:lnTo>
                  <a:lnTo>
                    <a:pt x="5540" y="7704"/>
                  </a:lnTo>
                  <a:lnTo>
                    <a:pt x="5393" y="7704"/>
                  </a:lnTo>
                  <a:lnTo>
                    <a:pt x="5356" y="7667"/>
                  </a:lnTo>
                  <a:lnTo>
                    <a:pt x="5173" y="7667"/>
                  </a:lnTo>
                  <a:lnTo>
                    <a:pt x="4990" y="7704"/>
                  </a:lnTo>
                  <a:lnTo>
                    <a:pt x="4843" y="7814"/>
                  </a:lnTo>
                  <a:lnTo>
                    <a:pt x="4733" y="7961"/>
                  </a:lnTo>
                  <a:lnTo>
                    <a:pt x="4659" y="8144"/>
                  </a:lnTo>
                  <a:lnTo>
                    <a:pt x="4623" y="8327"/>
                  </a:lnTo>
                  <a:lnTo>
                    <a:pt x="4623" y="8511"/>
                  </a:lnTo>
                  <a:lnTo>
                    <a:pt x="4623" y="8694"/>
                  </a:lnTo>
                  <a:lnTo>
                    <a:pt x="3669" y="8951"/>
                  </a:lnTo>
                  <a:lnTo>
                    <a:pt x="3229" y="9134"/>
                  </a:lnTo>
                  <a:lnTo>
                    <a:pt x="2752" y="9318"/>
                  </a:lnTo>
                  <a:lnTo>
                    <a:pt x="2348" y="7997"/>
                  </a:lnTo>
                  <a:lnTo>
                    <a:pt x="1908" y="6677"/>
                  </a:lnTo>
                  <a:lnTo>
                    <a:pt x="1541" y="5356"/>
                  </a:lnTo>
                  <a:lnTo>
                    <a:pt x="1395" y="4696"/>
                  </a:lnTo>
                  <a:lnTo>
                    <a:pt x="1285" y="3999"/>
                  </a:lnTo>
                  <a:lnTo>
                    <a:pt x="1505" y="3962"/>
                  </a:lnTo>
                  <a:lnTo>
                    <a:pt x="1725" y="3926"/>
                  </a:lnTo>
                  <a:lnTo>
                    <a:pt x="2165" y="3816"/>
                  </a:lnTo>
                  <a:lnTo>
                    <a:pt x="3302" y="3485"/>
                  </a:lnTo>
                  <a:lnTo>
                    <a:pt x="5760" y="2825"/>
                  </a:lnTo>
                  <a:lnTo>
                    <a:pt x="6934" y="2495"/>
                  </a:lnTo>
                  <a:lnTo>
                    <a:pt x="8071" y="2092"/>
                  </a:lnTo>
                  <a:lnTo>
                    <a:pt x="9135" y="1725"/>
                  </a:lnTo>
                  <a:lnTo>
                    <a:pt x="9758" y="1505"/>
                  </a:lnTo>
                  <a:lnTo>
                    <a:pt x="9978" y="1395"/>
                  </a:lnTo>
                  <a:lnTo>
                    <a:pt x="10088" y="1358"/>
                  </a:lnTo>
                  <a:lnTo>
                    <a:pt x="10162" y="1321"/>
                  </a:lnTo>
                  <a:close/>
                  <a:moveTo>
                    <a:pt x="12876" y="8988"/>
                  </a:moveTo>
                  <a:lnTo>
                    <a:pt x="13023" y="9575"/>
                  </a:lnTo>
                  <a:lnTo>
                    <a:pt x="13096" y="9905"/>
                  </a:lnTo>
                  <a:lnTo>
                    <a:pt x="13206" y="10198"/>
                  </a:lnTo>
                  <a:lnTo>
                    <a:pt x="12619" y="10271"/>
                  </a:lnTo>
                  <a:lnTo>
                    <a:pt x="12069" y="10418"/>
                  </a:lnTo>
                  <a:lnTo>
                    <a:pt x="11519" y="10565"/>
                  </a:lnTo>
                  <a:lnTo>
                    <a:pt x="10969" y="10748"/>
                  </a:lnTo>
                  <a:lnTo>
                    <a:pt x="9685" y="11225"/>
                  </a:lnTo>
                  <a:lnTo>
                    <a:pt x="8438" y="11702"/>
                  </a:lnTo>
                  <a:lnTo>
                    <a:pt x="5980" y="12619"/>
                  </a:lnTo>
                  <a:lnTo>
                    <a:pt x="4879" y="13023"/>
                  </a:lnTo>
                  <a:lnTo>
                    <a:pt x="4329" y="13243"/>
                  </a:lnTo>
                  <a:lnTo>
                    <a:pt x="3816" y="13499"/>
                  </a:lnTo>
                  <a:lnTo>
                    <a:pt x="3669" y="12692"/>
                  </a:lnTo>
                  <a:lnTo>
                    <a:pt x="3522" y="11885"/>
                  </a:lnTo>
                  <a:lnTo>
                    <a:pt x="3742" y="11885"/>
                  </a:lnTo>
                  <a:lnTo>
                    <a:pt x="3999" y="11812"/>
                  </a:lnTo>
                  <a:lnTo>
                    <a:pt x="5173" y="11482"/>
                  </a:lnTo>
                  <a:lnTo>
                    <a:pt x="7190" y="10932"/>
                  </a:lnTo>
                  <a:lnTo>
                    <a:pt x="7374" y="11335"/>
                  </a:lnTo>
                  <a:lnTo>
                    <a:pt x="7594" y="11702"/>
                  </a:lnTo>
                  <a:lnTo>
                    <a:pt x="7631" y="11775"/>
                  </a:lnTo>
                  <a:lnTo>
                    <a:pt x="7814" y="11775"/>
                  </a:lnTo>
                  <a:lnTo>
                    <a:pt x="7887" y="11702"/>
                  </a:lnTo>
                  <a:lnTo>
                    <a:pt x="7961" y="11629"/>
                  </a:lnTo>
                  <a:lnTo>
                    <a:pt x="8107" y="11592"/>
                  </a:lnTo>
                  <a:lnTo>
                    <a:pt x="8401" y="11519"/>
                  </a:lnTo>
                  <a:lnTo>
                    <a:pt x="8474" y="11445"/>
                  </a:lnTo>
                  <a:lnTo>
                    <a:pt x="8548" y="11372"/>
                  </a:lnTo>
                  <a:lnTo>
                    <a:pt x="8658" y="11189"/>
                  </a:lnTo>
                  <a:lnTo>
                    <a:pt x="8694" y="11005"/>
                  </a:lnTo>
                  <a:lnTo>
                    <a:pt x="8694" y="10785"/>
                  </a:lnTo>
                  <a:lnTo>
                    <a:pt x="8658" y="10602"/>
                  </a:lnTo>
                  <a:lnTo>
                    <a:pt x="8621" y="10418"/>
                  </a:lnTo>
                  <a:lnTo>
                    <a:pt x="8658" y="10492"/>
                  </a:lnTo>
                  <a:lnTo>
                    <a:pt x="8768" y="10528"/>
                  </a:lnTo>
                  <a:lnTo>
                    <a:pt x="9025" y="10492"/>
                  </a:lnTo>
                  <a:lnTo>
                    <a:pt x="9281" y="10418"/>
                  </a:lnTo>
                  <a:lnTo>
                    <a:pt x="9428" y="10638"/>
                  </a:lnTo>
                  <a:lnTo>
                    <a:pt x="9611" y="10822"/>
                  </a:lnTo>
                  <a:lnTo>
                    <a:pt x="9758" y="10895"/>
                  </a:lnTo>
                  <a:lnTo>
                    <a:pt x="9942" y="10932"/>
                  </a:lnTo>
                  <a:lnTo>
                    <a:pt x="10088" y="10932"/>
                  </a:lnTo>
                  <a:lnTo>
                    <a:pt x="10235" y="10858"/>
                  </a:lnTo>
                  <a:lnTo>
                    <a:pt x="10382" y="10785"/>
                  </a:lnTo>
                  <a:lnTo>
                    <a:pt x="10492" y="10638"/>
                  </a:lnTo>
                  <a:lnTo>
                    <a:pt x="10565" y="10492"/>
                  </a:lnTo>
                  <a:lnTo>
                    <a:pt x="10602" y="10345"/>
                  </a:lnTo>
                  <a:lnTo>
                    <a:pt x="10639" y="10161"/>
                  </a:lnTo>
                  <a:lnTo>
                    <a:pt x="10602" y="9978"/>
                  </a:lnTo>
                  <a:lnTo>
                    <a:pt x="10492" y="9648"/>
                  </a:lnTo>
                  <a:lnTo>
                    <a:pt x="10749" y="9648"/>
                  </a:lnTo>
                  <a:lnTo>
                    <a:pt x="11005" y="9611"/>
                  </a:lnTo>
                  <a:lnTo>
                    <a:pt x="11629" y="9428"/>
                  </a:lnTo>
                  <a:lnTo>
                    <a:pt x="12876" y="8988"/>
                  </a:lnTo>
                  <a:close/>
                  <a:moveTo>
                    <a:pt x="13206" y="10675"/>
                  </a:moveTo>
                  <a:lnTo>
                    <a:pt x="13096" y="10712"/>
                  </a:lnTo>
                  <a:lnTo>
                    <a:pt x="11592" y="11262"/>
                  </a:lnTo>
                  <a:lnTo>
                    <a:pt x="8731" y="12362"/>
                  </a:lnTo>
                  <a:lnTo>
                    <a:pt x="7300" y="12876"/>
                  </a:lnTo>
                  <a:lnTo>
                    <a:pt x="6604" y="13133"/>
                  </a:lnTo>
                  <a:lnTo>
                    <a:pt x="5870" y="13316"/>
                  </a:lnTo>
                  <a:lnTo>
                    <a:pt x="4696" y="13573"/>
                  </a:lnTo>
                  <a:lnTo>
                    <a:pt x="5393" y="13279"/>
                  </a:lnTo>
                  <a:lnTo>
                    <a:pt x="6090" y="13023"/>
                  </a:lnTo>
                  <a:lnTo>
                    <a:pt x="8438" y="12179"/>
                  </a:lnTo>
                  <a:lnTo>
                    <a:pt x="9611" y="11702"/>
                  </a:lnTo>
                  <a:lnTo>
                    <a:pt x="10822" y="11299"/>
                  </a:lnTo>
                  <a:lnTo>
                    <a:pt x="11409" y="11078"/>
                  </a:lnTo>
                  <a:lnTo>
                    <a:pt x="11996" y="10895"/>
                  </a:lnTo>
                  <a:lnTo>
                    <a:pt x="12619" y="10748"/>
                  </a:lnTo>
                  <a:lnTo>
                    <a:pt x="13206" y="10675"/>
                  </a:lnTo>
                  <a:close/>
                  <a:moveTo>
                    <a:pt x="10492" y="478"/>
                  </a:moveTo>
                  <a:lnTo>
                    <a:pt x="10712" y="1064"/>
                  </a:lnTo>
                  <a:lnTo>
                    <a:pt x="10969" y="1688"/>
                  </a:lnTo>
                  <a:lnTo>
                    <a:pt x="11482" y="2862"/>
                  </a:lnTo>
                  <a:lnTo>
                    <a:pt x="11996" y="4182"/>
                  </a:lnTo>
                  <a:lnTo>
                    <a:pt x="12473" y="5466"/>
                  </a:lnTo>
                  <a:lnTo>
                    <a:pt x="12876" y="6713"/>
                  </a:lnTo>
                  <a:lnTo>
                    <a:pt x="13280" y="7924"/>
                  </a:lnTo>
                  <a:lnTo>
                    <a:pt x="13683" y="9171"/>
                  </a:lnTo>
                  <a:lnTo>
                    <a:pt x="14013" y="10418"/>
                  </a:lnTo>
                  <a:lnTo>
                    <a:pt x="13793" y="10418"/>
                  </a:lnTo>
                  <a:lnTo>
                    <a:pt x="13573" y="10492"/>
                  </a:lnTo>
                  <a:lnTo>
                    <a:pt x="13573" y="10418"/>
                  </a:lnTo>
                  <a:lnTo>
                    <a:pt x="13573" y="10308"/>
                  </a:lnTo>
                  <a:lnTo>
                    <a:pt x="13646" y="10235"/>
                  </a:lnTo>
                  <a:lnTo>
                    <a:pt x="13646" y="10125"/>
                  </a:lnTo>
                  <a:lnTo>
                    <a:pt x="13610" y="9831"/>
                  </a:lnTo>
                  <a:lnTo>
                    <a:pt x="13610" y="9758"/>
                  </a:lnTo>
                  <a:lnTo>
                    <a:pt x="13610" y="9721"/>
                  </a:lnTo>
                  <a:lnTo>
                    <a:pt x="13426" y="9024"/>
                  </a:lnTo>
                  <a:lnTo>
                    <a:pt x="13096" y="7777"/>
                  </a:lnTo>
                  <a:lnTo>
                    <a:pt x="12693" y="6603"/>
                  </a:lnTo>
                  <a:lnTo>
                    <a:pt x="12289" y="5430"/>
                  </a:lnTo>
                  <a:lnTo>
                    <a:pt x="11849" y="4256"/>
                  </a:lnTo>
                  <a:lnTo>
                    <a:pt x="11372" y="3119"/>
                  </a:lnTo>
                  <a:lnTo>
                    <a:pt x="10859" y="1981"/>
                  </a:lnTo>
                  <a:lnTo>
                    <a:pt x="10675" y="1651"/>
                  </a:lnTo>
                  <a:lnTo>
                    <a:pt x="10492" y="1358"/>
                  </a:lnTo>
                  <a:lnTo>
                    <a:pt x="10602" y="1285"/>
                  </a:lnTo>
                  <a:lnTo>
                    <a:pt x="10639" y="1174"/>
                  </a:lnTo>
                  <a:lnTo>
                    <a:pt x="10602" y="1064"/>
                  </a:lnTo>
                  <a:lnTo>
                    <a:pt x="10565" y="991"/>
                  </a:lnTo>
                  <a:lnTo>
                    <a:pt x="10528" y="954"/>
                  </a:lnTo>
                  <a:lnTo>
                    <a:pt x="10455" y="918"/>
                  </a:lnTo>
                  <a:lnTo>
                    <a:pt x="10272" y="881"/>
                  </a:lnTo>
                  <a:lnTo>
                    <a:pt x="10088" y="918"/>
                  </a:lnTo>
                  <a:lnTo>
                    <a:pt x="9391" y="1138"/>
                  </a:lnTo>
                  <a:lnTo>
                    <a:pt x="8658" y="1431"/>
                  </a:lnTo>
                  <a:lnTo>
                    <a:pt x="7924" y="1688"/>
                  </a:lnTo>
                  <a:lnTo>
                    <a:pt x="7190" y="1945"/>
                  </a:lnTo>
                  <a:lnTo>
                    <a:pt x="5650" y="2422"/>
                  </a:lnTo>
                  <a:lnTo>
                    <a:pt x="4109" y="2862"/>
                  </a:lnTo>
                  <a:lnTo>
                    <a:pt x="2569" y="3265"/>
                  </a:lnTo>
                  <a:lnTo>
                    <a:pt x="1762" y="3485"/>
                  </a:lnTo>
                  <a:lnTo>
                    <a:pt x="1358" y="3632"/>
                  </a:lnTo>
                  <a:lnTo>
                    <a:pt x="1175" y="3706"/>
                  </a:lnTo>
                  <a:lnTo>
                    <a:pt x="1028" y="3816"/>
                  </a:lnTo>
                  <a:lnTo>
                    <a:pt x="991" y="3816"/>
                  </a:lnTo>
                  <a:lnTo>
                    <a:pt x="955" y="3889"/>
                  </a:lnTo>
                  <a:lnTo>
                    <a:pt x="918" y="3962"/>
                  </a:lnTo>
                  <a:lnTo>
                    <a:pt x="991" y="4586"/>
                  </a:lnTo>
                  <a:lnTo>
                    <a:pt x="1101" y="5209"/>
                  </a:lnTo>
                  <a:lnTo>
                    <a:pt x="1248" y="5796"/>
                  </a:lnTo>
                  <a:lnTo>
                    <a:pt x="1395" y="6420"/>
                  </a:lnTo>
                  <a:lnTo>
                    <a:pt x="1725" y="7594"/>
                  </a:lnTo>
                  <a:lnTo>
                    <a:pt x="2128" y="8768"/>
                  </a:lnTo>
                  <a:lnTo>
                    <a:pt x="2532" y="9978"/>
                  </a:lnTo>
                  <a:lnTo>
                    <a:pt x="2899" y="11152"/>
                  </a:lnTo>
                  <a:lnTo>
                    <a:pt x="3045" y="11739"/>
                  </a:lnTo>
                  <a:lnTo>
                    <a:pt x="3192" y="12362"/>
                  </a:lnTo>
                  <a:lnTo>
                    <a:pt x="3302" y="12949"/>
                  </a:lnTo>
                  <a:lnTo>
                    <a:pt x="3412" y="13573"/>
                  </a:lnTo>
                  <a:lnTo>
                    <a:pt x="3412" y="13683"/>
                  </a:lnTo>
                  <a:lnTo>
                    <a:pt x="3486" y="13720"/>
                  </a:lnTo>
                  <a:lnTo>
                    <a:pt x="3559" y="13756"/>
                  </a:lnTo>
                  <a:lnTo>
                    <a:pt x="3632" y="13793"/>
                  </a:lnTo>
                  <a:lnTo>
                    <a:pt x="3669" y="13830"/>
                  </a:lnTo>
                  <a:lnTo>
                    <a:pt x="3742" y="13830"/>
                  </a:lnTo>
                  <a:lnTo>
                    <a:pt x="4036" y="13756"/>
                  </a:lnTo>
                  <a:lnTo>
                    <a:pt x="3706" y="13903"/>
                  </a:lnTo>
                  <a:lnTo>
                    <a:pt x="3412" y="14086"/>
                  </a:lnTo>
                  <a:lnTo>
                    <a:pt x="2569" y="11115"/>
                  </a:lnTo>
                  <a:lnTo>
                    <a:pt x="2128" y="9611"/>
                  </a:lnTo>
                  <a:lnTo>
                    <a:pt x="1725" y="8144"/>
                  </a:lnTo>
                  <a:lnTo>
                    <a:pt x="955" y="5136"/>
                  </a:lnTo>
                  <a:lnTo>
                    <a:pt x="808" y="4439"/>
                  </a:lnTo>
                  <a:lnTo>
                    <a:pt x="661" y="3999"/>
                  </a:lnTo>
                  <a:lnTo>
                    <a:pt x="588" y="3779"/>
                  </a:lnTo>
                  <a:lnTo>
                    <a:pt x="478" y="3632"/>
                  </a:lnTo>
                  <a:lnTo>
                    <a:pt x="1065" y="3522"/>
                  </a:lnTo>
                  <a:lnTo>
                    <a:pt x="1652" y="3412"/>
                  </a:lnTo>
                  <a:lnTo>
                    <a:pt x="2825" y="3045"/>
                  </a:lnTo>
                  <a:lnTo>
                    <a:pt x="4183" y="2642"/>
                  </a:lnTo>
                  <a:lnTo>
                    <a:pt x="5503" y="2202"/>
                  </a:lnTo>
                  <a:lnTo>
                    <a:pt x="8034" y="1358"/>
                  </a:lnTo>
                  <a:lnTo>
                    <a:pt x="9281" y="918"/>
                  </a:lnTo>
                  <a:lnTo>
                    <a:pt x="9905" y="734"/>
                  </a:lnTo>
                  <a:lnTo>
                    <a:pt x="10198" y="624"/>
                  </a:lnTo>
                  <a:lnTo>
                    <a:pt x="10492" y="478"/>
                  </a:lnTo>
                  <a:close/>
                  <a:moveTo>
                    <a:pt x="10455" y="1"/>
                  </a:moveTo>
                  <a:lnTo>
                    <a:pt x="10162" y="37"/>
                  </a:lnTo>
                  <a:lnTo>
                    <a:pt x="9832" y="147"/>
                  </a:lnTo>
                  <a:lnTo>
                    <a:pt x="9245" y="367"/>
                  </a:lnTo>
                  <a:lnTo>
                    <a:pt x="7997" y="808"/>
                  </a:lnTo>
                  <a:lnTo>
                    <a:pt x="5503" y="1651"/>
                  </a:lnTo>
                  <a:lnTo>
                    <a:pt x="2935" y="2495"/>
                  </a:lnTo>
                  <a:lnTo>
                    <a:pt x="1615" y="2899"/>
                  </a:lnTo>
                  <a:lnTo>
                    <a:pt x="918" y="3082"/>
                  </a:lnTo>
                  <a:lnTo>
                    <a:pt x="258" y="3339"/>
                  </a:lnTo>
                  <a:lnTo>
                    <a:pt x="184" y="3412"/>
                  </a:lnTo>
                  <a:lnTo>
                    <a:pt x="148" y="3522"/>
                  </a:lnTo>
                  <a:lnTo>
                    <a:pt x="38" y="3559"/>
                  </a:lnTo>
                  <a:lnTo>
                    <a:pt x="1" y="3595"/>
                  </a:lnTo>
                  <a:lnTo>
                    <a:pt x="1" y="3632"/>
                  </a:lnTo>
                  <a:lnTo>
                    <a:pt x="38" y="3779"/>
                  </a:lnTo>
                  <a:lnTo>
                    <a:pt x="111" y="3926"/>
                  </a:lnTo>
                  <a:lnTo>
                    <a:pt x="184" y="4036"/>
                  </a:lnTo>
                  <a:lnTo>
                    <a:pt x="221" y="4146"/>
                  </a:lnTo>
                  <a:lnTo>
                    <a:pt x="294" y="4366"/>
                  </a:lnTo>
                  <a:lnTo>
                    <a:pt x="588" y="5796"/>
                  </a:lnTo>
                  <a:lnTo>
                    <a:pt x="955" y="7227"/>
                  </a:lnTo>
                  <a:lnTo>
                    <a:pt x="1285" y="8658"/>
                  </a:lnTo>
                  <a:lnTo>
                    <a:pt x="2055" y="11482"/>
                  </a:lnTo>
                  <a:lnTo>
                    <a:pt x="2459" y="12876"/>
                  </a:lnTo>
                  <a:lnTo>
                    <a:pt x="2899" y="14233"/>
                  </a:lnTo>
                  <a:lnTo>
                    <a:pt x="2935" y="14380"/>
                  </a:lnTo>
                  <a:lnTo>
                    <a:pt x="3045" y="14416"/>
                  </a:lnTo>
                  <a:lnTo>
                    <a:pt x="3155" y="14453"/>
                  </a:lnTo>
                  <a:lnTo>
                    <a:pt x="3302" y="14416"/>
                  </a:lnTo>
                  <a:lnTo>
                    <a:pt x="3596" y="14343"/>
                  </a:lnTo>
                  <a:lnTo>
                    <a:pt x="3889" y="14270"/>
                  </a:lnTo>
                  <a:lnTo>
                    <a:pt x="4513" y="14086"/>
                  </a:lnTo>
                  <a:lnTo>
                    <a:pt x="5980" y="13793"/>
                  </a:lnTo>
                  <a:lnTo>
                    <a:pt x="6714" y="13610"/>
                  </a:lnTo>
                  <a:lnTo>
                    <a:pt x="7447" y="13353"/>
                  </a:lnTo>
                  <a:lnTo>
                    <a:pt x="8878" y="12839"/>
                  </a:lnTo>
                  <a:lnTo>
                    <a:pt x="11739" y="11775"/>
                  </a:lnTo>
                  <a:lnTo>
                    <a:pt x="13133" y="11225"/>
                  </a:lnTo>
                  <a:lnTo>
                    <a:pt x="13646" y="11078"/>
                  </a:lnTo>
                  <a:lnTo>
                    <a:pt x="13903" y="10968"/>
                  </a:lnTo>
                  <a:lnTo>
                    <a:pt x="14160" y="10822"/>
                  </a:lnTo>
                  <a:lnTo>
                    <a:pt x="14197" y="10932"/>
                  </a:lnTo>
                  <a:lnTo>
                    <a:pt x="14270" y="10968"/>
                  </a:lnTo>
                  <a:lnTo>
                    <a:pt x="14380" y="11005"/>
                  </a:lnTo>
                  <a:lnTo>
                    <a:pt x="14490" y="11005"/>
                  </a:lnTo>
                  <a:lnTo>
                    <a:pt x="14563" y="10932"/>
                  </a:lnTo>
                  <a:lnTo>
                    <a:pt x="14637" y="10895"/>
                  </a:lnTo>
                  <a:lnTo>
                    <a:pt x="14674" y="10785"/>
                  </a:lnTo>
                  <a:lnTo>
                    <a:pt x="14637" y="10675"/>
                  </a:lnTo>
                  <a:lnTo>
                    <a:pt x="14270" y="9318"/>
                  </a:lnTo>
                  <a:lnTo>
                    <a:pt x="13867" y="7997"/>
                  </a:lnTo>
                  <a:lnTo>
                    <a:pt x="13426" y="6640"/>
                  </a:lnTo>
                  <a:lnTo>
                    <a:pt x="12949" y="5356"/>
                  </a:lnTo>
                  <a:lnTo>
                    <a:pt x="12473" y="4036"/>
                  </a:lnTo>
                  <a:lnTo>
                    <a:pt x="11922" y="2752"/>
                  </a:lnTo>
                  <a:lnTo>
                    <a:pt x="11409" y="1468"/>
                  </a:lnTo>
                  <a:lnTo>
                    <a:pt x="11115" y="881"/>
                  </a:lnTo>
                  <a:lnTo>
                    <a:pt x="10785" y="257"/>
                  </a:lnTo>
                  <a:lnTo>
                    <a:pt x="10749" y="221"/>
                  </a:lnTo>
                  <a:lnTo>
                    <a:pt x="10675" y="184"/>
                  </a:lnTo>
                  <a:lnTo>
                    <a:pt x="10639" y="111"/>
                  </a:lnTo>
                  <a:lnTo>
                    <a:pt x="10602" y="74"/>
                  </a:lnTo>
                  <a:lnTo>
                    <a:pt x="10528" y="37"/>
                  </a:lnTo>
                  <a:lnTo>
                    <a:pt x="10455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" name="Google Shape;877;p18"/>
            <p:cNvSpPr/>
            <p:nvPr/>
          </p:nvSpPr>
          <p:spPr>
            <a:xfrm>
              <a:off x="6316250" y="3040425"/>
              <a:ext cx="137600" cy="122000"/>
            </a:xfrm>
            <a:custGeom>
              <a:avLst/>
              <a:gdLst/>
              <a:ahLst/>
              <a:cxnLst/>
              <a:rect l="l" t="t" r="r" b="b"/>
              <a:pathLst>
                <a:path w="5504" h="4880" extrusionOk="0">
                  <a:moveTo>
                    <a:pt x="5173" y="0"/>
                  </a:moveTo>
                  <a:lnTo>
                    <a:pt x="5063" y="37"/>
                  </a:lnTo>
                  <a:lnTo>
                    <a:pt x="4990" y="110"/>
                  </a:lnTo>
                  <a:lnTo>
                    <a:pt x="4770" y="404"/>
                  </a:lnTo>
                  <a:lnTo>
                    <a:pt x="4513" y="624"/>
                  </a:lnTo>
                  <a:lnTo>
                    <a:pt x="4219" y="844"/>
                  </a:lnTo>
                  <a:lnTo>
                    <a:pt x="3926" y="991"/>
                  </a:lnTo>
                  <a:lnTo>
                    <a:pt x="3742" y="1064"/>
                  </a:lnTo>
                  <a:lnTo>
                    <a:pt x="3559" y="1101"/>
                  </a:lnTo>
                  <a:lnTo>
                    <a:pt x="3229" y="1101"/>
                  </a:lnTo>
                  <a:lnTo>
                    <a:pt x="2862" y="1028"/>
                  </a:lnTo>
                  <a:lnTo>
                    <a:pt x="2532" y="917"/>
                  </a:lnTo>
                  <a:lnTo>
                    <a:pt x="2239" y="807"/>
                  </a:lnTo>
                  <a:lnTo>
                    <a:pt x="1908" y="734"/>
                  </a:lnTo>
                  <a:lnTo>
                    <a:pt x="1578" y="661"/>
                  </a:lnTo>
                  <a:lnTo>
                    <a:pt x="1248" y="624"/>
                  </a:lnTo>
                  <a:lnTo>
                    <a:pt x="918" y="661"/>
                  </a:lnTo>
                  <a:lnTo>
                    <a:pt x="625" y="771"/>
                  </a:lnTo>
                  <a:lnTo>
                    <a:pt x="478" y="844"/>
                  </a:lnTo>
                  <a:lnTo>
                    <a:pt x="368" y="954"/>
                  </a:lnTo>
                  <a:lnTo>
                    <a:pt x="258" y="1064"/>
                  </a:lnTo>
                  <a:lnTo>
                    <a:pt x="148" y="1211"/>
                  </a:lnTo>
                  <a:lnTo>
                    <a:pt x="111" y="1284"/>
                  </a:lnTo>
                  <a:lnTo>
                    <a:pt x="111" y="1321"/>
                  </a:lnTo>
                  <a:lnTo>
                    <a:pt x="148" y="1431"/>
                  </a:lnTo>
                  <a:lnTo>
                    <a:pt x="258" y="1468"/>
                  </a:lnTo>
                  <a:lnTo>
                    <a:pt x="368" y="1468"/>
                  </a:lnTo>
                  <a:lnTo>
                    <a:pt x="698" y="1284"/>
                  </a:lnTo>
                  <a:lnTo>
                    <a:pt x="1028" y="1174"/>
                  </a:lnTo>
                  <a:lnTo>
                    <a:pt x="1028" y="2531"/>
                  </a:lnTo>
                  <a:lnTo>
                    <a:pt x="955" y="3228"/>
                  </a:lnTo>
                  <a:lnTo>
                    <a:pt x="881" y="3925"/>
                  </a:lnTo>
                  <a:lnTo>
                    <a:pt x="698" y="3852"/>
                  </a:lnTo>
                  <a:lnTo>
                    <a:pt x="551" y="3742"/>
                  </a:lnTo>
                  <a:lnTo>
                    <a:pt x="368" y="3632"/>
                  </a:lnTo>
                  <a:lnTo>
                    <a:pt x="184" y="3522"/>
                  </a:lnTo>
                  <a:lnTo>
                    <a:pt x="111" y="3522"/>
                  </a:lnTo>
                  <a:lnTo>
                    <a:pt x="38" y="3595"/>
                  </a:lnTo>
                  <a:lnTo>
                    <a:pt x="1" y="3669"/>
                  </a:lnTo>
                  <a:lnTo>
                    <a:pt x="1" y="3779"/>
                  </a:lnTo>
                  <a:lnTo>
                    <a:pt x="38" y="3962"/>
                  </a:lnTo>
                  <a:lnTo>
                    <a:pt x="148" y="4145"/>
                  </a:lnTo>
                  <a:lnTo>
                    <a:pt x="294" y="4256"/>
                  </a:lnTo>
                  <a:lnTo>
                    <a:pt x="514" y="4402"/>
                  </a:lnTo>
                  <a:lnTo>
                    <a:pt x="735" y="4476"/>
                  </a:lnTo>
                  <a:lnTo>
                    <a:pt x="1175" y="4476"/>
                  </a:lnTo>
                  <a:lnTo>
                    <a:pt x="1248" y="4439"/>
                  </a:lnTo>
                  <a:lnTo>
                    <a:pt x="1321" y="4402"/>
                  </a:lnTo>
                  <a:lnTo>
                    <a:pt x="1395" y="4256"/>
                  </a:lnTo>
                  <a:lnTo>
                    <a:pt x="1505" y="3485"/>
                  </a:lnTo>
                  <a:lnTo>
                    <a:pt x="1578" y="2715"/>
                  </a:lnTo>
                  <a:lnTo>
                    <a:pt x="1578" y="1908"/>
                  </a:lnTo>
                  <a:lnTo>
                    <a:pt x="1542" y="1504"/>
                  </a:lnTo>
                  <a:lnTo>
                    <a:pt x="1505" y="1138"/>
                  </a:lnTo>
                  <a:lnTo>
                    <a:pt x="1762" y="1174"/>
                  </a:lnTo>
                  <a:lnTo>
                    <a:pt x="2128" y="1321"/>
                  </a:lnTo>
                  <a:lnTo>
                    <a:pt x="2459" y="1431"/>
                  </a:lnTo>
                  <a:lnTo>
                    <a:pt x="2825" y="1578"/>
                  </a:lnTo>
                  <a:lnTo>
                    <a:pt x="3192" y="1651"/>
                  </a:lnTo>
                  <a:lnTo>
                    <a:pt x="3486" y="1651"/>
                  </a:lnTo>
                  <a:lnTo>
                    <a:pt x="3449" y="2531"/>
                  </a:lnTo>
                  <a:lnTo>
                    <a:pt x="3412" y="3449"/>
                  </a:lnTo>
                  <a:lnTo>
                    <a:pt x="3412" y="3999"/>
                  </a:lnTo>
                  <a:lnTo>
                    <a:pt x="3412" y="4256"/>
                  </a:lnTo>
                  <a:lnTo>
                    <a:pt x="3412" y="4366"/>
                  </a:lnTo>
                  <a:lnTo>
                    <a:pt x="3412" y="4402"/>
                  </a:lnTo>
                  <a:lnTo>
                    <a:pt x="3449" y="4402"/>
                  </a:lnTo>
                  <a:lnTo>
                    <a:pt x="3412" y="4476"/>
                  </a:lnTo>
                  <a:lnTo>
                    <a:pt x="3376" y="4512"/>
                  </a:lnTo>
                  <a:lnTo>
                    <a:pt x="3376" y="4659"/>
                  </a:lnTo>
                  <a:lnTo>
                    <a:pt x="3376" y="4696"/>
                  </a:lnTo>
                  <a:lnTo>
                    <a:pt x="3412" y="4806"/>
                  </a:lnTo>
                  <a:lnTo>
                    <a:pt x="3522" y="4879"/>
                  </a:lnTo>
                  <a:lnTo>
                    <a:pt x="3632" y="4879"/>
                  </a:lnTo>
                  <a:lnTo>
                    <a:pt x="3742" y="4842"/>
                  </a:lnTo>
                  <a:lnTo>
                    <a:pt x="3853" y="4732"/>
                  </a:lnTo>
                  <a:lnTo>
                    <a:pt x="3926" y="4586"/>
                  </a:lnTo>
                  <a:lnTo>
                    <a:pt x="3926" y="4439"/>
                  </a:lnTo>
                  <a:lnTo>
                    <a:pt x="3926" y="4256"/>
                  </a:lnTo>
                  <a:lnTo>
                    <a:pt x="3963" y="3045"/>
                  </a:lnTo>
                  <a:lnTo>
                    <a:pt x="3963" y="1871"/>
                  </a:lnTo>
                  <a:lnTo>
                    <a:pt x="3963" y="1541"/>
                  </a:lnTo>
                  <a:lnTo>
                    <a:pt x="4366" y="1394"/>
                  </a:lnTo>
                  <a:lnTo>
                    <a:pt x="4733" y="1138"/>
                  </a:lnTo>
                  <a:lnTo>
                    <a:pt x="5063" y="844"/>
                  </a:lnTo>
                  <a:lnTo>
                    <a:pt x="5320" y="551"/>
                  </a:lnTo>
                  <a:lnTo>
                    <a:pt x="5467" y="367"/>
                  </a:lnTo>
                  <a:lnTo>
                    <a:pt x="5503" y="257"/>
                  </a:lnTo>
                  <a:lnTo>
                    <a:pt x="5503" y="184"/>
                  </a:lnTo>
                  <a:lnTo>
                    <a:pt x="5430" y="74"/>
                  </a:lnTo>
                  <a:lnTo>
                    <a:pt x="5356" y="37"/>
                  </a:lnTo>
                  <a:lnTo>
                    <a:pt x="5283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" name="Google Shape;878;p18"/>
            <p:cNvSpPr/>
            <p:nvPr/>
          </p:nvSpPr>
          <p:spPr>
            <a:xfrm>
              <a:off x="6879325" y="4294925"/>
              <a:ext cx="344825" cy="254975"/>
            </a:xfrm>
            <a:custGeom>
              <a:avLst/>
              <a:gdLst/>
              <a:ahLst/>
              <a:cxnLst/>
              <a:rect l="l" t="t" r="r" b="b"/>
              <a:pathLst>
                <a:path w="13793" h="10199" extrusionOk="0">
                  <a:moveTo>
                    <a:pt x="5649" y="2128"/>
                  </a:moveTo>
                  <a:lnTo>
                    <a:pt x="5503" y="2165"/>
                  </a:lnTo>
                  <a:lnTo>
                    <a:pt x="5356" y="2238"/>
                  </a:lnTo>
                  <a:lnTo>
                    <a:pt x="5209" y="2312"/>
                  </a:lnTo>
                  <a:lnTo>
                    <a:pt x="5099" y="2422"/>
                  </a:lnTo>
                  <a:lnTo>
                    <a:pt x="4989" y="2532"/>
                  </a:lnTo>
                  <a:lnTo>
                    <a:pt x="4916" y="2642"/>
                  </a:lnTo>
                  <a:lnTo>
                    <a:pt x="4879" y="2788"/>
                  </a:lnTo>
                  <a:lnTo>
                    <a:pt x="4842" y="2935"/>
                  </a:lnTo>
                  <a:lnTo>
                    <a:pt x="4842" y="3119"/>
                  </a:lnTo>
                  <a:lnTo>
                    <a:pt x="4879" y="3265"/>
                  </a:lnTo>
                  <a:lnTo>
                    <a:pt x="4916" y="3375"/>
                  </a:lnTo>
                  <a:lnTo>
                    <a:pt x="5026" y="3485"/>
                  </a:lnTo>
                  <a:lnTo>
                    <a:pt x="5136" y="3522"/>
                  </a:lnTo>
                  <a:lnTo>
                    <a:pt x="5209" y="3522"/>
                  </a:lnTo>
                  <a:lnTo>
                    <a:pt x="5319" y="3449"/>
                  </a:lnTo>
                  <a:lnTo>
                    <a:pt x="5356" y="3375"/>
                  </a:lnTo>
                  <a:lnTo>
                    <a:pt x="5393" y="3119"/>
                  </a:lnTo>
                  <a:lnTo>
                    <a:pt x="5393" y="2899"/>
                  </a:lnTo>
                  <a:lnTo>
                    <a:pt x="5429" y="3045"/>
                  </a:lnTo>
                  <a:lnTo>
                    <a:pt x="5466" y="3229"/>
                  </a:lnTo>
                  <a:lnTo>
                    <a:pt x="5503" y="3632"/>
                  </a:lnTo>
                  <a:lnTo>
                    <a:pt x="5576" y="3926"/>
                  </a:lnTo>
                  <a:lnTo>
                    <a:pt x="5613" y="4072"/>
                  </a:lnTo>
                  <a:lnTo>
                    <a:pt x="5723" y="4219"/>
                  </a:lnTo>
                  <a:lnTo>
                    <a:pt x="5796" y="4256"/>
                  </a:lnTo>
                  <a:lnTo>
                    <a:pt x="5833" y="4256"/>
                  </a:lnTo>
                  <a:lnTo>
                    <a:pt x="5906" y="4219"/>
                  </a:lnTo>
                  <a:lnTo>
                    <a:pt x="5943" y="4146"/>
                  </a:lnTo>
                  <a:lnTo>
                    <a:pt x="5980" y="4036"/>
                  </a:lnTo>
                  <a:lnTo>
                    <a:pt x="5980" y="3926"/>
                  </a:lnTo>
                  <a:lnTo>
                    <a:pt x="5943" y="3669"/>
                  </a:lnTo>
                  <a:lnTo>
                    <a:pt x="5833" y="3082"/>
                  </a:lnTo>
                  <a:lnTo>
                    <a:pt x="5759" y="2825"/>
                  </a:lnTo>
                  <a:lnTo>
                    <a:pt x="5686" y="2715"/>
                  </a:lnTo>
                  <a:lnTo>
                    <a:pt x="5613" y="2642"/>
                  </a:lnTo>
                  <a:lnTo>
                    <a:pt x="5723" y="2605"/>
                  </a:lnTo>
                  <a:lnTo>
                    <a:pt x="6016" y="2605"/>
                  </a:lnTo>
                  <a:lnTo>
                    <a:pt x="6163" y="2642"/>
                  </a:lnTo>
                  <a:lnTo>
                    <a:pt x="6310" y="3045"/>
                  </a:lnTo>
                  <a:lnTo>
                    <a:pt x="6456" y="3522"/>
                  </a:lnTo>
                  <a:lnTo>
                    <a:pt x="6603" y="3999"/>
                  </a:lnTo>
                  <a:lnTo>
                    <a:pt x="6640" y="4072"/>
                  </a:lnTo>
                  <a:lnTo>
                    <a:pt x="6677" y="4109"/>
                  </a:lnTo>
                  <a:lnTo>
                    <a:pt x="6750" y="4146"/>
                  </a:lnTo>
                  <a:lnTo>
                    <a:pt x="6823" y="4109"/>
                  </a:lnTo>
                  <a:lnTo>
                    <a:pt x="6897" y="4072"/>
                  </a:lnTo>
                  <a:lnTo>
                    <a:pt x="6970" y="4036"/>
                  </a:lnTo>
                  <a:lnTo>
                    <a:pt x="7007" y="3926"/>
                  </a:lnTo>
                  <a:lnTo>
                    <a:pt x="7007" y="3852"/>
                  </a:lnTo>
                  <a:lnTo>
                    <a:pt x="6860" y="3412"/>
                  </a:lnTo>
                  <a:lnTo>
                    <a:pt x="6750" y="3009"/>
                  </a:lnTo>
                  <a:lnTo>
                    <a:pt x="6677" y="2862"/>
                  </a:lnTo>
                  <a:lnTo>
                    <a:pt x="6970" y="3045"/>
                  </a:lnTo>
                  <a:lnTo>
                    <a:pt x="7227" y="3229"/>
                  </a:lnTo>
                  <a:lnTo>
                    <a:pt x="7227" y="3449"/>
                  </a:lnTo>
                  <a:lnTo>
                    <a:pt x="7263" y="3669"/>
                  </a:lnTo>
                  <a:lnTo>
                    <a:pt x="7410" y="4072"/>
                  </a:lnTo>
                  <a:lnTo>
                    <a:pt x="7484" y="4146"/>
                  </a:lnTo>
                  <a:lnTo>
                    <a:pt x="7520" y="4182"/>
                  </a:lnTo>
                  <a:lnTo>
                    <a:pt x="7667" y="4182"/>
                  </a:lnTo>
                  <a:lnTo>
                    <a:pt x="7740" y="4146"/>
                  </a:lnTo>
                  <a:lnTo>
                    <a:pt x="7777" y="4109"/>
                  </a:lnTo>
                  <a:lnTo>
                    <a:pt x="7814" y="4036"/>
                  </a:lnTo>
                  <a:lnTo>
                    <a:pt x="7777" y="3926"/>
                  </a:lnTo>
                  <a:lnTo>
                    <a:pt x="7704" y="3669"/>
                  </a:lnTo>
                  <a:lnTo>
                    <a:pt x="8034" y="3962"/>
                  </a:lnTo>
                  <a:lnTo>
                    <a:pt x="8070" y="3999"/>
                  </a:lnTo>
                  <a:lnTo>
                    <a:pt x="8107" y="3999"/>
                  </a:lnTo>
                  <a:lnTo>
                    <a:pt x="8144" y="3962"/>
                  </a:lnTo>
                  <a:lnTo>
                    <a:pt x="8144" y="3926"/>
                  </a:lnTo>
                  <a:lnTo>
                    <a:pt x="8144" y="3742"/>
                  </a:lnTo>
                  <a:lnTo>
                    <a:pt x="8107" y="3595"/>
                  </a:lnTo>
                  <a:lnTo>
                    <a:pt x="7960" y="3302"/>
                  </a:lnTo>
                  <a:lnTo>
                    <a:pt x="7740" y="3009"/>
                  </a:lnTo>
                  <a:lnTo>
                    <a:pt x="7484" y="2788"/>
                  </a:lnTo>
                  <a:lnTo>
                    <a:pt x="7190" y="2568"/>
                  </a:lnTo>
                  <a:lnTo>
                    <a:pt x="6897" y="2422"/>
                  </a:lnTo>
                  <a:lnTo>
                    <a:pt x="6566" y="2275"/>
                  </a:lnTo>
                  <a:lnTo>
                    <a:pt x="6273" y="2165"/>
                  </a:lnTo>
                  <a:lnTo>
                    <a:pt x="5943" y="2128"/>
                  </a:lnTo>
                  <a:close/>
                  <a:moveTo>
                    <a:pt x="12215" y="3485"/>
                  </a:moveTo>
                  <a:lnTo>
                    <a:pt x="12142" y="3522"/>
                  </a:lnTo>
                  <a:lnTo>
                    <a:pt x="12142" y="3559"/>
                  </a:lnTo>
                  <a:lnTo>
                    <a:pt x="12142" y="3742"/>
                  </a:lnTo>
                  <a:lnTo>
                    <a:pt x="12142" y="3926"/>
                  </a:lnTo>
                  <a:lnTo>
                    <a:pt x="12252" y="4292"/>
                  </a:lnTo>
                  <a:lnTo>
                    <a:pt x="12436" y="4769"/>
                  </a:lnTo>
                  <a:lnTo>
                    <a:pt x="12582" y="5136"/>
                  </a:lnTo>
                  <a:lnTo>
                    <a:pt x="12546" y="5209"/>
                  </a:lnTo>
                  <a:lnTo>
                    <a:pt x="12546" y="5320"/>
                  </a:lnTo>
                  <a:lnTo>
                    <a:pt x="12582" y="5356"/>
                  </a:lnTo>
                  <a:lnTo>
                    <a:pt x="12582" y="5430"/>
                  </a:lnTo>
                  <a:lnTo>
                    <a:pt x="11885" y="5613"/>
                  </a:lnTo>
                  <a:lnTo>
                    <a:pt x="11885" y="5430"/>
                  </a:lnTo>
                  <a:lnTo>
                    <a:pt x="11849" y="5246"/>
                  </a:lnTo>
                  <a:lnTo>
                    <a:pt x="11702" y="4843"/>
                  </a:lnTo>
                  <a:lnTo>
                    <a:pt x="11629" y="4549"/>
                  </a:lnTo>
                  <a:lnTo>
                    <a:pt x="11482" y="4256"/>
                  </a:lnTo>
                  <a:lnTo>
                    <a:pt x="11335" y="3999"/>
                  </a:lnTo>
                  <a:lnTo>
                    <a:pt x="11115" y="3742"/>
                  </a:lnTo>
                  <a:lnTo>
                    <a:pt x="11005" y="3742"/>
                  </a:lnTo>
                  <a:lnTo>
                    <a:pt x="10968" y="3779"/>
                  </a:lnTo>
                  <a:lnTo>
                    <a:pt x="10932" y="3852"/>
                  </a:lnTo>
                  <a:lnTo>
                    <a:pt x="10968" y="4109"/>
                  </a:lnTo>
                  <a:lnTo>
                    <a:pt x="11078" y="4366"/>
                  </a:lnTo>
                  <a:lnTo>
                    <a:pt x="11262" y="4879"/>
                  </a:lnTo>
                  <a:lnTo>
                    <a:pt x="11372" y="5320"/>
                  </a:lnTo>
                  <a:lnTo>
                    <a:pt x="11445" y="5540"/>
                  </a:lnTo>
                  <a:lnTo>
                    <a:pt x="11555" y="5686"/>
                  </a:lnTo>
                  <a:lnTo>
                    <a:pt x="11482" y="5723"/>
                  </a:lnTo>
                  <a:lnTo>
                    <a:pt x="11372" y="5723"/>
                  </a:lnTo>
                  <a:lnTo>
                    <a:pt x="11262" y="5686"/>
                  </a:lnTo>
                  <a:lnTo>
                    <a:pt x="11152" y="5650"/>
                  </a:lnTo>
                  <a:lnTo>
                    <a:pt x="11078" y="5576"/>
                  </a:lnTo>
                  <a:lnTo>
                    <a:pt x="10895" y="5393"/>
                  </a:lnTo>
                  <a:lnTo>
                    <a:pt x="10785" y="5209"/>
                  </a:lnTo>
                  <a:lnTo>
                    <a:pt x="10712" y="5173"/>
                  </a:lnTo>
                  <a:lnTo>
                    <a:pt x="10675" y="4916"/>
                  </a:lnTo>
                  <a:lnTo>
                    <a:pt x="10601" y="4696"/>
                  </a:lnTo>
                  <a:lnTo>
                    <a:pt x="10418" y="4292"/>
                  </a:lnTo>
                  <a:lnTo>
                    <a:pt x="10381" y="4256"/>
                  </a:lnTo>
                  <a:lnTo>
                    <a:pt x="10345" y="4219"/>
                  </a:lnTo>
                  <a:lnTo>
                    <a:pt x="10198" y="4219"/>
                  </a:lnTo>
                  <a:lnTo>
                    <a:pt x="10125" y="4292"/>
                  </a:lnTo>
                  <a:lnTo>
                    <a:pt x="10088" y="4366"/>
                  </a:lnTo>
                  <a:lnTo>
                    <a:pt x="10088" y="4402"/>
                  </a:lnTo>
                  <a:lnTo>
                    <a:pt x="10125" y="4659"/>
                  </a:lnTo>
                  <a:lnTo>
                    <a:pt x="10051" y="4623"/>
                  </a:lnTo>
                  <a:lnTo>
                    <a:pt x="9941" y="4586"/>
                  </a:lnTo>
                  <a:lnTo>
                    <a:pt x="9868" y="4623"/>
                  </a:lnTo>
                  <a:lnTo>
                    <a:pt x="9794" y="4696"/>
                  </a:lnTo>
                  <a:lnTo>
                    <a:pt x="9721" y="4806"/>
                  </a:lnTo>
                  <a:lnTo>
                    <a:pt x="9684" y="4916"/>
                  </a:lnTo>
                  <a:lnTo>
                    <a:pt x="9721" y="5026"/>
                  </a:lnTo>
                  <a:lnTo>
                    <a:pt x="9758" y="5099"/>
                  </a:lnTo>
                  <a:lnTo>
                    <a:pt x="9905" y="5246"/>
                  </a:lnTo>
                  <a:lnTo>
                    <a:pt x="10125" y="5356"/>
                  </a:lnTo>
                  <a:lnTo>
                    <a:pt x="10271" y="5430"/>
                  </a:lnTo>
                  <a:lnTo>
                    <a:pt x="10345" y="5540"/>
                  </a:lnTo>
                  <a:lnTo>
                    <a:pt x="10528" y="5796"/>
                  </a:lnTo>
                  <a:lnTo>
                    <a:pt x="10712" y="5980"/>
                  </a:lnTo>
                  <a:lnTo>
                    <a:pt x="10932" y="6163"/>
                  </a:lnTo>
                  <a:lnTo>
                    <a:pt x="11078" y="6200"/>
                  </a:lnTo>
                  <a:lnTo>
                    <a:pt x="11225" y="6237"/>
                  </a:lnTo>
                  <a:lnTo>
                    <a:pt x="11519" y="6237"/>
                  </a:lnTo>
                  <a:lnTo>
                    <a:pt x="11849" y="6163"/>
                  </a:lnTo>
                  <a:lnTo>
                    <a:pt x="12142" y="6090"/>
                  </a:lnTo>
                  <a:lnTo>
                    <a:pt x="12986" y="5833"/>
                  </a:lnTo>
                  <a:lnTo>
                    <a:pt x="13353" y="5686"/>
                  </a:lnTo>
                  <a:lnTo>
                    <a:pt x="13536" y="5613"/>
                  </a:lnTo>
                  <a:lnTo>
                    <a:pt x="13719" y="5540"/>
                  </a:lnTo>
                  <a:lnTo>
                    <a:pt x="13793" y="5466"/>
                  </a:lnTo>
                  <a:lnTo>
                    <a:pt x="13793" y="5356"/>
                  </a:lnTo>
                  <a:lnTo>
                    <a:pt x="13756" y="5283"/>
                  </a:lnTo>
                  <a:lnTo>
                    <a:pt x="13646" y="5246"/>
                  </a:lnTo>
                  <a:lnTo>
                    <a:pt x="13353" y="5246"/>
                  </a:lnTo>
                  <a:lnTo>
                    <a:pt x="13059" y="5320"/>
                  </a:lnTo>
                  <a:lnTo>
                    <a:pt x="13059" y="5099"/>
                  </a:lnTo>
                  <a:lnTo>
                    <a:pt x="12986" y="4879"/>
                  </a:lnTo>
                  <a:lnTo>
                    <a:pt x="12839" y="4513"/>
                  </a:lnTo>
                  <a:lnTo>
                    <a:pt x="12619" y="3962"/>
                  </a:lnTo>
                  <a:lnTo>
                    <a:pt x="12509" y="3706"/>
                  </a:lnTo>
                  <a:lnTo>
                    <a:pt x="12326" y="3485"/>
                  </a:lnTo>
                  <a:close/>
                  <a:moveTo>
                    <a:pt x="12069" y="1"/>
                  </a:moveTo>
                  <a:lnTo>
                    <a:pt x="11702" y="37"/>
                  </a:lnTo>
                  <a:lnTo>
                    <a:pt x="11335" y="147"/>
                  </a:lnTo>
                  <a:lnTo>
                    <a:pt x="10638" y="368"/>
                  </a:lnTo>
                  <a:lnTo>
                    <a:pt x="9905" y="588"/>
                  </a:lnTo>
                  <a:lnTo>
                    <a:pt x="9538" y="698"/>
                  </a:lnTo>
                  <a:lnTo>
                    <a:pt x="9171" y="844"/>
                  </a:lnTo>
                  <a:lnTo>
                    <a:pt x="8914" y="1028"/>
                  </a:lnTo>
                  <a:lnTo>
                    <a:pt x="8694" y="1211"/>
                  </a:lnTo>
                  <a:lnTo>
                    <a:pt x="8547" y="1431"/>
                  </a:lnTo>
                  <a:lnTo>
                    <a:pt x="8437" y="1688"/>
                  </a:lnTo>
                  <a:lnTo>
                    <a:pt x="8401" y="1945"/>
                  </a:lnTo>
                  <a:lnTo>
                    <a:pt x="8401" y="2238"/>
                  </a:lnTo>
                  <a:lnTo>
                    <a:pt x="8401" y="2532"/>
                  </a:lnTo>
                  <a:lnTo>
                    <a:pt x="8474" y="2825"/>
                  </a:lnTo>
                  <a:lnTo>
                    <a:pt x="8804" y="4402"/>
                  </a:lnTo>
                  <a:lnTo>
                    <a:pt x="8951" y="5173"/>
                  </a:lnTo>
                  <a:lnTo>
                    <a:pt x="9098" y="5980"/>
                  </a:lnTo>
                  <a:lnTo>
                    <a:pt x="9134" y="6347"/>
                  </a:lnTo>
                  <a:lnTo>
                    <a:pt x="9134" y="6713"/>
                  </a:lnTo>
                  <a:lnTo>
                    <a:pt x="8914" y="6126"/>
                  </a:lnTo>
                  <a:lnTo>
                    <a:pt x="8841" y="5796"/>
                  </a:lnTo>
                  <a:lnTo>
                    <a:pt x="8731" y="5430"/>
                  </a:lnTo>
                  <a:lnTo>
                    <a:pt x="8657" y="5246"/>
                  </a:lnTo>
                  <a:lnTo>
                    <a:pt x="8547" y="5099"/>
                  </a:lnTo>
                  <a:lnTo>
                    <a:pt x="8437" y="4953"/>
                  </a:lnTo>
                  <a:lnTo>
                    <a:pt x="8327" y="4879"/>
                  </a:lnTo>
                  <a:lnTo>
                    <a:pt x="8254" y="4879"/>
                  </a:lnTo>
                  <a:lnTo>
                    <a:pt x="8217" y="4916"/>
                  </a:lnTo>
                  <a:lnTo>
                    <a:pt x="8180" y="5026"/>
                  </a:lnTo>
                  <a:lnTo>
                    <a:pt x="8180" y="5136"/>
                  </a:lnTo>
                  <a:lnTo>
                    <a:pt x="8217" y="5393"/>
                  </a:lnTo>
                  <a:lnTo>
                    <a:pt x="8364" y="5906"/>
                  </a:lnTo>
                  <a:lnTo>
                    <a:pt x="8584" y="6567"/>
                  </a:lnTo>
                  <a:lnTo>
                    <a:pt x="8767" y="7227"/>
                  </a:lnTo>
                  <a:lnTo>
                    <a:pt x="8731" y="7374"/>
                  </a:lnTo>
                  <a:lnTo>
                    <a:pt x="8731" y="7447"/>
                  </a:lnTo>
                  <a:lnTo>
                    <a:pt x="8731" y="7520"/>
                  </a:lnTo>
                  <a:lnTo>
                    <a:pt x="8804" y="7594"/>
                  </a:lnTo>
                  <a:lnTo>
                    <a:pt x="8694" y="7740"/>
                  </a:lnTo>
                  <a:lnTo>
                    <a:pt x="8547" y="7887"/>
                  </a:lnTo>
                  <a:lnTo>
                    <a:pt x="8401" y="7997"/>
                  </a:lnTo>
                  <a:lnTo>
                    <a:pt x="8180" y="8107"/>
                  </a:lnTo>
                  <a:lnTo>
                    <a:pt x="8144" y="8034"/>
                  </a:lnTo>
                  <a:lnTo>
                    <a:pt x="8144" y="7997"/>
                  </a:lnTo>
                  <a:lnTo>
                    <a:pt x="8070" y="7961"/>
                  </a:lnTo>
                  <a:lnTo>
                    <a:pt x="7630" y="6530"/>
                  </a:lnTo>
                  <a:lnTo>
                    <a:pt x="7337" y="5650"/>
                  </a:lnTo>
                  <a:lnTo>
                    <a:pt x="7153" y="5283"/>
                  </a:lnTo>
                  <a:lnTo>
                    <a:pt x="7080" y="5026"/>
                  </a:lnTo>
                  <a:lnTo>
                    <a:pt x="7080" y="4953"/>
                  </a:lnTo>
                  <a:lnTo>
                    <a:pt x="7080" y="4879"/>
                  </a:lnTo>
                  <a:lnTo>
                    <a:pt x="7117" y="4806"/>
                  </a:lnTo>
                  <a:lnTo>
                    <a:pt x="7153" y="4733"/>
                  </a:lnTo>
                  <a:lnTo>
                    <a:pt x="7117" y="4659"/>
                  </a:lnTo>
                  <a:lnTo>
                    <a:pt x="7080" y="4623"/>
                  </a:lnTo>
                  <a:lnTo>
                    <a:pt x="6860" y="4476"/>
                  </a:lnTo>
                  <a:lnTo>
                    <a:pt x="6750" y="4439"/>
                  </a:lnTo>
                  <a:lnTo>
                    <a:pt x="6640" y="4476"/>
                  </a:lnTo>
                  <a:lnTo>
                    <a:pt x="6603" y="4549"/>
                  </a:lnTo>
                  <a:lnTo>
                    <a:pt x="6603" y="4623"/>
                  </a:lnTo>
                  <a:lnTo>
                    <a:pt x="6640" y="4659"/>
                  </a:lnTo>
                  <a:lnTo>
                    <a:pt x="6677" y="4769"/>
                  </a:lnTo>
                  <a:lnTo>
                    <a:pt x="6640" y="4879"/>
                  </a:lnTo>
                  <a:lnTo>
                    <a:pt x="6640" y="5063"/>
                  </a:lnTo>
                  <a:lnTo>
                    <a:pt x="6713" y="5320"/>
                  </a:lnTo>
                  <a:lnTo>
                    <a:pt x="6787" y="5576"/>
                  </a:lnTo>
                  <a:lnTo>
                    <a:pt x="6970" y="6090"/>
                  </a:lnTo>
                  <a:lnTo>
                    <a:pt x="7667" y="8254"/>
                  </a:lnTo>
                  <a:lnTo>
                    <a:pt x="7300" y="8254"/>
                  </a:lnTo>
                  <a:lnTo>
                    <a:pt x="6970" y="8181"/>
                  </a:lnTo>
                  <a:lnTo>
                    <a:pt x="6970" y="8107"/>
                  </a:lnTo>
                  <a:lnTo>
                    <a:pt x="6970" y="8034"/>
                  </a:lnTo>
                  <a:lnTo>
                    <a:pt x="6897" y="7997"/>
                  </a:lnTo>
                  <a:lnTo>
                    <a:pt x="6530" y="6383"/>
                  </a:lnTo>
                  <a:lnTo>
                    <a:pt x="6310" y="5503"/>
                  </a:lnTo>
                  <a:lnTo>
                    <a:pt x="6200" y="5099"/>
                  </a:lnTo>
                  <a:lnTo>
                    <a:pt x="6090" y="4916"/>
                  </a:lnTo>
                  <a:lnTo>
                    <a:pt x="5980" y="4733"/>
                  </a:lnTo>
                  <a:lnTo>
                    <a:pt x="5943" y="4696"/>
                  </a:lnTo>
                  <a:lnTo>
                    <a:pt x="5906" y="4696"/>
                  </a:lnTo>
                  <a:lnTo>
                    <a:pt x="5833" y="4733"/>
                  </a:lnTo>
                  <a:lnTo>
                    <a:pt x="5833" y="4769"/>
                  </a:lnTo>
                  <a:lnTo>
                    <a:pt x="5796" y="4989"/>
                  </a:lnTo>
                  <a:lnTo>
                    <a:pt x="5796" y="5173"/>
                  </a:lnTo>
                  <a:lnTo>
                    <a:pt x="5870" y="5576"/>
                  </a:lnTo>
                  <a:lnTo>
                    <a:pt x="6053" y="6383"/>
                  </a:lnTo>
                  <a:lnTo>
                    <a:pt x="6420" y="7887"/>
                  </a:lnTo>
                  <a:lnTo>
                    <a:pt x="6420" y="7887"/>
                  </a:lnTo>
                  <a:lnTo>
                    <a:pt x="6163" y="7740"/>
                  </a:lnTo>
                  <a:lnTo>
                    <a:pt x="5980" y="7520"/>
                  </a:lnTo>
                  <a:lnTo>
                    <a:pt x="5759" y="7227"/>
                  </a:lnTo>
                  <a:lnTo>
                    <a:pt x="5576" y="6897"/>
                  </a:lnTo>
                  <a:lnTo>
                    <a:pt x="5466" y="6567"/>
                  </a:lnTo>
                  <a:lnTo>
                    <a:pt x="5393" y="6237"/>
                  </a:lnTo>
                  <a:lnTo>
                    <a:pt x="5246" y="5540"/>
                  </a:lnTo>
                  <a:lnTo>
                    <a:pt x="5173" y="5209"/>
                  </a:lnTo>
                  <a:lnTo>
                    <a:pt x="5063" y="4879"/>
                  </a:lnTo>
                  <a:lnTo>
                    <a:pt x="4916" y="4586"/>
                  </a:lnTo>
                  <a:lnTo>
                    <a:pt x="4732" y="4366"/>
                  </a:lnTo>
                  <a:lnTo>
                    <a:pt x="4512" y="4146"/>
                  </a:lnTo>
                  <a:lnTo>
                    <a:pt x="4292" y="3962"/>
                  </a:lnTo>
                  <a:lnTo>
                    <a:pt x="4035" y="3816"/>
                  </a:lnTo>
                  <a:lnTo>
                    <a:pt x="3779" y="3706"/>
                  </a:lnTo>
                  <a:lnTo>
                    <a:pt x="3485" y="3595"/>
                  </a:lnTo>
                  <a:lnTo>
                    <a:pt x="3192" y="3522"/>
                  </a:lnTo>
                  <a:lnTo>
                    <a:pt x="2862" y="3449"/>
                  </a:lnTo>
                  <a:lnTo>
                    <a:pt x="2128" y="3449"/>
                  </a:lnTo>
                  <a:lnTo>
                    <a:pt x="1798" y="3522"/>
                  </a:lnTo>
                  <a:lnTo>
                    <a:pt x="1101" y="3669"/>
                  </a:lnTo>
                  <a:lnTo>
                    <a:pt x="404" y="3889"/>
                  </a:lnTo>
                  <a:lnTo>
                    <a:pt x="184" y="3962"/>
                  </a:lnTo>
                  <a:lnTo>
                    <a:pt x="74" y="4036"/>
                  </a:lnTo>
                  <a:lnTo>
                    <a:pt x="0" y="4109"/>
                  </a:lnTo>
                  <a:lnTo>
                    <a:pt x="0" y="4182"/>
                  </a:lnTo>
                  <a:lnTo>
                    <a:pt x="0" y="4219"/>
                  </a:lnTo>
                  <a:lnTo>
                    <a:pt x="0" y="4402"/>
                  </a:lnTo>
                  <a:lnTo>
                    <a:pt x="37" y="4439"/>
                  </a:lnTo>
                  <a:lnTo>
                    <a:pt x="74" y="4513"/>
                  </a:lnTo>
                  <a:lnTo>
                    <a:pt x="257" y="4586"/>
                  </a:lnTo>
                  <a:lnTo>
                    <a:pt x="404" y="4586"/>
                  </a:lnTo>
                  <a:lnTo>
                    <a:pt x="514" y="4513"/>
                  </a:lnTo>
                  <a:lnTo>
                    <a:pt x="624" y="4439"/>
                  </a:lnTo>
                  <a:lnTo>
                    <a:pt x="881" y="4329"/>
                  </a:lnTo>
                  <a:lnTo>
                    <a:pt x="881" y="4366"/>
                  </a:lnTo>
                  <a:lnTo>
                    <a:pt x="881" y="4549"/>
                  </a:lnTo>
                  <a:lnTo>
                    <a:pt x="881" y="4696"/>
                  </a:lnTo>
                  <a:lnTo>
                    <a:pt x="954" y="5026"/>
                  </a:lnTo>
                  <a:lnTo>
                    <a:pt x="1211" y="5686"/>
                  </a:lnTo>
                  <a:lnTo>
                    <a:pt x="1468" y="6493"/>
                  </a:lnTo>
                  <a:lnTo>
                    <a:pt x="1761" y="7300"/>
                  </a:lnTo>
                  <a:lnTo>
                    <a:pt x="1798" y="7374"/>
                  </a:lnTo>
                  <a:lnTo>
                    <a:pt x="1871" y="7447"/>
                  </a:lnTo>
                  <a:lnTo>
                    <a:pt x="2055" y="7447"/>
                  </a:lnTo>
                  <a:lnTo>
                    <a:pt x="2128" y="7410"/>
                  </a:lnTo>
                  <a:lnTo>
                    <a:pt x="2165" y="7337"/>
                  </a:lnTo>
                  <a:lnTo>
                    <a:pt x="2201" y="7227"/>
                  </a:lnTo>
                  <a:lnTo>
                    <a:pt x="2201" y="7154"/>
                  </a:lnTo>
                  <a:lnTo>
                    <a:pt x="1945" y="6383"/>
                  </a:lnTo>
                  <a:lnTo>
                    <a:pt x="1688" y="5650"/>
                  </a:lnTo>
                  <a:lnTo>
                    <a:pt x="1468" y="4989"/>
                  </a:lnTo>
                  <a:lnTo>
                    <a:pt x="1321" y="4696"/>
                  </a:lnTo>
                  <a:lnTo>
                    <a:pt x="1138" y="4402"/>
                  </a:lnTo>
                  <a:lnTo>
                    <a:pt x="1211" y="4329"/>
                  </a:lnTo>
                  <a:lnTo>
                    <a:pt x="1248" y="4329"/>
                  </a:lnTo>
                  <a:lnTo>
                    <a:pt x="1248" y="4292"/>
                  </a:lnTo>
                  <a:lnTo>
                    <a:pt x="1211" y="4292"/>
                  </a:lnTo>
                  <a:lnTo>
                    <a:pt x="1174" y="4256"/>
                  </a:lnTo>
                  <a:lnTo>
                    <a:pt x="1138" y="4256"/>
                  </a:lnTo>
                  <a:lnTo>
                    <a:pt x="1504" y="4182"/>
                  </a:lnTo>
                  <a:lnTo>
                    <a:pt x="1871" y="4109"/>
                  </a:lnTo>
                  <a:lnTo>
                    <a:pt x="1945" y="4256"/>
                  </a:lnTo>
                  <a:lnTo>
                    <a:pt x="2055" y="4439"/>
                  </a:lnTo>
                  <a:lnTo>
                    <a:pt x="2238" y="4879"/>
                  </a:lnTo>
                  <a:lnTo>
                    <a:pt x="2421" y="5320"/>
                  </a:lnTo>
                  <a:lnTo>
                    <a:pt x="2495" y="5760"/>
                  </a:lnTo>
                  <a:lnTo>
                    <a:pt x="2605" y="6200"/>
                  </a:lnTo>
                  <a:lnTo>
                    <a:pt x="2715" y="6420"/>
                  </a:lnTo>
                  <a:lnTo>
                    <a:pt x="2788" y="6603"/>
                  </a:lnTo>
                  <a:lnTo>
                    <a:pt x="2935" y="6787"/>
                  </a:lnTo>
                  <a:lnTo>
                    <a:pt x="3082" y="6933"/>
                  </a:lnTo>
                  <a:lnTo>
                    <a:pt x="3228" y="6970"/>
                  </a:lnTo>
                  <a:lnTo>
                    <a:pt x="3302" y="6933"/>
                  </a:lnTo>
                  <a:lnTo>
                    <a:pt x="3375" y="6860"/>
                  </a:lnTo>
                  <a:lnTo>
                    <a:pt x="3375" y="6750"/>
                  </a:lnTo>
                  <a:lnTo>
                    <a:pt x="3302" y="6530"/>
                  </a:lnTo>
                  <a:lnTo>
                    <a:pt x="3192" y="6347"/>
                  </a:lnTo>
                  <a:lnTo>
                    <a:pt x="3082" y="6126"/>
                  </a:lnTo>
                  <a:lnTo>
                    <a:pt x="3008" y="5943"/>
                  </a:lnTo>
                  <a:lnTo>
                    <a:pt x="2898" y="5503"/>
                  </a:lnTo>
                  <a:lnTo>
                    <a:pt x="2788" y="5063"/>
                  </a:lnTo>
                  <a:lnTo>
                    <a:pt x="2605" y="4549"/>
                  </a:lnTo>
                  <a:lnTo>
                    <a:pt x="2458" y="4292"/>
                  </a:lnTo>
                  <a:lnTo>
                    <a:pt x="2311" y="4036"/>
                  </a:lnTo>
                  <a:lnTo>
                    <a:pt x="2752" y="4036"/>
                  </a:lnTo>
                  <a:lnTo>
                    <a:pt x="3192" y="4109"/>
                  </a:lnTo>
                  <a:lnTo>
                    <a:pt x="3192" y="4219"/>
                  </a:lnTo>
                  <a:lnTo>
                    <a:pt x="3228" y="4366"/>
                  </a:lnTo>
                  <a:lnTo>
                    <a:pt x="3302" y="4623"/>
                  </a:lnTo>
                  <a:lnTo>
                    <a:pt x="3522" y="5063"/>
                  </a:lnTo>
                  <a:lnTo>
                    <a:pt x="3779" y="5833"/>
                  </a:lnTo>
                  <a:lnTo>
                    <a:pt x="3852" y="5943"/>
                  </a:lnTo>
                  <a:lnTo>
                    <a:pt x="3889" y="6016"/>
                  </a:lnTo>
                  <a:lnTo>
                    <a:pt x="3962" y="6090"/>
                  </a:lnTo>
                  <a:lnTo>
                    <a:pt x="4109" y="6126"/>
                  </a:lnTo>
                  <a:lnTo>
                    <a:pt x="4146" y="6090"/>
                  </a:lnTo>
                  <a:lnTo>
                    <a:pt x="4219" y="6053"/>
                  </a:lnTo>
                  <a:lnTo>
                    <a:pt x="4292" y="5943"/>
                  </a:lnTo>
                  <a:lnTo>
                    <a:pt x="4292" y="5796"/>
                  </a:lnTo>
                  <a:lnTo>
                    <a:pt x="4256" y="5686"/>
                  </a:lnTo>
                  <a:lnTo>
                    <a:pt x="4182" y="5540"/>
                  </a:lnTo>
                  <a:lnTo>
                    <a:pt x="3852" y="4659"/>
                  </a:lnTo>
                  <a:lnTo>
                    <a:pt x="3669" y="4292"/>
                  </a:lnTo>
                  <a:lnTo>
                    <a:pt x="4035" y="4513"/>
                  </a:lnTo>
                  <a:lnTo>
                    <a:pt x="4182" y="4623"/>
                  </a:lnTo>
                  <a:lnTo>
                    <a:pt x="4329" y="4769"/>
                  </a:lnTo>
                  <a:lnTo>
                    <a:pt x="4439" y="4953"/>
                  </a:lnTo>
                  <a:lnTo>
                    <a:pt x="4512" y="5136"/>
                  </a:lnTo>
                  <a:lnTo>
                    <a:pt x="4659" y="5540"/>
                  </a:lnTo>
                  <a:lnTo>
                    <a:pt x="4806" y="6347"/>
                  </a:lnTo>
                  <a:lnTo>
                    <a:pt x="4842" y="6640"/>
                  </a:lnTo>
                  <a:lnTo>
                    <a:pt x="4952" y="6933"/>
                  </a:lnTo>
                  <a:lnTo>
                    <a:pt x="5063" y="7190"/>
                  </a:lnTo>
                  <a:lnTo>
                    <a:pt x="5209" y="7447"/>
                  </a:lnTo>
                  <a:lnTo>
                    <a:pt x="5393" y="7704"/>
                  </a:lnTo>
                  <a:lnTo>
                    <a:pt x="5576" y="7924"/>
                  </a:lnTo>
                  <a:lnTo>
                    <a:pt x="5759" y="8144"/>
                  </a:lnTo>
                  <a:lnTo>
                    <a:pt x="5980" y="8327"/>
                  </a:lnTo>
                  <a:lnTo>
                    <a:pt x="6236" y="8474"/>
                  </a:lnTo>
                  <a:lnTo>
                    <a:pt x="6493" y="8621"/>
                  </a:lnTo>
                  <a:lnTo>
                    <a:pt x="6750" y="8694"/>
                  </a:lnTo>
                  <a:lnTo>
                    <a:pt x="7043" y="8768"/>
                  </a:lnTo>
                  <a:lnTo>
                    <a:pt x="7300" y="8804"/>
                  </a:lnTo>
                  <a:lnTo>
                    <a:pt x="7924" y="8804"/>
                  </a:lnTo>
                  <a:lnTo>
                    <a:pt x="8217" y="8694"/>
                  </a:lnTo>
                  <a:lnTo>
                    <a:pt x="8511" y="8621"/>
                  </a:lnTo>
                  <a:lnTo>
                    <a:pt x="8731" y="8474"/>
                  </a:lnTo>
                  <a:lnTo>
                    <a:pt x="8951" y="8291"/>
                  </a:lnTo>
                  <a:lnTo>
                    <a:pt x="9171" y="8107"/>
                  </a:lnTo>
                  <a:lnTo>
                    <a:pt x="9354" y="7887"/>
                  </a:lnTo>
                  <a:lnTo>
                    <a:pt x="9464" y="7667"/>
                  </a:lnTo>
                  <a:lnTo>
                    <a:pt x="9611" y="7410"/>
                  </a:lnTo>
                  <a:lnTo>
                    <a:pt x="9684" y="7117"/>
                  </a:lnTo>
                  <a:lnTo>
                    <a:pt x="9721" y="6787"/>
                  </a:lnTo>
                  <a:lnTo>
                    <a:pt x="9758" y="6457"/>
                  </a:lnTo>
                  <a:lnTo>
                    <a:pt x="9721" y="6090"/>
                  </a:lnTo>
                  <a:lnTo>
                    <a:pt x="9684" y="5760"/>
                  </a:lnTo>
                  <a:lnTo>
                    <a:pt x="9538" y="5063"/>
                  </a:lnTo>
                  <a:lnTo>
                    <a:pt x="9354" y="4366"/>
                  </a:lnTo>
                  <a:lnTo>
                    <a:pt x="9024" y="2788"/>
                  </a:lnTo>
                  <a:lnTo>
                    <a:pt x="8951" y="2422"/>
                  </a:lnTo>
                  <a:lnTo>
                    <a:pt x="8951" y="2238"/>
                  </a:lnTo>
                  <a:lnTo>
                    <a:pt x="8951" y="2055"/>
                  </a:lnTo>
                  <a:lnTo>
                    <a:pt x="9024" y="2348"/>
                  </a:lnTo>
                  <a:lnTo>
                    <a:pt x="9098" y="2568"/>
                  </a:lnTo>
                  <a:lnTo>
                    <a:pt x="9244" y="2788"/>
                  </a:lnTo>
                  <a:lnTo>
                    <a:pt x="9391" y="3009"/>
                  </a:lnTo>
                  <a:lnTo>
                    <a:pt x="9501" y="3082"/>
                  </a:lnTo>
                  <a:lnTo>
                    <a:pt x="9611" y="3119"/>
                  </a:lnTo>
                  <a:lnTo>
                    <a:pt x="9684" y="3119"/>
                  </a:lnTo>
                  <a:lnTo>
                    <a:pt x="9758" y="3082"/>
                  </a:lnTo>
                  <a:lnTo>
                    <a:pt x="9794" y="3045"/>
                  </a:lnTo>
                  <a:lnTo>
                    <a:pt x="9831" y="2972"/>
                  </a:lnTo>
                  <a:lnTo>
                    <a:pt x="9758" y="2788"/>
                  </a:lnTo>
                  <a:lnTo>
                    <a:pt x="9648" y="2605"/>
                  </a:lnTo>
                  <a:lnTo>
                    <a:pt x="9464" y="2275"/>
                  </a:lnTo>
                  <a:lnTo>
                    <a:pt x="9318" y="1908"/>
                  </a:lnTo>
                  <a:lnTo>
                    <a:pt x="9244" y="1725"/>
                  </a:lnTo>
                  <a:lnTo>
                    <a:pt x="9134" y="1541"/>
                  </a:lnTo>
                  <a:lnTo>
                    <a:pt x="9171" y="1505"/>
                  </a:lnTo>
                  <a:lnTo>
                    <a:pt x="9354" y="1358"/>
                  </a:lnTo>
                  <a:lnTo>
                    <a:pt x="9538" y="1248"/>
                  </a:lnTo>
                  <a:lnTo>
                    <a:pt x="9978" y="1101"/>
                  </a:lnTo>
                  <a:lnTo>
                    <a:pt x="10051" y="1395"/>
                  </a:lnTo>
                  <a:lnTo>
                    <a:pt x="10125" y="1688"/>
                  </a:lnTo>
                  <a:lnTo>
                    <a:pt x="10345" y="2238"/>
                  </a:lnTo>
                  <a:lnTo>
                    <a:pt x="10418" y="2495"/>
                  </a:lnTo>
                  <a:lnTo>
                    <a:pt x="10491" y="2825"/>
                  </a:lnTo>
                  <a:lnTo>
                    <a:pt x="10565" y="2972"/>
                  </a:lnTo>
                  <a:lnTo>
                    <a:pt x="10638" y="3082"/>
                  </a:lnTo>
                  <a:lnTo>
                    <a:pt x="10748" y="3192"/>
                  </a:lnTo>
                  <a:lnTo>
                    <a:pt x="10858" y="3229"/>
                  </a:lnTo>
                  <a:lnTo>
                    <a:pt x="10968" y="3229"/>
                  </a:lnTo>
                  <a:lnTo>
                    <a:pt x="11042" y="3192"/>
                  </a:lnTo>
                  <a:lnTo>
                    <a:pt x="11115" y="3119"/>
                  </a:lnTo>
                  <a:lnTo>
                    <a:pt x="11115" y="3009"/>
                  </a:lnTo>
                  <a:lnTo>
                    <a:pt x="11115" y="2972"/>
                  </a:lnTo>
                  <a:lnTo>
                    <a:pt x="11078" y="2899"/>
                  </a:lnTo>
                  <a:lnTo>
                    <a:pt x="11005" y="2825"/>
                  </a:lnTo>
                  <a:lnTo>
                    <a:pt x="10932" y="2642"/>
                  </a:lnTo>
                  <a:lnTo>
                    <a:pt x="10895" y="2458"/>
                  </a:lnTo>
                  <a:lnTo>
                    <a:pt x="10675" y="1835"/>
                  </a:lnTo>
                  <a:lnTo>
                    <a:pt x="10528" y="1395"/>
                  </a:lnTo>
                  <a:lnTo>
                    <a:pt x="10418" y="1174"/>
                  </a:lnTo>
                  <a:lnTo>
                    <a:pt x="10308" y="991"/>
                  </a:lnTo>
                  <a:lnTo>
                    <a:pt x="10455" y="918"/>
                  </a:lnTo>
                  <a:lnTo>
                    <a:pt x="11005" y="734"/>
                  </a:lnTo>
                  <a:lnTo>
                    <a:pt x="11152" y="1174"/>
                  </a:lnTo>
                  <a:lnTo>
                    <a:pt x="11298" y="1615"/>
                  </a:lnTo>
                  <a:lnTo>
                    <a:pt x="11555" y="2348"/>
                  </a:lnTo>
                  <a:lnTo>
                    <a:pt x="11702" y="2678"/>
                  </a:lnTo>
                  <a:lnTo>
                    <a:pt x="11775" y="2788"/>
                  </a:lnTo>
                  <a:lnTo>
                    <a:pt x="11922" y="2899"/>
                  </a:lnTo>
                  <a:lnTo>
                    <a:pt x="11959" y="2935"/>
                  </a:lnTo>
                  <a:lnTo>
                    <a:pt x="12032" y="2899"/>
                  </a:lnTo>
                  <a:lnTo>
                    <a:pt x="12069" y="2899"/>
                  </a:lnTo>
                  <a:lnTo>
                    <a:pt x="12105" y="2825"/>
                  </a:lnTo>
                  <a:lnTo>
                    <a:pt x="12142" y="2715"/>
                  </a:lnTo>
                  <a:lnTo>
                    <a:pt x="12142" y="2568"/>
                  </a:lnTo>
                  <a:lnTo>
                    <a:pt x="12069" y="2275"/>
                  </a:lnTo>
                  <a:lnTo>
                    <a:pt x="11812" y="1688"/>
                  </a:lnTo>
                  <a:lnTo>
                    <a:pt x="11592" y="1101"/>
                  </a:lnTo>
                  <a:lnTo>
                    <a:pt x="11445" y="698"/>
                  </a:lnTo>
                  <a:lnTo>
                    <a:pt x="11372" y="588"/>
                  </a:lnTo>
                  <a:lnTo>
                    <a:pt x="11665" y="441"/>
                  </a:lnTo>
                  <a:lnTo>
                    <a:pt x="11922" y="294"/>
                  </a:lnTo>
                  <a:lnTo>
                    <a:pt x="12105" y="147"/>
                  </a:lnTo>
                  <a:lnTo>
                    <a:pt x="12142" y="111"/>
                  </a:lnTo>
                  <a:lnTo>
                    <a:pt x="12142" y="74"/>
                  </a:lnTo>
                  <a:lnTo>
                    <a:pt x="12105" y="37"/>
                  </a:lnTo>
                  <a:lnTo>
                    <a:pt x="12069" y="1"/>
                  </a:lnTo>
                  <a:close/>
                  <a:moveTo>
                    <a:pt x="4072" y="7080"/>
                  </a:moveTo>
                  <a:lnTo>
                    <a:pt x="4035" y="7117"/>
                  </a:lnTo>
                  <a:lnTo>
                    <a:pt x="3999" y="7154"/>
                  </a:lnTo>
                  <a:lnTo>
                    <a:pt x="3999" y="7337"/>
                  </a:lnTo>
                  <a:lnTo>
                    <a:pt x="3999" y="7557"/>
                  </a:lnTo>
                  <a:lnTo>
                    <a:pt x="4072" y="7961"/>
                  </a:lnTo>
                  <a:lnTo>
                    <a:pt x="4219" y="8327"/>
                  </a:lnTo>
                  <a:lnTo>
                    <a:pt x="4366" y="8731"/>
                  </a:lnTo>
                  <a:lnTo>
                    <a:pt x="4439" y="8804"/>
                  </a:lnTo>
                  <a:lnTo>
                    <a:pt x="4182" y="8988"/>
                  </a:lnTo>
                  <a:lnTo>
                    <a:pt x="3889" y="9098"/>
                  </a:lnTo>
                  <a:lnTo>
                    <a:pt x="3852" y="8951"/>
                  </a:lnTo>
                  <a:lnTo>
                    <a:pt x="3815" y="8804"/>
                  </a:lnTo>
                  <a:lnTo>
                    <a:pt x="3669" y="8511"/>
                  </a:lnTo>
                  <a:lnTo>
                    <a:pt x="3522" y="8071"/>
                  </a:lnTo>
                  <a:lnTo>
                    <a:pt x="3449" y="7887"/>
                  </a:lnTo>
                  <a:lnTo>
                    <a:pt x="3339" y="7667"/>
                  </a:lnTo>
                  <a:lnTo>
                    <a:pt x="3228" y="7630"/>
                  </a:lnTo>
                  <a:lnTo>
                    <a:pt x="3155" y="7630"/>
                  </a:lnTo>
                  <a:lnTo>
                    <a:pt x="3045" y="7704"/>
                  </a:lnTo>
                  <a:lnTo>
                    <a:pt x="3045" y="7777"/>
                  </a:lnTo>
                  <a:lnTo>
                    <a:pt x="3082" y="7997"/>
                  </a:lnTo>
                  <a:lnTo>
                    <a:pt x="3118" y="8217"/>
                  </a:lnTo>
                  <a:lnTo>
                    <a:pt x="3265" y="8658"/>
                  </a:lnTo>
                  <a:lnTo>
                    <a:pt x="3339" y="8951"/>
                  </a:lnTo>
                  <a:lnTo>
                    <a:pt x="3412" y="9098"/>
                  </a:lnTo>
                  <a:lnTo>
                    <a:pt x="3485" y="9244"/>
                  </a:lnTo>
                  <a:lnTo>
                    <a:pt x="2825" y="9428"/>
                  </a:lnTo>
                  <a:lnTo>
                    <a:pt x="2788" y="9281"/>
                  </a:lnTo>
                  <a:lnTo>
                    <a:pt x="2642" y="8768"/>
                  </a:lnTo>
                  <a:lnTo>
                    <a:pt x="2532" y="8547"/>
                  </a:lnTo>
                  <a:lnTo>
                    <a:pt x="2385" y="8327"/>
                  </a:lnTo>
                  <a:lnTo>
                    <a:pt x="2385" y="8254"/>
                  </a:lnTo>
                  <a:lnTo>
                    <a:pt x="2385" y="8217"/>
                  </a:lnTo>
                  <a:lnTo>
                    <a:pt x="2421" y="8181"/>
                  </a:lnTo>
                  <a:lnTo>
                    <a:pt x="2421" y="8144"/>
                  </a:lnTo>
                  <a:lnTo>
                    <a:pt x="2421" y="8107"/>
                  </a:lnTo>
                  <a:lnTo>
                    <a:pt x="2385" y="8107"/>
                  </a:lnTo>
                  <a:lnTo>
                    <a:pt x="2275" y="8144"/>
                  </a:lnTo>
                  <a:lnTo>
                    <a:pt x="2128" y="8144"/>
                  </a:lnTo>
                  <a:lnTo>
                    <a:pt x="2055" y="8181"/>
                  </a:lnTo>
                  <a:lnTo>
                    <a:pt x="2018" y="8254"/>
                  </a:lnTo>
                  <a:lnTo>
                    <a:pt x="1981" y="8327"/>
                  </a:lnTo>
                  <a:lnTo>
                    <a:pt x="1981" y="8401"/>
                  </a:lnTo>
                  <a:lnTo>
                    <a:pt x="2165" y="8841"/>
                  </a:lnTo>
                  <a:lnTo>
                    <a:pt x="2348" y="9318"/>
                  </a:lnTo>
                  <a:lnTo>
                    <a:pt x="2385" y="9575"/>
                  </a:lnTo>
                  <a:lnTo>
                    <a:pt x="1945" y="9685"/>
                  </a:lnTo>
                  <a:lnTo>
                    <a:pt x="1871" y="9721"/>
                  </a:lnTo>
                  <a:lnTo>
                    <a:pt x="1798" y="9795"/>
                  </a:lnTo>
                  <a:lnTo>
                    <a:pt x="1798" y="9868"/>
                  </a:lnTo>
                  <a:lnTo>
                    <a:pt x="1761" y="9941"/>
                  </a:lnTo>
                  <a:lnTo>
                    <a:pt x="1798" y="10015"/>
                  </a:lnTo>
                  <a:lnTo>
                    <a:pt x="1835" y="10088"/>
                  </a:lnTo>
                  <a:lnTo>
                    <a:pt x="1908" y="10161"/>
                  </a:lnTo>
                  <a:lnTo>
                    <a:pt x="1981" y="10198"/>
                  </a:lnTo>
                  <a:lnTo>
                    <a:pt x="2275" y="10198"/>
                  </a:lnTo>
                  <a:lnTo>
                    <a:pt x="2385" y="10125"/>
                  </a:lnTo>
                  <a:lnTo>
                    <a:pt x="2495" y="10088"/>
                  </a:lnTo>
                  <a:lnTo>
                    <a:pt x="2532" y="10051"/>
                  </a:lnTo>
                  <a:lnTo>
                    <a:pt x="2568" y="10088"/>
                  </a:lnTo>
                  <a:lnTo>
                    <a:pt x="2605" y="10125"/>
                  </a:lnTo>
                  <a:lnTo>
                    <a:pt x="2678" y="10125"/>
                  </a:lnTo>
                  <a:lnTo>
                    <a:pt x="2788" y="10088"/>
                  </a:lnTo>
                  <a:lnTo>
                    <a:pt x="2825" y="9978"/>
                  </a:lnTo>
                  <a:lnTo>
                    <a:pt x="3265" y="9868"/>
                  </a:lnTo>
                  <a:lnTo>
                    <a:pt x="3742" y="9721"/>
                  </a:lnTo>
                  <a:lnTo>
                    <a:pt x="4146" y="9575"/>
                  </a:lnTo>
                  <a:lnTo>
                    <a:pt x="4549" y="9354"/>
                  </a:lnTo>
                  <a:lnTo>
                    <a:pt x="4732" y="9208"/>
                  </a:lnTo>
                  <a:lnTo>
                    <a:pt x="4879" y="9061"/>
                  </a:lnTo>
                  <a:lnTo>
                    <a:pt x="5026" y="8841"/>
                  </a:lnTo>
                  <a:lnTo>
                    <a:pt x="5136" y="8621"/>
                  </a:lnTo>
                  <a:lnTo>
                    <a:pt x="5209" y="8401"/>
                  </a:lnTo>
                  <a:lnTo>
                    <a:pt x="5173" y="8181"/>
                  </a:lnTo>
                  <a:lnTo>
                    <a:pt x="5099" y="7997"/>
                  </a:lnTo>
                  <a:lnTo>
                    <a:pt x="5026" y="7887"/>
                  </a:lnTo>
                  <a:lnTo>
                    <a:pt x="4952" y="7814"/>
                  </a:lnTo>
                  <a:lnTo>
                    <a:pt x="4842" y="7814"/>
                  </a:lnTo>
                  <a:lnTo>
                    <a:pt x="4806" y="7851"/>
                  </a:lnTo>
                  <a:lnTo>
                    <a:pt x="4806" y="7887"/>
                  </a:lnTo>
                  <a:lnTo>
                    <a:pt x="4732" y="8327"/>
                  </a:lnTo>
                  <a:lnTo>
                    <a:pt x="4512" y="7667"/>
                  </a:lnTo>
                  <a:lnTo>
                    <a:pt x="4366" y="7374"/>
                  </a:lnTo>
                  <a:lnTo>
                    <a:pt x="4182" y="7117"/>
                  </a:lnTo>
                  <a:lnTo>
                    <a:pt x="4146" y="708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" name="Google Shape;879;p18"/>
            <p:cNvSpPr/>
            <p:nvPr/>
          </p:nvSpPr>
          <p:spPr>
            <a:xfrm>
              <a:off x="6114500" y="2324225"/>
              <a:ext cx="158675" cy="329225"/>
            </a:xfrm>
            <a:custGeom>
              <a:avLst/>
              <a:gdLst/>
              <a:ahLst/>
              <a:cxnLst/>
              <a:rect l="l" t="t" r="r" b="b"/>
              <a:pathLst>
                <a:path w="6347" h="13169" extrusionOk="0">
                  <a:moveTo>
                    <a:pt x="588" y="330"/>
                  </a:moveTo>
                  <a:lnTo>
                    <a:pt x="808" y="367"/>
                  </a:lnTo>
                  <a:lnTo>
                    <a:pt x="1028" y="440"/>
                  </a:lnTo>
                  <a:lnTo>
                    <a:pt x="1211" y="550"/>
                  </a:lnTo>
                  <a:lnTo>
                    <a:pt x="1395" y="734"/>
                  </a:lnTo>
                  <a:lnTo>
                    <a:pt x="1578" y="917"/>
                  </a:lnTo>
                  <a:lnTo>
                    <a:pt x="1688" y="1101"/>
                  </a:lnTo>
                  <a:lnTo>
                    <a:pt x="1798" y="1321"/>
                  </a:lnTo>
                  <a:lnTo>
                    <a:pt x="1908" y="1541"/>
                  </a:lnTo>
                  <a:lnTo>
                    <a:pt x="1982" y="1761"/>
                  </a:lnTo>
                  <a:lnTo>
                    <a:pt x="2018" y="2018"/>
                  </a:lnTo>
                  <a:lnTo>
                    <a:pt x="2018" y="2458"/>
                  </a:lnTo>
                  <a:lnTo>
                    <a:pt x="2018" y="2495"/>
                  </a:lnTo>
                  <a:lnTo>
                    <a:pt x="1982" y="2421"/>
                  </a:lnTo>
                  <a:lnTo>
                    <a:pt x="1762" y="1944"/>
                  </a:lnTo>
                  <a:lnTo>
                    <a:pt x="1615" y="1724"/>
                  </a:lnTo>
                  <a:lnTo>
                    <a:pt x="1432" y="1504"/>
                  </a:lnTo>
                  <a:lnTo>
                    <a:pt x="1395" y="1467"/>
                  </a:lnTo>
                  <a:lnTo>
                    <a:pt x="1322" y="1467"/>
                  </a:lnTo>
                  <a:lnTo>
                    <a:pt x="1285" y="1504"/>
                  </a:lnTo>
                  <a:lnTo>
                    <a:pt x="1285" y="1578"/>
                  </a:lnTo>
                  <a:lnTo>
                    <a:pt x="1322" y="1834"/>
                  </a:lnTo>
                  <a:lnTo>
                    <a:pt x="1395" y="2128"/>
                  </a:lnTo>
                  <a:lnTo>
                    <a:pt x="1615" y="2641"/>
                  </a:lnTo>
                  <a:lnTo>
                    <a:pt x="1725" y="2935"/>
                  </a:lnTo>
                  <a:lnTo>
                    <a:pt x="1615" y="2861"/>
                  </a:lnTo>
                  <a:lnTo>
                    <a:pt x="1468" y="2715"/>
                  </a:lnTo>
                  <a:lnTo>
                    <a:pt x="1248" y="2348"/>
                  </a:lnTo>
                  <a:lnTo>
                    <a:pt x="1065" y="1981"/>
                  </a:lnTo>
                  <a:lnTo>
                    <a:pt x="955" y="1724"/>
                  </a:lnTo>
                  <a:lnTo>
                    <a:pt x="845" y="1394"/>
                  </a:lnTo>
                  <a:lnTo>
                    <a:pt x="735" y="1027"/>
                  </a:lnTo>
                  <a:lnTo>
                    <a:pt x="661" y="697"/>
                  </a:lnTo>
                  <a:lnTo>
                    <a:pt x="588" y="330"/>
                  </a:lnTo>
                  <a:close/>
                  <a:moveTo>
                    <a:pt x="3706" y="2825"/>
                  </a:moveTo>
                  <a:lnTo>
                    <a:pt x="3926" y="2861"/>
                  </a:lnTo>
                  <a:lnTo>
                    <a:pt x="4109" y="2935"/>
                  </a:lnTo>
                  <a:lnTo>
                    <a:pt x="4733" y="3118"/>
                  </a:lnTo>
                  <a:lnTo>
                    <a:pt x="4990" y="3228"/>
                  </a:lnTo>
                  <a:lnTo>
                    <a:pt x="5283" y="3375"/>
                  </a:lnTo>
                  <a:lnTo>
                    <a:pt x="5503" y="3522"/>
                  </a:lnTo>
                  <a:lnTo>
                    <a:pt x="5687" y="3668"/>
                  </a:lnTo>
                  <a:lnTo>
                    <a:pt x="5687" y="3668"/>
                  </a:lnTo>
                  <a:lnTo>
                    <a:pt x="5540" y="3632"/>
                  </a:lnTo>
                  <a:lnTo>
                    <a:pt x="5467" y="3632"/>
                  </a:lnTo>
                  <a:lnTo>
                    <a:pt x="5393" y="3705"/>
                  </a:lnTo>
                  <a:lnTo>
                    <a:pt x="5356" y="3778"/>
                  </a:lnTo>
                  <a:lnTo>
                    <a:pt x="5393" y="3888"/>
                  </a:lnTo>
                  <a:lnTo>
                    <a:pt x="5026" y="4035"/>
                  </a:lnTo>
                  <a:lnTo>
                    <a:pt x="4660" y="4109"/>
                  </a:lnTo>
                  <a:lnTo>
                    <a:pt x="4293" y="4182"/>
                  </a:lnTo>
                  <a:lnTo>
                    <a:pt x="3889" y="4182"/>
                  </a:lnTo>
                  <a:lnTo>
                    <a:pt x="3449" y="4109"/>
                  </a:lnTo>
                  <a:lnTo>
                    <a:pt x="3046" y="3999"/>
                  </a:lnTo>
                  <a:lnTo>
                    <a:pt x="2862" y="3925"/>
                  </a:lnTo>
                  <a:lnTo>
                    <a:pt x="2642" y="3815"/>
                  </a:lnTo>
                  <a:lnTo>
                    <a:pt x="2459" y="3668"/>
                  </a:lnTo>
                  <a:lnTo>
                    <a:pt x="2349" y="3595"/>
                  </a:lnTo>
                  <a:lnTo>
                    <a:pt x="2312" y="3522"/>
                  </a:lnTo>
                  <a:lnTo>
                    <a:pt x="2532" y="3668"/>
                  </a:lnTo>
                  <a:lnTo>
                    <a:pt x="2789" y="3815"/>
                  </a:lnTo>
                  <a:lnTo>
                    <a:pt x="3046" y="3888"/>
                  </a:lnTo>
                  <a:lnTo>
                    <a:pt x="3339" y="3999"/>
                  </a:lnTo>
                  <a:lnTo>
                    <a:pt x="3596" y="4035"/>
                  </a:lnTo>
                  <a:lnTo>
                    <a:pt x="3889" y="4109"/>
                  </a:lnTo>
                  <a:lnTo>
                    <a:pt x="4073" y="4109"/>
                  </a:lnTo>
                  <a:lnTo>
                    <a:pt x="4183" y="4072"/>
                  </a:lnTo>
                  <a:lnTo>
                    <a:pt x="4329" y="4035"/>
                  </a:lnTo>
                  <a:lnTo>
                    <a:pt x="4439" y="3962"/>
                  </a:lnTo>
                  <a:lnTo>
                    <a:pt x="4476" y="3888"/>
                  </a:lnTo>
                  <a:lnTo>
                    <a:pt x="4439" y="3778"/>
                  </a:lnTo>
                  <a:lnTo>
                    <a:pt x="4329" y="3705"/>
                  </a:lnTo>
                  <a:lnTo>
                    <a:pt x="4219" y="3632"/>
                  </a:lnTo>
                  <a:lnTo>
                    <a:pt x="3963" y="3595"/>
                  </a:lnTo>
                  <a:lnTo>
                    <a:pt x="3706" y="3558"/>
                  </a:lnTo>
                  <a:lnTo>
                    <a:pt x="3449" y="3522"/>
                  </a:lnTo>
                  <a:lnTo>
                    <a:pt x="2715" y="3338"/>
                  </a:lnTo>
                  <a:lnTo>
                    <a:pt x="2862" y="3228"/>
                  </a:lnTo>
                  <a:lnTo>
                    <a:pt x="3082" y="3081"/>
                  </a:lnTo>
                  <a:lnTo>
                    <a:pt x="3302" y="2935"/>
                  </a:lnTo>
                  <a:lnTo>
                    <a:pt x="3486" y="2861"/>
                  </a:lnTo>
                  <a:lnTo>
                    <a:pt x="3706" y="2825"/>
                  </a:lnTo>
                  <a:close/>
                  <a:moveTo>
                    <a:pt x="1285" y="5686"/>
                  </a:moveTo>
                  <a:lnTo>
                    <a:pt x="1725" y="5723"/>
                  </a:lnTo>
                  <a:lnTo>
                    <a:pt x="1762" y="5723"/>
                  </a:lnTo>
                  <a:lnTo>
                    <a:pt x="1835" y="5869"/>
                  </a:lnTo>
                  <a:lnTo>
                    <a:pt x="1908" y="5943"/>
                  </a:lnTo>
                  <a:lnTo>
                    <a:pt x="2018" y="5943"/>
                  </a:lnTo>
                  <a:lnTo>
                    <a:pt x="2129" y="5869"/>
                  </a:lnTo>
                  <a:lnTo>
                    <a:pt x="2165" y="5759"/>
                  </a:lnTo>
                  <a:lnTo>
                    <a:pt x="2642" y="5796"/>
                  </a:lnTo>
                  <a:lnTo>
                    <a:pt x="3082" y="5796"/>
                  </a:lnTo>
                  <a:lnTo>
                    <a:pt x="3339" y="5833"/>
                  </a:lnTo>
                  <a:lnTo>
                    <a:pt x="3522" y="5869"/>
                  </a:lnTo>
                  <a:lnTo>
                    <a:pt x="3522" y="6016"/>
                  </a:lnTo>
                  <a:lnTo>
                    <a:pt x="3376" y="5979"/>
                  </a:lnTo>
                  <a:lnTo>
                    <a:pt x="3266" y="6016"/>
                  </a:lnTo>
                  <a:lnTo>
                    <a:pt x="3119" y="6089"/>
                  </a:lnTo>
                  <a:lnTo>
                    <a:pt x="3082" y="6163"/>
                  </a:lnTo>
                  <a:lnTo>
                    <a:pt x="3082" y="6236"/>
                  </a:lnTo>
                  <a:lnTo>
                    <a:pt x="2752" y="6236"/>
                  </a:lnTo>
                  <a:lnTo>
                    <a:pt x="1322" y="6163"/>
                  </a:lnTo>
                  <a:lnTo>
                    <a:pt x="808" y="6089"/>
                  </a:lnTo>
                  <a:lnTo>
                    <a:pt x="515" y="6053"/>
                  </a:lnTo>
                  <a:lnTo>
                    <a:pt x="258" y="6089"/>
                  </a:lnTo>
                  <a:lnTo>
                    <a:pt x="368" y="5943"/>
                  </a:lnTo>
                  <a:lnTo>
                    <a:pt x="515" y="5833"/>
                  </a:lnTo>
                  <a:lnTo>
                    <a:pt x="661" y="5723"/>
                  </a:lnTo>
                  <a:lnTo>
                    <a:pt x="808" y="5686"/>
                  </a:lnTo>
                  <a:close/>
                  <a:moveTo>
                    <a:pt x="2239" y="6676"/>
                  </a:moveTo>
                  <a:lnTo>
                    <a:pt x="3009" y="6713"/>
                  </a:lnTo>
                  <a:lnTo>
                    <a:pt x="3156" y="6750"/>
                  </a:lnTo>
                  <a:lnTo>
                    <a:pt x="3156" y="7997"/>
                  </a:lnTo>
                  <a:lnTo>
                    <a:pt x="3119" y="9244"/>
                  </a:lnTo>
                  <a:lnTo>
                    <a:pt x="2422" y="9354"/>
                  </a:lnTo>
                  <a:lnTo>
                    <a:pt x="2422" y="8951"/>
                  </a:lnTo>
                  <a:lnTo>
                    <a:pt x="2312" y="7630"/>
                  </a:lnTo>
                  <a:lnTo>
                    <a:pt x="2275" y="6933"/>
                  </a:lnTo>
                  <a:lnTo>
                    <a:pt x="2239" y="6676"/>
                  </a:lnTo>
                  <a:close/>
                  <a:moveTo>
                    <a:pt x="1065" y="6566"/>
                  </a:moveTo>
                  <a:lnTo>
                    <a:pt x="1872" y="6676"/>
                  </a:lnTo>
                  <a:lnTo>
                    <a:pt x="1835" y="6786"/>
                  </a:lnTo>
                  <a:lnTo>
                    <a:pt x="1835" y="6933"/>
                  </a:lnTo>
                  <a:lnTo>
                    <a:pt x="1872" y="7226"/>
                  </a:lnTo>
                  <a:lnTo>
                    <a:pt x="1945" y="8804"/>
                  </a:lnTo>
                  <a:lnTo>
                    <a:pt x="1982" y="9391"/>
                  </a:lnTo>
                  <a:lnTo>
                    <a:pt x="1542" y="9391"/>
                  </a:lnTo>
                  <a:lnTo>
                    <a:pt x="1101" y="9427"/>
                  </a:lnTo>
                  <a:lnTo>
                    <a:pt x="1028" y="8254"/>
                  </a:lnTo>
                  <a:lnTo>
                    <a:pt x="955" y="7410"/>
                  </a:lnTo>
                  <a:lnTo>
                    <a:pt x="918" y="6970"/>
                  </a:lnTo>
                  <a:lnTo>
                    <a:pt x="808" y="6566"/>
                  </a:lnTo>
                  <a:close/>
                  <a:moveTo>
                    <a:pt x="3082" y="9721"/>
                  </a:moveTo>
                  <a:lnTo>
                    <a:pt x="3009" y="10454"/>
                  </a:lnTo>
                  <a:lnTo>
                    <a:pt x="2972" y="10454"/>
                  </a:lnTo>
                  <a:lnTo>
                    <a:pt x="2862" y="10418"/>
                  </a:lnTo>
                  <a:lnTo>
                    <a:pt x="2752" y="10418"/>
                  </a:lnTo>
                  <a:lnTo>
                    <a:pt x="2605" y="10454"/>
                  </a:lnTo>
                  <a:lnTo>
                    <a:pt x="2495" y="10528"/>
                  </a:lnTo>
                  <a:lnTo>
                    <a:pt x="2495" y="10418"/>
                  </a:lnTo>
                  <a:lnTo>
                    <a:pt x="2459" y="9831"/>
                  </a:lnTo>
                  <a:lnTo>
                    <a:pt x="2789" y="9794"/>
                  </a:lnTo>
                  <a:lnTo>
                    <a:pt x="3082" y="9721"/>
                  </a:lnTo>
                  <a:close/>
                  <a:moveTo>
                    <a:pt x="1138" y="9758"/>
                  </a:moveTo>
                  <a:lnTo>
                    <a:pt x="1358" y="9831"/>
                  </a:lnTo>
                  <a:lnTo>
                    <a:pt x="1542" y="9831"/>
                  </a:lnTo>
                  <a:lnTo>
                    <a:pt x="1982" y="9868"/>
                  </a:lnTo>
                  <a:lnTo>
                    <a:pt x="2018" y="10088"/>
                  </a:lnTo>
                  <a:lnTo>
                    <a:pt x="1982" y="10124"/>
                  </a:lnTo>
                  <a:lnTo>
                    <a:pt x="1688" y="10088"/>
                  </a:lnTo>
                  <a:lnTo>
                    <a:pt x="1615" y="10124"/>
                  </a:lnTo>
                  <a:lnTo>
                    <a:pt x="1542" y="10161"/>
                  </a:lnTo>
                  <a:lnTo>
                    <a:pt x="1542" y="10234"/>
                  </a:lnTo>
                  <a:lnTo>
                    <a:pt x="1578" y="10308"/>
                  </a:lnTo>
                  <a:lnTo>
                    <a:pt x="1725" y="10454"/>
                  </a:lnTo>
                  <a:lnTo>
                    <a:pt x="1945" y="10491"/>
                  </a:lnTo>
                  <a:lnTo>
                    <a:pt x="2018" y="10491"/>
                  </a:lnTo>
                  <a:lnTo>
                    <a:pt x="2018" y="10748"/>
                  </a:lnTo>
                  <a:lnTo>
                    <a:pt x="1798" y="10785"/>
                  </a:lnTo>
                  <a:lnTo>
                    <a:pt x="1798" y="10748"/>
                  </a:lnTo>
                  <a:lnTo>
                    <a:pt x="1762" y="10748"/>
                  </a:lnTo>
                  <a:lnTo>
                    <a:pt x="1688" y="10785"/>
                  </a:lnTo>
                  <a:lnTo>
                    <a:pt x="1615" y="10821"/>
                  </a:lnTo>
                  <a:lnTo>
                    <a:pt x="1542" y="10895"/>
                  </a:lnTo>
                  <a:lnTo>
                    <a:pt x="1505" y="11005"/>
                  </a:lnTo>
                  <a:lnTo>
                    <a:pt x="1542" y="11078"/>
                  </a:lnTo>
                  <a:lnTo>
                    <a:pt x="1652" y="11151"/>
                  </a:lnTo>
                  <a:lnTo>
                    <a:pt x="2055" y="11151"/>
                  </a:lnTo>
                  <a:lnTo>
                    <a:pt x="2129" y="11408"/>
                  </a:lnTo>
                  <a:lnTo>
                    <a:pt x="2239" y="11592"/>
                  </a:lnTo>
                  <a:lnTo>
                    <a:pt x="2275" y="11628"/>
                  </a:lnTo>
                  <a:lnTo>
                    <a:pt x="2349" y="11628"/>
                  </a:lnTo>
                  <a:lnTo>
                    <a:pt x="2422" y="11592"/>
                  </a:lnTo>
                  <a:lnTo>
                    <a:pt x="2459" y="11555"/>
                  </a:lnTo>
                  <a:lnTo>
                    <a:pt x="2532" y="11371"/>
                  </a:lnTo>
                  <a:lnTo>
                    <a:pt x="2569" y="11188"/>
                  </a:lnTo>
                  <a:lnTo>
                    <a:pt x="2569" y="11005"/>
                  </a:lnTo>
                  <a:lnTo>
                    <a:pt x="2532" y="10785"/>
                  </a:lnTo>
                  <a:lnTo>
                    <a:pt x="2679" y="10821"/>
                  </a:lnTo>
                  <a:lnTo>
                    <a:pt x="3009" y="10821"/>
                  </a:lnTo>
                  <a:lnTo>
                    <a:pt x="2936" y="11408"/>
                  </a:lnTo>
                  <a:lnTo>
                    <a:pt x="2862" y="11812"/>
                  </a:lnTo>
                  <a:lnTo>
                    <a:pt x="2825" y="11995"/>
                  </a:lnTo>
                  <a:lnTo>
                    <a:pt x="2752" y="12178"/>
                  </a:lnTo>
                  <a:lnTo>
                    <a:pt x="2642" y="12362"/>
                  </a:lnTo>
                  <a:lnTo>
                    <a:pt x="2532" y="12472"/>
                  </a:lnTo>
                  <a:lnTo>
                    <a:pt x="2349" y="12582"/>
                  </a:lnTo>
                  <a:lnTo>
                    <a:pt x="2129" y="12619"/>
                  </a:lnTo>
                  <a:lnTo>
                    <a:pt x="1945" y="12619"/>
                  </a:lnTo>
                  <a:lnTo>
                    <a:pt x="1798" y="12582"/>
                  </a:lnTo>
                  <a:lnTo>
                    <a:pt x="1652" y="12472"/>
                  </a:lnTo>
                  <a:lnTo>
                    <a:pt x="1505" y="12362"/>
                  </a:lnTo>
                  <a:lnTo>
                    <a:pt x="1432" y="12215"/>
                  </a:lnTo>
                  <a:lnTo>
                    <a:pt x="1322" y="12068"/>
                  </a:lnTo>
                  <a:lnTo>
                    <a:pt x="1211" y="11738"/>
                  </a:lnTo>
                  <a:lnTo>
                    <a:pt x="1138" y="11335"/>
                  </a:lnTo>
                  <a:lnTo>
                    <a:pt x="1138" y="10858"/>
                  </a:lnTo>
                  <a:lnTo>
                    <a:pt x="1138" y="10014"/>
                  </a:lnTo>
                  <a:lnTo>
                    <a:pt x="1138" y="9758"/>
                  </a:lnTo>
                  <a:close/>
                  <a:moveTo>
                    <a:pt x="625" y="0"/>
                  </a:moveTo>
                  <a:lnTo>
                    <a:pt x="478" y="37"/>
                  </a:lnTo>
                  <a:lnTo>
                    <a:pt x="331" y="110"/>
                  </a:lnTo>
                  <a:lnTo>
                    <a:pt x="294" y="184"/>
                  </a:lnTo>
                  <a:lnTo>
                    <a:pt x="294" y="220"/>
                  </a:lnTo>
                  <a:lnTo>
                    <a:pt x="294" y="294"/>
                  </a:lnTo>
                  <a:lnTo>
                    <a:pt x="331" y="330"/>
                  </a:lnTo>
                  <a:lnTo>
                    <a:pt x="294" y="587"/>
                  </a:lnTo>
                  <a:lnTo>
                    <a:pt x="294" y="844"/>
                  </a:lnTo>
                  <a:lnTo>
                    <a:pt x="331" y="1101"/>
                  </a:lnTo>
                  <a:lnTo>
                    <a:pt x="368" y="1321"/>
                  </a:lnTo>
                  <a:lnTo>
                    <a:pt x="551" y="1834"/>
                  </a:lnTo>
                  <a:lnTo>
                    <a:pt x="735" y="2274"/>
                  </a:lnTo>
                  <a:lnTo>
                    <a:pt x="918" y="2641"/>
                  </a:lnTo>
                  <a:lnTo>
                    <a:pt x="1175" y="3008"/>
                  </a:lnTo>
                  <a:lnTo>
                    <a:pt x="1322" y="3155"/>
                  </a:lnTo>
                  <a:lnTo>
                    <a:pt x="1505" y="3265"/>
                  </a:lnTo>
                  <a:lnTo>
                    <a:pt x="1652" y="3375"/>
                  </a:lnTo>
                  <a:lnTo>
                    <a:pt x="1872" y="3375"/>
                  </a:lnTo>
                  <a:lnTo>
                    <a:pt x="1798" y="3815"/>
                  </a:lnTo>
                  <a:lnTo>
                    <a:pt x="1725" y="4365"/>
                  </a:lnTo>
                  <a:lnTo>
                    <a:pt x="1725" y="4659"/>
                  </a:lnTo>
                  <a:lnTo>
                    <a:pt x="1762" y="4806"/>
                  </a:lnTo>
                  <a:lnTo>
                    <a:pt x="1798" y="4916"/>
                  </a:lnTo>
                  <a:lnTo>
                    <a:pt x="1762" y="5319"/>
                  </a:lnTo>
                  <a:lnTo>
                    <a:pt x="1615" y="5319"/>
                  </a:lnTo>
                  <a:lnTo>
                    <a:pt x="1138" y="5282"/>
                  </a:lnTo>
                  <a:lnTo>
                    <a:pt x="918" y="5246"/>
                  </a:lnTo>
                  <a:lnTo>
                    <a:pt x="698" y="5282"/>
                  </a:lnTo>
                  <a:lnTo>
                    <a:pt x="404" y="5392"/>
                  </a:lnTo>
                  <a:lnTo>
                    <a:pt x="294" y="5466"/>
                  </a:lnTo>
                  <a:lnTo>
                    <a:pt x="184" y="5576"/>
                  </a:lnTo>
                  <a:lnTo>
                    <a:pt x="111" y="5686"/>
                  </a:lnTo>
                  <a:lnTo>
                    <a:pt x="74" y="5796"/>
                  </a:lnTo>
                  <a:lnTo>
                    <a:pt x="38" y="5943"/>
                  </a:lnTo>
                  <a:lnTo>
                    <a:pt x="1" y="6089"/>
                  </a:lnTo>
                  <a:lnTo>
                    <a:pt x="38" y="6163"/>
                  </a:lnTo>
                  <a:lnTo>
                    <a:pt x="111" y="6199"/>
                  </a:lnTo>
                  <a:lnTo>
                    <a:pt x="38" y="6273"/>
                  </a:lnTo>
                  <a:lnTo>
                    <a:pt x="38" y="6346"/>
                  </a:lnTo>
                  <a:lnTo>
                    <a:pt x="38" y="6456"/>
                  </a:lnTo>
                  <a:lnTo>
                    <a:pt x="111" y="6530"/>
                  </a:lnTo>
                  <a:lnTo>
                    <a:pt x="184" y="6566"/>
                  </a:lnTo>
                  <a:lnTo>
                    <a:pt x="294" y="6566"/>
                  </a:lnTo>
                  <a:lnTo>
                    <a:pt x="368" y="6493"/>
                  </a:lnTo>
                  <a:lnTo>
                    <a:pt x="441" y="6493"/>
                  </a:lnTo>
                  <a:lnTo>
                    <a:pt x="441" y="6530"/>
                  </a:lnTo>
                  <a:lnTo>
                    <a:pt x="441" y="6786"/>
                  </a:lnTo>
                  <a:lnTo>
                    <a:pt x="441" y="7080"/>
                  </a:lnTo>
                  <a:lnTo>
                    <a:pt x="515" y="7593"/>
                  </a:lnTo>
                  <a:lnTo>
                    <a:pt x="588" y="8657"/>
                  </a:lnTo>
                  <a:lnTo>
                    <a:pt x="625" y="9721"/>
                  </a:lnTo>
                  <a:lnTo>
                    <a:pt x="625" y="10785"/>
                  </a:lnTo>
                  <a:lnTo>
                    <a:pt x="661" y="11225"/>
                  </a:lnTo>
                  <a:lnTo>
                    <a:pt x="698" y="11665"/>
                  </a:lnTo>
                  <a:lnTo>
                    <a:pt x="808" y="12105"/>
                  </a:lnTo>
                  <a:lnTo>
                    <a:pt x="881" y="12289"/>
                  </a:lnTo>
                  <a:lnTo>
                    <a:pt x="991" y="12509"/>
                  </a:lnTo>
                  <a:lnTo>
                    <a:pt x="1065" y="12655"/>
                  </a:lnTo>
                  <a:lnTo>
                    <a:pt x="1175" y="12765"/>
                  </a:lnTo>
                  <a:lnTo>
                    <a:pt x="1322" y="12912"/>
                  </a:lnTo>
                  <a:lnTo>
                    <a:pt x="1468" y="12985"/>
                  </a:lnTo>
                  <a:lnTo>
                    <a:pt x="1615" y="13059"/>
                  </a:lnTo>
                  <a:lnTo>
                    <a:pt x="1798" y="13096"/>
                  </a:lnTo>
                  <a:lnTo>
                    <a:pt x="1945" y="13132"/>
                  </a:lnTo>
                  <a:lnTo>
                    <a:pt x="2129" y="13169"/>
                  </a:lnTo>
                  <a:lnTo>
                    <a:pt x="2349" y="13132"/>
                  </a:lnTo>
                  <a:lnTo>
                    <a:pt x="2569" y="13096"/>
                  </a:lnTo>
                  <a:lnTo>
                    <a:pt x="2752" y="12985"/>
                  </a:lnTo>
                  <a:lnTo>
                    <a:pt x="2899" y="12875"/>
                  </a:lnTo>
                  <a:lnTo>
                    <a:pt x="3009" y="12765"/>
                  </a:lnTo>
                  <a:lnTo>
                    <a:pt x="3119" y="12582"/>
                  </a:lnTo>
                  <a:lnTo>
                    <a:pt x="3302" y="12215"/>
                  </a:lnTo>
                  <a:lnTo>
                    <a:pt x="3412" y="11812"/>
                  </a:lnTo>
                  <a:lnTo>
                    <a:pt x="3449" y="11408"/>
                  </a:lnTo>
                  <a:lnTo>
                    <a:pt x="3522" y="10601"/>
                  </a:lnTo>
                  <a:lnTo>
                    <a:pt x="3632" y="9647"/>
                  </a:lnTo>
                  <a:lnTo>
                    <a:pt x="3669" y="8657"/>
                  </a:lnTo>
                  <a:lnTo>
                    <a:pt x="3669" y="7667"/>
                  </a:lnTo>
                  <a:lnTo>
                    <a:pt x="3669" y="6676"/>
                  </a:lnTo>
                  <a:lnTo>
                    <a:pt x="3743" y="6603"/>
                  </a:lnTo>
                  <a:lnTo>
                    <a:pt x="3779" y="6530"/>
                  </a:lnTo>
                  <a:lnTo>
                    <a:pt x="3779" y="6456"/>
                  </a:lnTo>
                  <a:lnTo>
                    <a:pt x="3889" y="6273"/>
                  </a:lnTo>
                  <a:lnTo>
                    <a:pt x="3963" y="6053"/>
                  </a:lnTo>
                  <a:lnTo>
                    <a:pt x="3999" y="5833"/>
                  </a:lnTo>
                  <a:lnTo>
                    <a:pt x="3963" y="5723"/>
                  </a:lnTo>
                  <a:lnTo>
                    <a:pt x="3926" y="5612"/>
                  </a:lnTo>
                  <a:lnTo>
                    <a:pt x="3816" y="5502"/>
                  </a:lnTo>
                  <a:lnTo>
                    <a:pt x="3669" y="5429"/>
                  </a:lnTo>
                  <a:lnTo>
                    <a:pt x="3486" y="5392"/>
                  </a:lnTo>
                  <a:lnTo>
                    <a:pt x="3266" y="5356"/>
                  </a:lnTo>
                  <a:lnTo>
                    <a:pt x="2532" y="5356"/>
                  </a:lnTo>
                  <a:lnTo>
                    <a:pt x="2165" y="5319"/>
                  </a:lnTo>
                  <a:lnTo>
                    <a:pt x="2092" y="4806"/>
                  </a:lnTo>
                  <a:lnTo>
                    <a:pt x="2165" y="4585"/>
                  </a:lnTo>
                  <a:lnTo>
                    <a:pt x="2165" y="4365"/>
                  </a:lnTo>
                  <a:lnTo>
                    <a:pt x="2202" y="3962"/>
                  </a:lnTo>
                  <a:lnTo>
                    <a:pt x="2459" y="4145"/>
                  </a:lnTo>
                  <a:lnTo>
                    <a:pt x="2715" y="4292"/>
                  </a:lnTo>
                  <a:lnTo>
                    <a:pt x="2972" y="4402"/>
                  </a:lnTo>
                  <a:lnTo>
                    <a:pt x="3266" y="4475"/>
                  </a:lnTo>
                  <a:lnTo>
                    <a:pt x="3522" y="4549"/>
                  </a:lnTo>
                  <a:lnTo>
                    <a:pt x="3816" y="4585"/>
                  </a:lnTo>
                  <a:lnTo>
                    <a:pt x="4403" y="4585"/>
                  </a:lnTo>
                  <a:lnTo>
                    <a:pt x="4660" y="4549"/>
                  </a:lnTo>
                  <a:lnTo>
                    <a:pt x="4953" y="4475"/>
                  </a:lnTo>
                  <a:lnTo>
                    <a:pt x="5210" y="4402"/>
                  </a:lnTo>
                  <a:lnTo>
                    <a:pt x="5503" y="4292"/>
                  </a:lnTo>
                  <a:lnTo>
                    <a:pt x="5760" y="4182"/>
                  </a:lnTo>
                  <a:lnTo>
                    <a:pt x="5833" y="4109"/>
                  </a:lnTo>
                  <a:lnTo>
                    <a:pt x="5833" y="3999"/>
                  </a:lnTo>
                  <a:lnTo>
                    <a:pt x="5833" y="3888"/>
                  </a:lnTo>
                  <a:lnTo>
                    <a:pt x="5797" y="3778"/>
                  </a:lnTo>
                  <a:lnTo>
                    <a:pt x="5797" y="3778"/>
                  </a:lnTo>
                  <a:lnTo>
                    <a:pt x="5833" y="3815"/>
                  </a:lnTo>
                  <a:lnTo>
                    <a:pt x="5980" y="3962"/>
                  </a:lnTo>
                  <a:lnTo>
                    <a:pt x="6053" y="3999"/>
                  </a:lnTo>
                  <a:lnTo>
                    <a:pt x="6200" y="4035"/>
                  </a:lnTo>
                  <a:lnTo>
                    <a:pt x="6237" y="4035"/>
                  </a:lnTo>
                  <a:lnTo>
                    <a:pt x="6274" y="3999"/>
                  </a:lnTo>
                  <a:lnTo>
                    <a:pt x="6347" y="3888"/>
                  </a:lnTo>
                  <a:lnTo>
                    <a:pt x="6310" y="3742"/>
                  </a:lnTo>
                  <a:lnTo>
                    <a:pt x="6274" y="3632"/>
                  </a:lnTo>
                  <a:lnTo>
                    <a:pt x="6200" y="3522"/>
                  </a:lnTo>
                  <a:lnTo>
                    <a:pt x="6090" y="3375"/>
                  </a:lnTo>
                  <a:lnTo>
                    <a:pt x="5833" y="3192"/>
                  </a:lnTo>
                  <a:lnTo>
                    <a:pt x="5613" y="3045"/>
                  </a:lnTo>
                  <a:lnTo>
                    <a:pt x="5283" y="2861"/>
                  </a:lnTo>
                  <a:lnTo>
                    <a:pt x="4953" y="2715"/>
                  </a:lnTo>
                  <a:lnTo>
                    <a:pt x="4256" y="2495"/>
                  </a:lnTo>
                  <a:lnTo>
                    <a:pt x="3926" y="2421"/>
                  </a:lnTo>
                  <a:lnTo>
                    <a:pt x="3596" y="2385"/>
                  </a:lnTo>
                  <a:lnTo>
                    <a:pt x="3302" y="2458"/>
                  </a:lnTo>
                  <a:lnTo>
                    <a:pt x="2972" y="2605"/>
                  </a:lnTo>
                  <a:lnTo>
                    <a:pt x="2679" y="2788"/>
                  </a:lnTo>
                  <a:lnTo>
                    <a:pt x="2349" y="3081"/>
                  </a:lnTo>
                  <a:lnTo>
                    <a:pt x="2349" y="3045"/>
                  </a:lnTo>
                  <a:lnTo>
                    <a:pt x="2385" y="2788"/>
                  </a:lnTo>
                  <a:lnTo>
                    <a:pt x="2459" y="2568"/>
                  </a:lnTo>
                  <a:lnTo>
                    <a:pt x="2495" y="2458"/>
                  </a:lnTo>
                  <a:lnTo>
                    <a:pt x="2495" y="2311"/>
                  </a:lnTo>
                  <a:lnTo>
                    <a:pt x="2495" y="2201"/>
                  </a:lnTo>
                  <a:lnTo>
                    <a:pt x="2422" y="2128"/>
                  </a:lnTo>
                  <a:lnTo>
                    <a:pt x="2385" y="1871"/>
                  </a:lnTo>
                  <a:lnTo>
                    <a:pt x="2312" y="1614"/>
                  </a:lnTo>
                  <a:lnTo>
                    <a:pt x="2129" y="1137"/>
                  </a:lnTo>
                  <a:lnTo>
                    <a:pt x="2018" y="917"/>
                  </a:lnTo>
                  <a:lnTo>
                    <a:pt x="1835" y="661"/>
                  </a:lnTo>
                  <a:lnTo>
                    <a:pt x="1652" y="440"/>
                  </a:lnTo>
                  <a:lnTo>
                    <a:pt x="1395" y="220"/>
                  </a:lnTo>
                  <a:lnTo>
                    <a:pt x="1138" y="74"/>
                  </a:lnTo>
                  <a:lnTo>
                    <a:pt x="881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" name="Google Shape;880;p18"/>
            <p:cNvSpPr/>
            <p:nvPr/>
          </p:nvSpPr>
          <p:spPr>
            <a:xfrm>
              <a:off x="6335525" y="1405350"/>
              <a:ext cx="442025" cy="375100"/>
            </a:xfrm>
            <a:custGeom>
              <a:avLst/>
              <a:gdLst/>
              <a:ahLst/>
              <a:cxnLst/>
              <a:rect l="l" t="t" r="r" b="b"/>
              <a:pathLst>
                <a:path w="17681" h="15004" extrusionOk="0">
                  <a:moveTo>
                    <a:pt x="6823" y="1981"/>
                  </a:moveTo>
                  <a:lnTo>
                    <a:pt x="6676" y="2018"/>
                  </a:lnTo>
                  <a:lnTo>
                    <a:pt x="6566" y="2055"/>
                  </a:lnTo>
                  <a:lnTo>
                    <a:pt x="6493" y="2201"/>
                  </a:lnTo>
                  <a:lnTo>
                    <a:pt x="6420" y="2385"/>
                  </a:lnTo>
                  <a:lnTo>
                    <a:pt x="6383" y="2531"/>
                  </a:lnTo>
                  <a:lnTo>
                    <a:pt x="6383" y="2641"/>
                  </a:lnTo>
                  <a:lnTo>
                    <a:pt x="6420" y="2752"/>
                  </a:lnTo>
                  <a:lnTo>
                    <a:pt x="6493" y="2825"/>
                  </a:lnTo>
                  <a:lnTo>
                    <a:pt x="6566" y="2862"/>
                  </a:lnTo>
                  <a:lnTo>
                    <a:pt x="6713" y="2862"/>
                  </a:lnTo>
                  <a:lnTo>
                    <a:pt x="6860" y="2825"/>
                  </a:lnTo>
                  <a:lnTo>
                    <a:pt x="6933" y="2752"/>
                  </a:lnTo>
                  <a:lnTo>
                    <a:pt x="7006" y="2641"/>
                  </a:lnTo>
                  <a:lnTo>
                    <a:pt x="7080" y="2531"/>
                  </a:lnTo>
                  <a:lnTo>
                    <a:pt x="7080" y="2421"/>
                  </a:lnTo>
                  <a:lnTo>
                    <a:pt x="7080" y="2275"/>
                  </a:lnTo>
                  <a:lnTo>
                    <a:pt x="7006" y="2165"/>
                  </a:lnTo>
                  <a:lnTo>
                    <a:pt x="6933" y="2055"/>
                  </a:lnTo>
                  <a:lnTo>
                    <a:pt x="6823" y="1981"/>
                  </a:lnTo>
                  <a:close/>
                  <a:moveTo>
                    <a:pt x="5282" y="2641"/>
                  </a:moveTo>
                  <a:lnTo>
                    <a:pt x="5209" y="2678"/>
                  </a:lnTo>
                  <a:lnTo>
                    <a:pt x="5136" y="2715"/>
                  </a:lnTo>
                  <a:lnTo>
                    <a:pt x="5062" y="2788"/>
                  </a:lnTo>
                  <a:lnTo>
                    <a:pt x="5062" y="2898"/>
                  </a:lnTo>
                  <a:lnTo>
                    <a:pt x="5062" y="2935"/>
                  </a:lnTo>
                  <a:lnTo>
                    <a:pt x="4989" y="2972"/>
                  </a:lnTo>
                  <a:lnTo>
                    <a:pt x="4952" y="3045"/>
                  </a:lnTo>
                  <a:lnTo>
                    <a:pt x="4952" y="3118"/>
                  </a:lnTo>
                  <a:lnTo>
                    <a:pt x="4952" y="3228"/>
                  </a:lnTo>
                  <a:lnTo>
                    <a:pt x="5026" y="3338"/>
                  </a:lnTo>
                  <a:lnTo>
                    <a:pt x="5099" y="3412"/>
                  </a:lnTo>
                  <a:lnTo>
                    <a:pt x="5319" y="3412"/>
                  </a:lnTo>
                  <a:lnTo>
                    <a:pt x="5429" y="3338"/>
                  </a:lnTo>
                  <a:lnTo>
                    <a:pt x="5502" y="3265"/>
                  </a:lnTo>
                  <a:lnTo>
                    <a:pt x="5576" y="3155"/>
                  </a:lnTo>
                  <a:lnTo>
                    <a:pt x="5613" y="3008"/>
                  </a:lnTo>
                  <a:lnTo>
                    <a:pt x="5576" y="2862"/>
                  </a:lnTo>
                  <a:lnTo>
                    <a:pt x="5502" y="2752"/>
                  </a:lnTo>
                  <a:lnTo>
                    <a:pt x="5392" y="2678"/>
                  </a:lnTo>
                  <a:lnTo>
                    <a:pt x="5282" y="2641"/>
                  </a:lnTo>
                  <a:close/>
                  <a:moveTo>
                    <a:pt x="6786" y="3559"/>
                  </a:moveTo>
                  <a:lnTo>
                    <a:pt x="6640" y="3595"/>
                  </a:lnTo>
                  <a:lnTo>
                    <a:pt x="6493" y="3705"/>
                  </a:lnTo>
                  <a:lnTo>
                    <a:pt x="6383" y="3815"/>
                  </a:lnTo>
                  <a:lnTo>
                    <a:pt x="6309" y="3962"/>
                  </a:lnTo>
                  <a:lnTo>
                    <a:pt x="6273" y="4109"/>
                  </a:lnTo>
                  <a:lnTo>
                    <a:pt x="6273" y="4255"/>
                  </a:lnTo>
                  <a:lnTo>
                    <a:pt x="6273" y="4366"/>
                  </a:lnTo>
                  <a:lnTo>
                    <a:pt x="6383" y="4439"/>
                  </a:lnTo>
                  <a:lnTo>
                    <a:pt x="6493" y="4476"/>
                  </a:lnTo>
                  <a:lnTo>
                    <a:pt x="6603" y="4439"/>
                  </a:lnTo>
                  <a:lnTo>
                    <a:pt x="6750" y="4329"/>
                  </a:lnTo>
                  <a:lnTo>
                    <a:pt x="6860" y="4329"/>
                  </a:lnTo>
                  <a:lnTo>
                    <a:pt x="6970" y="4292"/>
                  </a:lnTo>
                  <a:lnTo>
                    <a:pt x="7080" y="4182"/>
                  </a:lnTo>
                  <a:lnTo>
                    <a:pt x="7153" y="4035"/>
                  </a:lnTo>
                  <a:lnTo>
                    <a:pt x="7153" y="3852"/>
                  </a:lnTo>
                  <a:lnTo>
                    <a:pt x="7080" y="3705"/>
                  </a:lnTo>
                  <a:lnTo>
                    <a:pt x="7043" y="3632"/>
                  </a:lnTo>
                  <a:lnTo>
                    <a:pt x="6970" y="3595"/>
                  </a:lnTo>
                  <a:lnTo>
                    <a:pt x="6786" y="3559"/>
                  </a:lnTo>
                  <a:close/>
                  <a:moveTo>
                    <a:pt x="4806" y="5979"/>
                  </a:moveTo>
                  <a:lnTo>
                    <a:pt x="4622" y="6090"/>
                  </a:lnTo>
                  <a:lnTo>
                    <a:pt x="4439" y="6200"/>
                  </a:lnTo>
                  <a:lnTo>
                    <a:pt x="4402" y="6236"/>
                  </a:lnTo>
                  <a:lnTo>
                    <a:pt x="4329" y="6310"/>
                  </a:lnTo>
                  <a:lnTo>
                    <a:pt x="4255" y="6383"/>
                  </a:lnTo>
                  <a:lnTo>
                    <a:pt x="4219" y="6493"/>
                  </a:lnTo>
                  <a:lnTo>
                    <a:pt x="4219" y="6566"/>
                  </a:lnTo>
                  <a:lnTo>
                    <a:pt x="4255" y="6713"/>
                  </a:lnTo>
                  <a:lnTo>
                    <a:pt x="4329" y="6860"/>
                  </a:lnTo>
                  <a:lnTo>
                    <a:pt x="4365" y="6897"/>
                  </a:lnTo>
                  <a:lnTo>
                    <a:pt x="4475" y="6970"/>
                  </a:lnTo>
                  <a:lnTo>
                    <a:pt x="4585" y="7007"/>
                  </a:lnTo>
                  <a:lnTo>
                    <a:pt x="4696" y="7043"/>
                  </a:lnTo>
                  <a:lnTo>
                    <a:pt x="4842" y="7007"/>
                  </a:lnTo>
                  <a:lnTo>
                    <a:pt x="4952" y="6970"/>
                  </a:lnTo>
                  <a:lnTo>
                    <a:pt x="5026" y="6897"/>
                  </a:lnTo>
                  <a:lnTo>
                    <a:pt x="5209" y="6750"/>
                  </a:lnTo>
                  <a:lnTo>
                    <a:pt x="5282" y="6640"/>
                  </a:lnTo>
                  <a:lnTo>
                    <a:pt x="5319" y="6493"/>
                  </a:lnTo>
                  <a:lnTo>
                    <a:pt x="5356" y="6346"/>
                  </a:lnTo>
                  <a:lnTo>
                    <a:pt x="5356" y="6236"/>
                  </a:lnTo>
                  <a:lnTo>
                    <a:pt x="5282" y="6126"/>
                  </a:lnTo>
                  <a:lnTo>
                    <a:pt x="5209" y="6053"/>
                  </a:lnTo>
                  <a:lnTo>
                    <a:pt x="5136" y="5979"/>
                  </a:lnTo>
                  <a:close/>
                  <a:moveTo>
                    <a:pt x="4219" y="4916"/>
                  </a:moveTo>
                  <a:lnTo>
                    <a:pt x="4219" y="5062"/>
                  </a:lnTo>
                  <a:lnTo>
                    <a:pt x="4255" y="5136"/>
                  </a:lnTo>
                  <a:lnTo>
                    <a:pt x="4292" y="5173"/>
                  </a:lnTo>
                  <a:lnTo>
                    <a:pt x="4439" y="5209"/>
                  </a:lnTo>
                  <a:lnTo>
                    <a:pt x="4549" y="5173"/>
                  </a:lnTo>
                  <a:lnTo>
                    <a:pt x="4585" y="5136"/>
                  </a:lnTo>
                  <a:lnTo>
                    <a:pt x="4622" y="5062"/>
                  </a:lnTo>
                  <a:lnTo>
                    <a:pt x="4659" y="5026"/>
                  </a:lnTo>
                  <a:lnTo>
                    <a:pt x="4989" y="5136"/>
                  </a:lnTo>
                  <a:lnTo>
                    <a:pt x="5319" y="5209"/>
                  </a:lnTo>
                  <a:lnTo>
                    <a:pt x="5392" y="5319"/>
                  </a:lnTo>
                  <a:lnTo>
                    <a:pt x="5466" y="5429"/>
                  </a:lnTo>
                  <a:lnTo>
                    <a:pt x="5686" y="5613"/>
                  </a:lnTo>
                  <a:lnTo>
                    <a:pt x="5869" y="5833"/>
                  </a:lnTo>
                  <a:lnTo>
                    <a:pt x="5979" y="6053"/>
                  </a:lnTo>
                  <a:lnTo>
                    <a:pt x="6016" y="6273"/>
                  </a:lnTo>
                  <a:lnTo>
                    <a:pt x="5979" y="6530"/>
                  </a:lnTo>
                  <a:lnTo>
                    <a:pt x="5943" y="6676"/>
                  </a:lnTo>
                  <a:lnTo>
                    <a:pt x="5869" y="6823"/>
                  </a:lnTo>
                  <a:lnTo>
                    <a:pt x="5686" y="7080"/>
                  </a:lnTo>
                  <a:lnTo>
                    <a:pt x="5466" y="7227"/>
                  </a:lnTo>
                  <a:lnTo>
                    <a:pt x="5209" y="7373"/>
                  </a:lnTo>
                  <a:lnTo>
                    <a:pt x="4916" y="7447"/>
                  </a:lnTo>
                  <a:lnTo>
                    <a:pt x="4622" y="7483"/>
                  </a:lnTo>
                  <a:lnTo>
                    <a:pt x="4329" y="7520"/>
                  </a:lnTo>
                  <a:lnTo>
                    <a:pt x="4035" y="7483"/>
                  </a:lnTo>
                  <a:lnTo>
                    <a:pt x="3778" y="7447"/>
                  </a:lnTo>
                  <a:lnTo>
                    <a:pt x="3485" y="7337"/>
                  </a:lnTo>
                  <a:lnTo>
                    <a:pt x="3338" y="7227"/>
                  </a:lnTo>
                  <a:lnTo>
                    <a:pt x="3228" y="7080"/>
                  </a:lnTo>
                  <a:lnTo>
                    <a:pt x="3155" y="6897"/>
                  </a:lnTo>
                  <a:lnTo>
                    <a:pt x="3118" y="6713"/>
                  </a:lnTo>
                  <a:lnTo>
                    <a:pt x="3082" y="6383"/>
                  </a:lnTo>
                  <a:lnTo>
                    <a:pt x="3155" y="6090"/>
                  </a:lnTo>
                  <a:lnTo>
                    <a:pt x="3228" y="5796"/>
                  </a:lnTo>
                  <a:lnTo>
                    <a:pt x="3375" y="5539"/>
                  </a:lnTo>
                  <a:lnTo>
                    <a:pt x="3558" y="5319"/>
                  </a:lnTo>
                  <a:lnTo>
                    <a:pt x="3742" y="5173"/>
                  </a:lnTo>
                  <a:lnTo>
                    <a:pt x="3962" y="5026"/>
                  </a:lnTo>
                  <a:lnTo>
                    <a:pt x="4219" y="4916"/>
                  </a:lnTo>
                  <a:close/>
                  <a:moveTo>
                    <a:pt x="11628" y="7190"/>
                  </a:moveTo>
                  <a:lnTo>
                    <a:pt x="11958" y="7263"/>
                  </a:lnTo>
                  <a:lnTo>
                    <a:pt x="12252" y="7263"/>
                  </a:lnTo>
                  <a:lnTo>
                    <a:pt x="12362" y="7227"/>
                  </a:lnTo>
                  <a:lnTo>
                    <a:pt x="12435" y="7447"/>
                  </a:lnTo>
                  <a:lnTo>
                    <a:pt x="12509" y="7704"/>
                  </a:lnTo>
                  <a:lnTo>
                    <a:pt x="12509" y="7814"/>
                  </a:lnTo>
                  <a:lnTo>
                    <a:pt x="12472" y="7814"/>
                  </a:lnTo>
                  <a:lnTo>
                    <a:pt x="12399" y="7850"/>
                  </a:lnTo>
                  <a:lnTo>
                    <a:pt x="12399" y="7887"/>
                  </a:lnTo>
                  <a:lnTo>
                    <a:pt x="12252" y="7814"/>
                  </a:lnTo>
                  <a:lnTo>
                    <a:pt x="11738" y="7557"/>
                  </a:lnTo>
                  <a:lnTo>
                    <a:pt x="11702" y="7483"/>
                  </a:lnTo>
                  <a:lnTo>
                    <a:pt x="11628" y="7373"/>
                  </a:lnTo>
                  <a:lnTo>
                    <a:pt x="11628" y="7190"/>
                  </a:lnTo>
                  <a:close/>
                  <a:moveTo>
                    <a:pt x="4329" y="4402"/>
                  </a:moveTo>
                  <a:lnTo>
                    <a:pt x="4255" y="4476"/>
                  </a:lnTo>
                  <a:lnTo>
                    <a:pt x="4035" y="4512"/>
                  </a:lnTo>
                  <a:lnTo>
                    <a:pt x="3815" y="4622"/>
                  </a:lnTo>
                  <a:lnTo>
                    <a:pt x="3632" y="4732"/>
                  </a:lnTo>
                  <a:lnTo>
                    <a:pt x="3448" y="4842"/>
                  </a:lnTo>
                  <a:lnTo>
                    <a:pt x="3265" y="4989"/>
                  </a:lnTo>
                  <a:lnTo>
                    <a:pt x="3082" y="5173"/>
                  </a:lnTo>
                  <a:lnTo>
                    <a:pt x="2971" y="5356"/>
                  </a:lnTo>
                  <a:lnTo>
                    <a:pt x="2825" y="5576"/>
                  </a:lnTo>
                  <a:lnTo>
                    <a:pt x="2715" y="5906"/>
                  </a:lnTo>
                  <a:lnTo>
                    <a:pt x="2641" y="6236"/>
                  </a:lnTo>
                  <a:lnTo>
                    <a:pt x="2641" y="6603"/>
                  </a:lnTo>
                  <a:lnTo>
                    <a:pt x="2678" y="6933"/>
                  </a:lnTo>
                  <a:lnTo>
                    <a:pt x="2825" y="7263"/>
                  </a:lnTo>
                  <a:lnTo>
                    <a:pt x="3008" y="7520"/>
                  </a:lnTo>
                  <a:lnTo>
                    <a:pt x="3118" y="7667"/>
                  </a:lnTo>
                  <a:lnTo>
                    <a:pt x="3265" y="7740"/>
                  </a:lnTo>
                  <a:lnTo>
                    <a:pt x="3412" y="7850"/>
                  </a:lnTo>
                  <a:lnTo>
                    <a:pt x="3595" y="7887"/>
                  </a:lnTo>
                  <a:lnTo>
                    <a:pt x="3962" y="7997"/>
                  </a:lnTo>
                  <a:lnTo>
                    <a:pt x="4292" y="8034"/>
                  </a:lnTo>
                  <a:lnTo>
                    <a:pt x="4659" y="7997"/>
                  </a:lnTo>
                  <a:lnTo>
                    <a:pt x="5026" y="7960"/>
                  </a:lnTo>
                  <a:lnTo>
                    <a:pt x="5356" y="7850"/>
                  </a:lnTo>
                  <a:lnTo>
                    <a:pt x="5686" y="7704"/>
                  </a:lnTo>
                  <a:lnTo>
                    <a:pt x="5979" y="7483"/>
                  </a:lnTo>
                  <a:lnTo>
                    <a:pt x="6236" y="7227"/>
                  </a:lnTo>
                  <a:lnTo>
                    <a:pt x="6383" y="6933"/>
                  </a:lnTo>
                  <a:lnTo>
                    <a:pt x="6456" y="6640"/>
                  </a:lnTo>
                  <a:lnTo>
                    <a:pt x="6530" y="6346"/>
                  </a:lnTo>
                  <a:lnTo>
                    <a:pt x="6493" y="6016"/>
                  </a:lnTo>
                  <a:lnTo>
                    <a:pt x="6420" y="5759"/>
                  </a:lnTo>
                  <a:lnTo>
                    <a:pt x="6273" y="5503"/>
                  </a:lnTo>
                  <a:lnTo>
                    <a:pt x="6163" y="5393"/>
                  </a:lnTo>
                  <a:lnTo>
                    <a:pt x="5979" y="5246"/>
                  </a:lnTo>
                  <a:lnTo>
                    <a:pt x="5833" y="5099"/>
                  </a:lnTo>
                  <a:lnTo>
                    <a:pt x="5796" y="5026"/>
                  </a:lnTo>
                  <a:lnTo>
                    <a:pt x="5796" y="4952"/>
                  </a:lnTo>
                  <a:lnTo>
                    <a:pt x="5759" y="4879"/>
                  </a:lnTo>
                  <a:lnTo>
                    <a:pt x="5723" y="4806"/>
                  </a:lnTo>
                  <a:lnTo>
                    <a:pt x="5649" y="4732"/>
                  </a:lnTo>
                  <a:lnTo>
                    <a:pt x="5539" y="4696"/>
                  </a:lnTo>
                  <a:lnTo>
                    <a:pt x="5209" y="4659"/>
                  </a:lnTo>
                  <a:lnTo>
                    <a:pt x="5136" y="4586"/>
                  </a:lnTo>
                  <a:lnTo>
                    <a:pt x="5136" y="4512"/>
                  </a:lnTo>
                  <a:lnTo>
                    <a:pt x="5062" y="4439"/>
                  </a:lnTo>
                  <a:lnTo>
                    <a:pt x="4585" y="4439"/>
                  </a:lnTo>
                  <a:lnTo>
                    <a:pt x="4475" y="4402"/>
                  </a:lnTo>
                  <a:close/>
                  <a:moveTo>
                    <a:pt x="1761" y="7447"/>
                  </a:moveTo>
                  <a:lnTo>
                    <a:pt x="1908" y="7483"/>
                  </a:lnTo>
                  <a:lnTo>
                    <a:pt x="2054" y="7520"/>
                  </a:lnTo>
                  <a:lnTo>
                    <a:pt x="2164" y="7630"/>
                  </a:lnTo>
                  <a:lnTo>
                    <a:pt x="2275" y="7740"/>
                  </a:lnTo>
                  <a:lnTo>
                    <a:pt x="2348" y="7887"/>
                  </a:lnTo>
                  <a:lnTo>
                    <a:pt x="2348" y="8070"/>
                  </a:lnTo>
                  <a:lnTo>
                    <a:pt x="2348" y="8107"/>
                  </a:lnTo>
                  <a:lnTo>
                    <a:pt x="2311" y="8144"/>
                  </a:lnTo>
                  <a:lnTo>
                    <a:pt x="2238" y="8144"/>
                  </a:lnTo>
                  <a:lnTo>
                    <a:pt x="2128" y="8070"/>
                  </a:lnTo>
                  <a:lnTo>
                    <a:pt x="2018" y="7960"/>
                  </a:lnTo>
                  <a:lnTo>
                    <a:pt x="1908" y="7814"/>
                  </a:lnTo>
                  <a:lnTo>
                    <a:pt x="1724" y="7520"/>
                  </a:lnTo>
                  <a:lnTo>
                    <a:pt x="1651" y="7447"/>
                  </a:lnTo>
                  <a:close/>
                  <a:moveTo>
                    <a:pt x="14233" y="7630"/>
                  </a:moveTo>
                  <a:lnTo>
                    <a:pt x="14159" y="7667"/>
                  </a:lnTo>
                  <a:lnTo>
                    <a:pt x="14123" y="7740"/>
                  </a:lnTo>
                  <a:lnTo>
                    <a:pt x="14013" y="7960"/>
                  </a:lnTo>
                  <a:lnTo>
                    <a:pt x="14013" y="8070"/>
                  </a:lnTo>
                  <a:lnTo>
                    <a:pt x="14049" y="8180"/>
                  </a:lnTo>
                  <a:lnTo>
                    <a:pt x="14086" y="8254"/>
                  </a:lnTo>
                  <a:lnTo>
                    <a:pt x="14159" y="8290"/>
                  </a:lnTo>
                  <a:lnTo>
                    <a:pt x="14306" y="8290"/>
                  </a:lnTo>
                  <a:lnTo>
                    <a:pt x="14416" y="8254"/>
                  </a:lnTo>
                  <a:lnTo>
                    <a:pt x="14453" y="8180"/>
                  </a:lnTo>
                  <a:lnTo>
                    <a:pt x="14490" y="8107"/>
                  </a:lnTo>
                  <a:lnTo>
                    <a:pt x="14490" y="7997"/>
                  </a:lnTo>
                  <a:lnTo>
                    <a:pt x="14490" y="7924"/>
                  </a:lnTo>
                  <a:lnTo>
                    <a:pt x="14490" y="7777"/>
                  </a:lnTo>
                  <a:lnTo>
                    <a:pt x="14453" y="7704"/>
                  </a:lnTo>
                  <a:lnTo>
                    <a:pt x="14416" y="7667"/>
                  </a:lnTo>
                  <a:lnTo>
                    <a:pt x="14306" y="7630"/>
                  </a:lnTo>
                  <a:close/>
                  <a:moveTo>
                    <a:pt x="7410" y="6236"/>
                  </a:moveTo>
                  <a:lnTo>
                    <a:pt x="7300" y="6310"/>
                  </a:lnTo>
                  <a:lnTo>
                    <a:pt x="7227" y="6346"/>
                  </a:lnTo>
                  <a:lnTo>
                    <a:pt x="7190" y="6420"/>
                  </a:lnTo>
                  <a:lnTo>
                    <a:pt x="7153" y="6566"/>
                  </a:lnTo>
                  <a:lnTo>
                    <a:pt x="7153" y="6750"/>
                  </a:lnTo>
                  <a:lnTo>
                    <a:pt x="7190" y="6933"/>
                  </a:lnTo>
                  <a:lnTo>
                    <a:pt x="7227" y="7007"/>
                  </a:lnTo>
                  <a:lnTo>
                    <a:pt x="7300" y="7080"/>
                  </a:lnTo>
                  <a:lnTo>
                    <a:pt x="7667" y="7153"/>
                  </a:lnTo>
                  <a:lnTo>
                    <a:pt x="7410" y="7373"/>
                  </a:lnTo>
                  <a:lnTo>
                    <a:pt x="7263" y="7520"/>
                  </a:lnTo>
                  <a:lnTo>
                    <a:pt x="7190" y="7593"/>
                  </a:lnTo>
                  <a:lnTo>
                    <a:pt x="7153" y="7704"/>
                  </a:lnTo>
                  <a:lnTo>
                    <a:pt x="7153" y="7887"/>
                  </a:lnTo>
                  <a:lnTo>
                    <a:pt x="7227" y="8070"/>
                  </a:lnTo>
                  <a:lnTo>
                    <a:pt x="7337" y="8180"/>
                  </a:lnTo>
                  <a:lnTo>
                    <a:pt x="7483" y="8290"/>
                  </a:lnTo>
                  <a:lnTo>
                    <a:pt x="7520" y="8400"/>
                  </a:lnTo>
                  <a:lnTo>
                    <a:pt x="7557" y="8474"/>
                  </a:lnTo>
                  <a:lnTo>
                    <a:pt x="7593" y="8511"/>
                  </a:lnTo>
                  <a:lnTo>
                    <a:pt x="7740" y="8511"/>
                  </a:lnTo>
                  <a:lnTo>
                    <a:pt x="7813" y="8437"/>
                  </a:lnTo>
                  <a:lnTo>
                    <a:pt x="7850" y="8364"/>
                  </a:lnTo>
                  <a:lnTo>
                    <a:pt x="7923" y="8217"/>
                  </a:lnTo>
                  <a:lnTo>
                    <a:pt x="7923" y="8144"/>
                  </a:lnTo>
                  <a:lnTo>
                    <a:pt x="7887" y="8070"/>
                  </a:lnTo>
                  <a:lnTo>
                    <a:pt x="7850" y="7997"/>
                  </a:lnTo>
                  <a:lnTo>
                    <a:pt x="7777" y="7960"/>
                  </a:lnTo>
                  <a:lnTo>
                    <a:pt x="7667" y="7924"/>
                  </a:lnTo>
                  <a:lnTo>
                    <a:pt x="7630" y="7887"/>
                  </a:lnTo>
                  <a:lnTo>
                    <a:pt x="7630" y="7814"/>
                  </a:lnTo>
                  <a:lnTo>
                    <a:pt x="7630" y="7777"/>
                  </a:lnTo>
                  <a:lnTo>
                    <a:pt x="7703" y="7667"/>
                  </a:lnTo>
                  <a:lnTo>
                    <a:pt x="7850" y="7593"/>
                  </a:lnTo>
                  <a:lnTo>
                    <a:pt x="7997" y="7410"/>
                  </a:lnTo>
                  <a:lnTo>
                    <a:pt x="8107" y="7190"/>
                  </a:lnTo>
                  <a:lnTo>
                    <a:pt x="8107" y="7080"/>
                  </a:lnTo>
                  <a:lnTo>
                    <a:pt x="8070" y="6970"/>
                  </a:lnTo>
                  <a:lnTo>
                    <a:pt x="8034" y="6897"/>
                  </a:lnTo>
                  <a:lnTo>
                    <a:pt x="7960" y="6823"/>
                  </a:lnTo>
                  <a:lnTo>
                    <a:pt x="7740" y="6750"/>
                  </a:lnTo>
                  <a:lnTo>
                    <a:pt x="7520" y="6713"/>
                  </a:lnTo>
                  <a:lnTo>
                    <a:pt x="7557" y="6566"/>
                  </a:lnTo>
                  <a:lnTo>
                    <a:pt x="7593" y="6493"/>
                  </a:lnTo>
                  <a:lnTo>
                    <a:pt x="7667" y="6456"/>
                  </a:lnTo>
                  <a:lnTo>
                    <a:pt x="7703" y="6383"/>
                  </a:lnTo>
                  <a:lnTo>
                    <a:pt x="7667" y="6310"/>
                  </a:lnTo>
                  <a:lnTo>
                    <a:pt x="7593" y="6236"/>
                  </a:lnTo>
                  <a:close/>
                  <a:moveTo>
                    <a:pt x="1651" y="6897"/>
                  </a:moveTo>
                  <a:lnTo>
                    <a:pt x="1578" y="6933"/>
                  </a:lnTo>
                  <a:lnTo>
                    <a:pt x="1541" y="7007"/>
                  </a:lnTo>
                  <a:lnTo>
                    <a:pt x="1504" y="7080"/>
                  </a:lnTo>
                  <a:lnTo>
                    <a:pt x="1504" y="7227"/>
                  </a:lnTo>
                  <a:lnTo>
                    <a:pt x="1541" y="7300"/>
                  </a:lnTo>
                  <a:lnTo>
                    <a:pt x="1578" y="7373"/>
                  </a:lnTo>
                  <a:lnTo>
                    <a:pt x="1541" y="7410"/>
                  </a:lnTo>
                  <a:lnTo>
                    <a:pt x="1504" y="7410"/>
                  </a:lnTo>
                  <a:lnTo>
                    <a:pt x="1468" y="7483"/>
                  </a:lnTo>
                  <a:lnTo>
                    <a:pt x="1431" y="7557"/>
                  </a:lnTo>
                  <a:lnTo>
                    <a:pt x="1468" y="7814"/>
                  </a:lnTo>
                  <a:lnTo>
                    <a:pt x="1578" y="8034"/>
                  </a:lnTo>
                  <a:lnTo>
                    <a:pt x="1724" y="8254"/>
                  </a:lnTo>
                  <a:lnTo>
                    <a:pt x="1908" y="8437"/>
                  </a:lnTo>
                  <a:lnTo>
                    <a:pt x="2128" y="8547"/>
                  </a:lnTo>
                  <a:lnTo>
                    <a:pt x="2238" y="8584"/>
                  </a:lnTo>
                  <a:lnTo>
                    <a:pt x="2348" y="8621"/>
                  </a:lnTo>
                  <a:lnTo>
                    <a:pt x="2458" y="8621"/>
                  </a:lnTo>
                  <a:lnTo>
                    <a:pt x="2568" y="8547"/>
                  </a:lnTo>
                  <a:lnTo>
                    <a:pt x="2641" y="8474"/>
                  </a:lnTo>
                  <a:lnTo>
                    <a:pt x="2715" y="8364"/>
                  </a:lnTo>
                  <a:lnTo>
                    <a:pt x="2788" y="8144"/>
                  </a:lnTo>
                  <a:lnTo>
                    <a:pt x="2788" y="7960"/>
                  </a:lnTo>
                  <a:lnTo>
                    <a:pt x="2751" y="7740"/>
                  </a:lnTo>
                  <a:lnTo>
                    <a:pt x="2678" y="7557"/>
                  </a:lnTo>
                  <a:lnTo>
                    <a:pt x="2531" y="7373"/>
                  </a:lnTo>
                  <a:lnTo>
                    <a:pt x="2385" y="7227"/>
                  </a:lnTo>
                  <a:lnTo>
                    <a:pt x="2201" y="7117"/>
                  </a:lnTo>
                  <a:lnTo>
                    <a:pt x="1981" y="7043"/>
                  </a:lnTo>
                  <a:lnTo>
                    <a:pt x="1908" y="6933"/>
                  </a:lnTo>
                  <a:lnTo>
                    <a:pt x="1834" y="6897"/>
                  </a:lnTo>
                  <a:close/>
                  <a:moveTo>
                    <a:pt x="14306" y="7227"/>
                  </a:moveTo>
                  <a:lnTo>
                    <a:pt x="14453" y="7263"/>
                  </a:lnTo>
                  <a:lnTo>
                    <a:pt x="14563" y="7300"/>
                  </a:lnTo>
                  <a:lnTo>
                    <a:pt x="14636" y="7410"/>
                  </a:lnTo>
                  <a:lnTo>
                    <a:pt x="14673" y="7520"/>
                  </a:lnTo>
                  <a:lnTo>
                    <a:pt x="14673" y="7667"/>
                  </a:lnTo>
                  <a:lnTo>
                    <a:pt x="14673" y="7814"/>
                  </a:lnTo>
                  <a:lnTo>
                    <a:pt x="14600" y="8070"/>
                  </a:lnTo>
                  <a:lnTo>
                    <a:pt x="14490" y="8290"/>
                  </a:lnTo>
                  <a:lnTo>
                    <a:pt x="14343" y="8511"/>
                  </a:lnTo>
                  <a:lnTo>
                    <a:pt x="14269" y="8584"/>
                  </a:lnTo>
                  <a:lnTo>
                    <a:pt x="14196" y="8621"/>
                  </a:lnTo>
                  <a:lnTo>
                    <a:pt x="14123" y="8621"/>
                  </a:lnTo>
                  <a:lnTo>
                    <a:pt x="14049" y="8584"/>
                  </a:lnTo>
                  <a:lnTo>
                    <a:pt x="14013" y="8547"/>
                  </a:lnTo>
                  <a:lnTo>
                    <a:pt x="13976" y="8474"/>
                  </a:lnTo>
                  <a:lnTo>
                    <a:pt x="13903" y="8290"/>
                  </a:lnTo>
                  <a:lnTo>
                    <a:pt x="13939" y="8034"/>
                  </a:lnTo>
                  <a:lnTo>
                    <a:pt x="13976" y="7777"/>
                  </a:lnTo>
                  <a:lnTo>
                    <a:pt x="14086" y="7263"/>
                  </a:lnTo>
                  <a:lnTo>
                    <a:pt x="14306" y="7227"/>
                  </a:lnTo>
                  <a:close/>
                  <a:moveTo>
                    <a:pt x="14233" y="6750"/>
                  </a:moveTo>
                  <a:lnTo>
                    <a:pt x="14123" y="6786"/>
                  </a:lnTo>
                  <a:lnTo>
                    <a:pt x="13866" y="6786"/>
                  </a:lnTo>
                  <a:lnTo>
                    <a:pt x="13829" y="6823"/>
                  </a:lnTo>
                  <a:lnTo>
                    <a:pt x="13756" y="6933"/>
                  </a:lnTo>
                  <a:lnTo>
                    <a:pt x="13609" y="7373"/>
                  </a:lnTo>
                  <a:lnTo>
                    <a:pt x="13499" y="7850"/>
                  </a:lnTo>
                  <a:lnTo>
                    <a:pt x="13462" y="8107"/>
                  </a:lnTo>
                  <a:lnTo>
                    <a:pt x="13462" y="8327"/>
                  </a:lnTo>
                  <a:lnTo>
                    <a:pt x="13499" y="8584"/>
                  </a:lnTo>
                  <a:lnTo>
                    <a:pt x="13572" y="8804"/>
                  </a:lnTo>
                  <a:lnTo>
                    <a:pt x="13683" y="8914"/>
                  </a:lnTo>
                  <a:lnTo>
                    <a:pt x="13829" y="9024"/>
                  </a:lnTo>
                  <a:lnTo>
                    <a:pt x="13976" y="9097"/>
                  </a:lnTo>
                  <a:lnTo>
                    <a:pt x="14123" y="9134"/>
                  </a:lnTo>
                  <a:lnTo>
                    <a:pt x="14343" y="9097"/>
                  </a:lnTo>
                  <a:lnTo>
                    <a:pt x="14490" y="9024"/>
                  </a:lnTo>
                  <a:lnTo>
                    <a:pt x="14600" y="8877"/>
                  </a:lnTo>
                  <a:lnTo>
                    <a:pt x="14746" y="8731"/>
                  </a:lnTo>
                  <a:lnTo>
                    <a:pt x="14966" y="8400"/>
                  </a:lnTo>
                  <a:lnTo>
                    <a:pt x="15076" y="8180"/>
                  </a:lnTo>
                  <a:lnTo>
                    <a:pt x="15113" y="7997"/>
                  </a:lnTo>
                  <a:lnTo>
                    <a:pt x="15150" y="7814"/>
                  </a:lnTo>
                  <a:lnTo>
                    <a:pt x="15150" y="7593"/>
                  </a:lnTo>
                  <a:lnTo>
                    <a:pt x="15113" y="7410"/>
                  </a:lnTo>
                  <a:lnTo>
                    <a:pt x="15040" y="7190"/>
                  </a:lnTo>
                  <a:lnTo>
                    <a:pt x="15003" y="7080"/>
                  </a:lnTo>
                  <a:lnTo>
                    <a:pt x="14893" y="7007"/>
                  </a:lnTo>
                  <a:lnTo>
                    <a:pt x="14673" y="6823"/>
                  </a:lnTo>
                  <a:lnTo>
                    <a:pt x="14526" y="6786"/>
                  </a:lnTo>
                  <a:lnTo>
                    <a:pt x="14379" y="6750"/>
                  </a:lnTo>
                  <a:close/>
                  <a:moveTo>
                    <a:pt x="6273" y="7887"/>
                  </a:moveTo>
                  <a:lnTo>
                    <a:pt x="6199" y="7924"/>
                  </a:lnTo>
                  <a:lnTo>
                    <a:pt x="6126" y="7997"/>
                  </a:lnTo>
                  <a:lnTo>
                    <a:pt x="5979" y="8107"/>
                  </a:lnTo>
                  <a:lnTo>
                    <a:pt x="5869" y="8290"/>
                  </a:lnTo>
                  <a:lnTo>
                    <a:pt x="5796" y="8474"/>
                  </a:lnTo>
                  <a:lnTo>
                    <a:pt x="5796" y="8584"/>
                  </a:lnTo>
                  <a:lnTo>
                    <a:pt x="5833" y="8657"/>
                  </a:lnTo>
                  <a:lnTo>
                    <a:pt x="5906" y="8694"/>
                  </a:lnTo>
                  <a:lnTo>
                    <a:pt x="6236" y="8694"/>
                  </a:lnTo>
                  <a:lnTo>
                    <a:pt x="6420" y="8767"/>
                  </a:lnTo>
                  <a:lnTo>
                    <a:pt x="6199" y="9024"/>
                  </a:lnTo>
                  <a:lnTo>
                    <a:pt x="6199" y="9061"/>
                  </a:lnTo>
                  <a:lnTo>
                    <a:pt x="6199" y="9134"/>
                  </a:lnTo>
                  <a:lnTo>
                    <a:pt x="6236" y="9244"/>
                  </a:lnTo>
                  <a:lnTo>
                    <a:pt x="6346" y="9354"/>
                  </a:lnTo>
                  <a:lnTo>
                    <a:pt x="6456" y="9391"/>
                  </a:lnTo>
                  <a:lnTo>
                    <a:pt x="6713" y="9391"/>
                  </a:lnTo>
                  <a:lnTo>
                    <a:pt x="6786" y="9318"/>
                  </a:lnTo>
                  <a:lnTo>
                    <a:pt x="6860" y="9207"/>
                  </a:lnTo>
                  <a:lnTo>
                    <a:pt x="6823" y="9097"/>
                  </a:lnTo>
                  <a:lnTo>
                    <a:pt x="6750" y="9024"/>
                  </a:lnTo>
                  <a:lnTo>
                    <a:pt x="6860" y="8951"/>
                  </a:lnTo>
                  <a:lnTo>
                    <a:pt x="6933" y="8877"/>
                  </a:lnTo>
                  <a:lnTo>
                    <a:pt x="6933" y="8804"/>
                  </a:lnTo>
                  <a:lnTo>
                    <a:pt x="6933" y="8731"/>
                  </a:lnTo>
                  <a:lnTo>
                    <a:pt x="6896" y="8621"/>
                  </a:lnTo>
                  <a:lnTo>
                    <a:pt x="6750" y="8511"/>
                  </a:lnTo>
                  <a:lnTo>
                    <a:pt x="6603" y="8437"/>
                  </a:lnTo>
                  <a:lnTo>
                    <a:pt x="6456" y="8364"/>
                  </a:lnTo>
                  <a:lnTo>
                    <a:pt x="6273" y="8327"/>
                  </a:lnTo>
                  <a:lnTo>
                    <a:pt x="6346" y="8180"/>
                  </a:lnTo>
                  <a:lnTo>
                    <a:pt x="6420" y="8034"/>
                  </a:lnTo>
                  <a:lnTo>
                    <a:pt x="6420" y="7960"/>
                  </a:lnTo>
                  <a:lnTo>
                    <a:pt x="6383" y="7924"/>
                  </a:lnTo>
                  <a:lnTo>
                    <a:pt x="6346" y="7924"/>
                  </a:lnTo>
                  <a:lnTo>
                    <a:pt x="6273" y="7887"/>
                  </a:lnTo>
                  <a:close/>
                  <a:moveTo>
                    <a:pt x="7630" y="551"/>
                  </a:moveTo>
                  <a:lnTo>
                    <a:pt x="7777" y="587"/>
                  </a:lnTo>
                  <a:lnTo>
                    <a:pt x="7923" y="661"/>
                  </a:lnTo>
                  <a:lnTo>
                    <a:pt x="8437" y="1101"/>
                  </a:lnTo>
                  <a:lnTo>
                    <a:pt x="8657" y="1321"/>
                  </a:lnTo>
                  <a:lnTo>
                    <a:pt x="8877" y="1578"/>
                  </a:lnTo>
                  <a:lnTo>
                    <a:pt x="9061" y="1834"/>
                  </a:lnTo>
                  <a:lnTo>
                    <a:pt x="9207" y="2128"/>
                  </a:lnTo>
                  <a:lnTo>
                    <a:pt x="9281" y="2421"/>
                  </a:lnTo>
                  <a:lnTo>
                    <a:pt x="9317" y="2752"/>
                  </a:lnTo>
                  <a:lnTo>
                    <a:pt x="9281" y="3082"/>
                  </a:lnTo>
                  <a:lnTo>
                    <a:pt x="9244" y="3375"/>
                  </a:lnTo>
                  <a:lnTo>
                    <a:pt x="9024" y="3962"/>
                  </a:lnTo>
                  <a:lnTo>
                    <a:pt x="8804" y="4512"/>
                  </a:lnTo>
                  <a:lnTo>
                    <a:pt x="8584" y="5099"/>
                  </a:lnTo>
                  <a:lnTo>
                    <a:pt x="8547" y="5356"/>
                  </a:lnTo>
                  <a:lnTo>
                    <a:pt x="8510" y="5613"/>
                  </a:lnTo>
                  <a:lnTo>
                    <a:pt x="8510" y="5869"/>
                  </a:lnTo>
                  <a:lnTo>
                    <a:pt x="8547" y="6163"/>
                  </a:lnTo>
                  <a:lnTo>
                    <a:pt x="8584" y="6310"/>
                  </a:lnTo>
                  <a:lnTo>
                    <a:pt x="8657" y="6493"/>
                  </a:lnTo>
                  <a:lnTo>
                    <a:pt x="8804" y="6823"/>
                  </a:lnTo>
                  <a:lnTo>
                    <a:pt x="8987" y="7117"/>
                  </a:lnTo>
                  <a:lnTo>
                    <a:pt x="9134" y="7447"/>
                  </a:lnTo>
                  <a:lnTo>
                    <a:pt x="9207" y="7777"/>
                  </a:lnTo>
                  <a:lnTo>
                    <a:pt x="9244" y="8144"/>
                  </a:lnTo>
                  <a:lnTo>
                    <a:pt x="9207" y="8474"/>
                  </a:lnTo>
                  <a:lnTo>
                    <a:pt x="9097" y="8804"/>
                  </a:lnTo>
                  <a:lnTo>
                    <a:pt x="8951" y="9134"/>
                  </a:lnTo>
                  <a:lnTo>
                    <a:pt x="8767" y="9428"/>
                  </a:lnTo>
                  <a:lnTo>
                    <a:pt x="8510" y="9684"/>
                  </a:lnTo>
                  <a:lnTo>
                    <a:pt x="8254" y="9904"/>
                  </a:lnTo>
                  <a:lnTo>
                    <a:pt x="7960" y="10051"/>
                  </a:lnTo>
                  <a:lnTo>
                    <a:pt x="7667" y="10198"/>
                  </a:lnTo>
                  <a:lnTo>
                    <a:pt x="7373" y="10308"/>
                  </a:lnTo>
                  <a:lnTo>
                    <a:pt x="7043" y="10345"/>
                  </a:lnTo>
                  <a:lnTo>
                    <a:pt x="6676" y="10418"/>
                  </a:lnTo>
                  <a:lnTo>
                    <a:pt x="6493" y="10381"/>
                  </a:lnTo>
                  <a:lnTo>
                    <a:pt x="6309" y="10345"/>
                  </a:lnTo>
                  <a:lnTo>
                    <a:pt x="6163" y="10235"/>
                  </a:lnTo>
                  <a:lnTo>
                    <a:pt x="6016" y="10088"/>
                  </a:lnTo>
                  <a:lnTo>
                    <a:pt x="5906" y="9941"/>
                  </a:lnTo>
                  <a:lnTo>
                    <a:pt x="5759" y="9831"/>
                  </a:lnTo>
                  <a:lnTo>
                    <a:pt x="5649" y="9758"/>
                  </a:lnTo>
                  <a:lnTo>
                    <a:pt x="5502" y="9684"/>
                  </a:lnTo>
                  <a:lnTo>
                    <a:pt x="5209" y="9611"/>
                  </a:lnTo>
                  <a:lnTo>
                    <a:pt x="4916" y="9611"/>
                  </a:lnTo>
                  <a:lnTo>
                    <a:pt x="4622" y="9684"/>
                  </a:lnTo>
                  <a:lnTo>
                    <a:pt x="3999" y="9868"/>
                  </a:lnTo>
                  <a:lnTo>
                    <a:pt x="3705" y="9978"/>
                  </a:lnTo>
                  <a:lnTo>
                    <a:pt x="3412" y="10051"/>
                  </a:lnTo>
                  <a:lnTo>
                    <a:pt x="3118" y="10088"/>
                  </a:lnTo>
                  <a:lnTo>
                    <a:pt x="2825" y="10051"/>
                  </a:lnTo>
                  <a:lnTo>
                    <a:pt x="2495" y="10014"/>
                  </a:lnTo>
                  <a:lnTo>
                    <a:pt x="2201" y="9904"/>
                  </a:lnTo>
                  <a:lnTo>
                    <a:pt x="1944" y="9794"/>
                  </a:lnTo>
                  <a:lnTo>
                    <a:pt x="1651" y="9648"/>
                  </a:lnTo>
                  <a:lnTo>
                    <a:pt x="1394" y="9464"/>
                  </a:lnTo>
                  <a:lnTo>
                    <a:pt x="1174" y="9281"/>
                  </a:lnTo>
                  <a:lnTo>
                    <a:pt x="954" y="8987"/>
                  </a:lnTo>
                  <a:lnTo>
                    <a:pt x="771" y="8694"/>
                  </a:lnTo>
                  <a:lnTo>
                    <a:pt x="624" y="8364"/>
                  </a:lnTo>
                  <a:lnTo>
                    <a:pt x="550" y="8034"/>
                  </a:lnTo>
                  <a:lnTo>
                    <a:pt x="514" y="7667"/>
                  </a:lnTo>
                  <a:lnTo>
                    <a:pt x="514" y="7337"/>
                  </a:lnTo>
                  <a:lnTo>
                    <a:pt x="587" y="6970"/>
                  </a:lnTo>
                  <a:lnTo>
                    <a:pt x="661" y="6640"/>
                  </a:lnTo>
                  <a:lnTo>
                    <a:pt x="807" y="6310"/>
                  </a:lnTo>
                  <a:lnTo>
                    <a:pt x="991" y="6016"/>
                  </a:lnTo>
                  <a:lnTo>
                    <a:pt x="1211" y="5759"/>
                  </a:lnTo>
                  <a:lnTo>
                    <a:pt x="1468" y="5539"/>
                  </a:lnTo>
                  <a:lnTo>
                    <a:pt x="2018" y="5099"/>
                  </a:lnTo>
                  <a:lnTo>
                    <a:pt x="2568" y="4622"/>
                  </a:lnTo>
                  <a:lnTo>
                    <a:pt x="2788" y="4366"/>
                  </a:lnTo>
                  <a:lnTo>
                    <a:pt x="2971" y="4109"/>
                  </a:lnTo>
                  <a:lnTo>
                    <a:pt x="3082" y="3815"/>
                  </a:lnTo>
                  <a:lnTo>
                    <a:pt x="3192" y="3485"/>
                  </a:lnTo>
                  <a:lnTo>
                    <a:pt x="3265" y="3118"/>
                  </a:lnTo>
                  <a:lnTo>
                    <a:pt x="3302" y="2715"/>
                  </a:lnTo>
                  <a:lnTo>
                    <a:pt x="3375" y="2348"/>
                  </a:lnTo>
                  <a:lnTo>
                    <a:pt x="3448" y="2165"/>
                  </a:lnTo>
                  <a:lnTo>
                    <a:pt x="3558" y="1981"/>
                  </a:lnTo>
                  <a:lnTo>
                    <a:pt x="3705" y="1798"/>
                  </a:lnTo>
                  <a:lnTo>
                    <a:pt x="3852" y="1651"/>
                  </a:lnTo>
                  <a:lnTo>
                    <a:pt x="4072" y="1541"/>
                  </a:lnTo>
                  <a:lnTo>
                    <a:pt x="4292" y="1468"/>
                  </a:lnTo>
                  <a:lnTo>
                    <a:pt x="4512" y="1431"/>
                  </a:lnTo>
                  <a:lnTo>
                    <a:pt x="4769" y="1394"/>
                  </a:lnTo>
                  <a:lnTo>
                    <a:pt x="4989" y="1394"/>
                  </a:lnTo>
                  <a:lnTo>
                    <a:pt x="5209" y="1468"/>
                  </a:lnTo>
                  <a:lnTo>
                    <a:pt x="4952" y="1688"/>
                  </a:lnTo>
                  <a:lnTo>
                    <a:pt x="4916" y="1761"/>
                  </a:lnTo>
                  <a:lnTo>
                    <a:pt x="4879" y="1834"/>
                  </a:lnTo>
                  <a:lnTo>
                    <a:pt x="4916" y="1981"/>
                  </a:lnTo>
                  <a:lnTo>
                    <a:pt x="4989" y="2091"/>
                  </a:lnTo>
                  <a:lnTo>
                    <a:pt x="5062" y="2128"/>
                  </a:lnTo>
                  <a:lnTo>
                    <a:pt x="5136" y="2128"/>
                  </a:lnTo>
                  <a:lnTo>
                    <a:pt x="5319" y="2091"/>
                  </a:lnTo>
                  <a:lnTo>
                    <a:pt x="5429" y="2018"/>
                  </a:lnTo>
                  <a:lnTo>
                    <a:pt x="5539" y="1945"/>
                  </a:lnTo>
                  <a:lnTo>
                    <a:pt x="5613" y="1798"/>
                  </a:lnTo>
                  <a:lnTo>
                    <a:pt x="5759" y="1651"/>
                  </a:lnTo>
                  <a:lnTo>
                    <a:pt x="5833" y="1614"/>
                  </a:lnTo>
                  <a:lnTo>
                    <a:pt x="5869" y="1578"/>
                  </a:lnTo>
                  <a:lnTo>
                    <a:pt x="6420" y="1138"/>
                  </a:lnTo>
                  <a:lnTo>
                    <a:pt x="7006" y="771"/>
                  </a:lnTo>
                  <a:lnTo>
                    <a:pt x="7337" y="624"/>
                  </a:lnTo>
                  <a:lnTo>
                    <a:pt x="7483" y="551"/>
                  </a:lnTo>
                  <a:close/>
                  <a:moveTo>
                    <a:pt x="10821" y="9281"/>
                  </a:moveTo>
                  <a:lnTo>
                    <a:pt x="10968" y="9538"/>
                  </a:lnTo>
                  <a:lnTo>
                    <a:pt x="11115" y="9758"/>
                  </a:lnTo>
                  <a:lnTo>
                    <a:pt x="11335" y="9978"/>
                  </a:lnTo>
                  <a:lnTo>
                    <a:pt x="11592" y="10161"/>
                  </a:lnTo>
                  <a:lnTo>
                    <a:pt x="11408" y="10418"/>
                  </a:lnTo>
                  <a:lnTo>
                    <a:pt x="11188" y="10198"/>
                  </a:lnTo>
                  <a:lnTo>
                    <a:pt x="10968" y="9978"/>
                  </a:lnTo>
                  <a:lnTo>
                    <a:pt x="10711" y="9831"/>
                  </a:lnTo>
                  <a:lnTo>
                    <a:pt x="10455" y="9648"/>
                  </a:lnTo>
                  <a:lnTo>
                    <a:pt x="10601" y="9464"/>
                  </a:lnTo>
                  <a:lnTo>
                    <a:pt x="10821" y="9281"/>
                  </a:lnTo>
                  <a:close/>
                  <a:moveTo>
                    <a:pt x="13903" y="9941"/>
                  </a:moveTo>
                  <a:lnTo>
                    <a:pt x="13829" y="9978"/>
                  </a:lnTo>
                  <a:lnTo>
                    <a:pt x="13756" y="10014"/>
                  </a:lnTo>
                  <a:lnTo>
                    <a:pt x="13719" y="10014"/>
                  </a:lnTo>
                  <a:lnTo>
                    <a:pt x="13719" y="10051"/>
                  </a:lnTo>
                  <a:lnTo>
                    <a:pt x="13646" y="10161"/>
                  </a:lnTo>
                  <a:lnTo>
                    <a:pt x="13609" y="10271"/>
                  </a:lnTo>
                  <a:lnTo>
                    <a:pt x="13646" y="10418"/>
                  </a:lnTo>
                  <a:lnTo>
                    <a:pt x="13719" y="10565"/>
                  </a:lnTo>
                  <a:lnTo>
                    <a:pt x="13829" y="10638"/>
                  </a:lnTo>
                  <a:lnTo>
                    <a:pt x="13939" y="10675"/>
                  </a:lnTo>
                  <a:lnTo>
                    <a:pt x="14049" y="10638"/>
                  </a:lnTo>
                  <a:lnTo>
                    <a:pt x="14159" y="10601"/>
                  </a:lnTo>
                  <a:lnTo>
                    <a:pt x="14269" y="10491"/>
                  </a:lnTo>
                  <a:lnTo>
                    <a:pt x="14343" y="10418"/>
                  </a:lnTo>
                  <a:lnTo>
                    <a:pt x="14379" y="10308"/>
                  </a:lnTo>
                  <a:lnTo>
                    <a:pt x="14379" y="10271"/>
                  </a:lnTo>
                  <a:lnTo>
                    <a:pt x="14379" y="10198"/>
                  </a:lnTo>
                  <a:lnTo>
                    <a:pt x="14306" y="10124"/>
                  </a:lnTo>
                  <a:lnTo>
                    <a:pt x="14233" y="10051"/>
                  </a:lnTo>
                  <a:lnTo>
                    <a:pt x="14159" y="10014"/>
                  </a:lnTo>
                  <a:lnTo>
                    <a:pt x="14086" y="9978"/>
                  </a:lnTo>
                  <a:lnTo>
                    <a:pt x="13939" y="9941"/>
                  </a:lnTo>
                  <a:close/>
                  <a:moveTo>
                    <a:pt x="7593" y="0"/>
                  </a:moveTo>
                  <a:lnTo>
                    <a:pt x="7447" y="37"/>
                  </a:lnTo>
                  <a:lnTo>
                    <a:pt x="7190" y="110"/>
                  </a:lnTo>
                  <a:lnTo>
                    <a:pt x="6970" y="221"/>
                  </a:lnTo>
                  <a:lnTo>
                    <a:pt x="6566" y="441"/>
                  </a:lnTo>
                  <a:lnTo>
                    <a:pt x="6199" y="697"/>
                  </a:lnTo>
                  <a:lnTo>
                    <a:pt x="5502" y="1211"/>
                  </a:lnTo>
                  <a:lnTo>
                    <a:pt x="5209" y="1064"/>
                  </a:lnTo>
                  <a:lnTo>
                    <a:pt x="4916" y="991"/>
                  </a:lnTo>
                  <a:lnTo>
                    <a:pt x="4585" y="991"/>
                  </a:lnTo>
                  <a:lnTo>
                    <a:pt x="4255" y="1027"/>
                  </a:lnTo>
                  <a:lnTo>
                    <a:pt x="3999" y="1101"/>
                  </a:lnTo>
                  <a:lnTo>
                    <a:pt x="3778" y="1211"/>
                  </a:lnTo>
                  <a:lnTo>
                    <a:pt x="3595" y="1358"/>
                  </a:lnTo>
                  <a:lnTo>
                    <a:pt x="3412" y="1504"/>
                  </a:lnTo>
                  <a:lnTo>
                    <a:pt x="3228" y="1688"/>
                  </a:lnTo>
                  <a:lnTo>
                    <a:pt x="3118" y="1908"/>
                  </a:lnTo>
                  <a:lnTo>
                    <a:pt x="3008" y="2128"/>
                  </a:lnTo>
                  <a:lnTo>
                    <a:pt x="2935" y="2348"/>
                  </a:lnTo>
                  <a:lnTo>
                    <a:pt x="2861" y="2678"/>
                  </a:lnTo>
                  <a:lnTo>
                    <a:pt x="2788" y="3008"/>
                  </a:lnTo>
                  <a:lnTo>
                    <a:pt x="2751" y="3338"/>
                  </a:lnTo>
                  <a:lnTo>
                    <a:pt x="2641" y="3669"/>
                  </a:lnTo>
                  <a:lnTo>
                    <a:pt x="2605" y="3852"/>
                  </a:lnTo>
                  <a:lnTo>
                    <a:pt x="2495" y="3999"/>
                  </a:lnTo>
                  <a:lnTo>
                    <a:pt x="2275" y="4255"/>
                  </a:lnTo>
                  <a:lnTo>
                    <a:pt x="2018" y="4476"/>
                  </a:lnTo>
                  <a:lnTo>
                    <a:pt x="1761" y="4696"/>
                  </a:lnTo>
                  <a:lnTo>
                    <a:pt x="1284" y="5062"/>
                  </a:lnTo>
                  <a:lnTo>
                    <a:pt x="844" y="5466"/>
                  </a:lnTo>
                  <a:lnTo>
                    <a:pt x="661" y="5649"/>
                  </a:lnTo>
                  <a:lnTo>
                    <a:pt x="514" y="5906"/>
                  </a:lnTo>
                  <a:lnTo>
                    <a:pt x="367" y="6126"/>
                  </a:lnTo>
                  <a:lnTo>
                    <a:pt x="220" y="6420"/>
                  </a:lnTo>
                  <a:lnTo>
                    <a:pt x="110" y="6713"/>
                  </a:lnTo>
                  <a:lnTo>
                    <a:pt x="37" y="7007"/>
                  </a:lnTo>
                  <a:lnTo>
                    <a:pt x="0" y="7263"/>
                  </a:lnTo>
                  <a:lnTo>
                    <a:pt x="0" y="7557"/>
                  </a:lnTo>
                  <a:lnTo>
                    <a:pt x="37" y="7850"/>
                  </a:lnTo>
                  <a:lnTo>
                    <a:pt x="74" y="8144"/>
                  </a:lnTo>
                  <a:lnTo>
                    <a:pt x="147" y="8400"/>
                  </a:lnTo>
                  <a:lnTo>
                    <a:pt x="220" y="8657"/>
                  </a:lnTo>
                  <a:lnTo>
                    <a:pt x="367" y="8914"/>
                  </a:lnTo>
                  <a:lnTo>
                    <a:pt x="514" y="9171"/>
                  </a:lnTo>
                  <a:lnTo>
                    <a:pt x="661" y="9391"/>
                  </a:lnTo>
                  <a:lnTo>
                    <a:pt x="844" y="9611"/>
                  </a:lnTo>
                  <a:lnTo>
                    <a:pt x="1064" y="9831"/>
                  </a:lnTo>
                  <a:lnTo>
                    <a:pt x="1284" y="10014"/>
                  </a:lnTo>
                  <a:lnTo>
                    <a:pt x="1541" y="10161"/>
                  </a:lnTo>
                  <a:lnTo>
                    <a:pt x="1798" y="10308"/>
                  </a:lnTo>
                  <a:lnTo>
                    <a:pt x="2054" y="10381"/>
                  </a:lnTo>
                  <a:lnTo>
                    <a:pt x="2348" y="10491"/>
                  </a:lnTo>
                  <a:lnTo>
                    <a:pt x="2641" y="10528"/>
                  </a:lnTo>
                  <a:lnTo>
                    <a:pt x="2898" y="10565"/>
                  </a:lnTo>
                  <a:lnTo>
                    <a:pt x="3192" y="10565"/>
                  </a:lnTo>
                  <a:lnTo>
                    <a:pt x="3485" y="10528"/>
                  </a:lnTo>
                  <a:lnTo>
                    <a:pt x="3742" y="10491"/>
                  </a:lnTo>
                  <a:lnTo>
                    <a:pt x="4035" y="10418"/>
                  </a:lnTo>
                  <a:lnTo>
                    <a:pt x="4365" y="10271"/>
                  </a:lnTo>
                  <a:lnTo>
                    <a:pt x="4696" y="10161"/>
                  </a:lnTo>
                  <a:lnTo>
                    <a:pt x="4879" y="10124"/>
                  </a:lnTo>
                  <a:lnTo>
                    <a:pt x="5209" y="10124"/>
                  </a:lnTo>
                  <a:lnTo>
                    <a:pt x="5392" y="10161"/>
                  </a:lnTo>
                  <a:lnTo>
                    <a:pt x="5502" y="10271"/>
                  </a:lnTo>
                  <a:lnTo>
                    <a:pt x="5613" y="10381"/>
                  </a:lnTo>
                  <a:lnTo>
                    <a:pt x="5833" y="10601"/>
                  </a:lnTo>
                  <a:lnTo>
                    <a:pt x="5979" y="10711"/>
                  </a:lnTo>
                  <a:lnTo>
                    <a:pt x="6089" y="10785"/>
                  </a:lnTo>
                  <a:lnTo>
                    <a:pt x="6273" y="10858"/>
                  </a:lnTo>
                  <a:lnTo>
                    <a:pt x="6420" y="10895"/>
                  </a:lnTo>
                  <a:lnTo>
                    <a:pt x="6933" y="10895"/>
                  </a:lnTo>
                  <a:lnTo>
                    <a:pt x="7227" y="10858"/>
                  </a:lnTo>
                  <a:lnTo>
                    <a:pt x="7483" y="10821"/>
                  </a:lnTo>
                  <a:lnTo>
                    <a:pt x="7740" y="10748"/>
                  </a:lnTo>
                  <a:lnTo>
                    <a:pt x="7997" y="10638"/>
                  </a:lnTo>
                  <a:lnTo>
                    <a:pt x="8217" y="10528"/>
                  </a:lnTo>
                  <a:lnTo>
                    <a:pt x="8437" y="10381"/>
                  </a:lnTo>
                  <a:lnTo>
                    <a:pt x="8657" y="10198"/>
                  </a:lnTo>
                  <a:lnTo>
                    <a:pt x="8877" y="10014"/>
                  </a:lnTo>
                  <a:lnTo>
                    <a:pt x="9061" y="9831"/>
                  </a:lnTo>
                  <a:lnTo>
                    <a:pt x="9207" y="9611"/>
                  </a:lnTo>
                  <a:lnTo>
                    <a:pt x="9354" y="9391"/>
                  </a:lnTo>
                  <a:lnTo>
                    <a:pt x="9501" y="9171"/>
                  </a:lnTo>
                  <a:lnTo>
                    <a:pt x="9574" y="8914"/>
                  </a:lnTo>
                  <a:lnTo>
                    <a:pt x="9684" y="8694"/>
                  </a:lnTo>
                  <a:lnTo>
                    <a:pt x="9721" y="8400"/>
                  </a:lnTo>
                  <a:lnTo>
                    <a:pt x="9721" y="8144"/>
                  </a:lnTo>
                  <a:lnTo>
                    <a:pt x="9721" y="7887"/>
                  </a:lnTo>
                  <a:lnTo>
                    <a:pt x="9684" y="7630"/>
                  </a:lnTo>
                  <a:lnTo>
                    <a:pt x="9611" y="7373"/>
                  </a:lnTo>
                  <a:lnTo>
                    <a:pt x="9537" y="7117"/>
                  </a:lnTo>
                  <a:lnTo>
                    <a:pt x="9281" y="6640"/>
                  </a:lnTo>
                  <a:lnTo>
                    <a:pt x="9171" y="6383"/>
                  </a:lnTo>
                  <a:lnTo>
                    <a:pt x="9061" y="6090"/>
                  </a:lnTo>
                  <a:lnTo>
                    <a:pt x="9061" y="5833"/>
                  </a:lnTo>
                  <a:lnTo>
                    <a:pt x="9061" y="5576"/>
                  </a:lnTo>
                  <a:lnTo>
                    <a:pt x="9097" y="5319"/>
                  </a:lnTo>
                  <a:lnTo>
                    <a:pt x="9134" y="5062"/>
                  </a:lnTo>
                  <a:lnTo>
                    <a:pt x="9317" y="4512"/>
                  </a:lnTo>
                  <a:lnTo>
                    <a:pt x="9501" y="4035"/>
                  </a:lnTo>
                  <a:lnTo>
                    <a:pt x="9684" y="3559"/>
                  </a:lnTo>
                  <a:lnTo>
                    <a:pt x="9794" y="3082"/>
                  </a:lnTo>
                  <a:lnTo>
                    <a:pt x="9831" y="2825"/>
                  </a:lnTo>
                  <a:lnTo>
                    <a:pt x="9831" y="2568"/>
                  </a:lnTo>
                  <a:lnTo>
                    <a:pt x="9794" y="2311"/>
                  </a:lnTo>
                  <a:lnTo>
                    <a:pt x="9721" y="2055"/>
                  </a:lnTo>
                  <a:lnTo>
                    <a:pt x="9611" y="1834"/>
                  </a:lnTo>
                  <a:lnTo>
                    <a:pt x="9501" y="1578"/>
                  </a:lnTo>
                  <a:lnTo>
                    <a:pt x="9354" y="1358"/>
                  </a:lnTo>
                  <a:lnTo>
                    <a:pt x="9207" y="1174"/>
                  </a:lnTo>
                  <a:lnTo>
                    <a:pt x="8841" y="771"/>
                  </a:lnTo>
                  <a:lnTo>
                    <a:pt x="8400" y="404"/>
                  </a:lnTo>
                  <a:lnTo>
                    <a:pt x="7960" y="110"/>
                  </a:lnTo>
                  <a:lnTo>
                    <a:pt x="7850" y="37"/>
                  </a:lnTo>
                  <a:lnTo>
                    <a:pt x="7703" y="0"/>
                  </a:lnTo>
                  <a:close/>
                  <a:moveTo>
                    <a:pt x="12912" y="10675"/>
                  </a:moveTo>
                  <a:lnTo>
                    <a:pt x="12839" y="10711"/>
                  </a:lnTo>
                  <a:lnTo>
                    <a:pt x="12765" y="10785"/>
                  </a:lnTo>
                  <a:lnTo>
                    <a:pt x="12729" y="10858"/>
                  </a:lnTo>
                  <a:lnTo>
                    <a:pt x="12729" y="11005"/>
                  </a:lnTo>
                  <a:lnTo>
                    <a:pt x="12765" y="11115"/>
                  </a:lnTo>
                  <a:lnTo>
                    <a:pt x="12876" y="11225"/>
                  </a:lnTo>
                  <a:lnTo>
                    <a:pt x="13022" y="11262"/>
                  </a:lnTo>
                  <a:lnTo>
                    <a:pt x="13132" y="11225"/>
                  </a:lnTo>
                  <a:lnTo>
                    <a:pt x="13242" y="11115"/>
                  </a:lnTo>
                  <a:lnTo>
                    <a:pt x="13279" y="11005"/>
                  </a:lnTo>
                  <a:lnTo>
                    <a:pt x="13279" y="10858"/>
                  </a:lnTo>
                  <a:lnTo>
                    <a:pt x="13242" y="10785"/>
                  </a:lnTo>
                  <a:lnTo>
                    <a:pt x="13169" y="10711"/>
                  </a:lnTo>
                  <a:lnTo>
                    <a:pt x="13096" y="10675"/>
                  </a:lnTo>
                  <a:close/>
                  <a:moveTo>
                    <a:pt x="13572" y="11262"/>
                  </a:moveTo>
                  <a:lnTo>
                    <a:pt x="13499" y="11298"/>
                  </a:lnTo>
                  <a:lnTo>
                    <a:pt x="13462" y="11372"/>
                  </a:lnTo>
                  <a:lnTo>
                    <a:pt x="13389" y="11408"/>
                  </a:lnTo>
                  <a:lnTo>
                    <a:pt x="13316" y="11445"/>
                  </a:lnTo>
                  <a:lnTo>
                    <a:pt x="13242" y="11555"/>
                  </a:lnTo>
                  <a:lnTo>
                    <a:pt x="13242" y="11702"/>
                  </a:lnTo>
                  <a:lnTo>
                    <a:pt x="13242" y="11775"/>
                  </a:lnTo>
                  <a:lnTo>
                    <a:pt x="13279" y="11849"/>
                  </a:lnTo>
                  <a:lnTo>
                    <a:pt x="13352" y="11959"/>
                  </a:lnTo>
                  <a:lnTo>
                    <a:pt x="13609" y="11959"/>
                  </a:lnTo>
                  <a:lnTo>
                    <a:pt x="13719" y="11922"/>
                  </a:lnTo>
                  <a:lnTo>
                    <a:pt x="13829" y="11849"/>
                  </a:lnTo>
                  <a:lnTo>
                    <a:pt x="13866" y="11738"/>
                  </a:lnTo>
                  <a:lnTo>
                    <a:pt x="13939" y="11628"/>
                  </a:lnTo>
                  <a:lnTo>
                    <a:pt x="13939" y="11555"/>
                  </a:lnTo>
                  <a:lnTo>
                    <a:pt x="13939" y="11518"/>
                  </a:lnTo>
                  <a:lnTo>
                    <a:pt x="13903" y="11445"/>
                  </a:lnTo>
                  <a:lnTo>
                    <a:pt x="13866" y="11372"/>
                  </a:lnTo>
                  <a:lnTo>
                    <a:pt x="13829" y="11298"/>
                  </a:lnTo>
                  <a:lnTo>
                    <a:pt x="13719" y="11262"/>
                  </a:lnTo>
                  <a:close/>
                  <a:moveTo>
                    <a:pt x="12215" y="11555"/>
                  </a:moveTo>
                  <a:lnTo>
                    <a:pt x="12142" y="11592"/>
                  </a:lnTo>
                  <a:lnTo>
                    <a:pt x="12069" y="11702"/>
                  </a:lnTo>
                  <a:lnTo>
                    <a:pt x="12032" y="11812"/>
                  </a:lnTo>
                  <a:lnTo>
                    <a:pt x="12032" y="11959"/>
                  </a:lnTo>
                  <a:lnTo>
                    <a:pt x="12032" y="12069"/>
                  </a:lnTo>
                  <a:lnTo>
                    <a:pt x="12105" y="12362"/>
                  </a:lnTo>
                  <a:lnTo>
                    <a:pt x="12252" y="12582"/>
                  </a:lnTo>
                  <a:lnTo>
                    <a:pt x="12325" y="12619"/>
                  </a:lnTo>
                  <a:lnTo>
                    <a:pt x="12399" y="12656"/>
                  </a:lnTo>
                  <a:lnTo>
                    <a:pt x="12509" y="12656"/>
                  </a:lnTo>
                  <a:lnTo>
                    <a:pt x="12582" y="12582"/>
                  </a:lnTo>
                  <a:lnTo>
                    <a:pt x="12619" y="12545"/>
                  </a:lnTo>
                  <a:lnTo>
                    <a:pt x="12692" y="12545"/>
                  </a:lnTo>
                  <a:lnTo>
                    <a:pt x="12802" y="12619"/>
                  </a:lnTo>
                  <a:lnTo>
                    <a:pt x="12876" y="12619"/>
                  </a:lnTo>
                  <a:lnTo>
                    <a:pt x="12949" y="12582"/>
                  </a:lnTo>
                  <a:lnTo>
                    <a:pt x="12986" y="12545"/>
                  </a:lnTo>
                  <a:lnTo>
                    <a:pt x="13022" y="12435"/>
                  </a:lnTo>
                  <a:lnTo>
                    <a:pt x="12986" y="12325"/>
                  </a:lnTo>
                  <a:lnTo>
                    <a:pt x="12912" y="12215"/>
                  </a:lnTo>
                  <a:lnTo>
                    <a:pt x="12802" y="12179"/>
                  </a:lnTo>
                  <a:lnTo>
                    <a:pt x="12655" y="12142"/>
                  </a:lnTo>
                  <a:lnTo>
                    <a:pt x="12545" y="12142"/>
                  </a:lnTo>
                  <a:lnTo>
                    <a:pt x="12472" y="12179"/>
                  </a:lnTo>
                  <a:lnTo>
                    <a:pt x="12399" y="12032"/>
                  </a:lnTo>
                  <a:lnTo>
                    <a:pt x="12399" y="11849"/>
                  </a:lnTo>
                  <a:lnTo>
                    <a:pt x="12399" y="11665"/>
                  </a:lnTo>
                  <a:lnTo>
                    <a:pt x="12362" y="11592"/>
                  </a:lnTo>
                  <a:lnTo>
                    <a:pt x="12289" y="11555"/>
                  </a:lnTo>
                  <a:close/>
                  <a:moveTo>
                    <a:pt x="14049" y="5466"/>
                  </a:moveTo>
                  <a:lnTo>
                    <a:pt x="14196" y="5503"/>
                  </a:lnTo>
                  <a:lnTo>
                    <a:pt x="14490" y="5649"/>
                  </a:lnTo>
                  <a:lnTo>
                    <a:pt x="14673" y="5723"/>
                  </a:lnTo>
                  <a:lnTo>
                    <a:pt x="14930" y="5906"/>
                  </a:lnTo>
                  <a:lnTo>
                    <a:pt x="15150" y="6090"/>
                  </a:lnTo>
                  <a:lnTo>
                    <a:pt x="15370" y="6310"/>
                  </a:lnTo>
                  <a:lnTo>
                    <a:pt x="15590" y="6566"/>
                  </a:lnTo>
                  <a:lnTo>
                    <a:pt x="15773" y="6860"/>
                  </a:lnTo>
                  <a:lnTo>
                    <a:pt x="15883" y="7190"/>
                  </a:lnTo>
                  <a:lnTo>
                    <a:pt x="15993" y="7520"/>
                  </a:lnTo>
                  <a:lnTo>
                    <a:pt x="16067" y="7850"/>
                  </a:lnTo>
                  <a:lnTo>
                    <a:pt x="16104" y="8217"/>
                  </a:lnTo>
                  <a:lnTo>
                    <a:pt x="16104" y="8547"/>
                  </a:lnTo>
                  <a:lnTo>
                    <a:pt x="16067" y="9244"/>
                  </a:lnTo>
                  <a:lnTo>
                    <a:pt x="15957" y="9941"/>
                  </a:lnTo>
                  <a:lnTo>
                    <a:pt x="15773" y="10601"/>
                  </a:lnTo>
                  <a:lnTo>
                    <a:pt x="15517" y="11225"/>
                  </a:lnTo>
                  <a:lnTo>
                    <a:pt x="15370" y="11555"/>
                  </a:lnTo>
                  <a:lnTo>
                    <a:pt x="15186" y="11849"/>
                  </a:lnTo>
                  <a:lnTo>
                    <a:pt x="15003" y="12105"/>
                  </a:lnTo>
                  <a:lnTo>
                    <a:pt x="14783" y="12362"/>
                  </a:lnTo>
                  <a:lnTo>
                    <a:pt x="14526" y="12619"/>
                  </a:lnTo>
                  <a:lnTo>
                    <a:pt x="14269" y="12839"/>
                  </a:lnTo>
                  <a:lnTo>
                    <a:pt x="14013" y="13022"/>
                  </a:lnTo>
                  <a:lnTo>
                    <a:pt x="13719" y="13169"/>
                  </a:lnTo>
                  <a:lnTo>
                    <a:pt x="13389" y="13316"/>
                  </a:lnTo>
                  <a:lnTo>
                    <a:pt x="13059" y="13463"/>
                  </a:lnTo>
                  <a:lnTo>
                    <a:pt x="12802" y="13499"/>
                  </a:lnTo>
                  <a:lnTo>
                    <a:pt x="12509" y="13536"/>
                  </a:lnTo>
                  <a:lnTo>
                    <a:pt x="12325" y="13499"/>
                  </a:lnTo>
                  <a:lnTo>
                    <a:pt x="12179" y="13426"/>
                  </a:lnTo>
                  <a:lnTo>
                    <a:pt x="12032" y="13279"/>
                  </a:lnTo>
                  <a:lnTo>
                    <a:pt x="11922" y="13169"/>
                  </a:lnTo>
                  <a:lnTo>
                    <a:pt x="11482" y="12692"/>
                  </a:lnTo>
                  <a:lnTo>
                    <a:pt x="11298" y="12435"/>
                  </a:lnTo>
                  <a:lnTo>
                    <a:pt x="11225" y="12289"/>
                  </a:lnTo>
                  <a:lnTo>
                    <a:pt x="11188" y="12105"/>
                  </a:lnTo>
                  <a:lnTo>
                    <a:pt x="11188" y="11922"/>
                  </a:lnTo>
                  <a:lnTo>
                    <a:pt x="11262" y="11738"/>
                  </a:lnTo>
                  <a:lnTo>
                    <a:pt x="11445" y="11408"/>
                  </a:lnTo>
                  <a:lnTo>
                    <a:pt x="11812" y="10785"/>
                  </a:lnTo>
                  <a:lnTo>
                    <a:pt x="12142" y="10161"/>
                  </a:lnTo>
                  <a:lnTo>
                    <a:pt x="12472" y="9501"/>
                  </a:lnTo>
                  <a:lnTo>
                    <a:pt x="12765" y="8877"/>
                  </a:lnTo>
                  <a:lnTo>
                    <a:pt x="12876" y="8547"/>
                  </a:lnTo>
                  <a:lnTo>
                    <a:pt x="12949" y="8217"/>
                  </a:lnTo>
                  <a:lnTo>
                    <a:pt x="12986" y="7887"/>
                  </a:lnTo>
                  <a:lnTo>
                    <a:pt x="12949" y="7593"/>
                  </a:lnTo>
                  <a:lnTo>
                    <a:pt x="12876" y="7263"/>
                  </a:lnTo>
                  <a:lnTo>
                    <a:pt x="12765" y="6970"/>
                  </a:lnTo>
                  <a:lnTo>
                    <a:pt x="12729" y="6750"/>
                  </a:lnTo>
                  <a:lnTo>
                    <a:pt x="12692" y="6566"/>
                  </a:lnTo>
                  <a:lnTo>
                    <a:pt x="12729" y="6346"/>
                  </a:lnTo>
                  <a:lnTo>
                    <a:pt x="12802" y="6200"/>
                  </a:lnTo>
                  <a:lnTo>
                    <a:pt x="12876" y="6016"/>
                  </a:lnTo>
                  <a:lnTo>
                    <a:pt x="12986" y="5869"/>
                  </a:lnTo>
                  <a:lnTo>
                    <a:pt x="13132" y="5723"/>
                  </a:lnTo>
                  <a:lnTo>
                    <a:pt x="13279" y="5613"/>
                  </a:lnTo>
                  <a:lnTo>
                    <a:pt x="13316" y="5686"/>
                  </a:lnTo>
                  <a:lnTo>
                    <a:pt x="13389" y="5723"/>
                  </a:lnTo>
                  <a:lnTo>
                    <a:pt x="13536" y="5759"/>
                  </a:lnTo>
                  <a:lnTo>
                    <a:pt x="13646" y="5686"/>
                  </a:lnTo>
                  <a:lnTo>
                    <a:pt x="13719" y="5649"/>
                  </a:lnTo>
                  <a:lnTo>
                    <a:pt x="13756" y="5576"/>
                  </a:lnTo>
                  <a:lnTo>
                    <a:pt x="13829" y="5503"/>
                  </a:lnTo>
                  <a:lnTo>
                    <a:pt x="13939" y="5466"/>
                  </a:lnTo>
                  <a:close/>
                  <a:moveTo>
                    <a:pt x="13646" y="3852"/>
                  </a:moveTo>
                  <a:lnTo>
                    <a:pt x="13609" y="3925"/>
                  </a:lnTo>
                  <a:lnTo>
                    <a:pt x="13499" y="4182"/>
                  </a:lnTo>
                  <a:lnTo>
                    <a:pt x="13462" y="4476"/>
                  </a:lnTo>
                  <a:lnTo>
                    <a:pt x="13462" y="4732"/>
                  </a:lnTo>
                  <a:lnTo>
                    <a:pt x="13499" y="5026"/>
                  </a:lnTo>
                  <a:lnTo>
                    <a:pt x="13316" y="5099"/>
                  </a:lnTo>
                  <a:lnTo>
                    <a:pt x="13132" y="5173"/>
                  </a:lnTo>
                  <a:lnTo>
                    <a:pt x="13022" y="4769"/>
                  </a:lnTo>
                  <a:lnTo>
                    <a:pt x="12839" y="4439"/>
                  </a:lnTo>
                  <a:lnTo>
                    <a:pt x="12802" y="4402"/>
                  </a:lnTo>
                  <a:lnTo>
                    <a:pt x="12729" y="4402"/>
                  </a:lnTo>
                  <a:lnTo>
                    <a:pt x="12692" y="4439"/>
                  </a:lnTo>
                  <a:lnTo>
                    <a:pt x="12692" y="4476"/>
                  </a:lnTo>
                  <a:lnTo>
                    <a:pt x="12655" y="4732"/>
                  </a:lnTo>
                  <a:lnTo>
                    <a:pt x="12692" y="4952"/>
                  </a:lnTo>
                  <a:lnTo>
                    <a:pt x="12802" y="5429"/>
                  </a:lnTo>
                  <a:lnTo>
                    <a:pt x="12582" y="5649"/>
                  </a:lnTo>
                  <a:lnTo>
                    <a:pt x="12399" y="5466"/>
                  </a:lnTo>
                  <a:lnTo>
                    <a:pt x="12142" y="5173"/>
                  </a:lnTo>
                  <a:lnTo>
                    <a:pt x="12105" y="5136"/>
                  </a:lnTo>
                  <a:lnTo>
                    <a:pt x="12032" y="5173"/>
                  </a:lnTo>
                  <a:lnTo>
                    <a:pt x="11995" y="5209"/>
                  </a:lnTo>
                  <a:lnTo>
                    <a:pt x="11995" y="5283"/>
                  </a:lnTo>
                  <a:lnTo>
                    <a:pt x="12032" y="5466"/>
                  </a:lnTo>
                  <a:lnTo>
                    <a:pt x="12142" y="5649"/>
                  </a:lnTo>
                  <a:lnTo>
                    <a:pt x="12252" y="5796"/>
                  </a:lnTo>
                  <a:lnTo>
                    <a:pt x="12435" y="5906"/>
                  </a:lnTo>
                  <a:lnTo>
                    <a:pt x="12399" y="6016"/>
                  </a:lnTo>
                  <a:lnTo>
                    <a:pt x="12362" y="6053"/>
                  </a:lnTo>
                  <a:lnTo>
                    <a:pt x="12142" y="6016"/>
                  </a:lnTo>
                  <a:lnTo>
                    <a:pt x="11738" y="5833"/>
                  </a:lnTo>
                  <a:lnTo>
                    <a:pt x="11665" y="5686"/>
                  </a:lnTo>
                  <a:lnTo>
                    <a:pt x="11628" y="5649"/>
                  </a:lnTo>
                  <a:lnTo>
                    <a:pt x="11592" y="5686"/>
                  </a:lnTo>
                  <a:lnTo>
                    <a:pt x="11555" y="5833"/>
                  </a:lnTo>
                  <a:lnTo>
                    <a:pt x="11518" y="5906"/>
                  </a:lnTo>
                  <a:lnTo>
                    <a:pt x="11518" y="5979"/>
                  </a:lnTo>
                  <a:lnTo>
                    <a:pt x="11555" y="6053"/>
                  </a:lnTo>
                  <a:lnTo>
                    <a:pt x="11628" y="6126"/>
                  </a:lnTo>
                  <a:lnTo>
                    <a:pt x="11775" y="6236"/>
                  </a:lnTo>
                  <a:lnTo>
                    <a:pt x="11995" y="6346"/>
                  </a:lnTo>
                  <a:lnTo>
                    <a:pt x="12289" y="6456"/>
                  </a:lnTo>
                  <a:lnTo>
                    <a:pt x="12252" y="6676"/>
                  </a:lnTo>
                  <a:lnTo>
                    <a:pt x="12289" y="6897"/>
                  </a:lnTo>
                  <a:lnTo>
                    <a:pt x="11555" y="6897"/>
                  </a:lnTo>
                  <a:lnTo>
                    <a:pt x="11445" y="6933"/>
                  </a:lnTo>
                  <a:lnTo>
                    <a:pt x="11408" y="7007"/>
                  </a:lnTo>
                  <a:lnTo>
                    <a:pt x="11408" y="7153"/>
                  </a:lnTo>
                  <a:lnTo>
                    <a:pt x="11408" y="7337"/>
                  </a:lnTo>
                  <a:lnTo>
                    <a:pt x="11482" y="7483"/>
                  </a:lnTo>
                  <a:lnTo>
                    <a:pt x="11555" y="7593"/>
                  </a:lnTo>
                  <a:lnTo>
                    <a:pt x="11592" y="7630"/>
                  </a:lnTo>
                  <a:lnTo>
                    <a:pt x="11922" y="7960"/>
                  </a:lnTo>
                  <a:lnTo>
                    <a:pt x="12142" y="8107"/>
                  </a:lnTo>
                  <a:lnTo>
                    <a:pt x="12252" y="8180"/>
                  </a:lnTo>
                  <a:lnTo>
                    <a:pt x="12362" y="8217"/>
                  </a:lnTo>
                  <a:lnTo>
                    <a:pt x="12472" y="8217"/>
                  </a:lnTo>
                  <a:lnTo>
                    <a:pt x="12362" y="8547"/>
                  </a:lnTo>
                  <a:lnTo>
                    <a:pt x="12252" y="8804"/>
                  </a:lnTo>
                  <a:lnTo>
                    <a:pt x="12215" y="8841"/>
                  </a:lnTo>
                  <a:lnTo>
                    <a:pt x="12179" y="8877"/>
                  </a:lnTo>
                  <a:lnTo>
                    <a:pt x="11812" y="8731"/>
                  </a:lnTo>
                  <a:lnTo>
                    <a:pt x="11555" y="8584"/>
                  </a:lnTo>
                  <a:lnTo>
                    <a:pt x="11335" y="8364"/>
                  </a:lnTo>
                  <a:lnTo>
                    <a:pt x="11225" y="8364"/>
                  </a:lnTo>
                  <a:lnTo>
                    <a:pt x="11188" y="8437"/>
                  </a:lnTo>
                  <a:lnTo>
                    <a:pt x="11188" y="8511"/>
                  </a:lnTo>
                  <a:lnTo>
                    <a:pt x="11335" y="8731"/>
                  </a:lnTo>
                  <a:lnTo>
                    <a:pt x="11555" y="8951"/>
                  </a:lnTo>
                  <a:lnTo>
                    <a:pt x="11812" y="9134"/>
                  </a:lnTo>
                  <a:lnTo>
                    <a:pt x="12069" y="9244"/>
                  </a:lnTo>
                  <a:lnTo>
                    <a:pt x="11848" y="9648"/>
                  </a:lnTo>
                  <a:lnTo>
                    <a:pt x="11738" y="9648"/>
                  </a:lnTo>
                  <a:lnTo>
                    <a:pt x="11665" y="9721"/>
                  </a:lnTo>
                  <a:lnTo>
                    <a:pt x="11262" y="9428"/>
                  </a:lnTo>
                  <a:lnTo>
                    <a:pt x="10895" y="9134"/>
                  </a:lnTo>
                  <a:lnTo>
                    <a:pt x="10858" y="9097"/>
                  </a:lnTo>
                  <a:lnTo>
                    <a:pt x="10821" y="9134"/>
                  </a:lnTo>
                  <a:lnTo>
                    <a:pt x="10601" y="9391"/>
                  </a:lnTo>
                  <a:lnTo>
                    <a:pt x="10381" y="9648"/>
                  </a:lnTo>
                  <a:lnTo>
                    <a:pt x="10308" y="9648"/>
                  </a:lnTo>
                  <a:lnTo>
                    <a:pt x="10234" y="9684"/>
                  </a:lnTo>
                  <a:lnTo>
                    <a:pt x="10198" y="9758"/>
                  </a:lnTo>
                  <a:lnTo>
                    <a:pt x="10234" y="9831"/>
                  </a:lnTo>
                  <a:lnTo>
                    <a:pt x="10748" y="10308"/>
                  </a:lnTo>
                  <a:lnTo>
                    <a:pt x="11188" y="10821"/>
                  </a:lnTo>
                  <a:lnTo>
                    <a:pt x="10968" y="11262"/>
                  </a:lnTo>
                  <a:lnTo>
                    <a:pt x="10785" y="11152"/>
                  </a:lnTo>
                  <a:lnTo>
                    <a:pt x="10601" y="11078"/>
                  </a:lnTo>
                  <a:lnTo>
                    <a:pt x="10381" y="11042"/>
                  </a:lnTo>
                  <a:lnTo>
                    <a:pt x="10308" y="11005"/>
                  </a:lnTo>
                  <a:lnTo>
                    <a:pt x="10198" y="10968"/>
                  </a:lnTo>
                  <a:lnTo>
                    <a:pt x="10161" y="10931"/>
                  </a:lnTo>
                  <a:lnTo>
                    <a:pt x="10088" y="10931"/>
                  </a:lnTo>
                  <a:lnTo>
                    <a:pt x="9978" y="10968"/>
                  </a:lnTo>
                  <a:lnTo>
                    <a:pt x="9941" y="11078"/>
                  </a:lnTo>
                  <a:lnTo>
                    <a:pt x="9941" y="11152"/>
                  </a:lnTo>
                  <a:lnTo>
                    <a:pt x="9978" y="11188"/>
                  </a:lnTo>
                  <a:lnTo>
                    <a:pt x="10124" y="11335"/>
                  </a:lnTo>
                  <a:lnTo>
                    <a:pt x="10308" y="11445"/>
                  </a:lnTo>
                  <a:lnTo>
                    <a:pt x="10565" y="11555"/>
                  </a:lnTo>
                  <a:lnTo>
                    <a:pt x="10675" y="11592"/>
                  </a:lnTo>
                  <a:lnTo>
                    <a:pt x="10785" y="11592"/>
                  </a:lnTo>
                  <a:lnTo>
                    <a:pt x="10748" y="11775"/>
                  </a:lnTo>
                  <a:lnTo>
                    <a:pt x="10711" y="11959"/>
                  </a:lnTo>
                  <a:lnTo>
                    <a:pt x="10675" y="12179"/>
                  </a:lnTo>
                  <a:lnTo>
                    <a:pt x="10711" y="12362"/>
                  </a:lnTo>
                  <a:lnTo>
                    <a:pt x="10785" y="12582"/>
                  </a:lnTo>
                  <a:lnTo>
                    <a:pt x="10638" y="12692"/>
                  </a:lnTo>
                  <a:lnTo>
                    <a:pt x="10455" y="12876"/>
                  </a:lnTo>
                  <a:lnTo>
                    <a:pt x="10381" y="12949"/>
                  </a:lnTo>
                  <a:lnTo>
                    <a:pt x="10308" y="12949"/>
                  </a:lnTo>
                  <a:lnTo>
                    <a:pt x="10271" y="12986"/>
                  </a:lnTo>
                  <a:lnTo>
                    <a:pt x="10234" y="13059"/>
                  </a:lnTo>
                  <a:lnTo>
                    <a:pt x="10234" y="13169"/>
                  </a:lnTo>
                  <a:lnTo>
                    <a:pt x="10271" y="13206"/>
                  </a:lnTo>
                  <a:lnTo>
                    <a:pt x="10308" y="13242"/>
                  </a:lnTo>
                  <a:lnTo>
                    <a:pt x="10455" y="13242"/>
                  </a:lnTo>
                  <a:lnTo>
                    <a:pt x="10565" y="13206"/>
                  </a:lnTo>
                  <a:lnTo>
                    <a:pt x="10748" y="13059"/>
                  </a:lnTo>
                  <a:lnTo>
                    <a:pt x="11005" y="12912"/>
                  </a:lnTo>
                  <a:lnTo>
                    <a:pt x="11408" y="13352"/>
                  </a:lnTo>
                  <a:lnTo>
                    <a:pt x="11482" y="13426"/>
                  </a:lnTo>
                  <a:lnTo>
                    <a:pt x="11335" y="13609"/>
                  </a:lnTo>
                  <a:lnTo>
                    <a:pt x="11262" y="13829"/>
                  </a:lnTo>
                  <a:lnTo>
                    <a:pt x="11188" y="13829"/>
                  </a:lnTo>
                  <a:lnTo>
                    <a:pt x="11115" y="13866"/>
                  </a:lnTo>
                  <a:lnTo>
                    <a:pt x="11005" y="13939"/>
                  </a:lnTo>
                  <a:lnTo>
                    <a:pt x="10968" y="14013"/>
                  </a:lnTo>
                  <a:lnTo>
                    <a:pt x="11005" y="14123"/>
                  </a:lnTo>
                  <a:lnTo>
                    <a:pt x="11041" y="14233"/>
                  </a:lnTo>
                  <a:lnTo>
                    <a:pt x="11151" y="14306"/>
                  </a:lnTo>
                  <a:lnTo>
                    <a:pt x="11262" y="14343"/>
                  </a:lnTo>
                  <a:lnTo>
                    <a:pt x="11372" y="14343"/>
                  </a:lnTo>
                  <a:lnTo>
                    <a:pt x="11482" y="14270"/>
                  </a:lnTo>
                  <a:lnTo>
                    <a:pt x="11555" y="14196"/>
                  </a:lnTo>
                  <a:lnTo>
                    <a:pt x="11628" y="14086"/>
                  </a:lnTo>
                  <a:lnTo>
                    <a:pt x="11665" y="13976"/>
                  </a:lnTo>
                  <a:lnTo>
                    <a:pt x="11665" y="13866"/>
                  </a:lnTo>
                  <a:lnTo>
                    <a:pt x="11738" y="13719"/>
                  </a:lnTo>
                  <a:lnTo>
                    <a:pt x="11848" y="13829"/>
                  </a:lnTo>
                  <a:lnTo>
                    <a:pt x="11995" y="13903"/>
                  </a:lnTo>
                  <a:lnTo>
                    <a:pt x="12142" y="13976"/>
                  </a:lnTo>
                  <a:lnTo>
                    <a:pt x="12325" y="14013"/>
                  </a:lnTo>
                  <a:lnTo>
                    <a:pt x="12362" y="14049"/>
                  </a:lnTo>
                  <a:lnTo>
                    <a:pt x="12252" y="14270"/>
                  </a:lnTo>
                  <a:lnTo>
                    <a:pt x="12179" y="14453"/>
                  </a:lnTo>
                  <a:lnTo>
                    <a:pt x="12105" y="14563"/>
                  </a:lnTo>
                  <a:lnTo>
                    <a:pt x="11995" y="14600"/>
                  </a:lnTo>
                  <a:lnTo>
                    <a:pt x="11958" y="14600"/>
                  </a:lnTo>
                  <a:lnTo>
                    <a:pt x="11885" y="14636"/>
                  </a:lnTo>
                  <a:lnTo>
                    <a:pt x="11848" y="14746"/>
                  </a:lnTo>
                  <a:lnTo>
                    <a:pt x="11848" y="14856"/>
                  </a:lnTo>
                  <a:lnTo>
                    <a:pt x="11922" y="14930"/>
                  </a:lnTo>
                  <a:lnTo>
                    <a:pt x="11995" y="15003"/>
                  </a:lnTo>
                  <a:lnTo>
                    <a:pt x="12069" y="15003"/>
                  </a:lnTo>
                  <a:lnTo>
                    <a:pt x="12215" y="14966"/>
                  </a:lnTo>
                  <a:lnTo>
                    <a:pt x="12362" y="14856"/>
                  </a:lnTo>
                  <a:lnTo>
                    <a:pt x="12472" y="14746"/>
                  </a:lnTo>
                  <a:lnTo>
                    <a:pt x="12545" y="14563"/>
                  </a:lnTo>
                  <a:lnTo>
                    <a:pt x="12619" y="14416"/>
                  </a:lnTo>
                  <a:lnTo>
                    <a:pt x="12692" y="14049"/>
                  </a:lnTo>
                  <a:lnTo>
                    <a:pt x="13132" y="13976"/>
                  </a:lnTo>
                  <a:lnTo>
                    <a:pt x="13536" y="13829"/>
                  </a:lnTo>
                  <a:lnTo>
                    <a:pt x="13279" y="14526"/>
                  </a:lnTo>
                  <a:lnTo>
                    <a:pt x="13206" y="14710"/>
                  </a:lnTo>
                  <a:lnTo>
                    <a:pt x="13206" y="14820"/>
                  </a:lnTo>
                  <a:lnTo>
                    <a:pt x="13242" y="14856"/>
                  </a:lnTo>
                  <a:lnTo>
                    <a:pt x="13279" y="14930"/>
                  </a:lnTo>
                  <a:lnTo>
                    <a:pt x="13352" y="14966"/>
                  </a:lnTo>
                  <a:lnTo>
                    <a:pt x="13426" y="14966"/>
                  </a:lnTo>
                  <a:lnTo>
                    <a:pt x="13499" y="14930"/>
                  </a:lnTo>
                  <a:lnTo>
                    <a:pt x="13572" y="14893"/>
                  </a:lnTo>
                  <a:lnTo>
                    <a:pt x="13609" y="14820"/>
                  </a:lnTo>
                  <a:lnTo>
                    <a:pt x="13719" y="14563"/>
                  </a:lnTo>
                  <a:lnTo>
                    <a:pt x="13793" y="14270"/>
                  </a:lnTo>
                  <a:lnTo>
                    <a:pt x="13829" y="13976"/>
                  </a:lnTo>
                  <a:lnTo>
                    <a:pt x="13829" y="13719"/>
                  </a:lnTo>
                  <a:lnTo>
                    <a:pt x="14269" y="13463"/>
                  </a:lnTo>
                  <a:lnTo>
                    <a:pt x="14306" y="13939"/>
                  </a:lnTo>
                  <a:lnTo>
                    <a:pt x="14343" y="14049"/>
                  </a:lnTo>
                  <a:lnTo>
                    <a:pt x="14379" y="14123"/>
                  </a:lnTo>
                  <a:lnTo>
                    <a:pt x="14379" y="14159"/>
                  </a:lnTo>
                  <a:lnTo>
                    <a:pt x="14416" y="14270"/>
                  </a:lnTo>
                  <a:lnTo>
                    <a:pt x="14490" y="14343"/>
                  </a:lnTo>
                  <a:lnTo>
                    <a:pt x="14673" y="14343"/>
                  </a:lnTo>
                  <a:lnTo>
                    <a:pt x="14673" y="14306"/>
                  </a:lnTo>
                  <a:lnTo>
                    <a:pt x="14746" y="14233"/>
                  </a:lnTo>
                  <a:lnTo>
                    <a:pt x="14783" y="14159"/>
                  </a:lnTo>
                  <a:lnTo>
                    <a:pt x="14710" y="13903"/>
                  </a:lnTo>
                  <a:lnTo>
                    <a:pt x="14673" y="13646"/>
                  </a:lnTo>
                  <a:lnTo>
                    <a:pt x="14563" y="13279"/>
                  </a:lnTo>
                  <a:lnTo>
                    <a:pt x="15003" y="12876"/>
                  </a:lnTo>
                  <a:lnTo>
                    <a:pt x="15113" y="13022"/>
                  </a:lnTo>
                  <a:lnTo>
                    <a:pt x="15223" y="13132"/>
                  </a:lnTo>
                  <a:lnTo>
                    <a:pt x="15370" y="13352"/>
                  </a:lnTo>
                  <a:lnTo>
                    <a:pt x="15480" y="13463"/>
                  </a:lnTo>
                  <a:lnTo>
                    <a:pt x="15590" y="13536"/>
                  </a:lnTo>
                  <a:lnTo>
                    <a:pt x="15663" y="13536"/>
                  </a:lnTo>
                  <a:lnTo>
                    <a:pt x="15737" y="13463"/>
                  </a:lnTo>
                  <a:lnTo>
                    <a:pt x="15773" y="13389"/>
                  </a:lnTo>
                  <a:lnTo>
                    <a:pt x="15773" y="13316"/>
                  </a:lnTo>
                  <a:lnTo>
                    <a:pt x="15737" y="13132"/>
                  </a:lnTo>
                  <a:lnTo>
                    <a:pt x="15627" y="12986"/>
                  </a:lnTo>
                  <a:lnTo>
                    <a:pt x="15480" y="12876"/>
                  </a:lnTo>
                  <a:lnTo>
                    <a:pt x="15370" y="12729"/>
                  </a:lnTo>
                  <a:lnTo>
                    <a:pt x="15260" y="12582"/>
                  </a:lnTo>
                  <a:lnTo>
                    <a:pt x="15480" y="12289"/>
                  </a:lnTo>
                  <a:lnTo>
                    <a:pt x="15700" y="11995"/>
                  </a:lnTo>
                  <a:lnTo>
                    <a:pt x="15773" y="12069"/>
                  </a:lnTo>
                  <a:lnTo>
                    <a:pt x="15993" y="12215"/>
                  </a:lnTo>
                  <a:lnTo>
                    <a:pt x="16177" y="12399"/>
                  </a:lnTo>
                  <a:lnTo>
                    <a:pt x="16250" y="12435"/>
                  </a:lnTo>
                  <a:lnTo>
                    <a:pt x="16397" y="12435"/>
                  </a:lnTo>
                  <a:lnTo>
                    <a:pt x="16434" y="12399"/>
                  </a:lnTo>
                  <a:lnTo>
                    <a:pt x="16470" y="12325"/>
                  </a:lnTo>
                  <a:lnTo>
                    <a:pt x="16507" y="12252"/>
                  </a:lnTo>
                  <a:lnTo>
                    <a:pt x="16507" y="12179"/>
                  </a:lnTo>
                  <a:lnTo>
                    <a:pt x="16434" y="12105"/>
                  </a:lnTo>
                  <a:lnTo>
                    <a:pt x="16250" y="11922"/>
                  </a:lnTo>
                  <a:lnTo>
                    <a:pt x="16030" y="11775"/>
                  </a:lnTo>
                  <a:lnTo>
                    <a:pt x="15883" y="11702"/>
                  </a:lnTo>
                  <a:lnTo>
                    <a:pt x="16140" y="11115"/>
                  </a:lnTo>
                  <a:lnTo>
                    <a:pt x="16324" y="11225"/>
                  </a:lnTo>
                  <a:lnTo>
                    <a:pt x="16617" y="11335"/>
                  </a:lnTo>
                  <a:lnTo>
                    <a:pt x="16984" y="11408"/>
                  </a:lnTo>
                  <a:lnTo>
                    <a:pt x="17057" y="11408"/>
                  </a:lnTo>
                  <a:lnTo>
                    <a:pt x="17094" y="11372"/>
                  </a:lnTo>
                  <a:lnTo>
                    <a:pt x="17131" y="11298"/>
                  </a:lnTo>
                  <a:lnTo>
                    <a:pt x="17167" y="11225"/>
                  </a:lnTo>
                  <a:lnTo>
                    <a:pt x="17167" y="11152"/>
                  </a:lnTo>
                  <a:lnTo>
                    <a:pt x="17131" y="11078"/>
                  </a:lnTo>
                  <a:lnTo>
                    <a:pt x="17094" y="11042"/>
                  </a:lnTo>
                  <a:lnTo>
                    <a:pt x="17021" y="11005"/>
                  </a:lnTo>
                  <a:lnTo>
                    <a:pt x="16764" y="10968"/>
                  </a:lnTo>
                  <a:lnTo>
                    <a:pt x="16544" y="10895"/>
                  </a:lnTo>
                  <a:lnTo>
                    <a:pt x="16250" y="10821"/>
                  </a:lnTo>
                  <a:lnTo>
                    <a:pt x="16397" y="10345"/>
                  </a:lnTo>
                  <a:lnTo>
                    <a:pt x="16507" y="9831"/>
                  </a:lnTo>
                  <a:lnTo>
                    <a:pt x="16727" y="9941"/>
                  </a:lnTo>
                  <a:lnTo>
                    <a:pt x="16984" y="9978"/>
                  </a:lnTo>
                  <a:lnTo>
                    <a:pt x="17131" y="10014"/>
                  </a:lnTo>
                  <a:lnTo>
                    <a:pt x="17277" y="10014"/>
                  </a:lnTo>
                  <a:lnTo>
                    <a:pt x="17424" y="9978"/>
                  </a:lnTo>
                  <a:lnTo>
                    <a:pt x="17461" y="9904"/>
                  </a:lnTo>
                  <a:lnTo>
                    <a:pt x="17497" y="9831"/>
                  </a:lnTo>
                  <a:lnTo>
                    <a:pt x="17497" y="9794"/>
                  </a:lnTo>
                  <a:lnTo>
                    <a:pt x="17497" y="9721"/>
                  </a:lnTo>
                  <a:lnTo>
                    <a:pt x="17387" y="9648"/>
                  </a:lnTo>
                  <a:lnTo>
                    <a:pt x="17277" y="9611"/>
                  </a:lnTo>
                  <a:lnTo>
                    <a:pt x="17167" y="9574"/>
                  </a:lnTo>
                  <a:lnTo>
                    <a:pt x="16544" y="9501"/>
                  </a:lnTo>
                  <a:lnTo>
                    <a:pt x="16544" y="9464"/>
                  </a:lnTo>
                  <a:lnTo>
                    <a:pt x="16580" y="8987"/>
                  </a:lnTo>
                  <a:lnTo>
                    <a:pt x="16617" y="8511"/>
                  </a:lnTo>
                  <a:lnTo>
                    <a:pt x="16800" y="8584"/>
                  </a:lnTo>
                  <a:lnTo>
                    <a:pt x="17021" y="8621"/>
                  </a:lnTo>
                  <a:lnTo>
                    <a:pt x="17204" y="8657"/>
                  </a:lnTo>
                  <a:lnTo>
                    <a:pt x="17424" y="8621"/>
                  </a:lnTo>
                  <a:lnTo>
                    <a:pt x="17571" y="8584"/>
                  </a:lnTo>
                  <a:lnTo>
                    <a:pt x="17644" y="8511"/>
                  </a:lnTo>
                  <a:lnTo>
                    <a:pt x="17681" y="8437"/>
                  </a:lnTo>
                  <a:lnTo>
                    <a:pt x="17681" y="8364"/>
                  </a:lnTo>
                  <a:lnTo>
                    <a:pt x="17644" y="8290"/>
                  </a:lnTo>
                  <a:lnTo>
                    <a:pt x="17534" y="8217"/>
                  </a:lnTo>
                  <a:lnTo>
                    <a:pt x="17387" y="8217"/>
                  </a:lnTo>
                  <a:lnTo>
                    <a:pt x="17094" y="8254"/>
                  </a:lnTo>
                  <a:lnTo>
                    <a:pt x="16617" y="8217"/>
                  </a:lnTo>
                  <a:lnTo>
                    <a:pt x="16580" y="7814"/>
                  </a:lnTo>
                  <a:lnTo>
                    <a:pt x="16507" y="7410"/>
                  </a:lnTo>
                  <a:lnTo>
                    <a:pt x="16507" y="7410"/>
                  </a:lnTo>
                  <a:lnTo>
                    <a:pt x="16690" y="7447"/>
                  </a:lnTo>
                  <a:lnTo>
                    <a:pt x="16874" y="7447"/>
                  </a:lnTo>
                  <a:lnTo>
                    <a:pt x="17021" y="7410"/>
                  </a:lnTo>
                  <a:lnTo>
                    <a:pt x="17204" y="7337"/>
                  </a:lnTo>
                  <a:lnTo>
                    <a:pt x="17351" y="7263"/>
                  </a:lnTo>
                  <a:lnTo>
                    <a:pt x="17387" y="7190"/>
                  </a:lnTo>
                  <a:lnTo>
                    <a:pt x="17424" y="7117"/>
                  </a:lnTo>
                  <a:lnTo>
                    <a:pt x="17424" y="7043"/>
                  </a:lnTo>
                  <a:lnTo>
                    <a:pt x="17424" y="7007"/>
                  </a:lnTo>
                  <a:lnTo>
                    <a:pt x="17351" y="6933"/>
                  </a:lnTo>
                  <a:lnTo>
                    <a:pt x="17314" y="6897"/>
                  </a:lnTo>
                  <a:lnTo>
                    <a:pt x="17131" y="6897"/>
                  </a:lnTo>
                  <a:lnTo>
                    <a:pt x="16947" y="6970"/>
                  </a:lnTo>
                  <a:lnTo>
                    <a:pt x="16764" y="7007"/>
                  </a:lnTo>
                  <a:lnTo>
                    <a:pt x="16397" y="7080"/>
                  </a:lnTo>
                  <a:lnTo>
                    <a:pt x="16324" y="6897"/>
                  </a:lnTo>
                  <a:lnTo>
                    <a:pt x="16140" y="6493"/>
                  </a:lnTo>
                  <a:lnTo>
                    <a:pt x="16397" y="6420"/>
                  </a:lnTo>
                  <a:lnTo>
                    <a:pt x="16764" y="6273"/>
                  </a:lnTo>
                  <a:lnTo>
                    <a:pt x="16947" y="6200"/>
                  </a:lnTo>
                  <a:lnTo>
                    <a:pt x="17094" y="6090"/>
                  </a:lnTo>
                  <a:lnTo>
                    <a:pt x="17131" y="6053"/>
                  </a:lnTo>
                  <a:lnTo>
                    <a:pt x="17131" y="5979"/>
                  </a:lnTo>
                  <a:lnTo>
                    <a:pt x="17131" y="5906"/>
                  </a:lnTo>
                  <a:lnTo>
                    <a:pt x="17021" y="5833"/>
                  </a:lnTo>
                  <a:lnTo>
                    <a:pt x="16910" y="5796"/>
                  </a:lnTo>
                  <a:lnTo>
                    <a:pt x="16764" y="5833"/>
                  </a:lnTo>
                  <a:lnTo>
                    <a:pt x="16580" y="5906"/>
                  </a:lnTo>
                  <a:lnTo>
                    <a:pt x="16250" y="6090"/>
                  </a:lnTo>
                  <a:lnTo>
                    <a:pt x="16104" y="6163"/>
                  </a:lnTo>
                  <a:lnTo>
                    <a:pt x="15957" y="6236"/>
                  </a:lnTo>
                  <a:lnTo>
                    <a:pt x="15957" y="6200"/>
                  </a:lnTo>
                  <a:lnTo>
                    <a:pt x="15957" y="6163"/>
                  </a:lnTo>
                  <a:lnTo>
                    <a:pt x="15920" y="6163"/>
                  </a:lnTo>
                  <a:lnTo>
                    <a:pt x="15590" y="5796"/>
                  </a:lnTo>
                  <a:lnTo>
                    <a:pt x="15920" y="5503"/>
                  </a:lnTo>
                  <a:lnTo>
                    <a:pt x="16250" y="5173"/>
                  </a:lnTo>
                  <a:lnTo>
                    <a:pt x="16287" y="5099"/>
                  </a:lnTo>
                  <a:lnTo>
                    <a:pt x="16324" y="4989"/>
                  </a:lnTo>
                  <a:lnTo>
                    <a:pt x="16287" y="4916"/>
                  </a:lnTo>
                  <a:lnTo>
                    <a:pt x="16250" y="4879"/>
                  </a:lnTo>
                  <a:lnTo>
                    <a:pt x="16177" y="4806"/>
                  </a:lnTo>
                  <a:lnTo>
                    <a:pt x="16030" y="4806"/>
                  </a:lnTo>
                  <a:lnTo>
                    <a:pt x="15957" y="4842"/>
                  </a:lnTo>
                  <a:lnTo>
                    <a:pt x="15627" y="5209"/>
                  </a:lnTo>
                  <a:lnTo>
                    <a:pt x="15333" y="5576"/>
                  </a:lnTo>
                  <a:lnTo>
                    <a:pt x="15076" y="5393"/>
                  </a:lnTo>
                  <a:lnTo>
                    <a:pt x="14820" y="5246"/>
                  </a:lnTo>
                  <a:lnTo>
                    <a:pt x="14673" y="5173"/>
                  </a:lnTo>
                  <a:lnTo>
                    <a:pt x="14746" y="5026"/>
                  </a:lnTo>
                  <a:lnTo>
                    <a:pt x="14966" y="4659"/>
                  </a:lnTo>
                  <a:lnTo>
                    <a:pt x="15003" y="4586"/>
                  </a:lnTo>
                  <a:lnTo>
                    <a:pt x="15003" y="4512"/>
                  </a:lnTo>
                  <a:lnTo>
                    <a:pt x="14930" y="4402"/>
                  </a:lnTo>
                  <a:lnTo>
                    <a:pt x="14856" y="4366"/>
                  </a:lnTo>
                  <a:lnTo>
                    <a:pt x="14746" y="4366"/>
                  </a:lnTo>
                  <a:lnTo>
                    <a:pt x="14673" y="4439"/>
                  </a:lnTo>
                  <a:lnTo>
                    <a:pt x="14526" y="4622"/>
                  </a:lnTo>
                  <a:lnTo>
                    <a:pt x="14416" y="4842"/>
                  </a:lnTo>
                  <a:lnTo>
                    <a:pt x="14343" y="5026"/>
                  </a:lnTo>
                  <a:lnTo>
                    <a:pt x="14159" y="4989"/>
                  </a:lnTo>
                  <a:lnTo>
                    <a:pt x="13939" y="4989"/>
                  </a:lnTo>
                  <a:lnTo>
                    <a:pt x="13903" y="4732"/>
                  </a:lnTo>
                  <a:lnTo>
                    <a:pt x="13866" y="4476"/>
                  </a:lnTo>
                  <a:lnTo>
                    <a:pt x="13829" y="3962"/>
                  </a:lnTo>
                  <a:lnTo>
                    <a:pt x="13829" y="3889"/>
                  </a:lnTo>
                  <a:lnTo>
                    <a:pt x="13756" y="3852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" name="Google Shape;881;p18"/>
            <p:cNvSpPr/>
            <p:nvPr/>
          </p:nvSpPr>
          <p:spPr>
            <a:xfrm>
              <a:off x="6059500" y="3516375"/>
              <a:ext cx="268700" cy="232025"/>
            </a:xfrm>
            <a:custGeom>
              <a:avLst/>
              <a:gdLst/>
              <a:ahLst/>
              <a:cxnLst/>
              <a:rect l="l" t="t" r="r" b="b"/>
              <a:pathLst>
                <a:path w="10748" h="9281" extrusionOk="0">
                  <a:moveTo>
                    <a:pt x="4072" y="550"/>
                  </a:moveTo>
                  <a:lnTo>
                    <a:pt x="4329" y="587"/>
                  </a:lnTo>
                  <a:lnTo>
                    <a:pt x="4585" y="697"/>
                  </a:lnTo>
                  <a:lnTo>
                    <a:pt x="4842" y="844"/>
                  </a:lnTo>
                  <a:lnTo>
                    <a:pt x="5025" y="1064"/>
                  </a:lnTo>
                  <a:lnTo>
                    <a:pt x="5136" y="1211"/>
                  </a:lnTo>
                  <a:lnTo>
                    <a:pt x="5209" y="1394"/>
                  </a:lnTo>
                  <a:lnTo>
                    <a:pt x="5246" y="1541"/>
                  </a:lnTo>
                  <a:lnTo>
                    <a:pt x="5282" y="1724"/>
                  </a:lnTo>
                  <a:lnTo>
                    <a:pt x="5282" y="2091"/>
                  </a:lnTo>
                  <a:lnTo>
                    <a:pt x="5246" y="2458"/>
                  </a:lnTo>
                  <a:lnTo>
                    <a:pt x="5209" y="2641"/>
                  </a:lnTo>
                  <a:lnTo>
                    <a:pt x="4695" y="1761"/>
                  </a:lnTo>
                  <a:lnTo>
                    <a:pt x="4072" y="550"/>
                  </a:lnTo>
                  <a:close/>
                  <a:moveTo>
                    <a:pt x="1357" y="3008"/>
                  </a:moveTo>
                  <a:lnTo>
                    <a:pt x="1504" y="3265"/>
                  </a:lnTo>
                  <a:lnTo>
                    <a:pt x="1614" y="3558"/>
                  </a:lnTo>
                  <a:lnTo>
                    <a:pt x="1797" y="3852"/>
                  </a:lnTo>
                  <a:lnTo>
                    <a:pt x="1467" y="3778"/>
                  </a:lnTo>
                  <a:lnTo>
                    <a:pt x="1137" y="3742"/>
                  </a:lnTo>
                  <a:lnTo>
                    <a:pt x="1321" y="3118"/>
                  </a:lnTo>
                  <a:lnTo>
                    <a:pt x="1357" y="3008"/>
                  </a:lnTo>
                  <a:close/>
                  <a:moveTo>
                    <a:pt x="3815" y="550"/>
                  </a:moveTo>
                  <a:lnTo>
                    <a:pt x="4072" y="1174"/>
                  </a:lnTo>
                  <a:lnTo>
                    <a:pt x="4329" y="1798"/>
                  </a:lnTo>
                  <a:lnTo>
                    <a:pt x="4695" y="2531"/>
                  </a:lnTo>
                  <a:lnTo>
                    <a:pt x="5099" y="3265"/>
                  </a:lnTo>
                  <a:lnTo>
                    <a:pt x="4989" y="3852"/>
                  </a:lnTo>
                  <a:lnTo>
                    <a:pt x="4732" y="3191"/>
                  </a:lnTo>
                  <a:lnTo>
                    <a:pt x="4475" y="2531"/>
                  </a:lnTo>
                  <a:lnTo>
                    <a:pt x="4255" y="1981"/>
                  </a:lnTo>
                  <a:lnTo>
                    <a:pt x="4035" y="1467"/>
                  </a:lnTo>
                  <a:lnTo>
                    <a:pt x="3742" y="880"/>
                  </a:lnTo>
                  <a:lnTo>
                    <a:pt x="3558" y="587"/>
                  </a:lnTo>
                  <a:lnTo>
                    <a:pt x="3815" y="550"/>
                  </a:lnTo>
                  <a:close/>
                  <a:moveTo>
                    <a:pt x="1761" y="1724"/>
                  </a:moveTo>
                  <a:lnTo>
                    <a:pt x="1724" y="1798"/>
                  </a:lnTo>
                  <a:lnTo>
                    <a:pt x="1761" y="1944"/>
                  </a:lnTo>
                  <a:lnTo>
                    <a:pt x="1834" y="2018"/>
                  </a:lnTo>
                  <a:lnTo>
                    <a:pt x="1944" y="2054"/>
                  </a:lnTo>
                  <a:lnTo>
                    <a:pt x="2054" y="2054"/>
                  </a:lnTo>
                  <a:lnTo>
                    <a:pt x="2274" y="2531"/>
                  </a:lnTo>
                  <a:lnTo>
                    <a:pt x="2458" y="2971"/>
                  </a:lnTo>
                  <a:lnTo>
                    <a:pt x="3008" y="4182"/>
                  </a:lnTo>
                  <a:lnTo>
                    <a:pt x="3081" y="4329"/>
                  </a:lnTo>
                  <a:lnTo>
                    <a:pt x="2825" y="4255"/>
                  </a:lnTo>
                  <a:lnTo>
                    <a:pt x="2458" y="4072"/>
                  </a:lnTo>
                  <a:lnTo>
                    <a:pt x="2164" y="3742"/>
                  </a:lnTo>
                  <a:lnTo>
                    <a:pt x="1944" y="3375"/>
                  </a:lnTo>
                  <a:lnTo>
                    <a:pt x="1724" y="2935"/>
                  </a:lnTo>
                  <a:lnTo>
                    <a:pt x="1651" y="2715"/>
                  </a:lnTo>
                  <a:lnTo>
                    <a:pt x="1504" y="2494"/>
                  </a:lnTo>
                  <a:lnTo>
                    <a:pt x="1724" y="1761"/>
                  </a:lnTo>
                  <a:lnTo>
                    <a:pt x="1761" y="1724"/>
                  </a:lnTo>
                  <a:close/>
                  <a:moveTo>
                    <a:pt x="2604" y="1174"/>
                  </a:moveTo>
                  <a:lnTo>
                    <a:pt x="2715" y="1614"/>
                  </a:lnTo>
                  <a:lnTo>
                    <a:pt x="2861" y="2054"/>
                  </a:lnTo>
                  <a:lnTo>
                    <a:pt x="3228" y="2898"/>
                  </a:lnTo>
                  <a:lnTo>
                    <a:pt x="3998" y="4695"/>
                  </a:lnTo>
                  <a:lnTo>
                    <a:pt x="3632" y="4549"/>
                  </a:lnTo>
                  <a:lnTo>
                    <a:pt x="3522" y="4365"/>
                  </a:lnTo>
                  <a:lnTo>
                    <a:pt x="3301" y="3888"/>
                  </a:lnTo>
                  <a:lnTo>
                    <a:pt x="2861" y="2935"/>
                  </a:lnTo>
                  <a:lnTo>
                    <a:pt x="2274" y="1834"/>
                  </a:lnTo>
                  <a:lnTo>
                    <a:pt x="2311" y="1651"/>
                  </a:lnTo>
                  <a:lnTo>
                    <a:pt x="2421" y="1467"/>
                  </a:lnTo>
                  <a:lnTo>
                    <a:pt x="2604" y="1174"/>
                  </a:lnTo>
                  <a:close/>
                  <a:moveTo>
                    <a:pt x="3338" y="660"/>
                  </a:moveTo>
                  <a:lnTo>
                    <a:pt x="3375" y="770"/>
                  </a:lnTo>
                  <a:lnTo>
                    <a:pt x="3668" y="1467"/>
                  </a:lnTo>
                  <a:lnTo>
                    <a:pt x="3962" y="2164"/>
                  </a:lnTo>
                  <a:lnTo>
                    <a:pt x="4182" y="2788"/>
                  </a:lnTo>
                  <a:lnTo>
                    <a:pt x="4402" y="3412"/>
                  </a:lnTo>
                  <a:lnTo>
                    <a:pt x="4769" y="4659"/>
                  </a:lnTo>
                  <a:lnTo>
                    <a:pt x="4732" y="4805"/>
                  </a:lnTo>
                  <a:lnTo>
                    <a:pt x="4659" y="4805"/>
                  </a:lnTo>
                  <a:lnTo>
                    <a:pt x="4549" y="4842"/>
                  </a:lnTo>
                  <a:lnTo>
                    <a:pt x="3668" y="2971"/>
                  </a:lnTo>
                  <a:lnTo>
                    <a:pt x="3191" y="1981"/>
                  </a:lnTo>
                  <a:lnTo>
                    <a:pt x="2971" y="1504"/>
                  </a:lnTo>
                  <a:lnTo>
                    <a:pt x="2788" y="991"/>
                  </a:lnTo>
                  <a:lnTo>
                    <a:pt x="3045" y="807"/>
                  </a:lnTo>
                  <a:lnTo>
                    <a:pt x="3338" y="660"/>
                  </a:lnTo>
                  <a:close/>
                  <a:moveTo>
                    <a:pt x="7703" y="4952"/>
                  </a:moveTo>
                  <a:lnTo>
                    <a:pt x="7960" y="5246"/>
                  </a:lnTo>
                  <a:lnTo>
                    <a:pt x="7960" y="5246"/>
                  </a:lnTo>
                  <a:lnTo>
                    <a:pt x="7887" y="5209"/>
                  </a:lnTo>
                  <a:lnTo>
                    <a:pt x="7593" y="5319"/>
                  </a:lnTo>
                  <a:lnTo>
                    <a:pt x="7300" y="5466"/>
                  </a:lnTo>
                  <a:lnTo>
                    <a:pt x="7190" y="5356"/>
                  </a:lnTo>
                  <a:lnTo>
                    <a:pt x="7080" y="5246"/>
                  </a:lnTo>
                  <a:lnTo>
                    <a:pt x="7373" y="5099"/>
                  </a:lnTo>
                  <a:lnTo>
                    <a:pt x="7703" y="4952"/>
                  </a:lnTo>
                  <a:close/>
                  <a:moveTo>
                    <a:pt x="8070" y="5356"/>
                  </a:moveTo>
                  <a:lnTo>
                    <a:pt x="8180" y="5466"/>
                  </a:lnTo>
                  <a:lnTo>
                    <a:pt x="7923" y="5576"/>
                  </a:lnTo>
                  <a:lnTo>
                    <a:pt x="7923" y="5576"/>
                  </a:lnTo>
                  <a:lnTo>
                    <a:pt x="8033" y="5429"/>
                  </a:lnTo>
                  <a:lnTo>
                    <a:pt x="8070" y="5356"/>
                  </a:lnTo>
                  <a:close/>
                  <a:moveTo>
                    <a:pt x="7556" y="5612"/>
                  </a:moveTo>
                  <a:lnTo>
                    <a:pt x="7483" y="5722"/>
                  </a:lnTo>
                  <a:lnTo>
                    <a:pt x="7483" y="5686"/>
                  </a:lnTo>
                  <a:lnTo>
                    <a:pt x="7556" y="5612"/>
                  </a:lnTo>
                  <a:close/>
                  <a:moveTo>
                    <a:pt x="8327" y="5649"/>
                  </a:moveTo>
                  <a:lnTo>
                    <a:pt x="8327" y="5686"/>
                  </a:lnTo>
                  <a:lnTo>
                    <a:pt x="7850" y="6163"/>
                  </a:lnTo>
                  <a:lnTo>
                    <a:pt x="7740" y="6016"/>
                  </a:lnTo>
                  <a:lnTo>
                    <a:pt x="7997" y="5796"/>
                  </a:lnTo>
                  <a:lnTo>
                    <a:pt x="8327" y="5649"/>
                  </a:lnTo>
                  <a:close/>
                  <a:moveTo>
                    <a:pt x="8437" y="5796"/>
                  </a:moveTo>
                  <a:lnTo>
                    <a:pt x="8584" y="6053"/>
                  </a:lnTo>
                  <a:lnTo>
                    <a:pt x="8143" y="6163"/>
                  </a:lnTo>
                  <a:lnTo>
                    <a:pt x="8437" y="5796"/>
                  </a:lnTo>
                  <a:close/>
                  <a:moveTo>
                    <a:pt x="8437" y="6346"/>
                  </a:moveTo>
                  <a:lnTo>
                    <a:pt x="8180" y="6676"/>
                  </a:lnTo>
                  <a:lnTo>
                    <a:pt x="8107" y="6493"/>
                  </a:lnTo>
                  <a:lnTo>
                    <a:pt x="8437" y="6346"/>
                  </a:lnTo>
                  <a:close/>
                  <a:moveTo>
                    <a:pt x="8767" y="6309"/>
                  </a:moveTo>
                  <a:lnTo>
                    <a:pt x="8840" y="6419"/>
                  </a:lnTo>
                  <a:lnTo>
                    <a:pt x="8547" y="6676"/>
                  </a:lnTo>
                  <a:lnTo>
                    <a:pt x="8767" y="6309"/>
                  </a:lnTo>
                  <a:close/>
                  <a:moveTo>
                    <a:pt x="9024" y="4695"/>
                  </a:moveTo>
                  <a:lnTo>
                    <a:pt x="9244" y="4732"/>
                  </a:lnTo>
                  <a:lnTo>
                    <a:pt x="9464" y="4805"/>
                  </a:lnTo>
                  <a:lnTo>
                    <a:pt x="9647" y="4915"/>
                  </a:lnTo>
                  <a:lnTo>
                    <a:pt x="9831" y="5062"/>
                  </a:lnTo>
                  <a:lnTo>
                    <a:pt x="9904" y="5099"/>
                  </a:lnTo>
                  <a:lnTo>
                    <a:pt x="9941" y="5099"/>
                  </a:lnTo>
                  <a:lnTo>
                    <a:pt x="10051" y="5209"/>
                  </a:lnTo>
                  <a:lnTo>
                    <a:pt x="10161" y="5429"/>
                  </a:lnTo>
                  <a:lnTo>
                    <a:pt x="10198" y="5649"/>
                  </a:lnTo>
                  <a:lnTo>
                    <a:pt x="10234" y="5869"/>
                  </a:lnTo>
                  <a:lnTo>
                    <a:pt x="10198" y="6089"/>
                  </a:lnTo>
                  <a:lnTo>
                    <a:pt x="10161" y="6346"/>
                  </a:lnTo>
                  <a:lnTo>
                    <a:pt x="10088" y="6566"/>
                  </a:lnTo>
                  <a:lnTo>
                    <a:pt x="9941" y="7006"/>
                  </a:lnTo>
                  <a:lnTo>
                    <a:pt x="9904" y="7080"/>
                  </a:lnTo>
                  <a:lnTo>
                    <a:pt x="9647" y="6676"/>
                  </a:lnTo>
                  <a:lnTo>
                    <a:pt x="9024" y="5832"/>
                  </a:lnTo>
                  <a:lnTo>
                    <a:pt x="8620" y="5282"/>
                  </a:lnTo>
                  <a:lnTo>
                    <a:pt x="8400" y="5025"/>
                  </a:lnTo>
                  <a:lnTo>
                    <a:pt x="8143" y="4842"/>
                  </a:lnTo>
                  <a:lnTo>
                    <a:pt x="8584" y="4732"/>
                  </a:lnTo>
                  <a:lnTo>
                    <a:pt x="8804" y="4695"/>
                  </a:lnTo>
                  <a:close/>
                  <a:moveTo>
                    <a:pt x="1064" y="3962"/>
                  </a:moveTo>
                  <a:lnTo>
                    <a:pt x="1357" y="4182"/>
                  </a:lnTo>
                  <a:lnTo>
                    <a:pt x="1651" y="4329"/>
                  </a:lnTo>
                  <a:lnTo>
                    <a:pt x="2348" y="4585"/>
                  </a:lnTo>
                  <a:lnTo>
                    <a:pt x="2458" y="4659"/>
                  </a:lnTo>
                  <a:lnTo>
                    <a:pt x="2494" y="4695"/>
                  </a:lnTo>
                  <a:lnTo>
                    <a:pt x="2568" y="4732"/>
                  </a:lnTo>
                  <a:lnTo>
                    <a:pt x="2641" y="4695"/>
                  </a:lnTo>
                  <a:lnTo>
                    <a:pt x="4329" y="5319"/>
                  </a:lnTo>
                  <a:lnTo>
                    <a:pt x="4329" y="5356"/>
                  </a:lnTo>
                  <a:lnTo>
                    <a:pt x="4292" y="5319"/>
                  </a:lnTo>
                  <a:lnTo>
                    <a:pt x="3888" y="5172"/>
                  </a:lnTo>
                  <a:lnTo>
                    <a:pt x="3705" y="5136"/>
                  </a:lnTo>
                  <a:lnTo>
                    <a:pt x="3485" y="5099"/>
                  </a:lnTo>
                  <a:lnTo>
                    <a:pt x="3448" y="5136"/>
                  </a:lnTo>
                  <a:lnTo>
                    <a:pt x="3411" y="5172"/>
                  </a:lnTo>
                  <a:lnTo>
                    <a:pt x="3448" y="5246"/>
                  </a:lnTo>
                  <a:lnTo>
                    <a:pt x="3595" y="5392"/>
                  </a:lnTo>
                  <a:lnTo>
                    <a:pt x="3852" y="5539"/>
                  </a:lnTo>
                  <a:lnTo>
                    <a:pt x="4108" y="5686"/>
                  </a:lnTo>
                  <a:lnTo>
                    <a:pt x="4402" y="5759"/>
                  </a:lnTo>
                  <a:lnTo>
                    <a:pt x="4365" y="5906"/>
                  </a:lnTo>
                  <a:lnTo>
                    <a:pt x="4035" y="5906"/>
                  </a:lnTo>
                  <a:lnTo>
                    <a:pt x="3742" y="5869"/>
                  </a:lnTo>
                  <a:lnTo>
                    <a:pt x="3411" y="5759"/>
                  </a:lnTo>
                  <a:lnTo>
                    <a:pt x="3228" y="5686"/>
                  </a:lnTo>
                  <a:lnTo>
                    <a:pt x="3191" y="5612"/>
                  </a:lnTo>
                  <a:lnTo>
                    <a:pt x="3155" y="5576"/>
                  </a:lnTo>
                  <a:lnTo>
                    <a:pt x="3118" y="5539"/>
                  </a:lnTo>
                  <a:lnTo>
                    <a:pt x="3081" y="5502"/>
                  </a:lnTo>
                  <a:lnTo>
                    <a:pt x="3045" y="5502"/>
                  </a:lnTo>
                  <a:lnTo>
                    <a:pt x="3008" y="5539"/>
                  </a:lnTo>
                  <a:lnTo>
                    <a:pt x="2971" y="5649"/>
                  </a:lnTo>
                  <a:lnTo>
                    <a:pt x="2971" y="5722"/>
                  </a:lnTo>
                  <a:lnTo>
                    <a:pt x="3008" y="5796"/>
                  </a:lnTo>
                  <a:lnTo>
                    <a:pt x="3045" y="5869"/>
                  </a:lnTo>
                  <a:lnTo>
                    <a:pt x="3191" y="6016"/>
                  </a:lnTo>
                  <a:lnTo>
                    <a:pt x="3338" y="6126"/>
                  </a:lnTo>
                  <a:lnTo>
                    <a:pt x="3522" y="6199"/>
                  </a:lnTo>
                  <a:lnTo>
                    <a:pt x="3742" y="6273"/>
                  </a:lnTo>
                  <a:lnTo>
                    <a:pt x="3962" y="6309"/>
                  </a:lnTo>
                  <a:lnTo>
                    <a:pt x="4182" y="6309"/>
                  </a:lnTo>
                  <a:lnTo>
                    <a:pt x="3962" y="6676"/>
                  </a:lnTo>
                  <a:lnTo>
                    <a:pt x="3742" y="6603"/>
                  </a:lnTo>
                  <a:lnTo>
                    <a:pt x="3228" y="6456"/>
                  </a:lnTo>
                  <a:lnTo>
                    <a:pt x="2971" y="6419"/>
                  </a:lnTo>
                  <a:lnTo>
                    <a:pt x="2715" y="6383"/>
                  </a:lnTo>
                  <a:lnTo>
                    <a:pt x="2641" y="6383"/>
                  </a:lnTo>
                  <a:lnTo>
                    <a:pt x="2641" y="6456"/>
                  </a:lnTo>
                  <a:lnTo>
                    <a:pt x="2641" y="6493"/>
                  </a:lnTo>
                  <a:lnTo>
                    <a:pt x="2678" y="6529"/>
                  </a:lnTo>
                  <a:lnTo>
                    <a:pt x="2861" y="6676"/>
                  </a:lnTo>
                  <a:lnTo>
                    <a:pt x="3081" y="6786"/>
                  </a:lnTo>
                  <a:lnTo>
                    <a:pt x="3522" y="6970"/>
                  </a:lnTo>
                  <a:lnTo>
                    <a:pt x="3742" y="7080"/>
                  </a:lnTo>
                  <a:lnTo>
                    <a:pt x="3632" y="7226"/>
                  </a:lnTo>
                  <a:lnTo>
                    <a:pt x="3522" y="7336"/>
                  </a:lnTo>
                  <a:lnTo>
                    <a:pt x="2935" y="7080"/>
                  </a:lnTo>
                  <a:lnTo>
                    <a:pt x="2311" y="6823"/>
                  </a:lnTo>
                  <a:lnTo>
                    <a:pt x="2238" y="6823"/>
                  </a:lnTo>
                  <a:lnTo>
                    <a:pt x="2201" y="6860"/>
                  </a:lnTo>
                  <a:lnTo>
                    <a:pt x="2201" y="6896"/>
                  </a:lnTo>
                  <a:lnTo>
                    <a:pt x="2201" y="6970"/>
                  </a:lnTo>
                  <a:lnTo>
                    <a:pt x="2458" y="7190"/>
                  </a:lnTo>
                  <a:lnTo>
                    <a:pt x="2678" y="7410"/>
                  </a:lnTo>
                  <a:lnTo>
                    <a:pt x="2971" y="7557"/>
                  </a:lnTo>
                  <a:lnTo>
                    <a:pt x="3265" y="7703"/>
                  </a:lnTo>
                  <a:lnTo>
                    <a:pt x="2971" y="7960"/>
                  </a:lnTo>
                  <a:lnTo>
                    <a:pt x="2641" y="7960"/>
                  </a:lnTo>
                  <a:lnTo>
                    <a:pt x="2311" y="7887"/>
                  </a:lnTo>
                  <a:lnTo>
                    <a:pt x="1981" y="7777"/>
                  </a:lnTo>
                  <a:lnTo>
                    <a:pt x="1871" y="7777"/>
                  </a:lnTo>
                  <a:lnTo>
                    <a:pt x="1834" y="7813"/>
                  </a:lnTo>
                  <a:lnTo>
                    <a:pt x="1797" y="7850"/>
                  </a:lnTo>
                  <a:lnTo>
                    <a:pt x="1797" y="7923"/>
                  </a:lnTo>
                  <a:lnTo>
                    <a:pt x="1834" y="8070"/>
                  </a:lnTo>
                  <a:lnTo>
                    <a:pt x="1944" y="8143"/>
                  </a:lnTo>
                  <a:lnTo>
                    <a:pt x="2091" y="8217"/>
                  </a:lnTo>
                  <a:lnTo>
                    <a:pt x="2238" y="8290"/>
                  </a:lnTo>
                  <a:lnTo>
                    <a:pt x="2348" y="8327"/>
                  </a:lnTo>
                  <a:lnTo>
                    <a:pt x="2164" y="8364"/>
                  </a:lnTo>
                  <a:lnTo>
                    <a:pt x="1944" y="8364"/>
                  </a:lnTo>
                  <a:lnTo>
                    <a:pt x="1761" y="8327"/>
                  </a:lnTo>
                  <a:lnTo>
                    <a:pt x="1541" y="8253"/>
                  </a:lnTo>
                  <a:lnTo>
                    <a:pt x="1247" y="8070"/>
                  </a:lnTo>
                  <a:lnTo>
                    <a:pt x="1027" y="7850"/>
                  </a:lnTo>
                  <a:lnTo>
                    <a:pt x="844" y="7593"/>
                  </a:lnTo>
                  <a:lnTo>
                    <a:pt x="697" y="7300"/>
                  </a:lnTo>
                  <a:lnTo>
                    <a:pt x="624" y="6970"/>
                  </a:lnTo>
                  <a:lnTo>
                    <a:pt x="550" y="6676"/>
                  </a:lnTo>
                  <a:lnTo>
                    <a:pt x="550" y="6346"/>
                  </a:lnTo>
                  <a:lnTo>
                    <a:pt x="550" y="6016"/>
                  </a:lnTo>
                  <a:lnTo>
                    <a:pt x="624" y="5502"/>
                  </a:lnTo>
                  <a:lnTo>
                    <a:pt x="734" y="4989"/>
                  </a:lnTo>
                  <a:lnTo>
                    <a:pt x="1064" y="3962"/>
                  </a:lnTo>
                  <a:close/>
                  <a:moveTo>
                    <a:pt x="6786" y="5429"/>
                  </a:moveTo>
                  <a:lnTo>
                    <a:pt x="6860" y="5649"/>
                  </a:lnTo>
                  <a:lnTo>
                    <a:pt x="6970" y="5832"/>
                  </a:lnTo>
                  <a:lnTo>
                    <a:pt x="7006" y="5906"/>
                  </a:lnTo>
                  <a:lnTo>
                    <a:pt x="7043" y="5979"/>
                  </a:lnTo>
                  <a:lnTo>
                    <a:pt x="7116" y="6016"/>
                  </a:lnTo>
                  <a:lnTo>
                    <a:pt x="7813" y="7006"/>
                  </a:lnTo>
                  <a:lnTo>
                    <a:pt x="8143" y="7520"/>
                  </a:lnTo>
                  <a:lnTo>
                    <a:pt x="8143" y="7667"/>
                  </a:lnTo>
                  <a:lnTo>
                    <a:pt x="8143" y="7740"/>
                  </a:lnTo>
                  <a:lnTo>
                    <a:pt x="8217" y="7813"/>
                  </a:lnTo>
                  <a:lnTo>
                    <a:pt x="8290" y="7850"/>
                  </a:lnTo>
                  <a:lnTo>
                    <a:pt x="8363" y="7850"/>
                  </a:lnTo>
                  <a:lnTo>
                    <a:pt x="8400" y="7813"/>
                  </a:lnTo>
                  <a:lnTo>
                    <a:pt x="8510" y="7887"/>
                  </a:lnTo>
                  <a:lnTo>
                    <a:pt x="8584" y="7923"/>
                  </a:lnTo>
                  <a:lnTo>
                    <a:pt x="8694" y="7960"/>
                  </a:lnTo>
                  <a:lnTo>
                    <a:pt x="8767" y="7923"/>
                  </a:lnTo>
                  <a:lnTo>
                    <a:pt x="8877" y="7997"/>
                  </a:lnTo>
                  <a:lnTo>
                    <a:pt x="8987" y="7997"/>
                  </a:lnTo>
                  <a:lnTo>
                    <a:pt x="9060" y="8033"/>
                  </a:lnTo>
                  <a:lnTo>
                    <a:pt x="9134" y="7997"/>
                  </a:lnTo>
                  <a:lnTo>
                    <a:pt x="9207" y="7923"/>
                  </a:lnTo>
                  <a:lnTo>
                    <a:pt x="9207" y="7813"/>
                  </a:lnTo>
                  <a:lnTo>
                    <a:pt x="9207" y="7740"/>
                  </a:lnTo>
                  <a:lnTo>
                    <a:pt x="9134" y="7667"/>
                  </a:lnTo>
                  <a:lnTo>
                    <a:pt x="9170" y="7557"/>
                  </a:lnTo>
                  <a:lnTo>
                    <a:pt x="9207" y="7483"/>
                  </a:lnTo>
                  <a:lnTo>
                    <a:pt x="9244" y="7410"/>
                  </a:lnTo>
                  <a:lnTo>
                    <a:pt x="9244" y="7373"/>
                  </a:lnTo>
                  <a:lnTo>
                    <a:pt x="9207" y="7300"/>
                  </a:lnTo>
                  <a:lnTo>
                    <a:pt x="9170" y="7263"/>
                  </a:lnTo>
                  <a:lnTo>
                    <a:pt x="9134" y="7226"/>
                  </a:lnTo>
                  <a:lnTo>
                    <a:pt x="8987" y="7226"/>
                  </a:lnTo>
                  <a:lnTo>
                    <a:pt x="8694" y="7336"/>
                  </a:lnTo>
                  <a:lnTo>
                    <a:pt x="8694" y="7300"/>
                  </a:lnTo>
                  <a:lnTo>
                    <a:pt x="8877" y="7153"/>
                  </a:lnTo>
                  <a:lnTo>
                    <a:pt x="9060" y="6970"/>
                  </a:lnTo>
                  <a:lnTo>
                    <a:pt x="9134" y="6860"/>
                  </a:lnTo>
                  <a:lnTo>
                    <a:pt x="9244" y="7043"/>
                  </a:lnTo>
                  <a:lnTo>
                    <a:pt x="9501" y="7446"/>
                  </a:lnTo>
                  <a:lnTo>
                    <a:pt x="9537" y="7593"/>
                  </a:lnTo>
                  <a:lnTo>
                    <a:pt x="9317" y="7887"/>
                  </a:lnTo>
                  <a:lnTo>
                    <a:pt x="9024" y="8143"/>
                  </a:lnTo>
                  <a:lnTo>
                    <a:pt x="8730" y="8364"/>
                  </a:lnTo>
                  <a:lnTo>
                    <a:pt x="8400" y="8547"/>
                  </a:lnTo>
                  <a:lnTo>
                    <a:pt x="8070" y="8657"/>
                  </a:lnTo>
                  <a:lnTo>
                    <a:pt x="7703" y="8694"/>
                  </a:lnTo>
                  <a:lnTo>
                    <a:pt x="7520" y="8694"/>
                  </a:lnTo>
                  <a:lnTo>
                    <a:pt x="7373" y="8657"/>
                  </a:lnTo>
                  <a:lnTo>
                    <a:pt x="7190" y="8620"/>
                  </a:lnTo>
                  <a:lnTo>
                    <a:pt x="7006" y="8547"/>
                  </a:lnTo>
                  <a:lnTo>
                    <a:pt x="6823" y="8437"/>
                  </a:lnTo>
                  <a:lnTo>
                    <a:pt x="6676" y="8290"/>
                  </a:lnTo>
                  <a:lnTo>
                    <a:pt x="6419" y="7997"/>
                  </a:lnTo>
                  <a:lnTo>
                    <a:pt x="6199" y="7667"/>
                  </a:lnTo>
                  <a:lnTo>
                    <a:pt x="6053" y="7300"/>
                  </a:lnTo>
                  <a:lnTo>
                    <a:pt x="6016" y="6896"/>
                  </a:lnTo>
                  <a:lnTo>
                    <a:pt x="6016" y="6676"/>
                  </a:lnTo>
                  <a:lnTo>
                    <a:pt x="6053" y="6493"/>
                  </a:lnTo>
                  <a:lnTo>
                    <a:pt x="6089" y="6309"/>
                  </a:lnTo>
                  <a:lnTo>
                    <a:pt x="6163" y="6126"/>
                  </a:lnTo>
                  <a:lnTo>
                    <a:pt x="6273" y="5943"/>
                  </a:lnTo>
                  <a:lnTo>
                    <a:pt x="6383" y="5759"/>
                  </a:lnTo>
                  <a:lnTo>
                    <a:pt x="6566" y="5576"/>
                  </a:lnTo>
                  <a:lnTo>
                    <a:pt x="6786" y="5429"/>
                  </a:lnTo>
                  <a:close/>
                  <a:moveTo>
                    <a:pt x="3852" y="0"/>
                  </a:moveTo>
                  <a:lnTo>
                    <a:pt x="3522" y="37"/>
                  </a:lnTo>
                  <a:lnTo>
                    <a:pt x="3191" y="110"/>
                  </a:lnTo>
                  <a:lnTo>
                    <a:pt x="2898" y="257"/>
                  </a:lnTo>
                  <a:lnTo>
                    <a:pt x="2604" y="440"/>
                  </a:lnTo>
                  <a:lnTo>
                    <a:pt x="2348" y="660"/>
                  </a:lnTo>
                  <a:lnTo>
                    <a:pt x="2091" y="660"/>
                  </a:lnTo>
                  <a:lnTo>
                    <a:pt x="1871" y="734"/>
                  </a:lnTo>
                  <a:lnTo>
                    <a:pt x="1687" y="880"/>
                  </a:lnTo>
                  <a:lnTo>
                    <a:pt x="1541" y="1064"/>
                  </a:lnTo>
                  <a:lnTo>
                    <a:pt x="1394" y="1284"/>
                  </a:lnTo>
                  <a:lnTo>
                    <a:pt x="1321" y="1504"/>
                  </a:lnTo>
                  <a:lnTo>
                    <a:pt x="1137" y="1944"/>
                  </a:lnTo>
                  <a:lnTo>
                    <a:pt x="660" y="3522"/>
                  </a:lnTo>
                  <a:lnTo>
                    <a:pt x="404" y="4292"/>
                  </a:lnTo>
                  <a:lnTo>
                    <a:pt x="183" y="5062"/>
                  </a:lnTo>
                  <a:lnTo>
                    <a:pt x="37" y="5759"/>
                  </a:lnTo>
                  <a:lnTo>
                    <a:pt x="0" y="6126"/>
                  </a:lnTo>
                  <a:lnTo>
                    <a:pt x="0" y="6456"/>
                  </a:lnTo>
                  <a:lnTo>
                    <a:pt x="0" y="6786"/>
                  </a:lnTo>
                  <a:lnTo>
                    <a:pt x="73" y="7153"/>
                  </a:lnTo>
                  <a:lnTo>
                    <a:pt x="183" y="7483"/>
                  </a:lnTo>
                  <a:lnTo>
                    <a:pt x="330" y="7813"/>
                  </a:lnTo>
                  <a:lnTo>
                    <a:pt x="477" y="8033"/>
                  </a:lnTo>
                  <a:lnTo>
                    <a:pt x="660" y="8253"/>
                  </a:lnTo>
                  <a:lnTo>
                    <a:pt x="880" y="8474"/>
                  </a:lnTo>
                  <a:lnTo>
                    <a:pt x="1101" y="8657"/>
                  </a:lnTo>
                  <a:lnTo>
                    <a:pt x="1357" y="8767"/>
                  </a:lnTo>
                  <a:lnTo>
                    <a:pt x="1651" y="8877"/>
                  </a:lnTo>
                  <a:lnTo>
                    <a:pt x="1908" y="8914"/>
                  </a:lnTo>
                  <a:lnTo>
                    <a:pt x="2201" y="8950"/>
                  </a:lnTo>
                  <a:lnTo>
                    <a:pt x="2458" y="8914"/>
                  </a:lnTo>
                  <a:lnTo>
                    <a:pt x="2678" y="8840"/>
                  </a:lnTo>
                  <a:lnTo>
                    <a:pt x="2898" y="8730"/>
                  </a:lnTo>
                  <a:lnTo>
                    <a:pt x="3081" y="8620"/>
                  </a:lnTo>
                  <a:lnTo>
                    <a:pt x="3448" y="8290"/>
                  </a:lnTo>
                  <a:lnTo>
                    <a:pt x="3778" y="7923"/>
                  </a:lnTo>
                  <a:lnTo>
                    <a:pt x="3815" y="7960"/>
                  </a:lnTo>
                  <a:lnTo>
                    <a:pt x="3925" y="7960"/>
                  </a:lnTo>
                  <a:lnTo>
                    <a:pt x="4035" y="7887"/>
                  </a:lnTo>
                  <a:lnTo>
                    <a:pt x="4108" y="7813"/>
                  </a:lnTo>
                  <a:lnTo>
                    <a:pt x="4108" y="7740"/>
                  </a:lnTo>
                  <a:lnTo>
                    <a:pt x="4072" y="7593"/>
                  </a:lnTo>
                  <a:lnTo>
                    <a:pt x="4182" y="7446"/>
                  </a:lnTo>
                  <a:lnTo>
                    <a:pt x="4512" y="6896"/>
                  </a:lnTo>
                  <a:lnTo>
                    <a:pt x="4769" y="6309"/>
                  </a:lnTo>
                  <a:lnTo>
                    <a:pt x="5025" y="5722"/>
                  </a:lnTo>
                  <a:lnTo>
                    <a:pt x="5209" y="5099"/>
                  </a:lnTo>
                  <a:lnTo>
                    <a:pt x="5246" y="5062"/>
                  </a:lnTo>
                  <a:lnTo>
                    <a:pt x="5282" y="4989"/>
                  </a:lnTo>
                  <a:lnTo>
                    <a:pt x="5282" y="4915"/>
                  </a:lnTo>
                  <a:lnTo>
                    <a:pt x="5466" y="4292"/>
                  </a:lnTo>
                  <a:lnTo>
                    <a:pt x="5612" y="3632"/>
                  </a:lnTo>
                  <a:lnTo>
                    <a:pt x="5722" y="2971"/>
                  </a:lnTo>
                  <a:lnTo>
                    <a:pt x="5796" y="2311"/>
                  </a:lnTo>
                  <a:lnTo>
                    <a:pt x="5832" y="1981"/>
                  </a:lnTo>
                  <a:lnTo>
                    <a:pt x="5796" y="1651"/>
                  </a:lnTo>
                  <a:lnTo>
                    <a:pt x="5759" y="1357"/>
                  </a:lnTo>
                  <a:lnTo>
                    <a:pt x="5649" y="1064"/>
                  </a:lnTo>
                  <a:lnTo>
                    <a:pt x="5539" y="807"/>
                  </a:lnTo>
                  <a:lnTo>
                    <a:pt x="5356" y="587"/>
                  </a:lnTo>
                  <a:lnTo>
                    <a:pt x="5099" y="367"/>
                  </a:lnTo>
                  <a:lnTo>
                    <a:pt x="4842" y="184"/>
                  </a:lnTo>
                  <a:lnTo>
                    <a:pt x="4512" y="73"/>
                  </a:lnTo>
                  <a:lnTo>
                    <a:pt x="4182" y="0"/>
                  </a:lnTo>
                  <a:close/>
                  <a:moveTo>
                    <a:pt x="8730" y="3962"/>
                  </a:moveTo>
                  <a:lnTo>
                    <a:pt x="8584" y="4072"/>
                  </a:lnTo>
                  <a:lnTo>
                    <a:pt x="8437" y="4182"/>
                  </a:lnTo>
                  <a:lnTo>
                    <a:pt x="8327" y="4329"/>
                  </a:lnTo>
                  <a:lnTo>
                    <a:pt x="7887" y="4439"/>
                  </a:lnTo>
                  <a:lnTo>
                    <a:pt x="7336" y="4585"/>
                  </a:lnTo>
                  <a:lnTo>
                    <a:pt x="6786" y="4842"/>
                  </a:lnTo>
                  <a:lnTo>
                    <a:pt x="6566" y="4989"/>
                  </a:lnTo>
                  <a:lnTo>
                    <a:pt x="6309" y="5172"/>
                  </a:lnTo>
                  <a:lnTo>
                    <a:pt x="6089" y="5356"/>
                  </a:lnTo>
                  <a:lnTo>
                    <a:pt x="5906" y="5576"/>
                  </a:lnTo>
                  <a:lnTo>
                    <a:pt x="5759" y="5796"/>
                  </a:lnTo>
                  <a:lnTo>
                    <a:pt x="5612" y="6053"/>
                  </a:lnTo>
                  <a:lnTo>
                    <a:pt x="5539" y="6309"/>
                  </a:lnTo>
                  <a:lnTo>
                    <a:pt x="5502" y="6603"/>
                  </a:lnTo>
                  <a:lnTo>
                    <a:pt x="5466" y="6860"/>
                  </a:lnTo>
                  <a:lnTo>
                    <a:pt x="5502" y="7116"/>
                  </a:lnTo>
                  <a:lnTo>
                    <a:pt x="5539" y="7373"/>
                  </a:lnTo>
                  <a:lnTo>
                    <a:pt x="5612" y="7630"/>
                  </a:lnTo>
                  <a:lnTo>
                    <a:pt x="5722" y="7887"/>
                  </a:lnTo>
                  <a:lnTo>
                    <a:pt x="5869" y="8107"/>
                  </a:lnTo>
                  <a:lnTo>
                    <a:pt x="6016" y="8327"/>
                  </a:lnTo>
                  <a:lnTo>
                    <a:pt x="6199" y="8547"/>
                  </a:lnTo>
                  <a:lnTo>
                    <a:pt x="6419" y="8730"/>
                  </a:lnTo>
                  <a:lnTo>
                    <a:pt x="6639" y="8914"/>
                  </a:lnTo>
                  <a:lnTo>
                    <a:pt x="6860" y="9060"/>
                  </a:lnTo>
                  <a:lnTo>
                    <a:pt x="7116" y="9170"/>
                  </a:lnTo>
                  <a:lnTo>
                    <a:pt x="7410" y="9244"/>
                  </a:lnTo>
                  <a:lnTo>
                    <a:pt x="7703" y="9281"/>
                  </a:lnTo>
                  <a:lnTo>
                    <a:pt x="8033" y="9244"/>
                  </a:lnTo>
                  <a:lnTo>
                    <a:pt x="8327" y="9170"/>
                  </a:lnTo>
                  <a:lnTo>
                    <a:pt x="8620" y="9024"/>
                  </a:lnTo>
                  <a:lnTo>
                    <a:pt x="8877" y="8877"/>
                  </a:lnTo>
                  <a:lnTo>
                    <a:pt x="9391" y="8547"/>
                  </a:lnTo>
                  <a:lnTo>
                    <a:pt x="9611" y="8364"/>
                  </a:lnTo>
                  <a:lnTo>
                    <a:pt x="9794" y="8143"/>
                  </a:lnTo>
                  <a:lnTo>
                    <a:pt x="9977" y="7923"/>
                  </a:lnTo>
                  <a:lnTo>
                    <a:pt x="10161" y="7703"/>
                  </a:lnTo>
                  <a:lnTo>
                    <a:pt x="10418" y="7190"/>
                  </a:lnTo>
                  <a:lnTo>
                    <a:pt x="10638" y="6676"/>
                  </a:lnTo>
                  <a:lnTo>
                    <a:pt x="10711" y="6346"/>
                  </a:lnTo>
                  <a:lnTo>
                    <a:pt x="10748" y="6053"/>
                  </a:lnTo>
                  <a:lnTo>
                    <a:pt x="10748" y="5722"/>
                  </a:lnTo>
                  <a:lnTo>
                    <a:pt x="10711" y="5466"/>
                  </a:lnTo>
                  <a:lnTo>
                    <a:pt x="10601" y="5172"/>
                  </a:lnTo>
                  <a:lnTo>
                    <a:pt x="10454" y="4915"/>
                  </a:lnTo>
                  <a:lnTo>
                    <a:pt x="10271" y="4659"/>
                  </a:lnTo>
                  <a:lnTo>
                    <a:pt x="10051" y="4439"/>
                  </a:lnTo>
                  <a:lnTo>
                    <a:pt x="9794" y="4255"/>
                  </a:lnTo>
                  <a:lnTo>
                    <a:pt x="9537" y="4108"/>
                  </a:lnTo>
                  <a:lnTo>
                    <a:pt x="9244" y="3998"/>
                  </a:lnTo>
                  <a:lnTo>
                    <a:pt x="8950" y="3962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" name="Google Shape;882;p18"/>
            <p:cNvSpPr/>
            <p:nvPr/>
          </p:nvSpPr>
          <p:spPr>
            <a:xfrm>
              <a:off x="6385050" y="4208725"/>
              <a:ext cx="422775" cy="298975"/>
            </a:xfrm>
            <a:custGeom>
              <a:avLst/>
              <a:gdLst/>
              <a:ahLst/>
              <a:cxnLst/>
              <a:rect l="l" t="t" r="r" b="b"/>
              <a:pathLst>
                <a:path w="16911" h="11959" extrusionOk="0">
                  <a:moveTo>
                    <a:pt x="12215" y="8951"/>
                  </a:moveTo>
                  <a:lnTo>
                    <a:pt x="12032" y="9098"/>
                  </a:lnTo>
                  <a:lnTo>
                    <a:pt x="11848" y="9244"/>
                  </a:lnTo>
                  <a:lnTo>
                    <a:pt x="11408" y="9538"/>
                  </a:lnTo>
                  <a:lnTo>
                    <a:pt x="11005" y="9685"/>
                  </a:lnTo>
                  <a:lnTo>
                    <a:pt x="10638" y="9868"/>
                  </a:lnTo>
                  <a:lnTo>
                    <a:pt x="10124" y="10051"/>
                  </a:lnTo>
                  <a:lnTo>
                    <a:pt x="9977" y="10125"/>
                  </a:lnTo>
                  <a:lnTo>
                    <a:pt x="9794" y="10161"/>
                  </a:lnTo>
                  <a:lnTo>
                    <a:pt x="9904" y="9978"/>
                  </a:lnTo>
                  <a:lnTo>
                    <a:pt x="10051" y="9795"/>
                  </a:lnTo>
                  <a:lnTo>
                    <a:pt x="10344" y="9758"/>
                  </a:lnTo>
                  <a:lnTo>
                    <a:pt x="10601" y="9648"/>
                  </a:lnTo>
                  <a:lnTo>
                    <a:pt x="10858" y="9538"/>
                  </a:lnTo>
                  <a:lnTo>
                    <a:pt x="11115" y="9354"/>
                  </a:lnTo>
                  <a:lnTo>
                    <a:pt x="11335" y="9171"/>
                  </a:lnTo>
                  <a:lnTo>
                    <a:pt x="11371" y="9061"/>
                  </a:lnTo>
                  <a:lnTo>
                    <a:pt x="11445" y="9061"/>
                  </a:lnTo>
                  <a:lnTo>
                    <a:pt x="11481" y="9024"/>
                  </a:lnTo>
                  <a:lnTo>
                    <a:pt x="11848" y="8951"/>
                  </a:lnTo>
                  <a:close/>
                  <a:moveTo>
                    <a:pt x="12619" y="8988"/>
                  </a:moveTo>
                  <a:lnTo>
                    <a:pt x="12839" y="9061"/>
                  </a:lnTo>
                  <a:lnTo>
                    <a:pt x="12839" y="9171"/>
                  </a:lnTo>
                  <a:lnTo>
                    <a:pt x="12215" y="9685"/>
                  </a:lnTo>
                  <a:lnTo>
                    <a:pt x="11518" y="10125"/>
                  </a:lnTo>
                  <a:lnTo>
                    <a:pt x="11115" y="10345"/>
                  </a:lnTo>
                  <a:lnTo>
                    <a:pt x="10711" y="10528"/>
                  </a:lnTo>
                  <a:lnTo>
                    <a:pt x="10308" y="10712"/>
                  </a:lnTo>
                  <a:lnTo>
                    <a:pt x="9904" y="10932"/>
                  </a:lnTo>
                  <a:lnTo>
                    <a:pt x="9831" y="10822"/>
                  </a:lnTo>
                  <a:lnTo>
                    <a:pt x="9794" y="10712"/>
                  </a:lnTo>
                  <a:lnTo>
                    <a:pt x="9757" y="10455"/>
                  </a:lnTo>
                  <a:lnTo>
                    <a:pt x="9904" y="10455"/>
                  </a:lnTo>
                  <a:lnTo>
                    <a:pt x="10051" y="10381"/>
                  </a:lnTo>
                  <a:lnTo>
                    <a:pt x="10344" y="10271"/>
                  </a:lnTo>
                  <a:lnTo>
                    <a:pt x="11078" y="10015"/>
                  </a:lnTo>
                  <a:lnTo>
                    <a:pt x="11481" y="9831"/>
                  </a:lnTo>
                  <a:lnTo>
                    <a:pt x="11922" y="9611"/>
                  </a:lnTo>
                  <a:lnTo>
                    <a:pt x="12288" y="9318"/>
                  </a:lnTo>
                  <a:lnTo>
                    <a:pt x="12435" y="9171"/>
                  </a:lnTo>
                  <a:lnTo>
                    <a:pt x="12619" y="8988"/>
                  </a:lnTo>
                  <a:close/>
                  <a:moveTo>
                    <a:pt x="9464" y="514"/>
                  </a:moveTo>
                  <a:lnTo>
                    <a:pt x="9721" y="551"/>
                  </a:lnTo>
                  <a:lnTo>
                    <a:pt x="9941" y="588"/>
                  </a:lnTo>
                  <a:lnTo>
                    <a:pt x="10161" y="661"/>
                  </a:lnTo>
                  <a:lnTo>
                    <a:pt x="10344" y="771"/>
                  </a:lnTo>
                  <a:lnTo>
                    <a:pt x="10491" y="918"/>
                  </a:lnTo>
                  <a:lnTo>
                    <a:pt x="10564" y="1101"/>
                  </a:lnTo>
                  <a:lnTo>
                    <a:pt x="10601" y="1101"/>
                  </a:lnTo>
                  <a:lnTo>
                    <a:pt x="10528" y="1211"/>
                  </a:lnTo>
                  <a:lnTo>
                    <a:pt x="10528" y="1321"/>
                  </a:lnTo>
                  <a:lnTo>
                    <a:pt x="10564" y="1615"/>
                  </a:lnTo>
                  <a:lnTo>
                    <a:pt x="10638" y="1871"/>
                  </a:lnTo>
                  <a:lnTo>
                    <a:pt x="10748" y="2091"/>
                  </a:lnTo>
                  <a:lnTo>
                    <a:pt x="10931" y="2348"/>
                  </a:lnTo>
                  <a:lnTo>
                    <a:pt x="11005" y="2495"/>
                  </a:lnTo>
                  <a:lnTo>
                    <a:pt x="11041" y="2678"/>
                  </a:lnTo>
                  <a:lnTo>
                    <a:pt x="11041" y="2752"/>
                  </a:lnTo>
                  <a:lnTo>
                    <a:pt x="11005" y="2788"/>
                  </a:lnTo>
                  <a:lnTo>
                    <a:pt x="10931" y="2788"/>
                  </a:lnTo>
                  <a:lnTo>
                    <a:pt x="10858" y="2752"/>
                  </a:lnTo>
                  <a:lnTo>
                    <a:pt x="10784" y="2642"/>
                  </a:lnTo>
                  <a:lnTo>
                    <a:pt x="10674" y="2312"/>
                  </a:lnTo>
                  <a:lnTo>
                    <a:pt x="10601" y="2128"/>
                  </a:lnTo>
                  <a:lnTo>
                    <a:pt x="10491" y="1981"/>
                  </a:lnTo>
                  <a:lnTo>
                    <a:pt x="10381" y="1798"/>
                  </a:lnTo>
                  <a:lnTo>
                    <a:pt x="10234" y="1651"/>
                  </a:lnTo>
                  <a:lnTo>
                    <a:pt x="10088" y="1541"/>
                  </a:lnTo>
                  <a:lnTo>
                    <a:pt x="9904" y="1431"/>
                  </a:lnTo>
                  <a:lnTo>
                    <a:pt x="9721" y="1358"/>
                  </a:lnTo>
                  <a:lnTo>
                    <a:pt x="9537" y="1321"/>
                  </a:lnTo>
                  <a:lnTo>
                    <a:pt x="9134" y="1321"/>
                  </a:lnTo>
                  <a:lnTo>
                    <a:pt x="8950" y="1358"/>
                  </a:lnTo>
                  <a:lnTo>
                    <a:pt x="8767" y="1431"/>
                  </a:lnTo>
                  <a:lnTo>
                    <a:pt x="8694" y="1468"/>
                  </a:lnTo>
                  <a:lnTo>
                    <a:pt x="8657" y="1505"/>
                  </a:lnTo>
                  <a:lnTo>
                    <a:pt x="8694" y="1615"/>
                  </a:lnTo>
                  <a:lnTo>
                    <a:pt x="8767" y="1688"/>
                  </a:lnTo>
                  <a:lnTo>
                    <a:pt x="8804" y="1725"/>
                  </a:lnTo>
                  <a:lnTo>
                    <a:pt x="8877" y="1725"/>
                  </a:lnTo>
                  <a:lnTo>
                    <a:pt x="9097" y="1688"/>
                  </a:lnTo>
                  <a:lnTo>
                    <a:pt x="9281" y="1688"/>
                  </a:lnTo>
                  <a:lnTo>
                    <a:pt x="9501" y="1725"/>
                  </a:lnTo>
                  <a:lnTo>
                    <a:pt x="9684" y="1798"/>
                  </a:lnTo>
                  <a:lnTo>
                    <a:pt x="9867" y="1871"/>
                  </a:lnTo>
                  <a:lnTo>
                    <a:pt x="10014" y="2018"/>
                  </a:lnTo>
                  <a:lnTo>
                    <a:pt x="10161" y="2165"/>
                  </a:lnTo>
                  <a:lnTo>
                    <a:pt x="10271" y="2348"/>
                  </a:lnTo>
                  <a:lnTo>
                    <a:pt x="10418" y="2788"/>
                  </a:lnTo>
                  <a:lnTo>
                    <a:pt x="10528" y="2972"/>
                  </a:lnTo>
                  <a:lnTo>
                    <a:pt x="10638" y="3119"/>
                  </a:lnTo>
                  <a:lnTo>
                    <a:pt x="10528" y="3192"/>
                  </a:lnTo>
                  <a:lnTo>
                    <a:pt x="10308" y="3375"/>
                  </a:lnTo>
                  <a:lnTo>
                    <a:pt x="10088" y="3595"/>
                  </a:lnTo>
                  <a:lnTo>
                    <a:pt x="9904" y="3816"/>
                  </a:lnTo>
                  <a:lnTo>
                    <a:pt x="9794" y="4072"/>
                  </a:lnTo>
                  <a:lnTo>
                    <a:pt x="9721" y="4292"/>
                  </a:lnTo>
                  <a:lnTo>
                    <a:pt x="9684" y="4512"/>
                  </a:lnTo>
                  <a:lnTo>
                    <a:pt x="9721" y="4733"/>
                  </a:lnTo>
                  <a:lnTo>
                    <a:pt x="9757" y="4953"/>
                  </a:lnTo>
                  <a:lnTo>
                    <a:pt x="9867" y="5136"/>
                  </a:lnTo>
                  <a:lnTo>
                    <a:pt x="10014" y="5283"/>
                  </a:lnTo>
                  <a:lnTo>
                    <a:pt x="10198" y="5429"/>
                  </a:lnTo>
                  <a:lnTo>
                    <a:pt x="10418" y="5503"/>
                  </a:lnTo>
                  <a:lnTo>
                    <a:pt x="10638" y="5576"/>
                  </a:lnTo>
                  <a:lnTo>
                    <a:pt x="10895" y="5540"/>
                  </a:lnTo>
                  <a:lnTo>
                    <a:pt x="11151" y="5503"/>
                  </a:lnTo>
                  <a:lnTo>
                    <a:pt x="11371" y="5393"/>
                  </a:lnTo>
                  <a:lnTo>
                    <a:pt x="12032" y="5063"/>
                  </a:lnTo>
                  <a:lnTo>
                    <a:pt x="12692" y="4659"/>
                  </a:lnTo>
                  <a:lnTo>
                    <a:pt x="12729" y="4586"/>
                  </a:lnTo>
                  <a:lnTo>
                    <a:pt x="12765" y="4512"/>
                  </a:lnTo>
                  <a:lnTo>
                    <a:pt x="12765" y="4439"/>
                  </a:lnTo>
                  <a:lnTo>
                    <a:pt x="12729" y="4402"/>
                  </a:lnTo>
                  <a:lnTo>
                    <a:pt x="12692" y="4329"/>
                  </a:lnTo>
                  <a:lnTo>
                    <a:pt x="12619" y="4292"/>
                  </a:lnTo>
                  <a:lnTo>
                    <a:pt x="12472" y="4292"/>
                  </a:lnTo>
                  <a:lnTo>
                    <a:pt x="12032" y="4549"/>
                  </a:lnTo>
                  <a:lnTo>
                    <a:pt x="11591" y="4843"/>
                  </a:lnTo>
                  <a:lnTo>
                    <a:pt x="11371" y="4953"/>
                  </a:lnTo>
                  <a:lnTo>
                    <a:pt x="11151" y="5063"/>
                  </a:lnTo>
                  <a:lnTo>
                    <a:pt x="10895" y="5136"/>
                  </a:lnTo>
                  <a:lnTo>
                    <a:pt x="10528" y="5136"/>
                  </a:lnTo>
                  <a:lnTo>
                    <a:pt x="10418" y="5099"/>
                  </a:lnTo>
                  <a:lnTo>
                    <a:pt x="10308" y="5026"/>
                  </a:lnTo>
                  <a:lnTo>
                    <a:pt x="10234" y="4953"/>
                  </a:lnTo>
                  <a:lnTo>
                    <a:pt x="10161" y="4843"/>
                  </a:lnTo>
                  <a:lnTo>
                    <a:pt x="10124" y="4733"/>
                  </a:lnTo>
                  <a:lnTo>
                    <a:pt x="10088" y="4476"/>
                  </a:lnTo>
                  <a:lnTo>
                    <a:pt x="10124" y="4366"/>
                  </a:lnTo>
                  <a:lnTo>
                    <a:pt x="10161" y="4219"/>
                  </a:lnTo>
                  <a:lnTo>
                    <a:pt x="10271" y="3999"/>
                  </a:lnTo>
                  <a:lnTo>
                    <a:pt x="10454" y="3816"/>
                  </a:lnTo>
                  <a:lnTo>
                    <a:pt x="10674" y="3632"/>
                  </a:lnTo>
                  <a:lnTo>
                    <a:pt x="10968" y="3375"/>
                  </a:lnTo>
                  <a:lnTo>
                    <a:pt x="11225" y="3119"/>
                  </a:lnTo>
                  <a:lnTo>
                    <a:pt x="11335" y="2972"/>
                  </a:lnTo>
                  <a:lnTo>
                    <a:pt x="11408" y="2825"/>
                  </a:lnTo>
                  <a:lnTo>
                    <a:pt x="11408" y="2642"/>
                  </a:lnTo>
                  <a:lnTo>
                    <a:pt x="11408" y="2422"/>
                  </a:lnTo>
                  <a:lnTo>
                    <a:pt x="11335" y="2275"/>
                  </a:lnTo>
                  <a:lnTo>
                    <a:pt x="11261" y="2165"/>
                  </a:lnTo>
                  <a:lnTo>
                    <a:pt x="11078" y="1871"/>
                  </a:lnTo>
                  <a:lnTo>
                    <a:pt x="10895" y="1578"/>
                  </a:lnTo>
                  <a:lnTo>
                    <a:pt x="10821" y="1431"/>
                  </a:lnTo>
                  <a:lnTo>
                    <a:pt x="10821" y="1284"/>
                  </a:lnTo>
                  <a:lnTo>
                    <a:pt x="10895" y="1248"/>
                  </a:lnTo>
                  <a:lnTo>
                    <a:pt x="11298" y="1138"/>
                  </a:lnTo>
                  <a:lnTo>
                    <a:pt x="11702" y="1028"/>
                  </a:lnTo>
                  <a:lnTo>
                    <a:pt x="12142" y="954"/>
                  </a:lnTo>
                  <a:lnTo>
                    <a:pt x="12582" y="918"/>
                  </a:lnTo>
                  <a:lnTo>
                    <a:pt x="12802" y="954"/>
                  </a:lnTo>
                  <a:lnTo>
                    <a:pt x="13022" y="1028"/>
                  </a:lnTo>
                  <a:lnTo>
                    <a:pt x="13205" y="1101"/>
                  </a:lnTo>
                  <a:lnTo>
                    <a:pt x="13352" y="1211"/>
                  </a:lnTo>
                  <a:lnTo>
                    <a:pt x="13499" y="1358"/>
                  </a:lnTo>
                  <a:lnTo>
                    <a:pt x="13609" y="1505"/>
                  </a:lnTo>
                  <a:lnTo>
                    <a:pt x="13829" y="1908"/>
                  </a:lnTo>
                  <a:lnTo>
                    <a:pt x="14012" y="2202"/>
                  </a:lnTo>
                  <a:lnTo>
                    <a:pt x="13866" y="2422"/>
                  </a:lnTo>
                  <a:lnTo>
                    <a:pt x="13682" y="2568"/>
                  </a:lnTo>
                  <a:lnTo>
                    <a:pt x="13499" y="2678"/>
                  </a:lnTo>
                  <a:lnTo>
                    <a:pt x="13279" y="2788"/>
                  </a:lnTo>
                  <a:lnTo>
                    <a:pt x="12839" y="2935"/>
                  </a:lnTo>
                  <a:lnTo>
                    <a:pt x="12362" y="3082"/>
                  </a:lnTo>
                  <a:lnTo>
                    <a:pt x="11995" y="3229"/>
                  </a:lnTo>
                  <a:lnTo>
                    <a:pt x="11518" y="3449"/>
                  </a:lnTo>
                  <a:lnTo>
                    <a:pt x="11298" y="3559"/>
                  </a:lnTo>
                  <a:lnTo>
                    <a:pt x="11151" y="3742"/>
                  </a:lnTo>
                  <a:lnTo>
                    <a:pt x="11041" y="3889"/>
                  </a:lnTo>
                  <a:lnTo>
                    <a:pt x="11005" y="3999"/>
                  </a:lnTo>
                  <a:lnTo>
                    <a:pt x="11005" y="4109"/>
                  </a:lnTo>
                  <a:lnTo>
                    <a:pt x="11005" y="4182"/>
                  </a:lnTo>
                  <a:lnTo>
                    <a:pt x="11041" y="4256"/>
                  </a:lnTo>
                  <a:lnTo>
                    <a:pt x="11115" y="4292"/>
                  </a:lnTo>
                  <a:lnTo>
                    <a:pt x="11335" y="4292"/>
                  </a:lnTo>
                  <a:lnTo>
                    <a:pt x="11371" y="4219"/>
                  </a:lnTo>
                  <a:lnTo>
                    <a:pt x="11408" y="4146"/>
                  </a:lnTo>
                  <a:lnTo>
                    <a:pt x="11445" y="4072"/>
                  </a:lnTo>
                  <a:lnTo>
                    <a:pt x="11555" y="3962"/>
                  </a:lnTo>
                  <a:lnTo>
                    <a:pt x="11775" y="3816"/>
                  </a:lnTo>
                  <a:lnTo>
                    <a:pt x="12068" y="3669"/>
                  </a:lnTo>
                  <a:lnTo>
                    <a:pt x="12288" y="3595"/>
                  </a:lnTo>
                  <a:lnTo>
                    <a:pt x="12802" y="3412"/>
                  </a:lnTo>
                  <a:lnTo>
                    <a:pt x="13279" y="3229"/>
                  </a:lnTo>
                  <a:lnTo>
                    <a:pt x="13572" y="3119"/>
                  </a:lnTo>
                  <a:lnTo>
                    <a:pt x="13866" y="2972"/>
                  </a:lnTo>
                  <a:lnTo>
                    <a:pt x="14086" y="2752"/>
                  </a:lnTo>
                  <a:lnTo>
                    <a:pt x="14159" y="2642"/>
                  </a:lnTo>
                  <a:lnTo>
                    <a:pt x="14233" y="2495"/>
                  </a:lnTo>
                  <a:lnTo>
                    <a:pt x="14306" y="2568"/>
                  </a:lnTo>
                  <a:lnTo>
                    <a:pt x="14489" y="2715"/>
                  </a:lnTo>
                  <a:lnTo>
                    <a:pt x="14673" y="2788"/>
                  </a:lnTo>
                  <a:lnTo>
                    <a:pt x="14893" y="2898"/>
                  </a:lnTo>
                  <a:lnTo>
                    <a:pt x="15076" y="3009"/>
                  </a:lnTo>
                  <a:lnTo>
                    <a:pt x="15296" y="3192"/>
                  </a:lnTo>
                  <a:lnTo>
                    <a:pt x="15480" y="3449"/>
                  </a:lnTo>
                  <a:lnTo>
                    <a:pt x="15626" y="3705"/>
                  </a:lnTo>
                  <a:lnTo>
                    <a:pt x="15700" y="3999"/>
                  </a:lnTo>
                  <a:lnTo>
                    <a:pt x="15480" y="4366"/>
                  </a:lnTo>
                  <a:lnTo>
                    <a:pt x="15370" y="4549"/>
                  </a:lnTo>
                  <a:lnTo>
                    <a:pt x="15186" y="4696"/>
                  </a:lnTo>
                  <a:lnTo>
                    <a:pt x="14966" y="4879"/>
                  </a:lnTo>
                  <a:lnTo>
                    <a:pt x="14709" y="5063"/>
                  </a:lnTo>
                  <a:lnTo>
                    <a:pt x="14416" y="5173"/>
                  </a:lnTo>
                  <a:lnTo>
                    <a:pt x="14123" y="5283"/>
                  </a:lnTo>
                  <a:lnTo>
                    <a:pt x="13572" y="5429"/>
                  </a:lnTo>
                  <a:lnTo>
                    <a:pt x="13022" y="5613"/>
                  </a:lnTo>
                  <a:lnTo>
                    <a:pt x="12765" y="5723"/>
                  </a:lnTo>
                  <a:lnTo>
                    <a:pt x="12509" y="5870"/>
                  </a:lnTo>
                  <a:lnTo>
                    <a:pt x="12288" y="6016"/>
                  </a:lnTo>
                  <a:lnTo>
                    <a:pt x="12105" y="6236"/>
                  </a:lnTo>
                  <a:lnTo>
                    <a:pt x="11958" y="6420"/>
                  </a:lnTo>
                  <a:lnTo>
                    <a:pt x="11922" y="6640"/>
                  </a:lnTo>
                  <a:lnTo>
                    <a:pt x="11922" y="6823"/>
                  </a:lnTo>
                  <a:lnTo>
                    <a:pt x="11958" y="7007"/>
                  </a:lnTo>
                  <a:lnTo>
                    <a:pt x="12032" y="7154"/>
                  </a:lnTo>
                  <a:lnTo>
                    <a:pt x="12178" y="7300"/>
                  </a:lnTo>
                  <a:lnTo>
                    <a:pt x="12325" y="7410"/>
                  </a:lnTo>
                  <a:lnTo>
                    <a:pt x="12545" y="7520"/>
                  </a:lnTo>
                  <a:lnTo>
                    <a:pt x="12765" y="7557"/>
                  </a:lnTo>
                  <a:lnTo>
                    <a:pt x="12985" y="7557"/>
                  </a:lnTo>
                  <a:lnTo>
                    <a:pt x="13205" y="7520"/>
                  </a:lnTo>
                  <a:lnTo>
                    <a:pt x="13426" y="7484"/>
                  </a:lnTo>
                  <a:lnTo>
                    <a:pt x="13682" y="7410"/>
                  </a:lnTo>
                  <a:lnTo>
                    <a:pt x="13976" y="7300"/>
                  </a:lnTo>
                  <a:lnTo>
                    <a:pt x="14196" y="7154"/>
                  </a:lnTo>
                  <a:lnTo>
                    <a:pt x="14306" y="7043"/>
                  </a:lnTo>
                  <a:lnTo>
                    <a:pt x="14343" y="6970"/>
                  </a:lnTo>
                  <a:lnTo>
                    <a:pt x="14379" y="6823"/>
                  </a:lnTo>
                  <a:lnTo>
                    <a:pt x="14343" y="6787"/>
                  </a:lnTo>
                  <a:lnTo>
                    <a:pt x="14269" y="6750"/>
                  </a:lnTo>
                  <a:lnTo>
                    <a:pt x="14086" y="6750"/>
                  </a:lnTo>
                  <a:lnTo>
                    <a:pt x="13902" y="6823"/>
                  </a:lnTo>
                  <a:lnTo>
                    <a:pt x="13536" y="6970"/>
                  </a:lnTo>
                  <a:lnTo>
                    <a:pt x="13316" y="7043"/>
                  </a:lnTo>
                  <a:lnTo>
                    <a:pt x="13095" y="7080"/>
                  </a:lnTo>
                  <a:lnTo>
                    <a:pt x="12655" y="7080"/>
                  </a:lnTo>
                  <a:lnTo>
                    <a:pt x="12509" y="7007"/>
                  </a:lnTo>
                  <a:lnTo>
                    <a:pt x="12435" y="6933"/>
                  </a:lnTo>
                  <a:lnTo>
                    <a:pt x="12362" y="6823"/>
                  </a:lnTo>
                  <a:lnTo>
                    <a:pt x="12362" y="6713"/>
                  </a:lnTo>
                  <a:lnTo>
                    <a:pt x="12398" y="6603"/>
                  </a:lnTo>
                  <a:lnTo>
                    <a:pt x="12472" y="6493"/>
                  </a:lnTo>
                  <a:lnTo>
                    <a:pt x="12655" y="6310"/>
                  </a:lnTo>
                  <a:lnTo>
                    <a:pt x="12875" y="6163"/>
                  </a:lnTo>
                  <a:lnTo>
                    <a:pt x="13132" y="6053"/>
                  </a:lnTo>
                  <a:lnTo>
                    <a:pt x="13609" y="5906"/>
                  </a:lnTo>
                  <a:lnTo>
                    <a:pt x="14453" y="5613"/>
                  </a:lnTo>
                  <a:lnTo>
                    <a:pt x="14893" y="5429"/>
                  </a:lnTo>
                  <a:lnTo>
                    <a:pt x="15076" y="5319"/>
                  </a:lnTo>
                  <a:lnTo>
                    <a:pt x="15260" y="5173"/>
                  </a:lnTo>
                  <a:lnTo>
                    <a:pt x="15516" y="4953"/>
                  </a:lnTo>
                  <a:lnTo>
                    <a:pt x="15736" y="4659"/>
                  </a:lnTo>
                  <a:lnTo>
                    <a:pt x="15736" y="4696"/>
                  </a:lnTo>
                  <a:lnTo>
                    <a:pt x="15700" y="4806"/>
                  </a:lnTo>
                  <a:lnTo>
                    <a:pt x="15773" y="4916"/>
                  </a:lnTo>
                  <a:lnTo>
                    <a:pt x="15847" y="4989"/>
                  </a:lnTo>
                  <a:lnTo>
                    <a:pt x="15957" y="5026"/>
                  </a:lnTo>
                  <a:lnTo>
                    <a:pt x="16103" y="5063"/>
                  </a:lnTo>
                  <a:lnTo>
                    <a:pt x="16177" y="5099"/>
                  </a:lnTo>
                  <a:lnTo>
                    <a:pt x="16250" y="5209"/>
                  </a:lnTo>
                  <a:lnTo>
                    <a:pt x="16323" y="5356"/>
                  </a:lnTo>
                  <a:lnTo>
                    <a:pt x="16140" y="5393"/>
                  </a:lnTo>
                  <a:lnTo>
                    <a:pt x="15920" y="5466"/>
                  </a:lnTo>
                  <a:lnTo>
                    <a:pt x="15553" y="5650"/>
                  </a:lnTo>
                  <a:lnTo>
                    <a:pt x="15003" y="5833"/>
                  </a:lnTo>
                  <a:lnTo>
                    <a:pt x="14783" y="5906"/>
                  </a:lnTo>
                  <a:lnTo>
                    <a:pt x="14709" y="5980"/>
                  </a:lnTo>
                  <a:lnTo>
                    <a:pt x="14636" y="6090"/>
                  </a:lnTo>
                  <a:lnTo>
                    <a:pt x="14599" y="6163"/>
                  </a:lnTo>
                  <a:lnTo>
                    <a:pt x="14673" y="6273"/>
                  </a:lnTo>
                  <a:lnTo>
                    <a:pt x="14783" y="6310"/>
                  </a:lnTo>
                  <a:lnTo>
                    <a:pt x="14893" y="6310"/>
                  </a:lnTo>
                  <a:lnTo>
                    <a:pt x="15150" y="6273"/>
                  </a:lnTo>
                  <a:lnTo>
                    <a:pt x="15406" y="6163"/>
                  </a:lnTo>
                  <a:lnTo>
                    <a:pt x="15626" y="6053"/>
                  </a:lnTo>
                  <a:lnTo>
                    <a:pt x="16030" y="5870"/>
                  </a:lnTo>
                  <a:lnTo>
                    <a:pt x="16213" y="5723"/>
                  </a:lnTo>
                  <a:lnTo>
                    <a:pt x="16397" y="5576"/>
                  </a:lnTo>
                  <a:lnTo>
                    <a:pt x="16397" y="5833"/>
                  </a:lnTo>
                  <a:lnTo>
                    <a:pt x="16397" y="6090"/>
                  </a:lnTo>
                  <a:lnTo>
                    <a:pt x="16397" y="6493"/>
                  </a:lnTo>
                  <a:lnTo>
                    <a:pt x="16397" y="6567"/>
                  </a:lnTo>
                  <a:lnTo>
                    <a:pt x="16323" y="6603"/>
                  </a:lnTo>
                  <a:lnTo>
                    <a:pt x="16177" y="6933"/>
                  </a:lnTo>
                  <a:lnTo>
                    <a:pt x="16067" y="7264"/>
                  </a:lnTo>
                  <a:lnTo>
                    <a:pt x="15076" y="7264"/>
                  </a:lnTo>
                  <a:lnTo>
                    <a:pt x="14783" y="7300"/>
                  </a:lnTo>
                  <a:lnTo>
                    <a:pt x="14526" y="7410"/>
                  </a:lnTo>
                  <a:lnTo>
                    <a:pt x="14343" y="7594"/>
                  </a:lnTo>
                  <a:lnTo>
                    <a:pt x="14196" y="7814"/>
                  </a:lnTo>
                  <a:lnTo>
                    <a:pt x="14086" y="8034"/>
                  </a:lnTo>
                  <a:lnTo>
                    <a:pt x="14049" y="8181"/>
                  </a:lnTo>
                  <a:lnTo>
                    <a:pt x="14012" y="8327"/>
                  </a:lnTo>
                  <a:lnTo>
                    <a:pt x="14049" y="8584"/>
                  </a:lnTo>
                  <a:lnTo>
                    <a:pt x="14159" y="8841"/>
                  </a:lnTo>
                  <a:lnTo>
                    <a:pt x="14306" y="9098"/>
                  </a:lnTo>
                  <a:lnTo>
                    <a:pt x="14489" y="9318"/>
                  </a:lnTo>
                  <a:lnTo>
                    <a:pt x="14673" y="9538"/>
                  </a:lnTo>
                  <a:lnTo>
                    <a:pt x="14856" y="9758"/>
                  </a:lnTo>
                  <a:lnTo>
                    <a:pt x="15003" y="9831"/>
                  </a:lnTo>
                  <a:lnTo>
                    <a:pt x="15150" y="9868"/>
                  </a:lnTo>
                  <a:lnTo>
                    <a:pt x="15223" y="9831"/>
                  </a:lnTo>
                  <a:lnTo>
                    <a:pt x="15260" y="9758"/>
                  </a:lnTo>
                  <a:lnTo>
                    <a:pt x="15260" y="9685"/>
                  </a:lnTo>
                  <a:lnTo>
                    <a:pt x="15260" y="9574"/>
                  </a:lnTo>
                  <a:lnTo>
                    <a:pt x="15150" y="9428"/>
                  </a:lnTo>
                  <a:lnTo>
                    <a:pt x="14893" y="9134"/>
                  </a:lnTo>
                  <a:lnTo>
                    <a:pt x="14709" y="8951"/>
                  </a:lnTo>
                  <a:lnTo>
                    <a:pt x="14563" y="8731"/>
                  </a:lnTo>
                  <a:lnTo>
                    <a:pt x="14489" y="8511"/>
                  </a:lnTo>
                  <a:lnTo>
                    <a:pt x="14453" y="8364"/>
                  </a:lnTo>
                  <a:lnTo>
                    <a:pt x="14453" y="8254"/>
                  </a:lnTo>
                  <a:lnTo>
                    <a:pt x="14489" y="8107"/>
                  </a:lnTo>
                  <a:lnTo>
                    <a:pt x="14563" y="7997"/>
                  </a:lnTo>
                  <a:lnTo>
                    <a:pt x="14673" y="7850"/>
                  </a:lnTo>
                  <a:lnTo>
                    <a:pt x="14893" y="7740"/>
                  </a:lnTo>
                  <a:lnTo>
                    <a:pt x="15113" y="7667"/>
                  </a:lnTo>
                  <a:lnTo>
                    <a:pt x="15333" y="7630"/>
                  </a:lnTo>
                  <a:lnTo>
                    <a:pt x="16103" y="7630"/>
                  </a:lnTo>
                  <a:lnTo>
                    <a:pt x="15993" y="7850"/>
                  </a:lnTo>
                  <a:lnTo>
                    <a:pt x="15957" y="7961"/>
                  </a:lnTo>
                  <a:lnTo>
                    <a:pt x="15993" y="8107"/>
                  </a:lnTo>
                  <a:lnTo>
                    <a:pt x="16030" y="8327"/>
                  </a:lnTo>
                  <a:lnTo>
                    <a:pt x="16030" y="8584"/>
                  </a:lnTo>
                  <a:lnTo>
                    <a:pt x="16030" y="8804"/>
                  </a:lnTo>
                  <a:lnTo>
                    <a:pt x="15993" y="9024"/>
                  </a:lnTo>
                  <a:lnTo>
                    <a:pt x="15920" y="8841"/>
                  </a:lnTo>
                  <a:lnTo>
                    <a:pt x="15847" y="8694"/>
                  </a:lnTo>
                  <a:lnTo>
                    <a:pt x="15736" y="8511"/>
                  </a:lnTo>
                  <a:lnTo>
                    <a:pt x="15590" y="8364"/>
                  </a:lnTo>
                  <a:lnTo>
                    <a:pt x="15516" y="8327"/>
                  </a:lnTo>
                  <a:lnTo>
                    <a:pt x="15370" y="8327"/>
                  </a:lnTo>
                  <a:lnTo>
                    <a:pt x="15296" y="8364"/>
                  </a:lnTo>
                  <a:lnTo>
                    <a:pt x="15260" y="8437"/>
                  </a:lnTo>
                  <a:lnTo>
                    <a:pt x="15260" y="8511"/>
                  </a:lnTo>
                  <a:lnTo>
                    <a:pt x="15260" y="8584"/>
                  </a:lnTo>
                  <a:lnTo>
                    <a:pt x="15296" y="8657"/>
                  </a:lnTo>
                  <a:lnTo>
                    <a:pt x="15480" y="8914"/>
                  </a:lnTo>
                  <a:lnTo>
                    <a:pt x="15590" y="9171"/>
                  </a:lnTo>
                  <a:lnTo>
                    <a:pt x="15626" y="9464"/>
                  </a:lnTo>
                  <a:lnTo>
                    <a:pt x="15590" y="9795"/>
                  </a:lnTo>
                  <a:lnTo>
                    <a:pt x="15590" y="9868"/>
                  </a:lnTo>
                  <a:lnTo>
                    <a:pt x="15626" y="9978"/>
                  </a:lnTo>
                  <a:lnTo>
                    <a:pt x="15370" y="10308"/>
                  </a:lnTo>
                  <a:lnTo>
                    <a:pt x="15040" y="10638"/>
                  </a:lnTo>
                  <a:lnTo>
                    <a:pt x="14893" y="10748"/>
                  </a:lnTo>
                  <a:lnTo>
                    <a:pt x="14673" y="10895"/>
                  </a:lnTo>
                  <a:lnTo>
                    <a:pt x="14269" y="11042"/>
                  </a:lnTo>
                  <a:lnTo>
                    <a:pt x="14306" y="10968"/>
                  </a:lnTo>
                  <a:lnTo>
                    <a:pt x="14343" y="10638"/>
                  </a:lnTo>
                  <a:lnTo>
                    <a:pt x="14306" y="10345"/>
                  </a:lnTo>
                  <a:lnTo>
                    <a:pt x="14233" y="10015"/>
                  </a:lnTo>
                  <a:lnTo>
                    <a:pt x="14086" y="9721"/>
                  </a:lnTo>
                  <a:lnTo>
                    <a:pt x="13902" y="9428"/>
                  </a:lnTo>
                  <a:lnTo>
                    <a:pt x="13682" y="9171"/>
                  </a:lnTo>
                  <a:lnTo>
                    <a:pt x="13499" y="9024"/>
                  </a:lnTo>
                  <a:lnTo>
                    <a:pt x="13426" y="8914"/>
                  </a:lnTo>
                  <a:lnTo>
                    <a:pt x="13352" y="8841"/>
                  </a:lnTo>
                  <a:lnTo>
                    <a:pt x="13169" y="8841"/>
                  </a:lnTo>
                  <a:lnTo>
                    <a:pt x="12839" y="8694"/>
                  </a:lnTo>
                  <a:lnTo>
                    <a:pt x="12875" y="8584"/>
                  </a:lnTo>
                  <a:lnTo>
                    <a:pt x="12875" y="8437"/>
                  </a:lnTo>
                  <a:lnTo>
                    <a:pt x="12875" y="8364"/>
                  </a:lnTo>
                  <a:lnTo>
                    <a:pt x="12839" y="8327"/>
                  </a:lnTo>
                  <a:lnTo>
                    <a:pt x="12765" y="8291"/>
                  </a:lnTo>
                  <a:lnTo>
                    <a:pt x="12655" y="8291"/>
                  </a:lnTo>
                  <a:lnTo>
                    <a:pt x="12582" y="8327"/>
                  </a:lnTo>
                  <a:lnTo>
                    <a:pt x="12545" y="8401"/>
                  </a:lnTo>
                  <a:lnTo>
                    <a:pt x="12472" y="8584"/>
                  </a:lnTo>
                  <a:lnTo>
                    <a:pt x="12252" y="8547"/>
                  </a:lnTo>
                  <a:lnTo>
                    <a:pt x="12032" y="8584"/>
                  </a:lnTo>
                  <a:lnTo>
                    <a:pt x="11812" y="8621"/>
                  </a:lnTo>
                  <a:lnTo>
                    <a:pt x="11628" y="8694"/>
                  </a:lnTo>
                  <a:lnTo>
                    <a:pt x="11555" y="8584"/>
                  </a:lnTo>
                  <a:lnTo>
                    <a:pt x="11445" y="8511"/>
                  </a:lnTo>
                  <a:lnTo>
                    <a:pt x="11261" y="8511"/>
                  </a:lnTo>
                  <a:lnTo>
                    <a:pt x="11188" y="8584"/>
                  </a:lnTo>
                  <a:lnTo>
                    <a:pt x="11115" y="8657"/>
                  </a:lnTo>
                  <a:lnTo>
                    <a:pt x="11041" y="8731"/>
                  </a:lnTo>
                  <a:lnTo>
                    <a:pt x="10895" y="8914"/>
                  </a:lnTo>
                  <a:lnTo>
                    <a:pt x="10748" y="9061"/>
                  </a:lnTo>
                  <a:lnTo>
                    <a:pt x="10454" y="9208"/>
                  </a:lnTo>
                  <a:lnTo>
                    <a:pt x="10124" y="9318"/>
                  </a:lnTo>
                  <a:lnTo>
                    <a:pt x="9794" y="9391"/>
                  </a:lnTo>
                  <a:lnTo>
                    <a:pt x="9464" y="9428"/>
                  </a:lnTo>
                  <a:lnTo>
                    <a:pt x="8767" y="9428"/>
                  </a:lnTo>
                  <a:lnTo>
                    <a:pt x="8327" y="9354"/>
                  </a:lnTo>
                  <a:lnTo>
                    <a:pt x="8180" y="9318"/>
                  </a:lnTo>
                  <a:lnTo>
                    <a:pt x="8143" y="9318"/>
                  </a:lnTo>
                  <a:lnTo>
                    <a:pt x="8143" y="9281"/>
                  </a:lnTo>
                  <a:lnTo>
                    <a:pt x="8143" y="9134"/>
                  </a:lnTo>
                  <a:lnTo>
                    <a:pt x="8033" y="9024"/>
                  </a:lnTo>
                  <a:lnTo>
                    <a:pt x="8290" y="8621"/>
                  </a:lnTo>
                  <a:lnTo>
                    <a:pt x="8547" y="8181"/>
                  </a:lnTo>
                  <a:lnTo>
                    <a:pt x="8767" y="7924"/>
                  </a:lnTo>
                  <a:lnTo>
                    <a:pt x="8987" y="7630"/>
                  </a:lnTo>
                  <a:lnTo>
                    <a:pt x="9244" y="7410"/>
                  </a:lnTo>
                  <a:lnTo>
                    <a:pt x="9501" y="7154"/>
                  </a:lnTo>
                  <a:lnTo>
                    <a:pt x="9794" y="6970"/>
                  </a:lnTo>
                  <a:lnTo>
                    <a:pt x="10088" y="6787"/>
                  </a:lnTo>
                  <a:lnTo>
                    <a:pt x="10234" y="6713"/>
                  </a:lnTo>
                  <a:lnTo>
                    <a:pt x="10418" y="6713"/>
                  </a:lnTo>
                  <a:lnTo>
                    <a:pt x="10491" y="6750"/>
                  </a:lnTo>
                  <a:lnTo>
                    <a:pt x="10528" y="6823"/>
                  </a:lnTo>
                  <a:lnTo>
                    <a:pt x="10528" y="6897"/>
                  </a:lnTo>
                  <a:lnTo>
                    <a:pt x="10528" y="7043"/>
                  </a:lnTo>
                  <a:lnTo>
                    <a:pt x="10454" y="7154"/>
                  </a:lnTo>
                  <a:lnTo>
                    <a:pt x="10308" y="7374"/>
                  </a:lnTo>
                  <a:lnTo>
                    <a:pt x="10051" y="7667"/>
                  </a:lnTo>
                  <a:lnTo>
                    <a:pt x="9757" y="7961"/>
                  </a:lnTo>
                  <a:lnTo>
                    <a:pt x="9501" y="8291"/>
                  </a:lnTo>
                  <a:lnTo>
                    <a:pt x="9281" y="8657"/>
                  </a:lnTo>
                  <a:lnTo>
                    <a:pt x="9281" y="8731"/>
                  </a:lnTo>
                  <a:lnTo>
                    <a:pt x="9317" y="8841"/>
                  </a:lnTo>
                  <a:lnTo>
                    <a:pt x="9391" y="8878"/>
                  </a:lnTo>
                  <a:lnTo>
                    <a:pt x="9501" y="8878"/>
                  </a:lnTo>
                  <a:lnTo>
                    <a:pt x="9721" y="8694"/>
                  </a:lnTo>
                  <a:lnTo>
                    <a:pt x="9941" y="8474"/>
                  </a:lnTo>
                  <a:lnTo>
                    <a:pt x="10271" y="7997"/>
                  </a:lnTo>
                  <a:lnTo>
                    <a:pt x="10601" y="7630"/>
                  </a:lnTo>
                  <a:lnTo>
                    <a:pt x="10748" y="7447"/>
                  </a:lnTo>
                  <a:lnTo>
                    <a:pt x="10858" y="7227"/>
                  </a:lnTo>
                  <a:lnTo>
                    <a:pt x="10895" y="7043"/>
                  </a:lnTo>
                  <a:lnTo>
                    <a:pt x="10895" y="6860"/>
                  </a:lnTo>
                  <a:lnTo>
                    <a:pt x="10858" y="6677"/>
                  </a:lnTo>
                  <a:lnTo>
                    <a:pt x="10784" y="6530"/>
                  </a:lnTo>
                  <a:lnTo>
                    <a:pt x="10674" y="6383"/>
                  </a:lnTo>
                  <a:lnTo>
                    <a:pt x="10491" y="6310"/>
                  </a:lnTo>
                  <a:lnTo>
                    <a:pt x="10344" y="6310"/>
                  </a:lnTo>
                  <a:lnTo>
                    <a:pt x="10124" y="6347"/>
                  </a:lnTo>
                  <a:lnTo>
                    <a:pt x="9904" y="6420"/>
                  </a:lnTo>
                  <a:lnTo>
                    <a:pt x="9684" y="6567"/>
                  </a:lnTo>
                  <a:lnTo>
                    <a:pt x="9281" y="6860"/>
                  </a:lnTo>
                  <a:lnTo>
                    <a:pt x="8914" y="7190"/>
                  </a:lnTo>
                  <a:lnTo>
                    <a:pt x="8584" y="7557"/>
                  </a:lnTo>
                  <a:lnTo>
                    <a:pt x="8290" y="7887"/>
                  </a:lnTo>
                  <a:lnTo>
                    <a:pt x="8033" y="8254"/>
                  </a:lnTo>
                  <a:lnTo>
                    <a:pt x="7850" y="8657"/>
                  </a:lnTo>
                  <a:lnTo>
                    <a:pt x="7777" y="8878"/>
                  </a:lnTo>
                  <a:lnTo>
                    <a:pt x="7740" y="9098"/>
                  </a:lnTo>
                  <a:lnTo>
                    <a:pt x="7703" y="9098"/>
                  </a:lnTo>
                  <a:lnTo>
                    <a:pt x="7667" y="9171"/>
                  </a:lnTo>
                  <a:lnTo>
                    <a:pt x="7556" y="9208"/>
                  </a:lnTo>
                  <a:lnTo>
                    <a:pt x="7300" y="9208"/>
                  </a:lnTo>
                  <a:lnTo>
                    <a:pt x="6823" y="9098"/>
                  </a:lnTo>
                  <a:lnTo>
                    <a:pt x="6236" y="9098"/>
                  </a:lnTo>
                  <a:lnTo>
                    <a:pt x="5686" y="9171"/>
                  </a:lnTo>
                  <a:lnTo>
                    <a:pt x="5612" y="9171"/>
                  </a:lnTo>
                  <a:lnTo>
                    <a:pt x="5612" y="8988"/>
                  </a:lnTo>
                  <a:lnTo>
                    <a:pt x="5612" y="8804"/>
                  </a:lnTo>
                  <a:lnTo>
                    <a:pt x="5686" y="8657"/>
                  </a:lnTo>
                  <a:lnTo>
                    <a:pt x="5759" y="8511"/>
                  </a:lnTo>
                  <a:lnTo>
                    <a:pt x="5869" y="8364"/>
                  </a:lnTo>
                  <a:lnTo>
                    <a:pt x="6016" y="8291"/>
                  </a:lnTo>
                  <a:lnTo>
                    <a:pt x="6163" y="8181"/>
                  </a:lnTo>
                  <a:lnTo>
                    <a:pt x="6383" y="8144"/>
                  </a:lnTo>
                  <a:lnTo>
                    <a:pt x="6749" y="8034"/>
                  </a:lnTo>
                  <a:lnTo>
                    <a:pt x="7080" y="7924"/>
                  </a:lnTo>
                  <a:lnTo>
                    <a:pt x="7410" y="7777"/>
                  </a:lnTo>
                  <a:lnTo>
                    <a:pt x="7703" y="7594"/>
                  </a:lnTo>
                  <a:lnTo>
                    <a:pt x="7960" y="7374"/>
                  </a:lnTo>
                  <a:lnTo>
                    <a:pt x="8217" y="7154"/>
                  </a:lnTo>
                  <a:lnTo>
                    <a:pt x="8437" y="6897"/>
                  </a:lnTo>
                  <a:lnTo>
                    <a:pt x="8620" y="6603"/>
                  </a:lnTo>
                  <a:lnTo>
                    <a:pt x="8767" y="6383"/>
                  </a:lnTo>
                  <a:lnTo>
                    <a:pt x="8914" y="6090"/>
                  </a:lnTo>
                  <a:lnTo>
                    <a:pt x="8950" y="5943"/>
                  </a:lnTo>
                  <a:lnTo>
                    <a:pt x="8987" y="5796"/>
                  </a:lnTo>
                  <a:lnTo>
                    <a:pt x="8950" y="5650"/>
                  </a:lnTo>
                  <a:lnTo>
                    <a:pt x="8914" y="5540"/>
                  </a:lnTo>
                  <a:lnTo>
                    <a:pt x="8804" y="5540"/>
                  </a:lnTo>
                  <a:lnTo>
                    <a:pt x="8694" y="5576"/>
                  </a:lnTo>
                  <a:lnTo>
                    <a:pt x="8620" y="5686"/>
                  </a:lnTo>
                  <a:lnTo>
                    <a:pt x="8510" y="5943"/>
                  </a:lnTo>
                  <a:lnTo>
                    <a:pt x="8327" y="6310"/>
                  </a:lnTo>
                  <a:lnTo>
                    <a:pt x="8107" y="6677"/>
                  </a:lnTo>
                  <a:lnTo>
                    <a:pt x="7813" y="7007"/>
                  </a:lnTo>
                  <a:lnTo>
                    <a:pt x="7483" y="7264"/>
                  </a:lnTo>
                  <a:lnTo>
                    <a:pt x="7116" y="7484"/>
                  </a:lnTo>
                  <a:lnTo>
                    <a:pt x="6713" y="7667"/>
                  </a:lnTo>
                  <a:lnTo>
                    <a:pt x="6346" y="7777"/>
                  </a:lnTo>
                  <a:lnTo>
                    <a:pt x="6016" y="7887"/>
                  </a:lnTo>
                  <a:lnTo>
                    <a:pt x="5832" y="7924"/>
                  </a:lnTo>
                  <a:lnTo>
                    <a:pt x="5686" y="8034"/>
                  </a:lnTo>
                  <a:lnTo>
                    <a:pt x="5539" y="8144"/>
                  </a:lnTo>
                  <a:lnTo>
                    <a:pt x="5429" y="8291"/>
                  </a:lnTo>
                  <a:lnTo>
                    <a:pt x="5282" y="8511"/>
                  </a:lnTo>
                  <a:lnTo>
                    <a:pt x="5209" y="8768"/>
                  </a:lnTo>
                  <a:lnTo>
                    <a:pt x="5209" y="9024"/>
                  </a:lnTo>
                  <a:lnTo>
                    <a:pt x="5282" y="9281"/>
                  </a:lnTo>
                  <a:lnTo>
                    <a:pt x="4915" y="9391"/>
                  </a:lnTo>
                  <a:lnTo>
                    <a:pt x="4512" y="9501"/>
                  </a:lnTo>
                  <a:lnTo>
                    <a:pt x="4365" y="9501"/>
                  </a:lnTo>
                  <a:lnTo>
                    <a:pt x="4218" y="9464"/>
                  </a:lnTo>
                  <a:lnTo>
                    <a:pt x="4072" y="9428"/>
                  </a:lnTo>
                  <a:lnTo>
                    <a:pt x="3962" y="9354"/>
                  </a:lnTo>
                  <a:lnTo>
                    <a:pt x="3852" y="9244"/>
                  </a:lnTo>
                  <a:lnTo>
                    <a:pt x="3778" y="9134"/>
                  </a:lnTo>
                  <a:lnTo>
                    <a:pt x="3742" y="9024"/>
                  </a:lnTo>
                  <a:lnTo>
                    <a:pt x="3778" y="8841"/>
                  </a:lnTo>
                  <a:lnTo>
                    <a:pt x="3815" y="8768"/>
                  </a:lnTo>
                  <a:lnTo>
                    <a:pt x="3778" y="8694"/>
                  </a:lnTo>
                  <a:lnTo>
                    <a:pt x="3888" y="8547"/>
                  </a:lnTo>
                  <a:lnTo>
                    <a:pt x="3962" y="8401"/>
                  </a:lnTo>
                  <a:lnTo>
                    <a:pt x="4108" y="8107"/>
                  </a:lnTo>
                  <a:lnTo>
                    <a:pt x="4255" y="7850"/>
                  </a:lnTo>
                  <a:lnTo>
                    <a:pt x="4439" y="7520"/>
                  </a:lnTo>
                  <a:lnTo>
                    <a:pt x="4475" y="7374"/>
                  </a:lnTo>
                  <a:lnTo>
                    <a:pt x="4512" y="7227"/>
                  </a:lnTo>
                  <a:lnTo>
                    <a:pt x="4475" y="7043"/>
                  </a:lnTo>
                  <a:lnTo>
                    <a:pt x="4439" y="6897"/>
                  </a:lnTo>
                  <a:lnTo>
                    <a:pt x="4328" y="6823"/>
                  </a:lnTo>
                  <a:lnTo>
                    <a:pt x="4218" y="6750"/>
                  </a:lnTo>
                  <a:lnTo>
                    <a:pt x="4108" y="6713"/>
                  </a:lnTo>
                  <a:lnTo>
                    <a:pt x="3962" y="6713"/>
                  </a:lnTo>
                  <a:lnTo>
                    <a:pt x="3705" y="6750"/>
                  </a:lnTo>
                  <a:lnTo>
                    <a:pt x="3485" y="6823"/>
                  </a:lnTo>
                  <a:lnTo>
                    <a:pt x="3191" y="7007"/>
                  </a:lnTo>
                  <a:lnTo>
                    <a:pt x="2935" y="7227"/>
                  </a:lnTo>
                  <a:lnTo>
                    <a:pt x="2751" y="7447"/>
                  </a:lnTo>
                  <a:lnTo>
                    <a:pt x="2568" y="7667"/>
                  </a:lnTo>
                  <a:lnTo>
                    <a:pt x="2494" y="7667"/>
                  </a:lnTo>
                  <a:lnTo>
                    <a:pt x="2421" y="7704"/>
                  </a:lnTo>
                  <a:lnTo>
                    <a:pt x="2348" y="7850"/>
                  </a:lnTo>
                  <a:lnTo>
                    <a:pt x="2348" y="7887"/>
                  </a:lnTo>
                  <a:lnTo>
                    <a:pt x="2348" y="7961"/>
                  </a:lnTo>
                  <a:lnTo>
                    <a:pt x="2384" y="8034"/>
                  </a:lnTo>
                  <a:lnTo>
                    <a:pt x="2458" y="8071"/>
                  </a:lnTo>
                  <a:lnTo>
                    <a:pt x="2568" y="8107"/>
                  </a:lnTo>
                  <a:lnTo>
                    <a:pt x="2678" y="8107"/>
                  </a:lnTo>
                  <a:lnTo>
                    <a:pt x="2788" y="8071"/>
                  </a:lnTo>
                  <a:lnTo>
                    <a:pt x="2861" y="7997"/>
                  </a:lnTo>
                  <a:lnTo>
                    <a:pt x="3191" y="7630"/>
                  </a:lnTo>
                  <a:lnTo>
                    <a:pt x="3338" y="7447"/>
                  </a:lnTo>
                  <a:lnTo>
                    <a:pt x="3521" y="7300"/>
                  </a:lnTo>
                  <a:lnTo>
                    <a:pt x="3742" y="7227"/>
                  </a:lnTo>
                  <a:lnTo>
                    <a:pt x="3962" y="7154"/>
                  </a:lnTo>
                  <a:lnTo>
                    <a:pt x="4035" y="7154"/>
                  </a:lnTo>
                  <a:lnTo>
                    <a:pt x="4035" y="7190"/>
                  </a:lnTo>
                  <a:lnTo>
                    <a:pt x="4035" y="7300"/>
                  </a:lnTo>
                  <a:lnTo>
                    <a:pt x="3925" y="7557"/>
                  </a:lnTo>
                  <a:lnTo>
                    <a:pt x="3668" y="8034"/>
                  </a:lnTo>
                  <a:lnTo>
                    <a:pt x="3558" y="8327"/>
                  </a:lnTo>
                  <a:lnTo>
                    <a:pt x="3485" y="8474"/>
                  </a:lnTo>
                  <a:lnTo>
                    <a:pt x="3411" y="8547"/>
                  </a:lnTo>
                  <a:lnTo>
                    <a:pt x="3301" y="8621"/>
                  </a:lnTo>
                  <a:lnTo>
                    <a:pt x="3301" y="8657"/>
                  </a:lnTo>
                  <a:lnTo>
                    <a:pt x="3265" y="8694"/>
                  </a:lnTo>
                  <a:lnTo>
                    <a:pt x="3118" y="8804"/>
                  </a:lnTo>
                  <a:lnTo>
                    <a:pt x="2935" y="8841"/>
                  </a:lnTo>
                  <a:lnTo>
                    <a:pt x="2751" y="8878"/>
                  </a:lnTo>
                  <a:lnTo>
                    <a:pt x="2531" y="8878"/>
                  </a:lnTo>
                  <a:lnTo>
                    <a:pt x="2348" y="8841"/>
                  </a:lnTo>
                  <a:lnTo>
                    <a:pt x="2164" y="8768"/>
                  </a:lnTo>
                  <a:lnTo>
                    <a:pt x="2018" y="8694"/>
                  </a:lnTo>
                  <a:lnTo>
                    <a:pt x="1871" y="8584"/>
                  </a:lnTo>
                  <a:lnTo>
                    <a:pt x="1724" y="8437"/>
                  </a:lnTo>
                  <a:lnTo>
                    <a:pt x="1651" y="8291"/>
                  </a:lnTo>
                  <a:lnTo>
                    <a:pt x="1577" y="8144"/>
                  </a:lnTo>
                  <a:lnTo>
                    <a:pt x="1504" y="7961"/>
                  </a:lnTo>
                  <a:lnTo>
                    <a:pt x="1504" y="7777"/>
                  </a:lnTo>
                  <a:lnTo>
                    <a:pt x="1504" y="7594"/>
                  </a:lnTo>
                  <a:lnTo>
                    <a:pt x="1504" y="7447"/>
                  </a:lnTo>
                  <a:lnTo>
                    <a:pt x="1577" y="7264"/>
                  </a:lnTo>
                  <a:lnTo>
                    <a:pt x="1614" y="7154"/>
                  </a:lnTo>
                  <a:lnTo>
                    <a:pt x="1651" y="7043"/>
                  </a:lnTo>
                  <a:lnTo>
                    <a:pt x="1614" y="6970"/>
                  </a:lnTo>
                  <a:lnTo>
                    <a:pt x="1687" y="6970"/>
                  </a:lnTo>
                  <a:lnTo>
                    <a:pt x="1944" y="6860"/>
                  </a:lnTo>
                  <a:lnTo>
                    <a:pt x="2201" y="6787"/>
                  </a:lnTo>
                  <a:lnTo>
                    <a:pt x="2788" y="6493"/>
                  </a:lnTo>
                  <a:lnTo>
                    <a:pt x="3375" y="6163"/>
                  </a:lnTo>
                  <a:lnTo>
                    <a:pt x="3815" y="5870"/>
                  </a:lnTo>
                  <a:lnTo>
                    <a:pt x="3998" y="5686"/>
                  </a:lnTo>
                  <a:lnTo>
                    <a:pt x="4145" y="5503"/>
                  </a:lnTo>
                  <a:lnTo>
                    <a:pt x="4292" y="5283"/>
                  </a:lnTo>
                  <a:lnTo>
                    <a:pt x="4402" y="5099"/>
                  </a:lnTo>
                  <a:lnTo>
                    <a:pt x="4475" y="4843"/>
                  </a:lnTo>
                  <a:lnTo>
                    <a:pt x="4512" y="4586"/>
                  </a:lnTo>
                  <a:lnTo>
                    <a:pt x="4512" y="4402"/>
                  </a:lnTo>
                  <a:lnTo>
                    <a:pt x="4475" y="4182"/>
                  </a:lnTo>
                  <a:lnTo>
                    <a:pt x="4365" y="3999"/>
                  </a:lnTo>
                  <a:lnTo>
                    <a:pt x="4292" y="3926"/>
                  </a:lnTo>
                  <a:lnTo>
                    <a:pt x="4218" y="3889"/>
                  </a:lnTo>
                  <a:lnTo>
                    <a:pt x="3962" y="3816"/>
                  </a:lnTo>
                  <a:lnTo>
                    <a:pt x="3742" y="3779"/>
                  </a:lnTo>
                  <a:lnTo>
                    <a:pt x="3485" y="3816"/>
                  </a:lnTo>
                  <a:lnTo>
                    <a:pt x="3228" y="3852"/>
                  </a:lnTo>
                  <a:lnTo>
                    <a:pt x="2935" y="3962"/>
                  </a:lnTo>
                  <a:lnTo>
                    <a:pt x="2678" y="4072"/>
                  </a:lnTo>
                  <a:lnTo>
                    <a:pt x="2164" y="4366"/>
                  </a:lnTo>
                  <a:lnTo>
                    <a:pt x="1504" y="4733"/>
                  </a:lnTo>
                  <a:lnTo>
                    <a:pt x="1211" y="4916"/>
                  </a:lnTo>
                  <a:lnTo>
                    <a:pt x="917" y="5099"/>
                  </a:lnTo>
                  <a:lnTo>
                    <a:pt x="844" y="5173"/>
                  </a:lnTo>
                  <a:lnTo>
                    <a:pt x="807" y="5246"/>
                  </a:lnTo>
                  <a:lnTo>
                    <a:pt x="807" y="5319"/>
                  </a:lnTo>
                  <a:lnTo>
                    <a:pt x="844" y="5356"/>
                  </a:lnTo>
                  <a:lnTo>
                    <a:pt x="880" y="5429"/>
                  </a:lnTo>
                  <a:lnTo>
                    <a:pt x="954" y="5466"/>
                  </a:lnTo>
                  <a:lnTo>
                    <a:pt x="1101" y="5466"/>
                  </a:lnTo>
                  <a:lnTo>
                    <a:pt x="1541" y="5246"/>
                  </a:lnTo>
                  <a:lnTo>
                    <a:pt x="1944" y="4989"/>
                  </a:lnTo>
                  <a:lnTo>
                    <a:pt x="2788" y="4512"/>
                  </a:lnTo>
                  <a:lnTo>
                    <a:pt x="3191" y="4329"/>
                  </a:lnTo>
                  <a:lnTo>
                    <a:pt x="3375" y="4256"/>
                  </a:lnTo>
                  <a:lnTo>
                    <a:pt x="3595" y="4219"/>
                  </a:lnTo>
                  <a:lnTo>
                    <a:pt x="3742" y="4182"/>
                  </a:lnTo>
                  <a:lnTo>
                    <a:pt x="3852" y="4219"/>
                  </a:lnTo>
                  <a:lnTo>
                    <a:pt x="3998" y="4256"/>
                  </a:lnTo>
                  <a:lnTo>
                    <a:pt x="4035" y="4292"/>
                  </a:lnTo>
                  <a:lnTo>
                    <a:pt x="4072" y="4366"/>
                  </a:lnTo>
                  <a:lnTo>
                    <a:pt x="4108" y="4476"/>
                  </a:lnTo>
                  <a:lnTo>
                    <a:pt x="4108" y="4586"/>
                  </a:lnTo>
                  <a:lnTo>
                    <a:pt x="4072" y="4843"/>
                  </a:lnTo>
                  <a:lnTo>
                    <a:pt x="3998" y="5026"/>
                  </a:lnTo>
                  <a:lnTo>
                    <a:pt x="3852" y="5246"/>
                  </a:lnTo>
                  <a:lnTo>
                    <a:pt x="3705" y="5393"/>
                  </a:lnTo>
                  <a:lnTo>
                    <a:pt x="3558" y="5576"/>
                  </a:lnTo>
                  <a:lnTo>
                    <a:pt x="3155" y="5833"/>
                  </a:lnTo>
                  <a:lnTo>
                    <a:pt x="2788" y="6053"/>
                  </a:lnTo>
                  <a:lnTo>
                    <a:pt x="2348" y="6310"/>
                  </a:lnTo>
                  <a:lnTo>
                    <a:pt x="1908" y="6530"/>
                  </a:lnTo>
                  <a:lnTo>
                    <a:pt x="1467" y="6750"/>
                  </a:lnTo>
                  <a:lnTo>
                    <a:pt x="1321" y="6823"/>
                  </a:lnTo>
                  <a:lnTo>
                    <a:pt x="1247" y="6860"/>
                  </a:lnTo>
                  <a:lnTo>
                    <a:pt x="1211" y="6933"/>
                  </a:lnTo>
                  <a:lnTo>
                    <a:pt x="1174" y="6933"/>
                  </a:lnTo>
                  <a:lnTo>
                    <a:pt x="1064" y="6860"/>
                  </a:lnTo>
                  <a:lnTo>
                    <a:pt x="880" y="6713"/>
                  </a:lnTo>
                  <a:lnTo>
                    <a:pt x="697" y="6457"/>
                  </a:lnTo>
                  <a:lnTo>
                    <a:pt x="587" y="6273"/>
                  </a:lnTo>
                  <a:lnTo>
                    <a:pt x="514" y="6053"/>
                  </a:lnTo>
                  <a:lnTo>
                    <a:pt x="477" y="5833"/>
                  </a:lnTo>
                  <a:lnTo>
                    <a:pt x="477" y="5613"/>
                  </a:lnTo>
                  <a:lnTo>
                    <a:pt x="477" y="5356"/>
                  </a:lnTo>
                  <a:lnTo>
                    <a:pt x="550" y="5136"/>
                  </a:lnTo>
                  <a:lnTo>
                    <a:pt x="660" y="4879"/>
                  </a:lnTo>
                  <a:lnTo>
                    <a:pt x="770" y="4659"/>
                  </a:lnTo>
                  <a:lnTo>
                    <a:pt x="917" y="4476"/>
                  </a:lnTo>
                  <a:lnTo>
                    <a:pt x="1101" y="4292"/>
                  </a:lnTo>
                  <a:lnTo>
                    <a:pt x="1504" y="3962"/>
                  </a:lnTo>
                  <a:lnTo>
                    <a:pt x="1908" y="3705"/>
                  </a:lnTo>
                  <a:lnTo>
                    <a:pt x="2384" y="3485"/>
                  </a:lnTo>
                  <a:lnTo>
                    <a:pt x="2458" y="3412"/>
                  </a:lnTo>
                  <a:lnTo>
                    <a:pt x="2494" y="3302"/>
                  </a:lnTo>
                  <a:lnTo>
                    <a:pt x="2568" y="3119"/>
                  </a:lnTo>
                  <a:lnTo>
                    <a:pt x="2715" y="2898"/>
                  </a:lnTo>
                  <a:lnTo>
                    <a:pt x="2898" y="2715"/>
                  </a:lnTo>
                  <a:lnTo>
                    <a:pt x="3045" y="2532"/>
                  </a:lnTo>
                  <a:lnTo>
                    <a:pt x="3228" y="2385"/>
                  </a:lnTo>
                  <a:lnTo>
                    <a:pt x="3448" y="2238"/>
                  </a:lnTo>
                  <a:lnTo>
                    <a:pt x="3632" y="2128"/>
                  </a:lnTo>
                  <a:lnTo>
                    <a:pt x="3852" y="2055"/>
                  </a:lnTo>
                  <a:lnTo>
                    <a:pt x="4108" y="1981"/>
                  </a:lnTo>
                  <a:lnTo>
                    <a:pt x="4328" y="1945"/>
                  </a:lnTo>
                  <a:lnTo>
                    <a:pt x="4549" y="1908"/>
                  </a:lnTo>
                  <a:lnTo>
                    <a:pt x="4695" y="2055"/>
                  </a:lnTo>
                  <a:lnTo>
                    <a:pt x="4879" y="2165"/>
                  </a:lnTo>
                  <a:lnTo>
                    <a:pt x="5135" y="2348"/>
                  </a:lnTo>
                  <a:lnTo>
                    <a:pt x="5356" y="2568"/>
                  </a:lnTo>
                  <a:lnTo>
                    <a:pt x="5466" y="2715"/>
                  </a:lnTo>
                  <a:lnTo>
                    <a:pt x="5539" y="2898"/>
                  </a:lnTo>
                  <a:lnTo>
                    <a:pt x="5649" y="3229"/>
                  </a:lnTo>
                  <a:lnTo>
                    <a:pt x="5722" y="3559"/>
                  </a:lnTo>
                  <a:lnTo>
                    <a:pt x="5686" y="3926"/>
                  </a:lnTo>
                  <a:lnTo>
                    <a:pt x="5612" y="4256"/>
                  </a:lnTo>
                  <a:lnTo>
                    <a:pt x="5466" y="4549"/>
                  </a:lnTo>
                  <a:lnTo>
                    <a:pt x="5062" y="5063"/>
                  </a:lnTo>
                  <a:lnTo>
                    <a:pt x="4879" y="5319"/>
                  </a:lnTo>
                  <a:lnTo>
                    <a:pt x="4732" y="5613"/>
                  </a:lnTo>
                  <a:lnTo>
                    <a:pt x="4659" y="5943"/>
                  </a:lnTo>
                  <a:lnTo>
                    <a:pt x="4659" y="6090"/>
                  </a:lnTo>
                  <a:lnTo>
                    <a:pt x="4659" y="6273"/>
                  </a:lnTo>
                  <a:lnTo>
                    <a:pt x="4695" y="6420"/>
                  </a:lnTo>
                  <a:lnTo>
                    <a:pt x="4769" y="6567"/>
                  </a:lnTo>
                  <a:lnTo>
                    <a:pt x="4805" y="6677"/>
                  </a:lnTo>
                  <a:lnTo>
                    <a:pt x="4915" y="6787"/>
                  </a:lnTo>
                  <a:lnTo>
                    <a:pt x="5135" y="6933"/>
                  </a:lnTo>
                  <a:lnTo>
                    <a:pt x="5392" y="7007"/>
                  </a:lnTo>
                  <a:lnTo>
                    <a:pt x="5649" y="7043"/>
                  </a:lnTo>
                  <a:lnTo>
                    <a:pt x="5942" y="7007"/>
                  </a:lnTo>
                  <a:lnTo>
                    <a:pt x="6199" y="6933"/>
                  </a:lnTo>
                  <a:lnTo>
                    <a:pt x="6456" y="6823"/>
                  </a:lnTo>
                  <a:lnTo>
                    <a:pt x="6676" y="6677"/>
                  </a:lnTo>
                  <a:lnTo>
                    <a:pt x="6896" y="6457"/>
                  </a:lnTo>
                  <a:lnTo>
                    <a:pt x="7043" y="6200"/>
                  </a:lnTo>
                  <a:lnTo>
                    <a:pt x="7226" y="5980"/>
                  </a:lnTo>
                  <a:lnTo>
                    <a:pt x="7667" y="5246"/>
                  </a:lnTo>
                  <a:lnTo>
                    <a:pt x="7887" y="4879"/>
                  </a:lnTo>
                  <a:lnTo>
                    <a:pt x="8107" y="4476"/>
                  </a:lnTo>
                  <a:lnTo>
                    <a:pt x="8143" y="4402"/>
                  </a:lnTo>
                  <a:lnTo>
                    <a:pt x="8107" y="4329"/>
                  </a:lnTo>
                  <a:lnTo>
                    <a:pt x="8070" y="4256"/>
                  </a:lnTo>
                  <a:lnTo>
                    <a:pt x="8033" y="4182"/>
                  </a:lnTo>
                  <a:lnTo>
                    <a:pt x="7777" y="4182"/>
                  </a:lnTo>
                  <a:lnTo>
                    <a:pt x="7703" y="4256"/>
                  </a:lnTo>
                  <a:lnTo>
                    <a:pt x="7520" y="4586"/>
                  </a:lnTo>
                  <a:lnTo>
                    <a:pt x="7300" y="4879"/>
                  </a:lnTo>
                  <a:lnTo>
                    <a:pt x="6933" y="5540"/>
                  </a:lnTo>
                  <a:lnTo>
                    <a:pt x="6749" y="5796"/>
                  </a:lnTo>
                  <a:lnTo>
                    <a:pt x="6566" y="6053"/>
                  </a:lnTo>
                  <a:lnTo>
                    <a:pt x="6383" y="6273"/>
                  </a:lnTo>
                  <a:lnTo>
                    <a:pt x="6126" y="6493"/>
                  </a:lnTo>
                  <a:lnTo>
                    <a:pt x="5942" y="6567"/>
                  </a:lnTo>
                  <a:lnTo>
                    <a:pt x="5796" y="6603"/>
                  </a:lnTo>
                  <a:lnTo>
                    <a:pt x="5612" y="6567"/>
                  </a:lnTo>
                  <a:lnTo>
                    <a:pt x="5466" y="6530"/>
                  </a:lnTo>
                  <a:lnTo>
                    <a:pt x="5319" y="6457"/>
                  </a:lnTo>
                  <a:lnTo>
                    <a:pt x="5209" y="6347"/>
                  </a:lnTo>
                  <a:lnTo>
                    <a:pt x="5135" y="6200"/>
                  </a:lnTo>
                  <a:lnTo>
                    <a:pt x="5099" y="6016"/>
                  </a:lnTo>
                  <a:lnTo>
                    <a:pt x="5135" y="5833"/>
                  </a:lnTo>
                  <a:lnTo>
                    <a:pt x="5172" y="5686"/>
                  </a:lnTo>
                  <a:lnTo>
                    <a:pt x="5356" y="5393"/>
                  </a:lnTo>
                  <a:lnTo>
                    <a:pt x="5759" y="4879"/>
                  </a:lnTo>
                  <a:lnTo>
                    <a:pt x="5906" y="4659"/>
                  </a:lnTo>
                  <a:lnTo>
                    <a:pt x="6016" y="4402"/>
                  </a:lnTo>
                  <a:lnTo>
                    <a:pt x="6126" y="4146"/>
                  </a:lnTo>
                  <a:lnTo>
                    <a:pt x="6163" y="3889"/>
                  </a:lnTo>
                  <a:lnTo>
                    <a:pt x="6163" y="3632"/>
                  </a:lnTo>
                  <a:lnTo>
                    <a:pt x="6163" y="3339"/>
                  </a:lnTo>
                  <a:lnTo>
                    <a:pt x="6089" y="3082"/>
                  </a:lnTo>
                  <a:lnTo>
                    <a:pt x="6016" y="2825"/>
                  </a:lnTo>
                  <a:lnTo>
                    <a:pt x="5832" y="2532"/>
                  </a:lnTo>
                  <a:lnTo>
                    <a:pt x="5576" y="2165"/>
                  </a:lnTo>
                  <a:lnTo>
                    <a:pt x="5429" y="2018"/>
                  </a:lnTo>
                  <a:lnTo>
                    <a:pt x="5282" y="1908"/>
                  </a:lnTo>
                  <a:lnTo>
                    <a:pt x="5099" y="1798"/>
                  </a:lnTo>
                  <a:lnTo>
                    <a:pt x="4915" y="1725"/>
                  </a:lnTo>
                  <a:lnTo>
                    <a:pt x="4915" y="1688"/>
                  </a:lnTo>
                  <a:lnTo>
                    <a:pt x="4915" y="1468"/>
                  </a:lnTo>
                  <a:lnTo>
                    <a:pt x="4989" y="1321"/>
                  </a:lnTo>
                  <a:lnTo>
                    <a:pt x="5062" y="1174"/>
                  </a:lnTo>
                  <a:lnTo>
                    <a:pt x="5172" y="1028"/>
                  </a:lnTo>
                  <a:lnTo>
                    <a:pt x="5319" y="918"/>
                  </a:lnTo>
                  <a:lnTo>
                    <a:pt x="5502" y="844"/>
                  </a:lnTo>
                  <a:lnTo>
                    <a:pt x="5686" y="808"/>
                  </a:lnTo>
                  <a:lnTo>
                    <a:pt x="5869" y="771"/>
                  </a:lnTo>
                  <a:lnTo>
                    <a:pt x="6016" y="771"/>
                  </a:lnTo>
                  <a:lnTo>
                    <a:pt x="6199" y="808"/>
                  </a:lnTo>
                  <a:lnTo>
                    <a:pt x="6529" y="918"/>
                  </a:lnTo>
                  <a:lnTo>
                    <a:pt x="7190" y="1211"/>
                  </a:lnTo>
                  <a:lnTo>
                    <a:pt x="7080" y="1321"/>
                  </a:lnTo>
                  <a:lnTo>
                    <a:pt x="7043" y="1431"/>
                  </a:lnTo>
                  <a:lnTo>
                    <a:pt x="7043" y="1541"/>
                  </a:lnTo>
                  <a:lnTo>
                    <a:pt x="7043" y="1651"/>
                  </a:lnTo>
                  <a:lnTo>
                    <a:pt x="7153" y="1871"/>
                  </a:lnTo>
                  <a:lnTo>
                    <a:pt x="7300" y="2018"/>
                  </a:lnTo>
                  <a:lnTo>
                    <a:pt x="7446" y="2165"/>
                  </a:lnTo>
                  <a:lnTo>
                    <a:pt x="7556" y="2275"/>
                  </a:lnTo>
                  <a:lnTo>
                    <a:pt x="7446" y="2495"/>
                  </a:lnTo>
                  <a:lnTo>
                    <a:pt x="7263" y="3045"/>
                  </a:lnTo>
                  <a:lnTo>
                    <a:pt x="7153" y="3265"/>
                  </a:lnTo>
                  <a:lnTo>
                    <a:pt x="7043" y="3485"/>
                  </a:lnTo>
                  <a:lnTo>
                    <a:pt x="6933" y="3705"/>
                  </a:lnTo>
                  <a:lnTo>
                    <a:pt x="6896" y="3926"/>
                  </a:lnTo>
                  <a:lnTo>
                    <a:pt x="6896" y="3999"/>
                  </a:lnTo>
                  <a:lnTo>
                    <a:pt x="6970" y="4036"/>
                  </a:lnTo>
                  <a:lnTo>
                    <a:pt x="7043" y="4072"/>
                  </a:lnTo>
                  <a:lnTo>
                    <a:pt x="7116" y="4036"/>
                  </a:lnTo>
                  <a:lnTo>
                    <a:pt x="7263" y="3889"/>
                  </a:lnTo>
                  <a:lnTo>
                    <a:pt x="7410" y="3705"/>
                  </a:lnTo>
                  <a:lnTo>
                    <a:pt x="7593" y="3265"/>
                  </a:lnTo>
                  <a:lnTo>
                    <a:pt x="7777" y="2715"/>
                  </a:lnTo>
                  <a:lnTo>
                    <a:pt x="7813" y="2458"/>
                  </a:lnTo>
                  <a:lnTo>
                    <a:pt x="7813" y="2422"/>
                  </a:lnTo>
                  <a:lnTo>
                    <a:pt x="8363" y="2678"/>
                  </a:lnTo>
                  <a:lnTo>
                    <a:pt x="8584" y="2862"/>
                  </a:lnTo>
                  <a:lnTo>
                    <a:pt x="8694" y="3009"/>
                  </a:lnTo>
                  <a:lnTo>
                    <a:pt x="8804" y="3155"/>
                  </a:lnTo>
                  <a:lnTo>
                    <a:pt x="8877" y="3302"/>
                  </a:lnTo>
                  <a:lnTo>
                    <a:pt x="8877" y="3449"/>
                  </a:lnTo>
                  <a:lnTo>
                    <a:pt x="8840" y="3595"/>
                  </a:lnTo>
                  <a:lnTo>
                    <a:pt x="8694" y="3705"/>
                  </a:lnTo>
                  <a:lnTo>
                    <a:pt x="8620" y="3779"/>
                  </a:lnTo>
                  <a:lnTo>
                    <a:pt x="8584" y="3852"/>
                  </a:lnTo>
                  <a:lnTo>
                    <a:pt x="8584" y="3926"/>
                  </a:lnTo>
                  <a:lnTo>
                    <a:pt x="8620" y="3999"/>
                  </a:lnTo>
                  <a:lnTo>
                    <a:pt x="8657" y="4072"/>
                  </a:lnTo>
                  <a:lnTo>
                    <a:pt x="8730" y="4109"/>
                  </a:lnTo>
                  <a:lnTo>
                    <a:pt x="8840" y="4109"/>
                  </a:lnTo>
                  <a:lnTo>
                    <a:pt x="8914" y="4072"/>
                  </a:lnTo>
                  <a:lnTo>
                    <a:pt x="9097" y="3926"/>
                  </a:lnTo>
                  <a:lnTo>
                    <a:pt x="9207" y="3779"/>
                  </a:lnTo>
                  <a:lnTo>
                    <a:pt x="9281" y="3595"/>
                  </a:lnTo>
                  <a:lnTo>
                    <a:pt x="9281" y="3412"/>
                  </a:lnTo>
                  <a:lnTo>
                    <a:pt x="9281" y="3192"/>
                  </a:lnTo>
                  <a:lnTo>
                    <a:pt x="9207" y="3009"/>
                  </a:lnTo>
                  <a:lnTo>
                    <a:pt x="9097" y="2825"/>
                  </a:lnTo>
                  <a:lnTo>
                    <a:pt x="8987" y="2642"/>
                  </a:lnTo>
                  <a:lnTo>
                    <a:pt x="8804" y="2458"/>
                  </a:lnTo>
                  <a:lnTo>
                    <a:pt x="8584" y="2348"/>
                  </a:lnTo>
                  <a:lnTo>
                    <a:pt x="8107" y="2091"/>
                  </a:lnTo>
                  <a:lnTo>
                    <a:pt x="7887" y="1981"/>
                  </a:lnTo>
                  <a:lnTo>
                    <a:pt x="7593" y="1798"/>
                  </a:lnTo>
                  <a:lnTo>
                    <a:pt x="7446" y="1651"/>
                  </a:lnTo>
                  <a:lnTo>
                    <a:pt x="7373" y="1541"/>
                  </a:lnTo>
                  <a:lnTo>
                    <a:pt x="7336" y="1431"/>
                  </a:lnTo>
                  <a:lnTo>
                    <a:pt x="7373" y="1284"/>
                  </a:lnTo>
                  <a:lnTo>
                    <a:pt x="7483" y="1358"/>
                  </a:lnTo>
                  <a:lnTo>
                    <a:pt x="7556" y="1358"/>
                  </a:lnTo>
                  <a:lnTo>
                    <a:pt x="7593" y="1321"/>
                  </a:lnTo>
                  <a:lnTo>
                    <a:pt x="7630" y="1248"/>
                  </a:lnTo>
                  <a:lnTo>
                    <a:pt x="7703" y="1138"/>
                  </a:lnTo>
                  <a:lnTo>
                    <a:pt x="7813" y="954"/>
                  </a:lnTo>
                  <a:lnTo>
                    <a:pt x="7923" y="808"/>
                  </a:lnTo>
                  <a:lnTo>
                    <a:pt x="8107" y="698"/>
                  </a:lnTo>
                  <a:lnTo>
                    <a:pt x="8290" y="624"/>
                  </a:lnTo>
                  <a:lnTo>
                    <a:pt x="8474" y="588"/>
                  </a:lnTo>
                  <a:lnTo>
                    <a:pt x="8694" y="551"/>
                  </a:lnTo>
                  <a:lnTo>
                    <a:pt x="9060" y="514"/>
                  </a:lnTo>
                  <a:close/>
                  <a:moveTo>
                    <a:pt x="13279" y="9318"/>
                  </a:moveTo>
                  <a:lnTo>
                    <a:pt x="13426" y="9428"/>
                  </a:lnTo>
                  <a:lnTo>
                    <a:pt x="13426" y="9464"/>
                  </a:lnTo>
                  <a:lnTo>
                    <a:pt x="13352" y="9464"/>
                  </a:lnTo>
                  <a:lnTo>
                    <a:pt x="13242" y="9538"/>
                  </a:lnTo>
                  <a:lnTo>
                    <a:pt x="12985" y="9868"/>
                  </a:lnTo>
                  <a:lnTo>
                    <a:pt x="12692" y="10198"/>
                  </a:lnTo>
                  <a:lnTo>
                    <a:pt x="12362" y="10492"/>
                  </a:lnTo>
                  <a:lnTo>
                    <a:pt x="12032" y="10748"/>
                  </a:lnTo>
                  <a:lnTo>
                    <a:pt x="11445" y="11078"/>
                  </a:lnTo>
                  <a:lnTo>
                    <a:pt x="10858" y="11409"/>
                  </a:lnTo>
                  <a:lnTo>
                    <a:pt x="10638" y="11372"/>
                  </a:lnTo>
                  <a:lnTo>
                    <a:pt x="10418" y="11299"/>
                  </a:lnTo>
                  <a:lnTo>
                    <a:pt x="10234" y="11188"/>
                  </a:lnTo>
                  <a:lnTo>
                    <a:pt x="10051" y="11078"/>
                  </a:lnTo>
                  <a:lnTo>
                    <a:pt x="10491" y="11005"/>
                  </a:lnTo>
                  <a:lnTo>
                    <a:pt x="10895" y="10858"/>
                  </a:lnTo>
                  <a:lnTo>
                    <a:pt x="11298" y="10675"/>
                  </a:lnTo>
                  <a:lnTo>
                    <a:pt x="11702" y="10492"/>
                  </a:lnTo>
                  <a:lnTo>
                    <a:pt x="12142" y="10235"/>
                  </a:lnTo>
                  <a:lnTo>
                    <a:pt x="12545" y="9941"/>
                  </a:lnTo>
                  <a:lnTo>
                    <a:pt x="12912" y="9648"/>
                  </a:lnTo>
                  <a:lnTo>
                    <a:pt x="13279" y="9318"/>
                  </a:lnTo>
                  <a:close/>
                  <a:moveTo>
                    <a:pt x="13609" y="9648"/>
                  </a:moveTo>
                  <a:lnTo>
                    <a:pt x="13719" y="9795"/>
                  </a:lnTo>
                  <a:lnTo>
                    <a:pt x="13792" y="9978"/>
                  </a:lnTo>
                  <a:lnTo>
                    <a:pt x="13939" y="10345"/>
                  </a:lnTo>
                  <a:lnTo>
                    <a:pt x="13939" y="10602"/>
                  </a:lnTo>
                  <a:lnTo>
                    <a:pt x="13939" y="10858"/>
                  </a:lnTo>
                  <a:lnTo>
                    <a:pt x="13866" y="10968"/>
                  </a:lnTo>
                  <a:lnTo>
                    <a:pt x="13829" y="10932"/>
                  </a:lnTo>
                  <a:lnTo>
                    <a:pt x="13719" y="10932"/>
                  </a:lnTo>
                  <a:lnTo>
                    <a:pt x="13719" y="10968"/>
                  </a:lnTo>
                  <a:lnTo>
                    <a:pt x="13609" y="11188"/>
                  </a:lnTo>
                  <a:lnTo>
                    <a:pt x="12765" y="11299"/>
                  </a:lnTo>
                  <a:lnTo>
                    <a:pt x="12912" y="11188"/>
                  </a:lnTo>
                  <a:lnTo>
                    <a:pt x="13316" y="10895"/>
                  </a:lnTo>
                  <a:lnTo>
                    <a:pt x="13682" y="10565"/>
                  </a:lnTo>
                  <a:lnTo>
                    <a:pt x="13756" y="10492"/>
                  </a:lnTo>
                  <a:lnTo>
                    <a:pt x="13756" y="10381"/>
                  </a:lnTo>
                  <a:lnTo>
                    <a:pt x="13719" y="10308"/>
                  </a:lnTo>
                  <a:lnTo>
                    <a:pt x="13609" y="10271"/>
                  </a:lnTo>
                  <a:lnTo>
                    <a:pt x="13536" y="10271"/>
                  </a:lnTo>
                  <a:lnTo>
                    <a:pt x="13462" y="10308"/>
                  </a:lnTo>
                  <a:lnTo>
                    <a:pt x="13059" y="10638"/>
                  </a:lnTo>
                  <a:lnTo>
                    <a:pt x="12655" y="10968"/>
                  </a:lnTo>
                  <a:lnTo>
                    <a:pt x="12398" y="11152"/>
                  </a:lnTo>
                  <a:lnTo>
                    <a:pt x="12325" y="11225"/>
                  </a:lnTo>
                  <a:lnTo>
                    <a:pt x="12252" y="11372"/>
                  </a:lnTo>
                  <a:lnTo>
                    <a:pt x="11665" y="11409"/>
                  </a:lnTo>
                  <a:lnTo>
                    <a:pt x="11481" y="11445"/>
                  </a:lnTo>
                  <a:lnTo>
                    <a:pt x="11775" y="11299"/>
                  </a:lnTo>
                  <a:lnTo>
                    <a:pt x="12068" y="11115"/>
                  </a:lnTo>
                  <a:lnTo>
                    <a:pt x="12362" y="10932"/>
                  </a:lnTo>
                  <a:lnTo>
                    <a:pt x="12655" y="10748"/>
                  </a:lnTo>
                  <a:lnTo>
                    <a:pt x="12912" y="10492"/>
                  </a:lnTo>
                  <a:lnTo>
                    <a:pt x="13132" y="10271"/>
                  </a:lnTo>
                  <a:lnTo>
                    <a:pt x="13352" y="10015"/>
                  </a:lnTo>
                  <a:lnTo>
                    <a:pt x="13572" y="9721"/>
                  </a:lnTo>
                  <a:lnTo>
                    <a:pt x="13609" y="9648"/>
                  </a:lnTo>
                  <a:close/>
                  <a:moveTo>
                    <a:pt x="9060" y="1"/>
                  </a:moveTo>
                  <a:lnTo>
                    <a:pt x="8804" y="37"/>
                  </a:lnTo>
                  <a:lnTo>
                    <a:pt x="8547" y="37"/>
                  </a:lnTo>
                  <a:lnTo>
                    <a:pt x="8290" y="111"/>
                  </a:lnTo>
                  <a:lnTo>
                    <a:pt x="8033" y="184"/>
                  </a:lnTo>
                  <a:lnTo>
                    <a:pt x="7813" y="294"/>
                  </a:lnTo>
                  <a:lnTo>
                    <a:pt x="7593" y="441"/>
                  </a:lnTo>
                  <a:lnTo>
                    <a:pt x="7410" y="624"/>
                  </a:lnTo>
                  <a:lnTo>
                    <a:pt x="7300" y="844"/>
                  </a:lnTo>
                  <a:lnTo>
                    <a:pt x="6896" y="624"/>
                  </a:lnTo>
                  <a:lnTo>
                    <a:pt x="6493" y="441"/>
                  </a:lnTo>
                  <a:lnTo>
                    <a:pt x="6273" y="367"/>
                  </a:lnTo>
                  <a:lnTo>
                    <a:pt x="6053" y="331"/>
                  </a:lnTo>
                  <a:lnTo>
                    <a:pt x="5612" y="331"/>
                  </a:lnTo>
                  <a:lnTo>
                    <a:pt x="5392" y="404"/>
                  </a:lnTo>
                  <a:lnTo>
                    <a:pt x="5209" y="477"/>
                  </a:lnTo>
                  <a:lnTo>
                    <a:pt x="5025" y="588"/>
                  </a:lnTo>
                  <a:lnTo>
                    <a:pt x="4842" y="734"/>
                  </a:lnTo>
                  <a:lnTo>
                    <a:pt x="4695" y="881"/>
                  </a:lnTo>
                  <a:lnTo>
                    <a:pt x="4585" y="1064"/>
                  </a:lnTo>
                  <a:lnTo>
                    <a:pt x="4512" y="1248"/>
                  </a:lnTo>
                  <a:lnTo>
                    <a:pt x="4475" y="1468"/>
                  </a:lnTo>
                  <a:lnTo>
                    <a:pt x="4182" y="1505"/>
                  </a:lnTo>
                  <a:lnTo>
                    <a:pt x="3888" y="1541"/>
                  </a:lnTo>
                  <a:lnTo>
                    <a:pt x="3595" y="1651"/>
                  </a:lnTo>
                  <a:lnTo>
                    <a:pt x="3338" y="1798"/>
                  </a:lnTo>
                  <a:lnTo>
                    <a:pt x="3081" y="1945"/>
                  </a:lnTo>
                  <a:lnTo>
                    <a:pt x="2861" y="2091"/>
                  </a:lnTo>
                  <a:lnTo>
                    <a:pt x="2641" y="2312"/>
                  </a:lnTo>
                  <a:lnTo>
                    <a:pt x="2421" y="2532"/>
                  </a:lnTo>
                  <a:lnTo>
                    <a:pt x="2238" y="2788"/>
                  </a:lnTo>
                  <a:lnTo>
                    <a:pt x="2091" y="3082"/>
                  </a:lnTo>
                  <a:lnTo>
                    <a:pt x="1981" y="3155"/>
                  </a:lnTo>
                  <a:lnTo>
                    <a:pt x="1834" y="3229"/>
                  </a:lnTo>
                  <a:lnTo>
                    <a:pt x="1504" y="3375"/>
                  </a:lnTo>
                  <a:lnTo>
                    <a:pt x="1211" y="3559"/>
                  </a:lnTo>
                  <a:lnTo>
                    <a:pt x="954" y="3779"/>
                  </a:lnTo>
                  <a:lnTo>
                    <a:pt x="697" y="3999"/>
                  </a:lnTo>
                  <a:lnTo>
                    <a:pt x="477" y="4256"/>
                  </a:lnTo>
                  <a:lnTo>
                    <a:pt x="330" y="4512"/>
                  </a:lnTo>
                  <a:lnTo>
                    <a:pt x="183" y="4769"/>
                  </a:lnTo>
                  <a:lnTo>
                    <a:pt x="73" y="5063"/>
                  </a:lnTo>
                  <a:lnTo>
                    <a:pt x="37" y="5319"/>
                  </a:lnTo>
                  <a:lnTo>
                    <a:pt x="0" y="5613"/>
                  </a:lnTo>
                  <a:lnTo>
                    <a:pt x="0" y="5906"/>
                  </a:lnTo>
                  <a:lnTo>
                    <a:pt x="73" y="6200"/>
                  </a:lnTo>
                  <a:lnTo>
                    <a:pt x="183" y="6493"/>
                  </a:lnTo>
                  <a:lnTo>
                    <a:pt x="294" y="6713"/>
                  </a:lnTo>
                  <a:lnTo>
                    <a:pt x="440" y="6933"/>
                  </a:lnTo>
                  <a:lnTo>
                    <a:pt x="660" y="7117"/>
                  </a:lnTo>
                  <a:lnTo>
                    <a:pt x="880" y="7300"/>
                  </a:lnTo>
                  <a:lnTo>
                    <a:pt x="1064" y="7374"/>
                  </a:lnTo>
                  <a:lnTo>
                    <a:pt x="1027" y="7594"/>
                  </a:lnTo>
                  <a:lnTo>
                    <a:pt x="1027" y="7814"/>
                  </a:lnTo>
                  <a:lnTo>
                    <a:pt x="1064" y="8034"/>
                  </a:lnTo>
                  <a:lnTo>
                    <a:pt x="1101" y="8217"/>
                  </a:lnTo>
                  <a:lnTo>
                    <a:pt x="1174" y="8437"/>
                  </a:lnTo>
                  <a:lnTo>
                    <a:pt x="1284" y="8621"/>
                  </a:lnTo>
                  <a:lnTo>
                    <a:pt x="1431" y="8804"/>
                  </a:lnTo>
                  <a:lnTo>
                    <a:pt x="1614" y="8988"/>
                  </a:lnTo>
                  <a:lnTo>
                    <a:pt x="1797" y="9098"/>
                  </a:lnTo>
                  <a:lnTo>
                    <a:pt x="1981" y="9208"/>
                  </a:lnTo>
                  <a:lnTo>
                    <a:pt x="2201" y="9281"/>
                  </a:lnTo>
                  <a:lnTo>
                    <a:pt x="2421" y="9318"/>
                  </a:lnTo>
                  <a:lnTo>
                    <a:pt x="2641" y="9354"/>
                  </a:lnTo>
                  <a:lnTo>
                    <a:pt x="2861" y="9318"/>
                  </a:lnTo>
                  <a:lnTo>
                    <a:pt x="3081" y="9281"/>
                  </a:lnTo>
                  <a:lnTo>
                    <a:pt x="3301" y="9208"/>
                  </a:lnTo>
                  <a:lnTo>
                    <a:pt x="3375" y="9354"/>
                  </a:lnTo>
                  <a:lnTo>
                    <a:pt x="3448" y="9501"/>
                  </a:lnTo>
                  <a:lnTo>
                    <a:pt x="3595" y="9648"/>
                  </a:lnTo>
                  <a:lnTo>
                    <a:pt x="3742" y="9758"/>
                  </a:lnTo>
                  <a:lnTo>
                    <a:pt x="3925" y="9868"/>
                  </a:lnTo>
                  <a:lnTo>
                    <a:pt x="4108" y="9905"/>
                  </a:lnTo>
                  <a:lnTo>
                    <a:pt x="4292" y="9941"/>
                  </a:lnTo>
                  <a:lnTo>
                    <a:pt x="4475" y="9941"/>
                  </a:lnTo>
                  <a:lnTo>
                    <a:pt x="4842" y="9905"/>
                  </a:lnTo>
                  <a:lnTo>
                    <a:pt x="5246" y="9795"/>
                  </a:lnTo>
                  <a:lnTo>
                    <a:pt x="5686" y="9648"/>
                  </a:lnTo>
                  <a:lnTo>
                    <a:pt x="6163" y="9574"/>
                  </a:lnTo>
                  <a:lnTo>
                    <a:pt x="6603" y="9574"/>
                  </a:lnTo>
                  <a:lnTo>
                    <a:pt x="7080" y="9611"/>
                  </a:lnTo>
                  <a:lnTo>
                    <a:pt x="7446" y="9648"/>
                  </a:lnTo>
                  <a:lnTo>
                    <a:pt x="7630" y="9648"/>
                  </a:lnTo>
                  <a:lnTo>
                    <a:pt x="7813" y="9611"/>
                  </a:lnTo>
                  <a:lnTo>
                    <a:pt x="7960" y="9721"/>
                  </a:lnTo>
                  <a:lnTo>
                    <a:pt x="8143" y="9795"/>
                  </a:lnTo>
                  <a:lnTo>
                    <a:pt x="8327" y="9831"/>
                  </a:lnTo>
                  <a:lnTo>
                    <a:pt x="8547" y="9868"/>
                  </a:lnTo>
                  <a:lnTo>
                    <a:pt x="9024" y="9905"/>
                  </a:lnTo>
                  <a:lnTo>
                    <a:pt x="9391" y="9868"/>
                  </a:lnTo>
                  <a:lnTo>
                    <a:pt x="9501" y="9868"/>
                  </a:lnTo>
                  <a:lnTo>
                    <a:pt x="9354" y="10161"/>
                  </a:lnTo>
                  <a:lnTo>
                    <a:pt x="9317" y="10308"/>
                  </a:lnTo>
                  <a:lnTo>
                    <a:pt x="9281" y="10492"/>
                  </a:lnTo>
                  <a:lnTo>
                    <a:pt x="9317" y="10638"/>
                  </a:lnTo>
                  <a:lnTo>
                    <a:pt x="9354" y="10785"/>
                  </a:lnTo>
                  <a:lnTo>
                    <a:pt x="9464" y="11078"/>
                  </a:lnTo>
                  <a:lnTo>
                    <a:pt x="9647" y="11335"/>
                  </a:lnTo>
                  <a:lnTo>
                    <a:pt x="9831" y="11519"/>
                  </a:lnTo>
                  <a:lnTo>
                    <a:pt x="9977" y="11629"/>
                  </a:lnTo>
                  <a:lnTo>
                    <a:pt x="10198" y="11739"/>
                  </a:lnTo>
                  <a:lnTo>
                    <a:pt x="10381" y="11812"/>
                  </a:lnTo>
                  <a:lnTo>
                    <a:pt x="10821" y="11922"/>
                  </a:lnTo>
                  <a:lnTo>
                    <a:pt x="11298" y="11959"/>
                  </a:lnTo>
                  <a:lnTo>
                    <a:pt x="11775" y="11922"/>
                  </a:lnTo>
                  <a:lnTo>
                    <a:pt x="12215" y="11885"/>
                  </a:lnTo>
                  <a:lnTo>
                    <a:pt x="13095" y="11775"/>
                  </a:lnTo>
                  <a:lnTo>
                    <a:pt x="13939" y="11665"/>
                  </a:lnTo>
                  <a:lnTo>
                    <a:pt x="14343" y="11555"/>
                  </a:lnTo>
                  <a:lnTo>
                    <a:pt x="14746" y="11409"/>
                  </a:lnTo>
                  <a:lnTo>
                    <a:pt x="15076" y="11262"/>
                  </a:lnTo>
                  <a:lnTo>
                    <a:pt x="15370" y="11042"/>
                  </a:lnTo>
                  <a:lnTo>
                    <a:pt x="15626" y="10785"/>
                  </a:lnTo>
                  <a:lnTo>
                    <a:pt x="15847" y="10528"/>
                  </a:lnTo>
                  <a:lnTo>
                    <a:pt x="16030" y="10235"/>
                  </a:lnTo>
                  <a:lnTo>
                    <a:pt x="16213" y="9941"/>
                  </a:lnTo>
                  <a:lnTo>
                    <a:pt x="16360" y="9648"/>
                  </a:lnTo>
                  <a:lnTo>
                    <a:pt x="16433" y="9318"/>
                  </a:lnTo>
                  <a:lnTo>
                    <a:pt x="16507" y="8988"/>
                  </a:lnTo>
                  <a:lnTo>
                    <a:pt x="16543" y="8657"/>
                  </a:lnTo>
                  <a:lnTo>
                    <a:pt x="16507" y="8327"/>
                  </a:lnTo>
                  <a:lnTo>
                    <a:pt x="16470" y="7997"/>
                  </a:lnTo>
                  <a:lnTo>
                    <a:pt x="16690" y="7447"/>
                  </a:lnTo>
                  <a:lnTo>
                    <a:pt x="16837" y="6933"/>
                  </a:lnTo>
                  <a:lnTo>
                    <a:pt x="16910" y="6347"/>
                  </a:lnTo>
                  <a:lnTo>
                    <a:pt x="16910" y="5796"/>
                  </a:lnTo>
                  <a:lnTo>
                    <a:pt x="16837" y="5429"/>
                  </a:lnTo>
                  <a:lnTo>
                    <a:pt x="16727" y="5063"/>
                  </a:lnTo>
                  <a:lnTo>
                    <a:pt x="16654" y="4916"/>
                  </a:lnTo>
                  <a:lnTo>
                    <a:pt x="16543" y="4769"/>
                  </a:lnTo>
                  <a:lnTo>
                    <a:pt x="16397" y="4659"/>
                  </a:lnTo>
                  <a:lnTo>
                    <a:pt x="16250" y="4586"/>
                  </a:lnTo>
                  <a:lnTo>
                    <a:pt x="16250" y="4146"/>
                  </a:lnTo>
                  <a:lnTo>
                    <a:pt x="16177" y="3742"/>
                  </a:lnTo>
                  <a:lnTo>
                    <a:pt x="16030" y="3375"/>
                  </a:lnTo>
                  <a:lnTo>
                    <a:pt x="15773" y="3009"/>
                  </a:lnTo>
                  <a:lnTo>
                    <a:pt x="15626" y="2825"/>
                  </a:lnTo>
                  <a:lnTo>
                    <a:pt x="15443" y="2642"/>
                  </a:lnTo>
                  <a:lnTo>
                    <a:pt x="15223" y="2495"/>
                  </a:lnTo>
                  <a:lnTo>
                    <a:pt x="15003" y="2385"/>
                  </a:lnTo>
                  <a:lnTo>
                    <a:pt x="14746" y="2238"/>
                  </a:lnTo>
                  <a:lnTo>
                    <a:pt x="14526" y="2055"/>
                  </a:lnTo>
                  <a:lnTo>
                    <a:pt x="14379" y="1835"/>
                  </a:lnTo>
                  <a:lnTo>
                    <a:pt x="14233" y="1578"/>
                  </a:lnTo>
                  <a:lnTo>
                    <a:pt x="14123" y="1358"/>
                  </a:lnTo>
                  <a:lnTo>
                    <a:pt x="13976" y="1138"/>
                  </a:lnTo>
                  <a:lnTo>
                    <a:pt x="13829" y="991"/>
                  </a:lnTo>
                  <a:lnTo>
                    <a:pt x="13682" y="808"/>
                  </a:lnTo>
                  <a:lnTo>
                    <a:pt x="13499" y="698"/>
                  </a:lnTo>
                  <a:lnTo>
                    <a:pt x="13279" y="588"/>
                  </a:lnTo>
                  <a:lnTo>
                    <a:pt x="13059" y="514"/>
                  </a:lnTo>
                  <a:lnTo>
                    <a:pt x="12802" y="441"/>
                  </a:lnTo>
                  <a:lnTo>
                    <a:pt x="12362" y="441"/>
                  </a:lnTo>
                  <a:lnTo>
                    <a:pt x="11885" y="477"/>
                  </a:lnTo>
                  <a:lnTo>
                    <a:pt x="11408" y="588"/>
                  </a:lnTo>
                  <a:lnTo>
                    <a:pt x="10968" y="698"/>
                  </a:lnTo>
                  <a:lnTo>
                    <a:pt x="10821" y="514"/>
                  </a:lnTo>
                  <a:lnTo>
                    <a:pt x="10601" y="331"/>
                  </a:lnTo>
                  <a:lnTo>
                    <a:pt x="10381" y="221"/>
                  </a:lnTo>
                  <a:lnTo>
                    <a:pt x="10124" y="147"/>
                  </a:lnTo>
                  <a:lnTo>
                    <a:pt x="9867" y="74"/>
                  </a:lnTo>
                  <a:lnTo>
                    <a:pt x="9574" y="37"/>
                  </a:lnTo>
                  <a:lnTo>
                    <a:pt x="9060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" name="Google Shape;883;p18"/>
            <p:cNvSpPr/>
            <p:nvPr/>
          </p:nvSpPr>
          <p:spPr>
            <a:xfrm>
              <a:off x="7121425" y="2437925"/>
              <a:ext cx="246700" cy="315500"/>
            </a:xfrm>
            <a:custGeom>
              <a:avLst/>
              <a:gdLst/>
              <a:ahLst/>
              <a:cxnLst/>
              <a:rect l="l" t="t" r="r" b="b"/>
              <a:pathLst>
                <a:path w="9868" h="12620" extrusionOk="0">
                  <a:moveTo>
                    <a:pt x="4182" y="661"/>
                  </a:moveTo>
                  <a:lnTo>
                    <a:pt x="4182" y="918"/>
                  </a:lnTo>
                  <a:lnTo>
                    <a:pt x="4182" y="1431"/>
                  </a:lnTo>
                  <a:lnTo>
                    <a:pt x="4145" y="2202"/>
                  </a:lnTo>
                  <a:lnTo>
                    <a:pt x="3925" y="2165"/>
                  </a:lnTo>
                  <a:lnTo>
                    <a:pt x="3962" y="2018"/>
                  </a:lnTo>
                  <a:lnTo>
                    <a:pt x="3962" y="1835"/>
                  </a:lnTo>
                  <a:lnTo>
                    <a:pt x="3889" y="1468"/>
                  </a:lnTo>
                  <a:lnTo>
                    <a:pt x="3852" y="1101"/>
                  </a:lnTo>
                  <a:lnTo>
                    <a:pt x="3889" y="918"/>
                  </a:lnTo>
                  <a:lnTo>
                    <a:pt x="3962" y="771"/>
                  </a:lnTo>
                  <a:lnTo>
                    <a:pt x="3999" y="698"/>
                  </a:lnTo>
                  <a:lnTo>
                    <a:pt x="4072" y="661"/>
                  </a:lnTo>
                  <a:close/>
                  <a:moveTo>
                    <a:pt x="1541" y="404"/>
                  </a:moveTo>
                  <a:lnTo>
                    <a:pt x="1578" y="441"/>
                  </a:lnTo>
                  <a:lnTo>
                    <a:pt x="1614" y="514"/>
                  </a:lnTo>
                  <a:lnTo>
                    <a:pt x="1614" y="1138"/>
                  </a:lnTo>
                  <a:lnTo>
                    <a:pt x="1688" y="2202"/>
                  </a:lnTo>
                  <a:lnTo>
                    <a:pt x="1284" y="2238"/>
                  </a:lnTo>
                  <a:lnTo>
                    <a:pt x="1211" y="2238"/>
                  </a:lnTo>
                  <a:lnTo>
                    <a:pt x="1211" y="1871"/>
                  </a:lnTo>
                  <a:lnTo>
                    <a:pt x="1174" y="1505"/>
                  </a:lnTo>
                  <a:lnTo>
                    <a:pt x="1211" y="1211"/>
                  </a:lnTo>
                  <a:lnTo>
                    <a:pt x="1248" y="954"/>
                  </a:lnTo>
                  <a:lnTo>
                    <a:pt x="1358" y="404"/>
                  </a:lnTo>
                  <a:close/>
                  <a:moveTo>
                    <a:pt x="3815" y="2678"/>
                  </a:moveTo>
                  <a:lnTo>
                    <a:pt x="4439" y="2715"/>
                  </a:lnTo>
                  <a:lnTo>
                    <a:pt x="5026" y="2789"/>
                  </a:lnTo>
                  <a:lnTo>
                    <a:pt x="5026" y="2825"/>
                  </a:lnTo>
                  <a:lnTo>
                    <a:pt x="5136" y="3485"/>
                  </a:lnTo>
                  <a:lnTo>
                    <a:pt x="3925" y="3559"/>
                  </a:lnTo>
                  <a:lnTo>
                    <a:pt x="2678" y="3632"/>
                  </a:lnTo>
                  <a:lnTo>
                    <a:pt x="1358" y="3669"/>
                  </a:lnTo>
                  <a:lnTo>
                    <a:pt x="917" y="3706"/>
                  </a:lnTo>
                  <a:lnTo>
                    <a:pt x="477" y="3742"/>
                  </a:lnTo>
                  <a:lnTo>
                    <a:pt x="441" y="3229"/>
                  </a:lnTo>
                  <a:lnTo>
                    <a:pt x="441" y="2972"/>
                  </a:lnTo>
                  <a:lnTo>
                    <a:pt x="404" y="2862"/>
                  </a:lnTo>
                  <a:lnTo>
                    <a:pt x="331" y="2752"/>
                  </a:lnTo>
                  <a:lnTo>
                    <a:pt x="587" y="2789"/>
                  </a:lnTo>
                  <a:lnTo>
                    <a:pt x="807" y="2789"/>
                  </a:lnTo>
                  <a:lnTo>
                    <a:pt x="1284" y="2752"/>
                  </a:lnTo>
                  <a:lnTo>
                    <a:pt x="1945" y="2678"/>
                  </a:lnTo>
                  <a:close/>
                  <a:moveTo>
                    <a:pt x="4916" y="3999"/>
                  </a:moveTo>
                  <a:lnTo>
                    <a:pt x="4989" y="4072"/>
                  </a:lnTo>
                  <a:lnTo>
                    <a:pt x="5136" y="4109"/>
                  </a:lnTo>
                  <a:lnTo>
                    <a:pt x="5209" y="4072"/>
                  </a:lnTo>
                  <a:lnTo>
                    <a:pt x="5246" y="4623"/>
                  </a:lnTo>
                  <a:lnTo>
                    <a:pt x="5209" y="5173"/>
                  </a:lnTo>
                  <a:lnTo>
                    <a:pt x="5173" y="5430"/>
                  </a:lnTo>
                  <a:lnTo>
                    <a:pt x="5099" y="5723"/>
                  </a:lnTo>
                  <a:lnTo>
                    <a:pt x="4989" y="5980"/>
                  </a:lnTo>
                  <a:lnTo>
                    <a:pt x="4806" y="6200"/>
                  </a:lnTo>
                  <a:lnTo>
                    <a:pt x="4659" y="6310"/>
                  </a:lnTo>
                  <a:lnTo>
                    <a:pt x="4476" y="6420"/>
                  </a:lnTo>
                  <a:lnTo>
                    <a:pt x="4292" y="6457"/>
                  </a:lnTo>
                  <a:lnTo>
                    <a:pt x="4072" y="6493"/>
                  </a:lnTo>
                  <a:lnTo>
                    <a:pt x="3632" y="6530"/>
                  </a:lnTo>
                  <a:lnTo>
                    <a:pt x="3265" y="6567"/>
                  </a:lnTo>
                  <a:lnTo>
                    <a:pt x="2605" y="6567"/>
                  </a:lnTo>
                  <a:lnTo>
                    <a:pt x="2642" y="6493"/>
                  </a:lnTo>
                  <a:lnTo>
                    <a:pt x="2678" y="6383"/>
                  </a:lnTo>
                  <a:lnTo>
                    <a:pt x="2788" y="6310"/>
                  </a:lnTo>
                  <a:lnTo>
                    <a:pt x="2825" y="6273"/>
                  </a:lnTo>
                  <a:lnTo>
                    <a:pt x="2825" y="6237"/>
                  </a:lnTo>
                  <a:lnTo>
                    <a:pt x="2788" y="6200"/>
                  </a:lnTo>
                  <a:lnTo>
                    <a:pt x="2715" y="6200"/>
                  </a:lnTo>
                  <a:lnTo>
                    <a:pt x="2605" y="6237"/>
                  </a:lnTo>
                  <a:lnTo>
                    <a:pt x="2458" y="6310"/>
                  </a:lnTo>
                  <a:lnTo>
                    <a:pt x="2348" y="6420"/>
                  </a:lnTo>
                  <a:lnTo>
                    <a:pt x="2311" y="6567"/>
                  </a:lnTo>
                  <a:lnTo>
                    <a:pt x="1724" y="6493"/>
                  </a:lnTo>
                  <a:lnTo>
                    <a:pt x="1541" y="6457"/>
                  </a:lnTo>
                  <a:lnTo>
                    <a:pt x="1688" y="6420"/>
                  </a:lnTo>
                  <a:lnTo>
                    <a:pt x="2055" y="6383"/>
                  </a:lnTo>
                  <a:lnTo>
                    <a:pt x="2201" y="6310"/>
                  </a:lnTo>
                  <a:lnTo>
                    <a:pt x="2275" y="6237"/>
                  </a:lnTo>
                  <a:lnTo>
                    <a:pt x="2311" y="6163"/>
                  </a:lnTo>
                  <a:lnTo>
                    <a:pt x="2311" y="6090"/>
                  </a:lnTo>
                  <a:lnTo>
                    <a:pt x="2275" y="6016"/>
                  </a:lnTo>
                  <a:lnTo>
                    <a:pt x="2238" y="5980"/>
                  </a:lnTo>
                  <a:lnTo>
                    <a:pt x="2201" y="5943"/>
                  </a:lnTo>
                  <a:lnTo>
                    <a:pt x="2055" y="5943"/>
                  </a:lnTo>
                  <a:lnTo>
                    <a:pt x="1981" y="6016"/>
                  </a:lnTo>
                  <a:lnTo>
                    <a:pt x="1798" y="6053"/>
                  </a:lnTo>
                  <a:lnTo>
                    <a:pt x="1394" y="6127"/>
                  </a:lnTo>
                  <a:lnTo>
                    <a:pt x="1138" y="6200"/>
                  </a:lnTo>
                  <a:lnTo>
                    <a:pt x="917" y="6273"/>
                  </a:lnTo>
                  <a:lnTo>
                    <a:pt x="807" y="6200"/>
                  </a:lnTo>
                  <a:lnTo>
                    <a:pt x="697" y="6127"/>
                  </a:lnTo>
                  <a:lnTo>
                    <a:pt x="661" y="5980"/>
                  </a:lnTo>
                  <a:lnTo>
                    <a:pt x="624" y="5870"/>
                  </a:lnTo>
                  <a:lnTo>
                    <a:pt x="624" y="5870"/>
                  </a:lnTo>
                  <a:lnTo>
                    <a:pt x="844" y="5906"/>
                  </a:lnTo>
                  <a:lnTo>
                    <a:pt x="1504" y="5906"/>
                  </a:lnTo>
                  <a:lnTo>
                    <a:pt x="1724" y="5870"/>
                  </a:lnTo>
                  <a:lnTo>
                    <a:pt x="1945" y="5833"/>
                  </a:lnTo>
                  <a:lnTo>
                    <a:pt x="1981" y="5796"/>
                  </a:lnTo>
                  <a:lnTo>
                    <a:pt x="2018" y="5760"/>
                  </a:lnTo>
                  <a:lnTo>
                    <a:pt x="2055" y="5650"/>
                  </a:lnTo>
                  <a:lnTo>
                    <a:pt x="1981" y="5540"/>
                  </a:lnTo>
                  <a:lnTo>
                    <a:pt x="1945" y="5503"/>
                  </a:lnTo>
                  <a:lnTo>
                    <a:pt x="1504" y="5503"/>
                  </a:lnTo>
                  <a:lnTo>
                    <a:pt x="1101" y="5540"/>
                  </a:lnTo>
                  <a:lnTo>
                    <a:pt x="844" y="5576"/>
                  </a:lnTo>
                  <a:lnTo>
                    <a:pt x="587" y="5576"/>
                  </a:lnTo>
                  <a:lnTo>
                    <a:pt x="587" y="5356"/>
                  </a:lnTo>
                  <a:lnTo>
                    <a:pt x="734" y="5430"/>
                  </a:lnTo>
                  <a:lnTo>
                    <a:pt x="881" y="5466"/>
                  </a:lnTo>
                  <a:lnTo>
                    <a:pt x="1211" y="5466"/>
                  </a:lnTo>
                  <a:lnTo>
                    <a:pt x="1541" y="5393"/>
                  </a:lnTo>
                  <a:lnTo>
                    <a:pt x="1835" y="5246"/>
                  </a:lnTo>
                  <a:lnTo>
                    <a:pt x="1871" y="5173"/>
                  </a:lnTo>
                  <a:lnTo>
                    <a:pt x="1908" y="5099"/>
                  </a:lnTo>
                  <a:lnTo>
                    <a:pt x="1908" y="5026"/>
                  </a:lnTo>
                  <a:lnTo>
                    <a:pt x="1871" y="4953"/>
                  </a:lnTo>
                  <a:lnTo>
                    <a:pt x="1835" y="4916"/>
                  </a:lnTo>
                  <a:lnTo>
                    <a:pt x="1761" y="4879"/>
                  </a:lnTo>
                  <a:lnTo>
                    <a:pt x="1724" y="4879"/>
                  </a:lnTo>
                  <a:lnTo>
                    <a:pt x="1614" y="4916"/>
                  </a:lnTo>
                  <a:lnTo>
                    <a:pt x="1358" y="5026"/>
                  </a:lnTo>
                  <a:lnTo>
                    <a:pt x="1101" y="5099"/>
                  </a:lnTo>
                  <a:lnTo>
                    <a:pt x="844" y="5099"/>
                  </a:lnTo>
                  <a:lnTo>
                    <a:pt x="551" y="5063"/>
                  </a:lnTo>
                  <a:lnTo>
                    <a:pt x="551" y="4916"/>
                  </a:lnTo>
                  <a:lnTo>
                    <a:pt x="844" y="4879"/>
                  </a:lnTo>
                  <a:lnTo>
                    <a:pt x="1138" y="4879"/>
                  </a:lnTo>
                  <a:lnTo>
                    <a:pt x="1724" y="4769"/>
                  </a:lnTo>
                  <a:lnTo>
                    <a:pt x="1908" y="4696"/>
                  </a:lnTo>
                  <a:lnTo>
                    <a:pt x="2091" y="4586"/>
                  </a:lnTo>
                  <a:lnTo>
                    <a:pt x="2128" y="4513"/>
                  </a:lnTo>
                  <a:lnTo>
                    <a:pt x="2165" y="4439"/>
                  </a:lnTo>
                  <a:lnTo>
                    <a:pt x="2128" y="4329"/>
                  </a:lnTo>
                  <a:lnTo>
                    <a:pt x="2055" y="4256"/>
                  </a:lnTo>
                  <a:lnTo>
                    <a:pt x="1945" y="4182"/>
                  </a:lnTo>
                  <a:lnTo>
                    <a:pt x="1871" y="4182"/>
                  </a:lnTo>
                  <a:lnTo>
                    <a:pt x="1835" y="4219"/>
                  </a:lnTo>
                  <a:lnTo>
                    <a:pt x="1761" y="4256"/>
                  </a:lnTo>
                  <a:lnTo>
                    <a:pt x="1724" y="4329"/>
                  </a:lnTo>
                  <a:lnTo>
                    <a:pt x="1468" y="4403"/>
                  </a:lnTo>
                  <a:lnTo>
                    <a:pt x="991" y="4476"/>
                  </a:lnTo>
                  <a:lnTo>
                    <a:pt x="551" y="4586"/>
                  </a:lnTo>
                  <a:lnTo>
                    <a:pt x="514" y="4146"/>
                  </a:lnTo>
                  <a:lnTo>
                    <a:pt x="1358" y="4146"/>
                  </a:lnTo>
                  <a:lnTo>
                    <a:pt x="2678" y="4109"/>
                  </a:lnTo>
                  <a:lnTo>
                    <a:pt x="3815" y="4072"/>
                  </a:lnTo>
                  <a:lnTo>
                    <a:pt x="4916" y="3999"/>
                  </a:lnTo>
                  <a:close/>
                  <a:moveTo>
                    <a:pt x="1211" y="1"/>
                  </a:moveTo>
                  <a:lnTo>
                    <a:pt x="1101" y="37"/>
                  </a:lnTo>
                  <a:lnTo>
                    <a:pt x="1028" y="147"/>
                  </a:lnTo>
                  <a:lnTo>
                    <a:pt x="881" y="771"/>
                  </a:lnTo>
                  <a:lnTo>
                    <a:pt x="807" y="1395"/>
                  </a:lnTo>
                  <a:lnTo>
                    <a:pt x="807" y="1835"/>
                  </a:lnTo>
                  <a:lnTo>
                    <a:pt x="807" y="2092"/>
                  </a:lnTo>
                  <a:lnTo>
                    <a:pt x="881" y="2312"/>
                  </a:lnTo>
                  <a:lnTo>
                    <a:pt x="551" y="2385"/>
                  </a:lnTo>
                  <a:lnTo>
                    <a:pt x="367" y="2458"/>
                  </a:lnTo>
                  <a:lnTo>
                    <a:pt x="221" y="2568"/>
                  </a:lnTo>
                  <a:lnTo>
                    <a:pt x="184" y="2605"/>
                  </a:lnTo>
                  <a:lnTo>
                    <a:pt x="147" y="2678"/>
                  </a:lnTo>
                  <a:lnTo>
                    <a:pt x="37" y="2825"/>
                  </a:lnTo>
                  <a:lnTo>
                    <a:pt x="37" y="3009"/>
                  </a:lnTo>
                  <a:lnTo>
                    <a:pt x="37" y="3375"/>
                  </a:lnTo>
                  <a:lnTo>
                    <a:pt x="37" y="3852"/>
                  </a:lnTo>
                  <a:lnTo>
                    <a:pt x="37" y="3889"/>
                  </a:lnTo>
                  <a:lnTo>
                    <a:pt x="0" y="3962"/>
                  </a:lnTo>
                  <a:lnTo>
                    <a:pt x="37" y="4072"/>
                  </a:lnTo>
                  <a:lnTo>
                    <a:pt x="74" y="4439"/>
                  </a:lnTo>
                  <a:lnTo>
                    <a:pt x="110" y="5540"/>
                  </a:lnTo>
                  <a:lnTo>
                    <a:pt x="110" y="5943"/>
                  </a:lnTo>
                  <a:lnTo>
                    <a:pt x="184" y="6127"/>
                  </a:lnTo>
                  <a:lnTo>
                    <a:pt x="257" y="6310"/>
                  </a:lnTo>
                  <a:lnTo>
                    <a:pt x="367" y="6457"/>
                  </a:lnTo>
                  <a:lnTo>
                    <a:pt x="477" y="6567"/>
                  </a:lnTo>
                  <a:lnTo>
                    <a:pt x="624" y="6677"/>
                  </a:lnTo>
                  <a:lnTo>
                    <a:pt x="771" y="6750"/>
                  </a:lnTo>
                  <a:lnTo>
                    <a:pt x="1101" y="6860"/>
                  </a:lnTo>
                  <a:lnTo>
                    <a:pt x="1468" y="6934"/>
                  </a:lnTo>
                  <a:lnTo>
                    <a:pt x="2091" y="7007"/>
                  </a:lnTo>
                  <a:lnTo>
                    <a:pt x="2678" y="7044"/>
                  </a:lnTo>
                  <a:lnTo>
                    <a:pt x="2605" y="7264"/>
                  </a:lnTo>
                  <a:lnTo>
                    <a:pt x="2605" y="7484"/>
                  </a:lnTo>
                  <a:lnTo>
                    <a:pt x="2605" y="7887"/>
                  </a:lnTo>
                  <a:lnTo>
                    <a:pt x="2605" y="8548"/>
                  </a:lnTo>
                  <a:lnTo>
                    <a:pt x="2678" y="9208"/>
                  </a:lnTo>
                  <a:lnTo>
                    <a:pt x="2825" y="10455"/>
                  </a:lnTo>
                  <a:lnTo>
                    <a:pt x="3045" y="11665"/>
                  </a:lnTo>
                  <a:lnTo>
                    <a:pt x="3118" y="11922"/>
                  </a:lnTo>
                  <a:lnTo>
                    <a:pt x="3228" y="12106"/>
                  </a:lnTo>
                  <a:lnTo>
                    <a:pt x="3375" y="12252"/>
                  </a:lnTo>
                  <a:lnTo>
                    <a:pt x="3595" y="12399"/>
                  </a:lnTo>
                  <a:lnTo>
                    <a:pt x="3779" y="12472"/>
                  </a:lnTo>
                  <a:lnTo>
                    <a:pt x="3999" y="12546"/>
                  </a:lnTo>
                  <a:lnTo>
                    <a:pt x="4476" y="12619"/>
                  </a:lnTo>
                  <a:lnTo>
                    <a:pt x="4732" y="12582"/>
                  </a:lnTo>
                  <a:lnTo>
                    <a:pt x="4952" y="12509"/>
                  </a:lnTo>
                  <a:lnTo>
                    <a:pt x="5136" y="12399"/>
                  </a:lnTo>
                  <a:lnTo>
                    <a:pt x="5283" y="12216"/>
                  </a:lnTo>
                  <a:lnTo>
                    <a:pt x="5429" y="12032"/>
                  </a:lnTo>
                  <a:lnTo>
                    <a:pt x="5503" y="11812"/>
                  </a:lnTo>
                  <a:lnTo>
                    <a:pt x="5576" y="11592"/>
                  </a:lnTo>
                  <a:lnTo>
                    <a:pt x="5613" y="11372"/>
                  </a:lnTo>
                  <a:lnTo>
                    <a:pt x="5613" y="11079"/>
                  </a:lnTo>
                  <a:lnTo>
                    <a:pt x="5613" y="10785"/>
                  </a:lnTo>
                  <a:lnTo>
                    <a:pt x="5539" y="10162"/>
                  </a:lnTo>
                  <a:lnTo>
                    <a:pt x="5539" y="9538"/>
                  </a:lnTo>
                  <a:lnTo>
                    <a:pt x="5649" y="8951"/>
                  </a:lnTo>
                  <a:lnTo>
                    <a:pt x="5723" y="8658"/>
                  </a:lnTo>
                  <a:lnTo>
                    <a:pt x="5833" y="8364"/>
                  </a:lnTo>
                  <a:lnTo>
                    <a:pt x="5980" y="8071"/>
                  </a:lnTo>
                  <a:lnTo>
                    <a:pt x="6090" y="7961"/>
                  </a:lnTo>
                  <a:lnTo>
                    <a:pt x="6200" y="7851"/>
                  </a:lnTo>
                  <a:lnTo>
                    <a:pt x="6273" y="7814"/>
                  </a:lnTo>
                  <a:lnTo>
                    <a:pt x="6310" y="7814"/>
                  </a:lnTo>
                  <a:lnTo>
                    <a:pt x="6456" y="7887"/>
                  </a:lnTo>
                  <a:lnTo>
                    <a:pt x="6530" y="7997"/>
                  </a:lnTo>
                  <a:lnTo>
                    <a:pt x="6603" y="8144"/>
                  </a:lnTo>
                  <a:lnTo>
                    <a:pt x="6640" y="8291"/>
                  </a:lnTo>
                  <a:lnTo>
                    <a:pt x="6603" y="8474"/>
                  </a:lnTo>
                  <a:lnTo>
                    <a:pt x="6566" y="8804"/>
                  </a:lnTo>
                  <a:lnTo>
                    <a:pt x="6530" y="9208"/>
                  </a:lnTo>
                  <a:lnTo>
                    <a:pt x="6566" y="9428"/>
                  </a:lnTo>
                  <a:lnTo>
                    <a:pt x="6603" y="9648"/>
                  </a:lnTo>
                  <a:lnTo>
                    <a:pt x="6676" y="9868"/>
                  </a:lnTo>
                  <a:lnTo>
                    <a:pt x="6787" y="10051"/>
                  </a:lnTo>
                  <a:lnTo>
                    <a:pt x="6970" y="10162"/>
                  </a:lnTo>
                  <a:lnTo>
                    <a:pt x="7153" y="10272"/>
                  </a:lnTo>
                  <a:lnTo>
                    <a:pt x="7447" y="10345"/>
                  </a:lnTo>
                  <a:lnTo>
                    <a:pt x="7777" y="10382"/>
                  </a:lnTo>
                  <a:lnTo>
                    <a:pt x="8437" y="10382"/>
                  </a:lnTo>
                  <a:lnTo>
                    <a:pt x="9061" y="10308"/>
                  </a:lnTo>
                  <a:lnTo>
                    <a:pt x="9684" y="10162"/>
                  </a:lnTo>
                  <a:lnTo>
                    <a:pt x="9758" y="10125"/>
                  </a:lnTo>
                  <a:lnTo>
                    <a:pt x="9831" y="10051"/>
                  </a:lnTo>
                  <a:lnTo>
                    <a:pt x="9868" y="9941"/>
                  </a:lnTo>
                  <a:lnTo>
                    <a:pt x="9831" y="9868"/>
                  </a:lnTo>
                  <a:lnTo>
                    <a:pt x="9794" y="9758"/>
                  </a:lnTo>
                  <a:lnTo>
                    <a:pt x="9721" y="9685"/>
                  </a:lnTo>
                  <a:lnTo>
                    <a:pt x="9648" y="9648"/>
                  </a:lnTo>
                  <a:lnTo>
                    <a:pt x="9538" y="9648"/>
                  </a:lnTo>
                  <a:lnTo>
                    <a:pt x="8951" y="9758"/>
                  </a:lnTo>
                  <a:lnTo>
                    <a:pt x="8327" y="9831"/>
                  </a:lnTo>
                  <a:lnTo>
                    <a:pt x="7740" y="9831"/>
                  </a:lnTo>
                  <a:lnTo>
                    <a:pt x="7447" y="9795"/>
                  </a:lnTo>
                  <a:lnTo>
                    <a:pt x="7300" y="9721"/>
                  </a:lnTo>
                  <a:lnTo>
                    <a:pt x="7190" y="9648"/>
                  </a:lnTo>
                  <a:lnTo>
                    <a:pt x="7117" y="9575"/>
                  </a:lnTo>
                  <a:lnTo>
                    <a:pt x="7080" y="9465"/>
                  </a:lnTo>
                  <a:lnTo>
                    <a:pt x="7080" y="9208"/>
                  </a:lnTo>
                  <a:lnTo>
                    <a:pt x="7080" y="8914"/>
                  </a:lnTo>
                  <a:lnTo>
                    <a:pt x="7117" y="8694"/>
                  </a:lnTo>
                  <a:lnTo>
                    <a:pt x="7153" y="8474"/>
                  </a:lnTo>
                  <a:lnTo>
                    <a:pt x="7153" y="8254"/>
                  </a:lnTo>
                  <a:lnTo>
                    <a:pt x="7117" y="8034"/>
                  </a:lnTo>
                  <a:lnTo>
                    <a:pt x="7043" y="7851"/>
                  </a:lnTo>
                  <a:lnTo>
                    <a:pt x="6970" y="7667"/>
                  </a:lnTo>
                  <a:lnTo>
                    <a:pt x="6823" y="7520"/>
                  </a:lnTo>
                  <a:lnTo>
                    <a:pt x="6676" y="7410"/>
                  </a:lnTo>
                  <a:lnTo>
                    <a:pt x="6530" y="7337"/>
                  </a:lnTo>
                  <a:lnTo>
                    <a:pt x="6383" y="7300"/>
                  </a:lnTo>
                  <a:lnTo>
                    <a:pt x="6200" y="7300"/>
                  </a:lnTo>
                  <a:lnTo>
                    <a:pt x="6016" y="7337"/>
                  </a:lnTo>
                  <a:lnTo>
                    <a:pt x="5833" y="7447"/>
                  </a:lnTo>
                  <a:lnTo>
                    <a:pt x="5649" y="7594"/>
                  </a:lnTo>
                  <a:lnTo>
                    <a:pt x="5503" y="7814"/>
                  </a:lnTo>
                  <a:lnTo>
                    <a:pt x="5393" y="8034"/>
                  </a:lnTo>
                  <a:lnTo>
                    <a:pt x="5283" y="8291"/>
                  </a:lnTo>
                  <a:lnTo>
                    <a:pt x="5136" y="8768"/>
                  </a:lnTo>
                  <a:lnTo>
                    <a:pt x="5026" y="9281"/>
                  </a:lnTo>
                  <a:lnTo>
                    <a:pt x="4989" y="9795"/>
                  </a:lnTo>
                  <a:lnTo>
                    <a:pt x="5026" y="10308"/>
                  </a:lnTo>
                  <a:lnTo>
                    <a:pt x="5062" y="10858"/>
                  </a:lnTo>
                  <a:lnTo>
                    <a:pt x="5062" y="11372"/>
                  </a:lnTo>
                  <a:lnTo>
                    <a:pt x="5062" y="11519"/>
                  </a:lnTo>
                  <a:lnTo>
                    <a:pt x="5026" y="11665"/>
                  </a:lnTo>
                  <a:lnTo>
                    <a:pt x="4952" y="11775"/>
                  </a:lnTo>
                  <a:lnTo>
                    <a:pt x="4879" y="11886"/>
                  </a:lnTo>
                  <a:lnTo>
                    <a:pt x="4769" y="11959"/>
                  </a:lnTo>
                  <a:lnTo>
                    <a:pt x="4659" y="12032"/>
                  </a:lnTo>
                  <a:lnTo>
                    <a:pt x="4512" y="12069"/>
                  </a:lnTo>
                  <a:lnTo>
                    <a:pt x="4366" y="12069"/>
                  </a:lnTo>
                  <a:lnTo>
                    <a:pt x="4109" y="11996"/>
                  </a:lnTo>
                  <a:lnTo>
                    <a:pt x="3815" y="11922"/>
                  </a:lnTo>
                  <a:lnTo>
                    <a:pt x="3705" y="11849"/>
                  </a:lnTo>
                  <a:lnTo>
                    <a:pt x="3595" y="11739"/>
                  </a:lnTo>
                  <a:lnTo>
                    <a:pt x="3559" y="11592"/>
                  </a:lnTo>
                  <a:lnTo>
                    <a:pt x="3522" y="11445"/>
                  </a:lnTo>
                  <a:lnTo>
                    <a:pt x="3302" y="10272"/>
                  </a:lnTo>
                  <a:lnTo>
                    <a:pt x="3155" y="9061"/>
                  </a:lnTo>
                  <a:lnTo>
                    <a:pt x="3045" y="7887"/>
                  </a:lnTo>
                  <a:lnTo>
                    <a:pt x="3045" y="7484"/>
                  </a:lnTo>
                  <a:lnTo>
                    <a:pt x="3008" y="7264"/>
                  </a:lnTo>
                  <a:lnTo>
                    <a:pt x="2935" y="7044"/>
                  </a:lnTo>
                  <a:lnTo>
                    <a:pt x="3375" y="7044"/>
                  </a:lnTo>
                  <a:lnTo>
                    <a:pt x="3779" y="7007"/>
                  </a:lnTo>
                  <a:lnTo>
                    <a:pt x="4219" y="6970"/>
                  </a:lnTo>
                  <a:lnTo>
                    <a:pt x="4622" y="6860"/>
                  </a:lnTo>
                  <a:lnTo>
                    <a:pt x="4806" y="6787"/>
                  </a:lnTo>
                  <a:lnTo>
                    <a:pt x="4952" y="6677"/>
                  </a:lnTo>
                  <a:lnTo>
                    <a:pt x="5099" y="6603"/>
                  </a:lnTo>
                  <a:lnTo>
                    <a:pt x="5209" y="6493"/>
                  </a:lnTo>
                  <a:lnTo>
                    <a:pt x="5429" y="6200"/>
                  </a:lnTo>
                  <a:lnTo>
                    <a:pt x="5539" y="5906"/>
                  </a:lnTo>
                  <a:lnTo>
                    <a:pt x="5649" y="5576"/>
                  </a:lnTo>
                  <a:lnTo>
                    <a:pt x="5723" y="5210"/>
                  </a:lnTo>
                  <a:lnTo>
                    <a:pt x="5723" y="4806"/>
                  </a:lnTo>
                  <a:lnTo>
                    <a:pt x="5686" y="4036"/>
                  </a:lnTo>
                  <a:lnTo>
                    <a:pt x="5649" y="3559"/>
                  </a:lnTo>
                  <a:lnTo>
                    <a:pt x="5576" y="3082"/>
                  </a:lnTo>
                  <a:lnTo>
                    <a:pt x="5539" y="2789"/>
                  </a:lnTo>
                  <a:lnTo>
                    <a:pt x="5503" y="2678"/>
                  </a:lnTo>
                  <a:lnTo>
                    <a:pt x="5466" y="2568"/>
                  </a:lnTo>
                  <a:lnTo>
                    <a:pt x="5429" y="2422"/>
                  </a:lnTo>
                  <a:lnTo>
                    <a:pt x="5356" y="2348"/>
                  </a:lnTo>
                  <a:lnTo>
                    <a:pt x="5173" y="2238"/>
                  </a:lnTo>
                  <a:lnTo>
                    <a:pt x="5026" y="2202"/>
                  </a:lnTo>
                  <a:lnTo>
                    <a:pt x="4916" y="2202"/>
                  </a:lnTo>
                  <a:lnTo>
                    <a:pt x="4879" y="2238"/>
                  </a:lnTo>
                  <a:lnTo>
                    <a:pt x="4586" y="2238"/>
                  </a:lnTo>
                  <a:lnTo>
                    <a:pt x="4622" y="808"/>
                  </a:lnTo>
                  <a:lnTo>
                    <a:pt x="4586" y="551"/>
                  </a:lnTo>
                  <a:lnTo>
                    <a:pt x="4549" y="441"/>
                  </a:lnTo>
                  <a:lnTo>
                    <a:pt x="4512" y="331"/>
                  </a:lnTo>
                  <a:lnTo>
                    <a:pt x="4439" y="258"/>
                  </a:lnTo>
                  <a:lnTo>
                    <a:pt x="4329" y="221"/>
                  </a:lnTo>
                  <a:lnTo>
                    <a:pt x="4219" y="184"/>
                  </a:lnTo>
                  <a:lnTo>
                    <a:pt x="4072" y="221"/>
                  </a:lnTo>
                  <a:lnTo>
                    <a:pt x="3815" y="331"/>
                  </a:lnTo>
                  <a:lnTo>
                    <a:pt x="3705" y="404"/>
                  </a:lnTo>
                  <a:lnTo>
                    <a:pt x="3632" y="514"/>
                  </a:lnTo>
                  <a:lnTo>
                    <a:pt x="3522" y="734"/>
                  </a:lnTo>
                  <a:lnTo>
                    <a:pt x="3449" y="991"/>
                  </a:lnTo>
                  <a:lnTo>
                    <a:pt x="3485" y="1321"/>
                  </a:lnTo>
                  <a:lnTo>
                    <a:pt x="3522" y="1651"/>
                  </a:lnTo>
                  <a:lnTo>
                    <a:pt x="3559" y="1908"/>
                  </a:lnTo>
                  <a:lnTo>
                    <a:pt x="3669" y="2165"/>
                  </a:lnTo>
                  <a:lnTo>
                    <a:pt x="2091" y="2165"/>
                  </a:lnTo>
                  <a:lnTo>
                    <a:pt x="2055" y="1358"/>
                  </a:lnTo>
                  <a:lnTo>
                    <a:pt x="2018" y="514"/>
                  </a:lnTo>
                  <a:lnTo>
                    <a:pt x="2018" y="368"/>
                  </a:lnTo>
                  <a:lnTo>
                    <a:pt x="1945" y="221"/>
                  </a:lnTo>
                  <a:lnTo>
                    <a:pt x="1871" y="147"/>
                  </a:lnTo>
                  <a:lnTo>
                    <a:pt x="1761" y="74"/>
                  </a:lnTo>
                  <a:lnTo>
                    <a:pt x="1651" y="37"/>
                  </a:lnTo>
                  <a:lnTo>
                    <a:pt x="1504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" name="Google Shape;884;p18"/>
            <p:cNvSpPr/>
            <p:nvPr/>
          </p:nvSpPr>
          <p:spPr>
            <a:xfrm>
              <a:off x="6062250" y="3853825"/>
              <a:ext cx="332900" cy="376025"/>
            </a:xfrm>
            <a:custGeom>
              <a:avLst/>
              <a:gdLst/>
              <a:ahLst/>
              <a:cxnLst/>
              <a:rect l="l" t="t" r="r" b="b"/>
              <a:pathLst>
                <a:path w="13316" h="15041" extrusionOk="0">
                  <a:moveTo>
                    <a:pt x="5466" y="1"/>
                  </a:moveTo>
                  <a:lnTo>
                    <a:pt x="5466" y="38"/>
                  </a:lnTo>
                  <a:lnTo>
                    <a:pt x="5576" y="1248"/>
                  </a:lnTo>
                  <a:lnTo>
                    <a:pt x="5612" y="1321"/>
                  </a:lnTo>
                  <a:lnTo>
                    <a:pt x="5649" y="1395"/>
                  </a:lnTo>
                  <a:lnTo>
                    <a:pt x="5759" y="1431"/>
                  </a:lnTo>
                  <a:lnTo>
                    <a:pt x="5833" y="1395"/>
                  </a:lnTo>
                  <a:lnTo>
                    <a:pt x="6713" y="881"/>
                  </a:lnTo>
                  <a:lnTo>
                    <a:pt x="6713" y="881"/>
                  </a:lnTo>
                  <a:lnTo>
                    <a:pt x="6640" y="1285"/>
                  </a:lnTo>
                  <a:lnTo>
                    <a:pt x="6603" y="1652"/>
                  </a:lnTo>
                  <a:lnTo>
                    <a:pt x="6603" y="2055"/>
                  </a:lnTo>
                  <a:lnTo>
                    <a:pt x="6640" y="2459"/>
                  </a:lnTo>
                  <a:lnTo>
                    <a:pt x="6676" y="2569"/>
                  </a:lnTo>
                  <a:lnTo>
                    <a:pt x="6750" y="2605"/>
                  </a:lnTo>
                  <a:lnTo>
                    <a:pt x="6823" y="2642"/>
                  </a:lnTo>
                  <a:lnTo>
                    <a:pt x="6896" y="2679"/>
                  </a:lnTo>
                  <a:lnTo>
                    <a:pt x="6970" y="2642"/>
                  </a:lnTo>
                  <a:lnTo>
                    <a:pt x="7043" y="2605"/>
                  </a:lnTo>
                  <a:lnTo>
                    <a:pt x="7080" y="2532"/>
                  </a:lnTo>
                  <a:lnTo>
                    <a:pt x="7080" y="2459"/>
                  </a:lnTo>
                  <a:lnTo>
                    <a:pt x="7043" y="2275"/>
                  </a:lnTo>
                  <a:lnTo>
                    <a:pt x="7006" y="1835"/>
                  </a:lnTo>
                  <a:lnTo>
                    <a:pt x="7043" y="1395"/>
                  </a:lnTo>
                  <a:lnTo>
                    <a:pt x="7116" y="955"/>
                  </a:lnTo>
                  <a:lnTo>
                    <a:pt x="7226" y="514"/>
                  </a:lnTo>
                  <a:lnTo>
                    <a:pt x="7190" y="404"/>
                  </a:lnTo>
                  <a:lnTo>
                    <a:pt x="7153" y="294"/>
                  </a:lnTo>
                  <a:lnTo>
                    <a:pt x="7043" y="258"/>
                  </a:lnTo>
                  <a:lnTo>
                    <a:pt x="6933" y="294"/>
                  </a:lnTo>
                  <a:lnTo>
                    <a:pt x="5906" y="918"/>
                  </a:lnTo>
                  <a:lnTo>
                    <a:pt x="5869" y="698"/>
                  </a:lnTo>
                  <a:lnTo>
                    <a:pt x="5796" y="478"/>
                  </a:lnTo>
                  <a:lnTo>
                    <a:pt x="5686" y="221"/>
                  </a:lnTo>
                  <a:lnTo>
                    <a:pt x="5576" y="1"/>
                  </a:lnTo>
                  <a:close/>
                  <a:moveTo>
                    <a:pt x="8840" y="3816"/>
                  </a:moveTo>
                  <a:lnTo>
                    <a:pt x="8730" y="3852"/>
                  </a:lnTo>
                  <a:lnTo>
                    <a:pt x="8657" y="3926"/>
                  </a:lnTo>
                  <a:lnTo>
                    <a:pt x="8510" y="4146"/>
                  </a:lnTo>
                  <a:lnTo>
                    <a:pt x="8364" y="4293"/>
                  </a:lnTo>
                  <a:lnTo>
                    <a:pt x="8143" y="4476"/>
                  </a:lnTo>
                  <a:lnTo>
                    <a:pt x="7997" y="4659"/>
                  </a:lnTo>
                  <a:lnTo>
                    <a:pt x="7997" y="4733"/>
                  </a:lnTo>
                  <a:lnTo>
                    <a:pt x="7997" y="4769"/>
                  </a:lnTo>
                  <a:lnTo>
                    <a:pt x="8033" y="4806"/>
                  </a:lnTo>
                  <a:lnTo>
                    <a:pt x="8070" y="4843"/>
                  </a:lnTo>
                  <a:lnTo>
                    <a:pt x="8253" y="4843"/>
                  </a:lnTo>
                  <a:lnTo>
                    <a:pt x="8400" y="4806"/>
                  </a:lnTo>
                  <a:lnTo>
                    <a:pt x="8547" y="4733"/>
                  </a:lnTo>
                  <a:lnTo>
                    <a:pt x="8694" y="4659"/>
                  </a:lnTo>
                  <a:lnTo>
                    <a:pt x="8914" y="4403"/>
                  </a:lnTo>
                  <a:lnTo>
                    <a:pt x="9097" y="4146"/>
                  </a:lnTo>
                  <a:lnTo>
                    <a:pt x="9134" y="4073"/>
                  </a:lnTo>
                  <a:lnTo>
                    <a:pt x="9134" y="3963"/>
                  </a:lnTo>
                  <a:lnTo>
                    <a:pt x="9097" y="3889"/>
                  </a:lnTo>
                  <a:lnTo>
                    <a:pt x="9024" y="3852"/>
                  </a:lnTo>
                  <a:lnTo>
                    <a:pt x="8914" y="3816"/>
                  </a:lnTo>
                  <a:close/>
                  <a:moveTo>
                    <a:pt x="147" y="2972"/>
                  </a:moveTo>
                  <a:lnTo>
                    <a:pt x="73" y="3009"/>
                  </a:lnTo>
                  <a:lnTo>
                    <a:pt x="37" y="3082"/>
                  </a:lnTo>
                  <a:lnTo>
                    <a:pt x="0" y="3229"/>
                  </a:lnTo>
                  <a:lnTo>
                    <a:pt x="37" y="3559"/>
                  </a:lnTo>
                  <a:lnTo>
                    <a:pt x="110" y="4073"/>
                  </a:lnTo>
                  <a:lnTo>
                    <a:pt x="220" y="4549"/>
                  </a:lnTo>
                  <a:lnTo>
                    <a:pt x="257" y="4623"/>
                  </a:lnTo>
                  <a:lnTo>
                    <a:pt x="330" y="4696"/>
                  </a:lnTo>
                  <a:lnTo>
                    <a:pt x="514" y="4696"/>
                  </a:lnTo>
                  <a:lnTo>
                    <a:pt x="1174" y="4219"/>
                  </a:lnTo>
                  <a:lnTo>
                    <a:pt x="1247" y="4843"/>
                  </a:lnTo>
                  <a:lnTo>
                    <a:pt x="1284" y="4990"/>
                  </a:lnTo>
                  <a:lnTo>
                    <a:pt x="1321" y="5173"/>
                  </a:lnTo>
                  <a:lnTo>
                    <a:pt x="1394" y="5320"/>
                  </a:lnTo>
                  <a:lnTo>
                    <a:pt x="1431" y="5356"/>
                  </a:lnTo>
                  <a:lnTo>
                    <a:pt x="1541" y="5393"/>
                  </a:lnTo>
                  <a:lnTo>
                    <a:pt x="1614" y="5393"/>
                  </a:lnTo>
                  <a:lnTo>
                    <a:pt x="1687" y="5356"/>
                  </a:lnTo>
                  <a:lnTo>
                    <a:pt x="1724" y="5320"/>
                  </a:lnTo>
                  <a:lnTo>
                    <a:pt x="1761" y="5246"/>
                  </a:lnTo>
                  <a:lnTo>
                    <a:pt x="1761" y="5173"/>
                  </a:lnTo>
                  <a:lnTo>
                    <a:pt x="1724" y="5063"/>
                  </a:lnTo>
                  <a:lnTo>
                    <a:pt x="1724" y="5026"/>
                  </a:lnTo>
                  <a:lnTo>
                    <a:pt x="1687" y="4953"/>
                  </a:lnTo>
                  <a:lnTo>
                    <a:pt x="1651" y="4549"/>
                  </a:lnTo>
                  <a:lnTo>
                    <a:pt x="1614" y="4183"/>
                  </a:lnTo>
                  <a:lnTo>
                    <a:pt x="1577" y="3816"/>
                  </a:lnTo>
                  <a:lnTo>
                    <a:pt x="1577" y="3706"/>
                  </a:lnTo>
                  <a:lnTo>
                    <a:pt x="1467" y="3632"/>
                  </a:lnTo>
                  <a:lnTo>
                    <a:pt x="1357" y="3632"/>
                  </a:lnTo>
                  <a:lnTo>
                    <a:pt x="1247" y="3669"/>
                  </a:lnTo>
                  <a:lnTo>
                    <a:pt x="880" y="3889"/>
                  </a:lnTo>
                  <a:lnTo>
                    <a:pt x="550" y="4146"/>
                  </a:lnTo>
                  <a:lnTo>
                    <a:pt x="330" y="3302"/>
                  </a:lnTo>
                  <a:lnTo>
                    <a:pt x="294" y="3082"/>
                  </a:lnTo>
                  <a:lnTo>
                    <a:pt x="220" y="2972"/>
                  </a:lnTo>
                  <a:close/>
                  <a:moveTo>
                    <a:pt x="8400" y="2679"/>
                  </a:moveTo>
                  <a:lnTo>
                    <a:pt x="10124" y="5173"/>
                  </a:lnTo>
                  <a:lnTo>
                    <a:pt x="10161" y="5210"/>
                  </a:lnTo>
                  <a:lnTo>
                    <a:pt x="10124" y="5246"/>
                  </a:lnTo>
                  <a:lnTo>
                    <a:pt x="9684" y="5613"/>
                  </a:lnTo>
                  <a:lnTo>
                    <a:pt x="9207" y="6017"/>
                  </a:lnTo>
                  <a:lnTo>
                    <a:pt x="8804" y="6310"/>
                  </a:lnTo>
                  <a:lnTo>
                    <a:pt x="8584" y="6017"/>
                  </a:lnTo>
                  <a:lnTo>
                    <a:pt x="6970" y="3852"/>
                  </a:lnTo>
                  <a:lnTo>
                    <a:pt x="7703" y="3339"/>
                  </a:lnTo>
                  <a:lnTo>
                    <a:pt x="8033" y="3045"/>
                  </a:lnTo>
                  <a:lnTo>
                    <a:pt x="8364" y="2752"/>
                  </a:lnTo>
                  <a:lnTo>
                    <a:pt x="8400" y="2679"/>
                  </a:lnTo>
                  <a:close/>
                  <a:moveTo>
                    <a:pt x="2494" y="7227"/>
                  </a:moveTo>
                  <a:lnTo>
                    <a:pt x="2421" y="7301"/>
                  </a:lnTo>
                  <a:lnTo>
                    <a:pt x="2421" y="7411"/>
                  </a:lnTo>
                  <a:lnTo>
                    <a:pt x="2678" y="7887"/>
                  </a:lnTo>
                  <a:lnTo>
                    <a:pt x="2494" y="8034"/>
                  </a:lnTo>
                  <a:lnTo>
                    <a:pt x="2458" y="8108"/>
                  </a:lnTo>
                  <a:lnTo>
                    <a:pt x="2421" y="8218"/>
                  </a:lnTo>
                  <a:lnTo>
                    <a:pt x="2421" y="8291"/>
                  </a:lnTo>
                  <a:lnTo>
                    <a:pt x="2494" y="8328"/>
                  </a:lnTo>
                  <a:lnTo>
                    <a:pt x="2605" y="8364"/>
                  </a:lnTo>
                  <a:lnTo>
                    <a:pt x="2678" y="8328"/>
                  </a:lnTo>
                  <a:lnTo>
                    <a:pt x="2861" y="8254"/>
                  </a:lnTo>
                  <a:lnTo>
                    <a:pt x="2935" y="8364"/>
                  </a:lnTo>
                  <a:lnTo>
                    <a:pt x="3155" y="8694"/>
                  </a:lnTo>
                  <a:lnTo>
                    <a:pt x="3301" y="8841"/>
                  </a:lnTo>
                  <a:lnTo>
                    <a:pt x="3375" y="8878"/>
                  </a:lnTo>
                  <a:lnTo>
                    <a:pt x="3485" y="8915"/>
                  </a:lnTo>
                  <a:lnTo>
                    <a:pt x="3558" y="8878"/>
                  </a:lnTo>
                  <a:lnTo>
                    <a:pt x="3595" y="8804"/>
                  </a:lnTo>
                  <a:lnTo>
                    <a:pt x="3632" y="8731"/>
                  </a:lnTo>
                  <a:lnTo>
                    <a:pt x="3595" y="8621"/>
                  </a:lnTo>
                  <a:lnTo>
                    <a:pt x="3558" y="8438"/>
                  </a:lnTo>
                  <a:lnTo>
                    <a:pt x="3301" y="8108"/>
                  </a:lnTo>
                  <a:lnTo>
                    <a:pt x="3228" y="7997"/>
                  </a:lnTo>
                  <a:lnTo>
                    <a:pt x="3558" y="7704"/>
                  </a:lnTo>
                  <a:lnTo>
                    <a:pt x="3595" y="7594"/>
                  </a:lnTo>
                  <a:lnTo>
                    <a:pt x="3595" y="7484"/>
                  </a:lnTo>
                  <a:lnTo>
                    <a:pt x="3558" y="7411"/>
                  </a:lnTo>
                  <a:lnTo>
                    <a:pt x="3485" y="7374"/>
                  </a:lnTo>
                  <a:lnTo>
                    <a:pt x="3412" y="7337"/>
                  </a:lnTo>
                  <a:lnTo>
                    <a:pt x="3338" y="7337"/>
                  </a:lnTo>
                  <a:lnTo>
                    <a:pt x="3228" y="7411"/>
                  </a:lnTo>
                  <a:lnTo>
                    <a:pt x="2971" y="7631"/>
                  </a:lnTo>
                  <a:lnTo>
                    <a:pt x="2641" y="7264"/>
                  </a:lnTo>
                  <a:lnTo>
                    <a:pt x="2568" y="7227"/>
                  </a:lnTo>
                  <a:close/>
                  <a:moveTo>
                    <a:pt x="3191" y="6090"/>
                  </a:moveTo>
                  <a:lnTo>
                    <a:pt x="3595" y="6860"/>
                  </a:lnTo>
                  <a:lnTo>
                    <a:pt x="3998" y="7594"/>
                  </a:lnTo>
                  <a:lnTo>
                    <a:pt x="4439" y="8328"/>
                  </a:lnTo>
                  <a:lnTo>
                    <a:pt x="4915" y="9025"/>
                  </a:lnTo>
                  <a:lnTo>
                    <a:pt x="4769" y="9098"/>
                  </a:lnTo>
                  <a:lnTo>
                    <a:pt x="4622" y="9171"/>
                  </a:lnTo>
                  <a:lnTo>
                    <a:pt x="4365" y="9355"/>
                  </a:lnTo>
                  <a:lnTo>
                    <a:pt x="3778" y="9721"/>
                  </a:lnTo>
                  <a:lnTo>
                    <a:pt x="3522" y="9905"/>
                  </a:lnTo>
                  <a:lnTo>
                    <a:pt x="3412" y="10015"/>
                  </a:lnTo>
                  <a:lnTo>
                    <a:pt x="3265" y="10052"/>
                  </a:lnTo>
                  <a:lnTo>
                    <a:pt x="3228" y="10052"/>
                  </a:lnTo>
                  <a:lnTo>
                    <a:pt x="3191" y="10088"/>
                  </a:lnTo>
                  <a:lnTo>
                    <a:pt x="3191" y="10162"/>
                  </a:lnTo>
                  <a:lnTo>
                    <a:pt x="2421" y="9025"/>
                  </a:lnTo>
                  <a:lnTo>
                    <a:pt x="1761" y="7997"/>
                  </a:lnTo>
                  <a:lnTo>
                    <a:pt x="1064" y="7007"/>
                  </a:lnTo>
                  <a:lnTo>
                    <a:pt x="1394" y="6897"/>
                  </a:lnTo>
                  <a:lnTo>
                    <a:pt x="1724" y="6714"/>
                  </a:lnTo>
                  <a:lnTo>
                    <a:pt x="2348" y="6383"/>
                  </a:lnTo>
                  <a:lnTo>
                    <a:pt x="2494" y="6310"/>
                  </a:lnTo>
                  <a:lnTo>
                    <a:pt x="2641" y="6273"/>
                  </a:lnTo>
                  <a:lnTo>
                    <a:pt x="2935" y="6237"/>
                  </a:lnTo>
                  <a:lnTo>
                    <a:pt x="3081" y="6200"/>
                  </a:lnTo>
                  <a:lnTo>
                    <a:pt x="3191" y="6090"/>
                  </a:lnTo>
                  <a:close/>
                  <a:moveTo>
                    <a:pt x="12729" y="11005"/>
                  </a:moveTo>
                  <a:lnTo>
                    <a:pt x="12655" y="11225"/>
                  </a:lnTo>
                  <a:lnTo>
                    <a:pt x="12582" y="11115"/>
                  </a:lnTo>
                  <a:lnTo>
                    <a:pt x="12729" y="11005"/>
                  </a:lnTo>
                  <a:close/>
                  <a:moveTo>
                    <a:pt x="9647" y="12949"/>
                  </a:moveTo>
                  <a:lnTo>
                    <a:pt x="9721" y="13096"/>
                  </a:lnTo>
                  <a:lnTo>
                    <a:pt x="9831" y="13280"/>
                  </a:lnTo>
                  <a:lnTo>
                    <a:pt x="9941" y="13463"/>
                  </a:lnTo>
                  <a:lnTo>
                    <a:pt x="10088" y="13573"/>
                  </a:lnTo>
                  <a:lnTo>
                    <a:pt x="10051" y="13573"/>
                  </a:lnTo>
                  <a:lnTo>
                    <a:pt x="9647" y="13756"/>
                  </a:lnTo>
                  <a:lnTo>
                    <a:pt x="9647" y="13646"/>
                  </a:lnTo>
                  <a:lnTo>
                    <a:pt x="9574" y="13536"/>
                  </a:lnTo>
                  <a:lnTo>
                    <a:pt x="9427" y="13426"/>
                  </a:lnTo>
                  <a:lnTo>
                    <a:pt x="9354" y="13280"/>
                  </a:lnTo>
                  <a:lnTo>
                    <a:pt x="9281" y="13133"/>
                  </a:lnTo>
                  <a:lnTo>
                    <a:pt x="9244" y="12986"/>
                  </a:lnTo>
                  <a:lnTo>
                    <a:pt x="9647" y="12949"/>
                  </a:lnTo>
                  <a:close/>
                  <a:moveTo>
                    <a:pt x="6640" y="12839"/>
                  </a:moveTo>
                  <a:lnTo>
                    <a:pt x="6493" y="13426"/>
                  </a:lnTo>
                  <a:lnTo>
                    <a:pt x="6419" y="14013"/>
                  </a:lnTo>
                  <a:lnTo>
                    <a:pt x="6419" y="14160"/>
                  </a:lnTo>
                  <a:lnTo>
                    <a:pt x="6163" y="13940"/>
                  </a:lnTo>
                  <a:lnTo>
                    <a:pt x="6126" y="13940"/>
                  </a:lnTo>
                  <a:lnTo>
                    <a:pt x="6126" y="13903"/>
                  </a:lnTo>
                  <a:lnTo>
                    <a:pt x="6126" y="13646"/>
                  </a:lnTo>
                  <a:lnTo>
                    <a:pt x="6163" y="13353"/>
                  </a:lnTo>
                  <a:lnTo>
                    <a:pt x="6236" y="13096"/>
                  </a:lnTo>
                  <a:lnTo>
                    <a:pt x="6346" y="12876"/>
                  </a:lnTo>
                  <a:lnTo>
                    <a:pt x="6640" y="12839"/>
                  </a:lnTo>
                  <a:close/>
                  <a:moveTo>
                    <a:pt x="7336" y="13170"/>
                  </a:moveTo>
                  <a:lnTo>
                    <a:pt x="7263" y="13206"/>
                  </a:lnTo>
                  <a:lnTo>
                    <a:pt x="7226" y="13243"/>
                  </a:lnTo>
                  <a:lnTo>
                    <a:pt x="7080" y="13720"/>
                  </a:lnTo>
                  <a:lnTo>
                    <a:pt x="7006" y="13977"/>
                  </a:lnTo>
                  <a:lnTo>
                    <a:pt x="7006" y="14233"/>
                  </a:lnTo>
                  <a:lnTo>
                    <a:pt x="7006" y="14307"/>
                  </a:lnTo>
                  <a:lnTo>
                    <a:pt x="7043" y="14380"/>
                  </a:lnTo>
                  <a:lnTo>
                    <a:pt x="7116" y="14453"/>
                  </a:lnTo>
                  <a:lnTo>
                    <a:pt x="7190" y="14490"/>
                  </a:lnTo>
                  <a:lnTo>
                    <a:pt x="7263" y="14527"/>
                  </a:lnTo>
                  <a:lnTo>
                    <a:pt x="7336" y="14527"/>
                  </a:lnTo>
                  <a:lnTo>
                    <a:pt x="7410" y="14453"/>
                  </a:lnTo>
                  <a:lnTo>
                    <a:pt x="7483" y="14380"/>
                  </a:lnTo>
                  <a:lnTo>
                    <a:pt x="7483" y="14270"/>
                  </a:lnTo>
                  <a:lnTo>
                    <a:pt x="7446" y="14160"/>
                  </a:lnTo>
                  <a:lnTo>
                    <a:pt x="7373" y="14123"/>
                  </a:lnTo>
                  <a:lnTo>
                    <a:pt x="7373" y="13830"/>
                  </a:lnTo>
                  <a:lnTo>
                    <a:pt x="7410" y="13280"/>
                  </a:lnTo>
                  <a:lnTo>
                    <a:pt x="7373" y="13206"/>
                  </a:lnTo>
                  <a:lnTo>
                    <a:pt x="7336" y="13170"/>
                  </a:lnTo>
                  <a:close/>
                  <a:moveTo>
                    <a:pt x="10418" y="5613"/>
                  </a:moveTo>
                  <a:lnTo>
                    <a:pt x="11188" y="6714"/>
                  </a:lnTo>
                  <a:lnTo>
                    <a:pt x="11555" y="7264"/>
                  </a:lnTo>
                  <a:lnTo>
                    <a:pt x="11922" y="7814"/>
                  </a:lnTo>
                  <a:lnTo>
                    <a:pt x="12252" y="8474"/>
                  </a:lnTo>
                  <a:lnTo>
                    <a:pt x="12399" y="8841"/>
                  </a:lnTo>
                  <a:lnTo>
                    <a:pt x="12545" y="9208"/>
                  </a:lnTo>
                  <a:lnTo>
                    <a:pt x="12619" y="9575"/>
                  </a:lnTo>
                  <a:lnTo>
                    <a:pt x="12692" y="9942"/>
                  </a:lnTo>
                  <a:lnTo>
                    <a:pt x="12729" y="10308"/>
                  </a:lnTo>
                  <a:lnTo>
                    <a:pt x="12729" y="10675"/>
                  </a:lnTo>
                  <a:lnTo>
                    <a:pt x="12325" y="10932"/>
                  </a:lnTo>
                  <a:lnTo>
                    <a:pt x="12288" y="10969"/>
                  </a:lnTo>
                  <a:lnTo>
                    <a:pt x="12252" y="11042"/>
                  </a:lnTo>
                  <a:lnTo>
                    <a:pt x="12288" y="11079"/>
                  </a:lnTo>
                  <a:lnTo>
                    <a:pt x="12325" y="11152"/>
                  </a:lnTo>
                  <a:lnTo>
                    <a:pt x="12435" y="11372"/>
                  </a:lnTo>
                  <a:lnTo>
                    <a:pt x="12509" y="11446"/>
                  </a:lnTo>
                  <a:lnTo>
                    <a:pt x="12582" y="11519"/>
                  </a:lnTo>
                  <a:lnTo>
                    <a:pt x="12472" y="11776"/>
                  </a:lnTo>
                  <a:lnTo>
                    <a:pt x="12325" y="12032"/>
                  </a:lnTo>
                  <a:lnTo>
                    <a:pt x="11848" y="11666"/>
                  </a:lnTo>
                  <a:lnTo>
                    <a:pt x="11775" y="11629"/>
                  </a:lnTo>
                  <a:lnTo>
                    <a:pt x="11702" y="11666"/>
                  </a:lnTo>
                  <a:lnTo>
                    <a:pt x="11665" y="11739"/>
                  </a:lnTo>
                  <a:lnTo>
                    <a:pt x="11702" y="11812"/>
                  </a:lnTo>
                  <a:lnTo>
                    <a:pt x="12142" y="12326"/>
                  </a:lnTo>
                  <a:lnTo>
                    <a:pt x="11848" y="12619"/>
                  </a:lnTo>
                  <a:lnTo>
                    <a:pt x="11812" y="12546"/>
                  </a:lnTo>
                  <a:lnTo>
                    <a:pt x="11665" y="12399"/>
                  </a:lnTo>
                  <a:lnTo>
                    <a:pt x="11518" y="12253"/>
                  </a:lnTo>
                  <a:lnTo>
                    <a:pt x="11371" y="12069"/>
                  </a:lnTo>
                  <a:lnTo>
                    <a:pt x="11298" y="11886"/>
                  </a:lnTo>
                  <a:lnTo>
                    <a:pt x="11225" y="11849"/>
                  </a:lnTo>
                  <a:lnTo>
                    <a:pt x="11188" y="11812"/>
                  </a:lnTo>
                  <a:lnTo>
                    <a:pt x="11115" y="11849"/>
                  </a:lnTo>
                  <a:lnTo>
                    <a:pt x="11078" y="11922"/>
                  </a:lnTo>
                  <a:lnTo>
                    <a:pt x="11078" y="12106"/>
                  </a:lnTo>
                  <a:lnTo>
                    <a:pt x="11115" y="12253"/>
                  </a:lnTo>
                  <a:lnTo>
                    <a:pt x="11188" y="12436"/>
                  </a:lnTo>
                  <a:lnTo>
                    <a:pt x="11261" y="12583"/>
                  </a:lnTo>
                  <a:lnTo>
                    <a:pt x="11371" y="12729"/>
                  </a:lnTo>
                  <a:lnTo>
                    <a:pt x="11518" y="12876"/>
                  </a:lnTo>
                  <a:lnTo>
                    <a:pt x="11115" y="13096"/>
                  </a:lnTo>
                  <a:lnTo>
                    <a:pt x="11151" y="12986"/>
                  </a:lnTo>
                  <a:lnTo>
                    <a:pt x="11151" y="12839"/>
                  </a:lnTo>
                  <a:lnTo>
                    <a:pt x="11078" y="12766"/>
                  </a:lnTo>
                  <a:lnTo>
                    <a:pt x="10968" y="12656"/>
                  </a:lnTo>
                  <a:lnTo>
                    <a:pt x="10931" y="12656"/>
                  </a:lnTo>
                  <a:lnTo>
                    <a:pt x="10858" y="12693"/>
                  </a:lnTo>
                  <a:lnTo>
                    <a:pt x="10858" y="12766"/>
                  </a:lnTo>
                  <a:lnTo>
                    <a:pt x="10821" y="12729"/>
                  </a:lnTo>
                  <a:lnTo>
                    <a:pt x="10491" y="12436"/>
                  </a:lnTo>
                  <a:lnTo>
                    <a:pt x="10418" y="12363"/>
                  </a:lnTo>
                  <a:lnTo>
                    <a:pt x="10344" y="12399"/>
                  </a:lnTo>
                  <a:lnTo>
                    <a:pt x="10308" y="12473"/>
                  </a:lnTo>
                  <a:lnTo>
                    <a:pt x="10308" y="12546"/>
                  </a:lnTo>
                  <a:lnTo>
                    <a:pt x="10491" y="12839"/>
                  </a:lnTo>
                  <a:lnTo>
                    <a:pt x="10711" y="13206"/>
                  </a:lnTo>
                  <a:lnTo>
                    <a:pt x="10785" y="13280"/>
                  </a:lnTo>
                  <a:lnTo>
                    <a:pt x="10381" y="13426"/>
                  </a:lnTo>
                  <a:lnTo>
                    <a:pt x="10381" y="13353"/>
                  </a:lnTo>
                  <a:lnTo>
                    <a:pt x="10344" y="13280"/>
                  </a:lnTo>
                  <a:lnTo>
                    <a:pt x="10234" y="13133"/>
                  </a:lnTo>
                  <a:lnTo>
                    <a:pt x="10051" y="12913"/>
                  </a:lnTo>
                  <a:lnTo>
                    <a:pt x="9904" y="12693"/>
                  </a:lnTo>
                  <a:lnTo>
                    <a:pt x="9831" y="12619"/>
                  </a:lnTo>
                  <a:lnTo>
                    <a:pt x="9721" y="12619"/>
                  </a:lnTo>
                  <a:lnTo>
                    <a:pt x="9391" y="12693"/>
                  </a:lnTo>
                  <a:lnTo>
                    <a:pt x="9097" y="12729"/>
                  </a:lnTo>
                  <a:lnTo>
                    <a:pt x="9024" y="12766"/>
                  </a:lnTo>
                  <a:lnTo>
                    <a:pt x="8987" y="12839"/>
                  </a:lnTo>
                  <a:lnTo>
                    <a:pt x="8987" y="12913"/>
                  </a:lnTo>
                  <a:lnTo>
                    <a:pt x="9024" y="12986"/>
                  </a:lnTo>
                  <a:lnTo>
                    <a:pt x="9024" y="13243"/>
                  </a:lnTo>
                  <a:lnTo>
                    <a:pt x="9097" y="13500"/>
                  </a:lnTo>
                  <a:lnTo>
                    <a:pt x="9134" y="13646"/>
                  </a:lnTo>
                  <a:lnTo>
                    <a:pt x="9207" y="13756"/>
                  </a:lnTo>
                  <a:lnTo>
                    <a:pt x="9317" y="13830"/>
                  </a:lnTo>
                  <a:lnTo>
                    <a:pt x="9427" y="13867"/>
                  </a:lnTo>
                  <a:lnTo>
                    <a:pt x="8987" y="14050"/>
                  </a:lnTo>
                  <a:lnTo>
                    <a:pt x="8950" y="13977"/>
                  </a:lnTo>
                  <a:lnTo>
                    <a:pt x="8804" y="13903"/>
                  </a:lnTo>
                  <a:lnTo>
                    <a:pt x="8767" y="13903"/>
                  </a:lnTo>
                  <a:lnTo>
                    <a:pt x="8620" y="13536"/>
                  </a:lnTo>
                  <a:lnTo>
                    <a:pt x="8510" y="13390"/>
                  </a:lnTo>
                  <a:lnTo>
                    <a:pt x="8364" y="13206"/>
                  </a:lnTo>
                  <a:lnTo>
                    <a:pt x="8327" y="13206"/>
                  </a:lnTo>
                  <a:lnTo>
                    <a:pt x="8327" y="13243"/>
                  </a:lnTo>
                  <a:lnTo>
                    <a:pt x="8327" y="13500"/>
                  </a:lnTo>
                  <a:lnTo>
                    <a:pt x="8364" y="13756"/>
                  </a:lnTo>
                  <a:lnTo>
                    <a:pt x="8510" y="14270"/>
                  </a:lnTo>
                  <a:lnTo>
                    <a:pt x="8070" y="14453"/>
                  </a:lnTo>
                  <a:lnTo>
                    <a:pt x="8033" y="14160"/>
                  </a:lnTo>
                  <a:lnTo>
                    <a:pt x="7960" y="13903"/>
                  </a:lnTo>
                  <a:lnTo>
                    <a:pt x="7923" y="13536"/>
                  </a:lnTo>
                  <a:lnTo>
                    <a:pt x="7923" y="13206"/>
                  </a:lnTo>
                  <a:lnTo>
                    <a:pt x="7887" y="13133"/>
                  </a:lnTo>
                  <a:lnTo>
                    <a:pt x="7813" y="13096"/>
                  </a:lnTo>
                  <a:lnTo>
                    <a:pt x="7777" y="13096"/>
                  </a:lnTo>
                  <a:lnTo>
                    <a:pt x="7703" y="13170"/>
                  </a:lnTo>
                  <a:lnTo>
                    <a:pt x="7667" y="13536"/>
                  </a:lnTo>
                  <a:lnTo>
                    <a:pt x="7630" y="13903"/>
                  </a:lnTo>
                  <a:lnTo>
                    <a:pt x="7667" y="14233"/>
                  </a:lnTo>
                  <a:lnTo>
                    <a:pt x="7667" y="14380"/>
                  </a:lnTo>
                  <a:lnTo>
                    <a:pt x="7740" y="14527"/>
                  </a:lnTo>
                  <a:lnTo>
                    <a:pt x="7483" y="14563"/>
                  </a:lnTo>
                  <a:lnTo>
                    <a:pt x="7190" y="14527"/>
                  </a:lnTo>
                  <a:lnTo>
                    <a:pt x="7006" y="14453"/>
                  </a:lnTo>
                  <a:lnTo>
                    <a:pt x="6786" y="14380"/>
                  </a:lnTo>
                  <a:lnTo>
                    <a:pt x="6823" y="14160"/>
                  </a:lnTo>
                  <a:lnTo>
                    <a:pt x="6860" y="13646"/>
                  </a:lnTo>
                  <a:lnTo>
                    <a:pt x="6860" y="13206"/>
                  </a:lnTo>
                  <a:lnTo>
                    <a:pt x="6860" y="12766"/>
                  </a:lnTo>
                  <a:lnTo>
                    <a:pt x="6823" y="12693"/>
                  </a:lnTo>
                  <a:lnTo>
                    <a:pt x="6713" y="12656"/>
                  </a:lnTo>
                  <a:lnTo>
                    <a:pt x="6346" y="12693"/>
                  </a:lnTo>
                  <a:lnTo>
                    <a:pt x="6309" y="12656"/>
                  </a:lnTo>
                  <a:lnTo>
                    <a:pt x="6236" y="12693"/>
                  </a:lnTo>
                  <a:lnTo>
                    <a:pt x="6089" y="12913"/>
                  </a:lnTo>
                  <a:lnTo>
                    <a:pt x="5943" y="13133"/>
                  </a:lnTo>
                  <a:lnTo>
                    <a:pt x="5869" y="13390"/>
                  </a:lnTo>
                  <a:lnTo>
                    <a:pt x="5796" y="13610"/>
                  </a:lnTo>
                  <a:lnTo>
                    <a:pt x="5392" y="13206"/>
                  </a:lnTo>
                  <a:lnTo>
                    <a:pt x="5686" y="12839"/>
                  </a:lnTo>
                  <a:lnTo>
                    <a:pt x="5943" y="12473"/>
                  </a:lnTo>
                  <a:lnTo>
                    <a:pt x="5943" y="12363"/>
                  </a:lnTo>
                  <a:lnTo>
                    <a:pt x="5943" y="12289"/>
                  </a:lnTo>
                  <a:lnTo>
                    <a:pt x="5869" y="12216"/>
                  </a:lnTo>
                  <a:lnTo>
                    <a:pt x="5686" y="12216"/>
                  </a:lnTo>
                  <a:lnTo>
                    <a:pt x="5612" y="12289"/>
                  </a:lnTo>
                  <a:lnTo>
                    <a:pt x="5209" y="12949"/>
                  </a:lnTo>
                  <a:lnTo>
                    <a:pt x="4952" y="12619"/>
                  </a:lnTo>
                  <a:lnTo>
                    <a:pt x="5136" y="12473"/>
                  </a:lnTo>
                  <a:lnTo>
                    <a:pt x="5319" y="12289"/>
                  </a:lnTo>
                  <a:lnTo>
                    <a:pt x="5466" y="12069"/>
                  </a:lnTo>
                  <a:lnTo>
                    <a:pt x="5576" y="11849"/>
                  </a:lnTo>
                  <a:lnTo>
                    <a:pt x="5576" y="11776"/>
                  </a:lnTo>
                  <a:lnTo>
                    <a:pt x="5576" y="11739"/>
                  </a:lnTo>
                  <a:lnTo>
                    <a:pt x="5539" y="11666"/>
                  </a:lnTo>
                  <a:lnTo>
                    <a:pt x="5502" y="11629"/>
                  </a:lnTo>
                  <a:lnTo>
                    <a:pt x="5319" y="11629"/>
                  </a:lnTo>
                  <a:lnTo>
                    <a:pt x="5282" y="11702"/>
                  </a:lnTo>
                  <a:lnTo>
                    <a:pt x="4805" y="12399"/>
                  </a:lnTo>
                  <a:lnTo>
                    <a:pt x="4439" y="11922"/>
                  </a:lnTo>
                  <a:lnTo>
                    <a:pt x="4549" y="11812"/>
                  </a:lnTo>
                  <a:lnTo>
                    <a:pt x="4879" y="11409"/>
                  </a:lnTo>
                  <a:lnTo>
                    <a:pt x="5209" y="10969"/>
                  </a:lnTo>
                  <a:lnTo>
                    <a:pt x="5209" y="10895"/>
                  </a:lnTo>
                  <a:lnTo>
                    <a:pt x="5246" y="10859"/>
                  </a:lnTo>
                  <a:lnTo>
                    <a:pt x="5282" y="10785"/>
                  </a:lnTo>
                  <a:lnTo>
                    <a:pt x="5282" y="10712"/>
                  </a:lnTo>
                  <a:lnTo>
                    <a:pt x="5209" y="10639"/>
                  </a:lnTo>
                  <a:lnTo>
                    <a:pt x="5099" y="10602"/>
                  </a:lnTo>
                  <a:lnTo>
                    <a:pt x="5026" y="10602"/>
                  </a:lnTo>
                  <a:lnTo>
                    <a:pt x="4952" y="10639"/>
                  </a:lnTo>
                  <a:lnTo>
                    <a:pt x="4549" y="11225"/>
                  </a:lnTo>
                  <a:lnTo>
                    <a:pt x="4329" y="11556"/>
                  </a:lnTo>
                  <a:lnTo>
                    <a:pt x="4292" y="11482"/>
                  </a:lnTo>
                  <a:lnTo>
                    <a:pt x="4145" y="11482"/>
                  </a:lnTo>
                  <a:lnTo>
                    <a:pt x="3888" y="11152"/>
                  </a:lnTo>
                  <a:lnTo>
                    <a:pt x="4329" y="10822"/>
                  </a:lnTo>
                  <a:lnTo>
                    <a:pt x="4549" y="10675"/>
                  </a:lnTo>
                  <a:lnTo>
                    <a:pt x="4732" y="10455"/>
                  </a:lnTo>
                  <a:lnTo>
                    <a:pt x="4769" y="10418"/>
                  </a:lnTo>
                  <a:lnTo>
                    <a:pt x="4805" y="10345"/>
                  </a:lnTo>
                  <a:lnTo>
                    <a:pt x="4732" y="10235"/>
                  </a:lnTo>
                  <a:lnTo>
                    <a:pt x="4659" y="10162"/>
                  </a:lnTo>
                  <a:lnTo>
                    <a:pt x="4585" y="10162"/>
                  </a:lnTo>
                  <a:lnTo>
                    <a:pt x="4512" y="10198"/>
                  </a:lnTo>
                  <a:lnTo>
                    <a:pt x="4292" y="10345"/>
                  </a:lnTo>
                  <a:lnTo>
                    <a:pt x="4072" y="10528"/>
                  </a:lnTo>
                  <a:lnTo>
                    <a:pt x="3705" y="10895"/>
                  </a:lnTo>
                  <a:lnTo>
                    <a:pt x="3256" y="10239"/>
                  </a:lnTo>
                  <a:lnTo>
                    <a:pt x="3256" y="10239"/>
                  </a:lnTo>
                  <a:lnTo>
                    <a:pt x="3485" y="10272"/>
                  </a:lnTo>
                  <a:lnTo>
                    <a:pt x="3742" y="10235"/>
                  </a:lnTo>
                  <a:lnTo>
                    <a:pt x="3888" y="10162"/>
                  </a:lnTo>
                  <a:lnTo>
                    <a:pt x="4072" y="10052"/>
                  </a:lnTo>
                  <a:lnTo>
                    <a:pt x="4365" y="9868"/>
                  </a:lnTo>
                  <a:lnTo>
                    <a:pt x="4769" y="9648"/>
                  </a:lnTo>
                  <a:lnTo>
                    <a:pt x="4989" y="9538"/>
                  </a:lnTo>
                  <a:lnTo>
                    <a:pt x="5172" y="9391"/>
                  </a:lnTo>
                  <a:lnTo>
                    <a:pt x="6053" y="10675"/>
                  </a:lnTo>
                  <a:lnTo>
                    <a:pt x="6383" y="11115"/>
                  </a:lnTo>
                  <a:lnTo>
                    <a:pt x="6713" y="11556"/>
                  </a:lnTo>
                  <a:lnTo>
                    <a:pt x="6896" y="11739"/>
                  </a:lnTo>
                  <a:lnTo>
                    <a:pt x="7116" y="11922"/>
                  </a:lnTo>
                  <a:lnTo>
                    <a:pt x="7336" y="12069"/>
                  </a:lnTo>
                  <a:lnTo>
                    <a:pt x="7593" y="12179"/>
                  </a:lnTo>
                  <a:lnTo>
                    <a:pt x="7813" y="12253"/>
                  </a:lnTo>
                  <a:lnTo>
                    <a:pt x="8070" y="12289"/>
                  </a:lnTo>
                  <a:lnTo>
                    <a:pt x="8547" y="12289"/>
                  </a:lnTo>
                  <a:lnTo>
                    <a:pt x="8767" y="12253"/>
                  </a:lnTo>
                  <a:lnTo>
                    <a:pt x="8987" y="12179"/>
                  </a:lnTo>
                  <a:lnTo>
                    <a:pt x="9207" y="12106"/>
                  </a:lnTo>
                  <a:lnTo>
                    <a:pt x="9427" y="11996"/>
                  </a:lnTo>
                  <a:lnTo>
                    <a:pt x="9684" y="11849"/>
                  </a:lnTo>
                  <a:lnTo>
                    <a:pt x="9867" y="11666"/>
                  </a:lnTo>
                  <a:lnTo>
                    <a:pt x="10051" y="11482"/>
                  </a:lnTo>
                  <a:lnTo>
                    <a:pt x="10198" y="11262"/>
                  </a:lnTo>
                  <a:lnTo>
                    <a:pt x="10308" y="11042"/>
                  </a:lnTo>
                  <a:lnTo>
                    <a:pt x="10418" y="10822"/>
                  </a:lnTo>
                  <a:lnTo>
                    <a:pt x="10491" y="10565"/>
                  </a:lnTo>
                  <a:lnTo>
                    <a:pt x="10528" y="10345"/>
                  </a:lnTo>
                  <a:lnTo>
                    <a:pt x="10564" y="9832"/>
                  </a:lnTo>
                  <a:lnTo>
                    <a:pt x="10528" y="9318"/>
                  </a:lnTo>
                  <a:lnTo>
                    <a:pt x="10418" y="8804"/>
                  </a:lnTo>
                  <a:lnTo>
                    <a:pt x="10234" y="8328"/>
                  </a:lnTo>
                  <a:lnTo>
                    <a:pt x="9978" y="7887"/>
                  </a:lnTo>
                  <a:lnTo>
                    <a:pt x="9684" y="7484"/>
                  </a:lnTo>
                  <a:lnTo>
                    <a:pt x="9097" y="6640"/>
                  </a:lnTo>
                  <a:lnTo>
                    <a:pt x="9354" y="6494"/>
                  </a:lnTo>
                  <a:lnTo>
                    <a:pt x="9574" y="6347"/>
                  </a:lnTo>
                  <a:lnTo>
                    <a:pt x="10014" y="5980"/>
                  </a:lnTo>
                  <a:lnTo>
                    <a:pt x="10418" y="5613"/>
                  </a:lnTo>
                  <a:close/>
                  <a:moveTo>
                    <a:pt x="8400" y="2055"/>
                  </a:moveTo>
                  <a:lnTo>
                    <a:pt x="8290" y="2092"/>
                  </a:lnTo>
                  <a:lnTo>
                    <a:pt x="8217" y="2165"/>
                  </a:lnTo>
                  <a:lnTo>
                    <a:pt x="8180" y="2202"/>
                  </a:lnTo>
                  <a:lnTo>
                    <a:pt x="8180" y="2312"/>
                  </a:lnTo>
                  <a:lnTo>
                    <a:pt x="8180" y="2385"/>
                  </a:lnTo>
                  <a:lnTo>
                    <a:pt x="8107" y="2422"/>
                  </a:lnTo>
                  <a:lnTo>
                    <a:pt x="8033" y="2459"/>
                  </a:lnTo>
                  <a:lnTo>
                    <a:pt x="7300" y="3045"/>
                  </a:lnTo>
                  <a:lnTo>
                    <a:pt x="6896" y="3339"/>
                  </a:lnTo>
                  <a:lnTo>
                    <a:pt x="6529" y="3596"/>
                  </a:lnTo>
                  <a:lnTo>
                    <a:pt x="6456" y="3669"/>
                  </a:lnTo>
                  <a:lnTo>
                    <a:pt x="6419" y="3742"/>
                  </a:lnTo>
                  <a:lnTo>
                    <a:pt x="6419" y="3852"/>
                  </a:lnTo>
                  <a:lnTo>
                    <a:pt x="6419" y="3926"/>
                  </a:lnTo>
                  <a:lnTo>
                    <a:pt x="8547" y="6677"/>
                  </a:lnTo>
                  <a:lnTo>
                    <a:pt x="8547" y="6750"/>
                  </a:lnTo>
                  <a:lnTo>
                    <a:pt x="8620" y="6787"/>
                  </a:lnTo>
                  <a:lnTo>
                    <a:pt x="9391" y="7851"/>
                  </a:lnTo>
                  <a:lnTo>
                    <a:pt x="9684" y="8291"/>
                  </a:lnTo>
                  <a:lnTo>
                    <a:pt x="9904" y="8768"/>
                  </a:lnTo>
                  <a:lnTo>
                    <a:pt x="10014" y="9025"/>
                  </a:lnTo>
                  <a:lnTo>
                    <a:pt x="10088" y="9281"/>
                  </a:lnTo>
                  <a:lnTo>
                    <a:pt x="10124" y="9538"/>
                  </a:lnTo>
                  <a:lnTo>
                    <a:pt x="10124" y="9832"/>
                  </a:lnTo>
                  <a:lnTo>
                    <a:pt x="10124" y="10088"/>
                  </a:lnTo>
                  <a:lnTo>
                    <a:pt x="10088" y="10308"/>
                  </a:lnTo>
                  <a:lnTo>
                    <a:pt x="10014" y="10565"/>
                  </a:lnTo>
                  <a:lnTo>
                    <a:pt x="9904" y="10785"/>
                  </a:lnTo>
                  <a:lnTo>
                    <a:pt x="9794" y="11005"/>
                  </a:lnTo>
                  <a:lnTo>
                    <a:pt x="9647" y="11189"/>
                  </a:lnTo>
                  <a:lnTo>
                    <a:pt x="9464" y="11372"/>
                  </a:lnTo>
                  <a:lnTo>
                    <a:pt x="9281" y="11556"/>
                  </a:lnTo>
                  <a:lnTo>
                    <a:pt x="9097" y="11666"/>
                  </a:lnTo>
                  <a:lnTo>
                    <a:pt x="8877" y="11739"/>
                  </a:lnTo>
                  <a:lnTo>
                    <a:pt x="8657" y="11776"/>
                  </a:lnTo>
                  <a:lnTo>
                    <a:pt x="8437" y="11812"/>
                  </a:lnTo>
                  <a:lnTo>
                    <a:pt x="7997" y="11812"/>
                  </a:lnTo>
                  <a:lnTo>
                    <a:pt x="7813" y="11739"/>
                  </a:lnTo>
                  <a:lnTo>
                    <a:pt x="7593" y="11666"/>
                  </a:lnTo>
                  <a:lnTo>
                    <a:pt x="7373" y="11519"/>
                  </a:lnTo>
                  <a:lnTo>
                    <a:pt x="7153" y="11372"/>
                  </a:lnTo>
                  <a:lnTo>
                    <a:pt x="6970" y="11152"/>
                  </a:lnTo>
                  <a:lnTo>
                    <a:pt x="6823" y="10932"/>
                  </a:lnTo>
                  <a:lnTo>
                    <a:pt x="6053" y="9905"/>
                  </a:lnTo>
                  <a:lnTo>
                    <a:pt x="5356" y="8878"/>
                  </a:lnTo>
                  <a:lnTo>
                    <a:pt x="4659" y="7814"/>
                  </a:lnTo>
                  <a:lnTo>
                    <a:pt x="4035" y="6714"/>
                  </a:lnTo>
                  <a:lnTo>
                    <a:pt x="3742" y="6163"/>
                  </a:lnTo>
                  <a:lnTo>
                    <a:pt x="3485" y="5613"/>
                  </a:lnTo>
                  <a:lnTo>
                    <a:pt x="3412" y="5540"/>
                  </a:lnTo>
                  <a:lnTo>
                    <a:pt x="3301" y="5503"/>
                  </a:lnTo>
                  <a:lnTo>
                    <a:pt x="3191" y="5503"/>
                  </a:lnTo>
                  <a:lnTo>
                    <a:pt x="3118" y="5576"/>
                  </a:lnTo>
                  <a:lnTo>
                    <a:pt x="3008" y="5687"/>
                  </a:lnTo>
                  <a:lnTo>
                    <a:pt x="2861" y="5760"/>
                  </a:lnTo>
                  <a:lnTo>
                    <a:pt x="2715" y="5833"/>
                  </a:lnTo>
                  <a:lnTo>
                    <a:pt x="2568" y="5833"/>
                  </a:lnTo>
                  <a:lnTo>
                    <a:pt x="2421" y="5870"/>
                  </a:lnTo>
                  <a:lnTo>
                    <a:pt x="2274" y="5907"/>
                  </a:lnTo>
                  <a:lnTo>
                    <a:pt x="2018" y="6053"/>
                  </a:lnTo>
                  <a:lnTo>
                    <a:pt x="1431" y="6420"/>
                  </a:lnTo>
                  <a:lnTo>
                    <a:pt x="1137" y="6604"/>
                  </a:lnTo>
                  <a:lnTo>
                    <a:pt x="880" y="6824"/>
                  </a:lnTo>
                  <a:lnTo>
                    <a:pt x="770" y="6824"/>
                  </a:lnTo>
                  <a:lnTo>
                    <a:pt x="697" y="6897"/>
                  </a:lnTo>
                  <a:lnTo>
                    <a:pt x="660" y="6970"/>
                  </a:lnTo>
                  <a:lnTo>
                    <a:pt x="697" y="7080"/>
                  </a:lnTo>
                  <a:lnTo>
                    <a:pt x="1101" y="7814"/>
                  </a:lnTo>
                  <a:lnTo>
                    <a:pt x="1541" y="8548"/>
                  </a:lnTo>
                  <a:lnTo>
                    <a:pt x="2458" y="9942"/>
                  </a:lnTo>
                  <a:lnTo>
                    <a:pt x="3412" y="11335"/>
                  </a:lnTo>
                  <a:lnTo>
                    <a:pt x="4402" y="12693"/>
                  </a:lnTo>
                  <a:lnTo>
                    <a:pt x="4989" y="13426"/>
                  </a:lnTo>
                  <a:lnTo>
                    <a:pt x="4952" y="13426"/>
                  </a:lnTo>
                  <a:lnTo>
                    <a:pt x="4952" y="13500"/>
                  </a:lnTo>
                  <a:lnTo>
                    <a:pt x="4989" y="13536"/>
                  </a:lnTo>
                  <a:lnTo>
                    <a:pt x="5026" y="13573"/>
                  </a:lnTo>
                  <a:lnTo>
                    <a:pt x="5099" y="13536"/>
                  </a:lnTo>
                  <a:lnTo>
                    <a:pt x="5429" y="13940"/>
                  </a:lnTo>
                  <a:lnTo>
                    <a:pt x="5796" y="14307"/>
                  </a:lnTo>
                  <a:lnTo>
                    <a:pt x="5833" y="14343"/>
                  </a:lnTo>
                  <a:lnTo>
                    <a:pt x="5906" y="14380"/>
                  </a:lnTo>
                  <a:lnTo>
                    <a:pt x="6126" y="14563"/>
                  </a:lnTo>
                  <a:lnTo>
                    <a:pt x="6383" y="14710"/>
                  </a:lnTo>
                  <a:lnTo>
                    <a:pt x="6640" y="14857"/>
                  </a:lnTo>
                  <a:lnTo>
                    <a:pt x="6933" y="14967"/>
                  </a:lnTo>
                  <a:lnTo>
                    <a:pt x="7226" y="15040"/>
                  </a:lnTo>
                  <a:lnTo>
                    <a:pt x="7850" y="15040"/>
                  </a:lnTo>
                  <a:lnTo>
                    <a:pt x="8180" y="14967"/>
                  </a:lnTo>
                  <a:lnTo>
                    <a:pt x="8510" y="14820"/>
                  </a:lnTo>
                  <a:lnTo>
                    <a:pt x="8877" y="14673"/>
                  </a:lnTo>
                  <a:lnTo>
                    <a:pt x="9574" y="14343"/>
                  </a:lnTo>
                  <a:lnTo>
                    <a:pt x="11115" y="13683"/>
                  </a:lnTo>
                  <a:lnTo>
                    <a:pt x="11592" y="13426"/>
                  </a:lnTo>
                  <a:lnTo>
                    <a:pt x="11995" y="13170"/>
                  </a:lnTo>
                  <a:lnTo>
                    <a:pt x="12399" y="12839"/>
                  </a:lnTo>
                  <a:lnTo>
                    <a:pt x="12729" y="12436"/>
                  </a:lnTo>
                  <a:lnTo>
                    <a:pt x="12912" y="12142"/>
                  </a:lnTo>
                  <a:lnTo>
                    <a:pt x="13059" y="11849"/>
                  </a:lnTo>
                  <a:lnTo>
                    <a:pt x="13169" y="11519"/>
                  </a:lnTo>
                  <a:lnTo>
                    <a:pt x="13242" y="11189"/>
                  </a:lnTo>
                  <a:lnTo>
                    <a:pt x="13279" y="10859"/>
                  </a:lnTo>
                  <a:lnTo>
                    <a:pt x="13316" y="10528"/>
                  </a:lnTo>
                  <a:lnTo>
                    <a:pt x="13279" y="10198"/>
                  </a:lnTo>
                  <a:lnTo>
                    <a:pt x="13242" y="9868"/>
                  </a:lnTo>
                  <a:lnTo>
                    <a:pt x="13169" y="9538"/>
                  </a:lnTo>
                  <a:lnTo>
                    <a:pt x="13095" y="9208"/>
                  </a:lnTo>
                  <a:lnTo>
                    <a:pt x="12875" y="8584"/>
                  </a:lnTo>
                  <a:lnTo>
                    <a:pt x="12582" y="7961"/>
                  </a:lnTo>
                  <a:lnTo>
                    <a:pt x="12252" y="7374"/>
                  </a:lnTo>
                  <a:lnTo>
                    <a:pt x="11885" y="6824"/>
                  </a:lnTo>
                  <a:lnTo>
                    <a:pt x="10271" y="4476"/>
                  </a:lnTo>
                  <a:lnTo>
                    <a:pt x="8657" y="2165"/>
                  </a:lnTo>
                  <a:lnTo>
                    <a:pt x="8584" y="2092"/>
                  </a:lnTo>
                  <a:lnTo>
                    <a:pt x="8474" y="2055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" name="Google Shape;885;p18"/>
            <p:cNvSpPr/>
            <p:nvPr/>
          </p:nvSpPr>
          <p:spPr>
            <a:xfrm>
              <a:off x="6023725" y="3167900"/>
              <a:ext cx="340250" cy="227450"/>
            </a:xfrm>
            <a:custGeom>
              <a:avLst/>
              <a:gdLst/>
              <a:ahLst/>
              <a:cxnLst/>
              <a:rect l="l" t="t" r="r" b="b"/>
              <a:pathLst>
                <a:path w="13610" h="9098" extrusionOk="0">
                  <a:moveTo>
                    <a:pt x="4696" y="0"/>
                  </a:moveTo>
                  <a:lnTo>
                    <a:pt x="4586" y="74"/>
                  </a:lnTo>
                  <a:lnTo>
                    <a:pt x="4256" y="440"/>
                  </a:lnTo>
                  <a:lnTo>
                    <a:pt x="3999" y="844"/>
                  </a:lnTo>
                  <a:lnTo>
                    <a:pt x="3742" y="1247"/>
                  </a:lnTo>
                  <a:lnTo>
                    <a:pt x="3522" y="1688"/>
                  </a:lnTo>
                  <a:lnTo>
                    <a:pt x="3339" y="2128"/>
                  </a:lnTo>
                  <a:lnTo>
                    <a:pt x="3228" y="2605"/>
                  </a:lnTo>
                  <a:lnTo>
                    <a:pt x="3118" y="3081"/>
                  </a:lnTo>
                  <a:lnTo>
                    <a:pt x="3045" y="3595"/>
                  </a:lnTo>
                  <a:lnTo>
                    <a:pt x="3008" y="3852"/>
                  </a:lnTo>
                  <a:lnTo>
                    <a:pt x="2935" y="4072"/>
                  </a:lnTo>
                  <a:lnTo>
                    <a:pt x="2825" y="4329"/>
                  </a:lnTo>
                  <a:lnTo>
                    <a:pt x="2678" y="4512"/>
                  </a:lnTo>
                  <a:lnTo>
                    <a:pt x="2605" y="4622"/>
                  </a:lnTo>
                  <a:lnTo>
                    <a:pt x="2495" y="4659"/>
                  </a:lnTo>
                  <a:lnTo>
                    <a:pt x="2275" y="4732"/>
                  </a:lnTo>
                  <a:lnTo>
                    <a:pt x="1835" y="4732"/>
                  </a:lnTo>
                  <a:lnTo>
                    <a:pt x="1541" y="4659"/>
                  </a:lnTo>
                  <a:lnTo>
                    <a:pt x="991" y="4659"/>
                  </a:lnTo>
                  <a:lnTo>
                    <a:pt x="881" y="4732"/>
                  </a:lnTo>
                  <a:lnTo>
                    <a:pt x="771" y="4769"/>
                  </a:lnTo>
                  <a:lnTo>
                    <a:pt x="587" y="4732"/>
                  </a:lnTo>
                  <a:lnTo>
                    <a:pt x="404" y="4732"/>
                  </a:lnTo>
                  <a:lnTo>
                    <a:pt x="257" y="4805"/>
                  </a:lnTo>
                  <a:lnTo>
                    <a:pt x="74" y="4879"/>
                  </a:lnTo>
                  <a:lnTo>
                    <a:pt x="37" y="4952"/>
                  </a:lnTo>
                  <a:lnTo>
                    <a:pt x="0" y="5026"/>
                  </a:lnTo>
                  <a:lnTo>
                    <a:pt x="0" y="5172"/>
                  </a:lnTo>
                  <a:lnTo>
                    <a:pt x="37" y="5209"/>
                  </a:lnTo>
                  <a:lnTo>
                    <a:pt x="74" y="5246"/>
                  </a:lnTo>
                  <a:lnTo>
                    <a:pt x="147" y="5282"/>
                  </a:lnTo>
                  <a:lnTo>
                    <a:pt x="221" y="5246"/>
                  </a:lnTo>
                  <a:lnTo>
                    <a:pt x="514" y="5172"/>
                  </a:lnTo>
                  <a:lnTo>
                    <a:pt x="587" y="5282"/>
                  </a:lnTo>
                  <a:lnTo>
                    <a:pt x="697" y="5356"/>
                  </a:lnTo>
                  <a:lnTo>
                    <a:pt x="807" y="5356"/>
                  </a:lnTo>
                  <a:lnTo>
                    <a:pt x="881" y="5319"/>
                  </a:lnTo>
                  <a:lnTo>
                    <a:pt x="918" y="5282"/>
                  </a:lnTo>
                  <a:lnTo>
                    <a:pt x="991" y="5209"/>
                  </a:lnTo>
                  <a:lnTo>
                    <a:pt x="1064" y="5172"/>
                  </a:lnTo>
                  <a:lnTo>
                    <a:pt x="1248" y="5136"/>
                  </a:lnTo>
                  <a:lnTo>
                    <a:pt x="1431" y="5172"/>
                  </a:lnTo>
                  <a:lnTo>
                    <a:pt x="1614" y="5209"/>
                  </a:lnTo>
                  <a:lnTo>
                    <a:pt x="1981" y="5282"/>
                  </a:lnTo>
                  <a:lnTo>
                    <a:pt x="2201" y="5282"/>
                  </a:lnTo>
                  <a:lnTo>
                    <a:pt x="2385" y="5246"/>
                  </a:lnTo>
                  <a:lnTo>
                    <a:pt x="2605" y="5209"/>
                  </a:lnTo>
                  <a:lnTo>
                    <a:pt x="2752" y="5136"/>
                  </a:lnTo>
                  <a:lnTo>
                    <a:pt x="2935" y="5026"/>
                  </a:lnTo>
                  <a:lnTo>
                    <a:pt x="3082" y="4879"/>
                  </a:lnTo>
                  <a:lnTo>
                    <a:pt x="3192" y="4732"/>
                  </a:lnTo>
                  <a:lnTo>
                    <a:pt x="3302" y="4549"/>
                  </a:lnTo>
                  <a:lnTo>
                    <a:pt x="3449" y="4182"/>
                  </a:lnTo>
                  <a:lnTo>
                    <a:pt x="3522" y="3925"/>
                  </a:lnTo>
                  <a:lnTo>
                    <a:pt x="3559" y="3668"/>
                  </a:lnTo>
                  <a:lnTo>
                    <a:pt x="3632" y="3118"/>
                  </a:lnTo>
                  <a:lnTo>
                    <a:pt x="3742" y="2641"/>
                  </a:lnTo>
                  <a:lnTo>
                    <a:pt x="3889" y="2201"/>
                  </a:lnTo>
                  <a:lnTo>
                    <a:pt x="4035" y="1834"/>
                  </a:lnTo>
                  <a:lnTo>
                    <a:pt x="4219" y="1467"/>
                  </a:lnTo>
                  <a:lnTo>
                    <a:pt x="4402" y="1137"/>
                  </a:lnTo>
                  <a:lnTo>
                    <a:pt x="4659" y="844"/>
                  </a:lnTo>
                  <a:lnTo>
                    <a:pt x="5173" y="2861"/>
                  </a:lnTo>
                  <a:lnTo>
                    <a:pt x="5649" y="4842"/>
                  </a:lnTo>
                  <a:lnTo>
                    <a:pt x="6126" y="6860"/>
                  </a:lnTo>
                  <a:lnTo>
                    <a:pt x="6567" y="8914"/>
                  </a:lnTo>
                  <a:lnTo>
                    <a:pt x="6603" y="8987"/>
                  </a:lnTo>
                  <a:lnTo>
                    <a:pt x="6713" y="9061"/>
                  </a:lnTo>
                  <a:lnTo>
                    <a:pt x="6787" y="9097"/>
                  </a:lnTo>
                  <a:lnTo>
                    <a:pt x="6897" y="9097"/>
                  </a:lnTo>
                  <a:lnTo>
                    <a:pt x="7153" y="8987"/>
                  </a:lnTo>
                  <a:lnTo>
                    <a:pt x="7374" y="8804"/>
                  </a:lnTo>
                  <a:lnTo>
                    <a:pt x="7520" y="8620"/>
                  </a:lnTo>
                  <a:lnTo>
                    <a:pt x="7667" y="8364"/>
                  </a:lnTo>
                  <a:lnTo>
                    <a:pt x="7814" y="7997"/>
                  </a:lnTo>
                  <a:lnTo>
                    <a:pt x="7924" y="7593"/>
                  </a:lnTo>
                  <a:lnTo>
                    <a:pt x="8181" y="6823"/>
                  </a:lnTo>
                  <a:lnTo>
                    <a:pt x="9061" y="3962"/>
                  </a:lnTo>
                  <a:lnTo>
                    <a:pt x="9208" y="4439"/>
                  </a:lnTo>
                  <a:lnTo>
                    <a:pt x="9318" y="4952"/>
                  </a:lnTo>
                  <a:lnTo>
                    <a:pt x="9318" y="5062"/>
                  </a:lnTo>
                  <a:lnTo>
                    <a:pt x="9391" y="5136"/>
                  </a:lnTo>
                  <a:lnTo>
                    <a:pt x="9464" y="5209"/>
                  </a:lnTo>
                  <a:lnTo>
                    <a:pt x="9574" y="5209"/>
                  </a:lnTo>
                  <a:lnTo>
                    <a:pt x="12032" y="5062"/>
                  </a:lnTo>
                  <a:lnTo>
                    <a:pt x="12069" y="5136"/>
                  </a:lnTo>
                  <a:lnTo>
                    <a:pt x="12105" y="5209"/>
                  </a:lnTo>
                  <a:lnTo>
                    <a:pt x="12326" y="5356"/>
                  </a:lnTo>
                  <a:lnTo>
                    <a:pt x="12582" y="5429"/>
                  </a:lnTo>
                  <a:lnTo>
                    <a:pt x="12619" y="5466"/>
                  </a:lnTo>
                  <a:lnTo>
                    <a:pt x="12912" y="5466"/>
                  </a:lnTo>
                  <a:lnTo>
                    <a:pt x="13059" y="5429"/>
                  </a:lnTo>
                  <a:lnTo>
                    <a:pt x="13206" y="5319"/>
                  </a:lnTo>
                  <a:lnTo>
                    <a:pt x="13316" y="5209"/>
                  </a:lnTo>
                  <a:lnTo>
                    <a:pt x="13426" y="5062"/>
                  </a:lnTo>
                  <a:lnTo>
                    <a:pt x="13536" y="4915"/>
                  </a:lnTo>
                  <a:lnTo>
                    <a:pt x="13609" y="4732"/>
                  </a:lnTo>
                  <a:lnTo>
                    <a:pt x="13609" y="4659"/>
                  </a:lnTo>
                  <a:lnTo>
                    <a:pt x="13609" y="4549"/>
                  </a:lnTo>
                  <a:lnTo>
                    <a:pt x="13536" y="4439"/>
                  </a:lnTo>
                  <a:lnTo>
                    <a:pt x="13426" y="4292"/>
                  </a:lnTo>
                  <a:lnTo>
                    <a:pt x="13279" y="4219"/>
                  </a:lnTo>
                  <a:lnTo>
                    <a:pt x="13133" y="4145"/>
                  </a:lnTo>
                  <a:lnTo>
                    <a:pt x="12949" y="4072"/>
                  </a:lnTo>
                  <a:lnTo>
                    <a:pt x="12802" y="4072"/>
                  </a:lnTo>
                  <a:lnTo>
                    <a:pt x="12619" y="4108"/>
                  </a:lnTo>
                  <a:lnTo>
                    <a:pt x="12436" y="4182"/>
                  </a:lnTo>
                  <a:lnTo>
                    <a:pt x="12326" y="4255"/>
                  </a:lnTo>
                  <a:lnTo>
                    <a:pt x="12252" y="4329"/>
                  </a:lnTo>
                  <a:lnTo>
                    <a:pt x="12142" y="4512"/>
                  </a:lnTo>
                  <a:lnTo>
                    <a:pt x="9794" y="4659"/>
                  </a:lnTo>
                  <a:lnTo>
                    <a:pt x="9721" y="4255"/>
                  </a:lnTo>
                  <a:lnTo>
                    <a:pt x="9611" y="3852"/>
                  </a:lnTo>
                  <a:lnTo>
                    <a:pt x="9464" y="3448"/>
                  </a:lnTo>
                  <a:lnTo>
                    <a:pt x="9281" y="3045"/>
                  </a:lnTo>
                  <a:lnTo>
                    <a:pt x="9208" y="2971"/>
                  </a:lnTo>
                  <a:lnTo>
                    <a:pt x="9134" y="2935"/>
                  </a:lnTo>
                  <a:lnTo>
                    <a:pt x="8987" y="2935"/>
                  </a:lnTo>
                  <a:lnTo>
                    <a:pt x="8841" y="2971"/>
                  </a:lnTo>
                  <a:lnTo>
                    <a:pt x="8804" y="3045"/>
                  </a:lnTo>
                  <a:lnTo>
                    <a:pt x="8767" y="3118"/>
                  </a:lnTo>
                  <a:lnTo>
                    <a:pt x="7850" y="6016"/>
                  </a:lnTo>
                  <a:lnTo>
                    <a:pt x="7374" y="7557"/>
                  </a:lnTo>
                  <a:lnTo>
                    <a:pt x="7227" y="7997"/>
                  </a:lnTo>
                  <a:lnTo>
                    <a:pt x="7153" y="8217"/>
                  </a:lnTo>
                  <a:lnTo>
                    <a:pt x="7007" y="8400"/>
                  </a:lnTo>
                  <a:lnTo>
                    <a:pt x="6567" y="6346"/>
                  </a:lnTo>
                  <a:lnTo>
                    <a:pt x="6090" y="4292"/>
                  </a:lnTo>
                  <a:lnTo>
                    <a:pt x="5576" y="2238"/>
                  </a:lnTo>
                  <a:lnTo>
                    <a:pt x="5026" y="220"/>
                  </a:lnTo>
                  <a:lnTo>
                    <a:pt x="4953" y="74"/>
                  </a:lnTo>
                  <a:lnTo>
                    <a:pt x="4842" y="37"/>
                  </a:lnTo>
                  <a:lnTo>
                    <a:pt x="4696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" name="Google Shape;886;p18"/>
            <p:cNvSpPr/>
            <p:nvPr/>
          </p:nvSpPr>
          <p:spPr>
            <a:xfrm>
              <a:off x="7109500" y="3449425"/>
              <a:ext cx="154100" cy="165100"/>
            </a:xfrm>
            <a:custGeom>
              <a:avLst/>
              <a:gdLst/>
              <a:ahLst/>
              <a:cxnLst/>
              <a:rect l="l" t="t" r="r" b="b"/>
              <a:pathLst>
                <a:path w="6164" h="6604" extrusionOk="0">
                  <a:moveTo>
                    <a:pt x="3962" y="0"/>
                  </a:moveTo>
                  <a:lnTo>
                    <a:pt x="3926" y="37"/>
                  </a:lnTo>
                  <a:lnTo>
                    <a:pt x="3889" y="74"/>
                  </a:lnTo>
                  <a:lnTo>
                    <a:pt x="3889" y="147"/>
                  </a:lnTo>
                  <a:lnTo>
                    <a:pt x="3522" y="477"/>
                  </a:lnTo>
                  <a:lnTo>
                    <a:pt x="3229" y="807"/>
                  </a:lnTo>
                  <a:lnTo>
                    <a:pt x="2788" y="1284"/>
                  </a:lnTo>
                  <a:lnTo>
                    <a:pt x="2458" y="1651"/>
                  </a:lnTo>
                  <a:lnTo>
                    <a:pt x="2201" y="1578"/>
                  </a:lnTo>
                  <a:lnTo>
                    <a:pt x="1321" y="1321"/>
                  </a:lnTo>
                  <a:lnTo>
                    <a:pt x="1138" y="1284"/>
                  </a:lnTo>
                  <a:lnTo>
                    <a:pt x="808" y="1211"/>
                  </a:lnTo>
                  <a:lnTo>
                    <a:pt x="661" y="1174"/>
                  </a:lnTo>
                  <a:lnTo>
                    <a:pt x="514" y="1211"/>
                  </a:lnTo>
                  <a:lnTo>
                    <a:pt x="441" y="1248"/>
                  </a:lnTo>
                  <a:lnTo>
                    <a:pt x="441" y="1284"/>
                  </a:lnTo>
                  <a:lnTo>
                    <a:pt x="441" y="1358"/>
                  </a:lnTo>
                  <a:lnTo>
                    <a:pt x="477" y="1468"/>
                  </a:lnTo>
                  <a:lnTo>
                    <a:pt x="551" y="1541"/>
                  </a:lnTo>
                  <a:lnTo>
                    <a:pt x="661" y="1614"/>
                  </a:lnTo>
                  <a:lnTo>
                    <a:pt x="771" y="1651"/>
                  </a:lnTo>
                  <a:lnTo>
                    <a:pt x="1064" y="1761"/>
                  </a:lnTo>
                  <a:lnTo>
                    <a:pt x="1284" y="1798"/>
                  </a:lnTo>
                  <a:lnTo>
                    <a:pt x="2055" y="2018"/>
                  </a:lnTo>
                  <a:lnTo>
                    <a:pt x="2055" y="2091"/>
                  </a:lnTo>
                  <a:lnTo>
                    <a:pt x="2091" y="2165"/>
                  </a:lnTo>
                  <a:lnTo>
                    <a:pt x="2165" y="2238"/>
                  </a:lnTo>
                  <a:lnTo>
                    <a:pt x="2201" y="2238"/>
                  </a:lnTo>
                  <a:lnTo>
                    <a:pt x="2275" y="2275"/>
                  </a:lnTo>
                  <a:lnTo>
                    <a:pt x="2385" y="2238"/>
                  </a:lnTo>
                  <a:lnTo>
                    <a:pt x="2532" y="2165"/>
                  </a:lnTo>
                  <a:lnTo>
                    <a:pt x="2678" y="2128"/>
                  </a:lnTo>
                  <a:lnTo>
                    <a:pt x="2752" y="2091"/>
                  </a:lnTo>
                  <a:lnTo>
                    <a:pt x="2788" y="2055"/>
                  </a:lnTo>
                  <a:lnTo>
                    <a:pt x="2788" y="1981"/>
                  </a:lnTo>
                  <a:lnTo>
                    <a:pt x="2788" y="1908"/>
                  </a:lnTo>
                  <a:lnTo>
                    <a:pt x="2935" y="1761"/>
                  </a:lnTo>
                  <a:lnTo>
                    <a:pt x="3375" y="1284"/>
                  </a:lnTo>
                  <a:lnTo>
                    <a:pt x="3815" y="771"/>
                  </a:lnTo>
                  <a:lnTo>
                    <a:pt x="3852" y="1394"/>
                  </a:lnTo>
                  <a:lnTo>
                    <a:pt x="3852" y="2091"/>
                  </a:lnTo>
                  <a:lnTo>
                    <a:pt x="3889" y="2421"/>
                  </a:lnTo>
                  <a:lnTo>
                    <a:pt x="3962" y="2605"/>
                  </a:lnTo>
                  <a:lnTo>
                    <a:pt x="4036" y="2751"/>
                  </a:lnTo>
                  <a:lnTo>
                    <a:pt x="4109" y="2825"/>
                  </a:lnTo>
                  <a:lnTo>
                    <a:pt x="4219" y="2825"/>
                  </a:lnTo>
                  <a:lnTo>
                    <a:pt x="4476" y="3008"/>
                  </a:lnTo>
                  <a:lnTo>
                    <a:pt x="4732" y="3155"/>
                  </a:lnTo>
                  <a:lnTo>
                    <a:pt x="5063" y="3265"/>
                  </a:lnTo>
                  <a:lnTo>
                    <a:pt x="5356" y="3338"/>
                  </a:lnTo>
                  <a:lnTo>
                    <a:pt x="5246" y="3412"/>
                  </a:lnTo>
                  <a:lnTo>
                    <a:pt x="4732" y="3669"/>
                  </a:lnTo>
                  <a:lnTo>
                    <a:pt x="4512" y="3779"/>
                  </a:lnTo>
                  <a:lnTo>
                    <a:pt x="4292" y="3925"/>
                  </a:lnTo>
                  <a:lnTo>
                    <a:pt x="4219" y="3925"/>
                  </a:lnTo>
                  <a:lnTo>
                    <a:pt x="4182" y="3962"/>
                  </a:lnTo>
                  <a:lnTo>
                    <a:pt x="4072" y="4072"/>
                  </a:lnTo>
                  <a:lnTo>
                    <a:pt x="3962" y="4292"/>
                  </a:lnTo>
                  <a:lnTo>
                    <a:pt x="3889" y="4549"/>
                  </a:lnTo>
                  <a:lnTo>
                    <a:pt x="3852" y="5283"/>
                  </a:lnTo>
                  <a:lnTo>
                    <a:pt x="3852" y="5649"/>
                  </a:lnTo>
                  <a:lnTo>
                    <a:pt x="3852" y="6053"/>
                  </a:lnTo>
                  <a:lnTo>
                    <a:pt x="3559" y="5723"/>
                  </a:lnTo>
                  <a:lnTo>
                    <a:pt x="3229" y="5393"/>
                  </a:lnTo>
                  <a:lnTo>
                    <a:pt x="2642" y="4769"/>
                  </a:lnTo>
                  <a:lnTo>
                    <a:pt x="2568" y="4659"/>
                  </a:lnTo>
                  <a:lnTo>
                    <a:pt x="2495" y="4586"/>
                  </a:lnTo>
                  <a:lnTo>
                    <a:pt x="2385" y="4586"/>
                  </a:lnTo>
                  <a:lnTo>
                    <a:pt x="2385" y="4622"/>
                  </a:lnTo>
                  <a:lnTo>
                    <a:pt x="2312" y="4622"/>
                  </a:lnTo>
                  <a:lnTo>
                    <a:pt x="1908" y="4769"/>
                  </a:lnTo>
                  <a:lnTo>
                    <a:pt x="1468" y="4842"/>
                  </a:lnTo>
                  <a:lnTo>
                    <a:pt x="1064" y="4916"/>
                  </a:lnTo>
                  <a:lnTo>
                    <a:pt x="624" y="4952"/>
                  </a:lnTo>
                  <a:lnTo>
                    <a:pt x="1138" y="4329"/>
                  </a:lnTo>
                  <a:lnTo>
                    <a:pt x="1358" y="3999"/>
                  </a:lnTo>
                  <a:lnTo>
                    <a:pt x="1541" y="3632"/>
                  </a:lnTo>
                  <a:lnTo>
                    <a:pt x="1688" y="3595"/>
                  </a:lnTo>
                  <a:lnTo>
                    <a:pt x="1725" y="3558"/>
                  </a:lnTo>
                  <a:lnTo>
                    <a:pt x="1761" y="3485"/>
                  </a:lnTo>
                  <a:lnTo>
                    <a:pt x="1798" y="3448"/>
                  </a:lnTo>
                  <a:lnTo>
                    <a:pt x="1798" y="3375"/>
                  </a:lnTo>
                  <a:lnTo>
                    <a:pt x="1761" y="3302"/>
                  </a:lnTo>
                  <a:lnTo>
                    <a:pt x="1725" y="3265"/>
                  </a:lnTo>
                  <a:lnTo>
                    <a:pt x="1651" y="3228"/>
                  </a:lnTo>
                  <a:lnTo>
                    <a:pt x="1541" y="3045"/>
                  </a:lnTo>
                  <a:lnTo>
                    <a:pt x="1211" y="2458"/>
                  </a:lnTo>
                  <a:lnTo>
                    <a:pt x="844" y="1908"/>
                  </a:lnTo>
                  <a:lnTo>
                    <a:pt x="624" y="1651"/>
                  </a:lnTo>
                  <a:lnTo>
                    <a:pt x="367" y="1431"/>
                  </a:lnTo>
                  <a:lnTo>
                    <a:pt x="257" y="1394"/>
                  </a:lnTo>
                  <a:lnTo>
                    <a:pt x="184" y="1431"/>
                  </a:lnTo>
                  <a:lnTo>
                    <a:pt x="111" y="1504"/>
                  </a:lnTo>
                  <a:lnTo>
                    <a:pt x="111" y="1578"/>
                  </a:lnTo>
                  <a:lnTo>
                    <a:pt x="111" y="1614"/>
                  </a:lnTo>
                  <a:lnTo>
                    <a:pt x="331" y="1945"/>
                  </a:lnTo>
                  <a:lnTo>
                    <a:pt x="551" y="2238"/>
                  </a:lnTo>
                  <a:lnTo>
                    <a:pt x="771" y="2531"/>
                  </a:lnTo>
                  <a:lnTo>
                    <a:pt x="954" y="2825"/>
                  </a:lnTo>
                  <a:lnTo>
                    <a:pt x="1101" y="3155"/>
                  </a:lnTo>
                  <a:lnTo>
                    <a:pt x="1174" y="3338"/>
                  </a:lnTo>
                  <a:lnTo>
                    <a:pt x="1284" y="3522"/>
                  </a:lnTo>
                  <a:lnTo>
                    <a:pt x="1101" y="3669"/>
                  </a:lnTo>
                  <a:lnTo>
                    <a:pt x="918" y="3815"/>
                  </a:lnTo>
                  <a:lnTo>
                    <a:pt x="587" y="4219"/>
                  </a:lnTo>
                  <a:lnTo>
                    <a:pt x="294" y="4622"/>
                  </a:lnTo>
                  <a:lnTo>
                    <a:pt x="37" y="5062"/>
                  </a:lnTo>
                  <a:lnTo>
                    <a:pt x="1" y="5172"/>
                  </a:lnTo>
                  <a:lnTo>
                    <a:pt x="1" y="5283"/>
                  </a:lnTo>
                  <a:lnTo>
                    <a:pt x="74" y="5356"/>
                  </a:lnTo>
                  <a:lnTo>
                    <a:pt x="184" y="5393"/>
                  </a:lnTo>
                  <a:lnTo>
                    <a:pt x="734" y="5393"/>
                  </a:lnTo>
                  <a:lnTo>
                    <a:pt x="1284" y="5356"/>
                  </a:lnTo>
                  <a:lnTo>
                    <a:pt x="1835" y="5246"/>
                  </a:lnTo>
                  <a:lnTo>
                    <a:pt x="2348" y="5062"/>
                  </a:lnTo>
                  <a:lnTo>
                    <a:pt x="2568" y="5356"/>
                  </a:lnTo>
                  <a:lnTo>
                    <a:pt x="2788" y="5576"/>
                  </a:lnTo>
                  <a:lnTo>
                    <a:pt x="3229" y="6163"/>
                  </a:lnTo>
                  <a:lnTo>
                    <a:pt x="3485" y="6383"/>
                  </a:lnTo>
                  <a:lnTo>
                    <a:pt x="3632" y="6493"/>
                  </a:lnTo>
                  <a:lnTo>
                    <a:pt x="3779" y="6566"/>
                  </a:lnTo>
                  <a:lnTo>
                    <a:pt x="3889" y="6566"/>
                  </a:lnTo>
                  <a:lnTo>
                    <a:pt x="4036" y="6530"/>
                  </a:lnTo>
                  <a:lnTo>
                    <a:pt x="4146" y="6603"/>
                  </a:lnTo>
                  <a:lnTo>
                    <a:pt x="4292" y="6603"/>
                  </a:lnTo>
                  <a:lnTo>
                    <a:pt x="4366" y="6530"/>
                  </a:lnTo>
                  <a:lnTo>
                    <a:pt x="4402" y="6456"/>
                  </a:lnTo>
                  <a:lnTo>
                    <a:pt x="4439" y="6383"/>
                  </a:lnTo>
                  <a:lnTo>
                    <a:pt x="4402" y="6310"/>
                  </a:lnTo>
                  <a:lnTo>
                    <a:pt x="4366" y="6273"/>
                  </a:lnTo>
                  <a:lnTo>
                    <a:pt x="4329" y="6236"/>
                  </a:lnTo>
                  <a:lnTo>
                    <a:pt x="4292" y="6053"/>
                  </a:lnTo>
                  <a:lnTo>
                    <a:pt x="4292" y="5833"/>
                  </a:lnTo>
                  <a:lnTo>
                    <a:pt x="4256" y="5172"/>
                  </a:lnTo>
                  <a:lnTo>
                    <a:pt x="4256" y="4769"/>
                  </a:lnTo>
                  <a:lnTo>
                    <a:pt x="4256" y="4402"/>
                  </a:lnTo>
                  <a:lnTo>
                    <a:pt x="4402" y="4402"/>
                  </a:lnTo>
                  <a:lnTo>
                    <a:pt x="4476" y="4365"/>
                  </a:lnTo>
                  <a:lnTo>
                    <a:pt x="4549" y="4292"/>
                  </a:lnTo>
                  <a:lnTo>
                    <a:pt x="4549" y="4255"/>
                  </a:lnTo>
                  <a:lnTo>
                    <a:pt x="4622" y="4219"/>
                  </a:lnTo>
                  <a:lnTo>
                    <a:pt x="5209" y="3889"/>
                  </a:lnTo>
                  <a:lnTo>
                    <a:pt x="5539" y="3705"/>
                  </a:lnTo>
                  <a:lnTo>
                    <a:pt x="5686" y="3595"/>
                  </a:lnTo>
                  <a:lnTo>
                    <a:pt x="5833" y="3485"/>
                  </a:lnTo>
                  <a:lnTo>
                    <a:pt x="5980" y="3485"/>
                  </a:lnTo>
                  <a:lnTo>
                    <a:pt x="6090" y="3448"/>
                  </a:lnTo>
                  <a:lnTo>
                    <a:pt x="6126" y="3375"/>
                  </a:lnTo>
                  <a:lnTo>
                    <a:pt x="6163" y="3302"/>
                  </a:lnTo>
                  <a:lnTo>
                    <a:pt x="6163" y="3228"/>
                  </a:lnTo>
                  <a:lnTo>
                    <a:pt x="6126" y="3118"/>
                  </a:lnTo>
                  <a:lnTo>
                    <a:pt x="6090" y="3045"/>
                  </a:lnTo>
                  <a:lnTo>
                    <a:pt x="5980" y="3008"/>
                  </a:lnTo>
                  <a:lnTo>
                    <a:pt x="5576" y="2935"/>
                  </a:lnTo>
                  <a:lnTo>
                    <a:pt x="5173" y="2788"/>
                  </a:lnTo>
                  <a:lnTo>
                    <a:pt x="4769" y="2678"/>
                  </a:lnTo>
                  <a:lnTo>
                    <a:pt x="4366" y="2568"/>
                  </a:lnTo>
                  <a:lnTo>
                    <a:pt x="4366" y="2275"/>
                  </a:lnTo>
                  <a:lnTo>
                    <a:pt x="4329" y="2018"/>
                  </a:lnTo>
                  <a:lnTo>
                    <a:pt x="4256" y="1468"/>
                  </a:lnTo>
                  <a:lnTo>
                    <a:pt x="4256" y="881"/>
                  </a:lnTo>
                  <a:lnTo>
                    <a:pt x="4219" y="551"/>
                  </a:lnTo>
                  <a:lnTo>
                    <a:pt x="4182" y="257"/>
                  </a:lnTo>
                  <a:lnTo>
                    <a:pt x="4219" y="184"/>
                  </a:lnTo>
                  <a:lnTo>
                    <a:pt x="4256" y="110"/>
                  </a:lnTo>
                  <a:lnTo>
                    <a:pt x="4219" y="37"/>
                  </a:lnTo>
                  <a:lnTo>
                    <a:pt x="4182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cxnSp>
        <p:nvCxnSpPr>
          <p:cNvPr id="887" name="Google Shape;887;p18"/>
          <p:cNvCxnSpPr/>
          <p:nvPr/>
        </p:nvCxnSpPr>
        <p:spPr>
          <a:xfrm>
            <a:off x="850475" y="1031425"/>
            <a:ext cx="6037800" cy="0"/>
          </a:xfrm>
          <a:prstGeom prst="straightConnector1">
            <a:avLst/>
          </a:prstGeom>
          <a:noFill/>
          <a:ln w="19050" cap="rnd" cmpd="sng">
            <a:solidFill>
              <a:srgbClr val="A4C2F4"/>
            </a:solidFill>
            <a:prstDash val="dash"/>
            <a:round/>
            <a:headEnd type="none" w="med" len="med"/>
            <a:tailEnd type="none" w="med" len="med"/>
          </a:ln>
        </p:spPr>
      </p:cxnSp>
      <p:sp>
        <p:nvSpPr>
          <p:cNvPr id="888" name="Google Shape;888;p18"/>
          <p:cNvSpPr txBox="1">
            <a:spLocks noGrp="1"/>
          </p:cNvSpPr>
          <p:nvPr>
            <p:ph type="sldNum" idx="12"/>
          </p:nvPr>
        </p:nvSpPr>
        <p:spPr>
          <a:xfrm>
            <a:off x="90619" y="4722737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3 columns">
  <p:cSld name="TITLE_AND_TWO_COLUMNS_1">
    <p:spTree>
      <p:nvGrpSpPr>
        <p:cNvPr id="1" name="Shape 8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0" name="Google Shape;890;p19"/>
          <p:cNvSpPr txBox="1">
            <a:spLocks noGrp="1"/>
          </p:cNvSpPr>
          <p:nvPr>
            <p:ph type="title"/>
          </p:nvPr>
        </p:nvSpPr>
        <p:spPr>
          <a:xfrm>
            <a:off x="747925" y="225025"/>
            <a:ext cx="6140400" cy="857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9pPr>
          </a:lstStyle>
          <a:p>
            <a:endParaRPr/>
          </a:p>
        </p:txBody>
      </p:sp>
      <p:sp>
        <p:nvSpPr>
          <p:cNvPr id="891" name="Google Shape;891;p19"/>
          <p:cNvSpPr txBox="1">
            <a:spLocks noGrp="1"/>
          </p:cNvSpPr>
          <p:nvPr>
            <p:ph type="body" idx="1"/>
          </p:nvPr>
        </p:nvSpPr>
        <p:spPr>
          <a:xfrm>
            <a:off x="747925" y="1308875"/>
            <a:ext cx="2097900" cy="3617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 rtl="0">
              <a:spcBef>
                <a:spcPts val="600"/>
              </a:spcBef>
              <a:spcAft>
                <a:spcPts val="0"/>
              </a:spcAft>
              <a:buSzPts val="1800"/>
              <a:buChar char="✘"/>
              <a:defRPr sz="1800"/>
            </a:lvl1pPr>
            <a:lvl2pPr marL="914400" lvl="1" indent="-342900" rtl="0">
              <a:spcBef>
                <a:spcPts val="0"/>
              </a:spcBef>
              <a:spcAft>
                <a:spcPts val="0"/>
              </a:spcAft>
              <a:buSzPts val="1800"/>
              <a:buChar char="✗"/>
              <a:defRPr sz="1800"/>
            </a:lvl2pPr>
            <a:lvl3pPr marL="1371600" lvl="2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 sz="1800"/>
            </a:lvl3pPr>
            <a:lvl4pPr marL="1828800" lvl="3" indent="-342900" rtl="0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4pPr>
            <a:lvl5pPr marL="2286000" lvl="4" indent="-342900" rtl="0">
              <a:spcBef>
                <a:spcPts val="0"/>
              </a:spcBef>
              <a:spcAft>
                <a:spcPts val="0"/>
              </a:spcAft>
              <a:buSzPts val="1800"/>
              <a:buChar char="○"/>
              <a:defRPr/>
            </a:lvl5pPr>
            <a:lvl6pPr marL="2743200" lvl="5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6pPr>
            <a:lvl7pPr marL="3200400" lvl="6" indent="-342900" rtl="0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7pPr>
            <a:lvl8pPr marL="3657600" lvl="7" indent="-342900" rtl="0">
              <a:spcBef>
                <a:spcPts val="0"/>
              </a:spcBef>
              <a:spcAft>
                <a:spcPts val="0"/>
              </a:spcAft>
              <a:buSzPts val="1800"/>
              <a:buChar char="○"/>
              <a:defRPr/>
            </a:lvl8pPr>
            <a:lvl9pPr marL="4114800" lvl="8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9pPr>
          </a:lstStyle>
          <a:p>
            <a:endParaRPr/>
          </a:p>
        </p:txBody>
      </p:sp>
      <p:sp>
        <p:nvSpPr>
          <p:cNvPr id="892" name="Google Shape;892;p19"/>
          <p:cNvSpPr txBox="1">
            <a:spLocks noGrp="1"/>
          </p:cNvSpPr>
          <p:nvPr>
            <p:ph type="body" idx="2"/>
          </p:nvPr>
        </p:nvSpPr>
        <p:spPr>
          <a:xfrm>
            <a:off x="2953087" y="1308875"/>
            <a:ext cx="2097900" cy="3617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 rtl="0">
              <a:spcBef>
                <a:spcPts val="600"/>
              </a:spcBef>
              <a:spcAft>
                <a:spcPts val="0"/>
              </a:spcAft>
              <a:buSzPts val="1800"/>
              <a:buChar char="✘"/>
              <a:defRPr sz="1800"/>
            </a:lvl1pPr>
            <a:lvl2pPr marL="914400" lvl="1" indent="-342900" rtl="0">
              <a:spcBef>
                <a:spcPts val="0"/>
              </a:spcBef>
              <a:spcAft>
                <a:spcPts val="0"/>
              </a:spcAft>
              <a:buSzPts val="1800"/>
              <a:buChar char="✗"/>
              <a:defRPr sz="1800"/>
            </a:lvl2pPr>
            <a:lvl3pPr marL="1371600" lvl="2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 sz="1800"/>
            </a:lvl3pPr>
            <a:lvl4pPr marL="1828800" lvl="3" indent="-342900" rtl="0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4pPr>
            <a:lvl5pPr marL="2286000" lvl="4" indent="-342900" rtl="0">
              <a:spcBef>
                <a:spcPts val="0"/>
              </a:spcBef>
              <a:spcAft>
                <a:spcPts val="0"/>
              </a:spcAft>
              <a:buSzPts val="1800"/>
              <a:buChar char="○"/>
              <a:defRPr/>
            </a:lvl5pPr>
            <a:lvl6pPr marL="2743200" lvl="5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6pPr>
            <a:lvl7pPr marL="3200400" lvl="6" indent="-342900" rtl="0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7pPr>
            <a:lvl8pPr marL="3657600" lvl="7" indent="-342900" rtl="0">
              <a:spcBef>
                <a:spcPts val="0"/>
              </a:spcBef>
              <a:spcAft>
                <a:spcPts val="0"/>
              </a:spcAft>
              <a:buSzPts val="1800"/>
              <a:buChar char="○"/>
              <a:defRPr/>
            </a:lvl8pPr>
            <a:lvl9pPr marL="4114800" lvl="8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9pPr>
          </a:lstStyle>
          <a:p>
            <a:endParaRPr/>
          </a:p>
        </p:txBody>
      </p:sp>
      <p:sp>
        <p:nvSpPr>
          <p:cNvPr id="893" name="Google Shape;893;p19"/>
          <p:cNvSpPr txBox="1">
            <a:spLocks noGrp="1"/>
          </p:cNvSpPr>
          <p:nvPr>
            <p:ph type="body" idx="3"/>
          </p:nvPr>
        </p:nvSpPr>
        <p:spPr>
          <a:xfrm>
            <a:off x="5158248" y="1308875"/>
            <a:ext cx="2097900" cy="3617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 rtl="0">
              <a:spcBef>
                <a:spcPts val="600"/>
              </a:spcBef>
              <a:spcAft>
                <a:spcPts val="0"/>
              </a:spcAft>
              <a:buSzPts val="1800"/>
              <a:buChar char="✘"/>
              <a:defRPr sz="1800"/>
            </a:lvl1pPr>
            <a:lvl2pPr marL="914400" lvl="1" indent="-342900" rtl="0">
              <a:spcBef>
                <a:spcPts val="0"/>
              </a:spcBef>
              <a:spcAft>
                <a:spcPts val="0"/>
              </a:spcAft>
              <a:buSzPts val="1800"/>
              <a:buChar char="✗"/>
              <a:defRPr sz="1800"/>
            </a:lvl2pPr>
            <a:lvl3pPr marL="1371600" lvl="2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 sz="1800"/>
            </a:lvl3pPr>
            <a:lvl4pPr marL="1828800" lvl="3" indent="-342900" rtl="0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4pPr>
            <a:lvl5pPr marL="2286000" lvl="4" indent="-342900" rtl="0">
              <a:spcBef>
                <a:spcPts val="0"/>
              </a:spcBef>
              <a:spcAft>
                <a:spcPts val="0"/>
              </a:spcAft>
              <a:buSzPts val="1800"/>
              <a:buChar char="○"/>
              <a:defRPr/>
            </a:lvl5pPr>
            <a:lvl6pPr marL="2743200" lvl="5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6pPr>
            <a:lvl7pPr marL="3200400" lvl="6" indent="-342900" rtl="0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7pPr>
            <a:lvl8pPr marL="3657600" lvl="7" indent="-342900" rtl="0">
              <a:spcBef>
                <a:spcPts val="0"/>
              </a:spcBef>
              <a:spcAft>
                <a:spcPts val="0"/>
              </a:spcAft>
              <a:buSzPts val="1800"/>
              <a:buChar char="○"/>
              <a:defRPr/>
            </a:lvl8pPr>
            <a:lvl9pPr marL="4114800" lvl="8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9pPr>
          </a:lstStyle>
          <a:p>
            <a:endParaRPr/>
          </a:p>
        </p:txBody>
      </p:sp>
      <p:grpSp>
        <p:nvGrpSpPr>
          <p:cNvPr id="894" name="Google Shape;894;p19"/>
          <p:cNvGrpSpPr/>
          <p:nvPr/>
        </p:nvGrpSpPr>
        <p:grpSpPr>
          <a:xfrm>
            <a:off x="7442902" y="-91154"/>
            <a:ext cx="1796289" cy="5330574"/>
            <a:chOff x="6023725" y="842300"/>
            <a:chExt cx="1358150" cy="4030375"/>
          </a:xfrm>
        </p:grpSpPr>
        <p:sp>
          <p:nvSpPr>
            <p:cNvPr id="895" name="Google Shape;895;p19"/>
            <p:cNvSpPr/>
            <p:nvPr/>
          </p:nvSpPr>
          <p:spPr>
            <a:xfrm>
              <a:off x="6371275" y="842300"/>
              <a:ext cx="397100" cy="492450"/>
            </a:xfrm>
            <a:custGeom>
              <a:avLst/>
              <a:gdLst/>
              <a:ahLst/>
              <a:cxnLst/>
              <a:rect l="l" t="t" r="r" b="b"/>
              <a:pathLst>
                <a:path w="15884" h="19698" extrusionOk="0">
                  <a:moveTo>
                    <a:pt x="9355" y="4108"/>
                  </a:moveTo>
                  <a:lnTo>
                    <a:pt x="9465" y="4145"/>
                  </a:lnTo>
                  <a:lnTo>
                    <a:pt x="9538" y="4182"/>
                  </a:lnTo>
                  <a:lnTo>
                    <a:pt x="9648" y="4328"/>
                  </a:lnTo>
                  <a:lnTo>
                    <a:pt x="9721" y="4549"/>
                  </a:lnTo>
                  <a:lnTo>
                    <a:pt x="9721" y="4769"/>
                  </a:lnTo>
                  <a:lnTo>
                    <a:pt x="9721" y="4842"/>
                  </a:lnTo>
                  <a:lnTo>
                    <a:pt x="9685" y="4879"/>
                  </a:lnTo>
                  <a:lnTo>
                    <a:pt x="9575" y="4952"/>
                  </a:lnTo>
                  <a:lnTo>
                    <a:pt x="9391" y="4952"/>
                  </a:lnTo>
                  <a:lnTo>
                    <a:pt x="9355" y="4915"/>
                  </a:lnTo>
                  <a:lnTo>
                    <a:pt x="9281" y="4842"/>
                  </a:lnTo>
                  <a:lnTo>
                    <a:pt x="9208" y="4695"/>
                  </a:lnTo>
                  <a:lnTo>
                    <a:pt x="9171" y="4549"/>
                  </a:lnTo>
                  <a:lnTo>
                    <a:pt x="9171" y="4438"/>
                  </a:lnTo>
                  <a:lnTo>
                    <a:pt x="9171" y="4328"/>
                  </a:lnTo>
                  <a:lnTo>
                    <a:pt x="9245" y="4108"/>
                  </a:lnTo>
                  <a:close/>
                  <a:moveTo>
                    <a:pt x="9355" y="3705"/>
                  </a:moveTo>
                  <a:lnTo>
                    <a:pt x="9245" y="3742"/>
                  </a:lnTo>
                  <a:lnTo>
                    <a:pt x="9135" y="3778"/>
                  </a:lnTo>
                  <a:lnTo>
                    <a:pt x="9025" y="3852"/>
                  </a:lnTo>
                  <a:lnTo>
                    <a:pt x="8988" y="3925"/>
                  </a:lnTo>
                  <a:lnTo>
                    <a:pt x="8914" y="3998"/>
                  </a:lnTo>
                  <a:lnTo>
                    <a:pt x="8841" y="4218"/>
                  </a:lnTo>
                  <a:lnTo>
                    <a:pt x="8804" y="4475"/>
                  </a:lnTo>
                  <a:lnTo>
                    <a:pt x="8804" y="4659"/>
                  </a:lnTo>
                  <a:lnTo>
                    <a:pt x="8841" y="4805"/>
                  </a:lnTo>
                  <a:lnTo>
                    <a:pt x="8878" y="4952"/>
                  </a:lnTo>
                  <a:lnTo>
                    <a:pt x="8988" y="5099"/>
                  </a:lnTo>
                  <a:lnTo>
                    <a:pt x="9098" y="5209"/>
                  </a:lnTo>
                  <a:lnTo>
                    <a:pt x="9245" y="5282"/>
                  </a:lnTo>
                  <a:lnTo>
                    <a:pt x="9391" y="5355"/>
                  </a:lnTo>
                  <a:lnTo>
                    <a:pt x="9538" y="5355"/>
                  </a:lnTo>
                  <a:lnTo>
                    <a:pt x="9721" y="5319"/>
                  </a:lnTo>
                  <a:lnTo>
                    <a:pt x="9868" y="5245"/>
                  </a:lnTo>
                  <a:lnTo>
                    <a:pt x="10015" y="5135"/>
                  </a:lnTo>
                  <a:lnTo>
                    <a:pt x="10088" y="4989"/>
                  </a:lnTo>
                  <a:lnTo>
                    <a:pt x="10125" y="4805"/>
                  </a:lnTo>
                  <a:lnTo>
                    <a:pt x="10125" y="4659"/>
                  </a:lnTo>
                  <a:lnTo>
                    <a:pt x="10088" y="4475"/>
                  </a:lnTo>
                  <a:lnTo>
                    <a:pt x="10052" y="4292"/>
                  </a:lnTo>
                  <a:lnTo>
                    <a:pt x="9978" y="4145"/>
                  </a:lnTo>
                  <a:lnTo>
                    <a:pt x="9905" y="3998"/>
                  </a:lnTo>
                  <a:lnTo>
                    <a:pt x="9795" y="3888"/>
                  </a:lnTo>
                  <a:lnTo>
                    <a:pt x="9648" y="3778"/>
                  </a:lnTo>
                  <a:lnTo>
                    <a:pt x="9501" y="3742"/>
                  </a:lnTo>
                  <a:lnTo>
                    <a:pt x="9355" y="3705"/>
                  </a:lnTo>
                  <a:close/>
                  <a:moveTo>
                    <a:pt x="11262" y="6676"/>
                  </a:moveTo>
                  <a:lnTo>
                    <a:pt x="11262" y="6786"/>
                  </a:lnTo>
                  <a:lnTo>
                    <a:pt x="11225" y="6859"/>
                  </a:lnTo>
                  <a:lnTo>
                    <a:pt x="11152" y="6933"/>
                  </a:lnTo>
                  <a:lnTo>
                    <a:pt x="11042" y="7006"/>
                  </a:lnTo>
                  <a:lnTo>
                    <a:pt x="10785" y="7116"/>
                  </a:lnTo>
                  <a:lnTo>
                    <a:pt x="10602" y="7190"/>
                  </a:lnTo>
                  <a:lnTo>
                    <a:pt x="9795" y="7556"/>
                  </a:lnTo>
                  <a:lnTo>
                    <a:pt x="9721" y="7263"/>
                  </a:lnTo>
                  <a:lnTo>
                    <a:pt x="10639" y="6823"/>
                  </a:lnTo>
                  <a:lnTo>
                    <a:pt x="11079" y="6676"/>
                  </a:lnTo>
                  <a:close/>
                  <a:moveTo>
                    <a:pt x="11115" y="6273"/>
                  </a:moveTo>
                  <a:lnTo>
                    <a:pt x="10859" y="6346"/>
                  </a:lnTo>
                  <a:lnTo>
                    <a:pt x="10052" y="6639"/>
                  </a:lnTo>
                  <a:lnTo>
                    <a:pt x="9648" y="6823"/>
                  </a:lnTo>
                  <a:lnTo>
                    <a:pt x="9281" y="7006"/>
                  </a:lnTo>
                  <a:lnTo>
                    <a:pt x="9208" y="7080"/>
                  </a:lnTo>
                  <a:lnTo>
                    <a:pt x="9208" y="7116"/>
                  </a:lnTo>
                  <a:lnTo>
                    <a:pt x="9208" y="7190"/>
                  </a:lnTo>
                  <a:lnTo>
                    <a:pt x="9208" y="7263"/>
                  </a:lnTo>
                  <a:lnTo>
                    <a:pt x="9318" y="7336"/>
                  </a:lnTo>
                  <a:lnTo>
                    <a:pt x="9465" y="7336"/>
                  </a:lnTo>
                  <a:lnTo>
                    <a:pt x="9465" y="7593"/>
                  </a:lnTo>
                  <a:lnTo>
                    <a:pt x="9538" y="7813"/>
                  </a:lnTo>
                  <a:lnTo>
                    <a:pt x="9575" y="7887"/>
                  </a:lnTo>
                  <a:lnTo>
                    <a:pt x="9648" y="7923"/>
                  </a:lnTo>
                  <a:lnTo>
                    <a:pt x="9758" y="7923"/>
                  </a:lnTo>
                  <a:lnTo>
                    <a:pt x="10492" y="7630"/>
                  </a:lnTo>
                  <a:lnTo>
                    <a:pt x="10859" y="7483"/>
                  </a:lnTo>
                  <a:lnTo>
                    <a:pt x="11225" y="7336"/>
                  </a:lnTo>
                  <a:lnTo>
                    <a:pt x="11409" y="7190"/>
                  </a:lnTo>
                  <a:lnTo>
                    <a:pt x="11556" y="7006"/>
                  </a:lnTo>
                  <a:lnTo>
                    <a:pt x="11629" y="6896"/>
                  </a:lnTo>
                  <a:lnTo>
                    <a:pt x="11629" y="6786"/>
                  </a:lnTo>
                  <a:lnTo>
                    <a:pt x="11629" y="6676"/>
                  </a:lnTo>
                  <a:lnTo>
                    <a:pt x="11592" y="6566"/>
                  </a:lnTo>
                  <a:lnTo>
                    <a:pt x="11556" y="6419"/>
                  </a:lnTo>
                  <a:lnTo>
                    <a:pt x="11482" y="6346"/>
                  </a:lnTo>
                  <a:lnTo>
                    <a:pt x="11372" y="6273"/>
                  </a:lnTo>
                  <a:close/>
                  <a:moveTo>
                    <a:pt x="10198" y="2861"/>
                  </a:moveTo>
                  <a:lnTo>
                    <a:pt x="10235" y="3228"/>
                  </a:lnTo>
                  <a:lnTo>
                    <a:pt x="10345" y="3595"/>
                  </a:lnTo>
                  <a:lnTo>
                    <a:pt x="10565" y="4292"/>
                  </a:lnTo>
                  <a:lnTo>
                    <a:pt x="10822" y="5062"/>
                  </a:lnTo>
                  <a:lnTo>
                    <a:pt x="10895" y="5282"/>
                  </a:lnTo>
                  <a:lnTo>
                    <a:pt x="9025" y="6052"/>
                  </a:lnTo>
                  <a:lnTo>
                    <a:pt x="7154" y="6786"/>
                  </a:lnTo>
                  <a:lnTo>
                    <a:pt x="5173" y="7593"/>
                  </a:lnTo>
                  <a:lnTo>
                    <a:pt x="4146" y="7997"/>
                  </a:lnTo>
                  <a:lnTo>
                    <a:pt x="3816" y="8143"/>
                  </a:lnTo>
                  <a:lnTo>
                    <a:pt x="3486" y="8290"/>
                  </a:lnTo>
                  <a:lnTo>
                    <a:pt x="3266" y="7887"/>
                  </a:lnTo>
                  <a:lnTo>
                    <a:pt x="3045" y="7446"/>
                  </a:lnTo>
                  <a:lnTo>
                    <a:pt x="2679" y="6566"/>
                  </a:lnTo>
                  <a:lnTo>
                    <a:pt x="2532" y="6162"/>
                  </a:lnTo>
                  <a:lnTo>
                    <a:pt x="2385" y="5869"/>
                  </a:lnTo>
                  <a:lnTo>
                    <a:pt x="2238" y="5612"/>
                  </a:lnTo>
                  <a:lnTo>
                    <a:pt x="2715" y="5539"/>
                  </a:lnTo>
                  <a:lnTo>
                    <a:pt x="3192" y="5429"/>
                  </a:lnTo>
                  <a:lnTo>
                    <a:pt x="3669" y="5282"/>
                  </a:lnTo>
                  <a:lnTo>
                    <a:pt x="4146" y="5099"/>
                  </a:lnTo>
                  <a:lnTo>
                    <a:pt x="5210" y="4659"/>
                  </a:lnTo>
                  <a:lnTo>
                    <a:pt x="6273" y="4218"/>
                  </a:lnTo>
                  <a:lnTo>
                    <a:pt x="6824" y="4035"/>
                  </a:lnTo>
                  <a:lnTo>
                    <a:pt x="7374" y="3852"/>
                  </a:lnTo>
                  <a:lnTo>
                    <a:pt x="8474" y="3558"/>
                  </a:lnTo>
                  <a:lnTo>
                    <a:pt x="9025" y="3411"/>
                  </a:lnTo>
                  <a:lnTo>
                    <a:pt x="9538" y="3191"/>
                  </a:lnTo>
                  <a:lnTo>
                    <a:pt x="9868" y="3081"/>
                  </a:lnTo>
                  <a:lnTo>
                    <a:pt x="10015" y="2971"/>
                  </a:lnTo>
                  <a:lnTo>
                    <a:pt x="10198" y="2861"/>
                  </a:lnTo>
                  <a:close/>
                  <a:moveTo>
                    <a:pt x="8658" y="7740"/>
                  </a:moveTo>
                  <a:lnTo>
                    <a:pt x="8694" y="7923"/>
                  </a:lnTo>
                  <a:lnTo>
                    <a:pt x="8071" y="8253"/>
                  </a:lnTo>
                  <a:lnTo>
                    <a:pt x="7704" y="8437"/>
                  </a:lnTo>
                  <a:lnTo>
                    <a:pt x="7594" y="8437"/>
                  </a:lnTo>
                  <a:lnTo>
                    <a:pt x="7557" y="8363"/>
                  </a:lnTo>
                  <a:lnTo>
                    <a:pt x="7557" y="8180"/>
                  </a:lnTo>
                  <a:lnTo>
                    <a:pt x="8658" y="7740"/>
                  </a:lnTo>
                  <a:close/>
                  <a:moveTo>
                    <a:pt x="10198" y="2384"/>
                  </a:moveTo>
                  <a:lnTo>
                    <a:pt x="9978" y="2458"/>
                  </a:lnTo>
                  <a:lnTo>
                    <a:pt x="9795" y="2568"/>
                  </a:lnTo>
                  <a:lnTo>
                    <a:pt x="9391" y="2788"/>
                  </a:lnTo>
                  <a:lnTo>
                    <a:pt x="8841" y="2971"/>
                  </a:lnTo>
                  <a:lnTo>
                    <a:pt x="8328" y="3155"/>
                  </a:lnTo>
                  <a:lnTo>
                    <a:pt x="7264" y="3411"/>
                  </a:lnTo>
                  <a:lnTo>
                    <a:pt x="6750" y="3558"/>
                  </a:lnTo>
                  <a:lnTo>
                    <a:pt x="6237" y="3742"/>
                  </a:lnTo>
                  <a:lnTo>
                    <a:pt x="5210" y="4145"/>
                  </a:lnTo>
                  <a:lnTo>
                    <a:pt x="4219" y="4585"/>
                  </a:lnTo>
                  <a:lnTo>
                    <a:pt x="3669" y="4805"/>
                  </a:lnTo>
                  <a:lnTo>
                    <a:pt x="3119" y="4989"/>
                  </a:lnTo>
                  <a:lnTo>
                    <a:pt x="2018" y="5319"/>
                  </a:lnTo>
                  <a:lnTo>
                    <a:pt x="1945" y="5355"/>
                  </a:lnTo>
                  <a:lnTo>
                    <a:pt x="1908" y="5392"/>
                  </a:lnTo>
                  <a:lnTo>
                    <a:pt x="1908" y="5466"/>
                  </a:lnTo>
                  <a:lnTo>
                    <a:pt x="1945" y="5539"/>
                  </a:lnTo>
                  <a:lnTo>
                    <a:pt x="1982" y="5576"/>
                  </a:lnTo>
                  <a:lnTo>
                    <a:pt x="1945" y="5686"/>
                  </a:lnTo>
                  <a:lnTo>
                    <a:pt x="1945" y="5759"/>
                  </a:lnTo>
                  <a:lnTo>
                    <a:pt x="2018" y="5979"/>
                  </a:lnTo>
                  <a:lnTo>
                    <a:pt x="2165" y="6456"/>
                  </a:lnTo>
                  <a:lnTo>
                    <a:pt x="2385" y="6933"/>
                  </a:lnTo>
                  <a:lnTo>
                    <a:pt x="2752" y="7850"/>
                  </a:lnTo>
                  <a:lnTo>
                    <a:pt x="2972" y="8290"/>
                  </a:lnTo>
                  <a:lnTo>
                    <a:pt x="3192" y="8694"/>
                  </a:lnTo>
                  <a:lnTo>
                    <a:pt x="3266" y="8767"/>
                  </a:lnTo>
                  <a:lnTo>
                    <a:pt x="3302" y="8804"/>
                  </a:lnTo>
                  <a:lnTo>
                    <a:pt x="3412" y="8804"/>
                  </a:lnTo>
                  <a:lnTo>
                    <a:pt x="3522" y="8730"/>
                  </a:lnTo>
                  <a:lnTo>
                    <a:pt x="3596" y="8620"/>
                  </a:lnTo>
                  <a:lnTo>
                    <a:pt x="3999" y="8510"/>
                  </a:lnTo>
                  <a:lnTo>
                    <a:pt x="4403" y="8363"/>
                  </a:lnTo>
                  <a:lnTo>
                    <a:pt x="5173" y="8033"/>
                  </a:lnTo>
                  <a:lnTo>
                    <a:pt x="7300" y="7190"/>
                  </a:lnTo>
                  <a:lnTo>
                    <a:pt x="9281" y="6419"/>
                  </a:lnTo>
                  <a:lnTo>
                    <a:pt x="10235" y="6052"/>
                  </a:lnTo>
                  <a:lnTo>
                    <a:pt x="10712" y="5832"/>
                  </a:lnTo>
                  <a:lnTo>
                    <a:pt x="11152" y="5612"/>
                  </a:lnTo>
                  <a:lnTo>
                    <a:pt x="11262" y="5612"/>
                  </a:lnTo>
                  <a:lnTo>
                    <a:pt x="11335" y="5539"/>
                  </a:lnTo>
                  <a:lnTo>
                    <a:pt x="11372" y="5392"/>
                  </a:lnTo>
                  <a:lnTo>
                    <a:pt x="11372" y="5282"/>
                  </a:lnTo>
                  <a:lnTo>
                    <a:pt x="11299" y="5025"/>
                  </a:lnTo>
                  <a:lnTo>
                    <a:pt x="11042" y="4255"/>
                  </a:lnTo>
                  <a:lnTo>
                    <a:pt x="10785" y="3485"/>
                  </a:lnTo>
                  <a:lnTo>
                    <a:pt x="10639" y="3118"/>
                  </a:lnTo>
                  <a:lnTo>
                    <a:pt x="10455" y="2751"/>
                  </a:lnTo>
                  <a:lnTo>
                    <a:pt x="10418" y="2714"/>
                  </a:lnTo>
                  <a:lnTo>
                    <a:pt x="10345" y="2678"/>
                  </a:lnTo>
                  <a:lnTo>
                    <a:pt x="10382" y="2568"/>
                  </a:lnTo>
                  <a:lnTo>
                    <a:pt x="10382" y="2494"/>
                  </a:lnTo>
                  <a:lnTo>
                    <a:pt x="10308" y="2421"/>
                  </a:lnTo>
                  <a:lnTo>
                    <a:pt x="10198" y="2384"/>
                  </a:lnTo>
                  <a:close/>
                  <a:moveTo>
                    <a:pt x="8694" y="7263"/>
                  </a:moveTo>
                  <a:lnTo>
                    <a:pt x="7337" y="7813"/>
                  </a:lnTo>
                  <a:lnTo>
                    <a:pt x="7264" y="7850"/>
                  </a:lnTo>
                  <a:lnTo>
                    <a:pt x="7227" y="7923"/>
                  </a:lnTo>
                  <a:lnTo>
                    <a:pt x="7190" y="7997"/>
                  </a:lnTo>
                  <a:lnTo>
                    <a:pt x="7227" y="8070"/>
                  </a:lnTo>
                  <a:lnTo>
                    <a:pt x="7190" y="8143"/>
                  </a:lnTo>
                  <a:lnTo>
                    <a:pt x="7154" y="8363"/>
                  </a:lnTo>
                  <a:lnTo>
                    <a:pt x="7190" y="8620"/>
                  </a:lnTo>
                  <a:lnTo>
                    <a:pt x="7227" y="8730"/>
                  </a:lnTo>
                  <a:lnTo>
                    <a:pt x="7300" y="8840"/>
                  </a:lnTo>
                  <a:lnTo>
                    <a:pt x="7411" y="8877"/>
                  </a:lnTo>
                  <a:lnTo>
                    <a:pt x="7557" y="8877"/>
                  </a:lnTo>
                  <a:lnTo>
                    <a:pt x="7704" y="8840"/>
                  </a:lnTo>
                  <a:lnTo>
                    <a:pt x="7887" y="8804"/>
                  </a:lnTo>
                  <a:lnTo>
                    <a:pt x="8218" y="8620"/>
                  </a:lnTo>
                  <a:lnTo>
                    <a:pt x="9061" y="8217"/>
                  </a:lnTo>
                  <a:lnTo>
                    <a:pt x="9098" y="8180"/>
                  </a:lnTo>
                  <a:lnTo>
                    <a:pt x="9171" y="8107"/>
                  </a:lnTo>
                  <a:lnTo>
                    <a:pt x="9171" y="8033"/>
                  </a:lnTo>
                  <a:lnTo>
                    <a:pt x="9171" y="7960"/>
                  </a:lnTo>
                  <a:lnTo>
                    <a:pt x="8951" y="7410"/>
                  </a:lnTo>
                  <a:lnTo>
                    <a:pt x="8914" y="7336"/>
                  </a:lnTo>
                  <a:lnTo>
                    <a:pt x="8841" y="7300"/>
                  </a:lnTo>
                  <a:lnTo>
                    <a:pt x="8768" y="7263"/>
                  </a:lnTo>
                  <a:close/>
                  <a:moveTo>
                    <a:pt x="11702" y="8327"/>
                  </a:moveTo>
                  <a:lnTo>
                    <a:pt x="11886" y="8694"/>
                  </a:lnTo>
                  <a:lnTo>
                    <a:pt x="12106" y="9060"/>
                  </a:lnTo>
                  <a:lnTo>
                    <a:pt x="11702" y="9244"/>
                  </a:lnTo>
                  <a:lnTo>
                    <a:pt x="11335" y="9390"/>
                  </a:lnTo>
                  <a:lnTo>
                    <a:pt x="10932" y="9500"/>
                  </a:lnTo>
                  <a:lnTo>
                    <a:pt x="10528" y="9611"/>
                  </a:lnTo>
                  <a:lnTo>
                    <a:pt x="10382" y="9244"/>
                  </a:lnTo>
                  <a:lnTo>
                    <a:pt x="10198" y="8877"/>
                  </a:lnTo>
                  <a:lnTo>
                    <a:pt x="10162" y="8840"/>
                  </a:lnTo>
                  <a:lnTo>
                    <a:pt x="10565" y="8730"/>
                  </a:lnTo>
                  <a:lnTo>
                    <a:pt x="10932" y="8620"/>
                  </a:lnTo>
                  <a:lnTo>
                    <a:pt x="11702" y="8327"/>
                  </a:lnTo>
                  <a:close/>
                  <a:moveTo>
                    <a:pt x="11776" y="7887"/>
                  </a:moveTo>
                  <a:lnTo>
                    <a:pt x="11299" y="8070"/>
                  </a:lnTo>
                  <a:lnTo>
                    <a:pt x="10822" y="8217"/>
                  </a:lnTo>
                  <a:lnTo>
                    <a:pt x="9868" y="8510"/>
                  </a:lnTo>
                  <a:lnTo>
                    <a:pt x="9832" y="8510"/>
                  </a:lnTo>
                  <a:lnTo>
                    <a:pt x="9795" y="8583"/>
                  </a:lnTo>
                  <a:lnTo>
                    <a:pt x="9758" y="8694"/>
                  </a:lnTo>
                  <a:lnTo>
                    <a:pt x="9832" y="8804"/>
                  </a:lnTo>
                  <a:lnTo>
                    <a:pt x="9868" y="8840"/>
                  </a:lnTo>
                  <a:lnTo>
                    <a:pt x="9942" y="8877"/>
                  </a:lnTo>
                  <a:lnTo>
                    <a:pt x="9905" y="8950"/>
                  </a:lnTo>
                  <a:lnTo>
                    <a:pt x="9905" y="9024"/>
                  </a:lnTo>
                  <a:lnTo>
                    <a:pt x="10088" y="9427"/>
                  </a:lnTo>
                  <a:lnTo>
                    <a:pt x="10198" y="9867"/>
                  </a:lnTo>
                  <a:lnTo>
                    <a:pt x="10235" y="9941"/>
                  </a:lnTo>
                  <a:lnTo>
                    <a:pt x="10272" y="9977"/>
                  </a:lnTo>
                  <a:lnTo>
                    <a:pt x="10308" y="10014"/>
                  </a:lnTo>
                  <a:lnTo>
                    <a:pt x="10382" y="10051"/>
                  </a:lnTo>
                  <a:lnTo>
                    <a:pt x="10932" y="9904"/>
                  </a:lnTo>
                  <a:lnTo>
                    <a:pt x="11446" y="9757"/>
                  </a:lnTo>
                  <a:lnTo>
                    <a:pt x="11959" y="9574"/>
                  </a:lnTo>
                  <a:lnTo>
                    <a:pt x="12436" y="9317"/>
                  </a:lnTo>
                  <a:lnTo>
                    <a:pt x="12509" y="9280"/>
                  </a:lnTo>
                  <a:lnTo>
                    <a:pt x="12583" y="9207"/>
                  </a:lnTo>
                  <a:lnTo>
                    <a:pt x="12583" y="9097"/>
                  </a:lnTo>
                  <a:lnTo>
                    <a:pt x="12546" y="9024"/>
                  </a:lnTo>
                  <a:lnTo>
                    <a:pt x="12253" y="8547"/>
                  </a:lnTo>
                  <a:lnTo>
                    <a:pt x="11996" y="7997"/>
                  </a:lnTo>
                  <a:lnTo>
                    <a:pt x="11959" y="7923"/>
                  </a:lnTo>
                  <a:lnTo>
                    <a:pt x="11922" y="7887"/>
                  </a:lnTo>
                  <a:close/>
                  <a:moveTo>
                    <a:pt x="8914" y="9354"/>
                  </a:moveTo>
                  <a:lnTo>
                    <a:pt x="9061" y="9757"/>
                  </a:lnTo>
                  <a:lnTo>
                    <a:pt x="9281" y="10161"/>
                  </a:lnTo>
                  <a:lnTo>
                    <a:pt x="8658" y="10491"/>
                  </a:lnTo>
                  <a:lnTo>
                    <a:pt x="7961" y="10784"/>
                  </a:lnTo>
                  <a:lnTo>
                    <a:pt x="7814" y="10858"/>
                  </a:lnTo>
                  <a:lnTo>
                    <a:pt x="7741" y="10858"/>
                  </a:lnTo>
                  <a:lnTo>
                    <a:pt x="7704" y="10821"/>
                  </a:lnTo>
                  <a:lnTo>
                    <a:pt x="7631" y="10674"/>
                  </a:lnTo>
                  <a:lnTo>
                    <a:pt x="7594" y="10491"/>
                  </a:lnTo>
                  <a:lnTo>
                    <a:pt x="7521" y="10161"/>
                  </a:lnTo>
                  <a:lnTo>
                    <a:pt x="7374" y="9867"/>
                  </a:lnTo>
                  <a:lnTo>
                    <a:pt x="8914" y="9354"/>
                  </a:lnTo>
                  <a:close/>
                  <a:moveTo>
                    <a:pt x="8951" y="8950"/>
                  </a:moveTo>
                  <a:lnTo>
                    <a:pt x="7154" y="9537"/>
                  </a:lnTo>
                  <a:lnTo>
                    <a:pt x="7117" y="9574"/>
                  </a:lnTo>
                  <a:lnTo>
                    <a:pt x="7080" y="9611"/>
                  </a:lnTo>
                  <a:lnTo>
                    <a:pt x="7044" y="9721"/>
                  </a:lnTo>
                  <a:lnTo>
                    <a:pt x="7080" y="9831"/>
                  </a:lnTo>
                  <a:lnTo>
                    <a:pt x="7190" y="9904"/>
                  </a:lnTo>
                  <a:lnTo>
                    <a:pt x="7190" y="10124"/>
                  </a:lnTo>
                  <a:lnTo>
                    <a:pt x="7227" y="10381"/>
                  </a:lnTo>
                  <a:lnTo>
                    <a:pt x="7374" y="10858"/>
                  </a:lnTo>
                  <a:lnTo>
                    <a:pt x="7411" y="11004"/>
                  </a:lnTo>
                  <a:lnTo>
                    <a:pt x="7521" y="11114"/>
                  </a:lnTo>
                  <a:lnTo>
                    <a:pt x="7631" y="11188"/>
                  </a:lnTo>
                  <a:lnTo>
                    <a:pt x="7777" y="11225"/>
                  </a:lnTo>
                  <a:lnTo>
                    <a:pt x="8034" y="11151"/>
                  </a:lnTo>
                  <a:lnTo>
                    <a:pt x="8291" y="11078"/>
                  </a:lnTo>
                  <a:lnTo>
                    <a:pt x="8768" y="10858"/>
                  </a:lnTo>
                  <a:lnTo>
                    <a:pt x="9245" y="10601"/>
                  </a:lnTo>
                  <a:lnTo>
                    <a:pt x="9685" y="10344"/>
                  </a:lnTo>
                  <a:lnTo>
                    <a:pt x="9721" y="10271"/>
                  </a:lnTo>
                  <a:lnTo>
                    <a:pt x="9758" y="10197"/>
                  </a:lnTo>
                  <a:lnTo>
                    <a:pt x="9758" y="10161"/>
                  </a:lnTo>
                  <a:lnTo>
                    <a:pt x="9721" y="10087"/>
                  </a:lnTo>
                  <a:lnTo>
                    <a:pt x="9538" y="9867"/>
                  </a:lnTo>
                  <a:lnTo>
                    <a:pt x="9391" y="9611"/>
                  </a:lnTo>
                  <a:lnTo>
                    <a:pt x="9281" y="9354"/>
                  </a:lnTo>
                  <a:lnTo>
                    <a:pt x="9208" y="9060"/>
                  </a:lnTo>
                  <a:lnTo>
                    <a:pt x="9171" y="8987"/>
                  </a:lnTo>
                  <a:lnTo>
                    <a:pt x="9098" y="8950"/>
                  </a:lnTo>
                  <a:close/>
                  <a:moveTo>
                    <a:pt x="12473" y="10344"/>
                  </a:moveTo>
                  <a:lnTo>
                    <a:pt x="12619" y="10711"/>
                  </a:lnTo>
                  <a:lnTo>
                    <a:pt x="11959" y="11078"/>
                  </a:lnTo>
                  <a:lnTo>
                    <a:pt x="11299" y="11445"/>
                  </a:lnTo>
                  <a:lnTo>
                    <a:pt x="11152" y="10894"/>
                  </a:lnTo>
                  <a:lnTo>
                    <a:pt x="11189" y="10858"/>
                  </a:lnTo>
                  <a:lnTo>
                    <a:pt x="11189" y="10784"/>
                  </a:lnTo>
                  <a:lnTo>
                    <a:pt x="11482" y="10674"/>
                  </a:lnTo>
                  <a:lnTo>
                    <a:pt x="11776" y="10601"/>
                  </a:lnTo>
                  <a:lnTo>
                    <a:pt x="12473" y="10344"/>
                  </a:lnTo>
                  <a:close/>
                  <a:moveTo>
                    <a:pt x="6273" y="10418"/>
                  </a:moveTo>
                  <a:lnTo>
                    <a:pt x="6347" y="10454"/>
                  </a:lnTo>
                  <a:lnTo>
                    <a:pt x="6420" y="10564"/>
                  </a:lnTo>
                  <a:lnTo>
                    <a:pt x="6567" y="10894"/>
                  </a:lnTo>
                  <a:lnTo>
                    <a:pt x="5797" y="11261"/>
                  </a:lnTo>
                  <a:lnTo>
                    <a:pt x="5100" y="11738"/>
                  </a:lnTo>
                  <a:lnTo>
                    <a:pt x="4953" y="11298"/>
                  </a:lnTo>
                  <a:lnTo>
                    <a:pt x="4843" y="11078"/>
                  </a:lnTo>
                  <a:lnTo>
                    <a:pt x="4733" y="10894"/>
                  </a:lnTo>
                  <a:lnTo>
                    <a:pt x="5613" y="10601"/>
                  </a:lnTo>
                  <a:lnTo>
                    <a:pt x="5943" y="10491"/>
                  </a:lnTo>
                  <a:lnTo>
                    <a:pt x="6237" y="10418"/>
                  </a:lnTo>
                  <a:close/>
                  <a:moveTo>
                    <a:pt x="12583" y="9867"/>
                  </a:moveTo>
                  <a:lnTo>
                    <a:pt x="12509" y="9904"/>
                  </a:lnTo>
                  <a:lnTo>
                    <a:pt x="11519" y="10271"/>
                  </a:lnTo>
                  <a:lnTo>
                    <a:pt x="11115" y="10381"/>
                  </a:lnTo>
                  <a:lnTo>
                    <a:pt x="10932" y="10491"/>
                  </a:lnTo>
                  <a:lnTo>
                    <a:pt x="10859" y="10564"/>
                  </a:lnTo>
                  <a:lnTo>
                    <a:pt x="10785" y="10638"/>
                  </a:lnTo>
                  <a:lnTo>
                    <a:pt x="10785" y="10748"/>
                  </a:lnTo>
                  <a:lnTo>
                    <a:pt x="10822" y="10821"/>
                  </a:lnTo>
                  <a:lnTo>
                    <a:pt x="10859" y="10858"/>
                  </a:lnTo>
                  <a:lnTo>
                    <a:pt x="10859" y="10894"/>
                  </a:lnTo>
                  <a:lnTo>
                    <a:pt x="10895" y="11335"/>
                  </a:lnTo>
                  <a:lnTo>
                    <a:pt x="11005" y="11738"/>
                  </a:lnTo>
                  <a:lnTo>
                    <a:pt x="11005" y="11848"/>
                  </a:lnTo>
                  <a:lnTo>
                    <a:pt x="11079" y="11885"/>
                  </a:lnTo>
                  <a:lnTo>
                    <a:pt x="11152" y="11921"/>
                  </a:lnTo>
                  <a:lnTo>
                    <a:pt x="11225" y="11921"/>
                  </a:lnTo>
                  <a:lnTo>
                    <a:pt x="12142" y="11445"/>
                  </a:lnTo>
                  <a:lnTo>
                    <a:pt x="12986" y="10931"/>
                  </a:lnTo>
                  <a:lnTo>
                    <a:pt x="13060" y="10858"/>
                  </a:lnTo>
                  <a:lnTo>
                    <a:pt x="13096" y="10784"/>
                  </a:lnTo>
                  <a:lnTo>
                    <a:pt x="13096" y="10711"/>
                  </a:lnTo>
                  <a:lnTo>
                    <a:pt x="13060" y="10638"/>
                  </a:lnTo>
                  <a:lnTo>
                    <a:pt x="12876" y="10344"/>
                  </a:lnTo>
                  <a:lnTo>
                    <a:pt x="12766" y="10014"/>
                  </a:lnTo>
                  <a:lnTo>
                    <a:pt x="12729" y="9941"/>
                  </a:lnTo>
                  <a:lnTo>
                    <a:pt x="12656" y="9904"/>
                  </a:lnTo>
                  <a:lnTo>
                    <a:pt x="12583" y="9867"/>
                  </a:lnTo>
                  <a:close/>
                  <a:moveTo>
                    <a:pt x="6200" y="9977"/>
                  </a:moveTo>
                  <a:lnTo>
                    <a:pt x="5980" y="10014"/>
                  </a:lnTo>
                  <a:lnTo>
                    <a:pt x="5760" y="10087"/>
                  </a:lnTo>
                  <a:lnTo>
                    <a:pt x="5356" y="10234"/>
                  </a:lnTo>
                  <a:lnTo>
                    <a:pt x="4843" y="10381"/>
                  </a:lnTo>
                  <a:lnTo>
                    <a:pt x="4329" y="10564"/>
                  </a:lnTo>
                  <a:lnTo>
                    <a:pt x="4293" y="10601"/>
                  </a:lnTo>
                  <a:lnTo>
                    <a:pt x="4256" y="10638"/>
                  </a:lnTo>
                  <a:lnTo>
                    <a:pt x="4219" y="10784"/>
                  </a:lnTo>
                  <a:lnTo>
                    <a:pt x="4256" y="10894"/>
                  </a:lnTo>
                  <a:lnTo>
                    <a:pt x="4293" y="10931"/>
                  </a:lnTo>
                  <a:lnTo>
                    <a:pt x="4366" y="10968"/>
                  </a:lnTo>
                  <a:lnTo>
                    <a:pt x="4513" y="11298"/>
                  </a:lnTo>
                  <a:lnTo>
                    <a:pt x="4659" y="11701"/>
                  </a:lnTo>
                  <a:lnTo>
                    <a:pt x="4769" y="12142"/>
                  </a:lnTo>
                  <a:lnTo>
                    <a:pt x="4843" y="12215"/>
                  </a:lnTo>
                  <a:lnTo>
                    <a:pt x="4916" y="12252"/>
                  </a:lnTo>
                  <a:lnTo>
                    <a:pt x="4990" y="12252"/>
                  </a:lnTo>
                  <a:lnTo>
                    <a:pt x="5100" y="12215"/>
                  </a:lnTo>
                  <a:lnTo>
                    <a:pt x="5540" y="11921"/>
                  </a:lnTo>
                  <a:lnTo>
                    <a:pt x="5980" y="11665"/>
                  </a:lnTo>
                  <a:lnTo>
                    <a:pt x="6420" y="11445"/>
                  </a:lnTo>
                  <a:lnTo>
                    <a:pt x="6934" y="11225"/>
                  </a:lnTo>
                  <a:lnTo>
                    <a:pt x="6970" y="11188"/>
                  </a:lnTo>
                  <a:lnTo>
                    <a:pt x="7044" y="11114"/>
                  </a:lnTo>
                  <a:lnTo>
                    <a:pt x="7044" y="11041"/>
                  </a:lnTo>
                  <a:lnTo>
                    <a:pt x="7044" y="10931"/>
                  </a:lnTo>
                  <a:lnTo>
                    <a:pt x="6897" y="10601"/>
                  </a:lnTo>
                  <a:lnTo>
                    <a:pt x="6750" y="10307"/>
                  </a:lnTo>
                  <a:lnTo>
                    <a:pt x="6677" y="10161"/>
                  </a:lnTo>
                  <a:lnTo>
                    <a:pt x="6530" y="10051"/>
                  </a:lnTo>
                  <a:lnTo>
                    <a:pt x="6383" y="10014"/>
                  </a:lnTo>
                  <a:lnTo>
                    <a:pt x="6200" y="9977"/>
                  </a:lnTo>
                  <a:close/>
                  <a:moveTo>
                    <a:pt x="9832" y="11371"/>
                  </a:moveTo>
                  <a:lnTo>
                    <a:pt x="10125" y="11921"/>
                  </a:lnTo>
                  <a:lnTo>
                    <a:pt x="9721" y="12142"/>
                  </a:lnTo>
                  <a:lnTo>
                    <a:pt x="9318" y="12288"/>
                  </a:lnTo>
                  <a:lnTo>
                    <a:pt x="8914" y="12435"/>
                  </a:lnTo>
                  <a:lnTo>
                    <a:pt x="8511" y="12545"/>
                  </a:lnTo>
                  <a:lnTo>
                    <a:pt x="8328" y="12032"/>
                  </a:lnTo>
                  <a:lnTo>
                    <a:pt x="8694" y="11921"/>
                  </a:lnTo>
                  <a:lnTo>
                    <a:pt x="9098" y="11738"/>
                  </a:lnTo>
                  <a:lnTo>
                    <a:pt x="9832" y="11371"/>
                  </a:lnTo>
                  <a:close/>
                  <a:moveTo>
                    <a:pt x="9868" y="10894"/>
                  </a:moveTo>
                  <a:lnTo>
                    <a:pt x="8951" y="11298"/>
                  </a:lnTo>
                  <a:lnTo>
                    <a:pt x="8474" y="11481"/>
                  </a:lnTo>
                  <a:lnTo>
                    <a:pt x="8071" y="11738"/>
                  </a:lnTo>
                  <a:lnTo>
                    <a:pt x="7997" y="11738"/>
                  </a:lnTo>
                  <a:lnTo>
                    <a:pt x="7924" y="11775"/>
                  </a:lnTo>
                  <a:lnTo>
                    <a:pt x="7887" y="11885"/>
                  </a:lnTo>
                  <a:lnTo>
                    <a:pt x="7887" y="11958"/>
                  </a:lnTo>
                  <a:lnTo>
                    <a:pt x="8034" y="12398"/>
                  </a:lnTo>
                  <a:lnTo>
                    <a:pt x="8181" y="12839"/>
                  </a:lnTo>
                  <a:lnTo>
                    <a:pt x="8254" y="12949"/>
                  </a:lnTo>
                  <a:lnTo>
                    <a:pt x="8328" y="12985"/>
                  </a:lnTo>
                  <a:lnTo>
                    <a:pt x="8364" y="12985"/>
                  </a:lnTo>
                  <a:lnTo>
                    <a:pt x="8951" y="12839"/>
                  </a:lnTo>
                  <a:lnTo>
                    <a:pt x="9465" y="12655"/>
                  </a:lnTo>
                  <a:lnTo>
                    <a:pt x="10015" y="12472"/>
                  </a:lnTo>
                  <a:lnTo>
                    <a:pt x="10528" y="12215"/>
                  </a:lnTo>
                  <a:lnTo>
                    <a:pt x="10565" y="12142"/>
                  </a:lnTo>
                  <a:lnTo>
                    <a:pt x="10602" y="12105"/>
                  </a:lnTo>
                  <a:lnTo>
                    <a:pt x="10602" y="12032"/>
                  </a:lnTo>
                  <a:lnTo>
                    <a:pt x="10602" y="11958"/>
                  </a:lnTo>
                  <a:lnTo>
                    <a:pt x="10125" y="11041"/>
                  </a:lnTo>
                  <a:lnTo>
                    <a:pt x="10088" y="10968"/>
                  </a:lnTo>
                  <a:lnTo>
                    <a:pt x="10015" y="10894"/>
                  </a:lnTo>
                  <a:close/>
                  <a:moveTo>
                    <a:pt x="13133" y="12288"/>
                  </a:moveTo>
                  <a:lnTo>
                    <a:pt x="13243" y="12325"/>
                  </a:lnTo>
                  <a:lnTo>
                    <a:pt x="13353" y="12472"/>
                  </a:lnTo>
                  <a:lnTo>
                    <a:pt x="13610" y="12985"/>
                  </a:lnTo>
                  <a:lnTo>
                    <a:pt x="12839" y="13242"/>
                  </a:lnTo>
                  <a:lnTo>
                    <a:pt x="12106" y="13572"/>
                  </a:lnTo>
                  <a:lnTo>
                    <a:pt x="11996" y="13352"/>
                  </a:lnTo>
                  <a:lnTo>
                    <a:pt x="11886" y="13132"/>
                  </a:lnTo>
                  <a:lnTo>
                    <a:pt x="11739" y="12692"/>
                  </a:lnTo>
                  <a:lnTo>
                    <a:pt x="12032" y="12618"/>
                  </a:lnTo>
                  <a:lnTo>
                    <a:pt x="12289" y="12545"/>
                  </a:lnTo>
                  <a:lnTo>
                    <a:pt x="12839" y="12362"/>
                  </a:lnTo>
                  <a:lnTo>
                    <a:pt x="13023" y="12288"/>
                  </a:lnTo>
                  <a:close/>
                  <a:moveTo>
                    <a:pt x="7044" y="12325"/>
                  </a:moveTo>
                  <a:lnTo>
                    <a:pt x="7337" y="13022"/>
                  </a:lnTo>
                  <a:lnTo>
                    <a:pt x="5833" y="13792"/>
                  </a:lnTo>
                  <a:lnTo>
                    <a:pt x="5613" y="13132"/>
                  </a:lnTo>
                  <a:lnTo>
                    <a:pt x="5943" y="12875"/>
                  </a:lnTo>
                  <a:lnTo>
                    <a:pt x="6273" y="12655"/>
                  </a:lnTo>
                  <a:lnTo>
                    <a:pt x="6677" y="12472"/>
                  </a:lnTo>
                  <a:lnTo>
                    <a:pt x="7044" y="12325"/>
                  </a:lnTo>
                  <a:close/>
                  <a:moveTo>
                    <a:pt x="13060" y="11885"/>
                  </a:moveTo>
                  <a:lnTo>
                    <a:pt x="12839" y="11921"/>
                  </a:lnTo>
                  <a:lnTo>
                    <a:pt x="12473" y="12068"/>
                  </a:lnTo>
                  <a:lnTo>
                    <a:pt x="11922" y="12215"/>
                  </a:lnTo>
                  <a:lnTo>
                    <a:pt x="11666" y="12288"/>
                  </a:lnTo>
                  <a:lnTo>
                    <a:pt x="11446" y="12398"/>
                  </a:lnTo>
                  <a:lnTo>
                    <a:pt x="11372" y="12435"/>
                  </a:lnTo>
                  <a:lnTo>
                    <a:pt x="11372" y="12472"/>
                  </a:lnTo>
                  <a:lnTo>
                    <a:pt x="11372" y="12582"/>
                  </a:lnTo>
                  <a:lnTo>
                    <a:pt x="11446" y="12655"/>
                  </a:lnTo>
                  <a:lnTo>
                    <a:pt x="11519" y="12692"/>
                  </a:lnTo>
                  <a:lnTo>
                    <a:pt x="11482" y="12839"/>
                  </a:lnTo>
                  <a:lnTo>
                    <a:pt x="11482" y="13022"/>
                  </a:lnTo>
                  <a:lnTo>
                    <a:pt x="11519" y="13169"/>
                  </a:lnTo>
                  <a:lnTo>
                    <a:pt x="11556" y="13315"/>
                  </a:lnTo>
                  <a:lnTo>
                    <a:pt x="11702" y="13646"/>
                  </a:lnTo>
                  <a:lnTo>
                    <a:pt x="11886" y="13902"/>
                  </a:lnTo>
                  <a:lnTo>
                    <a:pt x="11996" y="13976"/>
                  </a:lnTo>
                  <a:lnTo>
                    <a:pt x="12106" y="13976"/>
                  </a:lnTo>
                  <a:lnTo>
                    <a:pt x="13023" y="13609"/>
                  </a:lnTo>
                  <a:lnTo>
                    <a:pt x="13940" y="13279"/>
                  </a:lnTo>
                  <a:lnTo>
                    <a:pt x="14013" y="13205"/>
                  </a:lnTo>
                  <a:lnTo>
                    <a:pt x="14050" y="13169"/>
                  </a:lnTo>
                  <a:lnTo>
                    <a:pt x="14087" y="13095"/>
                  </a:lnTo>
                  <a:lnTo>
                    <a:pt x="14050" y="13022"/>
                  </a:lnTo>
                  <a:lnTo>
                    <a:pt x="13646" y="12142"/>
                  </a:lnTo>
                  <a:lnTo>
                    <a:pt x="13573" y="12032"/>
                  </a:lnTo>
                  <a:lnTo>
                    <a:pt x="13463" y="11958"/>
                  </a:lnTo>
                  <a:lnTo>
                    <a:pt x="13353" y="11885"/>
                  </a:lnTo>
                  <a:close/>
                  <a:moveTo>
                    <a:pt x="7190" y="11848"/>
                  </a:moveTo>
                  <a:lnTo>
                    <a:pt x="7117" y="11885"/>
                  </a:lnTo>
                  <a:lnTo>
                    <a:pt x="6640" y="12032"/>
                  </a:lnTo>
                  <a:lnTo>
                    <a:pt x="6163" y="12215"/>
                  </a:lnTo>
                  <a:lnTo>
                    <a:pt x="5723" y="12508"/>
                  </a:lnTo>
                  <a:lnTo>
                    <a:pt x="5320" y="12802"/>
                  </a:lnTo>
                  <a:lnTo>
                    <a:pt x="5246" y="12839"/>
                  </a:lnTo>
                  <a:lnTo>
                    <a:pt x="5210" y="12875"/>
                  </a:lnTo>
                  <a:lnTo>
                    <a:pt x="5173" y="12912"/>
                  </a:lnTo>
                  <a:lnTo>
                    <a:pt x="5173" y="12985"/>
                  </a:lnTo>
                  <a:lnTo>
                    <a:pt x="5246" y="13279"/>
                  </a:lnTo>
                  <a:lnTo>
                    <a:pt x="5320" y="13572"/>
                  </a:lnTo>
                  <a:lnTo>
                    <a:pt x="5540" y="14159"/>
                  </a:lnTo>
                  <a:lnTo>
                    <a:pt x="5576" y="14196"/>
                  </a:lnTo>
                  <a:lnTo>
                    <a:pt x="5650" y="14269"/>
                  </a:lnTo>
                  <a:lnTo>
                    <a:pt x="5797" y="14269"/>
                  </a:lnTo>
                  <a:lnTo>
                    <a:pt x="7667" y="13315"/>
                  </a:lnTo>
                  <a:lnTo>
                    <a:pt x="7741" y="13279"/>
                  </a:lnTo>
                  <a:lnTo>
                    <a:pt x="7777" y="13205"/>
                  </a:lnTo>
                  <a:lnTo>
                    <a:pt x="7814" y="13132"/>
                  </a:lnTo>
                  <a:lnTo>
                    <a:pt x="7777" y="13059"/>
                  </a:lnTo>
                  <a:lnTo>
                    <a:pt x="7374" y="11995"/>
                  </a:lnTo>
                  <a:lnTo>
                    <a:pt x="7337" y="11921"/>
                  </a:lnTo>
                  <a:lnTo>
                    <a:pt x="7264" y="11885"/>
                  </a:lnTo>
                  <a:lnTo>
                    <a:pt x="7190" y="11848"/>
                  </a:lnTo>
                  <a:close/>
                  <a:moveTo>
                    <a:pt x="10528" y="13279"/>
                  </a:moveTo>
                  <a:lnTo>
                    <a:pt x="10895" y="13976"/>
                  </a:lnTo>
                  <a:lnTo>
                    <a:pt x="9318" y="14599"/>
                  </a:lnTo>
                  <a:lnTo>
                    <a:pt x="9025" y="13902"/>
                  </a:lnTo>
                  <a:lnTo>
                    <a:pt x="9098" y="13829"/>
                  </a:lnTo>
                  <a:lnTo>
                    <a:pt x="9098" y="13792"/>
                  </a:lnTo>
                  <a:lnTo>
                    <a:pt x="9135" y="13756"/>
                  </a:lnTo>
                  <a:lnTo>
                    <a:pt x="9465" y="13609"/>
                  </a:lnTo>
                  <a:lnTo>
                    <a:pt x="9758" y="13535"/>
                  </a:lnTo>
                  <a:lnTo>
                    <a:pt x="10528" y="13279"/>
                  </a:lnTo>
                  <a:close/>
                  <a:moveTo>
                    <a:pt x="10639" y="12839"/>
                  </a:moveTo>
                  <a:lnTo>
                    <a:pt x="10565" y="12875"/>
                  </a:lnTo>
                  <a:lnTo>
                    <a:pt x="9501" y="13242"/>
                  </a:lnTo>
                  <a:lnTo>
                    <a:pt x="9061" y="13352"/>
                  </a:lnTo>
                  <a:lnTo>
                    <a:pt x="8878" y="13462"/>
                  </a:lnTo>
                  <a:lnTo>
                    <a:pt x="8768" y="13499"/>
                  </a:lnTo>
                  <a:lnTo>
                    <a:pt x="8731" y="13572"/>
                  </a:lnTo>
                  <a:lnTo>
                    <a:pt x="8658" y="13682"/>
                  </a:lnTo>
                  <a:lnTo>
                    <a:pt x="8694" y="13829"/>
                  </a:lnTo>
                  <a:lnTo>
                    <a:pt x="8731" y="13866"/>
                  </a:lnTo>
                  <a:lnTo>
                    <a:pt x="8731" y="13902"/>
                  </a:lnTo>
                  <a:lnTo>
                    <a:pt x="8768" y="14159"/>
                  </a:lnTo>
                  <a:lnTo>
                    <a:pt x="8841" y="14416"/>
                  </a:lnTo>
                  <a:lnTo>
                    <a:pt x="9025" y="14893"/>
                  </a:lnTo>
                  <a:lnTo>
                    <a:pt x="9098" y="14929"/>
                  </a:lnTo>
                  <a:lnTo>
                    <a:pt x="9135" y="14966"/>
                  </a:lnTo>
                  <a:lnTo>
                    <a:pt x="9208" y="15003"/>
                  </a:lnTo>
                  <a:lnTo>
                    <a:pt x="9281" y="15003"/>
                  </a:lnTo>
                  <a:lnTo>
                    <a:pt x="11225" y="14269"/>
                  </a:lnTo>
                  <a:lnTo>
                    <a:pt x="11262" y="14232"/>
                  </a:lnTo>
                  <a:lnTo>
                    <a:pt x="11299" y="14159"/>
                  </a:lnTo>
                  <a:lnTo>
                    <a:pt x="11335" y="14086"/>
                  </a:lnTo>
                  <a:lnTo>
                    <a:pt x="11335" y="14012"/>
                  </a:lnTo>
                  <a:lnTo>
                    <a:pt x="10822" y="12985"/>
                  </a:lnTo>
                  <a:lnTo>
                    <a:pt x="10785" y="12912"/>
                  </a:lnTo>
                  <a:lnTo>
                    <a:pt x="10712" y="12875"/>
                  </a:lnTo>
                  <a:lnTo>
                    <a:pt x="10639" y="12839"/>
                  </a:lnTo>
                  <a:close/>
                  <a:moveTo>
                    <a:pt x="7997" y="14342"/>
                  </a:moveTo>
                  <a:lnTo>
                    <a:pt x="8107" y="14489"/>
                  </a:lnTo>
                  <a:lnTo>
                    <a:pt x="8144" y="14599"/>
                  </a:lnTo>
                  <a:lnTo>
                    <a:pt x="8107" y="14746"/>
                  </a:lnTo>
                  <a:lnTo>
                    <a:pt x="8034" y="14893"/>
                  </a:lnTo>
                  <a:lnTo>
                    <a:pt x="7924" y="15003"/>
                  </a:lnTo>
                  <a:lnTo>
                    <a:pt x="7814" y="15149"/>
                  </a:lnTo>
                  <a:lnTo>
                    <a:pt x="7557" y="15296"/>
                  </a:lnTo>
                  <a:lnTo>
                    <a:pt x="7044" y="15516"/>
                  </a:lnTo>
                  <a:lnTo>
                    <a:pt x="6787" y="15590"/>
                  </a:lnTo>
                  <a:lnTo>
                    <a:pt x="6567" y="15736"/>
                  </a:lnTo>
                  <a:lnTo>
                    <a:pt x="6310" y="15113"/>
                  </a:lnTo>
                  <a:lnTo>
                    <a:pt x="6383" y="15076"/>
                  </a:lnTo>
                  <a:lnTo>
                    <a:pt x="6457" y="14966"/>
                  </a:lnTo>
                  <a:lnTo>
                    <a:pt x="6457" y="14929"/>
                  </a:lnTo>
                  <a:lnTo>
                    <a:pt x="6530" y="15003"/>
                  </a:lnTo>
                  <a:lnTo>
                    <a:pt x="6604" y="14966"/>
                  </a:lnTo>
                  <a:lnTo>
                    <a:pt x="6787" y="14929"/>
                  </a:lnTo>
                  <a:lnTo>
                    <a:pt x="7227" y="14783"/>
                  </a:lnTo>
                  <a:lnTo>
                    <a:pt x="7631" y="14599"/>
                  </a:lnTo>
                  <a:lnTo>
                    <a:pt x="7997" y="14342"/>
                  </a:lnTo>
                  <a:close/>
                  <a:moveTo>
                    <a:pt x="15150" y="15370"/>
                  </a:moveTo>
                  <a:lnTo>
                    <a:pt x="15150" y="15443"/>
                  </a:lnTo>
                  <a:lnTo>
                    <a:pt x="15224" y="15480"/>
                  </a:lnTo>
                  <a:lnTo>
                    <a:pt x="15260" y="15516"/>
                  </a:lnTo>
                  <a:lnTo>
                    <a:pt x="15150" y="15736"/>
                  </a:lnTo>
                  <a:lnTo>
                    <a:pt x="15004" y="15993"/>
                  </a:lnTo>
                  <a:lnTo>
                    <a:pt x="14857" y="15626"/>
                  </a:lnTo>
                  <a:lnTo>
                    <a:pt x="15150" y="15370"/>
                  </a:lnTo>
                  <a:close/>
                  <a:moveTo>
                    <a:pt x="7997" y="13902"/>
                  </a:moveTo>
                  <a:lnTo>
                    <a:pt x="7887" y="13939"/>
                  </a:lnTo>
                  <a:lnTo>
                    <a:pt x="7631" y="14122"/>
                  </a:lnTo>
                  <a:lnTo>
                    <a:pt x="7337" y="14269"/>
                  </a:lnTo>
                  <a:lnTo>
                    <a:pt x="7044" y="14416"/>
                  </a:lnTo>
                  <a:lnTo>
                    <a:pt x="6750" y="14526"/>
                  </a:lnTo>
                  <a:lnTo>
                    <a:pt x="6347" y="14599"/>
                  </a:lnTo>
                  <a:lnTo>
                    <a:pt x="6163" y="14673"/>
                  </a:lnTo>
                  <a:lnTo>
                    <a:pt x="6090" y="14746"/>
                  </a:lnTo>
                  <a:lnTo>
                    <a:pt x="6017" y="14819"/>
                  </a:lnTo>
                  <a:lnTo>
                    <a:pt x="6017" y="14929"/>
                  </a:lnTo>
                  <a:lnTo>
                    <a:pt x="5943" y="15003"/>
                  </a:lnTo>
                  <a:lnTo>
                    <a:pt x="5943" y="15113"/>
                  </a:lnTo>
                  <a:lnTo>
                    <a:pt x="6127" y="15590"/>
                  </a:lnTo>
                  <a:lnTo>
                    <a:pt x="6273" y="16103"/>
                  </a:lnTo>
                  <a:lnTo>
                    <a:pt x="6347" y="16177"/>
                  </a:lnTo>
                  <a:lnTo>
                    <a:pt x="6420" y="16213"/>
                  </a:lnTo>
                  <a:lnTo>
                    <a:pt x="6493" y="16213"/>
                  </a:lnTo>
                  <a:lnTo>
                    <a:pt x="6567" y="16177"/>
                  </a:lnTo>
                  <a:lnTo>
                    <a:pt x="6787" y="16030"/>
                  </a:lnTo>
                  <a:lnTo>
                    <a:pt x="7007" y="15920"/>
                  </a:lnTo>
                  <a:lnTo>
                    <a:pt x="7484" y="15736"/>
                  </a:lnTo>
                  <a:lnTo>
                    <a:pt x="7704" y="15663"/>
                  </a:lnTo>
                  <a:lnTo>
                    <a:pt x="7924" y="15553"/>
                  </a:lnTo>
                  <a:lnTo>
                    <a:pt x="8144" y="15406"/>
                  </a:lnTo>
                  <a:lnTo>
                    <a:pt x="8328" y="15223"/>
                  </a:lnTo>
                  <a:lnTo>
                    <a:pt x="8438" y="15076"/>
                  </a:lnTo>
                  <a:lnTo>
                    <a:pt x="8511" y="14893"/>
                  </a:lnTo>
                  <a:lnTo>
                    <a:pt x="8511" y="14709"/>
                  </a:lnTo>
                  <a:lnTo>
                    <a:pt x="8511" y="14526"/>
                  </a:lnTo>
                  <a:lnTo>
                    <a:pt x="8474" y="14342"/>
                  </a:lnTo>
                  <a:lnTo>
                    <a:pt x="8364" y="14159"/>
                  </a:lnTo>
                  <a:lnTo>
                    <a:pt x="8254" y="14049"/>
                  </a:lnTo>
                  <a:lnTo>
                    <a:pt x="8071" y="13939"/>
                  </a:lnTo>
                  <a:lnTo>
                    <a:pt x="7997" y="13902"/>
                  </a:lnTo>
                  <a:close/>
                  <a:moveTo>
                    <a:pt x="14710" y="15736"/>
                  </a:moveTo>
                  <a:lnTo>
                    <a:pt x="14747" y="15993"/>
                  </a:lnTo>
                  <a:lnTo>
                    <a:pt x="14820" y="16250"/>
                  </a:lnTo>
                  <a:lnTo>
                    <a:pt x="14490" y="16507"/>
                  </a:lnTo>
                  <a:lnTo>
                    <a:pt x="14417" y="16397"/>
                  </a:lnTo>
                  <a:lnTo>
                    <a:pt x="14307" y="15993"/>
                  </a:lnTo>
                  <a:lnTo>
                    <a:pt x="14380" y="15956"/>
                  </a:lnTo>
                  <a:lnTo>
                    <a:pt x="14710" y="15736"/>
                  </a:lnTo>
                  <a:close/>
                  <a:moveTo>
                    <a:pt x="14123" y="16103"/>
                  </a:moveTo>
                  <a:lnTo>
                    <a:pt x="14160" y="16397"/>
                  </a:lnTo>
                  <a:lnTo>
                    <a:pt x="14233" y="16690"/>
                  </a:lnTo>
                  <a:lnTo>
                    <a:pt x="13830" y="16873"/>
                  </a:lnTo>
                  <a:lnTo>
                    <a:pt x="13720" y="16727"/>
                  </a:lnTo>
                  <a:lnTo>
                    <a:pt x="13500" y="16433"/>
                  </a:lnTo>
                  <a:lnTo>
                    <a:pt x="14123" y="16103"/>
                  </a:lnTo>
                  <a:close/>
                  <a:moveTo>
                    <a:pt x="13426" y="16470"/>
                  </a:moveTo>
                  <a:lnTo>
                    <a:pt x="13500" y="16727"/>
                  </a:lnTo>
                  <a:lnTo>
                    <a:pt x="13536" y="16873"/>
                  </a:lnTo>
                  <a:lnTo>
                    <a:pt x="13573" y="16984"/>
                  </a:lnTo>
                  <a:lnTo>
                    <a:pt x="13096" y="17167"/>
                  </a:lnTo>
                  <a:lnTo>
                    <a:pt x="12986" y="17057"/>
                  </a:lnTo>
                  <a:lnTo>
                    <a:pt x="12876" y="16873"/>
                  </a:lnTo>
                  <a:lnTo>
                    <a:pt x="12839" y="16727"/>
                  </a:lnTo>
                  <a:lnTo>
                    <a:pt x="13426" y="16470"/>
                  </a:lnTo>
                  <a:close/>
                  <a:moveTo>
                    <a:pt x="12583" y="16837"/>
                  </a:moveTo>
                  <a:lnTo>
                    <a:pt x="12656" y="17094"/>
                  </a:lnTo>
                  <a:lnTo>
                    <a:pt x="12803" y="17277"/>
                  </a:lnTo>
                  <a:lnTo>
                    <a:pt x="12399" y="17460"/>
                  </a:lnTo>
                  <a:lnTo>
                    <a:pt x="12326" y="17387"/>
                  </a:lnTo>
                  <a:lnTo>
                    <a:pt x="12253" y="17277"/>
                  </a:lnTo>
                  <a:lnTo>
                    <a:pt x="12216" y="17167"/>
                  </a:lnTo>
                  <a:lnTo>
                    <a:pt x="12216" y="17020"/>
                  </a:lnTo>
                  <a:lnTo>
                    <a:pt x="12583" y="16837"/>
                  </a:lnTo>
                  <a:close/>
                  <a:moveTo>
                    <a:pt x="12032" y="17094"/>
                  </a:moveTo>
                  <a:lnTo>
                    <a:pt x="11996" y="17240"/>
                  </a:lnTo>
                  <a:lnTo>
                    <a:pt x="12032" y="17387"/>
                  </a:lnTo>
                  <a:lnTo>
                    <a:pt x="12106" y="17570"/>
                  </a:lnTo>
                  <a:lnTo>
                    <a:pt x="11812" y="17644"/>
                  </a:lnTo>
                  <a:lnTo>
                    <a:pt x="11776" y="17644"/>
                  </a:lnTo>
                  <a:lnTo>
                    <a:pt x="11739" y="17497"/>
                  </a:lnTo>
                  <a:lnTo>
                    <a:pt x="11666" y="17240"/>
                  </a:lnTo>
                  <a:lnTo>
                    <a:pt x="12032" y="17094"/>
                  </a:lnTo>
                  <a:close/>
                  <a:moveTo>
                    <a:pt x="11446" y="17350"/>
                  </a:moveTo>
                  <a:lnTo>
                    <a:pt x="11482" y="17607"/>
                  </a:lnTo>
                  <a:lnTo>
                    <a:pt x="11519" y="17791"/>
                  </a:lnTo>
                  <a:lnTo>
                    <a:pt x="11189" y="17901"/>
                  </a:lnTo>
                  <a:lnTo>
                    <a:pt x="11115" y="17937"/>
                  </a:lnTo>
                  <a:lnTo>
                    <a:pt x="11115" y="17864"/>
                  </a:lnTo>
                  <a:lnTo>
                    <a:pt x="11115" y="17827"/>
                  </a:lnTo>
                  <a:lnTo>
                    <a:pt x="11115" y="17717"/>
                  </a:lnTo>
                  <a:lnTo>
                    <a:pt x="11005" y="17607"/>
                  </a:lnTo>
                  <a:lnTo>
                    <a:pt x="10969" y="17534"/>
                  </a:lnTo>
                  <a:lnTo>
                    <a:pt x="11446" y="17350"/>
                  </a:lnTo>
                  <a:close/>
                  <a:moveTo>
                    <a:pt x="10639" y="17644"/>
                  </a:moveTo>
                  <a:lnTo>
                    <a:pt x="10749" y="17791"/>
                  </a:lnTo>
                  <a:lnTo>
                    <a:pt x="10859" y="17901"/>
                  </a:lnTo>
                  <a:lnTo>
                    <a:pt x="10932" y="17974"/>
                  </a:lnTo>
                  <a:lnTo>
                    <a:pt x="10969" y="17974"/>
                  </a:lnTo>
                  <a:lnTo>
                    <a:pt x="10455" y="18194"/>
                  </a:lnTo>
                  <a:lnTo>
                    <a:pt x="10418" y="18121"/>
                  </a:lnTo>
                  <a:lnTo>
                    <a:pt x="10345" y="18121"/>
                  </a:lnTo>
                  <a:lnTo>
                    <a:pt x="10235" y="18157"/>
                  </a:lnTo>
                  <a:lnTo>
                    <a:pt x="10162" y="17901"/>
                  </a:lnTo>
                  <a:lnTo>
                    <a:pt x="10125" y="17827"/>
                  </a:lnTo>
                  <a:lnTo>
                    <a:pt x="10639" y="17644"/>
                  </a:lnTo>
                  <a:close/>
                  <a:moveTo>
                    <a:pt x="10272" y="440"/>
                  </a:moveTo>
                  <a:lnTo>
                    <a:pt x="10455" y="477"/>
                  </a:lnTo>
                  <a:lnTo>
                    <a:pt x="10565" y="550"/>
                  </a:lnTo>
                  <a:lnTo>
                    <a:pt x="10675" y="624"/>
                  </a:lnTo>
                  <a:lnTo>
                    <a:pt x="10785" y="734"/>
                  </a:lnTo>
                  <a:lnTo>
                    <a:pt x="10969" y="990"/>
                  </a:lnTo>
                  <a:lnTo>
                    <a:pt x="11005" y="1210"/>
                  </a:lnTo>
                  <a:lnTo>
                    <a:pt x="11042" y="1431"/>
                  </a:lnTo>
                  <a:lnTo>
                    <a:pt x="11335" y="2348"/>
                  </a:lnTo>
                  <a:lnTo>
                    <a:pt x="11886" y="3998"/>
                  </a:lnTo>
                  <a:lnTo>
                    <a:pt x="13060" y="7300"/>
                  </a:lnTo>
                  <a:lnTo>
                    <a:pt x="14233" y="10564"/>
                  </a:lnTo>
                  <a:lnTo>
                    <a:pt x="14857" y="12215"/>
                  </a:lnTo>
                  <a:lnTo>
                    <a:pt x="15187" y="13095"/>
                  </a:lnTo>
                  <a:lnTo>
                    <a:pt x="15407" y="13646"/>
                  </a:lnTo>
                  <a:lnTo>
                    <a:pt x="15334" y="13682"/>
                  </a:lnTo>
                  <a:lnTo>
                    <a:pt x="15297" y="13829"/>
                  </a:lnTo>
                  <a:lnTo>
                    <a:pt x="15297" y="13939"/>
                  </a:lnTo>
                  <a:lnTo>
                    <a:pt x="15260" y="14196"/>
                  </a:lnTo>
                  <a:lnTo>
                    <a:pt x="15224" y="14379"/>
                  </a:lnTo>
                  <a:lnTo>
                    <a:pt x="15187" y="14526"/>
                  </a:lnTo>
                  <a:lnTo>
                    <a:pt x="15004" y="14856"/>
                  </a:lnTo>
                  <a:lnTo>
                    <a:pt x="14747" y="15149"/>
                  </a:lnTo>
                  <a:lnTo>
                    <a:pt x="14453" y="15370"/>
                  </a:lnTo>
                  <a:lnTo>
                    <a:pt x="14123" y="15590"/>
                  </a:lnTo>
                  <a:lnTo>
                    <a:pt x="13793" y="15773"/>
                  </a:lnTo>
                  <a:lnTo>
                    <a:pt x="13060" y="16140"/>
                  </a:lnTo>
                  <a:lnTo>
                    <a:pt x="12326" y="16470"/>
                  </a:lnTo>
                  <a:lnTo>
                    <a:pt x="10859" y="17094"/>
                  </a:lnTo>
                  <a:lnTo>
                    <a:pt x="10015" y="17424"/>
                  </a:lnTo>
                  <a:lnTo>
                    <a:pt x="9978" y="17387"/>
                  </a:lnTo>
                  <a:lnTo>
                    <a:pt x="9942" y="17387"/>
                  </a:lnTo>
                  <a:lnTo>
                    <a:pt x="9905" y="17424"/>
                  </a:lnTo>
                  <a:lnTo>
                    <a:pt x="9905" y="17460"/>
                  </a:lnTo>
                  <a:lnTo>
                    <a:pt x="8841" y="17791"/>
                  </a:lnTo>
                  <a:lnTo>
                    <a:pt x="7777" y="18121"/>
                  </a:lnTo>
                  <a:lnTo>
                    <a:pt x="6970" y="18304"/>
                  </a:lnTo>
                  <a:lnTo>
                    <a:pt x="6163" y="18487"/>
                  </a:lnTo>
                  <a:lnTo>
                    <a:pt x="5797" y="18524"/>
                  </a:lnTo>
                  <a:lnTo>
                    <a:pt x="5613" y="18524"/>
                  </a:lnTo>
                  <a:lnTo>
                    <a:pt x="5430" y="18451"/>
                  </a:lnTo>
                  <a:lnTo>
                    <a:pt x="5283" y="18377"/>
                  </a:lnTo>
                  <a:lnTo>
                    <a:pt x="5173" y="18231"/>
                  </a:lnTo>
                  <a:lnTo>
                    <a:pt x="5063" y="18121"/>
                  </a:lnTo>
                  <a:lnTo>
                    <a:pt x="4953" y="17974"/>
                  </a:lnTo>
                  <a:lnTo>
                    <a:pt x="4879" y="17680"/>
                  </a:lnTo>
                  <a:lnTo>
                    <a:pt x="4769" y="17387"/>
                  </a:lnTo>
                  <a:lnTo>
                    <a:pt x="4476" y="16507"/>
                  </a:lnTo>
                  <a:lnTo>
                    <a:pt x="3926" y="14819"/>
                  </a:lnTo>
                  <a:lnTo>
                    <a:pt x="3376" y="13169"/>
                  </a:lnTo>
                  <a:lnTo>
                    <a:pt x="2752" y="11518"/>
                  </a:lnTo>
                  <a:lnTo>
                    <a:pt x="2165" y="9867"/>
                  </a:lnTo>
                  <a:lnTo>
                    <a:pt x="1505" y="8253"/>
                  </a:lnTo>
                  <a:lnTo>
                    <a:pt x="845" y="6603"/>
                  </a:lnTo>
                  <a:lnTo>
                    <a:pt x="588" y="6052"/>
                  </a:lnTo>
                  <a:lnTo>
                    <a:pt x="478" y="5796"/>
                  </a:lnTo>
                  <a:lnTo>
                    <a:pt x="331" y="5539"/>
                  </a:lnTo>
                  <a:lnTo>
                    <a:pt x="368" y="5502"/>
                  </a:lnTo>
                  <a:lnTo>
                    <a:pt x="404" y="5429"/>
                  </a:lnTo>
                  <a:lnTo>
                    <a:pt x="368" y="5209"/>
                  </a:lnTo>
                  <a:lnTo>
                    <a:pt x="404" y="5025"/>
                  </a:lnTo>
                  <a:lnTo>
                    <a:pt x="404" y="4879"/>
                  </a:lnTo>
                  <a:lnTo>
                    <a:pt x="478" y="4695"/>
                  </a:lnTo>
                  <a:lnTo>
                    <a:pt x="624" y="4402"/>
                  </a:lnTo>
                  <a:lnTo>
                    <a:pt x="845" y="4145"/>
                  </a:lnTo>
                  <a:lnTo>
                    <a:pt x="1101" y="3888"/>
                  </a:lnTo>
                  <a:lnTo>
                    <a:pt x="1395" y="3668"/>
                  </a:lnTo>
                  <a:lnTo>
                    <a:pt x="1725" y="3485"/>
                  </a:lnTo>
                  <a:lnTo>
                    <a:pt x="2018" y="3301"/>
                  </a:lnTo>
                  <a:lnTo>
                    <a:pt x="2789" y="2935"/>
                  </a:lnTo>
                  <a:lnTo>
                    <a:pt x="3596" y="2641"/>
                  </a:lnTo>
                  <a:lnTo>
                    <a:pt x="5210" y="2017"/>
                  </a:lnTo>
                  <a:lnTo>
                    <a:pt x="6787" y="1394"/>
                  </a:lnTo>
                  <a:lnTo>
                    <a:pt x="7557" y="1100"/>
                  </a:lnTo>
                  <a:lnTo>
                    <a:pt x="8364" y="807"/>
                  </a:lnTo>
                  <a:lnTo>
                    <a:pt x="9135" y="587"/>
                  </a:lnTo>
                  <a:lnTo>
                    <a:pt x="9538" y="514"/>
                  </a:lnTo>
                  <a:lnTo>
                    <a:pt x="9942" y="440"/>
                  </a:lnTo>
                  <a:close/>
                  <a:moveTo>
                    <a:pt x="9868" y="17937"/>
                  </a:moveTo>
                  <a:lnTo>
                    <a:pt x="9868" y="17974"/>
                  </a:lnTo>
                  <a:lnTo>
                    <a:pt x="9905" y="18157"/>
                  </a:lnTo>
                  <a:lnTo>
                    <a:pt x="10015" y="18341"/>
                  </a:lnTo>
                  <a:lnTo>
                    <a:pt x="9575" y="18524"/>
                  </a:lnTo>
                  <a:lnTo>
                    <a:pt x="9575" y="18487"/>
                  </a:lnTo>
                  <a:lnTo>
                    <a:pt x="9538" y="18341"/>
                  </a:lnTo>
                  <a:lnTo>
                    <a:pt x="9465" y="18231"/>
                  </a:lnTo>
                  <a:lnTo>
                    <a:pt x="9391" y="18084"/>
                  </a:lnTo>
                  <a:lnTo>
                    <a:pt x="9868" y="17937"/>
                  </a:lnTo>
                  <a:close/>
                  <a:moveTo>
                    <a:pt x="9098" y="18194"/>
                  </a:moveTo>
                  <a:lnTo>
                    <a:pt x="9171" y="18414"/>
                  </a:lnTo>
                  <a:lnTo>
                    <a:pt x="9245" y="18524"/>
                  </a:lnTo>
                  <a:lnTo>
                    <a:pt x="9318" y="18598"/>
                  </a:lnTo>
                  <a:lnTo>
                    <a:pt x="8841" y="18781"/>
                  </a:lnTo>
                  <a:lnTo>
                    <a:pt x="8768" y="18708"/>
                  </a:lnTo>
                  <a:lnTo>
                    <a:pt x="8694" y="18598"/>
                  </a:lnTo>
                  <a:lnTo>
                    <a:pt x="8621" y="18487"/>
                  </a:lnTo>
                  <a:lnTo>
                    <a:pt x="8584" y="18341"/>
                  </a:lnTo>
                  <a:lnTo>
                    <a:pt x="9098" y="18194"/>
                  </a:lnTo>
                  <a:close/>
                  <a:moveTo>
                    <a:pt x="8254" y="18414"/>
                  </a:moveTo>
                  <a:lnTo>
                    <a:pt x="8291" y="18561"/>
                  </a:lnTo>
                  <a:lnTo>
                    <a:pt x="8364" y="18744"/>
                  </a:lnTo>
                  <a:lnTo>
                    <a:pt x="8511" y="18928"/>
                  </a:lnTo>
                  <a:lnTo>
                    <a:pt x="8181" y="19038"/>
                  </a:lnTo>
                  <a:lnTo>
                    <a:pt x="8144" y="18964"/>
                  </a:lnTo>
                  <a:lnTo>
                    <a:pt x="8107" y="18928"/>
                  </a:lnTo>
                  <a:lnTo>
                    <a:pt x="7997" y="18854"/>
                  </a:lnTo>
                  <a:lnTo>
                    <a:pt x="7961" y="18818"/>
                  </a:lnTo>
                  <a:lnTo>
                    <a:pt x="7851" y="18634"/>
                  </a:lnTo>
                  <a:lnTo>
                    <a:pt x="7851" y="18561"/>
                  </a:lnTo>
                  <a:lnTo>
                    <a:pt x="8254" y="18414"/>
                  </a:lnTo>
                  <a:close/>
                  <a:moveTo>
                    <a:pt x="5246" y="18818"/>
                  </a:moveTo>
                  <a:lnTo>
                    <a:pt x="5430" y="18891"/>
                  </a:lnTo>
                  <a:lnTo>
                    <a:pt x="5650" y="18928"/>
                  </a:lnTo>
                  <a:lnTo>
                    <a:pt x="5870" y="18964"/>
                  </a:lnTo>
                  <a:lnTo>
                    <a:pt x="5943" y="19221"/>
                  </a:lnTo>
                  <a:lnTo>
                    <a:pt x="5760" y="19148"/>
                  </a:lnTo>
                  <a:lnTo>
                    <a:pt x="5576" y="19038"/>
                  </a:lnTo>
                  <a:lnTo>
                    <a:pt x="5393" y="18928"/>
                  </a:lnTo>
                  <a:lnTo>
                    <a:pt x="5246" y="18818"/>
                  </a:lnTo>
                  <a:close/>
                  <a:moveTo>
                    <a:pt x="7557" y="18634"/>
                  </a:moveTo>
                  <a:lnTo>
                    <a:pt x="7557" y="18781"/>
                  </a:lnTo>
                  <a:lnTo>
                    <a:pt x="7631" y="18928"/>
                  </a:lnTo>
                  <a:lnTo>
                    <a:pt x="7704" y="19038"/>
                  </a:lnTo>
                  <a:lnTo>
                    <a:pt x="7777" y="19148"/>
                  </a:lnTo>
                  <a:lnTo>
                    <a:pt x="7704" y="19184"/>
                  </a:lnTo>
                  <a:lnTo>
                    <a:pt x="7227" y="19294"/>
                  </a:lnTo>
                  <a:lnTo>
                    <a:pt x="7154" y="19184"/>
                  </a:lnTo>
                  <a:lnTo>
                    <a:pt x="7080" y="19074"/>
                  </a:lnTo>
                  <a:lnTo>
                    <a:pt x="6970" y="18928"/>
                  </a:lnTo>
                  <a:lnTo>
                    <a:pt x="6897" y="18781"/>
                  </a:lnTo>
                  <a:lnTo>
                    <a:pt x="7117" y="18708"/>
                  </a:lnTo>
                  <a:lnTo>
                    <a:pt x="7557" y="18634"/>
                  </a:lnTo>
                  <a:close/>
                  <a:moveTo>
                    <a:pt x="6604" y="18854"/>
                  </a:moveTo>
                  <a:lnTo>
                    <a:pt x="6677" y="19111"/>
                  </a:lnTo>
                  <a:lnTo>
                    <a:pt x="6750" y="19221"/>
                  </a:lnTo>
                  <a:lnTo>
                    <a:pt x="6824" y="19331"/>
                  </a:lnTo>
                  <a:lnTo>
                    <a:pt x="6493" y="19331"/>
                  </a:lnTo>
                  <a:lnTo>
                    <a:pt x="6493" y="19258"/>
                  </a:lnTo>
                  <a:lnTo>
                    <a:pt x="6493" y="19221"/>
                  </a:lnTo>
                  <a:lnTo>
                    <a:pt x="6420" y="19184"/>
                  </a:lnTo>
                  <a:lnTo>
                    <a:pt x="6383" y="19184"/>
                  </a:lnTo>
                  <a:lnTo>
                    <a:pt x="6310" y="19221"/>
                  </a:lnTo>
                  <a:lnTo>
                    <a:pt x="6273" y="19221"/>
                  </a:lnTo>
                  <a:lnTo>
                    <a:pt x="6200" y="19184"/>
                  </a:lnTo>
                  <a:lnTo>
                    <a:pt x="6163" y="19074"/>
                  </a:lnTo>
                  <a:lnTo>
                    <a:pt x="6127" y="18928"/>
                  </a:lnTo>
                  <a:lnTo>
                    <a:pt x="6604" y="18854"/>
                  </a:lnTo>
                  <a:close/>
                  <a:moveTo>
                    <a:pt x="10125" y="0"/>
                  </a:moveTo>
                  <a:lnTo>
                    <a:pt x="9721" y="37"/>
                  </a:lnTo>
                  <a:lnTo>
                    <a:pt x="9318" y="110"/>
                  </a:lnTo>
                  <a:lnTo>
                    <a:pt x="8804" y="220"/>
                  </a:lnTo>
                  <a:lnTo>
                    <a:pt x="8291" y="403"/>
                  </a:lnTo>
                  <a:lnTo>
                    <a:pt x="7300" y="734"/>
                  </a:lnTo>
                  <a:lnTo>
                    <a:pt x="5320" y="1504"/>
                  </a:lnTo>
                  <a:lnTo>
                    <a:pt x="3376" y="2274"/>
                  </a:lnTo>
                  <a:lnTo>
                    <a:pt x="2422" y="2678"/>
                  </a:lnTo>
                  <a:lnTo>
                    <a:pt x="1945" y="2898"/>
                  </a:lnTo>
                  <a:lnTo>
                    <a:pt x="1505" y="3118"/>
                  </a:lnTo>
                  <a:lnTo>
                    <a:pt x="1248" y="3301"/>
                  </a:lnTo>
                  <a:lnTo>
                    <a:pt x="955" y="3485"/>
                  </a:lnTo>
                  <a:lnTo>
                    <a:pt x="698" y="3742"/>
                  </a:lnTo>
                  <a:lnTo>
                    <a:pt x="441" y="3998"/>
                  </a:lnTo>
                  <a:lnTo>
                    <a:pt x="221" y="4292"/>
                  </a:lnTo>
                  <a:lnTo>
                    <a:pt x="74" y="4622"/>
                  </a:lnTo>
                  <a:lnTo>
                    <a:pt x="38" y="4769"/>
                  </a:lnTo>
                  <a:lnTo>
                    <a:pt x="38" y="4915"/>
                  </a:lnTo>
                  <a:lnTo>
                    <a:pt x="38" y="5099"/>
                  </a:lnTo>
                  <a:lnTo>
                    <a:pt x="74" y="5245"/>
                  </a:lnTo>
                  <a:lnTo>
                    <a:pt x="1" y="5282"/>
                  </a:lnTo>
                  <a:lnTo>
                    <a:pt x="1" y="5319"/>
                  </a:lnTo>
                  <a:lnTo>
                    <a:pt x="38" y="5722"/>
                  </a:lnTo>
                  <a:lnTo>
                    <a:pt x="148" y="6052"/>
                  </a:lnTo>
                  <a:lnTo>
                    <a:pt x="441" y="6786"/>
                  </a:lnTo>
                  <a:lnTo>
                    <a:pt x="1065" y="8400"/>
                  </a:lnTo>
                  <a:lnTo>
                    <a:pt x="2348" y="11665"/>
                  </a:lnTo>
                  <a:lnTo>
                    <a:pt x="2935" y="13315"/>
                  </a:lnTo>
                  <a:lnTo>
                    <a:pt x="3522" y="15003"/>
                  </a:lnTo>
                  <a:lnTo>
                    <a:pt x="4072" y="16653"/>
                  </a:lnTo>
                  <a:lnTo>
                    <a:pt x="4293" y="17424"/>
                  </a:lnTo>
                  <a:lnTo>
                    <a:pt x="4439" y="17827"/>
                  </a:lnTo>
                  <a:lnTo>
                    <a:pt x="4513" y="18047"/>
                  </a:lnTo>
                  <a:lnTo>
                    <a:pt x="4623" y="18231"/>
                  </a:lnTo>
                  <a:lnTo>
                    <a:pt x="4659" y="18451"/>
                  </a:lnTo>
                  <a:lnTo>
                    <a:pt x="4733" y="18634"/>
                  </a:lnTo>
                  <a:lnTo>
                    <a:pt x="4806" y="18781"/>
                  </a:lnTo>
                  <a:lnTo>
                    <a:pt x="4916" y="18928"/>
                  </a:lnTo>
                  <a:lnTo>
                    <a:pt x="5026" y="19074"/>
                  </a:lnTo>
                  <a:lnTo>
                    <a:pt x="5173" y="19221"/>
                  </a:lnTo>
                  <a:lnTo>
                    <a:pt x="5503" y="19404"/>
                  </a:lnTo>
                  <a:lnTo>
                    <a:pt x="5833" y="19551"/>
                  </a:lnTo>
                  <a:lnTo>
                    <a:pt x="6237" y="19661"/>
                  </a:lnTo>
                  <a:lnTo>
                    <a:pt x="6604" y="19698"/>
                  </a:lnTo>
                  <a:lnTo>
                    <a:pt x="7007" y="19698"/>
                  </a:lnTo>
                  <a:lnTo>
                    <a:pt x="7484" y="19625"/>
                  </a:lnTo>
                  <a:lnTo>
                    <a:pt x="7924" y="19515"/>
                  </a:lnTo>
                  <a:lnTo>
                    <a:pt x="8841" y="19184"/>
                  </a:lnTo>
                  <a:lnTo>
                    <a:pt x="11079" y="18341"/>
                  </a:lnTo>
                  <a:lnTo>
                    <a:pt x="13206" y="17570"/>
                  </a:lnTo>
                  <a:lnTo>
                    <a:pt x="13830" y="17314"/>
                  </a:lnTo>
                  <a:lnTo>
                    <a:pt x="14417" y="17020"/>
                  </a:lnTo>
                  <a:lnTo>
                    <a:pt x="14527" y="17020"/>
                  </a:lnTo>
                  <a:lnTo>
                    <a:pt x="14674" y="16947"/>
                  </a:lnTo>
                  <a:lnTo>
                    <a:pt x="14710" y="16873"/>
                  </a:lnTo>
                  <a:lnTo>
                    <a:pt x="14710" y="16837"/>
                  </a:lnTo>
                  <a:lnTo>
                    <a:pt x="14894" y="16690"/>
                  </a:lnTo>
                  <a:lnTo>
                    <a:pt x="15187" y="16433"/>
                  </a:lnTo>
                  <a:lnTo>
                    <a:pt x="15407" y="16103"/>
                  </a:lnTo>
                  <a:lnTo>
                    <a:pt x="15554" y="15773"/>
                  </a:lnTo>
                  <a:lnTo>
                    <a:pt x="15701" y="15406"/>
                  </a:lnTo>
                  <a:lnTo>
                    <a:pt x="15774" y="15039"/>
                  </a:lnTo>
                  <a:lnTo>
                    <a:pt x="15811" y="14636"/>
                  </a:lnTo>
                  <a:lnTo>
                    <a:pt x="15847" y="13866"/>
                  </a:lnTo>
                  <a:lnTo>
                    <a:pt x="15884" y="13829"/>
                  </a:lnTo>
                  <a:lnTo>
                    <a:pt x="15884" y="13756"/>
                  </a:lnTo>
                  <a:lnTo>
                    <a:pt x="15847" y="13572"/>
                  </a:lnTo>
                  <a:lnTo>
                    <a:pt x="15811" y="13389"/>
                  </a:lnTo>
                  <a:lnTo>
                    <a:pt x="15664" y="13059"/>
                  </a:lnTo>
                  <a:lnTo>
                    <a:pt x="15334" y="12178"/>
                  </a:lnTo>
                  <a:lnTo>
                    <a:pt x="14710" y="10564"/>
                  </a:lnTo>
                  <a:lnTo>
                    <a:pt x="13500" y="7263"/>
                  </a:lnTo>
                  <a:lnTo>
                    <a:pt x="12326" y="3962"/>
                  </a:lnTo>
                  <a:lnTo>
                    <a:pt x="11776" y="2311"/>
                  </a:lnTo>
                  <a:lnTo>
                    <a:pt x="11446" y="1431"/>
                  </a:lnTo>
                  <a:lnTo>
                    <a:pt x="11372" y="1174"/>
                  </a:lnTo>
                  <a:lnTo>
                    <a:pt x="11409" y="1027"/>
                  </a:lnTo>
                  <a:lnTo>
                    <a:pt x="11409" y="917"/>
                  </a:lnTo>
                  <a:lnTo>
                    <a:pt x="11372" y="770"/>
                  </a:lnTo>
                  <a:lnTo>
                    <a:pt x="11299" y="624"/>
                  </a:lnTo>
                  <a:lnTo>
                    <a:pt x="11152" y="403"/>
                  </a:lnTo>
                  <a:lnTo>
                    <a:pt x="10895" y="220"/>
                  </a:lnTo>
                  <a:lnTo>
                    <a:pt x="10712" y="110"/>
                  </a:lnTo>
                  <a:lnTo>
                    <a:pt x="10528" y="37"/>
                  </a:lnTo>
                  <a:lnTo>
                    <a:pt x="10345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" name="Google Shape;896;p19"/>
            <p:cNvSpPr/>
            <p:nvPr/>
          </p:nvSpPr>
          <p:spPr>
            <a:xfrm>
              <a:off x="6991200" y="2879025"/>
              <a:ext cx="390675" cy="444800"/>
            </a:xfrm>
            <a:custGeom>
              <a:avLst/>
              <a:gdLst/>
              <a:ahLst/>
              <a:cxnLst/>
              <a:rect l="l" t="t" r="r" b="b"/>
              <a:pathLst>
                <a:path w="15627" h="17792" extrusionOk="0">
                  <a:moveTo>
                    <a:pt x="10528" y="1"/>
                  </a:moveTo>
                  <a:lnTo>
                    <a:pt x="10455" y="37"/>
                  </a:lnTo>
                  <a:lnTo>
                    <a:pt x="10308" y="221"/>
                  </a:lnTo>
                  <a:lnTo>
                    <a:pt x="10198" y="441"/>
                  </a:lnTo>
                  <a:lnTo>
                    <a:pt x="10015" y="881"/>
                  </a:lnTo>
                  <a:lnTo>
                    <a:pt x="9831" y="1468"/>
                  </a:lnTo>
                  <a:lnTo>
                    <a:pt x="9685" y="2091"/>
                  </a:lnTo>
                  <a:lnTo>
                    <a:pt x="9685" y="2201"/>
                  </a:lnTo>
                  <a:lnTo>
                    <a:pt x="9721" y="2311"/>
                  </a:lnTo>
                  <a:lnTo>
                    <a:pt x="9795" y="2348"/>
                  </a:lnTo>
                  <a:lnTo>
                    <a:pt x="9868" y="2385"/>
                  </a:lnTo>
                  <a:lnTo>
                    <a:pt x="9941" y="2421"/>
                  </a:lnTo>
                  <a:lnTo>
                    <a:pt x="10051" y="2385"/>
                  </a:lnTo>
                  <a:lnTo>
                    <a:pt x="10125" y="2311"/>
                  </a:lnTo>
                  <a:lnTo>
                    <a:pt x="10198" y="2238"/>
                  </a:lnTo>
                  <a:lnTo>
                    <a:pt x="10235" y="2055"/>
                  </a:lnTo>
                  <a:lnTo>
                    <a:pt x="10235" y="2018"/>
                  </a:lnTo>
                  <a:lnTo>
                    <a:pt x="10235" y="1981"/>
                  </a:lnTo>
                  <a:lnTo>
                    <a:pt x="10455" y="1138"/>
                  </a:lnTo>
                  <a:lnTo>
                    <a:pt x="10638" y="624"/>
                  </a:lnTo>
                  <a:lnTo>
                    <a:pt x="10675" y="367"/>
                  </a:lnTo>
                  <a:lnTo>
                    <a:pt x="10712" y="111"/>
                  </a:lnTo>
                  <a:lnTo>
                    <a:pt x="10675" y="37"/>
                  </a:lnTo>
                  <a:lnTo>
                    <a:pt x="10602" y="1"/>
                  </a:lnTo>
                  <a:close/>
                  <a:moveTo>
                    <a:pt x="3559" y="1028"/>
                  </a:moveTo>
                  <a:lnTo>
                    <a:pt x="3522" y="1064"/>
                  </a:lnTo>
                  <a:lnTo>
                    <a:pt x="3485" y="1101"/>
                  </a:lnTo>
                  <a:lnTo>
                    <a:pt x="3485" y="1138"/>
                  </a:lnTo>
                  <a:lnTo>
                    <a:pt x="3559" y="1321"/>
                  </a:lnTo>
                  <a:lnTo>
                    <a:pt x="3669" y="1468"/>
                  </a:lnTo>
                  <a:lnTo>
                    <a:pt x="3889" y="1761"/>
                  </a:lnTo>
                  <a:lnTo>
                    <a:pt x="4109" y="2055"/>
                  </a:lnTo>
                  <a:lnTo>
                    <a:pt x="4366" y="2348"/>
                  </a:lnTo>
                  <a:lnTo>
                    <a:pt x="4476" y="2605"/>
                  </a:lnTo>
                  <a:lnTo>
                    <a:pt x="4586" y="2862"/>
                  </a:lnTo>
                  <a:lnTo>
                    <a:pt x="4696" y="2972"/>
                  </a:lnTo>
                  <a:lnTo>
                    <a:pt x="4769" y="3045"/>
                  </a:lnTo>
                  <a:lnTo>
                    <a:pt x="4916" y="3082"/>
                  </a:lnTo>
                  <a:lnTo>
                    <a:pt x="5063" y="3082"/>
                  </a:lnTo>
                  <a:lnTo>
                    <a:pt x="5136" y="3045"/>
                  </a:lnTo>
                  <a:lnTo>
                    <a:pt x="5209" y="3008"/>
                  </a:lnTo>
                  <a:lnTo>
                    <a:pt x="5246" y="2935"/>
                  </a:lnTo>
                  <a:lnTo>
                    <a:pt x="5246" y="2862"/>
                  </a:lnTo>
                  <a:lnTo>
                    <a:pt x="5209" y="2715"/>
                  </a:lnTo>
                  <a:lnTo>
                    <a:pt x="5173" y="2642"/>
                  </a:lnTo>
                  <a:lnTo>
                    <a:pt x="5099" y="2605"/>
                  </a:lnTo>
                  <a:lnTo>
                    <a:pt x="4989" y="2605"/>
                  </a:lnTo>
                  <a:lnTo>
                    <a:pt x="4989" y="2568"/>
                  </a:lnTo>
                  <a:lnTo>
                    <a:pt x="4989" y="2495"/>
                  </a:lnTo>
                  <a:lnTo>
                    <a:pt x="4953" y="2385"/>
                  </a:lnTo>
                  <a:lnTo>
                    <a:pt x="4806" y="2128"/>
                  </a:lnTo>
                  <a:lnTo>
                    <a:pt x="4623" y="1871"/>
                  </a:lnTo>
                  <a:lnTo>
                    <a:pt x="4402" y="1615"/>
                  </a:lnTo>
                  <a:lnTo>
                    <a:pt x="4146" y="1394"/>
                  </a:lnTo>
                  <a:lnTo>
                    <a:pt x="3889" y="1174"/>
                  </a:lnTo>
                  <a:lnTo>
                    <a:pt x="3595" y="1028"/>
                  </a:lnTo>
                  <a:close/>
                  <a:moveTo>
                    <a:pt x="15334" y="3999"/>
                  </a:moveTo>
                  <a:lnTo>
                    <a:pt x="15260" y="4035"/>
                  </a:lnTo>
                  <a:lnTo>
                    <a:pt x="15187" y="4109"/>
                  </a:lnTo>
                  <a:lnTo>
                    <a:pt x="15077" y="4182"/>
                  </a:lnTo>
                  <a:lnTo>
                    <a:pt x="14967" y="4256"/>
                  </a:lnTo>
                  <a:lnTo>
                    <a:pt x="14820" y="4329"/>
                  </a:lnTo>
                  <a:lnTo>
                    <a:pt x="14673" y="4329"/>
                  </a:lnTo>
                  <a:lnTo>
                    <a:pt x="14527" y="4402"/>
                  </a:lnTo>
                  <a:lnTo>
                    <a:pt x="14490" y="4439"/>
                  </a:lnTo>
                  <a:lnTo>
                    <a:pt x="14453" y="4549"/>
                  </a:lnTo>
                  <a:lnTo>
                    <a:pt x="14417" y="4586"/>
                  </a:lnTo>
                  <a:lnTo>
                    <a:pt x="14380" y="4622"/>
                  </a:lnTo>
                  <a:lnTo>
                    <a:pt x="14233" y="4732"/>
                  </a:lnTo>
                  <a:lnTo>
                    <a:pt x="13940" y="4842"/>
                  </a:lnTo>
                  <a:lnTo>
                    <a:pt x="13720" y="4989"/>
                  </a:lnTo>
                  <a:lnTo>
                    <a:pt x="13536" y="5173"/>
                  </a:lnTo>
                  <a:lnTo>
                    <a:pt x="13499" y="5246"/>
                  </a:lnTo>
                  <a:lnTo>
                    <a:pt x="13499" y="5319"/>
                  </a:lnTo>
                  <a:lnTo>
                    <a:pt x="13573" y="5356"/>
                  </a:lnTo>
                  <a:lnTo>
                    <a:pt x="13830" y="5356"/>
                  </a:lnTo>
                  <a:lnTo>
                    <a:pt x="14013" y="5319"/>
                  </a:lnTo>
                  <a:lnTo>
                    <a:pt x="14380" y="5173"/>
                  </a:lnTo>
                  <a:lnTo>
                    <a:pt x="14673" y="5026"/>
                  </a:lnTo>
                  <a:lnTo>
                    <a:pt x="14783" y="4953"/>
                  </a:lnTo>
                  <a:lnTo>
                    <a:pt x="14857" y="4806"/>
                  </a:lnTo>
                  <a:lnTo>
                    <a:pt x="15077" y="4769"/>
                  </a:lnTo>
                  <a:lnTo>
                    <a:pt x="15260" y="4659"/>
                  </a:lnTo>
                  <a:lnTo>
                    <a:pt x="15370" y="4696"/>
                  </a:lnTo>
                  <a:lnTo>
                    <a:pt x="15444" y="4696"/>
                  </a:lnTo>
                  <a:lnTo>
                    <a:pt x="15554" y="4622"/>
                  </a:lnTo>
                  <a:lnTo>
                    <a:pt x="15627" y="4549"/>
                  </a:lnTo>
                  <a:lnTo>
                    <a:pt x="15627" y="4476"/>
                  </a:lnTo>
                  <a:lnTo>
                    <a:pt x="15590" y="4366"/>
                  </a:lnTo>
                  <a:lnTo>
                    <a:pt x="15627" y="4329"/>
                  </a:lnTo>
                  <a:lnTo>
                    <a:pt x="15627" y="4256"/>
                  </a:lnTo>
                  <a:lnTo>
                    <a:pt x="15590" y="4182"/>
                  </a:lnTo>
                  <a:lnTo>
                    <a:pt x="15554" y="4109"/>
                  </a:lnTo>
                  <a:lnTo>
                    <a:pt x="15480" y="4035"/>
                  </a:lnTo>
                  <a:lnTo>
                    <a:pt x="15407" y="4035"/>
                  </a:lnTo>
                  <a:lnTo>
                    <a:pt x="15334" y="3999"/>
                  </a:lnTo>
                  <a:close/>
                  <a:moveTo>
                    <a:pt x="2238" y="7447"/>
                  </a:moveTo>
                  <a:lnTo>
                    <a:pt x="2128" y="7484"/>
                  </a:lnTo>
                  <a:lnTo>
                    <a:pt x="1064" y="7960"/>
                  </a:lnTo>
                  <a:lnTo>
                    <a:pt x="477" y="8217"/>
                  </a:lnTo>
                  <a:lnTo>
                    <a:pt x="257" y="8364"/>
                  </a:lnTo>
                  <a:lnTo>
                    <a:pt x="147" y="8474"/>
                  </a:lnTo>
                  <a:lnTo>
                    <a:pt x="111" y="8437"/>
                  </a:lnTo>
                  <a:lnTo>
                    <a:pt x="74" y="8437"/>
                  </a:lnTo>
                  <a:lnTo>
                    <a:pt x="1" y="8511"/>
                  </a:lnTo>
                  <a:lnTo>
                    <a:pt x="1" y="8584"/>
                  </a:lnTo>
                  <a:lnTo>
                    <a:pt x="37" y="8621"/>
                  </a:lnTo>
                  <a:lnTo>
                    <a:pt x="111" y="8694"/>
                  </a:lnTo>
                  <a:lnTo>
                    <a:pt x="221" y="8731"/>
                  </a:lnTo>
                  <a:lnTo>
                    <a:pt x="367" y="8694"/>
                  </a:lnTo>
                  <a:lnTo>
                    <a:pt x="514" y="8657"/>
                  </a:lnTo>
                  <a:lnTo>
                    <a:pt x="808" y="8547"/>
                  </a:lnTo>
                  <a:lnTo>
                    <a:pt x="1028" y="8474"/>
                  </a:lnTo>
                  <a:lnTo>
                    <a:pt x="2385" y="7887"/>
                  </a:lnTo>
                  <a:lnTo>
                    <a:pt x="2458" y="7850"/>
                  </a:lnTo>
                  <a:lnTo>
                    <a:pt x="2532" y="7777"/>
                  </a:lnTo>
                  <a:lnTo>
                    <a:pt x="2532" y="7667"/>
                  </a:lnTo>
                  <a:lnTo>
                    <a:pt x="2495" y="7594"/>
                  </a:lnTo>
                  <a:lnTo>
                    <a:pt x="2422" y="7520"/>
                  </a:lnTo>
                  <a:lnTo>
                    <a:pt x="2348" y="7484"/>
                  </a:lnTo>
                  <a:lnTo>
                    <a:pt x="2238" y="7447"/>
                  </a:lnTo>
                  <a:close/>
                  <a:moveTo>
                    <a:pt x="6677" y="7814"/>
                  </a:moveTo>
                  <a:lnTo>
                    <a:pt x="6603" y="7887"/>
                  </a:lnTo>
                  <a:lnTo>
                    <a:pt x="6603" y="7960"/>
                  </a:lnTo>
                  <a:lnTo>
                    <a:pt x="6603" y="8070"/>
                  </a:lnTo>
                  <a:lnTo>
                    <a:pt x="6933" y="8474"/>
                  </a:lnTo>
                  <a:lnTo>
                    <a:pt x="7044" y="8694"/>
                  </a:lnTo>
                  <a:lnTo>
                    <a:pt x="7154" y="8914"/>
                  </a:lnTo>
                  <a:lnTo>
                    <a:pt x="7227" y="8951"/>
                  </a:lnTo>
                  <a:lnTo>
                    <a:pt x="7264" y="8987"/>
                  </a:lnTo>
                  <a:lnTo>
                    <a:pt x="7410" y="8987"/>
                  </a:lnTo>
                  <a:lnTo>
                    <a:pt x="7594" y="8877"/>
                  </a:lnTo>
                  <a:lnTo>
                    <a:pt x="7777" y="8767"/>
                  </a:lnTo>
                  <a:lnTo>
                    <a:pt x="7924" y="8621"/>
                  </a:lnTo>
                  <a:lnTo>
                    <a:pt x="7924" y="8657"/>
                  </a:lnTo>
                  <a:lnTo>
                    <a:pt x="7997" y="8767"/>
                  </a:lnTo>
                  <a:lnTo>
                    <a:pt x="8071" y="8877"/>
                  </a:lnTo>
                  <a:lnTo>
                    <a:pt x="8181" y="8951"/>
                  </a:lnTo>
                  <a:lnTo>
                    <a:pt x="8327" y="9024"/>
                  </a:lnTo>
                  <a:lnTo>
                    <a:pt x="8584" y="9061"/>
                  </a:lnTo>
                  <a:lnTo>
                    <a:pt x="8768" y="9061"/>
                  </a:lnTo>
                  <a:lnTo>
                    <a:pt x="8951" y="8987"/>
                  </a:lnTo>
                  <a:lnTo>
                    <a:pt x="9281" y="8841"/>
                  </a:lnTo>
                  <a:lnTo>
                    <a:pt x="9611" y="8657"/>
                  </a:lnTo>
                  <a:lnTo>
                    <a:pt x="9721" y="8547"/>
                  </a:lnTo>
                  <a:lnTo>
                    <a:pt x="9758" y="8474"/>
                  </a:lnTo>
                  <a:lnTo>
                    <a:pt x="9758" y="8364"/>
                  </a:lnTo>
                  <a:lnTo>
                    <a:pt x="9685" y="8254"/>
                  </a:lnTo>
                  <a:lnTo>
                    <a:pt x="9648" y="8217"/>
                  </a:lnTo>
                  <a:lnTo>
                    <a:pt x="9464" y="8217"/>
                  </a:lnTo>
                  <a:lnTo>
                    <a:pt x="9428" y="8291"/>
                  </a:lnTo>
                  <a:lnTo>
                    <a:pt x="9244" y="8437"/>
                  </a:lnTo>
                  <a:lnTo>
                    <a:pt x="8988" y="8547"/>
                  </a:lnTo>
                  <a:lnTo>
                    <a:pt x="8768" y="8621"/>
                  </a:lnTo>
                  <a:lnTo>
                    <a:pt x="8584" y="8657"/>
                  </a:lnTo>
                  <a:lnTo>
                    <a:pt x="8474" y="8657"/>
                  </a:lnTo>
                  <a:lnTo>
                    <a:pt x="8401" y="8621"/>
                  </a:lnTo>
                  <a:lnTo>
                    <a:pt x="8364" y="8584"/>
                  </a:lnTo>
                  <a:lnTo>
                    <a:pt x="8327" y="8547"/>
                  </a:lnTo>
                  <a:lnTo>
                    <a:pt x="8254" y="8254"/>
                  </a:lnTo>
                  <a:lnTo>
                    <a:pt x="8181" y="8144"/>
                  </a:lnTo>
                  <a:lnTo>
                    <a:pt x="8071" y="8107"/>
                  </a:lnTo>
                  <a:lnTo>
                    <a:pt x="7961" y="8107"/>
                  </a:lnTo>
                  <a:lnTo>
                    <a:pt x="7887" y="8144"/>
                  </a:lnTo>
                  <a:lnTo>
                    <a:pt x="7740" y="8254"/>
                  </a:lnTo>
                  <a:lnTo>
                    <a:pt x="7630" y="8401"/>
                  </a:lnTo>
                  <a:lnTo>
                    <a:pt x="7410" y="8547"/>
                  </a:lnTo>
                  <a:lnTo>
                    <a:pt x="7264" y="8364"/>
                  </a:lnTo>
                  <a:lnTo>
                    <a:pt x="7117" y="8180"/>
                  </a:lnTo>
                  <a:lnTo>
                    <a:pt x="6970" y="7997"/>
                  </a:lnTo>
                  <a:lnTo>
                    <a:pt x="6787" y="7850"/>
                  </a:lnTo>
                  <a:lnTo>
                    <a:pt x="6713" y="7814"/>
                  </a:lnTo>
                  <a:close/>
                  <a:moveTo>
                    <a:pt x="12876" y="11005"/>
                  </a:moveTo>
                  <a:lnTo>
                    <a:pt x="12803" y="11042"/>
                  </a:lnTo>
                  <a:lnTo>
                    <a:pt x="12766" y="11078"/>
                  </a:lnTo>
                  <a:lnTo>
                    <a:pt x="12766" y="11152"/>
                  </a:lnTo>
                  <a:lnTo>
                    <a:pt x="12729" y="11225"/>
                  </a:lnTo>
                  <a:lnTo>
                    <a:pt x="12766" y="11298"/>
                  </a:lnTo>
                  <a:lnTo>
                    <a:pt x="12986" y="11702"/>
                  </a:lnTo>
                  <a:lnTo>
                    <a:pt x="13279" y="12069"/>
                  </a:lnTo>
                  <a:lnTo>
                    <a:pt x="13499" y="12399"/>
                  </a:lnTo>
                  <a:lnTo>
                    <a:pt x="13646" y="12509"/>
                  </a:lnTo>
                  <a:lnTo>
                    <a:pt x="13830" y="12619"/>
                  </a:lnTo>
                  <a:lnTo>
                    <a:pt x="13976" y="12619"/>
                  </a:lnTo>
                  <a:lnTo>
                    <a:pt x="14013" y="12582"/>
                  </a:lnTo>
                  <a:lnTo>
                    <a:pt x="14086" y="12546"/>
                  </a:lnTo>
                  <a:lnTo>
                    <a:pt x="14160" y="12436"/>
                  </a:lnTo>
                  <a:lnTo>
                    <a:pt x="14160" y="12325"/>
                  </a:lnTo>
                  <a:lnTo>
                    <a:pt x="14160" y="12252"/>
                  </a:lnTo>
                  <a:lnTo>
                    <a:pt x="14123" y="12142"/>
                  </a:lnTo>
                  <a:lnTo>
                    <a:pt x="14086" y="12069"/>
                  </a:lnTo>
                  <a:lnTo>
                    <a:pt x="14050" y="12032"/>
                  </a:lnTo>
                  <a:lnTo>
                    <a:pt x="13903" y="12032"/>
                  </a:lnTo>
                  <a:lnTo>
                    <a:pt x="13830" y="11885"/>
                  </a:lnTo>
                  <a:lnTo>
                    <a:pt x="13573" y="11592"/>
                  </a:lnTo>
                  <a:lnTo>
                    <a:pt x="13316" y="11298"/>
                  </a:lnTo>
                  <a:lnTo>
                    <a:pt x="13059" y="11042"/>
                  </a:lnTo>
                  <a:lnTo>
                    <a:pt x="13023" y="11005"/>
                  </a:lnTo>
                  <a:close/>
                  <a:moveTo>
                    <a:pt x="8181" y="3192"/>
                  </a:moveTo>
                  <a:lnTo>
                    <a:pt x="8511" y="3228"/>
                  </a:lnTo>
                  <a:lnTo>
                    <a:pt x="8878" y="3265"/>
                  </a:lnTo>
                  <a:lnTo>
                    <a:pt x="9208" y="3339"/>
                  </a:lnTo>
                  <a:lnTo>
                    <a:pt x="9538" y="3412"/>
                  </a:lnTo>
                  <a:lnTo>
                    <a:pt x="9868" y="3522"/>
                  </a:lnTo>
                  <a:lnTo>
                    <a:pt x="10198" y="3669"/>
                  </a:lnTo>
                  <a:lnTo>
                    <a:pt x="10528" y="3852"/>
                  </a:lnTo>
                  <a:lnTo>
                    <a:pt x="10822" y="4035"/>
                  </a:lnTo>
                  <a:lnTo>
                    <a:pt x="11078" y="4256"/>
                  </a:lnTo>
                  <a:lnTo>
                    <a:pt x="11335" y="4476"/>
                  </a:lnTo>
                  <a:lnTo>
                    <a:pt x="11592" y="4732"/>
                  </a:lnTo>
                  <a:lnTo>
                    <a:pt x="11812" y="4989"/>
                  </a:lnTo>
                  <a:lnTo>
                    <a:pt x="11996" y="5319"/>
                  </a:lnTo>
                  <a:lnTo>
                    <a:pt x="12142" y="5576"/>
                  </a:lnTo>
                  <a:lnTo>
                    <a:pt x="12252" y="5870"/>
                  </a:lnTo>
                  <a:lnTo>
                    <a:pt x="12362" y="6200"/>
                  </a:lnTo>
                  <a:lnTo>
                    <a:pt x="12436" y="6530"/>
                  </a:lnTo>
                  <a:lnTo>
                    <a:pt x="12509" y="6823"/>
                  </a:lnTo>
                  <a:lnTo>
                    <a:pt x="12509" y="7153"/>
                  </a:lnTo>
                  <a:lnTo>
                    <a:pt x="12509" y="7484"/>
                  </a:lnTo>
                  <a:lnTo>
                    <a:pt x="12472" y="7814"/>
                  </a:lnTo>
                  <a:lnTo>
                    <a:pt x="12399" y="8144"/>
                  </a:lnTo>
                  <a:lnTo>
                    <a:pt x="12289" y="8511"/>
                  </a:lnTo>
                  <a:lnTo>
                    <a:pt x="12142" y="8804"/>
                  </a:lnTo>
                  <a:lnTo>
                    <a:pt x="11996" y="9134"/>
                  </a:lnTo>
                  <a:lnTo>
                    <a:pt x="11812" y="9428"/>
                  </a:lnTo>
                  <a:lnTo>
                    <a:pt x="11592" y="9721"/>
                  </a:lnTo>
                  <a:lnTo>
                    <a:pt x="11115" y="10271"/>
                  </a:lnTo>
                  <a:lnTo>
                    <a:pt x="10345" y="11115"/>
                  </a:lnTo>
                  <a:lnTo>
                    <a:pt x="9941" y="11555"/>
                  </a:lnTo>
                  <a:lnTo>
                    <a:pt x="9575" y="12032"/>
                  </a:lnTo>
                  <a:lnTo>
                    <a:pt x="9281" y="12509"/>
                  </a:lnTo>
                  <a:lnTo>
                    <a:pt x="8988" y="13022"/>
                  </a:lnTo>
                  <a:lnTo>
                    <a:pt x="8914" y="13279"/>
                  </a:lnTo>
                  <a:lnTo>
                    <a:pt x="8804" y="13573"/>
                  </a:lnTo>
                  <a:lnTo>
                    <a:pt x="8768" y="13829"/>
                  </a:lnTo>
                  <a:lnTo>
                    <a:pt x="8731" y="14123"/>
                  </a:lnTo>
                  <a:lnTo>
                    <a:pt x="8217" y="14013"/>
                  </a:lnTo>
                  <a:lnTo>
                    <a:pt x="7704" y="13939"/>
                  </a:lnTo>
                  <a:lnTo>
                    <a:pt x="8584" y="11665"/>
                  </a:lnTo>
                  <a:lnTo>
                    <a:pt x="9061" y="10418"/>
                  </a:lnTo>
                  <a:lnTo>
                    <a:pt x="9318" y="9831"/>
                  </a:lnTo>
                  <a:lnTo>
                    <a:pt x="9391" y="9538"/>
                  </a:lnTo>
                  <a:lnTo>
                    <a:pt x="9391" y="9391"/>
                  </a:lnTo>
                  <a:lnTo>
                    <a:pt x="9354" y="9244"/>
                  </a:lnTo>
                  <a:lnTo>
                    <a:pt x="9318" y="9208"/>
                  </a:lnTo>
                  <a:lnTo>
                    <a:pt x="9281" y="9208"/>
                  </a:lnTo>
                  <a:lnTo>
                    <a:pt x="9171" y="9281"/>
                  </a:lnTo>
                  <a:lnTo>
                    <a:pt x="9098" y="9391"/>
                  </a:lnTo>
                  <a:lnTo>
                    <a:pt x="8988" y="9611"/>
                  </a:lnTo>
                  <a:lnTo>
                    <a:pt x="8768" y="10088"/>
                  </a:lnTo>
                  <a:lnTo>
                    <a:pt x="8217" y="11445"/>
                  </a:lnTo>
                  <a:lnTo>
                    <a:pt x="7337" y="13719"/>
                  </a:lnTo>
                  <a:lnTo>
                    <a:pt x="7227" y="13903"/>
                  </a:lnTo>
                  <a:lnTo>
                    <a:pt x="6970" y="13829"/>
                  </a:lnTo>
                  <a:lnTo>
                    <a:pt x="6420" y="13683"/>
                  </a:lnTo>
                  <a:lnTo>
                    <a:pt x="6420" y="13646"/>
                  </a:lnTo>
                  <a:lnTo>
                    <a:pt x="6493" y="13389"/>
                  </a:lnTo>
                  <a:lnTo>
                    <a:pt x="6530" y="13096"/>
                  </a:lnTo>
                  <a:lnTo>
                    <a:pt x="6530" y="12546"/>
                  </a:lnTo>
                  <a:lnTo>
                    <a:pt x="6603" y="11372"/>
                  </a:lnTo>
                  <a:lnTo>
                    <a:pt x="6677" y="10125"/>
                  </a:lnTo>
                  <a:lnTo>
                    <a:pt x="6713" y="9501"/>
                  </a:lnTo>
                  <a:lnTo>
                    <a:pt x="6677" y="8877"/>
                  </a:lnTo>
                  <a:lnTo>
                    <a:pt x="6677" y="8804"/>
                  </a:lnTo>
                  <a:lnTo>
                    <a:pt x="6640" y="8767"/>
                  </a:lnTo>
                  <a:lnTo>
                    <a:pt x="6530" y="8694"/>
                  </a:lnTo>
                  <a:lnTo>
                    <a:pt x="6420" y="8731"/>
                  </a:lnTo>
                  <a:lnTo>
                    <a:pt x="6383" y="8767"/>
                  </a:lnTo>
                  <a:lnTo>
                    <a:pt x="6347" y="8841"/>
                  </a:lnTo>
                  <a:lnTo>
                    <a:pt x="6273" y="9391"/>
                  </a:lnTo>
                  <a:lnTo>
                    <a:pt x="6237" y="9978"/>
                  </a:lnTo>
                  <a:lnTo>
                    <a:pt x="6200" y="11115"/>
                  </a:lnTo>
                  <a:lnTo>
                    <a:pt x="6090" y="12289"/>
                  </a:lnTo>
                  <a:lnTo>
                    <a:pt x="6016" y="12912"/>
                  </a:lnTo>
                  <a:lnTo>
                    <a:pt x="6016" y="13206"/>
                  </a:lnTo>
                  <a:lnTo>
                    <a:pt x="6016" y="13536"/>
                  </a:lnTo>
                  <a:lnTo>
                    <a:pt x="5540" y="13353"/>
                  </a:lnTo>
                  <a:lnTo>
                    <a:pt x="5099" y="13206"/>
                  </a:lnTo>
                  <a:lnTo>
                    <a:pt x="4623" y="13132"/>
                  </a:lnTo>
                  <a:lnTo>
                    <a:pt x="4182" y="13132"/>
                  </a:lnTo>
                  <a:lnTo>
                    <a:pt x="4329" y="12876"/>
                  </a:lnTo>
                  <a:lnTo>
                    <a:pt x="4439" y="12619"/>
                  </a:lnTo>
                  <a:lnTo>
                    <a:pt x="4549" y="12362"/>
                  </a:lnTo>
                  <a:lnTo>
                    <a:pt x="4623" y="12069"/>
                  </a:lnTo>
                  <a:lnTo>
                    <a:pt x="4696" y="11482"/>
                  </a:lnTo>
                  <a:lnTo>
                    <a:pt x="4696" y="10895"/>
                  </a:lnTo>
                  <a:lnTo>
                    <a:pt x="4623" y="10161"/>
                  </a:lnTo>
                  <a:lnTo>
                    <a:pt x="4512" y="9428"/>
                  </a:lnTo>
                  <a:lnTo>
                    <a:pt x="4366" y="8694"/>
                  </a:lnTo>
                  <a:lnTo>
                    <a:pt x="4219" y="7960"/>
                  </a:lnTo>
                  <a:lnTo>
                    <a:pt x="4182" y="7594"/>
                  </a:lnTo>
                  <a:lnTo>
                    <a:pt x="4182" y="7190"/>
                  </a:lnTo>
                  <a:lnTo>
                    <a:pt x="4182" y="6823"/>
                  </a:lnTo>
                  <a:lnTo>
                    <a:pt x="4219" y="6456"/>
                  </a:lnTo>
                  <a:lnTo>
                    <a:pt x="4292" y="6090"/>
                  </a:lnTo>
                  <a:lnTo>
                    <a:pt x="4439" y="5760"/>
                  </a:lnTo>
                  <a:lnTo>
                    <a:pt x="4586" y="5429"/>
                  </a:lnTo>
                  <a:lnTo>
                    <a:pt x="4769" y="5063"/>
                  </a:lnTo>
                  <a:lnTo>
                    <a:pt x="5026" y="4769"/>
                  </a:lnTo>
                  <a:lnTo>
                    <a:pt x="5246" y="4476"/>
                  </a:lnTo>
                  <a:lnTo>
                    <a:pt x="5503" y="4219"/>
                  </a:lnTo>
                  <a:lnTo>
                    <a:pt x="5796" y="3999"/>
                  </a:lnTo>
                  <a:lnTo>
                    <a:pt x="6090" y="3779"/>
                  </a:lnTo>
                  <a:lnTo>
                    <a:pt x="6420" y="3595"/>
                  </a:lnTo>
                  <a:lnTo>
                    <a:pt x="6787" y="3449"/>
                  </a:lnTo>
                  <a:lnTo>
                    <a:pt x="7117" y="3339"/>
                  </a:lnTo>
                  <a:lnTo>
                    <a:pt x="7484" y="3265"/>
                  </a:lnTo>
                  <a:lnTo>
                    <a:pt x="7814" y="3228"/>
                  </a:lnTo>
                  <a:lnTo>
                    <a:pt x="8181" y="3192"/>
                  </a:lnTo>
                  <a:close/>
                  <a:moveTo>
                    <a:pt x="3962" y="13426"/>
                  </a:moveTo>
                  <a:lnTo>
                    <a:pt x="4623" y="13536"/>
                  </a:lnTo>
                  <a:lnTo>
                    <a:pt x="5246" y="13719"/>
                  </a:lnTo>
                  <a:lnTo>
                    <a:pt x="5943" y="13939"/>
                  </a:lnTo>
                  <a:lnTo>
                    <a:pt x="6603" y="14196"/>
                  </a:lnTo>
                  <a:lnTo>
                    <a:pt x="6860" y="14270"/>
                  </a:lnTo>
                  <a:lnTo>
                    <a:pt x="7154" y="14306"/>
                  </a:lnTo>
                  <a:lnTo>
                    <a:pt x="7704" y="14380"/>
                  </a:lnTo>
                  <a:lnTo>
                    <a:pt x="8217" y="14490"/>
                  </a:lnTo>
                  <a:lnTo>
                    <a:pt x="8474" y="14563"/>
                  </a:lnTo>
                  <a:lnTo>
                    <a:pt x="8731" y="14636"/>
                  </a:lnTo>
                  <a:lnTo>
                    <a:pt x="8768" y="14783"/>
                  </a:lnTo>
                  <a:lnTo>
                    <a:pt x="8841" y="14857"/>
                  </a:lnTo>
                  <a:lnTo>
                    <a:pt x="8951" y="14893"/>
                  </a:lnTo>
                  <a:lnTo>
                    <a:pt x="9061" y="14893"/>
                  </a:lnTo>
                  <a:lnTo>
                    <a:pt x="9061" y="15003"/>
                  </a:lnTo>
                  <a:lnTo>
                    <a:pt x="9024" y="15150"/>
                  </a:lnTo>
                  <a:lnTo>
                    <a:pt x="8914" y="15223"/>
                  </a:lnTo>
                  <a:lnTo>
                    <a:pt x="8768" y="15333"/>
                  </a:lnTo>
                  <a:lnTo>
                    <a:pt x="8034" y="15040"/>
                  </a:lnTo>
                  <a:lnTo>
                    <a:pt x="6383" y="14490"/>
                  </a:lnTo>
                  <a:lnTo>
                    <a:pt x="5576" y="14270"/>
                  </a:lnTo>
                  <a:lnTo>
                    <a:pt x="4769" y="14086"/>
                  </a:lnTo>
                  <a:lnTo>
                    <a:pt x="4292" y="14013"/>
                  </a:lnTo>
                  <a:lnTo>
                    <a:pt x="4072" y="14013"/>
                  </a:lnTo>
                  <a:lnTo>
                    <a:pt x="3852" y="14050"/>
                  </a:lnTo>
                  <a:lnTo>
                    <a:pt x="3742" y="14013"/>
                  </a:lnTo>
                  <a:lnTo>
                    <a:pt x="3669" y="13939"/>
                  </a:lnTo>
                  <a:lnTo>
                    <a:pt x="3632" y="13829"/>
                  </a:lnTo>
                  <a:lnTo>
                    <a:pt x="3632" y="13719"/>
                  </a:lnTo>
                  <a:lnTo>
                    <a:pt x="3632" y="13609"/>
                  </a:lnTo>
                  <a:lnTo>
                    <a:pt x="3705" y="13536"/>
                  </a:lnTo>
                  <a:lnTo>
                    <a:pt x="3816" y="13463"/>
                  </a:lnTo>
                  <a:lnTo>
                    <a:pt x="3926" y="13426"/>
                  </a:lnTo>
                  <a:close/>
                  <a:moveTo>
                    <a:pt x="4256" y="15737"/>
                  </a:moveTo>
                  <a:lnTo>
                    <a:pt x="4696" y="15847"/>
                  </a:lnTo>
                  <a:lnTo>
                    <a:pt x="4476" y="16067"/>
                  </a:lnTo>
                  <a:lnTo>
                    <a:pt x="4292" y="16287"/>
                  </a:lnTo>
                  <a:lnTo>
                    <a:pt x="4292" y="16250"/>
                  </a:lnTo>
                  <a:lnTo>
                    <a:pt x="4256" y="16140"/>
                  </a:lnTo>
                  <a:lnTo>
                    <a:pt x="4256" y="15994"/>
                  </a:lnTo>
                  <a:lnTo>
                    <a:pt x="4256" y="15737"/>
                  </a:lnTo>
                  <a:close/>
                  <a:moveTo>
                    <a:pt x="4843" y="15920"/>
                  </a:moveTo>
                  <a:lnTo>
                    <a:pt x="4989" y="15957"/>
                  </a:lnTo>
                  <a:lnTo>
                    <a:pt x="5136" y="15994"/>
                  </a:lnTo>
                  <a:lnTo>
                    <a:pt x="4879" y="16140"/>
                  </a:lnTo>
                  <a:lnTo>
                    <a:pt x="4623" y="16360"/>
                  </a:lnTo>
                  <a:lnTo>
                    <a:pt x="4623" y="16360"/>
                  </a:lnTo>
                  <a:lnTo>
                    <a:pt x="4733" y="16140"/>
                  </a:lnTo>
                  <a:lnTo>
                    <a:pt x="4843" y="15920"/>
                  </a:lnTo>
                  <a:close/>
                  <a:moveTo>
                    <a:pt x="4146" y="14453"/>
                  </a:moveTo>
                  <a:lnTo>
                    <a:pt x="4659" y="14490"/>
                  </a:lnTo>
                  <a:lnTo>
                    <a:pt x="5356" y="14673"/>
                  </a:lnTo>
                  <a:lnTo>
                    <a:pt x="6053" y="14857"/>
                  </a:lnTo>
                  <a:lnTo>
                    <a:pt x="7410" y="15333"/>
                  </a:lnTo>
                  <a:lnTo>
                    <a:pt x="8034" y="15553"/>
                  </a:lnTo>
                  <a:lnTo>
                    <a:pt x="8401" y="15663"/>
                  </a:lnTo>
                  <a:lnTo>
                    <a:pt x="8694" y="15774"/>
                  </a:lnTo>
                  <a:lnTo>
                    <a:pt x="8731" y="15847"/>
                  </a:lnTo>
                  <a:lnTo>
                    <a:pt x="8768" y="15884"/>
                  </a:lnTo>
                  <a:lnTo>
                    <a:pt x="8841" y="15957"/>
                  </a:lnTo>
                  <a:lnTo>
                    <a:pt x="8951" y="15957"/>
                  </a:lnTo>
                  <a:lnTo>
                    <a:pt x="8914" y="16067"/>
                  </a:lnTo>
                  <a:lnTo>
                    <a:pt x="8841" y="16214"/>
                  </a:lnTo>
                  <a:lnTo>
                    <a:pt x="8694" y="16397"/>
                  </a:lnTo>
                  <a:lnTo>
                    <a:pt x="8547" y="16507"/>
                  </a:lnTo>
                  <a:lnTo>
                    <a:pt x="8401" y="16581"/>
                  </a:lnTo>
                  <a:lnTo>
                    <a:pt x="7227" y="16140"/>
                  </a:lnTo>
                  <a:lnTo>
                    <a:pt x="6016" y="15774"/>
                  </a:lnTo>
                  <a:lnTo>
                    <a:pt x="4733" y="15370"/>
                  </a:lnTo>
                  <a:lnTo>
                    <a:pt x="4072" y="15223"/>
                  </a:lnTo>
                  <a:lnTo>
                    <a:pt x="3449" y="15113"/>
                  </a:lnTo>
                  <a:lnTo>
                    <a:pt x="3449" y="15040"/>
                  </a:lnTo>
                  <a:lnTo>
                    <a:pt x="3449" y="14857"/>
                  </a:lnTo>
                  <a:lnTo>
                    <a:pt x="3522" y="14673"/>
                  </a:lnTo>
                  <a:lnTo>
                    <a:pt x="3632" y="14563"/>
                  </a:lnTo>
                  <a:lnTo>
                    <a:pt x="3705" y="14490"/>
                  </a:lnTo>
                  <a:lnTo>
                    <a:pt x="3926" y="14490"/>
                  </a:lnTo>
                  <a:lnTo>
                    <a:pt x="3962" y="14526"/>
                  </a:lnTo>
                  <a:lnTo>
                    <a:pt x="3999" y="14526"/>
                  </a:lnTo>
                  <a:lnTo>
                    <a:pt x="4036" y="14490"/>
                  </a:lnTo>
                  <a:lnTo>
                    <a:pt x="4146" y="14453"/>
                  </a:lnTo>
                  <a:close/>
                  <a:moveTo>
                    <a:pt x="5503" y="16067"/>
                  </a:moveTo>
                  <a:lnTo>
                    <a:pt x="5723" y="16140"/>
                  </a:lnTo>
                  <a:lnTo>
                    <a:pt x="5503" y="16287"/>
                  </a:lnTo>
                  <a:lnTo>
                    <a:pt x="5246" y="16434"/>
                  </a:lnTo>
                  <a:lnTo>
                    <a:pt x="5026" y="16617"/>
                  </a:lnTo>
                  <a:lnTo>
                    <a:pt x="4843" y="16837"/>
                  </a:lnTo>
                  <a:lnTo>
                    <a:pt x="4659" y="16764"/>
                  </a:lnTo>
                  <a:lnTo>
                    <a:pt x="4733" y="16691"/>
                  </a:lnTo>
                  <a:lnTo>
                    <a:pt x="5503" y="16067"/>
                  </a:lnTo>
                  <a:close/>
                  <a:moveTo>
                    <a:pt x="5980" y="16214"/>
                  </a:moveTo>
                  <a:lnTo>
                    <a:pt x="6200" y="16287"/>
                  </a:lnTo>
                  <a:lnTo>
                    <a:pt x="6200" y="16324"/>
                  </a:lnTo>
                  <a:lnTo>
                    <a:pt x="5943" y="16434"/>
                  </a:lnTo>
                  <a:lnTo>
                    <a:pt x="5723" y="16581"/>
                  </a:lnTo>
                  <a:lnTo>
                    <a:pt x="5540" y="16727"/>
                  </a:lnTo>
                  <a:lnTo>
                    <a:pt x="5393" y="16947"/>
                  </a:lnTo>
                  <a:lnTo>
                    <a:pt x="5246" y="16911"/>
                  </a:lnTo>
                  <a:lnTo>
                    <a:pt x="5613" y="16544"/>
                  </a:lnTo>
                  <a:lnTo>
                    <a:pt x="5980" y="16214"/>
                  </a:lnTo>
                  <a:close/>
                  <a:moveTo>
                    <a:pt x="6383" y="16360"/>
                  </a:moveTo>
                  <a:lnTo>
                    <a:pt x="6897" y="16544"/>
                  </a:lnTo>
                  <a:lnTo>
                    <a:pt x="6420" y="16801"/>
                  </a:lnTo>
                  <a:lnTo>
                    <a:pt x="6200" y="16947"/>
                  </a:lnTo>
                  <a:lnTo>
                    <a:pt x="5980" y="17131"/>
                  </a:lnTo>
                  <a:lnTo>
                    <a:pt x="5796" y="17057"/>
                  </a:lnTo>
                  <a:lnTo>
                    <a:pt x="5833" y="16984"/>
                  </a:lnTo>
                  <a:lnTo>
                    <a:pt x="5833" y="16911"/>
                  </a:lnTo>
                  <a:lnTo>
                    <a:pt x="5833" y="16874"/>
                  </a:lnTo>
                  <a:lnTo>
                    <a:pt x="6090" y="16617"/>
                  </a:lnTo>
                  <a:lnTo>
                    <a:pt x="6383" y="16397"/>
                  </a:lnTo>
                  <a:lnTo>
                    <a:pt x="6383" y="16360"/>
                  </a:lnTo>
                  <a:close/>
                  <a:moveTo>
                    <a:pt x="7080" y="16581"/>
                  </a:moveTo>
                  <a:lnTo>
                    <a:pt x="7410" y="16691"/>
                  </a:lnTo>
                  <a:lnTo>
                    <a:pt x="7154" y="16911"/>
                  </a:lnTo>
                  <a:lnTo>
                    <a:pt x="6787" y="17314"/>
                  </a:lnTo>
                  <a:lnTo>
                    <a:pt x="6457" y="17241"/>
                  </a:lnTo>
                  <a:lnTo>
                    <a:pt x="6493" y="17167"/>
                  </a:lnTo>
                  <a:lnTo>
                    <a:pt x="6457" y="17131"/>
                  </a:lnTo>
                  <a:lnTo>
                    <a:pt x="6750" y="16837"/>
                  </a:lnTo>
                  <a:lnTo>
                    <a:pt x="7080" y="16581"/>
                  </a:lnTo>
                  <a:close/>
                  <a:moveTo>
                    <a:pt x="8034" y="2678"/>
                  </a:moveTo>
                  <a:lnTo>
                    <a:pt x="7704" y="2715"/>
                  </a:lnTo>
                  <a:lnTo>
                    <a:pt x="7374" y="2752"/>
                  </a:lnTo>
                  <a:lnTo>
                    <a:pt x="7044" y="2825"/>
                  </a:lnTo>
                  <a:lnTo>
                    <a:pt x="6750" y="2898"/>
                  </a:lnTo>
                  <a:lnTo>
                    <a:pt x="6420" y="3008"/>
                  </a:lnTo>
                  <a:lnTo>
                    <a:pt x="6126" y="3155"/>
                  </a:lnTo>
                  <a:lnTo>
                    <a:pt x="5833" y="3302"/>
                  </a:lnTo>
                  <a:lnTo>
                    <a:pt x="5576" y="3522"/>
                  </a:lnTo>
                  <a:lnTo>
                    <a:pt x="5026" y="3962"/>
                  </a:lnTo>
                  <a:lnTo>
                    <a:pt x="4806" y="4219"/>
                  </a:lnTo>
                  <a:lnTo>
                    <a:pt x="4586" y="4512"/>
                  </a:lnTo>
                  <a:lnTo>
                    <a:pt x="4366" y="4769"/>
                  </a:lnTo>
                  <a:lnTo>
                    <a:pt x="4182" y="5099"/>
                  </a:lnTo>
                  <a:lnTo>
                    <a:pt x="3999" y="5393"/>
                  </a:lnTo>
                  <a:lnTo>
                    <a:pt x="3852" y="5723"/>
                  </a:lnTo>
                  <a:lnTo>
                    <a:pt x="3742" y="6163"/>
                  </a:lnTo>
                  <a:lnTo>
                    <a:pt x="3669" y="6603"/>
                  </a:lnTo>
                  <a:lnTo>
                    <a:pt x="3632" y="7043"/>
                  </a:lnTo>
                  <a:lnTo>
                    <a:pt x="3632" y="7520"/>
                  </a:lnTo>
                  <a:lnTo>
                    <a:pt x="3705" y="7960"/>
                  </a:lnTo>
                  <a:lnTo>
                    <a:pt x="3779" y="8437"/>
                  </a:lnTo>
                  <a:lnTo>
                    <a:pt x="3962" y="9318"/>
                  </a:lnTo>
                  <a:lnTo>
                    <a:pt x="4109" y="10308"/>
                  </a:lnTo>
                  <a:lnTo>
                    <a:pt x="4182" y="10785"/>
                  </a:lnTo>
                  <a:lnTo>
                    <a:pt x="4219" y="11262"/>
                  </a:lnTo>
                  <a:lnTo>
                    <a:pt x="4182" y="11739"/>
                  </a:lnTo>
                  <a:lnTo>
                    <a:pt x="4109" y="12215"/>
                  </a:lnTo>
                  <a:lnTo>
                    <a:pt x="3999" y="12619"/>
                  </a:lnTo>
                  <a:lnTo>
                    <a:pt x="3816" y="13059"/>
                  </a:lnTo>
                  <a:lnTo>
                    <a:pt x="3595" y="13132"/>
                  </a:lnTo>
                  <a:lnTo>
                    <a:pt x="3449" y="13279"/>
                  </a:lnTo>
                  <a:lnTo>
                    <a:pt x="3302" y="13426"/>
                  </a:lnTo>
                  <a:lnTo>
                    <a:pt x="3229" y="13646"/>
                  </a:lnTo>
                  <a:lnTo>
                    <a:pt x="3229" y="13829"/>
                  </a:lnTo>
                  <a:lnTo>
                    <a:pt x="3265" y="13976"/>
                  </a:lnTo>
                  <a:lnTo>
                    <a:pt x="3339" y="14160"/>
                  </a:lnTo>
                  <a:lnTo>
                    <a:pt x="3412" y="14270"/>
                  </a:lnTo>
                  <a:lnTo>
                    <a:pt x="3339" y="14343"/>
                  </a:lnTo>
                  <a:lnTo>
                    <a:pt x="3265" y="14416"/>
                  </a:lnTo>
                  <a:lnTo>
                    <a:pt x="3192" y="14526"/>
                  </a:lnTo>
                  <a:lnTo>
                    <a:pt x="3119" y="14673"/>
                  </a:lnTo>
                  <a:lnTo>
                    <a:pt x="3082" y="14857"/>
                  </a:lnTo>
                  <a:lnTo>
                    <a:pt x="3045" y="15040"/>
                  </a:lnTo>
                  <a:lnTo>
                    <a:pt x="3045" y="15187"/>
                  </a:lnTo>
                  <a:lnTo>
                    <a:pt x="3082" y="15370"/>
                  </a:lnTo>
                  <a:lnTo>
                    <a:pt x="3192" y="15480"/>
                  </a:lnTo>
                  <a:lnTo>
                    <a:pt x="3302" y="15590"/>
                  </a:lnTo>
                  <a:lnTo>
                    <a:pt x="3412" y="15627"/>
                  </a:lnTo>
                  <a:lnTo>
                    <a:pt x="3485" y="15590"/>
                  </a:lnTo>
                  <a:lnTo>
                    <a:pt x="3522" y="15553"/>
                  </a:lnTo>
                  <a:lnTo>
                    <a:pt x="3559" y="15553"/>
                  </a:lnTo>
                  <a:lnTo>
                    <a:pt x="4072" y="15700"/>
                  </a:lnTo>
                  <a:lnTo>
                    <a:pt x="3999" y="15810"/>
                  </a:lnTo>
                  <a:lnTo>
                    <a:pt x="3926" y="15957"/>
                  </a:lnTo>
                  <a:lnTo>
                    <a:pt x="3926" y="16140"/>
                  </a:lnTo>
                  <a:lnTo>
                    <a:pt x="3926" y="16324"/>
                  </a:lnTo>
                  <a:lnTo>
                    <a:pt x="3999" y="16507"/>
                  </a:lnTo>
                  <a:lnTo>
                    <a:pt x="4072" y="16654"/>
                  </a:lnTo>
                  <a:lnTo>
                    <a:pt x="4146" y="16801"/>
                  </a:lnTo>
                  <a:lnTo>
                    <a:pt x="4292" y="16874"/>
                  </a:lnTo>
                  <a:lnTo>
                    <a:pt x="4256" y="16947"/>
                  </a:lnTo>
                  <a:lnTo>
                    <a:pt x="4292" y="17021"/>
                  </a:lnTo>
                  <a:lnTo>
                    <a:pt x="4329" y="17057"/>
                  </a:lnTo>
                  <a:lnTo>
                    <a:pt x="4402" y="17094"/>
                  </a:lnTo>
                  <a:lnTo>
                    <a:pt x="4586" y="17167"/>
                  </a:lnTo>
                  <a:lnTo>
                    <a:pt x="4806" y="17277"/>
                  </a:lnTo>
                  <a:lnTo>
                    <a:pt x="5283" y="17388"/>
                  </a:lnTo>
                  <a:lnTo>
                    <a:pt x="5393" y="17424"/>
                  </a:lnTo>
                  <a:lnTo>
                    <a:pt x="5576" y="17461"/>
                  </a:lnTo>
                  <a:lnTo>
                    <a:pt x="6310" y="17681"/>
                  </a:lnTo>
                  <a:lnTo>
                    <a:pt x="6677" y="17754"/>
                  </a:lnTo>
                  <a:lnTo>
                    <a:pt x="6860" y="17791"/>
                  </a:lnTo>
                  <a:lnTo>
                    <a:pt x="7044" y="17754"/>
                  </a:lnTo>
                  <a:lnTo>
                    <a:pt x="7117" y="17718"/>
                  </a:lnTo>
                  <a:lnTo>
                    <a:pt x="7154" y="17681"/>
                  </a:lnTo>
                  <a:lnTo>
                    <a:pt x="7154" y="17608"/>
                  </a:lnTo>
                  <a:lnTo>
                    <a:pt x="7117" y="17534"/>
                  </a:lnTo>
                  <a:lnTo>
                    <a:pt x="7447" y="17204"/>
                  </a:lnTo>
                  <a:lnTo>
                    <a:pt x="7594" y="17021"/>
                  </a:lnTo>
                  <a:lnTo>
                    <a:pt x="7740" y="16837"/>
                  </a:lnTo>
                  <a:lnTo>
                    <a:pt x="8327" y="17021"/>
                  </a:lnTo>
                  <a:lnTo>
                    <a:pt x="8437" y="17021"/>
                  </a:lnTo>
                  <a:lnTo>
                    <a:pt x="8547" y="16984"/>
                  </a:lnTo>
                  <a:lnTo>
                    <a:pt x="8731" y="16911"/>
                  </a:lnTo>
                  <a:lnTo>
                    <a:pt x="8914" y="16764"/>
                  </a:lnTo>
                  <a:lnTo>
                    <a:pt x="9098" y="16581"/>
                  </a:lnTo>
                  <a:lnTo>
                    <a:pt x="9208" y="16360"/>
                  </a:lnTo>
                  <a:lnTo>
                    <a:pt x="9281" y="16140"/>
                  </a:lnTo>
                  <a:lnTo>
                    <a:pt x="9318" y="15884"/>
                  </a:lnTo>
                  <a:lnTo>
                    <a:pt x="9281" y="15700"/>
                  </a:lnTo>
                  <a:lnTo>
                    <a:pt x="9208" y="15590"/>
                  </a:lnTo>
                  <a:lnTo>
                    <a:pt x="9171" y="15517"/>
                  </a:lnTo>
                  <a:lnTo>
                    <a:pt x="9244" y="15407"/>
                  </a:lnTo>
                  <a:lnTo>
                    <a:pt x="9354" y="15260"/>
                  </a:lnTo>
                  <a:lnTo>
                    <a:pt x="9391" y="15113"/>
                  </a:lnTo>
                  <a:lnTo>
                    <a:pt x="9428" y="15003"/>
                  </a:lnTo>
                  <a:lnTo>
                    <a:pt x="9501" y="14930"/>
                  </a:lnTo>
                  <a:lnTo>
                    <a:pt x="9575" y="14857"/>
                  </a:lnTo>
                  <a:lnTo>
                    <a:pt x="9575" y="14783"/>
                  </a:lnTo>
                  <a:lnTo>
                    <a:pt x="9538" y="14673"/>
                  </a:lnTo>
                  <a:lnTo>
                    <a:pt x="9391" y="14526"/>
                  </a:lnTo>
                  <a:lnTo>
                    <a:pt x="9244" y="14380"/>
                  </a:lnTo>
                  <a:lnTo>
                    <a:pt x="9244" y="14050"/>
                  </a:lnTo>
                  <a:lnTo>
                    <a:pt x="9318" y="13683"/>
                  </a:lnTo>
                  <a:lnTo>
                    <a:pt x="9428" y="13353"/>
                  </a:lnTo>
                  <a:lnTo>
                    <a:pt x="9538" y="13059"/>
                  </a:lnTo>
                  <a:lnTo>
                    <a:pt x="9721" y="12766"/>
                  </a:lnTo>
                  <a:lnTo>
                    <a:pt x="9905" y="12472"/>
                  </a:lnTo>
                  <a:lnTo>
                    <a:pt x="10308" y="11885"/>
                  </a:lnTo>
                  <a:lnTo>
                    <a:pt x="10785" y="11335"/>
                  </a:lnTo>
                  <a:lnTo>
                    <a:pt x="11299" y="10822"/>
                  </a:lnTo>
                  <a:lnTo>
                    <a:pt x="11775" y="10308"/>
                  </a:lnTo>
                  <a:lnTo>
                    <a:pt x="12179" y="9758"/>
                  </a:lnTo>
                  <a:lnTo>
                    <a:pt x="12362" y="9501"/>
                  </a:lnTo>
                  <a:lnTo>
                    <a:pt x="12546" y="9208"/>
                  </a:lnTo>
                  <a:lnTo>
                    <a:pt x="12656" y="8951"/>
                  </a:lnTo>
                  <a:lnTo>
                    <a:pt x="12803" y="8657"/>
                  </a:lnTo>
                  <a:lnTo>
                    <a:pt x="12876" y="8364"/>
                  </a:lnTo>
                  <a:lnTo>
                    <a:pt x="12949" y="8034"/>
                  </a:lnTo>
                  <a:lnTo>
                    <a:pt x="12986" y="7740"/>
                  </a:lnTo>
                  <a:lnTo>
                    <a:pt x="13023" y="7447"/>
                  </a:lnTo>
                  <a:lnTo>
                    <a:pt x="13023" y="6823"/>
                  </a:lnTo>
                  <a:lnTo>
                    <a:pt x="12913" y="6236"/>
                  </a:lnTo>
                  <a:lnTo>
                    <a:pt x="12729" y="5613"/>
                  </a:lnTo>
                  <a:lnTo>
                    <a:pt x="12436" y="5026"/>
                  </a:lnTo>
                  <a:lnTo>
                    <a:pt x="12252" y="4769"/>
                  </a:lnTo>
                  <a:lnTo>
                    <a:pt x="12069" y="4476"/>
                  </a:lnTo>
                  <a:lnTo>
                    <a:pt x="11849" y="4256"/>
                  </a:lnTo>
                  <a:lnTo>
                    <a:pt x="11629" y="3999"/>
                  </a:lnTo>
                  <a:lnTo>
                    <a:pt x="11372" y="3815"/>
                  </a:lnTo>
                  <a:lnTo>
                    <a:pt x="11115" y="3595"/>
                  </a:lnTo>
                  <a:lnTo>
                    <a:pt x="10565" y="3265"/>
                  </a:lnTo>
                  <a:lnTo>
                    <a:pt x="9978" y="3008"/>
                  </a:lnTo>
                  <a:lnTo>
                    <a:pt x="9354" y="2825"/>
                  </a:lnTo>
                  <a:lnTo>
                    <a:pt x="8694" y="2715"/>
                  </a:lnTo>
                  <a:lnTo>
                    <a:pt x="8034" y="2678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" name="Google Shape;897;p19"/>
            <p:cNvSpPr/>
            <p:nvPr/>
          </p:nvSpPr>
          <p:spPr>
            <a:xfrm>
              <a:off x="6244725" y="2547975"/>
              <a:ext cx="185275" cy="404450"/>
            </a:xfrm>
            <a:custGeom>
              <a:avLst/>
              <a:gdLst/>
              <a:ahLst/>
              <a:cxnLst/>
              <a:rect l="l" t="t" r="r" b="b"/>
              <a:pathLst>
                <a:path w="7411" h="16178" extrusionOk="0">
                  <a:moveTo>
                    <a:pt x="3339" y="147"/>
                  </a:moveTo>
                  <a:lnTo>
                    <a:pt x="3229" y="441"/>
                  </a:lnTo>
                  <a:lnTo>
                    <a:pt x="3155" y="734"/>
                  </a:lnTo>
                  <a:lnTo>
                    <a:pt x="3119" y="1358"/>
                  </a:lnTo>
                  <a:lnTo>
                    <a:pt x="3082" y="2972"/>
                  </a:lnTo>
                  <a:lnTo>
                    <a:pt x="3119" y="4476"/>
                  </a:lnTo>
                  <a:lnTo>
                    <a:pt x="3119" y="5283"/>
                  </a:lnTo>
                  <a:lnTo>
                    <a:pt x="3119" y="5576"/>
                  </a:lnTo>
                  <a:lnTo>
                    <a:pt x="3155" y="5723"/>
                  </a:lnTo>
                  <a:lnTo>
                    <a:pt x="3229" y="5870"/>
                  </a:lnTo>
                  <a:lnTo>
                    <a:pt x="3265" y="5906"/>
                  </a:lnTo>
                  <a:lnTo>
                    <a:pt x="3339" y="5943"/>
                  </a:lnTo>
                  <a:lnTo>
                    <a:pt x="3375" y="5943"/>
                  </a:lnTo>
                  <a:lnTo>
                    <a:pt x="3449" y="5870"/>
                  </a:lnTo>
                  <a:lnTo>
                    <a:pt x="3486" y="5760"/>
                  </a:lnTo>
                  <a:lnTo>
                    <a:pt x="3522" y="5649"/>
                  </a:lnTo>
                  <a:lnTo>
                    <a:pt x="3522" y="5393"/>
                  </a:lnTo>
                  <a:lnTo>
                    <a:pt x="3522" y="4586"/>
                  </a:lnTo>
                  <a:lnTo>
                    <a:pt x="3486" y="2972"/>
                  </a:lnTo>
                  <a:lnTo>
                    <a:pt x="3522" y="1504"/>
                  </a:lnTo>
                  <a:lnTo>
                    <a:pt x="3522" y="808"/>
                  </a:lnTo>
                  <a:lnTo>
                    <a:pt x="3486" y="477"/>
                  </a:lnTo>
                  <a:lnTo>
                    <a:pt x="3412" y="294"/>
                  </a:lnTo>
                  <a:lnTo>
                    <a:pt x="3375" y="147"/>
                  </a:lnTo>
                  <a:close/>
                  <a:moveTo>
                    <a:pt x="1725" y="1"/>
                  </a:moveTo>
                  <a:lnTo>
                    <a:pt x="1688" y="37"/>
                  </a:lnTo>
                  <a:lnTo>
                    <a:pt x="1615" y="147"/>
                  </a:lnTo>
                  <a:lnTo>
                    <a:pt x="1578" y="294"/>
                  </a:lnTo>
                  <a:lnTo>
                    <a:pt x="1541" y="624"/>
                  </a:lnTo>
                  <a:lnTo>
                    <a:pt x="1578" y="1284"/>
                  </a:lnTo>
                  <a:lnTo>
                    <a:pt x="1615" y="2898"/>
                  </a:lnTo>
                  <a:lnTo>
                    <a:pt x="1725" y="6236"/>
                  </a:lnTo>
                  <a:lnTo>
                    <a:pt x="1761" y="6346"/>
                  </a:lnTo>
                  <a:lnTo>
                    <a:pt x="1798" y="6383"/>
                  </a:lnTo>
                  <a:lnTo>
                    <a:pt x="1872" y="6420"/>
                  </a:lnTo>
                  <a:lnTo>
                    <a:pt x="1945" y="6456"/>
                  </a:lnTo>
                  <a:lnTo>
                    <a:pt x="2018" y="6420"/>
                  </a:lnTo>
                  <a:lnTo>
                    <a:pt x="2092" y="6383"/>
                  </a:lnTo>
                  <a:lnTo>
                    <a:pt x="2165" y="6346"/>
                  </a:lnTo>
                  <a:lnTo>
                    <a:pt x="2165" y="6236"/>
                  </a:lnTo>
                  <a:lnTo>
                    <a:pt x="2165" y="5980"/>
                  </a:lnTo>
                  <a:lnTo>
                    <a:pt x="2165" y="5943"/>
                  </a:lnTo>
                  <a:lnTo>
                    <a:pt x="2055" y="3008"/>
                  </a:lnTo>
                  <a:lnTo>
                    <a:pt x="1982" y="1394"/>
                  </a:lnTo>
                  <a:lnTo>
                    <a:pt x="1945" y="587"/>
                  </a:lnTo>
                  <a:lnTo>
                    <a:pt x="1908" y="294"/>
                  </a:lnTo>
                  <a:lnTo>
                    <a:pt x="1872" y="147"/>
                  </a:lnTo>
                  <a:lnTo>
                    <a:pt x="1761" y="37"/>
                  </a:lnTo>
                  <a:lnTo>
                    <a:pt x="1725" y="1"/>
                  </a:lnTo>
                  <a:close/>
                  <a:moveTo>
                    <a:pt x="4953" y="184"/>
                  </a:moveTo>
                  <a:lnTo>
                    <a:pt x="4879" y="221"/>
                  </a:lnTo>
                  <a:lnTo>
                    <a:pt x="4843" y="257"/>
                  </a:lnTo>
                  <a:lnTo>
                    <a:pt x="4843" y="331"/>
                  </a:lnTo>
                  <a:lnTo>
                    <a:pt x="4769" y="1101"/>
                  </a:lnTo>
                  <a:lnTo>
                    <a:pt x="4733" y="1908"/>
                  </a:lnTo>
                  <a:lnTo>
                    <a:pt x="4733" y="3522"/>
                  </a:lnTo>
                  <a:lnTo>
                    <a:pt x="4733" y="5136"/>
                  </a:lnTo>
                  <a:lnTo>
                    <a:pt x="4696" y="5870"/>
                  </a:lnTo>
                  <a:lnTo>
                    <a:pt x="4696" y="6273"/>
                  </a:lnTo>
                  <a:lnTo>
                    <a:pt x="4769" y="6640"/>
                  </a:lnTo>
                  <a:lnTo>
                    <a:pt x="4806" y="6713"/>
                  </a:lnTo>
                  <a:lnTo>
                    <a:pt x="4916" y="6750"/>
                  </a:lnTo>
                  <a:lnTo>
                    <a:pt x="5026" y="6713"/>
                  </a:lnTo>
                  <a:lnTo>
                    <a:pt x="5100" y="6640"/>
                  </a:lnTo>
                  <a:lnTo>
                    <a:pt x="5173" y="6273"/>
                  </a:lnTo>
                  <a:lnTo>
                    <a:pt x="5173" y="5870"/>
                  </a:lnTo>
                  <a:lnTo>
                    <a:pt x="5136" y="5136"/>
                  </a:lnTo>
                  <a:lnTo>
                    <a:pt x="5136" y="3522"/>
                  </a:lnTo>
                  <a:lnTo>
                    <a:pt x="5173" y="1908"/>
                  </a:lnTo>
                  <a:lnTo>
                    <a:pt x="5136" y="1138"/>
                  </a:lnTo>
                  <a:lnTo>
                    <a:pt x="5100" y="331"/>
                  </a:lnTo>
                  <a:lnTo>
                    <a:pt x="5100" y="257"/>
                  </a:lnTo>
                  <a:lnTo>
                    <a:pt x="5063" y="221"/>
                  </a:lnTo>
                  <a:lnTo>
                    <a:pt x="4953" y="184"/>
                  </a:lnTo>
                  <a:close/>
                  <a:moveTo>
                    <a:pt x="6273" y="2678"/>
                  </a:moveTo>
                  <a:lnTo>
                    <a:pt x="6273" y="2715"/>
                  </a:lnTo>
                  <a:lnTo>
                    <a:pt x="6200" y="3008"/>
                  </a:lnTo>
                  <a:lnTo>
                    <a:pt x="6163" y="3302"/>
                  </a:lnTo>
                  <a:lnTo>
                    <a:pt x="6127" y="3925"/>
                  </a:lnTo>
                  <a:lnTo>
                    <a:pt x="6127" y="5173"/>
                  </a:lnTo>
                  <a:lnTo>
                    <a:pt x="6090" y="7667"/>
                  </a:lnTo>
                  <a:lnTo>
                    <a:pt x="6090" y="7887"/>
                  </a:lnTo>
                  <a:lnTo>
                    <a:pt x="6127" y="7960"/>
                  </a:lnTo>
                  <a:lnTo>
                    <a:pt x="6163" y="8034"/>
                  </a:lnTo>
                  <a:lnTo>
                    <a:pt x="6237" y="8070"/>
                  </a:lnTo>
                  <a:lnTo>
                    <a:pt x="6383" y="8070"/>
                  </a:lnTo>
                  <a:lnTo>
                    <a:pt x="6457" y="8034"/>
                  </a:lnTo>
                  <a:lnTo>
                    <a:pt x="6493" y="7960"/>
                  </a:lnTo>
                  <a:lnTo>
                    <a:pt x="6530" y="7887"/>
                  </a:lnTo>
                  <a:lnTo>
                    <a:pt x="6530" y="5283"/>
                  </a:lnTo>
                  <a:lnTo>
                    <a:pt x="6530" y="3962"/>
                  </a:lnTo>
                  <a:lnTo>
                    <a:pt x="6493" y="3339"/>
                  </a:lnTo>
                  <a:lnTo>
                    <a:pt x="6457" y="3008"/>
                  </a:lnTo>
                  <a:lnTo>
                    <a:pt x="6383" y="2715"/>
                  </a:lnTo>
                  <a:lnTo>
                    <a:pt x="6347" y="2678"/>
                  </a:lnTo>
                  <a:close/>
                  <a:moveTo>
                    <a:pt x="3265" y="7887"/>
                  </a:moveTo>
                  <a:lnTo>
                    <a:pt x="3082" y="8107"/>
                  </a:lnTo>
                  <a:lnTo>
                    <a:pt x="2862" y="8291"/>
                  </a:lnTo>
                  <a:lnTo>
                    <a:pt x="2679" y="8401"/>
                  </a:lnTo>
                  <a:lnTo>
                    <a:pt x="2458" y="8474"/>
                  </a:lnTo>
                  <a:lnTo>
                    <a:pt x="2458" y="8474"/>
                  </a:lnTo>
                  <a:lnTo>
                    <a:pt x="2605" y="8291"/>
                  </a:lnTo>
                  <a:lnTo>
                    <a:pt x="2752" y="8144"/>
                  </a:lnTo>
                  <a:lnTo>
                    <a:pt x="2972" y="7997"/>
                  </a:lnTo>
                  <a:lnTo>
                    <a:pt x="3192" y="7924"/>
                  </a:lnTo>
                  <a:lnTo>
                    <a:pt x="3265" y="7887"/>
                  </a:lnTo>
                  <a:close/>
                  <a:moveTo>
                    <a:pt x="4806" y="9501"/>
                  </a:moveTo>
                  <a:lnTo>
                    <a:pt x="4513" y="9538"/>
                  </a:lnTo>
                  <a:lnTo>
                    <a:pt x="4329" y="9574"/>
                  </a:lnTo>
                  <a:lnTo>
                    <a:pt x="4072" y="9574"/>
                  </a:lnTo>
                  <a:lnTo>
                    <a:pt x="4072" y="9611"/>
                  </a:lnTo>
                  <a:lnTo>
                    <a:pt x="4072" y="9684"/>
                  </a:lnTo>
                  <a:lnTo>
                    <a:pt x="4109" y="9758"/>
                  </a:lnTo>
                  <a:lnTo>
                    <a:pt x="4146" y="9831"/>
                  </a:lnTo>
                  <a:lnTo>
                    <a:pt x="4219" y="9868"/>
                  </a:lnTo>
                  <a:lnTo>
                    <a:pt x="4293" y="9905"/>
                  </a:lnTo>
                  <a:lnTo>
                    <a:pt x="4476" y="9941"/>
                  </a:lnTo>
                  <a:lnTo>
                    <a:pt x="4659" y="9905"/>
                  </a:lnTo>
                  <a:lnTo>
                    <a:pt x="4806" y="9941"/>
                  </a:lnTo>
                  <a:lnTo>
                    <a:pt x="4953" y="9978"/>
                  </a:lnTo>
                  <a:lnTo>
                    <a:pt x="5100" y="10015"/>
                  </a:lnTo>
                  <a:lnTo>
                    <a:pt x="5246" y="10125"/>
                  </a:lnTo>
                  <a:lnTo>
                    <a:pt x="5320" y="10235"/>
                  </a:lnTo>
                  <a:lnTo>
                    <a:pt x="5430" y="10381"/>
                  </a:lnTo>
                  <a:lnTo>
                    <a:pt x="5466" y="10528"/>
                  </a:lnTo>
                  <a:lnTo>
                    <a:pt x="5503" y="10675"/>
                  </a:lnTo>
                  <a:lnTo>
                    <a:pt x="5540" y="10748"/>
                  </a:lnTo>
                  <a:lnTo>
                    <a:pt x="5613" y="10822"/>
                  </a:lnTo>
                  <a:lnTo>
                    <a:pt x="5833" y="10822"/>
                  </a:lnTo>
                  <a:lnTo>
                    <a:pt x="5907" y="10748"/>
                  </a:lnTo>
                  <a:lnTo>
                    <a:pt x="5943" y="10711"/>
                  </a:lnTo>
                  <a:lnTo>
                    <a:pt x="5980" y="10601"/>
                  </a:lnTo>
                  <a:lnTo>
                    <a:pt x="5907" y="10308"/>
                  </a:lnTo>
                  <a:lnTo>
                    <a:pt x="5760" y="10051"/>
                  </a:lnTo>
                  <a:lnTo>
                    <a:pt x="5576" y="9831"/>
                  </a:lnTo>
                  <a:lnTo>
                    <a:pt x="5356" y="9648"/>
                  </a:lnTo>
                  <a:lnTo>
                    <a:pt x="5100" y="9538"/>
                  </a:lnTo>
                  <a:lnTo>
                    <a:pt x="4806" y="9501"/>
                  </a:lnTo>
                  <a:close/>
                  <a:moveTo>
                    <a:pt x="4879" y="8547"/>
                  </a:moveTo>
                  <a:lnTo>
                    <a:pt x="5136" y="8621"/>
                  </a:lnTo>
                  <a:lnTo>
                    <a:pt x="5393" y="8731"/>
                  </a:lnTo>
                  <a:lnTo>
                    <a:pt x="5650" y="8877"/>
                  </a:lnTo>
                  <a:lnTo>
                    <a:pt x="5907" y="9061"/>
                  </a:lnTo>
                  <a:lnTo>
                    <a:pt x="6090" y="9244"/>
                  </a:lnTo>
                  <a:lnTo>
                    <a:pt x="6310" y="9464"/>
                  </a:lnTo>
                  <a:lnTo>
                    <a:pt x="6457" y="9684"/>
                  </a:lnTo>
                  <a:lnTo>
                    <a:pt x="6603" y="9941"/>
                  </a:lnTo>
                  <a:lnTo>
                    <a:pt x="6714" y="10198"/>
                  </a:lnTo>
                  <a:lnTo>
                    <a:pt x="6787" y="10491"/>
                  </a:lnTo>
                  <a:lnTo>
                    <a:pt x="6860" y="10748"/>
                  </a:lnTo>
                  <a:lnTo>
                    <a:pt x="6934" y="11078"/>
                  </a:lnTo>
                  <a:lnTo>
                    <a:pt x="6934" y="11372"/>
                  </a:lnTo>
                  <a:lnTo>
                    <a:pt x="6934" y="11665"/>
                  </a:lnTo>
                  <a:lnTo>
                    <a:pt x="6934" y="11995"/>
                  </a:lnTo>
                  <a:lnTo>
                    <a:pt x="6824" y="12619"/>
                  </a:lnTo>
                  <a:lnTo>
                    <a:pt x="6677" y="13206"/>
                  </a:lnTo>
                  <a:lnTo>
                    <a:pt x="6530" y="13499"/>
                  </a:lnTo>
                  <a:lnTo>
                    <a:pt x="6383" y="13793"/>
                  </a:lnTo>
                  <a:lnTo>
                    <a:pt x="6310" y="13939"/>
                  </a:lnTo>
                  <a:lnTo>
                    <a:pt x="6163" y="14050"/>
                  </a:lnTo>
                  <a:lnTo>
                    <a:pt x="5907" y="14270"/>
                  </a:lnTo>
                  <a:lnTo>
                    <a:pt x="5540" y="14526"/>
                  </a:lnTo>
                  <a:lnTo>
                    <a:pt x="5173" y="14857"/>
                  </a:lnTo>
                  <a:lnTo>
                    <a:pt x="5026" y="14967"/>
                  </a:lnTo>
                  <a:lnTo>
                    <a:pt x="4659" y="15187"/>
                  </a:lnTo>
                  <a:lnTo>
                    <a:pt x="4659" y="15187"/>
                  </a:lnTo>
                  <a:lnTo>
                    <a:pt x="4806" y="14857"/>
                  </a:lnTo>
                  <a:lnTo>
                    <a:pt x="4916" y="14636"/>
                  </a:lnTo>
                  <a:lnTo>
                    <a:pt x="4953" y="14490"/>
                  </a:lnTo>
                  <a:lnTo>
                    <a:pt x="4989" y="14380"/>
                  </a:lnTo>
                  <a:lnTo>
                    <a:pt x="4953" y="14270"/>
                  </a:lnTo>
                  <a:lnTo>
                    <a:pt x="4916" y="14160"/>
                  </a:lnTo>
                  <a:lnTo>
                    <a:pt x="4843" y="14123"/>
                  </a:lnTo>
                  <a:lnTo>
                    <a:pt x="4659" y="14123"/>
                  </a:lnTo>
                  <a:lnTo>
                    <a:pt x="4586" y="14160"/>
                  </a:lnTo>
                  <a:lnTo>
                    <a:pt x="4549" y="14233"/>
                  </a:lnTo>
                  <a:lnTo>
                    <a:pt x="4513" y="14343"/>
                  </a:lnTo>
                  <a:lnTo>
                    <a:pt x="4549" y="14453"/>
                  </a:lnTo>
                  <a:lnTo>
                    <a:pt x="4513" y="14526"/>
                  </a:lnTo>
                  <a:lnTo>
                    <a:pt x="4439" y="14783"/>
                  </a:lnTo>
                  <a:lnTo>
                    <a:pt x="4366" y="15003"/>
                  </a:lnTo>
                  <a:lnTo>
                    <a:pt x="4329" y="15260"/>
                  </a:lnTo>
                  <a:lnTo>
                    <a:pt x="4366" y="15333"/>
                  </a:lnTo>
                  <a:lnTo>
                    <a:pt x="4293" y="15370"/>
                  </a:lnTo>
                  <a:lnTo>
                    <a:pt x="3999" y="15480"/>
                  </a:lnTo>
                  <a:lnTo>
                    <a:pt x="3632" y="15590"/>
                  </a:lnTo>
                  <a:lnTo>
                    <a:pt x="3816" y="15333"/>
                  </a:lnTo>
                  <a:lnTo>
                    <a:pt x="4109" y="14746"/>
                  </a:lnTo>
                  <a:lnTo>
                    <a:pt x="4109" y="14673"/>
                  </a:lnTo>
                  <a:lnTo>
                    <a:pt x="4109" y="14600"/>
                  </a:lnTo>
                  <a:lnTo>
                    <a:pt x="4072" y="14526"/>
                  </a:lnTo>
                  <a:lnTo>
                    <a:pt x="4036" y="14490"/>
                  </a:lnTo>
                  <a:lnTo>
                    <a:pt x="3962" y="14453"/>
                  </a:lnTo>
                  <a:lnTo>
                    <a:pt x="3889" y="14453"/>
                  </a:lnTo>
                  <a:lnTo>
                    <a:pt x="3816" y="14490"/>
                  </a:lnTo>
                  <a:lnTo>
                    <a:pt x="3779" y="14563"/>
                  </a:lnTo>
                  <a:lnTo>
                    <a:pt x="3486" y="15150"/>
                  </a:lnTo>
                  <a:lnTo>
                    <a:pt x="3339" y="15407"/>
                  </a:lnTo>
                  <a:lnTo>
                    <a:pt x="3229" y="15663"/>
                  </a:lnTo>
                  <a:lnTo>
                    <a:pt x="2899" y="15700"/>
                  </a:lnTo>
                  <a:lnTo>
                    <a:pt x="2532" y="15627"/>
                  </a:lnTo>
                  <a:lnTo>
                    <a:pt x="2752" y="15407"/>
                  </a:lnTo>
                  <a:lnTo>
                    <a:pt x="2935" y="15187"/>
                  </a:lnTo>
                  <a:lnTo>
                    <a:pt x="3119" y="14893"/>
                  </a:lnTo>
                  <a:lnTo>
                    <a:pt x="3265" y="14600"/>
                  </a:lnTo>
                  <a:lnTo>
                    <a:pt x="3339" y="14600"/>
                  </a:lnTo>
                  <a:lnTo>
                    <a:pt x="3375" y="14526"/>
                  </a:lnTo>
                  <a:lnTo>
                    <a:pt x="3412" y="14490"/>
                  </a:lnTo>
                  <a:lnTo>
                    <a:pt x="3449" y="14380"/>
                  </a:lnTo>
                  <a:lnTo>
                    <a:pt x="3412" y="14343"/>
                  </a:lnTo>
                  <a:lnTo>
                    <a:pt x="3412" y="14270"/>
                  </a:lnTo>
                  <a:lnTo>
                    <a:pt x="3339" y="14233"/>
                  </a:lnTo>
                  <a:lnTo>
                    <a:pt x="3229" y="14196"/>
                  </a:lnTo>
                  <a:lnTo>
                    <a:pt x="3155" y="14196"/>
                  </a:lnTo>
                  <a:lnTo>
                    <a:pt x="3045" y="14233"/>
                  </a:lnTo>
                  <a:lnTo>
                    <a:pt x="2935" y="14380"/>
                  </a:lnTo>
                  <a:lnTo>
                    <a:pt x="2752" y="14673"/>
                  </a:lnTo>
                  <a:lnTo>
                    <a:pt x="2495" y="15077"/>
                  </a:lnTo>
                  <a:lnTo>
                    <a:pt x="2238" y="15443"/>
                  </a:lnTo>
                  <a:lnTo>
                    <a:pt x="2202" y="15553"/>
                  </a:lnTo>
                  <a:lnTo>
                    <a:pt x="1908" y="15370"/>
                  </a:lnTo>
                  <a:lnTo>
                    <a:pt x="1615" y="15187"/>
                  </a:lnTo>
                  <a:lnTo>
                    <a:pt x="1761" y="15077"/>
                  </a:lnTo>
                  <a:lnTo>
                    <a:pt x="1872" y="14967"/>
                  </a:lnTo>
                  <a:lnTo>
                    <a:pt x="2238" y="14563"/>
                  </a:lnTo>
                  <a:lnTo>
                    <a:pt x="2568" y="14196"/>
                  </a:lnTo>
                  <a:lnTo>
                    <a:pt x="2715" y="13976"/>
                  </a:lnTo>
                  <a:lnTo>
                    <a:pt x="2789" y="13756"/>
                  </a:lnTo>
                  <a:lnTo>
                    <a:pt x="2789" y="13683"/>
                  </a:lnTo>
                  <a:lnTo>
                    <a:pt x="2752" y="13609"/>
                  </a:lnTo>
                  <a:lnTo>
                    <a:pt x="2642" y="13609"/>
                  </a:lnTo>
                  <a:lnTo>
                    <a:pt x="2422" y="13719"/>
                  </a:lnTo>
                  <a:lnTo>
                    <a:pt x="2238" y="13866"/>
                  </a:lnTo>
                  <a:lnTo>
                    <a:pt x="1945" y="14233"/>
                  </a:lnTo>
                  <a:lnTo>
                    <a:pt x="1578" y="14673"/>
                  </a:lnTo>
                  <a:lnTo>
                    <a:pt x="1505" y="14820"/>
                  </a:lnTo>
                  <a:lnTo>
                    <a:pt x="1431" y="15003"/>
                  </a:lnTo>
                  <a:lnTo>
                    <a:pt x="1138" y="14636"/>
                  </a:lnTo>
                  <a:lnTo>
                    <a:pt x="1468" y="14306"/>
                  </a:lnTo>
                  <a:lnTo>
                    <a:pt x="1761" y="13939"/>
                  </a:lnTo>
                  <a:lnTo>
                    <a:pt x="2312" y="13206"/>
                  </a:lnTo>
                  <a:lnTo>
                    <a:pt x="2312" y="13132"/>
                  </a:lnTo>
                  <a:lnTo>
                    <a:pt x="2312" y="13059"/>
                  </a:lnTo>
                  <a:lnTo>
                    <a:pt x="2238" y="12949"/>
                  </a:lnTo>
                  <a:lnTo>
                    <a:pt x="2202" y="12912"/>
                  </a:lnTo>
                  <a:lnTo>
                    <a:pt x="2055" y="12912"/>
                  </a:lnTo>
                  <a:lnTo>
                    <a:pt x="1982" y="12949"/>
                  </a:lnTo>
                  <a:lnTo>
                    <a:pt x="1431" y="13646"/>
                  </a:lnTo>
                  <a:lnTo>
                    <a:pt x="1211" y="14013"/>
                  </a:lnTo>
                  <a:lnTo>
                    <a:pt x="991" y="14380"/>
                  </a:lnTo>
                  <a:lnTo>
                    <a:pt x="844" y="14050"/>
                  </a:lnTo>
                  <a:lnTo>
                    <a:pt x="698" y="13719"/>
                  </a:lnTo>
                  <a:lnTo>
                    <a:pt x="1028" y="13426"/>
                  </a:lnTo>
                  <a:lnTo>
                    <a:pt x="1358" y="13096"/>
                  </a:lnTo>
                  <a:lnTo>
                    <a:pt x="1872" y="12436"/>
                  </a:lnTo>
                  <a:lnTo>
                    <a:pt x="1908" y="12362"/>
                  </a:lnTo>
                  <a:lnTo>
                    <a:pt x="1908" y="12289"/>
                  </a:lnTo>
                  <a:lnTo>
                    <a:pt x="1872" y="12215"/>
                  </a:lnTo>
                  <a:lnTo>
                    <a:pt x="1835" y="12179"/>
                  </a:lnTo>
                  <a:lnTo>
                    <a:pt x="1761" y="12142"/>
                  </a:lnTo>
                  <a:lnTo>
                    <a:pt x="1688" y="12105"/>
                  </a:lnTo>
                  <a:lnTo>
                    <a:pt x="1615" y="12105"/>
                  </a:lnTo>
                  <a:lnTo>
                    <a:pt x="1541" y="12179"/>
                  </a:lnTo>
                  <a:lnTo>
                    <a:pt x="1065" y="12729"/>
                  </a:lnTo>
                  <a:lnTo>
                    <a:pt x="808" y="13022"/>
                  </a:lnTo>
                  <a:lnTo>
                    <a:pt x="624" y="13353"/>
                  </a:lnTo>
                  <a:lnTo>
                    <a:pt x="588" y="13206"/>
                  </a:lnTo>
                  <a:lnTo>
                    <a:pt x="551" y="12876"/>
                  </a:lnTo>
                  <a:lnTo>
                    <a:pt x="771" y="12656"/>
                  </a:lnTo>
                  <a:lnTo>
                    <a:pt x="1028" y="12399"/>
                  </a:lnTo>
                  <a:lnTo>
                    <a:pt x="1321" y="12069"/>
                  </a:lnTo>
                  <a:lnTo>
                    <a:pt x="1468" y="11885"/>
                  </a:lnTo>
                  <a:lnTo>
                    <a:pt x="1505" y="11775"/>
                  </a:lnTo>
                  <a:lnTo>
                    <a:pt x="1505" y="11665"/>
                  </a:lnTo>
                  <a:lnTo>
                    <a:pt x="1505" y="11592"/>
                  </a:lnTo>
                  <a:lnTo>
                    <a:pt x="1468" y="11555"/>
                  </a:lnTo>
                  <a:lnTo>
                    <a:pt x="1395" y="11518"/>
                  </a:lnTo>
                  <a:lnTo>
                    <a:pt x="1358" y="11555"/>
                  </a:lnTo>
                  <a:lnTo>
                    <a:pt x="1175" y="11629"/>
                  </a:lnTo>
                  <a:lnTo>
                    <a:pt x="1028" y="11775"/>
                  </a:lnTo>
                  <a:lnTo>
                    <a:pt x="771" y="12105"/>
                  </a:lnTo>
                  <a:lnTo>
                    <a:pt x="514" y="12436"/>
                  </a:lnTo>
                  <a:lnTo>
                    <a:pt x="514" y="11922"/>
                  </a:lnTo>
                  <a:lnTo>
                    <a:pt x="624" y="11812"/>
                  </a:lnTo>
                  <a:lnTo>
                    <a:pt x="734" y="11702"/>
                  </a:lnTo>
                  <a:lnTo>
                    <a:pt x="808" y="11482"/>
                  </a:lnTo>
                  <a:lnTo>
                    <a:pt x="991" y="11445"/>
                  </a:lnTo>
                  <a:lnTo>
                    <a:pt x="1138" y="11408"/>
                  </a:lnTo>
                  <a:lnTo>
                    <a:pt x="1248" y="11298"/>
                  </a:lnTo>
                  <a:lnTo>
                    <a:pt x="1358" y="11188"/>
                  </a:lnTo>
                  <a:lnTo>
                    <a:pt x="1468" y="11078"/>
                  </a:lnTo>
                  <a:lnTo>
                    <a:pt x="1505" y="10932"/>
                  </a:lnTo>
                  <a:lnTo>
                    <a:pt x="1505" y="10858"/>
                  </a:lnTo>
                  <a:lnTo>
                    <a:pt x="1505" y="10785"/>
                  </a:lnTo>
                  <a:lnTo>
                    <a:pt x="1468" y="10711"/>
                  </a:lnTo>
                  <a:lnTo>
                    <a:pt x="1395" y="10675"/>
                  </a:lnTo>
                  <a:lnTo>
                    <a:pt x="1175" y="10675"/>
                  </a:lnTo>
                  <a:lnTo>
                    <a:pt x="1101" y="10748"/>
                  </a:lnTo>
                  <a:lnTo>
                    <a:pt x="1065" y="10822"/>
                  </a:lnTo>
                  <a:lnTo>
                    <a:pt x="1028" y="10932"/>
                  </a:lnTo>
                  <a:lnTo>
                    <a:pt x="954" y="11005"/>
                  </a:lnTo>
                  <a:lnTo>
                    <a:pt x="844" y="11042"/>
                  </a:lnTo>
                  <a:lnTo>
                    <a:pt x="698" y="11078"/>
                  </a:lnTo>
                  <a:lnTo>
                    <a:pt x="881" y="10785"/>
                  </a:lnTo>
                  <a:lnTo>
                    <a:pt x="954" y="10675"/>
                  </a:lnTo>
                  <a:lnTo>
                    <a:pt x="1101" y="10565"/>
                  </a:lnTo>
                  <a:lnTo>
                    <a:pt x="1211" y="10455"/>
                  </a:lnTo>
                  <a:lnTo>
                    <a:pt x="1395" y="10418"/>
                  </a:lnTo>
                  <a:lnTo>
                    <a:pt x="1541" y="10345"/>
                  </a:lnTo>
                  <a:lnTo>
                    <a:pt x="1725" y="10345"/>
                  </a:lnTo>
                  <a:lnTo>
                    <a:pt x="2092" y="10308"/>
                  </a:lnTo>
                  <a:lnTo>
                    <a:pt x="2422" y="10271"/>
                  </a:lnTo>
                  <a:lnTo>
                    <a:pt x="2715" y="10161"/>
                  </a:lnTo>
                  <a:lnTo>
                    <a:pt x="3009" y="9978"/>
                  </a:lnTo>
                  <a:lnTo>
                    <a:pt x="3229" y="9721"/>
                  </a:lnTo>
                  <a:lnTo>
                    <a:pt x="3412" y="9464"/>
                  </a:lnTo>
                  <a:lnTo>
                    <a:pt x="3559" y="9171"/>
                  </a:lnTo>
                  <a:lnTo>
                    <a:pt x="3706" y="8841"/>
                  </a:lnTo>
                  <a:lnTo>
                    <a:pt x="3706" y="8804"/>
                  </a:lnTo>
                  <a:lnTo>
                    <a:pt x="3706" y="8767"/>
                  </a:lnTo>
                  <a:lnTo>
                    <a:pt x="3926" y="8731"/>
                  </a:lnTo>
                  <a:lnTo>
                    <a:pt x="4146" y="8657"/>
                  </a:lnTo>
                  <a:lnTo>
                    <a:pt x="4366" y="8584"/>
                  </a:lnTo>
                  <a:lnTo>
                    <a:pt x="4586" y="8547"/>
                  </a:lnTo>
                  <a:close/>
                  <a:moveTo>
                    <a:pt x="3265" y="7484"/>
                  </a:moveTo>
                  <a:lnTo>
                    <a:pt x="3009" y="7557"/>
                  </a:lnTo>
                  <a:lnTo>
                    <a:pt x="2789" y="7704"/>
                  </a:lnTo>
                  <a:lnTo>
                    <a:pt x="2568" y="7850"/>
                  </a:lnTo>
                  <a:lnTo>
                    <a:pt x="2422" y="7997"/>
                  </a:lnTo>
                  <a:lnTo>
                    <a:pt x="2275" y="8180"/>
                  </a:lnTo>
                  <a:lnTo>
                    <a:pt x="2165" y="8364"/>
                  </a:lnTo>
                  <a:lnTo>
                    <a:pt x="2092" y="8584"/>
                  </a:lnTo>
                  <a:lnTo>
                    <a:pt x="2018" y="8254"/>
                  </a:lnTo>
                  <a:lnTo>
                    <a:pt x="1945" y="7924"/>
                  </a:lnTo>
                  <a:lnTo>
                    <a:pt x="1872" y="7850"/>
                  </a:lnTo>
                  <a:lnTo>
                    <a:pt x="1835" y="7850"/>
                  </a:lnTo>
                  <a:lnTo>
                    <a:pt x="1761" y="7887"/>
                  </a:lnTo>
                  <a:lnTo>
                    <a:pt x="1688" y="7997"/>
                  </a:lnTo>
                  <a:lnTo>
                    <a:pt x="1651" y="8107"/>
                  </a:lnTo>
                  <a:lnTo>
                    <a:pt x="1615" y="8364"/>
                  </a:lnTo>
                  <a:lnTo>
                    <a:pt x="1651" y="8657"/>
                  </a:lnTo>
                  <a:lnTo>
                    <a:pt x="1725" y="8914"/>
                  </a:lnTo>
                  <a:lnTo>
                    <a:pt x="1872" y="9208"/>
                  </a:lnTo>
                  <a:lnTo>
                    <a:pt x="2055" y="9428"/>
                  </a:lnTo>
                  <a:lnTo>
                    <a:pt x="2275" y="9611"/>
                  </a:lnTo>
                  <a:lnTo>
                    <a:pt x="2495" y="9758"/>
                  </a:lnTo>
                  <a:lnTo>
                    <a:pt x="2312" y="9831"/>
                  </a:lnTo>
                  <a:lnTo>
                    <a:pt x="2128" y="9868"/>
                  </a:lnTo>
                  <a:lnTo>
                    <a:pt x="1688" y="9868"/>
                  </a:lnTo>
                  <a:lnTo>
                    <a:pt x="1468" y="9905"/>
                  </a:lnTo>
                  <a:lnTo>
                    <a:pt x="1248" y="9941"/>
                  </a:lnTo>
                  <a:lnTo>
                    <a:pt x="1065" y="10015"/>
                  </a:lnTo>
                  <a:lnTo>
                    <a:pt x="881" y="10125"/>
                  </a:lnTo>
                  <a:lnTo>
                    <a:pt x="588" y="10381"/>
                  </a:lnTo>
                  <a:lnTo>
                    <a:pt x="441" y="10528"/>
                  </a:lnTo>
                  <a:lnTo>
                    <a:pt x="331" y="10711"/>
                  </a:lnTo>
                  <a:lnTo>
                    <a:pt x="221" y="10932"/>
                  </a:lnTo>
                  <a:lnTo>
                    <a:pt x="147" y="11115"/>
                  </a:lnTo>
                  <a:lnTo>
                    <a:pt x="37" y="11592"/>
                  </a:lnTo>
                  <a:lnTo>
                    <a:pt x="1" y="12069"/>
                  </a:lnTo>
                  <a:lnTo>
                    <a:pt x="1" y="12546"/>
                  </a:lnTo>
                  <a:lnTo>
                    <a:pt x="74" y="13022"/>
                  </a:lnTo>
                  <a:lnTo>
                    <a:pt x="147" y="13463"/>
                  </a:lnTo>
                  <a:lnTo>
                    <a:pt x="258" y="13903"/>
                  </a:lnTo>
                  <a:lnTo>
                    <a:pt x="404" y="14270"/>
                  </a:lnTo>
                  <a:lnTo>
                    <a:pt x="588" y="14673"/>
                  </a:lnTo>
                  <a:lnTo>
                    <a:pt x="844" y="15040"/>
                  </a:lnTo>
                  <a:lnTo>
                    <a:pt x="1101" y="15333"/>
                  </a:lnTo>
                  <a:lnTo>
                    <a:pt x="1431" y="15627"/>
                  </a:lnTo>
                  <a:lnTo>
                    <a:pt x="1761" y="15847"/>
                  </a:lnTo>
                  <a:lnTo>
                    <a:pt x="2165" y="16030"/>
                  </a:lnTo>
                  <a:lnTo>
                    <a:pt x="2568" y="16140"/>
                  </a:lnTo>
                  <a:lnTo>
                    <a:pt x="2789" y="16177"/>
                  </a:lnTo>
                  <a:lnTo>
                    <a:pt x="3009" y="16177"/>
                  </a:lnTo>
                  <a:lnTo>
                    <a:pt x="3486" y="16140"/>
                  </a:lnTo>
                  <a:lnTo>
                    <a:pt x="3926" y="16030"/>
                  </a:lnTo>
                  <a:lnTo>
                    <a:pt x="4329" y="15884"/>
                  </a:lnTo>
                  <a:lnTo>
                    <a:pt x="4696" y="15700"/>
                  </a:lnTo>
                  <a:lnTo>
                    <a:pt x="5100" y="15517"/>
                  </a:lnTo>
                  <a:lnTo>
                    <a:pt x="5430" y="15297"/>
                  </a:lnTo>
                  <a:lnTo>
                    <a:pt x="5613" y="15150"/>
                  </a:lnTo>
                  <a:lnTo>
                    <a:pt x="5723" y="15003"/>
                  </a:lnTo>
                  <a:lnTo>
                    <a:pt x="6310" y="14490"/>
                  </a:lnTo>
                  <a:lnTo>
                    <a:pt x="6567" y="14270"/>
                  </a:lnTo>
                  <a:lnTo>
                    <a:pt x="6714" y="14160"/>
                  </a:lnTo>
                  <a:lnTo>
                    <a:pt x="6787" y="14013"/>
                  </a:lnTo>
                  <a:lnTo>
                    <a:pt x="6970" y="13683"/>
                  </a:lnTo>
                  <a:lnTo>
                    <a:pt x="7117" y="13316"/>
                  </a:lnTo>
                  <a:lnTo>
                    <a:pt x="7227" y="12949"/>
                  </a:lnTo>
                  <a:lnTo>
                    <a:pt x="7300" y="12619"/>
                  </a:lnTo>
                  <a:lnTo>
                    <a:pt x="7374" y="12252"/>
                  </a:lnTo>
                  <a:lnTo>
                    <a:pt x="7410" y="11885"/>
                  </a:lnTo>
                  <a:lnTo>
                    <a:pt x="7410" y="11518"/>
                  </a:lnTo>
                  <a:lnTo>
                    <a:pt x="7374" y="11152"/>
                  </a:lnTo>
                  <a:lnTo>
                    <a:pt x="7337" y="10785"/>
                  </a:lnTo>
                  <a:lnTo>
                    <a:pt x="7264" y="10418"/>
                  </a:lnTo>
                  <a:lnTo>
                    <a:pt x="7154" y="10125"/>
                  </a:lnTo>
                  <a:lnTo>
                    <a:pt x="7007" y="9794"/>
                  </a:lnTo>
                  <a:lnTo>
                    <a:pt x="6860" y="9538"/>
                  </a:lnTo>
                  <a:lnTo>
                    <a:pt x="6677" y="9244"/>
                  </a:lnTo>
                  <a:lnTo>
                    <a:pt x="6457" y="8987"/>
                  </a:lnTo>
                  <a:lnTo>
                    <a:pt x="6237" y="8767"/>
                  </a:lnTo>
                  <a:lnTo>
                    <a:pt x="5980" y="8584"/>
                  </a:lnTo>
                  <a:lnTo>
                    <a:pt x="5686" y="8401"/>
                  </a:lnTo>
                  <a:lnTo>
                    <a:pt x="5393" y="8291"/>
                  </a:lnTo>
                  <a:lnTo>
                    <a:pt x="5100" y="8180"/>
                  </a:lnTo>
                  <a:lnTo>
                    <a:pt x="4769" y="8144"/>
                  </a:lnTo>
                  <a:lnTo>
                    <a:pt x="4476" y="8144"/>
                  </a:lnTo>
                  <a:lnTo>
                    <a:pt x="4219" y="8180"/>
                  </a:lnTo>
                  <a:lnTo>
                    <a:pt x="3926" y="8291"/>
                  </a:lnTo>
                  <a:lnTo>
                    <a:pt x="3816" y="8364"/>
                  </a:lnTo>
                  <a:lnTo>
                    <a:pt x="3706" y="8437"/>
                  </a:lnTo>
                  <a:lnTo>
                    <a:pt x="3632" y="8547"/>
                  </a:lnTo>
                  <a:lnTo>
                    <a:pt x="3559" y="8657"/>
                  </a:lnTo>
                  <a:lnTo>
                    <a:pt x="3559" y="8694"/>
                  </a:lnTo>
                  <a:lnTo>
                    <a:pt x="3522" y="8731"/>
                  </a:lnTo>
                  <a:lnTo>
                    <a:pt x="3486" y="8767"/>
                  </a:lnTo>
                  <a:lnTo>
                    <a:pt x="3192" y="9171"/>
                  </a:lnTo>
                  <a:lnTo>
                    <a:pt x="3009" y="9354"/>
                  </a:lnTo>
                  <a:lnTo>
                    <a:pt x="2825" y="9538"/>
                  </a:lnTo>
                  <a:lnTo>
                    <a:pt x="2789" y="9464"/>
                  </a:lnTo>
                  <a:lnTo>
                    <a:pt x="2458" y="9171"/>
                  </a:lnTo>
                  <a:lnTo>
                    <a:pt x="2348" y="9024"/>
                  </a:lnTo>
                  <a:lnTo>
                    <a:pt x="2202" y="8877"/>
                  </a:lnTo>
                  <a:lnTo>
                    <a:pt x="2275" y="8877"/>
                  </a:lnTo>
                  <a:lnTo>
                    <a:pt x="2312" y="8841"/>
                  </a:lnTo>
                  <a:lnTo>
                    <a:pt x="2532" y="8841"/>
                  </a:lnTo>
                  <a:lnTo>
                    <a:pt x="2715" y="8804"/>
                  </a:lnTo>
                  <a:lnTo>
                    <a:pt x="2899" y="8731"/>
                  </a:lnTo>
                  <a:lnTo>
                    <a:pt x="3045" y="8621"/>
                  </a:lnTo>
                  <a:lnTo>
                    <a:pt x="3265" y="8474"/>
                  </a:lnTo>
                  <a:lnTo>
                    <a:pt x="3486" y="8254"/>
                  </a:lnTo>
                  <a:lnTo>
                    <a:pt x="3669" y="8034"/>
                  </a:lnTo>
                  <a:lnTo>
                    <a:pt x="3816" y="7814"/>
                  </a:lnTo>
                  <a:lnTo>
                    <a:pt x="3852" y="7740"/>
                  </a:lnTo>
                  <a:lnTo>
                    <a:pt x="3852" y="7667"/>
                  </a:lnTo>
                  <a:lnTo>
                    <a:pt x="3779" y="7557"/>
                  </a:lnTo>
                  <a:lnTo>
                    <a:pt x="3669" y="7484"/>
                  </a:lnTo>
                  <a:lnTo>
                    <a:pt x="3596" y="7484"/>
                  </a:lnTo>
                  <a:lnTo>
                    <a:pt x="3522" y="7520"/>
                  </a:lnTo>
                  <a:lnTo>
                    <a:pt x="3412" y="7484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" name="Google Shape;898;p19"/>
            <p:cNvSpPr/>
            <p:nvPr/>
          </p:nvSpPr>
          <p:spPr>
            <a:xfrm>
              <a:off x="6823375" y="1978500"/>
              <a:ext cx="365025" cy="447525"/>
            </a:xfrm>
            <a:custGeom>
              <a:avLst/>
              <a:gdLst/>
              <a:ahLst/>
              <a:cxnLst/>
              <a:rect l="l" t="t" r="r" b="b"/>
              <a:pathLst>
                <a:path w="14601" h="17901" extrusionOk="0">
                  <a:moveTo>
                    <a:pt x="10492" y="4329"/>
                  </a:moveTo>
                  <a:lnTo>
                    <a:pt x="10859" y="4769"/>
                  </a:lnTo>
                  <a:lnTo>
                    <a:pt x="10712" y="4769"/>
                  </a:lnTo>
                  <a:lnTo>
                    <a:pt x="10712" y="4696"/>
                  </a:lnTo>
                  <a:lnTo>
                    <a:pt x="10675" y="4622"/>
                  </a:lnTo>
                  <a:lnTo>
                    <a:pt x="10639" y="4622"/>
                  </a:lnTo>
                  <a:lnTo>
                    <a:pt x="10602" y="4549"/>
                  </a:lnTo>
                  <a:lnTo>
                    <a:pt x="10565" y="4512"/>
                  </a:lnTo>
                  <a:lnTo>
                    <a:pt x="10455" y="4475"/>
                  </a:lnTo>
                  <a:lnTo>
                    <a:pt x="10345" y="4512"/>
                  </a:lnTo>
                  <a:lnTo>
                    <a:pt x="10308" y="4549"/>
                  </a:lnTo>
                  <a:lnTo>
                    <a:pt x="10272" y="4622"/>
                  </a:lnTo>
                  <a:lnTo>
                    <a:pt x="10272" y="4696"/>
                  </a:lnTo>
                  <a:lnTo>
                    <a:pt x="10052" y="4622"/>
                  </a:lnTo>
                  <a:lnTo>
                    <a:pt x="10492" y="4329"/>
                  </a:lnTo>
                  <a:close/>
                  <a:moveTo>
                    <a:pt x="6897" y="3448"/>
                  </a:moveTo>
                  <a:lnTo>
                    <a:pt x="7044" y="3485"/>
                  </a:lnTo>
                  <a:lnTo>
                    <a:pt x="7227" y="3522"/>
                  </a:lnTo>
                  <a:lnTo>
                    <a:pt x="7374" y="3595"/>
                  </a:lnTo>
                  <a:lnTo>
                    <a:pt x="7484" y="3705"/>
                  </a:lnTo>
                  <a:lnTo>
                    <a:pt x="7521" y="3815"/>
                  </a:lnTo>
                  <a:lnTo>
                    <a:pt x="7521" y="3889"/>
                  </a:lnTo>
                  <a:lnTo>
                    <a:pt x="7484" y="3999"/>
                  </a:lnTo>
                  <a:lnTo>
                    <a:pt x="7447" y="4109"/>
                  </a:lnTo>
                  <a:lnTo>
                    <a:pt x="7264" y="4292"/>
                  </a:lnTo>
                  <a:lnTo>
                    <a:pt x="7154" y="4439"/>
                  </a:lnTo>
                  <a:lnTo>
                    <a:pt x="6934" y="4732"/>
                  </a:lnTo>
                  <a:lnTo>
                    <a:pt x="6714" y="4952"/>
                  </a:lnTo>
                  <a:lnTo>
                    <a:pt x="6494" y="5099"/>
                  </a:lnTo>
                  <a:lnTo>
                    <a:pt x="6384" y="5136"/>
                  </a:lnTo>
                  <a:lnTo>
                    <a:pt x="6310" y="5136"/>
                  </a:lnTo>
                  <a:lnTo>
                    <a:pt x="6237" y="5062"/>
                  </a:lnTo>
                  <a:lnTo>
                    <a:pt x="6200" y="4989"/>
                  </a:lnTo>
                  <a:lnTo>
                    <a:pt x="6163" y="4806"/>
                  </a:lnTo>
                  <a:lnTo>
                    <a:pt x="6163" y="4659"/>
                  </a:lnTo>
                  <a:lnTo>
                    <a:pt x="6163" y="4145"/>
                  </a:lnTo>
                  <a:lnTo>
                    <a:pt x="6127" y="3595"/>
                  </a:lnTo>
                  <a:lnTo>
                    <a:pt x="6273" y="3522"/>
                  </a:lnTo>
                  <a:lnTo>
                    <a:pt x="6420" y="3485"/>
                  </a:lnTo>
                  <a:lnTo>
                    <a:pt x="6567" y="3448"/>
                  </a:lnTo>
                  <a:close/>
                  <a:moveTo>
                    <a:pt x="6457" y="3118"/>
                  </a:moveTo>
                  <a:lnTo>
                    <a:pt x="6237" y="3192"/>
                  </a:lnTo>
                  <a:lnTo>
                    <a:pt x="6017" y="3265"/>
                  </a:lnTo>
                  <a:lnTo>
                    <a:pt x="5833" y="3375"/>
                  </a:lnTo>
                  <a:lnTo>
                    <a:pt x="5723" y="3558"/>
                  </a:lnTo>
                  <a:lnTo>
                    <a:pt x="5723" y="3632"/>
                  </a:lnTo>
                  <a:lnTo>
                    <a:pt x="5760" y="3668"/>
                  </a:lnTo>
                  <a:lnTo>
                    <a:pt x="5797" y="3705"/>
                  </a:lnTo>
                  <a:lnTo>
                    <a:pt x="5870" y="3705"/>
                  </a:lnTo>
                  <a:lnTo>
                    <a:pt x="5980" y="3668"/>
                  </a:lnTo>
                  <a:lnTo>
                    <a:pt x="5943" y="4219"/>
                  </a:lnTo>
                  <a:lnTo>
                    <a:pt x="5943" y="4769"/>
                  </a:lnTo>
                  <a:lnTo>
                    <a:pt x="5943" y="4952"/>
                  </a:lnTo>
                  <a:lnTo>
                    <a:pt x="5980" y="5099"/>
                  </a:lnTo>
                  <a:lnTo>
                    <a:pt x="6053" y="5209"/>
                  </a:lnTo>
                  <a:lnTo>
                    <a:pt x="6163" y="5319"/>
                  </a:lnTo>
                  <a:lnTo>
                    <a:pt x="6237" y="5393"/>
                  </a:lnTo>
                  <a:lnTo>
                    <a:pt x="6530" y="5393"/>
                  </a:lnTo>
                  <a:lnTo>
                    <a:pt x="6714" y="5282"/>
                  </a:lnTo>
                  <a:lnTo>
                    <a:pt x="6897" y="5136"/>
                  </a:lnTo>
                  <a:lnTo>
                    <a:pt x="7227" y="4806"/>
                  </a:lnTo>
                  <a:lnTo>
                    <a:pt x="7447" y="4512"/>
                  </a:lnTo>
                  <a:lnTo>
                    <a:pt x="7594" y="4329"/>
                  </a:lnTo>
                  <a:lnTo>
                    <a:pt x="7741" y="4182"/>
                  </a:lnTo>
                  <a:lnTo>
                    <a:pt x="7814" y="3962"/>
                  </a:lnTo>
                  <a:lnTo>
                    <a:pt x="7851" y="3852"/>
                  </a:lnTo>
                  <a:lnTo>
                    <a:pt x="7851" y="3742"/>
                  </a:lnTo>
                  <a:lnTo>
                    <a:pt x="7777" y="3595"/>
                  </a:lnTo>
                  <a:lnTo>
                    <a:pt x="7667" y="3448"/>
                  </a:lnTo>
                  <a:lnTo>
                    <a:pt x="7521" y="3302"/>
                  </a:lnTo>
                  <a:lnTo>
                    <a:pt x="7374" y="3228"/>
                  </a:lnTo>
                  <a:lnTo>
                    <a:pt x="7190" y="3155"/>
                  </a:lnTo>
                  <a:lnTo>
                    <a:pt x="6970" y="3118"/>
                  </a:lnTo>
                  <a:close/>
                  <a:moveTo>
                    <a:pt x="2789" y="3522"/>
                  </a:moveTo>
                  <a:lnTo>
                    <a:pt x="2935" y="3668"/>
                  </a:lnTo>
                  <a:lnTo>
                    <a:pt x="3082" y="3779"/>
                  </a:lnTo>
                  <a:lnTo>
                    <a:pt x="3449" y="3925"/>
                  </a:lnTo>
                  <a:lnTo>
                    <a:pt x="3632" y="3999"/>
                  </a:lnTo>
                  <a:lnTo>
                    <a:pt x="3669" y="4072"/>
                  </a:lnTo>
                  <a:lnTo>
                    <a:pt x="3706" y="4145"/>
                  </a:lnTo>
                  <a:lnTo>
                    <a:pt x="3706" y="4219"/>
                  </a:lnTo>
                  <a:lnTo>
                    <a:pt x="3742" y="4255"/>
                  </a:lnTo>
                  <a:lnTo>
                    <a:pt x="3779" y="4292"/>
                  </a:lnTo>
                  <a:lnTo>
                    <a:pt x="3852" y="4329"/>
                  </a:lnTo>
                  <a:lnTo>
                    <a:pt x="4036" y="4402"/>
                  </a:lnTo>
                  <a:lnTo>
                    <a:pt x="4219" y="4475"/>
                  </a:lnTo>
                  <a:lnTo>
                    <a:pt x="4403" y="4586"/>
                  </a:lnTo>
                  <a:lnTo>
                    <a:pt x="4549" y="4696"/>
                  </a:lnTo>
                  <a:lnTo>
                    <a:pt x="4843" y="5026"/>
                  </a:lnTo>
                  <a:lnTo>
                    <a:pt x="5100" y="5319"/>
                  </a:lnTo>
                  <a:lnTo>
                    <a:pt x="4770" y="5356"/>
                  </a:lnTo>
                  <a:lnTo>
                    <a:pt x="4476" y="5356"/>
                  </a:lnTo>
                  <a:lnTo>
                    <a:pt x="3816" y="5319"/>
                  </a:lnTo>
                  <a:lnTo>
                    <a:pt x="3486" y="5319"/>
                  </a:lnTo>
                  <a:lnTo>
                    <a:pt x="3156" y="5393"/>
                  </a:lnTo>
                  <a:lnTo>
                    <a:pt x="2972" y="5466"/>
                  </a:lnTo>
                  <a:lnTo>
                    <a:pt x="2789" y="5576"/>
                  </a:lnTo>
                  <a:lnTo>
                    <a:pt x="2605" y="5649"/>
                  </a:lnTo>
                  <a:lnTo>
                    <a:pt x="2495" y="5686"/>
                  </a:lnTo>
                  <a:lnTo>
                    <a:pt x="2349" y="5686"/>
                  </a:lnTo>
                  <a:lnTo>
                    <a:pt x="2312" y="5723"/>
                  </a:lnTo>
                  <a:lnTo>
                    <a:pt x="2275" y="5796"/>
                  </a:lnTo>
                  <a:lnTo>
                    <a:pt x="2275" y="5833"/>
                  </a:lnTo>
                  <a:lnTo>
                    <a:pt x="2349" y="6676"/>
                  </a:lnTo>
                  <a:lnTo>
                    <a:pt x="2128" y="6493"/>
                  </a:lnTo>
                  <a:lnTo>
                    <a:pt x="1908" y="6383"/>
                  </a:lnTo>
                  <a:lnTo>
                    <a:pt x="1908" y="6126"/>
                  </a:lnTo>
                  <a:lnTo>
                    <a:pt x="1835" y="5906"/>
                  </a:lnTo>
                  <a:lnTo>
                    <a:pt x="1725" y="5796"/>
                  </a:lnTo>
                  <a:lnTo>
                    <a:pt x="1578" y="5723"/>
                  </a:lnTo>
                  <a:lnTo>
                    <a:pt x="1285" y="5649"/>
                  </a:lnTo>
                  <a:lnTo>
                    <a:pt x="1101" y="5649"/>
                  </a:lnTo>
                  <a:lnTo>
                    <a:pt x="918" y="5686"/>
                  </a:lnTo>
                  <a:lnTo>
                    <a:pt x="918" y="5686"/>
                  </a:lnTo>
                  <a:lnTo>
                    <a:pt x="1101" y="5356"/>
                  </a:lnTo>
                  <a:lnTo>
                    <a:pt x="1285" y="5026"/>
                  </a:lnTo>
                  <a:lnTo>
                    <a:pt x="1468" y="4732"/>
                  </a:lnTo>
                  <a:lnTo>
                    <a:pt x="1688" y="4439"/>
                  </a:lnTo>
                  <a:lnTo>
                    <a:pt x="1945" y="4182"/>
                  </a:lnTo>
                  <a:lnTo>
                    <a:pt x="2202" y="3962"/>
                  </a:lnTo>
                  <a:lnTo>
                    <a:pt x="2495" y="3742"/>
                  </a:lnTo>
                  <a:lnTo>
                    <a:pt x="2789" y="3522"/>
                  </a:lnTo>
                  <a:close/>
                  <a:moveTo>
                    <a:pt x="10639" y="7520"/>
                  </a:moveTo>
                  <a:lnTo>
                    <a:pt x="11042" y="7703"/>
                  </a:lnTo>
                  <a:lnTo>
                    <a:pt x="11336" y="7850"/>
                  </a:lnTo>
                  <a:lnTo>
                    <a:pt x="11482" y="7924"/>
                  </a:lnTo>
                  <a:lnTo>
                    <a:pt x="11629" y="7960"/>
                  </a:lnTo>
                  <a:lnTo>
                    <a:pt x="11556" y="8254"/>
                  </a:lnTo>
                  <a:lnTo>
                    <a:pt x="11225" y="8107"/>
                  </a:lnTo>
                  <a:lnTo>
                    <a:pt x="10895" y="7960"/>
                  </a:lnTo>
                  <a:lnTo>
                    <a:pt x="10785" y="7887"/>
                  </a:lnTo>
                  <a:lnTo>
                    <a:pt x="10639" y="7520"/>
                  </a:lnTo>
                  <a:close/>
                  <a:moveTo>
                    <a:pt x="10272" y="8070"/>
                  </a:moveTo>
                  <a:lnTo>
                    <a:pt x="10382" y="8144"/>
                  </a:lnTo>
                  <a:lnTo>
                    <a:pt x="10529" y="8217"/>
                  </a:lnTo>
                  <a:lnTo>
                    <a:pt x="10565" y="8327"/>
                  </a:lnTo>
                  <a:lnTo>
                    <a:pt x="10602" y="8400"/>
                  </a:lnTo>
                  <a:lnTo>
                    <a:pt x="10712" y="8437"/>
                  </a:lnTo>
                  <a:lnTo>
                    <a:pt x="10932" y="8510"/>
                  </a:lnTo>
                  <a:lnTo>
                    <a:pt x="11042" y="8547"/>
                  </a:lnTo>
                  <a:lnTo>
                    <a:pt x="11042" y="8584"/>
                  </a:lnTo>
                  <a:lnTo>
                    <a:pt x="11042" y="8657"/>
                  </a:lnTo>
                  <a:lnTo>
                    <a:pt x="11079" y="8731"/>
                  </a:lnTo>
                  <a:lnTo>
                    <a:pt x="11152" y="8804"/>
                  </a:lnTo>
                  <a:lnTo>
                    <a:pt x="11336" y="8841"/>
                  </a:lnTo>
                  <a:lnTo>
                    <a:pt x="11152" y="9244"/>
                  </a:lnTo>
                  <a:lnTo>
                    <a:pt x="11079" y="9171"/>
                  </a:lnTo>
                  <a:lnTo>
                    <a:pt x="10602" y="8767"/>
                  </a:lnTo>
                  <a:lnTo>
                    <a:pt x="10602" y="8547"/>
                  </a:lnTo>
                  <a:lnTo>
                    <a:pt x="10565" y="8364"/>
                  </a:lnTo>
                  <a:lnTo>
                    <a:pt x="10492" y="8254"/>
                  </a:lnTo>
                  <a:lnTo>
                    <a:pt x="10345" y="8180"/>
                  </a:lnTo>
                  <a:lnTo>
                    <a:pt x="10272" y="8070"/>
                  </a:lnTo>
                  <a:close/>
                  <a:moveTo>
                    <a:pt x="9135" y="4806"/>
                  </a:moveTo>
                  <a:lnTo>
                    <a:pt x="9501" y="4842"/>
                  </a:lnTo>
                  <a:lnTo>
                    <a:pt x="9575" y="4879"/>
                  </a:lnTo>
                  <a:lnTo>
                    <a:pt x="9611" y="4842"/>
                  </a:lnTo>
                  <a:lnTo>
                    <a:pt x="9905" y="4916"/>
                  </a:lnTo>
                  <a:lnTo>
                    <a:pt x="10198" y="5026"/>
                  </a:lnTo>
                  <a:lnTo>
                    <a:pt x="10015" y="5246"/>
                  </a:lnTo>
                  <a:lnTo>
                    <a:pt x="10015" y="5319"/>
                  </a:lnTo>
                  <a:lnTo>
                    <a:pt x="10052" y="5393"/>
                  </a:lnTo>
                  <a:lnTo>
                    <a:pt x="10125" y="5429"/>
                  </a:lnTo>
                  <a:lnTo>
                    <a:pt x="10198" y="5429"/>
                  </a:lnTo>
                  <a:lnTo>
                    <a:pt x="10418" y="5319"/>
                  </a:lnTo>
                  <a:lnTo>
                    <a:pt x="10639" y="5246"/>
                  </a:lnTo>
                  <a:lnTo>
                    <a:pt x="10859" y="5209"/>
                  </a:lnTo>
                  <a:lnTo>
                    <a:pt x="11115" y="5172"/>
                  </a:lnTo>
                  <a:lnTo>
                    <a:pt x="11336" y="5613"/>
                  </a:lnTo>
                  <a:lnTo>
                    <a:pt x="10859" y="5723"/>
                  </a:lnTo>
                  <a:lnTo>
                    <a:pt x="10602" y="5796"/>
                  </a:lnTo>
                  <a:lnTo>
                    <a:pt x="10382" y="5906"/>
                  </a:lnTo>
                  <a:lnTo>
                    <a:pt x="10345" y="5943"/>
                  </a:lnTo>
                  <a:lnTo>
                    <a:pt x="10345" y="5979"/>
                  </a:lnTo>
                  <a:lnTo>
                    <a:pt x="10345" y="6016"/>
                  </a:lnTo>
                  <a:lnTo>
                    <a:pt x="10382" y="6053"/>
                  </a:lnTo>
                  <a:lnTo>
                    <a:pt x="10639" y="6126"/>
                  </a:lnTo>
                  <a:lnTo>
                    <a:pt x="10932" y="6126"/>
                  </a:lnTo>
                  <a:lnTo>
                    <a:pt x="11225" y="6089"/>
                  </a:lnTo>
                  <a:lnTo>
                    <a:pt x="11482" y="6016"/>
                  </a:lnTo>
                  <a:lnTo>
                    <a:pt x="11629" y="6566"/>
                  </a:lnTo>
                  <a:lnTo>
                    <a:pt x="11666" y="6640"/>
                  </a:lnTo>
                  <a:lnTo>
                    <a:pt x="11666" y="6640"/>
                  </a:lnTo>
                  <a:lnTo>
                    <a:pt x="11262" y="6530"/>
                  </a:lnTo>
                  <a:lnTo>
                    <a:pt x="10932" y="6456"/>
                  </a:lnTo>
                  <a:lnTo>
                    <a:pt x="10749" y="6420"/>
                  </a:lnTo>
                  <a:lnTo>
                    <a:pt x="10565" y="6456"/>
                  </a:lnTo>
                  <a:lnTo>
                    <a:pt x="10529" y="6456"/>
                  </a:lnTo>
                  <a:lnTo>
                    <a:pt x="10565" y="6530"/>
                  </a:lnTo>
                  <a:lnTo>
                    <a:pt x="10712" y="6640"/>
                  </a:lnTo>
                  <a:lnTo>
                    <a:pt x="10895" y="6750"/>
                  </a:lnTo>
                  <a:lnTo>
                    <a:pt x="11336" y="6933"/>
                  </a:lnTo>
                  <a:lnTo>
                    <a:pt x="11702" y="7043"/>
                  </a:lnTo>
                  <a:lnTo>
                    <a:pt x="11666" y="7593"/>
                  </a:lnTo>
                  <a:lnTo>
                    <a:pt x="11482" y="7520"/>
                  </a:lnTo>
                  <a:lnTo>
                    <a:pt x="11299" y="7447"/>
                  </a:lnTo>
                  <a:lnTo>
                    <a:pt x="10785" y="7227"/>
                  </a:lnTo>
                  <a:lnTo>
                    <a:pt x="10529" y="7153"/>
                  </a:lnTo>
                  <a:lnTo>
                    <a:pt x="10235" y="7117"/>
                  </a:lnTo>
                  <a:lnTo>
                    <a:pt x="10198" y="7117"/>
                  </a:lnTo>
                  <a:lnTo>
                    <a:pt x="10198" y="7153"/>
                  </a:lnTo>
                  <a:lnTo>
                    <a:pt x="10198" y="7190"/>
                  </a:lnTo>
                  <a:lnTo>
                    <a:pt x="10198" y="7227"/>
                  </a:lnTo>
                  <a:lnTo>
                    <a:pt x="10492" y="7410"/>
                  </a:lnTo>
                  <a:lnTo>
                    <a:pt x="10418" y="7447"/>
                  </a:lnTo>
                  <a:lnTo>
                    <a:pt x="10015" y="7593"/>
                  </a:lnTo>
                  <a:lnTo>
                    <a:pt x="9905" y="7483"/>
                  </a:lnTo>
                  <a:lnTo>
                    <a:pt x="9832" y="7447"/>
                  </a:lnTo>
                  <a:lnTo>
                    <a:pt x="9795" y="7483"/>
                  </a:lnTo>
                  <a:lnTo>
                    <a:pt x="9758" y="7520"/>
                  </a:lnTo>
                  <a:lnTo>
                    <a:pt x="9722" y="7557"/>
                  </a:lnTo>
                  <a:lnTo>
                    <a:pt x="9722" y="7703"/>
                  </a:lnTo>
                  <a:lnTo>
                    <a:pt x="9685" y="7740"/>
                  </a:lnTo>
                  <a:lnTo>
                    <a:pt x="9685" y="7813"/>
                  </a:lnTo>
                  <a:lnTo>
                    <a:pt x="9722" y="7924"/>
                  </a:lnTo>
                  <a:lnTo>
                    <a:pt x="9942" y="8180"/>
                  </a:lnTo>
                  <a:lnTo>
                    <a:pt x="9611" y="7960"/>
                  </a:lnTo>
                  <a:lnTo>
                    <a:pt x="9281" y="7777"/>
                  </a:lnTo>
                  <a:lnTo>
                    <a:pt x="9245" y="7777"/>
                  </a:lnTo>
                  <a:lnTo>
                    <a:pt x="9208" y="7813"/>
                  </a:lnTo>
                  <a:lnTo>
                    <a:pt x="9171" y="7850"/>
                  </a:lnTo>
                  <a:lnTo>
                    <a:pt x="9171" y="7924"/>
                  </a:lnTo>
                  <a:lnTo>
                    <a:pt x="9391" y="8180"/>
                  </a:lnTo>
                  <a:lnTo>
                    <a:pt x="9648" y="8437"/>
                  </a:lnTo>
                  <a:lnTo>
                    <a:pt x="10162" y="8877"/>
                  </a:lnTo>
                  <a:lnTo>
                    <a:pt x="10235" y="8951"/>
                  </a:lnTo>
                  <a:lnTo>
                    <a:pt x="10162" y="9134"/>
                  </a:lnTo>
                  <a:lnTo>
                    <a:pt x="10052" y="9317"/>
                  </a:lnTo>
                  <a:lnTo>
                    <a:pt x="9905" y="9391"/>
                  </a:lnTo>
                  <a:lnTo>
                    <a:pt x="9832" y="9354"/>
                  </a:lnTo>
                  <a:lnTo>
                    <a:pt x="9428" y="9097"/>
                  </a:lnTo>
                  <a:lnTo>
                    <a:pt x="9318" y="8914"/>
                  </a:lnTo>
                  <a:lnTo>
                    <a:pt x="9171" y="8694"/>
                  </a:lnTo>
                  <a:lnTo>
                    <a:pt x="8951" y="8547"/>
                  </a:lnTo>
                  <a:lnTo>
                    <a:pt x="8768" y="8400"/>
                  </a:lnTo>
                  <a:lnTo>
                    <a:pt x="8658" y="8290"/>
                  </a:lnTo>
                  <a:lnTo>
                    <a:pt x="8548" y="8107"/>
                  </a:lnTo>
                  <a:lnTo>
                    <a:pt x="8511" y="7887"/>
                  </a:lnTo>
                  <a:lnTo>
                    <a:pt x="8474" y="7887"/>
                  </a:lnTo>
                  <a:lnTo>
                    <a:pt x="8474" y="7777"/>
                  </a:lnTo>
                  <a:lnTo>
                    <a:pt x="8438" y="7740"/>
                  </a:lnTo>
                  <a:lnTo>
                    <a:pt x="8364" y="7740"/>
                  </a:lnTo>
                  <a:lnTo>
                    <a:pt x="7887" y="7667"/>
                  </a:lnTo>
                  <a:lnTo>
                    <a:pt x="7374" y="7630"/>
                  </a:lnTo>
                  <a:lnTo>
                    <a:pt x="7117" y="7630"/>
                  </a:lnTo>
                  <a:lnTo>
                    <a:pt x="6860" y="7667"/>
                  </a:lnTo>
                  <a:lnTo>
                    <a:pt x="6640" y="7740"/>
                  </a:lnTo>
                  <a:lnTo>
                    <a:pt x="6457" y="7887"/>
                  </a:lnTo>
                  <a:lnTo>
                    <a:pt x="6384" y="7777"/>
                  </a:lnTo>
                  <a:lnTo>
                    <a:pt x="6347" y="7703"/>
                  </a:lnTo>
                  <a:lnTo>
                    <a:pt x="6384" y="7630"/>
                  </a:lnTo>
                  <a:lnTo>
                    <a:pt x="6420" y="7557"/>
                  </a:lnTo>
                  <a:lnTo>
                    <a:pt x="6604" y="7410"/>
                  </a:lnTo>
                  <a:lnTo>
                    <a:pt x="6787" y="7337"/>
                  </a:lnTo>
                  <a:lnTo>
                    <a:pt x="7080" y="7300"/>
                  </a:lnTo>
                  <a:lnTo>
                    <a:pt x="7374" y="7227"/>
                  </a:lnTo>
                  <a:lnTo>
                    <a:pt x="7521" y="7153"/>
                  </a:lnTo>
                  <a:lnTo>
                    <a:pt x="7704" y="7006"/>
                  </a:lnTo>
                  <a:lnTo>
                    <a:pt x="7741" y="6896"/>
                  </a:lnTo>
                  <a:lnTo>
                    <a:pt x="7777" y="6823"/>
                  </a:lnTo>
                  <a:lnTo>
                    <a:pt x="7741" y="6750"/>
                  </a:lnTo>
                  <a:lnTo>
                    <a:pt x="7667" y="6676"/>
                  </a:lnTo>
                  <a:lnTo>
                    <a:pt x="7594" y="6603"/>
                  </a:lnTo>
                  <a:lnTo>
                    <a:pt x="7484" y="6603"/>
                  </a:lnTo>
                  <a:lnTo>
                    <a:pt x="7227" y="6640"/>
                  </a:lnTo>
                  <a:lnTo>
                    <a:pt x="7007" y="6713"/>
                  </a:lnTo>
                  <a:lnTo>
                    <a:pt x="6787" y="6786"/>
                  </a:lnTo>
                  <a:lnTo>
                    <a:pt x="6714" y="6786"/>
                  </a:lnTo>
                  <a:lnTo>
                    <a:pt x="6640" y="6750"/>
                  </a:lnTo>
                  <a:lnTo>
                    <a:pt x="6640" y="6676"/>
                  </a:lnTo>
                  <a:lnTo>
                    <a:pt x="6677" y="6603"/>
                  </a:lnTo>
                  <a:lnTo>
                    <a:pt x="6750" y="6456"/>
                  </a:lnTo>
                  <a:lnTo>
                    <a:pt x="6824" y="6346"/>
                  </a:lnTo>
                  <a:lnTo>
                    <a:pt x="7080" y="6199"/>
                  </a:lnTo>
                  <a:lnTo>
                    <a:pt x="7337" y="6016"/>
                  </a:lnTo>
                  <a:lnTo>
                    <a:pt x="7704" y="5759"/>
                  </a:lnTo>
                  <a:lnTo>
                    <a:pt x="8108" y="5466"/>
                  </a:lnTo>
                  <a:lnTo>
                    <a:pt x="8181" y="5539"/>
                  </a:lnTo>
                  <a:lnTo>
                    <a:pt x="8218" y="5539"/>
                  </a:lnTo>
                  <a:lnTo>
                    <a:pt x="8254" y="5503"/>
                  </a:lnTo>
                  <a:lnTo>
                    <a:pt x="8511" y="5172"/>
                  </a:lnTo>
                  <a:lnTo>
                    <a:pt x="8731" y="4806"/>
                  </a:lnTo>
                  <a:close/>
                  <a:moveTo>
                    <a:pt x="10492" y="9171"/>
                  </a:moveTo>
                  <a:lnTo>
                    <a:pt x="10749" y="9391"/>
                  </a:lnTo>
                  <a:lnTo>
                    <a:pt x="10969" y="9611"/>
                  </a:lnTo>
                  <a:lnTo>
                    <a:pt x="10675" y="10124"/>
                  </a:lnTo>
                  <a:lnTo>
                    <a:pt x="10602" y="10198"/>
                  </a:lnTo>
                  <a:lnTo>
                    <a:pt x="10565" y="10161"/>
                  </a:lnTo>
                  <a:lnTo>
                    <a:pt x="10529" y="10088"/>
                  </a:lnTo>
                  <a:lnTo>
                    <a:pt x="10418" y="9941"/>
                  </a:lnTo>
                  <a:lnTo>
                    <a:pt x="10308" y="9758"/>
                  </a:lnTo>
                  <a:lnTo>
                    <a:pt x="10162" y="9611"/>
                  </a:lnTo>
                  <a:lnTo>
                    <a:pt x="10272" y="9501"/>
                  </a:lnTo>
                  <a:lnTo>
                    <a:pt x="10345" y="9427"/>
                  </a:lnTo>
                  <a:lnTo>
                    <a:pt x="10492" y="9171"/>
                  </a:lnTo>
                  <a:close/>
                  <a:moveTo>
                    <a:pt x="551" y="7300"/>
                  </a:moveTo>
                  <a:lnTo>
                    <a:pt x="808" y="7483"/>
                  </a:lnTo>
                  <a:lnTo>
                    <a:pt x="991" y="7703"/>
                  </a:lnTo>
                  <a:lnTo>
                    <a:pt x="1211" y="7924"/>
                  </a:lnTo>
                  <a:lnTo>
                    <a:pt x="1431" y="8144"/>
                  </a:lnTo>
                  <a:lnTo>
                    <a:pt x="1982" y="8584"/>
                  </a:lnTo>
                  <a:lnTo>
                    <a:pt x="2238" y="8841"/>
                  </a:lnTo>
                  <a:lnTo>
                    <a:pt x="2349" y="8987"/>
                  </a:lnTo>
                  <a:lnTo>
                    <a:pt x="2422" y="9134"/>
                  </a:lnTo>
                  <a:lnTo>
                    <a:pt x="2202" y="9281"/>
                  </a:lnTo>
                  <a:lnTo>
                    <a:pt x="2018" y="9464"/>
                  </a:lnTo>
                  <a:lnTo>
                    <a:pt x="1872" y="9684"/>
                  </a:lnTo>
                  <a:lnTo>
                    <a:pt x="1762" y="9978"/>
                  </a:lnTo>
                  <a:lnTo>
                    <a:pt x="1725" y="10344"/>
                  </a:lnTo>
                  <a:lnTo>
                    <a:pt x="1762" y="10675"/>
                  </a:lnTo>
                  <a:lnTo>
                    <a:pt x="1908" y="11408"/>
                  </a:lnTo>
                  <a:lnTo>
                    <a:pt x="1542" y="10968"/>
                  </a:lnTo>
                  <a:lnTo>
                    <a:pt x="1248" y="10528"/>
                  </a:lnTo>
                  <a:lnTo>
                    <a:pt x="991" y="10014"/>
                  </a:lnTo>
                  <a:lnTo>
                    <a:pt x="808" y="9501"/>
                  </a:lnTo>
                  <a:lnTo>
                    <a:pt x="661" y="8951"/>
                  </a:lnTo>
                  <a:lnTo>
                    <a:pt x="551" y="8400"/>
                  </a:lnTo>
                  <a:lnTo>
                    <a:pt x="514" y="7850"/>
                  </a:lnTo>
                  <a:lnTo>
                    <a:pt x="551" y="7300"/>
                  </a:lnTo>
                  <a:close/>
                  <a:moveTo>
                    <a:pt x="6897" y="8620"/>
                  </a:moveTo>
                  <a:lnTo>
                    <a:pt x="6934" y="8694"/>
                  </a:lnTo>
                  <a:lnTo>
                    <a:pt x="7007" y="8731"/>
                  </a:lnTo>
                  <a:lnTo>
                    <a:pt x="7264" y="8877"/>
                  </a:lnTo>
                  <a:lnTo>
                    <a:pt x="7484" y="9024"/>
                  </a:lnTo>
                  <a:lnTo>
                    <a:pt x="7704" y="9207"/>
                  </a:lnTo>
                  <a:lnTo>
                    <a:pt x="7887" y="9427"/>
                  </a:lnTo>
                  <a:lnTo>
                    <a:pt x="8034" y="9648"/>
                  </a:lnTo>
                  <a:lnTo>
                    <a:pt x="8181" y="9904"/>
                  </a:lnTo>
                  <a:lnTo>
                    <a:pt x="8254" y="10161"/>
                  </a:lnTo>
                  <a:lnTo>
                    <a:pt x="8254" y="10418"/>
                  </a:lnTo>
                  <a:lnTo>
                    <a:pt x="8218" y="10638"/>
                  </a:lnTo>
                  <a:lnTo>
                    <a:pt x="7704" y="10088"/>
                  </a:lnTo>
                  <a:lnTo>
                    <a:pt x="7154" y="9611"/>
                  </a:lnTo>
                  <a:lnTo>
                    <a:pt x="7080" y="9611"/>
                  </a:lnTo>
                  <a:lnTo>
                    <a:pt x="7044" y="9648"/>
                  </a:lnTo>
                  <a:lnTo>
                    <a:pt x="7080" y="9684"/>
                  </a:lnTo>
                  <a:lnTo>
                    <a:pt x="7557" y="10344"/>
                  </a:lnTo>
                  <a:lnTo>
                    <a:pt x="8071" y="10968"/>
                  </a:lnTo>
                  <a:lnTo>
                    <a:pt x="7887" y="11188"/>
                  </a:lnTo>
                  <a:lnTo>
                    <a:pt x="7741" y="11408"/>
                  </a:lnTo>
                  <a:lnTo>
                    <a:pt x="7521" y="11628"/>
                  </a:lnTo>
                  <a:lnTo>
                    <a:pt x="7227" y="11372"/>
                  </a:lnTo>
                  <a:lnTo>
                    <a:pt x="6860" y="11005"/>
                  </a:lnTo>
                  <a:lnTo>
                    <a:pt x="6787" y="10748"/>
                  </a:lnTo>
                  <a:lnTo>
                    <a:pt x="6750" y="10491"/>
                  </a:lnTo>
                  <a:lnTo>
                    <a:pt x="6640" y="10234"/>
                  </a:lnTo>
                  <a:lnTo>
                    <a:pt x="6530" y="9978"/>
                  </a:lnTo>
                  <a:lnTo>
                    <a:pt x="6457" y="9868"/>
                  </a:lnTo>
                  <a:lnTo>
                    <a:pt x="6310" y="9868"/>
                  </a:lnTo>
                  <a:lnTo>
                    <a:pt x="5870" y="10014"/>
                  </a:lnTo>
                  <a:lnTo>
                    <a:pt x="5650" y="10088"/>
                  </a:lnTo>
                  <a:lnTo>
                    <a:pt x="5577" y="10088"/>
                  </a:lnTo>
                  <a:lnTo>
                    <a:pt x="5466" y="10014"/>
                  </a:lnTo>
                  <a:lnTo>
                    <a:pt x="5210" y="9904"/>
                  </a:lnTo>
                  <a:lnTo>
                    <a:pt x="5026" y="9758"/>
                  </a:lnTo>
                  <a:lnTo>
                    <a:pt x="4953" y="9648"/>
                  </a:lnTo>
                  <a:lnTo>
                    <a:pt x="4880" y="9538"/>
                  </a:lnTo>
                  <a:lnTo>
                    <a:pt x="4843" y="9427"/>
                  </a:lnTo>
                  <a:lnTo>
                    <a:pt x="4843" y="9281"/>
                  </a:lnTo>
                  <a:lnTo>
                    <a:pt x="4880" y="9134"/>
                  </a:lnTo>
                  <a:lnTo>
                    <a:pt x="4953" y="8987"/>
                  </a:lnTo>
                  <a:lnTo>
                    <a:pt x="5063" y="8877"/>
                  </a:lnTo>
                  <a:lnTo>
                    <a:pt x="5210" y="8804"/>
                  </a:lnTo>
                  <a:lnTo>
                    <a:pt x="5577" y="8694"/>
                  </a:lnTo>
                  <a:lnTo>
                    <a:pt x="5870" y="8657"/>
                  </a:lnTo>
                  <a:lnTo>
                    <a:pt x="6384" y="8657"/>
                  </a:lnTo>
                  <a:lnTo>
                    <a:pt x="6897" y="8620"/>
                  </a:lnTo>
                  <a:close/>
                  <a:moveTo>
                    <a:pt x="8621" y="10088"/>
                  </a:moveTo>
                  <a:lnTo>
                    <a:pt x="9355" y="10565"/>
                  </a:lnTo>
                  <a:lnTo>
                    <a:pt x="9501" y="10711"/>
                  </a:lnTo>
                  <a:lnTo>
                    <a:pt x="9648" y="10858"/>
                  </a:lnTo>
                  <a:lnTo>
                    <a:pt x="9758" y="11005"/>
                  </a:lnTo>
                  <a:lnTo>
                    <a:pt x="9868" y="11151"/>
                  </a:lnTo>
                  <a:lnTo>
                    <a:pt x="9355" y="11628"/>
                  </a:lnTo>
                  <a:lnTo>
                    <a:pt x="9318" y="11592"/>
                  </a:lnTo>
                  <a:lnTo>
                    <a:pt x="9208" y="11482"/>
                  </a:lnTo>
                  <a:lnTo>
                    <a:pt x="9061" y="11408"/>
                  </a:lnTo>
                  <a:lnTo>
                    <a:pt x="8878" y="11298"/>
                  </a:lnTo>
                  <a:lnTo>
                    <a:pt x="8768" y="11188"/>
                  </a:lnTo>
                  <a:lnTo>
                    <a:pt x="8511" y="10931"/>
                  </a:lnTo>
                  <a:lnTo>
                    <a:pt x="8548" y="10821"/>
                  </a:lnTo>
                  <a:lnTo>
                    <a:pt x="8621" y="10638"/>
                  </a:lnTo>
                  <a:lnTo>
                    <a:pt x="8658" y="10455"/>
                  </a:lnTo>
                  <a:lnTo>
                    <a:pt x="8658" y="10271"/>
                  </a:lnTo>
                  <a:lnTo>
                    <a:pt x="8621" y="10088"/>
                  </a:lnTo>
                  <a:close/>
                  <a:moveTo>
                    <a:pt x="6860" y="11555"/>
                  </a:moveTo>
                  <a:lnTo>
                    <a:pt x="7190" y="11885"/>
                  </a:lnTo>
                  <a:lnTo>
                    <a:pt x="7007" y="11958"/>
                  </a:lnTo>
                  <a:lnTo>
                    <a:pt x="6897" y="11958"/>
                  </a:lnTo>
                  <a:lnTo>
                    <a:pt x="6787" y="11922"/>
                  </a:lnTo>
                  <a:lnTo>
                    <a:pt x="6860" y="11555"/>
                  </a:lnTo>
                  <a:close/>
                  <a:moveTo>
                    <a:pt x="8328" y="11262"/>
                  </a:moveTo>
                  <a:lnTo>
                    <a:pt x="8474" y="11445"/>
                  </a:lnTo>
                  <a:lnTo>
                    <a:pt x="8658" y="11628"/>
                  </a:lnTo>
                  <a:lnTo>
                    <a:pt x="8878" y="11775"/>
                  </a:lnTo>
                  <a:lnTo>
                    <a:pt x="8988" y="11812"/>
                  </a:lnTo>
                  <a:lnTo>
                    <a:pt x="9098" y="11848"/>
                  </a:lnTo>
                  <a:lnTo>
                    <a:pt x="8731" y="12105"/>
                  </a:lnTo>
                  <a:lnTo>
                    <a:pt x="8328" y="12325"/>
                  </a:lnTo>
                  <a:lnTo>
                    <a:pt x="8291" y="12289"/>
                  </a:lnTo>
                  <a:lnTo>
                    <a:pt x="7814" y="11885"/>
                  </a:lnTo>
                  <a:lnTo>
                    <a:pt x="8071" y="11592"/>
                  </a:lnTo>
                  <a:lnTo>
                    <a:pt x="8328" y="11262"/>
                  </a:lnTo>
                  <a:close/>
                  <a:moveTo>
                    <a:pt x="6970" y="2678"/>
                  </a:moveTo>
                  <a:lnTo>
                    <a:pt x="7374" y="2715"/>
                  </a:lnTo>
                  <a:lnTo>
                    <a:pt x="7777" y="2788"/>
                  </a:lnTo>
                  <a:lnTo>
                    <a:pt x="8181" y="2898"/>
                  </a:lnTo>
                  <a:lnTo>
                    <a:pt x="8548" y="3008"/>
                  </a:lnTo>
                  <a:lnTo>
                    <a:pt x="8915" y="3192"/>
                  </a:lnTo>
                  <a:lnTo>
                    <a:pt x="9281" y="3375"/>
                  </a:lnTo>
                  <a:lnTo>
                    <a:pt x="9611" y="3595"/>
                  </a:lnTo>
                  <a:lnTo>
                    <a:pt x="9501" y="3632"/>
                  </a:lnTo>
                  <a:lnTo>
                    <a:pt x="9281" y="3815"/>
                  </a:lnTo>
                  <a:lnTo>
                    <a:pt x="9171" y="3925"/>
                  </a:lnTo>
                  <a:lnTo>
                    <a:pt x="9061" y="4035"/>
                  </a:lnTo>
                  <a:lnTo>
                    <a:pt x="9061" y="4072"/>
                  </a:lnTo>
                  <a:lnTo>
                    <a:pt x="9061" y="4109"/>
                  </a:lnTo>
                  <a:lnTo>
                    <a:pt x="9135" y="4109"/>
                  </a:lnTo>
                  <a:lnTo>
                    <a:pt x="9245" y="4072"/>
                  </a:lnTo>
                  <a:lnTo>
                    <a:pt x="9355" y="4072"/>
                  </a:lnTo>
                  <a:lnTo>
                    <a:pt x="9685" y="3925"/>
                  </a:lnTo>
                  <a:lnTo>
                    <a:pt x="9905" y="3815"/>
                  </a:lnTo>
                  <a:lnTo>
                    <a:pt x="10198" y="4035"/>
                  </a:lnTo>
                  <a:lnTo>
                    <a:pt x="9905" y="4255"/>
                  </a:lnTo>
                  <a:lnTo>
                    <a:pt x="9611" y="4512"/>
                  </a:lnTo>
                  <a:lnTo>
                    <a:pt x="9281" y="4475"/>
                  </a:lnTo>
                  <a:lnTo>
                    <a:pt x="8731" y="4475"/>
                  </a:lnTo>
                  <a:lnTo>
                    <a:pt x="8584" y="4512"/>
                  </a:lnTo>
                  <a:lnTo>
                    <a:pt x="8548" y="4549"/>
                  </a:lnTo>
                  <a:lnTo>
                    <a:pt x="8511" y="4622"/>
                  </a:lnTo>
                  <a:lnTo>
                    <a:pt x="8328" y="4989"/>
                  </a:lnTo>
                  <a:lnTo>
                    <a:pt x="8108" y="5356"/>
                  </a:lnTo>
                  <a:lnTo>
                    <a:pt x="7851" y="5466"/>
                  </a:lnTo>
                  <a:lnTo>
                    <a:pt x="7594" y="5613"/>
                  </a:lnTo>
                  <a:lnTo>
                    <a:pt x="7117" y="5906"/>
                  </a:lnTo>
                  <a:lnTo>
                    <a:pt x="6714" y="6163"/>
                  </a:lnTo>
                  <a:lnTo>
                    <a:pt x="6530" y="6310"/>
                  </a:lnTo>
                  <a:lnTo>
                    <a:pt x="6457" y="6383"/>
                  </a:lnTo>
                  <a:lnTo>
                    <a:pt x="6420" y="6493"/>
                  </a:lnTo>
                  <a:lnTo>
                    <a:pt x="6384" y="6676"/>
                  </a:lnTo>
                  <a:lnTo>
                    <a:pt x="6420" y="6786"/>
                  </a:lnTo>
                  <a:lnTo>
                    <a:pt x="6457" y="6896"/>
                  </a:lnTo>
                  <a:lnTo>
                    <a:pt x="6567" y="6970"/>
                  </a:lnTo>
                  <a:lnTo>
                    <a:pt x="6677" y="6970"/>
                  </a:lnTo>
                  <a:lnTo>
                    <a:pt x="6824" y="7006"/>
                  </a:lnTo>
                  <a:lnTo>
                    <a:pt x="7117" y="6933"/>
                  </a:lnTo>
                  <a:lnTo>
                    <a:pt x="7301" y="6860"/>
                  </a:lnTo>
                  <a:lnTo>
                    <a:pt x="7447" y="6823"/>
                  </a:lnTo>
                  <a:lnTo>
                    <a:pt x="7484" y="6860"/>
                  </a:lnTo>
                  <a:lnTo>
                    <a:pt x="7411" y="6896"/>
                  </a:lnTo>
                  <a:lnTo>
                    <a:pt x="7227" y="7006"/>
                  </a:lnTo>
                  <a:lnTo>
                    <a:pt x="6860" y="7080"/>
                  </a:lnTo>
                  <a:lnTo>
                    <a:pt x="6530" y="7153"/>
                  </a:lnTo>
                  <a:lnTo>
                    <a:pt x="6347" y="7227"/>
                  </a:lnTo>
                  <a:lnTo>
                    <a:pt x="6237" y="7337"/>
                  </a:lnTo>
                  <a:lnTo>
                    <a:pt x="6163" y="7483"/>
                  </a:lnTo>
                  <a:lnTo>
                    <a:pt x="6127" y="7630"/>
                  </a:lnTo>
                  <a:lnTo>
                    <a:pt x="6127" y="7777"/>
                  </a:lnTo>
                  <a:lnTo>
                    <a:pt x="6163" y="7924"/>
                  </a:lnTo>
                  <a:lnTo>
                    <a:pt x="6237" y="8070"/>
                  </a:lnTo>
                  <a:lnTo>
                    <a:pt x="6384" y="8180"/>
                  </a:lnTo>
                  <a:lnTo>
                    <a:pt x="6494" y="8180"/>
                  </a:lnTo>
                  <a:lnTo>
                    <a:pt x="6567" y="8144"/>
                  </a:lnTo>
                  <a:lnTo>
                    <a:pt x="6640" y="8070"/>
                  </a:lnTo>
                  <a:lnTo>
                    <a:pt x="6714" y="7997"/>
                  </a:lnTo>
                  <a:lnTo>
                    <a:pt x="6897" y="7924"/>
                  </a:lnTo>
                  <a:lnTo>
                    <a:pt x="7337" y="7924"/>
                  </a:lnTo>
                  <a:lnTo>
                    <a:pt x="8328" y="7997"/>
                  </a:lnTo>
                  <a:lnTo>
                    <a:pt x="8328" y="8144"/>
                  </a:lnTo>
                  <a:lnTo>
                    <a:pt x="8364" y="8327"/>
                  </a:lnTo>
                  <a:lnTo>
                    <a:pt x="8438" y="8474"/>
                  </a:lnTo>
                  <a:lnTo>
                    <a:pt x="8548" y="8584"/>
                  </a:lnTo>
                  <a:lnTo>
                    <a:pt x="8768" y="8767"/>
                  </a:lnTo>
                  <a:lnTo>
                    <a:pt x="8548" y="8694"/>
                  </a:lnTo>
                  <a:lnTo>
                    <a:pt x="8328" y="8657"/>
                  </a:lnTo>
                  <a:lnTo>
                    <a:pt x="8291" y="8657"/>
                  </a:lnTo>
                  <a:lnTo>
                    <a:pt x="8291" y="8731"/>
                  </a:lnTo>
                  <a:lnTo>
                    <a:pt x="8511" y="8951"/>
                  </a:lnTo>
                  <a:lnTo>
                    <a:pt x="8768" y="9171"/>
                  </a:lnTo>
                  <a:lnTo>
                    <a:pt x="9355" y="9501"/>
                  </a:lnTo>
                  <a:lnTo>
                    <a:pt x="9428" y="9574"/>
                  </a:lnTo>
                  <a:lnTo>
                    <a:pt x="9538" y="9648"/>
                  </a:lnTo>
                  <a:lnTo>
                    <a:pt x="9648" y="9684"/>
                  </a:lnTo>
                  <a:lnTo>
                    <a:pt x="9795" y="9794"/>
                  </a:lnTo>
                  <a:lnTo>
                    <a:pt x="9942" y="9941"/>
                  </a:lnTo>
                  <a:lnTo>
                    <a:pt x="10125" y="10198"/>
                  </a:lnTo>
                  <a:lnTo>
                    <a:pt x="10272" y="10344"/>
                  </a:lnTo>
                  <a:lnTo>
                    <a:pt x="10418" y="10491"/>
                  </a:lnTo>
                  <a:lnTo>
                    <a:pt x="10125" y="10858"/>
                  </a:lnTo>
                  <a:lnTo>
                    <a:pt x="9978" y="10638"/>
                  </a:lnTo>
                  <a:lnTo>
                    <a:pt x="9795" y="10455"/>
                  </a:lnTo>
                  <a:lnTo>
                    <a:pt x="9428" y="10161"/>
                  </a:lnTo>
                  <a:lnTo>
                    <a:pt x="8988" y="9904"/>
                  </a:lnTo>
                  <a:lnTo>
                    <a:pt x="8401" y="9501"/>
                  </a:lnTo>
                  <a:lnTo>
                    <a:pt x="8144" y="9171"/>
                  </a:lnTo>
                  <a:lnTo>
                    <a:pt x="7851" y="8877"/>
                  </a:lnTo>
                  <a:lnTo>
                    <a:pt x="7557" y="8657"/>
                  </a:lnTo>
                  <a:lnTo>
                    <a:pt x="7227" y="8437"/>
                  </a:lnTo>
                  <a:lnTo>
                    <a:pt x="7190" y="8437"/>
                  </a:lnTo>
                  <a:lnTo>
                    <a:pt x="7190" y="8400"/>
                  </a:lnTo>
                  <a:lnTo>
                    <a:pt x="7154" y="8400"/>
                  </a:lnTo>
                  <a:lnTo>
                    <a:pt x="7044" y="8364"/>
                  </a:lnTo>
                  <a:lnTo>
                    <a:pt x="6677" y="8327"/>
                  </a:lnTo>
                  <a:lnTo>
                    <a:pt x="6273" y="8290"/>
                  </a:lnTo>
                  <a:lnTo>
                    <a:pt x="5870" y="8327"/>
                  </a:lnTo>
                  <a:lnTo>
                    <a:pt x="5466" y="8364"/>
                  </a:lnTo>
                  <a:lnTo>
                    <a:pt x="5173" y="8437"/>
                  </a:lnTo>
                  <a:lnTo>
                    <a:pt x="4990" y="8510"/>
                  </a:lnTo>
                  <a:lnTo>
                    <a:pt x="4843" y="8620"/>
                  </a:lnTo>
                  <a:lnTo>
                    <a:pt x="4733" y="8731"/>
                  </a:lnTo>
                  <a:lnTo>
                    <a:pt x="4623" y="8841"/>
                  </a:lnTo>
                  <a:lnTo>
                    <a:pt x="4549" y="8987"/>
                  </a:lnTo>
                  <a:lnTo>
                    <a:pt x="4476" y="9171"/>
                  </a:lnTo>
                  <a:lnTo>
                    <a:pt x="4476" y="9317"/>
                  </a:lnTo>
                  <a:lnTo>
                    <a:pt x="4476" y="9464"/>
                  </a:lnTo>
                  <a:lnTo>
                    <a:pt x="4513" y="9611"/>
                  </a:lnTo>
                  <a:lnTo>
                    <a:pt x="4549" y="9721"/>
                  </a:lnTo>
                  <a:lnTo>
                    <a:pt x="4733" y="9978"/>
                  </a:lnTo>
                  <a:lnTo>
                    <a:pt x="4953" y="10161"/>
                  </a:lnTo>
                  <a:lnTo>
                    <a:pt x="5246" y="10344"/>
                  </a:lnTo>
                  <a:lnTo>
                    <a:pt x="5577" y="10491"/>
                  </a:lnTo>
                  <a:lnTo>
                    <a:pt x="5687" y="10491"/>
                  </a:lnTo>
                  <a:lnTo>
                    <a:pt x="5797" y="10418"/>
                  </a:lnTo>
                  <a:lnTo>
                    <a:pt x="6090" y="10308"/>
                  </a:lnTo>
                  <a:lnTo>
                    <a:pt x="6090" y="10418"/>
                  </a:lnTo>
                  <a:lnTo>
                    <a:pt x="6090" y="10528"/>
                  </a:lnTo>
                  <a:lnTo>
                    <a:pt x="6163" y="10785"/>
                  </a:lnTo>
                  <a:lnTo>
                    <a:pt x="6310" y="10968"/>
                  </a:lnTo>
                  <a:lnTo>
                    <a:pt x="6494" y="11188"/>
                  </a:lnTo>
                  <a:lnTo>
                    <a:pt x="6494" y="11592"/>
                  </a:lnTo>
                  <a:lnTo>
                    <a:pt x="6420" y="11958"/>
                  </a:lnTo>
                  <a:lnTo>
                    <a:pt x="6384" y="12105"/>
                  </a:lnTo>
                  <a:lnTo>
                    <a:pt x="6420" y="12142"/>
                  </a:lnTo>
                  <a:lnTo>
                    <a:pt x="6457" y="12179"/>
                  </a:lnTo>
                  <a:lnTo>
                    <a:pt x="6714" y="12289"/>
                  </a:lnTo>
                  <a:lnTo>
                    <a:pt x="6970" y="12325"/>
                  </a:lnTo>
                  <a:lnTo>
                    <a:pt x="7227" y="12252"/>
                  </a:lnTo>
                  <a:lnTo>
                    <a:pt x="7447" y="12142"/>
                  </a:lnTo>
                  <a:lnTo>
                    <a:pt x="7924" y="12509"/>
                  </a:lnTo>
                  <a:lnTo>
                    <a:pt x="7484" y="12655"/>
                  </a:lnTo>
                  <a:lnTo>
                    <a:pt x="7044" y="12802"/>
                  </a:lnTo>
                  <a:lnTo>
                    <a:pt x="6714" y="12876"/>
                  </a:lnTo>
                  <a:lnTo>
                    <a:pt x="6604" y="12765"/>
                  </a:lnTo>
                  <a:lnTo>
                    <a:pt x="6494" y="12582"/>
                  </a:lnTo>
                  <a:lnTo>
                    <a:pt x="6310" y="12289"/>
                  </a:lnTo>
                  <a:lnTo>
                    <a:pt x="6090" y="12032"/>
                  </a:lnTo>
                  <a:lnTo>
                    <a:pt x="5870" y="11812"/>
                  </a:lnTo>
                  <a:lnTo>
                    <a:pt x="5466" y="11372"/>
                  </a:lnTo>
                  <a:lnTo>
                    <a:pt x="5100" y="10895"/>
                  </a:lnTo>
                  <a:lnTo>
                    <a:pt x="5063" y="10858"/>
                  </a:lnTo>
                  <a:lnTo>
                    <a:pt x="4990" y="10858"/>
                  </a:lnTo>
                  <a:lnTo>
                    <a:pt x="4953" y="10895"/>
                  </a:lnTo>
                  <a:lnTo>
                    <a:pt x="4953" y="10931"/>
                  </a:lnTo>
                  <a:lnTo>
                    <a:pt x="4953" y="11151"/>
                  </a:lnTo>
                  <a:lnTo>
                    <a:pt x="5026" y="11335"/>
                  </a:lnTo>
                  <a:lnTo>
                    <a:pt x="5100" y="11518"/>
                  </a:lnTo>
                  <a:lnTo>
                    <a:pt x="5246" y="11702"/>
                  </a:lnTo>
                  <a:lnTo>
                    <a:pt x="5540" y="12032"/>
                  </a:lnTo>
                  <a:lnTo>
                    <a:pt x="5833" y="12325"/>
                  </a:lnTo>
                  <a:lnTo>
                    <a:pt x="6017" y="12582"/>
                  </a:lnTo>
                  <a:lnTo>
                    <a:pt x="6200" y="12912"/>
                  </a:lnTo>
                  <a:lnTo>
                    <a:pt x="5650" y="12949"/>
                  </a:lnTo>
                  <a:lnTo>
                    <a:pt x="5026" y="12362"/>
                  </a:lnTo>
                  <a:lnTo>
                    <a:pt x="4659" y="11995"/>
                  </a:lnTo>
                  <a:lnTo>
                    <a:pt x="4513" y="11812"/>
                  </a:lnTo>
                  <a:lnTo>
                    <a:pt x="4439" y="11555"/>
                  </a:lnTo>
                  <a:lnTo>
                    <a:pt x="4403" y="11518"/>
                  </a:lnTo>
                  <a:lnTo>
                    <a:pt x="4329" y="11482"/>
                  </a:lnTo>
                  <a:lnTo>
                    <a:pt x="4256" y="11482"/>
                  </a:lnTo>
                  <a:lnTo>
                    <a:pt x="4219" y="11555"/>
                  </a:lnTo>
                  <a:lnTo>
                    <a:pt x="4219" y="11665"/>
                  </a:lnTo>
                  <a:lnTo>
                    <a:pt x="4219" y="11812"/>
                  </a:lnTo>
                  <a:lnTo>
                    <a:pt x="4293" y="12032"/>
                  </a:lnTo>
                  <a:lnTo>
                    <a:pt x="4403" y="12252"/>
                  </a:lnTo>
                  <a:lnTo>
                    <a:pt x="4586" y="12435"/>
                  </a:lnTo>
                  <a:lnTo>
                    <a:pt x="4953" y="12876"/>
                  </a:lnTo>
                  <a:lnTo>
                    <a:pt x="4880" y="12876"/>
                  </a:lnTo>
                  <a:lnTo>
                    <a:pt x="4880" y="12839"/>
                  </a:lnTo>
                  <a:lnTo>
                    <a:pt x="4880" y="12802"/>
                  </a:lnTo>
                  <a:lnTo>
                    <a:pt x="4843" y="12765"/>
                  </a:lnTo>
                  <a:lnTo>
                    <a:pt x="4549" y="12692"/>
                  </a:lnTo>
                  <a:lnTo>
                    <a:pt x="4439" y="12655"/>
                  </a:lnTo>
                  <a:lnTo>
                    <a:pt x="4366" y="12545"/>
                  </a:lnTo>
                  <a:lnTo>
                    <a:pt x="4293" y="12362"/>
                  </a:lnTo>
                  <a:lnTo>
                    <a:pt x="4073" y="11995"/>
                  </a:lnTo>
                  <a:lnTo>
                    <a:pt x="3926" y="11848"/>
                  </a:lnTo>
                  <a:lnTo>
                    <a:pt x="3816" y="11738"/>
                  </a:lnTo>
                  <a:lnTo>
                    <a:pt x="3816" y="11665"/>
                  </a:lnTo>
                  <a:lnTo>
                    <a:pt x="3816" y="11592"/>
                  </a:lnTo>
                  <a:lnTo>
                    <a:pt x="3779" y="11555"/>
                  </a:lnTo>
                  <a:lnTo>
                    <a:pt x="3742" y="11518"/>
                  </a:lnTo>
                  <a:lnTo>
                    <a:pt x="3669" y="11555"/>
                  </a:lnTo>
                  <a:lnTo>
                    <a:pt x="3559" y="11628"/>
                  </a:lnTo>
                  <a:lnTo>
                    <a:pt x="3522" y="11702"/>
                  </a:lnTo>
                  <a:lnTo>
                    <a:pt x="3522" y="11848"/>
                  </a:lnTo>
                  <a:lnTo>
                    <a:pt x="3559" y="11958"/>
                  </a:lnTo>
                  <a:lnTo>
                    <a:pt x="3669" y="12105"/>
                  </a:lnTo>
                  <a:lnTo>
                    <a:pt x="3779" y="12252"/>
                  </a:lnTo>
                  <a:lnTo>
                    <a:pt x="3889" y="12435"/>
                  </a:lnTo>
                  <a:lnTo>
                    <a:pt x="3963" y="12655"/>
                  </a:lnTo>
                  <a:lnTo>
                    <a:pt x="3963" y="12655"/>
                  </a:lnTo>
                  <a:lnTo>
                    <a:pt x="3376" y="12435"/>
                  </a:lnTo>
                  <a:lnTo>
                    <a:pt x="2825" y="12105"/>
                  </a:lnTo>
                  <a:lnTo>
                    <a:pt x="2789" y="12069"/>
                  </a:lnTo>
                  <a:lnTo>
                    <a:pt x="2715" y="11958"/>
                  </a:lnTo>
                  <a:lnTo>
                    <a:pt x="2605" y="11885"/>
                  </a:lnTo>
                  <a:lnTo>
                    <a:pt x="2349" y="11812"/>
                  </a:lnTo>
                  <a:lnTo>
                    <a:pt x="2312" y="11738"/>
                  </a:lnTo>
                  <a:lnTo>
                    <a:pt x="2165" y="11115"/>
                  </a:lnTo>
                  <a:lnTo>
                    <a:pt x="2092" y="10748"/>
                  </a:lnTo>
                  <a:lnTo>
                    <a:pt x="2055" y="10381"/>
                  </a:lnTo>
                  <a:lnTo>
                    <a:pt x="2055" y="10051"/>
                  </a:lnTo>
                  <a:lnTo>
                    <a:pt x="2092" y="9868"/>
                  </a:lnTo>
                  <a:lnTo>
                    <a:pt x="2165" y="9758"/>
                  </a:lnTo>
                  <a:lnTo>
                    <a:pt x="2238" y="9611"/>
                  </a:lnTo>
                  <a:lnTo>
                    <a:pt x="2349" y="9538"/>
                  </a:lnTo>
                  <a:lnTo>
                    <a:pt x="2495" y="9464"/>
                  </a:lnTo>
                  <a:lnTo>
                    <a:pt x="2679" y="9391"/>
                  </a:lnTo>
                  <a:lnTo>
                    <a:pt x="2715" y="9391"/>
                  </a:lnTo>
                  <a:lnTo>
                    <a:pt x="2752" y="9354"/>
                  </a:lnTo>
                  <a:lnTo>
                    <a:pt x="2789" y="9281"/>
                  </a:lnTo>
                  <a:lnTo>
                    <a:pt x="2789" y="9207"/>
                  </a:lnTo>
                  <a:lnTo>
                    <a:pt x="2715" y="9024"/>
                  </a:lnTo>
                  <a:lnTo>
                    <a:pt x="2605" y="8841"/>
                  </a:lnTo>
                  <a:lnTo>
                    <a:pt x="2495" y="8694"/>
                  </a:lnTo>
                  <a:lnTo>
                    <a:pt x="2349" y="8510"/>
                  </a:lnTo>
                  <a:lnTo>
                    <a:pt x="2055" y="8254"/>
                  </a:lnTo>
                  <a:lnTo>
                    <a:pt x="1725" y="7960"/>
                  </a:lnTo>
                  <a:lnTo>
                    <a:pt x="1505" y="7813"/>
                  </a:lnTo>
                  <a:lnTo>
                    <a:pt x="1285" y="7630"/>
                  </a:lnTo>
                  <a:lnTo>
                    <a:pt x="1175" y="7447"/>
                  </a:lnTo>
                  <a:lnTo>
                    <a:pt x="991" y="7300"/>
                  </a:lnTo>
                  <a:lnTo>
                    <a:pt x="771" y="7153"/>
                  </a:lnTo>
                  <a:lnTo>
                    <a:pt x="551" y="7117"/>
                  </a:lnTo>
                  <a:lnTo>
                    <a:pt x="661" y="6566"/>
                  </a:lnTo>
                  <a:lnTo>
                    <a:pt x="771" y="6089"/>
                  </a:lnTo>
                  <a:lnTo>
                    <a:pt x="808" y="6016"/>
                  </a:lnTo>
                  <a:lnTo>
                    <a:pt x="955" y="5943"/>
                  </a:lnTo>
                  <a:lnTo>
                    <a:pt x="1101" y="5906"/>
                  </a:lnTo>
                  <a:lnTo>
                    <a:pt x="1248" y="5906"/>
                  </a:lnTo>
                  <a:lnTo>
                    <a:pt x="1395" y="5943"/>
                  </a:lnTo>
                  <a:lnTo>
                    <a:pt x="1505" y="6016"/>
                  </a:lnTo>
                  <a:lnTo>
                    <a:pt x="1615" y="6126"/>
                  </a:lnTo>
                  <a:lnTo>
                    <a:pt x="1652" y="6236"/>
                  </a:lnTo>
                  <a:lnTo>
                    <a:pt x="1652" y="6420"/>
                  </a:lnTo>
                  <a:lnTo>
                    <a:pt x="1652" y="6530"/>
                  </a:lnTo>
                  <a:lnTo>
                    <a:pt x="1688" y="6566"/>
                  </a:lnTo>
                  <a:lnTo>
                    <a:pt x="1725" y="6566"/>
                  </a:lnTo>
                  <a:lnTo>
                    <a:pt x="1945" y="6676"/>
                  </a:lnTo>
                  <a:lnTo>
                    <a:pt x="2128" y="6786"/>
                  </a:lnTo>
                  <a:lnTo>
                    <a:pt x="2275" y="6970"/>
                  </a:lnTo>
                  <a:lnTo>
                    <a:pt x="2385" y="7153"/>
                  </a:lnTo>
                  <a:lnTo>
                    <a:pt x="2459" y="7227"/>
                  </a:lnTo>
                  <a:lnTo>
                    <a:pt x="2532" y="7227"/>
                  </a:lnTo>
                  <a:lnTo>
                    <a:pt x="2605" y="7190"/>
                  </a:lnTo>
                  <a:lnTo>
                    <a:pt x="2642" y="7080"/>
                  </a:lnTo>
                  <a:lnTo>
                    <a:pt x="2532" y="5943"/>
                  </a:lnTo>
                  <a:lnTo>
                    <a:pt x="2752" y="5906"/>
                  </a:lnTo>
                  <a:lnTo>
                    <a:pt x="3009" y="5796"/>
                  </a:lnTo>
                  <a:lnTo>
                    <a:pt x="3229" y="5723"/>
                  </a:lnTo>
                  <a:lnTo>
                    <a:pt x="3449" y="5686"/>
                  </a:lnTo>
                  <a:lnTo>
                    <a:pt x="3669" y="5649"/>
                  </a:lnTo>
                  <a:lnTo>
                    <a:pt x="3889" y="5686"/>
                  </a:lnTo>
                  <a:lnTo>
                    <a:pt x="4293" y="5723"/>
                  </a:lnTo>
                  <a:lnTo>
                    <a:pt x="5100" y="5723"/>
                  </a:lnTo>
                  <a:lnTo>
                    <a:pt x="5283" y="5649"/>
                  </a:lnTo>
                  <a:lnTo>
                    <a:pt x="5503" y="5576"/>
                  </a:lnTo>
                  <a:lnTo>
                    <a:pt x="5577" y="5539"/>
                  </a:lnTo>
                  <a:lnTo>
                    <a:pt x="5613" y="5466"/>
                  </a:lnTo>
                  <a:lnTo>
                    <a:pt x="5613" y="5356"/>
                  </a:lnTo>
                  <a:lnTo>
                    <a:pt x="5577" y="5282"/>
                  </a:lnTo>
                  <a:lnTo>
                    <a:pt x="5246" y="4916"/>
                  </a:lnTo>
                  <a:lnTo>
                    <a:pt x="4880" y="4549"/>
                  </a:lnTo>
                  <a:lnTo>
                    <a:pt x="4696" y="4365"/>
                  </a:lnTo>
                  <a:lnTo>
                    <a:pt x="4513" y="4219"/>
                  </a:lnTo>
                  <a:lnTo>
                    <a:pt x="4293" y="4109"/>
                  </a:lnTo>
                  <a:lnTo>
                    <a:pt x="4036" y="3999"/>
                  </a:lnTo>
                  <a:lnTo>
                    <a:pt x="3999" y="3889"/>
                  </a:lnTo>
                  <a:lnTo>
                    <a:pt x="3963" y="3815"/>
                  </a:lnTo>
                  <a:lnTo>
                    <a:pt x="3852" y="3742"/>
                  </a:lnTo>
                  <a:lnTo>
                    <a:pt x="3742" y="3668"/>
                  </a:lnTo>
                  <a:lnTo>
                    <a:pt x="3376" y="3522"/>
                  </a:lnTo>
                  <a:lnTo>
                    <a:pt x="3192" y="3448"/>
                  </a:lnTo>
                  <a:lnTo>
                    <a:pt x="2972" y="3412"/>
                  </a:lnTo>
                  <a:lnTo>
                    <a:pt x="3412" y="3228"/>
                  </a:lnTo>
                  <a:lnTo>
                    <a:pt x="3816" y="3045"/>
                  </a:lnTo>
                  <a:lnTo>
                    <a:pt x="4256" y="2935"/>
                  </a:lnTo>
                  <a:lnTo>
                    <a:pt x="4696" y="2861"/>
                  </a:lnTo>
                  <a:lnTo>
                    <a:pt x="5136" y="2788"/>
                  </a:lnTo>
                  <a:lnTo>
                    <a:pt x="6494" y="2788"/>
                  </a:lnTo>
                  <a:lnTo>
                    <a:pt x="6567" y="2751"/>
                  </a:lnTo>
                  <a:lnTo>
                    <a:pt x="6567" y="2678"/>
                  </a:lnTo>
                  <a:close/>
                  <a:moveTo>
                    <a:pt x="5100" y="15590"/>
                  </a:moveTo>
                  <a:lnTo>
                    <a:pt x="5246" y="15627"/>
                  </a:lnTo>
                  <a:lnTo>
                    <a:pt x="5503" y="15700"/>
                  </a:lnTo>
                  <a:lnTo>
                    <a:pt x="5393" y="15737"/>
                  </a:lnTo>
                  <a:lnTo>
                    <a:pt x="5320" y="15810"/>
                  </a:lnTo>
                  <a:lnTo>
                    <a:pt x="5246" y="15920"/>
                  </a:lnTo>
                  <a:lnTo>
                    <a:pt x="5246" y="16030"/>
                  </a:lnTo>
                  <a:lnTo>
                    <a:pt x="5210" y="16177"/>
                  </a:lnTo>
                  <a:lnTo>
                    <a:pt x="5246" y="16360"/>
                  </a:lnTo>
                  <a:lnTo>
                    <a:pt x="5246" y="16434"/>
                  </a:lnTo>
                  <a:lnTo>
                    <a:pt x="5283" y="16507"/>
                  </a:lnTo>
                  <a:lnTo>
                    <a:pt x="5356" y="16580"/>
                  </a:lnTo>
                  <a:lnTo>
                    <a:pt x="5430" y="16617"/>
                  </a:lnTo>
                  <a:lnTo>
                    <a:pt x="5540" y="16617"/>
                  </a:lnTo>
                  <a:lnTo>
                    <a:pt x="5870" y="16947"/>
                  </a:lnTo>
                  <a:lnTo>
                    <a:pt x="6237" y="17167"/>
                  </a:lnTo>
                  <a:lnTo>
                    <a:pt x="6567" y="17351"/>
                  </a:lnTo>
                  <a:lnTo>
                    <a:pt x="6750" y="17424"/>
                  </a:lnTo>
                  <a:lnTo>
                    <a:pt x="3449" y="17387"/>
                  </a:lnTo>
                  <a:lnTo>
                    <a:pt x="3596" y="17314"/>
                  </a:lnTo>
                  <a:lnTo>
                    <a:pt x="3926" y="17167"/>
                  </a:lnTo>
                  <a:lnTo>
                    <a:pt x="4256" y="16984"/>
                  </a:lnTo>
                  <a:lnTo>
                    <a:pt x="4476" y="16837"/>
                  </a:lnTo>
                  <a:lnTo>
                    <a:pt x="4696" y="16654"/>
                  </a:lnTo>
                  <a:lnTo>
                    <a:pt x="4770" y="16690"/>
                  </a:lnTo>
                  <a:lnTo>
                    <a:pt x="4880" y="16690"/>
                  </a:lnTo>
                  <a:lnTo>
                    <a:pt x="4953" y="16654"/>
                  </a:lnTo>
                  <a:lnTo>
                    <a:pt x="5026" y="16580"/>
                  </a:lnTo>
                  <a:lnTo>
                    <a:pt x="5136" y="16397"/>
                  </a:lnTo>
                  <a:lnTo>
                    <a:pt x="5210" y="16214"/>
                  </a:lnTo>
                  <a:lnTo>
                    <a:pt x="5173" y="16103"/>
                  </a:lnTo>
                  <a:lnTo>
                    <a:pt x="5100" y="16030"/>
                  </a:lnTo>
                  <a:lnTo>
                    <a:pt x="5063" y="15993"/>
                  </a:lnTo>
                  <a:lnTo>
                    <a:pt x="5100" y="15773"/>
                  </a:lnTo>
                  <a:lnTo>
                    <a:pt x="5100" y="15590"/>
                  </a:lnTo>
                  <a:close/>
                  <a:moveTo>
                    <a:pt x="9795" y="0"/>
                  </a:moveTo>
                  <a:lnTo>
                    <a:pt x="9648" y="74"/>
                  </a:lnTo>
                  <a:lnTo>
                    <a:pt x="9391" y="110"/>
                  </a:lnTo>
                  <a:lnTo>
                    <a:pt x="9171" y="220"/>
                  </a:lnTo>
                  <a:lnTo>
                    <a:pt x="9061" y="294"/>
                  </a:lnTo>
                  <a:lnTo>
                    <a:pt x="8988" y="404"/>
                  </a:lnTo>
                  <a:lnTo>
                    <a:pt x="8951" y="514"/>
                  </a:lnTo>
                  <a:lnTo>
                    <a:pt x="8915" y="661"/>
                  </a:lnTo>
                  <a:lnTo>
                    <a:pt x="8915" y="771"/>
                  </a:lnTo>
                  <a:lnTo>
                    <a:pt x="8915" y="881"/>
                  </a:lnTo>
                  <a:lnTo>
                    <a:pt x="8988" y="1027"/>
                  </a:lnTo>
                  <a:lnTo>
                    <a:pt x="9025" y="1137"/>
                  </a:lnTo>
                  <a:lnTo>
                    <a:pt x="8254" y="2348"/>
                  </a:lnTo>
                  <a:lnTo>
                    <a:pt x="7631" y="2201"/>
                  </a:lnTo>
                  <a:lnTo>
                    <a:pt x="7007" y="2165"/>
                  </a:lnTo>
                  <a:lnTo>
                    <a:pt x="6384" y="2165"/>
                  </a:lnTo>
                  <a:lnTo>
                    <a:pt x="5797" y="2238"/>
                  </a:lnTo>
                  <a:lnTo>
                    <a:pt x="5650" y="2275"/>
                  </a:lnTo>
                  <a:lnTo>
                    <a:pt x="5577" y="2385"/>
                  </a:lnTo>
                  <a:lnTo>
                    <a:pt x="5100" y="2348"/>
                  </a:lnTo>
                  <a:lnTo>
                    <a:pt x="4623" y="2421"/>
                  </a:lnTo>
                  <a:lnTo>
                    <a:pt x="4109" y="2495"/>
                  </a:lnTo>
                  <a:lnTo>
                    <a:pt x="3632" y="2641"/>
                  </a:lnTo>
                  <a:lnTo>
                    <a:pt x="3192" y="2825"/>
                  </a:lnTo>
                  <a:lnTo>
                    <a:pt x="2715" y="3045"/>
                  </a:lnTo>
                  <a:lnTo>
                    <a:pt x="2312" y="3302"/>
                  </a:lnTo>
                  <a:lnTo>
                    <a:pt x="1945" y="3558"/>
                  </a:lnTo>
                  <a:lnTo>
                    <a:pt x="1505" y="3925"/>
                  </a:lnTo>
                  <a:lnTo>
                    <a:pt x="1138" y="4365"/>
                  </a:lnTo>
                  <a:lnTo>
                    <a:pt x="808" y="4806"/>
                  </a:lnTo>
                  <a:lnTo>
                    <a:pt x="551" y="5282"/>
                  </a:lnTo>
                  <a:lnTo>
                    <a:pt x="331" y="5796"/>
                  </a:lnTo>
                  <a:lnTo>
                    <a:pt x="184" y="6346"/>
                  </a:lnTo>
                  <a:lnTo>
                    <a:pt x="74" y="6896"/>
                  </a:lnTo>
                  <a:lnTo>
                    <a:pt x="1" y="7447"/>
                  </a:lnTo>
                  <a:lnTo>
                    <a:pt x="1" y="7997"/>
                  </a:lnTo>
                  <a:lnTo>
                    <a:pt x="38" y="8547"/>
                  </a:lnTo>
                  <a:lnTo>
                    <a:pt x="148" y="9097"/>
                  </a:lnTo>
                  <a:lnTo>
                    <a:pt x="294" y="9648"/>
                  </a:lnTo>
                  <a:lnTo>
                    <a:pt x="478" y="10161"/>
                  </a:lnTo>
                  <a:lnTo>
                    <a:pt x="698" y="10638"/>
                  </a:lnTo>
                  <a:lnTo>
                    <a:pt x="991" y="11115"/>
                  </a:lnTo>
                  <a:lnTo>
                    <a:pt x="1358" y="11555"/>
                  </a:lnTo>
                  <a:lnTo>
                    <a:pt x="1725" y="11958"/>
                  </a:lnTo>
                  <a:lnTo>
                    <a:pt x="2165" y="12325"/>
                  </a:lnTo>
                  <a:lnTo>
                    <a:pt x="2679" y="12655"/>
                  </a:lnTo>
                  <a:lnTo>
                    <a:pt x="3156" y="12912"/>
                  </a:lnTo>
                  <a:lnTo>
                    <a:pt x="3706" y="13132"/>
                  </a:lnTo>
                  <a:lnTo>
                    <a:pt x="4256" y="13279"/>
                  </a:lnTo>
                  <a:lnTo>
                    <a:pt x="4806" y="13389"/>
                  </a:lnTo>
                  <a:lnTo>
                    <a:pt x="5393" y="13462"/>
                  </a:lnTo>
                  <a:lnTo>
                    <a:pt x="5943" y="13462"/>
                  </a:lnTo>
                  <a:lnTo>
                    <a:pt x="6494" y="13426"/>
                  </a:lnTo>
                  <a:lnTo>
                    <a:pt x="7044" y="13352"/>
                  </a:lnTo>
                  <a:lnTo>
                    <a:pt x="7594" y="13206"/>
                  </a:lnTo>
                  <a:lnTo>
                    <a:pt x="8108" y="13022"/>
                  </a:lnTo>
                  <a:lnTo>
                    <a:pt x="8621" y="12802"/>
                  </a:lnTo>
                  <a:lnTo>
                    <a:pt x="9098" y="12509"/>
                  </a:lnTo>
                  <a:lnTo>
                    <a:pt x="9538" y="12215"/>
                  </a:lnTo>
                  <a:lnTo>
                    <a:pt x="10052" y="11775"/>
                  </a:lnTo>
                  <a:lnTo>
                    <a:pt x="10492" y="11262"/>
                  </a:lnTo>
                  <a:lnTo>
                    <a:pt x="10932" y="10711"/>
                  </a:lnTo>
                  <a:lnTo>
                    <a:pt x="11299" y="10161"/>
                  </a:lnTo>
                  <a:lnTo>
                    <a:pt x="11629" y="9538"/>
                  </a:lnTo>
                  <a:lnTo>
                    <a:pt x="11886" y="8914"/>
                  </a:lnTo>
                  <a:lnTo>
                    <a:pt x="12106" y="8290"/>
                  </a:lnTo>
                  <a:lnTo>
                    <a:pt x="12179" y="7924"/>
                  </a:lnTo>
                  <a:lnTo>
                    <a:pt x="12216" y="7593"/>
                  </a:lnTo>
                  <a:lnTo>
                    <a:pt x="12253" y="7080"/>
                  </a:lnTo>
                  <a:lnTo>
                    <a:pt x="12216" y="6603"/>
                  </a:lnTo>
                  <a:lnTo>
                    <a:pt x="12106" y="6126"/>
                  </a:lnTo>
                  <a:lnTo>
                    <a:pt x="11922" y="5649"/>
                  </a:lnTo>
                  <a:lnTo>
                    <a:pt x="11739" y="5172"/>
                  </a:lnTo>
                  <a:lnTo>
                    <a:pt x="11482" y="4732"/>
                  </a:lnTo>
                  <a:lnTo>
                    <a:pt x="11189" y="4329"/>
                  </a:lnTo>
                  <a:lnTo>
                    <a:pt x="10859" y="3962"/>
                  </a:lnTo>
                  <a:lnTo>
                    <a:pt x="10822" y="3852"/>
                  </a:lnTo>
                  <a:lnTo>
                    <a:pt x="10712" y="3815"/>
                  </a:lnTo>
                  <a:lnTo>
                    <a:pt x="10272" y="3375"/>
                  </a:lnTo>
                  <a:lnTo>
                    <a:pt x="10162" y="3302"/>
                  </a:lnTo>
                  <a:lnTo>
                    <a:pt x="9832" y="3082"/>
                  </a:lnTo>
                  <a:lnTo>
                    <a:pt x="9501" y="2861"/>
                  </a:lnTo>
                  <a:lnTo>
                    <a:pt x="9135" y="2678"/>
                  </a:lnTo>
                  <a:lnTo>
                    <a:pt x="8768" y="2531"/>
                  </a:lnTo>
                  <a:lnTo>
                    <a:pt x="8804" y="2458"/>
                  </a:lnTo>
                  <a:lnTo>
                    <a:pt x="8841" y="2421"/>
                  </a:lnTo>
                  <a:lnTo>
                    <a:pt x="8804" y="2348"/>
                  </a:lnTo>
                  <a:lnTo>
                    <a:pt x="9171" y="1871"/>
                  </a:lnTo>
                  <a:lnTo>
                    <a:pt x="9501" y="1394"/>
                  </a:lnTo>
                  <a:lnTo>
                    <a:pt x="9758" y="1394"/>
                  </a:lnTo>
                  <a:lnTo>
                    <a:pt x="9868" y="1358"/>
                  </a:lnTo>
                  <a:lnTo>
                    <a:pt x="9978" y="1284"/>
                  </a:lnTo>
                  <a:lnTo>
                    <a:pt x="10052" y="1211"/>
                  </a:lnTo>
                  <a:lnTo>
                    <a:pt x="10602" y="1468"/>
                  </a:lnTo>
                  <a:lnTo>
                    <a:pt x="11079" y="1798"/>
                  </a:lnTo>
                  <a:lnTo>
                    <a:pt x="11556" y="2128"/>
                  </a:lnTo>
                  <a:lnTo>
                    <a:pt x="11996" y="2531"/>
                  </a:lnTo>
                  <a:lnTo>
                    <a:pt x="12399" y="2972"/>
                  </a:lnTo>
                  <a:lnTo>
                    <a:pt x="12766" y="3412"/>
                  </a:lnTo>
                  <a:lnTo>
                    <a:pt x="13060" y="3925"/>
                  </a:lnTo>
                  <a:lnTo>
                    <a:pt x="13353" y="4439"/>
                  </a:lnTo>
                  <a:lnTo>
                    <a:pt x="13573" y="4989"/>
                  </a:lnTo>
                  <a:lnTo>
                    <a:pt x="13757" y="5539"/>
                  </a:lnTo>
                  <a:lnTo>
                    <a:pt x="13903" y="6126"/>
                  </a:lnTo>
                  <a:lnTo>
                    <a:pt x="14013" y="6713"/>
                  </a:lnTo>
                  <a:lnTo>
                    <a:pt x="14087" y="7300"/>
                  </a:lnTo>
                  <a:lnTo>
                    <a:pt x="14087" y="7887"/>
                  </a:lnTo>
                  <a:lnTo>
                    <a:pt x="14087" y="8510"/>
                  </a:lnTo>
                  <a:lnTo>
                    <a:pt x="14013" y="9097"/>
                  </a:lnTo>
                  <a:lnTo>
                    <a:pt x="13867" y="9758"/>
                  </a:lnTo>
                  <a:lnTo>
                    <a:pt x="13720" y="10381"/>
                  </a:lnTo>
                  <a:lnTo>
                    <a:pt x="13463" y="11005"/>
                  </a:lnTo>
                  <a:lnTo>
                    <a:pt x="13206" y="11592"/>
                  </a:lnTo>
                  <a:lnTo>
                    <a:pt x="12876" y="12179"/>
                  </a:lnTo>
                  <a:lnTo>
                    <a:pt x="12473" y="12692"/>
                  </a:lnTo>
                  <a:lnTo>
                    <a:pt x="12069" y="13206"/>
                  </a:lnTo>
                  <a:lnTo>
                    <a:pt x="11592" y="13683"/>
                  </a:lnTo>
                  <a:lnTo>
                    <a:pt x="11079" y="14049"/>
                  </a:lnTo>
                  <a:lnTo>
                    <a:pt x="10565" y="14416"/>
                  </a:lnTo>
                  <a:lnTo>
                    <a:pt x="9978" y="14710"/>
                  </a:lnTo>
                  <a:lnTo>
                    <a:pt x="9391" y="14966"/>
                  </a:lnTo>
                  <a:lnTo>
                    <a:pt x="8804" y="15150"/>
                  </a:lnTo>
                  <a:lnTo>
                    <a:pt x="8181" y="15260"/>
                  </a:lnTo>
                  <a:lnTo>
                    <a:pt x="7557" y="15333"/>
                  </a:lnTo>
                  <a:lnTo>
                    <a:pt x="6897" y="15370"/>
                  </a:lnTo>
                  <a:lnTo>
                    <a:pt x="6420" y="15333"/>
                  </a:lnTo>
                  <a:lnTo>
                    <a:pt x="5943" y="15296"/>
                  </a:lnTo>
                  <a:lnTo>
                    <a:pt x="5466" y="15186"/>
                  </a:lnTo>
                  <a:lnTo>
                    <a:pt x="5026" y="15076"/>
                  </a:lnTo>
                  <a:lnTo>
                    <a:pt x="4549" y="14893"/>
                  </a:lnTo>
                  <a:lnTo>
                    <a:pt x="4109" y="14673"/>
                  </a:lnTo>
                  <a:lnTo>
                    <a:pt x="3632" y="14453"/>
                  </a:lnTo>
                  <a:lnTo>
                    <a:pt x="3669" y="14416"/>
                  </a:lnTo>
                  <a:lnTo>
                    <a:pt x="3706" y="14343"/>
                  </a:lnTo>
                  <a:lnTo>
                    <a:pt x="3706" y="14269"/>
                  </a:lnTo>
                  <a:lnTo>
                    <a:pt x="3706" y="14196"/>
                  </a:lnTo>
                  <a:lnTo>
                    <a:pt x="3669" y="14123"/>
                  </a:lnTo>
                  <a:lnTo>
                    <a:pt x="3522" y="14013"/>
                  </a:lnTo>
                  <a:lnTo>
                    <a:pt x="3376" y="13939"/>
                  </a:lnTo>
                  <a:lnTo>
                    <a:pt x="3229" y="13903"/>
                  </a:lnTo>
                  <a:lnTo>
                    <a:pt x="3009" y="13903"/>
                  </a:lnTo>
                  <a:lnTo>
                    <a:pt x="2899" y="13939"/>
                  </a:lnTo>
                  <a:lnTo>
                    <a:pt x="2752" y="14013"/>
                  </a:lnTo>
                  <a:lnTo>
                    <a:pt x="2642" y="14123"/>
                  </a:lnTo>
                  <a:lnTo>
                    <a:pt x="2605" y="14269"/>
                  </a:lnTo>
                  <a:lnTo>
                    <a:pt x="2605" y="14416"/>
                  </a:lnTo>
                  <a:lnTo>
                    <a:pt x="2642" y="14563"/>
                  </a:lnTo>
                  <a:lnTo>
                    <a:pt x="2715" y="14710"/>
                  </a:lnTo>
                  <a:lnTo>
                    <a:pt x="2825" y="14820"/>
                  </a:lnTo>
                  <a:lnTo>
                    <a:pt x="2972" y="14856"/>
                  </a:lnTo>
                  <a:lnTo>
                    <a:pt x="3119" y="14893"/>
                  </a:lnTo>
                  <a:lnTo>
                    <a:pt x="3266" y="14856"/>
                  </a:lnTo>
                  <a:lnTo>
                    <a:pt x="3376" y="14746"/>
                  </a:lnTo>
                  <a:lnTo>
                    <a:pt x="3522" y="14856"/>
                  </a:lnTo>
                  <a:lnTo>
                    <a:pt x="4036" y="15150"/>
                  </a:lnTo>
                  <a:lnTo>
                    <a:pt x="4439" y="15333"/>
                  </a:lnTo>
                  <a:lnTo>
                    <a:pt x="4806" y="15480"/>
                  </a:lnTo>
                  <a:lnTo>
                    <a:pt x="4770" y="15553"/>
                  </a:lnTo>
                  <a:lnTo>
                    <a:pt x="4733" y="15590"/>
                  </a:lnTo>
                  <a:lnTo>
                    <a:pt x="4659" y="15810"/>
                  </a:lnTo>
                  <a:lnTo>
                    <a:pt x="4623" y="16030"/>
                  </a:lnTo>
                  <a:lnTo>
                    <a:pt x="4586" y="16470"/>
                  </a:lnTo>
                  <a:lnTo>
                    <a:pt x="3963" y="16654"/>
                  </a:lnTo>
                  <a:lnTo>
                    <a:pt x="3376" y="16910"/>
                  </a:lnTo>
                  <a:lnTo>
                    <a:pt x="2752" y="17167"/>
                  </a:lnTo>
                  <a:lnTo>
                    <a:pt x="2128" y="17387"/>
                  </a:lnTo>
                  <a:lnTo>
                    <a:pt x="2055" y="17424"/>
                  </a:lnTo>
                  <a:lnTo>
                    <a:pt x="2018" y="17497"/>
                  </a:lnTo>
                  <a:lnTo>
                    <a:pt x="1982" y="17571"/>
                  </a:lnTo>
                  <a:lnTo>
                    <a:pt x="1982" y="17644"/>
                  </a:lnTo>
                  <a:lnTo>
                    <a:pt x="2018" y="17717"/>
                  </a:lnTo>
                  <a:lnTo>
                    <a:pt x="2055" y="17791"/>
                  </a:lnTo>
                  <a:lnTo>
                    <a:pt x="2128" y="17828"/>
                  </a:lnTo>
                  <a:lnTo>
                    <a:pt x="2202" y="17864"/>
                  </a:lnTo>
                  <a:lnTo>
                    <a:pt x="8401" y="17901"/>
                  </a:lnTo>
                  <a:lnTo>
                    <a:pt x="8474" y="17901"/>
                  </a:lnTo>
                  <a:lnTo>
                    <a:pt x="8548" y="17864"/>
                  </a:lnTo>
                  <a:lnTo>
                    <a:pt x="8621" y="17791"/>
                  </a:lnTo>
                  <a:lnTo>
                    <a:pt x="8621" y="17717"/>
                  </a:lnTo>
                  <a:lnTo>
                    <a:pt x="8621" y="17644"/>
                  </a:lnTo>
                  <a:lnTo>
                    <a:pt x="8621" y="17571"/>
                  </a:lnTo>
                  <a:lnTo>
                    <a:pt x="8584" y="17497"/>
                  </a:lnTo>
                  <a:lnTo>
                    <a:pt x="8474" y="17424"/>
                  </a:lnTo>
                  <a:lnTo>
                    <a:pt x="8108" y="17277"/>
                  </a:lnTo>
                  <a:lnTo>
                    <a:pt x="7667" y="17167"/>
                  </a:lnTo>
                  <a:lnTo>
                    <a:pt x="7264" y="17057"/>
                  </a:lnTo>
                  <a:lnTo>
                    <a:pt x="6860" y="16947"/>
                  </a:lnTo>
                  <a:lnTo>
                    <a:pt x="6494" y="16764"/>
                  </a:lnTo>
                  <a:lnTo>
                    <a:pt x="6163" y="16544"/>
                  </a:lnTo>
                  <a:lnTo>
                    <a:pt x="5907" y="16324"/>
                  </a:lnTo>
                  <a:lnTo>
                    <a:pt x="5797" y="16214"/>
                  </a:lnTo>
                  <a:lnTo>
                    <a:pt x="5650" y="16140"/>
                  </a:lnTo>
                  <a:lnTo>
                    <a:pt x="5650" y="16103"/>
                  </a:lnTo>
                  <a:lnTo>
                    <a:pt x="5687" y="15920"/>
                  </a:lnTo>
                  <a:lnTo>
                    <a:pt x="5650" y="15737"/>
                  </a:lnTo>
                  <a:lnTo>
                    <a:pt x="6127" y="15810"/>
                  </a:lnTo>
                  <a:lnTo>
                    <a:pt x="6640" y="15847"/>
                  </a:lnTo>
                  <a:lnTo>
                    <a:pt x="7631" y="15847"/>
                  </a:lnTo>
                  <a:lnTo>
                    <a:pt x="8218" y="15773"/>
                  </a:lnTo>
                  <a:lnTo>
                    <a:pt x="8841" y="15627"/>
                  </a:lnTo>
                  <a:lnTo>
                    <a:pt x="9428" y="15480"/>
                  </a:lnTo>
                  <a:lnTo>
                    <a:pt x="10015" y="15260"/>
                  </a:lnTo>
                  <a:lnTo>
                    <a:pt x="10565" y="14966"/>
                  </a:lnTo>
                  <a:lnTo>
                    <a:pt x="11079" y="14673"/>
                  </a:lnTo>
                  <a:lnTo>
                    <a:pt x="11592" y="14306"/>
                  </a:lnTo>
                  <a:lnTo>
                    <a:pt x="12069" y="13903"/>
                  </a:lnTo>
                  <a:lnTo>
                    <a:pt x="12509" y="13462"/>
                  </a:lnTo>
                  <a:lnTo>
                    <a:pt x="12913" y="12986"/>
                  </a:lnTo>
                  <a:lnTo>
                    <a:pt x="13280" y="12472"/>
                  </a:lnTo>
                  <a:lnTo>
                    <a:pt x="13573" y="11922"/>
                  </a:lnTo>
                  <a:lnTo>
                    <a:pt x="13867" y="11372"/>
                  </a:lnTo>
                  <a:lnTo>
                    <a:pt x="14087" y="10785"/>
                  </a:lnTo>
                  <a:lnTo>
                    <a:pt x="14307" y="10198"/>
                  </a:lnTo>
                  <a:lnTo>
                    <a:pt x="14417" y="9574"/>
                  </a:lnTo>
                  <a:lnTo>
                    <a:pt x="14527" y="8951"/>
                  </a:lnTo>
                  <a:lnTo>
                    <a:pt x="14600" y="8327"/>
                  </a:lnTo>
                  <a:lnTo>
                    <a:pt x="14600" y="7703"/>
                  </a:lnTo>
                  <a:lnTo>
                    <a:pt x="14564" y="7080"/>
                  </a:lnTo>
                  <a:lnTo>
                    <a:pt x="14490" y="6456"/>
                  </a:lnTo>
                  <a:lnTo>
                    <a:pt x="14380" y="5833"/>
                  </a:lnTo>
                  <a:lnTo>
                    <a:pt x="14197" y="5209"/>
                  </a:lnTo>
                  <a:lnTo>
                    <a:pt x="13977" y="4622"/>
                  </a:lnTo>
                  <a:lnTo>
                    <a:pt x="13720" y="3999"/>
                  </a:lnTo>
                  <a:lnTo>
                    <a:pt x="13353" y="3412"/>
                  </a:lnTo>
                  <a:lnTo>
                    <a:pt x="12986" y="2861"/>
                  </a:lnTo>
                  <a:lnTo>
                    <a:pt x="12509" y="2311"/>
                  </a:lnTo>
                  <a:lnTo>
                    <a:pt x="12032" y="1834"/>
                  </a:lnTo>
                  <a:lnTo>
                    <a:pt x="11482" y="1394"/>
                  </a:lnTo>
                  <a:lnTo>
                    <a:pt x="10895" y="1027"/>
                  </a:lnTo>
                  <a:lnTo>
                    <a:pt x="10602" y="881"/>
                  </a:lnTo>
                  <a:lnTo>
                    <a:pt x="10272" y="734"/>
                  </a:lnTo>
                  <a:lnTo>
                    <a:pt x="10308" y="587"/>
                  </a:lnTo>
                  <a:lnTo>
                    <a:pt x="10308" y="441"/>
                  </a:lnTo>
                  <a:lnTo>
                    <a:pt x="10272" y="294"/>
                  </a:lnTo>
                  <a:lnTo>
                    <a:pt x="10198" y="147"/>
                  </a:lnTo>
                  <a:lnTo>
                    <a:pt x="10088" y="74"/>
                  </a:lnTo>
                  <a:lnTo>
                    <a:pt x="9942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" name="Google Shape;899;p19"/>
            <p:cNvSpPr/>
            <p:nvPr/>
          </p:nvSpPr>
          <p:spPr>
            <a:xfrm>
              <a:off x="6071400" y="1791425"/>
              <a:ext cx="402625" cy="375100"/>
            </a:xfrm>
            <a:custGeom>
              <a:avLst/>
              <a:gdLst/>
              <a:ahLst/>
              <a:cxnLst/>
              <a:rect l="l" t="t" r="r" b="b"/>
              <a:pathLst>
                <a:path w="16105" h="15004" extrusionOk="0">
                  <a:moveTo>
                    <a:pt x="13170" y="587"/>
                  </a:moveTo>
                  <a:lnTo>
                    <a:pt x="13206" y="624"/>
                  </a:lnTo>
                  <a:lnTo>
                    <a:pt x="13280" y="661"/>
                  </a:lnTo>
                  <a:lnTo>
                    <a:pt x="13353" y="697"/>
                  </a:lnTo>
                  <a:lnTo>
                    <a:pt x="13610" y="771"/>
                  </a:lnTo>
                  <a:lnTo>
                    <a:pt x="13830" y="844"/>
                  </a:lnTo>
                  <a:lnTo>
                    <a:pt x="14013" y="954"/>
                  </a:lnTo>
                  <a:lnTo>
                    <a:pt x="14160" y="1174"/>
                  </a:lnTo>
                  <a:lnTo>
                    <a:pt x="14307" y="1394"/>
                  </a:lnTo>
                  <a:lnTo>
                    <a:pt x="14343" y="1651"/>
                  </a:lnTo>
                  <a:lnTo>
                    <a:pt x="14307" y="1908"/>
                  </a:lnTo>
                  <a:lnTo>
                    <a:pt x="14233" y="2128"/>
                  </a:lnTo>
                  <a:lnTo>
                    <a:pt x="14087" y="2348"/>
                  </a:lnTo>
                  <a:lnTo>
                    <a:pt x="13903" y="2531"/>
                  </a:lnTo>
                  <a:lnTo>
                    <a:pt x="13683" y="2678"/>
                  </a:lnTo>
                  <a:lnTo>
                    <a:pt x="13463" y="2788"/>
                  </a:lnTo>
                  <a:lnTo>
                    <a:pt x="13170" y="2825"/>
                  </a:lnTo>
                  <a:lnTo>
                    <a:pt x="12840" y="2788"/>
                  </a:lnTo>
                  <a:lnTo>
                    <a:pt x="12656" y="2751"/>
                  </a:lnTo>
                  <a:lnTo>
                    <a:pt x="12546" y="2715"/>
                  </a:lnTo>
                  <a:lnTo>
                    <a:pt x="12436" y="2641"/>
                  </a:lnTo>
                  <a:lnTo>
                    <a:pt x="12363" y="2495"/>
                  </a:lnTo>
                  <a:lnTo>
                    <a:pt x="12289" y="2495"/>
                  </a:lnTo>
                  <a:lnTo>
                    <a:pt x="12253" y="2275"/>
                  </a:lnTo>
                  <a:lnTo>
                    <a:pt x="12253" y="2054"/>
                  </a:lnTo>
                  <a:lnTo>
                    <a:pt x="12253" y="1871"/>
                  </a:lnTo>
                  <a:lnTo>
                    <a:pt x="12289" y="1724"/>
                  </a:lnTo>
                  <a:lnTo>
                    <a:pt x="12399" y="1394"/>
                  </a:lnTo>
                  <a:lnTo>
                    <a:pt x="12583" y="1064"/>
                  </a:lnTo>
                  <a:lnTo>
                    <a:pt x="12840" y="807"/>
                  </a:lnTo>
                  <a:lnTo>
                    <a:pt x="12986" y="697"/>
                  </a:lnTo>
                  <a:lnTo>
                    <a:pt x="13170" y="587"/>
                  </a:lnTo>
                  <a:close/>
                  <a:moveTo>
                    <a:pt x="9061" y="3338"/>
                  </a:moveTo>
                  <a:lnTo>
                    <a:pt x="9245" y="3412"/>
                  </a:lnTo>
                  <a:lnTo>
                    <a:pt x="9245" y="3448"/>
                  </a:lnTo>
                  <a:lnTo>
                    <a:pt x="9171" y="3632"/>
                  </a:lnTo>
                  <a:lnTo>
                    <a:pt x="9171" y="3668"/>
                  </a:lnTo>
                  <a:lnTo>
                    <a:pt x="9135" y="3632"/>
                  </a:lnTo>
                  <a:lnTo>
                    <a:pt x="9061" y="3522"/>
                  </a:lnTo>
                  <a:lnTo>
                    <a:pt x="8988" y="3448"/>
                  </a:lnTo>
                  <a:lnTo>
                    <a:pt x="8988" y="3412"/>
                  </a:lnTo>
                  <a:lnTo>
                    <a:pt x="8988" y="3375"/>
                  </a:lnTo>
                  <a:lnTo>
                    <a:pt x="9061" y="3338"/>
                  </a:lnTo>
                  <a:close/>
                  <a:moveTo>
                    <a:pt x="14123" y="440"/>
                  </a:moveTo>
                  <a:lnTo>
                    <a:pt x="14233" y="477"/>
                  </a:lnTo>
                  <a:lnTo>
                    <a:pt x="14307" y="587"/>
                  </a:lnTo>
                  <a:lnTo>
                    <a:pt x="14417" y="661"/>
                  </a:lnTo>
                  <a:lnTo>
                    <a:pt x="14454" y="807"/>
                  </a:lnTo>
                  <a:lnTo>
                    <a:pt x="14527" y="807"/>
                  </a:lnTo>
                  <a:lnTo>
                    <a:pt x="14490" y="624"/>
                  </a:lnTo>
                  <a:lnTo>
                    <a:pt x="14454" y="477"/>
                  </a:lnTo>
                  <a:lnTo>
                    <a:pt x="14600" y="551"/>
                  </a:lnTo>
                  <a:lnTo>
                    <a:pt x="14784" y="624"/>
                  </a:lnTo>
                  <a:lnTo>
                    <a:pt x="14967" y="771"/>
                  </a:lnTo>
                  <a:lnTo>
                    <a:pt x="15114" y="881"/>
                  </a:lnTo>
                  <a:lnTo>
                    <a:pt x="15224" y="1064"/>
                  </a:lnTo>
                  <a:lnTo>
                    <a:pt x="15334" y="1211"/>
                  </a:lnTo>
                  <a:lnTo>
                    <a:pt x="15444" y="1578"/>
                  </a:lnTo>
                  <a:lnTo>
                    <a:pt x="15554" y="1944"/>
                  </a:lnTo>
                  <a:lnTo>
                    <a:pt x="15627" y="2385"/>
                  </a:lnTo>
                  <a:lnTo>
                    <a:pt x="15664" y="2568"/>
                  </a:lnTo>
                  <a:lnTo>
                    <a:pt x="15627" y="2788"/>
                  </a:lnTo>
                  <a:lnTo>
                    <a:pt x="15591" y="2972"/>
                  </a:lnTo>
                  <a:lnTo>
                    <a:pt x="15481" y="3118"/>
                  </a:lnTo>
                  <a:lnTo>
                    <a:pt x="15187" y="3412"/>
                  </a:lnTo>
                  <a:lnTo>
                    <a:pt x="14930" y="3595"/>
                  </a:lnTo>
                  <a:lnTo>
                    <a:pt x="14600" y="3705"/>
                  </a:lnTo>
                  <a:lnTo>
                    <a:pt x="14270" y="3779"/>
                  </a:lnTo>
                  <a:lnTo>
                    <a:pt x="13940" y="3815"/>
                  </a:lnTo>
                  <a:lnTo>
                    <a:pt x="13720" y="3779"/>
                  </a:lnTo>
                  <a:lnTo>
                    <a:pt x="13500" y="3742"/>
                  </a:lnTo>
                  <a:lnTo>
                    <a:pt x="13316" y="3668"/>
                  </a:lnTo>
                  <a:lnTo>
                    <a:pt x="13133" y="3595"/>
                  </a:lnTo>
                  <a:lnTo>
                    <a:pt x="12950" y="3485"/>
                  </a:lnTo>
                  <a:lnTo>
                    <a:pt x="12803" y="3338"/>
                  </a:lnTo>
                  <a:lnTo>
                    <a:pt x="12656" y="3192"/>
                  </a:lnTo>
                  <a:lnTo>
                    <a:pt x="12546" y="3045"/>
                  </a:lnTo>
                  <a:lnTo>
                    <a:pt x="12840" y="3118"/>
                  </a:lnTo>
                  <a:lnTo>
                    <a:pt x="13133" y="3155"/>
                  </a:lnTo>
                  <a:lnTo>
                    <a:pt x="13426" y="3118"/>
                  </a:lnTo>
                  <a:lnTo>
                    <a:pt x="13720" y="3045"/>
                  </a:lnTo>
                  <a:lnTo>
                    <a:pt x="13977" y="2935"/>
                  </a:lnTo>
                  <a:lnTo>
                    <a:pt x="14233" y="2751"/>
                  </a:lnTo>
                  <a:lnTo>
                    <a:pt x="14417" y="2495"/>
                  </a:lnTo>
                  <a:lnTo>
                    <a:pt x="14600" y="2238"/>
                  </a:lnTo>
                  <a:lnTo>
                    <a:pt x="14674" y="1981"/>
                  </a:lnTo>
                  <a:lnTo>
                    <a:pt x="14710" y="1724"/>
                  </a:lnTo>
                  <a:lnTo>
                    <a:pt x="14674" y="1468"/>
                  </a:lnTo>
                  <a:lnTo>
                    <a:pt x="14600" y="1211"/>
                  </a:lnTo>
                  <a:lnTo>
                    <a:pt x="14490" y="991"/>
                  </a:lnTo>
                  <a:lnTo>
                    <a:pt x="14343" y="771"/>
                  </a:lnTo>
                  <a:lnTo>
                    <a:pt x="14160" y="587"/>
                  </a:lnTo>
                  <a:lnTo>
                    <a:pt x="13940" y="440"/>
                  </a:lnTo>
                  <a:close/>
                  <a:moveTo>
                    <a:pt x="13757" y="0"/>
                  </a:moveTo>
                  <a:lnTo>
                    <a:pt x="13610" y="74"/>
                  </a:lnTo>
                  <a:lnTo>
                    <a:pt x="13353" y="110"/>
                  </a:lnTo>
                  <a:lnTo>
                    <a:pt x="13133" y="147"/>
                  </a:lnTo>
                  <a:lnTo>
                    <a:pt x="12913" y="257"/>
                  </a:lnTo>
                  <a:lnTo>
                    <a:pt x="12729" y="404"/>
                  </a:lnTo>
                  <a:lnTo>
                    <a:pt x="12509" y="551"/>
                  </a:lnTo>
                  <a:lnTo>
                    <a:pt x="12363" y="734"/>
                  </a:lnTo>
                  <a:lnTo>
                    <a:pt x="12216" y="917"/>
                  </a:lnTo>
                  <a:lnTo>
                    <a:pt x="12069" y="1137"/>
                  </a:lnTo>
                  <a:lnTo>
                    <a:pt x="11996" y="1321"/>
                  </a:lnTo>
                  <a:lnTo>
                    <a:pt x="11922" y="1578"/>
                  </a:lnTo>
                  <a:lnTo>
                    <a:pt x="11849" y="1798"/>
                  </a:lnTo>
                  <a:lnTo>
                    <a:pt x="11849" y="2054"/>
                  </a:lnTo>
                  <a:lnTo>
                    <a:pt x="11849" y="2275"/>
                  </a:lnTo>
                  <a:lnTo>
                    <a:pt x="11886" y="2531"/>
                  </a:lnTo>
                  <a:lnTo>
                    <a:pt x="11959" y="2751"/>
                  </a:lnTo>
                  <a:lnTo>
                    <a:pt x="12033" y="2972"/>
                  </a:lnTo>
                  <a:lnTo>
                    <a:pt x="12143" y="3192"/>
                  </a:lnTo>
                  <a:lnTo>
                    <a:pt x="12253" y="3375"/>
                  </a:lnTo>
                  <a:lnTo>
                    <a:pt x="12399" y="3558"/>
                  </a:lnTo>
                  <a:lnTo>
                    <a:pt x="12583" y="3705"/>
                  </a:lnTo>
                  <a:lnTo>
                    <a:pt x="12766" y="3852"/>
                  </a:lnTo>
                  <a:lnTo>
                    <a:pt x="12986" y="3999"/>
                  </a:lnTo>
                  <a:lnTo>
                    <a:pt x="13206" y="4072"/>
                  </a:lnTo>
                  <a:lnTo>
                    <a:pt x="13426" y="4145"/>
                  </a:lnTo>
                  <a:lnTo>
                    <a:pt x="13683" y="4219"/>
                  </a:lnTo>
                  <a:lnTo>
                    <a:pt x="14123" y="4219"/>
                  </a:lnTo>
                  <a:lnTo>
                    <a:pt x="14564" y="4145"/>
                  </a:lnTo>
                  <a:lnTo>
                    <a:pt x="15004" y="3999"/>
                  </a:lnTo>
                  <a:lnTo>
                    <a:pt x="15371" y="3779"/>
                  </a:lnTo>
                  <a:lnTo>
                    <a:pt x="15591" y="3632"/>
                  </a:lnTo>
                  <a:lnTo>
                    <a:pt x="15737" y="3448"/>
                  </a:lnTo>
                  <a:lnTo>
                    <a:pt x="15884" y="3265"/>
                  </a:lnTo>
                  <a:lnTo>
                    <a:pt x="15994" y="3045"/>
                  </a:lnTo>
                  <a:lnTo>
                    <a:pt x="16067" y="2788"/>
                  </a:lnTo>
                  <a:lnTo>
                    <a:pt x="16104" y="2495"/>
                  </a:lnTo>
                  <a:lnTo>
                    <a:pt x="16067" y="2238"/>
                  </a:lnTo>
                  <a:lnTo>
                    <a:pt x="15994" y="1981"/>
                  </a:lnTo>
                  <a:lnTo>
                    <a:pt x="15884" y="1431"/>
                  </a:lnTo>
                  <a:lnTo>
                    <a:pt x="15774" y="1174"/>
                  </a:lnTo>
                  <a:lnTo>
                    <a:pt x="15664" y="954"/>
                  </a:lnTo>
                  <a:lnTo>
                    <a:pt x="15517" y="734"/>
                  </a:lnTo>
                  <a:lnTo>
                    <a:pt x="15371" y="551"/>
                  </a:lnTo>
                  <a:lnTo>
                    <a:pt x="15150" y="367"/>
                  </a:lnTo>
                  <a:lnTo>
                    <a:pt x="14930" y="220"/>
                  </a:lnTo>
                  <a:lnTo>
                    <a:pt x="14637" y="74"/>
                  </a:lnTo>
                  <a:lnTo>
                    <a:pt x="14270" y="0"/>
                  </a:lnTo>
                  <a:close/>
                  <a:moveTo>
                    <a:pt x="11115" y="4549"/>
                  </a:moveTo>
                  <a:lnTo>
                    <a:pt x="11446" y="4842"/>
                  </a:lnTo>
                  <a:lnTo>
                    <a:pt x="11299" y="4952"/>
                  </a:lnTo>
                  <a:lnTo>
                    <a:pt x="11115" y="4916"/>
                  </a:lnTo>
                  <a:lnTo>
                    <a:pt x="10932" y="4916"/>
                  </a:lnTo>
                  <a:lnTo>
                    <a:pt x="10639" y="4952"/>
                  </a:lnTo>
                  <a:lnTo>
                    <a:pt x="10859" y="4732"/>
                  </a:lnTo>
                  <a:lnTo>
                    <a:pt x="11115" y="4549"/>
                  </a:lnTo>
                  <a:close/>
                  <a:moveTo>
                    <a:pt x="6860" y="3632"/>
                  </a:moveTo>
                  <a:lnTo>
                    <a:pt x="7007" y="3668"/>
                  </a:lnTo>
                  <a:lnTo>
                    <a:pt x="7044" y="3705"/>
                  </a:lnTo>
                  <a:lnTo>
                    <a:pt x="7044" y="3742"/>
                  </a:lnTo>
                  <a:lnTo>
                    <a:pt x="7044" y="3779"/>
                  </a:lnTo>
                  <a:lnTo>
                    <a:pt x="7080" y="3852"/>
                  </a:lnTo>
                  <a:lnTo>
                    <a:pt x="7191" y="3889"/>
                  </a:lnTo>
                  <a:lnTo>
                    <a:pt x="7374" y="3889"/>
                  </a:lnTo>
                  <a:lnTo>
                    <a:pt x="7411" y="3925"/>
                  </a:lnTo>
                  <a:lnTo>
                    <a:pt x="7447" y="4035"/>
                  </a:lnTo>
                  <a:lnTo>
                    <a:pt x="7484" y="4145"/>
                  </a:lnTo>
                  <a:lnTo>
                    <a:pt x="7484" y="4255"/>
                  </a:lnTo>
                  <a:lnTo>
                    <a:pt x="7447" y="4512"/>
                  </a:lnTo>
                  <a:lnTo>
                    <a:pt x="7374" y="4769"/>
                  </a:lnTo>
                  <a:lnTo>
                    <a:pt x="7227" y="5026"/>
                  </a:lnTo>
                  <a:lnTo>
                    <a:pt x="7154" y="5136"/>
                  </a:lnTo>
                  <a:lnTo>
                    <a:pt x="7044" y="5209"/>
                  </a:lnTo>
                  <a:lnTo>
                    <a:pt x="6934" y="5246"/>
                  </a:lnTo>
                  <a:lnTo>
                    <a:pt x="6787" y="5246"/>
                  </a:lnTo>
                  <a:lnTo>
                    <a:pt x="6787" y="4989"/>
                  </a:lnTo>
                  <a:lnTo>
                    <a:pt x="6750" y="4769"/>
                  </a:lnTo>
                  <a:lnTo>
                    <a:pt x="6640" y="4549"/>
                  </a:lnTo>
                  <a:lnTo>
                    <a:pt x="6494" y="4329"/>
                  </a:lnTo>
                  <a:lnTo>
                    <a:pt x="6310" y="4145"/>
                  </a:lnTo>
                  <a:lnTo>
                    <a:pt x="6090" y="4035"/>
                  </a:lnTo>
                  <a:lnTo>
                    <a:pt x="6090" y="3925"/>
                  </a:lnTo>
                  <a:lnTo>
                    <a:pt x="6163" y="3852"/>
                  </a:lnTo>
                  <a:lnTo>
                    <a:pt x="6237" y="3779"/>
                  </a:lnTo>
                  <a:lnTo>
                    <a:pt x="6347" y="3742"/>
                  </a:lnTo>
                  <a:lnTo>
                    <a:pt x="6567" y="3705"/>
                  </a:lnTo>
                  <a:lnTo>
                    <a:pt x="6860" y="3632"/>
                  </a:lnTo>
                  <a:close/>
                  <a:moveTo>
                    <a:pt x="6530" y="3192"/>
                  </a:moveTo>
                  <a:lnTo>
                    <a:pt x="6494" y="3228"/>
                  </a:lnTo>
                  <a:lnTo>
                    <a:pt x="6457" y="3302"/>
                  </a:lnTo>
                  <a:lnTo>
                    <a:pt x="6457" y="3338"/>
                  </a:lnTo>
                  <a:lnTo>
                    <a:pt x="6457" y="3412"/>
                  </a:lnTo>
                  <a:lnTo>
                    <a:pt x="6200" y="3485"/>
                  </a:lnTo>
                  <a:lnTo>
                    <a:pt x="5980" y="3558"/>
                  </a:lnTo>
                  <a:lnTo>
                    <a:pt x="5797" y="3742"/>
                  </a:lnTo>
                  <a:lnTo>
                    <a:pt x="5760" y="3815"/>
                  </a:lnTo>
                  <a:lnTo>
                    <a:pt x="5687" y="3925"/>
                  </a:lnTo>
                  <a:lnTo>
                    <a:pt x="5687" y="4035"/>
                  </a:lnTo>
                  <a:lnTo>
                    <a:pt x="5687" y="4072"/>
                  </a:lnTo>
                  <a:lnTo>
                    <a:pt x="5797" y="4219"/>
                  </a:lnTo>
                  <a:lnTo>
                    <a:pt x="5907" y="4292"/>
                  </a:lnTo>
                  <a:lnTo>
                    <a:pt x="6053" y="4365"/>
                  </a:lnTo>
                  <a:lnTo>
                    <a:pt x="6163" y="4439"/>
                  </a:lnTo>
                  <a:lnTo>
                    <a:pt x="6274" y="4512"/>
                  </a:lnTo>
                  <a:lnTo>
                    <a:pt x="6347" y="4622"/>
                  </a:lnTo>
                  <a:lnTo>
                    <a:pt x="6420" y="4769"/>
                  </a:lnTo>
                  <a:lnTo>
                    <a:pt x="6494" y="5026"/>
                  </a:lnTo>
                  <a:lnTo>
                    <a:pt x="6457" y="5282"/>
                  </a:lnTo>
                  <a:lnTo>
                    <a:pt x="6494" y="5392"/>
                  </a:lnTo>
                  <a:lnTo>
                    <a:pt x="6530" y="5466"/>
                  </a:lnTo>
                  <a:lnTo>
                    <a:pt x="6750" y="5539"/>
                  </a:lnTo>
                  <a:lnTo>
                    <a:pt x="6934" y="5539"/>
                  </a:lnTo>
                  <a:lnTo>
                    <a:pt x="7117" y="5503"/>
                  </a:lnTo>
                  <a:lnTo>
                    <a:pt x="7264" y="5429"/>
                  </a:lnTo>
                  <a:lnTo>
                    <a:pt x="7411" y="5282"/>
                  </a:lnTo>
                  <a:lnTo>
                    <a:pt x="7521" y="5136"/>
                  </a:lnTo>
                  <a:lnTo>
                    <a:pt x="7631" y="4952"/>
                  </a:lnTo>
                  <a:lnTo>
                    <a:pt x="7704" y="4769"/>
                  </a:lnTo>
                  <a:lnTo>
                    <a:pt x="7741" y="4585"/>
                  </a:lnTo>
                  <a:lnTo>
                    <a:pt x="7777" y="4365"/>
                  </a:lnTo>
                  <a:lnTo>
                    <a:pt x="7777" y="4145"/>
                  </a:lnTo>
                  <a:lnTo>
                    <a:pt x="7777" y="3925"/>
                  </a:lnTo>
                  <a:lnTo>
                    <a:pt x="7704" y="3779"/>
                  </a:lnTo>
                  <a:lnTo>
                    <a:pt x="7631" y="3668"/>
                  </a:lnTo>
                  <a:lnTo>
                    <a:pt x="7484" y="3595"/>
                  </a:lnTo>
                  <a:lnTo>
                    <a:pt x="7337" y="3595"/>
                  </a:lnTo>
                  <a:lnTo>
                    <a:pt x="7301" y="3485"/>
                  </a:lnTo>
                  <a:lnTo>
                    <a:pt x="7227" y="3448"/>
                  </a:lnTo>
                  <a:lnTo>
                    <a:pt x="7044" y="3375"/>
                  </a:lnTo>
                  <a:lnTo>
                    <a:pt x="6824" y="3302"/>
                  </a:lnTo>
                  <a:lnTo>
                    <a:pt x="6677" y="3228"/>
                  </a:lnTo>
                  <a:lnTo>
                    <a:pt x="6567" y="3192"/>
                  </a:lnTo>
                  <a:close/>
                  <a:moveTo>
                    <a:pt x="11739" y="5136"/>
                  </a:moveTo>
                  <a:lnTo>
                    <a:pt x="12179" y="5686"/>
                  </a:lnTo>
                  <a:lnTo>
                    <a:pt x="11776" y="5796"/>
                  </a:lnTo>
                  <a:lnTo>
                    <a:pt x="11409" y="6016"/>
                  </a:lnTo>
                  <a:lnTo>
                    <a:pt x="11042" y="6236"/>
                  </a:lnTo>
                  <a:lnTo>
                    <a:pt x="10895" y="6383"/>
                  </a:lnTo>
                  <a:lnTo>
                    <a:pt x="10785" y="6566"/>
                  </a:lnTo>
                  <a:lnTo>
                    <a:pt x="10749" y="6640"/>
                  </a:lnTo>
                  <a:lnTo>
                    <a:pt x="10785" y="6676"/>
                  </a:lnTo>
                  <a:lnTo>
                    <a:pt x="10859" y="6713"/>
                  </a:lnTo>
                  <a:lnTo>
                    <a:pt x="10932" y="6713"/>
                  </a:lnTo>
                  <a:lnTo>
                    <a:pt x="11262" y="6493"/>
                  </a:lnTo>
                  <a:lnTo>
                    <a:pt x="11556" y="6310"/>
                  </a:lnTo>
                  <a:lnTo>
                    <a:pt x="11849" y="6199"/>
                  </a:lnTo>
                  <a:lnTo>
                    <a:pt x="12143" y="6089"/>
                  </a:lnTo>
                  <a:lnTo>
                    <a:pt x="12253" y="6053"/>
                  </a:lnTo>
                  <a:lnTo>
                    <a:pt x="12363" y="6016"/>
                  </a:lnTo>
                  <a:lnTo>
                    <a:pt x="12399" y="5979"/>
                  </a:lnTo>
                  <a:lnTo>
                    <a:pt x="12619" y="6456"/>
                  </a:lnTo>
                  <a:lnTo>
                    <a:pt x="12840" y="6896"/>
                  </a:lnTo>
                  <a:lnTo>
                    <a:pt x="12803" y="6933"/>
                  </a:lnTo>
                  <a:lnTo>
                    <a:pt x="12326" y="7043"/>
                  </a:lnTo>
                  <a:lnTo>
                    <a:pt x="11812" y="7117"/>
                  </a:lnTo>
                  <a:lnTo>
                    <a:pt x="11299" y="7117"/>
                  </a:lnTo>
                  <a:lnTo>
                    <a:pt x="10749" y="7080"/>
                  </a:lnTo>
                  <a:lnTo>
                    <a:pt x="10675" y="7117"/>
                  </a:lnTo>
                  <a:lnTo>
                    <a:pt x="10639" y="7153"/>
                  </a:lnTo>
                  <a:lnTo>
                    <a:pt x="10639" y="7227"/>
                  </a:lnTo>
                  <a:lnTo>
                    <a:pt x="10712" y="7300"/>
                  </a:lnTo>
                  <a:lnTo>
                    <a:pt x="10932" y="7373"/>
                  </a:lnTo>
                  <a:lnTo>
                    <a:pt x="11189" y="7447"/>
                  </a:lnTo>
                  <a:lnTo>
                    <a:pt x="11702" y="7483"/>
                  </a:lnTo>
                  <a:lnTo>
                    <a:pt x="11959" y="7483"/>
                  </a:lnTo>
                  <a:lnTo>
                    <a:pt x="12216" y="7447"/>
                  </a:lnTo>
                  <a:lnTo>
                    <a:pt x="12583" y="7373"/>
                  </a:lnTo>
                  <a:lnTo>
                    <a:pt x="12693" y="7373"/>
                  </a:lnTo>
                  <a:lnTo>
                    <a:pt x="12766" y="7337"/>
                  </a:lnTo>
                  <a:lnTo>
                    <a:pt x="12803" y="7410"/>
                  </a:lnTo>
                  <a:lnTo>
                    <a:pt x="12840" y="7447"/>
                  </a:lnTo>
                  <a:lnTo>
                    <a:pt x="12876" y="7483"/>
                  </a:lnTo>
                  <a:lnTo>
                    <a:pt x="12986" y="7520"/>
                  </a:lnTo>
                  <a:lnTo>
                    <a:pt x="13023" y="7777"/>
                  </a:lnTo>
                  <a:lnTo>
                    <a:pt x="13060" y="8070"/>
                  </a:lnTo>
                  <a:lnTo>
                    <a:pt x="12986" y="8107"/>
                  </a:lnTo>
                  <a:lnTo>
                    <a:pt x="12693" y="7997"/>
                  </a:lnTo>
                  <a:lnTo>
                    <a:pt x="12473" y="7887"/>
                  </a:lnTo>
                  <a:lnTo>
                    <a:pt x="12253" y="7777"/>
                  </a:lnTo>
                  <a:lnTo>
                    <a:pt x="11886" y="7777"/>
                  </a:lnTo>
                  <a:lnTo>
                    <a:pt x="11776" y="7813"/>
                  </a:lnTo>
                  <a:lnTo>
                    <a:pt x="11226" y="7777"/>
                  </a:lnTo>
                  <a:lnTo>
                    <a:pt x="10895" y="7740"/>
                  </a:lnTo>
                  <a:lnTo>
                    <a:pt x="10749" y="7740"/>
                  </a:lnTo>
                  <a:lnTo>
                    <a:pt x="10675" y="7703"/>
                  </a:lnTo>
                  <a:lnTo>
                    <a:pt x="10565" y="7483"/>
                  </a:lnTo>
                  <a:lnTo>
                    <a:pt x="10529" y="7483"/>
                  </a:lnTo>
                  <a:lnTo>
                    <a:pt x="10529" y="7520"/>
                  </a:lnTo>
                  <a:lnTo>
                    <a:pt x="10529" y="7887"/>
                  </a:lnTo>
                  <a:lnTo>
                    <a:pt x="10529" y="7960"/>
                  </a:lnTo>
                  <a:lnTo>
                    <a:pt x="10602" y="7997"/>
                  </a:lnTo>
                  <a:lnTo>
                    <a:pt x="11042" y="8107"/>
                  </a:lnTo>
                  <a:lnTo>
                    <a:pt x="11482" y="8144"/>
                  </a:lnTo>
                  <a:lnTo>
                    <a:pt x="11482" y="8327"/>
                  </a:lnTo>
                  <a:lnTo>
                    <a:pt x="11519" y="8474"/>
                  </a:lnTo>
                  <a:lnTo>
                    <a:pt x="11592" y="8547"/>
                  </a:lnTo>
                  <a:lnTo>
                    <a:pt x="11629" y="8584"/>
                  </a:lnTo>
                  <a:lnTo>
                    <a:pt x="11776" y="8657"/>
                  </a:lnTo>
                  <a:lnTo>
                    <a:pt x="11959" y="8767"/>
                  </a:lnTo>
                  <a:lnTo>
                    <a:pt x="11409" y="8657"/>
                  </a:lnTo>
                  <a:lnTo>
                    <a:pt x="10969" y="8474"/>
                  </a:lnTo>
                  <a:lnTo>
                    <a:pt x="10712" y="8437"/>
                  </a:lnTo>
                  <a:lnTo>
                    <a:pt x="10455" y="8400"/>
                  </a:lnTo>
                  <a:lnTo>
                    <a:pt x="10198" y="8217"/>
                  </a:lnTo>
                  <a:lnTo>
                    <a:pt x="10052" y="8180"/>
                  </a:lnTo>
                  <a:lnTo>
                    <a:pt x="9942" y="8144"/>
                  </a:lnTo>
                  <a:lnTo>
                    <a:pt x="9722" y="8180"/>
                  </a:lnTo>
                  <a:lnTo>
                    <a:pt x="9575" y="8254"/>
                  </a:lnTo>
                  <a:lnTo>
                    <a:pt x="9465" y="8364"/>
                  </a:lnTo>
                  <a:lnTo>
                    <a:pt x="9355" y="8510"/>
                  </a:lnTo>
                  <a:lnTo>
                    <a:pt x="9245" y="8584"/>
                  </a:lnTo>
                  <a:lnTo>
                    <a:pt x="9098" y="8620"/>
                  </a:lnTo>
                  <a:lnTo>
                    <a:pt x="8841" y="8584"/>
                  </a:lnTo>
                  <a:lnTo>
                    <a:pt x="8621" y="8620"/>
                  </a:lnTo>
                  <a:lnTo>
                    <a:pt x="8401" y="8694"/>
                  </a:lnTo>
                  <a:lnTo>
                    <a:pt x="8181" y="8804"/>
                  </a:lnTo>
                  <a:lnTo>
                    <a:pt x="7924" y="8804"/>
                  </a:lnTo>
                  <a:lnTo>
                    <a:pt x="7851" y="8767"/>
                  </a:lnTo>
                  <a:lnTo>
                    <a:pt x="7814" y="8730"/>
                  </a:lnTo>
                  <a:lnTo>
                    <a:pt x="7814" y="8694"/>
                  </a:lnTo>
                  <a:lnTo>
                    <a:pt x="7887" y="8620"/>
                  </a:lnTo>
                  <a:lnTo>
                    <a:pt x="7998" y="8510"/>
                  </a:lnTo>
                  <a:lnTo>
                    <a:pt x="8144" y="8437"/>
                  </a:lnTo>
                  <a:lnTo>
                    <a:pt x="8401" y="8327"/>
                  </a:lnTo>
                  <a:lnTo>
                    <a:pt x="8731" y="8180"/>
                  </a:lnTo>
                  <a:lnTo>
                    <a:pt x="8915" y="8070"/>
                  </a:lnTo>
                  <a:lnTo>
                    <a:pt x="9025" y="7924"/>
                  </a:lnTo>
                  <a:lnTo>
                    <a:pt x="9135" y="7777"/>
                  </a:lnTo>
                  <a:lnTo>
                    <a:pt x="9208" y="7630"/>
                  </a:lnTo>
                  <a:lnTo>
                    <a:pt x="9208" y="7447"/>
                  </a:lnTo>
                  <a:lnTo>
                    <a:pt x="9171" y="7227"/>
                  </a:lnTo>
                  <a:lnTo>
                    <a:pt x="9098" y="7117"/>
                  </a:lnTo>
                  <a:lnTo>
                    <a:pt x="8988" y="7006"/>
                  </a:lnTo>
                  <a:lnTo>
                    <a:pt x="8841" y="6896"/>
                  </a:lnTo>
                  <a:lnTo>
                    <a:pt x="8694" y="6860"/>
                  </a:lnTo>
                  <a:lnTo>
                    <a:pt x="8548" y="6823"/>
                  </a:lnTo>
                  <a:lnTo>
                    <a:pt x="8401" y="6823"/>
                  </a:lnTo>
                  <a:lnTo>
                    <a:pt x="8254" y="6860"/>
                  </a:lnTo>
                  <a:lnTo>
                    <a:pt x="8108" y="6933"/>
                  </a:lnTo>
                  <a:lnTo>
                    <a:pt x="7924" y="7117"/>
                  </a:lnTo>
                  <a:lnTo>
                    <a:pt x="7924" y="7117"/>
                  </a:lnTo>
                  <a:lnTo>
                    <a:pt x="7998" y="6970"/>
                  </a:lnTo>
                  <a:lnTo>
                    <a:pt x="8108" y="6860"/>
                  </a:lnTo>
                  <a:lnTo>
                    <a:pt x="8291" y="6603"/>
                  </a:lnTo>
                  <a:lnTo>
                    <a:pt x="8511" y="6383"/>
                  </a:lnTo>
                  <a:lnTo>
                    <a:pt x="8768" y="6126"/>
                  </a:lnTo>
                  <a:lnTo>
                    <a:pt x="8951" y="5943"/>
                  </a:lnTo>
                  <a:lnTo>
                    <a:pt x="9135" y="5796"/>
                  </a:lnTo>
                  <a:lnTo>
                    <a:pt x="9171" y="5796"/>
                  </a:lnTo>
                  <a:lnTo>
                    <a:pt x="9391" y="5759"/>
                  </a:lnTo>
                  <a:lnTo>
                    <a:pt x="9612" y="5686"/>
                  </a:lnTo>
                  <a:lnTo>
                    <a:pt x="10052" y="5539"/>
                  </a:lnTo>
                  <a:lnTo>
                    <a:pt x="10455" y="5356"/>
                  </a:lnTo>
                  <a:lnTo>
                    <a:pt x="10639" y="5282"/>
                  </a:lnTo>
                  <a:lnTo>
                    <a:pt x="10895" y="5246"/>
                  </a:lnTo>
                  <a:lnTo>
                    <a:pt x="10895" y="5246"/>
                  </a:lnTo>
                  <a:lnTo>
                    <a:pt x="10602" y="5503"/>
                  </a:lnTo>
                  <a:lnTo>
                    <a:pt x="10492" y="5649"/>
                  </a:lnTo>
                  <a:lnTo>
                    <a:pt x="10419" y="5833"/>
                  </a:lnTo>
                  <a:lnTo>
                    <a:pt x="10455" y="5869"/>
                  </a:lnTo>
                  <a:lnTo>
                    <a:pt x="10639" y="5796"/>
                  </a:lnTo>
                  <a:lnTo>
                    <a:pt x="10822" y="5723"/>
                  </a:lnTo>
                  <a:lnTo>
                    <a:pt x="11152" y="5503"/>
                  </a:lnTo>
                  <a:lnTo>
                    <a:pt x="11739" y="5136"/>
                  </a:lnTo>
                  <a:close/>
                  <a:moveTo>
                    <a:pt x="11996" y="8254"/>
                  </a:moveTo>
                  <a:lnTo>
                    <a:pt x="12546" y="8400"/>
                  </a:lnTo>
                  <a:lnTo>
                    <a:pt x="12729" y="8584"/>
                  </a:lnTo>
                  <a:lnTo>
                    <a:pt x="12803" y="8620"/>
                  </a:lnTo>
                  <a:lnTo>
                    <a:pt x="12876" y="8657"/>
                  </a:lnTo>
                  <a:lnTo>
                    <a:pt x="12950" y="8620"/>
                  </a:lnTo>
                  <a:lnTo>
                    <a:pt x="13023" y="8584"/>
                  </a:lnTo>
                  <a:lnTo>
                    <a:pt x="12950" y="9024"/>
                  </a:lnTo>
                  <a:lnTo>
                    <a:pt x="12509" y="8914"/>
                  </a:lnTo>
                  <a:lnTo>
                    <a:pt x="12399" y="8657"/>
                  </a:lnTo>
                  <a:lnTo>
                    <a:pt x="12216" y="8474"/>
                  </a:lnTo>
                  <a:lnTo>
                    <a:pt x="12033" y="8327"/>
                  </a:lnTo>
                  <a:lnTo>
                    <a:pt x="11959" y="8290"/>
                  </a:lnTo>
                  <a:lnTo>
                    <a:pt x="11996" y="8254"/>
                  </a:lnTo>
                  <a:close/>
                  <a:moveTo>
                    <a:pt x="10932" y="8841"/>
                  </a:moveTo>
                  <a:lnTo>
                    <a:pt x="11519" y="9097"/>
                  </a:lnTo>
                  <a:lnTo>
                    <a:pt x="12106" y="9244"/>
                  </a:lnTo>
                  <a:lnTo>
                    <a:pt x="12033" y="9391"/>
                  </a:lnTo>
                  <a:lnTo>
                    <a:pt x="11922" y="9537"/>
                  </a:lnTo>
                  <a:lnTo>
                    <a:pt x="11776" y="9611"/>
                  </a:lnTo>
                  <a:lnTo>
                    <a:pt x="11702" y="9611"/>
                  </a:lnTo>
                  <a:lnTo>
                    <a:pt x="11629" y="9574"/>
                  </a:lnTo>
                  <a:lnTo>
                    <a:pt x="11519" y="9537"/>
                  </a:lnTo>
                  <a:lnTo>
                    <a:pt x="11409" y="9427"/>
                  </a:lnTo>
                  <a:lnTo>
                    <a:pt x="11226" y="9244"/>
                  </a:lnTo>
                  <a:lnTo>
                    <a:pt x="10932" y="8841"/>
                  </a:lnTo>
                  <a:close/>
                  <a:moveTo>
                    <a:pt x="12509" y="9354"/>
                  </a:moveTo>
                  <a:lnTo>
                    <a:pt x="12876" y="9391"/>
                  </a:lnTo>
                  <a:lnTo>
                    <a:pt x="12656" y="10161"/>
                  </a:lnTo>
                  <a:lnTo>
                    <a:pt x="12583" y="10088"/>
                  </a:lnTo>
                  <a:lnTo>
                    <a:pt x="12363" y="10088"/>
                  </a:lnTo>
                  <a:lnTo>
                    <a:pt x="12216" y="10051"/>
                  </a:lnTo>
                  <a:lnTo>
                    <a:pt x="11886" y="9978"/>
                  </a:lnTo>
                  <a:lnTo>
                    <a:pt x="12106" y="9868"/>
                  </a:lnTo>
                  <a:lnTo>
                    <a:pt x="12289" y="9758"/>
                  </a:lnTo>
                  <a:lnTo>
                    <a:pt x="12399" y="9574"/>
                  </a:lnTo>
                  <a:lnTo>
                    <a:pt x="12509" y="9354"/>
                  </a:lnTo>
                  <a:close/>
                  <a:moveTo>
                    <a:pt x="10382" y="9721"/>
                  </a:moveTo>
                  <a:lnTo>
                    <a:pt x="11409" y="10161"/>
                  </a:lnTo>
                  <a:lnTo>
                    <a:pt x="11922" y="10381"/>
                  </a:lnTo>
                  <a:lnTo>
                    <a:pt x="12253" y="10491"/>
                  </a:lnTo>
                  <a:lnTo>
                    <a:pt x="12399" y="10491"/>
                  </a:lnTo>
                  <a:lnTo>
                    <a:pt x="12509" y="10455"/>
                  </a:lnTo>
                  <a:lnTo>
                    <a:pt x="12326" y="10968"/>
                  </a:lnTo>
                  <a:lnTo>
                    <a:pt x="12033" y="10858"/>
                  </a:lnTo>
                  <a:lnTo>
                    <a:pt x="11886" y="10785"/>
                  </a:lnTo>
                  <a:lnTo>
                    <a:pt x="11776" y="10711"/>
                  </a:lnTo>
                  <a:lnTo>
                    <a:pt x="11519" y="10528"/>
                  </a:lnTo>
                  <a:lnTo>
                    <a:pt x="11409" y="10418"/>
                  </a:lnTo>
                  <a:lnTo>
                    <a:pt x="11262" y="10344"/>
                  </a:lnTo>
                  <a:lnTo>
                    <a:pt x="11079" y="10308"/>
                  </a:lnTo>
                  <a:lnTo>
                    <a:pt x="10895" y="10271"/>
                  </a:lnTo>
                  <a:lnTo>
                    <a:pt x="10492" y="10234"/>
                  </a:lnTo>
                  <a:lnTo>
                    <a:pt x="10455" y="9978"/>
                  </a:lnTo>
                  <a:lnTo>
                    <a:pt x="10382" y="9721"/>
                  </a:lnTo>
                  <a:close/>
                  <a:moveTo>
                    <a:pt x="10455" y="10528"/>
                  </a:moveTo>
                  <a:lnTo>
                    <a:pt x="10785" y="10601"/>
                  </a:lnTo>
                  <a:lnTo>
                    <a:pt x="10969" y="10638"/>
                  </a:lnTo>
                  <a:lnTo>
                    <a:pt x="11115" y="10711"/>
                  </a:lnTo>
                  <a:lnTo>
                    <a:pt x="11336" y="10821"/>
                  </a:lnTo>
                  <a:lnTo>
                    <a:pt x="11519" y="10968"/>
                  </a:lnTo>
                  <a:lnTo>
                    <a:pt x="11702" y="11115"/>
                  </a:lnTo>
                  <a:lnTo>
                    <a:pt x="11886" y="11262"/>
                  </a:lnTo>
                  <a:lnTo>
                    <a:pt x="12106" y="11335"/>
                  </a:lnTo>
                  <a:lnTo>
                    <a:pt x="11739" y="11922"/>
                  </a:lnTo>
                  <a:lnTo>
                    <a:pt x="11629" y="11922"/>
                  </a:lnTo>
                  <a:lnTo>
                    <a:pt x="11482" y="11885"/>
                  </a:lnTo>
                  <a:lnTo>
                    <a:pt x="11226" y="11738"/>
                  </a:lnTo>
                  <a:lnTo>
                    <a:pt x="10565" y="11482"/>
                  </a:lnTo>
                  <a:lnTo>
                    <a:pt x="10272" y="11335"/>
                  </a:lnTo>
                  <a:lnTo>
                    <a:pt x="10382" y="10968"/>
                  </a:lnTo>
                  <a:lnTo>
                    <a:pt x="10455" y="10601"/>
                  </a:lnTo>
                  <a:lnTo>
                    <a:pt x="10455" y="10528"/>
                  </a:lnTo>
                  <a:close/>
                  <a:moveTo>
                    <a:pt x="10125" y="11665"/>
                  </a:moveTo>
                  <a:lnTo>
                    <a:pt x="10785" y="11958"/>
                  </a:lnTo>
                  <a:lnTo>
                    <a:pt x="11115" y="12142"/>
                  </a:lnTo>
                  <a:lnTo>
                    <a:pt x="11299" y="12215"/>
                  </a:lnTo>
                  <a:lnTo>
                    <a:pt x="11482" y="12289"/>
                  </a:lnTo>
                  <a:lnTo>
                    <a:pt x="11226" y="12655"/>
                  </a:lnTo>
                  <a:lnTo>
                    <a:pt x="10895" y="12545"/>
                  </a:lnTo>
                  <a:lnTo>
                    <a:pt x="10455" y="12399"/>
                  </a:lnTo>
                  <a:lnTo>
                    <a:pt x="10052" y="12252"/>
                  </a:lnTo>
                  <a:lnTo>
                    <a:pt x="9868" y="12142"/>
                  </a:lnTo>
                  <a:lnTo>
                    <a:pt x="10125" y="11665"/>
                  </a:lnTo>
                  <a:close/>
                  <a:moveTo>
                    <a:pt x="9355" y="9574"/>
                  </a:moveTo>
                  <a:lnTo>
                    <a:pt x="9575" y="9611"/>
                  </a:lnTo>
                  <a:lnTo>
                    <a:pt x="9795" y="9648"/>
                  </a:lnTo>
                  <a:lnTo>
                    <a:pt x="9978" y="9758"/>
                  </a:lnTo>
                  <a:lnTo>
                    <a:pt x="10052" y="9868"/>
                  </a:lnTo>
                  <a:lnTo>
                    <a:pt x="10088" y="9941"/>
                  </a:lnTo>
                  <a:lnTo>
                    <a:pt x="10125" y="10088"/>
                  </a:lnTo>
                  <a:lnTo>
                    <a:pt x="10125" y="10198"/>
                  </a:lnTo>
                  <a:lnTo>
                    <a:pt x="9832" y="10161"/>
                  </a:lnTo>
                  <a:lnTo>
                    <a:pt x="9795" y="10198"/>
                  </a:lnTo>
                  <a:lnTo>
                    <a:pt x="9795" y="10234"/>
                  </a:lnTo>
                  <a:lnTo>
                    <a:pt x="9942" y="10344"/>
                  </a:lnTo>
                  <a:lnTo>
                    <a:pt x="10088" y="10455"/>
                  </a:lnTo>
                  <a:lnTo>
                    <a:pt x="10015" y="10785"/>
                  </a:lnTo>
                  <a:lnTo>
                    <a:pt x="9942" y="11078"/>
                  </a:lnTo>
                  <a:lnTo>
                    <a:pt x="9905" y="11188"/>
                  </a:lnTo>
                  <a:lnTo>
                    <a:pt x="9648" y="11115"/>
                  </a:lnTo>
                  <a:lnTo>
                    <a:pt x="9391" y="11078"/>
                  </a:lnTo>
                  <a:lnTo>
                    <a:pt x="9355" y="11078"/>
                  </a:lnTo>
                  <a:lnTo>
                    <a:pt x="9318" y="11115"/>
                  </a:lnTo>
                  <a:lnTo>
                    <a:pt x="9318" y="11151"/>
                  </a:lnTo>
                  <a:lnTo>
                    <a:pt x="9355" y="11188"/>
                  </a:lnTo>
                  <a:lnTo>
                    <a:pt x="9538" y="11372"/>
                  </a:lnTo>
                  <a:lnTo>
                    <a:pt x="9795" y="11518"/>
                  </a:lnTo>
                  <a:lnTo>
                    <a:pt x="9501" y="11995"/>
                  </a:lnTo>
                  <a:lnTo>
                    <a:pt x="9061" y="11812"/>
                  </a:lnTo>
                  <a:lnTo>
                    <a:pt x="8584" y="11628"/>
                  </a:lnTo>
                  <a:lnTo>
                    <a:pt x="8548" y="11628"/>
                  </a:lnTo>
                  <a:lnTo>
                    <a:pt x="8548" y="11702"/>
                  </a:lnTo>
                  <a:lnTo>
                    <a:pt x="8731" y="11848"/>
                  </a:lnTo>
                  <a:lnTo>
                    <a:pt x="8915" y="12032"/>
                  </a:lnTo>
                  <a:lnTo>
                    <a:pt x="9318" y="12289"/>
                  </a:lnTo>
                  <a:lnTo>
                    <a:pt x="9061" y="12582"/>
                  </a:lnTo>
                  <a:lnTo>
                    <a:pt x="8805" y="12802"/>
                  </a:lnTo>
                  <a:lnTo>
                    <a:pt x="8548" y="12692"/>
                  </a:lnTo>
                  <a:lnTo>
                    <a:pt x="8401" y="12069"/>
                  </a:lnTo>
                  <a:lnTo>
                    <a:pt x="8291" y="11445"/>
                  </a:lnTo>
                  <a:lnTo>
                    <a:pt x="8218" y="11298"/>
                  </a:lnTo>
                  <a:lnTo>
                    <a:pt x="8144" y="11188"/>
                  </a:lnTo>
                  <a:lnTo>
                    <a:pt x="8034" y="11115"/>
                  </a:lnTo>
                  <a:lnTo>
                    <a:pt x="7374" y="11115"/>
                  </a:lnTo>
                  <a:lnTo>
                    <a:pt x="7264" y="11078"/>
                  </a:lnTo>
                  <a:lnTo>
                    <a:pt x="7154" y="11041"/>
                  </a:lnTo>
                  <a:lnTo>
                    <a:pt x="7007" y="10895"/>
                  </a:lnTo>
                  <a:lnTo>
                    <a:pt x="6897" y="10675"/>
                  </a:lnTo>
                  <a:lnTo>
                    <a:pt x="6860" y="10455"/>
                  </a:lnTo>
                  <a:lnTo>
                    <a:pt x="6860" y="10344"/>
                  </a:lnTo>
                  <a:lnTo>
                    <a:pt x="6897" y="10234"/>
                  </a:lnTo>
                  <a:lnTo>
                    <a:pt x="6934" y="10124"/>
                  </a:lnTo>
                  <a:lnTo>
                    <a:pt x="7007" y="10051"/>
                  </a:lnTo>
                  <a:lnTo>
                    <a:pt x="7227" y="9978"/>
                  </a:lnTo>
                  <a:lnTo>
                    <a:pt x="7447" y="9904"/>
                  </a:lnTo>
                  <a:lnTo>
                    <a:pt x="8328" y="9721"/>
                  </a:lnTo>
                  <a:lnTo>
                    <a:pt x="8401" y="9758"/>
                  </a:lnTo>
                  <a:lnTo>
                    <a:pt x="8548" y="9758"/>
                  </a:lnTo>
                  <a:lnTo>
                    <a:pt x="8841" y="9648"/>
                  </a:lnTo>
                  <a:lnTo>
                    <a:pt x="9135" y="9574"/>
                  </a:lnTo>
                  <a:close/>
                  <a:moveTo>
                    <a:pt x="1028" y="7373"/>
                  </a:moveTo>
                  <a:lnTo>
                    <a:pt x="1028" y="7887"/>
                  </a:lnTo>
                  <a:lnTo>
                    <a:pt x="1101" y="8437"/>
                  </a:lnTo>
                  <a:lnTo>
                    <a:pt x="1138" y="8474"/>
                  </a:lnTo>
                  <a:lnTo>
                    <a:pt x="1211" y="8510"/>
                  </a:lnTo>
                  <a:lnTo>
                    <a:pt x="1285" y="8510"/>
                  </a:lnTo>
                  <a:lnTo>
                    <a:pt x="1358" y="8474"/>
                  </a:lnTo>
                  <a:lnTo>
                    <a:pt x="1872" y="8070"/>
                  </a:lnTo>
                  <a:lnTo>
                    <a:pt x="1945" y="8951"/>
                  </a:lnTo>
                  <a:lnTo>
                    <a:pt x="1982" y="9611"/>
                  </a:lnTo>
                  <a:lnTo>
                    <a:pt x="1982" y="9758"/>
                  </a:lnTo>
                  <a:lnTo>
                    <a:pt x="1982" y="9904"/>
                  </a:lnTo>
                  <a:lnTo>
                    <a:pt x="1872" y="10014"/>
                  </a:lnTo>
                  <a:lnTo>
                    <a:pt x="1762" y="10088"/>
                  </a:lnTo>
                  <a:lnTo>
                    <a:pt x="1615" y="10271"/>
                  </a:lnTo>
                  <a:lnTo>
                    <a:pt x="1505" y="10455"/>
                  </a:lnTo>
                  <a:lnTo>
                    <a:pt x="1468" y="10638"/>
                  </a:lnTo>
                  <a:lnTo>
                    <a:pt x="1468" y="10858"/>
                  </a:lnTo>
                  <a:lnTo>
                    <a:pt x="1505" y="11078"/>
                  </a:lnTo>
                  <a:lnTo>
                    <a:pt x="1578" y="11298"/>
                  </a:lnTo>
                  <a:lnTo>
                    <a:pt x="1688" y="11702"/>
                  </a:lnTo>
                  <a:lnTo>
                    <a:pt x="2165" y="12876"/>
                  </a:lnTo>
                  <a:lnTo>
                    <a:pt x="1835" y="12509"/>
                  </a:lnTo>
                  <a:lnTo>
                    <a:pt x="1505" y="12142"/>
                  </a:lnTo>
                  <a:lnTo>
                    <a:pt x="1211" y="11665"/>
                  </a:lnTo>
                  <a:lnTo>
                    <a:pt x="918" y="11188"/>
                  </a:lnTo>
                  <a:lnTo>
                    <a:pt x="735" y="10675"/>
                  </a:lnTo>
                  <a:lnTo>
                    <a:pt x="588" y="10161"/>
                  </a:lnTo>
                  <a:lnTo>
                    <a:pt x="551" y="9831"/>
                  </a:lnTo>
                  <a:lnTo>
                    <a:pt x="514" y="9501"/>
                  </a:lnTo>
                  <a:lnTo>
                    <a:pt x="551" y="9171"/>
                  </a:lnTo>
                  <a:lnTo>
                    <a:pt x="588" y="8841"/>
                  </a:lnTo>
                  <a:lnTo>
                    <a:pt x="771" y="8180"/>
                  </a:lnTo>
                  <a:lnTo>
                    <a:pt x="955" y="7557"/>
                  </a:lnTo>
                  <a:lnTo>
                    <a:pt x="1028" y="7373"/>
                  </a:lnTo>
                  <a:close/>
                  <a:moveTo>
                    <a:pt x="9612" y="12472"/>
                  </a:moveTo>
                  <a:lnTo>
                    <a:pt x="9942" y="12619"/>
                  </a:lnTo>
                  <a:lnTo>
                    <a:pt x="10675" y="12912"/>
                  </a:lnTo>
                  <a:lnTo>
                    <a:pt x="10895" y="12986"/>
                  </a:lnTo>
                  <a:lnTo>
                    <a:pt x="10529" y="13316"/>
                  </a:lnTo>
                  <a:lnTo>
                    <a:pt x="10162" y="13609"/>
                  </a:lnTo>
                  <a:lnTo>
                    <a:pt x="9685" y="13279"/>
                  </a:lnTo>
                  <a:lnTo>
                    <a:pt x="9171" y="12986"/>
                  </a:lnTo>
                  <a:lnTo>
                    <a:pt x="9391" y="12729"/>
                  </a:lnTo>
                  <a:lnTo>
                    <a:pt x="9612" y="12472"/>
                  </a:lnTo>
                  <a:close/>
                  <a:moveTo>
                    <a:pt x="2569" y="5209"/>
                  </a:moveTo>
                  <a:lnTo>
                    <a:pt x="2899" y="5319"/>
                  </a:lnTo>
                  <a:lnTo>
                    <a:pt x="3266" y="5356"/>
                  </a:lnTo>
                  <a:lnTo>
                    <a:pt x="3999" y="5356"/>
                  </a:lnTo>
                  <a:lnTo>
                    <a:pt x="4733" y="5429"/>
                  </a:lnTo>
                  <a:lnTo>
                    <a:pt x="5467" y="5539"/>
                  </a:lnTo>
                  <a:lnTo>
                    <a:pt x="5320" y="5649"/>
                  </a:lnTo>
                  <a:lnTo>
                    <a:pt x="5173" y="5723"/>
                  </a:lnTo>
                  <a:lnTo>
                    <a:pt x="4880" y="5833"/>
                  </a:lnTo>
                  <a:lnTo>
                    <a:pt x="4696" y="5943"/>
                  </a:lnTo>
                  <a:lnTo>
                    <a:pt x="4513" y="6053"/>
                  </a:lnTo>
                  <a:lnTo>
                    <a:pt x="4366" y="6236"/>
                  </a:lnTo>
                  <a:lnTo>
                    <a:pt x="4293" y="6420"/>
                  </a:lnTo>
                  <a:lnTo>
                    <a:pt x="4256" y="6493"/>
                  </a:lnTo>
                  <a:lnTo>
                    <a:pt x="4293" y="6603"/>
                  </a:lnTo>
                  <a:lnTo>
                    <a:pt x="4329" y="6676"/>
                  </a:lnTo>
                  <a:lnTo>
                    <a:pt x="4366" y="6750"/>
                  </a:lnTo>
                  <a:lnTo>
                    <a:pt x="4439" y="6823"/>
                  </a:lnTo>
                  <a:lnTo>
                    <a:pt x="4549" y="6823"/>
                  </a:lnTo>
                  <a:lnTo>
                    <a:pt x="4660" y="6860"/>
                  </a:lnTo>
                  <a:lnTo>
                    <a:pt x="4696" y="6933"/>
                  </a:lnTo>
                  <a:lnTo>
                    <a:pt x="4733" y="7117"/>
                  </a:lnTo>
                  <a:lnTo>
                    <a:pt x="4770" y="7300"/>
                  </a:lnTo>
                  <a:lnTo>
                    <a:pt x="4770" y="7667"/>
                  </a:lnTo>
                  <a:lnTo>
                    <a:pt x="4806" y="7813"/>
                  </a:lnTo>
                  <a:lnTo>
                    <a:pt x="4586" y="7520"/>
                  </a:lnTo>
                  <a:lnTo>
                    <a:pt x="4366" y="7263"/>
                  </a:lnTo>
                  <a:lnTo>
                    <a:pt x="4256" y="7190"/>
                  </a:lnTo>
                  <a:lnTo>
                    <a:pt x="4146" y="7153"/>
                  </a:lnTo>
                  <a:lnTo>
                    <a:pt x="3999" y="7117"/>
                  </a:lnTo>
                  <a:lnTo>
                    <a:pt x="3889" y="7153"/>
                  </a:lnTo>
                  <a:lnTo>
                    <a:pt x="3632" y="7227"/>
                  </a:lnTo>
                  <a:lnTo>
                    <a:pt x="3412" y="7373"/>
                  </a:lnTo>
                  <a:lnTo>
                    <a:pt x="3192" y="7593"/>
                  </a:lnTo>
                  <a:lnTo>
                    <a:pt x="2972" y="7813"/>
                  </a:lnTo>
                  <a:lnTo>
                    <a:pt x="2825" y="8070"/>
                  </a:lnTo>
                  <a:lnTo>
                    <a:pt x="2715" y="8364"/>
                  </a:lnTo>
                  <a:lnTo>
                    <a:pt x="2642" y="8657"/>
                  </a:lnTo>
                  <a:lnTo>
                    <a:pt x="2605" y="8951"/>
                  </a:lnTo>
                  <a:lnTo>
                    <a:pt x="2605" y="9244"/>
                  </a:lnTo>
                  <a:lnTo>
                    <a:pt x="2679" y="9537"/>
                  </a:lnTo>
                  <a:lnTo>
                    <a:pt x="2679" y="9611"/>
                  </a:lnTo>
                  <a:lnTo>
                    <a:pt x="2752" y="9648"/>
                  </a:lnTo>
                  <a:lnTo>
                    <a:pt x="2789" y="9684"/>
                  </a:lnTo>
                  <a:lnTo>
                    <a:pt x="3156" y="9684"/>
                  </a:lnTo>
                  <a:lnTo>
                    <a:pt x="3449" y="9758"/>
                  </a:lnTo>
                  <a:lnTo>
                    <a:pt x="3706" y="9868"/>
                  </a:lnTo>
                  <a:lnTo>
                    <a:pt x="3963" y="10014"/>
                  </a:lnTo>
                  <a:lnTo>
                    <a:pt x="4183" y="10198"/>
                  </a:lnTo>
                  <a:lnTo>
                    <a:pt x="4403" y="10418"/>
                  </a:lnTo>
                  <a:lnTo>
                    <a:pt x="4770" y="10858"/>
                  </a:lnTo>
                  <a:lnTo>
                    <a:pt x="4403" y="11151"/>
                  </a:lnTo>
                  <a:lnTo>
                    <a:pt x="4109" y="11445"/>
                  </a:lnTo>
                  <a:lnTo>
                    <a:pt x="3816" y="11775"/>
                  </a:lnTo>
                  <a:lnTo>
                    <a:pt x="3596" y="12142"/>
                  </a:lnTo>
                  <a:lnTo>
                    <a:pt x="3412" y="12545"/>
                  </a:lnTo>
                  <a:lnTo>
                    <a:pt x="3266" y="12986"/>
                  </a:lnTo>
                  <a:lnTo>
                    <a:pt x="3192" y="13426"/>
                  </a:lnTo>
                  <a:lnTo>
                    <a:pt x="3156" y="13866"/>
                  </a:lnTo>
                  <a:lnTo>
                    <a:pt x="3082" y="13829"/>
                  </a:lnTo>
                  <a:lnTo>
                    <a:pt x="2972" y="13719"/>
                  </a:lnTo>
                  <a:lnTo>
                    <a:pt x="2899" y="13572"/>
                  </a:lnTo>
                  <a:lnTo>
                    <a:pt x="2459" y="12582"/>
                  </a:lnTo>
                  <a:lnTo>
                    <a:pt x="2092" y="11702"/>
                  </a:lnTo>
                  <a:lnTo>
                    <a:pt x="1945" y="11262"/>
                  </a:lnTo>
                  <a:lnTo>
                    <a:pt x="1872" y="10821"/>
                  </a:lnTo>
                  <a:lnTo>
                    <a:pt x="1872" y="10638"/>
                  </a:lnTo>
                  <a:lnTo>
                    <a:pt x="1945" y="10491"/>
                  </a:lnTo>
                  <a:lnTo>
                    <a:pt x="2055" y="10381"/>
                  </a:lnTo>
                  <a:lnTo>
                    <a:pt x="2202" y="10271"/>
                  </a:lnTo>
                  <a:lnTo>
                    <a:pt x="2312" y="10161"/>
                  </a:lnTo>
                  <a:lnTo>
                    <a:pt x="2385" y="10051"/>
                  </a:lnTo>
                  <a:lnTo>
                    <a:pt x="2385" y="9904"/>
                  </a:lnTo>
                  <a:lnTo>
                    <a:pt x="2385" y="9721"/>
                  </a:lnTo>
                  <a:lnTo>
                    <a:pt x="2312" y="8730"/>
                  </a:lnTo>
                  <a:lnTo>
                    <a:pt x="2165" y="7740"/>
                  </a:lnTo>
                  <a:lnTo>
                    <a:pt x="2165" y="7667"/>
                  </a:lnTo>
                  <a:lnTo>
                    <a:pt x="2092" y="7593"/>
                  </a:lnTo>
                  <a:lnTo>
                    <a:pt x="1945" y="7593"/>
                  </a:lnTo>
                  <a:lnTo>
                    <a:pt x="1358" y="8070"/>
                  </a:lnTo>
                  <a:lnTo>
                    <a:pt x="1321" y="7667"/>
                  </a:lnTo>
                  <a:lnTo>
                    <a:pt x="1358" y="7263"/>
                  </a:lnTo>
                  <a:lnTo>
                    <a:pt x="1395" y="6860"/>
                  </a:lnTo>
                  <a:lnTo>
                    <a:pt x="1505" y="6456"/>
                  </a:lnTo>
                  <a:lnTo>
                    <a:pt x="1505" y="6383"/>
                  </a:lnTo>
                  <a:lnTo>
                    <a:pt x="1468" y="6310"/>
                  </a:lnTo>
                  <a:lnTo>
                    <a:pt x="1725" y="5796"/>
                  </a:lnTo>
                  <a:lnTo>
                    <a:pt x="1982" y="5319"/>
                  </a:lnTo>
                  <a:lnTo>
                    <a:pt x="2239" y="5356"/>
                  </a:lnTo>
                  <a:lnTo>
                    <a:pt x="2495" y="5392"/>
                  </a:lnTo>
                  <a:lnTo>
                    <a:pt x="2569" y="5356"/>
                  </a:lnTo>
                  <a:lnTo>
                    <a:pt x="2605" y="5319"/>
                  </a:lnTo>
                  <a:lnTo>
                    <a:pt x="2605" y="5282"/>
                  </a:lnTo>
                  <a:lnTo>
                    <a:pt x="2569" y="5209"/>
                  </a:lnTo>
                  <a:close/>
                  <a:moveTo>
                    <a:pt x="8805" y="13939"/>
                  </a:moveTo>
                  <a:lnTo>
                    <a:pt x="9098" y="13976"/>
                  </a:lnTo>
                  <a:lnTo>
                    <a:pt x="9391" y="14049"/>
                  </a:lnTo>
                  <a:lnTo>
                    <a:pt x="9208" y="14086"/>
                  </a:lnTo>
                  <a:lnTo>
                    <a:pt x="9171" y="14049"/>
                  </a:lnTo>
                  <a:lnTo>
                    <a:pt x="9061" y="14049"/>
                  </a:lnTo>
                  <a:lnTo>
                    <a:pt x="8988" y="13976"/>
                  </a:lnTo>
                  <a:lnTo>
                    <a:pt x="8805" y="13939"/>
                  </a:lnTo>
                  <a:close/>
                  <a:moveTo>
                    <a:pt x="5815" y="14178"/>
                  </a:moveTo>
                  <a:lnTo>
                    <a:pt x="5797" y="14196"/>
                  </a:lnTo>
                  <a:lnTo>
                    <a:pt x="5760" y="14196"/>
                  </a:lnTo>
                  <a:lnTo>
                    <a:pt x="5815" y="14178"/>
                  </a:lnTo>
                  <a:close/>
                  <a:moveTo>
                    <a:pt x="7154" y="2935"/>
                  </a:moveTo>
                  <a:lnTo>
                    <a:pt x="7594" y="3008"/>
                  </a:lnTo>
                  <a:lnTo>
                    <a:pt x="8034" y="3082"/>
                  </a:lnTo>
                  <a:lnTo>
                    <a:pt x="8438" y="3155"/>
                  </a:lnTo>
                  <a:lnTo>
                    <a:pt x="8401" y="3192"/>
                  </a:lnTo>
                  <a:lnTo>
                    <a:pt x="8401" y="3228"/>
                  </a:lnTo>
                  <a:lnTo>
                    <a:pt x="8401" y="3265"/>
                  </a:lnTo>
                  <a:lnTo>
                    <a:pt x="8438" y="3265"/>
                  </a:lnTo>
                  <a:lnTo>
                    <a:pt x="8621" y="3228"/>
                  </a:lnTo>
                  <a:lnTo>
                    <a:pt x="8768" y="3265"/>
                  </a:lnTo>
                  <a:lnTo>
                    <a:pt x="8805" y="3265"/>
                  </a:lnTo>
                  <a:lnTo>
                    <a:pt x="8768" y="3338"/>
                  </a:lnTo>
                  <a:lnTo>
                    <a:pt x="8768" y="3412"/>
                  </a:lnTo>
                  <a:lnTo>
                    <a:pt x="8768" y="3448"/>
                  </a:lnTo>
                  <a:lnTo>
                    <a:pt x="8805" y="3485"/>
                  </a:lnTo>
                  <a:lnTo>
                    <a:pt x="8841" y="3485"/>
                  </a:lnTo>
                  <a:lnTo>
                    <a:pt x="8915" y="3522"/>
                  </a:lnTo>
                  <a:lnTo>
                    <a:pt x="8988" y="3558"/>
                  </a:lnTo>
                  <a:lnTo>
                    <a:pt x="9098" y="3668"/>
                  </a:lnTo>
                  <a:lnTo>
                    <a:pt x="9208" y="3815"/>
                  </a:lnTo>
                  <a:lnTo>
                    <a:pt x="9245" y="3852"/>
                  </a:lnTo>
                  <a:lnTo>
                    <a:pt x="9281" y="3889"/>
                  </a:lnTo>
                  <a:lnTo>
                    <a:pt x="9318" y="3852"/>
                  </a:lnTo>
                  <a:lnTo>
                    <a:pt x="9391" y="3742"/>
                  </a:lnTo>
                  <a:lnTo>
                    <a:pt x="9465" y="3632"/>
                  </a:lnTo>
                  <a:lnTo>
                    <a:pt x="9538" y="3558"/>
                  </a:lnTo>
                  <a:lnTo>
                    <a:pt x="9758" y="3632"/>
                  </a:lnTo>
                  <a:lnTo>
                    <a:pt x="9612" y="3815"/>
                  </a:lnTo>
                  <a:lnTo>
                    <a:pt x="9501" y="3999"/>
                  </a:lnTo>
                  <a:lnTo>
                    <a:pt x="9465" y="4072"/>
                  </a:lnTo>
                  <a:lnTo>
                    <a:pt x="9465" y="4182"/>
                  </a:lnTo>
                  <a:lnTo>
                    <a:pt x="9575" y="4182"/>
                  </a:lnTo>
                  <a:lnTo>
                    <a:pt x="9648" y="4145"/>
                  </a:lnTo>
                  <a:lnTo>
                    <a:pt x="9795" y="4035"/>
                  </a:lnTo>
                  <a:lnTo>
                    <a:pt x="10052" y="3815"/>
                  </a:lnTo>
                  <a:lnTo>
                    <a:pt x="10308" y="3962"/>
                  </a:lnTo>
                  <a:lnTo>
                    <a:pt x="10235" y="4035"/>
                  </a:lnTo>
                  <a:lnTo>
                    <a:pt x="9978" y="4365"/>
                  </a:lnTo>
                  <a:lnTo>
                    <a:pt x="9868" y="4512"/>
                  </a:lnTo>
                  <a:lnTo>
                    <a:pt x="9795" y="4696"/>
                  </a:lnTo>
                  <a:lnTo>
                    <a:pt x="9795" y="4732"/>
                  </a:lnTo>
                  <a:lnTo>
                    <a:pt x="9832" y="4732"/>
                  </a:lnTo>
                  <a:lnTo>
                    <a:pt x="10015" y="4659"/>
                  </a:lnTo>
                  <a:lnTo>
                    <a:pt x="10198" y="4549"/>
                  </a:lnTo>
                  <a:lnTo>
                    <a:pt x="10492" y="4329"/>
                  </a:lnTo>
                  <a:lnTo>
                    <a:pt x="10639" y="4182"/>
                  </a:lnTo>
                  <a:lnTo>
                    <a:pt x="10822" y="4292"/>
                  </a:lnTo>
                  <a:lnTo>
                    <a:pt x="10565" y="4549"/>
                  </a:lnTo>
                  <a:lnTo>
                    <a:pt x="10272" y="4879"/>
                  </a:lnTo>
                  <a:lnTo>
                    <a:pt x="10052" y="5209"/>
                  </a:lnTo>
                  <a:lnTo>
                    <a:pt x="9942" y="5246"/>
                  </a:lnTo>
                  <a:lnTo>
                    <a:pt x="9648" y="5392"/>
                  </a:lnTo>
                  <a:lnTo>
                    <a:pt x="9391" y="5539"/>
                  </a:lnTo>
                  <a:lnTo>
                    <a:pt x="9281" y="5539"/>
                  </a:lnTo>
                  <a:lnTo>
                    <a:pt x="9135" y="5576"/>
                  </a:lnTo>
                  <a:lnTo>
                    <a:pt x="8805" y="5759"/>
                  </a:lnTo>
                  <a:lnTo>
                    <a:pt x="8548" y="5979"/>
                  </a:lnTo>
                  <a:lnTo>
                    <a:pt x="8364" y="6089"/>
                  </a:lnTo>
                  <a:lnTo>
                    <a:pt x="8071" y="6346"/>
                  </a:lnTo>
                  <a:lnTo>
                    <a:pt x="7924" y="6566"/>
                  </a:lnTo>
                  <a:lnTo>
                    <a:pt x="7741" y="6750"/>
                  </a:lnTo>
                  <a:lnTo>
                    <a:pt x="7631" y="6970"/>
                  </a:lnTo>
                  <a:lnTo>
                    <a:pt x="7594" y="7153"/>
                  </a:lnTo>
                  <a:lnTo>
                    <a:pt x="7631" y="7227"/>
                  </a:lnTo>
                  <a:lnTo>
                    <a:pt x="7667" y="7300"/>
                  </a:lnTo>
                  <a:lnTo>
                    <a:pt x="7741" y="7373"/>
                  </a:lnTo>
                  <a:lnTo>
                    <a:pt x="7851" y="7410"/>
                  </a:lnTo>
                  <a:lnTo>
                    <a:pt x="7998" y="7410"/>
                  </a:lnTo>
                  <a:lnTo>
                    <a:pt x="8144" y="7337"/>
                  </a:lnTo>
                  <a:lnTo>
                    <a:pt x="8401" y="7190"/>
                  </a:lnTo>
                  <a:lnTo>
                    <a:pt x="8548" y="7153"/>
                  </a:lnTo>
                  <a:lnTo>
                    <a:pt x="8731" y="7227"/>
                  </a:lnTo>
                  <a:lnTo>
                    <a:pt x="8805" y="7263"/>
                  </a:lnTo>
                  <a:lnTo>
                    <a:pt x="8878" y="7337"/>
                  </a:lnTo>
                  <a:lnTo>
                    <a:pt x="8915" y="7410"/>
                  </a:lnTo>
                  <a:lnTo>
                    <a:pt x="8915" y="7483"/>
                  </a:lnTo>
                  <a:lnTo>
                    <a:pt x="8841" y="7593"/>
                  </a:lnTo>
                  <a:lnTo>
                    <a:pt x="8731" y="7740"/>
                  </a:lnTo>
                  <a:lnTo>
                    <a:pt x="8584" y="7850"/>
                  </a:lnTo>
                  <a:lnTo>
                    <a:pt x="8401" y="7960"/>
                  </a:lnTo>
                  <a:lnTo>
                    <a:pt x="8144" y="8070"/>
                  </a:lnTo>
                  <a:lnTo>
                    <a:pt x="7961" y="8144"/>
                  </a:lnTo>
                  <a:lnTo>
                    <a:pt x="7741" y="8254"/>
                  </a:lnTo>
                  <a:lnTo>
                    <a:pt x="7557" y="8400"/>
                  </a:lnTo>
                  <a:lnTo>
                    <a:pt x="7521" y="8474"/>
                  </a:lnTo>
                  <a:lnTo>
                    <a:pt x="7484" y="8584"/>
                  </a:lnTo>
                  <a:lnTo>
                    <a:pt x="7447" y="8767"/>
                  </a:lnTo>
                  <a:lnTo>
                    <a:pt x="7521" y="8914"/>
                  </a:lnTo>
                  <a:lnTo>
                    <a:pt x="7631" y="9061"/>
                  </a:lnTo>
                  <a:lnTo>
                    <a:pt x="7777" y="9134"/>
                  </a:lnTo>
                  <a:lnTo>
                    <a:pt x="7887" y="9171"/>
                  </a:lnTo>
                  <a:lnTo>
                    <a:pt x="8034" y="9207"/>
                  </a:lnTo>
                  <a:lnTo>
                    <a:pt x="8254" y="9134"/>
                  </a:lnTo>
                  <a:lnTo>
                    <a:pt x="8694" y="8951"/>
                  </a:lnTo>
                  <a:lnTo>
                    <a:pt x="9208" y="8951"/>
                  </a:lnTo>
                  <a:lnTo>
                    <a:pt x="9391" y="8877"/>
                  </a:lnTo>
                  <a:lnTo>
                    <a:pt x="9575" y="8767"/>
                  </a:lnTo>
                  <a:lnTo>
                    <a:pt x="9685" y="8657"/>
                  </a:lnTo>
                  <a:lnTo>
                    <a:pt x="9795" y="8547"/>
                  </a:lnTo>
                  <a:lnTo>
                    <a:pt x="9905" y="8547"/>
                  </a:lnTo>
                  <a:lnTo>
                    <a:pt x="10052" y="8584"/>
                  </a:lnTo>
                  <a:lnTo>
                    <a:pt x="10088" y="8620"/>
                  </a:lnTo>
                  <a:lnTo>
                    <a:pt x="10125" y="8620"/>
                  </a:lnTo>
                  <a:lnTo>
                    <a:pt x="10198" y="8657"/>
                  </a:lnTo>
                  <a:lnTo>
                    <a:pt x="10382" y="8804"/>
                  </a:lnTo>
                  <a:lnTo>
                    <a:pt x="10565" y="8987"/>
                  </a:lnTo>
                  <a:lnTo>
                    <a:pt x="11115" y="9648"/>
                  </a:lnTo>
                  <a:lnTo>
                    <a:pt x="10382" y="9391"/>
                  </a:lnTo>
                  <a:lnTo>
                    <a:pt x="10015" y="9281"/>
                  </a:lnTo>
                  <a:lnTo>
                    <a:pt x="9648" y="9171"/>
                  </a:lnTo>
                  <a:lnTo>
                    <a:pt x="9612" y="9207"/>
                  </a:lnTo>
                  <a:lnTo>
                    <a:pt x="9281" y="9171"/>
                  </a:lnTo>
                  <a:lnTo>
                    <a:pt x="8951" y="9207"/>
                  </a:lnTo>
                  <a:lnTo>
                    <a:pt x="8621" y="9281"/>
                  </a:lnTo>
                  <a:lnTo>
                    <a:pt x="8328" y="9391"/>
                  </a:lnTo>
                  <a:lnTo>
                    <a:pt x="8291" y="9427"/>
                  </a:lnTo>
                  <a:lnTo>
                    <a:pt x="8144" y="9427"/>
                  </a:lnTo>
                  <a:lnTo>
                    <a:pt x="7631" y="9537"/>
                  </a:lnTo>
                  <a:lnTo>
                    <a:pt x="7117" y="9648"/>
                  </a:lnTo>
                  <a:lnTo>
                    <a:pt x="6934" y="9684"/>
                  </a:lnTo>
                  <a:lnTo>
                    <a:pt x="6787" y="9794"/>
                  </a:lnTo>
                  <a:lnTo>
                    <a:pt x="6677" y="9904"/>
                  </a:lnTo>
                  <a:lnTo>
                    <a:pt x="6567" y="10088"/>
                  </a:lnTo>
                  <a:lnTo>
                    <a:pt x="6494" y="10271"/>
                  </a:lnTo>
                  <a:lnTo>
                    <a:pt x="6494" y="10455"/>
                  </a:lnTo>
                  <a:lnTo>
                    <a:pt x="6494" y="10601"/>
                  </a:lnTo>
                  <a:lnTo>
                    <a:pt x="6530" y="10785"/>
                  </a:lnTo>
                  <a:lnTo>
                    <a:pt x="6604" y="10968"/>
                  </a:lnTo>
                  <a:lnTo>
                    <a:pt x="6714" y="11115"/>
                  </a:lnTo>
                  <a:lnTo>
                    <a:pt x="6824" y="11225"/>
                  </a:lnTo>
                  <a:lnTo>
                    <a:pt x="6970" y="11335"/>
                  </a:lnTo>
                  <a:lnTo>
                    <a:pt x="7117" y="11408"/>
                  </a:lnTo>
                  <a:lnTo>
                    <a:pt x="7301" y="11445"/>
                  </a:lnTo>
                  <a:lnTo>
                    <a:pt x="7484" y="11482"/>
                  </a:lnTo>
                  <a:lnTo>
                    <a:pt x="7777" y="11482"/>
                  </a:lnTo>
                  <a:lnTo>
                    <a:pt x="7851" y="11555"/>
                  </a:lnTo>
                  <a:lnTo>
                    <a:pt x="7924" y="11665"/>
                  </a:lnTo>
                  <a:lnTo>
                    <a:pt x="7961" y="11812"/>
                  </a:lnTo>
                  <a:lnTo>
                    <a:pt x="8034" y="12105"/>
                  </a:lnTo>
                  <a:lnTo>
                    <a:pt x="8071" y="12362"/>
                  </a:lnTo>
                  <a:lnTo>
                    <a:pt x="8108" y="12509"/>
                  </a:lnTo>
                  <a:lnTo>
                    <a:pt x="7851" y="12435"/>
                  </a:lnTo>
                  <a:lnTo>
                    <a:pt x="7631" y="12399"/>
                  </a:lnTo>
                  <a:lnTo>
                    <a:pt x="7557" y="12362"/>
                  </a:lnTo>
                  <a:lnTo>
                    <a:pt x="7521" y="12215"/>
                  </a:lnTo>
                  <a:lnTo>
                    <a:pt x="7521" y="12179"/>
                  </a:lnTo>
                  <a:lnTo>
                    <a:pt x="7447" y="12179"/>
                  </a:lnTo>
                  <a:lnTo>
                    <a:pt x="7447" y="12215"/>
                  </a:lnTo>
                  <a:lnTo>
                    <a:pt x="7411" y="12472"/>
                  </a:lnTo>
                  <a:lnTo>
                    <a:pt x="7411" y="12509"/>
                  </a:lnTo>
                  <a:lnTo>
                    <a:pt x="7447" y="12545"/>
                  </a:lnTo>
                  <a:lnTo>
                    <a:pt x="7851" y="12729"/>
                  </a:lnTo>
                  <a:lnTo>
                    <a:pt x="8254" y="12949"/>
                  </a:lnTo>
                  <a:lnTo>
                    <a:pt x="8438" y="13316"/>
                  </a:lnTo>
                  <a:lnTo>
                    <a:pt x="8474" y="13389"/>
                  </a:lnTo>
                  <a:lnTo>
                    <a:pt x="8548" y="13426"/>
                  </a:lnTo>
                  <a:lnTo>
                    <a:pt x="8621" y="13426"/>
                  </a:lnTo>
                  <a:lnTo>
                    <a:pt x="8694" y="13389"/>
                  </a:lnTo>
                  <a:lnTo>
                    <a:pt x="8841" y="13279"/>
                  </a:lnTo>
                  <a:lnTo>
                    <a:pt x="9428" y="13609"/>
                  </a:lnTo>
                  <a:lnTo>
                    <a:pt x="9281" y="13609"/>
                  </a:lnTo>
                  <a:lnTo>
                    <a:pt x="8548" y="13536"/>
                  </a:lnTo>
                  <a:lnTo>
                    <a:pt x="7851" y="13536"/>
                  </a:lnTo>
                  <a:lnTo>
                    <a:pt x="7374" y="13206"/>
                  </a:lnTo>
                  <a:lnTo>
                    <a:pt x="6860" y="12912"/>
                  </a:lnTo>
                  <a:lnTo>
                    <a:pt x="6824" y="12876"/>
                  </a:lnTo>
                  <a:lnTo>
                    <a:pt x="6750" y="12912"/>
                  </a:lnTo>
                  <a:lnTo>
                    <a:pt x="6750" y="12949"/>
                  </a:lnTo>
                  <a:lnTo>
                    <a:pt x="6750" y="13022"/>
                  </a:lnTo>
                  <a:lnTo>
                    <a:pt x="6970" y="13316"/>
                  </a:lnTo>
                  <a:lnTo>
                    <a:pt x="7227" y="13572"/>
                  </a:lnTo>
                  <a:lnTo>
                    <a:pt x="6897" y="13609"/>
                  </a:lnTo>
                  <a:lnTo>
                    <a:pt x="6567" y="13646"/>
                  </a:lnTo>
                  <a:lnTo>
                    <a:pt x="6310" y="13426"/>
                  </a:lnTo>
                  <a:lnTo>
                    <a:pt x="6090" y="13169"/>
                  </a:lnTo>
                  <a:lnTo>
                    <a:pt x="6017" y="13169"/>
                  </a:lnTo>
                  <a:lnTo>
                    <a:pt x="5943" y="13242"/>
                  </a:lnTo>
                  <a:lnTo>
                    <a:pt x="5907" y="13389"/>
                  </a:lnTo>
                  <a:lnTo>
                    <a:pt x="5943" y="13499"/>
                  </a:lnTo>
                  <a:lnTo>
                    <a:pt x="5980" y="13646"/>
                  </a:lnTo>
                  <a:lnTo>
                    <a:pt x="6090" y="13756"/>
                  </a:lnTo>
                  <a:lnTo>
                    <a:pt x="5760" y="13829"/>
                  </a:lnTo>
                  <a:lnTo>
                    <a:pt x="5430" y="13939"/>
                  </a:lnTo>
                  <a:lnTo>
                    <a:pt x="5393" y="13903"/>
                  </a:lnTo>
                  <a:lnTo>
                    <a:pt x="5173" y="13682"/>
                  </a:lnTo>
                  <a:lnTo>
                    <a:pt x="5026" y="13609"/>
                  </a:lnTo>
                  <a:lnTo>
                    <a:pt x="4916" y="13572"/>
                  </a:lnTo>
                  <a:lnTo>
                    <a:pt x="4880" y="13572"/>
                  </a:lnTo>
                  <a:lnTo>
                    <a:pt x="4880" y="13609"/>
                  </a:lnTo>
                  <a:lnTo>
                    <a:pt x="4880" y="13682"/>
                  </a:lnTo>
                  <a:lnTo>
                    <a:pt x="4916" y="13793"/>
                  </a:lnTo>
                  <a:lnTo>
                    <a:pt x="4990" y="13939"/>
                  </a:lnTo>
                  <a:lnTo>
                    <a:pt x="5100" y="14086"/>
                  </a:lnTo>
                  <a:lnTo>
                    <a:pt x="5136" y="14086"/>
                  </a:lnTo>
                  <a:lnTo>
                    <a:pt x="4843" y="14306"/>
                  </a:lnTo>
                  <a:lnTo>
                    <a:pt x="4623" y="14269"/>
                  </a:lnTo>
                  <a:lnTo>
                    <a:pt x="4109" y="14196"/>
                  </a:lnTo>
                  <a:lnTo>
                    <a:pt x="3853" y="14159"/>
                  </a:lnTo>
                  <a:lnTo>
                    <a:pt x="3596" y="14086"/>
                  </a:lnTo>
                  <a:lnTo>
                    <a:pt x="3669" y="14013"/>
                  </a:lnTo>
                  <a:lnTo>
                    <a:pt x="3706" y="13903"/>
                  </a:lnTo>
                  <a:lnTo>
                    <a:pt x="3706" y="13829"/>
                  </a:lnTo>
                  <a:lnTo>
                    <a:pt x="3669" y="13719"/>
                  </a:lnTo>
                  <a:lnTo>
                    <a:pt x="3632" y="13646"/>
                  </a:lnTo>
                  <a:lnTo>
                    <a:pt x="3559" y="13609"/>
                  </a:lnTo>
                  <a:lnTo>
                    <a:pt x="3632" y="13242"/>
                  </a:lnTo>
                  <a:lnTo>
                    <a:pt x="3742" y="12876"/>
                  </a:lnTo>
                  <a:lnTo>
                    <a:pt x="3889" y="12509"/>
                  </a:lnTo>
                  <a:lnTo>
                    <a:pt x="4073" y="12179"/>
                  </a:lnTo>
                  <a:lnTo>
                    <a:pt x="4293" y="11848"/>
                  </a:lnTo>
                  <a:lnTo>
                    <a:pt x="4549" y="11555"/>
                  </a:lnTo>
                  <a:lnTo>
                    <a:pt x="4843" y="11298"/>
                  </a:lnTo>
                  <a:lnTo>
                    <a:pt x="5173" y="11115"/>
                  </a:lnTo>
                  <a:lnTo>
                    <a:pt x="5246" y="11041"/>
                  </a:lnTo>
                  <a:lnTo>
                    <a:pt x="5283" y="10931"/>
                  </a:lnTo>
                  <a:lnTo>
                    <a:pt x="5283" y="10858"/>
                  </a:lnTo>
                  <a:lnTo>
                    <a:pt x="5210" y="10785"/>
                  </a:lnTo>
                  <a:lnTo>
                    <a:pt x="4770" y="10234"/>
                  </a:lnTo>
                  <a:lnTo>
                    <a:pt x="4549" y="9978"/>
                  </a:lnTo>
                  <a:lnTo>
                    <a:pt x="4293" y="9758"/>
                  </a:lnTo>
                  <a:lnTo>
                    <a:pt x="3999" y="9574"/>
                  </a:lnTo>
                  <a:lnTo>
                    <a:pt x="3706" y="9427"/>
                  </a:lnTo>
                  <a:lnTo>
                    <a:pt x="3376" y="9317"/>
                  </a:lnTo>
                  <a:lnTo>
                    <a:pt x="3046" y="9281"/>
                  </a:lnTo>
                  <a:lnTo>
                    <a:pt x="3046" y="8877"/>
                  </a:lnTo>
                  <a:lnTo>
                    <a:pt x="3119" y="8510"/>
                  </a:lnTo>
                  <a:lnTo>
                    <a:pt x="3266" y="8180"/>
                  </a:lnTo>
                  <a:lnTo>
                    <a:pt x="3486" y="7887"/>
                  </a:lnTo>
                  <a:lnTo>
                    <a:pt x="3632" y="7740"/>
                  </a:lnTo>
                  <a:lnTo>
                    <a:pt x="3816" y="7593"/>
                  </a:lnTo>
                  <a:lnTo>
                    <a:pt x="3889" y="7557"/>
                  </a:lnTo>
                  <a:lnTo>
                    <a:pt x="3963" y="7557"/>
                  </a:lnTo>
                  <a:lnTo>
                    <a:pt x="4036" y="7593"/>
                  </a:lnTo>
                  <a:lnTo>
                    <a:pt x="4109" y="7630"/>
                  </a:lnTo>
                  <a:lnTo>
                    <a:pt x="4219" y="7740"/>
                  </a:lnTo>
                  <a:lnTo>
                    <a:pt x="4329" y="7887"/>
                  </a:lnTo>
                  <a:lnTo>
                    <a:pt x="4916" y="8657"/>
                  </a:lnTo>
                  <a:lnTo>
                    <a:pt x="5026" y="8730"/>
                  </a:lnTo>
                  <a:lnTo>
                    <a:pt x="5136" y="8767"/>
                  </a:lnTo>
                  <a:lnTo>
                    <a:pt x="5210" y="8730"/>
                  </a:lnTo>
                  <a:lnTo>
                    <a:pt x="5246" y="8694"/>
                  </a:lnTo>
                  <a:lnTo>
                    <a:pt x="5283" y="8620"/>
                  </a:lnTo>
                  <a:lnTo>
                    <a:pt x="5283" y="8547"/>
                  </a:lnTo>
                  <a:lnTo>
                    <a:pt x="5136" y="7006"/>
                  </a:lnTo>
                  <a:lnTo>
                    <a:pt x="5100" y="6823"/>
                  </a:lnTo>
                  <a:lnTo>
                    <a:pt x="4990" y="6640"/>
                  </a:lnTo>
                  <a:lnTo>
                    <a:pt x="4880" y="6493"/>
                  </a:lnTo>
                  <a:lnTo>
                    <a:pt x="4660" y="6456"/>
                  </a:lnTo>
                  <a:lnTo>
                    <a:pt x="4733" y="6420"/>
                  </a:lnTo>
                  <a:lnTo>
                    <a:pt x="4843" y="6346"/>
                  </a:lnTo>
                  <a:lnTo>
                    <a:pt x="5026" y="6199"/>
                  </a:lnTo>
                  <a:lnTo>
                    <a:pt x="5430" y="6016"/>
                  </a:lnTo>
                  <a:lnTo>
                    <a:pt x="5613" y="5943"/>
                  </a:lnTo>
                  <a:lnTo>
                    <a:pt x="5760" y="5796"/>
                  </a:lnTo>
                  <a:lnTo>
                    <a:pt x="5870" y="5649"/>
                  </a:lnTo>
                  <a:lnTo>
                    <a:pt x="5980" y="5466"/>
                  </a:lnTo>
                  <a:lnTo>
                    <a:pt x="5980" y="5392"/>
                  </a:lnTo>
                  <a:lnTo>
                    <a:pt x="5943" y="5319"/>
                  </a:lnTo>
                  <a:lnTo>
                    <a:pt x="5907" y="5246"/>
                  </a:lnTo>
                  <a:lnTo>
                    <a:pt x="5833" y="5209"/>
                  </a:lnTo>
                  <a:lnTo>
                    <a:pt x="4990" y="5099"/>
                  </a:lnTo>
                  <a:lnTo>
                    <a:pt x="4109" y="4989"/>
                  </a:lnTo>
                  <a:lnTo>
                    <a:pt x="3742" y="4989"/>
                  </a:lnTo>
                  <a:lnTo>
                    <a:pt x="3302" y="4952"/>
                  </a:lnTo>
                  <a:lnTo>
                    <a:pt x="2899" y="4989"/>
                  </a:lnTo>
                  <a:lnTo>
                    <a:pt x="2715" y="5026"/>
                  </a:lnTo>
                  <a:lnTo>
                    <a:pt x="2532" y="5099"/>
                  </a:lnTo>
                  <a:lnTo>
                    <a:pt x="2495" y="5136"/>
                  </a:lnTo>
                  <a:lnTo>
                    <a:pt x="2532" y="5209"/>
                  </a:lnTo>
                  <a:lnTo>
                    <a:pt x="2165" y="5062"/>
                  </a:lnTo>
                  <a:lnTo>
                    <a:pt x="2459" y="4732"/>
                  </a:lnTo>
                  <a:lnTo>
                    <a:pt x="2752" y="4402"/>
                  </a:lnTo>
                  <a:lnTo>
                    <a:pt x="3082" y="4145"/>
                  </a:lnTo>
                  <a:lnTo>
                    <a:pt x="3449" y="3889"/>
                  </a:lnTo>
                  <a:lnTo>
                    <a:pt x="3816" y="3668"/>
                  </a:lnTo>
                  <a:lnTo>
                    <a:pt x="4219" y="3448"/>
                  </a:lnTo>
                  <a:lnTo>
                    <a:pt x="4623" y="3302"/>
                  </a:lnTo>
                  <a:lnTo>
                    <a:pt x="5026" y="3155"/>
                  </a:lnTo>
                  <a:lnTo>
                    <a:pt x="5467" y="3045"/>
                  </a:lnTo>
                  <a:lnTo>
                    <a:pt x="5907" y="2972"/>
                  </a:lnTo>
                  <a:lnTo>
                    <a:pt x="6310" y="2935"/>
                  </a:lnTo>
                  <a:close/>
                  <a:moveTo>
                    <a:pt x="5393" y="14343"/>
                  </a:moveTo>
                  <a:lnTo>
                    <a:pt x="5430" y="14379"/>
                  </a:lnTo>
                  <a:lnTo>
                    <a:pt x="5356" y="14379"/>
                  </a:lnTo>
                  <a:lnTo>
                    <a:pt x="5393" y="14343"/>
                  </a:lnTo>
                  <a:close/>
                  <a:moveTo>
                    <a:pt x="7704" y="13903"/>
                  </a:moveTo>
                  <a:lnTo>
                    <a:pt x="7961" y="14049"/>
                  </a:lnTo>
                  <a:lnTo>
                    <a:pt x="8291" y="14196"/>
                  </a:lnTo>
                  <a:lnTo>
                    <a:pt x="8584" y="14306"/>
                  </a:lnTo>
                  <a:lnTo>
                    <a:pt x="8181" y="14379"/>
                  </a:lnTo>
                  <a:lnTo>
                    <a:pt x="7741" y="14416"/>
                  </a:lnTo>
                  <a:lnTo>
                    <a:pt x="7704" y="14306"/>
                  </a:lnTo>
                  <a:lnTo>
                    <a:pt x="7631" y="14233"/>
                  </a:lnTo>
                  <a:lnTo>
                    <a:pt x="7264" y="14123"/>
                  </a:lnTo>
                  <a:lnTo>
                    <a:pt x="6970" y="13939"/>
                  </a:lnTo>
                  <a:lnTo>
                    <a:pt x="7521" y="13903"/>
                  </a:lnTo>
                  <a:close/>
                  <a:moveTo>
                    <a:pt x="6420" y="14013"/>
                  </a:moveTo>
                  <a:lnTo>
                    <a:pt x="6567" y="14123"/>
                  </a:lnTo>
                  <a:lnTo>
                    <a:pt x="6787" y="14306"/>
                  </a:lnTo>
                  <a:lnTo>
                    <a:pt x="7007" y="14453"/>
                  </a:lnTo>
                  <a:lnTo>
                    <a:pt x="6053" y="14416"/>
                  </a:lnTo>
                  <a:lnTo>
                    <a:pt x="6053" y="14343"/>
                  </a:lnTo>
                  <a:lnTo>
                    <a:pt x="6053" y="14269"/>
                  </a:lnTo>
                  <a:lnTo>
                    <a:pt x="5980" y="14196"/>
                  </a:lnTo>
                  <a:lnTo>
                    <a:pt x="5907" y="14159"/>
                  </a:lnTo>
                  <a:lnTo>
                    <a:pt x="5870" y="14159"/>
                  </a:lnTo>
                  <a:lnTo>
                    <a:pt x="5980" y="14123"/>
                  </a:lnTo>
                  <a:lnTo>
                    <a:pt x="6420" y="14013"/>
                  </a:lnTo>
                  <a:close/>
                  <a:moveTo>
                    <a:pt x="6824" y="2385"/>
                  </a:moveTo>
                  <a:lnTo>
                    <a:pt x="6750" y="2421"/>
                  </a:lnTo>
                  <a:lnTo>
                    <a:pt x="6677" y="2495"/>
                  </a:lnTo>
                  <a:lnTo>
                    <a:pt x="6127" y="2531"/>
                  </a:lnTo>
                  <a:lnTo>
                    <a:pt x="5540" y="2605"/>
                  </a:lnTo>
                  <a:lnTo>
                    <a:pt x="5026" y="2715"/>
                  </a:lnTo>
                  <a:lnTo>
                    <a:pt x="4476" y="2861"/>
                  </a:lnTo>
                  <a:lnTo>
                    <a:pt x="3926" y="3082"/>
                  </a:lnTo>
                  <a:lnTo>
                    <a:pt x="3376" y="3375"/>
                  </a:lnTo>
                  <a:lnTo>
                    <a:pt x="2899" y="3705"/>
                  </a:lnTo>
                  <a:lnTo>
                    <a:pt x="2459" y="4109"/>
                  </a:lnTo>
                  <a:lnTo>
                    <a:pt x="2018" y="4512"/>
                  </a:lnTo>
                  <a:lnTo>
                    <a:pt x="1652" y="4989"/>
                  </a:lnTo>
                  <a:lnTo>
                    <a:pt x="1321" y="5466"/>
                  </a:lnTo>
                  <a:lnTo>
                    <a:pt x="1065" y="6016"/>
                  </a:lnTo>
                  <a:lnTo>
                    <a:pt x="735" y="6713"/>
                  </a:lnTo>
                  <a:lnTo>
                    <a:pt x="478" y="7447"/>
                  </a:lnTo>
                  <a:lnTo>
                    <a:pt x="221" y="8180"/>
                  </a:lnTo>
                  <a:lnTo>
                    <a:pt x="74" y="8914"/>
                  </a:lnTo>
                  <a:lnTo>
                    <a:pt x="38" y="9244"/>
                  </a:lnTo>
                  <a:lnTo>
                    <a:pt x="1" y="9611"/>
                  </a:lnTo>
                  <a:lnTo>
                    <a:pt x="38" y="9941"/>
                  </a:lnTo>
                  <a:lnTo>
                    <a:pt x="74" y="10271"/>
                  </a:lnTo>
                  <a:lnTo>
                    <a:pt x="148" y="10601"/>
                  </a:lnTo>
                  <a:lnTo>
                    <a:pt x="258" y="10931"/>
                  </a:lnTo>
                  <a:lnTo>
                    <a:pt x="368" y="11262"/>
                  </a:lnTo>
                  <a:lnTo>
                    <a:pt x="514" y="11555"/>
                  </a:lnTo>
                  <a:lnTo>
                    <a:pt x="881" y="12142"/>
                  </a:lnTo>
                  <a:lnTo>
                    <a:pt x="1285" y="12692"/>
                  </a:lnTo>
                  <a:lnTo>
                    <a:pt x="1725" y="13206"/>
                  </a:lnTo>
                  <a:lnTo>
                    <a:pt x="2202" y="13719"/>
                  </a:lnTo>
                  <a:lnTo>
                    <a:pt x="2459" y="13976"/>
                  </a:lnTo>
                  <a:lnTo>
                    <a:pt x="2752" y="14233"/>
                  </a:lnTo>
                  <a:lnTo>
                    <a:pt x="2825" y="14343"/>
                  </a:lnTo>
                  <a:lnTo>
                    <a:pt x="2899" y="14416"/>
                  </a:lnTo>
                  <a:lnTo>
                    <a:pt x="3009" y="14453"/>
                  </a:lnTo>
                  <a:lnTo>
                    <a:pt x="3119" y="14453"/>
                  </a:lnTo>
                  <a:lnTo>
                    <a:pt x="3192" y="14526"/>
                  </a:lnTo>
                  <a:lnTo>
                    <a:pt x="3559" y="14636"/>
                  </a:lnTo>
                  <a:lnTo>
                    <a:pt x="3889" y="14746"/>
                  </a:lnTo>
                  <a:lnTo>
                    <a:pt x="4623" y="14820"/>
                  </a:lnTo>
                  <a:lnTo>
                    <a:pt x="6017" y="14966"/>
                  </a:lnTo>
                  <a:lnTo>
                    <a:pt x="6714" y="15003"/>
                  </a:lnTo>
                  <a:lnTo>
                    <a:pt x="7411" y="15003"/>
                  </a:lnTo>
                  <a:lnTo>
                    <a:pt x="8108" y="14930"/>
                  </a:lnTo>
                  <a:lnTo>
                    <a:pt x="8768" y="14783"/>
                  </a:lnTo>
                  <a:lnTo>
                    <a:pt x="9465" y="14600"/>
                  </a:lnTo>
                  <a:lnTo>
                    <a:pt x="9758" y="14453"/>
                  </a:lnTo>
                  <a:lnTo>
                    <a:pt x="10088" y="14306"/>
                  </a:lnTo>
                  <a:lnTo>
                    <a:pt x="10382" y="14159"/>
                  </a:lnTo>
                  <a:lnTo>
                    <a:pt x="10675" y="13976"/>
                  </a:lnTo>
                  <a:lnTo>
                    <a:pt x="11152" y="13536"/>
                  </a:lnTo>
                  <a:lnTo>
                    <a:pt x="11629" y="13059"/>
                  </a:lnTo>
                  <a:lnTo>
                    <a:pt x="12033" y="12509"/>
                  </a:lnTo>
                  <a:lnTo>
                    <a:pt x="12399" y="11958"/>
                  </a:lnTo>
                  <a:lnTo>
                    <a:pt x="12729" y="11372"/>
                  </a:lnTo>
                  <a:lnTo>
                    <a:pt x="12986" y="10748"/>
                  </a:lnTo>
                  <a:lnTo>
                    <a:pt x="13243" y="10161"/>
                  </a:lnTo>
                  <a:lnTo>
                    <a:pt x="13426" y="9464"/>
                  </a:lnTo>
                  <a:lnTo>
                    <a:pt x="13500" y="9097"/>
                  </a:lnTo>
                  <a:lnTo>
                    <a:pt x="13573" y="8730"/>
                  </a:lnTo>
                  <a:lnTo>
                    <a:pt x="13573" y="8400"/>
                  </a:lnTo>
                  <a:lnTo>
                    <a:pt x="13573" y="8034"/>
                  </a:lnTo>
                  <a:lnTo>
                    <a:pt x="13573" y="7667"/>
                  </a:lnTo>
                  <a:lnTo>
                    <a:pt x="13500" y="7300"/>
                  </a:lnTo>
                  <a:lnTo>
                    <a:pt x="13426" y="6970"/>
                  </a:lnTo>
                  <a:lnTo>
                    <a:pt x="13353" y="6640"/>
                  </a:lnTo>
                  <a:lnTo>
                    <a:pt x="13206" y="6346"/>
                  </a:lnTo>
                  <a:lnTo>
                    <a:pt x="13060" y="6053"/>
                  </a:lnTo>
                  <a:lnTo>
                    <a:pt x="12693" y="5466"/>
                  </a:lnTo>
                  <a:lnTo>
                    <a:pt x="12289" y="4916"/>
                  </a:lnTo>
                  <a:lnTo>
                    <a:pt x="11849" y="4475"/>
                  </a:lnTo>
                  <a:lnTo>
                    <a:pt x="11372" y="4035"/>
                  </a:lnTo>
                  <a:lnTo>
                    <a:pt x="10895" y="3668"/>
                  </a:lnTo>
                  <a:lnTo>
                    <a:pt x="10345" y="3338"/>
                  </a:lnTo>
                  <a:lnTo>
                    <a:pt x="9795" y="3045"/>
                  </a:lnTo>
                  <a:lnTo>
                    <a:pt x="9208" y="2788"/>
                  </a:lnTo>
                  <a:lnTo>
                    <a:pt x="8584" y="2605"/>
                  </a:lnTo>
                  <a:lnTo>
                    <a:pt x="7998" y="2458"/>
                  </a:lnTo>
                  <a:lnTo>
                    <a:pt x="7447" y="2385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" name="Google Shape;900;p19"/>
            <p:cNvSpPr/>
            <p:nvPr/>
          </p:nvSpPr>
          <p:spPr>
            <a:xfrm>
              <a:off x="6902250" y="3951050"/>
              <a:ext cx="436525" cy="299875"/>
            </a:xfrm>
            <a:custGeom>
              <a:avLst/>
              <a:gdLst/>
              <a:ahLst/>
              <a:cxnLst/>
              <a:rect l="l" t="t" r="r" b="b"/>
              <a:pathLst>
                <a:path w="17461" h="11995" extrusionOk="0">
                  <a:moveTo>
                    <a:pt x="9758" y="2238"/>
                  </a:moveTo>
                  <a:lnTo>
                    <a:pt x="9721" y="2274"/>
                  </a:lnTo>
                  <a:lnTo>
                    <a:pt x="9648" y="2311"/>
                  </a:lnTo>
                  <a:lnTo>
                    <a:pt x="9611" y="2458"/>
                  </a:lnTo>
                  <a:lnTo>
                    <a:pt x="9648" y="2568"/>
                  </a:lnTo>
                  <a:lnTo>
                    <a:pt x="9721" y="2605"/>
                  </a:lnTo>
                  <a:lnTo>
                    <a:pt x="9758" y="2641"/>
                  </a:lnTo>
                  <a:lnTo>
                    <a:pt x="9941" y="2641"/>
                  </a:lnTo>
                  <a:lnTo>
                    <a:pt x="9978" y="2605"/>
                  </a:lnTo>
                  <a:lnTo>
                    <a:pt x="10051" y="2531"/>
                  </a:lnTo>
                  <a:lnTo>
                    <a:pt x="10051" y="2458"/>
                  </a:lnTo>
                  <a:lnTo>
                    <a:pt x="10051" y="2348"/>
                  </a:lnTo>
                  <a:lnTo>
                    <a:pt x="9978" y="2274"/>
                  </a:lnTo>
                  <a:lnTo>
                    <a:pt x="9941" y="2238"/>
                  </a:lnTo>
                  <a:close/>
                  <a:moveTo>
                    <a:pt x="9795" y="3191"/>
                  </a:moveTo>
                  <a:lnTo>
                    <a:pt x="9721" y="3265"/>
                  </a:lnTo>
                  <a:lnTo>
                    <a:pt x="9684" y="3301"/>
                  </a:lnTo>
                  <a:lnTo>
                    <a:pt x="9684" y="3375"/>
                  </a:lnTo>
                  <a:lnTo>
                    <a:pt x="9684" y="3485"/>
                  </a:lnTo>
                  <a:lnTo>
                    <a:pt x="9758" y="3522"/>
                  </a:lnTo>
                  <a:lnTo>
                    <a:pt x="9795" y="3558"/>
                  </a:lnTo>
                  <a:lnTo>
                    <a:pt x="9941" y="3558"/>
                  </a:lnTo>
                  <a:lnTo>
                    <a:pt x="9978" y="3522"/>
                  </a:lnTo>
                  <a:lnTo>
                    <a:pt x="10015" y="3485"/>
                  </a:lnTo>
                  <a:lnTo>
                    <a:pt x="10051" y="3375"/>
                  </a:lnTo>
                  <a:lnTo>
                    <a:pt x="10015" y="3301"/>
                  </a:lnTo>
                  <a:lnTo>
                    <a:pt x="9978" y="3228"/>
                  </a:lnTo>
                  <a:lnTo>
                    <a:pt x="9941" y="3191"/>
                  </a:lnTo>
                  <a:close/>
                  <a:moveTo>
                    <a:pt x="11519" y="3045"/>
                  </a:moveTo>
                  <a:lnTo>
                    <a:pt x="11409" y="3081"/>
                  </a:lnTo>
                  <a:lnTo>
                    <a:pt x="11335" y="3118"/>
                  </a:lnTo>
                  <a:lnTo>
                    <a:pt x="11298" y="3191"/>
                  </a:lnTo>
                  <a:lnTo>
                    <a:pt x="11262" y="3265"/>
                  </a:lnTo>
                  <a:lnTo>
                    <a:pt x="11262" y="3338"/>
                  </a:lnTo>
                  <a:lnTo>
                    <a:pt x="11262" y="3412"/>
                  </a:lnTo>
                  <a:lnTo>
                    <a:pt x="11298" y="3485"/>
                  </a:lnTo>
                  <a:lnTo>
                    <a:pt x="11372" y="3522"/>
                  </a:lnTo>
                  <a:lnTo>
                    <a:pt x="11445" y="3595"/>
                  </a:lnTo>
                  <a:lnTo>
                    <a:pt x="11592" y="3595"/>
                  </a:lnTo>
                  <a:lnTo>
                    <a:pt x="11665" y="3522"/>
                  </a:lnTo>
                  <a:lnTo>
                    <a:pt x="11702" y="3485"/>
                  </a:lnTo>
                  <a:lnTo>
                    <a:pt x="11739" y="3412"/>
                  </a:lnTo>
                  <a:lnTo>
                    <a:pt x="11702" y="3265"/>
                  </a:lnTo>
                  <a:lnTo>
                    <a:pt x="11702" y="3155"/>
                  </a:lnTo>
                  <a:lnTo>
                    <a:pt x="11629" y="3081"/>
                  </a:lnTo>
                  <a:lnTo>
                    <a:pt x="11519" y="3045"/>
                  </a:lnTo>
                  <a:close/>
                  <a:moveTo>
                    <a:pt x="15554" y="1541"/>
                  </a:moveTo>
                  <a:lnTo>
                    <a:pt x="15407" y="1871"/>
                  </a:lnTo>
                  <a:lnTo>
                    <a:pt x="15187" y="2164"/>
                  </a:lnTo>
                  <a:lnTo>
                    <a:pt x="14967" y="2458"/>
                  </a:lnTo>
                  <a:lnTo>
                    <a:pt x="14710" y="2715"/>
                  </a:lnTo>
                  <a:lnTo>
                    <a:pt x="14416" y="2935"/>
                  </a:lnTo>
                  <a:lnTo>
                    <a:pt x="14123" y="3155"/>
                  </a:lnTo>
                  <a:lnTo>
                    <a:pt x="13536" y="3595"/>
                  </a:lnTo>
                  <a:lnTo>
                    <a:pt x="13279" y="3265"/>
                  </a:lnTo>
                  <a:lnTo>
                    <a:pt x="12986" y="2971"/>
                  </a:lnTo>
                  <a:lnTo>
                    <a:pt x="13096" y="2935"/>
                  </a:lnTo>
                  <a:lnTo>
                    <a:pt x="13683" y="2531"/>
                  </a:lnTo>
                  <a:lnTo>
                    <a:pt x="14306" y="2164"/>
                  </a:lnTo>
                  <a:lnTo>
                    <a:pt x="14930" y="1834"/>
                  </a:lnTo>
                  <a:lnTo>
                    <a:pt x="15554" y="1541"/>
                  </a:lnTo>
                  <a:close/>
                  <a:moveTo>
                    <a:pt x="8914" y="3228"/>
                  </a:moveTo>
                  <a:lnTo>
                    <a:pt x="8841" y="3301"/>
                  </a:lnTo>
                  <a:lnTo>
                    <a:pt x="8804" y="3375"/>
                  </a:lnTo>
                  <a:lnTo>
                    <a:pt x="8804" y="3485"/>
                  </a:lnTo>
                  <a:lnTo>
                    <a:pt x="8804" y="3558"/>
                  </a:lnTo>
                  <a:lnTo>
                    <a:pt x="8877" y="3632"/>
                  </a:lnTo>
                  <a:lnTo>
                    <a:pt x="8951" y="3668"/>
                  </a:lnTo>
                  <a:lnTo>
                    <a:pt x="9098" y="3668"/>
                  </a:lnTo>
                  <a:lnTo>
                    <a:pt x="9134" y="3632"/>
                  </a:lnTo>
                  <a:lnTo>
                    <a:pt x="9208" y="3558"/>
                  </a:lnTo>
                  <a:lnTo>
                    <a:pt x="9208" y="3485"/>
                  </a:lnTo>
                  <a:lnTo>
                    <a:pt x="9208" y="3375"/>
                  </a:lnTo>
                  <a:lnTo>
                    <a:pt x="9171" y="3338"/>
                  </a:lnTo>
                  <a:lnTo>
                    <a:pt x="9134" y="3265"/>
                  </a:lnTo>
                  <a:lnTo>
                    <a:pt x="9061" y="3228"/>
                  </a:lnTo>
                  <a:close/>
                  <a:moveTo>
                    <a:pt x="16324" y="1101"/>
                  </a:moveTo>
                  <a:lnTo>
                    <a:pt x="16140" y="1541"/>
                  </a:lnTo>
                  <a:lnTo>
                    <a:pt x="15884" y="1944"/>
                  </a:lnTo>
                  <a:lnTo>
                    <a:pt x="15590" y="2348"/>
                  </a:lnTo>
                  <a:lnTo>
                    <a:pt x="15297" y="2751"/>
                  </a:lnTo>
                  <a:lnTo>
                    <a:pt x="14967" y="3081"/>
                  </a:lnTo>
                  <a:lnTo>
                    <a:pt x="14600" y="3412"/>
                  </a:lnTo>
                  <a:lnTo>
                    <a:pt x="13829" y="4072"/>
                  </a:lnTo>
                  <a:lnTo>
                    <a:pt x="13756" y="3925"/>
                  </a:lnTo>
                  <a:lnTo>
                    <a:pt x="13976" y="3778"/>
                  </a:lnTo>
                  <a:lnTo>
                    <a:pt x="14343" y="3558"/>
                  </a:lnTo>
                  <a:lnTo>
                    <a:pt x="14673" y="3301"/>
                  </a:lnTo>
                  <a:lnTo>
                    <a:pt x="15003" y="3008"/>
                  </a:lnTo>
                  <a:lnTo>
                    <a:pt x="15297" y="2715"/>
                  </a:lnTo>
                  <a:lnTo>
                    <a:pt x="15554" y="2384"/>
                  </a:lnTo>
                  <a:lnTo>
                    <a:pt x="15774" y="2018"/>
                  </a:lnTo>
                  <a:lnTo>
                    <a:pt x="15957" y="1651"/>
                  </a:lnTo>
                  <a:lnTo>
                    <a:pt x="16104" y="1211"/>
                  </a:lnTo>
                  <a:lnTo>
                    <a:pt x="16104" y="1137"/>
                  </a:lnTo>
                  <a:lnTo>
                    <a:pt x="16324" y="1101"/>
                  </a:lnTo>
                  <a:close/>
                  <a:moveTo>
                    <a:pt x="10528" y="3962"/>
                  </a:moveTo>
                  <a:lnTo>
                    <a:pt x="10455" y="3998"/>
                  </a:lnTo>
                  <a:lnTo>
                    <a:pt x="10381" y="4072"/>
                  </a:lnTo>
                  <a:lnTo>
                    <a:pt x="10381" y="4108"/>
                  </a:lnTo>
                  <a:lnTo>
                    <a:pt x="10345" y="4219"/>
                  </a:lnTo>
                  <a:lnTo>
                    <a:pt x="10381" y="4329"/>
                  </a:lnTo>
                  <a:lnTo>
                    <a:pt x="10455" y="4402"/>
                  </a:lnTo>
                  <a:lnTo>
                    <a:pt x="10491" y="4439"/>
                  </a:lnTo>
                  <a:lnTo>
                    <a:pt x="10638" y="4439"/>
                  </a:lnTo>
                  <a:lnTo>
                    <a:pt x="10748" y="4365"/>
                  </a:lnTo>
                  <a:lnTo>
                    <a:pt x="10785" y="4292"/>
                  </a:lnTo>
                  <a:lnTo>
                    <a:pt x="10822" y="4219"/>
                  </a:lnTo>
                  <a:lnTo>
                    <a:pt x="10785" y="4108"/>
                  </a:lnTo>
                  <a:lnTo>
                    <a:pt x="10748" y="4072"/>
                  </a:lnTo>
                  <a:lnTo>
                    <a:pt x="10712" y="3998"/>
                  </a:lnTo>
                  <a:lnTo>
                    <a:pt x="10675" y="3962"/>
                  </a:lnTo>
                  <a:close/>
                  <a:moveTo>
                    <a:pt x="16434" y="477"/>
                  </a:moveTo>
                  <a:lnTo>
                    <a:pt x="16617" y="514"/>
                  </a:lnTo>
                  <a:lnTo>
                    <a:pt x="16764" y="587"/>
                  </a:lnTo>
                  <a:lnTo>
                    <a:pt x="16837" y="734"/>
                  </a:lnTo>
                  <a:lnTo>
                    <a:pt x="16911" y="880"/>
                  </a:lnTo>
                  <a:lnTo>
                    <a:pt x="16947" y="1064"/>
                  </a:lnTo>
                  <a:lnTo>
                    <a:pt x="16947" y="1247"/>
                  </a:lnTo>
                  <a:lnTo>
                    <a:pt x="16911" y="1541"/>
                  </a:lnTo>
                  <a:lnTo>
                    <a:pt x="16764" y="1871"/>
                  </a:lnTo>
                  <a:lnTo>
                    <a:pt x="16544" y="2128"/>
                  </a:lnTo>
                  <a:lnTo>
                    <a:pt x="16104" y="2641"/>
                  </a:lnTo>
                  <a:lnTo>
                    <a:pt x="15077" y="3668"/>
                  </a:lnTo>
                  <a:lnTo>
                    <a:pt x="14086" y="4549"/>
                  </a:lnTo>
                  <a:lnTo>
                    <a:pt x="14013" y="4402"/>
                  </a:lnTo>
                  <a:lnTo>
                    <a:pt x="14123" y="4329"/>
                  </a:lnTo>
                  <a:lnTo>
                    <a:pt x="14967" y="3632"/>
                  </a:lnTo>
                  <a:lnTo>
                    <a:pt x="15370" y="3228"/>
                  </a:lnTo>
                  <a:lnTo>
                    <a:pt x="15737" y="2825"/>
                  </a:lnTo>
                  <a:lnTo>
                    <a:pt x="16067" y="2384"/>
                  </a:lnTo>
                  <a:lnTo>
                    <a:pt x="16361" y="1908"/>
                  </a:lnTo>
                  <a:lnTo>
                    <a:pt x="16617" y="1431"/>
                  </a:lnTo>
                  <a:lnTo>
                    <a:pt x="16764" y="880"/>
                  </a:lnTo>
                  <a:lnTo>
                    <a:pt x="16764" y="770"/>
                  </a:lnTo>
                  <a:lnTo>
                    <a:pt x="16727" y="697"/>
                  </a:lnTo>
                  <a:lnTo>
                    <a:pt x="16654" y="660"/>
                  </a:lnTo>
                  <a:lnTo>
                    <a:pt x="16544" y="660"/>
                  </a:lnTo>
                  <a:lnTo>
                    <a:pt x="15920" y="770"/>
                  </a:lnTo>
                  <a:lnTo>
                    <a:pt x="15333" y="954"/>
                  </a:lnTo>
                  <a:lnTo>
                    <a:pt x="15333" y="954"/>
                  </a:lnTo>
                  <a:lnTo>
                    <a:pt x="15590" y="807"/>
                  </a:lnTo>
                  <a:lnTo>
                    <a:pt x="15884" y="660"/>
                  </a:lnTo>
                  <a:lnTo>
                    <a:pt x="16177" y="550"/>
                  </a:lnTo>
                  <a:lnTo>
                    <a:pt x="16434" y="477"/>
                  </a:lnTo>
                  <a:close/>
                  <a:moveTo>
                    <a:pt x="9354" y="4182"/>
                  </a:moveTo>
                  <a:lnTo>
                    <a:pt x="9208" y="4255"/>
                  </a:lnTo>
                  <a:lnTo>
                    <a:pt x="9134" y="4365"/>
                  </a:lnTo>
                  <a:lnTo>
                    <a:pt x="9134" y="4439"/>
                  </a:lnTo>
                  <a:lnTo>
                    <a:pt x="9171" y="4512"/>
                  </a:lnTo>
                  <a:lnTo>
                    <a:pt x="9208" y="4585"/>
                  </a:lnTo>
                  <a:lnTo>
                    <a:pt x="9281" y="4622"/>
                  </a:lnTo>
                  <a:lnTo>
                    <a:pt x="9428" y="4622"/>
                  </a:lnTo>
                  <a:lnTo>
                    <a:pt x="9538" y="4585"/>
                  </a:lnTo>
                  <a:lnTo>
                    <a:pt x="9611" y="4475"/>
                  </a:lnTo>
                  <a:lnTo>
                    <a:pt x="9648" y="4402"/>
                  </a:lnTo>
                  <a:lnTo>
                    <a:pt x="9648" y="4292"/>
                  </a:lnTo>
                  <a:lnTo>
                    <a:pt x="9611" y="4255"/>
                  </a:lnTo>
                  <a:lnTo>
                    <a:pt x="9538" y="4182"/>
                  </a:lnTo>
                  <a:close/>
                  <a:moveTo>
                    <a:pt x="13243" y="6566"/>
                  </a:moveTo>
                  <a:lnTo>
                    <a:pt x="13169" y="6639"/>
                  </a:lnTo>
                  <a:lnTo>
                    <a:pt x="13133" y="6713"/>
                  </a:lnTo>
                  <a:lnTo>
                    <a:pt x="13133" y="6860"/>
                  </a:lnTo>
                  <a:lnTo>
                    <a:pt x="13133" y="6933"/>
                  </a:lnTo>
                  <a:lnTo>
                    <a:pt x="13206" y="6970"/>
                  </a:lnTo>
                  <a:lnTo>
                    <a:pt x="13316" y="7006"/>
                  </a:lnTo>
                  <a:lnTo>
                    <a:pt x="13463" y="6970"/>
                  </a:lnTo>
                  <a:lnTo>
                    <a:pt x="13536" y="6933"/>
                  </a:lnTo>
                  <a:lnTo>
                    <a:pt x="13536" y="6860"/>
                  </a:lnTo>
                  <a:lnTo>
                    <a:pt x="13573" y="6750"/>
                  </a:lnTo>
                  <a:lnTo>
                    <a:pt x="13536" y="6676"/>
                  </a:lnTo>
                  <a:lnTo>
                    <a:pt x="13463" y="6603"/>
                  </a:lnTo>
                  <a:lnTo>
                    <a:pt x="13316" y="6566"/>
                  </a:lnTo>
                  <a:close/>
                  <a:moveTo>
                    <a:pt x="12216" y="7300"/>
                  </a:moveTo>
                  <a:lnTo>
                    <a:pt x="12105" y="7336"/>
                  </a:lnTo>
                  <a:lnTo>
                    <a:pt x="12032" y="7410"/>
                  </a:lnTo>
                  <a:lnTo>
                    <a:pt x="11995" y="7520"/>
                  </a:lnTo>
                  <a:lnTo>
                    <a:pt x="11995" y="7630"/>
                  </a:lnTo>
                  <a:lnTo>
                    <a:pt x="12032" y="7703"/>
                  </a:lnTo>
                  <a:lnTo>
                    <a:pt x="12105" y="7777"/>
                  </a:lnTo>
                  <a:lnTo>
                    <a:pt x="12216" y="7777"/>
                  </a:lnTo>
                  <a:lnTo>
                    <a:pt x="12289" y="7740"/>
                  </a:lnTo>
                  <a:lnTo>
                    <a:pt x="12362" y="7703"/>
                  </a:lnTo>
                  <a:lnTo>
                    <a:pt x="12436" y="7630"/>
                  </a:lnTo>
                  <a:lnTo>
                    <a:pt x="12436" y="7520"/>
                  </a:lnTo>
                  <a:lnTo>
                    <a:pt x="12436" y="7410"/>
                  </a:lnTo>
                  <a:lnTo>
                    <a:pt x="12326" y="7336"/>
                  </a:lnTo>
                  <a:lnTo>
                    <a:pt x="12216" y="7300"/>
                  </a:lnTo>
                  <a:close/>
                  <a:moveTo>
                    <a:pt x="12729" y="8033"/>
                  </a:moveTo>
                  <a:lnTo>
                    <a:pt x="12656" y="8107"/>
                  </a:lnTo>
                  <a:lnTo>
                    <a:pt x="12656" y="8143"/>
                  </a:lnTo>
                  <a:lnTo>
                    <a:pt x="12619" y="8253"/>
                  </a:lnTo>
                  <a:lnTo>
                    <a:pt x="12619" y="8400"/>
                  </a:lnTo>
                  <a:lnTo>
                    <a:pt x="12656" y="8437"/>
                  </a:lnTo>
                  <a:lnTo>
                    <a:pt x="12692" y="8474"/>
                  </a:lnTo>
                  <a:lnTo>
                    <a:pt x="12729" y="8474"/>
                  </a:lnTo>
                  <a:lnTo>
                    <a:pt x="12802" y="8510"/>
                  </a:lnTo>
                  <a:lnTo>
                    <a:pt x="12912" y="8474"/>
                  </a:lnTo>
                  <a:lnTo>
                    <a:pt x="12986" y="8437"/>
                  </a:lnTo>
                  <a:lnTo>
                    <a:pt x="13022" y="8400"/>
                  </a:lnTo>
                  <a:lnTo>
                    <a:pt x="13022" y="8253"/>
                  </a:lnTo>
                  <a:lnTo>
                    <a:pt x="13022" y="8180"/>
                  </a:lnTo>
                  <a:lnTo>
                    <a:pt x="12949" y="8107"/>
                  </a:lnTo>
                  <a:lnTo>
                    <a:pt x="12912" y="8033"/>
                  </a:lnTo>
                  <a:close/>
                  <a:moveTo>
                    <a:pt x="10051" y="2128"/>
                  </a:moveTo>
                  <a:lnTo>
                    <a:pt x="10455" y="2164"/>
                  </a:lnTo>
                  <a:lnTo>
                    <a:pt x="10858" y="2238"/>
                  </a:lnTo>
                  <a:lnTo>
                    <a:pt x="11262" y="2348"/>
                  </a:lnTo>
                  <a:lnTo>
                    <a:pt x="11225" y="2458"/>
                  </a:lnTo>
                  <a:lnTo>
                    <a:pt x="11262" y="2568"/>
                  </a:lnTo>
                  <a:lnTo>
                    <a:pt x="11335" y="2641"/>
                  </a:lnTo>
                  <a:lnTo>
                    <a:pt x="11445" y="2715"/>
                  </a:lnTo>
                  <a:lnTo>
                    <a:pt x="11629" y="2715"/>
                  </a:lnTo>
                  <a:lnTo>
                    <a:pt x="11775" y="2788"/>
                  </a:lnTo>
                  <a:lnTo>
                    <a:pt x="12105" y="2935"/>
                  </a:lnTo>
                  <a:lnTo>
                    <a:pt x="12179" y="2971"/>
                  </a:lnTo>
                  <a:lnTo>
                    <a:pt x="12252" y="3008"/>
                  </a:lnTo>
                  <a:lnTo>
                    <a:pt x="12472" y="3191"/>
                  </a:lnTo>
                  <a:lnTo>
                    <a:pt x="12692" y="3412"/>
                  </a:lnTo>
                  <a:lnTo>
                    <a:pt x="13096" y="3852"/>
                  </a:lnTo>
                  <a:lnTo>
                    <a:pt x="11482" y="4842"/>
                  </a:lnTo>
                  <a:lnTo>
                    <a:pt x="9868" y="5796"/>
                  </a:lnTo>
                  <a:lnTo>
                    <a:pt x="6090" y="8070"/>
                  </a:lnTo>
                  <a:lnTo>
                    <a:pt x="5209" y="8620"/>
                  </a:lnTo>
                  <a:lnTo>
                    <a:pt x="5356" y="8327"/>
                  </a:lnTo>
                  <a:lnTo>
                    <a:pt x="5649" y="7960"/>
                  </a:lnTo>
                  <a:lnTo>
                    <a:pt x="5943" y="7557"/>
                  </a:lnTo>
                  <a:lnTo>
                    <a:pt x="5906" y="7483"/>
                  </a:lnTo>
                  <a:lnTo>
                    <a:pt x="5870" y="7483"/>
                  </a:lnTo>
                  <a:lnTo>
                    <a:pt x="5686" y="7593"/>
                  </a:lnTo>
                  <a:lnTo>
                    <a:pt x="5539" y="7740"/>
                  </a:lnTo>
                  <a:lnTo>
                    <a:pt x="5209" y="8070"/>
                  </a:lnTo>
                  <a:lnTo>
                    <a:pt x="4989" y="8437"/>
                  </a:lnTo>
                  <a:lnTo>
                    <a:pt x="4769" y="8840"/>
                  </a:lnTo>
                  <a:lnTo>
                    <a:pt x="4732" y="8877"/>
                  </a:lnTo>
                  <a:lnTo>
                    <a:pt x="4622" y="8584"/>
                  </a:lnTo>
                  <a:lnTo>
                    <a:pt x="4916" y="8107"/>
                  </a:lnTo>
                  <a:lnTo>
                    <a:pt x="5283" y="7630"/>
                  </a:lnTo>
                  <a:lnTo>
                    <a:pt x="5649" y="7190"/>
                  </a:lnTo>
                  <a:lnTo>
                    <a:pt x="6016" y="6786"/>
                  </a:lnTo>
                  <a:lnTo>
                    <a:pt x="6016" y="6750"/>
                  </a:lnTo>
                  <a:lnTo>
                    <a:pt x="6016" y="6713"/>
                  </a:lnTo>
                  <a:lnTo>
                    <a:pt x="5943" y="6713"/>
                  </a:lnTo>
                  <a:lnTo>
                    <a:pt x="5539" y="7043"/>
                  </a:lnTo>
                  <a:lnTo>
                    <a:pt x="5173" y="7410"/>
                  </a:lnTo>
                  <a:lnTo>
                    <a:pt x="4842" y="7777"/>
                  </a:lnTo>
                  <a:lnTo>
                    <a:pt x="4512" y="8180"/>
                  </a:lnTo>
                  <a:lnTo>
                    <a:pt x="4476" y="7923"/>
                  </a:lnTo>
                  <a:lnTo>
                    <a:pt x="4439" y="7667"/>
                  </a:lnTo>
                  <a:lnTo>
                    <a:pt x="4659" y="7336"/>
                  </a:lnTo>
                  <a:lnTo>
                    <a:pt x="4879" y="7080"/>
                  </a:lnTo>
                  <a:lnTo>
                    <a:pt x="5686" y="6016"/>
                  </a:lnTo>
                  <a:lnTo>
                    <a:pt x="5723" y="5943"/>
                  </a:lnTo>
                  <a:lnTo>
                    <a:pt x="5686" y="5906"/>
                  </a:lnTo>
                  <a:lnTo>
                    <a:pt x="5576" y="5906"/>
                  </a:lnTo>
                  <a:lnTo>
                    <a:pt x="5283" y="6199"/>
                  </a:lnTo>
                  <a:lnTo>
                    <a:pt x="4953" y="6529"/>
                  </a:lnTo>
                  <a:lnTo>
                    <a:pt x="4402" y="7153"/>
                  </a:lnTo>
                  <a:lnTo>
                    <a:pt x="4402" y="6529"/>
                  </a:lnTo>
                  <a:lnTo>
                    <a:pt x="4622" y="6199"/>
                  </a:lnTo>
                  <a:lnTo>
                    <a:pt x="4953" y="5759"/>
                  </a:lnTo>
                  <a:lnTo>
                    <a:pt x="5136" y="5502"/>
                  </a:lnTo>
                  <a:lnTo>
                    <a:pt x="5246" y="5392"/>
                  </a:lnTo>
                  <a:lnTo>
                    <a:pt x="5393" y="5319"/>
                  </a:lnTo>
                  <a:lnTo>
                    <a:pt x="5429" y="5319"/>
                  </a:lnTo>
                  <a:lnTo>
                    <a:pt x="5429" y="5282"/>
                  </a:lnTo>
                  <a:lnTo>
                    <a:pt x="5393" y="5246"/>
                  </a:lnTo>
                  <a:lnTo>
                    <a:pt x="5393" y="5209"/>
                  </a:lnTo>
                  <a:lnTo>
                    <a:pt x="5173" y="5209"/>
                  </a:lnTo>
                  <a:lnTo>
                    <a:pt x="5063" y="5282"/>
                  </a:lnTo>
                  <a:lnTo>
                    <a:pt x="4953" y="5356"/>
                  </a:lnTo>
                  <a:lnTo>
                    <a:pt x="4769" y="5539"/>
                  </a:lnTo>
                  <a:lnTo>
                    <a:pt x="4622" y="5722"/>
                  </a:lnTo>
                  <a:lnTo>
                    <a:pt x="4476" y="5869"/>
                  </a:lnTo>
                  <a:lnTo>
                    <a:pt x="4586" y="5466"/>
                  </a:lnTo>
                  <a:lnTo>
                    <a:pt x="4732" y="5062"/>
                  </a:lnTo>
                  <a:lnTo>
                    <a:pt x="4879" y="4842"/>
                  </a:lnTo>
                  <a:lnTo>
                    <a:pt x="5026" y="4622"/>
                  </a:lnTo>
                  <a:lnTo>
                    <a:pt x="5209" y="4402"/>
                  </a:lnTo>
                  <a:lnTo>
                    <a:pt x="5393" y="4219"/>
                  </a:lnTo>
                  <a:lnTo>
                    <a:pt x="5796" y="3852"/>
                  </a:lnTo>
                  <a:lnTo>
                    <a:pt x="6236" y="3522"/>
                  </a:lnTo>
                  <a:lnTo>
                    <a:pt x="6677" y="3228"/>
                  </a:lnTo>
                  <a:lnTo>
                    <a:pt x="7117" y="2935"/>
                  </a:lnTo>
                  <a:lnTo>
                    <a:pt x="7594" y="2715"/>
                  </a:lnTo>
                  <a:lnTo>
                    <a:pt x="8070" y="2494"/>
                  </a:lnTo>
                  <a:lnTo>
                    <a:pt x="8474" y="2348"/>
                  </a:lnTo>
                  <a:lnTo>
                    <a:pt x="8841" y="2238"/>
                  </a:lnTo>
                  <a:lnTo>
                    <a:pt x="9244" y="2164"/>
                  </a:lnTo>
                  <a:lnTo>
                    <a:pt x="9648" y="2128"/>
                  </a:lnTo>
                  <a:close/>
                  <a:moveTo>
                    <a:pt x="13316" y="4219"/>
                  </a:moveTo>
                  <a:lnTo>
                    <a:pt x="13426" y="4365"/>
                  </a:lnTo>
                  <a:lnTo>
                    <a:pt x="12582" y="5026"/>
                  </a:lnTo>
                  <a:lnTo>
                    <a:pt x="11702" y="5649"/>
                  </a:lnTo>
                  <a:lnTo>
                    <a:pt x="10785" y="6273"/>
                  </a:lnTo>
                  <a:lnTo>
                    <a:pt x="9868" y="6860"/>
                  </a:lnTo>
                  <a:lnTo>
                    <a:pt x="8877" y="7446"/>
                  </a:lnTo>
                  <a:lnTo>
                    <a:pt x="7887" y="8033"/>
                  </a:lnTo>
                  <a:lnTo>
                    <a:pt x="6860" y="8584"/>
                  </a:lnTo>
                  <a:lnTo>
                    <a:pt x="5796" y="9097"/>
                  </a:lnTo>
                  <a:lnTo>
                    <a:pt x="4989" y="9464"/>
                  </a:lnTo>
                  <a:lnTo>
                    <a:pt x="4916" y="9317"/>
                  </a:lnTo>
                  <a:lnTo>
                    <a:pt x="4953" y="9207"/>
                  </a:lnTo>
                  <a:lnTo>
                    <a:pt x="6053" y="8584"/>
                  </a:lnTo>
                  <a:lnTo>
                    <a:pt x="10198" y="6089"/>
                  </a:lnTo>
                  <a:lnTo>
                    <a:pt x="11775" y="5136"/>
                  </a:lnTo>
                  <a:lnTo>
                    <a:pt x="13316" y="4219"/>
                  </a:lnTo>
                  <a:close/>
                  <a:moveTo>
                    <a:pt x="3962" y="7960"/>
                  </a:moveTo>
                  <a:lnTo>
                    <a:pt x="3999" y="8070"/>
                  </a:lnTo>
                  <a:lnTo>
                    <a:pt x="3999" y="8107"/>
                  </a:lnTo>
                  <a:lnTo>
                    <a:pt x="4146" y="8694"/>
                  </a:lnTo>
                  <a:lnTo>
                    <a:pt x="3962" y="9024"/>
                  </a:lnTo>
                  <a:lnTo>
                    <a:pt x="3925" y="9097"/>
                  </a:lnTo>
                  <a:lnTo>
                    <a:pt x="3925" y="9134"/>
                  </a:lnTo>
                  <a:lnTo>
                    <a:pt x="3999" y="9244"/>
                  </a:lnTo>
                  <a:lnTo>
                    <a:pt x="3339" y="9501"/>
                  </a:lnTo>
                  <a:lnTo>
                    <a:pt x="3008" y="9611"/>
                  </a:lnTo>
                  <a:lnTo>
                    <a:pt x="2642" y="9684"/>
                  </a:lnTo>
                  <a:lnTo>
                    <a:pt x="2898" y="9171"/>
                  </a:lnTo>
                  <a:lnTo>
                    <a:pt x="3229" y="8694"/>
                  </a:lnTo>
                  <a:lnTo>
                    <a:pt x="3559" y="8327"/>
                  </a:lnTo>
                  <a:lnTo>
                    <a:pt x="3962" y="7960"/>
                  </a:lnTo>
                  <a:close/>
                  <a:moveTo>
                    <a:pt x="13609" y="4732"/>
                  </a:moveTo>
                  <a:lnTo>
                    <a:pt x="13683" y="4915"/>
                  </a:lnTo>
                  <a:lnTo>
                    <a:pt x="12986" y="5502"/>
                  </a:lnTo>
                  <a:lnTo>
                    <a:pt x="12105" y="6199"/>
                  </a:lnTo>
                  <a:lnTo>
                    <a:pt x="11225" y="6823"/>
                  </a:lnTo>
                  <a:lnTo>
                    <a:pt x="10308" y="7446"/>
                  </a:lnTo>
                  <a:lnTo>
                    <a:pt x="9354" y="8033"/>
                  </a:lnTo>
                  <a:lnTo>
                    <a:pt x="8401" y="8584"/>
                  </a:lnTo>
                  <a:lnTo>
                    <a:pt x="7447" y="9097"/>
                  </a:lnTo>
                  <a:lnTo>
                    <a:pt x="6456" y="9574"/>
                  </a:lnTo>
                  <a:lnTo>
                    <a:pt x="5429" y="10014"/>
                  </a:lnTo>
                  <a:lnTo>
                    <a:pt x="5246" y="9794"/>
                  </a:lnTo>
                  <a:lnTo>
                    <a:pt x="5466" y="9684"/>
                  </a:lnTo>
                  <a:lnTo>
                    <a:pt x="6603" y="9134"/>
                  </a:lnTo>
                  <a:lnTo>
                    <a:pt x="7740" y="8547"/>
                  </a:lnTo>
                  <a:lnTo>
                    <a:pt x="8877" y="7923"/>
                  </a:lnTo>
                  <a:lnTo>
                    <a:pt x="9978" y="7263"/>
                  </a:lnTo>
                  <a:lnTo>
                    <a:pt x="10895" y="6676"/>
                  </a:lnTo>
                  <a:lnTo>
                    <a:pt x="11812" y="6053"/>
                  </a:lnTo>
                  <a:lnTo>
                    <a:pt x="12729" y="5392"/>
                  </a:lnTo>
                  <a:lnTo>
                    <a:pt x="13609" y="4732"/>
                  </a:lnTo>
                  <a:close/>
                  <a:moveTo>
                    <a:pt x="11995" y="9721"/>
                  </a:moveTo>
                  <a:lnTo>
                    <a:pt x="12472" y="9831"/>
                  </a:lnTo>
                  <a:lnTo>
                    <a:pt x="12436" y="9867"/>
                  </a:lnTo>
                  <a:lnTo>
                    <a:pt x="12032" y="10271"/>
                  </a:lnTo>
                  <a:lnTo>
                    <a:pt x="12032" y="10198"/>
                  </a:lnTo>
                  <a:lnTo>
                    <a:pt x="11995" y="9721"/>
                  </a:lnTo>
                  <a:close/>
                  <a:moveTo>
                    <a:pt x="2715" y="8804"/>
                  </a:moveTo>
                  <a:lnTo>
                    <a:pt x="2422" y="9317"/>
                  </a:lnTo>
                  <a:lnTo>
                    <a:pt x="2165" y="9867"/>
                  </a:lnTo>
                  <a:lnTo>
                    <a:pt x="2165" y="9941"/>
                  </a:lnTo>
                  <a:lnTo>
                    <a:pt x="2201" y="10051"/>
                  </a:lnTo>
                  <a:lnTo>
                    <a:pt x="2275" y="10088"/>
                  </a:lnTo>
                  <a:lnTo>
                    <a:pt x="2348" y="10124"/>
                  </a:lnTo>
                  <a:lnTo>
                    <a:pt x="2898" y="10014"/>
                  </a:lnTo>
                  <a:lnTo>
                    <a:pt x="3449" y="9867"/>
                  </a:lnTo>
                  <a:lnTo>
                    <a:pt x="3925" y="9684"/>
                  </a:lnTo>
                  <a:lnTo>
                    <a:pt x="4439" y="9464"/>
                  </a:lnTo>
                  <a:lnTo>
                    <a:pt x="4549" y="9684"/>
                  </a:lnTo>
                  <a:lnTo>
                    <a:pt x="3559" y="10124"/>
                  </a:lnTo>
                  <a:lnTo>
                    <a:pt x="3082" y="10308"/>
                  </a:lnTo>
                  <a:lnTo>
                    <a:pt x="2568" y="10528"/>
                  </a:lnTo>
                  <a:lnTo>
                    <a:pt x="2275" y="10638"/>
                  </a:lnTo>
                  <a:lnTo>
                    <a:pt x="2018" y="10674"/>
                  </a:lnTo>
                  <a:lnTo>
                    <a:pt x="1761" y="10711"/>
                  </a:lnTo>
                  <a:lnTo>
                    <a:pt x="1468" y="10711"/>
                  </a:lnTo>
                  <a:lnTo>
                    <a:pt x="2091" y="9794"/>
                  </a:lnTo>
                  <a:lnTo>
                    <a:pt x="2348" y="9317"/>
                  </a:lnTo>
                  <a:lnTo>
                    <a:pt x="2642" y="8877"/>
                  </a:lnTo>
                  <a:lnTo>
                    <a:pt x="2715" y="8804"/>
                  </a:lnTo>
                  <a:close/>
                  <a:moveTo>
                    <a:pt x="13829" y="5429"/>
                  </a:moveTo>
                  <a:lnTo>
                    <a:pt x="13940" y="5943"/>
                  </a:lnTo>
                  <a:lnTo>
                    <a:pt x="13940" y="6456"/>
                  </a:lnTo>
                  <a:lnTo>
                    <a:pt x="13940" y="6896"/>
                  </a:lnTo>
                  <a:lnTo>
                    <a:pt x="13866" y="7336"/>
                  </a:lnTo>
                  <a:lnTo>
                    <a:pt x="13756" y="7740"/>
                  </a:lnTo>
                  <a:lnTo>
                    <a:pt x="13609" y="8143"/>
                  </a:lnTo>
                  <a:lnTo>
                    <a:pt x="13426" y="8547"/>
                  </a:lnTo>
                  <a:lnTo>
                    <a:pt x="13206" y="8914"/>
                  </a:lnTo>
                  <a:lnTo>
                    <a:pt x="12949" y="9281"/>
                  </a:lnTo>
                  <a:lnTo>
                    <a:pt x="12656" y="9647"/>
                  </a:lnTo>
                  <a:lnTo>
                    <a:pt x="12289" y="9611"/>
                  </a:lnTo>
                  <a:lnTo>
                    <a:pt x="11922" y="9537"/>
                  </a:lnTo>
                  <a:lnTo>
                    <a:pt x="11849" y="9574"/>
                  </a:lnTo>
                  <a:lnTo>
                    <a:pt x="11812" y="9574"/>
                  </a:lnTo>
                  <a:lnTo>
                    <a:pt x="11775" y="9647"/>
                  </a:lnTo>
                  <a:lnTo>
                    <a:pt x="11702" y="10418"/>
                  </a:lnTo>
                  <a:lnTo>
                    <a:pt x="11702" y="10491"/>
                  </a:lnTo>
                  <a:lnTo>
                    <a:pt x="11409" y="10711"/>
                  </a:lnTo>
                  <a:lnTo>
                    <a:pt x="11188" y="10821"/>
                  </a:lnTo>
                  <a:lnTo>
                    <a:pt x="11152" y="10858"/>
                  </a:lnTo>
                  <a:lnTo>
                    <a:pt x="11042" y="10931"/>
                  </a:lnTo>
                  <a:lnTo>
                    <a:pt x="11042" y="10564"/>
                  </a:lnTo>
                  <a:lnTo>
                    <a:pt x="11115" y="10198"/>
                  </a:lnTo>
                  <a:lnTo>
                    <a:pt x="11188" y="9867"/>
                  </a:lnTo>
                  <a:lnTo>
                    <a:pt x="11298" y="9501"/>
                  </a:lnTo>
                  <a:lnTo>
                    <a:pt x="11298" y="9464"/>
                  </a:lnTo>
                  <a:lnTo>
                    <a:pt x="11262" y="9427"/>
                  </a:lnTo>
                  <a:lnTo>
                    <a:pt x="11225" y="9427"/>
                  </a:lnTo>
                  <a:lnTo>
                    <a:pt x="11188" y="9464"/>
                  </a:lnTo>
                  <a:lnTo>
                    <a:pt x="11078" y="9647"/>
                  </a:lnTo>
                  <a:lnTo>
                    <a:pt x="10968" y="9831"/>
                  </a:lnTo>
                  <a:lnTo>
                    <a:pt x="10785" y="10234"/>
                  </a:lnTo>
                  <a:lnTo>
                    <a:pt x="10712" y="10638"/>
                  </a:lnTo>
                  <a:lnTo>
                    <a:pt x="10712" y="11078"/>
                  </a:lnTo>
                  <a:lnTo>
                    <a:pt x="10271" y="11261"/>
                  </a:lnTo>
                  <a:lnTo>
                    <a:pt x="9831" y="11371"/>
                  </a:lnTo>
                  <a:lnTo>
                    <a:pt x="9868" y="11005"/>
                  </a:lnTo>
                  <a:lnTo>
                    <a:pt x="9978" y="10638"/>
                  </a:lnTo>
                  <a:lnTo>
                    <a:pt x="10051" y="10344"/>
                  </a:lnTo>
                  <a:lnTo>
                    <a:pt x="10161" y="10088"/>
                  </a:lnTo>
                  <a:lnTo>
                    <a:pt x="10418" y="9574"/>
                  </a:lnTo>
                  <a:lnTo>
                    <a:pt x="10418" y="9537"/>
                  </a:lnTo>
                  <a:lnTo>
                    <a:pt x="10381" y="9501"/>
                  </a:lnTo>
                  <a:lnTo>
                    <a:pt x="10345" y="9501"/>
                  </a:lnTo>
                  <a:lnTo>
                    <a:pt x="10345" y="9537"/>
                  </a:lnTo>
                  <a:lnTo>
                    <a:pt x="10015" y="9941"/>
                  </a:lnTo>
                  <a:lnTo>
                    <a:pt x="9758" y="10418"/>
                  </a:lnTo>
                  <a:lnTo>
                    <a:pt x="9538" y="10895"/>
                  </a:lnTo>
                  <a:lnTo>
                    <a:pt x="9501" y="11151"/>
                  </a:lnTo>
                  <a:lnTo>
                    <a:pt x="9428" y="11408"/>
                  </a:lnTo>
                  <a:lnTo>
                    <a:pt x="8951" y="11408"/>
                  </a:lnTo>
                  <a:lnTo>
                    <a:pt x="8951" y="11261"/>
                  </a:lnTo>
                  <a:lnTo>
                    <a:pt x="8914" y="11225"/>
                  </a:lnTo>
                  <a:lnTo>
                    <a:pt x="8877" y="11188"/>
                  </a:lnTo>
                  <a:lnTo>
                    <a:pt x="8841" y="11188"/>
                  </a:lnTo>
                  <a:lnTo>
                    <a:pt x="8804" y="11225"/>
                  </a:lnTo>
                  <a:lnTo>
                    <a:pt x="8731" y="11298"/>
                  </a:lnTo>
                  <a:lnTo>
                    <a:pt x="9171" y="10454"/>
                  </a:lnTo>
                  <a:lnTo>
                    <a:pt x="9391" y="10051"/>
                  </a:lnTo>
                  <a:lnTo>
                    <a:pt x="9684" y="9647"/>
                  </a:lnTo>
                  <a:lnTo>
                    <a:pt x="9684" y="9611"/>
                  </a:lnTo>
                  <a:lnTo>
                    <a:pt x="9648" y="9611"/>
                  </a:lnTo>
                  <a:lnTo>
                    <a:pt x="9648" y="9574"/>
                  </a:lnTo>
                  <a:lnTo>
                    <a:pt x="9611" y="9611"/>
                  </a:lnTo>
                  <a:lnTo>
                    <a:pt x="9244" y="10014"/>
                  </a:lnTo>
                  <a:lnTo>
                    <a:pt x="8914" y="10418"/>
                  </a:lnTo>
                  <a:lnTo>
                    <a:pt x="8621" y="10858"/>
                  </a:lnTo>
                  <a:lnTo>
                    <a:pt x="8327" y="11335"/>
                  </a:lnTo>
                  <a:lnTo>
                    <a:pt x="7960" y="11225"/>
                  </a:lnTo>
                  <a:lnTo>
                    <a:pt x="7997" y="11188"/>
                  </a:lnTo>
                  <a:lnTo>
                    <a:pt x="7997" y="11151"/>
                  </a:lnTo>
                  <a:lnTo>
                    <a:pt x="7960" y="11115"/>
                  </a:lnTo>
                  <a:lnTo>
                    <a:pt x="7960" y="11078"/>
                  </a:lnTo>
                  <a:lnTo>
                    <a:pt x="7924" y="10968"/>
                  </a:lnTo>
                  <a:lnTo>
                    <a:pt x="7960" y="10858"/>
                  </a:lnTo>
                  <a:lnTo>
                    <a:pt x="8034" y="10601"/>
                  </a:lnTo>
                  <a:lnTo>
                    <a:pt x="8181" y="10308"/>
                  </a:lnTo>
                  <a:lnTo>
                    <a:pt x="8474" y="9831"/>
                  </a:lnTo>
                  <a:lnTo>
                    <a:pt x="8767" y="9427"/>
                  </a:lnTo>
                  <a:lnTo>
                    <a:pt x="8804" y="9391"/>
                  </a:lnTo>
                  <a:lnTo>
                    <a:pt x="8767" y="9317"/>
                  </a:lnTo>
                  <a:lnTo>
                    <a:pt x="8694" y="9317"/>
                  </a:lnTo>
                  <a:lnTo>
                    <a:pt x="8364" y="9537"/>
                  </a:lnTo>
                  <a:lnTo>
                    <a:pt x="8107" y="9831"/>
                  </a:lnTo>
                  <a:lnTo>
                    <a:pt x="7887" y="10124"/>
                  </a:lnTo>
                  <a:lnTo>
                    <a:pt x="7704" y="10454"/>
                  </a:lnTo>
                  <a:lnTo>
                    <a:pt x="7594" y="10784"/>
                  </a:lnTo>
                  <a:lnTo>
                    <a:pt x="7557" y="10968"/>
                  </a:lnTo>
                  <a:lnTo>
                    <a:pt x="7594" y="11115"/>
                  </a:lnTo>
                  <a:lnTo>
                    <a:pt x="7153" y="10968"/>
                  </a:lnTo>
                  <a:lnTo>
                    <a:pt x="6713" y="10784"/>
                  </a:lnTo>
                  <a:lnTo>
                    <a:pt x="6933" y="10564"/>
                  </a:lnTo>
                  <a:lnTo>
                    <a:pt x="7080" y="10344"/>
                  </a:lnTo>
                  <a:lnTo>
                    <a:pt x="7153" y="10234"/>
                  </a:lnTo>
                  <a:lnTo>
                    <a:pt x="7190" y="10124"/>
                  </a:lnTo>
                  <a:lnTo>
                    <a:pt x="7190" y="10088"/>
                  </a:lnTo>
                  <a:lnTo>
                    <a:pt x="7153" y="10088"/>
                  </a:lnTo>
                  <a:lnTo>
                    <a:pt x="7080" y="10124"/>
                  </a:lnTo>
                  <a:lnTo>
                    <a:pt x="7007" y="10161"/>
                  </a:lnTo>
                  <a:lnTo>
                    <a:pt x="6823" y="10308"/>
                  </a:lnTo>
                  <a:lnTo>
                    <a:pt x="6493" y="10564"/>
                  </a:lnTo>
                  <a:lnTo>
                    <a:pt x="6420" y="10638"/>
                  </a:lnTo>
                  <a:lnTo>
                    <a:pt x="5906" y="10344"/>
                  </a:lnTo>
                  <a:lnTo>
                    <a:pt x="6897" y="9904"/>
                  </a:lnTo>
                  <a:lnTo>
                    <a:pt x="7887" y="9391"/>
                  </a:lnTo>
                  <a:lnTo>
                    <a:pt x="8877" y="8877"/>
                  </a:lnTo>
                  <a:lnTo>
                    <a:pt x="9795" y="8327"/>
                  </a:lnTo>
                  <a:lnTo>
                    <a:pt x="10748" y="7740"/>
                  </a:lnTo>
                  <a:lnTo>
                    <a:pt x="11665" y="7116"/>
                  </a:lnTo>
                  <a:lnTo>
                    <a:pt x="12546" y="6456"/>
                  </a:lnTo>
                  <a:lnTo>
                    <a:pt x="13426" y="5796"/>
                  </a:lnTo>
                  <a:lnTo>
                    <a:pt x="13829" y="5429"/>
                  </a:lnTo>
                  <a:close/>
                  <a:moveTo>
                    <a:pt x="1651" y="9757"/>
                  </a:moveTo>
                  <a:lnTo>
                    <a:pt x="1028" y="10711"/>
                  </a:lnTo>
                  <a:lnTo>
                    <a:pt x="991" y="10784"/>
                  </a:lnTo>
                  <a:lnTo>
                    <a:pt x="1028" y="10858"/>
                  </a:lnTo>
                  <a:lnTo>
                    <a:pt x="1028" y="10931"/>
                  </a:lnTo>
                  <a:lnTo>
                    <a:pt x="1101" y="10968"/>
                  </a:lnTo>
                  <a:lnTo>
                    <a:pt x="1358" y="11041"/>
                  </a:lnTo>
                  <a:lnTo>
                    <a:pt x="1651" y="11078"/>
                  </a:lnTo>
                  <a:lnTo>
                    <a:pt x="1908" y="11078"/>
                  </a:lnTo>
                  <a:lnTo>
                    <a:pt x="2165" y="11041"/>
                  </a:lnTo>
                  <a:lnTo>
                    <a:pt x="2715" y="10858"/>
                  </a:lnTo>
                  <a:lnTo>
                    <a:pt x="3229" y="10638"/>
                  </a:lnTo>
                  <a:lnTo>
                    <a:pt x="4769" y="10014"/>
                  </a:lnTo>
                  <a:lnTo>
                    <a:pt x="4953" y="10198"/>
                  </a:lnTo>
                  <a:lnTo>
                    <a:pt x="4072" y="10564"/>
                  </a:lnTo>
                  <a:lnTo>
                    <a:pt x="3192" y="10895"/>
                  </a:lnTo>
                  <a:lnTo>
                    <a:pt x="2238" y="11188"/>
                  </a:lnTo>
                  <a:lnTo>
                    <a:pt x="1248" y="11445"/>
                  </a:lnTo>
                  <a:lnTo>
                    <a:pt x="1101" y="11518"/>
                  </a:lnTo>
                  <a:lnTo>
                    <a:pt x="844" y="11555"/>
                  </a:lnTo>
                  <a:lnTo>
                    <a:pt x="624" y="11555"/>
                  </a:lnTo>
                  <a:lnTo>
                    <a:pt x="551" y="11518"/>
                  </a:lnTo>
                  <a:lnTo>
                    <a:pt x="477" y="11481"/>
                  </a:lnTo>
                  <a:lnTo>
                    <a:pt x="477" y="11408"/>
                  </a:lnTo>
                  <a:lnTo>
                    <a:pt x="514" y="11298"/>
                  </a:lnTo>
                  <a:lnTo>
                    <a:pt x="661" y="11005"/>
                  </a:lnTo>
                  <a:lnTo>
                    <a:pt x="991" y="10601"/>
                  </a:lnTo>
                  <a:lnTo>
                    <a:pt x="1321" y="10161"/>
                  </a:lnTo>
                  <a:lnTo>
                    <a:pt x="1651" y="9757"/>
                  </a:lnTo>
                  <a:close/>
                  <a:moveTo>
                    <a:pt x="16324" y="0"/>
                  </a:moveTo>
                  <a:lnTo>
                    <a:pt x="16140" y="37"/>
                  </a:lnTo>
                  <a:lnTo>
                    <a:pt x="15774" y="147"/>
                  </a:lnTo>
                  <a:lnTo>
                    <a:pt x="15480" y="330"/>
                  </a:lnTo>
                  <a:lnTo>
                    <a:pt x="14636" y="807"/>
                  </a:lnTo>
                  <a:lnTo>
                    <a:pt x="13866" y="1357"/>
                  </a:lnTo>
                  <a:lnTo>
                    <a:pt x="13059" y="1908"/>
                  </a:lnTo>
                  <a:lnTo>
                    <a:pt x="12289" y="2458"/>
                  </a:lnTo>
                  <a:lnTo>
                    <a:pt x="12032" y="2311"/>
                  </a:lnTo>
                  <a:lnTo>
                    <a:pt x="11812" y="2238"/>
                  </a:lnTo>
                  <a:lnTo>
                    <a:pt x="11629" y="2238"/>
                  </a:lnTo>
                  <a:lnTo>
                    <a:pt x="11372" y="2091"/>
                  </a:lnTo>
                  <a:lnTo>
                    <a:pt x="11115" y="1981"/>
                  </a:lnTo>
                  <a:lnTo>
                    <a:pt x="10858" y="1908"/>
                  </a:lnTo>
                  <a:lnTo>
                    <a:pt x="10565" y="1834"/>
                  </a:lnTo>
                  <a:lnTo>
                    <a:pt x="10015" y="1761"/>
                  </a:lnTo>
                  <a:lnTo>
                    <a:pt x="9464" y="1761"/>
                  </a:lnTo>
                  <a:lnTo>
                    <a:pt x="8914" y="1834"/>
                  </a:lnTo>
                  <a:lnTo>
                    <a:pt x="8364" y="1981"/>
                  </a:lnTo>
                  <a:lnTo>
                    <a:pt x="7814" y="2164"/>
                  </a:lnTo>
                  <a:lnTo>
                    <a:pt x="7300" y="2384"/>
                  </a:lnTo>
                  <a:lnTo>
                    <a:pt x="6677" y="2715"/>
                  </a:lnTo>
                  <a:lnTo>
                    <a:pt x="6090" y="3081"/>
                  </a:lnTo>
                  <a:lnTo>
                    <a:pt x="5503" y="3522"/>
                  </a:lnTo>
                  <a:lnTo>
                    <a:pt x="4989" y="3962"/>
                  </a:lnTo>
                  <a:lnTo>
                    <a:pt x="4769" y="4219"/>
                  </a:lnTo>
                  <a:lnTo>
                    <a:pt x="4549" y="4475"/>
                  </a:lnTo>
                  <a:lnTo>
                    <a:pt x="4402" y="4769"/>
                  </a:lnTo>
                  <a:lnTo>
                    <a:pt x="4256" y="5062"/>
                  </a:lnTo>
                  <a:lnTo>
                    <a:pt x="4146" y="5356"/>
                  </a:lnTo>
                  <a:lnTo>
                    <a:pt x="4035" y="5686"/>
                  </a:lnTo>
                  <a:lnTo>
                    <a:pt x="3999" y="6016"/>
                  </a:lnTo>
                  <a:lnTo>
                    <a:pt x="3925" y="6346"/>
                  </a:lnTo>
                  <a:lnTo>
                    <a:pt x="3889" y="6970"/>
                  </a:lnTo>
                  <a:lnTo>
                    <a:pt x="3925" y="7630"/>
                  </a:lnTo>
                  <a:lnTo>
                    <a:pt x="3339" y="7960"/>
                  </a:lnTo>
                  <a:lnTo>
                    <a:pt x="2752" y="8290"/>
                  </a:lnTo>
                  <a:lnTo>
                    <a:pt x="2238" y="8657"/>
                  </a:lnTo>
                  <a:lnTo>
                    <a:pt x="1725" y="9097"/>
                  </a:lnTo>
                  <a:lnTo>
                    <a:pt x="1248" y="9574"/>
                  </a:lnTo>
                  <a:lnTo>
                    <a:pt x="808" y="10051"/>
                  </a:lnTo>
                  <a:lnTo>
                    <a:pt x="404" y="10601"/>
                  </a:lnTo>
                  <a:lnTo>
                    <a:pt x="221" y="10858"/>
                  </a:lnTo>
                  <a:lnTo>
                    <a:pt x="74" y="11151"/>
                  </a:lnTo>
                  <a:lnTo>
                    <a:pt x="1" y="11371"/>
                  </a:lnTo>
                  <a:lnTo>
                    <a:pt x="37" y="11555"/>
                  </a:lnTo>
                  <a:lnTo>
                    <a:pt x="111" y="11738"/>
                  </a:lnTo>
                  <a:lnTo>
                    <a:pt x="184" y="11812"/>
                  </a:lnTo>
                  <a:lnTo>
                    <a:pt x="257" y="11885"/>
                  </a:lnTo>
                  <a:lnTo>
                    <a:pt x="477" y="11958"/>
                  </a:lnTo>
                  <a:lnTo>
                    <a:pt x="697" y="11995"/>
                  </a:lnTo>
                  <a:lnTo>
                    <a:pt x="918" y="11995"/>
                  </a:lnTo>
                  <a:lnTo>
                    <a:pt x="1174" y="11958"/>
                  </a:lnTo>
                  <a:lnTo>
                    <a:pt x="1835" y="11812"/>
                  </a:lnTo>
                  <a:lnTo>
                    <a:pt x="2495" y="11591"/>
                  </a:lnTo>
                  <a:lnTo>
                    <a:pt x="3815" y="11151"/>
                  </a:lnTo>
                  <a:lnTo>
                    <a:pt x="4586" y="10858"/>
                  </a:lnTo>
                  <a:lnTo>
                    <a:pt x="5356" y="10564"/>
                  </a:lnTo>
                  <a:lnTo>
                    <a:pt x="5760" y="10858"/>
                  </a:lnTo>
                  <a:lnTo>
                    <a:pt x="6200" y="11078"/>
                  </a:lnTo>
                  <a:lnTo>
                    <a:pt x="6236" y="11261"/>
                  </a:lnTo>
                  <a:lnTo>
                    <a:pt x="6273" y="11335"/>
                  </a:lnTo>
                  <a:lnTo>
                    <a:pt x="6346" y="11371"/>
                  </a:lnTo>
                  <a:lnTo>
                    <a:pt x="6493" y="11371"/>
                  </a:lnTo>
                  <a:lnTo>
                    <a:pt x="6603" y="11261"/>
                  </a:lnTo>
                  <a:lnTo>
                    <a:pt x="7410" y="11591"/>
                  </a:lnTo>
                  <a:lnTo>
                    <a:pt x="7814" y="11702"/>
                  </a:lnTo>
                  <a:lnTo>
                    <a:pt x="8217" y="11812"/>
                  </a:lnTo>
                  <a:lnTo>
                    <a:pt x="8291" y="11848"/>
                  </a:lnTo>
                  <a:lnTo>
                    <a:pt x="8364" y="11885"/>
                  </a:lnTo>
                  <a:lnTo>
                    <a:pt x="8474" y="11848"/>
                  </a:lnTo>
                  <a:lnTo>
                    <a:pt x="8547" y="11885"/>
                  </a:lnTo>
                  <a:lnTo>
                    <a:pt x="8877" y="11922"/>
                  </a:lnTo>
                  <a:lnTo>
                    <a:pt x="9574" y="11922"/>
                  </a:lnTo>
                  <a:lnTo>
                    <a:pt x="9905" y="11885"/>
                  </a:lnTo>
                  <a:lnTo>
                    <a:pt x="10235" y="11812"/>
                  </a:lnTo>
                  <a:lnTo>
                    <a:pt x="10565" y="11702"/>
                  </a:lnTo>
                  <a:lnTo>
                    <a:pt x="10895" y="11555"/>
                  </a:lnTo>
                  <a:lnTo>
                    <a:pt x="11225" y="11408"/>
                  </a:lnTo>
                  <a:lnTo>
                    <a:pt x="11555" y="11225"/>
                  </a:lnTo>
                  <a:lnTo>
                    <a:pt x="11885" y="11041"/>
                  </a:lnTo>
                  <a:lnTo>
                    <a:pt x="12179" y="10784"/>
                  </a:lnTo>
                  <a:lnTo>
                    <a:pt x="12472" y="10564"/>
                  </a:lnTo>
                  <a:lnTo>
                    <a:pt x="12766" y="10308"/>
                  </a:lnTo>
                  <a:lnTo>
                    <a:pt x="13022" y="10014"/>
                  </a:lnTo>
                  <a:lnTo>
                    <a:pt x="13279" y="9721"/>
                  </a:lnTo>
                  <a:lnTo>
                    <a:pt x="13499" y="9391"/>
                  </a:lnTo>
                  <a:lnTo>
                    <a:pt x="13719" y="9097"/>
                  </a:lnTo>
                  <a:lnTo>
                    <a:pt x="13903" y="8730"/>
                  </a:lnTo>
                  <a:lnTo>
                    <a:pt x="14050" y="8400"/>
                  </a:lnTo>
                  <a:lnTo>
                    <a:pt x="14196" y="8033"/>
                  </a:lnTo>
                  <a:lnTo>
                    <a:pt x="14306" y="7667"/>
                  </a:lnTo>
                  <a:lnTo>
                    <a:pt x="14380" y="7300"/>
                  </a:lnTo>
                  <a:lnTo>
                    <a:pt x="14453" y="6933"/>
                  </a:lnTo>
                  <a:lnTo>
                    <a:pt x="14490" y="6529"/>
                  </a:lnTo>
                  <a:lnTo>
                    <a:pt x="14490" y="6163"/>
                  </a:lnTo>
                  <a:lnTo>
                    <a:pt x="14453" y="5796"/>
                  </a:lnTo>
                  <a:lnTo>
                    <a:pt x="14380" y="5429"/>
                  </a:lnTo>
                  <a:lnTo>
                    <a:pt x="14270" y="5062"/>
                  </a:lnTo>
                  <a:lnTo>
                    <a:pt x="15113" y="4329"/>
                  </a:lnTo>
                  <a:lnTo>
                    <a:pt x="15920" y="3558"/>
                  </a:lnTo>
                  <a:lnTo>
                    <a:pt x="16434" y="3045"/>
                  </a:lnTo>
                  <a:lnTo>
                    <a:pt x="16691" y="2751"/>
                  </a:lnTo>
                  <a:lnTo>
                    <a:pt x="16947" y="2458"/>
                  </a:lnTo>
                  <a:lnTo>
                    <a:pt x="17168" y="2128"/>
                  </a:lnTo>
                  <a:lnTo>
                    <a:pt x="17351" y="1798"/>
                  </a:lnTo>
                  <a:lnTo>
                    <a:pt x="17461" y="1431"/>
                  </a:lnTo>
                  <a:lnTo>
                    <a:pt x="17461" y="1247"/>
                  </a:lnTo>
                  <a:lnTo>
                    <a:pt x="17461" y="1064"/>
                  </a:lnTo>
                  <a:lnTo>
                    <a:pt x="17388" y="770"/>
                  </a:lnTo>
                  <a:lnTo>
                    <a:pt x="17278" y="514"/>
                  </a:lnTo>
                  <a:lnTo>
                    <a:pt x="17094" y="257"/>
                  </a:lnTo>
                  <a:lnTo>
                    <a:pt x="16837" y="74"/>
                  </a:lnTo>
                  <a:lnTo>
                    <a:pt x="16691" y="37"/>
                  </a:lnTo>
                  <a:lnTo>
                    <a:pt x="16507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" name="Google Shape;901;p19"/>
            <p:cNvSpPr/>
            <p:nvPr/>
          </p:nvSpPr>
          <p:spPr>
            <a:xfrm>
              <a:off x="6405225" y="2154575"/>
              <a:ext cx="328325" cy="339325"/>
            </a:xfrm>
            <a:custGeom>
              <a:avLst/>
              <a:gdLst/>
              <a:ahLst/>
              <a:cxnLst/>
              <a:rect l="l" t="t" r="r" b="b"/>
              <a:pathLst>
                <a:path w="13133" h="13573" extrusionOk="0">
                  <a:moveTo>
                    <a:pt x="2714" y="1798"/>
                  </a:moveTo>
                  <a:lnTo>
                    <a:pt x="2971" y="1908"/>
                  </a:lnTo>
                  <a:lnTo>
                    <a:pt x="3118" y="2018"/>
                  </a:lnTo>
                  <a:lnTo>
                    <a:pt x="3265" y="2128"/>
                  </a:lnTo>
                  <a:lnTo>
                    <a:pt x="3411" y="2311"/>
                  </a:lnTo>
                  <a:lnTo>
                    <a:pt x="3485" y="2458"/>
                  </a:lnTo>
                  <a:lnTo>
                    <a:pt x="3375" y="2458"/>
                  </a:lnTo>
                  <a:lnTo>
                    <a:pt x="3301" y="2495"/>
                  </a:lnTo>
                  <a:lnTo>
                    <a:pt x="3265" y="2568"/>
                  </a:lnTo>
                  <a:lnTo>
                    <a:pt x="3228" y="2605"/>
                  </a:lnTo>
                  <a:lnTo>
                    <a:pt x="3155" y="2568"/>
                  </a:lnTo>
                  <a:lnTo>
                    <a:pt x="3008" y="2348"/>
                  </a:lnTo>
                  <a:lnTo>
                    <a:pt x="2825" y="1981"/>
                  </a:lnTo>
                  <a:lnTo>
                    <a:pt x="2714" y="1798"/>
                  </a:lnTo>
                  <a:close/>
                  <a:moveTo>
                    <a:pt x="1908" y="2825"/>
                  </a:moveTo>
                  <a:lnTo>
                    <a:pt x="1797" y="2861"/>
                  </a:lnTo>
                  <a:lnTo>
                    <a:pt x="1761" y="2898"/>
                  </a:lnTo>
                  <a:lnTo>
                    <a:pt x="1687" y="2971"/>
                  </a:lnTo>
                  <a:lnTo>
                    <a:pt x="1687" y="3045"/>
                  </a:lnTo>
                  <a:lnTo>
                    <a:pt x="1687" y="3118"/>
                  </a:lnTo>
                  <a:lnTo>
                    <a:pt x="1724" y="3191"/>
                  </a:lnTo>
                  <a:lnTo>
                    <a:pt x="1797" y="3228"/>
                  </a:lnTo>
                  <a:lnTo>
                    <a:pt x="1944" y="3301"/>
                  </a:lnTo>
                  <a:lnTo>
                    <a:pt x="2054" y="3412"/>
                  </a:lnTo>
                  <a:lnTo>
                    <a:pt x="2164" y="3522"/>
                  </a:lnTo>
                  <a:lnTo>
                    <a:pt x="2201" y="3595"/>
                  </a:lnTo>
                  <a:lnTo>
                    <a:pt x="2274" y="3632"/>
                  </a:lnTo>
                  <a:lnTo>
                    <a:pt x="2384" y="3632"/>
                  </a:lnTo>
                  <a:lnTo>
                    <a:pt x="2458" y="3558"/>
                  </a:lnTo>
                  <a:lnTo>
                    <a:pt x="2494" y="3448"/>
                  </a:lnTo>
                  <a:lnTo>
                    <a:pt x="2494" y="3338"/>
                  </a:lnTo>
                  <a:lnTo>
                    <a:pt x="2421" y="3228"/>
                  </a:lnTo>
                  <a:lnTo>
                    <a:pt x="2348" y="3155"/>
                  </a:lnTo>
                  <a:lnTo>
                    <a:pt x="2164" y="2971"/>
                  </a:lnTo>
                  <a:lnTo>
                    <a:pt x="1981" y="2861"/>
                  </a:lnTo>
                  <a:lnTo>
                    <a:pt x="1908" y="2825"/>
                  </a:lnTo>
                  <a:close/>
                  <a:moveTo>
                    <a:pt x="1137" y="2311"/>
                  </a:moveTo>
                  <a:lnTo>
                    <a:pt x="1614" y="2458"/>
                  </a:lnTo>
                  <a:lnTo>
                    <a:pt x="2054" y="2678"/>
                  </a:lnTo>
                  <a:lnTo>
                    <a:pt x="2201" y="2751"/>
                  </a:lnTo>
                  <a:lnTo>
                    <a:pt x="2348" y="2898"/>
                  </a:lnTo>
                  <a:lnTo>
                    <a:pt x="2458" y="3008"/>
                  </a:lnTo>
                  <a:lnTo>
                    <a:pt x="2531" y="3191"/>
                  </a:lnTo>
                  <a:lnTo>
                    <a:pt x="2568" y="3265"/>
                  </a:lnTo>
                  <a:lnTo>
                    <a:pt x="2568" y="3338"/>
                  </a:lnTo>
                  <a:lnTo>
                    <a:pt x="2531" y="3485"/>
                  </a:lnTo>
                  <a:lnTo>
                    <a:pt x="2384" y="3742"/>
                  </a:lnTo>
                  <a:lnTo>
                    <a:pt x="2274" y="3852"/>
                  </a:lnTo>
                  <a:lnTo>
                    <a:pt x="2164" y="3962"/>
                  </a:lnTo>
                  <a:lnTo>
                    <a:pt x="1834" y="3632"/>
                  </a:lnTo>
                  <a:lnTo>
                    <a:pt x="1541" y="3228"/>
                  </a:lnTo>
                  <a:lnTo>
                    <a:pt x="1321" y="2788"/>
                  </a:lnTo>
                  <a:lnTo>
                    <a:pt x="1137" y="2311"/>
                  </a:lnTo>
                  <a:close/>
                  <a:moveTo>
                    <a:pt x="8804" y="514"/>
                  </a:moveTo>
                  <a:lnTo>
                    <a:pt x="8694" y="2531"/>
                  </a:lnTo>
                  <a:lnTo>
                    <a:pt x="8657" y="3632"/>
                  </a:lnTo>
                  <a:lnTo>
                    <a:pt x="8657" y="4549"/>
                  </a:lnTo>
                  <a:lnTo>
                    <a:pt x="7556" y="3778"/>
                  </a:lnTo>
                  <a:lnTo>
                    <a:pt x="7043" y="3375"/>
                  </a:lnTo>
                  <a:lnTo>
                    <a:pt x="6529" y="2971"/>
                  </a:lnTo>
                  <a:lnTo>
                    <a:pt x="6639" y="2788"/>
                  </a:lnTo>
                  <a:lnTo>
                    <a:pt x="6713" y="2678"/>
                  </a:lnTo>
                  <a:lnTo>
                    <a:pt x="7556" y="1798"/>
                  </a:lnTo>
                  <a:lnTo>
                    <a:pt x="8290" y="991"/>
                  </a:lnTo>
                  <a:lnTo>
                    <a:pt x="8510" y="734"/>
                  </a:lnTo>
                  <a:lnTo>
                    <a:pt x="8657" y="624"/>
                  </a:lnTo>
                  <a:lnTo>
                    <a:pt x="8804" y="514"/>
                  </a:lnTo>
                  <a:close/>
                  <a:moveTo>
                    <a:pt x="660" y="4145"/>
                  </a:moveTo>
                  <a:lnTo>
                    <a:pt x="880" y="4219"/>
                  </a:lnTo>
                  <a:lnTo>
                    <a:pt x="1064" y="4255"/>
                  </a:lnTo>
                  <a:lnTo>
                    <a:pt x="1247" y="4329"/>
                  </a:lnTo>
                  <a:lnTo>
                    <a:pt x="1357" y="4439"/>
                  </a:lnTo>
                  <a:lnTo>
                    <a:pt x="1431" y="4585"/>
                  </a:lnTo>
                  <a:lnTo>
                    <a:pt x="1467" y="4659"/>
                  </a:lnTo>
                  <a:lnTo>
                    <a:pt x="1467" y="4732"/>
                  </a:lnTo>
                  <a:lnTo>
                    <a:pt x="1467" y="4805"/>
                  </a:lnTo>
                  <a:lnTo>
                    <a:pt x="1394" y="4842"/>
                  </a:lnTo>
                  <a:lnTo>
                    <a:pt x="1284" y="4805"/>
                  </a:lnTo>
                  <a:lnTo>
                    <a:pt x="1211" y="4769"/>
                  </a:lnTo>
                  <a:lnTo>
                    <a:pt x="990" y="4585"/>
                  </a:lnTo>
                  <a:lnTo>
                    <a:pt x="844" y="4402"/>
                  </a:lnTo>
                  <a:lnTo>
                    <a:pt x="660" y="4145"/>
                  </a:lnTo>
                  <a:close/>
                  <a:moveTo>
                    <a:pt x="3962" y="2935"/>
                  </a:moveTo>
                  <a:lnTo>
                    <a:pt x="4218" y="3155"/>
                  </a:lnTo>
                  <a:lnTo>
                    <a:pt x="4035" y="3338"/>
                  </a:lnTo>
                  <a:lnTo>
                    <a:pt x="2641" y="4659"/>
                  </a:lnTo>
                  <a:lnTo>
                    <a:pt x="2311" y="5026"/>
                  </a:lnTo>
                  <a:lnTo>
                    <a:pt x="2054" y="5392"/>
                  </a:lnTo>
                  <a:lnTo>
                    <a:pt x="1797" y="5172"/>
                  </a:lnTo>
                  <a:lnTo>
                    <a:pt x="2971" y="4072"/>
                  </a:lnTo>
                  <a:lnTo>
                    <a:pt x="3485" y="3522"/>
                  </a:lnTo>
                  <a:lnTo>
                    <a:pt x="3742" y="3265"/>
                  </a:lnTo>
                  <a:lnTo>
                    <a:pt x="3962" y="2935"/>
                  </a:lnTo>
                  <a:close/>
                  <a:moveTo>
                    <a:pt x="4989" y="5209"/>
                  </a:moveTo>
                  <a:lnTo>
                    <a:pt x="5356" y="5686"/>
                  </a:lnTo>
                  <a:lnTo>
                    <a:pt x="5686" y="6199"/>
                  </a:lnTo>
                  <a:lnTo>
                    <a:pt x="6199" y="7080"/>
                  </a:lnTo>
                  <a:lnTo>
                    <a:pt x="6199" y="7080"/>
                  </a:lnTo>
                  <a:lnTo>
                    <a:pt x="5282" y="6640"/>
                  </a:lnTo>
                  <a:lnTo>
                    <a:pt x="4365" y="6199"/>
                  </a:lnTo>
                  <a:lnTo>
                    <a:pt x="4512" y="5943"/>
                  </a:lnTo>
                  <a:lnTo>
                    <a:pt x="4989" y="5209"/>
                  </a:lnTo>
                  <a:close/>
                  <a:moveTo>
                    <a:pt x="4879" y="4695"/>
                  </a:moveTo>
                  <a:lnTo>
                    <a:pt x="4805" y="4805"/>
                  </a:lnTo>
                  <a:lnTo>
                    <a:pt x="4218" y="5649"/>
                  </a:lnTo>
                  <a:lnTo>
                    <a:pt x="3962" y="6053"/>
                  </a:lnTo>
                  <a:lnTo>
                    <a:pt x="3852" y="6053"/>
                  </a:lnTo>
                  <a:lnTo>
                    <a:pt x="3778" y="6126"/>
                  </a:lnTo>
                  <a:lnTo>
                    <a:pt x="3742" y="6199"/>
                  </a:lnTo>
                  <a:lnTo>
                    <a:pt x="3705" y="6273"/>
                  </a:lnTo>
                  <a:lnTo>
                    <a:pt x="3742" y="6346"/>
                  </a:lnTo>
                  <a:lnTo>
                    <a:pt x="3778" y="6493"/>
                  </a:lnTo>
                  <a:lnTo>
                    <a:pt x="3852" y="6529"/>
                  </a:lnTo>
                  <a:lnTo>
                    <a:pt x="3925" y="6566"/>
                  </a:lnTo>
                  <a:lnTo>
                    <a:pt x="3998" y="6566"/>
                  </a:lnTo>
                  <a:lnTo>
                    <a:pt x="5172" y="7080"/>
                  </a:lnTo>
                  <a:lnTo>
                    <a:pt x="5722" y="7336"/>
                  </a:lnTo>
                  <a:lnTo>
                    <a:pt x="6053" y="7447"/>
                  </a:lnTo>
                  <a:lnTo>
                    <a:pt x="6346" y="7483"/>
                  </a:lnTo>
                  <a:lnTo>
                    <a:pt x="6419" y="7483"/>
                  </a:lnTo>
                  <a:lnTo>
                    <a:pt x="6493" y="7447"/>
                  </a:lnTo>
                  <a:lnTo>
                    <a:pt x="6529" y="7483"/>
                  </a:lnTo>
                  <a:lnTo>
                    <a:pt x="6603" y="7483"/>
                  </a:lnTo>
                  <a:lnTo>
                    <a:pt x="6639" y="7447"/>
                  </a:lnTo>
                  <a:lnTo>
                    <a:pt x="6639" y="7410"/>
                  </a:lnTo>
                  <a:lnTo>
                    <a:pt x="6566" y="7080"/>
                  </a:lnTo>
                  <a:lnTo>
                    <a:pt x="6456" y="6750"/>
                  </a:lnTo>
                  <a:lnTo>
                    <a:pt x="6273" y="6419"/>
                  </a:lnTo>
                  <a:lnTo>
                    <a:pt x="6089" y="6089"/>
                  </a:lnTo>
                  <a:lnTo>
                    <a:pt x="5649" y="5429"/>
                  </a:lnTo>
                  <a:lnTo>
                    <a:pt x="5135" y="4769"/>
                  </a:lnTo>
                  <a:lnTo>
                    <a:pt x="5062" y="4695"/>
                  </a:lnTo>
                  <a:close/>
                  <a:moveTo>
                    <a:pt x="9757" y="9537"/>
                  </a:moveTo>
                  <a:lnTo>
                    <a:pt x="9794" y="9647"/>
                  </a:lnTo>
                  <a:lnTo>
                    <a:pt x="9831" y="9757"/>
                  </a:lnTo>
                  <a:lnTo>
                    <a:pt x="9867" y="9867"/>
                  </a:lnTo>
                  <a:lnTo>
                    <a:pt x="9867" y="9978"/>
                  </a:lnTo>
                  <a:lnTo>
                    <a:pt x="9831" y="10088"/>
                  </a:lnTo>
                  <a:lnTo>
                    <a:pt x="9794" y="9757"/>
                  </a:lnTo>
                  <a:lnTo>
                    <a:pt x="9757" y="9537"/>
                  </a:lnTo>
                  <a:close/>
                  <a:moveTo>
                    <a:pt x="8950" y="8877"/>
                  </a:moveTo>
                  <a:lnTo>
                    <a:pt x="9207" y="9024"/>
                  </a:lnTo>
                  <a:lnTo>
                    <a:pt x="9207" y="9207"/>
                  </a:lnTo>
                  <a:lnTo>
                    <a:pt x="9281" y="9391"/>
                  </a:lnTo>
                  <a:lnTo>
                    <a:pt x="9391" y="9757"/>
                  </a:lnTo>
                  <a:lnTo>
                    <a:pt x="9574" y="10418"/>
                  </a:lnTo>
                  <a:lnTo>
                    <a:pt x="9464" y="10491"/>
                  </a:lnTo>
                  <a:lnTo>
                    <a:pt x="9391" y="10271"/>
                  </a:lnTo>
                  <a:lnTo>
                    <a:pt x="9281" y="10088"/>
                  </a:lnTo>
                  <a:lnTo>
                    <a:pt x="8914" y="9281"/>
                  </a:lnTo>
                  <a:lnTo>
                    <a:pt x="8840" y="9134"/>
                  </a:lnTo>
                  <a:lnTo>
                    <a:pt x="8767" y="9024"/>
                  </a:lnTo>
                  <a:lnTo>
                    <a:pt x="8950" y="8877"/>
                  </a:lnTo>
                  <a:close/>
                  <a:moveTo>
                    <a:pt x="8547" y="9244"/>
                  </a:moveTo>
                  <a:lnTo>
                    <a:pt x="8547" y="9281"/>
                  </a:lnTo>
                  <a:lnTo>
                    <a:pt x="8657" y="9281"/>
                  </a:lnTo>
                  <a:lnTo>
                    <a:pt x="8694" y="9244"/>
                  </a:lnTo>
                  <a:lnTo>
                    <a:pt x="8657" y="9354"/>
                  </a:lnTo>
                  <a:lnTo>
                    <a:pt x="8657" y="9464"/>
                  </a:lnTo>
                  <a:lnTo>
                    <a:pt x="8767" y="9721"/>
                  </a:lnTo>
                  <a:lnTo>
                    <a:pt x="9024" y="10198"/>
                  </a:lnTo>
                  <a:lnTo>
                    <a:pt x="9170" y="10528"/>
                  </a:lnTo>
                  <a:lnTo>
                    <a:pt x="8804" y="10234"/>
                  </a:lnTo>
                  <a:lnTo>
                    <a:pt x="8804" y="10198"/>
                  </a:lnTo>
                  <a:lnTo>
                    <a:pt x="8767" y="9904"/>
                  </a:lnTo>
                  <a:lnTo>
                    <a:pt x="8657" y="9611"/>
                  </a:lnTo>
                  <a:lnTo>
                    <a:pt x="8584" y="9464"/>
                  </a:lnTo>
                  <a:lnTo>
                    <a:pt x="8474" y="9317"/>
                  </a:lnTo>
                  <a:lnTo>
                    <a:pt x="8547" y="9244"/>
                  </a:lnTo>
                  <a:close/>
                  <a:moveTo>
                    <a:pt x="9464" y="10601"/>
                  </a:moveTo>
                  <a:lnTo>
                    <a:pt x="9574" y="10638"/>
                  </a:lnTo>
                  <a:lnTo>
                    <a:pt x="9464" y="10638"/>
                  </a:lnTo>
                  <a:lnTo>
                    <a:pt x="9464" y="10601"/>
                  </a:lnTo>
                  <a:close/>
                  <a:moveTo>
                    <a:pt x="8877" y="8510"/>
                  </a:moveTo>
                  <a:lnTo>
                    <a:pt x="8584" y="8730"/>
                  </a:lnTo>
                  <a:lnTo>
                    <a:pt x="8327" y="8914"/>
                  </a:lnTo>
                  <a:lnTo>
                    <a:pt x="8143" y="9171"/>
                  </a:lnTo>
                  <a:lnTo>
                    <a:pt x="8070" y="9354"/>
                  </a:lnTo>
                  <a:lnTo>
                    <a:pt x="7997" y="9501"/>
                  </a:lnTo>
                  <a:lnTo>
                    <a:pt x="7997" y="9647"/>
                  </a:lnTo>
                  <a:lnTo>
                    <a:pt x="8033" y="9831"/>
                  </a:lnTo>
                  <a:lnTo>
                    <a:pt x="8070" y="9978"/>
                  </a:lnTo>
                  <a:lnTo>
                    <a:pt x="8143" y="10088"/>
                  </a:lnTo>
                  <a:lnTo>
                    <a:pt x="8363" y="10344"/>
                  </a:lnTo>
                  <a:lnTo>
                    <a:pt x="8584" y="10564"/>
                  </a:lnTo>
                  <a:lnTo>
                    <a:pt x="8914" y="10785"/>
                  </a:lnTo>
                  <a:lnTo>
                    <a:pt x="9244" y="10968"/>
                  </a:lnTo>
                  <a:lnTo>
                    <a:pt x="9391" y="11041"/>
                  </a:lnTo>
                  <a:lnTo>
                    <a:pt x="9537" y="11078"/>
                  </a:lnTo>
                  <a:lnTo>
                    <a:pt x="9684" y="11041"/>
                  </a:lnTo>
                  <a:lnTo>
                    <a:pt x="9867" y="10968"/>
                  </a:lnTo>
                  <a:lnTo>
                    <a:pt x="10051" y="10821"/>
                  </a:lnTo>
                  <a:lnTo>
                    <a:pt x="10234" y="10601"/>
                  </a:lnTo>
                  <a:lnTo>
                    <a:pt x="10271" y="10491"/>
                  </a:lnTo>
                  <a:lnTo>
                    <a:pt x="10271" y="10381"/>
                  </a:lnTo>
                  <a:lnTo>
                    <a:pt x="10271" y="10271"/>
                  </a:lnTo>
                  <a:lnTo>
                    <a:pt x="10198" y="10161"/>
                  </a:lnTo>
                  <a:lnTo>
                    <a:pt x="10198" y="9904"/>
                  </a:lnTo>
                  <a:lnTo>
                    <a:pt x="10161" y="9684"/>
                  </a:lnTo>
                  <a:lnTo>
                    <a:pt x="10088" y="9464"/>
                  </a:lnTo>
                  <a:lnTo>
                    <a:pt x="9977" y="9244"/>
                  </a:lnTo>
                  <a:lnTo>
                    <a:pt x="9831" y="9060"/>
                  </a:lnTo>
                  <a:lnTo>
                    <a:pt x="9647" y="8914"/>
                  </a:lnTo>
                  <a:lnTo>
                    <a:pt x="9464" y="8767"/>
                  </a:lnTo>
                  <a:lnTo>
                    <a:pt x="9060" y="8510"/>
                  </a:lnTo>
                  <a:close/>
                  <a:moveTo>
                    <a:pt x="2604" y="8510"/>
                  </a:moveTo>
                  <a:lnTo>
                    <a:pt x="3815" y="9757"/>
                  </a:lnTo>
                  <a:lnTo>
                    <a:pt x="4292" y="10271"/>
                  </a:lnTo>
                  <a:lnTo>
                    <a:pt x="3852" y="10344"/>
                  </a:lnTo>
                  <a:lnTo>
                    <a:pt x="2678" y="10674"/>
                  </a:lnTo>
                  <a:lnTo>
                    <a:pt x="1577" y="10968"/>
                  </a:lnTo>
                  <a:lnTo>
                    <a:pt x="1064" y="11115"/>
                  </a:lnTo>
                  <a:lnTo>
                    <a:pt x="697" y="11188"/>
                  </a:lnTo>
                  <a:lnTo>
                    <a:pt x="587" y="11188"/>
                  </a:lnTo>
                  <a:lnTo>
                    <a:pt x="477" y="11151"/>
                  </a:lnTo>
                  <a:lnTo>
                    <a:pt x="1577" y="9721"/>
                  </a:lnTo>
                  <a:lnTo>
                    <a:pt x="1908" y="9317"/>
                  </a:lnTo>
                  <a:lnTo>
                    <a:pt x="2201" y="8914"/>
                  </a:lnTo>
                  <a:lnTo>
                    <a:pt x="2421" y="8730"/>
                  </a:lnTo>
                  <a:lnTo>
                    <a:pt x="2604" y="8510"/>
                  </a:lnTo>
                  <a:close/>
                  <a:moveTo>
                    <a:pt x="8914" y="8180"/>
                  </a:moveTo>
                  <a:lnTo>
                    <a:pt x="9097" y="8217"/>
                  </a:lnTo>
                  <a:lnTo>
                    <a:pt x="9244" y="8253"/>
                  </a:lnTo>
                  <a:lnTo>
                    <a:pt x="9574" y="8400"/>
                  </a:lnTo>
                  <a:lnTo>
                    <a:pt x="9867" y="8584"/>
                  </a:lnTo>
                  <a:lnTo>
                    <a:pt x="10124" y="8840"/>
                  </a:lnTo>
                  <a:lnTo>
                    <a:pt x="10308" y="9171"/>
                  </a:lnTo>
                  <a:lnTo>
                    <a:pt x="10454" y="9464"/>
                  </a:lnTo>
                  <a:lnTo>
                    <a:pt x="10564" y="9794"/>
                  </a:lnTo>
                  <a:lnTo>
                    <a:pt x="10601" y="10161"/>
                  </a:lnTo>
                  <a:lnTo>
                    <a:pt x="10601" y="10528"/>
                  </a:lnTo>
                  <a:lnTo>
                    <a:pt x="10491" y="10858"/>
                  </a:lnTo>
                  <a:lnTo>
                    <a:pt x="10491" y="10895"/>
                  </a:lnTo>
                  <a:lnTo>
                    <a:pt x="10454" y="10858"/>
                  </a:lnTo>
                  <a:lnTo>
                    <a:pt x="10344" y="10785"/>
                  </a:lnTo>
                  <a:lnTo>
                    <a:pt x="10271" y="10785"/>
                  </a:lnTo>
                  <a:lnTo>
                    <a:pt x="10161" y="10821"/>
                  </a:lnTo>
                  <a:lnTo>
                    <a:pt x="10124" y="10931"/>
                  </a:lnTo>
                  <a:lnTo>
                    <a:pt x="10088" y="11078"/>
                  </a:lnTo>
                  <a:lnTo>
                    <a:pt x="10051" y="11188"/>
                  </a:lnTo>
                  <a:lnTo>
                    <a:pt x="9867" y="11298"/>
                  </a:lnTo>
                  <a:lnTo>
                    <a:pt x="9794" y="11371"/>
                  </a:lnTo>
                  <a:lnTo>
                    <a:pt x="9757" y="11445"/>
                  </a:lnTo>
                  <a:lnTo>
                    <a:pt x="9611" y="11481"/>
                  </a:lnTo>
                  <a:lnTo>
                    <a:pt x="9464" y="11481"/>
                  </a:lnTo>
                  <a:lnTo>
                    <a:pt x="9354" y="11445"/>
                  </a:lnTo>
                  <a:lnTo>
                    <a:pt x="9207" y="11408"/>
                  </a:lnTo>
                  <a:lnTo>
                    <a:pt x="8620" y="11078"/>
                  </a:lnTo>
                  <a:lnTo>
                    <a:pt x="8327" y="10895"/>
                  </a:lnTo>
                  <a:lnTo>
                    <a:pt x="8070" y="10674"/>
                  </a:lnTo>
                  <a:lnTo>
                    <a:pt x="7850" y="10418"/>
                  </a:lnTo>
                  <a:lnTo>
                    <a:pt x="7703" y="10124"/>
                  </a:lnTo>
                  <a:lnTo>
                    <a:pt x="7593" y="9794"/>
                  </a:lnTo>
                  <a:lnTo>
                    <a:pt x="7593" y="9501"/>
                  </a:lnTo>
                  <a:lnTo>
                    <a:pt x="7630" y="9171"/>
                  </a:lnTo>
                  <a:lnTo>
                    <a:pt x="7777" y="8877"/>
                  </a:lnTo>
                  <a:lnTo>
                    <a:pt x="7960" y="8620"/>
                  </a:lnTo>
                  <a:lnTo>
                    <a:pt x="8217" y="8400"/>
                  </a:lnTo>
                  <a:lnTo>
                    <a:pt x="8400" y="8290"/>
                  </a:lnTo>
                  <a:lnTo>
                    <a:pt x="8584" y="8217"/>
                  </a:lnTo>
                  <a:lnTo>
                    <a:pt x="8730" y="8180"/>
                  </a:lnTo>
                  <a:close/>
                  <a:moveTo>
                    <a:pt x="8767" y="7777"/>
                  </a:moveTo>
                  <a:lnTo>
                    <a:pt x="8547" y="7813"/>
                  </a:lnTo>
                  <a:lnTo>
                    <a:pt x="8363" y="7850"/>
                  </a:lnTo>
                  <a:lnTo>
                    <a:pt x="8143" y="7960"/>
                  </a:lnTo>
                  <a:lnTo>
                    <a:pt x="7960" y="8033"/>
                  </a:lnTo>
                  <a:lnTo>
                    <a:pt x="7777" y="8180"/>
                  </a:lnTo>
                  <a:lnTo>
                    <a:pt x="7593" y="8364"/>
                  </a:lnTo>
                  <a:lnTo>
                    <a:pt x="7446" y="8510"/>
                  </a:lnTo>
                  <a:lnTo>
                    <a:pt x="7336" y="8657"/>
                  </a:lnTo>
                  <a:lnTo>
                    <a:pt x="7190" y="9024"/>
                  </a:lnTo>
                  <a:lnTo>
                    <a:pt x="7116" y="9427"/>
                  </a:lnTo>
                  <a:lnTo>
                    <a:pt x="7116" y="9831"/>
                  </a:lnTo>
                  <a:lnTo>
                    <a:pt x="7153" y="10051"/>
                  </a:lnTo>
                  <a:lnTo>
                    <a:pt x="7226" y="10271"/>
                  </a:lnTo>
                  <a:lnTo>
                    <a:pt x="7336" y="10454"/>
                  </a:lnTo>
                  <a:lnTo>
                    <a:pt x="7446" y="10638"/>
                  </a:lnTo>
                  <a:lnTo>
                    <a:pt x="7740" y="11005"/>
                  </a:lnTo>
                  <a:lnTo>
                    <a:pt x="8107" y="11298"/>
                  </a:lnTo>
                  <a:lnTo>
                    <a:pt x="8510" y="11555"/>
                  </a:lnTo>
                  <a:lnTo>
                    <a:pt x="8914" y="11775"/>
                  </a:lnTo>
                  <a:lnTo>
                    <a:pt x="9134" y="11885"/>
                  </a:lnTo>
                  <a:lnTo>
                    <a:pt x="9354" y="11958"/>
                  </a:lnTo>
                  <a:lnTo>
                    <a:pt x="9574" y="11958"/>
                  </a:lnTo>
                  <a:lnTo>
                    <a:pt x="9757" y="11922"/>
                  </a:lnTo>
                  <a:lnTo>
                    <a:pt x="9977" y="11848"/>
                  </a:lnTo>
                  <a:lnTo>
                    <a:pt x="10198" y="11702"/>
                  </a:lnTo>
                  <a:lnTo>
                    <a:pt x="10381" y="11555"/>
                  </a:lnTo>
                  <a:lnTo>
                    <a:pt x="10491" y="11371"/>
                  </a:lnTo>
                  <a:lnTo>
                    <a:pt x="10674" y="11298"/>
                  </a:lnTo>
                  <a:lnTo>
                    <a:pt x="10784" y="11151"/>
                  </a:lnTo>
                  <a:lnTo>
                    <a:pt x="10895" y="10968"/>
                  </a:lnTo>
                  <a:lnTo>
                    <a:pt x="10968" y="10785"/>
                  </a:lnTo>
                  <a:lnTo>
                    <a:pt x="11005" y="10601"/>
                  </a:lnTo>
                  <a:lnTo>
                    <a:pt x="11005" y="10381"/>
                  </a:lnTo>
                  <a:lnTo>
                    <a:pt x="11005" y="10124"/>
                  </a:lnTo>
                  <a:lnTo>
                    <a:pt x="10968" y="9684"/>
                  </a:lnTo>
                  <a:lnTo>
                    <a:pt x="10821" y="9207"/>
                  </a:lnTo>
                  <a:lnTo>
                    <a:pt x="10638" y="8804"/>
                  </a:lnTo>
                  <a:lnTo>
                    <a:pt x="10491" y="8620"/>
                  </a:lnTo>
                  <a:lnTo>
                    <a:pt x="10344" y="8437"/>
                  </a:lnTo>
                  <a:lnTo>
                    <a:pt x="10198" y="8290"/>
                  </a:lnTo>
                  <a:lnTo>
                    <a:pt x="10014" y="8143"/>
                  </a:lnTo>
                  <a:lnTo>
                    <a:pt x="9831" y="8033"/>
                  </a:lnTo>
                  <a:lnTo>
                    <a:pt x="9611" y="7923"/>
                  </a:lnTo>
                  <a:lnTo>
                    <a:pt x="9427" y="7850"/>
                  </a:lnTo>
                  <a:lnTo>
                    <a:pt x="9207" y="7813"/>
                  </a:lnTo>
                  <a:lnTo>
                    <a:pt x="8987" y="7777"/>
                  </a:lnTo>
                  <a:close/>
                  <a:moveTo>
                    <a:pt x="9024" y="0"/>
                  </a:moveTo>
                  <a:lnTo>
                    <a:pt x="8767" y="37"/>
                  </a:lnTo>
                  <a:lnTo>
                    <a:pt x="8547" y="110"/>
                  </a:lnTo>
                  <a:lnTo>
                    <a:pt x="8363" y="257"/>
                  </a:lnTo>
                  <a:lnTo>
                    <a:pt x="8180" y="440"/>
                  </a:lnTo>
                  <a:lnTo>
                    <a:pt x="7593" y="1027"/>
                  </a:lnTo>
                  <a:lnTo>
                    <a:pt x="7006" y="1651"/>
                  </a:lnTo>
                  <a:lnTo>
                    <a:pt x="6639" y="2054"/>
                  </a:lnTo>
                  <a:lnTo>
                    <a:pt x="6383" y="2311"/>
                  </a:lnTo>
                  <a:lnTo>
                    <a:pt x="6199" y="2605"/>
                  </a:lnTo>
                  <a:lnTo>
                    <a:pt x="5796" y="2201"/>
                  </a:lnTo>
                  <a:lnTo>
                    <a:pt x="5722" y="2128"/>
                  </a:lnTo>
                  <a:lnTo>
                    <a:pt x="5502" y="2128"/>
                  </a:lnTo>
                  <a:lnTo>
                    <a:pt x="5392" y="2201"/>
                  </a:lnTo>
                  <a:lnTo>
                    <a:pt x="5356" y="2238"/>
                  </a:lnTo>
                  <a:lnTo>
                    <a:pt x="4915" y="2531"/>
                  </a:lnTo>
                  <a:lnTo>
                    <a:pt x="4512" y="2898"/>
                  </a:lnTo>
                  <a:lnTo>
                    <a:pt x="4292" y="2715"/>
                  </a:lnTo>
                  <a:lnTo>
                    <a:pt x="4072" y="2495"/>
                  </a:lnTo>
                  <a:lnTo>
                    <a:pt x="3998" y="2458"/>
                  </a:lnTo>
                  <a:lnTo>
                    <a:pt x="3888" y="2458"/>
                  </a:lnTo>
                  <a:lnTo>
                    <a:pt x="3815" y="2495"/>
                  </a:lnTo>
                  <a:lnTo>
                    <a:pt x="3778" y="2568"/>
                  </a:lnTo>
                  <a:lnTo>
                    <a:pt x="3778" y="2421"/>
                  </a:lnTo>
                  <a:lnTo>
                    <a:pt x="3778" y="2311"/>
                  </a:lnTo>
                  <a:lnTo>
                    <a:pt x="3668" y="2128"/>
                  </a:lnTo>
                  <a:lnTo>
                    <a:pt x="3521" y="1908"/>
                  </a:lnTo>
                  <a:lnTo>
                    <a:pt x="3338" y="1761"/>
                  </a:lnTo>
                  <a:lnTo>
                    <a:pt x="3118" y="1614"/>
                  </a:lnTo>
                  <a:lnTo>
                    <a:pt x="2861" y="1504"/>
                  </a:lnTo>
                  <a:lnTo>
                    <a:pt x="2458" y="1321"/>
                  </a:lnTo>
                  <a:lnTo>
                    <a:pt x="2348" y="1321"/>
                  </a:lnTo>
                  <a:lnTo>
                    <a:pt x="2238" y="1357"/>
                  </a:lnTo>
                  <a:lnTo>
                    <a:pt x="2201" y="1431"/>
                  </a:lnTo>
                  <a:lnTo>
                    <a:pt x="2201" y="1504"/>
                  </a:lnTo>
                  <a:lnTo>
                    <a:pt x="2531" y="2238"/>
                  </a:lnTo>
                  <a:lnTo>
                    <a:pt x="2678" y="2531"/>
                  </a:lnTo>
                  <a:lnTo>
                    <a:pt x="2751" y="2678"/>
                  </a:lnTo>
                  <a:lnTo>
                    <a:pt x="2861" y="2825"/>
                  </a:lnTo>
                  <a:lnTo>
                    <a:pt x="3008" y="2898"/>
                  </a:lnTo>
                  <a:lnTo>
                    <a:pt x="3191" y="2935"/>
                  </a:lnTo>
                  <a:lnTo>
                    <a:pt x="3338" y="2935"/>
                  </a:lnTo>
                  <a:lnTo>
                    <a:pt x="3485" y="2861"/>
                  </a:lnTo>
                  <a:lnTo>
                    <a:pt x="3632" y="2788"/>
                  </a:lnTo>
                  <a:lnTo>
                    <a:pt x="3301" y="3155"/>
                  </a:lnTo>
                  <a:lnTo>
                    <a:pt x="2971" y="3485"/>
                  </a:lnTo>
                  <a:lnTo>
                    <a:pt x="2935" y="3412"/>
                  </a:lnTo>
                  <a:lnTo>
                    <a:pt x="2935" y="3265"/>
                  </a:lnTo>
                  <a:lnTo>
                    <a:pt x="2898" y="3081"/>
                  </a:lnTo>
                  <a:lnTo>
                    <a:pt x="2825" y="2825"/>
                  </a:lnTo>
                  <a:lnTo>
                    <a:pt x="2678" y="2605"/>
                  </a:lnTo>
                  <a:lnTo>
                    <a:pt x="2458" y="2384"/>
                  </a:lnTo>
                  <a:lnTo>
                    <a:pt x="2238" y="2238"/>
                  </a:lnTo>
                  <a:lnTo>
                    <a:pt x="1981" y="2091"/>
                  </a:lnTo>
                  <a:lnTo>
                    <a:pt x="1687" y="1981"/>
                  </a:lnTo>
                  <a:lnTo>
                    <a:pt x="1431" y="1908"/>
                  </a:lnTo>
                  <a:lnTo>
                    <a:pt x="880" y="1834"/>
                  </a:lnTo>
                  <a:lnTo>
                    <a:pt x="770" y="1834"/>
                  </a:lnTo>
                  <a:lnTo>
                    <a:pt x="697" y="1871"/>
                  </a:lnTo>
                  <a:lnTo>
                    <a:pt x="624" y="1944"/>
                  </a:lnTo>
                  <a:lnTo>
                    <a:pt x="624" y="2054"/>
                  </a:lnTo>
                  <a:lnTo>
                    <a:pt x="697" y="2384"/>
                  </a:lnTo>
                  <a:lnTo>
                    <a:pt x="807" y="2751"/>
                  </a:lnTo>
                  <a:lnTo>
                    <a:pt x="917" y="3045"/>
                  </a:lnTo>
                  <a:lnTo>
                    <a:pt x="1101" y="3375"/>
                  </a:lnTo>
                  <a:lnTo>
                    <a:pt x="1284" y="3668"/>
                  </a:lnTo>
                  <a:lnTo>
                    <a:pt x="1504" y="3925"/>
                  </a:lnTo>
                  <a:lnTo>
                    <a:pt x="1724" y="4182"/>
                  </a:lnTo>
                  <a:lnTo>
                    <a:pt x="1981" y="4439"/>
                  </a:lnTo>
                  <a:lnTo>
                    <a:pt x="2018" y="4439"/>
                  </a:lnTo>
                  <a:lnTo>
                    <a:pt x="1761" y="4695"/>
                  </a:lnTo>
                  <a:lnTo>
                    <a:pt x="1761" y="4549"/>
                  </a:lnTo>
                  <a:lnTo>
                    <a:pt x="1724" y="4402"/>
                  </a:lnTo>
                  <a:lnTo>
                    <a:pt x="1614" y="4255"/>
                  </a:lnTo>
                  <a:lnTo>
                    <a:pt x="1467" y="4108"/>
                  </a:lnTo>
                  <a:lnTo>
                    <a:pt x="1321" y="3998"/>
                  </a:lnTo>
                  <a:lnTo>
                    <a:pt x="1101" y="3925"/>
                  </a:lnTo>
                  <a:lnTo>
                    <a:pt x="697" y="3815"/>
                  </a:lnTo>
                  <a:lnTo>
                    <a:pt x="330" y="3742"/>
                  </a:lnTo>
                  <a:lnTo>
                    <a:pt x="220" y="3742"/>
                  </a:lnTo>
                  <a:lnTo>
                    <a:pt x="147" y="3815"/>
                  </a:lnTo>
                  <a:lnTo>
                    <a:pt x="110" y="3925"/>
                  </a:lnTo>
                  <a:lnTo>
                    <a:pt x="147" y="3998"/>
                  </a:lnTo>
                  <a:lnTo>
                    <a:pt x="367" y="4329"/>
                  </a:lnTo>
                  <a:lnTo>
                    <a:pt x="624" y="4732"/>
                  </a:lnTo>
                  <a:lnTo>
                    <a:pt x="807" y="4915"/>
                  </a:lnTo>
                  <a:lnTo>
                    <a:pt x="954" y="5062"/>
                  </a:lnTo>
                  <a:lnTo>
                    <a:pt x="1137" y="5172"/>
                  </a:lnTo>
                  <a:lnTo>
                    <a:pt x="1321" y="5246"/>
                  </a:lnTo>
                  <a:lnTo>
                    <a:pt x="1321" y="5282"/>
                  </a:lnTo>
                  <a:lnTo>
                    <a:pt x="1394" y="5356"/>
                  </a:lnTo>
                  <a:lnTo>
                    <a:pt x="1834" y="5759"/>
                  </a:lnTo>
                  <a:lnTo>
                    <a:pt x="1651" y="6126"/>
                  </a:lnTo>
                  <a:lnTo>
                    <a:pt x="1504" y="6493"/>
                  </a:lnTo>
                  <a:lnTo>
                    <a:pt x="1394" y="6896"/>
                  </a:lnTo>
                  <a:lnTo>
                    <a:pt x="1321" y="6933"/>
                  </a:lnTo>
                  <a:lnTo>
                    <a:pt x="1321" y="7043"/>
                  </a:lnTo>
                  <a:lnTo>
                    <a:pt x="1321" y="7153"/>
                  </a:lnTo>
                  <a:lnTo>
                    <a:pt x="1357" y="7263"/>
                  </a:lnTo>
                  <a:lnTo>
                    <a:pt x="1431" y="7373"/>
                  </a:lnTo>
                  <a:lnTo>
                    <a:pt x="1467" y="7410"/>
                  </a:lnTo>
                  <a:lnTo>
                    <a:pt x="1541" y="7447"/>
                  </a:lnTo>
                  <a:lnTo>
                    <a:pt x="1651" y="7593"/>
                  </a:lnTo>
                  <a:lnTo>
                    <a:pt x="2311" y="8217"/>
                  </a:lnTo>
                  <a:lnTo>
                    <a:pt x="2164" y="8327"/>
                  </a:lnTo>
                  <a:lnTo>
                    <a:pt x="2018" y="8437"/>
                  </a:lnTo>
                  <a:lnTo>
                    <a:pt x="1761" y="8694"/>
                  </a:lnTo>
                  <a:lnTo>
                    <a:pt x="1394" y="9207"/>
                  </a:lnTo>
                  <a:lnTo>
                    <a:pt x="990" y="9721"/>
                  </a:lnTo>
                  <a:lnTo>
                    <a:pt x="220" y="10748"/>
                  </a:lnTo>
                  <a:lnTo>
                    <a:pt x="73" y="10968"/>
                  </a:lnTo>
                  <a:lnTo>
                    <a:pt x="0" y="11151"/>
                  </a:lnTo>
                  <a:lnTo>
                    <a:pt x="0" y="11225"/>
                  </a:lnTo>
                  <a:lnTo>
                    <a:pt x="37" y="11335"/>
                  </a:lnTo>
                  <a:lnTo>
                    <a:pt x="183" y="11518"/>
                  </a:lnTo>
                  <a:lnTo>
                    <a:pt x="257" y="11592"/>
                  </a:lnTo>
                  <a:lnTo>
                    <a:pt x="367" y="11628"/>
                  </a:lnTo>
                  <a:lnTo>
                    <a:pt x="550" y="11665"/>
                  </a:lnTo>
                  <a:lnTo>
                    <a:pt x="770" y="11628"/>
                  </a:lnTo>
                  <a:lnTo>
                    <a:pt x="990" y="11592"/>
                  </a:lnTo>
                  <a:lnTo>
                    <a:pt x="2348" y="11188"/>
                  </a:lnTo>
                  <a:lnTo>
                    <a:pt x="3595" y="10821"/>
                  </a:lnTo>
                  <a:lnTo>
                    <a:pt x="4072" y="10711"/>
                  </a:lnTo>
                  <a:lnTo>
                    <a:pt x="4292" y="10638"/>
                  </a:lnTo>
                  <a:lnTo>
                    <a:pt x="4512" y="10491"/>
                  </a:lnTo>
                  <a:lnTo>
                    <a:pt x="5025" y="11005"/>
                  </a:lnTo>
                  <a:lnTo>
                    <a:pt x="5539" y="11518"/>
                  </a:lnTo>
                  <a:lnTo>
                    <a:pt x="6089" y="11995"/>
                  </a:lnTo>
                  <a:lnTo>
                    <a:pt x="6676" y="12398"/>
                  </a:lnTo>
                  <a:lnTo>
                    <a:pt x="7006" y="12619"/>
                  </a:lnTo>
                  <a:lnTo>
                    <a:pt x="7373" y="12802"/>
                  </a:lnTo>
                  <a:lnTo>
                    <a:pt x="7740" y="12985"/>
                  </a:lnTo>
                  <a:lnTo>
                    <a:pt x="8070" y="13132"/>
                  </a:lnTo>
                  <a:lnTo>
                    <a:pt x="8474" y="13242"/>
                  </a:lnTo>
                  <a:lnTo>
                    <a:pt x="8840" y="13352"/>
                  </a:lnTo>
                  <a:lnTo>
                    <a:pt x="9207" y="13426"/>
                  </a:lnTo>
                  <a:lnTo>
                    <a:pt x="9611" y="13499"/>
                  </a:lnTo>
                  <a:lnTo>
                    <a:pt x="9977" y="13536"/>
                  </a:lnTo>
                  <a:lnTo>
                    <a:pt x="10381" y="13572"/>
                  </a:lnTo>
                  <a:lnTo>
                    <a:pt x="11115" y="13536"/>
                  </a:lnTo>
                  <a:lnTo>
                    <a:pt x="11812" y="13426"/>
                  </a:lnTo>
                  <a:lnTo>
                    <a:pt x="12215" y="13316"/>
                  </a:lnTo>
                  <a:lnTo>
                    <a:pt x="12362" y="13279"/>
                  </a:lnTo>
                  <a:lnTo>
                    <a:pt x="12435" y="13279"/>
                  </a:lnTo>
                  <a:lnTo>
                    <a:pt x="12435" y="13316"/>
                  </a:lnTo>
                  <a:lnTo>
                    <a:pt x="12509" y="13352"/>
                  </a:lnTo>
                  <a:lnTo>
                    <a:pt x="12545" y="13352"/>
                  </a:lnTo>
                  <a:lnTo>
                    <a:pt x="12582" y="13316"/>
                  </a:lnTo>
                  <a:lnTo>
                    <a:pt x="12619" y="13279"/>
                  </a:lnTo>
                  <a:lnTo>
                    <a:pt x="12655" y="13169"/>
                  </a:lnTo>
                  <a:lnTo>
                    <a:pt x="12655" y="13022"/>
                  </a:lnTo>
                  <a:lnTo>
                    <a:pt x="12545" y="12949"/>
                  </a:lnTo>
                  <a:lnTo>
                    <a:pt x="12435" y="12912"/>
                  </a:lnTo>
                  <a:lnTo>
                    <a:pt x="12178" y="12912"/>
                  </a:lnTo>
                  <a:lnTo>
                    <a:pt x="11702" y="13022"/>
                  </a:lnTo>
                  <a:lnTo>
                    <a:pt x="11188" y="13095"/>
                  </a:lnTo>
                  <a:lnTo>
                    <a:pt x="10748" y="13132"/>
                  </a:lnTo>
                  <a:lnTo>
                    <a:pt x="10308" y="13095"/>
                  </a:lnTo>
                  <a:lnTo>
                    <a:pt x="9867" y="13095"/>
                  </a:lnTo>
                  <a:lnTo>
                    <a:pt x="9464" y="13022"/>
                  </a:lnTo>
                  <a:lnTo>
                    <a:pt x="9024" y="12949"/>
                  </a:lnTo>
                  <a:lnTo>
                    <a:pt x="8584" y="12802"/>
                  </a:lnTo>
                  <a:lnTo>
                    <a:pt x="8180" y="12655"/>
                  </a:lnTo>
                  <a:lnTo>
                    <a:pt x="7777" y="12509"/>
                  </a:lnTo>
                  <a:lnTo>
                    <a:pt x="7300" y="12252"/>
                  </a:lnTo>
                  <a:lnTo>
                    <a:pt x="6860" y="11958"/>
                  </a:lnTo>
                  <a:lnTo>
                    <a:pt x="6419" y="11628"/>
                  </a:lnTo>
                  <a:lnTo>
                    <a:pt x="6016" y="11298"/>
                  </a:lnTo>
                  <a:lnTo>
                    <a:pt x="5246" y="10564"/>
                  </a:lnTo>
                  <a:lnTo>
                    <a:pt x="4512" y="9794"/>
                  </a:lnTo>
                  <a:lnTo>
                    <a:pt x="3008" y="8290"/>
                  </a:lnTo>
                  <a:lnTo>
                    <a:pt x="2274" y="7520"/>
                  </a:lnTo>
                  <a:lnTo>
                    <a:pt x="2091" y="7300"/>
                  </a:lnTo>
                  <a:lnTo>
                    <a:pt x="1871" y="7080"/>
                  </a:lnTo>
                  <a:lnTo>
                    <a:pt x="1944" y="6713"/>
                  </a:lnTo>
                  <a:lnTo>
                    <a:pt x="2054" y="6383"/>
                  </a:lnTo>
                  <a:lnTo>
                    <a:pt x="2238" y="6053"/>
                  </a:lnTo>
                  <a:lnTo>
                    <a:pt x="2421" y="5722"/>
                  </a:lnTo>
                  <a:lnTo>
                    <a:pt x="2641" y="5429"/>
                  </a:lnTo>
                  <a:lnTo>
                    <a:pt x="2898" y="5172"/>
                  </a:lnTo>
                  <a:lnTo>
                    <a:pt x="3411" y="4622"/>
                  </a:lnTo>
                  <a:lnTo>
                    <a:pt x="4475" y="3558"/>
                  </a:lnTo>
                  <a:lnTo>
                    <a:pt x="5025" y="3045"/>
                  </a:lnTo>
                  <a:lnTo>
                    <a:pt x="5246" y="2825"/>
                  </a:lnTo>
                  <a:lnTo>
                    <a:pt x="5392" y="2678"/>
                  </a:lnTo>
                  <a:lnTo>
                    <a:pt x="5502" y="2605"/>
                  </a:lnTo>
                  <a:lnTo>
                    <a:pt x="5612" y="2715"/>
                  </a:lnTo>
                  <a:lnTo>
                    <a:pt x="5392" y="2825"/>
                  </a:lnTo>
                  <a:lnTo>
                    <a:pt x="5246" y="2971"/>
                  </a:lnTo>
                  <a:lnTo>
                    <a:pt x="4952" y="3301"/>
                  </a:lnTo>
                  <a:lnTo>
                    <a:pt x="4805" y="3485"/>
                  </a:lnTo>
                  <a:lnTo>
                    <a:pt x="4695" y="3668"/>
                  </a:lnTo>
                  <a:lnTo>
                    <a:pt x="4585" y="3888"/>
                  </a:lnTo>
                  <a:lnTo>
                    <a:pt x="4585" y="3962"/>
                  </a:lnTo>
                  <a:lnTo>
                    <a:pt x="4622" y="4072"/>
                  </a:lnTo>
                  <a:lnTo>
                    <a:pt x="4659" y="4145"/>
                  </a:lnTo>
                  <a:lnTo>
                    <a:pt x="4732" y="4145"/>
                  </a:lnTo>
                  <a:lnTo>
                    <a:pt x="4915" y="4035"/>
                  </a:lnTo>
                  <a:lnTo>
                    <a:pt x="5025" y="3888"/>
                  </a:lnTo>
                  <a:lnTo>
                    <a:pt x="5209" y="3558"/>
                  </a:lnTo>
                  <a:lnTo>
                    <a:pt x="5502" y="3228"/>
                  </a:lnTo>
                  <a:lnTo>
                    <a:pt x="5759" y="2898"/>
                  </a:lnTo>
                  <a:lnTo>
                    <a:pt x="6016" y="3118"/>
                  </a:lnTo>
                  <a:lnTo>
                    <a:pt x="5832" y="3301"/>
                  </a:lnTo>
                  <a:lnTo>
                    <a:pt x="5612" y="3522"/>
                  </a:lnTo>
                  <a:lnTo>
                    <a:pt x="5466" y="3742"/>
                  </a:lnTo>
                  <a:lnTo>
                    <a:pt x="5356" y="3962"/>
                  </a:lnTo>
                  <a:lnTo>
                    <a:pt x="5319" y="4072"/>
                  </a:lnTo>
                  <a:lnTo>
                    <a:pt x="5392" y="4182"/>
                  </a:lnTo>
                  <a:lnTo>
                    <a:pt x="5502" y="4219"/>
                  </a:lnTo>
                  <a:lnTo>
                    <a:pt x="5539" y="4219"/>
                  </a:lnTo>
                  <a:lnTo>
                    <a:pt x="5612" y="4182"/>
                  </a:lnTo>
                  <a:lnTo>
                    <a:pt x="5796" y="3998"/>
                  </a:lnTo>
                  <a:lnTo>
                    <a:pt x="5942" y="3778"/>
                  </a:lnTo>
                  <a:lnTo>
                    <a:pt x="6089" y="3558"/>
                  </a:lnTo>
                  <a:lnTo>
                    <a:pt x="6199" y="3301"/>
                  </a:lnTo>
                  <a:lnTo>
                    <a:pt x="6309" y="3375"/>
                  </a:lnTo>
                  <a:lnTo>
                    <a:pt x="6456" y="3485"/>
                  </a:lnTo>
                  <a:lnTo>
                    <a:pt x="6346" y="3595"/>
                  </a:lnTo>
                  <a:lnTo>
                    <a:pt x="6236" y="3705"/>
                  </a:lnTo>
                  <a:lnTo>
                    <a:pt x="6089" y="3962"/>
                  </a:lnTo>
                  <a:lnTo>
                    <a:pt x="5869" y="4255"/>
                  </a:lnTo>
                  <a:lnTo>
                    <a:pt x="5796" y="4402"/>
                  </a:lnTo>
                  <a:lnTo>
                    <a:pt x="5722" y="4585"/>
                  </a:lnTo>
                  <a:lnTo>
                    <a:pt x="5722" y="4622"/>
                  </a:lnTo>
                  <a:lnTo>
                    <a:pt x="5722" y="4695"/>
                  </a:lnTo>
                  <a:lnTo>
                    <a:pt x="5796" y="4732"/>
                  </a:lnTo>
                  <a:lnTo>
                    <a:pt x="5906" y="4769"/>
                  </a:lnTo>
                  <a:lnTo>
                    <a:pt x="6016" y="4695"/>
                  </a:lnTo>
                  <a:lnTo>
                    <a:pt x="6126" y="4585"/>
                  </a:lnTo>
                  <a:lnTo>
                    <a:pt x="6199" y="4439"/>
                  </a:lnTo>
                  <a:lnTo>
                    <a:pt x="6383" y="4145"/>
                  </a:lnTo>
                  <a:lnTo>
                    <a:pt x="6456" y="3962"/>
                  </a:lnTo>
                  <a:lnTo>
                    <a:pt x="6603" y="3632"/>
                  </a:lnTo>
                  <a:lnTo>
                    <a:pt x="7300" y="4145"/>
                  </a:lnTo>
                  <a:lnTo>
                    <a:pt x="7116" y="4292"/>
                  </a:lnTo>
                  <a:lnTo>
                    <a:pt x="6933" y="4439"/>
                  </a:lnTo>
                  <a:lnTo>
                    <a:pt x="6713" y="4695"/>
                  </a:lnTo>
                  <a:lnTo>
                    <a:pt x="6529" y="5026"/>
                  </a:lnTo>
                  <a:lnTo>
                    <a:pt x="6529" y="5099"/>
                  </a:lnTo>
                  <a:lnTo>
                    <a:pt x="6529" y="5172"/>
                  </a:lnTo>
                  <a:lnTo>
                    <a:pt x="6566" y="5209"/>
                  </a:lnTo>
                  <a:lnTo>
                    <a:pt x="6639" y="5246"/>
                  </a:lnTo>
                  <a:lnTo>
                    <a:pt x="6676" y="5282"/>
                  </a:lnTo>
                  <a:lnTo>
                    <a:pt x="6749" y="5282"/>
                  </a:lnTo>
                  <a:lnTo>
                    <a:pt x="6823" y="5246"/>
                  </a:lnTo>
                  <a:lnTo>
                    <a:pt x="6860" y="5172"/>
                  </a:lnTo>
                  <a:lnTo>
                    <a:pt x="7153" y="4695"/>
                  </a:lnTo>
                  <a:lnTo>
                    <a:pt x="7410" y="4255"/>
                  </a:lnTo>
                  <a:lnTo>
                    <a:pt x="7740" y="4475"/>
                  </a:lnTo>
                  <a:lnTo>
                    <a:pt x="7483" y="4732"/>
                  </a:lnTo>
                  <a:lnTo>
                    <a:pt x="7116" y="5136"/>
                  </a:lnTo>
                  <a:lnTo>
                    <a:pt x="7080" y="5209"/>
                  </a:lnTo>
                  <a:lnTo>
                    <a:pt x="7043" y="5246"/>
                  </a:lnTo>
                  <a:lnTo>
                    <a:pt x="7080" y="5319"/>
                  </a:lnTo>
                  <a:lnTo>
                    <a:pt x="7116" y="5356"/>
                  </a:lnTo>
                  <a:lnTo>
                    <a:pt x="7190" y="5392"/>
                  </a:lnTo>
                  <a:lnTo>
                    <a:pt x="7263" y="5429"/>
                  </a:lnTo>
                  <a:lnTo>
                    <a:pt x="7336" y="5429"/>
                  </a:lnTo>
                  <a:lnTo>
                    <a:pt x="7373" y="5356"/>
                  </a:lnTo>
                  <a:lnTo>
                    <a:pt x="7556" y="5172"/>
                  </a:lnTo>
                  <a:lnTo>
                    <a:pt x="7740" y="4989"/>
                  </a:lnTo>
                  <a:lnTo>
                    <a:pt x="7813" y="4805"/>
                  </a:lnTo>
                  <a:lnTo>
                    <a:pt x="7850" y="4695"/>
                  </a:lnTo>
                  <a:lnTo>
                    <a:pt x="7887" y="4585"/>
                  </a:lnTo>
                  <a:lnTo>
                    <a:pt x="8474" y="4989"/>
                  </a:lnTo>
                  <a:lnTo>
                    <a:pt x="8107" y="5319"/>
                  </a:lnTo>
                  <a:lnTo>
                    <a:pt x="7813" y="5722"/>
                  </a:lnTo>
                  <a:lnTo>
                    <a:pt x="7777" y="5796"/>
                  </a:lnTo>
                  <a:lnTo>
                    <a:pt x="7777" y="5833"/>
                  </a:lnTo>
                  <a:lnTo>
                    <a:pt x="7813" y="5943"/>
                  </a:lnTo>
                  <a:lnTo>
                    <a:pt x="7887" y="5979"/>
                  </a:lnTo>
                  <a:lnTo>
                    <a:pt x="7997" y="5979"/>
                  </a:lnTo>
                  <a:lnTo>
                    <a:pt x="8033" y="5943"/>
                  </a:lnTo>
                  <a:lnTo>
                    <a:pt x="8327" y="5502"/>
                  </a:lnTo>
                  <a:lnTo>
                    <a:pt x="8584" y="5062"/>
                  </a:lnTo>
                  <a:lnTo>
                    <a:pt x="9024" y="5356"/>
                  </a:lnTo>
                  <a:lnTo>
                    <a:pt x="8767" y="5612"/>
                  </a:lnTo>
                  <a:lnTo>
                    <a:pt x="8584" y="5796"/>
                  </a:lnTo>
                  <a:lnTo>
                    <a:pt x="8510" y="5906"/>
                  </a:lnTo>
                  <a:lnTo>
                    <a:pt x="8474" y="6053"/>
                  </a:lnTo>
                  <a:lnTo>
                    <a:pt x="8253" y="6383"/>
                  </a:lnTo>
                  <a:lnTo>
                    <a:pt x="8217" y="6456"/>
                  </a:lnTo>
                  <a:lnTo>
                    <a:pt x="8253" y="6566"/>
                  </a:lnTo>
                  <a:lnTo>
                    <a:pt x="8290" y="6603"/>
                  </a:lnTo>
                  <a:lnTo>
                    <a:pt x="8363" y="6640"/>
                  </a:lnTo>
                  <a:lnTo>
                    <a:pt x="8474" y="6640"/>
                  </a:lnTo>
                  <a:lnTo>
                    <a:pt x="8547" y="6566"/>
                  </a:lnTo>
                  <a:lnTo>
                    <a:pt x="8804" y="6199"/>
                  </a:lnTo>
                  <a:lnTo>
                    <a:pt x="8877" y="6126"/>
                  </a:lnTo>
                  <a:lnTo>
                    <a:pt x="8950" y="6016"/>
                  </a:lnTo>
                  <a:lnTo>
                    <a:pt x="9097" y="5796"/>
                  </a:lnTo>
                  <a:lnTo>
                    <a:pt x="9244" y="5539"/>
                  </a:lnTo>
                  <a:lnTo>
                    <a:pt x="9537" y="5722"/>
                  </a:lnTo>
                  <a:lnTo>
                    <a:pt x="9354" y="5906"/>
                  </a:lnTo>
                  <a:lnTo>
                    <a:pt x="9207" y="6126"/>
                  </a:lnTo>
                  <a:lnTo>
                    <a:pt x="8950" y="6419"/>
                  </a:lnTo>
                  <a:lnTo>
                    <a:pt x="8877" y="6566"/>
                  </a:lnTo>
                  <a:lnTo>
                    <a:pt x="8840" y="6750"/>
                  </a:lnTo>
                  <a:lnTo>
                    <a:pt x="8914" y="6823"/>
                  </a:lnTo>
                  <a:lnTo>
                    <a:pt x="8950" y="6860"/>
                  </a:lnTo>
                  <a:lnTo>
                    <a:pt x="8987" y="6860"/>
                  </a:lnTo>
                  <a:lnTo>
                    <a:pt x="9134" y="6786"/>
                  </a:lnTo>
                  <a:lnTo>
                    <a:pt x="9244" y="6640"/>
                  </a:lnTo>
                  <a:lnTo>
                    <a:pt x="9391" y="6383"/>
                  </a:lnTo>
                  <a:lnTo>
                    <a:pt x="9537" y="6126"/>
                  </a:lnTo>
                  <a:lnTo>
                    <a:pt x="9721" y="5869"/>
                  </a:lnTo>
                  <a:lnTo>
                    <a:pt x="10198" y="6236"/>
                  </a:lnTo>
                  <a:lnTo>
                    <a:pt x="10051" y="6419"/>
                  </a:lnTo>
                  <a:lnTo>
                    <a:pt x="9867" y="6640"/>
                  </a:lnTo>
                  <a:lnTo>
                    <a:pt x="9684" y="6860"/>
                  </a:lnTo>
                  <a:lnTo>
                    <a:pt x="9611" y="7006"/>
                  </a:lnTo>
                  <a:lnTo>
                    <a:pt x="9574" y="7116"/>
                  </a:lnTo>
                  <a:lnTo>
                    <a:pt x="9574" y="7190"/>
                  </a:lnTo>
                  <a:lnTo>
                    <a:pt x="9611" y="7263"/>
                  </a:lnTo>
                  <a:lnTo>
                    <a:pt x="9757" y="7263"/>
                  </a:lnTo>
                  <a:lnTo>
                    <a:pt x="9867" y="7190"/>
                  </a:lnTo>
                  <a:lnTo>
                    <a:pt x="9941" y="7080"/>
                  </a:lnTo>
                  <a:lnTo>
                    <a:pt x="10124" y="6823"/>
                  </a:lnTo>
                  <a:lnTo>
                    <a:pt x="10271" y="6603"/>
                  </a:lnTo>
                  <a:lnTo>
                    <a:pt x="10381" y="6383"/>
                  </a:lnTo>
                  <a:lnTo>
                    <a:pt x="10895" y="6823"/>
                  </a:lnTo>
                  <a:lnTo>
                    <a:pt x="10931" y="6860"/>
                  </a:lnTo>
                  <a:lnTo>
                    <a:pt x="10638" y="7226"/>
                  </a:lnTo>
                  <a:lnTo>
                    <a:pt x="10381" y="7593"/>
                  </a:lnTo>
                  <a:lnTo>
                    <a:pt x="10271" y="7703"/>
                  </a:lnTo>
                  <a:lnTo>
                    <a:pt x="10271" y="7777"/>
                  </a:lnTo>
                  <a:lnTo>
                    <a:pt x="10271" y="7813"/>
                  </a:lnTo>
                  <a:lnTo>
                    <a:pt x="10344" y="7923"/>
                  </a:lnTo>
                  <a:lnTo>
                    <a:pt x="10418" y="7960"/>
                  </a:lnTo>
                  <a:lnTo>
                    <a:pt x="10491" y="7923"/>
                  </a:lnTo>
                  <a:lnTo>
                    <a:pt x="10528" y="7887"/>
                  </a:lnTo>
                  <a:lnTo>
                    <a:pt x="10821" y="7483"/>
                  </a:lnTo>
                  <a:lnTo>
                    <a:pt x="11115" y="7043"/>
                  </a:lnTo>
                  <a:lnTo>
                    <a:pt x="11445" y="7447"/>
                  </a:lnTo>
                  <a:lnTo>
                    <a:pt x="11298" y="7703"/>
                  </a:lnTo>
                  <a:lnTo>
                    <a:pt x="11151" y="7960"/>
                  </a:lnTo>
                  <a:lnTo>
                    <a:pt x="10968" y="8253"/>
                  </a:lnTo>
                  <a:lnTo>
                    <a:pt x="10931" y="8437"/>
                  </a:lnTo>
                  <a:lnTo>
                    <a:pt x="10931" y="8510"/>
                  </a:lnTo>
                  <a:lnTo>
                    <a:pt x="10931" y="8584"/>
                  </a:lnTo>
                  <a:lnTo>
                    <a:pt x="10968" y="8657"/>
                  </a:lnTo>
                  <a:lnTo>
                    <a:pt x="11041" y="8657"/>
                  </a:lnTo>
                  <a:lnTo>
                    <a:pt x="11188" y="8584"/>
                  </a:lnTo>
                  <a:lnTo>
                    <a:pt x="11261" y="8474"/>
                  </a:lnTo>
                  <a:lnTo>
                    <a:pt x="11408" y="8180"/>
                  </a:lnTo>
                  <a:lnTo>
                    <a:pt x="11628" y="7703"/>
                  </a:lnTo>
                  <a:lnTo>
                    <a:pt x="11812" y="7997"/>
                  </a:lnTo>
                  <a:lnTo>
                    <a:pt x="11995" y="8290"/>
                  </a:lnTo>
                  <a:lnTo>
                    <a:pt x="11812" y="8694"/>
                  </a:lnTo>
                  <a:lnTo>
                    <a:pt x="11628" y="9097"/>
                  </a:lnTo>
                  <a:lnTo>
                    <a:pt x="11518" y="9097"/>
                  </a:lnTo>
                  <a:lnTo>
                    <a:pt x="11408" y="9317"/>
                  </a:lnTo>
                  <a:lnTo>
                    <a:pt x="11335" y="9501"/>
                  </a:lnTo>
                  <a:lnTo>
                    <a:pt x="11335" y="9574"/>
                  </a:lnTo>
                  <a:lnTo>
                    <a:pt x="11335" y="9647"/>
                  </a:lnTo>
                  <a:lnTo>
                    <a:pt x="11408" y="9721"/>
                  </a:lnTo>
                  <a:lnTo>
                    <a:pt x="11591" y="9721"/>
                  </a:lnTo>
                  <a:lnTo>
                    <a:pt x="11628" y="9684"/>
                  </a:lnTo>
                  <a:lnTo>
                    <a:pt x="11812" y="9427"/>
                  </a:lnTo>
                  <a:lnTo>
                    <a:pt x="11958" y="9171"/>
                  </a:lnTo>
                  <a:lnTo>
                    <a:pt x="12105" y="8914"/>
                  </a:lnTo>
                  <a:lnTo>
                    <a:pt x="12178" y="8657"/>
                  </a:lnTo>
                  <a:lnTo>
                    <a:pt x="12325" y="9024"/>
                  </a:lnTo>
                  <a:lnTo>
                    <a:pt x="12472" y="9427"/>
                  </a:lnTo>
                  <a:lnTo>
                    <a:pt x="12068" y="10088"/>
                  </a:lnTo>
                  <a:lnTo>
                    <a:pt x="11995" y="10088"/>
                  </a:lnTo>
                  <a:lnTo>
                    <a:pt x="11922" y="10271"/>
                  </a:lnTo>
                  <a:lnTo>
                    <a:pt x="11848" y="10418"/>
                  </a:lnTo>
                  <a:lnTo>
                    <a:pt x="11848" y="10491"/>
                  </a:lnTo>
                  <a:lnTo>
                    <a:pt x="11848" y="10528"/>
                  </a:lnTo>
                  <a:lnTo>
                    <a:pt x="11922" y="10601"/>
                  </a:lnTo>
                  <a:lnTo>
                    <a:pt x="12068" y="10601"/>
                  </a:lnTo>
                  <a:lnTo>
                    <a:pt x="12142" y="10564"/>
                  </a:lnTo>
                  <a:lnTo>
                    <a:pt x="12362" y="10198"/>
                  </a:lnTo>
                  <a:lnTo>
                    <a:pt x="12582" y="9831"/>
                  </a:lnTo>
                  <a:lnTo>
                    <a:pt x="12692" y="10454"/>
                  </a:lnTo>
                  <a:lnTo>
                    <a:pt x="12509" y="10638"/>
                  </a:lnTo>
                  <a:lnTo>
                    <a:pt x="12362" y="10858"/>
                  </a:lnTo>
                  <a:lnTo>
                    <a:pt x="12215" y="11078"/>
                  </a:lnTo>
                  <a:lnTo>
                    <a:pt x="12178" y="11225"/>
                  </a:lnTo>
                  <a:lnTo>
                    <a:pt x="12178" y="11371"/>
                  </a:lnTo>
                  <a:lnTo>
                    <a:pt x="12215" y="11408"/>
                  </a:lnTo>
                  <a:lnTo>
                    <a:pt x="12252" y="11408"/>
                  </a:lnTo>
                  <a:lnTo>
                    <a:pt x="12362" y="11371"/>
                  </a:lnTo>
                  <a:lnTo>
                    <a:pt x="12472" y="11298"/>
                  </a:lnTo>
                  <a:lnTo>
                    <a:pt x="12582" y="11078"/>
                  </a:lnTo>
                  <a:lnTo>
                    <a:pt x="12692" y="10858"/>
                  </a:lnTo>
                  <a:lnTo>
                    <a:pt x="12729" y="11188"/>
                  </a:lnTo>
                  <a:lnTo>
                    <a:pt x="12655" y="11775"/>
                  </a:lnTo>
                  <a:lnTo>
                    <a:pt x="12509" y="11922"/>
                  </a:lnTo>
                  <a:lnTo>
                    <a:pt x="12362" y="12068"/>
                  </a:lnTo>
                  <a:lnTo>
                    <a:pt x="12325" y="12215"/>
                  </a:lnTo>
                  <a:lnTo>
                    <a:pt x="12325" y="12288"/>
                  </a:lnTo>
                  <a:lnTo>
                    <a:pt x="12362" y="12362"/>
                  </a:lnTo>
                  <a:lnTo>
                    <a:pt x="12435" y="12398"/>
                  </a:lnTo>
                  <a:lnTo>
                    <a:pt x="12472" y="12398"/>
                  </a:lnTo>
                  <a:lnTo>
                    <a:pt x="12619" y="12288"/>
                  </a:lnTo>
                  <a:lnTo>
                    <a:pt x="12655" y="12655"/>
                  </a:lnTo>
                  <a:lnTo>
                    <a:pt x="12692" y="12692"/>
                  </a:lnTo>
                  <a:lnTo>
                    <a:pt x="12729" y="12655"/>
                  </a:lnTo>
                  <a:lnTo>
                    <a:pt x="12802" y="12545"/>
                  </a:lnTo>
                  <a:lnTo>
                    <a:pt x="12912" y="12398"/>
                  </a:lnTo>
                  <a:lnTo>
                    <a:pt x="13022" y="12068"/>
                  </a:lnTo>
                  <a:lnTo>
                    <a:pt x="13095" y="11738"/>
                  </a:lnTo>
                  <a:lnTo>
                    <a:pt x="13132" y="11408"/>
                  </a:lnTo>
                  <a:lnTo>
                    <a:pt x="13132" y="11005"/>
                  </a:lnTo>
                  <a:lnTo>
                    <a:pt x="13132" y="10638"/>
                  </a:lnTo>
                  <a:lnTo>
                    <a:pt x="13095" y="10234"/>
                  </a:lnTo>
                  <a:lnTo>
                    <a:pt x="13022" y="9867"/>
                  </a:lnTo>
                  <a:lnTo>
                    <a:pt x="12949" y="9464"/>
                  </a:lnTo>
                  <a:lnTo>
                    <a:pt x="12839" y="9060"/>
                  </a:lnTo>
                  <a:lnTo>
                    <a:pt x="12692" y="8694"/>
                  </a:lnTo>
                  <a:lnTo>
                    <a:pt x="12545" y="8327"/>
                  </a:lnTo>
                  <a:lnTo>
                    <a:pt x="12325" y="7960"/>
                  </a:lnTo>
                  <a:lnTo>
                    <a:pt x="12142" y="7630"/>
                  </a:lnTo>
                  <a:lnTo>
                    <a:pt x="11885" y="7300"/>
                  </a:lnTo>
                  <a:lnTo>
                    <a:pt x="11628" y="6970"/>
                  </a:lnTo>
                  <a:lnTo>
                    <a:pt x="11335" y="6640"/>
                  </a:lnTo>
                  <a:lnTo>
                    <a:pt x="11041" y="6346"/>
                  </a:lnTo>
                  <a:lnTo>
                    <a:pt x="10344" y="5759"/>
                  </a:lnTo>
                  <a:lnTo>
                    <a:pt x="9647" y="5246"/>
                  </a:lnTo>
                  <a:lnTo>
                    <a:pt x="8914" y="4732"/>
                  </a:lnTo>
                  <a:lnTo>
                    <a:pt x="8987" y="4439"/>
                  </a:lnTo>
                  <a:lnTo>
                    <a:pt x="9024" y="4182"/>
                  </a:lnTo>
                  <a:lnTo>
                    <a:pt x="9060" y="3558"/>
                  </a:lnTo>
                  <a:lnTo>
                    <a:pt x="9097" y="2898"/>
                  </a:lnTo>
                  <a:lnTo>
                    <a:pt x="9281" y="220"/>
                  </a:lnTo>
                  <a:lnTo>
                    <a:pt x="9244" y="110"/>
                  </a:lnTo>
                  <a:lnTo>
                    <a:pt x="9207" y="37"/>
                  </a:lnTo>
                  <a:lnTo>
                    <a:pt x="9097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" name="Google Shape;902;p19"/>
            <p:cNvSpPr/>
            <p:nvPr/>
          </p:nvSpPr>
          <p:spPr>
            <a:xfrm>
              <a:off x="6537275" y="2750650"/>
              <a:ext cx="459450" cy="475050"/>
            </a:xfrm>
            <a:custGeom>
              <a:avLst/>
              <a:gdLst/>
              <a:ahLst/>
              <a:cxnLst/>
              <a:rect l="l" t="t" r="r" b="b"/>
              <a:pathLst>
                <a:path w="18378" h="19002" extrusionOk="0">
                  <a:moveTo>
                    <a:pt x="13793" y="5429"/>
                  </a:moveTo>
                  <a:lnTo>
                    <a:pt x="13682" y="5466"/>
                  </a:lnTo>
                  <a:lnTo>
                    <a:pt x="13572" y="5502"/>
                  </a:lnTo>
                  <a:lnTo>
                    <a:pt x="13499" y="5576"/>
                  </a:lnTo>
                  <a:lnTo>
                    <a:pt x="13352" y="5759"/>
                  </a:lnTo>
                  <a:lnTo>
                    <a:pt x="13352" y="5869"/>
                  </a:lnTo>
                  <a:lnTo>
                    <a:pt x="13352" y="5979"/>
                  </a:lnTo>
                  <a:lnTo>
                    <a:pt x="13389" y="6016"/>
                  </a:lnTo>
                  <a:lnTo>
                    <a:pt x="13426" y="6053"/>
                  </a:lnTo>
                  <a:lnTo>
                    <a:pt x="13499" y="6053"/>
                  </a:lnTo>
                  <a:lnTo>
                    <a:pt x="13572" y="5979"/>
                  </a:lnTo>
                  <a:lnTo>
                    <a:pt x="13646" y="5943"/>
                  </a:lnTo>
                  <a:lnTo>
                    <a:pt x="13719" y="5796"/>
                  </a:lnTo>
                  <a:lnTo>
                    <a:pt x="13829" y="5649"/>
                  </a:lnTo>
                  <a:lnTo>
                    <a:pt x="13903" y="5502"/>
                  </a:lnTo>
                  <a:lnTo>
                    <a:pt x="13903" y="5466"/>
                  </a:lnTo>
                  <a:lnTo>
                    <a:pt x="13903" y="5429"/>
                  </a:lnTo>
                  <a:close/>
                  <a:moveTo>
                    <a:pt x="13242" y="6089"/>
                  </a:moveTo>
                  <a:lnTo>
                    <a:pt x="13169" y="6126"/>
                  </a:lnTo>
                  <a:lnTo>
                    <a:pt x="13022" y="6309"/>
                  </a:lnTo>
                  <a:lnTo>
                    <a:pt x="12912" y="6493"/>
                  </a:lnTo>
                  <a:lnTo>
                    <a:pt x="12875" y="6529"/>
                  </a:lnTo>
                  <a:lnTo>
                    <a:pt x="12875" y="6603"/>
                  </a:lnTo>
                  <a:lnTo>
                    <a:pt x="12949" y="6676"/>
                  </a:lnTo>
                  <a:lnTo>
                    <a:pt x="13022" y="6713"/>
                  </a:lnTo>
                  <a:lnTo>
                    <a:pt x="13096" y="6676"/>
                  </a:lnTo>
                  <a:lnTo>
                    <a:pt x="13132" y="6639"/>
                  </a:lnTo>
                  <a:lnTo>
                    <a:pt x="13242" y="6456"/>
                  </a:lnTo>
                  <a:lnTo>
                    <a:pt x="13352" y="6273"/>
                  </a:lnTo>
                  <a:lnTo>
                    <a:pt x="13389" y="6199"/>
                  </a:lnTo>
                  <a:lnTo>
                    <a:pt x="13316" y="6126"/>
                  </a:lnTo>
                  <a:lnTo>
                    <a:pt x="13242" y="6089"/>
                  </a:lnTo>
                  <a:close/>
                  <a:moveTo>
                    <a:pt x="17241" y="6419"/>
                  </a:moveTo>
                  <a:lnTo>
                    <a:pt x="17534" y="6713"/>
                  </a:lnTo>
                  <a:lnTo>
                    <a:pt x="17497" y="6713"/>
                  </a:lnTo>
                  <a:lnTo>
                    <a:pt x="17387" y="6823"/>
                  </a:lnTo>
                  <a:lnTo>
                    <a:pt x="17351" y="6676"/>
                  </a:lnTo>
                  <a:lnTo>
                    <a:pt x="17241" y="6419"/>
                  </a:lnTo>
                  <a:close/>
                  <a:moveTo>
                    <a:pt x="12692" y="6786"/>
                  </a:moveTo>
                  <a:lnTo>
                    <a:pt x="12582" y="6860"/>
                  </a:lnTo>
                  <a:lnTo>
                    <a:pt x="12435" y="6970"/>
                  </a:lnTo>
                  <a:lnTo>
                    <a:pt x="12399" y="7116"/>
                  </a:lnTo>
                  <a:lnTo>
                    <a:pt x="12362" y="7190"/>
                  </a:lnTo>
                  <a:lnTo>
                    <a:pt x="12399" y="7226"/>
                  </a:lnTo>
                  <a:lnTo>
                    <a:pt x="12472" y="7300"/>
                  </a:lnTo>
                  <a:lnTo>
                    <a:pt x="12582" y="7300"/>
                  </a:lnTo>
                  <a:lnTo>
                    <a:pt x="12619" y="7263"/>
                  </a:lnTo>
                  <a:lnTo>
                    <a:pt x="12655" y="7190"/>
                  </a:lnTo>
                  <a:lnTo>
                    <a:pt x="12729" y="7043"/>
                  </a:lnTo>
                  <a:lnTo>
                    <a:pt x="12802" y="7006"/>
                  </a:lnTo>
                  <a:lnTo>
                    <a:pt x="12839" y="6933"/>
                  </a:lnTo>
                  <a:lnTo>
                    <a:pt x="12875" y="6860"/>
                  </a:lnTo>
                  <a:lnTo>
                    <a:pt x="12875" y="6823"/>
                  </a:lnTo>
                  <a:lnTo>
                    <a:pt x="12839" y="6823"/>
                  </a:lnTo>
                  <a:lnTo>
                    <a:pt x="12765" y="6786"/>
                  </a:lnTo>
                  <a:close/>
                  <a:moveTo>
                    <a:pt x="17571" y="6750"/>
                  </a:moveTo>
                  <a:lnTo>
                    <a:pt x="17828" y="7043"/>
                  </a:lnTo>
                  <a:lnTo>
                    <a:pt x="18048" y="7373"/>
                  </a:lnTo>
                  <a:lnTo>
                    <a:pt x="17828" y="7593"/>
                  </a:lnTo>
                  <a:lnTo>
                    <a:pt x="17828" y="7520"/>
                  </a:lnTo>
                  <a:lnTo>
                    <a:pt x="17864" y="7336"/>
                  </a:lnTo>
                  <a:lnTo>
                    <a:pt x="17828" y="7116"/>
                  </a:lnTo>
                  <a:lnTo>
                    <a:pt x="17828" y="7080"/>
                  </a:lnTo>
                  <a:lnTo>
                    <a:pt x="17754" y="7006"/>
                  </a:lnTo>
                  <a:lnTo>
                    <a:pt x="17681" y="7006"/>
                  </a:lnTo>
                  <a:lnTo>
                    <a:pt x="17644" y="7043"/>
                  </a:lnTo>
                  <a:lnTo>
                    <a:pt x="17681" y="7080"/>
                  </a:lnTo>
                  <a:lnTo>
                    <a:pt x="17644" y="7226"/>
                  </a:lnTo>
                  <a:lnTo>
                    <a:pt x="17607" y="7446"/>
                  </a:lnTo>
                  <a:lnTo>
                    <a:pt x="17534" y="7667"/>
                  </a:lnTo>
                  <a:lnTo>
                    <a:pt x="17534" y="7887"/>
                  </a:lnTo>
                  <a:lnTo>
                    <a:pt x="17534" y="7960"/>
                  </a:lnTo>
                  <a:lnTo>
                    <a:pt x="17131" y="8584"/>
                  </a:lnTo>
                  <a:lnTo>
                    <a:pt x="17167" y="8217"/>
                  </a:lnTo>
                  <a:lnTo>
                    <a:pt x="17241" y="7850"/>
                  </a:lnTo>
                  <a:lnTo>
                    <a:pt x="17387" y="7630"/>
                  </a:lnTo>
                  <a:lnTo>
                    <a:pt x="17387" y="7593"/>
                  </a:lnTo>
                  <a:lnTo>
                    <a:pt x="17387" y="7520"/>
                  </a:lnTo>
                  <a:lnTo>
                    <a:pt x="17461" y="7483"/>
                  </a:lnTo>
                  <a:lnTo>
                    <a:pt x="17497" y="7446"/>
                  </a:lnTo>
                  <a:lnTo>
                    <a:pt x="17534" y="7373"/>
                  </a:lnTo>
                  <a:lnTo>
                    <a:pt x="17534" y="7263"/>
                  </a:lnTo>
                  <a:lnTo>
                    <a:pt x="17497" y="7080"/>
                  </a:lnTo>
                  <a:lnTo>
                    <a:pt x="17571" y="6750"/>
                  </a:lnTo>
                  <a:close/>
                  <a:moveTo>
                    <a:pt x="16874" y="8840"/>
                  </a:moveTo>
                  <a:lnTo>
                    <a:pt x="16947" y="8877"/>
                  </a:lnTo>
                  <a:lnTo>
                    <a:pt x="16874" y="8950"/>
                  </a:lnTo>
                  <a:lnTo>
                    <a:pt x="16874" y="8877"/>
                  </a:lnTo>
                  <a:lnTo>
                    <a:pt x="16874" y="8840"/>
                  </a:lnTo>
                  <a:close/>
                  <a:moveTo>
                    <a:pt x="11445" y="8584"/>
                  </a:moveTo>
                  <a:lnTo>
                    <a:pt x="11408" y="8620"/>
                  </a:lnTo>
                  <a:lnTo>
                    <a:pt x="11298" y="8657"/>
                  </a:lnTo>
                  <a:lnTo>
                    <a:pt x="11188" y="8804"/>
                  </a:lnTo>
                  <a:lnTo>
                    <a:pt x="11188" y="8840"/>
                  </a:lnTo>
                  <a:lnTo>
                    <a:pt x="11188" y="8914"/>
                  </a:lnTo>
                  <a:lnTo>
                    <a:pt x="11188" y="8987"/>
                  </a:lnTo>
                  <a:lnTo>
                    <a:pt x="11225" y="9024"/>
                  </a:lnTo>
                  <a:lnTo>
                    <a:pt x="11408" y="9024"/>
                  </a:lnTo>
                  <a:lnTo>
                    <a:pt x="11445" y="8987"/>
                  </a:lnTo>
                  <a:lnTo>
                    <a:pt x="11555" y="8804"/>
                  </a:lnTo>
                  <a:lnTo>
                    <a:pt x="11555" y="8730"/>
                  </a:lnTo>
                  <a:lnTo>
                    <a:pt x="11555" y="8657"/>
                  </a:lnTo>
                  <a:lnTo>
                    <a:pt x="11518" y="8620"/>
                  </a:lnTo>
                  <a:lnTo>
                    <a:pt x="11445" y="8584"/>
                  </a:lnTo>
                  <a:close/>
                  <a:moveTo>
                    <a:pt x="16580" y="8804"/>
                  </a:moveTo>
                  <a:lnTo>
                    <a:pt x="16580" y="8877"/>
                  </a:lnTo>
                  <a:lnTo>
                    <a:pt x="16580" y="9060"/>
                  </a:lnTo>
                  <a:lnTo>
                    <a:pt x="16617" y="9170"/>
                  </a:lnTo>
                  <a:lnTo>
                    <a:pt x="16654" y="9244"/>
                  </a:lnTo>
                  <a:lnTo>
                    <a:pt x="16397" y="9611"/>
                  </a:lnTo>
                  <a:lnTo>
                    <a:pt x="16360" y="9391"/>
                  </a:lnTo>
                  <a:lnTo>
                    <a:pt x="16324" y="9170"/>
                  </a:lnTo>
                  <a:lnTo>
                    <a:pt x="16324" y="9097"/>
                  </a:lnTo>
                  <a:lnTo>
                    <a:pt x="16580" y="8804"/>
                  </a:lnTo>
                  <a:close/>
                  <a:moveTo>
                    <a:pt x="16067" y="9391"/>
                  </a:moveTo>
                  <a:lnTo>
                    <a:pt x="16067" y="9684"/>
                  </a:lnTo>
                  <a:lnTo>
                    <a:pt x="16103" y="9794"/>
                  </a:lnTo>
                  <a:lnTo>
                    <a:pt x="16177" y="9941"/>
                  </a:lnTo>
                  <a:lnTo>
                    <a:pt x="15993" y="10161"/>
                  </a:lnTo>
                  <a:lnTo>
                    <a:pt x="15920" y="10308"/>
                  </a:lnTo>
                  <a:lnTo>
                    <a:pt x="15957" y="9867"/>
                  </a:lnTo>
                  <a:lnTo>
                    <a:pt x="15920" y="9794"/>
                  </a:lnTo>
                  <a:lnTo>
                    <a:pt x="15847" y="9757"/>
                  </a:lnTo>
                  <a:lnTo>
                    <a:pt x="15810" y="9721"/>
                  </a:lnTo>
                  <a:lnTo>
                    <a:pt x="16067" y="9391"/>
                  </a:lnTo>
                  <a:close/>
                  <a:moveTo>
                    <a:pt x="9611" y="2348"/>
                  </a:moveTo>
                  <a:lnTo>
                    <a:pt x="9574" y="2421"/>
                  </a:lnTo>
                  <a:lnTo>
                    <a:pt x="9134" y="2861"/>
                  </a:lnTo>
                  <a:lnTo>
                    <a:pt x="8767" y="3375"/>
                  </a:lnTo>
                  <a:lnTo>
                    <a:pt x="7997" y="4365"/>
                  </a:lnTo>
                  <a:lnTo>
                    <a:pt x="7630" y="4879"/>
                  </a:lnTo>
                  <a:lnTo>
                    <a:pt x="7227" y="5356"/>
                  </a:lnTo>
                  <a:lnTo>
                    <a:pt x="6823" y="5832"/>
                  </a:lnTo>
                  <a:lnTo>
                    <a:pt x="6346" y="6273"/>
                  </a:lnTo>
                  <a:lnTo>
                    <a:pt x="6273" y="6346"/>
                  </a:lnTo>
                  <a:lnTo>
                    <a:pt x="6273" y="6456"/>
                  </a:lnTo>
                  <a:lnTo>
                    <a:pt x="6236" y="6456"/>
                  </a:lnTo>
                  <a:lnTo>
                    <a:pt x="6163" y="6493"/>
                  </a:lnTo>
                  <a:lnTo>
                    <a:pt x="6163" y="6566"/>
                  </a:lnTo>
                  <a:lnTo>
                    <a:pt x="6199" y="6603"/>
                  </a:lnTo>
                  <a:lnTo>
                    <a:pt x="6309" y="6786"/>
                  </a:lnTo>
                  <a:lnTo>
                    <a:pt x="6493" y="6970"/>
                  </a:lnTo>
                  <a:lnTo>
                    <a:pt x="6823" y="7263"/>
                  </a:lnTo>
                  <a:lnTo>
                    <a:pt x="7593" y="7813"/>
                  </a:lnTo>
                  <a:lnTo>
                    <a:pt x="8437" y="8363"/>
                  </a:lnTo>
                  <a:lnTo>
                    <a:pt x="8620" y="8510"/>
                  </a:lnTo>
                  <a:lnTo>
                    <a:pt x="8767" y="8694"/>
                  </a:lnTo>
                  <a:lnTo>
                    <a:pt x="9061" y="9060"/>
                  </a:lnTo>
                  <a:lnTo>
                    <a:pt x="9207" y="9207"/>
                  </a:lnTo>
                  <a:lnTo>
                    <a:pt x="9391" y="9354"/>
                  </a:lnTo>
                  <a:lnTo>
                    <a:pt x="9758" y="9574"/>
                  </a:lnTo>
                  <a:lnTo>
                    <a:pt x="10638" y="10161"/>
                  </a:lnTo>
                  <a:lnTo>
                    <a:pt x="11482" y="10784"/>
                  </a:lnTo>
                  <a:lnTo>
                    <a:pt x="12289" y="11408"/>
                  </a:lnTo>
                  <a:lnTo>
                    <a:pt x="12362" y="11445"/>
                  </a:lnTo>
                  <a:lnTo>
                    <a:pt x="12472" y="11445"/>
                  </a:lnTo>
                  <a:lnTo>
                    <a:pt x="12545" y="11408"/>
                  </a:lnTo>
                  <a:lnTo>
                    <a:pt x="12582" y="11371"/>
                  </a:lnTo>
                  <a:lnTo>
                    <a:pt x="12619" y="11298"/>
                  </a:lnTo>
                  <a:lnTo>
                    <a:pt x="12655" y="11188"/>
                  </a:lnTo>
                  <a:lnTo>
                    <a:pt x="12619" y="11115"/>
                  </a:lnTo>
                  <a:lnTo>
                    <a:pt x="12545" y="11041"/>
                  </a:lnTo>
                  <a:lnTo>
                    <a:pt x="11775" y="10418"/>
                  </a:lnTo>
                  <a:lnTo>
                    <a:pt x="11812" y="10381"/>
                  </a:lnTo>
                  <a:lnTo>
                    <a:pt x="11922" y="10198"/>
                  </a:lnTo>
                  <a:lnTo>
                    <a:pt x="11995" y="10014"/>
                  </a:lnTo>
                  <a:lnTo>
                    <a:pt x="11995" y="9941"/>
                  </a:lnTo>
                  <a:lnTo>
                    <a:pt x="11958" y="9904"/>
                  </a:lnTo>
                  <a:lnTo>
                    <a:pt x="11885" y="9904"/>
                  </a:lnTo>
                  <a:lnTo>
                    <a:pt x="11738" y="10051"/>
                  </a:lnTo>
                  <a:lnTo>
                    <a:pt x="11592" y="10234"/>
                  </a:lnTo>
                  <a:lnTo>
                    <a:pt x="11555" y="10271"/>
                  </a:lnTo>
                  <a:lnTo>
                    <a:pt x="11005" y="9867"/>
                  </a:lnTo>
                  <a:lnTo>
                    <a:pt x="10821" y="9757"/>
                  </a:lnTo>
                  <a:lnTo>
                    <a:pt x="10858" y="9684"/>
                  </a:lnTo>
                  <a:lnTo>
                    <a:pt x="10895" y="9611"/>
                  </a:lnTo>
                  <a:lnTo>
                    <a:pt x="11041" y="9464"/>
                  </a:lnTo>
                  <a:lnTo>
                    <a:pt x="11078" y="9427"/>
                  </a:lnTo>
                  <a:lnTo>
                    <a:pt x="11078" y="9354"/>
                  </a:lnTo>
                  <a:lnTo>
                    <a:pt x="11078" y="9317"/>
                  </a:lnTo>
                  <a:lnTo>
                    <a:pt x="11005" y="9281"/>
                  </a:lnTo>
                  <a:lnTo>
                    <a:pt x="10968" y="9317"/>
                  </a:lnTo>
                  <a:lnTo>
                    <a:pt x="10895" y="9281"/>
                  </a:lnTo>
                  <a:lnTo>
                    <a:pt x="10821" y="9317"/>
                  </a:lnTo>
                  <a:lnTo>
                    <a:pt x="10711" y="9427"/>
                  </a:lnTo>
                  <a:lnTo>
                    <a:pt x="10601" y="9574"/>
                  </a:lnTo>
                  <a:lnTo>
                    <a:pt x="10124" y="9281"/>
                  </a:lnTo>
                  <a:lnTo>
                    <a:pt x="10051" y="9207"/>
                  </a:lnTo>
                  <a:lnTo>
                    <a:pt x="10234" y="8914"/>
                  </a:lnTo>
                  <a:lnTo>
                    <a:pt x="10234" y="8840"/>
                  </a:lnTo>
                  <a:lnTo>
                    <a:pt x="10234" y="8804"/>
                  </a:lnTo>
                  <a:lnTo>
                    <a:pt x="10198" y="8730"/>
                  </a:lnTo>
                  <a:lnTo>
                    <a:pt x="10088" y="8694"/>
                  </a:lnTo>
                  <a:lnTo>
                    <a:pt x="10051" y="8730"/>
                  </a:lnTo>
                  <a:lnTo>
                    <a:pt x="10014" y="8767"/>
                  </a:lnTo>
                  <a:lnTo>
                    <a:pt x="9758" y="9060"/>
                  </a:lnTo>
                  <a:lnTo>
                    <a:pt x="9537" y="8877"/>
                  </a:lnTo>
                  <a:lnTo>
                    <a:pt x="9354" y="8694"/>
                  </a:lnTo>
                  <a:lnTo>
                    <a:pt x="9134" y="8437"/>
                  </a:lnTo>
                  <a:lnTo>
                    <a:pt x="9207" y="8327"/>
                  </a:lnTo>
                  <a:lnTo>
                    <a:pt x="9281" y="8217"/>
                  </a:lnTo>
                  <a:lnTo>
                    <a:pt x="9354" y="7960"/>
                  </a:lnTo>
                  <a:lnTo>
                    <a:pt x="9354" y="7887"/>
                  </a:lnTo>
                  <a:lnTo>
                    <a:pt x="9317" y="7850"/>
                  </a:lnTo>
                  <a:lnTo>
                    <a:pt x="9244" y="7850"/>
                  </a:lnTo>
                  <a:lnTo>
                    <a:pt x="9171" y="7887"/>
                  </a:lnTo>
                  <a:lnTo>
                    <a:pt x="8987" y="8107"/>
                  </a:lnTo>
                  <a:lnTo>
                    <a:pt x="8951" y="8180"/>
                  </a:lnTo>
                  <a:lnTo>
                    <a:pt x="8767" y="8033"/>
                  </a:lnTo>
                  <a:lnTo>
                    <a:pt x="8327" y="7740"/>
                  </a:lnTo>
                  <a:lnTo>
                    <a:pt x="8364" y="7446"/>
                  </a:lnTo>
                  <a:lnTo>
                    <a:pt x="8364" y="7410"/>
                  </a:lnTo>
                  <a:lnTo>
                    <a:pt x="8327" y="7336"/>
                  </a:lnTo>
                  <a:lnTo>
                    <a:pt x="8290" y="7300"/>
                  </a:lnTo>
                  <a:lnTo>
                    <a:pt x="8180" y="7300"/>
                  </a:lnTo>
                  <a:lnTo>
                    <a:pt x="8107" y="7336"/>
                  </a:lnTo>
                  <a:lnTo>
                    <a:pt x="8070" y="7446"/>
                  </a:lnTo>
                  <a:lnTo>
                    <a:pt x="8034" y="7556"/>
                  </a:lnTo>
                  <a:lnTo>
                    <a:pt x="7960" y="7520"/>
                  </a:lnTo>
                  <a:lnTo>
                    <a:pt x="7410" y="7116"/>
                  </a:lnTo>
                  <a:lnTo>
                    <a:pt x="7447" y="7080"/>
                  </a:lnTo>
                  <a:lnTo>
                    <a:pt x="7520" y="6970"/>
                  </a:lnTo>
                  <a:lnTo>
                    <a:pt x="7520" y="6896"/>
                  </a:lnTo>
                  <a:lnTo>
                    <a:pt x="7520" y="6860"/>
                  </a:lnTo>
                  <a:lnTo>
                    <a:pt x="7557" y="6750"/>
                  </a:lnTo>
                  <a:lnTo>
                    <a:pt x="7520" y="6713"/>
                  </a:lnTo>
                  <a:lnTo>
                    <a:pt x="7483" y="6713"/>
                  </a:lnTo>
                  <a:lnTo>
                    <a:pt x="7410" y="6750"/>
                  </a:lnTo>
                  <a:lnTo>
                    <a:pt x="7337" y="6750"/>
                  </a:lnTo>
                  <a:lnTo>
                    <a:pt x="7227" y="6823"/>
                  </a:lnTo>
                  <a:lnTo>
                    <a:pt x="7116" y="6896"/>
                  </a:lnTo>
                  <a:lnTo>
                    <a:pt x="6640" y="6639"/>
                  </a:lnTo>
                  <a:lnTo>
                    <a:pt x="6640" y="6603"/>
                  </a:lnTo>
                  <a:lnTo>
                    <a:pt x="7116" y="6163"/>
                  </a:lnTo>
                  <a:lnTo>
                    <a:pt x="7557" y="5649"/>
                  </a:lnTo>
                  <a:lnTo>
                    <a:pt x="7593" y="5722"/>
                  </a:lnTo>
                  <a:lnTo>
                    <a:pt x="7630" y="5759"/>
                  </a:lnTo>
                  <a:lnTo>
                    <a:pt x="7740" y="5759"/>
                  </a:lnTo>
                  <a:lnTo>
                    <a:pt x="8034" y="5576"/>
                  </a:lnTo>
                  <a:lnTo>
                    <a:pt x="8327" y="5392"/>
                  </a:lnTo>
                  <a:lnTo>
                    <a:pt x="8620" y="5209"/>
                  </a:lnTo>
                  <a:lnTo>
                    <a:pt x="8914" y="5025"/>
                  </a:lnTo>
                  <a:lnTo>
                    <a:pt x="9244" y="4879"/>
                  </a:lnTo>
                  <a:lnTo>
                    <a:pt x="9574" y="4732"/>
                  </a:lnTo>
                  <a:lnTo>
                    <a:pt x="9941" y="4659"/>
                  </a:lnTo>
                  <a:lnTo>
                    <a:pt x="10308" y="4622"/>
                  </a:lnTo>
                  <a:lnTo>
                    <a:pt x="10491" y="4622"/>
                  </a:lnTo>
                  <a:lnTo>
                    <a:pt x="10675" y="4659"/>
                  </a:lnTo>
                  <a:lnTo>
                    <a:pt x="10821" y="4732"/>
                  </a:lnTo>
                  <a:lnTo>
                    <a:pt x="10931" y="4842"/>
                  </a:lnTo>
                  <a:lnTo>
                    <a:pt x="11041" y="4989"/>
                  </a:lnTo>
                  <a:lnTo>
                    <a:pt x="11078" y="5136"/>
                  </a:lnTo>
                  <a:lnTo>
                    <a:pt x="11151" y="5502"/>
                  </a:lnTo>
                  <a:lnTo>
                    <a:pt x="11151" y="5906"/>
                  </a:lnTo>
                  <a:lnTo>
                    <a:pt x="11151" y="6309"/>
                  </a:lnTo>
                  <a:lnTo>
                    <a:pt x="11151" y="6676"/>
                  </a:lnTo>
                  <a:lnTo>
                    <a:pt x="11188" y="7006"/>
                  </a:lnTo>
                  <a:lnTo>
                    <a:pt x="11261" y="7373"/>
                  </a:lnTo>
                  <a:lnTo>
                    <a:pt x="11445" y="7703"/>
                  </a:lnTo>
                  <a:lnTo>
                    <a:pt x="11408" y="7813"/>
                  </a:lnTo>
                  <a:lnTo>
                    <a:pt x="11372" y="7923"/>
                  </a:lnTo>
                  <a:lnTo>
                    <a:pt x="11372" y="8033"/>
                  </a:lnTo>
                  <a:lnTo>
                    <a:pt x="11372" y="8143"/>
                  </a:lnTo>
                  <a:lnTo>
                    <a:pt x="11445" y="8253"/>
                  </a:lnTo>
                  <a:lnTo>
                    <a:pt x="11482" y="8327"/>
                  </a:lnTo>
                  <a:lnTo>
                    <a:pt x="11592" y="8400"/>
                  </a:lnTo>
                  <a:lnTo>
                    <a:pt x="11665" y="8474"/>
                  </a:lnTo>
                  <a:lnTo>
                    <a:pt x="11775" y="8510"/>
                  </a:lnTo>
                  <a:lnTo>
                    <a:pt x="12105" y="8510"/>
                  </a:lnTo>
                  <a:lnTo>
                    <a:pt x="12435" y="8694"/>
                  </a:lnTo>
                  <a:lnTo>
                    <a:pt x="12765" y="8840"/>
                  </a:lnTo>
                  <a:lnTo>
                    <a:pt x="13022" y="8877"/>
                  </a:lnTo>
                  <a:lnTo>
                    <a:pt x="13316" y="8877"/>
                  </a:lnTo>
                  <a:lnTo>
                    <a:pt x="13646" y="8804"/>
                  </a:lnTo>
                  <a:lnTo>
                    <a:pt x="13939" y="8694"/>
                  </a:lnTo>
                  <a:lnTo>
                    <a:pt x="14233" y="8584"/>
                  </a:lnTo>
                  <a:lnTo>
                    <a:pt x="14489" y="8400"/>
                  </a:lnTo>
                  <a:lnTo>
                    <a:pt x="14746" y="8217"/>
                  </a:lnTo>
                  <a:lnTo>
                    <a:pt x="14930" y="8033"/>
                  </a:lnTo>
                  <a:lnTo>
                    <a:pt x="14966" y="7997"/>
                  </a:lnTo>
                  <a:lnTo>
                    <a:pt x="14966" y="7923"/>
                  </a:lnTo>
                  <a:lnTo>
                    <a:pt x="14930" y="7813"/>
                  </a:lnTo>
                  <a:lnTo>
                    <a:pt x="14820" y="7777"/>
                  </a:lnTo>
                  <a:lnTo>
                    <a:pt x="14710" y="7777"/>
                  </a:lnTo>
                  <a:lnTo>
                    <a:pt x="14123" y="8143"/>
                  </a:lnTo>
                  <a:lnTo>
                    <a:pt x="13829" y="8290"/>
                  </a:lnTo>
                  <a:lnTo>
                    <a:pt x="13462" y="8400"/>
                  </a:lnTo>
                  <a:lnTo>
                    <a:pt x="13206" y="8474"/>
                  </a:lnTo>
                  <a:lnTo>
                    <a:pt x="12912" y="8437"/>
                  </a:lnTo>
                  <a:lnTo>
                    <a:pt x="12692" y="8363"/>
                  </a:lnTo>
                  <a:lnTo>
                    <a:pt x="12472" y="8217"/>
                  </a:lnTo>
                  <a:lnTo>
                    <a:pt x="12545" y="8107"/>
                  </a:lnTo>
                  <a:lnTo>
                    <a:pt x="12582" y="7960"/>
                  </a:lnTo>
                  <a:lnTo>
                    <a:pt x="12582" y="7850"/>
                  </a:lnTo>
                  <a:lnTo>
                    <a:pt x="12545" y="7777"/>
                  </a:lnTo>
                  <a:lnTo>
                    <a:pt x="12509" y="7740"/>
                  </a:lnTo>
                  <a:lnTo>
                    <a:pt x="12325" y="7630"/>
                  </a:lnTo>
                  <a:lnTo>
                    <a:pt x="12142" y="7520"/>
                  </a:lnTo>
                  <a:lnTo>
                    <a:pt x="11812" y="7520"/>
                  </a:lnTo>
                  <a:lnTo>
                    <a:pt x="11628" y="7116"/>
                  </a:lnTo>
                  <a:lnTo>
                    <a:pt x="11518" y="6713"/>
                  </a:lnTo>
                  <a:lnTo>
                    <a:pt x="11518" y="6346"/>
                  </a:lnTo>
                  <a:lnTo>
                    <a:pt x="11518" y="6016"/>
                  </a:lnTo>
                  <a:lnTo>
                    <a:pt x="11555" y="5649"/>
                  </a:lnTo>
                  <a:lnTo>
                    <a:pt x="11518" y="5282"/>
                  </a:lnTo>
                  <a:lnTo>
                    <a:pt x="11445" y="4989"/>
                  </a:lnTo>
                  <a:lnTo>
                    <a:pt x="11335" y="4732"/>
                  </a:lnTo>
                  <a:lnTo>
                    <a:pt x="11188" y="4549"/>
                  </a:lnTo>
                  <a:lnTo>
                    <a:pt x="11005" y="4402"/>
                  </a:lnTo>
                  <a:lnTo>
                    <a:pt x="10785" y="4329"/>
                  </a:lnTo>
                  <a:lnTo>
                    <a:pt x="10565" y="4255"/>
                  </a:lnTo>
                  <a:lnTo>
                    <a:pt x="10051" y="4255"/>
                  </a:lnTo>
                  <a:lnTo>
                    <a:pt x="9758" y="4292"/>
                  </a:lnTo>
                  <a:lnTo>
                    <a:pt x="9464" y="4365"/>
                  </a:lnTo>
                  <a:lnTo>
                    <a:pt x="8914" y="4585"/>
                  </a:lnTo>
                  <a:lnTo>
                    <a:pt x="8400" y="4879"/>
                  </a:lnTo>
                  <a:lnTo>
                    <a:pt x="7960" y="5209"/>
                  </a:lnTo>
                  <a:lnTo>
                    <a:pt x="8290" y="4769"/>
                  </a:lnTo>
                  <a:lnTo>
                    <a:pt x="9061" y="3742"/>
                  </a:lnTo>
                  <a:lnTo>
                    <a:pt x="9464" y="3191"/>
                  </a:lnTo>
                  <a:lnTo>
                    <a:pt x="9831" y="2641"/>
                  </a:lnTo>
                  <a:lnTo>
                    <a:pt x="9868" y="2568"/>
                  </a:lnTo>
                  <a:lnTo>
                    <a:pt x="9868" y="2531"/>
                  </a:lnTo>
                  <a:lnTo>
                    <a:pt x="9794" y="2421"/>
                  </a:lnTo>
                  <a:lnTo>
                    <a:pt x="9721" y="2384"/>
                  </a:lnTo>
                  <a:lnTo>
                    <a:pt x="9684" y="2348"/>
                  </a:lnTo>
                  <a:close/>
                  <a:moveTo>
                    <a:pt x="15663" y="9867"/>
                  </a:moveTo>
                  <a:lnTo>
                    <a:pt x="15700" y="9904"/>
                  </a:lnTo>
                  <a:lnTo>
                    <a:pt x="15627" y="10381"/>
                  </a:lnTo>
                  <a:lnTo>
                    <a:pt x="15663" y="10418"/>
                  </a:lnTo>
                  <a:lnTo>
                    <a:pt x="15663" y="10454"/>
                  </a:lnTo>
                  <a:lnTo>
                    <a:pt x="15773" y="10491"/>
                  </a:lnTo>
                  <a:lnTo>
                    <a:pt x="15443" y="10895"/>
                  </a:lnTo>
                  <a:lnTo>
                    <a:pt x="15443" y="10821"/>
                  </a:lnTo>
                  <a:lnTo>
                    <a:pt x="15333" y="10491"/>
                  </a:lnTo>
                  <a:lnTo>
                    <a:pt x="15296" y="10454"/>
                  </a:lnTo>
                  <a:lnTo>
                    <a:pt x="15260" y="10454"/>
                  </a:lnTo>
                  <a:lnTo>
                    <a:pt x="15223" y="10491"/>
                  </a:lnTo>
                  <a:lnTo>
                    <a:pt x="15223" y="10528"/>
                  </a:lnTo>
                  <a:lnTo>
                    <a:pt x="15186" y="10821"/>
                  </a:lnTo>
                  <a:lnTo>
                    <a:pt x="15186" y="11188"/>
                  </a:lnTo>
                  <a:lnTo>
                    <a:pt x="15223" y="11225"/>
                  </a:lnTo>
                  <a:lnTo>
                    <a:pt x="14746" y="11848"/>
                  </a:lnTo>
                  <a:lnTo>
                    <a:pt x="14746" y="11591"/>
                  </a:lnTo>
                  <a:lnTo>
                    <a:pt x="14746" y="11371"/>
                  </a:lnTo>
                  <a:lnTo>
                    <a:pt x="14746" y="11115"/>
                  </a:lnTo>
                  <a:lnTo>
                    <a:pt x="14710" y="11078"/>
                  </a:lnTo>
                  <a:lnTo>
                    <a:pt x="15333" y="10308"/>
                  </a:lnTo>
                  <a:lnTo>
                    <a:pt x="15663" y="9867"/>
                  </a:lnTo>
                  <a:close/>
                  <a:moveTo>
                    <a:pt x="14526" y="11298"/>
                  </a:moveTo>
                  <a:lnTo>
                    <a:pt x="14453" y="11555"/>
                  </a:lnTo>
                  <a:lnTo>
                    <a:pt x="14416" y="11775"/>
                  </a:lnTo>
                  <a:lnTo>
                    <a:pt x="14453" y="11885"/>
                  </a:lnTo>
                  <a:lnTo>
                    <a:pt x="14489" y="11958"/>
                  </a:lnTo>
                  <a:lnTo>
                    <a:pt x="14563" y="11995"/>
                  </a:lnTo>
                  <a:lnTo>
                    <a:pt x="14600" y="11995"/>
                  </a:lnTo>
                  <a:lnTo>
                    <a:pt x="14123" y="12619"/>
                  </a:lnTo>
                  <a:lnTo>
                    <a:pt x="14049" y="12655"/>
                  </a:lnTo>
                  <a:lnTo>
                    <a:pt x="14049" y="12362"/>
                  </a:lnTo>
                  <a:lnTo>
                    <a:pt x="14049" y="12142"/>
                  </a:lnTo>
                  <a:lnTo>
                    <a:pt x="14049" y="12032"/>
                  </a:lnTo>
                  <a:lnTo>
                    <a:pt x="14013" y="11922"/>
                  </a:lnTo>
                  <a:lnTo>
                    <a:pt x="14526" y="11298"/>
                  </a:lnTo>
                  <a:close/>
                  <a:moveTo>
                    <a:pt x="4806" y="7997"/>
                  </a:moveTo>
                  <a:lnTo>
                    <a:pt x="4769" y="8033"/>
                  </a:lnTo>
                  <a:lnTo>
                    <a:pt x="4769" y="8070"/>
                  </a:lnTo>
                  <a:lnTo>
                    <a:pt x="4952" y="8217"/>
                  </a:lnTo>
                  <a:lnTo>
                    <a:pt x="5099" y="8327"/>
                  </a:lnTo>
                  <a:lnTo>
                    <a:pt x="5576" y="8584"/>
                  </a:lnTo>
                  <a:lnTo>
                    <a:pt x="6126" y="8840"/>
                  </a:lnTo>
                  <a:lnTo>
                    <a:pt x="6640" y="9134"/>
                  </a:lnTo>
                  <a:lnTo>
                    <a:pt x="7116" y="9501"/>
                  </a:lnTo>
                  <a:lnTo>
                    <a:pt x="7557" y="9831"/>
                  </a:lnTo>
                  <a:lnTo>
                    <a:pt x="8437" y="10638"/>
                  </a:lnTo>
                  <a:lnTo>
                    <a:pt x="9244" y="11371"/>
                  </a:lnTo>
                  <a:lnTo>
                    <a:pt x="10088" y="12105"/>
                  </a:lnTo>
                  <a:lnTo>
                    <a:pt x="10344" y="12325"/>
                  </a:lnTo>
                  <a:lnTo>
                    <a:pt x="10748" y="12655"/>
                  </a:lnTo>
                  <a:lnTo>
                    <a:pt x="10931" y="12765"/>
                  </a:lnTo>
                  <a:lnTo>
                    <a:pt x="11115" y="12839"/>
                  </a:lnTo>
                  <a:lnTo>
                    <a:pt x="11225" y="12839"/>
                  </a:lnTo>
                  <a:lnTo>
                    <a:pt x="11298" y="12802"/>
                  </a:lnTo>
                  <a:lnTo>
                    <a:pt x="11335" y="12765"/>
                  </a:lnTo>
                  <a:lnTo>
                    <a:pt x="11372" y="12692"/>
                  </a:lnTo>
                  <a:lnTo>
                    <a:pt x="11372" y="12582"/>
                  </a:lnTo>
                  <a:lnTo>
                    <a:pt x="11335" y="12472"/>
                  </a:lnTo>
                  <a:lnTo>
                    <a:pt x="11151" y="12325"/>
                  </a:lnTo>
                  <a:lnTo>
                    <a:pt x="10711" y="11995"/>
                  </a:lnTo>
                  <a:lnTo>
                    <a:pt x="10271" y="11628"/>
                  </a:lnTo>
                  <a:lnTo>
                    <a:pt x="9391" y="10858"/>
                  </a:lnTo>
                  <a:lnTo>
                    <a:pt x="8547" y="10051"/>
                  </a:lnTo>
                  <a:lnTo>
                    <a:pt x="8107" y="9684"/>
                  </a:lnTo>
                  <a:lnTo>
                    <a:pt x="7703" y="9354"/>
                  </a:lnTo>
                  <a:lnTo>
                    <a:pt x="7227" y="9024"/>
                  </a:lnTo>
                  <a:lnTo>
                    <a:pt x="6786" y="8694"/>
                  </a:lnTo>
                  <a:lnTo>
                    <a:pt x="6309" y="8437"/>
                  </a:lnTo>
                  <a:lnTo>
                    <a:pt x="5833" y="8217"/>
                  </a:lnTo>
                  <a:lnTo>
                    <a:pt x="5356" y="8033"/>
                  </a:lnTo>
                  <a:lnTo>
                    <a:pt x="5209" y="7997"/>
                  </a:lnTo>
                  <a:close/>
                  <a:moveTo>
                    <a:pt x="954" y="12582"/>
                  </a:moveTo>
                  <a:lnTo>
                    <a:pt x="1101" y="12692"/>
                  </a:lnTo>
                  <a:lnTo>
                    <a:pt x="1064" y="12765"/>
                  </a:lnTo>
                  <a:lnTo>
                    <a:pt x="1064" y="12839"/>
                  </a:lnTo>
                  <a:lnTo>
                    <a:pt x="1064" y="12875"/>
                  </a:lnTo>
                  <a:lnTo>
                    <a:pt x="1101" y="12839"/>
                  </a:lnTo>
                  <a:lnTo>
                    <a:pt x="1211" y="12912"/>
                  </a:lnTo>
                  <a:lnTo>
                    <a:pt x="1247" y="12985"/>
                  </a:lnTo>
                  <a:lnTo>
                    <a:pt x="1247" y="13059"/>
                  </a:lnTo>
                  <a:lnTo>
                    <a:pt x="1284" y="13242"/>
                  </a:lnTo>
                  <a:lnTo>
                    <a:pt x="991" y="13095"/>
                  </a:lnTo>
                  <a:lnTo>
                    <a:pt x="844" y="13059"/>
                  </a:lnTo>
                  <a:lnTo>
                    <a:pt x="697" y="13022"/>
                  </a:lnTo>
                  <a:lnTo>
                    <a:pt x="844" y="12765"/>
                  </a:lnTo>
                  <a:lnTo>
                    <a:pt x="954" y="12582"/>
                  </a:lnTo>
                  <a:close/>
                  <a:moveTo>
                    <a:pt x="2715" y="10858"/>
                  </a:moveTo>
                  <a:lnTo>
                    <a:pt x="2641" y="10931"/>
                  </a:lnTo>
                  <a:lnTo>
                    <a:pt x="2641" y="10968"/>
                  </a:lnTo>
                  <a:lnTo>
                    <a:pt x="2788" y="11151"/>
                  </a:lnTo>
                  <a:lnTo>
                    <a:pt x="2935" y="11261"/>
                  </a:lnTo>
                  <a:lnTo>
                    <a:pt x="3302" y="11445"/>
                  </a:lnTo>
                  <a:lnTo>
                    <a:pt x="3778" y="11775"/>
                  </a:lnTo>
                  <a:lnTo>
                    <a:pt x="4255" y="12105"/>
                  </a:lnTo>
                  <a:lnTo>
                    <a:pt x="5099" y="12765"/>
                  </a:lnTo>
                  <a:lnTo>
                    <a:pt x="5539" y="13095"/>
                  </a:lnTo>
                  <a:lnTo>
                    <a:pt x="5759" y="13242"/>
                  </a:lnTo>
                  <a:lnTo>
                    <a:pt x="5869" y="13279"/>
                  </a:lnTo>
                  <a:lnTo>
                    <a:pt x="6053" y="13279"/>
                  </a:lnTo>
                  <a:lnTo>
                    <a:pt x="6126" y="13242"/>
                  </a:lnTo>
                  <a:lnTo>
                    <a:pt x="6163" y="13169"/>
                  </a:lnTo>
                  <a:lnTo>
                    <a:pt x="6126" y="13059"/>
                  </a:lnTo>
                  <a:lnTo>
                    <a:pt x="6089" y="12985"/>
                  </a:lnTo>
                  <a:lnTo>
                    <a:pt x="6016" y="12875"/>
                  </a:lnTo>
                  <a:lnTo>
                    <a:pt x="5869" y="12729"/>
                  </a:lnTo>
                  <a:lnTo>
                    <a:pt x="5502" y="12472"/>
                  </a:lnTo>
                  <a:lnTo>
                    <a:pt x="4512" y="11738"/>
                  </a:lnTo>
                  <a:lnTo>
                    <a:pt x="4035" y="11408"/>
                  </a:lnTo>
                  <a:lnTo>
                    <a:pt x="3522" y="11078"/>
                  </a:lnTo>
                  <a:lnTo>
                    <a:pt x="3338" y="11005"/>
                  </a:lnTo>
                  <a:lnTo>
                    <a:pt x="3118" y="10895"/>
                  </a:lnTo>
                  <a:lnTo>
                    <a:pt x="2935" y="10858"/>
                  </a:lnTo>
                  <a:close/>
                  <a:moveTo>
                    <a:pt x="13756" y="12252"/>
                  </a:moveTo>
                  <a:lnTo>
                    <a:pt x="13719" y="12362"/>
                  </a:lnTo>
                  <a:lnTo>
                    <a:pt x="13719" y="12619"/>
                  </a:lnTo>
                  <a:lnTo>
                    <a:pt x="13719" y="12912"/>
                  </a:lnTo>
                  <a:lnTo>
                    <a:pt x="13756" y="12985"/>
                  </a:lnTo>
                  <a:lnTo>
                    <a:pt x="13793" y="13022"/>
                  </a:lnTo>
                  <a:lnTo>
                    <a:pt x="13719" y="13095"/>
                  </a:lnTo>
                  <a:lnTo>
                    <a:pt x="13389" y="13536"/>
                  </a:lnTo>
                  <a:lnTo>
                    <a:pt x="13426" y="13132"/>
                  </a:lnTo>
                  <a:lnTo>
                    <a:pt x="13462" y="12912"/>
                  </a:lnTo>
                  <a:lnTo>
                    <a:pt x="13462" y="12765"/>
                  </a:lnTo>
                  <a:lnTo>
                    <a:pt x="13426" y="12655"/>
                  </a:lnTo>
                  <a:lnTo>
                    <a:pt x="13756" y="12252"/>
                  </a:lnTo>
                  <a:close/>
                  <a:moveTo>
                    <a:pt x="4402" y="8694"/>
                  </a:moveTo>
                  <a:lnTo>
                    <a:pt x="4329" y="8730"/>
                  </a:lnTo>
                  <a:lnTo>
                    <a:pt x="4255" y="8804"/>
                  </a:lnTo>
                  <a:lnTo>
                    <a:pt x="4255" y="8877"/>
                  </a:lnTo>
                  <a:lnTo>
                    <a:pt x="4255" y="8987"/>
                  </a:lnTo>
                  <a:lnTo>
                    <a:pt x="4292" y="9060"/>
                  </a:lnTo>
                  <a:lnTo>
                    <a:pt x="4365" y="9134"/>
                  </a:lnTo>
                  <a:lnTo>
                    <a:pt x="4512" y="9207"/>
                  </a:lnTo>
                  <a:lnTo>
                    <a:pt x="4842" y="9354"/>
                  </a:lnTo>
                  <a:lnTo>
                    <a:pt x="5136" y="9501"/>
                  </a:lnTo>
                  <a:lnTo>
                    <a:pt x="5392" y="9647"/>
                  </a:lnTo>
                  <a:lnTo>
                    <a:pt x="5869" y="10014"/>
                  </a:lnTo>
                  <a:lnTo>
                    <a:pt x="6346" y="10418"/>
                  </a:lnTo>
                  <a:lnTo>
                    <a:pt x="6786" y="10858"/>
                  </a:lnTo>
                  <a:lnTo>
                    <a:pt x="8584" y="12398"/>
                  </a:lnTo>
                  <a:lnTo>
                    <a:pt x="9501" y="13169"/>
                  </a:lnTo>
                  <a:lnTo>
                    <a:pt x="9721" y="13315"/>
                  </a:lnTo>
                  <a:lnTo>
                    <a:pt x="9941" y="13462"/>
                  </a:lnTo>
                  <a:lnTo>
                    <a:pt x="10161" y="13572"/>
                  </a:lnTo>
                  <a:lnTo>
                    <a:pt x="10271" y="13609"/>
                  </a:lnTo>
                  <a:lnTo>
                    <a:pt x="10381" y="13609"/>
                  </a:lnTo>
                  <a:lnTo>
                    <a:pt x="10454" y="13572"/>
                  </a:lnTo>
                  <a:lnTo>
                    <a:pt x="10491" y="13536"/>
                  </a:lnTo>
                  <a:lnTo>
                    <a:pt x="10528" y="13462"/>
                  </a:lnTo>
                  <a:lnTo>
                    <a:pt x="10491" y="13389"/>
                  </a:lnTo>
                  <a:lnTo>
                    <a:pt x="10418" y="13242"/>
                  </a:lnTo>
                  <a:lnTo>
                    <a:pt x="10271" y="13132"/>
                  </a:lnTo>
                  <a:lnTo>
                    <a:pt x="9978" y="12949"/>
                  </a:lnTo>
                  <a:lnTo>
                    <a:pt x="9537" y="12619"/>
                  </a:lnTo>
                  <a:lnTo>
                    <a:pt x="9134" y="12288"/>
                  </a:lnTo>
                  <a:lnTo>
                    <a:pt x="7557" y="10931"/>
                  </a:lnTo>
                  <a:lnTo>
                    <a:pt x="6823" y="10271"/>
                  </a:lnTo>
                  <a:lnTo>
                    <a:pt x="6089" y="9647"/>
                  </a:lnTo>
                  <a:lnTo>
                    <a:pt x="5686" y="9354"/>
                  </a:lnTo>
                  <a:lnTo>
                    <a:pt x="5246" y="9097"/>
                  </a:lnTo>
                  <a:lnTo>
                    <a:pt x="4769" y="8950"/>
                  </a:lnTo>
                  <a:lnTo>
                    <a:pt x="4549" y="8840"/>
                  </a:lnTo>
                  <a:lnTo>
                    <a:pt x="4475" y="8767"/>
                  </a:lnTo>
                  <a:lnTo>
                    <a:pt x="4439" y="8694"/>
                  </a:lnTo>
                  <a:close/>
                  <a:moveTo>
                    <a:pt x="1541" y="13022"/>
                  </a:moveTo>
                  <a:lnTo>
                    <a:pt x="2091" y="13389"/>
                  </a:lnTo>
                  <a:lnTo>
                    <a:pt x="2091" y="13572"/>
                  </a:lnTo>
                  <a:lnTo>
                    <a:pt x="2126" y="13749"/>
                  </a:lnTo>
                  <a:lnTo>
                    <a:pt x="1504" y="13389"/>
                  </a:lnTo>
                  <a:lnTo>
                    <a:pt x="1578" y="13352"/>
                  </a:lnTo>
                  <a:lnTo>
                    <a:pt x="1614" y="13315"/>
                  </a:lnTo>
                  <a:lnTo>
                    <a:pt x="1614" y="13279"/>
                  </a:lnTo>
                  <a:lnTo>
                    <a:pt x="1614" y="13205"/>
                  </a:lnTo>
                  <a:lnTo>
                    <a:pt x="1541" y="13095"/>
                  </a:lnTo>
                  <a:lnTo>
                    <a:pt x="1541" y="13022"/>
                  </a:lnTo>
                  <a:close/>
                  <a:moveTo>
                    <a:pt x="13206" y="12949"/>
                  </a:moveTo>
                  <a:lnTo>
                    <a:pt x="13169" y="13022"/>
                  </a:lnTo>
                  <a:lnTo>
                    <a:pt x="13059" y="13756"/>
                  </a:lnTo>
                  <a:lnTo>
                    <a:pt x="13059" y="13829"/>
                  </a:lnTo>
                  <a:lnTo>
                    <a:pt x="13096" y="13866"/>
                  </a:lnTo>
                  <a:lnTo>
                    <a:pt x="12912" y="14086"/>
                  </a:lnTo>
                  <a:lnTo>
                    <a:pt x="12912" y="13719"/>
                  </a:lnTo>
                  <a:lnTo>
                    <a:pt x="12875" y="13352"/>
                  </a:lnTo>
                  <a:lnTo>
                    <a:pt x="13206" y="12949"/>
                  </a:lnTo>
                  <a:close/>
                  <a:moveTo>
                    <a:pt x="2458" y="13646"/>
                  </a:moveTo>
                  <a:lnTo>
                    <a:pt x="2641" y="13792"/>
                  </a:lnTo>
                  <a:lnTo>
                    <a:pt x="2788" y="13902"/>
                  </a:lnTo>
                  <a:lnTo>
                    <a:pt x="2788" y="14086"/>
                  </a:lnTo>
                  <a:lnTo>
                    <a:pt x="2825" y="14233"/>
                  </a:lnTo>
                  <a:lnTo>
                    <a:pt x="2605" y="14086"/>
                  </a:lnTo>
                  <a:lnTo>
                    <a:pt x="2385" y="13939"/>
                  </a:lnTo>
                  <a:lnTo>
                    <a:pt x="2495" y="13939"/>
                  </a:lnTo>
                  <a:lnTo>
                    <a:pt x="2568" y="13866"/>
                  </a:lnTo>
                  <a:lnTo>
                    <a:pt x="2568" y="13829"/>
                  </a:lnTo>
                  <a:lnTo>
                    <a:pt x="2568" y="13756"/>
                  </a:lnTo>
                  <a:lnTo>
                    <a:pt x="2458" y="13646"/>
                  </a:lnTo>
                  <a:close/>
                  <a:moveTo>
                    <a:pt x="3595" y="9794"/>
                  </a:moveTo>
                  <a:lnTo>
                    <a:pt x="3558" y="9831"/>
                  </a:lnTo>
                  <a:lnTo>
                    <a:pt x="3522" y="9867"/>
                  </a:lnTo>
                  <a:lnTo>
                    <a:pt x="3558" y="9977"/>
                  </a:lnTo>
                  <a:lnTo>
                    <a:pt x="3595" y="10088"/>
                  </a:lnTo>
                  <a:lnTo>
                    <a:pt x="3815" y="10234"/>
                  </a:lnTo>
                  <a:lnTo>
                    <a:pt x="4659" y="10821"/>
                  </a:lnTo>
                  <a:lnTo>
                    <a:pt x="5466" y="11518"/>
                  </a:lnTo>
                  <a:lnTo>
                    <a:pt x="6236" y="12178"/>
                  </a:lnTo>
                  <a:lnTo>
                    <a:pt x="7080" y="12839"/>
                  </a:lnTo>
                  <a:lnTo>
                    <a:pt x="7923" y="13462"/>
                  </a:lnTo>
                  <a:lnTo>
                    <a:pt x="8730" y="14049"/>
                  </a:lnTo>
                  <a:lnTo>
                    <a:pt x="9134" y="14343"/>
                  </a:lnTo>
                  <a:lnTo>
                    <a:pt x="9574" y="14563"/>
                  </a:lnTo>
                  <a:lnTo>
                    <a:pt x="9684" y="14563"/>
                  </a:lnTo>
                  <a:lnTo>
                    <a:pt x="9794" y="14526"/>
                  </a:lnTo>
                  <a:lnTo>
                    <a:pt x="9868" y="14453"/>
                  </a:lnTo>
                  <a:lnTo>
                    <a:pt x="9904" y="14416"/>
                  </a:lnTo>
                  <a:lnTo>
                    <a:pt x="9904" y="14379"/>
                  </a:lnTo>
                  <a:lnTo>
                    <a:pt x="9904" y="14306"/>
                  </a:lnTo>
                  <a:lnTo>
                    <a:pt x="9868" y="14269"/>
                  </a:lnTo>
                  <a:lnTo>
                    <a:pt x="9794" y="14196"/>
                  </a:lnTo>
                  <a:lnTo>
                    <a:pt x="9721" y="14159"/>
                  </a:lnTo>
                  <a:lnTo>
                    <a:pt x="9501" y="14012"/>
                  </a:lnTo>
                  <a:lnTo>
                    <a:pt x="9281" y="13866"/>
                  </a:lnTo>
                  <a:lnTo>
                    <a:pt x="8290" y="13205"/>
                  </a:lnTo>
                  <a:lnTo>
                    <a:pt x="7373" y="12508"/>
                  </a:lnTo>
                  <a:lnTo>
                    <a:pt x="6493" y="11812"/>
                  </a:lnTo>
                  <a:lnTo>
                    <a:pt x="5649" y="11115"/>
                  </a:lnTo>
                  <a:lnTo>
                    <a:pt x="4769" y="10418"/>
                  </a:lnTo>
                  <a:lnTo>
                    <a:pt x="4549" y="10234"/>
                  </a:lnTo>
                  <a:lnTo>
                    <a:pt x="4145" y="9977"/>
                  </a:lnTo>
                  <a:lnTo>
                    <a:pt x="3925" y="9867"/>
                  </a:lnTo>
                  <a:lnTo>
                    <a:pt x="3742" y="9794"/>
                  </a:lnTo>
                  <a:close/>
                  <a:moveTo>
                    <a:pt x="3155" y="14122"/>
                  </a:moveTo>
                  <a:lnTo>
                    <a:pt x="3778" y="14563"/>
                  </a:lnTo>
                  <a:lnTo>
                    <a:pt x="3742" y="14746"/>
                  </a:lnTo>
                  <a:lnTo>
                    <a:pt x="3742" y="14856"/>
                  </a:lnTo>
                  <a:lnTo>
                    <a:pt x="3338" y="14563"/>
                  </a:lnTo>
                  <a:lnTo>
                    <a:pt x="3338" y="14489"/>
                  </a:lnTo>
                  <a:lnTo>
                    <a:pt x="3302" y="14416"/>
                  </a:lnTo>
                  <a:lnTo>
                    <a:pt x="3192" y="14269"/>
                  </a:lnTo>
                  <a:lnTo>
                    <a:pt x="3155" y="14122"/>
                  </a:lnTo>
                  <a:close/>
                  <a:moveTo>
                    <a:pt x="12692" y="13536"/>
                  </a:moveTo>
                  <a:lnTo>
                    <a:pt x="12619" y="13976"/>
                  </a:lnTo>
                  <a:lnTo>
                    <a:pt x="12582" y="14416"/>
                  </a:lnTo>
                  <a:lnTo>
                    <a:pt x="12582" y="14489"/>
                  </a:lnTo>
                  <a:lnTo>
                    <a:pt x="12142" y="15040"/>
                  </a:lnTo>
                  <a:lnTo>
                    <a:pt x="12142" y="14893"/>
                  </a:lnTo>
                  <a:lnTo>
                    <a:pt x="12142" y="14563"/>
                  </a:lnTo>
                  <a:lnTo>
                    <a:pt x="12105" y="14269"/>
                  </a:lnTo>
                  <a:lnTo>
                    <a:pt x="12692" y="13536"/>
                  </a:lnTo>
                  <a:close/>
                  <a:moveTo>
                    <a:pt x="4035" y="14746"/>
                  </a:moveTo>
                  <a:lnTo>
                    <a:pt x="4402" y="15003"/>
                  </a:lnTo>
                  <a:lnTo>
                    <a:pt x="4402" y="15040"/>
                  </a:lnTo>
                  <a:lnTo>
                    <a:pt x="4402" y="15150"/>
                  </a:lnTo>
                  <a:lnTo>
                    <a:pt x="4439" y="15223"/>
                  </a:lnTo>
                  <a:lnTo>
                    <a:pt x="4549" y="15370"/>
                  </a:lnTo>
                  <a:lnTo>
                    <a:pt x="4659" y="15553"/>
                  </a:lnTo>
                  <a:lnTo>
                    <a:pt x="4255" y="15223"/>
                  </a:lnTo>
                  <a:lnTo>
                    <a:pt x="4255" y="15150"/>
                  </a:lnTo>
                  <a:lnTo>
                    <a:pt x="4219" y="15076"/>
                  </a:lnTo>
                  <a:lnTo>
                    <a:pt x="4109" y="14966"/>
                  </a:lnTo>
                  <a:lnTo>
                    <a:pt x="4035" y="14856"/>
                  </a:lnTo>
                  <a:lnTo>
                    <a:pt x="4035" y="14746"/>
                  </a:lnTo>
                  <a:close/>
                  <a:moveTo>
                    <a:pt x="11922" y="14489"/>
                  </a:moveTo>
                  <a:lnTo>
                    <a:pt x="11885" y="14856"/>
                  </a:lnTo>
                  <a:lnTo>
                    <a:pt x="11848" y="15113"/>
                  </a:lnTo>
                  <a:lnTo>
                    <a:pt x="11848" y="15260"/>
                  </a:lnTo>
                  <a:lnTo>
                    <a:pt x="11848" y="15370"/>
                  </a:lnTo>
                  <a:lnTo>
                    <a:pt x="11555" y="15700"/>
                  </a:lnTo>
                  <a:lnTo>
                    <a:pt x="11592" y="15480"/>
                  </a:lnTo>
                  <a:lnTo>
                    <a:pt x="11555" y="15223"/>
                  </a:lnTo>
                  <a:lnTo>
                    <a:pt x="11555" y="15150"/>
                  </a:lnTo>
                  <a:lnTo>
                    <a:pt x="11482" y="15113"/>
                  </a:lnTo>
                  <a:lnTo>
                    <a:pt x="11445" y="15113"/>
                  </a:lnTo>
                  <a:lnTo>
                    <a:pt x="11922" y="14489"/>
                  </a:lnTo>
                  <a:close/>
                  <a:moveTo>
                    <a:pt x="4769" y="15223"/>
                  </a:moveTo>
                  <a:lnTo>
                    <a:pt x="5026" y="15406"/>
                  </a:lnTo>
                  <a:lnTo>
                    <a:pt x="5576" y="15810"/>
                  </a:lnTo>
                  <a:lnTo>
                    <a:pt x="5576" y="15883"/>
                  </a:lnTo>
                  <a:lnTo>
                    <a:pt x="5576" y="16177"/>
                  </a:lnTo>
                  <a:lnTo>
                    <a:pt x="5576" y="16287"/>
                  </a:lnTo>
                  <a:lnTo>
                    <a:pt x="4916" y="15773"/>
                  </a:lnTo>
                  <a:lnTo>
                    <a:pt x="4952" y="15663"/>
                  </a:lnTo>
                  <a:lnTo>
                    <a:pt x="4952" y="15553"/>
                  </a:lnTo>
                  <a:lnTo>
                    <a:pt x="4916" y="15480"/>
                  </a:lnTo>
                  <a:lnTo>
                    <a:pt x="4879" y="15370"/>
                  </a:lnTo>
                  <a:lnTo>
                    <a:pt x="4769" y="15223"/>
                  </a:lnTo>
                  <a:close/>
                  <a:moveTo>
                    <a:pt x="5833" y="15993"/>
                  </a:moveTo>
                  <a:lnTo>
                    <a:pt x="6456" y="16507"/>
                  </a:lnTo>
                  <a:lnTo>
                    <a:pt x="6420" y="16580"/>
                  </a:lnTo>
                  <a:lnTo>
                    <a:pt x="6383" y="16690"/>
                  </a:lnTo>
                  <a:lnTo>
                    <a:pt x="6346" y="16874"/>
                  </a:lnTo>
                  <a:lnTo>
                    <a:pt x="5869" y="16507"/>
                  </a:lnTo>
                  <a:lnTo>
                    <a:pt x="5869" y="16323"/>
                  </a:lnTo>
                  <a:lnTo>
                    <a:pt x="5869" y="16140"/>
                  </a:lnTo>
                  <a:lnTo>
                    <a:pt x="5833" y="15993"/>
                  </a:lnTo>
                  <a:close/>
                  <a:moveTo>
                    <a:pt x="11298" y="15260"/>
                  </a:moveTo>
                  <a:lnTo>
                    <a:pt x="11298" y="15443"/>
                  </a:lnTo>
                  <a:lnTo>
                    <a:pt x="11225" y="15957"/>
                  </a:lnTo>
                  <a:lnTo>
                    <a:pt x="11225" y="16030"/>
                  </a:lnTo>
                  <a:lnTo>
                    <a:pt x="11261" y="16067"/>
                  </a:lnTo>
                  <a:lnTo>
                    <a:pt x="10088" y="17387"/>
                  </a:lnTo>
                  <a:lnTo>
                    <a:pt x="10088" y="17130"/>
                  </a:lnTo>
                  <a:lnTo>
                    <a:pt x="10088" y="16984"/>
                  </a:lnTo>
                  <a:lnTo>
                    <a:pt x="10308" y="16653"/>
                  </a:lnTo>
                  <a:lnTo>
                    <a:pt x="10821" y="15920"/>
                  </a:lnTo>
                  <a:lnTo>
                    <a:pt x="10785" y="16067"/>
                  </a:lnTo>
                  <a:lnTo>
                    <a:pt x="10711" y="16287"/>
                  </a:lnTo>
                  <a:lnTo>
                    <a:pt x="10711" y="16397"/>
                  </a:lnTo>
                  <a:lnTo>
                    <a:pt x="10711" y="16507"/>
                  </a:lnTo>
                  <a:lnTo>
                    <a:pt x="10748" y="16543"/>
                  </a:lnTo>
                  <a:lnTo>
                    <a:pt x="10785" y="16543"/>
                  </a:lnTo>
                  <a:lnTo>
                    <a:pt x="10895" y="16470"/>
                  </a:lnTo>
                  <a:lnTo>
                    <a:pt x="10968" y="16360"/>
                  </a:lnTo>
                  <a:lnTo>
                    <a:pt x="11005" y="16103"/>
                  </a:lnTo>
                  <a:lnTo>
                    <a:pt x="11005" y="15663"/>
                  </a:lnTo>
                  <a:lnTo>
                    <a:pt x="11225" y="15370"/>
                  </a:lnTo>
                  <a:lnTo>
                    <a:pt x="11298" y="15260"/>
                  </a:lnTo>
                  <a:close/>
                  <a:moveTo>
                    <a:pt x="6566" y="16580"/>
                  </a:moveTo>
                  <a:lnTo>
                    <a:pt x="7006" y="17020"/>
                  </a:lnTo>
                  <a:lnTo>
                    <a:pt x="7006" y="17240"/>
                  </a:lnTo>
                  <a:lnTo>
                    <a:pt x="7006" y="17460"/>
                  </a:lnTo>
                  <a:lnTo>
                    <a:pt x="6896" y="17350"/>
                  </a:lnTo>
                  <a:lnTo>
                    <a:pt x="6640" y="17130"/>
                  </a:lnTo>
                  <a:lnTo>
                    <a:pt x="6640" y="17020"/>
                  </a:lnTo>
                  <a:lnTo>
                    <a:pt x="6603" y="16800"/>
                  </a:lnTo>
                  <a:lnTo>
                    <a:pt x="6566" y="16580"/>
                  </a:lnTo>
                  <a:close/>
                  <a:moveTo>
                    <a:pt x="9464" y="404"/>
                  </a:moveTo>
                  <a:lnTo>
                    <a:pt x="9684" y="440"/>
                  </a:lnTo>
                  <a:lnTo>
                    <a:pt x="9868" y="477"/>
                  </a:lnTo>
                  <a:lnTo>
                    <a:pt x="10051" y="587"/>
                  </a:lnTo>
                  <a:lnTo>
                    <a:pt x="10418" y="844"/>
                  </a:lnTo>
                  <a:lnTo>
                    <a:pt x="10711" y="1064"/>
                  </a:lnTo>
                  <a:lnTo>
                    <a:pt x="12582" y="2421"/>
                  </a:lnTo>
                  <a:lnTo>
                    <a:pt x="14489" y="3815"/>
                  </a:lnTo>
                  <a:lnTo>
                    <a:pt x="15443" y="4512"/>
                  </a:lnTo>
                  <a:lnTo>
                    <a:pt x="15700" y="4732"/>
                  </a:lnTo>
                  <a:lnTo>
                    <a:pt x="15847" y="4805"/>
                  </a:lnTo>
                  <a:lnTo>
                    <a:pt x="15993" y="4879"/>
                  </a:lnTo>
                  <a:lnTo>
                    <a:pt x="15590" y="5356"/>
                  </a:lnTo>
                  <a:lnTo>
                    <a:pt x="15223" y="5869"/>
                  </a:lnTo>
                  <a:lnTo>
                    <a:pt x="15040" y="6089"/>
                  </a:lnTo>
                  <a:lnTo>
                    <a:pt x="14856" y="6383"/>
                  </a:lnTo>
                  <a:lnTo>
                    <a:pt x="14783" y="6529"/>
                  </a:lnTo>
                  <a:lnTo>
                    <a:pt x="14746" y="6639"/>
                  </a:lnTo>
                  <a:lnTo>
                    <a:pt x="14746" y="6786"/>
                  </a:lnTo>
                  <a:lnTo>
                    <a:pt x="14856" y="6896"/>
                  </a:lnTo>
                  <a:lnTo>
                    <a:pt x="14966" y="7006"/>
                  </a:lnTo>
                  <a:lnTo>
                    <a:pt x="15076" y="7080"/>
                  </a:lnTo>
                  <a:lnTo>
                    <a:pt x="15370" y="7190"/>
                  </a:lnTo>
                  <a:lnTo>
                    <a:pt x="15957" y="7300"/>
                  </a:lnTo>
                  <a:lnTo>
                    <a:pt x="16727" y="7446"/>
                  </a:lnTo>
                  <a:lnTo>
                    <a:pt x="17021" y="7520"/>
                  </a:lnTo>
                  <a:lnTo>
                    <a:pt x="16984" y="7593"/>
                  </a:lnTo>
                  <a:lnTo>
                    <a:pt x="16470" y="8143"/>
                  </a:lnTo>
                  <a:lnTo>
                    <a:pt x="15993" y="8730"/>
                  </a:lnTo>
                  <a:lnTo>
                    <a:pt x="15040" y="9904"/>
                  </a:lnTo>
                  <a:lnTo>
                    <a:pt x="12912" y="12508"/>
                  </a:lnTo>
                  <a:lnTo>
                    <a:pt x="11848" y="13792"/>
                  </a:lnTo>
                  <a:lnTo>
                    <a:pt x="10821" y="15113"/>
                  </a:lnTo>
                  <a:lnTo>
                    <a:pt x="10344" y="15736"/>
                  </a:lnTo>
                  <a:lnTo>
                    <a:pt x="9904" y="16397"/>
                  </a:lnTo>
                  <a:lnTo>
                    <a:pt x="9464" y="17057"/>
                  </a:lnTo>
                  <a:lnTo>
                    <a:pt x="9317" y="17277"/>
                  </a:lnTo>
                  <a:lnTo>
                    <a:pt x="9207" y="17497"/>
                  </a:lnTo>
                  <a:lnTo>
                    <a:pt x="8987" y="17387"/>
                  </a:lnTo>
                  <a:lnTo>
                    <a:pt x="8767" y="17350"/>
                  </a:lnTo>
                  <a:lnTo>
                    <a:pt x="8290" y="17204"/>
                  </a:lnTo>
                  <a:lnTo>
                    <a:pt x="7997" y="17094"/>
                  </a:lnTo>
                  <a:lnTo>
                    <a:pt x="7740" y="16910"/>
                  </a:lnTo>
                  <a:lnTo>
                    <a:pt x="7483" y="16727"/>
                  </a:lnTo>
                  <a:lnTo>
                    <a:pt x="7227" y="16507"/>
                  </a:lnTo>
                  <a:lnTo>
                    <a:pt x="6750" y="16067"/>
                  </a:lnTo>
                  <a:lnTo>
                    <a:pt x="6273" y="15663"/>
                  </a:lnTo>
                  <a:lnTo>
                    <a:pt x="5723" y="15296"/>
                  </a:lnTo>
                  <a:lnTo>
                    <a:pt x="5209" y="14929"/>
                  </a:lnTo>
                  <a:lnTo>
                    <a:pt x="3045" y="13462"/>
                  </a:lnTo>
                  <a:lnTo>
                    <a:pt x="1908" y="12619"/>
                  </a:lnTo>
                  <a:lnTo>
                    <a:pt x="1321" y="12215"/>
                  </a:lnTo>
                  <a:lnTo>
                    <a:pt x="697" y="11848"/>
                  </a:lnTo>
                  <a:lnTo>
                    <a:pt x="624" y="11812"/>
                  </a:lnTo>
                  <a:lnTo>
                    <a:pt x="1614" y="10381"/>
                  </a:lnTo>
                  <a:lnTo>
                    <a:pt x="2641" y="8950"/>
                  </a:lnTo>
                  <a:lnTo>
                    <a:pt x="3668" y="7556"/>
                  </a:lnTo>
                  <a:lnTo>
                    <a:pt x="4732" y="6163"/>
                  </a:lnTo>
                  <a:lnTo>
                    <a:pt x="6970" y="3338"/>
                  </a:lnTo>
                  <a:lnTo>
                    <a:pt x="8144" y="1944"/>
                  </a:lnTo>
                  <a:lnTo>
                    <a:pt x="8730" y="1284"/>
                  </a:lnTo>
                  <a:lnTo>
                    <a:pt x="9244" y="550"/>
                  </a:lnTo>
                  <a:lnTo>
                    <a:pt x="9281" y="477"/>
                  </a:lnTo>
                  <a:lnTo>
                    <a:pt x="9281" y="404"/>
                  </a:lnTo>
                  <a:close/>
                  <a:moveTo>
                    <a:pt x="7227" y="17204"/>
                  </a:moveTo>
                  <a:lnTo>
                    <a:pt x="7667" y="17460"/>
                  </a:lnTo>
                  <a:lnTo>
                    <a:pt x="8107" y="17681"/>
                  </a:lnTo>
                  <a:lnTo>
                    <a:pt x="8070" y="17937"/>
                  </a:lnTo>
                  <a:lnTo>
                    <a:pt x="8107" y="18194"/>
                  </a:lnTo>
                  <a:lnTo>
                    <a:pt x="7850" y="18084"/>
                  </a:lnTo>
                  <a:lnTo>
                    <a:pt x="7447" y="17791"/>
                  </a:lnTo>
                  <a:lnTo>
                    <a:pt x="7410" y="17644"/>
                  </a:lnTo>
                  <a:lnTo>
                    <a:pt x="7337" y="17497"/>
                  </a:lnTo>
                  <a:lnTo>
                    <a:pt x="7227" y="17204"/>
                  </a:lnTo>
                  <a:close/>
                  <a:moveTo>
                    <a:pt x="9831" y="17460"/>
                  </a:moveTo>
                  <a:lnTo>
                    <a:pt x="9868" y="17534"/>
                  </a:lnTo>
                  <a:lnTo>
                    <a:pt x="9904" y="17571"/>
                  </a:lnTo>
                  <a:lnTo>
                    <a:pt x="9464" y="18084"/>
                  </a:lnTo>
                  <a:lnTo>
                    <a:pt x="9207" y="18341"/>
                  </a:lnTo>
                  <a:lnTo>
                    <a:pt x="9171" y="18231"/>
                  </a:lnTo>
                  <a:lnTo>
                    <a:pt x="9134" y="18121"/>
                  </a:lnTo>
                  <a:lnTo>
                    <a:pt x="9134" y="17974"/>
                  </a:lnTo>
                  <a:lnTo>
                    <a:pt x="9317" y="17974"/>
                  </a:lnTo>
                  <a:lnTo>
                    <a:pt x="9317" y="17937"/>
                  </a:lnTo>
                  <a:lnTo>
                    <a:pt x="9391" y="17937"/>
                  </a:lnTo>
                  <a:lnTo>
                    <a:pt x="9464" y="17901"/>
                  </a:lnTo>
                  <a:lnTo>
                    <a:pt x="9574" y="17827"/>
                  </a:lnTo>
                  <a:lnTo>
                    <a:pt x="9647" y="17681"/>
                  </a:lnTo>
                  <a:lnTo>
                    <a:pt x="9794" y="17460"/>
                  </a:lnTo>
                  <a:close/>
                  <a:moveTo>
                    <a:pt x="9464" y="0"/>
                  </a:moveTo>
                  <a:lnTo>
                    <a:pt x="9281" y="37"/>
                  </a:lnTo>
                  <a:lnTo>
                    <a:pt x="9134" y="110"/>
                  </a:lnTo>
                  <a:lnTo>
                    <a:pt x="9024" y="147"/>
                  </a:lnTo>
                  <a:lnTo>
                    <a:pt x="8951" y="257"/>
                  </a:lnTo>
                  <a:lnTo>
                    <a:pt x="8914" y="294"/>
                  </a:lnTo>
                  <a:lnTo>
                    <a:pt x="8914" y="330"/>
                  </a:lnTo>
                  <a:lnTo>
                    <a:pt x="8327" y="954"/>
                  </a:lnTo>
                  <a:lnTo>
                    <a:pt x="7740" y="1614"/>
                  </a:lnTo>
                  <a:lnTo>
                    <a:pt x="6640" y="2971"/>
                  </a:lnTo>
                  <a:lnTo>
                    <a:pt x="5502" y="4365"/>
                  </a:lnTo>
                  <a:lnTo>
                    <a:pt x="4402" y="5759"/>
                  </a:lnTo>
                  <a:lnTo>
                    <a:pt x="2421" y="8400"/>
                  </a:lnTo>
                  <a:lnTo>
                    <a:pt x="477" y="11041"/>
                  </a:lnTo>
                  <a:lnTo>
                    <a:pt x="330" y="11261"/>
                  </a:lnTo>
                  <a:lnTo>
                    <a:pt x="37" y="11701"/>
                  </a:lnTo>
                  <a:lnTo>
                    <a:pt x="0" y="11775"/>
                  </a:lnTo>
                  <a:lnTo>
                    <a:pt x="0" y="11885"/>
                  </a:lnTo>
                  <a:lnTo>
                    <a:pt x="37" y="11958"/>
                  </a:lnTo>
                  <a:lnTo>
                    <a:pt x="74" y="12032"/>
                  </a:lnTo>
                  <a:lnTo>
                    <a:pt x="147" y="12068"/>
                  </a:lnTo>
                  <a:lnTo>
                    <a:pt x="220" y="12105"/>
                  </a:lnTo>
                  <a:lnTo>
                    <a:pt x="294" y="12105"/>
                  </a:lnTo>
                  <a:lnTo>
                    <a:pt x="404" y="12068"/>
                  </a:lnTo>
                  <a:lnTo>
                    <a:pt x="440" y="12142"/>
                  </a:lnTo>
                  <a:lnTo>
                    <a:pt x="697" y="12398"/>
                  </a:lnTo>
                  <a:lnTo>
                    <a:pt x="587" y="12508"/>
                  </a:lnTo>
                  <a:lnTo>
                    <a:pt x="514" y="12655"/>
                  </a:lnTo>
                  <a:lnTo>
                    <a:pt x="440" y="12802"/>
                  </a:lnTo>
                  <a:lnTo>
                    <a:pt x="404" y="12949"/>
                  </a:lnTo>
                  <a:lnTo>
                    <a:pt x="404" y="13022"/>
                  </a:lnTo>
                  <a:lnTo>
                    <a:pt x="440" y="13059"/>
                  </a:lnTo>
                  <a:lnTo>
                    <a:pt x="514" y="13095"/>
                  </a:lnTo>
                  <a:lnTo>
                    <a:pt x="550" y="13095"/>
                  </a:lnTo>
                  <a:lnTo>
                    <a:pt x="624" y="13205"/>
                  </a:lnTo>
                  <a:lnTo>
                    <a:pt x="697" y="13315"/>
                  </a:lnTo>
                  <a:lnTo>
                    <a:pt x="881" y="13462"/>
                  </a:lnTo>
                  <a:lnTo>
                    <a:pt x="1284" y="13719"/>
                  </a:lnTo>
                  <a:lnTo>
                    <a:pt x="2385" y="14416"/>
                  </a:lnTo>
                  <a:lnTo>
                    <a:pt x="3558" y="15223"/>
                  </a:lnTo>
                  <a:lnTo>
                    <a:pt x="4659" y="16103"/>
                  </a:lnTo>
                  <a:lnTo>
                    <a:pt x="6420" y="17534"/>
                  </a:lnTo>
                  <a:lnTo>
                    <a:pt x="6420" y="17571"/>
                  </a:lnTo>
                  <a:lnTo>
                    <a:pt x="6493" y="17644"/>
                  </a:lnTo>
                  <a:lnTo>
                    <a:pt x="6566" y="17644"/>
                  </a:lnTo>
                  <a:lnTo>
                    <a:pt x="6823" y="17864"/>
                  </a:lnTo>
                  <a:lnTo>
                    <a:pt x="7300" y="18231"/>
                  </a:lnTo>
                  <a:lnTo>
                    <a:pt x="7777" y="18561"/>
                  </a:lnTo>
                  <a:lnTo>
                    <a:pt x="8034" y="18671"/>
                  </a:lnTo>
                  <a:lnTo>
                    <a:pt x="8254" y="18781"/>
                  </a:lnTo>
                  <a:lnTo>
                    <a:pt x="8510" y="18854"/>
                  </a:lnTo>
                  <a:lnTo>
                    <a:pt x="8620" y="18854"/>
                  </a:lnTo>
                  <a:lnTo>
                    <a:pt x="8767" y="18818"/>
                  </a:lnTo>
                  <a:lnTo>
                    <a:pt x="8804" y="18744"/>
                  </a:lnTo>
                  <a:lnTo>
                    <a:pt x="8840" y="18708"/>
                  </a:lnTo>
                  <a:lnTo>
                    <a:pt x="8840" y="18634"/>
                  </a:lnTo>
                  <a:lnTo>
                    <a:pt x="8804" y="18561"/>
                  </a:lnTo>
                  <a:lnTo>
                    <a:pt x="8730" y="18488"/>
                  </a:lnTo>
                  <a:lnTo>
                    <a:pt x="8620" y="18414"/>
                  </a:lnTo>
                  <a:lnTo>
                    <a:pt x="8437" y="18341"/>
                  </a:lnTo>
                  <a:lnTo>
                    <a:pt x="8400" y="18341"/>
                  </a:lnTo>
                  <a:lnTo>
                    <a:pt x="8400" y="18157"/>
                  </a:lnTo>
                  <a:lnTo>
                    <a:pt x="8400" y="17974"/>
                  </a:lnTo>
                  <a:lnTo>
                    <a:pt x="8364" y="17791"/>
                  </a:lnTo>
                  <a:lnTo>
                    <a:pt x="8620" y="17864"/>
                  </a:lnTo>
                  <a:lnTo>
                    <a:pt x="8951" y="17937"/>
                  </a:lnTo>
                  <a:lnTo>
                    <a:pt x="8877" y="18121"/>
                  </a:lnTo>
                  <a:lnTo>
                    <a:pt x="8877" y="18267"/>
                  </a:lnTo>
                  <a:lnTo>
                    <a:pt x="8914" y="18451"/>
                  </a:lnTo>
                  <a:lnTo>
                    <a:pt x="8987" y="18598"/>
                  </a:lnTo>
                  <a:lnTo>
                    <a:pt x="8877" y="18781"/>
                  </a:lnTo>
                  <a:lnTo>
                    <a:pt x="8877" y="18854"/>
                  </a:lnTo>
                  <a:lnTo>
                    <a:pt x="8914" y="18964"/>
                  </a:lnTo>
                  <a:lnTo>
                    <a:pt x="9024" y="19001"/>
                  </a:lnTo>
                  <a:lnTo>
                    <a:pt x="9097" y="18964"/>
                  </a:lnTo>
                  <a:lnTo>
                    <a:pt x="9281" y="18854"/>
                  </a:lnTo>
                  <a:lnTo>
                    <a:pt x="9427" y="18708"/>
                  </a:lnTo>
                  <a:lnTo>
                    <a:pt x="9721" y="18414"/>
                  </a:lnTo>
                  <a:lnTo>
                    <a:pt x="10344" y="17717"/>
                  </a:lnTo>
                  <a:lnTo>
                    <a:pt x="11555" y="16397"/>
                  </a:lnTo>
                  <a:lnTo>
                    <a:pt x="12802" y="14929"/>
                  </a:lnTo>
                  <a:lnTo>
                    <a:pt x="14013" y="13462"/>
                  </a:lnTo>
                  <a:lnTo>
                    <a:pt x="15150" y="11958"/>
                  </a:lnTo>
                  <a:lnTo>
                    <a:pt x="16214" y="10454"/>
                  </a:lnTo>
                  <a:lnTo>
                    <a:pt x="17314" y="8950"/>
                  </a:lnTo>
                  <a:lnTo>
                    <a:pt x="17791" y="8253"/>
                  </a:lnTo>
                  <a:lnTo>
                    <a:pt x="18011" y="7887"/>
                  </a:lnTo>
                  <a:lnTo>
                    <a:pt x="18231" y="7483"/>
                  </a:lnTo>
                  <a:lnTo>
                    <a:pt x="18304" y="7483"/>
                  </a:lnTo>
                  <a:lnTo>
                    <a:pt x="18341" y="7446"/>
                  </a:lnTo>
                  <a:lnTo>
                    <a:pt x="18378" y="7373"/>
                  </a:lnTo>
                  <a:lnTo>
                    <a:pt x="18378" y="7300"/>
                  </a:lnTo>
                  <a:lnTo>
                    <a:pt x="18268" y="7080"/>
                  </a:lnTo>
                  <a:lnTo>
                    <a:pt x="18158" y="6860"/>
                  </a:lnTo>
                  <a:lnTo>
                    <a:pt x="17828" y="6493"/>
                  </a:lnTo>
                  <a:lnTo>
                    <a:pt x="17644" y="6346"/>
                  </a:lnTo>
                  <a:lnTo>
                    <a:pt x="17424" y="6199"/>
                  </a:lnTo>
                  <a:lnTo>
                    <a:pt x="17277" y="6126"/>
                  </a:lnTo>
                  <a:lnTo>
                    <a:pt x="17131" y="6089"/>
                  </a:lnTo>
                  <a:lnTo>
                    <a:pt x="16910" y="5576"/>
                  </a:lnTo>
                  <a:lnTo>
                    <a:pt x="16837" y="5319"/>
                  </a:lnTo>
                  <a:lnTo>
                    <a:pt x="16800" y="5062"/>
                  </a:lnTo>
                  <a:lnTo>
                    <a:pt x="16800" y="4915"/>
                  </a:lnTo>
                  <a:lnTo>
                    <a:pt x="16727" y="4769"/>
                  </a:lnTo>
                  <a:lnTo>
                    <a:pt x="16654" y="4695"/>
                  </a:lnTo>
                  <a:lnTo>
                    <a:pt x="16470" y="4695"/>
                  </a:lnTo>
                  <a:lnTo>
                    <a:pt x="16397" y="4732"/>
                  </a:lnTo>
                  <a:lnTo>
                    <a:pt x="16360" y="4769"/>
                  </a:lnTo>
                  <a:lnTo>
                    <a:pt x="16397" y="4842"/>
                  </a:lnTo>
                  <a:lnTo>
                    <a:pt x="16434" y="4879"/>
                  </a:lnTo>
                  <a:lnTo>
                    <a:pt x="16434" y="4915"/>
                  </a:lnTo>
                  <a:lnTo>
                    <a:pt x="16434" y="5099"/>
                  </a:lnTo>
                  <a:lnTo>
                    <a:pt x="16434" y="5356"/>
                  </a:lnTo>
                  <a:lnTo>
                    <a:pt x="16470" y="5539"/>
                  </a:lnTo>
                  <a:lnTo>
                    <a:pt x="16544" y="5759"/>
                  </a:lnTo>
                  <a:lnTo>
                    <a:pt x="16690" y="6126"/>
                  </a:lnTo>
                  <a:lnTo>
                    <a:pt x="16984" y="7006"/>
                  </a:lnTo>
                  <a:lnTo>
                    <a:pt x="17021" y="7080"/>
                  </a:lnTo>
                  <a:lnTo>
                    <a:pt x="16544" y="6970"/>
                  </a:lnTo>
                  <a:lnTo>
                    <a:pt x="15920" y="6860"/>
                  </a:lnTo>
                  <a:lnTo>
                    <a:pt x="15296" y="6713"/>
                  </a:lnTo>
                  <a:lnTo>
                    <a:pt x="15186" y="6639"/>
                  </a:lnTo>
                  <a:lnTo>
                    <a:pt x="15223" y="6603"/>
                  </a:lnTo>
                  <a:lnTo>
                    <a:pt x="15333" y="6419"/>
                  </a:lnTo>
                  <a:lnTo>
                    <a:pt x="15700" y="5906"/>
                  </a:lnTo>
                  <a:lnTo>
                    <a:pt x="16030" y="5392"/>
                  </a:lnTo>
                  <a:lnTo>
                    <a:pt x="16287" y="4915"/>
                  </a:lnTo>
                  <a:lnTo>
                    <a:pt x="16360" y="4842"/>
                  </a:lnTo>
                  <a:lnTo>
                    <a:pt x="16360" y="4732"/>
                  </a:lnTo>
                  <a:lnTo>
                    <a:pt x="16324" y="4622"/>
                  </a:lnTo>
                  <a:lnTo>
                    <a:pt x="16250" y="4512"/>
                  </a:lnTo>
                  <a:lnTo>
                    <a:pt x="16067" y="4329"/>
                  </a:lnTo>
                  <a:lnTo>
                    <a:pt x="15590" y="4035"/>
                  </a:lnTo>
                  <a:lnTo>
                    <a:pt x="14526" y="3265"/>
                  </a:lnTo>
                  <a:lnTo>
                    <a:pt x="12435" y="1724"/>
                  </a:lnTo>
                  <a:lnTo>
                    <a:pt x="11445" y="1027"/>
                  </a:lnTo>
                  <a:lnTo>
                    <a:pt x="10454" y="330"/>
                  </a:lnTo>
                  <a:lnTo>
                    <a:pt x="10124" y="147"/>
                  </a:lnTo>
                  <a:lnTo>
                    <a:pt x="9794" y="37"/>
                  </a:lnTo>
                  <a:lnTo>
                    <a:pt x="9611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" name="Google Shape;903;p19"/>
            <p:cNvSpPr/>
            <p:nvPr/>
          </p:nvSpPr>
          <p:spPr>
            <a:xfrm>
              <a:off x="6855475" y="1544725"/>
              <a:ext cx="444800" cy="353100"/>
            </a:xfrm>
            <a:custGeom>
              <a:avLst/>
              <a:gdLst/>
              <a:ahLst/>
              <a:cxnLst/>
              <a:rect l="l" t="t" r="r" b="b"/>
              <a:pathLst>
                <a:path w="17792" h="14124" extrusionOk="0">
                  <a:moveTo>
                    <a:pt x="10565" y="2275"/>
                  </a:moveTo>
                  <a:lnTo>
                    <a:pt x="10785" y="2312"/>
                  </a:lnTo>
                  <a:lnTo>
                    <a:pt x="11189" y="2422"/>
                  </a:lnTo>
                  <a:lnTo>
                    <a:pt x="11555" y="2605"/>
                  </a:lnTo>
                  <a:lnTo>
                    <a:pt x="11445" y="2605"/>
                  </a:lnTo>
                  <a:lnTo>
                    <a:pt x="10638" y="2899"/>
                  </a:lnTo>
                  <a:lnTo>
                    <a:pt x="9868" y="3192"/>
                  </a:lnTo>
                  <a:lnTo>
                    <a:pt x="9245" y="3449"/>
                  </a:lnTo>
                  <a:lnTo>
                    <a:pt x="8584" y="3706"/>
                  </a:lnTo>
                  <a:lnTo>
                    <a:pt x="7961" y="4036"/>
                  </a:lnTo>
                  <a:lnTo>
                    <a:pt x="7667" y="4219"/>
                  </a:lnTo>
                  <a:lnTo>
                    <a:pt x="7410" y="4439"/>
                  </a:lnTo>
                  <a:lnTo>
                    <a:pt x="7631" y="4073"/>
                  </a:lnTo>
                  <a:lnTo>
                    <a:pt x="7887" y="3743"/>
                  </a:lnTo>
                  <a:lnTo>
                    <a:pt x="8144" y="3412"/>
                  </a:lnTo>
                  <a:lnTo>
                    <a:pt x="8438" y="3156"/>
                  </a:lnTo>
                  <a:lnTo>
                    <a:pt x="8768" y="2899"/>
                  </a:lnTo>
                  <a:lnTo>
                    <a:pt x="9098" y="2679"/>
                  </a:lnTo>
                  <a:lnTo>
                    <a:pt x="9501" y="2495"/>
                  </a:lnTo>
                  <a:lnTo>
                    <a:pt x="9905" y="2349"/>
                  </a:lnTo>
                  <a:lnTo>
                    <a:pt x="10125" y="2312"/>
                  </a:lnTo>
                  <a:lnTo>
                    <a:pt x="10345" y="2275"/>
                  </a:lnTo>
                  <a:close/>
                  <a:moveTo>
                    <a:pt x="1285" y="2129"/>
                  </a:moveTo>
                  <a:lnTo>
                    <a:pt x="1248" y="2165"/>
                  </a:lnTo>
                  <a:lnTo>
                    <a:pt x="1101" y="2275"/>
                  </a:lnTo>
                  <a:lnTo>
                    <a:pt x="991" y="2422"/>
                  </a:lnTo>
                  <a:lnTo>
                    <a:pt x="808" y="2715"/>
                  </a:lnTo>
                  <a:lnTo>
                    <a:pt x="588" y="2605"/>
                  </a:lnTo>
                  <a:lnTo>
                    <a:pt x="441" y="2422"/>
                  </a:lnTo>
                  <a:lnTo>
                    <a:pt x="258" y="2239"/>
                  </a:lnTo>
                  <a:lnTo>
                    <a:pt x="184" y="2202"/>
                  </a:lnTo>
                  <a:lnTo>
                    <a:pt x="111" y="2202"/>
                  </a:lnTo>
                  <a:lnTo>
                    <a:pt x="37" y="2239"/>
                  </a:lnTo>
                  <a:lnTo>
                    <a:pt x="1" y="2312"/>
                  </a:lnTo>
                  <a:lnTo>
                    <a:pt x="1" y="2495"/>
                  </a:lnTo>
                  <a:lnTo>
                    <a:pt x="74" y="2642"/>
                  </a:lnTo>
                  <a:lnTo>
                    <a:pt x="147" y="2789"/>
                  </a:lnTo>
                  <a:lnTo>
                    <a:pt x="258" y="2936"/>
                  </a:lnTo>
                  <a:lnTo>
                    <a:pt x="404" y="3046"/>
                  </a:lnTo>
                  <a:lnTo>
                    <a:pt x="588" y="3119"/>
                  </a:lnTo>
                  <a:lnTo>
                    <a:pt x="294" y="3706"/>
                  </a:lnTo>
                  <a:lnTo>
                    <a:pt x="74" y="4293"/>
                  </a:lnTo>
                  <a:lnTo>
                    <a:pt x="74" y="4403"/>
                  </a:lnTo>
                  <a:lnTo>
                    <a:pt x="74" y="4476"/>
                  </a:lnTo>
                  <a:lnTo>
                    <a:pt x="147" y="4549"/>
                  </a:lnTo>
                  <a:lnTo>
                    <a:pt x="221" y="4586"/>
                  </a:lnTo>
                  <a:lnTo>
                    <a:pt x="294" y="4623"/>
                  </a:lnTo>
                  <a:lnTo>
                    <a:pt x="368" y="4586"/>
                  </a:lnTo>
                  <a:lnTo>
                    <a:pt x="441" y="4549"/>
                  </a:lnTo>
                  <a:lnTo>
                    <a:pt x="514" y="4476"/>
                  </a:lnTo>
                  <a:lnTo>
                    <a:pt x="991" y="3339"/>
                  </a:lnTo>
                  <a:lnTo>
                    <a:pt x="1248" y="2789"/>
                  </a:lnTo>
                  <a:lnTo>
                    <a:pt x="1321" y="2495"/>
                  </a:lnTo>
                  <a:lnTo>
                    <a:pt x="1395" y="2202"/>
                  </a:lnTo>
                  <a:lnTo>
                    <a:pt x="1358" y="2165"/>
                  </a:lnTo>
                  <a:lnTo>
                    <a:pt x="1321" y="2129"/>
                  </a:lnTo>
                  <a:close/>
                  <a:moveTo>
                    <a:pt x="11702" y="2715"/>
                  </a:moveTo>
                  <a:lnTo>
                    <a:pt x="11959" y="2936"/>
                  </a:lnTo>
                  <a:lnTo>
                    <a:pt x="12142" y="3156"/>
                  </a:lnTo>
                  <a:lnTo>
                    <a:pt x="12216" y="3266"/>
                  </a:lnTo>
                  <a:lnTo>
                    <a:pt x="11812" y="3412"/>
                  </a:lnTo>
                  <a:lnTo>
                    <a:pt x="11445" y="3559"/>
                  </a:lnTo>
                  <a:lnTo>
                    <a:pt x="9758" y="4183"/>
                  </a:lnTo>
                  <a:lnTo>
                    <a:pt x="8254" y="4770"/>
                  </a:lnTo>
                  <a:lnTo>
                    <a:pt x="7484" y="5100"/>
                  </a:lnTo>
                  <a:lnTo>
                    <a:pt x="7117" y="5283"/>
                  </a:lnTo>
                  <a:lnTo>
                    <a:pt x="6787" y="5503"/>
                  </a:lnTo>
                  <a:lnTo>
                    <a:pt x="7337" y="4549"/>
                  </a:lnTo>
                  <a:lnTo>
                    <a:pt x="7374" y="4549"/>
                  </a:lnTo>
                  <a:lnTo>
                    <a:pt x="8364" y="4073"/>
                  </a:lnTo>
                  <a:lnTo>
                    <a:pt x="9355" y="3632"/>
                  </a:lnTo>
                  <a:lnTo>
                    <a:pt x="11409" y="2862"/>
                  </a:lnTo>
                  <a:lnTo>
                    <a:pt x="11445" y="2936"/>
                  </a:lnTo>
                  <a:lnTo>
                    <a:pt x="11519" y="2972"/>
                  </a:lnTo>
                  <a:lnTo>
                    <a:pt x="11592" y="3009"/>
                  </a:lnTo>
                  <a:lnTo>
                    <a:pt x="11666" y="2972"/>
                  </a:lnTo>
                  <a:lnTo>
                    <a:pt x="11739" y="2899"/>
                  </a:lnTo>
                  <a:lnTo>
                    <a:pt x="11739" y="2789"/>
                  </a:lnTo>
                  <a:lnTo>
                    <a:pt x="11702" y="2715"/>
                  </a:lnTo>
                  <a:close/>
                  <a:moveTo>
                    <a:pt x="12326" y="3522"/>
                  </a:moveTo>
                  <a:lnTo>
                    <a:pt x="12399" y="3596"/>
                  </a:lnTo>
                  <a:lnTo>
                    <a:pt x="12436" y="3596"/>
                  </a:lnTo>
                  <a:lnTo>
                    <a:pt x="12583" y="3926"/>
                  </a:lnTo>
                  <a:lnTo>
                    <a:pt x="12546" y="3926"/>
                  </a:lnTo>
                  <a:lnTo>
                    <a:pt x="12473" y="3963"/>
                  </a:lnTo>
                  <a:lnTo>
                    <a:pt x="12289" y="4109"/>
                  </a:lnTo>
                  <a:lnTo>
                    <a:pt x="12106" y="4219"/>
                  </a:lnTo>
                  <a:lnTo>
                    <a:pt x="11702" y="4403"/>
                  </a:lnTo>
                  <a:lnTo>
                    <a:pt x="11262" y="4586"/>
                  </a:lnTo>
                  <a:lnTo>
                    <a:pt x="10822" y="4733"/>
                  </a:lnTo>
                  <a:lnTo>
                    <a:pt x="9941" y="5026"/>
                  </a:lnTo>
                  <a:lnTo>
                    <a:pt x="9061" y="5393"/>
                  </a:lnTo>
                  <a:lnTo>
                    <a:pt x="8217" y="5723"/>
                  </a:lnTo>
                  <a:lnTo>
                    <a:pt x="7374" y="6127"/>
                  </a:lnTo>
                  <a:lnTo>
                    <a:pt x="6750" y="6384"/>
                  </a:lnTo>
                  <a:lnTo>
                    <a:pt x="6420" y="6567"/>
                  </a:lnTo>
                  <a:lnTo>
                    <a:pt x="6090" y="6750"/>
                  </a:lnTo>
                  <a:lnTo>
                    <a:pt x="6310" y="6384"/>
                  </a:lnTo>
                  <a:lnTo>
                    <a:pt x="6677" y="5650"/>
                  </a:lnTo>
                  <a:lnTo>
                    <a:pt x="7410" y="5467"/>
                  </a:lnTo>
                  <a:lnTo>
                    <a:pt x="8107" y="5173"/>
                  </a:lnTo>
                  <a:lnTo>
                    <a:pt x="9465" y="4623"/>
                  </a:lnTo>
                  <a:lnTo>
                    <a:pt x="10932" y="4073"/>
                  </a:lnTo>
                  <a:lnTo>
                    <a:pt x="11629" y="3816"/>
                  </a:lnTo>
                  <a:lnTo>
                    <a:pt x="12326" y="3522"/>
                  </a:lnTo>
                  <a:close/>
                  <a:moveTo>
                    <a:pt x="5100" y="8401"/>
                  </a:moveTo>
                  <a:lnTo>
                    <a:pt x="4989" y="8438"/>
                  </a:lnTo>
                  <a:lnTo>
                    <a:pt x="4953" y="8474"/>
                  </a:lnTo>
                  <a:lnTo>
                    <a:pt x="4953" y="8511"/>
                  </a:lnTo>
                  <a:lnTo>
                    <a:pt x="4916" y="8768"/>
                  </a:lnTo>
                  <a:lnTo>
                    <a:pt x="4879" y="8988"/>
                  </a:lnTo>
                  <a:lnTo>
                    <a:pt x="4879" y="9245"/>
                  </a:lnTo>
                  <a:lnTo>
                    <a:pt x="4916" y="9355"/>
                  </a:lnTo>
                  <a:lnTo>
                    <a:pt x="4989" y="9465"/>
                  </a:lnTo>
                  <a:lnTo>
                    <a:pt x="5026" y="9501"/>
                  </a:lnTo>
                  <a:lnTo>
                    <a:pt x="5173" y="9501"/>
                  </a:lnTo>
                  <a:lnTo>
                    <a:pt x="5210" y="9465"/>
                  </a:lnTo>
                  <a:lnTo>
                    <a:pt x="5283" y="9391"/>
                  </a:lnTo>
                  <a:lnTo>
                    <a:pt x="5320" y="9281"/>
                  </a:lnTo>
                  <a:lnTo>
                    <a:pt x="5320" y="9061"/>
                  </a:lnTo>
                  <a:lnTo>
                    <a:pt x="5320" y="8768"/>
                  </a:lnTo>
                  <a:lnTo>
                    <a:pt x="5283" y="8511"/>
                  </a:lnTo>
                  <a:lnTo>
                    <a:pt x="5246" y="8474"/>
                  </a:lnTo>
                  <a:lnTo>
                    <a:pt x="5210" y="8438"/>
                  </a:lnTo>
                  <a:lnTo>
                    <a:pt x="5100" y="8401"/>
                  </a:lnTo>
                  <a:close/>
                  <a:moveTo>
                    <a:pt x="5210" y="9685"/>
                  </a:moveTo>
                  <a:lnTo>
                    <a:pt x="5136" y="9722"/>
                  </a:lnTo>
                  <a:lnTo>
                    <a:pt x="5063" y="9758"/>
                  </a:lnTo>
                  <a:lnTo>
                    <a:pt x="5026" y="9795"/>
                  </a:lnTo>
                  <a:lnTo>
                    <a:pt x="4989" y="9905"/>
                  </a:lnTo>
                  <a:lnTo>
                    <a:pt x="4989" y="9978"/>
                  </a:lnTo>
                  <a:lnTo>
                    <a:pt x="4916" y="10308"/>
                  </a:lnTo>
                  <a:lnTo>
                    <a:pt x="4916" y="10639"/>
                  </a:lnTo>
                  <a:lnTo>
                    <a:pt x="4953" y="10749"/>
                  </a:lnTo>
                  <a:lnTo>
                    <a:pt x="4989" y="10785"/>
                  </a:lnTo>
                  <a:lnTo>
                    <a:pt x="5063" y="10822"/>
                  </a:lnTo>
                  <a:lnTo>
                    <a:pt x="5173" y="10822"/>
                  </a:lnTo>
                  <a:lnTo>
                    <a:pt x="5246" y="10785"/>
                  </a:lnTo>
                  <a:lnTo>
                    <a:pt x="5283" y="10749"/>
                  </a:lnTo>
                  <a:lnTo>
                    <a:pt x="5283" y="10639"/>
                  </a:lnTo>
                  <a:lnTo>
                    <a:pt x="5283" y="10272"/>
                  </a:lnTo>
                  <a:lnTo>
                    <a:pt x="5356" y="9905"/>
                  </a:lnTo>
                  <a:lnTo>
                    <a:pt x="5356" y="9832"/>
                  </a:lnTo>
                  <a:lnTo>
                    <a:pt x="5320" y="9758"/>
                  </a:lnTo>
                  <a:lnTo>
                    <a:pt x="5283" y="9722"/>
                  </a:lnTo>
                  <a:lnTo>
                    <a:pt x="5210" y="9685"/>
                  </a:lnTo>
                  <a:close/>
                  <a:moveTo>
                    <a:pt x="14600" y="9501"/>
                  </a:moveTo>
                  <a:lnTo>
                    <a:pt x="14563" y="9575"/>
                  </a:lnTo>
                  <a:lnTo>
                    <a:pt x="14490" y="9868"/>
                  </a:lnTo>
                  <a:lnTo>
                    <a:pt x="14417" y="10125"/>
                  </a:lnTo>
                  <a:lnTo>
                    <a:pt x="14380" y="10712"/>
                  </a:lnTo>
                  <a:lnTo>
                    <a:pt x="14417" y="10785"/>
                  </a:lnTo>
                  <a:lnTo>
                    <a:pt x="14453" y="10859"/>
                  </a:lnTo>
                  <a:lnTo>
                    <a:pt x="14527" y="10895"/>
                  </a:lnTo>
                  <a:lnTo>
                    <a:pt x="14600" y="10932"/>
                  </a:lnTo>
                  <a:lnTo>
                    <a:pt x="14673" y="10932"/>
                  </a:lnTo>
                  <a:lnTo>
                    <a:pt x="14747" y="10895"/>
                  </a:lnTo>
                  <a:lnTo>
                    <a:pt x="14783" y="10859"/>
                  </a:lnTo>
                  <a:lnTo>
                    <a:pt x="14820" y="10785"/>
                  </a:lnTo>
                  <a:lnTo>
                    <a:pt x="14820" y="10639"/>
                  </a:lnTo>
                  <a:lnTo>
                    <a:pt x="14820" y="10088"/>
                  </a:lnTo>
                  <a:lnTo>
                    <a:pt x="14820" y="9832"/>
                  </a:lnTo>
                  <a:lnTo>
                    <a:pt x="14747" y="9575"/>
                  </a:lnTo>
                  <a:lnTo>
                    <a:pt x="14710" y="9501"/>
                  </a:lnTo>
                  <a:close/>
                  <a:moveTo>
                    <a:pt x="12729" y="4183"/>
                  </a:moveTo>
                  <a:lnTo>
                    <a:pt x="12986" y="4880"/>
                  </a:lnTo>
                  <a:lnTo>
                    <a:pt x="12766" y="4990"/>
                  </a:lnTo>
                  <a:lnTo>
                    <a:pt x="12509" y="5100"/>
                  </a:lnTo>
                  <a:lnTo>
                    <a:pt x="12032" y="5320"/>
                  </a:lnTo>
                  <a:lnTo>
                    <a:pt x="10969" y="5833"/>
                  </a:lnTo>
                  <a:lnTo>
                    <a:pt x="9978" y="6310"/>
                  </a:lnTo>
                  <a:lnTo>
                    <a:pt x="8988" y="6714"/>
                  </a:lnTo>
                  <a:lnTo>
                    <a:pt x="8071" y="7007"/>
                  </a:lnTo>
                  <a:lnTo>
                    <a:pt x="7117" y="7301"/>
                  </a:lnTo>
                  <a:lnTo>
                    <a:pt x="6677" y="7484"/>
                  </a:lnTo>
                  <a:lnTo>
                    <a:pt x="6237" y="7704"/>
                  </a:lnTo>
                  <a:lnTo>
                    <a:pt x="5796" y="7924"/>
                  </a:lnTo>
                  <a:lnTo>
                    <a:pt x="5430" y="8218"/>
                  </a:lnTo>
                  <a:lnTo>
                    <a:pt x="5393" y="8254"/>
                  </a:lnTo>
                  <a:lnTo>
                    <a:pt x="5393" y="8291"/>
                  </a:lnTo>
                  <a:lnTo>
                    <a:pt x="5430" y="8328"/>
                  </a:lnTo>
                  <a:lnTo>
                    <a:pt x="5466" y="8328"/>
                  </a:lnTo>
                  <a:lnTo>
                    <a:pt x="6420" y="7961"/>
                  </a:lnTo>
                  <a:lnTo>
                    <a:pt x="7337" y="7594"/>
                  </a:lnTo>
                  <a:lnTo>
                    <a:pt x="8364" y="7264"/>
                  </a:lnTo>
                  <a:lnTo>
                    <a:pt x="9391" y="6897"/>
                  </a:lnTo>
                  <a:lnTo>
                    <a:pt x="10345" y="6530"/>
                  </a:lnTo>
                  <a:lnTo>
                    <a:pt x="11262" y="6090"/>
                  </a:lnTo>
                  <a:lnTo>
                    <a:pt x="12326" y="5577"/>
                  </a:lnTo>
                  <a:lnTo>
                    <a:pt x="12729" y="5393"/>
                  </a:lnTo>
                  <a:lnTo>
                    <a:pt x="12913" y="5283"/>
                  </a:lnTo>
                  <a:lnTo>
                    <a:pt x="13133" y="5210"/>
                  </a:lnTo>
                  <a:lnTo>
                    <a:pt x="13169" y="5356"/>
                  </a:lnTo>
                  <a:lnTo>
                    <a:pt x="13426" y="5870"/>
                  </a:lnTo>
                  <a:lnTo>
                    <a:pt x="13390" y="5870"/>
                  </a:lnTo>
                  <a:lnTo>
                    <a:pt x="13353" y="5797"/>
                  </a:lnTo>
                  <a:lnTo>
                    <a:pt x="13280" y="5760"/>
                  </a:lnTo>
                  <a:lnTo>
                    <a:pt x="13206" y="5723"/>
                  </a:lnTo>
                  <a:lnTo>
                    <a:pt x="13133" y="5760"/>
                  </a:lnTo>
                  <a:lnTo>
                    <a:pt x="12216" y="6237"/>
                  </a:lnTo>
                  <a:lnTo>
                    <a:pt x="11299" y="6677"/>
                  </a:lnTo>
                  <a:lnTo>
                    <a:pt x="10345" y="7081"/>
                  </a:lnTo>
                  <a:lnTo>
                    <a:pt x="9428" y="7484"/>
                  </a:lnTo>
                  <a:lnTo>
                    <a:pt x="8474" y="7851"/>
                  </a:lnTo>
                  <a:lnTo>
                    <a:pt x="7520" y="8181"/>
                  </a:lnTo>
                  <a:lnTo>
                    <a:pt x="6640" y="8474"/>
                  </a:lnTo>
                  <a:lnTo>
                    <a:pt x="6163" y="8658"/>
                  </a:lnTo>
                  <a:lnTo>
                    <a:pt x="5980" y="8768"/>
                  </a:lnTo>
                  <a:lnTo>
                    <a:pt x="5760" y="8878"/>
                  </a:lnTo>
                  <a:lnTo>
                    <a:pt x="5760" y="8915"/>
                  </a:lnTo>
                  <a:lnTo>
                    <a:pt x="5760" y="8951"/>
                  </a:lnTo>
                  <a:lnTo>
                    <a:pt x="6273" y="8951"/>
                  </a:lnTo>
                  <a:lnTo>
                    <a:pt x="6713" y="8805"/>
                  </a:lnTo>
                  <a:lnTo>
                    <a:pt x="7631" y="8511"/>
                  </a:lnTo>
                  <a:lnTo>
                    <a:pt x="8621" y="8144"/>
                  </a:lnTo>
                  <a:lnTo>
                    <a:pt x="9611" y="7777"/>
                  </a:lnTo>
                  <a:lnTo>
                    <a:pt x="10528" y="7411"/>
                  </a:lnTo>
                  <a:lnTo>
                    <a:pt x="11409" y="7007"/>
                  </a:lnTo>
                  <a:lnTo>
                    <a:pt x="12289" y="6604"/>
                  </a:lnTo>
                  <a:lnTo>
                    <a:pt x="13133" y="6163"/>
                  </a:lnTo>
                  <a:lnTo>
                    <a:pt x="13206" y="6200"/>
                  </a:lnTo>
                  <a:lnTo>
                    <a:pt x="13316" y="6200"/>
                  </a:lnTo>
                  <a:lnTo>
                    <a:pt x="13390" y="6163"/>
                  </a:lnTo>
                  <a:lnTo>
                    <a:pt x="13463" y="6090"/>
                  </a:lnTo>
                  <a:lnTo>
                    <a:pt x="13500" y="6053"/>
                  </a:lnTo>
                  <a:lnTo>
                    <a:pt x="13866" y="6714"/>
                  </a:lnTo>
                  <a:lnTo>
                    <a:pt x="13646" y="6787"/>
                  </a:lnTo>
                  <a:lnTo>
                    <a:pt x="13463" y="6860"/>
                  </a:lnTo>
                  <a:lnTo>
                    <a:pt x="12913" y="7081"/>
                  </a:lnTo>
                  <a:lnTo>
                    <a:pt x="12399" y="7337"/>
                  </a:lnTo>
                  <a:lnTo>
                    <a:pt x="11225" y="7961"/>
                  </a:lnTo>
                  <a:lnTo>
                    <a:pt x="10675" y="8254"/>
                  </a:lnTo>
                  <a:lnTo>
                    <a:pt x="10052" y="8548"/>
                  </a:lnTo>
                  <a:lnTo>
                    <a:pt x="9428" y="8768"/>
                  </a:lnTo>
                  <a:lnTo>
                    <a:pt x="8804" y="8951"/>
                  </a:lnTo>
                  <a:lnTo>
                    <a:pt x="7520" y="9318"/>
                  </a:lnTo>
                  <a:lnTo>
                    <a:pt x="6200" y="9722"/>
                  </a:lnTo>
                  <a:lnTo>
                    <a:pt x="5796" y="9868"/>
                  </a:lnTo>
                  <a:lnTo>
                    <a:pt x="5650" y="10015"/>
                  </a:lnTo>
                  <a:lnTo>
                    <a:pt x="5576" y="10052"/>
                  </a:lnTo>
                  <a:lnTo>
                    <a:pt x="5576" y="10015"/>
                  </a:lnTo>
                  <a:lnTo>
                    <a:pt x="5540" y="9978"/>
                  </a:lnTo>
                  <a:lnTo>
                    <a:pt x="5540" y="10015"/>
                  </a:lnTo>
                  <a:lnTo>
                    <a:pt x="5503" y="10088"/>
                  </a:lnTo>
                  <a:lnTo>
                    <a:pt x="5503" y="10198"/>
                  </a:lnTo>
                  <a:lnTo>
                    <a:pt x="5540" y="10235"/>
                  </a:lnTo>
                  <a:lnTo>
                    <a:pt x="5576" y="10235"/>
                  </a:lnTo>
                  <a:lnTo>
                    <a:pt x="5796" y="10125"/>
                  </a:lnTo>
                  <a:lnTo>
                    <a:pt x="6017" y="10052"/>
                  </a:lnTo>
                  <a:lnTo>
                    <a:pt x="6530" y="9942"/>
                  </a:lnTo>
                  <a:lnTo>
                    <a:pt x="7704" y="9575"/>
                  </a:lnTo>
                  <a:lnTo>
                    <a:pt x="8878" y="9281"/>
                  </a:lnTo>
                  <a:lnTo>
                    <a:pt x="9465" y="9098"/>
                  </a:lnTo>
                  <a:lnTo>
                    <a:pt x="10015" y="8878"/>
                  </a:lnTo>
                  <a:lnTo>
                    <a:pt x="10528" y="8695"/>
                  </a:lnTo>
                  <a:lnTo>
                    <a:pt x="11005" y="8438"/>
                  </a:lnTo>
                  <a:lnTo>
                    <a:pt x="11959" y="7924"/>
                  </a:lnTo>
                  <a:lnTo>
                    <a:pt x="12473" y="7667"/>
                  </a:lnTo>
                  <a:lnTo>
                    <a:pt x="12986" y="7411"/>
                  </a:lnTo>
                  <a:lnTo>
                    <a:pt x="13573" y="7191"/>
                  </a:lnTo>
                  <a:lnTo>
                    <a:pt x="13756" y="7117"/>
                  </a:lnTo>
                  <a:lnTo>
                    <a:pt x="14013" y="7044"/>
                  </a:lnTo>
                  <a:lnTo>
                    <a:pt x="14050" y="7081"/>
                  </a:lnTo>
                  <a:lnTo>
                    <a:pt x="14160" y="7081"/>
                  </a:lnTo>
                  <a:lnTo>
                    <a:pt x="14197" y="7191"/>
                  </a:lnTo>
                  <a:lnTo>
                    <a:pt x="13830" y="7374"/>
                  </a:lnTo>
                  <a:lnTo>
                    <a:pt x="13500" y="7594"/>
                  </a:lnTo>
                  <a:lnTo>
                    <a:pt x="12436" y="8218"/>
                  </a:lnTo>
                  <a:lnTo>
                    <a:pt x="11335" y="8768"/>
                  </a:lnTo>
                  <a:lnTo>
                    <a:pt x="10198" y="9245"/>
                  </a:lnTo>
                  <a:lnTo>
                    <a:pt x="9061" y="9685"/>
                  </a:lnTo>
                  <a:lnTo>
                    <a:pt x="7887" y="10088"/>
                  </a:lnTo>
                  <a:lnTo>
                    <a:pt x="6750" y="10455"/>
                  </a:lnTo>
                  <a:lnTo>
                    <a:pt x="6200" y="10639"/>
                  </a:lnTo>
                  <a:lnTo>
                    <a:pt x="5906" y="10749"/>
                  </a:lnTo>
                  <a:lnTo>
                    <a:pt x="5650" y="10895"/>
                  </a:lnTo>
                  <a:lnTo>
                    <a:pt x="5613" y="10932"/>
                  </a:lnTo>
                  <a:lnTo>
                    <a:pt x="5613" y="10969"/>
                  </a:lnTo>
                  <a:lnTo>
                    <a:pt x="5613" y="11005"/>
                  </a:lnTo>
                  <a:lnTo>
                    <a:pt x="5686" y="11042"/>
                  </a:lnTo>
                  <a:lnTo>
                    <a:pt x="5943" y="11005"/>
                  </a:lnTo>
                  <a:lnTo>
                    <a:pt x="6200" y="10969"/>
                  </a:lnTo>
                  <a:lnTo>
                    <a:pt x="6713" y="10822"/>
                  </a:lnTo>
                  <a:lnTo>
                    <a:pt x="7337" y="10602"/>
                  </a:lnTo>
                  <a:lnTo>
                    <a:pt x="7961" y="10419"/>
                  </a:lnTo>
                  <a:lnTo>
                    <a:pt x="9208" y="10015"/>
                  </a:lnTo>
                  <a:lnTo>
                    <a:pt x="10418" y="9538"/>
                  </a:lnTo>
                  <a:lnTo>
                    <a:pt x="11445" y="9061"/>
                  </a:lnTo>
                  <a:lnTo>
                    <a:pt x="12473" y="8584"/>
                  </a:lnTo>
                  <a:lnTo>
                    <a:pt x="13573" y="7961"/>
                  </a:lnTo>
                  <a:lnTo>
                    <a:pt x="14013" y="7741"/>
                  </a:lnTo>
                  <a:lnTo>
                    <a:pt x="14233" y="7594"/>
                  </a:lnTo>
                  <a:lnTo>
                    <a:pt x="14417" y="7447"/>
                  </a:lnTo>
                  <a:lnTo>
                    <a:pt x="14527" y="7594"/>
                  </a:lnTo>
                  <a:lnTo>
                    <a:pt x="14527" y="7631"/>
                  </a:lnTo>
                  <a:lnTo>
                    <a:pt x="14417" y="7961"/>
                  </a:lnTo>
                  <a:lnTo>
                    <a:pt x="14417" y="8328"/>
                  </a:lnTo>
                  <a:lnTo>
                    <a:pt x="14343" y="8254"/>
                  </a:lnTo>
                  <a:lnTo>
                    <a:pt x="14233" y="8254"/>
                  </a:lnTo>
                  <a:lnTo>
                    <a:pt x="13830" y="8438"/>
                  </a:lnTo>
                  <a:lnTo>
                    <a:pt x="13426" y="8658"/>
                  </a:lnTo>
                  <a:lnTo>
                    <a:pt x="12693" y="9135"/>
                  </a:lnTo>
                  <a:lnTo>
                    <a:pt x="12252" y="9428"/>
                  </a:lnTo>
                  <a:lnTo>
                    <a:pt x="11776" y="9685"/>
                  </a:lnTo>
                  <a:lnTo>
                    <a:pt x="11299" y="9942"/>
                  </a:lnTo>
                  <a:lnTo>
                    <a:pt x="10822" y="10125"/>
                  </a:lnTo>
                  <a:lnTo>
                    <a:pt x="8658" y="10822"/>
                  </a:lnTo>
                  <a:lnTo>
                    <a:pt x="7741" y="11115"/>
                  </a:lnTo>
                  <a:lnTo>
                    <a:pt x="7300" y="11262"/>
                  </a:lnTo>
                  <a:lnTo>
                    <a:pt x="6860" y="11446"/>
                  </a:lnTo>
                  <a:lnTo>
                    <a:pt x="5283" y="11409"/>
                  </a:lnTo>
                  <a:lnTo>
                    <a:pt x="5246" y="11189"/>
                  </a:lnTo>
                  <a:lnTo>
                    <a:pt x="5173" y="11115"/>
                  </a:lnTo>
                  <a:lnTo>
                    <a:pt x="5026" y="11115"/>
                  </a:lnTo>
                  <a:lnTo>
                    <a:pt x="4989" y="11189"/>
                  </a:lnTo>
                  <a:lnTo>
                    <a:pt x="4953" y="11409"/>
                  </a:lnTo>
                  <a:lnTo>
                    <a:pt x="4182" y="11336"/>
                  </a:lnTo>
                  <a:lnTo>
                    <a:pt x="3816" y="11336"/>
                  </a:lnTo>
                  <a:lnTo>
                    <a:pt x="3412" y="11372"/>
                  </a:lnTo>
                  <a:lnTo>
                    <a:pt x="3119" y="11409"/>
                  </a:lnTo>
                  <a:lnTo>
                    <a:pt x="2862" y="11556"/>
                  </a:lnTo>
                  <a:lnTo>
                    <a:pt x="2825" y="11005"/>
                  </a:lnTo>
                  <a:lnTo>
                    <a:pt x="2715" y="9428"/>
                  </a:lnTo>
                  <a:lnTo>
                    <a:pt x="2715" y="9171"/>
                  </a:lnTo>
                  <a:lnTo>
                    <a:pt x="2972" y="9171"/>
                  </a:lnTo>
                  <a:lnTo>
                    <a:pt x="3265" y="9135"/>
                  </a:lnTo>
                  <a:lnTo>
                    <a:pt x="3522" y="9061"/>
                  </a:lnTo>
                  <a:lnTo>
                    <a:pt x="3779" y="8988"/>
                  </a:lnTo>
                  <a:lnTo>
                    <a:pt x="4036" y="8841"/>
                  </a:lnTo>
                  <a:lnTo>
                    <a:pt x="4293" y="8695"/>
                  </a:lnTo>
                  <a:lnTo>
                    <a:pt x="4733" y="8401"/>
                  </a:lnTo>
                  <a:lnTo>
                    <a:pt x="5063" y="8108"/>
                  </a:lnTo>
                  <a:lnTo>
                    <a:pt x="5356" y="7777"/>
                  </a:lnTo>
                  <a:lnTo>
                    <a:pt x="5613" y="7447"/>
                  </a:lnTo>
                  <a:lnTo>
                    <a:pt x="5870" y="7117"/>
                  </a:lnTo>
                  <a:lnTo>
                    <a:pt x="6273" y="7007"/>
                  </a:lnTo>
                  <a:lnTo>
                    <a:pt x="6640" y="6824"/>
                  </a:lnTo>
                  <a:lnTo>
                    <a:pt x="7410" y="6420"/>
                  </a:lnTo>
                  <a:lnTo>
                    <a:pt x="8401" y="5980"/>
                  </a:lnTo>
                  <a:lnTo>
                    <a:pt x="9355" y="5577"/>
                  </a:lnTo>
                  <a:lnTo>
                    <a:pt x="10308" y="5246"/>
                  </a:lnTo>
                  <a:lnTo>
                    <a:pt x="11262" y="4880"/>
                  </a:lnTo>
                  <a:lnTo>
                    <a:pt x="12032" y="4623"/>
                  </a:lnTo>
                  <a:lnTo>
                    <a:pt x="12436" y="4403"/>
                  </a:lnTo>
                  <a:lnTo>
                    <a:pt x="12619" y="4219"/>
                  </a:lnTo>
                  <a:lnTo>
                    <a:pt x="12729" y="4183"/>
                  </a:lnTo>
                  <a:close/>
                  <a:moveTo>
                    <a:pt x="2385" y="1"/>
                  </a:moveTo>
                  <a:lnTo>
                    <a:pt x="2238" y="38"/>
                  </a:lnTo>
                  <a:lnTo>
                    <a:pt x="2202" y="74"/>
                  </a:lnTo>
                  <a:lnTo>
                    <a:pt x="2165" y="111"/>
                  </a:lnTo>
                  <a:lnTo>
                    <a:pt x="2055" y="368"/>
                  </a:lnTo>
                  <a:lnTo>
                    <a:pt x="1982" y="515"/>
                  </a:lnTo>
                  <a:lnTo>
                    <a:pt x="1578" y="1432"/>
                  </a:lnTo>
                  <a:lnTo>
                    <a:pt x="1541" y="1542"/>
                  </a:lnTo>
                  <a:lnTo>
                    <a:pt x="1578" y="1615"/>
                  </a:lnTo>
                  <a:lnTo>
                    <a:pt x="1615" y="1688"/>
                  </a:lnTo>
                  <a:lnTo>
                    <a:pt x="1688" y="1762"/>
                  </a:lnTo>
                  <a:lnTo>
                    <a:pt x="1761" y="1798"/>
                  </a:lnTo>
                  <a:lnTo>
                    <a:pt x="1835" y="1798"/>
                  </a:lnTo>
                  <a:lnTo>
                    <a:pt x="1908" y="1762"/>
                  </a:lnTo>
                  <a:lnTo>
                    <a:pt x="1982" y="1652"/>
                  </a:lnTo>
                  <a:lnTo>
                    <a:pt x="2128" y="1358"/>
                  </a:lnTo>
                  <a:lnTo>
                    <a:pt x="2092" y="2165"/>
                  </a:lnTo>
                  <a:lnTo>
                    <a:pt x="2092" y="2972"/>
                  </a:lnTo>
                  <a:lnTo>
                    <a:pt x="2055" y="4073"/>
                  </a:lnTo>
                  <a:lnTo>
                    <a:pt x="1982" y="4109"/>
                  </a:lnTo>
                  <a:lnTo>
                    <a:pt x="1835" y="4073"/>
                  </a:lnTo>
                  <a:lnTo>
                    <a:pt x="1725" y="3999"/>
                  </a:lnTo>
                  <a:lnTo>
                    <a:pt x="1615" y="3999"/>
                  </a:lnTo>
                  <a:lnTo>
                    <a:pt x="1541" y="4036"/>
                  </a:lnTo>
                  <a:lnTo>
                    <a:pt x="1505" y="4109"/>
                  </a:lnTo>
                  <a:lnTo>
                    <a:pt x="1541" y="4219"/>
                  </a:lnTo>
                  <a:lnTo>
                    <a:pt x="1651" y="4293"/>
                  </a:lnTo>
                  <a:lnTo>
                    <a:pt x="1761" y="4366"/>
                  </a:lnTo>
                  <a:lnTo>
                    <a:pt x="1908" y="4403"/>
                  </a:lnTo>
                  <a:lnTo>
                    <a:pt x="2055" y="4439"/>
                  </a:lnTo>
                  <a:lnTo>
                    <a:pt x="2055" y="5540"/>
                  </a:lnTo>
                  <a:lnTo>
                    <a:pt x="1908" y="5577"/>
                  </a:lnTo>
                  <a:lnTo>
                    <a:pt x="1651" y="5613"/>
                  </a:lnTo>
                  <a:lnTo>
                    <a:pt x="1615" y="5687"/>
                  </a:lnTo>
                  <a:lnTo>
                    <a:pt x="1541" y="5723"/>
                  </a:lnTo>
                  <a:lnTo>
                    <a:pt x="1541" y="5760"/>
                  </a:lnTo>
                  <a:lnTo>
                    <a:pt x="1505" y="5797"/>
                  </a:lnTo>
                  <a:lnTo>
                    <a:pt x="1541" y="5833"/>
                  </a:lnTo>
                  <a:lnTo>
                    <a:pt x="1578" y="5833"/>
                  </a:lnTo>
                  <a:lnTo>
                    <a:pt x="1651" y="5907"/>
                  </a:lnTo>
                  <a:lnTo>
                    <a:pt x="2055" y="5907"/>
                  </a:lnTo>
                  <a:lnTo>
                    <a:pt x="2092" y="6200"/>
                  </a:lnTo>
                  <a:lnTo>
                    <a:pt x="2092" y="7154"/>
                  </a:lnTo>
                  <a:lnTo>
                    <a:pt x="1835" y="7227"/>
                  </a:lnTo>
                  <a:lnTo>
                    <a:pt x="1541" y="7374"/>
                  </a:lnTo>
                  <a:lnTo>
                    <a:pt x="1505" y="7411"/>
                  </a:lnTo>
                  <a:lnTo>
                    <a:pt x="1505" y="7447"/>
                  </a:lnTo>
                  <a:lnTo>
                    <a:pt x="1541" y="7484"/>
                  </a:lnTo>
                  <a:lnTo>
                    <a:pt x="1578" y="7521"/>
                  </a:lnTo>
                  <a:lnTo>
                    <a:pt x="2092" y="7521"/>
                  </a:lnTo>
                  <a:lnTo>
                    <a:pt x="2165" y="8951"/>
                  </a:lnTo>
                  <a:lnTo>
                    <a:pt x="2165" y="8988"/>
                  </a:lnTo>
                  <a:lnTo>
                    <a:pt x="1982" y="8951"/>
                  </a:lnTo>
                  <a:lnTo>
                    <a:pt x="1578" y="8951"/>
                  </a:lnTo>
                  <a:lnTo>
                    <a:pt x="1505" y="8988"/>
                  </a:lnTo>
                  <a:lnTo>
                    <a:pt x="1468" y="9061"/>
                  </a:lnTo>
                  <a:lnTo>
                    <a:pt x="1468" y="9135"/>
                  </a:lnTo>
                  <a:lnTo>
                    <a:pt x="1541" y="9208"/>
                  </a:lnTo>
                  <a:lnTo>
                    <a:pt x="1688" y="9245"/>
                  </a:lnTo>
                  <a:lnTo>
                    <a:pt x="1835" y="9318"/>
                  </a:lnTo>
                  <a:lnTo>
                    <a:pt x="2202" y="9391"/>
                  </a:lnTo>
                  <a:lnTo>
                    <a:pt x="2238" y="10419"/>
                  </a:lnTo>
                  <a:lnTo>
                    <a:pt x="2018" y="10419"/>
                  </a:lnTo>
                  <a:lnTo>
                    <a:pt x="1798" y="10455"/>
                  </a:lnTo>
                  <a:lnTo>
                    <a:pt x="1725" y="10529"/>
                  </a:lnTo>
                  <a:lnTo>
                    <a:pt x="1651" y="10602"/>
                  </a:lnTo>
                  <a:lnTo>
                    <a:pt x="1578" y="10675"/>
                  </a:lnTo>
                  <a:lnTo>
                    <a:pt x="1615" y="10749"/>
                  </a:lnTo>
                  <a:lnTo>
                    <a:pt x="1688" y="10822"/>
                  </a:lnTo>
                  <a:lnTo>
                    <a:pt x="2128" y="10822"/>
                  </a:lnTo>
                  <a:lnTo>
                    <a:pt x="2275" y="10859"/>
                  </a:lnTo>
                  <a:lnTo>
                    <a:pt x="2275" y="10895"/>
                  </a:lnTo>
                  <a:lnTo>
                    <a:pt x="2312" y="11702"/>
                  </a:lnTo>
                  <a:lnTo>
                    <a:pt x="2348" y="11959"/>
                  </a:lnTo>
                  <a:lnTo>
                    <a:pt x="2385" y="12106"/>
                  </a:lnTo>
                  <a:lnTo>
                    <a:pt x="2495" y="12216"/>
                  </a:lnTo>
                  <a:lnTo>
                    <a:pt x="2568" y="12253"/>
                  </a:lnTo>
                  <a:lnTo>
                    <a:pt x="2679" y="12253"/>
                  </a:lnTo>
                  <a:lnTo>
                    <a:pt x="2752" y="12216"/>
                  </a:lnTo>
                  <a:lnTo>
                    <a:pt x="2789" y="12143"/>
                  </a:lnTo>
                  <a:lnTo>
                    <a:pt x="2825" y="12106"/>
                  </a:lnTo>
                  <a:lnTo>
                    <a:pt x="3009" y="11959"/>
                  </a:lnTo>
                  <a:lnTo>
                    <a:pt x="3265" y="11886"/>
                  </a:lnTo>
                  <a:lnTo>
                    <a:pt x="3486" y="11849"/>
                  </a:lnTo>
                  <a:lnTo>
                    <a:pt x="3742" y="11849"/>
                  </a:lnTo>
                  <a:lnTo>
                    <a:pt x="3742" y="12033"/>
                  </a:lnTo>
                  <a:lnTo>
                    <a:pt x="3742" y="12216"/>
                  </a:lnTo>
                  <a:lnTo>
                    <a:pt x="3816" y="12363"/>
                  </a:lnTo>
                  <a:lnTo>
                    <a:pt x="3889" y="12509"/>
                  </a:lnTo>
                  <a:lnTo>
                    <a:pt x="3962" y="12583"/>
                  </a:lnTo>
                  <a:lnTo>
                    <a:pt x="4036" y="12546"/>
                  </a:lnTo>
                  <a:lnTo>
                    <a:pt x="4109" y="12509"/>
                  </a:lnTo>
                  <a:lnTo>
                    <a:pt x="4146" y="12436"/>
                  </a:lnTo>
                  <a:lnTo>
                    <a:pt x="4072" y="12216"/>
                  </a:lnTo>
                  <a:lnTo>
                    <a:pt x="4036" y="12069"/>
                  </a:lnTo>
                  <a:lnTo>
                    <a:pt x="4036" y="11886"/>
                  </a:lnTo>
                  <a:lnTo>
                    <a:pt x="5063" y="11922"/>
                  </a:lnTo>
                  <a:lnTo>
                    <a:pt x="5063" y="12143"/>
                  </a:lnTo>
                  <a:lnTo>
                    <a:pt x="5100" y="12619"/>
                  </a:lnTo>
                  <a:lnTo>
                    <a:pt x="5136" y="12693"/>
                  </a:lnTo>
                  <a:lnTo>
                    <a:pt x="5173" y="12766"/>
                  </a:lnTo>
                  <a:lnTo>
                    <a:pt x="5320" y="12766"/>
                  </a:lnTo>
                  <a:lnTo>
                    <a:pt x="5466" y="12729"/>
                  </a:lnTo>
                  <a:lnTo>
                    <a:pt x="5503" y="12619"/>
                  </a:lnTo>
                  <a:lnTo>
                    <a:pt x="5540" y="12473"/>
                  </a:lnTo>
                  <a:lnTo>
                    <a:pt x="5466" y="12363"/>
                  </a:lnTo>
                  <a:lnTo>
                    <a:pt x="5393" y="12326"/>
                  </a:lnTo>
                  <a:lnTo>
                    <a:pt x="5356" y="12106"/>
                  </a:lnTo>
                  <a:lnTo>
                    <a:pt x="5283" y="11922"/>
                  </a:lnTo>
                  <a:lnTo>
                    <a:pt x="5906" y="11959"/>
                  </a:lnTo>
                  <a:lnTo>
                    <a:pt x="6493" y="11959"/>
                  </a:lnTo>
                  <a:lnTo>
                    <a:pt x="6493" y="11996"/>
                  </a:lnTo>
                  <a:lnTo>
                    <a:pt x="6457" y="12179"/>
                  </a:lnTo>
                  <a:lnTo>
                    <a:pt x="6420" y="12399"/>
                  </a:lnTo>
                  <a:lnTo>
                    <a:pt x="6457" y="12583"/>
                  </a:lnTo>
                  <a:lnTo>
                    <a:pt x="6567" y="12766"/>
                  </a:lnTo>
                  <a:lnTo>
                    <a:pt x="6603" y="12840"/>
                  </a:lnTo>
                  <a:lnTo>
                    <a:pt x="6677" y="12876"/>
                  </a:lnTo>
                  <a:lnTo>
                    <a:pt x="6750" y="12876"/>
                  </a:lnTo>
                  <a:lnTo>
                    <a:pt x="6824" y="12840"/>
                  </a:lnTo>
                  <a:lnTo>
                    <a:pt x="6897" y="12766"/>
                  </a:lnTo>
                  <a:lnTo>
                    <a:pt x="6897" y="12729"/>
                  </a:lnTo>
                  <a:lnTo>
                    <a:pt x="6897" y="12656"/>
                  </a:lnTo>
                  <a:lnTo>
                    <a:pt x="6824" y="12619"/>
                  </a:lnTo>
                  <a:lnTo>
                    <a:pt x="6787" y="12583"/>
                  </a:lnTo>
                  <a:lnTo>
                    <a:pt x="6713" y="12399"/>
                  </a:lnTo>
                  <a:lnTo>
                    <a:pt x="6677" y="12216"/>
                  </a:lnTo>
                  <a:lnTo>
                    <a:pt x="6640" y="11996"/>
                  </a:lnTo>
                  <a:lnTo>
                    <a:pt x="6640" y="11959"/>
                  </a:lnTo>
                  <a:lnTo>
                    <a:pt x="7924" y="11996"/>
                  </a:lnTo>
                  <a:lnTo>
                    <a:pt x="7851" y="12033"/>
                  </a:lnTo>
                  <a:lnTo>
                    <a:pt x="7814" y="12106"/>
                  </a:lnTo>
                  <a:lnTo>
                    <a:pt x="7777" y="12253"/>
                  </a:lnTo>
                  <a:lnTo>
                    <a:pt x="7777" y="12399"/>
                  </a:lnTo>
                  <a:lnTo>
                    <a:pt x="7777" y="12509"/>
                  </a:lnTo>
                  <a:lnTo>
                    <a:pt x="7814" y="12619"/>
                  </a:lnTo>
                  <a:lnTo>
                    <a:pt x="7887" y="12729"/>
                  </a:lnTo>
                  <a:lnTo>
                    <a:pt x="7961" y="12766"/>
                  </a:lnTo>
                  <a:lnTo>
                    <a:pt x="8034" y="12729"/>
                  </a:lnTo>
                  <a:lnTo>
                    <a:pt x="8107" y="12693"/>
                  </a:lnTo>
                  <a:lnTo>
                    <a:pt x="8144" y="12619"/>
                  </a:lnTo>
                  <a:lnTo>
                    <a:pt x="8107" y="12473"/>
                  </a:lnTo>
                  <a:lnTo>
                    <a:pt x="8071" y="12289"/>
                  </a:lnTo>
                  <a:lnTo>
                    <a:pt x="8071" y="12179"/>
                  </a:lnTo>
                  <a:lnTo>
                    <a:pt x="8034" y="12106"/>
                  </a:lnTo>
                  <a:lnTo>
                    <a:pt x="8034" y="12033"/>
                  </a:lnTo>
                  <a:lnTo>
                    <a:pt x="8034" y="11996"/>
                  </a:lnTo>
                  <a:lnTo>
                    <a:pt x="9391" y="11996"/>
                  </a:lnTo>
                  <a:lnTo>
                    <a:pt x="9318" y="12216"/>
                  </a:lnTo>
                  <a:lnTo>
                    <a:pt x="9318" y="12473"/>
                  </a:lnTo>
                  <a:lnTo>
                    <a:pt x="9355" y="12546"/>
                  </a:lnTo>
                  <a:lnTo>
                    <a:pt x="9428" y="12583"/>
                  </a:lnTo>
                  <a:lnTo>
                    <a:pt x="9611" y="12583"/>
                  </a:lnTo>
                  <a:lnTo>
                    <a:pt x="9685" y="12546"/>
                  </a:lnTo>
                  <a:lnTo>
                    <a:pt x="9721" y="12473"/>
                  </a:lnTo>
                  <a:lnTo>
                    <a:pt x="9721" y="12436"/>
                  </a:lnTo>
                  <a:lnTo>
                    <a:pt x="9721" y="12363"/>
                  </a:lnTo>
                  <a:lnTo>
                    <a:pt x="9611" y="12326"/>
                  </a:lnTo>
                  <a:lnTo>
                    <a:pt x="9611" y="11996"/>
                  </a:lnTo>
                  <a:lnTo>
                    <a:pt x="10638" y="11996"/>
                  </a:lnTo>
                  <a:lnTo>
                    <a:pt x="10675" y="12253"/>
                  </a:lnTo>
                  <a:lnTo>
                    <a:pt x="10748" y="12509"/>
                  </a:lnTo>
                  <a:lnTo>
                    <a:pt x="10822" y="12583"/>
                  </a:lnTo>
                  <a:lnTo>
                    <a:pt x="10969" y="12583"/>
                  </a:lnTo>
                  <a:lnTo>
                    <a:pt x="11005" y="12509"/>
                  </a:lnTo>
                  <a:lnTo>
                    <a:pt x="11042" y="12399"/>
                  </a:lnTo>
                  <a:lnTo>
                    <a:pt x="10969" y="12179"/>
                  </a:lnTo>
                  <a:lnTo>
                    <a:pt x="10895" y="11996"/>
                  </a:lnTo>
                  <a:lnTo>
                    <a:pt x="12106" y="11996"/>
                  </a:lnTo>
                  <a:lnTo>
                    <a:pt x="12069" y="12069"/>
                  </a:lnTo>
                  <a:lnTo>
                    <a:pt x="12032" y="12143"/>
                  </a:lnTo>
                  <a:lnTo>
                    <a:pt x="11996" y="12363"/>
                  </a:lnTo>
                  <a:lnTo>
                    <a:pt x="12032" y="12473"/>
                  </a:lnTo>
                  <a:lnTo>
                    <a:pt x="12069" y="12619"/>
                  </a:lnTo>
                  <a:lnTo>
                    <a:pt x="12142" y="12729"/>
                  </a:lnTo>
                  <a:lnTo>
                    <a:pt x="12216" y="12803"/>
                  </a:lnTo>
                  <a:lnTo>
                    <a:pt x="12289" y="12840"/>
                  </a:lnTo>
                  <a:lnTo>
                    <a:pt x="12362" y="12803"/>
                  </a:lnTo>
                  <a:lnTo>
                    <a:pt x="12399" y="12766"/>
                  </a:lnTo>
                  <a:lnTo>
                    <a:pt x="12399" y="12693"/>
                  </a:lnTo>
                  <a:lnTo>
                    <a:pt x="12362" y="12546"/>
                  </a:lnTo>
                  <a:lnTo>
                    <a:pt x="12289" y="12363"/>
                  </a:lnTo>
                  <a:lnTo>
                    <a:pt x="12252" y="12179"/>
                  </a:lnTo>
                  <a:lnTo>
                    <a:pt x="12252" y="11959"/>
                  </a:lnTo>
                  <a:lnTo>
                    <a:pt x="13353" y="11959"/>
                  </a:lnTo>
                  <a:lnTo>
                    <a:pt x="13280" y="12106"/>
                  </a:lnTo>
                  <a:lnTo>
                    <a:pt x="13243" y="12253"/>
                  </a:lnTo>
                  <a:lnTo>
                    <a:pt x="13243" y="12436"/>
                  </a:lnTo>
                  <a:lnTo>
                    <a:pt x="13316" y="12583"/>
                  </a:lnTo>
                  <a:lnTo>
                    <a:pt x="13353" y="12619"/>
                  </a:lnTo>
                  <a:lnTo>
                    <a:pt x="13426" y="12656"/>
                  </a:lnTo>
                  <a:lnTo>
                    <a:pt x="13500" y="12656"/>
                  </a:lnTo>
                  <a:lnTo>
                    <a:pt x="13573" y="12583"/>
                  </a:lnTo>
                  <a:lnTo>
                    <a:pt x="13610" y="12436"/>
                  </a:lnTo>
                  <a:lnTo>
                    <a:pt x="13536" y="12216"/>
                  </a:lnTo>
                  <a:lnTo>
                    <a:pt x="13536" y="12069"/>
                  </a:lnTo>
                  <a:lnTo>
                    <a:pt x="13573" y="11922"/>
                  </a:lnTo>
                  <a:lnTo>
                    <a:pt x="14563" y="11886"/>
                  </a:lnTo>
                  <a:lnTo>
                    <a:pt x="14563" y="11886"/>
                  </a:lnTo>
                  <a:lnTo>
                    <a:pt x="14527" y="12363"/>
                  </a:lnTo>
                  <a:lnTo>
                    <a:pt x="14563" y="12436"/>
                  </a:lnTo>
                  <a:lnTo>
                    <a:pt x="14637" y="12509"/>
                  </a:lnTo>
                  <a:lnTo>
                    <a:pt x="14747" y="12509"/>
                  </a:lnTo>
                  <a:lnTo>
                    <a:pt x="14820" y="12473"/>
                  </a:lnTo>
                  <a:lnTo>
                    <a:pt x="14893" y="12399"/>
                  </a:lnTo>
                  <a:lnTo>
                    <a:pt x="14967" y="12289"/>
                  </a:lnTo>
                  <a:lnTo>
                    <a:pt x="14967" y="12179"/>
                  </a:lnTo>
                  <a:lnTo>
                    <a:pt x="14967" y="12069"/>
                  </a:lnTo>
                  <a:lnTo>
                    <a:pt x="14930" y="11996"/>
                  </a:lnTo>
                  <a:lnTo>
                    <a:pt x="14857" y="11959"/>
                  </a:lnTo>
                  <a:lnTo>
                    <a:pt x="14857" y="11886"/>
                  </a:lnTo>
                  <a:lnTo>
                    <a:pt x="16618" y="11776"/>
                  </a:lnTo>
                  <a:lnTo>
                    <a:pt x="16654" y="11812"/>
                  </a:lnTo>
                  <a:lnTo>
                    <a:pt x="16544" y="11996"/>
                  </a:lnTo>
                  <a:lnTo>
                    <a:pt x="16361" y="12179"/>
                  </a:lnTo>
                  <a:lnTo>
                    <a:pt x="16287" y="12289"/>
                  </a:lnTo>
                  <a:lnTo>
                    <a:pt x="16251" y="12363"/>
                  </a:lnTo>
                  <a:lnTo>
                    <a:pt x="16287" y="12436"/>
                  </a:lnTo>
                  <a:lnTo>
                    <a:pt x="16324" y="12509"/>
                  </a:lnTo>
                  <a:lnTo>
                    <a:pt x="16397" y="12546"/>
                  </a:lnTo>
                  <a:lnTo>
                    <a:pt x="16471" y="12583"/>
                  </a:lnTo>
                  <a:lnTo>
                    <a:pt x="16544" y="12583"/>
                  </a:lnTo>
                  <a:lnTo>
                    <a:pt x="16581" y="12546"/>
                  </a:lnTo>
                  <a:lnTo>
                    <a:pt x="16728" y="12473"/>
                  </a:lnTo>
                  <a:lnTo>
                    <a:pt x="16801" y="12363"/>
                  </a:lnTo>
                  <a:lnTo>
                    <a:pt x="16984" y="12106"/>
                  </a:lnTo>
                  <a:lnTo>
                    <a:pt x="17461" y="11482"/>
                  </a:lnTo>
                  <a:lnTo>
                    <a:pt x="17461" y="11409"/>
                  </a:lnTo>
                  <a:lnTo>
                    <a:pt x="17461" y="11336"/>
                  </a:lnTo>
                  <a:lnTo>
                    <a:pt x="17461" y="11262"/>
                  </a:lnTo>
                  <a:lnTo>
                    <a:pt x="17425" y="11189"/>
                  </a:lnTo>
                  <a:lnTo>
                    <a:pt x="17058" y="10895"/>
                  </a:lnTo>
                  <a:lnTo>
                    <a:pt x="16728" y="10639"/>
                  </a:lnTo>
                  <a:lnTo>
                    <a:pt x="16654" y="10602"/>
                  </a:lnTo>
                  <a:lnTo>
                    <a:pt x="16581" y="10602"/>
                  </a:lnTo>
                  <a:lnTo>
                    <a:pt x="16544" y="10639"/>
                  </a:lnTo>
                  <a:lnTo>
                    <a:pt x="16471" y="10675"/>
                  </a:lnTo>
                  <a:lnTo>
                    <a:pt x="16434" y="10785"/>
                  </a:lnTo>
                  <a:lnTo>
                    <a:pt x="16434" y="10859"/>
                  </a:lnTo>
                  <a:lnTo>
                    <a:pt x="16471" y="10932"/>
                  </a:lnTo>
                  <a:lnTo>
                    <a:pt x="16801" y="11226"/>
                  </a:lnTo>
                  <a:lnTo>
                    <a:pt x="13940" y="11372"/>
                  </a:lnTo>
                  <a:lnTo>
                    <a:pt x="14050" y="11336"/>
                  </a:lnTo>
                  <a:lnTo>
                    <a:pt x="14270" y="11189"/>
                  </a:lnTo>
                  <a:lnTo>
                    <a:pt x="14343" y="11115"/>
                  </a:lnTo>
                  <a:lnTo>
                    <a:pt x="14417" y="11005"/>
                  </a:lnTo>
                  <a:lnTo>
                    <a:pt x="14417" y="10932"/>
                  </a:lnTo>
                  <a:lnTo>
                    <a:pt x="14380" y="10895"/>
                  </a:lnTo>
                  <a:lnTo>
                    <a:pt x="14233" y="10895"/>
                  </a:lnTo>
                  <a:lnTo>
                    <a:pt x="14123" y="10932"/>
                  </a:lnTo>
                  <a:lnTo>
                    <a:pt x="13903" y="11079"/>
                  </a:lnTo>
                  <a:lnTo>
                    <a:pt x="13720" y="11226"/>
                  </a:lnTo>
                  <a:lnTo>
                    <a:pt x="13573" y="11409"/>
                  </a:lnTo>
                  <a:lnTo>
                    <a:pt x="12289" y="11446"/>
                  </a:lnTo>
                  <a:lnTo>
                    <a:pt x="12546" y="11336"/>
                  </a:lnTo>
                  <a:lnTo>
                    <a:pt x="12839" y="11226"/>
                  </a:lnTo>
                  <a:lnTo>
                    <a:pt x="13169" y="11079"/>
                  </a:lnTo>
                  <a:lnTo>
                    <a:pt x="13500" y="10895"/>
                  </a:lnTo>
                  <a:lnTo>
                    <a:pt x="13793" y="10675"/>
                  </a:lnTo>
                  <a:lnTo>
                    <a:pt x="14050" y="10419"/>
                  </a:lnTo>
                  <a:lnTo>
                    <a:pt x="14087" y="10308"/>
                  </a:lnTo>
                  <a:lnTo>
                    <a:pt x="14050" y="10235"/>
                  </a:lnTo>
                  <a:lnTo>
                    <a:pt x="13976" y="10198"/>
                  </a:lnTo>
                  <a:lnTo>
                    <a:pt x="13903" y="10235"/>
                  </a:lnTo>
                  <a:lnTo>
                    <a:pt x="13646" y="10382"/>
                  </a:lnTo>
                  <a:lnTo>
                    <a:pt x="13390" y="10565"/>
                  </a:lnTo>
                  <a:lnTo>
                    <a:pt x="13133" y="10749"/>
                  </a:lnTo>
                  <a:lnTo>
                    <a:pt x="12876" y="10895"/>
                  </a:lnTo>
                  <a:lnTo>
                    <a:pt x="12583" y="11042"/>
                  </a:lnTo>
                  <a:lnTo>
                    <a:pt x="12289" y="11152"/>
                  </a:lnTo>
                  <a:lnTo>
                    <a:pt x="11996" y="11299"/>
                  </a:lnTo>
                  <a:lnTo>
                    <a:pt x="11702" y="11446"/>
                  </a:lnTo>
                  <a:lnTo>
                    <a:pt x="10162" y="11482"/>
                  </a:lnTo>
                  <a:lnTo>
                    <a:pt x="10602" y="11299"/>
                  </a:lnTo>
                  <a:lnTo>
                    <a:pt x="12216" y="10639"/>
                  </a:lnTo>
                  <a:lnTo>
                    <a:pt x="12766" y="10455"/>
                  </a:lnTo>
                  <a:lnTo>
                    <a:pt x="13316" y="10162"/>
                  </a:lnTo>
                  <a:lnTo>
                    <a:pt x="13573" y="10015"/>
                  </a:lnTo>
                  <a:lnTo>
                    <a:pt x="13793" y="9832"/>
                  </a:lnTo>
                  <a:lnTo>
                    <a:pt x="13976" y="9612"/>
                  </a:lnTo>
                  <a:lnTo>
                    <a:pt x="14087" y="9355"/>
                  </a:lnTo>
                  <a:lnTo>
                    <a:pt x="14087" y="9245"/>
                  </a:lnTo>
                  <a:lnTo>
                    <a:pt x="14050" y="9208"/>
                  </a:lnTo>
                  <a:lnTo>
                    <a:pt x="13940" y="9171"/>
                  </a:lnTo>
                  <a:lnTo>
                    <a:pt x="13866" y="9208"/>
                  </a:lnTo>
                  <a:lnTo>
                    <a:pt x="13463" y="9612"/>
                  </a:lnTo>
                  <a:lnTo>
                    <a:pt x="13243" y="9795"/>
                  </a:lnTo>
                  <a:lnTo>
                    <a:pt x="12986" y="9978"/>
                  </a:lnTo>
                  <a:lnTo>
                    <a:pt x="12693" y="10125"/>
                  </a:lnTo>
                  <a:lnTo>
                    <a:pt x="12399" y="10235"/>
                  </a:lnTo>
                  <a:lnTo>
                    <a:pt x="11776" y="10492"/>
                  </a:lnTo>
                  <a:lnTo>
                    <a:pt x="10418" y="11042"/>
                  </a:lnTo>
                  <a:lnTo>
                    <a:pt x="9905" y="11262"/>
                  </a:lnTo>
                  <a:lnTo>
                    <a:pt x="9428" y="11482"/>
                  </a:lnTo>
                  <a:lnTo>
                    <a:pt x="7667" y="11482"/>
                  </a:lnTo>
                  <a:lnTo>
                    <a:pt x="8621" y="11152"/>
                  </a:lnTo>
                  <a:lnTo>
                    <a:pt x="10895" y="10419"/>
                  </a:lnTo>
                  <a:lnTo>
                    <a:pt x="11335" y="10235"/>
                  </a:lnTo>
                  <a:lnTo>
                    <a:pt x="11776" y="10052"/>
                  </a:lnTo>
                  <a:lnTo>
                    <a:pt x="12179" y="9832"/>
                  </a:lnTo>
                  <a:lnTo>
                    <a:pt x="12583" y="9575"/>
                  </a:lnTo>
                  <a:lnTo>
                    <a:pt x="13426" y="9025"/>
                  </a:lnTo>
                  <a:lnTo>
                    <a:pt x="13866" y="8768"/>
                  </a:lnTo>
                  <a:lnTo>
                    <a:pt x="14307" y="8548"/>
                  </a:lnTo>
                  <a:lnTo>
                    <a:pt x="14380" y="8511"/>
                  </a:lnTo>
                  <a:lnTo>
                    <a:pt x="14417" y="8474"/>
                  </a:lnTo>
                  <a:lnTo>
                    <a:pt x="14417" y="8841"/>
                  </a:lnTo>
                  <a:lnTo>
                    <a:pt x="14453" y="8915"/>
                  </a:lnTo>
                  <a:lnTo>
                    <a:pt x="14490" y="8951"/>
                  </a:lnTo>
                  <a:lnTo>
                    <a:pt x="14527" y="8988"/>
                  </a:lnTo>
                  <a:lnTo>
                    <a:pt x="14600" y="9025"/>
                  </a:lnTo>
                  <a:lnTo>
                    <a:pt x="14673" y="8988"/>
                  </a:lnTo>
                  <a:lnTo>
                    <a:pt x="14747" y="8951"/>
                  </a:lnTo>
                  <a:lnTo>
                    <a:pt x="14783" y="8915"/>
                  </a:lnTo>
                  <a:lnTo>
                    <a:pt x="14783" y="8841"/>
                  </a:lnTo>
                  <a:lnTo>
                    <a:pt x="14783" y="8291"/>
                  </a:lnTo>
                  <a:lnTo>
                    <a:pt x="14747" y="8034"/>
                  </a:lnTo>
                  <a:lnTo>
                    <a:pt x="14673" y="7777"/>
                  </a:lnTo>
                  <a:lnTo>
                    <a:pt x="15077" y="8181"/>
                  </a:lnTo>
                  <a:lnTo>
                    <a:pt x="15517" y="8584"/>
                  </a:lnTo>
                  <a:lnTo>
                    <a:pt x="15737" y="8768"/>
                  </a:lnTo>
                  <a:lnTo>
                    <a:pt x="15847" y="8841"/>
                  </a:lnTo>
                  <a:lnTo>
                    <a:pt x="15994" y="8878"/>
                  </a:lnTo>
                  <a:lnTo>
                    <a:pt x="16361" y="8915"/>
                  </a:lnTo>
                  <a:lnTo>
                    <a:pt x="16764" y="8915"/>
                  </a:lnTo>
                  <a:lnTo>
                    <a:pt x="17204" y="8878"/>
                  </a:lnTo>
                  <a:lnTo>
                    <a:pt x="17608" y="8731"/>
                  </a:lnTo>
                  <a:lnTo>
                    <a:pt x="17681" y="8695"/>
                  </a:lnTo>
                  <a:lnTo>
                    <a:pt x="17755" y="8584"/>
                  </a:lnTo>
                  <a:lnTo>
                    <a:pt x="17791" y="8511"/>
                  </a:lnTo>
                  <a:lnTo>
                    <a:pt x="17755" y="8438"/>
                  </a:lnTo>
                  <a:lnTo>
                    <a:pt x="17718" y="8328"/>
                  </a:lnTo>
                  <a:lnTo>
                    <a:pt x="17681" y="8291"/>
                  </a:lnTo>
                  <a:lnTo>
                    <a:pt x="17571" y="8254"/>
                  </a:lnTo>
                  <a:lnTo>
                    <a:pt x="17461" y="8254"/>
                  </a:lnTo>
                  <a:lnTo>
                    <a:pt x="17131" y="8364"/>
                  </a:lnTo>
                  <a:lnTo>
                    <a:pt x="16764" y="8401"/>
                  </a:lnTo>
                  <a:lnTo>
                    <a:pt x="16397" y="8438"/>
                  </a:lnTo>
                  <a:lnTo>
                    <a:pt x="16177" y="8401"/>
                  </a:lnTo>
                  <a:lnTo>
                    <a:pt x="16031" y="8364"/>
                  </a:lnTo>
                  <a:lnTo>
                    <a:pt x="15480" y="7888"/>
                  </a:lnTo>
                  <a:lnTo>
                    <a:pt x="15004" y="7374"/>
                  </a:lnTo>
                  <a:lnTo>
                    <a:pt x="14563" y="6824"/>
                  </a:lnTo>
                  <a:lnTo>
                    <a:pt x="14160" y="6237"/>
                  </a:lnTo>
                  <a:lnTo>
                    <a:pt x="13830" y="5613"/>
                  </a:lnTo>
                  <a:lnTo>
                    <a:pt x="13536" y="4990"/>
                  </a:lnTo>
                  <a:lnTo>
                    <a:pt x="13096" y="3926"/>
                  </a:lnTo>
                  <a:lnTo>
                    <a:pt x="12803" y="3412"/>
                  </a:lnTo>
                  <a:lnTo>
                    <a:pt x="12509" y="2936"/>
                  </a:lnTo>
                  <a:lnTo>
                    <a:pt x="12326" y="2752"/>
                  </a:lnTo>
                  <a:lnTo>
                    <a:pt x="12142" y="2532"/>
                  </a:lnTo>
                  <a:lnTo>
                    <a:pt x="11959" y="2349"/>
                  </a:lnTo>
                  <a:lnTo>
                    <a:pt x="11739" y="2202"/>
                  </a:lnTo>
                  <a:lnTo>
                    <a:pt x="11482" y="2092"/>
                  </a:lnTo>
                  <a:lnTo>
                    <a:pt x="11225" y="1982"/>
                  </a:lnTo>
                  <a:lnTo>
                    <a:pt x="10932" y="1908"/>
                  </a:lnTo>
                  <a:lnTo>
                    <a:pt x="10602" y="1872"/>
                  </a:lnTo>
                  <a:lnTo>
                    <a:pt x="10308" y="1872"/>
                  </a:lnTo>
                  <a:lnTo>
                    <a:pt x="9978" y="1908"/>
                  </a:lnTo>
                  <a:lnTo>
                    <a:pt x="9685" y="1982"/>
                  </a:lnTo>
                  <a:lnTo>
                    <a:pt x="9391" y="2055"/>
                  </a:lnTo>
                  <a:lnTo>
                    <a:pt x="9098" y="2202"/>
                  </a:lnTo>
                  <a:lnTo>
                    <a:pt x="8841" y="2349"/>
                  </a:lnTo>
                  <a:lnTo>
                    <a:pt x="8584" y="2495"/>
                  </a:lnTo>
                  <a:lnTo>
                    <a:pt x="8327" y="2715"/>
                  </a:lnTo>
                  <a:lnTo>
                    <a:pt x="7887" y="3119"/>
                  </a:lnTo>
                  <a:lnTo>
                    <a:pt x="7484" y="3632"/>
                  </a:lnTo>
                  <a:lnTo>
                    <a:pt x="7117" y="4146"/>
                  </a:lnTo>
                  <a:lnTo>
                    <a:pt x="6787" y="4660"/>
                  </a:lnTo>
                  <a:lnTo>
                    <a:pt x="6127" y="5833"/>
                  </a:lnTo>
                  <a:lnTo>
                    <a:pt x="5796" y="6457"/>
                  </a:lnTo>
                  <a:lnTo>
                    <a:pt x="5430" y="7044"/>
                  </a:lnTo>
                  <a:lnTo>
                    <a:pt x="4989" y="7594"/>
                  </a:lnTo>
                  <a:lnTo>
                    <a:pt x="4769" y="7851"/>
                  </a:lnTo>
                  <a:lnTo>
                    <a:pt x="4513" y="8071"/>
                  </a:lnTo>
                  <a:lnTo>
                    <a:pt x="4256" y="8291"/>
                  </a:lnTo>
                  <a:lnTo>
                    <a:pt x="3962" y="8474"/>
                  </a:lnTo>
                  <a:lnTo>
                    <a:pt x="3669" y="8621"/>
                  </a:lnTo>
                  <a:lnTo>
                    <a:pt x="3339" y="8731"/>
                  </a:lnTo>
                  <a:lnTo>
                    <a:pt x="3009" y="8841"/>
                  </a:lnTo>
                  <a:lnTo>
                    <a:pt x="2715" y="8915"/>
                  </a:lnTo>
                  <a:lnTo>
                    <a:pt x="2605" y="6200"/>
                  </a:lnTo>
                  <a:lnTo>
                    <a:pt x="2568" y="3119"/>
                  </a:lnTo>
                  <a:lnTo>
                    <a:pt x="2605" y="1505"/>
                  </a:lnTo>
                  <a:lnTo>
                    <a:pt x="2568" y="1138"/>
                  </a:lnTo>
                  <a:lnTo>
                    <a:pt x="2715" y="1395"/>
                  </a:lnTo>
                  <a:lnTo>
                    <a:pt x="2862" y="1652"/>
                  </a:lnTo>
                  <a:lnTo>
                    <a:pt x="2899" y="1725"/>
                  </a:lnTo>
                  <a:lnTo>
                    <a:pt x="2972" y="1762"/>
                  </a:lnTo>
                  <a:lnTo>
                    <a:pt x="3119" y="1762"/>
                  </a:lnTo>
                  <a:lnTo>
                    <a:pt x="3192" y="1688"/>
                  </a:lnTo>
                  <a:lnTo>
                    <a:pt x="3229" y="1652"/>
                  </a:lnTo>
                  <a:lnTo>
                    <a:pt x="3265" y="1578"/>
                  </a:lnTo>
                  <a:lnTo>
                    <a:pt x="3265" y="1505"/>
                  </a:lnTo>
                  <a:lnTo>
                    <a:pt x="3155" y="1138"/>
                  </a:lnTo>
                  <a:lnTo>
                    <a:pt x="2972" y="771"/>
                  </a:lnTo>
                  <a:lnTo>
                    <a:pt x="2568" y="111"/>
                  </a:lnTo>
                  <a:lnTo>
                    <a:pt x="2495" y="38"/>
                  </a:lnTo>
                  <a:lnTo>
                    <a:pt x="2385" y="1"/>
                  </a:lnTo>
                  <a:close/>
                  <a:moveTo>
                    <a:pt x="15554" y="12546"/>
                  </a:moveTo>
                  <a:lnTo>
                    <a:pt x="15480" y="12583"/>
                  </a:lnTo>
                  <a:lnTo>
                    <a:pt x="15370" y="12619"/>
                  </a:lnTo>
                  <a:lnTo>
                    <a:pt x="15224" y="12766"/>
                  </a:lnTo>
                  <a:lnTo>
                    <a:pt x="15077" y="12913"/>
                  </a:lnTo>
                  <a:lnTo>
                    <a:pt x="15077" y="12950"/>
                  </a:lnTo>
                  <a:lnTo>
                    <a:pt x="14820" y="12803"/>
                  </a:lnTo>
                  <a:lnTo>
                    <a:pt x="14527" y="12693"/>
                  </a:lnTo>
                  <a:lnTo>
                    <a:pt x="14453" y="12693"/>
                  </a:lnTo>
                  <a:lnTo>
                    <a:pt x="14417" y="12729"/>
                  </a:lnTo>
                  <a:lnTo>
                    <a:pt x="14380" y="12803"/>
                  </a:lnTo>
                  <a:lnTo>
                    <a:pt x="14380" y="12876"/>
                  </a:lnTo>
                  <a:lnTo>
                    <a:pt x="14563" y="13096"/>
                  </a:lnTo>
                  <a:lnTo>
                    <a:pt x="14783" y="13316"/>
                  </a:lnTo>
                  <a:lnTo>
                    <a:pt x="14673" y="13463"/>
                  </a:lnTo>
                  <a:lnTo>
                    <a:pt x="14490" y="13720"/>
                  </a:lnTo>
                  <a:lnTo>
                    <a:pt x="14417" y="13867"/>
                  </a:lnTo>
                  <a:lnTo>
                    <a:pt x="14417" y="14013"/>
                  </a:lnTo>
                  <a:lnTo>
                    <a:pt x="14453" y="14087"/>
                  </a:lnTo>
                  <a:lnTo>
                    <a:pt x="14490" y="14123"/>
                  </a:lnTo>
                  <a:lnTo>
                    <a:pt x="14600" y="14123"/>
                  </a:lnTo>
                  <a:lnTo>
                    <a:pt x="14673" y="14087"/>
                  </a:lnTo>
                  <a:lnTo>
                    <a:pt x="14783" y="14050"/>
                  </a:lnTo>
                  <a:lnTo>
                    <a:pt x="14893" y="13903"/>
                  </a:lnTo>
                  <a:lnTo>
                    <a:pt x="15150" y="13573"/>
                  </a:lnTo>
                  <a:lnTo>
                    <a:pt x="15590" y="13903"/>
                  </a:lnTo>
                  <a:lnTo>
                    <a:pt x="15700" y="13940"/>
                  </a:lnTo>
                  <a:lnTo>
                    <a:pt x="15774" y="13940"/>
                  </a:lnTo>
                  <a:lnTo>
                    <a:pt x="15847" y="13903"/>
                  </a:lnTo>
                  <a:lnTo>
                    <a:pt x="15884" y="13830"/>
                  </a:lnTo>
                  <a:lnTo>
                    <a:pt x="15921" y="13757"/>
                  </a:lnTo>
                  <a:lnTo>
                    <a:pt x="15921" y="13647"/>
                  </a:lnTo>
                  <a:lnTo>
                    <a:pt x="15921" y="13573"/>
                  </a:lnTo>
                  <a:lnTo>
                    <a:pt x="15847" y="13500"/>
                  </a:lnTo>
                  <a:lnTo>
                    <a:pt x="15407" y="13170"/>
                  </a:lnTo>
                  <a:lnTo>
                    <a:pt x="15480" y="13096"/>
                  </a:lnTo>
                  <a:lnTo>
                    <a:pt x="15590" y="12876"/>
                  </a:lnTo>
                  <a:lnTo>
                    <a:pt x="15664" y="12803"/>
                  </a:lnTo>
                  <a:lnTo>
                    <a:pt x="15737" y="12766"/>
                  </a:lnTo>
                  <a:lnTo>
                    <a:pt x="15774" y="12729"/>
                  </a:lnTo>
                  <a:lnTo>
                    <a:pt x="15811" y="12693"/>
                  </a:lnTo>
                  <a:lnTo>
                    <a:pt x="15811" y="12656"/>
                  </a:lnTo>
                  <a:lnTo>
                    <a:pt x="15774" y="12656"/>
                  </a:lnTo>
                  <a:lnTo>
                    <a:pt x="15664" y="12583"/>
                  </a:lnTo>
                  <a:lnTo>
                    <a:pt x="15554" y="12546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" name="Google Shape;904;p19"/>
            <p:cNvSpPr/>
            <p:nvPr/>
          </p:nvSpPr>
          <p:spPr>
            <a:xfrm>
              <a:off x="6844475" y="1037625"/>
              <a:ext cx="414525" cy="389750"/>
            </a:xfrm>
            <a:custGeom>
              <a:avLst/>
              <a:gdLst/>
              <a:ahLst/>
              <a:cxnLst/>
              <a:rect l="l" t="t" r="r" b="b"/>
              <a:pathLst>
                <a:path w="16581" h="15590" extrusionOk="0">
                  <a:moveTo>
                    <a:pt x="13793" y="2568"/>
                  </a:moveTo>
                  <a:lnTo>
                    <a:pt x="14123" y="2641"/>
                  </a:lnTo>
                  <a:lnTo>
                    <a:pt x="14123" y="2678"/>
                  </a:lnTo>
                  <a:lnTo>
                    <a:pt x="14086" y="2825"/>
                  </a:lnTo>
                  <a:lnTo>
                    <a:pt x="14013" y="2935"/>
                  </a:lnTo>
                  <a:lnTo>
                    <a:pt x="13866" y="3045"/>
                  </a:lnTo>
                  <a:lnTo>
                    <a:pt x="13756" y="3081"/>
                  </a:lnTo>
                  <a:lnTo>
                    <a:pt x="13573" y="2971"/>
                  </a:lnTo>
                  <a:lnTo>
                    <a:pt x="13609" y="2788"/>
                  </a:lnTo>
                  <a:lnTo>
                    <a:pt x="13683" y="2678"/>
                  </a:lnTo>
                  <a:lnTo>
                    <a:pt x="13720" y="2605"/>
                  </a:lnTo>
                  <a:lnTo>
                    <a:pt x="13793" y="2568"/>
                  </a:lnTo>
                  <a:close/>
                  <a:moveTo>
                    <a:pt x="9428" y="3705"/>
                  </a:moveTo>
                  <a:lnTo>
                    <a:pt x="9831" y="4475"/>
                  </a:lnTo>
                  <a:lnTo>
                    <a:pt x="10161" y="5246"/>
                  </a:lnTo>
                  <a:lnTo>
                    <a:pt x="8327" y="4402"/>
                  </a:lnTo>
                  <a:lnTo>
                    <a:pt x="8878" y="4035"/>
                  </a:lnTo>
                  <a:lnTo>
                    <a:pt x="9428" y="3705"/>
                  </a:lnTo>
                  <a:close/>
                  <a:moveTo>
                    <a:pt x="5283" y="3668"/>
                  </a:moveTo>
                  <a:lnTo>
                    <a:pt x="6383" y="4072"/>
                  </a:lnTo>
                  <a:lnTo>
                    <a:pt x="7410" y="4512"/>
                  </a:lnTo>
                  <a:lnTo>
                    <a:pt x="6383" y="5319"/>
                  </a:lnTo>
                  <a:lnTo>
                    <a:pt x="5393" y="6163"/>
                  </a:lnTo>
                  <a:lnTo>
                    <a:pt x="5319" y="5282"/>
                  </a:lnTo>
                  <a:lnTo>
                    <a:pt x="5283" y="4365"/>
                  </a:lnTo>
                  <a:lnTo>
                    <a:pt x="5283" y="3668"/>
                  </a:lnTo>
                  <a:close/>
                  <a:moveTo>
                    <a:pt x="13096" y="2494"/>
                  </a:moveTo>
                  <a:lnTo>
                    <a:pt x="13023" y="2641"/>
                  </a:lnTo>
                  <a:lnTo>
                    <a:pt x="12986" y="2825"/>
                  </a:lnTo>
                  <a:lnTo>
                    <a:pt x="12949" y="3008"/>
                  </a:lnTo>
                  <a:lnTo>
                    <a:pt x="12986" y="3191"/>
                  </a:lnTo>
                  <a:lnTo>
                    <a:pt x="13096" y="3412"/>
                  </a:lnTo>
                  <a:lnTo>
                    <a:pt x="13243" y="3595"/>
                  </a:lnTo>
                  <a:lnTo>
                    <a:pt x="13426" y="3705"/>
                  </a:lnTo>
                  <a:lnTo>
                    <a:pt x="13646" y="3778"/>
                  </a:lnTo>
                  <a:lnTo>
                    <a:pt x="13793" y="3815"/>
                  </a:lnTo>
                  <a:lnTo>
                    <a:pt x="13536" y="4512"/>
                  </a:lnTo>
                  <a:lnTo>
                    <a:pt x="13243" y="5209"/>
                  </a:lnTo>
                  <a:lnTo>
                    <a:pt x="12913" y="5869"/>
                  </a:lnTo>
                  <a:lnTo>
                    <a:pt x="12546" y="6529"/>
                  </a:lnTo>
                  <a:lnTo>
                    <a:pt x="11665" y="6016"/>
                  </a:lnTo>
                  <a:lnTo>
                    <a:pt x="10785" y="5576"/>
                  </a:lnTo>
                  <a:lnTo>
                    <a:pt x="10602" y="5026"/>
                  </a:lnTo>
                  <a:lnTo>
                    <a:pt x="10345" y="4475"/>
                  </a:lnTo>
                  <a:lnTo>
                    <a:pt x="10125" y="3962"/>
                  </a:lnTo>
                  <a:lnTo>
                    <a:pt x="9831" y="3448"/>
                  </a:lnTo>
                  <a:lnTo>
                    <a:pt x="10602" y="3045"/>
                  </a:lnTo>
                  <a:lnTo>
                    <a:pt x="11005" y="2898"/>
                  </a:lnTo>
                  <a:lnTo>
                    <a:pt x="11409" y="2751"/>
                  </a:lnTo>
                  <a:lnTo>
                    <a:pt x="11849" y="2641"/>
                  </a:lnTo>
                  <a:lnTo>
                    <a:pt x="12252" y="2568"/>
                  </a:lnTo>
                  <a:lnTo>
                    <a:pt x="12692" y="2494"/>
                  </a:lnTo>
                  <a:close/>
                  <a:moveTo>
                    <a:pt x="2605" y="6713"/>
                  </a:moveTo>
                  <a:lnTo>
                    <a:pt x="2678" y="6750"/>
                  </a:lnTo>
                  <a:lnTo>
                    <a:pt x="2752" y="6823"/>
                  </a:lnTo>
                  <a:lnTo>
                    <a:pt x="2788" y="6970"/>
                  </a:lnTo>
                  <a:lnTo>
                    <a:pt x="2752" y="7116"/>
                  </a:lnTo>
                  <a:lnTo>
                    <a:pt x="2715" y="7153"/>
                  </a:lnTo>
                  <a:lnTo>
                    <a:pt x="2605" y="7226"/>
                  </a:lnTo>
                  <a:lnTo>
                    <a:pt x="2458" y="7336"/>
                  </a:lnTo>
                  <a:lnTo>
                    <a:pt x="2165" y="7116"/>
                  </a:lnTo>
                  <a:lnTo>
                    <a:pt x="2275" y="6970"/>
                  </a:lnTo>
                  <a:lnTo>
                    <a:pt x="2275" y="6896"/>
                  </a:lnTo>
                  <a:lnTo>
                    <a:pt x="2458" y="6860"/>
                  </a:lnTo>
                  <a:lnTo>
                    <a:pt x="2715" y="6860"/>
                  </a:lnTo>
                  <a:lnTo>
                    <a:pt x="2715" y="6823"/>
                  </a:lnTo>
                  <a:lnTo>
                    <a:pt x="2678" y="6786"/>
                  </a:lnTo>
                  <a:lnTo>
                    <a:pt x="2605" y="6713"/>
                  </a:lnTo>
                  <a:close/>
                  <a:moveTo>
                    <a:pt x="8364" y="6529"/>
                  </a:moveTo>
                  <a:lnTo>
                    <a:pt x="8547" y="6566"/>
                  </a:lnTo>
                  <a:lnTo>
                    <a:pt x="8657" y="6603"/>
                  </a:lnTo>
                  <a:lnTo>
                    <a:pt x="8657" y="6713"/>
                  </a:lnTo>
                  <a:lnTo>
                    <a:pt x="8694" y="6860"/>
                  </a:lnTo>
                  <a:lnTo>
                    <a:pt x="8694" y="6970"/>
                  </a:lnTo>
                  <a:lnTo>
                    <a:pt x="8694" y="7116"/>
                  </a:lnTo>
                  <a:lnTo>
                    <a:pt x="8657" y="7226"/>
                  </a:lnTo>
                  <a:lnTo>
                    <a:pt x="8621" y="7336"/>
                  </a:lnTo>
                  <a:lnTo>
                    <a:pt x="8547" y="7446"/>
                  </a:lnTo>
                  <a:lnTo>
                    <a:pt x="8364" y="7446"/>
                  </a:lnTo>
                  <a:lnTo>
                    <a:pt x="8107" y="7520"/>
                  </a:lnTo>
                  <a:lnTo>
                    <a:pt x="7850" y="7593"/>
                  </a:lnTo>
                  <a:lnTo>
                    <a:pt x="7704" y="7483"/>
                  </a:lnTo>
                  <a:lnTo>
                    <a:pt x="7630" y="7336"/>
                  </a:lnTo>
                  <a:lnTo>
                    <a:pt x="7557" y="7190"/>
                  </a:lnTo>
                  <a:lnTo>
                    <a:pt x="7594" y="7006"/>
                  </a:lnTo>
                  <a:lnTo>
                    <a:pt x="7667" y="6750"/>
                  </a:lnTo>
                  <a:lnTo>
                    <a:pt x="7777" y="6750"/>
                  </a:lnTo>
                  <a:lnTo>
                    <a:pt x="7850" y="6786"/>
                  </a:lnTo>
                  <a:lnTo>
                    <a:pt x="7924" y="6750"/>
                  </a:lnTo>
                  <a:lnTo>
                    <a:pt x="7960" y="6713"/>
                  </a:lnTo>
                  <a:lnTo>
                    <a:pt x="8071" y="6566"/>
                  </a:lnTo>
                  <a:lnTo>
                    <a:pt x="8364" y="6529"/>
                  </a:lnTo>
                  <a:close/>
                  <a:moveTo>
                    <a:pt x="3155" y="3191"/>
                  </a:moveTo>
                  <a:lnTo>
                    <a:pt x="3595" y="3228"/>
                  </a:lnTo>
                  <a:lnTo>
                    <a:pt x="4036" y="3301"/>
                  </a:lnTo>
                  <a:lnTo>
                    <a:pt x="4439" y="3412"/>
                  </a:lnTo>
                  <a:lnTo>
                    <a:pt x="4879" y="3522"/>
                  </a:lnTo>
                  <a:lnTo>
                    <a:pt x="4843" y="4072"/>
                  </a:lnTo>
                  <a:lnTo>
                    <a:pt x="4843" y="4659"/>
                  </a:lnTo>
                  <a:lnTo>
                    <a:pt x="4879" y="5282"/>
                  </a:lnTo>
                  <a:lnTo>
                    <a:pt x="4989" y="6529"/>
                  </a:lnTo>
                  <a:lnTo>
                    <a:pt x="4182" y="7263"/>
                  </a:lnTo>
                  <a:lnTo>
                    <a:pt x="3779" y="7630"/>
                  </a:lnTo>
                  <a:lnTo>
                    <a:pt x="3375" y="8033"/>
                  </a:lnTo>
                  <a:lnTo>
                    <a:pt x="3265" y="7960"/>
                  </a:lnTo>
                  <a:lnTo>
                    <a:pt x="2898" y="7667"/>
                  </a:lnTo>
                  <a:lnTo>
                    <a:pt x="3008" y="7520"/>
                  </a:lnTo>
                  <a:lnTo>
                    <a:pt x="3119" y="7410"/>
                  </a:lnTo>
                  <a:lnTo>
                    <a:pt x="3155" y="7336"/>
                  </a:lnTo>
                  <a:lnTo>
                    <a:pt x="3192" y="7300"/>
                  </a:lnTo>
                  <a:lnTo>
                    <a:pt x="3192" y="7153"/>
                  </a:lnTo>
                  <a:lnTo>
                    <a:pt x="3229" y="6933"/>
                  </a:lnTo>
                  <a:lnTo>
                    <a:pt x="3192" y="6823"/>
                  </a:lnTo>
                  <a:lnTo>
                    <a:pt x="3155" y="6676"/>
                  </a:lnTo>
                  <a:lnTo>
                    <a:pt x="3119" y="6566"/>
                  </a:lnTo>
                  <a:lnTo>
                    <a:pt x="3045" y="6456"/>
                  </a:lnTo>
                  <a:lnTo>
                    <a:pt x="2972" y="6383"/>
                  </a:lnTo>
                  <a:lnTo>
                    <a:pt x="2862" y="6309"/>
                  </a:lnTo>
                  <a:lnTo>
                    <a:pt x="2752" y="6273"/>
                  </a:lnTo>
                  <a:lnTo>
                    <a:pt x="2605" y="6236"/>
                  </a:lnTo>
                  <a:lnTo>
                    <a:pt x="2495" y="6236"/>
                  </a:lnTo>
                  <a:lnTo>
                    <a:pt x="2348" y="6273"/>
                  </a:lnTo>
                  <a:lnTo>
                    <a:pt x="2128" y="6383"/>
                  </a:lnTo>
                  <a:lnTo>
                    <a:pt x="1908" y="6529"/>
                  </a:lnTo>
                  <a:lnTo>
                    <a:pt x="1761" y="6713"/>
                  </a:lnTo>
                  <a:lnTo>
                    <a:pt x="1321" y="6309"/>
                  </a:lnTo>
                  <a:lnTo>
                    <a:pt x="954" y="5833"/>
                  </a:lnTo>
                  <a:lnTo>
                    <a:pt x="734" y="5502"/>
                  </a:lnTo>
                  <a:lnTo>
                    <a:pt x="624" y="5172"/>
                  </a:lnTo>
                  <a:lnTo>
                    <a:pt x="551" y="4805"/>
                  </a:lnTo>
                  <a:lnTo>
                    <a:pt x="514" y="4439"/>
                  </a:lnTo>
                  <a:lnTo>
                    <a:pt x="551" y="4255"/>
                  </a:lnTo>
                  <a:lnTo>
                    <a:pt x="624" y="4072"/>
                  </a:lnTo>
                  <a:lnTo>
                    <a:pt x="734" y="3925"/>
                  </a:lnTo>
                  <a:lnTo>
                    <a:pt x="844" y="3778"/>
                  </a:lnTo>
                  <a:lnTo>
                    <a:pt x="991" y="3668"/>
                  </a:lnTo>
                  <a:lnTo>
                    <a:pt x="1174" y="3558"/>
                  </a:lnTo>
                  <a:lnTo>
                    <a:pt x="1541" y="3412"/>
                  </a:lnTo>
                  <a:lnTo>
                    <a:pt x="1908" y="3265"/>
                  </a:lnTo>
                  <a:lnTo>
                    <a:pt x="2312" y="3191"/>
                  </a:lnTo>
                  <a:close/>
                  <a:moveTo>
                    <a:pt x="11005" y="6199"/>
                  </a:moveTo>
                  <a:lnTo>
                    <a:pt x="12289" y="6896"/>
                  </a:lnTo>
                  <a:lnTo>
                    <a:pt x="11885" y="7483"/>
                  </a:lnTo>
                  <a:lnTo>
                    <a:pt x="11482" y="8033"/>
                  </a:lnTo>
                  <a:lnTo>
                    <a:pt x="11335" y="7410"/>
                  </a:lnTo>
                  <a:lnTo>
                    <a:pt x="11188" y="6750"/>
                  </a:lnTo>
                  <a:lnTo>
                    <a:pt x="11005" y="6199"/>
                  </a:lnTo>
                  <a:close/>
                  <a:moveTo>
                    <a:pt x="7264" y="8180"/>
                  </a:moveTo>
                  <a:lnTo>
                    <a:pt x="7410" y="8253"/>
                  </a:lnTo>
                  <a:lnTo>
                    <a:pt x="7594" y="8290"/>
                  </a:lnTo>
                  <a:lnTo>
                    <a:pt x="7960" y="8290"/>
                  </a:lnTo>
                  <a:lnTo>
                    <a:pt x="7704" y="8327"/>
                  </a:lnTo>
                  <a:lnTo>
                    <a:pt x="7557" y="8327"/>
                  </a:lnTo>
                  <a:lnTo>
                    <a:pt x="7447" y="8290"/>
                  </a:lnTo>
                  <a:lnTo>
                    <a:pt x="7337" y="8253"/>
                  </a:lnTo>
                  <a:lnTo>
                    <a:pt x="7264" y="8180"/>
                  </a:lnTo>
                  <a:close/>
                  <a:moveTo>
                    <a:pt x="8181" y="5979"/>
                  </a:moveTo>
                  <a:lnTo>
                    <a:pt x="7997" y="6016"/>
                  </a:lnTo>
                  <a:lnTo>
                    <a:pt x="7814" y="6089"/>
                  </a:lnTo>
                  <a:lnTo>
                    <a:pt x="7667" y="6236"/>
                  </a:lnTo>
                  <a:lnTo>
                    <a:pt x="7410" y="6346"/>
                  </a:lnTo>
                  <a:lnTo>
                    <a:pt x="7190" y="6529"/>
                  </a:lnTo>
                  <a:lnTo>
                    <a:pt x="6970" y="6713"/>
                  </a:lnTo>
                  <a:lnTo>
                    <a:pt x="6787" y="6933"/>
                  </a:lnTo>
                  <a:lnTo>
                    <a:pt x="6677" y="7080"/>
                  </a:lnTo>
                  <a:lnTo>
                    <a:pt x="6640" y="7263"/>
                  </a:lnTo>
                  <a:lnTo>
                    <a:pt x="6567" y="7410"/>
                  </a:lnTo>
                  <a:lnTo>
                    <a:pt x="6567" y="7593"/>
                  </a:lnTo>
                  <a:lnTo>
                    <a:pt x="6567" y="7923"/>
                  </a:lnTo>
                  <a:lnTo>
                    <a:pt x="6677" y="8253"/>
                  </a:lnTo>
                  <a:lnTo>
                    <a:pt x="6787" y="8437"/>
                  </a:lnTo>
                  <a:lnTo>
                    <a:pt x="6897" y="8584"/>
                  </a:lnTo>
                  <a:lnTo>
                    <a:pt x="7043" y="8694"/>
                  </a:lnTo>
                  <a:lnTo>
                    <a:pt x="7190" y="8767"/>
                  </a:lnTo>
                  <a:lnTo>
                    <a:pt x="7374" y="8804"/>
                  </a:lnTo>
                  <a:lnTo>
                    <a:pt x="7557" y="8840"/>
                  </a:lnTo>
                  <a:lnTo>
                    <a:pt x="7924" y="8840"/>
                  </a:lnTo>
                  <a:lnTo>
                    <a:pt x="8254" y="8767"/>
                  </a:lnTo>
                  <a:lnTo>
                    <a:pt x="8584" y="8620"/>
                  </a:lnTo>
                  <a:lnTo>
                    <a:pt x="8914" y="8364"/>
                  </a:lnTo>
                  <a:lnTo>
                    <a:pt x="9208" y="8070"/>
                  </a:lnTo>
                  <a:lnTo>
                    <a:pt x="9464" y="7740"/>
                  </a:lnTo>
                  <a:lnTo>
                    <a:pt x="9538" y="7593"/>
                  </a:lnTo>
                  <a:lnTo>
                    <a:pt x="9611" y="7410"/>
                  </a:lnTo>
                  <a:lnTo>
                    <a:pt x="9648" y="7226"/>
                  </a:lnTo>
                  <a:lnTo>
                    <a:pt x="9648" y="7043"/>
                  </a:lnTo>
                  <a:lnTo>
                    <a:pt x="9648" y="6860"/>
                  </a:lnTo>
                  <a:lnTo>
                    <a:pt x="9574" y="6713"/>
                  </a:lnTo>
                  <a:lnTo>
                    <a:pt x="9464" y="6529"/>
                  </a:lnTo>
                  <a:lnTo>
                    <a:pt x="9354" y="6419"/>
                  </a:lnTo>
                  <a:lnTo>
                    <a:pt x="9208" y="6273"/>
                  </a:lnTo>
                  <a:lnTo>
                    <a:pt x="9061" y="6199"/>
                  </a:lnTo>
                  <a:lnTo>
                    <a:pt x="8731" y="6053"/>
                  </a:lnTo>
                  <a:lnTo>
                    <a:pt x="8364" y="5979"/>
                  </a:lnTo>
                  <a:close/>
                  <a:moveTo>
                    <a:pt x="5063" y="7080"/>
                  </a:moveTo>
                  <a:lnTo>
                    <a:pt x="5246" y="8180"/>
                  </a:lnTo>
                  <a:lnTo>
                    <a:pt x="5466" y="9281"/>
                  </a:lnTo>
                  <a:lnTo>
                    <a:pt x="4622" y="8804"/>
                  </a:lnTo>
                  <a:lnTo>
                    <a:pt x="3779" y="8290"/>
                  </a:lnTo>
                  <a:lnTo>
                    <a:pt x="4439" y="7667"/>
                  </a:lnTo>
                  <a:lnTo>
                    <a:pt x="5063" y="7080"/>
                  </a:lnTo>
                  <a:close/>
                  <a:moveTo>
                    <a:pt x="7887" y="4732"/>
                  </a:moveTo>
                  <a:lnTo>
                    <a:pt x="9171" y="5282"/>
                  </a:lnTo>
                  <a:lnTo>
                    <a:pt x="10381" y="5869"/>
                  </a:lnTo>
                  <a:lnTo>
                    <a:pt x="10602" y="6529"/>
                  </a:lnTo>
                  <a:lnTo>
                    <a:pt x="10785" y="7190"/>
                  </a:lnTo>
                  <a:lnTo>
                    <a:pt x="10932" y="7850"/>
                  </a:lnTo>
                  <a:lnTo>
                    <a:pt x="11078" y="8547"/>
                  </a:lnTo>
                  <a:lnTo>
                    <a:pt x="10565" y="9097"/>
                  </a:lnTo>
                  <a:lnTo>
                    <a:pt x="10015" y="9647"/>
                  </a:lnTo>
                  <a:lnTo>
                    <a:pt x="9428" y="10161"/>
                  </a:lnTo>
                  <a:lnTo>
                    <a:pt x="8841" y="10674"/>
                  </a:lnTo>
                  <a:lnTo>
                    <a:pt x="8107" y="10418"/>
                  </a:lnTo>
                  <a:lnTo>
                    <a:pt x="7374" y="10161"/>
                  </a:lnTo>
                  <a:lnTo>
                    <a:pt x="6677" y="9867"/>
                  </a:lnTo>
                  <a:lnTo>
                    <a:pt x="5980" y="9537"/>
                  </a:lnTo>
                  <a:lnTo>
                    <a:pt x="5723" y="8143"/>
                  </a:lnTo>
                  <a:lnTo>
                    <a:pt x="5466" y="6713"/>
                  </a:lnTo>
                  <a:lnTo>
                    <a:pt x="6677" y="5722"/>
                  </a:lnTo>
                  <a:lnTo>
                    <a:pt x="7887" y="4732"/>
                  </a:lnTo>
                  <a:close/>
                  <a:moveTo>
                    <a:pt x="11152" y="9171"/>
                  </a:moveTo>
                  <a:lnTo>
                    <a:pt x="11225" y="10161"/>
                  </a:lnTo>
                  <a:lnTo>
                    <a:pt x="11225" y="11188"/>
                  </a:lnTo>
                  <a:lnTo>
                    <a:pt x="11225" y="11225"/>
                  </a:lnTo>
                  <a:lnTo>
                    <a:pt x="10308" y="11041"/>
                  </a:lnTo>
                  <a:lnTo>
                    <a:pt x="9391" y="10821"/>
                  </a:lnTo>
                  <a:lnTo>
                    <a:pt x="10015" y="10308"/>
                  </a:lnTo>
                  <a:lnTo>
                    <a:pt x="10565" y="9794"/>
                  </a:lnTo>
                  <a:lnTo>
                    <a:pt x="11152" y="9171"/>
                  </a:lnTo>
                  <a:close/>
                  <a:moveTo>
                    <a:pt x="12729" y="7153"/>
                  </a:moveTo>
                  <a:lnTo>
                    <a:pt x="13243" y="7483"/>
                  </a:lnTo>
                  <a:lnTo>
                    <a:pt x="13756" y="7813"/>
                  </a:lnTo>
                  <a:lnTo>
                    <a:pt x="14233" y="8180"/>
                  </a:lnTo>
                  <a:lnTo>
                    <a:pt x="14673" y="8584"/>
                  </a:lnTo>
                  <a:lnTo>
                    <a:pt x="15113" y="9024"/>
                  </a:lnTo>
                  <a:lnTo>
                    <a:pt x="15480" y="9464"/>
                  </a:lnTo>
                  <a:lnTo>
                    <a:pt x="15810" y="9941"/>
                  </a:lnTo>
                  <a:lnTo>
                    <a:pt x="16067" y="10454"/>
                  </a:lnTo>
                  <a:lnTo>
                    <a:pt x="16251" y="11005"/>
                  </a:lnTo>
                  <a:lnTo>
                    <a:pt x="16177" y="11041"/>
                  </a:lnTo>
                  <a:lnTo>
                    <a:pt x="15957" y="11188"/>
                  </a:lnTo>
                  <a:lnTo>
                    <a:pt x="15700" y="11298"/>
                  </a:lnTo>
                  <a:lnTo>
                    <a:pt x="15444" y="11371"/>
                  </a:lnTo>
                  <a:lnTo>
                    <a:pt x="15187" y="11445"/>
                  </a:lnTo>
                  <a:lnTo>
                    <a:pt x="15113" y="11371"/>
                  </a:lnTo>
                  <a:lnTo>
                    <a:pt x="15077" y="11408"/>
                  </a:lnTo>
                  <a:lnTo>
                    <a:pt x="14233" y="11445"/>
                  </a:lnTo>
                  <a:lnTo>
                    <a:pt x="13389" y="11408"/>
                  </a:lnTo>
                  <a:lnTo>
                    <a:pt x="12582" y="11371"/>
                  </a:lnTo>
                  <a:lnTo>
                    <a:pt x="11739" y="11298"/>
                  </a:lnTo>
                  <a:lnTo>
                    <a:pt x="11702" y="10198"/>
                  </a:lnTo>
                  <a:lnTo>
                    <a:pt x="11665" y="9464"/>
                  </a:lnTo>
                  <a:lnTo>
                    <a:pt x="11592" y="8694"/>
                  </a:lnTo>
                  <a:lnTo>
                    <a:pt x="12179" y="7923"/>
                  </a:lnTo>
                  <a:lnTo>
                    <a:pt x="12729" y="7153"/>
                  </a:lnTo>
                  <a:close/>
                  <a:moveTo>
                    <a:pt x="6126" y="10161"/>
                  </a:moveTo>
                  <a:lnTo>
                    <a:pt x="6787" y="10454"/>
                  </a:lnTo>
                  <a:lnTo>
                    <a:pt x="7447" y="10711"/>
                  </a:lnTo>
                  <a:lnTo>
                    <a:pt x="8327" y="11005"/>
                  </a:lnTo>
                  <a:lnTo>
                    <a:pt x="7557" y="11555"/>
                  </a:lnTo>
                  <a:lnTo>
                    <a:pt x="6713" y="11995"/>
                  </a:lnTo>
                  <a:lnTo>
                    <a:pt x="6603" y="12068"/>
                  </a:lnTo>
                  <a:lnTo>
                    <a:pt x="6346" y="11078"/>
                  </a:lnTo>
                  <a:lnTo>
                    <a:pt x="6126" y="10161"/>
                  </a:lnTo>
                  <a:close/>
                  <a:moveTo>
                    <a:pt x="3449" y="8657"/>
                  </a:moveTo>
                  <a:lnTo>
                    <a:pt x="3889" y="8950"/>
                  </a:lnTo>
                  <a:lnTo>
                    <a:pt x="4733" y="9427"/>
                  </a:lnTo>
                  <a:lnTo>
                    <a:pt x="5613" y="9904"/>
                  </a:lnTo>
                  <a:lnTo>
                    <a:pt x="5870" y="11078"/>
                  </a:lnTo>
                  <a:lnTo>
                    <a:pt x="6016" y="11665"/>
                  </a:lnTo>
                  <a:lnTo>
                    <a:pt x="6200" y="12288"/>
                  </a:lnTo>
                  <a:lnTo>
                    <a:pt x="5686" y="12509"/>
                  </a:lnTo>
                  <a:lnTo>
                    <a:pt x="5136" y="12729"/>
                  </a:lnTo>
                  <a:lnTo>
                    <a:pt x="4622" y="12875"/>
                  </a:lnTo>
                  <a:lnTo>
                    <a:pt x="4072" y="12985"/>
                  </a:lnTo>
                  <a:lnTo>
                    <a:pt x="3705" y="12985"/>
                  </a:lnTo>
                  <a:lnTo>
                    <a:pt x="3375" y="12949"/>
                  </a:lnTo>
                  <a:lnTo>
                    <a:pt x="3045" y="12875"/>
                  </a:lnTo>
                  <a:lnTo>
                    <a:pt x="2715" y="12692"/>
                  </a:lnTo>
                  <a:lnTo>
                    <a:pt x="2568" y="12582"/>
                  </a:lnTo>
                  <a:lnTo>
                    <a:pt x="2458" y="12435"/>
                  </a:lnTo>
                  <a:lnTo>
                    <a:pt x="2348" y="12288"/>
                  </a:lnTo>
                  <a:lnTo>
                    <a:pt x="2275" y="12105"/>
                  </a:lnTo>
                  <a:lnTo>
                    <a:pt x="2165" y="11775"/>
                  </a:lnTo>
                  <a:lnTo>
                    <a:pt x="2165" y="11371"/>
                  </a:lnTo>
                  <a:lnTo>
                    <a:pt x="2201" y="11005"/>
                  </a:lnTo>
                  <a:lnTo>
                    <a:pt x="2275" y="10638"/>
                  </a:lnTo>
                  <a:lnTo>
                    <a:pt x="2385" y="10271"/>
                  </a:lnTo>
                  <a:lnTo>
                    <a:pt x="2532" y="9941"/>
                  </a:lnTo>
                  <a:lnTo>
                    <a:pt x="2715" y="9574"/>
                  </a:lnTo>
                  <a:lnTo>
                    <a:pt x="2935" y="9281"/>
                  </a:lnTo>
                  <a:lnTo>
                    <a:pt x="3192" y="8950"/>
                  </a:lnTo>
                  <a:lnTo>
                    <a:pt x="3449" y="8657"/>
                  </a:lnTo>
                  <a:close/>
                  <a:moveTo>
                    <a:pt x="8291" y="14049"/>
                  </a:moveTo>
                  <a:lnTo>
                    <a:pt x="8401" y="14086"/>
                  </a:lnTo>
                  <a:lnTo>
                    <a:pt x="8401" y="14196"/>
                  </a:lnTo>
                  <a:lnTo>
                    <a:pt x="8401" y="14343"/>
                  </a:lnTo>
                  <a:lnTo>
                    <a:pt x="8364" y="14489"/>
                  </a:lnTo>
                  <a:lnTo>
                    <a:pt x="8291" y="14599"/>
                  </a:lnTo>
                  <a:lnTo>
                    <a:pt x="8181" y="14673"/>
                  </a:lnTo>
                  <a:lnTo>
                    <a:pt x="7960" y="14489"/>
                  </a:lnTo>
                  <a:lnTo>
                    <a:pt x="7777" y="14306"/>
                  </a:lnTo>
                  <a:lnTo>
                    <a:pt x="7850" y="14159"/>
                  </a:lnTo>
                  <a:lnTo>
                    <a:pt x="7997" y="14086"/>
                  </a:lnTo>
                  <a:lnTo>
                    <a:pt x="8144" y="14049"/>
                  </a:lnTo>
                  <a:close/>
                  <a:moveTo>
                    <a:pt x="8914" y="11188"/>
                  </a:moveTo>
                  <a:lnTo>
                    <a:pt x="10051" y="11481"/>
                  </a:lnTo>
                  <a:lnTo>
                    <a:pt x="11225" y="11702"/>
                  </a:lnTo>
                  <a:lnTo>
                    <a:pt x="11188" y="12288"/>
                  </a:lnTo>
                  <a:lnTo>
                    <a:pt x="11115" y="12839"/>
                  </a:lnTo>
                  <a:lnTo>
                    <a:pt x="10968" y="13426"/>
                  </a:lnTo>
                  <a:lnTo>
                    <a:pt x="10822" y="13976"/>
                  </a:lnTo>
                  <a:lnTo>
                    <a:pt x="10638" y="14269"/>
                  </a:lnTo>
                  <a:lnTo>
                    <a:pt x="10455" y="14563"/>
                  </a:lnTo>
                  <a:lnTo>
                    <a:pt x="10198" y="14819"/>
                  </a:lnTo>
                  <a:lnTo>
                    <a:pt x="9905" y="15003"/>
                  </a:lnTo>
                  <a:lnTo>
                    <a:pt x="9648" y="15113"/>
                  </a:lnTo>
                  <a:lnTo>
                    <a:pt x="9391" y="15150"/>
                  </a:lnTo>
                  <a:lnTo>
                    <a:pt x="9098" y="15113"/>
                  </a:lnTo>
                  <a:lnTo>
                    <a:pt x="8841" y="15040"/>
                  </a:lnTo>
                  <a:lnTo>
                    <a:pt x="8951" y="14856"/>
                  </a:lnTo>
                  <a:lnTo>
                    <a:pt x="8988" y="14673"/>
                  </a:lnTo>
                  <a:lnTo>
                    <a:pt x="9061" y="14453"/>
                  </a:lnTo>
                  <a:lnTo>
                    <a:pt x="9061" y="14269"/>
                  </a:lnTo>
                  <a:lnTo>
                    <a:pt x="9024" y="14086"/>
                  </a:lnTo>
                  <a:lnTo>
                    <a:pt x="8951" y="13976"/>
                  </a:lnTo>
                  <a:lnTo>
                    <a:pt x="8841" y="13829"/>
                  </a:lnTo>
                  <a:lnTo>
                    <a:pt x="8731" y="13756"/>
                  </a:lnTo>
                  <a:lnTo>
                    <a:pt x="8547" y="13646"/>
                  </a:lnTo>
                  <a:lnTo>
                    <a:pt x="8401" y="13609"/>
                  </a:lnTo>
                  <a:lnTo>
                    <a:pt x="8254" y="13572"/>
                  </a:lnTo>
                  <a:lnTo>
                    <a:pt x="8071" y="13572"/>
                  </a:lnTo>
                  <a:lnTo>
                    <a:pt x="7887" y="13609"/>
                  </a:lnTo>
                  <a:lnTo>
                    <a:pt x="7740" y="13682"/>
                  </a:lnTo>
                  <a:lnTo>
                    <a:pt x="7594" y="13792"/>
                  </a:lnTo>
                  <a:lnTo>
                    <a:pt x="7447" y="13902"/>
                  </a:lnTo>
                  <a:lnTo>
                    <a:pt x="7264" y="13609"/>
                  </a:lnTo>
                  <a:lnTo>
                    <a:pt x="7080" y="13242"/>
                  </a:lnTo>
                  <a:lnTo>
                    <a:pt x="6897" y="12912"/>
                  </a:lnTo>
                  <a:lnTo>
                    <a:pt x="6750" y="12545"/>
                  </a:lnTo>
                  <a:lnTo>
                    <a:pt x="7814" y="11958"/>
                  </a:lnTo>
                  <a:lnTo>
                    <a:pt x="8364" y="11591"/>
                  </a:lnTo>
                  <a:lnTo>
                    <a:pt x="8914" y="11188"/>
                  </a:lnTo>
                  <a:close/>
                  <a:moveTo>
                    <a:pt x="6493" y="0"/>
                  </a:moveTo>
                  <a:lnTo>
                    <a:pt x="6163" y="294"/>
                  </a:lnTo>
                  <a:lnTo>
                    <a:pt x="5870" y="624"/>
                  </a:lnTo>
                  <a:lnTo>
                    <a:pt x="5613" y="991"/>
                  </a:lnTo>
                  <a:lnTo>
                    <a:pt x="5429" y="1394"/>
                  </a:lnTo>
                  <a:lnTo>
                    <a:pt x="5246" y="1798"/>
                  </a:lnTo>
                  <a:lnTo>
                    <a:pt x="5099" y="2201"/>
                  </a:lnTo>
                  <a:lnTo>
                    <a:pt x="5026" y="2641"/>
                  </a:lnTo>
                  <a:lnTo>
                    <a:pt x="4953" y="3081"/>
                  </a:lnTo>
                  <a:lnTo>
                    <a:pt x="4219" y="2898"/>
                  </a:lnTo>
                  <a:lnTo>
                    <a:pt x="3485" y="2788"/>
                  </a:lnTo>
                  <a:lnTo>
                    <a:pt x="2752" y="2715"/>
                  </a:lnTo>
                  <a:lnTo>
                    <a:pt x="2385" y="2751"/>
                  </a:lnTo>
                  <a:lnTo>
                    <a:pt x="2055" y="2788"/>
                  </a:lnTo>
                  <a:lnTo>
                    <a:pt x="1725" y="2825"/>
                  </a:lnTo>
                  <a:lnTo>
                    <a:pt x="1394" y="2898"/>
                  </a:lnTo>
                  <a:lnTo>
                    <a:pt x="1101" y="3045"/>
                  </a:lnTo>
                  <a:lnTo>
                    <a:pt x="808" y="3191"/>
                  </a:lnTo>
                  <a:lnTo>
                    <a:pt x="551" y="3338"/>
                  </a:lnTo>
                  <a:lnTo>
                    <a:pt x="367" y="3558"/>
                  </a:lnTo>
                  <a:lnTo>
                    <a:pt x="184" y="3815"/>
                  </a:lnTo>
                  <a:lnTo>
                    <a:pt x="74" y="4108"/>
                  </a:lnTo>
                  <a:lnTo>
                    <a:pt x="1" y="4402"/>
                  </a:lnTo>
                  <a:lnTo>
                    <a:pt x="1" y="4732"/>
                  </a:lnTo>
                  <a:lnTo>
                    <a:pt x="37" y="5026"/>
                  </a:lnTo>
                  <a:lnTo>
                    <a:pt x="147" y="5356"/>
                  </a:lnTo>
                  <a:lnTo>
                    <a:pt x="257" y="5649"/>
                  </a:lnTo>
                  <a:lnTo>
                    <a:pt x="441" y="5943"/>
                  </a:lnTo>
                  <a:lnTo>
                    <a:pt x="624" y="6236"/>
                  </a:lnTo>
                  <a:lnTo>
                    <a:pt x="844" y="6493"/>
                  </a:lnTo>
                  <a:lnTo>
                    <a:pt x="1211" y="6860"/>
                  </a:lnTo>
                  <a:lnTo>
                    <a:pt x="1615" y="7263"/>
                  </a:lnTo>
                  <a:lnTo>
                    <a:pt x="1615" y="7300"/>
                  </a:lnTo>
                  <a:lnTo>
                    <a:pt x="1615" y="7520"/>
                  </a:lnTo>
                  <a:lnTo>
                    <a:pt x="1688" y="7777"/>
                  </a:lnTo>
                  <a:lnTo>
                    <a:pt x="1725" y="7887"/>
                  </a:lnTo>
                  <a:lnTo>
                    <a:pt x="1835" y="7960"/>
                  </a:lnTo>
                  <a:lnTo>
                    <a:pt x="1908" y="8033"/>
                  </a:lnTo>
                  <a:lnTo>
                    <a:pt x="2055" y="8070"/>
                  </a:lnTo>
                  <a:lnTo>
                    <a:pt x="2165" y="8107"/>
                  </a:lnTo>
                  <a:lnTo>
                    <a:pt x="2275" y="8070"/>
                  </a:lnTo>
                  <a:lnTo>
                    <a:pt x="2532" y="7997"/>
                  </a:lnTo>
                  <a:lnTo>
                    <a:pt x="3045" y="8400"/>
                  </a:lnTo>
                  <a:lnTo>
                    <a:pt x="2642" y="8914"/>
                  </a:lnTo>
                  <a:lnTo>
                    <a:pt x="2312" y="9464"/>
                  </a:lnTo>
                  <a:lnTo>
                    <a:pt x="2018" y="10051"/>
                  </a:lnTo>
                  <a:lnTo>
                    <a:pt x="1871" y="10344"/>
                  </a:lnTo>
                  <a:lnTo>
                    <a:pt x="1798" y="10674"/>
                  </a:lnTo>
                  <a:lnTo>
                    <a:pt x="1725" y="10968"/>
                  </a:lnTo>
                  <a:lnTo>
                    <a:pt x="1688" y="11261"/>
                  </a:lnTo>
                  <a:lnTo>
                    <a:pt x="1688" y="11555"/>
                  </a:lnTo>
                  <a:lnTo>
                    <a:pt x="1725" y="11885"/>
                  </a:lnTo>
                  <a:lnTo>
                    <a:pt x="1798" y="12142"/>
                  </a:lnTo>
                  <a:lnTo>
                    <a:pt x="1908" y="12435"/>
                  </a:lnTo>
                  <a:lnTo>
                    <a:pt x="2055" y="12692"/>
                  </a:lnTo>
                  <a:lnTo>
                    <a:pt x="2238" y="12912"/>
                  </a:lnTo>
                  <a:lnTo>
                    <a:pt x="2495" y="13132"/>
                  </a:lnTo>
                  <a:lnTo>
                    <a:pt x="2788" y="13279"/>
                  </a:lnTo>
                  <a:lnTo>
                    <a:pt x="3045" y="13389"/>
                  </a:lnTo>
                  <a:lnTo>
                    <a:pt x="3375" y="13426"/>
                  </a:lnTo>
                  <a:lnTo>
                    <a:pt x="3669" y="13462"/>
                  </a:lnTo>
                  <a:lnTo>
                    <a:pt x="3999" y="13462"/>
                  </a:lnTo>
                  <a:lnTo>
                    <a:pt x="4292" y="13426"/>
                  </a:lnTo>
                  <a:lnTo>
                    <a:pt x="4586" y="13389"/>
                  </a:lnTo>
                  <a:lnTo>
                    <a:pt x="5026" y="13242"/>
                  </a:lnTo>
                  <a:lnTo>
                    <a:pt x="5503" y="13095"/>
                  </a:lnTo>
                  <a:lnTo>
                    <a:pt x="5906" y="12949"/>
                  </a:lnTo>
                  <a:lnTo>
                    <a:pt x="6346" y="12729"/>
                  </a:lnTo>
                  <a:lnTo>
                    <a:pt x="6530" y="13169"/>
                  </a:lnTo>
                  <a:lnTo>
                    <a:pt x="6713" y="13572"/>
                  </a:lnTo>
                  <a:lnTo>
                    <a:pt x="6970" y="13976"/>
                  </a:lnTo>
                  <a:lnTo>
                    <a:pt x="7227" y="14343"/>
                  </a:lnTo>
                  <a:lnTo>
                    <a:pt x="7153" y="14526"/>
                  </a:lnTo>
                  <a:lnTo>
                    <a:pt x="7117" y="14709"/>
                  </a:lnTo>
                  <a:lnTo>
                    <a:pt x="7153" y="14893"/>
                  </a:lnTo>
                  <a:lnTo>
                    <a:pt x="7227" y="15076"/>
                  </a:lnTo>
                  <a:lnTo>
                    <a:pt x="7337" y="15223"/>
                  </a:lnTo>
                  <a:lnTo>
                    <a:pt x="7484" y="15333"/>
                  </a:lnTo>
                  <a:lnTo>
                    <a:pt x="7630" y="15406"/>
                  </a:lnTo>
                  <a:lnTo>
                    <a:pt x="7777" y="15480"/>
                  </a:lnTo>
                  <a:lnTo>
                    <a:pt x="7924" y="15516"/>
                  </a:lnTo>
                  <a:lnTo>
                    <a:pt x="8107" y="15516"/>
                  </a:lnTo>
                  <a:lnTo>
                    <a:pt x="8254" y="15480"/>
                  </a:lnTo>
                  <a:lnTo>
                    <a:pt x="8437" y="15406"/>
                  </a:lnTo>
                  <a:lnTo>
                    <a:pt x="8474" y="15406"/>
                  </a:lnTo>
                  <a:lnTo>
                    <a:pt x="8804" y="15516"/>
                  </a:lnTo>
                  <a:lnTo>
                    <a:pt x="9171" y="15590"/>
                  </a:lnTo>
                  <a:lnTo>
                    <a:pt x="9501" y="15590"/>
                  </a:lnTo>
                  <a:lnTo>
                    <a:pt x="9868" y="15516"/>
                  </a:lnTo>
                  <a:lnTo>
                    <a:pt x="10161" y="15406"/>
                  </a:lnTo>
                  <a:lnTo>
                    <a:pt x="10418" y="15260"/>
                  </a:lnTo>
                  <a:lnTo>
                    <a:pt x="10675" y="15040"/>
                  </a:lnTo>
                  <a:lnTo>
                    <a:pt x="10858" y="14819"/>
                  </a:lnTo>
                  <a:lnTo>
                    <a:pt x="11042" y="14563"/>
                  </a:lnTo>
                  <a:lnTo>
                    <a:pt x="11188" y="14269"/>
                  </a:lnTo>
                  <a:lnTo>
                    <a:pt x="11299" y="13976"/>
                  </a:lnTo>
                  <a:lnTo>
                    <a:pt x="11409" y="13682"/>
                  </a:lnTo>
                  <a:lnTo>
                    <a:pt x="11519" y="13242"/>
                  </a:lnTo>
                  <a:lnTo>
                    <a:pt x="11629" y="12765"/>
                  </a:lnTo>
                  <a:lnTo>
                    <a:pt x="11665" y="12252"/>
                  </a:lnTo>
                  <a:lnTo>
                    <a:pt x="11702" y="11775"/>
                  </a:lnTo>
                  <a:lnTo>
                    <a:pt x="12619" y="11848"/>
                  </a:lnTo>
                  <a:lnTo>
                    <a:pt x="13499" y="11922"/>
                  </a:lnTo>
                  <a:lnTo>
                    <a:pt x="14416" y="11922"/>
                  </a:lnTo>
                  <a:lnTo>
                    <a:pt x="15297" y="11885"/>
                  </a:lnTo>
                  <a:lnTo>
                    <a:pt x="15333" y="11848"/>
                  </a:lnTo>
                  <a:lnTo>
                    <a:pt x="15333" y="11775"/>
                  </a:lnTo>
                  <a:lnTo>
                    <a:pt x="15590" y="11702"/>
                  </a:lnTo>
                  <a:lnTo>
                    <a:pt x="15884" y="11628"/>
                  </a:lnTo>
                  <a:lnTo>
                    <a:pt x="16140" y="11481"/>
                  </a:lnTo>
                  <a:lnTo>
                    <a:pt x="16397" y="11335"/>
                  </a:lnTo>
                  <a:lnTo>
                    <a:pt x="16507" y="11335"/>
                  </a:lnTo>
                  <a:lnTo>
                    <a:pt x="16544" y="11298"/>
                  </a:lnTo>
                  <a:lnTo>
                    <a:pt x="16581" y="11225"/>
                  </a:lnTo>
                  <a:lnTo>
                    <a:pt x="16544" y="10931"/>
                  </a:lnTo>
                  <a:lnTo>
                    <a:pt x="16471" y="10638"/>
                  </a:lnTo>
                  <a:lnTo>
                    <a:pt x="16397" y="10344"/>
                  </a:lnTo>
                  <a:lnTo>
                    <a:pt x="16287" y="10088"/>
                  </a:lnTo>
                  <a:lnTo>
                    <a:pt x="15994" y="9537"/>
                  </a:lnTo>
                  <a:lnTo>
                    <a:pt x="15627" y="9060"/>
                  </a:lnTo>
                  <a:lnTo>
                    <a:pt x="15223" y="8584"/>
                  </a:lnTo>
                  <a:lnTo>
                    <a:pt x="14783" y="8143"/>
                  </a:lnTo>
                  <a:lnTo>
                    <a:pt x="14306" y="7740"/>
                  </a:lnTo>
                  <a:lnTo>
                    <a:pt x="13793" y="7336"/>
                  </a:lnTo>
                  <a:lnTo>
                    <a:pt x="12949" y="6786"/>
                  </a:lnTo>
                  <a:lnTo>
                    <a:pt x="13353" y="6053"/>
                  </a:lnTo>
                  <a:lnTo>
                    <a:pt x="13720" y="5319"/>
                  </a:lnTo>
                  <a:lnTo>
                    <a:pt x="14050" y="4549"/>
                  </a:lnTo>
                  <a:lnTo>
                    <a:pt x="14306" y="3778"/>
                  </a:lnTo>
                  <a:lnTo>
                    <a:pt x="14306" y="3632"/>
                  </a:lnTo>
                  <a:lnTo>
                    <a:pt x="14453" y="3522"/>
                  </a:lnTo>
                  <a:lnTo>
                    <a:pt x="14600" y="3375"/>
                  </a:lnTo>
                  <a:lnTo>
                    <a:pt x="14747" y="3155"/>
                  </a:lnTo>
                  <a:lnTo>
                    <a:pt x="14820" y="2935"/>
                  </a:lnTo>
                  <a:lnTo>
                    <a:pt x="14820" y="2678"/>
                  </a:lnTo>
                  <a:lnTo>
                    <a:pt x="14747" y="2421"/>
                  </a:lnTo>
                  <a:lnTo>
                    <a:pt x="14637" y="2238"/>
                  </a:lnTo>
                  <a:lnTo>
                    <a:pt x="14490" y="2054"/>
                  </a:lnTo>
                  <a:lnTo>
                    <a:pt x="14270" y="1944"/>
                  </a:lnTo>
                  <a:lnTo>
                    <a:pt x="14160" y="1908"/>
                  </a:lnTo>
                  <a:lnTo>
                    <a:pt x="14013" y="1908"/>
                  </a:lnTo>
                  <a:lnTo>
                    <a:pt x="13830" y="1944"/>
                  </a:lnTo>
                  <a:lnTo>
                    <a:pt x="13683" y="2018"/>
                  </a:lnTo>
                  <a:lnTo>
                    <a:pt x="13536" y="2091"/>
                  </a:lnTo>
                  <a:lnTo>
                    <a:pt x="13389" y="2201"/>
                  </a:lnTo>
                  <a:lnTo>
                    <a:pt x="12949" y="2128"/>
                  </a:lnTo>
                  <a:lnTo>
                    <a:pt x="12472" y="2164"/>
                  </a:lnTo>
                  <a:lnTo>
                    <a:pt x="12032" y="2201"/>
                  </a:lnTo>
                  <a:lnTo>
                    <a:pt x="11592" y="2274"/>
                  </a:lnTo>
                  <a:lnTo>
                    <a:pt x="11115" y="2421"/>
                  </a:lnTo>
                  <a:lnTo>
                    <a:pt x="10675" y="2568"/>
                  </a:lnTo>
                  <a:lnTo>
                    <a:pt x="10271" y="2751"/>
                  </a:lnTo>
                  <a:lnTo>
                    <a:pt x="9831" y="2971"/>
                  </a:lnTo>
                  <a:lnTo>
                    <a:pt x="9611" y="3081"/>
                  </a:lnTo>
                  <a:lnTo>
                    <a:pt x="9208" y="2421"/>
                  </a:lnTo>
                  <a:lnTo>
                    <a:pt x="8767" y="1761"/>
                  </a:lnTo>
                  <a:lnTo>
                    <a:pt x="8254" y="1137"/>
                  </a:lnTo>
                  <a:lnTo>
                    <a:pt x="7740" y="550"/>
                  </a:lnTo>
                  <a:lnTo>
                    <a:pt x="7630" y="477"/>
                  </a:lnTo>
                  <a:lnTo>
                    <a:pt x="7520" y="477"/>
                  </a:lnTo>
                  <a:lnTo>
                    <a:pt x="7117" y="624"/>
                  </a:lnTo>
                  <a:lnTo>
                    <a:pt x="6713" y="807"/>
                  </a:lnTo>
                  <a:lnTo>
                    <a:pt x="6640" y="844"/>
                  </a:lnTo>
                  <a:lnTo>
                    <a:pt x="6603" y="881"/>
                  </a:lnTo>
                  <a:lnTo>
                    <a:pt x="6640" y="991"/>
                  </a:lnTo>
                  <a:lnTo>
                    <a:pt x="6677" y="1064"/>
                  </a:lnTo>
                  <a:lnTo>
                    <a:pt x="6787" y="1064"/>
                  </a:lnTo>
                  <a:lnTo>
                    <a:pt x="7153" y="1027"/>
                  </a:lnTo>
                  <a:lnTo>
                    <a:pt x="7484" y="991"/>
                  </a:lnTo>
                  <a:lnTo>
                    <a:pt x="7960" y="1541"/>
                  </a:lnTo>
                  <a:lnTo>
                    <a:pt x="8401" y="2091"/>
                  </a:lnTo>
                  <a:lnTo>
                    <a:pt x="8841" y="2715"/>
                  </a:lnTo>
                  <a:lnTo>
                    <a:pt x="9208" y="3301"/>
                  </a:lnTo>
                  <a:lnTo>
                    <a:pt x="8511" y="3742"/>
                  </a:lnTo>
                  <a:lnTo>
                    <a:pt x="7850" y="4219"/>
                  </a:lnTo>
                  <a:lnTo>
                    <a:pt x="6603" y="3668"/>
                  </a:lnTo>
                  <a:lnTo>
                    <a:pt x="5980" y="3412"/>
                  </a:lnTo>
                  <a:lnTo>
                    <a:pt x="5319" y="3191"/>
                  </a:lnTo>
                  <a:lnTo>
                    <a:pt x="5393" y="2788"/>
                  </a:lnTo>
                  <a:lnTo>
                    <a:pt x="5466" y="2384"/>
                  </a:lnTo>
                  <a:lnTo>
                    <a:pt x="5576" y="1981"/>
                  </a:lnTo>
                  <a:lnTo>
                    <a:pt x="5723" y="1577"/>
                  </a:lnTo>
                  <a:lnTo>
                    <a:pt x="5906" y="1211"/>
                  </a:lnTo>
                  <a:lnTo>
                    <a:pt x="6126" y="844"/>
                  </a:lnTo>
                  <a:lnTo>
                    <a:pt x="6383" y="514"/>
                  </a:lnTo>
                  <a:lnTo>
                    <a:pt x="6640" y="184"/>
                  </a:lnTo>
                  <a:lnTo>
                    <a:pt x="6677" y="110"/>
                  </a:lnTo>
                  <a:lnTo>
                    <a:pt x="6677" y="37"/>
                  </a:lnTo>
                  <a:lnTo>
                    <a:pt x="6603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" name="Google Shape;905;p19"/>
            <p:cNvSpPr/>
            <p:nvPr/>
          </p:nvSpPr>
          <p:spPr>
            <a:xfrm>
              <a:off x="6553775" y="1840025"/>
              <a:ext cx="234775" cy="276975"/>
            </a:xfrm>
            <a:custGeom>
              <a:avLst/>
              <a:gdLst/>
              <a:ahLst/>
              <a:cxnLst/>
              <a:rect l="l" t="t" r="r" b="b"/>
              <a:pathLst>
                <a:path w="9391" h="11079" extrusionOk="0">
                  <a:moveTo>
                    <a:pt x="4916" y="441"/>
                  </a:moveTo>
                  <a:lnTo>
                    <a:pt x="5026" y="477"/>
                  </a:lnTo>
                  <a:lnTo>
                    <a:pt x="5099" y="551"/>
                  </a:lnTo>
                  <a:lnTo>
                    <a:pt x="5099" y="771"/>
                  </a:lnTo>
                  <a:lnTo>
                    <a:pt x="5026" y="954"/>
                  </a:lnTo>
                  <a:lnTo>
                    <a:pt x="4953" y="1064"/>
                  </a:lnTo>
                  <a:lnTo>
                    <a:pt x="4842" y="1138"/>
                  </a:lnTo>
                  <a:lnTo>
                    <a:pt x="4732" y="1174"/>
                  </a:lnTo>
                  <a:lnTo>
                    <a:pt x="4622" y="1138"/>
                  </a:lnTo>
                  <a:lnTo>
                    <a:pt x="4366" y="1028"/>
                  </a:lnTo>
                  <a:lnTo>
                    <a:pt x="4439" y="917"/>
                  </a:lnTo>
                  <a:lnTo>
                    <a:pt x="4439" y="771"/>
                  </a:lnTo>
                  <a:lnTo>
                    <a:pt x="4402" y="697"/>
                  </a:lnTo>
                  <a:lnTo>
                    <a:pt x="4366" y="661"/>
                  </a:lnTo>
                  <a:lnTo>
                    <a:pt x="4476" y="551"/>
                  </a:lnTo>
                  <a:lnTo>
                    <a:pt x="4622" y="477"/>
                  </a:lnTo>
                  <a:lnTo>
                    <a:pt x="4769" y="441"/>
                  </a:lnTo>
                  <a:close/>
                  <a:moveTo>
                    <a:pt x="3375" y="6493"/>
                  </a:moveTo>
                  <a:lnTo>
                    <a:pt x="3375" y="6530"/>
                  </a:lnTo>
                  <a:lnTo>
                    <a:pt x="3339" y="6530"/>
                  </a:lnTo>
                  <a:lnTo>
                    <a:pt x="3375" y="6493"/>
                  </a:lnTo>
                  <a:close/>
                  <a:moveTo>
                    <a:pt x="4292" y="6933"/>
                  </a:moveTo>
                  <a:lnTo>
                    <a:pt x="4256" y="7007"/>
                  </a:lnTo>
                  <a:lnTo>
                    <a:pt x="4219" y="6970"/>
                  </a:lnTo>
                  <a:lnTo>
                    <a:pt x="4292" y="6933"/>
                  </a:lnTo>
                  <a:close/>
                  <a:moveTo>
                    <a:pt x="5209" y="4219"/>
                  </a:moveTo>
                  <a:lnTo>
                    <a:pt x="5429" y="4329"/>
                  </a:lnTo>
                  <a:lnTo>
                    <a:pt x="5649" y="4439"/>
                  </a:lnTo>
                  <a:lnTo>
                    <a:pt x="5686" y="4549"/>
                  </a:lnTo>
                  <a:lnTo>
                    <a:pt x="5723" y="4586"/>
                  </a:lnTo>
                  <a:lnTo>
                    <a:pt x="5796" y="4586"/>
                  </a:lnTo>
                  <a:lnTo>
                    <a:pt x="6016" y="4879"/>
                  </a:lnTo>
                  <a:lnTo>
                    <a:pt x="6163" y="5173"/>
                  </a:lnTo>
                  <a:lnTo>
                    <a:pt x="6200" y="5503"/>
                  </a:lnTo>
                  <a:lnTo>
                    <a:pt x="6200" y="5833"/>
                  </a:lnTo>
                  <a:lnTo>
                    <a:pt x="6090" y="6126"/>
                  </a:lnTo>
                  <a:lnTo>
                    <a:pt x="5943" y="6420"/>
                  </a:lnTo>
                  <a:lnTo>
                    <a:pt x="5796" y="6603"/>
                  </a:lnTo>
                  <a:lnTo>
                    <a:pt x="5649" y="6750"/>
                  </a:lnTo>
                  <a:lnTo>
                    <a:pt x="5649" y="6713"/>
                  </a:lnTo>
                  <a:lnTo>
                    <a:pt x="5649" y="6566"/>
                  </a:lnTo>
                  <a:lnTo>
                    <a:pt x="5649" y="6383"/>
                  </a:lnTo>
                  <a:lnTo>
                    <a:pt x="5613" y="6346"/>
                  </a:lnTo>
                  <a:lnTo>
                    <a:pt x="5576" y="6310"/>
                  </a:lnTo>
                  <a:lnTo>
                    <a:pt x="5539" y="6310"/>
                  </a:lnTo>
                  <a:lnTo>
                    <a:pt x="5503" y="6346"/>
                  </a:lnTo>
                  <a:lnTo>
                    <a:pt x="5393" y="6493"/>
                  </a:lnTo>
                  <a:lnTo>
                    <a:pt x="5356" y="6676"/>
                  </a:lnTo>
                  <a:lnTo>
                    <a:pt x="5319" y="6933"/>
                  </a:lnTo>
                  <a:lnTo>
                    <a:pt x="5099" y="7007"/>
                  </a:lnTo>
                  <a:lnTo>
                    <a:pt x="5099" y="6860"/>
                  </a:lnTo>
                  <a:lnTo>
                    <a:pt x="5099" y="6713"/>
                  </a:lnTo>
                  <a:lnTo>
                    <a:pt x="5136" y="6566"/>
                  </a:lnTo>
                  <a:lnTo>
                    <a:pt x="5209" y="6456"/>
                  </a:lnTo>
                  <a:lnTo>
                    <a:pt x="5246" y="6420"/>
                  </a:lnTo>
                  <a:lnTo>
                    <a:pt x="5209" y="6383"/>
                  </a:lnTo>
                  <a:lnTo>
                    <a:pt x="5173" y="6346"/>
                  </a:lnTo>
                  <a:lnTo>
                    <a:pt x="5136" y="6346"/>
                  </a:lnTo>
                  <a:lnTo>
                    <a:pt x="4953" y="6456"/>
                  </a:lnTo>
                  <a:lnTo>
                    <a:pt x="4842" y="6640"/>
                  </a:lnTo>
                  <a:lnTo>
                    <a:pt x="4769" y="6823"/>
                  </a:lnTo>
                  <a:lnTo>
                    <a:pt x="4769" y="7043"/>
                  </a:lnTo>
                  <a:lnTo>
                    <a:pt x="4696" y="7043"/>
                  </a:lnTo>
                  <a:lnTo>
                    <a:pt x="4659" y="7007"/>
                  </a:lnTo>
                  <a:lnTo>
                    <a:pt x="4622" y="6970"/>
                  </a:lnTo>
                  <a:lnTo>
                    <a:pt x="4586" y="6970"/>
                  </a:lnTo>
                  <a:lnTo>
                    <a:pt x="5026" y="6016"/>
                  </a:lnTo>
                  <a:lnTo>
                    <a:pt x="5026" y="5943"/>
                  </a:lnTo>
                  <a:lnTo>
                    <a:pt x="4989" y="5906"/>
                  </a:lnTo>
                  <a:lnTo>
                    <a:pt x="4953" y="5906"/>
                  </a:lnTo>
                  <a:lnTo>
                    <a:pt x="4916" y="5943"/>
                  </a:lnTo>
                  <a:lnTo>
                    <a:pt x="4402" y="6750"/>
                  </a:lnTo>
                  <a:lnTo>
                    <a:pt x="4366" y="6676"/>
                  </a:lnTo>
                  <a:lnTo>
                    <a:pt x="4329" y="6640"/>
                  </a:lnTo>
                  <a:lnTo>
                    <a:pt x="4256" y="6640"/>
                  </a:lnTo>
                  <a:lnTo>
                    <a:pt x="4439" y="6236"/>
                  </a:lnTo>
                  <a:lnTo>
                    <a:pt x="4659" y="5796"/>
                  </a:lnTo>
                  <a:lnTo>
                    <a:pt x="4696" y="5759"/>
                  </a:lnTo>
                  <a:lnTo>
                    <a:pt x="4659" y="5723"/>
                  </a:lnTo>
                  <a:lnTo>
                    <a:pt x="4586" y="5723"/>
                  </a:lnTo>
                  <a:lnTo>
                    <a:pt x="4182" y="6273"/>
                  </a:lnTo>
                  <a:lnTo>
                    <a:pt x="3999" y="6566"/>
                  </a:lnTo>
                  <a:lnTo>
                    <a:pt x="3852" y="6860"/>
                  </a:lnTo>
                  <a:lnTo>
                    <a:pt x="3669" y="6786"/>
                  </a:lnTo>
                  <a:lnTo>
                    <a:pt x="3779" y="6750"/>
                  </a:lnTo>
                  <a:lnTo>
                    <a:pt x="3852" y="6640"/>
                  </a:lnTo>
                  <a:lnTo>
                    <a:pt x="3889" y="6566"/>
                  </a:lnTo>
                  <a:lnTo>
                    <a:pt x="3889" y="6420"/>
                  </a:lnTo>
                  <a:lnTo>
                    <a:pt x="3889" y="6383"/>
                  </a:lnTo>
                  <a:lnTo>
                    <a:pt x="3815" y="6383"/>
                  </a:lnTo>
                  <a:lnTo>
                    <a:pt x="3999" y="6163"/>
                  </a:lnTo>
                  <a:lnTo>
                    <a:pt x="4512" y="5539"/>
                  </a:lnTo>
                  <a:lnTo>
                    <a:pt x="4512" y="5466"/>
                  </a:lnTo>
                  <a:lnTo>
                    <a:pt x="4476" y="5429"/>
                  </a:lnTo>
                  <a:lnTo>
                    <a:pt x="4402" y="5429"/>
                  </a:lnTo>
                  <a:lnTo>
                    <a:pt x="3779" y="6016"/>
                  </a:lnTo>
                  <a:lnTo>
                    <a:pt x="3632" y="6126"/>
                  </a:lnTo>
                  <a:lnTo>
                    <a:pt x="3595" y="6090"/>
                  </a:lnTo>
                  <a:lnTo>
                    <a:pt x="3559" y="6090"/>
                  </a:lnTo>
                  <a:lnTo>
                    <a:pt x="3485" y="6126"/>
                  </a:lnTo>
                  <a:lnTo>
                    <a:pt x="3669" y="5869"/>
                  </a:lnTo>
                  <a:lnTo>
                    <a:pt x="3889" y="5649"/>
                  </a:lnTo>
                  <a:lnTo>
                    <a:pt x="4146" y="5466"/>
                  </a:lnTo>
                  <a:lnTo>
                    <a:pt x="4402" y="5283"/>
                  </a:lnTo>
                  <a:lnTo>
                    <a:pt x="4439" y="5246"/>
                  </a:lnTo>
                  <a:lnTo>
                    <a:pt x="4402" y="5209"/>
                  </a:lnTo>
                  <a:lnTo>
                    <a:pt x="4402" y="5173"/>
                  </a:lnTo>
                  <a:lnTo>
                    <a:pt x="4329" y="5136"/>
                  </a:lnTo>
                  <a:lnTo>
                    <a:pt x="3962" y="5319"/>
                  </a:lnTo>
                  <a:lnTo>
                    <a:pt x="3632" y="5539"/>
                  </a:lnTo>
                  <a:lnTo>
                    <a:pt x="3339" y="5796"/>
                  </a:lnTo>
                  <a:lnTo>
                    <a:pt x="3082" y="6126"/>
                  </a:lnTo>
                  <a:lnTo>
                    <a:pt x="3045" y="6016"/>
                  </a:lnTo>
                  <a:lnTo>
                    <a:pt x="3082" y="5980"/>
                  </a:lnTo>
                  <a:lnTo>
                    <a:pt x="3339" y="5613"/>
                  </a:lnTo>
                  <a:lnTo>
                    <a:pt x="3632" y="5283"/>
                  </a:lnTo>
                  <a:lnTo>
                    <a:pt x="3962" y="4952"/>
                  </a:lnTo>
                  <a:lnTo>
                    <a:pt x="4292" y="4659"/>
                  </a:lnTo>
                  <a:lnTo>
                    <a:pt x="4292" y="4622"/>
                  </a:lnTo>
                  <a:lnTo>
                    <a:pt x="4256" y="4586"/>
                  </a:lnTo>
                  <a:lnTo>
                    <a:pt x="4219" y="4586"/>
                  </a:lnTo>
                  <a:lnTo>
                    <a:pt x="3925" y="4732"/>
                  </a:lnTo>
                  <a:lnTo>
                    <a:pt x="3632" y="4879"/>
                  </a:lnTo>
                  <a:lnTo>
                    <a:pt x="3375" y="5099"/>
                  </a:lnTo>
                  <a:lnTo>
                    <a:pt x="3155" y="5356"/>
                  </a:lnTo>
                  <a:lnTo>
                    <a:pt x="3228" y="5209"/>
                  </a:lnTo>
                  <a:lnTo>
                    <a:pt x="3339" y="5062"/>
                  </a:lnTo>
                  <a:lnTo>
                    <a:pt x="3559" y="4842"/>
                  </a:lnTo>
                  <a:lnTo>
                    <a:pt x="3852" y="4622"/>
                  </a:lnTo>
                  <a:lnTo>
                    <a:pt x="4146" y="4476"/>
                  </a:lnTo>
                  <a:lnTo>
                    <a:pt x="4402" y="4366"/>
                  </a:lnTo>
                  <a:lnTo>
                    <a:pt x="4659" y="4292"/>
                  </a:lnTo>
                  <a:lnTo>
                    <a:pt x="4953" y="4219"/>
                  </a:lnTo>
                  <a:close/>
                  <a:moveTo>
                    <a:pt x="807" y="8767"/>
                  </a:moveTo>
                  <a:lnTo>
                    <a:pt x="807" y="8841"/>
                  </a:lnTo>
                  <a:lnTo>
                    <a:pt x="844" y="8914"/>
                  </a:lnTo>
                  <a:lnTo>
                    <a:pt x="918" y="8951"/>
                  </a:lnTo>
                  <a:lnTo>
                    <a:pt x="1138" y="8951"/>
                  </a:lnTo>
                  <a:lnTo>
                    <a:pt x="1211" y="8987"/>
                  </a:lnTo>
                  <a:lnTo>
                    <a:pt x="1321" y="8987"/>
                  </a:lnTo>
                  <a:lnTo>
                    <a:pt x="1321" y="9061"/>
                  </a:lnTo>
                  <a:lnTo>
                    <a:pt x="1321" y="9097"/>
                  </a:lnTo>
                  <a:lnTo>
                    <a:pt x="1248" y="9171"/>
                  </a:lnTo>
                  <a:lnTo>
                    <a:pt x="1174" y="9207"/>
                  </a:lnTo>
                  <a:lnTo>
                    <a:pt x="954" y="9244"/>
                  </a:lnTo>
                  <a:lnTo>
                    <a:pt x="844" y="9207"/>
                  </a:lnTo>
                  <a:lnTo>
                    <a:pt x="697" y="9134"/>
                  </a:lnTo>
                  <a:lnTo>
                    <a:pt x="587" y="9061"/>
                  </a:lnTo>
                  <a:lnTo>
                    <a:pt x="551" y="8951"/>
                  </a:lnTo>
                  <a:lnTo>
                    <a:pt x="661" y="8841"/>
                  </a:lnTo>
                  <a:lnTo>
                    <a:pt x="807" y="8767"/>
                  </a:lnTo>
                  <a:close/>
                  <a:moveTo>
                    <a:pt x="8511" y="8657"/>
                  </a:moveTo>
                  <a:lnTo>
                    <a:pt x="8621" y="8694"/>
                  </a:lnTo>
                  <a:lnTo>
                    <a:pt x="8731" y="8731"/>
                  </a:lnTo>
                  <a:lnTo>
                    <a:pt x="8841" y="8804"/>
                  </a:lnTo>
                  <a:lnTo>
                    <a:pt x="8951" y="8877"/>
                  </a:lnTo>
                  <a:lnTo>
                    <a:pt x="8987" y="8987"/>
                  </a:lnTo>
                  <a:lnTo>
                    <a:pt x="9024" y="9097"/>
                  </a:lnTo>
                  <a:lnTo>
                    <a:pt x="9024" y="9134"/>
                  </a:lnTo>
                  <a:lnTo>
                    <a:pt x="8987" y="9134"/>
                  </a:lnTo>
                  <a:lnTo>
                    <a:pt x="8877" y="9097"/>
                  </a:lnTo>
                  <a:lnTo>
                    <a:pt x="8804" y="9134"/>
                  </a:lnTo>
                  <a:lnTo>
                    <a:pt x="8731" y="9171"/>
                  </a:lnTo>
                  <a:lnTo>
                    <a:pt x="8621" y="9281"/>
                  </a:lnTo>
                  <a:lnTo>
                    <a:pt x="8474" y="9354"/>
                  </a:lnTo>
                  <a:lnTo>
                    <a:pt x="8327" y="9318"/>
                  </a:lnTo>
                  <a:lnTo>
                    <a:pt x="8254" y="9244"/>
                  </a:lnTo>
                  <a:lnTo>
                    <a:pt x="8217" y="9171"/>
                  </a:lnTo>
                  <a:lnTo>
                    <a:pt x="8217" y="9024"/>
                  </a:lnTo>
                  <a:lnTo>
                    <a:pt x="8254" y="8841"/>
                  </a:lnTo>
                  <a:lnTo>
                    <a:pt x="8254" y="8694"/>
                  </a:lnTo>
                  <a:lnTo>
                    <a:pt x="8511" y="8657"/>
                  </a:lnTo>
                  <a:close/>
                  <a:moveTo>
                    <a:pt x="5026" y="9501"/>
                  </a:moveTo>
                  <a:lnTo>
                    <a:pt x="5063" y="9574"/>
                  </a:lnTo>
                  <a:lnTo>
                    <a:pt x="4989" y="9538"/>
                  </a:lnTo>
                  <a:lnTo>
                    <a:pt x="5026" y="9501"/>
                  </a:lnTo>
                  <a:close/>
                  <a:moveTo>
                    <a:pt x="4696" y="9868"/>
                  </a:moveTo>
                  <a:lnTo>
                    <a:pt x="4953" y="9941"/>
                  </a:lnTo>
                  <a:lnTo>
                    <a:pt x="4916" y="10014"/>
                  </a:lnTo>
                  <a:lnTo>
                    <a:pt x="4879" y="10271"/>
                  </a:lnTo>
                  <a:lnTo>
                    <a:pt x="4842" y="10308"/>
                  </a:lnTo>
                  <a:lnTo>
                    <a:pt x="4549" y="10308"/>
                  </a:lnTo>
                  <a:lnTo>
                    <a:pt x="4439" y="10235"/>
                  </a:lnTo>
                  <a:lnTo>
                    <a:pt x="4329" y="10125"/>
                  </a:lnTo>
                  <a:lnTo>
                    <a:pt x="4292" y="10051"/>
                  </a:lnTo>
                  <a:lnTo>
                    <a:pt x="4256" y="9941"/>
                  </a:lnTo>
                  <a:lnTo>
                    <a:pt x="4329" y="9904"/>
                  </a:lnTo>
                  <a:lnTo>
                    <a:pt x="4439" y="9868"/>
                  </a:lnTo>
                  <a:close/>
                  <a:moveTo>
                    <a:pt x="4806" y="0"/>
                  </a:moveTo>
                  <a:lnTo>
                    <a:pt x="4622" y="37"/>
                  </a:lnTo>
                  <a:lnTo>
                    <a:pt x="4476" y="110"/>
                  </a:lnTo>
                  <a:lnTo>
                    <a:pt x="4292" y="147"/>
                  </a:lnTo>
                  <a:lnTo>
                    <a:pt x="4146" y="257"/>
                  </a:lnTo>
                  <a:lnTo>
                    <a:pt x="3999" y="367"/>
                  </a:lnTo>
                  <a:lnTo>
                    <a:pt x="3889" y="477"/>
                  </a:lnTo>
                  <a:lnTo>
                    <a:pt x="3779" y="624"/>
                  </a:lnTo>
                  <a:lnTo>
                    <a:pt x="3705" y="807"/>
                  </a:lnTo>
                  <a:lnTo>
                    <a:pt x="3669" y="954"/>
                  </a:lnTo>
                  <a:lnTo>
                    <a:pt x="3669" y="1138"/>
                  </a:lnTo>
                  <a:lnTo>
                    <a:pt x="3705" y="1321"/>
                  </a:lnTo>
                  <a:lnTo>
                    <a:pt x="3815" y="1578"/>
                  </a:lnTo>
                  <a:lnTo>
                    <a:pt x="3999" y="1761"/>
                  </a:lnTo>
                  <a:lnTo>
                    <a:pt x="4182" y="1871"/>
                  </a:lnTo>
                  <a:lnTo>
                    <a:pt x="4402" y="1945"/>
                  </a:lnTo>
                  <a:lnTo>
                    <a:pt x="4366" y="2055"/>
                  </a:lnTo>
                  <a:lnTo>
                    <a:pt x="4329" y="2165"/>
                  </a:lnTo>
                  <a:lnTo>
                    <a:pt x="4329" y="2531"/>
                  </a:lnTo>
                  <a:lnTo>
                    <a:pt x="4329" y="2898"/>
                  </a:lnTo>
                  <a:lnTo>
                    <a:pt x="4329" y="3522"/>
                  </a:lnTo>
                  <a:lnTo>
                    <a:pt x="4329" y="3669"/>
                  </a:lnTo>
                  <a:lnTo>
                    <a:pt x="4366" y="3779"/>
                  </a:lnTo>
                  <a:lnTo>
                    <a:pt x="4072" y="3925"/>
                  </a:lnTo>
                  <a:lnTo>
                    <a:pt x="3815" y="4109"/>
                  </a:lnTo>
                  <a:lnTo>
                    <a:pt x="3742" y="4182"/>
                  </a:lnTo>
                  <a:lnTo>
                    <a:pt x="3742" y="4255"/>
                  </a:lnTo>
                  <a:lnTo>
                    <a:pt x="3522" y="4402"/>
                  </a:lnTo>
                  <a:lnTo>
                    <a:pt x="3339" y="4549"/>
                  </a:lnTo>
                  <a:lnTo>
                    <a:pt x="3155" y="4696"/>
                  </a:lnTo>
                  <a:lnTo>
                    <a:pt x="3008" y="4879"/>
                  </a:lnTo>
                  <a:lnTo>
                    <a:pt x="2862" y="5062"/>
                  </a:lnTo>
                  <a:lnTo>
                    <a:pt x="2752" y="5283"/>
                  </a:lnTo>
                  <a:lnTo>
                    <a:pt x="2678" y="5503"/>
                  </a:lnTo>
                  <a:lnTo>
                    <a:pt x="2642" y="5686"/>
                  </a:lnTo>
                  <a:lnTo>
                    <a:pt x="2642" y="5906"/>
                  </a:lnTo>
                  <a:lnTo>
                    <a:pt x="2678" y="6126"/>
                  </a:lnTo>
                  <a:lnTo>
                    <a:pt x="2752" y="6346"/>
                  </a:lnTo>
                  <a:lnTo>
                    <a:pt x="2825" y="6566"/>
                  </a:lnTo>
                  <a:lnTo>
                    <a:pt x="2898" y="6676"/>
                  </a:lnTo>
                  <a:lnTo>
                    <a:pt x="2421" y="7080"/>
                  </a:lnTo>
                  <a:lnTo>
                    <a:pt x="1908" y="7447"/>
                  </a:lnTo>
                  <a:lnTo>
                    <a:pt x="1431" y="7850"/>
                  </a:lnTo>
                  <a:lnTo>
                    <a:pt x="1211" y="8070"/>
                  </a:lnTo>
                  <a:lnTo>
                    <a:pt x="991" y="8327"/>
                  </a:lnTo>
                  <a:lnTo>
                    <a:pt x="771" y="8364"/>
                  </a:lnTo>
                  <a:lnTo>
                    <a:pt x="624" y="8327"/>
                  </a:lnTo>
                  <a:lnTo>
                    <a:pt x="477" y="8327"/>
                  </a:lnTo>
                  <a:lnTo>
                    <a:pt x="367" y="8364"/>
                  </a:lnTo>
                  <a:lnTo>
                    <a:pt x="257" y="8437"/>
                  </a:lnTo>
                  <a:lnTo>
                    <a:pt x="184" y="8511"/>
                  </a:lnTo>
                  <a:lnTo>
                    <a:pt x="111" y="8584"/>
                  </a:lnTo>
                  <a:lnTo>
                    <a:pt x="37" y="8804"/>
                  </a:lnTo>
                  <a:lnTo>
                    <a:pt x="0" y="9061"/>
                  </a:lnTo>
                  <a:lnTo>
                    <a:pt x="0" y="9318"/>
                  </a:lnTo>
                  <a:lnTo>
                    <a:pt x="74" y="9538"/>
                  </a:lnTo>
                  <a:lnTo>
                    <a:pt x="257" y="9684"/>
                  </a:lnTo>
                  <a:lnTo>
                    <a:pt x="477" y="9831"/>
                  </a:lnTo>
                  <a:lnTo>
                    <a:pt x="697" y="9904"/>
                  </a:lnTo>
                  <a:lnTo>
                    <a:pt x="954" y="9941"/>
                  </a:lnTo>
                  <a:lnTo>
                    <a:pt x="1174" y="9904"/>
                  </a:lnTo>
                  <a:lnTo>
                    <a:pt x="1431" y="9868"/>
                  </a:lnTo>
                  <a:lnTo>
                    <a:pt x="1651" y="9794"/>
                  </a:lnTo>
                  <a:lnTo>
                    <a:pt x="1798" y="9648"/>
                  </a:lnTo>
                  <a:lnTo>
                    <a:pt x="1908" y="9574"/>
                  </a:lnTo>
                  <a:lnTo>
                    <a:pt x="1945" y="9464"/>
                  </a:lnTo>
                  <a:lnTo>
                    <a:pt x="1981" y="9354"/>
                  </a:lnTo>
                  <a:lnTo>
                    <a:pt x="1981" y="9207"/>
                  </a:lnTo>
                  <a:lnTo>
                    <a:pt x="1908" y="8987"/>
                  </a:lnTo>
                  <a:lnTo>
                    <a:pt x="1798" y="8767"/>
                  </a:lnTo>
                  <a:lnTo>
                    <a:pt x="1651" y="8584"/>
                  </a:lnTo>
                  <a:lnTo>
                    <a:pt x="1431" y="8437"/>
                  </a:lnTo>
                  <a:lnTo>
                    <a:pt x="1394" y="8437"/>
                  </a:lnTo>
                  <a:lnTo>
                    <a:pt x="1578" y="8254"/>
                  </a:lnTo>
                  <a:lnTo>
                    <a:pt x="1761" y="8070"/>
                  </a:lnTo>
                  <a:lnTo>
                    <a:pt x="2165" y="7777"/>
                  </a:lnTo>
                  <a:lnTo>
                    <a:pt x="2421" y="7557"/>
                  </a:lnTo>
                  <a:lnTo>
                    <a:pt x="2642" y="7337"/>
                  </a:lnTo>
                  <a:lnTo>
                    <a:pt x="2862" y="7080"/>
                  </a:lnTo>
                  <a:lnTo>
                    <a:pt x="3008" y="6786"/>
                  </a:lnTo>
                  <a:lnTo>
                    <a:pt x="3118" y="6897"/>
                  </a:lnTo>
                  <a:lnTo>
                    <a:pt x="3302" y="7043"/>
                  </a:lnTo>
                  <a:lnTo>
                    <a:pt x="3632" y="7227"/>
                  </a:lnTo>
                  <a:lnTo>
                    <a:pt x="3999" y="7337"/>
                  </a:lnTo>
                  <a:lnTo>
                    <a:pt x="4366" y="7410"/>
                  </a:lnTo>
                  <a:lnTo>
                    <a:pt x="4439" y="7410"/>
                  </a:lnTo>
                  <a:lnTo>
                    <a:pt x="4402" y="7887"/>
                  </a:lnTo>
                  <a:lnTo>
                    <a:pt x="4402" y="8364"/>
                  </a:lnTo>
                  <a:lnTo>
                    <a:pt x="4439" y="9318"/>
                  </a:lnTo>
                  <a:lnTo>
                    <a:pt x="4256" y="9391"/>
                  </a:lnTo>
                  <a:lnTo>
                    <a:pt x="4109" y="9464"/>
                  </a:lnTo>
                  <a:lnTo>
                    <a:pt x="3999" y="9574"/>
                  </a:lnTo>
                  <a:lnTo>
                    <a:pt x="3925" y="9684"/>
                  </a:lnTo>
                  <a:lnTo>
                    <a:pt x="3889" y="9794"/>
                  </a:lnTo>
                  <a:lnTo>
                    <a:pt x="3852" y="9941"/>
                  </a:lnTo>
                  <a:lnTo>
                    <a:pt x="3815" y="10125"/>
                  </a:lnTo>
                  <a:lnTo>
                    <a:pt x="3852" y="10271"/>
                  </a:lnTo>
                  <a:lnTo>
                    <a:pt x="3925" y="10565"/>
                  </a:lnTo>
                  <a:lnTo>
                    <a:pt x="4072" y="10821"/>
                  </a:lnTo>
                  <a:lnTo>
                    <a:pt x="4182" y="10895"/>
                  </a:lnTo>
                  <a:lnTo>
                    <a:pt x="4329" y="10968"/>
                  </a:lnTo>
                  <a:lnTo>
                    <a:pt x="4439" y="11042"/>
                  </a:lnTo>
                  <a:lnTo>
                    <a:pt x="4586" y="11078"/>
                  </a:lnTo>
                  <a:lnTo>
                    <a:pt x="4879" y="11078"/>
                  </a:lnTo>
                  <a:lnTo>
                    <a:pt x="5173" y="11005"/>
                  </a:lnTo>
                  <a:lnTo>
                    <a:pt x="5283" y="10932"/>
                  </a:lnTo>
                  <a:lnTo>
                    <a:pt x="5393" y="10821"/>
                  </a:lnTo>
                  <a:lnTo>
                    <a:pt x="5466" y="10711"/>
                  </a:lnTo>
                  <a:lnTo>
                    <a:pt x="5503" y="10601"/>
                  </a:lnTo>
                  <a:lnTo>
                    <a:pt x="5576" y="10308"/>
                  </a:lnTo>
                  <a:lnTo>
                    <a:pt x="5539" y="10051"/>
                  </a:lnTo>
                  <a:lnTo>
                    <a:pt x="5503" y="9904"/>
                  </a:lnTo>
                  <a:lnTo>
                    <a:pt x="5393" y="9794"/>
                  </a:lnTo>
                  <a:lnTo>
                    <a:pt x="5319" y="9684"/>
                  </a:lnTo>
                  <a:lnTo>
                    <a:pt x="5173" y="9611"/>
                  </a:lnTo>
                  <a:lnTo>
                    <a:pt x="5136" y="9428"/>
                  </a:lnTo>
                  <a:lnTo>
                    <a:pt x="5099" y="9354"/>
                  </a:lnTo>
                  <a:lnTo>
                    <a:pt x="4842" y="9354"/>
                  </a:lnTo>
                  <a:lnTo>
                    <a:pt x="4806" y="8474"/>
                  </a:lnTo>
                  <a:lnTo>
                    <a:pt x="4806" y="7960"/>
                  </a:lnTo>
                  <a:lnTo>
                    <a:pt x="4769" y="7447"/>
                  </a:lnTo>
                  <a:lnTo>
                    <a:pt x="5136" y="7410"/>
                  </a:lnTo>
                  <a:lnTo>
                    <a:pt x="5503" y="7300"/>
                  </a:lnTo>
                  <a:lnTo>
                    <a:pt x="5833" y="7117"/>
                  </a:lnTo>
                  <a:lnTo>
                    <a:pt x="6126" y="6860"/>
                  </a:lnTo>
                  <a:lnTo>
                    <a:pt x="6200" y="6786"/>
                  </a:lnTo>
                  <a:lnTo>
                    <a:pt x="6310" y="6933"/>
                  </a:lnTo>
                  <a:lnTo>
                    <a:pt x="6493" y="7080"/>
                  </a:lnTo>
                  <a:lnTo>
                    <a:pt x="6677" y="7190"/>
                  </a:lnTo>
                  <a:lnTo>
                    <a:pt x="6860" y="7300"/>
                  </a:lnTo>
                  <a:lnTo>
                    <a:pt x="7043" y="7630"/>
                  </a:lnTo>
                  <a:lnTo>
                    <a:pt x="7263" y="7997"/>
                  </a:lnTo>
                  <a:lnTo>
                    <a:pt x="7557" y="8437"/>
                  </a:lnTo>
                  <a:lnTo>
                    <a:pt x="7667" y="8584"/>
                  </a:lnTo>
                  <a:lnTo>
                    <a:pt x="7557" y="8767"/>
                  </a:lnTo>
                  <a:lnTo>
                    <a:pt x="7484" y="8951"/>
                  </a:lnTo>
                  <a:lnTo>
                    <a:pt x="7447" y="9097"/>
                  </a:lnTo>
                  <a:lnTo>
                    <a:pt x="7447" y="9281"/>
                  </a:lnTo>
                  <a:lnTo>
                    <a:pt x="7484" y="9428"/>
                  </a:lnTo>
                  <a:lnTo>
                    <a:pt x="7520" y="9611"/>
                  </a:lnTo>
                  <a:lnTo>
                    <a:pt x="7594" y="9758"/>
                  </a:lnTo>
                  <a:lnTo>
                    <a:pt x="7704" y="9904"/>
                  </a:lnTo>
                  <a:lnTo>
                    <a:pt x="7850" y="10014"/>
                  </a:lnTo>
                  <a:lnTo>
                    <a:pt x="7960" y="10125"/>
                  </a:lnTo>
                  <a:lnTo>
                    <a:pt x="8107" y="10161"/>
                  </a:lnTo>
                  <a:lnTo>
                    <a:pt x="8254" y="10198"/>
                  </a:lnTo>
                  <a:lnTo>
                    <a:pt x="8547" y="10198"/>
                  </a:lnTo>
                  <a:lnTo>
                    <a:pt x="8694" y="10125"/>
                  </a:lnTo>
                  <a:lnTo>
                    <a:pt x="8877" y="10051"/>
                  </a:lnTo>
                  <a:lnTo>
                    <a:pt x="9098" y="9831"/>
                  </a:lnTo>
                  <a:lnTo>
                    <a:pt x="9281" y="9538"/>
                  </a:lnTo>
                  <a:lnTo>
                    <a:pt x="9354" y="9391"/>
                  </a:lnTo>
                  <a:lnTo>
                    <a:pt x="9391" y="9244"/>
                  </a:lnTo>
                  <a:lnTo>
                    <a:pt x="9391" y="9061"/>
                  </a:lnTo>
                  <a:lnTo>
                    <a:pt x="9391" y="8914"/>
                  </a:lnTo>
                  <a:lnTo>
                    <a:pt x="9318" y="8767"/>
                  </a:lnTo>
                  <a:lnTo>
                    <a:pt x="9244" y="8621"/>
                  </a:lnTo>
                  <a:lnTo>
                    <a:pt x="9134" y="8511"/>
                  </a:lnTo>
                  <a:lnTo>
                    <a:pt x="8987" y="8437"/>
                  </a:lnTo>
                  <a:lnTo>
                    <a:pt x="8841" y="8364"/>
                  </a:lnTo>
                  <a:lnTo>
                    <a:pt x="8694" y="8327"/>
                  </a:lnTo>
                  <a:lnTo>
                    <a:pt x="8364" y="8290"/>
                  </a:lnTo>
                  <a:lnTo>
                    <a:pt x="8180" y="8290"/>
                  </a:lnTo>
                  <a:lnTo>
                    <a:pt x="7997" y="8364"/>
                  </a:lnTo>
                  <a:lnTo>
                    <a:pt x="7924" y="8217"/>
                  </a:lnTo>
                  <a:lnTo>
                    <a:pt x="7814" y="8070"/>
                  </a:lnTo>
                  <a:lnTo>
                    <a:pt x="7557" y="7667"/>
                  </a:lnTo>
                  <a:lnTo>
                    <a:pt x="7300" y="7300"/>
                  </a:lnTo>
                  <a:lnTo>
                    <a:pt x="7227" y="7153"/>
                  </a:lnTo>
                  <a:lnTo>
                    <a:pt x="7153" y="7007"/>
                  </a:lnTo>
                  <a:lnTo>
                    <a:pt x="7043" y="6933"/>
                  </a:lnTo>
                  <a:lnTo>
                    <a:pt x="6897" y="6897"/>
                  </a:lnTo>
                  <a:lnTo>
                    <a:pt x="6640" y="6750"/>
                  </a:lnTo>
                  <a:lnTo>
                    <a:pt x="6346" y="6530"/>
                  </a:lnTo>
                  <a:lnTo>
                    <a:pt x="6530" y="6236"/>
                  </a:lnTo>
                  <a:lnTo>
                    <a:pt x="6603" y="5869"/>
                  </a:lnTo>
                  <a:lnTo>
                    <a:pt x="6603" y="5503"/>
                  </a:lnTo>
                  <a:lnTo>
                    <a:pt x="6567" y="5173"/>
                  </a:lnTo>
                  <a:lnTo>
                    <a:pt x="6456" y="4842"/>
                  </a:lnTo>
                  <a:lnTo>
                    <a:pt x="6310" y="4586"/>
                  </a:lnTo>
                  <a:lnTo>
                    <a:pt x="6126" y="4329"/>
                  </a:lnTo>
                  <a:lnTo>
                    <a:pt x="5870" y="4109"/>
                  </a:lnTo>
                  <a:lnTo>
                    <a:pt x="5613" y="3962"/>
                  </a:lnTo>
                  <a:lnTo>
                    <a:pt x="5356" y="3815"/>
                  </a:lnTo>
                  <a:lnTo>
                    <a:pt x="5026" y="3742"/>
                  </a:lnTo>
                  <a:lnTo>
                    <a:pt x="4732" y="3742"/>
                  </a:lnTo>
                  <a:lnTo>
                    <a:pt x="4732" y="3522"/>
                  </a:lnTo>
                  <a:lnTo>
                    <a:pt x="4696" y="2678"/>
                  </a:lnTo>
                  <a:lnTo>
                    <a:pt x="4732" y="2385"/>
                  </a:lnTo>
                  <a:lnTo>
                    <a:pt x="4696" y="2165"/>
                  </a:lnTo>
                  <a:lnTo>
                    <a:pt x="4659" y="1981"/>
                  </a:lnTo>
                  <a:lnTo>
                    <a:pt x="4842" y="1945"/>
                  </a:lnTo>
                  <a:lnTo>
                    <a:pt x="5063" y="1871"/>
                  </a:lnTo>
                  <a:lnTo>
                    <a:pt x="5246" y="1761"/>
                  </a:lnTo>
                  <a:lnTo>
                    <a:pt x="5393" y="1651"/>
                  </a:lnTo>
                  <a:lnTo>
                    <a:pt x="5539" y="1468"/>
                  </a:lnTo>
                  <a:lnTo>
                    <a:pt x="5613" y="1284"/>
                  </a:lnTo>
                  <a:lnTo>
                    <a:pt x="5686" y="1101"/>
                  </a:lnTo>
                  <a:lnTo>
                    <a:pt x="5686" y="844"/>
                  </a:lnTo>
                  <a:lnTo>
                    <a:pt x="5613" y="624"/>
                  </a:lnTo>
                  <a:lnTo>
                    <a:pt x="5503" y="404"/>
                  </a:lnTo>
                  <a:lnTo>
                    <a:pt x="5466" y="257"/>
                  </a:lnTo>
                  <a:lnTo>
                    <a:pt x="5429" y="184"/>
                  </a:lnTo>
                  <a:lnTo>
                    <a:pt x="5356" y="147"/>
                  </a:lnTo>
                  <a:lnTo>
                    <a:pt x="5209" y="147"/>
                  </a:lnTo>
                  <a:lnTo>
                    <a:pt x="5063" y="110"/>
                  </a:lnTo>
                  <a:lnTo>
                    <a:pt x="4989" y="37"/>
                  </a:lnTo>
                  <a:lnTo>
                    <a:pt x="4806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" name="Google Shape;906;p19"/>
            <p:cNvSpPr/>
            <p:nvPr/>
          </p:nvSpPr>
          <p:spPr>
            <a:xfrm>
              <a:off x="6618875" y="2550725"/>
              <a:ext cx="408125" cy="156850"/>
            </a:xfrm>
            <a:custGeom>
              <a:avLst/>
              <a:gdLst/>
              <a:ahLst/>
              <a:cxnLst/>
              <a:rect l="l" t="t" r="r" b="b"/>
              <a:pathLst>
                <a:path w="16325" h="6274" extrusionOk="0">
                  <a:moveTo>
                    <a:pt x="14710" y="1"/>
                  </a:moveTo>
                  <a:lnTo>
                    <a:pt x="14527" y="74"/>
                  </a:lnTo>
                  <a:lnTo>
                    <a:pt x="14380" y="147"/>
                  </a:lnTo>
                  <a:lnTo>
                    <a:pt x="14270" y="221"/>
                  </a:lnTo>
                  <a:lnTo>
                    <a:pt x="14270" y="257"/>
                  </a:lnTo>
                  <a:lnTo>
                    <a:pt x="14197" y="221"/>
                  </a:lnTo>
                  <a:lnTo>
                    <a:pt x="14087" y="221"/>
                  </a:lnTo>
                  <a:lnTo>
                    <a:pt x="14013" y="294"/>
                  </a:lnTo>
                  <a:lnTo>
                    <a:pt x="13977" y="331"/>
                  </a:lnTo>
                  <a:lnTo>
                    <a:pt x="13977" y="441"/>
                  </a:lnTo>
                  <a:lnTo>
                    <a:pt x="14013" y="551"/>
                  </a:lnTo>
                  <a:lnTo>
                    <a:pt x="14050" y="587"/>
                  </a:lnTo>
                  <a:lnTo>
                    <a:pt x="14123" y="624"/>
                  </a:lnTo>
                  <a:lnTo>
                    <a:pt x="14343" y="624"/>
                  </a:lnTo>
                  <a:lnTo>
                    <a:pt x="14527" y="551"/>
                  </a:lnTo>
                  <a:lnTo>
                    <a:pt x="14710" y="477"/>
                  </a:lnTo>
                  <a:lnTo>
                    <a:pt x="14894" y="441"/>
                  </a:lnTo>
                  <a:lnTo>
                    <a:pt x="14967" y="477"/>
                  </a:lnTo>
                  <a:lnTo>
                    <a:pt x="15004" y="514"/>
                  </a:lnTo>
                  <a:lnTo>
                    <a:pt x="14967" y="587"/>
                  </a:lnTo>
                  <a:lnTo>
                    <a:pt x="14930" y="661"/>
                  </a:lnTo>
                  <a:lnTo>
                    <a:pt x="14747" y="881"/>
                  </a:lnTo>
                  <a:lnTo>
                    <a:pt x="14123" y="1725"/>
                  </a:lnTo>
                  <a:lnTo>
                    <a:pt x="14123" y="1798"/>
                  </a:lnTo>
                  <a:lnTo>
                    <a:pt x="14087" y="1871"/>
                  </a:lnTo>
                  <a:lnTo>
                    <a:pt x="14123" y="1981"/>
                  </a:lnTo>
                  <a:lnTo>
                    <a:pt x="14233" y="2055"/>
                  </a:lnTo>
                  <a:lnTo>
                    <a:pt x="14343" y="2091"/>
                  </a:lnTo>
                  <a:lnTo>
                    <a:pt x="14820" y="2091"/>
                  </a:lnTo>
                  <a:lnTo>
                    <a:pt x="15260" y="2055"/>
                  </a:lnTo>
                  <a:lnTo>
                    <a:pt x="15774" y="1945"/>
                  </a:lnTo>
                  <a:lnTo>
                    <a:pt x="16031" y="1871"/>
                  </a:lnTo>
                  <a:lnTo>
                    <a:pt x="16251" y="1761"/>
                  </a:lnTo>
                  <a:lnTo>
                    <a:pt x="16324" y="1651"/>
                  </a:lnTo>
                  <a:lnTo>
                    <a:pt x="16324" y="1541"/>
                  </a:lnTo>
                  <a:lnTo>
                    <a:pt x="16288" y="1468"/>
                  </a:lnTo>
                  <a:lnTo>
                    <a:pt x="16214" y="1431"/>
                  </a:lnTo>
                  <a:lnTo>
                    <a:pt x="16141" y="1394"/>
                  </a:lnTo>
                  <a:lnTo>
                    <a:pt x="15957" y="1431"/>
                  </a:lnTo>
                  <a:lnTo>
                    <a:pt x="15774" y="1468"/>
                  </a:lnTo>
                  <a:lnTo>
                    <a:pt x="15370" y="1541"/>
                  </a:lnTo>
                  <a:lnTo>
                    <a:pt x="14820" y="1615"/>
                  </a:lnTo>
                  <a:lnTo>
                    <a:pt x="14820" y="1615"/>
                  </a:lnTo>
                  <a:lnTo>
                    <a:pt x="15260" y="1028"/>
                  </a:lnTo>
                  <a:lnTo>
                    <a:pt x="15370" y="844"/>
                  </a:lnTo>
                  <a:lnTo>
                    <a:pt x="15481" y="698"/>
                  </a:lnTo>
                  <a:lnTo>
                    <a:pt x="15517" y="477"/>
                  </a:lnTo>
                  <a:lnTo>
                    <a:pt x="15517" y="404"/>
                  </a:lnTo>
                  <a:lnTo>
                    <a:pt x="15481" y="294"/>
                  </a:lnTo>
                  <a:lnTo>
                    <a:pt x="15370" y="184"/>
                  </a:lnTo>
                  <a:lnTo>
                    <a:pt x="15224" y="74"/>
                  </a:lnTo>
                  <a:lnTo>
                    <a:pt x="15077" y="37"/>
                  </a:lnTo>
                  <a:lnTo>
                    <a:pt x="14894" y="1"/>
                  </a:lnTo>
                  <a:close/>
                  <a:moveTo>
                    <a:pt x="6604" y="2788"/>
                  </a:moveTo>
                  <a:lnTo>
                    <a:pt x="6163" y="2898"/>
                  </a:lnTo>
                  <a:lnTo>
                    <a:pt x="5576" y="2972"/>
                  </a:lnTo>
                  <a:lnTo>
                    <a:pt x="5283" y="3045"/>
                  </a:lnTo>
                  <a:lnTo>
                    <a:pt x="4990" y="3118"/>
                  </a:lnTo>
                  <a:lnTo>
                    <a:pt x="4953" y="3155"/>
                  </a:lnTo>
                  <a:lnTo>
                    <a:pt x="4880" y="3229"/>
                  </a:lnTo>
                  <a:lnTo>
                    <a:pt x="4880" y="3302"/>
                  </a:lnTo>
                  <a:lnTo>
                    <a:pt x="4880" y="3339"/>
                  </a:lnTo>
                  <a:lnTo>
                    <a:pt x="4880" y="3412"/>
                  </a:lnTo>
                  <a:lnTo>
                    <a:pt x="4916" y="3485"/>
                  </a:lnTo>
                  <a:lnTo>
                    <a:pt x="4990" y="3522"/>
                  </a:lnTo>
                  <a:lnTo>
                    <a:pt x="5063" y="3522"/>
                  </a:lnTo>
                  <a:lnTo>
                    <a:pt x="5613" y="3485"/>
                  </a:lnTo>
                  <a:lnTo>
                    <a:pt x="6163" y="3412"/>
                  </a:lnTo>
                  <a:lnTo>
                    <a:pt x="6640" y="3339"/>
                  </a:lnTo>
                  <a:lnTo>
                    <a:pt x="6860" y="3265"/>
                  </a:lnTo>
                  <a:lnTo>
                    <a:pt x="6970" y="3192"/>
                  </a:lnTo>
                  <a:lnTo>
                    <a:pt x="7044" y="3118"/>
                  </a:lnTo>
                  <a:lnTo>
                    <a:pt x="7044" y="3008"/>
                  </a:lnTo>
                  <a:lnTo>
                    <a:pt x="7044" y="2972"/>
                  </a:lnTo>
                  <a:lnTo>
                    <a:pt x="7007" y="2898"/>
                  </a:lnTo>
                  <a:lnTo>
                    <a:pt x="6897" y="2862"/>
                  </a:lnTo>
                  <a:lnTo>
                    <a:pt x="6824" y="2825"/>
                  </a:lnTo>
                  <a:lnTo>
                    <a:pt x="6604" y="2788"/>
                  </a:lnTo>
                  <a:close/>
                  <a:moveTo>
                    <a:pt x="13500" y="1945"/>
                  </a:moveTo>
                  <a:lnTo>
                    <a:pt x="13280" y="1981"/>
                  </a:lnTo>
                  <a:lnTo>
                    <a:pt x="13060" y="2018"/>
                  </a:lnTo>
                  <a:lnTo>
                    <a:pt x="12876" y="2055"/>
                  </a:lnTo>
                  <a:lnTo>
                    <a:pt x="12693" y="2201"/>
                  </a:lnTo>
                  <a:lnTo>
                    <a:pt x="12546" y="2275"/>
                  </a:lnTo>
                  <a:lnTo>
                    <a:pt x="12436" y="2422"/>
                  </a:lnTo>
                  <a:lnTo>
                    <a:pt x="12289" y="2678"/>
                  </a:lnTo>
                  <a:lnTo>
                    <a:pt x="12179" y="3008"/>
                  </a:lnTo>
                  <a:lnTo>
                    <a:pt x="12179" y="3339"/>
                  </a:lnTo>
                  <a:lnTo>
                    <a:pt x="12179" y="3522"/>
                  </a:lnTo>
                  <a:lnTo>
                    <a:pt x="12216" y="3669"/>
                  </a:lnTo>
                  <a:lnTo>
                    <a:pt x="12289" y="3815"/>
                  </a:lnTo>
                  <a:lnTo>
                    <a:pt x="12363" y="3962"/>
                  </a:lnTo>
                  <a:lnTo>
                    <a:pt x="12473" y="4109"/>
                  </a:lnTo>
                  <a:lnTo>
                    <a:pt x="12583" y="4219"/>
                  </a:lnTo>
                  <a:lnTo>
                    <a:pt x="12729" y="4292"/>
                  </a:lnTo>
                  <a:lnTo>
                    <a:pt x="12876" y="4366"/>
                  </a:lnTo>
                  <a:lnTo>
                    <a:pt x="12986" y="4402"/>
                  </a:lnTo>
                  <a:lnTo>
                    <a:pt x="13096" y="4402"/>
                  </a:lnTo>
                  <a:lnTo>
                    <a:pt x="13353" y="4329"/>
                  </a:lnTo>
                  <a:lnTo>
                    <a:pt x="13757" y="4146"/>
                  </a:lnTo>
                  <a:lnTo>
                    <a:pt x="14197" y="3999"/>
                  </a:lnTo>
                  <a:lnTo>
                    <a:pt x="14417" y="3852"/>
                  </a:lnTo>
                  <a:lnTo>
                    <a:pt x="14564" y="3705"/>
                  </a:lnTo>
                  <a:lnTo>
                    <a:pt x="14600" y="3632"/>
                  </a:lnTo>
                  <a:lnTo>
                    <a:pt x="14564" y="3559"/>
                  </a:lnTo>
                  <a:lnTo>
                    <a:pt x="14527" y="3485"/>
                  </a:lnTo>
                  <a:lnTo>
                    <a:pt x="14453" y="3449"/>
                  </a:lnTo>
                  <a:lnTo>
                    <a:pt x="14343" y="3412"/>
                  </a:lnTo>
                  <a:lnTo>
                    <a:pt x="14197" y="3449"/>
                  </a:lnTo>
                  <a:lnTo>
                    <a:pt x="13940" y="3522"/>
                  </a:lnTo>
                  <a:lnTo>
                    <a:pt x="13426" y="3742"/>
                  </a:lnTo>
                  <a:lnTo>
                    <a:pt x="13280" y="3815"/>
                  </a:lnTo>
                  <a:lnTo>
                    <a:pt x="13133" y="3852"/>
                  </a:lnTo>
                  <a:lnTo>
                    <a:pt x="12986" y="3852"/>
                  </a:lnTo>
                  <a:lnTo>
                    <a:pt x="12839" y="3779"/>
                  </a:lnTo>
                  <a:lnTo>
                    <a:pt x="12766" y="3669"/>
                  </a:lnTo>
                  <a:lnTo>
                    <a:pt x="12729" y="3559"/>
                  </a:lnTo>
                  <a:lnTo>
                    <a:pt x="12656" y="3339"/>
                  </a:lnTo>
                  <a:lnTo>
                    <a:pt x="12656" y="3118"/>
                  </a:lnTo>
                  <a:lnTo>
                    <a:pt x="12729" y="2898"/>
                  </a:lnTo>
                  <a:lnTo>
                    <a:pt x="12839" y="2715"/>
                  </a:lnTo>
                  <a:lnTo>
                    <a:pt x="12986" y="2532"/>
                  </a:lnTo>
                  <a:lnTo>
                    <a:pt x="13133" y="2458"/>
                  </a:lnTo>
                  <a:lnTo>
                    <a:pt x="13280" y="2422"/>
                  </a:lnTo>
                  <a:lnTo>
                    <a:pt x="13610" y="2385"/>
                  </a:lnTo>
                  <a:lnTo>
                    <a:pt x="13940" y="2348"/>
                  </a:lnTo>
                  <a:lnTo>
                    <a:pt x="14307" y="2348"/>
                  </a:lnTo>
                  <a:lnTo>
                    <a:pt x="14307" y="2311"/>
                  </a:lnTo>
                  <a:lnTo>
                    <a:pt x="14307" y="2275"/>
                  </a:lnTo>
                  <a:lnTo>
                    <a:pt x="14307" y="2238"/>
                  </a:lnTo>
                  <a:lnTo>
                    <a:pt x="14123" y="2128"/>
                  </a:lnTo>
                  <a:lnTo>
                    <a:pt x="13903" y="2055"/>
                  </a:lnTo>
                  <a:lnTo>
                    <a:pt x="13720" y="1981"/>
                  </a:lnTo>
                  <a:lnTo>
                    <a:pt x="13500" y="1945"/>
                  </a:lnTo>
                  <a:close/>
                  <a:moveTo>
                    <a:pt x="6787" y="4182"/>
                  </a:moveTo>
                  <a:lnTo>
                    <a:pt x="6347" y="4292"/>
                  </a:lnTo>
                  <a:lnTo>
                    <a:pt x="5907" y="4366"/>
                  </a:lnTo>
                  <a:lnTo>
                    <a:pt x="5466" y="4439"/>
                  </a:lnTo>
                  <a:lnTo>
                    <a:pt x="5063" y="4549"/>
                  </a:lnTo>
                  <a:lnTo>
                    <a:pt x="4990" y="4622"/>
                  </a:lnTo>
                  <a:lnTo>
                    <a:pt x="4953" y="4696"/>
                  </a:lnTo>
                  <a:lnTo>
                    <a:pt x="4953" y="4806"/>
                  </a:lnTo>
                  <a:lnTo>
                    <a:pt x="5063" y="4843"/>
                  </a:lnTo>
                  <a:lnTo>
                    <a:pt x="5283" y="4879"/>
                  </a:lnTo>
                  <a:lnTo>
                    <a:pt x="5980" y="4879"/>
                  </a:lnTo>
                  <a:lnTo>
                    <a:pt x="6457" y="4769"/>
                  </a:lnTo>
                  <a:lnTo>
                    <a:pt x="6897" y="4659"/>
                  </a:lnTo>
                  <a:lnTo>
                    <a:pt x="6970" y="4622"/>
                  </a:lnTo>
                  <a:lnTo>
                    <a:pt x="7044" y="4586"/>
                  </a:lnTo>
                  <a:lnTo>
                    <a:pt x="7080" y="4512"/>
                  </a:lnTo>
                  <a:lnTo>
                    <a:pt x="7117" y="4439"/>
                  </a:lnTo>
                  <a:lnTo>
                    <a:pt x="7080" y="4292"/>
                  </a:lnTo>
                  <a:lnTo>
                    <a:pt x="7007" y="4219"/>
                  </a:lnTo>
                  <a:lnTo>
                    <a:pt x="6934" y="4182"/>
                  </a:lnTo>
                  <a:close/>
                  <a:moveTo>
                    <a:pt x="11079" y="2055"/>
                  </a:moveTo>
                  <a:lnTo>
                    <a:pt x="10785" y="2091"/>
                  </a:lnTo>
                  <a:lnTo>
                    <a:pt x="10565" y="2165"/>
                  </a:lnTo>
                  <a:lnTo>
                    <a:pt x="10382" y="2311"/>
                  </a:lnTo>
                  <a:lnTo>
                    <a:pt x="10235" y="2495"/>
                  </a:lnTo>
                  <a:lnTo>
                    <a:pt x="10198" y="2385"/>
                  </a:lnTo>
                  <a:lnTo>
                    <a:pt x="10088" y="2348"/>
                  </a:lnTo>
                  <a:lnTo>
                    <a:pt x="9942" y="2311"/>
                  </a:lnTo>
                  <a:lnTo>
                    <a:pt x="9611" y="2311"/>
                  </a:lnTo>
                  <a:lnTo>
                    <a:pt x="9501" y="2348"/>
                  </a:lnTo>
                  <a:lnTo>
                    <a:pt x="9208" y="2495"/>
                  </a:lnTo>
                  <a:lnTo>
                    <a:pt x="8988" y="2678"/>
                  </a:lnTo>
                  <a:lnTo>
                    <a:pt x="8951" y="2568"/>
                  </a:lnTo>
                  <a:lnTo>
                    <a:pt x="8915" y="2532"/>
                  </a:lnTo>
                  <a:lnTo>
                    <a:pt x="8878" y="2532"/>
                  </a:lnTo>
                  <a:lnTo>
                    <a:pt x="8804" y="2568"/>
                  </a:lnTo>
                  <a:lnTo>
                    <a:pt x="8731" y="2752"/>
                  </a:lnTo>
                  <a:lnTo>
                    <a:pt x="8658" y="2935"/>
                  </a:lnTo>
                  <a:lnTo>
                    <a:pt x="8621" y="3339"/>
                  </a:lnTo>
                  <a:lnTo>
                    <a:pt x="8584" y="3705"/>
                  </a:lnTo>
                  <a:lnTo>
                    <a:pt x="8621" y="4072"/>
                  </a:lnTo>
                  <a:lnTo>
                    <a:pt x="8694" y="4439"/>
                  </a:lnTo>
                  <a:lnTo>
                    <a:pt x="8768" y="4806"/>
                  </a:lnTo>
                  <a:lnTo>
                    <a:pt x="8804" y="4879"/>
                  </a:lnTo>
                  <a:lnTo>
                    <a:pt x="8878" y="4953"/>
                  </a:lnTo>
                  <a:lnTo>
                    <a:pt x="8951" y="4989"/>
                  </a:lnTo>
                  <a:lnTo>
                    <a:pt x="9061" y="4953"/>
                  </a:lnTo>
                  <a:lnTo>
                    <a:pt x="9135" y="4916"/>
                  </a:lnTo>
                  <a:lnTo>
                    <a:pt x="9208" y="4879"/>
                  </a:lnTo>
                  <a:lnTo>
                    <a:pt x="9245" y="4769"/>
                  </a:lnTo>
                  <a:lnTo>
                    <a:pt x="9208" y="4659"/>
                  </a:lnTo>
                  <a:lnTo>
                    <a:pt x="9135" y="4182"/>
                  </a:lnTo>
                  <a:lnTo>
                    <a:pt x="9098" y="3669"/>
                  </a:lnTo>
                  <a:lnTo>
                    <a:pt x="9135" y="3339"/>
                  </a:lnTo>
                  <a:lnTo>
                    <a:pt x="9208" y="3118"/>
                  </a:lnTo>
                  <a:lnTo>
                    <a:pt x="9391" y="2972"/>
                  </a:lnTo>
                  <a:lnTo>
                    <a:pt x="9575" y="2825"/>
                  </a:lnTo>
                  <a:lnTo>
                    <a:pt x="9795" y="2788"/>
                  </a:lnTo>
                  <a:lnTo>
                    <a:pt x="9868" y="4072"/>
                  </a:lnTo>
                  <a:lnTo>
                    <a:pt x="9905" y="4146"/>
                  </a:lnTo>
                  <a:lnTo>
                    <a:pt x="9942" y="4219"/>
                  </a:lnTo>
                  <a:lnTo>
                    <a:pt x="10015" y="4292"/>
                  </a:lnTo>
                  <a:lnTo>
                    <a:pt x="10125" y="4292"/>
                  </a:lnTo>
                  <a:lnTo>
                    <a:pt x="10198" y="4329"/>
                  </a:lnTo>
                  <a:lnTo>
                    <a:pt x="10272" y="4292"/>
                  </a:lnTo>
                  <a:lnTo>
                    <a:pt x="10308" y="4219"/>
                  </a:lnTo>
                  <a:lnTo>
                    <a:pt x="10345" y="4146"/>
                  </a:lnTo>
                  <a:lnTo>
                    <a:pt x="10455" y="3559"/>
                  </a:lnTo>
                  <a:lnTo>
                    <a:pt x="10565" y="3008"/>
                  </a:lnTo>
                  <a:lnTo>
                    <a:pt x="10602" y="2862"/>
                  </a:lnTo>
                  <a:lnTo>
                    <a:pt x="10675" y="2752"/>
                  </a:lnTo>
                  <a:lnTo>
                    <a:pt x="10785" y="2642"/>
                  </a:lnTo>
                  <a:lnTo>
                    <a:pt x="10895" y="2568"/>
                  </a:lnTo>
                  <a:lnTo>
                    <a:pt x="11079" y="2568"/>
                  </a:lnTo>
                  <a:lnTo>
                    <a:pt x="11115" y="2642"/>
                  </a:lnTo>
                  <a:lnTo>
                    <a:pt x="11115" y="2752"/>
                  </a:lnTo>
                  <a:lnTo>
                    <a:pt x="11115" y="2862"/>
                  </a:lnTo>
                  <a:lnTo>
                    <a:pt x="11189" y="3449"/>
                  </a:lnTo>
                  <a:lnTo>
                    <a:pt x="11299" y="4036"/>
                  </a:lnTo>
                  <a:lnTo>
                    <a:pt x="11372" y="4256"/>
                  </a:lnTo>
                  <a:lnTo>
                    <a:pt x="11446" y="4512"/>
                  </a:lnTo>
                  <a:lnTo>
                    <a:pt x="11556" y="4732"/>
                  </a:lnTo>
                  <a:lnTo>
                    <a:pt x="11629" y="4806"/>
                  </a:lnTo>
                  <a:lnTo>
                    <a:pt x="11739" y="4843"/>
                  </a:lnTo>
                  <a:lnTo>
                    <a:pt x="11849" y="4843"/>
                  </a:lnTo>
                  <a:lnTo>
                    <a:pt x="11922" y="4806"/>
                  </a:lnTo>
                  <a:lnTo>
                    <a:pt x="11996" y="4769"/>
                  </a:lnTo>
                  <a:lnTo>
                    <a:pt x="12032" y="4696"/>
                  </a:lnTo>
                  <a:lnTo>
                    <a:pt x="12069" y="4586"/>
                  </a:lnTo>
                  <a:lnTo>
                    <a:pt x="11996" y="4476"/>
                  </a:lnTo>
                  <a:lnTo>
                    <a:pt x="11922" y="4402"/>
                  </a:lnTo>
                  <a:lnTo>
                    <a:pt x="11886" y="4256"/>
                  </a:lnTo>
                  <a:lnTo>
                    <a:pt x="11812" y="4072"/>
                  </a:lnTo>
                  <a:lnTo>
                    <a:pt x="11776" y="3779"/>
                  </a:lnTo>
                  <a:lnTo>
                    <a:pt x="11666" y="3339"/>
                  </a:lnTo>
                  <a:lnTo>
                    <a:pt x="11629" y="2862"/>
                  </a:lnTo>
                  <a:lnTo>
                    <a:pt x="11629" y="2532"/>
                  </a:lnTo>
                  <a:lnTo>
                    <a:pt x="11592" y="2385"/>
                  </a:lnTo>
                  <a:lnTo>
                    <a:pt x="11482" y="2275"/>
                  </a:lnTo>
                  <a:lnTo>
                    <a:pt x="11299" y="2128"/>
                  </a:lnTo>
                  <a:lnTo>
                    <a:pt x="11189" y="2091"/>
                  </a:lnTo>
                  <a:lnTo>
                    <a:pt x="11079" y="2055"/>
                  </a:lnTo>
                  <a:close/>
                  <a:moveTo>
                    <a:pt x="2715" y="1138"/>
                  </a:moveTo>
                  <a:lnTo>
                    <a:pt x="2569" y="1174"/>
                  </a:lnTo>
                  <a:lnTo>
                    <a:pt x="2422" y="1284"/>
                  </a:lnTo>
                  <a:lnTo>
                    <a:pt x="2385" y="1358"/>
                  </a:lnTo>
                  <a:lnTo>
                    <a:pt x="2165" y="1284"/>
                  </a:lnTo>
                  <a:lnTo>
                    <a:pt x="1762" y="1284"/>
                  </a:lnTo>
                  <a:lnTo>
                    <a:pt x="1542" y="1358"/>
                  </a:lnTo>
                  <a:lnTo>
                    <a:pt x="771" y="1504"/>
                  </a:lnTo>
                  <a:lnTo>
                    <a:pt x="368" y="1651"/>
                  </a:lnTo>
                  <a:lnTo>
                    <a:pt x="184" y="1725"/>
                  </a:lnTo>
                  <a:lnTo>
                    <a:pt x="38" y="1835"/>
                  </a:lnTo>
                  <a:lnTo>
                    <a:pt x="1" y="1908"/>
                  </a:lnTo>
                  <a:lnTo>
                    <a:pt x="1" y="1981"/>
                  </a:lnTo>
                  <a:lnTo>
                    <a:pt x="38" y="2018"/>
                  </a:lnTo>
                  <a:lnTo>
                    <a:pt x="111" y="2055"/>
                  </a:lnTo>
                  <a:lnTo>
                    <a:pt x="74" y="2348"/>
                  </a:lnTo>
                  <a:lnTo>
                    <a:pt x="74" y="2642"/>
                  </a:lnTo>
                  <a:lnTo>
                    <a:pt x="74" y="3705"/>
                  </a:lnTo>
                  <a:lnTo>
                    <a:pt x="111" y="4843"/>
                  </a:lnTo>
                  <a:lnTo>
                    <a:pt x="148" y="5980"/>
                  </a:lnTo>
                  <a:lnTo>
                    <a:pt x="184" y="6090"/>
                  </a:lnTo>
                  <a:lnTo>
                    <a:pt x="294" y="6200"/>
                  </a:lnTo>
                  <a:lnTo>
                    <a:pt x="404" y="6236"/>
                  </a:lnTo>
                  <a:lnTo>
                    <a:pt x="514" y="6200"/>
                  </a:lnTo>
                  <a:lnTo>
                    <a:pt x="624" y="6236"/>
                  </a:lnTo>
                  <a:lnTo>
                    <a:pt x="845" y="6273"/>
                  </a:lnTo>
                  <a:lnTo>
                    <a:pt x="1028" y="6236"/>
                  </a:lnTo>
                  <a:lnTo>
                    <a:pt x="1395" y="6163"/>
                  </a:lnTo>
                  <a:lnTo>
                    <a:pt x="2385" y="5980"/>
                  </a:lnTo>
                  <a:lnTo>
                    <a:pt x="2605" y="5943"/>
                  </a:lnTo>
                  <a:lnTo>
                    <a:pt x="2752" y="5906"/>
                  </a:lnTo>
                  <a:lnTo>
                    <a:pt x="2899" y="5833"/>
                  </a:lnTo>
                  <a:lnTo>
                    <a:pt x="2972" y="5686"/>
                  </a:lnTo>
                  <a:lnTo>
                    <a:pt x="2972" y="5576"/>
                  </a:lnTo>
                  <a:lnTo>
                    <a:pt x="2935" y="5503"/>
                  </a:lnTo>
                  <a:lnTo>
                    <a:pt x="2825" y="5429"/>
                  </a:lnTo>
                  <a:lnTo>
                    <a:pt x="2679" y="5393"/>
                  </a:lnTo>
                  <a:lnTo>
                    <a:pt x="2532" y="5393"/>
                  </a:lnTo>
                  <a:lnTo>
                    <a:pt x="2385" y="5429"/>
                  </a:lnTo>
                  <a:lnTo>
                    <a:pt x="2055" y="5503"/>
                  </a:lnTo>
                  <a:lnTo>
                    <a:pt x="1762" y="5576"/>
                  </a:lnTo>
                  <a:lnTo>
                    <a:pt x="1028" y="5723"/>
                  </a:lnTo>
                  <a:lnTo>
                    <a:pt x="698" y="5796"/>
                  </a:lnTo>
                  <a:lnTo>
                    <a:pt x="661" y="4953"/>
                  </a:lnTo>
                  <a:lnTo>
                    <a:pt x="624" y="4109"/>
                  </a:lnTo>
                  <a:lnTo>
                    <a:pt x="845" y="4109"/>
                  </a:lnTo>
                  <a:lnTo>
                    <a:pt x="1028" y="4072"/>
                  </a:lnTo>
                  <a:lnTo>
                    <a:pt x="1431" y="3962"/>
                  </a:lnTo>
                  <a:lnTo>
                    <a:pt x="2459" y="3742"/>
                  </a:lnTo>
                  <a:lnTo>
                    <a:pt x="2495" y="3779"/>
                  </a:lnTo>
                  <a:lnTo>
                    <a:pt x="2605" y="3779"/>
                  </a:lnTo>
                  <a:lnTo>
                    <a:pt x="2679" y="3742"/>
                  </a:lnTo>
                  <a:lnTo>
                    <a:pt x="2752" y="3705"/>
                  </a:lnTo>
                  <a:lnTo>
                    <a:pt x="2789" y="3669"/>
                  </a:lnTo>
                  <a:lnTo>
                    <a:pt x="2862" y="3559"/>
                  </a:lnTo>
                  <a:lnTo>
                    <a:pt x="2899" y="3485"/>
                  </a:lnTo>
                  <a:lnTo>
                    <a:pt x="2899" y="3412"/>
                  </a:lnTo>
                  <a:lnTo>
                    <a:pt x="2862" y="3339"/>
                  </a:lnTo>
                  <a:lnTo>
                    <a:pt x="2825" y="3265"/>
                  </a:lnTo>
                  <a:lnTo>
                    <a:pt x="2715" y="3155"/>
                  </a:lnTo>
                  <a:lnTo>
                    <a:pt x="2532" y="3155"/>
                  </a:lnTo>
                  <a:lnTo>
                    <a:pt x="1431" y="3449"/>
                  </a:lnTo>
                  <a:lnTo>
                    <a:pt x="1028" y="3522"/>
                  </a:lnTo>
                  <a:lnTo>
                    <a:pt x="808" y="3595"/>
                  </a:lnTo>
                  <a:lnTo>
                    <a:pt x="624" y="3632"/>
                  </a:lnTo>
                  <a:lnTo>
                    <a:pt x="588" y="2788"/>
                  </a:lnTo>
                  <a:lnTo>
                    <a:pt x="588" y="2458"/>
                  </a:lnTo>
                  <a:lnTo>
                    <a:pt x="551" y="2091"/>
                  </a:lnTo>
                  <a:lnTo>
                    <a:pt x="1065" y="1981"/>
                  </a:lnTo>
                  <a:lnTo>
                    <a:pt x="1615" y="1835"/>
                  </a:lnTo>
                  <a:lnTo>
                    <a:pt x="1798" y="1798"/>
                  </a:lnTo>
                  <a:lnTo>
                    <a:pt x="2055" y="1798"/>
                  </a:lnTo>
                  <a:lnTo>
                    <a:pt x="2165" y="1871"/>
                  </a:lnTo>
                  <a:lnTo>
                    <a:pt x="2238" y="1908"/>
                  </a:lnTo>
                  <a:lnTo>
                    <a:pt x="2312" y="1945"/>
                  </a:lnTo>
                  <a:lnTo>
                    <a:pt x="2422" y="1945"/>
                  </a:lnTo>
                  <a:lnTo>
                    <a:pt x="2495" y="1908"/>
                  </a:lnTo>
                  <a:lnTo>
                    <a:pt x="3009" y="1651"/>
                  </a:lnTo>
                  <a:lnTo>
                    <a:pt x="3082" y="1615"/>
                  </a:lnTo>
                  <a:lnTo>
                    <a:pt x="3119" y="1578"/>
                  </a:lnTo>
                  <a:lnTo>
                    <a:pt x="3156" y="1431"/>
                  </a:lnTo>
                  <a:lnTo>
                    <a:pt x="3119" y="1284"/>
                  </a:lnTo>
                  <a:lnTo>
                    <a:pt x="3082" y="1248"/>
                  </a:lnTo>
                  <a:lnTo>
                    <a:pt x="3009" y="1174"/>
                  </a:lnTo>
                  <a:lnTo>
                    <a:pt x="2862" y="1138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" name="Google Shape;907;p19"/>
            <p:cNvSpPr/>
            <p:nvPr/>
          </p:nvSpPr>
          <p:spPr>
            <a:xfrm>
              <a:off x="6336425" y="4507675"/>
              <a:ext cx="520000" cy="365000"/>
            </a:xfrm>
            <a:custGeom>
              <a:avLst/>
              <a:gdLst/>
              <a:ahLst/>
              <a:cxnLst/>
              <a:rect l="l" t="t" r="r" b="b"/>
              <a:pathLst>
                <a:path w="20800" h="14600" extrusionOk="0">
                  <a:moveTo>
                    <a:pt x="5466" y="441"/>
                  </a:moveTo>
                  <a:lnTo>
                    <a:pt x="5650" y="478"/>
                  </a:lnTo>
                  <a:lnTo>
                    <a:pt x="5577" y="478"/>
                  </a:lnTo>
                  <a:lnTo>
                    <a:pt x="5466" y="441"/>
                  </a:lnTo>
                  <a:close/>
                  <a:moveTo>
                    <a:pt x="4843" y="478"/>
                  </a:moveTo>
                  <a:lnTo>
                    <a:pt x="4806" y="514"/>
                  </a:lnTo>
                  <a:lnTo>
                    <a:pt x="4586" y="551"/>
                  </a:lnTo>
                  <a:lnTo>
                    <a:pt x="4843" y="478"/>
                  </a:lnTo>
                  <a:close/>
                  <a:moveTo>
                    <a:pt x="5173" y="808"/>
                  </a:moveTo>
                  <a:lnTo>
                    <a:pt x="5210" y="844"/>
                  </a:lnTo>
                  <a:lnTo>
                    <a:pt x="5246" y="918"/>
                  </a:lnTo>
                  <a:lnTo>
                    <a:pt x="5356" y="991"/>
                  </a:lnTo>
                  <a:lnTo>
                    <a:pt x="5503" y="1028"/>
                  </a:lnTo>
                  <a:lnTo>
                    <a:pt x="5760" y="1028"/>
                  </a:lnTo>
                  <a:lnTo>
                    <a:pt x="5870" y="991"/>
                  </a:lnTo>
                  <a:lnTo>
                    <a:pt x="5980" y="991"/>
                  </a:lnTo>
                  <a:lnTo>
                    <a:pt x="6017" y="1028"/>
                  </a:lnTo>
                  <a:lnTo>
                    <a:pt x="6053" y="1101"/>
                  </a:lnTo>
                  <a:lnTo>
                    <a:pt x="6163" y="1431"/>
                  </a:lnTo>
                  <a:lnTo>
                    <a:pt x="6163" y="1725"/>
                  </a:lnTo>
                  <a:lnTo>
                    <a:pt x="6127" y="2055"/>
                  </a:lnTo>
                  <a:lnTo>
                    <a:pt x="6053" y="2348"/>
                  </a:lnTo>
                  <a:lnTo>
                    <a:pt x="5980" y="2532"/>
                  </a:lnTo>
                  <a:lnTo>
                    <a:pt x="5907" y="2715"/>
                  </a:lnTo>
                  <a:lnTo>
                    <a:pt x="5650" y="3009"/>
                  </a:lnTo>
                  <a:lnTo>
                    <a:pt x="5393" y="3229"/>
                  </a:lnTo>
                  <a:lnTo>
                    <a:pt x="5063" y="3412"/>
                  </a:lnTo>
                  <a:lnTo>
                    <a:pt x="5063" y="3375"/>
                  </a:lnTo>
                  <a:lnTo>
                    <a:pt x="5063" y="3302"/>
                  </a:lnTo>
                  <a:lnTo>
                    <a:pt x="5026" y="3265"/>
                  </a:lnTo>
                  <a:lnTo>
                    <a:pt x="4953" y="3229"/>
                  </a:lnTo>
                  <a:lnTo>
                    <a:pt x="4880" y="3229"/>
                  </a:lnTo>
                  <a:lnTo>
                    <a:pt x="5063" y="2789"/>
                  </a:lnTo>
                  <a:lnTo>
                    <a:pt x="5063" y="2715"/>
                  </a:lnTo>
                  <a:lnTo>
                    <a:pt x="4990" y="2679"/>
                  </a:lnTo>
                  <a:lnTo>
                    <a:pt x="4953" y="2679"/>
                  </a:lnTo>
                  <a:lnTo>
                    <a:pt x="4880" y="2715"/>
                  </a:lnTo>
                  <a:lnTo>
                    <a:pt x="4549" y="3229"/>
                  </a:lnTo>
                  <a:lnTo>
                    <a:pt x="4329" y="3559"/>
                  </a:lnTo>
                  <a:lnTo>
                    <a:pt x="4109" y="3522"/>
                  </a:lnTo>
                  <a:lnTo>
                    <a:pt x="3853" y="3486"/>
                  </a:lnTo>
                  <a:lnTo>
                    <a:pt x="3706" y="3449"/>
                  </a:lnTo>
                  <a:lnTo>
                    <a:pt x="3999" y="3192"/>
                  </a:lnTo>
                  <a:lnTo>
                    <a:pt x="4586" y="2642"/>
                  </a:lnTo>
                  <a:lnTo>
                    <a:pt x="4586" y="2568"/>
                  </a:lnTo>
                  <a:lnTo>
                    <a:pt x="4586" y="2495"/>
                  </a:lnTo>
                  <a:lnTo>
                    <a:pt x="4513" y="2458"/>
                  </a:lnTo>
                  <a:lnTo>
                    <a:pt x="4439" y="2458"/>
                  </a:lnTo>
                  <a:lnTo>
                    <a:pt x="3486" y="3119"/>
                  </a:lnTo>
                  <a:lnTo>
                    <a:pt x="3302" y="3265"/>
                  </a:lnTo>
                  <a:lnTo>
                    <a:pt x="3229" y="3192"/>
                  </a:lnTo>
                  <a:lnTo>
                    <a:pt x="3266" y="3082"/>
                  </a:lnTo>
                  <a:lnTo>
                    <a:pt x="3302" y="3009"/>
                  </a:lnTo>
                  <a:lnTo>
                    <a:pt x="3266" y="2935"/>
                  </a:lnTo>
                  <a:lnTo>
                    <a:pt x="3229" y="2899"/>
                  </a:lnTo>
                  <a:lnTo>
                    <a:pt x="3339" y="2935"/>
                  </a:lnTo>
                  <a:lnTo>
                    <a:pt x="3669" y="2752"/>
                  </a:lnTo>
                  <a:lnTo>
                    <a:pt x="4733" y="2055"/>
                  </a:lnTo>
                  <a:lnTo>
                    <a:pt x="4770" y="1982"/>
                  </a:lnTo>
                  <a:lnTo>
                    <a:pt x="4770" y="1945"/>
                  </a:lnTo>
                  <a:lnTo>
                    <a:pt x="4733" y="1872"/>
                  </a:lnTo>
                  <a:lnTo>
                    <a:pt x="4660" y="1872"/>
                  </a:lnTo>
                  <a:lnTo>
                    <a:pt x="4329" y="1982"/>
                  </a:lnTo>
                  <a:lnTo>
                    <a:pt x="3816" y="2202"/>
                  </a:lnTo>
                  <a:lnTo>
                    <a:pt x="3302" y="2458"/>
                  </a:lnTo>
                  <a:lnTo>
                    <a:pt x="3082" y="2642"/>
                  </a:lnTo>
                  <a:lnTo>
                    <a:pt x="2935" y="2789"/>
                  </a:lnTo>
                  <a:lnTo>
                    <a:pt x="2899" y="2605"/>
                  </a:lnTo>
                  <a:lnTo>
                    <a:pt x="2899" y="2458"/>
                  </a:lnTo>
                  <a:lnTo>
                    <a:pt x="3082" y="2385"/>
                  </a:lnTo>
                  <a:lnTo>
                    <a:pt x="3266" y="2238"/>
                  </a:lnTo>
                  <a:lnTo>
                    <a:pt x="3632" y="2018"/>
                  </a:lnTo>
                  <a:lnTo>
                    <a:pt x="4109" y="1725"/>
                  </a:lnTo>
                  <a:lnTo>
                    <a:pt x="4586" y="1505"/>
                  </a:lnTo>
                  <a:lnTo>
                    <a:pt x="4660" y="1431"/>
                  </a:lnTo>
                  <a:lnTo>
                    <a:pt x="4660" y="1358"/>
                  </a:lnTo>
                  <a:lnTo>
                    <a:pt x="4586" y="1321"/>
                  </a:lnTo>
                  <a:lnTo>
                    <a:pt x="4513" y="1285"/>
                  </a:lnTo>
                  <a:lnTo>
                    <a:pt x="4256" y="1358"/>
                  </a:lnTo>
                  <a:lnTo>
                    <a:pt x="3963" y="1431"/>
                  </a:lnTo>
                  <a:lnTo>
                    <a:pt x="3706" y="1505"/>
                  </a:lnTo>
                  <a:lnTo>
                    <a:pt x="3449" y="1651"/>
                  </a:lnTo>
                  <a:lnTo>
                    <a:pt x="3156" y="1798"/>
                  </a:lnTo>
                  <a:lnTo>
                    <a:pt x="3302" y="1578"/>
                  </a:lnTo>
                  <a:lnTo>
                    <a:pt x="3486" y="1358"/>
                  </a:lnTo>
                  <a:lnTo>
                    <a:pt x="3779" y="1211"/>
                  </a:lnTo>
                  <a:lnTo>
                    <a:pt x="4109" y="1065"/>
                  </a:lnTo>
                  <a:lnTo>
                    <a:pt x="4733" y="844"/>
                  </a:lnTo>
                  <a:lnTo>
                    <a:pt x="4770" y="918"/>
                  </a:lnTo>
                  <a:lnTo>
                    <a:pt x="4843" y="991"/>
                  </a:lnTo>
                  <a:lnTo>
                    <a:pt x="4916" y="991"/>
                  </a:lnTo>
                  <a:lnTo>
                    <a:pt x="4990" y="1028"/>
                  </a:lnTo>
                  <a:lnTo>
                    <a:pt x="5063" y="991"/>
                  </a:lnTo>
                  <a:lnTo>
                    <a:pt x="5100" y="955"/>
                  </a:lnTo>
                  <a:lnTo>
                    <a:pt x="5173" y="881"/>
                  </a:lnTo>
                  <a:lnTo>
                    <a:pt x="5173" y="808"/>
                  </a:lnTo>
                  <a:close/>
                  <a:moveTo>
                    <a:pt x="9648" y="3302"/>
                  </a:moveTo>
                  <a:lnTo>
                    <a:pt x="9905" y="3375"/>
                  </a:lnTo>
                  <a:lnTo>
                    <a:pt x="9905" y="3412"/>
                  </a:lnTo>
                  <a:lnTo>
                    <a:pt x="10125" y="3632"/>
                  </a:lnTo>
                  <a:lnTo>
                    <a:pt x="10308" y="3889"/>
                  </a:lnTo>
                  <a:lnTo>
                    <a:pt x="10162" y="4036"/>
                  </a:lnTo>
                  <a:lnTo>
                    <a:pt x="9978" y="4182"/>
                  </a:lnTo>
                  <a:lnTo>
                    <a:pt x="9795" y="4293"/>
                  </a:lnTo>
                  <a:lnTo>
                    <a:pt x="9612" y="4329"/>
                  </a:lnTo>
                  <a:lnTo>
                    <a:pt x="9501" y="4293"/>
                  </a:lnTo>
                  <a:lnTo>
                    <a:pt x="9428" y="4256"/>
                  </a:lnTo>
                  <a:lnTo>
                    <a:pt x="9501" y="4146"/>
                  </a:lnTo>
                  <a:lnTo>
                    <a:pt x="9501" y="4072"/>
                  </a:lnTo>
                  <a:lnTo>
                    <a:pt x="9465" y="3999"/>
                  </a:lnTo>
                  <a:lnTo>
                    <a:pt x="9391" y="3926"/>
                  </a:lnTo>
                  <a:lnTo>
                    <a:pt x="9245" y="3926"/>
                  </a:lnTo>
                  <a:lnTo>
                    <a:pt x="9465" y="3816"/>
                  </a:lnTo>
                  <a:lnTo>
                    <a:pt x="9501" y="3779"/>
                  </a:lnTo>
                  <a:lnTo>
                    <a:pt x="9538" y="3742"/>
                  </a:lnTo>
                  <a:lnTo>
                    <a:pt x="9538" y="3632"/>
                  </a:lnTo>
                  <a:lnTo>
                    <a:pt x="9465" y="3559"/>
                  </a:lnTo>
                  <a:lnTo>
                    <a:pt x="9391" y="3522"/>
                  </a:lnTo>
                  <a:lnTo>
                    <a:pt x="9355" y="3522"/>
                  </a:lnTo>
                  <a:lnTo>
                    <a:pt x="9061" y="3632"/>
                  </a:lnTo>
                  <a:lnTo>
                    <a:pt x="9208" y="3375"/>
                  </a:lnTo>
                  <a:lnTo>
                    <a:pt x="9281" y="3412"/>
                  </a:lnTo>
                  <a:lnTo>
                    <a:pt x="9355" y="3412"/>
                  </a:lnTo>
                  <a:lnTo>
                    <a:pt x="9501" y="3375"/>
                  </a:lnTo>
                  <a:lnTo>
                    <a:pt x="9648" y="3302"/>
                  </a:lnTo>
                  <a:close/>
                  <a:moveTo>
                    <a:pt x="1505" y="4329"/>
                  </a:moveTo>
                  <a:lnTo>
                    <a:pt x="1615" y="4366"/>
                  </a:lnTo>
                  <a:lnTo>
                    <a:pt x="1725" y="4439"/>
                  </a:lnTo>
                  <a:lnTo>
                    <a:pt x="1872" y="4586"/>
                  </a:lnTo>
                  <a:lnTo>
                    <a:pt x="1908" y="4769"/>
                  </a:lnTo>
                  <a:lnTo>
                    <a:pt x="1945" y="4916"/>
                  </a:lnTo>
                  <a:lnTo>
                    <a:pt x="1908" y="5100"/>
                  </a:lnTo>
                  <a:lnTo>
                    <a:pt x="1872" y="5246"/>
                  </a:lnTo>
                  <a:lnTo>
                    <a:pt x="1762" y="5393"/>
                  </a:lnTo>
                  <a:lnTo>
                    <a:pt x="1615" y="5503"/>
                  </a:lnTo>
                  <a:lnTo>
                    <a:pt x="1468" y="5576"/>
                  </a:lnTo>
                  <a:lnTo>
                    <a:pt x="1432" y="5430"/>
                  </a:lnTo>
                  <a:lnTo>
                    <a:pt x="1432" y="5283"/>
                  </a:lnTo>
                  <a:lnTo>
                    <a:pt x="1432" y="5210"/>
                  </a:lnTo>
                  <a:lnTo>
                    <a:pt x="1395" y="5136"/>
                  </a:lnTo>
                  <a:lnTo>
                    <a:pt x="1395" y="5063"/>
                  </a:lnTo>
                  <a:lnTo>
                    <a:pt x="1321" y="4989"/>
                  </a:lnTo>
                  <a:lnTo>
                    <a:pt x="1285" y="4953"/>
                  </a:lnTo>
                  <a:lnTo>
                    <a:pt x="1175" y="4989"/>
                  </a:lnTo>
                  <a:lnTo>
                    <a:pt x="1028" y="5063"/>
                  </a:lnTo>
                  <a:lnTo>
                    <a:pt x="1138" y="4989"/>
                  </a:lnTo>
                  <a:lnTo>
                    <a:pt x="1321" y="4879"/>
                  </a:lnTo>
                  <a:lnTo>
                    <a:pt x="1468" y="4769"/>
                  </a:lnTo>
                  <a:lnTo>
                    <a:pt x="1542" y="4696"/>
                  </a:lnTo>
                  <a:lnTo>
                    <a:pt x="1505" y="4623"/>
                  </a:lnTo>
                  <a:lnTo>
                    <a:pt x="1468" y="4549"/>
                  </a:lnTo>
                  <a:lnTo>
                    <a:pt x="1395" y="4513"/>
                  </a:lnTo>
                  <a:lnTo>
                    <a:pt x="1432" y="4476"/>
                  </a:lnTo>
                  <a:lnTo>
                    <a:pt x="1468" y="4439"/>
                  </a:lnTo>
                  <a:lnTo>
                    <a:pt x="1468" y="4403"/>
                  </a:lnTo>
                  <a:lnTo>
                    <a:pt x="1432" y="4329"/>
                  </a:lnTo>
                  <a:close/>
                  <a:moveTo>
                    <a:pt x="1138" y="5576"/>
                  </a:moveTo>
                  <a:lnTo>
                    <a:pt x="1138" y="5650"/>
                  </a:lnTo>
                  <a:lnTo>
                    <a:pt x="1028" y="5613"/>
                  </a:lnTo>
                  <a:lnTo>
                    <a:pt x="1138" y="5576"/>
                  </a:lnTo>
                  <a:close/>
                  <a:moveTo>
                    <a:pt x="7887" y="5907"/>
                  </a:moveTo>
                  <a:lnTo>
                    <a:pt x="8218" y="5980"/>
                  </a:lnTo>
                  <a:lnTo>
                    <a:pt x="8291" y="6090"/>
                  </a:lnTo>
                  <a:lnTo>
                    <a:pt x="8401" y="6163"/>
                  </a:lnTo>
                  <a:lnTo>
                    <a:pt x="8511" y="6273"/>
                  </a:lnTo>
                  <a:lnTo>
                    <a:pt x="8621" y="6383"/>
                  </a:lnTo>
                  <a:lnTo>
                    <a:pt x="8694" y="6530"/>
                  </a:lnTo>
                  <a:lnTo>
                    <a:pt x="8768" y="6677"/>
                  </a:lnTo>
                  <a:lnTo>
                    <a:pt x="8805" y="6934"/>
                  </a:lnTo>
                  <a:lnTo>
                    <a:pt x="8768" y="7154"/>
                  </a:lnTo>
                  <a:lnTo>
                    <a:pt x="8658" y="7374"/>
                  </a:lnTo>
                  <a:lnTo>
                    <a:pt x="8548" y="7557"/>
                  </a:lnTo>
                  <a:lnTo>
                    <a:pt x="8438" y="7704"/>
                  </a:lnTo>
                  <a:lnTo>
                    <a:pt x="8291" y="7814"/>
                  </a:lnTo>
                  <a:lnTo>
                    <a:pt x="8144" y="7887"/>
                  </a:lnTo>
                  <a:lnTo>
                    <a:pt x="7998" y="7961"/>
                  </a:lnTo>
                  <a:lnTo>
                    <a:pt x="8071" y="7594"/>
                  </a:lnTo>
                  <a:lnTo>
                    <a:pt x="8071" y="7520"/>
                  </a:lnTo>
                  <a:lnTo>
                    <a:pt x="8034" y="7484"/>
                  </a:lnTo>
                  <a:lnTo>
                    <a:pt x="7961" y="7484"/>
                  </a:lnTo>
                  <a:lnTo>
                    <a:pt x="7924" y="7520"/>
                  </a:lnTo>
                  <a:lnTo>
                    <a:pt x="7741" y="7741"/>
                  </a:lnTo>
                  <a:lnTo>
                    <a:pt x="7557" y="7997"/>
                  </a:lnTo>
                  <a:lnTo>
                    <a:pt x="7264" y="7924"/>
                  </a:lnTo>
                  <a:lnTo>
                    <a:pt x="7484" y="7594"/>
                  </a:lnTo>
                  <a:lnTo>
                    <a:pt x="7741" y="7337"/>
                  </a:lnTo>
                  <a:lnTo>
                    <a:pt x="7741" y="7264"/>
                  </a:lnTo>
                  <a:lnTo>
                    <a:pt x="7741" y="7227"/>
                  </a:lnTo>
                  <a:lnTo>
                    <a:pt x="7631" y="7227"/>
                  </a:lnTo>
                  <a:lnTo>
                    <a:pt x="7447" y="7337"/>
                  </a:lnTo>
                  <a:lnTo>
                    <a:pt x="7264" y="7447"/>
                  </a:lnTo>
                  <a:lnTo>
                    <a:pt x="7080" y="7594"/>
                  </a:lnTo>
                  <a:lnTo>
                    <a:pt x="6934" y="7777"/>
                  </a:lnTo>
                  <a:lnTo>
                    <a:pt x="6860" y="7704"/>
                  </a:lnTo>
                  <a:lnTo>
                    <a:pt x="6714" y="7557"/>
                  </a:lnTo>
                  <a:lnTo>
                    <a:pt x="7227" y="7264"/>
                  </a:lnTo>
                  <a:lnTo>
                    <a:pt x="7741" y="6934"/>
                  </a:lnTo>
                  <a:lnTo>
                    <a:pt x="7741" y="6897"/>
                  </a:lnTo>
                  <a:lnTo>
                    <a:pt x="7704" y="6860"/>
                  </a:lnTo>
                  <a:lnTo>
                    <a:pt x="7411" y="6860"/>
                  </a:lnTo>
                  <a:lnTo>
                    <a:pt x="7080" y="6934"/>
                  </a:lnTo>
                  <a:lnTo>
                    <a:pt x="6787" y="7044"/>
                  </a:lnTo>
                  <a:lnTo>
                    <a:pt x="6530" y="7227"/>
                  </a:lnTo>
                  <a:lnTo>
                    <a:pt x="6494" y="7007"/>
                  </a:lnTo>
                  <a:lnTo>
                    <a:pt x="6494" y="6750"/>
                  </a:lnTo>
                  <a:lnTo>
                    <a:pt x="6604" y="6713"/>
                  </a:lnTo>
                  <a:lnTo>
                    <a:pt x="6970" y="6603"/>
                  </a:lnTo>
                  <a:lnTo>
                    <a:pt x="7117" y="6530"/>
                  </a:lnTo>
                  <a:lnTo>
                    <a:pt x="7301" y="6420"/>
                  </a:lnTo>
                  <a:lnTo>
                    <a:pt x="7337" y="6347"/>
                  </a:lnTo>
                  <a:lnTo>
                    <a:pt x="7337" y="6310"/>
                  </a:lnTo>
                  <a:lnTo>
                    <a:pt x="7301" y="6310"/>
                  </a:lnTo>
                  <a:lnTo>
                    <a:pt x="7007" y="6273"/>
                  </a:lnTo>
                  <a:lnTo>
                    <a:pt x="6750" y="6310"/>
                  </a:lnTo>
                  <a:lnTo>
                    <a:pt x="6750" y="6310"/>
                  </a:lnTo>
                  <a:lnTo>
                    <a:pt x="6860" y="6200"/>
                  </a:lnTo>
                  <a:lnTo>
                    <a:pt x="6970" y="6090"/>
                  </a:lnTo>
                  <a:lnTo>
                    <a:pt x="7117" y="6017"/>
                  </a:lnTo>
                  <a:lnTo>
                    <a:pt x="7264" y="5943"/>
                  </a:lnTo>
                  <a:lnTo>
                    <a:pt x="7557" y="5907"/>
                  </a:lnTo>
                  <a:close/>
                  <a:moveTo>
                    <a:pt x="4953" y="1"/>
                  </a:moveTo>
                  <a:lnTo>
                    <a:pt x="4733" y="37"/>
                  </a:lnTo>
                  <a:lnTo>
                    <a:pt x="4476" y="111"/>
                  </a:lnTo>
                  <a:lnTo>
                    <a:pt x="4256" y="184"/>
                  </a:lnTo>
                  <a:lnTo>
                    <a:pt x="4036" y="294"/>
                  </a:lnTo>
                  <a:lnTo>
                    <a:pt x="3632" y="551"/>
                  </a:lnTo>
                  <a:lnTo>
                    <a:pt x="3302" y="881"/>
                  </a:lnTo>
                  <a:lnTo>
                    <a:pt x="2972" y="1248"/>
                  </a:lnTo>
                  <a:lnTo>
                    <a:pt x="2679" y="1651"/>
                  </a:lnTo>
                  <a:lnTo>
                    <a:pt x="2569" y="1872"/>
                  </a:lnTo>
                  <a:lnTo>
                    <a:pt x="2495" y="2092"/>
                  </a:lnTo>
                  <a:lnTo>
                    <a:pt x="2422" y="2348"/>
                  </a:lnTo>
                  <a:lnTo>
                    <a:pt x="2385" y="2568"/>
                  </a:lnTo>
                  <a:lnTo>
                    <a:pt x="2422" y="2789"/>
                  </a:lnTo>
                  <a:lnTo>
                    <a:pt x="2459" y="2935"/>
                  </a:lnTo>
                  <a:lnTo>
                    <a:pt x="2532" y="3119"/>
                  </a:lnTo>
                  <a:lnTo>
                    <a:pt x="2605" y="3265"/>
                  </a:lnTo>
                  <a:lnTo>
                    <a:pt x="2495" y="3339"/>
                  </a:lnTo>
                  <a:lnTo>
                    <a:pt x="2018" y="3559"/>
                  </a:lnTo>
                  <a:lnTo>
                    <a:pt x="1798" y="3706"/>
                  </a:lnTo>
                  <a:lnTo>
                    <a:pt x="1688" y="3779"/>
                  </a:lnTo>
                  <a:lnTo>
                    <a:pt x="1578" y="3852"/>
                  </a:lnTo>
                  <a:lnTo>
                    <a:pt x="1065" y="3852"/>
                  </a:lnTo>
                  <a:lnTo>
                    <a:pt x="881" y="3926"/>
                  </a:lnTo>
                  <a:lnTo>
                    <a:pt x="735" y="3999"/>
                  </a:lnTo>
                  <a:lnTo>
                    <a:pt x="588" y="4109"/>
                  </a:lnTo>
                  <a:lnTo>
                    <a:pt x="478" y="4256"/>
                  </a:lnTo>
                  <a:lnTo>
                    <a:pt x="368" y="4403"/>
                  </a:lnTo>
                  <a:lnTo>
                    <a:pt x="184" y="4623"/>
                  </a:lnTo>
                  <a:lnTo>
                    <a:pt x="74" y="4879"/>
                  </a:lnTo>
                  <a:lnTo>
                    <a:pt x="38" y="4989"/>
                  </a:lnTo>
                  <a:lnTo>
                    <a:pt x="1" y="5136"/>
                  </a:lnTo>
                  <a:lnTo>
                    <a:pt x="38" y="5283"/>
                  </a:lnTo>
                  <a:lnTo>
                    <a:pt x="74" y="5430"/>
                  </a:lnTo>
                  <a:lnTo>
                    <a:pt x="184" y="5576"/>
                  </a:lnTo>
                  <a:lnTo>
                    <a:pt x="258" y="5723"/>
                  </a:lnTo>
                  <a:lnTo>
                    <a:pt x="404" y="5833"/>
                  </a:lnTo>
                  <a:lnTo>
                    <a:pt x="514" y="5943"/>
                  </a:lnTo>
                  <a:lnTo>
                    <a:pt x="661" y="6017"/>
                  </a:lnTo>
                  <a:lnTo>
                    <a:pt x="845" y="6053"/>
                  </a:lnTo>
                  <a:lnTo>
                    <a:pt x="1175" y="6127"/>
                  </a:lnTo>
                  <a:lnTo>
                    <a:pt x="1358" y="6127"/>
                  </a:lnTo>
                  <a:lnTo>
                    <a:pt x="1505" y="6090"/>
                  </a:lnTo>
                  <a:lnTo>
                    <a:pt x="1688" y="6053"/>
                  </a:lnTo>
                  <a:lnTo>
                    <a:pt x="1835" y="5980"/>
                  </a:lnTo>
                  <a:lnTo>
                    <a:pt x="2055" y="5760"/>
                  </a:lnTo>
                  <a:lnTo>
                    <a:pt x="2275" y="5503"/>
                  </a:lnTo>
                  <a:lnTo>
                    <a:pt x="2385" y="5210"/>
                  </a:lnTo>
                  <a:lnTo>
                    <a:pt x="2422" y="5063"/>
                  </a:lnTo>
                  <a:lnTo>
                    <a:pt x="2422" y="4879"/>
                  </a:lnTo>
                  <a:lnTo>
                    <a:pt x="2385" y="4733"/>
                  </a:lnTo>
                  <a:lnTo>
                    <a:pt x="2349" y="4586"/>
                  </a:lnTo>
                  <a:lnTo>
                    <a:pt x="2275" y="4403"/>
                  </a:lnTo>
                  <a:lnTo>
                    <a:pt x="2202" y="4256"/>
                  </a:lnTo>
                  <a:lnTo>
                    <a:pt x="2092" y="4146"/>
                  </a:lnTo>
                  <a:lnTo>
                    <a:pt x="2055" y="4109"/>
                  </a:lnTo>
                  <a:lnTo>
                    <a:pt x="2165" y="4036"/>
                  </a:lnTo>
                  <a:lnTo>
                    <a:pt x="2495" y="3816"/>
                  </a:lnTo>
                  <a:lnTo>
                    <a:pt x="2679" y="3669"/>
                  </a:lnTo>
                  <a:lnTo>
                    <a:pt x="2862" y="3522"/>
                  </a:lnTo>
                  <a:lnTo>
                    <a:pt x="3119" y="3706"/>
                  </a:lnTo>
                  <a:lnTo>
                    <a:pt x="3156" y="3779"/>
                  </a:lnTo>
                  <a:lnTo>
                    <a:pt x="3229" y="3816"/>
                  </a:lnTo>
                  <a:lnTo>
                    <a:pt x="3339" y="3816"/>
                  </a:lnTo>
                  <a:lnTo>
                    <a:pt x="3706" y="3962"/>
                  </a:lnTo>
                  <a:lnTo>
                    <a:pt x="4109" y="4036"/>
                  </a:lnTo>
                  <a:lnTo>
                    <a:pt x="4513" y="4072"/>
                  </a:lnTo>
                  <a:lnTo>
                    <a:pt x="4880" y="3999"/>
                  </a:lnTo>
                  <a:lnTo>
                    <a:pt x="5246" y="3889"/>
                  </a:lnTo>
                  <a:lnTo>
                    <a:pt x="5283" y="3962"/>
                  </a:lnTo>
                  <a:lnTo>
                    <a:pt x="5320" y="4036"/>
                  </a:lnTo>
                  <a:lnTo>
                    <a:pt x="5540" y="4219"/>
                  </a:lnTo>
                  <a:lnTo>
                    <a:pt x="5723" y="4439"/>
                  </a:lnTo>
                  <a:lnTo>
                    <a:pt x="5980" y="4916"/>
                  </a:lnTo>
                  <a:lnTo>
                    <a:pt x="6200" y="5430"/>
                  </a:lnTo>
                  <a:lnTo>
                    <a:pt x="6347" y="5650"/>
                  </a:lnTo>
                  <a:lnTo>
                    <a:pt x="6530" y="5870"/>
                  </a:lnTo>
                  <a:lnTo>
                    <a:pt x="6347" y="6017"/>
                  </a:lnTo>
                  <a:lnTo>
                    <a:pt x="6237" y="6200"/>
                  </a:lnTo>
                  <a:lnTo>
                    <a:pt x="6127" y="6383"/>
                  </a:lnTo>
                  <a:lnTo>
                    <a:pt x="6053" y="6567"/>
                  </a:lnTo>
                  <a:lnTo>
                    <a:pt x="5797" y="6713"/>
                  </a:lnTo>
                  <a:lnTo>
                    <a:pt x="5723" y="6824"/>
                  </a:lnTo>
                  <a:lnTo>
                    <a:pt x="5723" y="6934"/>
                  </a:lnTo>
                  <a:lnTo>
                    <a:pt x="5760" y="7044"/>
                  </a:lnTo>
                  <a:lnTo>
                    <a:pt x="5833" y="7080"/>
                  </a:lnTo>
                  <a:lnTo>
                    <a:pt x="6017" y="7080"/>
                  </a:lnTo>
                  <a:lnTo>
                    <a:pt x="6053" y="7300"/>
                  </a:lnTo>
                  <a:lnTo>
                    <a:pt x="6127" y="7520"/>
                  </a:lnTo>
                  <a:lnTo>
                    <a:pt x="6127" y="7631"/>
                  </a:lnTo>
                  <a:lnTo>
                    <a:pt x="6127" y="7741"/>
                  </a:lnTo>
                  <a:lnTo>
                    <a:pt x="6200" y="7814"/>
                  </a:lnTo>
                  <a:lnTo>
                    <a:pt x="6310" y="7851"/>
                  </a:lnTo>
                  <a:lnTo>
                    <a:pt x="6347" y="7851"/>
                  </a:lnTo>
                  <a:lnTo>
                    <a:pt x="6494" y="8034"/>
                  </a:lnTo>
                  <a:lnTo>
                    <a:pt x="6640" y="8144"/>
                  </a:lnTo>
                  <a:lnTo>
                    <a:pt x="6787" y="8254"/>
                  </a:lnTo>
                  <a:lnTo>
                    <a:pt x="6860" y="8291"/>
                  </a:lnTo>
                  <a:lnTo>
                    <a:pt x="6934" y="8327"/>
                  </a:lnTo>
                  <a:lnTo>
                    <a:pt x="7191" y="8438"/>
                  </a:lnTo>
                  <a:lnTo>
                    <a:pt x="7447" y="8474"/>
                  </a:lnTo>
                  <a:lnTo>
                    <a:pt x="7741" y="8474"/>
                  </a:lnTo>
                  <a:lnTo>
                    <a:pt x="7998" y="8438"/>
                  </a:lnTo>
                  <a:lnTo>
                    <a:pt x="8254" y="8364"/>
                  </a:lnTo>
                  <a:lnTo>
                    <a:pt x="8511" y="8254"/>
                  </a:lnTo>
                  <a:lnTo>
                    <a:pt x="8731" y="8071"/>
                  </a:lnTo>
                  <a:lnTo>
                    <a:pt x="8915" y="7887"/>
                  </a:lnTo>
                  <a:lnTo>
                    <a:pt x="9098" y="7631"/>
                  </a:lnTo>
                  <a:lnTo>
                    <a:pt x="9245" y="7300"/>
                  </a:lnTo>
                  <a:lnTo>
                    <a:pt x="9281" y="7007"/>
                  </a:lnTo>
                  <a:lnTo>
                    <a:pt x="9318" y="6824"/>
                  </a:lnTo>
                  <a:lnTo>
                    <a:pt x="9281" y="6677"/>
                  </a:lnTo>
                  <a:lnTo>
                    <a:pt x="9208" y="6457"/>
                  </a:lnTo>
                  <a:lnTo>
                    <a:pt x="9135" y="6200"/>
                  </a:lnTo>
                  <a:lnTo>
                    <a:pt x="8951" y="5980"/>
                  </a:lnTo>
                  <a:lnTo>
                    <a:pt x="8878" y="5907"/>
                  </a:lnTo>
                  <a:lnTo>
                    <a:pt x="8768" y="5833"/>
                  </a:lnTo>
                  <a:lnTo>
                    <a:pt x="8805" y="5686"/>
                  </a:lnTo>
                  <a:lnTo>
                    <a:pt x="9025" y="5246"/>
                  </a:lnTo>
                  <a:lnTo>
                    <a:pt x="9208" y="4769"/>
                  </a:lnTo>
                  <a:lnTo>
                    <a:pt x="9428" y="4806"/>
                  </a:lnTo>
                  <a:lnTo>
                    <a:pt x="9648" y="4806"/>
                  </a:lnTo>
                  <a:lnTo>
                    <a:pt x="9832" y="4733"/>
                  </a:lnTo>
                  <a:lnTo>
                    <a:pt x="10052" y="4659"/>
                  </a:lnTo>
                  <a:lnTo>
                    <a:pt x="10235" y="4549"/>
                  </a:lnTo>
                  <a:lnTo>
                    <a:pt x="10419" y="4403"/>
                  </a:lnTo>
                  <a:lnTo>
                    <a:pt x="10712" y="4109"/>
                  </a:lnTo>
                  <a:lnTo>
                    <a:pt x="10785" y="3962"/>
                  </a:lnTo>
                  <a:lnTo>
                    <a:pt x="10785" y="3816"/>
                  </a:lnTo>
                  <a:lnTo>
                    <a:pt x="10639" y="3559"/>
                  </a:lnTo>
                  <a:lnTo>
                    <a:pt x="10492" y="3339"/>
                  </a:lnTo>
                  <a:lnTo>
                    <a:pt x="10345" y="3155"/>
                  </a:lnTo>
                  <a:lnTo>
                    <a:pt x="10125" y="2972"/>
                  </a:lnTo>
                  <a:lnTo>
                    <a:pt x="9905" y="2825"/>
                  </a:lnTo>
                  <a:lnTo>
                    <a:pt x="9795" y="2789"/>
                  </a:lnTo>
                  <a:lnTo>
                    <a:pt x="9685" y="2752"/>
                  </a:lnTo>
                  <a:lnTo>
                    <a:pt x="9501" y="2862"/>
                  </a:lnTo>
                  <a:lnTo>
                    <a:pt x="9391" y="2825"/>
                  </a:lnTo>
                  <a:lnTo>
                    <a:pt x="9318" y="2862"/>
                  </a:lnTo>
                  <a:lnTo>
                    <a:pt x="9025" y="3009"/>
                  </a:lnTo>
                  <a:lnTo>
                    <a:pt x="8768" y="3192"/>
                  </a:lnTo>
                  <a:lnTo>
                    <a:pt x="8658" y="3302"/>
                  </a:lnTo>
                  <a:lnTo>
                    <a:pt x="8548" y="3449"/>
                  </a:lnTo>
                  <a:lnTo>
                    <a:pt x="8474" y="3559"/>
                  </a:lnTo>
                  <a:lnTo>
                    <a:pt x="8438" y="3742"/>
                  </a:lnTo>
                  <a:lnTo>
                    <a:pt x="8438" y="3852"/>
                  </a:lnTo>
                  <a:lnTo>
                    <a:pt x="8438" y="3962"/>
                  </a:lnTo>
                  <a:lnTo>
                    <a:pt x="8474" y="4182"/>
                  </a:lnTo>
                  <a:lnTo>
                    <a:pt x="8621" y="4403"/>
                  </a:lnTo>
                  <a:lnTo>
                    <a:pt x="8768" y="4549"/>
                  </a:lnTo>
                  <a:lnTo>
                    <a:pt x="8878" y="4623"/>
                  </a:lnTo>
                  <a:lnTo>
                    <a:pt x="8694" y="4879"/>
                  </a:lnTo>
                  <a:lnTo>
                    <a:pt x="8548" y="5136"/>
                  </a:lnTo>
                  <a:lnTo>
                    <a:pt x="8291" y="5613"/>
                  </a:lnTo>
                  <a:lnTo>
                    <a:pt x="8144" y="5540"/>
                  </a:lnTo>
                  <a:lnTo>
                    <a:pt x="7961" y="5503"/>
                  </a:lnTo>
                  <a:lnTo>
                    <a:pt x="7777" y="5466"/>
                  </a:lnTo>
                  <a:lnTo>
                    <a:pt x="7411" y="5466"/>
                  </a:lnTo>
                  <a:lnTo>
                    <a:pt x="7227" y="5503"/>
                  </a:lnTo>
                  <a:lnTo>
                    <a:pt x="7044" y="5540"/>
                  </a:lnTo>
                  <a:lnTo>
                    <a:pt x="6860" y="5650"/>
                  </a:lnTo>
                  <a:lnTo>
                    <a:pt x="6750" y="5320"/>
                  </a:lnTo>
                  <a:lnTo>
                    <a:pt x="6604" y="5026"/>
                  </a:lnTo>
                  <a:lnTo>
                    <a:pt x="6273" y="4476"/>
                  </a:lnTo>
                  <a:lnTo>
                    <a:pt x="6163" y="4256"/>
                  </a:lnTo>
                  <a:lnTo>
                    <a:pt x="6053" y="4072"/>
                  </a:lnTo>
                  <a:lnTo>
                    <a:pt x="5870" y="3889"/>
                  </a:lnTo>
                  <a:lnTo>
                    <a:pt x="5687" y="3779"/>
                  </a:lnTo>
                  <a:lnTo>
                    <a:pt x="5723" y="3706"/>
                  </a:lnTo>
                  <a:lnTo>
                    <a:pt x="5723" y="3632"/>
                  </a:lnTo>
                  <a:lnTo>
                    <a:pt x="5907" y="3486"/>
                  </a:lnTo>
                  <a:lnTo>
                    <a:pt x="6053" y="3339"/>
                  </a:lnTo>
                  <a:lnTo>
                    <a:pt x="6200" y="3155"/>
                  </a:lnTo>
                  <a:lnTo>
                    <a:pt x="6347" y="2972"/>
                  </a:lnTo>
                  <a:lnTo>
                    <a:pt x="6457" y="2752"/>
                  </a:lnTo>
                  <a:lnTo>
                    <a:pt x="6530" y="2532"/>
                  </a:lnTo>
                  <a:lnTo>
                    <a:pt x="6604" y="2312"/>
                  </a:lnTo>
                  <a:lnTo>
                    <a:pt x="6677" y="2055"/>
                  </a:lnTo>
                  <a:lnTo>
                    <a:pt x="6677" y="1615"/>
                  </a:lnTo>
                  <a:lnTo>
                    <a:pt x="6677" y="1358"/>
                  </a:lnTo>
                  <a:lnTo>
                    <a:pt x="6640" y="1138"/>
                  </a:lnTo>
                  <a:lnTo>
                    <a:pt x="6567" y="881"/>
                  </a:lnTo>
                  <a:lnTo>
                    <a:pt x="6457" y="698"/>
                  </a:lnTo>
                  <a:lnTo>
                    <a:pt x="6273" y="551"/>
                  </a:lnTo>
                  <a:lnTo>
                    <a:pt x="6200" y="478"/>
                  </a:lnTo>
                  <a:lnTo>
                    <a:pt x="6090" y="478"/>
                  </a:lnTo>
                  <a:lnTo>
                    <a:pt x="6017" y="331"/>
                  </a:lnTo>
                  <a:lnTo>
                    <a:pt x="5907" y="221"/>
                  </a:lnTo>
                  <a:lnTo>
                    <a:pt x="5760" y="148"/>
                  </a:lnTo>
                  <a:lnTo>
                    <a:pt x="5613" y="74"/>
                  </a:lnTo>
                  <a:lnTo>
                    <a:pt x="5283" y="1"/>
                  </a:lnTo>
                  <a:close/>
                  <a:moveTo>
                    <a:pt x="15114" y="6750"/>
                  </a:moveTo>
                  <a:lnTo>
                    <a:pt x="15187" y="6787"/>
                  </a:lnTo>
                  <a:lnTo>
                    <a:pt x="15481" y="6897"/>
                  </a:lnTo>
                  <a:lnTo>
                    <a:pt x="15591" y="6970"/>
                  </a:lnTo>
                  <a:lnTo>
                    <a:pt x="15737" y="7044"/>
                  </a:lnTo>
                  <a:lnTo>
                    <a:pt x="15847" y="7190"/>
                  </a:lnTo>
                  <a:lnTo>
                    <a:pt x="15921" y="7337"/>
                  </a:lnTo>
                  <a:lnTo>
                    <a:pt x="16068" y="7667"/>
                  </a:lnTo>
                  <a:lnTo>
                    <a:pt x="16141" y="8034"/>
                  </a:lnTo>
                  <a:lnTo>
                    <a:pt x="16178" y="8438"/>
                  </a:lnTo>
                  <a:lnTo>
                    <a:pt x="16178" y="8621"/>
                  </a:lnTo>
                  <a:lnTo>
                    <a:pt x="16141" y="8804"/>
                  </a:lnTo>
                  <a:lnTo>
                    <a:pt x="16068" y="8988"/>
                  </a:lnTo>
                  <a:lnTo>
                    <a:pt x="15957" y="9134"/>
                  </a:lnTo>
                  <a:lnTo>
                    <a:pt x="15701" y="9355"/>
                  </a:lnTo>
                  <a:lnTo>
                    <a:pt x="15407" y="9575"/>
                  </a:lnTo>
                  <a:lnTo>
                    <a:pt x="15077" y="9758"/>
                  </a:lnTo>
                  <a:lnTo>
                    <a:pt x="14710" y="9905"/>
                  </a:lnTo>
                  <a:lnTo>
                    <a:pt x="14710" y="9905"/>
                  </a:lnTo>
                  <a:lnTo>
                    <a:pt x="15187" y="9208"/>
                  </a:lnTo>
                  <a:lnTo>
                    <a:pt x="15187" y="9134"/>
                  </a:lnTo>
                  <a:lnTo>
                    <a:pt x="15150" y="9098"/>
                  </a:lnTo>
                  <a:lnTo>
                    <a:pt x="15114" y="9061"/>
                  </a:lnTo>
                  <a:lnTo>
                    <a:pt x="15040" y="9098"/>
                  </a:lnTo>
                  <a:lnTo>
                    <a:pt x="14564" y="9538"/>
                  </a:lnTo>
                  <a:lnTo>
                    <a:pt x="14123" y="9978"/>
                  </a:lnTo>
                  <a:lnTo>
                    <a:pt x="13940" y="9978"/>
                  </a:lnTo>
                  <a:lnTo>
                    <a:pt x="13757" y="9905"/>
                  </a:lnTo>
                  <a:lnTo>
                    <a:pt x="13940" y="9648"/>
                  </a:lnTo>
                  <a:lnTo>
                    <a:pt x="14160" y="9391"/>
                  </a:lnTo>
                  <a:lnTo>
                    <a:pt x="14380" y="9134"/>
                  </a:lnTo>
                  <a:lnTo>
                    <a:pt x="14637" y="8914"/>
                  </a:lnTo>
                  <a:lnTo>
                    <a:pt x="14674" y="8841"/>
                  </a:lnTo>
                  <a:lnTo>
                    <a:pt x="14674" y="8804"/>
                  </a:lnTo>
                  <a:lnTo>
                    <a:pt x="14637" y="8731"/>
                  </a:lnTo>
                  <a:lnTo>
                    <a:pt x="14564" y="8731"/>
                  </a:lnTo>
                  <a:lnTo>
                    <a:pt x="14784" y="8584"/>
                  </a:lnTo>
                  <a:lnTo>
                    <a:pt x="14820" y="8511"/>
                  </a:lnTo>
                  <a:lnTo>
                    <a:pt x="14784" y="8438"/>
                  </a:lnTo>
                  <a:lnTo>
                    <a:pt x="14710" y="8401"/>
                  </a:lnTo>
                  <a:lnTo>
                    <a:pt x="14637" y="8401"/>
                  </a:lnTo>
                  <a:lnTo>
                    <a:pt x="14233" y="8621"/>
                  </a:lnTo>
                  <a:lnTo>
                    <a:pt x="13867" y="8841"/>
                  </a:lnTo>
                  <a:lnTo>
                    <a:pt x="13500" y="9061"/>
                  </a:lnTo>
                  <a:lnTo>
                    <a:pt x="13170" y="9318"/>
                  </a:lnTo>
                  <a:lnTo>
                    <a:pt x="13060" y="9098"/>
                  </a:lnTo>
                  <a:lnTo>
                    <a:pt x="13720" y="8658"/>
                  </a:lnTo>
                  <a:lnTo>
                    <a:pt x="14417" y="8291"/>
                  </a:lnTo>
                  <a:lnTo>
                    <a:pt x="14454" y="8217"/>
                  </a:lnTo>
                  <a:lnTo>
                    <a:pt x="14454" y="8144"/>
                  </a:lnTo>
                  <a:lnTo>
                    <a:pt x="14417" y="8107"/>
                  </a:lnTo>
                  <a:lnTo>
                    <a:pt x="14343" y="8107"/>
                  </a:lnTo>
                  <a:lnTo>
                    <a:pt x="13647" y="8364"/>
                  </a:lnTo>
                  <a:lnTo>
                    <a:pt x="12986" y="8658"/>
                  </a:lnTo>
                  <a:lnTo>
                    <a:pt x="12986" y="8474"/>
                  </a:lnTo>
                  <a:lnTo>
                    <a:pt x="13133" y="8401"/>
                  </a:lnTo>
                  <a:lnTo>
                    <a:pt x="13243" y="8327"/>
                  </a:lnTo>
                  <a:lnTo>
                    <a:pt x="13500" y="8144"/>
                  </a:lnTo>
                  <a:lnTo>
                    <a:pt x="14013" y="7924"/>
                  </a:lnTo>
                  <a:lnTo>
                    <a:pt x="14307" y="7814"/>
                  </a:lnTo>
                  <a:lnTo>
                    <a:pt x="14564" y="7777"/>
                  </a:lnTo>
                  <a:lnTo>
                    <a:pt x="14600" y="7741"/>
                  </a:lnTo>
                  <a:lnTo>
                    <a:pt x="14600" y="7704"/>
                  </a:lnTo>
                  <a:lnTo>
                    <a:pt x="14564" y="7667"/>
                  </a:lnTo>
                  <a:lnTo>
                    <a:pt x="14233" y="7667"/>
                  </a:lnTo>
                  <a:lnTo>
                    <a:pt x="13903" y="7704"/>
                  </a:lnTo>
                  <a:lnTo>
                    <a:pt x="13573" y="7777"/>
                  </a:lnTo>
                  <a:lnTo>
                    <a:pt x="13280" y="7851"/>
                  </a:lnTo>
                  <a:lnTo>
                    <a:pt x="13500" y="7594"/>
                  </a:lnTo>
                  <a:lnTo>
                    <a:pt x="14087" y="7484"/>
                  </a:lnTo>
                  <a:lnTo>
                    <a:pt x="14380" y="7410"/>
                  </a:lnTo>
                  <a:lnTo>
                    <a:pt x="14674" y="7264"/>
                  </a:lnTo>
                  <a:lnTo>
                    <a:pt x="14710" y="7227"/>
                  </a:lnTo>
                  <a:lnTo>
                    <a:pt x="14710" y="7190"/>
                  </a:lnTo>
                  <a:lnTo>
                    <a:pt x="14710" y="7154"/>
                  </a:lnTo>
                  <a:lnTo>
                    <a:pt x="14637" y="7117"/>
                  </a:lnTo>
                  <a:lnTo>
                    <a:pt x="14343" y="7080"/>
                  </a:lnTo>
                  <a:lnTo>
                    <a:pt x="14013" y="7080"/>
                  </a:lnTo>
                  <a:lnTo>
                    <a:pt x="14270" y="6934"/>
                  </a:lnTo>
                  <a:lnTo>
                    <a:pt x="14527" y="6824"/>
                  </a:lnTo>
                  <a:lnTo>
                    <a:pt x="14820" y="6750"/>
                  </a:lnTo>
                  <a:close/>
                  <a:moveTo>
                    <a:pt x="5246" y="9098"/>
                  </a:moveTo>
                  <a:lnTo>
                    <a:pt x="5320" y="9208"/>
                  </a:lnTo>
                  <a:lnTo>
                    <a:pt x="5393" y="9245"/>
                  </a:lnTo>
                  <a:lnTo>
                    <a:pt x="5577" y="9245"/>
                  </a:lnTo>
                  <a:lnTo>
                    <a:pt x="5650" y="9281"/>
                  </a:lnTo>
                  <a:lnTo>
                    <a:pt x="5760" y="9318"/>
                  </a:lnTo>
                  <a:lnTo>
                    <a:pt x="5833" y="9391"/>
                  </a:lnTo>
                  <a:lnTo>
                    <a:pt x="5870" y="9465"/>
                  </a:lnTo>
                  <a:lnTo>
                    <a:pt x="5907" y="9538"/>
                  </a:lnTo>
                  <a:lnTo>
                    <a:pt x="5907" y="9648"/>
                  </a:lnTo>
                  <a:lnTo>
                    <a:pt x="5870" y="9758"/>
                  </a:lnTo>
                  <a:lnTo>
                    <a:pt x="5797" y="9831"/>
                  </a:lnTo>
                  <a:lnTo>
                    <a:pt x="5723" y="9905"/>
                  </a:lnTo>
                  <a:lnTo>
                    <a:pt x="5650" y="9978"/>
                  </a:lnTo>
                  <a:lnTo>
                    <a:pt x="5540" y="10015"/>
                  </a:lnTo>
                  <a:lnTo>
                    <a:pt x="5466" y="9868"/>
                  </a:lnTo>
                  <a:lnTo>
                    <a:pt x="5356" y="9758"/>
                  </a:lnTo>
                  <a:lnTo>
                    <a:pt x="5210" y="9685"/>
                  </a:lnTo>
                  <a:lnTo>
                    <a:pt x="5026" y="9648"/>
                  </a:lnTo>
                  <a:lnTo>
                    <a:pt x="5063" y="9648"/>
                  </a:lnTo>
                  <a:lnTo>
                    <a:pt x="5210" y="9575"/>
                  </a:lnTo>
                  <a:lnTo>
                    <a:pt x="5283" y="9538"/>
                  </a:lnTo>
                  <a:lnTo>
                    <a:pt x="5283" y="9501"/>
                  </a:lnTo>
                  <a:lnTo>
                    <a:pt x="5283" y="9355"/>
                  </a:lnTo>
                  <a:lnTo>
                    <a:pt x="5210" y="9245"/>
                  </a:lnTo>
                  <a:lnTo>
                    <a:pt x="5100" y="9245"/>
                  </a:lnTo>
                  <a:lnTo>
                    <a:pt x="4953" y="9281"/>
                  </a:lnTo>
                  <a:lnTo>
                    <a:pt x="4806" y="9355"/>
                  </a:lnTo>
                  <a:lnTo>
                    <a:pt x="4806" y="9355"/>
                  </a:lnTo>
                  <a:lnTo>
                    <a:pt x="4843" y="9281"/>
                  </a:lnTo>
                  <a:lnTo>
                    <a:pt x="4880" y="9208"/>
                  </a:lnTo>
                  <a:lnTo>
                    <a:pt x="4843" y="9171"/>
                  </a:lnTo>
                  <a:lnTo>
                    <a:pt x="5026" y="9134"/>
                  </a:lnTo>
                  <a:lnTo>
                    <a:pt x="5246" y="9098"/>
                  </a:lnTo>
                  <a:close/>
                  <a:moveTo>
                    <a:pt x="6347" y="8034"/>
                  </a:moveTo>
                  <a:lnTo>
                    <a:pt x="6347" y="8071"/>
                  </a:lnTo>
                  <a:lnTo>
                    <a:pt x="6310" y="8181"/>
                  </a:lnTo>
                  <a:lnTo>
                    <a:pt x="6127" y="8254"/>
                  </a:lnTo>
                  <a:lnTo>
                    <a:pt x="5980" y="8364"/>
                  </a:lnTo>
                  <a:lnTo>
                    <a:pt x="5687" y="8621"/>
                  </a:lnTo>
                  <a:lnTo>
                    <a:pt x="5577" y="8621"/>
                  </a:lnTo>
                  <a:lnTo>
                    <a:pt x="5466" y="8694"/>
                  </a:lnTo>
                  <a:lnTo>
                    <a:pt x="5393" y="8768"/>
                  </a:lnTo>
                  <a:lnTo>
                    <a:pt x="5246" y="8731"/>
                  </a:lnTo>
                  <a:lnTo>
                    <a:pt x="4806" y="8731"/>
                  </a:lnTo>
                  <a:lnTo>
                    <a:pt x="4549" y="8841"/>
                  </a:lnTo>
                  <a:lnTo>
                    <a:pt x="4293" y="9024"/>
                  </a:lnTo>
                  <a:lnTo>
                    <a:pt x="4183" y="9171"/>
                  </a:lnTo>
                  <a:lnTo>
                    <a:pt x="4073" y="9355"/>
                  </a:lnTo>
                  <a:lnTo>
                    <a:pt x="4073" y="9501"/>
                  </a:lnTo>
                  <a:lnTo>
                    <a:pt x="4073" y="9648"/>
                  </a:lnTo>
                  <a:lnTo>
                    <a:pt x="4073" y="9721"/>
                  </a:lnTo>
                  <a:lnTo>
                    <a:pt x="4146" y="9831"/>
                  </a:lnTo>
                  <a:lnTo>
                    <a:pt x="4256" y="9978"/>
                  </a:lnTo>
                  <a:lnTo>
                    <a:pt x="4439" y="10162"/>
                  </a:lnTo>
                  <a:lnTo>
                    <a:pt x="4623" y="10308"/>
                  </a:lnTo>
                  <a:lnTo>
                    <a:pt x="4843" y="10382"/>
                  </a:lnTo>
                  <a:lnTo>
                    <a:pt x="5026" y="10455"/>
                  </a:lnTo>
                  <a:lnTo>
                    <a:pt x="5246" y="10492"/>
                  </a:lnTo>
                  <a:lnTo>
                    <a:pt x="5466" y="10492"/>
                  </a:lnTo>
                  <a:lnTo>
                    <a:pt x="5723" y="10455"/>
                  </a:lnTo>
                  <a:lnTo>
                    <a:pt x="5907" y="10345"/>
                  </a:lnTo>
                  <a:lnTo>
                    <a:pt x="6090" y="10235"/>
                  </a:lnTo>
                  <a:lnTo>
                    <a:pt x="6237" y="10052"/>
                  </a:lnTo>
                  <a:lnTo>
                    <a:pt x="6347" y="9868"/>
                  </a:lnTo>
                  <a:lnTo>
                    <a:pt x="6384" y="9575"/>
                  </a:lnTo>
                  <a:lnTo>
                    <a:pt x="6310" y="9355"/>
                  </a:lnTo>
                  <a:lnTo>
                    <a:pt x="6200" y="9134"/>
                  </a:lnTo>
                  <a:lnTo>
                    <a:pt x="6017" y="8951"/>
                  </a:lnTo>
                  <a:lnTo>
                    <a:pt x="6310" y="8658"/>
                  </a:lnTo>
                  <a:lnTo>
                    <a:pt x="6420" y="8548"/>
                  </a:lnTo>
                  <a:lnTo>
                    <a:pt x="6567" y="8401"/>
                  </a:lnTo>
                  <a:lnTo>
                    <a:pt x="6567" y="8327"/>
                  </a:lnTo>
                  <a:lnTo>
                    <a:pt x="6567" y="8254"/>
                  </a:lnTo>
                  <a:lnTo>
                    <a:pt x="6530" y="8217"/>
                  </a:lnTo>
                  <a:lnTo>
                    <a:pt x="6494" y="8181"/>
                  </a:lnTo>
                  <a:lnTo>
                    <a:pt x="6384" y="8071"/>
                  </a:lnTo>
                  <a:lnTo>
                    <a:pt x="6347" y="8034"/>
                  </a:lnTo>
                  <a:close/>
                  <a:moveTo>
                    <a:pt x="19992" y="10418"/>
                  </a:moveTo>
                  <a:lnTo>
                    <a:pt x="20139" y="10492"/>
                  </a:lnTo>
                  <a:lnTo>
                    <a:pt x="20139" y="10602"/>
                  </a:lnTo>
                  <a:lnTo>
                    <a:pt x="20176" y="10638"/>
                  </a:lnTo>
                  <a:lnTo>
                    <a:pt x="20213" y="10638"/>
                  </a:lnTo>
                  <a:lnTo>
                    <a:pt x="20249" y="10602"/>
                  </a:lnTo>
                  <a:lnTo>
                    <a:pt x="20286" y="10785"/>
                  </a:lnTo>
                  <a:lnTo>
                    <a:pt x="20286" y="11042"/>
                  </a:lnTo>
                  <a:lnTo>
                    <a:pt x="20286" y="11189"/>
                  </a:lnTo>
                  <a:lnTo>
                    <a:pt x="20213" y="11372"/>
                  </a:lnTo>
                  <a:lnTo>
                    <a:pt x="20139" y="11519"/>
                  </a:lnTo>
                  <a:lnTo>
                    <a:pt x="20066" y="11665"/>
                  </a:lnTo>
                  <a:lnTo>
                    <a:pt x="19956" y="11812"/>
                  </a:lnTo>
                  <a:lnTo>
                    <a:pt x="19809" y="11886"/>
                  </a:lnTo>
                  <a:lnTo>
                    <a:pt x="19662" y="11959"/>
                  </a:lnTo>
                  <a:lnTo>
                    <a:pt x="19479" y="11959"/>
                  </a:lnTo>
                  <a:lnTo>
                    <a:pt x="19442" y="11886"/>
                  </a:lnTo>
                  <a:lnTo>
                    <a:pt x="19222" y="11776"/>
                  </a:lnTo>
                  <a:lnTo>
                    <a:pt x="19626" y="11702"/>
                  </a:lnTo>
                  <a:lnTo>
                    <a:pt x="19662" y="11665"/>
                  </a:lnTo>
                  <a:lnTo>
                    <a:pt x="19736" y="11629"/>
                  </a:lnTo>
                  <a:lnTo>
                    <a:pt x="19736" y="11482"/>
                  </a:lnTo>
                  <a:lnTo>
                    <a:pt x="19699" y="11372"/>
                  </a:lnTo>
                  <a:lnTo>
                    <a:pt x="19626" y="11335"/>
                  </a:lnTo>
                  <a:lnTo>
                    <a:pt x="19406" y="11335"/>
                  </a:lnTo>
                  <a:lnTo>
                    <a:pt x="19662" y="11152"/>
                  </a:lnTo>
                  <a:lnTo>
                    <a:pt x="19736" y="11115"/>
                  </a:lnTo>
                  <a:lnTo>
                    <a:pt x="19736" y="11042"/>
                  </a:lnTo>
                  <a:lnTo>
                    <a:pt x="19736" y="10969"/>
                  </a:lnTo>
                  <a:lnTo>
                    <a:pt x="19736" y="10932"/>
                  </a:lnTo>
                  <a:lnTo>
                    <a:pt x="19699" y="10858"/>
                  </a:lnTo>
                  <a:lnTo>
                    <a:pt x="19626" y="10822"/>
                  </a:lnTo>
                  <a:lnTo>
                    <a:pt x="19552" y="10822"/>
                  </a:lnTo>
                  <a:lnTo>
                    <a:pt x="19479" y="10858"/>
                  </a:lnTo>
                  <a:lnTo>
                    <a:pt x="19332" y="10895"/>
                  </a:lnTo>
                  <a:lnTo>
                    <a:pt x="19185" y="10932"/>
                  </a:lnTo>
                  <a:lnTo>
                    <a:pt x="19185" y="10932"/>
                  </a:lnTo>
                  <a:lnTo>
                    <a:pt x="19626" y="10748"/>
                  </a:lnTo>
                  <a:lnTo>
                    <a:pt x="19662" y="10712"/>
                  </a:lnTo>
                  <a:lnTo>
                    <a:pt x="19662" y="10675"/>
                  </a:lnTo>
                  <a:lnTo>
                    <a:pt x="19626" y="10638"/>
                  </a:lnTo>
                  <a:lnTo>
                    <a:pt x="19479" y="10602"/>
                  </a:lnTo>
                  <a:lnTo>
                    <a:pt x="19295" y="10602"/>
                  </a:lnTo>
                  <a:lnTo>
                    <a:pt x="19369" y="10565"/>
                  </a:lnTo>
                  <a:lnTo>
                    <a:pt x="19589" y="10455"/>
                  </a:lnTo>
                  <a:lnTo>
                    <a:pt x="19772" y="10418"/>
                  </a:lnTo>
                  <a:close/>
                  <a:moveTo>
                    <a:pt x="16691" y="13390"/>
                  </a:moveTo>
                  <a:lnTo>
                    <a:pt x="16801" y="13463"/>
                  </a:lnTo>
                  <a:lnTo>
                    <a:pt x="16874" y="13536"/>
                  </a:lnTo>
                  <a:lnTo>
                    <a:pt x="16728" y="13646"/>
                  </a:lnTo>
                  <a:lnTo>
                    <a:pt x="16581" y="13756"/>
                  </a:lnTo>
                  <a:lnTo>
                    <a:pt x="16434" y="13903"/>
                  </a:lnTo>
                  <a:lnTo>
                    <a:pt x="16361" y="14050"/>
                  </a:lnTo>
                  <a:lnTo>
                    <a:pt x="16104" y="14013"/>
                  </a:lnTo>
                  <a:lnTo>
                    <a:pt x="16068" y="13976"/>
                  </a:lnTo>
                  <a:lnTo>
                    <a:pt x="16691" y="13390"/>
                  </a:lnTo>
                  <a:close/>
                  <a:moveTo>
                    <a:pt x="16654" y="11959"/>
                  </a:moveTo>
                  <a:lnTo>
                    <a:pt x="17058" y="12326"/>
                  </a:lnTo>
                  <a:lnTo>
                    <a:pt x="17278" y="12546"/>
                  </a:lnTo>
                  <a:lnTo>
                    <a:pt x="17498" y="12803"/>
                  </a:lnTo>
                  <a:lnTo>
                    <a:pt x="17681" y="13059"/>
                  </a:lnTo>
                  <a:lnTo>
                    <a:pt x="17755" y="13169"/>
                  </a:lnTo>
                  <a:lnTo>
                    <a:pt x="17792" y="13279"/>
                  </a:lnTo>
                  <a:lnTo>
                    <a:pt x="17792" y="13426"/>
                  </a:lnTo>
                  <a:lnTo>
                    <a:pt x="17755" y="13536"/>
                  </a:lnTo>
                  <a:lnTo>
                    <a:pt x="17718" y="13646"/>
                  </a:lnTo>
                  <a:lnTo>
                    <a:pt x="17608" y="13756"/>
                  </a:lnTo>
                  <a:lnTo>
                    <a:pt x="17498" y="13866"/>
                  </a:lnTo>
                  <a:lnTo>
                    <a:pt x="17351" y="13940"/>
                  </a:lnTo>
                  <a:lnTo>
                    <a:pt x="17278" y="13866"/>
                  </a:lnTo>
                  <a:lnTo>
                    <a:pt x="17168" y="13866"/>
                  </a:lnTo>
                  <a:lnTo>
                    <a:pt x="17095" y="13903"/>
                  </a:lnTo>
                  <a:lnTo>
                    <a:pt x="17058" y="13940"/>
                  </a:lnTo>
                  <a:lnTo>
                    <a:pt x="17021" y="13940"/>
                  </a:lnTo>
                  <a:lnTo>
                    <a:pt x="16948" y="13976"/>
                  </a:lnTo>
                  <a:lnTo>
                    <a:pt x="16911" y="14050"/>
                  </a:lnTo>
                  <a:lnTo>
                    <a:pt x="16874" y="14050"/>
                  </a:lnTo>
                  <a:lnTo>
                    <a:pt x="16948" y="13940"/>
                  </a:lnTo>
                  <a:lnTo>
                    <a:pt x="17095" y="13793"/>
                  </a:lnTo>
                  <a:lnTo>
                    <a:pt x="17168" y="13683"/>
                  </a:lnTo>
                  <a:lnTo>
                    <a:pt x="17205" y="13573"/>
                  </a:lnTo>
                  <a:lnTo>
                    <a:pt x="17168" y="13500"/>
                  </a:lnTo>
                  <a:lnTo>
                    <a:pt x="17131" y="13426"/>
                  </a:lnTo>
                  <a:lnTo>
                    <a:pt x="17021" y="13316"/>
                  </a:lnTo>
                  <a:lnTo>
                    <a:pt x="16874" y="13206"/>
                  </a:lnTo>
                  <a:lnTo>
                    <a:pt x="16691" y="13169"/>
                  </a:lnTo>
                  <a:lnTo>
                    <a:pt x="16618" y="13169"/>
                  </a:lnTo>
                  <a:lnTo>
                    <a:pt x="16581" y="13206"/>
                  </a:lnTo>
                  <a:lnTo>
                    <a:pt x="15627" y="13793"/>
                  </a:lnTo>
                  <a:lnTo>
                    <a:pt x="15517" y="13756"/>
                  </a:lnTo>
                  <a:lnTo>
                    <a:pt x="15407" y="13646"/>
                  </a:lnTo>
                  <a:lnTo>
                    <a:pt x="15884" y="13353"/>
                  </a:lnTo>
                  <a:lnTo>
                    <a:pt x="16361" y="13096"/>
                  </a:lnTo>
                  <a:lnTo>
                    <a:pt x="16398" y="13023"/>
                  </a:lnTo>
                  <a:lnTo>
                    <a:pt x="16398" y="12986"/>
                  </a:lnTo>
                  <a:lnTo>
                    <a:pt x="16361" y="12913"/>
                  </a:lnTo>
                  <a:lnTo>
                    <a:pt x="16288" y="12913"/>
                  </a:lnTo>
                  <a:lnTo>
                    <a:pt x="15994" y="12949"/>
                  </a:lnTo>
                  <a:lnTo>
                    <a:pt x="15701" y="13059"/>
                  </a:lnTo>
                  <a:lnTo>
                    <a:pt x="15407" y="13169"/>
                  </a:lnTo>
                  <a:lnTo>
                    <a:pt x="15150" y="13279"/>
                  </a:lnTo>
                  <a:lnTo>
                    <a:pt x="15040" y="13023"/>
                  </a:lnTo>
                  <a:lnTo>
                    <a:pt x="15077" y="12986"/>
                  </a:lnTo>
                  <a:lnTo>
                    <a:pt x="16068" y="12399"/>
                  </a:lnTo>
                  <a:lnTo>
                    <a:pt x="16104" y="12362"/>
                  </a:lnTo>
                  <a:lnTo>
                    <a:pt x="16104" y="12326"/>
                  </a:lnTo>
                  <a:lnTo>
                    <a:pt x="16068" y="12289"/>
                  </a:lnTo>
                  <a:lnTo>
                    <a:pt x="15994" y="12252"/>
                  </a:lnTo>
                  <a:lnTo>
                    <a:pt x="15554" y="12362"/>
                  </a:lnTo>
                  <a:lnTo>
                    <a:pt x="15150" y="12472"/>
                  </a:lnTo>
                  <a:lnTo>
                    <a:pt x="15150" y="12472"/>
                  </a:lnTo>
                  <a:lnTo>
                    <a:pt x="15297" y="12326"/>
                  </a:lnTo>
                  <a:lnTo>
                    <a:pt x="15517" y="12179"/>
                  </a:lnTo>
                  <a:lnTo>
                    <a:pt x="15737" y="12069"/>
                  </a:lnTo>
                  <a:lnTo>
                    <a:pt x="15994" y="11996"/>
                  </a:lnTo>
                  <a:lnTo>
                    <a:pt x="16324" y="11959"/>
                  </a:lnTo>
                  <a:close/>
                  <a:moveTo>
                    <a:pt x="14857" y="6310"/>
                  </a:moveTo>
                  <a:lnTo>
                    <a:pt x="14600" y="6347"/>
                  </a:lnTo>
                  <a:lnTo>
                    <a:pt x="14380" y="6383"/>
                  </a:lnTo>
                  <a:lnTo>
                    <a:pt x="14197" y="6457"/>
                  </a:lnTo>
                  <a:lnTo>
                    <a:pt x="13793" y="6677"/>
                  </a:lnTo>
                  <a:lnTo>
                    <a:pt x="13426" y="6970"/>
                  </a:lnTo>
                  <a:lnTo>
                    <a:pt x="13243" y="7154"/>
                  </a:lnTo>
                  <a:lnTo>
                    <a:pt x="12950" y="7190"/>
                  </a:lnTo>
                  <a:lnTo>
                    <a:pt x="12840" y="7227"/>
                  </a:lnTo>
                  <a:lnTo>
                    <a:pt x="12803" y="7300"/>
                  </a:lnTo>
                  <a:lnTo>
                    <a:pt x="12766" y="7374"/>
                  </a:lnTo>
                  <a:lnTo>
                    <a:pt x="12766" y="7447"/>
                  </a:lnTo>
                  <a:lnTo>
                    <a:pt x="11042" y="7631"/>
                  </a:lnTo>
                  <a:lnTo>
                    <a:pt x="10052" y="7667"/>
                  </a:lnTo>
                  <a:lnTo>
                    <a:pt x="9575" y="7704"/>
                  </a:lnTo>
                  <a:lnTo>
                    <a:pt x="9098" y="7741"/>
                  </a:lnTo>
                  <a:lnTo>
                    <a:pt x="9025" y="7777"/>
                  </a:lnTo>
                  <a:lnTo>
                    <a:pt x="8988" y="7814"/>
                  </a:lnTo>
                  <a:lnTo>
                    <a:pt x="8951" y="7924"/>
                  </a:lnTo>
                  <a:lnTo>
                    <a:pt x="9025" y="8034"/>
                  </a:lnTo>
                  <a:lnTo>
                    <a:pt x="9061" y="8071"/>
                  </a:lnTo>
                  <a:lnTo>
                    <a:pt x="9135" y="8107"/>
                  </a:lnTo>
                  <a:lnTo>
                    <a:pt x="9612" y="8144"/>
                  </a:lnTo>
                  <a:lnTo>
                    <a:pt x="10125" y="8144"/>
                  </a:lnTo>
                  <a:lnTo>
                    <a:pt x="11152" y="8071"/>
                  </a:lnTo>
                  <a:lnTo>
                    <a:pt x="11922" y="8034"/>
                  </a:lnTo>
                  <a:lnTo>
                    <a:pt x="12693" y="7961"/>
                  </a:lnTo>
                  <a:lnTo>
                    <a:pt x="12546" y="8254"/>
                  </a:lnTo>
                  <a:lnTo>
                    <a:pt x="12473" y="8438"/>
                  </a:lnTo>
                  <a:lnTo>
                    <a:pt x="12473" y="8584"/>
                  </a:lnTo>
                  <a:lnTo>
                    <a:pt x="12509" y="8914"/>
                  </a:lnTo>
                  <a:lnTo>
                    <a:pt x="12363" y="9024"/>
                  </a:lnTo>
                  <a:lnTo>
                    <a:pt x="12253" y="9134"/>
                  </a:lnTo>
                  <a:lnTo>
                    <a:pt x="12253" y="9245"/>
                  </a:lnTo>
                  <a:lnTo>
                    <a:pt x="12289" y="9355"/>
                  </a:lnTo>
                  <a:lnTo>
                    <a:pt x="12399" y="9428"/>
                  </a:lnTo>
                  <a:lnTo>
                    <a:pt x="12546" y="9465"/>
                  </a:lnTo>
                  <a:lnTo>
                    <a:pt x="12693" y="9465"/>
                  </a:lnTo>
                  <a:lnTo>
                    <a:pt x="12803" y="9685"/>
                  </a:lnTo>
                  <a:lnTo>
                    <a:pt x="12950" y="9868"/>
                  </a:lnTo>
                  <a:lnTo>
                    <a:pt x="13096" y="10052"/>
                  </a:lnTo>
                  <a:lnTo>
                    <a:pt x="13243" y="10198"/>
                  </a:lnTo>
                  <a:lnTo>
                    <a:pt x="13426" y="10308"/>
                  </a:lnTo>
                  <a:lnTo>
                    <a:pt x="13647" y="10418"/>
                  </a:lnTo>
                  <a:lnTo>
                    <a:pt x="13867" y="10455"/>
                  </a:lnTo>
                  <a:lnTo>
                    <a:pt x="14087" y="10492"/>
                  </a:lnTo>
                  <a:lnTo>
                    <a:pt x="14233" y="10492"/>
                  </a:lnTo>
                  <a:lnTo>
                    <a:pt x="14600" y="10418"/>
                  </a:lnTo>
                  <a:lnTo>
                    <a:pt x="14967" y="10345"/>
                  </a:lnTo>
                  <a:lnTo>
                    <a:pt x="14930" y="10455"/>
                  </a:lnTo>
                  <a:lnTo>
                    <a:pt x="14930" y="10602"/>
                  </a:lnTo>
                  <a:lnTo>
                    <a:pt x="15004" y="10895"/>
                  </a:lnTo>
                  <a:lnTo>
                    <a:pt x="15077" y="11079"/>
                  </a:lnTo>
                  <a:lnTo>
                    <a:pt x="15150" y="11299"/>
                  </a:lnTo>
                  <a:lnTo>
                    <a:pt x="15297" y="11482"/>
                  </a:lnTo>
                  <a:lnTo>
                    <a:pt x="15481" y="11629"/>
                  </a:lnTo>
                  <a:lnTo>
                    <a:pt x="15481" y="11665"/>
                  </a:lnTo>
                  <a:lnTo>
                    <a:pt x="15261" y="11739"/>
                  </a:lnTo>
                  <a:lnTo>
                    <a:pt x="15077" y="11886"/>
                  </a:lnTo>
                  <a:lnTo>
                    <a:pt x="14894" y="11996"/>
                  </a:lnTo>
                  <a:lnTo>
                    <a:pt x="14784" y="12142"/>
                  </a:lnTo>
                  <a:lnTo>
                    <a:pt x="14674" y="12326"/>
                  </a:lnTo>
                  <a:lnTo>
                    <a:pt x="14600" y="12509"/>
                  </a:lnTo>
                  <a:lnTo>
                    <a:pt x="14564" y="12693"/>
                  </a:lnTo>
                  <a:lnTo>
                    <a:pt x="14527" y="12876"/>
                  </a:lnTo>
                  <a:lnTo>
                    <a:pt x="14527" y="12986"/>
                  </a:lnTo>
                  <a:lnTo>
                    <a:pt x="14527" y="13059"/>
                  </a:lnTo>
                  <a:lnTo>
                    <a:pt x="14600" y="13353"/>
                  </a:lnTo>
                  <a:lnTo>
                    <a:pt x="14747" y="13610"/>
                  </a:lnTo>
                  <a:lnTo>
                    <a:pt x="14747" y="13720"/>
                  </a:lnTo>
                  <a:lnTo>
                    <a:pt x="14784" y="13830"/>
                  </a:lnTo>
                  <a:lnTo>
                    <a:pt x="14930" y="13903"/>
                  </a:lnTo>
                  <a:lnTo>
                    <a:pt x="15004" y="13976"/>
                  </a:lnTo>
                  <a:lnTo>
                    <a:pt x="15297" y="14197"/>
                  </a:lnTo>
                  <a:lnTo>
                    <a:pt x="15627" y="14380"/>
                  </a:lnTo>
                  <a:lnTo>
                    <a:pt x="15994" y="14527"/>
                  </a:lnTo>
                  <a:lnTo>
                    <a:pt x="16398" y="14600"/>
                  </a:lnTo>
                  <a:lnTo>
                    <a:pt x="16801" y="14600"/>
                  </a:lnTo>
                  <a:lnTo>
                    <a:pt x="17205" y="14527"/>
                  </a:lnTo>
                  <a:lnTo>
                    <a:pt x="17571" y="14417"/>
                  </a:lnTo>
                  <a:lnTo>
                    <a:pt x="17902" y="14233"/>
                  </a:lnTo>
                  <a:lnTo>
                    <a:pt x="18122" y="14013"/>
                  </a:lnTo>
                  <a:lnTo>
                    <a:pt x="18268" y="13793"/>
                  </a:lnTo>
                  <a:lnTo>
                    <a:pt x="18305" y="13536"/>
                  </a:lnTo>
                  <a:lnTo>
                    <a:pt x="18305" y="13316"/>
                  </a:lnTo>
                  <a:lnTo>
                    <a:pt x="18232" y="13059"/>
                  </a:lnTo>
                  <a:lnTo>
                    <a:pt x="18122" y="12803"/>
                  </a:lnTo>
                  <a:lnTo>
                    <a:pt x="17975" y="12546"/>
                  </a:lnTo>
                  <a:lnTo>
                    <a:pt x="17792" y="12326"/>
                  </a:lnTo>
                  <a:lnTo>
                    <a:pt x="17902" y="12289"/>
                  </a:lnTo>
                  <a:lnTo>
                    <a:pt x="18232" y="12106"/>
                  </a:lnTo>
                  <a:lnTo>
                    <a:pt x="18599" y="11849"/>
                  </a:lnTo>
                  <a:lnTo>
                    <a:pt x="18709" y="12032"/>
                  </a:lnTo>
                  <a:lnTo>
                    <a:pt x="18855" y="12179"/>
                  </a:lnTo>
                  <a:lnTo>
                    <a:pt x="19002" y="12289"/>
                  </a:lnTo>
                  <a:lnTo>
                    <a:pt x="19149" y="12362"/>
                  </a:lnTo>
                  <a:lnTo>
                    <a:pt x="19406" y="12436"/>
                  </a:lnTo>
                  <a:lnTo>
                    <a:pt x="19662" y="12399"/>
                  </a:lnTo>
                  <a:lnTo>
                    <a:pt x="19919" y="12326"/>
                  </a:lnTo>
                  <a:lnTo>
                    <a:pt x="20139" y="12179"/>
                  </a:lnTo>
                  <a:lnTo>
                    <a:pt x="20359" y="11996"/>
                  </a:lnTo>
                  <a:lnTo>
                    <a:pt x="20543" y="11776"/>
                  </a:lnTo>
                  <a:lnTo>
                    <a:pt x="20653" y="11519"/>
                  </a:lnTo>
                  <a:lnTo>
                    <a:pt x="20726" y="11225"/>
                  </a:lnTo>
                  <a:lnTo>
                    <a:pt x="20799" y="10858"/>
                  </a:lnTo>
                  <a:lnTo>
                    <a:pt x="20763" y="10675"/>
                  </a:lnTo>
                  <a:lnTo>
                    <a:pt x="20726" y="10528"/>
                  </a:lnTo>
                  <a:lnTo>
                    <a:pt x="20689" y="10382"/>
                  </a:lnTo>
                  <a:lnTo>
                    <a:pt x="20579" y="10272"/>
                  </a:lnTo>
                  <a:lnTo>
                    <a:pt x="20359" y="10088"/>
                  </a:lnTo>
                  <a:lnTo>
                    <a:pt x="20066" y="9978"/>
                  </a:lnTo>
                  <a:lnTo>
                    <a:pt x="19919" y="9941"/>
                  </a:lnTo>
                  <a:lnTo>
                    <a:pt x="19626" y="9941"/>
                  </a:lnTo>
                  <a:lnTo>
                    <a:pt x="19516" y="10015"/>
                  </a:lnTo>
                  <a:lnTo>
                    <a:pt x="19479" y="10088"/>
                  </a:lnTo>
                  <a:lnTo>
                    <a:pt x="19185" y="10198"/>
                  </a:lnTo>
                  <a:lnTo>
                    <a:pt x="18929" y="10308"/>
                  </a:lnTo>
                  <a:lnTo>
                    <a:pt x="18819" y="10418"/>
                  </a:lnTo>
                  <a:lnTo>
                    <a:pt x="18672" y="10528"/>
                  </a:lnTo>
                  <a:lnTo>
                    <a:pt x="18599" y="10675"/>
                  </a:lnTo>
                  <a:lnTo>
                    <a:pt x="18525" y="10822"/>
                  </a:lnTo>
                  <a:lnTo>
                    <a:pt x="18452" y="11115"/>
                  </a:lnTo>
                  <a:lnTo>
                    <a:pt x="18452" y="11409"/>
                  </a:lnTo>
                  <a:lnTo>
                    <a:pt x="18048" y="11702"/>
                  </a:lnTo>
                  <a:lnTo>
                    <a:pt x="17645" y="11996"/>
                  </a:lnTo>
                  <a:lnTo>
                    <a:pt x="17608" y="12032"/>
                  </a:lnTo>
                  <a:lnTo>
                    <a:pt x="17608" y="12106"/>
                  </a:lnTo>
                  <a:lnTo>
                    <a:pt x="17241" y="11776"/>
                  </a:lnTo>
                  <a:lnTo>
                    <a:pt x="16911" y="11519"/>
                  </a:lnTo>
                  <a:lnTo>
                    <a:pt x="16838" y="11482"/>
                  </a:lnTo>
                  <a:lnTo>
                    <a:pt x="16691" y="11482"/>
                  </a:lnTo>
                  <a:lnTo>
                    <a:pt x="16654" y="11555"/>
                  </a:lnTo>
                  <a:lnTo>
                    <a:pt x="16434" y="11519"/>
                  </a:lnTo>
                  <a:lnTo>
                    <a:pt x="16214" y="11519"/>
                  </a:lnTo>
                  <a:lnTo>
                    <a:pt x="15774" y="11555"/>
                  </a:lnTo>
                  <a:lnTo>
                    <a:pt x="15811" y="11445"/>
                  </a:lnTo>
                  <a:lnTo>
                    <a:pt x="15774" y="11335"/>
                  </a:lnTo>
                  <a:lnTo>
                    <a:pt x="15664" y="11152"/>
                  </a:lnTo>
                  <a:lnTo>
                    <a:pt x="15554" y="11005"/>
                  </a:lnTo>
                  <a:lnTo>
                    <a:pt x="15444" y="10822"/>
                  </a:lnTo>
                  <a:lnTo>
                    <a:pt x="15371" y="10602"/>
                  </a:lnTo>
                  <a:lnTo>
                    <a:pt x="15334" y="10418"/>
                  </a:lnTo>
                  <a:lnTo>
                    <a:pt x="15297" y="10308"/>
                  </a:lnTo>
                  <a:lnTo>
                    <a:pt x="15224" y="10235"/>
                  </a:lnTo>
                  <a:lnTo>
                    <a:pt x="15627" y="10015"/>
                  </a:lnTo>
                  <a:lnTo>
                    <a:pt x="16031" y="9758"/>
                  </a:lnTo>
                  <a:lnTo>
                    <a:pt x="16361" y="9428"/>
                  </a:lnTo>
                  <a:lnTo>
                    <a:pt x="16471" y="9281"/>
                  </a:lnTo>
                  <a:lnTo>
                    <a:pt x="16581" y="9098"/>
                  </a:lnTo>
                  <a:lnTo>
                    <a:pt x="16654" y="8878"/>
                  </a:lnTo>
                  <a:lnTo>
                    <a:pt x="16691" y="8621"/>
                  </a:lnTo>
                  <a:lnTo>
                    <a:pt x="16691" y="8364"/>
                  </a:lnTo>
                  <a:lnTo>
                    <a:pt x="16691" y="8107"/>
                  </a:lnTo>
                  <a:lnTo>
                    <a:pt x="16581" y="7631"/>
                  </a:lnTo>
                  <a:lnTo>
                    <a:pt x="16398" y="7190"/>
                  </a:lnTo>
                  <a:lnTo>
                    <a:pt x="16251" y="6897"/>
                  </a:lnTo>
                  <a:lnTo>
                    <a:pt x="16031" y="6640"/>
                  </a:lnTo>
                  <a:lnTo>
                    <a:pt x="15884" y="6530"/>
                  </a:lnTo>
                  <a:lnTo>
                    <a:pt x="15737" y="6457"/>
                  </a:lnTo>
                  <a:lnTo>
                    <a:pt x="15591" y="6420"/>
                  </a:lnTo>
                  <a:lnTo>
                    <a:pt x="15407" y="6383"/>
                  </a:lnTo>
                  <a:lnTo>
                    <a:pt x="15077" y="631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" name="Google Shape;908;p19"/>
            <p:cNvSpPr/>
            <p:nvPr/>
          </p:nvSpPr>
          <p:spPr>
            <a:xfrm>
              <a:off x="6425400" y="3728200"/>
              <a:ext cx="342075" cy="360425"/>
            </a:xfrm>
            <a:custGeom>
              <a:avLst/>
              <a:gdLst/>
              <a:ahLst/>
              <a:cxnLst/>
              <a:rect l="l" t="t" r="r" b="b"/>
              <a:pathLst>
                <a:path w="13683" h="14417" extrusionOk="0">
                  <a:moveTo>
                    <a:pt x="9281" y="2311"/>
                  </a:moveTo>
                  <a:lnTo>
                    <a:pt x="9170" y="2385"/>
                  </a:lnTo>
                  <a:lnTo>
                    <a:pt x="9134" y="2495"/>
                  </a:lnTo>
                  <a:lnTo>
                    <a:pt x="9097" y="2568"/>
                  </a:lnTo>
                  <a:lnTo>
                    <a:pt x="9097" y="2678"/>
                  </a:lnTo>
                  <a:lnTo>
                    <a:pt x="9134" y="2862"/>
                  </a:lnTo>
                  <a:lnTo>
                    <a:pt x="9207" y="3082"/>
                  </a:lnTo>
                  <a:lnTo>
                    <a:pt x="9464" y="3742"/>
                  </a:lnTo>
                  <a:lnTo>
                    <a:pt x="9721" y="4402"/>
                  </a:lnTo>
                  <a:lnTo>
                    <a:pt x="9647" y="4439"/>
                  </a:lnTo>
                  <a:lnTo>
                    <a:pt x="9060" y="5283"/>
                  </a:lnTo>
                  <a:lnTo>
                    <a:pt x="8804" y="5649"/>
                  </a:lnTo>
                  <a:lnTo>
                    <a:pt x="8694" y="5833"/>
                  </a:lnTo>
                  <a:lnTo>
                    <a:pt x="8657" y="5943"/>
                  </a:lnTo>
                  <a:lnTo>
                    <a:pt x="8694" y="6053"/>
                  </a:lnTo>
                  <a:lnTo>
                    <a:pt x="8804" y="6016"/>
                  </a:lnTo>
                  <a:lnTo>
                    <a:pt x="8877" y="5980"/>
                  </a:lnTo>
                  <a:lnTo>
                    <a:pt x="9024" y="5833"/>
                  </a:lnTo>
                  <a:lnTo>
                    <a:pt x="9281" y="5503"/>
                  </a:lnTo>
                  <a:lnTo>
                    <a:pt x="9941" y="4659"/>
                  </a:lnTo>
                  <a:lnTo>
                    <a:pt x="10014" y="4659"/>
                  </a:lnTo>
                  <a:lnTo>
                    <a:pt x="10124" y="4622"/>
                  </a:lnTo>
                  <a:lnTo>
                    <a:pt x="10161" y="4549"/>
                  </a:lnTo>
                  <a:lnTo>
                    <a:pt x="10161" y="4439"/>
                  </a:lnTo>
                  <a:lnTo>
                    <a:pt x="9684" y="3229"/>
                  </a:lnTo>
                  <a:lnTo>
                    <a:pt x="9427" y="2715"/>
                  </a:lnTo>
                  <a:lnTo>
                    <a:pt x="9354" y="2532"/>
                  </a:lnTo>
                  <a:lnTo>
                    <a:pt x="9317" y="2422"/>
                  </a:lnTo>
                  <a:lnTo>
                    <a:pt x="9317" y="2348"/>
                  </a:lnTo>
                  <a:lnTo>
                    <a:pt x="9317" y="2311"/>
                  </a:lnTo>
                  <a:close/>
                  <a:moveTo>
                    <a:pt x="8694" y="1615"/>
                  </a:moveTo>
                  <a:lnTo>
                    <a:pt x="8767" y="1798"/>
                  </a:lnTo>
                  <a:lnTo>
                    <a:pt x="8804" y="1908"/>
                  </a:lnTo>
                  <a:lnTo>
                    <a:pt x="8914" y="1981"/>
                  </a:lnTo>
                  <a:lnTo>
                    <a:pt x="9024" y="2055"/>
                  </a:lnTo>
                  <a:lnTo>
                    <a:pt x="9170" y="2018"/>
                  </a:lnTo>
                  <a:lnTo>
                    <a:pt x="9391" y="1908"/>
                  </a:lnTo>
                  <a:lnTo>
                    <a:pt x="9611" y="1725"/>
                  </a:lnTo>
                  <a:lnTo>
                    <a:pt x="9867" y="2275"/>
                  </a:lnTo>
                  <a:lnTo>
                    <a:pt x="10161" y="2752"/>
                  </a:lnTo>
                  <a:lnTo>
                    <a:pt x="10454" y="3265"/>
                  </a:lnTo>
                  <a:lnTo>
                    <a:pt x="10674" y="3779"/>
                  </a:lnTo>
                  <a:lnTo>
                    <a:pt x="10528" y="3925"/>
                  </a:lnTo>
                  <a:lnTo>
                    <a:pt x="10381" y="4072"/>
                  </a:lnTo>
                  <a:lnTo>
                    <a:pt x="10271" y="4256"/>
                  </a:lnTo>
                  <a:lnTo>
                    <a:pt x="10234" y="4476"/>
                  </a:lnTo>
                  <a:lnTo>
                    <a:pt x="10271" y="4586"/>
                  </a:lnTo>
                  <a:lnTo>
                    <a:pt x="10344" y="4659"/>
                  </a:lnTo>
                  <a:lnTo>
                    <a:pt x="10344" y="4806"/>
                  </a:lnTo>
                  <a:lnTo>
                    <a:pt x="10381" y="4879"/>
                  </a:lnTo>
                  <a:lnTo>
                    <a:pt x="10491" y="4916"/>
                  </a:lnTo>
                  <a:lnTo>
                    <a:pt x="10491" y="4953"/>
                  </a:lnTo>
                  <a:lnTo>
                    <a:pt x="10344" y="5173"/>
                  </a:lnTo>
                  <a:lnTo>
                    <a:pt x="9977" y="5649"/>
                  </a:lnTo>
                  <a:lnTo>
                    <a:pt x="9647" y="6163"/>
                  </a:lnTo>
                  <a:lnTo>
                    <a:pt x="9501" y="6090"/>
                  </a:lnTo>
                  <a:lnTo>
                    <a:pt x="9317" y="6053"/>
                  </a:lnTo>
                  <a:lnTo>
                    <a:pt x="9134" y="6126"/>
                  </a:lnTo>
                  <a:lnTo>
                    <a:pt x="8950" y="6200"/>
                  </a:lnTo>
                  <a:lnTo>
                    <a:pt x="8840" y="6346"/>
                  </a:lnTo>
                  <a:lnTo>
                    <a:pt x="8730" y="6493"/>
                  </a:lnTo>
                  <a:lnTo>
                    <a:pt x="8327" y="6493"/>
                  </a:lnTo>
                  <a:lnTo>
                    <a:pt x="7556" y="6530"/>
                  </a:lnTo>
                  <a:lnTo>
                    <a:pt x="7520" y="6456"/>
                  </a:lnTo>
                  <a:lnTo>
                    <a:pt x="7410" y="6383"/>
                  </a:lnTo>
                  <a:lnTo>
                    <a:pt x="7080" y="6273"/>
                  </a:lnTo>
                  <a:lnTo>
                    <a:pt x="7043" y="6273"/>
                  </a:lnTo>
                  <a:lnTo>
                    <a:pt x="6970" y="6236"/>
                  </a:lnTo>
                  <a:lnTo>
                    <a:pt x="6786" y="6236"/>
                  </a:lnTo>
                  <a:lnTo>
                    <a:pt x="6639" y="6200"/>
                  </a:lnTo>
                  <a:lnTo>
                    <a:pt x="5832" y="5429"/>
                  </a:lnTo>
                  <a:lnTo>
                    <a:pt x="5246" y="4879"/>
                  </a:lnTo>
                  <a:lnTo>
                    <a:pt x="5319" y="4696"/>
                  </a:lnTo>
                  <a:lnTo>
                    <a:pt x="5319" y="4512"/>
                  </a:lnTo>
                  <a:lnTo>
                    <a:pt x="5282" y="4439"/>
                  </a:lnTo>
                  <a:lnTo>
                    <a:pt x="5246" y="4366"/>
                  </a:lnTo>
                  <a:lnTo>
                    <a:pt x="5099" y="4256"/>
                  </a:lnTo>
                  <a:lnTo>
                    <a:pt x="5282" y="3815"/>
                  </a:lnTo>
                  <a:lnTo>
                    <a:pt x="5796" y="2715"/>
                  </a:lnTo>
                  <a:lnTo>
                    <a:pt x="6126" y="2018"/>
                  </a:lnTo>
                  <a:lnTo>
                    <a:pt x="6273" y="2018"/>
                  </a:lnTo>
                  <a:lnTo>
                    <a:pt x="6419" y="1981"/>
                  </a:lnTo>
                  <a:lnTo>
                    <a:pt x="6566" y="1908"/>
                  </a:lnTo>
                  <a:lnTo>
                    <a:pt x="6713" y="1798"/>
                  </a:lnTo>
                  <a:lnTo>
                    <a:pt x="6823" y="1688"/>
                  </a:lnTo>
                  <a:lnTo>
                    <a:pt x="7483" y="1651"/>
                  </a:lnTo>
                  <a:lnTo>
                    <a:pt x="8694" y="1615"/>
                  </a:lnTo>
                  <a:close/>
                  <a:moveTo>
                    <a:pt x="6823" y="6823"/>
                  </a:moveTo>
                  <a:lnTo>
                    <a:pt x="6933" y="6897"/>
                  </a:lnTo>
                  <a:lnTo>
                    <a:pt x="6749" y="6897"/>
                  </a:lnTo>
                  <a:lnTo>
                    <a:pt x="6713" y="6860"/>
                  </a:lnTo>
                  <a:lnTo>
                    <a:pt x="6823" y="6823"/>
                  </a:lnTo>
                  <a:close/>
                  <a:moveTo>
                    <a:pt x="2714" y="5393"/>
                  </a:moveTo>
                  <a:lnTo>
                    <a:pt x="2641" y="5429"/>
                  </a:lnTo>
                  <a:lnTo>
                    <a:pt x="2531" y="5503"/>
                  </a:lnTo>
                  <a:lnTo>
                    <a:pt x="2458" y="5576"/>
                  </a:lnTo>
                  <a:lnTo>
                    <a:pt x="2274" y="5796"/>
                  </a:lnTo>
                  <a:lnTo>
                    <a:pt x="1981" y="6310"/>
                  </a:lnTo>
                  <a:lnTo>
                    <a:pt x="1651" y="6860"/>
                  </a:lnTo>
                  <a:lnTo>
                    <a:pt x="1504" y="7080"/>
                  </a:lnTo>
                  <a:lnTo>
                    <a:pt x="1431" y="7190"/>
                  </a:lnTo>
                  <a:lnTo>
                    <a:pt x="1394" y="7263"/>
                  </a:lnTo>
                  <a:lnTo>
                    <a:pt x="1394" y="7337"/>
                  </a:lnTo>
                  <a:lnTo>
                    <a:pt x="1321" y="7374"/>
                  </a:lnTo>
                  <a:lnTo>
                    <a:pt x="1321" y="7410"/>
                  </a:lnTo>
                  <a:lnTo>
                    <a:pt x="1321" y="7520"/>
                  </a:lnTo>
                  <a:lnTo>
                    <a:pt x="1394" y="7557"/>
                  </a:lnTo>
                  <a:lnTo>
                    <a:pt x="1504" y="7594"/>
                  </a:lnTo>
                  <a:lnTo>
                    <a:pt x="1614" y="7520"/>
                  </a:lnTo>
                  <a:lnTo>
                    <a:pt x="1724" y="7447"/>
                  </a:lnTo>
                  <a:lnTo>
                    <a:pt x="1834" y="7337"/>
                  </a:lnTo>
                  <a:lnTo>
                    <a:pt x="2018" y="7043"/>
                  </a:lnTo>
                  <a:lnTo>
                    <a:pt x="2128" y="6823"/>
                  </a:lnTo>
                  <a:lnTo>
                    <a:pt x="2568" y="6200"/>
                  </a:lnTo>
                  <a:lnTo>
                    <a:pt x="2751" y="5870"/>
                  </a:lnTo>
                  <a:lnTo>
                    <a:pt x="2861" y="5723"/>
                  </a:lnTo>
                  <a:lnTo>
                    <a:pt x="2861" y="5539"/>
                  </a:lnTo>
                  <a:lnTo>
                    <a:pt x="2861" y="5466"/>
                  </a:lnTo>
                  <a:lnTo>
                    <a:pt x="2788" y="5429"/>
                  </a:lnTo>
                  <a:lnTo>
                    <a:pt x="2714" y="5393"/>
                  </a:lnTo>
                  <a:close/>
                  <a:moveTo>
                    <a:pt x="4072" y="4843"/>
                  </a:moveTo>
                  <a:lnTo>
                    <a:pt x="4182" y="5026"/>
                  </a:lnTo>
                  <a:lnTo>
                    <a:pt x="4328" y="5173"/>
                  </a:lnTo>
                  <a:lnTo>
                    <a:pt x="4475" y="5209"/>
                  </a:lnTo>
                  <a:lnTo>
                    <a:pt x="4622" y="5246"/>
                  </a:lnTo>
                  <a:lnTo>
                    <a:pt x="4769" y="5246"/>
                  </a:lnTo>
                  <a:lnTo>
                    <a:pt x="4915" y="5209"/>
                  </a:lnTo>
                  <a:lnTo>
                    <a:pt x="5319" y="5576"/>
                  </a:lnTo>
                  <a:lnTo>
                    <a:pt x="6163" y="6456"/>
                  </a:lnTo>
                  <a:lnTo>
                    <a:pt x="6126" y="6530"/>
                  </a:lnTo>
                  <a:lnTo>
                    <a:pt x="6089" y="6640"/>
                  </a:lnTo>
                  <a:lnTo>
                    <a:pt x="6126" y="6787"/>
                  </a:lnTo>
                  <a:lnTo>
                    <a:pt x="6163" y="6897"/>
                  </a:lnTo>
                  <a:lnTo>
                    <a:pt x="6236" y="7007"/>
                  </a:lnTo>
                  <a:lnTo>
                    <a:pt x="6236" y="7080"/>
                  </a:lnTo>
                  <a:lnTo>
                    <a:pt x="5942" y="7410"/>
                  </a:lnTo>
                  <a:lnTo>
                    <a:pt x="5686" y="7777"/>
                  </a:lnTo>
                  <a:lnTo>
                    <a:pt x="5172" y="8511"/>
                  </a:lnTo>
                  <a:lnTo>
                    <a:pt x="4695" y="9134"/>
                  </a:lnTo>
                  <a:lnTo>
                    <a:pt x="4585" y="9061"/>
                  </a:lnTo>
                  <a:lnTo>
                    <a:pt x="4439" y="9061"/>
                  </a:lnTo>
                  <a:lnTo>
                    <a:pt x="4255" y="9098"/>
                  </a:lnTo>
                  <a:lnTo>
                    <a:pt x="4108" y="9208"/>
                  </a:lnTo>
                  <a:lnTo>
                    <a:pt x="3998" y="9354"/>
                  </a:lnTo>
                  <a:lnTo>
                    <a:pt x="3925" y="9538"/>
                  </a:lnTo>
                  <a:lnTo>
                    <a:pt x="3595" y="9501"/>
                  </a:lnTo>
                  <a:lnTo>
                    <a:pt x="2825" y="9538"/>
                  </a:lnTo>
                  <a:lnTo>
                    <a:pt x="2788" y="9354"/>
                  </a:lnTo>
                  <a:lnTo>
                    <a:pt x="2678" y="9208"/>
                  </a:lnTo>
                  <a:lnTo>
                    <a:pt x="2531" y="9098"/>
                  </a:lnTo>
                  <a:lnTo>
                    <a:pt x="2384" y="9061"/>
                  </a:lnTo>
                  <a:lnTo>
                    <a:pt x="2238" y="9061"/>
                  </a:lnTo>
                  <a:lnTo>
                    <a:pt x="2054" y="9098"/>
                  </a:lnTo>
                  <a:lnTo>
                    <a:pt x="1577" y="8437"/>
                  </a:lnTo>
                  <a:lnTo>
                    <a:pt x="1394" y="8107"/>
                  </a:lnTo>
                  <a:lnTo>
                    <a:pt x="1137" y="7777"/>
                  </a:lnTo>
                  <a:lnTo>
                    <a:pt x="1211" y="7594"/>
                  </a:lnTo>
                  <a:lnTo>
                    <a:pt x="1247" y="7447"/>
                  </a:lnTo>
                  <a:lnTo>
                    <a:pt x="1211" y="7263"/>
                  </a:lnTo>
                  <a:lnTo>
                    <a:pt x="1174" y="7117"/>
                  </a:lnTo>
                  <a:lnTo>
                    <a:pt x="1064" y="7007"/>
                  </a:lnTo>
                  <a:lnTo>
                    <a:pt x="1101" y="6933"/>
                  </a:lnTo>
                  <a:lnTo>
                    <a:pt x="1174" y="6823"/>
                  </a:lnTo>
                  <a:lnTo>
                    <a:pt x="1247" y="6640"/>
                  </a:lnTo>
                  <a:lnTo>
                    <a:pt x="1614" y="5980"/>
                  </a:lnTo>
                  <a:lnTo>
                    <a:pt x="1944" y="5356"/>
                  </a:lnTo>
                  <a:lnTo>
                    <a:pt x="2164" y="5356"/>
                  </a:lnTo>
                  <a:lnTo>
                    <a:pt x="2384" y="5283"/>
                  </a:lnTo>
                  <a:lnTo>
                    <a:pt x="2531" y="5136"/>
                  </a:lnTo>
                  <a:lnTo>
                    <a:pt x="2604" y="5063"/>
                  </a:lnTo>
                  <a:lnTo>
                    <a:pt x="2641" y="4953"/>
                  </a:lnTo>
                  <a:lnTo>
                    <a:pt x="2678" y="4916"/>
                  </a:lnTo>
                  <a:lnTo>
                    <a:pt x="3118" y="4953"/>
                  </a:lnTo>
                  <a:lnTo>
                    <a:pt x="3705" y="4916"/>
                  </a:lnTo>
                  <a:lnTo>
                    <a:pt x="4072" y="4843"/>
                  </a:lnTo>
                  <a:close/>
                  <a:moveTo>
                    <a:pt x="8877" y="7740"/>
                  </a:moveTo>
                  <a:lnTo>
                    <a:pt x="8877" y="7777"/>
                  </a:lnTo>
                  <a:lnTo>
                    <a:pt x="8877" y="7814"/>
                  </a:lnTo>
                  <a:lnTo>
                    <a:pt x="8914" y="7997"/>
                  </a:lnTo>
                  <a:lnTo>
                    <a:pt x="8914" y="8070"/>
                  </a:lnTo>
                  <a:lnTo>
                    <a:pt x="8950" y="8181"/>
                  </a:lnTo>
                  <a:lnTo>
                    <a:pt x="9391" y="8731"/>
                  </a:lnTo>
                  <a:lnTo>
                    <a:pt x="9794" y="9281"/>
                  </a:lnTo>
                  <a:lnTo>
                    <a:pt x="9941" y="9464"/>
                  </a:lnTo>
                  <a:lnTo>
                    <a:pt x="10014" y="9538"/>
                  </a:lnTo>
                  <a:lnTo>
                    <a:pt x="10124" y="9574"/>
                  </a:lnTo>
                  <a:lnTo>
                    <a:pt x="10234" y="9574"/>
                  </a:lnTo>
                  <a:lnTo>
                    <a:pt x="10308" y="9538"/>
                  </a:lnTo>
                  <a:lnTo>
                    <a:pt x="10381" y="9501"/>
                  </a:lnTo>
                  <a:lnTo>
                    <a:pt x="10418" y="9391"/>
                  </a:lnTo>
                  <a:lnTo>
                    <a:pt x="10418" y="9354"/>
                  </a:lnTo>
                  <a:lnTo>
                    <a:pt x="10418" y="9244"/>
                  </a:lnTo>
                  <a:lnTo>
                    <a:pt x="10381" y="9171"/>
                  </a:lnTo>
                  <a:lnTo>
                    <a:pt x="10308" y="9134"/>
                  </a:lnTo>
                  <a:lnTo>
                    <a:pt x="10198" y="9098"/>
                  </a:lnTo>
                  <a:lnTo>
                    <a:pt x="10088" y="8951"/>
                  </a:lnTo>
                  <a:lnTo>
                    <a:pt x="10014" y="8841"/>
                  </a:lnTo>
                  <a:lnTo>
                    <a:pt x="9647" y="8401"/>
                  </a:lnTo>
                  <a:lnTo>
                    <a:pt x="9281" y="7924"/>
                  </a:lnTo>
                  <a:lnTo>
                    <a:pt x="9207" y="7850"/>
                  </a:lnTo>
                  <a:lnTo>
                    <a:pt x="9134" y="7814"/>
                  </a:lnTo>
                  <a:lnTo>
                    <a:pt x="8950" y="7740"/>
                  </a:lnTo>
                  <a:close/>
                  <a:moveTo>
                    <a:pt x="2128" y="9721"/>
                  </a:moveTo>
                  <a:lnTo>
                    <a:pt x="2054" y="9758"/>
                  </a:lnTo>
                  <a:lnTo>
                    <a:pt x="2054" y="9721"/>
                  </a:lnTo>
                  <a:close/>
                  <a:moveTo>
                    <a:pt x="5612" y="9281"/>
                  </a:moveTo>
                  <a:lnTo>
                    <a:pt x="5576" y="9318"/>
                  </a:lnTo>
                  <a:lnTo>
                    <a:pt x="5576" y="9354"/>
                  </a:lnTo>
                  <a:lnTo>
                    <a:pt x="5576" y="9538"/>
                  </a:lnTo>
                  <a:lnTo>
                    <a:pt x="5649" y="9684"/>
                  </a:lnTo>
                  <a:lnTo>
                    <a:pt x="5796" y="9941"/>
                  </a:lnTo>
                  <a:lnTo>
                    <a:pt x="6163" y="10455"/>
                  </a:lnTo>
                  <a:lnTo>
                    <a:pt x="6456" y="10895"/>
                  </a:lnTo>
                  <a:lnTo>
                    <a:pt x="6603" y="11115"/>
                  </a:lnTo>
                  <a:lnTo>
                    <a:pt x="6823" y="11298"/>
                  </a:lnTo>
                  <a:lnTo>
                    <a:pt x="6860" y="11372"/>
                  </a:lnTo>
                  <a:lnTo>
                    <a:pt x="6970" y="11482"/>
                  </a:lnTo>
                  <a:lnTo>
                    <a:pt x="7043" y="11519"/>
                  </a:lnTo>
                  <a:lnTo>
                    <a:pt x="7116" y="11519"/>
                  </a:lnTo>
                  <a:lnTo>
                    <a:pt x="7190" y="11482"/>
                  </a:lnTo>
                  <a:lnTo>
                    <a:pt x="7226" y="11408"/>
                  </a:lnTo>
                  <a:lnTo>
                    <a:pt x="7263" y="11188"/>
                  </a:lnTo>
                  <a:lnTo>
                    <a:pt x="7226" y="11078"/>
                  </a:lnTo>
                  <a:lnTo>
                    <a:pt x="7153" y="10968"/>
                  </a:lnTo>
                  <a:lnTo>
                    <a:pt x="7080" y="10932"/>
                  </a:lnTo>
                  <a:lnTo>
                    <a:pt x="7006" y="10895"/>
                  </a:lnTo>
                  <a:lnTo>
                    <a:pt x="6933" y="10785"/>
                  </a:lnTo>
                  <a:lnTo>
                    <a:pt x="6860" y="10675"/>
                  </a:lnTo>
                  <a:lnTo>
                    <a:pt x="6713" y="10455"/>
                  </a:lnTo>
                  <a:lnTo>
                    <a:pt x="6273" y="9831"/>
                  </a:lnTo>
                  <a:lnTo>
                    <a:pt x="6016" y="9501"/>
                  </a:lnTo>
                  <a:lnTo>
                    <a:pt x="5869" y="9391"/>
                  </a:lnTo>
                  <a:lnTo>
                    <a:pt x="5722" y="9281"/>
                  </a:lnTo>
                  <a:close/>
                  <a:moveTo>
                    <a:pt x="8730" y="6970"/>
                  </a:moveTo>
                  <a:lnTo>
                    <a:pt x="8804" y="7080"/>
                  </a:lnTo>
                  <a:lnTo>
                    <a:pt x="8914" y="7153"/>
                  </a:lnTo>
                  <a:lnTo>
                    <a:pt x="8987" y="7227"/>
                  </a:lnTo>
                  <a:lnTo>
                    <a:pt x="9097" y="7263"/>
                  </a:lnTo>
                  <a:lnTo>
                    <a:pt x="9391" y="7227"/>
                  </a:lnTo>
                  <a:lnTo>
                    <a:pt x="9501" y="7263"/>
                  </a:lnTo>
                  <a:lnTo>
                    <a:pt x="9574" y="7300"/>
                  </a:lnTo>
                  <a:lnTo>
                    <a:pt x="9721" y="7557"/>
                  </a:lnTo>
                  <a:lnTo>
                    <a:pt x="9867" y="7814"/>
                  </a:lnTo>
                  <a:lnTo>
                    <a:pt x="10234" y="8364"/>
                  </a:lnTo>
                  <a:lnTo>
                    <a:pt x="10711" y="9098"/>
                  </a:lnTo>
                  <a:lnTo>
                    <a:pt x="10638" y="9281"/>
                  </a:lnTo>
                  <a:lnTo>
                    <a:pt x="10601" y="9428"/>
                  </a:lnTo>
                  <a:lnTo>
                    <a:pt x="10564" y="9758"/>
                  </a:lnTo>
                  <a:lnTo>
                    <a:pt x="10528" y="9941"/>
                  </a:lnTo>
                  <a:lnTo>
                    <a:pt x="10528" y="10125"/>
                  </a:lnTo>
                  <a:lnTo>
                    <a:pt x="10528" y="10235"/>
                  </a:lnTo>
                  <a:lnTo>
                    <a:pt x="10564" y="10271"/>
                  </a:lnTo>
                  <a:lnTo>
                    <a:pt x="10344" y="10638"/>
                  </a:lnTo>
                  <a:lnTo>
                    <a:pt x="9794" y="11555"/>
                  </a:lnTo>
                  <a:lnTo>
                    <a:pt x="9684" y="11519"/>
                  </a:lnTo>
                  <a:lnTo>
                    <a:pt x="9537" y="11519"/>
                  </a:lnTo>
                  <a:lnTo>
                    <a:pt x="9391" y="11555"/>
                  </a:lnTo>
                  <a:lnTo>
                    <a:pt x="9281" y="11629"/>
                  </a:lnTo>
                  <a:lnTo>
                    <a:pt x="9170" y="11702"/>
                  </a:lnTo>
                  <a:lnTo>
                    <a:pt x="9097" y="11812"/>
                  </a:lnTo>
                  <a:lnTo>
                    <a:pt x="9024" y="11922"/>
                  </a:lnTo>
                  <a:lnTo>
                    <a:pt x="8987" y="12032"/>
                  </a:lnTo>
                  <a:lnTo>
                    <a:pt x="8400" y="12069"/>
                  </a:lnTo>
                  <a:lnTo>
                    <a:pt x="7483" y="12142"/>
                  </a:lnTo>
                  <a:lnTo>
                    <a:pt x="7006" y="12142"/>
                  </a:lnTo>
                  <a:lnTo>
                    <a:pt x="6970" y="11959"/>
                  </a:lnTo>
                  <a:lnTo>
                    <a:pt x="6823" y="11775"/>
                  </a:lnTo>
                  <a:lnTo>
                    <a:pt x="6749" y="11739"/>
                  </a:lnTo>
                  <a:lnTo>
                    <a:pt x="6676" y="11702"/>
                  </a:lnTo>
                  <a:lnTo>
                    <a:pt x="6493" y="11665"/>
                  </a:lnTo>
                  <a:lnTo>
                    <a:pt x="6419" y="11629"/>
                  </a:lnTo>
                  <a:lnTo>
                    <a:pt x="6346" y="11665"/>
                  </a:lnTo>
                  <a:lnTo>
                    <a:pt x="6273" y="11739"/>
                  </a:lnTo>
                  <a:lnTo>
                    <a:pt x="6199" y="11739"/>
                  </a:lnTo>
                  <a:lnTo>
                    <a:pt x="5979" y="11225"/>
                  </a:lnTo>
                  <a:lnTo>
                    <a:pt x="5722" y="10712"/>
                  </a:lnTo>
                  <a:lnTo>
                    <a:pt x="5466" y="10308"/>
                  </a:lnTo>
                  <a:lnTo>
                    <a:pt x="5172" y="9868"/>
                  </a:lnTo>
                  <a:lnTo>
                    <a:pt x="5209" y="9758"/>
                  </a:lnTo>
                  <a:lnTo>
                    <a:pt x="5246" y="9648"/>
                  </a:lnTo>
                  <a:lnTo>
                    <a:pt x="5246" y="9501"/>
                  </a:lnTo>
                  <a:lnTo>
                    <a:pt x="5209" y="9391"/>
                  </a:lnTo>
                  <a:lnTo>
                    <a:pt x="5135" y="9318"/>
                  </a:lnTo>
                  <a:lnTo>
                    <a:pt x="5099" y="9318"/>
                  </a:lnTo>
                  <a:lnTo>
                    <a:pt x="5209" y="9171"/>
                  </a:lnTo>
                  <a:lnTo>
                    <a:pt x="5759" y="8401"/>
                  </a:lnTo>
                  <a:lnTo>
                    <a:pt x="6163" y="7850"/>
                  </a:lnTo>
                  <a:lnTo>
                    <a:pt x="6383" y="7594"/>
                  </a:lnTo>
                  <a:lnTo>
                    <a:pt x="6529" y="7300"/>
                  </a:lnTo>
                  <a:lnTo>
                    <a:pt x="6676" y="7337"/>
                  </a:lnTo>
                  <a:lnTo>
                    <a:pt x="6933" y="7337"/>
                  </a:lnTo>
                  <a:lnTo>
                    <a:pt x="7080" y="7300"/>
                  </a:lnTo>
                  <a:lnTo>
                    <a:pt x="7190" y="7263"/>
                  </a:lnTo>
                  <a:lnTo>
                    <a:pt x="7300" y="7153"/>
                  </a:lnTo>
                  <a:lnTo>
                    <a:pt x="7410" y="7080"/>
                  </a:lnTo>
                  <a:lnTo>
                    <a:pt x="7483" y="6970"/>
                  </a:lnTo>
                  <a:close/>
                  <a:moveTo>
                    <a:pt x="4769" y="1"/>
                  </a:moveTo>
                  <a:lnTo>
                    <a:pt x="4769" y="37"/>
                  </a:lnTo>
                  <a:lnTo>
                    <a:pt x="4805" y="184"/>
                  </a:lnTo>
                  <a:lnTo>
                    <a:pt x="4879" y="294"/>
                  </a:lnTo>
                  <a:lnTo>
                    <a:pt x="4989" y="367"/>
                  </a:lnTo>
                  <a:lnTo>
                    <a:pt x="5099" y="404"/>
                  </a:lnTo>
                  <a:lnTo>
                    <a:pt x="5172" y="551"/>
                  </a:lnTo>
                  <a:lnTo>
                    <a:pt x="5282" y="697"/>
                  </a:lnTo>
                  <a:lnTo>
                    <a:pt x="5466" y="991"/>
                  </a:lnTo>
                  <a:lnTo>
                    <a:pt x="5539" y="1101"/>
                  </a:lnTo>
                  <a:lnTo>
                    <a:pt x="5466" y="1284"/>
                  </a:lnTo>
                  <a:lnTo>
                    <a:pt x="5466" y="1468"/>
                  </a:lnTo>
                  <a:lnTo>
                    <a:pt x="5539" y="1688"/>
                  </a:lnTo>
                  <a:lnTo>
                    <a:pt x="5649" y="1835"/>
                  </a:lnTo>
                  <a:lnTo>
                    <a:pt x="5722" y="1908"/>
                  </a:lnTo>
                  <a:lnTo>
                    <a:pt x="5356" y="2605"/>
                  </a:lnTo>
                  <a:lnTo>
                    <a:pt x="4879" y="3595"/>
                  </a:lnTo>
                  <a:lnTo>
                    <a:pt x="4769" y="3852"/>
                  </a:lnTo>
                  <a:lnTo>
                    <a:pt x="4622" y="4072"/>
                  </a:lnTo>
                  <a:lnTo>
                    <a:pt x="4402" y="4072"/>
                  </a:lnTo>
                  <a:lnTo>
                    <a:pt x="4292" y="4109"/>
                  </a:lnTo>
                  <a:lnTo>
                    <a:pt x="4182" y="4182"/>
                  </a:lnTo>
                  <a:lnTo>
                    <a:pt x="4108" y="4292"/>
                  </a:lnTo>
                  <a:lnTo>
                    <a:pt x="4072" y="4402"/>
                  </a:lnTo>
                  <a:lnTo>
                    <a:pt x="3485" y="4476"/>
                  </a:lnTo>
                  <a:lnTo>
                    <a:pt x="3045" y="4512"/>
                  </a:lnTo>
                  <a:lnTo>
                    <a:pt x="2678" y="4549"/>
                  </a:lnTo>
                  <a:lnTo>
                    <a:pt x="2568" y="4366"/>
                  </a:lnTo>
                  <a:lnTo>
                    <a:pt x="2458" y="4219"/>
                  </a:lnTo>
                  <a:lnTo>
                    <a:pt x="2274" y="4146"/>
                  </a:lnTo>
                  <a:lnTo>
                    <a:pt x="2091" y="4109"/>
                  </a:lnTo>
                  <a:lnTo>
                    <a:pt x="1907" y="4109"/>
                  </a:lnTo>
                  <a:lnTo>
                    <a:pt x="1797" y="4182"/>
                  </a:lnTo>
                  <a:lnTo>
                    <a:pt x="1651" y="4292"/>
                  </a:lnTo>
                  <a:lnTo>
                    <a:pt x="1577" y="4402"/>
                  </a:lnTo>
                  <a:lnTo>
                    <a:pt x="1504" y="4512"/>
                  </a:lnTo>
                  <a:lnTo>
                    <a:pt x="1504" y="4622"/>
                  </a:lnTo>
                  <a:lnTo>
                    <a:pt x="1431" y="4769"/>
                  </a:lnTo>
                  <a:lnTo>
                    <a:pt x="1431" y="4953"/>
                  </a:lnTo>
                  <a:lnTo>
                    <a:pt x="1467" y="5099"/>
                  </a:lnTo>
                  <a:lnTo>
                    <a:pt x="1504" y="5173"/>
                  </a:lnTo>
                  <a:lnTo>
                    <a:pt x="1504" y="5209"/>
                  </a:lnTo>
                  <a:lnTo>
                    <a:pt x="1247" y="5760"/>
                  </a:lnTo>
                  <a:lnTo>
                    <a:pt x="880" y="6420"/>
                  </a:lnTo>
                  <a:lnTo>
                    <a:pt x="770" y="6640"/>
                  </a:lnTo>
                  <a:lnTo>
                    <a:pt x="770" y="6713"/>
                  </a:lnTo>
                  <a:lnTo>
                    <a:pt x="734" y="6823"/>
                  </a:lnTo>
                  <a:lnTo>
                    <a:pt x="734" y="6787"/>
                  </a:lnTo>
                  <a:lnTo>
                    <a:pt x="624" y="6787"/>
                  </a:lnTo>
                  <a:lnTo>
                    <a:pt x="550" y="6823"/>
                  </a:lnTo>
                  <a:lnTo>
                    <a:pt x="404" y="6933"/>
                  </a:lnTo>
                  <a:lnTo>
                    <a:pt x="330" y="6970"/>
                  </a:lnTo>
                  <a:lnTo>
                    <a:pt x="257" y="7007"/>
                  </a:lnTo>
                  <a:lnTo>
                    <a:pt x="183" y="7117"/>
                  </a:lnTo>
                  <a:lnTo>
                    <a:pt x="110" y="7227"/>
                  </a:lnTo>
                  <a:lnTo>
                    <a:pt x="110" y="7447"/>
                  </a:lnTo>
                  <a:lnTo>
                    <a:pt x="0" y="7777"/>
                  </a:lnTo>
                  <a:lnTo>
                    <a:pt x="37" y="7850"/>
                  </a:lnTo>
                  <a:lnTo>
                    <a:pt x="73" y="7887"/>
                  </a:lnTo>
                  <a:lnTo>
                    <a:pt x="110" y="7960"/>
                  </a:lnTo>
                  <a:lnTo>
                    <a:pt x="183" y="7960"/>
                  </a:lnTo>
                  <a:lnTo>
                    <a:pt x="367" y="8034"/>
                  </a:lnTo>
                  <a:lnTo>
                    <a:pt x="660" y="8034"/>
                  </a:lnTo>
                  <a:lnTo>
                    <a:pt x="660" y="7997"/>
                  </a:lnTo>
                  <a:lnTo>
                    <a:pt x="770" y="7997"/>
                  </a:lnTo>
                  <a:lnTo>
                    <a:pt x="880" y="8181"/>
                  </a:lnTo>
                  <a:lnTo>
                    <a:pt x="990" y="8364"/>
                  </a:lnTo>
                  <a:lnTo>
                    <a:pt x="1211" y="8657"/>
                  </a:lnTo>
                  <a:lnTo>
                    <a:pt x="1651" y="9281"/>
                  </a:lnTo>
                  <a:lnTo>
                    <a:pt x="1687" y="9354"/>
                  </a:lnTo>
                  <a:lnTo>
                    <a:pt x="1651" y="9501"/>
                  </a:lnTo>
                  <a:lnTo>
                    <a:pt x="1614" y="9648"/>
                  </a:lnTo>
                  <a:lnTo>
                    <a:pt x="1577" y="9831"/>
                  </a:lnTo>
                  <a:lnTo>
                    <a:pt x="1577" y="9941"/>
                  </a:lnTo>
                  <a:lnTo>
                    <a:pt x="1614" y="10051"/>
                  </a:lnTo>
                  <a:lnTo>
                    <a:pt x="1541" y="10235"/>
                  </a:lnTo>
                  <a:lnTo>
                    <a:pt x="1431" y="10418"/>
                  </a:lnTo>
                  <a:lnTo>
                    <a:pt x="1357" y="10601"/>
                  </a:lnTo>
                  <a:lnTo>
                    <a:pt x="1211" y="10785"/>
                  </a:lnTo>
                  <a:lnTo>
                    <a:pt x="1137" y="10858"/>
                  </a:lnTo>
                  <a:lnTo>
                    <a:pt x="1137" y="10968"/>
                  </a:lnTo>
                  <a:lnTo>
                    <a:pt x="1174" y="11078"/>
                  </a:lnTo>
                  <a:lnTo>
                    <a:pt x="1247" y="11152"/>
                  </a:lnTo>
                  <a:lnTo>
                    <a:pt x="1357" y="11188"/>
                  </a:lnTo>
                  <a:lnTo>
                    <a:pt x="1467" y="11152"/>
                  </a:lnTo>
                  <a:lnTo>
                    <a:pt x="1541" y="11078"/>
                  </a:lnTo>
                  <a:lnTo>
                    <a:pt x="1577" y="10968"/>
                  </a:lnTo>
                  <a:lnTo>
                    <a:pt x="1614" y="10932"/>
                  </a:lnTo>
                  <a:lnTo>
                    <a:pt x="1687" y="10822"/>
                  </a:lnTo>
                  <a:lnTo>
                    <a:pt x="1761" y="10638"/>
                  </a:lnTo>
                  <a:lnTo>
                    <a:pt x="1834" y="10491"/>
                  </a:lnTo>
                  <a:lnTo>
                    <a:pt x="1907" y="10198"/>
                  </a:lnTo>
                  <a:lnTo>
                    <a:pt x="2164" y="10198"/>
                  </a:lnTo>
                  <a:lnTo>
                    <a:pt x="2348" y="10161"/>
                  </a:lnTo>
                  <a:lnTo>
                    <a:pt x="2494" y="10088"/>
                  </a:lnTo>
                  <a:lnTo>
                    <a:pt x="2641" y="10015"/>
                  </a:lnTo>
                  <a:lnTo>
                    <a:pt x="2714" y="9905"/>
                  </a:lnTo>
                  <a:lnTo>
                    <a:pt x="3338" y="9905"/>
                  </a:lnTo>
                  <a:lnTo>
                    <a:pt x="3998" y="9941"/>
                  </a:lnTo>
                  <a:lnTo>
                    <a:pt x="4035" y="10051"/>
                  </a:lnTo>
                  <a:lnTo>
                    <a:pt x="4072" y="10088"/>
                  </a:lnTo>
                  <a:lnTo>
                    <a:pt x="4145" y="10161"/>
                  </a:lnTo>
                  <a:lnTo>
                    <a:pt x="4292" y="10235"/>
                  </a:lnTo>
                  <a:lnTo>
                    <a:pt x="4439" y="10308"/>
                  </a:lnTo>
                  <a:lnTo>
                    <a:pt x="4622" y="10308"/>
                  </a:lnTo>
                  <a:lnTo>
                    <a:pt x="4805" y="10271"/>
                  </a:lnTo>
                  <a:lnTo>
                    <a:pt x="4879" y="10235"/>
                  </a:lnTo>
                  <a:lnTo>
                    <a:pt x="5282" y="10822"/>
                  </a:lnTo>
                  <a:lnTo>
                    <a:pt x="5429" y="11115"/>
                  </a:lnTo>
                  <a:lnTo>
                    <a:pt x="5576" y="11408"/>
                  </a:lnTo>
                  <a:lnTo>
                    <a:pt x="5796" y="11995"/>
                  </a:lnTo>
                  <a:lnTo>
                    <a:pt x="5759" y="12105"/>
                  </a:lnTo>
                  <a:lnTo>
                    <a:pt x="5759" y="12215"/>
                  </a:lnTo>
                  <a:lnTo>
                    <a:pt x="5759" y="12362"/>
                  </a:lnTo>
                  <a:lnTo>
                    <a:pt x="5759" y="12472"/>
                  </a:lnTo>
                  <a:lnTo>
                    <a:pt x="5759" y="12509"/>
                  </a:lnTo>
                  <a:lnTo>
                    <a:pt x="5722" y="12619"/>
                  </a:lnTo>
                  <a:lnTo>
                    <a:pt x="5722" y="12692"/>
                  </a:lnTo>
                  <a:lnTo>
                    <a:pt x="5759" y="12766"/>
                  </a:lnTo>
                  <a:lnTo>
                    <a:pt x="5979" y="12876"/>
                  </a:lnTo>
                  <a:lnTo>
                    <a:pt x="5759" y="13169"/>
                  </a:lnTo>
                  <a:lnTo>
                    <a:pt x="5612" y="13463"/>
                  </a:lnTo>
                  <a:lnTo>
                    <a:pt x="5502" y="13793"/>
                  </a:lnTo>
                  <a:lnTo>
                    <a:pt x="5429" y="14123"/>
                  </a:lnTo>
                  <a:lnTo>
                    <a:pt x="5392" y="14196"/>
                  </a:lnTo>
                  <a:lnTo>
                    <a:pt x="5429" y="14270"/>
                  </a:lnTo>
                  <a:lnTo>
                    <a:pt x="5502" y="14343"/>
                  </a:lnTo>
                  <a:lnTo>
                    <a:pt x="5576" y="14380"/>
                  </a:lnTo>
                  <a:lnTo>
                    <a:pt x="5649" y="14416"/>
                  </a:lnTo>
                  <a:lnTo>
                    <a:pt x="5722" y="14416"/>
                  </a:lnTo>
                  <a:lnTo>
                    <a:pt x="5759" y="14380"/>
                  </a:lnTo>
                  <a:lnTo>
                    <a:pt x="5832" y="14306"/>
                  </a:lnTo>
                  <a:lnTo>
                    <a:pt x="5832" y="14233"/>
                  </a:lnTo>
                  <a:lnTo>
                    <a:pt x="5869" y="14086"/>
                  </a:lnTo>
                  <a:lnTo>
                    <a:pt x="5979" y="13793"/>
                  </a:lnTo>
                  <a:lnTo>
                    <a:pt x="6089" y="13463"/>
                  </a:lnTo>
                  <a:lnTo>
                    <a:pt x="6309" y="13022"/>
                  </a:lnTo>
                  <a:lnTo>
                    <a:pt x="6566" y="13022"/>
                  </a:lnTo>
                  <a:lnTo>
                    <a:pt x="6713" y="12986"/>
                  </a:lnTo>
                  <a:lnTo>
                    <a:pt x="6786" y="12876"/>
                  </a:lnTo>
                  <a:lnTo>
                    <a:pt x="6860" y="12582"/>
                  </a:lnTo>
                  <a:lnTo>
                    <a:pt x="7593" y="12582"/>
                  </a:lnTo>
                  <a:lnTo>
                    <a:pt x="8253" y="12546"/>
                  </a:lnTo>
                  <a:lnTo>
                    <a:pt x="8914" y="12509"/>
                  </a:lnTo>
                  <a:lnTo>
                    <a:pt x="8950" y="12509"/>
                  </a:lnTo>
                  <a:lnTo>
                    <a:pt x="8950" y="12619"/>
                  </a:lnTo>
                  <a:lnTo>
                    <a:pt x="9024" y="12692"/>
                  </a:lnTo>
                  <a:lnTo>
                    <a:pt x="9170" y="12802"/>
                  </a:lnTo>
                  <a:lnTo>
                    <a:pt x="9354" y="12876"/>
                  </a:lnTo>
                  <a:lnTo>
                    <a:pt x="9537" y="12912"/>
                  </a:lnTo>
                  <a:lnTo>
                    <a:pt x="9647" y="13279"/>
                  </a:lnTo>
                  <a:lnTo>
                    <a:pt x="9794" y="13829"/>
                  </a:lnTo>
                  <a:lnTo>
                    <a:pt x="9904" y="14050"/>
                  </a:lnTo>
                  <a:lnTo>
                    <a:pt x="9977" y="14160"/>
                  </a:lnTo>
                  <a:lnTo>
                    <a:pt x="10051" y="14270"/>
                  </a:lnTo>
                  <a:lnTo>
                    <a:pt x="10198" y="14270"/>
                  </a:lnTo>
                  <a:lnTo>
                    <a:pt x="10271" y="14233"/>
                  </a:lnTo>
                  <a:lnTo>
                    <a:pt x="10308" y="14160"/>
                  </a:lnTo>
                  <a:lnTo>
                    <a:pt x="10308" y="14013"/>
                  </a:lnTo>
                  <a:lnTo>
                    <a:pt x="10308" y="13903"/>
                  </a:lnTo>
                  <a:lnTo>
                    <a:pt x="10198" y="13609"/>
                  </a:lnTo>
                  <a:lnTo>
                    <a:pt x="9977" y="12949"/>
                  </a:lnTo>
                  <a:lnTo>
                    <a:pt x="9904" y="12729"/>
                  </a:lnTo>
                  <a:lnTo>
                    <a:pt x="9977" y="12619"/>
                  </a:lnTo>
                  <a:lnTo>
                    <a:pt x="10088" y="12399"/>
                  </a:lnTo>
                  <a:lnTo>
                    <a:pt x="10124" y="12215"/>
                  </a:lnTo>
                  <a:lnTo>
                    <a:pt x="10161" y="12032"/>
                  </a:lnTo>
                  <a:lnTo>
                    <a:pt x="10161" y="11885"/>
                  </a:lnTo>
                  <a:lnTo>
                    <a:pt x="10124" y="11849"/>
                  </a:lnTo>
                  <a:lnTo>
                    <a:pt x="10601" y="11042"/>
                  </a:lnTo>
                  <a:lnTo>
                    <a:pt x="11115" y="10235"/>
                  </a:lnTo>
                  <a:lnTo>
                    <a:pt x="11371" y="10088"/>
                  </a:lnTo>
                  <a:lnTo>
                    <a:pt x="11518" y="9978"/>
                  </a:lnTo>
                  <a:lnTo>
                    <a:pt x="11628" y="9868"/>
                  </a:lnTo>
                  <a:lnTo>
                    <a:pt x="11665" y="9831"/>
                  </a:lnTo>
                  <a:lnTo>
                    <a:pt x="11738" y="9758"/>
                  </a:lnTo>
                  <a:lnTo>
                    <a:pt x="11812" y="9611"/>
                  </a:lnTo>
                  <a:lnTo>
                    <a:pt x="11885" y="9464"/>
                  </a:lnTo>
                  <a:lnTo>
                    <a:pt x="12068" y="9501"/>
                  </a:lnTo>
                  <a:lnTo>
                    <a:pt x="12288" y="9501"/>
                  </a:lnTo>
                  <a:lnTo>
                    <a:pt x="12875" y="9538"/>
                  </a:lnTo>
                  <a:lnTo>
                    <a:pt x="13426" y="9501"/>
                  </a:lnTo>
                  <a:lnTo>
                    <a:pt x="13499" y="9501"/>
                  </a:lnTo>
                  <a:lnTo>
                    <a:pt x="13572" y="9464"/>
                  </a:lnTo>
                  <a:lnTo>
                    <a:pt x="13646" y="9391"/>
                  </a:lnTo>
                  <a:lnTo>
                    <a:pt x="13646" y="9318"/>
                  </a:lnTo>
                  <a:lnTo>
                    <a:pt x="13682" y="9244"/>
                  </a:lnTo>
                  <a:lnTo>
                    <a:pt x="13646" y="9171"/>
                  </a:lnTo>
                  <a:lnTo>
                    <a:pt x="13609" y="9098"/>
                  </a:lnTo>
                  <a:lnTo>
                    <a:pt x="13536" y="9024"/>
                  </a:lnTo>
                  <a:lnTo>
                    <a:pt x="13426" y="9024"/>
                  </a:lnTo>
                  <a:lnTo>
                    <a:pt x="13059" y="8988"/>
                  </a:lnTo>
                  <a:lnTo>
                    <a:pt x="12655" y="8988"/>
                  </a:lnTo>
                  <a:lnTo>
                    <a:pt x="11885" y="9024"/>
                  </a:lnTo>
                  <a:lnTo>
                    <a:pt x="11812" y="8951"/>
                  </a:lnTo>
                  <a:lnTo>
                    <a:pt x="11738" y="8877"/>
                  </a:lnTo>
                  <a:lnTo>
                    <a:pt x="11518" y="8767"/>
                  </a:lnTo>
                  <a:lnTo>
                    <a:pt x="11445" y="8767"/>
                  </a:lnTo>
                  <a:lnTo>
                    <a:pt x="11335" y="8804"/>
                  </a:lnTo>
                  <a:lnTo>
                    <a:pt x="11225" y="8767"/>
                  </a:lnTo>
                  <a:lnTo>
                    <a:pt x="11078" y="8804"/>
                  </a:lnTo>
                  <a:lnTo>
                    <a:pt x="10638" y="8107"/>
                  </a:lnTo>
                  <a:lnTo>
                    <a:pt x="10271" y="7594"/>
                  </a:lnTo>
                  <a:lnTo>
                    <a:pt x="10088" y="7300"/>
                  </a:lnTo>
                  <a:lnTo>
                    <a:pt x="9904" y="7080"/>
                  </a:lnTo>
                  <a:lnTo>
                    <a:pt x="9977" y="6970"/>
                  </a:lnTo>
                  <a:lnTo>
                    <a:pt x="10051" y="6823"/>
                  </a:lnTo>
                  <a:lnTo>
                    <a:pt x="10088" y="6713"/>
                  </a:lnTo>
                  <a:lnTo>
                    <a:pt x="10124" y="6567"/>
                  </a:lnTo>
                  <a:lnTo>
                    <a:pt x="10088" y="6493"/>
                  </a:lnTo>
                  <a:lnTo>
                    <a:pt x="10051" y="6456"/>
                  </a:lnTo>
                  <a:lnTo>
                    <a:pt x="9941" y="6456"/>
                  </a:lnTo>
                  <a:lnTo>
                    <a:pt x="10124" y="6236"/>
                  </a:lnTo>
                  <a:lnTo>
                    <a:pt x="10308" y="5980"/>
                  </a:lnTo>
                  <a:lnTo>
                    <a:pt x="10638" y="5503"/>
                  </a:lnTo>
                  <a:lnTo>
                    <a:pt x="11005" y="4953"/>
                  </a:lnTo>
                  <a:lnTo>
                    <a:pt x="11078" y="4953"/>
                  </a:lnTo>
                  <a:lnTo>
                    <a:pt x="11151" y="4916"/>
                  </a:lnTo>
                  <a:lnTo>
                    <a:pt x="11225" y="4843"/>
                  </a:lnTo>
                  <a:lnTo>
                    <a:pt x="11298" y="4769"/>
                  </a:lnTo>
                  <a:lnTo>
                    <a:pt x="11518" y="4586"/>
                  </a:lnTo>
                  <a:lnTo>
                    <a:pt x="11591" y="4476"/>
                  </a:lnTo>
                  <a:lnTo>
                    <a:pt x="11665" y="4366"/>
                  </a:lnTo>
                  <a:lnTo>
                    <a:pt x="11702" y="4256"/>
                  </a:lnTo>
                  <a:lnTo>
                    <a:pt x="11702" y="4146"/>
                  </a:lnTo>
                  <a:lnTo>
                    <a:pt x="11665" y="3999"/>
                  </a:lnTo>
                  <a:lnTo>
                    <a:pt x="11591" y="3889"/>
                  </a:lnTo>
                  <a:lnTo>
                    <a:pt x="11518" y="3779"/>
                  </a:lnTo>
                  <a:lnTo>
                    <a:pt x="11408" y="3742"/>
                  </a:lnTo>
                  <a:lnTo>
                    <a:pt x="11298" y="3705"/>
                  </a:lnTo>
                  <a:lnTo>
                    <a:pt x="11151" y="3669"/>
                  </a:lnTo>
                  <a:lnTo>
                    <a:pt x="10931" y="3192"/>
                  </a:lnTo>
                  <a:lnTo>
                    <a:pt x="10674" y="2752"/>
                  </a:lnTo>
                  <a:lnTo>
                    <a:pt x="10344" y="2091"/>
                  </a:lnTo>
                  <a:lnTo>
                    <a:pt x="10124" y="1725"/>
                  </a:lnTo>
                  <a:lnTo>
                    <a:pt x="9904" y="1431"/>
                  </a:lnTo>
                  <a:lnTo>
                    <a:pt x="9941" y="1284"/>
                  </a:lnTo>
                  <a:lnTo>
                    <a:pt x="9941" y="1211"/>
                  </a:lnTo>
                  <a:lnTo>
                    <a:pt x="9977" y="1064"/>
                  </a:lnTo>
                  <a:lnTo>
                    <a:pt x="9941" y="954"/>
                  </a:lnTo>
                  <a:lnTo>
                    <a:pt x="9904" y="844"/>
                  </a:lnTo>
                  <a:lnTo>
                    <a:pt x="9831" y="697"/>
                  </a:lnTo>
                  <a:lnTo>
                    <a:pt x="9721" y="587"/>
                  </a:lnTo>
                  <a:lnTo>
                    <a:pt x="9574" y="514"/>
                  </a:lnTo>
                  <a:lnTo>
                    <a:pt x="9427" y="477"/>
                  </a:lnTo>
                  <a:lnTo>
                    <a:pt x="9244" y="514"/>
                  </a:lnTo>
                  <a:lnTo>
                    <a:pt x="9097" y="551"/>
                  </a:lnTo>
                  <a:lnTo>
                    <a:pt x="8987" y="661"/>
                  </a:lnTo>
                  <a:lnTo>
                    <a:pt x="8914" y="808"/>
                  </a:lnTo>
                  <a:lnTo>
                    <a:pt x="8877" y="954"/>
                  </a:lnTo>
                  <a:lnTo>
                    <a:pt x="8840" y="1028"/>
                  </a:lnTo>
                  <a:lnTo>
                    <a:pt x="7887" y="1101"/>
                  </a:lnTo>
                  <a:lnTo>
                    <a:pt x="7080" y="1174"/>
                  </a:lnTo>
                  <a:lnTo>
                    <a:pt x="6933" y="1174"/>
                  </a:lnTo>
                  <a:lnTo>
                    <a:pt x="6860" y="1064"/>
                  </a:lnTo>
                  <a:lnTo>
                    <a:pt x="6749" y="918"/>
                  </a:lnTo>
                  <a:lnTo>
                    <a:pt x="6713" y="881"/>
                  </a:lnTo>
                  <a:lnTo>
                    <a:pt x="6639" y="808"/>
                  </a:lnTo>
                  <a:lnTo>
                    <a:pt x="6529" y="771"/>
                  </a:lnTo>
                  <a:lnTo>
                    <a:pt x="6456" y="771"/>
                  </a:lnTo>
                  <a:lnTo>
                    <a:pt x="6383" y="808"/>
                  </a:lnTo>
                  <a:lnTo>
                    <a:pt x="5942" y="808"/>
                  </a:lnTo>
                  <a:lnTo>
                    <a:pt x="5686" y="477"/>
                  </a:lnTo>
                  <a:lnTo>
                    <a:pt x="5576" y="294"/>
                  </a:lnTo>
                  <a:lnTo>
                    <a:pt x="5466" y="111"/>
                  </a:lnTo>
                  <a:lnTo>
                    <a:pt x="5429" y="37"/>
                  </a:lnTo>
                  <a:lnTo>
                    <a:pt x="5356" y="1"/>
                  </a:lnTo>
                  <a:lnTo>
                    <a:pt x="5209" y="1"/>
                  </a:lnTo>
                  <a:lnTo>
                    <a:pt x="5025" y="37"/>
                  </a:lnTo>
                  <a:lnTo>
                    <a:pt x="4915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" name="Google Shape;909;p19"/>
            <p:cNvSpPr/>
            <p:nvPr/>
          </p:nvSpPr>
          <p:spPr>
            <a:xfrm>
              <a:off x="6789450" y="3384325"/>
              <a:ext cx="262300" cy="186175"/>
            </a:xfrm>
            <a:custGeom>
              <a:avLst/>
              <a:gdLst/>
              <a:ahLst/>
              <a:cxnLst/>
              <a:rect l="l" t="t" r="r" b="b"/>
              <a:pathLst>
                <a:path w="10492" h="7447" extrusionOk="0">
                  <a:moveTo>
                    <a:pt x="7300" y="1761"/>
                  </a:moveTo>
                  <a:lnTo>
                    <a:pt x="7117" y="1797"/>
                  </a:lnTo>
                  <a:lnTo>
                    <a:pt x="6897" y="1834"/>
                  </a:lnTo>
                  <a:lnTo>
                    <a:pt x="6713" y="1907"/>
                  </a:lnTo>
                  <a:lnTo>
                    <a:pt x="6530" y="2017"/>
                  </a:lnTo>
                  <a:lnTo>
                    <a:pt x="6383" y="2128"/>
                  </a:lnTo>
                  <a:lnTo>
                    <a:pt x="6273" y="2274"/>
                  </a:lnTo>
                  <a:lnTo>
                    <a:pt x="6200" y="2458"/>
                  </a:lnTo>
                  <a:lnTo>
                    <a:pt x="6200" y="2531"/>
                  </a:lnTo>
                  <a:lnTo>
                    <a:pt x="6237" y="2604"/>
                  </a:lnTo>
                  <a:lnTo>
                    <a:pt x="6310" y="2641"/>
                  </a:lnTo>
                  <a:lnTo>
                    <a:pt x="6383" y="2641"/>
                  </a:lnTo>
                  <a:lnTo>
                    <a:pt x="6530" y="2604"/>
                  </a:lnTo>
                  <a:lnTo>
                    <a:pt x="6640" y="2531"/>
                  </a:lnTo>
                  <a:lnTo>
                    <a:pt x="6860" y="2384"/>
                  </a:lnTo>
                  <a:lnTo>
                    <a:pt x="7007" y="2348"/>
                  </a:lnTo>
                  <a:lnTo>
                    <a:pt x="7154" y="2274"/>
                  </a:lnTo>
                  <a:lnTo>
                    <a:pt x="7484" y="2274"/>
                  </a:lnTo>
                  <a:lnTo>
                    <a:pt x="7667" y="2311"/>
                  </a:lnTo>
                  <a:lnTo>
                    <a:pt x="7851" y="2384"/>
                  </a:lnTo>
                  <a:lnTo>
                    <a:pt x="7924" y="2458"/>
                  </a:lnTo>
                  <a:lnTo>
                    <a:pt x="7961" y="2531"/>
                  </a:lnTo>
                  <a:lnTo>
                    <a:pt x="7997" y="2641"/>
                  </a:lnTo>
                  <a:lnTo>
                    <a:pt x="7997" y="2751"/>
                  </a:lnTo>
                  <a:lnTo>
                    <a:pt x="7961" y="2898"/>
                  </a:lnTo>
                  <a:lnTo>
                    <a:pt x="7887" y="3045"/>
                  </a:lnTo>
                  <a:lnTo>
                    <a:pt x="7667" y="3338"/>
                  </a:lnTo>
                  <a:lnTo>
                    <a:pt x="7190" y="3998"/>
                  </a:lnTo>
                  <a:lnTo>
                    <a:pt x="6713" y="4622"/>
                  </a:lnTo>
                  <a:lnTo>
                    <a:pt x="5686" y="5869"/>
                  </a:lnTo>
                  <a:lnTo>
                    <a:pt x="5613" y="6016"/>
                  </a:lnTo>
                  <a:lnTo>
                    <a:pt x="5650" y="6162"/>
                  </a:lnTo>
                  <a:lnTo>
                    <a:pt x="5686" y="6236"/>
                  </a:lnTo>
                  <a:lnTo>
                    <a:pt x="5723" y="6273"/>
                  </a:lnTo>
                  <a:lnTo>
                    <a:pt x="5796" y="6309"/>
                  </a:lnTo>
                  <a:lnTo>
                    <a:pt x="5870" y="6309"/>
                  </a:lnTo>
                  <a:lnTo>
                    <a:pt x="6567" y="6273"/>
                  </a:lnTo>
                  <a:lnTo>
                    <a:pt x="7264" y="6309"/>
                  </a:lnTo>
                  <a:lnTo>
                    <a:pt x="8034" y="6346"/>
                  </a:lnTo>
                  <a:lnTo>
                    <a:pt x="8401" y="6419"/>
                  </a:lnTo>
                  <a:lnTo>
                    <a:pt x="8547" y="6419"/>
                  </a:lnTo>
                  <a:lnTo>
                    <a:pt x="8731" y="6383"/>
                  </a:lnTo>
                  <a:lnTo>
                    <a:pt x="8841" y="6309"/>
                  </a:lnTo>
                  <a:lnTo>
                    <a:pt x="8878" y="6199"/>
                  </a:lnTo>
                  <a:lnTo>
                    <a:pt x="8878" y="6089"/>
                  </a:lnTo>
                  <a:lnTo>
                    <a:pt x="8768" y="6016"/>
                  </a:lnTo>
                  <a:lnTo>
                    <a:pt x="8658" y="5942"/>
                  </a:lnTo>
                  <a:lnTo>
                    <a:pt x="8474" y="5869"/>
                  </a:lnTo>
                  <a:lnTo>
                    <a:pt x="8107" y="5796"/>
                  </a:lnTo>
                  <a:lnTo>
                    <a:pt x="7410" y="5759"/>
                  </a:lnTo>
                  <a:lnTo>
                    <a:pt x="6457" y="5759"/>
                  </a:lnTo>
                  <a:lnTo>
                    <a:pt x="7557" y="4365"/>
                  </a:lnTo>
                  <a:lnTo>
                    <a:pt x="7851" y="3998"/>
                  </a:lnTo>
                  <a:lnTo>
                    <a:pt x="8144" y="3595"/>
                  </a:lnTo>
                  <a:lnTo>
                    <a:pt x="8291" y="3375"/>
                  </a:lnTo>
                  <a:lnTo>
                    <a:pt x="8401" y="3191"/>
                  </a:lnTo>
                  <a:lnTo>
                    <a:pt x="8474" y="2935"/>
                  </a:lnTo>
                  <a:lnTo>
                    <a:pt x="8511" y="2714"/>
                  </a:lnTo>
                  <a:lnTo>
                    <a:pt x="8511" y="2494"/>
                  </a:lnTo>
                  <a:lnTo>
                    <a:pt x="8437" y="2311"/>
                  </a:lnTo>
                  <a:lnTo>
                    <a:pt x="8327" y="2164"/>
                  </a:lnTo>
                  <a:lnTo>
                    <a:pt x="8217" y="2017"/>
                  </a:lnTo>
                  <a:lnTo>
                    <a:pt x="8071" y="1907"/>
                  </a:lnTo>
                  <a:lnTo>
                    <a:pt x="7887" y="1834"/>
                  </a:lnTo>
                  <a:lnTo>
                    <a:pt x="7667" y="1797"/>
                  </a:lnTo>
                  <a:lnTo>
                    <a:pt x="7484" y="1761"/>
                  </a:lnTo>
                  <a:close/>
                  <a:moveTo>
                    <a:pt x="954" y="0"/>
                  </a:moveTo>
                  <a:lnTo>
                    <a:pt x="771" y="37"/>
                  </a:lnTo>
                  <a:lnTo>
                    <a:pt x="624" y="110"/>
                  </a:lnTo>
                  <a:lnTo>
                    <a:pt x="441" y="183"/>
                  </a:lnTo>
                  <a:lnTo>
                    <a:pt x="294" y="257"/>
                  </a:lnTo>
                  <a:lnTo>
                    <a:pt x="147" y="404"/>
                  </a:lnTo>
                  <a:lnTo>
                    <a:pt x="37" y="514"/>
                  </a:lnTo>
                  <a:lnTo>
                    <a:pt x="1" y="587"/>
                  </a:lnTo>
                  <a:lnTo>
                    <a:pt x="1" y="660"/>
                  </a:lnTo>
                  <a:lnTo>
                    <a:pt x="74" y="770"/>
                  </a:lnTo>
                  <a:lnTo>
                    <a:pt x="184" y="844"/>
                  </a:lnTo>
                  <a:lnTo>
                    <a:pt x="257" y="844"/>
                  </a:lnTo>
                  <a:lnTo>
                    <a:pt x="331" y="807"/>
                  </a:lnTo>
                  <a:lnTo>
                    <a:pt x="661" y="660"/>
                  </a:lnTo>
                  <a:lnTo>
                    <a:pt x="844" y="624"/>
                  </a:lnTo>
                  <a:lnTo>
                    <a:pt x="1028" y="587"/>
                  </a:lnTo>
                  <a:lnTo>
                    <a:pt x="991" y="624"/>
                  </a:lnTo>
                  <a:lnTo>
                    <a:pt x="991" y="844"/>
                  </a:lnTo>
                  <a:lnTo>
                    <a:pt x="991" y="1064"/>
                  </a:lnTo>
                  <a:lnTo>
                    <a:pt x="1101" y="1467"/>
                  </a:lnTo>
                  <a:lnTo>
                    <a:pt x="1358" y="2641"/>
                  </a:lnTo>
                  <a:lnTo>
                    <a:pt x="2312" y="7263"/>
                  </a:lnTo>
                  <a:lnTo>
                    <a:pt x="2348" y="7336"/>
                  </a:lnTo>
                  <a:lnTo>
                    <a:pt x="2422" y="7410"/>
                  </a:lnTo>
                  <a:lnTo>
                    <a:pt x="2495" y="7446"/>
                  </a:lnTo>
                  <a:lnTo>
                    <a:pt x="2678" y="7446"/>
                  </a:lnTo>
                  <a:lnTo>
                    <a:pt x="2752" y="7410"/>
                  </a:lnTo>
                  <a:lnTo>
                    <a:pt x="2825" y="7336"/>
                  </a:lnTo>
                  <a:lnTo>
                    <a:pt x="2862" y="7263"/>
                  </a:lnTo>
                  <a:lnTo>
                    <a:pt x="4072" y="4108"/>
                  </a:lnTo>
                  <a:lnTo>
                    <a:pt x="5246" y="990"/>
                  </a:lnTo>
                  <a:lnTo>
                    <a:pt x="6457" y="917"/>
                  </a:lnTo>
                  <a:lnTo>
                    <a:pt x="7667" y="880"/>
                  </a:lnTo>
                  <a:lnTo>
                    <a:pt x="8988" y="917"/>
                  </a:lnTo>
                  <a:lnTo>
                    <a:pt x="9648" y="990"/>
                  </a:lnTo>
                  <a:lnTo>
                    <a:pt x="9978" y="990"/>
                  </a:lnTo>
                  <a:lnTo>
                    <a:pt x="10308" y="954"/>
                  </a:lnTo>
                  <a:lnTo>
                    <a:pt x="10382" y="917"/>
                  </a:lnTo>
                  <a:lnTo>
                    <a:pt x="10455" y="880"/>
                  </a:lnTo>
                  <a:lnTo>
                    <a:pt x="10492" y="807"/>
                  </a:lnTo>
                  <a:lnTo>
                    <a:pt x="10492" y="734"/>
                  </a:lnTo>
                  <a:lnTo>
                    <a:pt x="10418" y="587"/>
                  </a:lnTo>
                  <a:lnTo>
                    <a:pt x="10382" y="514"/>
                  </a:lnTo>
                  <a:lnTo>
                    <a:pt x="10308" y="477"/>
                  </a:lnTo>
                  <a:lnTo>
                    <a:pt x="10015" y="404"/>
                  </a:lnTo>
                  <a:lnTo>
                    <a:pt x="9721" y="367"/>
                  </a:lnTo>
                  <a:lnTo>
                    <a:pt x="9134" y="330"/>
                  </a:lnTo>
                  <a:lnTo>
                    <a:pt x="7814" y="293"/>
                  </a:lnTo>
                  <a:lnTo>
                    <a:pt x="6420" y="330"/>
                  </a:lnTo>
                  <a:lnTo>
                    <a:pt x="5026" y="404"/>
                  </a:lnTo>
                  <a:lnTo>
                    <a:pt x="4916" y="440"/>
                  </a:lnTo>
                  <a:lnTo>
                    <a:pt x="4843" y="477"/>
                  </a:lnTo>
                  <a:lnTo>
                    <a:pt x="4806" y="550"/>
                  </a:lnTo>
                  <a:lnTo>
                    <a:pt x="4733" y="624"/>
                  </a:lnTo>
                  <a:lnTo>
                    <a:pt x="2678" y="6162"/>
                  </a:lnTo>
                  <a:lnTo>
                    <a:pt x="2128" y="3705"/>
                  </a:lnTo>
                  <a:lnTo>
                    <a:pt x="1725" y="1981"/>
                  </a:lnTo>
                  <a:lnTo>
                    <a:pt x="1541" y="1210"/>
                  </a:lnTo>
                  <a:lnTo>
                    <a:pt x="1468" y="844"/>
                  </a:lnTo>
                  <a:lnTo>
                    <a:pt x="1431" y="660"/>
                  </a:lnTo>
                  <a:lnTo>
                    <a:pt x="1395" y="550"/>
                  </a:lnTo>
                  <a:lnTo>
                    <a:pt x="1431" y="550"/>
                  </a:lnTo>
                  <a:lnTo>
                    <a:pt x="1468" y="514"/>
                  </a:lnTo>
                  <a:lnTo>
                    <a:pt x="1468" y="477"/>
                  </a:lnTo>
                  <a:lnTo>
                    <a:pt x="1505" y="367"/>
                  </a:lnTo>
                  <a:lnTo>
                    <a:pt x="1505" y="220"/>
                  </a:lnTo>
                  <a:lnTo>
                    <a:pt x="1468" y="110"/>
                  </a:lnTo>
                  <a:lnTo>
                    <a:pt x="1395" y="73"/>
                  </a:lnTo>
                  <a:lnTo>
                    <a:pt x="1321" y="37"/>
                  </a:lnTo>
                  <a:lnTo>
                    <a:pt x="1138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" name="Google Shape;910;p19"/>
            <p:cNvSpPr/>
            <p:nvPr/>
          </p:nvSpPr>
          <p:spPr>
            <a:xfrm>
              <a:off x="6950850" y="4617725"/>
              <a:ext cx="254050" cy="162350"/>
            </a:xfrm>
            <a:custGeom>
              <a:avLst/>
              <a:gdLst/>
              <a:ahLst/>
              <a:cxnLst/>
              <a:rect l="l" t="t" r="r" b="b"/>
              <a:pathLst>
                <a:path w="10162" h="6494" extrusionOk="0">
                  <a:moveTo>
                    <a:pt x="8291" y="587"/>
                  </a:moveTo>
                  <a:lnTo>
                    <a:pt x="8291" y="698"/>
                  </a:lnTo>
                  <a:lnTo>
                    <a:pt x="8327" y="771"/>
                  </a:lnTo>
                  <a:lnTo>
                    <a:pt x="8401" y="808"/>
                  </a:lnTo>
                  <a:lnTo>
                    <a:pt x="8474" y="808"/>
                  </a:lnTo>
                  <a:lnTo>
                    <a:pt x="8768" y="771"/>
                  </a:lnTo>
                  <a:lnTo>
                    <a:pt x="8914" y="771"/>
                  </a:lnTo>
                  <a:lnTo>
                    <a:pt x="8988" y="808"/>
                  </a:lnTo>
                  <a:lnTo>
                    <a:pt x="9024" y="844"/>
                  </a:lnTo>
                  <a:lnTo>
                    <a:pt x="9208" y="1101"/>
                  </a:lnTo>
                  <a:lnTo>
                    <a:pt x="9318" y="1321"/>
                  </a:lnTo>
                  <a:lnTo>
                    <a:pt x="9465" y="1615"/>
                  </a:lnTo>
                  <a:lnTo>
                    <a:pt x="9538" y="1871"/>
                  </a:lnTo>
                  <a:lnTo>
                    <a:pt x="9611" y="2165"/>
                  </a:lnTo>
                  <a:lnTo>
                    <a:pt x="9648" y="2458"/>
                  </a:lnTo>
                  <a:lnTo>
                    <a:pt x="9648" y="2715"/>
                  </a:lnTo>
                  <a:lnTo>
                    <a:pt x="9575" y="2972"/>
                  </a:lnTo>
                  <a:lnTo>
                    <a:pt x="9501" y="3229"/>
                  </a:lnTo>
                  <a:lnTo>
                    <a:pt x="9354" y="3485"/>
                  </a:lnTo>
                  <a:lnTo>
                    <a:pt x="9171" y="3669"/>
                  </a:lnTo>
                  <a:lnTo>
                    <a:pt x="8988" y="3852"/>
                  </a:lnTo>
                  <a:lnTo>
                    <a:pt x="8731" y="3962"/>
                  </a:lnTo>
                  <a:lnTo>
                    <a:pt x="8474" y="3999"/>
                  </a:lnTo>
                  <a:lnTo>
                    <a:pt x="8327" y="3999"/>
                  </a:lnTo>
                  <a:lnTo>
                    <a:pt x="8217" y="3925"/>
                  </a:lnTo>
                  <a:lnTo>
                    <a:pt x="8107" y="3852"/>
                  </a:lnTo>
                  <a:lnTo>
                    <a:pt x="7997" y="3742"/>
                  </a:lnTo>
                  <a:lnTo>
                    <a:pt x="7851" y="3485"/>
                  </a:lnTo>
                  <a:lnTo>
                    <a:pt x="7740" y="3229"/>
                  </a:lnTo>
                  <a:lnTo>
                    <a:pt x="7630" y="2935"/>
                  </a:lnTo>
                  <a:lnTo>
                    <a:pt x="7594" y="2605"/>
                  </a:lnTo>
                  <a:lnTo>
                    <a:pt x="7557" y="2311"/>
                  </a:lnTo>
                  <a:lnTo>
                    <a:pt x="7594" y="1981"/>
                  </a:lnTo>
                  <a:lnTo>
                    <a:pt x="7630" y="1578"/>
                  </a:lnTo>
                  <a:lnTo>
                    <a:pt x="7777" y="1211"/>
                  </a:lnTo>
                  <a:lnTo>
                    <a:pt x="7887" y="1028"/>
                  </a:lnTo>
                  <a:lnTo>
                    <a:pt x="7997" y="844"/>
                  </a:lnTo>
                  <a:lnTo>
                    <a:pt x="8107" y="698"/>
                  </a:lnTo>
                  <a:lnTo>
                    <a:pt x="8291" y="587"/>
                  </a:lnTo>
                  <a:close/>
                  <a:moveTo>
                    <a:pt x="8401" y="147"/>
                  </a:moveTo>
                  <a:lnTo>
                    <a:pt x="8181" y="221"/>
                  </a:lnTo>
                  <a:lnTo>
                    <a:pt x="7961" y="294"/>
                  </a:lnTo>
                  <a:lnTo>
                    <a:pt x="7814" y="404"/>
                  </a:lnTo>
                  <a:lnTo>
                    <a:pt x="7667" y="551"/>
                  </a:lnTo>
                  <a:lnTo>
                    <a:pt x="7520" y="698"/>
                  </a:lnTo>
                  <a:lnTo>
                    <a:pt x="7410" y="881"/>
                  </a:lnTo>
                  <a:lnTo>
                    <a:pt x="7264" y="1284"/>
                  </a:lnTo>
                  <a:lnTo>
                    <a:pt x="7154" y="1688"/>
                  </a:lnTo>
                  <a:lnTo>
                    <a:pt x="7117" y="2055"/>
                  </a:lnTo>
                  <a:lnTo>
                    <a:pt x="7080" y="2458"/>
                  </a:lnTo>
                  <a:lnTo>
                    <a:pt x="7154" y="2935"/>
                  </a:lnTo>
                  <a:lnTo>
                    <a:pt x="7264" y="3375"/>
                  </a:lnTo>
                  <a:lnTo>
                    <a:pt x="7410" y="3779"/>
                  </a:lnTo>
                  <a:lnTo>
                    <a:pt x="7520" y="3962"/>
                  </a:lnTo>
                  <a:lnTo>
                    <a:pt x="7667" y="4146"/>
                  </a:lnTo>
                  <a:lnTo>
                    <a:pt x="7814" y="4292"/>
                  </a:lnTo>
                  <a:lnTo>
                    <a:pt x="7961" y="4402"/>
                  </a:lnTo>
                  <a:lnTo>
                    <a:pt x="8144" y="4476"/>
                  </a:lnTo>
                  <a:lnTo>
                    <a:pt x="8364" y="4512"/>
                  </a:lnTo>
                  <a:lnTo>
                    <a:pt x="8584" y="4512"/>
                  </a:lnTo>
                  <a:lnTo>
                    <a:pt x="8768" y="4476"/>
                  </a:lnTo>
                  <a:lnTo>
                    <a:pt x="8988" y="4439"/>
                  </a:lnTo>
                  <a:lnTo>
                    <a:pt x="9134" y="4366"/>
                  </a:lnTo>
                  <a:lnTo>
                    <a:pt x="9318" y="4256"/>
                  </a:lnTo>
                  <a:lnTo>
                    <a:pt x="9465" y="4146"/>
                  </a:lnTo>
                  <a:lnTo>
                    <a:pt x="9721" y="3852"/>
                  </a:lnTo>
                  <a:lnTo>
                    <a:pt x="9905" y="3522"/>
                  </a:lnTo>
                  <a:lnTo>
                    <a:pt x="10051" y="3118"/>
                  </a:lnTo>
                  <a:lnTo>
                    <a:pt x="10161" y="2752"/>
                  </a:lnTo>
                  <a:lnTo>
                    <a:pt x="10161" y="2348"/>
                  </a:lnTo>
                  <a:lnTo>
                    <a:pt x="10125" y="2091"/>
                  </a:lnTo>
                  <a:lnTo>
                    <a:pt x="10051" y="1761"/>
                  </a:lnTo>
                  <a:lnTo>
                    <a:pt x="9941" y="1394"/>
                  </a:lnTo>
                  <a:lnTo>
                    <a:pt x="9758" y="1064"/>
                  </a:lnTo>
                  <a:lnTo>
                    <a:pt x="9575" y="734"/>
                  </a:lnTo>
                  <a:lnTo>
                    <a:pt x="9354" y="441"/>
                  </a:lnTo>
                  <a:lnTo>
                    <a:pt x="9244" y="331"/>
                  </a:lnTo>
                  <a:lnTo>
                    <a:pt x="9098" y="257"/>
                  </a:lnTo>
                  <a:lnTo>
                    <a:pt x="8988" y="221"/>
                  </a:lnTo>
                  <a:lnTo>
                    <a:pt x="8841" y="184"/>
                  </a:lnTo>
                  <a:lnTo>
                    <a:pt x="8621" y="147"/>
                  </a:lnTo>
                  <a:close/>
                  <a:moveTo>
                    <a:pt x="3999" y="1"/>
                  </a:moveTo>
                  <a:lnTo>
                    <a:pt x="3926" y="37"/>
                  </a:lnTo>
                  <a:lnTo>
                    <a:pt x="3852" y="111"/>
                  </a:lnTo>
                  <a:lnTo>
                    <a:pt x="3816" y="404"/>
                  </a:lnTo>
                  <a:lnTo>
                    <a:pt x="3779" y="734"/>
                  </a:lnTo>
                  <a:lnTo>
                    <a:pt x="3705" y="1321"/>
                  </a:lnTo>
                  <a:lnTo>
                    <a:pt x="3632" y="2458"/>
                  </a:lnTo>
                  <a:lnTo>
                    <a:pt x="2898" y="2385"/>
                  </a:lnTo>
                  <a:lnTo>
                    <a:pt x="2128" y="2385"/>
                  </a:lnTo>
                  <a:lnTo>
                    <a:pt x="1395" y="2422"/>
                  </a:lnTo>
                  <a:lnTo>
                    <a:pt x="1028" y="2495"/>
                  </a:lnTo>
                  <a:lnTo>
                    <a:pt x="661" y="2568"/>
                  </a:lnTo>
                  <a:lnTo>
                    <a:pt x="661" y="2495"/>
                  </a:lnTo>
                  <a:lnTo>
                    <a:pt x="588" y="2458"/>
                  </a:lnTo>
                  <a:lnTo>
                    <a:pt x="551" y="2495"/>
                  </a:lnTo>
                  <a:lnTo>
                    <a:pt x="478" y="1651"/>
                  </a:lnTo>
                  <a:lnTo>
                    <a:pt x="441" y="918"/>
                  </a:lnTo>
                  <a:lnTo>
                    <a:pt x="404" y="551"/>
                  </a:lnTo>
                  <a:lnTo>
                    <a:pt x="367" y="184"/>
                  </a:lnTo>
                  <a:lnTo>
                    <a:pt x="331" y="111"/>
                  </a:lnTo>
                  <a:lnTo>
                    <a:pt x="147" y="111"/>
                  </a:lnTo>
                  <a:lnTo>
                    <a:pt x="111" y="184"/>
                  </a:lnTo>
                  <a:lnTo>
                    <a:pt x="37" y="514"/>
                  </a:lnTo>
                  <a:lnTo>
                    <a:pt x="1" y="881"/>
                  </a:lnTo>
                  <a:lnTo>
                    <a:pt x="1" y="1578"/>
                  </a:lnTo>
                  <a:lnTo>
                    <a:pt x="37" y="2275"/>
                  </a:lnTo>
                  <a:lnTo>
                    <a:pt x="111" y="2972"/>
                  </a:lnTo>
                  <a:lnTo>
                    <a:pt x="184" y="3632"/>
                  </a:lnTo>
                  <a:lnTo>
                    <a:pt x="294" y="4329"/>
                  </a:lnTo>
                  <a:lnTo>
                    <a:pt x="404" y="4989"/>
                  </a:lnTo>
                  <a:lnTo>
                    <a:pt x="478" y="5356"/>
                  </a:lnTo>
                  <a:lnTo>
                    <a:pt x="551" y="5503"/>
                  </a:lnTo>
                  <a:lnTo>
                    <a:pt x="588" y="5650"/>
                  </a:lnTo>
                  <a:lnTo>
                    <a:pt x="551" y="5723"/>
                  </a:lnTo>
                  <a:lnTo>
                    <a:pt x="588" y="5833"/>
                  </a:lnTo>
                  <a:lnTo>
                    <a:pt x="661" y="5906"/>
                  </a:lnTo>
                  <a:lnTo>
                    <a:pt x="734" y="5943"/>
                  </a:lnTo>
                  <a:lnTo>
                    <a:pt x="881" y="5943"/>
                  </a:lnTo>
                  <a:lnTo>
                    <a:pt x="954" y="5906"/>
                  </a:lnTo>
                  <a:lnTo>
                    <a:pt x="1028" y="5833"/>
                  </a:lnTo>
                  <a:lnTo>
                    <a:pt x="1064" y="5760"/>
                  </a:lnTo>
                  <a:lnTo>
                    <a:pt x="1064" y="5650"/>
                  </a:lnTo>
                  <a:lnTo>
                    <a:pt x="1064" y="5466"/>
                  </a:lnTo>
                  <a:lnTo>
                    <a:pt x="881" y="4696"/>
                  </a:lnTo>
                  <a:lnTo>
                    <a:pt x="734" y="3889"/>
                  </a:lnTo>
                  <a:lnTo>
                    <a:pt x="624" y="3082"/>
                  </a:lnTo>
                  <a:lnTo>
                    <a:pt x="588" y="2935"/>
                  </a:lnTo>
                  <a:lnTo>
                    <a:pt x="991" y="2972"/>
                  </a:lnTo>
                  <a:lnTo>
                    <a:pt x="1358" y="2935"/>
                  </a:lnTo>
                  <a:lnTo>
                    <a:pt x="2128" y="2898"/>
                  </a:lnTo>
                  <a:lnTo>
                    <a:pt x="2862" y="2898"/>
                  </a:lnTo>
                  <a:lnTo>
                    <a:pt x="3632" y="2972"/>
                  </a:lnTo>
                  <a:lnTo>
                    <a:pt x="3559" y="4256"/>
                  </a:lnTo>
                  <a:lnTo>
                    <a:pt x="3485" y="4843"/>
                  </a:lnTo>
                  <a:lnTo>
                    <a:pt x="3485" y="4989"/>
                  </a:lnTo>
                  <a:lnTo>
                    <a:pt x="3522" y="5173"/>
                  </a:lnTo>
                  <a:lnTo>
                    <a:pt x="3559" y="5283"/>
                  </a:lnTo>
                  <a:lnTo>
                    <a:pt x="3632" y="5393"/>
                  </a:lnTo>
                  <a:lnTo>
                    <a:pt x="3669" y="5429"/>
                  </a:lnTo>
                  <a:lnTo>
                    <a:pt x="3742" y="5466"/>
                  </a:lnTo>
                  <a:lnTo>
                    <a:pt x="3852" y="5393"/>
                  </a:lnTo>
                  <a:lnTo>
                    <a:pt x="3926" y="5319"/>
                  </a:lnTo>
                  <a:lnTo>
                    <a:pt x="3999" y="5209"/>
                  </a:lnTo>
                  <a:lnTo>
                    <a:pt x="4036" y="4916"/>
                  </a:lnTo>
                  <a:lnTo>
                    <a:pt x="4036" y="4366"/>
                  </a:lnTo>
                  <a:lnTo>
                    <a:pt x="4109" y="2935"/>
                  </a:lnTo>
                  <a:lnTo>
                    <a:pt x="4146" y="1468"/>
                  </a:lnTo>
                  <a:lnTo>
                    <a:pt x="4182" y="771"/>
                  </a:lnTo>
                  <a:lnTo>
                    <a:pt x="4182" y="441"/>
                  </a:lnTo>
                  <a:lnTo>
                    <a:pt x="4146" y="111"/>
                  </a:lnTo>
                  <a:lnTo>
                    <a:pt x="4072" y="37"/>
                  </a:lnTo>
                  <a:lnTo>
                    <a:pt x="3999" y="1"/>
                  </a:lnTo>
                  <a:close/>
                  <a:moveTo>
                    <a:pt x="5503" y="3779"/>
                  </a:moveTo>
                  <a:lnTo>
                    <a:pt x="5246" y="3815"/>
                  </a:lnTo>
                  <a:lnTo>
                    <a:pt x="5026" y="3925"/>
                  </a:lnTo>
                  <a:lnTo>
                    <a:pt x="4879" y="3999"/>
                  </a:lnTo>
                  <a:lnTo>
                    <a:pt x="4806" y="4109"/>
                  </a:lnTo>
                  <a:lnTo>
                    <a:pt x="4806" y="4146"/>
                  </a:lnTo>
                  <a:lnTo>
                    <a:pt x="4843" y="4182"/>
                  </a:lnTo>
                  <a:lnTo>
                    <a:pt x="4916" y="4256"/>
                  </a:lnTo>
                  <a:lnTo>
                    <a:pt x="5246" y="4256"/>
                  </a:lnTo>
                  <a:lnTo>
                    <a:pt x="5723" y="4219"/>
                  </a:lnTo>
                  <a:lnTo>
                    <a:pt x="5723" y="4219"/>
                  </a:lnTo>
                  <a:lnTo>
                    <a:pt x="5686" y="4329"/>
                  </a:lnTo>
                  <a:lnTo>
                    <a:pt x="5576" y="4439"/>
                  </a:lnTo>
                  <a:lnTo>
                    <a:pt x="5393" y="4622"/>
                  </a:lnTo>
                  <a:lnTo>
                    <a:pt x="5026" y="5099"/>
                  </a:lnTo>
                  <a:lnTo>
                    <a:pt x="4659" y="5613"/>
                  </a:lnTo>
                  <a:lnTo>
                    <a:pt x="4366" y="6126"/>
                  </a:lnTo>
                  <a:lnTo>
                    <a:pt x="4329" y="6273"/>
                  </a:lnTo>
                  <a:lnTo>
                    <a:pt x="4366" y="6420"/>
                  </a:lnTo>
                  <a:lnTo>
                    <a:pt x="4476" y="6493"/>
                  </a:lnTo>
                  <a:lnTo>
                    <a:pt x="4623" y="6493"/>
                  </a:lnTo>
                  <a:lnTo>
                    <a:pt x="6310" y="6126"/>
                  </a:lnTo>
                  <a:lnTo>
                    <a:pt x="6383" y="6090"/>
                  </a:lnTo>
                  <a:lnTo>
                    <a:pt x="6457" y="6016"/>
                  </a:lnTo>
                  <a:lnTo>
                    <a:pt x="6493" y="5943"/>
                  </a:lnTo>
                  <a:lnTo>
                    <a:pt x="6457" y="5833"/>
                  </a:lnTo>
                  <a:lnTo>
                    <a:pt x="6420" y="5760"/>
                  </a:lnTo>
                  <a:lnTo>
                    <a:pt x="6383" y="5686"/>
                  </a:lnTo>
                  <a:lnTo>
                    <a:pt x="6273" y="5650"/>
                  </a:lnTo>
                  <a:lnTo>
                    <a:pt x="6163" y="5650"/>
                  </a:lnTo>
                  <a:lnTo>
                    <a:pt x="5026" y="5906"/>
                  </a:lnTo>
                  <a:lnTo>
                    <a:pt x="5319" y="5466"/>
                  </a:lnTo>
                  <a:lnTo>
                    <a:pt x="5650" y="5063"/>
                  </a:lnTo>
                  <a:lnTo>
                    <a:pt x="5870" y="4806"/>
                  </a:lnTo>
                  <a:lnTo>
                    <a:pt x="6053" y="4549"/>
                  </a:lnTo>
                  <a:lnTo>
                    <a:pt x="6126" y="4402"/>
                  </a:lnTo>
                  <a:lnTo>
                    <a:pt x="6200" y="4256"/>
                  </a:lnTo>
                  <a:lnTo>
                    <a:pt x="6200" y="4109"/>
                  </a:lnTo>
                  <a:lnTo>
                    <a:pt x="6200" y="3925"/>
                  </a:lnTo>
                  <a:lnTo>
                    <a:pt x="6163" y="3889"/>
                  </a:lnTo>
                  <a:lnTo>
                    <a:pt x="6126" y="3815"/>
                  </a:lnTo>
                  <a:lnTo>
                    <a:pt x="5980" y="3779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" name="Google Shape;911;p19"/>
            <p:cNvSpPr/>
            <p:nvPr/>
          </p:nvSpPr>
          <p:spPr>
            <a:xfrm>
              <a:off x="6051225" y="1090800"/>
              <a:ext cx="285225" cy="283400"/>
            </a:xfrm>
            <a:custGeom>
              <a:avLst/>
              <a:gdLst/>
              <a:ahLst/>
              <a:cxnLst/>
              <a:rect l="l" t="t" r="r" b="b"/>
              <a:pathLst>
                <a:path w="11409" h="11336" extrusionOk="0">
                  <a:moveTo>
                    <a:pt x="5173" y="4219"/>
                  </a:moveTo>
                  <a:lnTo>
                    <a:pt x="5136" y="4256"/>
                  </a:lnTo>
                  <a:lnTo>
                    <a:pt x="5100" y="4292"/>
                  </a:lnTo>
                  <a:lnTo>
                    <a:pt x="4990" y="4366"/>
                  </a:lnTo>
                  <a:lnTo>
                    <a:pt x="4916" y="4476"/>
                  </a:lnTo>
                  <a:lnTo>
                    <a:pt x="4916" y="4512"/>
                  </a:lnTo>
                  <a:lnTo>
                    <a:pt x="4843" y="4659"/>
                  </a:lnTo>
                  <a:lnTo>
                    <a:pt x="4843" y="4769"/>
                  </a:lnTo>
                  <a:lnTo>
                    <a:pt x="4880" y="4843"/>
                  </a:lnTo>
                  <a:lnTo>
                    <a:pt x="4990" y="4916"/>
                  </a:lnTo>
                  <a:lnTo>
                    <a:pt x="5100" y="4989"/>
                  </a:lnTo>
                  <a:lnTo>
                    <a:pt x="5283" y="4989"/>
                  </a:lnTo>
                  <a:lnTo>
                    <a:pt x="5430" y="4916"/>
                  </a:lnTo>
                  <a:lnTo>
                    <a:pt x="5540" y="4769"/>
                  </a:lnTo>
                  <a:lnTo>
                    <a:pt x="5577" y="4696"/>
                  </a:lnTo>
                  <a:lnTo>
                    <a:pt x="5613" y="4623"/>
                  </a:lnTo>
                  <a:lnTo>
                    <a:pt x="5577" y="4549"/>
                  </a:lnTo>
                  <a:lnTo>
                    <a:pt x="5577" y="4476"/>
                  </a:lnTo>
                  <a:lnTo>
                    <a:pt x="5430" y="4402"/>
                  </a:lnTo>
                  <a:lnTo>
                    <a:pt x="5320" y="4366"/>
                  </a:lnTo>
                  <a:lnTo>
                    <a:pt x="5320" y="4292"/>
                  </a:lnTo>
                  <a:lnTo>
                    <a:pt x="5246" y="4256"/>
                  </a:lnTo>
                  <a:lnTo>
                    <a:pt x="5173" y="4219"/>
                  </a:lnTo>
                  <a:close/>
                  <a:moveTo>
                    <a:pt x="5980" y="6016"/>
                  </a:moveTo>
                  <a:lnTo>
                    <a:pt x="6017" y="6053"/>
                  </a:lnTo>
                  <a:lnTo>
                    <a:pt x="6053" y="6126"/>
                  </a:lnTo>
                  <a:lnTo>
                    <a:pt x="6053" y="6200"/>
                  </a:lnTo>
                  <a:lnTo>
                    <a:pt x="5907" y="6237"/>
                  </a:lnTo>
                  <a:lnTo>
                    <a:pt x="5943" y="6090"/>
                  </a:lnTo>
                  <a:lnTo>
                    <a:pt x="5980" y="6016"/>
                  </a:lnTo>
                  <a:close/>
                  <a:moveTo>
                    <a:pt x="5833" y="5613"/>
                  </a:moveTo>
                  <a:lnTo>
                    <a:pt x="5723" y="5650"/>
                  </a:lnTo>
                  <a:lnTo>
                    <a:pt x="5650" y="5723"/>
                  </a:lnTo>
                  <a:lnTo>
                    <a:pt x="5613" y="5796"/>
                  </a:lnTo>
                  <a:lnTo>
                    <a:pt x="5613" y="5870"/>
                  </a:lnTo>
                  <a:lnTo>
                    <a:pt x="5687" y="5943"/>
                  </a:lnTo>
                  <a:lnTo>
                    <a:pt x="5577" y="6163"/>
                  </a:lnTo>
                  <a:lnTo>
                    <a:pt x="5540" y="6420"/>
                  </a:lnTo>
                  <a:lnTo>
                    <a:pt x="5577" y="6530"/>
                  </a:lnTo>
                  <a:lnTo>
                    <a:pt x="5687" y="6567"/>
                  </a:lnTo>
                  <a:lnTo>
                    <a:pt x="5833" y="6603"/>
                  </a:lnTo>
                  <a:lnTo>
                    <a:pt x="5980" y="6603"/>
                  </a:lnTo>
                  <a:lnTo>
                    <a:pt x="6090" y="6567"/>
                  </a:lnTo>
                  <a:lnTo>
                    <a:pt x="6237" y="6530"/>
                  </a:lnTo>
                  <a:lnTo>
                    <a:pt x="6347" y="6457"/>
                  </a:lnTo>
                  <a:lnTo>
                    <a:pt x="6420" y="6347"/>
                  </a:lnTo>
                  <a:lnTo>
                    <a:pt x="6457" y="6200"/>
                  </a:lnTo>
                  <a:lnTo>
                    <a:pt x="6457" y="6053"/>
                  </a:lnTo>
                  <a:lnTo>
                    <a:pt x="6420" y="5943"/>
                  </a:lnTo>
                  <a:lnTo>
                    <a:pt x="6347" y="5833"/>
                  </a:lnTo>
                  <a:lnTo>
                    <a:pt x="6274" y="5760"/>
                  </a:lnTo>
                  <a:lnTo>
                    <a:pt x="6163" y="5686"/>
                  </a:lnTo>
                  <a:lnTo>
                    <a:pt x="6053" y="5650"/>
                  </a:lnTo>
                  <a:lnTo>
                    <a:pt x="5943" y="5613"/>
                  </a:lnTo>
                  <a:close/>
                  <a:moveTo>
                    <a:pt x="3926" y="441"/>
                  </a:moveTo>
                  <a:lnTo>
                    <a:pt x="4623" y="478"/>
                  </a:lnTo>
                  <a:lnTo>
                    <a:pt x="5356" y="478"/>
                  </a:lnTo>
                  <a:lnTo>
                    <a:pt x="6824" y="551"/>
                  </a:lnTo>
                  <a:lnTo>
                    <a:pt x="7631" y="551"/>
                  </a:lnTo>
                  <a:lnTo>
                    <a:pt x="7704" y="734"/>
                  </a:lnTo>
                  <a:lnTo>
                    <a:pt x="7777" y="1064"/>
                  </a:lnTo>
                  <a:lnTo>
                    <a:pt x="7521" y="1174"/>
                  </a:lnTo>
                  <a:lnTo>
                    <a:pt x="7191" y="1211"/>
                  </a:lnTo>
                  <a:lnTo>
                    <a:pt x="7044" y="1211"/>
                  </a:lnTo>
                  <a:lnTo>
                    <a:pt x="6860" y="1174"/>
                  </a:lnTo>
                  <a:lnTo>
                    <a:pt x="6714" y="1174"/>
                  </a:lnTo>
                  <a:lnTo>
                    <a:pt x="6530" y="1211"/>
                  </a:lnTo>
                  <a:lnTo>
                    <a:pt x="6494" y="1248"/>
                  </a:lnTo>
                  <a:lnTo>
                    <a:pt x="6457" y="1321"/>
                  </a:lnTo>
                  <a:lnTo>
                    <a:pt x="6420" y="1395"/>
                  </a:lnTo>
                  <a:lnTo>
                    <a:pt x="6457" y="1468"/>
                  </a:lnTo>
                  <a:lnTo>
                    <a:pt x="6457" y="1505"/>
                  </a:lnTo>
                  <a:lnTo>
                    <a:pt x="6494" y="1578"/>
                  </a:lnTo>
                  <a:lnTo>
                    <a:pt x="6567" y="1651"/>
                  </a:lnTo>
                  <a:lnTo>
                    <a:pt x="6567" y="1871"/>
                  </a:lnTo>
                  <a:lnTo>
                    <a:pt x="6567" y="2092"/>
                  </a:lnTo>
                  <a:lnTo>
                    <a:pt x="6640" y="2642"/>
                  </a:lnTo>
                  <a:lnTo>
                    <a:pt x="6677" y="3192"/>
                  </a:lnTo>
                  <a:lnTo>
                    <a:pt x="6714" y="3632"/>
                  </a:lnTo>
                  <a:lnTo>
                    <a:pt x="6714" y="4072"/>
                  </a:lnTo>
                  <a:lnTo>
                    <a:pt x="6677" y="4586"/>
                  </a:lnTo>
                  <a:lnTo>
                    <a:pt x="6640" y="4843"/>
                  </a:lnTo>
                  <a:lnTo>
                    <a:pt x="6640" y="5099"/>
                  </a:lnTo>
                  <a:lnTo>
                    <a:pt x="6677" y="5246"/>
                  </a:lnTo>
                  <a:lnTo>
                    <a:pt x="6640" y="5319"/>
                  </a:lnTo>
                  <a:lnTo>
                    <a:pt x="6640" y="5393"/>
                  </a:lnTo>
                  <a:lnTo>
                    <a:pt x="6640" y="5466"/>
                  </a:lnTo>
                  <a:lnTo>
                    <a:pt x="6714" y="5540"/>
                  </a:lnTo>
                  <a:lnTo>
                    <a:pt x="7117" y="5796"/>
                  </a:lnTo>
                  <a:lnTo>
                    <a:pt x="7484" y="6016"/>
                  </a:lnTo>
                  <a:lnTo>
                    <a:pt x="7851" y="6310"/>
                  </a:lnTo>
                  <a:lnTo>
                    <a:pt x="8218" y="6640"/>
                  </a:lnTo>
                  <a:lnTo>
                    <a:pt x="8915" y="7300"/>
                  </a:lnTo>
                  <a:lnTo>
                    <a:pt x="8621" y="7337"/>
                  </a:lnTo>
                  <a:lnTo>
                    <a:pt x="8328" y="7300"/>
                  </a:lnTo>
                  <a:lnTo>
                    <a:pt x="8108" y="7227"/>
                  </a:lnTo>
                  <a:lnTo>
                    <a:pt x="7887" y="7154"/>
                  </a:lnTo>
                  <a:lnTo>
                    <a:pt x="7484" y="6933"/>
                  </a:lnTo>
                  <a:lnTo>
                    <a:pt x="7117" y="6823"/>
                  </a:lnTo>
                  <a:lnTo>
                    <a:pt x="6750" y="6787"/>
                  </a:lnTo>
                  <a:lnTo>
                    <a:pt x="6384" y="6823"/>
                  </a:lnTo>
                  <a:lnTo>
                    <a:pt x="5980" y="6933"/>
                  </a:lnTo>
                  <a:lnTo>
                    <a:pt x="5577" y="7044"/>
                  </a:lnTo>
                  <a:lnTo>
                    <a:pt x="5210" y="7227"/>
                  </a:lnTo>
                  <a:lnTo>
                    <a:pt x="4843" y="7374"/>
                  </a:lnTo>
                  <a:lnTo>
                    <a:pt x="4439" y="7520"/>
                  </a:lnTo>
                  <a:lnTo>
                    <a:pt x="4109" y="7557"/>
                  </a:lnTo>
                  <a:lnTo>
                    <a:pt x="3816" y="7594"/>
                  </a:lnTo>
                  <a:lnTo>
                    <a:pt x="3889" y="7557"/>
                  </a:lnTo>
                  <a:lnTo>
                    <a:pt x="3926" y="7484"/>
                  </a:lnTo>
                  <a:lnTo>
                    <a:pt x="3926" y="7374"/>
                  </a:lnTo>
                  <a:lnTo>
                    <a:pt x="3926" y="7300"/>
                  </a:lnTo>
                  <a:lnTo>
                    <a:pt x="3889" y="7227"/>
                  </a:lnTo>
                  <a:lnTo>
                    <a:pt x="3816" y="7190"/>
                  </a:lnTo>
                  <a:lnTo>
                    <a:pt x="2789" y="7190"/>
                  </a:lnTo>
                  <a:lnTo>
                    <a:pt x="2935" y="7044"/>
                  </a:lnTo>
                  <a:lnTo>
                    <a:pt x="3266" y="6677"/>
                  </a:lnTo>
                  <a:lnTo>
                    <a:pt x="3559" y="6713"/>
                  </a:lnTo>
                  <a:lnTo>
                    <a:pt x="3853" y="6713"/>
                  </a:lnTo>
                  <a:lnTo>
                    <a:pt x="4403" y="6677"/>
                  </a:lnTo>
                  <a:lnTo>
                    <a:pt x="4549" y="6640"/>
                  </a:lnTo>
                  <a:lnTo>
                    <a:pt x="4623" y="6530"/>
                  </a:lnTo>
                  <a:lnTo>
                    <a:pt x="4623" y="6457"/>
                  </a:lnTo>
                  <a:lnTo>
                    <a:pt x="4586" y="6383"/>
                  </a:lnTo>
                  <a:lnTo>
                    <a:pt x="4513" y="6310"/>
                  </a:lnTo>
                  <a:lnTo>
                    <a:pt x="4403" y="6273"/>
                  </a:lnTo>
                  <a:lnTo>
                    <a:pt x="3669" y="6273"/>
                  </a:lnTo>
                  <a:lnTo>
                    <a:pt x="3926" y="6016"/>
                  </a:lnTo>
                  <a:lnTo>
                    <a:pt x="4183" y="5723"/>
                  </a:lnTo>
                  <a:lnTo>
                    <a:pt x="4293" y="5723"/>
                  </a:lnTo>
                  <a:lnTo>
                    <a:pt x="4366" y="5686"/>
                  </a:lnTo>
                  <a:lnTo>
                    <a:pt x="4439" y="5576"/>
                  </a:lnTo>
                  <a:lnTo>
                    <a:pt x="4476" y="5466"/>
                  </a:lnTo>
                  <a:lnTo>
                    <a:pt x="4403" y="3449"/>
                  </a:lnTo>
                  <a:lnTo>
                    <a:pt x="4366" y="2495"/>
                  </a:lnTo>
                  <a:lnTo>
                    <a:pt x="4329" y="2018"/>
                  </a:lnTo>
                  <a:lnTo>
                    <a:pt x="4293" y="1541"/>
                  </a:lnTo>
                  <a:lnTo>
                    <a:pt x="4256" y="1431"/>
                  </a:lnTo>
                  <a:lnTo>
                    <a:pt x="4549" y="1505"/>
                  </a:lnTo>
                  <a:lnTo>
                    <a:pt x="4953" y="1578"/>
                  </a:lnTo>
                  <a:lnTo>
                    <a:pt x="5173" y="1578"/>
                  </a:lnTo>
                  <a:lnTo>
                    <a:pt x="5356" y="1505"/>
                  </a:lnTo>
                  <a:lnTo>
                    <a:pt x="5393" y="1468"/>
                  </a:lnTo>
                  <a:lnTo>
                    <a:pt x="5430" y="1431"/>
                  </a:lnTo>
                  <a:lnTo>
                    <a:pt x="5430" y="1358"/>
                  </a:lnTo>
                  <a:lnTo>
                    <a:pt x="5393" y="1321"/>
                  </a:lnTo>
                  <a:lnTo>
                    <a:pt x="5246" y="1211"/>
                  </a:lnTo>
                  <a:lnTo>
                    <a:pt x="5063" y="1174"/>
                  </a:lnTo>
                  <a:lnTo>
                    <a:pt x="4733" y="1138"/>
                  </a:lnTo>
                  <a:lnTo>
                    <a:pt x="4219" y="1064"/>
                  </a:lnTo>
                  <a:lnTo>
                    <a:pt x="4183" y="1028"/>
                  </a:lnTo>
                  <a:lnTo>
                    <a:pt x="4146" y="991"/>
                  </a:lnTo>
                  <a:lnTo>
                    <a:pt x="3999" y="991"/>
                  </a:lnTo>
                  <a:lnTo>
                    <a:pt x="3853" y="1028"/>
                  </a:lnTo>
                  <a:lnTo>
                    <a:pt x="3706" y="1064"/>
                  </a:lnTo>
                  <a:lnTo>
                    <a:pt x="3596" y="1064"/>
                  </a:lnTo>
                  <a:lnTo>
                    <a:pt x="3522" y="1028"/>
                  </a:lnTo>
                  <a:lnTo>
                    <a:pt x="3486" y="991"/>
                  </a:lnTo>
                  <a:lnTo>
                    <a:pt x="3412" y="881"/>
                  </a:lnTo>
                  <a:lnTo>
                    <a:pt x="3412" y="771"/>
                  </a:lnTo>
                  <a:lnTo>
                    <a:pt x="3412" y="698"/>
                  </a:lnTo>
                  <a:lnTo>
                    <a:pt x="3486" y="624"/>
                  </a:lnTo>
                  <a:lnTo>
                    <a:pt x="3559" y="551"/>
                  </a:lnTo>
                  <a:lnTo>
                    <a:pt x="3742" y="478"/>
                  </a:lnTo>
                  <a:lnTo>
                    <a:pt x="3926" y="441"/>
                  </a:lnTo>
                  <a:close/>
                  <a:moveTo>
                    <a:pt x="6090" y="8071"/>
                  </a:moveTo>
                  <a:lnTo>
                    <a:pt x="6127" y="8144"/>
                  </a:lnTo>
                  <a:lnTo>
                    <a:pt x="6127" y="8217"/>
                  </a:lnTo>
                  <a:lnTo>
                    <a:pt x="6090" y="8291"/>
                  </a:lnTo>
                  <a:lnTo>
                    <a:pt x="6053" y="8364"/>
                  </a:lnTo>
                  <a:lnTo>
                    <a:pt x="5980" y="8401"/>
                  </a:lnTo>
                  <a:lnTo>
                    <a:pt x="5907" y="8401"/>
                  </a:lnTo>
                  <a:lnTo>
                    <a:pt x="5833" y="8364"/>
                  </a:lnTo>
                  <a:lnTo>
                    <a:pt x="5760" y="8291"/>
                  </a:lnTo>
                  <a:lnTo>
                    <a:pt x="5760" y="8181"/>
                  </a:lnTo>
                  <a:lnTo>
                    <a:pt x="5833" y="8144"/>
                  </a:lnTo>
                  <a:lnTo>
                    <a:pt x="5943" y="8071"/>
                  </a:lnTo>
                  <a:lnTo>
                    <a:pt x="6017" y="8107"/>
                  </a:lnTo>
                  <a:lnTo>
                    <a:pt x="6053" y="8107"/>
                  </a:lnTo>
                  <a:lnTo>
                    <a:pt x="6090" y="8071"/>
                  </a:lnTo>
                  <a:close/>
                  <a:moveTo>
                    <a:pt x="5907" y="7630"/>
                  </a:moveTo>
                  <a:lnTo>
                    <a:pt x="5797" y="7667"/>
                  </a:lnTo>
                  <a:lnTo>
                    <a:pt x="5687" y="7704"/>
                  </a:lnTo>
                  <a:lnTo>
                    <a:pt x="5577" y="7777"/>
                  </a:lnTo>
                  <a:lnTo>
                    <a:pt x="5467" y="7887"/>
                  </a:lnTo>
                  <a:lnTo>
                    <a:pt x="5467" y="7924"/>
                  </a:lnTo>
                  <a:lnTo>
                    <a:pt x="5430" y="7997"/>
                  </a:lnTo>
                  <a:lnTo>
                    <a:pt x="5503" y="8071"/>
                  </a:lnTo>
                  <a:lnTo>
                    <a:pt x="5430" y="8217"/>
                  </a:lnTo>
                  <a:lnTo>
                    <a:pt x="5430" y="8364"/>
                  </a:lnTo>
                  <a:lnTo>
                    <a:pt x="5467" y="8474"/>
                  </a:lnTo>
                  <a:lnTo>
                    <a:pt x="5540" y="8584"/>
                  </a:lnTo>
                  <a:lnTo>
                    <a:pt x="5650" y="8694"/>
                  </a:lnTo>
                  <a:lnTo>
                    <a:pt x="5797" y="8731"/>
                  </a:lnTo>
                  <a:lnTo>
                    <a:pt x="5907" y="8768"/>
                  </a:lnTo>
                  <a:lnTo>
                    <a:pt x="6053" y="8768"/>
                  </a:lnTo>
                  <a:lnTo>
                    <a:pt x="6200" y="8731"/>
                  </a:lnTo>
                  <a:lnTo>
                    <a:pt x="6310" y="8658"/>
                  </a:lnTo>
                  <a:lnTo>
                    <a:pt x="6384" y="8584"/>
                  </a:lnTo>
                  <a:lnTo>
                    <a:pt x="6457" y="8474"/>
                  </a:lnTo>
                  <a:lnTo>
                    <a:pt x="6494" y="8327"/>
                  </a:lnTo>
                  <a:lnTo>
                    <a:pt x="6494" y="8217"/>
                  </a:lnTo>
                  <a:lnTo>
                    <a:pt x="6494" y="8071"/>
                  </a:lnTo>
                  <a:lnTo>
                    <a:pt x="6457" y="7961"/>
                  </a:lnTo>
                  <a:lnTo>
                    <a:pt x="6384" y="7851"/>
                  </a:lnTo>
                  <a:lnTo>
                    <a:pt x="6310" y="7777"/>
                  </a:lnTo>
                  <a:lnTo>
                    <a:pt x="6200" y="7704"/>
                  </a:lnTo>
                  <a:lnTo>
                    <a:pt x="6053" y="7667"/>
                  </a:lnTo>
                  <a:lnTo>
                    <a:pt x="5907" y="7630"/>
                  </a:lnTo>
                  <a:close/>
                  <a:moveTo>
                    <a:pt x="4476" y="9134"/>
                  </a:moveTo>
                  <a:lnTo>
                    <a:pt x="4513" y="9281"/>
                  </a:lnTo>
                  <a:lnTo>
                    <a:pt x="4476" y="9391"/>
                  </a:lnTo>
                  <a:lnTo>
                    <a:pt x="4403" y="9538"/>
                  </a:lnTo>
                  <a:lnTo>
                    <a:pt x="4256" y="9648"/>
                  </a:lnTo>
                  <a:lnTo>
                    <a:pt x="4183" y="9685"/>
                  </a:lnTo>
                  <a:lnTo>
                    <a:pt x="4109" y="9685"/>
                  </a:lnTo>
                  <a:lnTo>
                    <a:pt x="4036" y="9648"/>
                  </a:lnTo>
                  <a:lnTo>
                    <a:pt x="3963" y="9575"/>
                  </a:lnTo>
                  <a:lnTo>
                    <a:pt x="3926" y="9501"/>
                  </a:lnTo>
                  <a:lnTo>
                    <a:pt x="3926" y="9428"/>
                  </a:lnTo>
                  <a:lnTo>
                    <a:pt x="3963" y="9354"/>
                  </a:lnTo>
                  <a:lnTo>
                    <a:pt x="4036" y="9281"/>
                  </a:lnTo>
                  <a:lnTo>
                    <a:pt x="4219" y="9208"/>
                  </a:lnTo>
                  <a:lnTo>
                    <a:pt x="4403" y="9171"/>
                  </a:lnTo>
                  <a:lnTo>
                    <a:pt x="4439" y="9171"/>
                  </a:lnTo>
                  <a:lnTo>
                    <a:pt x="4476" y="9134"/>
                  </a:lnTo>
                  <a:close/>
                  <a:moveTo>
                    <a:pt x="7741" y="9391"/>
                  </a:moveTo>
                  <a:lnTo>
                    <a:pt x="7814" y="9464"/>
                  </a:lnTo>
                  <a:lnTo>
                    <a:pt x="7851" y="9575"/>
                  </a:lnTo>
                  <a:lnTo>
                    <a:pt x="7851" y="9685"/>
                  </a:lnTo>
                  <a:lnTo>
                    <a:pt x="7814" y="9795"/>
                  </a:lnTo>
                  <a:lnTo>
                    <a:pt x="7704" y="9868"/>
                  </a:lnTo>
                  <a:lnTo>
                    <a:pt x="7557" y="9905"/>
                  </a:lnTo>
                  <a:lnTo>
                    <a:pt x="7447" y="9905"/>
                  </a:lnTo>
                  <a:lnTo>
                    <a:pt x="7301" y="9868"/>
                  </a:lnTo>
                  <a:lnTo>
                    <a:pt x="7227" y="9795"/>
                  </a:lnTo>
                  <a:lnTo>
                    <a:pt x="7301" y="9648"/>
                  </a:lnTo>
                  <a:lnTo>
                    <a:pt x="7374" y="9538"/>
                  </a:lnTo>
                  <a:lnTo>
                    <a:pt x="7484" y="9464"/>
                  </a:lnTo>
                  <a:lnTo>
                    <a:pt x="7631" y="9428"/>
                  </a:lnTo>
                  <a:lnTo>
                    <a:pt x="7704" y="9391"/>
                  </a:lnTo>
                  <a:close/>
                  <a:moveTo>
                    <a:pt x="4439" y="8658"/>
                  </a:moveTo>
                  <a:lnTo>
                    <a:pt x="4293" y="8694"/>
                  </a:lnTo>
                  <a:lnTo>
                    <a:pt x="4146" y="8694"/>
                  </a:lnTo>
                  <a:lnTo>
                    <a:pt x="4073" y="8731"/>
                  </a:lnTo>
                  <a:lnTo>
                    <a:pt x="3999" y="8804"/>
                  </a:lnTo>
                  <a:lnTo>
                    <a:pt x="3963" y="8951"/>
                  </a:lnTo>
                  <a:lnTo>
                    <a:pt x="3742" y="9061"/>
                  </a:lnTo>
                  <a:lnTo>
                    <a:pt x="3596" y="9244"/>
                  </a:lnTo>
                  <a:lnTo>
                    <a:pt x="3559" y="9354"/>
                  </a:lnTo>
                  <a:lnTo>
                    <a:pt x="3522" y="9501"/>
                  </a:lnTo>
                  <a:lnTo>
                    <a:pt x="3559" y="9611"/>
                  </a:lnTo>
                  <a:lnTo>
                    <a:pt x="3596" y="9758"/>
                  </a:lnTo>
                  <a:lnTo>
                    <a:pt x="3706" y="9868"/>
                  </a:lnTo>
                  <a:lnTo>
                    <a:pt x="3779" y="9978"/>
                  </a:lnTo>
                  <a:lnTo>
                    <a:pt x="3926" y="10051"/>
                  </a:lnTo>
                  <a:lnTo>
                    <a:pt x="4036" y="10088"/>
                  </a:lnTo>
                  <a:lnTo>
                    <a:pt x="4366" y="10088"/>
                  </a:lnTo>
                  <a:lnTo>
                    <a:pt x="4513" y="10015"/>
                  </a:lnTo>
                  <a:lnTo>
                    <a:pt x="4623" y="9905"/>
                  </a:lnTo>
                  <a:lnTo>
                    <a:pt x="4733" y="9795"/>
                  </a:lnTo>
                  <a:lnTo>
                    <a:pt x="4843" y="9648"/>
                  </a:lnTo>
                  <a:lnTo>
                    <a:pt x="4880" y="9501"/>
                  </a:lnTo>
                  <a:lnTo>
                    <a:pt x="4916" y="9354"/>
                  </a:lnTo>
                  <a:lnTo>
                    <a:pt x="4916" y="9171"/>
                  </a:lnTo>
                  <a:lnTo>
                    <a:pt x="4880" y="9024"/>
                  </a:lnTo>
                  <a:lnTo>
                    <a:pt x="4806" y="8878"/>
                  </a:lnTo>
                  <a:lnTo>
                    <a:pt x="4733" y="8768"/>
                  </a:lnTo>
                  <a:lnTo>
                    <a:pt x="4586" y="8694"/>
                  </a:lnTo>
                  <a:lnTo>
                    <a:pt x="4439" y="8658"/>
                  </a:lnTo>
                  <a:close/>
                  <a:moveTo>
                    <a:pt x="7447" y="8951"/>
                  </a:moveTo>
                  <a:lnTo>
                    <a:pt x="7337" y="8988"/>
                  </a:lnTo>
                  <a:lnTo>
                    <a:pt x="7264" y="9061"/>
                  </a:lnTo>
                  <a:lnTo>
                    <a:pt x="7227" y="9134"/>
                  </a:lnTo>
                  <a:lnTo>
                    <a:pt x="7227" y="9208"/>
                  </a:lnTo>
                  <a:lnTo>
                    <a:pt x="7117" y="9318"/>
                  </a:lnTo>
                  <a:lnTo>
                    <a:pt x="7007" y="9391"/>
                  </a:lnTo>
                  <a:lnTo>
                    <a:pt x="6934" y="9501"/>
                  </a:lnTo>
                  <a:lnTo>
                    <a:pt x="6897" y="9611"/>
                  </a:lnTo>
                  <a:lnTo>
                    <a:pt x="6897" y="9575"/>
                  </a:lnTo>
                  <a:lnTo>
                    <a:pt x="6860" y="9611"/>
                  </a:lnTo>
                  <a:lnTo>
                    <a:pt x="6824" y="9758"/>
                  </a:lnTo>
                  <a:lnTo>
                    <a:pt x="6824" y="9905"/>
                  </a:lnTo>
                  <a:lnTo>
                    <a:pt x="6860" y="9978"/>
                  </a:lnTo>
                  <a:lnTo>
                    <a:pt x="6897" y="10051"/>
                  </a:lnTo>
                  <a:lnTo>
                    <a:pt x="7007" y="10125"/>
                  </a:lnTo>
                  <a:lnTo>
                    <a:pt x="7044" y="10161"/>
                  </a:lnTo>
                  <a:lnTo>
                    <a:pt x="7044" y="10198"/>
                  </a:lnTo>
                  <a:lnTo>
                    <a:pt x="7227" y="10271"/>
                  </a:lnTo>
                  <a:lnTo>
                    <a:pt x="7374" y="10345"/>
                  </a:lnTo>
                  <a:lnTo>
                    <a:pt x="7704" y="10345"/>
                  </a:lnTo>
                  <a:lnTo>
                    <a:pt x="7851" y="10271"/>
                  </a:lnTo>
                  <a:lnTo>
                    <a:pt x="7998" y="10198"/>
                  </a:lnTo>
                  <a:lnTo>
                    <a:pt x="8108" y="10088"/>
                  </a:lnTo>
                  <a:lnTo>
                    <a:pt x="8181" y="9941"/>
                  </a:lnTo>
                  <a:lnTo>
                    <a:pt x="8254" y="9795"/>
                  </a:lnTo>
                  <a:lnTo>
                    <a:pt x="8291" y="9611"/>
                  </a:lnTo>
                  <a:lnTo>
                    <a:pt x="8254" y="9464"/>
                  </a:lnTo>
                  <a:lnTo>
                    <a:pt x="8218" y="9318"/>
                  </a:lnTo>
                  <a:lnTo>
                    <a:pt x="8144" y="9171"/>
                  </a:lnTo>
                  <a:lnTo>
                    <a:pt x="7998" y="9024"/>
                  </a:lnTo>
                  <a:lnTo>
                    <a:pt x="7924" y="8988"/>
                  </a:lnTo>
                  <a:lnTo>
                    <a:pt x="7851" y="8951"/>
                  </a:lnTo>
                  <a:close/>
                  <a:moveTo>
                    <a:pt x="6970" y="7227"/>
                  </a:moveTo>
                  <a:lnTo>
                    <a:pt x="7227" y="7300"/>
                  </a:lnTo>
                  <a:lnTo>
                    <a:pt x="7741" y="7520"/>
                  </a:lnTo>
                  <a:lnTo>
                    <a:pt x="8071" y="7667"/>
                  </a:lnTo>
                  <a:lnTo>
                    <a:pt x="8474" y="7740"/>
                  </a:lnTo>
                  <a:lnTo>
                    <a:pt x="8658" y="7777"/>
                  </a:lnTo>
                  <a:lnTo>
                    <a:pt x="8878" y="7777"/>
                  </a:lnTo>
                  <a:lnTo>
                    <a:pt x="9061" y="7740"/>
                  </a:lnTo>
                  <a:lnTo>
                    <a:pt x="9245" y="7667"/>
                  </a:lnTo>
                  <a:lnTo>
                    <a:pt x="9575" y="8071"/>
                  </a:lnTo>
                  <a:lnTo>
                    <a:pt x="10125" y="8841"/>
                  </a:lnTo>
                  <a:lnTo>
                    <a:pt x="10639" y="9648"/>
                  </a:lnTo>
                  <a:lnTo>
                    <a:pt x="10785" y="9868"/>
                  </a:lnTo>
                  <a:lnTo>
                    <a:pt x="10822" y="10015"/>
                  </a:lnTo>
                  <a:lnTo>
                    <a:pt x="10785" y="10161"/>
                  </a:lnTo>
                  <a:lnTo>
                    <a:pt x="10749" y="10235"/>
                  </a:lnTo>
                  <a:lnTo>
                    <a:pt x="10639" y="10345"/>
                  </a:lnTo>
                  <a:lnTo>
                    <a:pt x="10455" y="10455"/>
                  </a:lnTo>
                  <a:lnTo>
                    <a:pt x="10235" y="10602"/>
                  </a:lnTo>
                  <a:lnTo>
                    <a:pt x="9758" y="10565"/>
                  </a:lnTo>
                  <a:lnTo>
                    <a:pt x="9281" y="10492"/>
                  </a:lnTo>
                  <a:lnTo>
                    <a:pt x="8328" y="10455"/>
                  </a:lnTo>
                  <a:lnTo>
                    <a:pt x="7374" y="10492"/>
                  </a:lnTo>
                  <a:lnTo>
                    <a:pt x="6420" y="10528"/>
                  </a:lnTo>
                  <a:lnTo>
                    <a:pt x="2092" y="10675"/>
                  </a:lnTo>
                  <a:lnTo>
                    <a:pt x="1065" y="10712"/>
                  </a:lnTo>
                  <a:lnTo>
                    <a:pt x="735" y="10712"/>
                  </a:lnTo>
                  <a:lnTo>
                    <a:pt x="625" y="10638"/>
                  </a:lnTo>
                  <a:lnTo>
                    <a:pt x="588" y="10602"/>
                  </a:lnTo>
                  <a:lnTo>
                    <a:pt x="551" y="10565"/>
                  </a:lnTo>
                  <a:lnTo>
                    <a:pt x="588" y="10418"/>
                  </a:lnTo>
                  <a:lnTo>
                    <a:pt x="735" y="10198"/>
                  </a:lnTo>
                  <a:lnTo>
                    <a:pt x="1065" y="9685"/>
                  </a:lnTo>
                  <a:lnTo>
                    <a:pt x="1542" y="9575"/>
                  </a:lnTo>
                  <a:lnTo>
                    <a:pt x="1762" y="9538"/>
                  </a:lnTo>
                  <a:lnTo>
                    <a:pt x="2018" y="9501"/>
                  </a:lnTo>
                  <a:lnTo>
                    <a:pt x="2092" y="9464"/>
                  </a:lnTo>
                  <a:lnTo>
                    <a:pt x="2128" y="9428"/>
                  </a:lnTo>
                  <a:lnTo>
                    <a:pt x="2165" y="9281"/>
                  </a:lnTo>
                  <a:lnTo>
                    <a:pt x="2128" y="9171"/>
                  </a:lnTo>
                  <a:lnTo>
                    <a:pt x="2092" y="9134"/>
                  </a:lnTo>
                  <a:lnTo>
                    <a:pt x="2018" y="9098"/>
                  </a:lnTo>
                  <a:lnTo>
                    <a:pt x="1872" y="9061"/>
                  </a:lnTo>
                  <a:lnTo>
                    <a:pt x="1725" y="9061"/>
                  </a:lnTo>
                  <a:lnTo>
                    <a:pt x="1395" y="9134"/>
                  </a:lnTo>
                  <a:lnTo>
                    <a:pt x="1395" y="9134"/>
                  </a:lnTo>
                  <a:lnTo>
                    <a:pt x="1798" y="8547"/>
                  </a:lnTo>
                  <a:lnTo>
                    <a:pt x="1835" y="8511"/>
                  </a:lnTo>
                  <a:lnTo>
                    <a:pt x="1945" y="8547"/>
                  </a:lnTo>
                  <a:lnTo>
                    <a:pt x="2092" y="8584"/>
                  </a:lnTo>
                  <a:lnTo>
                    <a:pt x="2459" y="8621"/>
                  </a:lnTo>
                  <a:lnTo>
                    <a:pt x="2972" y="8621"/>
                  </a:lnTo>
                  <a:lnTo>
                    <a:pt x="3082" y="8584"/>
                  </a:lnTo>
                  <a:lnTo>
                    <a:pt x="3156" y="8511"/>
                  </a:lnTo>
                  <a:lnTo>
                    <a:pt x="3192" y="8401"/>
                  </a:lnTo>
                  <a:lnTo>
                    <a:pt x="3156" y="8291"/>
                  </a:lnTo>
                  <a:lnTo>
                    <a:pt x="3082" y="8217"/>
                  </a:lnTo>
                  <a:lnTo>
                    <a:pt x="2972" y="8181"/>
                  </a:lnTo>
                  <a:lnTo>
                    <a:pt x="2055" y="8181"/>
                  </a:lnTo>
                  <a:lnTo>
                    <a:pt x="2532" y="7520"/>
                  </a:lnTo>
                  <a:lnTo>
                    <a:pt x="2752" y="7557"/>
                  </a:lnTo>
                  <a:lnTo>
                    <a:pt x="2899" y="7704"/>
                  </a:lnTo>
                  <a:lnTo>
                    <a:pt x="3046" y="7777"/>
                  </a:lnTo>
                  <a:lnTo>
                    <a:pt x="3192" y="7851"/>
                  </a:lnTo>
                  <a:lnTo>
                    <a:pt x="3376" y="7924"/>
                  </a:lnTo>
                  <a:lnTo>
                    <a:pt x="3742" y="7961"/>
                  </a:lnTo>
                  <a:lnTo>
                    <a:pt x="4073" y="7961"/>
                  </a:lnTo>
                  <a:lnTo>
                    <a:pt x="4549" y="7887"/>
                  </a:lnTo>
                  <a:lnTo>
                    <a:pt x="4953" y="7777"/>
                  </a:lnTo>
                  <a:lnTo>
                    <a:pt x="5797" y="7410"/>
                  </a:lnTo>
                  <a:lnTo>
                    <a:pt x="6237" y="7264"/>
                  </a:lnTo>
                  <a:lnTo>
                    <a:pt x="6494" y="7227"/>
                  </a:lnTo>
                  <a:close/>
                  <a:moveTo>
                    <a:pt x="4036" y="1"/>
                  </a:moveTo>
                  <a:lnTo>
                    <a:pt x="3816" y="37"/>
                  </a:lnTo>
                  <a:lnTo>
                    <a:pt x="3596" y="74"/>
                  </a:lnTo>
                  <a:lnTo>
                    <a:pt x="3412" y="147"/>
                  </a:lnTo>
                  <a:lnTo>
                    <a:pt x="3229" y="257"/>
                  </a:lnTo>
                  <a:lnTo>
                    <a:pt x="3119" y="404"/>
                  </a:lnTo>
                  <a:lnTo>
                    <a:pt x="3009" y="551"/>
                  </a:lnTo>
                  <a:lnTo>
                    <a:pt x="2972" y="771"/>
                  </a:lnTo>
                  <a:lnTo>
                    <a:pt x="3009" y="991"/>
                  </a:lnTo>
                  <a:lnTo>
                    <a:pt x="3082" y="1174"/>
                  </a:lnTo>
                  <a:lnTo>
                    <a:pt x="3156" y="1285"/>
                  </a:lnTo>
                  <a:lnTo>
                    <a:pt x="3266" y="1358"/>
                  </a:lnTo>
                  <a:lnTo>
                    <a:pt x="3412" y="1431"/>
                  </a:lnTo>
                  <a:lnTo>
                    <a:pt x="3559" y="1468"/>
                  </a:lnTo>
                  <a:lnTo>
                    <a:pt x="3706" y="1468"/>
                  </a:lnTo>
                  <a:lnTo>
                    <a:pt x="3853" y="1431"/>
                  </a:lnTo>
                  <a:lnTo>
                    <a:pt x="3999" y="1395"/>
                  </a:lnTo>
                  <a:lnTo>
                    <a:pt x="4073" y="1395"/>
                  </a:lnTo>
                  <a:lnTo>
                    <a:pt x="3963" y="1468"/>
                  </a:lnTo>
                  <a:lnTo>
                    <a:pt x="3926" y="1578"/>
                  </a:lnTo>
                  <a:lnTo>
                    <a:pt x="3889" y="2055"/>
                  </a:lnTo>
                  <a:lnTo>
                    <a:pt x="3889" y="2532"/>
                  </a:lnTo>
                  <a:lnTo>
                    <a:pt x="3926" y="3449"/>
                  </a:lnTo>
                  <a:lnTo>
                    <a:pt x="3926" y="5099"/>
                  </a:lnTo>
                  <a:lnTo>
                    <a:pt x="3926" y="5283"/>
                  </a:lnTo>
                  <a:lnTo>
                    <a:pt x="3963" y="5466"/>
                  </a:lnTo>
                  <a:lnTo>
                    <a:pt x="3963" y="5503"/>
                  </a:lnTo>
                  <a:lnTo>
                    <a:pt x="3742" y="5613"/>
                  </a:lnTo>
                  <a:lnTo>
                    <a:pt x="3559" y="5723"/>
                  </a:lnTo>
                  <a:lnTo>
                    <a:pt x="3229" y="6016"/>
                  </a:lnTo>
                  <a:lnTo>
                    <a:pt x="2899" y="6347"/>
                  </a:lnTo>
                  <a:lnTo>
                    <a:pt x="2605" y="6677"/>
                  </a:lnTo>
                  <a:lnTo>
                    <a:pt x="2239" y="7080"/>
                  </a:lnTo>
                  <a:lnTo>
                    <a:pt x="1908" y="7484"/>
                  </a:lnTo>
                  <a:lnTo>
                    <a:pt x="1285" y="8364"/>
                  </a:lnTo>
                  <a:lnTo>
                    <a:pt x="698" y="9244"/>
                  </a:lnTo>
                  <a:lnTo>
                    <a:pt x="148" y="10125"/>
                  </a:lnTo>
                  <a:lnTo>
                    <a:pt x="38" y="10308"/>
                  </a:lnTo>
                  <a:lnTo>
                    <a:pt x="1" y="10492"/>
                  </a:lnTo>
                  <a:lnTo>
                    <a:pt x="38" y="10675"/>
                  </a:lnTo>
                  <a:lnTo>
                    <a:pt x="111" y="10858"/>
                  </a:lnTo>
                  <a:lnTo>
                    <a:pt x="221" y="11005"/>
                  </a:lnTo>
                  <a:lnTo>
                    <a:pt x="368" y="11115"/>
                  </a:lnTo>
                  <a:lnTo>
                    <a:pt x="551" y="11225"/>
                  </a:lnTo>
                  <a:lnTo>
                    <a:pt x="771" y="11262"/>
                  </a:lnTo>
                  <a:lnTo>
                    <a:pt x="1321" y="11299"/>
                  </a:lnTo>
                  <a:lnTo>
                    <a:pt x="1872" y="11262"/>
                  </a:lnTo>
                  <a:lnTo>
                    <a:pt x="3009" y="11189"/>
                  </a:lnTo>
                  <a:lnTo>
                    <a:pt x="5503" y="11115"/>
                  </a:lnTo>
                  <a:lnTo>
                    <a:pt x="7447" y="11042"/>
                  </a:lnTo>
                  <a:lnTo>
                    <a:pt x="8401" y="11005"/>
                  </a:lnTo>
                  <a:lnTo>
                    <a:pt x="9355" y="11042"/>
                  </a:lnTo>
                  <a:lnTo>
                    <a:pt x="9391" y="11152"/>
                  </a:lnTo>
                  <a:lnTo>
                    <a:pt x="9465" y="11225"/>
                  </a:lnTo>
                  <a:lnTo>
                    <a:pt x="9612" y="11299"/>
                  </a:lnTo>
                  <a:lnTo>
                    <a:pt x="9795" y="11335"/>
                  </a:lnTo>
                  <a:lnTo>
                    <a:pt x="9978" y="11335"/>
                  </a:lnTo>
                  <a:lnTo>
                    <a:pt x="10125" y="11299"/>
                  </a:lnTo>
                  <a:lnTo>
                    <a:pt x="10272" y="11299"/>
                  </a:lnTo>
                  <a:lnTo>
                    <a:pt x="10382" y="11262"/>
                  </a:lnTo>
                  <a:lnTo>
                    <a:pt x="10455" y="11189"/>
                  </a:lnTo>
                  <a:lnTo>
                    <a:pt x="10565" y="11115"/>
                  </a:lnTo>
                  <a:lnTo>
                    <a:pt x="10785" y="10968"/>
                  </a:lnTo>
                  <a:lnTo>
                    <a:pt x="10969" y="10785"/>
                  </a:lnTo>
                  <a:lnTo>
                    <a:pt x="11152" y="10602"/>
                  </a:lnTo>
                  <a:lnTo>
                    <a:pt x="11299" y="10455"/>
                  </a:lnTo>
                  <a:lnTo>
                    <a:pt x="11336" y="10308"/>
                  </a:lnTo>
                  <a:lnTo>
                    <a:pt x="11372" y="10198"/>
                  </a:lnTo>
                  <a:lnTo>
                    <a:pt x="11409" y="10051"/>
                  </a:lnTo>
                  <a:lnTo>
                    <a:pt x="11372" y="9941"/>
                  </a:lnTo>
                  <a:lnTo>
                    <a:pt x="11299" y="9685"/>
                  </a:lnTo>
                  <a:lnTo>
                    <a:pt x="11189" y="9464"/>
                  </a:lnTo>
                  <a:lnTo>
                    <a:pt x="10859" y="8914"/>
                  </a:lnTo>
                  <a:lnTo>
                    <a:pt x="10492" y="8364"/>
                  </a:lnTo>
                  <a:lnTo>
                    <a:pt x="10125" y="7887"/>
                  </a:lnTo>
                  <a:lnTo>
                    <a:pt x="9722" y="7410"/>
                  </a:lnTo>
                  <a:lnTo>
                    <a:pt x="9318" y="6933"/>
                  </a:lnTo>
                  <a:lnTo>
                    <a:pt x="8878" y="6493"/>
                  </a:lnTo>
                  <a:lnTo>
                    <a:pt x="8474" y="6126"/>
                  </a:lnTo>
                  <a:lnTo>
                    <a:pt x="8071" y="5760"/>
                  </a:lnTo>
                  <a:lnTo>
                    <a:pt x="7851" y="5576"/>
                  </a:lnTo>
                  <a:lnTo>
                    <a:pt x="7594" y="5430"/>
                  </a:lnTo>
                  <a:lnTo>
                    <a:pt x="7374" y="5319"/>
                  </a:lnTo>
                  <a:lnTo>
                    <a:pt x="7117" y="5209"/>
                  </a:lnTo>
                  <a:lnTo>
                    <a:pt x="7117" y="5173"/>
                  </a:lnTo>
                  <a:lnTo>
                    <a:pt x="7191" y="4953"/>
                  </a:lnTo>
                  <a:lnTo>
                    <a:pt x="7227" y="4696"/>
                  </a:lnTo>
                  <a:lnTo>
                    <a:pt x="7227" y="4182"/>
                  </a:lnTo>
                  <a:lnTo>
                    <a:pt x="7227" y="3669"/>
                  </a:lnTo>
                  <a:lnTo>
                    <a:pt x="7191" y="3192"/>
                  </a:lnTo>
                  <a:lnTo>
                    <a:pt x="7154" y="2825"/>
                  </a:lnTo>
                  <a:lnTo>
                    <a:pt x="7117" y="2385"/>
                  </a:lnTo>
                  <a:lnTo>
                    <a:pt x="7044" y="2165"/>
                  </a:lnTo>
                  <a:lnTo>
                    <a:pt x="7007" y="1945"/>
                  </a:lnTo>
                  <a:lnTo>
                    <a:pt x="6934" y="1761"/>
                  </a:lnTo>
                  <a:lnTo>
                    <a:pt x="6824" y="1615"/>
                  </a:lnTo>
                  <a:lnTo>
                    <a:pt x="7191" y="1651"/>
                  </a:lnTo>
                  <a:lnTo>
                    <a:pt x="7521" y="1651"/>
                  </a:lnTo>
                  <a:lnTo>
                    <a:pt x="7851" y="1541"/>
                  </a:lnTo>
                  <a:lnTo>
                    <a:pt x="7998" y="1468"/>
                  </a:lnTo>
                  <a:lnTo>
                    <a:pt x="8144" y="1358"/>
                  </a:lnTo>
                  <a:lnTo>
                    <a:pt x="8254" y="1248"/>
                  </a:lnTo>
                  <a:lnTo>
                    <a:pt x="8254" y="1174"/>
                  </a:lnTo>
                  <a:lnTo>
                    <a:pt x="8254" y="1101"/>
                  </a:lnTo>
                  <a:lnTo>
                    <a:pt x="8144" y="624"/>
                  </a:lnTo>
                  <a:lnTo>
                    <a:pt x="8071" y="404"/>
                  </a:lnTo>
                  <a:lnTo>
                    <a:pt x="7998" y="294"/>
                  </a:lnTo>
                  <a:lnTo>
                    <a:pt x="7924" y="221"/>
                  </a:lnTo>
                  <a:lnTo>
                    <a:pt x="7851" y="147"/>
                  </a:lnTo>
                  <a:lnTo>
                    <a:pt x="7777" y="147"/>
                  </a:lnTo>
                  <a:lnTo>
                    <a:pt x="7631" y="111"/>
                  </a:lnTo>
                  <a:lnTo>
                    <a:pt x="6824" y="74"/>
                  </a:lnTo>
                  <a:lnTo>
                    <a:pt x="4036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" name="Google Shape;912;p19"/>
            <p:cNvSpPr/>
            <p:nvPr/>
          </p:nvSpPr>
          <p:spPr>
            <a:xfrm>
              <a:off x="6849975" y="3631900"/>
              <a:ext cx="270550" cy="339350"/>
            </a:xfrm>
            <a:custGeom>
              <a:avLst/>
              <a:gdLst/>
              <a:ahLst/>
              <a:cxnLst/>
              <a:rect l="l" t="t" r="r" b="b"/>
              <a:pathLst>
                <a:path w="10822" h="13574" extrusionOk="0">
                  <a:moveTo>
                    <a:pt x="10235" y="1358"/>
                  </a:moveTo>
                  <a:lnTo>
                    <a:pt x="10345" y="1652"/>
                  </a:lnTo>
                  <a:lnTo>
                    <a:pt x="10345" y="1982"/>
                  </a:lnTo>
                  <a:lnTo>
                    <a:pt x="10345" y="2312"/>
                  </a:lnTo>
                  <a:lnTo>
                    <a:pt x="10235" y="2605"/>
                  </a:lnTo>
                  <a:lnTo>
                    <a:pt x="10235" y="2569"/>
                  </a:lnTo>
                  <a:lnTo>
                    <a:pt x="10198" y="1945"/>
                  </a:lnTo>
                  <a:lnTo>
                    <a:pt x="10235" y="1358"/>
                  </a:lnTo>
                  <a:close/>
                  <a:moveTo>
                    <a:pt x="9538" y="2092"/>
                  </a:moveTo>
                  <a:lnTo>
                    <a:pt x="9538" y="2422"/>
                  </a:lnTo>
                  <a:lnTo>
                    <a:pt x="9538" y="2789"/>
                  </a:lnTo>
                  <a:lnTo>
                    <a:pt x="9465" y="2202"/>
                  </a:lnTo>
                  <a:lnTo>
                    <a:pt x="9538" y="2092"/>
                  </a:lnTo>
                  <a:close/>
                  <a:moveTo>
                    <a:pt x="9941" y="1285"/>
                  </a:moveTo>
                  <a:lnTo>
                    <a:pt x="9868" y="1835"/>
                  </a:lnTo>
                  <a:lnTo>
                    <a:pt x="9831" y="2129"/>
                  </a:lnTo>
                  <a:lnTo>
                    <a:pt x="9831" y="2459"/>
                  </a:lnTo>
                  <a:lnTo>
                    <a:pt x="9831" y="2642"/>
                  </a:lnTo>
                  <a:lnTo>
                    <a:pt x="9868" y="2789"/>
                  </a:lnTo>
                  <a:lnTo>
                    <a:pt x="9941" y="2936"/>
                  </a:lnTo>
                  <a:lnTo>
                    <a:pt x="10015" y="3046"/>
                  </a:lnTo>
                  <a:lnTo>
                    <a:pt x="10051" y="3046"/>
                  </a:lnTo>
                  <a:lnTo>
                    <a:pt x="9941" y="3229"/>
                  </a:lnTo>
                  <a:lnTo>
                    <a:pt x="9648" y="3632"/>
                  </a:lnTo>
                  <a:lnTo>
                    <a:pt x="9575" y="3046"/>
                  </a:lnTo>
                  <a:lnTo>
                    <a:pt x="9611" y="3119"/>
                  </a:lnTo>
                  <a:lnTo>
                    <a:pt x="9648" y="3156"/>
                  </a:lnTo>
                  <a:lnTo>
                    <a:pt x="9721" y="3192"/>
                  </a:lnTo>
                  <a:lnTo>
                    <a:pt x="9795" y="3156"/>
                  </a:lnTo>
                  <a:lnTo>
                    <a:pt x="9868" y="3156"/>
                  </a:lnTo>
                  <a:lnTo>
                    <a:pt x="9905" y="3082"/>
                  </a:lnTo>
                  <a:lnTo>
                    <a:pt x="9905" y="3046"/>
                  </a:lnTo>
                  <a:lnTo>
                    <a:pt x="9905" y="2972"/>
                  </a:lnTo>
                  <a:lnTo>
                    <a:pt x="9868" y="2936"/>
                  </a:lnTo>
                  <a:lnTo>
                    <a:pt x="9831" y="2899"/>
                  </a:lnTo>
                  <a:lnTo>
                    <a:pt x="9758" y="2899"/>
                  </a:lnTo>
                  <a:lnTo>
                    <a:pt x="9758" y="2642"/>
                  </a:lnTo>
                  <a:lnTo>
                    <a:pt x="9721" y="2092"/>
                  </a:lnTo>
                  <a:lnTo>
                    <a:pt x="9685" y="2018"/>
                  </a:lnTo>
                  <a:lnTo>
                    <a:pt x="9587" y="2018"/>
                  </a:lnTo>
                  <a:lnTo>
                    <a:pt x="9611" y="1982"/>
                  </a:lnTo>
                  <a:lnTo>
                    <a:pt x="9721" y="1762"/>
                  </a:lnTo>
                  <a:lnTo>
                    <a:pt x="9831" y="1542"/>
                  </a:lnTo>
                  <a:lnTo>
                    <a:pt x="9941" y="1285"/>
                  </a:lnTo>
                  <a:close/>
                  <a:moveTo>
                    <a:pt x="9318" y="2385"/>
                  </a:moveTo>
                  <a:lnTo>
                    <a:pt x="9281" y="3119"/>
                  </a:lnTo>
                  <a:lnTo>
                    <a:pt x="9318" y="3889"/>
                  </a:lnTo>
                  <a:lnTo>
                    <a:pt x="9354" y="3963"/>
                  </a:lnTo>
                  <a:lnTo>
                    <a:pt x="9098" y="4183"/>
                  </a:lnTo>
                  <a:lnTo>
                    <a:pt x="9098" y="3963"/>
                  </a:lnTo>
                  <a:lnTo>
                    <a:pt x="9098" y="3743"/>
                  </a:lnTo>
                  <a:lnTo>
                    <a:pt x="9024" y="3302"/>
                  </a:lnTo>
                  <a:lnTo>
                    <a:pt x="8988" y="2715"/>
                  </a:lnTo>
                  <a:lnTo>
                    <a:pt x="9134" y="2569"/>
                  </a:lnTo>
                  <a:lnTo>
                    <a:pt x="9318" y="2385"/>
                  </a:lnTo>
                  <a:close/>
                  <a:moveTo>
                    <a:pt x="8107" y="3596"/>
                  </a:moveTo>
                  <a:lnTo>
                    <a:pt x="7997" y="3889"/>
                  </a:lnTo>
                  <a:lnTo>
                    <a:pt x="7924" y="4219"/>
                  </a:lnTo>
                  <a:lnTo>
                    <a:pt x="7887" y="3779"/>
                  </a:lnTo>
                  <a:lnTo>
                    <a:pt x="8107" y="3596"/>
                  </a:lnTo>
                  <a:close/>
                  <a:moveTo>
                    <a:pt x="8731" y="2972"/>
                  </a:moveTo>
                  <a:lnTo>
                    <a:pt x="8731" y="3302"/>
                  </a:lnTo>
                  <a:lnTo>
                    <a:pt x="8731" y="3816"/>
                  </a:lnTo>
                  <a:lnTo>
                    <a:pt x="8768" y="4109"/>
                  </a:lnTo>
                  <a:lnTo>
                    <a:pt x="8841" y="4366"/>
                  </a:lnTo>
                  <a:lnTo>
                    <a:pt x="8841" y="4403"/>
                  </a:lnTo>
                  <a:lnTo>
                    <a:pt x="8621" y="4586"/>
                  </a:lnTo>
                  <a:lnTo>
                    <a:pt x="8621" y="4586"/>
                  </a:lnTo>
                  <a:lnTo>
                    <a:pt x="8658" y="4219"/>
                  </a:lnTo>
                  <a:lnTo>
                    <a:pt x="8694" y="3816"/>
                  </a:lnTo>
                  <a:lnTo>
                    <a:pt x="8694" y="3449"/>
                  </a:lnTo>
                  <a:lnTo>
                    <a:pt x="8658" y="3082"/>
                  </a:lnTo>
                  <a:lnTo>
                    <a:pt x="8731" y="2972"/>
                  </a:lnTo>
                  <a:close/>
                  <a:moveTo>
                    <a:pt x="8364" y="3339"/>
                  </a:moveTo>
                  <a:lnTo>
                    <a:pt x="8254" y="4733"/>
                  </a:lnTo>
                  <a:lnTo>
                    <a:pt x="8291" y="4806"/>
                  </a:lnTo>
                  <a:lnTo>
                    <a:pt x="8291" y="4843"/>
                  </a:lnTo>
                  <a:lnTo>
                    <a:pt x="8217" y="4916"/>
                  </a:lnTo>
                  <a:lnTo>
                    <a:pt x="8181" y="4880"/>
                  </a:lnTo>
                  <a:lnTo>
                    <a:pt x="8327" y="3522"/>
                  </a:lnTo>
                  <a:lnTo>
                    <a:pt x="8291" y="3486"/>
                  </a:lnTo>
                  <a:lnTo>
                    <a:pt x="8254" y="3449"/>
                  </a:lnTo>
                  <a:lnTo>
                    <a:pt x="8364" y="3339"/>
                  </a:lnTo>
                  <a:close/>
                  <a:moveTo>
                    <a:pt x="7704" y="3963"/>
                  </a:moveTo>
                  <a:lnTo>
                    <a:pt x="7667" y="4329"/>
                  </a:lnTo>
                  <a:lnTo>
                    <a:pt x="7594" y="4696"/>
                  </a:lnTo>
                  <a:lnTo>
                    <a:pt x="7520" y="5026"/>
                  </a:lnTo>
                  <a:lnTo>
                    <a:pt x="7410" y="5393"/>
                  </a:lnTo>
                  <a:lnTo>
                    <a:pt x="7410" y="5467"/>
                  </a:lnTo>
                  <a:lnTo>
                    <a:pt x="7337" y="5430"/>
                  </a:lnTo>
                  <a:lnTo>
                    <a:pt x="7300" y="5430"/>
                  </a:lnTo>
                  <a:lnTo>
                    <a:pt x="7300" y="4990"/>
                  </a:lnTo>
                  <a:lnTo>
                    <a:pt x="7264" y="4696"/>
                  </a:lnTo>
                  <a:lnTo>
                    <a:pt x="7227" y="4366"/>
                  </a:lnTo>
                  <a:lnTo>
                    <a:pt x="7704" y="3963"/>
                  </a:lnTo>
                  <a:close/>
                  <a:moveTo>
                    <a:pt x="7044" y="4513"/>
                  </a:moveTo>
                  <a:lnTo>
                    <a:pt x="6970" y="5026"/>
                  </a:lnTo>
                  <a:lnTo>
                    <a:pt x="6970" y="5320"/>
                  </a:lnTo>
                  <a:lnTo>
                    <a:pt x="6970" y="5540"/>
                  </a:lnTo>
                  <a:lnTo>
                    <a:pt x="7007" y="5650"/>
                  </a:lnTo>
                  <a:lnTo>
                    <a:pt x="7080" y="5760"/>
                  </a:lnTo>
                  <a:lnTo>
                    <a:pt x="6677" y="6053"/>
                  </a:lnTo>
                  <a:lnTo>
                    <a:pt x="6677" y="6053"/>
                  </a:lnTo>
                  <a:lnTo>
                    <a:pt x="6713" y="5797"/>
                  </a:lnTo>
                  <a:lnTo>
                    <a:pt x="6750" y="5540"/>
                  </a:lnTo>
                  <a:lnTo>
                    <a:pt x="6750" y="5173"/>
                  </a:lnTo>
                  <a:lnTo>
                    <a:pt x="6677" y="4843"/>
                  </a:lnTo>
                  <a:lnTo>
                    <a:pt x="7044" y="4513"/>
                  </a:lnTo>
                  <a:close/>
                  <a:moveTo>
                    <a:pt x="6603" y="4916"/>
                  </a:moveTo>
                  <a:lnTo>
                    <a:pt x="6567" y="5173"/>
                  </a:lnTo>
                  <a:lnTo>
                    <a:pt x="6530" y="5430"/>
                  </a:lnTo>
                  <a:lnTo>
                    <a:pt x="6457" y="5613"/>
                  </a:lnTo>
                  <a:lnTo>
                    <a:pt x="6383" y="5760"/>
                  </a:lnTo>
                  <a:lnTo>
                    <a:pt x="6310" y="5943"/>
                  </a:lnTo>
                  <a:lnTo>
                    <a:pt x="6310" y="6127"/>
                  </a:lnTo>
                  <a:lnTo>
                    <a:pt x="6310" y="6200"/>
                  </a:lnTo>
                  <a:lnTo>
                    <a:pt x="6383" y="6237"/>
                  </a:lnTo>
                  <a:lnTo>
                    <a:pt x="5980" y="6494"/>
                  </a:lnTo>
                  <a:lnTo>
                    <a:pt x="6053" y="6090"/>
                  </a:lnTo>
                  <a:lnTo>
                    <a:pt x="6053" y="5760"/>
                  </a:lnTo>
                  <a:lnTo>
                    <a:pt x="6016" y="5393"/>
                  </a:lnTo>
                  <a:lnTo>
                    <a:pt x="6603" y="4916"/>
                  </a:lnTo>
                  <a:close/>
                  <a:moveTo>
                    <a:pt x="5870" y="5540"/>
                  </a:moveTo>
                  <a:lnTo>
                    <a:pt x="5796" y="5943"/>
                  </a:lnTo>
                  <a:lnTo>
                    <a:pt x="5686" y="6347"/>
                  </a:lnTo>
                  <a:lnTo>
                    <a:pt x="5613" y="6567"/>
                  </a:lnTo>
                  <a:lnTo>
                    <a:pt x="5613" y="6677"/>
                  </a:lnTo>
                  <a:lnTo>
                    <a:pt x="5613" y="6750"/>
                  </a:lnTo>
                  <a:lnTo>
                    <a:pt x="5173" y="7081"/>
                  </a:lnTo>
                  <a:lnTo>
                    <a:pt x="5393" y="5943"/>
                  </a:lnTo>
                  <a:lnTo>
                    <a:pt x="5870" y="5540"/>
                  </a:lnTo>
                  <a:close/>
                  <a:moveTo>
                    <a:pt x="9134" y="478"/>
                  </a:moveTo>
                  <a:lnTo>
                    <a:pt x="9428" y="588"/>
                  </a:lnTo>
                  <a:lnTo>
                    <a:pt x="9318" y="735"/>
                  </a:lnTo>
                  <a:lnTo>
                    <a:pt x="9318" y="845"/>
                  </a:lnTo>
                  <a:lnTo>
                    <a:pt x="9354" y="918"/>
                  </a:lnTo>
                  <a:lnTo>
                    <a:pt x="9428" y="955"/>
                  </a:lnTo>
                  <a:lnTo>
                    <a:pt x="9538" y="955"/>
                  </a:lnTo>
                  <a:lnTo>
                    <a:pt x="9538" y="1101"/>
                  </a:lnTo>
                  <a:lnTo>
                    <a:pt x="9465" y="1285"/>
                  </a:lnTo>
                  <a:lnTo>
                    <a:pt x="9318" y="1615"/>
                  </a:lnTo>
                  <a:lnTo>
                    <a:pt x="9134" y="1908"/>
                  </a:lnTo>
                  <a:lnTo>
                    <a:pt x="8914" y="2202"/>
                  </a:lnTo>
                  <a:lnTo>
                    <a:pt x="8841" y="2165"/>
                  </a:lnTo>
                  <a:lnTo>
                    <a:pt x="8804" y="2202"/>
                  </a:lnTo>
                  <a:lnTo>
                    <a:pt x="8768" y="2202"/>
                  </a:lnTo>
                  <a:lnTo>
                    <a:pt x="8731" y="2275"/>
                  </a:lnTo>
                  <a:lnTo>
                    <a:pt x="8731" y="2349"/>
                  </a:lnTo>
                  <a:lnTo>
                    <a:pt x="8364" y="2715"/>
                  </a:lnTo>
                  <a:lnTo>
                    <a:pt x="7740" y="3339"/>
                  </a:lnTo>
                  <a:lnTo>
                    <a:pt x="7667" y="3339"/>
                  </a:lnTo>
                  <a:lnTo>
                    <a:pt x="7667" y="3412"/>
                  </a:lnTo>
                  <a:lnTo>
                    <a:pt x="6493" y="4439"/>
                  </a:lnTo>
                  <a:lnTo>
                    <a:pt x="5650" y="5173"/>
                  </a:lnTo>
                  <a:lnTo>
                    <a:pt x="4806" y="5870"/>
                  </a:lnTo>
                  <a:lnTo>
                    <a:pt x="4769" y="5870"/>
                  </a:lnTo>
                  <a:lnTo>
                    <a:pt x="4733" y="5907"/>
                  </a:lnTo>
                  <a:lnTo>
                    <a:pt x="4623" y="6017"/>
                  </a:lnTo>
                  <a:lnTo>
                    <a:pt x="3889" y="6567"/>
                  </a:lnTo>
                  <a:lnTo>
                    <a:pt x="3852" y="6567"/>
                  </a:lnTo>
                  <a:lnTo>
                    <a:pt x="3816" y="6604"/>
                  </a:lnTo>
                  <a:lnTo>
                    <a:pt x="3632" y="6714"/>
                  </a:lnTo>
                  <a:lnTo>
                    <a:pt x="3339" y="6897"/>
                  </a:lnTo>
                  <a:lnTo>
                    <a:pt x="3155" y="7007"/>
                  </a:lnTo>
                  <a:lnTo>
                    <a:pt x="3045" y="7154"/>
                  </a:lnTo>
                  <a:lnTo>
                    <a:pt x="2972" y="7117"/>
                  </a:lnTo>
                  <a:lnTo>
                    <a:pt x="2605" y="6824"/>
                  </a:lnTo>
                  <a:lnTo>
                    <a:pt x="2312" y="6457"/>
                  </a:lnTo>
                  <a:lnTo>
                    <a:pt x="2128" y="6274"/>
                  </a:lnTo>
                  <a:lnTo>
                    <a:pt x="1945" y="6090"/>
                  </a:lnTo>
                  <a:lnTo>
                    <a:pt x="2202" y="5943"/>
                  </a:lnTo>
                  <a:lnTo>
                    <a:pt x="2458" y="5723"/>
                  </a:lnTo>
                  <a:lnTo>
                    <a:pt x="2605" y="5943"/>
                  </a:lnTo>
                  <a:lnTo>
                    <a:pt x="2825" y="6127"/>
                  </a:lnTo>
                  <a:lnTo>
                    <a:pt x="2935" y="6200"/>
                  </a:lnTo>
                  <a:lnTo>
                    <a:pt x="3082" y="6237"/>
                  </a:lnTo>
                  <a:lnTo>
                    <a:pt x="3229" y="6237"/>
                  </a:lnTo>
                  <a:lnTo>
                    <a:pt x="3339" y="6127"/>
                  </a:lnTo>
                  <a:lnTo>
                    <a:pt x="3375" y="6090"/>
                  </a:lnTo>
                  <a:lnTo>
                    <a:pt x="3412" y="6017"/>
                  </a:lnTo>
                  <a:lnTo>
                    <a:pt x="3375" y="5870"/>
                  </a:lnTo>
                  <a:lnTo>
                    <a:pt x="3339" y="5797"/>
                  </a:lnTo>
                  <a:lnTo>
                    <a:pt x="3265" y="5760"/>
                  </a:lnTo>
                  <a:lnTo>
                    <a:pt x="3119" y="5760"/>
                  </a:lnTo>
                  <a:lnTo>
                    <a:pt x="3082" y="5797"/>
                  </a:lnTo>
                  <a:lnTo>
                    <a:pt x="3082" y="5760"/>
                  </a:lnTo>
                  <a:lnTo>
                    <a:pt x="2935" y="5650"/>
                  </a:lnTo>
                  <a:lnTo>
                    <a:pt x="2752" y="5503"/>
                  </a:lnTo>
                  <a:lnTo>
                    <a:pt x="2825" y="5430"/>
                  </a:lnTo>
                  <a:lnTo>
                    <a:pt x="3302" y="4990"/>
                  </a:lnTo>
                  <a:lnTo>
                    <a:pt x="3375" y="5173"/>
                  </a:lnTo>
                  <a:lnTo>
                    <a:pt x="3449" y="5283"/>
                  </a:lnTo>
                  <a:lnTo>
                    <a:pt x="3559" y="5393"/>
                  </a:lnTo>
                  <a:lnTo>
                    <a:pt x="3669" y="5503"/>
                  </a:lnTo>
                  <a:lnTo>
                    <a:pt x="3816" y="5540"/>
                  </a:lnTo>
                  <a:lnTo>
                    <a:pt x="3926" y="5540"/>
                  </a:lnTo>
                  <a:lnTo>
                    <a:pt x="3999" y="5467"/>
                  </a:lnTo>
                  <a:lnTo>
                    <a:pt x="4036" y="5393"/>
                  </a:lnTo>
                  <a:lnTo>
                    <a:pt x="4036" y="5283"/>
                  </a:lnTo>
                  <a:lnTo>
                    <a:pt x="3889" y="5136"/>
                  </a:lnTo>
                  <a:lnTo>
                    <a:pt x="3742" y="4990"/>
                  </a:lnTo>
                  <a:lnTo>
                    <a:pt x="3632" y="4843"/>
                  </a:lnTo>
                  <a:lnTo>
                    <a:pt x="3595" y="4770"/>
                  </a:lnTo>
                  <a:lnTo>
                    <a:pt x="3595" y="4733"/>
                  </a:lnTo>
                  <a:lnTo>
                    <a:pt x="3926" y="4439"/>
                  </a:lnTo>
                  <a:lnTo>
                    <a:pt x="4146" y="4256"/>
                  </a:lnTo>
                  <a:lnTo>
                    <a:pt x="4182" y="4403"/>
                  </a:lnTo>
                  <a:lnTo>
                    <a:pt x="4256" y="4513"/>
                  </a:lnTo>
                  <a:lnTo>
                    <a:pt x="4329" y="4623"/>
                  </a:lnTo>
                  <a:lnTo>
                    <a:pt x="4439" y="4770"/>
                  </a:lnTo>
                  <a:lnTo>
                    <a:pt x="4586" y="4843"/>
                  </a:lnTo>
                  <a:lnTo>
                    <a:pt x="4696" y="4880"/>
                  </a:lnTo>
                  <a:lnTo>
                    <a:pt x="4806" y="4843"/>
                  </a:lnTo>
                  <a:lnTo>
                    <a:pt x="4843" y="4770"/>
                  </a:lnTo>
                  <a:lnTo>
                    <a:pt x="4879" y="4733"/>
                  </a:lnTo>
                  <a:lnTo>
                    <a:pt x="4879" y="4623"/>
                  </a:lnTo>
                  <a:lnTo>
                    <a:pt x="4843" y="4549"/>
                  </a:lnTo>
                  <a:lnTo>
                    <a:pt x="4769" y="4476"/>
                  </a:lnTo>
                  <a:lnTo>
                    <a:pt x="4623" y="4329"/>
                  </a:lnTo>
                  <a:lnTo>
                    <a:pt x="4513" y="4219"/>
                  </a:lnTo>
                  <a:lnTo>
                    <a:pt x="4476" y="4073"/>
                  </a:lnTo>
                  <a:lnTo>
                    <a:pt x="4476" y="3999"/>
                  </a:lnTo>
                  <a:lnTo>
                    <a:pt x="4989" y="3522"/>
                  </a:lnTo>
                  <a:lnTo>
                    <a:pt x="5063" y="3632"/>
                  </a:lnTo>
                  <a:lnTo>
                    <a:pt x="5173" y="3853"/>
                  </a:lnTo>
                  <a:lnTo>
                    <a:pt x="5356" y="4036"/>
                  </a:lnTo>
                  <a:lnTo>
                    <a:pt x="5430" y="4073"/>
                  </a:lnTo>
                  <a:lnTo>
                    <a:pt x="5503" y="4109"/>
                  </a:lnTo>
                  <a:lnTo>
                    <a:pt x="5576" y="4073"/>
                  </a:lnTo>
                  <a:lnTo>
                    <a:pt x="5650" y="4036"/>
                  </a:lnTo>
                  <a:lnTo>
                    <a:pt x="5686" y="3963"/>
                  </a:lnTo>
                  <a:lnTo>
                    <a:pt x="5686" y="3926"/>
                  </a:lnTo>
                  <a:lnTo>
                    <a:pt x="5686" y="3853"/>
                  </a:lnTo>
                  <a:lnTo>
                    <a:pt x="5650" y="3779"/>
                  </a:lnTo>
                  <a:lnTo>
                    <a:pt x="5246" y="3302"/>
                  </a:lnTo>
                  <a:lnTo>
                    <a:pt x="5980" y="2642"/>
                  </a:lnTo>
                  <a:lnTo>
                    <a:pt x="6016" y="2715"/>
                  </a:lnTo>
                  <a:lnTo>
                    <a:pt x="6163" y="3082"/>
                  </a:lnTo>
                  <a:lnTo>
                    <a:pt x="6200" y="3156"/>
                  </a:lnTo>
                  <a:lnTo>
                    <a:pt x="6237" y="3192"/>
                  </a:lnTo>
                  <a:lnTo>
                    <a:pt x="6383" y="3192"/>
                  </a:lnTo>
                  <a:lnTo>
                    <a:pt x="6457" y="3156"/>
                  </a:lnTo>
                  <a:lnTo>
                    <a:pt x="6493" y="3082"/>
                  </a:lnTo>
                  <a:lnTo>
                    <a:pt x="6530" y="3009"/>
                  </a:lnTo>
                  <a:lnTo>
                    <a:pt x="6493" y="2936"/>
                  </a:lnTo>
                  <a:lnTo>
                    <a:pt x="6383" y="2605"/>
                  </a:lnTo>
                  <a:lnTo>
                    <a:pt x="6273" y="2422"/>
                  </a:lnTo>
                  <a:lnTo>
                    <a:pt x="7007" y="1725"/>
                  </a:lnTo>
                  <a:lnTo>
                    <a:pt x="7044" y="1945"/>
                  </a:lnTo>
                  <a:lnTo>
                    <a:pt x="7080" y="2129"/>
                  </a:lnTo>
                  <a:lnTo>
                    <a:pt x="7154" y="2349"/>
                  </a:lnTo>
                  <a:lnTo>
                    <a:pt x="7227" y="2532"/>
                  </a:lnTo>
                  <a:lnTo>
                    <a:pt x="7300" y="2605"/>
                  </a:lnTo>
                  <a:lnTo>
                    <a:pt x="7410" y="2642"/>
                  </a:lnTo>
                  <a:lnTo>
                    <a:pt x="7557" y="2569"/>
                  </a:lnTo>
                  <a:lnTo>
                    <a:pt x="7630" y="2495"/>
                  </a:lnTo>
                  <a:lnTo>
                    <a:pt x="7667" y="2385"/>
                  </a:lnTo>
                  <a:lnTo>
                    <a:pt x="7667" y="2312"/>
                  </a:lnTo>
                  <a:lnTo>
                    <a:pt x="7630" y="2239"/>
                  </a:lnTo>
                  <a:lnTo>
                    <a:pt x="7557" y="2165"/>
                  </a:lnTo>
                  <a:lnTo>
                    <a:pt x="7484" y="2165"/>
                  </a:lnTo>
                  <a:lnTo>
                    <a:pt x="7337" y="1835"/>
                  </a:lnTo>
                  <a:lnTo>
                    <a:pt x="7227" y="1542"/>
                  </a:lnTo>
                  <a:lnTo>
                    <a:pt x="7740" y="1101"/>
                  </a:lnTo>
                  <a:lnTo>
                    <a:pt x="8217" y="735"/>
                  </a:lnTo>
                  <a:lnTo>
                    <a:pt x="8364" y="625"/>
                  </a:lnTo>
                  <a:lnTo>
                    <a:pt x="8511" y="551"/>
                  </a:lnTo>
                  <a:lnTo>
                    <a:pt x="8841" y="478"/>
                  </a:lnTo>
                  <a:close/>
                  <a:moveTo>
                    <a:pt x="3485" y="7264"/>
                  </a:moveTo>
                  <a:lnTo>
                    <a:pt x="3449" y="7447"/>
                  </a:lnTo>
                  <a:lnTo>
                    <a:pt x="3302" y="7337"/>
                  </a:lnTo>
                  <a:lnTo>
                    <a:pt x="3485" y="7264"/>
                  </a:lnTo>
                  <a:close/>
                  <a:moveTo>
                    <a:pt x="5099" y="6163"/>
                  </a:moveTo>
                  <a:lnTo>
                    <a:pt x="4733" y="7264"/>
                  </a:lnTo>
                  <a:lnTo>
                    <a:pt x="4733" y="7337"/>
                  </a:lnTo>
                  <a:lnTo>
                    <a:pt x="4586" y="7447"/>
                  </a:lnTo>
                  <a:lnTo>
                    <a:pt x="4586" y="7337"/>
                  </a:lnTo>
                  <a:lnTo>
                    <a:pt x="4586" y="7301"/>
                  </a:lnTo>
                  <a:lnTo>
                    <a:pt x="4623" y="6860"/>
                  </a:lnTo>
                  <a:lnTo>
                    <a:pt x="4733" y="6457"/>
                  </a:lnTo>
                  <a:lnTo>
                    <a:pt x="5026" y="6237"/>
                  </a:lnTo>
                  <a:lnTo>
                    <a:pt x="5099" y="6163"/>
                  </a:lnTo>
                  <a:close/>
                  <a:moveTo>
                    <a:pt x="4292" y="6750"/>
                  </a:moveTo>
                  <a:lnTo>
                    <a:pt x="4219" y="7117"/>
                  </a:lnTo>
                  <a:lnTo>
                    <a:pt x="4219" y="7484"/>
                  </a:lnTo>
                  <a:lnTo>
                    <a:pt x="4219" y="7594"/>
                  </a:lnTo>
                  <a:lnTo>
                    <a:pt x="4292" y="7631"/>
                  </a:lnTo>
                  <a:lnTo>
                    <a:pt x="3889" y="7924"/>
                  </a:lnTo>
                  <a:lnTo>
                    <a:pt x="3816" y="7851"/>
                  </a:lnTo>
                  <a:lnTo>
                    <a:pt x="3889" y="7777"/>
                  </a:lnTo>
                  <a:lnTo>
                    <a:pt x="3926" y="7667"/>
                  </a:lnTo>
                  <a:lnTo>
                    <a:pt x="3926" y="7594"/>
                  </a:lnTo>
                  <a:lnTo>
                    <a:pt x="3889" y="7521"/>
                  </a:lnTo>
                  <a:lnTo>
                    <a:pt x="3852" y="7484"/>
                  </a:lnTo>
                  <a:lnTo>
                    <a:pt x="3816" y="7484"/>
                  </a:lnTo>
                  <a:lnTo>
                    <a:pt x="3889" y="7227"/>
                  </a:lnTo>
                  <a:lnTo>
                    <a:pt x="3926" y="7007"/>
                  </a:lnTo>
                  <a:lnTo>
                    <a:pt x="3926" y="6970"/>
                  </a:lnTo>
                  <a:lnTo>
                    <a:pt x="4292" y="6750"/>
                  </a:lnTo>
                  <a:close/>
                  <a:moveTo>
                    <a:pt x="1101" y="6127"/>
                  </a:moveTo>
                  <a:lnTo>
                    <a:pt x="1358" y="6200"/>
                  </a:lnTo>
                  <a:lnTo>
                    <a:pt x="1578" y="6310"/>
                  </a:lnTo>
                  <a:lnTo>
                    <a:pt x="1761" y="6457"/>
                  </a:lnTo>
                  <a:lnTo>
                    <a:pt x="1945" y="6677"/>
                  </a:lnTo>
                  <a:lnTo>
                    <a:pt x="2312" y="7081"/>
                  </a:lnTo>
                  <a:lnTo>
                    <a:pt x="2715" y="7447"/>
                  </a:lnTo>
                  <a:lnTo>
                    <a:pt x="3155" y="7777"/>
                  </a:lnTo>
                  <a:lnTo>
                    <a:pt x="3339" y="7961"/>
                  </a:lnTo>
                  <a:lnTo>
                    <a:pt x="3522" y="8144"/>
                  </a:lnTo>
                  <a:lnTo>
                    <a:pt x="3522" y="8181"/>
                  </a:lnTo>
                  <a:lnTo>
                    <a:pt x="3485" y="8291"/>
                  </a:lnTo>
                  <a:lnTo>
                    <a:pt x="3485" y="8401"/>
                  </a:lnTo>
                  <a:lnTo>
                    <a:pt x="3559" y="8474"/>
                  </a:lnTo>
                  <a:lnTo>
                    <a:pt x="3669" y="8511"/>
                  </a:lnTo>
                  <a:lnTo>
                    <a:pt x="3669" y="8621"/>
                  </a:lnTo>
                  <a:lnTo>
                    <a:pt x="3669" y="8658"/>
                  </a:lnTo>
                  <a:lnTo>
                    <a:pt x="3595" y="8695"/>
                  </a:lnTo>
                  <a:lnTo>
                    <a:pt x="3229" y="8731"/>
                  </a:lnTo>
                  <a:lnTo>
                    <a:pt x="3009" y="8474"/>
                  </a:lnTo>
                  <a:lnTo>
                    <a:pt x="2825" y="8254"/>
                  </a:lnTo>
                  <a:lnTo>
                    <a:pt x="2165" y="7484"/>
                  </a:lnTo>
                  <a:lnTo>
                    <a:pt x="1615" y="6897"/>
                  </a:lnTo>
                  <a:lnTo>
                    <a:pt x="1321" y="6604"/>
                  </a:lnTo>
                  <a:lnTo>
                    <a:pt x="1174" y="6494"/>
                  </a:lnTo>
                  <a:lnTo>
                    <a:pt x="991" y="6420"/>
                  </a:lnTo>
                  <a:lnTo>
                    <a:pt x="1101" y="6127"/>
                  </a:lnTo>
                  <a:close/>
                  <a:moveTo>
                    <a:pt x="8731" y="1"/>
                  </a:moveTo>
                  <a:lnTo>
                    <a:pt x="8474" y="74"/>
                  </a:lnTo>
                  <a:lnTo>
                    <a:pt x="8217" y="184"/>
                  </a:lnTo>
                  <a:lnTo>
                    <a:pt x="7997" y="331"/>
                  </a:lnTo>
                  <a:lnTo>
                    <a:pt x="7777" y="478"/>
                  </a:lnTo>
                  <a:lnTo>
                    <a:pt x="7154" y="1028"/>
                  </a:lnTo>
                  <a:lnTo>
                    <a:pt x="6530" y="1578"/>
                  </a:lnTo>
                  <a:lnTo>
                    <a:pt x="4036" y="3779"/>
                  </a:lnTo>
                  <a:lnTo>
                    <a:pt x="2825" y="4843"/>
                  </a:lnTo>
                  <a:lnTo>
                    <a:pt x="2312" y="5283"/>
                  </a:lnTo>
                  <a:lnTo>
                    <a:pt x="2092" y="5540"/>
                  </a:lnTo>
                  <a:lnTo>
                    <a:pt x="1871" y="5797"/>
                  </a:lnTo>
                  <a:lnTo>
                    <a:pt x="1761" y="5833"/>
                  </a:lnTo>
                  <a:lnTo>
                    <a:pt x="1725" y="5943"/>
                  </a:lnTo>
                  <a:lnTo>
                    <a:pt x="1541" y="5833"/>
                  </a:lnTo>
                  <a:lnTo>
                    <a:pt x="1358" y="5797"/>
                  </a:lnTo>
                  <a:lnTo>
                    <a:pt x="1174" y="5760"/>
                  </a:lnTo>
                  <a:lnTo>
                    <a:pt x="954" y="5760"/>
                  </a:lnTo>
                  <a:lnTo>
                    <a:pt x="844" y="5797"/>
                  </a:lnTo>
                  <a:lnTo>
                    <a:pt x="771" y="5907"/>
                  </a:lnTo>
                  <a:lnTo>
                    <a:pt x="624" y="6420"/>
                  </a:lnTo>
                  <a:lnTo>
                    <a:pt x="624" y="6494"/>
                  </a:lnTo>
                  <a:lnTo>
                    <a:pt x="661" y="6567"/>
                  </a:lnTo>
                  <a:lnTo>
                    <a:pt x="698" y="6604"/>
                  </a:lnTo>
                  <a:lnTo>
                    <a:pt x="771" y="6640"/>
                  </a:lnTo>
                  <a:lnTo>
                    <a:pt x="918" y="6860"/>
                  </a:lnTo>
                  <a:lnTo>
                    <a:pt x="1101" y="7081"/>
                  </a:lnTo>
                  <a:lnTo>
                    <a:pt x="1505" y="7484"/>
                  </a:lnTo>
                  <a:lnTo>
                    <a:pt x="2385" y="8511"/>
                  </a:lnTo>
                  <a:lnTo>
                    <a:pt x="2715" y="8951"/>
                  </a:lnTo>
                  <a:lnTo>
                    <a:pt x="2935" y="9171"/>
                  </a:lnTo>
                  <a:lnTo>
                    <a:pt x="3155" y="9318"/>
                  </a:lnTo>
                  <a:lnTo>
                    <a:pt x="3302" y="9355"/>
                  </a:lnTo>
                  <a:lnTo>
                    <a:pt x="3412" y="9355"/>
                  </a:lnTo>
                  <a:lnTo>
                    <a:pt x="3522" y="9281"/>
                  </a:lnTo>
                  <a:lnTo>
                    <a:pt x="3595" y="9171"/>
                  </a:lnTo>
                  <a:lnTo>
                    <a:pt x="3816" y="9135"/>
                  </a:lnTo>
                  <a:lnTo>
                    <a:pt x="3962" y="9061"/>
                  </a:lnTo>
                  <a:lnTo>
                    <a:pt x="4072" y="8951"/>
                  </a:lnTo>
                  <a:lnTo>
                    <a:pt x="4146" y="8805"/>
                  </a:lnTo>
                  <a:lnTo>
                    <a:pt x="4146" y="8548"/>
                  </a:lnTo>
                  <a:lnTo>
                    <a:pt x="4109" y="8328"/>
                  </a:lnTo>
                  <a:lnTo>
                    <a:pt x="5320" y="7557"/>
                  </a:lnTo>
                  <a:lnTo>
                    <a:pt x="6530" y="6750"/>
                  </a:lnTo>
                  <a:lnTo>
                    <a:pt x="7667" y="5907"/>
                  </a:lnTo>
                  <a:lnTo>
                    <a:pt x="8804" y="5026"/>
                  </a:lnTo>
                  <a:lnTo>
                    <a:pt x="9281" y="4660"/>
                  </a:lnTo>
                  <a:lnTo>
                    <a:pt x="9721" y="4219"/>
                  </a:lnTo>
                  <a:lnTo>
                    <a:pt x="10125" y="3743"/>
                  </a:lnTo>
                  <a:lnTo>
                    <a:pt x="10308" y="3486"/>
                  </a:lnTo>
                  <a:lnTo>
                    <a:pt x="10455" y="3229"/>
                  </a:lnTo>
                  <a:lnTo>
                    <a:pt x="10602" y="2972"/>
                  </a:lnTo>
                  <a:lnTo>
                    <a:pt x="10712" y="2679"/>
                  </a:lnTo>
                  <a:lnTo>
                    <a:pt x="10785" y="2385"/>
                  </a:lnTo>
                  <a:lnTo>
                    <a:pt x="10822" y="2129"/>
                  </a:lnTo>
                  <a:lnTo>
                    <a:pt x="10822" y="1835"/>
                  </a:lnTo>
                  <a:lnTo>
                    <a:pt x="10785" y="1542"/>
                  </a:lnTo>
                  <a:lnTo>
                    <a:pt x="10675" y="1248"/>
                  </a:lnTo>
                  <a:lnTo>
                    <a:pt x="10528" y="955"/>
                  </a:lnTo>
                  <a:lnTo>
                    <a:pt x="10382" y="735"/>
                  </a:lnTo>
                  <a:lnTo>
                    <a:pt x="10198" y="515"/>
                  </a:lnTo>
                  <a:lnTo>
                    <a:pt x="9978" y="368"/>
                  </a:lnTo>
                  <a:lnTo>
                    <a:pt x="9758" y="221"/>
                  </a:lnTo>
                  <a:lnTo>
                    <a:pt x="9501" y="111"/>
                  </a:lnTo>
                  <a:lnTo>
                    <a:pt x="9281" y="38"/>
                  </a:lnTo>
                  <a:lnTo>
                    <a:pt x="8988" y="1"/>
                  </a:lnTo>
                  <a:close/>
                  <a:moveTo>
                    <a:pt x="1981" y="12399"/>
                  </a:moveTo>
                  <a:lnTo>
                    <a:pt x="1981" y="12509"/>
                  </a:lnTo>
                  <a:lnTo>
                    <a:pt x="1981" y="12656"/>
                  </a:lnTo>
                  <a:lnTo>
                    <a:pt x="1908" y="12913"/>
                  </a:lnTo>
                  <a:lnTo>
                    <a:pt x="1798" y="12913"/>
                  </a:lnTo>
                  <a:lnTo>
                    <a:pt x="1871" y="12656"/>
                  </a:lnTo>
                  <a:lnTo>
                    <a:pt x="1981" y="12399"/>
                  </a:lnTo>
                  <a:close/>
                  <a:moveTo>
                    <a:pt x="1651" y="9391"/>
                  </a:moveTo>
                  <a:lnTo>
                    <a:pt x="1688" y="9575"/>
                  </a:lnTo>
                  <a:lnTo>
                    <a:pt x="1908" y="10198"/>
                  </a:lnTo>
                  <a:lnTo>
                    <a:pt x="2348" y="11372"/>
                  </a:lnTo>
                  <a:lnTo>
                    <a:pt x="2422" y="11739"/>
                  </a:lnTo>
                  <a:lnTo>
                    <a:pt x="2458" y="12106"/>
                  </a:lnTo>
                  <a:lnTo>
                    <a:pt x="2422" y="12436"/>
                  </a:lnTo>
                  <a:lnTo>
                    <a:pt x="2348" y="12619"/>
                  </a:lnTo>
                  <a:lnTo>
                    <a:pt x="2275" y="12766"/>
                  </a:lnTo>
                  <a:lnTo>
                    <a:pt x="2312" y="12583"/>
                  </a:lnTo>
                  <a:lnTo>
                    <a:pt x="2275" y="12436"/>
                  </a:lnTo>
                  <a:lnTo>
                    <a:pt x="2202" y="12326"/>
                  </a:lnTo>
                  <a:lnTo>
                    <a:pt x="2128" y="12216"/>
                  </a:lnTo>
                  <a:lnTo>
                    <a:pt x="2018" y="12179"/>
                  </a:lnTo>
                  <a:lnTo>
                    <a:pt x="1871" y="12179"/>
                  </a:lnTo>
                  <a:lnTo>
                    <a:pt x="1835" y="12253"/>
                  </a:lnTo>
                  <a:lnTo>
                    <a:pt x="1835" y="12326"/>
                  </a:lnTo>
                  <a:lnTo>
                    <a:pt x="1578" y="12656"/>
                  </a:lnTo>
                  <a:lnTo>
                    <a:pt x="1505" y="12840"/>
                  </a:lnTo>
                  <a:lnTo>
                    <a:pt x="1431" y="13023"/>
                  </a:lnTo>
                  <a:lnTo>
                    <a:pt x="1358" y="13023"/>
                  </a:lnTo>
                  <a:lnTo>
                    <a:pt x="1578" y="12509"/>
                  </a:lnTo>
                  <a:lnTo>
                    <a:pt x="1761" y="11996"/>
                  </a:lnTo>
                  <a:lnTo>
                    <a:pt x="1761" y="11959"/>
                  </a:lnTo>
                  <a:lnTo>
                    <a:pt x="1725" y="11922"/>
                  </a:lnTo>
                  <a:lnTo>
                    <a:pt x="1688" y="11922"/>
                  </a:lnTo>
                  <a:lnTo>
                    <a:pt x="1651" y="11959"/>
                  </a:lnTo>
                  <a:lnTo>
                    <a:pt x="1321" y="12399"/>
                  </a:lnTo>
                  <a:lnTo>
                    <a:pt x="1028" y="12913"/>
                  </a:lnTo>
                  <a:lnTo>
                    <a:pt x="881" y="12840"/>
                  </a:lnTo>
                  <a:lnTo>
                    <a:pt x="881" y="12729"/>
                  </a:lnTo>
                  <a:lnTo>
                    <a:pt x="1028" y="12436"/>
                  </a:lnTo>
                  <a:lnTo>
                    <a:pt x="1174" y="12143"/>
                  </a:lnTo>
                  <a:lnTo>
                    <a:pt x="1358" y="11849"/>
                  </a:lnTo>
                  <a:lnTo>
                    <a:pt x="1541" y="11556"/>
                  </a:lnTo>
                  <a:lnTo>
                    <a:pt x="1541" y="11519"/>
                  </a:lnTo>
                  <a:lnTo>
                    <a:pt x="1505" y="11482"/>
                  </a:lnTo>
                  <a:lnTo>
                    <a:pt x="1468" y="11519"/>
                  </a:lnTo>
                  <a:lnTo>
                    <a:pt x="1138" y="11812"/>
                  </a:lnTo>
                  <a:lnTo>
                    <a:pt x="954" y="11996"/>
                  </a:lnTo>
                  <a:lnTo>
                    <a:pt x="808" y="12179"/>
                  </a:lnTo>
                  <a:lnTo>
                    <a:pt x="698" y="12399"/>
                  </a:lnTo>
                  <a:lnTo>
                    <a:pt x="588" y="12619"/>
                  </a:lnTo>
                  <a:lnTo>
                    <a:pt x="551" y="12583"/>
                  </a:lnTo>
                  <a:lnTo>
                    <a:pt x="624" y="12473"/>
                  </a:lnTo>
                  <a:lnTo>
                    <a:pt x="661" y="12363"/>
                  </a:lnTo>
                  <a:lnTo>
                    <a:pt x="1138" y="11629"/>
                  </a:lnTo>
                  <a:lnTo>
                    <a:pt x="1321" y="11262"/>
                  </a:lnTo>
                  <a:lnTo>
                    <a:pt x="1468" y="10859"/>
                  </a:lnTo>
                  <a:lnTo>
                    <a:pt x="1431" y="10822"/>
                  </a:lnTo>
                  <a:lnTo>
                    <a:pt x="1395" y="10822"/>
                  </a:lnTo>
                  <a:lnTo>
                    <a:pt x="1064" y="11189"/>
                  </a:lnTo>
                  <a:lnTo>
                    <a:pt x="734" y="11556"/>
                  </a:lnTo>
                  <a:lnTo>
                    <a:pt x="844" y="11372"/>
                  </a:lnTo>
                  <a:lnTo>
                    <a:pt x="1248" y="10749"/>
                  </a:lnTo>
                  <a:lnTo>
                    <a:pt x="1651" y="10125"/>
                  </a:lnTo>
                  <a:lnTo>
                    <a:pt x="1651" y="10052"/>
                  </a:lnTo>
                  <a:lnTo>
                    <a:pt x="1615" y="9978"/>
                  </a:lnTo>
                  <a:lnTo>
                    <a:pt x="1505" y="9978"/>
                  </a:lnTo>
                  <a:lnTo>
                    <a:pt x="1321" y="10162"/>
                  </a:lnTo>
                  <a:lnTo>
                    <a:pt x="1505" y="9795"/>
                  </a:lnTo>
                  <a:lnTo>
                    <a:pt x="1651" y="9391"/>
                  </a:lnTo>
                  <a:close/>
                  <a:moveTo>
                    <a:pt x="1541" y="8768"/>
                  </a:moveTo>
                  <a:lnTo>
                    <a:pt x="1468" y="8805"/>
                  </a:lnTo>
                  <a:lnTo>
                    <a:pt x="1395" y="8915"/>
                  </a:lnTo>
                  <a:lnTo>
                    <a:pt x="1395" y="9025"/>
                  </a:lnTo>
                  <a:lnTo>
                    <a:pt x="1395" y="9061"/>
                  </a:lnTo>
                  <a:lnTo>
                    <a:pt x="1211" y="9355"/>
                  </a:lnTo>
                  <a:lnTo>
                    <a:pt x="1101" y="9648"/>
                  </a:lnTo>
                  <a:lnTo>
                    <a:pt x="661" y="10602"/>
                  </a:lnTo>
                  <a:lnTo>
                    <a:pt x="294" y="11409"/>
                  </a:lnTo>
                  <a:lnTo>
                    <a:pt x="147" y="11812"/>
                  </a:lnTo>
                  <a:lnTo>
                    <a:pt x="37" y="12253"/>
                  </a:lnTo>
                  <a:lnTo>
                    <a:pt x="1" y="12399"/>
                  </a:lnTo>
                  <a:lnTo>
                    <a:pt x="1" y="12509"/>
                  </a:lnTo>
                  <a:lnTo>
                    <a:pt x="74" y="12729"/>
                  </a:lnTo>
                  <a:lnTo>
                    <a:pt x="221" y="12913"/>
                  </a:lnTo>
                  <a:lnTo>
                    <a:pt x="404" y="13096"/>
                  </a:lnTo>
                  <a:lnTo>
                    <a:pt x="441" y="13170"/>
                  </a:lnTo>
                  <a:lnTo>
                    <a:pt x="514" y="13206"/>
                  </a:lnTo>
                  <a:lnTo>
                    <a:pt x="588" y="13243"/>
                  </a:lnTo>
                  <a:lnTo>
                    <a:pt x="661" y="13243"/>
                  </a:lnTo>
                  <a:lnTo>
                    <a:pt x="734" y="13280"/>
                  </a:lnTo>
                  <a:lnTo>
                    <a:pt x="881" y="13353"/>
                  </a:lnTo>
                  <a:lnTo>
                    <a:pt x="954" y="13426"/>
                  </a:lnTo>
                  <a:lnTo>
                    <a:pt x="1101" y="13426"/>
                  </a:lnTo>
                  <a:lnTo>
                    <a:pt x="1431" y="13536"/>
                  </a:lnTo>
                  <a:lnTo>
                    <a:pt x="1468" y="13573"/>
                  </a:lnTo>
                  <a:lnTo>
                    <a:pt x="1688" y="13573"/>
                  </a:lnTo>
                  <a:lnTo>
                    <a:pt x="1908" y="13536"/>
                  </a:lnTo>
                  <a:lnTo>
                    <a:pt x="2128" y="13463"/>
                  </a:lnTo>
                  <a:lnTo>
                    <a:pt x="2312" y="13390"/>
                  </a:lnTo>
                  <a:lnTo>
                    <a:pt x="2495" y="13280"/>
                  </a:lnTo>
                  <a:lnTo>
                    <a:pt x="2605" y="13133"/>
                  </a:lnTo>
                  <a:lnTo>
                    <a:pt x="2715" y="12986"/>
                  </a:lnTo>
                  <a:lnTo>
                    <a:pt x="2788" y="12840"/>
                  </a:lnTo>
                  <a:lnTo>
                    <a:pt x="2862" y="12693"/>
                  </a:lnTo>
                  <a:lnTo>
                    <a:pt x="2935" y="12326"/>
                  </a:lnTo>
                  <a:lnTo>
                    <a:pt x="2935" y="11959"/>
                  </a:lnTo>
                  <a:lnTo>
                    <a:pt x="2862" y="11592"/>
                  </a:lnTo>
                  <a:lnTo>
                    <a:pt x="2788" y="11226"/>
                  </a:lnTo>
                  <a:lnTo>
                    <a:pt x="2678" y="10895"/>
                  </a:lnTo>
                  <a:lnTo>
                    <a:pt x="2055" y="9061"/>
                  </a:lnTo>
                  <a:lnTo>
                    <a:pt x="1981" y="8951"/>
                  </a:lnTo>
                  <a:lnTo>
                    <a:pt x="1871" y="8878"/>
                  </a:lnTo>
                  <a:lnTo>
                    <a:pt x="1761" y="8805"/>
                  </a:lnTo>
                  <a:lnTo>
                    <a:pt x="1651" y="8768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" name="Google Shape;913;p19"/>
            <p:cNvSpPr/>
            <p:nvPr/>
          </p:nvSpPr>
          <p:spPr>
            <a:xfrm>
              <a:off x="6351100" y="3281600"/>
              <a:ext cx="366850" cy="361350"/>
            </a:xfrm>
            <a:custGeom>
              <a:avLst/>
              <a:gdLst/>
              <a:ahLst/>
              <a:cxnLst/>
              <a:rect l="l" t="t" r="r" b="b"/>
              <a:pathLst>
                <a:path w="14674" h="14454" extrusionOk="0">
                  <a:moveTo>
                    <a:pt x="7887" y="3779"/>
                  </a:moveTo>
                  <a:lnTo>
                    <a:pt x="7961" y="3816"/>
                  </a:lnTo>
                  <a:lnTo>
                    <a:pt x="8071" y="3889"/>
                  </a:lnTo>
                  <a:lnTo>
                    <a:pt x="8218" y="4072"/>
                  </a:lnTo>
                  <a:lnTo>
                    <a:pt x="8291" y="4292"/>
                  </a:lnTo>
                  <a:lnTo>
                    <a:pt x="8364" y="4513"/>
                  </a:lnTo>
                  <a:lnTo>
                    <a:pt x="8401" y="4696"/>
                  </a:lnTo>
                  <a:lnTo>
                    <a:pt x="8401" y="4916"/>
                  </a:lnTo>
                  <a:lnTo>
                    <a:pt x="8401" y="5099"/>
                  </a:lnTo>
                  <a:lnTo>
                    <a:pt x="8291" y="5283"/>
                  </a:lnTo>
                  <a:lnTo>
                    <a:pt x="8144" y="4659"/>
                  </a:lnTo>
                  <a:lnTo>
                    <a:pt x="8034" y="4219"/>
                  </a:lnTo>
                  <a:lnTo>
                    <a:pt x="7961" y="3999"/>
                  </a:lnTo>
                  <a:lnTo>
                    <a:pt x="7887" y="3779"/>
                  </a:lnTo>
                  <a:close/>
                  <a:moveTo>
                    <a:pt x="4329" y="5063"/>
                  </a:moveTo>
                  <a:lnTo>
                    <a:pt x="4476" y="5209"/>
                  </a:lnTo>
                  <a:lnTo>
                    <a:pt x="4586" y="5356"/>
                  </a:lnTo>
                  <a:lnTo>
                    <a:pt x="4696" y="5503"/>
                  </a:lnTo>
                  <a:lnTo>
                    <a:pt x="4769" y="5686"/>
                  </a:lnTo>
                  <a:lnTo>
                    <a:pt x="4769" y="5870"/>
                  </a:lnTo>
                  <a:lnTo>
                    <a:pt x="4769" y="6053"/>
                  </a:lnTo>
                  <a:lnTo>
                    <a:pt x="4659" y="6126"/>
                  </a:lnTo>
                  <a:lnTo>
                    <a:pt x="4549" y="6237"/>
                  </a:lnTo>
                  <a:lnTo>
                    <a:pt x="4439" y="5980"/>
                  </a:lnTo>
                  <a:lnTo>
                    <a:pt x="4329" y="5686"/>
                  </a:lnTo>
                  <a:lnTo>
                    <a:pt x="4293" y="5393"/>
                  </a:lnTo>
                  <a:lnTo>
                    <a:pt x="4293" y="5209"/>
                  </a:lnTo>
                  <a:lnTo>
                    <a:pt x="4293" y="5136"/>
                  </a:lnTo>
                  <a:lnTo>
                    <a:pt x="4329" y="5063"/>
                  </a:lnTo>
                  <a:close/>
                  <a:moveTo>
                    <a:pt x="6604" y="7594"/>
                  </a:moveTo>
                  <a:lnTo>
                    <a:pt x="6714" y="7667"/>
                  </a:lnTo>
                  <a:lnTo>
                    <a:pt x="6787" y="7814"/>
                  </a:lnTo>
                  <a:lnTo>
                    <a:pt x="6934" y="8071"/>
                  </a:lnTo>
                  <a:lnTo>
                    <a:pt x="7337" y="8694"/>
                  </a:lnTo>
                  <a:lnTo>
                    <a:pt x="7117" y="8878"/>
                  </a:lnTo>
                  <a:lnTo>
                    <a:pt x="7080" y="8768"/>
                  </a:lnTo>
                  <a:lnTo>
                    <a:pt x="6860" y="8474"/>
                  </a:lnTo>
                  <a:lnTo>
                    <a:pt x="6677" y="8144"/>
                  </a:lnTo>
                  <a:lnTo>
                    <a:pt x="6567" y="7887"/>
                  </a:lnTo>
                  <a:lnTo>
                    <a:pt x="6420" y="7667"/>
                  </a:lnTo>
                  <a:lnTo>
                    <a:pt x="6604" y="7594"/>
                  </a:lnTo>
                  <a:close/>
                  <a:moveTo>
                    <a:pt x="5283" y="8107"/>
                  </a:moveTo>
                  <a:lnTo>
                    <a:pt x="5356" y="8144"/>
                  </a:lnTo>
                  <a:lnTo>
                    <a:pt x="5833" y="9428"/>
                  </a:lnTo>
                  <a:lnTo>
                    <a:pt x="5650" y="9501"/>
                  </a:lnTo>
                  <a:lnTo>
                    <a:pt x="5686" y="9318"/>
                  </a:lnTo>
                  <a:lnTo>
                    <a:pt x="5650" y="9208"/>
                  </a:lnTo>
                  <a:lnTo>
                    <a:pt x="5613" y="9061"/>
                  </a:lnTo>
                  <a:lnTo>
                    <a:pt x="5503" y="8768"/>
                  </a:lnTo>
                  <a:lnTo>
                    <a:pt x="5246" y="8107"/>
                  </a:lnTo>
                  <a:close/>
                  <a:moveTo>
                    <a:pt x="7337" y="9905"/>
                  </a:moveTo>
                  <a:lnTo>
                    <a:pt x="7337" y="10235"/>
                  </a:lnTo>
                  <a:lnTo>
                    <a:pt x="7190" y="9978"/>
                  </a:lnTo>
                  <a:lnTo>
                    <a:pt x="7337" y="9905"/>
                  </a:lnTo>
                  <a:close/>
                  <a:moveTo>
                    <a:pt x="9721" y="9061"/>
                  </a:moveTo>
                  <a:lnTo>
                    <a:pt x="9832" y="9281"/>
                  </a:lnTo>
                  <a:lnTo>
                    <a:pt x="9942" y="9501"/>
                  </a:lnTo>
                  <a:lnTo>
                    <a:pt x="10052" y="9685"/>
                  </a:lnTo>
                  <a:lnTo>
                    <a:pt x="10162" y="9868"/>
                  </a:lnTo>
                  <a:lnTo>
                    <a:pt x="10198" y="10015"/>
                  </a:lnTo>
                  <a:lnTo>
                    <a:pt x="10198" y="10161"/>
                  </a:lnTo>
                  <a:lnTo>
                    <a:pt x="10198" y="10308"/>
                  </a:lnTo>
                  <a:lnTo>
                    <a:pt x="10125" y="10455"/>
                  </a:lnTo>
                  <a:lnTo>
                    <a:pt x="10052" y="10345"/>
                  </a:lnTo>
                  <a:lnTo>
                    <a:pt x="9978" y="10308"/>
                  </a:lnTo>
                  <a:lnTo>
                    <a:pt x="9758" y="9758"/>
                  </a:lnTo>
                  <a:lnTo>
                    <a:pt x="9685" y="9464"/>
                  </a:lnTo>
                  <a:lnTo>
                    <a:pt x="9575" y="9171"/>
                  </a:lnTo>
                  <a:lnTo>
                    <a:pt x="9648" y="9134"/>
                  </a:lnTo>
                  <a:lnTo>
                    <a:pt x="9721" y="9061"/>
                  </a:lnTo>
                  <a:close/>
                  <a:moveTo>
                    <a:pt x="7667" y="9758"/>
                  </a:moveTo>
                  <a:lnTo>
                    <a:pt x="7777" y="9795"/>
                  </a:lnTo>
                  <a:lnTo>
                    <a:pt x="7924" y="9868"/>
                  </a:lnTo>
                  <a:lnTo>
                    <a:pt x="8071" y="10015"/>
                  </a:lnTo>
                  <a:lnTo>
                    <a:pt x="8181" y="10235"/>
                  </a:lnTo>
                  <a:lnTo>
                    <a:pt x="8291" y="10638"/>
                  </a:lnTo>
                  <a:lnTo>
                    <a:pt x="8328" y="10822"/>
                  </a:lnTo>
                  <a:lnTo>
                    <a:pt x="8328" y="10968"/>
                  </a:lnTo>
                  <a:lnTo>
                    <a:pt x="8291" y="11115"/>
                  </a:lnTo>
                  <a:lnTo>
                    <a:pt x="8181" y="11189"/>
                  </a:lnTo>
                  <a:lnTo>
                    <a:pt x="8181" y="11115"/>
                  </a:lnTo>
                  <a:lnTo>
                    <a:pt x="8144" y="11005"/>
                  </a:lnTo>
                  <a:lnTo>
                    <a:pt x="8071" y="10968"/>
                  </a:lnTo>
                  <a:lnTo>
                    <a:pt x="7997" y="10895"/>
                  </a:lnTo>
                  <a:lnTo>
                    <a:pt x="7887" y="10675"/>
                  </a:lnTo>
                  <a:lnTo>
                    <a:pt x="7814" y="10382"/>
                  </a:lnTo>
                  <a:lnTo>
                    <a:pt x="7741" y="9831"/>
                  </a:lnTo>
                  <a:lnTo>
                    <a:pt x="7667" y="9758"/>
                  </a:lnTo>
                  <a:close/>
                  <a:moveTo>
                    <a:pt x="10162" y="1321"/>
                  </a:moveTo>
                  <a:lnTo>
                    <a:pt x="10198" y="1541"/>
                  </a:lnTo>
                  <a:lnTo>
                    <a:pt x="10272" y="1725"/>
                  </a:lnTo>
                  <a:lnTo>
                    <a:pt x="10455" y="2092"/>
                  </a:lnTo>
                  <a:lnTo>
                    <a:pt x="10932" y="3229"/>
                  </a:lnTo>
                  <a:lnTo>
                    <a:pt x="10969" y="3302"/>
                  </a:lnTo>
                  <a:lnTo>
                    <a:pt x="10749" y="3375"/>
                  </a:lnTo>
                  <a:lnTo>
                    <a:pt x="10528" y="3449"/>
                  </a:lnTo>
                  <a:lnTo>
                    <a:pt x="9758" y="3742"/>
                  </a:lnTo>
                  <a:lnTo>
                    <a:pt x="8988" y="4146"/>
                  </a:lnTo>
                  <a:lnTo>
                    <a:pt x="8841" y="4219"/>
                  </a:lnTo>
                  <a:lnTo>
                    <a:pt x="8731" y="4329"/>
                  </a:lnTo>
                  <a:lnTo>
                    <a:pt x="8658" y="4072"/>
                  </a:lnTo>
                  <a:lnTo>
                    <a:pt x="8511" y="3816"/>
                  </a:lnTo>
                  <a:lnTo>
                    <a:pt x="8364" y="3595"/>
                  </a:lnTo>
                  <a:lnTo>
                    <a:pt x="8254" y="3522"/>
                  </a:lnTo>
                  <a:lnTo>
                    <a:pt x="8144" y="3449"/>
                  </a:lnTo>
                  <a:lnTo>
                    <a:pt x="7997" y="3412"/>
                  </a:lnTo>
                  <a:lnTo>
                    <a:pt x="7851" y="3375"/>
                  </a:lnTo>
                  <a:lnTo>
                    <a:pt x="7777" y="3375"/>
                  </a:lnTo>
                  <a:lnTo>
                    <a:pt x="7704" y="3412"/>
                  </a:lnTo>
                  <a:lnTo>
                    <a:pt x="7667" y="3485"/>
                  </a:lnTo>
                  <a:lnTo>
                    <a:pt x="7667" y="3559"/>
                  </a:lnTo>
                  <a:lnTo>
                    <a:pt x="7484" y="3595"/>
                  </a:lnTo>
                  <a:lnTo>
                    <a:pt x="7337" y="3706"/>
                  </a:lnTo>
                  <a:lnTo>
                    <a:pt x="7190" y="3852"/>
                  </a:lnTo>
                  <a:lnTo>
                    <a:pt x="7044" y="3999"/>
                  </a:lnTo>
                  <a:lnTo>
                    <a:pt x="7007" y="4109"/>
                  </a:lnTo>
                  <a:lnTo>
                    <a:pt x="7044" y="4219"/>
                  </a:lnTo>
                  <a:lnTo>
                    <a:pt x="7264" y="4696"/>
                  </a:lnTo>
                  <a:lnTo>
                    <a:pt x="7080" y="4769"/>
                  </a:lnTo>
                  <a:lnTo>
                    <a:pt x="6310" y="5026"/>
                  </a:lnTo>
                  <a:lnTo>
                    <a:pt x="5576" y="5283"/>
                  </a:lnTo>
                  <a:lnTo>
                    <a:pt x="5320" y="5356"/>
                  </a:lnTo>
                  <a:lnTo>
                    <a:pt x="5210" y="5393"/>
                  </a:lnTo>
                  <a:lnTo>
                    <a:pt x="5136" y="5466"/>
                  </a:lnTo>
                  <a:lnTo>
                    <a:pt x="5100" y="5356"/>
                  </a:lnTo>
                  <a:lnTo>
                    <a:pt x="4916" y="5063"/>
                  </a:lnTo>
                  <a:lnTo>
                    <a:pt x="4806" y="4879"/>
                  </a:lnTo>
                  <a:lnTo>
                    <a:pt x="4659" y="4733"/>
                  </a:lnTo>
                  <a:lnTo>
                    <a:pt x="4513" y="4623"/>
                  </a:lnTo>
                  <a:lnTo>
                    <a:pt x="4329" y="4549"/>
                  </a:lnTo>
                  <a:lnTo>
                    <a:pt x="4183" y="4513"/>
                  </a:lnTo>
                  <a:lnTo>
                    <a:pt x="4036" y="4586"/>
                  </a:lnTo>
                  <a:lnTo>
                    <a:pt x="3852" y="4586"/>
                  </a:lnTo>
                  <a:lnTo>
                    <a:pt x="3779" y="4623"/>
                  </a:lnTo>
                  <a:lnTo>
                    <a:pt x="3742" y="4696"/>
                  </a:lnTo>
                  <a:lnTo>
                    <a:pt x="3706" y="4989"/>
                  </a:lnTo>
                  <a:lnTo>
                    <a:pt x="3706" y="5283"/>
                  </a:lnTo>
                  <a:lnTo>
                    <a:pt x="3742" y="5576"/>
                  </a:lnTo>
                  <a:lnTo>
                    <a:pt x="3816" y="5870"/>
                  </a:lnTo>
                  <a:lnTo>
                    <a:pt x="3596" y="5833"/>
                  </a:lnTo>
                  <a:lnTo>
                    <a:pt x="3376" y="5870"/>
                  </a:lnTo>
                  <a:lnTo>
                    <a:pt x="2972" y="6016"/>
                  </a:lnTo>
                  <a:lnTo>
                    <a:pt x="2422" y="6163"/>
                  </a:lnTo>
                  <a:lnTo>
                    <a:pt x="2165" y="6273"/>
                  </a:lnTo>
                  <a:lnTo>
                    <a:pt x="2055" y="6347"/>
                  </a:lnTo>
                  <a:lnTo>
                    <a:pt x="1945" y="6457"/>
                  </a:lnTo>
                  <a:lnTo>
                    <a:pt x="1945" y="6530"/>
                  </a:lnTo>
                  <a:lnTo>
                    <a:pt x="1982" y="6567"/>
                  </a:lnTo>
                  <a:lnTo>
                    <a:pt x="2238" y="6603"/>
                  </a:lnTo>
                  <a:lnTo>
                    <a:pt x="2459" y="6567"/>
                  </a:lnTo>
                  <a:lnTo>
                    <a:pt x="2972" y="6457"/>
                  </a:lnTo>
                  <a:lnTo>
                    <a:pt x="3449" y="6347"/>
                  </a:lnTo>
                  <a:lnTo>
                    <a:pt x="3706" y="6237"/>
                  </a:lnTo>
                  <a:lnTo>
                    <a:pt x="3816" y="6163"/>
                  </a:lnTo>
                  <a:lnTo>
                    <a:pt x="3889" y="6090"/>
                  </a:lnTo>
                  <a:lnTo>
                    <a:pt x="4073" y="6383"/>
                  </a:lnTo>
                  <a:lnTo>
                    <a:pt x="4256" y="6677"/>
                  </a:lnTo>
                  <a:lnTo>
                    <a:pt x="4293" y="6713"/>
                  </a:lnTo>
                  <a:lnTo>
                    <a:pt x="4366" y="6823"/>
                  </a:lnTo>
                  <a:lnTo>
                    <a:pt x="4549" y="6970"/>
                  </a:lnTo>
                  <a:lnTo>
                    <a:pt x="4659" y="7007"/>
                  </a:lnTo>
                  <a:lnTo>
                    <a:pt x="4733" y="7044"/>
                  </a:lnTo>
                  <a:lnTo>
                    <a:pt x="4806" y="7007"/>
                  </a:lnTo>
                  <a:lnTo>
                    <a:pt x="4879" y="6933"/>
                  </a:lnTo>
                  <a:lnTo>
                    <a:pt x="5063" y="6640"/>
                  </a:lnTo>
                  <a:lnTo>
                    <a:pt x="5173" y="6347"/>
                  </a:lnTo>
                  <a:lnTo>
                    <a:pt x="5210" y="6053"/>
                  </a:lnTo>
                  <a:lnTo>
                    <a:pt x="5210" y="5760"/>
                  </a:lnTo>
                  <a:lnTo>
                    <a:pt x="5320" y="5760"/>
                  </a:lnTo>
                  <a:lnTo>
                    <a:pt x="5430" y="5723"/>
                  </a:lnTo>
                  <a:lnTo>
                    <a:pt x="5686" y="5650"/>
                  </a:lnTo>
                  <a:lnTo>
                    <a:pt x="6457" y="5430"/>
                  </a:lnTo>
                  <a:lnTo>
                    <a:pt x="7190" y="5173"/>
                  </a:lnTo>
                  <a:lnTo>
                    <a:pt x="7447" y="5063"/>
                  </a:lnTo>
                  <a:lnTo>
                    <a:pt x="7631" y="5430"/>
                  </a:lnTo>
                  <a:lnTo>
                    <a:pt x="7704" y="5613"/>
                  </a:lnTo>
                  <a:lnTo>
                    <a:pt x="7814" y="5760"/>
                  </a:lnTo>
                  <a:lnTo>
                    <a:pt x="7924" y="5833"/>
                  </a:lnTo>
                  <a:lnTo>
                    <a:pt x="8218" y="5833"/>
                  </a:lnTo>
                  <a:lnTo>
                    <a:pt x="8328" y="5760"/>
                  </a:lnTo>
                  <a:lnTo>
                    <a:pt x="8548" y="5576"/>
                  </a:lnTo>
                  <a:lnTo>
                    <a:pt x="8731" y="5356"/>
                  </a:lnTo>
                  <a:lnTo>
                    <a:pt x="8804" y="5173"/>
                  </a:lnTo>
                  <a:lnTo>
                    <a:pt x="8841" y="4989"/>
                  </a:lnTo>
                  <a:lnTo>
                    <a:pt x="8841" y="4806"/>
                  </a:lnTo>
                  <a:lnTo>
                    <a:pt x="8804" y="4586"/>
                  </a:lnTo>
                  <a:lnTo>
                    <a:pt x="8914" y="4586"/>
                  </a:lnTo>
                  <a:lnTo>
                    <a:pt x="9061" y="4513"/>
                  </a:lnTo>
                  <a:lnTo>
                    <a:pt x="9942" y="4109"/>
                  </a:lnTo>
                  <a:lnTo>
                    <a:pt x="10639" y="3852"/>
                  </a:lnTo>
                  <a:lnTo>
                    <a:pt x="10895" y="3742"/>
                  </a:lnTo>
                  <a:lnTo>
                    <a:pt x="11115" y="3669"/>
                  </a:lnTo>
                  <a:lnTo>
                    <a:pt x="11519" y="4586"/>
                  </a:lnTo>
                  <a:lnTo>
                    <a:pt x="11849" y="5540"/>
                  </a:lnTo>
                  <a:lnTo>
                    <a:pt x="12069" y="6237"/>
                  </a:lnTo>
                  <a:lnTo>
                    <a:pt x="12032" y="6347"/>
                  </a:lnTo>
                  <a:lnTo>
                    <a:pt x="11996" y="6457"/>
                  </a:lnTo>
                  <a:lnTo>
                    <a:pt x="11959" y="6457"/>
                  </a:lnTo>
                  <a:lnTo>
                    <a:pt x="11592" y="6603"/>
                  </a:lnTo>
                  <a:lnTo>
                    <a:pt x="10969" y="6787"/>
                  </a:lnTo>
                  <a:lnTo>
                    <a:pt x="9685" y="7227"/>
                  </a:lnTo>
                  <a:lnTo>
                    <a:pt x="8438" y="7630"/>
                  </a:lnTo>
                  <a:lnTo>
                    <a:pt x="7887" y="7777"/>
                  </a:lnTo>
                  <a:lnTo>
                    <a:pt x="7631" y="7924"/>
                  </a:lnTo>
                  <a:lnTo>
                    <a:pt x="7521" y="7997"/>
                  </a:lnTo>
                  <a:lnTo>
                    <a:pt x="7447" y="8107"/>
                  </a:lnTo>
                  <a:lnTo>
                    <a:pt x="7447" y="8144"/>
                  </a:lnTo>
                  <a:lnTo>
                    <a:pt x="7631" y="8181"/>
                  </a:lnTo>
                  <a:lnTo>
                    <a:pt x="7997" y="8181"/>
                  </a:lnTo>
                  <a:lnTo>
                    <a:pt x="8181" y="8107"/>
                  </a:lnTo>
                  <a:lnTo>
                    <a:pt x="8914" y="7887"/>
                  </a:lnTo>
                  <a:lnTo>
                    <a:pt x="10565" y="7374"/>
                  </a:lnTo>
                  <a:lnTo>
                    <a:pt x="12216" y="6860"/>
                  </a:lnTo>
                  <a:lnTo>
                    <a:pt x="12289" y="6823"/>
                  </a:lnTo>
                  <a:lnTo>
                    <a:pt x="12546" y="7777"/>
                  </a:lnTo>
                  <a:lnTo>
                    <a:pt x="12766" y="8474"/>
                  </a:lnTo>
                  <a:lnTo>
                    <a:pt x="12729" y="8511"/>
                  </a:lnTo>
                  <a:lnTo>
                    <a:pt x="12693" y="8584"/>
                  </a:lnTo>
                  <a:lnTo>
                    <a:pt x="11629" y="8988"/>
                  </a:lnTo>
                  <a:lnTo>
                    <a:pt x="11042" y="9208"/>
                  </a:lnTo>
                  <a:lnTo>
                    <a:pt x="10859" y="9281"/>
                  </a:lnTo>
                  <a:lnTo>
                    <a:pt x="10749" y="9391"/>
                  </a:lnTo>
                  <a:lnTo>
                    <a:pt x="10455" y="9575"/>
                  </a:lnTo>
                  <a:lnTo>
                    <a:pt x="10455" y="9611"/>
                  </a:lnTo>
                  <a:lnTo>
                    <a:pt x="10418" y="9501"/>
                  </a:lnTo>
                  <a:lnTo>
                    <a:pt x="10198" y="9024"/>
                  </a:lnTo>
                  <a:lnTo>
                    <a:pt x="10052" y="8804"/>
                  </a:lnTo>
                  <a:lnTo>
                    <a:pt x="9942" y="8731"/>
                  </a:lnTo>
                  <a:lnTo>
                    <a:pt x="9832" y="8694"/>
                  </a:lnTo>
                  <a:lnTo>
                    <a:pt x="9758" y="8694"/>
                  </a:lnTo>
                  <a:lnTo>
                    <a:pt x="9721" y="8768"/>
                  </a:lnTo>
                  <a:lnTo>
                    <a:pt x="9685" y="8841"/>
                  </a:lnTo>
                  <a:lnTo>
                    <a:pt x="9501" y="8841"/>
                  </a:lnTo>
                  <a:lnTo>
                    <a:pt x="9355" y="8804"/>
                  </a:lnTo>
                  <a:lnTo>
                    <a:pt x="9208" y="8841"/>
                  </a:lnTo>
                  <a:lnTo>
                    <a:pt x="9061" y="8878"/>
                  </a:lnTo>
                  <a:lnTo>
                    <a:pt x="8988" y="8988"/>
                  </a:lnTo>
                  <a:lnTo>
                    <a:pt x="8914" y="9098"/>
                  </a:lnTo>
                  <a:lnTo>
                    <a:pt x="8914" y="9208"/>
                  </a:lnTo>
                  <a:lnTo>
                    <a:pt x="9025" y="9611"/>
                  </a:lnTo>
                  <a:lnTo>
                    <a:pt x="9135" y="10051"/>
                  </a:lnTo>
                  <a:lnTo>
                    <a:pt x="8694" y="10161"/>
                  </a:lnTo>
                  <a:lnTo>
                    <a:pt x="8658" y="10198"/>
                  </a:lnTo>
                  <a:lnTo>
                    <a:pt x="8621" y="10235"/>
                  </a:lnTo>
                  <a:lnTo>
                    <a:pt x="8584" y="10345"/>
                  </a:lnTo>
                  <a:lnTo>
                    <a:pt x="8511" y="10125"/>
                  </a:lnTo>
                  <a:lnTo>
                    <a:pt x="8401" y="9905"/>
                  </a:lnTo>
                  <a:lnTo>
                    <a:pt x="8254" y="9685"/>
                  </a:lnTo>
                  <a:lnTo>
                    <a:pt x="8034" y="9501"/>
                  </a:lnTo>
                  <a:lnTo>
                    <a:pt x="7777" y="9391"/>
                  </a:lnTo>
                  <a:lnTo>
                    <a:pt x="7557" y="9391"/>
                  </a:lnTo>
                  <a:lnTo>
                    <a:pt x="7411" y="9428"/>
                  </a:lnTo>
                  <a:lnTo>
                    <a:pt x="7300" y="9464"/>
                  </a:lnTo>
                  <a:lnTo>
                    <a:pt x="7190" y="9538"/>
                  </a:lnTo>
                  <a:lnTo>
                    <a:pt x="7080" y="9611"/>
                  </a:lnTo>
                  <a:lnTo>
                    <a:pt x="7044" y="9721"/>
                  </a:lnTo>
                  <a:lnTo>
                    <a:pt x="7007" y="9868"/>
                  </a:lnTo>
                  <a:lnTo>
                    <a:pt x="7044" y="9941"/>
                  </a:lnTo>
                  <a:lnTo>
                    <a:pt x="7117" y="9978"/>
                  </a:lnTo>
                  <a:lnTo>
                    <a:pt x="7044" y="10235"/>
                  </a:lnTo>
                  <a:lnTo>
                    <a:pt x="7080" y="10492"/>
                  </a:lnTo>
                  <a:lnTo>
                    <a:pt x="4806" y="11152"/>
                  </a:lnTo>
                  <a:lnTo>
                    <a:pt x="4219" y="11335"/>
                  </a:lnTo>
                  <a:lnTo>
                    <a:pt x="3632" y="11519"/>
                  </a:lnTo>
                  <a:lnTo>
                    <a:pt x="3449" y="11629"/>
                  </a:lnTo>
                  <a:lnTo>
                    <a:pt x="3192" y="10602"/>
                  </a:lnTo>
                  <a:lnTo>
                    <a:pt x="2862" y="9611"/>
                  </a:lnTo>
                  <a:lnTo>
                    <a:pt x="3339" y="9538"/>
                  </a:lnTo>
                  <a:lnTo>
                    <a:pt x="3816" y="9428"/>
                  </a:lnTo>
                  <a:lnTo>
                    <a:pt x="4769" y="9134"/>
                  </a:lnTo>
                  <a:lnTo>
                    <a:pt x="4843" y="9318"/>
                  </a:lnTo>
                  <a:lnTo>
                    <a:pt x="4953" y="9501"/>
                  </a:lnTo>
                  <a:lnTo>
                    <a:pt x="5063" y="9685"/>
                  </a:lnTo>
                  <a:lnTo>
                    <a:pt x="5246" y="9831"/>
                  </a:lnTo>
                  <a:lnTo>
                    <a:pt x="5356" y="9868"/>
                  </a:lnTo>
                  <a:lnTo>
                    <a:pt x="5466" y="9905"/>
                  </a:lnTo>
                  <a:lnTo>
                    <a:pt x="5613" y="9905"/>
                  </a:lnTo>
                  <a:lnTo>
                    <a:pt x="5723" y="9868"/>
                  </a:lnTo>
                  <a:lnTo>
                    <a:pt x="5980" y="9758"/>
                  </a:lnTo>
                  <a:lnTo>
                    <a:pt x="6163" y="9648"/>
                  </a:lnTo>
                  <a:lnTo>
                    <a:pt x="6237" y="9538"/>
                  </a:lnTo>
                  <a:lnTo>
                    <a:pt x="6273" y="9501"/>
                  </a:lnTo>
                  <a:lnTo>
                    <a:pt x="6237" y="9428"/>
                  </a:lnTo>
                  <a:lnTo>
                    <a:pt x="5980" y="8731"/>
                  </a:lnTo>
                  <a:lnTo>
                    <a:pt x="6200" y="8731"/>
                  </a:lnTo>
                  <a:lnTo>
                    <a:pt x="6383" y="8658"/>
                  </a:lnTo>
                  <a:lnTo>
                    <a:pt x="6604" y="9244"/>
                  </a:lnTo>
                  <a:lnTo>
                    <a:pt x="6677" y="9318"/>
                  </a:lnTo>
                  <a:lnTo>
                    <a:pt x="6714" y="9354"/>
                  </a:lnTo>
                  <a:lnTo>
                    <a:pt x="6787" y="9354"/>
                  </a:lnTo>
                  <a:lnTo>
                    <a:pt x="7044" y="9318"/>
                  </a:lnTo>
                  <a:lnTo>
                    <a:pt x="7300" y="9208"/>
                  </a:lnTo>
                  <a:lnTo>
                    <a:pt x="7521" y="9061"/>
                  </a:lnTo>
                  <a:lnTo>
                    <a:pt x="7704" y="8878"/>
                  </a:lnTo>
                  <a:lnTo>
                    <a:pt x="7741" y="8841"/>
                  </a:lnTo>
                  <a:lnTo>
                    <a:pt x="7777" y="8768"/>
                  </a:lnTo>
                  <a:lnTo>
                    <a:pt x="7741" y="8658"/>
                  </a:lnTo>
                  <a:lnTo>
                    <a:pt x="7264" y="7887"/>
                  </a:lnTo>
                  <a:lnTo>
                    <a:pt x="7080" y="7520"/>
                  </a:lnTo>
                  <a:lnTo>
                    <a:pt x="6970" y="7337"/>
                  </a:lnTo>
                  <a:lnTo>
                    <a:pt x="6824" y="7227"/>
                  </a:lnTo>
                  <a:lnTo>
                    <a:pt x="6640" y="7154"/>
                  </a:lnTo>
                  <a:lnTo>
                    <a:pt x="6457" y="7190"/>
                  </a:lnTo>
                  <a:lnTo>
                    <a:pt x="6383" y="7227"/>
                  </a:lnTo>
                  <a:lnTo>
                    <a:pt x="6310" y="7264"/>
                  </a:lnTo>
                  <a:lnTo>
                    <a:pt x="6237" y="7337"/>
                  </a:lnTo>
                  <a:lnTo>
                    <a:pt x="6200" y="7410"/>
                  </a:lnTo>
                  <a:lnTo>
                    <a:pt x="6017" y="7447"/>
                  </a:lnTo>
                  <a:lnTo>
                    <a:pt x="5980" y="7484"/>
                  </a:lnTo>
                  <a:lnTo>
                    <a:pt x="5943" y="7520"/>
                  </a:lnTo>
                  <a:lnTo>
                    <a:pt x="5907" y="7594"/>
                  </a:lnTo>
                  <a:lnTo>
                    <a:pt x="5907" y="7667"/>
                  </a:lnTo>
                  <a:lnTo>
                    <a:pt x="6200" y="8291"/>
                  </a:lnTo>
                  <a:lnTo>
                    <a:pt x="6163" y="8364"/>
                  </a:lnTo>
                  <a:lnTo>
                    <a:pt x="6127" y="8401"/>
                  </a:lnTo>
                  <a:lnTo>
                    <a:pt x="6090" y="8401"/>
                  </a:lnTo>
                  <a:lnTo>
                    <a:pt x="6053" y="8437"/>
                  </a:lnTo>
                  <a:lnTo>
                    <a:pt x="5943" y="8474"/>
                  </a:lnTo>
                  <a:lnTo>
                    <a:pt x="5907" y="8511"/>
                  </a:lnTo>
                  <a:lnTo>
                    <a:pt x="5613" y="7814"/>
                  </a:lnTo>
                  <a:lnTo>
                    <a:pt x="5576" y="7777"/>
                  </a:lnTo>
                  <a:lnTo>
                    <a:pt x="5540" y="7704"/>
                  </a:lnTo>
                  <a:lnTo>
                    <a:pt x="5393" y="7704"/>
                  </a:lnTo>
                  <a:lnTo>
                    <a:pt x="5356" y="7667"/>
                  </a:lnTo>
                  <a:lnTo>
                    <a:pt x="5173" y="7667"/>
                  </a:lnTo>
                  <a:lnTo>
                    <a:pt x="4990" y="7704"/>
                  </a:lnTo>
                  <a:lnTo>
                    <a:pt x="4843" y="7814"/>
                  </a:lnTo>
                  <a:lnTo>
                    <a:pt x="4733" y="7961"/>
                  </a:lnTo>
                  <a:lnTo>
                    <a:pt x="4659" y="8144"/>
                  </a:lnTo>
                  <a:lnTo>
                    <a:pt x="4623" y="8327"/>
                  </a:lnTo>
                  <a:lnTo>
                    <a:pt x="4623" y="8511"/>
                  </a:lnTo>
                  <a:lnTo>
                    <a:pt x="4623" y="8694"/>
                  </a:lnTo>
                  <a:lnTo>
                    <a:pt x="3669" y="8951"/>
                  </a:lnTo>
                  <a:lnTo>
                    <a:pt x="3229" y="9134"/>
                  </a:lnTo>
                  <a:lnTo>
                    <a:pt x="2752" y="9318"/>
                  </a:lnTo>
                  <a:lnTo>
                    <a:pt x="2348" y="7997"/>
                  </a:lnTo>
                  <a:lnTo>
                    <a:pt x="1908" y="6677"/>
                  </a:lnTo>
                  <a:lnTo>
                    <a:pt x="1541" y="5356"/>
                  </a:lnTo>
                  <a:lnTo>
                    <a:pt x="1395" y="4696"/>
                  </a:lnTo>
                  <a:lnTo>
                    <a:pt x="1285" y="3999"/>
                  </a:lnTo>
                  <a:lnTo>
                    <a:pt x="1505" y="3962"/>
                  </a:lnTo>
                  <a:lnTo>
                    <a:pt x="1725" y="3926"/>
                  </a:lnTo>
                  <a:lnTo>
                    <a:pt x="2165" y="3816"/>
                  </a:lnTo>
                  <a:lnTo>
                    <a:pt x="3302" y="3485"/>
                  </a:lnTo>
                  <a:lnTo>
                    <a:pt x="5760" y="2825"/>
                  </a:lnTo>
                  <a:lnTo>
                    <a:pt x="6934" y="2495"/>
                  </a:lnTo>
                  <a:lnTo>
                    <a:pt x="8071" y="2092"/>
                  </a:lnTo>
                  <a:lnTo>
                    <a:pt x="9135" y="1725"/>
                  </a:lnTo>
                  <a:lnTo>
                    <a:pt x="9758" y="1505"/>
                  </a:lnTo>
                  <a:lnTo>
                    <a:pt x="9978" y="1395"/>
                  </a:lnTo>
                  <a:lnTo>
                    <a:pt x="10088" y="1358"/>
                  </a:lnTo>
                  <a:lnTo>
                    <a:pt x="10162" y="1321"/>
                  </a:lnTo>
                  <a:close/>
                  <a:moveTo>
                    <a:pt x="12876" y="8988"/>
                  </a:moveTo>
                  <a:lnTo>
                    <a:pt x="13023" y="9575"/>
                  </a:lnTo>
                  <a:lnTo>
                    <a:pt x="13096" y="9905"/>
                  </a:lnTo>
                  <a:lnTo>
                    <a:pt x="13206" y="10198"/>
                  </a:lnTo>
                  <a:lnTo>
                    <a:pt x="12619" y="10271"/>
                  </a:lnTo>
                  <a:lnTo>
                    <a:pt x="12069" y="10418"/>
                  </a:lnTo>
                  <a:lnTo>
                    <a:pt x="11519" y="10565"/>
                  </a:lnTo>
                  <a:lnTo>
                    <a:pt x="10969" y="10748"/>
                  </a:lnTo>
                  <a:lnTo>
                    <a:pt x="9685" y="11225"/>
                  </a:lnTo>
                  <a:lnTo>
                    <a:pt x="8438" y="11702"/>
                  </a:lnTo>
                  <a:lnTo>
                    <a:pt x="5980" y="12619"/>
                  </a:lnTo>
                  <a:lnTo>
                    <a:pt x="4879" y="13023"/>
                  </a:lnTo>
                  <a:lnTo>
                    <a:pt x="4329" y="13243"/>
                  </a:lnTo>
                  <a:lnTo>
                    <a:pt x="3816" y="13499"/>
                  </a:lnTo>
                  <a:lnTo>
                    <a:pt x="3669" y="12692"/>
                  </a:lnTo>
                  <a:lnTo>
                    <a:pt x="3522" y="11885"/>
                  </a:lnTo>
                  <a:lnTo>
                    <a:pt x="3742" y="11885"/>
                  </a:lnTo>
                  <a:lnTo>
                    <a:pt x="3999" y="11812"/>
                  </a:lnTo>
                  <a:lnTo>
                    <a:pt x="5173" y="11482"/>
                  </a:lnTo>
                  <a:lnTo>
                    <a:pt x="7190" y="10932"/>
                  </a:lnTo>
                  <a:lnTo>
                    <a:pt x="7374" y="11335"/>
                  </a:lnTo>
                  <a:lnTo>
                    <a:pt x="7594" y="11702"/>
                  </a:lnTo>
                  <a:lnTo>
                    <a:pt x="7631" y="11775"/>
                  </a:lnTo>
                  <a:lnTo>
                    <a:pt x="7814" y="11775"/>
                  </a:lnTo>
                  <a:lnTo>
                    <a:pt x="7887" y="11702"/>
                  </a:lnTo>
                  <a:lnTo>
                    <a:pt x="7961" y="11629"/>
                  </a:lnTo>
                  <a:lnTo>
                    <a:pt x="8107" y="11592"/>
                  </a:lnTo>
                  <a:lnTo>
                    <a:pt x="8401" y="11519"/>
                  </a:lnTo>
                  <a:lnTo>
                    <a:pt x="8474" y="11445"/>
                  </a:lnTo>
                  <a:lnTo>
                    <a:pt x="8548" y="11372"/>
                  </a:lnTo>
                  <a:lnTo>
                    <a:pt x="8658" y="11189"/>
                  </a:lnTo>
                  <a:lnTo>
                    <a:pt x="8694" y="11005"/>
                  </a:lnTo>
                  <a:lnTo>
                    <a:pt x="8694" y="10785"/>
                  </a:lnTo>
                  <a:lnTo>
                    <a:pt x="8658" y="10602"/>
                  </a:lnTo>
                  <a:lnTo>
                    <a:pt x="8621" y="10418"/>
                  </a:lnTo>
                  <a:lnTo>
                    <a:pt x="8658" y="10492"/>
                  </a:lnTo>
                  <a:lnTo>
                    <a:pt x="8768" y="10528"/>
                  </a:lnTo>
                  <a:lnTo>
                    <a:pt x="9025" y="10492"/>
                  </a:lnTo>
                  <a:lnTo>
                    <a:pt x="9281" y="10418"/>
                  </a:lnTo>
                  <a:lnTo>
                    <a:pt x="9428" y="10638"/>
                  </a:lnTo>
                  <a:lnTo>
                    <a:pt x="9611" y="10822"/>
                  </a:lnTo>
                  <a:lnTo>
                    <a:pt x="9758" y="10895"/>
                  </a:lnTo>
                  <a:lnTo>
                    <a:pt x="9942" y="10932"/>
                  </a:lnTo>
                  <a:lnTo>
                    <a:pt x="10088" y="10932"/>
                  </a:lnTo>
                  <a:lnTo>
                    <a:pt x="10235" y="10858"/>
                  </a:lnTo>
                  <a:lnTo>
                    <a:pt x="10382" y="10785"/>
                  </a:lnTo>
                  <a:lnTo>
                    <a:pt x="10492" y="10638"/>
                  </a:lnTo>
                  <a:lnTo>
                    <a:pt x="10565" y="10492"/>
                  </a:lnTo>
                  <a:lnTo>
                    <a:pt x="10602" y="10345"/>
                  </a:lnTo>
                  <a:lnTo>
                    <a:pt x="10639" y="10161"/>
                  </a:lnTo>
                  <a:lnTo>
                    <a:pt x="10602" y="9978"/>
                  </a:lnTo>
                  <a:lnTo>
                    <a:pt x="10492" y="9648"/>
                  </a:lnTo>
                  <a:lnTo>
                    <a:pt x="10749" y="9648"/>
                  </a:lnTo>
                  <a:lnTo>
                    <a:pt x="11005" y="9611"/>
                  </a:lnTo>
                  <a:lnTo>
                    <a:pt x="11629" y="9428"/>
                  </a:lnTo>
                  <a:lnTo>
                    <a:pt x="12876" y="8988"/>
                  </a:lnTo>
                  <a:close/>
                  <a:moveTo>
                    <a:pt x="13206" y="10675"/>
                  </a:moveTo>
                  <a:lnTo>
                    <a:pt x="13096" y="10712"/>
                  </a:lnTo>
                  <a:lnTo>
                    <a:pt x="11592" y="11262"/>
                  </a:lnTo>
                  <a:lnTo>
                    <a:pt x="8731" y="12362"/>
                  </a:lnTo>
                  <a:lnTo>
                    <a:pt x="7300" y="12876"/>
                  </a:lnTo>
                  <a:lnTo>
                    <a:pt x="6604" y="13133"/>
                  </a:lnTo>
                  <a:lnTo>
                    <a:pt x="5870" y="13316"/>
                  </a:lnTo>
                  <a:lnTo>
                    <a:pt x="4696" y="13573"/>
                  </a:lnTo>
                  <a:lnTo>
                    <a:pt x="5393" y="13279"/>
                  </a:lnTo>
                  <a:lnTo>
                    <a:pt x="6090" y="13023"/>
                  </a:lnTo>
                  <a:lnTo>
                    <a:pt x="8438" y="12179"/>
                  </a:lnTo>
                  <a:lnTo>
                    <a:pt x="9611" y="11702"/>
                  </a:lnTo>
                  <a:lnTo>
                    <a:pt x="10822" y="11299"/>
                  </a:lnTo>
                  <a:lnTo>
                    <a:pt x="11409" y="11078"/>
                  </a:lnTo>
                  <a:lnTo>
                    <a:pt x="11996" y="10895"/>
                  </a:lnTo>
                  <a:lnTo>
                    <a:pt x="12619" y="10748"/>
                  </a:lnTo>
                  <a:lnTo>
                    <a:pt x="13206" y="10675"/>
                  </a:lnTo>
                  <a:close/>
                  <a:moveTo>
                    <a:pt x="10492" y="478"/>
                  </a:moveTo>
                  <a:lnTo>
                    <a:pt x="10712" y="1064"/>
                  </a:lnTo>
                  <a:lnTo>
                    <a:pt x="10969" y="1688"/>
                  </a:lnTo>
                  <a:lnTo>
                    <a:pt x="11482" y="2862"/>
                  </a:lnTo>
                  <a:lnTo>
                    <a:pt x="11996" y="4182"/>
                  </a:lnTo>
                  <a:lnTo>
                    <a:pt x="12473" y="5466"/>
                  </a:lnTo>
                  <a:lnTo>
                    <a:pt x="12876" y="6713"/>
                  </a:lnTo>
                  <a:lnTo>
                    <a:pt x="13280" y="7924"/>
                  </a:lnTo>
                  <a:lnTo>
                    <a:pt x="13683" y="9171"/>
                  </a:lnTo>
                  <a:lnTo>
                    <a:pt x="14013" y="10418"/>
                  </a:lnTo>
                  <a:lnTo>
                    <a:pt x="13793" y="10418"/>
                  </a:lnTo>
                  <a:lnTo>
                    <a:pt x="13573" y="10492"/>
                  </a:lnTo>
                  <a:lnTo>
                    <a:pt x="13573" y="10418"/>
                  </a:lnTo>
                  <a:lnTo>
                    <a:pt x="13573" y="10308"/>
                  </a:lnTo>
                  <a:lnTo>
                    <a:pt x="13646" y="10235"/>
                  </a:lnTo>
                  <a:lnTo>
                    <a:pt x="13646" y="10125"/>
                  </a:lnTo>
                  <a:lnTo>
                    <a:pt x="13610" y="9831"/>
                  </a:lnTo>
                  <a:lnTo>
                    <a:pt x="13610" y="9758"/>
                  </a:lnTo>
                  <a:lnTo>
                    <a:pt x="13610" y="9721"/>
                  </a:lnTo>
                  <a:lnTo>
                    <a:pt x="13426" y="9024"/>
                  </a:lnTo>
                  <a:lnTo>
                    <a:pt x="13096" y="7777"/>
                  </a:lnTo>
                  <a:lnTo>
                    <a:pt x="12693" y="6603"/>
                  </a:lnTo>
                  <a:lnTo>
                    <a:pt x="12289" y="5430"/>
                  </a:lnTo>
                  <a:lnTo>
                    <a:pt x="11849" y="4256"/>
                  </a:lnTo>
                  <a:lnTo>
                    <a:pt x="11372" y="3119"/>
                  </a:lnTo>
                  <a:lnTo>
                    <a:pt x="10859" y="1981"/>
                  </a:lnTo>
                  <a:lnTo>
                    <a:pt x="10675" y="1651"/>
                  </a:lnTo>
                  <a:lnTo>
                    <a:pt x="10492" y="1358"/>
                  </a:lnTo>
                  <a:lnTo>
                    <a:pt x="10602" y="1285"/>
                  </a:lnTo>
                  <a:lnTo>
                    <a:pt x="10639" y="1174"/>
                  </a:lnTo>
                  <a:lnTo>
                    <a:pt x="10602" y="1064"/>
                  </a:lnTo>
                  <a:lnTo>
                    <a:pt x="10565" y="991"/>
                  </a:lnTo>
                  <a:lnTo>
                    <a:pt x="10528" y="954"/>
                  </a:lnTo>
                  <a:lnTo>
                    <a:pt x="10455" y="918"/>
                  </a:lnTo>
                  <a:lnTo>
                    <a:pt x="10272" y="881"/>
                  </a:lnTo>
                  <a:lnTo>
                    <a:pt x="10088" y="918"/>
                  </a:lnTo>
                  <a:lnTo>
                    <a:pt x="9391" y="1138"/>
                  </a:lnTo>
                  <a:lnTo>
                    <a:pt x="8658" y="1431"/>
                  </a:lnTo>
                  <a:lnTo>
                    <a:pt x="7924" y="1688"/>
                  </a:lnTo>
                  <a:lnTo>
                    <a:pt x="7190" y="1945"/>
                  </a:lnTo>
                  <a:lnTo>
                    <a:pt x="5650" y="2422"/>
                  </a:lnTo>
                  <a:lnTo>
                    <a:pt x="4109" y="2862"/>
                  </a:lnTo>
                  <a:lnTo>
                    <a:pt x="2569" y="3265"/>
                  </a:lnTo>
                  <a:lnTo>
                    <a:pt x="1762" y="3485"/>
                  </a:lnTo>
                  <a:lnTo>
                    <a:pt x="1358" y="3632"/>
                  </a:lnTo>
                  <a:lnTo>
                    <a:pt x="1175" y="3706"/>
                  </a:lnTo>
                  <a:lnTo>
                    <a:pt x="1028" y="3816"/>
                  </a:lnTo>
                  <a:lnTo>
                    <a:pt x="991" y="3816"/>
                  </a:lnTo>
                  <a:lnTo>
                    <a:pt x="955" y="3889"/>
                  </a:lnTo>
                  <a:lnTo>
                    <a:pt x="918" y="3962"/>
                  </a:lnTo>
                  <a:lnTo>
                    <a:pt x="991" y="4586"/>
                  </a:lnTo>
                  <a:lnTo>
                    <a:pt x="1101" y="5209"/>
                  </a:lnTo>
                  <a:lnTo>
                    <a:pt x="1248" y="5796"/>
                  </a:lnTo>
                  <a:lnTo>
                    <a:pt x="1395" y="6420"/>
                  </a:lnTo>
                  <a:lnTo>
                    <a:pt x="1725" y="7594"/>
                  </a:lnTo>
                  <a:lnTo>
                    <a:pt x="2128" y="8768"/>
                  </a:lnTo>
                  <a:lnTo>
                    <a:pt x="2532" y="9978"/>
                  </a:lnTo>
                  <a:lnTo>
                    <a:pt x="2899" y="11152"/>
                  </a:lnTo>
                  <a:lnTo>
                    <a:pt x="3045" y="11739"/>
                  </a:lnTo>
                  <a:lnTo>
                    <a:pt x="3192" y="12362"/>
                  </a:lnTo>
                  <a:lnTo>
                    <a:pt x="3302" y="12949"/>
                  </a:lnTo>
                  <a:lnTo>
                    <a:pt x="3412" y="13573"/>
                  </a:lnTo>
                  <a:lnTo>
                    <a:pt x="3412" y="13683"/>
                  </a:lnTo>
                  <a:lnTo>
                    <a:pt x="3486" y="13720"/>
                  </a:lnTo>
                  <a:lnTo>
                    <a:pt x="3559" y="13756"/>
                  </a:lnTo>
                  <a:lnTo>
                    <a:pt x="3632" y="13793"/>
                  </a:lnTo>
                  <a:lnTo>
                    <a:pt x="3669" y="13830"/>
                  </a:lnTo>
                  <a:lnTo>
                    <a:pt x="3742" y="13830"/>
                  </a:lnTo>
                  <a:lnTo>
                    <a:pt x="4036" y="13756"/>
                  </a:lnTo>
                  <a:lnTo>
                    <a:pt x="3706" y="13903"/>
                  </a:lnTo>
                  <a:lnTo>
                    <a:pt x="3412" y="14086"/>
                  </a:lnTo>
                  <a:lnTo>
                    <a:pt x="2569" y="11115"/>
                  </a:lnTo>
                  <a:lnTo>
                    <a:pt x="2128" y="9611"/>
                  </a:lnTo>
                  <a:lnTo>
                    <a:pt x="1725" y="8144"/>
                  </a:lnTo>
                  <a:lnTo>
                    <a:pt x="955" y="5136"/>
                  </a:lnTo>
                  <a:lnTo>
                    <a:pt x="808" y="4439"/>
                  </a:lnTo>
                  <a:lnTo>
                    <a:pt x="661" y="3999"/>
                  </a:lnTo>
                  <a:lnTo>
                    <a:pt x="588" y="3779"/>
                  </a:lnTo>
                  <a:lnTo>
                    <a:pt x="478" y="3632"/>
                  </a:lnTo>
                  <a:lnTo>
                    <a:pt x="1065" y="3522"/>
                  </a:lnTo>
                  <a:lnTo>
                    <a:pt x="1652" y="3412"/>
                  </a:lnTo>
                  <a:lnTo>
                    <a:pt x="2825" y="3045"/>
                  </a:lnTo>
                  <a:lnTo>
                    <a:pt x="4183" y="2642"/>
                  </a:lnTo>
                  <a:lnTo>
                    <a:pt x="5503" y="2202"/>
                  </a:lnTo>
                  <a:lnTo>
                    <a:pt x="8034" y="1358"/>
                  </a:lnTo>
                  <a:lnTo>
                    <a:pt x="9281" y="918"/>
                  </a:lnTo>
                  <a:lnTo>
                    <a:pt x="9905" y="734"/>
                  </a:lnTo>
                  <a:lnTo>
                    <a:pt x="10198" y="624"/>
                  </a:lnTo>
                  <a:lnTo>
                    <a:pt x="10492" y="478"/>
                  </a:lnTo>
                  <a:close/>
                  <a:moveTo>
                    <a:pt x="10455" y="1"/>
                  </a:moveTo>
                  <a:lnTo>
                    <a:pt x="10162" y="37"/>
                  </a:lnTo>
                  <a:lnTo>
                    <a:pt x="9832" y="147"/>
                  </a:lnTo>
                  <a:lnTo>
                    <a:pt x="9245" y="367"/>
                  </a:lnTo>
                  <a:lnTo>
                    <a:pt x="7997" y="808"/>
                  </a:lnTo>
                  <a:lnTo>
                    <a:pt x="5503" y="1651"/>
                  </a:lnTo>
                  <a:lnTo>
                    <a:pt x="2935" y="2495"/>
                  </a:lnTo>
                  <a:lnTo>
                    <a:pt x="1615" y="2899"/>
                  </a:lnTo>
                  <a:lnTo>
                    <a:pt x="918" y="3082"/>
                  </a:lnTo>
                  <a:lnTo>
                    <a:pt x="258" y="3339"/>
                  </a:lnTo>
                  <a:lnTo>
                    <a:pt x="184" y="3412"/>
                  </a:lnTo>
                  <a:lnTo>
                    <a:pt x="148" y="3522"/>
                  </a:lnTo>
                  <a:lnTo>
                    <a:pt x="38" y="3559"/>
                  </a:lnTo>
                  <a:lnTo>
                    <a:pt x="1" y="3595"/>
                  </a:lnTo>
                  <a:lnTo>
                    <a:pt x="1" y="3632"/>
                  </a:lnTo>
                  <a:lnTo>
                    <a:pt x="38" y="3779"/>
                  </a:lnTo>
                  <a:lnTo>
                    <a:pt x="111" y="3926"/>
                  </a:lnTo>
                  <a:lnTo>
                    <a:pt x="184" y="4036"/>
                  </a:lnTo>
                  <a:lnTo>
                    <a:pt x="221" y="4146"/>
                  </a:lnTo>
                  <a:lnTo>
                    <a:pt x="294" y="4366"/>
                  </a:lnTo>
                  <a:lnTo>
                    <a:pt x="588" y="5796"/>
                  </a:lnTo>
                  <a:lnTo>
                    <a:pt x="955" y="7227"/>
                  </a:lnTo>
                  <a:lnTo>
                    <a:pt x="1285" y="8658"/>
                  </a:lnTo>
                  <a:lnTo>
                    <a:pt x="2055" y="11482"/>
                  </a:lnTo>
                  <a:lnTo>
                    <a:pt x="2459" y="12876"/>
                  </a:lnTo>
                  <a:lnTo>
                    <a:pt x="2899" y="14233"/>
                  </a:lnTo>
                  <a:lnTo>
                    <a:pt x="2935" y="14380"/>
                  </a:lnTo>
                  <a:lnTo>
                    <a:pt x="3045" y="14416"/>
                  </a:lnTo>
                  <a:lnTo>
                    <a:pt x="3155" y="14453"/>
                  </a:lnTo>
                  <a:lnTo>
                    <a:pt x="3302" y="14416"/>
                  </a:lnTo>
                  <a:lnTo>
                    <a:pt x="3596" y="14343"/>
                  </a:lnTo>
                  <a:lnTo>
                    <a:pt x="3889" y="14270"/>
                  </a:lnTo>
                  <a:lnTo>
                    <a:pt x="4513" y="14086"/>
                  </a:lnTo>
                  <a:lnTo>
                    <a:pt x="5980" y="13793"/>
                  </a:lnTo>
                  <a:lnTo>
                    <a:pt x="6714" y="13610"/>
                  </a:lnTo>
                  <a:lnTo>
                    <a:pt x="7447" y="13353"/>
                  </a:lnTo>
                  <a:lnTo>
                    <a:pt x="8878" y="12839"/>
                  </a:lnTo>
                  <a:lnTo>
                    <a:pt x="11739" y="11775"/>
                  </a:lnTo>
                  <a:lnTo>
                    <a:pt x="13133" y="11225"/>
                  </a:lnTo>
                  <a:lnTo>
                    <a:pt x="13646" y="11078"/>
                  </a:lnTo>
                  <a:lnTo>
                    <a:pt x="13903" y="10968"/>
                  </a:lnTo>
                  <a:lnTo>
                    <a:pt x="14160" y="10822"/>
                  </a:lnTo>
                  <a:lnTo>
                    <a:pt x="14197" y="10932"/>
                  </a:lnTo>
                  <a:lnTo>
                    <a:pt x="14270" y="10968"/>
                  </a:lnTo>
                  <a:lnTo>
                    <a:pt x="14380" y="11005"/>
                  </a:lnTo>
                  <a:lnTo>
                    <a:pt x="14490" y="11005"/>
                  </a:lnTo>
                  <a:lnTo>
                    <a:pt x="14563" y="10932"/>
                  </a:lnTo>
                  <a:lnTo>
                    <a:pt x="14637" y="10895"/>
                  </a:lnTo>
                  <a:lnTo>
                    <a:pt x="14674" y="10785"/>
                  </a:lnTo>
                  <a:lnTo>
                    <a:pt x="14637" y="10675"/>
                  </a:lnTo>
                  <a:lnTo>
                    <a:pt x="14270" y="9318"/>
                  </a:lnTo>
                  <a:lnTo>
                    <a:pt x="13867" y="7997"/>
                  </a:lnTo>
                  <a:lnTo>
                    <a:pt x="13426" y="6640"/>
                  </a:lnTo>
                  <a:lnTo>
                    <a:pt x="12949" y="5356"/>
                  </a:lnTo>
                  <a:lnTo>
                    <a:pt x="12473" y="4036"/>
                  </a:lnTo>
                  <a:lnTo>
                    <a:pt x="11922" y="2752"/>
                  </a:lnTo>
                  <a:lnTo>
                    <a:pt x="11409" y="1468"/>
                  </a:lnTo>
                  <a:lnTo>
                    <a:pt x="11115" y="881"/>
                  </a:lnTo>
                  <a:lnTo>
                    <a:pt x="10785" y="257"/>
                  </a:lnTo>
                  <a:lnTo>
                    <a:pt x="10749" y="221"/>
                  </a:lnTo>
                  <a:lnTo>
                    <a:pt x="10675" y="184"/>
                  </a:lnTo>
                  <a:lnTo>
                    <a:pt x="10639" y="111"/>
                  </a:lnTo>
                  <a:lnTo>
                    <a:pt x="10602" y="74"/>
                  </a:lnTo>
                  <a:lnTo>
                    <a:pt x="10528" y="37"/>
                  </a:lnTo>
                  <a:lnTo>
                    <a:pt x="10455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" name="Google Shape;914;p19"/>
            <p:cNvSpPr/>
            <p:nvPr/>
          </p:nvSpPr>
          <p:spPr>
            <a:xfrm>
              <a:off x="6316250" y="3040425"/>
              <a:ext cx="137600" cy="122000"/>
            </a:xfrm>
            <a:custGeom>
              <a:avLst/>
              <a:gdLst/>
              <a:ahLst/>
              <a:cxnLst/>
              <a:rect l="l" t="t" r="r" b="b"/>
              <a:pathLst>
                <a:path w="5504" h="4880" extrusionOk="0">
                  <a:moveTo>
                    <a:pt x="5173" y="0"/>
                  </a:moveTo>
                  <a:lnTo>
                    <a:pt x="5063" y="37"/>
                  </a:lnTo>
                  <a:lnTo>
                    <a:pt x="4990" y="110"/>
                  </a:lnTo>
                  <a:lnTo>
                    <a:pt x="4770" y="404"/>
                  </a:lnTo>
                  <a:lnTo>
                    <a:pt x="4513" y="624"/>
                  </a:lnTo>
                  <a:lnTo>
                    <a:pt x="4219" y="844"/>
                  </a:lnTo>
                  <a:lnTo>
                    <a:pt x="3926" y="991"/>
                  </a:lnTo>
                  <a:lnTo>
                    <a:pt x="3742" y="1064"/>
                  </a:lnTo>
                  <a:lnTo>
                    <a:pt x="3559" y="1101"/>
                  </a:lnTo>
                  <a:lnTo>
                    <a:pt x="3229" y="1101"/>
                  </a:lnTo>
                  <a:lnTo>
                    <a:pt x="2862" y="1028"/>
                  </a:lnTo>
                  <a:lnTo>
                    <a:pt x="2532" y="917"/>
                  </a:lnTo>
                  <a:lnTo>
                    <a:pt x="2239" y="807"/>
                  </a:lnTo>
                  <a:lnTo>
                    <a:pt x="1908" y="734"/>
                  </a:lnTo>
                  <a:lnTo>
                    <a:pt x="1578" y="661"/>
                  </a:lnTo>
                  <a:lnTo>
                    <a:pt x="1248" y="624"/>
                  </a:lnTo>
                  <a:lnTo>
                    <a:pt x="918" y="661"/>
                  </a:lnTo>
                  <a:lnTo>
                    <a:pt x="625" y="771"/>
                  </a:lnTo>
                  <a:lnTo>
                    <a:pt x="478" y="844"/>
                  </a:lnTo>
                  <a:lnTo>
                    <a:pt x="368" y="954"/>
                  </a:lnTo>
                  <a:lnTo>
                    <a:pt x="258" y="1064"/>
                  </a:lnTo>
                  <a:lnTo>
                    <a:pt x="148" y="1211"/>
                  </a:lnTo>
                  <a:lnTo>
                    <a:pt x="111" y="1284"/>
                  </a:lnTo>
                  <a:lnTo>
                    <a:pt x="111" y="1321"/>
                  </a:lnTo>
                  <a:lnTo>
                    <a:pt x="148" y="1431"/>
                  </a:lnTo>
                  <a:lnTo>
                    <a:pt x="258" y="1468"/>
                  </a:lnTo>
                  <a:lnTo>
                    <a:pt x="368" y="1468"/>
                  </a:lnTo>
                  <a:lnTo>
                    <a:pt x="698" y="1284"/>
                  </a:lnTo>
                  <a:lnTo>
                    <a:pt x="1028" y="1174"/>
                  </a:lnTo>
                  <a:lnTo>
                    <a:pt x="1028" y="2531"/>
                  </a:lnTo>
                  <a:lnTo>
                    <a:pt x="955" y="3228"/>
                  </a:lnTo>
                  <a:lnTo>
                    <a:pt x="881" y="3925"/>
                  </a:lnTo>
                  <a:lnTo>
                    <a:pt x="698" y="3852"/>
                  </a:lnTo>
                  <a:lnTo>
                    <a:pt x="551" y="3742"/>
                  </a:lnTo>
                  <a:lnTo>
                    <a:pt x="368" y="3632"/>
                  </a:lnTo>
                  <a:lnTo>
                    <a:pt x="184" y="3522"/>
                  </a:lnTo>
                  <a:lnTo>
                    <a:pt x="111" y="3522"/>
                  </a:lnTo>
                  <a:lnTo>
                    <a:pt x="38" y="3595"/>
                  </a:lnTo>
                  <a:lnTo>
                    <a:pt x="1" y="3669"/>
                  </a:lnTo>
                  <a:lnTo>
                    <a:pt x="1" y="3779"/>
                  </a:lnTo>
                  <a:lnTo>
                    <a:pt x="38" y="3962"/>
                  </a:lnTo>
                  <a:lnTo>
                    <a:pt x="148" y="4145"/>
                  </a:lnTo>
                  <a:lnTo>
                    <a:pt x="294" y="4256"/>
                  </a:lnTo>
                  <a:lnTo>
                    <a:pt x="514" y="4402"/>
                  </a:lnTo>
                  <a:lnTo>
                    <a:pt x="735" y="4476"/>
                  </a:lnTo>
                  <a:lnTo>
                    <a:pt x="1175" y="4476"/>
                  </a:lnTo>
                  <a:lnTo>
                    <a:pt x="1248" y="4439"/>
                  </a:lnTo>
                  <a:lnTo>
                    <a:pt x="1321" y="4402"/>
                  </a:lnTo>
                  <a:lnTo>
                    <a:pt x="1395" y="4256"/>
                  </a:lnTo>
                  <a:lnTo>
                    <a:pt x="1505" y="3485"/>
                  </a:lnTo>
                  <a:lnTo>
                    <a:pt x="1578" y="2715"/>
                  </a:lnTo>
                  <a:lnTo>
                    <a:pt x="1578" y="1908"/>
                  </a:lnTo>
                  <a:lnTo>
                    <a:pt x="1542" y="1504"/>
                  </a:lnTo>
                  <a:lnTo>
                    <a:pt x="1505" y="1138"/>
                  </a:lnTo>
                  <a:lnTo>
                    <a:pt x="1762" y="1174"/>
                  </a:lnTo>
                  <a:lnTo>
                    <a:pt x="2128" y="1321"/>
                  </a:lnTo>
                  <a:lnTo>
                    <a:pt x="2459" y="1431"/>
                  </a:lnTo>
                  <a:lnTo>
                    <a:pt x="2825" y="1578"/>
                  </a:lnTo>
                  <a:lnTo>
                    <a:pt x="3192" y="1651"/>
                  </a:lnTo>
                  <a:lnTo>
                    <a:pt x="3486" y="1651"/>
                  </a:lnTo>
                  <a:lnTo>
                    <a:pt x="3449" y="2531"/>
                  </a:lnTo>
                  <a:lnTo>
                    <a:pt x="3412" y="3449"/>
                  </a:lnTo>
                  <a:lnTo>
                    <a:pt x="3412" y="3999"/>
                  </a:lnTo>
                  <a:lnTo>
                    <a:pt x="3412" y="4256"/>
                  </a:lnTo>
                  <a:lnTo>
                    <a:pt x="3412" y="4366"/>
                  </a:lnTo>
                  <a:lnTo>
                    <a:pt x="3412" y="4402"/>
                  </a:lnTo>
                  <a:lnTo>
                    <a:pt x="3449" y="4402"/>
                  </a:lnTo>
                  <a:lnTo>
                    <a:pt x="3412" y="4476"/>
                  </a:lnTo>
                  <a:lnTo>
                    <a:pt x="3376" y="4512"/>
                  </a:lnTo>
                  <a:lnTo>
                    <a:pt x="3376" y="4659"/>
                  </a:lnTo>
                  <a:lnTo>
                    <a:pt x="3376" y="4696"/>
                  </a:lnTo>
                  <a:lnTo>
                    <a:pt x="3412" y="4806"/>
                  </a:lnTo>
                  <a:lnTo>
                    <a:pt x="3522" y="4879"/>
                  </a:lnTo>
                  <a:lnTo>
                    <a:pt x="3632" y="4879"/>
                  </a:lnTo>
                  <a:lnTo>
                    <a:pt x="3742" y="4842"/>
                  </a:lnTo>
                  <a:lnTo>
                    <a:pt x="3853" y="4732"/>
                  </a:lnTo>
                  <a:lnTo>
                    <a:pt x="3926" y="4586"/>
                  </a:lnTo>
                  <a:lnTo>
                    <a:pt x="3926" y="4439"/>
                  </a:lnTo>
                  <a:lnTo>
                    <a:pt x="3926" y="4256"/>
                  </a:lnTo>
                  <a:lnTo>
                    <a:pt x="3963" y="3045"/>
                  </a:lnTo>
                  <a:lnTo>
                    <a:pt x="3963" y="1871"/>
                  </a:lnTo>
                  <a:lnTo>
                    <a:pt x="3963" y="1541"/>
                  </a:lnTo>
                  <a:lnTo>
                    <a:pt x="4366" y="1394"/>
                  </a:lnTo>
                  <a:lnTo>
                    <a:pt x="4733" y="1138"/>
                  </a:lnTo>
                  <a:lnTo>
                    <a:pt x="5063" y="844"/>
                  </a:lnTo>
                  <a:lnTo>
                    <a:pt x="5320" y="551"/>
                  </a:lnTo>
                  <a:lnTo>
                    <a:pt x="5467" y="367"/>
                  </a:lnTo>
                  <a:lnTo>
                    <a:pt x="5503" y="257"/>
                  </a:lnTo>
                  <a:lnTo>
                    <a:pt x="5503" y="184"/>
                  </a:lnTo>
                  <a:lnTo>
                    <a:pt x="5430" y="74"/>
                  </a:lnTo>
                  <a:lnTo>
                    <a:pt x="5356" y="37"/>
                  </a:lnTo>
                  <a:lnTo>
                    <a:pt x="5283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" name="Google Shape;915;p19"/>
            <p:cNvSpPr/>
            <p:nvPr/>
          </p:nvSpPr>
          <p:spPr>
            <a:xfrm>
              <a:off x="6879325" y="4294925"/>
              <a:ext cx="344825" cy="254975"/>
            </a:xfrm>
            <a:custGeom>
              <a:avLst/>
              <a:gdLst/>
              <a:ahLst/>
              <a:cxnLst/>
              <a:rect l="l" t="t" r="r" b="b"/>
              <a:pathLst>
                <a:path w="13793" h="10199" extrusionOk="0">
                  <a:moveTo>
                    <a:pt x="5649" y="2128"/>
                  </a:moveTo>
                  <a:lnTo>
                    <a:pt x="5503" y="2165"/>
                  </a:lnTo>
                  <a:lnTo>
                    <a:pt x="5356" y="2238"/>
                  </a:lnTo>
                  <a:lnTo>
                    <a:pt x="5209" y="2312"/>
                  </a:lnTo>
                  <a:lnTo>
                    <a:pt x="5099" y="2422"/>
                  </a:lnTo>
                  <a:lnTo>
                    <a:pt x="4989" y="2532"/>
                  </a:lnTo>
                  <a:lnTo>
                    <a:pt x="4916" y="2642"/>
                  </a:lnTo>
                  <a:lnTo>
                    <a:pt x="4879" y="2788"/>
                  </a:lnTo>
                  <a:lnTo>
                    <a:pt x="4842" y="2935"/>
                  </a:lnTo>
                  <a:lnTo>
                    <a:pt x="4842" y="3119"/>
                  </a:lnTo>
                  <a:lnTo>
                    <a:pt x="4879" y="3265"/>
                  </a:lnTo>
                  <a:lnTo>
                    <a:pt x="4916" y="3375"/>
                  </a:lnTo>
                  <a:lnTo>
                    <a:pt x="5026" y="3485"/>
                  </a:lnTo>
                  <a:lnTo>
                    <a:pt x="5136" y="3522"/>
                  </a:lnTo>
                  <a:lnTo>
                    <a:pt x="5209" y="3522"/>
                  </a:lnTo>
                  <a:lnTo>
                    <a:pt x="5319" y="3449"/>
                  </a:lnTo>
                  <a:lnTo>
                    <a:pt x="5356" y="3375"/>
                  </a:lnTo>
                  <a:lnTo>
                    <a:pt x="5393" y="3119"/>
                  </a:lnTo>
                  <a:lnTo>
                    <a:pt x="5393" y="2899"/>
                  </a:lnTo>
                  <a:lnTo>
                    <a:pt x="5429" y="3045"/>
                  </a:lnTo>
                  <a:lnTo>
                    <a:pt x="5466" y="3229"/>
                  </a:lnTo>
                  <a:lnTo>
                    <a:pt x="5503" y="3632"/>
                  </a:lnTo>
                  <a:lnTo>
                    <a:pt x="5576" y="3926"/>
                  </a:lnTo>
                  <a:lnTo>
                    <a:pt x="5613" y="4072"/>
                  </a:lnTo>
                  <a:lnTo>
                    <a:pt x="5723" y="4219"/>
                  </a:lnTo>
                  <a:lnTo>
                    <a:pt x="5796" y="4256"/>
                  </a:lnTo>
                  <a:lnTo>
                    <a:pt x="5833" y="4256"/>
                  </a:lnTo>
                  <a:lnTo>
                    <a:pt x="5906" y="4219"/>
                  </a:lnTo>
                  <a:lnTo>
                    <a:pt x="5943" y="4146"/>
                  </a:lnTo>
                  <a:lnTo>
                    <a:pt x="5980" y="4036"/>
                  </a:lnTo>
                  <a:lnTo>
                    <a:pt x="5980" y="3926"/>
                  </a:lnTo>
                  <a:lnTo>
                    <a:pt x="5943" y="3669"/>
                  </a:lnTo>
                  <a:lnTo>
                    <a:pt x="5833" y="3082"/>
                  </a:lnTo>
                  <a:lnTo>
                    <a:pt x="5759" y="2825"/>
                  </a:lnTo>
                  <a:lnTo>
                    <a:pt x="5686" y="2715"/>
                  </a:lnTo>
                  <a:lnTo>
                    <a:pt x="5613" y="2642"/>
                  </a:lnTo>
                  <a:lnTo>
                    <a:pt x="5723" y="2605"/>
                  </a:lnTo>
                  <a:lnTo>
                    <a:pt x="6016" y="2605"/>
                  </a:lnTo>
                  <a:lnTo>
                    <a:pt x="6163" y="2642"/>
                  </a:lnTo>
                  <a:lnTo>
                    <a:pt x="6310" y="3045"/>
                  </a:lnTo>
                  <a:lnTo>
                    <a:pt x="6456" y="3522"/>
                  </a:lnTo>
                  <a:lnTo>
                    <a:pt x="6603" y="3999"/>
                  </a:lnTo>
                  <a:lnTo>
                    <a:pt x="6640" y="4072"/>
                  </a:lnTo>
                  <a:lnTo>
                    <a:pt x="6677" y="4109"/>
                  </a:lnTo>
                  <a:lnTo>
                    <a:pt x="6750" y="4146"/>
                  </a:lnTo>
                  <a:lnTo>
                    <a:pt x="6823" y="4109"/>
                  </a:lnTo>
                  <a:lnTo>
                    <a:pt x="6897" y="4072"/>
                  </a:lnTo>
                  <a:lnTo>
                    <a:pt x="6970" y="4036"/>
                  </a:lnTo>
                  <a:lnTo>
                    <a:pt x="7007" y="3926"/>
                  </a:lnTo>
                  <a:lnTo>
                    <a:pt x="7007" y="3852"/>
                  </a:lnTo>
                  <a:lnTo>
                    <a:pt x="6860" y="3412"/>
                  </a:lnTo>
                  <a:lnTo>
                    <a:pt x="6750" y="3009"/>
                  </a:lnTo>
                  <a:lnTo>
                    <a:pt x="6677" y="2862"/>
                  </a:lnTo>
                  <a:lnTo>
                    <a:pt x="6970" y="3045"/>
                  </a:lnTo>
                  <a:lnTo>
                    <a:pt x="7227" y="3229"/>
                  </a:lnTo>
                  <a:lnTo>
                    <a:pt x="7227" y="3449"/>
                  </a:lnTo>
                  <a:lnTo>
                    <a:pt x="7263" y="3669"/>
                  </a:lnTo>
                  <a:lnTo>
                    <a:pt x="7410" y="4072"/>
                  </a:lnTo>
                  <a:lnTo>
                    <a:pt x="7484" y="4146"/>
                  </a:lnTo>
                  <a:lnTo>
                    <a:pt x="7520" y="4182"/>
                  </a:lnTo>
                  <a:lnTo>
                    <a:pt x="7667" y="4182"/>
                  </a:lnTo>
                  <a:lnTo>
                    <a:pt x="7740" y="4146"/>
                  </a:lnTo>
                  <a:lnTo>
                    <a:pt x="7777" y="4109"/>
                  </a:lnTo>
                  <a:lnTo>
                    <a:pt x="7814" y="4036"/>
                  </a:lnTo>
                  <a:lnTo>
                    <a:pt x="7777" y="3926"/>
                  </a:lnTo>
                  <a:lnTo>
                    <a:pt x="7704" y="3669"/>
                  </a:lnTo>
                  <a:lnTo>
                    <a:pt x="8034" y="3962"/>
                  </a:lnTo>
                  <a:lnTo>
                    <a:pt x="8070" y="3999"/>
                  </a:lnTo>
                  <a:lnTo>
                    <a:pt x="8107" y="3999"/>
                  </a:lnTo>
                  <a:lnTo>
                    <a:pt x="8144" y="3962"/>
                  </a:lnTo>
                  <a:lnTo>
                    <a:pt x="8144" y="3926"/>
                  </a:lnTo>
                  <a:lnTo>
                    <a:pt x="8144" y="3742"/>
                  </a:lnTo>
                  <a:lnTo>
                    <a:pt x="8107" y="3595"/>
                  </a:lnTo>
                  <a:lnTo>
                    <a:pt x="7960" y="3302"/>
                  </a:lnTo>
                  <a:lnTo>
                    <a:pt x="7740" y="3009"/>
                  </a:lnTo>
                  <a:lnTo>
                    <a:pt x="7484" y="2788"/>
                  </a:lnTo>
                  <a:lnTo>
                    <a:pt x="7190" y="2568"/>
                  </a:lnTo>
                  <a:lnTo>
                    <a:pt x="6897" y="2422"/>
                  </a:lnTo>
                  <a:lnTo>
                    <a:pt x="6566" y="2275"/>
                  </a:lnTo>
                  <a:lnTo>
                    <a:pt x="6273" y="2165"/>
                  </a:lnTo>
                  <a:lnTo>
                    <a:pt x="5943" y="2128"/>
                  </a:lnTo>
                  <a:close/>
                  <a:moveTo>
                    <a:pt x="12215" y="3485"/>
                  </a:moveTo>
                  <a:lnTo>
                    <a:pt x="12142" y="3522"/>
                  </a:lnTo>
                  <a:lnTo>
                    <a:pt x="12142" y="3559"/>
                  </a:lnTo>
                  <a:lnTo>
                    <a:pt x="12142" y="3742"/>
                  </a:lnTo>
                  <a:lnTo>
                    <a:pt x="12142" y="3926"/>
                  </a:lnTo>
                  <a:lnTo>
                    <a:pt x="12252" y="4292"/>
                  </a:lnTo>
                  <a:lnTo>
                    <a:pt x="12436" y="4769"/>
                  </a:lnTo>
                  <a:lnTo>
                    <a:pt x="12582" y="5136"/>
                  </a:lnTo>
                  <a:lnTo>
                    <a:pt x="12546" y="5209"/>
                  </a:lnTo>
                  <a:lnTo>
                    <a:pt x="12546" y="5320"/>
                  </a:lnTo>
                  <a:lnTo>
                    <a:pt x="12582" y="5356"/>
                  </a:lnTo>
                  <a:lnTo>
                    <a:pt x="12582" y="5430"/>
                  </a:lnTo>
                  <a:lnTo>
                    <a:pt x="11885" y="5613"/>
                  </a:lnTo>
                  <a:lnTo>
                    <a:pt x="11885" y="5430"/>
                  </a:lnTo>
                  <a:lnTo>
                    <a:pt x="11849" y="5246"/>
                  </a:lnTo>
                  <a:lnTo>
                    <a:pt x="11702" y="4843"/>
                  </a:lnTo>
                  <a:lnTo>
                    <a:pt x="11629" y="4549"/>
                  </a:lnTo>
                  <a:lnTo>
                    <a:pt x="11482" y="4256"/>
                  </a:lnTo>
                  <a:lnTo>
                    <a:pt x="11335" y="3999"/>
                  </a:lnTo>
                  <a:lnTo>
                    <a:pt x="11115" y="3742"/>
                  </a:lnTo>
                  <a:lnTo>
                    <a:pt x="11005" y="3742"/>
                  </a:lnTo>
                  <a:lnTo>
                    <a:pt x="10968" y="3779"/>
                  </a:lnTo>
                  <a:lnTo>
                    <a:pt x="10932" y="3852"/>
                  </a:lnTo>
                  <a:lnTo>
                    <a:pt x="10968" y="4109"/>
                  </a:lnTo>
                  <a:lnTo>
                    <a:pt x="11078" y="4366"/>
                  </a:lnTo>
                  <a:lnTo>
                    <a:pt x="11262" y="4879"/>
                  </a:lnTo>
                  <a:lnTo>
                    <a:pt x="11372" y="5320"/>
                  </a:lnTo>
                  <a:lnTo>
                    <a:pt x="11445" y="5540"/>
                  </a:lnTo>
                  <a:lnTo>
                    <a:pt x="11555" y="5686"/>
                  </a:lnTo>
                  <a:lnTo>
                    <a:pt x="11482" y="5723"/>
                  </a:lnTo>
                  <a:lnTo>
                    <a:pt x="11372" y="5723"/>
                  </a:lnTo>
                  <a:lnTo>
                    <a:pt x="11262" y="5686"/>
                  </a:lnTo>
                  <a:lnTo>
                    <a:pt x="11152" y="5650"/>
                  </a:lnTo>
                  <a:lnTo>
                    <a:pt x="11078" y="5576"/>
                  </a:lnTo>
                  <a:lnTo>
                    <a:pt x="10895" y="5393"/>
                  </a:lnTo>
                  <a:lnTo>
                    <a:pt x="10785" y="5209"/>
                  </a:lnTo>
                  <a:lnTo>
                    <a:pt x="10712" y="5173"/>
                  </a:lnTo>
                  <a:lnTo>
                    <a:pt x="10675" y="4916"/>
                  </a:lnTo>
                  <a:lnTo>
                    <a:pt x="10601" y="4696"/>
                  </a:lnTo>
                  <a:lnTo>
                    <a:pt x="10418" y="4292"/>
                  </a:lnTo>
                  <a:lnTo>
                    <a:pt x="10381" y="4256"/>
                  </a:lnTo>
                  <a:lnTo>
                    <a:pt x="10345" y="4219"/>
                  </a:lnTo>
                  <a:lnTo>
                    <a:pt x="10198" y="4219"/>
                  </a:lnTo>
                  <a:lnTo>
                    <a:pt x="10125" y="4292"/>
                  </a:lnTo>
                  <a:lnTo>
                    <a:pt x="10088" y="4366"/>
                  </a:lnTo>
                  <a:lnTo>
                    <a:pt x="10088" y="4402"/>
                  </a:lnTo>
                  <a:lnTo>
                    <a:pt x="10125" y="4659"/>
                  </a:lnTo>
                  <a:lnTo>
                    <a:pt x="10051" y="4623"/>
                  </a:lnTo>
                  <a:lnTo>
                    <a:pt x="9941" y="4586"/>
                  </a:lnTo>
                  <a:lnTo>
                    <a:pt x="9868" y="4623"/>
                  </a:lnTo>
                  <a:lnTo>
                    <a:pt x="9794" y="4696"/>
                  </a:lnTo>
                  <a:lnTo>
                    <a:pt x="9721" y="4806"/>
                  </a:lnTo>
                  <a:lnTo>
                    <a:pt x="9684" y="4916"/>
                  </a:lnTo>
                  <a:lnTo>
                    <a:pt x="9721" y="5026"/>
                  </a:lnTo>
                  <a:lnTo>
                    <a:pt x="9758" y="5099"/>
                  </a:lnTo>
                  <a:lnTo>
                    <a:pt x="9905" y="5246"/>
                  </a:lnTo>
                  <a:lnTo>
                    <a:pt x="10125" y="5356"/>
                  </a:lnTo>
                  <a:lnTo>
                    <a:pt x="10271" y="5430"/>
                  </a:lnTo>
                  <a:lnTo>
                    <a:pt x="10345" y="5540"/>
                  </a:lnTo>
                  <a:lnTo>
                    <a:pt x="10528" y="5796"/>
                  </a:lnTo>
                  <a:lnTo>
                    <a:pt x="10712" y="5980"/>
                  </a:lnTo>
                  <a:lnTo>
                    <a:pt x="10932" y="6163"/>
                  </a:lnTo>
                  <a:lnTo>
                    <a:pt x="11078" y="6200"/>
                  </a:lnTo>
                  <a:lnTo>
                    <a:pt x="11225" y="6237"/>
                  </a:lnTo>
                  <a:lnTo>
                    <a:pt x="11519" y="6237"/>
                  </a:lnTo>
                  <a:lnTo>
                    <a:pt x="11849" y="6163"/>
                  </a:lnTo>
                  <a:lnTo>
                    <a:pt x="12142" y="6090"/>
                  </a:lnTo>
                  <a:lnTo>
                    <a:pt x="12986" y="5833"/>
                  </a:lnTo>
                  <a:lnTo>
                    <a:pt x="13353" y="5686"/>
                  </a:lnTo>
                  <a:lnTo>
                    <a:pt x="13536" y="5613"/>
                  </a:lnTo>
                  <a:lnTo>
                    <a:pt x="13719" y="5540"/>
                  </a:lnTo>
                  <a:lnTo>
                    <a:pt x="13793" y="5466"/>
                  </a:lnTo>
                  <a:lnTo>
                    <a:pt x="13793" y="5356"/>
                  </a:lnTo>
                  <a:lnTo>
                    <a:pt x="13756" y="5283"/>
                  </a:lnTo>
                  <a:lnTo>
                    <a:pt x="13646" y="5246"/>
                  </a:lnTo>
                  <a:lnTo>
                    <a:pt x="13353" y="5246"/>
                  </a:lnTo>
                  <a:lnTo>
                    <a:pt x="13059" y="5320"/>
                  </a:lnTo>
                  <a:lnTo>
                    <a:pt x="13059" y="5099"/>
                  </a:lnTo>
                  <a:lnTo>
                    <a:pt x="12986" y="4879"/>
                  </a:lnTo>
                  <a:lnTo>
                    <a:pt x="12839" y="4513"/>
                  </a:lnTo>
                  <a:lnTo>
                    <a:pt x="12619" y="3962"/>
                  </a:lnTo>
                  <a:lnTo>
                    <a:pt x="12509" y="3706"/>
                  </a:lnTo>
                  <a:lnTo>
                    <a:pt x="12326" y="3485"/>
                  </a:lnTo>
                  <a:close/>
                  <a:moveTo>
                    <a:pt x="12069" y="1"/>
                  </a:moveTo>
                  <a:lnTo>
                    <a:pt x="11702" y="37"/>
                  </a:lnTo>
                  <a:lnTo>
                    <a:pt x="11335" y="147"/>
                  </a:lnTo>
                  <a:lnTo>
                    <a:pt x="10638" y="368"/>
                  </a:lnTo>
                  <a:lnTo>
                    <a:pt x="9905" y="588"/>
                  </a:lnTo>
                  <a:lnTo>
                    <a:pt x="9538" y="698"/>
                  </a:lnTo>
                  <a:lnTo>
                    <a:pt x="9171" y="844"/>
                  </a:lnTo>
                  <a:lnTo>
                    <a:pt x="8914" y="1028"/>
                  </a:lnTo>
                  <a:lnTo>
                    <a:pt x="8694" y="1211"/>
                  </a:lnTo>
                  <a:lnTo>
                    <a:pt x="8547" y="1431"/>
                  </a:lnTo>
                  <a:lnTo>
                    <a:pt x="8437" y="1688"/>
                  </a:lnTo>
                  <a:lnTo>
                    <a:pt x="8401" y="1945"/>
                  </a:lnTo>
                  <a:lnTo>
                    <a:pt x="8401" y="2238"/>
                  </a:lnTo>
                  <a:lnTo>
                    <a:pt x="8401" y="2532"/>
                  </a:lnTo>
                  <a:lnTo>
                    <a:pt x="8474" y="2825"/>
                  </a:lnTo>
                  <a:lnTo>
                    <a:pt x="8804" y="4402"/>
                  </a:lnTo>
                  <a:lnTo>
                    <a:pt x="8951" y="5173"/>
                  </a:lnTo>
                  <a:lnTo>
                    <a:pt x="9098" y="5980"/>
                  </a:lnTo>
                  <a:lnTo>
                    <a:pt x="9134" y="6347"/>
                  </a:lnTo>
                  <a:lnTo>
                    <a:pt x="9134" y="6713"/>
                  </a:lnTo>
                  <a:lnTo>
                    <a:pt x="8914" y="6126"/>
                  </a:lnTo>
                  <a:lnTo>
                    <a:pt x="8841" y="5796"/>
                  </a:lnTo>
                  <a:lnTo>
                    <a:pt x="8731" y="5430"/>
                  </a:lnTo>
                  <a:lnTo>
                    <a:pt x="8657" y="5246"/>
                  </a:lnTo>
                  <a:lnTo>
                    <a:pt x="8547" y="5099"/>
                  </a:lnTo>
                  <a:lnTo>
                    <a:pt x="8437" y="4953"/>
                  </a:lnTo>
                  <a:lnTo>
                    <a:pt x="8327" y="4879"/>
                  </a:lnTo>
                  <a:lnTo>
                    <a:pt x="8254" y="4879"/>
                  </a:lnTo>
                  <a:lnTo>
                    <a:pt x="8217" y="4916"/>
                  </a:lnTo>
                  <a:lnTo>
                    <a:pt x="8180" y="5026"/>
                  </a:lnTo>
                  <a:lnTo>
                    <a:pt x="8180" y="5136"/>
                  </a:lnTo>
                  <a:lnTo>
                    <a:pt x="8217" y="5393"/>
                  </a:lnTo>
                  <a:lnTo>
                    <a:pt x="8364" y="5906"/>
                  </a:lnTo>
                  <a:lnTo>
                    <a:pt x="8584" y="6567"/>
                  </a:lnTo>
                  <a:lnTo>
                    <a:pt x="8767" y="7227"/>
                  </a:lnTo>
                  <a:lnTo>
                    <a:pt x="8731" y="7374"/>
                  </a:lnTo>
                  <a:lnTo>
                    <a:pt x="8731" y="7447"/>
                  </a:lnTo>
                  <a:lnTo>
                    <a:pt x="8731" y="7520"/>
                  </a:lnTo>
                  <a:lnTo>
                    <a:pt x="8804" y="7594"/>
                  </a:lnTo>
                  <a:lnTo>
                    <a:pt x="8694" y="7740"/>
                  </a:lnTo>
                  <a:lnTo>
                    <a:pt x="8547" y="7887"/>
                  </a:lnTo>
                  <a:lnTo>
                    <a:pt x="8401" y="7997"/>
                  </a:lnTo>
                  <a:lnTo>
                    <a:pt x="8180" y="8107"/>
                  </a:lnTo>
                  <a:lnTo>
                    <a:pt x="8144" y="8034"/>
                  </a:lnTo>
                  <a:lnTo>
                    <a:pt x="8144" y="7997"/>
                  </a:lnTo>
                  <a:lnTo>
                    <a:pt x="8070" y="7961"/>
                  </a:lnTo>
                  <a:lnTo>
                    <a:pt x="7630" y="6530"/>
                  </a:lnTo>
                  <a:lnTo>
                    <a:pt x="7337" y="5650"/>
                  </a:lnTo>
                  <a:lnTo>
                    <a:pt x="7153" y="5283"/>
                  </a:lnTo>
                  <a:lnTo>
                    <a:pt x="7080" y="5026"/>
                  </a:lnTo>
                  <a:lnTo>
                    <a:pt x="7080" y="4953"/>
                  </a:lnTo>
                  <a:lnTo>
                    <a:pt x="7080" y="4879"/>
                  </a:lnTo>
                  <a:lnTo>
                    <a:pt x="7117" y="4806"/>
                  </a:lnTo>
                  <a:lnTo>
                    <a:pt x="7153" y="4733"/>
                  </a:lnTo>
                  <a:lnTo>
                    <a:pt x="7117" y="4659"/>
                  </a:lnTo>
                  <a:lnTo>
                    <a:pt x="7080" y="4623"/>
                  </a:lnTo>
                  <a:lnTo>
                    <a:pt x="6860" y="4476"/>
                  </a:lnTo>
                  <a:lnTo>
                    <a:pt x="6750" y="4439"/>
                  </a:lnTo>
                  <a:lnTo>
                    <a:pt x="6640" y="4476"/>
                  </a:lnTo>
                  <a:lnTo>
                    <a:pt x="6603" y="4549"/>
                  </a:lnTo>
                  <a:lnTo>
                    <a:pt x="6603" y="4623"/>
                  </a:lnTo>
                  <a:lnTo>
                    <a:pt x="6640" y="4659"/>
                  </a:lnTo>
                  <a:lnTo>
                    <a:pt x="6677" y="4769"/>
                  </a:lnTo>
                  <a:lnTo>
                    <a:pt x="6640" y="4879"/>
                  </a:lnTo>
                  <a:lnTo>
                    <a:pt x="6640" y="5063"/>
                  </a:lnTo>
                  <a:lnTo>
                    <a:pt x="6713" y="5320"/>
                  </a:lnTo>
                  <a:lnTo>
                    <a:pt x="6787" y="5576"/>
                  </a:lnTo>
                  <a:lnTo>
                    <a:pt x="6970" y="6090"/>
                  </a:lnTo>
                  <a:lnTo>
                    <a:pt x="7667" y="8254"/>
                  </a:lnTo>
                  <a:lnTo>
                    <a:pt x="7300" y="8254"/>
                  </a:lnTo>
                  <a:lnTo>
                    <a:pt x="6970" y="8181"/>
                  </a:lnTo>
                  <a:lnTo>
                    <a:pt x="6970" y="8107"/>
                  </a:lnTo>
                  <a:lnTo>
                    <a:pt x="6970" y="8034"/>
                  </a:lnTo>
                  <a:lnTo>
                    <a:pt x="6897" y="7997"/>
                  </a:lnTo>
                  <a:lnTo>
                    <a:pt x="6530" y="6383"/>
                  </a:lnTo>
                  <a:lnTo>
                    <a:pt x="6310" y="5503"/>
                  </a:lnTo>
                  <a:lnTo>
                    <a:pt x="6200" y="5099"/>
                  </a:lnTo>
                  <a:lnTo>
                    <a:pt x="6090" y="4916"/>
                  </a:lnTo>
                  <a:lnTo>
                    <a:pt x="5980" y="4733"/>
                  </a:lnTo>
                  <a:lnTo>
                    <a:pt x="5943" y="4696"/>
                  </a:lnTo>
                  <a:lnTo>
                    <a:pt x="5906" y="4696"/>
                  </a:lnTo>
                  <a:lnTo>
                    <a:pt x="5833" y="4733"/>
                  </a:lnTo>
                  <a:lnTo>
                    <a:pt x="5833" y="4769"/>
                  </a:lnTo>
                  <a:lnTo>
                    <a:pt x="5796" y="4989"/>
                  </a:lnTo>
                  <a:lnTo>
                    <a:pt x="5796" y="5173"/>
                  </a:lnTo>
                  <a:lnTo>
                    <a:pt x="5870" y="5576"/>
                  </a:lnTo>
                  <a:lnTo>
                    <a:pt x="6053" y="6383"/>
                  </a:lnTo>
                  <a:lnTo>
                    <a:pt x="6420" y="7887"/>
                  </a:lnTo>
                  <a:lnTo>
                    <a:pt x="6420" y="7887"/>
                  </a:lnTo>
                  <a:lnTo>
                    <a:pt x="6163" y="7740"/>
                  </a:lnTo>
                  <a:lnTo>
                    <a:pt x="5980" y="7520"/>
                  </a:lnTo>
                  <a:lnTo>
                    <a:pt x="5759" y="7227"/>
                  </a:lnTo>
                  <a:lnTo>
                    <a:pt x="5576" y="6897"/>
                  </a:lnTo>
                  <a:lnTo>
                    <a:pt x="5466" y="6567"/>
                  </a:lnTo>
                  <a:lnTo>
                    <a:pt x="5393" y="6237"/>
                  </a:lnTo>
                  <a:lnTo>
                    <a:pt x="5246" y="5540"/>
                  </a:lnTo>
                  <a:lnTo>
                    <a:pt x="5173" y="5209"/>
                  </a:lnTo>
                  <a:lnTo>
                    <a:pt x="5063" y="4879"/>
                  </a:lnTo>
                  <a:lnTo>
                    <a:pt x="4916" y="4586"/>
                  </a:lnTo>
                  <a:lnTo>
                    <a:pt x="4732" y="4366"/>
                  </a:lnTo>
                  <a:lnTo>
                    <a:pt x="4512" y="4146"/>
                  </a:lnTo>
                  <a:lnTo>
                    <a:pt x="4292" y="3962"/>
                  </a:lnTo>
                  <a:lnTo>
                    <a:pt x="4035" y="3816"/>
                  </a:lnTo>
                  <a:lnTo>
                    <a:pt x="3779" y="3706"/>
                  </a:lnTo>
                  <a:lnTo>
                    <a:pt x="3485" y="3595"/>
                  </a:lnTo>
                  <a:lnTo>
                    <a:pt x="3192" y="3522"/>
                  </a:lnTo>
                  <a:lnTo>
                    <a:pt x="2862" y="3449"/>
                  </a:lnTo>
                  <a:lnTo>
                    <a:pt x="2128" y="3449"/>
                  </a:lnTo>
                  <a:lnTo>
                    <a:pt x="1798" y="3522"/>
                  </a:lnTo>
                  <a:lnTo>
                    <a:pt x="1101" y="3669"/>
                  </a:lnTo>
                  <a:lnTo>
                    <a:pt x="404" y="3889"/>
                  </a:lnTo>
                  <a:lnTo>
                    <a:pt x="184" y="3962"/>
                  </a:lnTo>
                  <a:lnTo>
                    <a:pt x="74" y="4036"/>
                  </a:lnTo>
                  <a:lnTo>
                    <a:pt x="0" y="4109"/>
                  </a:lnTo>
                  <a:lnTo>
                    <a:pt x="0" y="4182"/>
                  </a:lnTo>
                  <a:lnTo>
                    <a:pt x="0" y="4219"/>
                  </a:lnTo>
                  <a:lnTo>
                    <a:pt x="0" y="4402"/>
                  </a:lnTo>
                  <a:lnTo>
                    <a:pt x="37" y="4439"/>
                  </a:lnTo>
                  <a:lnTo>
                    <a:pt x="74" y="4513"/>
                  </a:lnTo>
                  <a:lnTo>
                    <a:pt x="257" y="4586"/>
                  </a:lnTo>
                  <a:lnTo>
                    <a:pt x="404" y="4586"/>
                  </a:lnTo>
                  <a:lnTo>
                    <a:pt x="514" y="4513"/>
                  </a:lnTo>
                  <a:lnTo>
                    <a:pt x="624" y="4439"/>
                  </a:lnTo>
                  <a:lnTo>
                    <a:pt x="881" y="4329"/>
                  </a:lnTo>
                  <a:lnTo>
                    <a:pt x="881" y="4366"/>
                  </a:lnTo>
                  <a:lnTo>
                    <a:pt x="881" y="4549"/>
                  </a:lnTo>
                  <a:lnTo>
                    <a:pt x="881" y="4696"/>
                  </a:lnTo>
                  <a:lnTo>
                    <a:pt x="954" y="5026"/>
                  </a:lnTo>
                  <a:lnTo>
                    <a:pt x="1211" y="5686"/>
                  </a:lnTo>
                  <a:lnTo>
                    <a:pt x="1468" y="6493"/>
                  </a:lnTo>
                  <a:lnTo>
                    <a:pt x="1761" y="7300"/>
                  </a:lnTo>
                  <a:lnTo>
                    <a:pt x="1798" y="7374"/>
                  </a:lnTo>
                  <a:lnTo>
                    <a:pt x="1871" y="7447"/>
                  </a:lnTo>
                  <a:lnTo>
                    <a:pt x="2055" y="7447"/>
                  </a:lnTo>
                  <a:lnTo>
                    <a:pt x="2128" y="7410"/>
                  </a:lnTo>
                  <a:lnTo>
                    <a:pt x="2165" y="7337"/>
                  </a:lnTo>
                  <a:lnTo>
                    <a:pt x="2201" y="7227"/>
                  </a:lnTo>
                  <a:lnTo>
                    <a:pt x="2201" y="7154"/>
                  </a:lnTo>
                  <a:lnTo>
                    <a:pt x="1945" y="6383"/>
                  </a:lnTo>
                  <a:lnTo>
                    <a:pt x="1688" y="5650"/>
                  </a:lnTo>
                  <a:lnTo>
                    <a:pt x="1468" y="4989"/>
                  </a:lnTo>
                  <a:lnTo>
                    <a:pt x="1321" y="4696"/>
                  </a:lnTo>
                  <a:lnTo>
                    <a:pt x="1138" y="4402"/>
                  </a:lnTo>
                  <a:lnTo>
                    <a:pt x="1211" y="4329"/>
                  </a:lnTo>
                  <a:lnTo>
                    <a:pt x="1248" y="4329"/>
                  </a:lnTo>
                  <a:lnTo>
                    <a:pt x="1248" y="4292"/>
                  </a:lnTo>
                  <a:lnTo>
                    <a:pt x="1211" y="4292"/>
                  </a:lnTo>
                  <a:lnTo>
                    <a:pt x="1174" y="4256"/>
                  </a:lnTo>
                  <a:lnTo>
                    <a:pt x="1138" y="4256"/>
                  </a:lnTo>
                  <a:lnTo>
                    <a:pt x="1504" y="4182"/>
                  </a:lnTo>
                  <a:lnTo>
                    <a:pt x="1871" y="4109"/>
                  </a:lnTo>
                  <a:lnTo>
                    <a:pt x="1945" y="4256"/>
                  </a:lnTo>
                  <a:lnTo>
                    <a:pt x="2055" y="4439"/>
                  </a:lnTo>
                  <a:lnTo>
                    <a:pt x="2238" y="4879"/>
                  </a:lnTo>
                  <a:lnTo>
                    <a:pt x="2421" y="5320"/>
                  </a:lnTo>
                  <a:lnTo>
                    <a:pt x="2495" y="5760"/>
                  </a:lnTo>
                  <a:lnTo>
                    <a:pt x="2605" y="6200"/>
                  </a:lnTo>
                  <a:lnTo>
                    <a:pt x="2715" y="6420"/>
                  </a:lnTo>
                  <a:lnTo>
                    <a:pt x="2788" y="6603"/>
                  </a:lnTo>
                  <a:lnTo>
                    <a:pt x="2935" y="6787"/>
                  </a:lnTo>
                  <a:lnTo>
                    <a:pt x="3082" y="6933"/>
                  </a:lnTo>
                  <a:lnTo>
                    <a:pt x="3228" y="6970"/>
                  </a:lnTo>
                  <a:lnTo>
                    <a:pt x="3302" y="6933"/>
                  </a:lnTo>
                  <a:lnTo>
                    <a:pt x="3375" y="6860"/>
                  </a:lnTo>
                  <a:lnTo>
                    <a:pt x="3375" y="6750"/>
                  </a:lnTo>
                  <a:lnTo>
                    <a:pt x="3302" y="6530"/>
                  </a:lnTo>
                  <a:lnTo>
                    <a:pt x="3192" y="6347"/>
                  </a:lnTo>
                  <a:lnTo>
                    <a:pt x="3082" y="6126"/>
                  </a:lnTo>
                  <a:lnTo>
                    <a:pt x="3008" y="5943"/>
                  </a:lnTo>
                  <a:lnTo>
                    <a:pt x="2898" y="5503"/>
                  </a:lnTo>
                  <a:lnTo>
                    <a:pt x="2788" y="5063"/>
                  </a:lnTo>
                  <a:lnTo>
                    <a:pt x="2605" y="4549"/>
                  </a:lnTo>
                  <a:lnTo>
                    <a:pt x="2458" y="4292"/>
                  </a:lnTo>
                  <a:lnTo>
                    <a:pt x="2311" y="4036"/>
                  </a:lnTo>
                  <a:lnTo>
                    <a:pt x="2752" y="4036"/>
                  </a:lnTo>
                  <a:lnTo>
                    <a:pt x="3192" y="4109"/>
                  </a:lnTo>
                  <a:lnTo>
                    <a:pt x="3192" y="4219"/>
                  </a:lnTo>
                  <a:lnTo>
                    <a:pt x="3228" y="4366"/>
                  </a:lnTo>
                  <a:lnTo>
                    <a:pt x="3302" y="4623"/>
                  </a:lnTo>
                  <a:lnTo>
                    <a:pt x="3522" y="5063"/>
                  </a:lnTo>
                  <a:lnTo>
                    <a:pt x="3779" y="5833"/>
                  </a:lnTo>
                  <a:lnTo>
                    <a:pt x="3852" y="5943"/>
                  </a:lnTo>
                  <a:lnTo>
                    <a:pt x="3889" y="6016"/>
                  </a:lnTo>
                  <a:lnTo>
                    <a:pt x="3962" y="6090"/>
                  </a:lnTo>
                  <a:lnTo>
                    <a:pt x="4109" y="6126"/>
                  </a:lnTo>
                  <a:lnTo>
                    <a:pt x="4146" y="6090"/>
                  </a:lnTo>
                  <a:lnTo>
                    <a:pt x="4219" y="6053"/>
                  </a:lnTo>
                  <a:lnTo>
                    <a:pt x="4292" y="5943"/>
                  </a:lnTo>
                  <a:lnTo>
                    <a:pt x="4292" y="5796"/>
                  </a:lnTo>
                  <a:lnTo>
                    <a:pt x="4256" y="5686"/>
                  </a:lnTo>
                  <a:lnTo>
                    <a:pt x="4182" y="5540"/>
                  </a:lnTo>
                  <a:lnTo>
                    <a:pt x="3852" y="4659"/>
                  </a:lnTo>
                  <a:lnTo>
                    <a:pt x="3669" y="4292"/>
                  </a:lnTo>
                  <a:lnTo>
                    <a:pt x="4035" y="4513"/>
                  </a:lnTo>
                  <a:lnTo>
                    <a:pt x="4182" y="4623"/>
                  </a:lnTo>
                  <a:lnTo>
                    <a:pt x="4329" y="4769"/>
                  </a:lnTo>
                  <a:lnTo>
                    <a:pt x="4439" y="4953"/>
                  </a:lnTo>
                  <a:lnTo>
                    <a:pt x="4512" y="5136"/>
                  </a:lnTo>
                  <a:lnTo>
                    <a:pt x="4659" y="5540"/>
                  </a:lnTo>
                  <a:lnTo>
                    <a:pt x="4806" y="6347"/>
                  </a:lnTo>
                  <a:lnTo>
                    <a:pt x="4842" y="6640"/>
                  </a:lnTo>
                  <a:lnTo>
                    <a:pt x="4952" y="6933"/>
                  </a:lnTo>
                  <a:lnTo>
                    <a:pt x="5063" y="7190"/>
                  </a:lnTo>
                  <a:lnTo>
                    <a:pt x="5209" y="7447"/>
                  </a:lnTo>
                  <a:lnTo>
                    <a:pt x="5393" y="7704"/>
                  </a:lnTo>
                  <a:lnTo>
                    <a:pt x="5576" y="7924"/>
                  </a:lnTo>
                  <a:lnTo>
                    <a:pt x="5759" y="8144"/>
                  </a:lnTo>
                  <a:lnTo>
                    <a:pt x="5980" y="8327"/>
                  </a:lnTo>
                  <a:lnTo>
                    <a:pt x="6236" y="8474"/>
                  </a:lnTo>
                  <a:lnTo>
                    <a:pt x="6493" y="8621"/>
                  </a:lnTo>
                  <a:lnTo>
                    <a:pt x="6750" y="8694"/>
                  </a:lnTo>
                  <a:lnTo>
                    <a:pt x="7043" y="8768"/>
                  </a:lnTo>
                  <a:lnTo>
                    <a:pt x="7300" y="8804"/>
                  </a:lnTo>
                  <a:lnTo>
                    <a:pt x="7924" y="8804"/>
                  </a:lnTo>
                  <a:lnTo>
                    <a:pt x="8217" y="8694"/>
                  </a:lnTo>
                  <a:lnTo>
                    <a:pt x="8511" y="8621"/>
                  </a:lnTo>
                  <a:lnTo>
                    <a:pt x="8731" y="8474"/>
                  </a:lnTo>
                  <a:lnTo>
                    <a:pt x="8951" y="8291"/>
                  </a:lnTo>
                  <a:lnTo>
                    <a:pt x="9171" y="8107"/>
                  </a:lnTo>
                  <a:lnTo>
                    <a:pt x="9354" y="7887"/>
                  </a:lnTo>
                  <a:lnTo>
                    <a:pt x="9464" y="7667"/>
                  </a:lnTo>
                  <a:lnTo>
                    <a:pt x="9611" y="7410"/>
                  </a:lnTo>
                  <a:lnTo>
                    <a:pt x="9684" y="7117"/>
                  </a:lnTo>
                  <a:lnTo>
                    <a:pt x="9721" y="6787"/>
                  </a:lnTo>
                  <a:lnTo>
                    <a:pt x="9758" y="6457"/>
                  </a:lnTo>
                  <a:lnTo>
                    <a:pt x="9721" y="6090"/>
                  </a:lnTo>
                  <a:lnTo>
                    <a:pt x="9684" y="5760"/>
                  </a:lnTo>
                  <a:lnTo>
                    <a:pt x="9538" y="5063"/>
                  </a:lnTo>
                  <a:lnTo>
                    <a:pt x="9354" y="4366"/>
                  </a:lnTo>
                  <a:lnTo>
                    <a:pt x="9024" y="2788"/>
                  </a:lnTo>
                  <a:lnTo>
                    <a:pt x="8951" y="2422"/>
                  </a:lnTo>
                  <a:lnTo>
                    <a:pt x="8951" y="2238"/>
                  </a:lnTo>
                  <a:lnTo>
                    <a:pt x="8951" y="2055"/>
                  </a:lnTo>
                  <a:lnTo>
                    <a:pt x="9024" y="2348"/>
                  </a:lnTo>
                  <a:lnTo>
                    <a:pt x="9098" y="2568"/>
                  </a:lnTo>
                  <a:lnTo>
                    <a:pt x="9244" y="2788"/>
                  </a:lnTo>
                  <a:lnTo>
                    <a:pt x="9391" y="3009"/>
                  </a:lnTo>
                  <a:lnTo>
                    <a:pt x="9501" y="3082"/>
                  </a:lnTo>
                  <a:lnTo>
                    <a:pt x="9611" y="3119"/>
                  </a:lnTo>
                  <a:lnTo>
                    <a:pt x="9684" y="3119"/>
                  </a:lnTo>
                  <a:lnTo>
                    <a:pt x="9758" y="3082"/>
                  </a:lnTo>
                  <a:lnTo>
                    <a:pt x="9794" y="3045"/>
                  </a:lnTo>
                  <a:lnTo>
                    <a:pt x="9831" y="2972"/>
                  </a:lnTo>
                  <a:lnTo>
                    <a:pt x="9758" y="2788"/>
                  </a:lnTo>
                  <a:lnTo>
                    <a:pt x="9648" y="2605"/>
                  </a:lnTo>
                  <a:lnTo>
                    <a:pt x="9464" y="2275"/>
                  </a:lnTo>
                  <a:lnTo>
                    <a:pt x="9318" y="1908"/>
                  </a:lnTo>
                  <a:lnTo>
                    <a:pt x="9244" y="1725"/>
                  </a:lnTo>
                  <a:lnTo>
                    <a:pt x="9134" y="1541"/>
                  </a:lnTo>
                  <a:lnTo>
                    <a:pt x="9171" y="1505"/>
                  </a:lnTo>
                  <a:lnTo>
                    <a:pt x="9354" y="1358"/>
                  </a:lnTo>
                  <a:lnTo>
                    <a:pt x="9538" y="1248"/>
                  </a:lnTo>
                  <a:lnTo>
                    <a:pt x="9978" y="1101"/>
                  </a:lnTo>
                  <a:lnTo>
                    <a:pt x="10051" y="1395"/>
                  </a:lnTo>
                  <a:lnTo>
                    <a:pt x="10125" y="1688"/>
                  </a:lnTo>
                  <a:lnTo>
                    <a:pt x="10345" y="2238"/>
                  </a:lnTo>
                  <a:lnTo>
                    <a:pt x="10418" y="2495"/>
                  </a:lnTo>
                  <a:lnTo>
                    <a:pt x="10491" y="2825"/>
                  </a:lnTo>
                  <a:lnTo>
                    <a:pt x="10565" y="2972"/>
                  </a:lnTo>
                  <a:lnTo>
                    <a:pt x="10638" y="3082"/>
                  </a:lnTo>
                  <a:lnTo>
                    <a:pt x="10748" y="3192"/>
                  </a:lnTo>
                  <a:lnTo>
                    <a:pt x="10858" y="3229"/>
                  </a:lnTo>
                  <a:lnTo>
                    <a:pt x="10968" y="3229"/>
                  </a:lnTo>
                  <a:lnTo>
                    <a:pt x="11042" y="3192"/>
                  </a:lnTo>
                  <a:lnTo>
                    <a:pt x="11115" y="3119"/>
                  </a:lnTo>
                  <a:lnTo>
                    <a:pt x="11115" y="3009"/>
                  </a:lnTo>
                  <a:lnTo>
                    <a:pt x="11115" y="2972"/>
                  </a:lnTo>
                  <a:lnTo>
                    <a:pt x="11078" y="2899"/>
                  </a:lnTo>
                  <a:lnTo>
                    <a:pt x="11005" y="2825"/>
                  </a:lnTo>
                  <a:lnTo>
                    <a:pt x="10932" y="2642"/>
                  </a:lnTo>
                  <a:lnTo>
                    <a:pt x="10895" y="2458"/>
                  </a:lnTo>
                  <a:lnTo>
                    <a:pt x="10675" y="1835"/>
                  </a:lnTo>
                  <a:lnTo>
                    <a:pt x="10528" y="1395"/>
                  </a:lnTo>
                  <a:lnTo>
                    <a:pt x="10418" y="1174"/>
                  </a:lnTo>
                  <a:lnTo>
                    <a:pt x="10308" y="991"/>
                  </a:lnTo>
                  <a:lnTo>
                    <a:pt x="10455" y="918"/>
                  </a:lnTo>
                  <a:lnTo>
                    <a:pt x="11005" y="734"/>
                  </a:lnTo>
                  <a:lnTo>
                    <a:pt x="11152" y="1174"/>
                  </a:lnTo>
                  <a:lnTo>
                    <a:pt x="11298" y="1615"/>
                  </a:lnTo>
                  <a:lnTo>
                    <a:pt x="11555" y="2348"/>
                  </a:lnTo>
                  <a:lnTo>
                    <a:pt x="11702" y="2678"/>
                  </a:lnTo>
                  <a:lnTo>
                    <a:pt x="11775" y="2788"/>
                  </a:lnTo>
                  <a:lnTo>
                    <a:pt x="11922" y="2899"/>
                  </a:lnTo>
                  <a:lnTo>
                    <a:pt x="11959" y="2935"/>
                  </a:lnTo>
                  <a:lnTo>
                    <a:pt x="12032" y="2899"/>
                  </a:lnTo>
                  <a:lnTo>
                    <a:pt x="12069" y="2899"/>
                  </a:lnTo>
                  <a:lnTo>
                    <a:pt x="12105" y="2825"/>
                  </a:lnTo>
                  <a:lnTo>
                    <a:pt x="12142" y="2715"/>
                  </a:lnTo>
                  <a:lnTo>
                    <a:pt x="12142" y="2568"/>
                  </a:lnTo>
                  <a:lnTo>
                    <a:pt x="12069" y="2275"/>
                  </a:lnTo>
                  <a:lnTo>
                    <a:pt x="11812" y="1688"/>
                  </a:lnTo>
                  <a:lnTo>
                    <a:pt x="11592" y="1101"/>
                  </a:lnTo>
                  <a:lnTo>
                    <a:pt x="11445" y="698"/>
                  </a:lnTo>
                  <a:lnTo>
                    <a:pt x="11372" y="588"/>
                  </a:lnTo>
                  <a:lnTo>
                    <a:pt x="11665" y="441"/>
                  </a:lnTo>
                  <a:lnTo>
                    <a:pt x="11922" y="294"/>
                  </a:lnTo>
                  <a:lnTo>
                    <a:pt x="12105" y="147"/>
                  </a:lnTo>
                  <a:lnTo>
                    <a:pt x="12142" y="111"/>
                  </a:lnTo>
                  <a:lnTo>
                    <a:pt x="12142" y="74"/>
                  </a:lnTo>
                  <a:lnTo>
                    <a:pt x="12105" y="37"/>
                  </a:lnTo>
                  <a:lnTo>
                    <a:pt x="12069" y="1"/>
                  </a:lnTo>
                  <a:close/>
                  <a:moveTo>
                    <a:pt x="4072" y="7080"/>
                  </a:moveTo>
                  <a:lnTo>
                    <a:pt x="4035" y="7117"/>
                  </a:lnTo>
                  <a:lnTo>
                    <a:pt x="3999" y="7154"/>
                  </a:lnTo>
                  <a:lnTo>
                    <a:pt x="3999" y="7337"/>
                  </a:lnTo>
                  <a:lnTo>
                    <a:pt x="3999" y="7557"/>
                  </a:lnTo>
                  <a:lnTo>
                    <a:pt x="4072" y="7961"/>
                  </a:lnTo>
                  <a:lnTo>
                    <a:pt x="4219" y="8327"/>
                  </a:lnTo>
                  <a:lnTo>
                    <a:pt x="4366" y="8731"/>
                  </a:lnTo>
                  <a:lnTo>
                    <a:pt x="4439" y="8804"/>
                  </a:lnTo>
                  <a:lnTo>
                    <a:pt x="4182" y="8988"/>
                  </a:lnTo>
                  <a:lnTo>
                    <a:pt x="3889" y="9098"/>
                  </a:lnTo>
                  <a:lnTo>
                    <a:pt x="3852" y="8951"/>
                  </a:lnTo>
                  <a:lnTo>
                    <a:pt x="3815" y="8804"/>
                  </a:lnTo>
                  <a:lnTo>
                    <a:pt x="3669" y="8511"/>
                  </a:lnTo>
                  <a:lnTo>
                    <a:pt x="3522" y="8071"/>
                  </a:lnTo>
                  <a:lnTo>
                    <a:pt x="3449" y="7887"/>
                  </a:lnTo>
                  <a:lnTo>
                    <a:pt x="3339" y="7667"/>
                  </a:lnTo>
                  <a:lnTo>
                    <a:pt x="3228" y="7630"/>
                  </a:lnTo>
                  <a:lnTo>
                    <a:pt x="3155" y="7630"/>
                  </a:lnTo>
                  <a:lnTo>
                    <a:pt x="3045" y="7704"/>
                  </a:lnTo>
                  <a:lnTo>
                    <a:pt x="3045" y="7777"/>
                  </a:lnTo>
                  <a:lnTo>
                    <a:pt x="3082" y="7997"/>
                  </a:lnTo>
                  <a:lnTo>
                    <a:pt x="3118" y="8217"/>
                  </a:lnTo>
                  <a:lnTo>
                    <a:pt x="3265" y="8658"/>
                  </a:lnTo>
                  <a:lnTo>
                    <a:pt x="3339" y="8951"/>
                  </a:lnTo>
                  <a:lnTo>
                    <a:pt x="3412" y="9098"/>
                  </a:lnTo>
                  <a:lnTo>
                    <a:pt x="3485" y="9244"/>
                  </a:lnTo>
                  <a:lnTo>
                    <a:pt x="2825" y="9428"/>
                  </a:lnTo>
                  <a:lnTo>
                    <a:pt x="2788" y="9281"/>
                  </a:lnTo>
                  <a:lnTo>
                    <a:pt x="2642" y="8768"/>
                  </a:lnTo>
                  <a:lnTo>
                    <a:pt x="2532" y="8547"/>
                  </a:lnTo>
                  <a:lnTo>
                    <a:pt x="2385" y="8327"/>
                  </a:lnTo>
                  <a:lnTo>
                    <a:pt x="2385" y="8254"/>
                  </a:lnTo>
                  <a:lnTo>
                    <a:pt x="2385" y="8217"/>
                  </a:lnTo>
                  <a:lnTo>
                    <a:pt x="2421" y="8181"/>
                  </a:lnTo>
                  <a:lnTo>
                    <a:pt x="2421" y="8144"/>
                  </a:lnTo>
                  <a:lnTo>
                    <a:pt x="2421" y="8107"/>
                  </a:lnTo>
                  <a:lnTo>
                    <a:pt x="2385" y="8107"/>
                  </a:lnTo>
                  <a:lnTo>
                    <a:pt x="2275" y="8144"/>
                  </a:lnTo>
                  <a:lnTo>
                    <a:pt x="2128" y="8144"/>
                  </a:lnTo>
                  <a:lnTo>
                    <a:pt x="2055" y="8181"/>
                  </a:lnTo>
                  <a:lnTo>
                    <a:pt x="2018" y="8254"/>
                  </a:lnTo>
                  <a:lnTo>
                    <a:pt x="1981" y="8327"/>
                  </a:lnTo>
                  <a:lnTo>
                    <a:pt x="1981" y="8401"/>
                  </a:lnTo>
                  <a:lnTo>
                    <a:pt x="2165" y="8841"/>
                  </a:lnTo>
                  <a:lnTo>
                    <a:pt x="2348" y="9318"/>
                  </a:lnTo>
                  <a:lnTo>
                    <a:pt x="2385" y="9575"/>
                  </a:lnTo>
                  <a:lnTo>
                    <a:pt x="1945" y="9685"/>
                  </a:lnTo>
                  <a:lnTo>
                    <a:pt x="1871" y="9721"/>
                  </a:lnTo>
                  <a:lnTo>
                    <a:pt x="1798" y="9795"/>
                  </a:lnTo>
                  <a:lnTo>
                    <a:pt x="1798" y="9868"/>
                  </a:lnTo>
                  <a:lnTo>
                    <a:pt x="1761" y="9941"/>
                  </a:lnTo>
                  <a:lnTo>
                    <a:pt x="1798" y="10015"/>
                  </a:lnTo>
                  <a:lnTo>
                    <a:pt x="1835" y="10088"/>
                  </a:lnTo>
                  <a:lnTo>
                    <a:pt x="1908" y="10161"/>
                  </a:lnTo>
                  <a:lnTo>
                    <a:pt x="1981" y="10198"/>
                  </a:lnTo>
                  <a:lnTo>
                    <a:pt x="2275" y="10198"/>
                  </a:lnTo>
                  <a:lnTo>
                    <a:pt x="2385" y="10125"/>
                  </a:lnTo>
                  <a:lnTo>
                    <a:pt x="2495" y="10088"/>
                  </a:lnTo>
                  <a:lnTo>
                    <a:pt x="2532" y="10051"/>
                  </a:lnTo>
                  <a:lnTo>
                    <a:pt x="2568" y="10088"/>
                  </a:lnTo>
                  <a:lnTo>
                    <a:pt x="2605" y="10125"/>
                  </a:lnTo>
                  <a:lnTo>
                    <a:pt x="2678" y="10125"/>
                  </a:lnTo>
                  <a:lnTo>
                    <a:pt x="2788" y="10088"/>
                  </a:lnTo>
                  <a:lnTo>
                    <a:pt x="2825" y="9978"/>
                  </a:lnTo>
                  <a:lnTo>
                    <a:pt x="3265" y="9868"/>
                  </a:lnTo>
                  <a:lnTo>
                    <a:pt x="3742" y="9721"/>
                  </a:lnTo>
                  <a:lnTo>
                    <a:pt x="4146" y="9575"/>
                  </a:lnTo>
                  <a:lnTo>
                    <a:pt x="4549" y="9354"/>
                  </a:lnTo>
                  <a:lnTo>
                    <a:pt x="4732" y="9208"/>
                  </a:lnTo>
                  <a:lnTo>
                    <a:pt x="4879" y="9061"/>
                  </a:lnTo>
                  <a:lnTo>
                    <a:pt x="5026" y="8841"/>
                  </a:lnTo>
                  <a:lnTo>
                    <a:pt x="5136" y="8621"/>
                  </a:lnTo>
                  <a:lnTo>
                    <a:pt x="5209" y="8401"/>
                  </a:lnTo>
                  <a:lnTo>
                    <a:pt x="5173" y="8181"/>
                  </a:lnTo>
                  <a:lnTo>
                    <a:pt x="5099" y="7997"/>
                  </a:lnTo>
                  <a:lnTo>
                    <a:pt x="5026" y="7887"/>
                  </a:lnTo>
                  <a:lnTo>
                    <a:pt x="4952" y="7814"/>
                  </a:lnTo>
                  <a:lnTo>
                    <a:pt x="4842" y="7814"/>
                  </a:lnTo>
                  <a:lnTo>
                    <a:pt x="4806" y="7851"/>
                  </a:lnTo>
                  <a:lnTo>
                    <a:pt x="4806" y="7887"/>
                  </a:lnTo>
                  <a:lnTo>
                    <a:pt x="4732" y="8327"/>
                  </a:lnTo>
                  <a:lnTo>
                    <a:pt x="4512" y="7667"/>
                  </a:lnTo>
                  <a:lnTo>
                    <a:pt x="4366" y="7374"/>
                  </a:lnTo>
                  <a:lnTo>
                    <a:pt x="4182" y="7117"/>
                  </a:lnTo>
                  <a:lnTo>
                    <a:pt x="4146" y="708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" name="Google Shape;916;p19"/>
            <p:cNvSpPr/>
            <p:nvPr/>
          </p:nvSpPr>
          <p:spPr>
            <a:xfrm>
              <a:off x="6114500" y="2324225"/>
              <a:ext cx="158675" cy="329225"/>
            </a:xfrm>
            <a:custGeom>
              <a:avLst/>
              <a:gdLst/>
              <a:ahLst/>
              <a:cxnLst/>
              <a:rect l="l" t="t" r="r" b="b"/>
              <a:pathLst>
                <a:path w="6347" h="13169" extrusionOk="0">
                  <a:moveTo>
                    <a:pt x="588" y="330"/>
                  </a:moveTo>
                  <a:lnTo>
                    <a:pt x="808" y="367"/>
                  </a:lnTo>
                  <a:lnTo>
                    <a:pt x="1028" y="440"/>
                  </a:lnTo>
                  <a:lnTo>
                    <a:pt x="1211" y="550"/>
                  </a:lnTo>
                  <a:lnTo>
                    <a:pt x="1395" y="734"/>
                  </a:lnTo>
                  <a:lnTo>
                    <a:pt x="1578" y="917"/>
                  </a:lnTo>
                  <a:lnTo>
                    <a:pt x="1688" y="1101"/>
                  </a:lnTo>
                  <a:lnTo>
                    <a:pt x="1798" y="1321"/>
                  </a:lnTo>
                  <a:lnTo>
                    <a:pt x="1908" y="1541"/>
                  </a:lnTo>
                  <a:lnTo>
                    <a:pt x="1982" y="1761"/>
                  </a:lnTo>
                  <a:lnTo>
                    <a:pt x="2018" y="2018"/>
                  </a:lnTo>
                  <a:lnTo>
                    <a:pt x="2018" y="2458"/>
                  </a:lnTo>
                  <a:lnTo>
                    <a:pt x="2018" y="2495"/>
                  </a:lnTo>
                  <a:lnTo>
                    <a:pt x="1982" y="2421"/>
                  </a:lnTo>
                  <a:lnTo>
                    <a:pt x="1762" y="1944"/>
                  </a:lnTo>
                  <a:lnTo>
                    <a:pt x="1615" y="1724"/>
                  </a:lnTo>
                  <a:lnTo>
                    <a:pt x="1432" y="1504"/>
                  </a:lnTo>
                  <a:lnTo>
                    <a:pt x="1395" y="1467"/>
                  </a:lnTo>
                  <a:lnTo>
                    <a:pt x="1322" y="1467"/>
                  </a:lnTo>
                  <a:lnTo>
                    <a:pt x="1285" y="1504"/>
                  </a:lnTo>
                  <a:lnTo>
                    <a:pt x="1285" y="1578"/>
                  </a:lnTo>
                  <a:lnTo>
                    <a:pt x="1322" y="1834"/>
                  </a:lnTo>
                  <a:lnTo>
                    <a:pt x="1395" y="2128"/>
                  </a:lnTo>
                  <a:lnTo>
                    <a:pt x="1615" y="2641"/>
                  </a:lnTo>
                  <a:lnTo>
                    <a:pt x="1725" y="2935"/>
                  </a:lnTo>
                  <a:lnTo>
                    <a:pt x="1615" y="2861"/>
                  </a:lnTo>
                  <a:lnTo>
                    <a:pt x="1468" y="2715"/>
                  </a:lnTo>
                  <a:lnTo>
                    <a:pt x="1248" y="2348"/>
                  </a:lnTo>
                  <a:lnTo>
                    <a:pt x="1065" y="1981"/>
                  </a:lnTo>
                  <a:lnTo>
                    <a:pt x="955" y="1724"/>
                  </a:lnTo>
                  <a:lnTo>
                    <a:pt x="845" y="1394"/>
                  </a:lnTo>
                  <a:lnTo>
                    <a:pt x="735" y="1027"/>
                  </a:lnTo>
                  <a:lnTo>
                    <a:pt x="661" y="697"/>
                  </a:lnTo>
                  <a:lnTo>
                    <a:pt x="588" y="330"/>
                  </a:lnTo>
                  <a:close/>
                  <a:moveTo>
                    <a:pt x="3706" y="2825"/>
                  </a:moveTo>
                  <a:lnTo>
                    <a:pt x="3926" y="2861"/>
                  </a:lnTo>
                  <a:lnTo>
                    <a:pt x="4109" y="2935"/>
                  </a:lnTo>
                  <a:lnTo>
                    <a:pt x="4733" y="3118"/>
                  </a:lnTo>
                  <a:lnTo>
                    <a:pt x="4990" y="3228"/>
                  </a:lnTo>
                  <a:lnTo>
                    <a:pt x="5283" y="3375"/>
                  </a:lnTo>
                  <a:lnTo>
                    <a:pt x="5503" y="3522"/>
                  </a:lnTo>
                  <a:lnTo>
                    <a:pt x="5687" y="3668"/>
                  </a:lnTo>
                  <a:lnTo>
                    <a:pt x="5687" y="3668"/>
                  </a:lnTo>
                  <a:lnTo>
                    <a:pt x="5540" y="3632"/>
                  </a:lnTo>
                  <a:lnTo>
                    <a:pt x="5467" y="3632"/>
                  </a:lnTo>
                  <a:lnTo>
                    <a:pt x="5393" y="3705"/>
                  </a:lnTo>
                  <a:lnTo>
                    <a:pt x="5356" y="3778"/>
                  </a:lnTo>
                  <a:lnTo>
                    <a:pt x="5393" y="3888"/>
                  </a:lnTo>
                  <a:lnTo>
                    <a:pt x="5026" y="4035"/>
                  </a:lnTo>
                  <a:lnTo>
                    <a:pt x="4660" y="4109"/>
                  </a:lnTo>
                  <a:lnTo>
                    <a:pt x="4293" y="4182"/>
                  </a:lnTo>
                  <a:lnTo>
                    <a:pt x="3889" y="4182"/>
                  </a:lnTo>
                  <a:lnTo>
                    <a:pt x="3449" y="4109"/>
                  </a:lnTo>
                  <a:lnTo>
                    <a:pt x="3046" y="3999"/>
                  </a:lnTo>
                  <a:lnTo>
                    <a:pt x="2862" y="3925"/>
                  </a:lnTo>
                  <a:lnTo>
                    <a:pt x="2642" y="3815"/>
                  </a:lnTo>
                  <a:lnTo>
                    <a:pt x="2459" y="3668"/>
                  </a:lnTo>
                  <a:lnTo>
                    <a:pt x="2349" y="3595"/>
                  </a:lnTo>
                  <a:lnTo>
                    <a:pt x="2312" y="3522"/>
                  </a:lnTo>
                  <a:lnTo>
                    <a:pt x="2532" y="3668"/>
                  </a:lnTo>
                  <a:lnTo>
                    <a:pt x="2789" y="3815"/>
                  </a:lnTo>
                  <a:lnTo>
                    <a:pt x="3046" y="3888"/>
                  </a:lnTo>
                  <a:lnTo>
                    <a:pt x="3339" y="3999"/>
                  </a:lnTo>
                  <a:lnTo>
                    <a:pt x="3596" y="4035"/>
                  </a:lnTo>
                  <a:lnTo>
                    <a:pt x="3889" y="4109"/>
                  </a:lnTo>
                  <a:lnTo>
                    <a:pt x="4073" y="4109"/>
                  </a:lnTo>
                  <a:lnTo>
                    <a:pt x="4183" y="4072"/>
                  </a:lnTo>
                  <a:lnTo>
                    <a:pt x="4329" y="4035"/>
                  </a:lnTo>
                  <a:lnTo>
                    <a:pt x="4439" y="3962"/>
                  </a:lnTo>
                  <a:lnTo>
                    <a:pt x="4476" y="3888"/>
                  </a:lnTo>
                  <a:lnTo>
                    <a:pt x="4439" y="3778"/>
                  </a:lnTo>
                  <a:lnTo>
                    <a:pt x="4329" y="3705"/>
                  </a:lnTo>
                  <a:lnTo>
                    <a:pt x="4219" y="3632"/>
                  </a:lnTo>
                  <a:lnTo>
                    <a:pt x="3963" y="3595"/>
                  </a:lnTo>
                  <a:lnTo>
                    <a:pt x="3706" y="3558"/>
                  </a:lnTo>
                  <a:lnTo>
                    <a:pt x="3449" y="3522"/>
                  </a:lnTo>
                  <a:lnTo>
                    <a:pt x="2715" y="3338"/>
                  </a:lnTo>
                  <a:lnTo>
                    <a:pt x="2862" y="3228"/>
                  </a:lnTo>
                  <a:lnTo>
                    <a:pt x="3082" y="3081"/>
                  </a:lnTo>
                  <a:lnTo>
                    <a:pt x="3302" y="2935"/>
                  </a:lnTo>
                  <a:lnTo>
                    <a:pt x="3486" y="2861"/>
                  </a:lnTo>
                  <a:lnTo>
                    <a:pt x="3706" y="2825"/>
                  </a:lnTo>
                  <a:close/>
                  <a:moveTo>
                    <a:pt x="1285" y="5686"/>
                  </a:moveTo>
                  <a:lnTo>
                    <a:pt x="1725" y="5723"/>
                  </a:lnTo>
                  <a:lnTo>
                    <a:pt x="1762" y="5723"/>
                  </a:lnTo>
                  <a:lnTo>
                    <a:pt x="1835" y="5869"/>
                  </a:lnTo>
                  <a:lnTo>
                    <a:pt x="1908" y="5943"/>
                  </a:lnTo>
                  <a:lnTo>
                    <a:pt x="2018" y="5943"/>
                  </a:lnTo>
                  <a:lnTo>
                    <a:pt x="2129" y="5869"/>
                  </a:lnTo>
                  <a:lnTo>
                    <a:pt x="2165" y="5759"/>
                  </a:lnTo>
                  <a:lnTo>
                    <a:pt x="2642" y="5796"/>
                  </a:lnTo>
                  <a:lnTo>
                    <a:pt x="3082" y="5796"/>
                  </a:lnTo>
                  <a:lnTo>
                    <a:pt x="3339" y="5833"/>
                  </a:lnTo>
                  <a:lnTo>
                    <a:pt x="3522" y="5869"/>
                  </a:lnTo>
                  <a:lnTo>
                    <a:pt x="3522" y="6016"/>
                  </a:lnTo>
                  <a:lnTo>
                    <a:pt x="3376" y="5979"/>
                  </a:lnTo>
                  <a:lnTo>
                    <a:pt x="3266" y="6016"/>
                  </a:lnTo>
                  <a:lnTo>
                    <a:pt x="3119" y="6089"/>
                  </a:lnTo>
                  <a:lnTo>
                    <a:pt x="3082" y="6163"/>
                  </a:lnTo>
                  <a:lnTo>
                    <a:pt x="3082" y="6236"/>
                  </a:lnTo>
                  <a:lnTo>
                    <a:pt x="2752" y="6236"/>
                  </a:lnTo>
                  <a:lnTo>
                    <a:pt x="1322" y="6163"/>
                  </a:lnTo>
                  <a:lnTo>
                    <a:pt x="808" y="6089"/>
                  </a:lnTo>
                  <a:lnTo>
                    <a:pt x="515" y="6053"/>
                  </a:lnTo>
                  <a:lnTo>
                    <a:pt x="258" y="6089"/>
                  </a:lnTo>
                  <a:lnTo>
                    <a:pt x="368" y="5943"/>
                  </a:lnTo>
                  <a:lnTo>
                    <a:pt x="515" y="5833"/>
                  </a:lnTo>
                  <a:lnTo>
                    <a:pt x="661" y="5723"/>
                  </a:lnTo>
                  <a:lnTo>
                    <a:pt x="808" y="5686"/>
                  </a:lnTo>
                  <a:close/>
                  <a:moveTo>
                    <a:pt x="2239" y="6676"/>
                  </a:moveTo>
                  <a:lnTo>
                    <a:pt x="3009" y="6713"/>
                  </a:lnTo>
                  <a:lnTo>
                    <a:pt x="3156" y="6750"/>
                  </a:lnTo>
                  <a:lnTo>
                    <a:pt x="3156" y="7997"/>
                  </a:lnTo>
                  <a:lnTo>
                    <a:pt x="3119" y="9244"/>
                  </a:lnTo>
                  <a:lnTo>
                    <a:pt x="2422" y="9354"/>
                  </a:lnTo>
                  <a:lnTo>
                    <a:pt x="2422" y="8951"/>
                  </a:lnTo>
                  <a:lnTo>
                    <a:pt x="2312" y="7630"/>
                  </a:lnTo>
                  <a:lnTo>
                    <a:pt x="2275" y="6933"/>
                  </a:lnTo>
                  <a:lnTo>
                    <a:pt x="2239" y="6676"/>
                  </a:lnTo>
                  <a:close/>
                  <a:moveTo>
                    <a:pt x="1065" y="6566"/>
                  </a:moveTo>
                  <a:lnTo>
                    <a:pt x="1872" y="6676"/>
                  </a:lnTo>
                  <a:lnTo>
                    <a:pt x="1835" y="6786"/>
                  </a:lnTo>
                  <a:lnTo>
                    <a:pt x="1835" y="6933"/>
                  </a:lnTo>
                  <a:lnTo>
                    <a:pt x="1872" y="7226"/>
                  </a:lnTo>
                  <a:lnTo>
                    <a:pt x="1945" y="8804"/>
                  </a:lnTo>
                  <a:lnTo>
                    <a:pt x="1982" y="9391"/>
                  </a:lnTo>
                  <a:lnTo>
                    <a:pt x="1542" y="9391"/>
                  </a:lnTo>
                  <a:lnTo>
                    <a:pt x="1101" y="9427"/>
                  </a:lnTo>
                  <a:lnTo>
                    <a:pt x="1028" y="8254"/>
                  </a:lnTo>
                  <a:lnTo>
                    <a:pt x="955" y="7410"/>
                  </a:lnTo>
                  <a:lnTo>
                    <a:pt x="918" y="6970"/>
                  </a:lnTo>
                  <a:lnTo>
                    <a:pt x="808" y="6566"/>
                  </a:lnTo>
                  <a:close/>
                  <a:moveTo>
                    <a:pt x="3082" y="9721"/>
                  </a:moveTo>
                  <a:lnTo>
                    <a:pt x="3009" y="10454"/>
                  </a:lnTo>
                  <a:lnTo>
                    <a:pt x="2972" y="10454"/>
                  </a:lnTo>
                  <a:lnTo>
                    <a:pt x="2862" y="10418"/>
                  </a:lnTo>
                  <a:lnTo>
                    <a:pt x="2752" y="10418"/>
                  </a:lnTo>
                  <a:lnTo>
                    <a:pt x="2605" y="10454"/>
                  </a:lnTo>
                  <a:lnTo>
                    <a:pt x="2495" y="10528"/>
                  </a:lnTo>
                  <a:lnTo>
                    <a:pt x="2495" y="10418"/>
                  </a:lnTo>
                  <a:lnTo>
                    <a:pt x="2459" y="9831"/>
                  </a:lnTo>
                  <a:lnTo>
                    <a:pt x="2789" y="9794"/>
                  </a:lnTo>
                  <a:lnTo>
                    <a:pt x="3082" y="9721"/>
                  </a:lnTo>
                  <a:close/>
                  <a:moveTo>
                    <a:pt x="1138" y="9758"/>
                  </a:moveTo>
                  <a:lnTo>
                    <a:pt x="1358" y="9831"/>
                  </a:lnTo>
                  <a:lnTo>
                    <a:pt x="1542" y="9831"/>
                  </a:lnTo>
                  <a:lnTo>
                    <a:pt x="1982" y="9868"/>
                  </a:lnTo>
                  <a:lnTo>
                    <a:pt x="2018" y="10088"/>
                  </a:lnTo>
                  <a:lnTo>
                    <a:pt x="1982" y="10124"/>
                  </a:lnTo>
                  <a:lnTo>
                    <a:pt x="1688" y="10088"/>
                  </a:lnTo>
                  <a:lnTo>
                    <a:pt x="1615" y="10124"/>
                  </a:lnTo>
                  <a:lnTo>
                    <a:pt x="1542" y="10161"/>
                  </a:lnTo>
                  <a:lnTo>
                    <a:pt x="1542" y="10234"/>
                  </a:lnTo>
                  <a:lnTo>
                    <a:pt x="1578" y="10308"/>
                  </a:lnTo>
                  <a:lnTo>
                    <a:pt x="1725" y="10454"/>
                  </a:lnTo>
                  <a:lnTo>
                    <a:pt x="1945" y="10491"/>
                  </a:lnTo>
                  <a:lnTo>
                    <a:pt x="2018" y="10491"/>
                  </a:lnTo>
                  <a:lnTo>
                    <a:pt x="2018" y="10748"/>
                  </a:lnTo>
                  <a:lnTo>
                    <a:pt x="1798" y="10785"/>
                  </a:lnTo>
                  <a:lnTo>
                    <a:pt x="1798" y="10748"/>
                  </a:lnTo>
                  <a:lnTo>
                    <a:pt x="1762" y="10748"/>
                  </a:lnTo>
                  <a:lnTo>
                    <a:pt x="1688" y="10785"/>
                  </a:lnTo>
                  <a:lnTo>
                    <a:pt x="1615" y="10821"/>
                  </a:lnTo>
                  <a:lnTo>
                    <a:pt x="1542" y="10895"/>
                  </a:lnTo>
                  <a:lnTo>
                    <a:pt x="1505" y="11005"/>
                  </a:lnTo>
                  <a:lnTo>
                    <a:pt x="1542" y="11078"/>
                  </a:lnTo>
                  <a:lnTo>
                    <a:pt x="1652" y="11151"/>
                  </a:lnTo>
                  <a:lnTo>
                    <a:pt x="2055" y="11151"/>
                  </a:lnTo>
                  <a:lnTo>
                    <a:pt x="2129" y="11408"/>
                  </a:lnTo>
                  <a:lnTo>
                    <a:pt x="2239" y="11592"/>
                  </a:lnTo>
                  <a:lnTo>
                    <a:pt x="2275" y="11628"/>
                  </a:lnTo>
                  <a:lnTo>
                    <a:pt x="2349" y="11628"/>
                  </a:lnTo>
                  <a:lnTo>
                    <a:pt x="2422" y="11592"/>
                  </a:lnTo>
                  <a:lnTo>
                    <a:pt x="2459" y="11555"/>
                  </a:lnTo>
                  <a:lnTo>
                    <a:pt x="2532" y="11371"/>
                  </a:lnTo>
                  <a:lnTo>
                    <a:pt x="2569" y="11188"/>
                  </a:lnTo>
                  <a:lnTo>
                    <a:pt x="2569" y="11005"/>
                  </a:lnTo>
                  <a:lnTo>
                    <a:pt x="2532" y="10785"/>
                  </a:lnTo>
                  <a:lnTo>
                    <a:pt x="2679" y="10821"/>
                  </a:lnTo>
                  <a:lnTo>
                    <a:pt x="3009" y="10821"/>
                  </a:lnTo>
                  <a:lnTo>
                    <a:pt x="2936" y="11408"/>
                  </a:lnTo>
                  <a:lnTo>
                    <a:pt x="2862" y="11812"/>
                  </a:lnTo>
                  <a:lnTo>
                    <a:pt x="2825" y="11995"/>
                  </a:lnTo>
                  <a:lnTo>
                    <a:pt x="2752" y="12178"/>
                  </a:lnTo>
                  <a:lnTo>
                    <a:pt x="2642" y="12362"/>
                  </a:lnTo>
                  <a:lnTo>
                    <a:pt x="2532" y="12472"/>
                  </a:lnTo>
                  <a:lnTo>
                    <a:pt x="2349" y="12582"/>
                  </a:lnTo>
                  <a:lnTo>
                    <a:pt x="2129" y="12619"/>
                  </a:lnTo>
                  <a:lnTo>
                    <a:pt x="1945" y="12619"/>
                  </a:lnTo>
                  <a:lnTo>
                    <a:pt x="1798" y="12582"/>
                  </a:lnTo>
                  <a:lnTo>
                    <a:pt x="1652" y="12472"/>
                  </a:lnTo>
                  <a:lnTo>
                    <a:pt x="1505" y="12362"/>
                  </a:lnTo>
                  <a:lnTo>
                    <a:pt x="1432" y="12215"/>
                  </a:lnTo>
                  <a:lnTo>
                    <a:pt x="1322" y="12068"/>
                  </a:lnTo>
                  <a:lnTo>
                    <a:pt x="1211" y="11738"/>
                  </a:lnTo>
                  <a:lnTo>
                    <a:pt x="1138" y="11335"/>
                  </a:lnTo>
                  <a:lnTo>
                    <a:pt x="1138" y="10858"/>
                  </a:lnTo>
                  <a:lnTo>
                    <a:pt x="1138" y="10014"/>
                  </a:lnTo>
                  <a:lnTo>
                    <a:pt x="1138" y="9758"/>
                  </a:lnTo>
                  <a:close/>
                  <a:moveTo>
                    <a:pt x="625" y="0"/>
                  </a:moveTo>
                  <a:lnTo>
                    <a:pt x="478" y="37"/>
                  </a:lnTo>
                  <a:lnTo>
                    <a:pt x="331" y="110"/>
                  </a:lnTo>
                  <a:lnTo>
                    <a:pt x="294" y="184"/>
                  </a:lnTo>
                  <a:lnTo>
                    <a:pt x="294" y="220"/>
                  </a:lnTo>
                  <a:lnTo>
                    <a:pt x="294" y="294"/>
                  </a:lnTo>
                  <a:lnTo>
                    <a:pt x="331" y="330"/>
                  </a:lnTo>
                  <a:lnTo>
                    <a:pt x="294" y="587"/>
                  </a:lnTo>
                  <a:lnTo>
                    <a:pt x="294" y="844"/>
                  </a:lnTo>
                  <a:lnTo>
                    <a:pt x="331" y="1101"/>
                  </a:lnTo>
                  <a:lnTo>
                    <a:pt x="368" y="1321"/>
                  </a:lnTo>
                  <a:lnTo>
                    <a:pt x="551" y="1834"/>
                  </a:lnTo>
                  <a:lnTo>
                    <a:pt x="735" y="2274"/>
                  </a:lnTo>
                  <a:lnTo>
                    <a:pt x="918" y="2641"/>
                  </a:lnTo>
                  <a:lnTo>
                    <a:pt x="1175" y="3008"/>
                  </a:lnTo>
                  <a:lnTo>
                    <a:pt x="1322" y="3155"/>
                  </a:lnTo>
                  <a:lnTo>
                    <a:pt x="1505" y="3265"/>
                  </a:lnTo>
                  <a:lnTo>
                    <a:pt x="1652" y="3375"/>
                  </a:lnTo>
                  <a:lnTo>
                    <a:pt x="1872" y="3375"/>
                  </a:lnTo>
                  <a:lnTo>
                    <a:pt x="1798" y="3815"/>
                  </a:lnTo>
                  <a:lnTo>
                    <a:pt x="1725" y="4365"/>
                  </a:lnTo>
                  <a:lnTo>
                    <a:pt x="1725" y="4659"/>
                  </a:lnTo>
                  <a:lnTo>
                    <a:pt x="1762" y="4806"/>
                  </a:lnTo>
                  <a:lnTo>
                    <a:pt x="1798" y="4916"/>
                  </a:lnTo>
                  <a:lnTo>
                    <a:pt x="1762" y="5319"/>
                  </a:lnTo>
                  <a:lnTo>
                    <a:pt x="1615" y="5319"/>
                  </a:lnTo>
                  <a:lnTo>
                    <a:pt x="1138" y="5282"/>
                  </a:lnTo>
                  <a:lnTo>
                    <a:pt x="918" y="5246"/>
                  </a:lnTo>
                  <a:lnTo>
                    <a:pt x="698" y="5282"/>
                  </a:lnTo>
                  <a:lnTo>
                    <a:pt x="404" y="5392"/>
                  </a:lnTo>
                  <a:lnTo>
                    <a:pt x="294" y="5466"/>
                  </a:lnTo>
                  <a:lnTo>
                    <a:pt x="184" y="5576"/>
                  </a:lnTo>
                  <a:lnTo>
                    <a:pt x="111" y="5686"/>
                  </a:lnTo>
                  <a:lnTo>
                    <a:pt x="74" y="5796"/>
                  </a:lnTo>
                  <a:lnTo>
                    <a:pt x="38" y="5943"/>
                  </a:lnTo>
                  <a:lnTo>
                    <a:pt x="1" y="6089"/>
                  </a:lnTo>
                  <a:lnTo>
                    <a:pt x="38" y="6163"/>
                  </a:lnTo>
                  <a:lnTo>
                    <a:pt x="111" y="6199"/>
                  </a:lnTo>
                  <a:lnTo>
                    <a:pt x="38" y="6273"/>
                  </a:lnTo>
                  <a:lnTo>
                    <a:pt x="38" y="6346"/>
                  </a:lnTo>
                  <a:lnTo>
                    <a:pt x="38" y="6456"/>
                  </a:lnTo>
                  <a:lnTo>
                    <a:pt x="111" y="6530"/>
                  </a:lnTo>
                  <a:lnTo>
                    <a:pt x="184" y="6566"/>
                  </a:lnTo>
                  <a:lnTo>
                    <a:pt x="294" y="6566"/>
                  </a:lnTo>
                  <a:lnTo>
                    <a:pt x="368" y="6493"/>
                  </a:lnTo>
                  <a:lnTo>
                    <a:pt x="441" y="6493"/>
                  </a:lnTo>
                  <a:lnTo>
                    <a:pt x="441" y="6530"/>
                  </a:lnTo>
                  <a:lnTo>
                    <a:pt x="441" y="6786"/>
                  </a:lnTo>
                  <a:lnTo>
                    <a:pt x="441" y="7080"/>
                  </a:lnTo>
                  <a:lnTo>
                    <a:pt x="515" y="7593"/>
                  </a:lnTo>
                  <a:lnTo>
                    <a:pt x="588" y="8657"/>
                  </a:lnTo>
                  <a:lnTo>
                    <a:pt x="625" y="9721"/>
                  </a:lnTo>
                  <a:lnTo>
                    <a:pt x="625" y="10785"/>
                  </a:lnTo>
                  <a:lnTo>
                    <a:pt x="661" y="11225"/>
                  </a:lnTo>
                  <a:lnTo>
                    <a:pt x="698" y="11665"/>
                  </a:lnTo>
                  <a:lnTo>
                    <a:pt x="808" y="12105"/>
                  </a:lnTo>
                  <a:lnTo>
                    <a:pt x="881" y="12289"/>
                  </a:lnTo>
                  <a:lnTo>
                    <a:pt x="991" y="12509"/>
                  </a:lnTo>
                  <a:lnTo>
                    <a:pt x="1065" y="12655"/>
                  </a:lnTo>
                  <a:lnTo>
                    <a:pt x="1175" y="12765"/>
                  </a:lnTo>
                  <a:lnTo>
                    <a:pt x="1322" y="12912"/>
                  </a:lnTo>
                  <a:lnTo>
                    <a:pt x="1468" y="12985"/>
                  </a:lnTo>
                  <a:lnTo>
                    <a:pt x="1615" y="13059"/>
                  </a:lnTo>
                  <a:lnTo>
                    <a:pt x="1798" y="13096"/>
                  </a:lnTo>
                  <a:lnTo>
                    <a:pt x="1945" y="13132"/>
                  </a:lnTo>
                  <a:lnTo>
                    <a:pt x="2129" y="13169"/>
                  </a:lnTo>
                  <a:lnTo>
                    <a:pt x="2349" y="13132"/>
                  </a:lnTo>
                  <a:lnTo>
                    <a:pt x="2569" y="13096"/>
                  </a:lnTo>
                  <a:lnTo>
                    <a:pt x="2752" y="12985"/>
                  </a:lnTo>
                  <a:lnTo>
                    <a:pt x="2899" y="12875"/>
                  </a:lnTo>
                  <a:lnTo>
                    <a:pt x="3009" y="12765"/>
                  </a:lnTo>
                  <a:lnTo>
                    <a:pt x="3119" y="12582"/>
                  </a:lnTo>
                  <a:lnTo>
                    <a:pt x="3302" y="12215"/>
                  </a:lnTo>
                  <a:lnTo>
                    <a:pt x="3412" y="11812"/>
                  </a:lnTo>
                  <a:lnTo>
                    <a:pt x="3449" y="11408"/>
                  </a:lnTo>
                  <a:lnTo>
                    <a:pt x="3522" y="10601"/>
                  </a:lnTo>
                  <a:lnTo>
                    <a:pt x="3632" y="9647"/>
                  </a:lnTo>
                  <a:lnTo>
                    <a:pt x="3669" y="8657"/>
                  </a:lnTo>
                  <a:lnTo>
                    <a:pt x="3669" y="7667"/>
                  </a:lnTo>
                  <a:lnTo>
                    <a:pt x="3669" y="6676"/>
                  </a:lnTo>
                  <a:lnTo>
                    <a:pt x="3743" y="6603"/>
                  </a:lnTo>
                  <a:lnTo>
                    <a:pt x="3779" y="6530"/>
                  </a:lnTo>
                  <a:lnTo>
                    <a:pt x="3779" y="6456"/>
                  </a:lnTo>
                  <a:lnTo>
                    <a:pt x="3889" y="6273"/>
                  </a:lnTo>
                  <a:lnTo>
                    <a:pt x="3963" y="6053"/>
                  </a:lnTo>
                  <a:lnTo>
                    <a:pt x="3999" y="5833"/>
                  </a:lnTo>
                  <a:lnTo>
                    <a:pt x="3963" y="5723"/>
                  </a:lnTo>
                  <a:lnTo>
                    <a:pt x="3926" y="5612"/>
                  </a:lnTo>
                  <a:lnTo>
                    <a:pt x="3816" y="5502"/>
                  </a:lnTo>
                  <a:lnTo>
                    <a:pt x="3669" y="5429"/>
                  </a:lnTo>
                  <a:lnTo>
                    <a:pt x="3486" y="5392"/>
                  </a:lnTo>
                  <a:lnTo>
                    <a:pt x="3266" y="5356"/>
                  </a:lnTo>
                  <a:lnTo>
                    <a:pt x="2532" y="5356"/>
                  </a:lnTo>
                  <a:lnTo>
                    <a:pt x="2165" y="5319"/>
                  </a:lnTo>
                  <a:lnTo>
                    <a:pt x="2092" y="4806"/>
                  </a:lnTo>
                  <a:lnTo>
                    <a:pt x="2165" y="4585"/>
                  </a:lnTo>
                  <a:lnTo>
                    <a:pt x="2165" y="4365"/>
                  </a:lnTo>
                  <a:lnTo>
                    <a:pt x="2202" y="3962"/>
                  </a:lnTo>
                  <a:lnTo>
                    <a:pt x="2459" y="4145"/>
                  </a:lnTo>
                  <a:lnTo>
                    <a:pt x="2715" y="4292"/>
                  </a:lnTo>
                  <a:lnTo>
                    <a:pt x="2972" y="4402"/>
                  </a:lnTo>
                  <a:lnTo>
                    <a:pt x="3266" y="4475"/>
                  </a:lnTo>
                  <a:lnTo>
                    <a:pt x="3522" y="4549"/>
                  </a:lnTo>
                  <a:lnTo>
                    <a:pt x="3816" y="4585"/>
                  </a:lnTo>
                  <a:lnTo>
                    <a:pt x="4403" y="4585"/>
                  </a:lnTo>
                  <a:lnTo>
                    <a:pt x="4660" y="4549"/>
                  </a:lnTo>
                  <a:lnTo>
                    <a:pt x="4953" y="4475"/>
                  </a:lnTo>
                  <a:lnTo>
                    <a:pt x="5210" y="4402"/>
                  </a:lnTo>
                  <a:lnTo>
                    <a:pt x="5503" y="4292"/>
                  </a:lnTo>
                  <a:lnTo>
                    <a:pt x="5760" y="4182"/>
                  </a:lnTo>
                  <a:lnTo>
                    <a:pt x="5833" y="4109"/>
                  </a:lnTo>
                  <a:lnTo>
                    <a:pt x="5833" y="3999"/>
                  </a:lnTo>
                  <a:lnTo>
                    <a:pt x="5833" y="3888"/>
                  </a:lnTo>
                  <a:lnTo>
                    <a:pt x="5797" y="3778"/>
                  </a:lnTo>
                  <a:lnTo>
                    <a:pt x="5797" y="3778"/>
                  </a:lnTo>
                  <a:lnTo>
                    <a:pt x="5833" y="3815"/>
                  </a:lnTo>
                  <a:lnTo>
                    <a:pt x="5980" y="3962"/>
                  </a:lnTo>
                  <a:lnTo>
                    <a:pt x="6053" y="3999"/>
                  </a:lnTo>
                  <a:lnTo>
                    <a:pt x="6200" y="4035"/>
                  </a:lnTo>
                  <a:lnTo>
                    <a:pt x="6237" y="4035"/>
                  </a:lnTo>
                  <a:lnTo>
                    <a:pt x="6274" y="3999"/>
                  </a:lnTo>
                  <a:lnTo>
                    <a:pt x="6347" y="3888"/>
                  </a:lnTo>
                  <a:lnTo>
                    <a:pt x="6310" y="3742"/>
                  </a:lnTo>
                  <a:lnTo>
                    <a:pt x="6274" y="3632"/>
                  </a:lnTo>
                  <a:lnTo>
                    <a:pt x="6200" y="3522"/>
                  </a:lnTo>
                  <a:lnTo>
                    <a:pt x="6090" y="3375"/>
                  </a:lnTo>
                  <a:lnTo>
                    <a:pt x="5833" y="3192"/>
                  </a:lnTo>
                  <a:lnTo>
                    <a:pt x="5613" y="3045"/>
                  </a:lnTo>
                  <a:lnTo>
                    <a:pt x="5283" y="2861"/>
                  </a:lnTo>
                  <a:lnTo>
                    <a:pt x="4953" y="2715"/>
                  </a:lnTo>
                  <a:lnTo>
                    <a:pt x="4256" y="2495"/>
                  </a:lnTo>
                  <a:lnTo>
                    <a:pt x="3926" y="2421"/>
                  </a:lnTo>
                  <a:lnTo>
                    <a:pt x="3596" y="2385"/>
                  </a:lnTo>
                  <a:lnTo>
                    <a:pt x="3302" y="2458"/>
                  </a:lnTo>
                  <a:lnTo>
                    <a:pt x="2972" y="2605"/>
                  </a:lnTo>
                  <a:lnTo>
                    <a:pt x="2679" y="2788"/>
                  </a:lnTo>
                  <a:lnTo>
                    <a:pt x="2349" y="3081"/>
                  </a:lnTo>
                  <a:lnTo>
                    <a:pt x="2349" y="3045"/>
                  </a:lnTo>
                  <a:lnTo>
                    <a:pt x="2385" y="2788"/>
                  </a:lnTo>
                  <a:lnTo>
                    <a:pt x="2459" y="2568"/>
                  </a:lnTo>
                  <a:lnTo>
                    <a:pt x="2495" y="2458"/>
                  </a:lnTo>
                  <a:lnTo>
                    <a:pt x="2495" y="2311"/>
                  </a:lnTo>
                  <a:lnTo>
                    <a:pt x="2495" y="2201"/>
                  </a:lnTo>
                  <a:lnTo>
                    <a:pt x="2422" y="2128"/>
                  </a:lnTo>
                  <a:lnTo>
                    <a:pt x="2385" y="1871"/>
                  </a:lnTo>
                  <a:lnTo>
                    <a:pt x="2312" y="1614"/>
                  </a:lnTo>
                  <a:lnTo>
                    <a:pt x="2129" y="1137"/>
                  </a:lnTo>
                  <a:lnTo>
                    <a:pt x="2018" y="917"/>
                  </a:lnTo>
                  <a:lnTo>
                    <a:pt x="1835" y="661"/>
                  </a:lnTo>
                  <a:lnTo>
                    <a:pt x="1652" y="440"/>
                  </a:lnTo>
                  <a:lnTo>
                    <a:pt x="1395" y="220"/>
                  </a:lnTo>
                  <a:lnTo>
                    <a:pt x="1138" y="74"/>
                  </a:lnTo>
                  <a:lnTo>
                    <a:pt x="881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" name="Google Shape;917;p19"/>
            <p:cNvSpPr/>
            <p:nvPr/>
          </p:nvSpPr>
          <p:spPr>
            <a:xfrm>
              <a:off x="6335525" y="1405350"/>
              <a:ext cx="442025" cy="375100"/>
            </a:xfrm>
            <a:custGeom>
              <a:avLst/>
              <a:gdLst/>
              <a:ahLst/>
              <a:cxnLst/>
              <a:rect l="l" t="t" r="r" b="b"/>
              <a:pathLst>
                <a:path w="17681" h="15004" extrusionOk="0">
                  <a:moveTo>
                    <a:pt x="6823" y="1981"/>
                  </a:moveTo>
                  <a:lnTo>
                    <a:pt x="6676" y="2018"/>
                  </a:lnTo>
                  <a:lnTo>
                    <a:pt x="6566" y="2055"/>
                  </a:lnTo>
                  <a:lnTo>
                    <a:pt x="6493" y="2201"/>
                  </a:lnTo>
                  <a:lnTo>
                    <a:pt x="6420" y="2385"/>
                  </a:lnTo>
                  <a:lnTo>
                    <a:pt x="6383" y="2531"/>
                  </a:lnTo>
                  <a:lnTo>
                    <a:pt x="6383" y="2641"/>
                  </a:lnTo>
                  <a:lnTo>
                    <a:pt x="6420" y="2752"/>
                  </a:lnTo>
                  <a:lnTo>
                    <a:pt x="6493" y="2825"/>
                  </a:lnTo>
                  <a:lnTo>
                    <a:pt x="6566" y="2862"/>
                  </a:lnTo>
                  <a:lnTo>
                    <a:pt x="6713" y="2862"/>
                  </a:lnTo>
                  <a:lnTo>
                    <a:pt x="6860" y="2825"/>
                  </a:lnTo>
                  <a:lnTo>
                    <a:pt x="6933" y="2752"/>
                  </a:lnTo>
                  <a:lnTo>
                    <a:pt x="7006" y="2641"/>
                  </a:lnTo>
                  <a:lnTo>
                    <a:pt x="7080" y="2531"/>
                  </a:lnTo>
                  <a:lnTo>
                    <a:pt x="7080" y="2421"/>
                  </a:lnTo>
                  <a:lnTo>
                    <a:pt x="7080" y="2275"/>
                  </a:lnTo>
                  <a:lnTo>
                    <a:pt x="7006" y="2165"/>
                  </a:lnTo>
                  <a:lnTo>
                    <a:pt x="6933" y="2055"/>
                  </a:lnTo>
                  <a:lnTo>
                    <a:pt x="6823" y="1981"/>
                  </a:lnTo>
                  <a:close/>
                  <a:moveTo>
                    <a:pt x="5282" y="2641"/>
                  </a:moveTo>
                  <a:lnTo>
                    <a:pt x="5209" y="2678"/>
                  </a:lnTo>
                  <a:lnTo>
                    <a:pt x="5136" y="2715"/>
                  </a:lnTo>
                  <a:lnTo>
                    <a:pt x="5062" y="2788"/>
                  </a:lnTo>
                  <a:lnTo>
                    <a:pt x="5062" y="2898"/>
                  </a:lnTo>
                  <a:lnTo>
                    <a:pt x="5062" y="2935"/>
                  </a:lnTo>
                  <a:lnTo>
                    <a:pt x="4989" y="2972"/>
                  </a:lnTo>
                  <a:lnTo>
                    <a:pt x="4952" y="3045"/>
                  </a:lnTo>
                  <a:lnTo>
                    <a:pt x="4952" y="3118"/>
                  </a:lnTo>
                  <a:lnTo>
                    <a:pt x="4952" y="3228"/>
                  </a:lnTo>
                  <a:lnTo>
                    <a:pt x="5026" y="3338"/>
                  </a:lnTo>
                  <a:lnTo>
                    <a:pt x="5099" y="3412"/>
                  </a:lnTo>
                  <a:lnTo>
                    <a:pt x="5319" y="3412"/>
                  </a:lnTo>
                  <a:lnTo>
                    <a:pt x="5429" y="3338"/>
                  </a:lnTo>
                  <a:lnTo>
                    <a:pt x="5502" y="3265"/>
                  </a:lnTo>
                  <a:lnTo>
                    <a:pt x="5576" y="3155"/>
                  </a:lnTo>
                  <a:lnTo>
                    <a:pt x="5613" y="3008"/>
                  </a:lnTo>
                  <a:lnTo>
                    <a:pt x="5576" y="2862"/>
                  </a:lnTo>
                  <a:lnTo>
                    <a:pt x="5502" y="2752"/>
                  </a:lnTo>
                  <a:lnTo>
                    <a:pt x="5392" y="2678"/>
                  </a:lnTo>
                  <a:lnTo>
                    <a:pt x="5282" y="2641"/>
                  </a:lnTo>
                  <a:close/>
                  <a:moveTo>
                    <a:pt x="6786" y="3559"/>
                  </a:moveTo>
                  <a:lnTo>
                    <a:pt x="6640" y="3595"/>
                  </a:lnTo>
                  <a:lnTo>
                    <a:pt x="6493" y="3705"/>
                  </a:lnTo>
                  <a:lnTo>
                    <a:pt x="6383" y="3815"/>
                  </a:lnTo>
                  <a:lnTo>
                    <a:pt x="6309" y="3962"/>
                  </a:lnTo>
                  <a:lnTo>
                    <a:pt x="6273" y="4109"/>
                  </a:lnTo>
                  <a:lnTo>
                    <a:pt x="6273" y="4255"/>
                  </a:lnTo>
                  <a:lnTo>
                    <a:pt x="6273" y="4366"/>
                  </a:lnTo>
                  <a:lnTo>
                    <a:pt x="6383" y="4439"/>
                  </a:lnTo>
                  <a:lnTo>
                    <a:pt x="6493" y="4476"/>
                  </a:lnTo>
                  <a:lnTo>
                    <a:pt x="6603" y="4439"/>
                  </a:lnTo>
                  <a:lnTo>
                    <a:pt x="6750" y="4329"/>
                  </a:lnTo>
                  <a:lnTo>
                    <a:pt x="6860" y="4329"/>
                  </a:lnTo>
                  <a:lnTo>
                    <a:pt x="6970" y="4292"/>
                  </a:lnTo>
                  <a:lnTo>
                    <a:pt x="7080" y="4182"/>
                  </a:lnTo>
                  <a:lnTo>
                    <a:pt x="7153" y="4035"/>
                  </a:lnTo>
                  <a:lnTo>
                    <a:pt x="7153" y="3852"/>
                  </a:lnTo>
                  <a:lnTo>
                    <a:pt x="7080" y="3705"/>
                  </a:lnTo>
                  <a:lnTo>
                    <a:pt x="7043" y="3632"/>
                  </a:lnTo>
                  <a:lnTo>
                    <a:pt x="6970" y="3595"/>
                  </a:lnTo>
                  <a:lnTo>
                    <a:pt x="6786" y="3559"/>
                  </a:lnTo>
                  <a:close/>
                  <a:moveTo>
                    <a:pt x="4806" y="5979"/>
                  </a:moveTo>
                  <a:lnTo>
                    <a:pt x="4622" y="6090"/>
                  </a:lnTo>
                  <a:lnTo>
                    <a:pt x="4439" y="6200"/>
                  </a:lnTo>
                  <a:lnTo>
                    <a:pt x="4402" y="6236"/>
                  </a:lnTo>
                  <a:lnTo>
                    <a:pt x="4329" y="6310"/>
                  </a:lnTo>
                  <a:lnTo>
                    <a:pt x="4255" y="6383"/>
                  </a:lnTo>
                  <a:lnTo>
                    <a:pt x="4219" y="6493"/>
                  </a:lnTo>
                  <a:lnTo>
                    <a:pt x="4219" y="6566"/>
                  </a:lnTo>
                  <a:lnTo>
                    <a:pt x="4255" y="6713"/>
                  </a:lnTo>
                  <a:lnTo>
                    <a:pt x="4329" y="6860"/>
                  </a:lnTo>
                  <a:lnTo>
                    <a:pt x="4365" y="6897"/>
                  </a:lnTo>
                  <a:lnTo>
                    <a:pt x="4475" y="6970"/>
                  </a:lnTo>
                  <a:lnTo>
                    <a:pt x="4585" y="7007"/>
                  </a:lnTo>
                  <a:lnTo>
                    <a:pt x="4696" y="7043"/>
                  </a:lnTo>
                  <a:lnTo>
                    <a:pt x="4842" y="7007"/>
                  </a:lnTo>
                  <a:lnTo>
                    <a:pt x="4952" y="6970"/>
                  </a:lnTo>
                  <a:lnTo>
                    <a:pt x="5026" y="6897"/>
                  </a:lnTo>
                  <a:lnTo>
                    <a:pt x="5209" y="6750"/>
                  </a:lnTo>
                  <a:lnTo>
                    <a:pt x="5282" y="6640"/>
                  </a:lnTo>
                  <a:lnTo>
                    <a:pt x="5319" y="6493"/>
                  </a:lnTo>
                  <a:lnTo>
                    <a:pt x="5356" y="6346"/>
                  </a:lnTo>
                  <a:lnTo>
                    <a:pt x="5356" y="6236"/>
                  </a:lnTo>
                  <a:lnTo>
                    <a:pt x="5282" y="6126"/>
                  </a:lnTo>
                  <a:lnTo>
                    <a:pt x="5209" y="6053"/>
                  </a:lnTo>
                  <a:lnTo>
                    <a:pt x="5136" y="5979"/>
                  </a:lnTo>
                  <a:close/>
                  <a:moveTo>
                    <a:pt x="4219" y="4916"/>
                  </a:moveTo>
                  <a:lnTo>
                    <a:pt x="4219" y="5062"/>
                  </a:lnTo>
                  <a:lnTo>
                    <a:pt x="4255" y="5136"/>
                  </a:lnTo>
                  <a:lnTo>
                    <a:pt x="4292" y="5173"/>
                  </a:lnTo>
                  <a:lnTo>
                    <a:pt x="4439" y="5209"/>
                  </a:lnTo>
                  <a:lnTo>
                    <a:pt x="4549" y="5173"/>
                  </a:lnTo>
                  <a:lnTo>
                    <a:pt x="4585" y="5136"/>
                  </a:lnTo>
                  <a:lnTo>
                    <a:pt x="4622" y="5062"/>
                  </a:lnTo>
                  <a:lnTo>
                    <a:pt x="4659" y="5026"/>
                  </a:lnTo>
                  <a:lnTo>
                    <a:pt x="4989" y="5136"/>
                  </a:lnTo>
                  <a:lnTo>
                    <a:pt x="5319" y="5209"/>
                  </a:lnTo>
                  <a:lnTo>
                    <a:pt x="5392" y="5319"/>
                  </a:lnTo>
                  <a:lnTo>
                    <a:pt x="5466" y="5429"/>
                  </a:lnTo>
                  <a:lnTo>
                    <a:pt x="5686" y="5613"/>
                  </a:lnTo>
                  <a:lnTo>
                    <a:pt x="5869" y="5833"/>
                  </a:lnTo>
                  <a:lnTo>
                    <a:pt x="5979" y="6053"/>
                  </a:lnTo>
                  <a:lnTo>
                    <a:pt x="6016" y="6273"/>
                  </a:lnTo>
                  <a:lnTo>
                    <a:pt x="5979" y="6530"/>
                  </a:lnTo>
                  <a:lnTo>
                    <a:pt x="5943" y="6676"/>
                  </a:lnTo>
                  <a:lnTo>
                    <a:pt x="5869" y="6823"/>
                  </a:lnTo>
                  <a:lnTo>
                    <a:pt x="5686" y="7080"/>
                  </a:lnTo>
                  <a:lnTo>
                    <a:pt x="5466" y="7227"/>
                  </a:lnTo>
                  <a:lnTo>
                    <a:pt x="5209" y="7373"/>
                  </a:lnTo>
                  <a:lnTo>
                    <a:pt x="4916" y="7447"/>
                  </a:lnTo>
                  <a:lnTo>
                    <a:pt x="4622" y="7483"/>
                  </a:lnTo>
                  <a:lnTo>
                    <a:pt x="4329" y="7520"/>
                  </a:lnTo>
                  <a:lnTo>
                    <a:pt x="4035" y="7483"/>
                  </a:lnTo>
                  <a:lnTo>
                    <a:pt x="3778" y="7447"/>
                  </a:lnTo>
                  <a:lnTo>
                    <a:pt x="3485" y="7337"/>
                  </a:lnTo>
                  <a:lnTo>
                    <a:pt x="3338" y="7227"/>
                  </a:lnTo>
                  <a:lnTo>
                    <a:pt x="3228" y="7080"/>
                  </a:lnTo>
                  <a:lnTo>
                    <a:pt x="3155" y="6897"/>
                  </a:lnTo>
                  <a:lnTo>
                    <a:pt x="3118" y="6713"/>
                  </a:lnTo>
                  <a:lnTo>
                    <a:pt x="3082" y="6383"/>
                  </a:lnTo>
                  <a:lnTo>
                    <a:pt x="3155" y="6090"/>
                  </a:lnTo>
                  <a:lnTo>
                    <a:pt x="3228" y="5796"/>
                  </a:lnTo>
                  <a:lnTo>
                    <a:pt x="3375" y="5539"/>
                  </a:lnTo>
                  <a:lnTo>
                    <a:pt x="3558" y="5319"/>
                  </a:lnTo>
                  <a:lnTo>
                    <a:pt x="3742" y="5173"/>
                  </a:lnTo>
                  <a:lnTo>
                    <a:pt x="3962" y="5026"/>
                  </a:lnTo>
                  <a:lnTo>
                    <a:pt x="4219" y="4916"/>
                  </a:lnTo>
                  <a:close/>
                  <a:moveTo>
                    <a:pt x="11628" y="7190"/>
                  </a:moveTo>
                  <a:lnTo>
                    <a:pt x="11958" y="7263"/>
                  </a:lnTo>
                  <a:lnTo>
                    <a:pt x="12252" y="7263"/>
                  </a:lnTo>
                  <a:lnTo>
                    <a:pt x="12362" y="7227"/>
                  </a:lnTo>
                  <a:lnTo>
                    <a:pt x="12435" y="7447"/>
                  </a:lnTo>
                  <a:lnTo>
                    <a:pt x="12509" y="7704"/>
                  </a:lnTo>
                  <a:lnTo>
                    <a:pt x="12509" y="7814"/>
                  </a:lnTo>
                  <a:lnTo>
                    <a:pt x="12472" y="7814"/>
                  </a:lnTo>
                  <a:lnTo>
                    <a:pt x="12399" y="7850"/>
                  </a:lnTo>
                  <a:lnTo>
                    <a:pt x="12399" y="7887"/>
                  </a:lnTo>
                  <a:lnTo>
                    <a:pt x="12252" y="7814"/>
                  </a:lnTo>
                  <a:lnTo>
                    <a:pt x="11738" y="7557"/>
                  </a:lnTo>
                  <a:lnTo>
                    <a:pt x="11702" y="7483"/>
                  </a:lnTo>
                  <a:lnTo>
                    <a:pt x="11628" y="7373"/>
                  </a:lnTo>
                  <a:lnTo>
                    <a:pt x="11628" y="7190"/>
                  </a:lnTo>
                  <a:close/>
                  <a:moveTo>
                    <a:pt x="4329" y="4402"/>
                  </a:moveTo>
                  <a:lnTo>
                    <a:pt x="4255" y="4476"/>
                  </a:lnTo>
                  <a:lnTo>
                    <a:pt x="4035" y="4512"/>
                  </a:lnTo>
                  <a:lnTo>
                    <a:pt x="3815" y="4622"/>
                  </a:lnTo>
                  <a:lnTo>
                    <a:pt x="3632" y="4732"/>
                  </a:lnTo>
                  <a:lnTo>
                    <a:pt x="3448" y="4842"/>
                  </a:lnTo>
                  <a:lnTo>
                    <a:pt x="3265" y="4989"/>
                  </a:lnTo>
                  <a:lnTo>
                    <a:pt x="3082" y="5173"/>
                  </a:lnTo>
                  <a:lnTo>
                    <a:pt x="2971" y="5356"/>
                  </a:lnTo>
                  <a:lnTo>
                    <a:pt x="2825" y="5576"/>
                  </a:lnTo>
                  <a:lnTo>
                    <a:pt x="2715" y="5906"/>
                  </a:lnTo>
                  <a:lnTo>
                    <a:pt x="2641" y="6236"/>
                  </a:lnTo>
                  <a:lnTo>
                    <a:pt x="2641" y="6603"/>
                  </a:lnTo>
                  <a:lnTo>
                    <a:pt x="2678" y="6933"/>
                  </a:lnTo>
                  <a:lnTo>
                    <a:pt x="2825" y="7263"/>
                  </a:lnTo>
                  <a:lnTo>
                    <a:pt x="3008" y="7520"/>
                  </a:lnTo>
                  <a:lnTo>
                    <a:pt x="3118" y="7667"/>
                  </a:lnTo>
                  <a:lnTo>
                    <a:pt x="3265" y="7740"/>
                  </a:lnTo>
                  <a:lnTo>
                    <a:pt x="3412" y="7850"/>
                  </a:lnTo>
                  <a:lnTo>
                    <a:pt x="3595" y="7887"/>
                  </a:lnTo>
                  <a:lnTo>
                    <a:pt x="3962" y="7997"/>
                  </a:lnTo>
                  <a:lnTo>
                    <a:pt x="4292" y="8034"/>
                  </a:lnTo>
                  <a:lnTo>
                    <a:pt x="4659" y="7997"/>
                  </a:lnTo>
                  <a:lnTo>
                    <a:pt x="5026" y="7960"/>
                  </a:lnTo>
                  <a:lnTo>
                    <a:pt x="5356" y="7850"/>
                  </a:lnTo>
                  <a:lnTo>
                    <a:pt x="5686" y="7704"/>
                  </a:lnTo>
                  <a:lnTo>
                    <a:pt x="5979" y="7483"/>
                  </a:lnTo>
                  <a:lnTo>
                    <a:pt x="6236" y="7227"/>
                  </a:lnTo>
                  <a:lnTo>
                    <a:pt x="6383" y="6933"/>
                  </a:lnTo>
                  <a:lnTo>
                    <a:pt x="6456" y="6640"/>
                  </a:lnTo>
                  <a:lnTo>
                    <a:pt x="6530" y="6346"/>
                  </a:lnTo>
                  <a:lnTo>
                    <a:pt x="6493" y="6016"/>
                  </a:lnTo>
                  <a:lnTo>
                    <a:pt x="6420" y="5759"/>
                  </a:lnTo>
                  <a:lnTo>
                    <a:pt x="6273" y="5503"/>
                  </a:lnTo>
                  <a:lnTo>
                    <a:pt x="6163" y="5393"/>
                  </a:lnTo>
                  <a:lnTo>
                    <a:pt x="5979" y="5246"/>
                  </a:lnTo>
                  <a:lnTo>
                    <a:pt x="5833" y="5099"/>
                  </a:lnTo>
                  <a:lnTo>
                    <a:pt x="5796" y="5026"/>
                  </a:lnTo>
                  <a:lnTo>
                    <a:pt x="5796" y="4952"/>
                  </a:lnTo>
                  <a:lnTo>
                    <a:pt x="5759" y="4879"/>
                  </a:lnTo>
                  <a:lnTo>
                    <a:pt x="5723" y="4806"/>
                  </a:lnTo>
                  <a:lnTo>
                    <a:pt x="5649" y="4732"/>
                  </a:lnTo>
                  <a:lnTo>
                    <a:pt x="5539" y="4696"/>
                  </a:lnTo>
                  <a:lnTo>
                    <a:pt x="5209" y="4659"/>
                  </a:lnTo>
                  <a:lnTo>
                    <a:pt x="5136" y="4586"/>
                  </a:lnTo>
                  <a:lnTo>
                    <a:pt x="5136" y="4512"/>
                  </a:lnTo>
                  <a:lnTo>
                    <a:pt x="5062" y="4439"/>
                  </a:lnTo>
                  <a:lnTo>
                    <a:pt x="4585" y="4439"/>
                  </a:lnTo>
                  <a:lnTo>
                    <a:pt x="4475" y="4402"/>
                  </a:lnTo>
                  <a:close/>
                  <a:moveTo>
                    <a:pt x="1761" y="7447"/>
                  </a:moveTo>
                  <a:lnTo>
                    <a:pt x="1908" y="7483"/>
                  </a:lnTo>
                  <a:lnTo>
                    <a:pt x="2054" y="7520"/>
                  </a:lnTo>
                  <a:lnTo>
                    <a:pt x="2164" y="7630"/>
                  </a:lnTo>
                  <a:lnTo>
                    <a:pt x="2275" y="7740"/>
                  </a:lnTo>
                  <a:lnTo>
                    <a:pt x="2348" y="7887"/>
                  </a:lnTo>
                  <a:lnTo>
                    <a:pt x="2348" y="8070"/>
                  </a:lnTo>
                  <a:lnTo>
                    <a:pt x="2348" y="8107"/>
                  </a:lnTo>
                  <a:lnTo>
                    <a:pt x="2311" y="8144"/>
                  </a:lnTo>
                  <a:lnTo>
                    <a:pt x="2238" y="8144"/>
                  </a:lnTo>
                  <a:lnTo>
                    <a:pt x="2128" y="8070"/>
                  </a:lnTo>
                  <a:lnTo>
                    <a:pt x="2018" y="7960"/>
                  </a:lnTo>
                  <a:lnTo>
                    <a:pt x="1908" y="7814"/>
                  </a:lnTo>
                  <a:lnTo>
                    <a:pt x="1724" y="7520"/>
                  </a:lnTo>
                  <a:lnTo>
                    <a:pt x="1651" y="7447"/>
                  </a:lnTo>
                  <a:close/>
                  <a:moveTo>
                    <a:pt x="14233" y="7630"/>
                  </a:moveTo>
                  <a:lnTo>
                    <a:pt x="14159" y="7667"/>
                  </a:lnTo>
                  <a:lnTo>
                    <a:pt x="14123" y="7740"/>
                  </a:lnTo>
                  <a:lnTo>
                    <a:pt x="14013" y="7960"/>
                  </a:lnTo>
                  <a:lnTo>
                    <a:pt x="14013" y="8070"/>
                  </a:lnTo>
                  <a:lnTo>
                    <a:pt x="14049" y="8180"/>
                  </a:lnTo>
                  <a:lnTo>
                    <a:pt x="14086" y="8254"/>
                  </a:lnTo>
                  <a:lnTo>
                    <a:pt x="14159" y="8290"/>
                  </a:lnTo>
                  <a:lnTo>
                    <a:pt x="14306" y="8290"/>
                  </a:lnTo>
                  <a:lnTo>
                    <a:pt x="14416" y="8254"/>
                  </a:lnTo>
                  <a:lnTo>
                    <a:pt x="14453" y="8180"/>
                  </a:lnTo>
                  <a:lnTo>
                    <a:pt x="14490" y="8107"/>
                  </a:lnTo>
                  <a:lnTo>
                    <a:pt x="14490" y="7997"/>
                  </a:lnTo>
                  <a:lnTo>
                    <a:pt x="14490" y="7924"/>
                  </a:lnTo>
                  <a:lnTo>
                    <a:pt x="14490" y="7777"/>
                  </a:lnTo>
                  <a:lnTo>
                    <a:pt x="14453" y="7704"/>
                  </a:lnTo>
                  <a:lnTo>
                    <a:pt x="14416" y="7667"/>
                  </a:lnTo>
                  <a:lnTo>
                    <a:pt x="14306" y="7630"/>
                  </a:lnTo>
                  <a:close/>
                  <a:moveTo>
                    <a:pt x="7410" y="6236"/>
                  </a:moveTo>
                  <a:lnTo>
                    <a:pt x="7300" y="6310"/>
                  </a:lnTo>
                  <a:lnTo>
                    <a:pt x="7227" y="6346"/>
                  </a:lnTo>
                  <a:lnTo>
                    <a:pt x="7190" y="6420"/>
                  </a:lnTo>
                  <a:lnTo>
                    <a:pt x="7153" y="6566"/>
                  </a:lnTo>
                  <a:lnTo>
                    <a:pt x="7153" y="6750"/>
                  </a:lnTo>
                  <a:lnTo>
                    <a:pt x="7190" y="6933"/>
                  </a:lnTo>
                  <a:lnTo>
                    <a:pt x="7227" y="7007"/>
                  </a:lnTo>
                  <a:lnTo>
                    <a:pt x="7300" y="7080"/>
                  </a:lnTo>
                  <a:lnTo>
                    <a:pt x="7667" y="7153"/>
                  </a:lnTo>
                  <a:lnTo>
                    <a:pt x="7410" y="7373"/>
                  </a:lnTo>
                  <a:lnTo>
                    <a:pt x="7263" y="7520"/>
                  </a:lnTo>
                  <a:lnTo>
                    <a:pt x="7190" y="7593"/>
                  </a:lnTo>
                  <a:lnTo>
                    <a:pt x="7153" y="7704"/>
                  </a:lnTo>
                  <a:lnTo>
                    <a:pt x="7153" y="7887"/>
                  </a:lnTo>
                  <a:lnTo>
                    <a:pt x="7227" y="8070"/>
                  </a:lnTo>
                  <a:lnTo>
                    <a:pt x="7337" y="8180"/>
                  </a:lnTo>
                  <a:lnTo>
                    <a:pt x="7483" y="8290"/>
                  </a:lnTo>
                  <a:lnTo>
                    <a:pt x="7520" y="8400"/>
                  </a:lnTo>
                  <a:lnTo>
                    <a:pt x="7557" y="8474"/>
                  </a:lnTo>
                  <a:lnTo>
                    <a:pt x="7593" y="8511"/>
                  </a:lnTo>
                  <a:lnTo>
                    <a:pt x="7740" y="8511"/>
                  </a:lnTo>
                  <a:lnTo>
                    <a:pt x="7813" y="8437"/>
                  </a:lnTo>
                  <a:lnTo>
                    <a:pt x="7850" y="8364"/>
                  </a:lnTo>
                  <a:lnTo>
                    <a:pt x="7923" y="8217"/>
                  </a:lnTo>
                  <a:lnTo>
                    <a:pt x="7923" y="8144"/>
                  </a:lnTo>
                  <a:lnTo>
                    <a:pt x="7887" y="8070"/>
                  </a:lnTo>
                  <a:lnTo>
                    <a:pt x="7850" y="7997"/>
                  </a:lnTo>
                  <a:lnTo>
                    <a:pt x="7777" y="7960"/>
                  </a:lnTo>
                  <a:lnTo>
                    <a:pt x="7667" y="7924"/>
                  </a:lnTo>
                  <a:lnTo>
                    <a:pt x="7630" y="7887"/>
                  </a:lnTo>
                  <a:lnTo>
                    <a:pt x="7630" y="7814"/>
                  </a:lnTo>
                  <a:lnTo>
                    <a:pt x="7630" y="7777"/>
                  </a:lnTo>
                  <a:lnTo>
                    <a:pt x="7703" y="7667"/>
                  </a:lnTo>
                  <a:lnTo>
                    <a:pt x="7850" y="7593"/>
                  </a:lnTo>
                  <a:lnTo>
                    <a:pt x="7997" y="7410"/>
                  </a:lnTo>
                  <a:lnTo>
                    <a:pt x="8107" y="7190"/>
                  </a:lnTo>
                  <a:lnTo>
                    <a:pt x="8107" y="7080"/>
                  </a:lnTo>
                  <a:lnTo>
                    <a:pt x="8070" y="6970"/>
                  </a:lnTo>
                  <a:lnTo>
                    <a:pt x="8034" y="6897"/>
                  </a:lnTo>
                  <a:lnTo>
                    <a:pt x="7960" y="6823"/>
                  </a:lnTo>
                  <a:lnTo>
                    <a:pt x="7740" y="6750"/>
                  </a:lnTo>
                  <a:lnTo>
                    <a:pt x="7520" y="6713"/>
                  </a:lnTo>
                  <a:lnTo>
                    <a:pt x="7557" y="6566"/>
                  </a:lnTo>
                  <a:lnTo>
                    <a:pt x="7593" y="6493"/>
                  </a:lnTo>
                  <a:lnTo>
                    <a:pt x="7667" y="6456"/>
                  </a:lnTo>
                  <a:lnTo>
                    <a:pt x="7703" y="6383"/>
                  </a:lnTo>
                  <a:lnTo>
                    <a:pt x="7667" y="6310"/>
                  </a:lnTo>
                  <a:lnTo>
                    <a:pt x="7593" y="6236"/>
                  </a:lnTo>
                  <a:close/>
                  <a:moveTo>
                    <a:pt x="1651" y="6897"/>
                  </a:moveTo>
                  <a:lnTo>
                    <a:pt x="1578" y="6933"/>
                  </a:lnTo>
                  <a:lnTo>
                    <a:pt x="1541" y="7007"/>
                  </a:lnTo>
                  <a:lnTo>
                    <a:pt x="1504" y="7080"/>
                  </a:lnTo>
                  <a:lnTo>
                    <a:pt x="1504" y="7227"/>
                  </a:lnTo>
                  <a:lnTo>
                    <a:pt x="1541" y="7300"/>
                  </a:lnTo>
                  <a:lnTo>
                    <a:pt x="1578" y="7373"/>
                  </a:lnTo>
                  <a:lnTo>
                    <a:pt x="1541" y="7410"/>
                  </a:lnTo>
                  <a:lnTo>
                    <a:pt x="1504" y="7410"/>
                  </a:lnTo>
                  <a:lnTo>
                    <a:pt x="1468" y="7483"/>
                  </a:lnTo>
                  <a:lnTo>
                    <a:pt x="1431" y="7557"/>
                  </a:lnTo>
                  <a:lnTo>
                    <a:pt x="1468" y="7814"/>
                  </a:lnTo>
                  <a:lnTo>
                    <a:pt x="1578" y="8034"/>
                  </a:lnTo>
                  <a:lnTo>
                    <a:pt x="1724" y="8254"/>
                  </a:lnTo>
                  <a:lnTo>
                    <a:pt x="1908" y="8437"/>
                  </a:lnTo>
                  <a:lnTo>
                    <a:pt x="2128" y="8547"/>
                  </a:lnTo>
                  <a:lnTo>
                    <a:pt x="2238" y="8584"/>
                  </a:lnTo>
                  <a:lnTo>
                    <a:pt x="2348" y="8621"/>
                  </a:lnTo>
                  <a:lnTo>
                    <a:pt x="2458" y="8621"/>
                  </a:lnTo>
                  <a:lnTo>
                    <a:pt x="2568" y="8547"/>
                  </a:lnTo>
                  <a:lnTo>
                    <a:pt x="2641" y="8474"/>
                  </a:lnTo>
                  <a:lnTo>
                    <a:pt x="2715" y="8364"/>
                  </a:lnTo>
                  <a:lnTo>
                    <a:pt x="2788" y="8144"/>
                  </a:lnTo>
                  <a:lnTo>
                    <a:pt x="2788" y="7960"/>
                  </a:lnTo>
                  <a:lnTo>
                    <a:pt x="2751" y="7740"/>
                  </a:lnTo>
                  <a:lnTo>
                    <a:pt x="2678" y="7557"/>
                  </a:lnTo>
                  <a:lnTo>
                    <a:pt x="2531" y="7373"/>
                  </a:lnTo>
                  <a:lnTo>
                    <a:pt x="2385" y="7227"/>
                  </a:lnTo>
                  <a:lnTo>
                    <a:pt x="2201" y="7117"/>
                  </a:lnTo>
                  <a:lnTo>
                    <a:pt x="1981" y="7043"/>
                  </a:lnTo>
                  <a:lnTo>
                    <a:pt x="1908" y="6933"/>
                  </a:lnTo>
                  <a:lnTo>
                    <a:pt x="1834" y="6897"/>
                  </a:lnTo>
                  <a:close/>
                  <a:moveTo>
                    <a:pt x="14306" y="7227"/>
                  </a:moveTo>
                  <a:lnTo>
                    <a:pt x="14453" y="7263"/>
                  </a:lnTo>
                  <a:lnTo>
                    <a:pt x="14563" y="7300"/>
                  </a:lnTo>
                  <a:lnTo>
                    <a:pt x="14636" y="7410"/>
                  </a:lnTo>
                  <a:lnTo>
                    <a:pt x="14673" y="7520"/>
                  </a:lnTo>
                  <a:lnTo>
                    <a:pt x="14673" y="7667"/>
                  </a:lnTo>
                  <a:lnTo>
                    <a:pt x="14673" y="7814"/>
                  </a:lnTo>
                  <a:lnTo>
                    <a:pt x="14600" y="8070"/>
                  </a:lnTo>
                  <a:lnTo>
                    <a:pt x="14490" y="8290"/>
                  </a:lnTo>
                  <a:lnTo>
                    <a:pt x="14343" y="8511"/>
                  </a:lnTo>
                  <a:lnTo>
                    <a:pt x="14269" y="8584"/>
                  </a:lnTo>
                  <a:lnTo>
                    <a:pt x="14196" y="8621"/>
                  </a:lnTo>
                  <a:lnTo>
                    <a:pt x="14123" y="8621"/>
                  </a:lnTo>
                  <a:lnTo>
                    <a:pt x="14049" y="8584"/>
                  </a:lnTo>
                  <a:lnTo>
                    <a:pt x="14013" y="8547"/>
                  </a:lnTo>
                  <a:lnTo>
                    <a:pt x="13976" y="8474"/>
                  </a:lnTo>
                  <a:lnTo>
                    <a:pt x="13903" y="8290"/>
                  </a:lnTo>
                  <a:lnTo>
                    <a:pt x="13939" y="8034"/>
                  </a:lnTo>
                  <a:lnTo>
                    <a:pt x="13976" y="7777"/>
                  </a:lnTo>
                  <a:lnTo>
                    <a:pt x="14086" y="7263"/>
                  </a:lnTo>
                  <a:lnTo>
                    <a:pt x="14306" y="7227"/>
                  </a:lnTo>
                  <a:close/>
                  <a:moveTo>
                    <a:pt x="14233" y="6750"/>
                  </a:moveTo>
                  <a:lnTo>
                    <a:pt x="14123" y="6786"/>
                  </a:lnTo>
                  <a:lnTo>
                    <a:pt x="13866" y="6786"/>
                  </a:lnTo>
                  <a:lnTo>
                    <a:pt x="13829" y="6823"/>
                  </a:lnTo>
                  <a:lnTo>
                    <a:pt x="13756" y="6933"/>
                  </a:lnTo>
                  <a:lnTo>
                    <a:pt x="13609" y="7373"/>
                  </a:lnTo>
                  <a:lnTo>
                    <a:pt x="13499" y="7850"/>
                  </a:lnTo>
                  <a:lnTo>
                    <a:pt x="13462" y="8107"/>
                  </a:lnTo>
                  <a:lnTo>
                    <a:pt x="13462" y="8327"/>
                  </a:lnTo>
                  <a:lnTo>
                    <a:pt x="13499" y="8584"/>
                  </a:lnTo>
                  <a:lnTo>
                    <a:pt x="13572" y="8804"/>
                  </a:lnTo>
                  <a:lnTo>
                    <a:pt x="13683" y="8914"/>
                  </a:lnTo>
                  <a:lnTo>
                    <a:pt x="13829" y="9024"/>
                  </a:lnTo>
                  <a:lnTo>
                    <a:pt x="13976" y="9097"/>
                  </a:lnTo>
                  <a:lnTo>
                    <a:pt x="14123" y="9134"/>
                  </a:lnTo>
                  <a:lnTo>
                    <a:pt x="14343" y="9097"/>
                  </a:lnTo>
                  <a:lnTo>
                    <a:pt x="14490" y="9024"/>
                  </a:lnTo>
                  <a:lnTo>
                    <a:pt x="14600" y="8877"/>
                  </a:lnTo>
                  <a:lnTo>
                    <a:pt x="14746" y="8731"/>
                  </a:lnTo>
                  <a:lnTo>
                    <a:pt x="14966" y="8400"/>
                  </a:lnTo>
                  <a:lnTo>
                    <a:pt x="15076" y="8180"/>
                  </a:lnTo>
                  <a:lnTo>
                    <a:pt x="15113" y="7997"/>
                  </a:lnTo>
                  <a:lnTo>
                    <a:pt x="15150" y="7814"/>
                  </a:lnTo>
                  <a:lnTo>
                    <a:pt x="15150" y="7593"/>
                  </a:lnTo>
                  <a:lnTo>
                    <a:pt x="15113" y="7410"/>
                  </a:lnTo>
                  <a:lnTo>
                    <a:pt x="15040" y="7190"/>
                  </a:lnTo>
                  <a:lnTo>
                    <a:pt x="15003" y="7080"/>
                  </a:lnTo>
                  <a:lnTo>
                    <a:pt x="14893" y="7007"/>
                  </a:lnTo>
                  <a:lnTo>
                    <a:pt x="14673" y="6823"/>
                  </a:lnTo>
                  <a:lnTo>
                    <a:pt x="14526" y="6786"/>
                  </a:lnTo>
                  <a:lnTo>
                    <a:pt x="14379" y="6750"/>
                  </a:lnTo>
                  <a:close/>
                  <a:moveTo>
                    <a:pt x="6273" y="7887"/>
                  </a:moveTo>
                  <a:lnTo>
                    <a:pt x="6199" y="7924"/>
                  </a:lnTo>
                  <a:lnTo>
                    <a:pt x="6126" y="7997"/>
                  </a:lnTo>
                  <a:lnTo>
                    <a:pt x="5979" y="8107"/>
                  </a:lnTo>
                  <a:lnTo>
                    <a:pt x="5869" y="8290"/>
                  </a:lnTo>
                  <a:lnTo>
                    <a:pt x="5796" y="8474"/>
                  </a:lnTo>
                  <a:lnTo>
                    <a:pt x="5796" y="8584"/>
                  </a:lnTo>
                  <a:lnTo>
                    <a:pt x="5833" y="8657"/>
                  </a:lnTo>
                  <a:lnTo>
                    <a:pt x="5906" y="8694"/>
                  </a:lnTo>
                  <a:lnTo>
                    <a:pt x="6236" y="8694"/>
                  </a:lnTo>
                  <a:lnTo>
                    <a:pt x="6420" y="8767"/>
                  </a:lnTo>
                  <a:lnTo>
                    <a:pt x="6199" y="9024"/>
                  </a:lnTo>
                  <a:lnTo>
                    <a:pt x="6199" y="9061"/>
                  </a:lnTo>
                  <a:lnTo>
                    <a:pt x="6199" y="9134"/>
                  </a:lnTo>
                  <a:lnTo>
                    <a:pt x="6236" y="9244"/>
                  </a:lnTo>
                  <a:lnTo>
                    <a:pt x="6346" y="9354"/>
                  </a:lnTo>
                  <a:lnTo>
                    <a:pt x="6456" y="9391"/>
                  </a:lnTo>
                  <a:lnTo>
                    <a:pt x="6713" y="9391"/>
                  </a:lnTo>
                  <a:lnTo>
                    <a:pt x="6786" y="9318"/>
                  </a:lnTo>
                  <a:lnTo>
                    <a:pt x="6860" y="9207"/>
                  </a:lnTo>
                  <a:lnTo>
                    <a:pt x="6823" y="9097"/>
                  </a:lnTo>
                  <a:lnTo>
                    <a:pt x="6750" y="9024"/>
                  </a:lnTo>
                  <a:lnTo>
                    <a:pt x="6860" y="8951"/>
                  </a:lnTo>
                  <a:lnTo>
                    <a:pt x="6933" y="8877"/>
                  </a:lnTo>
                  <a:lnTo>
                    <a:pt x="6933" y="8804"/>
                  </a:lnTo>
                  <a:lnTo>
                    <a:pt x="6933" y="8731"/>
                  </a:lnTo>
                  <a:lnTo>
                    <a:pt x="6896" y="8621"/>
                  </a:lnTo>
                  <a:lnTo>
                    <a:pt x="6750" y="8511"/>
                  </a:lnTo>
                  <a:lnTo>
                    <a:pt x="6603" y="8437"/>
                  </a:lnTo>
                  <a:lnTo>
                    <a:pt x="6456" y="8364"/>
                  </a:lnTo>
                  <a:lnTo>
                    <a:pt x="6273" y="8327"/>
                  </a:lnTo>
                  <a:lnTo>
                    <a:pt x="6346" y="8180"/>
                  </a:lnTo>
                  <a:lnTo>
                    <a:pt x="6420" y="8034"/>
                  </a:lnTo>
                  <a:lnTo>
                    <a:pt x="6420" y="7960"/>
                  </a:lnTo>
                  <a:lnTo>
                    <a:pt x="6383" y="7924"/>
                  </a:lnTo>
                  <a:lnTo>
                    <a:pt x="6346" y="7924"/>
                  </a:lnTo>
                  <a:lnTo>
                    <a:pt x="6273" y="7887"/>
                  </a:lnTo>
                  <a:close/>
                  <a:moveTo>
                    <a:pt x="7630" y="551"/>
                  </a:moveTo>
                  <a:lnTo>
                    <a:pt x="7777" y="587"/>
                  </a:lnTo>
                  <a:lnTo>
                    <a:pt x="7923" y="661"/>
                  </a:lnTo>
                  <a:lnTo>
                    <a:pt x="8437" y="1101"/>
                  </a:lnTo>
                  <a:lnTo>
                    <a:pt x="8657" y="1321"/>
                  </a:lnTo>
                  <a:lnTo>
                    <a:pt x="8877" y="1578"/>
                  </a:lnTo>
                  <a:lnTo>
                    <a:pt x="9061" y="1834"/>
                  </a:lnTo>
                  <a:lnTo>
                    <a:pt x="9207" y="2128"/>
                  </a:lnTo>
                  <a:lnTo>
                    <a:pt x="9281" y="2421"/>
                  </a:lnTo>
                  <a:lnTo>
                    <a:pt x="9317" y="2752"/>
                  </a:lnTo>
                  <a:lnTo>
                    <a:pt x="9281" y="3082"/>
                  </a:lnTo>
                  <a:lnTo>
                    <a:pt x="9244" y="3375"/>
                  </a:lnTo>
                  <a:lnTo>
                    <a:pt x="9024" y="3962"/>
                  </a:lnTo>
                  <a:lnTo>
                    <a:pt x="8804" y="4512"/>
                  </a:lnTo>
                  <a:lnTo>
                    <a:pt x="8584" y="5099"/>
                  </a:lnTo>
                  <a:lnTo>
                    <a:pt x="8547" y="5356"/>
                  </a:lnTo>
                  <a:lnTo>
                    <a:pt x="8510" y="5613"/>
                  </a:lnTo>
                  <a:lnTo>
                    <a:pt x="8510" y="5869"/>
                  </a:lnTo>
                  <a:lnTo>
                    <a:pt x="8547" y="6163"/>
                  </a:lnTo>
                  <a:lnTo>
                    <a:pt x="8584" y="6310"/>
                  </a:lnTo>
                  <a:lnTo>
                    <a:pt x="8657" y="6493"/>
                  </a:lnTo>
                  <a:lnTo>
                    <a:pt x="8804" y="6823"/>
                  </a:lnTo>
                  <a:lnTo>
                    <a:pt x="8987" y="7117"/>
                  </a:lnTo>
                  <a:lnTo>
                    <a:pt x="9134" y="7447"/>
                  </a:lnTo>
                  <a:lnTo>
                    <a:pt x="9207" y="7777"/>
                  </a:lnTo>
                  <a:lnTo>
                    <a:pt x="9244" y="8144"/>
                  </a:lnTo>
                  <a:lnTo>
                    <a:pt x="9207" y="8474"/>
                  </a:lnTo>
                  <a:lnTo>
                    <a:pt x="9097" y="8804"/>
                  </a:lnTo>
                  <a:lnTo>
                    <a:pt x="8951" y="9134"/>
                  </a:lnTo>
                  <a:lnTo>
                    <a:pt x="8767" y="9428"/>
                  </a:lnTo>
                  <a:lnTo>
                    <a:pt x="8510" y="9684"/>
                  </a:lnTo>
                  <a:lnTo>
                    <a:pt x="8254" y="9904"/>
                  </a:lnTo>
                  <a:lnTo>
                    <a:pt x="7960" y="10051"/>
                  </a:lnTo>
                  <a:lnTo>
                    <a:pt x="7667" y="10198"/>
                  </a:lnTo>
                  <a:lnTo>
                    <a:pt x="7373" y="10308"/>
                  </a:lnTo>
                  <a:lnTo>
                    <a:pt x="7043" y="10345"/>
                  </a:lnTo>
                  <a:lnTo>
                    <a:pt x="6676" y="10418"/>
                  </a:lnTo>
                  <a:lnTo>
                    <a:pt x="6493" y="10381"/>
                  </a:lnTo>
                  <a:lnTo>
                    <a:pt x="6309" y="10345"/>
                  </a:lnTo>
                  <a:lnTo>
                    <a:pt x="6163" y="10235"/>
                  </a:lnTo>
                  <a:lnTo>
                    <a:pt x="6016" y="10088"/>
                  </a:lnTo>
                  <a:lnTo>
                    <a:pt x="5906" y="9941"/>
                  </a:lnTo>
                  <a:lnTo>
                    <a:pt x="5759" y="9831"/>
                  </a:lnTo>
                  <a:lnTo>
                    <a:pt x="5649" y="9758"/>
                  </a:lnTo>
                  <a:lnTo>
                    <a:pt x="5502" y="9684"/>
                  </a:lnTo>
                  <a:lnTo>
                    <a:pt x="5209" y="9611"/>
                  </a:lnTo>
                  <a:lnTo>
                    <a:pt x="4916" y="9611"/>
                  </a:lnTo>
                  <a:lnTo>
                    <a:pt x="4622" y="9684"/>
                  </a:lnTo>
                  <a:lnTo>
                    <a:pt x="3999" y="9868"/>
                  </a:lnTo>
                  <a:lnTo>
                    <a:pt x="3705" y="9978"/>
                  </a:lnTo>
                  <a:lnTo>
                    <a:pt x="3412" y="10051"/>
                  </a:lnTo>
                  <a:lnTo>
                    <a:pt x="3118" y="10088"/>
                  </a:lnTo>
                  <a:lnTo>
                    <a:pt x="2825" y="10051"/>
                  </a:lnTo>
                  <a:lnTo>
                    <a:pt x="2495" y="10014"/>
                  </a:lnTo>
                  <a:lnTo>
                    <a:pt x="2201" y="9904"/>
                  </a:lnTo>
                  <a:lnTo>
                    <a:pt x="1944" y="9794"/>
                  </a:lnTo>
                  <a:lnTo>
                    <a:pt x="1651" y="9648"/>
                  </a:lnTo>
                  <a:lnTo>
                    <a:pt x="1394" y="9464"/>
                  </a:lnTo>
                  <a:lnTo>
                    <a:pt x="1174" y="9281"/>
                  </a:lnTo>
                  <a:lnTo>
                    <a:pt x="954" y="8987"/>
                  </a:lnTo>
                  <a:lnTo>
                    <a:pt x="771" y="8694"/>
                  </a:lnTo>
                  <a:lnTo>
                    <a:pt x="624" y="8364"/>
                  </a:lnTo>
                  <a:lnTo>
                    <a:pt x="550" y="8034"/>
                  </a:lnTo>
                  <a:lnTo>
                    <a:pt x="514" y="7667"/>
                  </a:lnTo>
                  <a:lnTo>
                    <a:pt x="514" y="7337"/>
                  </a:lnTo>
                  <a:lnTo>
                    <a:pt x="587" y="6970"/>
                  </a:lnTo>
                  <a:lnTo>
                    <a:pt x="661" y="6640"/>
                  </a:lnTo>
                  <a:lnTo>
                    <a:pt x="807" y="6310"/>
                  </a:lnTo>
                  <a:lnTo>
                    <a:pt x="991" y="6016"/>
                  </a:lnTo>
                  <a:lnTo>
                    <a:pt x="1211" y="5759"/>
                  </a:lnTo>
                  <a:lnTo>
                    <a:pt x="1468" y="5539"/>
                  </a:lnTo>
                  <a:lnTo>
                    <a:pt x="2018" y="5099"/>
                  </a:lnTo>
                  <a:lnTo>
                    <a:pt x="2568" y="4622"/>
                  </a:lnTo>
                  <a:lnTo>
                    <a:pt x="2788" y="4366"/>
                  </a:lnTo>
                  <a:lnTo>
                    <a:pt x="2971" y="4109"/>
                  </a:lnTo>
                  <a:lnTo>
                    <a:pt x="3082" y="3815"/>
                  </a:lnTo>
                  <a:lnTo>
                    <a:pt x="3192" y="3485"/>
                  </a:lnTo>
                  <a:lnTo>
                    <a:pt x="3265" y="3118"/>
                  </a:lnTo>
                  <a:lnTo>
                    <a:pt x="3302" y="2715"/>
                  </a:lnTo>
                  <a:lnTo>
                    <a:pt x="3375" y="2348"/>
                  </a:lnTo>
                  <a:lnTo>
                    <a:pt x="3448" y="2165"/>
                  </a:lnTo>
                  <a:lnTo>
                    <a:pt x="3558" y="1981"/>
                  </a:lnTo>
                  <a:lnTo>
                    <a:pt x="3705" y="1798"/>
                  </a:lnTo>
                  <a:lnTo>
                    <a:pt x="3852" y="1651"/>
                  </a:lnTo>
                  <a:lnTo>
                    <a:pt x="4072" y="1541"/>
                  </a:lnTo>
                  <a:lnTo>
                    <a:pt x="4292" y="1468"/>
                  </a:lnTo>
                  <a:lnTo>
                    <a:pt x="4512" y="1431"/>
                  </a:lnTo>
                  <a:lnTo>
                    <a:pt x="4769" y="1394"/>
                  </a:lnTo>
                  <a:lnTo>
                    <a:pt x="4989" y="1394"/>
                  </a:lnTo>
                  <a:lnTo>
                    <a:pt x="5209" y="1468"/>
                  </a:lnTo>
                  <a:lnTo>
                    <a:pt x="4952" y="1688"/>
                  </a:lnTo>
                  <a:lnTo>
                    <a:pt x="4916" y="1761"/>
                  </a:lnTo>
                  <a:lnTo>
                    <a:pt x="4879" y="1834"/>
                  </a:lnTo>
                  <a:lnTo>
                    <a:pt x="4916" y="1981"/>
                  </a:lnTo>
                  <a:lnTo>
                    <a:pt x="4989" y="2091"/>
                  </a:lnTo>
                  <a:lnTo>
                    <a:pt x="5062" y="2128"/>
                  </a:lnTo>
                  <a:lnTo>
                    <a:pt x="5136" y="2128"/>
                  </a:lnTo>
                  <a:lnTo>
                    <a:pt x="5319" y="2091"/>
                  </a:lnTo>
                  <a:lnTo>
                    <a:pt x="5429" y="2018"/>
                  </a:lnTo>
                  <a:lnTo>
                    <a:pt x="5539" y="1945"/>
                  </a:lnTo>
                  <a:lnTo>
                    <a:pt x="5613" y="1798"/>
                  </a:lnTo>
                  <a:lnTo>
                    <a:pt x="5759" y="1651"/>
                  </a:lnTo>
                  <a:lnTo>
                    <a:pt x="5833" y="1614"/>
                  </a:lnTo>
                  <a:lnTo>
                    <a:pt x="5869" y="1578"/>
                  </a:lnTo>
                  <a:lnTo>
                    <a:pt x="6420" y="1138"/>
                  </a:lnTo>
                  <a:lnTo>
                    <a:pt x="7006" y="771"/>
                  </a:lnTo>
                  <a:lnTo>
                    <a:pt x="7337" y="624"/>
                  </a:lnTo>
                  <a:lnTo>
                    <a:pt x="7483" y="551"/>
                  </a:lnTo>
                  <a:close/>
                  <a:moveTo>
                    <a:pt x="10821" y="9281"/>
                  </a:moveTo>
                  <a:lnTo>
                    <a:pt x="10968" y="9538"/>
                  </a:lnTo>
                  <a:lnTo>
                    <a:pt x="11115" y="9758"/>
                  </a:lnTo>
                  <a:lnTo>
                    <a:pt x="11335" y="9978"/>
                  </a:lnTo>
                  <a:lnTo>
                    <a:pt x="11592" y="10161"/>
                  </a:lnTo>
                  <a:lnTo>
                    <a:pt x="11408" y="10418"/>
                  </a:lnTo>
                  <a:lnTo>
                    <a:pt x="11188" y="10198"/>
                  </a:lnTo>
                  <a:lnTo>
                    <a:pt x="10968" y="9978"/>
                  </a:lnTo>
                  <a:lnTo>
                    <a:pt x="10711" y="9831"/>
                  </a:lnTo>
                  <a:lnTo>
                    <a:pt x="10455" y="9648"/>
                  </a:lnTo>
                  <a:lnTo>
                    <a:pt x="10601" y="9464"/>
                  </a:lnTo>
                  <a:lnTo>
                    <a:pt x="10821" y="9281"/>
                  </a:lnTo>
                  <a:close/>
                  <a:moveTo>
                    <a:pt x="13903" y="9941"/>
                  </a:moveTo>
                  <a:lnTo>
                    <a:pt x="13829" y="9978"/>
                  </a:lnTo>
                  <a:lnTo>
                    <a:pt x="13756" y="10014"/>
                  </a:lnTo>
                  <a:lnTo>
                    <a:pt x="13719" y="10014"/>
                  </a:lnTo>
                  <a:lnTo>
                    <a:pt x="13719" y="10051"/>
                  </a:lnTo>
                  <a:lnTo>
                    <a:pt x="13646" y="10161"/>
                  </a:lnTo>
                  <a:lnTo>
                    <a:pt x="13609" y="10271"/>
                  </a:lnTo>
                  <a:lnTo>
                    <a:pt x="13646" y="10418"/>
                  </a:lnTo>
                  <a:lnTo>
                    <a:pt x="13719" y="10565"/>
                  </a:lnTo>
                  <a:lnTo>
                    <a:pt x="13829" y="10638"/>
                  </a:lnTo>
                  <a:lnTo>
                    <a:pt x="13939" y="10675"/>
                  </a:lnTo>
                  <a:lnTo>
                    <a:pt x="14049" y="10638"/>
                  </a:lnTo>
                  <a:lnTo>
                    <a:pt x="14159" y="10601"/>
                  </a:lnTo>
                  <a:lnTo>
                    <a:pt x="14269" y="10491"/>
                  </a:lnTo>
                  <a:lnTo>
                    <a:pt x="14343" y="10418"/>
                  </a:lnTo>
                  <a:lnTo>
                    <a:pt x="14379" y="10308"/>
                  </a:lnTo>
                  <a:lnTo>
                    <a:pt x="14379" y="10271"/>
                  </a:lnTo>
                  <a:lnTo>
                    <a:pt x="14379" y="10198"/>
                  </a:lnTo>
                  <a:lnTo>
                    <a:pt x="14306" y="10124"/>
                  </a:lnTo>
                  <a:lnTo>
                    <a:pt x="14233" y="10051"/>
                  </a:lnTo>
                  <a:lnTo>
                    <a:pt x="14159" y="10014"/>
                  </a:lnTo>
                  <a:lnTo>
                    <a:pt x="14086" y="9978"/>
                  </a:lnTo>
                  <a:lnTo>
                    <a:pt x="13939" y="9941"/>
                  </a:lnTo>
                  <a:close/>
                  <a:moveTo>
                    <a:pt x="7593" y="0"/>
                  </a:moveTo>
                  <a:lnTo>
                    <a:pt x="7447" y="37"/>
                  </a:lnTo>
                  <a:lnTo>
                    <a:pt x="7190" y="110"/>
                  </a:lnTo>
                  <a:lnTo>
                    <a:pt x="6970" y="221"/>
                  </a:lnTo>
                  <a:lnTo>
                    <a:pt x="6566" y="441"/>
                  </a:lnTo>
                  <a:lnTo>
                    <a:pt x="6199" y="697"/>
                  </a:lnTo>
                  <a:lnTo>
                    <a:pt x="5502" y="1211"/>
                  </a:lnTo>
                  <a:lnTo>
                    <a:pt x="5209" y="1064"/>
                  </a:lnTo>
                  <a:lnTo>
                    <a:pt x="4916" y="991"/>
                  </a:lnTo>
                  <a:lnTo>
                    <a:pt x="4585" y="991"/>
                  </a:lnTo>
                  <a:lnTo>
                    <a:pt x="4255" y="1027"/>
                  </a:lnTo>
                  <a:lnTo>
                    <a:pt x="3999" y="1101"/>
                  </a:lnTo>
                  <a:lnTo>
                    <a:pt x="3778" y="1211"/>
                  </a:lnTo>
                  <a:lnTo>
                    <a:pt x="3595" y="1358"/>
                  </a:lnTo>
                  <a:lnTo>
                    <a:pt x="3412" y="1504"/>
                  </a:lnTo>
                  <a:lnTo>
                    <a:pt x="3228" y="1688"/>
                  </a:lnTo>
                  <a:lnTo>
                    <a:pt x="3118" y="1908"/>
                  </a:lnTo>
                  <a:lnTo>
                    <a:pt x="3008" y="2128"/>
                  </a:lnTo>
                  <a:lnTo>
                    <a:pt x="2935" y="2348"/>
                  </a:lnTo>
                  <a:lnTo>
                    <a:pt x="2861" y="2678"/>
                  </a:lnTo>
                  <a:lnTo>
                    <a:pt x="2788" y="3008"/>
                  </a:lnTo>
                  <a:lnTo>
                    <a:pt x="2751" y="3338"/>
                  </a:lnTo>
                  <a:lnTo>
                    <a:pt x="2641" y="3669"/>
                  </a:lnTo>
                  <a:lnTo>
                    <a:pt x="2605" y="3852"/>
                  </a:lnTo>
                  <a:lnTo>
                    <a:pt x="2495" y="3999"/>
                  </a:lnTo>
                  <a:lnTo>
                    <a:pt x="2275" y="4255"/>
                  </a:lnTo>
                  <a:lnTo>
                    <a:pt x="2018" y="4476"/>
                  </a:lnTo>
                  <a:lnTo>
                    <a:pt x="1761" y="4696"/>
                  </a:lnTo>
                  <a:lnTo>
                    <a:pt x="1284" y="5062"/>
                  </a:lnTo>
                  <a:lnTo>
                    <a:pt x="844" y="5466"/>
                  </a:lnTo>
                  <a:lnTo>
                    <a:pt x="661" y="5649"/>
                  </a:lnTo>
                  <a:lnTo>
                    <a:pt x="514" y="5906"/>
                  </a:lnTo>
                  <a:lnTo>
                    <a:pt x="367" y="6126"/>
                  </a:lnTo>
                  <a:lnTo>
                    <a:pt x="220" y="6420"/>
                  </a:lnTo>
                  <a:lnTo>
                    <a:pt x="110" y="6713"/>
                  </a:lnTo>
                  <a:lnTo>
                    <a:pt x="37" y="7007"/>
                  </a:lnTo>
                  <a:lnTo>
                    <a:pt x="0" y="7263"/>
                  </a:lnTo>
                  <a:lnTo>
                    <a:pt x="0" y="7557"/>
                  </a:lnTo>
                  <a:lnTo>
                    <a:pt x="37" y="7850"/>
                  </a:lnTo>
                  <a:lnTo>
                    <a:pt x="74" y="8144"/>
                  </a:lnTo>
                  <a:lnTo>
                    <a:pt x="147" y="8400"/>
                  </a:lnTo>
                  <a:lnTo>
                    <a:pt x="220" y="8657"/>
                  </a:lnTo>
                  <a:lnTo>
                    <a:pt x="367" y="8914"/>
                  </a:lnTo>
                  <a:lnTo>
                    <a:pt x="514" y="9171"/>
                  </a:lnTo>
                  <a:lnTo>
                    <a:pt x="661" y="9391"/>
                  </a:lnTo>
                  <a:lnTo>
                    <a:pt x="844" y="9611"/>
                  </a:lnTo>
                  <a:lnTo>
                    <a:pt x="1064" y="9831"/>
                  </a:lnTo>
                  <a:lnTo>
                    <a:pt x="1284" y="10014"/>
                  </a:lnTo>
                  <a:lnTo>
                    <a:pt x="1541" y="10161"/>
                  </a:lnTo>
                  <a:lnTo>
                    <a:pt x="1798" y="10308"/>
                  </a:lnTo>
                  <a:lnTo>
                    <a:pt x="2054" y="10381"/>
                  </a:lnTo>
                  <a:lnTo>
                    <a:pt x="2348" y="10491"/>
                  </a:lnTo>
                  <a:lnTo>
                    <a:pt x="2641" y="10528"/>
                  </a:lnTo>
                  <a:lnTo>
                    <a:pt x="2898" y="10565"/>
                  </a:lnTo>
                  <a:lnTo>
                    <a:pt x="3192" y="10565"/>
                  </a:lnTo>
                  <a:lnTo>
                    <a:pt x="3485" y="10528"/>
                  </a:lnTo>
                  <a:lnTo>
                    <a:pt x="3742" y="10491"/>
                  </a:lnTo>
                  <a:lnTo>
                    <a:pt x="4035" y="10418"/>
                  </a:lnTo>
                  <a:lnTo>
                    <a:pt x="4365" y="10271"/>
                  </a:lnTo>
                  <a:lnTo>
                    <a:pt x="4696" y="10161"/>
                  </a:lnTo>
                  <a:lnTo>
                    <a:pt x="4879" y="10124"/>
                  </a:lnTo>
                  <a:lnTo>
                    <a:pt x="5209" y="10124"/>
                  </a:lnTo>
                  <a:lnTo>
                    <a:pt x="5392" y="10161"/>
                  </a:lnTo>
                  <a:lnTo>
                    <a:pt x="5502" y="10271"/>
                  </a:lnTo>
                  <a:lnTo>
                    <a:pt x="5613" y="10381"/>
                  </a:lnTo>
                  <a:lnTo>
                    <a:pt x="5833" y="10601"/>
                  </a:lnTo>
                  <a:lnTo>
                    <a:pt x="5979" y="10711"/>
                  </a:lnTo>
                  <a:lnTo>
                    <a:pt x="6089" y="10785"/>
                  </a:lnTo>
                  <a:lnTo>
                    <a:pt x="6273" y="10858"/>
                  </a:lnTo>
                  <a:lnTo>
                    <a:pt x="6420" y="10895"/>
                  </a:lnTo>
                  <a:lnTo>
                    <a:pt x="6933" y="10895"/>
                  </a:lnTo>
                  <a:lnTo>
                    <a:pt x="7227" y="10858"/>
                  </a:lnTo>
                  <a:lnTo>
                    <a:pt x="7483" y="10821"/>
                  </a:lnTo>
                  <a:lnTo>
                    <a:pt x="7740" y="10748"/>
                  </a:lnTo>
                  <a:lnTo>
                    <a:pt x="7997" y="10638"/>
                  </a:lnTo>
                  <a:lnTo>
                    <a:pt x="8217" y="10528"/>
                  </a:lnTo>
                  <a:lnTo>
                    <a:pt x="8437" y="10381"/>
                  </a:lnTo>
                  <a:lnTo>
                    <a:pt x="8657" y="10198"/>
                  </a:lnTo>
                  <a:lnTo>
                    <a:pt x="8877" y="10014"/>
                  </a:lnTo>
                  <a:lnTo>
                    <a:pt x="9061" y="9831"/>
                  </a:lnTo>
                  <a:lnTo>
                    <a:pt x="9207" y="9611"/>
                  </a:lnTo>
                  <a:lnTo>
                    <a:pt x="9354" y="9391"/>
                  </a:lnTo>
                  <a:lnTo>
                    <a:pt x="9501" y="9171"/>
                  </a:lnTo>
                  <a:lnTo>
                    <a:pt x="9574" y="8914"/>
                  </a:lnTo>
                  <a:lnTo>
                    <a:pt x="9684" y="8694"/>
                  </a:lnTo>
                  <a:lnTo>
                    <a:pt x="9721" y="8400"/>
                  </a:lnTo>
                  <a:lnTo>
                    <a:pt x="9721" y="8144"/>
                  </a:lnTo>
                  <a:lnTo>
                    <a:pt x="9721" y="7887"/>
                  </a:lnTo>
                  <a:lnTo>
                    <a:pt x="9684" y="7630"/>
                  </a:lnTo>
                  <a:lnTo>
                    <a:pt x="9611" y="7373"/>
                  </a:lnTo>
                  <a:lnTo>
                    <a:pt x="9537" y="7117"/>
                  </a:lnTo>
                  <a:lnTo>
                    <a:pt x="9281" y="6640"/>
                  </a:lnTo>
                  <a:lnTo>
                    <a:pt x="9171" y="6383"/>
                  </a:lnTo>
                  <a:lnTo>
                    <a:pt x="9061" y="6090"/>
                  </a:lnTo>
                  <a:lnTo>
                    <a:pt x="9061" y="5833"/>
                  </a:lnTo>
                  <a:lnTo>
                    <a:pt x="9061" y="5576"/>
                  </a:lnTo>
                  <a:lnTo>
                    <a:pt x="9097" y="5319"/>
                  </a:lnTo>
                  <a:lnTo>
                    <a:pt x="9134" y="5062"/>
                  </a:lnTo>
                  <a:lnTo>
                    <a:pt x="9317" y="4512"/>
                  </a:lnTo>
                  <a:lnTo>
                    <a:pt x="9501" y="4035"/>
                  </a:lnTo>
                  <a:lnTo>
                    <a:pt x="9684" y="3559"/>
                  </a:lnTo>
                  <a:lnTo>
                    <a:pt x="9794" y="3082"/>
                  </a:lnTo>
                  <a:lnTo>
                    <a:pt x="9831" y="2825"/>
                  </a:lnTo>
                  <a:lnTo>
                    <a:pt x="9831" y="2568"/>
                  </a:lnTo>
                  <a:lnTo>
                    <a:pt x="9794" y="2311"/>
                  </a:lnTo>
                  <a:lnTo>
                    <a:pt x="9721" y="2055"/>
                  </a:lnTo>
                  <a:lnTo>
                    <a:pt x="9611" y="1834"/>
                  </a:lnTo>
                  <a:lnTo>
                    <a:pt x="9501" y="1578"/>
                  </a:lnTo>
                  <a:lnTo>
                    <a:pt x="9354" y="1358"/>
                  </a:lnTo>
                  <a:lnTo>
                    <a:pt x="9207" y="1174"/>
                  </a:lnTo>
                  <a:lnTo>
                    <a:pt x="8841" y="771"/>
                  </a:lnTo>
                  <a:lnTo>
                    <a:pt x="8400" y="404"/>
                  </a:lnTo>
                  <a:lnTo>
                    <a:pt x="7960" y="110"/>
                  </a:lnTo>
                  <a:lnTo>
                    <a:pt x="7850" y="37"/>
                  </a:lnTo>
                  <a:lnTo>
                    <a:pt x="7703" y="0"/>
                  </a:lnTo>
                  <a:close/>
                  <a:moveTo>
                    <a:pt x="12912" y="10675"/>
                  </a:moveTo>
                  <a:lnTo>
                    <a:pt x="12839" y="10711"/>
                  </a:lnTo>
                  <a:lnTo>
                    <a:pt x="12765" y="10785"/>
                  </a:lnTo>
                  <a:lnTo>
                    <a:pt x="12729" y="10858"/>
                  </a:lnTo>
                  <a:lnTo>
                    <a:pt x="12729" y="11005"/>
                  </a:lnTo>
                  <a:lnTo>
                    <a:pt x="12765" y="11115"/>
                  </a:lnTo>
                  <a:lnTo>
                    <a:pt x="12876" y="11225"/>
                  </a:lnTo>
                  <a:lnTo>
                    <a:pt x="13022" y="11262"/>
                  </a:lnTo>
                  <a:lnTo>
                    <a:pt x="13132" y="11225"/>
                  </a:lnTo>
                  <a:lnTo>
                    <a:pt x="13242" y="11115"/>
                  </a:lnTo>
                  <a:lnTo>
                    <a:pt x="13279" y="11005"/>
                  </a:lnTo>
                  <a:lnTo>
                    <a:pt x="13279" y="10858"/>
                  </a:lnTo>
                  <a:lnTo>
                    <a:pt x="13242" y="10785"/>
                  </a:lnTo>
                  <a:lnTo>
                    <a:pt x="13169" y="10711"/>
                  </a:lnTo>
                  <a:lnTo>
                    <a:pt x="13096" y="10675"/>
                  </a:lnTo>
                  <a:close/>
                  <a:moveTo>
                    <a:pt x="13572" y="11262"/>
                  </a:moveTo>
                  <a:lnTo>
                    <a:pt x="13499" y="11298"/>
                  </a:lnTo>
                  <a:lnTo>
                    <a:pt x="13462" y="11372"/>
                  </a:lnTo>
                  <a:lnTo>
                    <a:pt x="13389" y="11408"/>
                  </a:lnTo>
                  <a:lnTo>
                    <a:pt x="13316" y="11445"/>
                  </a:lnTo>
                  <a:lnTo>
                    <a:pt x="13242" y="11555"/>
                  </a:lnTo>
                  <a:lnTo>
                    <a:pt x="13242" y="11702"/>
                  </a:lnTo>
                  <a:lnTo>
                    <a:pt x="13242" y="11775"/>
                  </a:lnTo>
                  <a:lnTo>
                    <a:pt x="13279" y="11849"/>
                  </a:lnTo>
                  <a:lnTo>
                    <a:pt x="13352" y="11959"/>
                  </a:lnTo>
                  <a:lnTo>
                    <a:pt x="13609" y="11959"/>
                  </a:lnTo>
                  <a:lnTo>
                    <a:pt x="13719" y="11922"/>
                  </a:lnTo>
                  <a:lnTo>
                    <a:pt x="13829" y="11849"/>
                  </a:lnTo>
                  <a:lnTo>
                    <a:pt x="13866" y="11738"/>
                  </a:lnTo>
                  <a:lnTo>
                    <a:pt x="13939" y="11628"/>
                  </a:lnTo>
                  <a:lnTo>
                    <a:pt x="13939" y="11555"/>
                  </a:lnTo>
                  <a:lnTo>
                    <a:pt x="13939" y="11518"/>
                  </a:lnTo>
                  <a:lnTo>
                    <a:pt x="13903" y="11445"/>
                  </a:lnTo>
                  <a:lnTo>
                    <a:pt x="13866" y="11372"/>
                  </a:lnTo>
                  <a:lnTo>
                    <a:pt x="13829" y="11298"/>
                  </a:lnTo>
                  <a:lnTo>
                    <a:pt x="13719" y="11262"/>
                  </a:lnTo>
                  <a:close/>
                  <a:moveTo>
                    <a:pt x="12215" y="11555"/>
                  </a:moveTo>
                  <a:lnTo>
                    <a:pt x="12142" y="11592"/>
                  </a:lnTo>
                  <a:lnTo>
                    <a:pt x="12069" y="11702"/>
                  </a:lnTo>
                  <a:lnTo>
                    <a:pt x="12032" y="11812"/>
                  </a:lnTo>
                  <a:lnTo>
                    <a:pt x="12032" y="11959"/>
                  </a:lnTo>
                  <a:lnTo>
                    <a:pt x="12032" y="12069"/>
                  </a:lnTo>
                  <a:lnTo>
                    <a:pt x="12105" y="12362"/>
                  </a:lnTo>
                  <a:lnTo>
                    <a:pt x="12252" y="12582"/>
                  </a:lnTo>
                  <a:lnTo>
                    <a:pt x="12325" y="12619"/>
                  </a:lnTo>
                  <a:lnTo>
                    <a:pt x="12399" y="12656"/>
                  </a:lnTo>
                  <a:lnTo>
                    <a:pt x="12509" y="12656"/>
                  </a:lnTo>
                  <a:lnTo>
                    <a:pt x="12582" y="12582"/>
                  </a:lnTo>
                  <a:lnTo>
                    <a:pt x="12619" y="12545"/>
                  </a:lnTo>
                  <a:lnTo>
                    <a:pt x="12692" y="12545"/>
                  </a:lnTo>
                  <a:lnTo>
                    <a:pt x="12802" y="12619"/>
                  </a:lnTo>
                  <a:lnTo>
                    <a:pt x="12876" y="12619"/>
                  </a:lnTo>
                  <a:lnTo>
                    <a:pt x="12949" y="12582"/>
                  </a:lnTo>
                  <a:lnTo>
                    <a:pt x="12986" y="12545"/>
                  </a:lnTo>
                  <a:lnTo>
                    <a:pt x="13022" y="12435"/>
                  </a:lnTo>
                  <a:lnTo>
                    <a:pt x="12986" y="12325"/>
                  </a:lnTo>
                  <a:lnTo>
                    <a:pt x="12912" y="12215"/>
                  </a:lnTo>
                  <a:lnTo>
                    <a:pt x="12802" y="12179"/>
                  </a:lnTo>
                  <a:lnTo>
                    <a:pt x="12655" y="12142"/>
                  </a:lnTo>
                  <a:lnTo>
                    <a:pt x="12545" y="12142"/>
                  </a:lnTo>
                  <a:lnTo>
                    <a:pt x="12472" y="12179"/>
                  </a:lnTo>
                  <a:lnTo>
                    <a:pt x="12399" y="12032"/>
                  </a:lnTo>
                  <a:lnTo>
                    <a:pt x="12399" y="11849"/>
                  </a:lnTo>
                  <a:lnTo>
                    <a:pt x="12399" y="11665"/>
                  </a:lnTo>
                  <a:lnTo>
                    <a:pt x="12362" y="11592"/>
                  </a:lnTo>
                  <a:lnTo>
                    <a:pt x="12289" y="11555"/>
                  </a:lnTo>
                  <a:close/>
                  <a:moveTo>
                    <a:pt x="14049" y="5466"/>
                  </a:moveTo>
                  <a:lnTo>
                    <a:pt x="14196" y="5503"/>
                  </a:lnTo>
                  <a:lnTo>
                    <a:pt x="14490" y="5649"/>
                  </a:lnTo>
                  <a:lnTo>
                    <a:pt x="14673" y="5723"/>
                  </a:lnTo>
                  <a:lnTo>
                    <a:pt x="14930" y="5906"/>
                  </a:lnTo>
                  <a:lnTo>
                    <a:pt x="15150" y="6090"/>
                  </a:lnTo>
                  <a:lnTo>
                    <a:pt x="15370" y="6310"/>
                  </a:lnTo>
                  <a:lnTo>
                    <a:pt x="15590" y="6566"/>
                  </a:lnTo>
                  <a:lnTo>
                    <a:pt x="15773" y="6860"/>
                  </a:lnTo>
                  <a:lnTo>
                    <a:pt x="15883" y="7190"/>
                  </a:lnTo>
                  <a:lnTo>
                    <a:pt x="15993" y="7520"/>
                  </a:lnTo>
                  <a:lnTo>
                    <a:pt x="16067" y="7850"/>
                  </a:lnTo>
                  <a:lnTo>
                    <a:pt x="16104" y="8217"/>
                  </a:lnTo>
                  <a:lnTo>
                    <a:pt x="16104" y="8547"/>
                  </a:lnTo>
                  <a:lnTo>
                    <a:pt x="16067" y="9244"/>
                  </a:lnTo>
                  <a:lnTo>
                    <a:pt x="15957" y="9941"/>
                  </a:lnTo>
                  <a:lnTo>
                    <a:pt x="15773" y="10601"/>
                  </a:lnTo>
                  <a:lnTo>
                    <a:pt x="15517" y="11225"/>
                  </a:lnTo>
                  <a:lnTo>
                    <a:pt x="15370" y="11555"/>
                  </a:lnTo>
                  <a:lnTo>
                    <a:pt x="15186" y="11849"/>
                  </a:lnTo>
                  <a:lnTo>
                    <a:pt x="15003" y="12105"/>
                  </a:lnTo>
                  <a:lnTo>
                    <a:pt x="14783" y="12362"/>
                  </a:lnTo>
                  <a:lnTo>
                    <a:pt x="14526" y="12619"/>
                  </a:lnTo>
                  <a:lnTo>
                    <a:pt x="14269" y="12839"/>
                  </a:lnTo>
                  <a:lnTo>
                    <a:pt x="14013" y="13022"/>
                  </a:lnTo>
                  <a:lnTo>
                    <a:pt x="13719" y="13169"/>
                  </a:lnTo>
                  <a:lnTo>
                    <a:pt x="13389" y="13316"/>
                  </a:lnTo>
                  <a:lnTo>
                    <a:pt x="13059" y="13463"/>
                  </a:lnTo>
                  <a:lnTo>
                    <a:pt x="12802" y="13499"/>
                  </a:lnTo>
                  <a:lnTo>
                    <a:pt x="12509" y="13536"/>
                  </a:lnTo>
                  <a:lnTo>
                    <a:pt x="12325" y="13499"/>
                  </a:lnTo>
                  <a:lnTo>
                    <a:pt x="12179" y="13426"/>
                  </a:lnTo>
                  <a:lnTo>
                    <a:pt x="12032" y="13279"/>
                  </a:lnTo>
                  <a:lnTo>
                    <a:pt x="11922" y="13169"/>
                  </a:lnTo>
                  <a:lnTo>
                    <a:pt x="11482" y="12692"/>
                  </a:lnTo>
                  <a:lnTo>
                    <a:pt x="11298" y="12435"/>
                  </a:lnTo>
                  <a:lnTo>
                    <a:pt x="11225" y="12289"/>
                  </a:lnTo>
                  <a:lnTo>
                    <a:pt x="11188" y="12105"/>
                  </a:lnTo>
                  <a:lnTo>
                    <a:pt x="11188" y="11922"/>
                  </a:lnTo>
                  <a:lnTo>
                    <a:pt x="11262" y="11738"/>
                  </a:lnTo>
                  <a:lnTo>
                    <a:pt x="11445" y="11408"/>
                  </a:lnTo>
                  <a:lnTo>
                    <a:pt x="11812" y="10785"/>
                  </a:lnTo>
                  <a:lnTo>
                    <a:pt x="12142" y="10161"/>
                  </a:lnTo>
                  <a:lnTo>
                    <a:pt x="12472" y="9501"/>
                  </a:lnTo>
                  <a:lnTo>
                    <a:pt x="12765" y="8877"/>
                  </a:lnTo>
                  <a:lnTo>
                    <a:pt x="12876" y="8547"/>
                  </a:lnTo>
                  <a:lnTo>
                    <a:pt x="12949" y="8217"/>
                  </a:lnTo>
                  <a:lnTo>
                    <a:pt x="12986" y="7887"/>
                  </a:lnTo>
                  <a:lnTo>
                    <a:pt x="12949" y="7593"/>
                  </a:lnTo>
                  <a:lnTo>
                    <a:pt x="12876" y="7263"/>
                  </a:lnTo>
                  <a:lnTo>
                    <a:pt x="12765" y="6970"/>
                  </a:lnTo>
                  <a:lnTo>
                    <a:pt x="12729" y="6750"/>
                  </a:lnTo>
                  <a:lnTo>
                    <a:pt x="12692" y="6566"/>
                  </a:lnTo>
                  <a:lnTo>
                    <a:pt x="12729" y="6346"/>
                  </a:lnTo>
                  <a:lnTo>
                    <a:pt x="12802" y="6200"/>
                  </a:lnTo>
                  <a:lnTo>
                    <a:pt x="12876" y="6016"/>
                  </a:lnTo>
                  <a:lnTo>
                    <a:pt x="12986" y="5869"/>
                  </a:lnTo>
                  <a:lnTo>
                    <a:pt x="13132" y="5723"/>
                  </a:lnTo>
                  <a:lnTo>
                    <a:pt x="13279" y="5613"/>
                  </a:lnTo>
                  <a:lnTo>
                    <a:pt x="13316" y="5686"/>
                  </a:lnTo>
                  <a:lnTo>
                    <a:pt x="13389" y="5723"/>
                  </a:lnTo>
                  <a:lnTo>
                    <a:pt x="13536" y="5759"/>
                  </a:lnTo>
                  <a:lnTo>
                    <a:pt x="13646" y="5686"/>
                  </a:lnTo>
                  <a:lnTo>
                    <a:pt x="13719" y="5649"/>
                  </a:lnTo>
                  <a:lnTo>
                    <a:pt x="13756" y="5576"/>
                  </a:lnTo>
                  <a:lnTo>
                    <a:pt x="13829" y="5503"/>
                  </a:lnTo>
                  <a:lnTo>
                    <a:pt x="13939" y="5466"/>
                  </a:lnTo>
                  <a:close/>
                  <a:moveTo>
                    <a:pt x="13646" y="3852"/>
                  </a:moveTo>
                  <a:lnTo>
                    <a:pt x="13609" y="3925"/>
                  </a:lnTo>
                  <a:lnTo>
                    <a:pt x="13499" y="4182"/>
                  </a:lnTo>
                  <a:lnTo>
                    <a:pt x="13462" y="4476"/>
                  </a:lnTo>
                  <a:lnTo>
                    <a:pt x="13462" y="4732"/>
                  </a:lnTo>
                  <a:lnTo>
                    <a:pt x="13499" y="5026"/>
                  </a:lnTo>
                  <a:lnTo>
                    <a:pt x="13316" y="5099"/>
                  </a:lnTo>
                  <a:lnTo>
                    <a:pt x="13132" y="5173"/>
                  </a:lnTo>
                  <a:lnTo>
                    <a:pt x="13022" y="4769"/>
                  </a:lnTo>
                  <a:lnTo>
                    <a:pt x="12839" y="4439"/>
                  </a:lnTo>
                  <a:lnTo>
                    <a:pt x="12802" y="4402"/>
                  </a:lnTo>
                  <a:lnTo>
                    <a:pt x="12729" y="4402"/>
                  </a:lnTo>
                  <a:lnTo>
                    <a:pt x="12692" y="4439"/>
                  </a:lnTo>
                  <a:lnTo>
                    <a:pt x="12692" y="4476"/>
                  </a:lnTo>
                  <a:lnTo>
                    <a:pt x="12655" y="4732"/>
                  </a:lnTo>
                  <a:lnTo>
                    <a:pt x="12692" y="4952"/>
                  </a:lnTo>
                  <a:lnTo>
                    <a:pt x="12802" y="5429"/>
                  </a:lnTo>
                  <a:lnTo>
                    <a:pt x="12582" y="5649"/>
                  </a:lnTo>
                  <a:lnTo>
                    <a:pt x="12399" y="5466"/>
                  </a:lnTo>
                  <a:lnTo>
                    <a:pt x="12142" y="5173"/>
                  </a:lnTo>
                  <a:lnTo>
                    <a:pt x="12105" y="5136"/>
                  </a:lnTo>
                  <a:lnTo>
                    <a:pt x="12032" y="5173"/>
                  </a:lnTo>
                  <a:lnTo>
                    <a:pt x="11995" y="5209"/>
                  </a:lnTo>
                  <a:lnTo>
                    <a:pt x="11995" y="5283"/>
                  </a:lnTo>
                  <a:lnTo>
                    <a:pt x="12032" y="5466"/>
                  </a:lnTo>
                  <a:lnTo>
                    <a:pt x="12142" y="5649"/>
                  </a:lnTo>
                  <a:lnTo>
                    <a:pt x="12252" y="5796"/>
                  </a:lnTo>
                  <a:lnTo>
                    <a:pt x="12435" y="5906"/>
                  </a:lnTo>
                  <a:lnTo>
                    <a:pt x="12399" y="6016"/>
                  </a:lnTo>
                  <a:lnTo>
                    <a:pt x="12362" y="6053"/>
                  </a:lnTo>
                  <a:lnTo>
                    <a:pt x="12142" y="6016"/>
                  </a:lnTo>
                  <a:lnTo>
                    <a:pt x="11738" y="5833"/>
                  </a:lnTo>
                  <a:lnTo>
                    <a:pt x="11665" y="5686"/>
                  </a:lnTo>
                  <a:lnTo>
                    <a:pt x="11628" y="5649"/>
                  </a:lnTo>
                  <a:lnTo>
                    <a:pt x="11592" y="5686"/>
                  </a:lnTo>
                  <a:lnTo>
                    <a:pt x="11555" y="5833"/>
                  </a:lnTo>
                  <a:lnTo>
                    <a:pt x="11518" y="5906"/>
                  </a:lnTo>
                  <a:lnTo>
                    <a:pt x="11518" y="5979"/>
                  </a:lnTo>
                  <a:lnTo>
                    <a:pt x="11555" y="6053"/>
                  </a:lnTo>
                  <a:lnTo>
                    <a:pt x="11628" y="6126"/>
                  </a:lnTo>
                  <a:lnTo>
                    <a:pt x="11775" y="6236"/>
                  </a:lnTo>
                  <a:lnTo>
                    <a:pt x="11995" y="6346"/>
                  </a:lnTo>
                  <a:lnTo>
                    <a:pt x="12289" y="6456"/>
                  </a:lnTo>
                  <a:lnTo>
                    <a:pt x="12252" y="6676"/>
                  </a:lnTo>
                  <a:lnTo>
                    <a:pt x="12289" y="6897"/>
                  </a:lnTo>
                  <a:lnTo>
                    <a:pt x="11555" y="6897"/>
                  </a:lnTo>
                  <a:lnTo>
                    <a:pt x="11445" y="6933"/>
                  </a:lnTo>
                  <a:lnTo>
                    <a:pt x="11408" y="7007"/>
                  </a:lnTo>
                  <a:lnTo>
                    <a:pt x="11408" y="7153"/>
                  </a:lnTo>
                  <a:lnTo>
                    <a:pt x="11408" y="7337"/>
                  </a:lnTo>
                  <a:lnTo>
                    <a:pt x="11482" y="7483"/>
                  </a:lnTo>
                  <a:lnTo>
                    <a:pt x="11555" y="7593"/>
                  </a:lnTo>
                  <a:lnTo>
                    <a:pt x="11592" y="7630"/>
                  </a:lnTo>
                  <a:lnTo>
                    <a:pt x="11922" y="7960"/>
                  </a:lnTo>
                  <a:lnTo>
                    <a:pt x="12142" y="8107"/>
                  </a:lnTo>
                  <a:lnTo>
                    <a:pt x="12252" y="8180"/>
                  </a:lnTo>
                  <a:lnTo>
                    <a:pt x="12362" y="8217"/>
                  </a:lnTo>
                  <a:lnTo>
                    <a:pt x="12472" y="8217"/>
                  </a:lnTo>
                  <a:lnTo>
                    <a:pt x="12362" y="8547"/>
                  </a:lnTo>
                  <a:lnTo>
                    <a:pt x="12252" y="8804"/>
                  </a:lnTo>
                  <a:lnTo>
                    <a:pt x="12215" y="8841"/>
                  </a:lnTo>
                  <a:lnTo>
                    <a:pt x="12179" y="8877"/>
                  </a:lnTo>
                  <a:lnTo>
                    <a:pt x="11812" y="8731"/>
                  </a:lnTo>
                  <a:lnTo>
                    <a:pt x="11555" y="8584"/>
                  </a:lnTo>
                  <a:lnTo>
                    <a:pt x="11335" y="8364"/>
                  </a:lnTo>
                  <a:lnTo>
                    <a:pt x="11225" y="8364"/>
                  </a:lnTo>
                  <a:lnTo>
                    <a:pt x="11188" y="8437"/>
                  </a:lnTo>
                  <a:lnTo>
                    <a:pt x="11188" y="8511"/>
                  </a:lnTo>
                  <a:lnTo>
                    <a:pt x="11335" y="8731"/>
                  </a:lnTo>
                  <a:lnTo>
                    <a:pt x="11555" y="8951"/>
                  </a:lnTo>
                  <a:lnTo>
                    <a:pt x="11812" y="9134"/>
                  </a:lnTo>
                  <a:lnTo>
                    <a:pt x="12069" y="9244"/>
                  </a:lnTo>
                  <a:lnTo>
                    <a:pt x="11848" y="9648"/>
                  </a:lnTo>
                  <a:lnTo>
                    <a:pt x="11738" y="9648"/>
                  </a:lnTo>
                  <a:lnTo>
                    <a:pt x="11665" y="9721"/>
                  </a:lnTo>
                  <a:lnTo>
                    <a:pt x="11262" y="9428"/>
                  </a:lnTo>
                  <a:lnTo>
                    <a:pt x="10895" y="9134"/>
                  </a:lnTo>
                  <a:lnTo>
                    <a:pt x="10858" y="9097"/>
                  </a:lnTo>
                  <a:lnTo>
                    <a:pt x="10821" y="9134"/>
                  </a:lnTo>
                  <a:lnTo>
                    <a:pt x="10601" y="9391"/>
                  </a:lnTo>
                  <a:lnTo>
                    <a:pt x="10381" y="9648"/>
                  </a:lnTo>
                  <a:lnTo>
                    <a:pt x="10308" y="9648"/>
                  </a:lnTo>
                  <a:lnTo>
                    <a:pt x="10234" y="9684"/>
                  </a:lnTo>
                  <a:lnTo>
                    <a:pt x="10198" y="9758"/>
                  </a:lnTo>
                  <a:lnTo>
                    <a:pt x="10234" y="9831"/>
                  </a:lnTo>
                  <a:lnTo>
                    <a:pt x="10748" y="10308"/>
                  </a:lnTo>
                  <a:lnTo>
                    <a:pt x="11188" y="10821"/>
                  </a:lnTo>
                  <a:lnTo>
                    <a:pt x="10968" y="11262"/>
                  </a:lnTo>
                  <a:lnTo>
                    <a:pt x="10785" y="11152"/>
                  </a:lnTo>
                  <a:lnTo>
                    <a:pt x="10601" y="11078"/>
                  </a:lnTo>
                  <a:lnTo>
                    <a:pt x="10381" y="11042"/>
                  </a:lnTo>
                  <a:lnTo>
                    <a:pt x="10308" y="11005"/>
                  </a:lnTo>
                  <a:lnTo>
                    <a:pt x="10198" y="10968"/>
                  </a:lnTo>
                  <a:lnTo>
                    <a:pt x="10161" y="10931"/>
                  </a:lnTo>
                  <a:lnTo>
                    <a:pt x="10088" y="10931"/>
                  </a:lnTo>
                  <a:lnTo>
                    <a:pt x="9978" y="10968"/>
                  </a:lnTo>
                  <a:lnTo>
                    <a:pt x="9941" y="11078"/>
                  </a:lnTo>
                  <a:lnTo>
                    <a:pt x="9941" y="11152"/>
                  </a:lnTo>
                  <a:lnTo>
                    <a:pt x="9978" y="11188"/>
                  </a:lnTo>
                  <a:lnTo>
                    <a:pt x="10124" y="11335"/>
                  </a:lnTo>
                  <a:lnTo>
                    <a:pt x="10308" y="11445"/>
                  </a:lnTo>
                  <a:lnTo>
                    <a:pt x="10565" y="11555"/>
                  </a:lnTo>
                  <a:lnTo>
                    <a:pt x="10675" y="11592"/>
                  </a:lnTo>
                  <a:lnTo>
                    <a:pt x="10785" y="11592"/>
                  </a:lnTo>
                  <a:lnTo>
                    <a:pt x="10748" y="11775"/>
                  </a:lnTo>
                  <a:lnTo>
                    <a:pt x="10711" y="11959"/>
                  </a:lnTo>
                  <a:lnTo>
                    <a:pt x="10675" y="12179"/>
                  </a:lnTo>
                  <a:lnTo>
                    <a:pt x="10711" y="12362"/>
                  </a:lnTo>
                  <a:lnTo>
                    <a:pt x="10785" y="12582"/>
                  </a:lnTo>
                  <a:lnTo>
                    <a:pt x="10638" y="12692"/>
                  </a:lnTo>
                  <a:lnTo>
                    <a:pt x="10455" y="12876"/>
                  </a:lnTo>
                  <a:lnTo>
                    <a:pt x="10381" y="12949"/>
                  </a:lnTo>
                  <a:lnTo>
                    <a:pt x="10308" y="12949"/>
                  </a:lnTo>
                  <a:lnTo>
                    <a:pt x="10271" y="12986"/>
                  </a:lnTo>
                  <a:lnTo>
                    <a:pt x="10234" y="13059"/>
                  </a:lnTo>
                  <a:lnTo>
                    <a:pt x="10234" y="13169"/>
                  </a:lnTo>
                  <a:lnTo>
                    <a:pt x="10271" y="13206"/>
                  </a:lnTo>
                  <a:lnTo>
                    <a:pt x="10308" y="13242"/>
                  </a:lnTo>
                  <a:lnTo>
                    <a:pt x="10455" y="13242"/>
                  </a:lnTo>
                  <a:lnTo>
                    <a:pt x="10565" y="13206"/>
                  </a:lnTo>
                  <a:lnTo>
                    <a:pt x="10748" y="13059"/>
                  </a:lnTo>
                  <a:lnTo>
                    <a:pt x="11005" y="12912"/>
                  </a:lnTo>
                  <a:lnTo>
                    <a:pt x="11408" y="13352"/>
                  </a:lnTo>
                  <a:lnTo>
                    <a:pt x="11482" y="13426"/>
                  </a:lnTo>
                  <a:lnTo>
                    <a:pt x="11335" y="13609"/>
                  </a:lnTo>
                  <a:lnTo>
                    <a:pt x="11262" y="13829"/>
                  </a:lnTo>
                  <a:lnTo>
                    <a:pt x="11188" y="13829"/>
                  </a:lnTo>
                  <a:lnTo>
                    <a:pt x="11115" y="13866"/>
                  </a:lnTo>
                  <a:lnTo>
                    <a:pt x="11005" y="13939"/>
                  </a:lnTo>
                  <a:lnTo>
                    <a:pt x="10968" y="14013"/>
                  </a:lnTo>
                  <a:lnTo>
                    <a:pt x="11005" y="14123"/>
                  </a:lnTo>
                  <a:lnTo>
                    <a:pt x="11041" y="14233"/>
                  </a:lnTo>
                  <a:lnTo>
                    <a:pt x="11151" y="14306"/>
                  </a:lnTo>
                  <a:lnTo>
                    <a:pt x="11262" y="14343"/>
                  </a:lnTo>
                  <a:lnTo>
                    <a:pt x="11372" y="14343"/>
                  </a:lnTo>
                  <a:lnTo>
                    <a:pt x="11482" y="14270"/>
                  </a:lnTo>
                  <a:lnTo>
                    <a:pt x="11555" y="14196"/>
                  </a:lnTo>
                  <a:lnTo>
                    <a:pt x="11628" y="14086"/>
                  </a:lnTo>
                  <a:lnTo>
                    <a:pt x="11665" y="13976"/>
                  </a:lnTo>
                  <a:lnTo>
                    <a:pt x="11665" y="13866"/>
                  </a:lnTo>
                  <a:lnTo>
                    <a:pt x="11738" y="13719"/>
                  </a:lnTo>
                  <a:lnTo>
                    <a:pt x="11848" y="13829"/>
                  </a:lnTo>
                  <a:lnTo>
                    <a:pt x="11995" y="13903"/>
                  </a:lnTo>
                  <a:lnTo>
                    <a:pt x="12142" y="13976"/>
                  </a:lnTo>
                  <a:lnTo>
                    <a:pt x="12325" y="14013"/>
                  </a:lnTo>
                  <a:lnTo>
                    <a:pt x="12362" y="14049"/>
                  </a:lnTo>
                  <a:lnTo>
                    <a:pt x="12252" y="14270"/>
                  </a:lnTo>
                  <a:lnTo>
                    <a:pt x="12179" y="14453"/>
                  </a:lnTo>
                  <a:lnTo>
                    <a:pt x="12105" y="14563"/>
                  </a:lnTo>
                  <a:lnTo>
                    <a:pt x="11995" y="14600"/>
                  </a:lnTo>
                  <a:lnTo>
                    <a:pt x="11958" y="14600"/>
                  </a:lnTo>
                  <a:lnTo>
                    <a:pt x="11885" y="14636"/>
                  </a:lnTo>
                  <a:lnTo>
                    <a:pt x="11848" y="14746"/>
                  </a:lnTo>
                  <a:lnTo>
                    <a:pt x="11848" y="14856"/>
                  </a:lnTo>
                  <a:lnTo>
                    <a:pt x="11922" y="14930"/>
                  </a:lnTo>
                  <a:lnTo>
                    <a:pt x="11995" y="15003"/>
                  </a:lnTo>
                  <a:lnTo>
                    <a:pt x="12069" y="15003"/>
                  </a:lnTo>
                  <a:lnTo>
                    <a:pt x="12215" y="14966"/>
                  </a:lnTo>
                  <a:lnTo>
                    <a:pt x="12362" y="14856"/>
                  </a:lnTo>
                  <a:lnTo>
                    <a:pt x="12472" y="14746"/>
                  </a:lnTo>
                  <a:lnTo>
                    <a:pt x="12545" y="14563"/>
                  </a:lnTo>
                  <a:lnTo>
                    <a:pt x="12619" y="14416"/>
                  </a:lnTo>
                  <a:lnTo>
                    <a:pt x="12692" y="14049"/>
                  </a:lnTo>
                  <a:lnTo>
                    <a:pt x="13132" y="13976"/>
                  </a:lnTo>
                  <a:lnTo>
                    <a:pt x="13536" y="13829"/>
                  </a:lnTo>
                  <a:lnTo>
                    <a:pt x="13279" y="14526"/>
                  </a:lnTo>
                  <a:lnTo>
                    <a:pt x="13206" y="14710"/>
                  </a:lnTo>
                  <a:lnTo>
                    <a:pt x="13206" y="14820"/>
                  </a:lnTo>
                  <a:lnTo>
                    <a:pt x="13242" y="14856"/>
                  </a:lnTo>
                  <a:lnTo>
                    <a:pt x="13279" y="14930"/>
                  </a:lnTo>
                  <a:lnTo>
                    <a:pt x="13352" y="14966"/>
                  </a:lnTo>
                  <a:lnTo>
                    <a:pt x="13426" y="14966"/>
                  </a:lnTo>
                  <a:lnTo>
                    <a:pt x="13499" y="14930"/>
                  </a:lnTo>
                  <a:lnTo>
                    <a:pt x="13572" y="14893"/>
                  </a:lnTo>
                  <a:lnTo>
                    <a:pt x="13609" y="14820"/>
                  </a:lnTo>
                  <a:lnTo>
                    <a:pt x="13719" y="14563"/>
                  </a:lnTo>
                  <a:lnTo>
                    <a:pt x="13793" y="14270"/>
                  </a:lnTo>
                  <a:lnTo>
                    <a:pt x="13829" y="13976"/>
                  </a:lnTo>
                  <a:lnTo>
                    <a:pt x="13829" y="13719"/>
                  </a:lnTo>
                  <a:lnTo>
                    <a:pt x="14269" y="13463"/>
                  </a:lnTo>
                  <a:lnTo>
                    <a:pt x="14306" y="13939"/>
                  </a:lnTo>
                  <a:lnTo>
                    <a:pt x="14343" y="14049"/>
                  </a:lnTo>
                  <a:lnTo>
                    <a:pt x="14379" y="14123"/>
                  </a:lnTo>
                  <a:lnTo>
                    <a:pt x="14379" y="14159"/>
                  </a:lnTo>
                  <a:lnTo>
                    <a:pt x="14416" y="14270"/>
                  </a:lnTo>
                  <a:lnTo>
                    <a:pt x="14490" y="14343"/>
                  </a:lnTo>
                  <a:lnTo>
                    <a:pt x="14673" y="14343"/>
                  </a:lnTo>
                  <a:lnTo>
                    <a:pt x="14673" y="14306"/>
                  </a:lnTo>
                  <a:lnTo>
                    <a:pt x="14746" y="14233"/>
                  </a:lnTo>
                  <a:lnTo>
                    <a:pt x="14783" y="14159"/>
                  </a:lnTo>
                  <a:lnTo>
                    <a:pt x="14710" y="13903"/>
                  </a:lnTo>
                  <a:lnTo>
                    <a:pt x="14673" y="13646"/>
                  </a:lnTo>
                  <a:lnTo>
                    <a:pt x="14563" y="13279"/>
                  </a:lnTo>
                  <a:lnTo>
                    <a:pt x="15003" y="12876"/>
                  </a:lnTo>
                  <a:lnTo>
                    <a:pt x="15113" y="13022"/>
                  </a:lnTo>
                  <a:lnTo>
                    <a:pt x="15223" y="13132"/>
                  </a:lnTo>
                  <a:lnTo>
                    <a:pt x="15370" y="13352"/>
                  </a:lnTo>
                  <a:lnTo>
                    <a:pt x="15480" y="13463"/>
                  </a:lnTo>
                  <a:lnTo>
                    <a:pt x="15590" y="13536"/>
                  </a:lnTo>
                  <a:lnTo>
                    <a:pt x="15663" y="13536"/>
                  </a:lnTo>
                  <a:lnTo>
                    <a:pt x="15737" y="13463"/>
                  </a:lnTo>
                  <a:lnTo>
                    <a:pt x="15773" y="13389"/>
                  </a:lnTo>
                  <a:lnTo>
                    <a:pt x="15773" y="13316"/>
                  </a:lnTo>
                  <a:lnTo>
                    <a:pt x="15737" y="13132"/>
                  </a:lnTo>
                  <a:lnTo>
                    <a:pt x="15627" y="12986"/>
                  </a:lnTo>
                  <a:lnTo>
                    <a:pt x="15480" y="12876"/>
                  </a:lnTo>
                  <a:lnTo>
                    <a:pt x="15370" y="12729"/>
                  </a:lnTo>
                  <a:lnTo>
                    <a:pt x="15260" y="12582"/>
                  </a:lnTo>
                  <a:lnTo>
                    <a:pt x="15480" y="12289"/>
                  </a:lnTo>
                  <a:lnTo>
                    <a:pt x="15700" y="11995"/>
                  </a:lnTo>
                  <a:lnTo>
                    <a:pt x="15773" y="12069"/>
                  </a:lnTo>
                  <a:lnTo>
                    <a:pt x="15993" y="12215"/>
                  </a:lnTo>
                  <a:lnTo>
                    <a:pt x="16177" y="12399"/>
                  </a:lnTo>
                  <a:lnTo>
                    <a:pt x="16250" y="12435"/>
                  </a:lnTo>
                  <a:lnTo>
                    <a:pt x="16397" y="12435"/>
                  </a:lnTo>
                  <a:lnTo>
                    <a:pt x="16434" y="12399"/>
                  </a:lnTo>
                  <a:lnTo>
                    <a:pt x="16470" y="12325"/>
                  </a:lnTo>
                  <a:lnTo>
                    <a:pt x="16507" y="12252"/>
                  </a:lnTo>
                  <a:lnTo>
                    <a:pt x="16507" y="12179"/>
                  </a:lnTo>
                  <a:lnTo>
                    <a:pt x="16434" y="12105"/>
                  </a:lnTo>
                  <a:lnTo>
                    <a:pt x="16250" y="11922"/>
                  </a:lnTo>
                  <a:lnTo>
                    <a:pt x="16030" y="11775"/>
                  </a:lnTo>
                  <a:lnTo>
                    <a:pt x="15883" y="11702"/>
                  </a:lnTo>
                  <a:lnTo>
                    <a:pt x="16140" y="11115"/>
                  </a:lnTo>
                  <a:lnTo>
                    <a:pt x="16324" y="11225"/>
                  </a:lnTo>
                  <a:lnTo>
                    <a:pt x="16617" y="11335"/>
                  </a:lnTo>
                  <a:lnTo>
                    <a:pt x="16984" y="11408"/>
                  </a:lnTo>
                  <a:lnTo>
                    <a:pt x="17057" y="11408"/>
                  </a:lnTo>
                  <a:lnTo>
                    <a:pt x="17094" y="11372"/>
                  </a:lnTo>
                  <a:lnTo>
                    <a:pt x="17131" y="11298"/>
                  </a:lnTo>
                  <a:lnTo>
                    <a:pt x="17167" y="11225"/>
                  </a:lnTo>
                  <a:lnTo>
                    <a:pt x="17167" y="11152"/>
                  </a:lnTo>
                  <a:lnTo>
                    <a:pt x="17131" y="11078"/>
                  </a:lnTo>
                  <a:lnTo>
                    <a:pt x="17094" y="11042"/>
                  </a:lnTo>
                  <a:lnTo>
                    <a:pt x="17021" y="11005"/>
                  </a:lnTo>
                  <a:lnTo>
                    <a:pt x="16764" y="10968"/>
                  </a:lnTo>
                  <a:lnTo>
                    <a:pt x="16544" y="10895"/>
                  </a:lnTo>
                  <a:lnTo>
                    <a:pt x="16250" y="10821"/>
                  </a:lnTo>
                  <a:lnTo>
                    <a:pt x="16397" y="10345"/>
                  </a:lnTo>
                  <a:lnTo>
                    <a:pt x="16507" y="9831"/>
                  </a:lnTo>
                  <a:lnTo>
                    <a:pt x="16727" y="9941"/>
                  </a:lnTo>
                  <a:lnTo>
                    <a:pt x="16984" y="9978"/>
                  </a:lnTo>
                  <a:lnTo>
                    <a:pt x="17131" y="10014"/>
                  </a:lnTo>
                  <a:lnTo>
                    <a:pt x="17277" y="10014"/>
                  </a:lnTo>
                  <a:lnTo>
                    <a:pt x="17424" y="9978"/>
                  </a:lnTo>
                  <a:lnTo>
                    <a:pt x="17461" y="9904"/>
                  </a:lnTo>
                  <a:lnTo>
                    <a:pt x="17497" y="9831"/>
                  </a:lnTo>
                  <a:lnTo>
                    <a:pt x="17497" y="9794"/>
                  </a:lnTo>
                  <a:lnTo>
                    <a:pt x="17497" y="9721"/>
                  </a:lnTo>
                  <a:lnTo>
                    <a:pt x="17387" y="9648"/>
                  </a:lnTo>
                  <a:lnTo>
                    <a:pt x="17277" y="9611"/>
                  </a:lnTo>
                  <a:lnTo>
                    <a:pt x="17167" y="9574"/>
                  </a:lnTo>
                  <a:lnTo>
                    <a:pt x="16544" y="9501"/>
                  </a:lnTo>
                  <a:lnTo>
                    <a:pt x="16544" y="9464"/>
                  </a:lnTo>
                  <a:lnTo>
                    <a:pt x="16580" y="8987"/>
                  </a:lnTo>
                  <a:lnTo>
                    <a:pt x="16617" y="8511"/>
                  </a:lnTo>
                  <a:lnTo>
                    <a:pt x="16800" y="8584"/>
                  </a:lnTo>
                  <a:lnTo>
                    <a:pt x="17021" y="8621"/>
                  </a:lnTo>
                  <a:lnTo>
                    <a:pt x="17204" y="8657"/>
                  </a:lnTo>
                  <a:lnTo>
                    <a:pt x="17424" y="8621"/>
                  </a:lnTo>
                  <a:lnTo>
                    <a:pt x="17571" y="8584"/>
                  </a:lnTo>
                  <a:lnTo>
                    <a:pt x="17644" y="8511"/>
                  </a:lnTo>
                  <a:lnTo>
                    <a:pt x="17681" y="8437"/>
                  </a:lnTo>
                  <a:lnTo>
                    <a:pt x="17681" y="8364"/>
                  </a:lnTo>
                  <a:lnTo>
                    <a:pt x="17644" y="8290"/>
                  </a:lnTo>
                  <a:lnTo>
                    <a:pt x="17534" y="8217"/>
                  </a:lnTo>
                  <a:lnTo>
                    <a:pt x="17387" y="8217"/>
                  </a:lnTo>
                  <a:lnTo>
                    <a:pt x="17094" y="8254"/>
                  </a:lnTo>
                  <a:lnTo>
                    <a:pt x="16617" y="8217"/>
                  </a:lnTo>
                  <a:lnTo>
                    <a:pt x="16580" y="7814"/>
                  </a:lnTo>
                  <a:lnTo>
                    <a:pt x="16507" y="7410"/>
                  </a:lnTo>
                  <a:lnTo>
                    <a:pt x="16507" y="7410"/>
                  </a:lnTo>
                  <a:lnTo>
                    <a:pt x="16690" y="7447"/>
                  </a:lnTo>
                  <a:lnTo>
                    <a:pt x="16874" y="7447"/>
                  </a:lnTo>
                  <a:lnTo>
                    <a:pt x="17021" y="7410"/>
                  </a:lnTo>
                  <a:lnTo>
                    <a:pt x="17204" y="7337"/>
                  </a:lnTo>
                  <a:lnTo>
                    <a:pt x="17351" y="7263"/>
                  </a:lnTo>
                  <a:lnTo>
                    <a:pt x="17387" y="7190"/>
                  </a:lnTo>
                  <a:lnTo>
                    <a:pt x="17424" y="7117"/>
                  </a:lnTo>
                  <a:lnTo>
                    <a:pt x="17424" y="7043"/>
                  </a:lnTo>
                  <a:lnTo>
                    <a:pt x="17424" y="7007"/>
                  </a:lnTo>
                  <a:lnTo>
                    <a:pt x="17351" y="6933"/>
                  </a:lnTo>
                  <a:lnTo>
                    <a:pt x="17314" y="6897"/>
                  </a:lnTo>
                  <a:lnTo>
                    <a:pt x="17131" y="6897"/>
                  </a:lnTo>
                  <a:lnTo>
                    <a:pt x="16947" y="6970"/>
                  </a:lnTo>
                  <a:lnTo>
                    <a:pt x="16764" y="7007"/>
                  </a:lnTo>
                  <a:lnTo>
                    <a:pt x="16397" y="7080"/>
                  </a:lnTo>
                  <a:lnTo>
                    <a:pt x="16324" y="6897"/>
                  </a:lnTo>
                  <a:lnTo>
                    <a:pt x="16140" y="6493"/>
                  </a:lnTo>
                  <a:lnTo>
                    <a:pt x="16397" y="6420"/>
                  </a:lnTo>
                  <a:lnTo>
                    <a:pt x="16764" y="6273"/>
                  </a:lnTo>
                  <a:lnTo>
                    <a:pt x="16947" y="6200"/>
                  </a:lnTo>
                  <a:lnTo>
                    <a:pt x="17094" y="6090"/>
                  </a:lnTo>
                  <a:lnTo>
                    <a:pt x="17131" y="6053"/>
                  </a:lnTo>
                  <a:lnTo>
                    <a:pt x="17131" y="5979"/>
                  </a:lnTo>
                  <a:lnTo>
                    <a:pt x="17131" y="5906"/>
                  </a:lnTo>
                  <a:lnTo>
                    <a:pt x="17021" y="5833"/>
                  </a:lnTo>
                  <a:lnTo>
                    <a:pt x="16910" y="5796"/>
                  </a:lnTo>
                  <a:lnTo>
                    <a:pt x="16764" y="5833"/>
                  </a:lnTo>
                  <a:lnTo>
                    <a:pt x="16580" y="5906"/>
                  </a:lnTo>
                  <a:lnTo>
                    <a:pt x="16250" y="6090"/>
                  </a:lnTo>
                  <a:lnTo>
                    <a:pt x="16104" y="6163"/>
                  </a:lnTo>
                  <a:lnTo>
                    <a:pt x="15957" y="6236"/>
                  </a:lnTo>
                  <a:lnTo>
                    <a:pt x="15957" y="6200"/>
                  </a:lnTo>
                  <a:lnTo>
                    <a:pt x="15957" y="6163"/>
                  </a:lnTo>
                  <a:lnTo>
                    <a:pt x="15920" y="6163"/>
                  </a:lnTo>
                  <a:lnTo>
                    <a:pt x="15590" y="5796"/>
                  </a:lnTo>
                  <a:lnTo>
                    <a:pt x="15920" y="5503"/>
                  </a:lnTo>
                  <a:lnTo>
                    <a:pt x="16250" y="5173"/>
                  </a:lnTo>
                  <a:lnTo>
                    <a:pt x="16287" y="5099"/>
                  </a:lnTo>
                  <a:lnTo>
                    <a:pt x="16324" y="4989"/>
                  </a:lnTo>
                  <a:lnTo>
                    <a:pt x="16287" y="4916"/>
                  </a:lnTo>
                  <a:lnTo>
                    <a:pt x="16250" y="4879"/>
                  </a:lnTo>
                  <a:lnTo>
                    <a:pt x="16177" y="4806"/>
                  </a:lnTo>
                  <a:lnTo>
                    <a:pt x="16030" y="4806"/>
                  </a:lnTo>
                  <a:lnTo>
                    <a:pt x="15957" y="4842"/>
                  </a:lnTo>
                  <a:lnTo>
                    <a:pt x="15627" y="5209"/>
                  </a:lnTo>
                  <a:lnTo>
                    <a:pt x="15333" y="5576"/>
                  </a:lnTo>
                  <a:lnTo>
                    <a:pt x="15076" y="5393"/>
                  </a:lnTo>
                  <a:lnTo>
                    <a:pt x="14820" y="5246"/>
                  </a:lnTo>
                  <a:lnTo>
                    <a:pt x="14673" y="5173"/>
                  </a:lnTo>
                  <a:lnTo>
                    <a:pt x="14746" y="5026"/>
                  </a:lnTo>
                  <a:lnTo>
                    <a:pt x="14966" y="4659"/>
                  </a:lnTo>
                  <a:lnTo>
                    <a:pt x="15003" y="4586"/>
                  </a:lnTo>
                  <a:lnTo>
                    <a:pt x="15003" y="4512"/>
                  </a:lnTo>
                  <a:lnTo>
                    <a:pt x="14930" y="4402"/>
                  </a:lnTo>
                  <a:lnTo>
                    <a:pt x="14856" y="4366"/>
                  </a:lnTo>
                  <a:lnTo>
                    <a:pt x="14746" y="4366"/>
                  </a:lnTo>
                  <a:lnTo>
                    <a:pt x="14673" y="4439"/>
                  </a:lnTo>
                  <a:lnTo>
                    <a:pt x="14526" y="4622"/>
                  </a:lnTo>
                  <a:lnTo>
                    <a:pt x="14416" y="4842"/>
                  </a:lnTo>
                  <a:lnTo>
                    <a:pt x="14343" y="5026"/>
                  </a:lnTo>
                  <a:lnTo>
                    <a:pt x="14159" y="4989"/>
                  </a:lnTo>
                  <a:lnTo>
                    <a:pt x="13939" y="4989"/>
                  </a:lnTo>
                  <a:lnTo>
                    <a:pt x="13903" y="4732"/>
                  </a:lnTo>
                  <a:lnTo>
                    <a:pt x="13866" y="4476"/>
                  </a:lnTo>
                  <a:lnTo>
                    <a:pt x="13829" y="3962"/>
                  </a:lnTo>
                  <a:lnTo>
                    <a:pt x="13829" y="3889"/>
                  </a:lnTo>
                  <a:lnTo>
                    <a:pt x="13756" y="3852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" name="Google Shape;918;p19"/>
            <p:cNvSpPr/>
            <p:nvPr/>
          </p:nvSpPr>
          <p:spPr>
            <a:xfrm>
              <a:off x="6059500" y="3516375"/>
              <a:ext cx="268700" cy="232025"/>
            </a:xfrm>
            <a:custGeom>
              <a:avLst/>
              <a:gdLst/>
              <a:ahLst/>
              <a:cxnLst/>
              <a:rect l="l" t="t" r="r" b="b"/>
              <a:pathLst>
                <a:path w="10748" h="9281" extrusionOk="0">
                  <a:moveTo>
                    <a:pt x="4072" y="550"/>
                  </a:moveTo>
                  <a:lnTo>
                    <a:pt x="4329" y="587"/>
                  </a:lnTo>
                  <a:lnTo>
                    <a:pt x="4585" y="697"/>
                  </a:lnTo>
                  <a:lnTo>
                    <a:pt x="4842" y="844"/>
                  </a:lnTo>
                  <a:lnTo>
                    <a:pt x="5025" y="1064"/>
                  </a:lnTo>
                  <a:lnTo>
                    <a:pt x="5136" y="1211"/>
                  </a:lnTo>
                  <a:lnTo>
                    <a:pt x="5209" y="1394"/>
                  </a:lnTo>
                  <a:lnTo>
                    <a:pt x="5246" y="1541"/>
                  </a:lnTo>
                  <a:lnTo>
                    <a:pt x="5282" y="1724"/>
                  </a:lnTo>
                  <a:lnTo>
                    <a:pt x="5282" y="2091"/>
                  </a:lnTo>
                  <a:lnTo>
                    <a:pt x="5246" y="2458"/>
                  </a:lnTo>
                  <a:lnTo>
                    <a:pt x="5209" y="2641"/>
                  </a:lnTo>
                  <a:lnTo>
                    <a:pt x="4695" y="1761"/>
                  </a:lnTo>
                  <a:lnTo>
                    <a:pt x="4072" y="550"/>
                  </a:lnTo>
                  <a:close/>
                  <a:moveTo>
                    <a:pt x="1357" y="3008"/>
                  </a:moveTo>
                  <a:lnTo>
                    <a:pt x="1504" y="3265"/>
                  </a:lnTo>
                  <a:lnTo>
                    <a:pt x="1614" y="3558"/>
                  </a:lnTo>
                  <a:lnTo>
                    <a:pt x="1797" y="3852"/>
                  </a:lnTo>
                  <a:lnTo>
                    <a:pt x="1467" y="3778"/>
                  </a:lnTo>
                  <a:lnTo>
                    <a:pt x="1137" y="3742"/>
                  </a:lnTo>
                  <a:lnTo>
                    <a:pt x="1321" y="3118"/>
                  </a:lnTo>
                  <a:lnTo>
                    <a:pt x="1357" y="3008"/>
                  </a:lnTo>
                  <a:close/>
                  <a:moveTo>
                    <a:pt x="3815" y="550"/>
                  </a:moveTo>
                  <a:lnTo>
                    <a:pt x="4072" y="1174"/>
                  </a:lnTo>
                  <a:lnTo>
                    <a:pt x="4329" y="1798"/>
                  </a:lnTo>
                  <a:lnTo>
                    <a:pt x="4695" y="2531"/>
                  </a:lnTo>
                  <a:lnTo>
                    <a:pt x="5099" y="3265"/>
                  </a:lnTo>
                  <a:lnTo>
                    <a:pt x="4989" y="3852"/>
                  </a:lnTo>
                  <a:lnTo>
                    <a:pt x="4732" y="3191"/>
                  </a:lnTo>
                  <a:lnTo>
                    <a:pt x="4475" y="2531"/>
                  </a:lnTo>
                  <a:lnTo>
                    <a:pt x="4255" y="1981"/>
                  </a:lnTo>
                  <a:lnTo>
                    <a:pt x="4035" y="1467"/>
                  </a:lnTo>
                  <a:lnTo>
                    <a:pt x="3742" y="880"/>
                  </a:lnTo>
                  <a:lnTo>
                    <a:pt x="3558" y="587"/>
                  </a:lnTo>
                  <a:lnTo>
                    <a:pt x="3815" y="550"/>
                  </a:lnTo>
                  <a:close/>
                  <a:moveTo>
                    <a:pt x="1761" y="1724"/>
                  </a:moveTo>
                  <a:lnTo>
                    <a:pt x="1724" y="1798"/>
                  </a:lnTo>
                  <a:lnTo>
                    <a:pt x="1761" y="1944"/>
                  </a:lnTo>
                  <a:lnTo>
                    <a:pt x="1834" y="2018"/>
                  </a:lnTo>
                  <a:lnTo>
                    <a:pt x="1944" y="2054"/>
                  </a:lnTo>
                  <a:lnTo>
                    <a:pt x="2054" y="2054"/>
                  </a:lnTo>
                  <a:lnTo>
                    <a:pt x="2274" y="2531"/>
                  </a:lnTo>
                  <a:lnTo>
                    <a:pt x="2458" y="2971"/>
                  </a:lnTo>
                  <a:lnTo>
                    <a:pt x="3008" y="4182"/>
                  </a:lnTo>
                  <a:lnTo>
                    <a:pt x="3081" y="4329"/>
                  </a:lnTo>
                  <a:lnTo>
                    <a:pt x="2825" y="4255"/>
                  </a:lnTo>
                  <a:lnTo>
                    <a:pt x="2458" y="4072"/>
                  </a:lnTo>
                  <a:lnTo>
                    <a:pt x="2164" y="3742"/>
                  </a:lnTo>
                  <a:lnTo>
                    <a:pt x="1944" y="3375"/>
                  </a:lnTo>
                  <a:lnTo>
                    <a:pt x="1724" y="2935"/>
                  </a:lnTo>
                  <a:lnTo>
                    <a:pt x="1651" y="2715"/>
                  </a:lnTo>
                  <a:lnTo>
                    <a:pt x="1504" y="2494"/>
                  </a:lnTo>
                  <a:lnTo>
                    <a:pt x="1724" y="1761"/>
                  </a:lnTo>
                  <a:lnTo>
                    <a:pt x="1761" y="1724"/>
                  </a:lnTo>
                  <a:close/>
                  <a:moveTo>
                    <a:pt x="2604" y="1174"/>
                  </a:moveTo>
                  <a:lnTo>
                    <a:pt x="2715" y="1614"/>
                  </a:lnTo>
                  <a:lnTo>
                    <a:pt x="2861" y="2054"/>
                  </a:lnTo>
                  <a:lnTo>
                    <a:pt x="3228" y="2898"/>
                  </a:lnTo>
                  <a:lnTo>
                    <a:pt x="3998" y="4695"/>
                  </a:lnTo>
                  <a:lnTo>
                    <a:pt x="3632" y="4549"/>
                  </a:lnTo>
                  <a:lnTo>
                    <a:pt x="3522" y="4365"/>
                  </a:lnTo>
                  <a:lnTo>
                    <a:pt x="3301" y="3888"/>
                  </a:lnTo>
                  <a:lnTo>
                    <a:pt x="2861" y="2935"/>
                  </a:lnTo>
                  <a:lnTo>
                    <a:pt x="2274" y="1834"/>
                  </a:lnTo>
                  <a:lnTo>
                    <a:pt x="2311" y="1651"/>
                  </a:lnTo>
                  <a:lnTo>
                    <a:pt x="2421" y="1467"/>
                  </a:lnTo>
                  <a:lnTo>
                    <a:pt x="2604" y="1174"/>
                  </a:lnTo>
                  <a:close/>
                  <a:moveTo>
                    <a:pt x="3338" y="660"/>
                  </a:moveTo>
                  <a:lnTo>
                    <a:pt x="3375" y="770"/>
                  </a:lnTo>
                  <a:lnTo>
                    <a:pt x="3668" y="1467"/>
                  </a:lnTo>
                  <a:lnTo>
                    <a:pt x="3962" y="2164"/>
                  </a:lnTo>
                  <a:lnTo>
                    <a:pt x="4182" y="2788"/>
                  </a:lnTo>
                  <a:lnTo>
                    <a:pt x="4402" y="3412"/>
                  </a:lnTo>
                  <a:lnTo>
                    <a:pt x="4769" y="4659"/>
                  </a:lnTo>
                  <a:lnTo>
                    <a:pt x="4732" y="4805"/>
                  </a:lnTo>
                  <a:lnTo>
                    <a:pt x="4659" y="4805"/>
                  </a:lnTo>
                  <a:lnTo>
                    <a:pt x="4549" y="4842"/>
                  </a:lnTo>
                  <a:lnTo>
                    <a:pt x="3668" y="2971"/>
                  </a:lnTo>
                  <a:lnTo>
                    <a:pt x="3191" y="1981"/>
                  </a:lnTo>
                  <a:lnTo>
                    <a:pt x="2971" y="1504"/>
                  </a:lnTo>
                  <a:lnTo>
                    <a:pt x="2788" y="991"/>
                  </a:lnTo>
                  <a:lnTo>
                    <a:pt x="3045" y="807"/>
                  </a:lnTo>
                  <a:lnTo>
                    <a:pt x="3338" y="660"/>
                  </a:lnTo>
                  <a:close/>
                  <a:moveTo>
                    <a:pt x="7703" y="4952"/>
                  </a:moveTo>
                  <a:lnTo>
                    <a:pt x="7960" y="5246"/>
                  </a:lnTo>
                  <a:lnTo>
                    <a:pt x="7960" y="5246"/>
                  </a:lnTo>
                  <a:lnTo>
                    <a:pt x="7887" y="5209"/>
                  </a:lnTo>
                  <a:lnTo>
                    <a:pt x="7593" y="5319"/>
                  </a:lnTo>
                  <a:lnTo>
                    <a:pt x="7300" y="5466"/>
                  </a:lnTo>
                  <a:lnTo>
                    <a:pt x="7190" y="5356"/>
                  </a:lnTo>
                  <a:lnTo>
                    <a:pt x="7080" y="5246"/>
                  </a:lnTo>
                  <a:lnTo>
                    <a:pt x="7373" y="5099"/>
                  </a:lnTo>
                  <a:lnTo>
                    <a:pt x="7703" y="4952"/>
                  </a:lnTo>
                  <a:close/>
                  <a:moveTo>
                    <a:pt x="8070" y="5356"/>
                  </a:moveTo>
                  <a:lnTo>
                    <a:pt x="8180" y="5466"/>
                  </a:lnTo>
                  <a:lnTo>
                    <a:pt x="7923" y="5576"/>
                  </a:lnTo>
                  <a:lnTo>
                    <a:pt x="7923" y="5576"/>
                  </a:lnTo>
                  <a:lnTo>
                    <a:pt x="8033" y="5429"/>
                  </a:lnTo>
                  <a:lnTo>
                    <a:pt x="8070" y="5356"/>
                  </a:lnTo>
                  <a:close/>
                  <a:moveTo>
                    <a:pt x="7556" y="5612"/>
                  </a:moveTo>
                  <a:lnTo>
                    <a:pt x="7483" y="5722"/>
                  </a:lnTo>
                  <a:lnTo>
                    <a:pt x="7483" y="5686"/>
                  </a:lnTo>
                  <a:lnTo>
                    <a:pt x="7556" y="5612"/>
                  </a:lnTo>
                  <a:close/>
                  <a:moveTo>
                    <a:pt x="8327" y="5649"/>
                  </a:moveTo>
                  <a:lnTo>
                    <a:pt x="8327" y="5686"/>
                  </a:lnTo>
                  <a:lnTo>
                    <a:pt x="7850" y="6163"/>
                  </a:lnTo>
                  <a:lnTo>
                    <a:pt x="7740" y="6016"/>
                  </a:lnTo>
                  <a:lnTo>
                    <a:pt x="7997" y="5796"/>
                  </a:lnTo>
                  <a:lnTo>
                    <a:pt x="8327" y="5649"/>
                  </a:lnTo>
                  <a:close/>
                  <a:moveTo>
                    <a:pt x="8437" y="5796"/>
                  </a:moveTo>
                  <a:lnTo>
                    <a:pt x="8584" y="6053"/>
                  </a:lnTo>
                  <a:lnTo>
                    <a:pt x="8143" y="6163"/>
                  </a:lnTo>
                  <a:lnTo>
                    <a:pt x="8437" y="5796"/>
                  </a:lnTo>
                  <a:close/>
                  <a:moveTo>
                    <a:pt x="8437" y="6346"/>
                  </a:moveTo>
                  <a:lnTo>
                    <a:pt x="8180" y="6676"/>
                  </a:lnTo>
                  <a:lnTo>
                    <a:pt x="8107" y="6493"/>
                  </a:lnTo>
                  <a:lnTo>
                    <a:pt x="8437" y="6346"/>
                  </a:lnTo>
                  <a:close/>
                  <a:moveTo>
                    <a:pt x="8767" y="6309"/>
                  </a:moveTo>
                  <a:lnTo>
                    <a:pt x="8840" y="6419"/>
                  </a:lnTo>
                  <a:lnTo>
                    <a:pt x="8547" y="6676"/>
                  </a:lnTo>
                  <a:lnTo>
                    <a:pt x="8767" y="6309"/>
                  </a:lnTo>
                  <a:close/>
                  <a:moveTo>
                    <a:pt x="9024" y="4695"/>
                  </a:moveTo>
                  <a:lnTo>
                    <a:pt x="9244" y="4732"/>
                  </a:lnTo>
                  <a:lnTo>
                    <a:pt x="9464" y="4805"/>
                  </a:lnTo>
                  <a:lnTo>
                    <a:pt x="9647" y="4915"/>
                  </a:lnTo>
                  <a:lnTo>
                    <a:pt x="9831" y="5062"/>
                  </a:lnTo>
                  <a:lnTo>
                    <a:pt x="9904" y="5099"/>
                  </a:lnTo>
                  <a:lnTo>
                    <a:pt x="9941" y="5099"/>
                  </a:lnTo>
                  <a:lnTo>
                    <a:pt x="10051" y="5209"/>
                  </a:lnTo>
                  <a:lnTo>
                    <a:pt x="10161" y="5429"/>
                  </a:lnTo>
                  <a:lnTo>
                    <a:pt x="10198" y="5649"/>
                  </a:lnTo>
                  <a:lnTo>
                    <a:pt x="10234" y="5869"/>
                  </a:lnTo>
                  <a:lnTo>
                    <a:pt x="10198" y="6089"/>
                  </a:lnTo>
                  <a:lnTo>
                    <a:pt x="10161" y="6346"/>
                  </a:lnTo>
                  <a:lnTo>
                    <a:pt x="10088" y="6566"/>
                  </a:lnTo>
                  <a:lnTo>
                    <a:pt x="9941" y="7006"/>
                  </a:lnTo>
                  <a:lnTo>
                    <a:pt x="9904" y="7080"/>
                  </a:lnTo>
                  <a:lnTo>
                    <a:pt x="9647" y="6676"/>
                  </a:lnTo>
                  <a:lnTo>
                    <a:pt x="9024" y="5832"/>
                  </a:lnTo>
                  <a:lnTo>
                    <a:pt x="8620" y="5282"/>
                  </a:lnTo>
                  <a:lnTo>
                    <a:pt x="8400" y="5025"/>
                  </a:lnTo>
                  <a:lnTo>
                    <a:pt x="8143" y="4842"/>
                  </a:lnTo>
                  <a:lnTo>
                    <a:pt x="8584" y="4732"/>
                  </a:lnTo>
                  <a:lnTo>
                    <a:pt x="8804" y="4695"/>
                  </a:lnTo>
                  <a:close/>
                  <a:moveTo>
                    <a:pt x="1064" y="3962"/>
                  </a:moveTo>
                  <a:lnTo>
                    <a:pt x="1357" y="4182"/>
                  </a:lnTo>
                  <a:lnTo>
                    <a:pt x="1651" y="4329"/>
                  </a:lnTo>
                  <a:lnTo>
                    <a:pt x="2348" y="4585"/>
                  </a:lnTo>
                  <a:lnTo>
                    <a:pt x="2458" y="4659"/>
                  </a:lnTo>
                  <a:lnTo>
                    <a:pt x="2494" y="4695"/>
                  </a:lnTo>
                  <a:lnTo>
                    <a:pt x="2568" y="4732"/>
                  </a:lnTo>
                  <a:lnTo>
                    <a:pt x="2641" y="4695"/>
                  </a:lnTo>
                  <a:lnTo>
                    <a:pt x="4329" y="5319"/>
                  </a:lnTo>
                  <a:lnTo>
                    <a:pt x="4329" y="5356"/>
                  </a:lnTo>
                  <a:lnTo>
                    <a:pt x="4292" y="5319"/>
                  </a:lnTo>
                  <a:lnTo>
                    <a:pt x="3888" y="5172"/>
                  </a:lnTo>
                  <a:lnTo>
                    <a:pt x="3705" y="5136"/>
                  </a:lnTo>
                  <a:lnTo>
                    <a:pt x="3485" y="5099"/>
                  </a:lnTo>
                  <a:lnTo>
                    <a:pt x="3448" y="5136"/>
                  </a:lnTo>
                  <a:lnTo>
                    <a:pt x="3411" y="5172"/>
                  </a:lnTo>
                  <a:lnTo>
                    <a:pt x="3448" y="5246"/>
                  </a:lnTo>
                  <a:lnTo>
                    <a:pt x="3595" y="5392"/>
                  </a:lnTo>
                  <a:lnTo>
                    <a:pt x="3852" y="5539"/>
                  </a:lnTo>
                  <a:lnTo>
                    <a:pt x="4108" y="5686"/>
                  </a:lnTo>
                  <a:lnTo>
                    <a:pt x="4402" y="5759"/>
                  </a:lnTo>
                  <a:lnTo>
                    <a:pt x="4365" y="5906"/>
                  </a:lnTo>
                  <a:lnTo>
                    <a:pt x="4035" y="5906"/>
                  </a:lnTo>
                  <a:lnTo>
                    <a:pt x="3742" y="5869"/>
                  </a:lnTo>
                  <a:lnTo>
                    <a:pt x="3411" y="5759"/>
                  </a:lnTo>
                  <a:lnTo>
                    <a:pt x="3228" y="5686"/>
                  </a:lnTo>
                  <a:lnTo>
                    <a:pt x="3191" y="5612"/>
                  </a:lnTo>
                  <a:lnTo>
                    <a:pt x="3155" y="5576"/>
                  </a:lnTo>
                  <a:lnTo>
                    <a:pt x="3118" y="5539"/>
                  </a:lnTo>
                  <a:lnTo>
                    <a:pt x="3081" y="5502"/>
                  </a:lnTo>
                  <a:lnTo>
                    <a:pt x="3045" y="5502"/>
                  </a:lnTo>
                  <a:lnTo>
                    <a:pt x="3008" y="5539"/>
                  </a:lnTo>
                  <a:lnTo>
                    <a:pt x="2971" y="5649"/>
                  </a:lnTo>
                  <a:lnTo>
                    <a:pt x="2971" y="5722"/>
                  </a:lnTo>
                  <a:lnTo>
                    <a:pt x="3008" y="5796"/>
                  </a:lnTo>
                  <a:lnTo>
                    <a:pt x="3045" y="5869"/>
                  </a:lnTo>
                  <a:lnTo>
                    <a:pt x="3191" y="6016"/>
                  </a:lnTo>
                  <a:lnTo>
                    <a:pt x="3338" y="6126"/>
                  </a:lnTo>
                  <a:lnTo>
                    <a:pt x="3522" y="6199"/>
                  </a:lnTo>
                  <a:lnTo>
                    <a:pt x="3742" y="6273"/>
                  </a:lnTo>
                  <a:lnTo>
                    <a:pt x="3962" y="6309"/>
                  </a:lnTo>
                  <a:lnTo>
                    <a:pt x="4182" y="6309"/>
                  </a:lnTo>
                  <a:lnTo>
                    <a:pt x="3962" y="6676"/>
                  </a:lnTo>
                  <a:lnTo>
                    <a:pt x="3742" y="6603"/>
                  </a:lnTo>
                  <a:lnTo>
                    <a:pt x="3228" y="6456"/>
                  </a:lnTo>
                  <a:lnTo>
                    <a:pt x="2971" y="6419"/>
                  </a:lnTo>
                  <a:lnTo>
                    <a:pt x="2715" y="6383"/>
                  </a:lnTo>
                  <a:lnTo>
                    <a:pt x="2641" y="6383"/>
                  </a:lnTo>
                  <a:lnTo>
                    <a:pt x="2641" y="6456"/>
                  </a:lnTo>
                  <a:lnTo>
                    <a:pt x="2641" y="6493"/>
                  </a:lnTo>
                  <a:lnTo>
                    <a:pt x="2678" y="6529"/>
                  </a:lnTo>
                  <a:lnTo>
                    <a:pt x="2861" y="6676"/>
                  </a:lnTo>
                  <a:lnTo>
                    <a:pt x="3081" y="6786"/>
                  </a:lnTo>
                  <a:lnTo>
                    <a:pt x="3522" y="6970"/>
                  </a:lnTo>
                  <a:lnTo>
                    <a:pt x="3742" y="7080"/>
                  </a:lnTo>
                  <a:lnTo>
                    <a:pt x="3632" y="7226"/>
                  </a:lnTo>
                  <a:lnTo>
                    <a:pt x="3522" y="7336"/>
                  </a:lnTo>
                  <a:lnTo>
                    <a:pt x="2935" y="7080"/>
                  </a:lnTo>
                  <a:lnTo>
                    <a:pt x="2311" y="6823"/>
                  </a:lnTo>
                  <a:lnTo>
                    <a:pt x="2238" y="6823"/>
                  </a:lnTo>
                  <a:lnTo>
                    <a:pt x="2201" y="6860"/>
                  </a:lnTo>
                  <a:lnTo>
                    <a:pt x="2201" y="6896"/>
                  </a:lnTo>
                  <a:lnTo>
                    <a:pt x="2201" y="6970"/>
                  </a:lnTo>
                  <a:lnTo>
                    <a:pt x="2458" y="7190"/>
                  </a:lnTo>
                  <a:lnTo>
                    <a:pt x="2678" y="7410"/>
                  </a:lnTo>
                  <a:lnTo>
                    <a:pt x="2971" y="7557"/>
                  </a:lnTo>
                  <a:lnTo>
                    <a:pt x="3265" y="7703"/>
                  </a:lnTo>
                  <a:lnTo>
                    <a:pt x="2971" y="7960"/>
                  </a:lnTo>
                  <a:lnTo>
                    <a:pt x="2641" y="7960"/>
                  </a:lnTo>
                  <a:lnTo>
                    <a:pt x="2311" y="7887"/>
                  </a:lnTo>
                  <a:lnTo>
                    <a:pt x="1981" y="7777"/>
                  </a:lnTo>
                  <a:lnTo>
                    <a:pt x="1871" y="7777"/>
                  </a:lnTo>
                  <a:lnTo>
                    <a:pt x="1834" y="7813"/>
                  </a:lnTo>
                  <a:lnTo>
                    <a:pt x="1797" y="7850"/>
                  </a:lnTo>
                  <a:lnTo>
                    <a:pt x="1797" y="7923"/>
                  </a:lnTo>
                  <a:lnTo>
                    <a:pt x="1834" y="8070"/>
                  </a:lnTo>
                  <a:lnTo>
                    <a:pt x="1944" y="8143"/>
                  </a:lnTo>
                  <a:lnTo>
                    <a:pt x="2091" y="8217"/>
                  </a:lnTo>
                  <a:lnTo>
                    <a:pt x="2238" y="8290"/>
                  </a:lnTo>
                  <a:lnTo>
                    <a:pt x="2348" y="8327"/>
                  </a:lnTo>
                  <a:lnTo>
                    <a:pt x="2164" y="8364"/>
                  </a:lnTo>
                  <a:lnTo>
                    <a:pt x="1944" y="8364"/>
                  </a:lnTo>
                  <a:lnTo>
                    <a:pt x="1761" y="8327"/>
                  </a:lnTo>
                  <a:lnTo>
                    <a:pt x="1541" y="8253"/>
                  </a:lnTo>
                  <a:lnTo>
                    <a:pt x="1247" y="8070"/>
                  </a:lnTo>
                  <a:lnTo>
                    <a:pt x="1027" y="7850"/>
                  </a:lnTo>
                  <a:lnTo>
                    <a:pt x="844" y="7593"/>
                  </a:lnTo>
                  <a:lnTo>
                    <a:pt x="697" y="7300"/>
                  </a:lnTo>
                  <a:lnTo>
                    <a:pt x="624" y="6970"/>
                  </a:lnTo>
                  <a:lnTo>
                    <a:pt x="550" y="6676"/>
                  </a:lnTo>
                  <a:lnTo>
                    <a:pt x="550" y="6346"/>
                  </a:lnTo>
                  <a:lnTo>
                    <a:pt x="550" y="6016"/>
                  </a:lnTo>
                  <a:lnTo>
                    <a:pt x="624" y="5502"/>
                  </a:lnTo>
                  <a:lnTo>
                    <a:pt x="734" y="4989"/>
                  </a:lnTo>
                  <a:lnTo>
                    <a:pt x="1064" y="3962"/>
                  </a:lnTo>
                  <a:close/>
                  <a:moveTo>
                    <a:pt x="6786" y="5429"/>
                  </a:moveTo>
                  <a:lnTo>
                    <a:pt x="6860" y="5649"/>
                  </a:lnTo>
                  <a:lnTo>
                    <a:pt x="6970" y="5832"/>
                  </a:lnTo>
                  <a:lnTo>
                    <a:pt x="7006" y="5906"/>
                  </a:lnTo>
                  <a:lnTo>
                    <a:pt x="7043" y="5979"/>
                  </a:lnTo>
                  <a:lnTo>
                    <a:pt x="7116" y="6016"/>
                  </a:lnTo>
                  <a:lnTo>
                    <a:pt x="7813" y="7006"/>
                  </a:lnTo>
                  <a:lnTo>
                    <a:pt x="8143" y="7520"/>
                  </a:lnTo>
                  <a:lnTo>
                    <a:pt x="8143" y="7667"/>
                  </a:lnTo>
                  <a:lnTo>
                    <a:pt x="8143" y="7740"/>
                  </a:lnTo>
                  <a:lnTo>
                    <a:pt x="8217" y="7813"/>
                  </a:lnTo>
                  <a:lnTo>
                    <a:pt x="8290" y="7850"/>
                  </a:lnTo>
                  <a:lnTo>
                    <a:pt x="8363" y="7850"/>
                  </a:lnTo>
                  <a:lnTo>
                    <a:pt x="8400" y="7813"/>
                  </a:lnTo>
                  <a:lnTo>
                    <a:pt x="8510" y="7887"/>
                  </a:lnTo>
                  <a:lnTo>
                    <a:pt x="8584" y="7923"/>
                  </a:lnTo>
                  <a:lnTo>
                    <a:pt x="8694" y="7960"/>
                  </a:lnTo>
                  <a:lnTo>
                    <a:pt x="8767" y="7923"/>
                  </a:lnTo>
                  <a:lnTo>
                    <a:pt x="8877" y="7997"/>
                  </a:lnTo>
                  <a:lnTo>
                    <a:pt x="8987" y="7997"/>
                  </a:lnTo>
                  <a:lnTo>
                    <a:pt x="9060" y="8033"/>
                  </a:lnTo>
                  <a:lnTo>
                    <a:pt x="9134" y="7997"/>
                  </a:lnTo>
                  <a:lnTo>
                    <a:pt x="9207" y="7923"/>
                  </a:lnTo>
                  <a:lnTo>
                    <a:pt x="9207" y="7813"/>
                  </a:lnTo>
                  <a:lnTo>
                    <a:pt x="9207" y="7740"/>
                  </a:lnTo>
                  <a:lnTo>
                    <a:pt x="9134" y="7667"/>
                  </a:lnTo>
                  <a:lnTo>
                    <a:pt x="9170" y="7557"/>
                  </a:lnTo>
                  <a:lnTo>
                    <a:pt x="9207" y="7483"/>
                  </a:lnTo>
                  <a:lnTo>
                    <a:pt x="9244" y="7410"/>
                  </a:lnTo>
                  <a:lnTo>
                    <a:pt x="9244" y="7373"/>
                  </a:lnTo>
                  <a:lnTo>
                    <a:pt x="9207" y="7300"/>
                  </a:lnTo>
                  <a:lnTo>
                    <a:pt x="9170" y="7263"/>
                  </a:lnTo>
                  <a:lnTo>
                    <a:pt x="9134" y="7226"/>
                  </a:lnTo>
                  <a:lnTo>
                    <a:pt x="8987" y="7226"/>
                  </a:lnTo>
                  <a:lnTo>
                    <a:pt x="8694" y="7336"/>
                  </a:lnTo>
                  <a:lnTo>
                    <a:pt x="8694" y="7300"/>
                  </a:lnTo>
                  <a:lnTo>
                    <a:pt x="8877" y="7153"/>
                  </a:lnTo>
                  <a:lnTo>
                    <a:pt x="9060" y="6970"/>
                  </a:lnTo>
                  <a:lnTo>
                    <a:pt x="9134" y="6860"/>
                  </a:lnTo>
                  <a:lnTo>
                    <a:pt x="9244" y="7043"/>
                  </a:lnTo>
                  <a:lnTo>
                    <a:pt x="9501" y="7446"/>
                  </a:lnTo>
                  <a:lnTo>
                    <a:pt x="9537" y="7593"/>
                  </a:lnTo>
                  <a:lnTo>
                    <a:pt x="9317" y="7887"/>
                  </a:lnTo>
                  <a:lnTo>
                    <a:pt x="9024" y="8143"/>
                  </a:lnTo>
                  <a:lnTo>
                    <a:pt x="8730" y="8364"/>
                  </a:lnTo>
                  <a:lnTo>
                    <a:pt x="8400" y="8547"/>
                  </a:lnTo>
                  <a:lnTo>
                    <a:pt x="8070" y="8657"/>
                  </a:lnTo>
                  <a:lnTo>
                    <a:pt x="7703" y="8694"/>
                  </a:lnTo>
                  <a:lnTo>
                    <a:pt x="7520" y="8694"/>
                  </a:lnTo>
                  <a:lnTo>
                    <a:pt x="7373" y="8657"/>
                  </a:lnTo>
                  <a:lnTo>
                    <a:pt x="7190" y="8620"/>
                  </a:lnTo>
                  <a:lnTo>
                    <a:pt x="7006" y="8547"/>
                  </a:lnTo>
                  <a:lnTo>
                    <a:pt x="6823" y="8437"/>
                  </a:lnTo>
                  <a:lnTo>
                    <a:pt x="6676" y="8290"/>
                  </a:lnTo>
                  <a:lnTo>
                    <a:pt x="6419" y="7997"/>
                  </a:lnTo>
                  <a:lnTo>
                    <a:pt x="6199" y="7667"/>
                  </a:lnTo>
                  <a:lnTo>
                    <a:pt x="6053" y="7300"/>
                  </a:lnTo>
                  <a:lnTo>
                    <a:pt x="6016" y="6896"/>
                  </a:lnTo>
                  <a:lnTo>
                    <a:pt x="6016" y="6676"/>
                  </a:lnTo>
                  <a:lnTo>
                    <a:pt x="6053" y="6493"/>
                  </a:lnTo>
                  <a:lnTo>
                    <a:pt x="6089" y="6309"/>
                  </a:lnTo>
                  <a:lnTo>
                    <a:pt x="6163" y="6126"/>
                  </a:lnTo>
                  <a:lnTo>
                    <a:pt x="6273" y="5943"/>
                  </a:lnTo>
                  <a:lnTo>
                    <a:pt x="6383" y="5759"/>
                  </a:lnTo>
                  <a:lnTo>
                    <a:pt x="6566" y="5576"/>
                  </a:lnTo>
                  <a:lnTo>
                    <a:pt x="6786" y="5429"/>
                  </a:lnTo>
                  <a:close/>
                  <a:moveTo>
                    <a:pt x="3852" y="0"/>
                  </a:moveTo>
                  <a:lnTo>
                    <a:pt x="3522" y="37"/>
                  </a:lnTo>
                  <a:lnTo>
                    <a:pt x="3191" y="110"/>
                  </a:lnTo>
                  <a:lnTo>
                    <a:pt x="2898" y="257"/>
                  </a:lnTo>
                  <a:lnTo>
                    <a:pt x="2604" y="440"/>
                  </a:lnTo>
                  <a:lnTo>
                    <a:pt x="2348" y="660"/>
                  </a:lnTo>
                  <a:lnTo>
                    <a:pt x="2091" y="660"/>
                  </a:lnTo>
                  <a:lnTo>
                    <a:pt x="1871" y="734"/>
                  </a:lnTo>
                  <a:lnTo>
                    <a:pt x="1687" y="880"/>
                  </a:lnTo>
                  <a:lnTo>
                    <a:pt x="1541" y="1064"/>
                  </a:lnTo>
                  <a:lnTo>
                    <a:pt x="1394" y="1284"/>
                  </a:lnTo>
                  <a:lnTo>
                    <a:pt x="1321" y="1504"/>
                  </a:lnTo>
                  <a:lnTo>
                    <a:pt x="1137" y="1944"/>
                  </a:lnTo>
                  <a:lnTo>
                    <a:pt x="660" y="3522"/>
                  </a:lnTo>
                  <a:lnTo>
                    <a:pt x="404" y="4292"/>
                  </a:lnTo>
                  <a:lnTo>
                    <a:pt x="183" y="5062"/>
                  </a:lnTo>
                  <a:lnTo>
                    <a:pt x="37" y="5759"/>
                  </a:lnTo>
                  <a:lnTo>
                    <a:pt x="0" y="6126"/>
                  </a:lnTo>
                  <a:lnTo>
                    <a:pt x="0" y="6456"/>
                  </a:lnTo>
                  <a:lnTo>
                    <a:pt x="0" y="6786"/>
                  </a:lnTo>
                  <a:lnTo>
                    <a:pt x="73" y="7153"/>
                  </a:lnTo>
                  <a:lnTo>
                    <a:pt x="183" y="7483"/>
                  </a:lnTo>
                  <a:lnTo>
                    <a:pt x="330" y="7813"/>
                  </a:lnTo>
                  <a:lnTo>
                    <a:pt x="477" y="8033"/>
                  </a:lnTo>
                  <a:lnTo>
                    <a:pt x="660" y="8253"/>
                  </a:lnTo>
                  <a:lnTo>
                    <a:pt x="880" y="8474"/>
                  </a:lnTo>
                  <a:lnTo>
                    <a:pt x="1101" y="8657"/>
                  </a:lnTo>
                  <a:lnTo>
                    <a:pt x="1357" y="8767"/>
                  </a:lnTo>
                  <a:lnTo>
                    <a:pt x="1651" y="8877"/>
                  </a:lnTo>
                  <a:lnTo>
                    <a:pt x="1908" y="8914"/>
                  </a:lnTo>
                  <a:lnTo>
                    <a:pt x="2201" y="8950"/>
                  </a:lnTo>
                  <a:lnTo>
                    <a:pt x="2458" y="8914"/>
                  </a:lnTo>
                  <a:lnTo>
                    <a:pt x="2678" y="8840"/>
                  </a:lnTo>
                  <a:lnTo>
                    <a:pt x="2898" y="8730"/>
                  </a:lnTo>
                  <a:lnTo>
                    <a:pt x="3081" y="8620"/>
                  </a:lnTo>
                  <a:lnTo>
                    <a:pt x="3448" y="8290"/>
                  </a:lnTo>
                  <a:lnTo>
                    <a:pt x="3778" y="7923"/>
                  </a:lnTo>
                  <a:lnTo>
                    <a:pt x="3815" y="7960"/>
                  </a:lnTo>
                  <a:lnTo>
                    <a:pt x="3925" y="7960"/>
                  </a:lnTo>
                  <a:lnTo>
                    <a:pt x="4035" y="7887"/>
                  </a:lnTo>
                  <a:lnTo>
                    <a:pt x="4108" y="7813"/>
                  </a:lnTo>
                  <a:lnTo>
                    <a:pt x="4108" y="7740"/>
                  </a:lnTo>
                  <a:lnTo>
                    <a:pt x="4072" y="7593"/>
                  </a:lnTo>
                  <a:lnTo>
                    <a:pt x="4182" y="7446"/>
                  </a:lnTo>
                  <a:lnTo>
                    <a:pt x="4512" y="6896"/>
                  </a:lnTo>
                  <a:lnTo>
                    <a:pt x="4769" y="6309"/>
                  </a:lnTo>
                  <a:lnTo>
                    <a:pt x="5025" y="5722"/>
                  </a:lnTo>
                  <a:lnTo>
                    <a:pt x="5209" y="5099"/>
                  </a:lnTo>
                  <a:lnTo>
                    <a:pt x="5246" y="5062"/>
                  </a:lnTo>
                  <a:lnTo>
                    <a:pt x="5282" y="4989"/>
                  </a:lnTo>
                  <a:lnTo>
                    <a:pt x="5282" y="4915"/>
                  </a:lnTo>
                  <a:lnTo>
                    <a:pt x="5466" y="4292"/>
                  </a:lnTo>
                  <a:lnTo>
                    <a:pt x="5612" y="3632"/>
                  </a:lnTo>
                  <a:lnTo>
                    <a:pt x="5722" y="2971"/>
                  </a:lnTo>
                  <a:lnTo>
                    <a:pt x="5796" y="2311"/>
                  </a:lnTo>
                  <a:lnTo>
                    <a:pt x="5832" y="1981"/>
                  </a:lnTo>
                  <a:lnTo>
                    <a:pt x="5796" y="1651"/>
                  </a:lnTo>
                  <a:lnTo>
                    <a:pt x="5759" y="1357"/>
                  </a:lnTo>
                  <a:lnTo>
                    <a:pt x="5649" y="1064"/>
                  </a:lnTo>
                  <a:lnTo>
                    <a:pt x="5539" y="807"/>
                  </a:lnTo>
                  <a:lnTo>
                    <a:pt x="5356" y="587"/>
                  </a:lnTo>
                  <a:lnTo>
                    <a:pt x="5099" y="367"/>
                  </a:lnTo>
                  <a:lnTo>
                    <a:pt x="4842" y="184"/>
                  </a:lnTo>
                  <a:lnTo>
                    <a:pt x="4512" y="73"/>
                  </a:lnTo>
                  <a:lnTo>
                    <a:pt x="4182" y="0"/>
                  </a:lnTo>
                  <a:close/>
                  <a:moveTo>
                    <a:pt x="8730" y="3962"/>
                  </a:moveTo>
                  <a:lnTo>
                    <a:pt x="8584" y="4072"/>
                  </a:lnTo>
                  <a:lnTo>
                    <a:pt x="8437" y="4182"/>
                  </a:lnTo>
                  <a:lnTo>
                    <a:pt x="8327" y="4329"/>
                  </a:lnTo>
                  <a:lnTo>
                    <a:pt x="7887" y="4439"/>
                  </a:lnTo>
                  <a:lnTo>
                    <a:pt x="7336" y="4585"/>
                  </a:lnTo>
                  <a:lnTo>
                    <a:pt x="6786" y="4842"/>
                  </a:lnTo>
                  <a:lnTo>
                    <a:pt x="6566" y="4989"/>
                  </a:lnTo>
                  <a:lnTo>
                    <a:pt x="6309" y="5172"/>
                  </a:lnTo>
                  <a:lnTo>
                    <a:pt x="6089" y="5356"/>
                  </a:lnTo>
                  <a:lnTo>
                    <a:pt x="5906" y="5576"/>
                  </a:lnTo>
                  <a:lnTo>
                    <a:pt x="5759" y="5796"/>
                  </a:lnTo>
                  <a:lnTo>
                    <a:pt x="5612" y="6053"/>
                  </a:lnTo>
                  <a:lnTo>
                    <a:pt x="5539" y="6309"/>
                  </a:lnTo>
                  <a:lnTo>
                    <a:pt x="5502" y="6603"/>
                  </a:lnTo>
                  <a:lnTo>
                    <a:pt x="5466" y="6860"/>
                  </a:lnTo>
                  <a:lnTo>
                    <a:pt x="5502" y="7116"/>
                  </a:lnTo>
                  <a:lnTo>
                    <a:pt x="5539" y="7373"/>
                  </a:lnTo>
                  <a:lnTo>
                    <a:pt x="5612" y="7630"/>
                  </a:lnTo>
                  <a:lnTo>
                    <a:pt x="5722" y="7887"/>
                  </a:lnTo>
                  <a:lnTo>
                    <a:pt x="5869" y="8107"/>
                  </a:lnTo>
                  <a:lnTo>
                    <a:pt x="6016" y="8327"/>
                  </a:lnTo>
                  <a:lnTo>
                    <a:pt x="6199" y="8547"/>
                  </a:lnTo>
                  <a:lnTo>
                    <a:pt x="6419" y="8730"/>
                  </a:lnTo>
                  <a:lnTo>
                    <a:pt x="6639" y="8914"/>
                  </a:lnTo>
                  <a:lnTo>
                    <a:pt x="6860" y="9060"/>
                  </a:lnTo>
                  <a:lnTo>
                    <a:pt x="7116" y="9170"/>
                  </a:lnTo>
                  <a:lnTo>
                    <a:pt x="7410" y="9244"/>
                  </a:lnTo>
                  <a:lnTo>
                    <a:pt x="7703" y="9281"/>
                  </a:lnTo>
                  <a:lnTo>
                    <a:pt x="8033" y="9244"/>
                  </a:lnTo>
                  <a:lnTo>
                    <a:pt x="8327" y="9170"/>
                  </a:lnTo>
                  <a:lnTo>
                    <a:pt x="8620" y="9024"/>
                  </a:lnTo>
                  <a:lnTo>
                    <a:pt x="8877" y="8877"/>
                  </a:lnTo>
                  <a:lnTo>
                    <a:pt x="9391" y="8547"/>
                  </a:lnTo>
                  <a:lnTo>
                    <a:pt x="9611" y="8364"/>
                  </a:lnTo>
                  <a:lnTo>
                    <a:pt x="9794" y="8143"/>
                  </a:lnTo>
                  <a:lnTo>
                    <a:pt x="9977" y="7923"/>
                  </a:lnTo>
                  <a:lnTo>
                    <a:pt x="10161" y="7703"/>
                  </a:lnTo>
                  <a:lnTo>
                    <a:pt x="10418" y="7190"/>
                  </a:lnTo>
                  <a:lnTo>
                    <a:pt x="10638" y="6676"/>
                  </a:lnTo>
                  <a:lnTo>
                    <a:pt x="10711" y="6346"/>
                  </a:lnTo>
                  <a:lnTo>
                    <a:pt x="10748" y="6053"/>
                  </a:lnTo>
                  <a:lnTo>
                    <a:pt x="10748" y="5722"/>
                  </a:lnTo>
                  <a:lnTo>
                    <a:pt x="10711" y="5466"/>
                  </a:lnTo>
                  <a:lnTo>
                    <a:pt x="10601" y="5172"/>
                  </a:lnTo>
                  <a:lnTo>
                    <a:pt x="10454" y="4915"/>
                  </a:lnTo>
                  <a:lnTo>
                    <a:pt x="10271" y="4659"/>
                  </a:lnTo>
                  <a:lnTo>
                    <a:pt x="10051" y="4439"/>
                  </a:lnTo>
                  <a:lnTo>
                    <a:pt x="9794" y="4255"/>
                  </a:lnTo>
                  <a:lnTo>
                    <a:pt x="9537" y="4108"/>
                  </a:lnTo>
                  <a:lnTo>
                    <a:pt x="9244" y="3998"/>
                  </a:lnTo>
                  <a:lnTo>
                    <a:pt x="8950" y="3962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" name="Google Shape;919;p19"/>
            <p:cNvSpPr/>
            <p:nvPr/>
          </p:nvSpPr>
          <p:spPr>
            <a:xfrm>
              <a:off x="6385050" y="4208725"/>
              <a:ext cx="422775" cy="298975"/>
            </a:xfrm>
            <a:custGeom>
              <a:avLst/>
              <a:gdLst/>
              <a:ahLst/>
              <a:cxnLst/>
              <a:rect l="l" t="t" r="r" b="b"/>
              <a:pathLst>
                <a:path w="16911" h="11959" extrusionOk="0">
                  <a:moveTo>
                    <a:pt x="12215" y="8951"/>
                  </a:moveTo>
                  <a:lnTo>
                    <a:pt x="12032" y="9098"/>
                  </a:lnTo>
                  <a:lnTo>
                    <a:pt x="11848" y="9244"/>
                  </a:lnTo>
                  <a:lnTo>
                    <a:pt x="11408" y="9538"/>
                  </a:lnTo>
                  <a:lnTo>
                    <a:pt x="11005" y="9685"/>
                  </a:lnTo>
                  <a:lnTo>
                    <a:pt x="10638" y="9868"/>
                  </a:lnTo>
                  <a:lnTo>
                    <a:pt x="10124" y="10051"/>
                  </a:lnTo>
                  <a:lnTo>
                    <a:pt x="9977" y="10125"/>
                  </a:lnTo>
                  <a:lnTo>
                    <a:pt x="9794" y="10161"/>
                  </a:lnTo>
                  <a:lnTo>
                    <a:pt x="9904" y="9978"/>
                  </a:lnTo>
                  <a:lnTo>
                    <a:pt x="10051" y="9795"/>
                  </a:lnTo>
                  <a:lnTo>
                    <a:pt x="10344" y="9758"/>
                  </a:lnTo>
                  <a:lnTo>
                    <a:pt x="10601" y="9648"/>
                  </a:lnTo>
                  <a:lnTo>
                    <a:pt x="10858" y="9538"/>
                  </a:lnTo>
                  <a:lnTo>
                    <a:pt x="11115" y="9354"/>
                  </a:lnTo>
                  <a:lnTo>
                    <a:pt x="11335" y="9171"/>
                  </a:lnTo>
                  <a:lnTo>
                    <a:pt x="11371" y="9061"/>
                  </a:lnTo>
                  <a:lnTo>
                    <a:pt x="11445" y="9061"/>
                  </a:lnTo>
                  <a:lnTo>
                    <a:pt x="11481" y="9024"/>
                  </a:lnTo>
                  <a:lnTo>
                    <a:pt x="11848" y="8951"/>
                  </a:lnTo>
                  <a:close/>
                  <a:moveTo>
                    <a:pt x="12619" y="8988"/>
                  </a:moveTo>
                  <a:lnTo>
                    <a:pt x="12839" y="9061"/>
                  </a:lnTo>
                  <a:lnTo>
                    <a:pt x="12839" y="9171"/>
                  </a:lnTo>
                  <a:lnTo>
                    <a:pt x="12215" y="9685"/>
                  </a:lnTo>
                  <a:lnTo>
                    <a:pt x="11518" y="10125"/>
                  </a:lnTo>
                  <a:lnTo>
                    <a:pt x="11115" y="10345"/>
                  </a:lnTo>
                  <a:lnTo>
                    <a:pt x="10711" y="10528"/>
                  </a:lnTo>
                  <a:lnTo>
                    <a:pt x="10308" y="10712"/>
                  </a:lnTo>
                  <a:lnTo>
                    <a:pt x="9904" y="10932"/>
                  </a:lnTo>
                  <a:lnTo>
                    <a:pt x="9831" y="10822"/>
                  </a:lnTo>
                  <a:lnTo>
                    <a:pt x="9794" y="10712"/>
                  </a:lnTo>
                  <a:lnTo>
                    <a:pt x="9757" y="10455"/>
                  </a:lnTo>
                  <a:lnTo>
                    <a:pt x="9904" y="10455"/>
                  </a:lnTo>
                  <a:lnTo>
                    <a:pt x="10051" y="10381"/>
                  </a:lnTo>
                  <a:lnTo>
                    <a:pt x="10344" y="10271"/>
                  </a:lnTo>
                  <a:lnTo>
                    <a:pt x="11078" y="10015"/>
                  </a:lnTo>
                  <a:lnTo>
                    <a:pt x="11481" y="9831"/>
                  </a:lnTo>
                  <a:lnTo>
                    <a:pt x="11922" y="9611"/>
                  </a:lnTo>
                  <a:lnTo>
                    <a:pt x="12288" y="9318"/>
                  </a:lnTo>
                  <a:lnTo>
                    <a:pt x="12435" y="9171"/>
                  </a:lnTo>
                  <a:lnTo>
                    <a:pt x="12619" y="8988"/>
                  </a:lnTo>
                  <a:close/>
                  <a:moveTo>
                    <a:pt x="9464" y="514"/>
                  </a:moveTo>
                  <a:lnTo>
                    <a:pt x="9721" y="551"/>
                  </a:lnTo>
                  <a:lnTo>
                    <a:pt x="9941" y="588"/>
                  </a:lnTo>
                  <a:lnTo>
                    <a:pt x="10161" y="661"/>
                  </a:lnTo>
                  <a:lnTo>
                    <a:pt x="10344" y="771"/>
                  </a:lnTo>
                  <a:lnTo>
                    <a:pt x="10491" y="918"/>
                  </a:lnTo>
                  <a:lnTo>
                    <a:pt x="10564" y="1101"/>
                  </a:lnTo>
                  <a:lnTo>
                    <a:pt x="10601" y="1101"/>
                  </a:lnTo>
                  <a:lnTo>
                    <a:pt x="10528" y="1211"/>
                  </a:lnTo>
                  <a:lnTo>
                    <a:pt x="10528" y="1321"/>
                  </a:lnTo>
                  <a:lnTo>
                    <a:pt x="10564" y="1615"/>
                  </a:lnTo>
                  <a:lnTo>
                    <a:pt x="10638" y="1871"/>
                  </a:lnTo>
                  <a:lnTo>
                    <a:pt x="10748" y="2091"/>
                  </a:lnTo>
                  <a:lnTo>
                    <a:pt x="10931" y="2348"/>
                  </a:lnTo>
                  <a:lnTo>
                    <a:pt x="11005" y="2495"/>
                  </a:lnTo>
                  <a:lnTo>
                    <a:pt x="11041" y="2678"/>
                  </a:lnTo>
                  <a:lnTo>
                    <a:pt x="11041" y="2752"/>
                  </a:lnTo>
                  <a:lnTo>
                    <a:pt x="11005" y="2788"/>
                  </a:lnTo>
                  <a:lnTo>
                    <a:pt x="10931" y="2788"/>
                  </a:lnTo>
                  <a:lnTo>
                    <a:pt x="10858" y="2752"/>
                  </a:lnTo>
                  <a:lnTo>
                    <a:pt x="10784" y="2642"/>
                  </a:lnTo>
                  <a:lnTo>
                    <a:pt x="10674" y="2312"/>
                  </a:lnTo>
                  <a:lnTo>
                    <a:pt x="10601" y="2128"/>
                  </a:lnTo>
                  <a:lnTo>
                    <a:pt x="10491" y="1981"/>
                  </a:lnTo>
                  <a:lnTo>
                    <a:pt x="10381" y="1798"/>
                  </a:lnTo>
                  <a:lnTo>
                    <a:pt x="10234" y="1651"/>
                  </a:lnTo>
                  <a:lnTo>
                    <a:pt x="10088" y="1541"/>
                  </a:lnTo>
                  <a:lnTo>
                    <a:pt x="9904" y="1431"/>
                  </a:lnTo>
                  <a:lnTo>
                    <a:pt x="9721" y="1358"/>
                  </a:lnTo>
                  <a:lnTo>
                    <a:pt x="9537" y="1321"/>
                  </a:lnTo>
                  <a:lnTo>
                    <a:pt x="9134" y="1321"/>
                  </a:lnTo>
                  <a:lnTo>
                    <a:pt x="8950" y="1358"/>
                  </a:lnTo>
                  <a:lnTo>
                    <a:pt x="8767" y="1431"/>
                  </a:lnTo>
                  <a:lnTo>
                    <a:pt x="8694" y="1468"/>
                  </a:lnTo>
                  <a:lnTo>
                    <a:pt x="8657" y="1505"/>
                  </a:lnTo>
                  <a:lnTo>
                    <a:pt x="8694" y="1615"/>
                  </a:lnTo>
                  <a:lnTo>
                    <a:pt x="8767" y="1688"/>
                  </a:lnTo>
                  <a:lnTo>
                    <a:pt x="8804" y="1725"/>
                  </a:lnTo>
                  <a:lnTo>
                    <a:pt x="8877" y="1725"/>
                  </a:lnTo>
                  <a:lnTo>
                    <a:pt x="9097" y="1688"/>
                  </a:lnTo>
                  <a:lnTo>
                    <a:pt x="9281" y="1688"/>
                  </a:lnTo>
                  <a:lnTo>
                    <a:pt x="9501" y="1725"/>
                  </a:lnTo>
                  <a:lnTo>
                    <a:pt x="9684" y="1798"/>
                  </a:lnTo>
                  <a:lnTo>
                    <a:pt x="9867" y="1871"/>
                  </a:lnTo>
                  <a:lnTo>
                    <a:pt x="10014" y="2018"/>
                  </a:lnTo>
                  <a:lnTo>
                    <a:pt x="10161" y="2165"/>
                  </a:lnTo>
                  <a:lnTo>
                    <a:pt x="10271" y="2348"/>
                  </a:lnTo>
                  <a:lnTo>
                    <a:pt x="10418" y="2788"/>
                  </a:lnTo>
                  <a:lnTo>
                    <a:pt x="10528" y="2972"/>
                  </a:lnTo>
                  <a:lnTo>
                    <a:pt x="10638" y="3119"/>
                  </a:lnTo>
                  <a:lnTo>
                    <a:pt x="10528" y="3192"/>
                  </a:lnTo>
                  <a:lnTo>
                    <a:pt x="10308" y="3375"/>
                  </a:lnTo>
                  <a:lnTo>
                    <a:pt x="10088" y="3595"/>
                  </a:lnTo>
                  <a:lnTo>
                    <a:pt x="9904" y="3816"/>
                  </a:lnTo>
                  <a:lnTo>
                    <a:pt x="9794" y="4072"/>
                  </a:lnTo>
                  <a:lnTo>
                    <a:pt x="9721" y="4292"/>
                  </a:lnTo>
                  <a:lnTo>
                    <a:pt x="9684" y="4512"/>
                  </a:lnTo>
                  <a:lnTo>
                    <a:pt x="9721" y="4733"/>
                  </a:lnTo>
                  <a:lnTo>
                    <a:pt x="9757" y="4953"/>
                  </a:lnTo>
                  <a:lnTo>
                    <a:pt x="9867" y="5136"/>
                  </a:lnTo>
                  <a:lnTo>
                    <a:pt x="10014" y="5283"/>
                  </a:lnTo>
                  <a:lnTo>
                    <a:pt x="10198" y="5429"/>
                  </a:lnTo>
                  <a:lnTo>
                    <a:pt x="10418" y="5503"/>
                  </a:lnTo>
                  <a:lnTo>
                    <a:pt x="10638" y="5576"/>
                  </a:lnTo>
                  <a:lnTo>
                    <a:pt x="10895" y="5540"/>
                  </a:lnTo>
                  <a:lnTo>
                    <a:pt x="11151" y="5503"/>
                  </a:lnTo>
                  <a:lnTo>
                    <a:pt x="11371" y="5393"/>
                  </a:lnTo>
                  <a:lnTo>
                    <a:pt x="12032" y="5063"/>
                  </a:lnTo>
                  <a:lnTo>
                    <a:pt x="12692" y="4659"/>
                  </a:lnTo>
                  <a:lnTo>
                    <a:pt x="12729" y="4586"/>
                  </a:lnTo>
                  <a:lnTo>
                    <a:pt x="12765" y="4512"/>
                  </a:lnTo>
                  <a:lnTo>
                    <a:pt x="12765" y="4439"/>
                  </a:lnTo>
                  <a:lnTo>
                    <a:pt x="12729" y="4402"/>
                  </a:lnTo>
                  <a:lnTo>
                    <a:pt x="12692" y="4329"/>
                  </a:lnTo>
                  <a:lnTo>
                    <a:pt x="12619" y="4292"/>
                  </a:lnTo>
                  <a:lnTo>
                    <a:pt x="12472" y="4292"/>
                  </a:lnTo>
                  <a:lnTo>
                    <a:pt x="12032" y="4549"/>
                  </a:lnTo>
                  <a:lnTo>
                    <a:pt x="11591" y="4843"/>
                  </a:lnTo>
                  <a:lnTo>
                    <a:pt x="11371" y="4953"/>
                  </a:lnTo>
                  <a:lnTo>
                    <a:pt x="11151" y="5063"/>
                  </a:lnTo>
                  <a:lnTo>
                    <a:pt x="10895" y="5136"/>
                  </a:lnTo>
                  <a:lnTo>
                    <a:pt x="10528" y="5136"/>
                  </a:lnTo>
                  <a:lnTo>
                    <a:pt x="10418" y="5099"/>
                  </a:lnTo>
                  <a:lnTo>
                    <a:pt x="10308" y="5026"/>
                  </a:lnTo>
                  <a:lnTo>
                    <a:pt x="10234" y="4953"/>
                  </a:lnTo>
                  <a:lnTo>
                    <a:pt x="10161" y="4843"/>
                  </a:lnTo>
                  <a:lnTo>
                    <a:pt x="10124" y="4733"/>
                  </a:lnTo>
                  <a:lnTo>
                    <a:pt x="10088" y="4476"/>
                  </a:lnTo>
                  <a:lnTo>
                    <a:pt x="10124" y="4366"/>
                  </a:lnTo>
                  <a:lnTo>
                    <a:pt x="10161" y="4219"/>
                  </a:lnTo>
                  <a:lnTo>
                    <a:pt x="10271" y="3999"/>
                  </a:lnTo>
                  <a:lnTo>
                    <a:pt x="10454" y="3816"/>
                  </a:lnTo>
                  <a:lnTo>
                    <a:pt x="10674" y="3632"/>
                  </a:lnTo>
                  <a:lnTo>
                    <a:pt x="10968" y="3375"/>
                  </a:lnTo>
                  <a:lnTo>
                    <a:pt x="11225" y="3119"/>
                  </a:lnTo>
                  <a:lnTo>
                    <a:pt x="11335" y="2972"/>
                  </a:lnTo>
                  <a:lnTo>
                    <a:pt x="11408" y="2825"/>
                  </a:lnTo>
                  <a:lnTo>
                    <a:pt x="11408" y="2642"/>
                  </a:lnTo>
                  <a:lnTo>
                    <a:pt x="11408" y="2422"/>
                  </a:lnTo>
                  <a:lnTo>
                    <a:pt x="11335" y="2275"/>
                  </a:lnTo>
                  <a:lnTo>
                    <a:pt x="11261" y="2165"/>
                  </a:lnTo>
                  <a:lnTo>
                    <a:pt x="11078" y="1871"/>
                  </a:lnTo>
                  <a:lnTo>
                    <a:pt x="10895" y="1578"/>
                  </a:lnTo>
                  <a:lnTo>
                    <a:pt x="10821" y="1431"/>
                  </a:lnTo>
                  <a:lnTo>
                    <a:pt x="10821" y="1284"/>
                  </a:lnTo>
                  <a:lnTo>
                    <a:pt x="10895" y="1248"/>
                  </a:lnTo>
                  <a:lnTo>
                    <a:pt x="11298" y="1138"/>
                  </a:lnTo>
                  <a:lnTo>
                    <a:pt x="11702" y="1028"/>
                  </a:lnTo>
                  <a:lnTo>
                    <a:pt x="12142" y="954"/>
                  </a:lnTo>
                  <a:lnTo>
                    <a:pt x="12582" y="918"/>
                  </a:lnTo>
                  <a:lnTo>
                    <a:pt x="12802" y="954"/>
                  </a:lnTo>
                  <a:lnTo>
                    <a:pt x="13022" y="1028"/>
                  </a:lnTo>
                  <a:lnTo>
                    <a:pt x="13205" y="1101"/>
                  </a:lnTo>
                  <a:lnTo>
                    <a:pt x="13352" y="1211"/>
                  </a:lnTo>
                  <a:lnTo>
                    <a:pt x="13499" y="1358"/>
                  </a:lnTo>
                  <a:lnTo>
                    <a:pt x="13609" y="1505"/>
                  </a:lnTo>
                  <a:lnTo>
                    <a:pt x="13829" y="1908"/>
                  </a:lnTo>
                  <a:lnTo>
                    <a:pt x="14012" y="2202"/>
                  </a:lnTo>
                  <a:lnTo>
                    <a:pt x="13866" y="2422"/>
                  </a:lnTo>
                  <a:lnTo>
                    <a:pt x="13682" y="2568"/>
                  </a:lnTo>
                  <a:lnTo>
                    <a:pt x="13499" y="2678"/>
                  </a:lnTo>
                  <a:lnTo>
                    <a:pt x="13279" y="2788"/>
                  </a:lnTo>
                  <a:lnTo>
                    <a:pt x="12839" y="2935"/>
                  </a:lnTo>
                  <a:lnTo>
                    <a:pt x="12362" y="3082"/>
                  </a:lnTo>
                  <a:lnTo>
                    <a:pt x="11995" y="3229"/>
                  </a:lnTo>
                  <a:lnTo>
                    <a:pt x="11518" y="3449"/>
                  </a:lnTo>
                  <a:lnTo>
                    <a:pt x="11298" y="3559"/>
                  </a:lnTo>
                  <a:lnTo>
                    <a:pt x="11151" y="3742"/>
                  </a:lnTo>
                  <a:lnTo>
                    <a:pt x="11041" y="3889"/>
                  </a:lnTo>
                  <a:lnTo>
                    <a:pt x="11005" y="3999"/>
                  </a:lnTo>
                  <a:lnTo>
                    <a:pt x="11005" y="4109"/>
                  </a:lnTo>
                  <a:lnTo>
                    <a:pt x="11005" y="4182"/>
                  </a:lnTo>
                  <a:lnTo>
                    <a:pt x="11041" y="4256"/>
                  </a:lnTo>
                  <a:lnTo>
                    <a:pt x="11115" y="4292"/>
                  </a:lnTo>
                  <a:lnTo>
                    <a:pt x="11335" y="4292"/>
                  </a:lnTo>
                  <a:lnTo>
                    <a:pt x="11371" y="4219"/>
                  </a:lnTo>
                  <a:lnTo>
                    <a:pt x="11408" y="4146"/>
                  </a:lnTo>
                  <a:lnTo>
                    <a:pt x="11445" y="4072"/>
                  </a:lnTo>
                  <a:lnTo>
                    <a:pt x="11555" y="3962"/>
                  </a:lnTo>
                  <a:lnTo>
                    <a:pt x="11775" y="3816"/>
                  </a:lnTo>
                  <a:lnTo>
                    <a:pt x="12068" y="3669"/>
                  </a:lnTo>
                  <a:lnTo>
                    <a:pt x="12288" y="3595"/>
                  </a:lnTo>
                  <a:lnTo>
                    <a:pt x="12802" y="3412"/>
                  </a:lnTo>
                  <a:lnTo>
                    <a:pt x="13279" y="3229"/>
                  </a:lnTo>
                  <a:lnTo>
                    <a:pt x="13572" y="3119"/>
                  </a:lnTo>
                  <a:lnTo>
                    <a:pt x="13866" y="2972"/>
                  </a:lnTo>
                  <a:lnTo>
                    <a:pt x="14086" y="2752"/>
                  </a:lnTo>
                  <a:lnTo>
                    <a:pt x="14159" y="2642"/>
                  </a:lnTo>
                  <a:lnTo>
                    <a:pt x="14233" y="2495"/>
                  </a:lnTo>
                  <a:lnTo>
                    <a:pt x="14306" y="2568"/>
                  </a:lnTo>
                  <a:lnTo>
                    <a:pt x="14489" y="2715"/>
                  </a:lnTo>
                  <a:lnTo>
                    <a:pt x="14673" y="2788"/>
                  </a:lnTo>
                  <a:lnTo>
                    <a:pt x="14893" y="2898"/>
                  </a:lnTo>
                  <a:lnTo>
                    <a:pt x="15076" y="3009"/>
                  </a:lnTo>
                  <a:lnTo>
                    <a:pt x="15296" y="3192"/>
                  </a:lnTo>
                  <a:lnTo>
                    <a:pt x="15480" y="3449"/>
                  </a:lnTo>
                  <a:lnTo>
                    <a:pt x="15626" y="3705"/>
                  </a:lnTo>
                  <a:lnTo>
                    <a:pt x="15700" y="3999"/>
                  </a:lnTo>
                  <a:lnTo>
                    <a:pt x="15480" y="4366"/>
                  </a:lnTo>
                  <a:lnTo>
                    <a:pt x="15370" y="4549"/>
                  </a:lnTo>
                  <a:lnTo>
                    <a:pt x="15186" y="4696"/>
                  </a:lnTo>
                  <a:lnTo>
                    <a:pt x="14966" y="4879"/>
                  </a:lnTo>
                  <a:lnTo>
                    <a:pt x="14709" y="5063"/>
                  </a:lnTo>
                  <a:lnTo>
                    <a:pt x="14416" y="5173"/>
                  </a:lnTo>
                  <a:lnTo>
                    <a:pt x="14123" y="5283"/>
                  </a:lnTo>
                  <a:lnTo>
                    <a:pt x="13572" y="5429"/>
                  </a:lnTo>
                  <a:lnTo>
                    <a:pt x="13022" y="5613"/>
                  </a:lnTo>
                  <a:lnTo>
                    <a:pt x="12765" y="5723"/>
                  </a:lnTo>
                  <a:lnTo>
                    <a:pt x="12509" y="5870"/>
                  </a:lnTo>
                  <a:lnTo>
                    <a:pt x="12288" y="6016"/>
                  </a:lnTo>
                  <a:lnTo>
                    <a:pt x="12105" y="6236"/>
                  </a:lnTo>
                  <a:lnTo>
                    <a:pt x="11958" y="6420"/>
                  </a:lnTo>
                  <a:lnTo>
                    <a:pt x="11922" y="6640"/>
                  </a:lnTo>
                  <a:lnTo>
                    <a:pt x="11922" y="6823"/>
                  </a:lnTo>
                  <a:lnTo>
                    <a:pt x="11958" y="7007"/>
                  </a:lnTo>
                  <a:lnTo>
                    <a:pt x="12032" y="7154"/>
                  </a:lnTo>
                  <a:lnTo>
                    <a:pt x="12178" y="7300"/>
                  </a:lnTo>
                  <a:lnTo>
                    <a:pt x="12325" y="7410"/>
                  </a:lnTo>
                  <a:lnTo>
                    <a:pt x="12545" y="7520"/>
                  </a:lnTo>
                  <a:lnTo>
                    <a:pt x="12765" y="7557"/>
                  </a:lnTo>
                  <a:lnTo>
                    <a:pt x="12985" y="7557"/>
                  </a:lnTo>
                  <a:lnTo>
                    <a:pt x="13205" y="7520"/>
                  </a:lnTo>
                  <a:lnTo>
                    <a:pt x="13426" y="7484"/>
                  </a:lnTo>
                  <a:lnTo>
                    <a:pt x="13682" y="7410"/>
                  </a:lnTo>
                  <a:lnTo>
                    <a:pt x="13976" y="7300"/>
                  </a:lnTo>
                  <a:lnTo>
                    <a:pt x="14196" y="7154"/>
                  </a:lnTo>
                  <a:lnTo>
                    <a:pt x="14306" y="7043"/>
                  </a:lnTo>
                  <a:lnTo>
                    <a:pt x="14343" y="6970"/>
                  </a:lnTo>
                  <a:lnTo>
                    <a:pt x="14379" y="6823"/>
                  </a:lnTo>
                  <a:lnTo>
                    <a:pt x="14343" y="6787"/>
                  </a:lnTo>
                  <a:lnTo>
                    <a:pt x="14269" y="6750"/>
                  </a:lnTo>
                  <a:lnTo>
                    <a:pt x="14086" y="6750"/>
                  </a:lnTo>
                  <a:lnTo>
                    <a:pt x="13902" y="6823"/>
                  </a:lnTo>
                  <a:lnTo>
                    <a:pt x="13536" y="6970"/>
                  </a:lnTo>
                  <a:lnTo>
                    <a:pt x="13316" y="7043"/>
                  </a:lnTo>
                  <a:lnTo>
                    <a:pt x="13095" y="7080"/>
                  </a:lnTo>
                  <a:lnTo>
                    <a:pt x="12655" y="7080"/>
                  </a:lnTo>
                  <a:lnTo>
                    <a:pt x="12509" y="7007"/>
                  </a:lnTo>
                  <a:lnTo>
                    <a:pt x="12435" y="6933"/>
                  </a:lnTo>
                  <a:lnTo>
                    <a:pt x="12362" y="6823"/>
                  </a:lnTo>
                  <a:lnTo>
                    <a:pt x="12362" y="6713"/>
                  </a:lnTo>
                  <a:lnTo>
                    <a:pt x="12398" y="6603"/>
                  </a:lnTo>
                  <a:lnTo>
                    <a:pt x="12472" y="6493"/>
                  </a:lnTo>
                  <a:lnTo>
                    <a:pt x="12655" y="6310"/>
                  </a:lnTo>
                  <a:lnTo>
                    <a:pt x="12875" y="6163"/>
                  </a:lnTo>
                  <a:lnTo>
                    <a:pt x="13132" y="6053"/>
                  </a:lnTo>
                  <a:lnTo>
                    <a:pt x="13609" y="5906"/>
                  </a:lnTo>
                  <a:lnTo>
                    <a:pt x="14453" y="5613"/>
                  </a:lnTo>
                  <a:lnTo>
                    <a:pt x="14893" y="5429"/>
                  </a:lnTo>
                  <a:lnTo>
                    <a:pt x="15076" y="5319"/>
                  </a:lnTo>
                  <a:lnTo>
                    <a:pt x="15260" y="5173"/>
                  </a:lnTo>
                  <a:lnTo>
                    <a:pt x="15516" y="4953"/>
                  </a:lnTo>
                  <a:lnTo>
                    <a:pt x="15736" y="4659"/>
                  </a:lnTo>
                  <a:lnTo>
                    <a:pt x="15736" y="4696"/>
                  </a:lnTo>
                  <a:lnTo>
                    <a:pt x="15700" y="4806"/>
                  </a:lnTo>
                  <a:lnTo>
                    <a:pt x="15773" y="4916"/>
                  </a:lnTo>
                  <a:lnTo>
                    <a:pt x="15847" y="4989"/>
                  </a:lnTo>
                  <a:lnTo>
                    <a:pt x="15957" y="5026"/>
                  </a:lnTo>
                  <a:lnTo>
                    <a:pt x="16103" y="5063"/>
                  </a:lnTo>
                  <a:lnTo>
                    <a:pt x="16177" y="5099"/>
                  </a:lnTo>
                  <a:lnTo>
                    <a:pt x="16250" y="5209"/>
                  </a:lnTo>
                  <a:lnTo>
                    <a:pt x="16323" y="5356"/>
                  </a:lnTo>
                  <a:lnTo>
                    <a:pt x="16140" y="5393"/>
                  </a:lnTo>
                  <a:lnTo>
                    <a:pt x="15920" y="5466"/>
                  </a:lnTo>
                  <a:lnTo>
                    <a:pt x="15553" y="5650"/>
                  </a:lnTo>
                  <a:lnTo>
                    <a:pt x="15003" y="5833"/>
                  </a:lnTo>
                  <a:lnTo>
                    <a:pt x="14783" y="5906"/>
                  </a:lnTo>
                  <a:lnTo>
                    <a:pt x="14709" y="5980"/>
                  </a:lnTo>
                  <a:lnTo>
                    <a:pt x="14636" y="6090"/>
                  </a:lnTo>
                  <a:lnTo>
                    <a:pt x="14599" y="6163"/>
                  </a:lnTo>
                  <a:lnTo>
                    <a:pt x="14673" y="6273"/>
                  </a:lnTo>
                  <a:lnTo>
                    <a:pt x="14783" y="6310"/>
                  </a:lnTo>
                  <a:lnTo>
                    <a:pt x="14893" y="6310"/>
                  </a:lnTo>
                  <a:lnTo>
                    <a:pt x="15150" y="6273"/>
                  </a:lnTo>
                  <a:lnTo>
                    <a:pt x="15406" y="6163"/>
                  </a:lnTo>
                  <a:lnTo>
                    <a:pt x="15626" y="6053"/>
                  </a:lnTo>
                  <a:lnTo>
                    <a:pt x="16030" y="5870"/>
                  </a:lnTo>
                  <a:lnTo>
                    <a:pt x="16213" y="5723"/>
                  </a:lnTo>
                  <a:lnTo>
                    <a:pt x="16397" y="5576"/>
                  </a:lnTo>
                  <a:lnTo>
                    <a:pt x="16397" y="5833"/>
                  </a:lnTo>
                  <a:lnTo>
                    <a:pt x="16397" y="6090"/>
                  </a:lnTo>
                  <a:lnTo>
                    <a:pt x="16397" y="6493"/>
                  </a:lnTo>
                  <a:lnTo>
                    <a:pt x="16397" y="6567"/>
                  </a:lnTo>
                  <a:lnTo>
                    <a:pt x="16323" y="6603"/>
                  </a:lnTo>
                  <a:lnTo>
                    <a:pt x="16177" y="6933"/>
                  </a:lnTo>
                  <a:lnTo>
                    <a:pt x="16067" y="7264"/>
                  </a:lnTo>
                  <a:lnTo>
                    <a:pt x="15076" y="7264"/>
                  </a:lnTo>
                  <a:lnTo>
                    <a:pt x="14783" y="7300"/>
                  </a:lnTo>
                  <a:lnTo>
                    <a:pt x="14526" y="7410"/>
                  </a:lnTo>
                  <a:lnTo>
                    <a:pt x="14343" y="7594"/>
                  </a:lnTo>
                  <a:lnTo>
                    <a:pt x="14196" y="7814"/>
                  </a:lnTo>
                  <a:lnTo>
                    <a:pt x="14086" y="8034"/>
                  </a:lnTo>
                  <a:lnTo>
                    <a:pt x="14049" y="8181"/>
                  </a:lnTo>
                  <a:lnTo>
                    <a:pt x="14012" y="8327"/>
                  </a:lnTo>
                  <a:lnTo>
                    <a:pt x="14049" y="8584"/>
                  </a:lnTo>
                  <a:lnTo>
                    <a:pt x="14159" y="8841"/>
                  </a:lnTo>
                  <a:lnTo>
                    <a:pt x="14306" y="9098"/>
                  </a:lnTo>
                  <a:lnTo>
                    <a:pt x="14489" y="9318"/>
                  </a:lnTo>
                  <a:lnTo>
                    <a:pt x="14673" y="9538"/>
                  </a:lnTo>
                  <a:lnTo>
                    <a:pt x="14856" y="9758"/>
                  </a:lnTo>
                  <a:lnTo>
                    <a:pt x="15003" y="9831"/>
                  </a:lnTo>
                  <a:lnTo>
                    <a:pt x="15150" y="9868"/>
                  </a:lnTo>
                  <a:lnTo>
                    <a:pt x="15223" y="9831"/>
                  </a:lnTo>
                  <a:lnTo>
                    <a:pt x="15260" y="9758"/>
                  </a:lnTo>
                  <a:lnTo>
                    <a:pt x="15260" y="9685"/>
                  </a:lnTo>
                  <a:lnTo>
                    <a:pt x="15260" y="9574"/>
                  </a:lnTo>
                  <a:lnTo>
                    <a:pt x="15150" y="9428"/>
                  </a:lnTo>
                  <a:lnTo>
                    <a:pt x="14893" y="9134"/>
                  </a:lnTo>
                  <a:lnTo>
                    <a:pt x="14709" y="8951"/>
                  </a:lnTo>
                  <a:lnTo>
                    <a:pt x="14563" y="8731"/>
                  </a:lnTo>
                  <a:lnTo>
                    <a:pt x="14489" y="8511"/>
                  </a:lnTo>
                  <a:lnTo>
                    <a:pt x="14453" y="8364"/>
                  </a:lnTo>
                  <a:lnTo>
                    <a:pt x="14453" y="8254"/>
                  </a:lnTo>
                  <a:lnTo>
                    <a:pt x="14489" y="8107"/>
                  </a:lnTo>
                  <a:lnTo>
                    <a:pt x="14563" y="7997"/>
                  </a:lnTo>
                  <a:lnTo>
                    <a:pt x="14673" y="7850"/>
                  </a:lnTo>
                  <a:lnTo>
                    <a:pt x="14893" y="7740"/>
                  </a:lnTo>
                  <a:lnTo>
                    <a:pt x="15113" y="7667"/>
                  </a:lnTo>
                  <a:lnTo>
                    <a:pt x="15333" y="7630"/>
                  </a:lnTo>
                  <a:lnTo>
                    <a:pt x="16103" y="7630"/>
                  </a:lnTo>
                  <a:lnTo>
                    <a:pt x="15993" y="7850"/>
                  </a:lnTo>
                  <a:lnTo>
                    <a:pt x="15957" y="7961"/>
                  </a:lnTo>
                  <a:lnTo>
                    <a:pt x="15993" y="8107"/>
                  </a:lnTo>
                  <a:lnTo>
                    <a:pt x="16030" y="8327"/>
                  </a:lnTo>
                  <a:lnTo>
                    <a:pt x="16030" y="8584"/>
                  </a:lnTo>
                  <a:lnTo>
                    <a:pt x="16030" y="8804"/>
                  </a:lnTo>
                  <a:lnTo>
                    <a:pt x="15993" y="9024"/>
                  </a:lnTo>
                  <a:lnTo>
                    <a:pt x="15920" y="8841"/>
                  </a:lnTo>
                  <a:lnTo>
                    <a:pt x="15847" y="8694"/>
                  </a:lnTo>
                  <a:lnTo>
                    <a:pt x="15736" y="8511"/>
                  </a:lnTo>
                  <a:lnTo>
                    <a:pt x="15590" y="8364"/>
                  </a:lnTo>
                  <a:lnTo>
                    <a:pt x="15516" y="8327"/>
                  </a:lnTo>
                  <a:lnTo>
                    <a:pt x="15370" y="8327"/>
                  </a:lnTo>
                  <a:lnTo>
                    <a:pt x="15296" y="8364"/>
                  </a:lnTo>
                  <a:lnTo>
                    <a:pt x="15260" y="8437"/>
                  </a:lnTo>
                  <a:lnTo>
                    <a:pt x="15260" y="8511"/>
                  </a:lnTo>
                  <a:lnTo>
                    <a:pt x="15260" y="8584"/>
                  </a:lnTo>
                  <a:lnTo>
                    <a:pt x="15296" y="8657"/>
                  </a:lnTo>
                  <a:lnTo>
                    <a:pt x="15480" y="8914"/>
                  </a:lnTo>
                  <a:lnTo>
                    <a:pt x="15590" y="9171"/>
                  </a:lnTo>
                  <a:lnTo>
                    <a:pt x="15626" y="9464"/>
                  </a:lnTo>
                  <a:lnTo>
                    <a:pt x="15590" y="9795"/>
                  </a:lnTo>
                  <a:lnTo>
                    <a:pt x="15590" y="9868"/>
                  </a:lnTo>
                  <a:lnTo>
                    <a:pt x="15626" y="9978"/>
                  </a:lnTo>
                  <a:lnTo>
                    <a:pt x="15370" y="10308"/>
                  </a:lnTo>
                  <a:lnTo>
                    <a:pt x="15040" y="10638"/>
                  </a:lnTo>
                  <a:lnTo>
                    <a:pt x="14893" y="10748"/>
                  </a:lnTo>
                  <a:lnTo>
                    <a:pt x="14673" y="10895"/>
                  </a:lnTo>
                  <a:lnTo>
                    <a:pt x="14269" y="11042"/>
                  </a:lnTo>
                  <a:lnTo>
                    <a:pt x="14306" y="10968"/>
                  </a:lnTo>
                  <a:lnTo>
                    <a:pt x="14343" y="10638"/>
                  </a:lnTo>
                  <a:lnTo>
                    <a:pt x="14306" y="10345"/>
                  </a:lnTo>
                  <a:lnTo>
                    <a:pt x="14233" y="10015"/>
                  </a:lnTo>
                  <a:lnTo>
                    <a:pt x="14086" y="9721"/>
                  </a:lnTo>
                  <a:lnTo>
                    <a:pt x="13902" y="9428"/>
                  </a:lnTo>
                  <a:lnTo>
                    <a:pt x="13682" y="9171"/>
                  </a:lnTo>
                  <a:lnTo>
                    <a:pt x="13499" y="9024"/>
                  </a:lnTo>
                  <a:lnTo>
                    <a:pt x="13426" y="8914"/>
                  </a:lnTo>
                  <a:lnTo>
                    <a:pt x="13352" y="8841"/>
                  </a:lnTo>
                  <a:lnTo>
                    <a:pt x="13169" y="8841"/>
                  </a:lnTo>
                  <a:lnTo>
                    <a:pt x="12839" y="8694"/>
                  </a:lnTo>
                  <a:lnTo>
                    <a:pt x="12875" y="8584"/>
                  </a:lnTo>
                  <a:lnTo>
                    <a:pt x="12875" y="8437"/>
                  </a:lnTo>
                  <a:lnTo>
                    <a:pt x="12875" y="8364"/>
                  </a:lnTo>
                  <a:lnTo>
                    <a:pt x="12839" y="8327"/>
                  </a:lnTo>
                  <a:lnTo>
                    <a:pt x="12765" y="8291"/>
                  </a:lnTo>
                  <a:lnTo>
                    <a:pt x="12655" y="8291"/>
                  </a:lnTo>
                  <a:lnTo>
                    <a:pt x="12582" y="8327"/>
                  </a:lnTo>
                  <a:lnTo>
                    <a:pt x="12545" y="8401"/>
                  </a:lnTo>
                  <a:lnTo>
                    <a:pt x="12472" y="8584"/>
                  </a:lnTo>
                  <a:lnTo>
                    <a:pt x="12252" y="8547"/>
                  </a:lnTo>
                  <a:lnTo>
                    <a:pt x="12032" y="8584"/>
                  </a:lnTo>
                  <a:lnTo>
                    <a:pt x="11812" y="8621"/>
                  </a:lnTo>
                  <a:lnTo>
                    <a:pt x="11628" y="8694"/>
                  </a:lnTo>
                  <a:lnTo>
                    <a:pt x="11555" y="8584"/>
                  </a:lnTo>
                  <a:lnTo>
                    <a:pt x="11445" y="8511"/>
                  </a:lnTo>
                  <a:lnTo>
                    <a:pt x="11261" y="8511"/>
                  </a:lnTo>
                  <a:lnTo>
                    <a:pt x="11188" y="8584"/>
                  </a:lnTo>
                  <a:lnTo>
                    <a:pt x="11115" y="8657"/>
                  </a:lnTo>
                  <a:lnTo>
                    <a:pt x="11041" y="8731"/>
                  </a:lnTo>
                  <a:lnTo>
                    <a:pt x="10895" y="8914"/>
                  </a:lnTo>
                  <a:lnTo>
                    <a:pt x="10748" y="9061"/>
                  </a:lnTo>
                  <a:lnTo>
                    <a:pt x="10454" y="9208"/>
                  </a:lnTo>
                  <a:lnTo>
                    <a:pt x="10124" y="9318"/>
                  </a:lnTo>
                  <a:lnTo>
                    <a:pt x="9794" y="9391"/>
                  </a:lnTo>
                  <a:lnTo>
                    <a:pt x="9464" y="9428"/>
                  </a:lnTo>
                  <a:lnTo>
                    <a:pt x="8767" y="9428"/>
                  </a:lnTo>
                  <a:lnTo>
                    <a:pt x="8327" y="9354"/>
                  </a:lnTo>
                  <a:lnTo>
                    <a:pt x="8180" y="9318"/>
                  </a:lnTo>
                  <a:lnTo>
                    <a:pt x="8143" y="9318"/>
                  </a:lnTo>
                  <a:lnTo>
                    <a:pt x="8143" y="9281"/>
                  </a:lnTo>
                  <a:lnTo>
                    <a:pt x="8143" y="9134"/>
                  </a:lnTo>
                  <a:lnTo>
                    <a:pt x="8033" y="9024"/>
                  </a:lnTo>
                  <a:lnTo>
                    <a:pt x="8290" y="8621"/>
                  </a:lnTo>
                  <a:lnTo>
                    <a:pt x="8547" y="8181"/>
                  </a:lnTo>
                  <a:lnTo>
                    <a:pt x="8767" y="7924"/>
                  </a:lnTo>
                  <a:lnTo>
                    <a:pt x="8987" y="7630"/>
                  </a:lnTo>
                  <a:lnTo>
                    <a:pt x="9244" y="7410"/>
                  </a:lnTo>
                  <a:lnTo>
                    <a:pt x="9501" y="7154"/>
                  </a:lnTo>
                  <a:lnTo>
                    <a:pt x="9794" y="6970"/>
                  </a:lnTo>
                  <a:lnTo>
                    <a:pt x="10088" y="6787"/>
                  </a:lnTo>
                  <a:lnTo>
                    <a:pt x="10234" y="6713"/>
                  </a:lnTo>
                  <a:lnTo>
                    <a:pt x="10418" y="6713"/>
                  </a:lnTo>
                  <a:lnTo>
                    <a:pt x="10491" y="6750"/>
                  </a:lnTo>
                  <a:lnTo>
                    <a:pt x="10528" y="6823"/>
                  </a:lnTo>
                  <a:lnTo>
                    <a:pt x="10528" y="6897"/>
                  </a:lnTo>
                  <a:lnTo>
                    <a:pt x="10528" y="7043"/>
                  </a:lnTo>
                  <a:lnTo>
                    <a:pt x="10454" y="7154"/>
                  </a:lnTo>
                  <a:lnTo>
                    <a:pt x="10308" y="7374"/>
                  </a:lnTo>
                  <a:lnTo>
                    <a:pt x="10051" y="7667"/>
                  </a:lnTo>
                  <a:lnTo>
                    <a:pt x="9757" y="7961"/>
                  </a:lnTo>
                  <a:lnTo>
                    <a:pt x="9501" y="8291"/>
                  </a:lnTo>
                  <a:lnTo>
                    <a:pt x="9281" y="8657"/>
                  </a:lnTo>
                  <a:lnTo>
                    <a:pt x="9281" y="8731"/>
                  </a:lnTo>
                  <a:lnTo>
                    <a:pt x="9317" y="8841"/>
                  </a:lnTo>
                  <a:lnTo>
                    <a:pt x="9391" y="8878"/>
                  </a:lnTo>
                  <a:lnTo>
                    <a:pt x="9501" y="8878"/>
                  </a:lnTo>
                  <a:lnTo>
                    <a:pt x="9721" y="8694"/>
                  </a:lnTo>
                  <a:lnTo>
                    <a:pt x="9941" y="8474"/>
                  </a:lnTo>
                  <a:lnTo>
                    <a:pt x="10271" y="7997"/>
                  </a:lnTo>
                  <a:lnTo>
                    <a:pt x="10601" y="7630"/>
                  </a:lnTo>
                  <a:lnTo>
                    <a:pt x="10748" y="7447"/>
                  </a:lnTo>
                  <a:lnTo>
                    <a:pt x="10858" y="7227"/>
                  </a:lnTo>
                  <a:lnTo>
                    <a:pt x="10895" y="7043"/>
                  </a:lnTo>
                  <a:lnTo>
                    <a:pt x="10895" y="6860"/>
                  </a:lnTo>
                  <a:lnTo>
                    <a:pt x="10858" y="6677"/>
                  </a:lnTo>
                  <a:lnTo>
                    <a:pt x="10784" y="6530"/>
                  </a:lnTo>
                  <a:lnTo>
                    <a:pt x="10674" y="6383"/>
                  </a:lnTo>
                  <a:lnTo>
                    <a:pt x="10491" y="6310"/>
                  </a:lnTo>
                  <a:lnTo>
                    <a:pt x="10344" y="6310"/>
                  </a:lnTo>
                  <a:lnTo>
                    <a:pt x="10124" y="6347"/>
                  </a:lnTo>
                  <a:lnTo>
                    <a:pt x="9904" y="6420"/>
                  </a:lnTo>
                  <a:lnTo>
                    <a:pt x="9684" y="6567"/>
                  </a:lnTo>
                  <a:lnTo>
                    <a:pt x="9281" y="6860"/>
                  </a:lnTo>
                  <a:lnTo>
                    <a:pt x="8914" y="7190"/>
                  </a:lnTo>
                  <a:lnTo>
                    <a:pt x="8584" y="7557"/>
                  </a:lnTo>
                  <a:lnTo>
                    <a:pt x="8290" y="7887"/>
                  </a:lnTo>
                  <a:lnTo>
                    <a:pt x="8033" y="8254"/>
                  </a:lnTo>
                  <a:lnTo>
                    <a:pt x="7850" y="8657"/>
                  </a:lnTo>
                  <a:lnTo>
                    <a:pt x="7777" y="8878"/>
                  </a:lnTo>
                  <a:lnTo>
                    <a:pt x="7740" y="9098"/>
                  </a:lnTo>
                  <a:lnTo>
                    <a:pt x="7703" y="9098"/>
                  </a:lnTo>
                  <a:lnTo>
                    <a:pt x="7667" y="9171"/>
                  </a:lnTo>
                  <a:lnTo>
                    <a:pt x="7556" y="9208"/>
                  </a:lnTo>
                  <a:lnTo>
                    <a:pt x="7300" y="9208"/>
                  </a:lnTo>
                  <a:lnTo>
                    <a:pt x="6823" y="9098"/>
                  </a:lnTo>
                  <a:lnTo>
                    <a:pt x="6236" y="9098"/>
                  </a:lnTo>
                  <a:lnTo>
                    <a:pt x="5686" y="9171"/>
                  </a:lnTo>
                  <a:lnTo>
                    <a:pt x="5612" y="9171"/>
                  </a:lnTo>
                  <a:lnTo>
                    <a:pt x="5612" y="8988"/>
                  </a:lnTo>
                  <a:lnTo>
                    <a:pt x="5612" y="8804"/>
                  </a:lnTo>
                  <a:lnTo>
                    <a:pt x="5686" y="8657"/>
                  </a:lnTo>
                  <a:lnTo>
                    <a:pt x="5759" y="8511"/>
                  </a:lnTo>
                  <a:lnTo>
                    <a:pt x="5869" y="8364"/>
                  </a:lnTo>
                  <a:lnTo>
                    <a:pt x="6016" y="8291"/>
                  </a:lnTo>
                  <a:lnTo>
                    <a:pt x="6163" y="8181"/>
                  </a:lnTo>
                  <a:lnTo>
                    <a:pt x="6383" y="8144"/>
                  </a:lnTo>
                  <a:lnTo>
                    <a:pt x="6749" y="8034"/>
                  </a:lnTo>
                  <a:lnTo>
                    <a:pt x="7080" y="7924"/>
                  </a:lnTo>
                  <a:lnTo>
                    <a:pt x="7410" y="7777"/>
                  </a:lnTo>
                  <a:lnTo>
                    <a:pt x="7703" y="7594"/>
                  </a:lnTo>
                  <a:lnTo>
                    <a:pt x="7960" y="7374"/>
                  </a:lnTo>
                  <a:lnTo>
                    <a:pt x="8217" y="7154"/>
                  </a:lnTo>
                  <a:lnTo>
                    <a:pt x="8437" y="6897"/>
                  </a:lnTo>
                  <a:lnTo>
                    <a:pt x="8620" y="6603"/>
                  </a:lnTo>
                  <a:lnTo>
                    <a:pt x="8767" y="6383"/>
                  </a:lnTo>
                  <a:lnTo>
                    <a:pt x="8914" y="6090"/>
                  </a:lnTo>
                  <a:lnTo>
                    <a:pt x="8950" y="5943"/>
                  </a:lnTo>
                  <a:lnTo>
                    <a:pt x="8987" y="5796"/>
                  </a:lnTo>
                  <a:lnTo>
                    <a:pt x="8950" y="5650"/>
                  </a:lnTo>
                  <a:lnTo>
                    <a:pt x="8914" y="5540"/>
                  </a:lnTo>
                  <a:lnTo>
                    <a:pt x="8804" y="5540"/>
                  </a:lnTo>
                  <a:lnTo>
                    <a:pt x="8694" y="5576"/>
                  </a:lnTo>
                  <a:lnTo>
                    <a:pt x="8620" y="5686"/>
                  </a:lnTo>
                  <a:lnTo>
                    <a:pt x="8510" y="5943"/>
                  </a:lnTo>
                  <a:lnTo>
                    <a:pt x="8327" y="6310"/>
                  </a:lnTo>
                  <a:lnTo>
                    <a:pt x="8107" y="6677"/>
                  </a:lnTo>
                  <a:lnTo>
                    <a:pt x="7813" y="7007"/>
                  </a:lnTo>
                  <a:lnTo>
                    <a:pt x="7483" y="7264"/>
                  </a:lnTo>
                  <a:lnTo>
                    <a:pt x="7116" y="7484"/>
                  </a:lnTo>
                  <a:lnTo>
                    <a:pt x="6713" y="7667"/>
                  </a:lnTo>
                  <a:lnTo>
                    <a:pt x="6346" y="7777"/>
                  </a:lnTo>
                  <a:lnTo>
                    <a:pt x="6016" y="7887"/>
                  </a:lnTo>
                  <a:lnTo>
                    <a:pt x="5832" y="7924"/>
                  </a:lnTo>
                  <a:lnTo>
                    <a:pt x="5686" y="8034"/>
                  </a:lnTo>
                  <a:lnTo>
                    <a:pt x="5539" y="8144"/>
                  </a:lnTo>
                  <a:lnTo>
                    <a:pt x="5429" y="8291"/>
                  </a:lnTo>
                  <a:lnTo>
                    <a:pt x="5282" y="8511"/>
                  </a:lnTo>
                  <a:lnTo>
                    <a:pt x="5209" y="8768"/>
                  </a:lnTo>
                  <a:lnTo>
                    <a:pt x="5209" y="9024"/>
                  </a:lnTo>
                  <a:lnTo>
                    <a:pt x="5282" y="9281"/>
                  </a:lnTo>
                  <a:lnTo>
                    <a:pt x="4915" y="9391"/>
                  </a:lnTo>
                  <a:lnTo>
                    <a:pt x="4512" y="9501"/>
                  </a:lnTo>
                  <a:lnTo>
                    <a:pt x="4365" y="9501"/>
                  </a:lnTo>
                  <a:lnTo>
                    <a:pt x="4218" y="9464"/>
                  </a:lnTo>
                  <a:lnTo>
                    <a:pt x="4072" y="9428"/>
                  </a:lnTo>
                  <a:lnTo>
                    <a:pt x="3962" y="9354"/>
                  </a:lnTo>
                  <a:lnTo>
                    <a:pt x="3852" y="9244"/>
                  </a:lnTo>
                  <a:lnTo>
                    <a:pt x="3778" y="9134"/>
                  </a:lnTo>
                  <a:lnTo>
                    <a:pt x="3742" y="9024"/>
                  </a:lnTo>
                  <a:lnTo>
                    <a:pt x="3778" y="8841"/>
                  </a:lnTo>
                  <a:lnTo>
                    <a:pt x="3815" y="8768"/>
                  </a:lnTo>
                  <a:lnTo>
                    <a:pt x="3778" y="8694"/>
                  </a:lnTo>
                  <a:lnTo>
                    <a:pt x="3888" y="8547"/>
                  </a:lnTo>
                  <a:lnTo>
                    <a:pt x="3962" y="8401"/>
                  </a:lnTo>
                  <a:lnTo>
                    <a:pt x="4108" y="8107"/>
                  </a:lnTo>
                  <a:lnTo>
                    <a:pt x="4255" y="7850"/>
                  </a:lnTo>
                  <a:lnTo>
                    <a:pt x="4439" y="7520"/>
                  </a:lnTo>
                  <a:lnTo>
                    <a:pt x="4475" y="7374"/>
                  </a:lnTo>
                  <a:lnTo>
                    <a:pt x="4512" y="7227"/>
                  </a:lnTo>
                  <a:lnTo>
                    <a:pt x="4475" y="7043"/>
                  </a:lnTo>
                  <a:lnTo>
                    <a:pt x="4439" y="6897"/>
                  </a:lnTo>
                  <a:lnTo>
                    <a:pt x="4328" y="6823"/>
                  </a:lnTo>
                  <a:lnTo>
                    <a:pt x="4218" y="6750"/>
                  </a:lnTo>
                  <a:lnTo>
                    <a:pt x="4108" y="6713"/>
                  </a:lnTo>
                  <a:lnTo>
                    <a:pt x="3962" y="6713"/>
                  </a:lnTo>
                  <a:lnTo>
                    <a:pt x="3705" y="6750"/>
                  </a:lnTo>
                  <a:lnTo>
                    <a:pt x="3485" y="6823"/>
                  </a:lnTo>
                  <a:lnTo>
                    <a:pt x="3191" y="7007"/>
                  </a:lnTo>
                  <a:lnTo>
                    <a:pt x="2935" y="7227"/>
                  </a:lnTo>
                  <a:lnTo>
                    <a:pt x="2751" y="7447"/>
                  </a:lnTo>
                  <a:lnTo>
                    <a:pt x="2568" y="7667"/>
                  </a:lnTo>
                  <a:lnTo>
                    <a:pt x="2494" y="7667"/>
                  </a:lnTo>
                  <a:lnTo>
                    <a:pt x="2421" y="7704"/>
                  </a:lnTo>
                  <a:lnTo>
                    <a:pt x="2348" y="7850"/>
                  </a:lnTo>
                  <a:lnTo>
                    <a:pt x="2348" y="7887"/>
                  </a:lnTo>
                  <a:lnTo>
                    <a:pt x="2348" y="7961"/>
                  </a:lnTo>
                  <a:lnTo>
                    <a:pt x="2384" y="8034"/>
                  </a:lnTo>
                  <a:lnTo>
                    <a:pt x="2458" y="8071"/>
                  </a:lnTo>
                  <a:lnTo>
                    <a:pt x="2568" y="8107"/>
                  </a:lnTo>
                  <a:lnTo>
                    <a:pt x="2678" y="8107"/>
                  </a:lnTo>
                  <a:lnTo>
                    <a:pt x="2788" y="8071"/>
                  </a:lnTo>
                  <a:lnTo>
                    <a:pt x="2861" y="7997"/>
                  </a:lnTo>
                  <a:lnTo>
                    <a:pt x="3191" y="7630"/>
                  </a:lnTo>
                  <a:lnTo>
                    <a:pt x="3338" y="7447"/>
                  </a:lnTo>
                  <a:lnTo>
                    <a:pt x="3521" y="7300"/>
                  </a:lnTo>
                  <a:lnTo>
                    <a:pt x="3742" y="7227"/>
                  </a:lnTo>
                  <a:lnTo>
                    <a:pt x="3962" y="7154"/>
                  </a:lnTo>
                  <a:lnTo>
                    <a:pt x="4035" y="7154"/>
                  </a:lnTo>
                  <a:lnTo>
                    <a:pt x="4035" y="7190"/>
                  </a:lnTo>
                  <a:lnTo>
                    <a:pt x="4035" y="7300"/>
                  </a:lnTo>
                  <a:lnTo>
                    <a:pt x="3925" y="7557"/>
                  </a:lnTo>
                  <a:lnTo>
                    <a:pt x="3668" y="8034"/>
                  </a:lnTo>
                  <a:lnTo>
                    <a:pt x="3558" y="8327"/>
                  </a:lnTo>
                  <a:lnTo>
                    <a:pt x="3485" y="8474"/>
                  </a:lnTo>
                  <a:lnTo>
                    <a:pt x="3411" y="8547"/>
                  </a:lnTo>
                  <a:lnTo>
                    <a:pt x="3301" y="8621"/>
                  </a:lnTo>
                  <a:lnTo>
                    <a:pt x="3301" y="8657"/>
                  </a:lnTo>
                  <a:lnTo>
                    <a:pt x="3265" y="8694"/>
                  </a:lnTo>
                  <a:lnTo>
                    <a:pt x="3118" y="8804"/>
                  </a:lnTo>
                  <a:lnTo>
                    <a:pt x="2935" y="8841"/>
                  </a:lnTo>
                  <a:lnTo>
                    <a:pt x="2751" y="8878"/>
                  </a:lnTo>
                  <a:lnTo>
                    <a:pt x="2531" y="8878"/>
                  </a:lnTo>
                  <a:lnTo>
                    <a:pt x="2348" y="8841"/>
                  </a:lnTo>
                  <a:lnTo>
                    <a:pt x="2164" y="8768"/>
                  </a:lnTo>
                  <a:lnTo>
                    <a:pt x="2018" y="8694"/>
                  </a:lnTo>
                  <a:lnTo>
                    <a:pt x="1871" y="8584"/>
                  </a:lnTo>
                  <a:lnTo>
                    <a:pt x="1724" y="8437"/>
                  </a:lnTo>
                  <a:lnTo>
                    <a:pt x="1651" y="8291"/>
                  </a:lnTo>
                  <a:lnTo>
                    <a:pt x="1577" y="8144"/>
                  </a:lnTo>
                  <a:lnTo>
                    <a:pt x="1504" y="7961"/>
                  </a:lnTo>
                  <a:lnTo>
                    <a:pt x="1504" y="7777"/>
                  </a:lnTo>
                  <a:lnTo>
                    <a:pt x="1504" y="7594"/>
                  </a:lnTo>
                  <a:lnTo>
                    <a:pt x="1504" y="7447"/>
                  </a:lnTo>
                  <a:lnTo>
                    <a:pt x="1577" y="7264"/>
                  </a:lnTo>
                  <a:lnTo>
                    <a:pt x="1614" y="7154"/>
                  </a:lnTo>
                  <a:lnTo>
                    <a:pt x="1651" y="7043"/>
                  </a:lnTo>
                  <a:lnTo>
                    <a:pt x="1614" y="6970"/>
                  </a:lnTo>
                  <a:lnTo>
                    <a:pt x="1687" y="6970"/>
                  </a:lnTo>
                  <a:lnTo>
                    <a:pt x="1944" y="6860"/>
                  </a:lnTo>
                  <a:lnTo>
                    <a:pt x="2201" y="6787"/>
                  </a:lnTo>
                  <a:lnTo>
                    <a:pt x="2788" y="6493"/>
                  </a:lnTo>
                  <a:lnTo>
                    <a:pt x="3375" y="6163"/>
                  </a:lnTo>
                  <a:lnTo>
                    <a:pt x="3815" y="5870"/>
                  </a:lnTo>
                  <a:lnTo>
                    <a:pt x="3998" y="5686"/>
                  </a:lnTo>
                  <a:lnTo>
                    <a:pt x="4145" y="5503"/>
                  </a:lnTo>
                  <a:lnTo>
                    <a:pt x="4292" y="5283"/>
                  </a:lnTo>
                  <a:lnTo>
                    <a:pt x="4402" y="5099"/>
                  </a:lnTo>
                  <a:lnTo>
                    <a:pt x="4475" y="4843"/>
                  </a:lnTo>
                  <a:lnTo>
                    <a:pt x="4512" y="4586"/>
                  </a:lnTo>
                  <a:lnTo>
                    <a:pt x="4512" y="4402"/>
                  </a:lnTo>
                  <a:lnTo>
                    <a:pt x="4475" y="4182"/>
                  </a:lnTo>
                  <a:lnTo>
                    <a:pt x="4365" y="3999"/>
                  </a:lnTo>
                  <a:lnTo>
                    <a:pt x="4292" y="3926"/>
                  </a:lnTo>
                  <a:lnTo>
                    <a:pt x="4218" y="3889"/>
                  </a:lnTo>
                  <a:lnTo>
                    <a:pt x="3962" y="3816"/>
                  </a:lnTo>
                  <a:lnTo>
                    <a:pt x="3742" y="3779"/>
                  </a:lnTo>
                  <a:lnTo>
                    <a:pt x="3485" y="3816"/>
                  </a:lnTo>
                  <a:lnTo>
                    <a:pt x="3228" y="3852"/>
                  </a:lnTo>
                  <a:lnTo>
                    <a:pt x="2935" y="3962"/>
                  </a:lnTo>
                  <a:lnTo>
                    <a:pt x="2678" y="4072"/>
                  </a:lnTo>
                  <a:lnTo>
                    <a:pt x="2164" y="4366"/>
                  </a:lnTo>
                  <a:lnTo>
                    <a:pt x="1504" y="4733"/>
                  </a:lnTo>
                  <a:lnTo>
                    <a:pt x="1211" y="4916"/>
                  </a:lnTo>
                  <a:lnTo>
                    <a:pt x="917" y="5099"/>
                  </a:lnTo>
                  <a:lnTo>
                    <a:pt x="844" y="5173"/>
                  </a:lnTo>
                  <a:lnTo>
                    <a:pt x="807" y="5246"/>
                  </a:lnTo>
                  <a:lnTo>
                    <a:pt x="807" y="5319"/>
                  </a:lnTo>
                  <a:lnTo>
                    <a:pt x="844" y="5356"/>
                  </a:lnTo>
                  <a:lnTo>
                    <a:pt x="880" y="5429"/>
                  </a:lnTo>
                  <a:lnTo>
                    <a:pt x="954" y="5466"/>
                  </a:lnTo>
                  <a:lnTo>
                    <a:pt x="1101" y="5466"/>
                  </a:lnTo>
                  <a:lnTo>
                    <a:pt x="1541" y="5246"/>
                  </a:lnTo>
                  <a:lnTo>
                    <a:pt x="1944" y="4989"/>
                  </a:lnTo>
                  <a:lnTo>
                    <a:pt x="2788" y="4512"/>
                  </a:lnTo>
                  <a:lnTo>
                    <a:pt x="3191" y="4329"/>
                  </a:lnTo>
                  <a:lnTo>
                    <a:pt x="3375" y="4256"/>
                  </a:lnTo>
                  <a:lnTo>
                    <a:pt x="3595" y="4219"/>
                  </a:lnTo>
                  <a:lnTo>
                    <a:pt x="3742" y="4182"/>
                  </a:lnTo>
                  <a:lnTo>
                    <a:pt x="3852" y="4219"/>
                  </a:lnTo>
                  <a:lnTo>
                    <a:pt x="3998" y="4256"/>
                  </a:lnTo>
                  <a:lnTo>
                    <a:pt x="4035" y="4292"/>
                  </a:lnTo>
                  <a:lnTo>
                    <a:pt x="4072" y="4366"/>
                  </a:lnTo>
                  <a:lnTo>
                    <a:pt x="4108" y="4476"/>
                  </a:lnTo>
                  <a:lnTo>
                    <a:pt x="4108" y="4586"/>
                  </a:lnTo>
                  <a:lnTo>
                    <a:pt x="4072" y="4843"/>
                  </a:lnTo>
                  <a:lnTo>
                    <a:pt x="3998" y="5026"/>
                  </a:lnTo>
                  <a:lnTo>
                    <a:pt x="3852" y="5246"/>
                  </a:lnTo>
                  <a:lnTo>
                    <a:pt x="3705" y="5393"/>
                  </a:lnTo>
                  <a:lnTo>
                    <a:pt x="3558" y="5576"/>
                  </a:lnTo>
                  <a:lnTo>
                    <a:pt x="3155" y="5833"/>
                  </a:lnTo>
                  <a:lnTo>
                    <a:pt x="2788" y="6053"/>
                  </a:lnTo>
                  <a:lnTo>
                    <a:pt x="2348" y="6310"/>
                  </a:lnTo>
                  <a:lnTo>
                    <a:pt x="1908" y="6530"/>
                  </a:lnTo>
                  <a:lnTo>
                    <a:pt x="1467" y="6750"/>
                  </a:lnTo>
                  <a:lnTo>
                    <a:pt x="1321" y="6823"/>
                  </a:lnTo>
                  <a:lnTo>
                    <a:pt x="1247" y="6860"/>
                  </a:lnTo>
                  <a:lnTo>
                    <a:pt x="1211" y="6933"/>
                  </a:lnTo>
                  <a:lnTo>
                    <a:pt x="1174" y="6933"/>
                  </a:lnTo>
                  <a:lnTo>
                    <a:pt x="1064" y="6860"/>
                  </a:lnTo>
                  <a:lnTo>
                    <a:pt x="880" y="6713"/>
                  </a:lnTo>
                  <a:lnTo>
                    <a:pt x="697" y="6457"/>
                  </a:lnTo>
                  <a:lnTo>
                    <a:pt x="587" y="6273"/>
                  </a:lnTo>
                  <a:lnTo>
                    <a:pt x="514" y="6053"/>
                  </a:lnTo>
                  <a:lnTo>
                    <a:pt x="477" y="5833"/>
                  </a:lnTo>
                  <a:lnTo>
                    <a:pt x="477" y="5613"/>
                  </a:lnTo>
                  <a:lnTo>
                    <a:pt x="477" y="5356"/>
                  </a:lnTo>
                  <a:lnTo>
                    <a:pt x="550" y="5136"/>
                  </a:lnTo>
                  <a:lnTo>
                    <a:pt x="660" y="4879"/>
                  </a:lnTo>
                  <a:lnTo>
                    <a:pt x="770" y="4659"/>
                  </a:lnTo>
                  <a:lnTo>
                    <a:pt x="917" y="4476"/>
                  </a:lnTo>
                  <a:lnTo>
                    <a:pt x="1101" y="4292"/>
                  </a:lnTo>
                  <a:lnTo>
                    <a:pt x="1504" y="3962"/>
                  </a:lnTo>
                  <a:lnTo>
                    <a:pt x="1908" y="3705"/>
                  </a:lnTo>
                  <a:lnTo>
                    <a:pt x="2384" y="3485"/>
                  </a:lnTo>
                  <a:lnTo>
                    <a:pt x="2458" y="3412"/>
                  </a:lnTo>
                  <a:lnTo>
                    <a:pt x="2494" y="3302"/>
                  </a:lnTo>
                  <a:lnTo>
                    <a:pt x="2568" y="3119"/>
                  </a:lnTo>
                  <a:lnTo>
                    <a:pt x="2715" y="2898"/>
                  </a:lnTo>
                  <a:lnTo>
                    <a:pt x="2898" y="2715"/>
                  </a:lnTo>
                  <a:lnTo>
                    <a:pt x="3045" y="2532"/>
                  </a:lnTo>
                  <a:lnTo>
                    <a:pt x="3228" y="2385"/>
                  </a:lnTo>
                  <a:lnTo>
                    <a:pt x="3448" y="2238"/>
                  </a:lnTo>
                  <a:lnTo>
                    <a:pt x="3632" y="2128"/>
                  </a:lnTo>
                  <a:lnTo>
                    <a:pt x="3852" y="2055"/>
                  </a:lnTo>
                  <a:lnTo>
                    <a:pt x="4108" y="1981"/>
                  </a:lnTo>
                  <a:lnTo>
                    <a:pt x="4328" y="1945"/>
                  </a:lnTo>
                  <a:lnTo>
                    <a:pt x="4549" y="1908"/>
                  </a:lnTo>
                  <a:lnTo>
                    <a:pt x="4695" y="2055"/>
                  </a:lnTo>
                  <a:lnTo>
                    <a:pt x="4879" y="2165"/>
                  </a:lnTo>
                  <a:lnTo>
                    <a:pt x="5135" y="2348"/>
                  </a:lnTo>
                  <a:lnTo>
                    <a:pt x="5356" y="2568"/>
                  </a:lnTo>
                  <a:lnTo>
                    <a:pt x="5466" y="2715"/>
                  </a:lnTo>
                  <a:lnTo>
                    <a:pt x="5539" y="2898"/>
                  </a:lnTo>
                  <a:lnTo>
                    <a:pt x="5649" y="3229"/>
                  </a:lnTo>
                  <a:lnTo>
                    <a:pt x="5722" y="3559"/>
                  </a:lnTo>
                  <a:lnTo>
                    <a:pt x="5686" y="3926"/>
                  </a:lnTo>
                  <a:lnTo>
                    <a:pt x="5612" y="4256"/>
                  </a:lnTo>
                  <a:lnTo>
                    <a:pt x="5466" y="4549"/>
                  </a:lnTo>
                  <a:lnTo>
                    <a:pt x="5062" y="5063"/>
                  </a:lnTo>
                  <a:lnTo>
                    <a:pt x="4879" y="5319"/>
                  </a:lnTo>
                  <a:lnTo>
                    <a:pt x="4732" y="5613"/>
                  </a:lnTo>
                  <a:lnTo>
                    <a:pt x="4659" y="5943"/>
                  </a:lnTo>
                  <a:lnTo>
                    <a:pt x="4659" y="6090"/>
                  </a:lnTo>
                  <a:lnTo>
                    <a:pt x="4659" y="6273"/>
                  </a:lnTo>
                  <a:lnTo>
                    <a:pt x="4695" y="6420"/>
                  </a:lnTo>
                  <a:lnTo>
                    <a:pt x="4769" y="6567"/>
                  </a:lnTo>
                  <a:lnTo>
                    <a:pt x="4805" y="6677"/>
                  </a:lnTo>
                  <a:lnTo>
                    <a:pt x="4915" y="6787"/>
                  </a:lnTo>
                  <a:lnTo>
                    <a:pt x="5135" y="6933"/>
                  </a:lnTo>
                  <a:lnTo>
                    <a:pt x="5392" y="7007"/>
                  </a:lnTo>
                  <a:lnTo>
                    <a:pt x="5649" y="7043"/>
                  </a:lnTo>
                  <a:lnTo>
                    <a:pt x="5942" y="7007"/>
                  </a:lnTo>
                  <a:lnTo>
                    <a:pt x="6199" y="6933"/>
                  </a:lnTo>
                  <a:lnTo>
                    <a:pt x="6456" y="6823"/>
                  </a:lnTo>
                  <a:lnTo>
                    <a:pt x="6676" y="6677"/>
                  </a:lnTo>
                  <a:lnTo>
                    <a:pt x="6896" y="6457"/>
                  </a:lnTo>
                  <a:lnTo>
                    <a:pt x="7043" y="6200"/>
                  </a:lnTo>
                  <a:lnTo>
                    <a:pt x="7226" y="5980"/>
                  </a:lnTo>
                  <a:lnTo>
                    <a:pt x="7667" y="5246"/>
                  </a:lnTo>
                  <a:lnTo>
                    <a:pt x="7887" y="4879"/>
                  </a:lnTo>
                  <a:lnTo>
                    <a:pt x="8107" y="4476"/>
                  </a:lnTo>
                  <a:lnTo>
                    <a:pt x="8143" y="4402"/>
                  </a:lnTo>
                  <a:lnTo>
                    <a:pt x="8107" y="4329"/>
                  </a:lnTo>
                  <a:lnTo>
                    <a:pt x="8070" y="4256"/>
                  </a:lnTo>
                  <a:lnTo>
                    <a:pt x="8033" y="4182"/>
                  </a:lnTo>
                  <a:lnTo>
                    <a:pt x="7777" y="4182"/>
                  </a:lnTo>
                  <a:lnTo>
                    <a:pt x="7703" y="4256"/>
                  </a:lnTo>
                  <a:lnTo>
                    <a:pt x="7520" y="4586"/>
                  </a:lnTo>
                  <a:lnTo>
                    <a:pt x="7300" y="4879"/>
                  </a:lnTo>
                  <a:lnTo>
                    <a:pt x="6933" y="5540"/>
                  </a:lnTo>
                  <a:lnTo>
                    <a:pt x="6749" y="5796"/>
                  </a:lnTo>
                  <a:lnTo>
                    <a:pt x="6566" y="6053"/>
                  </a:lnTo>
                  <a:lnTo>
                    <a:pt x="6383" y="6273"/>
                  </a:lnTo>
                  <a:lnTo>
                    <a:pt x="6126" y="6493"/>
                  </a:lnTo>
                  <a:lnTo>
                    <a:pt x="5942" y="6567"/>
                  </a:lnTo>
                  <a:lnTo>
                    <a:pt x="5796" y="6603"/>
                  </a:lnTo>
                  <a:lnTo>
                    <a:pt x="5612" y="6567"/>
                  </a:lnTo>
                  <a:lnTo>
                    <a:pt x="5466" y="6530"/>
                  </a:lnTo>
                  <a:lnTo>
                    <a:pt x="5319" y="6457"/>
                  </a:lnTo>
                  <a:lnTo>
                    <a:pt x="5209" y="6347"/>
                  </a:lnTo>
                  <a:lnTo>
                    <a:pt x="5135" y="6200"/>
                  </a:lnTo>
                  <a:lnTo>
                    <a:pt x="5099" y="6016"/>
                  </a:lnTo>
                  <a:lnTo>
                    <a:pt x="5135" y="5833"/>
                  </a:lnTo>
                  <a:lnTo>
                    <a:pt x="5172" y="5686"/>
                  </a:lnTo>
                  <a:lnTo>
                    <a:pt x="5356" y="5393"/>
                  </a:lnTo>
                  <a:lnTo>
                    <a:pt x="5759" y="4879"/>
                  </a:lnTo>
                  <a:lnTo>
                    <a:pt x="5906" y="4659"/>
                  </a:lnTo>
                  <a:lnTo>
                    <a:pt x="6016" y="4402"/>
                  </a:lnTo>
                  <a:lnTo>
                    <a:pt x="6126" y="4146"/>
                  </a:lnTo>
                  <a:lnTo>
                    <a:pt x="6163" y="3889"/>
                  </a:lnTo>
                  <a:lnTo>
                    <a:pt x="6163" y="3632"/>
                  </a:lnTo>
                  <a:lnTo>
                    <a:pt x="6163" y="3339"/>
                  </a:lnTo>
                  <a:lnTo>
                    <a:pt x="6089" y="3082"/>
                  </a:lnTo>
                  <a:lnTo>
                    <a:pt x="6016" y="2825"/>
                  </a:lnTo>
                  <a:lnTo>
                    <a:pt x="5832" y="2532"/>
                  </a:lnTo>
                  <a:lnTo>
                    <a:pt x="5576" y="2165"/>
                  </a:lnTo>
                  <a:lnTo>
                    <a:pt x="5429" y="2018"/>
                  </a:lnTo>
                  <a:lnTo>
                    <a:pt x="5282" y="1908"/>
                  </a:lnTo>
                  <a:lnTo>
                    <a:pt x="5099" y="1798"/>
                  </a:lnTo>
                  <a:lnTo>
                    <a:pt x="4915" y="1725"/>
                  </a:lnTo>
                  <a:lnTo>
                    <a:pt x="4915" y="1688"/>
                  </a:lnTo>
                  <a:lnTo>
                    <a:pt x="4915" y="1468"/>
                  </a:lnTo>
                  <a:lnTo>
                    <a:pt x="4989" y="1321"/>
                  </a:lnTo>
                  <a:lnTo>
                    <a:pt x="5062" y="1174"/>
                  </a:lnTo>
                  <a:lnTo>
                    <a:pt x="5172" y="1028"/>
                  </a:lnTo>
                  <a:lnTo>
                    <a:pt x="5319" y="918"/>
                  </a:lnTo>
                  <a:lnTo>
                    <a:pt x="5502" y="844"/>
                  </a:lnTo>
                  <a:lnTo>
                    <a:pt x="5686" y="808"/>
                  </a:lnTo>
                  <a:lnTo>
                    <a:pt x="5869" y="771"/>
                  </a:lnTo>
                  <a:lnTo>
                    <a:pt x="6016" y="771"/>
                  </a:lnTo>
                  <a:lnTo>
                    <a:pt x="6199" y="808"/>
                  </a:lnTo>
                  <a:lnTo>
                    <a:pt x="6529" y="918"/>
                  </a:lnTo>
                  <a:lnTo>
                    <a:pt x="7190" y="1211"/>
                  </a:lnTo>
                  <a:lnTo>
                    <a:pt x="7080" y="1321"/>
                  </a:lnTo>
                  <a:lnTo>
                    <a:pt x="7043" y="1431"/>
                  </a:lnTo>
                  <a:lnTo>
                    <a:pt x="7043" y="1541"/>
                  </a:lnTo>
                  <a:lnTo>
                    <a:pt x="7043" y="1651"/>
                  </a:lnTo>
                  <a:lnTo>
                    <a:pt x="7153" y="1871"/>
                  </a:lnTo>
                  <a:lnTo>
                    <a:pt x="7300" y="2018"/>
                  </a:lnTo>
                  <a:lnTo>
                    <a:pt x="7446" y="2165"/>
                  </a:lnTo>
                  <a:lnTo>
                    <a:pt x="7556" y="2275"/>
                  </a:lnTo>
                  <a:lnTo>
                    <a:pt x="7446" y="2495"/>
                  </a:lnTo>
                  <a:lnTo>
                    <a:pt x="7263" y="3045"/>
                  </a:lnTo>
                  <a:lnTo>
                    <a:pt x="7153" y="3265"/>
                  </a:lnTo>
                  <a:lnTo>
                    <a:pt x="7043" y="3485"/>
                  </a:lnTo>
                  <a:lnTo>
                    <a:pt x="6933" y="3705"/>
                  </a:lnTo>
                  <a:lnTo>
                    <a:pt x="6896" y="3926"/>
                  </a:lnTo>
                  <a:lnTo>
                    <a:pt x="6896" y="3999"/>
                  </a:lnTo>
                  <a:lnTo>
                    <a:pt x="6970" y="4036"/>
                  </a:lnTo>
                  <a:lnTo>
                    <a:pt x="7043" y="4072"/>
                  </a:lnTo>
                  <a:lnTo>
                    <a:pt x="7116" y="4036"/>
                  </a:lnTo>
                  <a:lnTo>
                    <a:pt x="7263" y="3889"/>
                  </a:lnTo>
                  <a:lnTo>
                    <a:pt x="7410" y="3705"/>
                  </a:lnTo>
                  <a:lnTo>
                    <a:pt x="7593" y="3265"/>
                  </a:lnTo>
                  <a:lnTo>
                    <a:pt x="7777" y="2715"/>
                  </a:lnTo>
                  <a:lnTo>
                    <a:pt x="7813" y="2458"/>
                  </a:lnTo>
                  <a:lnTo>
                    <a:pt x="7813" y="2422"/>
                  </a:lnTo>
                  <a:lnTo>
                    <a:pt x="8363" y="2678"/>
                  </a:lnTo>
                  <a:lnTo>
                    <a:pt x="8584" y="2862"/>
                  </a:lnTo>
                  <a:lnTo>
                    <a:pt x="8694" y="3009"/>
                  </a:lnTo>
                  <a:lnTo>
                    <a:pt x="8804" y="3155"/>
                  </a:lnTo>
                  <a:lnTo>
                    <a:pt x="8877" y="3302"/>
                  </a:lnTo>
                  <a:lnTo>
                    <a:pt x="8877" y="3449"/>
                  </a:lnTo>
                  <a:lnTo>
                    <a:pt x="8840" y="3595"/>
                  </a:lnTo>
                  <a:lnTo>
                    <a:pt x="8694" y="3705"/>
                  </a:lnTo>
                  <a:lnTo>
                    <a:pt x="8620" y="3779"/>
                  </a:lnTo>
                  <a:lnTo>
                    <a:pt x="8584" y="3852"/>
                  </a:lnTo>
                  <a:lnTo>
                    <a:pt x="8584" y="3926"/>
                  </a:lnTo>
                  <a:lnTo>
                    <a:pt x="8620" y="3999"/>
                  </a:lnTo>
                  <a:lnTo>
                    <a:pt x="8657" y="4072"/>
                  </a:lnTo>
                  <a:lnTo>
                    <a:pt x="8730" y="4109"/>
                  </a:lnTo>
                  <a:lnTo>
                    <a:pt x="8840" y="4109"/>
                  </a:lnTo>
                  <a:lnTo>
                    <a:pt x="8914" y="4072"/>
                  </a:lnTo>
                  <a:lnTo>
                    <a:pt x="9097" y="3926"/>
                  </a:lnTo>
                  <a:lnTo>
                    <a:pt x="9207" y="3779"/>
                  </a:lnTo>
                  <a:lnTo>
                    <a:pt x="9281" y="3595"/>
                  </a:lnTo>
                  <a:lnTo>
                    <a:pt x="9281" y="3412"/>
                  </a:lnTo>
                  <a:lnTo>
                    <a:pt x="9281" y="3192"/>
                  </a:lnTo>
                  <a:lnTo>
                    <a:pt x="9207" y="3009"/>
                  </a:lnTo>
                  <a:lnTo>
                    <a:pt x="9097" y="2825"/>
                  </a:lnTo>
                  <a:lnTo>
                    <a:pt x="8987" y="2642"/>
                  </a:lnTo>
                  <a:lnTo>
                    <a:pt x="8804" y="2458"/>
                  </a:lnTo>
                  <a:lnTo>
                    <a:pt x="8584" y="2348"/>
                  </a:lnTo>
                  <a:lnTo>
                    <a:pt x="8107" y="2091"/>
                  </a:lnTo>
                  <a:lnTo>
                    <a:pt x="7887" y="1981"/>
                  </a:lnTo>
                  <a:lnTo>
                    <a:pt x="7593" y="1798"/>
                  </a:lnTo>
                  <a:lnTo>
                    <a:pt x="7446" y="1651"/>
                  </a:lnTo>
                  <a:lnTo>
                    <a:pt x="7373" y="1541"/>
                  </a:lnTo>
                  <a:lnTo>
                    <a:pt x="7336" y="1431"/>
                  </a:lnTo>
                  <a:lnTo>
                    <a:pt x="7373" y="1284"/>
                  </a:lnTo>
                  <a:lnTo>
                    <a:pt x="7483" y="1358"/>
                  </a:lnTo>
                  <a:lnTo>
                    <a:pt x="7556" y="1358"/>
                  </a:lnTo>
                  <a:lnTo>
                    <a:pt x="7593" y="1321"/>
                  </a:lnTo>
                  <a:lnTo>
                    <a:pt x="7630" y="1248"/>
                  </a:lnTo>
                  <a:lnTo>
                    <a:pt x="7703" y="1138"/>
                  </a:lnTo>
                  <a:lnTo>
                    <a:pt x="7813" y="954"/>
                  </a:lnTo>
                  <a:lnTo>
                    <a:pt x="7923" y="808"/>
                  </a:lnTo>
                  <a:lnTo>
                    <a:pt x="8107" y="698"/>
                  </a:lnTo>
                  <a:lnTo>
                    <a:pt x="8290" y="624"/>
                  </a:lnTo>
                  <a:lnTo>
                    <a:pt x="8474" y="588"/>
                  </a:lnTo>
                  <a:lnTo>
                    <a:pt x="8694" y="551"/>
                  </a:lnTo>
                  <a:lnTo>
                    <a:pt x="9060" y="514"/>
                  </a:lnTo>
                  <a:close/>
                  <a:moveTo>
                    <a:pt x="13279" y="9318"/>
                  </a:moveTo>
                  <a:lnTo>
                    <a:pt x="13426" y="9428"/>
                  </a:lnTo>
                  <a:lnTo>
                    <a:pt x="13426" y="9464"/>
                  </a:lnTo>
                  <a:lnTo>
                    <a:pt x="13352" y="9464"/>
                  </a:lnTo>
                  <a:lnTo>
                    <a:pt x="13242" y="9538"/>
                  </a:lnTo>
                  <a:lnTo>
                    <a:pt x="12985" y="9868"/>
                  </a:lnTo>
                  <a:lnTo>
                    <a:pt x="12692" y="10198"/>
                  </a:lnTo>
                  <a:lnTo>
                    <a:pt x="12362" y="10492"/>
                  </a:lnTo>
                  <a:lnTo>
                    <a:pt x="12032" y="10748"/>
                  </a:lnTo>
                  <a:lnTo>
                    <a:pt x="11445" y="11078"/>
                  </a:lnTo>
                  <a:lnTo>
                    <a:pt x="10858" y="11409"/>
                  </a:lnTo>
                  <a:lnTo>
                    <a:pt x="10638" y="11372"/>
                  </a:lnTo>
                  <a:lnTo>
                    <a:pt x="10418" y="11299"/>
                  </a:lnTo>
                  <a:lnTo>
                    <a:pt x="10234" y="11188"/>
                  </a:lnTo>
                  <a:lnTo>
                    <a:pt x="10051" y="11078"/>
                  </a:lnTo>
                  <a:lnTo>
                    <a:pt x="10491" y="11005"/>
                  </a:lnTo>
                  <a:lnTo>
                    <a:pt x="10895" y="10858"/>
                  </a:lnTo>
                  <a:lnTo>
                    <a:pt x="11298" y="10675"/>
                  </a:lnTo>
                  <a:lnTo>
                    <a:pt x="11702" y="10492"/>
                  </a:lnTo>
                  <a:lnTo>
                    <a:pt x="12142" y="10235"/>
                  </a:lnTo>
                  <a:lnTo>
                    <a:pt x="12545" y="9941"/>
                  </a:lnTo>
                  <a:lnTo>
                    <a:pt x="12912" y="9648"/>
                  </a:lnTo>
                  <a:lnTo>
                    <a:pt x="13279" y="9318"/>
                  </a:lnTo>
                  <a:close/>
                  <a:moveTo>
                    <a:pt x="13609" y="9648"/>
                  </a:moveTo>
                  <a:lnTo>
                    <a:pt x="13719" y="9795"/>
                  </a:lnTo>
                  <a:lnTo>
                    <a:pt x="13792" y="9978"/>
                  </a:lnTo>
                  <a:lnTo>
                    <a:pt x="13939" y="10345"/>
                  </a:lnTo>
                  <a:lnTo>
                    <a:pt x="13939" y="10602"/>
                  </a:lnTo>
                  <a:lnTo>
                    <a:pt x="13939" y="10858"/>
                  </a:lnTo>
                  <a:lnTo>
                    <a:pt x="13866" y="10968"/>
                  </a:lnTo>
                  <a:lnTo>
                    <a:pt x="13829" y="10932"/>
                  </a:lnTo>
                  <a:lnTo>
                    <a:pt x="13719" y="10932"/>
                  </a:lnTo>
                  <a:lnTo>
                    <a:pt x="13719" y="10968"/>
                  </a:lnTo>
                  <a:lnTo>
                    <a:pt x="13609" y="11188"/>
                  </a:lnTo>
                  <a:lnTo>
                    <a:pt x="12765" y="11299"/>
                  </a:lnTo>
                  <a:lnTo>
                    <a:pt x="12912" y="11188"/>
                  </a:lnTo>
                  <a:lnTo>
                    <a:pt x="13316" y="10895"/>
                  </a:lnTo>
                  <a:lnTo>
                    <a:pt x="13682" y="10565"/>
                  </a:lnTo>
                  <a:lnTo>
                    <a:pt x="13756" y="10492"/>
                  </a:lnTo>
                  <a:lnTo>
                    <a:pt x="13756" y="10381"/>
                  </a:lnTo>
                  <a:lnTo>
                    <a:pt x="13719" y="10308"/>
                  </a:lnTo>
                  <a:lnTo>
                    <a:pt x="13609" y="10271"/>
                  </a:lnTo>
                  <a:lnTo>
                    <a:pt x="13536" y="10271"/>
                  </a:lnTo>
                  <a:lnTo>
                    <a:pt x="13462" y="10308"/>
                  </a:lnTo>
                  <a:lnTo>
                    <a:pt x="13059" y="10638"/>
                  </a:lnTo>
                  <a:lnTo>
                    <a:pt x="12655" y="10968"/>
                  </a:lnTo>
                  <a:lnTo>
                    <a:pt x="12398" y="11152"/>
                  </a:lnTo>
                  <a:lnTo>
                    <a:pt x="12325" y="11225"/>
                  </a:lnTo>
                  <a:lnTo>
                    <a:pt x="12252" y="11372"/>
                  </a:lnTo>
                  <a:lnTo>
                    <a:pt x="11665" y="11409"/>
                  </a:lnTo>
                  <a:lnTo>
                    <a:pt x="11481" y="11445"/>
                  </a:lnTo>
                  <a:lnTo>
                    <a:pt x="11775" y="11299"/>
                  </a:lnTo>
                  <a:lnTo>
                    <a:pt x="12068" y="11115"/>
                  </a:lnTo>
                  <a:lnTo>
                    <a:pt x="12362" y="10932"/>
                  </a:lnTo>
                  <a:lnTo>
                    <a:pt x="12655" y="10748"/>
                  </a:lnTo>
                  <a:lnTo>
                    <a:pt x="12912" y="10492"/>
                  </a:lnTo>
                  <a:lnTo>
                    <a:pt x="13132" y="10271"/>
                  </a:lnTo>
                  <a:lnTo>
                    <a:pt x="13352" y="10015"/>
                  </a:lnTo>
                  <a:lnTo>
                    <a:pt x="13572" y="9721"/>
                  </a:lnTo>
                  <a:lnTo>
                    <a:pt x="13609" y="9648"/>
                  </a:lnTo>
                  <a:close/>
                  <a:moveTo>
                    <a:pt x="9060" y="1"/>
                  </a:moveTo>
                  <a:lnTo>
                    <a:pt x="8804" y="37"/>
                  </a:lnTo>
                  <a:lnTo>
                    <a:pt x="8547" y="37"/>
                  </a:lnTo>
                  <a:lnTo>
                    <a:pt x="8290" y="111"/>
                  </a:lnTo>
                  <a:lnTo>
                    <a:pt x="8033" y="184"/>
                  </a:lnTo>
                  <a:lnTo>
                    <a:pt x="7813" y="294"/>
                  </a:lnTo>
                  <a:lnTo>
                    <a:pt x="7593" y="441"/>
                  </a:lnTo>
                  <a:lnTo>
                    <a:pt x="7410" y="624"/>
                  </a:lnTo>
                  <a:lnTo>
                    <a:pt x="7300" y="844"/>
                  </a:lnTo>
                  <a:lnTo>
                    <a:pt x="6896" y="624"/>
                  </a:lnTo>
                  <a:lnTo>
                    <a:pt x="6493" y="441"/>
                  </a:lnTo>
                  <a:lnTo>
                    <a:pt x="6273" y="367"/>
                  </a:lnTo>
                  <a:lnTo>
                    <a:pt x="6053" y="331"/>
                  </a:lnTo>
                  <a:lnTo>
                    <a:pt x="5612" y="331"/>
                  </a:lnTo>
                  <a:lnTo>
                    <a:pt x="5392" y="404"/>
                  </a:lnTo>
                  <a:lnTo>
                    <a:pt x="5209" y="477"/>
                  </a:lnTo>
                  <a:lnTo>
                    <a:pt x="5025" y="588"/>
                  </a:lnTo>
                  <a:lnTo>
                    <a:pt x="4842" y="734"/>
                  </a:lnTo>
                  <a:lnTo>
                    <a:pt x="4695" y="881"/>
                  </a:lnTo>
                  <a:lnTo>
                    <a:pt x="4585" y="1064"/>
                  </a:lnTo>
                  <a:lnTo>
                    <a:pt x="4512" y="1248"/>
                  </a:lnTo>
                  <a:lnTo>
                    <a:pt x="4475" y="1468"/>
                  </a:lnTo>
                  <a:lnTo>
                    <a:pt x="4182" y="1505"/>
                  </a:lnTo>
                  <a:lnTo>
                    <a:pt x="3888" y="1541"/>
                  </a:lnTo>
                  <a:lnTo>
                    <a:pt x="3595" y="1651"/>
                  </a:lnTo>
                  <a:lnTo>
                    <a:pt x="3338" y="1798"/>
                  </a:lnTo>
                  <a:lnTo>
                    <a:pt x="3081" y="1945"/>
                  </a:lnTo>
                  <a:lnTo>
                    <a:pt x="2861" y="2091"/>
                  </a:lnTo>
                  <a:lnTo>
                    <a:pt x="2641" y="2312"/>
                  </a:lnTo>
                  <a:lnTo>
                    <a:pt x="2421" y="2532"/>
                  </a:lnTo>
                  <a:lnTo>
                    <a:pt x="2238" y="2788"/>
                  </a:lnTo>
                  <a:lnTo>
                    <a:pt x="2091" y="3082"/>
                  </a:lnTo>
                  <a:lnTo>
                    <a:pt x="1981" y="3155"/>
                  </a:lnTo>
                  <a:lnTo>
                    <a:pt x="1834" y="3229"/>
                  </a:lnTo>
                  <a:lnTo>
                    <a:pt x="1504" y="3375"/>
                  </a:lnTo>
                  <a:lnTo>
                    <a:pt x="1211" y="3559"/>
                  </a:lnTo>
                  <a:lnTo>
                    <a:pt x="954" y="3779"/>
                  </a:lnTo>
                  <a:lnTo>
                    <a:pt x="697" y="3999"/>
                  </a:lnTo>
                  <a:lnTo>
                    <a:pt x="477" y="4256"/>
                  </a:lnTo>
                  <a:lnTo>
                    <a:pt x="330" y="4512"/>
                  </a:lnTo>
                  <a:lnTo>
                    <a:pt x="183" y="4769"/>
                  </a:lnTo>
                  <a:lnTo>
                    <a:pt x="73" y="5063"/>
                  </a:lnTo>
                  <a:lnTo>
                    <a:pt x="37" y="5319"/>
                  </a:lnTo>
                  <a:lnTo>
                    <a:pt x="0" y="5613"/>
                  </a:lnTo>
                  <a:lnTo>
                    <a:pt x="0" y="5906"/>
                  </a:lnTo>
                  <a:lnTo>
                    <a:pt x="73" y="6200"/>
                  </a:lnTo>
                  <a:lnTo>
                    <a:pt x="183" y="6493"/>
                  </a:lnTo>
                  <a:lnTo>
                    <a:pt x="294" y="6713"/>
                  </a:lnTo>
                  <a:lnTo>
                    <a:pt x="440" y="6933"/>
                  </a:lnTo>
                  <a:lnTo>
                    <a:pt x="660" y="7117"/>
                  </a:lnTo>
                  <a:lnTo>
                    <a:pt x="880" y="7300"/>
                  </a:lnTo>
                  <a:lnTo>
                    <a:pt x="1064" y="7374"/>
                  </a:lnTo>
                  <a:lnTo>
                    <a:pt x="1027" y="7594"/>
                  </a:lnTo>
                  <a:lnTo>
                    <a:pt x="1027" y="7814"/>
                  </a:lnTo>
                  <a:lnTo>
                    <a:pt x="1064" y="8034"/>
                  </a:lnTo>
                  <a:lnTo>
                    <a:pt x="1101" y="8217"/>
                  </a:lnTo>
                  <a:lnTo>
                    <a:pt x="1174" y="8437"/>
                  </a:lnTo>
                  <a:lnTo>
                    <a:pt x="1284" y="8621"/>
                  </a:lnTo>
                  <a:lnTo>
                    <a:pt x="1431" y="8804"/>
                  </a:lnTo>
                  <a:lnTo>
                    <a:pt x="1614" y="8988"/>
                  </a:lnTo>
                  <a:lnTo>
                    <a:pt x="1797" y="9098"/>
                  </a:lnTo>
                  <a:lnTo>
                    <a:pt x="1981" y="9208"/>
                  </a:lnTo>
                  <a:lnTo>
                    <a:pt x="2201" y="9281"/>
                  </a:lnTo>
                  <a:lnTo>
                    <a:pt x="2421" y="9318"/>
                  </a:lnTo>
                  <a:lnTo>
                    <a:pt x="2641" y="9354"/>
                  </a:lnTo>
                  <a:lnTo>
                    <a:pt x="2861" y="9318"/>
                  </a:lnTo>
                  <a:lnTo>
                    <a:pt x="3081" y="9281"/>
                  </a:lnTo>
                  <a:lnTo>
                    <a:pt x="3301" y="9208"/>
                  </a:lnTo>
                  <a:lnTo>
                    <a:pt x="3375" y="9354"/>
                  </a:lnTo>
                  <a:lnTo>
                    <a:pt x="3448" y="9501"/>
                  </a:lnTo>
                  <a:lnTo>
                    <a:pt x="3595" y="9648"/>
                  </a:lnTo>
                  <a:lnTo>
                    <a:pt x="3742" y="9758"/>
                  </a:lnTo>
                  <a:lnTo>
                    <a:pt x="3925" y="9868"/>
                  </a:lnTo>
                  <a:lnTo>
                    <a:pt x="4108" y="9905"/>
                  </a:lnTo>
                  <a:lnTo>
                    <a:pt x="4292" y="9941"/>
                  </a:lnTo>
                  <a:lnTo>
                    <a:pt x="4475" y="9941"/>
                  </a:lnTo>
                  <a:lnTo>
                    <a:pt x="4842" y="9905"/>
                  </a:lnTo>
                  <a:lnTo>
                    <a:pt x="5246" y="9795"/>
                  </a:lnTo>
                  <a:lnTo>
                    <a:pt x="5686" y="9648"/>
                  </a:lnTo>
                  <a:lnTo>
                    <a:pt x="6163" y="9574"/>
                  </a:lnTo>
                  <a:lnTo>
                    <a:pt x="6603" y="9574"/>
                  </a:lnTo>
                  <a:lnTo>
                    <a:pt x="7080" y="9611"/>
                  </a:lnTo>
                  <a:lnTo>
                    <a:pt x="7446" y="9648"/>
                  </a:lnTo>
                  <a:lnTo>
                    <a:pt x="7630" y="9648"/>
                  </a:lnTo>
                  <a:lnTo>
                    <a:pt x="7813" y="9611"/>
                  </a:lnTo>
                  <a:lnTo>
                    <a:pt x="7960" y="9721"/>
                  </a:lnTo>
                  <a:lnTo>
                    <a:pt x="8143" y="9795"/>
                  </a:lnTo>
                  <a:lnTo>
                    <a:pt x="8327" y="9831"/>
                  </a:lnTo>
                  <a:lnTo>
                    <a:pt x="8547" y="9868"/>
                  </a:lnTo>
                  <a:lnTo>
                    <a:pt x="9024" y="9905"/>
                  </a:lnTo>
                  <a:lnTo>
                    <a:pt x="9391" y="9868"/>
                  </a:lnTo>
                  <a:lnTo>
                    <a:pt x="9501" y="9868"/>
                  </a:lnTo>
                  <a:lnTo>
                    <a:pt x="9354" y="10161"/>
                  </a:lnTo>
                  <a:lnTo>
                    <a:pt x="9317" y="10308"/>
                  </a:lnTo>
                  <a:lnTo>
                    <a:pt x="9281" y="10492"/>
                  </a:lnTo>
                  <a:lnTo>
                    <a:pt x="9317" y="10638"/>
                  </a:lnTo>
                  <a:lnTo>
                    <a:pt x="9354" y="10785"/>
                  </a:lnTo>
                  <a:lnTo>
                    <a:pt x="9464" y="11078"/>
                  </a:lnTo>
                  <a:lnTo>
                    <a:pt x="9647" y="11335"/>
                  </a:lnTo>
                  <a:lnTo>
                    <a:pt x="9831" y="11519"/>
                  </a:lnTo>
                  <a:lnTo>
                    <a:pt x="9977" y="11629"/>
                  </a:lnTo>
                  <a:lnTo>
                    <a:pt x="10198" y="11739"/>
                  </a:lnTo>
                  <a:lnTo>
                    <a:pt x="10381" y="11812"/>
                  </a:lnTo>
                  <a:lnTo>
                    <a:pt x="10821" y="11922"/>
                  </a:lnTo>
                  <a:lnTo>
                    <a:pt x="11298" y="11959"/>
                  </a:lnTo>
                  <a:lnTo>
                    <a:pt x="11775" y="11922"/>
                  </a:lnTo>
                  <a:lnTo>
                    <a:pt x="12215" y="11885"/>
                  </a:lnTo>
                  <a:lnTo>
                    <a:pt x="13095" y="11775"/>
                  </a:lnTo>
                  <a:lnTo>
                    <a:pt x="13939" y="11665"/>
                  </a:lnTo>
                  <a:lnTo>
                    <a:pt x="14343" y="11555"/>
                  </a:lnTo>
                  <a:lnTo>
                    <a:pt x="14746" y="11409"/>
                  </a:lnTo>
                  <a:lnTo>
                    <a:pt x="15076" y="11262"/>
                  </a:lnTo>
                  <a:lnTo>
                    <a:pt x="15370" y="11042"/>
                  </a:lnTo>
                  <a:lnTo>
                    <a:pt x="15626" y="10785"/>
                  </a:lnTo>
                  <a:lnTo>
                    <a:pt x="15847" y="10528"/>
                  </a:lnTo>
                  <a:lnTo>
                    <a:pt x="16030" y="10235"/>
                  </a:lnTo>
                  <a:lnTo>
                    <a:pt x="16213" y="9941"/>
                  </a:lnTo>
                  <a:lnTo>
                    <a:pt x="16360" y="9648"/>
                  </a:lnTo>
                  <a:lnTo>
                    <a:pt x="16433" y="9318"/>
                  </a:lnTo>
                  <a:lnTo>
                    <a:pt x="16507" y="8988"/>
                  </a:lnTo>
                  <a:lnTo>
                    <a:pt x="16543" y="8657"/>
                  </a:lnTo>
                  <a:lnTo>
                    <a:pt x="16507" y="8327"/>
                  </a:lnTo>
                  <a:lnTo>
                    <a:pt x="16470" y="7997"/>
                  </a:lnTo>
                  <a:lnTo>
                    <a:pt x="16690" y="7447"/>
                  </a:lnTo>
                  <a:lnTo>
                    <a:pt x="16837" y="6933"/>
                  </a:lnTo>
                  <a:lnTo>
                    <a:pt x="16910" y="6347"/>
                  </a:lnTo>
                  <a:lnTo>
                    <a:pt x="16910" y="5796"/>
                  </a:lnTo>
                  <a:lnTo>
                    <a:pt x="16837" y="5429"/>
                  </a:lnTo>
                  <a:lnTo>
                    <a:pt x="16727" y="5063"/>
                  </a:lnTo>
                  <a:lnTo>
                    <a:pt x="16654" y="4916"/>
                  </a:lnTo>
                  <a:lnTo>
                    <a:pt x="16543" y="4769"/>
                  </a:lnTo>
                  <a:lnTo>
                    <a:pt x="16397" y="4659"/>
                  </a:lnTo>
                  <a:lnTo>
                    <a:pt x="16250" y="4586"/>
                  </a:lnTo>
                  <a:lnTo>
                    <a:pt x="16250" y="4146"/>
                  </a:lnTo>
                  <a:lnTo>
                    <a:pt x="16177" y="3742"/>
                  </a:lnTo>
                  <a:lnTo>
                    <a:pt x="16030" y="3375"/>
                  </a:lnTo>
                  <a:lnTo>
                    <a:pt x="15773" y="3009"/>
                  </a:lnTo>
                  <a:lnTo>
                    <a:pt x="15626" y="2825"/>
                  </a:lnTo>
                  <a:lnTo>
                    <a:pt x="15443" y="2642"/>
                  </a:lnTo>
                  <a:lnTo>
                    <a:pt x="15223" y="2495"/>
                  </a:lnTo>
                  <a:lnTo>
                    <a:pt x="15003" y="2385"/>
                  </a:lnTo>
                  <a:lnTo>
                    <a:pt x="14746" y="2238"/>
                  </a:lnTo>
                  <a:lnTo>
                    <a:pt x="14526" y="2055"/>
                  </a:lnTo>
                  <a:lnTo>
                    <a:pt x="14379" y="1835"/>
                  </a:lnTo>
                  <a:lnTo>
                    <a:pt x="14233" y="1578"/>
                  </a:lnTo>
                  <a:lnTo>
                    <a:pt x="14123" y="1358"/>
                  </a:lnTo>
                  <a:lnTo>
                    <a:pt x="13976" y="1138"/>
                  </a:lnTo>
                  <a:lnTo>
                    <a:pt x="13829" y="991"/>
                  </a:lnTo>
                  <a:lnTo>
                    <a:pt x="13682" y="808"/>
                  </a:lnTo>
                  <a:lnTo>
                    <a:pt x="13499" y="698"/>
                  </a:lnTo>
                  <a:lnTo>
                    <a:pt x="13279" y="588"/>
                  </a:lnTo>
                  <a:lnTo>
                    <a:pt x="13059" y="514"/>
                  </a:lnTo>
                  <a:lnTo>
                    <a:pt x="12802" y="441"/>
                  </a:lnTo>
                  <a:lnTo>
                    <a:pt x="12362" y="441"/>
                  </a:lnTo>
                  <a:lnTo>
                    <a:pt x="11885" y="477"/>
                  </a:lnTo>
                  <a:lnTo>
                    <a:pt x="11408" y="588"/>
                  </a:lnTo>
                  <a:lnTo>
                    <a:pt x="10968" y="698"/>
                  </a:lnTo>
                  <a:lnTo>
                    <a:pt x="10821" y="514"/>
                  </a:lnTo>
                  <a:lnTo>
                    <a:pt x="10601" y="331"/>
                  </a:lnTo>
                  <a:lnTo>
                    <a:pt x="10381" y="221"/>
                  </a:lnTo>
                  <a:lnTo>
                    <a:pt x="10124" y="147"/>
                  </a:lnTo>
                  <a:lnTo>
                    <a:pt x="9867" y="74"/>
                  </a:lnTo>
                  <a:lnTo>
                    <a:pt x="9574" y="37"/>
                  </a:lnTo>
                  <a:lnTo>
                    <a:pt x="9060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" name="Google Shape;920;p19"/>
            <p:cNvSpPr/>
            <p:nvPr/>
          </p:nvSpPr>
          <p:spPr>
            <a:xfrm>
              <a:off x="7121425" y="2437925"/>
              <a:ext cx="246700" cy="315500"/>
            </a:xfrm>
            <a:custGeom>
              <a:avLst/>
              <a:gdLst/>
              <a:ahLst/>
              <a:cxnLst/>
              <a:rect l="l" t="t" r="r" b="b"/>
              <a:pathLst>
                <a:path w="9868" h="12620" extrusionOk="0">
                  <a:moveTo>
                    <a:pt x="4182" y="661"/>
                  </a:moveTo>
                  <a:lnTo>
                    <a:pt x="4182" y="918"/>
                  </a:lnTo>
                  <a:lnTo>
                    <a:pt x="4182" y="1431"/>
                  </a:lnTo>
                  <a:lnTo>
                    <a:pt x="4145" y="2202"/>
                  </a:lnTo>
                  <a:lnTo>
                    <a:pt x="3925" y="2165"/>
                  </a:lnTo>
                  <a:lnTo>
                    <a:pt x="3962" y="2018"/>
                  </a:lnTo>
                  <a:lnTo>
                    <a:pt x="3962" y="1835"/>
                  </a:lnTo>
                  <a:lnTo>
                    <a:pt x="3889" y="1468"/>
                  </a:lnTo>
                  <a:lnTo>
                    <a:pt x="3852" y="1101"/>
                  </a:lnTo>
                  <a:lnTo>
                    <a:pt x="3889" y="918"/>
                  </a:lnTo>
                  <a:lnTo>
                    <a:pt x="3962" y="771"/>
                  </a:lnTo>
                  <a:lnTo>
                    <a:pt x="3999" y="698"/>
                  </a:lnTo>
                  <a:lnTo>
                    <a:pt x="4072" y="661"/>
                  </a:lnTo>
                  <a:close/>
                  <a:moveTo>
                    <a:pt x="1541" y="404"/>
                  </a:moveTo>
                  <a:lnTo>
                    <a:pt x="1578" y="441"/>
                  </a:lnTo>
                  <a:lnTo>
                    <a:pt x="1614" y="514"/>
                  </a:lnTo>
                  <a:lnTo>
                    <a:pt x="1614" y="1138"/>
                  </a:lnTo>
                  <a:lnTo>
                    <a:pt x="1688" y="2202"/>
                  </a:lnTo>
                  <a:lnTo>
                    <a:pt x="1284" y="2238"/>
                  </a:lnTo>
                  <a:lnTo>
                    <a:pt x="1211" y="2238"/>
                  </a:lnTo>
                  <a:lnTo>
                    <a:pt x="1211" y="1871"/>
                  </a:lnTo>
                  <a:lnTo>
                    <a:pt x="1174" y="1505"/>
                  </a:lnTo>
                  <a:lnTo>
                    <a:pt x="1211" y="1211"/>
                  </a:lnTo>
                  <a:lnTo>
                    <a:pt x="1248" y="954"/>
                  </a:lnTo>
                  <a:lnTo>
                    <a:pt x="1358" y="404"/>
                  </a:lnTo>
                  <a:close/>
                  <a:moveTo>
                    <a:pt x="3815" y="2678"/>
                  </a:moveTo>
                  <a:lnTo>
                    <a:pt x="4439" y="2715"/>
                  </a:lnTo>
                  <a:lnTo>
                    <a:pt x="5026" y="2789"/>
                  </a:lnTo>
                  <a:lnTo>
                    <a:pt x="5026" y="2825"/>
                  </a:lnTo>
                  <a:lnTo>
                    <a:pt x="5136" y="3485"/>
                  </a:lnTo>
                  <a:lnTo>
                    <a:pt x="3925" y="3559"/>
                  </a:lnTo>
                  <a:lnTo>
                    <a:pt x="2678" y="3632"/>
                  </a:lnTo>
                  <a:lnTo>
                    <a:pt x="1358" y="3669"/>
                  </a:lnTo>
                  <a:lnTo>
                    <a:pt x="917" y="3706"/>
                  </a:lnTo>
                  <a:lnTo>
                    <a:pt x="477" y="3742"/>
                  </a:lnTo>
                  <a:lnTo>
                    <a:pt x="441" y="3229"/>
                  </a:lnTo>
                  <a:lnTo>
                    <a:pt x="441" y="2972"/>
                  </a:lnTo>
                  <a:lnTo>
                    <a:pt x="404" y="2862"/>
                  </a:lnTo>
                  <a:lnTo>
                    <a:pt x="331" y="2752"/>
                  </a:lnTo>
                  <a:lnTo>
                    <a:pt x="587" y="2789"/>
                  </a:lnTo>
                  <a:lnTo>
                    <a:pt x="807" y="2789"/>
                  </a:lnTo>
                  <a:lnTo>
                    <a:pt x="1284" y="2752"/>
                  </a:lnTo>
                  <a:lnTo>
                    <a:pt x="1945" y="2678"/>
                  </a:lnTo>
                  <a:close/>
                  <a:moveTo>
                    <a:pt x="4916" y="3999"/>
                  </a:moveTo>
                  <a:lnTo>
                    <a:pt x="4989" y="4072"/>
                  </a:lnTo>
                  <a:lnTo>
                    <a:pt x="5136" y="4109"/>
                  </a:lnTo>
                  <a:lnTo>
                    <a:pt x="5209" y="4072"/>
                  </a:lnTo>
                  <a:lnTo>
                    <a:pt x="5246" y="4623"/>
                  </a:lnTo>
                  <a:lnTo>
                    <a:pt x="5209" y="5173"/>
                  </a:lnTo>
                  <a:lnTo>
                    <a:pt x="5173" y="5430"/>
                  </a:lnTo>
                  <a:lnTo>
                    <a:pt x="5099" y="5723"/>
                  </a:lnTo>
                  <a:lnTo>
                    <a:pt x="4989" y="5980"/>
                  </a:lnTo>
                  <a:lnTo>
                    <a:pt x="4806" y="6200"/>
                  </a:lnTo>
                  <a:lnTo>
                    <a:pt x="4659" y="6310"/>
                  </a:lnTo>
                  <a:lnTo>
                    <a:pt x="4476" y="6420"/>
                  </a:lnTo>
                  <a:lnTo>
                    <a:pt x="4292" y="6457"/>
                  </a:lnTo>
                  <a:lnTo>
                    <a:pt x="4072" y="6493"/>
                  </a:lnTo>
                  <a:lnTo>
                    <a:pt x="3632" y="6530"/>
                  </a:lnTo>
                  <a:lnTo>
                    <a:pt x="3265" y="6567"/>
                  </a:lnTo>
                  <a:lnTo>
                    <a:pt x="2605" y="6567"/>
                  </a:lnTo>
                  <a:lnTo>
                    <a:pt x="2642" y="6493"/>
                  </a:lnTo>
                  <a:lnTo>
                    <a:pt x="2678" y="6383"/>
                  </a:lnTo>
                  <a:lnTo>
                    <a:pt x="2788" y="6310"/>
                  </a:lnTo>
                  <a:lnTo>
                    <a:pt x="2825" y="6273"/>
                  </a:lnTo>
                  <a:lnTo>
                    <a:pt x="2825" y="6237"/>
                  </a:lnTo>
                  <a:lnTo>
                    <a:pt x="2788" y="6200"/>
                  </a:lnTo>
                  <a:lnTo>
                    <a:pt x="2715" y="6200"/>
                  </a:lnTo>
                  <a:lnTo>
                    <a:pt x="2605" y="6237"/>
                  </a:lnTo>
                  <a:lnTo>
                    <a:pt x="2458" y="6310"/>
                  </a:lnTo>
                  <a:lnTo>
                    <a:pt x="2348" y="6420"/>
                  </a:lnTo>
                  <a:lnTo>
                    <a:pt x="2311" y="6567"/>
                  </a:lnTo>
                  <a:lnTo>
                    <a:pt x="1724" y="6493"/>
                  </a:lnTo>
                  <a:lnTo>
                    <a:pt x="1541" y="6457"/>
                  </a:lnTo>
                  <a:lnTo>
                    <a:pt x="1688" y="6420"/>
                  </a:lnTo>
                  <a:lnTo>
                    <a:pt x="2055" y="6383"/>
                  </a:lnTo>
                  <a:lnTo>
                    <a:pt x="2201" y="6310"/>
                  </a:lnTo>
                  <a:lnTo>
                    <a:pt x="2275" y="6237"/>
                  </a:lnTo>
                  <a:lnTo>
                    <a:pt x="2311" y="6163"/>
                  </a:lnTo>
                  <a:lnTo>
                    <a:pt x="2311" y="6090"/>
                  </a:lnTo>
                  <a:lnTo>
                    <a:pt x="2275" y="6016"/>
                  </a:lnTo>
                  <a:lnTo>
                    <a:pt x="2238" y="5980"/>
                  </a:lnTo>
                  <a:lnTo>
                    <a:pt x="2201" y="5943"/>
                  </a:lnTo>
                  <a:lnTo>
                    <a:pt x="2055" y="5943"/>
                  </a:lnTo>
                  <a:lnTo>
                    <a:pt x="1981" y="6016"/>
                  </a:lnTo>
                  <a:lnTo>
                    <a:pt x="1798" y="6053"/>
                  </a:lnTo>
                  <a:lnTo>
                    <a:pt x="1394" y="6127"/>
                  </a:lnTo>
                  <a:lnTo>
                    <a:pt x="1138" y="6200"/>
                  </a:lnTo>
                  <a:lnTo>
                    <a:pt x="917" y="6273"/>
                  </a:lnTo>
                  <a:lnTo>
                    <a:pt x="807" y="6200"/>
                  </a:lnTo>
                  <a:lnTo>
                    <a:pt x="697" y="6127"/>
                  </a:lnTo>
                  <a:lnTo>
                    <a:pt x="661" y="5980"/>
                  </a:lnTo>
                  <a:lnTo>
                    <a:pt x="624" y="5870"/>
                  </a:lnTo>
                  <a:lnTo>
                    <a:pt x="624" y="5870"/>
                  </a:lnTo>
                  <a:lnTo>
                    <a:pt x="844" y="5906"/>
                  </a:lnTo>
                  <a:lnTo>
                    <a:pt x="1504" y="5906"/>
                  </a:lnTo>
                  <a:lnTo>
                    <a:pt x="1724" y="5870"/>
                  </a:lnTo>
                  <a:lnTo>
                    <a:pt x="1945" y="5833"/>
                  </a:lnTo>
                  <a:lnTo>
                    <a:pt x="1981" y="5796"/>
                  </a:lnTo>
                  <a:lnTo>
                    <a:pt x="2018" y="5760"/>
                  </a:lnTo>
                  <a:lnTo>
                    <a:pt x="2055" y="5650"/>
                  </a:lnTo>
                  <a:lnTo>
                    <a:pt x="1981" y="5540"/>
                  </a:lnTo>
                  <a:lnTo>
                    <a:pt x="1945" y="5503"/>
                  </a:lnTo>
                  <a:lnTo>
                    <a:pt x="1504" y="5503"/>
                  </a:lnTo>
                  <a:lnTo>
                    <a:pt x="1101" y="5540"/>
                  </a:lnTo>
                  <a:lnTo>
                    <a:pt x="844" y="5576"/>
                  </a:lnTo>
                  <a:lnTo>
                    <a:pt x="587" y="5576"/>
                  </a:lnTo>
                  <a:lnTo>
                    <a:pt x="587" y="5356"/>
                  </a:lnTo>
                  <a:lnTo>
                    <a:pt x="734" y="5430"/>
                  </a:lnTo>
                  <a:lnTo>
                    <a:pt x="881" y="5466"/>
                  </a:lnTo>
                  <a:lnTo>
                    <a:pt x="1211" y="5466"/>
                  </a:lnTo>
                  <a:lnTo>
                    <a:pt x="1541" y="5393"/>
                  </a:lnTo>
                  <a:lnTo>
                    <a:pt x="1835" y="5246"/>
                  </a:lnTo>
                  <a:lnTo>
                    <a:pt x="1871" y="5173"/>
                  </a:lnTo>
                  <a:lnTo>
                    <a:pt x="1908" y="5099"/>
                  </a:lnTo>
                  <a:lnTo>
                    <a:pt x="1908" y="5026"/>
                  </a:lnTo>
                  <a:lnTo>
                    <a:pt x="1871" y="4953"/>
                  </a:lnTo>
                  <a:lnTo>
                    <a:pt x="1835" y="4916"/>
                  </a:lnTo>
                  <a:lnTo>
                    <a:pt x="1761" y="4879"/>
                  </a:lnTo>
                  <a:lnTo>
                    <a:pt x="1724" y="4879"/>
                  </a:lnTo>
                  <a:lnTo>
                    <a:pt x="1614" y="4916"/>
                  </a:lnTo>
                  <a:lnTo>
                    <a:pt x="1358" y="5026"/>
                  </a:lnTo>
                  <a:lnTo>
                    <a:pt x="1101" y="5099"/>
                  </a:lnTo>
                  <a:lnTo>
                    <a:pt x="844" y="5099"/>
                  </a:lnTo>
                  <a:lnTo>
                    <a:pt x="551" y="5063"/>
                  </a:lnTo>
                  <a:lnTo>
                    <a:pt x="551" y="4916"/>
                  </a:lnTo>
                  <a:lnTo>
                    <a:pt x="844" y="4879"/>
                  </a:lnTo>
                  <a:lnTo>
                    <a:pt x="1138" y="4879"/>
                  </a:lnTo>
                  <a:lnTo>
                    <a:pt x="1724" y="4769"/>
                  </a:lnTo>
                  <a:lnTo>
                    <a:pt x="1908" y="4696"/>
                  </a:lnTo>
                  <a:lnTo>
                    <a:pt x="2091" y="4586"/>
                  </a:lnTo>
                  <a:lnTo>
                    <a:pt x="2128" y="4513"/>
                  </a:lnTo>
                  <a:lnTo>
                    <a:pt x="2165" y="4439"/>
                  </a:lnTo>
                  <a:lnTo>
                    <a:pt x="2128" y="4329"/>
                  </a:lnTo>
                  <a:lnTo>
                    <a:pt x="2055" y="4256"/>
                  </a:lnTo>
                  <a:lnTo>
                    <a:pt x="1945" y="4182"/>
                  </a:lnTo>
                  <a:lnTo>
                    <a:pt x="1871" y="4182"/>
                  </a:lnTo>
                  <a:lnTo>
                    <a:pt x="1835" y="4219"/>
                  </a:lnTo>
                  <a:lnTo>
                    <a:pt x="1761" y="4256"/>
                  </a:lnTo>
                  <a:lnTo>
                    <a:pt x="1724" y="4329"/>
                  </a:lnTo>
                  <a:lnTo>
                    <a:pt x="1468" y="4403"/>
                  </a:lnTo>
                  <a:lnTo>
                    <a:pt x="991" y="4476"/>
                  </a:lnTo>
                  <a:lnTo>
                    <a:pt x="551" y="4586"/>
                  </a:lnTo>
                  <a:lnTo>
                    <a:pt x="514" y="4146"/>
                  </a:lnTo>
                  <a:lnTo>
                    <a:pt x="1358" y="4146"/>
                  </a:lnTo>
                  <a:lnTo>
                    <a:pt x="2678" y="4109"/>
                  </a:lnTo>
                  <a:lnTo>
                    <a:pt x="3815" y="4072"/>
                  </a:lnTo>
                  <a:lnTo>
                    <a:pt x="4916" y="3999"/>
                  </a:lnTo>
                  <a:close/>
                  <a:moveTo>
                    <a:pt x="1211" y="1"/>
                  </a:moveTo>
                  <a:lnTo>
                    <a:pt x="1101" y="37"/>
                  </a:lnTo>
                  <a:lnTo>
                    <a:pt x="1028" y="147"/>
                  </a:lnTo>
                  <a:lnTo>
                    <a:pt x="881" y="771"/>
                  </a:lnTo>
                  <a:lnTo>
                    <a:pt x="807" y="1395"/>
                  </a:lnTo>
                  <a:lnTo>
                    <a:pt x="807" y="1835"/>
                  </a:lnTo>
                  <a:lnTo>
                    <a:pt x="807" y="2092"/>
                  </a:lnTo>
                  <a:lnTo>
                    <a:pt x="881" y="2312"/>
                  </a:lnTo>
                  <a:lnTo>
                    <a:pt x="551" y="2385"/>
                  </a:lnTo>
                  <a:lnTo>
                    <a:pt x="367" y="2458"/>
                  </a:lnTo>
                  <a:lnTo>
                    <a:pt x="221" y="2568"/>
                  </a:lnTo>
                  <a:lnTo>
                    <a:pt x="184" y="2605"/>
                  </a:lnTo>
                  <a:lnTo>
                    <a:pt x="147" y="2678"/>
                  </a:lnTo>
                  <a:lnTo>
                    <a:pt x="37" y="2825"/>
                  </a:lnTo>
                  <a:lnTo>
                    <a:pt x="37" y="3009"/>
                  </a:lnTo>
                  <a:lnTo>
                    <a:pt x="37" y="3375"/>
                  </a:lnTo>
                  <a:lnTo>
                    <a:pt x="37" y="3852"/>
                  </a:lnTo>
                  <a:lnTo>
                    <a:pt x="37" y="3889"/>
                  </a:lnTo>
                  <a:lnTo>
                    <a:pt x="0" y="3962"/>
                  </a:lnTo>
                  <a:lnTo>
                    <a:pt x="37" y="4072"/>
                  </a:lnTo>
                  <a:lnTo>
                    <a:pt x="74" y="4439"/>
                  </a:lnTo>
                  <a:lnTo>
                    <a:pt x="110" y="5540"/>
                  </a:lnTo>
                  <a:lnTo>
                    <a:pt x="110" y="5943"/>
                  </a:lnTo>
                  <a:lnTo>
                    <a:pt x="184" y="6127"/>
                  </a:lnTo>
                  <a:lnTo>
                    <a:pt x="257" y="6310"/>
                  </a:lnTo>
                  <a:lnTo>
                    <a:pt x="367" y="6457"/>
                  </a:lnTo>
                  <a:lnTo>
                    <a:pt x="477" y="6567"/>
                  </a:lnTo>
                  <a:lnTo>
                    <a:pt x="624" y="6677"/>
                  </a:lnTo>
                  <a:lnTo>
                    <a:pt x="771" y="6750"/>
                  </a:lnTo>
                  <a:lnTo>
                    <a:pt x="1101" y="6860"/>
                  </a:lnTo>
                  <a:lnTo>
                    <a:pt x="1468" y="6934"/>
                  </a:lnTo>
                  <a:lnTo>
                    <a:pt x="2091" y="7007"/>
                  </a:lnTo>
                  <a:lnTo>
                    <a:pt x="2678" y="7044"/>
                  </a:lnTo>
                  <a:lnTo>
                    <a:pt x="2605" y="7264"/>
                  </a:lnTo>
                  <a:lnTo>
                    <a:pt x="2605" y="7484"/>
                  </a:lnTo>
                  <a:lnTo>
                    <a:pt x="2605" y="7887"/>
                  </a:lnTo>
                  <a:lnTo>
                    <a:pt x="2605" y="8548"/>
                  </a:lnTo>
                  <a:lnTo>
                    <a:pt x="2678" y="9208"/>
                  </a:lnTo>
                  <a:lnTo>
                    <a:pt x="2825" y="10455"/>
                  </a:lnTo>
                  <a:lnTo>
                    <a:pt x="3045" y="11665"/>
                  </a:lnTo>
                  <a:lnTo>
                    <a:pt x="3118" y="11922"/>
                  </a:lnTo>
                  <a:lnTo>
                    <a:pt x="3228" y="12106"/>
                  </a:lnTo>
                  <a:lnTo>
                    <a:pt x="3375" y="12252"/>
                  </a:lnTo>
                  <a:lnTo>
                    <a:pt x="3595" y="12399"/>
                  </a:lnTo>
                  <a:lnTo>
                    <a:pt x="3779" y="12472"/>
                  </a:lnTo>
                  <a:lnTo>
                    <a:pt x="3999" y="12546"/>
                  </a:lnTo>
                  <a:lnTo>
                    <a:pt x="4476" y="12619"/>
                  </a:lnTo>
                  <a:lnTo>
                    <a:pt x="4732" y="12582"/>
                  </a:lnTo>
                  <a:lnTo>
                    <a:pt x="4952" y="12509"/>
                  </a:lnTo>
                  <a:lnTo>
                    <a:pt x="5136" y="12399"/>
                  </a:lnTo>
                  <a:lnTo>
                    <a:pt x="5283" y="12216"/>
                  </a:lnTo>
                  <a:lnTo>
                    <a:pt x="5429" y="12032"/>
                  </a:lnTo>
                  <a:lnTo>
                    <a:pt x="5503" y="11812"/>
                  </a:lnTo>
                  <a:lnTo>
                    <a:pt x="5576" y="11592"/>
                  </a:lnTo>
                  <a:lnTo>
                    <a:pt x="5613" y="11372"/>
                  </a:lnTo>
                  <a:lnTo>
                    <a:pt x="5613" y="11079"/>
                  </a:lnTo>
                  <a:lnTo>
                    <a:pt x="5613" y="10785"/>
                  </a:lnTo>
                  <a:lnTo>
                    <a:pt x="5539" y="10162"/>
                  </a:lnTo>
                  <a:lnTo>
                    <a:pt x="5539" y="9538"/>
                  </a:lnTo>
                  <a:lnTo>
                    <a:pt x="5649" y="8951"/>
                  </a:lnTo>
                  <a:lnTo>
                    <a:pt x="5723" y="8658"/>
                  </a:lnTo>
                  <a:lnTo>
                    <a:pt x="5833" y="8364"/>
                  </a:lnTo>
                  <a:lnTo>
                    <a:pt x="5980" y="8071"/>
                  </a:lnTo>
                  <a:lnTo>
                    <a:pt x="6090" y="7961"/>
                  </a:lnTo>
                  <a:lnTo>
                    <a:pt x="6200" y="7851"/>
                  </a:lnTo>
                  <a:lnTo>
                    <a:pt x="6273" y="7814"/>
                  </a:lnTo>
                  <a:lnTo>
                    <a:pt x="6310" y="7814"/>
                  </a:lnTo>
                  <a:lnTo>
                    <a:pt x="6456" y="7887"/>
                  </a:lnTo>
                  <a:lnTo>
                    <a:pt x="6530" y="7997"/>
                  </a:lnTo>
                  <a:lnTo>
                    <a:pt x="6603" y="8144"/>
                  </a:lnTo>
                  <a:lnTo>
                    <a:pt x="6640" y="8291"/>
                  </a:lnTo>
                  <a:lnTo>
                    <a:pt x="6603" y="8474"/>
                  </a:lnTo>
                  <a:lnTo>
                    <a:pt x="6566" y="8804"/>
                  </a:lnTo>
                  <a:lnTo>
                    <a:pt x="6530" y="9208"/>
                  </a:lnTo>
                  <a:lnTo>
                    <a:pt x="6566" y="9428"/>
                  </a:lnTo>
                  <a:lnTo>
                    <a:pt x="6603" y="9648"/>
                  </a:lnTo>
                  <a:lnTo>
                    <a:pt x="6676" y="9868"/>
                  </a:lnTo>
                  <a:lnTo>
                    <a:pt x="6787" y="10051"/>
                  </a:lnTo>
                  <a:lnTo>
                    <a:pt x="6970" y="10162"/>
                  </a:lnTo>
                  <a:lnTo>
                    <a:pt x="7153" y="10272"/>
                  </a:lnTo>
                  <a:lnTo>
                    <a:pt x="7447" y="10345"/>
                  </a:lnTo>
                  <a:lnTo>
                    <a:pt x="7777" y="10382"/>
                  </a:lnTo>
                  <a:lnTo>
                    <a:pt x="8437" y="10382"/>
                  </a:lnTo>
                  <a:lnTo>
                    <a:pt x="9061" y="10308"/>
                  </a:lnTo>
                  <a:lnTo>
                    <a:pt x="9684" y="10162"/>
                  </a:lnTo>
                  <a:lnTo>
                    <a:pt x="9758" y="10125"/>
                  </a:lnTo>
                  <a:lnTo>
                    <a:pt x="9831" y="10051"/>
                  </a:lnTo>
                  <a:lnTo>
                    <a:pt x="9868" y="9941"/>
                  </a:lnTo>
                  <a:lnTo>
                    <a:pt x="9831" y="9868"/>
                  </a:lnTo>
                  <a:lnTo>
                    <a:pt x="9794" y="9758"/>
                  </a:lnTo>
                  <a:lnTo>
                    <a:pt x="9721" y="9685"/>
                  </a:lnTo>
                  <a:lnTo>
                    <a:pt x="9648" y="9648"/>
                  </a:lnTo>
                  <a:lnTo>
                    <a:pt x="9538" y="9648"/>
                  </a:lnTo>
                  <a:lnTo>
                    <a:pt x="8951" y="9758"/>
                  </a:lnTo>
                  <a:lnTo>
                    <a:pt x="8327" y="9831"/>
                  </a:lnTo>
                  <a:lnTo>
                    <a:pt x="7740" y="9831"/>
                  </a:lnTo>
                  <a:lnTo>
                    <a:pt x="7447" y="9795"/>
                  </a:lnTo>
                  <a:lnTo>
                    <a:pt x="7300" y="9721"/>
                  </a:lnTo>
                  <a:lnTo>
                    <a:pt x="7190" y="9648"/>
                  </a:lnTo>
                  <a:lnTo>
                    <a:pt x="7117" y="9575"/>
                  </a:lnTo>
                  <a:lnTo>
                    <a:pt x="7080" y="9465"/>
                  </a:lnTo>
                  <a:lnTo>
                    <a:pt x="7080" y="9208"/>
                  </a:lnTo>
                  <a:lnTo>
                    <a:pt x="7080" y="8914"/>
                  </a:lnTo>
                  <a:lnTo>
                    <a:pt x="7117" y="8694"/>
                  </a:lnTo>
                  <a:lnTo>
                    <a:pt x="7153" y="8474"/>
                  </a:lnTo>
                  <a:lnTo>
                    <a:pt x="7153" y="8254"/>
                  </a:lnTo>
                  <a:lnTo>
                    <a:pt x="7117" y="8034"/>
                  </a:lnTo>
                  <a:lnTo>
                    <a:pt x="7043" y="7851"/>
                  </a:lnTo>
                  <a:lnTo>
                    <a:pt x="6970" y="7667"/>
                  </a:lnTo>
                  <a:lnTo>
                    <a:pt x="6823" y="7520"/>
                  </a:lnTo>
                  <a:lnTo>
                    <a:pt x="6676" y="7410"/>
                  </a:lnTo>
                  <a:lnTo>
                    <a:pt x="6530" y="7337"/>
                  </a:lnTo>
                  <a:lnTo>
                    <a:pt x="6383" y="7300"/>
                  </a:lnTo>
                  <a:lnTo>
                    <a:pt x="6200" y="7300"/>
                  </a:lnTo>
                  <a:lnTo>
                    <a:pt x="6016" y="7337"/>
                  </a:lnTo>
                  <a:lnTo>
                    <a:pt x="5833" y="7447"/>
                  </a:lnTo>
                  <a:lnTo>
                    <a:pt x="5649" y="7594"/>
                  </a:lnTo>
                  <a:lnTo>
                    <a:pt x="5503" y="7814"/>
                  </a:lnTo>
                  <a:lnTo>
                    <a:pt x="5393" y="8034"/>
                  </a:lnTo>
                  <a:lnTo>
                    <a:pt x="5283" y="8291"/>
                  </a:lnTo>
                  <a:lnTo>
                    <a:pt x="5136" y="8768"/>
                  </a:lnTo>
                  <a:lnTo>
                    <a:pt x="5026" y="9281"/>
                  </a:lnTo>
                  <a:lnTo>
                    <a:pt x="4989" y="9795"/>
                  </a:lnTo>
                  <a:lnTo>
                    <a:pt x="5026" y="10308"/>
                  </a:lnTo>
                  <a:lnTo>
                    <a:pt x="5062" y="10858"/>
                  </a:lnTo>
                  <a:lnTo>
                    <a:pt x="5062" y="11372"/>
                  </a:lnTo>
                  <a:lnTo>
                    <a:pt x="5062" y="11519"/>
                  </a:lnTo>
                  <a:lnTo>
                    <a:pt x="5026" y="11665"/>
                  </a:lnTo>
                  <a:lnTo>
                    <a:pt x="4952" y="11775"/>
                  </a:lnTo>
                  <a:lnTo>
                    <a:pt x="4879" y="11886"/>
                  </a:lnTo>
                  <a:lnTo>
                    <a:pt x="4769" y="11959"/>
                  </a:lnTo>
                  <a:lnTo>
                    <a:pt x="4659" y="12032"/>
                  </a:lnTo>
                  <a:lnTo>
                    <a:pt x="4512" y="12069"/>
                  </a:lnTo>
                  <a:lnTo>
                    <a:pt x="4366" y="12069"/>
                  </a:lnTo>
                  <a:lnTo>
                    <a:pt x="4109" y="11996"/>
                  </a:lnTo>
                  <a:lnTo>
                    <a:pt x="3815" y="11922"/>
                  </a:lnTo>
                  <a:lnTo>
                    <a:pt x="3705" y="11849"/>
                  </a:lnTo>
                  <a:lnTo>
                    <a:pt x="3595" y="11739"/>
                  </a:lnTo>
                  <a:lnTo>
                    <a:pt x="3559" y="11592"/>
                  </a:lnTo>
                  <a:lnTo>
                    <a:pt x="3522" y="11445"/>
                  </a:lnTo>
                  <a:lnTo>
                    <a:pt x="3302" y="10272"/>
                  </a:lnTo>
                  <a:lnTo>
                    <a:pt x="3155" y="9061"/>
                  </a:lnTo>
                  <a:lnTo>
                    <a:pt x="3045" y="7887"/>
                  </a:lnTo>
                  <a:lnTo>
                    <a:pt x="3045" y="7484"/>
                  </a:lnTo>
                  <a:lnTo>
                    <a:pt x="3008" y="7264"/>
                  </a:lnTo>
                  <a:lnTo>
                    <a:pt x="2935" y="7044"/>
                  </a:lnTo>
                  <a:lnTo>
                    <a:pt x="3375" y="7044"/>
                  </a:lnTo>
                  <a:lnTo>
                    <a:pt x="3779" y="7007"/>
                  </a:lnTo>
                  <a:lnTo>
                    <a:pt x="4219" y="6970"/>
                  </a:lnTo>
                  <a:lnTo>
                    <a:pt x="4622" y="6860"/>
                  </a:lnTo>
                  <a:lnTo>
                    <a:pt x="4806" y="6787"/>
                  </a:lnTo>
                  <a:lnTo>
                    <a:pt x="4952" y="6677"/>
                  </a:lnTo>
                  <a:lnTo>
                    <a:pt x="5099" y="6603"/>
                  </a:lnTo>
                  <a:lnTo>
                    <a:pt x="5209" y="6493"/>
                  </a:lnTo>
                  <a:lnTo>
                    <a:pt x="5429" y="6200"/>
                  </a:lnTo>
                  <a:lnTo>
                    <a:pt x="5539" y="5906"/>
                  </a:lnTo>
                  <a:lnTo>
                    <a:pt x="5649" y="5576"/>
                  </a:lnTo>
                  <a:lnTo>
                    <a:pt x="5723" y="5210"/>
                  </a:lnTo>
                  <a:lnTo>
                    <a:pt x="5723" y="4806"/>
                  </a:lnTo>
                  <a:lnTo>
                    <a:pt x="5686" y="4036"/>
                  </a:lnTo>
                  <a:lnTo>
                    <a:pt x="5649" y="3559"/>
                  </a:lnTo>
                  <a:lnTo>
                    <a:pt x="5576" y="3082"/>
                  </a:lnTo>
                  <a:lnTo>
                    <a:pt x="5539" y="2789"/>
                  </a:lnTo>
                  <a:lnTo>
                    <a:pt x="5503" y="2678"/>
                  </a:lnTo>
                  <a:lnTo>
                    <a:pt x="5466" y="2568"/>
                  </a:lnTo>
                  <a:lnTo>
                    <a:pt x="5429" y="2422"/>
                  </a:lnTo>
                  <a:lnTo>
                    <a:pt x="5356" y="2348"/>
                  </a:lnTo>
                  <a:lnTo>
                    <a:pt x="5173" y="2238"/>
                  </a:lnTo>
                  <a:lnTo>
                    <a:pt x="5026" y="2202"/>
                  </a:lnTo>
                  <a:lnTo>
                    <a:pt x="4916" y="2202"/>
                  </a:lnTo>
                  <a:lnTo>
                    <a:pt x="4879" y="2238"/>
                  </a:lnTo>
                  <a:lnTo>
                    <a:pt x="4586" y="2238"/>
                  </a:lnTo>
                  <a:lnTo>
                    <a:pt x="4622" y="808"/>
                  </a:lnTo>
                  <a:lnTo>
                    <a:pt x="4586" y="551"/>
                  </a:lnTo>
                  <a:lnTo>
                    <a:pt x="4549" y="441"/>
                  </a:lnTo>
                  <a:lnTo>
                    <a:pt x="4512" y="331"/>
                  </a:lnTo>
                  <a:lnTo>
                    <a:pt x="4439" y="258"/>
                  </a:lnTo>
                  <a:lnTo>
                    <a:pt x="4329" y="221"/>
                  </a:lnTo>
                  <a:lnTo>
                    <a:pt x="4219" y="184"/>
                  </a:lnTo>
                  <a:lnTo>
                    <a:pt x="4072" y="221"/>
                  </a:lnTo>
                  <a:lnTo>
                    <a:pt x="3815" y="331"/>
                  </a:lnTo>
                  <a:lnTo>
                    <a:pt x="3705" y="404"/>
                  </a:lnTo>
                  <a:lnTo>
                    <a:pt x="3632" y="514"/>
                  </a:lnTo>
                  <a:lnTo>
                    <a:pt x="3522" y="734"/>
                  </a:lnTo>
                  <a:lnTo>
                    <a:pt x="3449" y="991"/>
                  </a:lnTo>
                  <a:lnTo>
                    <a:pt x="3485" y="1321"/>
                  </a:lnTo>
                  <a:lnTo>
                    <a:pt x="3522" y="1651"/>
                  </a:lnTo>
                  <a:lnTo>
                    <a:pt x="3559" y="1908"/>
                  </a:lnTo>
                  <a:lnTo>
                    <a:pt x="3669" y="2165"/>
                  </a:lnTo>
                  <a:lnTo>
                    <a:pt x="2091" y="2165"/>
                  </a:lnTo>
                  <a:lnTo>
                    <a:pt x="2055" y="1358"/>
                  </a:lnTo>
                  <a:lnTo>
                    <a:pt x="2018" y="514"/>
                  </a:lnTo>
                  <a:lnTo>
                    <a:pt x="2018" y="368"/>
                  </a:lnTo>
                  <a:lnTo>
                    <a:pt x="1945" y="221"/>
                  </a:lnTo>
                  <a:lnTo>
                    <a:pt x="1871" y="147"/>
                  </a:lnTo>
                  <a:lnTo>
                    <a:pt x="1761" y="74"/>
                  </a:lnTo>
                  <a:lnTo>
                    <a:pt x="1651" y="37"/>
                  </a:lnTo>
                  <a:lnTo>
                    <a:pt x="1504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" name="Google Shape;921;p19"/>
            <p:cNvSpPr/>
            <p:nvPr/>
          </p:nvSpPr>
          <p:spPr>
            <a:xfrm>
              <a:off x="6062250" y="3853825"/>
              <a:ext cx="332900" cy="376025"/>
            </a:xfrm>
            <a:custGeom>
              <a:avLst/>
              <a:gdLst/>
              <a:ahLst/>
              <a:cxnLst/>
              <a:rect l="l" t="t" r="r" b="b"/>
              <a:pathLst>
                <a:path w="13316" h="15041" extrusionOk="0">
                  <a:moveTo>
                    <a:pt x="5466" y="1"/>
                  </a:moveTo>
                  <a:lnTo>
                    <a:pt x="5466" y="38"/>
                  </a:lnTo>
                  <a:lnTo>
                    <a:pt x="5576" y="1248"/>
                  </a:lnTo>
                  <a:lnTo>
                    <a:pt x="5612" y="1321"/>
                  </a:lnTo>
                  <a:lnTo>
                    <a:pt x="5649" y="1395"/>
                  </a:lnTo>
                  <a:lnTo>
                    <a:pt x="5759" y="1431"/>
                  </a:lnTo>
                  <a:lnTo>
                    <a:pt x="5833" y="1395"/>
                  </a:lnTo>
                  <a:lnTo>
                    <a:pt x="6713" y="881"/>
                  </a:lnTo>
                  <a:lnTo>
                    <a:pt x="6713" y="881"/>
                  </a:lnTo>
                  <a:lnTo>
                    <a:pt x="6640" y="1285"/>
                  </a:lnTo>
                  <a:lnTo>
                    <a:pt x="6603" y="1652"/>
                  </a:lnTo>
                  <a:lnTo>
                    <a:pt x="6603" y="2055"/>
                  </a:lnTo>
                  <a:lnTo>
                    <a:pt x="6640" y="2459"/>
                  </a:lnTo>
                  <a:lnTo>
                    <a:pt x="6676" y="2569"/>
                  </a:lnTo>
                  <a:lnTo>
                    <a:pt x="6750" y="2605"/>
                  </a:lnTo>
                  <a:lnTo>
                    <a:pt x="6823" y="2642"/>
                  </a:lnTo>
                  <a:lnTo>
                    <a:pt x="6896" y="2679"/>
                  </a:lnTo>
                  <a:lnTo>
                    <a:pt x="6970" y="2642"/>
                  </a:lnTo>
                  <a:lnTo>
                    <a:pt x="7043" y="2605"/>
                  </a:lnTo>
                  <a:lnTo>
                    <a:pt x="7080" y="2532"/>
                  </a:lnTo>
                  <a:lnTo>
                    <a:pt x="7080" y="2459"/>
                  </a:lnTo>
                  <a:lnTo>
                    <a:pt x="7043" y="2275"/>
                  </a:lnTo>
                  <a:lnTo>
                    <a:pt x="7006" y="1835"/>
                  </a:lnTo>
                  <a:lnTo>
                    <a:pt x="7043" y="1395"/>
                  </a:lnTo>
                  <a:lnTo>
                    <a:pt x="7116" y="955"/>
                  </a:lnTo>
                  <a:lnTo>
                    <a:pt x="7226" y="514"/>
                  </a:lnTo>
                  <a:lnTo>
                    <a:pt x="7190" y="404"/>
                  </a:lnTo>
                  <a:lnTo>
                    <a:pt x="7153" y="294"/>
                  </a:lnTo>
                  <a:lnTo>
                    <a:pt x="7043" y="258"/>
                  </a:lnTo>
                  <a:lnTo>
                    <a:pt x="6933" y="294"/>
                  </a:lnTo>
                  <a:lnTo>
                    <a:pt x="5906" y="918"/>
                  </a:lnTo>
                  <a:lnTo>
                    <a:pt x="5869" y="698"/>
                  </a:lnTo>
                  <a:lnTo>
                    <a:pt x="5796" y="478"/>
                  </a:lnTo>
                  <a:lnTo>
                    <a:pt x="5686" y="221"/>
                  </a:lnTo>
                  <a:lnTo>
                    <a:pt x="5576" y="1"/>
                  </a:lnTo>
                  <a:close/>
                  <a:moveTo>
                    <a:pt x="8840" y="3816"/>
                  </a:moveTo>
                  <a:lnTo>
                    <a:pt x="8730" y="3852"/>
                  </a:lnTo>
                  <a:lnTo>
                    <a:pt x="8657" y="3926"/>
                  </a:lnTo>
                  <a:lnTo>
                    <a:pt x="8510" y="4146"/>
                  </a:lnTo>
                  <a:lnTo>
                    <a:pt x="8364" y="4293"/>
                  </a:lnTo>
                  <a:lnTo>
                    <a:pt x="8143" y="4476"/>
                  </a:lnTo>
                  <a:lnTo>
                    <a:pt x="7997" y="4659"/>
                  </a:lnTo>
                  <a:lnTo>
                    <a:pt x="7997" y="4733"/>
                  </a:lnTo>
                  <a:lnTo>
                    <a:pt x="7997" y="4769"/>
                  </a:lnTo>
                  <a:lnTo>
                    <a:pt x="8033" y="4806"/>
                  </a:lnTo>
                  <a:lnTo>
                    <a:pt x="8070" y="4843"/>
                  </a:lnTo>
                  <a:lnTo>
                    <a:pt x="8253" y="4843"/>
                  </a:lnTo>
                  <a:lnTo>
                    <a:pt x="8400" y="4806"/>
                  </a:lnTo>
                  <a:lnTo>
                    <a:pt x="8547" y="4733"/>
                  </a:lnTo>
                  <a:lnTo>
                    <a:pt x="8694" y="4659"/>
                  </a:lnTo>
                  <a:lnTo>
                    <a:pt x="8914" y="4403"/>
                  </a:lnTo>
                  <a:lnTo>
                    <a:pt x="9097" y="4146"/>
                  </a:lnTo>
                  <a:lnTo>
                    <a:pt x="9134" y="4073"/>
                  </a:lnTo>
                  <a:lnTo>
                    <a:pt x="9134" y="3963"/>
                  </a:lnTo>
                  <a:lnTo>
                    <a:pt x="9097" y="3889"/>
                  </a:lnTo>
                  <a:lnTo>
                    <a:pt x="9024" y="3852"/>
                  </a:lnTo>
                  <a:lnTo>
                    <a:pt x="8914" y="3816"/>
                  </a:lnTo>
                  <a:close/>
                  <a:moveTo>
                    <a:pt x="147" y="2972"/>
                  </a:moveTo>
                  <a:lnTo>
                    <a:pt x="73" y="3009"/>
                  </a:lnTo>
                  <a:lnTo>
                    <a:pt x="37" y="3082"/>
                  </a:lnTo>
                  <a:lnTo>
                    <a:pt x="0" y="3229"/>
                  </a:lnTo>
                  <a:lnTo>
                    <a:pt x="37" y="3559"/>
                  </a:lnTo>
                  <a:lnTo>
                    <a:pt x="110" y="4073"/>
                  </a:lnTo>
                  <a:lnTo>
                    <a:pt x="220" y="4549"/>
                  </a:lnTo>
                  <a:lnTo>
                    <a:pt x="257" y="4623"/>
                  </a:lnTo>
                  <a:lnTo>
                    <a:pt x="330" y="4696"/>
                  </a:lnTo>
                  <a:lnTo>
                    <a:pt x="514" y="4696"/>
                  </a:lnTo>
                  <a:lnTo>
                    <a:pt x="1174" y="4219"/>
                  </a:lnTo>
                  <a:lnTo>
                    <a:pt x="1247" y="4843"/>
                  </a:lnTo>
                  <a:lnTo>
                    <a:pt x="1284" y="4990"/>
                  </a:lnTo>
                  <a:lnTo>
                    <a:pt x="1321" y="5173"/>
                  </a:lnTo>
                  <a:lnTo>
                    <a:pt x="1394" y="5320"/>
                  </a:lnTo>
                  <a:lnTo>
                    <a:pt x="1431" y="5356"/>
                  </a:lnTo>
                  <a:lnTo>
                    <a:pt x="1541" y="5393"/>
                  </a:lnTo>
                  <a:lnTo>
                    <a:pt x="1614" y="5393"/>
                  </a:lnTo>
                  <a:lnTo>
                    <a:pt x="1687" y="5356"/>
                  </a:lnTo>
                  <a:lnTo>
                    <a:pt x="1724" y="5320"/>
                  </a:lnTo>
                  <a:lnTo>
                    <a:pt x="1761" y="5246"/>
                  </a:lnTo>
                  <a:lnTo>
                    <a:pt x="1761" y="5173"/>
                  </a:lnTo>
                  <a:lnTo>
                    <a:pt x="1724" y="5063"/>
                  </a:lnTo>
                  <a:lnTo>
                    <a:pt x="1724" y="5026"/>
                  </a:lnTo>
                  <a:lnTo>
                    <a:pt x="1687" y="4953"/>
                  </a:lnTo>
                  <a:lnTo>
                    <a:pt x="1651" y="4549"/>
                  </a:lnTo>
                  <a:lnTo>
                    <a:pt x="1614" y="4183"/>
                  </a:lnTo>
                  <a:lnTo>
                    <a:pt x="1577" y="3816"/>
                  </a:lnTo>
                  <a:lnTo>
                    <a:pt x="1577" y="3706"/>
                  </a:lnTo>
                  <a:lnTo>
                    <a:pt x="1467" y="3632"/>
                  </a:lnTo>
                  <a:lnTo>
                    <a:pt x="1357" y="3632"/>
                  </a:lnTo>
                  <a:lnTo>
                    <a:pt x="1247" y="3669"/>
                  </a:lnTo>
                  <a:lnTo>
                    <a:pt x="880" y="3889"/>
                  </a:lnTo>
                  <a:lnTo>
                    <a:pt x="550" y="4146"/>
                  </a:lnTo>
                  <a:lnTo>
                    <a:pt x="330" y="3302"/>
                  </a:lnTo>
                  <a:lnTo>
                    <a:pt x="294" y="3082"/>
                  </a:lnTo>
                  <a:lnTo>
                    <a:pt x="220" y="2972"/>
                  </a:lnTo>
                  <a:close/>
                  <a:moveTo>
                    <a:pt x="8400" y="2679"/>
                  </a:moveTo>
                  <a:lnTo>
                    <a:pt x="10124" y="5173"/>
                  </a:lnTo>
                  <a:lnTo>
                    <a:pt x="10161" y="5210"/>
                  </a:lnTo>
                  <a:lnTo>
                    <a:pt x="10124" y="5246"/>
                  </a:lnTo>
                  <a:lnTo>
                    <a:pt x="9684" y="5613"/>
                  </a:lnTo>
                  <a:lnTo>
                    <a:pt x="9207" y="6017"/>
                  </a:lnTo>
                  <a:lnTo>
                    <a:pt x="8804" y="6310"/>
                  </a:lnTo>
                  <a:lnTo>
                    <a:pt x="8584" y="6017"/>
                  </a:lnTo>
                  <a:lnTo>
                    <a:pt x="6970" y="3852"/>
                  </a:lnTo>
                  <a:lnTo>
                    <a:pt x="7703" y="3339"/>
                  </a:lnTo>
                  <a:lnTo>
                    <a:pt x="8033" y="3045"/>
                  </a:lnTo>
                  <a:lnTo>
                    <a:pt x="8364" y="2752"/>
                  </a:lnTo>
                  <a:lnTo>
                    <a:pt x="8400" y="2679"/>
                  </a:lnTo>
                  <a:close/>
                  <a:moveTo>
                    <a:pt x="2494" y="7227"/>
                  </a:moveTo>
                  <a:lnTo>
                    <a:pt x="2421" y="7301"/>
                  </a:lnTo>
                  <a:lnTo>
                    <a:pt x="2421" y="7411"/>
                  </a:lnTo>
                  <a:lnTo>
                    <a:pt x="2678" y="7887"/>
                  </a:lnTo>
                  <a:lnTo>
                    <a:pt x="2494" y="8034"/>
                  </a:lnTo>
                  <a:lnTo>
                    <a:pt x="2458" y="8108"/>
                  </a:lnTo>
                  <a:lnTo>
                    <a:pt x="2421" y="8218"/>
                  </a:lnTo>
                  <a:lnTo>
                    <a:pt x="2421" y="8291"/>
                  </a:lnTo>
                  <a:lnTo>
                    <a:pt x="2494" y="8328"/>
                  </a:lnTo>
                  <a:lnTo>
                    <a:pt x="2605" y="8364"/>
                  </a:lnTo>
                  <a:lnTo>
                    <a:pt x="2678" y="8328"/>
                  </a:lnTo>
                  <a:lnTo>
                    <a:pt x="2861" y="8254"/>
                  </a:lnTo>
                  <a:lnTo>
                    <a:pt x="2935" y="8364"/>
                  </a:lnTo>
                  <a:lnTo>
                    <a:pt x="3155" y="8694"/>
                  </a:lnTo>
                  <a:lnTo>
                    <a:pt x="3301" y="8841"/>
                  </a:lnTo>
                  <a:lnTo>
                    <a:pt x="3375" y="8878"/>
                  </a:lnTo>
                  <a:lnTo>
                    <a:pt x="3485" y="8915"/>
                  </a:lnTo>
                  <a:lnTo>
                    <a:pt x="3558" y="8878"/>
                  </a:lnTo>
                  <a:lnTo>
                    <a:pt x="3595" y="8804"/>
                  </a:lnTo>
                  <a:lnTo>
                    <a:pt x="3632" y="8731"/>
                  </a:lnTo>
                  <a:lnTo>
                    <a:pt x="3595" y="8621"/>
                  </a:lnTo>
                  <a:lnTo>
                    <a:pt x="3558" y="8438"/>
                  </a:lnTo>
                  <a:lnTo>
                    <a:pt x="3301" y="8108"/>
                  </a:lnTo>
                  <a:lnTo>
                    <a:pt x="3228" y="7997"/>
                  </a:lnTo>
                  <a:lnTo>
                    <a:pt x="3558" y="7704"/>
                  </a:lnTo>
                  <a:lnTo>
                    <a:pt x="3595" y="7594"/>
                  </a:lnTo>
                  <a:lnTo>
                    <a:pt x="3595" y="7484"/>
                  </a:lnTo>
                  <a:lnTo>
                    <a:pt x="3558" y="7411"/>
                  </a:lnTo>
                  <a:lnTo>
                    <a:pt x="3485" y="7374"/>
                  </a:lnTo>
                  <a:lnTo>
                    <a:pt x="3412" y="7337"/>
                  </a:lnTo>
                  <a:lnTo>
                    <a:pt x="3338" y="7337"/>
                  </a:lnTo>
                  <a:lnTo>
                    <a:pt x="3228" y="7411"/>
                  </a:lnTo>
                  <a:lnTo>
                    <a:pt x="2971" y="7631"/>
                  </a:lnTo>
                  <a:lnTo>
                    <a:pt x="2641" y="7264"/>
                  </a:lnTo>
                  <a:lnTo>
                    <a:pt x="2568" y="7227"/>
                  </a:lnTo>
                  <a:close/>
                  <a:moveTo>
                    <a:pt x="3191" y="6090"/>
                  </a:moveTo>
                  <a:lnTo>
                    <a:pt x="3595" y="6860"/>
                  </a:lnTo>
                  <a:lnTo>
                    <a:pt x="3998" y="7594"/>
                  </a:lnTo>
                  <a:lnTo>
                    <a:pt x="4439" y="8328"/>
                  </a:lnTo>
                  <a:lnTo>
                    <a:pt x="4915" y="9025"/>
                  </a:lnTo>
                  <a:lnTo>
                    <a:pt x="4769" y="9098"/>
                  </a:lnTo>
                  <a:lnTo>
                    <a:pt x="4622" y="9171"/>
                  </a:lnTo>
                  <a:lnTo>
                    <a:pt x="4365" y="9355"/>
                  </a:lnTo>
                  <a:lnTo>
                    <a:pt x="3778" y="9721"/>
                  </a:lnTo>
                  <a:lnTo>
                    <a:pt x="3522" y="9905"/>
                  </a:lnTo>
                  <a:lnTo>
                    <a:pt x="3412" y="10015"/>
                  </a:lnTo>
                  <a:lnTo>
                    <a:pt x="3265" y="10052"/>
                  </a:lnTo>
                  <a:lnTo>
                    <a:pt x="3228" y="10052"/>
                  </a:lnTo>
                  <a:lnTo>
                    <a:pt x="3191" y="10088"/>
                  </a:lnTo>
                  <a:lnTo>
                    <a:pt x="3191" y="10162"/>
                  </a:lnTo>
                  <a:lnTo>
                    <a:pt x="2421" y="9025"/>
                  </a:lnTo>
                  <a:lnTo>
                    <a:pt x="1761" y="7997"/>
                  </a:lnTo>
                  <a:lnTo>
                    <a:pt x="1064" y="7007"/>
                  </a:lnTo>
                  <a:lnTo>
                    <a:pt x="1394" y="6897"/>
                  </a:lnTo>
                  <a:lnTo>
                    <a:pt x="1724" y="6714"/>
                  </a:lnTo>
                  <a:lnTo>
                    <a:pt x="2348" y="6383"/>
                  </a:lnTo>
                  <a:lnTo>
                    <a:pt x="2494" y="6310"/>
                  </a:lnTo>
                  <a:lnTo>
                    <a:pt x="2641" y="6273"/>
                  </a:lnTo>
                  <a:lnTo>
                    <a:pt x="2935" y="6237"/>
                  </a:lnTo>
                  <a:lnTo>
                    <a:pt x="3081" y="6200"/>
                  </a:lnTo>
                  <a:lnTo>
                    <a:pt x="3191" y="6090"/>
                  </a:lnTo>
                  <a:close/>
                  <a:moveTo>
                    <a:pt x="12729" y="11005"/>
                  </a:moveTo>
                  <a:lnTo>
                    <a:pt x="12655" y="11225"/>
                  </a:lnTo>
                  <a:lnTo>
                    <a:pt x="12582" y="11115"/>
                  </a:lnTo>
                  <a:lnTo>
                    <a:pt x="12729" y="11005"/>
                  </a:lnTo>
                  <a:close/>
                  <a:moveTo>
                    <a:pt x="9647" y="12949"/>
                  </a:moveTo>
                  <a:lnTo>
                    <a:pt x="9721" y="13096"/>
                  </a:lnTo>
                  <a:lnTo>
                    <a:pt x="9831" y="13280"/>
                  </a:lnTo>
                  <a:lnTo>
                    <a:pt x="9941" y="13463"/>
                  </a:lnTo>
                  <a:lnTo>
                    <a:pt x="10088" y="13573"/>
                  </a:lnTo>
                  <a:lnTo>
                    <a:pt x="10051" y="13573"/>
                  </a:lnTo>
                  <a:lnTo>
                    <a:pt x="9647" y="13756"/>
                  </a:lnTo>
                  <a:lnTo>
                    <a:pt x="9647" y="13646"/>
                  </a:lnTo>
                  <a:lnTo>
                    <a:pt x="9574" y="13536"/>
                  </a:lnTo>
                  <a:lnTo>
                    <a:pt x="9427" y="13426"/>
                  </a:lnTo>
                  <a:lnTo>
                    <a:pt x="9354" y="13280"/>
                  </a:lnTo>
                  <a:lnTo>
                    <a:pt x="9281" y="13133"/>
                  </a:lnTo>
                  <a:lnTo>
                    <a:pt x="9244" y="12986"/>
                  </a:lnTo>
                  <a:lnTo>
                    <a:pt x="9647" y="12949"/>
                  </a:lnTo>
                  <a:close/>
                  <a:moveTo>
                    <a:pt x="6640" y="12839"/>
                  </a:moveTo>
                  <a:lnTo>
                    <a:pt x="6493" y="13426"/>
                  </a:lnTo>
                  <a:lnTo>
                    <a:pt x="6419" y="14013"/>
                  </a:lnTo>
                  <a:lnTo>
                    <a:pt x="6419" y="14160"/>
                  </a:lnTo>
                  <a:lnTo>
                    <a:pt x="6163" y="13940"/>
                  </a:lnTo>
                  <a:lnTo>
                    <a:pt x="6126" y="13940"/>
                  </a:lnTo>
                  <a:lnTo>
                    <a:pt x="6126" y="13903"/>
                  </a:lnTo>
                  <a:lnTo>
                    <a:pt x="6126" y="13646"/>
                  </a:lnTo>
                  <a:lnTo>
                    <a:pt x="6163" y="13353"/>
                  </a:lnTo>
                  <a:lnTo>
                    <a:pt x="6236" y="13096"/>
                  </a:lnTo>
                  <a:lnTo>
                    <a:pt x="6346" y="12876"/>
                  </a:lnTo>
                  <a:lnTo>
                    <a:pt x="6640" y="12839"/>
                  </a:lnTo>
                  <a:close/>
                  <a:moveTo>
                    <a:pt x="7336" y="13170"/>
                  </a:moveTo>
                  <a:lnTo>
                    <a:pt x="7263" y="13206"/>
                  </a:lnTo>
                  <a:lnTo>
                    <a:pt x="7226" y="13243"/>
                  </a:lnTo>
                  <a:lnTo>
                    <a:pt x="7080" y="13720"/>
                  </a:lnTo>
                  <a:lnTo>
                    <a:pt x="7006" y="13977"/>
                  </a:lnTo>
                  <a:lnTo>
                    <a:pt x="7006" y="14233"/>
                  </a:lnTo>
                  <a:lnTo>
                    <a:pt x="7006" y="14307"/>
                  </a:lnTo>
                  <a:lnTo>
                    <a:pt x="7043" y="14380"/>
                  </a:lnTo>
                  <a:lnTo>
                    <a:pt x="7116" y="14453"/>
                  </a:lnTo>
                  <a:lnTo>
                    <a:pt x="7190" y="14490"/>
                  </a:lnTo>
                  <a:lnTo>
                    <a:pt x="7263" y="14527"/>
                  </a:lnTo>
                  <a:lnTo>
                    <a:pt x="7336" y="14527"/>
                  </a:lnTo>
                  <a:lnTo>
                    <a:pt x="7410" y="14453"/>
                  </a:lnTo>
                  <a:lnTo>
                    <a:pt x="7483" y="14380"/>
                  </a:lnTo>
                  <a:lnTo>
                    <a:pt x="7483" y="14270"/>
                  </a:lnTo>
                  <a:lnTo>
                    <a:pt x="7446" y="14160"/>
                  </a:lnTo>
                  <a:lnTo>
                    <a:pt x="7373" y="14123"/>
                  </a:lnTo>
                  <a:lnTo>
                    <a:pt x="7373" y="13830"/>
                  </a:lnTo>
                  <a:lnTo>
                    <a:pt x="7410" y="13280"/>
                  </a:lnTo>
                  <a:lnTo>
                    <a:pt x="7373" y="13206"/>
                  </a:lnTo>
                  <a:lnTo>
                    <a:pt x="7336" y="13170"/>
                  </a:lnTo>
                  <a:close/>
                  <a:moveTo>
                    <a:pt x="10418" y="5613"/>
                  </a:moveTo>
                  <a:lnTo>
                    <a:pt x="11188" y="6714"/>
                  </a:lnTo>
                  <a:lnTo>
                    <a:pt x="11555" y="7264"/>
                  </a:lnTo>
                  <a:lnTo>
                    <a:pt x="11922" y="7814"/>
                  </a:lnTo>
                  <a:lnTo>
                    <a:pt x="12252" y="8474"/>
                  </a:lnTo>
                  <a:lnTo>
                    <a:pt x="12399" y="8841"/>
                  </a:lnTo>
                  <a:lnTo>
                    <a:pt x="12545" y="9208"/>
                  </a:lnTo>
                  <a:lnTo>
                    <a:pt x="12619" y="9575"/>
                  </a:lnTo>
                  <a:lnTo>
                    <a:pt x="12692" y="9942"/>
                  </a:lnTo>
                  <a:lnTo>
                    <a:pt x="12729" y="10308"/>
                  </a:lnTo>
                  <a:lnTo>
                    <a:pt x="12729" y="10675"/>
                  </a:lnTo>
                  <a:lnTo>
                    <a:pt x="12325" y="10932"/>
                  </a:lnTo>
                  <a:lnTo>
                    <a:pt x="12288" y="10969"/>
                  </a:lnTo>
                  <a:lnTo>
                    <a:pt x="12252" y="11042"/>
                  </a:lnTo>
                  <a:lnTo>
                    <a:pt x="12288" y="11079"/>
                  </a:lnTo>
                  <a:lnTo>
                    <a:pt x="12325" y="11152"/>
                  </a:lnTo>
                  <a:lnTo>
                    <a:pt x="12435" y="11372"/>
                  </a:lnTo>
                  <a:lnTo>
                    <a:pt x="12509" y="11446"/>
                  </a:lnTo>
                  <a:lnTo>
                    <a:pt x="12582" y="11519"/>
                  </a:lnTo>
                  <a:lnTo>
                    <a:pt x="12472" y="11776"/>
                  </a:lnTo>
                  <a:lnTo>
                    <a:pt x="12325" y="12032"/>
                  </a:lnTo>
                  <a:lnTo>
                    <a:pt x="11848" y="11666"/>
                  </a:lnTo>
                  <a:lnTo>
                    <a:pt x="11775" y="11629"/>
                  </a:lnTo>
                  <a:lnTo>
                    <a:pt x="11702" y="11666"/>
                  </a:lnTo>
                  <a:lnTo>
                    <a:pt x="11665" y="11739"/>
                  </a:lnTo>
                  <a:lnTo>
                    <a:pt x="11702" y="11812"/>
                  </a:lnTo>
                  <a:lnTo>
                    <a:pt x="12142" y="12326"/>
                  </a:lnTo>
                  <a:lnTo>
                    <a:pt x="11848" y="12619"/>
                  </a:lnTo>
                  <a:lnTo>
                    <a:pt x="11812" y="12546"/>
                  </a:lnTo>
                  <a:lnTo>
                    <a:pt x="11665" y="12399"/>
                  </a:lnTo>
                  <a:lnTo>
                    <a:pt x="11518" y="12253"/>
                  </a:lnTo>
                  <a:lnTo>
                    <a:pt x="11371" y="12069"/>
                  </a:lnTo>
                  <a:lnTo>
                    <a:pt x="11298" y="11886"/>
                  </a:lnTo>
                  <a:lnTo>
                    <a:pt x="11225" y="11849"/>
                  </a:lnTo>
                  <a:lnTo>
                    <a:pt x="11188" y="11812"/>
                  </a:lnTo>
                  <a:lnTo>
                    <a:pt x="11115" y="11849"/>
                  </a:lnTo>
                  <a:lnTo>
                    <a:pt x="11078" y="11922"/>
                  </a:lnTo>
                  <a:lnTo>
                    <a:pt x="11078" y="12106"/>
                  </a:lnTo>
                  <a:lnTo>
                    <a:pt x="11115" y="12253"/>
                  </a:lnTo>
                  <a:lnTo>
                    <a:pt x="11188" y="12436"/>
                  </a:lnTo>
                  <a:lnTo>
                    <a:pt x="11261" y="12583"/>
                  </a:lnTo>
                  <a:lnTo>
                    <a:pt x="11371" y="12729"/>
                  </a:lnTo>
                  <a:lnTo>
                    <a:pt x="11518" y="12876"/>
                  </a:lnTo>
                  <a:lnTo>
                    <a:pt x="11115" y="13096"/>
                  </a:lnTo>
                  <a:lnTo>
                    <a:pt x="11151" y="12986"/>
                  </a:lnTo>
                  <a:lnTo>
                    <a:pt x="11151" y="12839"/>
                  </a:lnTo>
                  <a:lnTo>
                    <a:pt x="11078" y="12766"/>
                  </a:lnTo>
                  <a:lnTo>
                    <a:pt x="10968" y="12656"/>
                  </a:lnTo>
                  <a:lnTo>
                    <a:pt x="10931" y="12656"/>
                  </a:lnTo>
                  <a:lnTo>
                    <a:pt x="10858" y="12693"/>
                  </a:lnTo>
                  <a:lnTo>
                    <a:pt x="10858" y="12766"/>
                  </a:lnTo>
                  <a:lnTo>
                    <a:pt x="10821" y="12729"/>
                  </a:lnTo>
                  <a:lnTo>
                    <a:pt x="10491" y="12436"/>
                  </a:lnTo>
                  <a:lnTo>
                    <a:pt x="10418" y="12363"/>
                  </a:lnTo>
                  <a:lnTo>
                    <a:pt x="10344" y="12399"/>
                  </a:lnTo>
                  <a:lnTo>
                    <a:pt x="10308" y="12473"/>
                  </a:lnTo>
                  <a:lnTo>
                    <a:pt x="10308" y="12546"/>
                  </a:lnTo>
                  <a:lnTo>
                    <a:pt x="10491" y="12839"/>
                  </a:lnTo>
                  <a:lnTo>
                    <a:pt x="10711" y="13206"/>
                  </a:lnTo>
                  <a:lnTo>
                    <a:pt x="10785" y="13280"/>
                  </a:lnTo>
                  <a:lnTo>
                    <a:pt x="10381" y="13426"/>
                  </a:lnTo>
                  <a:lnTo>
                    <a:pt x="10381" y="13353"/>
                  </a:lnTo>
                  <a:lnTo>
                    <a:pt x="10344" y="13280"/>
                  </a:lnTo>
                  <a:lnTo>
                    <a:pt x="10234" y="13133"/>
                  </a:lnTo>
                  <a:lnTo>
                    <a:pt x="10051" y="12913"/>
                  </a:lnTo>
                  <a:lnTo>
                    <a:pt x="9904" y="12693"/>
                  </a:lnTo>
                  <a:lnTo>
                    <a:pt x="9831" y="12619"/>
                  </a:lnTo>
                  <a:lnTo>
                    <a:pt x="9721" y="12619"/>
                  </a:lnTo>
                  <a:lnTo>
                    <a:pt x="9391" y="12693"/>
                  </a:lnTo>
                  <a:lnTo>
                    <a:pt x="9097" y="12729"/>
                  </a:lnTo>
                  <a:lnTo>
                    <a:pt x="9024" y="12766"/>
                  </a:lnTo>
                  <a:lnTo>
                    <a:pt x="8987" y="12839"/>
                  </a:lnTo>
                  <a:lnTo>
                    <a:pt x="8987" y="12913"/>
                  </a:lnTo>
                  <a:lnTo>
                    <a:pt x="9024" y="12986"/>
                  </a:lnTo>
                  <a:lnTo>
                    <a:pt x="9024" y="13243"/>
                  </a:lnTo>
                  <a:lnTo>
                    <a:pt x="9097" y="13500"/>
                  </a:lnTo>
                  <a:lnTo>
                    <a:pt x="9134" y="13646"/>
                  </a:lnTo>
                  <a:lnTo>
                    <a:pt x="9207" y="13756"/>
                  </a:lnTo>
                  <a:lnTo>
                    <a:pt x="9317" y="13830"/>
                  </a:lnTo>
                  <a:lnTo>
                    <a:pt x="9427" y="13867"/>
                  </a:lnTo>
                  <a:lnTo>
                    <a:pt x="8987" y="14050"/>
                  </a:lnTo>
                  <a:lnTo>
                    <a:pt x="8950" y="13977"/>
                  </a:lnTo>
                  <a:lnTo>
                    <a:pt x="8804" y="13903"/>
                  </a:lnTo>
                  <a:lnTo>
                    <a:pt x="8767" y="13903"/>
                  </a:lnTo>
                  <a:lnTo>
                    <a:pt x="8620" y="13536"/>
                  </a:lnTo>
                  <a:lnTo>
                    <a:pt x="8510" y="13390"/>
                  </a:lnTo>
                  <a:lnTo>
                    <a:pt x="8364" y="13206"/>
                  </a:lnTo>
                  <a:lnTo>
                    <a:pt x="8327" y="13206"/>
                  </a:lnTo>
                  <a:lnTo>
                    <a:pt x="8327" y="13243"/>
                  </a:lnTo>
                  <a:lnTo>
                    <a:pt x="8327" y="13500"/>
                  </a:lnTo>
                  <a:lnTo>
                    <a:pt x="8364" y="13756"/>
                  </a:lnTo>
                  <a:lnTo>
                    <a:pt x="8510" y="14270"/>
                  </a:lnTo>
                  <a:lnTo>
                    <a:pt x="8070" y="14453"/>
                  </a:lnTo>
                  <a:lnTo>
                    <a:pt x="8033" y="14160"/>
                  </a:lnTo>
                  <a:lnTo>
                    <a:pt x="7960" y="13903"/>
                  </a:lnTo>
                  <a:lnTo>
                    <a:pt x="7923" y="13536"/>
                  </a:lnTo>
                  <a:lnTo>
                    <a:pt x="7923" y="13206"/>
                  </a:lnTo>
                  <a:lnTo>
                    <a:pt x="7887" y="13133"/>
                  </a:lnTo>
                  <a:lnTo>
                    <a:pt x="7813" y="13096"/>
                  </a:lnTo>
                  <a:lnTo>
                    <a:pt x="7777" y="13096"/>
                  </a:lnTo>
                  <a:lnTo>
                    <a:pt x="7703" y="13170"/>
                  </a:lnTo>
                  <a:lnTo>
                    <a:pt x="7667" y="13536"/>
                  </a:lnTo>
                  <a:lnTo>
                    <a:pt x="7630" y="13903"/>
                  </a:lnTo>
                  <a:lnTo>
                    <a:pt x="7667" y="14233"/>
                  </a:lnTo>
                  <a:lnTo>
                    <a:pt x="7667" y="14380"/>
                  </a:lnTo>
                  <a:lnTo>
                    <a:pt x="7740" y="14527"/>
                  </a:lnTo>
                  <a:lnTo>
                    <a:pt x="7483" y="14563"/>
                  </a:lnTo>
                  <a:lnTo>
                    <a:pt x="7190" y="14527"/>
                  </a:lnTo>
                  <a:lnTo>
                    <a:pt x="7006" y="14453"/>
                  </a:lnTo>
                  <a:lnTo>
                    <a:pt x="6786" y="14380"/>
                  </a:lnTo>
                  <a:lnTo>
                    <a:pt x="6823" y="14160"/>
                  </a:lnTo>
                  <a:lnTo>
                    <a:pt x="6860" y="13646"/>
                  </a:lnTo>
                  <a:lnTo>
                    <a:pt x="6860" y="13206"/>
                  </a:lnTo>
                  <a:lnTo>
                    <a:pt x="6860" y="12766"/>
                  </a:lnTo>
                  <a:lnTo>
                    <a:pt x="6823" y="12693"/>
                  </a:lnTo>
                  <a:lnTo>
                    <a:pt x="6713" y="12656"/>
                  </a:lnTo>
                  <a:lnTo>
                    <a:pt x="6346" y="12693"/>
                  </a:lnTo>
                  <a:lnTo>
                    <a:pt x="6309" y="12656"/>
                  </a:lnTo>
                  <a:lnTo>
                    <a:pt x="6236" y="12693"/>
                  </a:lnTo>
                  <a:lnTo>
                    <a:pt x="6089" y="12913"/>
                  </a:lnTo>
                  <a:lnTo>
                    <a:pt x="5943" y="13133"/>
                  </a:lnTo>
                  <a:lnTo>
                    <a:pt x="5869" y="13390"/>
                  </a:lnTo>
                  <a:lnTo>
                    <a:pt x="5796" y="13610"/>
                  </a:lnTo>
                  <a:lnTo>
                    <a:pt x="5392" y="13206"/>
                  </a:lnTo>
                  <a:lnTo>
                    <a:pt x="5686" y="12839"/>
                  </a:lnTo>
                  <a:lnTo>
                    <a:pt x="5943" y="12473"/>
                  </a:lnTo>
                  <a:lnTo>
                    <a:pt x="5943" y="12363"/>
                  </a:lnTo>
                  <a:lnTo>
                    <a:pt x="5943" y="12289"/>
                  </a:lnTo>
                  <a:lnTo>
                    <a:pt x="5869" y="12216"/>
                  </a:lnTo>
                  <a:lnTo>
                    <a:pt x="5686" y="12216"/>
                  </a:lnTo>
                  <a:lnTo>
                    <a:pt x="5612" y="12289"/>
                  </a:lnTo>
                  <a:lnTo>
                    <a:pt x="5209" y="12949"/>
                  </a:lnTo>
                  <a:lnTo>
                    <a:pt x="4952" y="12619"/>
                  </a:lnTo>
                  <a:lnTo>
                    <a:pt x="5136" y="12473"/>
                  </a:lnTo>
                  <a:lnTo>
                    <a:pt x="5319" y="12289"/>
                  </a:lnTo>
                  <a:lnTo>
                    <a:pt x="5466" y="12069"/>
                  </a:lnTo>
                  <a:lnTo>
                    <a:pt x="5576" y="11849"/>
                  </a:lnTo>
                  <a:lnTo>
                    <a:pt x="5576" y="11776"/>
                  </a:lnTo>
                  <a:lnTo>
                    <a:pt x="5576" y="11739"/>
                  </a:lnTo>
                  <a:lnTo>
                    <a:pt x="5539" y="11666"/>
                  </a:lnTo>
                  <a:lnTo>
                    <a:pt x="5502" y="11629"/>
                  </a:lnTo>
                  <a:lnTo>
                    <a:pt x="5319" y="11629"/>
                  </a:lnTo>
                  <a:lnTo>
                    <a:pt x="5282" y="11702"/>
                  </a:lnTo>
                  <a:lnTo>
                    <a:pt x="4805" y="12399"/>
                  </a:lnTo>
                  <a:lnTo>
                    <a:pt x="4439" y="11922"/>
                  </a:lnTo>
                  <a:lnTo>
                    <a:pt x="4549" y="11812"/>
                  </a:lnTo>
                  <a:lnTo>
                    <a:pt x="4879" y="11409"/>
                  </a:lnTo>
                  <a:lnTo>
                    <a:pt x="5209" y="10969"/>
                  </a:lnTo>
                  <a:lnTo>
                    <a:pt x="5209" y="10895"/>
                  </a:lnTo>
                  <a:lnTo>
                    <a:pt x="5246" y="10859"/>
                  </a:lnTo>
                  <a:lnTo>
                    <a:pt x="5282" y="10785"/>
                  </a:lnTo>
                  <a:lnTo>
                    <a:pt x="5282" y="10712"/>
                  </a:lnTo>
                  <a:lnTo>
                    <a:pt x="5209" y="10639"/>
                  </a:lnTo>
                  <a:lnTo>
                    <a:pt x="5099" y="10602"/>
                  </a:lnTo>
                  <a:lnTo>
                    <a:pt x="5026" y="10602"/>
                  </a:lnTo>
                  <a:lnTo>
                    <a:pt x="4952" y="10639"/>
                  </a:lnTo>
                  <a:lnTo>
                    <a:pt x="4549" y="11225"/>
                  </a:lnTo>
                  <a:lnTo>
                    <a:pt x="4329" y="11556"/>
                  </a:lnTo>
                  <a:lnTo>
                    <a:pt x="4292" y="11482"/>
                  </a:lnTo>
                  <a:lnTo>
                    <a:pt x="4145" y="11482"/>
                  </a:lnTo>
                  <a:lnTo>
                    <a:pt x="3888" y="11152"/>
                  </a:lnTo>
                  <a:lnTo>
                    <a:pt x="4329" y="10822"/>
                  </a:lnTo>
                  <a:lnTo>
                    <a:pt x="4549" y="10675"/>
                  </a:lnTo>
                  <a:lnTo>
                    <a:pt x="4732" y="10455"/>
                  </a:lnTo>
                  <a:lnTo>
                    <a:pt x="4769" y="10418"/>
                  </a:lnTo>
                  <a:lnTo>
                    <a:pt x="4805" y="10345"/>
                  </a:lnTo>
                  <a:lnTo>
                    <a:pt x="4732" y="10235"/>
                  </a:lnTo>
                  <a:lnTo>
                    <a:pt x="4659" y="10162"/>
                  </a:lnTo>
                  <a:lnTo>
                    <a:pt x="4585" y="10162"/>
                  </a:lnTo>
                  <a:lnTo>
                    <a:pt x="4512" y="10198"/>
                  </a:lnTo>
                  <a:lnTo>
                    <a:pt x="4292" y="10345"/>
                  </a:lnTo>
                  <a:lnTo>
                    <a:pt x="4072" y="10528"/>
                  </a:lnTo>
                  <a:lnTo>
                    <a:pt x="3705" y="10895"/>
                  </a:lnTo>
                  <a:lnTo>
                    <a:pt x="3256" y="10239"/>
                  </a:lnTo>
                  <a:lnTo>
                    <a:pt x="3256" y="10239"/>
                  </a:lnTo>
                  <a:lnTo>
                    <a:pt x="3485" y="10272"/>
                  </a:lnTo>
                  <a:lnTo>
                    <a:pt x="3742" y="10235"/>
                  </a:lnTo>
                  <a:lnTo>
                    <a:pt x="3888" y="10162"/>
                  </a:lnTo>
                  <a:lnTo>
                    <a:pt x="4072" y="10052"/>
                  </a:lnTo>
                  <a:lnTo>
                    <a:pt x="4365" y="9868"/>
                  </a:lnTo>
                  <a:lnTo>
                    <a:pt x="4769" y="9648"/>
                  </a:lnTo>
                  <a:lnTo>
                    <a:pt x="4989" y="9538"/>
                  </a:lnTo>
                  <a:lnTo>
                    <a:pt x="5172" y="9391"/>
                  </a:lnTo>
                  <a:lnTo>
                    <a:pt x="6053" y="10675"/>
                  </a:lnTo>
                  <a:lnTo>
                    <a:pt x="6383" y="11115"/>
                  </a:lnTo>
                  <a:lnTo>
                    <a:pt x="6713" y="11556"/>
                  </a:lnTo>
                  <a:lnTo>
                    <a:pt x="6896" y="11739"/>
                  </a:lnTo>
                  <a:lnTo>
                    <a:pt x="7116" y="11922"/>
                  </a:lnTo>
                  <a:lnTo>
                    <a:pt x="7336" y="12069"/>
                  </a:lnTo>
                  <a:lnTo>
                    <a:pt x="7593" y="12179"/>
                  </a:lnTo>
                  <a:lnTo>
                    <a:pt x="7813" y="12253"/>
                  </a:lnTo>
                  <a:lnTo>
                    <a:pt x="8070" y="12289"/>
                  </a:lnTo>
                  <a:lnTo>
                    <a:pt x="8547" y="12289"/>
                  </a:lnTo>
                  <a:lnTo>
                    <a:pt x="8767" y="12253"/>
                  </a:lnTo>
                  <a:lnTo>
                    <a:pt x="8987" y="12179"/>
                  </a:lnTo>
                  <a:lnTo>
                    <a:pt x="9207" y="12106"/>
                  </a:lnTo>
                  <a:lnTo>
                    <a:pt x="9427" y="11996"/>
                  </a:lnTo>
                  <a:lnTo>
                    <a:pt x="9684" y="11849"/>
                  </a:lnTo>
                  <a:lnTo>
                    <a:pt x="9867" y="11666"/>
                  </a:lnTo>
                  <a:lnTo>
                    <a:pt x="10051" y="11482"/>
                  </a:lnTo>
                  <a:lnTo>
                    <a:pt x="10198" y="11262"/>
                  </a:lnTo>
                  <a:lnTo>
                    <a:pt x="10308" y="11042"/>
                  </a:lnTo>
                  <a:lnTo>
                    <a:pt x="10418" y="10822"/>
                  </a:lnTo>
                  <a:lnTo>
                    <a:pt x="10491" y="10565"/>
                  </a:lnTo>
                  <a:lnTo>
                    <a:pt x="10528" y="10345"/>
                  </a:lnTo>
                  <a:lnTo>
                    <a:pt x="10564" y="9832"/>
                  </a:lnTo>
                  <a:lnTo>
                    <a:pt x="10528" y="9318"/>
                  </a:lnTo>
                  <a:lnTo>
                    <a:pt x="10418" y="8804"/>
                  </a:lnTo>
                  <a:lnTo>
                    <a:pt x="10234" y="8328"/>
                  </a:lnTo>
                  <a:lnTo>
                    <a:pt x="9978" y="7887"/>
                  </a:lnTo>
                  <a:lnTo>
                    <a:pt x="9684" y="7484"/>
                  </a:lnTo>
                  <a:lnTo>
                    <a:pt x="9097" y="6640"/>
                  </a:lnTo>
                  <a:lnTo>
                    <a:pt x="9354" y="6494"/>
                  </a:lnTo>
                  <a:lnTo>
                    <a:pt x="9574" y="6347"/>
                  </a:lnTo>
                  <a:lnTo>
                    <a:pt x="10014" y="5980"/>
                  </a:lnTo>
                  <a:lnTo>
                    <a:pt x="10418" y="5613"/>
                  </a:lnTo>
                  <a:close/>
                  <a:moveTo>
                    <a:pt x="8400" y="2055"/>
                  </a:moveTo>
                  <a:lnTo>
                    <a:pt x="8290" y="2092"/>
                  </a:lnTo>
                  <a:lnTo>
                    <a:pt x="8217" y="2165"/>
                  </a:lnTo>
                  <a:lnTo>
                    <a:pt x="8180" y="2202"/>
                  </a:lnTo>
                  <a:lnTo>
                    <a:pt x="8180" y="2312"/>
                  </a:lnTo>
                  <a:lnTo>
                    <a:pt x="8180" y="2385"/>
                  </a:lnTo>
                  <a:lnTo>
                    <a:pt x="8107" y="2422"/>
                  </a:lnTo>
                  <a:lnTo>
                    <a:pt x="8033" y="2459"/>
                  </a:lnTo>
                  <a:lnTo>
                    <a:pt x="7300" y="3045"/>
                  </a:lnTo>
                  <a:lnTo>
                    <a:pt x="6896" y="3339"/>
                  </a:lnTo>
                  <a:lnTo>
                    <a:pt x="6529" y="3596"/>
                  </a:lnTo>
                  <a:lnTo>
                    <a:pt x="6456" y="3669"/>
                  </a:lnTo>
                  <a:lnTo>
                    <a:pt x="6419" y="3742"/>
                  </a:lnTo>
                  <a:lnTo>
                    <a:pt x="6419" y="3852"/>
                  </a:lnTo>
                  <a:lnTo>
                    <a:pt x="6419" y="3926"/>
                  </a:lnTo>
                  <a:lnTo>
                    <a:pt x="8547" y="6677"/>
                  </a:lnTo>
                  <a:lnTo>
                    <a:pt x="8547" y="6750"/>
                  </a:lnTo>
                  <a:lnTo>
                    <a:pt x="8620" y="6787"/>
                  </a:lnTo>
                  <a:lnTo>
                    <a:pt x="9391" y="7851"/>
                  </a:lnTo>
                  <a:lnTo>
                    <a:pt x="9684" y="8291"/>
                  </a:lnTo>
                  <a:lnTo>
                    <a:pt x="9904" y="8768"/>
                  </a:lnTo>
                  <a:lnTo>
                    <a:pt x="10014" y="9025"/>
                  </a:lnTo>
                  <a:lnTo>
                    <a:pt x="10088" y="9281"/>
                  </a:lnTo>
                  <a:lnTo>
                    <a:pt x="10124" y="9538"/>
                  </a:lnTo>
                  <a:lnTo>
                    <a:pt x="10124" y="9832"/>
                  </a:lnTo>
                  <a:lnTo>
                    <a:pt x="10124" y="10088"/>
                  </a:lnTo>
                  <a:lnTo>
                    <a:pt x="10088" y="10308"/>
                  </a:lnTo>
                  <a:lnTo>
                    <a:pt x="10014" y="10565"/>
                  </a:lnTo>
                  <a:lnTo>
                    <a:pt x="9904" y="10785"/>
                  </a:lnTo>
                  <a:lnTo>
                    <a:pt x="9794" y="11005"/>
                  </a:lnTo>
                  <a:lnTo>
                    <a:pt x="9647" y="11189"/>
                  </a:lnTo>
                  <a:lnTo>
                    <a:pt x="9464" y="11372"/>
                  </a:lnTo>
                  <a:lnTo>
                    <a:pt x="9281" y="11556"/>
                  </a:lnTo>
                  <a:lnTo>
                    <a:pt x="9097" y="11666"/>
                  </a:lnTo>
                  <a:lnTo>
                    <a:pt x="8877" y="11739"/>
                  </a:lnTo>
                  <a:lnTo>
                    <a:pt x="8657" y="11776"/>
                  </a:lnTo>
                  <a:lnTo>
                    <a:pt x="8437" y="11812"/>
                  </a:lnTo>
                  <a:lnTo>
                    <a:pt x="7997" y="11812"/>
                  </a:lnTo>
                  <a:lnTo>
                    <a:pt x="7813" y="11739"/>
                  </a:lnTo>
                  <a:lnTo>
                    <a:pt x="7593" y="11666"/>
                  </a:lnTo>
                  <a:lnTo>
                    <a:pt x="7373" y="11519"/>
                  </a:lnTo>
                  <a:lnTo>
                    <a:pt x="7153" y="11372"/>
                  </a:lnTo>
                  <a:lnTo>
                    <a:pt x="6970" y="11152"/>
                  </a:lnTo>
                  <a:lnTo>
                    <a:pt x="6823" y="10932"/>
                  </a:lnTo>
                  <a:lnTo>
                    <a:pt x="6053" y="9905"/>
                  </a:lnTo>
                  <a:lnTo>
                    <a:pt x="5356" y="8878"/>
                  </a:lnTo>
                  <a:lnTo>
                    <a:pt x="4659" y="7814"/>
                  </a:lnTo>
                  <a:lnTo>
                    <a:pt x="4035" y="6714"/>
                  </a:lnTo>
                  <a:lnTo>
                    <a:pt x="3742" y="6163"/>
                  </a:lnTo>
                  <a:lnTo>
                    <a:pt x="3485" y="5613"/>
                  </a:lnTo>
                  <a:lnTo>
                    <a:pt x="3412" y="5540"/>
                  </a:lnTo>
                  <a:lnTo>
                    <a:pt x="3301" y="5503"/>
                  </a:lnTo>
                  <a:lnTo>
                    <a:pt x="3191" y="5503"/>
                  </a:lnTo>
                  <a:lnTo>
                    <a:pt x="3118" y="5576"/>
                  </a:lnTo>
                  <a:lnTo>
                    <a:pt x="3008" y="5687"/>
                  </a:lnTo>
                  <a:lnTo>
                    <a:pt x="2861" y="5760"/>
                  </a:lnTo>
                  <a:lnTo>
                    <a:pt x="2715" y="5833"/>
                  </a:lnTo>
                  <a:lnTo>
                    <a:pt x="2568" y="5833"/>
                  </a:lnTo>
                  <a:lnTo>
                    <a:pt x="2421" y="5870"/>
                  </a:lnTo>
                  <a:lnTo>
                    <a:pt x="2274" y="5907"/>
                  </a:lnTo>
                  <a:lnTo>
                    <a:pt x="2018" y="6053"/>
                  </a:lnTo>
                  <a:lnTo>
                    <a:pt x="1431" y="6420"/>
                  </a:lnTo>
                  <a:lnTo>
                    <a:pt x="1137" y="6604"/>
                  </a:lnTo>
                  <a:lnTo>
                    <a:pt x="880" y="6824"/>
                  </a:lnTo>
                  <a:lnTo>
                    <a:pt x="770" y="6824"/>
                  </a:lnTo>
                  <a:lnTo>
                    <a:pt x="697" y="6897"/>
                  </a:lnTo>
                  <a:lnTo>
                    <a:pt x="660" y="6970"/>
                  </a:lnTo>
                  <a:lnTo>
                    <a:pt x="697" y="7080"/>
                  </a:lnTo>
                  <a:lnTo>
                    <a:pt x="1101" y="7814"/>
                  </a:lnTo>
                  <a:lnTo>
                    <a:pt x="1541" y="8548"/>
                  </a:lnTo>
                  <a:lnTo>
                    <a:pt x="2458" y="9942"/>
                  </a:lnTo>
                  <a:lnTo>
                    <a:pt x="3412" y="11335"/>
                  </a:lnTo>
                  <a:lnTo>
                    <a:pt x="4402" y="12693"/>
                  </a:lnTo>
                  <a:lnTo>
                    <a:pt x="4989" y="13426"/>
                  </a:lnTo>
                  <a:lnTo>
                    <a:pt x="4952" y="13426"/>
                  </a:lnTo>
                  <a:lnTo>
                    <a:pt x="4952" y="13500"/>
                  </a:lnTo>
                  <a:lnTo>
                    <a:pt x="4989" y="13536"/>
                  </a:lnTo>
                  <a:lnTo>
                    <a:pt x="5026" y="13573"/>
                  </a:lnTo>
                  <a:lnTo>
                    <a:pt x="5099" y="13536"/>
                  </a:lnTo>
                  <a:lnTo>
                    <a:pt x="5429" y="13940"/>
                  </a:lnTo>
                  <a:lnTo>
                    <a:pt x="5796" y="14307"/>
                  </a:lnTo>
                  <a:lnTo>
                    <a:pt x="5833" y="14343"/>
                  </a:lnTo>
                  <a:lnTo>
                    <a:pt x="5906" y="14380"/>
                  </a:lnTo>
                  <a:lnTo>
                    <a:pt x="6126" y="14563"/>
                  </a:lnTo>
                  <a:lnTo>
                    <a:pt x="6383" y="14710"/>
                  </a:lnTo>
                  <a:lnTo>
                    <a:pt x="6640" y="14857"/>
                  </a:lnTo>
                  <a:lnTo>
                    <a:pt x="6933" y="14967"/>
                  </a:lnTo>
                  <a:lnTo>
                    <a:pt x="7226" y="15040"/>
                  </a:lnTo>
                  <a:lnTo>
                    <a:pt x="7850" y="15040"/>
                  </a:lnTo>
                  <a:lnTo>
                    <a:pt x="8180" y="14967"/>
                  </a:lnTo>
                  <a:lnTo>
                    <a:pt x="8510" y="14820"/>
                  </a:lnTo>
                  <a:lnTo>
                    <a:pt x="8877" y="14673"/>
                  </a:lnTo>
                  <a:lnTo>
                    <a:pt x="9574" y="14343"/>
                  </a:lnTo>
                  <a:lnTo>
                    <a:pt x="11115" y="13683"/>
                  </a:lnTo>
                  <a:lnTo>
                    <a:pt x="11592" y="13426"/>
                  </a:lnTo>
                  <a:lnTo>
                    <a:pt x="11995" y="13170"/>
                  </a:lnTo>
                  <a:lnTo>
                    <a:pt x="12399" y="12839"/>
                  </a:lnTo>
                  <a:lnTo>
                    <a:pt x="12729" y="12436"/>
                  </a:lnTo>
                  <a:lnTo>
                    <a:pt x="12912" y="12142"/>
                  </a:lnTo>
                  <a:lnTo>
                    <a:pt x="13059" y="11849"/>
                  </a:lnTo>
                  <a:lnTo>
                    <a:pt x="13169" y="11519"/>
                  </a:lnTo>
                  <a:lnTo>
                    <a:pt x="13242" y="11189"/>
                  </a:lnTo>
                  <a:lnTo>
                    <a:pt x="13279" y="10859"/>
                  </a:lnTo>
                  <a:lnTo>
                    <a:pt x="13316" y="10528"/>
                  </a:lnTo>
                  <a:lnTo>
                    <a:pt x="13279" y="10198"/>
                  </a:lnTo>
                  <a:lnTo>
                    <a:pt x="13242" y="9868"/>
                  </a:lnTo>
                  <a:lnTo>
                    <a:pt x="13169" y="9538"/>
                  </a:lnTo>
                  <a:lnTo>
                    <a:pt x="13095" y="9208"/>
                  </a:lnTo>
                  <a:lnTo>
                    <a:pt x="12875" y="8584"/>
                  </a:lnTo>
                  <a:lnTo>
                    <a:pt x="12582" y="7961"/>
                  </a:lnTo>
                  <a:lnTo>
                    <a:pt x="12252" y="7374"/>
                  </a:lnTo>
                  <a:lnTo>
                    <a:pt x="11885" y="6824"/>
                  </a:lnTo>
                  <a:lnTo>
                    <a:pt x="10271" y="4476"/>
                  </a:lnTo>
                  <a:lnTo>
                    <a:pt x="8657" y="2165"/>
                  </a:lnTo>
                  <a:lnTo>
                    <a:pt x="8584" y="2092"/>
                  </a:lnTo>
                  <a:lnTo>
                    <a:pt x="8474" y="2055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" name="Google Shape;922;p19"/>
            <p:cNvSpPr/>
            <p:nvPr/>
          </p:nvSpPr>
          <p:spPr>
            <a:xfrm>
              <a:off x="6023725" y="3167900"/>
              <a:ext cx="340250" cy="227450"/>
            </a:xfrm>
            <a:custGeom>
              <a:avLst/>
              <a:gdLst/>
              <a:ahLst/>
              <a:cxnLst/>
              <a:rect l="l" t="t" r="r" b="b"/>
              <a:pathLst>
                <a:path w="13610" h="9098" extrusionOk="0">
                  <a:moveTo>
                    <a:pt x="4696" y="0"/>
                  </a:moveTo>
                  <a:lnTo>
                    <a:pt x="4586" y="74"/>
                  </a:lnTo>
                  <a:lnTo>
                    <a:pt x="4256" y="440"/>
                  </a:lnTo>
                  <a:lnTo>
                    <a:pt x="3999" y="844"/>
                  </a:lnTo>
                  <a:lnTo>
                    <a:pt x="3742" y="1247"/>
                  </a:lnTo>
                  <a:lnTo>
                    <a:pt x="3522" y="1688"/>
                  </a:lnTo>
                  <a:lnTo>
                    <a:pt x="3339" y="2128"/>
                  </a:lnTo>
                  <a:lnTo>
                    <a:pt x="3228" y="2605"/>
                  </a:lnTo>
                  <a:lnTo>
                    <a:pt x="3118" y="3081"/>
                  </a:lnTo>
                  <a:lnTo>
                    <a:pt x="3045" y="3595"/>
                  </a:lnTo>
                  <a:lnTo>
                    <a:pt x="3008" y="3852"/>
                  </a:lnTo>
                  <a:lnTo>
                    <a:pt x="2935" y="4072"/>
                  </a:lnTo>
                  <a:lnTo>
                    <a:pt x="2825" y="4329"/>
                  </a:lnTo>
                  <a:lnTo>
                    <a:pt x="2678" y="4512"/>
                  </a:lnTo>
                  <a:lnTo>
                    <a:pt x="2605" y="4622"/>
                  </a:lnTo>
                  <a:lnTo>
                    <a:pt x="2495" y="4659"/>
                  </a:lnTo>
                  <a:lnTo>
                    <a:pt x="2275" y="4732"/>
                  </a:lnTo>
                  <a:lnTo>
                    <a:pt x="1835" y="4732"/>
                  </a:lnTo>
                  <a:lnTo>
                    <a:pt x="1541" y="4659"/>
                  </a:lnTo>
                  <a:lnTo>
                    <a:pt x="991" y="4659"/>
                  </a:lnTo>
                  <a:lnTo>
                    <a:pt x="881" y="4732"/>
                  </a:lnTo>
                  <a:lnTo>
                    <a:pt x="771" y="4769"/>
                  </a:lnTo>
                  <a:lnTo>
                    <a:pt x="587" y="4732"/>
                  </a:lnTo>
                  <a:lnTo>
                    <a:pt x="404" y="4732"/>
                  </a:lnTo>
                  <a:lnTo>
                    <a:pt x="257" y="4805"/>
                  </a:lnTo>
                  <a:lnTo>
                    <a:pt x="74" y="4879"/>
                  </a:lnTo>
                  <a:lnTo>
                    <a:pt x="37" y="4952"/>
                  </a:lnTo>
                  <a:lnTo>
                    <a:pt x="0" y="5026"/>
                  </a:lnTo>
                  <a:lnTo>
                    <a:pt x="0" y="5172"/>
                  </a:lnTo>
                  <a:lnTo>
                    <a:pt x="37" y="5209"/>
                  </a:lnTo>
                  <a:lnTo>
                    <a:pt x="74" y="5246"/>
                  </a:lnTo>
                  <a:lnTo>
                    <a:pt x="147" y="5282"/>
                  </a:lnTo>
                  <a:lnTo>
                    <a:pt x="221" y="5246"/>
                  </a:lnTo>
                  <a:lnTo>
                    <a:pt x="514" y="5172"/>
                  </a:lnTo>
                  <a:lnTo>
                    <a:pt x="587" y="5282"/>
                  </a:lnTo>
                  <a:lnTo>
                    <a:pt x="697" y="5356"/>
                  </a:lnTo>
                  <a:lnTo>
                    <a:pt x="807" y="5356"/>
                  </a:lnTo>
                  <a:lnTo>
                    <a:pt x="881" y="5319"/>
                  </a:lnTo>
                  <a:lnTo>
                    <a:pt x="918" y="5282"/>
                  </a:lnTo>
                  <a:lnTo>
                    <a:pt x="991" y="5209"/>
                  </a:lnTo>
                  <a:lnTo>
                    <a:pt x="1064" y="5172"/>
                  </a:lnTo>
                  <a:lnTo>
                    <a:pt x="1248" y="5136"/>
                  </a:lnTo>
                  <a:lnTo>
                    <a:pt x="1431" y="5172"/>
                  </a:lnTo>
                  <a:lnTo>
                    <a:pt x="1614" y="5209"/>
                  </a:lnTo>
                  <a:lnTo>
                    <a:pt x="1981" y="5282"/>
                  </a:lnTo>
                  <a:lnTo>
                    <a:pt x="2201" y="5282"/>
                  </a:lnTo>
                  <a:lnTo>
                    <a:pt x="2385" y="5246"/>
                  </a:lnTo>
                  <a:lnTo>
                    <a:pt x="2605" y="5209"/>
                  </a:lnTo>
                  <a:lnTo>
                    <a:pt x="2752" y="5136"/>
                  </a:lnTo>
                  <a:lnTo>
                    <a:pt x="2935" y="5026"/>
                  </a:lnTo>
                  <a:lnTo>
                    <a:pt x="3082" y="4879"/>
                  </a:lnTo>
                  <a:lnTo>
                    <a:pt x="3192" y="4732"/>
                  </a:lnTo>
                  <a:lnTo>
                    <a:pt x="3302" y="4549"/>
                  </a:lnTo>
                  <a:lnTo>
                    <a:pt x="3449" y="4182"/>
                  </a:lnTo>
                  <a:lnTo>
                    <a:pt x="3522" y="3925"/>
                  </a:lnTo>
                  <a:lnTo>
                    <a:pt x="3559" y="3668"/>
                  </a:lnTo>
                  <a:lnTo>
                    <a:pt x="3632" y="3118"/>
                  </a:lnTo>
                  <a:lnTo>
                    <a:pt x="3742" y="2641"/>
                  </a:lnTo>
                  <a:lnTo>
                    <a:pt x="3889" y="2201"/>
                  </a:lnTo>
                  <a:lnTo>
                    <a:pt x="4035" y="1834"/>
                  </a:lnTo>
                  <a:lnTo>
                    <a:pt x="4219" y="1467"/>
                  </a:lnTo>
                  <a:lnTo>
                    <a:pt x="4402" y="1137"/>
                  </a:lnTo>
                  <a:lnTo>
                    <a:pt x="4659" y="844"/>
                  </a:lnTo>
                  <a:lnTo>
                    <a:pt x="5173" y="2861"/>
                  </a:lnTo>
                  <a:lnTo>
                    <a:pt x="5649" y="4842"/>
                  </a:lnTo>
                  <a:lnTo>
                    <a:pt x="6126" y="6860"/>
                  </a:lnTo>
                  <a:lnTo>
                    <a:pt x="6567" y="8914"/>
                  </a:lnTo>
                  <a:lnTo>
                    <a:pt x="6603" y="8987"/>
                  </a:lnTo>
                  <a:lnTo>
                    <a:pt x="6713" y="9061"/>
                  </a:lnTo>
                  <a:lnTo>
                    <a:pt x="6787" y="9097"/>
                  </a:lnTo>
                  <a:lnTo>
                    <a:pt x="6897" y="9097"/>
                  </a:lnTo>
                  <a:lnTo>
                    <a:pt x="7153" y="8987"/>
                  </a:lnTo>
                  <a:lnTo>
                    <a:pt x="7374" y="8804"/>
                  </a:lnTo>
                  <a:lnTo>
                    <a:pt x="7520" y="8620"/>
                  </a:lnTo>
                  <a:lnTo>
                    <a:pt x="7667" y="8364"/>
                  </a:lnTo>
                  <a:lnTo>
                    <a:pt x="7814" y="7997"/>
                  </a:lnTo>
                  <a:lnTo>
                    <a:pt x="7924" y="7593"/>
                  </a:lnTo>
                  <a:lnTo>
                    <a:pt x="8181" y="6823"/>
                  </a:lnTo>
                  <a:lnTo>
                    <a:pt x="9061" y="3962"/>
                  </a:lnTo>
                  <a:lnTo>
                    <a:pt x="9208" y="4439"/>
                  </a:lnTo>
                  <a:lnTo>
                    <a:pt x="9318" y="4952"/>
                  </a:lnTo>
                  <a:lnTo>
                    <a:pt x="9318" y="5062"/>
                  </a:lnTo>
                  <a:lnTo>
                    <a:pt x="9391" y="5136"/>
                  </a:lnTo>
                  <a:lnTo>
                    <a:pt x="9464" y="5209"/>
                  </a:lnTo>
                  <a:lnTo>
                    <a:pt x="9574" y="5209"/>
                  </a:lnTo>
                  <a:lnTo>
                    <a:pt x="12032" y="5062"/>
                  </a:lnTo>
                  <a:lnTo>
                    <a:pt x="12069" y="5136"/>
                  </a:lnTo>
                  <a:lnTo>
                    <a:pt x="12105" y="5209"/>
                  </a:lnTo>
                  <a:lnTo>
                    <a:pt x="12326" y="5356"/>
                  </a:lnTo>
                  <a:lnTo>
                    <a:pt x="12582" y="5429"/>
                  </a:lnTo>
                  <a:lnTo>
                    <a:pt x="12619" y="5466"/>
                  </a:lnTo>
                  <a:lnTo>
                    <a:pt x="12912" y="5466"/>
                  </a:lnTo>
                  <a:lnTo>
                    <a:pt x="13059" y="5429"/>
                  </a:lnTo>
                  <a:lnTo>
                    <a:pt x="13206" y="5319"/>
                  </a:lnTo>
                  <a:lnTo>
                    <a:pt x="13316" y="5209"/>
                  </a:lnTo>
                  <a:lnTo>
                    <a:pt x="13426" y="5062"/>
                  </a:lnTo>
                  <a:lnTo>
                    <a:pt x="13536" y="4915"/>
                  </a:lnTo>
                  <a:lnTo>
                    <a:pt x="13609" y="4732"/>
                  </a:lnTo>
                  <a:lnTo>
                    <a:pt x="13609" y="4659"/>
                  </a:lnTo>
                  <a:lnTo>
                    <a:pt x="13609" y="4549"/>
                  </a:lnTo>
                  <a:lnTo>
                    <a:pt x="13536" y="4439"/>
                  </a:lnTo>
                  <a:lnTo>
                    <a:pt x="13426" y="4292"/>
                  </a:lnTo>
                  <a:lnTo>
                    <a:pt x="13279" y="4219"/>
                  </a:lnTo>
                  <a:lnTo>
                    <a:pt x="13133" y="4145"/>
                  </a:lnTo>
                  <a:lnTo>
                    <a:pt x="12949" y="4072"/>
                  </a:lnTo>
                  <a:lnTo>
                    <a:pt x="12802" y="4072"/>
                  </a:lnTo>
                  <a:lnTo>
                    <a:pt x="12619" y="4108"/>
                  </a:lnTo>
                  <a:lnTo>
                    <a:pt x="12436" y="4182"/>
                  </a:lnTo>
                  <a:lnTo>
                    <a:pt x="12326" y="4255"/>
                  </a:lnTo>
                  <a:lnTo>
                    <a:pt x="12252" y="4329"/>
                  </a:lnTo>
                  <a:lnTo>
                    <a:pt x="12142" y="4512"/>
                  </a:lnTo>
                  <a:lnTo>
                    <a:pt x="9794" y="4659"/>
                  </a:lnTo>
                  <a:lnTo>
                    <a:pt x="9721" y="4255"/>
                  </a:lnTo>
                  <a:lnTo>
                    <a:pt x="9611" y="3852"/>
                  </a:lnTo>
                  <a:lnTo>
                    <a:pt x="9464" y="3448"/>
                  </a:lnTo>
                  <a:lnTo>
                    <a:pt x="9281" y="3045"/>
                  </a:lnTo>
                  <a:lnTo>
                    <a:pt x="9208" y="2971"/>
                  </a:lnTo>
                  <a:lnTo>
                    <a:pt x="9134" y="2935"/>
                  </a:lnTo>
                  <a:lnTo>
                    <a:pt x="8987" y="2935"/>
                  </a:lnTo>
                  <a:lnTo>
                    <a:pt x="8841" y="2971"/>
                  </a:lnTo>
                  <a:lnTo>
                    <a:pt x="8804" y="3045"/>
                  </a:lnTo>
                  <a:lnTo>
                    <a:pt x="8767" y="3118"/>
                  </a:lnTo>
                  <a:lnTo>
                    <a:pt x="7850" y="6016"/>
                  </a:lnTo>
                  <a:lnTo>
                    <a:pt x="7374" y="7557"/>
                  </a:lnTo>
                  <a:lnTo>
                    <a:pt x="7227" y="7997"/>
                  </a:lnTo>
                  <a:lnTo>
                    <a:pt x="7153" y="8217"/>
                  </a:lnTo>
                  <a:lnTo>
                    <a:pt x="7007" y="8400"/>
                  </a:lnTo>
                  <a:lnTo>
                    <a:pt x="6567" y="6346"/>
                  </a:lnTo>
                  <a:lnTo>
                    <a:pt x="6090" y="4292"/>
                  </a:lnTo>
                  <a:lnTo>
                    <a:pt x="5576" y="2238"/>
                  </a:lnTo>
                  <a:lnTo>
                    <a:pt x="5026" y="220"/>
                  </a:lnTo>
                  <a:lnTo>
                    <a:pt x="4953" y="74"/>
                  </a:lnTo>
                  <a:lnTo>
                    <a:pt x="4842" y="37"/>
                  </a:lnTo>
                  <a:lnTo>
                    <a:pt x="4696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" name="Google Shape;923;p19"/>
            <p:cNvSpPr/>
            <p:nvPr/>
          </p:nvSpPr>
          <p:spPr>
            <a:xfrm>
              <a:off x="7109500" y="3449425"/>
              <a:ext cx="154100" cy="165100"/>
            </a:xfrm>
            <a:custGeom>
              <a:avLst/>
              <a:gdLst/>
              <a:ahLst/>
              <a:cxnLst/>
              <a:rect l="l" t="t" r="r" b="b"/>
              <a:pathLst>
                <a:path w="6164" h="6604" extrusionOk="0">
                  <a:moveTo>
                    <a:pt x="3962" y="0"/>
                  </a:moveTo>
                  <a:lnTo>
                    <a:pt x="3926" y="37"/>
                  </a:lnTo>
                  <a:lnTo>
                    <a:pt x="3889" y="74"/>
                  </a:lnTo>
                  <a:lnTo>
                    <a:pt x="3889" y="147"/>
                  </a:lnTo>
                  <a:lnTo>
                    <a:pt x="3522" y="477"/>
                  </a:lnTo>
                  <a:lnTo>
                    <a:pt x="3229" y="807"/>
                  </a:lnTo>
                  <a:lnTo>
                    <a:pt x="2788" y="1284"/>
                  </a:lnTo>
                  <a:lnTo>
                    <a:pt x="2458" y="1651"/>
                  </a:lnTo>
                  <a:lnTo>
                    <a:pt x="2201" y="1578"/>
                  </a:lnTo>
                  <a:lnTo>
                    <a:pt x="1321" y="1321"/>
                  </a:lnTo>
                  <a:lnTo>
                    <a:pt x="1138" y="1284"/>
                  </a:lnTo>
                  <a:lnTo>
                    <a:pt x="808" y="1211"/>
                  </a:lnTo>
                  <a:lnTo>
                    <a:pt x="661" y="1174"/>
                  </a:lnTo>
                  <a:lnTo>
                    <a:pt x="514" y="1211"/>
                  </a:lnTo>
                  <a:lnTo>
                    <a:pt x="441" y="1248"/>
                  </a:lnTo>
                  <a:lnTo>
                    <a:pt x="441" y="1284"/>
                  </a:lnTo>
                  <a:lnTo>
                    <a:pt x="441" y="1358"/>
                  </a:lnTo>
                  <a:lnTo>
                    <a:pt x="477" y="1468"/>
                  </a:lnTo>
                  <a:lnTo>
                    <a:pt x="551" y="1541"/>
                  </a:lnTo>
                  <a:lnTo>
                    <a:pt x="661" y="1614"/>
                  </a:lnTo>
                  <a:lnTo>
                    <a:pt x="771" y="1651"/>
                  </a:lnTo>
                  <a:lnTo>
                    <a:pt x="1064" y="1761"/>
                  </a:lnTo>
                  <a:lnTo>
                    <a:pt x="1284" y="1798"/>
                  </a:lnTo>
                  <a:lnTo>
                    <a:pt x="2055" y="2018"/>
                  </a:lnTo>
                  <a:lnTo>
                    <a:pt x="2055" y="2091"/>
                  </a:lnTo>
                  <a:lnTo>
                    <a:pt x="2091" y="2165"/>
                  </a:lnTo>
                  <a:lnTo>
                    <a:pt x="2165" y="2238"/>
                  </a:lnTo>
                  <a:lnTo>
                    <a:pt x="2201" y="2238"/>
                  </a:lnTo>
                  <a:lnTo>
                    <a:pt x="2275" y="2275"/>
                  </a:lnTo>
                  <a:lnTo>
                    <a:pt x="2385" y="2238"/>
                  </a:lnTo>
                  <a:lnTo>
                    <a:pt x="2532" y="2165"/>
                  </a:lnTo>
                  <a:lnTo>
                    <a:pt x="2678" y="2128"/>
                  </a:lnTo>
                  <a:lnTo>
                    <a:pt x="2752" y="2091"/>
                  </a:lnTo>
                  <a:lnTo>
                    <a:pt x="2788" y="2055"/>
                  </a:lnTo>
                  <a:lnTo>
                    <a:pt x="2788" y="1981"/>
                  </a:lnTo>
                  <a:lnTo>
                    <a:pt x="2788" y="1908"/>
                  </a:lnTo>
                  <a:lnTo>
                    <a:pt x="2935" y="1761"/>
                  </a:lnTo>
                  <a:lnTo>
                    <a:pt x="3375" y="1284"/>
                  </a:lnTo>
                  <a:lnTo>
                    <a:pt x="3815" y="771"/>
                  </a:lnTo>
                  <a:lnTo>
                    <a:pt x="3852" y="1394"/>
                  </a:lnTo>
                  <a:lnTo>
                    <a:pt x="3852" y="2091"/>
                  </a:lnTo>
                  <a:lnTo>
                    <a:pt x="3889" y="2421"/>
                  </a:lnTo>
                  <a:lnTo>
                    <a:pt x="3962" y="2605"/>
                  </a:lnTo>
                  <a:lnTo>
                    <a:pt x="4036" y="2751"/>
                  </a:lnTo>
                  <a:lnTo>
                    <a:pt x="4109" y="2825"/>
                  </a:lnTo>
                  <a:lnTo>
                    <a:pt x="4219" y="2825"/>
                  </a:lnTo>
                  <a:lnTo>
                    <a:pt x="4476" y="3008"/>
                  </a:lnTo>
                  <a:lnTo>
                    <a:pt x="4732" y="3155"/>
                  </a:lnTo>
                  <a:lnTo>
                    <a:pt x="5063" y="3265"/>
                  </a:lnTo>
                  <a:lnTo>
                    <a:pt x="5356" y="3338"/>
                  </a:lnTo>
                  <a:lnTo>
                    <a:pt x="5246" y="3412"/>
                  </a:lnTo>
                  <a:lnTo>
                    <a:pt x="4732" y="3669"/>
                  </a:lnTo>
                  <a:lnTo>
                    <a:pt x="4512" y="3779"/>
                  </a:lnTo>
                  <a:lnTo>
                    <a:pt x="4292" y="3925"/>
                  </a:lnTo>
                  <a:lnTo>
                    <a:pt x="4219" y="3925"/>
                  </a:lnTo>
                  <a:lnTo>
                    <a:pt x="4182" y="3962"/>
                  </a:lnTo>
                  <a:lnTo>
                    <a:pt x="4072" y="4072"/>
                  </a:lnTo>
                  <a:lnTo>
                    <a:pt x="3962" y="4292"/>
                  </a:lnTo>
                  <a:lnTo>
                    <a:pt x="3889" y="4549"/>
                  </a:lnTo>
                  <a:lnTo>
                    <a:pt x="3852" y="5283"/>
                  </a:lnTo>
                  <a:lnTo>
                    <a:pt x="3852" y="5649"/>
                  </a:lnTo>
                  <a:lnTo>
                    <a:pt x="3852" y="6053"/>
                  </a:lnTo>
                  <a:lnTo>
                    <a:pt x="3559" y="5723"/>
                  </a:lnTo>
                  <a:lnTo>
                    <a:pt x="3229" y="5393"/>
                  </a:lnTo>
                  <a:lnTo>
                    <a:pt x="2642" y="4769"/>
                  </a:lnTo>
                  <a:lnTo>
                    <a:pt x="2568" y="4659"/>
                  </a:lnTo>
                  <a:lnTo>
                    <a:pt x="2495" y="4586"/>
                  </a:lnTo>
                  <a:lnTo>
                    <a:pt x="2385" y="4586"/>
                  </a:lnTo>
                  <a:lnTo>
                    <a:pt x="2385" y="4622"/>
                  </a:lnTo>
                  <a:lnTo>
                    <a:pt x="2312" y="4622"/>
                  </a:lnTo>
                  <a:lnTo>
                    <a:pt x="1908" y="4769"/>
                  </a:lnTo>
                  <a:lnTo>
                    <a:pt x="1468" y="4842"/>
                  </a:lnTo>
                  <a:lnTo>
                    <a:pt x="1064" y="4916"/>
                  </a:lnTo>
                  <a:lnTo>
                    <a:pt x="624" y="4952"/>
                  </a:lnTo>
                  <a:lnTo>
                    <a:pt x="1138" y="4329"/>
                  </a:lnTo>
                  <a:lnTo>
                    <a:pt x="1358" y="3999"/>
                  </a:lnTo>
                  <a:lnTo>
                    <a:pt x="1541" y="3632"/>
                  </a:lnTo>
                  <a:lnTo>
                    <a:pt x="1688" y="3595"/>
                  </a:lnTo>
                  <a:lnTo>
                    <a:pt x="1725" y="3558"/>
                  </a:lnTo>
                  <a:lnTo>
                    <a:pt x="1761" y="3485"/>
                  </a:lnTo>
                  <a:lnTo>
                    <a:pt x="1798" y="3448"/>
                  </a:lnTo>
                  <a:lnTo>
                    <a:pt x="1798" y="3375"/>
                  </a:lnTo>
                  <a:lnTo>
                    <a:pt x="1761" y="3302"/>
                  </a:lnTo>
                  <a:lnTo>
                    <a:pt x="1725" y="3265"/>
                  </a:lnTo>
                  <a:lnTo>
                    <a:pt x="1651" y="3228"/>
                  </a:lnTo>
                  <a:lnTo>
                    <a:pt x="1541" y="3045"/>
                  </a:lnTo>
                  <a:lnTo>
                    <a:pt x="1211" y="2458"/>
                  </a:lnTo>
                  <a:lnTo>
                    <a:pt x="844" y="1908"/>
                  </a:lnTo>
                  <a:lnTo>
                    <a:pt x="624" y="1651"/>
                  </a:lnTo>
                  <a:lnTo>
                    <a:pt x="367" y="1431"/>
                  </a:lnTo>
                  <a:lnTo>
                    <a:pt x="257" y="1394"/>
                  </a:lnTo>
                  <a:lnTo>
                    <a:pt x="184" y="1431"/>
                  </a:lnTo>
                  <a:lnTo>
                    <a:pt x="111" y="1504"/>
                  </a:lnTo>
                  <a:lnTo>
                    <a:pt x="111" y="1578"/>
                  </a:lnTo>
                  <a:lnTo>
                    <a:pt x="111" y="1614"/>
                  </a:lnTo>
                  <a:lnTo>
                    <a:pt x="331" y="1945"/>
                  </a:lnTo>
                  <a:lnTo>
                    <a:pt x="551" y="2238"/>
                  </a:lnTo>
                  <a:lnTo>
                    <a:pt x="771" y="2531"/>
                  </a:lnTo>
                  <a:lnTo>
                    <a:pt x="954" y="2825"/>
                  </a:lnTo>
                  <a:lnTo>
                    <a:pt x="1101" y="3155"/>
                  </a:lnTo>
                  <a:lnTo>
                    <a:pt x="1174" y="3338"/>
                  </a:lnTo>
                  <a:lnTo>
                    <a:pt x="1284" y="3522"/>
                  </a:lnTo>
                  <a:lnTo>
                    <a:pt x="1101" y="3669"/>
                  </a:lnTo>
                  <a:lnTo>
                    <a:pt x="918" y="3815"/>
                  </a:lnTo>
                  <a:lnTo>
                    <a:pt x="587" y="4219"/>
                  </a:lnTo>
                  <a:lnTo>
                    <a:pt x="294" y="4622"/>
                  </a:lnTo>
                  <a:lnTo>
                    <a:pt x="37" y="5062"/>
                  </a:lnTo>
                  <a:lnTo>
                    <a:pt x="1" y="5172"/>
                  </a:lnTo>
                  <a:lnTo>
                    <a:pt x="1" y="5283"/>
                  </a:lnTo>
                  <a:lnTo>
                    <a:pt x="74" y="5356"/>
                  </a:lnTo>
                  <a:lnTo>
                    <a:pt x="184" y="5393"/>
                  </a:lnTo>
                  <a:lnTo>
                    <a:pt x="734" y="5393"/>
                  </a:lnTo>
                  <a:lnTo>
                    <a:pt x="1284" y="5356"/>
                  </a:lnTo>
                  <a:lnTo>
                    <a:pt x="1835" y="5246"/>
                  </a:lnTo>
                  <a:lnTo>
                    <a:pt x="2348" y="5062"/>
                  </a:lnTo>
                  <a:lnTo>
                    <a:pt x="2568" y="5356"/>
                  </a:lnTo>
                  <a:lnTo>
                    <a:pt x="2788" y="5576"/>
                  </a:lnTo>
                  <a:lnTo>
                    <a:pt x="3229" y="6163"/>
                  </a:lnTo>
                  <a:lnTo>
                    <a:pt x="3485" y="6383"/>
                  </a:lnTo>
                  <a:lnTo>
                    <a:pt x="3632" y="6493"/>
                  </a:lnTo>
                  <a:lnTo>
                    <a:pt x="3779" y="6566"/>
                  </a:lnTo>
                  <a:lnTo>
                    <a:pt x="3889" y="6566"/>
                  </a:lnTo>
                  <a:lnTo>
                    <a:pt x="4036" y="6530"/>
                  </a:lnTo>
                  <a:lnTo>
                    <a:pt x="4146" y="6603"/>
                  </a:lnTo>
                  <a:lnTo>
                    <a:pt x="4292" y="6603"/>
                  </a:lnTo>
                  <a:lnTo>
                    <a:pt x="4366" y="6530"/>
                  </a:lnTo>
                  <a:lnTo>
                    <a:pt x="4402" y="6456"/>
                  </a:lnTo>
                  <a:lnTo>
                    <a:pt x="4439" y="6383"/>
                  </a:lnTo>
                  <a:lnTo>
                    <a:pt x="4402" y="6310"/>
                  </a:lnTo>
                  <a:lnTo>
                    <a:pt x="4366" y="6273"/>
                  </a:lnTo>
                  <a:lnTo>
                    <a:pt x="4329" y="6236"/>
                  </a:lnTo>
                  <a:lnTo>
                    <a:pt x="4292" y="6053"/>
                  </a:lnTo>
                  <a:lnTo>
                    <a:pt x="4292" y="5833"/>
                  </a:lnTo>
                  <a:lnTo>
                    <a:pt x="4256" y="5172"/>
                  </a:lnTo>
                  <a:lnTo>
                    <a:pt x="4256" y="4769"/>
                  </a:lnTo>
                  <a:lnTo>
                    <a:pt x="4256" y="4402"/>
                  </a:lnTo>
                  <a:lnTo>
                    <a:pt x="4402" y="4402"/>
                  </a:lnTo>
                  <a:lnTo>
                    <a:pt x="4476" y="4365"/>
                  </a:lnTo>
                  <a:lnTo>
                    <a:pt x="4549" y="4292"/>
                  </a:lnTo>
                  <a:lnTo>
                    <a:pt x="4549" y="4255"/>
                  </a:lnTo>
                  <a:lnTo>
                    <a:pt x="4622" y="4219"/>
                  </a:lnTo>
                  <a:lnTo>
                    <a:pt x="5209" y="3889"/>
                  </a:lnTo>
                  <a:lnTo>
                    <a:pt x="5539" y="3705"/>
                  </a:lnTo>
                  <a:lnTo>
                    <a:pt x="5686" y="3595"/>
                  </a:lnTo>
                  <a:lnTo>
                    <a:pt x="5833" y="3485"/>
                  </a:lnTo>
                  <a:lnTo>
                    <a:pt x="5980" y="3485"/>
                  </a:lnTo>
                  <a:lnTo>
                    <a:pt x="6090" y="3448"/>
                  </a:lnTo>
                  <a:lnTo>
                    <a:pt x="6126" y="3375"/>
                  </a:lnTo>
                  <a:lnTo>
                    <a:pt x="6163" y="3302"/>
                  </a:lnTo>
                  <a:lnTo>
                    <a:pt x="6163" y="3228"/>
                  </a:lnTo>
                  <a:lnTo>
                    <a:pt x="6126" y="3118"/>
                  </a:lnTo>
                  <a:lnTo>
                    <a:pt x="6090" y="3045"/>
                  </a:lnTo>
                  <a:lnTo>
                    <a:pt x="5980" y="3008"/>
                  </a:lnTo>
                  <a:lnTo>
                    <a:pt x="5576" y="2935"/>
                  </a:lnTo>
                  <a:lnTo>
                    <a:pt x="5173" y="2788"/>
                  </a:lnTo>
                  <a:lnTo>
                    <a:pt x="4769" y="2678"/>
                  </a:lnTo>
                  <a:lnTo>
                    <a:pt x="4366" y="2568"/>
                  </a:lnTo>
                  <a:lnTo>
                    <a:pt x="4366" y="2275"/>
                  </a:lnTo>
                  <a:lnTo>
                    <a:pt x="4329" y="2018"/>
                  </a:lnTo>
                  <a:lnTo>
                    <a:pt x="4256" y="1468"/>
                  </a:lnTo>
                  <a:lnTo>
                    <a:pt x="4256" y="881"/>
                  </a:lnTo>
                  <a:lnTo>
                    <a:pt x="4219" y="551"/>
                  </a:lnTo>
                  <a:lnTo>
                    <a:pt x="4182" y="257"/>
                  </a:lnTo>
                  <a:lnTo>
                    <a:pt x="4219" y="184"/>
                  </a:lnTo>
                  <a:lnTo>
                    <a:pt x="4256" y="110"/>
                  </a:lnTo>
                  <a:lnTo>
                    <a:pt x="4219" y="37"/>
                  </a:lnTo>
                  <a:lnTo>
                    <a:pt x="4182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cxnSp>
        <p:nvCxnSpPr>
          <p:cNvPr id="924" name="Google Shape;924;p19"/>
          <p:cNvCxnSpPr/>
          <p:nvPr/>
        </p:nvCxnSpPr>
        <p:spPr>
          <a:xfrm>
            <a:off x="850475" y="1031425"/>
            <a:ext cx="6037800" cy="0"/>
          </a:xfrm>
          <a:prstGeom prst="straightConnector1">
            <a:avLst/>
          </a:prstGeom>
          <a:noFill/>
          <a:ln w="19050" cap="rnd" cmpd="sng">
            <a:solidFill>
              <a:srgbClr val="A4C2F4"/>
            </a:solidFill>
            <a:prstDash val="dash"/>
            <a:round/>
            <a:headEnd type="none" w="med" len="med"/>
            <a:tailEnd type="none" w="med" len="med"/>
          </a:ln>
        </p:spPr>
      </p:cxnSp>
      <p:sp>
        <p:nvSpPr>
          <p:cNvPr id="925" name="Google Shape;925;p19"/>
          <p:cNvSpPr txBox="1">
            <a:spLocks noGrp="1"/>
          </p:cNvSpPr>
          <p:nvPr>
            <p:ph type="sldNum" idx="12"/>
          </p:nvPr>
        </p:nvSpPr>
        <p:spPr>
          <a:xfrm>
            <a:off x="90619" y="4722737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_ONLY">
    <p:spTree>
      <p:nvGrpSpPr>
        <p:cNvPr id="1" name="Shape 9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7" name="Google Shape;927;p20"/>
          <p:cNvSpPr txBox="1">
            <a:spLocks noGrp="1"/>
          </p:cNvSpPr>
          <p:nvPr>
            <p:ph type="title"/>
          </p:nvPr>
        </p:nvSpPr>
        <p:spPr>
          <a:xfrm>
            <a:off x="747925" y="225025"/>
            <a:ext cx="6140400" cy="857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9pPr>
          </a:lstStyle>
          <a:p>
            <a:endParaRPr/>
          </a:p>
        </p:txBody>
      </p:sp>
      <p:grpSp>
        <p:nvGrpSpPr>
          <p:cNvPr id="928" name="Google Shape;928;p20"/>
          <p:cNvGrpSpPr/>
          <p:nvPr/>
        </p:nvGrpSpPr>
        <p:grpSpPr>
          <a:xfrm>
            <a:off x="7442902" y="-91154"/>
            <a:ext cx="1796289" cy="5330574"/>
            <a:chOff x="6023725" y="842300"/>
            <a:chExt cx="1358150" cy="4030375"/>
          </a:xfrm>
        </p:grpSpPr>
        <p:sp>
          <p:nvSpPr>
            <p:cNvPr id="929" name="Google Shape;929;p20"/>
            <p:cNvSpPr/>
            <p:nvPr/>
          </p:nvSpPr>
          <p:spPr>
            <a:xfrm>
              <a:off x="6371275" y="842300"/>
              <a:ext cx="397100" cy="492450"/>
            </a:xfrm>
            <a:custGeom>
              <a:avLst/>
              <a:gdLst/>
              <a:ahLst/>
              <a:cxnLst/>
              <a:rect l="l" t="t" r="r" b="b"/>
              <a:pathLst>
                <a:path w="15884" h="19698" extrusionOk="0">
                  <a:moveTo>
                    <a:pt x="9355" y="4108"/>
                  </a:moveTo>
                  <a:lnTo>
                    <a:pt x="9465" y="4145"/>
                  </a:lnTo>
                  <a:lnTo>
                    <a:pt x="9538" y="4182"/>
                  </a:lnTo>
                  <a:lnTo>
                    <a:pt x="9648" y="4328"/>
                  </a:lnTo>
                  <a:lnTo>
                    <a:pt x="9721" y="4549"/>
                  </a:lnTo>
                  <a:lnTo>
                    <a:pt x="9721" y="4769"/>
                  </a:lnTo>
                  <a:lnTo>
                    <a:pt x="9721" y="4842"/>
                  </a:lnTo>
                  <a:lnTo>
                    <a:pt x="9685" y="4879"/>
                  </a:lnTo>
                  <a:lnTo>
                    <a:pt x="9575" y="4952"/>
                  </a:lnTo>
                  <a:lnTo>
                    <a:pt x="9391" y="4952"/>
                  </a:lnTo>
                  <a:lnTo>
                    <a:pt x="9355" y="4915"/>
                  </a:lnTo>
                  <a:lnTo>
                    <a:pt x="9281" y="4842"/>
                  </a:lnTo>
                  <a:lnTo>
                    <a:pt x="9208" y="4695"/>
                  </a:lnTo>
                  <a:lnTo>
                    <a:pt x="9171" y="4549"/>
                  </a:lnTo>
                  <a:lnTo>
                    <a:pt x="9171" y="4438"/>
                  </a:lnTo>
                  <a:lnTo>
                    <a:pt x="9171" y="4328"/>
                  </a:lnTo>
                  <a:lnTo>
                    <a:pt x="9245" y="4108"/>
                  </a:lnTo>
                  <a:close/>
                  <a:moveTo>
                    <a:pt x="9355" y="3705"/>
                  </a:moveTo>
                  <a:lnTo>
                    <a:pt x="9245" y="3742"/>
                  </a:lnTo>
                  <a:lnTo>
                    <a:pt x="9135" y="3778"/>
                  </a:lnTo>
                  <a:lnTo>
                    <a:pt x="9025" y="3852"/>
                  </a:lnTo>
                  <a:lnTo>
                    <a:pt x="8988" y="3925"/>
                  </a:lnTo>
                  <a:lnTo>
                    <a:pt x="8914" y="3998"/>
                  </a:lnTo>
                  <a:lnTo>
                    <a:pt x="8841" y="4218"/>
                  </a:lnTo>
                  <a:lnTo>
                    <a:pt x="8804" y="4475"/>
                  </a:lnTo>
                  <a:lnTo>
                    <a:pt x="8804" y="4659"/>
                  </a:lnTo>
                  <a:lnTo>
                    <a:pt x="8841" y="4805"/>
                  </a:lnTo>
                  <a:lnTo>
                    <a:pt x="8878" y="4952"/>
                  </a:lnTo>
                  <a:lnTo>
                    <a:pt x="8988" y="5099"/>
                  </a:lnTo>
                  <a:lnTo>
                    <a:pt x="9098" y="5209"/>
                  </a:lnTo>
                  <a:lnTo>
                    <a:pt x="9245" y="5282"/>
                  </a:lnTo>
                  <a:lnTo>
                    <a:pt x="9391" y="5355"/>
                  </a:lnTo>
                  <a:lnTo>
                    <a:pt x="9538" y="5355"/>
                  </a:lnTo>
                  <a:lnTo>
                    <a:pt x="9721" y="5319"/>
                  </a:lnTo>
                  <a:lnTo>
                    <a:pt x="9868" y="5245"/>
                  </a:lnTo>
                  <a:lnTo>
                    <a:pt x="10015" y="5135"/>
                  </a:lnTo>
                  <a:lnTo>
                    <a:pt x="10088" y="4989"/>
                  </a:lnTo>
                  <a:lnTo>
                    <a:pt x="10125" y="4805"/>
                  </a:lnTo>
                  <a:lnTo>
                    <a:pt x="10125" y="4659"/>
                  </a:lnTo>
                  <a:lnTo>
                    <a:pt x="10088" y="4475"/>
                  </a:lnTo>
                  <a:lnTo>
                    <a:pt x="10052" y="4292"/>
                  </a:lnTo>
                  <a:lnTo>
                    <a:pt x="9978" y="4145"/>
                  </a:lnTo>
                  <a:lnTo>
                    <a:pt x="9905" y="3998"/>
                  </a:lnTo>
                  <a:lnTo>
                    <a:pt x="9795" y="3888"/>
                  </a:lnTo>
                  <a:lnTo>
                    <a:pt x="9648" y="3778"/>
                  </a:lnTo>
                  <a:lnTo>
                    <a:pt x="9501" y="3742"/>
                  </a:lnTo>
                  <a:lnTo>
                    <a:pt x="9355" y="3705"/>
                  </a:lnTo>
                  <a:close/>
                  <a:moveTo>
                    <a:pt x="11262" y="6676"/>
                  </a:moveTo>
                  <a:lnTo>
                    <a:pt x="11262" y="6786"/>
                  </a:lnTo>
                  <a:lnTo>
                    <a:pt x="11225" y="6859"/>
                  </a:lnTo>
                  <a:lnTo>
                    <a:pt x="11152" y="6933"/>
                  </a:lnTo>
                  <a:lnTo>
                    <a:pt x="11042" y="7006"/>
                  </a:lnTo>
                  <a:lnTo>
                    <a:pt x="10785" y="7116"/>
                  </a:lnTo>
                  <a:lnTo>
                    <a:pt x="10602" y="7190"/>
                  </a:lnTo>
                  <a:lnTo>
                    <a:pt x="9795" y="7556"/>
                  </a:lnTo>
                  <a:lnTo>
                    <a:pt x="9721" y="7263"/>
                  </a:lnTo>
                  <a:lnTo>
                    <a:pt x="10639" y="6823"/>
                  </a:lnTo>
                  <a:lnTo>
                    <a:pt x="11079" y="6676"/>
                  </a:lnTo>
                  <a:close/>
                  <a:moveTo>
                    <a:pt x="11115" y="6273"/>
                  </a:moveTo>
                  <a:lnTo>
                    <a:pt x="10859" y="6346"/>
                  </a:lnTo>
                  <a:lnTo>
                    <a:pt x="10052" y="6639"/>
                  </a:lnTo>
                  <a:lnTo>
                    <a:pt x="9648" y="6823"/>
                  </a:lnTo>
                  <a:lnTo>
                    <a:pt x="9281" y="7006"/>
                  </a:lnTo>
                  <a:lnTo>
                    <a:pt x="9208" y="7080"/>
                  </a:lnTo>
                  <a:lnTo>
                    <a:pt x="9208" y="7116"/>
                  </a:lnTo>
                  <a:lnTo>
                    <a:pt x="9208" y="7190"/>
                  </a:lnTo>
                  <a:lnTo>
                    <a:pt x="9208" y="7263"/>
                  </a:lnTo>
                  <a:lnTo>
                    <a:pt x="9318" y="7336"/>
                  </a:lnTo>
                  <a:lnTo>
                    <a:pt x="9465" y="7336"/>
                  </a:lnTo>
                  <a:lnTo>
                    <a:pt x="9465" y="7593"/>
                  </a:lnTo>
                  <a:lnTo>
                    <a:pt x="9538" y="7813"/>
                  </a:lnTo>
                  <a:lnTo>
                    <a:pt x="9575" y="7887"/>
                  </a:lnTo>
                  <a:lnTo>
                    <a:pt x="9648" y="7923"/>
                  </a:lnTo>
                  <a:lnTo>
                    <a:pt x="9758" y="7923"/>
                  </a:lnTo>
                  <a:lnTo>
                    <a:pt x="10492" y="7630"/>
                  </a:lnTo>
                  <a:lnTo>
                    <a:pt x="10859" y="7483"/>
                  </a:lnTo>
                  <a:lnTo>
                    <a:pt x="11225" y="7336"/>
                  </a:lnTo>
                  <a:lnTo>
                    <a:pt x="11409" y="7190"/>
                  </a:lnTo>
                  <a:lnTo>
                    <a:pt x="11556" y="7006"/>
                  </a:lnTo>
                  <a:lnTo>
                    <a:pt x="11629" y="6896"/>
                  </a:lnTo>
                  <a:lnTo>
                    <a:pt x="11629" y="6786"/>
                  </a:lnTo>
                  <a:lnTo>
                    <a:pt x="11629" y="6676"/>
                  </a:lnTo>
                  <a:lnTo>
                    <a:pt x="11592" y="6566"/>
                  </a:lnTo>
                  <a:lnTo>
                    <a:pt x="11556" y="6419"/>
                  </a:lnTo>
                  <a:lnTo>
                    <a:pt x="11482" y="6346"/>
                  </a:lnTo>
                  <a:lnTo>
                    <a:pt x="11372" y="6273"/>
                  </a:lnTo>
                  <a:close/>
                  <a:moveTo>
                    <a:pt x="10198" y="2861"/>
                  </a:moveTo>
                  <a:lnTo>
                    <a:pt x="10235" y="3228"/>
                  </a:lnTo>
                  <a:lnTo>
                    <a:pt x="10345" y="3595"/>
                  </a:lnTo>
                  <a:lnTo>
                    <a:pt x="10565" y="4292"/>
                  </a:lnTo>
                  <a:lnTo>
                    <a:pt x="10822" y="5062"/>
                  </a:lnTo>
                  <a:lnTo>
                    <a:pt x="10895" y="5282"/>
                  </a:lnTo>
                  <a:lnTo>
                    <a:pt x="9025" y="6052"/>
                  </a:lnTo>
                  <a:lnTo>
                    <a:pt x="7154" y="6786"/>
                  </a:lnTo>
                  <a:lnTo>
                    <a:pt x="5173" y="7593"/>
                  </a:lnTo>
                  <a:lnTo>
                    <a:pt x="4146" y="7997"/>
                  </a:lnTo>
                  <a:lnTo>
                    <a:pt x="3816" y="8143"/>
                  </a:lnTo>
                  <a:lnTo>
                    <a:pt x="3486" y="8290"/>
                  </a:lnTo>
                  <a:lnTo>
                    <a:pt x="3266" y="7887"/>
                  </a:lnTo>
                  <a:lnTo>
                    <a:pt x="3045" y="7446"/>
                  </a:lnTo>
                  <a:lnTo>
                    <a:pt x="2679" y="6566"/>
                  </a:lnTo>
                  <a:lnTo>
                    <a:pt x="2532" y="6162"/>
                  </a:lnTo>
                  <a:lnTo>
                    <a:pt x="2385" y="5869"/>
                  </a:lnTo>
                  <a:lnTo>
                    <a:pt x="2238" y="5612"/>
                  </a:lnTo>
                  <a:lnTo>
                    <a:pt x="2715" y="5539"/>
                  </a:lnTo>
                  <a:lnTo>
                    <a:pt x="3192" y="5429"/>
                  </a:lnTo>
                  <a:lnTo>
                    <a:pt x="3669" y="5282"/>
                  </a:lnTo>
                  <a:lnTo>
                    <a:pt x="4146" y="5099"/>
                  </a:lnTo>
                  <a:lnTo>
                    <a:pt x="5210" y="4659"/>
                  </a:lnTo>
                  <a:lnTo>
                    <a:pt x="6273" y="4218"/>
                  </a:lnTo>
                  <a:lnTo>
                    <a:pt x="6824" y="4035"/>
                  </a:lnTo>
                  <a:lnTo>
                    <a:pt x="7374" y="3852"/>
                  </a:lnTo>
                  <a:lnTo>
                    <a:pt x="8474" y="3558"/>
                  </a:lnTo>
                  <a:lnTo>
                    <a:pt x="9025" y="3411"/>
                  </a:lnTo>
                  <a:lnTo>
                    <a:pt x="9538" y="3191"/>
                  </a:lnTo>
                  <a:lnTo>
                    <a:pt x="9868" y="3081"/>
                  </a:lnTo>
                  <a:lnTo>
                    <a:pt x="10015" y="2971"/>
                  </a:lnTo>
                  <a:lnTo>
                    <a:pt x="10198" y="2861"/>
                  </a:lnTo>
                  <a:close/>
                  <a:moveTo>
                    <a:pt x="8658" y="7740"/>
                  </a:moveTo>
                  <a:lnTo>
                    <a:pt x="8694" y="7923"/>
                  </a:lnTo>
                  <a:lnTo>
                    <a:pt x="8071" y="8253"/>
                  </a:lnTo>
                  <a:lnTo>
                    <a:pt x="7704" y="8437"/>
                  </a:lnTo>
                  <a:lnTo>
                    <a:pt x="7594" y="8437"/>
                  </a:lnTo>
                  <a:lnTo>
                    <a:pt x="7557" y="8363"/>
                  </a:lnTo>
                  <a:lnTo>
                    <a:pt x="7557" y="8180"/>
                  </a:lnTo>
                  <a:lnTo>
                    <a:pt x="8658" y="7740"/>
                  </a:lnTo>
                  <a:close/>
                  <a:moveTo>
                    <a:pt x="10198" y="2384"/>
                  </a:moveTo>
                  <a:lnTo>
                    <a:pt x="9978" y="2458"/>
                  </a:lnTo>
                  <a:lnTo>
                    <a:pt x="9795" y="2568"/>
                  </a:lnTo>
                  <a:lnTo>
                    <a:pt x="9391" y="2788"/>
                  </a:lnTo>
                  <a:lnTo>
                    <a:pt x="8841" y="2971"/>
                  </a:lnTo>
                  <a:lnTo>
                    <a:pt x="8328" y="3155"/>
                  </a:lnTo>
                  <a:lnTo>
                    <a:pt x="7264" y="3411"/>
                  </a:lnTo>
                  <a:lnTo>
                    <a:pt x="6750" y="3558"/>
                  </a:lnTo>
                  <a:lnTo>
                    <a:pt x="6237" y="3742"/>
                  </a:lnTo>
                  <a:lnTo>
                    <a:pt x="5210" y="4145"/>
                  </a:lnTo>
                  <a:lnTo>
                    <a:pt x="4219" y="4585"/>
                  </a:lnTo>
                  <a:lnTo>
                    <a:pt x="3669" y="4805"/>
                  </a:lnTo>
                  <a:lnTo>
                    <a:pt x="3119" y="4989"/>
                  </a:lnTo>
                  <a:lnTo>
                    <a:pt x="2018" y="5319"/>
                  </a:lnTo>
                  <a:lnTo>
                    <a:pt x="1945" y="5355"/>
                  </a:lnTo>
                  <a:lnTo>
                    <a:pt x="1908" y="5392"/>
                  </a:lnTo>
                  <a:lnTo>
                    <a:pt x="1908" y="5466"/>
                  </a:lnTo>
                  <a:lnTo>
                    <a:pt x="1945" y="5539"/>
                  </a:lnTo>
                  <a:lnTo>
                    <a:pt x="1982" y="5576"/>
                  </a:lnTo>
                  <a:lnTo>
                    <a:pt x="1945" y="5686"/>
                  </a:lnTo>
                  <a:lnTo>
                    <a:pt x="1945" y="5759"/>
                  </a:lnTo>
                  <a:lnTo>
                    <a:pt x="2018" y="5979"/>
                  </a:lnTo>
                  <a:lnTo>
                    <a:pt x="2165" y="6456"/>
                  </a:lnTo>
                  <a:lnTo>
                    <a:pt x="2385" y="6933"/>
                  </a:lnTo>
                  <a:lnTo>
                    <a:pt x="2752" y="7850"/>
                  </a:lnTo>
                  <a:lnTo>
                    <a:pt x="2972" y="8290"/>
                  </a:lnTo>
                  <a:lnTo>
                    <a:pt x="3192" y="8694"/>
                  </a:lnTo>
                  <a:lnTo>
                    <a:pt x="3266" y="8767"/>
                  </a:lnTo>
                  <a:lnTo>
                    <a:pt x="3302" y="8804"/>
                  </a:lnTo>
                  <a:lnTo>
                    <a:pt x="3412" y="8804"/>
                  </a:lnTo>
                  <a:lnTo>
                    <a:pt x="3522" y="8730"/>
                  </a:lnTo>
                  <a:lnTo>
                    <a:pt x="3596" y="8620"/>
                  </a:lnTo>
                  <a:lnTo>
                    <a:pt x="3999" y="8510"/>
                  </a:lnTo>
                  <a:lnTo>
                    <a:pt x="4403" y="8363"/>
                  </a:lnTo>
                  <a:lnTo>
                    <a:pt x="5173" y="8033"/>
                  </a:lnTo>
                  <a:lnTo>
                    <a:pt x="7300" y="7190"/>
                  </a:lnTo>
                  <a:lnTo>
                    <a:pt x="9281" y="6419"/>
                  </a:lnTo>
                  <a:lnTo>
                    <a:pt x="10235" y="6052"/>
                  </a:lnTo>
                  <a:lnTo>
                    <a:pt x="10712" y="5832"/>
                  </a:lnTo>
                  <a:lnTo>
                    <a:pt x="11152" y="5612"/>
                  </a:lnTo>
                  <a:lnTo>
                    <a:pt x="11262" y="5612"/>
                  </a:lnTo>
                  <a:lnTo>
                    <a:pt x="11335" y="5539"/>
                  </a:lnTo>
                  <a:lnTo>
                    <a:pt x="11372" y="5392"/>
                  </a:lnTo>
                  <a:lnTo>
                    <a:pt x="11372" y="5282"/>
                  </a:lnTo>
                  <a:lnTo>
                    <a:pt x="11299" y="5025"/>
                  </a:lnTo>
                  <a:lnTo>
                    <a:pt x="11042" y="4255"/>
                  </a:lnTo>
                  <a:lnTo>
                    <a:pt x="10785" y="3485"/>
                  </a:lnTo>
                  <a:lnTo>
                    <a:pt x="10639" y="3118"/>
                  </a:lnTo>
                  <a:lnTo>
                    <a:pt x="10455" y="2751"/>
                  </a:lnTo>
                  <a:lnTo>
                    <a:pt x="10418" y="2714"/>
                  </a:lnTo>
                  <a:lnTo>
                    <a:pt x="10345" y="2678"/>
                  </a:lnTo>
                  <a:lnTo>
                    <a:pt x="10382" y="2568"/>
                  </a:lnTo>
                  <a:lnTo>
                    <a:pt x="10382" y="2494"/>
                  </a:lnTo>
                  <a:lnTo>
                    <a:pt x="10308" y="2421"/>
                  </a:lnTo>
                  <a:lnTo>
                    <a:pt x="10198" y="2384"/>
                  </a:lnTo>
                  <a:close/>
                  <a:moveTo>
                    <a:pt x="8694" y="7263"/>
                  </a:moveTo>
                  <a:lnTo>
                    <a:pt x="7337" y="7813"/>
                  </a:lnTo>
                  <a:lnTo>
                    <a:pt x="7264" y="7850"/>
                  </a:lnTo>
                  <a:lnTo>
                    <a:pt x="7227" y="7923"/>
                  </a:lnTo>
                  <a:lnTo>
                    <a:pt x="7190" y="7997"/>
                  </a:lnTo>
                  <a:lnTo>
                    <a:pt x="7227" y="8070"/>
                  </a:lnTo>
                  <a:lnTo>
                    <a:pt x="7190" y="8143"/>
                  </a:lnTo>
                  <a:lnTo>
                    <a:pt x="7154" y="8363"/>
                  </a:lnTo>
                  <a:lnTo>
                    <a:pt x="7190" y="8620"/>
                  </a:lnTo>
                  <a:lnTo>
                    <a:pt x="7227" y="8730"/>
                  </a:lnTo>
                  <a:lnTo>
                    <a:pt x="7300" y="8840"/>
                  </a:lnTo>
                  <a:lnTo>
                    <a:pt x="7411" y="8877"/>
                  </a:lnTo>
                  <a:lnTo>
                    <a:pt x="7557" y="8877"/>
                  </a:lnTo>
                  <a:lnTo>
                    <a:pt x="7704" y="8840"/>
                  </a:lnTo>
                  <a:lnTo>
                    <a:pt x="7887" y="8804"/>
                  </a:lnTo>
                  <a:lnTo>
                    <a:pt x="8218" y="8620"/>
                  </a:lnTo>
                  <a:lnTo>
                    <a:pt x="9061" y="8217"/>
                  </a:lnTo>
                  <a:lnTo>
                    <a:pt x="9098" y="8180"/>
                  </a:lnTo>
                  <a:lnTo>
                    <a:pt x="9171" y="8107"/>
                  </a:lnTo>
                  <a:lnTo>
                    <a:pt x="9171" y="8033"/>
                  </a:lnTo>
                  <a:lnTo>
                    <a:pt x="9171" y="7960"/>
                  </a:lnTo>
                  <a:lnTo>
                    <a:pt x="8951" y="7410"/>
                  </a:lnTo>
                  <a:lnTo>
                    <a:pt x="8914" y="7336"/>
                  </a:lnTo>
                  <a:lnTo>
                    <a:pt x="8841" y="7300"/>
                  </a:lnTo>
                  <a:lnTo>
                    <a:pt x="8768" y="7263"/>
                  </a:lnTo>
                  <a:close/>
                  <a:moveTo>
                    <a:pt x="11702" y="8327"/>
                  </a:moveTo>
                  <a:lnTo>
                    <a:pt x="11886" y="8694"/>
                  </a:lnTo>
                  <a:lnTo>
                    <a:pt x="12106" y="9060"/>
                  </a:lnTo>
                  <a:lnTo>
                    <a:pt x="11702" y="9244"/>
                  </a:lnTo>
                  <a:lnTo>
                    <a:pt x="11335" y="9390"/>
                  </a:lnTo>
                  <a:lnTo>
                    <a:pt x="10932" y="9500"/>
                  </a:lnTo>
                  <a:lnTo>
                    <a:pt x="10528" y="9611"/>
                  </a:lnTo>
                  <a:lnTo>
                    <a:pt x="10382" y="9244"/>
                  </a:lnTo>
                  <a:lnTo>
                    <a:pt x="10198" y="8877"/>
                  </a:lnTo>
                  <a:lnTo>
                    <a:pt x="10162" y="8840"/>
                  </a:lnTo>
                  <a:lnTo>
                    <a:pt x="10565" y="8730"/>
                  </a:lnTo>
                  <a:lnTo>
                    <a:pt x="10932" y="8620"/>
                  </a:lnTo>
                  <a:lnTo>
                    <a:pt x="11702" y="8327"/>
                  </a:lnTo>
                  <a:close/>
                  <a:moveTo>
                    <a:pt x="11776" y="7887"/>
                  </a:moveTo>
                  <a:lnTo>
                    <a:pt x="11299" y="8070"/>
                  </a:lnTo>
                  <a:lnTo>
                    <a:pt x="10822" y="8217"/>
                  </a:lnTo>
                  <a:lnTo>
                    <a:pt x="9868" y="8510"/>
                  </a:lnTo>
                  <a:lnTo>
                    <a:pt x="9832" y="8510"/>
                  </a:lnTo>
                  <a:lnTo>
                    <a:pt x="9795" y="8583"/>
                  </a:lnTo>
                  <a:lnTo>
                    <a:pt x="9758" y="8694"/>
                  </a:lnTo>
                  <a:lnTo>
                    <a:pt x="9832" y="8804"/>
                  </a:lnTo>
                  <a:lnTo>
                    <a:pt x="9868" y="8840"/>
                  </a:lnTo>
                  <a:lnTo>
                    <a:pt x="9942" y="8877"/>
                  </a:lnTo>
                  <a:lnTo>
                    <a:pt x="9905" y="8950"/>
                  </a:lnTo>
                  <a:lnTo>
                    <a:pt x="9905" y="9024"/>
                  </a:lnTo>
                  <a:lnTo>
                    <a:pt x="10088" y="9427"/>
                  </a:lnTo>
                  <a:lnTo>
                    <a:pt x="10198" y="9867"/>
                  </a:lnTo>
                  <a:lnTo>
                    <a:pt x="10235" y="9941"/>
                  </a:lnTo>
                  <a:lnTo>
                    <a:pt x="10272" y="9977"/>
                  </a:lnTo>
                  <a:lnTo>
                    <a:pt x="10308" y="10014"/>
                  </a:lnTo>
                  <a:lnTo>
                    <a:pt x="10382" y="10051"/>
                  </a:lnTo>
                  <a:lnTo>
                    <a:pt x="10932" y="9904"/>
                  </a:lnTo>
                  <a:lnTo>
                    <a:pt x="11446" y="9757"/>
                  </a:lnTo>
                  <a:lnTo>
                    <a:pt x="11959" y="9574"/>
                  </a:lnTo>
                  <a:lnTo>
                    <a:pt x="12436" y="9317"/>
                  </a:lnTo>
                  <a:lnTo>
                    <a:pt x="12509" y="9280"/>
                  </a:lnTo>
                  <a:lnTo>
                    <a:pt x="12583" y="9207"/>
                  </a:lnTo>
                  <a:lnTo>
                    <a:pt x="12583" y="9097"/>
                  </a:lnTo>
                  <a:lnTo>
                    <a:pt x="12546" y="9024"/>
                  </a:lnTo>
                  <a:lnTo>
                    <a:pt x="12253" y="8547"/>
                  </a:lnTo>
                  <a:lnTo>
                    <a:pt x="11996" y="7997"/>
                  </a:lnTo>
                  <a:lnTo>
                    <a:pt x="11959" y="7923"/>
                  </a:lnTo>
                  <a:lnTo>
                    <a:pt x="11922" y="7887"/>
                  </a:lnTo>
                  <a:close/>
                  <a:moveTo>
                    <a:pt x="8914" y="9354"/>
                  </a:moveTo>
                  <a:lnTo>
                    <a:pt x="9061" y="9757"/>
                  </a:lnTo>
                  <a:lnTo>
                    <a:pt x="9281" y="10161"/>
                  </a:lnTo>
                  <a:lnTo>
                    <a:pt x="8658" y="10491"/>
                  </a:lnTo>
                  <a:lnTo>
                    <a:pt x="7961" y="10784"/>
                  </a:lnTo>
                  <a:lnTo>
                    <a:pt x="7814" y="10858"/>
                  </a:lnTo>
                  <a:lnTo>
                    <a:pt x="7741" y="10858"/>
                  </a:lnTo>
                  <a:lnTo>
                    <a:pt x="7704" y="10821"/>
                  </a:lnTo>
                  <a:lnTo>
                    <a:pt x="7631" y="10674"/>
                  </a:lnTo>
                  <a:lnTo>
                    <a:pt x="7594" y="10491"/>
                  </a:lnTo>
                  <a:lnTo>
                    <a:pt x="7521" y="10161"/>
                  </a:lnTo>
                  <a:lnTo>
                    <a:pt x="7374" y="9867"/>
                  </a:lnTo>
                  <a:lnTo>
                    <a:pt x="8914" y="9354"/>
                  </a:lnTo>
                  <a:close/>
                  <a:moveTo>
                    <a:pt x="8951" y="8950"/>
                  </a:moveTo>
                  <a:lnTo>
                    <a:pt x="7154" y="9537"/>
                  </a:lnTo>
                  <a:lnTo>
                    <a:pt x="7117" y="9574"/>
                  </a:lnTo>
                  <a:lnTo>
                    <a:pt x="7080" y="9611"/>
                  </a:lnTo>
                  <a:lnTo>
                    <a:pt x="7044" y="9721"/>
                  </a:lnTo>
                  <a:lnTo>
                    <a:pt x="7080" y="9831"/>
                  </a:lnTo>
                  <a:lnTo>
                    <a:pt x="7190" y="9904"/>
                  </a:lnTo>
                  <a:lnTo>
                    <a:pt x="7190" y="10124"/>
                  </a:lnTo>
                  <a:lnTo>
                    <a:pt x="7227" y="10381"/>
                  </a:lnTo>
                  <a:lnTo>
                    <a:pt x="7374" y="10858"/>
                  </a:lnTo>
                  <a:lnTo>
                    <a:pt x="7411" y="11004"/>
                  </a:lnTo>
                  <a:lnTo>
                    <a:pt x="7521" y="11114"/>
                  </a:lnTo>
                  <a:lnTo>
                    <a:pt x="7631" y="11188"/>
                  </a:lnTo>
                  <a:lnTo>
                    <a:pt x="7777" y="11225"/>
                  </a:lnTo>
                  <a:lnTo>
                    <a:pt x="8034" y="11151"/>
                  </a:lnTo>
                  <a:lnTo>
                    <a:pt x="8291" y="11078"/>
                  </a:lnTo>
                  <a:lnTo>
                    <a:pt x="8768" y="10858"/>
                  </a:lnTo>
                  <a:lnTo>
                    <a:pt x="9245" y="10601"/>
                  </a:lnTo>
                  <a:lnTo>
                    <a:pt x="9685" y="10344"/>
                  </a:lnTo>
                  <a:lnTo>
                    <a:pt x="9721" y="10271"/>
                  </a:lnTo>
                  <a:lnTo>
                    <a:pt x="9758" y="10197"/>
                  </a:lnTo>
                  <a:lnTo>
                    <a:pt x="9758" y="10161"/>
                  </a:lnTo>
                  <a:lnTo>
                    <a:pt x="9721" y="10087"/>
                  </a:lnTo>
                  <a:lnTo>
                    <a:pt x="9538" y="9867"/>
                  </a:lnTo>
                  <a:lnTo>
                    <a:pt x="9391" y="9611"/>
                  </a:lnTo>
                  <a:lnTo>
                    <a:pt x="9281" y="9354"/>
                  </a:lnTo>
                  <a:lnTo>
                    <a:pt x="9208" y="9060"/>
                  </a:lnTo>
                  <a:lnTo>
                    <a:pt x="9171" y="8987"/>
                  </a:lnTo>
                  <a:lnTo>
                    <a:pt x="9098" y="8950"/>
                  </a:lnTo>
                  <a:close/>
                  <a:moveTo>
                    <a:pt x="12473" y="10344"/>
                  </a:moveTo>
                  <a:lnTo>
                    <a:pt x="12619" y="10711"/>
                  </a:lnTo>
                  <a:lnTo>
                    <a:pt x="11959" y="11078"/>
                  </a:lnTo>
                  <a:lnTo>
                    <a:pt x="11299" y="11445"/>
                  </a:lnTo>
                  <a:lnTo>
                    <a:pt x="11152" y="10894"/>
                  </a:lnTo>
                  <a:lnTo>
                    <a:pt x="11189" y="10858"/>
                  </a:lnTo>
                  <a:lnTo>
                    <a:pt x="11189" y="10784"/>
                  </a:lnTo>
                  <a:lnTo>
                    <a:pt x="11482" y="10674"/>
                  </a:lnTo>
                  <a:lnTo>
                    <a:pt x="11776" y="10601"/>
                  </a:lnTo>
                  <a:lnTo>
                    <a:pt x="12473" y="10344"/>
                  </a:lnTo>
                  <a:close/>
                  <a:moveTo>
                    <a:pt x="6273" y="10418"/>
                  </a:moveTo>
                  <a:lnTo>
                    <a:pt x="6347" y="10454"/>
                  </a:lnTo>
                  <a:lnTo>
                    <a:pt x="6420" y="10564"/>
                  </a:lnTo>
                  <a:lnTo>
                    <a:pt x="6567" y="10894"/>
                  </a:lnTo>
                  <a:lnTo>
                    <a:pt x="5797" y="11261"/>
                  </a:lnTo>
                  <a:lnTo>
                    <a:pt x="5100" y="11738"/>
                  </a:lnTo>
                  <a:lnTo>
                    <a:pt x="4953" y="11298"/>
                  </a:lnTo>
                  <a:lnTo>
                    <a:pt x="4843" y="11078"/>
                  </a:lnTo>
                  <a:lnTo>
                    <a:pt x="4733" y="10894"/>
                  </a:lnTo>
                  <a:lnTo>
                    <a:pt x="5613" y="10601"/>
                  </a:lnTo>
                  <a:lnTo>
                    <a:pt x="5943" y="10491"/>
                  </a:lnTo>
                  <a:lnTo>
                    <a:pt x="6237" y="10418"/>
                  </a:lnTo>
                  <a:close/>
                  <a:moveTo>
                    <a:pt x="12583" y="9867"/>
                  </a:moveTo>
                  <a:lnTo>
                    <a:pt x="12509" y="9904"/>
                  </a:lnTo>
                  <a:lnTo>
                    <a:pt x="11519" y="10271"/>
                  </a:lnTo>
                  <a:lnTo>
                    <a:pt x="11115" y="10381"/>
                  </a:lnTo>
                  <a:lnTo>
                    <a:pt x="10932" y="10491"/>
                  </a:lnTo>
                  <a:lnTo>
                    <a:pt x="10859" y="10564"/>
                  </a:lnTo>
                  <a:lnTo>
                    <a:pt x="10785" y="10638"/>
                  </a:lnTo>
                  <a:lnTo>
                    <a:pt x="10785" y="10748"/>
                  </a:lnTo>
                  <a:lnTo>
                    <a:pt x="10822" y="10821"/>
                  </a:lnTo>
                  <a:lnTo>
                    <a:pt x="10859" y="10858"/>
                  </a:lnTo>
                  <a:lnTo>
                    <a:pt x="10859" y="10894"/>
                  </a:lnTo>
                  <a:lnTo>
                    <a:pt x="10895" y="11335"/>
                  </a:lnTo>
                  <a:lnTo>
                    <a:pt x="11005" y="11738"/>
                  </a:lnTo>
                  <a:lnTo>
                    <a:pt x="11005" y="11848"/>
                  </a:lnTo>
                  <a:lnTo>
                    <a:pt x="11079" y="11885"/>
                  </a:lnTo>
                  <a:lnTo>
                    <a:pt x="11152" y="11921"/>
                  </a:lnTo>
                  <a:lnTo>
                    <a:pt x="11225" y="11921"/>
                  </a:lnTo>
                  <a:lnTo>
                    <a:pt x="12142" y="11445"/>
                  </a:lnTo>
                  <a:lnTo>
                    <a:pt x="12986" y="10931"/>
                  </a:lnTo>
                  <a:lnTo>
                    <a:pt x="13060" y="10858"/>
                  </a:lnTo>
                  <a:lnTo>
                    <a:pt x="13096" y="10784"/>
                  </a:lnTo>
                  <a:lnTo>
                    <a:pt x="13096" y="10711"/>
                  </a:lnTo>
                  <a:lnTo>
                    <a:pt x="13060" y="10638"/>
                  </a:lnTo>
                  <a:lnTo>
                    <a:pt x="12876" y="10344"/>
                  </a:lnTo>
                  <a:lnTo>
                    <a:pt x="12766" y="10014"/>
                  </a:lnTo>
                  <a:lnTo>
                    <a:pt x="12729" y="9941"/>
                  </a:lnTo>
                  <a:lnTo>
                    <a:pt x="12656" y="9904"/>
                  </a:lnTo>
                  <a:lnTo>
                    <a:pt x="12583" y="9867"/>
                  </a:lnTo>
                  <a:close/>
                  <a:moveTo>
                    <a:pt x="6200" y="9977"/>
                  </a:moveTo>
                  <a:lnTo>
                    <a:pt x="5980" y="10014"/>
                  </a:lnTo>
                  <a:lnTo>
                    <a:pt x="5760" y="10087"/>
                  </a:lnTo>
                  <a:lnTo>
                    <a:pt x="5356" y="10234"/>
                  </a:lnTo>
                  <a:lnTo>
                    <a:pt x="4843" y="10381"/>
                  </a:lnTo>
                  <a:lnTo>
                    <a:pt x="4329" y="10564"/>
                  </a:lnTo>
                  <a:lnTo>
                    <a:pt x="4293" y="10601"/>
                  </a:lnTo>
                  <a:lnTo>
                    <a:pt x="4256" y="10638"/>
                  </a:lnTo>
                  <a:lnTo>
                    <a:pt x="4219" y="10784"/>
                  </a:lnTo>
                  <a:lnTo>
                    <a:pt x="4256" y="10894"/>
                  </a:lnTo>
                  <a:lnTo>
                    <a:pt x="4293" y="10931"/>
                  </a:lnTo>
                  <a:lnTo>
                    <a:pt x="4366" y="10968"/>
                  </a:lnTo>
                  <a:lnTo>
                    <a:pt x="4513" y="11298"/>
                  </a:lnTo>
                  <a:lnTo>
                    <a:pt x="4659" y="11701"/>
                  </a:lnTo>
                  <a:lnTo>
                    <a:pt x="4769" y="12142"/>
                  </a:lnTo>
                  <a:lnTo>
                    <a:pt x="4843" y="12215"/>
                  </a:lnTo>
                  <a:lnTo>
                    <a:pt x="4916" y="12252"/>
                  </a:lnTo>
                  <a:lnTo>
                    <a:pt x="4990" y="12252"/>
                  </a:lnTo>
                  <a:lnTo>
                    <a:pt x="5100" y="12215"/>
                  </a:lnTo>
                  <a:lnTo>
                    <a:pt x="5540" y="11921"/>
                  </a:lnTo>
                  <a:lnTo>
                    <a:pt x="5980" y="11665"/>
                  </a:lnTo>
                  <a:lnTo>
                    <a:pt x="6420" y="11445"/>
                  </a:lnTo>
                  <a:lnTo>
                    <a:pt x="6934" y="11225"/>
                  </a:lnTo>
                  <a:lnTo>
                    <a:pt x="6970" y="11188"/>
                  </a:lnTo>
                  <a:lnTo>
                    <a:pt x="7044" y="11114"/>
                  </a:lnTo>
                  <a:lnTo>
                    <a:pt x="7044" y="11041"/>
                  </a:lnTo>
                  <a:lnTo>
                    <a:pt x="7044" y="10931"/>
                  </a:lnTo>
                  <a:lnTo>
                    <a:pt x="6897" y="10601"/>
                  </a:lnTo>
                  <a:lnTo>
                    <a:pt x="6750" y="10307"/>
                  </a:lnTo>
                  <a:lnTo>
                    <a:pt x="6677" y="10161"/>
                  </a:lnTo>
                  <a:lnTo>
                    <a:pt x="6530" y="10051"/>
                  </a:lnTo>
                  <a:lnTo>
                    <a:pt x="6383" y="10014"/>
                  </a:lnTo>
                  <a:lnTo>
                    <a:pt x="6200" y="9977"/>
                  </a:lnTo>
                  <a:close/>
                  <a:moveTo>
                    <a:pt x="9832" y="11371"/>
                  </a:moveTo>
                  <a:lnTo>
                    <a:pt x="10125" y="11921"/>
                  </a:lnTo>
                  <a:lnTo>
                    <a:pt x="9721" y="12142"/>
                  </a:lnTo>
                  <a:lnTo>
                    <a:pt x="9318" y="12288"/>
                  </a:lnTo>
                  <a:lnTo>
                    <a:pt x="8914" y="12435"/>
                  </a:lnTo>
                  <a:lnTo>
                    <a:pt x="8511" y="12545"/>
                  </a:lnTo>
                  <a:lnTo>
                    <a:pt x="8328" y="12032"/>
                  </a:lnTo>
                  <a:lnTo>
                    <a:pt x="8694" y="11921"/>
                  </a:lnTo>
                  <a:lnTo>
                    <a:pt x="9098" y="11738"/>
                  </a:lnTo>
                  <a:lnTo>
                    <a:pt x="9832" y="11371"/>
                  </a:lnTo>
                  <a:close/>
                  <a:moveTo>
                    <a:pt x="9868" y="10894"/>
                  </a:moveTo>
                  <a:lnTo>
                    <a:pt x="8951" y="11298"/>
                  </a:lnTo>
                  <a:lnTo>
                    <a:pt x="8474" y="11481"/>
                  </a:lnTo>
                  <a:lnTo>
                    <a:pt x="8071" y="11738"/>
                  </a:lnTo>
                  <a:lnTo>
                    <a:pt x="7997" y="11738"/>
                  </a:lnTo>
                  <a:lnTo>
                    <a:pt x="7924" y="11775"/>
                  </a:lnTo>
                  <a:lnTo>
                    <a:pt x="7887" y="11885"/>
                  </a:lnTo>
                  <a:lnTo>
                    <a:pt x="7887" y="11958"/>
                  </a:lnTo>
                  <a:lnTo>
                    <a:pt x="8034" y="12398"/>
                  </a:lnTo>
                  <a:lnTo>
                    <a:pt x="8181" y="12839"/>
                  </a:lnTo>
                  <a:lnTo>
                    <a:pt x="8254" y="12949"/>
                  </a:lnTo>
                  <a:lnTo>
                    <a:pt x="8328" y="12985"/>
                  </a:lnTo>
                  <a:lnTo>
                    <a:pt x="8364" y="12985"/>
                  </a:lnTo>
                  <a:lnTo>
                    <a:pt x="8951" y="12839"/>
                  </a:lnTo>
                  <a:lnTo>
                    <a:pt x="9465" y="12655"/>
                  </a:lnTo>
                  <a:lnTo>
                    <a:pt x="10015" y="12472"/>
                  </a:lnTo>
                  <a:lnTo>
                    <a:pt x="10528" y="12215"/>
                  </a:lnTo>
                  <a:lnTo>
                    <a:pt x="10565" y="12142"/>
                  </a:lnTo>
                  <a:lnTo>
                    <a:pt x="10602" y="12105"/>
                  </a:lnTo>
                  <a:lnTo>
                    <a:pt x="10602" y="12032"/>
                  </a:lnTo>
                  <a:lnTo>
                    <a:pt x="10602" y="11958"/>
                  </a:lnTo>
                  <a:lnTo>
                    <a:pt x="10125" y="11041"/>
                  </a:lnTo>
                  <a:lnTo>
                    <a:pt x="10088" y="10968"/>
                  </a:lnTo>
                  <a:lnTo>
                    <a:pt x="10015" y="10894"/>
                  </a:lnTo>
                  <a:close/>
                  <a:moveTo>
                    <a:pt x="13133" y="12288"/>
                  </a:moveTo>
                  <a:lnTo>
                    <a:pt x="13243" y="12325"/>
                  </a:lnTo>
                  <a:lnTo>
                    <a:pt x="13353" y="12472"/>
                  </a:lnTo>
                  <a:lnTo>
                    <a:pt x="13610" y="12985"/>
                  </a:lnTo>
                  <a:lnTo>
                    <a:pt x="12839" y="13242"/>
                  </a:lnTo>
                  <a:lnTo>
                    <a:pt x="12106" y="13572"/>
                  </a:lnTo>
                  <a:lnTo>
                    <a:pt x="11996" y="13352"/>
                  </a:lnTo>
                  <a:lnTo>
                    <a:pt x="11886" y="13132"/>
                  </a:lnTo>
                  <a:lnTo>
                    <a:pt x="11739" y="12692"/>
                  </a:lnTo>
                  <a:lnTo>
                    <a:pt x="12032" y="12618"/>
                  </a:lnTo>
                  <a:lnTo>
                    <a:pt x="12289" y="12545"/>
                  </a:lnTo>
                  <a:lnTo>
                    <a:pt x="12839" y="12362"/>
                  </a:lnTo>
                  <a:lnTo>
                    <a:pt x="13023" y="12288"/>
                  </a:lnTo>
                  <a:close/>
                  <a:moveTo>
                    <a:pt x="7044" y="12325"/>
                  </a:moveTo>
                  <a:lnTo>
                    <a:pt x="7337" y="13022"/>
                  </a:lnTo>
                  <a:lnTo>
                    <a:pt x="5833" y="13792"/>
                  </a:lnTo>
                  <a:lnTo>
                    <a:pt x="5613" y="13132"/>
                  </a:lnTo>
                  <a:lnTo>
                    <a:pt x="5943" y="12875"/>
                  </a:lnTo>
                  <a:lnTo>
                    <a:pt x="6273" y="12655"/>
                  </a:lnTo>
                  <a:lnTo>
                    <a:pt x="6677" y="12472"/>
                  </a:lnTo>
                  <a:lnTo>
                    <a:pt x="7044" y="12325"/>
                  </a:lnTo>
                  <a:close/>
                  <a:moveTo>
                    <a:pt x="13060" y="11885"/>
                  </a:moveTo>
                  <a:lnTo>
                    <a:pt x="12839" y="11921"/>
                  </a:lnTo>
                  <a:lnTo>
                    <a:pt x="12473" y="12068"/>
                  </a:lnTo>
                  <a:lnTo>
                    <a:pt x="11922" y="12215"/>
                  </a:lnTo>
                  <a:lnTo>
                    <a:pt x="11666" y="12288"/>
                  </a:lnTo>
                  <a:lnTo>
                    <a:pt x="11446" y="12398"/>
                  </a:lnTo>
                  <a:lnTo>
                    <a:pt x="11372" y="12435"/>
                  </a:lnTo>
                  <a:lnTo>
                    <a:pt x="11372" y="12472"/>
                  </a:lnTo>
                  <a:lnTo>
                    <a:pt x="11372" y="12582"/>
                  </a:lnTo>
                  <a:lnTo>
                    <a:pt x="11446" y="12655"/>
                  </a:lnTo>
                  <a:lnTo>
                    <a:pt x="11519" y="12692"/>
                  </a:lnTo>
                  <a:lnTo>
                    <a:pt x="11482" y="12839"/>
                  </a:lnTo>
                  <a:lnTo>
                    <a:pt x="11482" y="13022"/>
                  </a:lnTo>
                  <a:lnTo>
                    <a:pt x="11519" y="13169"/>
                  </a:lnTo>
                  <a:lnTo>
                    <a:pt x="11556" y="13315"/>
                  </a:lnTo>
                  <a:lnTo>
                    <a:pt x="11702" y="13646"/>
                  </a:lnTo>
                  <a:lnTo>
                    <a:pt x="11886" y="13902"/>
                  </a:lnTo>
                  <a:lnTo>
                    <a:pt x="11996" y="13976"/>
                  </a:lnTo>
                  <a:lnTo>
                    <a:pt x="12106" y="13976"/>
                  </a:lnTo>
                  <a:lnTo>
                    <a:pt x="13023" y="13609"/>
                  </a:lnTo>
                  <a:lnTo>
                    <a:pt x="13940" y="13279"/>
                  </a:lnTo>
                  <a:lnTo>
                    <a:pt x="14013" y="13205"/>
                  </a:lnTo>
                  <a:lnTo>
                    <a:pt x="14050" y="13169"/>
                  </a:lnTo>
                  <a:lnTo>
                    <a:pt x="14087" y="13095"/>
                  </a:lnTo>
                  <a:lnTo>
                    <a:pt x="14050" y="13022"/>
                  </a:lnTo>
                  <a:lnTo>
                    <a:pt x="13646" y="12142"/>
                  </a:lnTo>
                  <a:lnTo>
                    <a:pt x="13573" y="12032"/>
                  </a:lnTo>
                  <a:lnTo>
                    <a:pt x="13463" y="11958"/>
                  </a:lnTo>
                  <a:lnTo>
                    <a:pt x="13353" y="11885"/>
                  </a:lnTo>
                  <a:close/>
                  <a:moveTo>
                    <a:pt x="7190" y="11848"/>
                  </a:moveTo>
                  <a:lnTo>
                    <a:pt x="7117" y="11885"/>
                  </a:lnTo>
                  <a:lnTo>
                    <a:pt x="6640" y="12032"/>
                  </a:lnTo>
                  <a:lnTo>
                    <a:pt x="6163" y="12215"/>
                  </a:lnTo>
                  <a:lnTo>
                    <a:pt x="5723" y="12508"/>
                  </a:lnTo>
                  <a:lnTo>
                    <a:pt x="5320" y="12802"/>
                  </a:lnTo>
                  <a:lnTo>
                    <a:pt x="5246" y="12839"/>
                  </a:lnTo>
                  <a:lnTo>
                    <a:pt x="5210" y="12875"/>
                  </a:lnTo>
                  <a:lnTo>
                    <a:pt x="5173" y="12912"/>
                  </a:lnTo>
                  <a:lnTo>
                    <a:pt x="5173" y="12985"/>
                  </a:lnTo>
                  <a:lnTo>
                    <a:pt x="5246" y="13279"/>
                  </a:lnTo>
                  <a:lnTo>
                    <a:pt x="5320" y="13572"/>
                  </a:lnTo>
                  <a:lnTo>
                    <a:pt x="5540" y="14159"/>
                  </a:lnTo>
                  <a:lnTo>
                    <a:pt x="5576" y="14196"/>
                  </a:lnTo>
                  <a:lnTo>
                    <a:pt x="5650" y="14269"/>
                  </a:lnTo>
                  <a:lnTo>
                    <a:pt x="5797" y="14269"/>
                  </a:lnTo>
                  <a:lnTo>
                    <a:pt x="7667" y="13315"/>
                  </a:lnTo>
                  <a:lnTo>
                    <a:pt x="7741" y="13279"/>
                  </a:lnTo>
                  <a:lnTo>
                    <a:pt x="7777" y="13205"/>
                  </a:lnTo>
                  <a:lnTo>
                    <a:pt x="7814" y="13132"/>
                  </a:lnTo>
                  <a:lnTo>
                    <a:pt x="7777" y="13059"/>
                  </a:lnTo>
                  <a:lnTo>
                    <a:pt x="7374" y="11995"/>
                  </a:lnTo>
                  <a:lnTo>
                    <a:pt x="7337" y="11921"/>
                  </a:lnTo>
                  <a:lnTo>
                    <a:pt x="7264" y="11885"/>
                  </a:lnTo>
                  <a:lnTo>
                    <a:pt x="7190" y="11848"/>
                  </a:lnTo>
                  <a:close/>
                  <a:moveTo>
                    <a:pt x="10528" y="13279"/>
                  </a:moveTo>
                  <a:lnTo>
                    <a:pt x="10895" y="13976"/>
                  </a:lnTo>
                  <a:lnTo>
                    <a:pt x="9318" y="14599"/>
                  </a:lnTo>
                  <a:lnTo>
                    <a:pt x="9025" y="13902"/>
                  </a:lnTo>
                  <a:lnTo>
                    <a:pt x="9098" y="13829"/>
                  </a:lnTo>
                  <a:lnTo>
                    <a:pt x="9098" y="13792"/>
                  </a:lnTo>
                  <a:lnTo>
                    <a:pt x="9135" y="13756"/>
                  </a:lnTo>
                  <a:lnTo>
                    <a:pt x="9465" y="13609"/>
                  </a:lnTo>
                  <a:lnTo>
                    <a:pt x="9758" y="13535"/>
                  </a:lnTo>
                  <a:lnTo>
                    <a:pt x="10528" y="13279"/>
                  </a:lnTo>
                  <a:close/>
                  <a:moveTo>
                    <a:pt x="10639" y="12839"/>
                  </a:moveTo>
                  <a:lnTo>
                    <a:pt x="10565" y="12875"/>
                  </a:lnTo>
                  <a:lnTo>
                    <a:pt x="9501" y="13242"/>
                  </a:lnTo>
                  <a:lnTo>
                    <a:pt x="9061" y="13352"/>
                  </a:lnTo>
                  <a:lnTo>
                    <a:pt x="8878" y="13462"/>
                  </a:lnTo>
                  <a:lnTo>
                    <a:pt x="8768" y="13499"/>
                  </a:lnTo>
                  <a:lnTo>
                    <a:pt x="8731" y="13572"/>
                  </a:lnTo>
                  <a:lnTo>
                    <a:pt x="8658" y="13682"/>
                  </a:lnTo>
                  <a:lnTo>
                    <a:pt x="8694" y="13829"/>
                  </a:lnTo>
                  <a:lnTo>
                    <a:pt x="8731" y="13866"/>
                  </a:lnTo>
                  <a:lnTo>
                    <a:pt x="8731" y="13902"/>
                  </a:lnTo>
                  <a:lnTo>
                    <a:pt x="8768" y="14159"/>
                  </a:lnTo>
                  <a:lnTo>
                    <a:pt x="8841" y="14416"/>
                  </a:lnTo>
                  <a:lnTo>
                    <a:pt x="9025" y="14893"/>
                  </a:lnTo>
                  <a:lnTo>
                    <a:pt x="9098" y="14929"/>
                  </a:lnTo>
                  <a:lnTo>
                    <a:pt x="9135" y="14966"/>
                  </a:lnTo>
                  <a:lnTo>
                    <a:pt x="9208" y="15003"/>
                  </a:lnTo>
                  <a:lnTo>
                    <a:pt x="9281" y="15003"/>
                  </a:lnTo>
                  <a:lnTo>
                    <a:pt x="11225" y="14269"/>
                  </a:lnTo>
                  <a:lnTo>
                    <a:pt x="11262" y="14232"/>
                  </a:lnTo>
                  <a:lnTo>
                    <a:pt x="11299" y="14159"/>
                  </a:lnTo>
                  <a:lnTo>
                    <a:pt x="11335" y="14086"/>
                  </a:lnTo>
                  <a:lnTo>
                    <a:pt x="11335" y="14012"/>
                  </a:lnTo>
                  <a:lnTo>
                    <a:pt x="10822" y="12985"/>
                  </a:lnTo>
                  <a:lnTo>
                    <a:pt x="10785" y="12912"/>
                  </a:lnTo>
                  <a:lnTo>
                    <a:pt x="10712" y="12875"/>
                  </a:lnTo>
                  <a:lnTo>
                    <a:pt x="10639" y="12839"/>
                  </a:lnTo>
                  <a:close/>
                  <a:moveTo>
                    <a:pt x="7997" y="14342"/>
                  </a:moveTo>
                  <a:lnTo>
                    <a:pt x="8107" y="14489"/>
                  </a:lnTo>
                  <a:lnTo>
                    <a:pt x="8144" y="14599"/>
                  </a:lnTo>
                  <a:lnTo>
                    <a:pt x="8107" y="14746"/>
                  </a:lnTo>
                  <a:lnTo>
                    <a:pt x="8034" y="14893"/>
                  </a:lnTo>
                  <a:lnTo>
                    <a:pt x="7924" y="15003"/>
                  </a:lnTo>
                  <a:lnTo>
                    <a:pt x="7814" y="15149"/>
                  </a:lnTo>
                  <a:lnTo>
                    <a:pt x="7557" y="15296"/>
                  </a:lnTo>
                  <a:lnTo>
                    <a:pt x="7044" y="15516"/>
                  </a:lnTo>
                  <a:lnTo>
                    <a:pt x="6787" y="15590"/>
                  </a:lnTo>
                  <a:lnTo>
                    <a:pt x="6567" y="15736"/>
                  </a:lnTo>
                  <a:lnTo>
                    <a:pt x="6310" y="15113"/>
                  </a:lnTo>
                  <a:lnTo>
                    <a:pt x="6383" y="15076"/>
                  </a:lnTo>
                  <a:lnTo>
                    <a:pt x="6457" y="14966"/>
                  </a:lnTo>
                  <a:lnTo>
                    <a:pt x="6457" y="14929"/>
                  </a:lnTo>
                  <a:lnTo>
                    <a:pt x="6530" y="15003"/>
                  </a:lnTo>
                  <a:lnTo>
                    <a:pt x="6604" y="14966"/>
                  </a:lnTo>
                  <a:lnTo>
                    <a:pt x="6787" y="14929"/>
                  </a:lnTo>
                  <a:lnTo>
                    <a:pt x="7227" y="14783"/>
                  </a:lnTo>
                  <a:lnTo>
                    <a:pt x="7631" y="14599"/>
                  </a:lnTo>
                  <a:lnTo>
                    <a:pt x="7997" y="14342"/>
                  </a:lnTo>
                  <a:close/>
                  <a:moveTo>
                    <a:pt x="15150" y="15370"/>
                  </a:moveTo>
                  <a:lnTo>
                    <a:pt x="15150" y="15443"/>
                  </a:lnTo>
                  <a:lnTo>
                    <a:pt x="15224" y="15480"/>
                  </a:lnTo>
                  <a:lnTo>
                    <a:pt x="15260" y="15516"/>
                  </a:lnTo>
                  <a:lnTo>
                    <a:pt x="15150" y="15736"/>
                  </a:lnTo>
                  <a:lnTo>
                    <a:pt x="15004" y="15993"/>
                  </a:lnTo>
                  <a:lnTo>
                    <a:pt x="14857" y="15626"/>
                  </a:lnTo>
                  <a:lnTo>
                    <a:pt x="15150" y="15370"/>
                  </a:lnTo>
                  <a:close/>
                  <a:moveTo>
                    <a:pt x="7997" y="13902"/>
                  </a:moveTo>
                  <a:lnTo>
                    <a:pt x="7887" y="13939"/>
                  </a:lnTo>
                  <a:lnTo>
                    <a:pt x="7631" y="14122"/>
                  </a:lnTo>
                  <a:lnTo>
                    <a:pt x="7337" y="14269"/>
                  </a:lnTo>
                  <a:lnTo>
                    <a:pt x="7044" y="14416"/>
                  </a:lnTo>
                  <a:lnTo>
                    <a:pt x="6750" y="14526"/>
                  </a:lnTo>
                  <a:lnTo>
                    <a:pt x="6347" y="14599"/>
                  </a:lnTo>
                  <a:lnTo>
                    <a:pt x="6163" y="14673"/>
                  </a:lnTo>
                  <a:lnTo>
                    <a:pt x="6090" y="14746"/>
                  </a:lnTo>
                  <a:lnTo>
                    <a:pt x="6017" y="14819"/>
                  </a:lnTo>
                  <a:lnTo>
                    <a:pt x="6017" y="14929"/>
                  </a:lnTo>
                  <a:lnTo>
                    <a:pt x="5943" y="15003"/>
                  </a:lnTo>
                  <a:lnTo>
                    <a:pt x="5943" y="15113"/>
                  </a:lnTo>
                  <a:lnTo>
                    <a:pt x="6127" y="15590"/>
                  </a:lnTo>
                  <a:lnTo>
                    <a:pt x="6273" y="16103"/>
                  </a:lnTo>
                  <a:lnTo>
                    <a:pt x="6347" y="16177"/>
                  </a:lnTo>
                  <a:lnTo>
                    <a:pt x="6420" y="16213"/>
                  </a:lnTo>
                  <a:lnTo>
                    <a:pt x="6493" y="16213"/>
                  </a:lnTo>
                  <a:lnTo>
                    <a:pt x="6567" y="16177"/>
                  </a:lnTo>
                  <a:lnTo>
                    <a:pt x="6787" y="16030"/>
                  </a:lnTo>
                  <a:lnTo>
                    <a:pt x="7007" y="15920"/>
                  </a:lnTo>
                  <a:lnTo>
                    <a:pt x="7484" y="15736"/>
                  </a:lnTo>
                  <a:lnTo>
                    <a:pt x="7704" y="15663"/>
                  </a:lnTo>
                  <a:lnTo>
                    <a:pt x="7924" y="15553"/>
                  </a:lnTo>
                  <a:lnTo>
                    <a:pt x="8144" y="15406"/>
                  </a:lnTo>
                  <a:lnTo>
                    <a:pt x="8328" y="15223"/>
                  </a:lnTo>
                  <a:lnTo>
                    <a:pt x="8438" y="15076"/>
                  </a:lnTo>
                  <a:lnTo>
                    <a:pt x="8511" y="14893"/>
                  </a:lnTo>
                  <a:lnTo>
                    <a:pt x="8511" y="14709"/>
                  </a:lnTo>
                  <a:lnTo>
                    <a:pt x="8511" y="14526"/>
                  </a:lnTo>
                  <a:lnTo>
                    <a:pt x="8474" y="14342"/>
                  </a:lnTo>
                  <a:lnTo>
                    <a:pt x="8364" y="14159"/>
                  </a:lnTo>
                  <a:lnTo>
                    <a:pt x="8254" y="14049"/>
                  </a:lnTo>
                  <a:lnTo>
                    <a:pt x="8071" y="13939"/>
                  </a:lnTo>
                  <a:lnTo>
                    <a:pt x="7997" y="13902"/>
                  </a:lnTo>
                  <a:close/>
                  <a:moveTo>
                    <a:pt x="14710" y="15736"/>
                  </a:moveTo>
                  <a:lnTo>
                    <a:pt x="14747" y="15993"/>
                  </a:lnTo>
                  <a:lnTo>
                    <a:pt x="14820" y="16250"/>
                  </a:lnTo>
                  <a:lnTo>
                    <a:pt x="14490" y="16507"/>
                  </a:lnTo>
                  <a:lnTo>
                    <a:pt x="14417" y="16397"/>
                  </a:lnTo>
                  <a:lnTo>
                    <a:pt x="14307" y="15993"/>
                  </a:lnTo>
                  <a:lnTo>
                    <a:pt x="14380" y="15956"/>
                  </a:lnTo>
                  <a:lnTo>
                    <a:pt x="14710" y="15736"/>
                  </a:lnTo>
                  <a:close/>
                  <a:moveTo>
                    <a:pt x="14123" y="16103"/>
                  </a:moveTo>
                  <a:lnTo>
                    <a:pt x="14160" y="16397"/>
                  </a:lnTo>
                  <a:lnTo>
                    <a:pt x="14233" y="16690"/>
                  </a:lnTo>
                  <a:lnTo>
                    <a:pt x="13830" y="16873"/>
                  </a:lnTo>
                  <a:lnTo>
                    <a:pt x="13720" y="16727"/>
                  </a:lnTo>
                  <a:lnTo>
                    <a:pt x="13500" y="16433"/>
                  </a:lnTo>
                  <a:lnTo>
                    <a:pt x="14123" y="16103"/>
                  </a:lnTo>
                  <a:close/>
                  <a:moveTo>
                    <a:pt x="13426" y="16470"/>
                  </a:moveTo>
                  <a:lnTo>
                    <a:pt x="13500" y="16727"/>
                  </a:lnTo>
                  <a:lnTo>
                    <a:pt x="13536" y="16873"/>
                  </a:lnTo>
                  <a:lnTo>
                    <a:pt x="13573" y="16984"/>
                  </a:lnTo>
                  <a:lnTo>
                    <a:pt x="13096" y="17167"/>
                  </a:lnTo>
                  <a:lnTo>
                    <a:pt x="12986" y="17057"/>
                  </a:lnTo>
                  <a:lnTo>
                    <a:pt x="12876" y="16873"/>
                  </a:lnTo>
                  <a:lnTo>
                    <a:pt x="12839" y="16727"/>
                  </a:lnTo>
                  <a:lnTo>
                    <a:pt x="13426" y="16470"/>
                  </a:lnTo>
                  <a:close/>
                  <a:moveTo>
                    <a:pt x="12583" y="16837"/>
                  </a:moveTo>
                  <a:lnTo>
                    <a:pt x="12656" y="17094"/>
                  </a:lnTo>
                  <a:lnTo>
                    <a:pt x="12803" y="17277"/>
                  </a:lnTo>
                  <a:lnTo>
                    <a:pt x="12399" y="17460"/>
                  </a:lnTo>
                  <a:lnTo>
                    <a:pt x="12326" y="17387"/>
                  </a:lnTo>
                  <a:lnTo>
                    <a:pt x="12253" y="17277"/>
                  </a:lnTo>
                  <a:lnTo>
                    <a:pt x="12216" y="17167"/>
                  </a:lnTo>
                  <a:lnTo>
                    <a:pt x="12216" y="17020"/>
                  </a:lnTo>
                  <a:lnTo>
                    <a:pt x="12583" y="16837"/>
                  </a:lnTo>
                  <a:close/>
                  <a:moveTo>
                    <a:pt x="12032" y="17094"/>
                  </a:moveTo>
                  <a:lnTo>
                    <a:pt x="11996" y="17240"/>
                  </a:lnTo>
                  <a:lnTo>
                    <a:pt x="12032" y="17387"/>
                  </a:lnTo>
                  <a:lnTo>
                    <a:pt x="12106" y="17570"/>
                  </a:lnTo>
                  <a:lnTo>
                    <a:pt x="11812" y="17644"/>
                  </a:lnTo>
                  <a:lnTo>
                    <a:pt x="11776" y="17644"/>
                  </a:lnTo>
                  <a:lnTo>
                    <a:pt x="11739" y="17497"/>
                  </a:lnTo>
                  <a:lnTo>
                    <a:pt x="11666" y="17240"/>
                  </a:lnTo>
                  <a:lnTo>
                    <a:pt x="12032" y="17094"/>
                  </a:lnTo>
                  <a:close/>
                  <a:moveTo>
                    <a:pt x="11446" y="17350"/>
                  </a:moveTo>
                  <a:lnTo>
                    <a:pt x="11482" y="17607"/>
                  </a:lnTo>
                  <a:lnTo>
                    <a:pt x="11519" y="17791"/>
                  </a:lnTo>
                  <a:lnTo>
                    <a:pt x="11189" y="17901"/>
                  </a:lnTo>
                  <a:lnTo>
                    <a:pt x="11115" y="17937"/>
                  </a:lnTo>
                  <a:lnTo>
                    <a:pt x="11115" y="17864"/>
                  </a:lnTo>
                  <a:lnTo>
                    <a:pt x="11115" y="17827"/>
                  </a:lnTo>
                  <a:lnTo>
                    <a:pt x="11115" y="17717"/>
                  </a:lnTo>
                  <a:lnTo>
                    <a:pt x="11005" y="17607"/>
                  </a:lnTo>
                  <a:lnTo>
                    <a:pt x="10969" y="17534"/>
                  </a:lnTo>
                  <a:lnTo>
                    <a:pt x="11446" y="17350"/>
                  </a:lnTo>
                  <a:close/>
                  <a:moveTo>
                    <a:pt x="10639" y="17644"/>
                  </a:moveTo>
                  <a:lnTo>
                    <a:pt x="10749" y="17791"/>
                  </a:lnTo>
                  <a:lnTo>
                    <a:pt x="10859" y="17901"/>
                  </a:lnTo>
                  <a:lnTo>
                    <a:pt x="10932" y="17974"/>
                  </a:lnTo>
                  <a:lnTo>
                    <a:pt x="10969" y="17974"/>
                  </a:lnTo>
                  <a:lnTo>
                    <a:pt x="10455" y="18194"/>
                  </a:lnTo>
                  <a:lnTo>
                    <a:pt x="10418" y="18121"/>
                  </a:lnTo>
                  <a:lnTo>
                    <a:pt x="10345" y="18121"/>
                  </a:lnTo>
                  <a:lnTo>
                    <a:pt x="10235" y="18157"/>
                  </a:lnTo>
                  <a:lnTo>
                    <a:pt x="10162" y="17901"/>
                  </a:lnTo>
                  <a:lnTo>
                    <a:pt x="10125" y="17827"/>
                  </a:lnTo>
                  <a:lnTo>
                    <a:pt x="10639" y="17644"/>
                  </a:lnTo>
                  <a:close/>
                  <a:moveTo>
                    <a:pt x="10272" y="440"/>
                  </a:moveTo>
                  <a:lnTo>
                    <a:pt x="10455" y="477"/>
                  </a:lnTo>
                  <a:lnTo>
                    <a:pt x="10565" y="550"/>
                  </a:lnTo>
                  <a:lnTo>
                    <a:pt x="10675" y="624"/>
                  </a:lnTo>
                  <a:lnTo>
                    <a:pt x="10785" y="734"/>
                  </a:lnTo>
                  <a:lnTo>
                    <a:pt x="10969" y="990"/>
                  </a:lnTo>
                  <a:lnTo>
                    <a:pt x="11005" y="1210"/>
                  </a:lnTo>
                  <a:lnTo>
                    <a:pt x="11042" y="1431"/>
                  </a:lnTo>
                  <a:lnTo>
                    <a:pt x="11335" y="2348"/>
                  </a:lnTo>
                  <a:lnTo>
                    <a:pt x="11886" y="3998"/>
                  </a:lnTo>
                  <a:lnTo>
                    <a:pt x="13060" y="7300"/>
                  </a:lnTo>
                  <a:lnTo>
                    <a:pt x="14233" y="10564"/>
                  </a:lnTo>
                  <a:lnTo>
                    <a:pt x="14857" y="12215"/>
                  </a:lnTo>
                  <a:lnTo>
                    <a:pt x="15187" y="13095"/>
                  </a:lnTo>
                  <a:lnTo>
                    <a:pt x="15407" y="13646"/>
                  </a:lnTo>
                  <a:lnTo>
                    <a:pt x="15334" y="13682"/>
                  </a:lnTo>
                  <a:lnTo>
                    <a:pt x="15297" y="13829"/>
                  </a:lnTo>
                  <a:lnTo>
                    <a:pt x="15297" y="13939"/>
                  </a:lnTo>
                  <a:lnTo>
                    <a:pt x="15260" y="14196"/>
                  </a:lnTo>
                  <a:lnTo>
                    <a:pt x="15224" y="14379"/>
                  </a:lnTo>
                  <a:lnTo>
                    <a:pt x="15187" y="14526"/>
                  </a:lnTo>
                  <a:lnTo>
                    <a:pt x="15004" y="14856"/>
                  </a:lnTo>
                  <a:lnTo>
                    <a:pt x="14747" y="15149"/>
                  </a:lnTo>
                  <a:lnTo>
                    <a:pt x="14453" y="15370"/>
                  </a:lnTo>
                  <a:lnTo>
                    <a:pt x="14123" y="15590"/>
                  </a:lnTo>
                  <a:lnTo>
                    <a:pt x="13793" y="15773"/>
                  </a:lnTo>
                  <a:lnTo>
                    <a:pt x="13060" y="16140"/>
                  </a:lnTo>
                  <a:lnTo>
                    <a:pt x="12326" y="16470"/>
                  </a:lnTo>
                  <a:lnTo>
                    <a:pt x="10859" y="17094"/>
                  </a:lnTo>
                  <a:lnTo>
                    <a:pt x="10015" y="17424"/>
                  </a:lnTo>
                  <a:lnTo>
                    <a:pt x="9978" y="17387"/>
                  </a:lnTo>
                  <a:lnTo>
                    <a:pt x="9942" y="17387"/>
                  </a:lnTo>
                  <a:lnTo>
                    <a:pt x="9905" y="17424"/>
                  </a:lnTo>
                  <a:lnTo>
                    <a:pt x="9905" y="17460"/>
                  </a:lnTo>
                  <a:lnTo>
                    <a:pt x="8841" y="17791"/>
                  </a:lnTo>
                  <a:lnTo>
                    <a:pt x="7777" y="18121"/>
                  </a:lnTo>
                  <a:lnTo>
                    <a:pt x="6970" y="18304"/>
                  </a:lnTo>
                  <a:lnTo>
                    <a:pt x="6163" y="18487"/>
                  </a:lnTo>
                  <a:lnTo>
                    <a:pt x="5797" y="18524"/>
                  </a:lnTo>
                  <a:lnTo>
                    <a:pt x="5613" y="18524"/>
                  </a:lnTo>
                  <a:lnTo>
                    <a:pt x="5430" y="18451"/>
                  </a:lnTo>
                  <a:lnTo>
                    <a:pt x="5283" y="18377"/>
                  </a:lnTo>
                  <a:lnTo>
                    <a:pt x="5173" y="18231"/>
                  </a:lnTo>
                  <a:lnTo>
                    <a:pt x="5063" y="18121"/>
                  </a:lnTo>
                  <a:lnTo>
                    <a:pt x="4953" y="17974"/>
                  </a:lnTo>
                  <a:lnTo>
                    <a:pt x="4879" y="17680"/>
                  </a:lnTo>
                  <a:lnTo>
                    <a:pt x="4769" y="17387"/>
                  </a:lnTo>
                  <a:lnTo>
                    <a:pt x="4476" y="16507"/>
                  </a:lnTo>
                  <a:lnTo>
                    <a:pt x="3926" y="14819"/>
                  </a:lnTo>
                  <a:lnTo>
                    <a:pt x="3376" y="13169"/>
                  </a:lnTo>
                  <a:lnTo>
                    <a:pt x="2752" y="11518"/>
                  </a:lnTo>
                  <a:lnTo>
                    <a:pt x="2165" y="9867"/>
                  </a:lnTo>
                  <a:lnTo>
                    <a:pt x="1505" y="8253"/>
                  </a:lnTo>
                  <a:lnTo>
                    <a:pt x="845" y="6603"/>
                  </a:lnTo>
                  <a:lnTo>
                    <a:pt x="588" y="6052"/>
                  </a:lnTo>
                  <a:lnTo>
                    <a:pt x="478" y="5796"/>
                  </a:lnTo>
                  <a:lnTo>
                    <a:pt x="331" y="5539"/>
                  </a:lnTo>
                  <a:lnTo>
                    <a:pt x="368" y="5502"/>
                  </a:lnTo>
                  <a:lnTo>
                    <a:pt x="404" y="5429"/>
                  </a:lnTo>
                  <a:lnTo>
                    <a:pt x="368" y="5209"/>
                  </a:lnTo>
                  <a:lnTo>
                    <a:pt x="404" y="5025"/>
                  </a:lnTo>
                  <a:lnTo>
                    <a:pt x="404" y="4879"/>
                  </a:lnTo>
                  <a:lnTo>
                    <a:pt x="478" y="4695"/>
                  </a:lnTo>
                  <a:lnTo>
                    <a:pt x="624" y="4402"/>
                  </a:lnTo>
                  <a:lnTo>
                    <a:pt x="845" y="4145"/>
                  </a:lnTo>
                  <a:lnTo>
                    <a:pt x="1101" y="3888"/>
                  </a:lnTo>
                  <a:lnTo>
                    <a:pt x="1395" y="3668"/>
                  </a:lnTo>
                  <a:lnTo>
                    <a:pt x="1725" y="3485"/>
                  </a:lnTo>
                  <a:lnTo>
                    <a:pt x="2018" y="3301"/>
                  </a:lnTo>
                  <a:lnTo>
                    <a:pt x="2789" y="2935"/>
                  </a:lnTo>
                  <a:lnTo>
                    <a:pt x="3596" y="2641"/>
                  </a:lnTo>
                  <a:lnTo>
                    <a:pt x="5210" y="2017"/>
                  </a:lnTo>
                  <a:lnTo>
                    <a:pt x="6787" y="1394"/>
                  </a:lnTo>
                  <a:lnTo>
                    <a:pt x="7557" y="1100"/>
                  </a:lnTo>
                  <a:lnTo>
                    <a:pt x="8364" y="807"/>
                  </a:lnTo>
                  <a:lnTo>
                    <a:pt x="9135" y="587"/>
                  </a:lnTo>
                  <a:lnTo>
                    <a:pt x="9538" y="514"/>
                  </a:lnTo>
                  <a:lnTo>
                    <a:pt x="9942" y="440"/>
                  </a:lnTo>
                  <a:close/>
                  <a:moveTo>
                    <a:pt x="9868" y="17937"/>
                  </a:moveTo>
                  <a:lnTo>
                    <a:pt x="9868" y="17974"/>
                  </a:lnTo>
                  <a:lnTo>
                    <a:pt x="9905" y="18157"/>
                  </a:lnTo>
                  <a:lnTo>
                    <a:pt x="10015" y="18341"/>
                  </a:lnTo>
                  <a:lnTo>
                    <a:pt x="9575" y="18524"/>
                  </a:lnTo>
                  <a:lnTo>
                    <a:pt x="9575" y="18487"/>
                  </a:lnTo>
                  <a:lnTo>
                    <a:pt x="9538" y="18341"/>
                  </a:lnTo>
                  <a:lnTo>
                    <a:pt x="9465" y="18231"/>
                  </a:lnTo>
                  <a:lnTo>
                    <a:pt x="9391" y="18084"/>
                  </a:lnTo>
                  <a:lnTo>
                    <a:pt x="9868" y="17937"/>
                  </a:lnTo>
                  <a:close/>
                  <a:moveTo>
                    <a:pt x="9098" y="18194"/>
                  </a:moveTo>
                  <a:lnTo>
                    <a:pt x="9171" y="18414"/>
                  </a:lnTo>
                  <a:lnTo>
                    <a:pt x="9245" y="18524"/>
                  </a:lnTo>
                  <a:lnTo>
                    <a:pt x="9318" y="18598"/>
                  </a:lnTo>
                  <a:lnTo>
                    <a:pt x="8841" y="18781"/>
                  </a:lnTo>
                  <a:lnTo>
                    <a:pt x="8768" y="18708"/>
                  </a:lnTo>
                  <a:lnTo>
                    <a:pt x="8694" y="18598"/>
                  </a:lnTo>
                  <a:lnTo>
                    <a:pt x="8621" y="18487"/>
                  </a:lnTo>
                  <a:lnTo>
                    <a:pt x="8584" y="18341"/>
                  </a:lnTo>
                  <a:lnTo>
                    <a:pt x="9098" y="18194"/>
                  </a:lnTo>
                  <a:close/>
                  <a:moveTo>
                    <a:pt x="8254" y="18414"/>
                  </a:moveTo>
                  <a:lnTo>
                    <a:pt x="8291" y="18561"/>
                  </a:lnTo>
                  <a:lnTo>
                    <a:pt x="8364" y="18744"/>
                  </a:lnTo>
                  <a:lnTo>
                    <a:pt x="8511" y="18928"/>
                  </a:lnTo>
                  <a:lnTo>
                    <a:pt x="8181" y="19038"/>
                  </a:lnTo>
                  <a:lnTo>
                    <a:pt x="8144" y="18964"/>
                  </a:lnTo>
                  <a:lnTo>
                    <a:pt x="8107" y="18928"/>
                  </a:lnTo>
                  <a:lnTo>
                    <a:pt x="7997" y="18854"/>
                  </a:lnTo>
                  <a:lnTo>
                    <a:pt x="7961" y="18818"/>
                  </a:lnTo>
                  <a:lnTo>
                    <a:pt x="7851" y="18634"/>
                  </a:lnTo>
                  <a:lnTo>
                    <a:pt x="7851" y="18561"/>
                  </a:lnTo>
                  <a:lnTo>
                    <a:pt x="8254" y="18414"/>
                  </a:lnTo>
                  <a:close/>
                  <a:moveTo>
                    <a:pt x="5246" y="18818"/>
                  </a:moveTo>
                  <a:lnTo>
                    <a:pt x="5430" y="18891"/>
                  </a:lnTo>
                  <a:lnTo>
                    <a:pt x="5650" y="18928"/>
                  </a:lnTo>
                  <a:lnTo>
                    <a:pt x="5870" y="18964"/>
                  </a:lnTo>
                  <a:lnTo>
                    <a:pt x="5943" y="19221"/>
                  </a:lnTo>
                  <a:lnTo>
                    <a:pt x="5760" y="19148"/>
                  </a:lnTo>
                  <a:lnTo>
                    <a:pt x="5576" y="19038"/>
                  </a:lnTo>
                  <a:lnTo>
                    <a:pt x="5393" y="18928"/>
                  </a:lnTo>
                  <a:lnTo>
                    <a:pt x="5246" y="18818"/>
                  </a:lnTo>
                  <a:close/>
                  <a:moveTo>
                    <a:pt x="7557" y="18634"/>
                  </a:moveTo>
                  <a:lnTo>
                    <a:pt x="7557" y="18781"/>
                  </a:lnTo>
                  <a:lnTo>
                    <a:pt x="7631" y="18928"/>
                  </a:lnTo>
                  <a:lnTo>
                    <a:pt x="7704" y="19038"/>
                  </a:lnTo>
                  <a:lnTo>
                    <a:pt x="7777" y="19148"/>
                  </a:lnTo>
                  <a:lnTo>
                    <a:pt x="7704" y="19184"/>
                  </a:lnTo>
                  <a:lnTo>
                    <a:pt x="7227" y="19294"/>
                  </a:lnTo>
                  <a:lnTo>
                    <a:pt x="7154" y="19184"/>
                  </a:lnTo>
                  <a:lnTo>
                    <a:pt x="7080" y="19074"/>
                  </a:lnTo>
                  <a:lnTo>
                    <a:pt x="6970" y="18928"/>
                  </a:lnTo>
                  <a:lnTo>
                    <a:pt x="6897" y="18781"/>
                  </a:lnTo>
                  <a:lnTo>
                    <a:pt x="7117" y="18708"/>
                  </a:lnTo>
                  <a:lnTo>
                    <a:pt x="7557" y="18634"/>
                  </a:lnTo>
                  <a:close/>
                  <a:moveTo>
                    <a:pt x="6604" y="18854"/>
                  </a:moveTo>
                  <a:lnTo>
                    <a:pt x="6677" y="19111"/>
                  </a:lnTo>
                  <a:lnTo>
                    <a:pt x="6750" y="19221"/>
                  </a:lnTo>
                  <a:lnTo>
                    <a:pt x="6824" y="19331"/>
                  </a:lnTo>
                  <a:lnTo>
                    <a:pt x="6493" y="19331"/>
                  </a:lnTo>
                  <a:lnTo>
                    <a:pt x="6493" y="19258"/>
                  </a:lnTo>
                  <a:lnTo>
                    <a:pt x="6493" y="19221"/>
                  </a:lnTo>
                  <a:lnTo>
                    <a:pt x="6420" y="19184"/>
                  </a:lnTo>
                  <a:lnTo>
                    <a:pt x="6383" y="19184"/>
                  </a:lnTo>
                  <a:lnTo>
                    <a:pt x="6310" y="19221"/>
                  </a:lnTo>
                  <a:lnTo>
                    <a:pt x="6273" y="19221"/>
                  </a:lnTo>
                  <a:lnTo>
                    <a:pt x="6200" y="19184"/>
                  </a:lnTo>
                  <a:lnTo>
                    <a:pt x="6163" y="19074"/>
                  </a:lnTo>
                  <a:lnTo>
                    <a:pt x="6127" y="18928"/>
                  </a:lnTo>
                  <a:lnTo>
                    <a:pt x="6604" y="18854"/>
                  </a:lnTo>
                  <a:close/>
                  <a:moveTo>
                    <a:pt x="10125" y="0"/>
                  </a:moveTo>
                  <a:lnTo>
                    <a:pt x="9721" y="37"/>
                  </a:lnTo>
                  <a:lnTo>
                    <a:pt x="9318" y="110"/>
                  </a:lnTo>
                  <a:lnTo>
                    <a:pt x="8804" y="220"/>
                  </a:lnTo>
                  <a:lnTo>
                    <a:pt x="8291" y="403"/>
                  </a:lnTo>
                  <a:lnTo>
                    <a:pt x="7300" y="734"/>
                  </a:lnTo>
                  <a:lnTo>
                    <a:pt x="5320" y="1504"/>
                  </a:lnTo>
                  <a:lnTo>
                    <a:pt x="3376" y="2274"/>
                  </a:lnTo>
                  <a:lnTo>
                    <a:pt x="2422" y="2678"/>
                  </a:lnTo>
                  <a:lnTo>
                    <a:pt x="1945" y="2898"/>
                  </a:lnTo>
                  <a:lnTo>
                    <a:pt x="1505" y="3118"/>
                  </a:lnTo>
                  <a:lnTo>
                    <a:pt x="1248" y="3301"/>
                  </a:lnTo>
                  <a:lnTo>
                    <a:pt x="955" y="3485"/>
                  </a:lnTo>
                  <a:lnTo>
                    <a:pt x="698" y="3742"/>
                  </a:lnTo>
                  <a:lnTo>
                    <a:pt x="441" y="3998"/>
                  </a:lnTo>
                  <a:lnTo>
                    <a:pt x="221" y="4292"/>
                  </a:lnTo>
                  <a:lnTo>
                    <a:pt x="74" y="4622"/>
                  </a:lnTo>
                  <a:lnTo>
                    <a:pt x="38" y="4769"/>
                  </a:lnTo>
                  <a:lnTo>
                    <a:pt x="38" y="4915"/>
                  </a:lnTo>
                  <a:lnTo>
                    <a:pt x="38" y="5099"/>
                  </a:lnTo>
                  <a:lnTo>
                    <a:pt x="74" y="5245"/>
                  </a:lnTo>
                  <a:lnTo>
                    <a:pt x="1" y="5282"/>
                  </a:lnTo>
                  <a:lnTo>
                    <a:pt x="1" y="5319"/>
                  </a:lnTo>
                  <a:lnTo>
                    <a:pt x="38" y="5722"/>
                  </a:lnTo>
                  <a:lnTo>
                    <a:pt x="148" y="6052"/>
                  </a:lnTo>
                  <a:lnTo>
                    <a:pt x="441" y="6786"/>
                  </a:lnTo>
                  <a:lnTo>
                    <a:pt x="1065" y="8400"/>
                  </a:lnTo>
                  <a:lnTo>
                    <a:pt x="2348" y="11665"/>
                  </a:lnTo>
                  <a:lnTo>
                    <a:pt x="2935" y="13315"/>
                  </a:lnTo>
                  <a:lnTo>
                    <a:pt x="3522" y="15003"/>
                  </a:lnTo>
                  <a:lnTo>
                    <a:pt x="4072" y="16653"/>
                  </a:lnTo>
                  <a:lnTo>
                    <a:pt x="4293" y="17424"/>
                  </a:lnTo>
                  <a:lnTo>
                    <a:pt x="4439" y="17827"/>
                  </a:lnTo>
                  <a:lnTo>
                    <a:pt x="4513" y="18047"/>
                  </a:lnTo>
                  <a:lnTo>
                    <a:pt x="4623" y="18231"/>
                  </a:lnTo>
                  <a:lnTo>
                    <a:pt x="4659" y="18451"/>
                  </a:lnTo>
                  <a:lnTo>
                    <a:pt x="4733" y="18634"/>
                  </a:lnTo>
                  <a:lnTo>
                    <a:pt x="4806" y="18781"/>
                  </a:lnTo>
                  <a:lnTo>
                    <a:pt x="4916" y="18928"/>
                  </a:lnTo>
                  <a:lnTo>
                    <a:pt x="5026" y="19074"/>
                  </a:lnTo>
                  <a:lnTo>
                    <a:pt x="5173" y="19221"/>
                  </a:lnTo>
                  <a:lnTo>
                    <a:pt x="5503" y="19404"/>
                  </a:lnTo>
                  <a:lnTo>
                    <a:pt x="5833" y="19551"/>
                  </a:lnTo>
                  <a:lnTo>
                    <a:pt x="6237" y="19661"/>
                  </a:lnTo>
                  <a:lnTo>
                    <a:pt x="6604" y="19698"/>
                  </a:lnTo>
                  <a:lnTo>
                    <a:pt x="7007" y="19698"/>
                  </a:lnTo>
                  <a:lnTo>
                    <a:pt x="7484" y="19625"/>
                  </a:lnTo>
                  <a:lnTo>
                    <a:pt x="7924" y="19515"/>
                  </a:lnTo>
                  <a:lnTo>
                    <a:pt x="8841" y="19184"/>
                  </a:lnTo>
                  <a:lnTo>
                    <a:pt x="11079" y="18341"/>
                  </a:lnTo>
                  <a:lnTo>
                    <a:pt x="13206" y="17570"/>
                  </a:lnTo>
                  <a:lnTo>
                    <a:pt x="13830" y="17314"/>
                  </a:lnTo>
                  <a:lnTo>
                    <a:pt x="14417" y="17020"/>
                  </a:lnTo>
                  <a:lnTo>
                    <a:pt x="14527" y="17020"/>
                  </a:lnTo>
                  <a:lnTo>
                    <a:pt x="14674" y="16947"/>
                  </a:lnTo>
                  <a:lnTo>
                    <a:pt x="14710" y="16873"/>
                  </a:lnTo>
                  <a:lnTo>
                    <a:pt x="14710" y="16837"/>
                  </a:lnTo>
                  <a:lnTo>
                    <a:pt x="14894" y="16690"/>
                  </a:lnTo>
                  <a:lnTo>
                    <a:pt x="15187" y="16433"/>
                  </a:lnTo>
                  <a:lnTo>
                    <a:pt x="15407" y="16103"/>
                  </a:lnTo>
                  <a:lnTo>
                    <a:pt x="15554" y="15773"/>
                  </a:lnTo>
                  <a:lnTo>
                    <a:pt x="15701" y="15406"/>
                  </a:lnTo>
                  <a:lnTo>
                    <a:pt x="15774" y="15039"/>
                  </a:lnTo>
                  <a:lnTo>
                    <a:pt x="15811" y="14636"/>
                  </a:lnTo>
                  <a:lnTo>
                    <a:pt x="15847" y="13866"/>
                  </a:lnTo>
                  <a:lnTo>
                    <a:pt x="15884" y="13829"/>
                  </a:lnTo>
                  <a:lnTo>
                    <a:pt x="15884" y="13756"/>
                  </a:lnTo>
                  <a:lnTo>
                    <a:pt x="15847" y="13572"/>
                  </a:lnTo>
                  <a:lnTo>
                    <a:pt x="15811" y="13389"/>
                  </a:lnTo>
                  <a:lnTo>
                    <a:pt x="15664" y="13059"/>
                  </a:lnTo>
                  <a:lnTo>
                    <a:pt x="15334" y="12178"/>
                  </a:lnTo>
                  <a:lnTo>
                    <a:pt x="14710" y="10564"/>
                  </a:lnTo>
                  <a:lnTo>
                    <a:pt x="13500" y="7263"/>
                  </a:lnTo>
                  <a:lnTo>
                    <a:pt x="12326" y="3962"/>
                  </a:lnTo>
                  <a:lnTo>
                    <a:pt x="11776" y="2311"/>
                  </a:lnTo>
                  <a:lnTo>
                    <a:pt x="11446" y="1431"/>
                  </a:lnTo>
                  <a:lnTo>
                    <a:pt x="11372" y="1174"/>
                  </a:lnTo>
                  <a:lnTo>
                    <a:pt x="11409" y="1027"/>
                  </a:lnTo>
                  <a:lnTo>
                    <a:pt x="11409" y="917"/>
                  </a:lnTo>
                  <a:lnTo>
                    <a:pt x="11372" y="770"/>
                  </a:lnTo>
                  <a:lnTo>
                    <a:pt x="11299" y="624"/>
                  </a:lnTo>
                  <a:lnTo>
                    <a:pt x="11152" y="403"/>
                  </a:lnTo>
                  <a:lnTo>
                    <a:pt x="10895" y="220"/>
                  </a:lnTo>
                  <a:lnTo>
                    <a:pt x="10712" y="110"/>
                  </a:lnTo>
                  <a:lnTo>
                    <a:pt x="10528" y="37"/>
                  </a:lnTo>
                  <a:lnTo>
                    <a:pt x="10345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" name="Google Shape;930;p20"/>
            <p:cNvSpPr/>
            <p:nvPr/>
          </p:nvSpPr>
          <p:spPr>
            <a:xfrm>
              <a:off x="6991200" y="2879025"/>
              <a:ext cx="390675" cy="444800"/>
            </a:xfrm>
            <a:custGeom>
              <a:avLst/>
              <a:gdLst/>
              <a:ahLst/>
              <a:cxnLst/>
              <a:rect l="l" t="t" r="r" b="b"/>
              <a:pathLst>
                <a:path w="15627" h="17792" extrusionOk="0">
                  <a:moveTo>
                    <a:pt x="10528" y="1"/>
                  </a:moveTo>
                  <a:lnTo>
                    <a:pt x="10455" y="37"/>
                  </a:lnTo>
                  <a:lnTo>
                    <a:pt x="10308" y="221"/>
                  </a:lnTo>
                  <a:lnTo>
                    <a:pt x="10198" y="441"/>
                  </a:lnTo>
                  <a:lnTo>
                    <a:pt x="10015" y="881"/>
                  </a:lnTo>
                  <a:lnTo>
                    <a:pt x="9831" y="1468"/>
                  </a:lnTo>
                  <a:lnTo>
                    <a:pt x="9685" y="2091"/>
                  </a:lnTo>
                  <a:lnTo>
                    <a:pt x="9685" y="2201"/>
                  </a:lnTo>
                  <a:lnTo>
                    <a:pt x="9721" y="2311"/>
                  </a:lnTo>
                  <a:lnTo>
                    <a:pt x="9795" y="2348"/>
                  </a:lnTo>
                  <a:lnTo>
                    <a:pt x="9868" y="2385"/>
                  </a:lnTo>
                  <a:lnTo>
                    <a:pt x="9941" y="2421"/>
                  </a:lnTo>
                  <a:lnTo>
                    <a:pt x="10051" y="2385"/>
                  </a:lnTo>
                  <a:lnTo>
                    <a:pt x="10125" y="2311"/>
                  </a:lnTo>
                  <a:lnTo>
                    <a:pt x="10198" y="2238"/>
                  </a:lnTo>
                  <a:lnTo>
                    <a:pt x="10235" y="2055"/>
                  </a:lnTo>
                  <a:lnTo>
                    <a:pt x="10235" y="2018"/>
                  </a:lnTo>
                  <a:lnTo>
                    <a:pt x="10235" y="1981"/>
                  </a:lnTo>
                  <a:lnTo>
                    <a:pt x="10455" y="1138"/>
                  </a:lnTo>
                  <a:lnTo>
                    <a:pt x="10638" y="624"/>
                  </a:lnTo>
                  <a:lnTo>
                    <a:pt x="10675" y="367"/>
                  </a:lnTo>
                  <a:lnTo>
                    <a:pt x="10712" y="111"/>
                  </a:lnTo>
                  <a:lnTo>
                    <a:pt x="10675" y="37"/>
                  </a:lnTo>
                  <a:lnTo>
                    <a:pt x="10602" y="1"/>
                  </a:lnTo>
                  <a:close/>
                  <a:moveTo>
                    <a:pt x="3559" y="1028"/>
                  </a:moveTo>
                  <a:lnTo>
                    <a:pt x="3522" y="1064"/>
                  </a:lnTo>
                  <a:lnTo>
                    <a:pt x="3485" y="1101"/>
                  </a:lnTo>
                  <a:lnTo>
                    <a:pt x="3485" y="1138"/>
                  </a:lnTo>
                  <a:lnTo>
                    <a:pt x="3559" y="1321"/>
                  </a:lnTo>
                  <a:lnTo>
                    <a:pt x="3669" y="1468"/>
                  </a:lnTo>
                  <a:lnTo>
                    <a:pt x="3889" y="1761"/>
                  </a:lnTo>
                  <a:lnTo>
                    <a:pt x="4109" y="2055"/>
                  </a:lnTo>
                  <a:lnTo>
                    <a:pt x="4366" y="2348"/>
                  </a:lnTo>
                  <a:lnTo>
                    <a:pt x="4476" y="2605"/>
                  </a:lnTo>
                  <a:lnTo>
                    <a:pt x="4586" y="2862"/>
                  </a:lnTo>
                  <a:lnTo>
                    <a:pt x="4696" y="2972"/>
                  </a:lnTo>
                  <a:lnTo>
                    <a:pt x="4769" y="3045"/>
                  </a:lnTo>
                  <a:lnTo>
                    <a:pt x="4916" y="3082"/>
                  </a:lnTo>
                  <a:lnTo>
                    <a:pt x="5063" y="3082"/>
                  </a:lnTo>
                  <a:lnTo>
                    <a:pt x="5136" y="3045"/>
                  </a:lnTo>
                  <a:lnTo>
                    <a:pt x="5209" y="3008"/>
                  </a:lnTo>
                  <a:lnTo>
                    <a:pt x="5246" y="2935"/>
                  </a:lnTo>
                  <a:lnTo>
                    <a:pt x="5246" y="2862"/>
                  </a:lnTo>
                  <a:lnTo>
                    <a:pt x="5209" y="2715"/>
                  </a:lnTo>
                  <a:lnTo>
                    <a:pt x="5173" y="2642"/>
                  </a:lnTo>
                  <a:lnTo>
                    <a:pt x="5099" y="2605"/>
                  </a:lnTo>
                  <a:lnTo>
                    <a:pt x="4989" y="2605"/>
                  </a:lnTo>
                  <a:lnTo>
                    <a:pt x="4989" y="2568"/>
                  </a:lnTo>
                  <a:lnTo>
                    <a:pt x="4989" y="2495"/>
                  </a:lnTo>
                  <a:lnTo>
                    <a:pt x="4953" y="2385"/>
                  </a:lnTo>
                  <a:lnTo>
                    <a:pt x="4806" y="2128"/>
                  </a:lnTo>
                  <a:lnTo>
                    <a:pt x="4623" y="1871"/>
                  </a:lnTo>
                  <a:lnTo>
                    <a:pt x="4402" y="1615"/>
                  </a:lnTo>
                  <a:lnTo>
                    <a:pt x="4146" y="1394"/>
                  </a:lnTo>
                  <a:lnTo>
                    <a:pt x="3889" y="1174"/>
                  </a:lnTo>
                  <a:lnTo>
                    <a:pt x="3595" y="1028"/>
                  </a:lnTo>
                  <a:close/>
                  <a:moveTo>
                    <a:pt x="15334" y="3999"/>
                  </a:moveTo>
                  <a:lnTo>
                    <a:pt x="15260" y="4035"/>
                  </a:lnTo>
                  <a:lnTo>
                    <a:pt x="15187" y="4109"/>
                  </a:lnTo>
                  <a:lnTo>
                    <a:pt x="15077" y="4182"/>
                  </a:lnTo>
                  <a:lnTo>
                    <a:pt x="14967" y="4256"/>
                  </a:lnTo>
                  <a:lnTo>
                    <a:pt x="14820" y="4329"/>
                  </a:lnTo>
                  <a:lnTo>
                    <a:pt x="14673" y="4329"/>
                  </a:lnTo>
                  <a:lnTo>
                    <a:pt x="14527" y="4402"/>
                  </a:lnTo>
                  <a:lnTo>
                    <a:pt x="14490" y="4439"/>
                  </a:lnTo>
                  <a:lnTo>
                    <a:pt x="14453" y="4549"/>
                  </a:lnTo>
                  <a:lnTo>
                    <a:pt x="14417" y="4586"/>
                  </a:lnTo>
                  <a:lnTo>
                    <a:pt x="14380" y="4622"/>
                  </a:lnTo>
                  <a:lnTo>
                    <a:pt x="14233" y="4732"/>
                  </a:lnTo>
                  <a:lnTo>
                    <a:pt x="13940" y="4842"/>
                  </a:lnTo>
                  <a:lnTo>
                    <a:pt x="13720" y="4989"/>
                  </a:lnTo>
                  <a:lnTo>
                    <a:pt x="13536" y="5173"/>
                  </a:lnTo>
                  <a:lnTo>
                    <a:pt x="13499" y="5246"/>
                  </a:lnTo>
                  <a:lnTo>
                    <a:pt x="13499" y="5319"/>
                  </a:lnTo>
                  <a:lnTo>
                    <a:pt x="13573" y="5356"/>
                  </a:lnTo>
                  <a:lnTo>
                    <a:pt x="13830" y="5356"/>
                  </a:lnTo>
                  <a:lnTo>
                    <a:pt x="14013" y="5319"/>
                  </a:lnTo>
                  <a:lnTo>
                    <a:pt x="14380" y="5173"/>
                  </a:lnTo>
                  <a:lnTo>
                    <a:pt x="14673" y="5026"/>
                  </a:lnTo>
                  <a:lnTo>
                    <a:pt x="14783" y="4953"/>
                  </a:lnTo>
                  <a:lnTo>
                    <a:pt x="14857" y="4806"/>
                  </a:lnTo>
                  <a:lnTo>
                    <a:pt x="15077" y="4769"/>
                  </a:lnTo>
                  <a:lnTo>
                    <a:pt x="15260" y="4659"/>
                  </a:lnTo>
                  <a:lnTo>
                    <a:pt x="15370" y="4696"/>
                  </a:lnTo>
                  <a:lnTo>
                    <a:pt x="15444" y="4696"/>
                  </a:lnTo>
                  <a:lnTo>
                    <a:pt x="15554" y="4622"/>
                  </a:lnTo>
                  <a:lnTo>
                    <a:pt x="15627" y="4549"/>
                  </a:lnTo>
                  <a:lnTo>
                    <a:pt x="15627" y="4476"/>
                  </a:lnTo>
                  <a:lnTo>
                    <a:pt x="15590" y="4366"/>
                  </a:lnTo>
                  <a:lnTo>
                    <a:pt x="15627" y="4329"/>
                  </a:lnTo>
                  <a:lnTo>
                    <a:pt x="15627" y="4256"/>
                  </a:lnTo>
                  <a:lnTo>
                    <a:pt x="15590" y="4182"/>
                  </a:lnTo>
                  <a:lnTo>
                    <a:pt x="15554" y="4109"/>
                  </a:lnTo>
                  <a:lnTo>
                    <a:pt x="15480" y="4035"/>
                  </a:lnTo>
                  <a:lnTo>
                    <a:pt x="15407" y="4035"/>
                  </a:lnTo>
                  <a:lnTo>
                    <a:pt x="15334" y="3999"/>
                  </a:lnTo>
                  <a:close/>
                  <a:moveTo>
                    <a:pt x="2238" y="7447"/>
                  </a:moveTo>
                  <a:lnTo>
                    <a:pt x="2128" y="7484"/>
                  </a:lnTo>
                  <a:lnTo>
                    <a:pt x="1064" y="7960"/>
                  </a:lnTo>
                  <a:lnTo>
                    <a:pt x="477" y="8217"/>
                  </a:lnTo>
                  <a:lnTo>
                    <a:pt x="257" y="8364"/>
                  </a:lnTo>
                  <a:lnTo>
                    <a:pt x="147" y="8474"/>
                  </a:lnTo>
                  <a:lnTo>
                    <a:pt x="111" y="8437"/>
                  </a:lnTo>
                  <a:lnTo>
                    <a:pt x="74" y="8437"/>
                  </a:lnTo>
                  <a:lnTo>
                    <a:pt x="1" y="8511"/>
                  </a:lnTo>
                  <a:lnTo>
                    <a:pt x="1" y="8584"/>
                  </a:lnTo>
                  <a:lnTo>
                    <a:pt x="37" y="8621"/>
                  </a:lnTo>
                  <a:lnTo>
                    <a:pt x="111" y="8694"/>
                  </a:lnTo>
                  <a:lnTo>
                    <a:pt x="221" y="8731"/>
                  </a:lnTo>
                  <a:lnTo>
                    <a:pt x="367" y="8694"/>
                  </a:lnTo>
                  <a:lnTo>
                    <a:pt x="514" y="8657"/>
                  </a:lnTo>
                  <a:lnTo>
                    <a:pt x="808" y="8547"/>
                  </a:lnTo>
                  <a:lnTo>
                    <a:pt x="1028" y="8474"/>
                  </a:lnTo>
                  <a:lnTo>
                    <a:pt x="2385" y="7887"/>
                  </a:lnTo>
                  <a:lnTo>
                    <a:pt x="2458" y="7850"/>
                  </a:lnTo>
                  <a:lnTo>
                    <a:pt x="2532" y="7777"/>
                  </a:lnTo>
                  <a:lnTo>
                    <a:pt x="2532" y="7667"/>
                  </a:lnTo>
                  <a:lnTo>
                    <a:pt x="2495" y="7594"/>
                  </a:lnTo>
                  <a:lnTo>
                    <a:pt x="2422" y="7520"/>
                  </a:lnTo>
                  <a:lnTo>
                    <a:pt x="2348" y="7484"/>
                  </a:lnTo>
                  <a:lnTo>
                    <a:pt x="2238" y="7447"/>
                  </a:lnTo>
                  <a:close/>
                  <a:moveTo>
                    <a:pt x="6677" y="7814"/>
                  </a:moveTo>
                  <a:lnTo>
                    <a:pt x="6603" y="7887"/>
                  </a:lnTo>
                  <a:lnTo>
                    <a:pt x="6603" y="7960"/>
                  </a:lnTo>
                  <a:lnTo>
                    <a:pt x="6603" y="8070"/>
                  </a:lnTo>
                  <a:lnTo>
                    <a:pt x="6933" y="8474"/>
                  </a:lnTo>
                  <a:lnTo>
                    <a:pt x="7044" y="8694"/>
                  </a:lnTo>
                  <a:lnTo>
                    <a:pt x="7154" y="8914"/>
                  </a:lnTo>
                  <a:lnTo>
                    <a:pt x="7227" y="8951"/>
                  </a:lnTo>
                  <a:lnTo>
                    <a:pt x="7264" y="8987"/>
                  </a:lnTo>
                  <a:lnTo>
                    <a:pt x="7410" y="8987"/>
                  </a:lnTo>
                  <a:lnTo>
                    <a:pt x="7594" y="8877"/>
                  </a:lnTo>
                  <a:lnTo>
                    <a:pt x="7777" y="8767"/>
                  </a:lnTo>
                  <a:lnTo>
                    <a:pt x="7924" y="8621"/>
                  </a:lnTo>
                  <a:lnTo>
                    <a:pt x="7924" y="8657"/>
                  </a:lnTo>
                  <a:lnTo>
                    <a:pt x="7997" y="8767"/>
                  </a:lnTo>
                  <a:lnTo>
                    <a:pt x="8071" y="8877"/>
                  </a:lnTo>
                  <a:lnTo>
                    <a:pt x="8181" y="8951"/>
                  </a:lnTo>
                  <a:lnTo>
                    <a:pt x="8327" y="9024"/>
                  </a:lnTo>
                  <a:lnTo>
                    <a:pt x="8584" y="9061"/>
                  </a:lnTo>
                  <a:lnTo>
                    <a:pt x="8768" y="9061"/>
                  </a:lnTo>
                  <a:lnTo>
                    <a:pt x="8951" y="8987"/>
                  </a:lnTo>
                  <a:lnTo>
                    <a:pt x="9281" y="8841"/>
                  </a:lnTo>
                  <a:lnTo>
                    <a:pt x="9611" y="8657"/>
                  </a:lnTo>
                  <a:lnTo>
                    <a:pt x="9721" y="8547"/>
                  </a:lnTo>
                  <a:lnTo>
                    <a:pt x="9758" y="8474"/>
                  </a:lnTo>
                  <a:lnTo>
                    <a:pt x="9758" y="8364"/>
                  </a:lnTo>
                  <a:lnTo>
                    <a:pt x="9685" y="8254"/>
                  </a:lnTo>
                  <a:lnTo>
                    <a:pt x="9648" y="8217"/>
                  </a:lnTo>
                  <a:lnTo>
                    <a:pt x="9464" y="8217"/>
                  </a:lnTo>
                  <a:lnTo>
                    <a:pt x="9428" y="8291"/>
                  </a:lnTo>
                  <a:lnTo>
                    <a:pt x="9244" y="8437"/>
                  </a:lnTo>
                  <a:lnTo>
                    <a:pt x="8988" y="8547"/>
                  </a:lnTo>
                  <a:lnTo>
                    <a:pt x="8768" y="8621"/>
                  </a:lnTo>
                  <a:lnTo>
                    <a:pt x="8584" y="8657"/>
                  </a:lnTo>
                  <a:lnTo>
                    <a:pt x="8474" y="8657"/>
                  </a:lnTo>
                  <a:lnTo>
                    <a:pt x="8401" y="8621"/>
                  </a:lnTo>
                  <a:lnTo>
                    <a:pt x="8364" y="8584"/>
                  </a:lnTo>
                  <a:lnTo>
                    <a:pt x="8327" y="8547"/>
                  </a:lnTo>
                  <a:lnTo>
                    <a:pt x="8254" y="8254"/>
                  </a:lnTo>
                  <a:lnTo>
                    <a:pt x="8181" y="8144"/>
                  </a:lnTo>
                  <a:lnTo>
                    <a:pt x="8071" y="8107"/>
                  </a:lnTo>
                  <a:lnTo>
                    <a:pt x="7961" y="8107"/>
                  </a:lnTo>
                  <a:lnTo>
                    <a:pt x="7887" y="8144"/>
                  </a:lnTo>
                  <a:lnTo>
                    <a:pt x="7740" y="8254"/>
                  </a:lnTo>
                  <a:lnTo>
                    <a:pt x="7630" y="8401"/>
                  </a:lnTo>
                  <a:lnTo>
                    <a:pt x="7410" y="8547"/>
                  </a:lnTo>
                  <a:lnTo>
                    <a:pt x="7264" y="8364"/>
                  </a:lnTo>
                  <a:lnTo>
                    <a:pt x="7117" y="8180"/>
                  </a:lnTo>
                  <a:lnTo>
                    <a:pt x="6970" y="7997"/>
                  </a:lnTo>
                  <a:lnTo>
                    <a:pt x="6787" y="7850"/>
                  </a:lnTo>
                  <a:lnTo>
                    <a:pt x="6713" y="7814"/>
                  </a:lnTo>
                  <a:close/>
                  <a:moveTo>
                    <a:pt x="12876" y="11005"/>
                  </a:moveTo>
                  <a:lnTo>
                    <a:pt x="12803" y="11042"/>
                  </a:lnTo>
                  <a:lnTo>
                    <a:pt x="12766" y="11078"/>
                  </a:lnTo>
                  <a:lnTo>
                    <a:pt x="12766" y="11152"/>
                  </a:lnTo>
                  <a:lnTo>
                    <a:pt x="12729" y="11225"/>
                  </a:lnTo>
                  <a:lnTo>
                    <a:pt x="12766" y="11298"/>
                  </a:lnTo>
                  <a:lnTo>
                    <a:pt x="12986" y="11702"/>
                  </a:lnTo>
                  <a:lnTo>
                    <a:pt x="13279" y="12069"/>
                  </a:lnTo>
                  <a:lnTo>
                    <a:pt x="13499" y="12399"/>
                  </a:lnTo>
                  <a:lnTo>
                    <a:pt x="13646" y="12509"/>
                  </a:lnTo>
                  <a:lnTo>
                    <a:pt x="13830" y="12619"/>
                  </a:lnTo>
                  <a:lnTo>
                    <a:pt x="13976" y="12619"/>
                  </a:lnTo>
                  <a:lnTo>
                    <a:pt x="14013" y="12582"/>
                  </a:lnTo>
                  <a:lnTo>
                    <a:pt x="14086" y="12546"/>
                  </a:lnTo>
                  <a:lnTo>
                    <a:pt x="14160" y="12436"/>
                  </a:lnTo>
                  <a:lnTo>
                    <a:pt x="14160" y="12325"/>
                  </a:lnTo>
                  <a:lnTo>
                    <a:pt x="14160" y="12252"/>
                  </a:lnTo>
                  <a:lnTo>
                    <a:pt x="14123" y="12142"/>
                  </a:lnTo>
                  <a:lnTo>
                    <a:pt x="14086" y="12069"/>
                  </a:lnTo>
                  <a:lnTo>
                    <a:pt x="14050" y="12032"/>
                  </a:lnTo>
                  <a:lnTo>
                    <a:pt x="13903" y="12032"/>
                  </a:lnTo>
                  <a:lnTo>
                    <a:pt x="13830" y="11885"/>
                  </a:lnTo>
                  <a:lnTo>
                    <a:pt x="13573" y="11592"/>
                  </a:lnTo>
                  <a:lnTo>
                    <a:pt x="13316" y="11298"/>
                  </a:lnTo>
                  <a:lnTo>
                    <a:pt x="13059" y="11042"/>
                  </a:lnTo>
                  <a:lnTo>
                    <a:pt x="13023" y="11005"/>
                  </a:lnTo>
                  <a:close/>
                  <a:moveTo>
                    <a:pt x="8181" y="3192"/>
                  </a:moveTo>
                  <a:lnTo>
                    <a:pt x="8511" y="3228"/>
                  </a:lnTo>
                  <a:lnTo>
                    <a:pt x="8878" y="3265"/>
                  </a:lnTo>
                  <a:lnTo>
                    <a:pt x="9208" y="3339"/>
                  </a:lnTo>
                  <a:lnTo>
                    <a:pt x="9538" y="3412"/>
                  </a:lnTo>
                  <a:lnTo>
                    <a:pt x="9868" y="3522"/>
                  </a:lnTo>
                  <a:lnTo>
                    <a:pt x="10198" y="3669"/>
                  </a:lnTo>
                  <a:lnTo>
                    <a:pt x="10528" y="3852"/>
                  </a:lnTo>
                  <a:lnTo>
                    <a:pt x="10822" y="4035"/>
                  </a:lnTo>
                  <a:lnTo>
                    <a:pt x="11078" y="4256"/>
                  </a:lnTo>
                  <a:lnTo>
                    <a:pt x="11335" y="4476"/>
                  </a:lnTo>
                  <a:lnTo>
                    <a:pt x="11592" y="4732"/>
                  </a:lnTo>
                  <a:lnTo>
                    <a:pt x="11812" y="4989"/>
                  </a:lnTo>
                  <a:lnTo>
                    <a:pt x="11996" y="5319"/>
                  </a:lnTo>
                  <a:lnTo>
                    <a:pt x="12142" y="5576"/>
                  </a:lnTo>
                  <a:lnTo>
                    <a:pt x="12252" y="5870"/>
                  </a:lnTo>
                  <a:lnTo>
                    <a:pt x="12362" y="6200"/>
                  </a:lnTo>
                  <a:lnTo>
                    <a:pt x="12436" y="6530"/>
                  </a:lnTo>
                  <a:lnTo>
                    <a:pt x="12509" y="6823"/>
                  </a:lnTo>
                  <a:lnTo>
                    <a:pt x="12509" y="7153"/>
                  </a:lnTo>
                  <a:lnTo>
                    <a:pt x="12509" y="7484"/>
                  </a:lnTo>
                  <a:lnTo>
                    <a:pt x="12472" y="7814"/>
                  </a:lnTo>
                  <a:lnTo>
                    <a:pt x="12399" y="8144"/>
                  </a:lnTo>
                  <a:lnTo>
                    <a:pt x="12289" y="8511"/>
                  </a:lnTo>
                  <a:lnTo>
                    <a:pt x="12142" y="8804"/>
                  </a:lnTo>
                  <a:lnTo>
                    <a:pt x="11996" y="9134"/>
                  </a:lnTo>
                  <a:lnTo>
                    <a:pt x="11812" y="9428"/>
                  </a:lnTo>
                  <a:lnTo>
                    <a:pt x="11592" y="9721"/>
                  </a:lnTo>
                  <a:lnTo>
                    <a:pt x="11115" y="10271"/>
                  </a:lnTo>
                  <a:lnTo>
                    <a:pt x="10345" y="11115"/>
                  </a:lnTo>
                  <a:lnTo>
                    <a:pt x="9941" y="11555"/>
                  </a:lnTo>
                  <a:lnTo>
                    <a:pt x="9575" y="12032"/>
                  </a:lnTo>
                  <a:lnTo>
                    <a:pt x="9281" y="12509"/>
                  </a:lnTo>
                  <a:lnTo>
                    <a:pt x="8988" y="13022"/>
                  </a:lnTo>
                  <a:lnTo>
                    <a:pt x="8914" y="13279"/>
                  </a:lnTo>
                  <a:lnTo>
                    <a:pt x="8804" y="13573"/>
                  </a:lnTo>
                  <a:lnTo>
                    <a:pt x="8768" y="13829"/>
                  </a:lnTo>
                  <a:lnTo>
                    <a:pt x="8731" y="14123"/>
                  </a:lnTo>
                  <a:lnTo>
                    <a:pt x="8217" y="14013"/>
                  </a:lnTo>
                  <a:lnTo>
                    <a:pt x="7704" y="13939"/>
                  </a:lnTo>
                  <a:lnTo>
                    <a:pt x="8584" y="11665"/>
                  </a:lnTo>
                  <a:lnTo>
                    <a:pt x="9061" y="10418"/>
                  </a:lnTo>
                  <a:lnTo>
                    <a:pt x="9318" y="9831"/>
                  </a:lnTo>
                  <a:lnTo>
                    <a:pt x="9391" y="9538"/>
                  </a:lnTo>
                  <a:lnTo>
                    <a:pt x="9391" y="9391"/>
                  </a:lnTo>
                  <a:lnTo>
                    <a:pt x="9354" y="9244"/>
                  </a:lnTo>
                  <a:lnTo>
                    <a:pt x="9318" y="9208"/>
                  </a:lnTo>
                  <a:lnTo>
                    <a:pt x="9281" y="9208"/>
                  </a:lnTo>
                  <a:lnTo>
                    <a:pt x="9171" y="9281"/>
                  </a:lnTo>
                  <a:lnTo>
                    <a:pt x="9098" y="9391"/>
                  </a:lnTo>
                  <a:lnTo>
                    <a:pt x="8988" y="9611"/>
                  </a:lnTo>
                  <a:lnTo>
                    <a:pt x="8768" y="10088"/>
                  </a:lnTo>
                  <a:lnTo>
                    <a:pt x="8217" y="11445"/>
                  </a:lnTo>
                  <a:lnTo>
                    <a:pt x="7337" y="13719"/>
                  </a:lnTo>
                  <a:lnTo>
                    <a:pt x="7227" y="13903"/>
                  </a:lnTo>
                  <a:lnTo>
                    <a:pt x="6970" y="13829"/>
                  </a:lnTo>
                  <a:lnTo>
                    <a:pt x="6420" y="13683"/>
                  </a:lnTo>
                  <a:lnTo>
                    <a:pt x="6420" y="13646"/>
                  </a:lnTo>
                  <a:lnTo>
                    <a:pt x="6493" y="13389"/>
                  </a:lnTo>
                  <a:lnTo>
                    <a:pt x="6530" y="13096"/>
                  </a:lnTo>
                  <a:lnTo>
                    <a:pt x="6530" y="12546"/>
                  </a:lnTo>
                  <a:lnTo>
                    <a:pt x="6603" y="11372"/>
                  </a:lnTo>
                  <a:lnTo>
                    <a:pt x="6677" y="10125"/>
                  </a:lnTo>
                  <a:lnTo>
                    <a:pt x="6713" y="9501"/>
                  </a:lnTo>
                  <a:lnTo>
                    <a:pt x="6677" y="8877"/>
                  </a:lnTo>
                  <a:lnTo>
                    <a:pt x="6677" y="8804"/>
                  </a:lnTo>
                  <a:lnTo>
                    <a:pt x="6640" y="8767"/>
                  </a:lnTo>
                  <a:lnTo>
                    <a:pt x="6530" y="8694"/>
                  </a:lnTo>
                  <a:lnTo>
                    <a:pt x="6420" y="8731"/>
                  </a:lnTo>
                  <a:lnTo>
                    <a:pt x="6383" y="8767"/>
                  </a:lnTo>
                  <a:lnTo>
                    <a:pt x="6347" y="8841"/>
                  </a:lnTo>
                  <a:lnTo>
                    <a:pt x="6273" y="9391"/>
                  </a:lnTo>
                  <a:lnTo>
                    <a:pt x="6237" y="9978"/>
                  </a:lnTo>
                  <a:lnTo>
                    <a:pt x="6200" y="11115"/>
                  </a:lnTo>
                  <a:lnTo>
                    <a:pt x="6090" y="12289"/>
                  </a:lnTo>
                  <a:lnTo>
                    <a:pt x="6016" y="12912"/>
                  </a:lnTo>
                  <a:lnTo>
                    <a:pt x="6016" y="13206"/>
                  </a:lnTo>
                  <a:lnTo>
                    <a:pt x="6016" y="13536"/>
                  </a:lnTo>
                  <a:lnTo>
                    <a:pt x="5540" y="13353"/>
                  </a:lnTo>
                  <a:lnTo>
                    <a:pt x="5099" y="13206"/>
                  </a:lnTo>
                  <a:lnTo>
                    <a:pt x="4623" y="13132"/>
                  </a:lnTo>
                  <a:lnTo>
                    <a:pt x="4182" y="13132"/>
                  </a:lnTo>
                  <a:lnTo>
                    <a:pt x="4329" y="12876"/>
                  </a:lnTo>
                  <a:lnTo>
                    <a:pt x="4439" y="12619"/>
                  </a:lnTo>
                  <a:lnTo>
                    <a:pt x="4549" y="12362"/>
                  </a:lnTo>
                  <a:lnTo>
                    <a:pt x="4623" y="12069"/>
                  </a:lnTo>
                  <a:lnTo>
                    <a:pt x="4696" y="11482"/>
                  </a:lnTo>
                  <a:lnTo>
                    <a:pt x="4696" y="10895"/>
                  </a:lnTo>
                  <a:lnTo>
                    <a:pt x="4623" y="10161"/>
                  </a:lnTo>
                  <a:lnTo>
                    <a:pt x="4512" y="9428"/>
                  </a:lnTo>
                  <a:lnTo>
                    <a:pt x="4366" y="8694"/>
                  </a:lnTo>
                  <a:lnTo>
                    <a:pt x="4219" y="7960"/>
                  </a:lnTo>
                  <a:lnTo>
                    <a:pt x="4182" y="7594"/>
                  </a:lnTo>
                  <a:lnTo>
                    <a:pt x="4182" y="7190"/>
                  </a:lnTo>
                  <a:lnTo>
                    <a:pt x="4182" y="6823"/>
                  </a:lnTo>
                  <a:lnTo>
                    <a:pt x="4219" y="6456"/>
                  </a:lnTo>
                  <a:lnTo>
                    <a:pt x="4292" y="6090"/>
                  </a:lnTo>
                  <a:lnTo>
                    <a:pt x="4439" y="5760"/>
                  </a:lnTo>
                  <a:lnTo>
                    <a:pt x="4586" y="5429"/>
                  </a:lnTo>
                  <a:lnTo>
                    <a:pt x="4769" y="5063"/>
                  </a:lnTo>
                  <a:lnTo>
                    <a:pt x="5026" y="4769"/>
                  </a:lnTo>
                  <a:lnTo>
                    <a:pt x="5246" y="4476"/>
                  </a:lnTo>
                  <a:lnTo>
                    <a:pt x="5503" y="4219"/>
                  </a:lnTo>
                  <a:lnTo>
                    <a:pt x="5796" y="3999"/>
                  </a:lnTo>
                  <a:lnTo>
                    <a:pt x="6090" y="3779"/>
                  </a:lnTo>
                  <a:lnTo>
                    <a:pt x="6420" y="3595"/>
                  </a:lnTo>
                  <a:lnTo>
                    <a:pt x="6787" y="3449"/>
                  </a:lnTo>
                  <a:lnTo>
                    <a:pt x="7117" y="3339"/>
                  </a:lnTo>
                  <a:lnTo>
                    <a:pt x="7484" y="3265"/>
                  </a:lnTo>
                  <a:lnTo>
                    <a:pt x="7814" y="3228"/>
                  </a:lnTo>
                  <a:lnTo>
                    <a:pt x="8181" y="3192"/>
                  </a:lnTo>
                  <a:close/>
                  <a:moveTo>
                    <a:pt x="3962" y="13426"/>
                  </a:moveTo>
                  <a:lnTo>
                    <a:pt x="4623" y="13536"/>
                  </a:lnTo>
                  <a:lnTo>
                    <a:pt x="5246" y="13719"/>
                  </a:lnTo>
                  <a:lnTo>
                    <a:pt x="5943" y="13939"/>
                  </a:lnTo>
                  <a:lnTo>
                    <a:pt x="6603" y="14196"/>
                  </a:lnTo>
                  <a:lnTo>
                    <a:pt x="6860" y="14270"/>
                  </a:lnTo>
                  <a:lnTo>
                    <a:pt x="7154" y="14306"/>
                  </a:lnTo>
                  <a:lnTo>
                    <a:pt x="7704" y="14380"/>
                  </a:lnTo>
                  <a:lnTo>
                    <a:pt x="8217" y="14490"/>
                  </a:lnTo>
                  <a:lnTo>
                    <a:pt x="8474" y="14563"/>
                  </a:lnTo>
                  <a:lnTo>
                    <a:pt x="8731" y="14636"/>
                  </a:lnTo>
                  <a:lnTo>
                    <a:pt x="8768" y="14783"/>
                  </a:lnTo>
                  <a:lnTo>
                    <a:pt x="8841" y="14857"/>
                  </a:lnTo>
                  <a:lnTo>
                    <a:pt x="8951" y="14893"/>
                  </a:lnTo>
                  <a:lnTo>
                    <a:pt x="9061" y="14893"/>
                  </a:lnTo>
                  <a:lnTo>
                    <a:pt x="9061" y="15003"/>
                  </a:lnTo>
                  <a:lnTo>
                    <a:pt x="9024" y="15150"/>
                  </a:lnTo>
                  <a:lnTo>
                    <a:pt x="8914" y="15223"/>
                  </a:lnTo>
                  <a:lnTo>
                    <a:pt x="8768" y="15333"/>
                  </a:lnTo>
                  <a:lnTo>
                    <a:pt x="8034" y="15040"/>
                  </a:lnTo>
                  <a:lnTo>
                    <a:pt x="6383" y="14490"/>
                  </a:lnTo>
                  <a:lnTo>
                    <a:pt x="5576" y="14270"/>
                  </a:lnTo>
                  <a:lnTo>
                    <a:pt x="4769" y="14086"/>
                  </a:lnTo>
                  <a:lnTo>
                    <a:pt x="4292" y="14013"/>
                  </a:lnTo>
                  <a:lnTo>
                    <a:pt x="4072" y="14013"/>
                  </a:lnTo>
                  <a:lnTo>
                    <a:pt x="3852" y="14050"/>
                  </a:lnTo>
                  <a:lnTo>
                    <a:pt x="3742" y="14013"/>
                  </a:lnTo>
                  <a:lnTo>
                    <a:pt x="3669" y="13939"/>
                  </a:lnTo>
                  <a:lnTo>
                    <a:pt x="3632" y="13829"/>
                  </a:lnTo>
                  <a:lnTo>
                    <a:pt x="3632" y="13719"/>
                  </a:lnTo>
                  <a:lnTo>
                    <a:pt x="3632" y="13609"/>
                  </a:lnTo>
                  <a:lnTo>
                    <a:pt x="3705" y="13536"/>
                  </a:lnTo>
                  <a:lnTo>
                    <a:pt x="3816" y="13463"/>
                  </a:lnTo>
                  <a:lnTo>
                    <a:pt x="3926" y="13426"/>
                  </a:lnTo>
                  <a:close/>
                  <a:moveTo>
                    <a:pt x="4256" y="15737"/>
                  </a:moveTo>
                  <a:lnTo>
                    <a:pt x="4696" y="15847"/>
                  </a:lnTo>
                  <a:lnTo>
                    <a:pt x="4476" y="16067"/>
                  </a:lnTo>
                  <a:lnTo>
                    <a:pt x="4292" y="16287"/>
                  </a:lnTo>
                  <a:lnTo>
                    <a:pt x="4292" y="16250"/>
                  </a:lnTo>
                  <a:lnTo>
                    <a:pt x="4256" y="16140"/>
                  </a:lnTo>
                  <a:lnTo>
                    <a:pt x="4256" y="15994"/>
                  </a:lnTo>
                  <a:lnTo>
                    <a:pt x="4256" y="15737"/>
                  </a:lnTo>
                  <a:close/>
                  <a:moveTo>
                    <a:pt x="4843" y="15920"/>
                  </a:moveTo>
                  <a:lnTo>
                    <a:pt x="4989" y="15957"/>
                  </a:lnTo>
                  <a:lnTo>
                    <a:pt x="5136" y="15994"/>
                  </a:lnTo>
                  <a:lnTo>
                    <a:pt x="4879" y="16140"/>
                  </a:lnTo>
                  <a:lnTo>
                    <a:pt x="4623" y="16360"/>
                  </a:lnTo>
                  <a:lnTo>
                    <a:pt x="4623" y="16360"/>
                  </a:lnTo>
                  <a:lnTo>
                    <a:pt x="4733" y="16140"/>
                  </a:lnTo>
                  <a:lnTo>
                    <a:pt x="4843" y="15920"/>
                  </a:lnTo>
                  <a:close/>
                  <a:moveTo>
                    <a:pt x="4146" y="14453"/>
                  </a:moveTo>
                  <a:lnTo>
                    <a:pt x="4659" y="14490"/>
                  </a:lnTo>
                  <a:lnTo>
                    <a:pt x="5356" y="14673"/>
                  </a:lnTo>
                  <a:lnTo>
                    <a:pt x="6053" y="14857"/>
                  </a:lnTo>
                  <a:lnTo>
                    <a:pt x="7410" y="15333"/>
                  </a:lnTo>
                  <a:lnTo>
                    <a:pt x="8034" y="15553"/>
                  </a:lnTo>
                  <a:lnTo>
                    <a:pt x="8401" y="15663"/>
                  </a:lnTo>
                  <a:lnTo>
                    <a:pt x="8694" y="15774"/>
                  </a:lnTo>
                  <a:lnTo>
                    <a:pt x="8731" y="15847"/>
                  </a:lnTo>
                  <a:lnTo>
                    <a:pt x="8768" y="15884"/>
                  </a:lnTo>
                  <a:lnTo>
                    <a:pt x="8841" y="15957"/>
                  </a:lnTo>
                  <a:lnTo>
                    <a:pt x="8951" y="15957"/>
                  </a:lnTo>
                  <a:lnTo>
                    <a:pt x="8914" y="16067"/>
                  </a:lnTo>
                  <a:lnTo>
                    <a:pt x="8841" y="16214"/>
                  </a:lnTo>
                  <a:lnTo>
                    <a:pt x="8694" y="16397"/>
                  </a:lnTo>
                  <a:lnTo>
                    <a:pt x="8547" y="16507"/>
                  </a:lnTo>
                  <a:lnTo>
                    <a:pt x="8401" y="16581"/>
                  </a:lnTo>
                  <a:lnTo>
                    <a:pt x="7227" y="16140"/>
                  </a:lnTo>
                  <a:lnTo>
                    <a:pt x="6016" y="15774"/>
                  </a:lnTo>
                  <a:lnTo>
                    <a:pt x="4733" y="15370"/>
                  </a:lnTo>
                  <a:lnTo>
                    <a:pt x="4072" y="15223"/>
                  </a:lnTo>
                  <a:lnTo>
                    <a:pt x="3449" y="15113"/>
                  </a:lnTo>
                  <a:lnTo>
                    <a:pt x="3449" y="15040"/>
                  </a:lnTo>
                  <a:lnTo>
                    <a:pt x="3449" y="14857"/>
                  </a:lnTo>
                  <a:lnTo>
                    <a:pt x="3522" y="14673"/>
                  </a:lnTo>
                  <a:lnTo>
                    <a:pt x="3632" y="14563"/>
                  </a:lnTo>
                  <a:lnTo>
                    <a:pt x="3705" y="14490"/>
                  </a:lnTo>
                  <a:lnTo>
                    <a:pt x="3926" y="14490"/>
                  </a:lnTo>
                  <a:lnTo>
                    <a:pt x="3962" y="14526"/>
                  </a:lnTo>
                  <a:lnTo>
                    <a:pt x="3999" y="14526"/>
                  </a:lnTo>
                  <a:lnTo>
                    <a:pt x="4036" y="14490"/>
                  </a:lnTo>
                  <a:lnTo>
                    <a:pt x="4146" y="14453"/>
                  </a:lnTo>
                  <a:close/>
                  <a:moveTo>
                    <a:pt x="5503" y="16067"/>
                  </a:moveTo>
                  <a:lnTo>
                    <a:pt x="5723" y="16140"/>
                  </a:lnTo>
                  <a:lnTo>
                    <a:pt x="5503" y="16287"/>
                  </a:lnTo>
                  <a:lnTo>
                    <a:pt x="5246" y="16434"/>
                  </a:lnTo>
                  <a:lnTo>
                    <a:pt x="5026" y="16617"/>
                  </a:lnTo>
                  <a:lnTo>
                    <a:pt x="4843" y="16837"/>
                  </a:lnTo>
                  <a:lnTo>
                    <a:pt x="4659" y="16764"/>
                  </a:lnTo>
                  <a:lnTo>
                    <a:pt x="4733" y="16691"/>
                  </a:lnTo>
                  <a:lnTo>
                    <a:pt x="5503" y="16067"/>
                  </a:lnTo>
                  <a:close/>
                  <a:moveTo>
                    <a:pt x="5980" y="16214"/>
                  </a:moveTo>
                  <a:lnTo>
                    <a:pt x="6200" y="16287"/>
                  </a:lnTo>
                  <a:lnTo>
                    <a:pt x="6200" y="16324"/>
                  </a:lnTo>
                  <a:lnTo>
                    <a:pt x="5943" y="16434"/>
                  </a:lnTo>
                  <a:lnTo>
                    <a:pt x="5723" y="16581"/>
                  </a:lnTo>
                  <a:lnTo>
                    <a:pt x="5540" y="16727"/>
                  </a:lnTo>
                  <a:lnTo>
                    <a:pt x="5393" y="16947"/>
                  </a:lnTo>
                  <a:lnTo>
                    <a:pt x="5246" y="16911"/>
                  </a:lnTo>
                  <a:lnTo>
                    <a:pt x="5613" y="16544"/>
                  </a:lnTo>
                  <a:lnTo>
                    <a:pt x="5980" y="16214"/>
                  </a:lnTo>
                  <a:close/>
                  <a:moveTo>
                    <a:pt x="6383" y="16360"/>
                  </a:moveTo>
                  <a:lnTo>
                    <a:pt x="6897" y="16544"/>
                  </a:lnTo>
                  <a:lnTo>
                    <a:pt x="6420" y="16801"/>
                  </a:lnTo>
                  <a:lnTo>
                    <a:pt x="6200" y="16947"/>
                  </a:lnTo>
                  <a:lnTo>
                    <a:pt x="5980" y="17131"/>
                  </a:lnTo>
                  <a:lnTo>
                    <a:pt x="5796" y="17057"/>
                  </a:lnTo>
                  <a:lnTo>
                    <a:pt x="5833" y="16984"/>
                  </a:lnTo>
                  <a:lnTo>
                    <a:pt x="5833" y="16911"/>
                  </a:lnTo>
                  <a:lnTo>
                    <a:pt x="5833" y="16874"/>
                  </a:lnTo>
                  <a:lnTo>
                    <a:pt x="6090" y="16617"/>
                  </a:lnTo>
                  <a:lnTo>
                    <a:pt x="6383" y="16397"/>
                  </a:lnTo>
                  <a:lnTo>
                    <a:pt x="6383" y="16360"/>
                  </a:lnTo>
                  <a:close/>
                  <a:moveTo>
                    <a:pt x="7080" y="16581"/>
                  </a:moveTo>
                  <a:lnTo>
                    <a:pt x="7410" y="16691"/>
                  </a:lnTo>
                  <a:lnTo>
                    <a:pt x="7154" y="16911"/>
                  </a:lnTo>
                  <a:lnTo>
                    <a:pt x="6787" y="17314"/>
                  </a:lnTo>
                  <a:lnTo>
                    <a:pt x="6457" y="17241"/>
                  </a:lnTo>
                  <a:lnTo>
                    <a:pt x="6493" y="17167"/>
                  </a:lnTo>
                  <a:lnTo>
                    <a:pt x="6457" y="17131"/>
                  </a:lnTo>
                  <a:lnTo>
                    <a:pt x="6750" y="16837"/>
                  </a:lnTo>
                  <a:lnTo>
                    <a:pt x="7080" y="16581"/>
                  </a:lnTo>
                  <a:close/>
                  <a:moveTo>
                    <a:pt x="8034" y="2678"/>
                  </a:moveTo>
                  <a:lnTo>
                    <a:pt x="7704" y="2715"/>
                  </a:lnTo>
                  <a:lnTo>
                    <a:pt x="7374" y="2752"/>
                  </a:lnTo>
                  <a:lnTo>
                    <a:pt x="7044" y="2825"/>
                  </a:lnTo>
                  <a:lnTo>
                    <a:pt x="6750" y="2898"/>
                  </a:lnTo>
                  <a:lnTo>
                    <a:pt x="6420" y="3008"/>
                  </a:lnTo>
                  <a:lnTo>
                    <a:pt x="6126" y="3155"/>
                  </a:lnTo>
                  <a:lnTo>
                    <a:pt x="5833" y="3302"/>
                  </a:lnTo>
                  <a:lnTo>
                    <a:pt x="5576" y="3522"/>
                  </a:lnTo>
                  <a:lnTo>
                    <a:pt x="5026" y="3962"/>
                  </a:lnTo>
                  <a:lnTo>
                    <a:pt x="4806" y="4219"/>
                  </a:lnTo>
                  <a:lnTo>
                    <a:pt x="4586" y="4512"/>
                  </a:lnTo>
                  <a:lnTo>
                    <a:pt x="4366" y="4769"/>
                  </a:lnTo>
                  <a:lnTo>
                    <a:pt x="4182" y="5099"/>
                  </a:lnTo>
                  <a:lnTo>
                    <a:pt x="3999" y="5393"/>
                  </a:lnTo>
                  <a:lnTo>
                    <a:pt x="3852" y="5723"/>
                  </a:lnTo>
                  <a:lnTo>
                    <a:pt x="3742" y="6163"/>
                  </a:lnTo>
                  <a:lnTo>
                    <a:pt x="3669" y="6603"/>
                  </a:lnTo>
                  <a:lnTo>
                    <a:pt x="3632" y="7043"/>
                  </a:lnTo>
                  <a:lnTo>
                    <a:pt x="3632" y="7520"/>
                  </a:lnTo>
                  <a:lnTo>
                    <a:pt x="3705" y="7960"/>
                  </a:lnTo>
                  <a:lnTo>
                    <a:pt x="3779" y="8437"/>
                  </a:lnTo>
                  <a:lnTo>
                    <a:pt x="3962" y="9318"/>
                  </a:lnTo>
                  <a:lnTo>
                    <a:pt x="4109" y="10308"/>
                  </a:lnTo>
                  <a:lnTo>
                    <a:pt x="4182" y="10785"/>
                  </a:lnTo>
                  <a:lnTo>
                    <a:pt x="4219" y="11262"/>
                  </a:lnTo>
                  <a:lnTo>
                    <a:pt x="4182" y="11739"/>
                  </a:lnTo>
                  <a:lnTo>
                    <a:pt x="4109" y="12215"/>
                  </a:lnTo>
                  <a:lnTo>
                    <a:pt x="3999" y="12619"/>
                  </a:lnTo>
                  <a:lnTo>
                    <a:pt x="3816" y="13059"/>
                  </a:lnTo>
                  <a:lnTo>
                    <a:pt x="3595" y="13132"/>
                  </a:lnTo>
                  <a:lnTo>
                    <a:pt x="3449" y="13279"/>
                  </a:lnTo>
                  <a:lnTo>
                    <a:pt x="3302" y="13426"/>
                  </a:lnTo>
                  <a:lnTo>
                    <a:pt x="3229" y="13646"/>
                  </a:lnTo>
                  <a:lnTo>
                    <a:pt x="3229" y="13829"/>
                  </a:lnTo>
                  <a:lnTo>
                    <a:pt x="3265" y="13976"/>
                  </a:lnTo>
                  <a:lnTo>
                    <a:pt x="3339" y="14160"/>
                  </a:lnTo>
                  <a:lnTo>
                    <a:pt x="3412" y="14270"/>
                  </a:lnTo>
                  <a:lnTo>
                    <a:pt x="3339" y="14343"/>
                  </a:lnTo>
                  <a:lnTo>
                    <a:pt x="3265" y="14416"/>
                  </a:lnTo>
                  <a:lnTo>
                    <a:pt x="3192" y="14526"/>
                  </a:lnTo>
                  <a:lnTo>
                    <a:pt x="3119" y="14673"/>
                  </a:lnTo>
                  <a:lnTo>
                    <a:pt x="3082" y="14857"/>
                  </a:lnTo>
                  <a:lnTo>
                    <a:pt x="3045" y="15040"/>
                  </a:lnTo>
                  <a:lnTo>
                    <a:pt x="3045" y="15187"/>
                  </a:lnTo>
                  <a:lnTo>
                    <a:pt x="3082" y="15370"/>
                  </a:lnTo>
                  <a:lnTo>
                    <a:pt x="3192" y="15480"/>
                  </a:lnTo>
                  <a:lnTo>
                    <a:pt x="3302" y="15590"/>
                  </a:lnTo>
                  <a:lnTo>
                    <a:pt x="3412" y="15627"/>
                  </a:lnTo>
                  <a:lnTo>
                    <a:pt x="3485" y="15590"/>
                  </a:lnTo>
                  <a:lnTo>
                    <a:pt x="3522" y="15553"/>
                  </a:lnTo>
                  <a:lnTo>
                    <a:pt x="3559" y="15553"/>
                  </a:lnTo>
                  <a:lnTo>
                    <a:pt x="4072" y="15700"/>
                  </a:lnTo>
                  <a:lnTo>
                    <a:pt x="3999" y="15810"/>
                  </a:lnTo>
                  <a:lnTo>
                    <a:pt x="3926" y="15957"/>
                  </a:lnTo>
                  <a:lnTo>
                    <a:pt x="3926" y="16140"/>
                  </a:lnTo>
                  <a:lnTo>
                    <a:pt x="3926" y="16324"/>
                  </a:lnTo>
                  <a:lnTo>
                    <a:pt x="3999" y="16507"/>
                  </a:lnTo>
                  <a:lnTo>
                    <a:pt x="4072" y="16654"/>
                  </a:lnTo>
                  <a:lnTo>
                    <a:pt x="4146" y="16801"/>
                  </a:lnTo>
                  <a:lnTo>
                    <a:pt x="4292" y="16874"/>
                  </a:lnTo>
                  <a:lnTo>
                    <a:pt x="4256" y="16947"/>
                  </a:lnTo>
                  <a:lnTo>
                    <a:pt x="4292" y="17021"/>
                  </a:lnTo>
                  <a:lnTo>
                    <a:pt x="4329" y="17057"/>
                  </a:lnTo>
                  <a:lnTo>
                    <a:pt x="4402" y="17094"/>
                  </a:lnTo>
                  <a:lnTo>
                    <a:pt x="4586" y="17167"/>
                  </a:lnTo>
                  <a:lnTo>
                    <a:pt x="4806" y="17277"/>
                  </a:lnTo>
                  <a:lnTo>
                    <a:pt x="5283" y="17388"/>
                  </a:lnTo>
                  <a:lnTo>
                    <a:pt x="5393" y="17424"/>
                  </a:lnTo>
                  <a:lnTo>
                    <a:pt x="5576" y="17461"/>
                  </a:lnTo>
                  <a:lnTo>
                    <a:pt x="6310" y="17681"/>
                  </a:lnTo>
                  <a:lnTo>
                    <a:pt x="6677" y="17754"/>
                  </a:lnTo>
                  <a:lnTo>
                    <a:pt x="6860" y="17791"/>
                  </a:lnTo>
                  <a:lnTo>
                    <a:pt x="7044" y="17754"/>
                  </a:lnTo>
                  <a:lnTo>
                    <a:pt x="7117" y="17718"/>
                  </a:lnTo>
                  <a:lnTo>
                    <a:pt x="7154" y="17681"/>
                  </a:lnTo>
                  <a:lnTo>
                    <a:pt x="7154" y="17608"/>
                  </a:lnTo>
                  <a:lnTo>
                    <a:pt x="7117" y="17534"/>
                  </a:lnTo>
                  <a:lnTo>
                    <a:pt x="7447" y="17204"/>
                  </a:lnTo>
                  <a:lnTo>
                    <a:pt x="7594" y="17021"/>
                  </a:lnTo>
                  <a:lnTo>
                    <a:pt x="7740" y="16837"/>
                  </a:lnTo>
                  <a:lnTo>
                    <a:pt x="8327" y="17021"/>
                  </a:lnTo>
                  <a:lnTo>
                    <a:pt x="8437" y="17021"/>
                  </a:lnTo>
                  <a:lnTo>
                    <a:pt x="8547" y="16984"/>
                  </a:lnTo>
                  <a:lnTo>
                    <a:pt x="8731" y="16911"/>
                  </a:lnTo>
                  <a:lnTo>
                    <a:pt x="8914" y="16764"/>
                  </a:lnTo>
                  <a:lnTo>
                    <a:pt x="9098" y="16581"/>
                  </a:lnTo>
                  <a:lnTo>
                    <a:pt x="9208" y="16360"/>
                  </a:lnTo>
                  <a:lnTo>
                    <a:pt x="9281" y="16140"/>
                  </a:lnTo>
                  <a:lnTo>
                    <a:pt x="9318" y="15884"/>
                  </a:lnTo>
                  <a:lnTo>
                    <a:pt x="9281" y="15700"/>
                  </a:lnTo>
                  <a:lnTo>
                    <a:pt x="9208" y="15590"/>
                  </a:lnTo>
                  <a:lnTo>
                    <a:pt x="9171" y="15517"/>
                  </a:lnTo>
                  <a:lnTo>
                    <a:pt x="9244" y="15407"/>
                  </a:lnTo>
                  <a:lnTo>
                    <a:pt x="9354" y="15260"/>
                  </a:lnTo>
                  <a:lnTo>
                    <a:pt x="9391" y="15113"/>
                  </a:lnTo>
                  <a:lnTo>
                    <a:pt x="9428" y="15003"/>
                  </a:lnTo>
                  <a:lnTo>
                    <a:pt x="9501" y="14930"/>
                  </a:lnTo>
                  <a:lnTo>
                    <a:pt x="9575" y="14857"/>
                  </a:lnTo>
                  <a:lnTo>
                    <a:pt x="9575" y="14783"/>
                  </a:lnTo>
                  <a:lnTo>
                    <a:pt x="9538" y="14673"/>
                  </a:lnTo>
                  <a:lnTo>
                    <a:pt x="9391" y="14526"/>
                  </a:lnTo>
                  <a:lnTo>
                    <a:pt x="9244" y="14380"/>
                  </a:lnTo>
                  <a:lnTo>
                    <a:pt x="9244" y="14050"/>
                  </a:lnTo>
                  <a:lnTo>
                    <a:pt x="9318" y="13683"/>
                  </a:lnTo>
                  <a:lnTo>
                    <a:pt x="9428" y="13353"/>
                  </a:lnTo>
                  <a:lnTo>
                    <a:pt x="9538" y="13059"/>
                  </a:lnTo>
                  <a:lnTo>
                    <a:pt x="9721" y="12766"/>
                  </a:lnTo>
                  <a:lnTo>
                    <a:pt x="9905" y="12472"/>
                  </a:lnTo>
                  <a:lnTo>
                    <a:pt x="10308" y="11885"/>
                  </a:lnTo>
                  <a:lnTo>
                    <a:pt x="10785" y="11335"/>
                  </a:lnTo>
                  <a:lnTo>
                    <a:pt x="11299" y="10822"/>
                  </a:lnTo>
                  <a:lnTo>
                    <a:pt x="11775" y="10308"/>
                  </a:lnTo>
                  <a:lnTo>
                    <a:pt x="12179" y="9758"/>
                  </a:lnTo>
                  <a:lnTo>
                    <a:pt x="12362" y="9501"/>
                  </a:lnTo>
                  <a:lnTo>
                    <a:pt x="12546" y="9208"/>
                  </a:lnTo>
                  <a:lnTo>
                    <a:pt x="12656" y="8951"/>
                  </a:lnTo>
                  <a:lnTo>
                    <a:pt x="12803" y="8657"/>
                  </a:lnTo>
                  <a:lnTo>
                    <a:pt x="12876" y="8364"/>
                  </a:lnTo>
                  <a:lnTo>
                    <a:pt x="12949" y="8034"/>
                  </a:lnTo>
                  <a:lnTo>
                    <a:pt x="12986" y="7740"/>
                  </a:lnTo>
                  <a:lnTo>
                    <a:pt x="13023" y="7447"/>
                  </a:lnTo>
                  <a:lnTo>
                    <a:pt x="13023" y="6823"/>
                  </a:lnTo>
                  <a:lnTo>
                    <a:pt x="12913" y="6236"/>
                  </a:lnTo>
                  <a:lnTo>
                    <a:pt x="12729" y="5613"/>
                  </a:lnTo>
                  <a:lnTo>
                    <a:pt x="12436" y="5026"/>
                  </a:lnTo>
                  <a:lnTo>
                    <a:pt x="12252" y="4769"/>
                  </a:lnTo>
                  <a:lnTo>
                    <a:pt x="12069" y="4476"/>
                  </a:lnTo>
                  <a:lnTo>
                    <a:pt x="11849" y="4256"/>
                  </a:lnTo>
                  <a:lnTo>
                    <a:pt x="11629" y="3999"/>
                  </a:lnTo>
                  <a:lnTo>
                    <a:pt x="11372" y="3815"/>
                  </a:lnTo>
                  <a:lnTo>
                    <a:pt x="11115" y="3595"/>
                  </a:lnTo>
                  <a:lnTo>
                    <a:pt x="10565" y="3265"/>
                  </a:lnTo>
                  <a:lnTo>
                    <a:pt x="9978" y="3008"/>
                  </a:lnTo>
                  <a:lnTo>
                    <a:pt x="9354" y="2825"/>
                  </a:lnTo>
                  <a:lnTo>
                    <a:pt x="8694" y="2715"/>
                  </a:lnTo>
                  <a:lnTo>
                    <a:pt x="8034" y="2678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" name="Google Shape;931;p20"/>
            <p:cNvSpPr/>
            <p:nvPr/>
          </p:nvSpPr>
          <p:spPr>
            <a:xfrm>
              <a:off x="6244725" y="2547975"/>
              <a:ext cx="185275" cy="404450"/>
            </a:xfrm>
            <a:custGeom>
              <a:avLst/>
              <a:gdLst/>
              <a:ahLst/>
              <a:cxnLst/>
              <a:rect l="l" t="t" r="r" b="b"/>
              <a:pathLst>
                <a:path w="7411" h="16178" extrusionOk="0">
                  <a:moveTo>
                    <a:pt x="3339" y="147"/>
                  </a:moveTo>
                  <a:lnTo>
                    <a:pt x="3229" y="441"/>
                  </a:lnTo>
                  <a:lnTo>
                    <a:pt x="3155" y="734"/>
                  </a:lnTo>
                  <a:lnTo>
                    <a:pt x="3119" y="1358"/>
                  </a:lnTo>
                  <a:lnTo>
                    <a:pt x="3082" y="2972"/>
                  </a:lnTo>
                  <a:lnTo>
                    <a:pt x="3119" y="4476"/>
                  </a:lnTo>
                  <a:lnTo>
                    <a:pt x="3119" y="5283"/>
                  </a:lnTo>
                  <a:lnTo>
                    <a:pt x="3119" y="5576"/>
                  </a:lnTo>
                  <a:lnTo>
                    <a:pt x="3155" y="5723"/>
                  </a:lnTo>
                  <a:lnTo>
                    <a:pt x="3229" y="5870"/>
                  </a:lnTo>
                  <a:lnTo>
                    <a:pt x="3265" y="5906"/>
                  </a:lnTo>
                  <a:lnTo>
                    <a:pt x="3339" y="5943"/>
                  </a:lnTo>
                  <a:lnTo>
                    <a:pt x="3375" y="5943"/>
                  </a:lnTo>
                  <a:lnTo>
                    <a:pt x="3449" y="5870"/>
                  </a:lnTo>
                  <a:lnTo>
                    <a:pt x="3486" y="5760"/>
                  </a:lnTo>
                  <a:lnTo>
                    <a:pt x="3522" y="5649"/>
                  </a:lnTo>
                  <a:lnTo>
                    <a:pt x="3522" y="5393"/>
                  </a:lnTo>
                  <a:lnTo>
                    <a:pt x="3522" y="4586"/>
                  </a:lnTo>
                  <a:lnTo>
                    <a:pt x="3486" y="2972"/>
                  </a:lnTo>
                  <a:lnTo>
                    <a:pt x="3522" y="1504"/>
                  </a:lnTo>
                  <a:lnTo>
                    <a:pt x="3522" y="808"/>
                  </a:lnTo>
                  <a:lnTo>
                    <a:pt x="3486" y="477"/>
                  </a:lnTo>
                  <a:lnTo>
                    <a:pt x="3412" y="294"/>
                  </a:lnTo>
                  <a:lnTo>
                    <a:pt x="3375" y="147"/>
                  </a:lnTo>
                  <a:close/>
                  <a:moveTo>
                    <a:pt x="1725" y="1"/>
                  </a:moveTo>
                  <a:lnTo>
                    <a:pt x="1688" y="37"/>
                  </a:lnTo>
                  <a:lnTo>
                    <a:pt x="1615" y="147"/>
                  </a:lnTo>
                  <a:lnTo>
                    <a:pt x="1578" y="294"/>
                  </a:lnTo>
                  <a:lnTo>
                    <a:pt x="1541" y="624"/>
                  </a:lnTo>
                  <a:lnTo>
                    <a:pt x="1578" y="1284"/>
                  </a:lnTo>
                  <a:lnTo>
                    <a:pt x="1615" y="2898"/>
                  </a:lnTo>
                  <a:lnTo>
                    <a:pt x="1725" y="6236"/>
                  </a:lnTo>
                  <a:lnTo>
                    <a:pt x="1761" y="6346"/>
                  </a:lnTo>
                  <a:lnTo>
                    <a:pt x="1798" y="6383"/>
                  </a:lnTo>
                  <a:lnTo>
                    <a:pt x="1872" y="6420"/>
                  </a:lnTo>
                  <a:lnTo>
                    <a:pt x="1945" y="6456"/>
                  </a:lnTo>
                  <a:lnTo>
                    <a:pt x="2018" y="6420"/>
                  </a:lnTo>
                  <a:lnTo>
                    <a:pt x="2092" y="6383"/>
                  </a:lnTo>
                  <a:lnTo>
                    <a:pt x="2165" y="6346"/>
                  </a:lnTo>
                  <a:lnTo>
                    <a:pt x="2165" y="6236"/>
                  </a:lnTo>
                  <a:lnTo>
                    <a:pt x="2165" y="5980"/>
                  </a:lnTo>
                  <a:lnTo>
                    <a:pt x="2165" y="5943"/>
                  </a:lnTo>
                  <a:lnTo>
                    <a:pt x="2055" y="3008"/>
                  </a:lnTo>
                  <a:lnTo>
                    <a:pt x="1982" y="1394"/>
                  </a:lnTo>
                  <a:lnTo>
                    <a:pt x="1945" y="587"/>
                  </a:lnTo>
                  <a:lnTo>
                    <a:pt x="1908" y="294"/>
                  </a:lnTo>
                  <a:lnTo>
                    <a:pt x="1872" y="147"/>
                  </a:lnTo>
                  <a:lnTo>
                    <a:pt x="1761" y="37"/>
                  </a:lnTo>
                  <a:lnTo>
                    <a:pt x="1725" y="1"/>
                  </a:lnTo>
                  <a:close/>
                  <a:moveTo>
                    <a:pt x="4953" y="184"/>
                  </a:moveTo>
                  <a:lnTo>
                    <a:pt x="4879" y="221"/>
                  </a:lnTo>
                  <a:lnTo>
                    <a:pt x="4843" y="257"/>
                  </a:lnTo>
                  <a:lnTo>
                    <a:pt x="4843" y="331"/>
                  </a:lnTo>
                  <a:lnTo>
                    <a:pt x="4769" y="1101"/>
                  </a:lnTo>
                  <a:lnTo>
                    <a:pt x="4733" y="1908"/>
                  </a:lnTo>
                  <a:lnTo>
                    <a:pt x="4733" y="3522"/>
                  </a:lnTo>
                  <a:lnTo>
                    <a:pt x="4733" y="5136"/>
                  </a:lnTo>
                  <a:lnTo>
                    <a:pt x="4696" y="5870"/>
                  </a:lnTo>
                  <a:lnTo>
                    <a:pt x="4696" y="6273"/>
                  </a:lnTo>
                  <a:lnTo>
                    <a:pt x="4769" y="6640"/>
                  </a:lnTo>
                  <a:lnTo>
                    <a:pt x="4806" y="6713"/>
                  </a:lnTo>
                  <a:lnTo>
                    <a:pt x="4916" y="6750"/>
                  </a:lnTo>
                  <a:lnTo>
                    <a:pt x="5026" y="6713"/>
                  </a:lnTo>
                  <a:lnTo>
                    <a:pt x="5100" y="6640"/>
                  </a:lnTo>
                  <a:lnTo>
                    <a:pt x="5173" y="6273"/>
                  </a:lnTo>
                  <a:lnTo>
                    <a:pt x="5173" y="5870"/>
                  </a:lnTo>
                  <a:lnTo>
                    <a:pt x="5136" y="5136"/>
                  </a:lnTo>
                  <a:lnTo>
                    <a:pt x="5136" y="3522"/>
                  </a:lnTo>
                  <a:lnTo>
                    <a:pt x="5173" y="1908"/>
                  </a:lnTo>
                  <a:lnTo>
                    <a:pt x="5136" y="1138"/>
                  </a:lnTo>
                  <a:lnTo>
                    <a:pt x="5100" y="331"/>
                  </a:lnTo>
                  <a:lnTo>
                    <a:pt x="5100" y="257"/>
                  </a:lnTo>
                  <a:lnTo>
                    <a:pt x="5063" y="221"/>
                  </a:lnTo>
                  <a:lnTo>
                    <a:pt x="4953" y="184"/>
                  </a:lnTo>
                  <a:close/>
                  <a:moveTo>
                    <a:pt x="6273" y="2678"/>
                  </a:moveTo>
                  <a:lnTo>
                    <a:pt x="6273" y="2715"/>
                  </a:lnTo>
                  <a:lnTo>
                    <a:pt x="6200" y="3008"/>
                  </a:lnTo>
                  <a:lnTo>
                    <a:pt x="6163" y="3302"/>
                  </a:lnTo>
                  <a:lnTo>
                    <a:pt x="6127" y="3925"/>
                  </a:lnTo>
                  <a:lnTo>
                    <a:pt x="6127" y="5173"/>
                  </a:lnTo>
                  <a:lnTo>
                    <a:pt x="6090" y="7667"/>
                  </a:lnTo>
                  <a:lnTo>
                    <a:pt x="6090" y="7887"/>
                  </a:lnTo>
                  <a:lnTo>
                    <a:pt x="6127" y="7960"/>
                  </a:lnTo>
                  <a:lnTo>
                    <a:pt x="6163" y="8034"/>
                  </a:lnTo>
                  <a:lnTo>
                    <a:pt x="6237" y="8070"/>
                  </a:lnTo>
                  <a:lnTo>
                    <a:pt x="6383" y="8070"/>
                  </a:lnTo>
                  <a:lnTo>
                    <a:pt x="6457" y="8034"/>
                  </a:lnTo>
                  <a:lnTo>
                    <a:pt x="6493" y="7960"/>
                  </a:lnTo>
                  <a:lnTo>
                    <a:pt x="6530" y="7887"/>
                  </a:lnTo>
                  <a:lnTo>
                    <a:pt x="6530" y="5283"/>
                  </a:lnTo>
                  <a:lnTo>
                    <a:pt x="6530" y="3962"/>
                  </a:lnTo>
                  <a:lnTo>
                    <a:pt x="6493" y="3339"/>
                  </a:lnTo>
                  <a:lnTo>
                    <a:pt x="6457" y="3008"/>
                  </a:lnTo>
                  <a:lnTo>
                    <a:pt x="6383" y="2715"/>
                  </a:lnTo>
                  <a:lnTo>
                    <a:pt x="6347" y="2678"/>
                  </a:lnTo>
                  <a:close/>
                  <a:moveTo>
                    <a:pt x="3265" y="7887"/>
                  </a:moveTo>
                  <a:lnTo>
                    <a:pt x="3082" y="8107"/>
                  </a:lnTo>
                  <a:lnTo>
                    <a:pt x="2862" y="8291"/>
                  </a:lnTo>
                  <a:lnTo>
                    <a:pt x="2679" y="8401"/>
                  </a:lnTo>
                  <a:lnTo>
                    <a:pt x="2458" y="8474"/>
                  </a:lnTo>
                  <a:lnTo>
                    <a:pt x="2458" y="8474"/>
                  </a:lnTo>
                  <a:lnTo>
                    <a:pt x="2605" y="8291"/>
                  </a:lnTo>
                  <a:lnTo>
                    <a:pt x="2752" y="8144"/>
                  </a:lnTo>
                  <a:lnTo>
                    <a:pt x="2972" y="7997"/>
                  </a:lnTo>
                  <a:lnTo>
                    <a:pt x="3192" y="7924"/>
                  </a:lnTo>
                  <a:lnTo>
                    <a:pt x="3265" y="7887"/>
                  </a:lnTo>
                  <a:close/>
                  <a:moveTo>
                    <a:pt x="4806" y="9501"/>
                  </a:moveTo>
                  <a:lnTo>
                    <a:pt x="4513" y="9538"/>
                  </a:lnTo>
                  <a:lnTo>
                    <a:pt x="4329" y="9574"/>
                  </a:lnTo>
                  <a:lnTo>
                    <a:pt x="4072" y="9574"/>
                  </a:lnTo>
                  <a:lnTo>
                    <a:pt x="4072" y="9611"/>
                  </a:lnTo>
                  <a:lnTo>
                    <a:pt x="4072" y="9684"/>
                  </a:lnTo>
                  <a:lnTo>
                    <a:pt x="4109" y="9758"/>
                  </a:lnTo>
                  <a:lnTo>
                    <a:pt x="4146" y="9831"/>
                  </a:lnTo>
                  <a:lnTo>
                    <a:pt x="4219" y="9868"/>
                  </a:lnTo>
                  <a:lnTo>
                    <a:pt x="4293" y="9905"/>
                  </a:lnTo>
                  <a:lnTo>
                    <a:pt x="4476" y="9941"/>
                  </a:lnTo>
                  <a:lnTo>
                    <a:pt x="4659" y="9905"/>
                  </a:lnTo>
                  <a:lnTo>
                    <a:pt x="4806" y="9941"/>
                  </a:lnTo>
                  <a:lnTo>
                    <a:pt x="4953" y="9978"/>
                  </a:lnTo>
                  <a:lnTo>
                    <a:pt x="5100" y="10015"/>
                  </a:lnTo>
                  <a:lnTo>
                    <a:pt x="5246" y="10125"/>
                  </a:lnTo>
                  <a:lnTo>
                    <a:pt x="5320" y="10235"/>
                  </a:lnTo>
                  <a:lnTo>
                    <a:pt x="5430" y="10381"/>
                  </a:lnTo>
                  <a:lnTo>
                    <a:pt x="5466" y="10528"/>
                  </a:lnTo>
                  <a:lnTo>
                    <a:pt x="5503" y="10675"/>
                  </a:lnTo>
                  <a:lnTo>
                    <a:pt x="5540" y="10748"/>
                  </a:lnTo>
                  <a:lnTo>
                    <a:pt x="5613" y="10822"/>
                  </a:lnTo>
                  <a:lnTo>
                    <a:pt x="5833" y="10822"/>
                  </a:lnTo>
                  <a:lnTo>
                    <a:pt x="5907" y="10748"/>
                  </a:lnTo>
                  <a:lnTo>
                    <a:pt x="5943" y="10711"/>
                  </a:lnTo>
                  <a:lnTo>
                    <a:pt x="5980" y="10601"/>
                  </a:lnTo>
                  <a:lnTo>
                    <a:pt x="5907" y="10308"/>
                  </a:lnTo>
                  <a:lnTo>
                    <a:pt x="5760" y="10051"/>
                  </a:lnTo>
                  <a:lnTo>
                    <a:pt x="5576" y="9831"/>
                  </a:lnTo>
                  <a:lnTo>
                    <a:pt x="5356" y="9648"/>
                  </a:lnTo>
                  <a:lnTo>
                    <a:pt x="5100" y="9538"/>
                  </a:lnTo>
                  <a:lnTo>
                    <a:pt x="4806" y="9501"/>
                  </a:lnTo>
                  <a:close/>
                  <a:moveTo>
                    <a:pt x="4879" y="8547"/>
                  </a:moveTo>
                  <a:lnTo>
                    <a:pt x="5136" y="8621"/>
                  </a:lnTo>
                  <a:lnTo>
                    <a:pt x="5393" y="8731"/>
                  </a:lnTo>
                  <a:lnTo>
                    <a:pt x="5650" y="8877"/>
                  </a:lnTo>
                  <a:lnTo>
                    <a:pt x="5907" y="9061"/>
                  </a:lnTo>
                  <a:lnTo>
                    <a:pt x="6090" y="9244"/>
                  </a:lnTo>
                  <a:lnTo>
                    <a:pt x="6310" y="9464"/>
                  </a:lnTo>
                  <a:lnTo>
                    <a:pt x="6457" y="9684"/>
                  </a:lnTo>
                  <a:lnTo>
                    <a:pt x="6603" y="9941"/>
                  </a:lnTo>
                  <a:lnTo>
                    <a:pt x="6714" y="10198"/>
                  </a:lnTo>
                  <a:lnTo>
                    <a:pt x="6787" y="10491"/>
                  </a:lnTo>
                  <a:lnTo>
                    <a:pt x="6860" y="10748"/>
                  </a:lnTo>
                  <a:lnTo>
                    <a:pt x="6934" y="11078"/>
                  </a:lnTo>
                  <a:lnTo>
                    <a:pt x="6934" y="11372"/>
                  </a:lnTo>
                  <a:lnTo>
                    <a:pt x="6934" y="11665"/>
                  </a:lnTo>
                  <a:lnTo>
                    <a:pt x="6934" y="11995"/>
                  </a:lnTo>
                  <a:lnTo>
                    <a:pt x="6824" y="12619"/>
                  </a:lnTo>
                  <a:lnTo>
                    <a:pt x="6677" y="13206"/>
                  </a:lnTo>
                  <a:lnTo>
                    <a:pt x="6530" y="13499"/>
                  </a:lnTo>
                  <a:lnTo>
                    <a:pt x="6383" y="13793"/>
                  </a:lnTo>
                  <a:lnTo>
                    <a:pt x="6310" y="13939"/>
                  </a:lnTo>
                  <a:lnTo>
                    <a:pt x="6163" y="14050"/>
                  </a:lnTo>
                  <a:lnTo>
                    <a:pt x="5907" y="14270"/>
                  </a:lnTo>
                  <a:lnTo>
                    <a:pt x="5540" y="14526"/>
                  </a:lnTo>
                  <a:lnTo>
                    <a:pt x="5173" y="14857"/>
                  </a:lnTo>
                  <a:lnTo>
                    <a:pt x="5026" y="14967"/>
                  </a:lnTo>
                  <a:lnTo>
                    <a:pt x="4659" y="15187"/>
                  </a:lnTo>
                  <a:lnTo>
                    <a:pt x="4659" y="15187"/>
                  </a:lnTo>
                  <a:lnTo>
                    <a:pt x="4806" y="14857"/>
                  </a:lnTo>
                  <a:lnTo>
                    <a:pt x="4916" y="14636"/>
                  </a:lnTo>
                  <a:lnTo>
                    <a:pt x="4953" y="14490"/>
                  </a:lnTo>
                  <a:lnTo>
                    <a:pt x="4989" y="14380"/>
                  </a:lnTo>
                  <a:lnTo>
                    <a:pt x="4953" y="14270"/>
                  </a:lnTo>
                  <a:lnTo>
                    <a:pt x="4916" y="14160"/>
                  </a:lnTo>
                  <a:lnTo>
                    <a:pt x="4843" y="14123"/>
                  </a:lnTo>
                  <a:lnTo>
                    <a:pt x="4659" y="14123"/>
                  </a:lnTo>
                  <a:lnTo>
                    <a:pt x="4586" y="14160"/>
                  </a:lnTo>
                  <a:lnTo>
                    <a:pt x="4549" y="14233"/>
                  </a:lnTo>
                  <a:lnTo>
                    <a:pt x="4513" y="14343"/>
                  </a:lnTo>
                  <a:lnTo>
                    <a:pt x="4549" y="14453"/>
                  </a:lnTo>
                  <a:lnTo>
                    <a:pt x="4513" y="14526"/>
                  </a:lnTo>
                  <a:lnTo>
                    <a:pt x="4439" y="14783"/>
                  </a:lnTo>
                  <a:lnTo>
                    <a:pt x="4366" y="15003"/>
                  </a:lnTo>
                  <a:lnTo>
                    <a:pt x="4329" y="15260"/>
                  </a:lnTo>
                  <a:lnTo>
                    <a:pt x="4366" y="15333"/>
                  </a:lnTo>
                  <a:lnTo>
                    <a:pt x="4293" y="15370"/>
                  </a:lnTo>
                  <a:lnTo>
                    <a:pt x="3999" y="15480"/>
                  </a:lnTo>
                  <a:lnTo>
                    <a:pt x="3632" y="15590"/>
                  </a:lnTo>
                  <a:lnTo>
                    <a:pt x="3816" y="15333"/>
                  </a:lnTo>
                  <a:lnTo>
                    <a:pt x="4109" y="14746"/>
                  </a:lnTo>
                  <a:lnTo>
                    <a:pt x="4109" y="14673"/>
                  </a:lnTo>
                  <a:lnTo>
                    <a:pt x="4109" y="14600"/>
                  </a:lnTo>
                  <a:lnTo>
                    <a:pt x="4072" y="14526"/>
                  </a:lnTo>
                  <a:lnTo>
                    <a:pt x="4036" y="14490"/>
                  </a:lnTo>
                  <a:lnTo>
                    <a:pt x="3962" y="14453"/>
                  </a:lnTo>
                  <a:lnTo>
                    <a:pt x="3889" y="14453"/>
                  </a:lnTo>
                  <a:lnTo>
                    <a:pt x="3816" y="14490"/>
                  </a:lnTo>
                  <a:lnTo>
                    <a:pt x="3779" y="14563"/>
                  </a:lnTo>
                  <a:lnTo>
                    <a:pt x="3486" y="15150"/>
                  </a:lnTo>
                  <a:lnTo>
                    <a:pt x="3339" y="15407"/>
                  </a:lnTo>
                  <a:lnTo>
                    <a:pt x="3229" y="15663"/>
                  </a:lnTo>
                  <a:lnTo>
                    <a:pt x="2899" y="15700"/>
                  </a:lnTo>
                  <a:lnTo>
                    <a:pt x="2532" y="15627"/>
                  </a:lnTo>
                  <a:lnTo>
                    <a:pt x="2752" y="15407"/>
                  </a:lnTo>
                  <a:lnTo>
                    <a:pt x="2935" y="15187"/>
                  </a:lnTo>
                  <a:lnTo>
                    <a:pt x="3119" y="14893"/>
                  </a:lnTo>
                  <a:lnTo>
                    <a:pt x="3265" y="14600"/>
                  </a:lnTo>
                  <a:lnTo>
                    <a:pt x="3339" y="14600"/>
                  </a:lnTo>
                  <a:lnTo>
                    <a:pt x="3375" y="14526"/>
                  </a:lnTo>
                  <a:lnTo>
                    <a:pt x="3412" y="14490"/>
                  </a:lnTo>
                  <a:lnTo>
                    <a:pt x="3449" y="14380"/>
                  </a:lnTo>
                  <a:lnTo>
                    <a:pt x="3412" y="14343"/>
                  </a:lnTo>
                  <a:lnTo>
                    <a:pt x="3412" y="14270"/>
                  </a:lnTo>
                  <a:lnTo>
                    <a:pt x="3339" y="14233"/>
                  </a:lnTo>
                  <a:lnTo>
                    <a:pt x="3229" y="14196"/>
                  </a:lnTo>
                  <a:lnTo>
                    <a:pt x="3155" y="14196"/>
                  </a:lnTo>
                  <a:lnTo>
                    <a:pt x="3045" y="14233"/>
                  </a:lnTo>
                  <a:lnTo>
                    <a:pt x="2935" y="14380"/>
                  </a:lnTo>
                  <a:lnTo>
                    <a:pt x="2752" y="14673"/>
                  </a:lnTo>
                  <a:lnTo>
                    <a:pt x="2495" y="15077"/>
                  </a:lnTo>
                  <a:lnTo>
                    <a:pt x="2238" y="15443"/>
                  </a:lnTo>
                  <a:lnTo>
                    <a:pt x="2202" y="15553"/>
                  </a:lnTo>
                  <a:lnTo>
                    <a:pt x="1908" y="15370"/>
                  </a:lnTo>
                  <a:lnTo>
                    <a:pt x="1615" y="15187"/>
                  </a:lnTo>
                  <a:lnTo>
                    <a:pt x="1761" y="15077"/>
                  </a:lnTo>
                  <a:lnTo>
                    <a:pt x="1872" y="14967"/>
                  </a:lnTo>
                  <a:lnTo>
                    <a:pt x="2238" y="14563"/>
                  </a:lnTo>
                  <a:lnTo>
                    <a:pt x="2568" y="14196"/>
                  </a:lnTo>
                  <a:lnTo>
                    <a:pt x="2715" y="13976"/>
                  </a:lnTo>
                  <a:lnTo>
                    <a:pt x="2789" y="13756"/>
                  </a:lnTo>
                  <a:lnTo>
                    <a:pt x="2789" y="13683"/>
                  </a:lnTo>
                  <a:lnTo>
                    <a:pt x="2752" y="13609"/>
                  </a:lnTo>
                  <a:lnTo>
                    <a:pt x="2642" y="13609"/>
                  </a:lnTo>
                  <a:lnTo>
                    <a:pt x="2422" y="13719"/>
                  </a:lnTo>
                  <a:lnTo>
                    <a:pt x="2238" y="13866"/>
                  </a:lnTo>
                  <a:lnTo>
                    <a:pt x="1945" y="14233"/>
                  </a:lnTo>
                  <a:lnTo>
                    <a:pt x="1578" y="14673"/>
                  </a:lnTo>
                  <a:lnTo>
                    <a:pt x="1505" y="14820"/>
                  </a:lnTo>
                  <a:lnTo>
                    <a:pt x="1431" y="15003"/>
                  </a:lnTo>
                  <a:lnTo>
                    <a:pt x="1138" y="14636"/>
                  </a:lnTo>
                  <a:lnTo>
                    <a:pt x="1468" y="14306"/>
                  </a:lnTo>
                  <a:lnTo>
                    <a:pt x="1761" y="13939"/>
                  </a:lnTo>
                  <a:lnTo>
                    <a:pt x="2312" y="13206"/>
                  </a:lnTo>
                  <a:lnTo>
                    <a:pt x="2312" y="13132"/>
                  </a:lnTo>
                  <a:lnTo>
                    <a:pt x="2312" y="13059"/>
                  </a:lnTo>
                  <a:lnTo>
                    <a:pt x="2238" y="12949"/>
                  </a:lnTo>
                  <a:lnTo>
                    <a:pt x="2202" y="12912"/>
                  </a:lnTo>
                  <a:lnTo>
                    <a:pt x="2055" y="12912"/>
                  </a:lnTo>
                  <a:lnTo>
                    <a:pt x="1982" y="12949"/>
                  </a:lnTo>
                  <a:lnTo>
                    <a:pt x="1431" y="13646"/>
                  </a:lnTo>
                  <a:lnTo>
                    <a:pt x="1211" y="14013"/>
                  </a:lnTo>
                  <a:lnTo>
                    <a:pt x="991" y="14380"/>
                  </a:lnTo>
                  <a:lnTo>
                    <a:pt x="844" y="14050"/>
                  </a:lnTo>
                  <a:lnTo>
                    <a:pt x="698" y="13719"/>
                  </a:lnTo>
                  <a:lnTo>
                    <a:pt x="1028" y="13426"/>
                  </a:lnTo>
                  <a:lnTo>
                    <a:pt x="1358" y="13096"/>
                  </a:lnTo>
                  <a:lnTo>
                    <a:pt x="1872" y="12436"/>
                  </a:lnTo>
                  <a:lnTo>
                    <a:pt x="1908" y="12362"/>
                  </a:lnTo>
                  <a:lnTo>
                    <a:pt x="1908" y="12289"/>
                  </a:lnTo>
                  <a:lnTo>
                    <a:pt x="1872" y="12215"/>
                  </a:lnTo>
                  <a:lnTo>
                    <a:pt x="1835" y="12179"/>
                  </a:lnTo>
                  <a:lnTo>
                    <a:pt x="1761" y="12142"/>
                  </a:lnTo>
                  <a:lnTo>
                    <a:pt x="1688" y="12105"/>
                  </a:lnTo>
                  <a:lnTo>
                    <a:pt x="1615" y="12105"/>
                  </a:lnTo>
                  <a:lnTo>
                    <a:pt x="1541" y="12179"/>
                  </a:lnTo>
                  <a:lnTo>
                    <a:pt x="1065" y="12729"/>
                  </a:lnTo>
                  <a:lnTo>
                    <a:pt x="808" y="13022"/>
                  </a:lnTo>
                  <a:lnTo>
                    <a:pt x="624" y="13353"/>
                  </a:lnTo>
                  <a:lnTo>
                    <a:pt x="588" y="13206"/>
                  </a:lnTo>
                  <a:lnTo>
                    <a:pt x="551" y="12876"/>
                  </a:lnTo>
                  <a:lnTo>
                    <a:pt x="771" y="12656"/>
                  </a:lnTo>
                  <a:lnTo>
                    <a:pt x="1028" y="12399"/>
                  </a:lnTo>
                  <a:lnTo>
                    <a:pt x="1321" y="12069"/>
                  </a:lnTo>
                  <a:lnTo>
                    <a:pt x="1468" y="11885"/>
                  </a:lnTo>
                  <a:lnTo>
                    <a:pt x="1505" y="11775"/>
                  </a:lnTo>
                  <a:lnTo>
                    <a:pt x="1505" y="11665"/>
                  </a:lnTo>
                  <a:lnTo>
                    <a:pt x="1505" y="11592"/>
                  </a:lnTo>
                  <a:lnTo>
                    <a:pt x="1468" y="11555"/>
                  </a:lnTo>
                  <a:lnTo>
                    <a:pt x="1395" y="11518"/>
                  </a:lnTo>
                  <a:lnTo>
                    <a:pt x="1358" y="11555"/>
                  </a:lnTo>
                  <a:lnTo>
                    <a:pt x="1175" y="11629"/>
                  </a:lnTo>
                  <a:lnTo>
                    <a:pt x="1028" y="11775"/>
                  </a:lnTo>
                  <a:lnTo>
                    <a:pt x="771" y="12105"/>
                  </a:lnTo>
                  <a:lnTo>
                    <a:pt x="514" y="12436"/>
                  </a:lnTo>
                  <a:lnTo>
                    <a:pt x="514" y="11922"/>
                  </a:lnTo>
                  <a:lnTo>
                    <a:pt x="624" y="11812"/>
                  </a:lnTo>
                  <a:lnTo>
                    <a:pt x="734" y="11702"/>
                  </a:lnTo>
                  <a:lnTo>
                    <a:pt x="808" y="11482"/>
                  </a:lnTo>
                  <a:lnTo>
                    <a:pt x="991" y="11445"/>
                  </a:lnTo>
                  <a:lnTo>
                    <a:pt x="1138" y="11408"/>
                  </a:lnTo>
                  <a:lnTo>
                    <a:pt x="1248" y="11298"/>
                  </a:lnTo>
                  <a:lnTo>
                    <a:pt x="1358" y="11188"/>
                  </a:lnTo>
                  <a:lnTo>
                    <a:pt x="1468" y="11078"/>
                  </a:lnTo>
                  <a:lnTo>
                    <a:pt x="1505" y="10932"/>
                  </a:lnTo>
                  <a:lnTo>
                    <a:pt x="1505" y="10858"/>
                  </a:lnTo>
                  <a:lnTo>
                    <a:pt x="1505" y="10785"/>
                  </a:lnTo>
                  <a:lnTo>
                    <a:pt x="1468" y="10711"/>
                  </a:lnTo>
                  <a:lnTo>
                    <a:pt x="1395" y="10675"/>
                  </a:lnTo>
                  <a:lnTo>
                    <a:pt x="1175" y="10675"/>
                  </a:lnTo>
                  <a:lnTo>
                    <a:pt x="1101" y="10748"/>
                  </a:lnTo>
                  <a:lnTo>
                    <a:pt x="1065" y="10822"/>
                  </a:lnTo>
                  <a:lnTo>
                    <a:pt x="1028" y="10932"/>
                  </a:lnTo>
                  <a:lnTo>
                    <a:pt x="954" y="11005"/>
                  </a:lnTo>
                  <a:lnTo>
                    <a:pt x="844" y="11042"/>
                  </a:lnTo>
                  <a:lnTo>
                    <a:pt x="698" y="11078"/>
                  </a:lnTo>
                  <a:lnTo>
                    <a:pt x="881" y="10785"/>
                  </a:lnTo>
                  <a:lnTo>
                    <a:pt x="954" y="10675"/>
                  </a:lnTo>
                  <a:lnTo>
                    <a:pt x="1101" y="10565"/>
                  </a:lnTo>
                  <a:lnTo>
                    <a:pt x="1211" y="10455"/>
                  </a:lnTo>
                  <a:lnTo>
                    <a:pt x="1395" y="10418"/>
                  </a:lnTo>
                  <a:lnTo>
                    <a:pt x="1541" y="10345"/>
                  </a:lnTo>
                  <a:lnTo>
                    <a:pt x="1725" y="10345"/>
                  </a:lnTo>
                  <a:lnTo>
                    <a:pt x="2092" y="10308"/>
                  </a:lnTo>
                  <a:lnTo>
                    <a:pt x="2422" y="10271"/>
                  </a:lnTo>
                  <a:lnTo>
                    <a:pt x="2715" y="10161"/>
                  </a:lnTo>
                  <a:lnTo>
                    <a:pt x="3009" y="9978"/>
                  </a:lnTo>
                  <a:lnTo>
                    <a:pt x="3229" y="9721"/>
                  </a:lnTo>
                  <a:lnTo>
                    <a:pt x="3412" y="9464"/>
                  </a:lnTo>
                  <a:lnTo>
                    <a:pt x="3559" y="9171"/>
                  </a:lnTo>
                  <a:lnTo>
                    <a:pt x="3706" y="8841"/>
                  </a:lnTo>
                  <a:lnTo>
                    <a:pt x="3706" y="8804"/>
                  </a:lnTo>
                  <a:lnTo>
                    <a:pt x="3706" y="8767"/>
                  </a:lnTo>
                  <a:lnTo>
                    <a:pt x="3926" y="8731"/>
                  </a:lnTo>
                  <a:lnTo>
                    <a:pt x="4146" y="8657"/>
                  </a:lnTo>
                  <a:lnTo>
                    <a:pt x="4366" y="8584"/>
                  </a:lnTo>
                  <a:lnTo>
                    <a:pt x="4586" y="8547"/>
                  </a:lnTo>
                  <a:close/>
                  <a:moveTo>
                    <a:pt x="3265" y="7484"/>
                  </a:moveTo>
                  <a:lnTo>
                    <a:pt x="3009" y="7557"/>
                  </a:lnTo>
                  <a:lnTo>
                    <a:pt x="2789" y="7704"/>
                  </a:lnTo>
                  <a:lnTo>
                    <a:pt x="2568" y="7850"/>
                  </a:lnTo>
                  <a:lnTo>
                    <a:pt x="2422" y="7997"/>
                  </a:lnTo>
                  <a:lnTo>
                    <a:pt x="2275" y="8180"/>
                  </a:lnTo>
                  <a:lnTo>
                    <a:pt x="2165" y="8364"/>
                  </a:lnTo>
                  <a:lnTo>
                    <a:pt x="2092" y="8584"/>
                  </a:lnTo>
                  <a:lnTo>
                    <a:pt x="2018" y="8254"/>
                  </a:lnTo>
                  <a:lnTo>
                    <a:pt x="1945" y="7924"/>
                  </a:lnTo>
                  <a:lnTo>
                    <a:pt x="1872" y="7850"/>
                  </a:lnTo>
                  <a:lnTo>
                    <a:pt x="1835" y="7850"/>
                  </a:lnTo>
                  <a:lnTo>
                    <a:pt x="1761" y="7887"/>
                  </a:lnTo>
                  <a:lnTo>
                    <a:pt x="1688" y="7997"/>
                  </a:lnTo>
                  <a:lnTo>
                    <a:pt x="1651" y="8107"/>
                  </a:lnTo>
                  <a:lnTo>
                    <a:pt x="1615" y="8364"/>
                  </a:lnTo>
                  <a:lnTo>
                    <a:pt x="1651" y="8657"/>
                  </a:lnTo>
                  <a:lnTo>
                    <a:pt x="1725" y="8914"/>
                  </a:lnTo>
                  <a:lnTo>
                    <a:pt x="1872" y="9208"/>
                  </a:lnTo>
                  <a:lnTo>
                    <a:pt x="2055" y="9428"/>
                  </a:lnTo>
                  <a:lnTo>
                    <a:pt x="2275" y="9611"/>
                  </a:lnTo>
                  <a:lnTo>
                    <a:pt x="2495" y="9758"/>
                  </a:lnTo>
                  <a:lnTo>
                    <a:pt x="2312" y="9831"/>
                  </a:lnTo>
                  <a:lnTo>
                    <a:pt x="2128" y="9868"/>
                  </a:lnTo>
                  <a:lnTo>
                    <a:pt x="1688" y="9868"/>
                  </a:lnTo>
                  <a:lnTo>
                    <a:pt x="1468" y="9905"/>
                  </a:lnTo>
                  <a:lnTo>
                    <a:pt x="1248" y="9941"/>
                  </a:lnTo>
                  <a:lnTo>
                    <a:pt x="1065" y="10015"/>
                  </a:lnTo>
                  <a:lnTo>
                    <a:pt x="881" y="10125"/>
                  </a:lnTo>
                  <a:lnTo>
                    <a:pt x="588" y="10381"/>
                  </a:lnTo>
                  <a:lnTo>
                    <a:pt x="441" y="10528"/>
                  </a:lnTo>
                  <a:lnTo>
                    <a:pt x="331" y="10711"/>
                  </a:lnTo>
                  <a:lnTo>
                    <a:pt x="221" y="10932"/>
                  </a:lnTo>
                  <a:lnTo>
                    <a:pt x="147" y="11115"/>
                  </a:lnTo>
                  <a:lnTo>
                    <a:pt x="37" y="11592"/>
                  </a:lnTo>
                  <a:lnTo>
                    <a:pt x="1" y="12069"/>
                  </a:lnTo>
                  <a:lnTo>
                    <a:pt x="1" y="12546"/>
                  </a:lnTo>
                  <a:lnTo>
                    <a:pt x="74" y="13022"/>
                  </a:lnTo>
                  <a:lnTo>
                    <a:pt x="147" y="13463"/>
                  </a:lnTo>
                  <a:lnTo>
                    <a:pt x="258" y="13903"/>
                  </a:lnTo>
                  <a:lnTo>
                    <a:pt x="404" y="14270"/>
                  </a:lnTo>
                  <a:lnTo>
                    <a:pt x="588" y="14673"/>
                  </a:lnTo>
                  <a:lnTo>
                    <a:pt x="844" y="15040"/>
                  </a:lnTo>
                  <a:lnTo>
                    <a:pt x="1101" y="15333"/>
                  </a:lnTo>
                  <a:lnTo>
                    <a:pt x="1431" y="15627"/>
                  </a:lnTo>
                  <a:lnTo>
                    <a:pt x="1761" y="15847"/>
                  </a:lnTo>
                  <a:lnTo>
                    <a:pt x="2165" y="16030"/>
                  </a:lnTo>
                  <a:lnTo>
                    <a:pt x="2568" y="16140"/>
                  </a:lnTo>
                  <a:lnTo>
                    <a:pt x="2789" y="16177"/>
                  </a:lnTo>
                  <a:lnTo>
                    <a:pt x="3009" y="16177"/>
                  </a:lnTo>
                  <a:lnTo>
                    <a:pt x="3486" y="16140"/>
                  </a:lnTo>
                  <a:lnTo>
                    <a:pt x="3926" y="16030"/>
                  </a:lnTo>
                  <a:lnTo>
                    <a:pt x="4329" y="15884"/>
                  </a:lnTo>
                  <a:lnTo>
                    <a:pt x="4696" y="15700"/>
                  </a:lnTo>
                  <a:lnTo>
                    <a:pt x="5100" y="15517"/>
                  </a:lnTo>
                  <a:lnTo>
                    <a:pt x="5430" y="15297"/>
                  </a:lnTo>
                  <a:lnTo>
                    <a:pt x="5613" y="15150"/>
                  </a:lnTo>
                  <a:lnTo>
                    <a:pt x="5723" y="15003"/>
                  </a:lnTo>
                  <a:lnTo>
                    <a:pt x="6310" y="14490"/>
                  </a:lnTo>
                  <a:lnTo>
                    <a:pt x="6567" y="14270"/>
                  </a:lnTo>
                  <a:lnTo>
                    <a:pt x="6714" y="14160"/>
                  </a:lnTo>
                  <a:lnTo>
                    <a:pt x="6787" y="14013"/>
                  </a:lnTo>
                  <a:lnTo>
                    <a:pt x="6970" y="13683"/>
                  </a:lnTo>
                  <a:lnTo>
                    <a:pt x="7117" y="13316"/>
                  </a:lnTo>
                  <a:lnTo>
                    <a:pt x="7227" y="12949"/>
                  </a:lnTo>
                  <a:lnTo>
                    <a:pt x="7300" y="12619"/>
                  </a:lnTo>
                  <a:lnTo>
                    <a:pt x="7374" y="12252"/>
                  </a:lnTo>
                  <a:lnTo>
                    <a:pt x="7410" y="11885"/>
                  </a:lnTo>
                  <a:lnTo>
                    <a:pt x="7410" y="11518"/>
                  </a:lnTo>
                  <a:lnTo>
                    <a:pt x="7374" y="11152"/>
                  </a:lnTo>
                  <a:lnTo>
                    <a:pt x="7337" y="10785"/>
                  </a:lnTo>
                  <a:lnTo>
                    <a:pt x="7264" y="10418"/>
                  </a:lnTo>
                  <a:lnTo>
                    <a:pt x="7154" y="10125"/>
                  </a:lnTo>
                  <a:lnTo>
                    <a:pt x="7007" y="9794"/>
                  </a:lnTo>
                  <a:lnTo>
                    <a:pt x="6860" y="9538"/>
                  </a:lnTo>
                  <a:lnTo>
                    <a:pt x="6677" y="9244"/>
                  </a:lnTo>
                  <a:lnTo>
                    <a:pt x="6457" y="8987"/>
                  </a:lnTo>
                  <a:lnTo>
                    <a:pt x="6237" y="8767"/>
                  </a:lnTo>
                  <a:lnTo>
                    <a:pt x="5980" y="8584"/>
                  </a:lnTo>
                  <a:lnTo>
                    <a:pt x="5686" y="8401"/>
                  </a:lnTo>
                  <a:lnTo>
                    <a:pt x="5393" y="8291"/>
                  </a:lnTo>
                  <a:lnTo>
                    <a:pt x="5100" y="8180"/>
                  </a:lnTo>
                  <a:lnTo>
                    <a:pt x="4769" y="8144"/>
                  </a:lnTo>
                  <a:lnTo>
                    <a:pt x="4476" y="8144"/>
                  </a:lnTo>
                  <a:lnTo>
                    <a:pt x="4219" y="8180"/>
                  </a:lnTo>
                  <a:lnTo>
                    <a:pt x="3926" y="8291"/>
                  </a:lnTo>
                  <a:lnTo>
                    <a:pt x="3816" y="8364"/>
                  </a:lnTo>
                  <a:lnTo>
                    <a:pt x="3706" y="8437"/>
                  </a:lnTo>
                  <a:lnTo>
                    <a:pt x="3632" y="8547"/>
                  </a:lnTo>
                  <a:lnTo>
                    <a:pt x="3559" y="8657"/>
                  </a:lnTo>
                  <a:lnTo>
                    <a:pt x="3559" y="8694"/>
                  </a:lnTo>
                  <a:lnTo>
                    <a:pt x="3522" y="8731"/>
                  </a:lnTo>
                  <a:lnTo>
                    <a:pt x="3486" y="8767"/>
                  </a:lnTo>
                  <a:lnTo>
                    <a:pt x="3192" y="9171"/>
                  </a:lnTo>
                  <a:lnTo>
                    <a:pt x="3009" y="9354"/>
                  </a:lnTo>
                  <a:lnTo>
                    <a:pt x="2825" y="9538"/>
                  </a:lnTo>
                  <a:lnTo>
                    <a:pt x="2789" y="9464"/>
                  </a:lnTo>
                  <a:lnTo>
                    <a:pt x="2458" y="9171"/>
                  </a:lnTo>
                  <a:lnTo>
                    <a:pt x="2348" y="9024"/>
                  </a:lnTo>
                  <a:lnTo>
                    <a:pt x="2202" y="8877"/>
                  </a:lnTo>
                  <a:lnTo>
                    <a:pt x="2275" y="8877"/>
                  </a:lnTo>
                  <a:lnTo>
                    <a:pt x="2312" y="8841"/>
                  </a:lnTo>
                  <a:lnTo>
                    <a:pt x="2532" y="8841"/>
                  </a:lnTo>
                  <a:lnTo>
                    <a:pt x="2715" y="8804"/>
                  </a:lnTo>
                  <a:lnTo>
                    <a:pt x="2899" y="8731"/>
                  </a:lnTo>
                  <a:lnTo>
                    <a:pt x="3045" y="8621"/>
                  </a:lnTo>
                  <a:lnTo>
                    <a:pt x="3265" y="8474"/>
                  </a:lnTo>
                  <a:lnTo>
                    <a:pt x="3486" y="8254"/>
                  </a:lnTo>
                  <a:lnTo>
                    <a:pt x="3669" y="8034"/>
                  </a:lnTo>
                  <a:lnTo>
                    <a:pt x="3816" y="7814"/>
                  </a:lnTo>
                  <a:lnTo>
                    <a:pt x="3852" y="7740"/>
                  </a:lnTo>
                  <a:lnTo>
                    <a:pt x="3852" y="7667"/>
                  </a:lnTo>
                  <a:lnTo>
                    <a:pt x="3779" y="7557"/>
                  </a:lnTo>
                  <a:lnTo>
                    <a:pt x="3669" y="7484"/>
                  </a:lnTo>
                  <a:lnTo>
                    <a:pt x="3596" y="7484"/>
                  </a:lnTo>
                  <a:lnTo>
                    <a:pt x="3522" y="7520"/>
                  </a:lnTo>
                  <a:lnTo>
                    <a:pt x="3412" y="7484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" name="Google Shape;932;p20"/>
            <p:cNvSpPr/>
            <p:nvPr/>
          </p:nvSpPr>
          <p:spPr>
            <a:xfrm>
              <a:off x="6823375" y="1978500"/>
              <a:ext cx="365025" cy="447525"/>
            </a:xfrm>
            <a:custGeom>
              <a:avLst/>
              <a:gdLst/>
              <a:ahLst/>
              <a:cxnLst/>
              <a:rect l="l" t="t" r="r" b="b"/>
              <a:pathLst>
                <a:path w="14601" h="17901" extrusionOk="0">
                  <a:moveTo>
                    <a:pt x="10492" y="4329"/>
                  </a:moveTo>
                  <a:lnTo>
                    <a:pt x="10859" y="4769"/>
                  </a:lnTo>
                  <a:lnTo>
                    <a:pt x="10712" y="4769"/>
                  </a:lnTo>
                  <a:lnTo>
                    <a:pt x="10712" y="4696"/>
                  </a:lnTo>
                  <a:lnTo>
                    <a:pt x="10675" y="4622"/>
                  </a:lnTo>
                  <a:lnTo>
                    <a:pt x="10639" y="4622"/>
                  </a:lnTo>
                  <a:lnTo>
                    <a:pt x="10602" y="4549"/>
                  </a:lnTo>
                  <a:lnTo>
                    <a:pt x="10565" y="4512"/>
                  </a:lnTo>
                  <a:lnTo>
                    <a:pt x="10455" y="4475"/>
                  </a:lnTo>
                  <a:lnTo>
                    <a:pt x="10345" y="4512"/>
                  </a:lnTo>
                  <a:lnTo>
                    <a:pt x="10308" y="4549"/>
                  </a:lnTo>
                  <a:lnTo>
                    <a:pt x="10272" y="4622"/>
                  </a:lnTo>
                  <a:lnTo>
                    <a:pt x="10272" y="4696"/>
                  </a:lnTo>
                  <a:lnTo>
                    <a:pt x="10052" y="4622"/>
                  </a:lnTo>
                  <a:lnTo>
                    <a:pt x="10492" y="4329"/>
                  </a:lnTo>
                  <a:close/>
                  <a:moveTo>
                    <a:pt x="6897" y="3448"/>
                  </a:moveTo>
                  <a:lnTo>
                    <a:pt x="7044" y="3485"/>
                  </a:lnTo>
                  <a:lnTo>
                    <a:pt x="7227" y="3522"/>
                  </a:lnTo>
                  <a:lnTo>
                    <a:pt x="7374" y="3595"/>
                  </a:lnTo>
                  <a:lnTo>
                    <a:pt x="7484" y="3705"/>
                  </a:lnTo>
                  <a:lnTo>
                    <a:pt x="7521" y="3815"/>
                  </a:lnTo>
                  <a:lnTo>
                    <a:pt x="7521" y="3889"/>
                  </a:lnTo>
                  <a:lnTo>
                    <a:pt x="7484" y="3999"/>
                  </a:lnTo>
                  <a:lnTo>
                    <a:pt x="7447" y="4109"/>
                  </a:lnTo>
                  <a:lnTo>
                    <a:pt x="7264" y="4292"/>
                  </a:lnTo>
                  <a:lnTo>
                    <a:pt x="7154" y="4439"/>
                  </a:lnTo>
                  <a:lnTo>
                    <a:pt x="6934" y="4732"/>
                  </a:lnTo>
                  <a:lnTo>
                    <a:pt x="6714" y="4952"/>
                  </a:lnTo>
                  <a:lnTo>
                    <a:pt x="6494" y="5099"/>
                  </a:lnTo>
                  <a:lnTo>
                    <a:pt x="6384" y="5136"/>
                  </a:lnTo>
                  <a:lnTo>
                    <a:pt x="6310" y="5136"/>
                  </a:lnTo>
                  <a:lnTo>
                    <a:pt x="6237" y="5062"/>
                  </a:lnTo>
                  <a:lnTo>
                    <a:pt x="6200" y="4989"/>
                  </a:lnTo>
                  <a:lnTo>
                    <a:pt x="6163" y="4806"/>
                  </a:lnTo>
                  <a:lnTo>
                    <a:pt x="6163" y="4659"/>
                  </a:lnTo>
                  <a:lnTo>
                    <a:pt x="6163" y="4145"/>
                  </a:lnTo>
                  <a:lnTo>
                    <a:pt x="6127" y="3595"/>
                  </a:lnTo>
                  <a:lnTo>
                    <a:pt x="6273" y="3522"/>
                  </a:lnTo>
                  <a:lnTo>
                    <a:pt x="6420" y="3485"/>
                  </a:lnTo>
                  <a:lnTo>
                    <a:pt x="6567" y="3448"/>
                  </a:lnTo>
                  <a:close/>
                  <a:moveTo>
                    <a:pt x="6457" y="3118"/>
                  </a:moveTo>
                  <a:lnTo>
                    <a:pt x="6237" y="3192"/>
                  </a:lnTo>
                  <a:lnTo>
                    <a:pt x="6017" y="3265"/>
                  </a:lnTo>
                  <a:lnTo>
                    <a:pt x="5833" y="3375"/>
                  </a:lnTo>
                  <a:lnTo>
                    <a:pt x="5723" y="3558"/>
                  </a:lnTo>
                  <a:lnTo>
                    <a:pt x="5723" y="3632"/>
                  </a:lnTo>
                  <a:lnTo>
                    <a:pt x="5760" y="3668"/>
                  </a:lnTo>
                  <a:lnTo>
                    <a:pt x="5797" y="3705"/>
                  </a:lnTo>
                  <a:lnTo>
                    <a:pt x="5870" y="3705"/>
                  </a:lnTo>
                  <a:lnTo>
                    <a:pt x="5980" y="3668"/>
                  </a:lnTo>
                  <a:lnTo>
                    <a:pt x="5943" y="4219"/>
                  </a:lnTo>
                  <a:lnTo>
                    <a:pt x="5943" y="4769"/>
                  </a:lnTo>
                  <a:lnTo>
                    <a:pt x="5943" y="4952"/>
                  </a:lnTo>
                  <a:lnTo>
                    <a:pt x="5980" y="5099"/>
                  </a:lnTo>
                  <a:lnTo>
                    <a:pt x="6053" y="5209"/>
                  </a:lnTo>
                  <a:lnTo>
                    <a:pt x="6163" y="5319"/>
                  </a:lnTo>
                  <a:lnTo>
                    <a:pt x="6237" y="5393"/>
                  </a:lnTo>
                  <a:lnTo>
                    <a:pt x="6530" y="5393"/>
                  </a:lnTo>
                  <a:lnTo>
                    <a:pt x="6714" y="5282"/>
                  </a:lnTo>
                  <a:lnTo>
                    <a:pt x="6897" y="5136"/>
                  </a:lnTo>
                  <a:lnTo>
                    <a:pt x="7227" y="4806"/>
                  </a:lnTo>
                  <a:lnTo>
                    <a:pt x="7447" y="4512"/>
                  </a:lnTo>
                  <a:lnTo>
                    <a:pt x="7594" y="4329"/>
                  </a:lnTo>
                  <a:lnTo>
                    <a:pt x="7741" y="4182"/>
                  </a:lnTo>
                  <a:lnTo>
                    <a:pt x="7814" y="3962"/>
                  </a:lnTo>
                  <a:lnTo>
                    <a:pt x="7851" y="3852"/>
                  </a:lnTo>
                  <a:lnTo>
                    <a:pt x="7851" y="3742"/>
                  </a:lnTo>
                  <a:lnTo>
                    <a:pt x="7777" y="3595"/>
                  </a:lnTo>
                  <a:lnTo>
                    <a:pt x="7667" y="3448"/>
                  </a:lnTo>
                  <a:lnTo>
                    <a:pt x="7521" y="3302"/>
                  </a:lnTo>
                  <a:lnTo>
                    <a:pt x="7374" y="3228"/>
                  </a:lnTo>
                  <a:lnTo>
                    <a:pt x="7190" y="3155"/>
                  </a:lnTo>
                  <a:lnTo>
                    <a:pt x="6970" y="3118"/>
                  </a:lnTo>
                  <a:close/>
                  <a:moveTo>
                    <a:pt x="2789" y="3522"/>
                  </a:moveTo>
                  <a:lnTo>
                    <a:pt x="2935" y="3668"/>
                  </a:lnTo>
                  <a:lnTo>
                    <a:pt x="3082" y="3779"/>
                  </a:lnTo>
                  <a:lnTo>
                    <a:pt x="3449" y="3925"/>
                  </a:lnTo>
                  <a:lnTo>
                    <a:pt x="3632" y="3999"/>
                  </a:lnTo>
                  <a:lnTo>
                    <a:pt x="3669" y="4072"/>
                  </a:lnTo>
                  <a:lnTo>
                    <a:pt x="3706" y="4145"/>
                  </a:lnTo>
                  <a:lnTo>
                    <a:pt x="3706" y="4219"/>
                  </a:lnTo>
                  <a:lnTo>
                    <a:pt x="3742" y="4255"/>
                  </a:lnTo>
                  <a:lnTo>
                    <a:pt x="3779" y="4292"/>
                  </a:lnTo>
                  <a:lnTo>
                    <a:pt x="3852" y="4329"/>
                  </a:lnTo>
                  <a:lnTo>
                    <a:pt x="4036" y="4402"/>
                  </a:lnTo>
                  <a:lnTo>
                    <a:pt x="4219" y="4475"/>
                  </a:lnTo>
                  <a:lnTo>
                    <a:pt x="4403" y="4586"/>
                  </a:lnTo>
                  <a:lnTo>
                    <a:pt x="4549" y="4696"/>
                  </a:lnTo>
                  <a:lnTo>
                    <a:pt x="4843" y="5026"/>
                  </a:lnTo>
                  <a:lnTo>
                    <a:pt x="5100" y="5319"/>
                  </a:lnTo>
                  <a:lnTo>
                    <a:pt x="4770" y="5356"/>
                  </a:lnTo>
                  <a:lnTo>
                    <a:pt x="4476" y="5356"/>
                  </a:lnTo>
                  <a:lnTo>
                    <a:pt x="3816" y="5319"/>
                  </a:lnTo>
                  <a:lnTo>
                    <a:pt x="3486" y="5319"/>
                  </a:lnTo>
                  <a:lnTo>
                    <a:pt x="3156" y="5393"/>
                  </a:lnTo>
                  <a:lnTo>
                    <a:pt x="2972" y="5466"/>
                  </a:lnTo>
                  <a:lnTo>
                    <a:pt x="2789" y="5576"/>
                  </a:lnTo>
                  <a:lnTo>
                    <a:pt x="2605" y="5649"/>
                  </a:lnTo>
                  <a:lnTo>
                    <a:pt x="2495" y="5686"/>
                  </a:lnTo>
                  <a:lnTo>
                    <a:pt x="2349" y="5686"/>
                  </a:lnTo>
                  <a:lnTo>
                    <a:pt x="2312" y="5723"/>
                  </a:lnTo>
                  <a:lnTo>
                    <a:pt x="2275" y="5796"/>
                  </a:lnTo>
                  <a:lnTo>
                    <a:pt x="2275" y="5833"/>
                  </a:lnTo>
                  <a:lnTo>
                    <a:pt x="2349" y="6676"/>
                  </a:lnTo>
                  <a:lnTo>
                    <a:pt x="2128" y="6493"/>
                  </a:lnTo>
                  <a:lnTo>
                    <a:pt x="1908" y="6383"/>
                  </a:lnTo>
                  <a:lnTo>
                    <a:pt x="1908" y="6126"/>
                  </a:lnTo>
                  <a:lnTo>
                    <a:pt x="1835" y="5906"/>
                  </a:lnTo>
                  <a:lnTo>
                    <a:pt x="1725" y="5796"/>
                  </a:lnTo>
                  <a:lnTo>
                    <a:pt x="1578" y="5723"/>
                  </a:lnTo>
                  <a:lnTo>
                    <a:pt x="1285" y="5649"/>
                  </a:lnTo>
                  <a:lnTo>
                    <a:pt x="1101" y="5649"/>
                  </a:lnTo>
                  <a:lnTo>
                    <a:pt x="918" y="5686"/>
                  </a:lnTo>
                  <a:lnTo>
                    <a:pt x="918" y="5686"/>
                  </a:lnTo>
                  <a:lnTo>
                    <a:pt x="1101" y="5356"/>
                  </a:lnTo>
                  <a:lnTo>
                    <a:pt x="1285" y="5026"/>
                  </a:lnTo>
                  <a:lnTo>
                    <a:pt x="1468" y="4732"/>
                  </a:lnTo>
                  <a:lnTo>
                    <a:pt x="1688" y="4439"/>
                  </a:lnTo>
                  <a:lnTo>
                    <a:pt x="1945" y="4182"/>
                  </a:lnTo>
                  <a:lnTo>
                    <a:pt x="2202" y="3962"/>
                  </a:lnTo>
                  <a:lnTo>
                    <a:pt x="2495" y="3742"/>
                  </a:lnTo>
                  <a:lnTo>
                    <a:pt x="2789" y="3522"/>
                  </a:lnTo>
                  <a:close/>
                  <a:moveTo>
                    <a:pt x="10639" y="7520"/>
                  </a:moveTo>
                  <a:lnTo>
                    <a:pt x="11042" y="7703"/>
                  </a:lnTo>
                  <a:lnTo>
                    <a:pt x="11336" y="7850"/>
                  </a:lnTo>
                  <a:lnTo>
                    <a:pt x="11482" y="7924"/>
                  </a:lnTo>
                  <a:lnTo>
                    <a:pt x="11629" y="7960"/>
                  </a:lnTo>
                  <a:lnTo>
                    <a:pt x="11556" y="8254"/>
                  </a:lnTo>
                  <a:lnTo>
                    <a:pt x="11225" y="8107"/>
                  </a:lnTo>
                  <a:lnTo>
                    <a:pt x="10895" y="7960"/>
                  </a:lnTo>
                  <a:lnTo>
                    <a:pt x="10785" y="7887"/>
                  </a:lnTo>
                  <a:lnTo>
                    <a:pt x="10639" y="7520"/>
                  </a:lnTo>
                  <a:close/>
                  <a:moveTo>
                    <a:pt x="10272" y="8070"/>
                  </a:moveTo>
                  <a:lnTo>
                    <a:pt x="10382" y="8144"/>
                  </a:lnTo>
                  <a:lnTo>
                    <a:pt x="10529" y="8217"/>
                  </a:lnTo>
                  <a:lnTo>
                    <a:pt x="10565" y="8327"/>
                  </a:lnTo>
                  <a:lnTo>
                    <a:pt x="10602" y="8400"/>
                  </a:lnTo>
                  <a:lnTo>
                    <a:pt x="10712" y="8437"/>
                  </a:lnTo>
                  <a:lnTo>
                    <a:pt x="10932" y="8510"/>
                  </a:lnTo>
                  <a:lnTo>
                    <a:pt x="11042" y="8547"/>
                  </a:lnTo>
                  <a:lnTo>
                    <a:pt x="11042" y="8584"/>
                  </a:lnTo>
                  <a:lnTo>
                    <a:pt x="11042" y="8657"/>
                  </a:lnTo>
                  <a:lnTo>
                    <a:pt x="11079" y="8731"/>
                  </a:lnTo>
                  <a:lnTo>
                    <a:pt x="11152" y="8804"/>
                  </a:lnTo>
                  <a:lnTo>
                    <a:pt x="11336" y="8841"/>
                  </a:lnTo>
                  <a:lnTo>
                    <a:pt x="11152" y="9244"/>
                  </a:lnTo>
                  <a:lnTo>
                    <a:pt x="11079" y="9171"/>
                  </a:lnTo>
                  <a:lnTo>
                    <a:pt x="10602" y="8767"/>
                  </a:lnTo>
                  <a:lnTo>
                    <a:pt x="10602" y="8547"/>
                  </a:lnTo>
                  <a:lnTo>
                    <a:pt x="10565" y="8364"/>
                  </a:lnTo>
                  <a:lnTo>
                    <a:pt x="10492" y="8254"/>
                  </a:lnTo>
                  <a:lnTo>
                    <a:pt x="10345" y="8180"/>
                  </a:lnTo>
                  <a:lnTo>
                    <a:pt x="10272" y="8070"/>
                  </a:lnTo>
                  <a:close/>
                  <a:moveTo>
                    <a:pt x="9135" y="4806"/>
                  </a:moveTo>
                  <a:lnTo>
                    <a:pt x="9501" y="4842"/>
                  </a:lnTo>
                  <a:lnTo>
                    <a:pt x="9575" y="4879"/>
                  </a:lnTo>
                  <a:lnTo>
                    <a:pt x="9611" y="4842"/>
                  </a:lnTo>
                  <a:lnTo>
                    <a:pt x="9905" y="4916"/>
                  </a:lnTo>
                  <a:lnTo>
                    <a:pt x="10198" y="5026"/>
                  </a:lnTo>
                  <a:lnTo>
                    <a:pt x="10015" y="5246"/>
                  </a:lnTo>
                  <a:lnTo>
                    <a:pt x="10015" y="5319"/>
                  </a:lnTo>
                  <a:lnTo>
                    <a:pt x="10052" y="5393"/>
                  </a:lnTo>
                  <a:lnTo>
                    <a:pt x="10125" y="5429"/>
                  </a:lnTo>
                  <a:lnTo>
                    <a:pt x="10198" y="5429"/>
                  </a:lnTo>
                  <a:lnTo>
                    <a:pt x="10418" y="5319"/>
                  </a:lnTo>
                  <a:lnTo>
                    <a:pt x="10639" y="5246"/>
                  </a:lnTo>
                  <a:lnTo>
                    <a:pt x="10859" y="5209"/>
                  </a:lnTo>
                  <a:lnTo>
                    <a:pt x="11115" y="5172"/>
                  </a:lnTo>
                  <a:lnTo>
                    <a:pt x="11336" y="5613"/>
                  </a:lnTo>
                  <a:lnTo>
                    <a:pt x="10859" y="5723"/>
                  </a:lnTo>
                  <a:lnTo>
                    <a:pt x="10602" y="5796"/>
                  </a:lnTo>
                  <a:lnTo>
                    <a:pt x="10382" y="5906"/>
                  </a:lnTo>
                  <a:lnTo>
                    <a:pt x="10345" y="5943"/>
                  </a:lnTo>
                  <a:lnTo>
                    <a:pt x="10345" y="5979"/>
                  </a:lnTo>
                  <a:lnTo>
                    <a:pt x="10345" y="6016"/>
                  </a:lnTo>
                  <a:lnTo>
                    <a:pt x="10382" y="6053"/>
                  </a:lnTo>
                  <a:lnTo>
                    <a:pt x="10639" y="6126"/>
                  </a:lnTo>
                  <a:lnTo>
                    <a:pt x="10932" y="6126"/>
                  </a:lnTo>
                  <a:lnTo>
                    <a:pt x="11225" y="6089"/>
                  </a:lnTo>
                  <a:lnTo>
                    <a:pt x="11482" y="6016"/>
                  </a:lnTo>
                  <a:lnTo>
                    <a:pt x="11629" y="6566"/>
                  </a:lnTo>
                  <a:lnTo>
                    <a:pt x="11666" y="6640"/>
                  </a:lnTo>
                  <a:lnTo>
                    <a:pt x="11666" y="6640"/>
                  </a:lnTo>
                  <a:lnTo>
                    <a:pt x="11262" y="6530"/>
                  </a:lnTo>
                  <a:lnTo>
                    <a:pt x="10932" y="6456"/>
                  </a:lnTo>
                  <a:lnTo>
                    <a:pt x="10749" y="6420"/>
                  </a:lnTo>
                  <a:lnTo>
                    <a:pt x="10565" y="6456"/>
                  </a:lnTo>
                  <a:lnTo>
                    <a:pt x="10529" y="6456"/>
                  </a:lnTo>
                  <a:lnTo>
                    <a:pt x="10565" y="6530"/>
                  </a:lnTo>
                  <a:lnTo>
                    <a:pt x="10712" y="6640"/>
                  </a:lnTo>
                  <a:lnTo>
                    <a:pt x="10895" y="6750"/>
                  </a:lnTo>
                  <a:lnTo>
                    <a:pt x="11336" y="6933"/>
                  </a:lnTo>
                  <a:lnTo>
                    <a:pt x="11702" y="7043"/>
                  </a:lnTo>
                  <a:lnTo>
                    <a:pt x="11666" y="7593"/>
                  </a:lnTo>
                  <a:lnTo>
                    <a:pt x="11482" y="7520"/>
                  </a:lnTo>
                  <a:lnTo>
                    <a:pt x="11299" y="7447"/>
                  </a:lnTo>
                  <a:lnTo>
                    <a:pt x="10785" y="7227"/>
                  </a:lnTo>
                  <a:lnTo>
                    <a:pt x="10529" y="7153"/>
                  </a:lnTo>
                  <a:lnTo>
                    <a:pt x="10235" y="7117"/>
                  </a:lnTo>
                  <a:lnTo>
                    <a:pt x="10198" y="7117"/>
                  </a:lnTo>
                  <a:lnTo>
                    <a:pt x="10198" y="7153"/>
                  </a:lnTo>
                  <a:lnTo>
                    <a:pt x="10198" y="7190"/>
                  </a:lnTo>
                  <a:lnTo>
                    <a:pt x="10198" y="7227"/>
                  </a:lnTo>
                  <a:lnTo>
                    <a:pt x="10492" y="7410"/>
                  </a:lnTo>
                  <a:lnTo>
                    <a:pt x="10418" y="7447"/>
                  </a:lnTo>
                  <a:lnTo>
                    <a:pt x="10015" y="7593"/>
                  </a:lnTo>
                  <a:lnTo>
                    <a:pt x="9905" y="7483"/>
                  </a:lnTo>
                  <a:lnTo>
                    <a:pt x="9832" y="7447"/>
                  </a:lnTo>
                  <a:lnTo>
                    <a:pt x="9795" y="7483"/>
                  </a:lnTo>
                  <a:lnTo>
                    <a:pt x="9758" y="7520"/>
                  </a:lnTo>
                  <a:lnTo>
                    <a:pt x="9722" y="7557"/>
                  </a:lnTo>
                  <a:lnTo>
                    <a:pt x="9722" y="7703"/>
                  </a:lnTo>
                  <a:lnTo>
                    <a:pt x="9685" y="7740"/>
                  </a:lnTo>
                  <a:lnTo>
                    <a:pt x="9685" y="7813"/>
                  </a:lnTo>
                  <a:lnTo>
                    <a:pt x="9722" y="7924"/>
                  </a:lnTo>
                  <a:lnTo>
                    <a:pt x="9942" y="8180"/>
                  </a:lnTo>
                  <a:lnTo>
                    <a:pt x="9611" y="7960"/>
                  </a:lnTo>
                  <a:lnTo>
                    <a:pt x="9281" y="7777"/>
                  </a:lnTo>
                  <a:lnTo>
                    <a:pt x="9245" y="7777"/>
                  </a:lnTo>
                  <a:lnTo>
                    <a:pt x="9208" y="7813"/>
                  </a:lnTo>
                  <a:lnTo>
                    <a:pt x="9171" y="7850"/>
                  </a:lnTo>
                  <a:lnTo>
                    <a:pt x="9171" y="7924"/>
                  </a:lnTo>
                  <a:lnTo>
                    <a:pt x="9391" y="8180"/>
                  </a:lnTo>
                  <a:lnTo>
                    <a:pt x="9648" y="8437"/>
                  </a:lnTo>
                  <a:lnTo>
                    <a:pt x="10162" y="8877"/>
                  </a:lnTo>
                  <a:lnTo>
                    <a:pt x="10235" y="8951"/>
                  </a:lnTo>
                  <a:lnTo>
                    <a:pt x="10162" y="9134"/>
                  </a:lnTo>
                  <a:lnTo>
                    <a:pt x="10052" y="9317"/>
                  </a:lnTo>
                  <a:lnTo>
                    <a:pt x="9905" y="9391"/>
                  </a:lnTo>
                  <a:lnTo>
                    <a:pt x="9832" y="9354"/>
                  </a:lnTo>
                  <a:lnTo>
                    <a:pt x="9428" y="9097"/>
                  </a:lnTo>
                  <a:lnTo>
                    <a:pt x="9318" y="8914"/>
                  </a:lnTo>
                  <a:lnTo>
                    <a:pt x="9171" y="8694"/>
                  </a:lnTo>
                  <a:lnTo>
                    <a:pt x="8951" y="8547"/>
                  </a:lnTo>
                  <a:lnTo>
                    <a:pt x="8768" y="8400"/>
                  </a:lnTo>
                  <a:lnTo>
                    <a:pt x="8658" y="8290"/>
                  </a:lnTo>
                  <a:lnTo>
                    <a:pt x="8548" y="8107"/>
                  </a:lnTo>
                  <a:lnTo>
                    <a:pt x="8511" y="7887"/>
                  </a:lnTo>
                  <a:lnTo>
                    <a:pt x="8474" y="7887"/>
                  </a:lnTo>
                  <a:lnTo>
                    <a:pt x="8474" y="7777"/>
                  </a:lnTo>
                  <a:lnTo>
                    <a:pt x="8438" y="7740"/>
                  </a:lnTo>
                  <a:lnTo>
                    <a:pt x="8364" y="7740"/>
                  </a:lnTo>
                  <a:lnTo>
                    <a:pt x="7887" y="7667"/>
                  </a:lnTo>
                  <a:lnTo>
                    <a:pt x="7374" y="7630"/>
                  </a:lnTo>
                  <a:lnTo>
                    <a:pt x="7117" y="7630"/>
                  </a:lnTo>
                  <a:lnTo>
                    <a:pt x="6860" y="7667"/>
                  </a:lnTo>
                  <a:lnTo>
                    <a:pt x="6640" y="7740"/>
                  </a:lnTo>
                  <a:lnTo>
                    <a:pt x="6457" y="7887"/>
                  </a:lnTo>
                  <a:lnTo>
                    <a:pt x="6384" y="7777"/>
                  </a:lnTo>
                  <a:lnTo>
                    <a:pt x="6347" y="7703"/>
                  </a:lnTo>
                  <a:lnTo>
                    <a:pt x="6384" y="7630"/>
                  </a:lnTo>
                  <a:lnTo>
                    <a:pt x="6420" y="7557"/>
                  </a:lnTo>
                  <a:lnTo>
                    <a:pt x="6604" y="7410"/>
                  </a:lnTo>
                  <a:lnTo>
                    <a:pt x="6787" y="7337"/>
                  </a:lnTo>
                  <a:lnTo>
                    <a:pt x="7080" y="7300"/>
                  </a:lnTo>
                  <a:lnTo>
                    <a:pt x="7374" y="7227"/>
                  </a:lnTo>
                  <a:lnTo>
                    <a:pt x="7521" y="7153"/>
                  </a:lnTo>
                  <a:lnTo>
                    <a:pt x="7704" y="7006"/>
                  </a:lnTo>
                  <a:lnTo>
                    <a:pt x="7741" y="6896"/>
                  </a:lnTo>
                  <a:lnTo>
                    <a:pt x="7777" y="6823"/>
                  </a:lnTo>
                  <a:lnTo>
                    <a:pt x="7741" y="6750"/>
                  </a:lnTo>
                  <a:lnTo>
                    <a:pt x="7667" y="6676"/>
                  </a:lnTo>
                  <a:lnTo>
                    <a:pt x="7594" y="6603"/>
                  </a:lnTo>
                  <a:lnTo>
                    <a:pt x="7484" y="6603"/>
                  </a:lnTo>
                  <a:lnTo>
                    <a:pt x="7227" y="6640"/>
                  </a:lnTo>
                  <a:lnTo>
                    <a:pt x="7007" y="6713"/>
                  </a:lnTo>
                  <a:lnTo>
                    <a:pt x="6787" y="6786"/>
                  </a:lnTo>
                  <a:lnTo>
                    <a:pt x="6714" y="6786"/>
                  </a:lnTo>
                  <a:lnTo>
                    <a:pt x="6640" y="6750"/>
                  </a:lnTo>
                  <a:lnTo>
                    <a:pt x="6640" y="6676"/>
                  </a:lnTo>
                  <a:lnTo>
                    <a:pt x="6677" y="6603"/>
                  </a:lnTo>
                  <a:lnTo>
                    <a:pt x="6750" y="6456"/>
                  </a:lnTo>
                  <a:lnTo>
                    <a:pt x="6824" y="6346"/>
                  </a:lnTo>
                  <a:lnTo>
                    <a:pt x="7080" y="6199"/>
                  </a:lnTo>
                  <a:lnTo>
                    <a:pt x="7337" y="6016"/>
                  </a:lnTo>
                  <a:lnTo>
                    <a:pt x="7704" y="5759"/>
                  </a:lnTo>
                  <a:lnTo>
                    <a:pt x="8108" y="5466"/>
                  </a:lnTo>
                  <a:lnTo>
                    <a:pt x="8181" y="5539"/>
                  </a:lnTo>
                  <a:lnTo>
                    <a:pt x="8218" y="5539"/>
                  </a:lnTo>
                  <a:lnTo>
                    <a:pt x="8254" y="5503"/>
                  </a:lnTo>
                  <a:lnTo>
                    <a:pt x="8511" y="5172"/>
                  </a:lnTo>
                  <a:lnTo>
                    <a:pt x="8731" y="4806"/>
                  </a:lnTo>
                  <a:close/>
                  <a:moveTo>
                    <a:pt x="10492" y="9171"/>
                  </a:moveTo>
                  <a:lnTo>
                    <a:pt x="10749" y="9391"/>
                  </a:lnTo>
                  <a:lnTo>
                    <a:pt x="10969" y="9611"/>
                  </a:lnTo>
                  <a:lnTo>
                    <a:pt x="10675" y="10124"/>
                  </a:lnTo>
                  <a:lnTo>
                    <a:pt x="10602" y="10198"/>
                  </a:lnTo>
                  <a:lnTo>
                    <a:pt x="10565" y="10161"/>
                  </a:lnTo>
                  <a:lnTo>
                    <a:pt x="10529" y="10088"/>
                  </a:lnTo>
                  <a:lnTo>
                    <a:pt x="10418" y="9941"/>
                  </a:lnTo>
                  <a:lnTo>
                    <a:pt x="10308" y="9758"/>
                  </a:lnTo>
                  <a:lnTo>
                    <a:pt x="10162" y="9611"/>
                  </a:lnTo>
                  <a:lnTo>
                    <a:pt x="10272" y="9501"/>
                  </a:lnTo>
                  <a:lnTo>
                    <a:pt x="10345" y="9427"/>
                  </a:lnTo>
                  <a:lnTo>
                    <a:pt x="10492" y="9171"/>
                  </a:lnTo>
                  <a:close/>
                  <a:moveTo>
                    <a:pt x="551" y="7300"/>
                  </a:moveTo>
                  <a:lnTo>
                    <a:pt x="808" y="7483"/>
                  </a:lnTo>
                  <a:lnTo>
                    <a:pt x="991" y="7703"/>
                  </a:lnTo>
                  <a:lnTo>
                    <a:pt x="1211" y="7924"/>
                  </a:lnTo>
                  <a:lnTo>
                    <a:pt x="1431" y="8144"/>
                  </a:lnTo>
                  <a:lnTo>
                    <a:pt x="1982" y="8584"/>
                  </a:lnTo>
                  <a:lnTo>
                    <a:pt x="2238" y="8841"/>
                  </a:lnTo>
                  <a:lnTo>
                    <a:pt x="2349" y="8987"/>
                  </a:lnTo>
                  <a:lnTo>
                    <a:pt x="2422" y="9134"/>
                  </a:lnTo>
                  <a:lnTo>
                    <a:pt x="2202" y="9281"/>
                  </a:lnTo>
                  <a:lnTo>
                    <a:pt x="2018" y="9464"/>
                  </a:lnTo>
                  <a:lnTo>
                    <a:pt x="1872" y="9684"/>
                  </a:lnTo>
                  <a:lnTo>
                    <a:pt x="1762" y="9978"/>
                  </a:lnTo>
                  <a:lnTo>
                    <a:pt x="1725" y="10344"/>
                  </a:lnTo>
                  <a:lnTo>
                    <a:pt x="1762" y="10675"/>
                  </a:lnTo>
                  <a:lnTo>
                    <a:pt x="1908" y="11408"/>
                  </a:lnTo>
                  <a:lnTo>
                    <a:pt x="1542" y="10968"/>
                  </a:lnTo>
                  <a:lnTo>
                    <a:pt x="1248" y="10528"/>
                  </a:lnTo>
                  <a:lnTo>
                    <a:pt x="991" y="10014"/>
                  </a:lnTo>
                  <a:lnTo>
                    <a:pt x="808" y="9501"/>
                  </a:lnTo>
                  <a:lnTo>
                    <a:pt x="661" y="8951"/>
                  </a:lnTo>
                  <a:lnTo>
                    <a:pt x="551" y="8400"/>
                  </a:lnTo>
                  <a:lnTo>
                    <a:pt x="514" y="7850"/>
                  </a:lnTo>
                  <a:lnTo>
                    <a:pt x="551" y="7300"/>
                  </a:lnTo>
                  <a:close/>
                  <a:moveTo>
                    <a:pt x="6897" y="8620"/>
                  </a:moveTo>
                  <a:lnTo>
                    <a:pt x="6934" y="8694"/>
                  </a:lnTo>
                  <a:lnTo>
                    <a:pt x="7007" y="8731"/>
                  </a:lnTo>
                  <a:lnTo>
                    <a:pt x="7264" y="8877"/>
                  </a:lnTo>
                  <a:lnTo>
                    <a:pt x="7484" y="9024"/>
                  </a:lnTo>
                  <a:lnTo>
                    <a:pt x="7704" y="9207"/>
                  </a:lnTo>
                  <a:lnTo>
                    <a:pt x="7887" y="9427"/>
                  </a:lnTo>
                  <a:lnTo>
                    <a:pt x="8034" y="9648"/>
                  </a:lnTo>
                  <a:lnTo>
                    <a:pt x="8181" y="9904"/>
                  </a:lnTo>
                  <a:lnTo>
                    <a:pt x="8254" y="10161"/>
                  </a:lnTo>
                  <a:lnTo>
                    <a:pt x="8254" y="10418"/>
                  </a:lnTo>
                  <a:lnTo>
                    <a:pt x="8218" y="10638"/>
                  </a:lnTo>
                  <a:lnTo>
                    <a:pt x="7704" y="10088"/>
                  </a:lnTo>
                  <a:lnTo>
                    <a:pt x="7154" y="9611"/>
                  </a:lnTo>
                  <a:lnTo>
                    <a:pt x="7080" y="9611"/>
                  </a:lnTo>
                  <a:lnTo>
                    <a:pt x="7044" y="9648"/>
                  </a:lnTo>
                  <a:lnTo>
                    <a:pt x="7080" y="9684"/>
                  </a:lnTo>
                  <a:lnTo>
                    <a:pt x="7557" y="10344"/>
                  </a:lnTo>
                  <a:lnTo>
                    <a:pt x="8071" y="10968"/>
                  </a:lnTo>
                  <a:lnTo>
                    <a:pt x="7887" y="11188"/>
                  </a:lnTo>
                  <a:lnTo>
                    <a:pt x="7741" y="11408"/>
                  </a:lnTo>
                  <a:lnTo>
                    <a:pt x="7521" y="11628"/>
                  </a:lnTo>
                  <a:lnTo>
                    <a:pt x="7227" y="11372"/>
                  </a:lnTo>
                  <a:lnTo>
                    <a:pt x="6860" y="11005"/>
                  </a:lnTo>
                  <a:lnTo>
                    <a:pt x="6787" y="10748"/>
                  </a:lnTo>
                  <a:lnTo>
                    <a:pt x="6750" y="10491"/>
                  </a:lnTo>
                  <a:lnTo>
                    <a:pt x="6640" y="10234"/>
                  </a:lnTo>
                  <a:lnTo>
                    <a:pt x="6530" y="9978"/>
                  </a:lnTo>
                  <a:lnTo>
                    <a:pt x="6457" y="9868"/>
                  </a:lnTo>
                  <a:lnTo>
                    <a:pt x="6310" y="9868"/>
                  </a:lnTo>
                  <a:lnTo>
                    <a:pt x="5870" y="10014"/>
                  </a:lnTo>
                  <a:lnTo>
                    <a:pt x="5650" y="10088"/>
                  </a:lnTo>
                  <a:lnTo>
                    <a:pt x="5577" y="10088"/>
                  </a:lnTo>
                  <a:lnTo>
                    <a:pt x="5466" y="10014"/>
                  </a:lnTo>
                  <a:lnTo>
                    <a:pt x="5210" y="9904"/>
                  </a:lnTo>
                  <a:lnTo>
                    <a:pt x="5026" y="9758"/>
                  </a:lnTo>
                  <a:lnTo>
                    <a:pt x="4953" y="9648"/>
                  </a:lnTo>
                  <a:lnTo>
                    <a:pt x="4880" y="9538"/>
                  </a:lnTo>
                  <a:lnTo>
                    <a:pt x="4843" y="9427"/>
                  </a:lnTo>
                  <a:lnTo>
                    <a:pt x="4843" y="9281"/>
                  </a:lnTo>
                  <a:lnTo>
                    <a:pt x="4880" y="9134"/>
                  </a:lnTo>
                  <a:lnTo>
                    <a:pt x="4953" y="8987"/>
                  </a:lnTo>
                  <a:lnTo>
                    <a:pt x="5063" y="8877"/>
                  </a:lnTo>
                  <a:lnTo>
                    <a:pt x="5210" y="8804"/>
                  </a:lnTo>
                  <a:lnTo>
                    <a:pt x="5577" y="8694"/>
                  </a:lnTo>
                  <a:lnTo>
                    <a:pt x="5870" y="8657"/>
                  </a:lnTo>
                  <a:lnTo>
                    <a:pt x="6384" y="8657"/>
                  </a:lnTo>
                  <a:lnTo>
                    <a:pt x="6897" y="8620"/>
                  </a:lnTo>
                  <a:close/>
                  <a:moveTo>
                    <a:pt x="8621" y="10088"/>
                  </a:moveTo>
                  <a:lnTo>
                    <a:pt x="9355" y="10565"/>
                  </a:lnTo>
                  <a:lnTo>
                    <a:pt x="9501" y="10711"/>
                  </a:lnTo>
                  <a:lnTo>
                    <a:pt x="9648" y="10858"/>
                  </a:lnTo>
                  <a:lnTo>
                    <a:pt x="9758" y="11005"/>
                  </a:lnTo>
                  <a:lnTo>
                    <a:pt x="9868" y="11151"/>
                  </a:lnTo>
                  <a:lnTo>
                    <a:pt x="9355" y="11628"/>
                  </a:lnTo>
                  <a:lnTo>
                    <a:pt x="9318" y="11592"/>
                  </a:lnTo>
                  <a:lnTo>
                    <a:pt x="9208" y="11482"/>
                  </a:lnTo>
                  <a:lnTo>
                    <a:pt x="9061" y="11408"/>
                  </a:lnTo>
                  <a:lnTo>
                    <a:pt x="8878" y="11298"/>
                  </a:lnTo>
                  <a:lnTo>
                    <a:pt x="8768" y="11188"/>
                  </a:lnTo>
                  <a:lnTo>
                    <a:pt x="8511" y="10931"/>
                  </a:lnTo>
                  <a:lnTo>
                    <a:pt x="8548" y="10821"/>
                  </a:lnTo>
                  <a:lnTo>
                    <a:pt x="8621" y="10638"/>
                  </a:lnTo>
                  <a:lnTo>
                    <a:pt x="8658" y="10455"/>
                  </a:lnTo>
                  <a:lnTo>
                    <a:pt x="8658" y="10271"/>
                  </a:lnTo>
                  <a:lnTo>
                    <a:pt x="8621" y="10088"/>
                  </a:lnTo>
                  <a:close/>
                  <a:moveTo>
                    <a:pt x="6860" y="11555"/>
                  </a:moveTo>
                  <a:lnTo>
                    <a:pt x="7190" y="11885"/>
                  </a:lnTo>
                  <a:lnTo>
                    <a:pt x="7007" y="11958"/>
                  </a:lnTo>
                  <a:lnTo>
                    <a:pt x="6897" y="11958"/>
                  </a:lnTo>
                  <a:lnTo>
                    <a:pt x="6787" y="11922"/>
                  </a:lnTo>
                  <a:lnTo>
                    <a:pt x="6860" y="11555"/>
                  </a:lnTo>
                  <a:close/>
                  <a:moveTo>
                    <a:pt x="8328" y="11262"/>
                  </a:moveTo>
                  <a:lnTo>
                    <a:pt x="8474" y="11445"/>
                  </a:lnTo>
                  <a:lnTo>
                    <a:pt x="8658" y="11628"/>
                  </a:lnTo>
                  <a:lnTo>
                    <a:pt x="8878" y="11775"/>
                  </a:lnTo>
                  <a:lnTo>
                    <a:pt x="8988" y="11812"/>
                  </a:lnTo>
                  <a:lnTo>
                    <a:pt x="9098" y="11848"/>
                  </a:lnTo>
                  <a:lnTo>
                    <a:pt x="8731" y="12105"/>
                  </a:lnTo>
                  <a:lnTo>
                    <a:pt x="8328" y="12325"/>
                  </a:lnTo>
                  <a:lnTo>
                    <a:pt x="8291" y="12289"/>
                  </a:lnTo>
                  <a:lnTo>
                    <a:pt x="7814" y="11885"/>
                  </a:lnTo>
                  <a:lnTo>
                    <a:pt x="8071" y="11592"/>
                  </a:lnTo>
                  <a:lnTo>
                    <a:pt x="8328" y="11262"/>
                  </a:lnTo>
                  <a:close/>
                  <a:moveTo>
                    <a:pt x="6970" y="2678"/>
                  </a:moveTo>
                  <a:lnTo>
                    <a:pt x="7374" y="2715"/>
                  </a:lnTo>
                  <a:lnTo>
                    <a:pt x="7777" y="2788"/>
                  </a:lnTo>
                  <a:lnTo>
                    <a:pt x="8181" y="2898"/>
                  </a:lnTo>
                  <a:lnTo>
                    <a:pt x="8548" y="3008"/>
                  </a:lnTo>
                  <a:lnTo>
                    <a:pt x="8915" y="3192"/>
                  </a:lnTo>
                  <a:lnTo>
                    <a:pt x="9281" y="3375"/>
                  </a:lnTo>
                  <a:lnTo>
                    <a:pt x="9611" y="3595"/>
                  </a:lnTo>
                  <a:lnTo>
                    <a:pt x="9501" y="3632"/>
                  </a:lnTo>
                  <a:lnTo>
                    <a:pt x="9281" y="3815"/>
                  </a:lnTo>
                  <a:lnTo>
                    <a:pt x="9171" y="3925"/>
                  </a:lnTo>
                  <a:lnTo>
                    <a:pt x="9061" y="4035"/>
                  </a:lnTo>
                  <a:lnTo>
                    <a:pt x="9061" y="4072"/>
                  </a:lnTo>
                  <a:lnTo>
                    <a:pt x="9061" y="4109"/>
                  </a:lnTo>
                  <a:lnTo>
                    <a:pt x="9135" y="4109"/>
                  </a:lnTo>
                  <a:lnTo>
                    <a:pt x="9245" y="4072"/>
                  </a:lnTo>
                  <a:lnTo>
                    <a:pt x="9355" y="4072"/>
                  </a:lnTo>
                  <a:lnTo>
                    <a:pt x="9685" y="3925"/>
                  </a:lnTo>
                  <a:lnTo>
                    <a:pt x="9905" y="3815"/>
                  </a:lnTo>
                  <a:lnTo>
                    <a:pt x="10198" y="4035"/>
                  </a:lnTo>
                  <a:lnTo>
                    <a:pt x="9905" y="4255"/>
                  </a:lnTo>
                  <a:lnTo>
                    <a:pt x="9611" y="4512"/>
                  </a:lnTo>
                  <a:lnTo>
                    <a:pt x="9281" y="4475"/>
                  </a:lnTo>
                  <a:lnTo>
                    <a:pt x="8731" y="4475"/>
                  </a:lnTo>
                  <a:lnTo>
                    <a:pt x="8584" y="4512"/>
                  </a:lnTo>
                  <a:lnTo>
                    <a:pt x="8548" y="4549"/>
                  </a:lnTo>
                  <a:lnTo>
                    <a:pt x="8511" y="4622"/>
                  </a:lnTo>
                  <a:lnTo>
                    <a:pt x="8328" y="4989"/>
                  </a:lnTo>
                  <a:lnTo>
                    <a:pt x="8108" y="5356"/>
                  </a:lnTo>
                  <a:lnTo>
                    <a:pt x="7851" y="5466"/>
                  </a:lnTo>
                  <a:lnTo>
                    <a:pt x="7594" y="5613"/>
                  </a:lnTo>
                  <a:lnTo>
                    <a:pt x="7117" y="5906"/>
                  </a:lnTo>
                  <a:lnTo>
                    <a:pt x="6714" y="6163"/>
                  </a:lnTo>
                  <a:lnTo>
                    <a:pt x="6530" y="6310"/>
                  </a:lnTo>
                  <a:lnTo>
                    <a:pt x="6457" y="6383"/>
                  </a:lnTo>
                  <a:lnTo>
                    <a:pt x="6420" y="6493"/>
                  </a:lnTo>
                  <a:lnTo>
                    <a:pt x="6384" y="6676"/>
                  </a:lnTo>
                  <a:lnTo>
                    <a:pt x="6420" y="6786"/>
                  </a:lnTo>
                  <a:lnTo>
                    <a:pt x="6457" y="6896"/>
                  </a:lnTo>
                  <a:lnTo>
                    <a:pt x="6567" y="6970"/>
                  </a:lnTo>
                  <a:lnTo>
                    <a:pt x="6677" y="6970"/>
                  </a:lnTo>
                  <a:lnTo>
                    <a:pt x="6824" y="7006"/>
                  </a:lnTo>
                  <a:lnTo>
                    <a:pt x="7117" y="6933"/>
                  </a:lnTo>
                  <a:lnTo>
                    <a:pt x="7301" y="6860"/>
                  </a:lnTo>
                  <a:lnTo>
                    <a:pt x="7447" y="6823"/>
                  </a:lnTo>
                  <a:lnTo>
                    <a:pt x="7484" y="6860"/>
                  </a:lnTo>
                  <a:lnTo>
                    <a:pt x="7411" y="6896"/>
                  </a:lnTo>
                  <a:lnTo>
                    <a:pt x="7227" y="7006"/>
                  </a:lnTo>
                  <a:lnTo>
                    <a:pt x="6860" y="7080"/>
                  </a:lnTo>
                  <a:lnTo>
                    <a:pt x="6530" y="7153"/>
                  </a:lnTo>
                  <a:lnTo>
                    <a:pt x="6347" y="7227"/>
                  </a:lnTo>
                  <a:lnTo>
                    <a:pt x="6237" y="7337"/>
                  </a:lnTo>
                  <a:lnTo>
                    <a:pt x="6163" y="7483"/>
                  </a:lnTo>
                  <a:lnTo>
                    <a:pt x="6127" y="7630"/>
                  </a:lnTo>
                  <a:lnTo>
                    <a:pt x="6127" y="7777"/>
                  </a:lnTo>
                  <a:lnTo>
                    <a:pt x="6163" y="7924"/>
                  </a:lnTo>
                  <a:lnTo>
                    <a:pt x="6237" y="8070"/>
                  </a:lnTo>
                  <a:lnTo>
                    <a:pt x="6384" y="8180"/>
                  </a:lnTo>
                  <a:lnTo>
                    <a:pt x="6494" y="8180"/>
                  </a:lnTo>
                  <a:lnTo>
                    <a:pt x="6567" y="8144"/>
                  </a:lnTo>
                  <a:lnTo>
                    <a:pt x="6640" y="8070"/>
                  </a:lnTo>
                  <a:lnTo>
                    <a:pt x="6714" y="7997"/>
                  </a:lnTo>
                  <a:lnTo>
                    <a:pt x="6897" y="7924"/>
                  </a:lnTo>
                  <a:lnTo>
                    <a:pt x="7337" y="7924"/>
                  </a:lnTo>
                  <a:lnTo>
                    <a:pt x="8328" y="7997"/>
                  </a:lnTo>
                  <a:lnTo>
                    <a:pt x="8328" y="8144"/>
                  </a:lnTo>
                  <a:lnTo>
                    <a:pt x="8364" y="8327"/>
                  </a:lnTo>
                  <a:lnTo>
                    <a:pt x="8438" y="8474"/>
                  </a:lnTo>
                  <a:lnTo>
                    <a:pt x="8548" y="8584"/>
                  </a:lnTo>
                  <a:lnTo>
                    <a:pt x="8768" y="8767"/>
                  </a:lnTo>
                  <a:lnTo>
                    <a:pt x="8548" y="8694"/>
                  </a:lnTo>
                  <a:lnTo>
                    <a:pt x="8328" y="8657"/>
                  </a:lnTo>
                  <a:lnTo>
                    <a:pt x="8291" y="8657"/>
                  </a:lnTo>
                  <a:lnTo>
                    <a:pt x="8291" y="8731"/>
                  </a:lnTo>
                  <a:lnTo>
                    <a:pt x="8511" y="8951"/>
                  </a:lnTo>
                  <a:lnTo>
                    <a:pt x="8768" y="9171"/>
                  </a:lnTo>
                  <a:lnTo>
                    <a:pt x="9355" y="9501"/>
                  </a:lnTo>
                  <a:lnTo>
                    <a:pt x="9428" y="9574"/>
                  </a:lnTo>
                  <a:lnTo>
                    <a:pt x="9538" y="9648"/>
                  </a:lnTo>
                  <a:lnTo>
                    <a:pt x="9648" y="9684"/>
                  </a:lnTo>
                  <a:lnTo>
                    <a:pt x="9795" y="9794"/>
                  </a:lnTo>
                  <a:lnTo>
                    <a:pt x="9942" y="9941"/>
                  </a:lnTo>
                  <a:lnTo>
                    <a:pt x="10125" y="10198"/>
                  </a:lnTo>
                  <a:lnTo>
                    <a:pt x="10272" y="10344"/>
                  </a:lnTo>
                  <a:lnTo>
                    <a:pt x="10418" y="10491"/>
                  </a:lnTo>
                  <a:lnTo>
                    <a:pt x="10125" y="10858"/>
                  </a:lnTo>
                  <a:lnTo>
                    <a:pt x="9978" y="10638"/>
                  </a:lnTo>
                  <a:lnTo>
                    <a:pt x="9795" y="10455"/>
                  </a:lnTo>
                  <a:lnTo>
                    <a:pt x="9428" y="10161"/>
                  </a:lnTo>
                  <a:lnTo>
                    <a:pt x="8988" y="9904"/>
                  </a:lnTo>
                  <a:lnTo>
                    <a:pt x="8401" y="9501"/>
                  </a:lnTo>
                  <a:lnTo>
                    <a:pt x="8144" y="9171"/>
                  </a:lnTo>
                  <a:lnTo>
                    <a:pt x="7851" y="8877"/>
                  </a:lnTo>
                  <a:lnTo>
                    <a:pt x="7557" y="8657"/>
                  </a:lnTo>
                  <a:lnTo>
                    <a:pt x="7227" y="8437"/>
                  </a:lnTo>
                  <a:lnTo>
                    <a:pt x="7190" y="8437"/>
                  </a:lnTo>
                  <a:lnTo>
                    <a:pt x="7190" y="8400"/>
                  </a:lnTo>
                  <a:lnTo>
                    <a:pt x="7154" y="8400"/>
                  </a:lnTo>
                  <a:lnTo>
                    <a:pt x="7044" y="8364"/>
                  </a:lnTo>
                  <a:lnTo>
                    <a:pt x="6677" y="8327"/>
                  </a:lnTo>
                  <a:lnTo>
                    <a:pt x="6273" y="8290"/>
                  </a:lnTo>
                  <a:lnTo>
                    <a:pt x="5870" y="8327"/>
                  </a:lnTo>
                  <a:lnTo>
                    <a:pt x="5466" y="8364"/>
                  </a:lnTo>
                  <a:lnTo>
                    <a:pt x="5173" y="8437"/>
                  </a:lnTo>
                  <a:lnTo>
                    <a:pt x="4990" y="8510"/>
                  </a:lnTo>
                  <a:lnTo>
                    <a:pt x="4843" y="8620"/>
                  </a:lnTo>
                  <a:lnTo>
                    <a:pt x="4733" y="8731"/>
                  </a:lnTo>
                  <a:lnTo>
                    <a:pt x="4623" y="8841"/>
                  </a:lnTo>
                  <a:lnTo>
                    <a:pt x="4549" y="8987"/>
                  </a:lnTo>
                  <a:lnTo>
                    <a:pt x="4476" y="9171"/>
                  </a:lnTo>
                  <a:lnTo>
                    <a:pt x="4476" y="9317"/>
                  </a:lnTo>
                  <a:lnTo>
                    <a:pt x="4476" y="9464"/>
                  </a:lnTo>
                  <a:lnTo>
                    <a:pt x="4513" y="9611"/>
                  </a:lnTo>
                  <a:lnTo>
                    <a:pt x="4549" y="9721"/>
                  </a:lnTo>
                  <a:lnTo>
                    <a:pt x="4733" y="9978"/>
                  </a:lnTo>
                  <a:lnTo>
                    <a:pt x="4953" y="10161"/>
                  </a:lnTo>
                  <a:lnTo>
                    <a:pt x="5246" y="10344"/>
                  </a:lnTo>
                  <a:lnTo>
                    <a:pt x="5577" y="10491"/>
                  </a:lnTo>
                  <a:lnTo>
                    <a:pt x="5687" y="10491"/>
                  </a:lnTo>
                  <a:lnTo>
                    <a:pt x="5797" y="10418"/>
                  </a:lnTo>
                  <a:lnTo>
                    <a:pt x="6090" y="10308"/>
                  </a:lnTo>
                  <a:lnTo>
                    <a:pt x="6090" y="10418"/>
                  </a:lnTo>
                  <a:lnTo>
                    <a:pt x="6090" y="10528"/>
                  </a:lnTo>
                  <a:lnTo>
                    <a:pt x="6163" y="10785"/>
                  </a:lnTo>
                  <a:lnTo>
                    <a:pt x="6310" y="10968"/>
                  </a:lnTo>
                  <a:lnTo>
                    <a:pt x="6494" y="11188"/>
                  </a:lnTo>
                  <a:lnTo>
                    <a:pt x="6494" y="11592"/>
                  </a:lnTo>
                  <a:lnTo>
                    <a:pt x="6420" y="11958"/>
                  </a:lnTo>
                  <a:lnTo>
                    <a:pt x="6384" y="12105"/>
                  </a:lnTo>
                  <a:lnTo>
                    <a:pt x="6420" y="12142"/>
                  </a:lnTo>
                  <a:lnTo>
                    <a:pt x="6457" y="12179"/>
                  </a:lnTo>
                  <a:lnTo>
                    <a:pt x="6714" y="12289"/>
                  </a:lnTo>
                  <a:lnTo>
                    <a:pt x="6970" y="12325"/>
                  </a:lnTo>
                  <a:lnTo>
                    <a:pt x="7227" y="12252"/>
                  </a:lnTo>
                  <a:lnTo>
                    <a:pt x="7447" y="12142"/>
                  </a:lnTo>
                  <a:lnTo>
                    <a:pt x="7924" y="12509"/>
                  </a:lnTo>
                  <a:lnTo>
                    <a:pt x="7484" y="12655"/>
                  </a:lnTo>
                  <a:lnTo>
                    <a:pt x="7044" y="12802"/>
                  </a:lnTo>
                  <a:lnTo>
                    <a:pt x="6714" y="12876"/>
                  </a:lnTo>
                  <a:lnTo>
                    <a:pt x="6604" y="12765"/>
                  </a:lnTo>
                  <a:lnTo>
                    <a:pt x="6494" y="12582"/>
                  </a:lnTo>
                  <a:lnTo>
                    <a:pt x="6310" y="12289"/>
                  </a:lnTo>
                  <a:lnTo>
                    <a:pt x="6090" y="12032"/>
                  </a:lnTo>
                  <a:lnTo>
                    <a:pt x="5870" y="11812"/>
                  </a:lnTo>
                  <a:lnTo>
                    <a:pt x="5466" y="11372"/>
                  </a:lnTo>
                  <a:lnTo>
                    <a:pt x="5100" y="10895"/>
                  </a:lnTo>
                  <a:lnTo>
                    <a:pt x="5063" y="10858"/>
                  </a:lnTo>
                  <a:lnTo>
                    <a:pt x="4990" y="10858"/>
                  </a:lnTo>
                  <a:lnTo>
                    <a:pt x="4953" y="10895"/>
                  </a:lnTo>
                  <a:lnTo>
                    <a:pt x="4953" y="10931"/>
                  </a:lnTo>
                  <a:lnTo>
                    <a:pt x="4953" y="11151"/>
                  </a:lnTo>
                  <a:lnTo>
                    <a:pt x="5026" y="11335"/>
                  </a:lnTo>
                  <a:lnTo>
                    <a:pt x="5100" y="11518"/>
                  </a:lnTo>
                  <a:lnTo>
                    <a:pt x="5246" y="11702"/>
                  </a:lnTo>
                  <a:lnTo>
                    <a:pt x="5540" y="12032"/>
                  </a:lnTo>
                  <a:lnTo>
                    <a:pt x="5833" y="12325"/>
                  </a:lnTo>
                  <a:lnTo>
                    <a:pt x="6017" y="12582"/>
                  </a:lnTo>
                  <a:lnTo>
                    <a:pt x="6200" y="12912"/>
                  </a:lnTo>
                  <a:lnTo>
                    <a:pt x="5650" y="12949"/>
                  </a:lnTo>
                  <a:lnTo>
                    <a:pt x="5026" y="12362"/>
                  </a:lnTo>
                  <a:lnTo>
                    <a:pt x="4659" y="11995"/>
                  </a:lnTo>
                  <a:lnTo>
                    <a:pt x="4513" y="11812"/>
                  </a:lnTo>
                  <a:lnTo>
                    <a:pt x="4439" y="11555"/>
                  </a:lnTo>
                  <a:lnTo>
                    <a:pt x="4403" y="11518"/>
                  </a:lnTo>
                  <a:lnTo>
                    <a:pt x="4329" y="11482"/>
                  </a:lnTo>
                  <a:lnTo>
                    <a:pt x="4256" y="11482"/>
                  </a:lnTo>
                  <a:lnTo>
                    <a:pt x="4219" y="11555"/>
                  </a:lnTo>
                  <a:lnTo>
                    <a:pt x="4219" y="11665"/>
                  </a:lnTo>
                  <a:lnTo>
                    <a:pt x="4219" y="11812"/>
                  </a:lnTo>
                  <a:lnTo>
                    <a:pt x="4293" y="12032"/>
                  </a:lnTo>
                  <a:lnTo>
                    <a:pt x="4403" y="12252"/>
                  </a:lnTo>
                  <a:lnTo>
                    <a:pt x="4586" y="12435"/>
                  </a:lnTo>
                  <a:lnTo>
                    <a:pt x="4953" y="12876"/>
                  </a:lnTo>
                  <a:lnTo>
                    <a:pt x="4880" y="12876"/>
                  </a:lnTo>
                  <a:lnTo>
                    <a:pt x="4880" y="12839"/>
                  </a:lnTo>
                  <a:lnTo>
                    <a:pt x="4880" y="12802"/>
                  </a:lnTo>
                  <a:lnTo>
                    <a:pt x="4843" y="12765"/>
                  </a:lnTo>
                  <a:lnTo>
                    <a:pt x="4549" y="12692"/>
                  </a:lnTo>
                  <a:lnTo>
                    <a:pt x="4439" y="12655"/>
                  </a:lnTo>
                  <a:lnTo>
                    <a:pt x="4366" y="12545"/>
                  </a:lnTo>
                  <a:lnTo>
                    <a:pt x="4293" y="12362"/>
                  </a:lnTo>
                  <a:lnTo>
                    <a:pt x="4073" y="11995"/>
                  </a:lnTo>
                  <a:lnTo>
                    <a:pt x="3926" y="11848"/>
                  </a:lnTo>
                  <a:lnTo>
                    <a:pt x="3816" y="11738"/>
                  </a:lnTo>
                  <a:lnTo>
                    <a:pt x="3816" y="11665"/>
                  </a:lnTo>
                  <a:lnTo>
                    <a:pt x="3816" y="11592"/>
                  </a:lnTo>
                  <a:lnTo>
                    <a:pt x="3779" y="11555"/>
                  </a:lnTo>
                  <a:lnTo>
                    <a:pt x="3742" y="11518"/>
                  </a:lnTo>
                  <a:lnTo>
                    <a:pt x="3669" y="11555"/>
                  </a:lnTo>
                  <a:lnTo>
                    <a:pt x="3559" y="11628"/>
                  </a:lnTo>
                  <a:lnTo>
                    <a:pt x="3522" y="11702"/>
                  </a:lnTo>
                  <a:lnTo>
                    <a:pt x="3522" y="11848"/>
                  </a:lnTo>
                  <a:lnTo>
                    <a:pt x="3559" y="11958"/>
                  </a:lnTo>
                  <a:lnTo>
                    <a:pt x="3669" y="12105"/>
                  </a:lnTo>
                  <a:lnTo>
                    <a:pt x="3779" y="12252"/>
                  </a:lnTo>
                  <a:lnTo>
                    <a:pt x="3889" y="12435"/>
                  </a:lnTo>
                  <a:lnTo>
                    <a:pt x="3963" y="12655"/>
                  </a:lnTo>
                  <a:lnTo>
                    <a:pt x="3963" y="12655"/>
                  </a:lnTo>
                  <a:lnTo>
                    <a:pt x="3376" y="12435"/>
                  </a:lnTo>
                  <a:lnTo>
                    <a:pt x="2825" y="12105"/>
                  </a:lnTo>
                  <a:lnTo>
                    <a:pt x="2789" y="12069"/>
                  </a:lnTo>
                  <a:lnTo>
                    <a:pt x="2715" y="11958"/>
                  </a:lnTo>
                  <a:lnTo>
                    <a:pt x="2605" y="11885"/>
                  </a:lnTo>
                  <a:lnTo>
                    <a:pt x="2349" y="11812"/>
                  </a:lnTo>
                  <a:lnTo>
                    <a:pt x="2312" y="11738"/>
                  </a:lnTo>
                  <a:lnTo>
                    <a:pt x="2165" y="11115"/>
                  </a:lnTo>
                  <a:lnTo>
                    <a:pt x="2092" y="10748"/>
                  </a:lnTo>
                  <a:lnTo>
                    <a:pt x="2055" y="10381"/>
                  </a:lnTo>
                  <a:lnTo>
                    <a:pt x="2055" y="10051"/>
                  </a:lnTo>
                  <a:lnTo>
                    <a:pt x="2092" y="9868"/>
                  </a:lnTo>
                  <a:lnTo>
                    <a:pt x="2165" y="9758"/>
                  </a:lnTo>
                  <a:lnTo>
                    <a:pt x="2238" y="9611"/>
                  </a:lnTo>
                  <a:lnTo>
                    <a:pt x="2349" y="9538"/>
                  </a:lnTo>
                  <a:lnTo>
                    <a:pt x="2495" y="9464"/>
                  </a:lnTo>
                  <a:lnTo>
                    <a:pt x="2679" y="9391"/>
                  </a:lnTo>
                  <a:lnTo>
                    <a:pt x="2715" y="9391"/>
                  </a:lnTo>
                  <a:lnTo>
                    <a:pt x="2752" y="9354"/>
                  </a:lnTo>
                  <a:lnTo>
                    <a:pt x="2789" y="9281"/>
                  </a:lnTo>
                  <a:lnTo>
                    <a:pt x="2789" y="9207"/>
                  </a:lnTo>
                  <a:lnTo>
                    <a:pt x="2715" y="9024"/>
                  </a:lnTo>
                  <a:lnTo>
                    <a:pt x="2605" y="8841"/>
                  </a:lnTo>
                  <a:lnTo>
                    <a:pt x="2495" y="8694"/>
                  </a:lnTo>
                  <a:lnTo>
                    <a:pt x="2349" y="8510"/>
                  </a:lnTo>
                  <a:lnTo>
                    <a:pt x="2055" y="8254"/>
                  </a:lnTo>
                  <a:lnTo>
                    <a:pt x="1725" y="7960"/>
                  </a:lnTo>
                  <a:lnTo>
                    <a:pt x="1505" y="7813"/>
                  </a:lnTo>
                  <a:lnTo>
                    <a:pt x="1285" y="7630"/>
                  </a:lnTo>
                  <a:lnTo>
                    <a:pt x="1175" y="7447"/>
                  </a:lnTo>
                  <a:lnTo>
                    <a:pt x="991" y="7300"/>
                  </a:lnTo>
                  <a:lnTo>
                    <a:pt x="771" y="7153"/>
                  </a:lnTo>
                  <a:lnTo>
                    <a:pt x="551" y="7117"/>
                  </a:lnTo>
                  <a:lnTo>
                    <a:pt x="661" y="6566"/>
                  </a:lnTo>
                  <a:lnTo>
                    <a:pt x="771" y="6089"/>
                  </a:lnTo>
                  <a:lnTo>
                    <a:pt x="808" y="6016"/>
                  </a:lnTo>
                  <a:lnTo>
                    <a:pt x="955" y="5943"/>
                  </a:lnTo>
                  <a:lnTo>
                    <a:pt x="1101" y="5906"/>
                  </a:lnTo>
                  <a:lnTo>
                    <a:pt x="1248" y="5906"/>
                  </a:lnTo>
                  <a:lnTo>
                    <a:pt x="1395" y="5943"/>
                  </a:lnTo>
                  <a:lnTo>
                    <a:pt x="1505" y="6016"/>
                  </a:lnTo>
                  <a:lnTo>
                    <a:pt x="1615" y="6126"/>
                  </a:lnTo>
                  <a:lnTo>
                    <a:pt x="1652" y="6236"/>
                  </a:lnTo>
                  <a:lnTo>
                    <a:pt x="1652" y="6420"/>
                  </a:lnTo>
                  <a:lnTo>
                    <a:pt x="1652" y="6530"/>
                  </a:lnTo>
                  <a:lnTo>
                    <a:pt x="1688" y="6566"/>
                  </a:lnTo>
                  <a:lnTo>
                    <a:pt x="1725" y="6566"/>
                  </a:lnTo>
                  <a:lnTo>
                    <a:pt x="1945" y="6676"/>
                  </a:lnTo>
                  <a:lnTo>
                    <a:pt x="2128" y="6786"/>
                  </a:lnTo>
                  <a:lnTo>
                    <a:pt x="2275" y="6970"/>
                  </a:lnTo>
                  <a:lnTo>
                    <a:pt x="2385" y="7153"/>
                  </a:lnTo>
                  <a:lnTo>
                    <a:pt x="2459" y="7227"/>
                  </a:lnTo>
                  <a:lnTo>
                    <a:pt x="2532" y="7227"/>
                  </a:lnTo>
                  <a:lnTo>
                    <a:pt x="2605" y="7190"/>
                  </a:lnTo>
                  <a:lnTo>
                    <a:pt x="2642" y="7080"/>
                  </a:lnTo>
                  <a:lnTo>
                    <a:pt x="2532" y="5943"/>
                  </a:lnTo>
                  <a:lnTo>
                    <a:pt x="2752" y="5906"/>
                  </a:lnTo>
                  <a:lnTo>
                    <a:pt x="3009" y="5796"/>
                  </a:lnTo>
                  <a:lnTo>
                    <a:pt x="3229" y="5723"/>
                  </a:lnTo>
                  <a:lnTo>
                    <a:pt x="3449" y="5686"/>
                  </a:lnTo>
                  <a:lnTo>
                    <a:pt x="3669" y="5649"/>
                  </a:lnTo>
                  <a:lnTo>
                    <a:pt x="3889" y="5686"/>
                  </a:lnTo>
                  <a:lnTo>
                    <a:pt x="4293" y="5723"/>
                  </a:lnTo>
                  <a:lnTo>
                    <a:pt x="5100" y="5723"/>
                  </a:lnTo>
                  <a:lnTo>
                    <a:pt x="5283" y="5649"/>
                  </a:lnTo>
                  <a:lnTo>
                    <a:pt x="5503" y="5576"/>
                  </a:lnTo>
                  <a:lnTo>
                    <a:pt x="5577" y="5539"/>
                  </a:lnTo>
                  <a:lnTo>
                    <a:pt x="5613" y="5466"/>
                  </a:lnTo>
                  <a:lnTo>
                    <a:pt x="5613" y="5356"/>
                  </a:lnTo>
                  <a:lnTo>
                    <a:pt x="5577" y="5282"/>
                  </a:lnTo>
                  <a:lnTo>
                    <a:pt x="5246" y="4916"/>
                  </a:lnTo>
                  <a:lnTo>
                    <a:pt x="4880" y="4549"/>
                  </a:lnTo>
                  <a:lnTo>
                    <a:pt x="4696" y="4365"/>
                  </a:lnTo>
                  <a:lnTo>
                    <a:pt x="4513" y="4219"/>
                  </a:lnTo>
                  <a:lnTo>
                    <a:pt x="4293" y="4109"/>
                  </a:lnTo>
                  <a:lnTo>
                    <a:pt x="4036" y="3999"/>
                  </a:lnTo>
                  <a:lnTo>
                    <a:pt x="3999" y="3889"/>
                  </a:lnTo>
                  <a:lnTo>
                    <a:pt x="3963" y="3815"/>
                  </a:lnTo>
                  <a:lnTo>
                    <a:pt x="3852" y="3742"/>
                  </a:lnTo>
                  <a:lnTo>
                    <a:pt x="3742" y="3668"/>
                  </a:lnTo>
                  <a:lnTo>
                    <a:pt x="3376" y="3522"/>
                  </a:lnTo>
                  <a:lnTo>
                    <a:pt x="3192" y="3448"/>
                  </a:lnTo>
                  <a:lnTo>
                    <a:pt x="2972" y="3412"/>
                  </a:lnTo>
                  <a:lnTo>
                    <a:pt x="3412" y="3228"/>
                  </a:lnTo>
                  <a:lnTo>
                    <a:pt x="3816" y="3045"/>
                  </a:lnTo>
                  <a:lnTo>
                    <a:pt x="4256" y="2935"/>
                  </a:lnTo>
                  <a:lnTo>
                    <a:pt x="4696" y="2861"/>
                  </a:lnTo>
                  <a:lnTo>
                    <a:pt x="5136" y="2788"/>
                  </a:lnTo>
                  <a:lnTo>
                    <a:pt x="6494" y="2788"/>
                  </a:lnTo>
                  <a:lnTo>
                    <a:pt x="6567" y="2751"/>
                  </a:lnTo>
                  <a:lnTo>
                    <a:pt x="6567" y="2678"/>
                  </a:lnTo>
                  <a:close/>
                  <a:moveTo>
                    <a:pt x="5100" y="15590"/>
                  </a:moveTo>
                  <a:lnTo>
                    <a:pt x="5246" y="15627"/>
                  </a:lnTo>
                  <a:lnTo>
                    <a:pt x="5503" y="15700"/>
                  </a:lnTo>
                  <a:lnTo>
                    <a:pt x="5393" y="15737"/>
                  </a:lnTo>
                  <a:lnTo>
                    <a:pt x="5320" y="15810"/>
                  </a:lnTo>
                  <a:lnTo>
                    <a:pt x="5246" y="15920"/>
                  </a:lnTo>
                  <a:lnTo>
                    <a:pt x="5246" y="16030"/>
                  </a:lnTo>
                  <a:lnTo>
                    <a:pt x="5210" y="16177"/>
                  </a:lnTo>
                  <a:lnTo>
                    <a:pt x="5246" y="16360"/>
                  </a:lnTo>
                  <a:lnTo>
                    <a:pt x="5246" y="16434"/>
                  </a:lnTo>
                  <a:lnTo>
                    <a:pt x="5283" y="16507"/>
                  </a:lnTo>
                  <a:lnTo>
                    <a:pt x="5356" y="16580"/>
                  </a:lnTo>
                  <a:lnTo>
                    <a:pt x="5430" y="16617"/>
                  </a:lnTo>
                  <a:lnTo>
                    <a:pt x="5540" y="16617"/>
                  </a:lnTo>
                  <a:lnTo>
                    <a:pt x="5870" y="16947"/>
                  </a:lnTo>
                  <a:lnTo>
                    <a:pt x="6237" y="17167"/>
                  </a:lnTo>
                  <a:lnTo>
                    <a:pt x="6567" y="17351"/>
                  </a:lnTo>
                  <a:lnTo>
                    <a:pt x="6750" y="17424"/>
                  </a:lnTo>
                  <a:lnTo>
                    <a:pt x="3449" y="17387"/>
                  </a:lnTo>
                  <a:lnTo>
                    <a:pt x="3596" y="17314"/>
                  </a:lnTo>
                  <a:lnTo>
                    <a:pt x="3926" y="17167"/>
                  </a:lnTo>
                  <a:lnTo>
                    <a:pt x="4256" y="16984"/>
                  </a:lnTo>
                  <a:lnTo>
                    <a:pt x="4476" y="16837"/>
                  </a:lnTo>
                  <a:lnTo>
                    <a:pt x="4696" y="16654"/>
                  </a:lnTo>
                  <a:lnTo>
                    <a:pt x="4770" y="16690"/>
                  </a:lnTo>
                  <a:lnTo>
                    <a:pt x="4880" y="16690"/>
                  </a:lnTo>
                  <a:lnTo>
                    <a:pt x="4953" y="16654"/>
                  </a:lnTo>
                  <a:lnTo>
                    <a:pt x="5026" y="16580"/>
                  </a:lnTo>
                  <a:lnTo>
                    <a:pt x="5136" y="16397"/>
                  </a:lnTo>
                  <a:lnTo>
                    <a:pt x="5210" y="16214"/>
                  </a:lnTo>
                  <a:lnTo>
                    <a:pt x="5173" y="16103"/>
                  </a:lnTo>
                  <a:lnTo>
                    <a:pt x="5100" y="16030"/>
                  </a:lnTo>
                  <a:lnTo>
                    <a:pt x="5063" y="15993"/>
                  </a:lnTo>
                  <a:lnTo>
                    <a:pt x="5100" y="15773"/>
                  </a:lnTo>
                  <a:lnTo>
                    <a:pt x="5100" y="15590"/>
                  </a:lnTo>
                  <a:close/>
                  <a:moveTo>
                    <a:pt x="9795" y="0"/>
                  </a:moveTo>
                  <a:lnTo>
                    <a:pt x="9648" y="74"/>
                  </a:lnTo>
                  <a:lnTo>
                    <a:pt x="9391" y="110"/>
                  </a:lnTo>
                  <a:lnTo>
                    <a:pt x="9171" y="220"/>
                  </a:lnTo>
                  <a:lnTo>
                    <a:pt x="9061" y="294"/>
                  </a:lnTo>
                  <a:lnTo>
                    <a:pt x="8988" y="404"/>
                  </a:lnTo>
                  <a:lnTo>
                    <a:pt x="8951" y="514"/>
                  </a:lnTo>
                  <a:lnTo>
                    <a:pt x="8915" y="661"/>
                  </a:lnTo>
                  <a:lnTo>
                    <a:pt x="8915" y="771"/>
                  </a:lnTo>
                  <a:lnTo>
                    <a:pt x="8915" y="881"/>
                  </a:lnTo>
                  <a:lnTo>
                    <a:pt x="8988" y="1027"/>
                  </a:lnTo>
                  <a:lnTo>
                    <a:pt x="9025" y="1137"/>
                  </a:lnTo>
                  <a:lnTo>
                    <a:pt x="8254" y="2348"/>
                  </a:lnTo>
                  <a:lnTo>
                    <a:pt x="7631" y="2201"/>
                  </a:lnTo>
                  <a:lnTo>
                    <a:pt x="7007" y="2165"/>
                  </a:lnTo>
                  <a:lnTo>
                    <a:pt x="6384" y="2165"/>
                  </a:lnTo>
                  <a:lnTo>
                    <a:pt x="5797" y="2238"/>
                  </a:lnTo>
                  <a:lnTo>
                    <a:pt x="5650" y="2275"/>
                  </a:lnTo>
                  <a:lnTo>
                    <a:pt x="5577" y="2385"/>
                  </a:lnTo>
                  <a:lnTo>
                    <a:pt x="5100" y="2348"/>
                  </a:lnTo>
                  <a:lnTo>
                    <a:pt x="4623" y="2421"/>
                  </a:lnTo>
                  <a:lnTo>
                    <a:pt x="4109" y="2495"/>
                  </a:lnTo>
                  <a:lnTo>
                    <a:pt x="3632" y="2641"/>
                  </a:lnTo>
                  <a:lnTo>
                    <a:pt x="3192" y="2825"/>
                  </a:lnTo>
                  <a:lnTo>
                    <a:pt x="2715" y="3045"/>
                  </a:lnTo>
                  <a:lnTo>
                    <a:pt x="2312" y="3302"/>
                  </a:lnTo>
                  <a:lnTo>
                    <a:pt x="1945" y="3558"/>
                  </a:lnTo>
                  <a:lnTo>
                    <a:pt x="1505" y="3925"/>
                  </a:lnTo>
                  <a:lnTo>
                    <a:pt x="1138" y="4365"/>
                  </a:lnTo>
                  <a:lnTo>
                    <a:pt x="808" y="4806"/>
                  </a:lnTo>
                  <a:lnTo>
                    <a:pt x="551" y="5282"/>
                  </a:lnTo>
                  <a:lnTo>
                    <a:pt x="331" y="5796"/>
                  </a:lnTo>
                  <a:lnTo>
                    <a:pt x="184" y="6346"/>
                  </a:lnTo>
                  <a:lnTo>
                    <a:pt x="74" y="6896"/>
                  </a:lnTo>
                  <a:lnTo>
                    <a:pt x="1" y="7447"/>
                  </a:lnTo>
                  <a:lnTo>
                    <a:pt x="1" y="7997"/>
                  </a:lnTo>
                  <a:lnTo>
                    <a:pt x="38" y="8547"/>
                  </a:lnTo>
                  <a:lnTo>
                    <a:pt x="148" y="9097"/>
                  </a:lnTo>
                  <a:lnTo>
                    <a:pt x="294" y="9648"/>
                  </a:lnTo>
                  <a:lnTo>
                    <a:pt x="478" y="10161"/>
                  </a:lnTo>
                  <a:lnTo>
                    <a:pt x="698" y="10638"/>
                  </a:lnTo>
                  <a:lnTo>
                    <a:pt x="991" y="11115"/>
                  </a:lnTo>
                  <a:lnTo>
                    <a:pt x="1358" y="11555"/>
                  </a:lnTo>
                  <a:lnTo>
                    <a:pt x="1725" y="11958"/>
                  </a:lnTo>
                  <a:lnTo>
                    <a:pt x="2165" y="12325"/>
                  </a:lnTo>
                  <a:lnTo>
                    <a:pt x="2679" y="12655"/>
                  </a:lnTo>
                  <a:lnTo>
                    <a:pt x="3156" y="12912"/>
                  </a:lnTo>
                  <a:lnTo>
                    <a:pt x="3706" y="13132"/>
                  </a:lnTo>
                  <a:lnTo>
                    <a:pt x="4256" y="13279"/>
                  </a:lnTo>
                  <a:lnTo>
                    <a:pt x="4806" y="13389"/>
                  </a:lnTo>
                  <a:lnTo>
                    <a:pt x="5393" y="13462"/>
                  </a:lnTo>
                  <a:lnTo>
                    <a:pt x="5943" y="13462"/>
                  </a:lnTo>
                  <a:lnTo>
                    <a:pt x="6494" y="13426"/>
                  </a:lnTo>
                  <a:lnTo>
                    <a:pt x="7044" y="13352"/>
                  </a:lnTo>
                  <a:lnTo>
                    <a:pt x="7594" y="13206"/>
                  </a:lnTo>
                  <a:lnTo>
                    <a:pt x="8108" y="13022"/>
                  </a:lnTo>
                  <a:lnTo>
                    <a:pt x="8621" y="12802"/>
                  </a:lnTo>
                  <a:lnTo>
                    <a:pt x="9098" y="12509"/>
                  </a:lnTo>
                  <a:lnTo>
                    <a:pt x="9538" y="12215"/>
                  </a:lnTo>
                  <a:lnTo>
                    <a:pt x="10052" y="11775"/>
                  </a:lnTo>
                  <a:lnTo>
                    <a:pt x="10492" y="11262"/>
                  </a:lnTo>
                  <a:lnTo>
                    <a:pt x="10932" y="10711"/>
                  </a:lnTo>
                  <a:lnTo>
                    <a:pt x="11299" y="10161"/>
                  </a:lnTo>
                  <a:lnTo>
                    <a:pt x="11629" y="9538"/>
                  </a:lnTo>
                  <a:lnTo>
                    <a:pt x="11886" y="8914"/>
                  </a:lnTo>
                  <a:lnTo>
                    <a:pt x="12106" y="8290"/>
                  </a:lnTo>
                  <a:lnTo>
                    <a:pt x="12179" y="7924"/>
                  </a:lnTo>
                  <a:lnTo>
                    <a:pt x="12216" y="7593"/>
                  </a:lnTo>
                  <a:lnTo>
                    <a:pt x="12253" y="7080"/>
                  </a:lnTo>
                  <a:lnTo>
                    <a:pt x="12216" y="6603"/>
                  </a:lnTo>
                  <a:lnTo>
                    <a:pt x="12106" y="6126"/>
                  </a:lnTo>
                  <a:lnTo>
                    <a:pt x="11922" y="5649"/>
                  </a:lnTo>
                  <a:lnTo>
                    <a:pt x="11739" y="5172"/>
                  </a:lnTo>
                  <a:lnTo>
                    <a:pt x="11482" y="4732"/>
                  </a:lnTo>
                  <a:lnTo>
                    <a:pt x="11189" y="4329"/>
                  </a:lnTo>
                  <a:lnTo>
                    <a:pt x="10859" y="3962"/>
                  </a:lnTo>
                  <a:lnTo>
                    <a:pt x="10822" y="3852"/>
                  </a:lnTo>
                  <a:lnTo>
                    <a:pt x="10712" y="3815"/>
                  </a:lnTo>
                  <a:lnTo>
                    <a:pt x="10272" y="3375"/>
                  </a:lnTo>
                  <a:lnTo>
                    <a:pt x="10162" y="3302"/>
                  </a:lnTo>
                  <a:lnTo>
                    <a:pt x="9832" y="3082"/>
                  </a:lnTo>
                  <a:lnTo>
                    <a:pt x="9501" y="2861"/>
                  </a:lnTo>
                  <a:lnTo>
                    <a:pt x="9135" y="2678"/>
                  </a:lnTo>
                  <a:lnTo>
                    <a:pt x="8768" y="2531"/>
                  </a:lnTo>
                  <a:lnTo>
                    <a:pt x="8804" y="2458"/>
                  </a:lnTo>
                  <a:lnTo>
                    <a:pt x="8841" y="2421"/>
                  </a:lnTo>
                  <a:lnTo>
                    <a:pt x="8804" y="2348"/>
                  </a:lnTo>
                  <a:lnTo>
                    <a:pt x="9171" y="1871"/>
                  </a:lnTo>
                  <a:lnTo>
                    <a:pt x="9501" y="1394"/>
                  </a:lnTo>
                  <a:lnTo>
                    <a:pt x="9758" y="1394"/>
                  </a:lnTo>
                  <a:lnTo>
                    <a:pt x="9868" y="1358"/>
                  </a:lnTo>
                  <a:lnTo>
                    <a:pt x="9978" y="1284"/>
                  </a:lnTo>
                  <a:lnTo>
                    <a:pt x="10052" y="1211"/>
                  </a:lnTo>
                  <a:lnTo>
                    <a:pt x="10602" y="1468"/>
                  </a:lnTo>
                  <a:lnTo>
                    <a:pt x="11079" y="1798"/>
                  </a:lnTo>
                  <a:lnTo>
                    <a:pt x="11556" y="2128"/>
                  </a:lnTo>
                  <a:lnTo>
                    <a:pt x="11996" y="2531"/>
                  </a:lnTo>
                  <a:lnTo>
                    <a:pt x="12399" y="2972"/>
                  </a:lnTo>
                  <a:lnTo>
                    <a:pt x="12766" y="3412"/>
                  </a:lnTo>
                  <a:lnTo>
                    <a:pt x="13060" y="3925"/>
                  </a:lnTo>
                  <a:lnTo>
                    <a:pt x="13353" y="4439"/>
                  </a:lnTo>
                  <a:lnTo>
                    <a:pt x="13573" y="4989"/>
                  </a:lnTo>
                  <a:lnTo>
                    <a:pt x="13757" y="5539"/>
                  </a:lnTo>
                  <a:lnTo>
                    <a:pt x="13903" y="6126"/>
                  </a:lnTo>
                  <a:lnTo>
                    <a:pt x="14013" y="6713"/>
                  </a:lnTo>
                  <a:lnTo>
                    <a:pt x="14087" y="7300"/>
                  </a:lnTo>
                  <a:lnTo>
                    <a:pt x="14087" y="7887"/>
                  </a:lnTo>
                  <a:lnTo>
                    <a:pt x="14087" y="8510"/>
                  </a:lnTo>
                  <a:lnTo>
                    <a:pt x="14013" y="9097"/>
                  </a:lnTo>
                  <a:lnTo>
                    <a:pt x="13867" y="9758"/>
                  </a:lnTo>
                  <a:lnTo>
                    <a:pt x="13720" y="10381"/>
                  </a:lnTo>
                  <a:lnTo>
                    <a:pt x="13463" y="11005"/>
                  </a:lnTo>
                  <a:lnTo>
                    <a:pt x="13206" y="11592"/>
                  </a:lnTo>
                  <a:lnTo>
                    <a:pt x="12876" y="12179"/>
                  </a:lnTo>
                  <a:lnTo>
                    <a:pt x="12473" y="12692"/>
                  </a:lnTo>
                  <a:lnTo>
                    <a:pt x="12069" y="13206"/>
                  </a:lnTo>
                  <a:lnTo>
                    <a:pt x="11592" y="13683"/>
                  </a:lnTo>
                  <a:lnTo>
                    <a:pt x="11079" y="14049"/>
                  </a:lnTo>
                  <a:lnTo>
                    <a:pt x="10565" y="14416"/>
                  </a:lnTo>
                  <a:lnTo>
                    <a:pt x="9978" y="14710"/>
                  </a:lnTo>
                  <a:lnTo>
                    <a:pt x="9391" y="14966"/>
                  </a:lnTo>
                  <a:lnTo>
                    <a:pt x="8804" y="15150"/>
                  </a:lnTo>
                  <a:lnTo>
                    <a:pt x="8181" y="15260"/>
                  </a:lnTo>
                  <a:lnTo>
                    <a:pt x="7557" y="15333"/>
                  </a:lnTo>
                  <a:lnTo>
                    <a:pt x="6897" y="15370"/>
                  </a:lnTo>
                  <a:lnTo>
                    <a:pt x="6420" y="15333"/>
                  </a:lnTo>
                  <a:lnTo>
                    <a:pt x="5943" y="15296"/>
                  </a:lnTo>
                  <a:lnTo>
                    <a:pt x="5466" y="15186"/>
                  </a:lnTo>
                  <a:lnTo>
                    <a:pt x="5026" y="15076"/>
                  </a:lnTo>
                  <a:lnTo>
                    <a:pt x="4549" y="14893"/>
                  </a:lnTo>
                  <a:lnTo>
                    <a:pt x="4109" y="14673"/>
                  </a:lnTo>
                  <a:lnTo>
                    <a:pt x="3632" y="14453"/>
                  </a:lnTo>
                  <a:lnTo>
                    <a:pt x="3669" y="14416"/>
                  </a:lnTo>
                  <a:lnTo>
                    <a:pt x="3706" y="14343"/>
                  </a:lnTo>
                  <a:lnTo>
                    <a:pt x="3706" y="14269"/>
                  </a:lnTo>
                  <a:lnTo>
                    <a:pt x="3706" y="14196"/>
                  </a:lnTo>
                  <a:lnTo>
                    <a:pt x="3669" y="14123"/>
                  </a:lnTo>
                  <a:lnTo>
                    <a:pt x="3522" y="14013"/>
                  </a:lnTo>
                  <a:lnTo>
                    <a:pt x="3376" y="13939"/>
                  </a:lnTo>
                  <a:lnTo>
                    <a:pt x="3229" y="13903"/>
                  </a:lnTo>
                  <a:lnTo>
                    <a:pt x="3009" y="13903"/>
                  </a:lnTo>
                  <a:lnTo>
                    <a:pt x="2899" y="13939"/>
                  </a:lnTo>
                  <a:lnTo>
                    <a:pt x="2752" y="14013"/>
                  </a:lnTo>
                  <a:lnTo>
                    <a:pt x="2642" y="14123"/>
                  </a:lnTo>
                  <a:lnTo>
                    <a:pt x="2605" y="14269"/>
                  </a:lnTo>
                  <a:lnTo>
                    <a:pt x="2605" y="14416"/>
                  </a:lnTo>
                  <a:lnTo>
                    <a:pt x="2642" y="14563"/>
                  </a:lnTo>
                  <a:lnTo>
                    <a:pt x="2715" y="14710"/>
                  </a:lnTo>
                  <a:lnTo>
                    <a:pt x="2825" y="14820"/>
                  </a:lnTo>
                  <a:lnTo>
                    <a:pt x="2972" y="14856"/>
                  </a:lnTo>
                  <a:lnTo>
                    <a:pt x="3119" y="14893"/>
                  </a:lnTo>
                  <a:lnTo>
                    <a:pt x="3266" y="14856"/>
                  </a:lnTo>
                  <a:lnTo>
                    <a:pt x="3376" y="14746"/>
                  </a:lnTo>
                  <a:lnTo>
                    <a:pt x="3522" y="14856"/>
                  </a:lnTo>
                  <a:lnTo>
                    <a:pt x="4036" y="15150"/>
                  </a:lnTo>
                  <a:lnTo>
                    <a:pt x="4439" y="15333"/>
                  </a:lnTo>
                  <a:lnTo>
                    <a:pt x="4806" y="15480"/>
                  </a:lnTo>
                  <a:lnTo>
                    <a:pt x="4770" y="15553"/>
                  </a:lnTo>
                  <a:lnTo>
                    <a:pt x="4733" y="15590"/>
                  </a:lnTo>
                  <a:lnTo>
                    <a:pt x="4659" y="15810"/>
                  </a:lnTo>
                  <a:lnTo>
                    <a:pt x="4623" y="16030"/>
                  </a:lnTo>
                  <a:lnTo>
                    <a:pt x="4586" y="16470"/>
                  </a:lnTo>
                  <a:lnTo>
                    <a:pt x="3963" y="16654"/>
                  </a:lnTo>
                  <a:lnTo>
                    <a:pt x="3376" y="16910"/>
                  </a:lnTo>
                  <a:lnTo>
                    <a:pt x="2752" y="17167"/>
                  </a:lnTo>
                  <a:lnTo>
                    <a:pt x="2128" y="17387"/>
                  </a:lnTo>
                  <a:lnTo>
                    <a:pt x="2055" y="17424"/>
                  </a:lnTo>
                  <a:lnTo>
                    <a:pt x="2018" y="17497"/>
                  </a:lnTo>
                  <a:lnTo>
                    <a:pt x="1982" y="17571"/>
                  </a:lnTo>
                  <a:lnTo>
                    <a:pt x="1982" y="17644"/>
                  </a:lnTo>
                  <a:lnTo>
                    <a:pt x="2018" y="17717"/>
                  </a:lnTo>
                  <a:lnTo>
                    <a:pt x="2055" y="17791"/>
                  </a:lnTo>
                  <a:lnTo>
                    <a:pt x="2128" y="17828"/>
                  </a:lnTo>
                  <a:lnTo>
                    <a:pt x="2202" y="17864"/>
                  </a:lnTo>
                  <a:lnTo>
                    <a:pt x="8401" y="17901"/>
                  </a:lnTo>
                  <a:lnTo>
                    <a:pt x="8474" y="17901"/>
                  </a:lnTo>
                  <a:lnTo>
                    <a:pt x="8548" y="17864"/>
                  </a:lnTo>
                  <a:lnTo>
                    <a:pt x="8621" y="17791"/>
                  </a:lnTo>
                  <a:lnTo>
                    <a:pt x="8621" y="17717"/>
                  </a:lnTo>
                  <a:lnTo>
                    <a:pt x="8621" y="17644"/>
                  </a:lnTo>
                  <a:lnTo>
                    <a:pt x="8621" y="17571"/>
                  </a:lnTo>
                  <a:lnTo>
                    <a:pt x="8584" y="17497"/>
                  </a:lnTo>
                  <a:lnTo>
                    <a:pt x="8474" y="17424"/>
                  </a:lnTo>
                  <a:lnTo>
                    <a:pt x="8108" y="17277"/>
                  </a:lnTo>
                  <a:lnTo>
                    <a:pt x="7667" y="17167"/>
                  </a:lnTo>
                  <a:lnTo>
                    <a:pt x="7264" y="17057"/>
                  </a:lnTo>
                  <a:lnTo>
                    <a:pt x="6860" y="16947"/>
                  </a:lnTo>
                  <a:lnTo>
                    <a:pt x="6494" y="16764"/>
                  </a:lnTo>
                  <a:lnTo>
                    <a:pt x="6163" y="16544"/>
                  </a:lnTo>
                  <a:lnTo>
                    <a:pt x="5907" y="16324"/>
                  </a:lnTo>
                  <a:lnTo>
                    <a:pt x="5797" y="16214"/>
                  </a:lnTo>
                  <a:lnTo>
                    <a:pt x="5650" y="16140"/>
                  </a:lnTo>
                  <a:lnTo>
                    <a:pt x="5650" y="16103"/>
                  </a:lnTo>
                  <a:lnTo>
                    <a:pt x="5687" y="15920"/>
                  </a:lnTo>
                  <a:lnTo>
                    <a:pt x="5650" y="15737"/>
                  </a:lnTo>
                  <a:lnTo>
                    <a:pt x="6127" y="15810"/>
                  </a:lnTo>
                  <a:lnTo>
                    <a:pt x="6640" y="15847"/>
                  </a:lnTo>
                  <a:lnTo>
                    <a:pt x="7631" y="15847"/>
                  </a:lnTo>
                  <a:lnTo>
                    <a:pt x="8218" y="15773"/>
                  </a:lnTo>
                  <a:lnTo>
                    <a:pt x="8841" y="15627"/>
                  </a:lnTo>
                  <a:lnTo>
                    <a:pt x="9428" y="15480"/>
                  </a:lnTo>
                  <a:lnTo>
                    <a:pt x="10015" y="15260"/>
                  </a:lnTo>
                  <a:lnTo>
                    <a:pt x="10565" y="14966"/>
                  </a:lnTo>
                  <a:lnTo>
                    <a:pt x="11079" y="14673"/>
                  </a:lnTo>
                  <a:lnTo>
                    <a:pt x="11592" y="14306"/>
                  </a:lnTo>
                  <a:lnTo>
                    <a:pt x="12069" y="13903"/>
                  </a:lnTo>
                  <a:lnTo>
                    <a:pt x="12509" y="13462"/>
                  </a:lnTo>
                  <a:lnTo>
                    <a:pt x="12913" y="12986"/>
                  </a:lnTo>
                  <a:lnTo>
                    <a:pt x="13280" y="12472"/>
                  </a:lnTo>
                  <a:lnTo>
                    <a:pt x="13573" y="11922"/>
                  </a:lnTo>
                  <a:lnTo>
                    <a:pt x="13867" y="11372"/>
                  </a:lnTo>
                  <a:lnTo>
                    <a:pt x="14087" y="10785"/>
                  </a:lnTo>
                  <a:lnTo>
                    <a:pt x="14307" y="10198"/>
                  </a:lnTo>
                  <a:lnTo>
                    <a:pt x="14417" y="9574"/>
                  </a:lnTo>
                  <a:lnTo>
                    <a:pt x="14527" y="8951"/>
                  </a:lnTo>
                  <a:lnTo>
                    <a:pt x="14600" y="8327"/>
                  </a:lnTo>
                  <a:lnTo>
                    <a:pt x="14600" y="7703"/>
                  </a:lnTo>
                  <a:lnTo>
                    <a:pt x="14564" y="7080"/>
                  </a:lnTo>
                  <a:lnTo>
                    <a:pt x="14490" y="6456"/>
                  </a:lnTo>
                  <a:lnTo>
                    <a:pt x="14380" y="5833"/>
                  </a:lnTo>
                  <a:lnTo>
                    <a:pt x="14197" y="5209"/>
                  </a:lnTo>
                  <a:lnTo>
                    <a:pt x="13977" y="4622"/>
                  </a:lnTo>
                  <a:lnTo>
                    <a:pt x="13720" y="3999"/>
                  </a:lnTo>
                  <a:lnTo>
                    <a:pt x="13353" y="3412"/>
                  </a:lnTo>
                  <a:lnTo>
                    <a:pt x="12986" y="2861"/>
                  </a:lnTo>
                  <a:lnTo>
                    <a:pt x="12509" y="2311"/>
                  </a:lnTo>
                  <a:lnTo>
                    <a:pt x="12032" y="1834"/>
                  </a:lnTo>
                  <a:lnTo>
                    <a:pt x="11482" y="1394"/>
                  </a:lnTo>
                  <a:lnTo>
                    <a:pt x="10895" y="1027"/>
                  </a:lnTo>
                  <a:lnTo>
                    <a:pt x="10602" y="881"/>
                  </a:lnTo>
                  <a:lnTo>
                    <a:pt x="10272" y="734"/>
                  </a:lnTo>
                  <a:lnTo>
                    <a:pt x="10308" y="587"/>
                  </a:lnTo>
                  <a:lnTo>
                    <a:pt x="10308" y="441"/>
                  </a:lnTo>
                  <a:lnTo>
                    <a:pt x="10272" y="294"/>
                  </a:lnTo>
                  <a:lnTo>
                    <a:pt x="10198" y="147"/>
                  </a:lnTo>
                  <a:lnTo>
                    <a:pt x="10088" y="74"/>
                  </a:lnTo>
                  <a:lnTo>
                    <a:pt x="9942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" name="Google Shape;933;p20"/>
            <p:cNvSpPr/>
            <p:nvPr/>
          </p:nvSpPr>
          <p:spPr>
            <a:xfrm>
              <a:off x="6071400" y="1791425"/>
              <a:ext cx="402625" cy="375100"/>
            </a:xfrm>
            <a:custGeom>
              <a:avLst/>
              <a:gdLst/>
              <a:ahLst/>
              <a:cxnLst/>
              <a:rect l="l" t="t" r="r" b="b"/>
              <a:pathLst>
                <a:path w="16105" h="15004" extrusionOk="0">
                  <a:moveTo>
                    <a:pt x="13170" y="587"/>
                  </a:moveTo>
                  <a:lnTo>
                    <a:pt x="13206" y="624"/>
                  </a:lnTo>
                  <a:lnTo>
                    <a:pt x="13280" y="661"/>
                  </a:lnTo>
                  <a:lnTo>
                    <a:pt x="13353" y="697"/>
                  </a:lnTo>
                  <a:lnTo>
                    <a:pt x="13610" y="771"/>
                  </a:lnTo>
                  <a:lnTo>
                    <a:pt x="13830" y="844"/>
                  </a:lnTo>
                  <a:lnTo>
                    <a:pt x="14013" y="954"/>
                  </a:lnTo>
                  <a:lnTo>
                    <a:pt x="14160" y="1174"/>
                  </a:lnTo>
                  <a:lnTo>
                    <a:pt x="14307" y="1394"/>
                  </a:lnTo>
                  <a:lnTo>
                    <a:pt x="14343" y="1651"/>
                  </a:lnTo>
                  <a:lnTo>
                    <a:pt x="14307" y="1908"/>
                  </a:lnTo>
                  <a:lnTo>
                    <a:pt x="14233" y="2128"/>
                  </a:lnTo>
                  <a:lnTo>
                    <a:pt x="14087" y="2348"/>
                  </a:lnTo>
                  <a:lnTo>
                    <a:pt x="13903" y="2531"/>
                  </a:lnTo>
                  <a:lnTo>
                    <a:pt x="13683" y="2678"/>
                  </a:lnTo>
                  <a:lnTo>
                    <a:pt x="13463" y="2788"/>
                  </a:lnTo>
                  <a:lnTo>
                    <a:pt x="13170" y="2825"/>
                  </a:lnTo>
                  <a:lnTo>
                    <a:pt x="12840" y="2788"/>
                  </a:lnTo>
                  <a:lnTo>
                    <a:pt x="12656" y="2751"/>
                  </a:lnTo>
                  <a:lnTo>
                    <a:pt x="12546" y="2715"/>
                  </a:lnTo>
                  <a:lnTo>
                    <a:pt x="12436" y="2641"/>
                  </a:lnTo>
                  <a:lnTo>
                    <a:pt x="12363" y="2495"/>
                  </a:lnTo>
                  <a:lnTo>
                    <a:pt x="12289" y="2495"/>
                  </a:lnTo>
                  <a:lnTo>
                    <a:pt x="12253" y="2275"/>
                  </a:lnTo>
                  <a:lnTo>
                    <a:pt x="12253" y="2054"/>
                  </a:lnTo>
                  <a:lnTo>
                    <a:pt x="12253" y="1871"/>
                  </a:lnTo>
                  <a:lnTo>
                    <a:pt x="12289" y="1724"/>
                  </a:lnTo>
                  <a:lnTo>
                    <a:pt x="12399" y="1394"/>
                  </a:lnTo>
                  <a:lnTo>
                    <a:pt x="12583" y="1064"/>
                  </a:lnTo>
                  <a:lnTo>
                    <a:pt x="12840" y="807"/>
                  </a:lnTo>
                  <a:lnTo>
                    <a:pt x="12986" y="697"/>
                  </a:lnTo>
                  <a:lnTo>
                    <a:pt x="13170" y="587"/>
                  </a:lnTo>
                  <a:close/>
                  <a:moveTo>
                    <a:pt x="9061" y="3338"/>
                  </a:moveTo>
                  <a:lnTo>
                    <a:pt x="9245" y="3412"/>
                  </a:lnTo>
                  <a:lnTo>
                    <a:pt x="9245" y="3448"/>
                  </a:lnTo>
                  <a:lnTo>
                    <a:pt x="9171" y="3632"/>
                  </a:lnTo>
                  <a:lnTo>
                    <a:pt x="9171" y="3668"/>
                  </a:lnTo>
                  <a:lnTo>
                    <a:pt x="9135" y="3632"/>
                  </a:lnTo>
                  <a:lnTo>
                    <a:pt x="9061" y="3522"/>
                  </a:lnTo>
                  <a:lnTo>
                    <a:pt x="8988" y="3448"/>
                  </a:lnTo>
                  <a:lnTo>
                    <a:pt x="8988" y="3412"/>
                  </a:lnTo>
                  <a:lnTo>
                    <a:pt x="8988" y="3375"/>
                  </a:lnTo>
                  <a:lnTo>
                    <a:pt x="9061" y="3338"/>
                  </a:lnTo>
                  <a:close/>
                  <a:moveTo>
                    <a:pt x="14123" y="440"/>
                  </a:moveTo>
                  <a:lnTo>
                    <a:pt x="14233" y="477"/>
                  </a:lnTo>
                  <a:lnTo>
                    <a:pt x="14307" y="587"/>
                  </a:lnTo>
                  <a:lnTo>
                    <a:pt x="14417" y="661"/>
                  </a:lnTo>
                  <a:lnTo>
                    <a:pt x="14454" y="807"/>
                  </a:lnTo>
                  <a:lnTo>
                    <a:pt x="14527" y="807"/>
                  </a:lnTo>
                  <a:lnTo>
                    <a:pt x="14490" y="624"/>
                  </a:lnTo>
                  <a:lnTo>
                    <a:pt x="14454" y="477"/>
                  </a:lnTo>
                  <a:lnTo>
                    <a:pt x="14600" y="551"/>
                  </a:lnTo>
                  <a:lnTo>
                    <a:pt x="14784" y="624"/>
                  </a:lnTo>
                  <a:lnTo>
                    <a:pt x="14967" y="771"/>
                  </a:lnTo>
                  <a:lnTo>
                    <a:pt x="15114" y="881"/>
                  </a:lnTo>
                  <a:lnTo>
                    <a:pt x="15224" y="1064"/>
                  </a:lnTo>
                  <a:lnTo>
                    <a:pt x="15334" y="1211"/>
                  </a:lnTo>
                  <a:lnTo>
                    <a:pt x="15444" y="1578"/>
                  </a:lnTo>
                  <a:lnTo>
                    <a:pt x="15554" y="1944"/>
                  </a:lnTo>
                  <a:lnTo>
                    <a:pt x="15627" y="2385"/>
                  </a:lnTo>
                  <a:lnTo>
                    <a:pt x="15664" y="2568"/>
                  </a:lnTo>
                  <a:lnTo>
                    <a:pt x="15627" y="2788"/>
                  </a:lnTo>
                  <a:lnTo>
                    <a:pt x="15591" y="2972"/>
                  </a:lnTo>
                  <a:lnTo>
                    <a:pt x="15481" y="3118"/>
                  </a:lnTo>
                  <a:lnTo>
                    <a:pt x="15187" y="3412"/>
                  </a:lnTo>
                  <a:lnTo>
                    <a:pt x="14930" y="3595"/>
                  </a:lnTo>
                  <a:lnTo>
                    <a:pt x="14600" y="3705"/>
                  </a:lnTo>
                  <a:lnTo>
                    <a:pt x="14270" y="3779"/>
                  </a:lnTo>
                  <a:lnTo>
                    <a:pt x="13940" y="3815"/>
                  </a:lnTo>
                  <a:lnTo>
                    <a:pt x="13720" y="3779"/>
                  </a:lnTo>
                  <a:lnTo>
                    <a:pt x="13500" y="3742"/>
                  </a:lnTo>
                  <a:lnTo>
                    <a:pt x="13316" y="3668"/>
                  </a:lnTo>
                  <a:lnTo>
                    <a:pt x="13133" y="3595"/>
                  </a:lnTo>
                  <a:lnTo>
                    <a:pt x="12950" y="3485"/>
                  </a:lnTo>
                  <a:lnTo>
                    <a:pt x="12803" y="3338"/>
                  </a:lnTo>
                  <a:lnTo>
                    <a:pt x="12656" y="3192"/>
                  </a:lnTo>
                  <a:lnTo>
                    <a:pt x="12546" y="3045"/>
                  </a:lnTo>
                  <a:lnTo>
                    <a:pt x="12840" y="3118"/>
                  </a:lnTo>
                  <a:lnTo>
                    <a:pt x="13133" y="3155"/>
                  </a:lnTo>
                  <a:lnTo>
                    <a:pt x="13426" y="3118"/>
                  </a:lnTo>
                  <a:lnTo>
                    <a:pt x="13720" y="3045"/>
                  </a:lnTo>
                  <a:lnTo>
                    <a:pt x="13977" y="2935"/>
                  </a:lnTo>
                  <a:lnTo>
                    <a:pt x="14233" y="2751"/>
                  </a:lnTo>
                  <a:lnTo>
                    <a:pt x="14417" y="2495"/>
                  </a:lnTo>
                  <a:lnTo>
                    <a:pt x="14600" y="2238"/>
                  </a:lnTo>
                  <a:lnTo>
                    <a:pt x="14674" y="1981"/>
                  </a:lnTo>
                  <a:lnTo>
                    <a:pt x="14710" y="1724"/>
                  </a:lnTo>
                  <a:lnTo>
                    <a:pt x="14674" y="1468"/>
                  </a:lnTo>
                  <a:lnTo>
                    <a:pt x="14600" y="1211"/>
                  </a:lnTo>
                  <a:lnTo>
                    <a:pt x="14490" y="991"/>
                  </a:lnTo>
                  <a:lnTo>
                    <a:pt x="14343" y="771"/>
                  </a:lnTo>
                  <a:lnTo>
                    <a:pt x="14160" y="587"/>
                  </a:lnTo>
                  <a:lnTo>
                    <a:pt x="13940" y="440"/>
                  </a:lnTo>
                  <a:close/>
                  <a:moveTo>
                    <a:pt x="13757" y="0"/>
                  </a:moveTo>
                  <a:lnTo>
                    <a:pt x="13610" y="74"/>
                  </a:lnTo>
                  <a:lnTo>
                    <a:pt x="13353" y="110"/>
                  </a:lnTo>
                  <a:lnTo>
                    <a:pt x="13133" y="147"/>
                  </a:lnTo>
                  <a:lnTo>
                    <a:pt x="12913" y="257"/>
                  </a:lnTo>
                  <a:lnTo>
                    <a:pt x="12729" y="404"/>
                  </a:lnTo>
                  <a:lnTo>
                    <a:pt x="12509" y="551"/>
                  </a:lnTo>
                  <a:lnTo>
                    <a:pt x="12363" y="734"/>
                  </a:lnTo>
                  <a:lnTo>
                    <a:pt x="12216" y="917"/>
                  </a:lnTo>
                  <a:lnTo>
                    <a:pt x="12069" y="1137"/>
                  </a:lnTo>
                  <a:lnTo>
                    <a:pt x="11996" y="1321"/>
                  </a:lnTo>
                  <a:lnTo>
                    <a:pt x="11922" y="1578"/>
                  </a:lnTo>
                  <a:lnTo>
                    <a:pt x="11849" y="1798"/>
                  </a:lnTo>
                  <a:lnTo>
                    <a:pt x="11849" y="2054"/>
                  </a:lnTo>
                  <a:lnTo>
                    <a:pt x="11849" y="2275"/>
                  </a:lnTo>
                  <a:lnTo>
                    <a:pt x="11886" y="2531"/>
                  </a:lnTo>
                  <a:lnTo>
                    <a:pt x="11959" y="2751"/>
                  </a:lnTo>
                  <a:lnTo>
                    <a:pt x="12033" y="2972"/>
                  </a:lnTo>
                  <a:lnTo>
                    <a:pt x="12143" y="3192"/>
                  </a:lnTo>
                  <a:lnTo>
                    <a:pt x="12253" y="3375"/>
                  </a:lnTo>
                  <a:lnTo>
                    <a:pt x="12399" y="3558"/>
                  </a:lnTo>
                  <a:lnTo>
                    <a:pt x="12583" y="3705"/>
                  </a:lnTo>
                  <a:lnTo>
                    <a:pt x="12766" y="3852"/>
                  </a:lnTo>
                  <a:lnTo>
                    <a:pt x="12986" y="3999"/>
                  </a:lnTo>
                  <a:lnTo>
                    <a:pt x="13206" y="4072"/>
                  </a:lnTo>
                  <a:lnTo>
                    <a:pt x="13426" y="4145"/>
                  </a:lnTo>
                  <a:lnTo>
                    <a:pt x="13683" y="4219"/>
                  </a:lnTo>
                  <a:lnTo>
                    <a:pt x="14123" y="4219"/>
                  </a:lnTo>
                  <a:lnTo>
                    <a:pt x="14564" y="4145"/>
                  </a:lnTo>
                  <a:lnTo>
                    <a:pt x="15004" y="3999"/>
                  </a:lnTo>
                  <a:lnTo>
                    <a:pt x="15371" y="3779"/>
                  </a:lnTo>
                  <a:lnTo>
                    <a:pt x="15591" y="3632"/>
                  </a:lnTo>
                  <a:lnTo>
                    <a:pt x="15737" y="3448"/>
                  </a:lnTo>
                  <a:lnTo>
                    <a:pt x="15884" y="3265"/>
                  </a:lnTo>
                  <a:lnTo>
                    <a:pt x="15994" y="3045"/>
                  </a:lnTo>
                  <a:lnTo>
                    <a:pt x="16067" y="2788"/>
                  </a:lnTo>
                  <a:lnTo>
                    <a:pt x="16104" y="2495"/>
                  </a:lnTo>
                  <a:lnTo>
                    <a:pt x="16067" y="2238"/>
                  </a:lnTo>
                  <a:lnTo>
                    <a:pt x="15994" y="1981"/>
                  </a:lnTo>
                  <a:lnTo>
                    <a:pt x="15884" y="1431"/>
                  </a:lnTo>
                  <a:lnTo>
                    <a:pt x="15774" y="1174"/>
                  </a:lnTo>
                  <a:lnTo>
                    <a:pt x="15664" y="954"/>
                  </a:lnTo>
                  <a:lnTo>
                    <a:pt x="15517" y="734"/>
                  </a:lnTo>
                  <a:lnTo>
                    <a:pt x="15371" y="551"/>
                  </a:lnTo>
                  <a:lnTo>
                    <a:pt x="15150" y="367"/>
                  </a:lnTo>
                  <a:lnTo>
                    <a:pt x="14930" y="220"/>
                  </a:lnTo>
                  <a:lnTo>
                    <a:pt x="14637" y="74"/>
                  </a:lnTo>
                  <a:lnTo>
                    <a:pt x="14270" y="0"/>
                  </a:lnTo>
                  <a:close/>
                  <a:moveTo>
                    <a:pt x="11115" y="4549"/>
                  </a:moveTo>
                  <a:lnTo>
                    <a:pt x="11446" y="4842"/>
                  </a:lnTo>
                  <a:lnTo>
                    <a:pt x="11299" y="4952"/>
                  </a:lnTo>
                  <a:lnTo>
                    <a:pt x="11115" y="4916"/>
                  </a:lnTo>
                  <a:lnTo>
                    <a:pt x="10932" y="4916"/>
                  </a:lnTo>
                  <a:lnTo>
                    <a:pt x="10639" y="4952"/>
                  </a:lnTo>
                  <a:lnTo>
                    <a:pt x="10859" y="4732"/>
                  </a:lnTo>
                  <a:lnTo>
                    <a:pt x="11115" y="4549"/>
                  </a:lnTo>
                  <a:close/>
                  <a:moveTo>
                    <a:pt x="6860" y="3632"/>
                  </a:moveTo>
                  <a:lnTo>
                    <a:pt x="7007" y="3668"/>
                  </a:lnTo>
                  <a:lnTo>
                    <a:pt x="7044" y="3705"/>
                  </a:lnTo>
                  <a:lnTo>
                    <a:pt x="7044" y="3742"/>
                  </a:lnTo>
                  <a:lnTo>
                    <a:pt x="7044" y="3779"/>
                  </a:lnTo>
                  <a:lnTo>
                    <a:pt x="7080" y="3852"/>
                  </a:lnTo>
                  <a:lnTo>
                    <a:pt x="7191" y="3889"/>
                  </a:lnTo>
                  <a:lnTo>
                    <a:pt x="7374" y="3889"/>
                  </a:lnTo>
                  <a:lnTo>
                    <a:pt x="7411" y="3925"/>
                  </a:lnTo>
                  <a:lnTo>
                    <a:pt x="7447" y="4035"/>
                  </a:lnTo>
                  <a:lnTo>
                    <a:pt x="7484" y="4145"/>
                  </a:lnTo>
                  <a:lnTo>
                    <a:pt x="7484" y="4255"/>
                  </a:lnTo>
                  <a:lnTo>
                    <a:pt x="7447" y="4512"/>
                  </a:lnTo>
                  <a:lnTo>
                    <a:pt x="7374" y="4769"/>
                  </a:lnTo>
                  <a:lnTo>
                    <a:pt x="7227" y="5026"/>
                  </a:lnTo>
                  <a:lnTo>
                    <a:pt x="7154" y="5136"/>
                  </a:lnTo>
                  <a:lnTo>
                    <a:pt x="7044" y="5209"/>
                  </a:lnTo>
                  <a:lnTo>
                    <a:pt x="6934" y="5246"/>
                  </a:lnTo>
                  <a:lnTo>
                    <a:pt x="6787" y="5246"/>
                  </a:lnTo>
                  <a:lnTo>
                    <a:pt x="6787" y="4989"/>
                  </a:lnTo>
                  <a:lnTo>
                    <a:pt x="6750" y="4769"/>
                  </a:lnTo>
                  <a:lnTo>
                    <a:pt x="6640" y="4549"/>
                  </a:lnTo>
                  <a:lnTo>
                    <a:pt x="6494" y="4329"/>
                  </a:lnTo>
                  <a:lnTo>
                    <a:pt x="6310" y="4145"/>
                  </a:lnTo>
                  <a:lnTo>
                    <a:pt x="6090" y="4035"/>
                  </a:lnTo>
                  <a:lnTo>
                    <a:pt x="6090" y="3925"/>
                  </a:lnTo>
                  <a:lnTo>
                    <a:pt x="6163" y="3852"/>
                  </a:lnTo>
                  <a:lnTo>
                    <a:pt x="6237" y="3779"/>
                  </a:lnTo>
                  <a:lnTo>
                    <a:pt x="6347" y="3742"/>
                  </a:lnTo>
                  <a:lnTo>
                    <a:pt x="6567" y="3705"/>
                  </a:lnTo>
                  <a:lnTo>
                    <a:pt x="6860" y="3632"/>
                  </a:lnTo>
                  <a:close/>
                  <a:moveTo>
                    <a:pt x="6530" y="3192"/>
                  </a:moveTo>
                  <a:lnTo>
                    <a:pt x="6494" y="3228"/>
                  </a:lnTo>
                  <a:lnTo>
                    <a:pt x="6457" y="3302"/>
                  </a:lnTo>
                  <a:lnTo>
                    <a:pt x="6457" y="3338"/>
                  </a:lnTo>
                  <a:lnTo>
                    <a:pt x="6457" y="3412"/>
                  </a:lnTo>
                  <a:lnTo>
                    <a:pt x="6200" y="3485"/>
                  </a:lnTo>
                  <a:lnTo>
                    <a:pt x="5980" y="3558"/>
                  </a:lnTo>
                  <a:lnTo>
                    <a:pt x="5797" y="3742"/>
                  </a:lnTo>
                  <a:lnTo>
                    <a:pt x="5760" y="3815"/>
                  </a:lnTo>
                  <a:lnTo>
                    <a:pt x="5687" y="3925"/>
                  </a:lnTo>
                  <a:lnTo>
                    <a:pt x="5687" y="4035"/>
                  </a:lnTo>
                  <a:lnTo>
                    <a:pt x="5687" y="4072"/>
                  </a:lnTo>
                  <a:lnTo>
                    <a:pt x="5797" y="4219"/>
                  </a:lnTo>
                  <a:lnTo>
                    <a:pt x="5907" y="4292"/>
                  </a:lnTo>
                  <a:lnTo>
                    <a:pt x="6053" y="4365"/>
                  </a:lnTo>
                  <a:lnTo>
                    <a:pt x="6163" y="4439"/>
                  </a:lnTo>
                  <a:lnTo>
                    <a:pt x="6274" y="4512"/>
                  </a:lnTo>
                  <a:lnTo>
                    <a:pt x="6347" y="4622"/>
                  </a:lnTo>
                  <a:lnTo>
                    <a:pt x="6420" y="4769"/>
                  </a:lnTo>
                  <a:lnTo>
                    <a:pt x="6494" y="5026"/>
                  </a:lnTo>
                  <a:lnTo>
                    <a:pt x="6457" y="5282"/>
                  </a:lnTo>
                  <a:lnTo>
                    <a:pt x="6494" y="5392"/>
                  </a:lnTo>
                  <a:lnTo>
                    <a:pt x="6530" y="5466"/>
                  </a:lnTo>
                  <a:lnTo>
                    <a:pt x="6750" y="5539"/>
                  </a:lnTo>
                  <a:lnTo>
                    <a:pt x="6934" y="5539"/>
                  </a:lnTo>
                  <a:lnTo>
                    <a:pt x="7117" y="5503"/>
                  </a:lnTo>
                  <a:lnTo>
                    <a:pt x="7264" y="5429"/>
                  </a:lnTo>
                  <a:lnTo>
                    <a:pt x="7411" y="5282"/>
                  </a:lnTo>
                  <a:lnTo>
                    <a:pt x="7521" y="5136"/>
                  </a:lnTo>
                  <a:lnTo>
                    <a:pt x="7631" y="4952"/>
                  </a:lnTo>
                  <a:lnTo>
                    <a:pt x="7704" y="4769"/>
                  </a:lnTo>
                  <a:lnTo>
                    <a:pt x="7741" y="4585"/>
                  </a:lnTo>
                  <a:lnTo>
                    <a:pt x="7777" y="4365"/>
                  </a:lnTo>
                  <a:lnTo>
                    <a:pt x="7777" y="4145"/>
                  </a:lnTo>
                  <a:lnTo>
                    <a:pt x="7777" y="3925"/>
                  </a:lnTo>
                  <a:lnTo>
                    <a:pt x="7704" y="3779"/>
                  </a:lnTo>
                  <a:lnTo>
                    <a:pt x="7631" y="3668"/>
                  </a:lnTo>
                  <a:lnTo>
                    <a:pt x="7484" y="3595"/>
                  </a:lnTo>
                  <a:lnTo>
                    <a:pt x="7337" y="3595"/>
                  </a:lnTo>
                  <a:lnTo>
                    <a:pt x="7301" y="3485"/>
                  </a:lnTo>
                  <a:lnTo>
                    <a:pt x="7227" y="3448"/>
                  </a:lnTo>
                  <a:lnTo>
                    <a:pt x="7044" y="3375"/>
                  </a:lnTo>
                  <a:lnTo>
                    <a:pt x="6824" y="3302"/>
                  </a:lnTo>
                  <a:lnTo>
                    <a:pt x="6677" y="3228"/>
                  </a:lnTo>
                  <a:lnTo>
                    <a:pt x="6567" y="3192"/>
                  </a:lnTo>
                  <a:close/>
                  <a:moveTo>
                    <a:pt x="11739" y="5136"/>
                  </a:moveTo>
                  <a:lnTo>
                    <a:pt x="12179" y="5686"/>
                  </a:lnTo>
                  <a:lnTo>
                    <a:pt x="11776" y="5796"/>
                  </a:lnTo>
                  <a:lnTo>
                    <a:pt x="11409" y="6016"/>
                  </a:lnTo>
                  <a:lnTo>
                    <a:pt x="11042" y="6236"/>
                  </a:lnTo>
                  <a:lnTo>
                    <a:pt x="10895" y="6383"/>
                  </a:lnTo>
                  <a:lnTo>
                    <a:pt x="10785" y="6566"/>
                  </a:lnTo>
                  <a:lnTo>
                    <a:pt x="10749" y="6640"/>
                  </a:lnTo>
                  <a:lnTo>
                    <a:pt x="10785" y="6676"/>
                  </a:lnTo>
                  <a:lnTo>
                    <a:pt x="10859" y="6713"/>
                  </a:lnTo>
                  <a:lnTo>
                    <a:pt x="10932" y="6713"/>
                  </a:lnTo>
                  <a:lnTo>
                    <a:pt x="11262" y="6493"/>
                  </a:lnTo>
                  <a:lnTo>
                    <a:pt x="11556" y="6310"/>
                  </a:lnTo>
                  <a:lnTo>
                    <a:pt x="11849" y="6199"/>
                  </a:lnTo>
                  <a:lnTo>
                    <a:pt x="12143" y="6089"/>
                  </a:lnTo>
                  <a:lnTo>
                    <a:pt x="12253" y="6053"/>
                  </a:lnTo>
                  <a:lnTo>
                    <a:pt x="12363" y="6016"/>
                  </a:lnTo>
                  <a:lnTo>
                    <a:pt x="12399" y="5979"/>
                  </a:lnTo>
                  <a:lnTo>
                    <a:pt x="12619" y="6456"/>
                  </a:lnTo>
                  <a:lnTo>
                    <a:pt x="12840" y="6896"/>
                  </a:lnTo>
                  <a:lnTo>
                    <a:pt x="12803" y="6933"/>
                  </a:lnTo>
                  <a:lnTo>
                    <a:pt x="12326" y="7043"/>
                  </a:lnTo>
                  <a:lnTo>
                    <a:pt x="11812" y="7117"/>
                  </a:lnTo>
                  <a:lnTo>
                    <a:pt x="11299" y="7117"/>
                  </a:lnTo>
                  <a:lnTo>
                    <a:pt x="10749" y="7080"/>
                  </a:lnTo>
                  <a:lnTo>
                    <a:pt x="10675" y="7117"/>
                  </a:lnTo>
                  <a:lnTo>
                    <a:pt x="10639" y="7153"/>
                  </a:lnTo>
                  <a:lnTo>
                    <a:pt x="10639" y="7227"/>
                  </a:lnTo>
                  <a:lnTo>
                    <a:pt x="10712" y="7300"/>
                  </a:lnTo>
                  <a:lnTo>
                    <a:pt x="10932" y="7373"/>
                  </a:lnTo>
                  <a:lnTo>
                    <a:pt x="11189" y="7447"/>
                  </a:lnTo>
                  <a:lnTo>
                    <a:pt x="11702" y="7483"/>
                  </a:lnTo>
                  <a:lnTo>
                    <a:pt x="11959" y="7483"/>
                  </a:lnTo>
                  <a:lnTo>
                    <a:pt x="12216" y="7447"/>
                  </a:lnTo>
                  <a:lnTo>
                    <a:pt x="12583" y="7373"/>
                  </a:lnTo>
                  <a:lnTo>
                    <a:pt x="12693" y="7373"/>
                  </a:lnTo>
                  <a:lnTo>
                    <a:pt x="12766" y="7337"/>
                  </a:lnTo>
                  <a:lnTo>
                    <a:pt x="12803" y="7410"/>
                  </a:lnTo>
                  <a:lnTo>
                    <a:pt x="12840" y="7447"/>
                  </a:lnTo>
                  <a:lnTo>
                    <a:pt x="12876" y="7483"/>
                  </a:lnTo>
                  <a:lnTo>
                    <a:pt x="12986" y="7520"/>
                  </a:lnTo>
                  <a:lnTo>
                    <a:pt x="13023" y="7777"/>
                  </a:lnTo>
                  <a:lnTo>
                    <a:pt x="13060" y="8070"/>
                  </a:lnTo>
                  <a:lnTo>
                    <a:pt x="12986" y="8107"/>
                  </a:lnTo>
                  <a:lnTo>
                    <a:pt x="12693" y="7997"/>
                  </a:lnTo>
                  <a:lnTo>
                    <a:pt x="12473" y="7887"/>
                  </a:lnTo>
                  <a:lnTo>
                    <a:pt x="12253" y="7777"/>
                  </a:lnTo>
                  <a:lnTo>
                    <a:pt x="11886" y="7777"/>
                  </a:lnTo>
                  <a:lnTo>
                    <a:pt x="11776" y="7813"/>
                  </a:lnTo>
                  <a:lnTo>
                    <a:pt x="11226" y="7777"/>
                  </a:lnTo>
                  <a:lnTo>
                    <a:pt x="10895" y="7740"/>
                  </a:lnTo>
                  <a:lnTo>
                    <a:pt x="10749" y="7740"/>
                  </a:lnTo>
                  <a:lnTo>
                    <a:pt x="10675" y="7703"/>
                  </a:lnTo>
                  <a:lnTo>
                    <a:pt x="10565" y="7483"/>
                  </a:lnTo>
                  <a:lnTo>
                    <a:pt x="10529" y="7483"/>
                  </a:lnTo>
                  <a:lnTo>
                    <a:pt x="10529" y="7520"/>
                  </a:lnTo>
                  <a:lnTo>
                    <a:pt x="10529" y="7887"/>
                  </a:lnTo>
                  <a:lnTo>
                    <a:pt x="10529" y="7960"/>
                  </a:lnTo>
                  <a:lnTo>
                    <a:pt x="10602" y="7997"/>
                  </a:lnTo>
                  <a:lnTo>
                    <a:pt x="11042" y="8107"/>
                  </a:lnTo>
                  <a:lnTo>
                    <a:pt x="11482" y="8144"/>
                  </a:lnTo>
                  <a:lnTo>
                    <a:pt x="11482" y="8327"/>
                  </a:lnTo>
                  <a:lnTo>
                    <a:pt x="11519" y="8474"/>
                  </a:lnTo>
                  <a:lnTo>
                    <a:pt x="11592" y="8547"/>
                  </a:lnTo>
                  <a:lnTo>
                    <a:pt x="11629" y="8584"/>
                  </a:lnTo>
                  <a:lnTo>
                    <a:pt x="11776" y="8657"/>
                  </a:lnTo>
                  <a:lnTo>
                    <a:pt x="11959" y="8767"/>
                  </a:lnTo>
                  <a:lnTo>
                    <a:pt x="11409" y="8657"/>
                  </a:lnTo>
                  <a:lnTo>
                    <a:pt x="10969" y="8474"/>
                  </a:lnTo>
                  <a:lnTo>
                    <a:pt x="10712" y="8437"/>
                  </a:lnTo>
                  <a:lnTo>
                    <a:pt x="10455" y="8400"/>
                  </a:lnTo>
                  <a:lnTo>
                    <a:pt x="10198" y="8217"/>
                  </a:lnTo>
                  <a:lnTo>
                    <a:pt x="10052" y="8180"/>
                  </a:lnTo>
                  <a:lnTo>
                    <a:pt x="9942" y="8144"/>
                  </a:lnTo>
                  <a:lnTo>
                    <a:pt x="9722" y="8180"/>
                  </a:lnTo>
                  <a:lnTo>
                    <a:pt x="9575" y="8254"/>
                  </a:lnTo>
                  <a:lnTo>
                    <a:pt x="9465" y="8364"/>
                  </a:lnTo>
                  <a:lnTo>
                    <a:pt x="9355" y="8510"/>
                  </a:lnTo>
                  <a:lnTo>
                    <a:pt x="9245" y="8584"/>
                  </a:lnTo>
                  <a:lnTo>
                    <a:pt x="9098" y="8620"/>
                  </a:lnTo>
                  <a:lnTo>
                    <a:pt x="8841" y="8584"/>
                  </a:lnTo>
                  <a:lnTo>
                    <a:pt x="8621" y="8620"/>
                  </a:lnTo>
                  <a:lnTo>
                    <a:pt x="8401" y="8694"/>
                  </a:lnTo>
                  <a:lnTo>
                    <a:pt x="8181" y="8804"/>
                  </a:lnTo>
                  <a:lnTo>
                    <a:pt x="7924" y="8804"/>
                  </a:lnTo>
                  <a:lnTo>
                    <a:pt x="7851" y="8767"/>
                  </a:lnTo>
                  <a:lnTo>
                    <a:pt x="7814" y="8730"/>
                  </a:lnTo>
                  <a:lnTo>
                    <a:pt x="7814" y="8694"/>
                  </a:lnTo>
                  <a:lnTo>
                    <a:pt x="7887" y="8620"/>
                  </a:lnTo>
                  <a:lnTo>
                    <a:pt x="7998" y="8510"/>
                  </a:lnTo>
                  <a:lnTo>
                    <a:pt x="8144" y="8437"/>
                  </a:lnTo>
                  <a:lnTo>
                    <a:pt x="8401" y="8327"/>
                  </a:lnTo>
                  <a:lnTo>
                    <a:pt x="8731" y="8180"/>
                  </a:lnTo>
                  <a:lnTo>
                    <a:pt x="8915" y="8070"/>
                  </a:lnTo>
                  <a:lnTo>
                    <a:pt x="9025" y="7924"/>
                  </a:lnTo>
                  <a:lnTo>
                    <a:pt x="9135" y="7777"/>
                  </a:lnTo>
                  <a:lnTo>
                    <a:pt x="9208" y="7630"/>
                  </a:lnTo>
                  <a:lnTo>
                    <a:pt x="9208" y="7447"/>
                  </a:lnTo>
                  <a:lnTo>
                    <a:pt x="9171" y="7227"/>
                  </a:lnTo>
                  <a:lnTo>
                    <a:pt x="9098" y="7117"/>
                  </a:lnTo>
                  <a:lnTo>
                    <a:pt x="8988" y="7006"/>
                  </a:lnTo>
                  <a:lnTo>
                    <a:pt x="8841" y="6896"/>
                  </a:lnTo>
                  <a:lnTo>
                    <a:pt x="8694" y="6860"/>
                  </a:lnTo>
                  <a:lnTo>
                    <a:pt x="8548" y="6823"/>
                  </a:lnTo>
                  <a:lnTo>
                    <a:pt x="8401" y="6823"/>
                  </a:lnTo>
                  <a:lnTo>
                    <a:pt x="8254" y="6860"/>
                  </a:lnTo>
                  <a:lnTo>
                    <a:pt x="8108" y="6933"/>
                  </a:lnTo>
                  <a:lnTo>
                    <a:pt x="7924" y="7117"/>
                  </a:lnTo>
                  <a:lnTo>
                    <a:pt x="7924" y="7117"/>
                  </a:lnTo>
                  <a:lnTo>
                    <a:pt x="7998" y="6970"/>
                  </a:lnTo>
                  <a:lnTo>
                    <a:pt x="8108" y="6860"/>
                  </a:lnTo>
                  <a:lnTo>
                    <a:pt x="8291" y="6603"/>
                  </a:lnTo>
                  <a:lnTo>
                    <a:pt x="8511" y="6383"/>
                  </a:lnTo>
                  <a:lnTo>
                    <a:pt x="8768" y="6126"/>
                  </a:lnTo>
                  <a:lnTo>
                    <a:pt x="8951" y="5943"/>
                  </a:lnTo>
                  <a:lnTo>
                    <a:pt x="9135" y="5796"/>
                  </a:lnTo>
                  <a:lnTo>
                    <a:pt x="9171" y="5796"/>
                  </a:lnTo>
                  <a:lnTo>
                    <a:pt x="9391" y="5759"/>
                  </a:lnTo>
                  <a:lnTo>
                    <a:pt x="9612" y="5686"/>
                  </a:lnTo>
                  <a:lnTo>
                    <a:pt x="10052" y="5539"/>
                  </a:lnTo>
                  <a:lnTo>
                    <a:pt x="10455" y="5356"/>
                  </a:lnTo>
                  <a:lnTo>
                    <a:pt x="10639" y="5282"/>
                  </a:lnTo>
                  <a:lnTo>
                    <a:pt x="10895" y="5246"/>
                  </a:lnTo>
                  <a:lnTo>
                    <a:pt x="10895" y="5246"/>
                  </a:lnTo>
                  <a:lnTo>
                    <a:pt x="10602" y="5503"/>
                  </a:lnTo>
                  <a:lnTo>
                    <a:pt x="10492" y="5649"/>
                  </a:lnTo>
                  <a:lnTo>
                    <a:pt x="10419" y="5833"/>
                  </a:lnTo>
                  <a:lnTo>
                    <a:pt x="10455" y="5869"/>
                  </a:lnTo>
                  <a:lnTo>
                    <a:pt x="10639" y="5796"/>
                  </a:lnTo>
                  <a:lnTo>
                    <a:pt x="10822" y="5723"/>
                  </a:lnTo>
                  <a:lnTo>
                    <a:pt x="11152" y="5503"/>
                  </a:lnTo>
                  <a:lnTo>
                    <a:pt x="11739" y="5136"/>
                  </a:lnTo>
                  <a:close/>
                  <a:moveTo>
                    <a:pt x="11996" y="8254"/>
                  </a:moveTo>
                  <a:lnTo>
                    <a:pt x="12546" y="8400"/>
                  </a:lnTo>
                  <a:lnTo>
                    <a:pt x="12729" y="8584"/>
                  </a:lnTo>
                  <a:lnTo>
                    <a:pt x="12803" y="8620"/>
                  </a:lnTo>
                  <a:lnTo>
                    <a:pt x="12876" y="8657"/>
                  </a:lnTo>
                  <a:lnTo>
                    <a:pt x="12950" y="8620"/>
                  </a:lnTo>
                  <a:lnTo>
                    <a:pt x="13023" y="8584"/>
                  </a:lnTo>
                  <a:lnTo>
                    <a:pt x="12950" y="9024"/>
                  </a:lnTo>
                  <a:lnTo>
                    <a:pt x="12509" y="8914"/>
                  </a:lnTo>
                  <a:lnTo>
                    <a:pt x="12399" y="8657"/>
                  </a:lnTo>
                  <a:lnTo>
                    <a:pt x="12216" y="8474"/>
                  </a:lnTo>
                  <a:lnTo>
                    <a:pt x="12033" y="8327"/>
                  </a:lnTo>
                  <a:lnTo>
                    <a:pt x="11959" y="8290"/>
                  </a:lnTo>
                  <a:lnTo>
                    <a:pt x="11996" y="8254"/>
                  </a:lnTo>
                  <a:close/>
                  <a:moveTo>
                    <a:pt x="10932" y="8841"/>
                  </a:moveTo>
                  <a:lnTo>
                    <a:pt x="11519" y="9097"/>
                  </a:lnTo>
                  <a:lnTo>
                    <a:pt x="12106" y="9244"/>
                  </a:lnTo>
                  <a:lnTo>
                    <a:pt x="12033" y="9391"/>
                  </a:lnTo>
                  <a:lnTo>
                    <a:pt x="11922" y="9537"/>
                  </a:lnTo>
                  <a:lnTo>
                    <a:pt x="11776" y="9611"/>
                  </a:lnTo>
                  <a:lnTo>
                    <a:pt x="11702" y="9611"/>
                  </a:lnTo>
                  <a:lnTo>
                    <a:pt x="11629" y="9574"/>
                  </a:lnTo>
                  <a:lnTo>
                    <a:pt x="11519" y="9537"/>
                  </a:lnTo>
                  <a:lnTo>
                    <a:pt x="11409" y="9427"/>
                  </a:lnTo>
                  <a:lnTo>
                    <a:pt x="11226" y="9244"/>
                  </a:lnTo>
                  <a:lnTo>
                    <a:pt x="10932" y="8841"/>
                  </a:lnTo>
                  <a:close/>
                  <a:moveTo>
                    <a:pt x="12509" y="9354"/>
                  </a:moveTo>
                  <a:lnTo>
                    <a:pt x="12876" y="9391"/>
                  </a:lnTo>
                  <a:lnTo>
                    <a:pt x="12656" y="10161"/>
                  </a:lnTo>
                  <a:lnTo>
                    <a:pt x="12583" y="10088"/>
                  </a:lnTo>
                  <a:lnTo>
                    <a:pt x="12363" y="10088"/>
                  </a:lnTo>
                  <a:lnTo>
                    <a:pt x="12216" y="10051"/>
                  </a:lnTo>
                  <a:lnTo>
                    <a:pt x="11886" y="9978"/>
                  </a:lnTo>
                  <a:lnTo>
                    <a:pt x="12106" y="9868"/>
                  </a:lnTo>
                  <a:lnTo>
                    <a:pt x="12289" y="9758"/>
                  </a:lnTo>
                  <a:lnTo>
                    <a:pt x="12399" y="9574"/>
                  </a:lnTo>
                  <a:lnTo>
                    <a:pt x="12509" y="9354"/>
                  </a:lnTo>
                  <a:close/>
                  <a:moveTo>
                    <a:pt x="10382" y="9721"/>
                  </a:moveTo>
                  <a:lnTo>
                    <a:pt x="11409" y="10161"/>
                  </a:lnTo>
                  <a:lnTo>
                    <a:pt x="11922" y="10381"/>
                  </a:lnTo>
                  <a:lnTo>
                    <a:pt x="12253" y="10491"/>
                  </a:lnTo>
                  <a:lnTo>
                    <a:pt x="12399" y="10491"/>
                  </a:lnTo>
                  <a:lnTo>
                    <a:pt x="12509" y="10455"/>
                  </a:lnTo>
                  <a:lnTo>
                    <a:pt x="12326" y="10968"/>
                  </a:lnTo>
                  <a:lnTo>
                    <a:pt x="12033" y="10858"/>
                  </a:lnTo>
                  <a:lnTo>
                    <a:pt x="11886" y="10785"/>
                  </a:lnTo>
                  <a:lnTo>
                    <a:pt x="11776" y="10711"/>
                  </a:lnTo>
                  <a:lnTo>
                    <a:pt x="11519" y="10528"/>
                  </a:lnTo>
                  <a:lnTo>
                    <a:pt x="11409" y="10418"/>
                  </a:lnTo>
                  <a:lnTo>
                    <a:pt x="11262" y="10344"/>
                  </a:lnTo>
                  <a:lnTo>
                    <a:pt x="11079" y="10308"/>
                  </a:lnTo>
                  <a:lnTo>
                    <a:pt x="10895" y="10271"/>
                  </a:lnTo>
                  <a:lnTo>
                    <a:pt x="10492" y="10234"/>
                  </a:lnTo>
                  <a:lnTo>
                    <a:pt x="10455" y="9978"/>
                  </a:lnTo>
                  <a:lnTo>
                    <a:pt x="10382" y="9721"/>
                  </a:lnTo>
                  <a:close/>
                  <a:moveTo>
                    <a:pt x="10455" y="10528"/>
                  </a:moveTo>
                  <a:lnTo>
                    <a:pt x="10785" y="10601"/>
                  </a:lnTo>
                  <a:lnTo>
                    <a:pt x="10969" y="10638"/>
                  </a:lnTo>
                  <a:lnTo>
                    <a:pt x="11115" y="10711"/>
                  </a:lnTo>
                  <a:lnTo>
                    <a:pt x="11336" y="10821"/>
                  </a:lnTo>
                  <a:lnTo>
                    <a:pt x="11519" y="10968"/>
                  </a:lnTo>
                  <a:lnTo>
                    <a:pt x="11702" y="11115"/>
                  </a:lnTo>
                  <a:lnTo>
                    <a:pt x="11886" y="11262"/>
                  </a:lnTo>
                  <a:lnTo>
                    <a:pt x="12106" y="11335"/>
                  </a:lnTo>
                  <a:lnTo>
                    <a:pt x="11739" y="11922"/>
                  </a:lnTo>
                  <a:lnTo>
                    <a:pt x="11629" y="11922"/>
                  </a:lnTo>
                  <a:lnTo>
                    <a:pt x="11482" y="11885"/>
                  </a:lnTo>
                  <a:lnTo>
                    <a:pt x="11226" y="11738"/>
                  </a:lnTo>
                  <a:lnTo>
                    <a:pt x="10565" y="11482"/>
                  </a:lnTo>
                  <a:lnTo>
                    <a:pt x="10272" y="11335"/>
                  </a:lnTo>
                  <a:lnTo>
                    <a:pt x="10382" y="10968"/>
                  </a:lnTo>
                  <a:lnTo>
                    <a:pt x="10455" y="10601"/>
                  </a:lnTo>
                  <a:lnTo>
                    <a:pt x="10455" y="10528"/>
                  </a:lnTo>
                  <a:close/>
                  <a:moveTo>
                    <a:pt x="10125" y="11665"/>
                  </a:moveTo>
                  <a:lnTo>
                    <a:pt x="10785" y="11958"/>
                  </a:lnTo>
                  <a:lnTo>
                    <a:pt x="11115" y="12142"/>
                  </a:lnTo>
                  <a:lnTo>
                    <a:pt x="11299" y="12215"/>
                  </a:lnTo>
                  <a:lnTo>
                    <a:pt x="11482" y="12289"/>
                  </a:lnTo>
                  <a:lnTo>
                    <a:pt x="11226" y="12655"/>
                  </a:lnTo>
                  <a:lnTo>
                    <a:pt x="10895" y="12545"/>
                  </a:lnTo>
                  <a:lnTo>
                    <a:pt x="10455" y="12399"/>
                  </a:lnTo>
                  <a:lnTo>
                    <a:pt x="10052" y="12252"/>
                  </a:lnTo>
                  <a:lnTo>
                    <a:pt x="9868" y="12142"/>
                  </a:lnTo>
                  <a:lnTo>
                    <a:pt x="10125" y="11665"/>
                  </a:lnTo>
                  <a:close/>
                  <a:moveTo>
                    <a:pt x="9355" y="9574"/>
                  </a:moveTo>
                  <a:lnTo>
                    <a:pt x="9575" y="9611"/>
                  </a:lnTo>
                  <a:lnTo>
                    <a:pt x="9795" y="9648"/>
                  </a:lnTo>
                  <a:lnTo>
                    <a:pt x="9978" y="9758"/>
                  </a:lnTo>
                  <a:lnTo>
                    <a:pt x="10052" y="9868"/>
                  </a:lnTo>
                  <a:lnTo>
                    <a:pt x="10088" y="9941"/>
                  </a:lnTo>
                  <a:lnTo>
                    <a:pt x="10125" y="10088"/>
                  </a:lnTo>
                  <a:lnTo>
                    <a:pt x="10125" y="10198"/>
                  </a:lnTo>
                  <a:lnTo>
                    <a:pt x="9832" y="10161"/>
                  </a:lnTo>
                  <a:lnTo>
                    <a:pt x="9795" y="10198"/>
                  </a:lnTo>
                  <a:lnTo>
                    <a:pt x="9795" y="10234"/>
                  </a:lnTo>
                  <a:lnTo>
                    <a:pt x="9942" y="10344"/>
                  </a:lnTo>
                  <a:lnTo>
                    <a:pt x="10088" y="10455"/>
                  </a:lnTo>
                  <a:lnTo>
                    <a:pt x="10015" y="10785"/>
                  </a:lnTo>
                  <a:lnTo>
                    <a:pt x="9942" y="11078"/>
                  </a:lnTo>
                  <a:lnTo>
                    <a:pt x="9905" y="11188"/>
                  </a:lnTo>
                  <a:lnTo>
                    <a:pt x="9648" y="11115"/>
                  </a:lnTo>
                  <a:lnTo>
                    <a:pt x="9391" y="11078"/>
                  </a:lnTo>
                  <a:lnTo>
                    <a:pt x="9355" y="11078"/>
                  </a:lnTo>
                  <a:lnTo>
                    <a:pt x="9318" y="11115"/>
                  </a:lnTo>
                  <a:lnTo>
                    <a:pt x="9318" y="11151"/>
                  </a:lnTo>
                  <a:lnTo>
                    <a:pt x="9355" y="11188"/>
                  </a:lnTo>
                  <a:lnTo>
                    <a:pt x="9538" y="11372"/>
                  </a:lnTo>
                  <a:lnTo>
                    <a:pt x="9795" y="11518"/>
                  </a:lnTo>
                  <a:lnTo>
                    <a:pt x="9501" y="11995"/>
                  </a:lnTo>
                  <a:lnTo>
                    <a:pt x="9061" y="11812"/>
                  </a:lnTo>
                  <a:lnTo>
                    <a:pt x="8584" y="11628"/>
                  </a:lnTo>
                  <a:lnTo>
                    <a:pt x="8548" y="11628"/>
                  </a:lnTo>
                  <a:lnTo>
                    <a:pt x="8548" y="11702"/>
                  </a:lnTo>
                  <a:lnTo>
                    <a:pt x="8731" y="11848"/>
                  </a:lnTo>
                  <a:lnTo>
                    <a:pt x="8915" y="12032"/>
                  </a:lnTo>
                  <a:lnTo>
                    <a:pt x="9318" y="12289"/>
                  </a:lnTo>
                  <a:lnTo>
                    <a:pt x="9061" y="12582"/>
                  </a:lnTo>
                  <a:lnTo>
                    <a:pt x="8805" y="12802"/>
                  </a:lnTo>
                  <a:lnTo>
                    <a:pt x="8548" y="12692"/>
                  </a:lnTo>
                  <a:lnTo>
                    <a:pt x="8401" y="12069"/>
                  </a:lnTo>
                  <a:lnTo>
                    <a:pt x="8291" y="11445"/>
                  </a:lnTo>
                  <a:lnTo>
                    <a:pt x="8218" y="11298"/>
                  </a:lnTo>
                  <a:lnTo>
                    <a:pt x="8144" y="11188"/>
                  </a:lnTo>
                  <a:lnTo>
                    <a:pt x="8034" y="11115"/>
                  </a:lnTo>
                  <a:lnTo>
                    <a:pt x="7374" y="11115"/>
                  </a:lnTo>
                  <a:lnTo>
                    <a:pt x="7264" y="11078"/>
                  </a:lnTo>
                  <a:lnTo>
                    <a:pt x="7154" y="11041"/>
                  </a:lnTo>
                  <a:lnTo>
                    <a:pt x="7007" y="10895"/>
                  </a:lnTo>
                  <a:lnTo>
                    <a:pt x="6897" y="10675"/>
                  </a:lnTo>
                  <a:lnTo>
                    <a:pt x="6860" y="10455"/>
                  </a:lnTo>
                  <a:lnTo>
                    <a:pt x="6860" y="10344"/>
                  </a:lnTo>
                  <a:lnTo>
                    <a:pt x="6897" y="10234"/>
                  </a:lnTo>
                  <a:lnTo>
                    <a:pt x="6934" y="10124"/>
                  </a:lnTo>
                  <a:lnTo>
                    <a:pt x="7007" y="10051"/>
                  </a:lnTo>
                  <a:lnTo>
                    <a:pt x="7227" y="9978"/>
                  </a:lnTo>
                  <a:lnTo>
                    <a:pt x="7447" y="9904"/>
                  </a:lnTo>
                  <a:lnTo>
                    <a:pt x="8328" y="9721"/>
                  </a:lnTo>
                  <a:lnTo>
                    <a:pt x="8401" y="9758"/>
                  </a:lnTo>
                  <a:lnTo>
                    <a:pt x="8548" y="9758"/>
                  </a:lnTo>
                  <a:lnTo>
                    <a:pt x="8841" y="9648"/>
                  </a:lnTo>
                  <a:lnTo>
                    <a:pt x="9135" y="9574"/>
                  </a:lnTo>
                  <a:close/>
                  <a:moveTo>
                    <a:pt x="1028" y="7373"/>
                  </a:moveTo>
                  <a:lnTo>
                    <a:pt x="1028" y="7887"/>
                  </a:lnTo>
                  <a:lnTo>
                    <a:pt x="1101" y="8437"/>
                  </a:lnTo>
                  <a:lnTo>
                    <a:pt x="1138" y="8474"/>
                  </a:lnTo>
                  <a:lnTo>
                    <a:pt x="1211" y="8510"/>
                  </a:lnTo>
                  <a:lnTo>
                    <a:pt x="1285" y="8510"/>
                  </a:lnTo>
                  <a:lnTo>
                    <a:pt x="1358" y="8474"/>
                  </a:lnTo>
                  <a:lnTo>
                    <a:pt x="1872" y="8070"/>
                  </a:lnTo>
                  <a:lnTo>
                    <a:pt x="1945" y="8951"/>
                  </a:lnTo>
                  <a:lnTo>
                    <a:pt x="1982" y="9611"/>
                  </a:lnTo>
                  <a:lnTo>
                    <a:pt x="1982" y="9758"/>
                  </a:lnTo>
                  <a:lnTo>
                    <a:pt x="1982" y="9904"/>
                  </a:lnTo>
                  <a:lnTo>
                    <a:pt x="1872" y="10014"/>
                  </a:lnTo>
                  <a:lnTo>
                    <a:pt x="1762" y="10088"/>
                  </a:lnTo>
                  <a:lnTo>
                    <a:pt x="1615" y="10271"/>
                  </a:lnTo>
                  <a:lnTo>
                    <a:pt x="1505" y="10455"/>
                  </a:lnTo>
                  <a:lnTo>
                    <a:pt x="1468" y="10638"/>
                  </a:lnTo>
                  <a:lnTo>
                    <a:pt x="1468" y="10858"/>
                  </a:lnTo>
                  <a:lnTo>
                    <a:pt x="1505" y="11078"/>
                  </a:lnTo>
                  <a:lnTo>
                    <a:pt x="1578" y="11298"/>
                  </a:lnTo>
                  <a:lnTo>
                    <a:pt x="1688" y="11702"/>
                  </a:lnTo>
                  <a:lnTo>
                    <a:pt x="2165" y="12876"/>
                  </a:lnTo>
                  <a:lnTo>
                    <a:pt x="1835" y="12509"/>
                  </a:lnTo>
                  <a:lnTo>
                    <a:pt x="1505" y="12142"/>
                  </a:lnTo>
                  <a:lnTo>
                    <a:pt x="1211" y="11665"/>
                  </a:lnTo>
                  <a:lnTo>
                    <a:pt x="918" y="11188"/>
                  </a:lnTo>
                  <a:lnTo>
                    <a:pt x="735" y="10675"/>
                  </a:lnTo>
                  <a:lnTo>
                    <a:pt x="588" y="10161"/>
                  </a:lnTo>
                  <a:lnTo>
                    <a:pt x="551" y="9831"/>
                  </a:lnTo>
                  <a:lnTo>
                    <a:pt x="514" y="9501"/>
                  </a:lnTo>
                  <a:lnTo>
                    <a:pt x="551" y="9171"/>
                  </a:lnTo>
                  <a:lnTo>
                    <a:pt x="588" y="8841"/>
                  </a:lnTo>
                  <a:lnTo>
                    <a:pt x="771" y="8180"/>
                  </a:lnTo>
                  <a:lnTo>
                    <a:pt x="955" y="7557"/>
                  </a:lnTo>
                  <a:lnTo>
                    <a:pt x="1028" y="7373"/>
                  </a:lnTo>
                  <a:close/>
                  <a:moveTo>
                    <a:pt x="9612" y="12472"/>
                  </a:moveTo>
                  <a:lnTo>
                    <a:pt x="9942" y="12619"/>
                  </a:lnTo>
                  <a:lnTo>
                    <a:pt x="10675" y="12912"/>
                  </a:lnTo>
                  <a:lnTo>
                    <a:pt x="10895" y="12986"/>
                  </a:lnTo>
                  <a:lnTo>
                    <a:pt x="10529" y="13316"/>
                  </a:lnTo>
                  <a:lnTo>
                    <a:pt x="10162" y="13609"/>
                  </a:lnTo>
                  <a:lnTo>
                    <a:pt x="9685" y="13279"/>
                  </a:lnTo>
                  <a:lnTo>
                    <a:pt x="9171" y="12986"/>
                  </a:lnTo>
                  <a:lnTo>
                    <a:pt x="9391" y="12729"/>
                  </a:lnTo>
                  <a:lnTo>
                    <a:pt x="9612" y="12472"/>
                  </a:lnTo>
                  <a:close/>
                  <a:moveTo>
                    <a:pt x="2569" y="5209"/>
                  </a:moveTo>
                  <a:lnTo>
                    <a:pt x="2899" y="5319"/>
                  </a:lnTo>
                  <a:lnTo>
                    <a:pt x="3266" y="5356"/>
                  </a:lnTo>
                  <a:lnTo>
                    <a:pt x="3999" y="5356"/>
                  </a:lnTo>
                  <a:lnTo>
                    <a:pt x="4733" y="5429"/>
                  </a:lnTo>
                  <a:lnTo>
                    <a:pt x="5467" y="5539"/>
                  </a:lnTo>
                  <a:lnTo>
                    <a:pt x="5320" y="5649"/>
                  </a:lnTo>
                  <a:lnTo>
                    <a:pt x="5173" y="5723"/>
                  </a:lnTo>
                  <a:lnTo>
                    <a:pt x="4880" y="5833"/>
                  </a:lnTo>
                  <a:lnTo>
                    <a:pt x="4696" y="5943"/>
                  </a:lnTo>
                  <a:lnTo>
                    <a:pt x="4513" y="6053"/>
                  </a:lnTo>
                  <a:lnTo>
                    <a:pt x="4366" y="6236"/>
                  </a:lnTo>
                  <a:lnTo>
                    <a:pt x="4293" y="6420"/>
                  </a:lnTo>
                  <a:lnTo>
                    <a:pt x="4256" y="6493"/>
                  </a:lnTo>
                  <a:lnTo>
                    <a:pt x="4293" y="6603"/>
                  </a:lnTo>
                  <a:lnTo>
                    <a:pt x="4329" y="6676"/>
                  </a:lnTo>
                  <a:lnTo>
                    <a:pt x="4366" y="6750"/>
                  </a:lnTo>
                  <a:lnTo>
                    <a:pt x="4439" y="6823"/>
                  </a:lnTo>
                  <a:lnTo>
                    <a:pt x="4549" y="6823"/>
                  </a:lnTo>
                  <a:lnTo>
                    <a:pt x="4660" y="6860"/>
                  </a:lnTo>
                  <a:lnTo>
                    <a:pt x="4696" y="6933"/>
                  </a:lnTo>
                  <a:lnTo>
                    <a:pt x="4733" y="7117"/>
                  </a:lnTo>
                  <a:lnTo>
                    <a:pt x="4770" y="7300"/>
                  </a:lnTo>
                  <a:lnTo>
                    <a:pt x="4770" y="7667"/>
                  </a:lnTo>
                  <a:lnTo>
                    <a:pt x="4806" y="7813"/>
                  </a:lnTo>
                  <a:lnTo>
                    <a:pt x="4586" y="7520"/>
                  </a:lnTo>
                  <a:lnTo>
                    <a:pt x="4366" y="7263"/>
                  </a:lnTo>
                  <a:lnTo>
                    <a:pt x="4256" y="7190"/>
                  </a:lnTo>
                  <a:lnTo>
                    <a:pt x="4146" y="7153"/>
                  </a:lnTo>
                  <a:lnTo>
                    <a:pt x="3999" y="7117"/>
                  </a:lnTo>
                  <a:lnTo>
                    <a:pt x="3889" y="7153"/>
                  </a:lnTo>
                  <a:lnTo>
                    <a:pt x="3632" y="7227"/>
                  </a:lnTo>
                  <a:lnTo>
                    <a:pt x="3412" y="7373"/>
                  </a:lnTo>
                  <a:lnTo>
                    <a:pt x="3192" y="7593"/>
                  </a:lnTo>
                  <a:lnTo>
                    <a:pt x="2972" y="7813"/>
                  </a:lnTo>
                  <a:lnTo>
                    <a:pt x="2825" y="8070"/>
                  </a:lnTo>
                  <a:lnTo>
                    <a:pt x="2715" y="8364"/>
                  </a:lnTo>
                  <a:lnTo>
                    <a:pt x="2642" y="8657"/>
                  </a:lnTo>
                  <a:lnTo>
                    <a:pt x="2605" y="8951"/>
                  </a:lnTo>
                  <a:lnTo>
                    <a:pt x="2605" y="9244"/>
                  </a:lnTo>
                  <a:lnTo>
                    <a:pt x="2679" y="9537"/>
                  </a:lnTo>
                  <a:lnTo>
                    <a:pt x="2679" y="9611"/>
                  </a:lnTo>
                  <a:lnTo>
                    <a:pt x="2752" y="9648"/>
                  </a:lnTo>
                  <a:lnTo>
                    <a:pt x="2789" y="9684"/>
                  </a:lnTo>
                  <a:lnTo>
                    <a:pt x="3156" y="9684"/>
                  </a:lnTo>
                  <a:lnTo>
                    <a:pt x="3449" y="9758"/>
                  </a:lnTo>
                  <a:lnTo>
                    <a:pt x="3706" y="9868"/>
                  </a:lnTo>
                  <a:lnTo>
                    <a:pt x="3963" y="10014"/>
                  </a:lnTo>
                  <a:lnTo>
                    <a:pt x="4183" y="10198"/>
                  </a:lnTo>
                  <a:lnTo>
                    <a:pt x="4403" y="10418"/>
                  </a:lnTo>
                  <a:lnTo>
                    <a:pt x="4770" y="10858"/>
                  </a:lnTo>
                  <a:lnTo>
                    <a:pt x="4403" y="11151"/>
                  </a:lnTo>
                  <a:lnTo>
                    <a:pt x="4109" y="11445"/>
                  </a:lnTo>
                  <a:lnTo>
                    <a:pt x="3816" y="11775"/>
                  </a:lnTo>
                  <a:lnTo>
                    <a:pt x="3596" y="12142"/>
                  </a:lnTo>
                  <a:lnTo>
                    <a:pt x="3412" y="12545"/>
                  </a:lnTo>
                  <a:lnTo>
                    <a:pt x="3266" y="12986"/>
                  </a:lnTo>
                  <a:lnTo>
                    <a:pt x="3192" y="13426"/>
                  </a:lnTo>
                  <a:lnTo>
                    <a:pt x="3156" y="13866"/>
                  </a:lnTo>
                  <a:lnTo>
                    <a:pt x="3082" y="13829"/>
                  </a:lnTo>
                  <a:lnTo>
                    <a:pt x="2972" y="13719"/>
                  </a:lnTo>
                  <a:lnTo>
                    <a:pt x="2899" y="13572"/>
                  </a:lnTo>
                  <a:lnTo>
                    <a:pt x="2459" y="12582"/>
                  </a:lnTo>
                  <a:lnTo>
                    <a:pt x="2092" y="11702"/>
                  </a:lnTo>
                  <a:lnTo>
                    <a:pt x="1945" y="11262"/>
                  </a:lnTo>
                  <a:lnTo>
                    <a:pt x="1872" y="10821"/>
                  </a:lnTo>
                  <a:lnTo>
                    <a:pt x="1872" y="10638"/>
                  </a:lnTo>
                  <a:lnTo>
                    <a:pt x="1945" y="10491"/>
                  </a:lnTo>
                  <a:lnTo>
                    <a:pt x="2055" y="10381"/>
                  </a:lnTo>
                  <a:lnTo>
                    <a:pt x="2202" y="10271"/>
                  </a:lnTo>
                  <a:lnTo>
                    <a:pt x="2312" y="10161"/>
                  </a:lnTo>
                  <a:lnTo>
                    <a:pt x="2385" y="10051"/>
                  </a:lnTo>
                  <a:lnTo>
                    <a:pt x="2385" y="9904"/>
                  </a:lnTo>
                  <a:lnTo>
                    <a:pt x="2385" y="9721"/>
                  </a:lnTo>
                  <a:lnTo>
                    <a:pt x="2312" y="8730"/>
                  </a:lnTo>
                  <a:lnTo>
                    <a:pt x="2165" y="7740"/>
                  </a:lnTo>
                  <a:lnTo>
                    <a:pt x="2165" y="7667"/>
                  </a:lnTo>
                  <a:lnTo>
                    <a:pt x="2092" y="7593"/>
                  </a:lnTo>
                  <a:lnTo>
                    <a:pt x="1945" y="7593"/>
                  </a:lnTo>
                  <a:lnTo>
                    <a:pt x="1358" y="8070"/>
                  </a:lnTo>
                  <a:lnTo>
                    <a:pt x="1321" y="7667"/>
                  </a:lnTo>
                  <a:lnTo>
                    <a:pt x="1358" y="7263"/>
                  </a:lnTo>
                  <a:lnTo>
                    <a:pt x="1395" y="6860"/>
                  </a:lnTo>
                  <a:lnTo>
                    <a:pt x="1505" y="6456"/>
                  </a:lnTo>
                  <a:lnTo>
                    <a:pt x="1505" y="6383"/>
                  </a:lnTo>
                  <a:lnTo>
                    <a:pt x="1468" y="6310"/>
                  </a:lnTo>
                  <a:lnTo>
                    <a:pt x="1725" y="5796"/>
                  </a:lnTo>
                  <a:lnTo>
                    <a:pt x="1982" y="5319"/>
                  </a:lnTo>
                  <a:lnTo>
                    <a:pt x="2239" y="5356"/>
                  </a:lnTo>
                  <a:lnTo>
                    <a:pt x="2495" y="5392"/>
                  </a:lnTo>
                  <a:lnTo>
                    <a:pt x="2569" y="5356"/>
                  </a:lnTo>
                  <a:lnTo>
                    <a:pt x="2605" y="5319"/>
                  </a:lnTo>
                  <a:lnTo>
                    <a:pt x="2605" y="5282"/>
                  </a:lnTo>
                  <a:lnTo>
                    <a:pt x="2569" y="5209"/>
                  </a:lnTo>
                  <a:close/>
                  <a:moveTo>
                    <a:pt x="8805" y="13939"/>
                  </a:moveTo>
                  <a:lnTo>
                    <a:pt x="9098" y="13976"/>
                  </a:lnTo>
                  <a:lnTo>
                    <a:pt x="9391" y="14049"/>
                  </a:lnTo>
                  <a:lnTo>
                    <a:pt x="9208" y="14086"/>
                  </a:lnTo>
                  <a:lnTo>
                    <a:pt x="9171" y="14049"/>
                  </a:lnTo>
                  <a:lnTo>
                    <a:pt x="9061" y="14049"/>
                  </a:lnTo>
                  <a:lnTo>
                    <a:pt x="8988" y="13976"/>
                  </a:lnTo>
                  <a:lnTo>
                    <a:pt x="8805" y="13939"/>
                  </a:lnTo>
                  <a:close/>
                  <a:moveTo>
                    <a:pt x="5815" y="14178"/>
                  </a:moveTo>
                  <a:lnTo>
                    <a:pt x="5797" y="14196"/>
                  </a:lnTo>
                  <a:lnTo>
                    <a:pt x="5760" y="14196"/>
                  </a:lnTo>
                  <a:lnTo>
                    <a:pt x="5815" y="14178"/>
                  </a:lnTo>
                  <a:close/>
                  <a:moveTo>
                    <a:pt x="7154" y="2935"/>
                  </a:moveTo>
                  <a:lnTo>
                    <a:pt x="7594" y="3008"/>
                  </a:lnTo>
                  <a:lnTo>
                    <a:pt x="8034" y="3082"/>
                  </a:lnTo>
                  <a:lnTo>
                    <a:pt x="8438" y="3155"/>
                  </a:lnTo>
                  <a:lnTo>
                    <a:pt x="8401" y="3192"/>
                  </a:lnTo>
                  <a:lnTo>
                    <a:pt x="8401" y="3228"/>
                  </a:lnTo>
                  <a:lnTo>
                    <a:pt x="8401" y="3265"/>
                  </a:lnTo>
                  <a:lnTo>
                    <a:pt x="8438" y="3265"/>
                  </a:lnTo>
                  <a:lnTo>
                    <a:pt x="8621" y="3228"/>
                  </a:lnTo>
                  <a:lnTo>
                    <a:pt x="8768" y="3265"/>
                  </a:lnTo>
                  <a:lnTo>
                    <a:pt x="8805" y="3265"/>
                  </a:lnTo>
                  <a:lnTo>
                    <a:pt x="8768" y="3338"/>
                  </a:lnTo>
                  <a:lnTo>
                    <a:pt x="8768" y="3412"/>
                  </a:lnTo>
                  <a:lnTo>
                    <a:pt x="8768" y="3448"/>
                  </a:lnTo>
                  <a:lnTo>
                    <a:pt x="8805" y="3485"/>
                  </a:lnTo>
                  <a:lnTo>
                    <a:pt x="8841" y="3485"/>
                  </a:lnTo>
                  <a:lnTo>
                    <a:pt x="8915" y="3522"/>
                  </a:lnTo>
                  <a:lnTo>
                    <a:pt x="8988" y="3558"/>
                  </a:lnTo>
                  <a:lnTo>
                    <a:pt x="9098" y="3668"/>
                  </a:lnTo>
                  <a:lnTo>
                    <a:pt x="9208" y="3815"/>
                  </a:lnTo>
                  <a:lnTo>
                    <a:pt x="9245" y="3852"/>
                  </a:lnTo>
                  <a:lnTo>
                    <a:pt x="9281" y="3889"/>
                  </a:lnTo>
                  <a:lnTo>
                    <a:pt x="9318" y="3852"/>
                  </a:lnTo>
                  <a:lnTo>
                    <a:pt x="9391" y="3742"/>
                  </a:lnTo>
                  <a:lnTo>
                    <a:pt x="9465" y="3632"/>
                  </a:lnTo>
                  <a:lnTo>
                    <a:pt x="9538" y="3558"/>
                  </a:lnTo>
                  <a:lnTo>
                    <a:pt x="9758" y="3632"/>
                  </a:lnTo>
                  <a:lnTo>
                    <a:pt x="9612" y="3815"/>
                  </a:lnTo>
                  <a:lnTo>
                    <a:pt x="9501" y="3999"/>
                  </a:lnTo>
                  <a:lnTo>
                    <a:pt x="9465" y="4072"/>
                  </a:lnTo>
                  <a:lnTo>
                    <a:pt x="9465" y="4182"/>
                  </a:lnTo>
                  <a:lnTo>
                    <a:pt x="9575" y="4182"/>
                  </a:lnTo>
                  <a:lnTo>
                    <a:pt x="9648" y="4145"/>
                  </a:lnTo>
                  <a:lnTo>
                    <a:pt x="9795" y="4035"/>
                  </a:lnTo>
                  <a:lnTo>
                    <a:pt x="10052" y="3815"/>
                  </a:lnTo>
                  <a:lnTo>
                    <a:pt x="10308" y="3962"/>
                  </a:lnTo>
                  <a:lnTo>
                    <a:pt x="10235" y="4035"/>
                  </a:lnTo>
                  <a:lnTo>
                    <a:pt x="9978" y="4365"/>
                  </a:lnTo>
                  <a:lnTo>
                    <a:pt x="9868" y="4512"/>
                  </a:lnTo>
                  <a:lnTo>
                    <a:pt x="9795" y="4696"/>
                  </a:lnTo>
                  <a:lnTo>
                    <a:pt x="9795" y="4732"/>
                  </a:lnTo>
                  <a:lnTo>
                    <a:pt x="9832" y="4732"/>
                  </a:lnTo>
                  <a:lnTo>
                    <a:pt x="10015" y="4659"/>
                  </a:lnTo>
                  <a:lnTo>
                    <a:pt x="10198" y="4549"/>
                  </a:lnTo>
                  <a:lnTo>
                    <a:pt x="10492" y="4329"/>
                  </a:lnTo>
                  <a:lnTo>
                    <a:pt x="10639" y="4182"/>
                  </a:lnTo>
                  <a:lnTo>
                    <a:pt x="10822" y="4292"/>
                  </a:lnTo>
                  <a:lnTo>
                    <a:pt x="10565" y="4549"/>
                  </a:lnTo>
                  <a:lnTo>
                    <a:pt x="10272" y="4879"/>
                  </a:lnTo>
                  <a:lnTo>
                    <a:pt x="10052" y="5209"/>
                  </a:lnTo>
                  <a:lnTo>
                    <a:pt x="9942" y="5246"/>
                  </a:lnTo>
                  <a:lnTo>
                    <a:pt x="9648" y="5392"/>
                  </a:lnTo>
                  <a:lnTo>
                    <a:pt x="9391" y="5539"/>
                  </a:lnTo>
                  <a:lnTo>
                    <a:pt x="9281" y="5539"/>
                  </a:lnTo>
                  <a:lnTo>
                    <a:pt x="9135" y="5576"/>
                  </a:lnTo>
                  <a:lnTo>
                    <a:pt x="8805" y="5759"/>
                  </a:lnTo>
                  <a:lnTo>
                    <a:pt x="8548" y="5979"/>
                  </a:lnTo>
                  <a:lnTo>
                    <a:pt x="8364" y="6089"/>
                  </a:lnTo>
                  <a:lnTo>
                    <a:pt x="8071" y="6346"/>
                  </a:lnTo>
                  <a:lnTo>
                    <a:pt x="7924" y="6566"/>
                  </a:lnTo>
                  <a:lnTo>
                    <a:pt x="7741" y="6750"/>
                  </a:lnTo>
                  <a:lnTo>
                    <a:pt x="7631" y="6970"/>
                  </a:lnTo>
                  <a:lnTo>
                    <a:pt x="7594" y="7153"/>
                  </a:lnTo>
                  <a:lnTo>
                    <a:pt x="7631" y="7227"/>
                  </a:lnTo>
                  <a:lnTo>
                    <a:pt x="7667" y="7300"/>
                  </a:lnTo>
                  <a:lnTo>
                    <a:pt x="7741" y="7373"/>
                  </a:lnTo>
                  <a:lnTo>
                    <a:pt x="7851" y="7410"/>
                  </a:lnTo>
                  <a:lnTo>
                    <a:pt x="7998" y="7410"/>
                  </a:lnTo>
                  <a:lnTo>
                    <a:pt x="8144" y="7337"/>
                  </a:lnTo>
                  <a:lnTo>
                    <a:pt x="8401" y="7190"/>
                  </a:lnTo>
                  <a:lnTo>
                    <a:pt x="8548" y="7153"/>
                  </a:lnTo>
                  <a:lnTo>
                    <a:pt x="8731" y="7227"/>
                  </a:lnTo>
                  <a:lnTo>
                    <a:pt x="8805" y="7263"/>
                  </a:lnTo>
                  <a:lnTo>
                    <a:pt x="8878" y="7337"/>
                  </a:lnTo>
                  <a:lnTo>
                    <a:pt x="8915" y="7410"/>
                  </a:lnTo>
                  <a:lnTo>
                    <a:pt x="8915" y="7483"/>
                  </a:lnTo>
                  <a:lnTo>
                    <a:pt x="8841" y="7593"/>
                  </a:lnTo>
                  <a:lnTo>
                    <a:pt x="8731" y="7740"/>
                  </a:lnTo>
                  <a:lnTo>
                    <a:pt x="8584" y="7850"/>
                  </a:lnTo>
                  <a:lnTo>
                    <a:pt x="8401" y="7960"/>
                  </a:lnTo>
                  <a:lnTo>
                    <a:pt x="8144" y="8070"/>
                  </a:lnTo>
                  <a:lnTo>
                    <a:pt x="7961" y="8144"/>
                  </a:lnTo>
                  <a:lnTo>
                    <a:pt x="7741" y="8254"/>
                  </a:lnTo>
                  <a:lnTo>
                    <a:pt x="7557" y="8400"/>
                  </a:lnTo>
                  <a:lnTo>
                    <a:pt x="7521" y="8474"/>
                  </a:lnTo>
                  <a:lnTo>
                    <a:pt x="7484" y="8584"/>
                  </a:lnTo>
                  <a:lnTo>
                    <a:pt x="7447" y="8767"/>
                  </a:lnTo>
                  <a:lnTo>
                    <a:pt x="7521" y="8914"/>
                  </a:lnTo>
                  <a:lnTo>
                    <a:pt x="7631" y="9061"/>
                  </a:lnTo>
                  <a:lnTo>
                    <a:pt x="7777" y="9134"/>
                  </a:lnTo>
                  <a:lnTo>
                    <a:pt x="7887" y="9171"/>
                  </a:lnTo>
                  <a:lnTo>
                    <a:pt x="8034" y="9207"/>
                  </a:lnTo>
                  <a:lnTo>
                    <a:pt x="8254" y="9134"/>
                  </a:lnTo>
                  <a:lnTo>
                    <a:pt x="8694" y="8951"/>
                  </a:lnTo>
                  <a:lnTo>
                    <a:pt x="9208" y="8951"/>
                  </a:lnTo>
                  <a:lnTo>
                    <a:pt x="9391" y="8877"/>
                  </a:lnTo>
                  <a:lnTo>
                    <a:pt x="9575" y="8767"/>
                  </a:lnTo>
                  <a:lnTo>
                    <a:pt x="9685" y="8657"/>
                  </a:lnTo>
                  <a:lnTo>
                    <a:pt x="9795" y="8547"/>
                  </a:lnTo>
                  <a:lnTo>
                    <a:pt x="9905" y="8547"/>
                  </a:lnTo>
                  <a:lnTo>
                    <a:pt x="10052" y="8584"/>
                  </a:lnTo>
                  <a:lnTo>
                    <a:pt x="10088" y="8620"/>
                  </a:lnTo>
                  <a:lnTo>
                    <a:pt x="10125" y="8620"/>
                  </a:lnTo>
                  <a:lnTo>
                    <a:pt x="10198" y="8657"/>
                  </a:lnTo>
                  <a:lnTo>
                    <a:pt x="10382" y="8804"/>
                  </a:lnTo>
                  <a:lnTo>
                    <a:pt x="10565" y="8987"/>
                  </a:lnTo>
                  <a:lnTo>
                    <a:pt x="11115" y="9648"/>
                  </a:lnTo>
                  <a:lnTo>
                    <a:pt x="10382" y="9391"/>
                  </a:lnTo>
                  <a:lnTo>
                    <a:pt x="10015" y="9281"/>
                  </a:lnTo>
                  <a:lnTo>
                    <a:pt x="9648" y="9171"/>
                  </a:lnTo>
                  <a:lnTo>
                    <a:pt x="9612" y="9207"/>
                  </a:lnTo>
                  <a:lnTo>
                    <a:pt x="9281" y="9171"/>
                  </a:lnTo>
                  <a:lnTo>
                    <a:pt x="8951" y="9207"/>
                  </a:lnTo>
                  <a:lnTo>
                    <a:pt x="8621" y="9281"/>
                  </a:lnTo>
                  <a:lnTo>
                    <a:pt x="8328" y="9391"/>
                  </a:lnTo>
                  <a:lnTo>
                    <a:pt x="8291" y="9427"/>
                  </a:lnTo>
                  <a:lnTo>
                    <a:pt x="8144" y="9427"/>
                  </a:lnTo>
                  <a:lnTo>
                    <a:pt x="7631" y="9537"/>
                  </a:lnTo>
                  <a:lnTo>
                    <a:pt x="7117" y="9648"/>
                  </a:lnTo>
                  <a:lnTo>
                    <a:pt x="6934" y="9684"/>
                  </a:lnTo>
                  <a:lnTo>
                    <a:pt x="6787" y="9794"/>
                  </a:lnTo>
                  <a:lnTo>
                    <a:pt x="6677" y="9904"/>
                  </a:lnTo>
                  <a:lnTo>
                    <a:pt x="6567" y="10088"/>
                  </a:lnTo>
                  <a:lnTo>
                    <a:pt x="6494" y="10271"/>
                  </a:lnTo>
                  <a:lnTo>
                    <a:pt x="6494" y="10455"/>
                  </a:lnTo>
                  <a:lnTo>
                    <a:pt x="6494" y="10601"/>
                  </a:lnTo>
                  <a:lnTo>
                    <a:pt x="6530" y="10785"/>
                  </a:lnTo>
                  <a:lnTo>
                    <a:pt x="6604" y="10968"/>
                  </a:lnTo>
                  <a:lnTo>
                    <a:pt x="6714" y="11115"/>
                  </a:lnTo>
                  <a:lnTo>
                    <a:pt x="6824" y="11225"/>
                  </a:lnTo>
                  <a:lnTo>
                    <a:pt x="6970" y="11335"/>
                  </a:lnTo>
                  <a:lnTo>
                    <a:pt x="7117" y="11408"/>
                  </a:lnTo>
                  <a:lnTo>
                    <a:pt x="7301" y="11445"/>
                  </a:lnTo>
                  <a:lnTo>
                    <a:pt x="7484" y="11482"/>
                  </a:lnTo>
                  <a:lnTo>
                    <a:pt x="7777" y="11482"/>
                  </a:lnTo>
                  <a:lnTo>
                    <a:pt x="7851" y="11555"/>
                  </a:lnTo>
                  <a:lnTo>
                    <a:pt x="7924" y="11665"/>
                  </a:lnTo>
                  <a:lnTo>
                    <a:pt x="7961" y="11812"/>
                  </a:lnTo>
                  <a:lnTo>
                    <a:pt x="8034" y="12105"/>
                  </a:lnTo>
                  <a:lnTo>
                    <a:pt x="8071" y="12362"/>
                  </a:lnTo>
                  <a:lnTo>
                    <a:pt x="8108" y="12509"/>
                  </a:lnTo>
                  <a:lnTo>
                    <a:pt x="7851" y="12435"/>
                  </a:lnTo>
                  <a:lnTo>
                    <a:pt x="7631" y="12399"/>
                  </a:lnTo>
                  <a:lnTo>
                    <a:pt x="7557" y="12362"/>
                  </a:lnTo>
                  <a:lnTo>
                    <a:pt x="7521" y="12215"/>
                  </a:lnTo>
                  <a:lnTo>
                    <a:pt x="7521" y="12179"/>
                  </a:lnTo>
                  <a:lnTo>
                    <a:pt x="7447" y="12179"/>
                  </a:lnTo>
                  <a:lnTo>
                    <a:pt x="7447" y="12215"/>
                  </a:lnTo>
                  <a:lnTo>
                    <a:pt x="7411" y="12472"/>
                  </a:lnTo>
                  <a:lnTo>
                    <a:pt x="7411" y="12509"/>
                  </a:lnTo>
                  <a:lnTo>
                    <a:pt x="7447" y="12545"/>
                  </a:lnTo>
                  <a:lnTo>
                    <a:pt x="7851" y="12729"/>
                  </a:lnTo>
                  <a:lnTo>
                    <a:pt x="8254" y="12949"/>
                  </a:lnTo>
                  <a:lnTo>
                    <a:pt x="8438" y="13316"/>
                  </a:lnTo>
                  <a:lnTo>
                    <a:pt x="8474" y="13389"/>
                  </a:lnTo>
                  <a:lnTo>
                    <a:pt x="8548" y="13426"/>
                  </a:lnTo>
                  <a:lnTo>
                    <a:pt x="8621" y="13426"/>
                  </a:lnTo>
                  <a:lnTo>
                    <a:pt x="8694" y="13389"/>
                  </a:lnTo>
                  <a:lnTo>
                    <a:pt x="8841" y="13279"/>
                  </a:lnTo>
                  <a:lnTo>
                    <a:pt x="9428" y="13609"/>
                  </a:lnTo>
                  <a:lnTo>
                    <a:pt x="9281" y="13609"/>
                  </a:lnTo>
                  <a:lnTo>
                    <a:pt x="8548" y="13536"/>
                  </a:lnTo>
                  <a:lnTo>
                    <a:pt x="7851" y="13536"/>
                  </a:lnTo>
                  <a:lnTo>
                    <a:pt x="7374" y="13206"/>
                  </a:lnTo>
                  <a:lnTo>
                    <a:pt x="6860" y="12912"/>
                  </a:lnTo>
                  <a:lnTo>
                    <a:pt x="6824" y="12876"/>
                  </a:lnTo>
                  <a:lnTo>
                    <a:pt x="6750" y="12912"/>
                  </a:lnTo>
                  <a:lnTo>
                    <a:pt x="6750" y="12949"/>
                  </a:lnTo>
                  <a:lnTo>
                    <a:pt x="6750" y="13022"/>
                  </a:lnTo>
                  <a:lnTo>
                    <a:pt x="6970" y="13316"/>
                  </a:lnTo>
                  <a:lnTo>
                    <a:pt x="7227" y="13572"/>
                  </a:lnTo>
                  <a:lnTo>
                    <a:pt x="6897" y="13609"/>
                  </a:lnTo>
                  <a:lnTo>
                    <a:pt x="6567" y="13646"/>
                  </a:lnTo>
                  <a:lnTo>
                    <a:pt x="6310" y="13426"/>
                  </a:lnTo>
                  <a:lnTo>
                    <a:pt x="6090" y="13169"/>
                  </a:lnTo>
                  <a:lnTo>
                    <a:pt x="6017" y="13169"/>
                  </a:lnTo>
                  <a:lnTo>
                    <a:pt x="5943" y="13242"/>
                  </a:lnTo>
                  <a:lnTo>
                    <a:pt x="5907" y="13389"/>
                  </a:lnTo>
                  <a:lnTo>
                    <a:pt x="5943" y="13499"/>
                  </a:lnTo>
                  <a:lnTo>
                    <a:pt x="5980" y="13646"/>
                  </a:lnTo>
                  <a:lnTo>
                    <a:pt x="6090" y="13756"/>
                  </a:lnTo>
                  <a:lnTo>
                    <a:pt x="5760" y="13829"/>
                  </a:lnTo>
                  <a:lnTo>
                    <a:pt x="5430" y="13939"/>
                  </a:lnTo>
                  <a:lnTo>
                    <a:pt x="5393" y="13903"/>
                  </a:lnTo>
                  <a:lnTo>
                    <a:pt x="5173" y="13682"/>
                  </a:lnTo>
                  <a:lnTo>
                    <a:pt x="5026" y="13609"/>
                  </a:lnTo>
                  <a:lnTo>
                    <a:pt x="4916" y="13572"/>
                  </a:lnTo>
                  <a:lnTo>
                    <a:pt x="4880" y="13572"/>
                  </a:lnTo>
                  <a:lnTo>
                    <a:pt x="4880" y="13609"/>
                  </a:lnTo>
                  <a:lnTo>
                    <a:pt x="4880" y="13682"/>
                  </a:lnTo>
                  <a:lnTo>
                    <a:pt x="4916" y="13793"/>
                  </a:lnTo>
                  <a:lnTo>
                    <a:pt x="4990" y="13939"/>
                  </a:lnTo>
                  <a:lnTo>
                    <a:pt x="5100" y="14086"/>
                  </a:lnTo>
                  <a:lnTo>
                    <a:pt x="5136" y="14086"/>
                  </a:lnTo>
                  <a:lnTo>
                    <a:pt x="4843" y="14306"/>
                  </a:lnTo>
                  <a:lnTo>
                    <a:pt x="4623" y="14269"/>
                  </a:lnTo>
                  <a:lnTo>
                    <a:pt x="4109" y="14196"/>
                  </a:lnTo>
                  <a:lnTo>
                    <a:pt x="3853" y="14159"/>
                  </a:lnTo>
                  <a:lnTo>
                    <a:pt x="3596" y="14086"/>
                  </a:lnTo>
                  <a:lnTo>
                    <a:pt x="3669" y="14013"/>
                  </a:lnTo>
                  <a:lnTo>
                    <a:pt x="3706" y="13903"/>
                  </a:lnTo>
                  <a:lnTo>
                    <a:pt x="3706" y="13829"/>
                  </a:lnTo>
                  <a:lnTo>
                    <a:pt x="3669" y="13719"/>
                  </a:lnTo>
                  <a:lnTo>
                    <a:pt x="3632" y="13646"/>
                  </a:lnTo>
                  <a:lnTo>
                    <a:pt x="3559" y="13609"/>
                  </a:lnTo>
                  <a:lnTo>
                    <a:pt x="3632" y="13242"/>
                  </a:lnTo>
                  <a:lnTo>
                    <a:pt x="3742" y="12876"/>
                  </a:lnTo>
                  <a:lnTo>
                    <a:pt x="3889" y="12509"/>
                  </a:lnTo>
                  <a:lnTo>
                    <a:pt x="4073" y="12179"/>
                  </a:lnTo>
                  <a:lnTo>
                    <a:pt x="4293" y="11848"/>
                  </a:lnTo>
                  <a:lnTo>
                    <a:pt x="4549" y="11555"/>
                  </a:lnTo>
                  <a:lnTo>
                    <a:pt x="4843" y="11298"/>
                  </a:lnTo>
                  <a:lnTo>
                    <a:pt x="5173" y="11115"/>
                  </a:lnTo>
                  <a:lnTo>
                    <a:pt x="5246" y="11041"/>
                  </a:lnTo>
                  <a:lnTo>
                    <a:pt x="5283" y="10931"/>
                  </a:lnTo>
                  <a:lnTo>
                    <a:pt x="5283" y="10858"/>
                  </a:lnTo>
                  <a:lnTo>
                    <a:pt x="5210" y="10785"/>
                  </a:lnTo>
                  <a:lnTo>
                    <a:pt x="4770" y="10234"/>
                  </a:lnTo>
                  <a:lnTo>
                    <a:pt x="4549" y="9978"/>
                  </a:lnTo>
                  <a:lnTo>
                    <a:pt x="4293" y="9758"/>
                  </a:lnTo>
                  <a:lnTo>
                    <a:pt x="3999" y="9574"/>
                  </a:lnTo>
                  <a:lnTo>
                    <a:pt x="3706" y="9427"/>
                  </a:lnTo>
                  <a:lnTo>
                    <a:pt x="3376" y="9317"/>
                  </a:lnTo>
                  <a:lnTo>
                    <a:pt x="3046" y="9281"/>
                  </a:lnTo>
                  <a:lnTo>
                    <a:pt x="3046" y="8877"/>
                  </a:lnTo>
                  <a:lnTo>
                    <a:pt x="3119" y="8510"/>
                  </a:lnTo>
                  <a:lnTo>
                    <a:pt x="3266" y="8180"/>
                  </a:lnTo>
                  <a:lnTo>
                    <a:pt x="3486" y="7887"/>
                  </a:lnTo>
                  <a:lnTo>
                    <a:pt x="3632" y="7740"/>
                  </a:lnTo>
                  <a:lnTo>
                    <a:pt x="3816" y="7593"/>
                  </a:lnTo>
                  <a:lnTo>
                    <a:pt x="3889" y="7557"/>
                  </a:lnTo>
                  <a:lnTo>
                    <a:pt x="3963" y="7557"/>
                  </a:lnTo>
                  <a:lnTo>
                    <a:pt x="4036" y="7593"/>
                  </a:lnTo>
                  <a:lnTo>
                    <a:pt x="4109" y="7630"/>
                  </a:lnTo>
                  <a:lnTo>
                    <a:pt x="4219" y="7740"/>
                  </a:lnTo>
                  <a:lnTo>
                    <a:pt x="4329" y="7887"/>
                  </a:lnTo>
                  <a:lnTo>
                    <a:pt x="4916" y="8657"/>
                  </a:lnTo>
                  <a:lnTo>
                    <a:pt x="5026" y="8730"/>
                  </a:lnTo>
                  <a:lnTo>
                    <a:pt x="5136" y="8767"/>
                  </a:lnTo>
                  <a:lnTo>
                    <a:pt x="5210" y="8730"/>
                  </a:lnTo>
                  <a:lnTo>
                    <a:pt x="5246" y="8694"/>
                  </a:lnTo>
                  <a:lnTo>
                    <a:pt x="5283" y="8620"/>
                  </a:lnTo>
                  <a:lnTo>
                    <a:pt x="5283" y="8547"/>
                  </a:lnTo>
                  <a:lnTo>
                    <a:pt x="5136" y="7006"/>
                  </a:lnTo>
                  <a:lnTo>
                    <a:pt x="5100" y="6823"/>
                  </a:lnTo>
                  <a:lnTo>
                    <a:pt x="4990" y="6640"/>
                  </a:lnTo>
                  <a:lnTo>
                    <a:pt x="4880" y="6493"/>
                  </a:lnTo>
                  <a:lnTo>
                    <a:pt x="4660" y="6456"/>
                  </a:lnTo>
                  <a:lnTo>
                    <a:pt x="4733" y="6420"/>
                  </a:lnTo>
                  <a:lnTo>
                    <a:pt x="4843" y="6346"/>
                  </a:lnTo>
                  <a:lnTo>
                    <a:pt x="5026" y="6199"/>
                  </a:lnTo>
                  <a:lnTo>
                    <a:pt x="5430" y="6016"/>
                  </a:lnTo>
                  <a:lnTo>
                    <a:pt x="5613" y="5943"/>
                  </a:lnTo>
                  <a:lnTo>
                    <a:pt x="5760" y="5796"/>
                  </a:lnTo>
                  <a:lnTo>
                    <a:pt x="5870" y="5649"/>
                  </a:lnTo>
                  <a:lnTo>
                    <a:pt x="5980" y="5466"/>
                  </a:lnTo>
                  <a:lnTo>
                    <a:pt x="5980" y="5392"/>
                  </a:lnTo>
                  <a:lnTo>
                    <a:pt x="5943" y="5319"/>
                  </a:lnTo>
                  <a:lnTo>
                    <a:pt x="5907" y="5246"/>
                  </a:lnTo>
                  <a:lnTo>
                    <a:pt x="5833" y="5209"/>
                  </a:lnTo>
                  <a:lnTo>
                    <a:pt x="4990" y="5099"/>
                  </a:lnTo>
                  <a:lnTo>
                    <a:pt x="4109" y="4989"/>
                  </a:lnTo>
                  <a:lnTo>
                    <a:pt x="3742" y="4989"/>
                  </a:lnTo>
                  <a:lnTo>
                    <a:pt x="3302" y="4952"/>
                  </a:lnTo>
                  <a:lnTo>
                    <a:pt x="2899" y="4989"/>
                  </a:lnTo>
                  <a:lnTo>
                    <a:pt x="2715" y="5026"/>
                  </a:lnTo>
                  <a:lnTo>
                    <a:pt x="2532" y="5099"/>
                  </a:lnTo>
                  <a:lnTo>
                    <a:pt x="2495" y="5136"/>
                  </a:lnTo>
                  <a:lnTo>
                    <a:pt x="2532" y="5209"/>
                  </a:lnTo>
                  <a:lnTo>
                    <a:pt x="2165" y="5062"/>
                  </a:lnTo>
                  <a:lnTo>
                    <a:pt x="2459" y="4732"/>
                  </a:lnTo>
                  <a:lnTo>
                    <a:pt x="2752" y="4402"/>
                  </a:lnTo>
                  <a:lnTo>
                    <a:pt x="3082" y="4145"/>
                  </a:lnTo>
                  <a:lnTo>
                    <a:pt x="3449" y="3889"/>
                  </a:lnTo>
                  <a:lnTo>
                    <a:pt x="3816" y="3668"/>
                  </a:lnTo>
                  <a:lnTo>
                    <a:pt x="4219" y="3448"/>
                  </a:lnTo>
                  <a:lnTo>
                    <a:pt x="4623" y="3302"/>
                  </a:lnTo>
                  <a:lnTo>
                    <a:pt x="5026" y="3155"/>
                  </a:lnTo>
                  <a:lnTo>
                    <a:pt x="5467" y="3045"/>
                  </a:lnTo>
                  <a:lnTo>
                    <a:pt x="5907" y="2972"/>
                  </a:lnTo>
                  <a:lnTo>
                    <a:pt x="6310" y="2935"/>
                  </a:lnTo>
                  <a:close/>
                  <a:moveTo>
                    <a:pt x="5393" y="14343"/>
                  </a:moveTo>
                  <a:lnTo>
                    <a:pt x="5430" y="14379"/>
                  </a:lnTo>
                  <a:lnTo>
                    <a:pt x="5356" y="14379"/>
                  </a:lnTo>
                  <a:lnTo>
                    <a:pt x="5393" y="14343"/>
                  </a:lnTo>
                  <a:close/>
                  <a:moveTo>
                    <a:pt x="7704" y="13903"/>
                  </a:moveTo>
                  <a:lnTo>
                    <a:pt x="7961" y="14049"/>
                  </a:lnTo>
                  <a:lnTo>
                    <a:pt x="8291" y="14196"/>
                  </a:lnTo>
                  <a:lnTo>
                    <a:pt x="8584" y="14306"/>
                  </a:lnTo>
                  <a:lnTo>
                    <a:pt x="8181" y="14379"/>
                  </a:lnTo>
                  <a:lnTo>
                    <a:pt x="7741" y="14416"/>
                  </a:lnTo>
                  <a:lnTo>
                    <a:pt x="7704" y="14306"/>
                  </a:lnTo>
                  <a:lnTo>
                    <a:pt x="7631" y="14233"/>
                  </a:lnTo>
                  <a:lnTo>
                    <a:pt x="7264" y="14123"/>
                  </a:lnTo>
                  <a:lnTo>
                    <a:pt x="6970" y="13939"/>
                  </a:lnTo>
                  <a:lnTo>
                    <a:pt x="7521" y="13903"/>
                  </a:lnTo>
                  <a:close/>
                  <a:moveTo>
                    <a:pt x="6420" y="14013"/>
                  </a:moveTo>
                  <a:lnTo>
                    <a:pt x="6567" y="14123"/>
                  </a:lnTo>
                  <a:lnTo>
                    <a:pt x="6787" y="14306"/>
                  </a:lnTo>
                  <a:lnTo>
                    <a:pt x="7007" y="14453"/>
                  </a:lnTo>
                  <a:lnTo>
                    <a:pt x="6053" y="14416"/>
                  </a:lnTo>
                  <a:lnTo>
                    <a:pt x="6053" y="14343"/>
                  </a:lnTo>
                  <a:lnTo>
                    <a:pt x="6053" y="14269"/>
                  </a:lnTo>
                  <a:lnTo>
                    <a:pt x="5980" y="14196"/>
                  </a:lnTo>
                  <a:lnTo>
                    <a:pt x="5907" y="14159"/>
                  </a:lnTo>
                  <a:lnTo>
                    <a:pt x="5870" y="14159"/>
                  </a:lnTo>
                  <a:lnTo>
                    <a:pt x="5980" y="14123"/>
                  </a:lnTo>
                  <a:lnTo>
                    <a:pt x="6420" y="14013"/>
                  </a:lnTo>
                  <a:close/>
                  <a:moveTo>
                    <a:pt x="6824" y="2385"/>
                  </a:moveTo>
                  <a:lnTo>
                    <a:pt x="6750" y="2421"/>
                  </a:lnTo>
                  <a:lnTo>
                    <a:pt x="6677" y="2495"/>
                  </a:lnTo>
                  <a:lnTo>
                    <a:pt x="6127" y="2531"/>
                  </a:lnTo>
                  <a:lnTo>
                    <a:pt x="5540" y="2605"/>
                  </a:lnTo>
                  <a:lnTo>
                    <a:pt x="5026" y="2715"/>
                  </a:lnTo>
                  <a:lnTo>
                    <a:pt x="4476" y="2861"/>
                  </a:lnTo>
                  <a:lnTo>
                    <a:pt x="3926" y="3082"/>
                  </a:lnTo>
                  <a:lnTo>
                    <a:pt x="3376" y="3375"/>
                  </a:lnTo>
                  <a:lnTo>
                    <a:pt x="2899" y="3705"/>
                  </a:lnTo>
                  <a:lnTo>
                    <a:pt x="2459" y="4109"/>
                  </a:lnTo>
                  <a:lnTo>
                    <a:pt x="2018" y="4512"/>
                  </a:lnTo>
                  <a:lnTo>
                    <a:pt x="1652" y="4989"/>
                  </a:lnTo>
                  <a:lnTo>
                    <a:pt x="1321" y="5466"/>
                  </a:lnTo>
                  <a:lnTo>
                    <a:pt x="1065" y="6016"/>
                  </a:lnTo>
                  <a:lnTo>
                    <a:pt x="735" y="6713"/>
                  </a:lnTo>
                  <a:lnTo>
                    <a:pt x="478" y="7447"/>
                  </a:lnTo>
                  <a:lnTo>
                    <a:pt x="221" y="8180"/>
                  </a:lnTo>
                  <a:lnTo>
                    <a:pt x="74" y="8914"/>
                  </a:lnTo>
                  <a:lnTo>
                    <a:pt x="38" y="9244"/>
                  </a:lnTo>
                  <a:lnTo>
                    <a:pt x="1" y="9611"/>
                  </a:lnTo>
                  <a:lnTo>
                    <a:pt x="38" y="9941"/>
                  </a:lnTo>
                  <a:lnTo>
                    <a:pt x="74" y="10271"/>
                  </a:lnTo>
                  <a:lnTo>
                    <a:pt x="148" y="10601"/>
                  </a:lnTo>
                  <a:lnTo>
                    <a:pt x="258" y="10931"/>
                  </a:lnTo>
                  <a:lnTo>
                    <a:pt x="368" y="11262"/>
                  </a:lnTo>
                  <a:lnTo>
                    <a:pt x="514" y="11555"/>
                  </a:lnTo>
                  <a:lnTo>
                    <a:pt x="881" y="12142"/>
                  </a:lnTo>
                  <a:lnTo>
                    <a:pt x="1285" y="12692"/>
                  </a:lnTo>
                  <a:lnTo>
                    <a:pt x="1725" y="13206"/>
                  </a:lnTo>
                  <a:lnTo>
                    <a:pt x="2202" y="13719"/>
                  </a:lnTo>
                  <a:lnTo>
                    <a:pt x="2459" y="13976"/>
                  </a:lnTo>
                  <a:lnTo>
                    <a:pt x="2752" y="14233"/>
                  </a:lnTo>
                  <a:lnTo>
                    <a:pt x="2825" y="14343"/>
                  </a:lnTo>
                  <a:lnTo>
                    <a:pt x="2899" y="14416"/>
                  </a:lnTo>
                  <a:lnTo>
                    <a:pt x="3009" y="14453"/>
                  </a:lnTo>
                  <a:lnTo>
                    <a:pt x="3119" y="14453"/>
                  </a:lnTo>
                  <a:lnTo>
                    <a:pt x="3192" y="14526"/>
                  </a:lnTo>
                  <a:lnTo>
                    <a:pt x="3559" y="14636"/>
                  </a:lnTo>
                  <a:lnTo>
                    <a:pt x="3889" y="14746"/>
                  </a:lnTo>
                  <a:lnTo>
                    <a:pt x="4623" y="14820"/>
                  </a:lnTo>
                  <a:lnTo>
                    <a:pt x="6017" y="14966"/>
                  </a:lnTo>
                  <a:lnTo>
                    <a:pt x="6714" y="15003"/>
                  </a:lnTo>
                  <a:lnTo>
                    <a:pt x="7411" y="15003"/>
                  </a:lnTo>
                  <a:lnTo>
                    <a:pt x="8108" y="14930"/>
                  </a:lnTo>
                  <a:lnTo>
                    <a:pt x="8768" y="14783"/>
                  </a:lnTo>
                  <a:lnTo>
                    <a:pt x="9465" y="14600"/>
                  </a:lnTo>
                  <a:lnTo>
                    <a:pt x="9758" y="14453"/>
                  </a:lnTo>
                  <a:lnTo>
                    <a:pt x="10088" y="14306"/>
                  </a:lnTo>
                  <a:lnTo>
                    <a:pt x="10382" y="14159"/>
                  </a:lnTo>
                  <a:lnTo>
                    <a:pt x="10675" y="13976"/>
                  </a:lnTo>
                  <a:lnTo>
                    <a:pt x="11152" y="13536"/>
                  </a:lnTo>
                  <a:lnTo>
                    <a:pt x="11629" y="13059"/>
                  </a:lnTo>
                  <a:lnTo>
                    <a:pt x="12033" y="12509"/>
                  </a:lnTo>
                  <a:lnTo>
                    <a:pt x="12399" y="11958"/>
                  </a:lnTo>
                  <a:lnTo>
                    <a:pt x="12729" y="11372"/>
                  </a:lnTo>
                  <a:lnTo>
                    <a:pt x="12986" y="10748"/>
                  </a:lnTo>
                  <a:lnTo>
                    <a:pt x="13243" y="10161"/>
                  </a:lnTo>
                  <a:lnTo>
                    <a:pt x="13426" y="9464"/>
                  </a:lnTo>
                  <a:lnTo>
                    <a:pt x="13500" y="9097"/>
                  </a:lnTo>
                  <a:lnTo>
                    <a:pt x="13573" y="8730"/>
                  </a:lnTo>
                  <a:lnTo>
                    <a:pt x="13573" y="8400"/>
                  </a:lnTo>
                  <a:lnTo>
                    <a:pt x="13573" y="8034"/>
                  </a:lnTo>
                  <a:lnTo>
                    <a:pt x="13573" y="7667"/>
                  </a:lnTo>
                  <a:lnTo>
                    <a:pt x="13500" y="7300"/>
                  </a:lnTo>
                  <a:lnTo>
                    <a:pt x="13426" y="6970"/>
                  </a:lnTo>
                  <a:lnTo>
                    <a:pt x="13353" y="6640"/>
                  </a:lnTo>
                  <a:lnTo>
                    <a:pt x="13206" y="6346"/>
                  </a:lnTo>
                  <a:lnTo>
                    <a:pt x="13060" y="6053"/>
                  </a:lnTo>
                  <a:lnTo>
                    <a:pt x="12693" y="5466"/>
                  </a:lnTo>
                  <a:lnTo>
                    <a:pt x="12289" y="4916"/>
                  </a:lnTo>
                  <a:lnTo>
                    <a:pt x="11849" y="4475"/>
                  </a:lnTo>
                  <a:lnTo>
                    <a:pt x="11372" y="4035"/>
                  </a:lnTo>
                  <a:lnTo>
                    <a:pt x="10895" y="3668"/>
                  </a:lnTo>
                  <a:lnTo>
                    <a:pt x="10345" y="3338"/>
                  </a:lnTo>
                  <a:lnTo>
                    <a:pt x="9795" y="3045"/>
                  </a:lnTo>
                  <a:lnTo>
                    <a:pt x="9208" y="2788"/>
                  </a:lnTo>
                  <a:lnTo>
                    <a:pt x="8584" y="2605"/>
                  </a:lnTo>
                  <a:lnTo>
                    <a:pt x="7998" y="2458"/>
                  </a:lnTo>
                  <a:lnTo>
                    <a:pt x="7447" y="2385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" name="Google Shape;934;p20"/>
            <p:cNvSpPr/>
            <p:nvPr/>
          </p:nvSpPr>
          <p:spPr>
            <a:xfrm>
              <a:off x="6902250" y="3951050"/>
              <a:ext cx="436525" cy="299875"/>
            </a:xfrm>
            <a:custGeom>
              <a:avLst/>
              <a:gdLst/>
              <a:ahLst/>
              <a:cxnLst/>
              <a:rect l="l" t="t" r="r" b="b"/>
              <a:pathLst>
                <a:path w="17461" h="11995" extrusionOk="0">
                  <a:moveTo>
                    <a:pt x="9758" y="2238"/>
                  </a:moveTo>
                  <a:lnTo>
                    <a:pt x="9721" y="2274"/>
                  </a:lnTo>
                  <a:lnTo>
                    <a:pt x="9648" y="2311"/>
                  </a:lnTo>
                  <a:lnTo>
                    <a:pt x="9611" y="2458"/>
                  </a:lnTo>
                  <a:lnTo>
                    <a:pt x="9648" y="2568"/>
                  </a:lnTo>
                  <a:lnTo>
                    <a:pt x="9721" y="2605"/>
                  </a:lnTo>
                  <a:lnTo>
                    <a:pt x="9758" y="2641"/>
                  </a:lnTo>
                  <a:lnTo>
                    <a:pt x="9941" y="2641"/>
                  </a:lnTo>
                  <a:lnTo>
                    <a:pt x="9978" y="2605"/>
                  </a:lnTo>
                  <a:lnTo>
                    <a:pt x="10051" y="2531"/>
                  </a:lnTo>
                  <a:lnTo>
                    <a:pt x="10051" y="2458"/>
                  </a:lnTo>
                  <a:lnTo>
                    <a:pt x="10051" y="2348"/>
                  </a:lnTo>
                  <a:lnTo>
                    <a:pt x="9978" y="2274"/>
                  </a:lnTo>
                  <a:lnTo>
                    <a:pt x="9941" y="2238"/>
                  </a:lnTo>
                  <a:close/>
                  <a:moveTo>
                    <a:pt x="9795" y="3191"/>
                  </a:moveTo>
                  <a:lnTo>
                    <a:pt x="9721" y="3265"/>
                  </a:lnTo>
                  <a:lnTo>
                    <a:pt x="9684" y="3301"/>
                  </a:lnTo>
                  <a:lnTo>
                    <a:pt x="9684" y="3375"/>
                  </a:lnTo>
                  <a:lnTo>
                    <a:pt x="9684" y="3485"/>
                  </a:lnTo>
                  <a:lnTo>
                    <a:pt x="9758" y="3522"/>
                  </a:lnTo>
                  <a:lnTo>
                    <a:pt x="9795" y="3558"/>
                  </a:lnTo>
                  <a:lnTo>
                    <a:pt x="9941" y="3558"/>
                  </a:lnTo>
                  <a:lnTo>
                    <a:pt x="9978" y="3522"/>
                  </a:lnTo>
                  <a:lnTo>
                    <a:pt x="10015" y="3485"/>
                  </a:lnTo>
                  <a:lnTo>
                    <a:pt x="10051" y="3375"/>
                  </a:lnTo>
                  <a:lnTo>
                    <a:pt x="10015" y="3301"/>
                  </a:lnTo>
                  <a:lnTo>
                    <a:pt x="9978" y="3228"/>
                  </a:lnTo>
                  <a:lnTo>
                    <a:pt x="9941" y="3191"/>
                  </a:lnTo>
                  <a:close/>
                  <a:moveTo>
                    <a:pt x="11519" y="3045"/>
                  </a:moveTo>
                  <a:lnTo>
                    <a:pt x="11409" y="3081"/>
                  </a:lnTo>
                  <a:lnTo>
                    <a:pt x="11335" y="3118"/>
                  </a:lnTo>
                  <a:lnTo>
                    <a:pt x="11298" y="3191"/>
                  </a:lnTo>
                  <a:lnTo>
                    <a:pt x="11262" y="3265"/>
                  </a:lnTo>
                  <a:lnTo>
                    <a:pt x="11262" y="3338"/>
                  </a:lnTo>
                  <a:lnTo>
                    <a:pt x="11262" y="3412"/>
                  </a:lnTo>
                  <a:lnTo>
                    <a:pt x="11298" y="3485"/>
                  </a:lnTo>
                  <a:lnTo>
                    <a:pt x="11372" y="3522"/>
                  </a:lnTo>
                  <a:lnTo>
                    <a:pt x="11445" y="3595"/>
                  </a:lnTo>
                  <a:lnTo>
                    <a:pt x="11592" y="3595"/>
                  </a:lnTo>
                  <a:lnTo>
                    <a:pt x="11665" y="3522"/>
                  </a:lnTo>
                  <a:lnTo>
                    <a:pt x="11702" y="3485"/>
                  </a:lnTo>
                  <a:lnTo>
                    <a:pt x="11739" y="3412"/>
                  </a:lnTo>
                  <a:lnTo>
                    <a:pt x="11702" y="3265"/>
                  </a:lnTo>
                  <a:lnTo>
                    <a:pt x="11702" y="3155"/>
                  </a:lnTo>
                  <a:lnTo>
                    <a:pt x="11629" y="3081"/>
                  </a:lnTo>
                  <a:lnTo>
                    <a:pt x="11519" y="3045"/>
                  </a:lnTo>
                  <a:close/>
                  <a:moveTo>
                    <a:pt x="15554" y="1541"/>
                  </a:moveTo>
                  <a:lnTo>
                    <a:pt x="15407" y="1871"/>
                  </a:lnTo>
                  <a:lnTo>
                    <a:pt x="15187" y="2164"/>
                  </a:lnTo>
                  <a:lnTo>
                    <a:pt x="14967" y="2458"/>
                  </a:lnTo>
                  <a:lnTo>
                    <a:pt x="14710" y="2715"/>
                  </a:lnTo>
                  <a:lnTo>
                    <a:pt x="14416" y="2935"/>
                  </a:lnTo>
                  <a:lnTo>
                    <a:pt x="14123" y="3155"/>
                  </a:lnTo>
                  <a:lnTo>
                    <a:pt x="13536" y="3595"/>
                  </a:lnTo>
                  <a:lnTo>
                    <a:pt x="13279" y="3265"/>
                  </a:lnTo>
                  <a:lnTo>
                    <a:pt x="12986" y="2971"/>
                  </a:lnTo>
                  <a:lnTo>
                    <a:pt x="13096" y="2935"/>
                  </a:lnTo>
                  <a:lnTo>
                    <a:pt x="13683" y="2531"/>
                  </a:lnTo>
                  <a:lnTo>
                    <a:pt x="14306" y="2164"/>
                  </a:lnTo>
                  <a:lnTo>
                    <a:pt x="14930" y="1834"/>
                  </a:lnTo>
                  <a:lnTo>
                    <a:pt x="15554" y="1541"/>
                  </a:lnTo>
                  <a:close/>
                  <a:moveTo>
                    <a:pt x="8914" y="3228"/>
                  </a:moveTo>
                  <a:lnTo>
                    <a:pt x="8841" y="3301"/>
                  </a:lnTo>
                  <a:lnTo>
                    <a:pt x="8804" y="3375"/>
                  </a:lnTo>
                  <a:lnTo>
                    <a:pt x="8804" y="3485"/>
                  </a:lnTo>
                  <a:lnTo>
                    <a:pt x="8804" y="3558"/>
                  </a:lnTo>
                  <a:lnTo>
                    <a:pt x="8877" y="3632"/>
                  </a:lnTo>
                  <a:lnTo>
                    <a:pt x="8951" y="3668"/>
                  </a:lnTo>
                  <a:lnTo>
                    <a:pt x="9098" y="3668"/>
                  </a:lnTo>
                  <a:lnTo>
                    <a:pt x="9134" y="3632"/>
                  </a:lnTo>
                  <a:lnTo>
                    <a:pt x="9208" y="3558"/>
                  </a:lnTo>
                  <a:lnTo>
                    <a:pt x="9208" y="3485"/>
                  </a:lnTo>
                  <a:lnTo>
                    <a:pt x="9208" y="3375"/>
                  </a:lnTo>
                  <a:lnTo>
                    <a:pt x="9171" y="3338"/>
                  </a:lnTo>
                  <a:lnTo>
                    <a:pt x="9134" y="3265"/>
                  </a:lnTo>
                  <a:lnTo>
                    <a:pt x="9061" y="3228"/>
                  </a:lnTo>
                  <a:close/>
                  <a:moveTo>
                    <a:pt x="16324" y="1101"/>
                  </a:moveTo>
                  <a:lnTo>
                    <a:pt x="16140" y="1541"/>
                  </a:lnTo>
                  <a:lnTo>
                    <a:pt x="15884" y="1944"/>
                  </a:lnTo>
                  <a:lnTo>
                    <a:pt x="15590" y="2348"/>
                  </a:lnTo>
                  <a:lnTo>
                    <a:pt x="15297" y="2751"/>
                  </a:lnTo>
                  <a:lnTo>
                    <a:pt x="14967" y="3081"/>
                  </a:lnTo>
                  <a:lnTo>
                    <a:pt x="14600" y="3412"/>
                  </a:lnTo>
                  <a:lnTo>
                    <a:pt x="13829" y="4072"/>
                  </a:lnTo>
                  <a:lnTo>
                    <a:pt x="13756" y="3925"/>
                  </a:lnTo>
                  <a:lnTo>
                    <a:pt x="13976" y="3778"/>
                  </a:lnTo>
                  <a:lnTo>
                    <a:pt x="14343" y="3558"/>
                  </a:lnTo>
                  <a:lnTo>
                    <a:pt x="14673" y="3301"/>
                  </a:lnTo>
                  <a:lnTo>
                    <a:pt x="15003" y="3008"/>
                  </a:lnTo>
                  <a:lnTo>
                    <a:pt x="15297" y="2715"/>
                  </a:lnTo>
                  <a:lnTo>
                    <a:pt x="15554" y="2384"/>
                  </a:lnTo>
                  <a:lnTo>
                    <a:pt x="15774" y="2018"/>
                  </a:lnTo>
                  <a:lnTo>
                    <a:pt x="15957" y="1651"/>
                  </a:lnTo>
                  <a:lnTo>
                    <a:pt x="16104" y="1211"/>
                  </a:lnTo>
                  <a:lnTo>
                    <a:pt x="16104" y="1137"/>
                  </a:lnTo>
                  <a:lnTo>
                    <a:pt x="16324" y="1101"/>
                  </a:lnTo>
                  <a:close/>
                  <a:moveTo>
                    <a:pt x="10528" y="3962"/>
                  </a:moveTo>
                  <a:lnTo>
                    <a:pt x="10455" y="3998"/>
                  </a:lnTo>
                  <a:lnTo>
                    <a:pt x="10381" y="4072"/>
                  </a:lnTo>
                  <a:lnTo>
                    <a:pt x="10381" y="4108"/>
                  </a:lnTo>
                  <a:lnTo>
                    <a:pt x="10345" y="4219"/>
                  </a:lnTo>
                  <a:lnTo>
                    <a:pt x="10381" y="4329"/>
                  </a:lnTo>
                  <a:lnTo>
                    <a:pt x="10455" y="4402"/>
                  </a:lnTo>
                  <a:lnTo>
                    <a:pt x="10491" y="4439"/>
                  </a:lnTo>
                  <a:lnTo>
                    <a:pt x="10638" y="4439"/>
                  </a:lnTo>
                  <a:lnTo>
                    <a:pt x="10748" y="4365"/>
                  </a:lnTo>
                  <a:lnTo>
                    <a:pt x="10785" y="4292"/>
                  </a:lnTo>
                  <a:lnTo>
                    <a:pt x="10822" y="4219"/>
                  </a:lnTo>
                  <a:lnTo>
                    <a:pt x="10785" y="4108"/>
                  </a:lnTo>
                  <a:lnTo>
                    <a:pt x="10748" y="4072"/>
                  </a:lnTo>
                  <a:lnTo>
                    <a:pt x="10712" y="3998"/>
                  </a:lnTo>
                  <a:lnTo>
                    <a:pt x="10675" y="3962"/>
                  </a:lnTo>
                  <a:close/>
                  <a:moveTo>
                    <a:pt x="16434" y="477"/>
                  </a:moveTo>
                  <a:lnTo>
                    <a:pt x="16617" y="514"/>
                  </a:lnTo>
                  <a:lnTo>
                    <a:pt x="16764" y="587"/>
                  </a:lnTo>
                  <a:lnTo>
                    <a:pt x="16837" y="734"/>
                  </a:lnTo>
                  <a:lnTo>
                    <a:pt x="16911" y="880"/>
                  </a:lnTo>
                  <a:lnTo>
                    <a:pt x="16947" y="1064"/>
                  </a:lnTo>
                  <a:lnTo>
                    <a:pt x="16947" y="1247"/>
                  </a:lnTo>
                  <a:lnTo>
                    <a:pt x="16911" y="1541"/>
                  </a:lnTo>
                  <a:lnTo>
                    <a:pt x="16764" y="1871"/>
                  </a:lnTo>
                  <a:lnTo>
                    <a:pt x="16544" y="2128"/>
                  </a:lnTo>
                  <a:lnTo>
                    <a:pt x="16104" y="2641"/>
                  </a:lnTo>
                  <a:lnTo>
                    <a:pt x="15077" y="3668"/>
                  </a:lnTo>
                  <a:lnTo>
                    <a:pt x="14086" y="4549"/>
                  </a:lnTo>
                  <a:lnTo>
                    <a:pt x="14013" y="4402"/>
                  </a:lnTo>
                  <a:lnTo>
                    <a:pt x="14123" y="4329"/>
                  </a:lnTo>
                  <a:lnTo>
                    <a:pt x="14967" y="3632"/>
                  </a:lnTo>
                  <a:lnTo>
                    <a:pt x="15370" y="3228"/>
                  </a:lnTo>
                  <a:lnTo>
                    <a:pt x="15737" y="2825"/>
                  </a:lnTo>
                  <a:lnTo>
                    <a:pt x="16067" y="2384"/>
                  </a:lnTo>
                  <a:lnTo>
                    <a:pt x="16361" y="1908"/>
                  </a:lnTo>
                  <a:lnTo>
                    <a:pt x="16617" y="1431"/>
                  </a:lnTo>
                  <a:lnTo>
                    <a:pt x="16764" y="880"/>
                  </a:lnTo>
                  <a:lnTo>
                    <a:pt x="16764" y="770"/>
                  </a:lnTo>
                  <a:lnTo>
                    <a:pt x="16727" y="697"/>
                  </a:lnTo>
                  <a:lnTo>
                    <a:pt x="16654" y="660"/>
                  </a:lnTo>
                  <a:lnTo>
                    <a:pt x="16544" y="660"/>
                  </a:lnTo>
                  <a:lnTo>
                    <a:pt x="15920" y="770"/>
                  </a:lnTo>
                  <a:lnTo>
                    <a:pt x="15333" y="954"/>
                  </a:lnTo>
                  <a:lnTo>
                    <a:pt x="15333" y="954"/>
                  </a:lnTo>
                  <a:lnTo>
                    <a:pt x="15590" y="807"/>
                  </a:lnTo>
                  <a:lnTo>
                    <a:pt x="15884" y="660"/>
                  </a:lnTo>
                  <a:lnTo>
                    <a:pt x="16177" y="550"/>
                  </a:lnTo>
                  <a:lnTo>
                    <a:pt x="16434" y="477"/>
                  </a:lnTo>
                  <a:close/>
                  <a:moveTo>
                    <a:pt x="9354" y="4182"/>
                  </a:moveTo>
                  <a:lnTo>
                    <a:pt x="9208" y="4255"/>
                  </a:lnTo>
                  <a:lnTo>
                    <a:pt x="9134" y="4365"/>
                  </a:lnTo>
                  <a:lnTo>
                    <a:pt x="9134" y="4439"/>
                  </a:lnTo>
                  <a:lnTo>
                    <a:pt x="9171" y="4512"/>
                  </a:lnTo>
                  <a:lnTo>
                    <a:pt x="9208" y="4585"/>
                  </a:lnTo>
                  <a:lnTo>
                    <a:pt x="9281" y="4622"/>
                  </a:lnTo>
                  <a:lnTo>
                    <a:pt x="9428" y="4622"/>
                  </a:lnTo>
                  <a:lnTo>
                    <a:pt x="9538" y="4585"/>
                  </a:lnTo>
                  <a:lnTo>
                    <a:pt x="9611" y="4475"/>
                  </a:lnTo>
                  <a:lnTo>
                    <a:pt x="9648" y="4402"/>
                  </a:lnTo>
                  <a:lnTo>
                    <a:pt x="9648" y="4292"/>
                  </a:lnTo>
                  <a:lnTo>
                    <a:pt x="9611" y="4255"/>
                  </a:lnTo>
                  <a:lnTo>
                    <a:pt x="9538" y="4182"/>
                  </a:lnTo>
                  <a:close/>
                  <a:moveTo>
                    <a:pt x="13243" y="6566"/>
                  </a:moveTo>
                  <a:lnTo>
                    <a:pt x="13169" y="6639"/>
                  </a:lnTo>
                  <a:lnTo>
                    <a:pt x="13133" y="6713"/>
                  </a:lnTo>
                  <a:lnTo>
                    <a:pt x="13133" y="6860"/>
                  </a:lnTo>
                  <a:lnTo>
                    <a:pt x="13133" y="6933"/>
                  </a:lnTo>
                  <a:lnTo>
                    <a:pt x="13206" y="6970"/>
                  </a:lnTo>
                  <a:lnTo>
                    <a:pt x="13316" y="7006"/>
                  </a:lnTo>
                  <a:lnTo>
                    <a:pt x="13463" y="6970"/>
                  </a:lnTo>
                  <a:lnTo>
                    <a:pt x="13536" y="6933"/>
                  </a:lnTo>
                  <a:lnTo>
                    <a:pt x="13536" y="6860"/>
                  </a:lnTo>
                  <a:lnTo>
                    <a:pt x="13573" y="6750"/>
                  </a:lnTo>
                  <a:lnTo>
                    <a:pt x="13536" y="6676"/>
                  </a:lnTo>
                  <a:lnTo>
                    <a:pt x="13463" y="6603"/>
                  </a:lnTo>
                  <a:lnTo>
                    <a:pt x="13316" y="6566"/>
                  </a:lnTo>
                  <a:close/>
                  <a:moveTo>
                    <a:pt x="12216" y="7300"/>
                  </a:moveTo>
                  <a:lnTo>
                    <a:pt x="12105" y="7336"/>
                  </a:lnTo>
                  <a:lnTo>
                    <a:pt x="12032" y="7410"/>
                  </a:lnTo>
                  <a:lnTo>
                    <a:pt x="11995" y="7520"/>
                  </a:lnTo>
                  <a:lnTo>
                    <a:pt x="11995" y="7630"/>
                  </a:lnTo>
                  <a:lnTo>
                    <a:pt x="12032" y="7703"/>
                  </a:lnTo>
                  <a:lnTo>
                    <a:pt x="12105" y="7777"/>
                  </a:lnTo>
                  <a:lnTo>
                    <a:pt x="12216" y="7777"/>
                  </a:lnTo>
                  <a:lnTo>
                    <a:pt x="12289" y="7740"/>
                  </a:lnTo>
                  <a:lnTo>
                    <a:pt x="12362" y="7703"/>
                  </a:lnTo>
                  <a:lnTo>
                    <a:pt x="12436" y="7630"/>
                  </a:lnTo>
                  <a:lnTo>
                    <a:pt x="12436" y="7520"/>
                  </a:lnTo>
                  <a:lnTo>
                    <a:pt x="12436" y="7410"/>
                  </a:lnTo>
                  <a:lnTo>
                    <a:pt x="12326" y="7336"/>
                  </a:lnTo>
                  <a:lnTo>
                    <a:pt x="12216" y="7300"/>
                  </a:lnTo>
                  <a:close/>
                  <a:moveTo>
                    <a:pt x="12729" y="8033"/>
                  </a:moveTo>
                  <a:lnTo>
                    <a:pt x="12656" y="8107"/>
                  </a:lnTo>
                  <a:lnTo>
                    <a:pt x="12656" y="8143"/>
                  </a:lnTo>
                  <a:lnTo>
                    <a:pt x="12619" y="8253"/>
                  </a:lnTo>
                  <a:lnTo>
                    <a:pt x="12619" y="8400"/>
                  </a:lnTo>
                  <a:lnTo>
                    <a:pt x="12656" y="8437"/>
                  </a:lnTo>
                  <a:lnTo>
                    <a:pt x="12692" y="8474"/>
                  </a:lnTo>
                  <a:lnTo>
                    <a:pt x="12729" y="8474"/>
                  </a:lnTo>
                  <a:lnTo>
                    <a:pt x="12802" y="8510"/>
                  </a:lnTo>
                  <a:lnTo>
                    <a:pt x="12912" y="8474"/>
                  </a:lnTo>
                  <a:lnTo>
                    <a:pt x="12986" y="8437"/>
                  </a:lnTo>
                  <a:lnTo>
                    <a:pt x="13022" y="8400"/>
                  </a:lnTo>
                  <a:lnTo>
                    <a:pt x="13022" y="8253"/>
                  </a:lnTo>
                  <a:lnTo>
                    <a:pt x="13022" y="8180"/>
                  </a:lnTo>
                  <a:lnTo>
                    <a:pt x="12949" y="8107"/>
                  </a:lnTo>
                  <a:lnTo>
                    <a:pt x="12912" y="8033"/>
                  </a:lnTo>
                  <a:close/>
                  <a:moveTo>
                    <a:pt x="10051" y="2128"/>
                  </a:moveTo>
                  <a:lnTo>
                    <a:pt x="10455" y="2164"/>
                  </a:lnTo>
                  <a:lnTo>
                    <a:pt x="10858" y="2238"/>
                  </a:lnTo>
                  <a:lnTo>
                    <a:pt x="11262" y="2348"/>
                  </a:lnTo>
                  <a:lnTo>
                    <a:pt x="11225" y="2458"/>
                  </a:lnTo>
                  <a:lnTo>
                    <a:pt x="11262" y="2568"/>
                  </a:lnTo>
                  <a:lnTo>
                    <a:pt x="11335" y="2641"/>
                  </a:lnTo>
                  <a:lnTo>
                    <a:pt x="11445" y="2715"/>
                  </a:lnTo>
                  <a:lnTo>
                    <a:pt x="11629" y="2715"/>
                  </a:lnTo>
                  <a:lnTo>
                    <a:pt x="11775" y="2788"/>
                  </a:lnTo>
                  <a:lnTo>
                    <a:pt x="12105" y="2935"/>
                  </a:lnTo>
                  <a:lnTo>
                    <a:pt x="12179" y="2971"/>
                  </a:lnTo>
                  <a:lnTo>
                    <a:pt x="12252" y="3008"/>
                  </a:lnTo>
                  <a:lnTo>
                    <a:pt x="12472" y="3191"/>
                  </a:lnTo>
                  <a:lnTo>
                    <a:pt x="12692" y="3412"/>
                  </a:lnTo>
                  <a:lnTo>
                    <a:pt x="13096" y="3852"/>
                  </a:lnTo>
                  <a:lnTo>
                    <a:pt x="11482" y="4842"/>
                  </a:lnTo>
                  <a:lnTo>
                    <a:pt x="9868" y="5796"/>
                  </a:lnTo>
                  <a:lnTo>
                    <a:pt x="6090" y="8070"/>
                  </a:lnTo>
                  <a:lnTo>
                    <a:pt x="5209" y="8620"/>
                  </a:lnTo>
                  <a:lnTo>
                    <a:pt x="5356" y="8327"/>
                  </a:lnTo>
                  <a:lnTo>
                    <a:pt x="5649" y="7960"/>
                  </a:lnTo>
                  <a:lnTo>
                    <a:pt x="5943" y="7557"/>
                  </a:lnTo>
                  <a:lnTo>
                    <a:pt x="5906" y="7483"/>
                  </a:lnTo>
                  <a:lnTo>
                    <a:pt x="5870" y="7483"/>
                  </a:lnTo>
                  <a:lnTo>
                    <a:pt x="5686" y="7593"/>
                  </a:lnTo>
                  <a:lnTo>
                    <a:pt x="5539" y="7740"/>
                  </a:lnTo>
                  <a:lnTo>
                    <a:pt x="5209" y="8070"/>
                  </a:lnTo>
                  <a:lnTo>
                    <a:pt x="4989" y="8437"/>
                  </a:lnTo>
                  <a:lnTo>
                    <a:pt x="4769" y="8840"/>
                  </a:lnTo>
                  <a:lnTo>
                    <a:pt x="4732" y="8877"/>
                  </a:lnTo>
                  <a:lnTo>
                    <a:pt x="4622" y="8584"/>
                  </a:lnTo>
                  <a:lnTo>
                    <a:pt x="4916" y="8107"/>
                  </a:lnTo>
                  <a:lnTo>
                    <a:pt x="5283" y="7630"/>
                  </a:lnTo>
                  <a:lnTo>
                    <a:pt x="5649" y="7190"/>
                  </a:lnTo>
                  <a:lnTo>
                    <a:pt x="6016" y="6786"/>
                  </a:lnTo>
                  <a:lnTo>
                    <a:pt x="6016" y="6750"/>
                  </a:lnTo>
                  <a:lnTo>
                    <a:pt x="6016" y="6713"/>
                  </a:lnTo>
                  <a:lnTo>
                    <a:pt x="5943" y="6713"/>
                  </a:lnTo>
                  <a:lnTo>
                    <a:pt x="5539" y="7043"/>
                  </a:lnTo>
                  <a:lnTo>
                    <a:pt x="5173" y="7410"/>
                  </a:lnTo>
                  <a:lnTo>
                    <a:pt x="4842" y="7777"/>
                  </a:lnTo>
                  <a:lnTo>
                    <a:pt x="4512" y="8180"/>
                  </a:lnTo>
                  <a:lnTo>
                    <a:pt x="4476" y="7923"/>
                  </a:lnTo>
                  <a:lnTo>
                    <a:pt x="4439" y="7667"/>
                  </a:lnTo>
                  <a:lnTo>
                    <a:pt x="4659" y="7336"/>
                  </a:lnTo>
                  <a:lnTo>
                    <a:pt x="4879" y="7080"/>
                  </a:lnTo>
                  <a:lnTo>
                    <a:pt x="5686" y="6016"/>
                  </a:lnTo>
                  <a:lnTo>
                    <a:pt x="5723" y="5943"/>
                  </a:lnTo>
                  <a:lnTo>
                    <a:pt x="5686" y="5906"/>
                  </a:lnTo>
                  <a:lnTo>
                    <a:pt x="5576" y="5906"/>
                  </a:lnTo>
                  <a:lnTo>
                    <a:pt x="5283" y="6199"/>
                  </a:lnTo>
                  <a:lnTo>
                    <a:pt x="4953" y="6529"/>
                  </a:lnTo>
                  <a:lnTo>
                    <a:pt x="4402" y="7153"/>
                  </a:lnTo>
                  <a:lnTo>
                    <a:pt x="4402" y="6529"/>
                  </a:lnTo>
                  <a:lnTo>
                    <a:pt x="4622" y="6199"/>
                  </a:lnTo>
                  <a:lnTo>
                    <a:pt x="4953" y="5759"/>
                  </a:lnTo>
                  <a:lnTo>
                    <a:pt x="5136" y="5502"/>
                  </a:lnTo>
                  <a:lnTo>
                    <a:pt x="5246" y="5392"/>
                  </a:lnTo>
                  <a:lnTo>
                    <a:pt x="5393" y="5319"/>
                  </a:lnTo>
                  <a:lnTo>
                    <a:pt x="5429" y="5319"/>
                  </a:lnTo>
                  <a:lnTo>
                    <a:pt x="5429" y="5282"/>
                  </a:lnTo>
                  <a:lnTo>
                    <a:pt x="5393" y="5246"/>
                  </a:lnTo>
                  <a:lnTo>
                    <a:pt x="5393" y="5209"/>
                  </a:lnTo>
                  <a:lnTo>
                    <a:pt x="5173" y="5209"/>
                  </a:lnTo>
                  <a:lnTo>
                    <a:pt x="5063" y="5282"/>
                  </a:lnTo>
                  <a:lnTo>
                    <a:pt x="4953" y="5356"/>
                  </a:lnTo>
                  <a:lnTo>
                    <a:pt x="4769" y="5539"/>
                  </a:lnTo>
                  <a:lnTo>
                    <a:pt x="4622" y="5722"/>
                  </a:lnTo>
                  <a:lnTo>
                    <a:pt x="4476" y="5869"/>
                  </a:lnTo>
                  <a:lnTo>
                    <a:pt x="4586" y="5466"/>
                  </a:lnTo>
                  <a:lnTo>
                    <a:pt x="4732" y="5062"/>
                  </a:lnTo>
                  <a:lnTo>
                    <a:pt x="4879" y="4842"/>
                  </a:lnTo>
                  <a:lnTo>
                    <a:pt x="5026" y="4622"/>
                  </a:lnTo>
                  <a:lnTo>
                    <a:pt x="5209" y="4402"/>
                  </a:lnTo>
                  <a:lnTo>
                    <a:pt x="5393" y="4219"/>
                  </a:lnTo>
                  <a:lnTo>
                    <a:pt x="5796" y="3852"/>
                  </a:lnTo>
                  <a:lnTo>
                    <a:pt x="6236" y="3522"/>
                  </a:lnTo>
                  <a:lnTo>
                    <a:pt x="6677" y="3228"/>
                  </a:lnTo>
                  <a:lnTo>
                    <a:pt x="7117" y="2935"/>
                  </a:lnTo>
                  <a:lnTo>
                    <a:pt x="7594" y="2715"/>
                  </a:lnTo>
                  <a:lnTo>
                    <a:pt x="8070" y="2494"/>
                  </a:lnTo>
                  <a:lnTo>
                    <a:pt x="8474" y="2348"/>
                  </a:lnTo>
                  <a:lnTo>
                    <a:pt x="8841" y="2238"/>
                  </a:lnTo>
                  <a:lnTo>
                    <a:pt x="9244" y="2164"/>
                  </a:lnTo>
                  <a:lnTo>
                    <a:pt x="9648" y="2128"/>
                  </a:lnTo>
                  <a:close/>
                  <a:moveTo>
                    <a:pt x="13316" y="4219"/>
                  </a:moveTo>
                  <a:lnTo>
                    <a:pt x="13426" y="4365"/>
                  </a:lnTo>
                  <a:lnTo>
                    <a:pt x="12582" y="5026"/>
                  </a:lnTo>
                  <a:lnTo>
                    <a:pt x="11702" y="5649"/>
                  </a:lnTo>
                  <a:lnTo>
                    <a:pt x="10785" y="6273"/>
                  </a:lnTo>
                  <a:lnTo>
                    <a:pt x="9868" y="6860"/>
                  </a:lnTo>
                  <a:lnTo>
                    <a:pt x="8877" y="7446"/>
                  </a:lnTo>
                  <a:lnTo>
                    <a:pt x="7887" y="8033"/>
                  </a:lnTo>
                  <a:lnTo>
                    <a:pt x="6860" y="8584"/>
                  </a:lnTo>
                  <a:lnTo>
                    <a:pt x="5796" y="9097"/>
                  </a:lnTo>
                  <a:lnTo>
                    <a:pt x="4989" y="9464"/>
                  </a:lnTo>
                  <a:lnTo>
                    <a:pt x="4916" y="9317"/>
                  </a:lnTo>
                  <a:lnTo>
                    <a:pt x="4953" y="9207"/>
                  </a:lnTo>
                  <a:lnTo>
                    <a:pt x="6053" y="8584"/>
                  </a:lnTo>
                  <a:lnTo>
                    <a:pt x="10198" y="6089"/>
                  </a:lnTo>
                  <a:lnTo>
                    <a:pt x="11775" y="5136"/>
                  </a:lnTo>
                  <a:lnTo>
                    <a:pt x="13316" y="4219"/>
                  </a:lnTo>
                  <a:close/>
                  <a:moveTo>
                    <a:pt x="3962" y="7960"/>
                  </a:moveTo>
                  <a:lnTo>
                    <a:pt x="3999" y="8070"/>
                  </a:lnTo>
                  <a:lnTo>
                    <a:pt x="3999" y="8107"/>
                  </a:lnTo>
                  <a:lnTo>
                    <a:pt x="4146" y="8694"/>
                  </a:lnTo>
                  <a:lnTo>
                    <a:pt x="3962" y="9024"/>
                  </a:lnTo>
                  <a:lnTo>
                    <a:pt x="3925" y="9097"/>
                  </a:lnTo>
                  <a:lnTo>
                    <a:pt x="3925" y="9134"/>
                  </a:lnTo>
                  <a:lnTo>
                    <a:pt x="3999" y="9244"/>
                  </a:lnTo>
                  <a:lnTo>
                    <a:pt x="3339" y="9501"/>
                  </a:lnTo>
                  <a:lnTo>
                    <a:pt x="3008" y="9611"/>
                  </a:lnTo>
                  <a:lnTo>
                    <a:pt x="2642" y="9684"/>
                  </a:lnTo>
                  <a:lnTo>
                    <a:pt x="2898" y="9171"/>
                  </a:lnTo>
                  <a:lnTo>
                    <a:pt x="3229" y="8694"/>
                  </a:lnTo>
                  <a:lnTo>
                    <a:pt x="3559" y="8327"/>
                  </a:lnTo>
                  <a:lnTo>
                    <a:pt x="3962" y="7960"/>
                  </a:lnTo>
                  <a:close/>
                  <a:moveTo>
                    <a:pt x="13609" y="4732"/>
                  </a:moveTo>
                  <a:lnTo>
                    <a:pt x="13683" y="4915"/>
                  </a:lnTo>
                  <a:lnTo>
                    <a:pt x="12986" y="5502"/>
                  </a:lnTo>
                  <a:lnTo>
                    <a:pt x="12105" y="6199"/>
                  </a:lnTo>
                  <a:lnTo>
                    <a:pt x="11225" y="6823"/>
                  </a:lnTo>
                  <a:lnTo>
                    <a:pt x="10308" y="7446"/>
                  </a:lnTo>
                  <a:lnTo>
                    <a:pt x="9354" y="8033"/>
                  </a:lnTo>
                  <a:lnTo>
                    <a:pt x="8401" y="8584"/>
                  </a:lnTo>
                  <a:lnTo>
                    <a:pt x="7447" y="9097"/>
                  </a:lnTo>
                  <a:lnTo>
                    <a:pt x="6456" y="9574"/>
                  </a:lnTo>
                  <a:lnTo>
                    <a:pt x="5429" y="10014"/>
                  </a:lnTo>
                  <a:lnTo>
                    <a:pt x="5246" y="9794"/>
                  </a:lnTo>
                  <a:lnTo>
                    <a:pt x="5466" y="9684"/>
                  </a:lnTo>
                  <a:lnTo>
                    <a:pt x="6603" y="9134"/>
                  </a:lnTo>
                  <a:lnTo>
                    <a:pt x="7740" y="8547"/>
                  </a:lnTo>
                  <a:lnTo>
                    <a:pt x="8877" y="7923"/>
                  </a:lnTo>
                  <a:lnTo>
                    <a:pt x="9978" y="7263"/>
                  </a:lnTo>
                  <a:lnTo>
                    <a:pt x="10895" y="6676"/>
                  </a:lnTo>
                  <a:lnTo>
                    <a:pt x="11812" y="6053"/>
                  </a:lnTo>
                  <a:lnTo>
                    <a:pt x="12729" y="5392"/>
                  </a:lnTo>
                  <a:lnTo>
                    <a:pt x="13609" y="4732"/>
                  </a:lnTo>
                  <a:close/>
                  <a:moveTo>
                    <a:pt x="11995" y="9721"/>
                  </a:moveTo>
                  <a:lnTo>
                    <a:pt x="12472" y="9831"/>
                  </a:lnTo>
                  <a:lnTo>
                    <a:pt x="12436" y="9867"/>
                  </a:lnTo>
                  <a:lnTo>
                    <a:pt x="12032" y="10271"/>
                  </a:lnTo>
                  <a:lnTo>
                    <a:pt x="12032" y="10198"/>
                  </a:lnTo>
                  <a:lnTo>
                    <a:pt x="11995" y="9721"/>
                  </a:lnTo>
                  <a:close/>
                  <a:moveTo>
                    <a:pt x="2715" y="8804"/>
                  </a:moveTo>
                  <a:lnTo>
                    <a:pt x="2422" y="9317"/>
                  </a:lnTo>
                  <a:lnTo>
                    <a:pt x="2165" y="9867"/>
                  </a:lnTo>
                  <a:lnTo>
                    <a:pt x="2165" y="9941"/>
                  </a:lnTo>
                  <a:lnTo>
                    <a:pt x="2201" y="10051"/>
                  </a:lnTo>
                  <a:lnTo>
                    <a:pt x="2275" y="10088"/>
                  </a:lnTo>
                  <a:lnTo>
                    <a:pt x="2348" y="10124"/>
                  </a:lnTo>
                  <a:lnTo>
                    <a:pt x="2898" y="10014"/>
                  </a:lnTo>
                  <a:lnTo>
                    <a:pt x="3449" y="9867"/>
                  </a:lnTo>
                  <a:lnTo>
                    <a:pt x="3925" y="9684"/>
                  </a:lnTo>
                  <a:lnTo>
                    <a:pt x="4439" y="9464"/>
                  </a:lnTo>
                  <a:lnTo>
                    <a:pt x="4549" y="9684"/>
                  </a:lnTo>
                  <a:lnTo>
                    <a:pt x="3559" y="10124"/>
                  </a:lnTo>
                  <a:lnTo>
                    <a:pt x="3082" y="10308"/>
                  </a:lnTo>
                  <a:lnTo>
                    <a:pt x="2568" y="10528"/>
                  </a:lnTo>
                  <a:lnTo>
                    <a:pt x="2275" y="10638"/>
                  </a:lnTo>
                  <a:lnTo>
                    <a:pt x="2018" y="10674"/>
                  </a:lnTo>
                  <a:lnTo>
                    <a:pt x="1761" y="10711"/>
                  </a:lnTo>
                  <a:lnTo>
                    <a:pt x="1468" y="10711"/>
                  </a:lnTo>
                  <a:lnTo>
                    <a:pt x="2091" y="9794"/>
                  </a:lnTo>
                  <a:lnTo>
                    <a:pt x="2348" y="9317"/>
                  </a:lnTo>
                  <a:lnTo>
                    <a:pt x="2642" y="8877"/>
                  </a:lnTo>
                  <a:lnTo>
                    <a:pt x="2715" y="8804"/>
                  </a:lnTo>
                  <a:close/>
                  <a:moveTo>
                    <a:pt x="13829" y="5429"/>
                  </a:moveTo>
                  <a:lnTo>
                    <a:pt x="13940" y="5943"/>
                  </a:lnTo>
                  <a:lnTo>
                    <a:pt x="13940" y="6456"/>
                  </a:lnTo>
                  <a:lnTo>
                    <a:pt x="13940" y="6896"/>
                  </a:lnTo>
                  <a:lnTo>
                    <a:pt x="13866" y="7336"/>
                  </a:lnTo>
                  <a:lnTo>
                    <a:pt x="13756" y="7740"/>
                  </a:lnTo>
                  <a:lnTo>
                    <a:pt x="13609" y="8143"/>
                  </a:lnTo>
                  <a:lnTo>
                    <a:pt x="13426" y="8547"/>
                  </a:lnTo>
                  <a:lnTo>
                    <a:pt x="13206" y="8914"/>
                  </a:lnTo>
                  <a:lnTo>
                    <a:pt x="12949" y="9281"/>
                  </a:lnTo>
                  <a:lnTo>
                    <a:pt x="12656" y="9647"/>
                  </a:lnTo>
                  <a:lnTo>
                    <a:pt x="12289" y="9611"/>
                  </a:lnTo>
                  <a:lnTo>
                    <a:pt x="11922" y="9537"/>
                  </a:lnTo>
                  <a:lnTo>
                    <a:pt x="11849" y="9574"/>
                  </a:lnTo>
                  <a:lnTo>
                    <a:pt x="11812" y="9574"/>
                  </a:lnTo>
                  <a:lnTo>
                    <a:pt x="11775" y="9647"/>
                  </a:lnTo>
                  <a:lnTo>
                    <a:pt x="11702" y="10418"/>
                  </a:lnTo>
                  <a:lnTo>
                    <a:pt x="11702" y="10491"/>
                  </a:lnTo>
                  <a:lnTo>
                    <a:pt x="11409" y="10711"/>
                  </a:lnTo>
                  <a:lnTo>
                    <a:pt x="11188" y="10821"/>
                  </a:lnTo>
                  <a:lnTo>
                    <a:pt x="11152" y="10858"/>
                  </a:lnTo>
                  <a:lnTo>
                    <a:pt x="11042" y="10931"/>
                  </a:lnTo>
                  <a:lnTo>
                    <a:pt x="11042" y="10564"/>
                  </a:lnTo>
                  <a:lnTo>
                    <a:pt x="11115" y="10198"/>
                  </a:lnTo>
                  <a:lnTo>
                    <a:pt x="11188" y="9867"/>
                  </a:lnTo>
                  <a:lnTo>
                    <a:pt x="11298" y="9501"/>
                  </a:lnTo>
                  <a:lnTo>
                    <a:pt x="11298" y="9464"/>
                  </a:lnTo>
                  <a:lnTo>
                    <a:pt x="11262" y="9427"/>
                  </a:lnTo>
                  <a:lnTo>
                    <a:pt x="11225" y="9427"/>
                  </a:lnTo>
                  <a:lnTo>
                    <a:pt x="11188" y="9464"/>
                  </a:lnTo>
                  <a:lnTo>
                    <a:pt x="11078" y="9647"/>
                  </a:lnTo>
                  <a:lnTo>
                    <a:pt x="10968" y="9831"/>
                  </a:lnTo>
                  <a:lnTo>
                    <a:pt x="10785" y="10234"/>
                  </a:lnTo>
                  <a:lnTo>
                    <a:pt x="10712" y="10638"/>
                  </a:lnTo>
                  <a:lnTo>
                    <a:pt x="10712" y="11078"/>
                  </a:lnTo>
                  <a:lnTo>
                    <a:pt x="10271" y="11261"/>
                  </a:lnTo>
                  <a:lnTo>
                    <a:pt x="9831" y="11371"/>
                  </a:lnTo>
                  <a:lnTo>
                    <a:pt x="9868" y="11005"/>
                  </a:lnTo>
                  <a:lnTo>
                    <a:pt x="9978" y="10638"/>
                  </a:lnTo>
                  <a:lnTo>
                    <a:pt x="10051" y="10344"/>
                  </a:lnTo>
                  <a:lnTo>
                    <a:pt x="10161" y="10088"/>
                  </a:lnTo>
                  <a:lnTo>
                    <a:pt x="10418" y="9574"/>
                  </a:lnTo>
                  <a:lnTo>
                    <a:pt x="10418" y="9537"/>
                  </a:lnTo>
                  <a:lnTo>
                    <a:pt x="10381" y="9501"/>
                  </a:lnTo>
                  <a:lnTo>
                    <a:pt x="10345" y="9501"/>
                  </a:lnTo>
                  <a:lnTo>
                    <a:pt x="10345" y="9537"/>
                  </a:lnTo>
                  <a:lnTo>
                    <a:pt x="10015" y="9941"/>
                  </a:lnTo>
                  <a:lnTo>
                    <a:pt x="9758" y="10418"/>
                  </a:lnTo>
                  <a:lnTo>
                    <a:pt x="9538" y="10895"/>
                  </a:lnTo>
                  <a:lnTo>
                    <a:pt x="9501" y="11151"/>
                  </a:lnTo>
                  <a:lnTo>
                    <a:pt x="9428" y="11408"/>
                  </a:lnTo>
                  <a:lnTo>
                    <a:pt x="8951" y="11408"/>
                  </a:lnTo>
                  <a:lnTo>
                    <a:pt x="8951" y="11261"/>
                  </a:lnTo>
                  <a:lnTo>
                    <a:pt x="8914" y="11225"/>
                  </a:lnTo>
                  <a:lnTo>
                    <a:pt x="8877" y="11188"/>
                  </a:lnTo>
                  <a:lnTo>
                    <a:pt x="8841" y="11188"/>
                  </a:lnTo>
                  <a:lnTo>
                    <a:pt x="8804" y="11225"/>
                  </a:lnTo>
                  <a:lnTo>
                    <a:pt x="8731" y="11298"/>
                  </a:lnTo>
                  <a:lnTo>
                    <a:pt x="9171" y="10454"/>
                  </a:lnTo>
                  <a:lnTo>
                    <a:pt x="9391" y="10051"/>
                  </a:lnTo>
                  <a:lnTo>
                    <a:pt x="9684" y="9647"/>
                  </a:lnTo>
                  <a:lnTo>
                    <a:pt x="9684" y="9611"/>
                  </a:lnTo>
                  <a:lnTo>
                    <a:pt x="9648" y="9611"/>
                  </a:lnTo>
                  <a:lnTo>
                    <a:pt x="9648" y="9574"/>
                  </a:lnTo>
                  <a:lnTo>
                    <a:pt x="9611" y="9611"/>
                  </a:lnTo>
                  <a:lnTo>
                    <a:pt x="9244" y="10014"/>
                  </a:lnTo>
                  <a:lnTo>
                    <a:pt x="8914" y="10418"/>
                  </a:lnTo>
                  <a:lnTo>
                    <a:pt x="8621" y="10858"/>
                  </a:lnTo>
                  <a:lnTo>
                    <a:pt x="8327" y="11335"/>
                  </a:lnTo>
                  <a:lnTo>
                    <a:pt x="7960" y="11225"/>
                  </a:lnTo>
                  <a:lnTo>
                    <a:pt x="7997" y="11188"/>
                  </a:lnTo>
                  <a:lnTo>
                    <a:pt x="7997" y="11151"/>
                  </a:lnTo>
                  <a:lnTo>
                    <a:pt x="7960" y="11115"/>
                  </a:lnTo>
                  <a:lnTo>
                    <a:pt x="7960" y="11078"/>
                  </a:lnTo>
                  <a:lnTo>
                    <a:pt x="7924" y="10968"/>
                  </a:lnTo>
                  <a:lnTo>
                    <a:pt x="7960" y="10858"/>
                  </a:lnTo>
                  <a:lnTo>
                    <a:pt x="8034" y="10601"/>
                  </a:lnTo>
                  <a:lnTo>
                    <a:pt x="8181" y="10308"/>
                  </a:lnTo>
                  <a:lnTo>
                    <a:pt x="8474" y="9831"/>
                  </a:lnTo>
                  <a:lnTo>
                    <a:pt x="8767" y="9427"/>
                  </a:lnTo>
                  <a:lnTo>
                    <a:pt x="8804" y="9391"/>
                  </a:lnTo>
                  <a:lnTo>
                    <a:pt x="8767" y="9317"/>
                  </a:lnTo>
                  <a:lnTo>
                    <a:pt x="8694" y="9317"/>
                  </a:lnTo>
                  <a:lnTo>
                    <a:pt x="8364" y="9537"/>
                  </a:lnTo>
                  <a:lnTo>
                    <a:pt x="8107" y="9831"/>
                  </a:lnTo>
                  <a:lnTo>
                    <a:pt x="7887" y="10124"/>
                  </a:lnTo>
                  <a:lnTo>
                    <a:pt x="7704" y="10454"/>
                  </a:lnTo>
                  <a:lnTo>
                    <a:pt x="7594" y="10784"/>
                  </a:lnTo>
                  <a:lnTo>
                    <a:pt x="7557" y="10968"/>
                  </a:lnTo>
                  <a:lnTo>
                    <a:pt x="7594" y="11115"/>
                  </a:lnTo>
                  <a:lnTo>
                    <a:pt x="7153" y="10968"/>
                  </a:lnTo>
                  <a:lnTo>
                    <a:pt x="6713" y="10784"/>
                  </a:lnTo>
                  <a:lnTo>
                    <a:pt x="6933" y="10564"/>
                  </a:lnTo>
                  <a:lnTo>
                    <a:pt x="7080" y="10344"/>
                  </a:lnTo>
                  <a:lnTo>
                    <a:pt x="7153" y="10234"/>
                  </a:lnTo>
                  <a:lnTo>
                    <a:pt x="7190" y="10124"/>
                  </a:lnTo>
                  <a:lnTo>
                    <a:pt x="7190" y="10088"/>
                  </a:lnTo>
                  <a:lnTo>
                    <a:pt x="7153" y="10088"/>
                  </a:lnTo>
                  <a:lnTo>
                    <a:pt x="7080" y="10124"/>
                  </a:lnTo>
                  <a:lnTo>
                    <a:pt x="7007" y="10161"/>
                  </a:lnTo>
                  <a:lnTo>
                    <a:pt x="6823" y="10308"/>
                  </a:lnTo>
                  <a:lnTo>
                    <a:pt x="6493" y="10564"/>
                  </a:lnTo>
                  <a:lnTo>
                    <a:pt x="6420" y="10638"/>
                  </a:lnTo>
                  <a:lnTo>
                    <a:pt x="5906" y="10344"/>
                  </a:lnTo>
                  <a:lnTo>
                    <a:pt x="6897" y="9904"/>
                  </a:lnTo>
                  <a:lnTo>
                    <a:pt x="7887" y="9391"/>
                  </a:lnTo>
                  <a:lnTo>
                    <a:pt x="8877" y="8877"/>
                  </a:lnTo>
                  <a:lnTo>
                    <a:pt x="9795" y="8327"/>
                  </a:lnTo>
                  <a:lnTo>
                    <a:pt x="10748" y="7740"/>
                  </a:lnTo>
                  <a:lnTo>
                    <a:pt x="11665" y="7116"/>
                  </a:lnTo>
                  <a:lnTo>
                    <a:pt x="12546" y="6456"/>
                  </a:lnTo>
                  <a:lnTo>
                    <a:pt x="13426" y="5796"/>
                  </a:lnTo>
                  <a:lnTo>
                    <a:pt x="13829" y="5429"/>
                  </a:lnTo>
                  <a:close/>
                  <a:moveTo>
                    <a:pt x="1651" y="9757"/>
                  </a:moveTo>
                  <a:lnTo>
                    <a:pt x="1028" y="10711"/>
                  </a:lnTo>
                  <a:lnTo>
                    <a:pt x="991" y="10784"/>
                  </a:lnTo>
                  <a:lnTo>
                    <a:pt x="1028" y="10858"/>
                  </a:lnTo>
                  <a:lnTo>
                    <a:pt x="1028" y="10931"/>
                  </a:lnTo>
                  <a:lnTo>
                    <a:pt x="1101" y="10968"/>
                  </a:lnTo>
                  <a:lnTo>
                    <a:pt x="1358" y="11041"/>
                  </a:lnTo>
                  <a:lnTo>
                    <a:pt x="1651" y="11078"/>
                  </a:lnTo>
                  <a:lnTo>
                    <a:pt x="1908" y="11078"/>
                  </a:lnTo>
                  <a:lnTo>
                    <a:pt x="2165" y="11041"/>
                  </a:lnTo>
                  <a:lnTo>
                    <a:pt x="2715" y="10858"/>
                  </a:lnTo>
                  <a:lnTo>
                    <a:pt x="3229" y="10638"/>
                  </a:lnTo>
                  <a:lnTo>
                    <a:pt x="4769" y="10014"/>
                  </a:lnTo>
                  <a:lnTo>
                    <a:pt x="4953" y="10198"/>
                  </a:lnTo>
                  <a:lnTo>
                    <a:pt x="4072" y="10564"/>
                  </a:lnTo>
                  <a:lnTo>
                    <a:pt x="3192" y="10895"/>
                  </a:lnTo>
                  <a:lnTo>
                    <a:pt x="2238" y="11188"/>
                  </a:lnTo>
                  <a:lnTo>
                    <a:pt x="1248" y="11445"/>
                  </a:lnTo>
                  <a:lnTo>
                    <a:pt x="1101" y="11518"/>
                  </a:lnTo>
                  <a:lnTo>
                    <a:pt x="844" y="11555"/>
                  </a:lnTo>
                  <a:lnTo>
                    <a:pt x="624" y="11555"/>
                  </a:lnTo>
                  <a:lnTo>
                    <a:pt x="551" y="11518"/>
                  </a:lnTo>
                  <a:lnTo>
                    <a:pt x="477" y="11481"/>
                  </a:lnTo>
                  <a:lnTo>
                    <a:pt x="477" y="11408"/>
                  </a:lnTo>
                  <a:lnTo>
                    <a:pt x="514" y="11298"/>
                  </a:lnTo>
                  <a:lnTo>
                    <a:pt x="661" y="11005"/>
                  </a:lnTo>
                  <a:lnTo>
                    <a:pt x="991" y="10601"/>
                  </a:lnTo>
                  <a:lnTo>
                    <a:pt x="1321" y="10161"/>
                  </a:lnTo>
                  <a:lnTo>
                    <a:pt x="1651" y="9757"/>
                  </a:lnTo>
                  <a:close/>
                  <a:moveTo>
                    <a:pt x="16324" y="0"/>
                  </a:moveTo>
                  <a:lnTo>
                    <a:pt x="16140" y="37"/>
                  </a:lnTo>
                  <a:lnTo>
                    <a:pt x="15774" y="147"/>
                  </a:lnTo>
                  <a:lnTo>
                    <a:pt x="15480" y="330"/>
                  </a:lnTo>
                  <a:lnTo>
                    <a:pt x="14636" y="807"/>
                  </a:lnTo>
                  <a:lnTo>
                    <a:pt x="13866" y="1357"/>
                  </a:lnTo>
                  <a:lnTo>
                    <a:pt x="13059" y="1908"/>
                  </a:lnTo>
                  <a:lnTo>
                    <a:pt x="12289" y="2458"/>
                  </a:lnTo>
                  <a:lnTo>
                    <a:pt x="12032" y="2311"/>
                  </a:lnTo>
                  <a:lnTo>
                    <a:pt x="11812" y="2238"/>
                  </a:lnTo>
                  <a:lnTo>
                    <a:pt x="11629" y="2238"/>
                  </a:lnTo>
                  <a:lnTo>
                    <a:pt x="11372" y="2091"/>
                  </a:lnTo>
                  <a:lnTo>
                    <a:pt x="11115" y="1981"/>
                  </a:lnTo>
                  <a:lnTo>
                    <a:pt x="10858" y="1908"/>
                  </a:lnTo>
                  <a:lnTo>
                    <a:pt x="10565" y="1834"/>
                  </a:lnTo>
                  <a:lnTo>
                    <a:pt x="10015" y="1761"/>
                  </a:lnTo>
                  <a:lnTo>
                    <a:pt x="9464" y="1761"/>
                  </a:lnTo>
                  <a:lnTo>
                    <a:pt x="8914" y="1834"/>
                  </a:lnTo>
                  <a:lnTo>
                    <a:pt x="8364" y="1981"/>
                  </a:lnTo>
                  <a:lnTo>
                    <a:pt x="7814" y="2164"/>
                  </a:lnTo>
                  <a:lnTo>
                    <a:pt x="7300" y="2384"/>
                  </a:lnTo>
                  <a:lnTo>
                    <a:pt x="6677" y="2715"/>
                  </a:lnTo>
                  <a:lnTo>
                    <a:pt x="6090" y="3081"/>
                  </a:lnTo>
                  <a:lnTo>
                    <a:pt x="5503" y="3522"/>
                  </a:lnTo>
                  <a:lnTo>
                    <a:pt x="4989" y="3962"/>
                  </a:lnTo>
                  <a:lnTo>
                    <a:pt x="4769" y="4219"/>
                  </a:lnTo>
                  <a:lnTo>
                    <a:pt x="4549" y="4475"/>
                  </a:lnTo>
                  <a:lnTo>
                    <a:pt x="4402" y="4769"/>
                  </a:lnTo>
                  <a:lnTo>
                    <a:pt x="4256" y="5062"/>
                  </a:lnTo>
                  <a:lnTo>
                    <a:pt x="4146" y="5356"/>
                  </a:lnTo>
                  <a:lnTo>
                    <a:pt x="4035" y="5686"/>
                  </a:lnTo>
                  <a:lnTo>
                    <a:pt x="3999" y="6016"/>
                  </a:lnTo>
                  <a:lnTo>
                    <a:pt x="3925" y="6346"/>
                  </a:lnTo>
                  <a:lnTo>
                    <a:pt x="3889" y="6970"/>
                  </a:lnTo>
                  <a:lnTo>
                    <a:pt x="3925" y="7630"/>
                  </a:lnTo>
                  <a:lnTo>
                    <a:pt x="3339" y="7960"/>
                  </a:lnTo>
                  <a:lnTo>
                    <a:pt x="2752" y="8290"/>
                  </a:lnTo>
                  <a:lnTo>
                    <a:pt x="2238" y="8657"/>
                  </a:lnTo>
                  <a:lnTo>
                    <a:pt x="1725" y="9097"/>
                  </a:lnTo>
                  <a:lnTo>
                    <a:pt x="1248" y="9574"/>
                  </a:lnTo>
                  <a:lnTo>
                    <a:pt x="808" y="10051"/>
                  </a:lnTo>
                  <a:lnTo>
                    <a:pt x="404" y="10601"/>
                  </a:lnTo>
                  <a:lnTo>
                    <a:pt x="221" y="10858"/>
                  </a:lnTo>
                  <a:lnTo>
                    <a:pt x="74" y="11151"/>
                  </a:lnTo>
                  <a:lnTo>
                    <a:pt x="1" y="11371"/>
                  </a:lnTo>
                  <a:lnTo>
                    <a:pt x="37" y="11555"/>
                  </a:lnTo>
                  <a:lnTo>
                    <a:pt x="111" y="11738"/>
                  </a:lnTo>
                  <a:lnTo>
                    <a:pt x="184" y="11812"/>
                  </a:lnTo>
                  <a:lnTo>
                    <a:pt x="257" y="11885"/>
                  </a:lnTo>
                  <a:lnTo>
                    <a:pt x="477" y="11958"/>
                  </a:lnTo>
                  <a:lnTo>
                    <a:pt x="697" y="11995"/>
                  </a:lnTo>
                  <a:lnTo>
                    <a:pt x="918" y="11995"/>
                  </a:lnTo>
                  <a:lnTo>
                    <a:pt x="1174" y="11958"/>
                  </a:lnTo>
                  <a:lnTo>
                    <a:pt x="1835" y="11812"/>
                  </a:lnTo>
                  <a:lnTo>
                    <a:pt x="2495" y="11591"/>
                  </a:lnTo>
                  <a:lnTo>
                    <a:pt x="3815" y="11151"/>
                  </a:lnTo>
                  <a:lnTo>
                    <a:pt x="4586" y="10858"/>
                  </a:lnTo>
                  <a:lnTo>
                    <a:pt x="5356" y="10564"/>
                  </a:lnTo>
                  <a:lnTo>
                    <a:pt x="5760" y="10858"/>
                  </a:lnTo>
                  <a:lnTo>
                    <a:pt x="6200" y="11078"/>
                  </a:lnTo>
                  <a:lnTo>
                    <a:pt x="6236" y="11261"/>
                  </a:lnTo>
                  <a:lnTo>
                    <a:pt x="6273" y="11335"/>
                  </a:lnTo>
                  <a:lnTo>
                    <a:pt x="6346" y="11371"/>
                  </a:lnTo>
                  <a:lnTo>
                    <a:pt x="6493" y="11371"/>
                  </a:lnTo>
                  <a:lnTo>
                    <a:pt x="6603" y="11261"/>
                  </a:lnTo>
                  <a:lnTo>
                    <a:pt x="7410" y="11591"/>
                  </a:lnTo>
                  <a:lnTo>
                    <a:pt x="7814" y="11702"/>
                  </a:lnTo>
                  <a:lnTo>
                    <a:pt x="8217" y="11812"/>
                  </a:lnTo>
                  <a:lnTo>
                    <a:pt x="8291" y="11848"/>
                  </a:lnTo>
                  <a:lnTo>
                    <a:pt x="8364" y="11885"/>
                  </a:lnTo>
                  <a:lnTo>
                    <a:pt x="8474" y="11848"/>
                  </a:lnTo>
                  <a:lnTo>
                    <a:pt x="8547" y="11885"/>
                  </a:lnTo>
                  <a:lnTo>
                    <a:pt x="8877" y="11922"/>
                  </a:lnTo>
                  <a:lnTo>
                    <a:pt x="9574" y="11922"/>
                  </a:lnTo>
                  <a:lnTo>
                    <a:pt x="9905" y="11885"/>
                  </a:lnTo>
                  <a:lnTo>
                    <a:pt x="10235" y="11812"/>
                  </a:lnTo>
                  <a:lnTo>
                    <a:pt x="10565" y="11702"/>
                  </a:lnTo>
                  <a:lnTo>
                    <a:pt x="10895" y="11555"/>
                  </a:lnTo>
                  <a:lnTo>
                    <a:pt x="11225" y="11408"/>
                  </a:lnTo>
                  <a:lnTo>
                    <a:pt x="11555" y="11225"/>
                  </a:lnTo>
                  <a:lnTo>
                    <a:pt x="11885" y="11041"/>
                  </a:lnTo>
                  <a:lnTo>
                    <a:pt x="12179" y="10784"/>
                  </a:lnTo>
                  <a:lnTo>
                    <a:pt x="12472" y="10564"/>
                  </a:lnTo>
                  <a:lnTo>
                    <a:pt x="12766" y="10308"/>
                  </a:lnTo>
                  <a:lnTo>
                    <a:pt x="13022" y="10014"/>
                  </a:lnTo>
                  <a:lnTo>
                    <a:pt x="13279" y="9721"/>
                  </a:lnTo>
                  <a:lnTo>
                    <a:pt x="13499" y="9391"/>
                  </a:lnTo>
                  <a:lnTo>
                    <a:pt x="13719" y="9097"/>
                  </a:lnTo>
                  <a:lnTo>
                    <a:pt x="13903" y="8730"/>
                  </a:lnTo>
                  <a:lnTo>
                    <a:pt x="14050" y="8400"/>
                  </a:lnTo>
                  <a:lnTo>
                    <a:pt x="14196" y="8033"/>
                  </a:lnTo>
                  <a:lnTo>
                    <a:pt x="14306" y="7667"/>
                  </a:lnTo>
                  <a:lnTo>
                    <a:pt x="14380" y="7300"/>
                  </a:lnTo>
                  <a:lnTo>
                    <a:pt x="14453" y="6933"/>
                  </a:lnTo>
                  <a:lnTo>
                    <a:pt x="14490" y="6529"/>
                  </a:lnTo>
                  <a:lnTo>
                    <a:pt x="14490" y="6163"/>
                  </a:lnTo>
                  <a:lnTo>
                    <a:pt x="14453" y="5796"/>
                  </a:lnTo>
                  <a:lnTo>
                    <a:pt x="14380" y="5429"/>
                  </a:lnTo>
                  <a:lnTo>
                    <a:pt x="14270" y="5062"/>
                  </a:lnTo>
                  <a:lnTo>
                    <a:pt x="15113" y="4329"/>
                  </a:lnTo>
                  <a:lnTo>
                    <a:pt x="15920" y="3558"/>
                  </a:lnTo>
                  <a:lnTo>
                    <a:pt x="16434" y="3045"/>
                  </a:lnTo>
                  <a:lnTo>
                    <a:pt x="16691" y="2751"/>
                  </a:lnTo>
                  <a:lnTo>
                    <a:pt x="16947" y="2458"/>
                  </a:lnTo>
                  <a:lnTo>
                    <a:pt x="17168" y="2128"/>
                  </a:lnTo>
                  <a:lnTo>
                    <a:pt x="17351" y="1798"/>
                  </a:lnTo>
                  <a:lnTo>
                    <a:pt x="17461" y="1431"/>
                  </a:lnTo>
                  <a:lnTo>
                    <a:pt x="17461" y="1247"/>
                  </a:lnTo>
                  <a:lnTo>
                    <a:pt x="17461" y="1064"/>
                  </a:lnTo>
                  <a:lnTo>
                    <a:pt x="17388" y="770"/>
                  </a:lnTo>
                  <a:lnTo>
                    <a:pt x="17278" y="514"/>
                  </a:lnTo>
                  <a:lnTo>
                    <a:pt x="17094" y="257"/>
                  </a:lnTo>
                  <a:lnTo>
                    <a:pt x="16837" y="74"/>
                  </a:lnTo>
                  <a:lnTo>
                    <a:pt x="16691" y="37"/>
                  </a:lnTo>
                  <a:lnTo>
                    <a:pt x="16507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" name="Google Shape;935;p20"/>
            <p:cNvSpPr/>
            <p:nvPr/>
          </p:nvSpPr>
          <p:spPr>
            <a:xfrm>
              <a:off x="6405225" y="2154575"/>
              <a:ext cx="328325" cy="339325"/>
            </a:xfrm>
            <a:custGeom>
              <a:avLst/>
              <a:gdLst/>
              <a:ahLst/>
              <a:cxnLst/>
              <a:rect l="l" t="t" r="r" b="b"/>
              <a:pathLst>
                <a:path w="13133" h="13573" extrusionOk="0">
                  <a:moveTo>
                    <a:pt x="2714" y="1798"/>
                  </a:moveTo>
                  <a:lnTo>
                    <a:pt x="2971" y="1908"/>
                  </a:lnTo>
                  <a:lnTo>
                    <a:pt x="3118" y="2018"/>
                  </a:lnTo>
                  <a:lnTo>
                    <a:pt x="3265" y="2128"/>
                  </a:lnTo>
                  <a:lnTo>
                    <a:pt x="3411" y="2311"/>
                  </a:lnTo>
                  <a:lnTo>
                    <a:pt x="3485" y="2458"/>
                  </a:lnTo>
                  <a:lnTo>
                    <a:pt x="3375" y="2458"/>
                  </a:lnTo>
                  <a:lnTo>
                    <a:pt x="3301" y="2495"/>
                  </a:lnTo>
                  <a:lnTo>
                    <a:pt x="3265" y="2568"/>
                  </a:lnTo>
                  <a:lnTo>
                    <a:pt x="3228" y="2605"/>
                  </a:lnTo>
                  <a:lnTo>
                    <a:pt x="3155" y="2568"/>
                  </a:lnTo>
                  <a:lnTo>
                    <a:pt x="3008" y="2348"/>
                  </a:lnTo>
                  <a:lnTo>
                    <a:pt x="2825" y="1981"/>
                  </a:lnTo>
                  <a:lnTo>
                    <a:pt x="2714" y="1798"/>
                  </a:lnTo>
                  <a:close/>
                  <a:moveTo>
                    <a:pt x="1908" y="2825"/>
                  </a:moveTo>
                  <a:lnTo>
                    <a:pt x="1797" y="2861"/>
                  </a:lnTo>
                  <a:lnTo>
                    <a:pt x="1761" y="2898"/>
                  </a:lnTo>
                  <a:lnTo>
                    <a:pt x="1687" y="2971"/>
                  </a:lnTo>
                  <a:lnTo>
                    <a:pt x="1687" y="3045"/>
                  </a:lnTo>
                  <a:lnTo>
                    <a:pt x="1687" y="3118"/>
                  </a:lnTo>
                  <a:lnTo>
                    <a:pt x="1724" y="3191"/>
                  </a:lnTo>
                  <a:lnTo>
                    <a:pt x="1797" y="3228"/>
                  </a:lnTo>
                  <a:lnTo>
                    <a:pt x="1944" y="3301"/>
                  </a:lnTo>
                  <a:lnTo>
                    <a:pt x="2054" y="3412"/>
                  </a:lnTo>
                  <a:lnTo>
                    <a:pt x="2164" y="3522"/>
                  </a:lnTo>
                  <a:lnTo>
                    <a:pt x="2201" y="3595"/>
                  </a:lnTo>
                  <a:lnTo>
                    <a:pt x="2274" y="3632"/>
                  </a:lnTo>
                  <a:lnTo>
                    <a:pt x="2384" y="3632"/>
                  </a:lnTo>
                  <a:lnTo>
                    <a:pt x="2458" y="3558"/>
                  </a:lnTo>
                  <a:lnTo>
                    <a:pt x="2494" y="3448"/>
                  </a:lnTo>
                  <a:lnTo>
                    <a:pt x="2494" y="3338"/>
                  </a:lnTo>
                  <a:lnTo>
                    <a:pt x="2421" y="3228"/>
                  </a:lnTo>
                  <a:lnTo>
                    <a:pt x="2348" y="3155"/>
                  </a:lnTo>
                  <a:lnTo>
                    <a:pt x="2164" y="2971"/>
                  </a:lnTo>
                  <a:lnTo>
                    <a:pt x="1981" y="2861"/>
                  </a:lnTo>
                  <a:lnTo>
                    <a:pt x="1908" y="2825"/>
                  </a:lnTo>
                  <a:close/>
                  <a:moveTo>
                    <a:pt x="1137" y="2311"/>
                  </a:moveTo>
                  <a:lnTo>
                    <a:pt x="1614" y="2458"/>
                  </a:lnTo>
                  <a:lnTo>
                    <a:pt x="2054" y="2678"/>
                  </a:lnTo>
                  <a:lnTo>
                    <a:pt x="2201" y="2751"/>
                  </a:lnTo>
                  <a:lnTo>
                    <a:pt x="2348" y="2898"/>
                  </a:lnTo>
                  <a:lnTo>
                    <a:pt x="2458" y="3008"/>
                  </a:lnTo>
                  <a:lnTo>
                    <a:pt x="2531" y="3191"/>
                  </a:lnTo>
                  <a:lnTo>
                    <a:pt x="2568" y="3265"/>
                  </a:lnTo>
                  <a:lnTo>
                    <a:pt x="2568" y="3338"/>
                  </a:lnTo>
                  <a:lnTo>
                    <a:pt x="2531" y="3485"/>
                  </a:lnTo>
                  <a:lnTo>
                    <a:pt x="2384" y="3742"/>
                  </a:lnTo>
                  <a:lnTo>
                    <a:pt x="2274" y="3852"/>
                  </a:lnTo>
                  <a:lnTo>
                    <a:pt x="2164" y="3962"/>
                  </a:lnTo>
                  <a:lnTo>
                    <a:pt x="1834" y="3632"/>
                  </a:lnTo>
                  <a:lnTo>
                    <a:pt x="1541" y="3228"/>
                  </a:lnTo>
                  <a:lnTo>
                    <a:pt x="1321" y="2788"/>
                  </a:lnTo>
                  <a:lnTo>
                    <a:pt x="1137" y="2311"/>
                  </a:lnTo>
                  <a:close/>
                  <a:moveTo>
                    <a:pt x="8804" y="514"/>
                  </a:moveTo>
                  <a:lnTo>
                    <a:pt x="8694" y="2531"/>
                  </a:lnTo>
                  <a:lnTo>
                    <a:pt x="8657" y="3632"/>
                  </a:lnTo>
                  <a:lnTo>
                    <a:pt x="8657" y="4549"/>
                  </a:lnTo>
                  <a:lnTo>
                    <a:pt x="7556" y="3778"/>
                  </a:lnTo>
                  <a:lnTo>
                    <a:pt x="7043" y="3375"/>
                  </a:lnTo>
                  <a:lnTo>
                    <a:pt x="6529" y="2971"/>
                  </a:lnTo>
                  <a:lnTo>
                    <a:pt x="6639" y="2788"/>
                  </a:lnTo>
                  <a:lnTo>
                    <a:pt x="6713" y="2678"/>
                  </a:lnTo>
                  <a:lnTo>
                    <a:pt x="7556" y="1798"/>
                  </a:lnTo>
                  <a:lnTo>
                    <a:pt x="8290" y="991"/>
                  </a:lnTo>
                  <a:lnTo>
                    <a:pt x="8510" y="734"/>
                  </a:lnTo>
                  <a:lnTo>
                    <a:pt x="8657" y="624"/>
                  </a:lnTo>
                  <a:lnTo>
                    <a:pt x="8804" y="514"/>
                  </a:lnTo>
                  <a:close/>
                  <a:moveTo>
                    <a:pt x="660" y="4145"/>
                  </a:moveTo>
                  <a:lnTo>
                    <a:pt x="880" y="4219"/>
                  </a:lnTo>
                  <a:lnTo>
                    <a:pt x="1064" y="4255"/>
                  </a:lnTo>
                  <a:lnTo>
                    <a:pt x="1247" y="4329"/>
                  </a:lnTo>
                  <a:lnTo>
                    <a:pt x="1357" y="4439"/>
                  </a:lnTo>
                  <a:lnTo>
                    <a:pt x="1431" y="4585"/>
                  </a:lnTo>
                  <a:lnTo>
                    <a:pt x="1467" y="4659"/>
                  </a:lnTo>
                  <a:lnTo>
                    <a:pt x="1467" y="4732"/>
                  </a:lnTo>
                  <a:lnTo>
                    <a:pt x="1467" y="4805"/>
                  </a:lnTo>
                  <a:lnTo>
                    <a:pt x="1394" y="4842"/>
                  </a:lnTo>
                  <a:lnTo>
                    <a:pt x="1284" y="4805"/>
                  </a:lnTo>
                  <a:lnTo>
                    <a:pt x="1211" y="4769"/>
                  </a:lnTo>
                  <a:lnTo>
                    <a:pt x="990" y="4585"/>
                  </a:lnTo>
                  <a:lnTo>
                    <a:pt x="844" y="4402"/>
                  </a:lnTo>
                  <a:lnTo>
                    <a:pt x="660" y="4145"/>
                  </a:lnTo>
                  <a:close/>
                  <a:moveTo>
                    <a:pt x="3962" y="2935"/>
                  </a:moveTo>
                  <a:lnTo>
                    <a:pt x="4218" y="3155"/>
                  </a:lnTo>
                  <a:lnTo>
                    <a:pt x="4035" y="3338"/>
                  </a:lnTo>
                  <a:lnTo>
                    <a:pt x="2641" y="4659"/>
                  </a:lnTo>
                  <a:lnTo>
                    <a:pt x="2311" y="5026"/>
                  </a:lnTo>
                  <a:lnTo>
                    <a:pt x="2054" y="5392"/>
                  </a:lnTo>
                  <a:lnTo>
                    <a:pt x="1797" y="5172"/>
                  </a:lnTo>
                  <a:lnTo>
                    <a:pt x="2971" y="4072"/>
                  </a:lnTo>
                  <a:lnTo>
                    <a:pt x="3485" y="3522"/>
                  </a:lnTo>
                  <a:lnTo>
                    <a:pt x="3742" y="3265"/>
                  </a:lnTo>
                  <a:lnTo>
                    <a:pt x="3962" y="2935"/>
                  </a:lnTo>
                  <a:close/>
                  <a:moveTo>
                    <a:pt x="4989" y="5209"/>
                  </a:moveTo>
                  <a:lnTo>
                    <a:pt x="5356" y="5686"/>
                  </a:lnTo>
                  <a:lnTo>
                    <a:pt x="5686" y="6199"/>
                  </a:lnTo>
                  <a:lnTo>
                    <a:pt x="6199" y="7080"/>
                  </a:lnTo>
                  <a:lnTo>
                    <a:pt x="6199" y="7080"/>
                  </a:lnTo>
                  <a:lnTo>
                    <a:pt x="5282" y="6640"/>
                  </a:lnTo>
                  <a:lnTo>
                    <a:pt x="4365" y="6199"/>
                  </a:lnTo>
                  <a:lnTo>
                    <a:pt x="4512" y="5943"/>
                  </a:lnTo>
                  <a:lnTo>
                    <a:pt x="4989" y="5209"/>
                  </a:lnTo>
                  <a:close/>
                  <a:moveTo>
                    <a:pt x="4879" y="4695"/>
                  </a:moveTo>
                  <a:lnTo>
                    <a:pt x="4805" y="4805"/>
                  </a:lnTo>
                  <a:lnTo>
                    <a:pt x="4218" y="5649"/>
                  </a:lnTo>
                  <a:lnTo>
                    <a:pt x="3962" y="6053"/>
                  </a:lnTo>
                  <a:lnTo>
                    <a:pt x="3852" y="6053"/>
                  </a:lnTo>
                  <a:lnTo>
                    <a:pt x="3778" y="6126"/>
                  </a:lnTo>
                  <a:lnTo>
                    <a:pt x="3742" y="6199"/>
                  </a:lnTo>
                  <a:lnTo>
                    <a:pt x="3705" y="6273"/>
                  </a:lnTo>
                  <a:lnTo>
                    <a:pt x="3742" y="6346"/>
                  </a:lnTo>
                  <a:lnTo>
                    <a:pt x="3778" y="6493"/>
                  </a:lnTo>
                  <a:lnTo>
                    <a:pt x="3852" y="6529"/>
                  </a:lnTo>
                  <a:lnTo>
                    <a:pt x="3925" y="6566"/>
                  </a:lnTo>
                  <a:lnTo>
                    <a:pt x="3998" y="6566"/>
                  </a:lnTo>
                  <a:lnTo>
                    <a:pt x="5172" y="7080"/>
                  </a:lnTo>
                  <a:lnTo>
                    <a:pt x="5722" y="7336"/>
                  </a:lnTo>
                  <a:lnTo>
                    <a:pt x="6053" y="7447"/>
                  </a:lnTo>
                  <a:lnTo>
                    <a:pt x="6346" y="7483"/>
                  </a:lnTo>
                  <a:lnTo>
                    <a:pt x="6419" y="7483"/>
                  </a:lnTo>
                  <a:lnTo>
                    <a:pt x="6493" y="7447"/>
                  </a:lnTo>
                  <a:lnTo>
                    <a:pt x="6529" y="7483"/>
                  </a:lnTo>
                  <a:lnTo>
                    <a:pt x="6603" y="7483"/>
                  </a:lnTo>
                  <a:lnTo>
                    <a:pt x="6639" y="7447"/>
                  </a:lnTo>
                  <a:lnTo>
                    <a:pt x="6639" y="7410"/>
                  </a:lnTo>
                  <a:lnTo>
                    <a:pt x="6566" y="7080"/>
                  </a:lnTo>
                  <a:lnTo>
                    <a:pt x="6456" y="6750"/>
                  </a:lnTo>
                  <a:lnTo>
                    <a:pt x="6273" y="6419"/>
                  </a:lnTo>
                  <a:lnTo>
                    <a:pt x="6089" y="6089"/>
                  </a:lnTo>
                  <a:lnTo>
                    <a:pt x="5649" y="5429"/>
                  </a:lnTo>
                  <a:lnTo>
                    <a:pt x="5135" y="4769"/>
                  </a:lnTo>
                  <a:lnTo>
                    <a:pt x="5062" y="4695"/>
                  </a:lnTo>
                  <a:close/>
                  <a:moveTo>
                    <a:pt x="9757" y="9537"/>
                  </a:moveTo>
                  <a:lnTo>
                    <a:pt x="9794" y="9647"/>
                  </a:lnTo>
                  <a:lnTo>
                    <a:pt x="9831" y="9757"/>
                  </a:lnTo>
                  <a:lnTo>
                    <a:pt x="9867" y="9867"/>
                  </a:lnTo>
                  <a:lnTo>
                    <a:pt x="9867" y="9978"/>
                  </a:lnTo>
                  <a:lnTo>
                    <a:pt x="9831" y="10088"/>
                  </a:lnTo>
                  <a:lnTo>
                    <a:pt x="9794" y="9757"/>
                  </a:lnTo>
                  <a:lnTo>
                    <a:pt x="9757" y="9537"/>
                  </a:lnTo>
                  <a:close/>
                  <a:moveTo>
                    <a:pt x="8950" y="8877"/>
                  </a:moveTo>
                  <a:lnTo>
                    <a:pt x="9207" y="9024"/>
                  </a:lnTo>
                  <a:lnTo>
                    <a:pt x="9207" y="9207"/>
                  </a:lnTo>
                  <a:lnTo>
                    <a:pt x="9281" y="9391"/>
                  </a:lnTo>
                  <a:lnTo>
                    <a:pt x="9391" y="9757"/>
                  </a:lnTo>
                  <a:lnTo>
                    <a:pt x="9574" y="10418"/>
                  </a:lnTo>
                  <a:lnTo>
                    <a:pt x="9464" y="10491"/>
                  </a:lnTo>
                  <a:lnTo>
                    <a:pt x="9391" y="10271"/>
                  </a:lnTo>
                  <a:lnTo>
                    <a:pt x="9281" y="10088"/>
                  </a:lnTo>
                  <a:lnTo>
                    <a:pt x="8914" y="9281"/>
                  </a:lnTo>
                  <a:lnTo>
                    <a:pt x="8840" y="9134"/>
                  </a:lnTo>
                  <a:lnTo>
                    <a:pt x="8767" y="9024"/>
                  </a:lnTo>
                  <a:lnTo>
                    <a:pt x="8950" y="8877"/>
                  </a:lnTo>
                  <a:close/>
                  <a:moveTo>
                    <a:pt x="8547" y="9244"/>
                  </a:moveTo>
                  <a:lnTo>
                    <a:pt x="8547" y="9281"/>
                  </a:lnTo>
                  <a:lnTo>
                    <a:pt x="8657" y="9281"/>
                  </a:lnTo>
                  <a:lnTo>
                    <a:pt x="8694" y="9244"/>
                  </a:lnTo>
                  <a:lnTo>
                    <a:pt x="8657" y="9354"/>
                  </a:lnTo>
                  <a:lnTo>
                    <a:pt x="8657" y="9464"/>
                  </a:lnTo>
                  <a:lnTo>
                    <a:pt x="8767" y="9721"/>
                  </a:lnTo>
                  <a:lnTo>
                    <a:pt x="9024" y="10198"/>
                  </a:lnTo>
                  <a:lnTo>
                    <a:pt x="9170" y="10528"/>
                  </a:lnTo>
                  <a:lnTo>
                    <a:pt x="8804" y="10234"/>
                  </a:lnTo>
                  <a:lnTo>
                    <a:pt x="8804" y="10198"/>
                  </a:lnTo>
                  <a:lnTo>
                    <a:pt x="8767" y="9904"/>
                  </a:lnTo>
                  <a:lnTo>
                    <a:pt x="8657" y="9611"/>
                  </a:lnTo>
                  <a:lnTo>
                    <a:pt x="8584" y="9464"/>
                  </a:lnTo>
                  <a:lnTo>
                    <a:pt x="8474" y="9317"/>
                  </a:lnTo>
                  <a:lnTo>
                    <a:pt x="8547" y="9244"/>
                  </a:lnTo>
                  <a:close/>
                  <a:moveTo>
                    <a:pt x="9464" y="10601"/>
                  </a:moveTo>
                  <a:lnTo>
                    <a:pt x="9574" y="10638"/>
                  </a:lnTo>
                  <a:lnTo>
                    <a:pt x="9464" y="10638"/>
                  </a:lnTo>
                  <a:lnTo>
                    <a:pt x="9464" y="10601"/>
                  </a:lnTo>
                  <a:close/>
                  <a:moveTo>
                    <a:pt x="8877" y="8510"/>
                  </a:moveTo>
                  <a:lnTo>
                    <a:pt x="8584" y="8730"/>
                  </a:lnTo>
                  <a:lnTo>
                    <a:pt x="8327" y="8914"/>
                  </a:lnTo>
                  <a:lnTo>
                    <a:pt x="8143" y="9171"/>
                  </a:lnTo>
                  <a:lnTo>
                    <a:pt x="8070" y="9354"/>
                  </a:lnTo>
                  <a:lnTo>
                    <a:pt x="7997" y="9501"/>
                  </a:lnTo>
                  <a:lnTo>
                    <a:pt x="7997" y="9647"/>
                  </a:lnTo>
                  <a:lnTo>
                    <a:pt x="8033" y="9831"/>
                  </a:lnTo>
                  <a:lnTo>
                    <a:pt x="8070" y="9978"/>
                  </a:lnTo>
                  <a:lnTo>
                    <a:pt x="8143" y="10088"/>
                  </a:lnTo>
                  <a:lnTo>
                    <a:pt x="8363" y="10344"/>
                  </a:lnTo>
                  <a:lnTo>
                    <a:pt x="8584" y="10564"/>
                  </a:lnTo>
                  <a:lnTo>
                    <a:pt x="8914" y="10785"/>
                  </a:lnTo>
                  <a:lnTo>
                    <a:pt x="9244" y="10968"/>
                  </a:lnTo>
                  <a:lnTo>
                    <a:pt x="9391" y="11041"/>
                  </a:lnTo>
                  <a:lnTo>
                    <a:pt x="9537" y="11078"/>
                  </a:lnTo>
                  <a:lnTo>
                    <a:pt x="9684" y="11041"/>
                  </a:lnTo>
                  <a:lnTo>
                    <a:pt x="9867" y="10968"/>
                  </a:lnTo>
                  <a:lnTo>
                    <a:pt x="10051" y="10821"/>
                  </a:lnTo>
                  <a:lnTo>
                    <a:pt x="10234" y="10601"/>
                  </a:lnTo>
                  <a:lnTo>
                    <a:pt x="10271" y="10491"/>
                  </a:lnTo>
                  <a:lnTo>
                    <a:pt x="10271" y="10381"/>
                  </a:lnTo>
                  <a:lnTo>
                    <a:pt x="10271" y="10271"/>
                  </a:lnTo>
                  <a:lnTo>
                    <a:pt x="10198" y="10161"/>
                  </a:lnTo>
                  <a:lnTo>
                    <a:pt x="10198" y="9904"/>
                  </a:lnTo>
                  <a:lnTo>
                    <a:pt x="10161" y="9684"/>
                  </a:lnTo>
                  <a:lnTo>
                    <a:pt x="10088" y="9464"/>
                  </a:lnTo>
                  <a:lnTo>
                    <a:pt x="9977" y="9244"/>
                  </a:lnTo>
                  <a:lnTo>
                    <a:pt x="9831" y="9060"/>
                  </a:lnTo>
                  <a:lnTo>
                    <a:pt x="9647" y="8914"/>
                  </a:lnTo>
                  <a:lnTo>
                    <a:pt x="9464" y="8767"/>
                  </a:lnTo>
                  <a:lnTo>
                    <a:pt x="9060" y="8510"/>
                  </a:lnTo>
                  <a:close/>
                  <a:moveTo>
                    <a:pt x="2604" y="8510"/>
                  </a:moveTo>
                  <a:lnTo>
                    <a:pt x="3815" y="9757"/>
                  </a:lnTo>
                  <a:lnTo>
                    <a:pt x="4292" y="10271"/>
                  </a:lnTo>
                  <a:lnTo>
                    <a:pt x="3852" y="10344"/>
                  </a:lnTo>
                  <a:lnTo>
                    <a:pt x="2678" y="10674"/>
                  </a:lnTo>
                  <a:lnTo>
                    <a:pt x="1577" y="10968"/>
                  </a:lnTo>
                  <a:lnTo>
                    <a:pt x="1064" y="11115"/>
                  </a:lnTo>
                  <a:lnTo>
                    <a:pt x="697" y="11188"/>
                  </a:lnTo>
                  <a:lnTo>
                    <a:pt x="587" y="11188"/>
                  </a:lnTo>
                  <a:lnTo>
                    <a:pt x="477" y="11151"/>
                  </a:lnTo>
                  <a:lnTo>
                    <a:pt x="1577" y="9721"/>
                  </a:lnTo>
                  <a:lnTo>
                    <a:pt x="1908" y="9317"/>
                  </a:lnTo>
                  <a:lnTo>
                    <a:pt x="2201" y="8914"/>
                  </a:lnTo>
                  <a:lnTo>
                    <a:pt x="2421" y="8730"/>
                  </a:lnTo>
                  <a:lnTo>
                    <a:pt x="2604" y="8510"/>
                  </a:lnTo>
                  <a:close/>
                  <a:moveTo>
                    <a:pt x="8914" y="8180"/>
                  </a:moveTo>
                  <a:lnTo>
                    <a:pt x="9097" y="8217"/>
                  </a:lnTo>
                  <a:lnTo>
                    <a:pt x="9244" y="8253"/>
                  </a:lnTo>
                  <a:lnTo>
                    <a:pt x="9574" y="8400"/>
                  </a:lnTo>
                  <a:lnTo>
                    <a:pt x="9867" y="8584"/>
                  </a:lnTo>
                  <a:lnTo>
                    <a:pt x="10124" y="8840"/>
                  </a:lnTo>
                  <a:lnTo>
                    <a:pt x="10308" y="9171"/>
                  </a:lnTo>
                  <a:lnTo>
                    <a:pt x="10454" y="9464"/>
                  </a:lnTo>
                  <a:lnTo>
                    <a:pt x="10564" y="9794"/>
                  </a:lnTo>
                  <a:lnTo>
                    <a:pt x="10601" y="10161"/>
                  </a:lnTo>
                  <a:lnTo>
                    <a:pt x="10601" y="10528"/>
                  </a:lnTo>
                  <a:lnTo>
                    <a:pt x="10491" y="10858"/>
                  </a:lnTo>
                  <a:lnTo>
                    <a:pt x="10491" y="10895"/>
                  </a:lnTo>
                  <a:lnTo>
                    <a:pt x="10454" y="10858"/>
                  </a:lnTo>
                  <a:lnTo>
                    <a:pt x="10344" y="10785"/>
                  </a:lnTo>
                  <a:lnTo>
                    <a:pt x="10271" y="10785"/>
                  </a:lnTo>
                  <a:lnTo>
                    <a:pt x="10161" y="10821"/>
                  </a:lnTo>
                  <a:lnTo>
                    <a:pt x="10124" y="10931"/>
                  </a:lnTo>
                  <a:lnTo>
                    <a:pt x="10088" y="11078"/>
                  </a:lnTo>
                  <a:lnTo>
                    <a:pt x="10051" y="11188"/>
                  </a:lnTo>
                  <a:lnTo>
                    <a:pt x="9867" y="11298"/>
                  </a:lnTo>
                  <a:lnTo>
                    <a:pt x="9794" y="11371"/>
                  </a:lnTo>
                  <a:lnTo>
                    <a:pt x="9757" y="11445"/>
                  </a:lnTo>
                  <a:lnTo>
                    <a:pt x="9611" y="11481"/>
                  </a:lnTo>
                  <a:lnTo>
                    <a:pt x="9464" y="11481"/>
                  </a:lnTo>
                  <a:lnTo>
                    <a:pt x="9354" y="11445"/>
                  </a:lnTo>
                  <a:lnTo>
                    <a:pt x="9207" y="11408"/>
                  </a:lnTo>
                  <a:lnTo>
                    <a:pt x="8620" y="11078"/>
                  </a:lnTo>
                  <a:lnTo>
                    <a:pt x="8327" y="10895"/>
                  </a:lnTo>
                  <a:lnTo>
                    <a:pt x="8070" y="10674"/>
                  </a:lnTo>
                  <a:lnTo>
                    <a:pt x="7850" y="10418"/>
                  </a:lnTo>
                  <a:lnTo>
                    <a:pt x="7703" y="10124"/>
                  </a:lnTo>
                  <a:lnTo>
                    <a:pt x="7593" y="9794"/>
                  </a:lnTo>
                  <a:lnTo>
                    <a:pt x="7593" y="9501"/>
                  </a:lnTo>
                  <a:lnTo>
                    <a:pt x="7630" y="9171"/>
                  </a:lnTo>
                  <a:lnTo>
                    <a:pt x="7777" y="8877"/>
                  </a:lnTo>
                  <a:lnTo>
                    <a:pt x="7960" y="8620"/>
                  </a:lnTo>
                  <a:lnTo>
                    <a:pt x="8217" y="8400"/>
                  </a:lnTo>
                  <a:lnTo>
                    <a:pt x="8400" y="8290"/>
                  </a:lnTo>
                  <a:lnTo>
                    <a:pt x="8584" y="8217"/>
                  </a:lnTo>
                  <a:lnTo>
                    <a:pt x="8730" y="8180"/>
                  </a:lnTo>
                  <a:close/>
                  <a:moveTo>
                    <a:pt x="8767" y="7777"/>
                  </a:moveTo>
                  <a:lnTo>
                    <a:pt x="8547" y="7813"/>
                  </a:lnTo>
                  <a:lnTo>
                    <a:pt x="8363" y="7850"/>
                  </a:lnTo>
                  <a:lnTo>
                    <a:pt x="8143" y="7960"/>
                  </a:lnTo>
                  <a:lnTo>
                    <a:pt x="7960" y="8033"/>
                  </a:lnTo>
                  <a:lnTo>
                    <a:pt x="7777" y="8180"/>
                  </a:lnTo>
                  <a:lnTo>
                    <a:pt x="7593" y="8364"/>
                  </a:lnTo>
                  <a:lnTo>
                    <a:pt x="7446" y="8510"/>
                  </a:lnTo>
                  <a:lnTo>
                    <a:pt x="7336" y="8657"/>
                  </a:lnTo>
                  <a:lnTo>
                    <a:pt x="7190" y="9024"/>
                  </a:lnTo>
                  <a:lnTo>
                    <a:pt x="7116" y="9427"/>
                  </a:lnTo>
                  <a:lnTo>
                    <a:pt x="7116" y="9831"/>
                  </a:lnTo>
                  <a:lnTo>
                    <a:pt x="7153" y="10051"/>
                  </a:lnTo>
                  <a:lnTo>
                    <a:pt x="7226" y="10271"/>
                  </a:lnTo>
                  <a:lnTo>
                    <a:pt x="7336" y="10454"/>
                  </a:lnTo>
                  <a:lnTo>
                    <a:pt x="7446" y="10638"/>
                  </a:lnTo>
                  <a:lnTo>
                    <a:pt x="7740" y="11005"/>
                  </a:lnTo>
                  <a:lnTo>
                    <a:pt x="8107" y="11298"/>
                  </a:lnTo>
                  <a:lnTo>
                    <a:pt x="8510" y="11555"/>
                  </a:lnTo>
                  <a:lnTo>
                    <a:pt x="8914" y="11775"/>
                  </a:lnTo>
                  <a:lnTo>
                    <a:pt x="9134" y="11885"/>
                  </a:lnTo>
                  <a:lnTo>
                    <a:pt x="9354" y="11958"/>
                  </a:lnTo>
                  <a:lnTo>
                    <a:pt x="9574" y="11958"/>
                  </a:lnTo>
                  <a:lnTo>
                    <a:pt x="9757" y="11922"/>
                  </a:lnTo>
                  <a:lnTo>
                    <a:pt x="9977" y="11848"/>
                  </a:lnTo>
                  <a:lnTo>
                    <a:pt x="10198" y="11702"/>
                  </a:lnTo>
                  <a:lnTo>
                    <a:pt x="10381" y="11555"/>
                  </a:lnTo>
                  <a:lnTo>
                    <a:pt x="10491" y="11371"/>
                  </a:lnTo>
                  <a:lnTo>
                    <a:pt x="10674" y="11298"/>
                  </a:lnTo>
                  <a:lnTo>
                    <a:pt x="10784" y="11151"/>
                  </a:lnTo>
                  <a:lnTo>
                    <a:pt x="10895" y="10968"/>
                  </a:lnTo>
                  <a:lnTo>
                    <a:pt x="10968" y="10785"/>
                  </a:lnTo>
                  <a:lnTo>
                    <a:pt x="11005" y="10601"/>
                  </a:lnTo>
                  <a:lnTo>
                    <a:pt x="11005" y="10381"/>
                  </a:lnTo>
                  <a:lnTo>
                    <a:pt x="11005" y="10124"/>
                  </a:lnTo>
                  <a:lnTo>
                    <a:pt x="10968" y="9684"/>
                  </a:lnTo>
                  <a:lnTo>
                    <a:pt x="10821" y="9207"/>
                  </a:lnTo>
                  <a:lnTo>
                    <a:pt x="10638" y="8804"/>
                  </a:lnTo>
                  <a:lnTo>
                    <a:pt x="10491" y="8620"/>
                  </a:lnTo>
                  <a:lnTo>
                    <a:pt x="10344" y="8437"/>
                  </a:lnTo>
                  <a:lnTo>
                    <a:pt x="10198" y="8290"/>
                  </a:lnTo>
                  <a:lnTo>
                    <a:pt x="10014" y="8143"/>
                  </a:lnTo>
                  <a:lnTo>
                    <a:pt x="9831" y="8033"/>
                  </a:lnTo>
                  <a:lnTo>
                    <a:pt x="9611" y="7923"/>
                  </a:lnTo>
                  <a:lnTo>
                    <a:pt x="9427" y="7850"/>
                  </a:lnTo>
                  <a:lnTo>
                    <a:pt x="9207" y="7813"/>
                  </a:lnTo>
                  <a:lnTo>
                    <a:pt x="8987" y="7777"/>
                  </a:lnTo>
                  <a:close/>
                  <a:moveTo>
                    <a:pt x="9024" y="0"/>
                  </a:moveTo>
                  <a:lnTo>
                    <a:pt x="8767" y="37"/>
                  </a:lnTo>
                  <a:lnTo>
                    <a:pt x="8547" y="110"/>
                  </a:lnTo>
                  <a:lnTo>
                    <a:pt x="8363" y="257"/>
                  </a:lnTo>
                  <a:lnTo>
                    <a:pt x="8180" y="440"/>
                  </a:lnTo>
                  <a:lnTo>
                    <a:pt x="7593" y="1027"/>
                  </a:lnTo>
                  <a:lnTo>
                    <a:pt x="7006" y="1651"/>
                  </a:lnTo>
                  <a:lnTo>
                    <a:pt x="6639" y="2054"/>
                  </a:lnTo>
                  <a:lnTo>
                    <a:pt x="6383" y="2311"/>
                  </a:lnTo>
                  <a:lnTo>
                    <a:pt x="6199" y="2605"/>
                  </a:lnTo>
                  <a:lnTo>
                    <a:pt x="5796" y="2201"/>
                  </a:lnTo>
                  <a:lnTo>
                    <a:pt x="5722" y="2128"/>
                  </a:lnTo>
                  <a:lnTo>
                    <a:pt x="5502" y="2128"/>
                  </a:lnTo>
                  <a:lnTo>
                    <a:pt x="5392" y="2201"/>
                  </a:lnTo>
                  <a:lnTo>
                    <a:pt x="5356" y="2238"/>
                  </a:lnTo>
                  <a:lnTo>
                    <a:pt x="4915" y="2531"/>
                  </a:lnTo>
                  <a:lnTo>
                    <a:pt x="4512" y="2898"/>
                  </a:lnTo>
                  <a:lnTo>
                    <a:pt x="4292" y="2715"/>
                  </a:lnTo>
                  <a:lnTo>
                    <a:pt x="4072" y="2495"/>
                  </a:lnTo>
                  <a:lnTo>
                    <a:pt x="3998" y="2458"/>
                  </a:lnTo>
                  <a:lnTo>
                    <a:pt x="3888" y="2458"/>
                  </a:lnTo>
                  <a:lnTo>
                    <a:pt x="3815" y="2495"/>
                  </a:lnTo>
                  <a:lnTo>
                    <a:pt x="3778" y="2568"/>
                  </a:lnTo>
                  <a:lnTo>
                    <a:pt x="3778" y="2421"/>
                  </a:lnTo>
                  <a:lnTo>
                    <a:pt x="3778" y="2311"/>
                  </a:lnTo>
                  <a:lnTo>
                    <a:pt x="3668" y="2128"/>
                  </a:lnTo>
                  <a:lnTo>
                    <a:pt x="3521" y="1908"/>
                  </a:lnTo>
                  <a:lnTo>
                    <a:pt x="3338" y="1761"/>
                  </a:lnTo>
                  <a:lnTo>
                    <a:pt x="3118" y="1614"/>
                  </a:lnTo>
                  <a:lnTo>
                    <a:pt x="2861" y="1504"/>
                  </a:lnTo>
                  <a:lnTo>
                    <a:pt x="2458" y="1321"/>
                  </a:lnTo>
                  <a:lnTo>
                    <a:pt x="2348" y="1321"/>
                  </a:lnTo>
                  <a:lnTo>
                    <a:pt x="2238" y="1357"/>
                  </a:lnTo>
                  <a:lnTo>
                    <a:pt x="2201" y="1431"/>
                  </a:lnTo>
                  <a:lnTo>
                    <a:pt x="2201" y="1504"/>
                  </a:lnTo>
                  <a:lnTo>
                    <a:pt x="2531" y="2238"/>
                  </a:lnTo>
                  <a:lnTo>
                    <a:pt x="2678" y="2531"/>
                  </a:lnTo>
                  <a:lnTo>
                    <a:pt x="2751" y="2678"/>
                  </a:lnTo>
                  <a:lnTo>
                    <a:pt x="2861" y="2825"/>
                  </a:lnTo>
                  <a:lnTo>
                    <a:pt x="3008" y="2898"/>
                  </a:lnTo>
                  <a:lnTo>
                    <a:pt x="3191" y="2935"/>
                  </a:lnTo>
                  <a:lnTo>
                    <a:pt x="3338" y="2935"/>
                  </a:lnTo>
                  <a:lnTo>
                    <a:pt x="3485" y="2861"/>
                  </a:lnTo>
                  <a:lnTo>
                    <a:pt x="3632" y="2788"/>
                  </a:lnTo>
                  <a:lnTo>
                    <a:pt x="3301" y="3155"/>
                  </a:lnTo>
                  <a:lnTo>
                    <a:pt x="2971" y="3485"/>
                  </a:lnTo>
                  <a:lnTo>
                    <a:pt x="2935" y="3412"/>
                  </a:lnTo>
                  <a:lnTo>
                    <a:pt x="2935" y="3265"/>
                  </a:lnTo>
                  <a:lnTo>
                    <a:pt x="2898" y="3081"/>
                  </a:lnTo>
                  <a:lnTo>
                    <a:pt x="2825" y="2825"/>
                  </a:lnTo>
                  <a:lnTo>
                    <a:pt x="2678" y="2605"/>
                  </a:lnTo>
                  <a:lnTo>
                    <a:pt x="2458" y="2384"/>
                  </a:lnTo>
                  <a:lnTo>
                    <a:pt x="2238" y="2238"/>
                  </a:lnTo>
                  <a:lnTo>
                    <a:pt x="1981" y="2091"/>
                  </a:lnTo>
                  <a:lnTo>
                    <a:pt x="1687" y="1981"/>
                  </a:lnTo>
                  <a:lnTo>
                    <a:pt x="1431" y="1908"/>
                  </a:lnTo>
                  <a:lnTo>
                    <a:pt x="880" y="1834"/>
                  </a:lnTo>
                  <a:lnTo>
                    <a:pt x="770" y="1834"/>
                  </a:lnTo>
                  <a:lnTo>
                    <a:pt x="697" y="1871"/>
                  </a:lnTo>
                  <a:lnTo>
                    <a:pt x="624" y="1944"/>
                  </a:lnTo>
                  <a:lnTo>
                    <a:pt x="624" y="2054"/>
                  </a:lnTo>
                  <a:lnTo>
                    <a:pt x="697" y="2384"/>
                  </a:lnTo>
                  <a:lnTo>
                    <a:pt x="807" y="2751"/>
                  </a:lnTo>
                  <a:lnTo>
                    <a:pt x="917" y="3045"/>
                  </a:lnTo>
                  <a:lnTo>
                    <a:pt x="1101" y="3375"/>
                  </a:lnTo>
                  <a:lnTo>
                    <a:pt x="1284" y="3668"/>
                  </a:lnTo>
                  <a:lnTo>
                    <a:pt x="1504" y="3925"/>
                  </a:lnTo>
                  <a:lnTo>
                    <a:pt x="1724" y="4182"/>
                  </a:lnTo>
                  <a:lnTo>
                    <a:pt x="1981" y="4439"/>
                  </a:lnTo>
                  <a:lnTo>
                    <a:pt x="2018" y="4439"/>
                  </a:lnTo>
                  <a:lnTo>
                    <a:pt x="1761" y="4695"/>
                  </a:lnTo>
                  <a:lnTo>
                    <a:pt x="1761" y="4549"/>
                  </a:lnTo>
                  <a:lnTo>
                    <a:pt x="1724" y="4402"/>
                  </a:lnTo>
                  <a:lnTo>
                    <a:pt x="1614" y="4255"/>
                  </a:lnTo>
                  <a:lnTo>
                    <a:pt x="1467" y="4108"/>
                  </a:lnTo>
                  <a:lnTo>
                    <a:pt x="1321" y="3998"/>
                  </a:lnTo>
                  <a:lnTo>
                    <a:pt x="1101" y="3925"/>
                  </a:lnTo>
                  <a:lnTo>
                    <a:pt x="697" y="3815"/>
                  </a:lnTo>
                  <a:lnTo>
                    <a:pt x="330" y="3742"/>
                  </a:lnTo>
                  <a:lnTo>
                    <a:pt x="220" y="3742"/>
                  </a:lnTo>
                  <a:lnTo>
                    <a:pt x="147" y="3815"/>
                  </a:lnTo>
                  <a:lnTo>
                    <a:pt x="110" y="3925"/>
                  </a:lnTo>
                  <a:lnTo>
                    <a:pt x="147" y="3998"/>
                  </a:lnTo>
                  <a:lnTo>
                    <a:pt x="367" y="4329"/>
                  </a:lnTo>
                  <a:lnTo>
                    <a:pt x="624" y="4732"/>
                  </a:lnTo>
                  <a:lnTo>
                    <a:pt x="807" y="4915"/>
                  </a:lnTo>
                  <a:lnTo>
                    <a:pt x="954" y="5062"/>
                  </a:lnTo>
                  <a:lnTo>
                    <a:pt x="1137" y="5172"/>
                  </a:lnTo>
                  <a:lnTo>
                    <a:pt x="1321" y="5246"/>
                  </a:lnTo>
                  <a:lnTo>
                    <a:pt x="1321" y="5282"/>
                  </a:lnTo>
                  <a:lnTo>
                    <a:pt x="1394" y="5356"/>
                  </a:lnTo>
                  <a:lnTo>
                    <a:pt x="1834" y="5759"/>
                  </a:lnTo>
                  <a:lnTo>
                    <a:pt x="1651" y="6126"/>
                  </a:lnTo>
                  <a:lnTo>
                    <a:pt x="1504" y="6493"/>
                  </a:lnTo>
                  <a:lnTo>
                    <a:pt x="1394" y="6896"/>
                  </a:lnTo>
                  <a:lnTo>
                    <a:pt x="1321" y="6933"/>
                  </a:lnTo>
                  <a:lnTo>
                    <a:pt x="1321" y="7043"/>
                  </a:lnTo>
                  <a:lnTo>
                    <a:pt x="1321" y="7153"/>
                  </a:lnTo>
                  <a:lnTo>
                    <a:pt x="1357" y="7263"/>
                  </a:lnTo>
                  <a:lnTo>
                    <a:pt x="1431" y="7373"/>
                  </a:lnTo>
                  <a:lnTo>
                    <a:pt x="1467" y="7410"/>
                  </a:lnTo>
                  <a:lnTo>
                    <a:pt x="1541" y="7447"/>
                  </a:lnTo>
                  <a:lnTo>
                    <a:pt x="1651" y="7593"/>
                  </a:lnTo>
                  <a:lnTo>
                    <a:pt x="2311" y="8217"/>
                  </a:lnTo>
                  <a:lnTo>
                    <a:pt x="2164" y="8327"/>
                  </a:lnTo>
                  <a:lnTo>
                    <a:pt x="2018" y="8437"/>
                  </a:lnTo>
                  <a:lnTo>
                    <a:pt x="1761" y="8694"/>
                  </a:lnTo>
                  <a:lnTo>
                    <a:pt x="1394" y="9207"/>
                  </a:lnTo>
                  <a:lnTo>
                    <a:pt x="990" y="9721"/>
                  </a:lnTo>
                  <a:lnTo>
                    <a:pt x="220" y="10748"/>
                  </a:lnTo>
                  <a:lnTo>
                    <a:pt x="73" y="10968"/>
                  </a:lnTo>
                  <a:lnTo>
                    <a:pt x="0" y="11151"/>
                  </a:lnTo>
                  <a:lnTo>
                    <a:pt x="0" y="11225"/>
                  </a:lnTo>
                  <a:lnTo>
                    <a:pt x="37" y="11335"/>
                  </a:lnTo>
                  <a:lnTo>
                    <a:pt x="183" y="11518"/>
                  </a:lnTo>
                  <a:lnTo>
                    <a:pt x="257" y="11592"/>
                  </a:lnTo>
                  <a:lnTo>
                    <a:pt x="367" y="11628"/>
                  </a:lnTo>
                  <a:lnTo>
                    <a:pt x="550" y="11665"/>
                  </a:lnTo>
                  <a:lnTo>
                    <a:pt x="770" y="11628"/>
                  </a:lnTo>
                  <a:lnTo>
                    <a:pt x="990" y="11592"/>
                  </a:lnTo>
                  <a:lnTo>
                    <a:pt x="2348" y="11188"/>
                  </a:lnTo>
                  <a:lnTo>
                    <a:pt x="3595" y="10821"/>
                  </a:lnTo>
                  <a:lnTo>
                    <a:pt x="4072" y="10711"/>
                  </a:lnTo>
                  <a:lnTo>
                    <a:pt x="4292" y="10638"/>
                  </a:lnTo>
                  <a:lnTo>
                    <a:pt x="4512" y="10491"/>
                  </a:lnTo>
                  <a:lnTo>
                    <a:pt x="5025" y="11005"/>
                  </a:lnTo>
                  <a:lnTo>
                    <a:pt x="5539" y="11518"/>
                  </a:lnTo>
                  <a:lnTo>
                    <a:pt x="6089" y="11995"/>
                  </a:lnTo>
                  <a:lnTo>
                    <a:pt x="6676" y="12398"/>
                  </a:lnTo>
                  <a:lnTo>
                    <a:pt x="7006" y="12619"/>
                  </a:lnTo>
                  <a:lnTo>
                    <a:pt x="7373" y="12802"/>
                  </a:lnTo>
                  <a:lnTo>
                    <a:pt x="7740" y="12985"/>
                  </a:lnTo>
                  <a:lnTo>
                    <a:pt x="8070" y="13132"/>
                  </a:lnTo>
                  <a:lnTo>
                    <a:pt x="8474" y="13242"/>
                  </a:lnTo>
                  <a:lnTo>
                    <a:pt x="8840" y="13352"/>
                  </a:lnTo>
                  <a:lnTo>
                    <a:pt x="9207" y="13426"/>
                  </a:lnTo>
                  <a:lnTo>
                    <a:pt x="9611" y="13499"/>
                  </a:lnTo>
                  <a:lnTo>
                    <a:pt x="9977" y="13536"/>
                  </a:lnTo>
                  <a:lnTo>
                    <a:pt x="10381" y="13572"/>
                  </a:lnTo>
                  <a:lnTo>
                    <a:pt x="11115" y="13536"/>
                  </a:lnTo>
                  <a:lnTo>
                    <a:pt x="11812" y="13426"/>
                  </a:lnTo>
                  <a:lnTo>
                    <a:pt x="12215" y="13316"/>
                  </a:lnTo>
                  <a:lnTo>
                    <a:pt x="12362" y="13279"/>
                  </a:lnTo>
                  <a:lnTo>
                    <a:pt x="12435" y="13279"/>
                  </a:lnTo>
                  <a:lnTo>
                    <a:pt x="12435" y="13316"/>
                  </a:lnTo>
                  <a:lnTo>
                    <a:pt x="12509" y="13352"/>
                  </a:lnTo>
                  <a:lnTo>
                    <a:pt x="12545" y="13352"/>
                  </a:lnTo>
                  <a:lnTo>
                    <a:pt x="12582" y="13316"/>
                  </a:lnTo>
                  <a:lnTo>
                    <a:pt x="12619" y="13279"/>
                  </a:lnTo>
                  <a:lnTo>
                    <a:pt x="12655" y="13169"/>
                  </a:lnTo>
                  <a:lnTo>
                    <a:pt x="12655" y="13022"/>
                  </a:lnTo>
                  <a:lnTo>
                    <a:pt x="12545" y="12949"/>
                  </a:lnTo>
                  <a:lnTo>
                    <a:pt x="12435" y="12912"/>
                  </a:lnTo>
                  <a:lnTo>
                    <a:pt x="12178" y="12912"/>
                  </a:lnTo>
                  <a:lnTo>
                    <a:pt x="11702" y="13022"/>
                  </a:lnTo>
                  <a:lnTo>
                    <a:pt x="11188" y="13095"/>
                  </a:lnTo>
                  <a:lnTo>
                    <a:pt x="10748" y="13132"/>
                  </a:lnTo>
                  <a:lnTo>
                    <a:pt x="10308" y="13095"/>
                  </a:lnTo>
                  <a:lnTo>
                    <a:pt x="9867" y="13095"/>
                  </a:lnTo>
                  <a:lnTo>
                    <a:pt x="9464" y="13022"/>
                  </a:lnTo>
                  <a:lnTo>
                    <a:pt x="9024" y="12949"/>
                  </a:lnTo>
                  <a:lnTo>
                    <a:pt x="8584" y="12802"/>
                  </a:lnTo>
                  <a:lnTo>
                    <a:pt x="8180" y="12655"/>
                  </a:lnTo>
                  <a:lnTo>
                    <a:pt x="7777" y="12509"/>
                  </a:lnTo>
                  <a:lnTo>
                    <a:pt x="7300" y="12252"/>
                  </a:lnTo>
                  <a:lnTo>
                    <a:pt x="6860" y="11958"/>
                  </a:lnTo>
                  <a:lnTo>
                    <a:pt x="6419" y="11628"/>
                  </a:lnTo>
                  <a:lnTo>
                    <a:pt x="6016" y="11298"/>
                  </a:lnTo>
                  <a:lnTo>
                    <a:pt x="5246" y="10564"/>
                  </a:lnTo>
                  <a:lnTo>
                    <a:pt x="4512" y="9794"/>
                  </a:lnTo>
                  <a:lnTo>
                    <a:pt x="3008" y="8290"/>
                  </a:lnTo>
                  <a:lnTo>
                    <a:pt x="2274" y="7520"/>
                  </a:lnTo>
                  <a:lnTo>
                    <a:pt x="2091" y="7300"/>
                  </a:lnTo>
                  <a:lnTo>
                    <a:pt x="1871" y="7080"/>
                  </a:lnTo>
                  <a:lnTo>
                    <a:pt x="1944" y="6713"/>
                  </a:lnTo>
                  <a:lnTo>
                    <a:pt x="2054" y="6383"/>
                  </a:lnTo>
                  <a:lnTo>
                    <a:pt x="2238" y="6053"/>
                  </a:lnTo>
                  <a:lnTo>
                    <a:pt x="2421" y="5722"/>
                  </a:lnTo>
                  <a:lnTo>
                    <a:pt x="2641" y="5429"/>
                  </a:lnTo>
                  <a:lnTo>
                    <a:pt x="2898" y="5172"/>
                  </a:lnTo>
                  <a:lnTo>
                    <a:pt x="3411" y="4622"/>
                  </a:lnTo>
                  <a:lnTo>
                    <a:pt x="4475" y="3558"/>
                  </a:lnTo>
                  <a:lnTo>
                    <a:pt x="5025" y="3045"/>
                  </a:lnTo>
                  <a:lnTo>
                    <a:pt x="5246" y="2825"/>
                  </a:lnTo>
                  <a:lnTo>
                    <a:pt x="5392" y="2678"/>
                  </a:lnTo>
                  <a:lnTo>
                    <a:pt x="5502" y="2605"/>
                  </a:lnTo>
                  <a:lnTo>
                    <a:pt x="5612" y="2715"/>
                  </a:lnTo>
                  <a:lnTo>
                    <a:pt x="5392" y="2825"/>
                  </a:lnTo>
                  <a:lnTo>
                    <a:pt x="5246" y="2971"/>
                  </a:lnTo>
                  <a:lnTo>
                    <a:pt x="4952" y="3301"/>
                  </a:lnTo>
                  <a:lnTo>
                    <a:pt x="4805" y="3485"/>
                  </a:lnTo>
                  <a:lnTo>
                    <a:pt x="4695" y="3668"/>
                  </a:lnTo>
                  <a:lnTo>
                    <a:pt x="4585" y="3888"/>
                  </a:lnTo>
                  <a:lnTo>
                    <a:pt x="4585" y="3962"/>
                  </a:lnTo>
                  <a:lnTo>
                    <a:pt x="4622" y="4072"/>
                  </a:lnTo>
                  <a:lnTo>
                    <a:pt x="4659" y="4145"/>
                  </a:lnTo>
                  <a:lnTo>
                    <a:pt x="4732" y="4145"/>
                  </a:lnTo>
                  <a:lnTo>
                    <a:pt x="4915" y="4035"/>
                  </a:lnTo>
                  <a:lnTo>
                    <a:pt x="5025" y="3888"/>
                  </a:lnTo>
                  <a:lnTo>
                    <a:pt x="5209" y="3558"/>
                  </a:lnTo>
                  <a:lnTo>
                    <a:pt x="5502" y="3228"/>
                  </a:lnTo>
                  <a:lnTo>
                    <a:pt x="5759" y="2898"/>
                  </a:lnTo>
                  <a:lnTo>
                    <a:pt x="6016" y="3118"/>
                  </a:lnTo>
                  <a:lnTo>
                    <a:pt x="5832" y="3301"/>
                  </a:lnTo>
                  <a:lnTo>
                    <a:pt x="5612" y="3522"/>
                  </a:lnTo>
                  <a:lnTo>
                    <a:pt x="5466" y="3742"/>
                  </a:lnTo>
                  <a:lnTo>
                    <a:pt x="5356" y="3962"/>
                  </a:lnTo>
                  <a:lnTo>
                    <a:pt x="5319" y="4072"/>
                  </a:lnTo>
                  <a:lnTo>
                    <a:pt x="5392" y="4182"/>
                  </a:lnTo>
                  <a:lnTo>
                    <a:pt x="5502" y="4219"/>
                  </a:lnTo>
                  <a:lnTo>
                    <a:pt x="5539" y="4219"/>
                  </a:lnTo>
                  <a:lnTo>
                    <a:pt x="5612" y="4182"/>
                  </a:lnTo>
                  <a:lnTo>
                    <a:pt x="5796" y="3998"/>
                  </a:lnTo>
                  <a:lnTo>
                    <a:pt x="5942" y="3778"/>
                  </a:lnTo>
                  <a:lnTo>
                    <a:pt x="6089" y="3558"/>
                  </a:lnTo>
                  <a:lnTo>
                    <a:pt x="6199" y="3301"/>
                  </a:lnTo>
                  <a:lnTo>
                    <a:pt x="6309" y="3375"/>
                  </a:lnTo>
                  <a:lnTo>
                    <a:pt x="6456" y="3485"/>
                  </a:lnTo>
                  <a:lnTo>
                    <a:pt x="6346" y="3595"/>
                  </a:lnTo>
                  <a:lnTo>
                    <a:pt x="6236" y="3705"/>
                  </a:lnTo>
                  <a:lnTo>
                    <a:pt x="6089" y="3962"/>
                  </a:lnTo>
                  <a:lnTo>
                    <a:pt x="5869" y="4255"/>
                  </a:lnTo>
                  <a:lnTo>
                    <a:pt x="5796" y="4402"/>
                  </a:lnTo>
                  <a:lnTo>
                    <a:pt x="5722" y="4585"/>
                  </a:lnTo>
                  <a:lnTo>
                    <a:pt x="5722" y="4622"/>
                  </a:lnTo>
                  <a:lnTo>
                    <a:pt x="5722" y="4695"/>
                  </a:lnTo>
                  <a:lnTo>
                    <a:pt x="5796" y="4732"/>
                  </a:lnTo>
                  <a:lnTo>
                    <a:pt x="5906" y="4769"/>
                  </a:lnTo>
                  <a:lnTo>
                    <a:pt x="6016" y="4695"/>
                  </a:lnTo>
                  <a:lnTo>
                    <a:pt x="6126" y="4585"/>
                  </a:lnTo>
                  <a:lnTo>
                    <a:pt x="6199" y="4439"/>
                  </a:lnTo>
                  <a:lnTo>
                    <a:pt x="6383" y="4145"/>
                  </a:lnTo>
                  <a:lnTo>
                    <a:pt x="6456" y="3962"/>
                  </a:lnTo>
                  <a:lnTo>
                    <a:pt x="6603" y="3632"/>
                  </a:lnTo>
                  <a:lnTo>
                    <a:pt x="7300" y="4145"/>
                  </a:lnTo>
                  <a:lnTo>
                    <a:pt x="7116" y="4292"/>
                  </a:lnTo>
                  <a:lnTo>
                    <a:pt x="6933" y="4439"/>
                  </a:lnTo>
                  <a:lnTo>
                    <a:pt x="6713" y="4695"/>
                  </a:lnTo>
                  <a:lnTo>
                    <a:pt x="6529" y="5026"/>
                  </a:lnTo>
                  <a:lnTo>
                    <a:pt x="6529" y="5099"/>
                  </a:lnTo>
                  <a:lnTo>
                    <a:pt x="6529" y="5172"/>
                  </a:lnTo>
                  <a:lnTo>
                    <a:pt x="6566" y="5209"/>
                  </a:lnTo>
                  <a:lnTo>
                    <a:pt x="6639" y="5246"/>
                  </a:lnTo>
                  <a:lnTo>
                    <a:pt x="6676" y="5282"/>
                  </a:lnTo>
                  <a:lnTo>
                    <a:pt x="6749" y="5282"/>
                  </a:lnTo>
                  <a:lnTo>
                    <a:pt x="6823" y="5246"/>
                  </a:lnTo>
                  <a:lnTo>
                    <a:pt x="6860" y="5172"/>
                  </a:lnTo>
                  <a:lnTo>
                    <a:pt x="7153" y="4695"/>
                  </a:lnTo>
                  <a:lnTo>
                    <a:pt x="7410" y="4255"/>
                  </a:lnTo>
                  <a:lnTo>
                    <a:pt x="7740" y="4475"/>
                  </a:lnTo>
                  <a:lnTo>
                    <a:pt x="7483" y="4732"/>
                  </a:lnTo>
                  <a:lnTo>
                    <a:pt x="7116" y="5136"/>
                  </a:lnTo>
                  <a:lnTo>
                    <a:pt x="7080" y="5209"/>
                  </a:lnTo>
                  <a:lnTo>
                    <a:pt x="7043" y="5246"/>
                  </a:lnTo>
                  <a:lnTo>
                    <a:pt x="7080" y="5319"/>
                  </a:lnTo>
                  <a:lnTo>
                    <a:pt x="7116" y="5356"/>
                  </a:lnTo>
                  <a:lnTo>
                    <a:pt x="7190" y="5392"/>
                  </a:lnTo>
                  <a:lnTo>
                    <a:pt x="7263" y="5429"/>
                  </a:lnTo>
                  <a:lnTo>
                    <a:pt x="7336" y="5429"/>
                  </a:lnTo>
                  <a:lnTo>
                    <a:pt x="7373" y="5356"/>
                  </a:lnTo>
                  <a:lnTo>
                    <a:pt x="7556" y="5172"/>
                  </a:lnTo>
                  <a:lnTo>
                    <a:pt x="7740" y="4989"/>
                  </a:lnTo>
                  <a:lnTo>
                    <a:pt x="7813" y="4805"/>
                  </a:lnTo>
                  <a:lnTo>
                    <a:pt x="7850" y="4695"/>
                  </a:lnTo>
                  <a:lnTo>
                    <a:pt x="7887" y="4585"/>
                  </a:lnTo>
                  <a:lnTo>
                    <a:pt x="8474" y="4989"/>
                  </a:lnTo>
                  <a:lnTo>
                    <a:pt x="8107" y="5319"/>
                  </a:lnTo>
                  <a:lnTo>
                    <a:pt x="7813" y="5722"/>
                  </a:lnTo>
                  <a:lnTo>
                    <a:pt x="7777" y="5796"/>
                  </a:lnTo>
                  <a:lnTo>
                    <a:pt x="7777" y="5833"/>
                  </a:lnTo>
                  <a:lnTo>
                    <a:pt x="7813" y="5943"/>
                  </a:lnTo>
                  <a:lnTo>
                    <a:pt x="7887" y="5979"/>
                  </a:lnTo>
                  <a:lnTo>
                    <a:pt x="7997" y="5979"/>
                  </a:lnTo>
                  <a:lnTo>
                    <a:pt x="8033" y="5943"/>
                  </a:lnTo>
                  <a:lnTo>
                    <a:pt x="8327" y="5502"/>
                  </a:lnTo>
                  <a:lnTo>
                    <a:pt x="8584" y="5062"/>
                  </a:lnTo>
                  <a:lnTo>
                    <a:pt x="9024" y="5356"/>
                  </a:lnTo>
                  <a:lnTo>
                    <a:pt x="8767" y="5612"/>
                  </a:lnTo>
                  <a:lnTo>
                    <a:pt x="8584" y="5796"/>
                  </a:lnTo>
                  <a:lnTo>
                    <a:pt x="8510" y="5906"/>
                  </a:lnTo>
                  <a:lnTo>
                    <a:pt x="8474" y="6053"/>
                  </a:lnTo>
                  <a:lnTo>
                    <a:pt x="8253" y="6383"/>
                  </a:lnTo>
                  <a:lnTo>
                    <a:pt x="8217" y="6456"/>
                  </a:lnTo>
                  <a:lnTo>
                    <a:pt x="8253" y="6566"/>
                  </a:lnTo>
                  <a:lnTo>
                    <a:pt x="8290" y="6603"/>
                  </a:lnTo>
                  <a:lnTo>
                    <a:pt x="8363" y="6640"/>
                  </a:lnTo>
                  <a:lnTo>
                    <a:pt x="8474" y="6640"/>
                  </a:lnTo>
                  <a:lnTo>
                    <a:pt x="8547" y="6566"/>
                  </a:lnTo>
                  <a:lnTo>
                    <a:pt x="8804" y="6199"/>
                  </a:lnTo>
                  <a:lnTo>
                    <a:pt x="8877" y="6126"/>
                  </a:lnTo>
                  <a:lnTo>
                    <a:pt x="8950" y="6016"/>
                  </a:lnTo>
                  <a:lnTo>
                    <a:pt x="9097" y="5796"/>
                  </a:lnTo>
                  <a:lnTo>
                    <a:pt x="9244" y="5539"/>
                  </a:lnTo>
                  <a:lnTo>
                    <a:pt x="9537" y="5722"/>
                  </a:lnTo>
                  <a:lnTo>
                    <a:pt x="9354" y="5906"/>
                  </a:lnTo>
                  <a:lnTo>
                    <a:pt x="9207" y="6126"/>
                  </a:lnTo>
                  <a:lnTo>
                    <a:pt x="8950" y="6419"/>
                  </a:lnTo>
                  <a:lnTo>
                    <a:pt x="8877" y="6566"/>
                  </a:lnTo>
                  <a:lnTo>
                    <a:pt x="8840" y="6750"/>
                  </a:lnTo>
                  <a:lnTo>
                    <a:pt x="8914" y="6823"/>
                  </a:lnTo>
                  <a:lnTo>
                    <a:pt x="8950" y="6860"/>
                  </a:lnTo>
                  <a:lnTo>
                    <a:pt x="8987" y="6860"/>
                  </a:lnTo>
                  <a:lnTo>
                    <a:pt x="9134" y="6786"/>
                  </a:lnTo>
                  <a:lnTo>
                    <a:pt x="9244" y="6640"/>
                  </a:lnTo>
                  <a:lnTo>
                    <a:pt x="9391" y="6383"/>
                  </a:lnTo>
                  <a:lnTo>
                    <a:pt x="9537" y="6126"/>
                  </a:lnTo>
                  <a:lnTo>
                    <a:pt x="9721" y="5869"/>
                  </a:lnTo>
                  <a:lnTo>
                    <a:pt x="10198" y="6236"/>
                  </a:lnTo>
                  <a:lnTo>
                    <a:pt x="10051" y="6419"/>
                  </a:lnTo>
                  <a:lnTo>
                    <a:pt x="9867" y="6640"/>
                  </a:lnTo>
                  <a:lnTo>
                    <a:pt x="9684" y="6860"/>
                  </a:lnTo>
                  <a:lnTo>
                    <a:pt x="9611" y="7006"/>
                  </a:lnTo>
                  <a:lnTo>
                    <a:pt x="9574" y="7116"/>
                  </a:lnTo>
                  <a:lnTo>
                    <a:pt x="9574" y="7190"/>
                  </a:lnTo>
                  <a:lnTo>
                    <a:pt x="9611" y="7263"/>
                  </a:lnTo>
                  <a:lnTo>
                    <a:pt x="9757" y="7263"/>
                  </a:lnTo>
                  <a:lnTo>
                    <a:pt x="9867" y="7190"/>
                  </a:lnTo>
                  <a:lnTo>
                    <a:pt x="9941" y="7080"/>
                  </a:lnTo>
                  <a:lnTo>
                    <a:pt x="10124" y="6823"/>
                  </a:lnTo>
                  <a:lnTo>
                    <a:pt x="10271" y="6603"/>
                  </a:lnTo>
                  <a:lnTo>
                    <a:pt x="10381" y="6383"/>
                  </a:lnTo>
                  <a:lnTo>
                    <a:pt x="10895" y="6823"/>
                  </a:lnTo>
                  <a:lnTo>
                    <a:pt x="10931" y="6860"/>
                  </a:lnTo>
                  <a:lnTo>
                    <a:pt x="10638" y="7226"/>
                  </a:lnTo>
                  <a:lnTo>
                    <a:pt x="10381" y="7593"/>
                  </a:lnTo>
                  <a:lnTo>
                    <a:pt x="10271" y="7703"/>
                  </a:lnTo>
                  <a:lnTo>
                    <a:pt x="10271" y="7777"/>
                  </a:lnTo>
                  <a:lnTo>
                    <a:pt x="10271" y="7813"/>
                  </a:lnTo>
                  <a:lnTo>
                    <a:pt x="10344" y="7923"/>
                  </a:lnTo>
                  <a:lnTo>
                    <a:pt x="10418" y="7960"/>
                  </a:lnTo>
                  <a:lnTo>
                    <a:pt x="10491" y="7923"/>
                  </a:lnTo>
                  <a:lnTo>
                    <a:pt x="10528" y="7887"/>
                  </a:lnTo>
                  <a:lnTo>
                    <a:pt x="10821" y="7483"/>
                  </a:lnTo>
                  <a:lnTo>
                    <a:pt x="11115" y="7043"/>
                  </a:lnTo>
                  <a:lnTo>
                    <a:pt x="11445" y="7447"/>
                  </a:lnTo>
                  <a:lnTo>
                    <a:pt x="11298" y="7703"/>
                  </a:lnTo>
                  <a:lnTo>
                    <a:pt x="11151" y="7960"/>
                  </a:lnTo>
                  <a:lnTo>
                    <a:pt x="10968" y="8253"/>
                  </a:lnTo>
                  <a:lnTo>
                    <a:pt x="10931" y="8437"/>
                  </a:lnTo>
                  <a:lnTo>
                    <a:pt x="10931" y="8510"/>
                  </a:lnTo>
                  <a:lnTo>
                    <a:pt x="10931" y="8584"/>
                  </a:lnTo>
                  <a:lnTo>
                    <a:pt x="10968" y="8657"/>
                  </a:lnTo>
                  <a:lnTo>
                    <a:pt x="11041" y="8657"/>
                  </a:lnTo>
                  <a:lnTo>
                    <a:pt x="11188" y="8584"/>
                  </a:lnTo>
                  <a:lnTo>
                    <a:pt x="11261" y="8474"/>
                  </a:lnTo>
                  <a:lnTo>
                    <a:pt x="11408" y="8180"/>
                  </a:lnTo>
                  <a:lnTo>
                    <a:pt x="11628" y="7703"/>
                  </a:lnTo>
                  <a:lnTo>
                    <a:pt x="11812" y="7997"/>
                  </a:lnTo>
                  <a:lnTo>
                    <a:pt x="11995" y="8290"/>
                  </a:lnTo>
                  <a:lnTo>
                    <a:pt x="11812" y="8694"/>
                  </a:lnTo>
                  <a:lnTo>
                    <a:pt x="11628" y="9097"/>
                  </a:lnTo>
                  <a:lnTo>
                    <a:pt x="11518" y="9097"/>
                  </a:lnTo>
                  <a:lnTo>
                    <a:pt x="11408" y="9317"/>
                  </a:lnTo>
                  <a:lnTo>
                    <a:pt x="11335" y="9501"/>
                  </a:lnTo>
                  <a:lnTo>
                    <a:pt x="11335" y="9574"/>
                  </a:lnTo>
                  <a:lnTo>
                    <a:pt x="11335" y="9647"/>
                  </a:lnTo>
                  <a:lnTo>
                    <a:pt x="11408" y="9721"/>
                  </a:lnTo>
                  <a:lnTo>
                    <a:pt x="11591" y="9721"/>
                  </a:lnTo>
                  <a:lnTo>
                    <a:pt x="11628" y="9684"/>
                  </a:lnTo>
                  <a:lnTo>
                    <a:pt x="11812" y="9427"/>
                  </a:lnTo>
                  <a:lnTo>
                    <a:pt x="11958" y="9171"/>
                  </a:lnTo>
                  <a:lnTo>
                    <a:pt x="12105" y="8914"/>
                  </a:lnTo>
                  <a:lnTo>
                    <a:pt x="12178" y="8657"/>
                  </a:lnTo>
                  <a:lnTo>
                    <a:pt x="12325" y="9024"/>
                  </a:lnTo>
                  <a:lnTo>
                    <a:pt x="12472" y="9427"/>
                  </a:lnTo>
                  <a:lnTo>
                    <a:pt x="12068" y="10088"/>
                  </a:lnTo>
                  <a:lnTo>
                    <a:pt x="11995" y="10088"/>
                  </a:lnTo>
                  <a:lnTo>
                    <a:pt x="11922" y="10271"/>
                  </a:lnTo>
                  <a:lnTo>
                    <a:pt x="11848" y="10418"/>
                  </a:lnTo>
                  <a:lnTo>
                    <a:pt x="11848" y="10491"/>
                  </a:lnTo>
                  <a:lnTo>
                    <a:pt x="11848" y="10528"/>
                  </a:lnTo>
                  <a:lnTo>
                    <a:pt x="11922" y="10601"/>
                  </a:lnTo>
                  <a:lnTo>
                    <a:pt x="12068" y="10601"/>
                  </a:lnTo>
                  <a:lnTo>
                    <a:pt x="12142" y="10564"/>
                  </a:lnTo>
                  <a:lnTo>
                    <a:pt x="12362" y="10198"/>
                  </a:lnTo>
                  <a:lnTo>
                    <a:pt x="12582" y="9831"/>
                  </a:lnTo>
                  <a:lnTo>
                    <a:pt x="12692" y="10454"/>
                  </a:lnTo>
                  <a:lnTo>
                    <a:pt x="12509" y="10638"/>
                  </a:lnTo>
                  <a:lnTo>
                    <a:pt x="12362" y="10858"/>
                  </a:lnTo>
                  <a:lnTo>
                    <a:pt x="12215" y="11078"/>
                  </a:lnTo>
                  <a:lnTo>
                    <a:pt x="12178" y="11225"/>
                  </a:lnTo>
                  <a:lnTo>
                    <a:pt x="12178" y="11371"/>
                  </a:lnTo>
                  <a:lnTo>
                    <a:pt x="12215" y="11408"/>
                  </a:lnTo>
                  <a:lnTo>
                    <a:pt x="12252" y="11408"/>
                  </a:lnTo>
                  <a:lnTo>
                    <a:pt x="12362" y="11371"/>
                  </a:lnTo>
                  <a:lnTo>
                    <a:pt x="12472" y="11298"/>
                  </a:lnTo>
                  <a:lnTo>
                    <a:pt x="12582" y="11078"/>
                  </a:lnTo>
                  <a:lnTo>
                    <a:pt x="12692" y="10858"/>
                  </a:lnTo>
                  <a:lnTo>
                    <a:pt x="12729" y="11188"/>
                  </a:lnTo>
                  <a:lnTo>
                    <a:pt x="12655" y="11775"/>
                  </a:lnTo>
                  <a:lnTo>
                    <a:pt x="12509" y="11922"/>
                  </a:lnTo>
                  <a:lnTo>
                    <a:pt x="12362" y="12068"/>
                  </a:lnTo>
                  <a:lnTo>
                    <a:pt x="12325" y="12215"/>
                  </a:lnTo>
                  <a:lnTo>
                    <a:pt x="12325" y="12288"/>
                  </a:lnTo>
                  <a:lnTo>
                    <a:pt x="12362" y="12362"/>
                  </a:lnTo>
                  <a:lnTo>
                    <a:pt x="12435" y="12398"/>
                  </a:lnTo>
                  <a:lnTo>
                    <a:pt x="12472" y="12398"/>
                  </a:lnTo>
                  <a:lnTo>
                    <a:pt x="12619" y="12288"/>
                  </a:lnTo>
                  <a:lnTo>
                    <a:pt x="12655" y="12655"/>
                  </a:lnTo>
                  <a:lnTo>
                    <a:pt x="12692" y="12692"/>
                  </a:lnTo>
                  <a:lnTo>
                    <a:pt x="12729" y="12655"/>
                  </a:lnTo>
                  <a:lnTo>
                    <a:pt x="12802" y="12545"/>
                  </a:lnTo>
                  <a:lnTo>
                    <a:pt x="12912" y="12398"/>
                  </a:lnTo>
                  <a:lnTo>
                    <a:pt x="13022" y="12068"/>
                  </a:lnTo>
                  <a:lnTo>
                    <a:pt x="13095" y="11738"/>
                  </a:lnTo>
                  <a:lnTo>
                    <a:pt x="13132" y="11408"/>
                  </a:lnTo>
                  <a:lnTo>
                    <a:pt x="13132" y="11005"/>
                  </a:lnTo>
                  <a:lnTo>
                    <a:pt x="13132" y="10638"/>
                  </a:lnTo>
                  <a:lnTo>
                    <a:pt x="13095" y="10234"/>
                  </a:lnTo>
                  <a:lnTo>
                    <a:pt x="13022" y="9867"/>
                  </a:lnTo>
                  <a:lnTo>
                    <a:pt x="12949" y="9464"/>
                  </a:lnTo>
                  <a:lnTo>
                    <a:pt x="12839" y="9060"/>
                  </a:lnTo>
                  <a:lnTo>
                    <a:pt x="12692" y="8694"/>
                  </a:lnTo>
                  <a:lnTo>
                    <a:pt x="12545" y="8327"/>
                  </a:lnTo>
                  <a:lnTo>
                    <a:pt x="12325" y="7960"/>
                  </a:lnTo>
                  <a:lnTo>
                    <a:pt x="12142" y="7630"/>
                  </a:lnTo>
                  <a:lnTo>
                    <a:pt x="11885" y="7300"/>
                  </a:lnTo>
                  <a:lnTo>
                    <a:pt x="11628" y="6970"/>
                  </a:lnTo>
                  <a:lnTo>
                    <a:pt x="11335" y="6640"/>
                  </a:lnTo>
                  <a:lnTo>
                    <a:pt x="11041" y="6346"/>
                  </a:lnTo>
                  <a:lnTo>
                    <a:pt x="10344" y="5759"/>
                  </a:lnTo>
                  <a:lnTo>
                    <a:pt x="9647" y="5246"/>
                  </a:lnTo>
                  <a:lnTo>
                    <a:pt x="8914" y="4732"/>
                  </a:lnTo>
                  <a:lnTo>
                    <a:pt x="8987" y="4439"/>
                  </a:lnTo>
                  <a:lnTo>
                    <a:pt x="9024" y="4182"/>
                  </a:lnTo>
                  <a:lnTo>
                    <a:pt x="9060" y="3558"/>
                  </a:lnTo>
                  <a:lnTo>
                    <a:pt x="9097" y="2898"/>
                  </a:lnTo>
                  <a:lnTo>
                    <a:pt x="9281" y="220"/>
                  </a:lnTo>
                  <a:lnTo>
                    <a:pt x="9244" y="110"/>
                  </a:lnTo>
                  <a:lnTo>
                    <a:pt x="9207" y="37"/>
                  </a:lnTo>
                  <a:lnTo>
                    <a:pt x="9097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" name="Google Shape;936;p20"/>
            <p:cNvSpPr/>
            <p:nvPr/>
          </p:nvSpPr>
          <p:spPr>
            <a:xfrm>
              <a:off x="6537275" y="2750650"/>
              <a:ext cx="459450" cy="475050"/>
            </a:xfrm>
            <a:custGeom>
              <a:avLst/>
              <a:gdLst/>
              <a:ahLst/>
              <a:cxnLst/>
              <a:rect l="l" t="t" r="r" b="b"/>
              <a:pathLst>
                <a:path w="18378" h="19002" extrusionOk="0">
                  <a:moveTo>
                    <a:pt x="13793" y="5429"/>
                  </a:moveTo>
                  <a:lnTo>
                    <a:pt x="13682" y="5466"/>
                  </a:lnTo>
                  <a:lnTo>
                    <a:pt x="13572" y="5502"/>
                  </a:lnTo>
                  <a:lnTo>
                    <a:pt x="13499" y="5576"/>
                  </a:lnTo>
                  <a:lnTo>
                    <a:pt x="13352" y="5759"/>
                  </a:lnTo>
                  <a:lnTo>
                    <a:pt x="13352" y="5869"/>
                  </a:lnTo>
                  <a:lnTo>
                    <a:pt x="13352" y="5979"/>
                  </a:lnTo>
                  <a:lnTo>
                    <a:pt x="13389" y="6016"/>
                  </a:lnTo>
                  <a:lnTo>
                    <a:pt x="13426" y="6053"/>
                  </a:lnTo>
                  <a:lnTo>
                    <a:pt x="13499" y="6053"/>
                  </a:lnTo>
                  <a:lnTo>
                    <a:pt x="13572" y="5979"/>
                  </a:lnTo>
                  <a:lnTo>
                    <a:pt x="13646" y="5943"/>
                  </a:lnTo>
                  <a:lnTo>
                    <a:pt x="13719" y="5796"/>
                  </a:lnTo>
                  <a:lnTo>
                    <a:pt x="13829" y="5649"/>
                  </a:lnTo>
                  <a:lnTo>
                    <a:pt x="13903" y="5502"/>
                  </a:lnTo>
                  <a:lnTo>
                    <a:pt x="13903" y="5466"/>
                  </a:lnTo>
                  <a:lnTo>
                    <a:pt x="13903" y="5429"/>
                  </a:lnTo>
                  <a:close/>
                  <a:moveTo>
                    <a:pt x="13242" y="6089"/>
                  </a:moveTo>
                  <a:lnTo>
                    <a:pt x="13169" y="6126"/>
                  </a:lnTo>
                  <a:lnTo>
                    <a:pt x="13022" y="6309"/>
                  </a:lnTo>
                  <a:lnTo>
                    <a:pt x="12912" y="6493"/>
                  </a:lnTo>
                  <a:lnTo>
                    <a:pt x="12875" y="6529"/>
                  </a:lnTo>
                  <a:lnTo>
                    <a:pt x="12875" y="6603"/>
                  </a:lnTo>
                  <a:lnTo>
                    <a:pt x="12949" y="6676"/>
                  </a:lnTo>
                  <a:lnTo>
                    <a:pt x="13022" y="6713"/>
                  </a:lnTo>
                  <a:lnTo>
                    <a:pt x="13096" y="6676"/>
                  </a:lnTo>
                  <a:lnTo>
                    <a:pt x="13132" y="6639"/>
                  </a:lnTo>
                  <a:lnTo>
                    <a:pt x="13242" y="6456"/>
                  </a:lnTo>
                  <a:lnTo>
                    <a:pt x="13352" y="6273"/>
                  </a:lnTo>
                  <a:lnTo>
                    <a:pt x="13389" y="6199"/>
                  </a:lnTo>
                  <a:lnTo>
                    <a:pt x="13316" y="6126"/>
                  </a:lnTo>
                  <a:lnTo>
                    <a:pt x="13242" y="6089"/>
                  </a:lnTo>
                  <a:close/>
                  <a:moveTo>
                    <a:pt x="17241" y="6419"/>
                  </a:moveTo>
                  <a:lnTo>
                    <a:pt x="17534" y="6713"/>
                  </a:lnTo>
                  <a:lnTo>
                    <a:pt x="17497" y="6713"/>
                  </a:lnTo>
                  <a:lnTo>
                    <a:pt x="17387" y="6823"/>
                  </a:lnTo>
                  <a:lnTo>
                    <a:pt x="17351" y="6676"/>
                  </a:lnTo>
                  <a:lnTo>
                    <a:pt x="17241" y="6419"/>
                  </a:lnTo>
                  <a:close/>
                  <a:moveTo>
                    <a:pt x="12692" y="6786"/>
                  </a:moveTo>
                  <a:lnTo>
                    <a:pt x="12582" y="6860"/>
                  </a:lnTo>
                  <a:lnTo>
                    <a:pt x="12435" y="6970"/>
                  </a:lnTo>
                  <a:lnTo>
                    <a:pt x="12399" y="7116"/>
                  </a:lnTo>
                  <a:lnTo>
                    <a:pt x="12362" y="7190"/>
                  </a:lnTo>
                  <a:lnTo>
                    <a:pt x="12399" y="7226"/>
                  </a:lnTo>
                  <a:lnTo>
                    <a:pt x="12472" y="7300"/>
                  </a:lnTo>
                  <a:lnTo>
                    <a:pt x="12582" y="7300"/>
                  </a:lnTo>
                  <a:lnTo>
                    <a:pt x="12619" y="7263"/>
                  </a:lnTo>
                  <a:lnTo>
                    <a:pt x="12655" y="7190"/>
                  </a:lnTo>
                  <a:lnTo>
                    <a:pt x="12729" y="7043"/>
                  </a:lnTo>
                  <a:lnTo>
                    <a:pt x="12802" y="7006"/>
                  </a:lnTo>
                  <a:lnTo>
                    <a:pt x="12839" y="6933"/>
                  </a:lnTo>
                  <a:lnTo>
                    <a:pt x="12875" y="6860"/>
                  </a:lnTo>
                  <a:lnTo>
                    <a:pt x="12875" y="6823"/>
                  </a:lnTo>
                  <a:lnTo>
                    <a:pt x="12839" y="6823"/>
                  </a:lnTo>
                  <a:lnTo>
                    <a:pt x="12765" y="6786"/>
                  </a:lnTo>
                  <a:close/>
                  <a:moveTo>
                    <a:pt x="17571" y="6750"/>
                  </a:moveTo>
                  <a:lnTo>
                    <a:pt x="17828" y="7043"/>
                  </a:lnTo>
                  <a:lnTo>
                    <a:pt x="18048" y="7373"/>
                  </a:lnTo>
                  <a:lnTo>
                    <a:pt x="17828" y="7593"/>
                  </a:lnTo>
                  <a:lnTo>
                    <a:pt x="17828" y="7520"/>
                  </a:lnTo>
                  <a:lnTo>
                    <a:pt x="17864" y="7336"/>
                  </a:lnTo>
                  <a:lnTo>
                    <a:pt x="17828" y="7116"/>
                  </a:lnTo>
                  <a:lnTo>
                    <a:pt x="17828" y="7080"/>
                  </a:lnTo>
                  <a:lnTo>
                    <a:pt x="17754" y="7006"/>
                  </a:lnTo>
                  <a:lnTo>
                    <a:pt x="17681" y="7006"/>
                  </a:lnTo>
                  <a:lnTo>
                    <a:pt x="17644" y="7043"/>
                  </a:lnTo>
                  <a:lnTo>
                    <a:pt x="17681" y="7080"/>
                  </a:lnTo>
                  <a:lnTo>
                    <a:pt x="17644" y="7226"/>
                  </a:lnTo>
                  <a:lnTo>
                    <a:pt x="17607" y="7446"/>
                  </a:lnTo>
                  <a:lnTo>
                    <a:pt x="17534" y="7667"/>
                  </a:lnTo>
                  <a:lnTo>
                    <a:pt x="17534" y="7887"/>
                  </a:lnTo>
                  <a:lnTo>
                    <a:pt x="17534" y="7960"/>
                  </a:lnTo>
                  <a:lnTo>
                    <a:pt x="17131" y="8584"/>
                  </a:lnTo>
                  <a:lnTo>
                    <a:pt x="17167" y="8217"/>
                  </a:lnTo>
                  <a:lnTo>
                    <a:pt x="17241" y="7850"/>
                  </a:lnTo>
                  <a:lnTo>
                    <a:pt x="17387" y="7630"/>
                  </a:lnTo>
                  <a:lnTo>
                    <a:pt x="17387" y="7593"/>
                  </a:lnTo>
                  <a:lnTo>
                    <a:pt x="17387" y="7520"/>
                  </a:lnTo>
                  <a:lnTo>
                    <a:pt x="17461" y="7483"/>
                  </a:lnTo>
                  <a:lnTo>
                    <a:pt x="17497" y="7446"/>
                  </a:lnTo>
                  <a:lnTo>
                    <a:pt x="17534" y="7373"/>
                  </a:lnTo>
                  <a:lnTo>
                    <a:pt x="17534" y="7263"/>
                  </a:lnTo>
                  <a:lnTo>
                    <a:pt x="17497" y="7080"/>
                  </a:lnTo>
                  <a:lnTo>
                    <a:pt x="17571" y="6750"/>
                  </a:lnTo>
                  <a:close/>
                  <a:moveTo>
                    <a:pt x="16874" y="8840"/>
                  </a:moveTo>
                  <a:lnTo>
                    <a:pt x="16947" y="8877"/>
                  </a:lnTo>
                  <a:lnTo>
                    <a:pt x="16874" y="8950"/>
                  </a:lnTo>
                  <a:lnTo>
                    <a:pt x="16874" y="8877"/>
                  </a:lnTo>
                  <a:lnTo>
                    <a:pt x="16874" y="8840"/>
                  </a:lnTo>
                  <a:close/>
                  <a:moveTo>
                    <a:pt x="11445" y="8584"/>
                  </a:moveTo>
                  <a:lnTo>
                    <a:pt x="11408" y="8620"/>
                  </a:lnTo>
                  <a:lnTo>
                    <a:pt x="11298" y="8657"/>
                  </a:lnTo>
                  <a:lnTo>
                    <a:pt x="11188" y="8804"/>
                  </a:lnTo>
                  <a:lnTo>
                    <a:pt x="11188" y="8840"/>
                  </a:lnTo>
                  <a:lnTo>
                    <a:pt x="11188" y="8914"/>
                  </a:lnTo>
                  <a:lnTo>
                    <a:pt x="11188" y="8987"/>
                  </a:lnTo>
                  <a:lnTo>
                    <a:pt x="11225" y="9024"/>
                  </a:lnTo>
                  <a:lnTo>
                    <a:pt x="11408" y="9024"/>
                  </a:lnTo>
                  <a:lnTo>
                    <a:pt x="11445" y="8987"/>
                  </a:lnTo>
                  <a:lnTo>
                    <a:pt x="11555" y="8804"/>
                  </a:lnTo>
                  <a:lnTo>
                    <a:pt x="11555" y="8730"/>
                  </a:lnTo>
                  <a:lnTo>
                    <a:pt x="11555" y="8657"/>
                  </a:lnTo>
                  <a:lnTo>
                    <a:pt x="11518" y="8620"/>
                  </a:lnTo>
                  <a:lnTo>
                    <a:pt x="11445" y="8584"/>
                  </a:lnTo>
                  <a:close/>
                  <a:moveTo>
                    <a:pt x="16580" y="8804"/>
                  </a:moveTo>
                  <a:lnTo>
                    <a:pt x="16580" y="8877"/>
                  </a:lnTo>
                  <a:lnTo>
                    <a:pt x="16580" y="9060"/>
                  </a:lnTo>
                  <a:lnTo>
                    <a:pt x="16617" y="9170"/>
                  </a:lnTo>
                  <a:lnTo>
                    <a:pt x="16654" y="9244"/>
                  </a:lnTo>
                  <a:lnTo>
                    <a:pt x="16397" y="9611"/>
                  </a:lnTo>
                  <a:lnTo>
                    <a:pt x="16360" y="9391"/>
                  </a:lnTo>
                  <a:lnTo>
                    <a:pt x="16324" y="9170"/>
                  </a:lnTo>
                  <a:lnTo>
                    <a:pt x="16324" y="9097"/>
                  </a:lnTo>
                  <a:lnTo>
                    <a:pt x="16580" y="8804"/>
                  </a:lnTo>
                  <a:close/>
                  <a:moveTo>
                    <a:pt x="16067" y="9391"/>
                  </a:moveTo>
                  <a:lnTo>
                    <a:pt x="16067" y="9684"/>
                  </a:lnTo>
                  <a:lnTo>
                    <a:pt x="16103" y="9794"/>
                  </a:lnTo>
                  <a:lnTo>
                    <a:pt x="16177" y="9941"/>
                  </a:lnTo>
                  <a:lnTo>
                    <a:pt x="15993" y="10161"/>
                  </a:lnTo>
                  <a:lnTo>
                    <a:pt x="15920" y="10308"/>
                  </a:lnTo>
                  <a:lnTo>
                    <a:pt x="15957" y="9867"/>
                  </a:lnTo>
                  <a:lnTo>
                    <a:pt x="15920" y="9794"/>
                  </a:lnTo>
                  <a:lnTo>
                    <a:pt x="15847" y="9757"/>
                  </a:lnTo>
                  <a:lnTo>
                    <a:pt x="15810" y="9721"/>
                  </a:lnTo>
                  <a:lnTo>
                    <a:pt x="16067" y="9391"/>
                  </a:lnTo>
                  <a:close/>
                  <a:moveTo>
                    <a:pt x="9611" y="2348"/>
                  </a:moveTo>
                  <a:lnTo>
                    <a:pt x="9574" y="2421"/>
                  </a:lnTo>
                  <a:lnTo>
                    <a:pt x="9134" y="2861"/>
                  </a:lnTo>
                  <a:lnTo>
                    <a:pt x="8767" y="3375"/>
                  </a:lnTo>
                  <a:lnTo>
                    <a:pt x="7997" y="4365"/>
                  </a:lnTo>
                  <a:lnTo>
                    <a:pt x="7630" y="4879"/>
                  </a:lnTo>
                  <a:lnTo>
                    <a:pt x="7227" y="5356"/>
                  </a:lnTo>
                  <a:lnTo>
                    <a:pt x="6823" y="5832"/>
                  </a:lnTo>
                  <a:lnTo>
                    <a:pt x="6346" y="6273"/>
                  </a:lnTo>
                  <a:lnTo>
                    <a:pt x="6273" y="6346"/>
                  </a:lnTo>
                  <a:lnTo>
                    <a:pt x="6273" y="6456"/>
                  </a:lnTo>
                  <a:lnTo>
                    <a:pt x="6236" y="6456"/>
                  </a:lnTo>
                  <a:lnTo>
                    <a:pt x="6163" y="6493"/>
                  </a:lnTo>
                  <a:lnTo>
                    <a:pt x="6163" y="6566"/>
                  </a:lnTo>
                  <a:lnTo>
                    <a:pt x="6199" y="6603"/>
                  </a:lnTo>
                  <a:lnTo>
                    <a:pt x="6309" y="6786"/>
                  </a:lnTo>
                  <a:lnTo>
                    <a:pt x="6493" y="6970"/>
                  </a:lnTo>
                  <a:lnTo>
                    <a:pt x="6823" y="7263"/>
                  </a:lnTo>
                  <a:lnTo>
                    <a:pt x="7593" y="7813"/>
                  </a:lnTo>
                  <a:lnTo>
                    <a:pt x="8437" y="8363"/>
                  </a:lnTo>
                  <a:lnTo>
                    <a:pt x="8620" y="8510"/>
                  </a:lnTo>
                  <a:lnTo>
                    <a:pt x="8767" y="8694"/>
                  </a:lnTo>
                  <a:lnTo>
                    <a:pt x="9061" y="9060"/>
                  </a:lnTo>
                  <a:lnTo>
                    <a:pt x="9207" y="9207"/>
                  </a:lnTo>
                  <a:lnTo>
                    <a:pt x="9391" y="9354"/>
                  </a:lnTo>
                  <a:lnTo>
                    <a:pt x="9758" y="9574"/>
                  </a:lnTo>
                  <a:lnTo>
                    <a:pt x="10638" y="10161"/>
                  </a:lnTo>
                  <a:lnTo>
                    <a:pt x="11482" y="10784"/>
                  </a:lnTo>
                  <a:lnTo>
                    <a:pt x="12289" y="11408"/>
                  </a:lnTo>
                  <a:lnTo>
                    <a:pt x="12362" y="11445"/>
                  </a:lnTo>
                  <a:lnTo>
                    <a:pt x="12472" y="11445"/>
                  </a:lnTo>
                  <a:lnTo>
                    <a:pt x="12545" y="11408"/>
                  </a:lnTo>
                  <a:lnTo>
                    <a:pt x="12582" y="11371"/>
                  </a:lnTo>
                  <a:lnTo>
                    <a:pt x="12619" y="11298"/>
                  </a:lnTo>
                  <a:lnTo>
                    <a:pt x="12655" y="11188"/>
                  </a:lnTo>
                  <a:lnTo>
                    <a:pt x="12619" y="11115"/>
                  </a:lnTo>
                  <a:lnTo>
                    <a:pt x="12545" y="11041"/>
                  </a:lnTo>
                  <a:lnTo>
                    <a:pt x="11775" y="10418"/>
                  </a:lnTo>
                  <a:lnTo>
                    <a:pt x="11812" y="10381"/>
                  </a:lnTo>
                  <a:lnTo>
                    <a:pt x="11922" y="10198"/>
                  </a:lnTo>
                  <a:lnTo>
                    <a:pt x="11995" y="10014"/>
                  </a:lnTo>
                  <a:lnTo>
                    <a:pt x="11995" y="9941"/>
                  </a:lnTo>
                  <a:lnTo>
                    <a:pt x="11958" y="9904"/>
                  </a:lnTo>
                  <a:lnTo>
                    <a:pt x="11885" y="9904"/>
                  </a:lnTo>
                  <a:lnTo>
                    <a:pt x="11738" y="10051"/>
                  </a:lnTo>
                  <a:lnTo>
                    <a:pt x="11592" y="10234"/>
                  </a:lnTo>
                  <a:lnTo>
                    <a:pt x="11555" y="10271"/>
                  </a:lnTo>
                  <a:lnTo>
                    <a:pt x="11005" y="9867"/>
                  </a:lnTo>
                  <a:lnTo>
                    <a:pt x="10821" y="9757"/>
                  </a:lnTo>
                  <a:lnTo>
                    <a:pt x="10858" y="9684"/>
                  </a:lnTo>
                  <a:lnTo>
                    <a:pt x="10895" y="9611"/>
                  </a:lnTo>
                  <a:lnTo>
                    <a:pt x="11041" y="9464"/>
                  </a:lnTo>
                  <a:lnTo>
                    <a:pt x="11078" y="9427"/>
                  </a:lnTo>
                  <a:lnTo>
                    <a:pt x="11078" y="9354"/>
                  </a:lnTo>
                  <a:lnTo>
                    <a:pt x="11078" y="9317"/>
                  </a:lnTo>
                  <a:lnTo>
                    <a:pt x="11005" y="9281"/>
                  </a:lnTo>
                  <a:lnTo>
                    <a:pt x="10968" y="9317"/>
                  </a:lnTo>
                  <a:lnTo>
                    <a:pt x="10895" y="9281"/>
                  </a:lnTo>
                  <a:lnTo>
                    <a:pt x="10821" y="9317"/>
                  </a:lnTo>
                  <a:lnTo>
                    <a:pt x="10711" y="9427"/>
                  </a:lnTo>
                  <a:lnTo>
                    <a:pt x="10601" y="9574"/>
                  </a:lnTo>
                  <a:lnTo>
                    <a:pt x="10124" y="9281"/>
                  </a:lnTo>
                  <a:lnTo>
                    <a:pt x="10051" y="9207"/>
                  </a:lnTo>
                  <a:lnTo>
                    <a:pt x="10234" y="8914"/>
                  </a:lnTo>
                  <a:lnTo>
                    <a:pt x="10234" y="8840"/>
                  </a:lnTo>
                  <a:lnTo>
                    <a:pt x="10234" y="8804"/>
                  </a:lnTo>
                  <a:lnTo>
                    <a:pt x="10198" y="8730"/>
                  </a:lnTo>
                  <a:lnTo>
                    <a:pt x="10088" y="8694"/>
                  </a:lnTo>
                  <a:lnTo>
                    <a:pt x="10051" y="8730"/>
                  </a:lnTo>
                  <a:lnTo>
                    <a:pt x="10014" y="8767"/>
                  </a:lnTo>
                  <a:lnTo>
                    <a:pt x="9758" y="9060"/>
                  </a:lnTo>
                  <a:lnTo>
                    <a:pt x="9537" y="8877"/>
                  </a:lnTo>
                  <a:lnTo>
                    <a:pt x="9354" y="8694"/>
                  </a:lnTo>
                  <a:lnTo>
                    <a:pt x="9134" y="8437"/>
                  </a:lnTo>
                  <a:lnTo>
                    <a:pt x="9207" y="8327"/>
                  </a:lnTo>
                  <a:lnTo>
                    <a:pt x="9281" y="8217"/>
                  </a:lnTo>
                  <a:lnTo>
                    <a:pt x="9354" y="7960"/>
                  </a:lnTo>
                  <a:lnTo>
                    <a:pt x="9354" y="7887"/>
                  </a:lnTo>
                  <a:lnTo>
                    <a:pt x="9317" y="7850"/>
                  </a:lnTo>
                  <a:lnTo>
                    <a:pt x="9244" y="7850"/>
                  </a:lnTo>
                  <a:lnTo>
                    <a:pt x="9171" y="7887"/>
                  </a:lnTo>
                  <a:lnTo>
                    <a:pt x="8987" y="8107"/>
                  </a:lnTo>
                  <a:lnTo>
                    <a:pt x="8951" y="8180"/>
                  </a:lnTo>
                  <a:lnTo>
                    <a:pt x="8767" y="8033"/>
                  </a:lnTo>
                  <a:lnTo>
                    <a:pt x="8327" y="7740"/>
                  </a:lnTo>
                  <a:lnTo>
                    <a:pt x="8364" y="7446"/>
                  </a:lnTo>
                  <a:lnTo>
                    <a:pt x="8364" y="7410"/>
                  </a:lnTo>
                  <a:lnTo>
                    <a:pt x="8327" y="7336"/>
                  </a:lnTo>
                  <a:lnTo>
                    <a:pt x="8290" y="7300"/>
                  </a:lnTo>
                  <a:lnTo>
                    <a:pt x="8180" y="7300"/>
                  </a:lnTo>
                  <a:lnTo>
                    <a:pt x="8107" y="7336"/>
                  </a:lnTo>
                  <a:lnTo>
                    <a:pt x="8070" y="7446"/>
                  </a:lnTo>
                  <a:lnTo>
                    <a:pt x="8034" y="7556"/>
                  </a:lnTo>
                  <a:lnTo>
                    <a:pt x="7960" y="7520"/>
                  </a:lnTo>
                  <a:lnTo>
                    <a:pt x="7410" y="7116"/>
                  </a:lnTo>
                  <a:lnTo>
                    <a:pt x="7447" y="7080"/>
                  </a:lnTo>
                  <a:lnTo>
                    <a:pt x="7520" y="6970"/>
                  </a:lnTo>
                  <a:lnTo>
                    <a:pt x="7520" y="6896"/>
                  </a:lnTo>
                  <a:lnTo>
                    <a:pt x="7520" y="6860"/>
                  </a:lnTo>
                  <a:lnTo>
                    <a:pt x="7557" y="6750"/>
                  </a:lnTo>
                  <a:lnTo>
                    <a:pt x="7520" y="6713"/>
                  </a:lnTo>
                  <a:lnTo>
                    <a:pt x="7483" y="6713"/>
                  </a:lnTo>
                  <a:lnTo>
                    <a:pt x="7410" y="6750"/>
                  </a:lnTo>
                  <a:lnTo>
                    <a:pt x="7337" y="6750"/>
                  </a:lnTo>
                  <a:lnTo>
                    <a:pt x="7227" y="6823"/>
                  </a:lnTo>
                  <a:lnTo>
                    <a:pt x="7116" y="6896"/>
                  </a:lnTo>
                  <a:lnTo>
                    <a:pt x="6640" y="6639"/>
                  </a:lnTo>
                  <a:lnTo>
                    <a:pt x="6640" y="6603"/>
                  </a:lnTo>
                  <a:lnTo>
                    <a:pt x="7116" y="6163"/>
                  </a:lnTo>
                  <a:lnTo>
                    <a:pt x="7557" y="5649"/>
                  </a:lnTo>
                  <a:lnTo>
                    <a:pt x="7593" y="5722"/>
                  </a:lnTo>
                  <a:lnTo>
                    <a:pt x="7630" y="5759"/>
                  </a:lnTo>
                  <a:lnTo>
                    <a:pt x="7740" y="5759"/>
                  </a:lnTo>
                  <a:lnTo>
                    <a:pt x="8034" y="5576"/>
                  </a:lnTo>
                  <a:lnTo>
                    <a:pt x="8327" y="5392"/>
                  </a:lnTo>
                  <a:lnTo>
                    <a:pt x="8620" y="5209"/>
                  </a:lnTo>
                  <a:lnTo>
                    <a:pt x="8914" y="5025"/>
                  </a:lnTo>
                  <a:lnTo>
                    <a:pt x="9244" y="4879"/>
                  </a:lnTo>
                  <a:lnTo>
                    <a:pt x="9574" y="4732"/>
                  </a:lnTo>
                  <a:lnTo>
                    <a:pt x="9941" y="4659"/>
                  </a:lnTo>
                  <a:lnTo>
                    <a:pt x="10308" y="4622"/>
                  </a:lnTo>
                  <a:lnTo>
                    <a:pt x="10491" y="4622"/>
                  </a:lnTo>
                  <a:lnTo>
                    <a:pt x="10675" y="4659"/>
                  </a:lnTo>
                  <a:lnTo>
                    <a:pt x="10821" y="4732"/>
                  </a:lnTo>
                  <a:lnTo>
                    <a:pt x="10931" y="4842"/>
                  </a:lnTo>
                  <a:lnTo>
                    <a:pt x="11041" y="4989"/>
                  </a:lnTo>
                  <a:lnTo>
                    <a:pt x="11078" y="5136"/>
                  </a:lnTo>
                  <a:lnTo>
                    <a:pt x="11151" y="5502"/>
                  </a:lnTo>
                  <a:lnTo>
                    <a:pt x="11151" y="5906"/>
                  </a:lnTo>
                  <a:lnTo>
                    <a:pt x="11151" y="6309"/>
                  </a:lnTo>
                  <a:lnTo>
                    <a:pt x="11151" y="6676"/>
                  </a:lnTo>
                  <a:lnTo>
                    <a:pt x="11188" y="7006"/>
                  </a:lnTo>
                  <a:lnTo>
                    <a:pt x="11261" y="7373"/>
                  </a:lnTo>
                  <a:lnTo>
                    <a:pt x="11445" y="7703"/>
                  </a:lnTo>
                  <a:lnTo>
                    <a:pt x="11408" y="7813"/>
                  </a:lnTo>
                  <a:lnTo>
                    <a:pt x="11372" y="7923"/>
                  </a:lnTo>
                  <a:lnTo>
                    <a:pt x="11372" y="8033"/>
                  </a:lnTo>
                  <a:lnTo>
                    <a:pt x="11372" y="8143"/>
                  </a:lnTo>
                  <a:lnTo>
                    <a:pt x="11445" y="8253"/>
                  </a:lnTo>
                  <a:lnTo>
                    <a:pt x="11482" y="8327"/>
                  </a:lnTo>
                  <a:lnTo>
                    <a:pt x="11592" y="8400"/>
                  </a:lnTo>
                  <a:lnTo>
                    <a:pt x="11665" y="8474"/>
                  </a:lnTo>
                  <a:lnTo>
                    <a:pt x="11775" y="8510"/>
                  </a:lnTo>
                  <a:lnTo>
                    <a:pt x="12105" y="8510"/>
                  </a:lnTo>
                  <a:lnTo>
                    <a:pt x="12435" y="8694"/>
                  </a:lnTo>
                  <a:lnTo>
                    <a:pt x="12765" y="8840"/>
                  </a:lnTo>
                  <a:lnTo>
                    <a:pt x="13022" y="8877"/>
                  </a:lnTo>
                  <a:lnTo>
                    <a:pt x="13316" y="8877"/>
                  </a:lnTo>
                  <a:lnTo>
                    <a:pt x="13646" y="8804"/>
                  </a:lnTo>
                  <a:lnTo>
                    <a:pt x="13939" y="8694"/>
                  </a:lnTo>
                  <a:lnTo>
                    <a:pt x="14233" y="8584"/>
                  </a:lnTo>
                  <a:lnTo>
                    <a:pt x="14489" y="8400"/>
                  </a:lnTo>
                  <a:lnTo>
                    <a:pt x="14746" y="8217"/>
                  </a:lnTo>
                  <a:lnTo>
                    <a:pt x="14930" y="8033"/>
                  </a:lnTo>
                  <a:lnTo>
                    <a:pt x="14966" y="7997"/>
                  </a:lnTo>
                  <a:lnTo>
                    <a:pt x="14966" y="7923"/>
                  </a:lnTo>
                  <a:lnTo>
                    <a:pt x="14930" y="7813"/>
                  </a:lnTo>
                  <a:lnTo>
                    <a:pt x="14820" y="7777"/>
                  </a:lnTo>
                  <a:lnTo>
                    <a:pt x="14710" y="7777"/>
                  </a:lnTo>
                  <a:lnTo>
                    <a:pt x="14123" y="8143"/>
                  </a:lnTo>
                  <a:lnTo>
                    <a:pt x="13829" y="8290"/>
                  </a:lnTo>
                  <a:lnTo>
                    <a:pt x="13462" y="8400"/>
                  </a:lnTo>
                  <a:lnTo>
                    <a:pt x="13206" y="8474"/>
                  </a:lnTo>
                  <a:lnTo>
                    <a:pt x="12912" y="8437"/>
                  </a:lnTo>
                  <a:lnTo>
                    <a:pt x="12692" y="8363"/>
                  </a:lnTo>
                  <a:lnTo>
                    <a:pt x="12472" y="8217"/>
                  </a:lnTo>
                  <a:lnTo>
                    <a:pt x="12545" y="8107"/>
                  </a:lnTo>
                  <a:lnTo>
                    <a:pt x="12582" y="7960"/>
                  </a:lnTo>
                  <a:lnTo>
                    <a:pt x="12582" y="7850"/>
                  </a:lnTo>
                  <a:lnTo>
                    <a:pt x="12545" y="7777"/>
                  </a:lnTo>
                  <a:lnTo>
                    <a:pt x="12509" y="7740"/>
                  </a:lnTo>
                  <a:lnTo>
                    <a:pt x="12325" y="7630"/>
                  </a:lnTo>
                  <a:lnTo>
                    <a:pt x="12142" y="7520"/>
                  </a:lnTo>
                  <a:lnTo>
                    <a:pt x="11812" y="7520"/>
                  </a:lnTo>
                  <a:lnTo>
                    <a:pt x="11628" y="7116"/>
                  </a:lnTo>
                  <a:lnTo>
                    <a:pt x="11518" y="6713"/>
                  </a:lnTo>
                  <a:lnTo>
                    <a:pt x="11518" y="6346"/>
                  </a:lnTo>
                  <a:lnTo>
                    <a:pt x="11518" y="6016"/>
                  </a:lnTo>
                  <a:lnTo>
                    <a:pt x="11555" y="5649"/>
                  </a:lnTo>
                  <a:lnTo>
                    <a:pt x="11518" y="5282"/>
                  </a:lnTo>
                  <a:lnTo>
                    <a:pt x="11445" y="4989"/>
                  </a:lnTo>
                  <a:lnTo>
                    <a:pt x="11335" y="4732"/>
                  </a:lnTo>
                  <a:lnTo>
                    <a:pt x="11188" y="4549"/>
                  </a:lnTo>
                  <a:lnTo>
                    <a:pt x="11005" y="4402"/>
                  </a:lnTo>
                  <a:lnTo>
                    <a:pt x="10785" y="4329"/>
                  </a:lnTo>
                  <a:lnTo>
                    <a:pt x="10565" y="4255"/>
                  </a:lnTo>
                  <a:lnTo>
                    <a:pt x="10051" y="4255"/>
                  </a:lnTo>
                  <a:lnTo>
                    <a:pt x="9758" y="4292"/>
                  </a:lnTo>
                  <a:lnTo>
                    <a:pt x="9464" y="4365"/>
                  </a:lnTo>
                  <a:lnTo>
                    <a:pt x="8914" y="4585"/>
                  </a:lnTo>
                  <a:lnTo>
                    <a:pt x="8400" y="4879"/>
                  </a:lnTo>
                  <a:lnTo>
                    <a:pt x="7960" y="5209"/>
                  </a:lnTo>
                  <a:lnTo>
                    <a:pt x="8290" y="4769"/>
                  </a:lnTo>
                  <a:lnTo>
                    <a:pt x="9061" y="3742"/>
                  </a:lnTo>
                  <a:lnTo>
                    <a:pt x="9464" y="3191"/>
                  </a:lnTo>
                  <a:lnTo>
                    <a:pt x="9831" y="2641"/>
                  </a:lnTo>
                  <a:lnTo>
                    <a:pt x="9868" y="2568"/>
                  </a:lnTo>
                  <a:lnTo>
                    <a:pt x="9868" y="2531"/>
                  </a:lnTo>
                  <a:lnTo>
                    <a:pt x="9794" y="2421"/>
                  </a:lnTo>
                  <a:lnTo>
                    <a:pt x="9721" y="2384"/>
                  </a:lnTo>
                  <a:lnTo>
                    <a:pt x="9684" y="2348"/>
                  </a:lnTo>
                  <a:close/>
                  <a:moveTo>
                    <a:pt x="15663" y="9867"/>
                  </a:moveTo>
                  <a:lnTo>
                    <a:pt x="15700" y="9904"/>
                  </a:lnTo>
                  <a:lnTo>
                    <a:pt x="15627" y="10381"/>
                  </a:lnTo>
                  <a:lnTo>
                    <a:pt x="15663" y="10418"/>
                  </a:lnTo>
                  <a:lnTo>
                    <a:pt x="15663" y="10454"/>
                  </a:lnTo>
                  <a:lnTo>
                    <a:pt x="15773" y="10491"/>
                  </a:lnTo>
                  <a:lnTo>
                    <a:pt x="15443" y="10895"/>
                  </a:lnTo>
                  <a:lnTo>
                    <a:pt x="15443" y="10821"/>
                  </a:lnTo>
                  <a:lnTo>
                    <a:pt x="15333" y="10491"/>
                  </a:lnTo>
                  <a:lnTo>
                    <a:pt x="15296" y="10454"/>
                  </a:lnTo>
                  <a:lnTo>
                    <a:pt x="15260" y="10454"/>
                  </a:lnTo>
                  <a:lnTo>
                    <a:pt x="15223" y="10491"/>
                  </a:lnTo>
                  <a:lnTo>
                    <a:pt x="15223" y="10528"/>
                  </a:lnTo>
                  <a:lnTo>
                    <a:pt x="15186" y="10821"/>
                  </a:lnTo>
                  <a:lnTo>
                    <a:pt x="15186" y="11188"/>
                  </a:lnTo>
                  <a:lnTo>
                    <a:pt x="15223" y="11225"/>
                  </a:lnTo>
                  <a:lnTo>
                    <a:pt x="14746" y="11848"/>
                  </a:lnTo>
                  <a:lnTo>
                    <a:pt x="14746" y="11591"/>
                  </a:lnTo>
                  <a:lnTo>
                    <a:pt x="14746" y="11371"/>
                  </a:lnTo>
                  <a:lnTo>
                    <a:pt x="14746" y="11115"/>
                  </a:lnTo>
                  <a:lnTo>
                    <a:pt x="14710" y="11078"/>
                  </a:lnTo>
                  <a:lnTo>
                    <a:pt x="15333" y="10308"/>
                  </a:lnTo>
                  <a:lnTo>
                    <a:pt x="15663" y="9867"/>
                  </a:lnTo>
                  <a:close/>
                  <a:moveTo>
                    <a:pt x="14526" y="11298"/>
                  </a:moveTo>
                  <a:lnTo>
                    <a:pt x="14453" y="11555"/>
                  </a:lnTo>
                  <a:lnTo>
                    <a:pt x="14416" y="11775"/>
                  </a:lnTo>
                  <a:lnTo>
                    <a:pt x="14453" y="11885"/>
                  </a:lnTo>
                  <a:lnTo>
                    <a:pt x="14489" y="11958"/>
                  </a:lnTo>
                  <a:lnTo>
                    <a:pt x="14563" y="11995"/>
                  </a:lnTo>
                  <a:lnTo>
                    <a:pt x="14600" y="11995"/>
                  </a:lnTo>
                  <a:lnTo>
                    <a:pt x="14123" y="12619"/>
                  </a:lnTo>
                  <a:lnTo>
                    <a:pt x="14049" y="12655"/>
                  </a:lnTo>
                  <a:lnTo>
                    <a:pt x="14049" y="12362"/>
                  </a:lnTo>
                  <a:lnTo>
                    <a:pt x="14049" y="12142"/>
                  </a:lnTo>
                  <a:lnTo>
                    <a:pt x="14049" y="12032"/>
                  </a:lnTo>
                  <a:lnTo>
                    <a:pt x="14013" y="11922"/>
                  </a:lnTo>
                  <a:lnTo>
                    <a:pt x="14526" y="11298"/>
                  </a:lnTo>
                  <a:close/>
                  <a:moveTo>
                    <a:pt x="4806" y="7997"/>
                  </a:moveTo>
                  <a:lnTo>
                    <a:pt x="4769" y="8033"/>
                  </a:lnTo>
                  <a:lnTo>
                    <a:pt x="4769" y="8070"/>
                  </a:lnTo>
                  <a:lnTo>
                    <a:pt x="4952" y="8217"/>
                  </a:lnTo>
                  <a:lnTo>
                    <a:pt x="5099" y="8327"/>
                  </a:lnTo>
                  <a:lnTo>
                    <a:pt x="5576" y="8584"/>
                  </a:lnTo>
                  <a:lnTo>
                    <a:pt x="6126" y="8840"/>
                  </a:lnTo>
                  <a:lnTo>
                    <a:pt x="6640" y="9134"/>
                  </a:lnTo>
                  <a:lnTo>
                    <a:pt x="7116" y="9501"/>
                  </a:lnTo>
                  <a:lnTo>
                    <a:pt x="7557" y="9831"/>
                  </a:lnTo>
                  <a:lnTo>
                    <a:pt x="8437" y="10638"/>
                  </a:lnTo>
                  <a:lnTo>
                    <a:pt x="9244" y="11371"/>
                  </a:lnTo>
                  <a:lnTo>
                    <a:pt x="10088" y="12105"/>
                  </a:lnTo>
                  <a:lnTo>
                    <a:pt x="10344" y="12325"/>
                  </a:lnTo>
                  <a:lnTo>
                    <a:pt x="10748" y="12655"/>
                  </a:lnTo>
                  <a:lnTo>
                    <a:pt x="10931" y="12765"/>
                  </a:lnTo>
                  <a:lnTo>
                    <a:pt x="11115" y="12839"/>
                  </a:lnTo>
                  <a:lnTo>
                    <a:pt x="11225" y="12839"/>
                  </a:lnTo>
                  <a:lnTo>
                    <a:pt x="11298" y="12802"/>
                  </a:lnTo>
                  <a:lnTo>
                    <a:pt x="11335" y="12765"/>
                  </a:lnTo>
                  <a:lnTo>
                    <a:pt x="11372" y="12692"/>
                  </a:lnTo>
                  <a:lnTo>
                    <a:pt x="11372" y="12582"/>
                  </a:lnTo>
                  <a:lnTo>
                    <a:pt x="11335" y="12472"/>
                  </a:lnTo>
                  <a:lnTo>
                    <a:pt x="11151" y="12325"/>
                  </a:lnTo>
                  <a:lnTo>
                    <a:pt x="10711" y="11995"/>
                  </a:lnTo>
                  <a:lnTo>
                    <a:pt x="10271" y="11628"/>
                  </a:lnTo>
                  <a:lnTo>
                    <a:pt x="9391" y="10858"/>
                  </a:lnTo>
                  <a:lnTo>
                    <a:pt x="8547" y="10051"/>
                  </a:lnTo>
                  <a:lnTo>
                    <a:pt x="8107" y="9684"/>
                  </a:lnTo>
                  <a:lnTo>
                    <a:pt x="7703" y="9354"/>
                  </a:lnTo>
                  <a:lnTo>
                    <a:pt x="7227" y="9024"/>
                  </a:lnTo>
                  <a:lnTo>
                    <a:pt x="6786" y="8694"/>
                  </a:lnTo>
                  <a:lnTo>
                    <a:pt x="6309" y="8437"/>
                  </a:lnTo>
                  <a:lnTo>
                    <a:pt x="5833" y="8217"/>
                  </a:lnTo>
                  <a:lnTo>
                    <a:pt x="5356" y="8033"/>
                  </a:lnTo>
                  <a:lnTo>
                    <a:pt x="5209" y="7997"/>
                  </a:lnTo>
                  <a:close/>
                  <a:moveTo>
                    <a:pt x="954" y="12582"/>
                  </a:moveTo>
                  <a:lnTo>
                    <a:pt x="1101" y="12692"/>
                  </a:lnTo>
                  <a:lnTo>
                    <a:pt x="1064" y="12765"/>
                  </a:lnTo>
                  <a:lnTo>
                    <a:pt x="1064" y="12839"/>
                  </a:lnTo>
                  <a:lnTo>
                    <a:pt x="1064" y="12875"/>
                  </a:lnTo>
                  <a:lnTo>
                    <a:pt x="1101" y="12839"/>
                  </a:lnTo>
                  <a:lnTo>
                    <a:pt x="1211" y="12912"/>
                  </a:lnTo>
                  <a:lnTo>
                    <a:pt x="1247" y="12985"/>
                  </a:lnTo>
                  <a:lnTo>
                    <a:pt x="1247" y="13059"/>
                  </a:lnTo>
                  <a:lnTo>
                    <a:pt x="1284" y="13242"/>
                  </a:lnTo>
                  <a:lnTo>
                    <a:pt x="991" y="13095"/>
                  </a:lnTo>
                  <a:lnTo>
                    <a:pt x="844" y="13059"/>
                  </a:lnTo>
                  <a:lnTo>
                    <a:pt x="697" y="13022"/>
                  </a:lnTo>
                  <a:lnTo>
                    <a:pt x="844" y="12765"/>
                  </a:lnTo>
                  <a:lnTo>
                    <a:pt x="954" y="12582"/>
                  </a:lnTo>
                  <a:close/>
                  <a:moveTo>
                    <a:pt x="2715" y="10858"/>
                  </a:moveTo>
                  <a:lnTo>
                    <a:pt x="2641" y="10931"/>
                  </a:lnTo>
                  <a:lnTo>
                    <a:pt x="2641" y="10968"/>
                  </a:lnTo>
                  <a:lnTo>
                    <a:pt x="2788" y="11151"/>
                  </a:lnTo>
                  <a:lnTo>
                    <a:pt x="2935" y="11261"/>
                  </a:lnTo>
                  <a:lnTo>
                    <a:pt x="3302" y="11445"/>
                  </a:lnTo>
                  <a:lnTo>
                    <a:pt x="3778" y="11775"/>
                  </a:lnTo>
                  <a:lnTo>
                    <a:pt x="4255" y="12105"/>
                  </a:lnTo>
                  <a:lnTo>
                    <a:pt x="5099" y="12765"/>
                  </a:lnTo>
                  <a:lnTo>
                    <a:pt x="5539" y="13095"/>
                  </a:lnTo>
                  <a:lnTo>
                    <a:pt x="5759" y="13242"/>
                  </a:lnTo>
                  <a:lnTo>
                    <a:pt x="5869" y="13279"/>
                  </a:lnTo>
                  <a:lnTo>
                    <a:pt x="6053" y="13279"/>
                  </a:lnTo>
                  <a:lnTo>
                    <a:pt x="6126" y="13242"/>
                  </a:lnTo>
                  <a:lnTo>
                    <a:pt x="6163" y="13169"/>
                  </a:lnTo>
                  <a:lnTo>
                    <a:pt x="6126" y="13059"/>
                  </a:lnTo>
                  <a:lnTo>
                    <a:pt x="6089" y="12985"/>
                  </a:lnTo>
                  <a:lnTo>
                    <a:pt x="6016" y="12875"/>
                  </a:lnTo>
                  <a:lnTo>
                    <a:pt x="5869" y="12729"/>
                  </a:lnTo>
                  <a:lnTo>
                    <a:pt x="5502" y="12472"/>
                  </a:lnTo>
                  <a:lnTo>
                    <a:pt x="4512" y="11738"/>
                  </a:lnTo>
                  <a:lnTo>
                    <a:pt x="4035" y="11408"/>
                  </a:lnTo>
                  <a:lnTo>
                    <a:pt x="3522" y="11078"/>
                  </a:lnTo>
                  <a:lnTo>
                    <a:pt x="3338" y="11005"/>
                  </a:lnTo>
                  <a:lnTo>
                    <a:pt x="3118" y="10895"/>
                  </a:lnTo>
                  <a:lnTo>
                    <a:pt x="2935" y="10858"/>
                  </a:lnTo>
                  <a:close/>
                  <a:moveTo>
                    <a:pt x="13756" y="12252"/>
                  </a:moveTo>
                  <a:lnTo>
                    <a:pt x="13719" y="12362"/>
                  </a:lnTo>
                  <a:lnTo>
                    <a:pt x="13719" y="12619"/>
                  </a:lnTo>
                  <a:lnTo>
                    <a:pt x="13719" y="12912"/>
                  </a:lnTo>
                  <a:lnTo>
                    <a:pt x="13756" y="12985"/>
                  </a:lnTo>
                  <a:lnTo>
                    <a:pt x="13793" y="13022"/>
                  </a:lnTo>
                  <a:lnTo>
                    <a:pt x="13719" y="13095"/>
                  </a:lnTo>
                  <a:lnTo>
                    <a:pt x="13389" y="13536"/>
                  </a:lnTo>
                  <a:lnTo>
                    <a:pt x="13426" y="13132"/>
                  </a:lnTo>
                  <a:lnTo>
                    <a:pt x="13462" y="12912"/>
                  </a:lnTo>
                  <a:lnTo>
                    <a:pt x="13462" y="12765"/>
                  </a:lnTo>
                  <a:lnTo>
                    <a:pt x="13426" y="12655"/>
                  </a:lnTo>
                  <a:lnTo>
                    <a:pt x="13756" y="12252"/>
                  </a:lnTo>
                  <a:close/>
                  <a:moveTo>
                    <a:pt x="4402" y="8694"/>
                  </a:moveTo>
                  <a:lnTo>
                    <a:pt x="4329" y="8730"/>
                  </a:lnTo>
                  <a:lnTo>
                    <a:pt x="4255" y="8804"/>
                  </a:lnTo>
                  <a:lnTo>
                    <a:pt x="4255" y="8877"/>
                  </a:lnTo>
                  <a:lnTo>
                    <a:pt x="4255" y="8987"/>
                  </a:lnTo>
                  <a:lnTo>
                    <a:pt x="4292" y="9060"/>
                  </a:lnTo>
                  <a:lnTo>
                    <a:pt x="4365" y="9134"/>
                  </a:lnTo>
                  <a:lnTo>
                    <a:pt x="4512" y="9207"/>
                  </a:lnTo>
                  <a:lnTo>
                    <a:pt x="4842" y="9354"/>
                  </a:lnTo>
                  <a:lnTo>
                    <a:pt x="5136" y="9501"/>
                  </a:lnTo>
                  <a:lnTo>
                    <a:pt x="5392" y="9647"/>
                  </a:lnTo>
                  <a:lnTo>
                    <a:pt x="5869" y="10014"/>
                  </a:lnTo>
                  <a:lnTo>
                    <a:pt x="6346" y="10418"/>
                  </a:lnTo>
                  <a:lnTo>
                    <a:pt x="6786" y="10858"/>
                  </a:lnTo>
                  <a:lnTo>
                    <a:pt x="8584" y="12398"/>
                  </a:lnTo>
                  <a:lnTo>
                    <a:pt x="9501" y="13169"/>
                  </a:lnTo>
                  <a:lnTo>
                    <a:pt x="9721" y="13315"/>
                  </a:lnTo>
                  <a:lnTo>
                    <a:pt x="9941" y="13462"/>
                  </a:lnTo>
                  <a:lnTo>
                    <a:pt x="10161" y="13572"/>
                  </a:lnTo>
                  <a:lnTo>
                    <a:pt x="10271" y="13609"/>
                  </a:lnTo>
                  <a:lnTo>
                    <a:pt x="10381" y="13609"/>
                  </a:lnTo>
                  <a:lnTo>
                    <a:pt x="10454" y="13572"/>
                  </a:lnTo>
                  <a:lnTo>
                    <a:pt x="10491" y="13536"/>
                  </a:lnTo>
                  <a:lnTo>
                    <a:pt x="10528" y="13462"/>
                  </a:lnTo>
                  <a:lnTo>
                    <a:pt x="10491" y="13389"/>
                  </a:lnTo>
                  <a:lnTo>
                    <a:pt x="10418" y="13242"/>
                  </a:lnTo>
                  <a:lnTo>
                    <a:pt x="10271" y="13132"/>
                  </a:lnTo>
                  <a:lnTo>
                    <a:pt x="9978" y="12949"/>
                  </a:lnTo>
                  <a:lnTo>
                    <a:pt x="9537" y="12619"/>
                  </a:lnTo>
                  <a:lnTo>
                    <a:pt x="9134" y="12288"/>
                  </a:lnTo>
                  <a:lnTo>
                    <a:pt x="7557" y="10931"/>
                  </a:lnTo>
                  <a:lnTo>
                    <a:pt x="6823" y="10271"/>
                  </a:lnTo>
                  <a:lnTo>
                    <a:pt x="6089" y="9647"/>
                  </a:lnTo>
                  <a:lnTo>
                    <a:pt x="5686" y="9354"/>
                  </a:lnTo>
                  <a:lnTo>
                    <a:pt x="5246" y="9097"/>
                  </a:lnTo>
                  <a:lnTo>
                    <a:pt x="4769" y="8950"/>
                  </a:lnTo>
                  <a:lnTo>
                    <a:pt x="4549" y="8840"/>
                  </a:lnTo>
                  <a:lnTo>
                    <a:pt x="4475" y="8767"/>
                  </a:lnTo>
                  <a:lnTo>
                    <a:pt x="4439" y="8694"/>
                  </a:lnTo>
                  <a:close/>
                  <a:moveTo>
                    <a:pt x="1541" y="13022"/>
                  </a:moveTo>
                  <a:lnTo>
                    <a:pt x="2091" y="13389"/>
                  </a:lnTo>
                  <a:lnTo>
                    <a:pt x="2091" y="13572"/>
                  </a:lnTo>
                  <a:lnTo>
                    <a:pt x="2126" y="13749"/>
                  </a:lnTo>
                  <a:lnTo>
                    <a:pt x="1504" y="13389"/>
                  </a:lnTo>
                  <a:lnTo>
                    <a:pt x="1578" y="13352"/>
                  </a:lnTo>
                  <a:lnTo>
                    <a:pt x="1614" y="13315"/>
                  </a:lnTo>
                  <a:lnTo>
                    <a:pt x="1614" y="13279"/>
                  </a:lnTo>
                  <a:lnTo>
                    <a:pt x="1614" y="13205"/>
                  </a:lnTo>
                  <a:lnTo>
                    <a:pt x="1541" y="13095"/>
                  </a:lnTo>
                  <a:lnTo>
                    <a:pt x="1541" y="13022"/>
                  </a:lnTo>
                  <a:close/>
                  <a:moveTo>
                    <a:pt x="13206" y="12949"/>
                  </a:moveTo>
                  <a:lnTo>
                    <a:pt x="13169" y="13022"/>
                  </a:lnTo>
                  <a:lnTo>
                    <a:pt x="13059" y="13756"/>
                  </a:lnTo>
                  <a:lnTo>
                    <a:pt x="13059" y="13829"/>
                  </a:lnTo>
                  <a:lnTo>
                    <a:pt x="13096" y="13866"/>
                  </a:lnTo>
                  <a:lnTo>
                    <a:pt x="12912" y="14086"/>
                  </a:lnTo>
                  <a:lnTo>
                    <a:pt x="12912" y="13719"/>
                  </a:lnTo>
                  <a:lnTo>
                    <a:pt x="12875" y="13352"/>
                  </a:lnTo>
                  <a:lnTo>
                    <a:pt x="13206" y="12949"/>
                  </a:lnTo>
                  <a:close/>
                  <a:moveTo>
                    <a:pt x="2458" y="13646"/>
                  </a:moveTo>
                  <a:lnTo>
                    <a:pt x="2641" y="13792"/>
                  </a:lnTo>
                  <a:lnTo>
                    <a:pt x="2788" y="13902"/>
                  </a:lnTo>
                  <a:lnTo>
                    <a:pt x="2788" y="14086"/>
                  </a:lnTo>
                  <a:lnTo>
                    <a:pt x="2825" y="14233"/>
                  </a:lnTo>
                  <a:lnTo>
                    <a:pt x="2605" y="14086"/>
                  </a:lnTo>
                  <a:lnTo>
                    <a:pt x="2385" y="13939"/>
                  </a:lnTo>
                  <a:lnTo>
                    <a:pt x="2495" y="13939"/>
                  </a:lnTo>
                  <a:lnTo>
                    <a:pt x="2568" y="13866"/>
                  </a:lnTo>
                  <a:lnTo>
                    <a:pt x="2568" y="13829"/>
                  </a:lnTo>
                  <a:lnTo>
                    <a:pt x="2568" y="13756"/>
                  </a:lnTo>
                  <a:lnTo>
                    <a:pt x="2458" y="13646"/>
                  </a:lnTo>
                  <a:close/>
                  <a:moveTo>
                    <a:pt x="3595" y="9794"/>
                  </a:moveTo>
                  <a:lnTo>
                    <a:pt x="3558" y="9831"/>
                  </a:lnTo>
                  <a:lnTo>
                    <a:pt x="3522" y="9867"/>
                  </a:lnTo>
                  <a:lnTo>
                    <a:pt x="3558" y="9977"/>
                  </a:lnTo>
                  <a:lnTo>
                    <a:pt x="3595" y="10088"/>
                  </a:lnTo>
                  <a:lnTo>
                    <a:pt x="3815" y="10234"/>
                  </a:lnTo>
                  <a:lnTo>
                    <a:pt x="4659" y="10821"/>
                  </a:lnTo>
                  <a:lnTo>
                    <a:pt x="5466" y="11518"/>
                  </a:lnTo>
                  <a:lnTo>
                    <a:pt x="6236" y="12178"/>
                  </a:lnTo>
                  <a:lnTo>
                    <a:pt x="7080" y="12839"/>
                  </a:lnTo>
                  <a:lnTo>
                    <a:pt x="7923" y="13462"/>
                  </a:lnTo>
                  <a:lnTo>
                    <a:pt x="8730" y="14049"/>
                  </a:lnTo>
                  <a:lnTo>
                    <a:pt x="9134" y="14343"/>
                  </a:lnTo>
                  <a:lnTo>
                    <a:pt x="9574" y="14563"/>
                  </a:lnTo>
                  <a:lnTo>
                    <a:pt x="9684" y="14563"/>
                  </a:lnTo>
                  <a:lnTo>
                    <a:pt x="9794" y="14526"/>
                  </a:lnTo>
                  <a:lnTo>
                    <a:pt x="9868" y="14453"/>
                  </a:lnTo>
                  <a:lnTo>
                    <a:pt x="9904" y="14416"/>
                  </a:lnTo>
                  <a:lnTo>
                    <a:pt x="9904" y="14379"/>
                  </a:lnTo>
                  <a:lnTo>
                    <a:pt x="9904" y="14306"/>
                  </a:lnTo>
                  <a:lnTo>
                    <a:pt x="9868" y="14269"/>
                  </a:lnTo>
                  <a:lnTo>
                    <a:pt x="9794" y="14196"/>
                  </a:lnTo>
                  <a:lnTo>
                    <a:pt x="9721" y="14159"/>
                  </a:lnTo>
                  <a:lnTo>
                    <a:pt x="9501" y="14012"/>
                  </a:lnTo>
                  <a:lnTo>
                    <a:pt x="9281" y="13866"/>
                  </a:lnTo>
                  <a:lnTo>
                    <a:pt x="8290" y="13205"/>
                  </a:lnTo>
                  <a:lnTo>
                    <a:pt x="7373" y="12508"/>
                  </a:lnTo>
                  <a:lnTo>
                    <a:pt x="6493" y="11812"/>
                  </a:lnTo>
                  <a:lnTo>
                    <a:pt x="5649" y="11115"/>
                  </a:lnTo>
                  <a:lnTo>
                    <a:pt x="4769" y="10418"/>
                  </a:lnTo>
                  <a:lnTo>
                    <a:pt x="4549" y="10234"/>
                  </a:lnTo>
                  <a:lnTo>
                    <a:pt x="4145" y="9977"/>
                  </a:lnTo>
                  <a:lnTo>
                    <a:pt x="3925" y="9867"/>
                  </a:lnTo>
                  <a:lnTo>
                    <a:pt x="3742" y="9794"/>
                  </a:lnTo>
                  <a:close/>
                  <a:moveTo>
                    <a:pt x="3155" y="14122"/>
                  </a:moveTo>
                  <a:lnTo>
                    <a:pt x="3778" y="14563"/>
                  </a:lnTo>
                  <a:lnTo>
                    <a:pt x="3742" y="14746"/>
                  </a:lnTo>
                  <a:lnTo>
                    <a:pt x="3742" y="14856"/>
                  </a:lnTo>
                  <a:lnTo>
                    <a:pt x="3338" y="14563"/>
                  </a:lnTo>
                  <a:lnTo>
                    <a:pt x="3338" y="14489"/>
                  </a:lnTo>
                  <a:lnTo>
                    <a:pt x="3302" y="14416"/>
                  </a:lnTo>
                  <a:lnTo>
                    <a:pt x="3192" y="14269"/>
                  </a:lnTo>
                  <a:lnTo>
                    <a:pt x="3155" y="14122"/>
                  </a:lnTo>
                  <a:close/>
                  <a:moveTo>
                    <a:pt x="12692" y="13536"/>
                  </a:moveTo>
                  <a:lnTo>
                    <a:pt x="12619" y="13976"/>
                  </a:lnTo>
                  <a:lnTo>
                    <a:pt x="12582" y="14416"/>
                  </a:lnTo>
                  <a:lnTo>
                    <a:pt x="12582" y="14489"/>
                  </a:lnTo>
                  <a:lnTo>
                    <a:pt x="12142" y="15040"/>
                  </a:lnTo>
                  <a:lnTo>
                    <a:pt x="12142" y="14893"/>
                  </a:lnTo>
                  <a:lnTo>
                    <a:pt x="12142" y="14563"/>
                  </a:lnTo>
                  <a:lnTo>
                    <a:pt x="12105" y="14269"/>
                  </a:lnTo>
                  <a:lnTo>
                    <a:pt x="12692" y="13536"/>
                  </a:lnTo>
                  <a:close/>
                  <a:moveTo>
                    <a:pt x="4035" y="14746"/>
                  </a:moveTo>
                  <a:lnTo>
                    <a:pt x="4402" y="15003"/>
                  </a:lnTo>
                  <a:lnTo>
                    <a:pt x="4402" y="15040"/>
                  </a:lnTo>
                  <a:lnTo>
                    <a:pt x="4402" y="15150"/>
                  </a:lnTo>
                  <a:lnTo>
                    <a:pt x="4439" y="15223"/>
                  </a:lnTo>
                  <a:lnTo>
                    <a:pt x="4549" y="15370"/>
                  </a:lnTo>
                  <a:lnTo>
                    <a:pt x="4659" y="15553"/>
                  </a:lnTo>
                  <a:lnTo>
                    <a:pt x="4255" y="15223"/>
                  </a:lnTo>
                  <a:lnTo>
                    <a:pt x="4255" y="15150"/>
                  </a:lnTo>
                  <a:lnTo>
                    <a:pt x="4219" y="15076"/>
                  </a:lnTo>
                  <a:lnTo>
                    <a:pt x="4109" y="14966"/>
                  </a:lnTo>
                  <a:lnTo>
                    <a:pt x="4035" y="14856"/>
                  </a:lnTo>
                  <a:lnTo>
                    <a:pt x="4035" y="14746"/>
                  </a:lnTo>
                  <a:close/>
                  <a:moveTo>
                    <a:pt x="11922" y="14489"/>
                  </a:moveTo>
                  <a:lnTo>
                    <a:pt x="11885" y="14856"/>
                  </a:lnTo>
                  <a:lnTo>
                    <a:pt x="11848" y="15113"/>
                  </a:lnTo>
                  <a:lnTo>
                    <a:pt x="11848" y="15260"/>
                  </a:lnTo>
                  <a:lnTo>
                    <a:pt x="11848" y="15370"/>
                  </a:lnTo>
                  <a:lnTo>
                    <a:pt x="11555" y="15700"/>
                  </a:lnTo>
                  <a:lnTo>
                    <a:pt x="11592" y="15480"/>
                  </a:lnTo>
                  <a:lnTo>
                    <a:pt x="11555" y="15223"/>
                  </a:lnTo>
                  <a:lnTo>
                    <a:pt x="11555" y="15150"/>
                  </a:lnTo>
                  <a:lnTo>
                    <a:pt x="11482" y="15113"/>
                  </a:lnTo>
                  <a:lnTo>
                    <a:pt x="11445" y="15113"/>
                  </a:lnTo>
                  <a:lnTo>
                    <a:pt x="11922" y="14489"/>
                  </a:lnTo>
                  <a:close/>
                  <a:moveTo>
                    <a:pt x="4769" y="15223"/>
                  </a:moveTo>
                  <a:lnTo>
                    <a:pt x="5026" y="15406"/>
                  </a:lnTo>
                  <a:lnTo>
                    <a:pt x="5576" y="15810"/>
                  </a:lnTo>
                  <a:lnTo>
                    <a:pt x="5576" y="15883"/>
                  </a:lnTo>
                  <a:lnTo>
                    <a:pt x="5576" y="16177"/>
                  </a:lnTo>
                  <a:lnTo>
                    <a:pt x="5576" y="16287"/>
                  </a:lnTo>
                  <a:lnTo>
                    <a:pt x="4916" y="15773"/>
                  </a:lnTo>
                  <a:lnTo>
                    <a:pt x="4952" y="15663"/>
                  </a:lnTo>
                  <a:lnTo>
                    <a:pt x="4952" y="15553"/>
                  </a:lnTo>
                  <a:lnTo>
                    <a:pt x="4916" y="15480"/>
                  </a:lnTo>
                  <a:lnTo>
                    <a:pt x="4879" y="15370"/>
                  </a:lnTo>
                  <a:lnTo>
                    <a:pt x="4769" y="15223"/>
                  </a:lnTo>
                  <a:close/>
                  <a:moveTo>
                    <a:pt x="5833" y="15993"/>
                  </a:moveTo>
                  <a:lnTo>
                    <a:pt x="6456" y="16507"/>
                  </a:lnTo>
                  <a:lnTo>
                    <a:pt x="6420" y="16580"/>
                  </a:lnTo>
                  <a:lnTo>
                    <a:pt x="6383" y="16690"/>
                  </a:lnTo>
                  <a:lnTo>
                    <a:pt x="6346" y="16874"/>
                  </a:lnTo>
                  <a:lnTo>
                    <a:pt x="5869" y="16507"/>
                  </a:lnTo>
                  <a:lnTo>
                    <a:pt x="5869" y="16323"/>
                  </a:lnTo>
                  <a:lnTo>
                    <a:pt x="5869" y="16140"/>
                  </a:lnTo>
                  <a:lnTo>
                    <a:pt x="5833" y="15993"/>
                  </a:lnTo>
                  <a:close/>
                  <a:moveTo>
                    <a:pt x="11298" y="15260"/>
                  </a:moveTo>
                  <a:lnTo>
                    <a:pt x="11298" y="15443"/>
                  </a:lnTo>
                  <a:lnTo>
                    <a:pt x="11225" y="15957"/>
                  </a:lnTo>
                  <a:lnTo>
                    <a:pt x="11225" y="16030"/>
                  </a:lnTo>
                  <a:lnTo>
                    <a:pt x="11261" y="16067"/>
                  </a:lnTo>
                  <a:lnTo>
                    <a:pt x="10088" y="17387"/>
                  </a:lnTo>
                  <a:lnTo>
                    <a:pt x="10088" y="17130"/>
                  </a:lnTo>
                  <a:lnTo>
                    <a:pt x="10088" y="16984"/>
                  </a:lnTo>
                  <a:lnTo>
                    <a:pt x="10308" y="16653"/>
                  </a:lnTo>
                  <a:lnTo>
                    <a:pt x="10821" y="15920"/>
                  </a:lnTo>
                  <a:lnTo>
                    <a:pt x="10785" y="16067"/>
                  </a:lnTo>
                  <a:lnTo>
                    <a:pt x="10711" y="16287"/>
                  </a:lnTo>
                  <a:lnTo>
                    <a:pt x="10711" y="16397"/>
                  </a:lnTo>
                  <a:lnTo>
                    <a:pt x="10711" y="16507"/>
                  </a:lnTo>
                  <a:lnTo>
                    <a:pt x="10748" y="16543"/>
                  </a:lnTo>
                  <a:lnTo>
                    <a:pt x="10785" y="16543"/>
                  </a:lnTo>
                  <a:lnTo>
                    <a:pt x="10895" y="16470"/>
                  </a:lnTo>
                  <a:lnTo>
                    <a:pt x="10968" y="16360"/>
                  </a:lnTo>
                  <a:lnTo>
                    <a:pt x="11005" y="16103"/>
                  </a:lnTo>
                  <a:lnTo>
                    <a:pt x="11005" y="15663"/>
                  </a:lnTo>
                  <a:lnTo>
                    <a:pt x="11225" y="15370"/>
                  </a:lnTo>
                  <a:lnTo>
                    <a:pt x="11298" y="15260"/>
                  </a:lnTo>
                  <a:close/>
                  <a:moveTo>
                    <a:pt x="6566" y="16580"/>
                  </a:moveTo>
                  <a:lnTo>
                    <a:pt x="7006" y="17020"/>
                  </a:lnTo>
                  <a:lnTo>
                    <a:pt x="7006" y="17240"/>
                  </a:lnTo>
                  <a:lnTo>
                    <a:pt x="7006" y="17460"/>
                  </a:lnTo>
                  <a:lnTo>
                    <a:pt x="6896" y="17350"/>
                  </a:lnTo>
                  <a:lnTo>
                    <a:pt x="6640" y="17130"/>
                  </a:lnTo>
                  <a:lnTo>
                    <a:pt x="6640" y="17020"/>
                  </a:lnTo>
                  <a:lnTo>
                    <a:pt x="6603" y="16800"/>
                  </a:lnTo>
                  <a:lnTo>
                    <a:pt x="6566" y="16580"/>
                  </a:lnTo>
                  <a:close/>
                  <a:moveTo>
                    <a:pt x="9464" y="404"/>
                  </a:moveTo>
                  <a:lnTo>
                    <a:pt x="9684" y="440"/>
                  </a:lnTo>
                  <a:lnTo>
                    <a:pt x="9868" y="477"/>
                  </a:lnTo>
                  <a:lnTo>
                    <a:pt x="10051" y="587"/>
                  </a:lnTo>
                  <a:lnTo>
                    <a:pt x="10418" y="844"/>
                  </a:lnTo>
                  <a:lnTo>
                    <a:pt x="10711" y="1064"/>
                  </a:lnTo>
                  <a:lnTo>
                    <a:pt x="12582" y="2421"/>
                  </a:lnTo>
                  <a:lnTo>
                    <a:pt x="14489" y="3815"/>
                  </a:lnTo>
                  <a:lnTo>
                    <a:pt x="15443" y="4512"/>
                  </a:lnTo>
                  <a:lnTo>
                    <a:pt x="15700" y="4732"/>
                  </a:lnTo>
                  <a:lnTo>
                    <a:pt x="15847" y="4805"/>
                  </a:lnTo>
                  <a:lnTo>
                    <a:pt x="15993" y="4879"/>
                  </a:lnTo>
                  <a:lnTo>
                    <a:pt x="15590" y="5356"/>
                  </a:lnTo>
                  <a:lnTo>
                    <a:pt x="15223" y="5869"/>
                  </a:lnTo>
                  <a:lnTo>
                    <a:pt x="15040" y="6089"/>
                  </a:lnTo>
                  <a:lnTo>
                    <a:pt x="14856" y="6383"/>
                  </a:lnTo>
                  <a:lnTo>
                    <a:pt x="14783" y="6529"/>
                  </a:lnTo>
                  <a:lnTo>
                    <a:pt x="14746" y="6639"/>
                  </a:lnTo>
                  <a:lnTo>
                    <a:pt x="14746" y="6786"/>
                  </a:lnTo>
                  <a:lnTo>
                    <a:pt x="14856" y="6896"/>
                  </a:lnTo>
                  <a:lnTo>
                    <a:pt x="14966" y="7006"/>
                  </a:lnTo>
                  <a:lnTo>
                    <a:pt x="15076" y="7080"/>
                  </a:lnTo>
                  <a:lnTo>
                    <a:pt x="15370" y="7190"/>
                  </a:lnTo>
                  <a:lnTo>
                    <a:pt x="15957" y="7300"/>
                  </a:lnTo>
                  <a:lnTo>
                    <a:pt x="16727" y="7446"/>
                  </a:lnTo>
                  <a:lnTo>
                    <a:pt x="17021" y="7520"/>
                  </a:lnTo>
                  <a:lnTo>
                    <a:pt x="16984" y="7593"/>
                  </a:lnTo>
                  <a:lnTo>
                    <a:pt x="16470" y="8143"/>
                  </a:lnTo>
                  <a:lnTo>
                    <a:pt x="15993" y="8730"/>
                  </a:lnTo>
                  <a:lnTo>
                    <a:pt x="15040" y="9904"/>
                  </a:lnTo>
                  <a:lnTo>
                    <a:pt x="12912" y="12508"/>
                  </a:lnTo>
                  <a:lnTo>
                    <a:pt x="11848" y="13792"/>
                  </a:lnTo>
                  <a:lnTo>
                    <a:pt x="10821" y="15113"/>
                  </a:lnTo>
                  <a:lnTo>
                    <a:pt x="10344" y="15736"/>
                  </a:lnTo>
                  <a:lnTo>
                    <a:pt x="9904" y="16397"/>
                  </a:lnTo>
                  <a:lnTo>
                    <a:pt x="9464" y="17057"/>
                  </a:lnTo>
                  <a:lnTo>
                    <a:pt x="9317" y="17277"/>
                  </a:lnTo>
                  <a:lnTo>
                    <a:pt x="9207" y="17497"/>
                  </a:lnTo>
                  <a:lnTo>
                    <a:pt x="8987" y="17387"/>
                  </a:lnTo>
                  <a:lnTo>
                    <a:pt x="8767" y="17350"/>
                  </a:lnTo>
                  <a:lnTo>
                    <a:pt x="8290" y="17204"/>
                  </a:lnTo>
                  <a:lnTo>
                    <a:pt x="7997" y="17094"/>
                  </a:lnTo>
                  <a:lnTo>
                    <a:pt x="7740" y="16910"/>
                  </a:lnTo>
                  <a:lnTo>
                    <a:pt x="7483" y="16727"/>
                  </a:lnTo>
                  <a:lnTo>
                    <a:pt x="7227" y="16507"/>
                  </a:lnTo>
                  <a:lnTo>
                    <a:pt x="6750" y="16067"/>
                  </a:lnTo>
                  <a:lnTo>
                    <a:pt x="6273" y="15663"/>
                  </a:lnTo>
                  <a:lnTo>
                    <a:pt x="5723" y="15296"/>
                  </a:lnTo>
                  <a:lnTo>
                    <a:pt x="5209" y="14929"/>
                  </a:lnTo>
                  <a:lnTo>
                    <a:pt x="3045" y="13462"/>
                  </a:lnTo>
                  <a:lnTo>
                    <a:pt x="1908" y="12619"/>
                  </a:lnTo>
                  <a:lnTo>
                    <a:pt x="1321" y="12215"/>
                  </a:lnTo>
                  <a:lnTo>
                    <a:pt x="697" y="11848"/>
                  </a:lnTo>
                  <a:lnTo>
                    <a:pt x="624" y="11812"/>
                  </a:lnTo>
                  <a:lnTo>
                    <a:pt x="1614" y="10381"/>
                  </a:lnTo>
                  <a:lnTo>
                    <a:pt x="2641" y="8950"/>
                  </a:lnTo>
                  <a:lnTo>
                    <a:pt x="3668" y="7556"/>
                  </a:lnTo>
                  <a:lnTo>
                    <a:pt x="4732" y="6163"/>
                  </a:lnTo>
                  <a:lnTo>
                    <a:pt x="6970" y="3338"/>
                  </a:lnTo>
                  <a:lnTo>
                    <a:pt x="8144" y="1944"/>
                  </a:lnTo>
                  <a:lnTo>
                    <a:pt x="8730" y="1284"/>
                  </a:lnTo>
                  <a:lnTo>
                    <a:pt x="9244" y="550"/>
                  </a:lnTo>
                  <a:lnTo>
                    <a:pt x="9281" y="477"/>
                  </a:lnTo>
                  <a:lnTo>
                    <a:pt x="9281" y="404"/>
                  </a:lnTo>
                  <a:close/>
                  <a:moveTo>
                    <a:pt x="7227" y="17204"/>
                  </a:moveTo>
                  <a:lnTo>
                    <a:pt x="7667" y="17460"/>
                  </a:lnTo>
                  <a:lnTo>
                    <a:pt x="8107" y="17681"/>
                  </a:lnTo>
                  <a:lnTo>
                    <a:pt x="8070" y="17937"/>
                  </a:lnTo>
                  <a:lnTo>
                    <a:pt x="8107" y="18194"/>
                  </a:lnTo>
                  <a:lnTo>
                    <a:pt x="7850" y="18084"/>
                  </a:lnTo>
                  <a:lnTo>
                    <a:pt x="7447" y="17791"/>
                  </a:lnTo>
                  <a:lnTo>
                    <a:pt x="7410" y="17644"/>
                  </a:lnTo>
                  <a:lnTo>
                    <a:pt x="7337" y="17497"/>
                  </a:lnTo>
                  <a:lnTo>
                    <a:pt x="7227" y="17204"/>
                  </a:lnTo>
                  <a:close/>
                  <a:moveTo>
                    <a:pt x="9831" y="17460"/>
                  </a:moveTo>
                  <a:lnTo>
                    <a:pt x="9868" y="17534"/>
                  </a:lnTo>
                  <a:lnTo>
                    <a:pt x="9904" y="17571"/>
                  </a:lnTo>
                  <a:lnTo>
                    <a:pt x="9464" y="18084"/>
                  </a:lnTo>
                  <a:lnTo>
                    <a:pt x="9207" y="18341"/>
                  </a:lnTo>
                  <a:lnTo>
                    <a:pt x="9171" y="18231"/>
                  </a:lnTo>
                  <a:lnTo>
                    <a:pt x="9134" y="18121"/>
                  </a:lnTo>
                  <a:lnTo>
                    <a:pt x="9134" y="17974"/>
                  </a:lnTo>
                  <a:lnTo>
                    <a:pt x="9317" y="17974"/>
                  </a:lnTo>
                  <a:lnTo>
                    <a:pt x="9317" y="17937"/>
                  </a:lnTo>
                  <a:lnTo>
                    <a:pt x="9391" y="17937"/>
                  </a:lnTo>
                  <a:lnTo>
                    <a:pt x="9464" y="17901"/>
                  </a:lnTo>
                  <a:lnTo>
                    <a:pt x="9574" y="17827"/>
                  </a:lnTo>
                  <a:lnTo>
                    <a:pt x="9647" y="17681"/>
                  </a:lnTo>
                  <a:lnTo>
                    <a:pt x="9794" y="17460"/>
                  </a:lnTo>
                  <a:close/>
                  <a:moveTo>
                    <a:pt x="9464" y="0"/>
                  </a:moveTo>
                  <a:lnTo>
                    <a:pt x="9281" y="37"/>
                  </a:lnTo>
                  <a:lnTo>
                    <a:pt x="9134" y="110"/>
                  </a:lnTo>
                  <a:lnTo>
                    <a:pt x="9024" y="147"/>
                  </a:lnTo>
                  <a:lnTo>
                    <a:pt x="8951" y="257"/>
                  </a:lnTo>
                  <a:lnTo>
                    <a:pt x="8914" y="294"/>
                  </a:lnTo>
                  <a:lnTo>
                    <a:pt x="8914" y="330"/>
                  </a:lnTo>
                  <a:lnTo>
                    <a:pt x="8327" y="954"/>
                  </a:lnTo>
                  <a:lnTo>
                    <a:pt x="7740" y="1614"/>
                  </a:lnTo>
                  <a:lnTo>
                    <a:pt x="6640" y="2971"/>
                  </a:lnTo>
                  <a:lnTo>
                    <a:pt x="5502" y="4365"/>
                  </a:lnTo>
                  <a:lnTo>
                    <a:pt x="4402" y="5759"/>
                  </a:lnTo>
                  <a:lnTo>
                    <a:pt x="2421" y="8400"/>
                  </a:lnTo>
                  <a:lnTo>
                    <a:pt x="477" y="11041"/>
                  </a:lnTo>
                  <a:lnTo>
                    <a:pt x="330" y="11261"/>
                  </a:lnTo>
                  <a:lnTo>
                    <a:pt x="37" y="11701"/>
                  </a:lnTo>
                  <a:lnTo>
                    <a:pt x="0" y="11775"/>
                  </a:lnTo>
                  <a:lnTo>
                    <a:pt x="0" y="11885"/>
                  </a:lnTo>
                  <a:lnTo>
                    <a:pt x="37" y="11958"/>
                  </a:lnTo>
                  <a:lnTo>
                    <a:pt x="74" y="12032"/>
                  </a:lnTo>
                  <a:lnTo>
                    <a:pt x="147" y="12068"/>
                  </a:lnTo>
                  <a:lnTo>
                    <a:pt x="220" y="12105"/>
                  </a:lnTo>
                  <a:lnTo>
                    <a:pt x="294" y="12105"/>
                  </a:lnTo>
                  <a:lnTo>
                    <a:pt x="404" y="12068"/>
                  </a:lnTo>
                  <a:lnTo>
                    <a:pt x="440" y="12142"/>
                  </a:lnTo>
                  <a:lnTo>
                    <a:pt x="697" y="12398"/>
                  </a:lnTo>
                  <a:lnTo>
                    <a:pt x="587" y="12508"/>
                  </a:lnTo>
                  <a:lnTo>
                    <a:pt x="514" y="12655"/>
                  </a:lnTo>
                  <a:lnTo>
                    <a:pt x="440" y="12802"/>
                  </a:lnTo>
                  <a:lnTo>
                    <a:pt x="404" y="12949"/>
                  </a:lnTo>
                  <a:lnTo>
                    <a:pt x="404" y="13022"/>
                  </a:lnTo>
                  <a:lnTo>
                    <a:pt x="440" y="13059"/>
                  </a:lnTo>
                  <a:lnTo>
                    <a:pt x="514" y="13095"/>
                  </a:lnTo>
                  <a:lnTo>
                    <a:pt x="550" y="13095"/>
                  </a:lnTo>
                  <a:lnTo>
                    <a:pt x="624" y="13205"/>
                  </a:lnTo>
                  <a:lnTo>
                    <a:pt x="697" y="13315"/>
                  </a:lnTo>
                  <a:lnTo>
                    <a:pt x="881" y="13462"/>
                  </a:lnTo>
                  <a:lnTo>
                    <a:pt x="1284" y="13719"/>
                  </a:lnTo>
                  <a:lnTo>
                    <a:pt x="2385" y="14416"/>
                  </a:lnTo>
                  <a:lnTo>
                    <a:pt x="3558" y="15223"/>
                  </a:lnTo>
                  <a:lnTo>
                    <a:pt x="4659" y="16103"/>
                  </a:lnTo>
                  <a:lnTo>
                    <a:pt x="6420" y="17534"/>
                  </a:lnTo>
                  <a:lnTo>
                    <a:pt x="6420" y="17571"/>
                  </a:lnTo>
                  <a:lnTo>
                    <a:pt x="6493" y="17644"/>
                  </a:lnTo>
                  <a:lnTo>
                    <a:pt x="6566" y="17644"/>
                  </a:lnTo>
                  <a:lnTo>
                    <a:pt x="6823" y="17864"/>
                  </a:lnTo>
                  <a:lnTo>
                    <a:pt x="7300" y="18231"/>
                  </a:lnTo>
                  <a:lnTo>
                    <a:pt x="7777" y="18561"/>
                  </a:lnTo>
                  <a:lnTo>
                    <a:pt x="8034" y="18671"/>
                  </a:lnTo>
                  <a:lnTo>
                    <a:pt x="8254" y="18781"/>
                  </a:lnTo>
                  <a:lnTo>
                    <a:pt x="8510" y="18854"/>
                  </a:lnTo>
                  <a:lnTo>
                    <a:pt x="8620" y="18854"/>
                  </a:lnTo>
                  <a:lnTo>
                    <a:pt x="8767" y="18818"/>
                  </a:lnTo>
                  <a:lnTo>
                    <a:pt x="8804" y="18744"/>
                  </a:lnTo>
                  <a:lnTo>
                    <a:pt x="8840" y="18708"/>
                  </a:lnTo>
                  <a:lnTo>
                    <a:pt x="8840" y="18634"/>
                  </a:lnTo>
                  <a:lnTo>
                    <a:pt x="8804" y="18561"/>
                  </a:lnTo>
                  <a:lnTo>
                    <a:pt x="8730" y="18488"/>
                  </a:lnTo>
                  <a:lnTo>
                    <a:pt x="8620" y="18414"/>
                  </a:lnTo>
                  <a:lnTo>
                    <a:pt x="8437" y="18341"/>
                  </a:lnTo>
                  <a:lnTo>
                    <a:pt x="8400" y="18341"/>
                  </a:lnTo>
                  <a:lnTo>
                    <a:pt x="8400" y="18157"/>
                  </a:lnTo>
                  <a:lnTo>
                    <a:pt x="8400" y="17974"/>
                  </a:lnTo>
                  <a:lnTo>
                    <a:pt x="8364" y="17791"/>
                  </a:lnTo>
                  <a:lnTo>
                    <a:pt x="8620" y="17864"/>
                  </a:lnTo>
                  <a:lnTo>
                    <a:pt x="8951" y="17937"/>
                  </a:lnTo>
                  <a:lnTo>
                    <a:pt x="8877" y="18121"/>
                  </a:lnTo>
                  <a:lnTo>
                    <a:pt x="8877" y="18267"/>
                  </a:lnTo>
                  <a:lnTo>
                    <a:pt x="8914" y="18451"/>
                  </a:lnTo>
                  <a:lnTo>
                    <a:pt x="8987" y="18598"/>
                  </a:lnTo>
                  <a:lnTo>
                    <a:pt x="8877" y="18781"/>
                  </a:lnTo>
                  <a:lnTo>
                    <a:pt x="8877" y="18854"/>
                  </a:lnTo>
                  <a:lnTo>
                    <a:pt x="8914" y="18964"/>
                  </a:lnTo>
                  <a:lnTo>
                    <a:pt x="9024" y="19001"/>
                  </a:lnTo>
                  <a:lnTo>
                    <a:pt x="9097" y="18964"/>
                  </a:lnTo>
                  <a:lnTo>
                    <a:pt x="9281" y="18854"/>
                  </a:lnTo>
                  <a:lnTo>
                    <a:pt x="9427" y="18708"/>
                  </a:lnTo>
                  <a:lnTo>
                    <a:pt x="9721" y="18414"/>
                  </a:lnTo>
                  <a:lnTo>
                    <a:pt x="10344" y="17717"/>
                  </a:lnTo>
                  <a:lnTo>
                    <a:pt x="11555" y="16397"/>
                  </a:lnTo>
                  <a:lnTo>
                    <a:pt x="12802" y="14929"/>
                  </a:lnTo>
                  <a:lnTo>
                    <a:pt x="14013" y="13462"/>
                  </a:lnTo>
                  <a:lnTo>
                    <a:pt x="15150" y="11958"/>
                  </a:lnTo>
                  <a:lnTo>
                    <a:pt x="16214" y="10454"/>
                  </a:lnTo>
                  <a:lnTo>
                    <a:pt x="17314" y="8950"/>
                  </a:lnTo>
                  <a:lnTo>
                    <a:pt x="17791" y="8253"/>
                  </a:lnTo>
                  <a:lnTo>
                    <a:pt x="18011" y="7887"/>
                  </a:lnTo>
                  <a:lnTo>
                    <a:pt x="18231" y="7483"/>
                  </a:lnTo>
                  <a:lnTo>
                    <a:pt x="18304" y="7483"/>
                  </a:lnTo>
                  <a:lnTo>
                    <a:pt x="18341" y="7446"/>
                  </a:lnTo>
                  <a:lnTo>
                    <a:pt x="18378" y="7373"/>
                  </a:lnTo>
                  <a:lnTo>
                    <a:pt x="18378" y="7300"/>
                  </a:lnTo>
                  <a:lnTo>
                    <a:pt x="18268" y="7080"/>
                  </a:lnTo>
                  <a:lnTo>
                    <a:pt x="18158" y="6860"/>
                  </a:lnTo>
                  <a:lnTo>
                    <a:pt x="17828" y="6493"/>
                  </a:lnTo>
                  <a:lnTo>
                    <a:pt x="17644" y="6346"/>
                  </a:lnTo>
                  <a:lnTo>
                    <a:pt x="17424" y="6199"/>
                  </a:lnTo>
                  <a:lnTo>
                    <a:pt x="17277" y="6126"/>
                  </a:lnTo>
                  <a:lnTo>
                    <a:pt x="17131" y="6089"/>
                  </a:lnTo>
                  <a:lnTo>
                    <a:pt x="16910" y="5576"/>
                  </a:lnTo>
                  <a:lnTo>
                    <a:pt x="16837" y="5319"/>
                  </a:lnTo>
                  <a:lnTo>
                    <a:pt x="16800" y="5062"/>
                  </a:lnTo>
                  <a:lnTo>
                    <a:pt x="16800" y="4915"/>
                  </a:lnTo>
                  <a:lnTo>
                    <a:pt x="16727" y="4769"/>
                  </a:lnTo>
                  <a:lnTo>
                    <a:pt x="16654" y="4695"/>
                  </a:lnTo>
                  <a:lnTo>
                    <a:pt x="16470" y="4695"/>
                  </a:lnTo>
                  <a:lnTo>
                    <a:pt x="16397" y="4732"/>
                  </a:lnTo>
                  <a:lnTo>
                    <a:pt x="16360" y="4769"/>
                  </a:lnTo>
                  <a:lnTo>
                    <a:pt x="16397" y="4842"/>
                  </a:lnTo>
                  <a:lnTo>
                    <a:pt x="16434" y="4879"/>
                  </a:lnTo>
                  <a:lnTo>
                    <a:pt x="16434" y="4915"/>
                  </a:lnTo>
                  <a:lnTo>
                    <a:pt x="16434" y="5099"/>
                  </a:lnTo>
                  <a:lnTo>
                    <a:pt x="16434" y="5356"/>
                  </a:lnTo>
                  <a:lnTo>
                    <a:pt x="16470" y="5539"/>
                  </a:lnTo>
                  <a:lnTo>
                    <a:pt x="16544" y="5759"/>
                  </a:lnTo>
                  <a:lnTo>
                    <a:pt x="16690" y="6126"/>
                  </a:lnTo>
                  <a:lnTo>
                    <a:pt x="16984" y="7006"/>
                  </a:lnTo>
                  <a:lnTo>
                    <a:pt x="17021" y="7080"/>
                  </a:lnTo>
                  <a:lnTo>
                    <a:pt x="16544" y="6970"/>
                  </a:lnTo>
                  <a:lnTo>
                    <a:pt x="15920" y="6860"/>
                  </a:lnTo>
                  <a:lnTo>
                    <a:pt x="15296" y="6713"/>
                  </a:lnTo>
                  <a:lnTo>
                    <a:pt x="15186" y="6639"/>
                  </a:lnTo>
                  <a:lnTo>
                    <a:pt x="15223" y="6603"/>
                  </a:lnTo>
                  <a:lnTo>
                    <a:pt x="15333" y="6419"/>
                  </a:lnTo>
                  <a:lnTo>
                    <a:pt x="15700" y="5906"/>
                  </a:lnTo>
                  <a:lnTo>
                    <a:pt x="16030" y="5392"/>
                  </a:lnTo>
                  <a:lnTo>
                    <a:pt x="16287" y="4915"/>
                  </a:lnTo>
                  <a:lnTo>
                    <a:pt x="16360" y="4842"/>
                  </a:lnTo>
                  <a:lnTo>
                    <a:pt x="16360" y="4732"/>
                  </a:lnTo>
                  <a:lnTo>
                    <a:pt x="16324" y="4622"/>
                  </a:lnTo>
                  <a:lnTo>
                    <a:pt x="16250" y="4512"/>
                  </a:lnTo>
                  <a:lnTo>
                    <a:pt x="16067" y="4329"/>
                  </a:lnTo>
                  <a:lnTo>
                    <a:pt x="15590" y="4035"/>
                  </a:lnTo>
                  <a:lnTo>
                    <a:pt x="14526" y="3265"/>
                  </a:lnTo>
                  <a:lnTo>
                    <a:pt x="12435" y="1724"/>
                  </a:lnTo>
                  <a:lnTo>
                    <a:pt x="11445" y="1027"/>
                  </a:lnTo>
                  <a:lnTo>
                    <a:pt x="10454" y="330"/>
                  </a:lnTo>
                  <a:lnTo>
                    <a:pt x="10124" y="147"/>
                  </a:lnTo>
                  <a:lnTo>
                    <a:pt x="9794" y="37"/>
                  </a:lnTo>
                  <a:lnTo>
                    <a:pt x="9611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" name="Google Shape;937;p20"/>
            <p:cNvSpPr/>
            <p:nvPr/>
          </p:nvSpPr>
          <p:spPr>
            <a:xfrm>
              <a:off x="6855475" y="1544725"/>
              <a:ext cx="444800" cy="353100"/>
            </a:xfrm>
            <a:custGeom>
              <a:avLst/>
              <a:gdLst/>
              <a:ahLst/>
              <a:cxnLst/>
              <a:rect l="l" t="t" r="r" b="b"/>
              <a:pathLst>
                <a:path w="17792" h="14124" extrusionOk="0">
                  <a:moveTo>
                    <a:pt x="10565" y="2275"/>
                  </a:moveTo>
                  <a:lnTo>
                    <a:pt x="10785" y="2312"/>
                  </a:lnTo>
                  <a:lnTo>
                    <a:pt x="11189" y="2422"/>
                  </a:lnTo>
                  <a:lnTo>
                    <a:pt x="11555" y="2605"/>
                  </a:lnTo>
                  <a:lnTo>
                    <a:pt x="11445" y="2605"/>
                  </a:lnTo>
                  <a:lnTo>
                    <a:pt x="10638" y="2899"/>
                  </a:lnTo>
                  <a:lnTo>
                    <a:pt x="9868" y="3192"/>
                  </a:lnTo>
                  <a:lnTo>
                    <a:pt x="9245" y="3449"/>
                  </a:lnTo>
                  <a:lnTo>
                    <a:pt x="8584" y="3706"/>
                  </a:lnTo>
                  <a:lnTo>
                    <a:pt x="7961" y="4036"/>
                  </a:lnTo>
                  <a:lnTo>
                    <a:pt x="7667" y="4219"/>
                  </a:lnTo>
                  <a:lnTo>
                    <a:pt x="7410" y="4439"/>
                  </a:lnTo>
                  <a:lnTo>
                    <a:pt x="7631" y="4073"/>
                  </a:lnTo>
                  <a:lnTo>
                    <a:pt x="7887" y="3743"/>
                  </a:lnTo>
                  <a:lnTo>
                    <a:pt x="8144" y="3412"/>
                  </a:lnTo>
                  <a:lnTo>
                    <a:pt x="8438" y="3156"/>
                  </a:lnTo>
                  <a:lnTo>
                    <a:pt x="8768" y="2899"/>
                  </a:lnTo>
                  <a:lnTo>
                    <a:pt x="9098" y="2679"/>
                  </a:lnTo>
                  <a:lnTo>
                    <a:pt x="9501" y="2495"/>
                  </a:lnTo>
                  <a:lnTo>
                    <a:pt x="9905" y="2349"/>
                  </a:lnTo>
                  <a:lnTo>
                    <a:pt x="10125" y="2312"/>
                  </a:lnTo>
                  <a:lnTo>
                    <a:pt x="10345" y="2275"/>
                  </a:lnTo>
                  <a:close/>
                  <a:moveTo>
                    <a:pt x="1285" y="2129"/>
                  </a:moveTo>
                  <a:lnTo>
                    <a:pt x="1248" y="2165"/>
                  </a:lnTo>
                  <a:lnTo>
                    <a:pt x="1101" y="2275"/>
                  </a:lnTo>
                  <a:lnTo>
                    <a:pt x="991" y="2422"/>
                  </a:lnTo>
                  <a:lnTo>
                    <a:pt x="808" y="2715"/>
                  </a:lnTo>
                  <a:lnTo>
                    <a:pt x="588" y="2605"/>
                  </a:lnTo>
                  <a:lnTo>
                    <a:pt x="441" y="2422"/>
                  </a:lnTo>
                  <a:lnTo>
                    <a:pt x="258" y="2239"/>
                  </a:lnTo>
                  <a:lnTo>
                    <a:pt x="184" y="2202"/>
                  </a:lnTo>
                  <a:lnTo>
                    <a:pt x="111" y="2202"/>
                  </a:lnTo>
                  <a:lnTo>
                    <a:pt x="37" y="2239"/>
                  </a:lnTo>
                  <a:lnTo>
                    <a:pt x="1" y="2312"/>
                  </a:lnTo>
                  <a:lnTo>
                    <a:pt x="1" y="2495"/>
                  </a:lnTo>
                  <a:lnTo>
                    <a:pt x="74" y="2642"/>
                  </a:lnTo>
                  <a:lnTo>
                    <a:pt x="147" y="2789"/>
                  </a:lnTo>
                  <a:lnTo>
                    <a:pt x="258" y="2936"/>
                  </a:lnTo>
                  <a:lnTo>
                    <a:pt x="404" y="3046"/>
                  </a:lnTo>
                  <a:lnTo>
                    <a:pt x="588" y="3119"/>
                  </a:lnTo>
                  <a:lnTo>
                    <a:pt x="294" y="3706"/>
                  </a:lnTo>
                  <a:lnTo>
                    <a:pt x="74" y="4293"/>
                  </a:lnTo>
                  <a:lnTo>
                    <a:pt x="74" y="4403"/>
                  </a:lnTo>
                  <a:lnTo>
                    <a:pt x="74" y="4476"/>
                  </a:lnTo>
                  <a:lnTo>
                    <a:pt x="147" y="4549"/>
                  </a:lnTo>
                  <a:lnTo>
                    <a:pt x="221" y="4586"/>
                  </a:lnTo>
                  <a:lnTo>
                    <a:pt x="294" y="4623"/>
                  </a:lnTo>
                  <a:lnTo>
                    <a:pt x="368" y="4586"/>
                  </a:lnTo>
                  <a:lnTo>
                    <a:pt x="441" y="4549"/>
                  </a:lnTo>
                  <a:lnTo>
                    <a:pt x="514" y="4476"/>
                  </a:lnTo>
                  <a:lnTo>
                    <a:pt x="991" y="3339"/>
                  </a:lnTo>
                  <a:lnTo>
                    <a:pt x="1248" y="2789"/>
                  </a:lnTo>
                  <a:lnTo>
                    <a:pt x="1321" y="2495"/>
                  </a:lnTo>
                  <a:lnTo>
                    <a:pt x="1395" y="2202"/>
                  </a:lnTo>
                  <a:lnTo>
                    <a:pt x="1358" y="2165"/>
                  </a:lnTo>
                  <a:lnTo>
                    <a:pt x="1321" y="2129"/>
                  </a:lnTo>
                  <a:close/>
                  <a:moveTo>
                    <a:pt x="11702" y="2715"/>
                  </a:moveTo>
                  <a:lnTo>
                    <a:pt x="11959" y="2936"/>
                  </a:lnTo>
                  <a:lnTo>
                    <a:pt x="12142" y="3156"/>
                  </a:lnTo>
                  <a:lnTo>
                    <a:pt x="12216" y="3266"/>
                  </a:lnTo>
                  <a:lnTo>
                    <a:pt x="11812" y="3412"/>
                  </a:lnTo>
                  <a:lnTo>
                    <a:pt x="11445" y="3559"/>
                  </a:lnTo>
                  <a:lnTo>
                    <a:pt x="9758" y="4183"/>
                  </a:lnTo>
                  <a:lnTo>
                    <a:pt x="8254" y="4770"/>
                  </a:lnTo>
                  <a:lnTo>
                    <a:pt x="7484" y="5100"/>
                  </a:lnTo>
                  <a:lnTo>
                    <a:pt x="7117" y="5283"/>
                  </a:lnTo>
                  <a:lnTo>
                    <a:pt x="6787" y="5503"/>
                  </a:lnTo>
                  <a:lnTo>
                    <a:pt x="7337" y="4549"/>
                  </a:lnTo>
                  <a:lnTo>
                    <a:pt x="7374" y="4549"/>
                  </a:lnTo>
                  <a:lnTo>
                    <a:pt x="8364" y="4073"/>
                  </a:lnTo>
                  <a:lnTo>
                    <a:pt x="9355" y="3632"/>
                  </a:lnTo>
                  <a:lnTo>
                    <a:pt x="11409" y="2862"/>
                  </a:lnTo>
                  <a:lnTo>
                    <a:pt x="11445" y="2936"/>
                  </a:lnTo>
                  <a:lnTo>
                    <a:pt x="11519" y="2972"/>
                  </a:lnTo>
                  <a:lnTo>
                    <a:pt x="11592" y="3009"/>
                  </a:lnTo>
                  <a:lnTo>
                    <a:pt x="11666" y="2972"/>
                  </a:lnTo>
                  <a:lnTo>
                    <a:pt x="11739" y="2899"/>
                  </a:lnTo>
                  <a:lnTo>
                    <a:pt x="11739" y="2789"/>
                  </a:lnTo>
                  <a:lnTo>
                    <a:pt x="11702" y="2715"/>
                  </a:lnTo>
                  <a:close/>
                  <a:moveTo>
                    <a:pt x="12326" y="3522"/>
                  </a:moveTo>
                  <a:lnTo>
                    <a:pt x="12399" y="3596"/>
                  </a:lnTo>
                  <a:lnTo>
                    <a:pt x="12436" y="3596"/>
                  </a:lnTo>
                  <a:lnTo>
                    <a:pt x="12583" y="3926"/>
                  </a:lnTo>
                  <a:lnTo>
                    <a:pt x="12546" y="3926"/>
                  </a:lnTo>
                  <a:lnTo>
                    <a:pt x="12473" y="3963"/>
                  </a:lnTo>
                  <a:lnTo>
                    <a:pt x="12289" y="4109"/>
                  </a:lnTo>
                  <a:lnTo>
                    <a:pt x="12106" y="4219"/>
                  </a:lnTo>
                  <a:lnTo>
                    <a:pt x="11702" y="4403"/>
                  </a:lnTo>
                  <a:lnTo>
                    <a:pt x="11262" y="4586"/>
                  </a:lnTo>
                  <a:lnTo>
                    <a:pt x="10822" y="4733"/>
                  </a:lnTo>
                  <a:lnTo>
                    <a:pt x="9941" y="5026"/>
                  </a:lnTo>
                  <a:lnTo>
                    <a:pt x="9061" y="5393"/>
                  </a:lnTo>
                  <a:lnTo>
                    <a:pt x="8217" y="5723"/>
                  </a:lnTo>
                  <a:lnTo>
                    <a:pt x="7374" y="6127"/>
                  </a:lnTo>
                  <a:lnTo>
                    <a:pt x="6750" y="6384"/>
                  </a:lnTo>
                  <a:lnTo>
                    <a:pt x="6420" y="6567"/>
                  </a:lnTo>
                  <a:lnTo>
                    <a:pt x="6090" y="6750"/>
                  </a:lnTo>
                  <a:lnTo>
                    <a:pt x="6310" y="6384"/>
                  </a:lnTo>
                  <a:lnTo>
                    <a:pt x="6677" y="5650"/>
                  </a:lnTo>
                  <a:lnTo>
                    <a:pt x="7410" y="5467"/>
                  </a:lnTo>
                  <a:lnTo>
                    <a:pt x="8107" y="5173"/>
                  </a:lnTo>
                  <a:lnTo>
                    <a:pt x="9465" y="4623"/>
                  </a:lnTo>
                  <a:lnTo>
                    <a:pt x="10932" y="4073"/>
                  </a:lnTo>
                  <a:lnTo>
                    <a:pt x="11629" y="3816"/>
                  </a:lnTo>
                  <a:lnTo>
                    <a:pt x="12326" y="3522"/>
                  </a:lnTo>
                  <a:close/>
                  <a:moveTo>
                    <a:pt x="5100" y="8401"/>
                  </a:moveTo>
                  <a:lnTo>
                    <a:pt x="4989" y="8438"/>
                  </a:lnTo>
                  <a:lnTo>
                    <a:pt x="4953" y="8474"/>
                  </a:lnTo>
                  <a:lnTo>
                    <a:pt x="4953" y="8511"/>
                  </a:lnTo>
                  <a:lnTo>
                    <a:pt x="4916" y="8768"/>
                  </a:lnTo>
                  <a:lnTo>
                    <a:pt x="4879" y="8988"/>
                  </a:lnTo>
                  <a:lnTo>
                    <a:pt x="4879" y="9245"/>
                  </a:lnTo>
                  <a:lnTo>
                    <a:pt x="4916" y="9355"/>
                  </a:lnTo>
                  <a:lnTo>
                    <a:pt x="4989" y="9465"/>
                  </a:lnTo>
                  <a:lnTo>
                    <a:pt x="5026" y="9501"/>
                  </a:lnTo>
                  <a:lnTo>
                    <a:pt x="5173" y="9501"/>
                  </a:lnTo>
                  <a:lnTo>
                    <a:pt x="5210" y="9465"/>
                  </a:lnTo>
                  <a:lnTo>
                    <a:pt x="5283" y="9391"/>
                  </a:lnTo>
                  <a:lnTo>
                    <a:pt x="5320" y="9281"/>
                  </a:lnTo>
                  <a:lnTo>
                    <a:pt x="5320" y="9061"/>
                  </a:lnTo>
                  <a:lnTo>
                    <a:pt x="5320" y="8768"/>
                  </a:lnTo>
                  <a:lnTo>
                    <a:pt x="5283" y="8511"/>
                  </a:lnTo>
                  <a:lnTo>
                    <a:pt x="5246" y="8474"/>
                  </a:lnTo>
                  <a:lnTo>
                    <a:pt x="5210" y="8438"/>
                  </a:lnTo>
                  <a:lnTo>
                    <a:pt x="5100" y="8401"/>
                  </a:lnTo>
                  <a:close/>
                  <a:moveTo>
                    <a:pt x="5210" y="9685"/>
                  </a:moveTo>
                  <a:lnTo>
                    <a:pt x="5136" y="9722"/>
                  </a:lnTo>
                  <a:lnTo>
                    <a:pt x="5063" y="9758"/>
                  </a:lnTo>
                  <a:lnTo>
                    <a:pt x="5026" y="9795"/>
                  </a:lnTo>
                  <a:lnTo>
                    <a:pt x="4989" y="9905"/>
                  </a:lnTo>
                  <a:lnTo>
                    <a:pt x="4989" y="9978"/>
                  </a:lnTo>
                  <a:lnTo>
                    <a:pt x="4916" y="10308"/>
                  </a:lnTo>
                  <a:lnTo>
                    <a:pt x="4916" y="10639"/>
                  </a:lnTo>
                  <a:lnTo>
                    <a:pt x="4953" y="10749"/>
                  </a:lnTo>
                  <a:lnTo>
                    <a:pt x="4989" y="10785"/>
                  </a:lnTo>
                  <a:lnTo>
                    <a:pt x="5063" y="10822"/>
                  </a:lnTo>
                  <a:lnTo>
                    <a:pt x="5173" y="10822"/>
                  </a:lnTo>
                  <a:lnTo>
                    <a:pt x="5246" y="10785"/>
                  </a:lnTo>
                  <a:lnTo>
                    <a:pt x="5283" y="10749"/>
                  </a:lnTo>
                  <a:lnTo>
                    <a:pt x="5283" y="10639"/>
                  </a:lnTo>
                  <a:lnTo>
                    <a:pt x="5283" y="10272"/>
                  </a:lnTo>
                  <a:lnTo>
                    <a:pt x="5356" y="9905"/>
                  </a:lnTo>
                  <a:lnTo>
                    <a:pt x="5356" y="9832"/>
                  </a:lnTo>
                  <a:lnTo>
                    <a:pt x="5320" y="9758"/>
                  </a:lnTo>
                  <a:lnTo>
                    <a:pt x="5283" y="9722"/>
                  </a:lnTo>
                  <a:lnTo>
                    <a:pt x="5210" y="9685"/>
                  </a:lnTo>
                  <a:close/>
                  <a:moveTo>
                    <a:pt x="14600" y="9501"/>
                  </a:moveTo>
                  <a:lnTo>
                    <a:pt x="14563" y="9575"/>
                  </a:lnTo>
                  <a:lnTo>
                    <a:pt x="14490" y="9868"/>
                  </a:lnTo>
                  <a:lnTo>
                    <a:pt x="14417" y="10125"/>
                  </a:lnTo>
                  <a:lnTo>
                    <a:pt x="14380" y="10712"/>
                  </a:lnTo>
                  <a:lnTo>
                    <a:pt x="14417" y="10785"/>
                  </a:lnTo>
                  <a:lnTo>
                    <a:pt x="14453" y="10859"/>
                  </a:lnTo>
                  <a:lnTo>
                    <a:pt x="14527" y="10895"/>
                  </a:lnTo>
                  <a:lnTo>
                    <a:pt x="14600" y="10932"/>
                  </a:lnTo>
                  <a:lnTo>
                    <a:pt x="14673" y="10932"/>
                  </a:lnTo>
                  <a:lnTo>
                    <a:pt x="14747" y="10895"/>
                  </a:lnTo>
                  <a:lnTo>
                    <a:pt x="14783" y="10859"/>
                  </a:lnTo>
                  <a:lnTo>
                    <a:pt x="14820" y="10785"/>
                  </a:lnTo>
                  <a:lnTo>
                    <a:pt x="14820" y="10639"/>
                  </a:lnTo>
                  <a:lnTo>
                    <a:pt x="14820" y="10088"/>
                  </a:lnTo>
                  <a:lnTo>
                    <a:pt x="14820" y="9832"/>
                  </a:lnTo>
                  <a:lnTo>
                    <a:pt x="14747" y="9575"/>
                  </a:lnTo>
                  <a:lnTo>
                    <a:pt x="14710" y="9501"/>
                  </a:lnTo>
                  <a:close/>
                  <a:moveTo>
                    <a:pt x="12729" y="4183"/>
                  </a:moveTo>
                  <a:lnTo>
                    <a:pt x="12986" y="4880"/>
                  </a:lnTo>
                  <a:lnTo>
                    <a:pt x="12766" y="4990"/>
                  </a:lnTo>
                  <a:lnTo>
                    <a:pt x="12509" y="5100"/>
                  </a:lnTo>
                  <a:lnTo>
                    <a:pt x="12032" y="5320"/>
                  </a:lnTo>
                  <a:lnTo>
                    <a:pt x="10969" y="5833"/>
                  </a:lnTo>
                  <a:lnTo>
                    <a:pt x="9978" y="6310"/>
                  </a:lnTo>
                  <a:lnTo>
                    <a:pt x="8988" y="6714"/>
                  </a:lnTo>
                  <a:lnTo>
                    <a:pt x="8071" y="7007"/>
                  </a:lnTo>
                  <a:lnTo>
                    <a:pt x="7117" y="7301"/>
                  </a:lnTo>
                  <a:lnTo>
                    <a:pt x="6677" y="7484"/>
                  </a:lnTo>
                  <a:lnTo>
                    <a:pt x="6237" y="7704"/>
                  </a:lnTo>
                  <a:lnTo>
                    <a:pt x="5796" y="7924"/>
                  </a:lnTo>
                  <a:lnTo>
                    <a:pt x="5430" y="8218"/>
                  </a:lnTo>
                  <a:lnTo>
                    <a:pt x="5393" y="8254"/>
                  </a:lnTo>
                  <a:lnTo>
                    <a:pt x="5393" y="8291"/>
                  </a:lnTo>
                  <a:lnTo>
                    <a:pt x="5430" y="8328"/>
                  </a:lnTo>
                  <a:lnTo>
                    <a:pt x="5466" y="8328"/>
                  </a:lnTo>
                  <a:lnTo>
                    <a:pt x="6420" y="7961"/>
                  </a:lnTo>
                  <a:lnTo>
                    <a:pt x="7337" y="7594"/>
                  </a:lnTo>
                  <a:lnTo>
                    <a:pt x="8364" y="7264"/>
                  </a:lnTo>
                  <a:lnTo>
                    <a:pt x="9391" y="6897"/>
                  </a:lnTo>
                  <a:lnTo>
                    <a:pt x="10345" y="6530"/>
                  </a:lnTo>
                  <a:lnTo>
                    <a:pt x="11262" y="6090"/>
                  </a:lnTo>
                  <a:lnTo>
                    <a:pt x="12326" y="5577"/>
                  </a:lnTo>
                  <a:lnTo>
                    <a:pt x="12729" y="5393"/>
                  </a:lnTo>
                  <a:lnTo>
                    <a:pt x="12913" y="5283"/>
                  </a:lnTo>
                  <a:lnTo>
                    <a:pt x="13133" y="5210"/>
                  </a:lnTo>
                  <a:lnTo>
                    <a:pt x="13169" y="5356"/>
                  </a:lnTo>
                  <a:lnTo>
                    <a:pt x="13426" y="5870"/>
                  </a:lnTo>
                  <a:lnTo>
                    <a:pt x="13390" y="5870"/>
                  </a:lnTo>
                  <a:lnTo>
                    <a:pt x="13353" y="5797"/>
                  </a:lnTo>
                  <a:lnTo>
                    <a:pt x="13280" y="5760"/>
                  </a:lnTo>
                  <a:lnTo>
                    <a:pt x="13206" y="5723"/>
                  </a:lnTo>
                  <a:lnTo>
                    <a:pt x="13133" y="5760"/>
                  </a:lnTo>
                  <a:lnTo>
                    <a:pt x="12216" y="6237"/>
                  </a:lnTo>
                  <a:lnTo>
                    <a:pt x="11299" y="6677"/>
                  </a:lnTo>
                  <a:lnTo>
                    <a:pt x="10345" y="7081"/>
                  </a:lnTo>
                  <a:lnTo>
                    <a:pt x="9428" y="7484"/>
                  </a:lnTo>
                  <a:lnTo>
                    <a:pt x="8474" y="7851"/>
                  </a:lnTo>
                  <a:lnTo>
                    <a:pt x="7520" y="8181"/>
                  </a:lnTo>
                  <a:lnTo>
                    <a:pt x="6640" y="8474"/>
                  </a:lnTo>
                  <a:lnTo>
                    <a:pt x="6163" y="8658"/>
                  </a:lnTo>
                  <a:lnTo>
                    <a:pt x="5980" y="8768"/>
                  </a:lnTo>
                  <a:lnTo>
                    <a:pt x="5760" y="8878"/>
                  </a:lnTo>
                  <a:lnTo>
                    <a:pt x="5760" y="8915"/>
                  </a:lnTo>
                  <a:lnTo>
                    <a:pt x="5760" y="8951"/>
                  </a:lnTo>
                  <a:lnTo>
                    <a:pt x="6273" y="8951"/>
                  </a:lnTo>
                  <a:lnTo>
                    <a:pt x="6713" y="8805"/>
                  </a:lnTo>
                  <a:lnTo>
                    <a:pt x="7631" y="8511"/>
                  </a:lnTo>
                  <a:lnTo>
                    <a:pt x="8621" y="8144"/>
                  </a:lnTo>
                  <a:lnTo>
                    <a:pt x="9611" y="7777"/>
                  </a:lnTo>
                  <a:lnTo>
                    <a:pt x="10528" y="7411"/>
                  </a:lnTo>
                  <a:lnTo>
                    <a:pt x="11409" y="7007"/>
                  </a:lnTo>
                  <a:lnTo>
                    <a:pt x="12289" y="6604"/>
                  </a:lnTo>
                  <a:lnTo>
                    <a:pt x="13133" y="6163"/>
                  </a:lnTo>
                  <a:lnTo>
                    <a:pt x="13206" y="6200"/>
                  </a:lnTo>
                  <a:lnTo>
                    <a:pt x="13316" y="6200"/>
                  </a:lnTo>
                  <a:lnTo>
                    <a:pt x="13390" y="6163"/>
                  </a:lnTo>
                  <a:lnTo>
                    <a:pt x="13463" y="6090"/>
                  </a:lnTo>
                  <a:lnTo>
                    <a:pt x="13500" y="6053"/>
                  </a:lnTo>
                  <a:lnTo>
                    <a:pt x="13866" y="6714"/>
                  </a:lnTo>
                  <a:lnTo>
                    <a:pt x="13646" y="6787"/>
                  </a:lnTo>
                  <a:lnTo>
                    <a:pt x="13463" y="6860"/>
                  </a:lnTo>
                  <a:lnTo>
                    <a:pt x="12913" y="7081"/>
                  </a:lnTo>
                  <a:lnTo>
                    <a:pt x="12399" y="7337"/>
                  </a:lnTo>
                  <a:lnTo>
                    <a:pt x="11225" y="7961"/>
                  </a:lnTo>
                  <a:lnTo>
                    <a:pt x="10675" y="8254"/>
                  </a:lnTo>
                  <a:lnTo>
                    <a:pt x="10052" y="8548"/>
                  </a:lnTo>
                  <a:lnTo>
                    <a:pt x="9428" y="8768"/>
                  </a:lnTo>
                  <a:lnTo>
                    <a:pt x="8804" y="8951"/>
                  </a:lnTo>
                  <a:lnTo>
                    <a:pt x="7520" y="9318"/>
                  </a:lnTo>
                  <a:lnTo>
                    <a:pt x="6200" y="9722"/>
                  </a:lnTo>
                  <a:lnTo>
                    <a:pt x="5796" y="9868"/>
                  </a:lnTo>
                  <a:lnTo>
                    <a:pt x="5650" y="10015"/>
                  </a:lnTo>
                  <a:lnTo>
                    <a:pt x="5576" y="10052"/>
                  </a:lnTo>
                  <a:lnTo>
                    <a:pt x="5576" y="10015"/>
                  </a:lnTo>
                  <a:lnTo>
                    <a:pt x="5540" y="9978"/>
                  </a:lnTo>
                  <a:lnTo>
                    <a:pt x="5540" y="10015"/>
                  </a:lnTo>
                  <a:lnTo>
                    <a:pt x="5503" y="10088"/>
                  </a:lnTo>
                  <a:lnTo>
                    <a:pt x="5503" y="10198"/>
                  </a:lnTo>
                  <a:lnTo>
                    <a:pt x="5540" y="10235"/>
                  </a:lnTo>
                  <a:lnTo>
                    <a:pt x="5576" y="10235"/>
                  </a:lnTo>
                  <a:lnTo>
                    <a:pt x="5796" y="10125"/>
                  </a:lnTo>
                  <a:lnTo>
                    <a:pt x="6017" y="10052"/>
                  </a:lnTo>
                  <a:lnTo>
                    <a:pt x="6530" y="9942"/>
                  </a:lnTo>
                  <a:lnTo>
                    <a:pt x="7704" y="9575"/>
                  </a:lnTo>
                  <a:lnTo>
                    <a:pt x="8878" y="9281"/>
                  </a:lnTo>
                  <a:lnTo>
                    <a:pt x="9465" y="9098"/>
                  </a:lnTo>
                  <a:lnTo>
                    <a:pt x="10015" y="8878"/>
                  </a:lnTo>
                  <a:lnTo>
                    <a:pt x="10528" y="8695"/>
                  </a:lnTo>
                  <a:lnTo>
                    <a:pt x="11005" y="8438"/>
                  </a:lnTo>
                  <a:lnTo>
                    <a:pt x="11959" y="7924"/>
                  </a:lnTo>
                  <a:lnTo>
                    <a:pt x="12473" y="7667"/>
                  </a:lnTo>
                  <a:lnTo>
                    <a:pt x="12986" y="7411"/>
                  </a:lnTo>
                  <a:lnTo>
                    <a:pt x="13573" y="7191"/>
                  </a:lnTo>
                  <a:lnTo>
                    <a:pt x="13756" y="7117"/>
                  </a:lnTo>
                  <a:lnTo>
                    <a:pt x="14013" y="7044"/>
                  </a:lnTo>
                  <a:lnTo>
                    <a:pt x="14050" y="7081"/>
                  </a:lnTo>
                  <a:lnTo>
                    <a:pt x="14160" y="7081"/>
                  </a:lnTo>
                  <a:lnTo>
                    <a:pt x="14197" y="7191"/>
                  </a:lnTo>
                  <a:lnTo>
                    <a:pt x="13830" y="7374"/>
                  </a:lnTo>
                  <a:lnTo>
                    <a:pt x="13500" y="7594"/>
                  </a:lnTo>
                  <a:lnTo>
                    <a:pt x="12436" y="8218"/>
                  </a:lnTo>
                  <a:lnTo>
                    <a:pt x="11335" y="8768"/>
                  </a:lnTo>
                  <a:lnTo>
                    <a:pt x="10198" y="9245"/>
                  </a:lnTo>
                  <a:lnTo>
                    <a:pt x="9061" y="9685"/>
                  </a:lnTo>
                  <a:lnTo>
                    <a:pt x="7887" y="10088"/>
                  </a:lnTo>
                  <a:lnTo>
                    <a:pt x="6750" y="10455"/>
                  </a:lnTo>
                  <a:lnTo>
                    <a:pt x="6200" y="10639"/>
                  </a:lnTo>
                  <a:lnTo>
                    <a:pt x="5906" y="10749"/>
                  </a:lnTo>
                  <a:lnTo>
                    <a:pt x="5650" y="10895"/>
                  </a:lnTo>
                  <a:lnTo>
                    <a:pt x="5613" y="10932"/>
                  </a:lnTo>
                  <a:lnTo>
                    <a:pt x="5613" y="10969"/>
                  </a:lnTo>
                  <a:lnTo>
                    <a:pt x="5613" y="11005"/>
                  </a:lnTo>
                  <a:lnTo>
                    <a:pt x="5686" y="11042"/>
                  </a:lnTo>
                  <a:lnTo>
                    <a:pt x="5943" y="11005"/>
                  </a:lnTo>
                  <a:lnTo>
                    <a:pt x="6200" y="10969"/>
                  </a:lnTo>
                  <a:lnTo>
                    <a:pt x="6713" y="10822"/>
                  </a:lnTo>
                  <a:lnTo>
                    <a:pt x="7337" y="10602"/>
                  </a:lnTo>
                  <a:lnTo>
                    <a:pt x="7961" y="10419"/>
                  </a:lnTo>
                  <a:lnTo>
                    <a:pt x="9208" y="10015"/>
                  </a:lnTo>
                  <a:lnTo>
                    <a:pt x="10418" y="9538"/>
                  </a:lnTo>
                  <a:lnTo>
                    <a:pt x="11445" y="9061"/>
                  </a:lnTo>
                  <a:lnTo>
                    <a:pt x="12473" y="8584"/>
                  </a:lnTo>
                  <a:lnTo>
                    <a:pt x="13573" y="7961"/>
                  </a:lnTo>
                  <a:lnTo>
                    <a:pt x="14013" y="7741"/>
                  </a:lnTo>
                  <a:lnTo>
                    <a:pt x="14233" y="7594"/>
                  </a:lnTo>
                  <a:lnTo>
                    <a:pt x="14417" y="7447"/>
                  </a:lnTo>
                  <a:lnTo>
                    <a:pt x="14527" y="7594"/>
                  </a:lnTo>
                  <a:lnTo>
                    <a:pt x="14527" y="7631"/>
                  </a:lnTo>
                  <a:lnTo>
                    <a:pt x="14417" y="7961"/>
                  </a:lnTo>
                  <a:lnTo>
                    <a:pt x="14417" y="8328"/>
                  </a:lnTo>
                  <a:lnTo>
                    <a:pt x="14343" y="8254"/>
                  </a:lnTo>
                  <a:lnTo>
                    <a:pt x="14233" y="8254"/>
                  </a:lnTo>
                  <a:lnTo>
                    <a:pt x="13830" y="8438"/>
                  </a:lnTo>
                  <a:lnTo>
                    <a:pt x="13426" y="8658"/>
                  </a:lnTo>
                  <a:lnTo>
                    <a:pt x="12693" y="9135"/>
                  </a:lnTo>
                  <a:lnTo>
                    <a:pt x="12252" y="9428"/>
                  </a:lnTo>
                  <a:lnTo>
                    <a:pt x="11776" y="9685"/>
                  </a:lnTo>
                  <a:lnTo>
                    <a:pt x="11299" y="9942"/>
                  </a:lnTo>
                  <a:lnTo>
                    <a:pt x="10822" y="10125"/>
                  </a:lnTo>
                  <a:lnTo>
                    <a:pt x="8658" y="10822"/>
                  </a:lnTo>
                  <a:lnTo>
                    <a:pt x="7741" y="11115"/>
                  </a:lnTo>
                  <a:lnTo>
                    <a:pt x="7300" y="11262"/>
                  </a:lnTo>
                  <a:lnTo>
                    <a:pt x="6860" y="11446"/>
                  </a:lnTo>
                  <a:lnTo>
                    <a:pt x="5283" y="11409"/>
                  </a:lnTo>
                  <a:lnTo>
                    <a:pt x="5246" y="11189"/>
                  </a:lnTo>
                  <a:lnTo>
                    <a:pt x="5173" y="11115"/>
                  </a:lnTo>
                  <a:lnTo>
                    <a:pt x="5026" y="11115"/>
                  </a:lnTo>
                  <a:lnTo>
                    <a:pt x="4989" y="11189"/>
                  </a:lnTo>
                  <a:lnTo>
                    <a:pt x="4953" y="11409"/>
                  </a:lnTo>
                  <a:lnTo>
                    <a:pt x="4182" y="11336"/>
                  </a:lnTo>
                  <a:lnTo>
                    <a:pt x="3816" y="11336"/>
                  </a:lnTo>
                  <a:lnTo>
                    <a:pt x="3412" y="11372"/>
                  </a:lnTo>
                  <a:lnTo>
                    <a:pt x="3119" y="11409"/>
                  </a:lnTo>
                  <a:lnTo>
                    <a:pt x="2862" y="11556"/>
                  </a:lnTo>
                  <a:lnTo>
                    <a:pt x="2825" y="11005"/>
                  </a:lnTo>
                  <a:lnTo>
                    <a:pt x="2715" y="9428"/>
                  </a:lnTo>
                  <a:lnTo>
                    <a:pt x="2715" y="9171"/>
                  </a:lnTo>
                  <a:lnTo>
                    <a:pt x="2972" y="9171"/>
                  </a:lnTo>
                  <a:lnTo>
                    <a:pt x="3265" y="9135"/>
                  </a:lnTo>
                  <a:lnTo>
                    <a:pt x="3522" y="9061"/>
                  </a:lnTo>
                  <a:lnTo>
                    <a:pt x="3779" y="8988"/>
                  </a:lnTo>
                  <a:lnTo>
                    <a:pt x="4036" y="8841"/>
                  </a:lnTo>
                  <a:lnTo>
                    <a:pt x="4293" y="8695"/>
                  </a:lnTo>
                  <a:lnTo>
                    <a:pt x="4733" y="8401"/>
                  </a:lnTo>
                  <a:lnTo>
                    <a:pt x="5063" y="8108"/>
                  </a:lnTo>
                  <a:lnTo>
                    <a:pt x="5356" y="7777"/>
                  </a:lnTo>
                  <a:lnTo>
                    <a:pt x="5613" y="7447"/>
                  </a:lnTo>
                  <a:lnTo>
                    <a:pt x="5870" y="7117"/>
                  </a:lnTo>
                  <a:lnTo>
                    <a:pt x="6273" y="7007"/>
                  </a:lnTo>
                  <a:lnTo>
                    <a:pt x="6640" y="6824"/>
                  </a:lnTo>
                  <a:lnTo>
                    <a:pt x="7410" y="6420"/>
                  </a:lnTo>
                  <a:lnTo>
                    <a:pt x="8401" y="5980"/>
                  </a:lnTo>
                  <a:lnTo>
                    <a:pt x="9355" y="5577"/>
                  </a:lnTo>
                  <a:lnTo>
                    <a:pt x="10308" y="5246"/>
                  </a:lnTo>
                  <a:lnTo>
                    <a:pt x="11262" y="4880"/>
                  </a:lnTo>
                  <a:lnTo>
                    <a:pt x="12032" y="4623"/>
                  </a:lnTo>
                  <a:lnTo>
                    <a:pt x="12436" y="4403"/>
                  </a:lnTo>
                  <a:lnTo>
                    <a:pt x="12619" y="4219"/>
                  </a:lnTo>
                  <a:lnTo>
                    <a:pt x="12729" y="4183"/>
                  </a:lnTo>
                  <a:close/>
                  <a:moveTo>
                    <a:pt x="2385" y="1"/>
                  </a:moveTo>
                  <a:lnTo>
                    <a:pt x="2238" y="38"/>
                  </a:lnTo>
                  <a:lnTo>
                    <a:pt x="2202" y="74"/>
                  </a:lnTo>
                  <a:lnTo>
                    <a:pt x="2165" y="111"/>
                  </a:lnTo>
                  <a:lnTo>
                    <a:pt x="2055" y="368"/>
                  </a:lnTo>
                  <a:lnTo>
                    <a:pt x="1982" y="515"/>
                  </a:lnTo>
                  <a:lnTo>
                    <a:pt x="1578" y="1432"/>
                  </a:lnTo>
                  <a:lnTo>
                    <a:pt x="1541" y="1542"/>
                  </a:lnTo>
                  <a:lnTo>
                    <a:pt x="1578" y="1615"/>
                  </a:lnTo>
                  <a:lnTo>
                    <a:pt x="1615" y="1688"/>
                  </a:lnTo>
                  <a:lnTo>
                    <a:pt x="1688" y="1762"/>
                  </a:lnTo>
                  <a:lnTo>
                    <a:pt x="1761" y="1798"/>
                  </a:lnTo>
                  <a:lnTo>
                    <a:pt x="1835" y="1798"/>
                  </a:lnTo>
                  <a:lnTo>
                    <a:pt x="1908" y="1762"/>
                  </a:lnTo>
                  <a:lnTo>
                    <a:pt x="1982" y="1652"/>
                  </a:lnTo>
                  <a:lnTo>
                    <a:pt x="2128" y="1358"/>
                  </a:lnTo>
                  <a:lnTo>
                    <a:pt x="2092" y="2165"/>
                  </a:lnTo>
                  <a:lnTo>
                    <a:pt x="2092" y="2972"/>
                  </a:lnTo>
                  <a:lnTo>
                    <a:pt x="2055" y="4073"/>
                  </a:lnTo>
                  <a:lnTo>
                    <a:pt x="1982" y="4109"/>
                  </a:lnTo>
                  <a:lnTo>
                    <a:pt x="1835" y="4073"/>
                  </a:lnTo>
                  <a:lnTo>
                    <a:pt x="1725" y="3999"/>
                  </a:lnTo>
                  <a:lnTo>
                    <a:pt x="1615" y="3999"/>
                  </a:lnTo>
                  <a:lnTo>
                    <a:pt x="1541" y="4036"/>
                  </a:lnTo>
                  <a:lnTo>
                    <a:pt x="1505" y="4109"/>
                  </a:lnTo>
                  <a:lnTo>
                    <a:pt x="1541" y="4219"/>
                  </a:lnTo>
                  <a:lnTo>
                    <a:pt x="1651" y="4293"/>
                  </a:lnTo>
                  <a:lnTo>
                    <a:pt x="1761" y="4366"/>
                  </a:lnTo>
                  <a:lnTo>
                    <a:pt x="1908" y="4403"/>
                  </a:lnTo>
                  <a:lnTo>
                    <a:pt x="2055" y="4439"/>
                  </a:lnTo>
                  <a:lnTo>
                    <a:pt x="2055" y="5540"/>
                  </a:lnTo>
                  <a:lnTo>
                    <a:pt x="1908" y="5577"/>
                  </a:lnTo>
                  <a:lnTo>
                    <a:pt x="1651" y="5613"/>
                  </a:lnTo>
                  <a:lnTo>
                    <a:pt x="1615" y="5687"/>
                  </a:lnTo>
                  <a:lnTo>
                    <a:pt x="1541" y="5723"/>
                  </a:lnTo>
                  <a:lnTo>
                    <a:pt x="1541" y="5760"/>
                  </a:lnTo>
                  <a:lnTo>
                    <a:pt x="1505" y="5797"/>
                  </a:lnTo>
                  <a:lnTo>
                    <a:pt x="1541" y="5833"/>
                  </a:lnTo>
                  <a:lnTo>
                    <a:pt x="1578" y="5833"/>
                  </a:lnTo>
                  <a:lnTo>
                    <a:pt x="1651" y="5907"/>
                  </a:lnTo>
                  <a:lnTo>
                    <a:pt x="2055" y="5907"/>
                  </a:lnTo>
                  <a:lnTo>
                    <a:pt x="2092" y="6200"/>
                  </a:lnTo>
                  <a:lnTo>
                    <a:pt x="2092" y="7154"/>
                  </a:lnTo>
                  <a:lnTo>
                    <a:pt x="1835" y="7227"/>
                  </a:lnTo>
                  <a:lnTo>
                    <a:pt x="1541" y="7374"/>
                  </a:lnTo>
                  <a:lnTo>
                    <a:pt x="1505" y="7411"/>
                  </a:lnTo>
                  <a:lnTo>
                    <a:pt x="1505" y="7447"/>
                  </a:lnTo>
                  <a:lnTo>
                    <a:pt x="1541" y="7484"/>
                  </a:lnTo>
                  <a:lnTo>
                    <a:pt x="1578" y="7521"/>
                  </a:lnTo>
                  <a:lnTo>
                    <a:pt x="2092" y="7521"/>
                  </a:lnTo>
                  <a:lnTo>
                    <a:pt x="2165" y="8951"/>
                  </a:lnTo>
                  <a:lnTo>
                    <a:pt x="2165" y="8988"/>
                  </a:lnTo>
                  <a:lnTo>
                    <a:pt x="1982" y="8951"/>
                  </a:lnTo>
                  <a:lnTo>
                    <a:pt x="1578" y="8951"/>
                  </a:lnTo>
                  <a:lnTo>
                    <a:pt x="1505" y="8988"/>
                  </a:lnTo>
                  <a:lnTo>
                    <a:pt x="1468" y="9061"/>
                  </a:lnTo>
                  <a:lnTo>
                    <a:pt x="1468" y="9135"/>
                  </a:lnTo>
                  <a:lnTo>
                    <a:pt x="1541" y="9208"/>
                  </a:lnTo>
                  <a:lnTo>
                    <a:pt x="1688" y="9245"/>
                  </a:lnTo>
                  <a:lnTo>
                    <a:pt x="1835" y="9318"/>
                  </a:lnTo>
                  <a:lnTo>
                    <a:pt x="2202" y="9391"/>
                  </a:lnTo>
                  <a:lnTo>
                    <a:pt x="2238" y="10419"/>
                  </a:lnTo>
                  <a:lnTo>
                    <a:pt x="2018" y="10419"/>
                  </a:lnTo>
                  <a:lnTo>
                    <a:pt x="1798" y="10455"/>
                  </a:lnTo>
                  <a:lnTo>
                    <a:pt x="1725" y="10529"/>
                  </a:lnTo>
                  <a:lnTo>
                    <a:pt x="1651" y="10602"/>
                  </a:lnTo>
                  <a:lnTo>
                    <a:pt x="1578" y="10675"/>
                  </a:lnTo>
                  <a:lnTo>
                    <a:pt x="1615" y="10749"/>
                  </a:lnTo>
                  <a:lnTo>
                    <a:pt x="1688" y="10822"/>
                  </a:lnTo>
                  <a:lnTo>
                    <a:pt x="2128" y="10822"/>
                  </a:lnTo>
                  <a:lnTo>
                    <a:pt x="2275" y="10859"/>
                  </a:lnTo>
                  <a:lnTo>
                    <a:pt x="2275" y="10895"/>
                  </a:lnTo>
                  <a:lnTo>
                    <a:pt x="2312" y="11702"/>
                  </a:lnTo>
                  <a:lnTo>
                    <a:pt x="2348" y="11959"/>
                  </a:lnTo>
                  <a:lnTo>
                    <a:pt x="2385" y="12106"/>
                  </a:lnTo>
                  <a:lnTo>
                    <a:pt x="2495" y="12216"/>
                  </a:lnTo>
                  <a:lnTo>
                    <a:pt x="2568" y="12253"/>
                  </a:lnTo>
                  <a:lnTo>
                    <a:pt x="2679" y="12253"/>
                  </a:lnTo>
                  <a:lnTo>
                    <a:pt x="2752" y="12216"/>
                  </a:lnTo>
                  <a:lnTo>
                    <a:pt x="2789" y="12143"/>
                  </a:lnTo>
                  <a:lnTo>
                    <a:pt x="2825" y="12106"/>
                  </a:lnTo>
                  <a:lnTo>
                    <a:pt x="3009" y="11959"/>
                  </a:lnTo>
                  <a:lnTo>
                    <a:pt x="3265" y="11886"/>
                  </a:lnTo>
                  <a:lnTo>
                    <a:pt x="3486" y="11849"/>
                  </a:lnTo>
                  <a:lnTo>
                    <a:pt x="3742" y="11849"/>
                  </a:lnTo>
                  <a:lnTo>
                    <a:pt x="3742" y="12033"/>
                  </a:lnTo>
                  <a:lnTo>
                    <a:pt x="3742" y="12216"/>
                  </a:lnTo>
                  <a:lnTo>
                    <a:pt x="3816" y="12363"/>
                  </a:lnTo>
                  <a:lnTo>
                    <a:pt x="3889" y="12509"/>
                  </a:lnTo>
                  <a:lnTo>
                    <a:pt x="3962" y="12583"/>
                  </a:lnTo>
                  <a:lnTo>
                    <a:pt x="4036" y="12546"/>
                  </a:lnTo>
                  <a:lnTo>
                    <a:pt x="4109" y="12509"/>
                  </a:lnTo>
                  <a:lnTo>
                    <a:pt x="4146" y="12436"/>
                  </a:lnTo>
                  <a:lnTo>
                    <a:pt x="4072" y="12216"/>
                  </a:lnTo>
                  <a:lnTo>
                    <a:pt x="4036" y="12069"/>
                  </a:lnTo>
                  <a:lnTo>
                    <a:pt x="4036" y="11886"/>
                  </a:lnTo>
                  <a:lnTo>
                    <a:pt x="5063" y="11922"/>
                  </a:lnTo>
                  <a:lnTo>
                    <a:pt x="5063" y="12143"/>
                  </a:lnTo>
                  <a:lnTo>
                    <a:pt x="5100" y="12619"/>
                  </a:lnTo>
                  <a:lnTo>
                    <a:pt x="5136" y="12693"/>
                  </a:lnTo>
                  <a:lnTo>
                    <a:pt x="5173" y="12766"/>
                  </a:lnTo>
                  <a:lnTo>
                    <a:pt x="5320" y="12766"/>
                  </a:lnTo>
                  <a:lnTo>
                    <a:pt x="5466" y="12729"/>
                  </a:lnTo>
                  <a:lnTo>
                    <a:pt x="5503" y="12619"/>
                  </a:lnTo>
                  <a:lnTo>
                    <a:pt x="5540" y="12473"/>
                  </a:lnTo>
                  <a:lnTo>
                    <a:pt x="5466" y="12363"/>
                  </a:lnTo>
                  <a:lnTo>
                    <a:pt x="5393" y="12326"/>
                  </a:lnTo>
                  <a:lnTo>
                    <a:pt x="5356" y="12106"/>
                  </a:lnTo>
                  <a:lnTo>
                    <a:pt x="5283" y="11922"/>
                  </a:lnTo>
                  <a:lnTo>
                    <a:pt x="5906" y="11959"/>
                  </a:lnTo>
                  <a:lnTo>
                    <a:pt x="6493" y="11959"/>
                  </a:lnTo>
                  <a:lnTo>
                    <a:pt x="6493" y="11996"/>
                  </a:lnTo>
                  <a:lnTo>
                    <a:pt x="6457" y="12179"/>
                  </a:lnTo>
                  <a:lnTo>
                    <a:pt x="6420" y="12399"/>
                  </a:lnTo>
                  <a:lnTo>
                    <a:pt x="6457" y="12583"/>
                  </a:lnTo>
                  <a:lnTo>
                    <a:pt x="6567" y="12766"/>
                  </a:lnTo>
                  <a:lnTo>
                    <a:pt x="6603" y="12840"/>
                  </a:lnTo>
                  <a:lnTo>
                    <a:pt x="6677" y="12876"/>
                  </a:lnTo>
                  <a:lnTo>
                    <a:pt x="6750" y="12876"/>
                  </a:lnTo>
                  <a:lnTo>
                    <a:pt x="6824" y="12840"/>
                  </a:lnTo>
                  <a:lnTo>
                    <a:pt x="6897" y="12766"/>
                  </a:lnTo>
                  <a:lnTo>
                    <a:pt x="6897" y="12729"/>
                  </a:lnTo>
                  <a:lnTo>
                    <a:pt x="6897" y="12656"/>
                  </a:lnTo>
                  <a:lnTo>
                    <a:pt x="6824" y="12619"/>
                  </a:lnTo>
                  <a:lnTo>
                    <a:pt x="6787" y="12583"/>
                  </a:lnTo>
                  <a:lnTo>
                    <a:pt x="6713" y="12399"/>
                  </a:lnTo>
                  <a:lnTo>
                    <a:pt x="6677" y="12216"/>
                  </a:lnTo>
                  <a:lnTo>
                    <a:pt x="6640" y="11996"/>
                  </a:lnTo>
                  <a:lnTo>
                    <a:pt x="6640" y="11959"/>
                  </a:lnTo>
                  <a:lnTo>
                    <a:pt x="7924" y="11996"/>
                  </a:lnTo>
                  <a:lnTo>
                    <a:pt x="7851" y="12033"/>
                  </a:lnTo>
                  <a:lnTo>
                    <a:pt x="7814" y="12106"/>
                  </a:lnTo>
                  <a:lnTo>
                    <a:pt x="7777" y="12253"/>
                  </a:lnTo>
                  <a:lnTo>
                    <a:pt x="7777" y="12399"/>
                  </a:lnTo>
                  <a:lnTo>
                    <a:pt x="7777" y="12509"/>
                  </a:lnTo>
                  <a:lnTo>
                    <a:pt x="7814" y="12619"/>
                  </a:lnTo>
                  <a:lnTo>
                    <a:pt x="7887" y="12729"/>
                  </a:lnTo>
                  <a:lnTo>
                    <a:pt x="7961" y="12766"/>
                  </a:lnTo>
                  <a:lnTo>
                    <a:pt x="8034" y="12729"/>
                  </a:lnTo>
                  <a:lnTo>
                    <a:pt x="8107" y="12693"/>
                  </a:lnTo>
                  <a:lnTo>
                    <a:pt x="8144" y="12619"/>
                  </a:lnTo>
                  <a:lnTo>
                    <a:pt x="8107" y="12473"/>
                  </a:lnTo>
                  <a:lnTo>
                    <a:pt x="8071" y="12289"/>
                  </a:lnTo>
                  <a:lnTo>
                    <a:pt x="8071" y="12179"/>
                  </a:lnTo>
                  <a:lnTo>
                    <a:pt x="8034" y="12106"/>
                  </a:lnTo>
                  <a:lnTo>
                    <a:pt x="8034" y="12033"/>
                  </a:lnTo>
                  <a:lnTo>
                    <a:pt x="8034" y="11996"/>
                  </a:lnTo>
                  <a:lnTo>
                    <a:pt x="9391" y="11996"/>
                  </a:lnTo>
                  <a:lnTo>
                    <a:pt x="9318" y="12216"/>
                  </a:lnTo>
                  <a:lnTo>
                    <a:pt x="9318" y="12473"/>
                  </a:lnTo>
                  <a:lnTo>
                    <a:pt x="9355" y="12546"/>
                  </a:lnTo>
                  <a:lnTo>
                    <a:pt x="9428" y="12583"/>
                  </a:lnTo>
                  <a:lnTo>
                    <a:pt x="9611" y="12583"/>
                  </a:lnTo>
                  <a:lnTo>
                    <a:pt x="9685" y="12546"/>
                  </a:lnTo>
                  <a:lnTo>
                    <a:pt x="9721" y="12473"/>
                  </a:lnTo>
                  <a:lnTo>
                    <a:pt x="9721" y="12436"/>
                  </a:lnTo>
                  <a:lnTo>
                    <a:pt x="9721" y="12363"/>
                  </a:lnTo>
                  <a:lnTo>
                    <a:pt x="9611" y="12326"/>
                  </a:lnTo>
                  <a:lnTo>
                    <a:pt x="9611" y="11996"/>
                  </a:lnTo>
                  <a:lnTo>
                    <a:pt x="10638" y="11996"/>
                  </a:lnTo>
                  <a:lnTo>
                    <a:pt x="10675" y="12253"/>
                  </a:lnTo>
                  <a:lnTo>
                    <a:pt x="10748" y="12509"/>
                  </a:lnTo>
                  <a:lnTo>
                    <a:pt x="10822" y="12583"/>
                  </a:lnTo>
                  <a:lnTo>
                    <a:pt x="10969" y="12583"/>
                  </a:lnTo>
                  <a:lnTo>
                    <a:pt x="11005" y="12509"/>
                  </a:lnTo>
                  <a:lnTo>
                    <a:pt x="11042" y="12399"/>
                  </a:lnTo>
                  <a:lnTo>
                    <a:pt x="10969" y="12179"/>
                  </a:lnTo>
                  <a:lnTo>
                    <a:pt x="10895" y="11996"/>
                  </a:lnTo>
                  <a:lnTo>
                    <a:pt x="12106" y="11996"/>
                  </a:lnTo>
                  <a:lnTo>
                    <a:pt x="12069" y="12069"/>
                  </a:lnTo>
                  <a:lnTo>
                    <a:pt x="12032" y="12143"/>
                  </a:lnTo>
                  <a:lnTo>
                    <a:pt x="11996" y="12363"/>
                  </a:lnTo>
                  <a:lnTo>
                    <a:pt x="12032" y="12473"/>
                  </a:lnTo>
                  <a:lnTo>
                    <a:pt x="12069" y="12619"/>
                  </a:lnTo>
                  <a:lnTo>
                    <a:pt x="12142" y="12729"/>
                  </a:lnTo>
                  <a:lnTo>
                    <a:pt x="12216" y="12803"/>
                  </a:lnTo>
                  <a:lnTo>
                    <a:pt x="12289" y="12840"/>
                  </a:lnTo>
                  <a:lnTo>
                    <a:pt x="12362" y="12803"/>
                  </a:lnTo>
                  <a:lnTo>
                    <a:pt x="12399" y="12766"/>
                  </a:lnTo>
                  <a:lnTo>
                    <a:pt x="12399" y="12693"/>
                  </a:lnTo>
                  <a:lnTo>
                    <a:pt x="12362" y="12546"/>
                  </a:lnTo>
                  <a:lnTo>
                    <a:pt x="12289" y="12363"/>
                  </a:lnTo>
                  <a:lnTo>
                    <a:pt x="12252" y="12179"/>
                  </a:lnTo>
                  <a:lnTo>
                    <a:pt x="12252" y="11959"/>
                  </a:lnTo>
                  <a:lnTo>
                    <a:pt x="13353" y="11959"/>
                  </a:lnTo>
                  <a:lnTo>
                    <a:pt x="13280" y="12106"/>
                  </a:lnTo>
                  <a:lnTo>
                    <a:pt x="13243" y="12253"/>
                  </a:lnTo>
                  <a:lnTo>
                    <a:pt x="13243" y="12436"/>
                  </a:lnTo>
                  <a:lnTo>
                    <a:pt x="13316" y="12583"/>
                  </a:lnTo>
                  <a:lnTo>
                    <a:pt x="13353" y="12619"/>
                  </a:lnTo>
                  <a:lnTo>
                    <a:pt x="13426" y="12656"/>
                  </a:lnTo>
                  <a:lnTo>
                    <a:pt x="13500" y="12656"/>
                  </a:lnTo>
                  <a:lnTo>
                    <a:pt x="13573" y="12583"/>
                  </a:lnTo>
                  <a:lnTo>
                    <a:pt x="13610" y="12436"/>
                  </a:lnTo>
                  <a:lnTo>
                    <a:pt x="13536" y="12216"/>
                  </a:lnTo>
                  <a:lnTo>
                    <a:pt x="13536" y="12069"/>
                  </a:lnTo>
                  <a:lnTo>
                    <a:pt x="13573" y="11922"/>
                  </a:lnTo>
                  <a:lnTo>
                    <a:pt x="14563" y="11886"/>
                  </a:lnTo>
                  <a:lnTo>
                    <a:pt x="14563" y="11886"/>
                  </a:lnTo>
                  <a:lnTo>
                    <a:pt x="14527" y="12363"/>
                  </a:lnTo>
                  <a:lnTo>
                    <a:pt x="14563" y="12436"/>
                  </a:lnTo>
                  <a:lnTo>
                    <a:pt x="14637" y="12509"/>
                  </a:lnTo>
                  <a:lnTo>
                    <a:pt x="14747" y="12509"/>
                  </a:lnTo>
                  <a:lnTo>
                    <a:pt x="14820" y="12473"/>
                  </a:lnTo>
                  <a:lnTo>
                    <a:pt x="14893" y="12399"/>
                  </a:lnTo>
                  <a:lnTo>
                    <a:pt x="14967" y="12289"/>
                  </a:lnTo>
                  <a:lnTo>
                    <a:pt x="14967" y="12179"/>
                  </a:lnTo>
                  <a:lnTo>
                    <a:pt x="14967" y="12069"/>
                  </a:lnTo>
                  <a:lnTo>
                    <a:pt x="14930" y="11996"/>
                  </a:lnTo>
                  <a:lnTo>
                    <a:pt x="14857" y="11959"/>
                  </a:lnTo>
                  <a:lnTo>
                    <a:pt x="14857" y="11886"/>
                  </a:lnTo>
                  <a:lnTo>
                    <a:pt x="16618" y="11776"/>
                  </a:lnTo>
                  <a:lnTo>
                    <a:pt x="16654" y="11812"/>
                  </a:lnTo>
                  <a:lnTo>
                    <a:pt x="16544" y="11996"/>
                  </a:lnTo>
                  <a:lnTo>
                    <a:pt x="16361" y="12179"/>
                  </a:lnTo>
                  <a:lnTo>
                    <a:pt x="16287" y="12289"/>
                  </a:lnTo>
                  <a:lnTo>
                    <a:pt x="16251" y="12363"/>
                  </a:lnTo>
                  <a:lnTo>
                    <a:pt x="16287" y="12436"/>
                  </a:lnTo>
                  <a:lnTo>
                    <a:pt x="16324" y="12509"/>
                  </a:lnTo>
                  <a:lnTo>
                    <a:pt x="16397" y="12546"/>
                  </a:lnTo>
                  <a:lnTo>
                    <a:pt x="16471" y="12583"/>
                  </a:lnTo>
                  <a:lnTo>
                    <a:pt x="16544" y="12583"/>
                  </a:lnTo>
                  <a:lnTo>
                    <a:pt x="16581" y="12546"/>
                  </a:lnTo>
                  <a:lnTo>
                    <a:pt x="16728" y="12473"/>
                  </a:lnTo>
                  <a:lnTo>
                    <a:pt x="16801" y="12363"/>
                  </a:lnTo>
                  <a:lnTo>
                    <a:pt x="16984" y="12106"/>
                  </a:lnTo>
                  <a:lnTo>
                    <a:pt x="17461" y="11482"/>
                  </a:lnTo>
                  <a:lnTo>
                    <a:pt x="17461" y="11409"/>
                  </a:lnTo>
                  <a:lnTo>
                    <a:pt x="17461" y="11336"/>
                  </a:lnTo>
                  <a:lnTo>
                    <a:pt x="17461" y="11262"/>
                  </a:lnTo>
                  <a:lnTo>
                    <a:pt x="17425" y="11189"/>
                  </a:lnTo>
                  <a:lnTo>
                    <a:pt x="17058" y="10895"/>
                  </a:lnTo>
                  <a:lnTo>
                    <a:pt x="16728" y="10639"/>
                  </a:lnTo>
                  <a:lnTo>
                    <a:pt x="16654" y="10602"/>
                  </a:lnTo>
                  <a:lnTo>
                    <a:pt x="16581" y="10602"/>
                  </a:lnTo>
                  <a:lnTo>
                    <a:pt x="16544" y="10639"/>
                  </a:lnTo>
                  <a:lnTo>
                    <a:pt x="16471" y="10675"/>
                  </a:lnTo>
                  <a:lnTo>
                    <a:pt x="16434" y="10785"/>
                  </a:lnTo>
                  <a:lnTo>
                    <a:pt x="16434" y="10859"/>
                  </a:lnTo>
                  <a:lnTo>
                    <a:pt x="16471" y="10932"/>
                  </a:lnTo>
                  <a:lnTo>
                    <a:pt x="16801" y="11226"/>
                  </a:lnTo>
                  <a:lnTo>
                    <a:pt x="13940" y="11372"/>
                  </a:lnTo>
                  <a:lnTo>
                    <a:pt x="14050" y="11336"/>
                  </a:lnTo>
                  <a:lnTo>
                    <a:pt x="14270" y="11189"/>
                  </a:lnTo>
                  <a:lnTo>
                    <a:pt x="14343" y="11115"/>
                  </a:lnTo>
                  <a:lnTo>
                    <a:pt x="14417" y="11005"/>
                  </a:lnTo>
                  <a:lnTo>
                    <a:pt x="14417" y="10932"/>
                  </a:lnTo>
                  <a:lnTo>
                    <a:pt x="14380" y="10895"/>
                  </a:lnTo>
                  <a:lnTo>
                    <a:pt x="14233" y="10895"/>
                  </a:lnTo>
                  <a:lnTo>
                    <a:pt x="14123" y="10932"/>
                  </a:lnTo>
                  <a:lnTo>
                    <a:pt x="13903" y="11079"/>
                  </a:lnTo>
                  <a:lnTo>
                    <a:pt x="13720" y="11226"/>
                  </a:lnTo>
                  <a:lnTo>
                    <a:pt x="13573" y="11409"/>
                  </a:lnTo>
                  <a:lnTo>
                    <a:pt x="12289" y="11446"/>
                  </a:lnTo>
                  <a:lnTo>
                    <a:pt x="12546" y="11336"/>
                  </a:lnTo>
                  <a:lnTo>
                    <a:pt x="12839" y="11226"/>
                  </a:lnTo>
                  <a:lnTo>
                    <a:pt x="13169" y="11079"/>
                  </a:lnTo>
                  <a:lnTo>
                    <a:pt x="13500" y="10895"/>
                  </a:lnTo>
                  <a:lnTo>
                    <a:pt x="13793" y="10675"/>
                  </a:lnTo>
                  <a:lnTo>
                    <a:pt x="14050" y="10419"/>
                  </a:lnTo>
                  <a:lnTo>
                    <a:pt x="14087" y="10308"/>
                  </a:lnTo>
                  <a:lnTo>
                    <a:pt x="14050" y="10235"/>
                  </a:lnTo>
                  <a:lnTo>
                    <a:pt x="13976" y="10198"/>
                  </a:lnTo>
                  <a:lnTo>
                    <a:pt x="13903" y="10235"/>
                  </a:lnTo>
                  <a:lnTo>
                    <a:pt x="13646" y="10382"/>
                  </a:lnTo>
                  <a:lnTo>
                    <a:pt x="13390" y="10565"/>
                  </a:lnTo>
                  <a:lnTo>
                    <a:pt x="13133" y="10749"/>
                  </a:lnTo>
                  <a:lnTo>
                    <a:pt x="12876" y="10895"/>
                  </a:lnTo>
                  <a:lnTo>
                    <a:pt x="12583" y="11042"/>
                  </a:lnTo>
                  <a:lnTo>
                    <a:pt x="12289" y="11152"/>
                  </a:lnTo>
                  <a:lnTo>
                    <a:pt x="11996" y="11299"/>
                  </a:lnTo>
                  <a:lnTo>
                    <a:pt x="11702" y="11446"/>
                  </a:lnTo>
                  <a:lnTo>
                    <a:pt x="10162" y="11482"/>
                  </a:lnTo>
                  <a:lnTo>
                    <a:pt x="10602" y="11299"/>
                  </a:lnTo>
                  <a:lnTo>
                    <a:pt x="12216" y="10639"/>
                  </a:lnTo>
                  <a:lnTo>
                    <a:pt x="12766" y="10455"/>
                  </a:lnTo>
                  <a:lnTo>
                    <a:pt x="13316" y="10162"/>
                  </a:lnTo>
                  <a:lnTo>
                    <a:pt x="13573" y="10015"/>
                  </a:lnTo>
                  <a:lnTo>
                    <a:pt x="13793" y="9832"/>
                  </a:lnTo>
                  <a:lnTo>
                    <a:pt x="13976" y="9612"/>
                  </a:lnTo>
                  <a:lnTo>
                    <a:pt x="14087" y="9355"/>
                  </a:lnTo>
                  <a:lnTo>
                    <a:pt x="14087" y="9245"/>
                  </a:lnTo>
                  <a:lnTo>
                    <a:pt x="14050" y="9208"/>
                  </a:lnTo>
                  <a:lnTo>
                    <a:pt x="13940" y="9171"/>
                  </a:lnTo>
                  <a:lnTo>
                    <a:pt x="13866" y="9208"/>
                  </a:lnTo>
                  <a:lnTo>
                    <a:pt x="13463" y="9612"/>
                  </a:lnTo>
                  <a:lnTo>
                    <a:pt x="13243" y="9795"/>
                  </a:lnTo>
                  <a:lnTo>
                    <a:pt x="12986" y="9978"/>
                  </a:lnTo>
                  <a:lnTo>
                    <a:pt x="12693" y="10125"/>
                  </a:lnTo>
                  <a:lnTo>
                    <a:pt x="12399" y="10235"/>
                  </a:lnTo>
                  <a:lnTo>
                    <a:pt x="11776" y="10492"/>
                  </a:lnTo>
                  <a:lnTo>
                    <a:pt x="10418" y="11042"/>
                  </a:lnTo>
                  <a:lnTo>
                    <a:pt x="9905" y="11262"/>
                  </a:lnTo>
                  <a:lnTo>
                    <a:pt x="9428" y="11482"/>
                  </a:lnTo>
                  <a:lnTo>
                    <a:pt x="7667" y="11482"/>
                  </a:lnTo>
                  <a:lnTo>
                    <a:pt x="8621" y="11152"/>
                  </a:lnTo>
                  <a:lnTo>
                    <a:pt x="10895" y="10419"/>
                  </a:lnTo>
                  <a:lnTo>
                    <a:pt x="11335" y="10235"/>
                  </a:lnTo>
                  <a:lnTo>
                    <a:pt x="11776" y="10052"/>
                  </a:lnTo>
                  <a:lnTo>
                    <a:pt x="12179" y="9832"/>
                  </a:lnTo>
                  <a:lnTo>
                    <a:pt x="12583" y="9575"/>
                  </a:lnTo>
                  <a:lnTo>
                    <a:pt x="13426" y="9025"/>
                  </a:lnTo>
                  <a:lnTo>
                    <a:pt x="13866" y="8768"/>
                  </a:lnTo>
                  <a:lnTo>
                    <a:pt x="14307" y="8548"/>
                  </a:lnTo>
                  <a:lnTo>
                    <a:pt x="14380" y="8511"/>
                  </a:lnTo>
                  <a:lnTo>
                    <a:pt x="14417" y="8474"/>
                  </a:lnTo>
                  <a:lnTo>
                    <a:pt x="14417" y="8841"/>
                  </a:lnTo>
                  <a:lnTo>
                    <a:pt x="14453" y="8915"/>
                  </a:lnTo>
                  <a:lnTo>
                    <a:pt x="14490" y="8951"/>
                  </a:lnTo>
                  <a:lnTo>
                    <a:pt x="14527" y="8988"/>
                  </a:lnTo>
                  <a:lnTo>
                    <a:pt x="14600" y="9025"/>
                  </a:lnTo>
                  <a:lnTo>
                    <a:pt x="14673" y="8988"/>
                  </a:lnTo>
                  <a:lnTo>
                    <a:pt x="14747" y="8951"/>
                  </a:lnTo>
                  <a:lnTo>
                    <a:pt x="14783" y="8915"/>
                  </a:lnTo>
                  <a:lnTo>
                    <a:pt x="14783" y="8841"/>
                  </a:lnTo>
                  <a:lnTo>
                    <a:pt x="14783" y="8291"/>
                  </a:lnTo>
                  <a:lnTo>
                    <a:pt x="14747" y="8034"/>
                  </a:lnTo>
                  <a:lnTo>
                    <a:pt x="14673" y="7777"/>
                  </a:lnTo>
                  <a:lnTo>
                    <a:pt x="15077" y="8181"/>
                  </a:lnTo>
                  <a:lnTo>
                    <a:pt x="15517" y="8584"/>
                  </a:lnTo>
                  <a:lnTo>
                    <a:pt x="15737" y="8768"/>
                  </a:lnTo>
                  <a:lnTo>
                    <a:pt x="15847" y="8841"/>
                  </a:lnTo>
                  <a:lnTo>
                    <a:pt x="15994" y="8878"/>
                  </a:lnTo>
                  <a:lnTo>
                    <a:pt x="16361" y="8915"/>
                  </a:lnTo>
                  <a:lnTo>
                    <a:pt x="16764" y="8915"/>
                  </a:lnTo>
                  <a:lnTo>
                    <a:pt x="17204" y="8878"/>
                  </a:lnTo>
                  <a:lnTo>
                    <a:pt x="17608" y="8731"/>
                  </a:lnTo>
                  <a:lnTo>
                    <a:pt x="17681" y="8695"/>
                  </a:lnTo>
                  <a:lnTo>
                    <a:pt x="17755" y="8584"/>
                  </a:lnTo>
                  <a:lnTo>
                    <a:pt x="17791" y="8511"/>
                  </a:lnTo>
                  <a:lnTo>
                    <a:pt x="17755" y="8438"/>
                  </a:lnTo>
                  <a:lnTo>
                    <a:pt x="17718" y="8328"/>
                  </a:lnTo>
                  <a:lnTo>
                    <a:pt x="17681" y="8291"/>
                  </a:lnTo>
                  <a:lnTo>
                    <a:pt x="17571" y="8254"/>
                  </a:lnTo>
                  <a:lnTo>
                    <a:pt x="17461" y="8254"/>
                  </a:lnTo>
                  <a:lnTo>
                    <a:pt x="17131" y="8364"/>
                  </a:lnTo>
                  <a:lnTo>
                    <a:pt x="16764" y="8401"/>
                  </a:lnTo>
                  <a:lnTo>
                    <a:pt x="16397" y="8438"/>
                  </a:lnTo>
                  <a:lnTo>
                    <a:pt x="16177" y="8401"/>
                  </a:lnTo>
                  <a:lnTo>
                    <a:pt x="16031" y="8364"/>
                  </a:lnTo>
                  <a:lnTo>
                    <a:pt x="15480" y="7888"/>
                  </a:lnTo>
                  <a:lnTo>
                    <a:pt x="15004" y="7374"/>
                  </a:lnTo>
                  <a:lnTo>
                    <a:pt x="14563" y="6824"/>
                  </a:lnTo>
                  <a:lnTo>
                    <a:pt x="14160" y="6237"/>
                  </a:lnTo>
                  <a:lnTo>
                    <a:pt x="13830" y="5613"/>
                  </a:lnTo>
                  <a:lnTo>
                    <a:pt x="13536" y="4990"/>
                  </a:lnTo>
                  <a:lnTo>
                    <a:pt x="13096" y="3926"/>
                  </a:lnTo>
                  <a:lnTo>
                    <a:pt x="12803" y="3412"/>
                  </a:lnTo>
                  <a:lnTo>
                    <a:pt x="12509" y="2936"/>
                  </a:lnTo>
                  <a:lnTo>
                    <a:pt x="12326" y="2752"/>
                  </a:lnTo>
                  <a:lnTo>
                    <a:pt x="12142" y="2532"/>
                  </a:lnTo>
                  <a:lnTo>
                    <a:pt x="11959" y="2349"/>
                  </a:lnTo>
                  <a:lnTo>
                    <a:pt x="11739" y="2202"/>
                  </a:lnTo>
                  <a:lnTo>
                    <a:pt x="11482" y="2092"/>
                  </a:lnTo>
                  <a:lnTo>
                    <a:pt x="11225" y="1982"/>
                  </a:lnTo>
                  <a:lnTo>
                    <a:pt x="10932" y="1908"/>
                  </a:lnTo>
                  <a:lnTo>
                    <a:pt x="10602" y="1872"/>
                  </a:lnTo>
                  <a:lnTo>
                    <a:pt x="10308" y="1872"/>
                  </a:lnTo>
                  <a:lnTo>
                    <a:pt x="9978" y="1908"/>
                  </a:lnTo>
                  <a:lnTo>
                    <a:pt x="9685" y="1982"/>
                  </a:lnTo>
                  <a:lnTo>
                    <a:pt x="9391" y="2055"/>
                  </a:lnTo>
                  <a:lnTo>
                    <a:pt x="9098" y="2202"/>
                  </a:lnTo>
                  <a:lnTo>
                    <a:pt x="8841" y="2349"/>
                  </a:lnTo>
                  <a:lnTo>
                    <a:pt x="8584" y="2495"/>
                  </a:lnTo>
                  <a:lnTo>
                    <a:pt x="8327" y="2715"/>
                  </a:lnTo>
                  <a:lnTo>
                    <a:pt x="7887" y="3119"/>
                  </a:lnTo>
                  <a:lnTo>
                    <a:pt x="7484" y="3632"/>
                  </a:lnTo>
                  <a:lnTo>
                    <a:pt x="7117" y="4146"/>
                  </a:lnTo>
                  <a:lnTo>
                    <a:pt x="6787" y="4660"/>
                  </a:lnTo>
                  <a:lnTo>
                    <a:pt x="6127" y="5833"/>
                  </a:lnTo>
                  <a:lnTo>
                    <a:pt x="5796" y="6457"/>
                  </a:lnTo>
                  <a:lnTo>
                    <a:pt x="5430" y="7044"/>
                  </a:lnTo>
                  <a:lnTo>
                    <a:pt x="4989" y="7594"/>
                  </a:lnTo>
                  <a:lnTo>
                    <a:pt x="4769" y="7851"/>
                  </a:lnTo>
                  <a:lnTo>
                    <a:pt x="4513" y="8071"/>
                  </a:lnTo>
                  <a:lnTo>
                    <a:pt x="4256" y="8291"/>
                  </a:lnTo>
                  <a:lnTo>
                    <a:pt x="3962" y="8474"/>
                  </a:lnTo>
                  <a:lnTo>
                    <a:pt x="3669" y="8621"/>
                  </a:lnTo>
                  <a:lnTo>
                    <a:pt x="3339" y="8731"/>
                  </a:lnTo>
                  <a:lnTo>
                    <a:pt x="3009" y="8841"/>
                  </a:lnTo>
                  <a:lnTo>
                    <a:pt x="2715" y="8915"/>
                  </a:lnTo>
                  <a:lnTo>
                    <a:pt x="2605" y="6200"/>
                  </a:lnTo>
                  <a:lnTo>
                    <a:pt x="2568" y="3119"/>
                  </a:lnTo>
                  <a:lnTo>
                    <a:pt x="2605" y="1505"/>
                  </a:lnTo>
                  <a:lnTo>
                    <a:pt x="2568" y="1138"/>
                  </a:lnTo>
                  <a:lnTo>
                    <a:pt x="2715" y="1395"/>
                  </a:lnTo>
                  <a:lnTo>
                    <a:pt x="2862" y="1652"/>
                  </a:lnTo>
                  <a:lnTo>
                    <a:pt x="2899" y="1725"/>
                  </a:lnTo>
                  <a:lnTo>
                    <a:pt x="2972" y="1762"/>
                  </a:lnTo>
                  <a:lnTo>
                    <a:pt x="3119" y="1762"/>
                  </a:lnTo>
                  <a:lnTo>
                    <a:pt x="3192" y="1688"/>
                  </a:lnTo>
                  <a:lnTo>
                    <a:pt x="3229" y="1652"/>
                  </a:lnTo>
                  <a:lnTo>
                    <a:pt x="3265" y="1578"/>
                  </a:lnTo>
                  <a:lnTo>
                    <a:pt x="3265" y="1505"/>
                  </a:lnTo>
                  <a:lnTo>
                    <a:pt x="3155" y="1138"/>
                  </a:lnTo>
                  <a:lnTo>
                    <a:pt x="2972" y="771"/>
                  </a:lnTo>
                  <a:lnTo>
                    <a:pt x="2568" y="111"/>
                  </a:lnTo>
                  <a:lnTo>
                    <a:pt x="2495" y="38"/>
                  </a:lnTo>
                  <a:lnTo>
                    <a:pt x="2385" y="1"/>
                  </a:lnTo>
                  <a:close/>
                  <a:moveTo>
                    <a:pt x="15554" y="12546"/>
                  </a:moveTo>
                  <a:lnTo>
                    <a:pt x="15480" y="12583"/>
                  </a:lnTo>
                  <a:lnTo>
                    <a:pt x="15370" y="12619"/>
                  </a:lnTo>
                  <a:lnTo>
                    <a:pt x="15224" y="12766"/>
                  </a:lnTo>
                  <a:lnTo>
                    <a:pt x="15077" y="12913"/>
                  </a:lnTo>
                  <a:lnTo>
                    <a:pt x="15077" y="12950"/>
                  </a:lnTo>
                  <a:lnTo>
                    <a:pt x="14820" y="12803"/>
                  </a:lnTo>
                  <a:lnTo>
                    <a:pt x="14527" y="12693"/>
                  </a:lnTo>
                  <a:lnTo>
                    <a:pt x="14453" y="12693"/>
                  </a:lnTo>
                  <a:lnTo>
                    <a:pt x="14417" y="12729"/>
                  </a:lnTo>
                  <a:lnTo>
                    <a:pt x="14380" y="12803"/>
                  </a:lnTo>
                  <a:lnTo>
                    <a:pt x="14380" y="12876"/>
                  </a:lnTo>
                  <a:lnTo>
                    <a:pt x="14563" y="13096"/>
                  </a:lnTo>
                  <a:lnTo>
                    <a:pt x="14783" y="13316"/>
                  </a:lnTo>
                  <a:lnTo>
                    <a:pt x="14673" y="13463"/>
                  </a:lnTo>
                  <a:lnTo>
                    <a:pt x="14490" y="13720"/>
                  </a:lnTo>
                  <a:lnTo>
                    <a:pt x="14417" y="13867"/>
                  </a:lnTo>
                  <a:lnTo>
                    <a:pt x="14417" y="14013"/>
                  </a:lnTo>
                  <a:lnTo>
                    <a:pt x="14453" y="14087"/>
                  </a:lnTo>
                  <a:lnTo>
                    <a:pt x="14490" y="14123"/>
                  </a:lnTo>
                  <a:lnTo>
                    <a:pt x="14600" y="14123"/>
                  </a:lnTo>
                  <a:lnTo>
                    <a:pt x="14673" y="14087"/>
                  </a:lnTo>
                  <a:lnTo>
                    <a:pt x="14783" y="14050"/>
                  </a:lnTo>
                  <a:lnTo>
                    <a:pt x="14893" y="13903"/>
                  </a:lnTo>
                  <a:lnTo>
                    <a:pt x="15150" y="13573"/>
                  </a:lnTo>
                  <a:lnTo>
                    <a:pt x="15590" y="13903"/>
                  </a:lnTo>
                  <a:lnTo>
                    <a:pt x="15700" y="13940"/>
                  </a:lnTo>
                  <a:lnTo>
                    <a:pt x="15774" y="13940"/>
                  </a:lnTo>
                  <a:lnTo>
                    <a:pt x="15847" y="13903"/>
                  </a:lnTo>
                  <a:lnTo>
                    <a:pt x="15884" y="13830"/>
                  </a:lnTo>
                  <a:lnTo>
                    <a:pt x="15921" y="13757"/>
                  </a:lnTo>
                  <a:lnTo>
                    <a:pt x="15921" y="13647"/>
                  </a:lnTo>
                  <a:lnTo>
                    <a:pt x="15921" y="13573"/>
                  </a:lnTo>
                  <a:lnTo>
                    <a:pt x="15847" y="13500"/>
                  </a:lnTo>
                  <a:lnTo>
                    <a:pt x="15407" y="13170"/>
                  </a:lnTo>
                  <a:lnTo>
                    <a:pt x="15480" y="13096"/>
                  </a:lnTo>
                  <a:lnTo>
                    <a:pt x="15590" y="12876"/>
                  </a:lnTo>
                  <a:lnTo>
                    <a:pt x="15664" y="12803"/>
                  </a:lnTo>
                  <a:lnTo>
                    <a:pt x="15737" y="12766"/>
                  </a:lnTo>
                  <a:lnTo>
                    <a:pt x="15774" y="12729"/>
                  </a:lnTo>
                  <a:lnTo>
                    <a:pt x="15811" y="12693"/>
                  </a:lnTo>
                  <a:lnTo>
                    <a:pt x="15811" y="12656"/>
                  </a:lnTo>
                  <a:lnTo>
                    <a:pt x="15774" y="12656"/>
                  </a:lnTo>
                  <a:lnTo>
                    <a:pt x="15664" y="12583"/>
                  </a:lnTo>
                  <a:lnTo>
                    <a:pt x="15554" y="12546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" name="Google Shape;938;p20"/>
            <p:cNvSpPr/>
            <p:nvPr/>
          </p:nvSpPr>
          <p:spPr>
            <a:xfrm>
              <a:off x="6844475" y="1037625"/>
              <a:ext cx="414525" cy="389750"/>
            </a:xfrm>
            <a:custGeom>
              <a:avLst/>
              <a:gdLst/>
              <a:ahLst/>
              <a:cxnLst/>
              <a:rect l="l" t="t" r="r" b="b"/>
              <a:pathLst>
                <a:path w="16581" h="15590" extrusionOk="0">
                  <a:moveTo>
                    <a:pt x="13793" y="2568"/>
                  </a:moveTo>
                  <a:lnTo>
                    <a:pt x="14123" y="2641"/>
                  </a:lnTo>
                  <a:lnTo>
                    <a:pt x="14123" y="2678"/>
                  </a:lnTo>
                  <a:lnTo>
                    <a:pt x="14086" y="2825"/>
                  </a:lnTo>
                  <a:lnTo>
                    <a:pt x="14013" y="2935"/>
                  </a:lnTo>
                  <a:lnTo>
                    <a:pt x="13866" y="3045"/>
                  </a:lnTo>
                  <a:lnTo>
                    <a:pt x="13756" y="3081"/>
                  </a:lnTo>
                  <a:lnTo>
                    <a:pt x="13573" y="2971"/>
                  </a:lnTo>
                  <a:lnTo>
                    <a:pt x="13609" y="2788"/>
                  </a:lnTo>
                  <a:lnTo>
                    <a:pt x="13683" y="2678"/>
                  </a:lnTo>
                  <a:lnTo>
                    <a:pt x="13720" y="2605"/>
                  </a:lnTo>
                  <a:lnTo>
                    <a:pt x="13793" y="2568"/>
                  </a:lnTo>
                  <a:close/>
                  <a:moveTo>
                    <a:pt x="9428" y="3705"/>
                  </a:moveTo>
                  <a:lnTo>
                    <a:pt x="9831" y="4475"/>
                  </a:lnTo>
                  <a:lnTo>
                    <a:pt x="10161" y="5246"/>
                  </a:lnTo>
                  <a:lnTo>
                    <a:pt x="8327" y="4402"/>
                  </a:lnTo>
                  <a:lnTo>
                    <a:pt x="8878" y="4035"/>
                  </a:lnTo>
                  <a:lnTo>
                    <a:pt x="9428" y="3705"/>
                  </a:lnTo>
                  <a:close/>
                  <a:moveTo>
                    <a:pt x="5283" y="3668"/>
                  </a:moveTo>
                  <a:lnTo>
                    <a:pt x="6383" y="4072"/>
                  </a:lnTo>
                  <a:lnTo>
                    <a:pt x="7410" y="4512"/>
                  </a:lnTo>
                  <a:lnTo>
                    <a:pt x="6383" y="5319"/>
                  </a:lnTo>
                  <a:lnTo>
                    <a:pt x="5393" y="6163"/>
                  </a:lnTo>
                  <a:lnTo>
                    <a:pt x="5319" y="5282"/>
                  </a:lnTo>
                  <a:lnTo>
                    <a:pt x="5283" y="4365"/>
                  </a:lnTo>
                  <a:lnTo>
                    <a:pt x="5283" y="3668"/>
                  </a:lnTo>
                  <a:close/>
                  <a:moveTo>
                    <a:pt x="13096" y="2494"/>
                  </a:moveTo>
                  <a:lnTo>
                    <a:pt x="13023" y="2641"/>
                  </a:lnTo>
                  <a:lnTo>
                    <a:pt x="12986" y="2825"/>
                  </a:lnTo>
                  <a:lnTo>
                    <a:pt x="12949" y="3008"/>
                  </a:lnTo>
                  <a:lnTo>
                    <a:pt x="12986" y="3191"/>
                  </a:lnTo>
                  <a:lnTo>
                    <a:pt x="13096" y="3412"/>
                  </a:lnTo>
                  <a:lnTo>
                    <a:pt x="13243" y="3595"/>
                  </a:lnTo>
                  <a:lnTo>
                    <a:pt x="13426" y="3705"/>
                  </a:lnTo>
                  <a:lnTo>
                    <a:pt x="13646" y="3778"/>
                  </a:lnTo>
                  <a:lnTo>
                    <a:pt x="13793" y="3815"/>
                  </a:lnTo>
                  <a:lnTo>
                    <a:pt x="13536" y="4512"/>
                  </a:lnTo>
                  <a:lnTo>
                    <a:pt x="13243" y="5209"/>
                  </a:lnTo>
                  <a:lnTo>
                    <a:pt x="12913" y="5869"/>
                  </a:lnTo>
                  <a:lnTo>
                    <a:pt x="12546" y="6529"/>
                  </a:lnTo>
                  <a:lnTo>
                    <a:pt x="11665" y="6016"/>
                  </a:lnTo>
                  <a:lnTo>
                    <a:pt x="10785" y="5576"/>
                  </a:lnTo>
                  <a:lnTo>
                    <a:pt x="10602" y="5026"/>
                  </a:lnTo>
                  <a:lnTo>
                    <a:pt x="10345" y="4475"/>
                  </a:lnTo>
                  <a:lnTo>
                    <a:pt x="10125" y="3962"/>
                  </a:lnTo>
                  <a:lnTo>
                    <a:pt x="9831" y="3448"/>
                  </a:lnTo>
                  <a:lnTo>
                    <a:pt x="10602" y="3045"/>
                  </a:lnTo>
                  <a:lnTo>
                    <a:pt x="11005" y="2898"/>
                  </a:lnTo>
                  <a:lnTo>
                    <a:pt x="11409" y="2751"/>
                  </a:lnTo>
                  <a:lnTo>
                    <a:pt x="11849" y="2641"/>
                  </a:lnTo>
                  <a:lnTo>
                    <a:pt x="12252" y="2568"/>
                  </a:lnTo>
                  <a:lnTo>
                    <a:pt x="12692" y="2494"/>
                  </a:lnTo>
                  <a:close/>
                  <a:moveTo>
                    <a:pt x="2605" y="6713"/>
                  </a:moveTo>
                  <a:lnTo>
                    <a:pt x="2678" y="6750"/>
                  </a:lnTo>
                  <a:lnTo>
                    <a:pt x="2752" y="6823"/>
                  </a:lnTo>
                  <a:lnTo>
                    <a:pt x="2788" y="6970"/>
                  </a:lnTo>
                  <a:lnTo>
                    <a:pt x="2752" y="7116"/>
                  </a:lnTo>
                  <a:lnTo>
                    <a:pt x="2715" y="7153"/>
                  </a:lnTo>
                  <a:lnTo>
                    <a:pt x="2605" y="7226"/>
                  </a:lnTo>
                  <a:lnTo>
                    <a:pt x="2458" y="7336"/>
                  </a:lnTo>
                  <a:lnTo>
                    <a:pt x="2165" y="7116"/>
                  </a:lnTo>
                  <a:lnTo>
                    <a:pt x="2275" y="6970"/>
                  </a:lnTo>
                  <a:lnTo>
                    <a:pt x="2275" y="6896"/>
                  </a:lnTo>
                  <a:lnTo>
                    <a:pt x="2458" y="6860"/>
                  </a:lnTo>
                  <a:lnTo>
                    <a:pt x="2715" y="6860"/>
                  </a:lnTo>
                  <a:lnTo>
                    <a:pt x="2715" y="6823"/>
                  </a:lnTo>
                  <a:lnTo>
                    <a:pt x="2678" y="6786"/>
                  </a:lnTo>
                  <a:lnTo>
                    <a:pt x="2605" y="6713"/>
                  </a:lnTo>
                  <a:close/>
                  <a:moveTo>
                    <a:pt x="8364" y="6529"/>
                  </a:moveTo>
                  <a:lnTo>
                    <a:pt x="8547" y="6566"/>
                  </a:lnTo>
                  <a:lnTo>
                    <a:pt x="8657" y="6603"/>
                  </a:lnTo>
                  <a:lnTo>
                    <a:pt x="8657" y="6713"/>
                  </a:lnTo>
                  <a:lnTo>
                    <a:pt x="8694" y="6860"/>
                  </a:lnTo>
                  <a:lnTo>
                    <a:pt x="8694" y="6970"/>
                  </a:lnTo>
                  <a:lnTo>
                    <a:pt x="8694" y="7116"/>
                  </a:lnTo>
                  <a:lnTo>
                    <a:pt x="8657" y="7226"/>
                  </a:lnTo>
                  <a:lnTo>
                    <a:pt x="8621" y="7336"/>
                  </a:lnTo>
                  <a:lnTo>
                    <a:pt x="8547" y="7446"/>
                  </a:lnTo>
                  <a:lnTo>
                    <a:pt x="8364" y="7446"/>
                  </a:lnTo>
                  <a:lnTo>
                    <a:pt x="8107" y="7520"/>
                  </a:lnTo>
                  <a:lnTo>
                    <a:pt x="7850" y="7593"/>
                  </a:lnTo>
                  <a:lnTo>
                    <a:pt x="7704" y="7483"/>
                  </a:lnTo>
                  <a:lnTo>
                    <a:pt x="7630" y="7336"/>
                  </a:lnTo>
                  <a:lnTo>
                    <a:pt x="7557" y="7190"/>
                  </a:lnTo>
                  <a:lnTo>
                    <a:pt x="7594" y="7006"/>
                  </a:lnTo>
                  <a:lnTo>
                    <a:pt x="7667" y="6750"/>
                  </a:lnTo>
                  <a:lnTo>
                    <a:pt x="7777" y="6750"/>
                  </a:lnTo>
                  <a:lnTo>
                    <a:pt x="7850" y="6786"/>
                  </a:lnTo>
                  <a:lnTo>
                    <a:pt x="7924" y="6750"/>
                  </a:lnTo>
                  <a:lnTo>
                    <a:pt x="7960" y="6713"/>
                  </a:lnTo>
                  <a:lnTo>
                    <a:pt x="8071" y="6566"/>
                  </a:lnTo>
                  <a:lnTo>
                    <a:pt x="8364" y="6529"/>
                  </a:lnTo>
                  <a:close/>
                  <a:moveTo>
                    <a:pt x="3155" y="3191"/>
                  </a:moveTo>
                  <a:lnTo>
                    <a:pt x="3595" y="3228"/>
                  </a:lnTo>
                  <a:lnTo>
                    <a:pt x="4036" y="3301"/>
                  </a:lnTo>
                  <a:lnTo>
                    <a:pt x="4439" y="3412"/>
                  </a:lnTo>
                  <a:lnTo>
                    <a:pt x="4879" y="3522"/>
                  </a:lnTo>
                  <a:lnTo>
                    <a:pt x="4843" y="4072"/>
                  </a:lnTo>
                  <a:lnTo>
                    <a:pt x="4843" y="4659"/>
                  </a:lnTo>
                  <a:lnTo>
                    <a:pt x="4879" y="5282"/>
                  </a:lnTo>
                  <a:lnTo>
                    <a:pt x="4989" y="6529"/>
                  </a:lnTo>
                  <a:lnTo>
                    <a:pt x="4182" y="7263"/>
                  </a:lnTo>
                  <a:lnTo>
                    <a:pt x="3779" y="7630"/>
                  </a:lnTo>
                  <a:lnTo>
                    <a:pt x="3375" y="8033"/>
                  </a:lnTo>
                  <a:lnTo>
                    <a:pt x="3265" y="7960"/>
                  </a:lnTo>
                  <a:lnTo>
                    <a:pt x="2898" y="7667"/>
                  </a:lnTo>
                  <a:lnTo>
                    <a:pt x="3008" y="7520"/>
                  </a:lnTo>
                  <a:lnTo>
                    <a:pt x="3119" y="7410"/>
                  </a:lnTo>
                  <a:lnTo>
                    <a:pt x="3155" y="7336"/>
                  </a:lnTo>
                  <a:lnTo>
                    <a:pt x="3192" y="7300"/>
                  </a:lnTo>
                  <a:lnTo>
                    <a:pt x="3192" y="7153"/>
                  </a:lnTo>
                  <a:lnTo>
                    <a:pt x="3229" y="6933"/>
                  </a:lnTo>
                  <a:lnTo>
                    <a:pt x="3192" y="6823"/>
                  </a:lnTo>
                  <a:lnTo>
                    <a:pt x="3155" y="6676"/>
                  </a:lnTo>
                  <a:lnTo>
                    <a:pt x="3119" y="6566"/>
                  </a:lnTo>
                  <a:lnTo>
                    <a:pt x="3045" y="6456"/>
                  </a:lnTo>
                  <a:lnTo>
                    <a:pt x="2972" y="6383"/>
                  </a:lnTo>
                  <a:lnTo>
                    <a:pt x="2862" y="6309"/>
                  </a:lnTo>
                  <a:lnTo>
                    <a:pt x="2752" y="6273"/>
                  </a:lnTo>
                  <a:lnTo>
                    <a:pt x="2605" y="6236"/>
                  </a:lnTo>
                  <a:lnTo>
                    <a:pt x="2495" y="6236"/>
                  </a:lnTo>
                  <a:lnTo>
                    <a:pt x="2348" y="6273"/>
                  </a:lnTo>
                  <a:lnTo>
                    <a:pt x="2128" y="6383"/>
                  </a:lnTo>
                  <a:lnTo>
                    <a:pt x="1908" y="6529"/>
                  </a:lnTo>
                  <a:lnTo>
                    <a:pt x="1761" y="6713"/>
                  </a:lnTo>
                  <a:lnTo>
                    <a:pt x="1321" y="6309"/>
                  </a:lnTo>
                  <a:lnTo>
                    <a:pt x="954" y="5833"/>
                  </a:lnTo>
                  <a:lnTo>
                    <a:pt x="734" y="5502"/>
                  </a:lnTo>
                  <a:lnTo>
                    <a:pt x="624" y="5172"/>
                  </a:lnTo>
                  <a:lnTo>
                    <a:pt x="551" y="4805"/>
                  </a:lnTo>
                  <a:lnTo>
                    <a:pt x="514" y="4439"/>
                  </a:lnTo>
                  <a:lnTo>
                    <a:pt x="551" y="4255"/>
                  </a:lnTo>
                  <a:lnTo>
                    <a:pt x="624" y="4072"/>
                  </a:lnTo>
                  <a:lnTo>
                    <a:pt x="734" y="3925"/>
                  </a:lnTo>
                  <a:lnTo>
                    <a:pt x="844" y="3778"/>
                  </a:lnTo>
                  <a:lnTo>
                    <a:pt x="991" y="3668"/>
                  </a:lnTo>
                  <a:lnTo>
                    <a:pt x="1174" y="3558"/>
                  </a:lnTo>
                  <a:lnTo>
                    <a:pt x="1541" y="3412"/>
                  </a:lnTo>
                  <a:lnTo>
                    <a:pt x="1908" y="3265"/>
                  </a:lnTo>
                  <a:lnTo>
                    <a:pt x="2312" y="3191"/>
                  </a:lnTo>
                  <a:close/>
                  <a:moveTo>
                    <a:pt x="11005" y="6199"/>
                  </a:moveTo>
                  <a:lnTo>
                    <a:pt x="12289" y="6896"/>
                  </a:lnTo>
                  <a:lnTo>
                    <a:pt x="11885" y="7483"/>
                  </a:lnTo>
                  <a:lnTo>
                    <a:pt x="11482" y="8033"/>
                  </a:lnTo>
                  <a:lnTo>
                    <a:pt x="11335" y="7410"/>
                  </a:lnTo>
                  <a:lnTo>
                    <a:pt x="11188" y="6750"/>
                  </a:lnTo>
                  <a:lnTo>
                    <a:pt x="11005" y="6199"/>
                  </a:lnTo>
                  <a:close/>
                  <a:moveTo>
                    <a:pt x="7264" y="8180"/>
                  </a:moveTo>
                  <a:lnTo>
                    <a:pt x="7410" y="8253"/>
                  </a:lnTo>
                  <a:lnTo>
                    <a:pt x="7594" y="8290"/>
                  </a:lnTo>
                  <a:lnTo>
                    <a:pt x="7960" y="8290"/>
                  </a:lnTo>
                  <a:lnTo>
                    <a:pt x="7704" y="8327"/>
                  </a:lnTo>
                  <a:lnTo>
                    <a:pt x="7557" y="8327"/>
                  </a:lnTo>
                  <a:lnTo>
                    <a:pt x="7447" y="8290"/>
                  </a:lnTo>
                  <a:lnTo>
                    <a:pt x="7337" y="8253"/>
                  </a:lnTo>
                  <a:lnTo>
                    <a:pt x="7264" y="8180"/>
                  </a:lnTo>
                  <a:close/>
                  <a:moveTo>
                    <a:pt x="8181" y="5979"/>
                  </a:moveTo>
                  <a:lnTo>
                    <a:pt x="7997" y="6016"/>
                  </a:lnTo>
                  <a:lnTo>
                    <a:pt x="7814" y="6089"/>
                  </a:lnTo>
                  <a:lnTo>
                    <a:pt x="7667" y="6236"/>
                  </a:lnTo>
                  <a:lnTo>
                    <a:pt x="7410" y="6346"/>
                  </a:lnTo>
                  <a:lnTo>
                    <a:pt x="7190" y="6529"/>
                  </a:lnTo>
                  <a:lnTo>
                    <a:pt x="6970" y="6713"/>
                  </a:lnTo>
                  <a:lnTo>
                    <a:pt x="6787" y="6933"/>
                  </a:lnTo>
                  <a:lnTo>
                    <a:pt x="6677" y="7080"/>
                  </a:lnTo>
                  <a:lnTo>
                    <a:pt x="6640" y="7263"/>
                  </a:lnTo>
                  <a:lnTo>
                    <a:pt x="6567" y="7410"/>
                  </a:lnTo>
                  <a:lnTo>
                    <a:pt x="6567" y="7593"/>
                  </a:lnTo>
                  <a:lnTo>
                    <a:pt x="6567" y="7923"/>
                  </a:lnTo>
                  <a:lnTo>
                    <a:pt x="6677" y="8253"/>
                  </a:lnTo>
                  <a:lnTo>
                    <a:pt x="6787" y="8437"/>
                  </a:lnTo>
                  <a:lnTo>
                    <a:pt x="6897" y="8584"/>
                  </a:lnTo>
                  <a:lnTo>
                    <a:pt x="7043" y="8694"/>
                  </a:lnTo>
                  <a:lnTo>
                    <a:pt x="7190" y="8767"/>
                  </a:lnTo>
                  <a:lnTo>
                    <a:pt x="7374" y="8804"/>
                  </a:lnTo>
                  <a:lnTo>
                    <a:pt x="7557" y="8840"/>
                  </a:lnTo>
                  <a:lnTo>
                    <a:pt x="7924" y="8840"/>
                  </a:lnTo>
                  <a:lnTo>
                    <a:pt x="8254" y="8767"/>
                  </a:lnTo>
                  <a:lnTo>
                    <a:pt x="8584" y="8620"/>
                  </a:lnTo>
                  <a:lnTo>
                    <a:pt x="8914" y="8364"/>
                  </a:lnTo>
                  <a:lnTo>
                    <a:pt x="9208" y="8070"/>
                  </a:lnTo>
                  <a:lnTo>
                    <a:pt x="9464" y="7740"/>
                  </a:lnTo>
                  <a:lnTo>
                    <a:pt x="9538" y="7593"/>
                  </a:lnTo>
                  <a:lnTo>
                    <a:pt x="9611" y="7410"/>
                  </a:lnTo>
                  <a:lnTo>
                    <a:pt x="9648" y="7226"/>
                  </a:lnTo>
                  <a:lnTo>
                    <a:pt x="9648" y="7043"/>
                  </a:lnTo>
                  <a:lnTo>
                    <a:pt x="9648" y="6860"/>
                  </a:lnTo>
                  <a:lnTo>
                    <a:pt x="9574" y="6713"/>
                  </a:lnTo>
                  <a:lnTo>
                    <a:pt x="9464" y="6529"/>
                  </a:lnTo>
                  <a:lnTo>
                    <a:pt x="9354" y="6419"/>
                  </a:lnTo>
                  <a:lnTo>
                    <a:pt x="9208" y="6273"/>
                  </a:lnTo>
                  <a:lnTo>
                    <a:pt x="9061" y="6199"/>
                  </a:lnTo>
                  <a:lnTo>
                    <a:pt x="8731" y="6053"/>
                  </a:lnTo>
                  <a:lnTo>
                    <a:pt x="8364" y="5979"/>
                  </a:lnTo>
                  <a:close/>
                  <a:moveTo>
                    <a:pt x="5063" y="7080"/>
                  </a:moveTo>
                  <a:lnTo>
                    <a:pt x="5246" y="8180"/>
                  </a:lnTo>
                  <a:lnTo>
                    <a:pt x="5466" y="9281"/>
                  </a:lnTo>
                  <a:lnTo>
                    <a:pt x="4622" y="8804"/>
                  </a:lnTo>
                  <a:lnTo>
                    <a:pt x="3779" y="8290"/>
                  </a:lnTo>
                  <a:lnTo>
                    <a:pt x="4439" y="7667"/>
                  </a:lnTo>
                  <a:lnTo>
                    <a:pt x="5063" y="7080"/>
                  </a:lnTo>
                  <a:close/>
                  <a:moveTo>
                    <a:pt x="7887" y="4732"/>
                  </a:moveTo>
                  <a:lnTo>
                    <a:pt x="9171" y="5282"/>
                  </a:lnTo>
                  <a:lnTo>
                    <a:pt x="10381" y="5869"/>
                  </a:lnTo>
                  <a:lnTo>
                    <a:pt x="10602" y="6529"/>
                  </a:lnTo>
                  <a:lnTo>
                    <a:pt x="10785" y="7190"/>
                  </a:lnTo>
                  <a:lnTo>
                    <a:pt x="10932" y="7850"/>
                  </a:lnTo>
                  <a:lnTo>
                    <a:pt x="11078" y="8547"/>
                  </a:lnTo>
                  <a:lnTo>
                    <a:pt x="10565" y="9097"/>
                  </a:lnTo>
                  <a:lnTo>
                    <a:pt x="10015" y="9647"/>
                  </a:lnTo>
                  <a:lnTo>
                    <a:pt x="9428" y="10161"/>
                  </a:lnTo>
                  <a:lnTo>
                    <a:pt x="8841" y="10674"/>
                  </a:lnTo>
                  <a:lnTo>
                    <a:pt x="8107" y="10418"/>
                  </a:lnTo>
                  <a:lnTo>
                    <a:pt x="7374" y="10161"/>
                  </a:lnTo>
                  <a:lnTo>
                    <a:pt x="6677" y="9867"/>
                  </a:lnTo>
                  <a:lnTo>
                    <a:pt x="5980" y="9537"/>
                  </a:lnTo>
                  <a:lnTo>
                    <a:pt x="5723" y="8143"/>
                  </a:lnTo>
                  <a:lnTo>
                    <a:pt x="5466" y="6713"/>
                  </a:lnTo>
                  <a:lnTo>
                    <a:pt x="6677" y="5722"/>
                  </a:lnTo>
                  <a:lnTo>
                    <a:pt x="7887" y="4732"/>
                  </a:lnTo>
                  <a:close/>
                  <a:moveTo>
                    <a:pt x="11152" y="9171"/>
                  </a:moveTo>
                  <a:lnTo>
                    <a:pt x="11225" y="10161"/>
                  </a:lnTo>
                  <a:lnTo>
                    <a:pt x="11225" y="11188"/>
                  </a:lnTo>
                  <a:lnTo>
                    <a:pt x="11225" y="11225"/>
                  </a:lnTo>
                  <a:lnTo>
                    <a:pt x="10308" y="11041"/>
                  </a:lnTo>
                  <a:lnTo>
                    <a:pt x="9391" y="10821"/>
                  </a:lnTo>
                  <a:lnTo>
                    <a:pt x="10015" y="10308"/>
                  </a:lnTo>
                  <a:lnTo>
                    <a:pt x="10565" y="9794"/>
                  </a:lnTo>
                  <a:lnTo>
                    <a:pt x="11152" y="9171"/>
                  </a:lnTo>
                  <a:close/>
                  <a:moveTo>
                    <a:pt x="12729" y="7153"/>
                  </a:moveTo>
                  <a:lnTo>
                    <a:pt x="13243" y="7483"/>
                  </a:lnTo>
                  <a:lnTo>
                    <a:pt x="13756" y="7813"/>
                  </a:lnTo>
                  <a:lnTo>
                    <a:pt x="14233" y="8180"/>
                  </a:lnTo>
                  <a:lnTo>
                    <a:pt x="14673" y="8584"/>
                  </a:lnTo>
                  <a:lnTo>
                    <a:pt x="15113" y="9024"/>
                  </a:lnTo>
                  <a:lnTo>
                    <a:pt x="15480" y="9464"/>
                  </a:lnTo>
                  <a:lnTo>
                    <a:pt x="15810" y="9941"/>
                  </a:lnTo>
                  <a:lnTo>
                    <a:pt x="16067" y="10454"/>
                  </a:lnTo>
                  <a:lnTo>
                    <a:pt x="16251" y="11005"/>
                  </a:lnTo>
                  <a:lnTo>
                    <a:pt x="16177" y="11041"/>
                  </a:lnTo>
                  <a:lnTo>
                    <a:pt x="15957" y="11188"/>
                  </a:lnTo>
                  <a:lnTo>
                    <a:pt x="15700" y="11298"/>
                  </a:lnTo>
                  <a:lnTo>
                    <a:pt x="15444" y="11371"/>
                  </a:lnTo>
                  <a:lnTo>
                    <a:pt x="15187" y="11445"/>
                  </a:lnTo>
                  <a:lnTo>
                    <a:pt x="15113" y="11371"/>
                  </a:lnTo>
                  <a:lnTo>
                    <a:pt x="15077" y="11408"/>
                  </a:lnTo>
                  <a:lnTo>
                    <a:pt x="14233" y="11445"/>
                  </a:lnTo>
                  <a:lnTo>
                    <a:pt x="13389" y="11408"/>
                  </a:lnTo>
                  <a:lnTo>
                    <a:pt x="12582" y="11371"/>
                  </a:lnTo>
                  <a:lnTo>
                    <a:pt x="11739" y="11298"/>
                  </a:lnTo>
                  <a:lnTo>
                    <a:pt x="11702" y="10198"/>
                  </a:lnTo>
                  <a:lnTo>
                    <a:pt x="11665" y="9464"/>
                  </a:lnTo>
                  <a:lnTo>
                    <a:pt x="11592" y="8694"/>
                  </a:lnTo>
                  <a:lnTo>
                    <a:pt x="12179" y="7923"/>
                  </a:lnTo>
                  <a:lnTo>
                    <a:pt x="12729" y="7153"/>
                  </a:lnTo>
                  <a:close/>
                  <a:moveTo>
                    <a:pt x="6126" y="10161"/>
                  </a:moveTo>
                  <a:lnTo>
                    <a:pt x="6787" y="10454"/>
                  </a:lnTo>
                  <a:lnTo>
                    <a:pt x="7447" y="10711"/>
                  </a:lnTo>
                  <a:lnTo>
                    <a:pt x="8327" y="11005"/>
                  </a:lnTo>
                  <a:lnTo>
                    <a:pt x="7557" y="11555"/>
                  </a:lnTo>
                  <a:lnTo>
                    <a:pt x="6713" y="11995"/>
                  </a:lnTo>
                  <a:lnTo>
                    <a:pt x="6603" y="12068"/>
                  </a:lnTo>
                  <a:lnTo>
                    <a:pt x="6346" y="11078"/>
                  </a:lnTo>
                  <a:lnTo>
                    <a:pt x="6126" y="10161"/>
                  </a:lnTo>
                  <a:close/>
                  <a:moveTo>
                    <a:pt x="3449" y="8657"/>
                  </a:moveTo>
                  <a:lnTo>
                    <a:pt x="3889" y="8950"/>
                  </a:lnTo>
                  <a:lnTo>
                    <a:pt x="4733" y="9427"/>
                  </a:lnTo>
                  <a:lnTo>
                    <a:pt x="5613" y="9904"/>
                  </a:lnTo>
                  <a:lnTo>
                    <a:pt x="5870" y="11078"/>
                  </a:lnTo>
                  <a:lnTo>
                    <a:pt x="6016" y="11665"/>
                  </a:lnTo>
                  <a:lnTo>
                    <a:pt x="6200" y="12288"/>
                  </a:lnTo>
                  <a:lnTo>
                    <a:pt x="5686" y="12509"/>
                  </a:lnTo>
                  <a:lnTo>
                    <a:pt x="5136" y="12729"/>
                  </a:lnTo>
                  <a:lnTo>
                    <a:pt x="4622" y="12875"/>
                  </a:lnTo>
                  <a:lnTo>
                    <a:pt x="4072" y="12985"/>
                  </a:lnTo>
                  <a:lnTo>
                    <a:pt x="3705" y="12985"/>
                  </a:lnTo>
                  <a:lnTo>
                    <a:pt x="3375" y="12949"/>
                  </a:lnTo>
                  <a:lnTo>
                    <a:pt x="3045" y="12875"/>
                  </a:lnTo>
                  <a:lnTo>
                    <a:pt x="2715" y="12692"/>
                  </a:lnTo>
                  <a:lnTo>
                    <a:pt x="2568" y="12582"/>
                  </a:lnTo>
                  <a:lnTo>
                    <a:pt x="2458" y="12435"/>
                  </a:lnTo>
                  <a:lnTo>
                    <a:pt x="2348" y="12288"/>
                  </a:lnTo>
                  <a:lnTo>
                    <a:pt x="2275" y="12105"/>
                  </a:lnTo>
                  <a:lnTo>
                    <a:pt x="2165" y="11775"/>
                  </a:lnTo>
                  <a:lnTo>
                    <a:pt x="2165" y="11371"/>
                  </a:lnTo>
                  <a:lnTo>
                    <a:pt x="2201" y="11005"/>
                  </a:lnTo>
                  <a:lnTo>
                    <a:pt x="2275" y="10638"/>
                  </a:lnTo>
                  <a:lnTo>
                    <a:pt x="2385" y="10271"/>
                  </a:lnTo>
                  <a:lnTo>
                    <a:pt x="2532" y="9941"/>
                  </a:lnTo>
                  <a:lnTo>
                    <a:pt x="2715" y="9574"/>
                  </a:lnTo>
                  <a:lnTo>
                    <a:pt x="2935" y="9281"/>
                  </a:lnTo>
                  <a:lnTo>
                    <a:pt x="3192" y="8950"/>
                  </a:lnTo>
                  <a:lnTo>
                    <a:pt x="3449" y="8657"/>
                  </a:lnTo>
                  <a:close/>
                  <a:moveTo>
                    <a:pt x="8291" y="14049"/>
                  </a:moveTo>
                  <a:lnTo>
                    <a:pt x="8401" y="14086"/>
                  </a:lnTo>
                  <a:lnTo>
                    <a:pt x="8401" y="14196"/>
                  </a:lnTo>
                  <a:lnTo>
                    <a:pt x="8401" y="14343"/>
                  </a:lnTo>
                  <a:lnTo>
                    <a:pt x="8364" y="14489"/>
                  </a:lnTo>
                  <a:lnTo>
                    <a:pt x="8291" y="14599"/>
                  </a:lnTo>
                  <a:lnTo>
                    <a:pt x="8181" y="14673"/>
                  </a:lnTo>
                  <a:lnTo>
                    <a:pt x="7960" y="14489"/>
                  </a:lnTo>
                  <a:lnTo>
                    <a:pt x="7777" y="14306"/>
                  </a:lnTo>
                  <a:lnTo>
                    <a:pt x="7850" y="14159"/>
                  </a:lnTo>
                  <a:lnTo>
                    <a:pt x="7997" y="14086"/>
                  </a:lnTo>
                  <a:lnTo>
                    <a:pt x="8144" y="14049"/>
                  </a:lnTo>
                  <a:close/>
                  <a:moveTo>
                    <a:pt x="8914" y="11188"/>
                  </a:moveTo>
                  <a:lnTo>
                    <a:pt x="10051" y="11481"/>
                  </a:lnTo>
                  <a:lnTo>
                    <a:pt x="11225" y="11702"/>
                  </a:lnTo>
                  <a:lnTo>
                    <a:pt x="11188" y="12288"/>
                  </a:lnTo>
                  <a:lnTo>
                    <a:pt x="11115" y="12839"/>
                  </a:lnTo>
                  <a:lnTo>
                    <a:pt x="10968" y="13426"/>
                  </a:lnTo>
                  <a:lnTo>
                    <a:pt x="10822" y="13976"/>
                  </a:lnTo>
                  <a:lnTo>
                    <a:pt x="10638" y="14269"/>
                  </a:lnTo>
                  <a:lnTo>
                    <a:pt x="10455" y="14563"/>
                  </a:lnTo>
                  <a:lnTo>
                    <a:pt x="10198" y="14819"/>
                  </a:lnTo>
                  <a:lnTo>
                    <a:pt x="9905" y="15003"/>
                  </a:lnTo>
                  <a:lnTo>
                    <a:pt x="9648" y="15113"/>
                  </a:lnTo>
                  <a:lnTo>
                    <a:pt x="9391" y="15150"/>
                  </a:lnTo>
                  <a:lnTo>
                    <a:pt x="9098" y="15113"/>
                  </a:lnTo>
                  <a:lnTo>
                    <a:pt x="8841" y="15040"/>
                  </a:lnTo>
                  <a:lnTo>
                    <a:pt x="8951" y="14856"/>
                  </a:lnTo>
                  <a:lnTo>
                    <a:pt x="8988" y="14673"/>
                  </a:lnTo>
                  <a:lnTo>
                    <a:pt x="9061" y="14453"/>
                  </a:lnTo>
                  <a:lnTo>
                    <a:pt x="9061" y="14269"/>
                  </a:lnTo>
                  <a:lnTo>
                    <a:pt x="9024" y="14086"/>
                  </a:lnTo>
                  <a:lnTo>
                    <a:pt x="8951" y="13976"/>
                  </a:lnTo>
                  <a:lnTo>
                    <a:pt x="8841" y="13829"/>
                  </a:lnTo>
                  <a:lnTo>
                    <a:pt x="8731" y="13756"/>
                  </a:lnTo>
                  <a:lnTo>
                    <a:pt x="8547" y="13646"/>
                  </a:lnTo>
                  <a:lnTo>
                    <a:pt x="8401" y="13609"/>
                  </a:lnTo>
                  <a:lnTo>
                    <a:pt x="8254" y="13572"/>
                  </a:lnTo>
                  <a:lnTo>
                    <a:pt x="8071" y="13572"/>
                  </a:lnTo>
                  <a:lnTo>
                    <a:pt x="7887" y="13609"/>
                  </a:lnTo>
                  <a:lnTo>
                    <a:pt x="7740" y="13682"/>
                  </a:lnTo>
                  <a:lnTo>
                    <a:pt x="7594" y="13792"/>
                  </a:lnTo>
                  <a:lnTo>
                    <a:pt x="7447" y="13902"/>
                  </a:lnTo>
                  <a:lnTo>
                    <a:pt x="7264" y="13609"/>
                  </a:lnTo>
                  <a:lnTo>
                    <a:pt x="7080" y="13242"/>
                  </a:lnTo>
                  <a:lnTo>
                    <a:pt x="6897" y="12912"/>
                  </a:lnTo>
                  <a:lnTo>
                    <a:pt x="6750" y="12545"/>
                  </a:lnTo>
                  <a:lnTo>
                    <a:pt x="7814" y="11958"/>
                  </a:lnTo>
                  <a:lnTo>
                    <a:pt x="8364" y="11591"/>
                  </a:lnTo>
                  <a:lnTo>
                    <a:pt x="8914" y="11188"/>
                  </a:lnTo>
                  <a:close/>
                  <a:moveTo>
                    <a:pt x="6493" y="0"/>
                  </a:moveTo>
                  <a:lnTo>
                    <a:pt x="6163" y="294"/>
                  </a:lnTo>
                  <a:lnTo>
                    <a:pt x="5870" y="624"/>
                  </a:lnTo>
                  <a:lnTo>
                    <a:pt x="5613" y="991"/>
                  </a:lnTo>
                  <a:lnTo>
                    <a:pt x="5429" y="1394"/>
                  </a:lnTo>
                  <a:lnTo>
                    <a:pt x="5246" y="1798"/>
                  </a:lnTo>
                  <a:lnTo>
                    <a:pt x="5099" y="2201"/>
                  </a:lnTo>
                  <a:lnTo>
                    <a:pt x="5026" y="2641"/>
                  </a:lnTo>
                  <a:lnTo>
                    <a:pt x="4953" y="3081"/>
                  </a:lnTo>
                  <a:lnTo>
                    <a:pt x="4219" y="2898"/>
                  </a:lnTo>
                  <a:lnTo>
                    <a:pt x="3485" y="2788"/>
                  </a:lnTo>
                  <a:lnTo>
                    <a:pt x="2752" y="2715"/>
                  </a:lnTo>
                  <a:lnTo>
                    <a:pt x="2385" y="2751"/>
                  </a:lnTo>
                  <a:lnTo>
                    <a:pt x="2055" y="2788"/>
                  </a:lnTo>
                  <a:lnTo>
                    <a:pt x="1725" y="2825"/>
                  </a:lnTo>
                  <a:lnTo>
                    <a:pt x="1394" y="2898"/>
                  </a:lnTo>
                  <a:lnTo>
                    <a:pt x="1101" y="3045"/>
                  </a:lnTo>
                  <a:lnTo>
                    <a:pt x="808" y="3191"/>
                  </a:lnTo>
                  <a:lnTo>
                    <a:pt x="551" y="3338"/>
                  </a:lnTo>
                  <a:lnTo>
                    <a:pt x="367" y="3558"/>
                  </a:lnTo>
                  <a:lnTo>
                    <a:pt x="184" y="3815"/>
                  </a:lnTo>
                  <a:lnTo>
                    <a:pt x="74" y="4108"/>
                  </a:lnTo>
                  <a:lnTo>
                    <a:pt x="1" y="4402"/>
                  </a:lnTo>
                  <a:lnTo>
                    <a:pt x="1" y="4732"/>
                  </a:lnTo>
                  <a:lnTo>
                    <a:pt x="37" y="5026"/>
                  </a:lnTo>
                  <a:lnTo>
                    <a:pt x="147" y="5356"/>
                  </a:lnTo>
                  <a:lnTo>
                    <a:pt x="257" y="5649"/>
                  </a:lnTo>
                  <a:lnTo>
                    <a:pt x="441" y="5943"/>
                  </a:lnTo>
                  <a:lnTo>
                    <a:pt x="624" y="6236"/>
                  </a:lnTo>
                  <a:lnTo>
                    <a:pt x="844" y="6493"/>
                  </a:lnTo>
                  <a:lnTo>
                    <a:pt x="1211" y="6860"/>
                  </a:lnTo>
                  <a:lnTo>
                    <a:pt x="1615" y="7263"/>
                  </a:lnTo>
                  <a:lnTo>
                    <a:pt x="1615" y="7300"/>
                  </a:lnTo>
                  <a:lnTo>
                    <a:pt x="1615" y="7520"/>
                  </a:lnTo>
                  <a:lnTo>
                    <a:pt x="1688" y="7777"/>
                  </a:lnTo>
                  <a:lnTo>
                    <a:pt x="1725" y="7887"/>
                  </a:lnTo>
                  <a:lnTo>
                    <a:pt x="1835" y="7960"/>
                  </a:lnTo>
                  <a:lnTo>
                    <a:pt x="1908" y="8033"/>
                  </a:lnTo>
                  <a:lnTo>
                    <a:pt x="2055" y="8070"/>
                  </a:lnTo>
                  <a:lnTo>
                    <a:pt x="2165" y="8107"/>
                  </a:lnTo>
                  <a:lnTo>
                    <a:pt x="2275" y="8070"/>
                  </a:lnTo>
                  <a:lnTo>
                    <a:pt x="2532" y="7997"/>
                  </a:lnTo>
                  <a:lnTo>
                    <a:pt x="3045" y="8400"/>
                  </a:lnTo>
                  <a:lnTo>
                    <a:pt x="2642" y="8914"/>
                  </a:lnTo>
                  <a:lnTo>
                    <a:pt x="2312" y="9464"/>
                  </a:lnTo>
                  <a:lnTo>
                    <a:pt x="2018" y="10051"/>
                  </a:lnTo>
                  <a:lnTo>
                    <a:pt x="1871" y="10344"/>
                  </a:lnTo>
                  <a:lnTo>
                    <a:pt x="1798" y="10674"/>
                  </a:lnTo>
                  <a:lnTo>
                    <a:pt x="1725" y="10968"/>
                  </a:lnTo>
                  <a:lnTo>
                    <a:pt x="1688" y="11261"/>
                  </a:lnTo>
                  <a:lnTo>
                    <a:pt x="1688" y="11555"/>
                  </a:lnTo>
                  <a:lnTo>
                    <a:pt x="1725" y="11885"/>
                  </a:lnTo>
                  <a:lnTo>
                    <a:pt x="1798" y="12142"/>
                  </a:lnTo>
                  <a:lnTo>
                    <a:pt x="1908" y="12435"/>
                  </a:lnTo>
                  <a:lnTo>
                    <a:pt x="2055" y="12692"/>
                  </a:lnTo>
                  <a:lnTo>
                    <a:pt x="2238" y="12912"/>
                  </a:lnTo>
                  <a:lnTo>
                    <a:pt x="2495" y="13132"/>
                  </a:lnTo>
                  <a:lnTo>
                    <a:pt x="2788" y="13279"/>
                  </a:lnTo>
                  <a:lnTo>
                    <a:pt x="3045" y="13389"/>
                  </a:lnTo>
                  <a:lnTo>
                    <a:pt x="3375" y="13426"/>
                  </a:lnTo>
                  <a:lnTo>
                    <a:pt x="3669" y="13462"/>
                  </a:lnTo>
                  <a:lnTo>
                    <a:pt x="3999" y="13462"/>
                  </a:lnTo>
                  <a:lnTo>
                    <a:pt x="4292" y="13426"/>
                  </a:lnTo>
                  <a:lnTo>
                    <a:pt x="4586" y="13389"/>
                  </a:lnTo>
                  <a:lnTo>
                    <a:pt x="5026" y="13242"/>
                  </a:lnTo>
                  <a:lnTo>
                    <a:pt x="5503" y="13095"/>
                  </a:lnTo>
                  <a:lnTo>
                    <a:pt x="5906" y="12949"/>
                  </a:lnTo>
                  <a:lnTo>
                    <a:pt x="6346" y="12729"/>
                  </a:lnTo>
                  <a:lnTo>
                    <a:pt x="6530" y="13169"/>
                  </a:lnTo>
                  <a:lnTo>
                    <a:pt x="6713" y="13572"/>
                  </a:lnTo>
                  <a:lnTo>
                    <a:pt x="6970" y="13976"/>
                  </a:lnTo>
                  <a:lnTo>
                    <a:pt x="7227" y="14343"/>
                  </a:lnTo>
                  <a:lnTo>
                    <a:pt x="7153" y="14526"/>
                  </a:lnTo>
                  <a:lnTo>
                    <a:pt x="7117" y="14709"/>
                  </a:lnTo>
                  <a:lnTo>
                    <a:pt x="7153" y="14893"/>
                  </a:lnTo>
                  <a:lnTo>
                    <a:pt x="7227" y="15076"/>
                  </a:lnTo>
                  <a:lnTo>
                    <a:pt x="7337" y="15223"/>
                  </a:lnTo>
                  <a:lnTo>
                    <a:pt x="7484" y="15333"/>
                  </a:lnTo>
                  <a:lnTo>
                    <a:pt x="7630" y="15406"/>
                  </a:lnTo>
                  <a:lnTo>
                    <a:pt x="7777" y="15480"/>
                  </a:lnTo>
                  <a:lnTo>
                    <a:pt x="7924" y="15516"/>
                  </a:lnTo>
                  <a:lnTo>
                    <a:pt x="8107" y="15516"/>
                  </a:lnTo>
                  <a:lnTo>
                    <a:pt x="8254" y="15480"/>
                  </a:lnTo>
                  <a:lnTo>
                    <a:pt x="8437" y="15406"/>
                  </a:lnTo>
                  <a:lnTo>
                    <a:pt x="8474" y="15406"/>
                  </a:lnTo>
                  <a:lnTo>
                    <a:pt x="8804" y="15516"/>
                  </a:lnTo>
                  <a:lnTo>
                    <a:pt x="9171" y="15590"/>
                  </a:lnTo>
                  <a:lnTo>
                    <a:pt x="9501" y="15590"/>
                  </a:lnTo>
                  <a:lnTo>
                    <a:pt x="9868" y="15516"/>
                  </a:lnTo>
                  <a:lnTo>
                    <a:pt x="10161" y="15406"/>
                  </a:lnTo>
                  <a:lnTo>
                    <a:pt x="10418" y="15260"/>
                  </a:lnTo>
                  <a:lnTo>
                    <a:pt x="10675" y="15040"/>
                  </a:lnTo>
                  <a:lnTo>
                    <a:pt x="10858" y="14819"/>
                  </a:lnTo>
                  <a:lnTo>
                    <a:pt x="11042" y="14563"/>
                  </a:lnTo>
                  <a:lnTo>
                    <a:pt x="11188" y="14269"/>
                  </a:lnTo>
                  <a:lnTo>
                    <a:pt x="11299" y="13976"/>
                  </a:lnTo>
                  <a:lnTo>
                    <a:pt x="11409" y="13682"/>
                  </a:lnTo>
                  <a:lnTo>
                    <a:pt x="11519" y="13242"/>
                  </a:lnTo>
                  <a:lnTo>
                    <a:pt x="11629" y="12765"/>
                  </a:lnTo>
                  <a:lnTo>
                    <a:pt x="11665" y="12252"/>
                  </a:lnTo>
                  <a:lnTo>
                    <a:pt x="11702" y="11775"/>
                  </a:lnTo>
                  <a:lnTo>
                    <a:pt x="12619" y="11848"/>
                  </a:lnTo>
                  <a:lnTo>
                    <a:pt x="13499" y="11922"/>
                  </a:lnTo>
                  <a:lnTo>
                    <a:pt x="14416" y="11922"/>
                  </a:lnTo>
                  <a:lnTo>
                    <a:pt x="15297" y="11885"/>
                  </a:lnTo>
                  <a:lnTo>
                    <a:pt x="15333" y="11848"/>
                  </a:lnTo>
                  <a:lnTo>
                    <a:pt x="15333" y="11775"/>
                  </a:lnTo>
                  <a:lnTo>
                    <a:pt x="15590" y="11702"/>
                  </a:lnTo>
                  <a:lnTo>
                    <a:pt x="15884" y="11628"/>
                  </a:lnTo>
                  <a:lnTo>
                    <a:pt x="16140" y="11481"/>
                  </a:lnTo>
                  <a:lnTo>
                    <a:pt x="16397" y="11335"/>
                  </a:lnTo>
                  <a:lnTo>
                    <a:pt x="16507" y="11335"/>
                  </a:lnTo>
                  <a:lnTo>
                    <a:pt x="16544" y="11298"/>
                  </a:lnTo>
                  <a:lnTo>
                    <a:pt x="16581" y="11225"/>
                  </a:lnTo>
                  <a:lnTo>
                    <a:pt x="16544" y="10931"/>
                  </a:lnTo>
                  <a:lnTo>
                    <a:pt x="16471" y="10638"/>
                  </a:lnTo>
                  <a:lnTo>
                    <a:pt x="16397" y="10344"/>
                  </a:lnTo>
                  <a:lnTo>
                    <a:pt x="16287" y="10088"/>
                  </a:lnTo>
                  <a:lnTo>
                    <a:pt x="15994" y="9537"/>
                  </a:lnTo>
                  <a:lnTo>
                    <a:pt x="15627" y="9060"/>
                  </a:lnTo>
                  <a:lnTo>
                    <a:pt x="15223" y="8584"/>
                  </a:lnTo>
                  <a:lnTo>
                    <a:pt x="14783" y="8143"/>
                  </a:lnTo>
                  <a:lnTo>
                    <a:pt x="14306" y="7740"/>
                  </a:lnTo>
                  <a:lnTo>
                    <a:pt x="13793" y="7336"/>
                  </a:lnTo>
                  <a:lnTo>
                    <a:pt x="12949" y="6786"/>
                  </a:lnTo>
                  <a:lnTo>
                    <a:pt x="13353" y="6053"/>
                  </a:lnTo>
                  <a:lnTo>
                    <a:pt x="13720" y="5319"/>
                  </a:lnTo>
                  <a:lnTo>
                    <a:pt x="14050" y="4549"/>
                  </a:lnTo>
                  <a:lnTo>
                    <a:pt x="14306" y="3778"/>
                  </a:lnTo>
                  <a:lnTo>
                    <a:pt x="14306" y="3632"/>
                  </a:lnTo>
                  <a:lnTo>
                    <a:pt x="14453" y="3522"/>
                  </a:lnTo>
                  <a:lnTo>
                    <a:pt x="14600" y="3375"/>
                  </a:lnTo>
                  <a:lnTo>
                    <a:pt x="14747" y="3155"/>
                  </a:lnTo>
                  <a:lnTo>
                    <a:pt x="14820" y="2935"/>
                  </a:lnTo>
                  <a:lnTo>
                    <a:pt x="14820" y="2678"/>
                  </a:lnTo>
                  <a:lnTo>
                    <a:pt x="14747" y="2421"/>
                  </a:lnTo>
                  <a:lnTo>
                    <a:pt x="14637" y="2238"/>
                  </a:lnTo>
                  <a:lnTo>
                    <a:pt x="14490" y="2054"/>
                  </a:lnTo>
                  <a:lnTo>
                    <a:pt x="14270" y="1944"/>
                  </a:lnTo>
                  <a:lnTo>
                    <a:pt x="14160" y="1908"/>
                  </a:lnTo>
                  <a:lnTo>
                    <a:pt x="14013" y="1908"/>
                  </a:lnTo>
                  <a:lnTo>
                    <a:pt x="13830" y="1944"/>
                  </a:lnTo>
                  <a:lnTo>
                    <a:pt x="13683" y="2018"/>
                  </a:lnTo>
                  <a:lnTo>
                    <a:pt x="13536" y="2091"/>
                  </a:lnTo>
                  <a:lnTo>
                    <a:pt x="13389" y="2201"/>
                  </a:lnTo>
                  <a:lnTo>
                    <a:pt x="12949" y="2128"/>
                  </a:lnTo>
                  <a:lnTo>
                    <a:pt x="12472" y="2164"/>
                  </a:lnTo>
                  <a:lnTo>
                    <a:pt x="12032" y="2201"/>
                  </a:lnTo>
                  <a:lnTo>
                    <a:pt x="11592" y="2274"/>
                  </a:lnTo>
                  <a:lnTo>
                    <a:pt x="11115" y="2421"/>
                  </a:lnTo>
                  <a:lnTo>
                    <a:pt x="10675" y="2568"/>
                  </a:lnTo>
                  <a:lnTo>
                    <a:pt x="10271" y="2751"/>
                  </a:lnTo>
                  <a:lnTo>
                    <a:pt x="9831" y="2971"/>
                  </a:lnTo>
                  <a:lnTo>
                    <a:pt x="9611" y="3081"/>
                  </a:lnTo>
                  <a:lnTo>
                    <a:pt x="9208" y="2421"/>
                  </a:lnTo>
                  <a:lnTo>
                    <a:pt x="8767" y="1761"/>
                  </a:lnTo>
                  <a:lnTo>
                    <a:pt x="8254" y="1137"/>
                  </a:lnTo>
                  <a:lnTo>
                    <a:pt x="7740" y="550"/>
                  </a:lnTo>
                  <a:lnTo>
                    <a:pt x="7630" y="477"/>
                  </a:lnTo>
                  <a:lnTo>
                    <a:pt x="7520" y="477"/>
                  </a:lnTo>
                  <a:lnTo>
                    <a:pt x="7117" y="624"/>
                  </a:lnTo>
                  <a:lnTo>
                    <a:pt x="6713" y="807"/>
                  </a:lnTo>
                  <a:lnTo>
                    <a:pt x="6640" y="844"/>
                  </a:lnTo>
                  <a:lnTo>
                    <a:pt x="6603" y="881"/>
                  </a:lnTo>
                  <a:lnTo>
                    <a:pt x="6640" y="991"/>
                  </a:lnTo>
                  <a:lnTo>
                    <a:pt x="6677" y="1064"/>
                  </a:lnTo>
                  <a:lnTo>
                    <a:pt x="6787" y="1064"/>
                  </a:lnTo>
                  <a:lnTo>
                    <a:pt x="7153" y="1027"/>
                  </a:lnTo>
                  <a:lnTo>
                    <a:pt x="7484" y="991"/>
                  </a:lnTo>
                  <a:lnTo>
                    <a:pt x="7960" y="1541"/>
                  </a:lnTo>
                  <a:lnTo>
                    <a:pt x="8401" y="2091"/>
                  </a:lnTo>
                  <a:lnTo>
                    <a:pt x="8841" y="2715"/>
                  </a:lnTo>
                  <a:lnTo>
                    <a:pt x="9208" y="3301"/>
                  </a:lnTo>
                  <a:lnTo>
                    <a:pt x="8511" y="3742"/>
                  </a:lnTo>
                  <a:lnTo>
                    <a:pt x="7850" y="4219"/>
                  </a:lnTo>
                  <a:lnTo>
                    <a:pt x="6603" y="3668"/>
                  </a:lnTo>
                  <a:lnTo>
                    <a:pt x="5980" y="3412"/>
                  </a:lnTo>
                  <a:lnTo>
                    <a:pt x="5319" y="3191"/>
                  </a:lnTo>
                  <a:lnTo>
                    <a:pt x="5393" y="2788"/>
                  </a:lnTo>
                  <a:lnTo>
                    <a:pt x="5466" y="2384"/>
                  </a:lnTo>
                  <a:lnTo>
                    <a:pt x="5576" y="1981"/>
                  </a:lnTo>
                  <a:lnTo>
                    <a:pt x="5723" y="1577"/>
                  </a:lnTo>
                  <a:lnTo>
                    <a:pt x="5906" y="1211"/>
                  </a:lnTo>
                  <a:lnTo>
                    <a:pt x="6126" y="844"/>
                  </a:lnTo>
                  <a:lnTo>
                    <a:pt x="6383" y="514"/>
                  </a:lnTo>
                  <a:lnTo>
                    <a:pt x="6640" y="184"/>
                  </a:lnTo>
                  <a:lnTo>
                    <a:pt x="6677" y="110"/>
                  </a:lnTo>
                  <a:lnTo>
                    <a:pt x="6677" y="37"/>
                  </a:lnTo>
                  <a:lnTo>
                    <a:pt x="6603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" name="Google Shape;939;p20"/>
            <p:cNvSpPr/>
            <p:nvPr/>
          </p:nvSpPr>
          <p:spPr>
            <a:xfrm>
              <a:off x="6553775" y="1840025"/>
              <a:ext cx="234775" cy="276975"/>
            </a:xfrm>
            <a:custGeom>
              <a:avLst/>
              <a:gdLst/>
              <a:ahLst/>
              <a:cxnLst/>
              <a:rect l="l" t="t" r="r" b="b"/>
              <a:pathLst>
                <a:path w="9391" h="11079" extrusionOk="0">
                  <a:moveTo>
                    <a:pt x="4916" y="441"/>
                  </a:moveTo>
                  <a:lnTo>
                    <a:pt x="5026" y="477"/>
                  </a:lnTo>
                  <a:lnTo>
                    <a:pt x="5099" y="551"/>
                  </a:lnTo>
                  <a:lnTo>
                    <a:pt x="5099" y="771"/>
                  </a:lnTo>
                  <a:lnTo>
                    <a:pt x="5026" y="954"/>
                  </a:lnTo>
                  <a:lnTo>
                    <a:pt x="4953" y="1064"/>
                  </a:lnTo>
                  <a:lnTo>
                    <a:pt x="4842" y="1138"/>
                  </a:lnTo>
                  <a:lnTo>
                    <a:pt x="4732" y="1174"/>
                  </a:lnTo>
                  <a:lnTo>
                    <a:pt x="4622" y="1138"/>
                  </a:lnTo>
                  <a:lnTo>
                    <a:pt x="4366" y="1028"/>
                  </a:lnTo>
                  <a:lnTo>
                    <a:pt x="4439" y="917"/>
                  </a:lnTo>
                  <a:lnTo>
                    <a:pt x="4439" y="771"/>
                  </a:lnTo>
                  <a:lnTo>
                    <a:pt x="4402" y="697"/>
                  </a:lnTo>
                  <a:lnTo>
                    <a:pt x="4366" y="661"/>
                  </a:lnTo>
                  <a:lnTo>
                    <a:pt x="4476" y="551"/>
                  </a:lnTo>
                  <a:lnTo>
                    <a:pt x="4622" y="477"/>
                  </a:lnTo>
                  <a:lnTo>
                    <a:pt x="4769" y="441"/>
                  </a:lnTo>
                  <a:close/>
                  <a:moveTo>
                    <a:pt x="3375" y="6493"/>
                  </a:moveTo>
                  <a:lnTo>
                    <a:pt x="3375" y="6530"/>
                  </a:lnTo>
                  <a:lnTo>
                    <a:pt x="3339" y="6530"/>
                  </a:lnTo>
                  <a:lnTo>
                    <a:pt x="3375" y="6493"/>
                  </a:lnTo>
                  <a:close/>
                  <a:moveTo>
                    <a:pt x="4292" y="6933"/>
                  </a:moveTo>
                  <a:lnTo>
                    <a:pt x="4256" y="7007"/>
                  </a:lnTo>
                  <a:lnTo>
                    <a:pt x="4219" y="6970"/>
                  </a:lnTo>
                  <a:lnTo>
                    <a:pt x="4292" y="6933"/>
                  </a:lnTo>
                  <a:close/>
                  <a:moveTo>
                    <a:pt x="5209" y="4219"/>
                  </a:moveTo>
                  <a:lnTo>
                    <a:pt x="5429" y="4329"/>
                  </a:lnTo>
                  <a:lnTo>
                    <a:pt x="5649" y="4439"/>
                  </a:lnTo>
                  <a:lnTo>
                    <a:pt x="5686" y="4549"/>
                  </a:lnTo>
                  <a:lnTo>
                    <a:pt x="5723" y="4586"/>
                  </a:lnTo>
                  <a:lnTo>
                    <a:pt x="5796" y="4586"/>
                  </a:lnTo>
                  <a:lnTo>
                    <a:pt x="6016" y="4879"/>
                  </a:lnTo>
                  <a:lnTo>
                    <a:pt x="6163" y="5173"/>
                  </a:lnTo>
                  <a:lnTo>
                    <a:pt x="6200" y="5503"/>
                  </a:lnTo>
                  <a:lnTo>
                    <a:pt x="6200" y="5833"/>
                  </a:lnTo>
                  <a:lnTo>
                    <a:pt x="6090" y="6126"/>
                  </a:lnTo>
                  <a:lnTo>
                    <a:pt x="5943" y="6420"/>
                  </a:lnTo>
                  <a:lnTo>
                    <a:pt x="5796" y="6603"/>
                  </a:lnTo>
                  <a:lnTo>
                    <a:pt x="5649" y="6750"/>
                  </a:lnTo>
                  <a:lnTo>
                    <a:pt x="5649" y="6713"/>
                  </a:lnTo>
                  <a:lnTo>
                    <a:pt x="5649" y="6566"/>
                  </a:lnTo>
                  <a:lnTo>
                    <a:pt x="5649" y="6383"/>
                  </a:lnTo>
                  <a:lnTo>
                    <a:pt x="5613" y="6346"/>
                  </a:lnTo>
                  <a:lnTo>
                    <a:pt x="5576" y="6310"/>
                  </a:lnTo>
                  <a:lnTo>
                    <a:pt x="5539" y="6310"/>
                  </a:lnTo>
                  <a:lnTo>
                    <a:pt x="5503" y="6346"/>
                  </a:lnTo>
                  <a:lnTo>
                    <a:pt x="5393" y="6493"/>
                  </a:lnTo>
                  <a:lnTo>
                    <a:pt x="5356" y="6676"/>
                  </a:lnTo>
                  <a:lnTo>
                    <a:pt x="5319" y="6933"/>
                  </a:lnTo>
                  <a:lnTo>
                    <a:pt x="5099" y="7007"/>
                  </a:lnTo>
                  <a:lnTo>
                    <a:pt x="5099" y="6860"/>
                  </a:lnTo>
                  <a:lnTo>
                    <a:pt x="5099" y="6713"/>
                  </a:lnTo>
                  <a:lnTo>
                    <a:pt x="5136" y="6566"/>
                  </a:lnTo>
                  <a:lnTo>
                    <a:pt x="5209" y="6456"/>
                  </a:lnTo>
                  <a:lnTo>
                    <a:pt x="5246" y="6420"/>
                  </a:lnTo>
                  <a:lnTo>
                    <a:pt x="5209" y="6383"/>
                  </a:lnTo>
                  <a:lnTo>
                    <a:pt x="5173" y="6346"/>
                  </a:lnTo>
                  <a:lnTo>
                    <a:pt x="5136" y="6346"/>
                  </a:lnTo>
                  <a:lnTo>
                    <a:pt x="4953" y="6456"/>
                  </a:lnTo>
                  <a:lnTo>
                    <a:pt x="4842" y="6640"/>
                  </a:lnTo>
                  <a:lnTo>
                    <a:pt x="4769" y="6823"/>
                  </a:lnTo>
                  <a:lnTo>
                    <a:pt x="4769" y="7043"/>
                  </a:lnTo>
                  <a:lnTo>
                    <a:pt x="4696" y="7043"/>
                  </a:lnTo>
                  <a:lnTo>
                    <a:pt x="4659" y="7007"/>
                  </a:lnTo>
                  <a:lnTo>
                    <a:pt x="4622" y="6970"/>
                  </a:lnTo>
                  <a:lnTo>
                    <a:pt x="4586" y="6970"/>
                  </a:lnTo>
                  <a:lnTo>
                    <a:pt x="5026" y="6016"/>
                  </a:lnTo>
                  <a:lnTo>
                    <a:pt x="5026" y="5943"/>
                  </a:lnTo>
                  <a:lnTo>
                    <a:pt x="4989" y="5906"/>
                  </a:lnTo>
                  <a:lnTo>
                    <a:pt x="4953" y="5906"/>
                  </a:lnTo>
                  <a:lnTo>
                    <a:pt x="4916" y="5943"/>
                  </a:lnTo>
                  <a:lnTo>
                    <a:pt x="4402" y="6750"/>
                  </a:lnTo>
                  <a:lnTo>
                    <a:pt x="4366" y="6676"/>
                  </a:lnTo>
                  <a:lnTo>
                    <a:pt x="4329" y="6640"/>
                  </a:lnTo>
                  <a:lnTo>
                    <a:pt x="4256" y="6640"/>
                  </a:lnTo>
                  <a:lnTo>
                    <a:pt x="4439" y="6236"/>
                  </a:lnTo>
                  <a:lnTo>
                    <a:pt x="4659" y="5796"/>
                  </a:lnTo>
                  <a:lnTo>
                    <a:pt x="4696" y="5759"/>
                  </a:lnTo>
                  <a:lnTo>
                    <a:pt x="4659" y="5723"/>
                  </a:lnTo>
                  <a:lnTo>
                    <a:pt x="4586" y="5723"/>
                  </a:lnTo>
                  <a:lnTo>
                    <a:pt x="4182" y="6273"/>
                  </a:lnTo>
                  <a:lnTo>
                    <a:pt x="3999" y="6566"/>
                  </a:lnTo>
                  <a:lnTo>
                    <a:pt x="3852" y="6860"/>
                  </a:lnTo>
                  <a:lnTo>
                    <a:pt x="3669" y="6786"/>
                  </a:lnTo>
                  <a:lnTo>
                    <a:pt x="3779" y="6750"/>
                  </a:lnTo>
                  <a:lnTo>
                    <a:pt x="3852" y="6640"/>
                  </a:lnTo>
                  <a:lnTo>
                    <a:pt x="3889" y="6566"/>
                  </a:lnTo>
                  <a:lnTo>
                    <a:pt x="3889" y="6420"/>
                  </a:lnTo>
                  <a:lnTo>
                    <a:pt x="3889" y="6383"/>
                  </a:lnTo>
                  <a:lnTo>
                    <a:pt x="3815" y="6383"/>
                  </a:lnTo>
                  <a:lnTo>
                    <a:pt x="3999" y="6163"/>
                  </a:lnTo>
                  <a:lnTo>
                    <a:pt x="4512" y="5539"/>
                  </a:lnTo>
                  <a:lnTo>
                    <a:pt x="4512" y="5466"/>
                  </a:lnTo>
                  <a:lnTo>
                    <a:pt x="4476" y="5429"/>
                  </a:lnTo>
                  <a:lnTo>
                    <a:pt x="4402" y="5429"/>
                  </a:lnTo>
                  <a:lnTo>
                    <a:pt x="3779" y="6016"/>
                  </a:lnTo>
                  <a:lnTo>
                    <a:pt x="3632" y="6126"/>
                  </a:lnTo>
                  <a:lnTo>
                    <a:pt x="3595" y="6090"/>
                  </a:lnTo>
                  <a:lnTo>
                    <a:pt x="3559" y="6090"/>
                  </a:lnTo>
                  <a:lnTo>
                    <a:pt x="3485" y="6126"/>
                  </a:lnTo>
                  <a:lnTo>
                    <a:pt x="3669" y="5869"/>
                  </a:lnTo>
                  <a:lnTo>
                    <a:pt x="3889" y="5649"/>
                  </a:lnTo>
                  <a:lnTo>
                    <a:pt x="4146" y="5466"/>
                  </a:lnTo>
                  <a:lnTo>
                    <a:pt x="4402" y="5283"/>
                  </a:lnTo>
                  <a:lnTo>
                    <a:pt x="4439" y="5246"/>
                  </a:lnTo>
                  <a:lnTo>
                    <a:pt x="4402" y="5209"/>
                  </a:lnTo>
                  <a:lnTo>
                    <a:pt x="4402" y="5173"/>
                  </a:lnTo>
                  <a:lnTo>
                    <a:pt x="4329" y="5136"/>
                  </a:lnTo>
                  <a:lnTo>
                    <a:pt x="3962" y="5319"/>
                  </a:lnTo>
                  <a:lnTo>
                    <a:pt x="3632" y="5539"/>
                  </a:lnTo>
                  <a:lnTo>
                    <a:pt x="3339" y="5796"/>
                  </a:lnTo>
                  <a:lnTo>
                    <a:pt x="3082" y="6126"/>
                  </a:lnTo>
                  <a:lnTo>
                    <a:pt x="3045" y="6016"/>
                  </a:lnTo>
                  <a:lnTo>
                    <a:pt x="3082" y="5980"/>
                  </a:lnTo>
                  <a:lnTo>
                    <a:pt x="3339" y="5613"/>
                  </a:lnTo>
                  <a:lnTo>
                    <a:pt x="3632" y="5283"/>
                  </a:lnTo>
                  <a:lnTo>
                    <a:pt x="3962" y="4952"/>
                  </a:lnTo>
                  <a:lnTo>
                    <a:pt x="4292" y="4659"/>
                  </a:lnTo>
                  <a:lnTo>
                    <a:pt x="4292" y="4622"/>
                  </a:lnTo>
                  <a:lnTo>
                    <a:pt x="4256" y="4586"/>
                  </a:lnTo>
                  <a:lnTo>
                    <a:pt x="4219" y="4586"/>
                  </a:lnTo>
                  <a:lnTo>
                    <a:pt x="3925" y="4732"/>
                  </a:lnTo>
                  <a:lnTo>
                    <a:pt x="3632" y="4879"/>
                  </a:lnTo>
                  <a:lnTo>
                    <a:pt x="3375" y="5099"/>
                  </a:lnTo>
                  <a:lnTo>
                    <a:pt x="3155" y="5356"/>
                  </a:lnTo>
                  <a:lnTo>
                    <a:pt x="3228" y="5209"/>
                  </a:lnTo>
                  <a:lnTo>
                    <a:pt x="3339" y="5062"/>
                  </a:lnTo>
                  <a:lnTo>
                    <a:pt x="3559" y="4842"/>
                  </a:lnTo>
                  <a:lnTo>
                    <a:pt x="3852" y="4622"/>
                  </a:lnTo>
                  <a:lnTo>
                    <a:pt x="4146" y="4476"/>
                  </a:lnTo>
                  <a:lnTo>
                    <a:pt x="4402" y="4366"/>
                  </a:lnTo>
                  <a:lnTo>
                    <a:pt x="4659" y="4292"/>
                  </a:lnTo>
                  <a:lnTo>
                    <a:pt x="4953" y="4219"/>
                  </a:lnTo>
                  <a:close/>
                  <a:moveTo>
                    <a:pt x="807" y="8767"/>
                  </a:moveTo>
                  <a:lnTo>
                    <a:pt x="807" y="8841"/>
                  </a:lnTo>
                  <a:lnTo>
                    <a:pt x="844" y="8914"/>
                  </a:lnTo>
                  <a:lnTo>
                    <a:pt x="918" y="8951"/>
                  </a:lnTo>
                  <a:lnTo>
                    <a:pt x="1138" y="8951"/>
                  </a:lnTo>
                  <a:lnTo>
                    <a:pt x="1211" y="8987"/>
                  </a:lnTo>
                  <a:lnTo>
                    <a:pt x="1321" y="8987"/>
                  </a:lnTo>
                  <a:lnTo>
                    <a:pt x="1321" y="9061"/>
                  </a:lnTo>
                  <a:lnTo>
                    <a:pt x="1321" y="9097"/>
                  </a:lnTo>
                  <a:lnTo>
                    <a:pt x="1248" y="9171"/>
                  </a:lnTo>
                  <a:lnTo>
                    <a:pt x="1174" y="9207"/>
                  </a:lnTo>
                  <a:lnTo>
                    <a:pt x="954" y="9244"/>
                  </a:lnTo>
                  <a:lnTo>
                    <a:pt x="844" y="9207"/>
                  </a:lnTo>
                  <a:lnTo>
                    <a:pt x="697" y="9134"/>
                  </a:lnTo>
                  <a:lnTo>
                    <a:pt x="587" y="9061"/>
                  </a:lnTo>
                  <a:lnTo>
                    <a:pt x="551" y="8951"/>
                  </a:lnTo>
                  <a:lnTo>
                    <a:pt x="661" y="8841"/>
                  </a:lnTo>
                  <a:lnTo>
                    <a:pt x="807" y="8767"/>
                  </a:lnTo>
                  <a:close/>
                  <a:moveTo>
                    <a:pt x="8511" y="8657"/>
                  </a:moveTo>
                  <a:lnTo>
                    <a:pt x="8621" y="8694"/>
                  </a:lnTo>
                  <a:lnTo>
                    <a:pt x="8731" y="8731"/>
                  </a:lnTo>
                  <a:lnTo>
                    <a:pt x="8841" y="8804"/>
                  </a:lnTo>
                  <a:lnTo>
                    <a:pt x="8951" y="8877"/>
                  </a:lnTo>
                  <a:lnTo>
                    <a:pt x="8987" y="8987"/>
                  </a:lnTo>
                  <a:lnTo>
                    <a:pt x="9024" y="9097"/>
                  </a:lnTo>
                  <a:lnTo>
                    <a:pt x="9024" y="9134"/>
                  </a:lnTo>
                  <a:lnTo>
                    <a:pt x="8987" y="9134"/>
                  </a:lnTo>
                  <a:lnTo>
                    <a:pt x="8877" y="9097"/>
                  </a:lnTo>
                  <a:lnTo>
                    <a:pt x="8804" y="9134"/>
                  </a:lnTo>
                  <a:lnTo>
                    <a:pt x="8731" y="9171"/>
                  </a:lnTo>
                  <a:lnTo>
                    <a:pt x="8621" y="9281"/>
                  </a:lnTo>
                  <a:lnTo>
                    <a:pt x="8474" y="9354"/>
                  </a:lnTo>
                  <a:lnTo>
                    <a:pt x="8327" y="9318"/>
                  </a:lnTo>
                  <a:lnTo>
                    <a:pt x="8254" y="9244"/>
                  </a:lnTo>
                  <a:lnTo>
                    <a:pt x="8217" y="9171"/>
                  </a:lnTo>
                  <a:lnTo>
                    <a:pt x="8217" y="9024"/>
                  </a:lnTo>
                  <a:lnTo>
                    <a:pt x="8254" y="8841"/>
                  </a:lnTo>
                  <a:lnTo>
                    <a:pt x="8254" y="8694"/>
                  </a:lnTo>
                  <a:lnTo>
                    <a:pt x="8511" y="8657"/>
                  </a:lnTo>
                  <a:close/>
                  <a:moveTo>
                    <a:pt x="5026" y="9501"/>
                  </a:moveTo>
                  <a:lnTo>
                    <a:pt x="5063" y="9574"/>
                  </a:lnTo>
                  <a:lnTo>
                    <a:pt x="4989" y="9538"/>
                  </a:lnTo>
                  <a:lnTo>
                    <a:pt x="5026" y="9501"/>
                  </a:lnTo>
                  <a:close/>
                  <a:moveTo>
                    <a:pt x="4696" y="9868"/>
                  </a:moveTo>
                  <a:lnTo>
                    <a:pt x="4953" y="9941"/>
                  </a:lnTo>
                  <a:lnTo>
                    <a:pt x="4916" y="10014"/>
                  </a:lnTo>
                  <a:lnTo>
                    <a:pt x="4879" y="10271"/>
                  </a:lnTo>
                  <a:lnTo>
                    <a:pt x="4842" y="10308"/>
                  </a:lnTo>
                  <a:lnTo>
                    <a:pt x="4549" y="10308"/>
                  </a:lnTo>
                  <a:lnTo>
                    <a:pt x="4439" y="10235"/>
                  </a:lnTo>
                  <a:lnTo>
                    <a:pt x="4329" y="10125"/>
                  </a:lnTo>
                  <a:lnTo>
                    <a:pt x="4292" y="10051"/>
                  </a:lnTo>
                  <a:lnTo>
                    <a:pt x="4256" y="9941"/>
                  </a:lnTo>
                  <a:lnTo>
                    <a:pt x="4329" y="9904"/>
                  </a:lnTo>
                  <a:lnTo>
                    <a:pt x="4439" y="9868"/>
                  </a:lnTo>
                  <a:close/>
                  <a:moveTo>
                    <a:pt x="4806" y="0"/>
                  </a:moveTo>
                  <a:lnTo>
                    <a:pt x="4622" y="37"/>
                  </a:lnTo>
                  <a:lnTo>
                    <a:pt x="4476" y="110"/>
                  </a:lnTo>
                  <a:lnTo>
                    <a:pt x="4292" y="147"/>
                  </a:lnTo>
                  <a:lnTo>
                    <a:pt x="4146" y="257"/>
                  </a:lnTo>
                  <a:lnTo>
                    <a:pt x="3999" y="367"/>
                  </a:lnTo>
                  <a:lnTo>
                    <a:pt x="3889" y="477"/>
                  </a:lnTo>
                  <a:lnTo>
                    <a:pt x="3779" y="624"/>
                  </a:lnTo>
                  <a:lnTo>
                    <a:pt x="3705" y="807"/>
                  </a:lnTo>
                  <a:lnTo>
                    <a:pt x="3669" y="954"/>
                  </a:lnTo>
                  <a:lnTo>
                    <a:pt x="3669" y="1138"/>
                  </a:lnTo>
                  <a:lnTo>
                    <a:pt x="3705" y="1321"/>
                  </a:lnTo>
                  <a:lnTo>
                    <a:pt x="3815" y="1578"/>
                  </a:lnTo>
                  <a:lnTo>
                    <a:pt x="3999" y="1761"/>
                  </a:lnTo>
                  <a:lnTo>
                    <a:pt x="4182" y="1871"/>
                  </a:lnTo>
                  <a:lnTo>
                    <a:pt x="4402" y="1945"/>
                  </a:lnTo>
                  <a:lnTo>
                    <a:pt x="4366" y="2055"/>
                  </a:lnTo>
                  <a:lnTo>
                    <a:pt x="4329" y="2165"/>
                  </a:lnTo>
                  <a:lnTo>
                    <a:pt x="4329" y="2531"/>
                  </a:lnTo>
                  <a:lnTo>
                    <a:pt x="4329" y="2898"/>
                  </a:lnTo>
                  <a:lnTo>
                    <a:pt x="4329" y="3522"/>
                  </a:lnTo>
                  <a:lnTo>
                    <a:pt x="4329" y="3669"/>
                  </a:lnTo>
                  <a:lnTo>
                    <a:pt x="4366" y="3779"/>
                  </a:lnTo>
                  <a:lnTo>
                    <a:pt x="4072" y="3925"/>
                  </a:lnTo>
                  <a:lnTo>
                    <a:pt x="3815" y="4109"/>
                  </a:lnTo>
                  <a:lnTo>
                    <a:pt x="3742" y="4182"/>
                  </a:lnTo>
                  <a:lnTo>
                    <a:pt x="3742" y="4255"/>
                  </a:lnTo>
                  <a:lnTo>
                    <a:pt x="3522" y="4402"/>
                  </a:lnTo>
                  <a:lnTo>
                    <a:pt x="3339" y="4549"/>
                  </a:lnTo>
                  <a:lnTo>
                    <a:pt x="3155" y="4696"/>
                  </a:lnTo>
                  <a:lnTo>
                    <a:pt x="3008" y="4879"/>
                  </a:lnTo>
                  <a:lnTo>
                    <a:pt x="2862" y="5062"/>
                  </a:lnTo>
                  <a:lnTo>
                    <a:pt x="2752" y="5283"/>
                  </a:lnTo>
                  <a:lnTo>
                    <a:pt x="2678" y="5503"/>
                  </a:lnTo>
                  <a:lnTo>
                    <a:pt x="2642" y="5686"/>
                  </a:lnTo>
                  <a:lnTo>
                    <a:pt x="2642" y="5906"/>
                  </a:lnTo>
                  <a:lnTo>
                    <a:pt x="2678" y="6126"/>
                  </a:lnTo>
                  <a:lnTo>
                    <a:pt x="2752" y="6346"/>
                  </a:lnTo>
                  <a:lnTo>
                    <a:pt x="2825" y="6566"/>
                  </a:lnTo>
                  <a:lnTo>
                    <a:pt x="2898" y="6676"/>
                  </a:lnTo>
                  <a:lnTo>
                    <a:pt x="2421" y="7080"/>
                  </a:lnTo>
                  <a:lnTo>
                    <a:pt x="1908" y="7447"/>
                  </a:lnTo>
                  <a:lnTo>
                    <a:pt x="1431" y="7850"/>
                  </a:lnTo>
                  <a:lnTo>
                    <a:pt x="1211" y="8070"/>
                  </a:lnTo>
                  <a:lnTo>
                    <a:pt x="991" y="8327"/>
                  </a:lnTo>
                  <a:lnTo>
                    <a:pt x="771" y="8364"/>
                  </a:lnTo>
                  <a:lnTo>
                    <a:pt x="624" y="8327"/>
                  </a:lnTo>
                  <a:lnTo>
                    <a:pt x="477" y="8327"/>
                  </a:lnTo>
                  <a:lnTo>
                    <a:pt x="367" y="8364"/>
                  </a:lnTo>
                  <a:lnTo>
                    <a:pt x="257" y="8437"/>
                  </a:lnTo>
                  <a:lnTo>
                    <a:pt x="184" y="8511"/>
                  </a:lnTo>
                  <a:lnTo>
                    <a:pt x="111" y="8584"/>
                  </a:lnTo>
                  <a:lnTo>
                    <a:pt x="37" y="8804"/>
                  </a:lnTo>
                  <a:lnTo>
                    <a:pt x="0" y="9061"/>
                  </a:lnTo>
                  <a:lnTo>
                    <a:pt x="0" y="9318"/>
                  </a:lnTo>
                  <a:lnTo>
                    <a:pt x="74" y="9538"/>
                  </a:lnTo>
                  <a:lnTo>
                    <a:pt x="257" y="9684"/>
                  </a:lnTo>
                  <a:lnTo>
                    <a:pt x="477" y="9831"/>
                  </a:lnTo>
                  <a:lnTo>
                    <a:pt x="697" y="9904"/>
                  </a:lnTo>
                  <a:lnTo>
                    <a:pt x="954" y="9941"/>
                  </a:lnTo>
                  <a:lnTo>
                    <a:pt x="1174" y="9904"/>
                  </a:lnTo>
                  <a:lnTo>
                    <a:pt x="1431" y="9868"/>
                  </a:lnTo>
                  <a:lnTo>
                    <a:pt x="1651" y="9794"/>
                  </a:lnTo>
                  <a:lnTo>
                    <a:pt x="1798" y="9648"/>
                  </a:lnTo>
                  <a:lnTo>
                    <a:pt x="1908" y="9574"/>
                  </a:lnTo>
                  <a:lnTo>
                    <a:pt x="1945" y="9464"/>
                  </a:lnTo>
                  <a:lnTo>
                    <a:pt x="1981" y="9354"/>
                  </a:lnTo>
                  <a:lnTo>
                    <a:pt x="1981" y="9207"/>
                  </a:lnTo>
                  <a:lnTo>
                    <a:pt x="1908" y="8987"/>
                  </a:lnTo>
                  <a:lnTo>
                    <a:pt x="1798" y="8767"/>
                  </a:lnTo>
                  <a:lnTo>
                    <a:pt x="1651" y="8584"/>
                  </a:lnTo>
                  <a:lnTo>
                    <a:pt x="1431" y="8437"/>
                  </a:lnTo>
                  <a:lnTo>
                    <a:pt x="1394" y="8437"/>
                  </a:lnTo>
                  <a:lnTo>
                    <a:pt x="1578" y="8254"/>
                  </a:lnTo>
                  <a:lnTo>
                    <a:pt x="1761" y="8070"/>
                  </a:lnTo>
                  <a:lnTo>
                    <a:pt x="2165" y="7777"/>
                  </a:lnTo>
                  <a:lnTo>
                    <a:pt x="2421" y="7557"/>
                  </a:lnTo>
                  <a:lnTo>
                    <a:pt x="2642" y="7337"/>
                  </a:lnTo>
                  <a:lnTo>
                    <a:pt x="2862" y="7080"/>
                  </a:lnTo>
                  <a:lnTo>
                    <a:pt x="3008" y="6786"/>
                  </a:lnTo>
                  <a:lnTo>
                    <a:pt x="3118" y="6897"/>
                  </a:lnTo>
                  <a:lnTo>
                    <a:pt x="3302" y="7043"/>
                  </a:lnTo>
                  <a:lnTo>
                    <a:pt x="3632" y="7227"/>
                  </a:lnTo>
                  <a:lnTo>
                    <a:pt x="3999" y="7337"/>
                  </a:lnTo>
                  <a:lnTo>
                    <a:pt x="4366" y="7410"/>
                  </a:lnTo>
                  <a:lnTo>
                    <a:pt x="4439" y="7410"/>
                  </a:lnTo>
                  <a:lnTo>
                    <a:pt x="4402" y="7887"/>
                  </a:lnTo>
                  <a:lnTo>
                    <a:pt x="4402" y="8364"/>
                  </a:lnTo>
                  <a:lnTo>
                    <a:pt x="4439" y="9318"/>
                  </a:lnTo>
                  <a:lnTo>
                    <a:pt x="4256" y="9391"/>
                  </a:lnTo>
                  <a:lnTo>
                    <a:pt x="4109" y="9464"/>
                  </a:lnTo>
                  <a:lnTo>
                    <a:pt x="3999" y="9574"/>
                  </a:lnTo>
                  <a:lnTo>
                    <a:pt x="3925" y="9684"/>
                  </a:lnTo>
                  <a:lnTo>
                    <a:pt x="3889" y="9794"/>
                  </a:lnTo>
                  <a:lnTo>
                    <a:pt x="3852" y="9941"/>
                  </a:lnTo>
                  <a:lnTo>
                    <a:pt x="3815" y="10125"/>
                  </a:lnTo>
                  <a:lnTo>
                    <a:pt x="3852" y="10271"/>
                  </a:lnTo>
                  <a:lnTo>
                    <a:pt x="3925" y="10565"/>
                  </a:lnTo>
                  <a:lnTo>
                    <a:pt x="4072" y="10821"/>
                  </a:lnTo>
                  <a:lnTo>
                    <a:pt x="4182" y="10895"/>
                  </a:lnTo>
                  <a:lnTo>
                    <a:pt x="4329" y="10968"/>
                  </a:lnTo>
                  <a:lnTo>
                    <a:pt x="4439" y="11042"/>
                  </a:lnTo>
                  <a:lnTo>
                    <a:pt x="4586" y="11078"/>
                  </a:lnTo>
                  <a:lnTo>
                    <a:pt x="4879" y="11078"/>
                  </a:lnTo>
                  <a:lnTo>
                    <a:pt x="5173" y="11005"/>
                  </a:lnTo>
                  <a:lnTo>
                    <a:pt x="5283" y="10932"/>
                  </a:lnTo>
                  <a:lnTo>
                    <a:pt x="5393" y="10821"/>
                  </a:lnTo>
                  <a:lnTo>
                    <a:pt x="5466" y="10711"/>
                  </a:lnTo>
                  <a:lnTo>
                    <a:pt x="5503" y="10601"/>
                  </a:lnTo>
                  <a:lnTo>
                    <a:pt x="5576" y="10308"/>
                  </a:lnTo>
                  <a:lnTo>
                    <a:pt x="5539" y="10051"/>
                  </a:lnTo>
                  <a:lnTo>
                    <a:pt x="5503" y="9904"/>
                  </a:lnTo>
                  <a:lnTo>
                    <a:pt x="5393" y="9794"/>
                  </a:lnTo>
                  <a:lnTo>
                    <a:pt x="5319" y="9684"/>
                  </a:lnTo>
                  <a:lnTo>
                    <a:pt x="5173" y="9611"/>
                  </a:lnTo>
                  <a:lnTo>
                    <a:pt x="5136" y="9428"/>
                  </a:lnTo>
                  <a:lnTo>
                    <a:pt x="5099" y="9354"/>
                  </a:lnTo>
                  <a:lnTo>
                    <a:pt x="4842" y="9354"/>
                  </a:lnTo>
                  <a:lnTo>
                    <a:pt x="4806" y="8474"/>
                  </a:lnTo>
                  <a:lnTo>
                    <a:pt x="4806" y="7960"/>
                  </a:lnTo>
                  <a:lnTo>
                    <a:pt x="4769" y="7447"/>
                  </a:lnTo>
                  <a:lnTo>
                    <a:pt x="5136" y="7410"/>
                  </a:lnTo>
                  <a:lnTo>
                    <a:pt x="5503" y="7300"/>
                  </a:lnTo>
                  <a:lnTo>
                    <a:pt x="5833" y="7117"/>
                  </a:lnTo>
                  <a:lnTo>
                    <a:pt x="6126" y="6860"/>
                  </a:lnTo>
                  <a:lnTo>
                    <a:pt x="6200" y="6786"/>
                  </a:lnTo>
                  <a:lnTo>
                    <a:pt x="6310" y="6933"/>
                  </a:lnTo>
                  <a:lnTo>
                    <a:pt x="6493" y="7080"/>
                  </a:lnTo>
                  <a:lnTo>
                    <a:pt x="6677" y="7190"/>
                  </a:lnTo>
                  <a:lnTo>
                    <a:pt x="6860" y="7300"/>
                  </a:lnTo>
                  <a:lnTo>
                    <a:pt x="7043" y="7630"/>
                  </a:lnTo>
                  <a:lnTo>
                    <a:pt x="7263" y="7997"/>
                  </a:lnTo>
                  <a:lnTo>
                    <a:pt x="7557" y="8437"/>
                  </a:lnTo>
                  <a:lnTo>
                    <a:pt x="7667" y="8584"/>
                  </a:lnTo>
                  <a:lnTo>
                    <a:pt x="7557" y="8767"/>
                  </a:lnTo>
                  <a:lnTo>
                    <a:pt x="7484" y="8951"/>
                  </a:lnTo>
                  <a:lnTo>
                    <a:pt x="7447" y="9097"/>
                  </a:lnTo>
                  <a:lnTo>
                    <a:pt x="7447" y="9281"/>
                  </a:lnTo>
                  <a:lnTo>
                    <a:pt x="7484" y="9428"/>
                  </a:lnTo>
                  <a:lnTo>
                    <a:pt x="7520" y="9611"/>
                  </a:lnTo>
                  <a:lnTo>
                    <a:pt x="7594" y="9758"/>
                  </a:lnTo>
                  <a:lnTo>
                    <a:pt x="7704" y="9904"/>
                  </a:lnTo>
                  <a:lnTo>
                    <a:pt x="7850" y="10014"/>
                  </a:lnTo>
                  <a:lnTo>
                    <a:pt x="7960" y="10125"/>
                  </a:lnTo>
                  <a:lnTo>
                    <a:pt x="8107" y="10161"/>
                  </a:lnTo>
                  <a:lnTo>
                    <a:pt x="8254" y="10198"/>
                  </a:lnTo>
                  <a:lnTo>
                    <a:pt x="8547" y="10198"/>
                  </a:lnTo>
                  <a:lnTo>
                    <a:pt x="8694" y="10125"/>
                  </a:lnTo>
                  <a:lnTo>
                    <a:pt x="8877" y="10051"/>
                  </a:lnTo>
                  <a:lnTo>
                    <a:pt x="9098" y="9831"/>
                  </a:lnTo>
                  <a:lnTo>
                    <a:pt x="9281" y="9538"/>
                  </a:lnTo>
                  <a:lnTo>
                    <a:pt x="9354" y="9391"/>
                  </a:lnTo>
                  <a:lnTo>
                    <a:pt x="9391" y="9244"/>
                  </a:lnTo>
                  <a:lnTo>
                    <a:pt x="9391" y="9061"/>
                  </a:lnTo>
                  <a:lnTo>
                    <a:pt x="9391" y="8914"/>
                  </a:lnTo>
                  <a:lnTo>
                    <a:pt x="9318" y="8767"/>
                  </a:lnTo>
                  <a:lnTo>
                    <a:pt x="9244" y="8621"/>
                  </a:lnTo>
                  <a:lnTo>
                    <a:pt x="9134" y="8511"/>
                  </a:lnTo>
                  <a:lnTo>
                    <a:pt x="8987" y="8437"/>
                  </a:lnTo>
                  <a:lnTo>
                    <a:pt x="8841" y="8364"/>
                  </a:lnTo>
                  <a:lnTo>
                    <a:pt x="8694" y="8327"/>
                  </a:lnTo>
                  <a:lnTo>
                    <a:pt x="8364" y="8290"/>
                  </a:lnTo>
                  <a:lnTo>
                    <a:pt x="8180" y="8290"/>
                  </a:lnTo>
                  <a:lnTo>
                    <a:pt x="7997" y="8364"/>
                  </a:lnTo>
                  <a:lnTo>
                    <a:pt x="7924" y="8217"/>
                  </a:lnTo>
                  <a:lnTo>
                    <a:pt x="7814" y="8070"/>
                  </a:lnTo>
                  <a:lnTo>
                    <a:pt x="7557" y="7667"/>
                  </a:lnTo>
                  <a:lnTo>
                    <a:pt x="7300" y="7300"/>
                  </a:lnTo>
                  <a:lnTo>
                    <a:pt x="7227" y="7153"/>
                  </a:lnTo>
                  <a:lnTo>
                    <a:pt x="7153" y="7007"/>
                  </a:lnTo>
                  <a:lnTo>
                    <a:pt x="7043" y="6933"/>
                  </a:lnTo>
                  <a:lnTo>
                    <a:pt x="6897" y="6897"/>
                  </a:lnTo>
                  <a:lnTo>
                    <a:pt x="6640" y="6750"/>
                  </a:lnTo>
                  <a:lnTo>
                    <a:pt x="6346" y="6530"/>
                  </a:lnTo>
                  <a:lnTo>
                    <a:pt x="6530" y="6236"/>
                  </a:lnTo>
                  <a:lnTo>
                    <a:pt x="6603" y="5869"/>
                  </a:lnTo>
                  <a:lnTo>
                    <a:pt x="6603" y="5503"/>
                  </a:lnTo>
                  <a:lnTo>
                    <a:pt x="6567" y="5173"/>
                  </a:lnTo>
                  <a:lnTo>
                    <a:pt x="6456" y="4842"/>
                  </a:lnTo>
                  <a:lnTo>
                    <a:pt x="6310" y="4586"/>
                  </a:lnTo>
                  <a:lnTo>
                    <a:pt x="6126" y="4329"/>
                  </a:lnTo>
                  <a:lnTo>
                    <a:pt x="5870" y="4109"/>
                  </a:lnTo>
                  <a:lnTo>
                    <a:pt x="5613" y="3962"/>
                  </a:lnTo>
                  <a:lnTo>
                    <a:pt x="5356" y="3815"/>
                  </a:lnTo>
                  <a:lnTo>
                    <a:pt x="5026" y="3742"/>
                  </a:lnTo>
                  <a:lnTo>
                    <a:pt x="4732" y="3742"/>
                  </a:lnTo>
                  <a:lnTo>
                    <a:pt x="4732" y="3522"/>
                  </a:lnTo>
                  <a:lnTo>
                    <a:pt x="4696" y="2678"/>
                  </a:lnTo>
                  <a:lnTo>
                    <a:pt x="4732" y="2385"/>
                  </a:lnTo>
                  <a:lnTo>
                    <a:pt x="4696" y="2165"/>
                  </a:lnTo>
                  <a:lnTo>
                    <a:pt x="4659" y="1981"/>
                  </a:lnTo>
                  <a:lnTo>
                    <a:pt x="4842" y="1945"/>
                  </a:lnTo>
                  <a:lnTo>
                    <a:pt x="5063" y="1871"/>
                  </a:lnTo>
                  <a:lnTo>
                    <a:pt x="5246" y="1761"/>
                  </a:lnTo>
                  <a:lnTo>
                    <a:pt x="5393" y="1651"/>
                  </a:lnTo>
                  <a:lnTo>
                    <a:pt x="5539" y="1468"/>
                  </a:lnTo>
                  <a:lnTo>
                    <a:pt x="5613" y="1284"/>
                  </a:lnTo>
                  <a:lnTo>
                    <a:pt x="5686" y="1101"/>
                  </a:lnTo>
                  <a:lnTo>
                    <a:pt x="5686" y="844"/>
                  </a:lnTo>
                  <a:lnTo>
                    <a:pt x="5613" y="624"/>
                  </a:lnTo>
                  <a:lnTo>
                    <a:pt x="5503" y="404"/>
                  </a:lnTo>
                  <a:lnTo>
                    <a:pt x="5466" y="257"/>
                  </a:lnTo>
                  <a:lnTo>
                    <a:pt x="5429" y="184"/>
                  </a:lnTo>
                  <a:lnTo>
                    <a:pt x="5356" y="147"/>
                  </a:lnTo>
                  <a:lnTo>
                    <a:pt x="5209" y="147"/>
                  </a:lnTo>
                  <a:lnTo>
                    <a:pt x="5063" y="110"/>
                  </a:lnTo>
                  <a:lnTo>
                    <a:pt x="4989" y="37"/>
                  </a:lnTo>
                  <a:lnTo>
                    <a:pt x="4806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" name="Google Shape;940;p20"/>
            <p:cNvSpPr/>
            <p:nvPr/>
          </p:nvSpPr>
          <p:spPr>
            <a:xfrm>
              <a:off x="6618875" y="2550725"/>
              <a:ext cx="408125" cy="156850"/>
            </a:xfrm>
            <a:custGeom>
              <a:avLst/>
              <a:gdLst/>
              <a:ahLst/>
              <a:cxnLst/>
              <a:rect l="l" t="t" r="r" b="b"/>
              <a:pathLst>
                <a:path w="16325" h="6274" extrusionOk="0">
                  <a:moveTo>
                    <a:pt x="14710" y="1"/>
                  </a:moveTo>
                  <a:lnTo>
                    <a:pt x="14527" y="74"/>
                  </a:lnTo>
                  <a:lnTo>
                    <a:pt x="14380" y="147"/>
                  </a:lnTo>
                  <a:lnTo>
                    <a:pt x="14270" y="221"/>
                  </a:lnTo>
                  <a:lnTo>
                    <a:pt x="14270" y="257"/>
                  </a:lnTo>
                  <a:lnTo>
                    <a:pt x="14197" y="221"/>
                  </a:lnTo>
                  <a:lnTo>
                    <a:pt x="14087" y="221"/>
                  </a:lnTo>
                  <a:lnTo>
                    <a:pt x="14013" y="294"/>
                  </a:lnTo>
                  <a:lnTo>
                    <a:pt x="13977" y="331"/>
                  </a:lnTo>
                  <a:lnTo>
                    <a:pt x="13977" y="441"/>
                  </a:lnTo>
                  <a:lnTo>
                    <a:pt x="14013" y="551"/>
                  </a:lnTo>
                  <a:lnTo>
                    <a:pt x="14050" y="587"/>
                  </a:lnTo>
                  <a:lnTo>
                    <a:pt x="14123" y="624"/>
                  </a:lnTo>
                  <a:lnTo>
                    <a:pt x="14343" y="624"/>
                  </a:lnTo>
                  <a:lnTo>
                    <a:pt x="14527" y="551"/>
                  </a:lnTo>
                  <a:lnTo>
                    <a:pt x="14710" y="477"/>
                  </a:lnTo>
                  <a:lnTo>
                    <a:pt x="14894" y="441"/>
                  </a:lnTo>
                  <a:lnTo>
                    <a:pt x="14967" y="477"/>
                  </a:lnTo>
                  <a:lnTo>
                    <a:pt x="15004" y="514"/>
                  </a:lnTo>
                  <a:lnTo>
                    <a:pt x="14967" y="587"/>
                  </a:lnTo>
                  <a:lnTo>
                    <a:pt x="14930" y="661"/>
                  </a:lnTo>
                  <a:lnTo>
                    <a:pt x="14747" y="881"/>
                  </a:lnTo>
                  <a:lnTo>
                    <a:pt x="14123" y="1725"/>
                  </a:lnTo>
                  <a:lnTo>
                    <a:pt x="14123" y="1798"/>
                  </a:lnTo>
                  <a:lnTo>
                    <a:pt x="14087" y="1871"/>
                  </a:lnTo>
                  <a:lnTo>
                    <a:pt x="14123" y="1981"/>
                  </a:lnTo>
                  <a:lnTo>
                    <a:pt x="14233" y="2055"/>
                  </a:lnTo>
                  <a:lnTo>
                    <a:pt x="14343" y="2091"/>
                  </a:lnTo>
                  <a:lnTo>
                    <a:pt x="14820" y="2091"/>
                  </a:lnTo>
                  <a:lnTo>
                    <a:pt x="15260" y="2055"/>
                  </a:lnTo>
                  <a:lnTo>
                    <a:pt x="15774" y="1945"/>
                  </a:lnTo>
                  <a:lnTo>
                    <a:pt x="16031" y="1871"/>
                  </a:lnTo>
                  <a:lnTo>
                    <a:pt x="16251" y="1761"/>
                  </a:lnTo>
                  <a:lnTo>
                    <a:pt x="16324" y="1651"/>
                  </a:lnTo>
                  <a:lnTo>
                    <a:pt x="16324" y="1541"/>
                  </a:lnTo>
                  <a:lnTo>
                    <a:pt x="16288" y="1468"/>
                  </a:lnTo>
                  <a:lnTo>
                    <a:pt x="16214" y="1431"/>
                  </a:lnTo>
                  <a:lnTo>
                    <a:pt x="16141" y="1394"/>
                  </a:lnTo>
                  <a:lnTo>
                    <a:pt x="15957" y="1431"/>
                  </a:lnTo>
                  <a:lnTo>
                    <a:pt x="15774" y="1468"/>
                  </a:lnTo>
                  <a:lnTo>
                    <a:pt x="15370" y="1541"/>
                  </a:lnTo>
                  <a:lnTo>
                    <a:pt x="14820" y="1615"/>
                  </a:lnTo>
                  <a:lnTo>
                    <a:pt x="14820" y="1615"/>
                  </a:lnTo>
                  <a:lnTo>
                    <a:pt x="15260" y="1028"/>
                  </a:lnTo>
                  <a:lnTo>
                    <a:pt x="15370" y="844"/>
                  </a:lnTo>
                  <a:lnTo>
                    <a:pt x="15481" y="698"/>
                  </a:lnTo>
                  <a:lnTo>
                    <a:pt x="15517" y="477"/>
                  </a:lnTo>
                  <a:lnTo>
                    <a:pt x="15517" y="404"/>
                  </a:lnTo>
                  <a:lnTo>
                    <a:pt x="15481" y="294"/>
                  </a:lnTo>
                  <a:lnTo>
                    <a:pt x="15370" y="184"/>
                  </a:lnTo>
                  <a:lnTo>
                    <a:pt x="15224" y="74"/>
                  </a:lnTo>
                  <a:lnTo>
                    <a:pt x="15077" y="37"/>
                  </a:lnTo>
                  <a:lnTo>
                    <a:pt x="14894" y="1"/>
                  </a:lnTo>
                  <a:close/>
                  <a:moveTo>
                    <a:pt x="6604" y="2788"/>
                  </a:moveTo>
                  <a:lnTo>
                    <a:pt x="6163" y="2898"/>
                  </a:lnTo>
                  <a:lnTo>
                    <a:pt x="5576" y="2972"/>
                  </a:lnTo>
                  <a:lnTo>
                    <a:pt x="5283" y="3045"/>
                  </a:lnTo>
                  <a:lnTo>
                    <a:pt x="4990" y="3118"/>
                  </a:lnTo>
                  <a:lnTo>
                    <a:pt x="4953" y="3155"/>
                  </a:lnTo>
                  <a:lnTo>
                    <a:pt x="4880" y="3229"/>
                  </a:lnTo>
                  <a:lnTo>
                    <a:pt x="4880" y="3302"/>
                  </a:lnTo>
                  <a:lnTo>
                    <a:pt x="4880" y="3339"/>
                  </a:lnTo>
                  <a:lnTo>
                    <a:pt x="4880" y="3412"/>
                  </a:lnTo>
                  <a:lnTo>
                    <a:pt x="4916" y="3485"/>
                  </a:lnTo>
                  <a:lnTo>
                    <a:pt x="4990" y="3522"/>
                  </a:lnTo>
                  <a:lnTo>
                    <a:pt x="5063" y="3522"/>
                  </a:lnTo>
                  <a:lnTo>
                    <a:pt x="5613" y="3485"/>
                  </a:lnTo>
                  <a:lnTo>
                    <a:pt x="6163" y="3412"/>
                  </a:lnTo>
                  <a:lnTo>
                    <a:pt x="6640" y="3339"/>
                  </a:lnTo>
                  <a:lnTo>
                    <a:pt x="6860" y="3265"/>
                  </a:lnTo>
                  <a:lnTo>
                    <a:pt x="6970" y="3192"/>
                  </a:lnTo>
                  <a:lnTo>
                    <a:pt x="7044" y="3118"/>
                  </a:lnTo>
                  <a:lnTo>
                    <a:pt x="7044" y="3008"/>
                  </a:lnTo>
                  <a:lnTo>
                    <a:pt x="7044" y="2972"/>
                  </a:lnTo>
                  <a:lnTo>
                    <a:pt x="7007" y="2898"/>
                  </a:lnTo>
                  <a:lnTo>
                    <a:pt x="6897" y="2862"/>
                  </a:lnTo>
                  <a:lnTo>
                    <a:pt x="6824" y="2825"/>
                  </a:lnTo>
                  <a:lnTo>
                    <a:pt x="6604" y="2788"/>
                  </a:lnTo>
                  <a:close/>
                  <a:moveTo>
                    <a:pt x="13500" y="1945"/>
                  </a:moveTo>
                  <a:lnTo>
                    <a:pt x="13280" y="1981"/>
                  </a:lnTo>
                  <a:lnTo>
                    <a:pt x="13060" y="2018"/>
                  </a:lnTo>
                  <a:lnTo>
                    <a:pt x="12876" y="2055"/>
                  </a:lnTo>
                  <a:lnTo>
                    <a:pt x="12693" y="2201"/>
                  </a:lnTo>
                  <a:lnTo>
                    <a:pt x="12546" y="2275"/>
                  </a:lnTo>
                  <a:lnTo>
                    <a:pt x="12436" y="2422"/>
                  </a:lnTo>
                  <a:lnTo>
                    <a:pt x="12289" y="2678"/>
                  </a:lnTo>
                  <a:lnTo>
                    <a:pt x="12179" y="3008"/>
                  </a:lnTo>
                  <a:lnTo>
                    <a:pt x="12179" y="3339"/>
                  </a:lnTo>
                  <a:lnTo>
                    <a:pt x="12179" y="3522"/>
                  </a:lnTo>
                  <a:lnTo>
                    <a:pt x="12216" y="3669"/>
                  </a:lnTo>
                  <a:lnTo>
                    <a:pt x="12289" y="3815"/>
                  </a:lnTo>
                  <a:lnTo>
                    <a:pt x="12363" y="3962"/>
                  </a:lnTo>
                  <a:lnTo>
                    <a:pt x="12473" y="4109"/>
                  </a:lnTo>
                  <a:lnTo>
                    <a:pt x="12583" y="4219"/>
                  </a:lnTo>
                  <a:lnTo>
                    <a:pt x="12729" y="4292"/>
                  </a:lnTo>
                  <a:lnTo>
                    <a:pt x="12876" y="4366"/>
                  </a:lnTo>
                  <a:lnTo>
                    <a:pt x="12986" y="4402"/>
                  </a:lnTo>
                  <a:lnTo>
                    <a:pt x="13096" y="4402"/>
                  </a:lnTo>
                  <a:lnTo>
                    <a:pt x="13353" y="4329"/>
                  </a:lnTo>
                  <a:lnTo>
                    <a:pt x="13757" y="4146"/>
                  </a:lnTo>
                  <a:lnTo>
                    <a:pt x="14197" y="3999"/>
                  </a:lnTo>
                  <a:lnTo>
                    <a:pt x="14417" y="3852"/>
                  </a:lnTo>
                  <a:lnTo>
                    <a:pt x="14564" y="3705"/>
                  </a:lnTo>
                  <a:lnTo>
                    <a:pt x="14600" y="3632"/>
                  </a:lnTo>
                  <a:lnTo>
                    <a:pt x="14564" y="3559"/>
                  </a:lnTo>
                  <a:lnTo>
                    <a:pt x="14527" y="3485"/>
                  </a:lnTo>
                  <a:lnTo>
                    <a:pt x="14453" y="3449"/>
                  </a:lnTo>
                  <a:lnTo>
                    <a:pt x="14343" y="3412"/>
                  </a:lnTo>
                  <a:lnTo>
                    <a:pt x="14197" y="3449"/>
                  </a:lnTo>
                  <a:lnTo>
                    <a:pt x="13940" y="3522"/>
                  </a:lnTo>
                  <a:lnTo>
                    <a:pt x="13426" y="3742"/>
                  </a:lnTo>
                  <a:lnTo>
                    <a:pt x="13280" y="3815"/>
                  </a:lnTo>
                  <a:lnTo>
                    <a:pt x="13133" y="3852"/>
                  </a:lnTo>
                  <a:lnTo>
                    <a:pt x="12986" y="3852"/>
                  </a:lnTo>
                  <a:lnTo>
                    <a:pt x="12839" y="3779"/>
                  </a:lnTo>
                  <a:lnTo>
                    <a:pt x="12766" y="3669"/>
                  </a:lnTo>
                  <a:lnTo>
                    <a:pt x="12729" y="3559"/>
                  </a:lnTo>
                  <a:lnTo>
                    <a:pt x="12656" y="3339"/>
                  </a:lnTo>
                  <a:lnTo>
                    <a:pt x="12656" y="3118"/>
                  </a:lnTo>
                  <a:lnTo>
                    <a:pt x="12729" y="2898"/>
                  </a:lnTo>
                  <a:lnTo>
                    <a:pt x="12839" y="2715"/>
                  </a:lnTo>
                  <a:lnTo>
                    <a:pt x="12986" y="2532"/>
                  </a:lnTo>
                  <a:lnTo>
                    <a:pt x="13133" y="2458"/>
                  </a:lnTo>
                  <a:lnTo>
                    <a:pt x="13280" y="2422"/>
                  </a:lnTo>
                  <a:lnTo>
                    <a:pt x="13610" y="2385"/>
                  </a:lnTo>
                  <a:lnTo>
                    <a:pt x="13940" y="2348"/>
                  </a:lnTo>
                  <a:lnTo>
                    <a:pt x="14307" y="2348"/>
                  </a:lnTo>
                  <a:lnTo>
                    <a:pt x="14307" y="2311"/>
                  </a:lnTo>
                  <a:lnTo>
                    <a:pt x="14307" y="2275"/>
                  </a:lnTo>
                  <a:lnTo>
                    <a:pt x="14307" y="2238"/>
                  </a:lnTo>
                  <a:lnTo>
                    <a:pt x="14123" y="2128"/>
                  </a:lnTo>
                  <a:lnTo>
                    <a:pt x="13903" y="2055"/>
                  </a:lnTo>
                  <a:lnTo>
                    <a:pt x="13720" y="1981"/>
                  </a:lnTo>
                  <a:lnTo>
                    <a:pt x="13500" y="1945"/>
                  </a:lnTo>
                  <a:close/>
                  <a:moveTo>
                    <a:pt x="6787" y="4182"/>
                  </a:moveTo>
                  <a:lnTo>
                    <a:pt x="6347" y="4292"/>
                  </a:lnTo>
                  <a:lnTo>
                    <a:pt x="5907" y="4366"/>
                  </a:lnTo>
                  <a:lnTo>
                    <a:pt x="5466" y="4439"/>
                  </a:lnTo>
                  <a:lnTo>
                    <a:pt x="5063" y="4549"/>
                  </a:lnTo>
                  <a:lnTo>
                    <a:pt x="4990" y="4622"/>
                  </a:lnTo>
                  <a:lnTo>
                    <a:pt x="4953" y="4696"/>
                  </a:lnTo>
                  <a:lnTo>
                    <a:pt x="4953" y="4806"/>
                  </a:lnTo>
                  <a:lnTo>
                    <a:pt x="5063" y="4843"/>
                  </a:lnTo>
                  <a:lnTo>
                    <a:pt x="5283" y="4879"/>
                  </a:lnTo>
                  <a:lnTo>
                    <a:pt x="5980" y="4879"/>
                  </a:lnTo>
                  <a:lnTo>
                    <a:pt x="6457" y="4769"/>
                  </a:lnTo>
                  <a:lnTo>
                    <a:pt x="6897" y="4659"/>
                  </a:lnTo>
                  <a:lnTo>
                    <a:pt x="6970" y="4622"/>
                  </a:lnTo>
                  <a:lnTo>
                    <a:pt x="7044" y="4586"/>
                  </a:lnTo>
                  <a:lnTo>
                    <a:pt x="7080" y="4512"/>
                  </a:lnTo>
                  <a:lnTo>
                    <a:pt x="7117" y="4439"/>
                  </a:lnTo>
                  <a:lnTo>
                    <a:pt x="7080" y="4292"/>
                  </a:lnTo>
                  <a:lnTo>
                    <a:pt x="7007" y="4219"/>
                  </a:lnTo>
                  <a:lnTo>
                    <a:pt x="6934" y="4182"/>
                  </a:lnTo>
                  <a:close/>
                  <a:moveTo>
                    <a:pt x="11079" y="2055"/>
                  </a:moveTo>
                  <a:lnTo>
                    <a:pt x="10785" y="2091"/>
                  </a:lnTo>
                  <a:lnTo>
                    <a:pt x="10565" y="2165"/>
                  </a:lnTo>
                  <a:lnTo>
                    <a:pt x="10382" y="2311"/>
                  </a:lnTo>
                  <a:lnTo>
                    <a:pt x="10235" y="2495"/>
                  </a:lnTo>
                  <a:lnTo>
                    <a:pt x="10198" y="2385"/>
                  </a:lnTo>
                  <a:lnTo>
                    <a:pt x="10088" y="2348"/>
                  </a:lnTo>
                  <a:lnTo>
                    <a:pt x="9942" y="2311"/>
                  </a:lnTo>
                  <a:lnTo>
                    <a:pt x="9611" y="2311"/>
                  </a:lnTo>
                  <a:lnTo>
                    <a:pt x="9501" y="2348"/>
                  </a:lnTo>
                  <a:lnTo>
                    <a:pt x="9208" y="2495"/>
                  </a:lnTo>
                  <a:lnTo>
                    <a:pt x="8988" y="2678"/>
                  </a:lnTo>
                  <a:lnTo>
                    <a:pt x="8951" y="2568"/>
                  </a:lnTo>
                  <a:lnTo>
                    <a:pt x="8915" y="2532"/>
                  </a:lnTo>
                  <a:lnTo>
                    <a:pt x="8878" y="2532"/>
                  </a:lnTo>
                  <a:lnTo>
                    <a:pt x="8804" y="2568"/>
                  </a:lnTo>
                  <a:lnTo>
                    <a:pt x="8731" y="2752"/>
                  </a:lnTo>
                  <a:lnTo>
                    <a:pt x="8658" y="2935"/>
                  </a:lnTo>
                  <a:lnTo>
                    <a:pt x="8621" y="3339"/>
                  </a:lnTo>
                  <a:lnTo>
                    <a:pt x="8584" y="3705"/>
                  </a:lnTo>
                  <a:lnTo>
                    <a:pt x="8621" y="4072"/>
                  </a:lnTo>
                  <a:lnTo>
                    <a:pt x="8694" y="4439"/>
                  </a:lnTo>
                  <a:lnTo>
                    <a:pt x="8768" y="4806"/>
                  </a:lnTo>
                  <a:lnTo>
                    <a:pt x="8804" y="4879"/>
                  </a:lnTo>
                  <a:lnTo>
                    <a:pt x="8878" y="4953"/>
                  </a:lnTo>
                  <a:lnTo>
                    <a:pt x="8951" y="4989"/>
                  </a:lnTo>
                  <a:lnTo>
                    <a:pt x="9061" y="4953"/>
                  </a:lnTo>
                  <a:lnTo>
                    <a:pt x="9135" y="4916"/>
                  </a:lnTo>
                  <a:lnTo>
                    <a:pt x="9208" y="4879"/>
                  </a:lnTo>
                  <a:lnTo>
                    <a:pt x="9245" y="4769"/>
                  </a:lnTo>
                  <a:lnTo>
                    <a:pt x="9208" y="4659"/>
                  </a:lnTo>
                  <a:lnTo>
                    <a:pt x="9135" y="4182"/>
                  </a:lnTo>
                  <a:lnTo>
                    <a:pt x="9098" y="3669"/>
                  </a:lnTo>
                  <a:lnTo>
                    <a:pt x="9135" y="3339"/>
                  </a:lnTo>
                  <a:lnTo>
                    <a:pt x="9208" y="3118"/>
                  </a:lnTo>
                  <a:lnTo>
                    <a:pt x="9391" y="2972"/>
                  </a:lnTo>
                  <a:lnTo>
                    <a:pt x="9575" y="2825"/>
                  </a:lnTo>
                  <a:lnTo>
                    <a:pt x="9795" y="2788"/>
                  </a:lnTo>
                  <a:lnTo>
                    <a:pt x="9868" y="4072"/>
                  </a:lnTo>
                  <a:lnTo>
                    <a:pt x="9905" y="4146"/>
                  </a:lnTo>
                  <a:lnTo>
                    <a:pt x="9942" y="4219"/>
                  </a:lnTo>
                  <a:lnTo>
                    <a:pt x="10015" y="4292"/>
                  </a:lnTo>
                  <a:lnTo>
                    <a:pt x="10125" y="4292"/>
                  </a:lnTo>
                  <a:lnTo>
                    <a:pt x="10198" y="4329"/>
                  </a:lnTo>
                  <a:lnTo>
                    <a:pt x="10272" y="4292"/>
                  </a:lnTo>
                  <a:lnTo>
                    <a:pt x="10308" y="4219"/>
                  </a:lnTo>
                  <a:lnTo>
                    <a:pt x="10345" y="4146"/>
                  </a:lnTo>
                  <a:lnTo>
                    <a:pt x="10455" y="3559"/>
                  </a:lnTo>
                  <a:lnTo>
                    <a:pt x="10565" y="3008"/>
                  </a:lnTo>
                  <a:lnTo>
                    <a:pt x="10602" y="2862"/>
                  </a:lnTo>
                  <a:lnTo>
                    <a:pt x="10675" y="2752"/>
                  </a:lnTo>
                  <a:lnTo>
                    <a:pt x="10785" y="2642"/>
                  </a:lnTo>
                  <a:lnTo>
                    <a:pt x="10895" y="2568"/>
                  </a:lnTo>
                  <a:lnTo>
                    <a:pt x="11079" y="2568"/>
                  </a:lnTo>
                  <a:lnTo>
                    <a:pt x="11115" y="2642"/>
                  </a:lnTo>
                  <a:lnTo>
                    <a:pt x="11115" y="2752"/>
                  </a:lnTo>
                  <a:lnTo>
                    <a:pt x="11115" y="2862"/>
                  </a:lnTo>
                  <a:lnTo>
                    <a:pt x="11189" y="3449"/>
                  </a:lnTo>
                  <a:lnTo>
                    <a:pt x="11299" y="4036"/>
                  </a:lnTo>
                  <a:lnTo>
                    <a:pt x="11372" y="4256"/>
                  </a:lnTo>
                  <a:lnTo>
                    <a:pt x="11446" y="4512"/>
                  </a:lnTo>
                  <a:lnTo>
                    <a:pt x="11556" y="4732"/>
                  </a:lnTo>
                  <a:lnTo>
                    <a:pt x="11629" y="4806"/>
                  </a:lnTo>
                  <a:lnTo>
                    <a:pt x="11739" y="4843"/>
                  </a:lnTo>
                  <a:lnTo>
                    <a:pt x="11849" y="4843"/>
                  </a:lnTo>
                  <a:lnTo>
                    <a:pt x="11922" y="4806"/>
                  </a:lnTo>
                  <a:lnTo>
                    <a:pt x="11996" y="4769"/>
                  </a:lnTo>
                  <a:lnTo>
                    <a:pt x="12032" y="4696"/>
                  </a:lnTo>
                  <a:lnTo>
                    <a:pt x="12069" y="4586"/>
                  </a:lnTo>
                  <a:lnTo>
                    <a:pt x="11996" y="4476"/>
                  </a:lnTo>
                  <a:lnTo>
                    <a:pt x="11922" y="4402"/>
                  </a:lnTo>
                  <a:lnTo>
                    <a:pt x="11886" y="4256"/>
                  </a:lnTo>
                  <a:lnTo>
                    <a:pt x="11812" y="4072"/>
                  </a:lnTo>
                  <a:lnTo>
                    <a:pt x="11776" y="3779"/>
                  </a:lnTo>
                  <a:lnTo>
                    <a:pt x="11666" y="3339"/>
                  </a:lnTo>
                  <a:lnTo>
                    <a:pt x="11629" y="2862"/>
                  </a:lnTo>
                  <a:lnTo>
                    <a:pt x="11629" y="2532"/>
                  </a:lnTo>
                  <a:lnTo>
                    <a:pt x="11592" y="2385"/>
                  </a:lnTo>
                  <a:lnTo>
                    <a:pt x="11482" y="2275"/>
                  </a:lnTo>
                  <a:lnTo>
                    <a:pt x="11299" y="2128"/>
                  </a:lnTo>
                  <a:lnTo>
                    <a:pt x="11189" y="2091"/>
                  </a:lnTo>
                  <a:lnTo>
                    <a:pt x="11079" y="2055"/>
                  </a:lnTo>
                  <a:close/>
                  <a:moveTo>
                    <a:pt x="2715" y="1138"/>
                  </a:moveTo>
                  <a:lnTo>
                    <a:pt x="2569" y="1174"/>
                  </a:lnTo>
                  <a:lnTo>
                    <a:pt x="2422" y="1284"/>
                  </a:lnTo>
                  <a:lnTo>
                    <a:pt x="2385" y="1358"/>
                  </a:lnTo>
                  <a:lnTo>
                    <a:pt x="2165" y="1284"/>
                  </a:lnTo>
                  <a:lnTo>
                    <a:pt x="1762" y="1284"/>
                  </a:lnTo>
                  <a:lnTo>
                    <a:pt x="1542" y="1358"/>
                  </a:lnTo>
                  <a:lnTo>
                    <a:pt x="771" y="1504"/>
                  </a:lnTo>
                  <a:lnTo>
                    <a:pt x="368" y="1651"/>
                  </a:lnTo>
                  <a:lnTo>
                    <a:pt x="184" y="1725"/>
                  </a:lnTo>
                  <a:lnTo>
                    <a:pt x="38" y="1835"/>
                  </a:lnTo>
                  <a:lnTo>
                    <a:pt x="1" y="1908"/>
                  </a:lnTo>
                  <a:lnTo>
                    <a:pt x="1" y="1981"/>
                  </a:lnTo>
                  <a:lnTo>
                    <a:pt x="38" y="2018"/>
                  </a:lnTo>
                  <a:lnTo>
                    <a:pt x="111" y="2055"/>
                  </a:lnTo>
                  <a:lnTo>
                    <a:pt x="74" y="2348"/>
                  </a:lnTo>
                  <a:lnTo>
                    <a:pt x="74" y="2642"/>
                  </a:lnTo>
                  <a:lnTo>
                    <a:pt x="74" y="3705"/>
                  </a:lnTo>
                  <a:lnTo>
                    <a:pt x="111" y="4843"/>
                  </a:lnTo>
                  <a:lnTo>
                    <a:pt x="148" y="5980"/>
                  </a:lnTo>
                  <a:lnTo>
                    <a:pt x="184" y="6090"/>
                  </a:lnTo>
                  <a:lnTo>
                    <a:pt x="294" y="6200"/>
                  </a:lnTo>
                  <a:lnTo>
                    <a:pt x="404" y="6236"/>
                  </a:lnTo>
                  <a:lnTo>
                    <a:pt x="514" y="6200"/>
                  </a:lnTo>
                  <a:lnTo>
                    <a:pt x="624" y="6236"/>
                  </a:lnTo>
                  <a:lnTo>
                    <a:pt x="845" y="6273"/>
                  </a:lnTo>
                  <a:lnTo>
                    <a:pt x="1028" y="6236"/>
                  </a:lnTo>
                  <a:lnTo>
                    <a:pt x="1395" y="6163"/>
                  </a:lnTo>
                  <a:lnTo>
                    <a:pt x="2385" y="5980"/>
                  </a:lnTo>
                  <a:lnTo>
                    <a:pt x="2605" y="5943"/>
                  </a:lnTo>
                  <a:lnTo>
                    <a:pt x="2752" y="5906"/>
                  </a:lnTo>
                  <a:lnTo>
                    <a:pt x="2899" y="5833"/>
                  </a:lnTo>
                  <a:lnTo>
                    <a:pt x="2972" y="5686"/>
                  </a:lnTo>
                  <a:lnTo>
                    <a:pt x="2972" y="5576"/>
                  </a:lnTo>
                  <a:lnTo>
                    <a:pt x="2935" y="5503"/>
                  </a:lnTo>
                  <a:lnTo>
                    <a:pt x="2825" y="5429"/>
                  </a:lnTo>
                  <a:lnTo>
                    <a:pt x="2679" y="5393"/>
                  </a:lnTo>
                  <a:lnTo>
                    <a:pt x="2532" y="5393"/>
                  </a:lnTo>
                  <a:lnTo>
                    <a:pt x="2385" y="5429"/>
                  </a:lnTo>
                  <a:lnTo>
                    <a:pt x="2055" y="5503"/>
                  </a:lnTo>
                  <a:lnTo>
                    <a:pt x="1762" y="5576"/>
                  </a:lnTo>
                  <a:lnTo>
                    <a:pt x="1028" y="5723"/>
                  </a:lnTo>
                  <a:lnTo>
                    <a:pt x="698" y="5796"/>
                  </a:lnTo>
                  <a:lnTo>
                    <a:pt x="661" y="4953"/>
                  </a:lnTo>
                  <a:lnTo>
                    <a:pt x="624" y="4109"/>
                  </a:lnTo>
                  <a:lnTo>
                    <a:pt x="845" y="4109"/>
                  </a:lnTo>
                  <a:lnTo>
                    <a:pt x="1028" y="4072"/>
                  </a:lnTo>
                  <a:lnTo>
                    <a:pt x="1431" y="3962"/>
                  </a:lnTo>
                  <a:lnTo>
                    <a:pt x="2459" y="3742"/>
                  </a:lnTo>
                  <a:lnTo>
                    <a:pt x="2495" y="3779"/>
                  </a:lnTo>
                  <a:lnTo>
                    <a:pt x="2605" y="3779"/>
                  </a:lnTo>
                  <a:lnTo>
                    <a:pt x="2679" y="3742"/>
                  </a:lnTo>
                  <a:lnTo>
                    <a:pt x="2752" y="3705"/>
                  </a:lnTo>
                  <a:lnTo>
                    <a:pt x="2789" y="3669"/>
                  </a:lnTo>
                  <a:lnTo>
                    <a:pt x="2862" y="3559"/>
                  </a:lnTo>
                  <a:lnTo>
                    <a:pt x="2899" y="3485"/>
                  </a:lnTo>
                  <a:lnTo>
                    <a:pt x="2899" y="3412"/>
                  </a:lnTo>
                  <a:lnTo>
                    <a:pt x="2862" y="3339"/>
                  </a:lnTo>
                  <a:lnTo>
                    <a:pt x="2825" y="3265"/>
                  </a:lnTo>
                  <a:lnTo>
                    <a:pt x="2715" y="3155"/>
                  </a:lnTo>
                  <a:lnTo>
                    <a:pt x="2532" y="3155"/>
                  </a:lnTo>
                  <a:lnTo>
                    <a:pt x="1431" y="3449"/>
                  </a:lnTo>
                  <a:lnTo>
                    <a:pt x="1028" y="3522"/>
                  </a:lnTo>
                  <a:lnTo>
                    <a:pt x="808" y="3595"/>
                  </a:lnTo>
                  <a:lnTo>
                    <a:pt x="624" y="3632"/>
                  </a:lnTo>
                  <a:lnTo>
                    <a:pt x="588" y="2788"/>
                  </a:lnTo>
                  <a:lnTo>
                    <a:pt x="588" y="2458"/>
                  </a:lnTo>
                  <a:lnTo>
                    <a:pt x="551" y="2091"/>
                  </a:lnTo>
                  <a:lnTo>
                    <a:pt x="1065" y="1981"/>
                  </a:lnTo>
                  <a:lnTo>
                    <a:pt x="1615" y="1835"/>
                  </a:lnTo>
                  <a:lnTo>
                    <a:pt x="1798" y="1798"/>
                  </a:lnTo>
                  <a:lnTo>
                    <a:pt x="2055" y="1798"/>
                  </a:lnTo>
                  <a:lnTo>
                    <a:pt x="2165" y="1871"/>
                  </a:lnTo>
                  <a:lnTo>
                    <a:pt x="2238" y="1908"/>
                  </a:lnTo>
                  <a:lnTo>
                    <a:pt x="2312" y="1945"/>
                  </a:lnTo>
                  <a:lnTo>
                    <a:pt x="2422" y="1945"/>
                  </a:lnTo>
                  <a:lnTo>
                    <a:pt x="2495" y="1908"/>
                  </a:lnTo>
                  <a:lnTo>
                    <a:pt x="3009" y="1651"/>
                  </a:lnTo>
                  <a:lnTo>
                    <a:pt x="3082" y="1615"/>
                  </a:lnTo>
                  <a:lnTo>
                    <a:pt x="3119" y="1578"/>
                  </a:lnTo>
                  <a:lnTo>
                    <a:pt x="3156" y="1431"/>
                  </a:lnTo>
                  <a:lnTo>
                    <a:pt x="3119" y="1284"/>
                  </a:lnTo>
                  <a:lnTo>
                    <a:pt x="3082" y="1248"/>
                  </a:lnTo>
                  <a:lnTo>
                    <a:pt x="3009" y="1174"/>
                  </a:lnTo>
                  <a:lnTo>
                    <a:pt x="2862" y="1138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" name="Google Shape;941;p20"/>
            <p:cNvSpPr/>
            <p:nvPr/>
          </p:nvSpPr>
          <p:spPr>
            <a:xfrm>
              <a:off x="6336425" y="4507675"/>
              <a:ext cx="520000" cy="365000"/>
            </a:xfrm>
            <a:custGeom>
              <a:avLst/>
              <a:gdLst/>
              <a:ahLst/>
              <a:cxnLst/>
              <a:rect l="l" t="t" r="r" b="b"/>
              <a:pathLst>
                <a:path w="20800" h="14600" extrusionOk="0">
                  <a:moveTo>
                    <a:pt x="5466" y="441"/>
                  </a:moveTo>
                  <a:lnTo>
                    <a:pt x="5650" y="478"/>
                  </a:lnTo>
                  <a:lnTo>
                    <a:pt x="5577" y="478"/>
                  </a:lnTo>
                  <a:lnTo>
                    <a:pt x="5466" y="441"/>
                  </a:lnTo>
                  <a:close/>
                  <a:moveTo>
                    <a:pt x="4843" y="478"/>
                  </a:moveTo>
                  <a:lnTo>
                    <a:pt x="4806" y="514"/>
                  </a:lnTo>
                  <a:lnTo>
                    <a:pt x="4586" y="551"/>
                  </a:lnTo>
                  <a:lnTo>
                    <a:pt x="4843" y="478"/>
                  </a:lnTo>
                  <a:close/>
                  <a:moveTo>
                    <a:pt x="5173" y="808"/>
                  </a:moveTo>
                  <a:lnTo>
                    <a:pt x="5210" y="844"/>
                  </a:lnTo>
                  <a:lnTo>
                    <a:pt x="5246" y="918"/>
                  </a:lnTo>
                  <a:lnTo>
                    <a:pt x="5356" y="991"/>
                  </a:lnTo>
                  <a:lnTo>
                    <a:pt x="5503" y="1028"/>
                  </a:lnTo>
                  <a:lnTo>
                    <a:pt x="5760" y="1028"/>
                  </a:lnTo>
                  <a:lnTo>
                    <a:pt x="5870" y="991"/>
                  </a:lnTo>
                  <a:lnTo>
                    <a:pt x="5980" y="991"/>
                  </a:lnTo>
                  <a:lnTo>
                    <a:pt x="6017" y="1028"/>
                  </a:lnTo>
                  <a:lnTo>
                    <a:pt x="6053" y="1101"/>
                  </a:lnTo>
                  <a:lnTo>
                    <a:pt x="6163" y="1431"/>
                  </a:lnTo>
                  <a:lnTo>
                    <a:pt x="6163" y="1725"/>
                  </a:lnTo>
                  <a:lnTo>
                    <a:pt x="6127" y="2055"/>
                  </a:lnTo>
                  <a:lnTo>
                    <a:pt x="6053" y="2348"/>
                  </a:lnTo>
                  <a:lnTo>
                    <a:pt x="5980" y="2532"/>
                  </a:lnTo>
                  <a:lnTo>
                    <a:pt x="5907" y="2715"/>
                  </a:lnTo>
                  <a:lnTo>
                    <a:pt x="5650" y="3009"/>
                  </a:lnTo>
                  <a:lnTo>
                    <a:pt x="5393" y="3229"/>
                  </a:lnTo>
                  <a:lnTo>
                    <a:pt x="5063" y="3412"/>
                  </a:lnTo>
                  <a:lnTo>
                    <a:pt x="5063" y="3375"/>
                  </a:lnTo>
                  <a:lnTo>
                    <a:pt x="5063" y="3302"/>
                  </a:lnTo>
                  <a:lnTo>
                    <a:pt x="5026" y="3265"/>
                  </a:lnTo>
                  <a:lnTo>
                    <a:pt x="4953" y="3229"/>
                  </a:lnTo>
                  <a:lnTo>
                    <a:pt x="4880" y="3229"/>
                  </a:lnTo>
                  <a:lnTo>
                    <a:pt x="5063" y="2789"/>
                  </a:lnTo>
                  <a:lnTo>
                    <a:pt x="5063" y="2715"/>
                  </a:lnTo>
                  <a:lnTo>
                    <a:pt x="4990" y="2679"/>
                  </a:lnTo>
                  <a:lnTo>
                    <a:pt x="4953" y="2679"/>
                  </a:lnTo>
                  <a:lnTo>
                    <a:pt x="4880" y="2715"/>
                  </a:lnTo>
                  <a:lnTo>
                    <a:pt x="4549" y="3229"/>
                  </a:lnTo>
                  <a:lnTo>
                    <a:pt x="4329" y="3559"/>
                  </a:lnTo>
                  <a:lnTo>
                    <a:pt x="4109" y="3522"/>
                  </a:lnTo>
                  <a:lnTo>
                    <a:pt x="3853" y="3486"/>
                  </a:lnTo>
                  <a:lnTo>
                    <a:pt x="3706" y="3449"/>
                  </a:lnTo>
                  <a:lnTo>
                    <a:pt x="3999" y="3192"/>
                  </a:lnTo>
                  <a:lnTo>
                    <a:pt x="4586" y="2642"/>
                  </a:lnTo>
                  <a:lnTo>
                    <a:pt x="4586" y="2568"/>
                  </a:lnTo>
                  <a:lnTo>
                    <a:pt x="4586" y="2495"/>
                  </a:lnTo>
                  <a:lnTo>
                    <a:pt x="4513" y="2458"/>
                  </a:lnTo>
                  <a:lnTo>
                    <a:pt x="4439" y="2458"/>
                  </a:lnTo>
                  <a:lnTo>
                    <a:pt x="3486" y="3119"/>
                  </a:lnTo>
                  <a:lnTo>
                    <a:pt x="3302" y="3265"/>
                  </a:lnTo>
                  <a:lnTo>
                    <a:pt x="3229" y="3192"/>
                  </a:lnTo>
                  <a:lnTo>
                    <a:pt x="3266" y="3082"/>
                  </a:lnTo>
                  <a:lnTo>
                    <a:pt x="3302" y="3009"/>
                  </a:lnTo>
                  <a:lnTo>
                    <a:pt x="3266" y="2935"/>
                  </a:lnTo>
                  <a:lnTo>
                    <a:pt x="3229" y="2899"/>
                  </a:lnTo>
                  <a:lnTo>
                    <a:pt x="3339" y="2935"/>
                  </a:lnTo>
                  <a:lnTo>
                    <a:pt x="3669" y="2752"/>
                  </a:lnTo>
                  <a:lnTo>
                    <a:pt x="4733" y="2055"/>
                  </a:lnTo>
                  <a:lnTo>
                    <a:pt x="4770" y="1982"/>
                  </a:lnTo>
                  <a:lnTo>
                    <a:pt x="4770" y="1945"/>
                  </a:lnTo>
                  <a:lnTo>
                    <a:pt x="4733" y="1872"/>
                  </a:lnTo>
                  <a:lnTo>
                    <a:pt x="4660" y="1872"/>
                  </a:lnTo>
                  <a:lnTo>
                    <a:pt x="4329" y="1982"/>
                  </a:lnTo>
                  <a:lnTo>
                    <a:pt x="3816" y="2202"/>
                  </a:lnTo>
                  <a:lnTo>
                    <a:pt x="3302" y="2458"/>
                  </a:lnTo>
                  <a:lnTo>
                    <a:pt x="3082" y="2642"/>
                  </a:lnTo>
                  <a:lnTo>
                    <a:pt x="2935" y="2789"/>
                  </a:lnTo>
                  <a:lnTo>
                    <a:pt x="2899" y="2605"/>
                  </a:lnTo>
                  <a:lnTo>
                    <a:pt x="2899" y="2458"/>
                  </a:lnTo>
                  <a:lnTo>
                    <a:pt x="3082" y="2385"/>
                  </a:lnTo>
                  <a:lnTo>
                    <a:pt x="3266" y="2238"/>
                  </a:lnTo>
                  <a:lnTo>
                    <a:pt x="3632" y="2018"/>
                  </a:lnTo>
                  <a:lnTo>
                    <a:pt x="4109" y="1725"/>
                  </a:lnTo>
                  <a:lnTo>
                    <a:pt x="4586" y="1505"/>
                  </a:lnTo>
                  <a:lnTo>
                    <a:pt x="4660" y="1431"/>
                  </a:lnTo>
                  <a:lnTo>
                    <a:pt x="4660" y="1358"/>
                  </a:lnTo>
                  <a:lnTo>
                    <a:pt x="4586" y="1321"/>
                  </a:lnTo>
                  <a:lnTo>
                    <a:pt x="4513" y="1285"/>
                  </a:lnTo>
                  <a:lnTo>
                    <a:pt x="4256" y="1358"/>
                  </a:lnTo>
                  <a:lnTo>
                    <a:pt x="3963" y="1431"/>
                  </a:lnTo>
                  <a:lnTo>
                    <a:pt x="3706" y="1505"/>
                  </a:lnTo>
                  <a:lnTo>
                    <a:pt x="3449" y="1651"/>
                  </a:lnTo>
                  <a:lnTo>
                    <a:pt x="3156" y="1798"/>
                  </a:lnTo>
                  <a:lnTo>
                    <a:pt x="3302" y="1578"/>
                  </a:lnTo>
                  <a:lnTo>
                    <a:pt x="3486" y="1358"/>
                  </a:lnTo>
                  <a:lnTo>
                    <a:pt x="3779" y="1211"/>
                  </a:lnTo>
                  <a:lnTo>
                    <a:pt x="4109" y="1065"/>
                  </a:lnTo>
                  <a:lnTo>
                    <a:pt x="4733" y="844"/>
                  </a:lnTo>
                  <a:lnTo>
                    <a:pt x="4770" y="918"/>
                  </a:lnTo>
                  <a:lnTo>
                    <a:pt x="4843" y="991"/>
                  </a:lnTo>
                  <a:lnTo>
                    <a:pt x="4916" y="991"/>
                  </a:lnTo>
                  <a:lnTo>
                    <a:pt x="4990" y="1028"/>
                  </a:lnTo>
                  <a:lnTo>
                    <a:pt x="5063" y="991"/>
                  </a:lnTo>
                  <a:lnTo>
                    <a:pt x="5100" y="955"/>
                  </a:lnTo>
                  <a:lnTo>
                    <a:pt x="5173" y="881"/>
                  </a:lnTo>
                  <a:lnTo>
                    <a:pt x="5173" y="808"/>
                  </a:lnTo>
                  <a:close/>
                  <a:moveTo>
                    <a:pt x="9648" y="3302"/>
                  </a:moveTo>
                  <a:lnTo>
                    <a:pt x="9905" y="3375"/>
                  </a:lnTo>
                  <a:lnTo>
                    <a:pt x="9905" y="3412"/>
                  </a:lnTo>
                  <a:lnTo>
                    <a:pt x="10125" y="3632"/>
                  </a:lnTo>
                  <a:lnTo>
                    <a:pt x="10308" y="3889"/>
                  </a:lnTo>
                  <a:lnTo>
                    <a:pt x="10162" y="4036"/>
                  </a:lnTo>
                  <a:lnTo>
                    <a:pt x="9978" y="4182"/>
                  </a:lnTo>
                  <a:lnTo>
                    <a:pt x="9795" y="4293"/>
                  </a:lnTo>
                  <a:lnTo>
                    <a:pt x="9612" y="4329"/>
                  </a:lnTo>
                  <a:lnTo>
                    <a:pt x="9501" y="4293"/>
                  </a:lnTo>
                  <a:lnTo>
                    <a:pt x="9428" y="4256"/>
                  </a:lnTo>
                  <a:lnTo>
                    <a:pt x="9501" y="4146"/>
                  </a:lnTo>
                  <a:lnTo>
                    <a:pt x="9501" y="4072"/>
                  </a:lnTo>
                  <a:lnTo>
                    <a:pt x="9465" y="3999"/>
                  </a:lnTo>
                  <a:lnTo>
                    <a:pt x="9391" y="3926"/>
                  </a:lnTo>
                  <a:lnTo>
                    <a:pt x="9245" y="3926"/>
                  </a:lnTo>
                  <a:lnTo>
                    <a:pt x="9465" y="3816"/>
                  </a:lnTo>
                  <a:lnTo>
                    <a:pt x="9501" y="3779"/>
                  </a:lnTo>
                  <a:lnTo>
                    <a:pt x="9538" y="3742"/>
                  </a:lnTo>
                  <a:lnTo>
                    <a:pt x="9538" y="3632"/>
                  </a:lnTo>
                  <a:lnTo>
                    <a:pt x="9465" y="3559"/>
                  </a:lnTo>
                  <a:lnTo>
                    <a:pt x="9391" y="3522"/>
                  </a:lnTo>
                  <a:lnTo>
                    <a:pt x="9355" y="3522"/>
                  </a:lnTo>
                  <a:lnTo>
                    <a:pt x="9061" y="3632"/>
                  </a:lnTo>
                  <a:lnTo>
                    <a:pt x="9208" y="3375"/>
                  </a:lnTo>
                  <a:lnTo>
                    <a:pt x="9281" y="3412"/>
                  </a:lnTo>
                  <a:lnTo>
                    <a:pt x="9355" y="3412"/>
                  </a:lnTo>
                  <a:lnTo>
                    <a:pt x="9501" y="3375"/>
                  </a:lnTo>
                  <a:lnTo>
                    <a:pt x="9648" y="3302"/>
                  </a:lnTo>
                  <a:close/>
                  <a:moveTo>
                    <a:pt x="1505" y="4329"/>
                  </a:moveTo>
                  <a:lnTo>
                    <a:pt x="1615" y="4366"/>
                  </a:lnTo>
                  <a:lnTo>
                    <a:pt x="1725" y="4439"/>
                  </a:lnTo>
                  <a:lnTo>
                    <a:pt x="1872" y="4586"/>
                  </a:lnTo>
                  <a:lnTo>
                    <a:pt x="1908" y="4769"/>
                  </a:lnTo>
                  <a:lnTo>
                    <a:pt x="1945" y="4916"/>
                  </a:lnTo>
                  <a:lnTo>
                    <a:pt x="1908" y="5100"/>
                  </a:lnTo>
                  <a:lnTo>
                    <a:pt x="1872" y="5246"/>
                  </a:lnTo>
                  <a:lnTo>
                    <a:pt x="1762" y="5393"/>
                  </a:lnTo>
                  <a:lnTo>
                    <a:pt x="1615" y="5503"/>
                  </a:lnTo>
                  <a:lnTo>
                    <a:pt x="1468" y="5576"/>
                  </a:lnTo>
                  <a:lnTo>
                    <a:pt x="1432" y="5430"/>
                  </a:lnTo>
                  <a:lnTo>
                    <a:pt x="1432" y="5283"/>
                  </a:lnTo>
                  <a:lnTo>
                    <a:pt x="1432" y="5210"/>
                  </a:lnTo>
                  <a:lnTo>
                    <a:pt x="1395" y="5136"/>
                  </a:lnTo>
                  <a:lnTo>
                    <a:pt x="1395" y="5063"/>
                  </a:lnTo>
                  <a:lnTo>
                    <a:pt x="1321" y="4989"/>
                  </a:lnTo>
                  <a:lnTo>
                    <a:pt x="1285" y="4953"/>
                  </a:lnTo>
                  <a:lnTo>
                    <a:pt x="1175" y="4989"/>
                  </a:lnTo>
                  <a:lnTo>
                    <a:pt x="1028" y="5063"/>
                  </a:lnTo>
                  <a:lnTo>
                    <a:pt x="1138" y="4989"/>
                  </a:lnTo>
                  <a:lnTo>
                    <a:pt x="1321" y="4879"/>
                  </a:lnTo>
                  <a:lnTo>
                    <a:pt x="1468" y="4769"/>
                  </a:lnTo>
                  <a:lnTo>
                    <a:pt x="1542" y="4696"/>
                  </a:lnTo>
                  <a:lnTo>
                    <a:pt x="1505" y="4623"/>
                  </a:lnTo>
                  <a:lnTo>
                    <a:pt x="1468" y="4549"/>
                  </a:lnTo>
                  <a:lnTo>
                    <a:pt x="1395" y="4513"/>
                  </a:lnTo>
                  <a:lnTo>
                    <a:pt x="1432" y="4476"/>
                  </a:lnTo>
                  <a:lnTo>
                    <a:pt x="1468" y="4439"/>
                  </a:lnTo>
                  <a:lnTo>
                    <a:pt x="1468" y="4403"/>
                  </a:lnTo>
                  <a:lnTo>
                    <a:pt x="1432" y="4329"/>
                  </a:lnTo>
                  <a:close/>
                  <a:moveTo>
                    <a:pt x="1138" y="5576"/>
                  </a:moveTo>
                  <a:lnTo>
                    <a:pt x="1138" y="5650"/>
                  </a:lnTo>
                  <a:lnTo>
                    <a:pt x="1028" y="5613"/>
                  </a:lnTo>
                  <a:lnTo>
                    <a:pt x="1138" y="5576"/>
                  </a:lnTo>
                  <a:close/>
                  <a:moveTo>
                    <a:pt x="7887" y="5907"/>
                  </a:moveTo>
                  <a:lnTo>
                    <a:pt x="8218" y="5980"/>
                  </a:lnTo>
                  <a:lnTo>
                    <a:pt x="8291" y="6090"/>
                  </a:lnTo>
                  <a:lnTo>
                    <a:pt x="8401" y="6163"/>
                  </a:lnTo>
                  <a:lnTo>
                    <a:pt x="8511" y="6273"/>
                  </a:lnTo>
                  <a:lnTo>
                    <a:pt x="8621" y="6383"/>
                  </a:lnTo>
                  <a:lnTo>
                    <a:pt x="8694" y="6530"/>
                  </a:lnTo>
                  <a:lnTo>
                    <a:pt x="8768" y="6677"/>
                  </a:lnTo>
                  <a:lnTo>
                    <a:pt x="8805" y="6934"/>
                  </a:lnTo>
                  <a:lnTo>
                    <a:pt x="8768" y="7154"/>
                  </a:lnTo>
                  <a:lnTo>
                    <a:pt x="8658" y="7374"/>
                  </a:lnTo>
                  <a:lnTo>
                    <a:pt x="8548" y="7557"/>
                  </a:lnTo>
                  <a:lnTo>
                    <a:pt x="8438" y="7704"/>
                  </a:lnTo>
                  <a:lnTo>
                    <a:pt x="8291" y="7814"/>
                  </a:lnTo>
                  <a:lnTo>
                    <a:pt x="8144" y="7887"/>
                  </a:lnTo>
                  <a:lnTo>
                    <a:pt x="7998" y="7961"/>
                  </a:lnTo>
                  <a:lnTo>
                    <a:pt x="8071" y="7594"/>
                  </a:lnTo>
                  <a:lnTo>
                    <a:pt x="8071" y="7520"/>
                  </a:lnTo>
                  <a:lnTo>
                    <a:pt x="8034" y="7484"/>
                  </a:lnTo>
                  <a:lnTo>
                    <a:pt x="7961" y="7484"/>
                  </a:lnTo>
                  <a:lnTo>
                    <a:pt x="7924" y="7520"/>
                  </a:lnTo>
                  <a:lnTo>
                    <a:pt x="7741" y="7741"/>
                  </a:lnTo>
                  <a:lnTo>
                    <a:pt x="7557" y="7997"/>
                  </a:lnTo>
                  <a:lnTo>
                    <a:pt x="7264" y="7924"/>
                  </a:lnTo>
                  <a:lnTo>
                    <a:pt x="7484" y="7594"/>
                  </a:lnTo>
                  <a:lnTo>
                    <a:pt x="7741" y="7337"/>
                  </a:lnTo>
                  <a:lnTo>
                    <a:pt x="7741" y="7264"/>
                  </a:lnTo>
                  <a:lnTo>
                    <a:pt x="7741" y="7227"/>
                  </a:lnTo>
                  <a:lnTo>
                    <a:pt x="7631" y="7227"/>
                  </a:lnTo>
                  <a:lnTo>
                    <a:pt x="7447" y="7337"/>
                  </a:lnTo>
                  <a:lnTo>
                    <a:pt x="7264" y="7447"/>
                  </a:lnTo>
                  <a:lnTo>
                    <a:pt x="7080" y="7594"/>
                  </a:lnTo>
                  <a:lnTo>
                    <a:pt x="6934" y="7777"/>
                  </a:lnTo>
                  <a:lnTo>
                    <a:pt x="6860" y="7704"/>
                  </a:lnTo>
                  <a:lnTo>
                    <a:pt x="6714" y="7557"/>
                  </a:lnTo>
                  <a:lnTo>
                    <a:pt x="7227" y="7264"/>
                  </a:lnTo>
                  <a:lnTo>
                    <a:pt x="7741" y="6934"/>
                  </a:lnTo>
                  <a:lnTo>
                    <a:pt x="7741" y="6897"/>
                  </a:lnTo>
                  <a:lnTo>
                    <a:pt x="7704" y="6860"/>
                  </a:lnTo>
                  <a:lnTo>
                    <a:pt x="7411" y="6860"/>
                  </a:lnTo>
                  <a:lnTo>
                    <a:pt x="7080" y="6934"/>
                  </a:lnTo>
                  <a:lnTo>
                    <a:pt x="6787" y="7044"/>
                  </a:lnTo>
                  <a:lnTo>
                    <a:pt x="6530" y="7227"/>
                  </a:lnTo>
                  <a:lnTo>
                    <a:pt x="6494" y="7007"/>
                  </a:lnTo>
                  <a:lnTo>
                    <a:pt x="6494" y="6750"/>
                  </a:lnTo>
                  <a:lnTo>
                    <a:pt x="6604" y="6713"/>
                  </a:lnTo>
                  <a:lnTo>
                    <a:pt x="6970" y="6603"/>
                  </a:lnTo>
                  <a:lnTo>
                    <a:pt x="7117" y="6530"/>
                  </a:lnTo>
                  <a:lnTo>
                    <a:pt x="7301" y="6420"/>
                  </a:lnTo>
                  <a:lnTo>
                    <a:pt x="7337" y="6347"/>
                  </a:lnTo>
                  <a:lnTo>
                    <a:pt x="7337" y="6310"/>
                  </a:lnTo>
                  <a:lnTo>
                    <a:pt x="7301" y="6310"/>
                  </a:lnTo>
                  <a:lnTo>
                    <a:pt x="7007" y="6273"/>
                  </a:lnTo>
                  <a:lnTo>
                    <a:pt x="6750" y="6310"/>
                  </a:lnTo>
                  <a:lnTo>
                    <a:pt x="6750" y="6310"/>
                  </a:lnTo>
                  <a:lnTo>
                    <a:pt x="6860" y="6200"/>
                  </a:lnTo>
                  <a:lnTo>
                    <a:pt x="6970" y="6090"/>
                  </a:lnTo>
                  <a:lnTo>
                    <a:pt x="7117" y="6017"/>
                  </a:lnTo>
                  <a:lnTo>
                    <a:pt x="7264" y="5943"/>
                  </a:lnTo>
                  <a:lnTo>
                    <a:pt x="7557" y="5907"/>
                  </a:lnTo>
                  <a:close/>
                  <a:moveTo>
                    <a:pt x="4953" y="1"/>
                  </a:moveTo>
                  <a:lnTo>
                    <a:pt x="4733" y="37"/>
                  </a:lnTo>
                  <a:lnTo>
                    <a:pt x="4476" y="111"/>
                  </a:lnTo>
                  <a:lnTo>
                    <a:pt x="4256" y="184"/>
                  </a:lnTo>
                  <a:lnTo>
                    <a:pt x="4036" y="294"/>
                  </a:lnTo>
                  <a:lnTo>
                    <a:pt x="3632" y="551"/>
                  </a:lnTo>
                  <a:lnTo>
                    <a:pt x="3302" y="881"/>
                  </a:lnTo>
                  <a:lnTo>
                    <a:pt x="2972" y="1248"/>
                  </a:lnTo>
                  <a:lnTo>
                    <a:pt x="2679" y="1651"/>
                  </a:lnTo>
                  <a:lnTo>
                    <a:pt x="2569" y="1872"/>
                  </a:lnTo>
                  <a:lnTo>
                    <a:pt x="2495" y="2092"/>
                  </a:lnTo>
                  <a:lnTo>
                    <a:pt x="2422" y="2348"/>
                  </a:lnTo>
                  <a:lnTo>
                    <a:pt x="2385" y="2568"/>
                  </a:lnTo>
                  <a:lnTo>
                    <a:pt x="2422" y="2789"/>
                  </a:lnTo>
                  <a:lnTo>
                    <a:pt x="2459" y="2935"/>
                  </a:lnTo>
                  <a:lnTo>
                    <a:pt x="2532" y="3119"/>
                  </a:lnTo>
                  <a:lnTo>
                    <a:pt x="2605" y="3265"/>
                  </a:lnTo>
                  <a:lnTo>
                    <a:pt x="2495" y="3339"/>
                  </a:lnTo>
                  <a:lnTo>
                    <a:pt x="2018" y="3559"/>
                  </a:lnTo>
                  <a:lnTo>
                    <a:pt x="1798" y="3706"/>
                  </a:lnTo>
                  <a:lnTo>
                    <a:pt x="1688" y="3779"/>
                  </a:lnTo>
                  <a:lnTo>
                    <a:pt x="1578" y="3852"/>
                  </a:lnTo>
                  <a:lnTo>
                    <a:pt x="1065" y="3852"/>
                  </a:lnTo>
                  <a:lnTo>
                    <a:pt x="881" y="3926"/>
                  </a:lnTo>
                  <a:lnTo>
                    <a:pt x="735" y="3999"/>
                  </a:lnTo>
                  <a:lnTo>
                    <a:pt x="588" y="4109"/>
                  </a:lnTo>
                  <a:lnTo>
                    <a:pt x="478" y="4256"/>
                  </a:lnTo>
                  <a:lnTo>
                    <a:pt x="368" y="4403"/>
                  </a:lnTo>
                  <a:lnTo>
                    <a:pt x="184" y="4623"/>
                  </a:lnTo>
                  <a:lnTo>
                    <a:pt x="74" y="4879"/>
                  </a:lnTo>
                  <a:lnTo>
                    <a:pt x="38" y="4989"/>
                  </a:lnTo>
                  <a:lnTo>
                    <a:pt x="1" y="5136"/>
                  </a:lnTo>
                  <a:lnTo>
                    <a:pt x="38" y="5283"/>
                  </a:lnTo>
                  <a:lnTo>
                    <a:pt x="74" y="5430"/>
                  </a:lnTo>
                  <a:lnTo>
                    <a:pt x="184" y="5576"/>
                  </a:lnTo>
                  <a:lnTo>
                    <a:pt x="258" y="5723"/>
                  </a:lnTo>
                  <a:lnTo>
                    <a:pt x="404" y="5833"/>
                  </a:lnTo>
                  <a:lnTo>
                    <a:pt x="514" y="5943"/>
                  </a:lnTo>
                  <a:lnTo>
                    <a:pt x="661" y="6017"/>
                  </a:lnTo>
                  <a:lnTo>
                    <a:pt x="845" y="6053"/>
                  </a:lnTo>
                  <a:lnTo>
                    <a:pt x="1175" y="6127"/>
                  </a:lnTo>
                  <a:lnTo>
                    <a:pt x="1358" y="6127"/>
                  </a:lnTo>
                  <a:lnTo>
                    <a:pt x="1505" y="6090"/>
                  </a:lnTo>
                  <a:lnTo>
                    <a:pt x="1688" y="6053"/>
                  </a:lnTo>
                  <a:lnTo>
                    <a:pt x="1835" y="5980"/>
                  </a:lnTo>
                  <a:lnTo>
                    <a:pt x="2055" y="5760"/>
                  </a:lnTo>
                  <a:lnTo>
                    <a:pt x="2275" y="5503"/>
                  </a:lnTo>
                  <a:lnTo>
                    <a:pt x="2385" y="5210"/>
                  </a:lnTo>
                  <a:lnTo>
                    <a:pt x="2422" y="5063"/>
                  </a:lnTo>
                  <a:lnTo>
                    <a:pt x="2422" y="4879"/>
                  </a:lnTo>
                  <a:lnTo>
                    <a:pt x="2385" y="4733"/>
                  </a:lnTo>
                  <a:lnTo>
                    <a:pt x="2349" y="4586"/>
                  </a:lnTo>
                  <a:lnTo>
                    <a:pt x="2275" y="4403"/>
                  </a:lnTo>
                  <a:lnTo>
                    <a:pt x="2202" y="4256"/>
                  </a:lnTo>
                  <a:lnTo>
                    <a:pt x="2092" y="4146"/>
                  </a:lnTo>
                  <a:lnTo>
                    <a:pt x="2055" y="4109"/>
                  </a:lnTo>
                  <a:lnTo>
                    <a:pt x="2165" y="4036"/>
                  </a:lnTo>
                  <a:lnTo>
                    <a:pt x="2495" y="3816"/>
                  </a:lnTo>
                  <a:lnTo>
                    <a:pt x="2679" y="3669"/>
                  </a:lnTo>
                  <a:lnTo>
                    <a:pt x="2862" y="3522"/>
                  </a:lnTo>
                  <a:lnTo>
                    <a:pt x="3119" y="3706"/>
                  </a:lnTo>
                  <a:lnTo>
                    <a:pt x="3156" y="3779"/>
                  </a:lnTo>
                  <a:lnTo>
                    <a:pt x="3229" y="3816"/>
                  </a:lnTo>
                  <a:lnTo>
                    <a:pt x="3339" y="3816"/>
                  </a:lnTo>
                  <a:lnTo>
                    <a:pt x="3706" y="3962"/>
                  </a:lnTo>
                  <a:lnTo>
                    <a:pt x="4109" y="4036"/>
                  </a:lnTo>
                  <a:lnTo>
                    <a:pt x="4513" y="4072"/>
                  </a:lnTo>
                  <a:lnTo>
                    <a:pt x="4880" y="3999"/>
                  </a:lnTo>
                  <a:lnTo>
                    <a:pt x="5246" y="3889"/>
                  </a:lnTo>
                  <a:lnTo>
                    <a:pt x="5283" y="3962"/>
                  </a:lnTo>
                  <a:lnTo>
                    <a:pt x="5320" y="4036"/>
                  </a:lnTo>
                  <a:lnTo>
                    <a:pt x="5540" y="4219"/>
                  </a:lnTo>
                  <a:lnTo>
                    <a:pt x="5723" y="4439"/>
                  </a:lnTo>
                  <a:lnTo>
                    <a:pt x="5980" y="4916"/>
                  </a:lnTo>
                  <a:lnTo>
                    <a:pt x="6200" y="5430"/>
                  </a:lnTo>
                  <a:lnTo>
                    <a:pt x="6347" y="5650"/>
                  </a:lnTo>
                  <a:lnTo>
                    <a:pt x="6530" y="5870"/>
                  </a:lnTo>
                  <a:lnTo>
                    <a:pt x="6347" y="6017"/>
                  </a:lnTo>
                  <a:lnTo>
                    <a:pt x="6237" y="6200"/>
                  </a:lnTo>
                  <a:lnTo>
                    <a:pt x="6127" y="6383"/>
                  </a:lnTo>
                  <a:lnTo>
                    <a:pt x="6053" y="6567"/>
                  </a:lnTo>
                  <a:lnTo>
                    <a:pt x="5797" y="6713"/>
                  </a:lnTo>
                  <a:lnTo>
                    <a:pt x="5723" y="6824"/>
                  </a:lnTo>
                  <a:lnTo>
                    <a:pt x="5723" y="6934"/>
                  </a:lnTo>
                  <a:lnTo>
                    <a:pt x="5760" y="7044"/>
                  </a:lnTo>
                  <a:lnTo>
                    <a:pt x="5833" y="7080"/>
                  </a:lnTo>
                  <a:lnTo>
                    <a:pt x="6017" y="7080"/>
                  </a:lnTo>
                  <a:lnTo>
                    <a:pt x="6053" y="7300"/>
                  </a:lnTo>
                  <a:lnTo>
                    <a:pt x="6127" y="7520"/>
                  </a:lnTo>
                  <a:lnTo>
                    <a:pt x="6127" y="7631"/>
                  </a:lnTo>
                  <a:lnTo>
                    <a:pt x="6127" y="7741"/>
                  </a:lnTo>
                  <a:lnTo>
                    <a:pt x="6200" y="7814"/>
                  </a:lnTo>
                  <a:lnTo>
                    <a:pt x="6310" y="7851"/>
                  </a:lnTo>
                  <a:lnTo>
                    <a:pt x="6347" y="7851"/>
                  </a:lnTo>
                  <a:lnTo>
                    <a:pt x="6494" y="8034"/>
                  </a:lnTo>
                  <a:lnTo>
                    <a:pt x="6640" y="8144"/>
                  </a:lnTo>
                  <a:lnTo>
                    <a:pt x="6787" y="8254"/>
                  </a:lnTo>
                  <a:lnTo>
                    <a:pt x="6860" y="8291"/>
                  </a:lnTo>
                  <a:lnTo>
                    <a:pt x="6934" y="8327"/>
                  </a:lnTo>
                  <a:lnTo>
                    <a:pt x="7191" y="8438"/>
                  </a:lnTo>
                  <a:lnTo>
                    <a:pt x="7447" y="8474"/>
                  </a:lnTo>
                  <a:lnTo>
                    <a:pt x="7741" y="8474"/>
                  </a:lnTo>
                  <a:lnTo>
                    <a:pt x="7998" y="8438"/>
                  </a:lnTo>
                  <a:lnTo>
                    <a:pt x="8254" y="8364"/>
                  </a:lnTo>
                  <a:lnTo>
                    <a:pt x="8511" y="8254"/>
                  </a:lnTo>
                  <a:lnTo>
                    <a:pt x="8731" y="8071"/>
                  </a:lnTo>
                  <a:lnTo>
                    <a:pt x="8915" y="7887"/>
                  </a:lnTo>
                  <a:lnTo>
                    <a:pt x="9098" y="7631"/>
                  </a:lnTo>
                  <a:lnTo>
                    <a:pt x="9245" y="7300"/>
                  </a:lnTo>
                  <a:lnTo>
                    <a:pt x="9281" y="7007"/>
                  </a:lnTo>
                  <a:lnTo>
                    <a:pt x="9318" y="6824"/>
                  </a:lnTo>
                  <a:lnTo>
                    <a:pt x="9281" y="6677"/>
                  </a:lnTo>
                  <a:lnTo>
                    <a:pt x="9208" y="6457"/>
                  </a:lnTo>
                  <a:lnTo>
                    <a:pt x="9135" y="6200"/>
                  </a:lnTo>
                  <a:lnTo>
                    <a:pt x="8951" y="5980"/>
                  </a:lnTo>
                  <a:lnTo>
                    <a:pt x="8878" y="5907"/>
                  </a:lnTo>
                  <a:lnTo>
                    <a:pt x="8768" y="5833"/>
                  </a:lnTo>
                  <a:lnTo>
                    <a:pt x="8805" y="5686"/>
                  </a:lnTo>
                  <a:lnTo>
                    <a:pt x="9025" y="5246"/>
                  </a:lnTo>
                  <a:lnTo>
                    <a:pt x="9208" y="4769"/>
                  </a:lnTo>
                  <a:lnTo>
                    <a:pt x="9428" y="4806"/>
                  </a:lnTo>
                  <a:lnTo>
                    <a:pt x="9648" y="4806"/>
                  </a:lnTo>
                  <a:lnTo>
                    <a:pt x="9832" y="4733"/>
                  </a:lnTo>
                  <a:lnTo>
                    <a:pt x="10052" y="4659"/>
                  </a:lnTo>
                  <a:lnTo>
                    <a:pt x="10235" y="4549"/>
                  </a:lnTo>
                  <a:lnTo>
                    <a:pt x="10419" y="4403"/>
                  </a:lnTo>
                  <a:lnTo>
                    <a:pt x="10712" y="4109"/>
                  </a:lnTo>
                  <a:lnTo>
                    <a:pt x="10785" y="3962"/>
                  </a:lnTo>
                  <a:lnTo>
                    <a:pt x="10785" y="3816"/>
                  </a:lnTo>
                  <a:lnTo>
                    <a:pt x="10639" y="3559"/>
                  </a:lnTo>
                  <a:lnTo>
                    <a:pt x="10492" y="3339"/>
                  </a:lnTo>
                  <a:lnTo>
                    <a:pt x="10345" y="3155"/>
                  </a:lnTo>
                  <a:lnTo>
                    <a:pt x="10125" y="2972"/>
                  </a:lnTo>
                  <a:lnTo>
                    <a:pt x="9905" y="2825"/>
                  </a:lnTo>
                  <a:lnTo>
                    <a:pt x="9795" y="2789"/>
                  </a:lnTo>
                  <a:lnTo>
                    <a:pt x="9685" y="2752"/>
                  </a:lnTo>
                  <a:lnTo>
                    <a:pt x="9501" y="2862"/>
                  </a:lnTo>
                  <a:lnTo>
                    <a:pt x="9391" y="2825"/>
                  </a:lnTo>
                  <a:lnTo>
                    <a:pt x="9318" y="2862"/>
                  </a:lnTo>
                  <a:lnTo>
                    <a:pt x="9025" y="3009"/>
                  </a:lnTo>
                  <a:lnTo>
                    <a:pt x="8768" y="3192"/>
                  </a:lnTo>
                  <a:lnTo>
                    <a:pt x="8658" y="3302"/>
                  </a:lnTo>
                  <a:lnTo>
                    <a:pt x="8548" y="3449"/>
                  </a:lnTo>
                  <a:lnTo>
                    <a:pt x="8474" y="3559"/>
                  </a:lnTo>
                  <a:lnTo>
                    <a:pt x="8438" y="3742"/>
                  </a:lnTo>
                  <a:lnTo>
                    <a:pt x="8438" y="3852"/>
                  </a:lnTo>
                  <a:lnTo>
                    <a:pt x="8438" y="3962"/>
                  </a:lnTo>
                  <a:lnTo>
                    <a:pt x="8474" y="4182"/>
                  </a:lnTo>
                  <a:lnTo>
                    <a:pt x="8621" y="4403"/>
                  </a:lnTo>
                  <a:lnTo>
                    <a:pt x="8768" y="4549"/>
                  </a:lnTo>
                  <a:lnTo>
                    <a:pt x="8878" y="4623"/>
                  </a:lnTo>
                  <a:lnTo>
                    <a:pt x="8694" y="4879"/>
                  </a:lnTo>
                  <a:lnTo>
                    <a:pt x="8548" y="5136"/>
                  </a:lnTo>
                  <a:lnTo>
                    <a:pt x="8291" y="5613"/>
                  </a:lnTo>
                  <a:lnTo>
                    <a:pt x="8144" y="5540"/>
                  </a:lnTo>
                  <a:lnTo>
                    <a:pt x="7961" y="5503"/>
                  </a:lnTo>
                  <a:lnTo>
                    <a:pt x="7777" y="5466"/>
                  </a:lnTo>
                  <a:lnTo>
                    <a:pt x="7411" y="5466"/>
                  </a:lnTo>
                  <a:lnTo>
                    <a:pt x="7227" y="5503"/>
                  </a:lnTo>
                  <a:lnTo>
                    <a:pt x="7044" y="5540"/>
                  </a:lnTo>
                  <a:lnTo>
                    <a:pt x="6860" y="5650"/>
                  </a:lnTo>
                  <a:lnTo>
                    <a:pt x="6750" y="5320"/>
                  </a:lnTo>
                  <a:lnTo>
                    <a:pt x="6604" y="5026"/>
                  </a:lnTo>
                  <a:lnTo>
                    <a:pt x="6273" y="4476"/>
                  </a:lnTo>
                  <a:lnTo>
                    <a:pt x="6163" y="4256"/>
                  </a:lnTo>
                  <a:lnTo>
                    <a:pt x="6053" y="4072"/>
                  </a:lnTo>
                  <a:lnTo>
                    <a:pt x="5870" y="3889"/>
                  </a:lnTo>
                  <a:lnTo>
                    <a:pt x="5687" y="3779"/>
                  </a:lnTo>
                  <a:lnTo>
                    <a:pt x="5723" y="3706"/>
                  </a:lnTo>
                  <a:lnTo>
                    <a:pt x="5723" y="3632"/>
                  </a:lnTo>
                  <a:lnTo>
                    <a:pt x="5907" y="3486"/>
                  </a:lnTo>
                  <a:lnTo>
                    <a:pt x="6053" y="3339"/>
                  </a:lnTo>
                  <a:lnTo>
                    <a:pt x="6200" y="3155"/>
                  </a:lnTo>
                  <a:lnTo>
                    <a:pt x="6347" y="2972"/>
                  </a:lnTo>
                  <a:lnTo>
                    <a:pt x="6457" y="2752"/>
                  </a:lnTo>
                  <a:lnTo>
                    <a:pt x="6530" y="2532"/>
                  </a:lnTo>
                  <a:lnTo>
                    <a:pt x="6604" y="2312"/>
                  </a:lnTo>
                  <a:lnTo>
                    <a:pt x="6677" y="2055"/>
                  </a:lnTo>
                  <a:lnTo>
                    <a:pt x="6677" y="1615"/>
                  </a:lnTo>
                  <a:lnTo>
                    <a:pt x="6677" y="1358"/>
                  </a:lnTo>
                  <a:lnTo>
                    <a:pt x="6640" y="1138"/>
                  </a:lnTo>
                  <a:lnTo>
                    <a:pt x="6567" y="881"/>
                  </a:lnTo>
                  <a:lnTo>
                    <a:pt x="6457" y="698"/>
                  </a:lnTo>
                  <a:lnTo>
                    <a:pt x="6273" y="551"/>
                  </a:lnTo>
                  <a:lnTo>
                    <a:pt x="6200" y="478"/>
                  </a:lnTo>
                  <a:lnTo>
                    <a:pt x="6090" y="478"/>
                  </a:lnTo>
                  <a:lnTo>
                    <a:pt x="6017" y="331"/>
                  </a:lnTo>
                  <a:lnTo>
                    <a:pt x="5907" y="221"/>
                  </a:lnTo>
                  <a:lnTo>
                    <a:pt x="5760" y="148"/>
                  </a:lnTo>
                  <a:lnTo>
                    <a:pt x="5613" y="74"/>
                  </a:lnTo>
                  <a:lnTo>
                    <a:pt x="5283" y="1"/>
                  </a:lnTo>
                  <a:close/>
                  <a:moveTo>
                    <a:pt x="15114" y="6750"/>
                  </a:moveTo>
                  <a:lnTo>
                    <a:pt x="15187" y="6787"/>
                  </a:lnTo>
                  <a:lnTo>
                    <a:pt x="15481" y="6897"/>
                  </a:lnTo>
                  <a:lnTo>
                    <a:pt x="15591" y="6970"/>
                  </a:lnTo>
                  <a:lnTo>
                    <a:pt x="15737" y="7044"/>
                  </a:lnTo>
                  <a:lnTo>
                    <a:pt x="15847" y="7190"/>
                  </a:lnTo>
                  <a:lnTo>
                    <a:pt x="15921" y="7337"/>
                  </a:lnTo>
                  <a:lnTo>
                    <a:pt x="16068" y="7667"/>
                  </a:lnTo>
                  <a:lnTo>
                    <a:pt x="16141" y="8034"/>
                  </a:lnTo>
                  <a:lnTo>
                    <a:pt x="16178" y="8438"/>
                  </a:lnTo>
                  <a:lnTo>
                    <a:pt x="16178" y="8621"/>
                  </a:lnTo>
                  <a:lnTo>
                    <a:pt x="16141" y="8804"/>
                  </a:lnTo>
                  <a:lnTo>
                    <a:pt x="16068" y="8988"/>
                  </a:lnTo>
                  <a:lnTo>
                    <a:pt x="15957" y="9134"/>
                  </a:lnTo>
                  <a:lnTo>
                    <a:pt x="15701" y="9355"/>
                  </a:lnTo>
                  <a:lnTo>
                    <a:pt x="15407" y="9575"/>
                  </a:lnTo>
                  <a:lnTo>
                    <a:pt x="15077" y="9758"/>
                  </a:lnTo>
                  <a:lnTo>
                    <a:pt x="14710" y="9905"/>
                  </a:lnTo>
                  <a:lnTo>
                    <a:pt x="14710" y="9905"/>
                  </a:lnTo>
                  <a:lnTo>
                    <a:pt x="15187" y="9208"/>
                  </a:lnTo>
                  <a:lnTo>
                    <a:pt x="15187" y="9134"/>
                  </a:lnTo>
                  <a:lnTo>
                    <a:pt x="15150" y="9098"/>
                  </a:lnTo>
                  <a:lnTo>
                    <a:pt x="15114" y="9061"/>
                  </a:lnTo>
                  <a:lnTo>
                    <a:pt x="15040" y="9098"/>
                  </a:lnTo>
                  <a:lnTo>
                    <a:pt x="14564" y="9538"/>
                  </a:lnTo>
                  <a:lnTo>
                    <a:pt x="14123" y="9978"/>
                  </a:lnTo>
                  <a:lnTo>
                    <a:pt x="13940" y="9978"/>
                  </a:lnTo>
                  <a:lnTo>
                    <a:pt x="13757" y="9905"/>
                  </a:lnTo>
                  <a:lnTo>
                    <a:pt x="13940" y="9648"/>
                  </a:lnTo>
                  <a:lnTo>
                    <a:pt x="14160" y="9391"/>
                  </a:lnTo>
                  <a:lnTo>
                    <a:pt x="14380" y="9134"/>
                  </a:lnTo>
                  <a:lnTo>
                    <a:pt x="14637" y="8914"/>
                  </a:lnTo>
                  <a:lnTo>
                    <a:pt x="14674" y="8841"/>
                  </a:lnTo>
                  <a:lnTo>
                    <a:pt x="14674" y="8804"/>
                  </a:lnTo>
                  <a:lnTo>
                    <a:pt x="14637" y="8731"/>
                  </a:lnTo>
                  <a:lnTo>
                    <a:pt x="14564" y="8731"/>
                  </a:lnTo>
                  <a:lnTo>
                    <a:pt x="14784" y="8584"/>
                  </a:lnTo>
                  <a:lnTo>
                    <a:pt x="14820" y="8511"/>
                  </a:lnTo>
                  <a:lnTo>
                    <a:pt x="14784" y="8438"/>
                  </a:lnTo>
                  <a:lnTo>
                    <a:pt x="14710" y="8401"/>
                  </a:lnTo>
                  <a:lnTo>
                    <a:pt x="14637" y="8401"/>
                  </a:lnTo>
                  <a:lnTo>
                    <a:pt x="14233" y="8621"/>
                  </a:lnTo>
                  <a:lnTo>
                    <a:pt x="13867" y="8841"/>
                  </a:lnTo>
                  <a:lnTo>
                    <a:pt x="13500" y="9061"/>
                  </a:lnTo>
                  <a:lnTo>
                    <a:pt x="13170" y="9318"/>
                  </a:lnTo>
                  <a:lnTo>
                    <a:pt x="13060" y="9098"/>
                  </a:lnTo>
                  <a:lnTo>
                    <a:pt x="13720" y="8658"/>
                  </a:lnTo>
                  <a:lnTo>
                    <a:pt x="14417" y="8291"/>
                  </a:lnTo>
                  <a:lnTo>
                    <a:pt x="14454" y="8217"/>
                  </a:lnTo>
                  <a:lnTo>
                    <a:pt x="14454" y="8144"/>
                  </a:lnTo>
                  <a:lnTo>
                    <a:pt x="14417" y="8107"/>
                  </a:lnTo>
                  <a:lnTo>
                    <a:pt x="14343" y="8107"/>
                  </a:lnTo>
                  <a:lnTo>
                    <a:pt x="13647" y="8364"/>
                  </a:lnTo>
                  <a:lnTo>
                    <a:pt x="12986" y="8658"/>
                  </a:lnTo>
                  <a:lnTo>
                    <a:pt x="12986" y="8474"/>
                  </a:lnTo>
                  <a:lnTo>
                    <a:pt x="13133" y="8401"/>
                  </a:lnTo>
                  <a:lnTo>
                    <a:pt x="13243" y="8327"/>
                  </a:lnTo>
                  <a:lnTo>
                    <a:pt x="13500" y="8144"/>
                  </a:lnTo>
                  <a:lnTo>
                    <a:pt x="14013" y="7924"/>
                  </a:lnTo>
                  <a:lnTo>
                    <a:pt x="14307" y="7814"/>
                  </a:lnTo>
                  <a:lnTo>
                    <a:pt x="14564" y="7777"/>
                  </a:lnTo>
                  <a:lnTo>
                    <a:pt x="14600" y="7741"/>
                  </a:lnTo>
                  <a:lnTo>
                    <a:pt x="14600" y="7704"/>
                  </a:lnTo>
                  <a:lnTo>
                    <a:pt x="14564" y="7667"/>
                  </a:lnTo>
                  <a:lnTo>
                    <a:pt x="14233" y="7667"/>
                  </a:lnTo>
                  <a:lnTo>
                    <a:pt x="13903" y="7704"/>
                  </a:lnTo>
                  <a:lnTo>
                    <a:pt x="13573" y="7777"/>
                  </a:lnTo>
                  <a:lnTo>
                    <a:pt x="13280" y="7851"/>
                  </a:lnTo>
                  <a:lnTo>
                    <a:pt x="13500" y="7594"/>
                  </a:lnTo>
                  <a:lnTo>
                    <a:pt x="14087" y="7484"/>
                  </a:lnTo>
                  <a:lnTo>
                    <a:pt x="14380" y="7410"/>
                  </a:lnTo>
                  <a:lnTo>
                    <a:pt x="14674" y="7264"/>
                  </a:lnTo>
                  <a:lnTo>
                    <a:pt x="14710" y="7227"/>
                  </a:lnTo>
                  <a:lnTo>
                    <a:pt x="14710" y="7190"/>
                  </a:lnTo>
                  <a:lnTo>
                    <a:pt x="14710" y="7154"/>
                  </a:lnTo>
                  <a:lnTo>
                    <a:pt x="14637" y="7117"/>
                  </a:lnTo>
                  <a:lnTo>
                    <a:pt x="14343" y="7080"/>
                  </a:lnTo>
                  <a:lnTo>
                    <a:pt x="14013" y="7080"/>
                  </a:lnTo>
                  <a:lnTo>
                    <a:pt x="14270" y="6934"/>
                  </a:lnTo>
                  <a:lnTo>
                    <a:pt x="14527" y="6824"/>
                  </a:lnTo>
                  <a:lnTo>
                    <a:pt x="14820" y="6750"/>
                  </a:lnTo>
                  <a:close/>
                  <a:moveTo>
                    <a:pt x="5246" y="9098"/>
                  </a:moveTo>
                  <a:lnTo>
                    <a:pt x="5320" y="9208"/>
                  </a:lnTo>
                  <a:lnTo>
                    <a:pt x="5393" y="9245"/>
                  </a:lnTo>
                  <a:lnTo>
                    <a:pt x="5577" y="9245"/>
                  </a:lnTo>
                  <a:lnTo>
                    <a:pt x="5650" y="9281"/>
                  </a:lnTo>
                  <a:lnTo>
                    <a:pt x="5760" y="9318"/>
                  </a:lnTo>
                  <a:lnTo>
                    <a:pt x="5833" y="9391"/>
                  </a:lnTo>
                  <a:lnTo>
                    <a:pt x="5870" y="9465"/>
                  </a:lnTo>
                  <a:lnTo>
                    <a:pt x="5907" y="9538"/>
                  </a:lnTo>
                  <a:lnTo>
                    <a:pt x="5907" y="9648"/>
                  </a:lnTo>
                  <a:lnTo>
                    <a:pt x="5870" y="9758"/>
                  </a:lnTo>
                  <a:lnTo>
                    <a:pt x="5797" y="9831"/>
                  </a:lnTo>
                  <a:lnTo>
                    <a:pt x="5723" y="9905"/>
                  </a:lnTo>
                  <a:lnTo>
                    <a:pt x="5650" y="9978"/>
                  </a:lnTo>
                  <a:lnTo>
                    <a:pt x="5540" y="10015"/>
                  </a:lnTo>
                  <a:lnTo>
                    <a:pt x="5466" y="9868"/>
                  </a:lnTo>
                  <a:lnTo>
                    <a:pt x="5356" y="9758"/>
                  </a:lnTo>
                  <a:lnTo>
                    <a:pt x="5210" y="9685"/>
                  </a:lnTo>
                  <a:lnTo>
                    <a:pt x="5026" y="9648"/>
                  </a:lnTo>
                  <a:lnTo>
                    <a:pt x="5063" y="9648"/>
                  </a:lnTo>
                  <a:lnTo>
                    <a:pt x="5210" y="9575"/>
                  </a:lnTo>
                  <a:lnTo>
                    <a:pt x="5283" y="9538"/>
                  </a:lnTo>
                  <a:lnTo>
                    <a:pt x="5283" y="9501"/>
                  </a:lnTo>
                  <a:lnTo>
                    <a:pt x="5283" y="9355"/>
                  </a:lnTo>
                  <a:lnTo>
                    <a:pt x="5210" y="9245"/>
                  </a:lnTo>
                  <a:lnTo>
                    <a:pt x="5100" y="9245"/>
                  </a:lnTo>
                  <a:lnTo>
                    <a:pt x="4953" y="9281"/>
                  </a:lnTo>
                  <a:lnTo>
                    <a:pt x="4806" y="9355"/>
                  </a:lnTo>
                  <a:lnTo>
                    <a:pt x="4806" y="9355"/>
                  </a:lnTo>
                  <a:lnTo>
                    <a:pt x="4843" y="9281"/>
                  </a:lnTo>
                  <a:lnTo>
                    <a:pt x="4880" y="9208"/>
                  </a:lnTo>
                  <a:lnTo>
                    <a:pt x="4843" y="9171"/>
                  </a:lnTo>
                  <a:lnTo>
                    <a:pt x="5026" y="9134"/>
                  </a:lnTo>
                  <a:lnTo>
                    <a:pt x="5246" y="9098"/>
                  </a:lnTo>
                  <a:close/>
                  <a:moveTo>
                    <a:pt x="6347" y="8034"/>
                  </a:moveTo>
                  <a:lnTo>
                    <a:pt x="6347" y="8071"/>
                  </a:lnTo>
                  <a:lnTo>
                    <a:pt x="6310" y="8181"/>
                  </a:lnTo>
                  <a:lnTo>
                    <a:pt x="6127" y="8254"/>
                  </a:lnTo>
                  <a:lnTo>
                    <a:pt x="5980" y="8364"/>
                  </a:lnTo>
                  <a:lnTo>
                    <a:pt x="5687" y="8621"/>
                  </a:lnTo>
                  <a:lnTo>
                    <a:pt x="5577" y="8621"/>
                  </a:lnTo>
                  <a:lnTo>
                    <a:pt x="5466" y="8694"/>
                  </a:lnTo>
                  <a:lnTo>
                    <a:pt x="5393" y="8768"/>
                  </a:lnTo>
                  <a:lnTo>
                    <a:pt x="5246" y="8731"/>
                  </a:lnTo>
                  <a:lnTo>
                    <a:pt x="4806" y="8731"/>
                  </a:lnTo>
                  <a:lnTo>
                    <a:pt x="4549" y="8841"/>
                  </a:lnTo>
                  <a:lnTo>
                    <a:pt x="4293" y="9024"/>
                  </a:lnTo>
                  <a:lnTo>
                    <a:pt x="4183" y="9171"/>
                  </a:lnTo>
                  <a:lnTo>
                    <a:pt x="4073" y="9355"/>
                  </a:lnTo>
                  <a:lnTo>
                    <a:pt x="4073" y="9501"/>
                  </a:lnTo>
                  <a:lnTo>
                    <a:pt x="4073" y="9648"/>
                  </a:lnTo>
                  <a:lnTo>
                    <a:pt x="4073" y="9721"/>
                  </a:lnTo>
                  <a:lnTo>
                    <a:pt x="4146" y="9831"/>
                  </a:lnTo>
                  <a:lnTo>
                    <a:pt x="4256" y="9978"/>
                  </a:lnTo>
                  <a:lnTo>
                    <a:pt x="4439" y="10162"/>
                  </a:lnTo>
                  <a:lnTo>
                    <a:pt x="4623" y="10308"/>
                  </a:lnTo>
                  <a:lnTo>
                    <a:pt x="4843" y="10382"/>
                  </a:lnTo>
                  <a:lnTo>
                    <a:pt x="5026" y="10455"/>
                  </a:lnTo>
                  <a:lnTo>
                    <a:pt x="5246" y="10492"/>
                  </a:lnTo>
                  <a:lnTo>
                    <a:pt x="5466" y="10492"/>
                  </a:lnTo>
                  <a:lnTo>
                    <a:pt x="5723" y="10455"/>
                  </a:lnTo>
                  <a:lnTo>
                    <a:pt x="5907" y="10345"/>
                  </a:lnTo>
                  <a:lnTo>
                    <a:pt x="6090" y="10235"/>
                  </a:lnTo>
                  <a:lnTo>
                    <a:pt x="6237" y="10052"/>
                  </a:lnTo>
                  <a:lnTo>
                    <a:pt x="6347" y="9868"/>
                  </a:lnTo>
                  <a:lnTo>
                    <a:pt x="6384" y="9575"/>
                  </a:lnTo>
                  <a:lnTo>
                    <a:pt x="6310" y="9355"/>
                  </a:lnTo>
                  <a:lnTo>
                    <a:pt x="6200" y="9134"/>
                  </a:lnTo>
                  <a:lnTo>
                    <a:pt x="6017" y="8951"/>
                  </a:lnTo>
                  <a:lnTo>
                    <a:pt x="6310" y="8658"/>
                  </a:lnTo>
                  <a:lnTo>
                    <a:pt x="6420" y="8548"/>
                  </a:lnTo>
                  <a:lnTo>
                    <a:pt x="6567" y="8401"/>
                  </a:lnTo>
                  <a:lnTo>
                    <a:pt x="6567" y="8327"/>
                  </a:lnTo>
                  <a:lnTo>
                    <a:pt x="6567" y="8254"/>
                  </a:lnTo>
                  <a:lnTo>
                    <a:pt x="6530" y="8217"/>
                  </a:lnTo>
                  <a:lnTo>
                    <a:pt x="6494" y="8181"/>
                  </a:lnTo>
                  <a:lnTo>
                    <a:pt x="6384" y="8071"/>
                  </a:lnTo>
                  <a:lnTo>
                    <a:pt x="6347" y="8034"/>
                  </a:lnTo>
                  <a:close/>
                  <a:moveTo>
                    <a:pt x="19992" y="10418"/>
                  </a:moveTo>
                  <a:lnTo>
                    <a:pt x="20139" y="10492"/>
                  </a:lnTo>
                  <a:lnTo>
                    <a:pt x="20139" y="10602"/>
                  </a:lnTo>
                  <a:lnTo>
                    <a:pt x="20176" y="10638"/>
                  </a:lnTo>
                  <a:lnTo>
                    <a:pt x="20213" y="10638"/>
                  </a:lnTo>
                  <a:lnTo>
                    <a:pt x="20249" y="10602"/>
                  </a:lnTo>
                  <a:lnTo>
                    <a:pt x="20286" y="10785"/>
                  </a:lnTo>
                  <a:lnTo>
                    <a:pt x="20286" y="11042"/>
                  </a:lnTo>
                  <a:lnTo>
                    <a:pt x="20286" y="11189"/>
                  </a:lnTo>
                  <a:lnTo>
                    <a:pt x="20213" y="11372"/>
                  </a:lnTo>
                  <a:lnTo>
                    <a:pt x="20139" y="11519"/>
                  </a:lnTo>
                  <a:lnTo>
                    <a:pt x="20066" y="11665"/>
                  </a:lnTo>
                  <a:lnTo>
                    <a:pt x="19956" y="11812"/>
                  </a:lnTo>
                  <a:lnTo>
                    <a:pt x="19809" y="11886"/>
                  </a:lnTo>
                  <a:lnTo>
                    <a:pt x="19662" y="11959"/>
                  </a:lnTo>
                  <a:lnTo>
                    <a:pt x="19479" y="11959"/>
                  </a:lnTo>
                  <a:lnTo>
                    <a:pt x="19442" y="11886"/>
                  </a:lnTo>
                  <a:lnTo>
                    <a:pt x="19222" y="11776"/>
                  </a:lnTo>
                  <a:lnTo>
                    <a:pt x="19626" y="11702"/>
                  </a:lnTo>
                  <a:lnTo>
                    <a:pt x="19662" y="11665"/>
                  </a:lnTo>
                  <a:lnTo>
                    <a:pt x="19736" y="11629"/>
                  </a:lnTo>
                  <a:lnTo>
                    <a:pt x="19736" y="11482"/>
                  </a:lnTo>
                  <a:lnTo>
                    <a:pt x="19699" y="11372"/>
                  </a:lnTo>
                  <a:lnTo>
                    <a:pt x="19626" y="11335"/>
                  </a:lnTo>
                  <a:lnTo>
                    <a:pt x="19406" y="11335"/>
                  </a:lnTo>
                  <a:lnTo>
                    <a:pt x="19662" y="11152"/>
                  </a:lnTo>
                  <a:lnTo>
                    <a:pt x="19736" y="11115"/>
                  </a:lnTo>
                  <a:lnTo>
                    <a:pt x="19736" y="11042"/>
                  </a:lnTo>
                  <a:lnTo>
                    <a:pt x="19736" y="10969"/>
                  </a:lnTo>
                  <a:lnTo>
                    <a:pt x="19736" y="10932"/>
                  </a:lnTo>
                  <a:lnTo>
                    <a:pt x="19699" y="10858"/>
                  </a:lnTo>
                  <a:lnTo>
                    <a:pt x="19626" y="10822"/>
                  </a:lnTo>
                  <a:lnTo>
                    <a:pt x="19552" y="10822"/>
                  </a:lnTo>
                  <a:lnTo>
                    <a:pt x="19479" y="10858"/>
                  </a:lnTo>
                  <a:lnTo>
                    <a:pt x="19332" y="10895"/>
                  </a:lnTo>
                  <a:lnTo>
                    <a:pt x="19185" y="10932"/>
                  </a:lnTo>
                  <a:lnTo>
                    <a:pt x="19185" y="10932"/>
                  </a:lnTo>
                  <a:lnTo>
                    <a:pt x="19626" y="10748"/>
                  </a:lnTo>
                  <a:lnTo>
                    <a:pt x="19662" y="10712"/>
                  </a:lnTo>
                  <a:lnTo>
                    <a:pt x="19662" y="10675"/>
                  </a:lnTo>
                  <a:lnTo>
                    <a:pt x="19626" y="10638"/>
                  </a:lnTo>
                  <a:lnTo>
                    <a:pt x="19479" y="10602"/>
                  </a:lnTo>
                  <a:lnTo>
                    <a:pt x="19295" y="10602"/>
                  </a:lnTo>
                  <a:lnTo>
                    <a:pt x="19369" y="10565"/>
                  </a:lnTo>
                  <a:lnTo>
                    <a:pt x="19589" y="10455"/>
                  </a:lnTo>
                  <a:lnTo>
                    <a:pt x="19772" y="10418"/>
                  </a:lnTo>
                  <a:close/>
                  <a:moveTo>
                    <a:pt x="16691" y="13390"/>
                  </a:moveTo>
                  <a:lnTo>
                    <a:pt x="16801" y="13463"/>
                  </a:lnTo>
                  <a:lnTo>
                    <a:pt x="16874" y="13536"/>
                  </a:lnTo>
                  <a:lnTo>
                    <a:pt x="16728" y="13646"/>
                  </a:lnTo>
                  <a:lnTo>
                    <a:pt x="16581" y="13756"/>
                  </a:lnTo>
                  <a:lnTo>
                    <a:pt x="16434" y="13903"/>
                  </a:lnTo>
                  <a:lnTo>
                    <a:pt x="16361" y="14050"/>
                  </a:lnTo>
                  <a:lnTo>
                    <a:pt x="16104" y="14013"/>
                  </a:lnTo>
                  <a:lnTo>
                    <a:pt x="16068" y="13976"/>
                  </a:lnTo>
                  <a:lnTo>
                    <a:pt x="16691" y="13390"/>
                  </a:lnTo>
                  <a:close/>
                  <a:moveTo>
                    <a:pt x="16654" y="11959"/>
                  </a:moveTo>
                  <a:lnTo>
                    <a:pt x="17058" y="12326"/>
                  </a:lnTo>
                  <a:lnTo>
                    <a:pt x="17278" y="12546"/>
                  </a:lnTo>
                  <a:lnTo>
                    <a:pt x="17498" y="12803"/>
                  </a:lnTo>
                  <a:lnTo>
                    <a:pt x="17681" y="13059"/>
                  </a:lnTo>
                  <a:lnTo>
                    <a:pt x="17755" y="13169"/>
                  </a:lnTo>
                  <a:lnTo>
                    <a:pt x="17792" y="13279"/>
                  </a:lnTo>
                  <a:lnTo>
                    <a:pt x="17792" y="13426"/>
                  </a:lnTo>
                  <a:lnTo>
                    <a:pt x="17755" y="13536"/>
                  </a:lnTo>
                  <a:lnTo>
                    <a:pt x="17718" y="13646"/>
                  </a:lnTo>
                  <a:lnTo>
                    <a:pt x="17608" y="13756"/>
                  </a:lnTo>
                  <a:lnTo>
                    <a:pt x="17498" y="13866"/>
                  </a:lnTo>
                  <a:lnTo>
                    <a:pt x="17351" y="13940"/>
                  </a:lnTo>
                  <a:lnTo>
                    <a:pt x="17278" y="13866"/>
                  </a:lnTo>
                  <a:lnTo>
                    <a:pt x="17168" y="13866"/>
                  </a:lnTo>
                  <a:lnTo>
                    <a:pt x="17095" y="13903"/>
                  </a:lnTo>
                  <a:lnTo>
                    <a:pt x="17058" y="13940"/>
                  </a:lnTo>
                  <a:lnTo>
                    <a:pt x="17021" y="13940"/>
                  </a:lnTo>
                  <a:lnTo>
                    <a:pt x="16948" y="13976"/>
                  </a:lnTo>
                  <a:lnTo>
                    <a:pt x="16911" y="14050"/>
                  </a:lnTo>
                  <a:lnTo>
                    <a:pt x="16874" y="14050"/>
                  </a:lnTo>
                  <a:lnTo>
                    <a:pt x="16948" y="13940"/>
                  </a:lnTo>
                  <a:lnTo>
                    <a:pt x="17095" y="13793"/>
                  </a:lnTo>
                  <a:lnTo>
                    <a:pt x="17168" y="13683"/>
                  </a:lnTo>
                  <a:lnTo>
                    <a:pt x="17205" y="13573"/>
                  </a:lnTo>
                  <a:lnTo>
                    <a:pt x="17168" y="13500"/>
                  </a:lnTo>
                  <a:lnTo>
                    <a:pt x="17131" y="13426"/>
                  </a:lnTo>
                  <a:lnTo>
                    <a:pt x="17021" y="13316"/>
                  </a:lnTo>
                  <a:lnTo>
                    <a:pt x="16874" y="13206"/>
                  </a:lnTo>
                  <a:lnTo>
                    <a:pt x="16691" y="13169"/>
                  </a:lnTo>
                  <a:lnTo>
                    <a:pt x="16618" y="13169"/>
                  </a:lnTo>
                  <a:lnTo>
                    <a:pt x="16581" y="13206"/>
                  </a:lnTo>
                  <a:lnTo>
                    <a:pt x="15627" y="13793"/>
                  </a:lnTo>
                  <a:lnTo>
                    <a:pt x="15517" y="13756"/>
                  </a:lnTo>
                  <a:lnTo>
                    <a:pt x="15407" y="13646"/>
                  </a:lnTo>
                  <a:lnTo>
                    <a:pt x="15884" y="13353"/>
                  </a:lnTo>
                  <a:lnTo>
                    <a:pt x="16361" y="13096"/>
                  </a:lnTo>
                  <a:lnTo>
                    <a:pt x="16398" y="13023"/>
                  </a:lnTo>
                  <a:lnTo>
                    <a:pt x="16398" y="12986"/>
                  </a:lnTo>
                  <a:lnTo>
                    <a:pt x="16361" y="12913"/>
                  </a:lnTo>
                  <a:lnTo>
                    <a:pt x="16288" y="12913"/>
                  </a:lnTo>
                  <a:lnTo>
                    <a:pt x="15994" y="12949"/>
                  </a:lnTo>
                  <a:lnTo>
                    <a:pt x="15701" y="13059"/>
                  </a:lnTo>
                  <a:lnTo>
                    <a:pt x="15407" y="13169"/>
                  </a:lnTo>
                  <a:lnTo>
                    <a:pt x="15150" y="13279"/>
                  </a:lnTo>
                  <a:lnTo>
                    <a:pt x="15040" y="13023"/>
                  </a:lnTo>
                  <a:lnTo>
                    <a:pt x="15077" y="12986"/>
                  </a:lnTo>
                  <a:lnTo>
                    <a:pt x="16068" y="12399"/>
                  </a:lnTo>
                  <a:lnTo>
                    <a:pt x="16104" y="12362"/>
                  </a:lnTo>
                  <a:lnTo>
                    <a:pt x="16104" y="12326"/>
                  </a:lnTo>
                  <a:lnTo>
                    <a:pt x="16068" y="12289"/>
                  </a:lnTo>
                  <a:lnTo>
                    <a:pt x="15994" y="12252"/>
                  </a:lnTo>
                  <a:lnTo>
                    <a:pt x="15554" y="12362"/>
                  </a:lnTo>
                  <a:lnTo>
                    <a:pt x="15150" y="12472"/>
                  </a:lnTo>
                  <a:lnTo>
                    <a:pt x="15150" y="12472"/>
                  </a:lnTo>
                  <a:lnTo>
                    <a:pt x="15297" y="12326"/>
                  </a:lnTo>
                  <a:lnTo>
                    <a:pt x="15517" y="12179"/>
                  </a:lnTo>
                  <a:lnTo>
                    <a:pt x="15737" y="12069"/>
                  </a:lnTo>
                  <a:lnTo>
                    <a:pt x="15994" y="11996"/>
                  </a:lnTo>
                  <a:lnTo>
                    <a:pt x="16324" y="11959"/>
                  </a:lnTo>
                  <a:close/>
                  <a:moveTo>
                    <a:pt x="14857" y="6310"/>
                  </a:moveTo>
                  <a:lnTo>
                    <a:pt x="14600" y="6347"/>
                  </a:lnTo>
                  <a:lnTo>
                    <a:pt x="14380" y="6383"/>
                  </a:lnTo>
                  <a:lnTo>
                    <a:pt x="14197" y="6457"/>
                  </a:lnTo>
                  <a:lnTo>
                    <a:pt x="13793" y="6677"/>
                  </a:lnTo>
                  <a:lnTo>
                    <a:pt x="13426" y="6970"/>
                  </a:lnTo>
                  <a:lnTo>
                    <a:pt x="13243" y="7154"/>
                  </a:lnTo>
                  <a:lnTo>
                    <a:pt x="12950" y="7190"/>
                  </a:lnTo>
                  <a:lnTo>
                    <a:pt x="12840" y="7227"/>
                  </a:lnTo>
                  <a:lnTo>
                    <a:pt x="12803" y="7300"/>
                  </a:lnTo>
                  <a:lnTo>
                    <a:pt x="12766" y="7374"/>
                  </a:lnTo>
                  <a:lnTo>
                    <a:pt x="12766" y="7447"/>
                  </a:lnTo>
                  <a:lnTo>
                    <a:pt x="11042" y="7631"/>
                  </a:lnTo>
                  <a:lnTo>
                    <a:pt x="10052" y="7667"/>
                  </a:lnTo>
                  <a:lnTo>
                    <a:pt x="9575" y="7704"/>
                  </a:lnTo>
                  <a:lnTo>
                    <a:pt x="9098" y="7741"/>
                  </a:lnTo>
                  <a:lnTo>
                    <a:pt x="9025" y="7777"/>
                  </a:lnTo>
                  <a:lnTo>
                    <a:pt x="8988" y="7814"/>
                  </a:lnTo>
                  <a:lnTo>
                    <a:pt x="8951" y="7924"/>
                  </a:lnTo>
                  <a:lnTo>
                    <a:pt x="9025" y="8034"/>
                  </a:lnTo>
                  <a:lnTo>
                    <a:pt x="9061" y="8071"/>
                  </a:lnTo>
                  <a:lnTo>
                    <a:pt x="9135" y="8107"/>
                  </a:lnTo>
                  <a:lnTo>
                    <a:pt x="9612" y="8144"/>
                  </a:lnTo>
                  <a:lnTo>
                    <a:pt x="10125" y="8144"/>
                  </a:lnTo>
                  <a:lnTo>
                    <a:pt x="11152" y="8071"/>
                  </a:lnTo>
                  <a:lnTo>
                    <a:pt x="11922" y="8034"/>
                  </a:lnTo>
                  <a:lnTo>
                    <a:pt x="12693" y="7961"/>
                  </a:lnTo>
                  <a:lnTo>
                    <a:pt x="12546" y="8254"/>
                  </a:lnTo>
                  <a:lnTo>
                    <a:pt x="12473" y="8438"/>
                  </a:lnTo>
                  <a:lnTo>
                    <a:pt x="12473" y="8584"/>
                  </a:lnTo>
                  <a:lnTo>
                    <a:pt x="12509" y="8914"/>
                  </a:lnTo>
                  <a:lnTo>
                    <a:pt x="12363" y="9024"/>
                  </a:lnTo>
                  <a:lnTo>
                    <a:pt x="12253" y="9134"/>
                  </a:lnTo>
                  <a:lnTo>
                    <a:pt x="12253" y="9245"/>
                  </a:lnTo>
                  <a:lnTo>
                    <a:pt x="12289" y="9355"/>
                  </a:lnTo>
                  <a:lnTo>
                    <a:pt x="12399" y="9428"/>
                  </a:lnTo>
                  <a:lnTo>
                    <a:pt x="12546" y="9465"/>
                  </a:lnTo>
                  <a:lnTo>
                    <a:pt x="12693" y="9465"/>
                  </a:lnTo>
                  <a:lnTo>
                    <a:pt x="12803" y="9685"/>
                  </a:lnTo>
                  <a:lnTo>
                    <a:pt x="12950" y="9868"/>
                  </a:lnTo>
                  <a:lnTo>
                    <a:pt x="13096" y="10052"/>
                  </a:lnTo>
                  <a:lnTo>
                    <a:pt x="13243" y="10198"/>
                  </a:lnTo>
                  <a:lnTo>
                    <a:pt x="13426" y="10308"/>
                  </a:lnTo>
                  <a:lnTo>
                    <a:pt x="13647" y="10418"/>
                  </a:lnTo>
                  <a:lnTo>
                    <a:pt x="13867" y="10455"/>
                  </a:lnTo>
                  <a:lnTo>
                    <a:pt x="14087" y="10492"/>
                  </a:lnTo>
                  <a:lnTo>
                    <a:pt x="14233" y="10492"/>
                  </a:lnTo>
                  <a:lnTo>
                    <a:pt x="14600" y="10418"/>
                  </a:lnTo>
                  <a:lnTo>
                    <a:pt x="14967" y="10345"/>
                  </a:lnTo>
                  <a:lnTo>
                    <a:pt x="14930" y="10455"/>
                  </a:lnTo>
                  <a:lnTo>
                    <a:pt x="14930" y="10602"/>
                  </a:lnTo>
                  <a:lnTo>
                    <a:pt x="15004" y="10895"/>
                  </a:lnTo>
                  <a:lnTo>
                    <a:pt x="15077" y="11079"/>
                  </a:lnTo>
                  <a:lnTo>
                    <a:pt x="15150" y="11299"/>
                  </a:lnTo>
                  <a:lnTo>
                    <a:pt x="15297" y="11482"/>
                  </a:lnTo>
                  <a:lnTo>
                    <a:pt x="15481" y="11629"/>
                  </a:lnTo>
                  <a:lnTo>
                    <a:pt x="15481" y="11665"/>
                  </a:lnTo>
                  <a:lnTo>
                    <a:pt x="15261" y="11739"/>
                  </a:lnTo>
                  <a:lnTo>
                    <a:pt x="15077" y="11886"/>
                  </a:lnTo>
                  <a:lnTo>
                    <a:pt x="14894" y="11996"/>
                  </a:lnTo>
                  <a:lnTo>
                    <a:pt x="14784" y="12142"/>
                  </a:lnTo>
                  <a:lnTo>
                    <a:pt x="14674" y="12326"/>
                  </a:lnTo>
                  <a:lnTo>
                    <a:pt x="14600" y="12509"/>
                  </a:lnTo>
                  <a:lnTo>
                    <a:pt x="14564" y="12693"/>
                  </a:lnTo>
                  <a:lnTo>
                    <a:pt x="14527" y="12876"/>
                  </a:lnTo>
                  <a:lnTo>
                    <a:pt x="14527" y="12986"/>
                  </a:lnTo>
                  <a:lnTo>
                    <a:pt x="14527" y="13059"/>
                  </a:lnTo>
                  <a:lnTo>
                    <a:pt x="14600" y="13353"/>
                  </a:lnTo>
                  <a:lnTo>
                    <a:pt x="14747" y="13610"/>
                  </a:lnTo>
                  <a:lnTo>
                    <a:pt x="14747" y="13720"/>
                  </a:lnTo>
                  <a:lnTo>
                    <a:pt x="14784" y="13830"/>
                  </a:lnTo>
                  <a:lnTo>
                    <a:pt x="14930" y="13903"/>
                  </a:lnTo>
                  <a:lnTo>
                    <a:pt x="15004" y="13976"/>
                  </a:lnTo>
                  <a:lnTo>
                    <a:pt x="15297" y="14197"/>
                  </a:lnTo>
                  <a:lnTo>
                    <a:pt x="15627" y="14380"/>
                  </a:lnTo>
                  <a:lnTo>
                    <a:pt x="15994" y="14527"/>
                  </a:lnTo>
                  <a:lnTo>
                    <a:pt x="16398" y="14600"/>
                  </a:lnTo>
                  <a:lnTo>
                    <a:pt x="16801" y="14600"/>
                  </a:lnTo>
                  <a:lnTo>
                    <a:pt x="17205" y="14527"/>
                  </a:lnTo>
                  <a:lnTo>
                    <a:pt x="17571" y="14417"/>
                  </a:lnTo>
                  <a:lnTo>
                    <a:pt x="17902" y="14233"/>
                  </a:lnTo>
                  <a:lnTo>
                    <a:pt x="18122" y="14013"/>
                  </a:lnTo>
                  <a:lnTo>
                    <a:pt x="18268" y="13793"/>
                  </a:lnTo>
                  <a:lnTo>
                    <a:pt x="18305" y="13536"/>
                  </a:lnTo>
                  <a:lnTo>
                    <a:pt x="18305" y="13316"/>
                  </a:lnTo>
                  <a:lnTo>
                    <a:pt x="18232" y="13059"/>
                  </a:lnTo>
                  <a:lnTo>
                    <a:pt x="18122" y="12803"/>
                  </a:lnTo>
                  <a:lnTo>
                    <a:pt x="17975" y="12546"/>
                  </a:lnTo>
                  <a:lnTo>
                    <a:pt x="17792" y="12326"/>
                  </a:lnTo>
                  <a:lnTo>
                    <a:pt x="17902" y="12289"/>
                  </a:lnTo>
                  <a:lnTo>
                    <a:pt x="18232" y="12106"/>
                  </a:lnTo>
                  <a:lnTo>
                    <a:pt x="18599" y="11849"/>
                  </a:lnTo>
                  <a:lnTo>
                    <a:pt x="18709" y="12032"/>
                  </a:lnTo>
                  <a:lnTo>
                    <a:pt x="18855" y="12179"/>
                  </a:lnTo>
                  <a:lnTo>
                    <a:pt x="19002" y="12289"/>
                  </a:lnTo>
                  <a:lnTo>
                    <a:pt x="19149" y="12362"/>
                  </a:lnTo>
                  <a:lnTo>
                    <a:pt x="19406" y="12436"/>
                  </a:lnTo>
                  <a:lnTo>
                    <a:pt x="19662" y="12399"/>
                  </a:lnTo>
                  <a:lnTo>
                    <a:pt x="19919" y="12326"/>
                  </a:lnTo>
                  <a:lnTo>
                    <a:pt x="20139" y="12179"/>
                  </a:lnTo>
                  <a:lnTo>
                    <a:pt x="20359" y="11996"/>
                  </a:lnTo>
                  <a:lnTo>
                    <a:pt x="20543" y="11776"/>
                  </a:lnTo>
                  <a:lnTo>
                    <a:pt x="20653" y="11519"/>
                  </a:lnTo>
                  <a:lnTo>
                    <a:pt x="20726" y="11225"/>
                  </a:lnTo>
                  <a:lnTo>
                    <a:pt x="20799" y="10858"/>
                  </a:lnTo>
                  <a:lnTo>
                    <a:pt x="20763" y="10675"/>
                  </a:lnTo>
                  <a:lnTo>
                    <a:pt x="20726" y="10528"/>
                  </a:lnTo>
                  <a:lnTo>
                    <a:pt x="20689" y="10382"/>
                  </a:lnTo>
                  <a:lnTo>
                    <a:pt x="20579" y="10272"/>
                  </a:lnTo>
                  <a:lnTo>
                    <a:pt x="20359" y="10088"/>
                  </a:lnTo>
                  <a:lnTo>
                    <a:pt x="20066" y="9978"/>
                  </a:lnTo>
                  <a:lnTo>
                    <a:pt x="19919" y="9941"/>
                  </a:lnTo>
                  <a:lnTo>
                    <a:pt x="19626" y="9941"/>
                  </a:lnTo>
                  <a:lnTo>
                    <a:pt x="19516" y="10015"/>
                  </a:lnTo>
                  <a:lnTo>
                    <a:pt x="19479" y="10088"/>
                  </a:lnTo>
                  <a:lnTo>
                    <a:pt x="19185" y="10198"/>
                  </a:lnTo>
                  <a:lnTo>
                    <a:pt x="18929" y="10308"/>
                  </a:lnTo>
                  <a:lnTo>
                    <a:pt x="18819" y="10418"/>
                  </a:lnTo>
                  <a:lnTo>
                    <a:pt x="18672" y="10528"/>
                  </a:lnTo>
                  <a:lnTo>
                    <a:pt x="18599" y="10675"/>
                  </a:lnTo>
                  <a:lnTo>
                    <a:pt x="18525" y="10822"/>
                  </a:lnTo>
                  <a:lnTo>
                    <a:pt x="18452" y="11115"/>
                  </a:lnTo>
                  <a:lnTo>
                    <a:pt x="18452" y="11409"/>
                  </a:lnTo>
                  <a:lnTo>
                    <a:pt x="18048" y="11702"/>
                  </a:lnTo>
                  <a:lnTo>
                    <a:pt x="17645" y="11996"/>
                  </a:lnTo>
                  <a:lnTo>
                    <a:pt x="17608" y="12032"/>
                  </a:lnTo>
                  <a:lnTo>
                    <a:pt x="17608" y="12106"/>
                  </a:lnTo>
                  <a:lnTo>
                    <a:pt x="17241" y="11776"/>
                  </a:lnTo>
                  <a:lnTo>
                    <a:pt x="16911" y="11519"/>
                  </a:lnTo>
                  <a:lnTo>
                    <a:pt x="16838" y="11482"/>
                  </a:lnTo>
                  <a:lnTo>
                    <a:pt x="16691" y="11482"/>
                  </a:lnTo>
                  <a:lnTo>
                    <a:pt x="16654" y="11555"/>
                  </a:lnTo>
                  <a:lnTo>
                    <a:pt x="16434" y="11519"/>
                  </a:lnTo>
                  <a:lnTo>
                    <a:pt x="16214" y="11519"/>
                  </a:lnTo>
                  <a:lnTo>
                    <a:pt x="15774" y="11555"/>
                  </a:lnTo>
                  <a:lnTo>
                    <a:pt x="15811" y="11445"/>
                  </a:lnTo>
                  <a:lnTo>
                    <a:pt x="15774" y="11335"/>
                  </a:lnTo>
                  <a:lnTo>
                    <a:pt x="15664" y="11152"/>
                  </a:lnTo>
                  <a:lnTo>
                    <a:pt x="15554" y="11005"/>
                  </a:lnTo>
                  <a:lnTo>
                    <a:pt x="15444" y="10822"/>
                  </a:lnTo>
                  <a:lnTo>
                    <a:pt x="15371" y="10602"/>
                  </a:lnTo>
                  <a:lnTo>
                    <a:pt x="15334" y="10418"/>
                  </a:lnTo>
                  <a:lnTo>
                    <a:pt x="15297" y="10308"/>
                  </a:lnTo>
                  <a:lnTo>
                    <a:pt x="15224" y="10235"/>
                  </a:lnTo>
                  <a:lnTo>
                    <a:pt x="15627" y="10015"/>
                  </a:lnTo>
                  <a:lnTo>
                    <a:pt x="16031" y="9758"/>
                  </a:lnTo>
                  <a:lnTo>
                    <a:pt x="16361" y="9428"/>
                  </a:lnTo>
                  <a:lnTo>
                    <a:pt x="16471" y="9281"/>
                  </a:lnTo>
                  <a:lnTo>
                    <a:pt x="16581" y="9098"/>
                  </a:lnTo>
                  <a:lnTo>
                    <a:pt x="16654" y="8878"/>
                  </a:lnTo>
                  <a:lnTo>
                    <a:pt x="16691" y="8621"/>
                  </a:lnTo>
                  <a:lnTo>
                    <a:pt x="16691" y="8364"/>
                  </a:lnTo>
                  <a:lnTo>
                    <a:pt x="16691" y="8107"/>
                  </a:lnTo>
                  <a:lnTo>
                    <a:pt x="16581" y="7631"/>
                  </a:lnTo>
                  <a:lnTo>
                    <a:pt x="16398" y="7190"/>
                  </a:lnTo>
                  <a:lnTo>
                    <a:pt x="16251" y="6897"/>
                  </a:lnTo>
                  <a:lnTo>
                    <a:pt x="16031" y="6640"/>
                  </a:lnTo>
                  <a:lnTo>
                    <a:pt x="15884" y="6530"/>
                  </a:lnTo>
                  <a:lnTo>
                    <a:pt x="15737" y="6457"/>
                  </a:lnTo>
                  <a:lnTo>
                    <a:pt x="15591" y="6420"/>
                  </a:lnTo>
                  <a:lnTo>
                    <a:pt x="15407" y="6383"/>
                  </a:lnTo>
                  <a:lnTo>
                    <a:pt x="15077" y="631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" name="Google Shape;942;p20"/>
            <p:cNvSpPr/>
            <p:nvPr/>
          </p:nvSpPr>
          <p:spPr>
            <a:xfrm>
              <a:off x="6425400" y="3728200"/>
              <a:ext cx="342075" cy="360425"/>
            </a:xfrm>
            <a:custGeom>
              <a:avLst/>
              <a:gdLst/>
              <a:ahLst/>
              <a:cxnLst/>
              <a:rect l="l" t="t" r="r" b="b"/>
              <a:pathLst>
                <a:path w="13683" h="14417" extrusionOk="0">
                  <a:moveTo>
                    <a:pt x="9281" y="2311"/>
                  </a:moveTo>
                  <a:lnTo>
                    <a:pt x="9170" y="2385"/>
                  </a:lnTo>
                  <a:lnTo>
                    <a:pt x="9134" y="2495"/>
                  </a:lnTo>
                  <a:lnTo>
                    <a:pt x="9097" y="2568"/>
                  </a:lnTo>
                  <a:lnTo>
                    <a:pt x="9097" y="2678"/>
                  </a:lnTo>
                  <a:lnTo>
                    <a:pt x="9134" y="2862"/>
                  </a:lnTo>
                  <a:lnTo>
                    <a:pt x="9207" y="3082"/>
                  </a:lnTo>
                  <a:lnTo>
                    <a:pt x="9464" y="3742"/>
                  </a:lnTo>
                  <a:lnTo>
                    <a:pt x="9721" y="4402"/>
                  </a:lnTo>
                  <a:lnTo>
                    <a:pt x="9647" y="4439"/>
                  </a:lnTo>
                  <a:lnTo>
                    <a:pt x="9060" y="5283"/>
                  </a:lnTo>
                  <a:lnTo>
                    <a:pt x="8804" y="5649"/>
                  </a:lnTo>
                  <a:lnTo>
                    <a:pt x="8694" y="5833"/>
                  </a:lnTo>
                  <a:lnTo>
                    <a:pt x="8657" y="5943"/>
                  </a:lnTo>
                  <a:lnTo>
                    <a:pt x="8694" y="6053"/>
                  </a:lnTo>
                  <a:lnTo>
                    <a:pt x="8804" y="6016"/>
                  </a:lnTo>
                  <a:lnTo>
                    <a:pt x="8877" y="5980"/>
                  </a:lnTo>
                  <a:lnTo>
                    <a:pt x="9024" y="5833"/>
                  </a:lnTo>
                  <a:lnTo>
                    <a:pt x="9281" y="5503"/>
                  </a:lnTo>
                  <a:lnTo>
                    <a:pt x="9941" y="4659"/>
                  </a:lnTo>
                  <a:lnTo>
                    <a:pt x="10014" y="4659"/>
                  </a:lnTo>
                  <a:lnTo>
                    <a:pt x="10124" y="4622"/>
                  </a:lnTo>
                  <a:lnTo>
                    <a:pt x="10161" y="4549"/>
                  </a:lnTo>
                  <a:lnTo>
                    <a:pt x="10161" y="4439"/>
                  </a:lnTo>
                  <a:lnTo>
                    <a:pt x="9684" y="3229"/>
                  </a:lnTo>
                  <a:lnTo>
                    <a:pt x="9427" y="2715"/>
                  </a:lnTo>
                  <a:lnTo>
                    <a:pt x="9354" y="2532"/>
                  </a:lnTo>
                  <a:lnTo>
                    <a:pt x="9317" y="2422"/>
                  </a:lnTo>
                  <a:lnTo>
                    <a:pt x="9317" y="2348"/>
                  </a:lnTo>
                  <a:lnTo>
                    <a:pt x="9317" y="2311"/>
                  </a:lnTo>
                  <a:close/>
                  <a:moveTo>
                    <a:pt x="8694" y="1615"/>
                  </a:moveTo>
                  <a:lnTo>
                    <a:pt x="8767" y="1798"/>
                  </a:lnTo>
                  <a:lnTo>
                    <a:pt x="8804" y="1908"/>
                  </a:lnTo>
                  <a:lnTo>
                    <a:pt x="8914" y="1981"/>
                  </a:lnTo>
                  <a:lnTo>
                    <a:pt x="9024" y="2055"/>
                  </a:lnTo>
                  <a:lnTo>
                    <a:pt x="9170" y="2018"/>
                  </a:lnTo>
                  <a:lnTo>
                    <a:pt x="9391" y="1908"/>
                  </a:lnTo>
                  <a:lnTo>
                    <a:pt x="9611" y="1725"/>
                  </a:lnTo>
                  <a:lnTo>
                    <a:pt x="9867" y="2275"/>
                  </a:lnTo>
                  <a:lnTo>
                    <a:pt x="10161" y="2752"/>
                  </a:lnTo>
                  <a:lnTo>
                    <a:pt x="10454" y="3265"/>
                  </a:lnTo>
                  <a:lnTo>
                    <a:pt x="10674" y="3779"/>
                  </a:lnTo>
                  <a:lnTo>
                    <a:pt x="10528" y="3925"/>
                  </a:lnTo>
                  <a:lnTo>
                    <a:pt x="10381" y="4072"/>
                  </a:lnTo>
                  <a:lnTo>
                    <a:pt x="10271" y="4256"/>
                  </a:lnTo>
                  <a:lnTo>
                    <a:pt x="10234" y="4476"/>
                  </a:lnTo>
                  <a:lnTo>
                    <a:pt x="10271" y="4586"/>
                  </a:lnTo>
                  <a:lnTo>
                    <a:pt x="10344" y="4659"/>
                  </a:lnTo>
                  <a:lnTo>
                    <a:pt x="10344" y="4806"/>
                  </a:lnTo>
                  <a:lnTo>
                    <a:pt x="10381" y="4879"/>
                  </a:lnTo>
                  <a:lnTo>
                    <a:pt x="10491" y="4916"/>
                  </a:lnTo>
                  <a:lnTo>
                    <a:pt x="10491" y="4953"/>
                  </a:lnTo>
                  <a:lnTo>
                    <a:pt x="10344" y="5173"/>
                  </a:lnTo>
                  <a:lnTo>
                    <a:pt x="9977" y="5649"/>
                  </a:lnTo>
                  <a:lnTo>
                    <a:pt x="9647" y="6163"/>
                  </a:lnTo>
                  <a:lnTo>
                    <a:pt x="9501" y="6090"/>
                  </a:lnTo>
                  <a:lnTo>
                    <a:pt x="9317" y="6053"/>
                  </a:lnTo>
                  <a:lnTo>
                    <a:pt x="9134" y="6126"/>
                  </a:lnTo>
                  <a:lnTo>
                    <a:pt x="8950" y="6200"/>
                  </a:lnTo>
                  <a:lnTo>
                    <a:pt x="8840" y="6346"/>
                  </a:lnTo>
                  <a:lnTo>
                    <a:pt x="8730" y="6493"/>
                  </a:lnTo>
                  <a:lnTo>
                    <a:pt x="8327" y="6493"/>
                  </a:lnTo>
                  <a:lnTo>
                    <a:pt x="7556" y="6530"/>
                  </a:lnTo>
                  <a:lnTo>
                    <a:pt x="7520" y="6456"/>
                  </a:lnTo>
                  <a:lnTo>
                    <a:pt x="7410" y="6383"/>
                  </a:lnTo>
                  <a:lnTo>
                    <a:pt x="7080" y="6273"/>
                  </a:lnTo>
                  <a:lnTo>
                    <a:pt x="7043" y="6273"/>
                  </a:lnTo>
                  <a:lnTo>
                    <a:pt x="6970" y="6236"/>
                  </a:lnTo>
                  <a:lnTo>
                    <a:pt x="6786" y="6236"/>
                  </a:lnTo>
                  <a:lnTo>
                    <a:pt x="6639" y="6200"/>
                  </a:lnTo>
                  <a:lnTo>
                    <a:pt x="5832" y="5429"/>
                  </a:lnTo>
                  <a:lnTo>
                    <a:pt x="5246" y="4879"/>
                  </a:lnTo>
                  <a:lnTo>
                    <a:pt x="5319" y="4696"/>
                  </a:lnTo>
                  <a:lnTo>
                    <a:pt x="5319" y="4512"/>
                  </a:lnTo>
                  <a:lnTo>
                    <a:pt x="5282" y="4439"/>
                  </a:lnTo>
                  <a:lnTo>
                    <a:pt x="5246" y="4366"/>
                  </a:lnTo>
                  <a:lnTo>
                    <a:pt x="5099" y="4256"/>
                  </a:lnTo>
                  <a:lnTo>
                    <a:pt x="5282" y="3815"/>
                  </a:lnTo>
                  <a:lnTo>
                    <a:pt x="5796" y="2715"/>
                  </a:lnTo>
                  <a:lnTo>
                    <a:pt x="6126" y="2018"/>
                  </a:lnTo>
                  <a:lnTo>
                    <a:pt x="6273" y="2018"/>
                  </a:lnTo>
                  <a:lnTo>
                    <a:pt x="6419" y="1981"/>
                  </a:lnTo>
                  <a:lnTo>
                    <a:pt x="6566" y="1908"/>
                  </a:lnTo>
                  <a:lnTo>
                    <a:pt x="6713" y="1798"/>
                  </a:lnTo>
                  <a:lnTo>
                    <a:pt x="6823" y="1688"/>
                  </a:lnTo>
                  <a:lnTo>
                    <a:pt x="7483" y="1651"/>
                  </a:lnTo>
                  <a:lnTo>
                    <a:pt x="8694" y="1615"/>
                  </a:lnTo>
                  <a:close/>
                  <a:moveTo>
                    <a:pt x="6823" y="6823"/>
                  </a:moveTo>
                  <a:lnTo>
                    <a:pt x="6933" y="6897"/>
                  </a:lnTo>
                  <a:lnTo>
                    <a:pt x="6749" y="6897"/>
                  </a:lnTo>
                  <a:lnTo>
                    <a:pt x="6713" y="6860"/>
                  </a:lnTo>
                  <a:lnTo>
                    <a:pt x="6823" y="6823"/>
                  </a:lnTo>
                  <a:close/>
                  <a:moveTo>
                    <a:pt x="2714" y="5393"/>
                  </a:moveTo>
                  <a:lnTo>
                    <a:pt x="2641" y="5429"/>
                  </a:lnTo>
                  <a:lnTo>
                    <a:pt x="2531" y="5503"/>
                  </a:lnTo>
                  <a:lnTo>
                    <a:pt x="2458" y="5576"/>
                  </a:lnTo>
                  <a:lnTo>
                    <a:pt x="2274" y="5796"/>
                  </a:lnTo>
                  <a:lnTo>
                    <a:pt x="1981" y="6310"/>
                  </a:lnTo>
                  <a:lnTo>
                    <a:pt x="1651" y="6860"/>
                  </a:lnTo>
                  <a:lnTo>
                    <a:pt x="1504" y="7080"/>
                  </a:lnTo>
                  <a:lnTo>
                    <a:pt x="1431" y="7190"/>
                  </a:lnTo>
                  <a:lnTo>
                    <a:pt x="1394" y="7263"/>
                  </a:lnTo>
                  <a:lnTo>
                    <a:pt x="1394" y="7337"/>
                  </a:lnTo>
                  <a:lnTo>
                    <a:pt x="1321" y="7374"/>
                  </a:lnTo>
                  <a:lnTo>
                    <a:pt x="1321" y="7410"/>
                  </a:lnTo>
                  <a:lnTo>
                    <a:pt x="1321" y="7520"/>
                  </a:lnTo>
                  <a:lnTo>
                    <a:pt x="1394" y="7557"/>
                  </a:lnTo>
                  <a:lnTo>
                    <a:pt x="1504" y="7594"/>
                  </a:lnTo>
                  <a:lnTo>
                    <a:pt x="1614" y="7520"/>
                  </a:lnTo>
                  <a:lnTo>
                    <a:pt x="1724" y="7447"/>
                  </a:lnTo>
                  <a:lnTo>
                    <a:pt x="1834" y="7337"/>
                  </a:lnTo>
                  <a:lnTo>
                    <a:pt x="2018" y="7043"/>
                  </a:lnTo>
                  <a:lnTo>
                    <a:pt x="2128" y="6823"/>
                  </a:lnTo>
                  <a:lnTo>
                    <a:pt x="2568" y="6200"/>
                  </a:lnTo>
                  <a:lnTo>
                    <a:pt x="2751" y="5870"/>
                  </a:lnTo>
                  <a:lnTo>
                    <a:pt x="2861" y="5723"/>
                  </a:lnTo>
                  <a:lnTo>
                    <a:pt x="2861" y="5539"/>
                  </a:lnTo>
                  <a:lnTo>
                    <a:pt x="2861" y="5466"/>
                  </a:lnTo>
                  <a:lnTo>
                    <a:pt x="2788" y="5429"/>
                  </a:lnTo>
                  <a:lnTo>
                    <a:pt x="2714" y="5393"/>
                  </a:lnTo>
                  <a:close/>
                  <a:moveTo>
                    <a:pt x="4072" y="4843"/>
                  </a:moveTo>
                  <a:lnTo>
                    <a:pt x="4182" y="5026"/>
                  </a:lnTo>
                  <a:lnTo>
                    <a:pt x="4328" y="5173"/>
                  </a:lnTo>
                  <a:lnTo>
                    <a:pt x="4475" y="5209"/>
                  </a:lnTo>
                  <a:lnTo>
                    <a:pt x="4622" y="5246"/>
                  </a:lnTo>
                  <a:lnTo>
                    <a:pt x="4769" y="5246"/>
                  </a:lnTo>
                  <a:lnTo>
                    <a:pt x="4915" y="5209"/>
                  </a:lnTo>
                  <a:lnTo>
                    <a:pt x="5319" y="5576"/>
                  </a:lnTo>
                  <a:lnTo>
                    <a:pt x="6163" y="6456"/>
                  </a:lnTo>
                  <a:lnTo>
                    <a:pt x="6126" y="6530"/>
                  </a:lnTo>
                  <a:lnTo>
                    <a:pt x="6089" y="6640"/>
                  </a:lnTo>
                  <a:lnTo>
                    <a:pt x="6126" y="6787"/>
                  </a:lnTo>
                  <a:lnTo>
                    <a:pt x="6163" y="6897"/>
                  </a:lnTo>
                  <a:lnTo>
                    <a:pt x="6236" y="7007"/>
                  </a:lnTo>
                  <a:lnTo>
                    <a:pt x="6236" y="7080"/>
                  </a:lnTo>
                  <a:lnTo>
                    <a:pt x="5942" y="7410"/>
                  </a:lnTo>
                  <a:lnTo>
                    <a:pt x="5686" y="7777"/>
                  </a:lnTo>
                  <a:lnTo>
                    <a:pt x="5172" y="8511"/>
                  </a:lnTo>
                  <a:lnTo>
                    <a:pt x="4695" y="9134"/>
                  </a:lnTo>
                  <a:lnTo>
                    <a:pt x="4585" y="9061"/>
                  </a:lnTo>
                  <a:lnTo>
                    <a:pt x="4439" y="9061"/>
                  </a:lnTo>
                  <a:lnTo>
                    <a:pt x="4255" y="9098"/>
                  </a:lnTo>
                  <a:lnTo>
                    <a:pt x="4108" y="9208"/>
                  </a:lnTo>
                  <a:lnTo>
                    <a:pt x="3998" y="9354"/>
                  </a:lnTo>
                  <a:lnTo>
                    <a:pt x="3925" y="9538"/>
                  </a:lnTo>
                  <a:lnTo>
                    <a:pt x="3595" y="9501"/>
                  </a:lnTo>
                  <a:lnTo>
                    <a:pt x="2825" y="9538"/>
                  </a:lnTo>
                  <a:lnTo>
                    <a:pt x="2788" y="9354"/>
                  </a:lnTo>
                  <a:lnTo>
                    <a:pt x="2678" y="9208"/>
                  </a:lnTo>
                  <a:lnTo>
                    <a:pt x="2531" y="9098"/>
                  </a:lnTo>
                  <a:lnTo>
                    <a:pt x="2384" y="9061"/>
                  </a:lnTo>
                  <a:lnTo>
                    <a:pt x="2238" y="9061"/>
                  </a:lnTo>
                  <a:lnTo>
                    <a:pt x="2054" y="9098"/>
                  </a:lnTo>
                  <a:lnTo>
                    <a:pt x="1577" y="8437"/>
                  </a:lnTo>
                  <a:lnTo>
                    <a:pt x="1394" y="8107"/>
                  </a:lnTo>
                  <a:lnTo>
                    <a:pt x="1137" y="7777"/>
                  </a:lnTo>
                  <a:lnTo>
                    <a:pt x="1211" y="7594"/>
                  </a:lnTo>
                  <a:lnTo>
                    <a:pt x="1247" y="7447"/>
                  </a:lnTo>
                  <a:lnTo>
                    <a:pt x="1211" y="7263"/>
                  </a:lnTo>
                  <a:lnTo>
                    <a:pt x="1174" y="7117"/>
                  </a:lnTo>
                  <a:lnTo>
                    <a:pt x="1064" y="7007"/>
                  </a:lnTo>
                  <a:lnTo>
                    <a:pt x="1101" y="6933"/>
                  </a:lnTo>
                  <a:lnTo>
                    <a:pt x="1174" y="6823"/>
                  </a:lnTo>
                  <a:lnTo>
                    <a:pt x="1247" y="6640"/>
                  </a:lnTo>
                  <a:lnTo>
                    <a:pt x="1614" y="5980"/>
                  </a:lnTo>
                  <a:lnTo>
                    <a:pt x="1944" y="5356"/>
                  </a:lnTo>
                  <a:lnTo>
                    <a:pt x="2164" y="5356"/>
                  </a:lnTo>
                  <a:lnTo>
                    <a:pt x="2384" y="5283"/>
                  </a:lnTo>
                  <a:lnTo>
                    <a:pt x="2531" y="5136"/>
                  </a:lnTo>
                  <a:lnTo>
                    <a:pt x="2604" y="5063"/>
                  </a:lnTo>
                  <a:lnTo>
                    <a:pt x="2641" y="4953"/>
                  </a:lnTo>
                  <a:lnTo>
                    <a:pt x="2678" y="4916"/>
                  </a:lnTo>
                  <a:lnTo>
                    <a:pt x="3118" y="4953"/>
                  </a:lnTo>
                  <a:lnTo>
                    <a:pt x="3705" y="4916"/>
                  </a:lnTo>
                  <a:lnTo>
                    <a:pt x="4072" y="4843"/>
                  </a:lnTo>
                  <a:close/>
                  <a:moveTo>
                    <a:pt x="8877" y="7740"/>
                  </a:moveTo>
                  <a:lnTo>
                    <a:pt x="8877" y="7777"/>
                  </a:lnTo>
                  <a:lnTo>
                    <a:pt x="8877" y="7814"/>
                  </a:lnTo>
                  <a:lnTo>
                    <a:pt x="8914" y="7997"/>
                  </a:lnTo>
                  <a:lnTo>
                    <a:pt x="8914" y="8070"/>
                  </a:lnTo>
                  <a:lnTo>
                    <a:pt x="8950" y="8181"/>
                  </a:lnTo>
                  <a:lnTo>
                    <a:pt x="9391" y="8731"/>
                  </a:lnTo>
                  <a:lnTo>
                    <a:pt x="9794" y="9281"/>
                  </a:lnTo>
                  <a:lnTo>
                    <a:pt x="9941" y="9464"/>
                  </a:lnTo>
                  <a:lnTo>
                    <a:pt x="10014" y="9538"/>
                  </a:lnTo>
                  <a:lnTo>
                    <a:pt x="10124" y="9574"/>
                  </a:lnTo>
                  <a:lnTo>
                    <a:pt x="10234" y="9574"/>
                  </a:lnTo>
                  <a:lnTo>
                    <a:pt x="10308" y="9538"/>
                  </a:lnTo>
                  <a:lnTo>
                    <a:pt x="10381" y="9501"/>
                  </a:lnTo>
                  <a:lnTo>
                    <a:pt x="10418" y="9391"/>
                  </a:lnTo>
                  <a:lnTo>
                    <a:pt x="10418" y="9354"/>
                  </a:lnTo>
                  <a:lnTo>
                    <a:pt x="10418" y="9244"/>
                  </a:lnTo>
                  <a:lnTo>
                    <a:pt x="10381" y="9171"/>
                  </a:lnTo>
                  <a:lnTo>
                    <a:pt x="10308" y="9134"/>
                  </a:lnTo>
                  <a:lnTo>
                    <a:pt x="10198" y="9098"/>
                  </a:lnTo>
                  <a:lnTo>
                    <a:pt x="10088" y="8951"/>
                  </a:lnTo>
                  <a:lnTo>
                    <a:pt x="10014" y="8841"/>
                  </a:lnTo>
                  <a:lnTo>
                    <a:pt x="9647" y="8401"/>
                  </a:lnTo>
                  <a:lnTo>
                    <a:pt x="9281" y="7924"/>
                  </a:lnTo>
                  <a:lnTo>
                    <a:pt x="9207" y="7850"/>
                  </a:lnTo>
                  <a:lnTo>
                    <a:pt x="9134" y="7814"/>
                  </a:lnTo>
                  <a:lnTo>
                    <a:pt x="8950" y="7740"/>
                  </a:lnTo>
                  <a:close/>
                  <a:moveTo>
                    <a:pt x="2128" y="9721"/>
                  </a:moveTo>
                  <a:lnTo>
                    <a:pt x="2054" y="9758"/>
                  </a:lnTo>
                  <a:lnTo>
                    <a:pt x="2054" y="9721"/>
                  </a:lnTo>
                  <a:close/>
                  <a:moveTo>
                    <a:pt x="5612" y="9281"/>
                  </a:moveTo>
                  <a:lnTo>
                    <a:pt x="5576" y="9318"/>
                  </a:lnTo>
                  <a:lnTo>
                    <a:pt x="5576" y="9354"/>
                  </a:lnTo>
                  <a:lnTo>
                    <a:pt x="5576" y="9538"/>
                  </a:lnTo>
                  <a:lnTo>
                    <a:pt x="5649" y="9684"/>
                  </a:lnTo>
                  <a:lnTo>
                    <a:pt x="5796" y="9941"/>
                  </a:lnTo>
                  <a:lnTo>
                    <a:pt x="6163" y="10455"/>
                  </a:lnTo>
                  <a:lnTo>
                    <a:pt x="6456" y="10895"/>
                  </a:lnTo>
                  <a:lnTo>
                    <a:pt x="6603" y="11115"/>
                  </a:lnTo>
                  <a:lnTo>
                    <a:pt x="6823" y="11298"/>
                  </a:lnTo>
                  <a:lnTo>
                    <a:pt x="6860" y="11372"/>
                  </a:lnTo>
                  <a:lnTo>
                    <a:pt x="6970" y="11482"/>
                  </a:lnTo>
                  <a:lnTo>
                    <a:pt x="7043" y="11519"/>
                  </a:lnTo>
                  <a:lnTo>
                    <a:pt x="7116" y="11519"/>
                  </a:lnTo>
                  <a:lnTo>
                    <a:pt x="7190" y="11482"/>
                  </a:lnTo>
                  <a:lnTo>
                    <a:pt x="7226" y="11408"/>
                  </a:lnTo>
                  <a:lnTo>
                    <a:pt x="7263" y="11188"/>
                  </a:lnTo>
                  <a:lnTo>
                    <a:pt x="7226" y="11078"/>
                  </a:lnTo>
                  <a:lnTo>
                    <a:pt x="7153" y="10968"/>
                  </a:lnTo>
                  <a:lnTo>
                    <a:pt x="7080" y="10932"/>
                  </a:lnTo>
                  <a:lnTo>
                    <a:pt x="7006" y="10895"/>
                  </a:lnTo>
                  <a:lnTo>
                    <a:pt x="6933" y="10785"/>
                  </a:lnTo>
                  <a:lnTo>
                    <a:pt x="6860" y="10675"/>
                  </a:lnTo>
                  <a:lnTo>
                    <a:pt x="6713" y="10455"/>
                  </a:lnTo>
                  <a:lnTo>
                    <a:pt x="6273" y="9831"/>
                  </a:lnTo>
                  <a:lnTo>
                    <a:pt x="6016" y="9501"/>
                  </a:lnTo>
                  <a:lnTo>
                    <a:pt x="5869" y="9391"/>
                  </a:lnTo>
                  <a:lnTo>
                    <a:pt x="5722" y="9281"/>
                  </a:lnTo>
                  <a:close/>
                  <a:moveTo>
                    <a:pt x="8730" y="6970"/>
                  </a:moveTo>
                  <a:lnTo>
                    <a:pt x="8804" y="7080"/>
                  </a:lnTo>
                  <a:lnTo>
                    <a:pt x="8914" y="7153"/>
                  </a:lnTo>
                  <a:lnTo>
                    <a:pt x="8987" y="7227"/>
                  </a:lnTo>
                  <a:lnTo>
                    <a:pt x="9097" y="7263"/>
                  </a:lnTo>
                  <a:lnTo>
                    <a:pt x="9391" y="7227"/>
                  </a:lnTo>
                  <a:lnTo>
                    <a:pt x="9501" y="7263"/>
                  </a:lnTo>
                  <a:lnTo>
                    <a:pt x="9574" y="7300"/>
                  </a:lnTo>
                  <a:lnTo>
                    <a:pt x="9721" y="7557"/>
                  </a:lnTo>
                  <a:lnTo>
                    <a:pt x="9867" y="7814"/>
                  </a:lnTo>
                  <a:lnTo>
                    <a:pt x="10234" y="8364"/>
                  </a:lnTo>
                  <a:lnTo>
                    <a:pt x="10711" y="9098"/>
                  </a:lnTo>
                  <a:lnTo>
                    <a:pt x="10638" y="9281"/>
                  </a:lnTo>
                  <a:lnTo>
                    <a:pt x="10601" y="9428"/>
                  </a:lnTo>
                  <a:lnTo>
                    <a:pt x="10564" y="9758"/>
                  </a:lnTo>
                  <a:lnTo>
                    <a:pt x="10528" y="9941"/>
                  </a:lnTo>
                  <a:lnTo>
                    <a:pt x="10528" y="10125"/>
                  </a:lnTo>
                  <a:lnTo>
                    <a:pt x="10528" y="10235"/>
                  </a:lnTo>
                  <a:lnTo>
                    <a:pt x="10564" y="10271"/>
                  </a:lnTo>
                  <a:lnTo>
                    <a:pt x="10344" y="10638"/>
                  </a:lnTo>
                  <a:lnTo>
                    <a:pt x="9794" y="11555"/>
                  </a:lnTo>
                  <a:lnTo>
                    <a:pt x="9684" y="11519"/>
                  </a:lnTo>
                  <a:lnTo>
                    <a:pt x="9537" y="11519"/>
                  </a:lnTo>
                  <a:lnTo>
                    <a:pt x="9391" y="11555"/>
                  </a:lnTo>
                  <a:lnTo>
                    <a:pt x="9281" y="11629"/>
                  </a:lnTo>
                  <a:lnTo>
                    <a:pt x="9170" y="11702"/>
                  </a:lnTo>
                  <a:lnTo>
                    <a:pt x="9097" y="11812"/>
                  </a:lnTo>
                  <a:lnTo>
                    <a:pt x="9024" y="11922"/>
                  </a:lnTo>
                  <a:lnTo>
                    <a:pt x="8987" y="12032"/>
                  </a:lnTo>
                  <a:lnTo>
                    <a:pt x="8400" y="12069"/>
                  </a:lnTo>
                  <a:lnTo>
                    <a:pt x="7483" y="12142"/>
                  </a:lnTo>
                  <a:lnTo>
                    <a:pt x="7006" y="12142"/>
                  </a:lnTo>
                  <a:lnTo>
                    <a:pt x="6970" y="11959"/>
                  </a:lnTo>
                  <a:lnTo>
                    <a:pt x="6823" y="11775"/>
                  </a:lnTo>
                  <a:lnTo>
                    <a:pt x="6749" y="11739"/>
                  </a:lnTo>
                  <a:lnTo>
                    <a:pt x="6676" y="11702"/>
                  </a:lnTo>
                  <a:lnTo>
                    <a:pt x="6493" y="11665"/>
                  </a:lnTo>
                  <a:lnTo>
                    <a:pt x="6419" y="11629"/>
                  </a:lnTo>
                  <a:lnTo>
                    <a:pt x="6346" y="11665"/>
                  </a:lnTo>
                  <a:lnTo>
                    <a:pt x="6273" y="11739"/>
                  </a:lnTo>
                  <a:lnTo>
                    <a:pt x="6199" y="11739"/>
                  </a:lnTo>
                  <a:lnTo>
                    <a:pt x="5979" y="11225"/>
                  </a:lnTo>
                  <a:lnTo>
                    <a:pt x="5722" y="10712"/>
                  </a:lnTo>
                  <a:lnTo>
                    <a:pt x="5466" y="10308"/>
                  </a:lnTo>
                  <a:lnTo>
                    <a:pt x="5172" y="9868"/>
                  </a:lnTo>
                  <a:lnTo>
                    <a:pt x="5209" y="9758"/>
                  </a:lnTo>
                  <a:lnTo>
                    <a:pt x="5246" y="9648"/>
                  </a:lnTo>
                  <a:lnTo>
                    <a:pt x="5246" y="9501"/>
                  </a:lnTo>
                  <a:lnTo>
                    <a:pt x="5209" y="9391"/>
                  </a:lnTo>
                  <a:lnTo>
                    <a:pt x="5135" y="9318"/>
                  </a:lnTo>
                  <a:lnTo>
                    <a:pt x="5099" y="9318"/>
                  </a:lnTo>
                  <a:lnTo>
                    <a:pt x="5209" y="9171"/>
                  </a:lnTo>
                  <a:lnTo>
                    <a:pt x="5759" y="8401"/>
                  </a:lnTo>
                  <a:lnTo>
                    <a:pt x="6163" y="7850"/>
                  </a:lnTo>
                  <a:lnTo>
                    <a:pt x="6383" y="7594"/>
                  </a:lnTo>
                  <a:lnTo>
                    <a:pt x="6529" y="7300"/>
                  </a:lnTo>
                  <a:lnTo>
                    <a:pt x="6676" y="7337"/>
                  </a:lnTo>
                  <a:lnTo>
                    <a:pt x="6933" y="7337"/>
                  </a:lnTo>
                  <a:lnTo>
                    <a:pt x="7080" y="7300"/>
                  </a:lnTo>
                  <a:lnTo>
                    <a:pt x="7190" y="7263"/>
                  </a:lnTo>
                  <a:lnTo>
                    <a:pt x="7300" y="7153"/>
                  </a:lnTo>
                  <a:lnTo>
                    <a:pt x="7410" y="7080"/>
                  </a:lnTo>
                  <a:lnTo>
                    <a:pt x="7483" y="6970"/>
                  </a:lnTo>
                  <a:close/>
                  <a:moveTo>
                    <a:pt x="4769" y="1"/>
                  </a:moveTo>
                  <a:lnTo>
                    <a:pt x="4769" y="37"/>
                  </a:lnTo>
                  <a:lnTo>
                    <a:pt x="4805" y="184"/>
                  </a:lnTo>
                  <a:lnTo>
                    <a:pt x="4879" y="294"/>
                  </a:lnTo>
                  <a:lnTo>
                    <a:pt x="4989" y="367"/>
                  </a:lnTo>
                  <a:lnTo>
                    <a:pt x="5099" y="404"/>
                  </a:lnTo>
                  <a:lnTo>
                    <a:pt x="5172" y="551"/>
                  </a:lnTo>
                  <a:lnTo>
                    <a:pt x="5282" y="697"/>
                  </a:lnTo>
                  <a:lnTo>
                    <a:pt x="5466" y="991"/>
                  </a:lnTo>
                  <a:lnTo>
                    <a:pt x="5539" y="1101"/>
                  </a:lnTo>
                  <a:lnTo>
                    <a:pt x="5466" y="1284"/>
                  </a:lnTo>
                  <a:lnTo>
                    <a:pt x="5466" y="1468"/>
                  </a:lnTo>
                  <a:lnTo>
                    <a:pt x="5539" y="1688"/>
                  </a:lnTo>
                  <a:lnTo>
                    <a:pt x="5649" y="1835"/>
                  </a:lnTo>
                  <a:lnTo>
                    <a:pt x="5722" y="1908"/>
                  </a:lnTo>
                  <a:lnTo>
                    <a:pt x="5356" y="2605"/>
                  </a:lnTo>
                  <a:lnTo>
                    <a:pt x="4879" y="3595"/>
                  </a:lnTo>
                  <a:lnTo>
                    <a:pt x="4769" y="3852"/>
                  </a:lnTo>
                  <a:lnTo>
                    <a:pt x="4622" y="4072"/>
                  </a:lnTo>
                  <a:lnTo>
                    <a:pt x="4402" y="4072"/>
                  </a:lnTo>
                  <a:lnTo>
                    <a:pt x="4292" y="4109"/>
                  </a:lnTo>
                  <a:lnTo>
                    <a:pt x="4182" y="4182"/>
                  </a:lnTo>
                  <a:lnTo>
                    <a:pt x="4108" y="4292"/>
                  </a:lnTo>
                  <a:lnTo>
                    <a:pt x="4072" y="4402"/>
                  </a:lnTo>
                  <a:lnTo>
                    <a:pt x="3485" y="4476"/>
                  </a:lnTo>
                  <a:lnTo>
                    <a:pt x="3045" y="4512"/>
                  </a:lnTo>
                  <a:lnTo>
                    <a:pt x="2678" y="4549"/>
                  </a:lnTo>
                  <a:lnTo>
                    <a:pt x="2568" y="4366"/>
                  </a:lnTo>
                  <a:lnTo>
                    <a:pt x="2458" y="4219"/>
                  </a:lnTo>
                  <a:lnTo>
                    <a:pt x="2274" y="4146"/>
                  </a:lnTo>
                  <a:lnTo>
                    <a:pt x="2091" y="4109"/>
                  </a:lnTo>
                  <a:lnTo>
                    <a:pt x="1907" y="4109"/>
                  </a:lnTo>
                  <a:lnTo>
                    <a:pt x="1797" y="4182"/>
                  </a:lnTo>
                  <a:lnTo>
                    <a:pt x="1651" y="4292"/>
                  </a:lnTo>
                  <a:lnTo>
                    <a:pt x="1577" y="4402"/>
                  </a:lnTo>
                  <a:lnTo>
                    <a:pt x="1504" y="4512"/>
                  </a:lnTo>
                  <a:lnTo>
                    <a:pt x="1504" y="4622"/>
                  </a:lnTo>
                  <a:lnTo>
                    <a:pt x="1431" y="4769"/>
                  </a:lnTo>
                  <a:lnTo>
                    <a:pt x="1431" y="4953"/>
                  </a:lnTo>
                  <a:lnTo>
                    <a:pt x="1467" y="5099"/>
                  </a:lnTo>
                  <a:lnTo>
                    <a:pt x="1504" y="5173"/>
                  </a:lnTo>
                  <a:lnTo>
                    <a:pt x="1504" y="5209"/>
                  </a:lnTo>
                  <a:lnTo>
                    <a:pt x="1247" y="5760"/>
                  </a:lnTo>
                  <a:lnTo>
                    <a:pt x="880" y="6420"/>
                  </a:lnTo>
                  <a:lnTo>
                    <a:pt x="770" y="6640"/>
                  </a:lnTo>
                  <a:lnTo>
                    <a:pt x="770" y="6713"/>
                  </a:lnTo>
                  <a:lnTo>
                    <a:pt x="734" y="6823"/>
                  </a:lnTo>
                  <a:lnTo>
                    <a:pt x="734" y="6787"/>
                  </a:lnTo>
                  <a:lnTo>
                    <a:pt x="624" y="6787"/>
                  </a:lnTo>
                  <a:lnTo>
                    <a:pt x="550" y="6823"/>
                  </a:lnTo>
                  <a:lnTo>
                    <a:pt x="404" y="6933"/>
                  </a:lnTo>
                  <a:lnTo>
                    <a:pt x="330" y="6970"/>
                  </a:lnTo>
                  <a:lnTo>
                    <a:pt x="257" y="7007"/>
                  </a:lnTo>
                  <a:lnTo>
                    <a:pt x="183" y="7117"/>
                  </a:lnTo>
                  <a:lnTo>
                    <a:pt x="110" y="7227"/>
                  </a:lnTo>
                  <a:lnTo>
                    <a:pt x="110" y="7447"/>
                  </a:lnTo>
                  <a:lnTo>
                    <a:pt x="0" y="7777"/>
                  </a:lnTo>
                  <a:lnTo>
                    <a:pt x="37" y="7850"/>
                  </a:lnTo>
                  <a:lnTo>
                    <a:pt x="73" y="7887"/>
                  </a:lnTo>
                  <a:lnTo>
                    <a:pt x="110" y="7960"/>
                  </a:lnTo>
                  <a:lnTo>
                    <a:pt x="183" y="7960"/>
                  </a:lnTo>
                  <a:lnTo>
                    <a:pt x="367" y="8034"/>
                  </a:lnTo>
                  <a:lnTo>
                    <a:pt x="660" y="8034"/>
                  </a:lnTo>
                  <a:lnTo>
                    <a:pt x="660" y="7997"/>
                  </a:lnTo>
                  <a:lnTo>
                    <a:pt x="770" y="7997"/>
                  </a:lnTo>
                  <a:lnTo>
                    <a:pt x="880" y="8181"/>
                  </a:lnTo>
                  <a:lnTo>
                    <a:pt x="990" y="8364"/>
                  </a:lnTo>
                  <a:lnTo>
                    <a:pt x="1211" y="8657"/>
                  </a:lnTo>
                  <a:lnTo>
                    <a:pt x="1651" y="9281"/>
                  </a:lnTo>
                  <a:lnTo>
                    <a:pt x="1687" y="9354"/>
                  </a:lnTo>
                  <a:lnTo>
                    <a:pt x="1651" y="9501"/>
                  </a:lnTo>
                  <a:lnTo>
                    <a:pt x="1614" y="9648"/>
                  </a:lnTo>
                  <a:lnTo>
                    <a:pt x="1577" y="9831"/>
                  </a:lnTo>
                  <a:lnTo>
                    <a:pt x="1577" y="9941"/>
                  </a:lnTo>
                  <a:lnTo>
                    <a:pt x="1614" y="10051"/>
                  </a:lnTo>
                  <a:lnTo>
                    <a:pt x="1541" y="10235"/>
                  </a:lnTo>
                  <a:lnTo>
                    <a:pt x="1431" y="10418"/>
                  </a:lnTo>
                  <a:lnTo>
                    <a:pt x="1357" y="10601"/>
                  </a:lnTo>
                  <a:lnTo>
                    <a:pt x="1211" y="10785"/>
                  </a:lnTo>
                  <a:lnTo>
                    <a:pt x="1137" y="10858"/>
                  </a:lnTo>
                  <a:lnTo>
                    <a:pt x="1137" y="10968"/>
                  </a:lnTo>
                  <a:lnTo>
                    <a:pt x="1174" y="11078"/>
                  </a:lnTo>
                  <a:lnTo>
                    <a:pt x="1247" y="11152"/>
                  </a:lnTo>
                  <a:lnTo>
                    <a:pt x="1357" y="11188"/>
                  </a:lnTo>
                  <a:lnTo>
                    <a:pt x="1467" y="11152"/>
                  </a:lnTo>
                  <a:lnTo>
                    <a:pt x="1541" y="11078"/>
                  </a:lnTo>
                  <a:lnTo>
                    <a:pt x="1577" y="10968"/>
                  </a:lnTo>
                  <a:lnTo>
                    <a:pt x="1614" y="10932"/>
                  </a:lnTo>
                  <a:lnTo>
                    <a:pt x="1687" y="10822"/>
                  </a:lnTo>
                  <a:lnTo>
                    <a:pt x="1761" y="10638"/>
                  </a:lnTo>
                  <a:lnTo>
                    <a:pt x="1834" y="10491"/>
                  </a:lnTo>
                  <a:lnTo>
                    <a:pt x="1907" y="10198"/>
                  </a:lnTo>
                  <a:lnTo>
                    <a:pt x="2164" y="10198"/>
                  </a:lnTo>
                  <a:lnTo>
                    <a:pt x="2348" y="10161"/>
                  </a:lnTo>
                  <a:lnTo>
                    <a:pt x="2494" y="10088"/>
                  </a:lnTo>
                  <a:lnTo>
                    <a:pt x="2641" y="10015"/>
                  </a:lnTo>
                  <a:lnTo>
                    <a:pt x="2714" y="9905"/>
                  </a:lnTo>
                  <a:lnTo>
                    <a:pt x="3338" y="9905"/>
                  </a:lnTo>
                  <a:lnTo>
                    <a:pt x="3998" y="9941"/>
                  </a:lnTo>
                  <a:lnTo>
                    <a:pt x="4035" y="10051"/>
                  </a:lnTo>
                  <a:lnTo>
                    <a:pt x="4072" y="10088"/>
                  </a:lnTo>
                  <a:lnTo>
                    <a:pt x="4145" y="10161"/>
                  </a:lnTo>
                  <a:lnTo>
                    <a:pt x="4292" y="10235"/>
                  </a:lnTo>
                  <a:lnTo>
                    <a:pt x="4439" y="10308"/>
                  </a:lnTo>
                  <a:lnTo>
                    <a:pt x="4622" y="10308"/>
                  </a:lnTo>
                  <a:lnTo>
                    <a:pt x="4805" y="10271"/>
                  </a:lnTo>
                  <a:lnTo>
                    <a:pt x="4879" y="10235"/>
                  </a:lnTo>
                  <a:lnTo>
                    <a:pt x="5282" y="10822"/>
                  </a:lnTo>
                  <a:lnTo>
                    <a:pt x="5429" y="11115"/>
                  </a:lnTo>
                  <a:lnTo>
                    <a:pt x="5576" y="11408"/>
                  </a:lnTo>
                  <a:lnTo>
                    <a:pt x="5796" y="11995"/>
                  </a:lnTo>
                  <a:lnTo>
                    <a:pt x="5759" y="12105"/>
                  </a:lnTo>
                  <a:lnTo>
                    <a:pt x="5759" y="12215"/>
                  </a:lnTo>
                  <a:lnTo>
                    <a:pt x="5759" y="12362"/>
                  </a:lnTo>
                  <a:lnTo>
                    <a:pt x="5759" y="12472"/>
                  </a:lnTo>
                  <a:lnTo>
                    <a:pt x="5759" y="12509"/>
                  </a:lnTo>
                  <a:lnTo>
                    <a:pt x="5722" y="12619"/>
                  </a:lnTo>
                  <a:lnTo>
                    <a:pt x="5722" y="12692"/>
                  </a:lnTo>
                  <a:lnTo>
                    <a:pt x="5759" y="12766"/>
                  </a:lnTo>
                  <a:lnTo>
                    <a:pt x="5979" y="12876"/>
                  </a:lnTo>
                  <a:lnTo>
                    <a:pt x="5759" y="13169"/>
                  </a:lnTo>
                  <a:lnTo>
                    <a:pt x="5612" y="13463"/>
                  </a:lnTo>
                  <a:lnTo>
                    <a:pt x="5502" y="13793"/>
                  </a:lnTo>
                  <a:lnTo>
                    <a:pt x="5429" y="14123"/>
                  </a:lnTo>
                  <a:lnTo>
                    <a:pt x="5392" y="14196"/>
                  </a:lnTo>
                  <a:lnTo>
                    <a:pt x="5429" y="14270"/>
                  </a:lnTo>
                  <a:lnTo>
                    <a:pt x="5502" y="14343"/>
                  </a:lnTo>
                  <a:lnTo>
                    <a:pt x="5576" y="14380"/>
                  </a:lnTo>
                  <a:lnTo>
                    <a:pt x="5649" y="14416"/>
                  </a:lnTo>
                  <a:lnTo>
                    <a:pt x="5722" y="14416"/>
                  </a:lnTo>
                  <a:lnTo>
                    <a:pt x="5759" y="14380"/>
                  </a:lnTo>
                  <a:lnTo>
                    <a:pt x="5832" y="14306"/>
                  </a:lnTo>
                  <a:lnTo>
                    <a:pt x="5832" y="14233"/>
                  </a:lnTo>
                  <a:lnTo>
                    <a:pt x="5869" y="14086"/>
                  </a:lnTo>
                  <a:lnTo>
                    <a:pt x="5979" y="13793"/>
                  </a:lnTo>
                  <a:lnTo>
                    <a:pt x="6089" y="13463"/>
                  </a:lnTo>
                  <a:lnTo>
                    <a:pt x="6309" y="13022"/>
                  </a:lnTo>
                  <a:lnTo>
                    <a:pt x="6566" y="13022"/>
                  </a:lnTo>
                  <a:lnTo>
                    <a:pt x="6713" y="12986"/>
                  </a:lnTo>
                  <a:lnTo>
                    <a:pt x="6786" y="12876"/>
                  </a:lnTo>
                  <a:lnTo>
                    <a:pt x="6860" y="12582"/>
                  </a:lnTo>
                  <a:lnTo>
                    <a:pt x="7593" y="12582"/>
                  </a:lnTo>
                  <a:lnTo>
                    <a:pt x="8253" y="12546"/>
                  </a:lnTo>
                  <a:lnTo>
                    <a:pt x="8914" y="12509"/>
                  </a:lnTo>
                  <a:lnTo>
                    <a:pt x="8950" y="12509"/>
                  </a:lnTo>
                  <a:lnTo>
                    <a:pt x="8950" y="12619"/>
                  </a:lnTo>
                  <a:lnTo>
                    <a:pt x="9024" y="12692"/>
                  </a:lnTo>
                  <a:lnTo>
                    <a:pt x="9170" y="12802"/>
                  </a:lnTo>
                  <a:lnTo>
                    <a:pt x="9354" y="12876"/>
                  </a:lnTo>
                  <a:lnTo>
                    <a:pt x="9537" y="12912"/>
                  </a:lnTo>
                  <a:lnTo>
                    <a:pt x="9647" y="13279"/>
                  </a:lnTo>
                  <a:lnTo>
                    <a:pt x="9794" y="13829"/>
                  </a:lnTo>
                  <a:lnTo>
                    <a:pt x="9904" y="14050"/>
                  </a:lnTo>
                  <a:lnTo>
                    <a:pt x="9977" y="14160"/>
                  </a:lnTo>
                  <a:lnTo>
                    <a:pt x="10051" y="14270"/>
                  </a:lnTo>
                  <a:lnTo>
                    <a:pt x="10198" y="14270"/>
                  </a:lnTo>
                  <a:lnTo>
                    <a:pt x="10271" y="14233"/>
                  </a:lnTo>
                  <a:lnTo>
                    <a:pt x="10308" y="14160"/>
                  </a:lnTo>
                  <a:lnTo>
                    <a:pt x="10308" y="14013"/>
                  </a:lnTo>
                  <a:lnTo>
                    <a:pt x="10308" y="13903"/>
                  </a:lnTo>
                  <a:lnTo>
                    <a:pt x="10198" y="13609"/>
                  </a:lnTo>
                  <a:lnTo>
                    <a:pt x="9977" y="12949"/>
                  </a:lnTo>
                  <a:lnTo>
                    <a:pt x="9904" y="12729"/>
                  </a:lnTo>
                  <a:lnTo>
                    <a:pt x="9977" y="12619"/>
                  </a:lnTo>
                  <a:lnTo>
                    <a:pt x="10088" y="12399"/>
                  </a:lnTo>
                  <a:lnTo>
                    <a:pt x="10124" y="12215"/>
                  </a:lnTo>
                  <a:lnTo>
                    <a:pt x="10161" y="12032"/>
                  </a:lnTo>
                  <a:lnTo>
                    <a:pt x="10161" y="11885"/>
                  </a:lnTo>
                  <a:lnTo>
                    <a:pt x="10124" y="11849"/>
                  </a:lnTo>
                  <a:lnTo>
                    <a:pt x="10601" y="11042"/>
                  </a:lnTo>
                  <a:lnTo>
                    <a:pt x="11115" y="10235"/>
                  </a:lnTo>
                  <a:lnTo>
                    <a:pt x="11371" y="10088"/>
                  </a:lnTo>
                  <a:lnTo>
                    <a:pt x="11518" y="9978"/>
                  </a:lnTo>
                  <a:lnTo>
                    <a:pt x="11628" y="9868"/>
                  </a:lnTo>
                  <a:lnTo>
                    <a:pt x="11665" y="9831"/>
                  </a:lnTo>
                  <a:lnTo>
                    <a:pt x="11738" y="9758"/>
                  </a:lnTo>
                  <a:lnTo>
                    <a:pt x="11812" y="9611"/>
                  </a:lnTo>
                  <a:lnTo>
                    <a:pt x="11885" y="9464"/>
                  </a:lnTo>
                  <a:lnTo>
                    <a:pt x="12068" y="9501"/>
                  </a:lnTo>
                  <a:lnTo>
                    <a:pt x="12288" y="9501"/>
                  </a:lnTo>
                  <a:lnTo>
                    <a:pt x="12875" y="9538"/>
                  </a:lnTo>
                  <a:lnTo>
                    <a:pt x="13426" y="9501"/>
                  </a:lnTo>
                  <a:lnTo>
                    <a:pt x="13499" y="9501"/>
                  </a:lnTo>
                  <a:lnTo>
                    <a:pt x="13572" y="9464"/>
                  </a:lnTo>
                  <a:lnTo>
                    <a:pt x="13646" y="9391"/>
                  </a:lnTo>
                  <a:lnTo>
                    <a:pt x="13646" y="9318"/>
                  </a:lnTo>
                  <a:lnTo>
                    <a:pt x="13682" y="9244"/>
                  </a:lnTo>
                  <a:lnTo>
                    <a:pt x="13646" y="9171"/>
                  </a:lnTo>
                  <a:lnTo>
                    <a:pt x="13609" y="9098"/>
                  </a:lnTo>
                  <a:lnTo>
                    <a:pt x="13536" y="9024"/>
                  </a:lnTo>
                  <a:lnTo>
                    <a:pt x="13426" y="9024"/>
                  </a:lnTo>
                  <a:lnTo>
                    <a:pt x="13059" y="8988"/>
                  </a:lnTo>
                  <a:lnTo>
                    <a:pt x="12655" y="8988"/>
                  </a:lnTo>
                  <a:lnTo>
                    <a:pt x="11885" y="9024"/>
                  </a:lnTo>
                  <a:lnTo>
                    <a:pt x="11812" y="8951"/>
                  </a:lnTo>
                  <a:lnTo>
                    <a:pt x="11738" y="8877"/>
                  </a:lnTo>
                  <a:lnTo>
                    <a:pt x="11518" y="8767"/>
                  </a:lnTo>
                  <a:lnTo>
                    <a:pt x="11445" y="8767"/>
                  </a:lnTo>
                  <a:lnTo>
                    <a:pt x="11335" y="8804"/>
                  </a:lnTo>
                  <a:lnTo>
                    <a:pt x="11225" y="8767"/>
                  </a:lnTo>
                  <a:lnTo>
                    <a:pt x="11078" y="8804"/>
                  </a:lnTo>
                  <a:lnTo>
                    <a:pt x="10638" y="8107"/>
                  </a:lnTo>
                  <a:lnTo>
                    <a:pt x="10271" y="7594"/>
                  </a:lnTo>
                  <a:lnTo>
                    <a:pt x="10088" y="7300"/>
                  </a:lnTo>
                  <a:lnTo>
                    <a:pt x="9904" y="7080"/>
                  </a:lnTo>
                  <a:lnTo>
                    <a:pt x="9977" y="6970"/>
                  </a:lnTo>
                  <a:lnTo>
                    <a:pt x="10051" y="6823"/>
                  </a:lnTo>
                  <a:lnTo>
                    <a:pt x="10088" y="6713"/>
                  </a:lnTo>
                  <a:lnTo>
                    <a:pt x="10124" y="6567"/>
                  </a:lnTo>
                  <a:lnTo>
                    <a:pt x="10088" y="6493"/>
                  </a:lnTo>
                  <a:lnTo>
                    <a:pt x="10051" y="6456"/>
                  </a:lnTo>
                  <a:lnTo>
                    <a:pt x="9941" y="6456"/>
                  </a:lnTo>
                  <a:lnTo>
                    <a:pt x="10124" y="6236"/>
                  </a:lnTo>
                  <a:lnTo>
                    <a:pt x="10308" y="5980"/>
                  </a:lnTo>
                  <a:lnTo>
                    <a:pt x="10638" y="5503"/>
                  </a:lnTo>
                  <a:lnTo>
                    <a:pt x="11005" y="4953"/>
                  </a:lnTo>
                  <a:lnTo>
                    <a:pt x="11078" y="4953"/>
                  </a:lnTo>
                  <a:lnTo>
                    <a:pt x="11151" y="4916"/>
                  </a:lnTo>
                  <a:lnTo>
                    <a:pt x="11225" y="4843"/>
                  </a:lnTo>
                  <a:lnTo>
                    <a:pt x="11298" y="4769"/>
                  </a:lnTo>
                  <a:lnTo>
                    <a:pt x="11518" y="4586"/>
                  </a:lnTo>
                  <a:lnTo>
                    <a:pt x="11591" y="4476"/>
                  </a:lnTo>
                  <a:lnTo>
                    <a:pt x="11665" y="4366"/>
                  </a:lnTo>
                  <a:lnTo>
                    <a:pt x="11702" y="4256"/>
                  </a:lnTo>
                  <a:lnTo>
                    <a:pt x="11702" y="4146"/>
                  </a:lnTo>
                  <a:lnTo>
                    <a:pt x="11665" y="3999"/>
                  </a:lnTo>
                  <a:lnTo>
                    <a:pt x="11591" y="3889"/>
                  </a:lnTo>
                  <a:lnTo>
                    <a:pt x="11518" y="3779"/>
                  </a:lnTo>
                  <a:lnTo>
                    <a:pt x="11408" y="3742"/>
                  </a:lnTo>
                  <a:lnTo>
                    <a:pt x="11298" y="3705"/>
                  </a:lnTo>
                  <a:lnTo>
                    <a:pt x="11151" y="3669"/>
                  </a:lnTo>
                  <a:lnTo>
                    <a:pt x="10931" y="3192"/>
                  </a:lnTo>
                  <a:lnTo>
                    <a:pt x="10674" y="2752"/>
                  </a:lnTo>
                  <a:lnTo>
                    <a:pt x="10344" y="2091"/>
                  </a:lnTo>
                  <a:lnTo>
                    <a:pt x="10124" y="1725"/>
                  </a:lnTo>
                  <a:lnTo>
                    <a:pt x="9904" y="1431"/>
                  </a:lnTo>
                  <a:lnTo>
                    <a:pt x="9941" y="1284"/>
                  </a:lnTo>
                  <a:lnTo>
                    <a:pt x="9941" y="1211"/>
                  </a:lnTo>
                  <a:lnTo>
                    <a:pt x="9977" y="1064"/>
                  </a:lnTo>
                  <a:lnTo>
                    <a:pt x="9941" y="954"/>
                  </a:lnTo>
                  <a:lnTo>
                    <a:pt x="9904" y="844"/>
                  </a:lnTo>
                  <a:lnTo>
                    <a:pt x="9831" y="697"/>
                  </a:lnTo>
                  <a:lnTo>
                    <a:pt x="9721" y="587"/>
                  </a:lnTo>
                  <a:lnTo>
                    <a:pt x="9574" y="514"/>
                  </a:lnTo>
                  <a:lnTo>
                    <a:pt x="9427" y="477"/>
                  </a:lnTo>
                  <a:lnTo>
                    <a:pt x="9244" y="514"/>
                  </a:lnTo>
                  <a:lnTo>
                    <a:pt x="9097" y="551"/>
                  </a:lnTo>
                  <a:lnTo>
                    <a:pt x="8987" y="661"/>
                  </a:lnTo>
                  <a:lnTo>
                    <a:pt x="8914" y="808"/>
                  </a:lnTo>
                  <a:lnTo>
                    <a:pt x="8877" y="954"/>
                  </a:lnTo>
                  <a:lnTo>
                    <a:pt x="8840" y="1028"/>
                  </a:lnTo>
                  <a:lnTo>
                    <a:pt x="7887" y="1101"/>
                  </a:lnTo>
                  <a:lnTo>
                    <a:pt x="7080" y="1174"/>
                  </a:lnTo>
                  <a:lnTo>
                    <a:pt x="6933" y="1174"/>
                  </a:lnTo>
                  <a:lnTo>
                    <a:pt x="6860" y="1064"/>
                  </a:lnTo>
                  <a:lnTo>
                    <a:pt x="6749" y="918"/>
                  </a:lnTo>
                  <a:lnTo>
                    <a:pt x="6713" y="881"/>
                  </a:lnTo>
                  <a:lnTo>
                    <a:pt x="6639" y="808"/>
                  </a:lnTo>
                  <a:lnTo>
                    <a:pt x="6529" y="771"/>
                  </a:lnTo>
                  <a:lnTo>
                    <a:pt x="6456" y="771"/>
                  </a:lnTo>
                  <a:lnTo>
                    <a:pt x="6383" y="808"/>
                  </a:lnTo>
                  <a:lnTo>
                    <a:pt x="5942" y="808"/>
                  </a:lnTo>
                  <a:lnTo>
                    <a:pt x="5686" y="477"/>
                  </a:lnTo>
                  <a:lnTo>
                    <a:pt x="5576" y="294"/>
                  </a:lnTo>
                  <a:lnTo>
                    <a:pt x="5466" y="111"/>
                  </a:lnTo>
                  <a:lnTo>
                    <a:pt x="5429" y="37"/>
                  </a:lnTo>
                  <a:lnTo>
                    <a:pt x="5356" y="1"/>
                  </a:lnTo>
                  <a:lnTo>
                    <a:pt x="5209" y="1"/>
                  </a:lnTo>
                  <a:lnTo>
                    <a:pt x="5025" y="37"/>
                  </a:lnTo>
                  <a:lnTo>
                    <a:pt x="4915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" name="Google Shape;943;p20"/>
            <p:cNvSpPr/>
            <p:nvPr/>
          </p:nvSpPr>
          <p:spPr>
            <a:xfrm>
              <a:off x="6789450" y="3384325"/>
              <a:ext cx="262300" cy="186175"/>
            </a:xfrm>
            <a:custGeom>
              <a:avLst/>
              <a:gdLst/>
              <a:ahLst/>
              <a:cxnLst/>
              <a:rect l="l" t="t" r="r" b="b"/>
              <a:pathLst>
                <a:path w="10492" h="7447" extrusionOk="0">
                  <a:moveTo>
                    <a:pt x="7300" y="1761"/>
                  </a:moveTo>
                  <a:lnTo>
                    <a:pt x="7117" y="1797"/>
                  </a:lnTo>
                  <a:lnTo>
                    <a:pt x="6897" y="1834"/>
                  </a:lnTo>
                  <a:lnTo>
                    <a:pt x="6713" y="1907"/>
                  </a:lnTo>
                  <a:lnTo>
                    <a:pt x="6530" y="2017"/>
                  </a:lnTo>
                  <a:lnTo>
                    <a:pt x="6383" y="2128"/>
                  </a:lnTo>
                  <a:lnTo>
                    <a:pt x="6273" y="2274"/>
                  </a:lnTo>
                  <a:lnTo>
                    <a:pt x="6200" y="2458"/>
                  </a:lnTo>
                  <a:lnTo>
                    <a:pt x="6200" y="2531"/>
                  </a:lnTo>
                  <a:lnTo>
                    <a:pt x="6237" y="2604"/>
                  </a:lnTo>
                  <a:lnTo>
                    <a:pt x="6310" y="2641"/>
                  </a:lnTo>
                  <a:lnTo>
                    <a:pt x="6383" y="2641"/>
                  </a:lnTo>
                  <a:lnTo>
                    <a:pt x="6530" y="2604"/>
                  </a:lnTo>
                  <a:lnTo>
                    <a:pt x="6640" y="2531"/>
                  </a:lnTo>
                  <a:lnTo>
                    <a:pt x="6860" y="2384"/>
                  </a:lnTo>
                  <a:lnTo>
                    <a:pt x="7007" y="2348"/>
                  </a:lnTo>
                  <a:lnTo>
                    <a:pt x="7154" y="2274"/>
                  </a:lnTo>
                  <a:lnTo>
                    <a:pt x="7484" y="2274"/>
                  </a:lnTo>
                  <a:lnTo>
                    <a:pt x="7667" y="2311"/>
                  </a:lnTo>
                  <a:lnTo>
                    <a:pt x="7851" y="2384"/>
                  </a:lnTo>
                  <a:lnTo>
                    <a:pt x="7924" y="2458"/>
                  </a:lnTo>
                  <a:lnTo>
                    <a:pt x="7961" y="2531"/>
                  </a:lnTo>
                  <a:lnTo>
                    <a:pt x="7997" y="2641"/>
                  </a:lnTo>
                  <a:lnTo>
                    <a:pt x="7997" y="2751"/>
                  </a:lnTo>
                  <a:lnTo>
                    <a:pt x="7961" y="2898"/>
                  </a:lnTo>
                  <a:lnTo>
                    <a:pt x="7887" y="3045"/>
                  </a:lnTo>
                  <a:lnTo>
                    <a:pt x="7667" y="3338"/>
                  </a:lnTo>
                  <a:lnTo>
                    <a:pt x="7190" y="3998"/>
                  </a:lnTo>
                  <a:lnTo>
                    <a:pt x="6713" y="4622"/>
                  </a:lnTo>
                  <a:lnTo>
                    <a:pt x="5686" y="5869"/>
                  </a:lnTo>
                  <a:lnTo>
                    <a:pt x="5613" y="6016"/>
                  </a:lnTo>
                  <a:lnTo>
                    <a:pt x="5650" y="6162"/>
                  </a:lnTo>
                  <a:lnTo>
                    <a:pt x="5686" y="6236"/>
                  </a:lnTo>
                  <a:lnTo>
                    <a:pt x="5723" y="6273"/>
                  </a:lnTo>
                  <a:lnTo>
                    <a:pt x="5796" y="6309"/>
                  </a:lnTo>
                  <a:lnTo>
                    <a:pt x="5870" y="6309"/>
                  </a:lnTo>
                  <a:lnTo>
                    <a:pt x="6567" y="6273"/>
                  </a:lnTo>
                  <a:lnTo>
                    <a:pt x="7264" y="6309"/>
                  </a:lnTo>
                  <a:lnTo>
                    <a:pt x="8034" y="6346"/>
                  </a:lnTo>
                  <a:lnTo>
                    <a:pt x="8401" y="6419"/>
                  </a:lnTo>
                  <a:lnTo>
                    <a:pt x="8547" y="6419"/>
                  </a:lnTo>
                  <a:lnTo>
                    <a:pt x="8731" y="6383"/>
                  </a:lnTo>
                  <a:lnTo>
                    <a:pt x="8841" y="6309"/>
                  </a:lnTo>
                  <a:lnTo>
                    <a:pt x="8878" y="6199"/>
                  </a:lnTo>
                  <a:lnTo>
                    <a:pt x="8878" y="6089"/>
                  </a:lnTo>
                  <a:lnTo>
                    <a:pt x="8768" y="6016"/>
                  </a:lnTo>
                  <a:lnTo>
                    <a:pt x="8658" y="5942"/>
                  </a:lnTo>
                  <a:lnTo>
                    <a:pt x="8474" y="5869"/>
                  </a:lnTo>
                  <a:lnTo>
                    <a:pt x="8107" y="5796"/>
                  </a:lnTo>
                  <a:lnTo>
                    <a:pt x="7410" y="5759"/>
                  </a:lnTo>
                  <a:lnTo>
                    <a:pt x="6457" y="5759"/>
                  </a:lnTo>
                  <a:lnTo>
                    <a:pt x="7557" y="4365"/>
                  </a:lnTo>
                  <a:lnTo>
                    <a:pt x="7851" y="3998"/>
                  </a:lnTo>
                  <a:lnTo>
                    <a:pt x="8144" y="3595"/>
                  </a:lnTo>
                  <a:lnTo>
                    <a:pt x="8291" y="3375"/>
                  </a:lnTo>
                  <a:lnTo>
                    <a:pt x="8401" y="3191"/>
                  </a:lnTo>
                  <a:lnTo>
                    <a:pt x="8474" y="2935"/>
                  </a:lnTo>
                  <a:lnTo>
                    <a:pt x="8511" y="2714"/>
                  </a:lnTo>
                  <a:lnTo>
                    <a:pt x="8511" y="2494"/>
                  </a:lnTo>
                  <a:lnTo>
                    <a:pt x="8437" y="2311"/>
                  </a:lnTo>
                  <a:lnTo>
                    <a:pt x="8327" y="2164"/>
                  </a:lnTo>
                  <a:lnTo>
                    <a:pt x="8217" y="2017"/>
                  </a:lnTo>
                  <a:lnTo>
                    <a:pt x="8071" y="1907"/>
                  </a:lnTo>
                  <a:lnTo>
                    <a:pt x="7887" y="1834"/>
                  </a:lnTo>
                  <a:lnTo>
                    <a:pt x="7667" y="1797"/>
                  </a:lnTo>
                  <a:lnTo>
                    <a:pt x="7484" y="1761"/>
                  </a:lnTo>
                  <a:close/>
                  <a:moveTo>
                    <a:pt x="954" y="0"/>
                  </a:moveTo>
                  <a:lnTo>
                    <a:pt x="771" y="37"/>
                  </a:lnTo>
                  <a:lnTo>
                    <a:pt x="624" y="110"/>
                  </a:lnTo>
                  <a:lnTo>
                    <a:pt x="441" y="183"/>
                  </a:lnTo>
                  <a:lnTo>
                    <a:pt x="294" y="257"/>
                  </a:lnTo>
                  <a:lnTo>
                    <a:pt x="147" y="404"/>
                  </a:lnTo>
                  <a:lnTo>
                    <a:pt x="37" y="514"/>
                  </a:lnTo>
                  <a:lnTo>
                    <a:pt x="1" y="587"/>
                  </a:lnTo>
                  <a:lnTo>
                    <a:pt x="1" y="660"/>
                  </a:lnTo>
                  <a:lnTo>
                    <a:pt x="74" y="770"/>
                  </a:lnTo>
                  <a:lnTo>
                    <a:pt x="184" y="844"/>
                  </a:lnTo>
                  <a:lnTo>
                    <a:pt x="257" y="844"/>
                  </a:lnTo>
                  <a:lnTo>
                    <a:pt x="331" y="807"/>
                  </a:lnTo>
                  <a:lnTo>
                    <a:pt x="661" y="660"/>
                  </a:lnTo>
                  <a:lnTo>
                    <a:pt x="844" y="624"/>
                  </a:lnTo>
                  <a:lnTo>
                    <a:pt x="1028" y="587"/>
                  </a:lnTo>
                  <a:lnTo>
                    <a:pt x="991" y="624"/>
                  </a:lnTo>
                  <a:lnTo>
                    <a:pt x="991" y="844"/>
                  </a:lnTo>
                  <a:lnTo>
                    <a:pt x="991" y="1064"/>
                  </a:lnTo>
                  <a:lnTo>
                    <a:pt x="1101" y="1467"/>
                  </a:lnTo>
                  <a:lnTo>
                    <a:pt x="1358" y="2641"/>
                  </a:lnTo>
                  <a:lnTo>
                    <a:pt x="2312" y="7263"/>
                  </a:lnTo>
                  <a:lnTo>
                    <a:pt x="2348" y="7336"/>
                  </a:lnTo>
                  <a:lnTo>
                    <a:pt x="2422" y="7410"/>
                  </a:lnTo>
                  <a:lnTo>
                    <a:pt x="2495" y="7446"/>
                  </a:lnTo>
                  <a:lnTo>
                    <a:pt x="2678" y="7446"/>
                  </a:lnTo>
                  <a:lnTo>
                    <a:pt x="2752" y="7410"/>
                  </a:lnTo>
                  <a:lnTo>
                    <a:pt x="2825" y="7336"/>
                  </a:lnTo>
                  <a:lnTo>
                    <a:pt x="2862" y="7263"/>
                  </a:lnTo>
                  <a:lnTo>
                    <a:pt x="4072" y="4108"/>
                  </a:lnTo>
                  <a:lnTo>
                    <a:pt x="5246" y="990"/>
                  </a:lnTo>
                  <a:lnTo>
                    <a:pt x="6457" y="917"/>
                  </a:lnTo>
                  <a:lnTo>
                    <a:pt x="7667" y="880"/>
                  </a:lnTo>
                  <a:lnTo>
                    <a:pt x="8988" y="917"/>
                  </a:lnTo>
                  <a:lnTo>
                    <a:pt x="9648" y="990"/>
                  </a:lnTo>
                  <a:lnTo>
                    <a:pt x="9978" y="990"/>
                  </a:lnTo>
                  <a:lnTo>
                    <a:pt x="10308" y="954"/>
                  </a:lnTo>
                  <a:lnTo>
                    <a:pt x="10382" y="917"/>
                  </a:lnTo>
                  <a:lnTo>
                    <a:pt x="10455" y="880"/>
                  </a:lnTo>
                  <a:lnTo>
                    <a:pt x="10492" y="807"/>
                  </a:lnTo>
                  <a:lnTo>
                    <a:pt x="10492" y="734"/>
                  </a:lnTo>
                  <a:lnTo>
                    <a:pt x="10418" y="587"/>
                  </a:lnTo>
                  <a:lnTo>
                    <a:pt x="10382" y="514"/>
                  </a:lnTo>
                  <a:lnTo>
                    <a:pt x="10308" y="477"/>
                  </a:lnTo>
                  <a:lnTo>
                    <a:pt x="10015" y="404"/>
                  </a:lnTo>
                  <a:lnTo>
                    <a:pt x="9721" y="367"/>
                  </a:lnTo>
                  <a:lnTo>
                    <a:pt x="9134" y="330"/>
                  </a:lnTo>
                  <a:lnTo>
                    <a:pt x="7814" y="293"/>
                  </a:lnTo>
                  <a:lnTo>
                    <a:pt x="6420" y="330"/>
                  </a:lnTo>
                  <a:lnTo>
                    <a:pt x="5026" y="404"/>
                  </a:lnTo>
                  <a:lnTo>
                    <a:pt x="4916" y="440"/>
                  </a:lnTo>
                  <a:lnTo>
                    <a:pt x="4843" y="477"/>
                  </a:lnTo>
                  <a:lnTo>
                    <a:pt x="4806" y="550"/>
                  </a:lnTo>
                  <a:lnTo>
                    <a:pt x="4733" y="624"/>
                  </a:lnTo>
                  <a:lnTo>
                    <a:pt x="2678" y="6162"/>
                  </a:lnTo>
                  <a:lnTo>
                    <a:pt x="2128" y="3705"/>
                  </a:lnTo>
                  <a:lnTo>
                    <a:pt x="1725" y="1981"/>
                  </a:lnTo>
                  <a:lnTo>
                    <a:pt x="1541" y="1210"/>
                  </a:lnTo>
                  <a:lnTo>
                    <a:pt x="1468" y="844"/>
                  </a:lnTo>
                  <a:lnTo>
                    <a:pt x="1431" y="660"/>
                  </a:lnTo>
                  <a:lnTo>
                    <a:pt x="1395" y="550"/>
                  </a:lnTo>
                  <a:lnTo>
                    <a:pt x="1431" y="550"/>
                  </a:lnTo>
                  <a:lnTo>
                    <a:pt x="1468" y="514"/>
                  </a:lnTo>
                  <a:lnTo>
                    <a:pt x="1468" y="477"/>
                  </a:lnTo>
                  <a:lnTo>
                    <a:pt x="1505" y="367"/>
                  </a:lnTo>
                  <a:lnTo>
                    <a:pt x="1505" y="220"/>
                  </a:lnTo>
                  <a:lnTo>
                    <a:pt x="1468" y="110"/>
                  </a:lnTo>
                  <a:lnTo>
                    <a:pt x="1395" y="73"/>
                  </a:lnTo>
                  <a:lnTo>
                    <a:pt x="1321" y="37"/>
                  </a:lnTo>
                  <a:lnTo>
                    <a:pt x="1138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" name="Google Shape;944;p20"/>
            <p:cNvSpPr/>
            <p:nvPr/>
          </p:nvSpPr>
          <p:spPr>
            <a:xfrm>
              <a:off x="6950850" y="4617725"/>
              <a:ext cx="254050" cy="162350"/>
            </a:xfrm>
            <a:custGeom>
              <a:avLst/>
              <a:gdLst/>
              <a:ahLst/>
              <a:cxnLst/>
              <a:rect l="l" t="t" r="r" b="b"/>
              <a:pathLst>
                <a:path w="10162" h="6494" extrusionOk="0">
                  <a:moveTo>
                    <a:pt x="8291" y="587"/>
                  </a:moveTo>
                  <a:lnTo>
                    <a:pt x="8291" y="698"/>
                  </a:lnTo>
                  <a:lnTo>
                    <a:pt x="8327" y="771"/>
                  </a:lnTo>
                  <a:lnTo>
                    <a:pt x="8401" y="808"/>
                  </a:lnTo>
                  <a:lnTo>
                    <a:pt x="8474" y="808"/>
                  </a:lnTo>
                  <a:lnTo>
                    <a:pt x="8768" y="771"/>
                  </a:lnTo>
                  <a:lnTo>
                    <a:pt x="8914" y="771"/>
                  </a:lnTo>
                  <a:lnTo>
                    <a:pt x="8988" y="808"/>
                  </a:lnTo>
                  <a:lnTo>
                    <a:pt x="9024" y="844"/>
                  </a:lnTo>
                  <a:lnTo>
                    <a:pt x="9208" y="1101"/>
                  </a:lnTo>
                  <a:lnTo>
                    <a:pt x="9318" y="1321"/>
                  </a:lnTo>
                  <a:lnTo>
                    <a:pt x="9465" y="1615"/>
                  </a:lnTo>
                  <a:lnTo>
                    <a:pt x="9538" y="1871"/>
                  </a:lnTo>
                  <a:lnTo>
                    <a:pt x="9611" y="2165"/>
                  </a:lnTo>
                  <a:lnTo>
                    <a:pt x="9648" y="2458"/>
                  </a:lnTo>
                  <a:lnTo>
                    <a:pt x="9648" y="2715"/>
                  </a:lnTo>
                  <a:lnTo>
                    <a:pt x="9575" y="2972"/>
                  </a:lnTo>
                  <a:lnTo>
                    <a:pt x="9501" y="3229"/>
                  </a:lnTo>
                  <a:lnTo>
                    <a:pt x="9354" y="3485"/>
                  </a:lnTo>
                  <a:lnTo>
                    <a:pt x="9171" y="3669"/>
                  </a:lnTo>
                  <a:lnTo>
                    <a:pt x="8988" y="3852"/>
                  </a:lnTo>
                  <a:lnTo>
                    <a:pt x="8731" y="3962"/>
                  </a:lnTo>
                  <a:lnTo>
                    <a:pt x="8474" y="3999"/>
                  </a:lnTo>
                  <a:lnTo>
                    <a:pt x="8327" y="3999"/>
                  </a:lnTo>
                  <a:lnTo>
                    <a:pt x="8217" y="3925"/>
                  </a:lnTo>
                  <a:lnTo>
                    <a:pt x="8107" y="3852"/>
                  </a:lnTo>
                  <a:lnTo>
                    <a:pt x="7997" y="3742"/>
                  </a:lnTo>
                  <a:lnTo>
                    <a:pt x="7851" y="3485"/>
                  </a:lnTo>
                  <a:lnTo>
                    <a:pt x="7740" y="3229"/>
                  </a:lnTo>
                  <a:lnTo>
                    <a:pt x="7630" y="2935"/>
                  </a:lnTo>
                  <a:lnTo>
                    <a:pt x="7594" y="2605"/>
                  </a:lnTo>
                  <a:lnTo>
                    <a:pt x="7557" y="2311"/>
                  </a:lnTo>
                  <a:lnTo>
                    <a:pt x="7594" y="1981"/>
                  </a:lnTo>
                  <a:lnTo>
                    <a:pt x="7630" y="1578"/>
                  </a:lnTo>
                  <a:lnTo>
                    <a:pt x="7777" y="1211"/>
                  </a:lnTo>
                  <a:lnTo>
                    <a:pt x="7887" y="1028"/>
                  </a:lnTo>
                  <a:lnTo>
                    <a:pt x="7997" y="844"/>
                  </a:lnTo>
                  <a:lnTo>
                    <a:pt x="8107" y="698"/>
                  </a:lnTo>
                  <a:lnTo>
                    <a:pt x="8291" y="587"/>
                  </a:lnTo>
                  <a:close/>
                  <a:moveTo>
                    <a:pt x="8401" y="147"/>
                  </a:moveTo>
                  <a:lnTo>
                    <a:pt x="8181" y="221"/>
                  </a:lnTo>
                  <a:lnTo>
                    <a:pt x="7961" y="294"/>
                  </a:lnTo>
                  <a:lnTo>
                    <a:pt x="7814" y="404"/>
                  </a:lnTo>
                  <a:lnTo>
                    <a:pt x="7667" y="551"/>
                  </a:lnTo>
                  <a:lnTo>
                    <a:pt x="7520" y="698"/>
                  </a:lnTo>
                  <a:lnTo>
                    <a:pt x="7410" y="881"/>
                  </a:lnTo>
                  <a:lnTo>
                    <a:pt x="7264" y="1284"/>
                  </a:lnTo>
                  <a:lnTo>
                    <a:pt x="7154" y="1688"/>
                  </a:lnTo>
                  <a:lnTo>
                    <a:pt x="7117" y="2055"/>
                  </a:lnTo>
                  <a:lnTo>
                    <a:pt x="7080" y="2458"/>
                  </a:lnTo>
                  <a:lnTo>
                    <a:pt x="7154" y="2935"/>
                  </a:lnTo>
                  <a:lnTo>
                    <a:pt x="7264" y="3375"/>
                  </a:lnTo>
                  <a:lnTo>
                    <a:pt x="7410" y="3779"/>
                  </a:lnTo>
                  <a:lnTo>
                    <a:pt x="7520" y="3962"/>
                  </a:lnTo>
                  <a:lnTo>
                    <a:pt x="7667" y="4146"/>
                  </a:lnTo>
                  <a:lnTo>
                    <a:pt x="7814" y="4292"/>
                  </a:lnTo>
                  <a:lnTo>
                    <a:pt x="7961" y="4402"/>
                  </a:lnTo>
                  <a:lnTo>
                    <a:pt x="8144" y="4476"/>
                  </a:lnTo>
                  <a:lnTo>
                    <a:pt x="8364" y="4512"/>
                  </a:lnTo>
                  <a:lnTo>
                    <a:pt x="8584" y="4512"/>
                  </a:lnTo>
                  <a:lnTo>
                    <a:pt x="8768" y="4476"/>
                  </a:lnTo>
                  <a:lnTo>
                    <a:pt x="8988" y="4439"/>
                  </a:lnTo>
                  <a:lnTo>
                    <a:pt x="9134" y="4366"/>
                  </a:lnTo>
                  <a:lnTo>
                    <a:pt x="9318" y="4256"/>
                  </a:lnTo>
                  <a:lnTo>
                    <a:pt x="9465" y="4146"/>
                  </a:lnTo>
                  <a:lnTo>
                    <a:pt x="9721" y="3852"/>
                  </a:lnTo>
                  <a:lnTo>
                    <a:pt x="9905" y="3522"/>
                  </a:lnTo>
                  <a:lnTo>
                    <a:pt x="10051" y="3118"/>
                  </a:lnTo>
                  <a:lnTo>
                    <a:pt x="10161" y="2752"/>
                  </a:lnTo>
                  <a:lnTo>
                    <a:pt x="10161" y="2348"/>
                  </a:lnTo>
                  <a:lnTo>
                    <a:pt x="10125" y="2091"/>
                  </a:lnTo>
                  <a:lnTo>
                    <a:pt x="10051" y="1761"/>
                  </a:lnTo>
                  <a:lnTo>
                    <a:pt x="9941" y="1394"/>
                  </a:lnTo>
                  <a:lnTo>
                    <a:pt x="9758" y="1064"/>
                  </a:lnTo>
                  <a:lnTo>
                    <a:pt x="9575" y="734"/>
                  </a:lnTo>
                  <a:lnTo>
                    <a:pt x="9354" y="441"/>
                  </a:lnTo>
                  <a:lnTo>
                    <a:pt x="9244" y="331"/>
                  </a:lnTo>
                  <a:lnTo>
                    <a:pt x="9098" y="257"/>
                  </a:lnTo>
                  <a:lnTo>
                    <a:pt x="8988" y="221"/>
                  </a:lnTo>
                  <a:lnTo>
                    <a:pt x="8841" y="184"/>
                  </a:lnTo>
                  <a:lnTo>
                    <a:pt x="8621" y="147"/>
                  </a:lnTo>
                  <a:close/>
                  <a:moveTo>
                    <a:pt x="3999" y="1"/>
                  </a:moveTo>
                  <a:lnTo>
                    <a:pt x="3926" y="37"/>
                  </a:lnTo>
                  <a:lnTo>
                    <a:pt x="3852" y="111"/>
                  </a:lnTo>
                  <a:lnTo>
                    <a:pt x="3816" y="404"/>
                  </a:lnTo>
                  <a:lnTo>
                    <a:pt x="3779" y="734"/>
                  </a:lnTo>
                  <a:lnTo>
                    <a:pt x="3705" y="1321"/>
                  </a:lnTo>
                  <a:lnTo>
                    <a:pt x="3632" y="2458"/>
                  </a:lnTo>
                  <a:lnTo>
                    <a:pt x="2898" y="2385"/>
                  </a:lnTo>
                  <a:lnTo>
                    <a:pt x="2128" y="2385"/>
                  </a:lnTo>
                  <a:lnTo>
                    <a:pt x="1395" y="2422"/>
                  </a:lnTo>
                  <a:lnTo>
                    <a:pt x="1028" y="2495"/>
                  </a:lnTo>
                  <a:lnTo>
                    <a:pt x="661" y="2568"/>
                  </a:lnTo>
                  <a:lnTo>
                    <a:pt x="661" y="2495"/>
                  </a:lnTo>
                  <a:lnTo>
                    <a:pt x="588" y="2458"/>
                  </a:lnTo>
                  <a:lnTo>
                    <a:pt x="551" y="2495"/>
                  </a:lnTo>
                  <a:lnTo>
                    <a:pt x="478" y="1651"/>
                  </a:lnTo>
                  <a:lnTo>
                    <a:pt x="441" y="918"/>
                  </a:lnTo>
                  <a:lnTo>
                    <a:pt x="404" y="551"/>
                  </a:lnTo>
                  <a:lnTo>
                    <a:pt x="367" y="184"/>
                  </a:lnTo>
                  <a:lnTo>
                    <a:pt x="331" y="111"/>
                  </a:lnTo>
                  <a:lnTo>
                    <a:pt x="147" y="111"/>
                  </a:lnTo>
                  <a:lnTo>
                    <a:pt x="111" y="184"/>
                  </a:lnTo>
                  <a:lnTo>
                    <a:pt x="37" y="514"/>
                  </a:lnTo>
                  <a:lnTo>
                    <a:pt x="1" y="881"/>
                  </a:lnTo>
                  <a:lnTo>
                    <a:pt x="1" y="1578"/>
                  </a:lnTo>
                  <a:lnTo>
                    <a:pt x="37" y="2275"/>
                  </a:lnTo>
                  <a:lnTo>
                    <a:pt x="111" y="2972"/>
                  </a:lnTo>
                  <a:lnTo>
                    <a:pt x="184" y="3632"/>
                  </a:lnTo>
                  <a:lnTo>
                    <a:pt x="294" y="4329"/>
                  </a:lnTo>
                  <a:lnTo>
                    <a:pt x="404" y="4989"/>
                  </a:lnTo>
                  <a:lnTo>
                    <a:pt x="478" y="5356"/>
                  </a:lnTo>
                  <a:lnTo>
                    <a:pt x="551" y="5503"/>
                  </a:lnTo>
                  <a:lnTo>
                    <a:pt x="588" y="5650"/>
                  </a:lnTo>
                  <a:lnTo>
                    <a:pt x="551" y="5723"/>
                  </a:lnTo>
                  <a:lnTo>
                    <a:pt x="588" y="5833"/>
                  </a:lnTo>
                  <a:lnTo>
                    <a:pt x="661" y="5906"/>
                  </a:lnTo>
                  <a:lnTo>
                    <a:pt x="734" y="5943"/>
                  </a:lnTo>
                  <a:lnTo>
                    <a:pt x="881" y="5943"/>
                  </a:lnTo>
                  <a:lnTo>
                    <a:pt x="954" y="5906"/>
                  </a:lnTo>
                  <a:lnTo>
                    <a:pt x="1028" y="5833"/>
                  </a:lnTo>
                  <a:lnTo>
                    <a:pt x="1064" y="5760"/>
                  </a:lnTo>
                  <a:lnTo>
                    <a:pt x="1064" y="5650"/>
                  </a:lnTo>
                  <a:lnTo>
                    <a:pt x="1064" y="5466"/>
                  </a:lnTo>
                  <a:lnTo>
                    <a:pt x="881" y="4696"/>
                  </a:lnTo>
                  <a:lnTo>
                    <a:pt x="734" y="3889"/>
                  </a:lnTo>
                  <a:lnTo>
                    <a:pt x="624" y="3082"/>
                  </a:lnTo>
                  <a:lnTo>
                    <a:pt x="588" y="2935"/>
                  </a:lnTo>
                  <a:lnTo>
                    <a:pt x="991" y="2972"/>
                  </a:lnTo>
                  <a:lnTo>
                    <a:pt x="1358" y="2935"/>
                  </a:lnTo>
                  <a:lnTo>
                    <a:pt x="2128" y="2898"/>
                  </a:lnTo>
                  <a:lnTo>
                    <a:pt x="2862" y="2898"/>
                  </a:lnTo>
                  <a:lnTo>
                    <a:pt x="3632" y="2972"/>
                  </a:lnTo>
                  <a:lnTo>
                    <a:pt x="3559" y="4256"/>
                  </a:lnTo>
                  <a:lnTo>
                    <a:pt x="3485" y="4843"/>
                  </a:lnTo>
                  <a:lnTo>
                    <a:pt x="3485" y="4989"/>
                  </a:lnTo>
                  <a:lnTo>
                    <a:pt x="3522" y="5173"/>
                  </a:lnTo>
                  <a:lnTo>
                    <a:pt x="3559" y="5283"/>
                  </a:lnTo>
                  <a:lnTo>
                    <a:pt x="3632" y="5393"/>
                  </a:lnTo>
                  <a:lnTo>
                    <a:pt x="3669" y="5429"/>
                  </a:lnTo>
                  <a:lnTo>
                    <a:pt x="3742" y="5466"/>
                  </a:lnTo>
                  <a:lnTo>
                    <a:pt x="3852" y="5393"/>
                  </a:lnTo>
                  <a:lnTo>
                    <a:pt x="3926" y="5319"/>
                  </a:lnTo>
                  <a:lnTo>
                    <a:pt x="3999" y="5209"/>
                  </a:lnTo>
                  <a:lnTo>
                    <a:pt x="4036" y="4916"/>
                  </a:lnTo>
                  <a:lnTo>
                    <a:pt x="4036" y="4366"/>
                  </a:lnTo>
                  <a:lnTo>
                    <a:pt x="4109" y="2935"/>
                  </a:lnTo>
                  <a:lnTo>
                    <a:pt x="4146" y="1468"/>
                  </a:lnTo>
                  <a:lnTo>
                    <a:pt x="4182" y="771"/>
                  </a:lnTo>
                  <a:lnTo>
                    <a:pt x="4182" y="441"/>
                  </a:lnTo>
                  <a:lnTo>
                    <a:pt x="4146" y="111"/>
                  </a:lnTo>
                  <a:lnTo>
                    <a:pt x="4072" y="37"/>
                  </a:lnTo>
                  <a:lnTo>
                    <a:pt x="3999" y="1"/>
                  </a:lnTo>
                  <a:close/>
                  <a:moveTo>
                    <a:pt x="5503" y="3779"/>
                  </a:moveTo>
                  <a:lnTo>
                    <a:pt x="5246" y="3815"/>
                  </a:lnTo>
                  <a:lnTo>
                    <a:pt x="5026" y="3925"/>
                  </a:lnTo>
                  <a:lnTo>
                    <a:pt x="4879" y="3999"/>
                  </a:lnTo>
                  <a:lnTo>
                    <a:pt x="4806" y="4109"/>
                  </a:lnTo>
                  <a:lnTo>
                    <a:pt x="4806" y="4146"/>
                  </a:lnTo>
                  <a:lnTo>
                    <a:pt x="4843" y="4182"/>
                  </a:lnTo>
                  <a:lnTo>
                    <a:pt x="4916" y="4256"/>
                  </a:lnTo>
                  <a:lnTo>
                    <a:pt x="5246" y="4256"/>
                  </a:lnTo>
                  <a:lnTo>
                    <a:pt x="5723" y="4219"/>
                  </a:lnTo>
                  <a:lnTo>
                    <a:pt x="5723" y="4219"/>
                  </a:lnTo>
                  <a:lnTo>
                    <a:pt x="5686" y="4329"/>
                  </a:lnTo>
                  <a:lnTo>
                    <a:pt x="5576" y="4439"/>
                  </a:lnTo>
                  <a:lnTo>
                    <a:pt x="5393" y="4622"/>
                  </a:lnTo>
                  <a:lnTo>
                    <a:pt x="5026" y="5099"/>
                  </a:lnTo>
                  <a:lnTo>
                    <a:pt x="4659" y="5613"/>
                  </a:lnTo>
                  <a:lnTo>
                    <a:pt x="4366" y="6126"/>
                  </a:lnTo>
                  <a:lnTo>
                    <a:pt x="4329" y="6273"/>
                  </a:lnTo>
                  <a:lnTo>
                    <a:pt x="4366" y="6420"/>
                  </a:lnTo>
                  <a:lnTo>
                    <a:pt x="4476" y="6493"/>
                  </a:lnTo>
                  <a:lnTo>
                    <a:pt x="4623" y="6493"/>
                  </a:lnTo>
                  <a:lnTo>
                    <a:pt x="6310" y="6126"/>
                  </a:lnTo>
                  <a:lnTo>
                    <a:pt x="6383" y="6090"/>
                  </a:lnTo>
                  <a:lnTo>
                    <a:pt x="6457" y="6016"/>
                  </a:lnTo>
                  <a:lnTo>
                    <a:pt x="6493" y="5943"/>
                  </a:lnTo>
                  <a:lnTo>
                    <a:pt x="6457" y="5833"/>
                  </a:lnTo>
                  <a:lnTo>
                    <a:pt x="6420" y="5760"/>
                  </a:lnTo>
                  <a:lnTo>
                    <a:pt x="6383" y="5686"/>
                  </a:lnTo>
                  <a:lnTo>
                    <a:pt x="6273" y="5650"/>
                  </a:lnTo>
                  <a:lnTo>
                    <a:pt x="6163" y="5650"/>
                  </a:lnTo>
                  <a:lnTo>
                    <a:pt x="5026" y="5906"/>
                  </a:lnTo>
                  <a:lnTo>
                    <a:pt x="5319" y="5466"/>
                  </a:lnTo>
                  <a:lnTo>
                    <a:pt x="5650" y="5063"/>
                  </a:lnTo>
                  <a:lnTo>
                    <a:pt x="5870" y="4806"/>
                  </a:lnTo>
                  <a:lnTo>
                    <a:pt x="6053" y="4549"/>
                  </a:lnTo>
                  <a:lnTo>
                    <a:pt x="6126" y="4402"/>
                  </a:lnTo>
                  <a:lnTo>
                    <a:pt x="6200" y="4256"/>
                  </a:lnTo>
                  <a:lnTo>
                    <a:pt x="6200" y="4109"/>
                  </a:lnTo>
                  <a:lnTo>
                    <a:pt x="6200" y="3925"/>
                  </a:lnTo>
                  <a:lnTo>
                    <a:pt x="6163" y="3889"/>
                  </a:lnTo>
                  <a:lnTo>
                    <a:pt x="6126" y="3815"/>
                  </a:lnTo>
                  <a:lnTo>
                    <a:pt x="5980" y="3779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" name="Google Shape;945;p20"/>
            <p:cNvSpPr/>
            <p:nvPr/>
          </p:nvSpPr>
          <p:spPr>
            <a:xfrm>
              <a:off x="6051225" y="1090800"/>
              <a:ext cx="285225" cy="283400"/>
            </a:xfrm>
            <a:custGeom>
              <a:avLst/>
              <a:gdLst/>
              <a:ahLst/>
              <a:cxnLst/>
              <a:rect l="l" t="t" r="r" b="b"/>
              <a:pathLst>
                <a:path w="11409" h="11336" extrusionOk="0">
                  <a:moveTo>
                    <a:pt x="5173" y="4219"/>
                  </a:moveTo>
                  <a:lnTo>
                    <a:pt x="5136" y="4256"/>
                  </a:lnTo>
                  <a:lnTo>
                    <a:pt x="5100" y="4292"/>
                  </a:lnTo>
                  <a:lnTo>
                    <a:pt x="4990" y="4366"/>
                  </a:lnTo>
                  <a:lnTo>
                    <a:pt x="4916" y="4476"/>
                  </a:lnTo>
                  <a:lnTo>
                    <a:pt x="4916" y="4512"/>
                  </a:lnTo>
                  <a:lnTo>
                    <a:pt x="4843" y="4659"/>
                  </a:lnTo>
                  <a:lnTo>
                    <a:pt x="4843" y="4769"/>
                  </a:lnTo>
                  <a:lnTo>
                    <a:pt x="4880" y="4843"/>
                  </a:lnTo>
                  <a:lnTo>
                    <a:pt x="4990" y="4916"/>
                  </a:lnTo>
                  <a:lnTo>
                    <a:pt x="5100" y="4989"/>
                  </a:lnTo>
                  <a:lnTo>
                    <a:pt x="5283" y="4989"/>
                  </a:lnTo>
                  <a:lnTo>
                    <a:pt x="5430" y="4916"/>
                  </a:lnTo>
                  <a:lnTo>
                    <a:pt x="5540" y="4769"/>
                  </a:lnTo>
                  <a:lnTo>
                    <a:pt x="5577" y="4696"/>
                  </a:lnTo>
                  <a:lnTo>
                    <a:pt x="5613" y="4623"/>
                  </a:lnTo>
                  <a:lnTo>
                    <a:pt x="5577" y="4549"/>
                  </a:lnTo>
                  <a:lnTo>
                    <a:pt x="5577" y="4476"/>
                  </a:lnTo>
                  <a:lnTo>
                    <a:pt x="5430" y="4402"/>
                  </a:lnTo>
                  <a:lnTo>
                    <a:pt x="5320" y="4366"/>
                  </a:lnTo>
                  <a:lnTo>
                    <a:pt x="5320" y="4292"/>
                  </a:lnTo>
                  <a:lnTo>
                    <a:pt x="5246" y="4256"/>
                  </a:lnTo>
                  <a:lnTo>
                    <a:pt x="5173" y="4219"/>
                  </a:lnTo>
                  <a:close/>
                  <a:moveTo>
                    <a:pt x="5980" y="6016"/>
                  </a:moveTo>
                  <a:lnTo>
                    <a:pt x="6017" y="6053"/>
                  </a:lnTo>
                  <a:lnTo>
                    <a:pt x="6053" y="6126"/>
                  </a:lnTo>
                  <a:lnTo>
                    <a:pt x="6053" y="6200"/>
                  </a:lnTo>
                  <a:lnTo>
                    <a:pt x="5907" y="6237"/>
                  </a:lnTo>
                  <a:lnTo>
                    <a:pt x="5943" y="6090"/>
                  </a:lnTo>
                  <a:lnTo>
                    <a:pt x="5980" y="6016"/>
                  </a:lnTo>
                  <a:close/>
                  <a:moveTo>
                    <a:pt x="5833" y="5613"/>
                  </a:moveTo>
                  <a:lnTo>
                    <a:pt x="5723" y="5650"/>
                  </a:lnTo>
                  <a:lnTo>
                    <a:pt x="5650" y="5723"/>
                  </a:lnTo>
                  <a:lnTo>
                    <a:pt x="5613" y="5796"/>
                  </a:lnTo>
                  <a:lnTo>
                    <a:pt x="5613" y="5870"/>
                  </a:lnTo>
                  <a:lnTo>
                    <a:pt x="5687" y="5943"/>
                  </a:lnTo>
                  <a:lnTo>
                    <a:pt x="5577" y="6163"/>
                  </a:lnTo>
                  <a:lnTo>
                    <a:pt x="5540" y="6420"/>
                  </a:lnTo>
                  <a:lnTo>
                    <a:pt x="5577" y="6530"/>
                  </a:lnTo>
                  <a:lnTo>
                    <a:pt x="5687" y="6567"/>
                  </a:lnTo>
                  <a:lnTo>
                    <a:pt x="5833" y="6603"/>
                  </a:lnTo>
                  <a:lnTo>
                    <a:pt x="5980" y="6603"/>
                  </a:lnTo>
                  <a:lnTo>
                    <a:pt x="6090" y="6567"/>
                  </a:lnTo>
                  <a:lnTo>
                    <a:pt x="6237" y="6530"/>
                  </a:lnTo>
                  <a:lnTo>
                    <a:pt x="6347" y="6457"/>
                  </a:lnTo>
                  <a:lnTo>
                    <a:pt x="6420" y="6347"/>
                  </a:lnTo>
                  <a:lnTo>
                    <a:pt x="6457" y="6200"/>
                  </a:lnTo>
                  <a:lnTo>
                    <a:pt x="6457" y="6053"/>
                  </a:lnTo>
                  <a:lnTo>
                    <a:pt x="6420" y="5943"/>
                  </a:lnTo>
                  <a:lnTo>
                    <a:pt x="6347" y="5833"/>
                  </a:lnTo>
                  <a:lnTo>
                    <a:pt x="6274" y="5760"/>
                  </a:lnTo>
                  <a:lnTo>
                    <a:pt x="6163" y="5686"/>
                  </a:lnTo>
                  <a:lnTo>
                    <a:pt x="6053" y="5650"/>
                  </a:lnTo>
                  <a:lnTo>
                    <a:pt x="5943" y="5613"/>
                  </a:lnTo>
                  <a:close/>
                  <a:moveTo>
                    <a:pt x="3926" y="441"/>
                  </a:moveTo>
                  <a:lnTo>
                    <a:pt x="4623" y="478"/>
                  </a:lnTo>
                  <a:lnTo>
                    <a:pt x="5356" y="478"/>
                  </a:lnTo>
                  <a:lnTo>
                    <a:pt x="6824" y="551"/>
                  </a:lnTo>
                  <a:lnTo>
                    <a:pt x="7631" y="551"/>
                  </a:lnTo>
                  <a:lnTo>
                    <a:pt x="7704" y="734"/>
                  </a:lnTo>
                  <a:lnTo>
                    <a:pt x="7777" y="1064"/>
                  </a:lnTo>
                  <a:lnTo>
                    <a:pt x="7521" y="1174"/>
                  </a:lnTo>
                  <a:lnTo>
                    <a:pt x="7191" y="1211"/>
                  </a:lnTo>
                  <a:lnTo>
                    <a:pt x="7044" y="1211"/>
                  </a:lnTo>
                  <a:lnTo>
                    <a:pt x="6860" y="1174"/>
                  </a:lnTo>
                  <a:lnTo>
                    <a:pt x="6714" y="1174"/>
                  </a:lnTo>
                  <a:lnTo>
                    <a:pt x="6530" y="1211"/>
                  </a:lnTo>
                  <a:lnTo>
                    <a:pt x="6494" y="1248"/>
                  </a:lnTo>
                  <a:lnTo>
                    <a:pt x="6457" y="1321"/>
                  </a:lnTo>
                  <a:lnTo>
                    <a:pt x="6420" y="1395"/>
                  </a:lnTo>
                  <a:lnTo>
                    <a:pt x="6457" y="1468"/>
                  </a:lnTo>
                  <a:lnTo>
                    <a:pt x="6457" y="1505"/>
                  </a:lnTo>
                  <a:lnTo>
                    <a:pt x="6494" y="1578"/>
                  </a:lnTo>
                  <a:lnTo>
                    <a:pt x="6567" y="1651"/>
                  </a:lnTo>
                  <a:lnTo>
                    <a:pt x="6567" y="1871"/>
                  </a:lnTo>
                  <a:lnTo>
                    <a:pt x="6567" y="2092"/>
                  </a:lnTo>
                  <a:lnTo>
                    <a:pt x="6640" y="2642"/>
                  </a:lnTo>
                  <a:lnTo>
                    <a:pt x="6677" y="3192"/>
                  </a:lnTo>
                  <a:lnTo>
                    <a:pt x="6714" y="3632"/>
                  </a:lnTo>
                  <a:lnTo>
                    <a:pt x="6714" y="4072"/>
                  </a:lnTo>
                  <a:lnTo>
                    <a:pt x="6677" y="4586"/>
                  </a:lnTo>
                  <a:lnTo>
                    <a:pt x="6640" y="4843"/>
                  </a:lnTo>
                  <a:lnTo>
                    <a:pt x="6640" y="5099"/>
                  </a:lnTo>
                  <a:lnTo>
                    <a:pt x="6677" y="5246"/>
                  </a:lnTo>
                  <a:lnTo>
                    <a:pt x="6640" y="5319"/>
                  </a:lnTo>
                  <a:lnTo>
                    <a:pt x="6640" y="5393"/>
                  </a:lnTo>
                  <a:lnTo>
                    <a:pt x="6640" y="5466"/>
                  </a:lnTo>
                  <a:lnTo>
                    <a:pt x="6714" y="5540"/>
                  </a:lnTo>
                  <a:lnTo>
                    <a:pt x="7117" y="5796"/>
                  </a:lnTo>
                  <a:lnTo>
                    <a:pt x="7484" y="6016"/>
                  </a:lnTo>
                  <a:lnTo>
                    <a:pt x="7851" y="6310"/>
                  </a:lnTo>
                  <a:lnTo>
                    <a:pt x="8218" y="6640"/>
                  </a:lnTo>
                  <a:lnTo>
                    <a:pt x="8915" y="7300"/>
                  </a:lnTo>
                  <a:lnTo>
                    <a:pt x="8621" y="7337"/>
                  </a:lnTo>
                  <a:lnTo>
                    <a:pt x="8328" y="7300"/>
                  </a:lnTo>
                  <a:lnTo>
                    <a:pt x="8108" y="7227"/>
                  </a:lnTo>
                  <a:lnTo>
                    <a:pt x="7887" y="7154"/>
                  </a:lnTo>
                  <a:lnTo>
                    <a:pt x="7484" y="6933"/>
                  </a:lnTo>
                  <a:lnTo>
                    <a:pt x="7117" y="6823"/>
                  </a:lnTo>
                  <a:lnTo>
                    <a:pt x="6750" y="6787"/>
                  </a:lnTo>
                  <a:lnTo>
                    <a:pt x="6384" y="6823"/>
                  </a:lnTo>
                  <a:lnTo>
                    <a:pt x="5980" y="6933"/>
                  </a:lnTo>
                  <a:lnTo>
                    <a:pt x="5577" y="7044"/>
                  </a:lnTo>
                  <a:lnTo>
                    <a:pt x="5210" y="7227"/>
                  </a:lnTo>
                  <a:lnTo>
                    <a:pt x="4843" y="7374"/>
                  </a:lnTo>
                  <a:lnTo>
                    <a:pt x="4439" y="7520"/>
                  </a:lnTo>
                  <a:lnTo>
                    <a:pt x="4109" y="7557"/>
                  </a:lnTo>
                  <a:lnTo>
                    <a:pt x="3816" y="7594"/>
                  </a:lnTo>
                  <a:lnTo>
                    <a:pt x="3889" y="7557"/>
                  </a:lnTo>
                  <a:lnTo>
                    <a:pt x="3926" y="7484"/>
                  </a:lnTo>
                  <a:lnTo>
                    <a:pt x="3926" y="7374"/>
                  </a:lnTo>
                  <a:lnTo>
                    <a:pt x="3926" y="7300"/>
                  </a:lnTo>
                  <a:lnTo>
                    <a:pt x="3889" y="7227"/>
                  </a:lnTo>
                  <a:lnTo>
                    <a:pt x="3816" y="7190"/>
                  </a:lnTo>
                  <a:lnTo>
                    <a:pt x="2789" y="7190"/>
                  </a:lnTo>
                  <a:lnTo>
                    <a:pt x="2935" y="7044"/>
                  </a:lnTo>
                  <a:lnTo>
                    <a:pt x="3266" y="6677"/>
                  </a:lnTo>
                  <a:lnTo>
                    <a:pt x="3559" y="6713"/>
                  </a:lnTo>
                  <a:lnTo>
                    <a:pt x="3853" y="6713"/>
                  </a:lnTo>
                  <a:lnTo>
                    <a:pt x="4403" y="6677"/>
                  </a:lnTo>
                  <a:lnTo>
                    <a:pt x="4549" y="6640"/>
                  </a:lnTo>
                  <a:lnTo>
                    <a:pt x="4623" y="6530"/>
                  </a:lnTo>
                  <a:lnTo>
                    <a:pt x="4623" y="6457"/>
                  </a:lnTo>
                  <a:lnTo>
                    <a:pt x="4586" y="6383"/>
                  </a:lnTo>
                  <a:lnTo>
                    <a:pt x="4513" y="6310"/>
                  </a:lnTo>
                  <a:lnTo>
                    <a:pt x="4403" y="6273"/>
                  </a:lnTo>
                  <a:lnTo>
                    <a:pt x="3669" y="6273"/>
                  </a:lnTo>
                  <a:lnTo>
                    <a:pt x="3926" y="6016"/>
                  </a:lnTo>
                  <a:lnTo>
                    <a:pt x="4183" y="5723"/>
                  </a:lnTo>
                  <a:lnTo>
                    <a:pt x="4293" y="5723"/>
                  </a:lnTo>
                  <a:lnTo>
                    <a:pt x="4366" y="5686"/>
                  </a:lnTo>
                  <a:lnTo>
                    <a:pt x="4439" y="5576"/>
                  </a:lnTo>
                  <a:lnTo>
                    <a:pt x="4476" y="5466"/>
                  </a:lnTo>
                  <a:lnTo>
                    <a:pt x="4403" y="3449"/>
                  </a:lnTo>
                  <a:lnTo>
                    <a:pt x="4366" y="2495"/>
                  </a:lnTo>
                  <a:lnTo>
                    <a:pt x="4329" y="2018"/>
                  </a:lnTo>
                  <a:lnTo>
                    <a:pt x="4293" y="1541"/>
                  </a:lnTo>
                  <a:lnTo>
                    <a:pt x="4256" y="1431"/>
                  </a:lnTo>
                  <a:lnTo>
                    <a:pt x="4549" y="1505"/>
                  </a:lnTo>
                  <a:lnTo>
                    <a:pt x="4953" y="1578"/>
                  </a:lnTo>
                  <a:lnTo>
                    <a:pt x="5173" y="1578"/>
                  </a:lnTo>
                  <a:lnTo>
                    <a:pt x="5356" y="1505"/>
                  </a:lnTo>
                  <a:lnTo>
                    <a:pt x="5393" y="1468"/>
                  </a:lnTo>
                  <a:lnTo>
                    <a:pt x="5430" y="1431"/>
                  </a:lnTo>
                  <a:lnTo>
                    <a:pt x="5430" y="1358"/>
                  </a:lnTo>
                  <a:lnTo>
                    <a:pt x="5393" y="1321"/>
                  </a:lnTo>
                  <a:lnTo>
                    <a:pt x="5246" y="1211"/>
                  </a:lnTo>
                  <a:lnTo>
                    <a:pt x="5063" y="1174"/>
                  </a:lnTo>
                  <a:lnTo>
                    <a:pt x="4733" y="1138"/>
                  </a:lnTo>
                  <a:lnTo>
                    <a:pt x="4219" y="1064"/>
                  </a:lnTo>
                  <a:lnTo>
                    <a:pt x="4183" y="1028"/>
                  </a:lnTo>
                  <a:lnTo>
                    <a:pt x="4146" y="991"/>
                  </a:lnTo>
                  <a:lnTo>
                    <a:pt x="3999" y="991"/>
                  </a:lnTo>
                  <a:lnTo>
                    <a:pt x="3853" y="1028"/>
                  </a:lnTo>
                  <a:lnTo>
                    <a:pt x="3706" y="1064"/>
                  </a:lnTo>
                  <a:lnTo>
                    <a:pt x="3596" y="1064"/>
                  </a:lnTo>
                  <a:lnTo>
                    <a:pt x="3522" y="1028"/>
                  </a:lnTo>
                  <a:lnTo>
                    <a:pt x="3486" y="991"/>
                  </a:lnTo>
                  <a:lnTo>
                    <a:pt x="3412" y="881"/>
                  </a:lnTo>
                  <a:lnTo>
                    <a:pt x="3412" y="771"/>
                  </a:lnTo>
                  <a:lnTo>
                    <a:pt x="3412" y="698"/>
                  </a:lnTo>
                  <a:lnTo>
                    <a:pt x="3486" y="624"/>
                  </a:lnTo>
                  <a:lnTo>
                    <a:pt x="3559" y="551"/>
                  </a:lnTo>
                  <a:lnTo>
                    <a:pt x="3742" y="478"/>
                  </a:lnTo>
                  <a:lnTo>
                    <a:pt x="3926" y="441"/>
                  </a:lnTo>
                  <a:close/>
                  <a:moveTo>
                    <a:pt x="6090" y="8071"/>
                  </a:moveTo>
                  <a:lnTo>
                    <a:pt x="6127" y="8144"/>
                  </a:lnTo>
                  <a:lnTo>
                    <a:pt x="6127" y="8217"/>
                  </a:lnTo>
                  <a:lnTo>
                    <a:pt x="6090" y="8291"/>
                  </a:lnTo>
                  <a:lnTo>
                    <a:pt x="6053" y="8364"/>
                  </a:lnTo>
                  <a:lnTo>
                    <a:pt x="5980" y="8401"/>
                  </a:lnTo>
                  <a:lnTo>
                    <a:pt x="5907" y="8401"/>
                  </a:lnTo>
                  <a:lnTo>
                    <a:pt x="5833" y="8364"/>
                  </a:lnTo>
                  <a:lnTo>
                    <a:pt x="5760" y="8291"/>
                  </a:lnTo>
                  <a:lnTo>
                    <a:pt x="5760" y="8181"/>
                  </a:lnTo>
                  <a:lnTo>
                    <a:pt x="5833" y="8144"/>
                  </a:lnTo>
                  <a:lnTo>
                    <a:pt x="5943" y="8071"/>
                  </a:lnTo>
                  <a:lnTo>
                    <a:pt x="6017" y="8107"/>
                  </a:lnTo>
                  <a:lnTo>
                    <a:pt x="6053" y="8107"/>
                  </a:lnTo>
                  <a:lnTo>
                    <a:pt x="6090" y="8071"/>
                  </a:lnTo>
                  <a:close/>
                  <a:moveTo>
                    <a:pt x="5907" y="7630"/>
                  </a:moveTo>
                  <a:lnTo>
                    <a:pt x="5797" y="7667"/>
                  </a:lnTo>
                  <a:lnTo>
                    <a:pt x="5687" y="7704"/>
                  </a:lnTo>
                  <a:lnTo>
                    <a:pt x="5577" y="7777"/>
                  </a:lnTo>
                  <a:lnTo>
                    <a:pt x="5467" y="7887"/>
                  </a:lnTo>
                  <a:lnTo>
                    <a:pt x="5467" y="7924"/>
                  </a:lnTo>
                  <a:lnTo>
                    <a:pt x="5430" y="7997"/>
                  </a:lnTo>
                  <a:lnTo>
                    <a:pt x="5503" y="8071"/>
                  </a:lnTo>
                  <a:lnTo>
                    <a:pt x="5430" y="8217"/>
                  </a:lnTo>
                  <a:lnTo>
                    <a:pt x="5430" y="8364"/>
                  </a:lnTo>
                  <a:lnTo>
                    <a:pt x="5467" y="8474"/>
                  </a:lnTo>
                  <a:lnTo>
                    <a:pt x="5540" y="8584"/>
                  </a:lnTo>
                  <a:lnTo>
                    <a:pt x="5650" y="8694"/>
                  </a:lnTo>
                  <a:lnTo>
                    <a:pt x="5797" y="8731"/>
                  </a:lnTo>
                  <a:lnTo>
                    <a:pt x="5907" y="8768"/>
                  </a:lnTo>
                  <a:lnTo>
                    <a:pt x="6053" y="8768"/>
                  </a:lnTo>
                  <a:lnTo>
                    <a:pt x="6200" y="8731"/>
                  </a:lnTo>
                  <a:lnTo>
                    <a:pt x="6310" y="8658"/>
                  </a:lnTo>
                  <a:lnTo>
                    <a:pt x="6384" y="8584"/>
                  </a:lnTo>
                  <a:lnTo>
                    <a:pt x="6457" y="8474"/>
                  </a:lnTo>
                  <a:lnTo>
                    <a:pt x="6494" y="8327"/>
                  </a:lnTo>
                  <a:lnTo>
                    <a:pt x="6494" y="8217"/>
                  </a:lnTo>
                  <a:lnTo>
                    <a:pt x="6494" y="8071"/>
                  </a:lnTo>
                  <a:lnTo>
                    <a:pt x="6457" y="7961"/>
                  </a:lnTo>
                  <a:lnTo>
                    <a:pt x="6384" y="7851"/>
                  </a:lnTo>
                  <a:lnTo>
                    <a:pt x="6310" y="7777"/>
                  </a:lnTo>
                  <a:lnTo>
                    <a:pt x="6200" y="7704"/>
                  </a:lnTo>
                  <a:lnTo>
                    <a:pt x="6053" y="7667"/>
                  </a:lnTo>
                  <a:lnTo>
                    <a:pt x="5907" y="7630"/>
                  </a:lnTo>
                  <a:close/>
                  <a:moveTo>
                    <a:pt x="4476" y="9134"/>
                  </a:moveTo>
                  <a:lnTo>
                    <a:pt x="4513" y="9281"/>
                  </a:lnTo>
                  <a:lnTo>
                    <a:pt x="4476" y="9391"/>
                  </a:lnTo>
                  <a:lnTo>
                    <a:pt x="4403" y="9538"/>
                  </a:lnTo>
                  <a:lnTo>
                    <a:pt x="4256" y="9648"/>
                  </a:lnTo>
                  <a:lnTo>
                    <a:pt x="4183" y="9685"/>
                  </a:lnTo>
                  <a:lnTo>
                    <a:pt x="4109" y="9685"/>
                  </a:lnTo>
                  <a:lnTo>
                    <a:pt x="4036" y="9648"/>
                  </a:lnTo>
                  <a:lnTo>
                    <a:pt x="3963" y="9575"/>
                  </a:lnTo>
                  <a:lnTo>
                    <a:pt x="3926" y="9501"/>
                  </a:lnTo>
                  <a:lnTo>
                    <a:pt x="3926" y="9428"/>
                  </a:lnTo>
                  <a:lnTo>
                    <a:pt x="3963" y="9354"/>
                  </a:lnTo>
                  <a:lnTo>
                    <a:pt x="4036" y="9281"/>
                  </a:lnTo>
                  <a:lnTo>
                    <a:pt x="4219" y="9208"/>
                  </a:lnTo>
                  <a:lnTo>
                    <a:pt x="4403" y="9171"/>
                  </a:lnTo>
                  <a:lnTo>
                    <a:pt x="4439" y="9171"/>
                  </a:lnTo>
                  <a:lnTo>
                    <a:pt x="4476" y="9134"/>
                  </a:lnTo>
                  <a:close/>
                  <a:moveTo>
                    <a:pt x="7741" y="9391"/>
                  </a:moveTo>
                  <a:lnTo>
                    <a:pt x="7814" y="9464"/>
                  </a:lnTo>
                  <a:lnTo>
                    <a:pt x="7851" y="9575"/>
                  </a:lnTo>
                  <a:lnTo>
                    <a:pt x="7851" y="9685"/>
                  </a:lnTo>
                  <a:lnTo>
                    <a:pt x="7814" y="9795"/>
                  </a:lnTo>
                  <a:lnTo>
                    <a:pt x="7704" y="9868"/>
                  </a:lnTo>
                  <a:lnTo>
                    <a:pt x="7557" y="9905"/>
                  </a:lnTo>
                  <a:lnTo>
                    <a:pt x="7447" y="9905"/>
                  </a:lnTo>
                  <a:lnTo>
                    <a:pt x="7301" y="9868"/>
                  </a:lnTo>
                  <a:lnTo>
                    <a:pt x="7227" y="9795"/>
                  </a:lnTo>
                  <a:lnTo>
                    <a:pt x="7301" y="9648"/>
                  </a:lnTo>
                  <a:lnTo>
                    <a:pt x="7374" y="9538"/>
                  </a:lnTo>
                  <a:lnTo>
                    <a:pt x="7484" y="9464"/>
                  </a:lnTo>
                  <a:lnTo>
                    <a:pt x="7631" y="9428"/>
                  </a:lnTo>
                  <a:lnTo>
                    <a:pt x="7704" y="9391"/>
                  </a:lnTo>
                  <a:close/>
                  <a:moveTo>
                    <a:pt x="4439" y="8658"/>
                  </a:moveTo>
                  <a:lnTo>
                    <a:pt x="4293" y="8694"/>
                  </a:lnTo>
                  <a:lnTo>
                    <a:pt x="4146" y="8694"/>
                  </a:lnTo>
                  <a:lnTo>
                    <a:pt x="4073" y="8731"/>
                  </a:lnTo>
                  <a:lnTo>
                    <a:pt x="3999" y="8804"/>
                  </a:lnTo>
                  <a:lnTo>
                    <a:pt x="3963" y="8951"/>
                  </a:lnTo>
                  <a:lnTo>
                    <a:pt x="3742" y="9061"/>
                  </a:lnTo>
                  <a:lnTo>
                    <a:pt x="3596" y="9244"/>
                  </a:lnTo>
                  <a:lnTo>
                    <a:pt x="3559" y="9354"/>
                  </a:lnTo>
                  <a:lnTo>
                    <a:pt x="3522" y="9501"/>
                  </a:lnTo>
                  <a:lnTo>
                    <a:pt x="3559" y="9611"/>
                  </a:lnTo>
                  <a:lnTo>
                    <a:pt x="3596" y="9758"/>
                  </a:lnTo>
                  <a:lnTo>
                    <a:pt x="3706" y="9868"/>
                  </a:lnTo>
                  <a:lnTo>
                    <a:pt x="3779" y="9978"/>
                  </a:lnTo>
                  <a:lnTo>
                    <a:pt x="3926" y="10051"/>
                  </a:lnTo>
                  <a:lnTo>
                    <a:pt x="4036" y="10088"/>
                  </a:lnTo>
                  <a:lnTo>
                    <a:pt x="4366" y="10088"/>
                  </a:lnTo>
                  <a:lnTo>
                    <a:pt x="4513" y="10015"/>
                  </a:lnTo>
                  <a:lnTo>
                    <a:pt x="4623" y="9905"/>
                  </a:lnTo>
                  <a:lnTo>
                    <a:pt x="4733" y="9795"/>
                  </a:lnTo>
                  <a:lnTo>
                    <a:pt x="4843" y="9648"/>
                  </a:lnTo>
                  <a:lnTo>
                    <a:pt x="4880" y="9501"/>
                  </a:lnTo>
                  <a:lnTo>
                    <a:pt x="4916" y="9354"/>
                  </a:lnTo>
                  <a:lnTo>
                    <a:pt x="4916" y="9171"/>
                  </a:lnTo>
                  <a:lnTo>
                    <a:pt x="4880" y="9024"/>
                  </a:lnTo>
                  <a:lnTo>
                    <a:pt x="4806" y="8878"/>
                  </a:lnTo>
                  <a:lnTo>
                    <a:pt x="4733" y="8768"/>
                  </a:lnTo>
                  <a:lnTo>
                    <a:pt x="4586" y="8694"/>
                  </a:lnTo>
                  <a:lnTo>
                    <a:pt x="4439" y="8658"/>
                  </a:lnTo>
                  <a:close/>
                  <a:moveTo>
                    <a:pt x="7447" y="8951"/>
                  </a:moveTo>
                  <a:lnTo>
                    <a:pt x="7337" y="8988"/>
                  </a:lnTo>
                  <a:lnTo>
                    <a:pt x="7264" y="9061"/>
                  </a:lnTo>
                  <a:lnTo>
                    <a:pt x="7227" y="9134"/>
                  </a:lnTo>
                  <a:lnTo>
                    <a:pt x="7227" y="9208"/>
                  </a:lnTo>
                  <a:lnTo>
                    <a:pt x="7117" y="9318"/>
                  </a:lnTo>
                  <a:lnTo>
                    <a:pt x="7007" y="9391"/>
                  </a:lnTo>
                  <a:lnTo>
                    <a:pt x="6934" y="9501"/>
                  </a:lnTo>
                  <a:lnTo>
                    <a:pt x="6897" y="9611"/>
                  </a:lnTo>
                  <a:lnTo>
                    <a:pt x="6897" y="9575"/>
                  </a:lnTo>
                  <a:lnTo>
                    <a:pt x="6860" y="9611"/>
                  </a:lnTo>
                  <a:lnTo>
                    <a:pt x="6824" y="9758"/>
                  </a:lnTo>
                  <a:lnTo>
                    <a:pt x="6824" y="9905"/>
                  </a:lnTo>
                  <a:lnTo>
                    <a:pt x="6860" y="9978"/>
                  </a:lnTo>
                  <a:lnTo>
                    <a:pt x="6897" y="10051"/>
                  </a:lnTo>
                  <a:lnTo>
                    <a:pt x="7007" y="10125"/>
                  </a:lnTo>
                  <a:lnTo>
                    <a:pt x="7044" y="10161"/>
                  </a:lnTo>
                  <a:lnTo>
                    <a:pt x="7044" y="10198"/>
                  </a:lnTo>
                  <a:lnTo>
                    <a:pt x="7227" y="10271"/>
                  </a:lnTo>
                  <a:lnTo>
                    <a:pt x="7374" y="10345"/>
                  </a:lnTo>
                  <a:lnTo>
                    <a:pt x="7704" y="10345"/>
                  </a:lnTo>
                  <a:lnTo>
                    <a:pt x="7851" y="10271"/>
                  </a:lnTo>
                  <a:lnTo>
                    <a:pt x="7998" y="10198"/>
                  </a:lnTo>
                  <a:lnTo>
                    <a:pt x="8108" y="10088"/>
                  </a:lnTo>
                  <a:lnTo>
                    <a:pt x="8181" y="9941"/>
                  </a:lnTo>
                  <a:lnTo>
                    <a:pt x="8254" y="9795"/>
                  </a:lnTo>
                  <a:lnTo>
                    <a:pt x="8291" y="9611"/>
                  </a:lnTo>
                  <a:lnTo>
                    <a:pt x="8254" y="9464"/>
                  </a:lnTo>
                  <a:lnTo>
                    <a:pt x="8218" y="9318"/>
                  </a:lnTo>
                  <a:lnTo>
                    <a:pt x="8144" y="9171"/>
                  </a:lnTo>
                  <a:lnTo>
                    <a:pt x="7998" y="9024"/>
                  </a:lnTo>
                  <a:lnTo>
                    <a:pt x="7924" y="8988"/>
                  </a:lnTo>
                  <a:lnTo>
                    <a:pt x="7851" y="8951"/>
                  </a:lnTo>
                  <a:close/>
                  <a:moveTo>
                    <a:pt x="6970" y="7227"/>
                  </a:moveTo>
                  <a:lnTo>
                    <a:pt x="7227" y="7300"/>
                  </a:lnTo>
                  <a:lnTo>
                    <a:pt x="7741" y="7520"/>
                  </a:lnTo>
                  <a:lnTo>
                    <a:pt x="8071" y="7667"/>
                  </a:lnTo>
                  <a:lnTo>
                    <a:pt x="8474" y="7740"/>
                  </a:lnTo>
                  <a:lnTo>
                    <a:pt x="8658" y="7777"/>
                  </a:lnTo>
                  <a:lnTo>
                    <a:pt x="8878" y="7777"/>
                  </a:lnTo>
                  <a:lnTo>
                    <a:pt x="9061" y="7740"/>
                  </a:lnTo>
                  <a:lnTo>
                    <a:pt x="9245" y="7667"/>
                  </a:lnTo>
                  <a:lnTo>
                    <a:pt x="9575" y="8071"/>
                  </a:lnTo>
                  <a:lnTo>
                    <a:pt x="10125" y="8841"/>
                  </a:lnTo>
                  <a:lnTo>
                    <a:pt x="10639" y="9648"/>
                  </a:lnTo>
                  <a:lnTo>
                    <a:pt x="10785" y="9868"/>
                  </a:lnTo>
                  <a:lnTo>
                    <a:pt x="10822" y="10015"/>
                  </a:lnTo>
                  <a:lnTo>
                    <a:pt x="10785" y="10161"/>
                  </a:lnTo>
                  <a:lnTo>
                    <a:pt x="10749" y="10235"/>
                  </a:lnTo>
                  <a:lnTo>
                    <a:pt x="10639" y="10345"/>
                  </a:lnTo>
                  <a:lnTo>
                    <a:pt x="10455" y="10455"/>
                  </a:lnTo>
                  <a:lnTo>
                    <a:pt x="10235" y="10602"/>
                  </a:lnTo>
                  <a:lnTo>
                    <a:pt x="9758" y="10565"/>
                  </a:lnTo>
                  <a:lnTo>
                    <a:pt x="9281" y="10492"/>
                  </a:lnTo>
                  <a:lnTo>
                    <a:pt x="8328" y="10455"/>
                  </a:lnTo>
                  <a:lnTo>
                    <a:pt x="7374" y="10492"/>
                  </a:lnTo>
                  <a:lnTo>
                    <a:pt x="6420" y="10528"/>
                  </a:lnTo>
                  <a:lnTo>
                    <a:pt x="2092" y="10675"/>
                  </a:lnTo>
                  <a:lnTo>
                    <a:pt x="1065" y="10712"/>
                  </a:lnTo>
                  <a:lnTo>
                    <a:pt x="735" y="10712"/>
                  </a:lnTo>
                  <a:lnTo>
                    <a:pt x="625" y="10638"/>
                  </a:lnTo>
                  <a:lnTo>
                    <a:pt x="588" y="10602"/>
                  </a:lnTo>
                  <a:lnTo>
                    <a:pt x="551" y="10565"/>
                  </a:lnTo>
                  <a:lnTo>
                    <a:pt x="588" y="10418"/>
                  </a:lnTo>
                  <a:lnTo>
                    <a:pt x="735" y="10198"/>
                  </a:lnTo>
                  <a:lnTo>
                    <a:pt x="1065" y="9685"/>
                  </a:lnTo>
                  <a:lnTo>
                    <a:pt x="1542" y="9575"/>
                  </a:lnTo>
                  <a:lnTo>
                    <a:pt x="1762" y="9538"/>
                  </a:lnTo>
                  <a:lnTo>
                    <a:pt x="2018" y="9501"/>
                  </a:lnTo>
                  <a:lnTo>
                    <a:pt x="2092" y="9464"/>
                  </a:lnTo>
                  <a:lnTo>
                    <a:pt x="2128" y="9428"/>
                  </a:lnTo>
                  <a:lnTo>
                    <a:pt x="2165" y="9281"/>
                  </a:lnTo>
                  <a:lnTo>
                    <a:pt x="2128" y="9171"/>
                  </a:lnTo>
                  <a:lnTo>
                    <a:pt x="2092" y="9134"/>
                  </a:lnTo>
                  <a:lnTo>
                    <a:pt x="2018" y="9098"/>
                  </a:lnTo>
                  <a:lnTo>
                    <a:pt x="1872" y="9061"/>
                  </a:lnTo>
                  <a:lnTo>
                    <a:pt x="1725" y="9061"/>
                  </a:lnTo>
                  <a:lnTo>
                    <a:pt x="1395" y="9134"/>
                  </a:lnTo>
                  <a:lnTo>
                    <a:pt x="1395" y="9134"/>
                  </a:lnTo>
                  <a:lnTo>
                    <a:pt x="1798" y="8547"/>
                  </a:lnTo>
                  <a:lnTo>
                    <a:pt x="1835" y="8511"/>
                  </a:lnTo>
                  <a:lnTo>
                    <a:pt x="1945" y="8547"/>
                  </a:lnTo>
                  <a:lnTo>
                    <a:pt x="2092" y="8584"/>
                  </a:lnTo>
                  <a:lnTo>
                    <a:pt x="2459" y="8621"/>
                  </a:lnTo>
                  <a:lnTo>
                    <a:pt x="2972" y="8621"/>
                  </a:lnTo>
                  <a:lnTo>
                    <a:pt x="3082" y="8584"/>
                  </a:lnTo>
                  <a:lnTo>
                    <a:pt x="3156" y="8511"/>
                  </a:lnTo>
                  <a:lnTo>
                    <a:pt x="3192" y="8401"/>
                  </a:lnTo>
                  <a:lnTo>
                    <a:pt x="3156" y="8291"/>
                  </a:lnTo>
                  <a:lnTo>
                    <a:pt x="3082" y="8217"/>
                  </a:lnTo>
                  <a:lnTo>
                    <a:pt x="2972" y="8181"/>
                  </a:lnTo>
                  <a:lnTo>
                    <a:pt x="2055" y="8181"/>
                  </a:lnTo>
                  <a:lnTo>
                    <a:pt x="2532" y="7520"/>
                  </a:lnTo>
                  <a:lnTo>
                    <a:pt x="2752" y="7557"/>
                  </a:lnTo>
                  <a:lnTo>
                    <a:pt x="2899" y="7704"/>
                  </a:lnTo>
                  <a:lnTo>
                    <a:pt x="3046" y="7777"/>
                  </a:lnTo>
                  <a:lnTo>
                    <a:pt x="3192" y="7851"/>
                  </a:lnTo>
                  <a:lnTo>
                    <a:pt x="3376" y="7924"/>
                  </a:lnTo>
                  <a:lnTo>
                    <a:pt x="3742" y="7961"/>
                  </a:lnTo>
                  <a:lnTo>
                    <a:pt x="4073" y="7961"/>
                  </a:lnTo>
                  <a:lnTo>
                    <a:pt x="4549" y="7887"/>
                  </a:lnTo>
                  <a:lnTo>
                    <a:pt x="4953" y="7777"/>
                  </a:lnTo>
                  <a:lnTo>
                    <a:pt x="5797" y="7410"/>
                  </a:lnTo>
                  <a:lnTo>
                    <a:pt x="6237" y="7264"/>
                  </a:lnTo>
                  <a:lnTo>
                    <a:pt x="6494" y="7227"/>
                  </a:lnTo>
                  <a:close/>
                  <a:moveTo>
                    <a:pt x="4036" y="1"/>
                  </a:moveTo>
                  <a:lnTo>
                    <a:pt x="3816" y="37"/>
                  </a:lnTo>
                  <a:lnTo>
                    <a:pt x="3596" y="74"/>
                  </a:lnTo>
                  <a:lnTo>
                    <a:pt x="3412" y="147"/>
                  </a:lnTo>
                  <a:lnTo>
                    <a:pt x="3229" y="257"/>
                  </a:lnTo>
                  <a:lnTo>
                    <a:pt x="3119" y="404"/>
                  </a:lnTo>
                  <a:lnTo>
                    <a:pt x="3009" y="551"/>
                  </a:lnTo>
                  <a:lnTo>
                    <a:pt x="2972" y="771"/>
                  </a:lnTo>
                  <a:lnTo>
                    <a:pt x="3009" y="991"/>
                  </a:lnTo>
                  <a:lnTo>
                    <a:pt x="3082" y="1174"/>
                  </a:lnTo>
                  <a:lnTo>
                    <a:pt x="3156" y="1285"/>
                  </a:lnTo>
                  <a:lnTo>
                    <a:pt x="3266" y="1358"/>
                  </a:lnTo>
                  <a:lnTo>
                    <a:pt x="3412" y="1431"/>
                  </a:lnTo>
                  <a:lnTo>
                    <a:pt x="3559" y="1468"/>
                  </a:lnTo>
                  <a:lnTo>
                    <a:pt x="3706" y="1468"/>
                  </a:lnTo>
                  <a:lnTo>
                    <a:pt x="3853" y="1431"/>
                  </a:lnTo>
                  <a:lnTo>
                    <a:pt x="3999" y="1395"/>
                  </a:lnTo>
                  <a:lnTo>
                    <a:pt x="4073" y="1395"/>
                  </a:lnTo>
                  <a:lnTo>
                    <a:pt x="3963" y="1468"/>
                  </a:lnTo>
                  <a:lnTo>
                    <a:pt x="3926" y="1578"/>
                  </a:lnTo>
                  <a:lnTo>
                    <a:pt x="3889" y="2055"/>
                  </a:lnTo>
                  <a:lnTo>
                    <a:pt x="3889" y="2532"/>
                  </a:lnTo>
                  <a:lnTo>
                    <a:pt x="3926" y="3449"/>
                  </a:lnTo>
                  <a:lnTo>
                    <a:pt x="3926" y="5099"/>
                  </a:lnTo>
                  <a:lnTo>
                    <a:pt x="3926" y="5283"/>
                  </a:lnTo>
                  <a:lnTo>
                    <a:pt x="3963" y="5466"/>
                  </a:lnTo>
                  <a:lnTo>
                    <a:pt x="3963" y="5503"/>
                  </a:lnTo>
                  <a:lnTo>
                    <a:pt x="3742" y="5613"/>
                  </a:lnTo>
                  <a:lnTo>
                    <a:pt x="3559" y="5723"/>
                  </a:lnTo>
                  <a:lnTo>
                    <a:pt x="3229" y="6016"/>
                  </a:lnTo>
                  <a:lnTo>
                    <a:pt x="2899" y="6347"/>
                  </a:lnTo>
                  <a:lnTo>
                    <a:pt x="2605" y="6677"/>
                  </a:lnTo>
                  <a:lnTo>
                    <a:pt x="2239" y="7080"/>
                  </a:lnTo>
                  <a:lnTo>
                    <a:pt x="1908" y="7484"/>
                  </a:lnTo>
                  <a:lnTo>
                    <a:pt x="1285" y="8364"/>
                  </a:lnTo>
                  <a:lnTo>
                    <a:pt x="698" y="9244"/>
                  </a:lnTo>
                  <a:lnTo>
                    <a:pt x="148" y="10125"/>
                  </a:lnTo>
                  <a:lnTo>
                    <a:pt x="38" y="10308"/>
                  </a:lnTo>
                  <a:lnTo>
                    <a:pt x="1" y="10492"/>
                  </a:lnTo>
                  <a:lnTo>
                    <a:pt x="38" y="10675"/>
                  </a:lnTo>
                  <a:lnTo>
                    <a:pt x="111" y="10858"/>
                  </a:lnTo>
                  <a:lnTo>
                    <a:pt x="221" y="11005"/>
                  </a:lnTo>
                  <a:lnTo>
                    <a:pt x="368" y="11115"/>
                  </a:lnTo>
                  <a:lnTo>
                    <a:pt x="551" y="11225"/>
                  </a:lnTo>
                  <a:lnTo>
                    <a:pt x="771" y="11262"/>
                  </a:lnTo>
                  <a:lnTo>
                    <a:pt x="1321" y="11299"/>
                  </a:lnTo>
                  <a:lnTo>
                    <a:pt x="1872" y="11262"/>
                  </a:lnTo>
                  <a:lnTo>
                    <a:pt x="3009" y="11189"/>
                  </a:lnTo>
                  <a:lnTo>
                    <a:pt x="5503" y="11115"/>
                  </a:lnTo>
                  <a:lnTo>
                    <a:pt x="7447" y="11042"/>
                  </a:lnTo>
                  <a:lnTo>
                    <a:pt x="8401" y="11005"/>
                  </a:lnTo>
                  <a:lnTo>
                    <a:pt x="9355" y="11042"/>
                  </a:lnTo>
                  <a:lnTo>
                    <a:pt x="9391" y="11152"/>
                  </a:lnTo>
                  <a:lnTo>
                    <a:pt x="9465" y="11225"/>
                  </a:lnTo>
                  <a:lnTo>
                    <a:pt x="9612" y="11299"/>
                  </a:lnTo>
                  <a:lnTo>
                    <a:pt x="9795" y="11335"/>
                  </a:lnTo>
                  <a:lnTo>
                    <a:pt x="9978" y="11335"/>
                  </a:lnTo>
                  <a:lnTo>
                    <a:pt x="10125" y="11299"/>
                  </a:lnTo>
                  <a:lnTo>
                    <a:pt x="10272" y="11299"/>
                  </a:lnTo>
                  <a:lnTo>
                    <a:pt x="10382" y="11262"/>
                  </a:lnTo>
                  <a:lnTo>
                    <a:pt x="10455" y="11189"/>
                  </a:lnTo>
                  <a:lnTo>
                    <a:pt x="10565" y="11115"/>
                  </a:lnTo>
                  <a:lnTo>
                    <a:pt x="10785" y="10968"/>
                  </a:lnTo>
                  <a:lnTo>
                    <a:pt x="10969" y="10785"/>
                  </a:lnTo>
                  <a:lnTo>
                    <a:pt x="11152" y="10602"/>
                  </a:lnTo>
                  <a:lnTo>
                    <a:pt x="11299" y="10455"/>
                  </a:lnTo>
                  <a:lnTo>
                    <a:pt x="11336" y="10308"/>
                  </a:lnTo>
                  <a:lnTo>
                    <a:pt x="11372" y="10198"/>
                  </a:lnTo>
                  <a:lnTo>
                    <a:pt x="11409" y="10051"/>
                  </a:lnTo>
                  <a:lnTo>
                    <a:pt x="11372" y="9941"/>
                  </a:lnTo>
                  <a:lnTo>
                    <a:pt x="11299" y="9685"/>
                  </a:lnTo>
                  <a:lnTo>
                    <a:pt x="11189" y="9464"/>
                  </a:lnTo>
                  <a:lnTo>
                    <a:pt x="10859" y="8914"/>
                  </a:lnTo>
                  <a:lnTo>
                    <a:pt x="10492" y="8364"/>
                  </a:lnTo>
                  <a:lnTo>
                    <a:pt x="10125" y="7887"/>
                  </a:lnTo>
                  <a:lnTo>
                    <a:pt x="9722" y="7410"/>
                  </a:lnTo>
                  <a:lnTo>
                    <a:pt x="9318" y="6933"/>
                  </a:lnTo>
                  <a:lnTo>
                    <a:pt x="8878" y="6493"/>
                  </a:lnTo>
                  <a:lnTo>
                    <a:pt x="8474" y="6126"/>
                  </a:lnTo>
                  <a:lnTo>
                    <a:pt x="8071" y="5760"/>
                  </a:lnTo>
                  <a:lnTo>
                    <a:pt x="7851" y="5576"/>
                  </a:lnTo>
                  <a:lnTo>
                    <a:pt x="7594" y="5430"/>
                  </a:lnTo>
                  <a:lnTo>
                    <a:pt x="7374" y="5319"/>
                  </a:lnTo>
                  <a:lnTo>
                    <a:pt x="7117" y="5209"/>
                  </a:lnTo>
                  <a:lnTo>
                    <a:pt x="7117" y="5173"/>
                  </a:lnTo>
                  <a:lnTo>
                    <a:pt x="7191" y="4953"/>
                  </a:lnTo>
                  <a:lnTo>
                    <a:pt x="7227" y="4696"/>
                  </a:lnTo>
                  <a:lnTo>
                    <a:pt x="7227" y="4182"/>
                  </a:lnTo>
                  <a:lnTo>
                    <a:pt x="7227" y="3669"/>
                  </a:lnTo>
                  <a:lnTo>
                    <a:pt x="7191" y="3192"/>
                  </a:lnTo>
                  <a:lnTo>
                    <a:pt x="7154" y="2825"/>
                  </a:lnTo>
                  <a:lnTo>
                    <a:pt x="7117" y="2385"/>
                  </a:lnTo>
                  <a:lnTo>
                    <a:pt x="7044" y="2165"/>
                  </a:lnTo>
                  <a:lnTo>
                    <a:pt x="7007" y="1945"/>
                  </a:lnTo>
                  <a:lnTo>
                    <a:pt x="6934" y="1761"/>
                  </a:lnTo>
                  <a:lnTo>
                    <a:pt x="6824" y="1615"/>
                  </a:lnTo>
                  <a:lnTo>
                    <a:pt x="7191" y="1651"/>
                  </a:lnTo>
                  <a:lnTo>
                    <a:pt x="7521" y="1651"/>
                  </a:lnTo>
                  <a:lnTo>
                    <a:pt x="7851" y="1541"/>
                  </a:lnTo>
                  <a:lnTo>
                    <a:pt x="7998" y="1468"/>
                  </a:lnTo>
                  <a:lnTo>
                    <a:pt x="8144" y="1358"/>
                  </a:lnTo>
                  <a:lnTo>
                    <a:pt x="8254" y="1248"/>
                  </a:lnTo>
                  <a:lnTo>
                    <a:pt x="8254" y="1174"/>
                  </a:lnTo>
                  <a:lnTo>
                    <a:pt x="8254" y="1101"/>
                  </a:lnTo>
                  <a:lnTo>
                    <a:pt x="8144" y="624"/>
                  </a:lnTo>
                  <a:lnTo>
                    <a:pt x="8071" y="404"/>
                  </a:lnTo>
                  <a:lnTo>
                    <a:pt x="7998" y="294"/>
                  </a:lnTo>
                  <a:lnTo>
                    <a:pt x="7924" y="221"/>
                  </a:lnTo>
                  <a:lnTo>
                    <a:pt x="7851" y="147"/>
                  </a:lnTo>
                  <a:lnTo>
                    <a:pt x="7777" y="147"/>
                  </a:lnTo>
                  <a:lnTo>
                    <a:pt x="7631" y="111"/>
                  </a:lnTo>
                  <a:lnTo>
                    <a:pt x="6824" y="74"/>
                  </a:lnTo>
                  <a:lnTo>
                    <a:pt x="4036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" name="Google Shape;946;p20"/>
            <p:cNvSpPr/>
            <p:nvPr/>
          </p:nvSpPr>
          <p:spPr>
            <a:xfrm>
              <a:off x="6849975" y="3631900"/>
              <a:ext cx="270550" cy="339350"/>
            </a:xfrm>
            <a:custGeom>
              <a:avLst/>
              <a:gdLst/>
              <a:ahLst/>
              <a:cxnLst/>
              <a:rect l="l" t="t" r="r" b="b"/>
              <a:pathLst>
                <a:path w="10822" h="13574" extrusionOk="0">
                  <a:moveTo>
                    <a:pt x="10235" y="1358"/>
                  </a:moveTo>
                  <a:lnTo>
                    <a:pt x="10345" y="1652"/>
                  </a:lnTo>
                  <a:lnTo>
                    <a:pt x="10345" y="1982"/>
                  </a:lnTo>
                  <a:lnTo>
                    <a:pt x="10345" y="2312"/>
                  </a:lnTo>
                  <a:lnTo>
                    <a:pt x="10235" y="2605"/>
                  </a:lnTo>
                  <a:lnTo>
                    <a:pt x="10235" y="2569"/>
                  </a:lnTo>
                  <a:lnTo>
                    <a:pt x="10198" y="1945"/>
                  </a:lnTo>
                  <a:lnTo>
                    <a:pt x="10235" y="1358"/>
                  </a:lnTo>
                  <a:close/>
                  <a:moveTo>
                    <a:pt x="9538" y="2092"/>
                  </a:moveTo>
                  <a:lnTo>
                    <a:pt x="9538" y="2422"/>
                  </a:lnTo>
                  <a:lnTo>
                    <a:pt x="9538" y="2789"/>
                  </a:lnTo>
                  <a:lnTo>
                    <a:pt x="9465" y="2202"/>
                  </a:lnTo>
                  <a:lnTo>
                    <a:pt x="9538" y="2092"/>
                  </a:lnTo>
                  <a:close/>
                  <a:moveTo>
                    <a:pt x="9941" y="1285"/>
                  </a:moveTo>
                  <a:lnTo>
                    <a:pt x="9868" y="1835"/>
                  </a:lnTo>
                  <a:lnTo>
                    <a:pt x="9831" y="2129"/>
                  </a:lnTo>
                  <a:lnTo>
                    <a:pt x="9831" y="2459"/>
                  </a:lnTo>
                  <a:lnTo>
                    <a:pt x="9831" y="2642"/>
                  </a:lnTo>
                  <a:lnTo>
                    <a:pt x="9868" y="2789"/>
                  </a:lnTo>
                  <a:lnTo>
                    <a:pt x="9941" y="2936"/>
                  </a:lnTo>
                  <a:lnTo>
                    <a:pt x="10015" y="3046"/>
                  </a:lnTo>
                  <a:lnTo>
                    <a:pt x="10051" y="3046"/>
                  </a:lnTo>
                  <a:lnTo>
                    <a:pt x="9941" y="3229"/>
                  </a:lnTo>
                  <a:lnTo>
                    <a:pt x="9648" y="3632"/>
                  </a:lnTo>
                  <a:lnTo>
                    <a:pt x="9575" y="3046"/>
                  </a:lnTo>
                  <a:lnTo>
                    <a:pt x="9611" y="3119"/>
                  </a:lnTo>
                  <a:lnTo>
                    <a:pt x="9648" y="3156"/>
                  </a:lnTo>
                  <a:lnTo>
                    <a:pt x="9721" y="3192"/>
                  </a:lnTo>
                  <a:lnTo>
                    <a:pt x="9795" y="3156"/>
                  </a:lnTo>
                  <a:lnTo>
                    <a:pt x="9868" y="3156"/>
                  </a:lnTo>
                  <a:lnTo>
                    <a:pt x="9905" y="3082"/>
                  </a:lnTo>
                  <a:lnTo>
                    <a:pt x="9905" y="3046"/>
                  </a:lnTo>
                  <a:lnTo>
                    <a:pt x="9905" y="2972"/>
                  </a:lnTo>
                  <a:lnTo>
                    <a:pt x="9868" y="2936"/>
                  </a:lnTo>
                  <a:lnTo>
                    <a:pt x="9831" y="2899"/>
                  </a:lnTo>
                  <a:lnTo>
                    <a:pt x="9758" y="2899"/>
                  </a:lnTo>
                  <a:lnTo>
                    <a:pt x="9758" y="2642"/>
                  </a:lnTo>
                  <a:lnTo>
                    <a:pt x="9721" y="2092"/>
                  </a:lnTo>
                  <a:lnTo>
                    <a:pt x="9685" y="2018"/>
                  </a:lnTo>
                  <a:lnTo>
                    <a:pt x="9587" y="2018"/>
                  </a:lnTo>
                  <a:lnTo>
                    <a:pt x="9611" y="1982"/>
                  </a:lnTo>
                  <a:lnTo>
                    <a:pt x="9721" y="1762"/>
                  </a:lnTo>
                  <a:lnTo>
                    <a:pt x="9831" y="1542"/>
                  </a:lnTo>
                  <a:lnTo>
                    <a:pt x="9941" y="1285"/>
                  </a:lnTo>
                  <a:close/>
                  <a:moveTo>
                    <a:pt x="9318" y="2385"/>
                  </a:moveTo>
                  <a:lnTo>
                    <a:pt x="9281" y="3119"/>
                  </a:lnTo>
                  <a:lnTo>
                    <a:pt x="9318" y="3889"/>
                  </a:lnTo>
                  <a:lnTo>
                    <a:pt x="9354" y="3963"/>
                  </a:lnTo>
                  <a:lnTo>
                    <a:pt x="9098" y="4183"/>
                  </a:lnTo>
                  <a:lnTo>
                    <a:pt x="9098" y="3963"/>
                  </a:lnTo>
                  <a:lnTo>
                    <a:pt x="9098" y="3743"/>
                  </a:lnTo>
                  <a:lnTo>
                    <a:pt x="9024" y="3302"/>
                  </a:lnTo>
                  <a:lnTo>
                    <a:pt x="8988" y="2715"/>
                  </a:lnTo>
                  <a:lnTo>
                    <a:pt x="9134" y="2569"/>
                  </a:lnTo>
                  <a:lnTo>
                    <a:pt x="9318" y="2385"/>
                  </a:lnTo>
                  <a:close/>
                  <a:moveTo>
                    <a:pt x="8107" y="3596"/>
                  </a:moveTo>
                  <a:lnTo>
                    <a:pt x="7997" y="3889"/>
                  </a:lnTo>
                  <a:lnTo>
                    <a:pt x="7924" y="4219"/>
                  </a:lnTo>
                  <a:lnTo>
                    <a:pt x="7887" y="3779"/>
                  </a:lnTo>
                  <a:lnTo>
                    <a:pt x="8107" y="3596"/>
                  </a:lnTo>
                  <a:close/>
                  <a:moveTo>
                    <a:pt x="8731" y="2972"/>
                  </a:moveTo>
                  <a:lnTo>
                    <a:pt x="8731" y="3302"/>
                  </a:lnTo>
                  <a:lnTo>
                    <a:pt x="8731" y="3816"/>
                  </a:lnTo>
                  <a:lnTo>
                    <a:pt x="8768" y="4109"/>
                  </a:lnTo>
                  <a:lnTo>
                    <a:pt x="8841" y="4366"/>
                  </a:lnTo>
                  <a:lnTo>
                    <a:pt x="8841" y="4403"/>
                  </a:lnTo>
                  <a:lnTo>
                    <a:pt x="8621" y="4586"/>
                  </a:lnTo>
                  <a:lnTo>
                    <a:pt x="8621" y="4586"/>
                  </a:lnTo>
                  <a:lnTo>
                    <a:pt x="8658" y="4219"/>
                  </a:lnTo>
                  <a:lnTo>
                    <a:pt x="8694" y="3816"/>
                  </a:lnTo>
                  <a:lnTo>
                    <a:pt x="8694" y="3449"/>
                  </a:lnTo>
                  <a:lnTo>
                    <a:pt x="8658" y="3082"/>
                  </a:lnTo>
                  <a:lnTo>
                    <a:pt x="8731" y="2972"/>
                  </a:lnTo>
                  <a:close/>
                  <a:moveTo>
                    <a:pt x="8364" y="3339"/>
                  </a:moveTo>
                  <a:lnTo>
                    <a:pt x="8254" y="4733"/>
                  </a:lnTo>
                  <a:lnTo>
                    <a:pt x="8291" y="4806"/>
                  </a:lnTo>
                  <a:lnTo>
                    <a:pt x="8291" y="4843"/>
                  </a:lnTo>
                  <a:lnTo>
                    <a:pt x="8217" y="4916"/>
                  </a:lnTo>
                  <a:lnTo>
                    <a:pt x="8181" y="4880"/>
                  </a:lnTo>
                  <a:lnTo>
                    <a:pt x="8327" y="3522"/>
                  </a:lnTo>
                  <a:lnTo>
                    <a:pt x="8291" y="3486"/>
                  </a:lnTo>
                  <a:lnTo>
                    <a:pt x="8254" y="3449"/>
                  </a:lnTo>
                  <a:lnTo>
                    <a:pt x="8364" y="3339"/>
                  </a:lnTo>
                  <a:close/>
                  <a:moveTo>
                    <a:pt x="7704" y="3963"/>
                  </a:moveTo>
                  <a:lnTo>
                    <a:pt x="7667" y="4329"/>
                  </a:lnTo>
                  <a:lnTo>
                    <a:pt x="7594" y="4696"/>
                  </a:lnTo>
                  <a:lnTo>
                    <a:pt x="7520" y="5026"/>
                  </a:lnTo>
                  <a:lnTo>
                    <a:pt x="7410" y="5393"/>
                  </a:lnTo>
                  <a:lnTo>
                    <a:pt x="7410" y="5467"/>
                  </a:lnTo>
                  <a:lnTo>
                    <a:pt x="7337" y="5430"/>
                  </a:lnTo>
                  <a:lnTo>
                    <a:pt x="7300" y="5430"/>
                  </a:lnTo>
                  <a:lnTo>
                    <a:pt x="7300" y="4990"/>
                  </a:lnTo>
                  <a:lnTo>
                    <a:pt x="7264" y="4696"/>
                  </a:lnTo>
                  <a:lnTo>
                    <a:pt x="7227" y="4366"/>
                  </a:lnTo>
                  <a:lnTo>
                    <a:pt x="7704" y="3963"/>
                  </a:lnTo>
                  <a:close/>
                  <a:moveTo>
                    <a:pt x="7044" y="4513"/>
                  </a:moveTo>
                  <a:lnTo>
                    <a:pt x="6970" y="5026"/>
                  </a:lnTo>
                  <a:lnTo>
                    <a:pt x="6970" y="5320"/>
                  </a:lnTo>
                  <a:lnTo>
                    <a:pt x="6970" y="5540"/>
                  </a:lnTo>
                  <a:lnTo>
                    <a:pt x="7007" y="5650"/>
                  </a:lnTo>
                  <a:lnTo>
                    <a:pt x="7080" y="5760"/>
                  </a:lnTo>
                  <a:lnTo>
                    <a:pt x="6677" y="6053"/>
                  </a:lnTo>
                  <a:lnTo>
                    <a:pt x="6677" y="6053"/>
                  </a:lnTo>
                  <a:lnTo>
                    <a:pt x="6713" y="5797"/>
                  </a:lnTo>
                  <a:lnTo>
                    <a:pt x="6750" y="5540"/>
                  </a:lnTo>
                  <a:lnTo>
                    <a:pt x="6750" y="5173"/>
                  </a:lnTo>
                  <a:lnTo>
                    <a:pt x="6677" y="4843"/>
                  </a:lnTo>
                  <a:lnTo>
                    <a:pt x="7044" y="4513"/>
                  </a:lnTo>
                  <a:close/>
                  <a:moveTo>
                    <a:pt x="6603" y="4916"/>
                  </a:moveTo>
                  <a:lnTo>
                    <a:pt x="6567" y="5173"/>
                  </a:lnTo>
                  <a:lnTo>
                    <a:pt x="6530" y="5430"/>
                  </a:lnTo>
                  <a:lnTo>
                    <a:pt x="6457" y="5613"/>
                  </a:lnTo>
                  <a:lnTo>
                    <a:pt x="6383" y="5760"/>
                  </a:lnTo>
                  <a:lnTo>
                    <a:pt x="6310" y="5943"/>
                  </a:lnTo>
                  <a:lnTo>
                    <a:pt x="6310" y="6127"/>
                  </a:lnTo>
                  <a:lnTo>
                    <a:pt x="6310" y="6200"/>
                  </a:lnTo>
                  <a:lnTo>
                    <a:pt x="6383" y="6237"/>
                  </a:lnTo>
                  <a:lnTo>
                    <a:pt x="5980" y="6494"/>
                  </a:lnTo>
                  <a:lnTo>
                    <a:pt x="6053" y="6090"/>
                  </a:lnTo>
                  <a:lnTo>
                    <a:pt x="6053" y="5760"/>
                  </a:lnTo>
                  <a:lnTo>
                    <a:pt x="6016" y="5393"/>
                  </a:lnTo>
                  <a:lnTo>
                    <a:pt x="6603" y="4916"/>
                  </a:lnTo>
                  <a:close/>
                  <a:moveTo>
                    <a:pt x="5870" y="5540"/>
                  </a:moveTo>
                  <a:lnTo>
                    <a:pt x="5796" y="5943"/>
                  </a:lnTo>
                  <a:lnTo>
                    <a:pt x="5686" y="6347"/>
                  </a:lnTo>
                  <a:lnTo>
                    <a:pt x="5613" y="6567"/>
                  </a:lnTo>
                  <a:lnTo>
                    <a:pt x="5613" y="6677"/>
                  </a:lnTo>
                  <a:lnTo>
                    <a:pt x="5613" y="6750"/>
                  </a:lnTo>
                  <a:lnTo>
                    <a:pt x="5173" y="7081"/>
                  </a:lnTo>
                  <a:lnTo>
                    <a:pt x="5393" y="5943"/>
                  </a:lnTo>
                  <a:lnTo>
                    <a:pt x="5870" y="5540"/>
                  </a:lnTo>
                  <a:close/>
                  <a:moveTo>
                    <a:pt x="9134" y="478"/>
                  </a:moveTo>
                  <a:lnTo>
                    <a:pt x="9428" y="588"/>
                  </a:lnTo>
                  <a:lnTo>
                    <a:pt x="9318" y="735"/>
                  </a:lnTo>
                  <a:lnTo>
                    <a:pt x="9318" y="845"/>
                  </a:lnTo>
                  <a:lnTo>
                    <a:pt x="9354" y="918"/>
                  </a:lnTo>
                  <a:lnTo>
                    <a:pt x="9428" y="955"/>
                  </a:lnTo>
                  <a:lnTo>
                    <a:pt x="9538" y="955"/>
                  </a:lnTo>
                  <a:lnTo>
                    <a:pt x="9538" y="1101"/>
                  </a:lnTo>
                  <a:lnTo>
                    <a:pt x="9465" y="1285"/>
                  </a:lnTo>
                  <a:lnTo>
                    <a:pt x="9318" y="1615"/>
                  </a:lnTo>
                  <a:lnTo>
                    <a:pt x="9134" y="1908"/>
                  </a:lnTo>
                  <a:lnTo>
                    <a:pt x="8914" y="2202"/>
                  </a:lnTo>
                  <a:lnTo>
                    <a:pt x="8841" y="2165"/>
                  </a:lnTo>
                  <a:lnTo>
                    <a:pt x="8804" y="2202"/>
                  </a:lnTo>
                  <a:lnTo>
                    <a:pt x="8768" y="2202"/>
                  </a:lnTo>
                  <a:lnTo>
                    <a:pt x="8731" y="2275"/>
                  </a:lnTo>
                  <a:lnTo>
                    <a:pt x="8731" y="2349"/>
                  </a:lnTo>
                  <a:lnTo>
                    <a:pt x="8364" y="2715"/>
                  </a:lnTo>
                  <a:lnTo>
                    <a:pt x="7740" y="3339"/>
                  </a:lnTo>
                  <a:lnTo>
                    <a:pt x="7667" y="3339"/>
                  </a:lnTo>
                  <a:lnTo>
                    <a:pt x="7667" y="3412"/>
                  </a:lnTo>
                  <a:lnTo>
                    <a:pt x="6493" y="4439"/>
                  </a:lnTo>
                  <a:lnTo>
                    <a:pt x="5650" y="5173"/>
                  </a:lnTo>
                  <a:lnTo>
                    <a:pt x="4806" y="5870"/>
                  </a:lnTo>
                  <a:lnTo>
                    <a:pt x="4769" y="5870"/>
                  </a:lnTo>
                  <a:lnTo>
                    <a:pt x="4733" y="5907"/>
                  </a:lnTo>
                  <a:lnTo>
                    <a:pt x="4623" y="6017"/>
                  </a:lnTo>
                  <a:lnTo>
                    <a:pt x="3889" y="6567"/>
                  </a:lnTo>
                  <a:lnTo>
                    <a:pt x="3852" y="6567"/>
                  </a:lnTo>
                  <a:lnTo>
                    <a:pt x="3816" y="6604"/>
                  </a:lnTo>
                  <a:lnTo>
                    <a:pt x="3632" y="6714"/>
                  </a:lnTo>
                  <a:lnTo>
                    <a:pt x="3339" y="6897"/>
                  </a:lnTo>
                  <a:lnTo>
                    <a:pt x="3155" y="7007"/>
                  </a:lnTo>
                  <a:lnTo>
                    <a:pt x="3045" y="7154"/>
                  </a:lnTo>
                  <a:lnTo>
                    <a:pt x="2972" y="7117"/>
                  </a:lnTo>
                  <a:lnTo>
                    <a:pt x="2605" y="6824"/>
                  </a:lnTo>
                  <a:lnTo>
                    <a:pt x="2312" y="6457"/>
                  </a:lnTo>
                  <a:lnTo>
                    <a:pt x="2128" y="6274"/>
                  </a:lnTo>
                  <a:lnTo>
                    <a:pt x="1945" y="6090"/>
                  </a:lnTo>
                  <a:lnTo>
                    <a:pt x="2202" y="5943"/>
                  </a:lnTo>
                  <a:lnTo>
                    <a:pt x="2458" y="5723"/>
                  </a:lnTo>
                  <a:lnTo>
                    <a:pt x="2605" y="5943"/>
                  </a:lnTo>
                  <a:lnTo>
                    <a:pt x="2825" y="6127"/>
                  </a:lnTo>
                  <a:lnTo>
                    <a:pt x="2935" y="6200"/>
                  </a:lnTo>
                  <a:lnTo>
                    <a:pt x="3082" y="6237"/>
                  </a:lnTo>
                  <a:lnTo>
                    <a:pt x="3229" y="6237"/>
                  </a:lnTo>
                  <a:lnTo>
                    <a:pt x="3339" y="6127"/>
                  </a:lnTo>
                  <a:lnTo>
                    <a:pt x="3375" y="6090"/>
                  </a:lnTo>
                  <a:lnTo>
                    <a:pt x="3412" y="6017"/>
                  </a:lnTo>
                  <a:lnTo>
                    <a:pt x="3375" y="5870"/>
                  </a:lnTo>
                  <a:lnTo>
                    <a:pt x="3339" y="5797"/>
                  </a:lnTo>
                  <a:lnTo>
                    <a:pt x="3265" y="5760"/>
                  </a:lnTo>
                  <a:lnTo>
                    <a:pt x="3119" y="5760"/>
                  </a:lnTo>
                  <a:lnTo>
                    <a:pt x="3082" y="5797"/>
                  </a:lnTo>
                  <a:lnTo>
                    <a:pt x="3082" y="5760"/>
                  </a:lnTo>
                  <a:lnTo>
                    <a:pt x="2935" y="5650"/>
                  </a:lnTo>
                  <a:lnTo>
                    <a:pt x="2752" y="5503"/>
                  </a:lnTo>
                  <a:lnTo>
                    <a:pt x="2825" y="5430"/>
                  </a:lnTo>
                  <a:lnTo>
                    <a:pt x="3302" y="4990"/>
                  </a:lnTo>
                  <a:lnTo>
                    <a:pt x="3375" y="5173"/>
                  </a:lnTo>
                  <a:lnTo>
                    <a:pt x="3449" y="5283"/>
                  </a:lnTo>
                  <a:lnTo>
                    <a:pt x="3559" y="5393"/>
                  </a:lnTo>
                  <a:lnTo>
                    <a:pt x="3669" y="5503"/>
                  </a:lnTo>
                  <a:lnTo>
                    <a:pt x="3816" y="5540"/>
                  </a:lnTo>
                  <a:lnTo>
                    <a:pt x="3926" y="5540"/>
                  </a:lnTo>
                  <a:lnTo>
                    <a:pt x="3999" y="5467"/>
                  </a:lnTo>
                  <a:lnTo>
                    <a:pt x="4036" y="5393"/>
                  </a:lnTo>
                  <a:lnTo>
                    <a:pt x="4036" y="5283"/>
                  </a:lnTo>
                  <a:lnTo>
                    <a:pt x="3889" y="5136"/>
                  </a:lnTo>
                  <a:lnTo>
                    <a:pt x="3742" y="4990"/>
                  </a:lnTo>
                  <a:lnTo>
                    <a:pt x="3632" y="4843"/>
                  </a:lnTo>
                  <a:lnTo>
                    <a:pt x="3595" y="4770"/>
                  </a:lnTo>
                  <a:lnTo>
                    <a:pt x="3595" y="4733"/>
                  </a:lnTo>
                  <a:lnTo>
                    <a:pt x="3926" y="4439"/>
                  </a:lnTo>
                  <a:lnTo>
                    <a:pt x="4146" y="4256"/>
                  </a:lnTo>
                  <a:lnTo>
                    <a:pt x="4182" y="4403"/>
                  </a:lnTo>
                  <a:lnTo>
                    <a:pt x="4256" y="4513"/>
                  </a:lnTo>
                  <a:lnTo>
                    <a:pt x="4329" y="4623"/>
                  </a:lnTo>
                  <a:lnTo>
                    <a:pt x="4439" y="4770"/>
                  </a:lnTo>
                  <a:lnTo>
                    <a:pt x="4586" y="4843"/>
                  </a:lnTo>
                  <a:lnTo>
                    <a:pt x="4696" y="4880"/>
                  </a:lnTo>
                  <a:lnTo>
                    <a:pt x="4806" y="4843"/>
                  </a:lnTo>
                  <a:lnTo>
                    <a:pt x="4843" y="4770"/>
                  </a:lnTo>
                  <a:lnTo>
                    <a:pt x="4879" y="4733"/>
                  </a:lnTo>
                  <a:lnTo>
                    <a:pt x="4879" y="4623"/>
                  </a:lnTo>
                  <a:lnTo>
                    <a:pt x="4843" y="4549"/>
                  </a:lnTo>
                  <a:lnTo>
                    <a:pt x="4769" y="4476"/>
                  </a:lnTo>
                  <a:lnTo>
                    <a:pt x="4623" y="4329"/>
                  </a:lnTo>
                  <a:lnTo>
                    <a:pt x="4513" y="4219"/>
                  </a:lnTo>
                  <a:lnTo>
                    <a:pt x="4476" y="4073"/>
                  </a:lnTo>
                  <a:lnTo>
                    <a:pt x="4476" y="3999"/>
                  </a:lnTo>
                  <a:lnTo>
                    <a:pt x="4989" y="3522"/>
                  </a:lnTo>
                  <a:lnTo>
                    <a:pt x="5063" y="3632"/>
                  </a:lnTo>
                  <a:lnTo>
                    <a:pt x="5173" y="3853"/>
                  </a:lnTo>
                  <a:lnTo>
                    <a:pt x="5356" y="4036"/>
                  </a:lnTo>
                  <a:lnTo>
                    <a:pt x="5430" y="4073"/>
                  </a:lnTo>
                  <a:lnTo>
                    <a:pt x="5503" y="4109"/>
                  </a:lnTo>
                  <a:lnTo>
                    <a:pt x="5576" y="4073"/>
                  </a:lnTo>
                  <a:lnTo>
                    <a:pt x="5650" y="4036"/>
                  </a:lnTo>
                  <a:lnTo>
                    <a:pt x="5686" y="3963"/>
                  </a:lnTo>
                  <a:lnTo>
                    <a:pt x="5686" y="3926"/>
                  </a:lnTo>
                  <a:lnTo>
                    <a:pt x="5686" y="3853"/>
                  </a:lnTo>
                  <a:lnTo>
                    <a:pt x="5650" y="3779"/>
                  </a:lnTo>
                  <a:lnTo>
                    <a:pt x="5246" y="3302"/>
                  </a:lnTo>
                  <a:lnTo>
                    <a:pt x="5980" y="2642"/>
                  </a:lnTo>
                  <a:lnTo>
                    <a:pt x="6016" y="2715"/>
                  </a:lnTo>
                  <a:lnTo>
                    <a:pt x="6163" y="3082"/>
                  </a:lnTo>
                  <a:lnTo>
                    <a:pt x="6200" y="3156"/>
                  </a:lnTo>
                  <a:lnTo>
                    <a:pt x="6237" y="3192"/>
                  </a:lnTo>
                  <a:lnTo>
                    <a:pt x="6383" y="3192"/>
                  </a:lnTo>
                  <a:lnTo>
                    <a:pt x="6457" y="3156"/>
                  </a:lnTo>
                  <a:lnTo>
                    <a:pt x="6493" y="3082"/>
                  </a:lnTo>
                  <a:lnTo>
                    <a:pt x="6530" y="3009"/>
                  </a:lnTo>
                  <a:lnTo>
                    <a:pt x="6493" y="2936"/>
                  </a:lnTo>
                  <a:lnTo>
                    <a:pt x="6383" y="2605"/>
                  </a:lnTo>
                  <a:lnTo>
                    <a:pt x="6273" y="2422"/>
                  </a:lnTo>
                  <a:lnTo>
                    <a:pt x="7007" y="1725"/>
                  </a:lnTo>
                  <a:lnTo>
                    <a:pt x="7044" y="1945"/>
                  </a:lnTo>
                  <a:lnTo>
                    <a:pt x="7080" y="2129"/>
                  </a:lnTo>
                  <a:lnTo>
                    <a:pt x="7154" y="2349"/>
                  </a:lnTo>
                  <a:lnTo>
                    <a:pt x="7227" y="2532"/>
                  </a:lnTo>
                  <a:lnTo>
                    <a:pt x="7300" y="2605"/>
                  </a:lnTo>
                  <a:lnTo>
                    <a:pt x="7410" y="2642"/>
                  </a:lnTo>
                  <a:lnTo>
                    <a:pt x="7557" y="2569"/>
                  </a:lnTo>
                  <a:lnTo>
                    <a:pt x="7630" y="2495"/>
                  </a:lnTo>
                  <a:lnTo>
                    <a:pt x="7667" y="2385"/>
                  </a:lnTo>
                  <a:lnTo>
                    <a:pt x="7667" y="2312"/>
                  </a:lnTo>
                  <a:lnTo>
                    <a:pt x="7630" y="2239"/>
                  </a:lnTo>
                  <a:lnTo>
                    <a:pt x="7557" y="2165"/>
                  </a:lnTo>
                  <a:lnTo>
                    <a:pt x="7484" y="2165"/>
                  </a:lnTo>
                  <a:lnTo>
                    <a:pt x="7337" y="1835"/>
                  </a:lnTo>
                  <a:lnTo>
                    <a:pt x="7227" y="1542"/>
                  </a:lnTo>
                  <a:lnTo>
                    <a:pt x="7740" y="1101"/>
                  </a:lnTo>
                  <a:lnTo>
                    <a:pt x="8217" y="735"/>
                  </a:lnTo>
                  <a:lnTo>
                    <a:pt x="8364" y="625"/>
                  </a:lnTo>
                  <a:lnTo>
                    <a:pt x="8511" y="551"/>
                  </a:lnTo>
                  <a:lnTo>
                    <a:pt x="8841" y="478"/>
                  </a:lnTo>
                  <a:close/>
                  <a:moveTo>
                    <a:pt x="3485" y="7264"/>
                  </a:moveTo>
                  <a:lnTo>
                    <a:pt x="3449" y="7447"/>
                  </a:lnTo>
                  <a:lnTo>
                    <a:pt x="3302" y="7337"/>
                  </a:lnTo>
                  <a:lnTo>
                    <a:pt x="3485" y="7264"/>
                  </a:lnTo>
                  <a:close/>
                  <a:moveTo>
                    <a:pt x="5099" y="6163"/>
                  </a:moveTo>
                  <a:lnTo>
                    <a:pt x="4733" y="7264"/>
                  </a:lnTo>
                  <a:lnTo>
                    <a:pt x="4733" y="7337"/>
                  </a:lnTo>
                  <a:lnTo>
                    <a:pt x="4586" y="7447"/>
                  </a:lnTo>
                  <a:lnTo>
                    <a:pt x="4586" y="7337"/>
                  </a:lnTo>
                  <a:lnTo>
                    <a:pt x="4586" y="7301"/>
                  </a:lnTo>
                  <a:lnTo>
                    <a:pt x="4623" y="6860"/>
                  </a:lnTo>
                  <a:lnTo>
                    <a:pt x="4733" y="6457"/>
                  </a:lnTo>
                  <a:lnTo>
                    <a:pt x="5026" y="6237"/>
                  </a:lnTo>
                  <a:lnTo>
                    <a:pt x="5099" y="6163"/>
                  </a:lnTo>
                  <a:close/>
                  <a:moveTo>
                    <a:pt x="4292" y="6750"/>
                  </a:moveTo>
                  <a:lnTo>
                    <a:pt x="4219" y="7117"/>
                  </a:lnTo>
                  <a:lnTo>
                    <a:pt x="4219" y="7484"/>
                  </a:lnTo>
                  <a:lnTo>
                    <a:pt x="4219" y="7594"/>
                  </a:lnTo>
                  <a:lnTo>
                    <a:pt x="4292" y="7631"/>
                  </a:lnTo>
                  <a:lnTo>
                    <a:pt x="3889" y="7924"/>
                  </a:lnTo>
                  <a:lnTo>
                    <a:pt x="3816" y="7851"/>
                  </a:lnTo>
                  <a:lnTo>
                    <a:pt x="3889" y="7777"/>
                  </a:lnTo>
                  <a:lnTo>
                    <a:pt x="3926" y="7667"/>
                  </a:lnTo>
                  <a:lnTo>
                    <a:pt x="3926" y="7594"/>
                  </a:lnTo>
                  <a:lnTo>
                    <a:pt x="3889" y="7521"/>
                  </a:lnTo>
                  <a:lnTo>
                    <a:pt x="3852" y="7484"/>
                  </a:lnTo>
                  <a:lnTo>
                    <a:pt x="3816" y="7484"/>
                  </a:lnTo>
                  <a:lnTo>
                    <a:pt x="3889" y="7227"/>
                  </a:lnTo>
                  <a:lnTo>
                    <a:pt x="3926" y="7007"/>
                  </a:lnTo>
                  <a:lnTo>
                    <a:pt x="3926" y="6970"/>
                  </a:lnTo>
                  <a:lnTo>
                    <a:pt x="4292" y="6750"/>
                  </a:lnTo>
                  <a:close/>
                  <a:moveTo>
                    <a:pt x="1101" y="6127"/>
                  </a:moveTo>
                  <a:lnTo>
                    <a:pt x="1358" y="6200"/>
                  </a:lnTo>
                  <a:lnTo>
                    <a:pt x="1578" y="6310"/>
                  </a:lnTo>
                  <a:lnTo>
                    <a:pt x="1761" y="6457"/>
                  </a:lnTo>
                  <a:lnTo>
                    <a:pt x="1945" y="6677"/>
                  </a:lnTo>
                  <a:lnTo>
                    <a:pt x="2312" y="7081"/>
                  </a:lnTo>
                  <a:lnTo>
                    <a:pt x="2715" y="7447"/>
                  </a:lnTo>
                  <a:lnTo>
                    <a:pt x="3155" y="7777"/>
                  </a:lnTo>
                  <a:lnTo>
                    <a:pt x="3339" y="7961"/>
                  </a:lnTo>
                  <a:lnTo>
                    <a:pt x="3522" y="8144"/>
                  </a:lnTo>
                  <a:lnTo>
                    <a:pt x="3522" y="8181"/>
                  </a:lnTo>
                  <a:lnTo>
                    <a:pt x="3485" y="8291"/>
                  </a:lnTo>
                  <a:lnTo>
                    <a:pt x="3485" y="8401"/>
                  </a:lnTo>
                  <a:lnTo>
                    <a:pt x="3559" y="8474"/>
                  </a:lnTo>
                  <a:lnTo>
                    <a:pt x="3669" y="8511"/>
                  </a:lnTo>
                  <a:lnTo>
                    <a:pt x="3669" y="8621"/>
                  </a:lnTo>
                  <a:lnTo>
                    <a:pt x="3669" y="8658"/>
                  </a:lnTo>
                  <a:lnTo>
                    <a:pt x="3595" y="8695"/>
                  </a:lnTo>
                  <a:lnTo>
                    <a:pt x="3229" y="8731"/>
                  </a:lnTo>
                  <a:lnTo>
                    <a:pt x="3009" y="8474"/>
                  </a:lnTo>
                  <a:lnTo>
                    <a:pt x="2825" y="8254"/>
                  </a:lnTo>
                  <a:lnTo>
                    <a:pt x="2165" y="7484"/>
                  </a:lnTo>
                  <a:lnTo>
                    <a:pt x="1615" y="6897"/>
                  </a:lnTo>
                  <a:lnTo>
                    <a:pt x="1321" y="6604"/>
                  </a:lnTo>
                  <a:lnTo>
                    <a:pt x="1174" y="6494"/>
                  </a:lnTo>
                  <a:lnTo>
                    <a:pt x="991" y="6420"/>
                  </a:lnTo>
                  <a:lnTo>
                    <a:pt x="1101" y="6127"/>
                  </a:lnTo>
                  <a:close/>
                  <a:moveTo>
                    <a:pt x="8731" y="1"/>
                  </a:moveTo>
                  <a:lnTo>
                    <a:pt x="8474" y="74"/>
                  </a:lnTo>
                  <a:lnTo>
                    <a:pt x="8217" y="184"/>
                  </a:lnTo>
                  <a:lnTo>
                    <a:pt x="7997" y="331"/>
                  </a:lnTo>
                  <a:lnTo>
                    <a:pt x="7777" y="478"/>
                  </a:lnTo>
                  <a:lnTo>
                    <a:pt x="7154" y="1028"/>
                  </a:lnTo>
                  <a:lnTo>
                    <a:pt x="6530" y="1578"/>
                  </a:lnTo>
                  <a:lnTo>
                    <a:pt x="4036" y="3779"/>
                  </a:lnTo>
                  <a:lnTo>
                    <a:pt x="2825" y="4843"/>
                  </a:lnTo>
                  <a:lnTo>
                    <a:pt x="2312" y="5283"/>
                  </a:lnTo>
                  <a:lnTo>
                    <a:pt x="2092" y="5540"/>
                  </a:lnTo>
                  <a:lnTo>
                    <a:pt x="1871" y="5797"/>
                  </a:lnTo>
                  <a:lnTo>
                    <a:pt x="1761" y="5833"/>
                  </a:lnTo>
                  <a:lnTo>
                    <a:pt x="1725" y="5943"/>
                  </a:lnTo>
                  <a:lnTo>
                    <a:pt x="1541" y="5833"/>
                  </a:lnTo>
                  <a:lnTo>
                    <a:pt x="1358" y="5797"/>
                  </a:lnTo>
                  <a:lnTo>
                    <a:pt x="1174" y="5760"/>
                  </a:lnTo>
                  <a:lnTo>
                    <a:pt x="954" y="5760"/>
                  </a:lnTo>
                  <a:lnTo>
                    <a:pt x="844" y="5797"/>
                  </a:lnTo>
                  <a:lnTo>
                    <a:pt x="771" y="5907"/>
                  </a:lnTo>
                  <a:lnTo>
                    <a:pt x="624" y="6420"/>
                  </a:lnTo>
                  <a:lnTo>
                    <a:pt x="624" y="6494"/>
                  </a:lnTo>
                  <a:lnTo>
                    <a:pt x="661" y="6567"/>
                  </a:lnTo>
                  <a:lnTo>
                    <a:pt x="698" y="6604"/>
                  </a:lnTo>
                  <a:lnTo>
                    <a:pt x="771" y="6640"/>
                  </a:lnTo>
                  <a:lnTo>
                    <a:pt x="918" y="6860"/>
                  </a:lnTo>
                  <a:lnTo>
                    <a:pt x="1101" y="7081"/>
                  </a:lnTo>
                  <a:lnTo>
                    <a:pt x="1505" y="7484"/>
                  </a:lnTo>
                  <a:lnTo>
                    <a:pt x="2385" y="8511"/>
                  </a:lnTo>
                  <a:lnTo>
                    <a:pt x="2715" y="8951"/>
                  </a:lnTo>
                  <a:lnTo>
                    <a:pt x="2935" y="9171"/>
                  </a:lnTo>
                  <a:lnTo>
                    <a:pt x="3155" y="9318"/>
                  </a:lnTo>
                  <a:lnTo>
                    <a:pt x="3302" y="9355"/>
                  </a:lnTo>
                  <a:lnTo>
                    <a:pt x="3412" y="9355"/>
                  </a:lnTo>
                  <a:lnTo>
                    <a:pt x="3522" y="9281"/>
                  </a:lnTo>
                  <a:lnTo>
                    <a:pt x="3595" y="9171"/>
                  </a:lnTo>
                  <a:lnTo>
                    <a:pt x="3816" y="9135"/>
                  </a:lnTo>
                  <a:lnTo>
                    <a:pt x="3962" y="9061"/>
                  </a:lnTo>
                  <a:lnTo>
                    <a:pt x="4072" y="8951"/>
                  </a:lnTo>
                  <a:lnTo>
                    <a:pt x="4146" y="8805"/>
                  </a:lnTo>
                  <a:lnTo>
                    <a:pt x="4146" y="8548"/>
                  </a:lnTo>
                  <a:lnTo>
                    <a:pt x="4109" y="8328"/>
                  </a:lnTo>
                  <a:lnTo>
                    <a:pt x="5320" y="7557"/>
                  </a:lnTo>
                  <a:lnTo>
                    <a:pt x="6530" y="6750"/>
                  </a:lnTo>
                  <a:lnTo>
                    <a:pt x="7667" y="5907"/>
                  </a:lnTo>
                  <a:lnTo>
                    <a:pt x="8804" y="5026"/>
                  </a:lnTo>
                  <a:lnTo>
                    <a:pt x="9281" y="4660"/>
                  </a:lnTo>
                  <a:lnTo>
                    <a:pt x="9721" y="4219"/>
                  </a:lnTo>
                  <a:lnTo>
                    <a:pt x="10125" y="3743"/>
                  </a:lnTo>
                  <a:lnTo>
                    <a:pt x="10308" y="3486"/>
                  </a:lnTo>
                  <a:lnTo>
                    <a:pt x="10455" y="3229"/>
                  </a:lnTo>
                  <a:lnTo>
                    <a:pt x="10602" y="2972"/>
                  </a:lnTo>
                  <a:lnTo>
                    <a:pt x="10712" y="2679"/>
                  </a:lnTo>
                  <a:lnTo>
                    <a:pt x="10785" y="2385"/>
                  </a:lnTo>
                  <a:lnTo>
                    <a:pt x="10822" y="2129"/>
                  </a:lnTo>
                  <a:lnTo>
                    <a:pt x="10822" y="1835"/>
                  </a:lnTo>
                  <a:lnTo>
                    <a:pt x="10785" y="1542"/>
                  </a:lnTo>
                  <a:lnTo>
                    <a:pt x="10675" y="1248"/>
                  </a:lnTo>
                  <a:lnTo>
                    <a:pt x="10528" y="955"/>
                  </a:lnTo>
                  <a:lnTo>
                    <a:pt x="10382" y="735"/>
                  </a:lnTo>
                  <a:lnTo>
                    <a:pt x="10198" y="515"/>
                  </a:lnTo>
                  <a:lnTo>
                    <a:pt x="9978" y="368"/>
                  </a:lnTo>
                  <a:lnTo>
                    <a:pt x="9758" y="221"/>
                  </a:lnTo>
                  <a:lnTo>
                    <a:pt x="9501" y="111"/>
                  </a:lnTo>
                  <a:lnTo>
                    <a:pt x="9281" y="38"/>
                  </a:lnTo>
                  <a:lnTo>
                    <a:pt x="8988" y="1"/>
                  </a:lnTo>
                  <a:close/>
                  <a:moveTo>
                    <a:pt x="1981" y="12399"/>
                  </a:moveTo>
                  <a:lnTo>
                    <a:pt x="1981" y="12509"/>
                  </a:lnTo>
                  <a:lnTo>
                    <a:pt x="1981" y="12656"/>
                  </a:lnTo>
                  <a:lnTo>
                    <a:pt x="1908" y="12913"/>
                  </a:lnTo>
                  <a:lnTo>
                    <a:pt x="1798" y="12913"/>
                  </a:lnTo>
                  <a:lnTo>
                    <a:pt x="1871" y="12656"/>
                  </a:lnTo>
                  <a:lnTo>
                    <a:pt x="1981" y="12399"/>
                  </a:lnTo>
                  <a:close/>
                  <a:moveTo>
                    <a:pt x="1651" y="9391"/>
                  </a:moveTo>
                  <a:lnTo>
                    <a:pt x="1688" y="9575"/>
                  </a:lnTo>
                  <a:lnTo>
                    <a:pt x="1908" y="10198"/>
                  </a:lnTo>
                  <a:lnTo>
                    <a:pt x="2348" y="11372"/>
                  </a:lnTo>
                  <a:lnTo>
                    <a:pt x="2422" y="11739"/>
                  </a:lnTo>
                  <a:lnTo>
                    <a:pt x="2458" y="12106"/>
                  </a:lnTo>
                  <a:lnTo>
                    <a:pt x="2422" y="12436"/>
                  </a:lnTo>
                  <a:lnTo>
                    <a:pt x="2348" y="12619"/>
                  </a:lnTo>
                  <a:lnTo>
                    <a:pt x="2275" y="12766"/>
                  </a:lnTo>
                  <a:lnTo>
                    <a:pt x="2312" y="12583"/>
                  </a:lnTo>
                  <a:lnTo>
                    <a:pt x="2275" y="12436"/>
                  </a:lnTo>
                  <a:lnTo>
                    <a:pt x="2202" y="12326"/>
                  </a:lnTo>
                  <a:lnTo>
                    <a:pt x="2128" y="12216"/>
                  </a:lnTo>
                  <a:lnTo>
                    <a:pt x="2018" y="12179"/>
                  </a:lnTo>
                  <a:lnTo>
                    <a:pt x="1871" y="12179"/>
                  </a:lnTo>
                  <a:lnTo>
                    <a:pt x="1835" y="12253"/>
                  </a:lnTo>
                  <a:lnTo>
                    <a:pt x="1835" y="12326"/>
                  </a:lnTo>
                  <a:lnTo>
                    <a:pt x="1578" y="12656"/>
                  </a:lnTo>
                  <a:lnTo>
                    <a:pt x="1505" y="12840"/>
                  </a:lnTo>
                  <a:lnTo>
                    <a:pt x="1431" y="13023"/>
                  </a:lnTo>
                  <a:lnTo>
                    <a:pt x="1358" y="13023"/>
                  </a:lnTo>
                  <a:lnTo>
                    <a:pt x="1578" y="12509"/>
                  </a:lnTo>
                  <a:lnTo>
                    <a:pt x="1761" y="11996"/>
                  </a:lnTo>
                  <a:lnTo>
                    <a:pt x="1761" y="11959"/>
                  </a:lnTo>
                  <a:lnTo>
                    <a:pt x="1725" y="11922"/>
                  </a:lnTo>
                  <a:lnTo>
                    <a:pt x="1688" y="11922"/>
                  </a:lnTo>
                  <a:lnTo>
                    <a:pt x="1651" y="11959"/>
                  </a:lnTo>
                  <a:lnTo>
                    <a:pt x="1321" y="12399"/>
                  </a:lnTo>
                  <a:lnTo>
                    <a:pt x="1028" y="12913"/>
                  </a:lnTo>
                  <a:lnTo>
                    <a:pt x="881" y="12840"/>
                  </a:lnTo>
                  <a:lnTo>
                    <a:pt x="881" y="12729"/>
                  </a:lnTo>
                  <a:lnTo>
                    <a:pt x="1028" y="12436"/>
                  </a:lnTo>
                  <a:lnTo>
                    <a:pt x="1174" y="12143"/>
                  </a:lnTo>
                  <a:lnTo>
                    <a:pt x="1358" y="11849"/>
                  </a:lnTo>
                  <a:lnTo>
                    <a:pt x="1541" y="11556"/>
                  </a:lnTo>
                  <a:lnTo>
                    <a:pt x="1541" y="11519"/>
                  </a:lnTo>
                  <a:lnTo>
                    <a:pt x="1505" y="11482"/>
                  </a:lnTo>
                  <a:lnTo>
                    <a:pt x="1468" y="11519"/>
                  </a:lnTo>
                  <a:lnTo>
                    <a:pt x="1138" y="11812"/>
                  </a:lnTo>
                  <a:lnTo>
                    <a:pt x="954" y="11996"/>
                  </a:lnTo>
                  <a:lnTo>
                    <a:pt x="808" y="12179"/>
                  </a:lnTo>
                  <a:lnTo>
                    <a:pt x="698" y="12399"/>
                  </a:lnTo>
                  <a:lnTo>
                    <a:pt x="588" y="12619"/>
                  </a:lnTo>
                  <a:lnTo>
                    <a:pt x="551" y="12583"/>
                  </a:lnTo>
                  <a:lnTo>
                    <a:pt x="624" y="12473"/>
                  </a:lnTo>
                  <a:lnTo>
                    <a:pt x="661" y="12363"/>
                  </a:lnTo>
                  <a:lnTo>
                    <a:pt x="1138" y="11629"/>
                  </a:lnTo>
                  <a:lnTo>
                    <a:pt x="1321" y="11262"/>
                  </a:lnTo>
                  <a:lnTo>
                    <a:pt x="1468" y="10859"/>
                  </a:lnTo>
                  <a:lnTo>
                    <a:pt x="1431" y="10822"/>
                  </a:lnTo>
                  <a:lnTo>
                    <a:pt x="1395" y="10822"/>
                  </a:lnTo>
                  <a:lnTo>
                    <a:pt x="1064" y="11189"/>
                  </a:lnTo>
                  <a:lnTo>
                    <a:pt x="734" y="11556"/>
                  </a:lnTo>
                  <a:lnTo>
                    <a:pt x="844" y="11372"/>
                  </a:lnTo>
                  <a:lnTo>
                    <a:pt x="1248" y="10749"/>
                  </a:lnTo>
                  <a:lnTo>
                    <a:pt x="1651" y="10125"/>
                  </a:lnTo>
                  <a:lnTo>
                    <a:pt x="1651" y="10052"/>
                  </a:lnTo>
                  <a:lnTo>
                    <a:pt x="1615" y="9978"/>
                  </a:lnTo>
                  <a:lnTo>
                    <a:pt x="1505" y="9978"/>
                  </a:lnTo>
                  <a:lnTo>
                    <a:pt x="1321" y="10162"/>
                  </a:lnTo>
                  <a:lnTo>
                    <a:pt x="1505" y="9795"/>
                  </a:lnTo>
                  <a:lnTo>
                    <a:pt x="1651" y="9391"/>
                  </a:lnTo>
                  <a:close/>
                  <a:moveTo>
                    <a:pt x="1541" y="8768"/>
                  </a:moveTo>
                  <a:lnTo>
                    <a:pt x="1468" y="8805"/>
                  </a:lnTo>
                  <a:lnTo>
                    <a:pt x="1395" y="8915"/>
                  </a:lnTo>
                  <a:lnTo>
                    <a:pt x="1395" y="9025"/>
                  </a:lnTo>
                  <a:lnTo>
                    <a:pt x="1395" y="9061"/>
                  </a:lnTo>
                  <a:lnTo>
                    <a:pt x="1211" y="9355"/>
                  </a:lnTo>
                  <a:lnTo>
                    <a:pt x="1101" y="9648"/>
                  </a:lnTo>
                  <a:lnTo>
                    <a:pt x="661" y="10602"/>
                  </a:lnTo>
                  <a:lnTo>
                    <a:pt x="294" y="11409"/>
                  </a:lnTo>
                  <a:lnTo>
                    <a:pt x="147" y="11812"/>
                  </a:lnTo>
                  <a:lnTo>
                    <a:pt x="37" y="12253"/>
                  </a:lnTo>
                  <a:lnTo>
                    <a:pt x="1" y="12399"/>
                  </a:lnTo>
                  <a:lnTo>
                    <a:pt x="1" y="12509"/>
                  </a:lnTo>
                  <a:lnTo>
                    <a:pt x="74" y="12729"/>
                  </a:lnTo>
                  <a:lnTo>
                    <a:pt x="221" y="12913"/>
                  </a:lnTo>
                  <a:lnTo>
                    <a:pt x="404" y="13096"/>
                  </a:lnTo>
                  <a:lnTo>
                    <a:pt x="441" y="13170"/>
                  </a:lnTo>
                  <a:lnTo>
                    <a:pt x="514" y="13206"/>
                  </a:lnTo>
                  <a:lnTo>
                    <a:pt x="588" y="13243"/>
                  </a:lnTo>
                  <a:lnTo>
                    <a:pt x="661" y="13243"/>
                  </a:lnTo>
                  <a:lnTo>
                    <a:pt x="734" y="13280"/>
                  </a:lnTo>
                  <a:lnTo>
                    <a:pt x="881" y="13353"/>
                  </a:lnTo>
                  <a:lnTo>
                    <a:pt x="954" y="13426"/>
                  </a:lnTo>
                  <a:lnTo>
                    <a:pt x="1101" y="13426"/>
                  </a:lnTo>
                  <a:lnTo>
                    <a:pt x="1431" y="13536"/>
                  </a:lnTo>
                  <a:lnTo>
                    <a:pt x="1468" y="13573"/>
                  </a:lnTo>
                  <a:lnTo>
                    <a:pt x="1688" y="13573"/>
                  </a:lnTo>
                  <a:lnTo>
                    <a:pt x="1908" y="13536"/>
                  </a:lnTo>
                  <a:lnTo>
                    <a:pt x="2128" y="13463"/>
                  </a:lnTo>
                  <a:lnTo>
                    <a:pt x="2312" y="13390"/>
                  </a:lnTo>
                  <a:lnTo>
                    <a:pt x="2495" y="13280"/>
                  </a:lnTo>
                  <a:lnTo>
                    <a:pt x="2605" y="13133"/>
                  </a:lnTo>
                  <a:lnTo>
                    <a:pt x="2715" y="12986"/>
                  </a:lnTo>
                  <a:lnTo>
                    <a:pt x="2788" y="12840"/>
                  </a:lnTo>
                  <a:lnTo>
                    <a:pt x="2862" y="12693"/>
                  </a:lnTo>
                  <a:lnTo>
                    <a:pt x="2935" y="12326"/>
                  </a:lnTo>
                  <a:lnTo>
                    <a:pt x="2935" y="11959"/>
                  </a:lnTo>
                  <a:lnTo>
                    <a:pt x="2862" y="11592"/>
                  </a:lnTo>
                  <a:lnTo>
                    <a:pt x="2788" y="11226"/>
                  </a:lnTo>
                  <a:lnTo>
                    <a:pt x="2678" y="10895"/>
                  </a:lnTo>
                  <a:lnTo>
                    <a:pt x="2055" y="9061"/>
                  </a:lnTo>
                  <a:lnTo>
                    <a:pt x="1981" y="8951"/>
                  </a:lnTo>
                  <a:lnTo>
                    <a:pt x="1871" y="8878"/>
                  </a:lnTo>
                  <a:lnTo>
                    <a:pt x="1761" y="8805"/>
                  </a:lnTo>
                  <a:lnTo>
                    <a:pt x="1651" y="8768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" name="Google Shape;947;p20"/>
            <p:cNvSpPr/>
            <p:nvPr/>
          </p:nvSpPr>
          <p:spPr>
            <a:xfrm>
              <a:off x="6351100" y="3281600"/>
              <a:ext cx="366850" cy="361350"/>
            </a:xfrm>
            <a:custGeom>
              <a:avLst/>
              <a:gdLst/>
              <a:ahLst/>
              <a:cxnLst/>
              <a:rect l="l" t="t" r="r" b="b"/>
              <a:pathLst>
                <a:path w="14674" h="14454" extrusionOk="0">
                  <a:moveTo>
                    <a:pt x="7887" y="3779"/>
                  </a:moveTo>
                  <a:lnTo>
                    <a:pt x="7961" y="3816"/>
                  </a:lnTo>
                  <a:lnTo>
                    <a:pt x="8071" y="3889"/>
                  </a:lnTo>
                  <a:lnTo>
                    <a:pt x="8218" y="4072"/>
                  </a:lnTo>
                  <a:lnTo>
                    <a:pt x="8291" y="4292"/>
                  </a:lnTo>
                  <a:lnTo>
                    <a:pt x="8364" y="4513"/>
                  </a:lnTo>
                  <a:lnTo>
                    <a:pt x="8401" y="4696"/>
                  </a:lnTo>
                  <a:lnTo>
                    <a:pt x="8401" y="4916"/>
                  </a:lnTo>
                  <a:lnTo>
                    <a:pt x="8401" y="5099"/>
                  </a:lnTo>
                  <a:lnTo>
                    <a:pt x="8291" y="5283"/>
                  </a:lnTo>
                  <a:lnTo>
                    <a:pt x="8144" y="4659"/>
                  </a:lnTo>
                  <a:lnTo>
                    <a:pt x="8034" y="4219"/>
                  </a:lnTo>
                  <a:lnTo>
                    <a:pt x="7961" y="3999"/>
                  </a:lnTo>
                  <a:lnTo>
                    <a:pt x="7887" y="3779"/>
                  </a:lnTo>
                  <a:close/>
                  <a:moveTo>
                    <a:pt x="4329" y="5063"/>
                  </a:moveTo>
                  <a:lnTo>
                    <a:pt x="4476" y="5209"/>
                  </a:lnTo>
                  <a:lnTo>
                    <a:pt x="4586" y="5356"/>
                  </a:lnTo>
                  <a:lnTo>
                    <a:pt x="4696" y="5503"/>
                  </a:lnTo>
                  <a:lnTo>
                    <a:pt x="4769" y="5686"/>
                  </a:lnTo>
                  <a:lnTo>
                    <a:pt x="4769" y="5870"/>
                  </a:lnTo>
                  <a:lnTo>
                    <a:pt x="4769" y="6053"/>
                  </a:lnTo>
                  <a:lnTo>
                    <a:pt x="4659" y="6126"/>
                  </a:lnTo>
                  <a:lnTo>
                    <a:pt x="4549" y="6237"/>
                  </a:lnTo>
                  <a:lnTo>
                    <a:pt x="4439" y="5980"/>
                  </a:lnTo>
                  <a:lnTo>
                    <a:pt x="4329" y="5686"/>
                  </a:lnTo>
                  <a:lnTo>
                    <a:pt x="4293" y="5393"/>
                  </a:lnTo>
                  <a:lnTo>
                    <a:pt x="4293" y="5209"/>
                  </a:lnTo>
                  <a:lnTo>
                    <a:pt x="4293" y="5136"/>
                  </a:lnTo>
                  <a:lnTo>
                    <a:pt x="4329" y="5063"/>
                  </a:lnTo>
                  <a:close/>
                  <a:moveTo>
                    <a:pt x="6604" y="7594"/>
                  </a:moveTo>
                  <a:lnTo>
                    <a:pt x="6714" y="7667"/>
                  </a:lnTo>
                  <a:lnTo>
                    <a:pt x="6787" y="7814"/>
                  </a:lnTo>
                  <a:lnTo>
                    <a:pt x="6934" y="8071"/>
                  </a:lnTo>
                  <a:lnTo>
                    <a:pt x="7337" y="8694"/>
                  </a:lnTo>
                  <a:lnTo>
                    <a:pt x="7117" y="8878"/>
                  </a:lnTo>
                  <a:lnTo>
                    <a:pt x="7080" y="8768"/>
                  </a:lnTo>
                  <a:lnTo>
                    <a:pt x="6860" y="8474"/>
                  </a:lnTo>
                  <a:lnTo>
                    <a:pt x="6677" y="8144"/>
                  </a:lnTo>
                  <a:lnTo>
                    <a:pt x="6567" y="7887"/>
                  </a:lnTo>
                  <a:lnTo>
                    <a:pt x="6420" y="7667"/>
                  </a:lnTo>
                  <a:lnTo>
                    <a:pt x="6604" y="7594"/>
                  </a:lnTo>
                  <a:close/>
                  <a:moveTo>
                    <a:pt x="5283" y="8107"/>
                  </a:moveTo>
                  <a:lnTo>
                    <a:pt x="5356" y="8144"/>
                  </a:lnTo>
                  <a:lnTo>
                    <a:pt x="5833" y="9428"/>
                  </a:lnTo>
                  <a:lnTo>
                    <a:pt x="5650" y="9501"/>
                  </a:lnTo>
                  <a:lnTo>
                    <a:pt x="5686" y="9318"/>
                  </a:lnTo>
                  <a:lnTo>
                    <a:pt x="5650" y="9208"/>
                  </a:lnTo>
                  <a:lnTo>
                    <a:pt x="5613" y="9061"/>
                  </a:lnTo>
                  <a:lnTo>
                    <a:pt x="5503" y="8768"/>
                  </a:lnTo>
                  <a:lnTo>
                    <a:pt x="5246" y="8107"/>
                  </a:lnTo>
                  <a:close/>
                  <a:moveTo>
                    <a:pt x="7337" y="9905"/>
                  </a:moveTo>
                  <a:lnTo>
                    <a:pt x="7337" y="10235"/>
                  </a:lnTo>
                  <a:lnTo>
                    <a:pt x="7190" y="9978"/>
                  </a:lnTo>
                  <a:lnTo>
                    <a:pt x="7337" y="9905"/>
                  </a:lnTo>
                  <a:close/>
                  <a:moveTo>
                    <a:pt x="9721" y="9061"/>
                  </a:moveTo>
                  <a:lnTo>
                    <a:pt x="9832" y="9281"/>
                  </a:lnTo>
                  <a:lnTo>
                    <a:pt x="9942" y="9501"/>
                  </a:lnTo>
                  <a:lnTo>
                    <a:pt x="10052" y="9685"/>
                  </a:lnTo>
                  <a:lnTo>
                    <a:pt x="10162" y="9868"/>
                  </a:lnTo>
                  <a:lnTo>
                    <a:pt x="10198" y="10015"/>
                  </a:lnTo>
                  <a:lnTo>
                    <a:pt x="10198" y="10161"/>
                  </a:lnTo>
                  <a:lnTo>
                    <a:pt x="10198" y="10308"/>
                  </a:lnTo>
                  <a:lnTo>
                    <a:pt x="10125" y="10455"/>
                  </a:lnTo>
                  <a:lnTo>
                    <a:pt x="10052" y="10345"/>
                  </a:lnTo>
                  <a:lnTo>
                    <a:pt x="9978" y="10308"/>
                  </a:lnTo>
                  <a:lnTo>
                    <a:pt x="9758" y="9758"/>
                  </a:lnTo>
                  <a:lnTo>
                    <a:pt x="9685" y="9464"/>
                  </a:lnTo>
                  <a:lnTo>
                    <a:pt x="9575" y="9171"/>
                  </a:lnTo>
                  <a:lnTo>
                    <a:pt x="9648" y="9134"/>
                  </a:lnTo>
                  <a:lnTo>
                    <a:pt x="9721" y="9061"/>
                  </a:lnTo>
                  <a:close/>
                  <a:moveTo>
                    <a:pt x="7667" y="9758"/>
                  </a:moveTo>
                  <a:lnTo>
                    <a:pt x="7777" y="9795"/>
                  </a:lnTo>
                  <a:lnTo>
                    <a:pt x="7924" y="9868"/>
                  </a:lnTo>
                  <a:lnTo>
                    <a:pt x="8071" y="10015"/>
                  </a:lnTo>
                  <a:lnTo>
                    <a:pt x="8181" y="10235"/>
                  </a:lnTo>
                  <a:lnTo>
                    <a:pt x="8291" y="10638"/>
                  </a:lnTo>
                  <a:lnTo>
                    <a:pt x="8328" y="10822"/>
                  </a:lnTo>
                  <a:lnTo>
                    <a:pt x="8328" y="10968"/>
                  </a:lnTo>
                  <a:lnTo>
                    <a:pt x="8291" y="11115"/>
                  </a:lnTo>
                  <a:lnTo>
                    <a:pt x="8181" y="11189"/>
                  </a:lnTo>
                  <a:lnTo>
                    <a:pt x="8181" y="11115"/>
                  </a:lnTo>
                  <a:lnTo>
                    <a:pt x="8144" y="11005"/>
                  </a:lnTo>
                  <a:lnTo>
                    <a:pt x="8071" y="10968"/>
                  </a:lnTo>
                  <a:lnTo>
                    <a:pt x="7997" y="10895"/>
                  </a:lnTo>
                  <a:lnTo>
                    <a:pt x="7887" y="10675"/>
                  </a:lnTo>
                  <a:lnTo>
                    <a:pt x="7814" y="10382"/>
                  </a:lnTo>
                  <a:lnTo>
                    <a:pt x="7741" y="9831"/>
                  </a:lnTo>
                  <a:lnTo>
                    <a:pt x="7667" y="9758"/>
                  </a:lnTo>
                  <a:close/>
                  <a:moveTo>
                    <a:pt x="10162" y="1321"/>
                  </a:moveTo>
                  <a:lnTo>
                    <a:pt x="10198" y="1541"/>
                  </a:lnTo>
                  <a:lnTo>
                    <a:pt x="10272" y="1725"/>
                  </a:lnTo>
                  <a:lnTo>
                    <a:pt x="10455" y="2092"/>
                  </a:lnTo>
                  <a:lnTo>
                    <a:pt x="10932" y="3229"/>
                  </a:lnTo>
                  <a:lnTo>
                    <a:pt x="10969" y="3302"/>
                  </a:lnTo>
                  <a:lnTo>
                    <a:pt x="10749" y="3375"/>
                  </a:lnTo>
                  <a:lnTo>
                    <a:pt x="10528" y="3449"/>
                  </a:lnTo>
                  <a:lnTo>
                    <a:pt x="9758" y="3742"/>
                  </a:lnTo>
                  <a:lnTo>
                    <a:pt x="8988" y="4146"/>
                  </a:lnTo>
                  <a:lnTo>
                    <a:pt x="8841" y="4219"/>
                  </a:lnTo>
                  <a:lnTo>
                    <a:pt x="8731" y="4329"/>
                  </a:lnTo>
                  <a:lnTo>
                    <a:pt x="8658" y="4072"/>
                  </a:lnTo>
                  <a:lnTo>
                    <a:pt x="8511" y="3816"/>
                  </a:lnTo>
                  <a:lnTo>
                    <a:pt x="8364" y="3595"/>
                  </a:lnTo>
                  <a:lnTo>
                    <a:pt x="8254" y="3522"/>
                  </a:lnTo>
                  <a:lnTo>
                    <a:pt x="8144" y="3449"/>
                  </a:lnTo>
                  <a:lnTo>
                    <a:pt x="7997" y="3412"/>
                  </a:lnTo>
                  <a:lnTo>
                    <a:pt x="7851" y="3375"/>
                  </a:lnTo>
                  <a:lnTo>
                    <a:pt x="7777" y="3375"/>
                  </a:lnTo>
                  <a:lnTo>
                    <a:pt x="7704" y="3412"/>
                  </a:lnTo>
                  <a:lnTo>
                    <a:pt x="7667" y="3485"/>
                  </a:lnTo>
                  <a:lnTo>
                    <a:pt x="7667" y="3559"/>
                  </a:lnTo>
                  <a:lnTo>
                    <a:pt x="7484" y="3595"/>
                  </a:lnTo>
                  <a:lnTo>
                    <a:pt x="7337" y="3706"/>
                  </a:lnTo>
                  <a:lnTo>
                    <a:pt x="7190" y="3852"/>
                  </a:lnTo>
                  <a:lnTo>
                    <a:pt x="7044" y="3999"/>
                  </a:lnTo>
                  <a:lnTo>
                    <a:pt x="7007" y="4109"/>
                  </a:lnTo>
                  <a:lnTo>
                    <a:pt x="7044" y="4219"/>
                  </a:lnTo>
                  <a:lnTo>
                    <a:pt x="7264" y="4696"/>
                  </a:lnTo>
                  <a:lnTo>
                    <a:pt x="7080" y="4769"/>
                  </a:lnTo>
                  <a:lnTo>
                    <a:pt x="6310" y="5026"/>
                  </a:lnTo>
                  <a:lnTo>
                    <a:pt x="5576" y="5283"/>
                  </a:lnTo>
                  <a:lnTo>
                    <a:pt x="5320" y="5356"/>
                  </a:lnTo>
                  <a:lnTo>
                    <a:pt x="5210" y="5393"/>
                  </a:lnTo>
                  <a:lnTo>
                    <a:pt x="5136" y="5466"/>
                  </a:lnTo>
                  <a:lnTo>
                    <a:pt x="5100" y="5356"/>
                  </a:lnTo>
                  <a:lnTo>
                    <a:pt x="4916" y="5063"/>
                  </a:lnTo>
                  <a:lnTo>
                    <a:pt x="4806" y="4879"/>
                  </a:lnTo>
                  <a:lnTo>
                    <a:pt x="4659" y="4733"/>
                  </a:lnTo>
                  <a:lnTo>
                    <a:pt x="4513" y="4623"/>
                  </a:lnTo>
                  <a:lnTo>
                    <a:pt x="4329" y="4549"/>
                  </a:lnTo>
                  <a:lnTo>
                    <a:pt x="4183" y="4513"/>
                  </a:lnTo>
                  <a:lnTo>
                    <a:pt x="4036" y="4586"/>
                  </a:lnTo>
                  <a:lnTo>
                    <a:pt x="3852" y="4586"/>
                  </a:lnTo>
                  <a:lnTo>
                    <a:pt x="3779" y="4623"/>
                  </a:lnTo>
                  <a:lnTo>
                    <a:pt x="3742" y="4696"/>
                  </a:lnTo>
                  <a:lnTo>
                    <a:pt x="3706" y="4989"/>
                  </a:lnTo>
                  <a:lnTo>
                    <a:pt x="3706" y="5283"/>
                  </a:lnTo>
                  <a:lnTo>
                    <a:pt x="3742" y="5576"/>
                  </a:lnTo>
                  <a:lnTo>
                    <a:pt x="3816" y="5870"/>
                  </a:lnTo>
                  <a:lnTo>
                    <a:pt x="3596" y="5833"/>
                  </a:lnTo>
                  <a:lnTo>
                    <a:pt x="3376" y="5870"/>
                  </a:lnTo>
                  <a:lnTo>
                    <a:pt x="2972" y="6016"/>
                  </a:lnTo>
                  <a:lnTo>
                    <a:pt x="2422" y="6163"/>
                  </a:lnTo>
                  <a:lnTo>
                    <a:pt x="2165" y="6273"/>
                  </a:lnTo>
                  <a:lnTo>
                    <a:pt x="2055" y="6347"/>
                  </a:lnTo>
                  <a:lnTo>
                    <a:pt x="1945" y="6457"/>
                  </a:lnTo>
                  <a:lnTo>
                    <a:pt x="1945" y="6530"/>
                  </a:lnTo>
                  <a:lnTo>
                    <a:pt x="1982" y="6567"/>
                  </a:lnTo>
                  <a:lnTo>
                    <a:pt x="2238" y="6603"/>
                  </a:lnTo>
                  <a:lnTo>
                    <a:pt x="2459" y="6567"/>
                  </a:lnTo>
                  <a:lnTo>
                    <a:pt x="2972" y="6457"/>
                  </a:lnTo>
                  <a:lnTo>
                    <a:pt x="3449" y="6347"/>
                  </a:lnTo>
                  <a:lnTo>
                    <a:pt x="3706" y="6237"/>
                  </a:lnTo>
                  <a:lnTo>
                    <a:pt x="3816" y="6163"/>
                  </a:lnTo>
                  <a:lnTo>
                    <a:pt x="3889" y="6090"/>
                  </a:lnTo>
                  <a:lnTo>
                    <a:pt x="4073" y="6383"/>
                  </a:lnTo>
                  <a:lnTo>
                    <a:pt x="4256" y="6677"/>
                  </a:lnTo>
                  <a:lnTo>
                    <a:pt x="4293" y="6713"/>
                  </a:lnTo>
                  <a:lnTo>
                    <a:pt x="4366" y="6823"/>
                  </a:lnTo>
                  <a:lnTo>
                    <a:pt x="4549" y="6970"/>
                  </a:lnTo>
                  <a:lnTo>
                    <a:pt x="4659" y="7007"/>
                  </a:lnTo>
                  <a:lnTo>
                    <a:pt x="4733" y="7044"/>
                  </a:lnTo>
                  <a:lnTo>
                    <a:pt x="4806" y="7007"/>
                  </a:lnTo>
                  <a:lnTo>
                    <a:pt x="4879" y="6933"/>
                  </a:lnTo>
                  <a:lnTo>
                    <a:pt x="5063" y="6640"/>
                  </a:lnTo>
                  <a:lnTo>
                    <a:pt x="5173" y="6347"/>
                  </a:lnTo>
                  <a:lnTo>
                    <a:pt x="5210" y="6053"/>
                  </a:lnTo>
                  <a:lnTo>
                    <a:pt x="5210" y="5760"/>
                  </a:lnTo>
                  <a:lnTo>
                    <a:pt x="5320" y="5760"/>
                  </a:lnTo>
                  <a:lnTo>
                    <a:pt x="5430" y="5723"/>
                  </a:lnTo>
                  <a:lnTo>
                    <a:pt x="5686" y="5650"/>
                  </a:lnTo>
                  <a:lnTo>
                    <a:pt x="6457" y="5430"/>
                  </a:lnTo>
                  <a:lnTo>
                    <a:pt x="7190" y="5173"/>
                  </a:lnTo>
                  <a:lnTo>
                    <a:pt x="7447" y="5063"/>
                  </a:lnTo>
                  <a:lnTo>
                    <a:pt x="7631" y="5430"/>
                  </a:lnTo>
                  <a:lnTo>
                    <a:pt x="7704" y="5613"/>
                  </a:lnTo>
                  <a:lnTo>
                    <a:pt x="7814" y="5760"/>
                  </a:lnTo>
                  <a:lnTo>
                    <a:pt x="7924" y="5833"/>
                  </a:lnTo>
                  <a:lnTo>
                    <a:pt x="8218" y="5833"/>
                  </a:lnTo>
                  <a:lnTo>
                    <a:pt x="8328" y="5760"/>
                  </a:lnTo>
                  <a:lnTo>
                    <a:pt x="8548" y="5576"/>
                  </a:lnTo>
                  <a:lnTo>
                    <a:pt x="8731" y="5356"/>
                  </a:lnTo>
                  <a:lnTo>
                    <a:pt x="8804" y="5173"/>
                  </a:lnTo>
                  <a:lnTo>
                    <a:pt x="8841" y="4989"/>
                  </a:lnTo>
                  <a:lnTo>
                    <a:pt x="8841" y="4806"/>
                  </a:lnTo>
                  <a:lnTo>
                    <a:pt x="8804" y="4586"/>
                  </a:lnTo>
                  <a:lnTo>
                    <a:pt x="8914" y="4586"/>
                  </a:lnTo>
                  <a:lnTo>
                    <a:pt x="9061" y="4513"/>
                  </a:lnTo>
                  <a:lnTo>
                    <a:pt x="9942" y="4109"/>
                  </a:lnTo>
                  <a:lnTo>
                    <a:pt x="10639" y="3852"/>
                  </a:lnTo>
                  <a:lnTo>
                    <a:pt x="10895" y="3742"/>
                  </a:lnTo>
                  <a:lnTo>
                    <a:pt x="11115" y="3669"/>
                  </a:lnTo>
                  <a:lnTo>
                    <a:pt x="11519" y="4586"/>
                  </a:lnTo>
                  <a:lnTo>
                    <a:pt x="11849" y="5540"/>
                  </a:lnTo>
                  <a:lnTo>
                    <a:pt x="12069" y="6237"/>
                  </a:lnTo>
                  <a:lnTo>
                    <a:pt x="12032" y="6347"/>
                  </a:lnTo>
                  <a:lnTo>
                    <a:pt x="11996" y="6457"/>
                  </a:lnTo>
                  <a:lnTo>
                    <a:pt x="11959" y="6457"/>
                  </a:lnTo>
                  <a:lnTo>
                    <a:pt x="11592" y="6603"/>
                  </a:lnTo>
                  <a:lnTo>
                    <a:pt x="10969" y="6787"/>
                  </a:lnTo>
                  <a:lnTo>
                    <a:pt x="9685" y="7227"/>
                  </a:lnTo>
                  <a:lnTo>
                    <a:pt x="8438" y="7630"/>
                  </a:lnTo>
                  <a:lnTo>
                    <a:pt x="7887" y="7777"/>
                  </a:lnTo>
                  <a:lnTo>
                    <a:pt x="7631" y="7924"/>
                  </a:lnTo>
                  <a:lnTo>
                    <a:pt x="7521" y="7997"/>
                  </a:lnTo>
                  <a:lnTo>
                    <a:pt x="7447" y="8107"/>
                  </a:lnTo>
                  <a:lnTo>
                    <a:pt x="7447" y="8144"/>
                  </a:lnTo>
                  <a:lnTo>
                    <a:pt x="7631" y="8181"/>
                  </a:lnTo>
                  <a:lnTo>
                    <a:pt x="7997" y="8181"/>
                  </a:lnTo>
                  <a:lnTo>
                    <a:pt x="8181" y="8107"/>
                  </a:lnTo>
                  <a:lnTo>
                    <a:pt x="8914" y="7887"/>
                  </a:lnTo>
                  <a:lnTo>
                    <a:pt x="10565" y="7374"/>
                  </a:lnTo>
                  <a:lnTo>
                    <a:pt x="12216" y="6860"/>
                  </a:lnTo>
                  <a:lnTo>
                    <a:pt x="12289" y="6823"/>
                  </a:lnTo>
                  <a:lnTo>
                    <a:pt x="12546" y="7777"/>
                  </a:lnTo>
                  <a:lnTo>
                    <a:pt x="12766" y="8474"/>
                  </a:lnTo>
                  <a:lnTo>
                    <a:pt x="12729" y="8511"/>
                  </a:lnTo>
                  <a:lnTo>
                    <a:pt x="12693" y="8584"/>
                  </a:lnTo>
                  <a:lnTo>
                    <a:pt x="11629" y="8988"/>
                  </a:lnTo>
                  <a:lnTo>
                    <a:pt x="11042" y="9208"/>
                  </a:lnTo>
                  <a:lnTo>
                    <a:pt x="10859" y="9281"/>
                  </a:lnTo>
                  <a:lnTo>
                    <a:pt x="10749" y="9391"/>
                  </a:lnTo>
                  <a:lnTo>
                    <a:pt x="10455" y="9575"/>
                  </a:lnTo>
                  <a:lnTo>
                    <a:pt x="10455" y="9611"/>
                  </a:lnTo>
                  <a:lnTo>
                    <a:pt x="10418" y="9501"/>
                  </a:lnTo>
                  <a:lnTo>
                    <a:pt x="10198" y="9024"/>
                  </a:lnTo>
                  <a:lnTo>
                    <a:pt x="10052" y="8804"/>
                  </a:lnTo>
                  <a:lnTo>
                    <a:pt x="9942" y="8731"/>
                  </a:lnTo>
                  <a:lnTo>
                    <a:pt x="9832" y="8694"/>
                  </a:lnTo>
                  <a:lnTo>
                    <a:pt x="9758" y="8694"/>
                  </a:lnTo>
                  <a:lnTo>
                    <a:pt x="9721" y="8768"/>
                  </a:lnTo>
                  <a:lnTo>
                    <a:pt x="9685" y="8841"/>
                  </a:lnTo>
                  <a:lnTo>
                    <a:pt x="9501" y="8841"/>
                  </a:lnTo>
                  <a:lnTo>
                    <a:pt x="9355" y="8804"/>
                  </a:lnTo>
                  <a:lnTo>
                    <a:pt x="9208" y="8841"/>
                  </a:lnTo>
                  <a:lnTo>
                    <a:pt x="9061" y="8878"/>
                  </a:lnTo>
                  <a:lnTo>
                    <a:pt x="8988" y="8988"/>
                  </a:lnTo>
                  <a:lnTo>
                    <a:pt x="8914" y="9098"/>
                  </a:lnTo>
                  <a:lnTo>
                    <a:pt x="8914" y="9208"/>
                  </a:lnTo>
                  <a:lnTo>
                    <a:pt x="9025" y="9611"/>
                  </a:lnTo>
                  <a:lnTo>
                    <a:pt x="9135" y="10051"/>
                  </a:lnTo>
                  <a:lnTo>
                    <a:pt x="8694" y="10161"/>
                  </a:lnTo>
                  <a:lnTo>
                    <a:pt x="8658" y="10198"/>
                  </a:lnTo>
                  <a:lnTo>
                    <a:pt x="8621" y="10235"/>
                  </a:lnTo>
                  <a:lnTo>
                    <a:pt x="8584" y="10345"/>
                  </a:lnTo>
                  <a:lnTo>
                    <a:pt x="8511" y="10125"/>
                  </a:lnTo>
                  <a:lnTo>
                    <a:pt x="8401" y="9905"/>
                  </a:lnTo>
                  <a:lnTo>
                    <a:pt x="8254" y="9685"/>
                  </a:lnTo>
                  <a:lnTo>
                    <a:pt x="8034" y="9501"/>
                  </a:lnTo>
                  <a:lnTo>
                    <a:pt x="7777" y="9391"/>
                  </a:lnTo>
                  <a:lnTo>
                    <a:pt x="7557" y="9391"/>
                  </a:lnTo>
                  <a:lnTo>
                    <a:pt x="7411" y="9428"/>
                  </a:lnTo>
                  <a:lnTo>
                    <a:pt x="7300" y="9464"/>
                  </a:lnTo>
                  <a:lnTo>
                    <a:pt x="7190" y="9538"/>
                  </a:lnTo>
                  <a:lnTo>
                    <a:pt x="7080" y="9611"/>
                  </a:lnTo>
                  <a:lnTo>
                    <a:pt x="7044" y="9721"/>
                  </a:lnTo>
                  <a:lnTo>
                    <a:pt x="7007" y="9868"/>
                  </a:lnTo>
                  <a:lnTo>
                    <a:pt x="7044" y="9941"/>
                  </a:lnTo>
                  <a:lnTo>
                    <a:pt x="7117" y="9978"/>
                  </a:lnTo>
                  <a:lnTo>
                    <a:pt x="7044" y="10235"/>
                  </a:lnTo>
                  <a:lnTo>
                    <a:pt x="7080" y="10492"/>
                  </a:lnTo>
                  <a:lnTo>
                    <a:pt x="4806" y="11152"/>
                  </a:lnTo>
                  <a:lnTo>
                    <a:pt x="4219" y="11335"/>
                  </a:lnTo>
                  <a:lnTo>
                    <a:pt x="3632" y="11519"/>
                  </a:lnTo>
                  <a:lnTo>
                    <a:pt x="3449" y="11629"/>
                  </a:lnTo>
                  <a:lnTo>
                    <a:pt x="3192" y="10602"/>
                  </a:lnTo>
                  <a:lnTo>
                    <a:pt x="2862" y="9611"/>
                  </a:lnTo>
                  <a:lnTo>
                    <a:pt x="3339" y="9538"/>
                  </a:lnTo>
                  <a:lnTo>
                    <a:pt x="3816" y="9428"/>
                  </a:lnTo>
                  <a:lnTo>
                    <a:pt x="4769" y="9134"/>
                  </a:lnTo>
                  <a:lnTo>
                    <a:pt x="4843" y="9318"/>
                  </a:lnTo>
                  <a:lnTo>
                    <a:pt x="4953" y="9501"/>
                  </a:lnTo>
                  <a:lnTo>
                    <a:pt x="5063" y="9685"/>
                  </a:lnTo>
                  <a:lnTo>
                    <a:pt x="5246" y="9831"/>
                  </a:lnTo>
                  <a:lnTo>
                    <a:pt x="5356" y="9868"/>
                  </a:lnTo>
                  <a:lnTo>
                    <a:pt x="5466" y="9905"/>
                  </a:lnTo>
                  <a:lnTo>
                    <a:pt x="5613" y="9905"/>
                  </a:lnTo>
                  <a:lnTo>
                    <a:pt x="5723" y="9868"/>
                  </a:lnTo>
                  <a:lnTo>
                    <a:pt x="5980" y="9758"/>
                  </a:lnTo>
                  <a:lnTo>
                    <a:pt x="6163" y="9648"/>
                  </a:lnTo>
                  <a:lnTo>
                    <a:pt x="6237" y="9538"/>
                  </a:lnTo>
                  <a:lnTo>
                    <a:pt x="6273" y="9501"/>
                  </a:lnTo>
                  <a:lnTo>
                    <a:pt x="6237" y="9428"/>
                  </a:lnTo>
                  <a:lnTo>
                    <a:pt x="5980" y="8731"/>
                  </a:lnTo>
                  <a:lnTo>
                    <a:pt x="6200" y="8731"/>
                  </a:lnTo>
                  <a:lnTo>
                    <a:pt x="6383" y="8658"/>
                  </a:lnTo>
                  <a:lnTo>
                    <a:pt x="6604" y="9244"/>
                  </a:lnTo>
                  <a:lnTo>
                    <a:pt x="6677" y="9318"/>
                  </a:lnTo>
                  <a:lnTo>
                    <a:pt x="6714" y="9354"/>
                  </a:lnTo>
                  <a:lnTo>
                    <a:pt x="6787" y="9354"/>
                  </a:lnTo>
                  <a:lnTo>
                    <a:pt x="7044" y="9318"/>
                  </a:lnTo>
                  <a:lnTo>
                    <a:pt x="7300" y="9208"/>
                  </a:lnTo>
                  <a:lnTo>
                    <a:pt x="7521" y="9061"/>
                  </a:lnTo>
                  <a:lnTo>
                    <a:pt x="7704" y="8878"/>
                  </a:lnTo>
                  <a:lnTo>
                    <a:pt x="7741" y="8841"/>
                  </a:lnTo>
                  <a:lnTo>
                    <a:pt x="7777" y="8768"/>
                  </a:lnTo>
                  <a:lnTo>
                    <a:pt x="7741" y="8658"/>
                  </a:lnTo>
                  <a:lnTo>
                    <a:pt x="7264" y="7887"/>
                  </a:lnTo>
                  <a:lnTo>
                    <a:pt x="7080" y="7520"/>
                  </a:lnTo>
                  <a:lnTo>
                    <a:pt x="6970" y="7337"/>
                  </a:lnTo>
                  <a:lnTo>
                    <a:pt x="6824" y="7227"/>
                  </a:lnTo>
                  <a:lnTo>
                    <a:pt x="6640" y="7154"/>
                  </a:lnTo>
                  <a:lnTo>
                    <a:pt x="6457" y="7190"/>
                  </a:lnTo>
                  <a:lnTo>
                    <a:pt x="6383" y="7227"/>
                  </a:lnTo>
                  <a:lnTo>
                    <a:pt x="6310" y="7264"/>
                  </a:lnTo>
                  <a:lnTo>
                    <a:pt x="6237" y="7337"/>
                  </a:lnTo>
                  <a:lnTo>
                    <a:pt x="6200" y="7410"/>
                  </a:lnTo>
                  <a:lnTo>
                    <a:pt x="6017" y="7447"/>
                  </a:lnTo>
                  <a:lnTo>
                    <a:pt x="5980" y="7484"/>
                  </a:lnTo>
                  <a:lnTo>
                    <a:pt x="5943" y="7520"/>
                  </a:lnTo>
                  <a:lnTo>
                    <a:pt x="5907" y="7594"/>
                  </a:lnTo>
                  <a:lnTo>
                    <a:pt x="5907" y="7667"/>
                  </a:lnTo>
                  <a:lnTo>
                    <a:pt x="6200" y="8291"/>
                  </a:lnTo>
                  <a:lnTo>
                    <a:pt x="6163" y="8364"/>
                  </a:lnTo>
                  <a:lnTo>
                    <a:pt x="6127" y="8401"/>
                  </a:lnTo>
                  <a:lnTo>
                    <a:pt x="6090" y="8401"/>
                  </a:lnTo>
                  <a:lnTo>
                    <a:pt x="6053" y="8437"/>
                  </a:lnTo>
                  <a:lnTo>
                    <a:pt x="5943" y="8474"/>
                  </a:lnTo>
                  <a:lnTo>
                    <a:pt x="5907" y="8511"/>
                  </a:lnTo>
                  <a:lnTo>
                    <a:pt x="5613" y="7814"/>
                  </a:lnTo>
                  <a:lnTo>
                    <a:pt x="5576" y="7777"/>
                  </a:lnTo>
                  <a:lnTo>
                    <a:pt x="5540" y="7704"/>
                  </a:lnTo>
                  <a:lnTo>
                    <a:pt x="5393" y="7704"/>
                  </a:lnTo>
                  <a:lnTo>
                    <a:pt x="5356" y="7667"/>
                  </a:lnTo>
                  <a:lnTo>
                    <a:pt x="5173" y="7667"/>
                  </a:lnTo>
                  <a:lnTo>
                    <a:pt x="4990" y="7704"/>
                  </a:lnTo>
                  <a:lnTo>
                    <a:pt x="4843" y="7814"/>
                  </a:lnTo>
                  <a:lnTo>
                    <a:pt x="4733" y="7961"/>
                  </a:lnTo>
                  <a:lnTo>
                    <a:pt x="4659" y="8144"/>
                  </a:lnTo>
                  <a:lnTo>
                    <a:pt x="4623" y="8327"/>
                  </a:lnTo>
                  <a:lnTo>
                    <a:pt x="4623" y="8511"/>
                  </a:lnTo>
                  <a:lnTo>
                    <a:pt x="4623" y="8694"/>
                  </a:lnTo>
                  <a:lnTo>
                    <a:pt x="3669" y="8951"/>
                  </a:lnTo>
                  <a:lnTo>
                    <a:pt x="3229" y="9134"/>
                  </a:lnTo>
                  <a:lnTo>
                    <a:pt x="2752" y="9318"/>
                  </a:lnTo>
                  <a:lnTo>
                    <a:pt x="2348" y="7997"/>
                  </a:lnTo>
                  <a:lnTo>
                    <a:pt x="1908" y="6677"/>
                  </a:lnTo>
                  <a:lnTo>
                    <a:pt x="1541" y="5356"/>
                  </a:lnTo>
                  <a:lnTo>
                    <a:pt x="1395" y="4696"/>
                  </a:lnTo>
                  <a:lnTo>
                    <a:pt x="1285" y="3999"/>
                  </a:lnTo>
                  <a:lnTo>
                    <a:pt x="1505" y="3962"/>
                  </a:lnTo>
                  <a:lnTo>
                    <a:pt x="1725" y="3926"/>
                  </a:lnTo>
                  <a:lnTo>
                    <a:pt x="2165" y="3816"/>
                  </a:lnTo>
                  <a:lnTo>
                    <a:pt x="3302" y="3485"/>
                  </a:lnTo>
                  <a:lnTo>
                    <a:pt x="5760" y="2825"/>
                  </a:lnTo>
                  <a:lnTo>
                    <a:pt x="6934" y="2495"/>
                  </a:lnTo>
                  <a:lnTo>
                    <a:pt x="8071" y="2092"/>
                  </a:lnTo>
                  <a:lnTo>
                    <a:pt x="9135" y="1725"/>
                  </a:lnTo>
                  <a:lnTo>
                    <a:pt x="9758" y="1505"/>
                  </a:lnTo>
                  <a:lnTo>
                    <a:pt x="9978" y="1395"/>
                  </a:lnTo>
                  <a:lnTo>
                    <a:pt x="10088" y="1358"/>
                  </a:lnTo>
                  <a:lnTo>
                    <a:pt x="10162" y="1321"/>
                  </a:lnTo>
                  <a:close/>
                  <a:moveTo>
                    <a:pt x="12876" y="8988"/>
                  </a:moveTo>
                  <a:lnTo>
                    <a:pt x="13023" y="9575"/>
                  </a:lnTo>
                  <a:lnTo>
                    <a:pt x="13096" y="9905"/>
                  </a:lnTo>
                  <a:lnTo>
                    <a:pt x="13206" y="10198"/>
                  </a:lnTo>
                  <a:lnTo>
                    <a:pt x="12619" y="10271"/>
                  </a:lnTo>
                  <a:lnTo>
                    <a:pt x="12069" y="10418"/>
                  </a:lnTo>
                  <a:lnTo>
                    <a:pt x="11519" y="10565"/>
                  </a:lnTo>
                  <a:lnTo>
                    <a:pt x="10969" y="10748"/>
                  </a:lnTo>
                  <a:lnTo>
                    <a:pt x="9685" y="11225"/>
                  </a:lnTo>
                  <a:lnTo>
                    <a:pt x="8438" y="11702"/>
                  </a:lnTo>
                  <a:lnTo>
                    <a:pt x="5980" y="12619"/>
                  </a:lnTo>
                  <a:lnTo>
                    <a:pt x="4879" y="13023"/>
                  </a:lnTo>
                  <a:lnTo>
                    <a:pt x="4329" y="13243"/>
                  </a:lnTo>
                  <a:lnTo>
                    <a:pt x="3816" y="13499"/>
                  </a:lnTo>
                  <a:lnTo>
                    <a:pt x="3669" y="12692"/>
                  </a:lnTo>
                  <a:lnTo>
                    <a:pt x="3522" y="11885"/>
                  </a:lnTo>
                  <a:lnTo>
                    <a:pt x="3742" y="11885"/>
                  </a:lnTo>
                  <a:lnTo>
                    <a:pt x="3999" y="11812"/>
                  </a:lnTo>
                  <a:lnTo>
                    <a:pt x="5173" y="11482"/>
                  </a:lnTo>
                  <a:lnTo>
                    <a:pt x="7190" y="10932"/>
                  </a:lnTo>
                  <a:lnTo>
                    <a:pt x="7374" y="11335"/>
                  </a:lnTo>
                  <a:lnTo>
                    <a:pt x="7594" y="11702"/>
                  </a:lnTo>
                  <a:lnTo>
                    <a:pt x="7631" y="11775"/>
                  </a:lnTo>
                  <a:lnTo>
                    <a:pt x="7814" y="11775"/>
                  </a:lnTo>
                  <a:lnTo>
                    <a:pt x="7887" y="11702"/>
                  </a:lnTo>
                  <a:lnTo>
                    <a:pt x="7961" y="11629"/>
                  </a:lnTo>
                  <a:lnTo>
                    <a:pt x="8107" y="11592"/>
                  </a:lnTo>
                  <a:lnTo>
                    <a:pt x="8401" y="11519"/>
                  </a:lnTo>
                  <a:lnTo>
                    <a:pt x="8474" y="11445"/>
                  </a:lnTo>
                  <a:lnTo>
                    <a:pt x="8548" y="11372"/>
                  </a:lnTo>
                  <a:lnTo>
                    <a:pt x="8658" y="11189"/>
                  </a:lnTo>
                  <a:lnTo>
                    <a:pt x="8694" y="11005"/>
                  </a:lnTo>
                  <a:lnTo>
                    <a:pt x="8694" y="10785"/>
                  </a:lnTo>
                  <a:lnTo>
                    <a:pt x="8658" y="10602"/>
                  </a:lnTo>
                  <a:lnTo>
                    <a:pt x="8621" y="10418"/>
                  </a:lnTo>
                  <a:lnTo>
                    <a:pt x="8658" y="10492"/>
                  </a:lnTo>
                  <a:lnTo>
                    <a:pt x="8768" y="10528"/>
                  </a:lnTo>
                  <a:lnTo>
                    <a:pt x="9025" y="10492"/>
                  </a:lnTo>
                  <a:lnTo>
                    <a:pt x="9281" y="10418"/>
                  </a:lnTo>
                  <a:lnTo>
                    <a:pt x="9428" y="10638"/>
                  </a:lnTo>
                  <a:lnTo>
                    <a:pt x="9611" y="10822"/>
                  </a:lnTo>
                  <a:lnTo>
                    <a:pt x="9758" y="10895"/>
                  </a:lnTo>
                  <a:lnTo>
                    <a:pt x="9942" y="10932"/>
                  </a:lnTo>
                  <a:lnTo>
                    <a:pt x="10088" y="10932"/>
                  </a:lnTo>
                  <a:lnTo>
                    <a:pt x="10235" y="10858"/>
                  </a:lnTo>
                  <a:lnTo>
                    <a:pt x="10382" y="10785"/>
                  </a:lnTo>
                  <a:lnTo>
                    <a:pt x="10492" y="10638"/>
                  </a:lnTo>
                  <a:lnTo>
                    <a:pt x="10565" y="10492"/>
                  </a:lnTo>
                  <a:lnTo>
                    <a:pt x="10602" y="10345"/>
                  </a:lnTo>
                  <a:lnTo>
                    <a:pt x="10639" y="10161"/>
                  </a:lnTo>
                  <a:lnTo>
                    <a:pt x="10602" y="9978"/>
                  </a:lnTo>
                  <a:lnTo>
                    <a:pt x="10492" y="9648"/>
                  </a:lnTo>
                  <a:lnTo>
                    <a:pt x="10749" y="9648"/>
                  </a:lnTo>
                  <a:lnTo>
                    <a:pt x="11005" y="9611"/>
                  </a:lnTo>
                  <a:lnTo>
                    <a:pt x="11629" y="9428"/>
                  </a:lnTo>
                  <a:lnTo>
                    <a:pt x="12876" y="8988"/>
                  </a:lnTo>
                  <a:close/>
                  <a:moveTo>
                    <a:pt x="13206" y="10675"/>
                  </a:moveTo>
                  <a:lnTo>
                    <a:pt x="13096" y="10712"/>
                  </a:lnTo>
                  <a:lnTo>
                    <a:pt x="11592" y="11262"/>
                  </a:lnTo>
                  <a:lnTo>
                    <a:pt x="8731" y="12362"/>
                  </a:lnTo>
                  <a:lnTo>
                    <a:pt x="7300" y="12876"/>
                  </a:lnTo>
                  <a:lnTo>
                    <a:pt x="6604" y="13133"/>
                  </a:lnTo>
                  <a:lnTo>
                    <a:pt x="5870" y="13316"/>
                  </a:lnTo>
                  <a:lnTo>
                    <a:pt x="4696" y="13573"/>
                  </a:lnTo>
                  <a:lnTo>
                    <a:pt x="5393" y="13279"/>
                  </a:lnTo>
                  <a:lnTo>
                    <a:pt x="6090" y="13023"/>
                  </a:lnTo>
                  <a:lnTo>
                    <a:pt x="8438" y="12179"/>
                  </a:lnTo>
                  <a:lnTo>
                    <a:pt x="9611" y="11702"/>
                  </a:lnTo>
                  <a:lnTo>
                    <a:pt x="10822" y="11299"/>
                  </a:lnTo>
                  <a:lnTo>
                    <a:pt x="11409" y="11078"/>
                  </a:lnTo>
                  <a:lnTo>
                    <a:pt x="11996" y="10895"/>
                  </a:lnTo>
                  <a:lnTo>
                    <a:pt x="12619" y="10748"/>
                  </a:lnTo>
                  <a:lnTo>
                    <a:pt x="13206" y="10675"/>
                  </a:lnTo>
                  <a:close/>
                  <a:moveTo>
                    <a:pt x="10492" y="478"/>
                  </a:moveTo>
                  <a:lnTo>
                    <a:pt x="10712" y="1064"/>
                  </a:lnTo>
                  <a:lnTo>
                    <a:pt x="10969" y="1688"/>
                  </a:lnTo>
                  <a:lnTo>
                    <a:pt x="11482" y="2862"/>
                  </a:lnTo>
                  <a:lnTo>
                    <a:pt x="11996" y="4182"/>
                  </a:lnTo>
                  <a:lnTo>
                    <a:pt x="12473" y="5466"/>
                  </a:lnTo>
                  <a:lnTo>
                    <a:pt x="12876" y="6713"/>
                  </a:lnTo>
                  <a:lnTo>
                    <a:pt x="13280" y="7924"/>
                  </a:lnTo>
                  <a:lnTo>
                    <a:pt x="13683" y="9171"/>
                  </a:lnTo>
                  <a:lnTo>
                    <a:pt x="14013" y="10418"/>
                  </a:lnTo>
                  <a:lnTo>
                    <a:pt x="13793" y="10418"/>
                  </a:lnTo>
                  <a:lnTo>
                    <a:pt x="13573" y="10492"/>
                  </a:lnTo>
                  <a:lnTo>
                    <a:pt x="13573" y="10418"/>
                  </a:lnTo>
                  <a:lnTo>
                    <a:pt x="13573" y="10308"/>
                  </a:lnTo>
                  <a:lnTo>
                    <a:pt x="13646" y="10235"/>
                  </a:lnTo>
                  <a:lnTo>
                    <a:pt x="13646" y="10125"/>
                  </a:lnTo>
                  <a:lnTo>
                    <a:pt x="13610" y="9831"/>
                  </a:lnTo>
                  <a:lnTo>
                    <a:pt x="13610" y="9758"/>
                  </a:lnTo>
                  <a:lnTo>
                    <a:pt x="13610" y="9721"/>
                  </a:lnTo>
                  <a:lnTo>
                    <a:pt x="13426" y="9024"/>
                  </a:lnTo>
                  <a:lnTo>
                    <a:pt x="13096" y="7777"/>
                  </a:lnTo>
                  <a:lnTo>
                    <a:pt x="12693" y="6603"/>
                  </a:lnTo>
                  <a:lnTo>
                    <a:pt x="12289" y="5430"/>
                  </a:lnTo>
                  <a:lnTo>
                    <a:pt x="11849" y="4256"/>
                  </a:lnTo>
                  <a:lnTo>
                    <a:pt x="11372" y="3119"/>
                  </a:lnTo>
                  <a:lnTo>
                    <a:pt x="10859" y="1981"/>
                  </a:lnTo>
                  <a:lnTo>
                    <a:pt x="10675" y="1651"/>
                  </a:lnTo>
                  <a:lnTo>
                    <a:pt x="10492" y="1358"/>
                  </a:lnTo>
                  <a:lnTo>
                    <a:pt x="10602" y="1285"/>
                  </a:lnTo>
                  <a:lnTo>
                    <a:pt x="10639" y="1174"/>
                  </a:lnTo>
                  <a:lnTo>
                    <a:pt x="10602" y="1064"/>
                  </a:lnTo>
                  <a:lnTo>
                    <a:pt x="10565" y="991"/>
                  </a:lnTo>
                  <a:lnTo>
                    <a:pt x="10528" y="954"/>
                  </a:lnTo>
                  <a:lnTo>
                    <a:pt x="10455" y="918"/>
                  </a:lnTo>
                  <a:lnTo>
                    <a:pt x="10272" y="881"/>
                  </a:lnTo>
                  <a:lnTo>
                    <a:pt x="10088" y="918"/>
                  </a:lnTo>
                  <a:lnTo>
                    <a:pt x="9391" y="1138"/>
                  </a:lnTo>
                  <a:lnTo>
                    <a:pt x="8658" y="1431"/>
                  </a:lnTo>
                  <a:lnTo>
                    <a:pt x="7924" y="1688"/>
                  </a:lnTo>
                  <a:lnTo>
                    <a:pt x="7190" y="1945"/>
                  </a:lnTo>
                  <a:lnTo>
                    <a:pt x="5650" y="2422"/>
                  </a:lnTo>
                  <a:lnTo>
                    <a:pt x="4109" y="2862"/>
                  </a:lnTo>
                  <a:lnTo>
                    <a:pt x="2569" y="3265"/>
                  </a:lnTo>
                  <a:lnTo>
                    <a:pt x="1762" y="3485"/>
                  </a:lnTo>
                  <a:lnTo>
                    <a:pt x="1358" y="3632"/>
                  </a:lnTo>
                  <a:lnTo>
                    <a:pt x="1175" y="3706"/>
                  </a:lnTo>
                  <a:lnTo>
                    <a:pt x="1028" y="3816"/>
                  </a:lnTo>
                  <a:lnTo>
                    <a:pt x="991" y="3816"/>
                  </a:lnTo>
                  <a:lnTo>
                    <a:pt x="955" y="3889"/>
                  </a:lnTo>
                  <a:lnTo>
                    <a:pt x="918" y="3962"/>
                  </a:lnTo>
                  <a:lnTo>
                    <a:pt x="991" y="4586"/>
                  </a:lnTo>
                  <a:lnTo>
                    <a:pt x="1101" y="5209"/>
                  </a:lnTo>
                  <a:lnTo>
                    <a:pt x="1248" y="5796"/>
                  </a:lnTo>
                  <a:lnTo>
                    <a:pt x="1395" y="6420"/>
                  </a:lnTo>
                  <a:lnTo>
                    <a:pt x="1725" y="7594"/>
                  </a:lnTo>
                  <a:lnTo>
                    <a:pt x="2128" y="8768"/>
                  </a:lnTo>
                  <a:lnTo>
                    <a:pt x="2532" y="9978"/>
                  </a:lnTo>
                  <a:lnTo>
                    <a:pt x="2899" y="11152"/>
                  </a:lnTo>
                  <a:lnTo>
                    <a:pt x="3045" y="11739"/>
                  </a:lnTo>
                  <a:lnTo>
                    <a:pt x="3192" y="12362"/>
                  </a:lnTo>
                  <a:lnTo>
                    <a:pt x="3302" y="12949"/>
                  </a:lnTo>
                  <a:lnTo>
                    <a:pt x="3412" y="13573"/>
                  </a:lnTo>
                  <a:lnTo>
                    <a:pt x="3412" y="13683"/>
                  </a:lnTo>
                  <a:lnTo>
                    <a:pt x="3486" y="13720"/>
                  </a:lnTo>
                  <a:lnTo>
                    <a:pt x="3559" y="13756"/>
                  </a:lnTo>
                  <a:lnTo>
                    <a:pt x="3632" y="13793"/>
                  </a:lnTo>
                  <a:lnTo>
                    <a:pt x="3669" y="13830"/>
                  </a:lnTo>
                  <a:lnTo>
                    <a:pt x="3742" y="13830"/>
                  </a:lnTo>
                  <a:lnTo>
                    <a:pt x="4036" y="13756"/>
                  </a:lnTo>
                  <a:lnTo>
                    <a:pt x="3706" y="13903"/>
                  </a:lnTo>
                  <a:lnTo>
                    <a:pt x="3412" y="14086"/>
                  </a:lnTo>
                  <a:lnTo>
                    <a:pt x="2569" y="11115"/>
                  </a:lnTo>
                  <a:lnTo>
                    <a:pt x="2128" y="9611"/>
                  </a:lnTo>
                  <a:lnTo>
                    <a:pt x="1725" y="8144"/>
                  </a:lnTo>
                  <a:lnTo>
                    <a:pt x="955" y="5136"/>
                  </a:lnTo>
                  <a:lnTo>
                    <a:pt x="808" y="4439"/>
                  </a:lnTo>
                  <a:lnTo>
                    <a:pt x="661" y="3999"/>
                  </a:lnTo>
                  <a:lnTo>
                    <a:pt x="588" y="3779"/>
                  </a:lnTo>
                  <a:lnTo>
                    <a:pt x="478" y="3632"/>
                  </a:lnTo>
                  <a:lnTo>
                    <a:pt x="1065" y="3522"/>
                  </a:lnTo>
                  <a:lnTo>
                    <a:pt x="1652" y="3412"/>
                  </a:lnTo>
                  <a:lnTo>
                    <a:pt x="2825" y="3045"/>
                  </a:lnTo>
                  <a:lnTo>
                    <a:pt x="4183" y="2642"/>
                  </a:lnTo>
                  <a:lnTo>
                    <a:pt x="5503" y="2202"/>
                  </a:lnTo>
                  <a:lnTo>
                    <a:pt x="8034" y="1358"/>
                  </a:lnTo>
                  <a:lnTo>
                    <a:pt x="9281" y="918"/>
                  </a:lnTo>
                  <a:lnTo>
                    <a:pt x="9905" y="734"/>
                  </a:lnTo>
                  <a:lnTo>
                    <a:pt x="10198" y="624"/>
                  </a:lnTo>
                  <a:lnTo>
                    <a:pt x="10492" y="478"/>
                  </a:lnTo>
                  <a:close/>
                  <a:moveTo>
                    <a:pt x="10455" y="1"/>
                  </a:moveTo>
                  <a:lnTo>
                    <a:pt x="10162" y="37"/>
                  </a:lnTo>
                  <a:lnTo>
                    <a:pt x="9832" y="147"/>
                  </a:lnTo>
                  <a:lnTo>
                    <a:pt x="9245" y="367"/>
                  </a:lnTo>
                  <a:lnTo>
                    <a:pt x="7997" y="808"/>
                  </a:lnTo>
                  <a:lnTo>
                    <a:pt x="5503" y="1651"/>
                  </a:lnTo>
                  <a:lnTo>
                    <a:pt x="2935" y="2495"/>
                  </a:lnTo>
                  <a:lnTo>
                    <a:pt x="1615" y="2899"/>
                  </a:lnTo>
                  <a:lnTo>
                    <a:pt x="918" y="3082"/>
                  </a:lnTo>
                  <a:lnTo>
                    <a:pt x="258" y="3339"/>
                  </a:lnTo>
                  <a:lnTo>
                    <a:pt x="184" y="3412"/>
                  </a:lnTo>
                  <a:lnTo>
                    <a:pt x="148" y="3522"/>
                  </a:lnTo>
                  <a:lnTo>
                    <a:pt x="38" y="3559"/>
                  </a:lnTo>
                  <a:lnTo>
                    <a:pt x="1" y="3595"/>
                  </a:lnTo>
                  <a:lnTo>
                    <a:pt x="1" y="3632"/>
                  </a:lnTo>
                  <a:lnTo>
                    <a:pt x="38" y="3779"/>
                  </a:lnTo>
                  <a:lnTo>
                    <a:pt x="111" y="3926"/>
                  </a:lnTo>
                  <a:lnTo>
                    <a:pt x="184" y="4036"/>
                  </a:lnTo>
                  <a:lnTo>
                    <a:pt x="221" y="4146"/>
                  </a:lnTo>
                  <a:lnTo>
                    <a:pt x="294" y="4366"/>
                  </a:lnTo>
                  <a:lnTo>
                    <a:pt x="588" y="5796"/>
                  </a:lnTo>
                  <a:lnTo>
                    <a:pt x="955" y="7227"/>
                  </a:lnTo>
                  <a:lnTo>
                    <a:pt x="1285" y="8658"/>
                  </a:lnTo>
                  <a:lnTo>
                    <a:pt x="2055" y="11482"/>
                  </a:lnTo>
                  <a:lnTo>
                    <a:pt x="2459" y="12876"/>
                  </a:lnTo>
                  <a:lnTo>
                    <a:pt x="2899" y="14233"/>
                  </a:lnTo>
                  <a:lnTo>
                    <a:pt x="2935" y="14380"/>
                  </a:lnTo>
                  <a:lnTo>
                    <a:pt x="3045" y="14416"/>
                  </a:lnTo>
                  <a:lnTo>
                    <a:pt x="3155" y="14453"/>
                  </a:lnTo>
                  <a:lnTo>
                    <a:pt x="3302" y="14416"/>
                  </a:lnTo>
                  <a:lnTo>
                    <a:pt x="3596" y="14343"/>
                  </a:lnTo>
                  <a:lnTo>
                    <a:pt x="3889" y="14270"/>
                  </a:lnTo>
                  <a:lnTo>
                    <a:pt x="4513" y="14086"/>
                  </a:lnTo>
                  <a:lnTo>
                    <a:pt x="5980" y="13793"/>
                  </a:lnTo>
                  <a:lnTo>
                    <a:pt x="6714" y="13610"/>
                  </a:lnTo>
                  <a:lnTo>
                    <a:pt x="7447" y="13353"/>
                  </a:lnTo>
                  <a:lnTo>
                    <a:pt x="8878" y="12839"/>
                  </a:lnTo>
                  <a:lnTo>
                    <a:pt x="11739" y="11775"/>
                  </a:lnTo>
                  <a:lnTo>
                    <a:pt x="13133" y="11225"/>
                  </a:lnTo>
                  <a:lnTo>
                    <a:pt x="13646" y="11078"/>
                  </a:lnTo>
                  <a:lnTo>
                    <a:pt x="13903" y="10968"/>
                  </a:lnTo>
                  <a:lnTo>
                    <a:pt x="14160" y="10822"/>
                  </a:lnTo>
                  <a:lnTo>
                    <a:pt x="14197" y="10932"/>
                  </a:lnTo>
                  <a:lnTo>
                    <a:pt x="14270" y="10968"/>
                  </a:lnTo>
                  <a:lnTo>
                    <a:pt x="14380" y="11005"/>
                  </a:lnTo>
                  <a:lnTo>
                    <a:pt x="14490" y="11005"/>
                  </a:lnTo>
                  <a:lnTo>
                    <a:pt x="14563" y="10932"/>
                  </a:lnTo>
                  <a:lnTo>
                    <a:pt x="14637" y="10895"/>
                  </a:lnTo>
                  <a:lnTo>
                    <a:pt x="14674" y="10785"/>
                  </a:lnTo>
                  <a:lnTo>
                    <a:pt x="14637" y="10675"/>
                  </a:lnTo>
                  <a:lnTo>
                    <a:pt x="14270" y="9318"/>
                  </a:lnTo>
                  <a:lnTo>
                    <a:pt x="13867" y="7997"/>
                  </a:lnTo>
                  <a:lnTo>
                    <a:pt x="13426" y="6640"/>
                  </a:lnTo>
                  <a:lnTo>
                    <a:pt x="12949" y="5356"/>
                  </a:lnTo>
                  <a:lnTo>
                    <a:pt x="12473" y="4036"/>
                  </a:lnTo>
                  <a:lnTo>
                    <a:pt x="11922" y="2752"/>
                  </a:lnTo>
                  <a:lnTo>
                    <a:pt x="11409" y="1468"/>
                  </a:lnTo>
                  <a:lnTo>
                    <a:pt x="11115" y="881"/>
                  </a:lnTo>
                  <a:lnTo>
                    <a:pt x="10785" y="257"/>
                  </a:lnTo>
                  <a:lnTo>
                    <a:pt x="10749" y="221"/>
                  </a:lnTo>
                  <a:lnTo>
                    <a:pt x="10675" y="184"/>
                  </a:lnTo>
                  <a:lnTo>
                    <a:pt x="10639" y="111"/>
                  </a:lnTo>
                  <a:lnTo>
                    <a:pt x="10602" y="74"/>
                  </a:lnTo>
                  <a:lnTo>
                    <a:pt x="10528" y="37"/>
                  </a:lnTo>
                  <a:lnTo>
                    <a:pt x="10455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" name="Google Shape;948;p20"/>
            <p:cNvSpPr/>
            <p:nvPr/>
          </p:nvSpPr>
          <p:spPr>
            <a:xfrm>
              <a:off x="6316250" y="3040425"/>
              <a:ext cx="137600" cy="122000"/>
            </a:xfrm>
            <a:custGeom>
              <a:avLst/>
              <a:gdLst/>
              <a:ahLst/>
              <a:cxnLst/>
              <a:rect l="l" t="t" r="r" b="b"/>
              <a:pathLst>
                <a:path w="5504" h="4880" extrusionOk="0">
                  <a:moveTo>
                    <a:pt x="5173" y="0"/>
                  </a:moveTo>
                  <a:lnTo>
                    <a:pt x="5063" y="37"/>
                  </a:lnTo>
                  <a:lnTo>
                    <a:pt x="4990" y="110"/>
                  </a:lnTo>
                  <a:lnTo>
                    <a:pt x="4770" y="404"/>
                  </a:lnTo>
                  <a:lnTo>
                    <a:pt x="4513" y="624"/>
                  </a:lnTo>
                  <a:lnTo>
                    <a:pt x="4219" y="844"/>
                  </a:lnTo>
                  <a:lnTo>
                    <a:pt x="3926" y="991"/>
                  </a:lnTo>
                  <a:lnTo>
                    <a:pt x="3742" y="1064"/>
                  </a:lnTo>
                  <a:lnTo>
                    <a:pt x="3559" y="1101"/>
                  </a:lnTo>
                  <a:lnTo>
                    <a:pt x="3229" y="1101"/>
                  </a:lnTo>
                  <a:lnTo>
                    <a:pt x="2862" y="1028"/>
                  </a:lnTo>
                  <a:lnTo>
                    <a:pt x="2532" y="917"/>
                  </a:lnTo>
                  <a:lnTo>
                    <a:pt x="2239" y="807"/>
                  </a:lnTo>
                  <a:lnTo>
                    <a:pt x="1908" y="734"/>
                  </a:lnTo>
                  <a:lnTo>
                    <a:pt x="1578" y="661"/>
                  </a:lnTo>
                  <a:lnTo>
                    <a:pt x="1248" y="624"/>
                  </a:lnTo>
                  <a:lnTo>
                    <a:pt x="918" y="661"/>
                  </a:lnTo>
                  <a:lnTo>
                    <a:pt x="625" y="771"/>
                  </a:lnTo>
                  <a:lnTo>
                    <a:pt x="478" y="844"/>
                  </a:lnTo>
                  <a:lnTo>
                    <a:pt x="368" y="954"/>
                  </a:lnTo>
                  <a:lnTo>
                    <a:pt x="258" y="1064"/>
                  </a:lnTo>
                  <a:lnTo>
                    <a:pt x="148" y="1211"/>
                  </a:lnTo>
                  <a:lnTo>
                    <a:pt x="111" y="1284"/>
                  </a:lnTo>
                  <a:lnTo>
                    <a:pt x="111" y="1321"/>
                  </a:lnTo>
                  <a:lnTo>
                    <a:pt x="148" y="1431"/>
                  </a:lnTo>
                  <a:lnTo>
                    <a:pt x="258" y="1468"/>
                  </a:lnTo>
                  <a:lnTo>
                    <a:pt x="368" y="1468"/>
                  </a:lnTo>
                  <a:lnTo>
                    <a:pt x="698" y="1284"/>
                  </a:lnTo>
                  <a:lnTo>
                    <a:pt x="1028" y="1174"/>
                  </a:lnTo>
                  <a:lnTo>
                    <a:pt x="1028" y="2531"/>
                  </a:lnTo>
                  <a:lnTo>
                    <a:pt x="955" y="3228"/>
                  </a:lnTo>
                  <a:lnTo>
                    <a:pt x="881" y="3925"/>
                  </a:lnTo>
                  <a:lnTo>
                    <a:pt x="698" y="3852"/>
                  </a:lnTo>
                  <a:lnTo>
                    <a:pt x="551" y="3742"/>
                  </a:lnTo>
                  <a:lnTo>
                    <a:pt x="368" y="3632"/>
                  </a:lnTo>
                  <a:lnTo>
                    <a:pt x="184" y="3522"/>
                  </a:lnTo>
                  <a:lnTo>
                    <a:pt x="111" y="3522"/>
                  </a:lnTo>
                  <a:lnTo>
                    <a:pt x="38" y="3595"/>
                  </a:lnTo>
                  <a:lnTo>
                    <a:pt x="1" y="3669"/>
                  </a:lnTo>
                  <a:lnTo>
                    <a:pt x="1" y="3779"/>
                  </a:lnTo>
                  <a:lnTo>
                    <a:pt x="38" y="3962"/>
                  </a:lnTo>
                  <a:lnTo>
                    <a:pt x="148" y="4145"/>
                  </a:lnTo>
                  <a:lnTo>
                    <a:pt x="294" y="4256"/>
                  </a:lnTo>
                  <a:lnTo>
                    <a:pt x="514" y="4402"/>
                  </a:lnTo>
                  <a:lnTo>
                    <a:pt x="735" y="4476"/>
                  </a:lnTo>
                  <a:lnTo>
                    <a:pt x="1175" y="4476"/>
                  </a:lnTo>
                  <a:lnTo>
                    <a:pt x="1248" y="4439"/>
                  </a:lnTo>
                  <a:lnTo>
                    <a:pt x="1321" y="4402"/>
                  </a:lnTo>
                  <a:lnTo>
                    <a:pt x="1395" y="4256"/>
                  </a:lnTo>
                  <a:lnTo>
                    <a:pt x="1505" y="3485"/>
                  </a:lnTo>
                  <a:lnTo>
                    <a:pt x="1578" y="2715"/>
                  </a:lnTo>
                  <a:lnTo>
                    <a:pt x="1578" y="1908"/>
                  </a:lnTo>
                  <a:lnTo>
                    <a:pt x="1542" y="1504"/>
                  </a:lnTo>
                  <a:lnTo>
                    <a:pt x="1505" y="1138"/>
                  </a:lnTo>
                  <a:lnTo>
                    <a:pt x="1762" y="1174"/>
                  </a:lnTo>
                  <a:lnTo>
                    <a:pt x="2128" y="1321"/>
                  </a:lnTo>
                  <a:lnTo>
                    <a:pt x="2459" y="1431"/>
                  </a:lnTo>
                  <a:lnTo>
                    <a:pt x="2825" y="1578"/>
                  </a:lnTo>
                  <a:lnTo>
                    <a:pt x="3192" y="1651"/>
                  </a:lnTo>
                  <a:lnTo>
                    <a:pt x="3486" y="1651"/>
                  </a:lnTo>
                  <a:lnTo>
                    <a:pt x="3449" y="2531"/>
                  </a:lnTo>
                  <a:lnTo>
                    <a:pt x="3412" y="3449"/>
                  </a:lnTo>
                  <a:lnTo>
                    <a:pt x="3412" y="3999"/>
                  </a:lnTo>
                  <a:lnTo>
                    <a:pt x="3412" y="4256"/>
                  </a:lnTo>
                  <a:lnTo>
                    <a:pt x="3412" y="4366"/>
                  </a:lnTo>
                  <a:lnTo>
                    <a:pt x="3412" y="4402"/>
                  </a:lnTo>
                  <a:lnTo>
                    <a:pt x="3449" y="4402"/>
                  </a:lnTo>
                  <a:lnTo>
                    <a:pt x="3412" y="4476"/>
                  </a:lnTo>
                  <a:lnTo>
                    <a:pt x="3376" y="4512"/>
                  </a:lnTo>
                  <a:lnTo>
                    <a:pt x="3376" y="4659"/>
                  </a:lnTo>
                  <a:lnTo>
                    <a:pt x="3376" y="4696"/>
                  </a:lnTo>
                  <a:lnTo>
                    <a:pt x="3412" y="4806"/>
                  </a:lnTo>
                  <a:lnTo>
                    <a:pt x="3522" y="4879"/>
                  </a:lnTo>
                  <a:lnTo>
                    <a:pt x="3632" y="4879"/>
                  </a:lnTo>
                  <a:lnTo>
                    <a:pt x="3742" y="4842"/>
                  </a:lnTo>
                  <a:lnTo>
                    <a:pt x="3853" y="4732"/>
                  </a:lnTo>
                  <a:lnTo>
                    <a:pt x="3926" y="4586"/>
                  </a:lnTo>
                  <a:lnTo>
                    <a:pt x="3926" y="4439"/>
                  </a:lnTo>
                  <a:lnTo>
                    <a:pt x="3926" y="4256"/>
                  </a:lnTo>
                  <a:lnTo>
                    <a:pt x="3963" y="3045"/>
                  </a:lnTo>
                  <a:lnTo>
                    <a:pt x="3963" y="1871"/>
                  </a:lnTo>
                  <a:lnTo>
                    <a:pt x="3963" y="1541"/>
                  </a:lnTo>
                  <a:lnTo>
                    <a:pt x="4366" y="1394"/>
                  </a:lnTo>
                  <a:lnTo>
                    <a:pt x="4733" y="1138"/>
                  </a:lnTo>
                  <a:lnTo>
                    <a:pt x="5063" y="844"/>
                  </a:lnTo>
                  <a:lnTo>
                    <a:pt x="5320" y="551"/>
                  </a:lnTo>
                  <a:lnTo>
                    <a:pt x="5467" y="367"/>
                  </a:lnTo>
                  <a:lnTo>
                    <a:pt x="5503" y="257"/>
                  </a:lnTo>
                  <a:lnTo>
                    <a:pt x="5503" y="184"/>
                  </a:lnTo>
                  <a:lnTo>
                    <a:pt x="5430" y="74"/>
                  </a:lnTo>
                  <a:lnTo>
                    <a:pt x="5356" y="37"/>
                  </a:lnTo>
                  <a:lnTo>
                    <a:pt x="5283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" name="Google Shape;949;p20"/>
            <p:cNvSpPr/>
            <p:nvPr/>
          </p:nvSpPr>
          <p:spPr>
            <a:xfrm>
              <a:off x="6879325" y="4294925"/>
              <a:ext cx="344825" cy="254975"/>
            </a:xfrm>
            <a:custGeom>
              <a:avLst/>
              <a:gdLst/>
              <a:ahLst/>
              <a:cxnLst/>
              <a:rect l="l" t="t" r="r" b="b"/>
              <a:pathLst>
                <a:path w="13793" h="10199" extrusionOk="0">
                  <a:moveTo>
                    <a:pt x="5649" y="2128"/>
                  </a:moveTo>
                  <a:lnTo>
                    <a:pt x="5503" y="2165"/>
                  </a:lnTo>
                  <a:lnTo>
                    <a:pt x="5356" y="2238"/>
                  </a:lnTo>
                  <a:lnTo>
                    <a:pt x="5209" y="2312"/>
                  </a:lnTo>
                  <a:lnTo>
                    <a:pt x="5099" y="2422"/>
                  </a:lnTo>
                  <a:lnTo>
                    <a:pt x="4989" y="2532"/>
                  </a:lnTo>
                  <a:lnTo>
                    <a:pt x="4916" y="2642"/>
                  </a:lnTo>
                  <a:lnTo>
                    <a:pt x="4879" y="2788"/>
                  </a:lnTo>
                  <a:lnTo>
                    <a:pt x="4842" y="2935"/>
                  </a:lnTo>
                  <a:lnTo>
                    <a:pt x="4842" y="3119"/>
                  </a:lnTo>
                  <a:lnTo>
                    <a:pt x="4879" y="3265"/>
                  </a:lnTo>
                  <a:lnTo>
                    <a:pt x="4916" y="3375"/>
                  </a:lnTo>
                  <a:lnTo>
                    <a:pt x="5026" y="3485"/>
                  </a:lnTo>
                  <a:lnTo>
                    <a:pt x="5136" y="3522"/>
                  </a:lnTo>
                  <a:lnTo>
                    <a:pt x="5209" y="3522"/>
                  </a:lnTo>
                  <a:lnTo>
                    <a:pt x="5319" y="3449"/>
                  </a:lnTo>
                  <a:lnTo>
                    <a:pt x="5356" y="3375"/>
                  </a:lnTo>
                  <a:lnTo>
                    <a:pt x="5393" y="3119"/>
                  </a:lnTo>
                  <a:lnTo>
                    <a:pt x="5393" y="2899"/>
                  </a:lnTo>
                  <a:lnTo>
                    <a:pt x="5429" y="3045"/>
                  </a:lnTo>
                  <a:lnTo>
                    <a:pt x="5466" y="3229"/>
                  </a:lnTo>
                  <a:lnTo>
                    <a:pt x="5503" y="3632"/>
                  </a:lnTo>
                  <a:lnTo>
                    <a:pt x="5576" y="3926"/>
                  </a:lnTo>
                  <a:lnTo>
                    <a:pt x="5613" y="4072"/>
                  </a:lnTo>
                  <a:lnTo>
                    <a:pt x="5723" y="4219"/>
                  </a:lnTo>
                  <a:lnTo>
                    <a:pt x="5796" y="4256"/>
                  </a:lnTo>
                  <a:lnTo>
                    <a:pt x="5833" y="4256"/>
                  </a:lnTo>
                  <a:lnTo>
                    <a:pt x="5906" y="4219"/>
                  </a:lnTo>
                  <a:lnTo>
                    <a:pt x="5943" y="4146"/>
                  </a:lnTo>
                  <a:lnTo>
                    <a:pt x="5980" y="4036"/>
                  </a:lnTo>
                  <a:lnTo>
                    <a:pt x="5980" y="3926"/>
                  </a:lnTo>
                  <a:lnTo>
                    <a:pt x="5943" y="3669"/>
                  </a:lnTo>
                  <a:lnTo>
                    <a:pt x="5833" y="3082"/>
                  </a:lnTo>
                  <a:lnTo>
                    <a:pt x="5759" y="2825"/>
                  </a:lnTo>
                  <a:lnTo>
                    <a:pt x="5686" y="2715"/>
                  </a:lnTo>
                  <a:lnTo>
                    <a:pt x="5613" y="2642"/>
                  </a:lnTo>
                  <a:lnTo>
                    <a:pt x="5723" y="2605"/>
                  </a:lnTo>
                  <a:lnTo>
                    <a:pt x="6016" y="2605"/>
                  </a:lnTo>
                  <a:lnTo>
                    <a:pt x="6163" y="2642"/>
                  </a:lnTo>
                  <a:lnTo>
                    <a:pt x="6310" y="3045"/>
                  </a:lnTo>
                  <a:lnTo>
                    <a:pt x="6456" y="3522"/>
                  </a:lnTo>
                  <a:lnTo>
                    <a:pt x="6603" y="3999"/>
                  </a:lnTo>
                  <a:lnTo>
                    <a:pt x="6640" y="4072"/>
                  </a:lnTo>
                  <a:lnTo>
                    <a:pt x="6677" y="4109"/>
                  </a:lnTo>
                  <a:lnTo>
                    <a:pt x="6750" y="4146"/>
                  </a:lnTo>
                  <a:lnTo>
                    <a:pt x="6823" y="4109"/>
                  </a:lnTo>
                  <a:lnTo>
                    <a:pt x="6897" y="4072"/>
                  </a:lnTo>
                  <a:lnTo>
                    <a:pt x="6970" y="4036"/>
                  </a:lnTo>
                  <a:lnTo>
                    <a:pt x="7007" y="3926"/>
                  </a:lnTo>
                  <a:lnTo>
                    <a:pt x="7007" y="3852"/>
                  </a:lnTo>
                  <a:lnTo>
                    <a:pt x="6860" y="3412"/>
                  </a:lnTo>
                  <a:lnTo>
                    <a:pt x="6750" y="3009"/>
                  </a:lnTo>
                  <a:lnTo>
                    <a:pt x="6677" y="2862"/>
                  </a:lnTo>
                  <a:lnTo>
                    <a:pt x="6970" y="3045"/>
                  </a:lnTo>
                  <a:lnTo>
                    <a:pt x="7227" y="3229"/>
                  </a:lnTo>
                  <a:lnTo>
                    <a:pt x="7227" y="3449"/>
                  </a:lnTo>
                  <a:lnTo>
                    <a:pt x="7263" y="3669"/>
                  </a:lnTo>
                  <a:lnTo>
                    <a:pt x="7410" y="4072"/>
                  </a:lnTo>
                  <a:lnTo>
                    <a:pt x="7484" y="4146"/>
                  </a:lnTo>
                  <a:lnTo>
                    <a:pt x="7520" y="4182"/>
                  </a:lnTo>
                  <a:lnTo>
                    <a:pt x="7667" y="4182"/>
                  </a:lnTo>
                  <a:lnTo>
                    <a:pt x="7740" y="4146"/>
                  </a:lnTo>
                  <a:lnTo>
                    <a:pt x="7777" y="4109"/>
                  </a:lnTo>
                  <a:lnTo>
                    <a:pt x="7814" y="4036"/>
                  </a:lnTo>
                  <a:lnTo>
                    <a:pt x="7777" y="3926"/>
                  </a:lnTo>
                  <a:lnTo>
                    <a:pt x="7704" y="3669"/>
                  </a:lnTo>
                  <a:lnTo>
                    <a:pt x="8034" y="3962"/>
                  </a:lnTo>
                  <a:lnTo>
                    <a:pt x="8070" y="3999"/>
                  </a:lnTo>
                  <a:lnTo>
                    <a:pt x="8107" y="3999"/>
                  </a:lnTo>
                  <a:lnTo>
                    <a:pt x="8144" y="3962"/>
                  </a:lnTo>
                  <a:lnTo>
                    <a:pt x="8144" y="3926"/>
                  </a:lnTo>
                  <a:lnTo>
                    <a:pt x="8144" y="3742"/>
                  </a:lnTo>
                  <a:lnTo>
                    <a:pt x="8107" y="3595"/>
                  </a:lnTo>
                  <a:lnTo>
                    <a:pt x="7960" y="3302"/>
                  </a:lnTo>
                  <a:lnTo>
                    <a:pt x="7740" y="3009"/>
                  </a:lnTo>
                  <a:lnTo>
                    <a:pt x="7484" y="2788"/>
                  </a:lnTo>
                  <a:lnTo>
                    <a:pt x="7190" y="2568"/>
                  </a:lnTo>
                  <a:lnTo>
                    <a:pt x="6897" y="2422"/>
                  </a:lnTo>
                  <a:lnTo>
                    <a:pt x="6566" y="2275"/>
                  </a:lnTo>
                  <a:lnTo>
                    <a:pt x="6273" y="2165"/>
                  </a:lnTo>
                  <a:lnTo>
                    <a:pt x="5943" y="2128"/>
                  </a:lnTo>
                  <a:close/>
                  <a:moveTo>
                    <a:pt x="12215" y="3485"/>
                  </a:moveTo>
                  <a:lnTo>
                    <a:pt x="12142" y="3522"/>
                  </a:lnTo>
                  <a:lnTo>
                    <a:pt x="12142" y="3559"/>
                  </a:lnTo>
                  <a:lnTo>
                    <a:pt x="12142" y="3742"/>
                  </a:lnTo>
                  <a:lnTo>
                    <a:pt x="12142" y="3926"/>
                  </a:lnTo>
                  <a:lnTo>
                    <a:pt x="12252" y="4292"/>
                  </a:lnTo>
                  <a:lnTo>
                    <a:pt x="12436" y="4769"/>
                  </a:lnTo>
                  <a:lnTo>
                    <a:pt x="12582" y="5136"/>
                  </a:lnTo>
                  <a:lnTo>
                    <a:pt x="12546" y="5209"/>
                  </a:lnTo>
                  <a:lnTo>
                    <a:pt x="12546" y="5320"/>
                  </a:lnTo>
                  <a:lnTo>
                    <a:pt x="12582" y="5356"/>
                  </a:lnTo>
                  <a:lnTo>
                    <a:pt x="12582" y="5430"/>
                  </a:lnTo>
                  <a:lnTo>
                    <a:pt x="11885" y="5613"/>
                  </a:lnTo>
                  <a:lnTo>
                    <a:pt x="11885" y="5430"/>
                  </a:lnTo>
                  <a:lnTo>
                    <a:pt x="11849" y="5246"/>
                  </a:lnTo>
                  <a:lnTo>
                    <a:pt x="11702" y="4843"/>
                  </a:lnTo>
                  <a:lnTo>
                    <a:pt x="11629" y="4549"/>
                  </a:lnTo>
                  <a:lnTo>
                    <a:pt x="11482" y="4256"/>
                  </a:lnTo>
                  <a:lnTo>
                    <a:pt x="11335" y="3999"/>
                  </a:lnTo>
                  <a:lnTo>
                    <a:pt x="11115" y="3742"/>
                  </a:lnTo>
                  <a:lnTo>
                    <a:pt x="11005" y="3742"/>
                  </a:lnTo>
                  <a:lnTo>
                    <a:pt x="10968" y="3779"/>
                  </a:lnTo>
                  <a:lnTo>
                    <a:pt x="10932" y="3852"/>
                  </a:lnTo>
                  <a:lnTo>
                    <a:pt x="10968" y="4109"/>
                  </a:lnTo>
                  <a:lnTo>
                    <a:pt x="11078" y="4366"/>
                  </a:lnTo>
                  <a:lnTo>
                    <a:pt x="11262" y="4879"/>
                  </a:lnTo>
                  <a:lnTo>
                    <a:pt x="11372" y="5320"/>
                  </a:lnTo>
                  <a:lnTo>
                    <a:pt x="11445" y="5540"/>
                  </a:lnTo>
                  <a:lnTo>
                    <a:pt x="11555" y="5686"/>
                  </a:lnTo>
                  <a:lnTo>
                    <a:pt x="11482" y="5723"/>
                  </a:lnTo>
                  <a:lnTo>
                    <a:pt x="11372" y="5723"/>
                  </a:lnTo>
                  <a:lnTo>
                    <a:pt x="11262" y="5686"/>
                  </a:lnTo>
                  <a:lnTo>
                    <a:pt x="11152" y="5650"/>
                  </a:lnTo>
                  <a:lnTo>
                    <a:pt x="11078" y="5576"/>
                  </a:lnTo>
                  <a:lnTo>
                    <a:pt x="10895" y="5393"/>
                  </a:lnTo>
                  <a:lnTo>
                    <a:pt x="10785" y="5209"/>
                  </a:lnTo>
                  <a:lnTo>
                    <a:pt x="10712" y="5173"/>
                  </a:lnTo>
                  <a:lnTo>
                    <a:pt x="10675" y="4916"/>
                  </a:lnTo>
                  <a:lnTo>
                    <a:pt x="10601" y="4696"/>
                  </a:lnTo>
                  <a:lnTo>
                    <a:pt x="10418" y="4292"/>
                  </a:lnTo>
                  <a:lnTo>
                    <a:pt x="10381" y="4256"/>
                  </a:lnTo>
                  <a:lnTo>
                    <a:pt x="10345" y="4219"/>
                  </a:lnTo>
                  <a:lnTo>
                    <a:pt x="10198" y="4219"/>
                  </a:lnTo>
                  <a:lnTo>
                    <a:pt x="10125" y="4292"/>
                  </a:lnTo>
                  <a:lnTo>
                    <a:pt x="10088" y="4366"/>
                  </a:lnTo>
                  <a:lnTo>
                    <a:pt x="10088" y="4402"/>
                  </a:lnTo>
                  <a:lnTo>
                    <a:pt x="10125" y="4659"/>
                  </a:lnTo>
                  <a:lnTo>
                    <a:pt x="10051" y="4623"/>
                  </a:lnTo>
                  <a:lnTo>
                    <a:pt x="9941" y="4586"/>
                  </a:lnTo>
                  <a:lnTo>
                    <a:pt x="9868" y="4623"/>
                  </a:lnTo>
                  <a:lnTo>
                    <a:pt x="9794" y="4696"/>
                  </a:lnTo>
                  <a:lnTo>
                    <a:pt x="9721" y="4806"/>
                  </a:lnTo>
                  <a:lnTo>
                    <a:pt x="9684" y="4916"/>
                  </a:lnTo>
                  <a:lnTo>
                    <a:pt x="9721" y="5026"/>
                  </a:lnTo>
                  <a:lnTo>
                    <a:pt x="9758" y="5099"/>
                  </a:lnTo>
                  <a:lnTo>
                    <a:pt x="9905" y="5246"/>
                  </a:lnTo>
                  <a:lnTo>
                    <a:pt x="10125" y="5356"/>
                  </a:lnTo>
                  <a:lnTo>
                    <a:pt x="10271" y="5430"/>
                  </a:lnTo>
                  <a:lnTo>
                    <a:pt x="10345" y="5540"/>
                  </a:lnTo>
                  <a:lnTo>
                    <a:pt x="10528" y="5796"/>
                  </a:lnTo>
                  <a:lnTo>
                    <a:pt x="10712" y="5980"/>
                  </a:lnTo>
                  <a:lnTo>
                    <a:pt x="10932" y="6163"/>
                  </a:lnTo>
                  <a:lnTo>
                    <a:pt x="11078" y="6200"/>
                  </a:lnTo>
                  <a:lnTo>
                    <a:pt x="11225" y="6237"/>
                  </a:lnTo>
                  <a:lnTo>
                    <a:pt x="11519" y="6237"/>
                  </a:lnTo>
                  <a:lnTo>
                    <a:pt x="11849" y="6163"/>
                  </a:lnTo>
                  <a:lnTo>
                    <a:pt x="12142" y="6090"/>
                  </a:lnTo>
                  <a:lnTo>
                    <a:pt x="12986" y="5833"/>
                  </a:lnTo>
                  <a:lnTo>
                    <a:pt x="13353" y="5686"/>
                  </a:lnTo>
                  <a:lnTo>
                    <a:pt x="13536" y="5613"/>
                  </a:lnTo>
                  <a:lnTo>
                    <a:pt x="13719" y="5540"/>
                  </a:lnTo>
                  <a:lnTo>
                    <a:pt x="13793" y="5466"/>
                  </a:lnTo>
                  <a:lnTo>
                    <a:pt x="13793" y="5356"/>
                  </a:lnTo>
                  <a:lnTo>
                    <a:pt x="13756" y="5283"/>
                  </a:lnTo>
                  <a:lnTo>
                    <a:pt x="13646" y="5246"/>
                  </a:lnTo>
                  <a:lnTo>
                    <a:pt x="13353" y="5246"/>
                  </a:lnTo>
                  <a:lnTo>
                    <a:pt x="13059" y="5320"/>
                  </a:lnTo>
                  <a:lnTo>
                    <a:pt x="13059" y="5099"/>
                  </a:lnTo>
                  <a:lnTo>
                    <a:pt x="12986" y="4879"/>
                  </a:lnTo>
                  <a:lnTo>
                    <a:pt x="12839" y="4513"/>
                  </a:lnTo>
                  <a:lnTo>
                    <a:pt x="12619" y="3962"/>
                  </a:lnTo>
                  <a:lnTo>
                    <a:pt x="12509" y="3706"/>
                  </a:lnTo>
                  <a:lnTo>
                    <a:pt x="12326" y="3485"/>
                  </a:lnTo>
                  <a:close/>
                  <a:moveTo>
                    <a:pt x="12069" y="1"/>
                  </a:moveTo>
                  <a:lnTo>
                    <a:pt x="11702" y="37"/>
                  </a:lnTo>
                  <a:lnTo>
                    <a:pt x="11335" y="147"/>
                  </a:lnTo>
                  <a:lnTo>
                    <a:pt x="10638" y="368"/>
                  </a:lnTo>
                  <a:lnTo>
                    <a:pt x="9905" y="588"/>
                  </a:lnTo>
                  <a:lnTo>
                    <a:pt x="9538" y="698"/>
                  </a:lnTo>
                  <a:lnTo>
                    <a:pt x="9171" y="844"/>
                  </a:lnTo>
                  <a:lnTo>
                    <a:pt x="8914" y="1028"/>
                  </a:lnTo>
                  <a:lnTo>
                    <a:pt x="8694" y="1211"/>
                  </a:lnTo>
                  <a:lnTo>
                    <a:pt x="8547" y="1431"/>
                  </a:lnTo>
                  <a:lnTo>
                    <a:pt x="8437" y="1688"/>
                  </a:lnTo>
                  <a:lnTo>
                    <a:pt x="8401" y="1945"/>
                  </a:lnTo>
                  <a:lnTo>
                    <a:pt x="8401" y="2238"/>
                  </a:lnTo>
                  <a:lnTo>
                    <a:pt x="8401" y="2532"/>
                  </a:lnTo>
                  <a:lnTo>
                    <a:pt x="8474" y="2825"/>
                  </a:lnTo>
                  <a:lnTo>
                    <a:pt x="8804" y="4402"/>
                  </a:lnTo>
                  <a:lnTo>
                    <a:pt x="8951" y="5173"/>
                  </a:lnTo>
                  <a:lnTo>
                    <a:pt x="9098" y="5980"/>
                  </a:lnTo>
                  <a:lnTo>
                    <a:pt x="9134" y="6347"/>
                  </a:lnTo>
                  <a:lnTo>
                    <a:pt x="9134" y="6713"/>
                  </a:lnTo>
                  <a:lnTo>
                    <a:pt x="8914" y="6126"/>
                  </a:lnTo>
                  <a:lnTo>
                    <a:pt x="8841" y="5796"/>
                  </a:lnTo>
                  <a:lnTo>
                    <a:pt x="8731" y="5430"/>
                  </a:lnTo>
                  <a:lnTo>
                    <a:pt x="8657" y="5246"/>
                  </a:lnTo>
                  <a:lnTo>
                    <a:pt x="8547" y="5099"/>
                  </a:lnTo>
                  <a:lnTo>
                    <a:pt x="8437" y="4953"/>
                  </a:lnTo>
                  <a:lnTo>
                    <a:pt x="8327" y="4879"/>
                  </a:lnTo>
                  <a:lnTo>
                    <a:pt x="8254" y="4879"/>
                  </a:lnTo>
                  <a:lnTo>
                    <a:pt x="8217" y="4916"/>
                  </a:lnTo>
                  <a:lnTo>
                    <a:pt x="8180" y="5026"/>
                  </a:lnTo>
                  <a:lnTo>
                    <a:pt x="8180" y="5136"/>
                  </a:lnTo>
                  <a:lnTo>
                    <a:pt x="8217" y="5393"/>
                  </a:lnTo>
                  <a:lnTo>
                    <a:pt x="8364" y="5906"/>
                  </a:lnTo>
                  <a:lnTo>
                    <a:pt x="8584" y="6567"/>
                  </a:lnTo>
                  <a:lnTo>
                    <a:pt x="8767" y="7227"/>
                  </a:lnTo>
                  <a:lnTo>
                    <a:pt x="8731" y="7374"/>
                  </a:lnTo>
                  <a:lnTo>
                    <a:pt x="8731" y="7447"/>
                  </a:lnTo>
                  <a:lnTo>
                    <a:pt x="8731" y="7520"/>
                  </a:lnTo>
                  <a:lnTo>
                    <a:pt x="8804" y="7594"/>
                  </a:lnTo>
                  <a:lnTo>
                    <a:pt x="8694" y="7740"/>
                  </a:lnTo>
                  <a:lnTo>
                    <a:pt x="8547" y="7887"/>
                  </a:lnTo>
                  <a:lnTo>
                    <a:pt x="8401" y="7997"/>
                  </a:lnTo>
                  <a:lnTo>
                    <a:pt x="8180" y="8107"/>
                  </a:lnTo>
                  <a:lnTo>
                    <a:pt x="8144" y="8034"/>
                  </a:lnTo>
                  <a:lnTo>
                    <a:pt x="8144" y="7997"/>
                  </a:lnTo>
                  <a:lnTo>
                    <a:pt x="8070" y="7961"/>
                  </a:lnTo>
                  <a:lnTo>
                    <a:pt x="7630" y="6530"/>
                  </a:lnTo>
                  <a:lnTo>
                    <a:pt x="7337" y="5650"/>
                  </a:lnTo>
                  <a:lnTo>
                    <a:pt x="7153" y="5283"/>
                  </a:lnTo>
                  <a:lnTo>
                    <a:pt x="7080" y="5026"/>
                  </a:lnTo>
                  <a:lnTo>
                    <a:pt x="7080" y="4953"/>
                  </a:lnTo>
                  <a:lnTo>
                    <a:pt x="7080" y="4879"/>
                  </a:lnTo>
                  <a:lnTo>
                    <a:pt x="7117" y="4806"/>
                  </a:lnTo>
                  <a:lnTo>
                    <a:pt x="7153" y="4733"/>
                  </a:lnTo>
                  <a:lnTo>
                    <a:pt x="7117" y="4659"/>
                  </a:lnTo>
                  <a:lnTo>
                    <a:pt x="7080" y="4623"/>
                  </a:lnTo>
                  <a:lnTo>
                    <a:pt x="6860" y="4476"/>
                  </a:lnTo>
                  <a:lnTo>
                    <a:pt x="6750" y="4439"/>
                  </a:lnTo>
                  <a:lnTo>
                    <a:pt x="6640" y="4476"/>
                  </a:lnTo>
                  <a:lnTo>
                    <a:pt x="6603" y="4549"/>
                  </a:lnTo>
                  <a:lnTo>
                    <a:pt x="6603" y="4623"/>
                  </a:lnTo>
                  <a:lnTo>
                    <a:pt x="6640" y="4659"/>
                  </a:lnTo>
                  <a:lnTo>
                    <a:pt x="6677" y="4769"/>
                  </a:lnTo>
                  <a:lnTo>
                    <a:pt x="6640" y="4879"/>
                  </a:lnTo>
                  <a:lnTo>
                    <a:pt x="6640" y="5063"/>
                  </a:lnTo>
                  <a:lnTo>
                    <a:pt x="6713" y="5320"/>
                  </a:lnTo>
                  <a:lnTo>
                    <a:pt x="6787" y="5576"/>
                  </a:lnTo>
                  <a:lnTo>
                    <a:pt x="6970" y="6090"/>
                  </a:lnTo>
                  <a:lnTo>
                    <a:pt x="7667" y="8254"/>
                  </a:lnTo>
                  <a:lnTo>
                    <a:pt x="7300" y="8254"/>
                  </a:lnTo>
                  <a:lnTo>
                    <a:pt x="6970" y="8181"/>
                  </a:lnTo>
                  <a:lnTo>
                    <a:pt x="6970" y="8107"/>
                  </a:lnTo>
                  <a:lnTo>
                    <a:pt x="6970" y="8034"/>
                  </a:lnTo>
                  <a:lnTo>
                    <a:pt x="6897" y="7997"/>
                  </a:lnTo>
                  <a:lnTo>
                    <a:pt x="6530" y="6383"/>
                  </a:lnTo>
                  <a:lnTo>
                    <a:pt x="6310" y="5503"/>
                  </a:lnTo>
                  <a:lnTo>
                    <a:pt x="6200" y="5099"/>
                  </a:lnTo>
                  <a:lnTo>
                    <a:pt x="6090" y="4916"/>
                  </a:lnTo>
                  <a:lnTo>
                    <a:pt x="5980" y="4733"/>
                  </a:lnTo>
                  <a:lnTo>
                    <a:pt x="5943" y="4696"/>
                  </a:lnTo>
                  <a:lnTo>
                    <a:pt x="5906" y="4696"/>
                  </a:lnTo>
                  <a:lnTo>
                    <a:pt x="5833" y="4733"/>
                  </a:lnTo>
                  <a:lnTo>
                    <a:pt x="5833" y="4769"/>
                  </a:lnTo>
                  <a:lnTo>
                    <a:pt x="5796" y="4989"/>
                  </a:lnTo>
                  <a:lnTo>
                    <a:pt x="5796" y="5173"/>
                  </a:lnTo>
                  <a:lnTo>
                    <a:pt x="5870" y="5576"/>
                  </a:lnTo>
                  <a:lnTo>
                    <a:pt x="6053" y="6383"/>
                  </a:lnTo>
                  <a:lnTo>
                    <a:pt x="6420" y="7887"/>
                  </a:lnTo>
                  <a:lnTo>
                    <a:pt x="6420" y="7887"/>
                  </a:lnTo>
                  <a:lnTo>
                    <a:pt x="6163" y="7740"/>
                  </a:lnTo>
                  <a:lnTo>
                    <a:pt x="5980" y="7520"/>
                  </a:lnTo>
                  <a:lnTo>
                    <a:pt x="5759" y="7227"/>
                  </a:lnTo>
                  <a:lnTo>
                    <a:pt x="5576" y="6897"/>
                  </a:lnTo>
                  <a:lnTo>
                    <a:pt x="5466" y="6567"/>
                  </a:lnTo>
                  <a:lnTo>
                    <a:pt x="5393" y="6237"/>
                  </a:lnTo>
                  <a:lnTo>
                    <a:pt x="5246" y="5540"/>
                  </a:lnTo>
                  <a:lnTo>
                    <a:pt x="5173" y="5209"/>
                  </a:lnTo>
                  <a:lnTo>
                    <a:pt x="5063" y="4879"/>
                  </a:lnTo>
                  <a:lnTo>
                    <a:pt x="4916" y="4586"/>
                  </a:lnTo>
                  <a:lnTo>
                    <a:pt x="4732" y="4366"/>
                  </a:lnTo>
                  <a:lnTo>
                    <a:pt x="4512" y="4146"/>
                  </a:lnTo>
                  <a:lnTo>
                    <a:pt x="4292" y="3962"/>
                  </a:lnTo>
                  <a:lnTo>
                    <a:pt x="4035" y="3816"/>
                  </a:lnTo>
                  <a:lnTo>
                    <a:pt x="3779" y="3706"/>
                  </a:lnTo>
                  <a:lnTo>
                    <a:pt x="3485" y="3595"/>
                  </a:lnTo>
                  <a:lnTo>
                    <a:pt x="3192" y="3522"/>
                  </a:lnTo>
                  <a:lnTo>
                    <a:pt x="2862" y="3449"/>
                  </a:lnTo>
                  <a:lnTo>
                    <a:pt x="2128" y="3449"/>
                  </a:lnTo>
                  <a:lnTo>
                    <a:pt x="1798" y="3522"/>
                  </a:lnTo>
                  <a:lnTo>
                    <a:pt x="1101" y="3669"/>
                  </a:lnTo>
                  <a:lnTo>
                    <a:pt x="404" y="3889"/>
                  </a:lnTo>
                  <a:lnTo>
                    <a:pt x="184" y="3962"/>
                  </a:lnTo>
                  <a:lnTo>
                    <a:pt x="74" y="4036"/>
                  </a:lnTo>
                  <a:lnTo>
                    <a:pt x="0" y="4109"/>
                  </a:lnTo>
                  <a:lnTo>
                    <a:pt x="0" y="4182"/>
                  </a:lnTo>
                  <a:lnTo>
                    <a:pt x="0" y="4219"/>
                  </a:lnTo>
                  <a:lnTo>
                    <a:pt x="0" y="4402"/>
                  </a:lnTo>
                  <a:lnTo>
                    <a:pt x="37" y="4439"/>
                  </a:lnTo>
                  <a:lnTo>
                    <a:pt x="74" y="4513"/>
                  </a:lnTo>
                  <a:lnTo>
                    <a:pt x="257" y="4586"/>
                  </a:lnTo>
                  <a:lnTo>
                    <a:pt x="404" y="4586"/>
                  </a:lnTo>
                  <a:lnTo>
                    <a:pt x="514" y="4513"/>
                  </a:lnTo>
                  <a:lnTo>
                    <a:pt x="624" y="4439"/>
                  </a:lnTo>
                  <a:lnTo>
                    <a:pt x="881" y="4329"/>
                  </a:lnTo>
                  <a:lnTo>
                    <a:pt x="881" y="4366"/>
                  </a:lnTo>
                  <a:lnTo>
                    <a:pt x="881" y="4549"/>
                  </a:lnTo>
                  <a:lnTo>
                    <a:pt x="881" y="4696"/>
                  </a:lnTo>
                  <a:lnTo>
                    <a:pt x="954" y="5026"/>
                  </a:lnTo>
                  <a:lnTo>
                    <a:pt x="1211" y="5686"/>
                  </a:lnTo>
                  <a:lnTo>
                    <a:pt x="1468" y="6493"/>
                  </a:lnTo>
                  <a:lnTo>
                    <a:pt x="1761" y="7300"/>
                  </a:lnTo>
                  <a:lnTo>
                    <a:pt x="1798" y="7374"/>
                  </a:lnTo>
                  <a:lnTo>
                    <a:pt x="1871" y="7447"/>
                  </a:lnTo>
                  <a:lnTo>
                    <a:pt x="2055" y="7447"/>
                  </a:lnTo>
                  <a:lnTo>
                    <a:pt x="2128" y="7410"/>
                  </a:lnTo>
                  <a:lnTo>
                    <a:pt x="2165" y="7337"/>
                  </a:lnTo>
                  <a:lnTo>
                    <a:pt x="2201" y="7227"/>
                  </a:lnTo>
                  <a:lnTo>
                    <a:pt x="2201" y="7154"/>
                  </a:lnTo>
                  <a:lnTo>
                    <a:pt x="1945" y="6383"/>
                  </a:lnTo>
                  <a:lnTo>
                    <a:pt x="1688" y="5650"/>
                  </a:lnTo>
                  <a:lnTo>
                    <a:pt x="1468" y="4989"/>
                  </a:lnTo>
                  <a:lnTo>
                    <a:pt x="1321" y="4696"/>
                  </a:lnTo>
                  <a:lnTo>
                    <a:pt x="1138" y="4402"/>
                  </a:lnTo>
                  <a:lnTo>
                    <a:pt x="1211" y="4329"/>
                  </a:lnTo>
                  <a:lnTo>
                    <a:pt x="1248" y="4329"/>
                  </a:lnTo>
                  <a:lnTo>
                    <a:pt x="1248" y="4292"/>
                  </a:lnTo>
                  <a:lnTo>
                    <a:pt x="1211" y="4292"/>
                  </a:lnTo>
                  <a:lnTo>
                    <a:pt x="1174" y="4256"/>
                  </a:lnTo>
                  <a:lnTo>
                    <a:pt x="1138" y="4256"/>
                  </a:lnTo>
                  <a:lnTo>
                    <a:pt x="1504" y="4182"/>
                  </a:lnTo>
                  <a:lnTo>
                    <a:pt x="1871" y="4109"/>
                  </a:lnTo>
                  <a:lnTo>
                    <a:pt x="1945" y="4256"/>
                  </a:lnTo>
                  <a:lnTo>
                    <a:pt x="2055" y="4439"/>
                  </a:lnTo>
                  <a:lnTo>
                    <a:pt x="2238" y="4879"/>
                  </a:lnTo>
                  <a:lnTo>
                    <a:pt x="2421" y="5320"/>
                  </a:lnTo>
                  <a:lnTo>
                    <a:pt x="2495" y="5760"/>
                  </a:lnTo>
                  <a:lnTo>
                    <a:pt x="2605" y="6200"/>
                  </a:lnTo>
                  <a:lnTo>
                    <a:pt x="2715" y="6420"/>
                  </a:lnTo>
                  <a:lnTo>
                    <a:pt x="2788" y="6603"/>
                  </a:lnTo>
                  <a:lnTo>
                    <a:pt x="2935" y="6787"/>
                  </a:lnTo>
                  <a:lnTo>
                    <a:pt x="3082" y="6933"/>
                  </a:lnTo>
                  <a:lnTo>
                    <a:pt x="3228" y="6970"/>
                  </a:lnTo>
                  <a:lnTo>
                    <a:pt x="3302" y="6933"/>
                  </a:lnTo>
                  <a:lnTo>
                    <a:pt x="3375" y="6860"/>
                  </a:lnTo>
                  <a:lnTo>
                    <a:pt x="3375" y="6750"/>
                  </a:lnTo>
                  <a:lnTo>
                    <a:pt x="3302" y="6530"/>
                  </a:lnTo>
                  <a:lnTo>
                    <a:pt x="3192" y="6347"/>
                  </a:lnTo>
                  <a:lnTo>
                    <a:pt x="3082" y="6126"/>
                  </a:lnTo>
                  <a:lnTo>
                    <a:pt x="3008" y="5943"/>
                  </a:lnTo>
                  <a:lnTo>
                    <a:pt x="2898" y="5503"/>
                  </a:lnTo>
                  <a:lnTo>
                    <a:pt x="2788" y="5063"/>
                  </a:lnTo>
                  <a:lnTo>
                    <a:pt x="2605" y="4549"/>
                  </a:lnTo>
                  <a:lnTo>
                    <a:pt x="2458" y="4292"/>
                  </a:lnTo>
                  <a:lnTo>
                    <a:pt x="2311" y="4036"/>
                  </a:lnTo>
                  <a:lnTo>
                    <a:pt x="2752" y="4036"/>
                  </a:lnTo>
                  <a:lnTo>
                    <a:pt x="3192" y="4109"/>
                  </a:lnTo>
                  <a:lnTo>
                    <a:pt x="3192" y="4219"/>
                  </a:lnTo>
                  <a:lnTo>
                    <a:pt x="3228" y="4366"/>
                  </a:lnTo>
                  <a:lnTo>
                    <a:pt x="3302" y="4623"/>
                  </a:lnTo>
                  <a:lnTo>
                    <a:pt x="3522" y="5063"/>
                  </a:lnTo>
                  <a:lnTo>
                    <a:pt x="3779" y="5833"/>
                  </a:lnTo>
                  <a:lnTo>
                    <a:pt x="3852" y="5943"/>
                  </a:lnTo>
                  <a:lnTo>
                    <a:pt x="3889" y="6016"/>
                  </a:lnTo>
                  <a:lnTo>
                    <a:pt x="3962" y="6090"/>
                  </a:lnTo>
                  <a:lnTo>
                    <a:pt x="4109" y="6126"/>
                  </a:lnTo>
                  <a:lnTo>
                    <a:pt x="4146" y="6090"/>
                  </a:lnTo>
                  <a:lnTo>
                    <a:pt x="4219" y="6053"/>
                  </a:lnTo>
                  <a:lnTo>
                    <a:pt x="4292" y="5943"/>
                  </a:lnTo>
                  <a:lnTo>
                    <a:pt x="4292" y="5796"/>
                  </a:lnTo>
                  <a:lnTo>
                    <a:pt x="4256" y="5686"/>
                  </a:lnTo>
                  <a:lnTo>
                    <a:pt x="4182" y="5540"/>
                  </a:lnTo>
                  <a:lnTo>
                    <a:pt x="3852" y="4659"/>
                  </a:lnTo>
                  <a:lnTo>
                    <a:pt x="3669" y="4292"/>
                  </a:lnTo>
                  <a:lnTo>
                    <a:pt x="4035" y="4513"/>
                  </a:lnTo>
                  <a:lnTo>
                    <a:pt x="4182" y="4623"/>
                  </a:lnTo>
                  <a:lnTo>
                    <a:pt x="4329" y="4769"/>
                  </a:lnTo>
                  <a:lnTo>
                    <a:pt x="4439" y="4953"/>
                  </a:lnTo>
                  <a:lnTo>
                    <a:pt x="4512" y="5136"/>
                  </a:lnTo>
                  <a:lnTo>
                    <a:pt x="4659" y="5540"/>
                  </a:lnTo>
                  <a:lnTo>
                    <a:pt x="4806" y="6347"/>
                  </a:lnTo>
                  <a:lnTo>
                    <a:pt x="4842" y="6640"/>
                  </a:lnTo>
                  <a:lnTo>
                    <a:pt x="4952" y="6933"/>
                  </a:lnTo>
                  <a:lnTo>
                    <a:pt x="5063" y="7190"/>
                  </a:lnTo>
                  <a:lnTo>
                    <a:pt x="5209" y="7447"/>
                  </a:lnTo>
                  <a:lnTo>
                    <a:pt x="5393" y="7704"/>
                  </a:lnTo>
                  <a:lnTo>
                    <a:pt x="5576" y="7924"/>
                  </a:lnTo>
                  <a:lnTo>
                    <a:pt x="5759" y="8144"/>
                  </a:lnTo>
                  <a:lnTo>
                    <a:pt x="5980" y="8327"/>
                  </a:lnTo>
                  <a:lnTo>
                    <a:pt x="6236" y="8474"/>
                  </a:lnTo>
                  <a:lnTo>
                    <a:pt x="6493" y="8621"/>
                  </a:lnTo>
                  <a:lnTo>
                    <a:pt x="6750" y="8694"/>
                  </a:lnTo>
                  <a:lnTo>
                    <a:pt x="7043" y="8768"/>
                  </a:lnTo>
                  <a:lnTo>
                    <a:pt x="7300" y="8804"/>
                  </a:lnTo>
                  <a:lnTo>
                    <a:pt x="7924" y="8804"/>
                  </a:lnTo>
                  <a:lnTo>
                    <a:pt x="8217" y="8694"/>
                  </a:lnTo>
                  <a:lnTo>
                    <a:pt x="8511" y="8621"/>
                  </a:lnTo>
                  <a:lnTo>
                    <a:pt x="8731" y="8474"/>
                  </a:lnTo>
                  <a:lnTo>
                    <a:pt x="8951" y="8291"/>
                  </a:lnTo>
                  <a:lnTo>
                    <a:pt x="9171" y="8107"/>
                  </a:lnTo>
                  <a:lnTo>
                    <a:pt x="9354" y="7887"/>
                  </a:lnTo>
                  <a:lnTo>
                    <a:pt x="9464" y="7667"/>
                  </a:lnTo>
                  <a:lnTo>
                    <a:pt x="9611" y="7410"/>
                  </a:lnTo>
                  <a:lnTo>
                    <a:pt x="9684" y="7117"/>
                  </a:lnTo>
                  <a:lnTo>
                    <a:pt x="9721" y="6787"/>
                  </a:lnTo>
                  <a:lnTo>
                    <a:pt x="9758" y="6457"/>
                  </a:lnTo>
                  <a:lnTo>
                    <a:pt x="9721" y="6090"/>
                  </a:lnTo>
                  <a:lnTo>
                    <a:pt x="9684" y="5760"/>
                  </a:lnTo>
                  <a:lnTo>
                    <a:pt x="9538" y="5063"/>
                  </a:lnTo>
                  <a:lnTo>
                    <a:pt x="9354" y="4366"/>
                  </a:lnTo>
                  <a:lnTo>
                    <a:pt x="9024" y="2788"/>
                  </a:lnTo>
                  <a:lnTo>
                    <a:pt x="8951" y="2422"/>
                  </a:lnTo>
                  <a:lnTo>
                    <a:pt x="8951" y="2238"/>
                  </a:lnTo>
                  <a:lnTo>
                    <a:pt x="8951" y="2055"/>
                  </a:lnTo>
                  <a:lnTo>
                    <a:pt x="9024" y="2348"/>
                  </a:lnTo>
                  <a:lnTo>
                    <a:pt x="9098" y="2568"/>
                  </a:lnTo>
                  <a:lnTo>
                    <a:pt x="9244" y="2788"/>
                  </a:lnTo>
                  <a:lnTo>
                    <a:pt x="9391" y="3009"/>
                  </a:lnTo>
                  <a:lnTo>
                    <a:pt x="9501" y="3082"/>
                  </a:lnTo>
                  <a:lnTo>
                    <a:pt x="9611" y="3119"/>
                  </a:lnTo>
                  <a:lnTo>
                    <a:pt x="9684" y="3119"/>
                  </a:lnTo>
                  <a:lnTo>
                    <a:pt x="9758" y="3082"/>
                  </a:lnTo>
                  <a:lnTo>
                    <a:pt x="9794" y="3045"/>
                  </a:lnTo>
                  <a:lnTo>
                    <a:pt x="9831" y="2972"/>
                  </a:lnTo>
                  <a:lnTo>
                    <a:pt x="9758" y="2788"/>
                  </a:lnTo>
                  <a:lnTo>
                    <a:pt x="9648" y="2605"/>
                  </a:lnTo>
                  <a:lnTo>
                    <a:pt x="9464" y="2275"/>
                  </a:lnTo>
                  <a:lnTo>
                    <a:pt x="9318" y="1908"/>
                  </a:lnTo>
                  <a:lnTo>
                    <a:pt x="9244" y="1725"/>
                  </a:lnTo>
                  <a:lnTo>
                    <a:pt x="9134" y="1541"/>
                  </a:lnTo>
                  <a:lnTo>
                    <a:pt x="9171" y="1505"/>
                  </a:lnTo>
                  <a:lnTo>
                    <a:pt x="9354" y="1358"/>
                  </a:lnTo>
                  <a:lnTo>
                    <a:pt x="9538" y="1248"/>
                  </a:lnTo>
                  <a:lnTo>
                    <a:pt x="9978" y="1101"/>
                  </a:lnTo>
                  <a:lnTo>
                    <a:pt x="10051" y="1395"/>
                  </a:lnTo>
                  <a:lnTo>
                    <a:pt x="10125" y="1688"/>
                  </a:lnTo>
                  <a:lnTo>
                    <a:pt x="10345" y="2238"/>
                  </a:lnTo>
                  <a:lnTo>
                    <a:pt x="10418" y="2495"/>
                  </a:lnTo>
                  <a:lnTo>
                    <a:pt x="10491" y="2825"/>
                  </a:lnTo>
                  <a:lnTo>
                    <a:pt x="10565" y="2972"/>
                  </a:lnTo>
                  <a:lnTo>
                    <a:pt x="10638" y="3082"/>
                  </a:lnTo>
                  <a:lnTo>
                    <a:pt x="10748" y="3192"/>
                  </a:lnTo>
                  <a:lnTo>
                    <a:pt x="10858" y="3229"/>
                  </a:lnTo>
                  <a:lnTo>
                    <a:pt x="10968" y="3229"/>
                  </a:lnTo>
                  <a:lnTo>
                    <a:pt x="11042" y="3192"/>
                  </a:lnTo>
                  <a:lnTo>
                    <a:pt x="11115" y="3119"/>
                  </a:lnTo>
                  <a:lnTo>
                    <a:pt x="11115" y="3009"/>
                  </a:lnTo>
                  <a:lnTo>
                    <a:pt x="11115" y="2972"/>
                  </a:lnTo>
                  <a:lnTo>
                    <a:pt x="11078" y="2899"/>
                  </a:lnTo>
                  <a:lnTo>
                    <a:pt x="11005" y="2825"/>
                  </a:lnTo>
                  <a:lnTo>
                    <a:pt x="10932" y="2642"/>
                  </a:lnTo>
                  <a:lnTo>
                    <a:pt x="10895" y="2458"/>
                  </a:lnTo>
                  <a:lnTo>
                    <a:pt x="10675" y="1835"/>
                  </a:lnTo>
                  <a:lnTo>
                    <a:pt x="10528" y="1395"/>
                  </a:lnTo>
                  <a:lnTo>
                    <a:pt x="10418" y="1174"/>
                  </a:lnTo>
                  <a:lnTo>
                    <a:pt x="10308" y="991"/>
                  </a:lnTo>
                  <a:lnTo>
                    <a:pt x="10455" y="918"/>
                  </a:lnTo>
                  <a:lnTo>
                    <a:pt x="11005" y="734"/>
                  </a:lnTo>
                  <a:lnTo>
                    <a:pt x="11152" y="1174"/>
                  </a:lnTo>
                  <a:lnTo>
                    <a:pt x="11298" y="1615"/>
                  </a:lnTo>
                  <a:lnTo>
                    <a:pt x="11555" y="2348"/>
                  </a:lnTo>
                  <a:lnTo>
                    <a:pt x="11702" y="2678"/>
                  </a:lnTo>
                  <a:lnTo>
                    <a:pt x="11775" y="2788"/>
                  </a:lnTo>
                  <a:lnTo>
                    <a:pt x="11922" y="2899"/>
                  </a:lnTo>
                  <a:lnTo>
                    <a:pt x="11959" y="2935"/>
                  </a:lnTo>
                  <a:lnTo>
                    <a:pt x="12032" y="2899"/>
                  </a:lnTo>
                  <a:lnTo>
                    <a:pt x="12069" y="2899"/>
                  </a:lnTo>
                  <a:lnTo>
                    <a:pt x="12105" y="2825"/>
                  </a:lnTo>
                  <a:lnTo>
                    <a:pt x="12142" y="2715"/>
                  </a:lnTo>
                  <a:lnTo>
                    <a:pt x="12142" y="2568"/>
                  </a:lnTo>
                  <a:lnTo>
                    <a:pt x="12069" y="2275"/>
                  </a:lnTo>
                  <a:lnTo>
                    <a:pt x="11812" y="1688"/>
                  </a:lnTo>
                  <a:lnTo>
                    <a:pt x="11592" y="1101"/>
                  </a:lnTo>
                  <a:lnTo>
                    <a:pt x="11445" y="698"/>
                  </a:lnTo>
                  <a:lnTo>
                    <a:pt x="11372" y="588"/>
                  </a:lnTo>
                  <a:lnTo>
                    <a:pt x="11665" y="441"/>
                  </a:lnTo>
                  <a:lnTo>
                    <a:pt x="11922" y="294"/>
                  </a:lnTo>
                  <a:lnTo>
                    <a:pt x="12105" y="147"/>
                  </a:lnTo>
                  <a:lnTo>
                    <a:pt x="12142" y="111"/>
                  </a:lnTo>
                  <a:lnTo>
                    <a:pt x="12142" y="74"/>
                  </a:lnTo>
                  <a:lnTo>
                    <a:pt x="12105" y="37"/>
                  </a:lnTo>
                  <a:lnTo>
                    <a:pt x="12069" y="1"/>
                  </a:lnTo>
                  <a:close/>
                  <a:moveTo>
                    <a:pt x="4072" y="7080"/>
                  </a:moveTo>
                  <a:lnTo>
                    <a:pt x="4035" y="7117"/>
                  </a:lnTo>
                  <a:lnTo>
                    <a:pt x="3999" y="7154"/>
                  </a:lnTo>
                  <a:lnTo>
                    <a:pt x="3999" y="7337"/>
                  </a:lnTo>
                  <a:lnTo>
                    <a:pt x="3999" y="7557"/>
                  </a:lnTo>
                  <a:lnTo>
                    <a:pt x="4072" y="7961"/>
                  </a:lnTo>
                  <a:lnTo>
                    <a:pt x="4219" y="8327"/>
                  </a:lnTo>
                  <a:lnTo>
                    <a:pt x="4366" y="8731"/>
                  </a:lnTo>
                  <a:lnTo>
                    <a:pt x="4439" y="8804"/>
                  </a:lnTo>
                  <a:lnTo>
                    <a:pt x="4182" y="8988"/>
                  </a:lnTo>
                  <a:lnTo>
                    <a:pt x="3889" y="9098"/>
                  </a:lnTo>
                  <a:lnTo>
                    <a:pt x="3852" y="8951"/>
                  </a:lnTo>
                  <a:lnTo>
                    <a:pt x="3815" y="8804"/>
                  </a:lnTo>
                  <a:lnTo>
                    <a:pt x="3669" y="8511"/>
                  </a:lnTo>
                  <a:lnTo>
                    <a:pt x="3522" y="8071"/>
                  </a:lnTo>
                  <a:lnTo>
                    <a:pt x="3449" y="7887"/>
                  </a:lnTo>
                  <a:lnTo>
                    <a:pt x="3339" y="7667"/>
                  </a:lnTo>
                  <a:lnTo>
                    <a:pt x="3228" y="7630"/>
                  </a:lnTo>
                  <a:lnTo>
                    <a:pt x="3155" y="7630"/>
                  </a:lnTo>
                  <a:lnTo>
                    <a:pt x="3045" y="7704"/>
                  </a:lnTo>
                  <a:lnTo>
                    <a:pt x="3045" y="7777"/>
                  </a:lnTo>
                  <a:lnTo>
                    <a:pt x="3082" y="7997"/>
                  </a:lnTo>
                  <a:lnTo>
                    <a:pt x="3118" y="8217"/>
                  </a:lnTo>
                  <a:lnTo>
                    <a:pt x="3265" y="8658"/>
                  </a:lnTo>
                  <a:lnTo>
                    <a:pt x="3339" y="8951"/>
                  </a:lnTo>
                  <a:lnTo>
                    <a:pt x="3412" y="9098"/>
                  </a:lnTo>
                  <a:lnTo>
                    <a:pt x="3485" y="9244"/>
                  </a:lnTo>
                  <a:lnTo>
                    <a:pt x="2825" y="9428"/>
                  </a:lnTo>
                  <a:lnTo>
                    <a:pt x="2788" y="9281"/>
                  </a:lnTo>
                  <a:lnTo>
                    <a:pt x="2642" y="8768"/>
                  </a:lnTo>
                  <a:lnTo>
                    <a:pt x="2532" y="8547"/>
                  </a:lnTo>
                  <a:lnTo>
                    <a:pt x="2385" y="8327"/>
                  </a:lnTo>
                  <a:lnTo>
                    <a:pt x="2385" y="8254"/>
                  </a:lnTo>
                  <a:lnTo>
                    <a:pt x="2385" y="8217"/>
                  </a:lnTo>
                  <a:lnTo>
                    <a:pt x="2421" y="8181"/>
                  </a:lnTo>
                  <a:lnTo>
                    <a:pt x="2421" y="8144"/>
                  </a:lnTo>
                  <a:lnTo>
                    <a:pt x="2421" y="8107"/>
                  </a:lnTo>
                  <a:lnTo>
                    <a:pt x="2385" y="8107"/>
                  </a:lnTo>
                  <a:lnTo>
                    <a:pt x="2275" y="8144"/>
                  </a:lnTo>
                  <a:lnTo>
                    <a:pt x="2128" y="8144"/>
                  </a:lnTo>
                  <a:lnTo>
                    <a:pt x="2055" y="8181"/>
                  </a:lnTo>
                  <a:lnTo>
                    <a:pt x="2018" y="8254"/>
                  </a:lnTo>
                  <a:lnTo>
                    <a:pt x="1981" y="8327"/>
                  </a:lnTo>
                  <a:lnTo>
                    <a:pt x="1981" y="8401"/>
                  </a:lnTo>
                  <a:lnTo>
                    <a:pt x="2165" y="8841"/>
                  </a:lnTo>
                  <a:lnTo>
                    <a:pt x="2348" y="9318"/>
                  </a:lnTo>
                  <a:lnTo>
                    <a:pt x="2385" y="9575"/>
                  </a:lnTo>
                  <a:lnTo>
                    <a:pt x="1945" y="9685"/>
                  </a:lnTo>
                  <a:lnTo>
                    <a:pt x="1871" y="9721"/>
                  </a:lnTo>
                  <a:lnTo>
                    <a:pt x="1798" y="9795"/>
                  </a:lnTo>
                  <a:lnTo>
                    <a:pt x="1798" y="9868"/>
                  </a:lnTo>
                  <a:lnTo>
                    <a:pt x="1761" y="9941"/>
                  </a:lnTo>
                  <a:lnTo>
                    <a:pt x="1798" y="10015"/>
                  </a:lnTo>
                  <a:lnTo>
                    <a:pt x="1835" y="10088"/>
                  </a:lnTo>
                  <a:lnTo>
                    <a:pt x="1908" y="10161"/>
                  </a:lnTo>
                  <a:lnTo>
                    <a:pt x="1981" y="10198"/>
                  </a:lnTo>
                  <a:lnTo>
                    <a:pt x="2275" y="10198"/>
                  </a:lnTo>
                  <a:lnTo>
                    <a:pt x="2385" y="10125"/>
                  </a:lnTo>
                  <a:lnTo>
                    <a:pt x="2495" y="10088"/>
                  </a:lnTo>
                  <a:lnTo>
                    <a:pt x="2532" y="10051"/>
                  </a:lnTo>
                  <a:lnTo>
                    <a:pt x="2568" y="10088"/>
                  </a:lnTo>
                  <a:lnTo>
                    <a:pt x="2605" y="10125"/>
                  </a:lnTo>
                  <a:lnTo>
                    <a:pt x="2678" y="10125"/>
                  </a:lnTo>
                  <a:lnTo>
                    <a:pt x="2788" y="10088"/>
                  </a:lnTo>
                  <a:lnTo>
                    <a:pt x="2825" y="9978"/>
                  </a:lnTo>
                  <a:lnTo>
                    <a:pt x="3265" y="9868"/>
                  </a:lnTo>
                  <a:lnTo>
                    <a:pt x="3742" y="9721"/>
                  </a:lnTo>
                  <a:lnTo>
                    <a:pt x="4146" y="9575"/>
                  </a:lnTo>
                  <a:lnTo>
                    <a:pt x="4549" y="9354"/>
                  </a:lnTo>
                  <a:lnTo>
                    <a:pt x="4732" y="9208"/>
                  </a:lnTo>
                  <a:lnTo>
                    <a:pt x="4879" y="9061"/>
                  </a:lnTo>
                  <a:lnTo>
                    <a:pt x="5026" y="8841"/>
                  </a:lnTo>
                  <a:lnTo>
                    <a:pt x="5136" y="8621"/>
                  </a:lnTo>
                  <a:lnTo>
                    <a:pt x="5209" y="8401"/>
                  </a:lnTo>
                  <a:lnTo>
                    <a:pt x="5173" y="8181"/>
                  </a:lnTo>
                  <a:lnTo>
                    <a:pt x="5099" y="7997"/>
                  </a:lnTo>
                  <a:lnTo>
                    <a:pt x="5026" y="7887"/>
                  </a:lnTo>
                  <a:lnTo>
                    <a:pt x="4952" y="7814"/>
                  </a:lnTo>
                  <a:lnTo>
                    <a:pt x="4842" y="7814"/>
                  </a:lnTo>
                  <a:lnTo>
                    <a:pt x="4806" y="7851"/>
                  </a:lnTo>
                  <a:lnTo>
                    <a:pt x="4806" y="7887"/>
                  </a:lnTo>
                  <a:lnTo>
                    <a:pt x="4732" y="8327"/>
                  </a:lnTo>
                  <a:lnTo>
                    <a:pt x="4512" y="7667"/>
                  </a:lnTo>
                  <a:lnTo>
                    <a:pt x="4366" y="7374"/>
                  </a:lnTo>
                  <a:lnTo>
                    <a:pt x="4182" y="7117"/>
                  </a:lnTo>
                  <a:lnTo>
                    <a:pt x="4146" y="708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" name="Google Shape;950;p20"/>
            <p:cNvSpPr/>
            <p:nvPr/>
          </p:nvSpPr>
          <p:spPr>
            <a:xfrm>
              <a:off x="6114500" y="2324225"/>
              <a:ext cx="158675" cy="329225"/>
            </a:xfrm>
            <a:custGeom>
              <a:avLst/>
              <a:gdLst/>
              <a:ahLst/>
              <a:cxnLst/>
              <a:rect l="l" t="t" r="r" b="b"/>
              <a:pathLst>
                <a:path w="6347" h="13169" extrusionOk="0">
                  <a:moveTo>
                    <a:pt x="588" y="330"/>
                  </a:moveTo>
                  <a:lnTo>
                    <a:pt x="808" y="367"/>
                  </a:lnTo>
                  <a:lnTo>
                    <a:pt x="1028" y="440"/>
                  </a:lnTo>
                  <a:lnTo>
                    <a:pt x="1211" y="550"/>
                  </a:lnTo>
                  <a:lnTo>
                    <a:pt x="1395" y="734"/>
                  </a:lnTo>
                  <a:lnTo>
                    <a:pt x="1578" y="917"/>
                  </a:lnTo>
                  <a:lnTo>
                    <a:pt x="1688" y="1101"/>
                  </a:lnTo>
                  <a:lnTo>
                    <a:pt x="1798" y="1321"/>
                  </a:lnTo>
                  <a:lnTo>
                    <a:pt x="1908" y="1541"/>
                  </a:lnTo>
                  <a:lnTo>
                    <a:pt x="1982" y="1761"/>
                  </a:lnTo>
                  <a:lnTo>
                    <a:pt x="2018" y="2018"/>
                  </a:lnTo>
                  <a:lnTo>
                    <a:pt x="2018" y="2458"/>
                  </a:lnTo>
                  <a:lnTo>
                    <a:pt x="2018" y="2495"/>
                  </a:lnTo>
                  <a:lnTo>
                    <a:pt x="1982" y="2421"/>
                  </a:lnTo>
                  <a:lnTo>
                    <a:pt x="1762" y="1944"/>
                  </a:lnTo>
                  <a:lnTo>
                    <a:pt x="1615" y="1724"/>
                  </a:lnTo>
                  <a:lnTo>
                    <a:pt x="1432" y="1504"/>
                  </a:lnTo>
                  <a:lnTo>
                    <a:pt x="1395" y="1467"/>
                  </a:lnTo>
                  <a:lnTo>
                    <a:pt x="1322" y="1467"/>
                  </a:lnTo>
                  <a:lnTo>
                    <a:pt x="1285" y="1504"/>
                  </a:lnTo>
                  <a:lnTo>
                    <a:pt x="1285" y="1578"/>
                  </a:lnTo>
                  <a:lnTo>
                    <a:pt x="1322" y="1834"/>
                  </a:lnTo>
                  <a:lnTo>
                    <a:pt x="1395" y="2128"/>
                  </a:lnTo>
                  <a:lnTo>
                    <a:pt x="1615" y="2641"/>
                  </a:lnTo>
                  <a:lnTo>
                    <a:pt x="1725" y="2935"/>
                  </a:lnTo>
                  <a:lnTo>
                    <a:pt x="1615" y="2861"/>
                  </a:lnTo>
                  <a:lnTo>
                    <a:pt x="1468" y="2715"/>
                  </a:lnTo>
                  <a:lnTo>
                    <a:pt x="1248" y="2348"/>
                  </a:lnTo>
                  <a:lnTo>
                    <a:pt x="1065" y="1981"/>
                  </a:lnTo>
                  <a:lnTo>
                    <a:pt x="955" y="1724"/>
                  </a:lnTo>
                  <a:lnTo>
                    <a:pt x="845" y="1394"/>
                  </a:lnTo>
                  <a:lnTo>
                    <a:pt x="735" y="1027"/>
                  </a:lnTo>
                  <a:lnTo>
                    <a:pt x="661" y="697"/>
                  </a:lnTo>
                  <a:lnTo>
                    <a:pt x="588" y="330"/>
                  </a:lnTo>
                  <a:close/>
                  <a:moveTo>
                    <a:pt x="3706" y="2825"/>
                  </a:moveTo>
                  <a:lnTo>
                    <a:pt x="3926" y="2861"/>
                  </a:lnTo>
                  <a:lnTo>
                    <a:pt x="4109" y="2935"/>
                  </a:lnTo>
                  <a:lnTo>
                    <a:pt x="4733" y="3118"/>
                  </a:lnTo>
                  <a:lnTo>
                    <a:pt x="4990" y="3228"/>
                  </a:lnTo>
                  <a:lnTo>
                    <a:pt x="5283" y="3375"/>
                  </a:lnTo>
                  <a:lnTo>
                    <a:pt x="5503" y="3522"/>
                  </a:lnTo>
                  <a:lnTo>
                    <a:pt x="5687" y="3668"/>
                  </a:lnTo>
                  <a:lnTo>
                    <a:pt x="5687" y="3668"/>
                  </a:lnTo>
                  <a:lnTo>
                    <a:pt x="5540" y="3632"/>
                  </a:lnTo>
                  <a:lnTo>
                    <a:pt x="5467" y="3632"/>
                  </a:lnTo>
                  <a:lnTo>
                    <a:pt x="5393" y="3705"/>
                  </a:lnTo>
                  <a:lnTo>
                    <a:pt x="5356" y="3778"/>
                  </a:lnTo>
                  <a:lnTo>
                    <a:pt x="5393" y="3888"/>
                  </a:lnTo>
                  <a:lnTo>
                    <a:pt x="5026" y="4035"/>
                  </a:lnTo>
                  <a:lnTo>
                    <a:pt x="4660" y="4109"/>
                  </a:lnTo>
                  <a:lnTo>
                    <a:pt x="4293" y="4182"/>
                  </a:lnTo>
                  <a:lnTo>
                    <a:pt x="3889" y="4182"/>
                  </a:lnTo>
                  <a:lnTo>
                    <a:pt x="3449" y="4109"/>
                  </a:lnTo>
                  <a:lnTo>
                    <a:pt x="3046" y="3999"/>
                  </a:lnTo>
                  <a:lnTo>
                    <a:pt x="2862" y="3925"/>
                  </a:lnTo>
                  <a:lnTo>
                    <a:pt x="2642" y="3815"/>
                  </a:lnTo>
                  <a:lnTo>
                    <a:pt x="2459" y="3668"/>
                  </a:lnTo>
                  <a:lnTo>
                    <a:pt x="2349" y="3595"/>
                  </a:lnTo>
                  <a:lnTo>
                    <a:pt x="2312" y="3522"/>
                  </a:lnTo>
                  <a:lnTo>
                    <a:pt x="2532" y="3668"/>
                  </a:lnTo>
                  <a:lnTo>
                    <a:pt x="2789" y="3815"/>
                  </a:lnTo>
                  <a:lnTo>
                    <a:pt x="3046" y="3888"/>
                  </a:lnTo>
                  <a:lnTo>
                    <a:pt x="3339" y="3999"/>
                  </a:lnTo>
                  <a:lnTo>
                    <a:pt x="3596" y="4035"/>
                  </a:lnTo>
                  <a:lnTo>
                    <a:pt x="3889" y="4109"/>
                  </a:lnTo>
                  <a:lnTo>
                    <a:pt x="4073" y="4109"/>
                  </a:lnTo>
                  <a:lnTo>
                    <a:pt x="4183" y="4072"/>
                  </a:lnTo>
                  <a:lnTo>
                    <a:pt x="4329" y="4035"/>
                  </a:lnTo>
                  <a:lnTo>
                    <a:pt x="4439" y="3962"/>
                  </a:lnTo>
                  <a:lnTo>
                    <a:pt x="4476" y="3888"/>
                  </a:lnTo>
                  <a:lnTo>
                    <a:pt x="4439" y="3778"/>
                  </a:lnTo>
                  <a:lnTo>
                    <a:pt x="4329" y="3705"/>
                  </a:lnTo>
                  <a:lnTo>
                    <a:pt x="4219" y="3632"/>
                  </a:lnTo>
                  <a:lnTo>
                    <a:pt x="3963" y="3595"/>
                  </a:lnTo>
                  <a:lnTo>
                    <a:pt x="3706" y="3558"/>
                  </a:lnTo>
                  <a:lnTo>
                    <a:pt x="3449" y="3522"/>
                  </a:lnTo>
                  <a:lnTo>
                    <a:pt x="2715" y="3338"/>
                  </a:lnTo>
                  <a:lnTo>
                    <a:pt x="2862" y="3228"/>
                  </a:lnTo>
                  <a:lnTo>
                    <a:pt x="3082" y="3081"/>
                  </a:lnTo>
                  <a:lnTo>
                    <a:pt x="3302" y="2935"/>
                  </a:lnTo>
                  <a:lnTo>
                    <a:pt x="3486" y="2861"/>
                  </a:lnTo>
                  <a:lnTo>
                    <a:pt x="3706" y="2825"/>
                  </a:lnTo>
                  <a:close/>
                  <a:moveTo>
                    <a:pt x="1285" y="5686"/>
                  </a:moveTo>
                  <a:lnTo>
                    <a:pt x="1725" y="5723"/>
                  </a:lnTo>
                  <a:lnTo>
                    <a:pt x="1762" y="5723"/>
                  </a:lnTo>
                  <a:lnTo>
                    <a:pt x="1835" y="5869"/>
                  </a:lnTo>
                  <a:lnTo>
                    <a:pt x="1908" y="5943"/>
                  </a:lnTo>
                  <a:lnTo>
                    <a:pt x="2018" y="5943"/>
                  </a:lnTo>
                  <a:lnTo>
                    <a:pt x="2129" y="5869"/>
                  </a:lnTo>
                  <a:lnTo>
                    <a:pt x="2165" y="5759"/>
                  </a:lnTo>
                  <a:lnTo>
                    <a:pt x="2642" y="5796"/>
                  </a:lnTo>
                  <a:lnTo>
                    <a:pt x="3082" y="5796"/>
                  </a:lnTo>
                  <a:lnTo>
                    <a:pt x="3339" y="5833"/>
                  </a:lnTo>
                  <a:lnTo>
                    <a:pt x="3522" y="5869"/>
                  </a:lnTo>
                  <a:lnTo>
                    <a:pt x="3522" y="6016"/>
                  </a:lnTo>
                  <a:lnTo>
                    <a:pt x="3376" y="5979"/>
                  </a:lnTo>
                  <a:lnTo>
                    <a:pt x="3266" y="6016"/>
                  </a:lnTo>
                  <a:lnTo>
                    <a:pt x="3119" y="6089"/>
                  </a:lnTo>
                  <a:lnTo>
                    <a:pt x="3082" y="6163"/>
                  </a:lnTo>
                  <a:lnTo>
                    <a:pt x="3082" y="6236"/>
                  </a:lnTo>
                  <a:lnTo>
                    <a:pt x="2752" y="6236"/>
                  </a:lnTo>
                  <a:lnTo>
                    <a:pt x="1322" y="6163"/>
                  </a:lnTo>
                  <a:lnTo>
                    <a:pt x="808" y="6089"/>
                  </a:lnTo>
                  <a:lnTo>
                    <a:pt x="515" y="6053"/>
                  </a:lnTo>
                  <a:lnTo>
                    <a:pt x="258" y="6089"/>
                  </a:lnTo>
                  <a:lnTo>
                    <a:pt x="368" y="5943"/>
                  </a:lnTo>
                  <a:lnTo>
                    <a:pt x="515" y="5833"/>
                  </a:lnTo>
                  <a:lnTo>
                    <a:pt x="661" y="5723"/>
                  </a:lnTo>
                  <a:lnTo>
                    <a:pt x="808" y="5686"/>
                  </a:lnTo>
                  <a:close/>
                  <a:moveTo>
                    <a:pt x="2239" y="6676"/>
                  </a:moveTo>
                  <a:lnTo>
                    <a:pt x="3009" y="6713"/>
                  </a:lnTo>
                  <a:lnTo>
                    <a:pt x="3156" y="6750"/>
                  </a:lnTo>
                  <a:lnTo>
                    <a:pt x="3156" y="7997"/>
                  </a:lnTo>
                  <a:lnTo>
                    <a:pt x="3119" y="9244"/>
                  </a:lnTo>
                  <a:lnTo>
                    <a:pt x="2422" y="9354"/>
                  </a:lnTo>
                  <a:lnTo>
                    <a:pt x="2422" y="8951"/>
                  </a:lnTo>
                  <a:lnTo>
                    <a:pt x="2312" y="7630"/>
                  </a:lnTo>
                  <a:lnTo>
                    <a:pt x="2275" y="6933"/>
                  </a:lnTo>
                  <a:lnTo>
                    <a:pt x="2239" y="6676"/>
                  </a:lnTo>
                  <a:close/>
                  <a:moveTo>
                    <a:pt x="1065" y="6566"/>
                  </a:moveTo>
                  <a:lnTo>
                    <a:pt x="1872" y="6676"/>
                  </a:lnTo>
                  <a:lnTo>
                    <a:pt x="1835" y="6786"/>
                  </a:lnTo>
                  <a:lnTo>
                    <a:pt x="1835" y="6933"/>
                  </a:lnTo>
                  <a:lnTo>
                    <a:pt x="1872" y="7226"/>
                  </a:lnTo>
                  <a:lnTo>
                    <a:pt x="1945" y="8804"/>
                  </a:lnTo>
                  <a:lnTo>
                    <a:pt x="1982" y="9391"/>
                  </a:lnTo>
                  <a:lnTo>
                    <a:pt x="1542" y="9391"/>
                  </a:lnTo>
                  <a:lnTo>
                    <a:pt x="1101" y="9427"/>
                  </a:lnTo>
                  <a:lnTo>
                    <a:pt x="1028" y="8254"/>
                  </a:lnTo>
                  <a:lnTo>
                    <a:pt x="955" y="7410"/>
                  </a:lnTo>
                  <a:lnTo>
                    <a:pt x="918" y="6970"/>
                  </a:lnTo>
                  <a:lnTo>
                    <a:pt x="808" y="6566"/>
                  </a:lnTo>
                  <a:close/>
                  <a:moveTo>
                    <a:pt x="3082" y="9721"/>
                  </a:moveTo>
                  <a:lnTo>
                    <a:pt x="3009" y="10454"/>
                  </a:lnTo>
                  <a:lnTo>
                    <a:pt x="2972" y="10454"/>
                  </a:lnTo>
                  <a:lnTo>
                    <a:pt x="2862" y="10418"/>
                  </a:lnTo>
                  <a:lnTo>
                    <a:pt x="2752" y="10418"/>
                  </a:lnTo>
                  <a:lnTo>
                    <a:pt x="2605" y="10454"/>
                  </a:lnTo>
                  <a:lnTo>
                    <a:pt x="2495" y="10528"/>
                  </a:lnTo>
                  <a:lnTo>
                    <a:pt x="2495" y="10418"/>
                  </a:lnTo>
                  <a:lnTo>
                    <a:pt x="2459" y="9831"/>
                  </a:lnTo>
                  <a:lnTo>
                    <a:pt x="2789" y="9794"/>
                  </a:lnTo>
                  <a:lnTo>
                    <a:pt x="3082" y="9721"/>
                  </a:lnTo>
                  <a:close/>
                  <a:moveTo>
                    <a:pt x="1138" y="9758"/>
                  </a:moveTo>
                  <a:lnTo>
                    <a:pt x="1358" y="9831"/>
                  </a:lnTo>
                  <a:lnTo>
                    <a:pt x="1542" y="9831"/>
                  </a:lnTo>
                  <a:lnTo>
                    <a:pt x="1982" y="9868"/>
                  </a:lnTo>
                  <a:lnTo>
                    <a:pt x="2018" y="10088"/>
                  </a:lnTo>
                  <a:lnTo>
                    <a:pt x="1982" y="10124"/>
                  </a:lnTo>
                  <a:lnTo>
                    <a:pt x="1688" y="10088"/>
                  </a:lnTo>
                  <a:lnTo>
                    <a:pt x="1615" y="10124"/>
                  </a:lnTo>
                  <a:lnTo>
                    <a:pt x="1542" y="10161"/>
                  </a:lnTo>
                  <a:lnTo>
                    <a:pt x="1542" y="10234"/>
                  </a:lnTo>
                  <a:lnTo>
                    <a:pt x="1578" y="10308"/>
                  </a:lnTo>
                  <a:lnTo>
                    <a:pt x="1725" y="10454"/>
                  </a:lnTo>
                  <a:lnTo>
                    <a:pt x="1945" y="10491"/>
                  </a:lnTo>
                  <a:lnTo>
                    <a:pt x="2018" y="10491"/>
                  </a:lnTo>
                  <a:lnTo>
                    <a:pt x="2018" y="10748"/>
                  </a:lnTo>
                  <a:lnTo>
                    <a:pt x="1798" y="10785"/>
                  </a:lnTo>
                  <a:lnTo>
                    <a:pt x="1798" y="10748"/>
                  </a:lnTo>
                  <a:lnTo>
                    <a:pt x="1762" y="10748"/>
                  </a:lnTo>
                  <a:lnTo>
                    <a:pt x="1688" y="10785"/>
                  </a:lnTo>
                  <a:lnTo>
                    <a:pt x="1615" y="10821"/>
                  </a:lnTo>
                  <a:lnTo>
                    <a:pt x="1542" y="10895"/>
                  </a:lnTo>
                  <a:lnTo>
                    <a:pt x="1505" y="11005"/>
                  </a:lnTo>
                  <a:lnTo>
                    <a:pt x="1542" y="11078"/>
                  </a:lnTo>
                  <a:lnTo>
                    <a:pt x="1652" y="11151"/>
                  </a:lnTo>
                  <a:lnTo>
                    <a:pt x="2055" y="11151"/>
                  </a:lnTo>
                  <a:lnTo>
                    <a:pt x="2129" y="11408"/>
                  </a:lnTo>
                  <a:lnTo>
                    <a:pt x="2239" y="11592"/>
                  </a:lnTo>
                  <a:lnTo>
                    <a:pt x="2275" y="11628"/>
                  </a:lnTo>
                  <a:lnTo>
                    <a:pt x="2349" y="11628"/>
                  </a:lnTo>
                  <a:lnTo>
                    <a:pt x="2422" y="11592"/>
                  </a:lnTo>
                  <a:lnTo>
                    <a:pt x="2459" y="11555"/>
                  </a:lnTo>
                  <a:lnTo>
                    <a:pt x="2532" y="11371"/>
                  </a:lnTo>
                  <a:lnTo>
                    <a:pt x="2569" y="11188"/>
                  </a:lnTo>
                  <a:lnTo>
                    <a:pt x="2569" y="11005"/>
                  </a:lnTo>
                  <a:lnTo>
                    <a:pt x="2532" y="10785"/>
                  </a:lnTo>
                  <a:lnTo>
                    <a:pt x="2679" y="10821"/>
                  </a:lnTo>
                  <a:lnTo>
                    <a:pt x="3009" y="10821"/>
                  </a:lnTo>
                  <a:lnTo>
                    <a:pt x="2936" y="11408"/>
                  </a:lnTo>
                  <a:lnTo>
                    <a:pt x="2862" y="11812"/>
                  </a:lnTo>
                  <a:lnTo>
                    <a:pt x="2825" y="11995"/>
                  </a:lnTo>
                  <a:lnTo>
                    <a:pt x="2752" y="12178"/>
                  </a:lnTo>
                  <a:lnTo>
                    <a:pt x="2642" y="12362"/>
                  </a:lnTo>
                  <a:lnTo>
                    <a:pt x="2532" y="12472"/>
                  </a:lnTo>
                  <a:lnTo>
                    <a:pt x="2349" y="12582"/>
                  </a:lnTo>
                  <a:lnTo>
                    <a:pt x="2129" y="12619"/>
                  </a:lnTo>
                  <a:lnTo>
                    <a:pt x="1945" y="12619"/>
                  </a:lnTo>
                  <a:lnTo>
                    <a:pt x="1798" y="12582"/>
                  </a:lnTo>
                  <a:lnTo>
                    <a:pt x="1652" y="12472"/>
                  </a:lnTo>
                  <a:lnTo>
                    <a:pt x="1505" y="12362"/>
                  </a:lnTo>
                  <a:lnTo>
                    <a:pt x="1432" y="12215"/>
                  </a:lnTo>
                  <a:lnTo>
                    <a:pt x="1322" y="12068"/>
                  </a:lnTo>
                  <a:lnTo>
                    <a:pt x="1211" y="11738"/>
                  </a:lnTo>
                  <a:lnTo>
                    <a:pt x="1138" y="11335"/>
                  </a:lnTo>
                  <a:lnTo>
                    <a:pt x="1138" y="10858"/>
                  </a:lnTo>
                  <a:lnTo>
                    <a:pt x="1138" y="10014"/>
                  </a:lnTo>
                  <a:lnTo>
                    <a:pt x="1138" y="9758"/>
                  </a:lnTo>
                  <a:close/>
                  <a:moveTo>
                    <a:pt x="625" y="0"/>
                  </a:moveTo>
                  <a:lnTo>
                    <a:pt x="478" y="37"/>
                  </a:lnTo>
                  <a:lnTo>
                    <a:pt x="331" y="110"/>
                  </a:lnTo>
                  <a:lnTo>
                    <a:pt x="294" y="184"/>
                  </a:lnTo>
                  <a:lnTo>
                    <a:pt x="294" y="220"/>
                  </a:lnTo>
                  <a:lnTo>
                    <a:pt x="294" y="294"/>
                  </a:lnTo>
                  <a:lnTo>
                    <a:pt x="331" y="330"/>
                  </a:lnTo>
                  <a:lnTo>
                    <a:pt x="294" y="587"/>
                  </a:lnTo>
                  <a:lnTo>
                    <a:pt x="294" y="844"/>
                  </a:lnTo>
                  <a:lnTo>
                    <a:pt x="331" y="1101"/>
                  </a:lnTo>
                  <a:lnTo>
                    <a:pt x="368" y="1321"/>
                  </a:lnTo>
                  <a:lnTo>
                    <a:pt x="551" y="1834"/>
                  </a:lnTo>
                  <a:lnTo>
                    <a:pt x="735" y="2274"/>
                  </a:lnTo>
                  <a:lnTo>
                    <a:pt x="918" y="2641"/>
                  </a:lnTo>
                  <a:lnTo>
                    <a:pt x="1175" y="3008"/>
                  </a:lnTo>
                  <a:lnTo>
                    <a:pt x="1322" y="3155"/>
                  </a:lnTo>
                  <a:lnTo>
                    <a:pt x="1505" y="3265"/>
                  </a:lnTo>
                  <a:lnTo>
                    <a:pt x="1652" y="3375"/>
                  </a:lnTo>
                  <a:lnTo>
                    <a:pt x="1872" y="3375"/>
                  </a:lnTo>
                  <a:lnTo>
                    <a:pt x="1798" y="3815"/>
                  </a:lnTo>
                  <a:lnTo>
                    <a:pt x="1725" y="4365"/>
                  </a:lnTo>
                  <a:lnTo>
                    <a:pt x="1725" y="4659"/>
                  </a:lnTo>
                  <a:lnTo>
                    <a:pt x="1762" y="4806"/>
                  </a:lnTo>
                  <a:lnTo>
                    <a:pt x="1798" y="4916"/>
                  </a:lnTo>
                  <a:lnTo>
                    <a:pt x="1762" y="5319"/>
                  </a:lnTo>
                  <a:lnTo>
                    <a:pt x="1615" y="5319"/>
                  </a:lnTo>
                  <a:lnTo>
                    <a:pt x="1138" y="5282"/>
                  </a:lnTo>
                  <a:lnTo>
                    <a:pt x="918" y="5246"/>
                  </a:lnTo>
                  <a:lnTo>
                    <a:pt x="698" y="5282"/>
                  </a:lnTo>
                  <a:lnTo>
                    <a:pt x="404" y="5392"/>
                  </a:lnTo>
                  <a:lnTo>
                    <a:pt x="294" y="5466"/>
                  </a:lnTo>
                  <a:lnTo>
                    <a:pt x="184" y="5576"/>
                  </a:lnTo>
                  <a:lnTo>
                    <a:pt x="111" y="5686"/>
                  </a:lnTo>
                  <a:lnTo>
                    <a:pt x="74" y="5796"/>
                  </a:lnTo>
                  <a:lnTo>
                    <a:pt x="38" y="5943"/>
                  </a:lnTo>
                  <a:lnTo>
                    <a:pt x="1" y="6089"/>
                  </a:lnTo>
                  <a:lnTo>
                    <a:pt x="38" y="6163"/>
                  </a:lnTo>
                  <a:lnTo>
                    <a:pt x="111" y="6199"/>
                  </a:lnTo>
                  <a:lnTo>
                    <a:pt x="38" y="6273"/>
                  </a:lnTo>
                  <a:lnTo>
                    <a:pt x="38" y="6346"/>
                  </a:lnTo>
                  <a:lnTo>
                    <a:pt x="38" y="6456"/>
                  </a:lnTo>
                  <a:lnTo>
                    <a:pt x="111" y="6530"/>
                  </a:lnTo>
                  <a:lnTo>
                    <a:pt x="184" y="6566"/>
                  </a:lnTo>
                  <a:lnTo>
                    <a:pt x="294" y="6566"/>
                  </a:lnTo>
                  <a:lnTo>
                    <a:pt x="368" y="6493"/>
                  </a:lnTo>
                  <a:lnTo>
                    <a:pt x="441" y="6493"/>
                  </a:lnTo>
                  <a:lnTo>
                    <a:pt x="441" y="6530"/>
                  </a:lnTo>
                  <a:lnTo>
                    <a:pt x="441" y="6786"/>
                  </a:lnTo>
                  <a:lnTo>
                    <a:pt x="441" y="7080"/>
                  </a:lnTo>
                  <a:lnTo>
                    <a:pt x="515" y="7593"/>
                  </a:lnTo>
                  <a:lnTo>
                    <a:pt x="588" y="8657"/>
                  </a:lnTo>
                  <a:lnTo>
                    <a:pt x="625" y="9721"/>
                  </a:lnTo>
                  <a:lnTo>
                    <a:pt x="625" y="10785"/>
                  </a:lnTo>
                  <a:lnTo>
                    <a:pt x="661" y="11225"/>
                  </a:lnTo>
                  <a:lnTo>
                    <a:pt x="698" y="11665"/>
                  </a:lnTo>
                  <a:lnTo>
                    <a:pt x="808" y="12105"/>
                  </a:lnTo>
                  <a:lnTo>
                    <a:pt x="881" y="12289"/>
                  </a:lnTo>
                  <a:lnTo>
                    <a:pt x="991" y="12509"/>
                  </a:lnTo>
                  <a:lnTo>
                    <a:pt x="1065" y="12655"/>
                  </a:lnTo>
                  <a:lnTo>
                    <a:pt x="1175" y="12765"/>
                  </a:lnTo>
                  <a:lnTo>
                    <a:pt x="1322" y="12912"/>
                  </a:lnTo>
                  <a:lnTo>
                    <a:pt x="1468" y="12985"/>
                  </a:lnTo>
                  <a:lnTo>
                    <a:pt x="1615" y="13059"/>
                  </a:lnTo>
                  <a:lnTo>
                    <a:pt x="1798" y="13096"/>
                  </a:lnTo>
                  <a:lnTo>
                    <a:pt x="1945" y="13132"/>
                  </a:lnTo>
                  <a:lnTo>
                    <a:pt x="2129" y="13169"/>
                  </a:lnTo>
                  <a:lnTo>
                    <a:pt x="2349" y="13132"/>
                  </a:lnTo>
                  <a:lnTo>
                    <a:pt x="2569" y="13096"/>
                  </a:lnTo>
                  <a:lnTo>
                    <a:pt x="2752" y="12985"/>
                  </a:lnTo>
                  <a:lnTo>
                    <a:pt x="2899" y="12875"/>
                  </a:lnTo>
                  <a:lnTo>
                    <a:pt x="3009" y="12765"/>
                  </a:lnTo>
                  <a:lnTo>
                    <a:pt x="3119" y="12582"/>
                  </a:lnTo>
                  <a:lnTo>
                    <a:pt x="3302" y="12215"/>
                  </a:lnTo>
                  <a:lnTo>
                    <a:pt x="3412" y="11812"/>
                  </a:lnTo>
                  <a:lnTo>
                    <a:pt x="3449" y="11408"/>
                  </a:lnTo>
                  <a:lnTo>
                    <a:pt x="3522" y="10601"/>
                  </a:lnTo>
                  <a:lnTo>
                    <a:pt x="3632" y="9647"/>
                  </a:lnTo>
                  <a:lnTo>
                    <a:pt x="3669" y="8657"/>
                  </a:lnTo>
                  <a:lnTo>
                    <a:pt x="3669" y="7667"/>
                  </a:lnTo>
                  <a:lnTo>
                    <a:pt x="3669" y="6676"/>
                  </a:lnTo>
                  <a:lnTo>
                    <a:pt x="3743" y="6603"/>
                  </a:lnTo>
                  <a:lnTo>
                    <a:pt x="3779" y="6530"/>
                  </a:lnTo>
                  <a:lnTo>
                    <a:pt x="3779" y="6456"/>
                  </a:lnTo>
                  <a:lnTo>
                    <a:pt x="3889" y="6273"/>
                  </a:lnTo>
                  <a:lnTo>
                    <a:pt x="3963" y="6053"/>
                  </a:lnTo>
                  <a:lnTo>
                    <a:pt x="3999" y="5833"/>
                  </a:lnTo>
                  <a:lnTo>
                    <a:pt x="3963" y="5723"/>
                  </a:lnTo>
                  <a:lnTo>
                    <a:pt x="3926" y="5612"/>
                  </a:lnTo>
                  <a:lnTo>
                    <a:pt x="3816" y="5502"/>
                  </a:lnTo>
                  <a:lnTo>
                    <a:pt x="3669" y="5429"/>
                  </a:lnTo>
                  <a:lnTo>
                    <a:pt x="3486" y="5392"/>
                  </a:lnTo>
                  <a:lnTo>
                    <a:pt x="3266" y="5356"/>
                  </a:lnTo>
                  <a:lnTo>
                    <a:pt x="2532" y="5356"/>
                  </a:lnTo>
                  <a:lnTo>
                    <a:pt x="2165" y="5319"/>
                  </a:lnTo>
                  <a:lnTo>
                    <a:pt x="2092" y="4806"/>
                  </a:lnTo>
                  <a:lnTo>
                    <a:pt x="2165" y="4585"/>
                  </a:lnTo>
                  <a:lnTo>
                    <a:pt x="2165" y="4365"/>
                  </a:lnTo>
                  <a:lnTo>
                    <a:pt x="2202" y="3962"/>
                  </a:lnTo>
                  <a:lnTo>
                    <a:pt x="2459" y="4145"/>
                  </a:lnTo>
                  <a:lnTo>
                    <a:pt x="2715" y="4292"/>
                  </a:lnTo>
                  <a:lnTo>
                    <a:pt x="2972" y="4402"/>
                  </a:lnTo>
                  <a:lnTo>
                    <a:pt x="3266" y="4475"/>
                  </a:lnTo>
                  <a:lnTo>
                    <a:pt x="3522" y="4549"/>
                  </a:lnTo>
                  <a:lnTo>
                    <a:pt x="3816" y="4585"/>
                  </a:lnTo>
                  <a:lnTo>
                    <a:pt x="4403" y="4585"/>
                  </a:lnTo>
                  <a:lnTo>
                    <a:pt x="4660" y="4549"/>
                  </a:lnTo>
                  <a:lnTo>
                    <a:pt x="4953" y="4475"/>
                  </a:lnTo>
                  <a:lnTo>
                    <a:pt x="5210" y="4402"/>
                  </a:lnTo>
                  <a:lnTo>
                    <a:pt x="5503" y="4292"/>
                  </a:lnTo>
                  <a:lnTo>
                    <a:pt x="5760" y="4182"/>
                  </a:lnTo>
                  <a:lnTo>
                    <a:pt x="5833" y="4109"/>
                  </a:lnTo>
                  <a:lnTo>
                    <a:pt x="5833" y="3999"/>
                  </a:lnTo>
                  <a:lnTo>
                    <a:pt x="5833" y="3888"/>
                  </a:lnTo>
                  <a:lnTo>
                    <a:pt x="5797" y="3778"/>
                  </a:lnTo>
                  <a:lnTo>
                    <a:pt x="5797" y="3778"/>
                  </a:lnTo>
                  <a:lnTo>
                    <a:pt x="5833" y="3815"/>
                  </a:lnTo>
                  <a:lnTo>
                    <a:pt x="5980" y="3962"/>
                  </a:lnTo>
                  <a:lnTo>
                    <a:pt x="6053" y="3999"/>
                  </a:lnTo>
                  <a:lnTo>
                    <a:pt x="6200" y="4035"/>
                  </a:lnTo>
                  <a:lnTo>
                    <a:pt x="6237" y="4035"/>
                  </a:lnTo>
                  <a:lnTo>
                    <a:pt x="6274" y="3999"/>
                  </a:lnTo>
                  <a:lnTo>
                    <a:pt x="6347" y="3888"/>
                  </a:lnTo>
                  <a:lnTo>
                    <a:pt x="6310" y="3742"/>
                  </a:lnTo>
                  <a:lnTo>
                    <a:pt x="6274" y="3632"/>
                  </a:lnTo>
                  <a:lnTo>
                    <a:pt x="6200" y="3522"/>
                  </a:lnTo>
                  <a:lnTo>
                    <a:pt x="6090" y="3375"/>
                  </a:lnTo>
                  <a:lnTo>
                    <a:pt x="5833" y="3192"/>
                  </a:lnTo>
                  <a:lnTo>
                    <a:pt x="5613" y="3045"/>
                  </a:lnTo>
                  <a:lnTo>
                    <a:pt x="5283" y="2861"/>
                  </a:lnTo>
                  <a:lnTo>
                    <a:pt x="4953" y="2715"/>
                  </a:lnTo>
                  <a:lnTo>
                    <a:pt x="4256" y="2495"/>
                  </a:lnTo>
                  <a:lnTo>
                    <a:pt x="3926" y="2421"/>
                  </a:lnTo>
                  <a:lnTo>
                    <a:pt x="3596" y="2385"/>
                  </a:lnTo>
                  <a:lnTo>
                    <a:pt x="3302" y="2458"/>
                  </a:lnTo>
                  <a:lnTo>
                    <a:pt x="2972" y="2605"/>
                  </a:lnTo>
                  <a:lnTo>
                    <a:pt x="2679" y="2788"/>
                  </a:lnTo>
                  <a:lnTo>
                    <a:pt x="2349" y="3081"/>
                  </a:lnTo>
                  <a:lnTo>
                    <a:pt x="2349" y="3045"/>
                  </a:lnTo>
                  <a:lnTo>
                    <a:pt x="2385" y="2788"/>
                  </a:lnTo>
                  <a:lnTo>
                    <a:pt x="2459" y="2568"/>
                  </a:lnTo>
                  <a:lnTo>
                    <a:pt x="2495" y="2458"/>
                  </a:lnTo>
                  <a:lnTo>
                    <a:pt x="2495" y="2311"/>
                  </a:lnTo>
                  <a:lnTo>
                    <a:pt x="2495" y="2201"/>
                  </a:lnTo>
                  <a:lnTo>
                    <a:pt x="2422" y="2128"/>
                  </a:lnTo>
                  <a:lnTo>
                    <a:pt x="2385" y="1871"/>
                  </a:lnTo>
                  <a:lnTo>
                    <a:pt x="2312" y="1614"/>
                  </a:lnTo>
                  <a:lnTo>
                    <a:pt x="2129" y="1137"/>
                  </a:lnTo>
                  <a:lnTo>
                    <a:pt x="2018" y="917"/>
                  </a:lnTo>
                  <a:lnTo>
                    <a:pt x="1835" y="661"/>
                  </a:lnTo>
                  <a:lnTo>
                    <a:pt x="1652" y="440"/>
                  </a:lnTo>
                  <a:lnTo>
                    <a:pt x="1395" y="220"/>
                  </a:lnTo>
                  <a:lnTo>
                    <a:pt x="1138" y="74"/>
                  </a:lnTo>
                  <a:lnTo>
                    <a:pt x="881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" name="Google Shape;951;p20"/>
            <p:cNvSpPr/>
            <p:nvPr/>
          </p:nvSpPr>
          <p:spPr>
            <a:xfrm>
              <a:off x="6335525" y="1405350"/>
              <a:ext cx="442025" cy="375100"/>
            </a:xfrm>
            <a:custGeom>
              <a:avLst/>
              <a:gdLst/>
              <a:ahLst/>
              <a:cxnLst/>
              <a:rect l="l" t="t" r="r" b="b"/>
              <a:pathLst>
                <a:path w="17681" h="15004" extrusionOk="0">
                  <a:moveTo>
                    <a:pt x="6823" y="1981"/>
                  </a:moveTo>
                  <a:lnTo>
                    <a:pt x="6676" y="2018"/>
                  </a:lnTo>
                  <a:lnTo>
                    <a:pt x="6566" y="2055"/>
                  </a:lnTo>
                  <a:lnTo>
                    <a:pt x="6493" y="2201"/>
                  </a:lnTo>
                  <a:lnTo>
                    <a:pt x="6420" y="2385"/>
                  </a:lnTo>
                  <a:lnTo>
                    <a:pt x="6383" y="2531"/>
                  </a:lnTo>
                  <a:lnTo>
                    <a:pt x="6383" y="2641"/>
                  </a:lnTo>
                  <a:lnTo>
                    <a:pt x="6420" y="2752"/>
                  </a:lnTo>
                  <a:lnTo>
                    <a:pt x="6493" y="2825"/>
                  </a:lnTo>
                  <a:lnTo>
                    <a:pt x="6566" y="2862"/>
                  </a:lnTo>
                  <a:lnTo>
                    <a:pt x="6713" y="2862"/>
                  </a:lnTo>
                  <a:lnTo>
                    <a:pt x="6860" y="2825"/>
                  </a:lnTo>
                  <a:lnTo>
                    <a:pt x="6933" y="2752"/>
                  </a:lnTo>
                  <a:lnTo>
                    <a:pt x="7006" y="2641"/>
                  </a:lnTo>
                  <a:lnTo>
                    <a:pt x="7080" y="2531"/>
                  </a:lnTo>
                  <a:lnTo>
                    <a:pt x="7080" y="2421"/>
                  </a:lnTo>
                  <a:lnTo>
                    <a:pt x="7080" y="2275"/>
                  </a:lnTo>
                  <a:lnTo>
                    <a:pt x="7006" y="2165"/>
                  </a:lnTo>
                  <a:lnTo>
                    <a:pt x="6933" y="2055"/>
                  </a:lnTo>
                  <a:lnTo>
                    <a:pt x="6823" y="1981"/>
                  </a:lnTo>
                  <a:close/>
                  <a:moveTo>
                    <a:pt x="5282" y="2641"/>
                  </a:moveTo>
                  <a:lnTo>
                    <a:pt x="5209" y="2678"/>
                  </a:lnTo>
                  <a:lnTo>
                    <a:pt x="5136" y="2715"/>
                  </a:lnTo>
                  <a:lnTo>
                    <a:pt x="5062" y="2788"/>
                  </a:lnTo>
                  <a:lnTo>
                    <a:pt x="5062" y="2898"/>
                  </a:lnTo>
                  <a:lnTo>
                    <a:pt x="5062" y="2935"/>
                  </a:lnTo>
                  <a:lnTo>
                    <a:pt x="4989" y="2972"/>
                  </a:lnTo>
                  <a:lnTo>
                    <a:pt x="4952" y="3045"/>
                  </a:lnTo>
                  <a:lnTo>
                    <a:pt x="4952" y="3118"/>
                  </a:lnTo>
                  <a:lnTo>
                    <a:pt x="4952" y="3228"/>
                  </a:lnTo>
                  <a:lnTo>
                    <a:pt x="5026" y="3338"/>
                  </a:lnTo>
                  <a:lnTo>
                    <a:pt x="5099" y="3412"/>
                  </a:lnTo>
                  <a:lnTo>
                    <a:pt x="5319" y="3412"/>
                  </a:lnTo>
                  <a:lnTo>
                    <a:pt x="5429" y="3338"/>
                  </a:lnTo>
                  <a:lnTo>
                    <a:pt x="5502" y="3265"/>
                  </a:lnTo>
                  <a:lnTo>
                    <a:pt x="5576" y="3155"/>
                  </a:lnTo>
                  <a:lnTo>
                    <a:pt x="5613" y="3008"/>
                  </a:lnTo>
                  <a:lnTo>
                    <a:pt x="5576" y="2862"/>
                  </a:lnTo>
                  <a:lnTo>
                    <a:pt x="5502" y="2752"/>
                  </a:lnTo>
                  <a:lnTo>
                    <a:pt x="5392" y="2678"/>
                  </a:lnTo>
                  <a:lnTo>
                    <a:pt x="5282" y="2641"/>
                  </a:lnTo>
                  <a:close/>
                  <a:moveTo>
                    <a:pt x="6786" y="3559"/>
                  </a:moveTo>
                  <a:lnTo>
                    <a:pt x="6640" y="3595"/>
                  </a:lnTo>
                  <a:lnTo>
                    <a:pt x="6493" y="3705"/>
                  </a:lnTo>
                  <a:lnTo>
                    <a:pt x="6383" y="3815"/>
                  </a:lnTo>
                  <a:lnTo>
                    <a:pt x="6309" y="3962"/>
                  </a:lnTo>
                  <a:lnTo>
                    <a:pt x="6273" y="4109"/>
                  </a:lnTo>
                  <a:lnTo>
                    <a:pt x="6273" y="4255"/>
                  </a:lnTo>
                  <a:lnTo>
                    <a:pt x="6273" y="4366"/>
                  </a:lnTo>
                  <a:lnTo>
                    <a:pt x="6383" y="4439"/>
                  </a:lnTo>
                  <a:lnTo>
                    <a:pt x="6493" y="4476"/>
                  </a:lnTo>
                  <a:lnTo>
                    <a:pt x="6603" y="4439"/>
                  </a:lnTo>
                  <a:lnTo>
                    <a:pt x="6750" y="4329"/>
                  </a:lnTo>
                  <a:lnTo>
                    <a:pt x="6860" y="4329"/>
                  </a:lnTo>
                  <a:lnTo>
                    <a:pt x="6970" y="4292"/>
                  </a:lnTo>
                  <a:lnTo>
                    <a:pt x="7080" y="4182"/>
                  </a:lnTo>
                  <a:lnTo>
                    <a:pt x="7153" y="4035"/>
                  </a:lnTo>
                  <a:lnTo>
                    <a:pt x="7153" y="3852"/>
                  </a:lnTo>
                  <a:lnTo>
                    <a:pt x="7080" y="3705"/>
                  </a:lnTo>
                  <a:lnTo>
                    <a:pt x="7043" y="3632"/>
                  </a:lnTo>
                  <a:lnTo>
                    <a:pt x="6970" y="3595"/>
                  </a:lnTo>
                  <a:lnTo>
                    <a:pt x="6786" y="3559"/>
                  </a:lnTo>
                  <a:close/>
                  <a:moveTo>
                    <a:pt x="4806" y="5979"/>
                  </a:moveTo>
                  <a:lnTo>
                    <a:pt x="4622" y="6090"/>
                  </a:lnTo>
                  <a:lnTo>
                    <a:pt x="4439" y="6200"/>
                  </a:lnTo>
                  <a:lnTo>
                    <a:pt x="4402" y="6236"/>
                  </a:lnTo>
                  <a:lnTo>
                    <a:pt x="4329" y="6310"/>
                  </a:lnTo>
                  <a:lnTo>
                    <a:pt x="4255" y="6383"/>
                  </a:lnTo>
                  <a:lnTo>
                    <a:pt x="4219" y="6493"/>
                  </a:lnTo>
                  <a:lnTo>
                    <a:pt x="4219" y="6566"/>
                  </a:lnTo>
                  <a:lnTo>
                    <a:pt x="4255" y="6713"/>
                  </a:lnTo>
                  <a:lnTo>
                    <a:pt x="4329" y="6860"/>
                  </a:lnTo>
                  <a:lnTo>
                    <a:pt x="4365" y="6897"/>
                  </a:lnTo>
                  <a:lnTo>
                    <a:pt x="4475" y="6970"/>
                  </a:lnTo>
                  <a:lnTo>
                    <a:pt x="4585" y="7007"/>
                  </a:lnTo>
                  <a:lnTo>
                    <a:pt x="4696" y="7043"/>
                  </a:lnTo>
                  <a:lnTo>
                    <a:pt x="4842" y="7007"/>
                  </a:lnTo>
                  <a:lnTo>
                    <a:pt x="4952" y="6970"/>
                  </a:lnTo>
                  <a:lnTo>
                    <a:pt x="5026" y="6897"/>
                  </a:lnTo>
                  <a:lnTo>
                    <a:pt x="5209" y="6750"/>
                  </a:lnTo>
                  <a:lnTo>
                    <a:pt x="5282" y="6640"/>
                  </a:lnTo>
                  <a:lnTo>
                    <a:pt x="5319" y="6493"/>
                  </a:lnTo>
                  <a:lnTo>
                    <a:pt x="5356" y="6346"/>
                  </a:lnTo>
                  <a:lnTo>
                    <a:pt x="5356" y="6236"/>
                  </a:lnTo>
                  <a:lnTo>
                    <a:pt x="5282" y="6126"/>
                  </a:lnTo>
                  <a:lnTo>
                    <a:pt x="5209" y="6053"/>
                  </a:lnTo>
                  <a:lnTo>
                    <a:pt x="5136" y="5979"/>
                  </a:lnTo>
                  <a:close/>
                  <a:moveTo>
                    <a:pt x="4219" y="4916"/>
                  </a:moveTo>
                  <a:lnTo>
                    <a:pt x="4219" y="5062"/>
                  </a:lnTo>
                  <a:lnTo>
                    <a:pt x="4255" y="5136"/>
                  </a:lnTo>
                  <a:lnTo>
                    <a:pt x="4292" y="5173"/>
                  </a:lnTo>
                  <a:lnTo>
                    <a:pt x="4439" y="5209"/>
                  </a:lnTo>
                  <a:lnTo>
                    <a:pt x="4549" y="5173"/>
                  </a:lnTo>
                  <a:lnTo>
                    <a:pt x="4585" y="5136"/>
                  </a:lnTo>
                  <a:lnTo>
                    <a:pt x="4622" y="5062"/>
                  </a:lnTo>
                  <a:lnTo>
                    <a:pt x="4659" y="5026"/>
                  </a:lnTo>
                  <a:lnTo>
                    <a:pt x="4989" y="5136"/>
                  </a:lnTo>
                  <a:lnTo>
                    <a:pt x="5319" y="5209"/>
                  </a:lnTo>
                  <a:lnTo>
                    <a:pt x="5392" y="5319"/>
                  </a:lnTo>
                  <a:lnTo>
                    <a:pt x="5466" y="5429"/>
                  </a:lnTo>
                  <a:lnTo>
                    <a:pt x="5686" y="5613"/>
                  </a:lnTo>
                  <a:lnTo>
                    <a:pt x="5869" y="5833"/>
                  </a:lnTo>
                  <a:lnTo>
                    <a:pt x="5979" y="6053"/>
                  </a:lnTo>
                  <a:lnTo>
                    <a:pt x="6016" y="6273"/>
                  </a:lnTo>
                  <a:lnTo>
                    <a:pt x="5979" y="6530"/>
                  </a:lnTo>
                  <a:lnTo>
                    <a:pt x="5943" y="6676"/>
                  </a:lnTo>
                  <a:lnTo>
                    <a:pt x="5869" y="6823"/>
                  </a:lnTo>
                  <a:lnTo>
                    <a:pt x="5686" y="7080"/>
                  </a:lnTo>
                  <a:lnTo>
                    <a:pt x="5466" y="7227"/>
                  </a:lnTo>
                  <a:lnTo>
                    <a:pt x="5209" y="7373"/>
                  </a:lnTo>
                  <a:lnTo>
                    <a:pt x="4916" y="7447"/>
                  </a:lnTo>
                  <a:lnTo>
                    <a:pt x="4622" y="7483"/>
                  </a:lnTo>
                  <a:lnTo>
                    <a:pt x="4329" y="7520"/>
                  </a:lnTo>
                  <a:lnTo>
                    <a:pt x="4035" y="7483"/>
                  </a:lnTo>
                  <a:lnTo>
                    <a:pt x="3778" y="7447"/>
                  </a:lnTo>
                  <a:lnTo>
                    <a:pt x="3485" y="7337"/>
                  </a:lnTo>
                  <a:lnTo>
                    <a:pt x="3338" y="7227"/>
                  </a:lnTo>
                  <a:lnTo>
                    <a:pt x="3228" y="7080"/>
                  </a:lnTo>
                  <a:lnTo>
                    <a:pt x="3155" y="6897"/>
                  </a:lnTo>
                  <a:lnTo>
                    <a:pt x="3118" y="6713"/>
                  </a:lnTo>
                  <a:lnTo>
                    <a:pt x="3082" y="6383"/>
                  </a:lnTo>
                  <a:lnTo>
                    <a:pt x="3155" y="6090"/>
                  </a:lnTo>
                  <a:lnTo>
                    <a:pt x="3228" y="5796"/>
                  </a:lnTo>
                  <a:lnTo>
                    <a:pt x="3375" y="5539"/>
                  </a:lnTo>
                  <a:lnTo>
                    <a:pt x="3558" y="5319"/>
                  </a:lnTo>
                  <a:lnTo>
                    <a:pt x="3742" y="5173"/>
                  </a:lnTo>
                  <a:lnTo>
                    <a:pt x="3962" y="5026"/>
                  </a:lnTo>
                  <a:lnTo>
                    <a:pt x="4219" y="4916"/>
                  </a:lnTo>
                  <a:close/>
                  <a:moveTo>
                    <a:pt x="11628" y="7190"/>
                  </a:moveTo>
                  <a:lnTo>
                    <a:pt x="11958" y="7263"/>
                  </a:lnTo>
                  <a:lnTo>
                    <a:pt x="12252" y="7263"/>
                  </a:lnTo>
                  <a:lnTo>
                    <a:pt x="12362" y="7227"/>
                  </a:lnTo>
                  <a:lnTo>
                    <a:pt x="12435" y="7447"/>
                  </a:lnTo>
                  <a:lnTo>
                    <a:pt x="12509" y="7704"/>
                  </a:lnTo>
                  <a:lnTo>
                    <a:pt x="12509" y="7814"/>
                  </a:lnTo>
                  <a:lnTo>
                    <a:pt x="12472" y="7814"/>
                  </a:lnTo>
                  <a:lnTo>
                    <a:pt x="12399" y="7850"/>
                  </a:lnTo>
                  <a:lnTo>
                    <a:pt x="12399" y="7887"/>
                  </a:lnTo>
                  <a:lnTo>
                    <a:pt x="12252" y="7814"/>
                  </a:lnTo>
                  <a:lnTo>
                    <a:pt x="11738" y="7557"/>
                  </a:lnTo>
                  <a:lnTo>
                    <a:pt x="11702" y="7483"/>
                  </a:lnTo>
                  <a:lnTo>
                    <a:pt x="11628" y="7373"/>
                  </a:lnTo>
                  <a:lnTo>
                    <a:pt x="11628" y="7190"/>
                  </a:lnTo>
                  <a:close/>
                  <a:moveTo>
                    <a:pt x="4329" y="4402"/>
                  </a:moveTo>
                  <a:lnTo>
                    <a:pt x="4255" y="4476"/>
                  </a:lnTo>
                  <a:lnTo>
                    <a:pt x="4035" y="4512"/>
                  </a:lnTo>
                  <a:lnTo>
                    <a:pt x="3815" y="4622"/>
                  </a:lnTo>
                  <a:lnTo>
                    <a:pt x="3632" y="4732"/>
                  </a:lnTo>
                  <a:lnTo>
                    <a:pt x="3448" y="4842"/>
                  </a:lnTo>
                  <a:lnTo>
                    <a:pt x="3265" y="4989"/>
                  </a:lnTo>
                  <a:lnTo>
                    <a:pt x="3082" y="5173"/>
                  </a:lnTo>
                  <a:lnTo>
                    <a:pt x="2971" y="5356"/>
                  </a:lnTo>
                  <a:lnTo>
                    <a:pt x="2825" y="5576"/>
                  </a:lnTo>
                  <a:lnTo>
                    <a:pt x="2715" y="5906"/>
                  </a:lnTo>
                  <a:lnTo>
                    <a:pt x="2641" y="6236"/>
                  </a:lnTo>
                  <a:lnTo>
                    <a:pt x="2641" y="6603"/>
                  </a:lnTo>
                  <a:lnTo>
                    <a:pt x="2678" y="6933"/>
                  </a:lnTo>
                  <a:lnTo>
                    <a:pt x="2825" y="7263"/>
                  </a:lnTo>
                  <a:lnTo>
                    <a:pt x="3008" y="7520"/>
                  </a:lnTo>
                  <a:lnTo>
                    <a:pt x="3118" y="7667"/>
                  </a:lnTo>
                  <a:lnTo>
                    <a:pt x="3265" y="7740"/>
                  </a:lnTo>
                  <a:lnTo>
                    <a:pt x="3412" y="7850"/>
                  </a:lnTo>
                  <a:lnTo>
                    <a:pt x="3595" y="7887"/>
                  </a:lnTo>
                  <a:lnTo>
                    <a:pt x="3962" y="7997"/>
                  </a:lnTo>
                  <a:lnTo>
                    <a:pt x="4292" y="8034"/>
                  </a:lnTo>
                  <a:lnTo>
                    <a:pt x="4659" y="7997"/>
                  </a:lnTo>
                  <a:lnTo>
                    <a:pt x="5026" y="7960"/>
                  </a:lnTo>
                  <a:lnTo>
                    <a:pt x="5356" y="7850"/>
                  </a:lnTo>
                  <a:lnTo>
                    <a:pt x="5686" y="7704"/>
                  </a:lnTo>
                  <a:lnTo>
                    <a:pt x="5979" y="7483"/>
                  </a:lnTo>
                  <a:lnTo>
                    <a:pt x="6236" y="7227"/>
                  </a:lnTo>
                  <a:lnTo>
                    <a:pt x="6383" y="6933"/>
                  </a:lnTo>
                  <a:lnTo>
                    <a:pt x="6456" y="6640"/>
                  </a:lnTo>
                  <a:lnTo>
                    <a:pt x="6530" y="6346"/>
                  </a:lnTo>
                  <a:lnTo>
                    <a:pt x="6493" y="6016"/>
                  </a:lnTo>
                  <a:lnTo>
                    <a:pt x="6420" y="5759"/>
                  </a:lnTo>
                  <a:lnTo>
                    <a:pt x="6273" y="5503"/>
                  </a:lnTo>
                  <a:lnTo>
                    <a:pt x="6163" y="5393"/>
                  </a:lnTo>
                  <a:lnTo>
                    <a:pt x="5979" y="5246"/>
                  </a:lnTo>
                  <a:lnTo>
                    <a:pt x="5833" y="5099"/>
                  </a:lnTo>
                  <a:lnTo>
                    <a:pt x="5796" y="5026"/>
                  </a:lnTo>
                  <a:lnTo>
                    <a:pt x="5796" y="4952"/>
                  </a:lnTo>
                  <a:lnTo>
                    <a:pt x="5759" y="4879"/>
                  </a:lnTo>
                  <a:lnTo>
                    <a:pt x="5723" y="4806"/>
                  </a:lnTo>
                  <a:lnTo>
                    <a:pt x="5649" y="4732"/>
                  </a:lnTo>
                  <a:lnTo>
                    <a:pt x="5539" y="4696"/>
                  </a:lnTo>
                  <a:lnTo>
                    <a:pt x="5209" y="4659"/>
                  </a:lnTo>
                  <a:lnTo>
                    <a:pt x="5136" y="4586"/>
                  </a:lnTo>
                  <a:lnTo>
                    <a:pt x="5136" y="4512"/>
                  </a:lnTo>
                  <a:lnTo>
                    <a:pt x="5062" y="4439"/>
                  </a:lnTo>
                  <a:lnTo>
                    <a:pt x="4585" y="4439"/>
                  </a:lnTo>
                  <a:lnTo>
                    <a:pt x="4475" y="4402"/>
                  </a:lnTo>
                  <a:close/>
                  <a:moveTo>
                    <a:pt x="1761" y="7447"/>
                  </a:moveTo>
                  <a:lnTo>
                    <a:pt x="1908" y="7483"/>
                  </a:lnTo>
                  <a:lnTo>
                    <a:pt x="2054" y="7520"/>
                  </a:lnTo>
                  <a:lnTo>
                    <a:pt x="2164" y="7630"/>
                  </a:lnTo>
                  <a:lnTo>
                    <a:pt x="2275" y="7740"/>
                  </a:lnTo>
                  <a:lnTo>
                    <a:pt x="2348" y="7887"/>
                  </a:lnTo>
                  <a:lnTo>
                    <a:pt x="2348" y="8070"/>
                  </a:lnTo>
                  <a:lnTo>
                    <a:pt x="2348" y="8107"/>
                  </a:lnTo>
                  <a:lnTo>
                    <a:pt x="2311" y="8144"/>
                  </a:lnTo>
                  <a:lnTo>
                    <a:pt x="2238" y="8144"/>
                  </a:lnTo>
                  <a:lnTo>
                    <a:pt x="2128" y="8070"/>
                  </a:lnTo>
                  <a:lnTo>
                    <a:pt x="2018" y="7960"/>
                  </a:lnTo>
                  <a:lnTo>
                    <a:pt x="1908" y="7814"/>
                  </a:lnTo>
                  <a:lnTo>
                    <a:pt x="1724" y="7520"/>
                  </a:lnTo>
                  <a:lnTo>
                    <a:pt x="1651" y="7447"/>
                  </a:lnTo>
                  <a:close/>
                  <a:moveTo>
                    <a:pt x="14233" y="7630"/>
                  </a:moveTo>
                  <a:lnTo>
                    <a:pt x="14159" y="7667"/>
                  </a:lnTo>
                  <a:lnTo>
                    <a:pt x="14123" y="7740"/>
                  </a:lnTo>
                  <a:lnTo>
                    <a:pt x="14013" y="7960"/>
                  </a:lnTo>
                  <a:lnTo>
                    <a:pt x="14013" y="8070"/>
                  </a:lnTo>
                  <a:lnTo>
                    <a:pt x="14049" y="8180"/>
                  </a:lnTo>
                  <a:lnTo>
                    <a:pt x="14086" y="8254"/>
                  </a:lnTo>
                  <a:lnTo>
                    <a:pt x="14159" y="8290"/>
                  </a:lnTo>
                  <a:lnTo>
                    <a:pt x="14306" y="8290"/>
                  </a:lnTo>
                  <a:lnTo>
                    <a:pt x="14416" y="8254"/>
                  </a:lnTo>
                  <a:lnTo>
                    <a:pt x="14453" y="8180"/>
                  </a:lnTo>
                  <a:lnTo>
                    <a:pt x="14490" y="8107"/>
                  </a:lnTo>
                  <a:lnTo>
                    <a:pt x="14490" y="7997"/>
                  </a:lnTo>
                  <a:lnTo>
                    <a:pt x="14490" y="7924"/>
                  </a:lnTo>
                  <a:lnTo>
                    <a:pt x="14490" y="7777"/>
                  </a:lnTo>
                  <a:lnTo>
                    <a:pt x="14453" y="7704"/>
                  </a:lnTo>
                  <a:lnTo>
                    <a:pt x="14416" y="7667"/>
                  </a:lnTo>
                  <a:lnTo>
                    <a:pt x="14306" y="7630"/>
                  </a:lnTo>
                  <a:close/>
                  <a:moveTo>
                    <a:pt x="7410" y="6236"/>
                  </a:moveTo>
                  <a:lnTo>
                    <a:pt x="7300" y="6310"/>
                  </a:lnTo>
                  <a:lnTo>
                    <a:pt x="7227" y="6346"/>
                  </a:lnTo>
                  <a:lnTo>
                    <a:pt x="7190" y="6420"/>
                  </a:lnTo>
                  <a:lnTo>
                    <a:pt x="7153" y="6566"/>
                  </a:lnTo>
                  <a:lnTo>
                    <a:pt x="7153" y="6750"/>
                  </a:lnTo>
                  <a:lnTo>
                    <a:pt x="7190" y="6933"/>
                  </a:lnTo>
                  <a:lnTo>
                    <a:pt x="7227" y="7007"/>
                  </a:lnTo>
                  <a:lnTo>
                    <a:pt x="7300" y="7080"/>
                  </a:lnTo>
                  <a:lnTo>
                    <a:pt x="7667" y="7153"/>
                  </a:lnTo>
                  <a:lnTo>
                    <a:pt x="7410" y="7373"/>
                  </a:lnTo>
                  <a:lnTo>
                    <a:pt x="7263" y="7520"/>
                  </a:lnTo>
                  <a:lnTo>
                    <a:pt x="7190" y="7593"/>
                  </a:lnTo>
                  <a:lnTo>
                    <a:pt x="7153" y="7704"/>
                  </a:lnTo>
                  <a:lnTo>
                    <a:pt x="7153" y="7887"/>
                  </a:lnTo>
                  <a:lnTo>
                    <a:pt x="7227" y="8070"/>
                  </a:lnTo>
                  <a:lnTo>
                    <a:pt x="7337" y="8180"/>
                  </a:lnTo>
                  <a:lnTo>
                    <a:pt x="7483" y="8290"/>
                  </a:lnTo>
                  <a:lnTo>
                    <a:pt x="7520" y="8400"/>
                  </a:lnTo>
                  <a:lnTo>
                    <a:pt x="7557" y="8474"/>
                  </a:lnTo>
                  <a:lnTo>
                    <a:pt x="7593" y="8511"/>
                  </a:lnTo>
                  <a:lnTo>
                    <a:pt x="7740" y="8511"/>
                  </a:lnTo>
                  <a:lnTo>
                    <a:pt x="7813" y="8437"/>
                  </a:lnTo>
                  <a:lnTo>
                    <a:pt x="7850" y="8364"/>
                  </a:lnTo>
                  <a:lnTo>
                    <a:pt x="7923" y="8217"/>
                  </a:lnTo>
                  <a:lnTo>
                    <a:pt x="7923" y="8144"/>
                  </a:lnTo>
                  <a:lnTo>
                    <a:pt x="7887" y="8070"/>
                  </a:lnTo>
                  <a:lnTo>
                    <a:pt x="7850" y="7997"/>
                  </a:lnTo>
                  <a:lnTo>
                    <a:pt x="7777" y="7960"/>
                  </a:lnTo>
                  <a:lnTo>
                    <a:pt x="7667" y="7924"/>
                  </a:lnTo>
                  <a:lnTo>
                    <a:pt x="7630" y="7887"/>
                  </a:lnTo>
                  <a:lnTo>
                    <a:pt x="7630" y="7814"/>
                  </a:lnTo>
                  <a:lnTo>
                    <a:pt x="7630" y="7777"/>
                  </a:lnTo>
                  <a:lnTo>
                    <a:pt x="7703" y="7667"/>
                  </a:lnTo>
                  <a:lnTo>
                    <a:pt x="7850" y="7593"/>
                  </a:lnTo>
                  <a:lnTo>
                    <a:pt x="7997" y="7410"/>
                  </a:lnTo>
                  <a:lnTo>
                    <a:pt x="8107" y="7190"/>
                  </a:lnTo>
                  <a:lnTo>
                    <a:pt x="8107" y="7080"/>
                  </a:lnTo>
                  <a:lnTo>
                    <a:pt x="8070" y="6970"/>
                  </a:lnTo>
                  <a:lnTo>
                    <a:pt x="8034" y="6897"/>
                  </a:lnTo>
                  <a:lnTo>
                    <a:pt x="7960" y="6823"/>
                  </a:lnTo>
                  <a:lnTo>
                    <a:pt x="7740" y="6750"/>
                  </a:lnTo>
                  <a:lnTo>
                    <a:pt x="7520" y="6713"/>
                  </a:lnTo>
                  <a:lnTo>
                    <a:pt x="7557" y="6566"/>
                  </a:lnTo>
                  <a:lnTo>
                    <a:pt x="7593" y="6493"/>
                  </a:lnTo>
                  <a:lnTo>
                    <a:pt x="7667" y="6456"/>
                  </a:lnTo>
                  <a:lnTo>
                    <a:pt x="7703" y="6383"/>
                  </a:lnTo>
                  <a:lnTo>
                    <a:pt x="7667" y="6310"/>
                  </a:lnTo>
                  <a:lnTo>
                    <a:pt x="7593" y="6236"/>
                  </a:lnTo>
                  <a:close/>
                  <a:moveTo>
                    <a:pt x="1651" y="6897"/>
                  </a:moveTo>
                  <a:lnTo>
                    <a:pt x="1578" y="6933"/>
                  </a:lnTo>
                  <a:lnTo>
                    <a:pt x="1541" y="7007"/>
                  </a:lnTo>
                  <a:lnTo>
                    <a:pt x="1504" y="7080"/>
                  </a:lnTo>
                  <a:lnTo>
                    <a:pt x="1504" y="7227"/>
                  </a:lnTo>
                  <a:lnTo>
                    <a:pt x="1541" y="7300"/>
                  </a:lnTo>
                  <a:lnTo>
                    <a:pt x="1578" y="7373"/>
                  </a:lnTo>
                  <a:lnTo>
                    <a:pt x="1541" y="7410"/>
                  </a:lnTo>
                  <a:lnTo>
                    <a:pt x="1504" y="7410"/>
                  </a:lnTo>
                  <a:lnTo>
                    <a:pt x="1468" y="7483"/>
                  </a:lnTo>
                  <a:lnTo>
                    <a:pt x="1431" y="7557"/>
                  </a:lnTo>
                  <a:lnTo>
                    <a:pt x="1468" y="7814"/>
                  </a:lnTo>
                  <a:lnTo>
                    <a:pt x="1578" y="8034"/>
                  </a:lnTo>
                  <a:lnTo>
                    <a:pt x="1724" y="8254"/>
                  </a:lnTo>
                  <a:lnTo>
                    <a:pt x="1908" y="8437"/>
                  </a:lnTo>
                  <a:lnTo>
                    <a:pt x="2128" y="8547"/>
                  </a:lnTo>
                  <a:lnTo>
                    <a:pt x="2238" y="8584"/>
                  </a:lnTo>
                  <a:lnTo>
                    <a:pt x="2348" y="8621"/>
                  </a:lnTo>
                  <a:lnTo>
                    <a:pt x="2458" y="8621"/>
                  </a:lnTo>
                  <a:lnTo>
                    <a:pt x="2568" y="8547"/>
                  </a:lnTo>
                  <a:lnTo>
                    <a:pt x="2641" y="8474"/>
                  </a:lnTo>
                  <a:lnTo>
                    <a:pt x="2715" y="8364"/>
                  </a:lnTo>
                  <a:lnTo>
                    <a:pt x="2788" y="8144"/>
                  </a:lnTo>
                  <a:lnTo>
                    <a:pt x="2788" y="7960"/>
                  </a:lnTo>
                  <a:lnTo>
                    <a:pt x="2751" y="7740"/>
                  </a:lnTo>
                  <a:lnTo>
                    <a:pt x="2678" y="7557"/>
                  </a:lnTo>
                  <a:lnTo>
                    <a:pt x="2531" y="7373"/>
                  </a:lnTo>
                  <a:lnTo>
                    <a:pt x="2385" y="7227"/>
                  </a:lnTo>
                  <a:lnTo>
                    <a:pt x="2201" y="7117"/>
                  </a:lnTo>
                  <a:lnTo>
                    <a:pt x="1981" y="7043"/>
                  </a:lnTo>
                  <a:lnTo>
                    <a:pt x="1908" y="6933"/>
                  </a:lnTo>
                  <a:lnTo>
                    <a:pt x="1834" y="6897"/>
                  </a:lnTo>
                  <a:close/>
                  <a:moveTo>
                    <a:pt x="14306" y="7227"/>
                  </a:moveTo>
                  <a:lnTo>
                    <a:pt x="14453" y="7263"/>
                  </a:lnTo>
                  <a:lnTo>
                    <a:pt x="14563" y="7300"/>
                  </a:lnTo>
                  <a:lnTo>
                    <a:pt x="14636" y="7410"/>
                  </a:lnTo>
                  <a:lnTo>
                    <a:pt x="14673" y="7520"/>
                  </a:lnTo>
                  <a:lnTo>
                    <a:pt x="14673" y="7667"/>
                  </a:lnTo>
                  <a:lnTo>
                    <a:pt x="14673" y="7814"/>
                  </a:lnTo>
                  <a:lnTo>
                    <a:pt x="14600" y="8070"/>
                  </a:lnTo>
                  <a:lnTo>
                    <a:pt x="14490" y="8290"/>
                  </a:lnTo>
                  <a:lnTo>
                    <a:pt x="14343" y="8511"/>
                  </a:lnTo>
                  <a:lnTo>
                    <a:pt x="14269" y="8584"/>
                  </a:lnTo>
                  <a:lnTo>
                    <a:pt x="14196" y="8621"/>
                  </a:lnTo>
                  <a:lnTo>
                    <a:pt x="14123" y="8621"/>
                  </a:lnTo>
                  <a:lnTo>
                    <a:pt x="14049" y="8584"/>
                  </a:lnTo>
                  <a:lnTo>
                    <a:pt x="14013" y="8547"/>
                  </a:lnTo>
                  <a:lnTo>
                    <a:pt x="13976" y="8474"/>
                  </a:lnTo>
                  <a:lnTo>
                    <a:pt x="13903" y="8290"/>
                  </a:lnTo>
                  <a:lnTo>
                    <a:pt x="13939" y="8034"/>
                  </a:lnTo>
                  <a:lnTo>
                    <a:pt x="13976" y="7777"/>
                  </a:lnTo>
                  <a:lnTo>
                    <a:pt x="14086" y="7263"/>
                  </a:lnTo>
                  <a:lnTo>
                    <a:pt x="14306" y="7227"/>
                  </a:lnTo>
                  <a:close/>
                  <a:moveTo>
                    <a:pt x="14233" y="6750"/>
                  </a:moveTo>
                  <a:lnTo>
                    <a:pt x="14123" y="6786"/>
                  </a:lnTo>
                  <a:lnTo>
                    <a:pt x="13866" y="6786"/>
                  </a:lnTo>
                  <a:lnTo>
                    <a:pt x="13829" y="6823"/>
                  </a:lnTo>
                  <a:lnTo>
                    <a:pt x="13756" y="6933"/>
                  </a:lnTo>
                  <a:lnTo>
                    <a:pt x="13609" y="7373"/>
                  </a:lnTo>
                  <a:lnTo>
                    <a:pt x="13499" y="7850"/>
                  </a:lnTo>
                  <a:lnTo>
                    <a:pt x="13462" y="8107"/>
                  </a:lnTo>
                  <a:lnTo>
                    <a:pt x="13462" y="8327"/>
                  </a:lnTo>
                  <a:lnTo>
                    <a:pt x="13499" y="8584"/>
                  </a:lnTo>
                  <a:lnTo>
                    <a:pt x="13572" y="8804"/>
                  </a:lnTo>
                  <a:lnTo>
                    <a:pt x="13683" y="8914"/>
                  </a:lnTo>
                  <a:lnTo>
                    <a:pt x="13829" y="9024"/>
                  </a:lnTo>
                  <a:lnTo>
                    <a:pt x="13976" y="9097"/>
                  </a:lnTo>
                  <a:lnTo>
                    <a:pt x="14123" y="9134"/>
                  </a:lnTo>
                  <a:lnTo>
                    <a:pt x="14343" y="9097"/>
                  </a:lnTo>
                  <a:lnTo>
                    <a:pt x="14490" y="9024"/>
                  </a:lnTo>
                  <a:lnTo>
                    <a:pt x="14600" y="8877"/>
                  </a:lnTo>
                  <a:lnTo>
                    <a:pt x="14746" y="8731"/>
                  </a:lnTo>
                  <a:lnTo>
                    <a:pt x="14966" y="8400"/>
                  </a:lnTo>
                  <a:lnTo>
                    <a:pt x="15076" y="8180"/>
                  </a:lnTo>
                  <a:lnTo>
                    <a:pt x="15113" y="7997"/>
                  </a:lnTo>
                  <a:lnTo>
                    <a:pt x="15150" y="7814"/>
                  </a:lnTo>
                  <a:lnTo>
                    <a:pt x="15150" y="7593"/>
                  </a:lnTo>
                  <a:lnTo>
                    <a:pt x="15113" y="7410"/>
                  </a:lnTo>
                  <a:lnTo>
                    <a:pt x="15040" y="7190"/>
                  </a:lnTo>
                  <a:lnTo>
                    <a:pt x="15003" y="7080"/>
                  </a:lnTo>
                  <a:lnTo>
                    <a:pt x="14893" y="7007"/>
                  </a:lnTo>
                  <a:lnTo>
                    <a:pt x="14673" y="6823"/>
                  </a:lnTo>
                  <a:lnTo>
                    <a:pt x="14526" y="6786"/>
                  </a:lnTo>
                  <a:lnTo>
                    <a:pt x="14379" y="6750"/>
                  </a:lnTo>
                  <a:close/>
                  <a:moveTo>
                    <a:pt x="6273" y="7887"/>
                  </a:moveTo>
                  <a:lnTo>
                    <a:pt x="6199" y="7924"/>
                  </a:lnTo>
                  <a:lnTo>
                    <a:pt x="6126" y="7997"/>
                  </a:lnTo>
                  <a:lnTo>
                    <a:pt x="5979" y="8107"/>
                  </a:lnTo>
                  <a:lnTo>
                    <a:pt x="5869" y="8290"/>
                  </a:lnTo>
                  <a:lnTo>
                    <a:pt x="5796" y="8474"/>
                  </a:lnTo>
                  <a:lnTo>
                    <a:pt x="5796" y="8584"/>
                  </a:lnTo>
                  <a:lnTo>
                    <a:pt x="5833" y="8657"/>
                  </a:lnTo>
                  <a:lnTo>
                    <a:pt x="5906" y="8694"/>
                  </a:lnTo>
                  <a:lnTo>
                    <a:pt x="6236" y="8694"/>
                  </a:lnTo>
                  <a:lnTo>
                    <a:pt x="6420" y="8767"/>
                  </a:lnTo>
                  <a:lnTo>
                    <a:pt x="6199" y="9024"/>
                  </a:lnTo>
                  <a:lnTo>
                    <a:pt x="6199" y="9061"/>
                  </a:lnTo>
                  <a:lnTo>
                    <a:pt x="6199" y="9134"/>
                  </a:lnTo>
                  <a:lnTo>
                    <a:pt x="6236" y="9244"/>
                  </a:lnTo>
                  <a:lnTo>
                    <a:pt x="6346" y="9354"/>
                  </a:lnTo>
                  <a:lnTo>
                    <a:pt x="6456" y="9391"/>
                  </a:lnTo>
                  <a:lnTo>
                    <a:pt x="6713" y="9391"/>
                  </a:lnTo>
                  <a:lnTo>
                    <a:pt x="6786" y="9318"/>
                  </a:lnTo>
                  <a:lnTo>
                    <a:pt x="6860" y="9207"/>
                  </a:lnTo>
                  <a:lnTo>
                    <a:pt x="6823" y="9097"/>
                  </a:lnTo>
                  <a:lnTo>
                    <a:pt x="6750" y="9024"/>
                  </a:lnTo>
                  <a:lnTo>
                    <a:pt x="6860" y="8951"/>
                  </a:lnTo>
                  <a:lnTo>
                    <a:pt x="6933" y="8877"/>
                  </a:lnTo>
                  <a:lnTo>
                    <a:pt x="6933" y="8804"/>
                  </a:lnTo>
                  <a:lnTo>
                    <a:pt x="6933" y="8731"/>
                  </a:lnTo>
                  <a:lnTo>
                    <a:pt x="6896" y="8621"/>
                  </a:lnTo>
                  <a:lnTo>
                    <a:pt x="6750" y="8511"/>
                  </a:lnTo>
                  <a:lnTo>
                    <a:pt x="6603" y="8437"/>
                  </a:lnTo>
                  <a:lnTo>
                    <a:pt x="6456" y="8364"/>
                  </a:lnTo>
                  <a:lnTo>
                    <a:pt x="6273" y="8327"/>
                  </a:lnTo>
                  <a:lnTo>
                    <a:pt x="6346" y="8180"/>
                  </a:lnTo>
                  <a:lnTo>
                    <a:pt x="6420" y="8034"/>
                  </a:lnTo>
                  <a:lnTo>
                    <a:pt x="6420" y="7960"/>
                  </a:lnTo>
                  <a:lnTo>
                    <a:pt x="6383" y="7924"/>
                  </a:lnTo>
                  <a:lnTo>
                    <a:pt x="6346" y="7924"/>
                  </a:lnTo>
                  <a:lnTo>
                    <a:pt x="6273" y="7887"/>
                  </a:lnTo>
                  <a:close/>
                  <a:moveTo>
                    <a:pt x="7630" y="551"/>
                  </a:moveTo>
                  <a:lnTo>
                    <a:pt x="7777" y="587"/>
                  </a:lnTo>
                  <a:lnTo>
                    <a:pt x="7923" y="661"/>
                  </a:lnTo>
                  <a:lnTo>
                    <a:pt x="8437" y="1101"/>
                  </a:lnTo>
                  <a:lnTo>
                    <a:pt x="8657" y="1321"/>
                  </a:lnTo>
                  <a:lnTo>
                    <a:pt x="8877" y="1578"/>
                  </a:lnTo>
                  <a:lnTo>
                    <a:pt x="9061" y="1834"/>
                  </a:lnTo>
                  <a:lnTo>
                    <a:pt x="9207" y="2128"/>
                  </a:lnTo>
                  <a:lnTo>
                    <a:pt x="9281" y="2421"/>
                  </a:lnTo>
                  <a:lnTo>
                    <a:pt x="9317" y="2752"/>
                  </a:lnTo>
                  <a:lnTo>
                    <a:pt x="9281" y="3082"/>
                  </a:lnTo>
                  <a:lnTo>
                    <a:pt x="9244" y="3375"/>
                  </a:lnTo>
                  <a:lnTo>
                    <a:pt x="9024" y="3962"/>
                  </a:lnTo>
                  <a:lnTo>
                    <a:pt x="8804" y="4512"/>
                  </a:lnTo>
                  <a:lnTo>
                    <a:pt x="8584" y="5099"/>
                  </a:lnTo>
                  <a:lnTo>
                    <a:pt x="8547" y="5356"/>
                  </a:lnTo>
                  <a:lnTo>
                    <a:pt x="8510" y="5613"/>
                  </a:lnTo>
                  <a:lnTo>
                    <a:pt x="8510" y="5869"/>
                  </a:lnTo>
                  <a:lnTo>
                    <a:pt x="8547" y="6163"/>
                  </a:lnTo>
                  <a:lnTo>
                    <a:pt x="8584" y="6310"/>
                  </a:lnTo>
                  <a:lnTo>
                    <a:pt x="8657" y="6493"/>
                  </a:lnTo>
                  <a:lnTo>
                    <a:pt x="8804" y="6823"/>
                  </a:lnTo>
                  <a:lnTo>
                    <a:pt x="8987" y="7117"/>
                  </a:lnTo>
                  <a:lnTo>
                    <a:pt x="9134" y="7447"/>
                  </a:lnTo>
                  <a:lnTo>
                    <a:pt x="9207" y="7777"/>
                  </a:lnTo>
                  <a:lnTo>
                    <a:pt x="9244" y="8144"/>
                  </a:lnTo>
                  <a:lnTo>
                    <a:pt x="9207" y="8474"/>
                  </a:lnTo>
                  <a:lnTo>
                    <a:pt x="9097" y="8804"/>
                  </a:lnTo>
                  <a:lnTo>
                    <a:pt x="8951" y="9134"/>
                  </a:lnTo>
                  <a:lnTo>
                    <a:pt x="8767" y="9428"/>
                  </a:lnTo>
                  <a:lnTo>
                    <a:pt x="8510" y="9684"/>
                  </a:lnTo>
                  <a:lnTo>
                    <a:pt x="8254" y="9904"/>
                  </a:lnTo>
                  <a:lnTo>
                    <a:pt x="7960" y="10051"/>
                  </a:lnTo>
                  <a:lnTo>
                    <a:pt x="7667" y="10198"/>
                  </a:lnTo>
                  <a:lnTo>
                    <a:pt x="7373" y="10308"/>
                  </a:lnTo>
                  <a:lnTo>
                    <a:pt x="7043" y="10345"/>
                  </a:lnTo>
                  <a:lnTo>
                    <a:pt x="6676" y="10418"/>
                  </a:lnTo>
                  <a:lnTo>
                    <a:pt x="6493" y="10381"/>
                  </a:lnTo>
                  <a:lnTo>
                    <a:pt x="6309" y="10345"/>
                  </a:lnTo>
                  <a:lnTo>
                    <a:pt x="6163" y="10235"/>
                  </a:lnTo>
                  <a:lnTo>
                    <a:pt x="6016" y="10088"/>
                  </a:lnTo>
                  <a:lnTo>
                    <a:pt x="5906" y="9941"/>
                  </a:lnTo>
                  <a:lnTo>
                    <a:pt x="5759" y="9831"/>
                  </a:lnTo>
                  <a:lnTo>
                    <a:pt x="5649" y="9758"/>
                  </a:lnTo>
                  <a:lnTo>
                    <a:pt x="5502" y="9684"/>
                  </a:lnTo>
                  <a:lnTo>
                    <a:pt x="5209" y="9611"/>
                  </a:lnTo>
                  <a:lnTo>
                    <a:pt x="4916" y="9611"/>
                  </a:lnTo>
                  <a:lnTo>
                    <a:pt x="4622" y="9684"/>
                  </a:lnTo>
                  <a:lnTo>
                    <a:pt x="3999" y="9868"/>
                  </a:lnTo>
                  <a:lnTo>
                    <a:pt x="3705" y="9978"/>
                  </a:lnTo>
                  <a:lnTo>
                    <a:pt x="3412" y="10051"/>
                  </a:lnTo>
                  <a:lnTo>
                    <a:pt x="3118" y="10088"/>
                  </a:lnTo>
                  <a:lnTo>
                    <a:pt x="2825" y="10051"/>
                  </a:lnTo>
                  <a:lnTo>
                    <a:pt x="2495" y="10014"/>
                  </a:lnTo>
                  <a:lnTo>
                    <a:pt x="2201" y="9904"/>
                  </a:lnTo>
                  <a:lnTo>
                    <a:pt x="1944" y="9794"/>
                  </a:lnTo>
                  <a:lnTo>
                    <a:pt x="1651" y="9648"/>
                  </a:lnTo>
                  <a:lnTo>
                    <a:pt x="1394" y="9464"/>
                  </a:lnTo>
                  <a:lnTo>
                    <a:pt x="1174" y="9281"/>
                  </a:lnTo>
                  <a:lnTo>
                    <a:pt x="954" y="8987"/>
                  </a:lnTo>
                  <a:lnTo>
                    <a:pt x="771" y="8694"/>
                  </a:lnTo>
                  <a:lnTo>
                    <a:pt x="624" y="8364"/>
                  </a:lnTo>
                  <a:lnTo>
                    <a:pt x="550" y="8034"/>
                  </a:lnTo>
                  <a:lnTo>
                    <a:pt x="514" y="7667"/>
                  </a:lnTo>
                  <a:lnTo>
                    <a:pt x="514" y="7337"/>
                  </a:lnTo>
                  <a:lnTo>
                    <a:pt x="587" y="6970"/>
                  </a:lnTo>
                  <a:lnTo>
                    <a:pt x="661" y="6640"/>
                  </a:lnTo>
                  <a:lnTo>
                    <a:pt x="807" y="6310"/>
                  </a:lnTo>
                  <a:lnTo>
                    <a:pt x="991" y="6016"/>
                  </a:lnTo>
                  <a:lnTo>
                    <a:pt x="1211" y="5759"/>
                  </a:lnTo>
                  <a:lnTo>
                    <a:pt x="1468" y="5539"/>
                  </a:lnTo>
                  <a:lnTo>
                    <a:pt x="2018" y="5099"/>
                  </a:lnTo>
                  <a:lnTo>
                    <a:pt x="2568" y="4622"/>
                  </a:lnTo>
                  <a:lnTo>
                    <a:pt x="2788" y="4366"/>
                  </a:lnTo>
                  <a:lnTo>
                    <a:pt x="2971" y="4109"/>
                  </a:lnTo>
                  <a:lnTo>
                    <a:pt x="3082" y="3815"/>
                  </a:lnTo>
                  <a:lnTo>
                    <a:pt x="3192" y="3485"/>
                  </a:lnTo>
                  <a:lnTo>
                    <a:pt x="3265" y="3118"/>
                  </a:lnTo>
                  <a:lnTo>
                    <a:pt x="3302" y="2715"/>
                  </a:lnTo>
                  <a:lnTo>
                    <a:pt x="3375" y="2348"/>
                  </a:lnTo>
                  <a:lnTo>
                    <a:pt x="3448" y="2165"/>
                  </a:lnTo>
                  <a:lnTo>
                    <a:pt x="3558" y="1981"/>
                  </a:lnTo>
                  <a:lnTo>
                    <a:pt x="3705" y="1798"/>
                  </a:lnTo>
                  <a:lnTo>
                    <a:pt x="3852" y="1651"/>
                  </a:lnTo>
                  <a:lnTo>
                    <a:pt x="4072" y="1541"/>
                  </a:lnTo>
                  <a:lnTo>
                    <a:pt x="4292" y="1468"/>
                  </a:lnTo>
                  <a:lnTo>
                    <a:pt x="4512" y="1431"/>
                  </a:lnTo>
                  <a:lnTo>
                    <a:pt x="4769" y="1394"/>
                  </a:lnTo>
                  <a:lnTo>
                    <a:pt x="4989" y="1394"/>
                  </a:lnTo>
                  <a:lnTo>
                    <a:pt x="5209" y="1468"/>
                  </a:lnTo>
                  <a:lnTo>
                    <a:pt x="4952" y="1688"/>
                  </a:lnTo>
                  <a:lnTo>
                    <a:pt x="4916" y="1761"/>
                  </a:lnTo>
                  <a:lnTo>
                    <a:pt x="4879" y="1834"/>
                  </a:lnTo>
                  <a:lnTo>
                    <a:pt x="4916" y="1981"/>
                  </a:lnTo>
                  <a:lnTo>
                    <a:pt x="4989" y="2091"/>
                  </a:lnTo>
                  <a:lnTo>
                    <a:pt x="5062" y="2128"/>
                  </a:lnTo>
                  <a:lnTo>
                    <a:pt x="5136" y="2128"/>
                  </a:lnTo>
                  <a:lnTo>
                    <a:pt x="5319" y="2091"/>
                  </a:lnTo>
                  <a:lnTo>
                    <a:pt x="5429" y="2018"/>
                  </a:lnTo>
                  <a:lnTo>
                    <a:pt x="5539" y="1945"/>
                  </a:lnTo>
                  <a:lnTo>
                    <a:pt x="5613" y="1798"/>
                  </a:lnTo>
                  <a:lnTo>
                    <a:pt x="5759" y="1651"/>
                  </a:lnTo>
                  <a:lnTo>
                    <a:pt x="5833" y="1614"/>
                  </a:lnTo>
                  <a:lnTo>
                    <a:pt x="5869" y="1578"/>
                  </a:lnTo>
                  <a:lnTo>
                    <a:pt x="6420" y="1138"/>
                  </a:lnTo>
                  <a:lnTo>
                    <a:pt x="7006" y="771"/>
                  </a:lnTo>
                  <a:lnTo>
                    <a:pt x="7337" y="624"/>
                  </a:lnTo>
                  <a:lnTo>
                    <a:pt x="7483" y="551"/>
                  </a:lnTo>
                  <a:close/>
                  <a:moveTo>
                    <a:pt x="10821" y="9281"/>
                  </a:moveTo>
                  <a:lnTo>
                    <a:pt x="10968" y="9538"/>
                  </a:lnTo>
                  <a:lnTo>
                    <a:pt x="11115" y="9758"/>
                  </a:lnTo>
                  <a:lnTo>
                    <a:pt x="11335" y="9978"/>
                  </a:lnTo>
                  <a:lnTo>
                    <a:pt x="11592" y="10161"/>
                  </a:lnTo>
                  <a:lnTo>
                    <a:pt x="11408" y="10418"/>
                  </a:lnTo>
                  <a:lnTo>
                    <a:pt x="11188" y="10198"/>
                  </a:lnTo>
                  <a:lnTo>
                    <a:pt x="10968" y="9978"/>
                  </a:lnTo>
                  <a:lnTo>
                    <a:pt x="10711" y="9831"/>
                  </a:lnTo>
                  <a:lnTo>
                    <a:pt x="10455" y="9648"/>
                  </a:lnTo>
                  <a:lnTo>
                    <a:pt x="10601" y="9464"/>
                  </a:lnTo>
                  <a:lnTo>
                    <a:pt x="10821" y="9281"/>
                  </a:lnTo>
                  <a:close/>
                  <a:moveTo>
                    <a:pt x="13903" y="9941"/>
                  </a:moveTo>
                  <a:lnTo>
                    <a:pt x="13829" y="9978"/>
                  </a:lnTo>
                  <a:lnTo>
                    <a:pt x="13756" y="10014"/>
                  </a:lnTo>
                  <a:lnTo>
                    <a:pt x="13719" y="10014"/>
                  </a:lnTo>
                  <a:lnTo>
                    <a:pt x="13719" y="10051"/>
                  </a:lnTo>
                  <a:lnTo>
                    <a:pt x="13646" y="10161"/>
                  </a:lnTo>
                  <a:lnTo>
                    <a:pt x="13609" y="10271"/>
                  </a:lnTo>
                  <a:lnTo>
                    <a:pt x="13646" y="10418"/>
                  </a:lnTo>
                  <a:lnTo>
                    <a:pt x="13719" y="10565"/>
                  </a:lnTo>
                  <a:lnTo>
                    <a:pt x="13829" y="10638"/>
                  </a:lnTo>
                  <a:lnTo>
                    <a:pt x="13939" y="10675"/>
                  </a:lnTo>
                  <a:lnTo>
                    <a:pt x="14049" y="10638"/>
                  </a:lnTo>
                  <a:lnTo>
                    <a:pt x="14159" y="10601"/>
                  </a:lnTo>
                  <a:lnTo>
                    <a:pt x="14269" y="10491"/>
                  </a:lnTo>
                  <a:lnTo>
                    <a:pt x="14343" y="10418"/>
                  </a:lnTo>
                  <a:lnTo>
                    <a:pt x="14379" y="10308"/>
                  </a:lnTo>
                  <a:lnTo>
                    <a:pt x="14379" y="10271"/>
                  </a:lnTo>
                  <a:lnTo>
                    <a:pt x="14379" y="10198"/>
                  </a:lnTo>
                  <a:lnTo>
                    <a:pt x="14306" y="10124"/>
                  </a:lnTo>
                  <a:lnTo>
                    <a:pt x="14233" y="10051"/>
                  </a:lnTo>
                  <a:lnTo>
                    <a:pt x="14159" y="10014"/>
                  </a:lnTo>
                  <a:lnTo>
                    <a:pt x="14086" y="9978"/>
                  </a:lnTo>
                  <a:lnTo>
                    <a:pt x="13939" y="9941"/>
                  </a:lnTo>
                  <a:close/>
                  <a:moveTo>
                    <a:pt x="7593" y="0"/>
                  </a:moveTo>
                  <a:lnTo>
                    <a:pt x="7447" y="37"/>
                  </a:lnTo>
                  <a:lnTo>
                    <a:pt x="7190" y="110"/>
                  </a:lnTo>
                  <a:lnTo>
                    <a:pt x="6970" y="221"/>
                  </a:lnTo>
                  <a:lnTo>
                    <a:pt x="6566" y="441"/>
                  </a:lnTo>
                  <a:lnTo>
                    <a:pt x="6199" y="697"/>
                  </a:lnTo>
                  <a:lnTo>
                    <a:pt x="5502" y="1211"/>
                  </a:lnTo>
                  <a:lnTo>
                    <a:pt x="5209" y="1064"/>
                  </a:lnTo>
                  <a:lnTo>
                    <a:pt x="4916" y="991"/>
                  </a:lnTo>
                  <a:lnTo>
                    <a:pt x="4585" y="991"/>
                  </a:lnTo>
                  <a:lnTo>
                    <a:pt x="4255" y="1027"/>
                  </a:lnTo>
                  <a:lnTo>
                    <a:pt x="3999" y="1101"/>
                  </a:lnTo>
                  <a:lnTo>
                    <a:pt x="3778" y="1211"/>
                  </a:lnTo>
                  <a:lnTo>
                    <a:pt x="3595" y="1358"/>
                  </a:lnTo>
                  <a:lnTo>
                    <a:pt x="3412" y="1504"/>
                  </a:lnTo>
                  <a:lnTo>
                    <a:pt x="3228" y="1688"/>
                  </a:lnTo>
                  <a:lnTo>
                    <a:pt x="3118" y="1908"/>
                  </a:lnTo>
                  <a:lnTo>
                    <a:pt x="3008" y="2128"/>
                  </a:lnTo>
                  <a:lnTo>
                    <a:pt x="2935" y="2348"/>
                  </a:lnTo>
                  <a:lnTo>
                    <a:pt x="2861" y="2678"/>
                  </a:lnTo>
                  <a:lnTo>
                    <a:pt x="2788" y="3008"/>
                  </a:lnTo>
                  <a:lnTo>
                    <a:pt x="2751" y="3338"/>
                  </a:lnTo>
                  <a:lnTo>
                    <a:pt x="2641" y="3669"/>
                  </a:lnTo>
                  <a:lnTo>
                    <a:pt x="2605" y="3852"/>
                  </a:lnTo>
                  <a:lnTo>
                    <a:pt x="2495" y="3999"/>
                  </a:lnTo>
                  <a:lnTo>
                    <a:pt x="2275" y="4255"/>
                  </a:lnTo>
                  <a:lnTo>
                    <a:pt x="2018" y="4476"/>
                  </a:lnTo>
                  <a:lnTo>
                    <a:pt x="1761" y="4696"/>
                  </a:lnTo>
                  <a:lnTo>
                    <a:pt x="1284" y="5062"/>
                  </a:lnTo>
                  <a:lnTo>
                    <a:pt x="844" y="5466"/>
                  </a:lnTo>
                  <a:lnTo>
                    <a:pt x="661" y="5649"/>
                  </a:lnTo>
                  <a:lnTo>
                    <a:pt x="514" y="5906"/>
                  </a:lnTo>
                  <a:lnTo>
                    <a:pt x="367" y="6126"/>
                  </a:lnTo>
                  <a:lnTo>
                    <a:pt x="220" y="6420"/>
                  </a:lnTo>
                  <a:lnTo>
                    <a:pt x="110" y="6713"/>
                  </a:lnTo>
                  <a:lnTo>
                    <a:pt x="37" y="7007"/>
                  </a:lnTo>
                  <a:lnTo>
                    <a:pt x="0" y="7263"/>
                  </a:lnTo>
                  <a:lnTo>
                    <a:pt x="0" y="7557"/>
                  </a:lnTo>
                  <a:lnTo>
                    <a:pt x="37" y="7850"/>
                  </a:lnTo>
                  <a:lnTo>
                    <a:pt x="74" y="8144"/>
                  </a:lnTo>
                  <a:lnTo>
                    <a:pt x="147" y="8400"/>
                  </a:lnTo>
                  <a:lnTo>
                    <a:pt x="220" y="8657"/>
                  </a:lnTo>
                  <a:lnTo>
                    <a:pt x="367" y="8914"/>
                  </a:lnTo>
                  <a:lnTo>
                    <a:pt x="514" y="9171"/>
                  </a:lnTo>
                  <a:lnTo>
                    <a:pt x="661" y="9391"/>
                  </a:lnTo>
                  <a:lnTo>
                    <a:pt x="844" y="9611"/>
                  </a:lnTo>
                  <a:lnTo>
                    <a:pt x="1064" y="9831"/>
                  </a:lnTo>
                  <a:lnTo>
                    <a:pt x="1284" y="10014"/>
                  </a:lnTo>
                  <a:lnTo>
                    <a:pt x="1541" y="10161"/>
                  </a:lnTo>
                  <a:lnTo>
                    <a:pt x="1798" y="10308"/>
                  </a:lnTo>
                  <a:lnTo>
                    <a:pt x="2054" y="10381"/>
                  </a:lnTo>
                  <a:lnTo>
                    <a:pt x="2348" y="10491"/>
                  </a:lnTo>
                  <a:lnTo>
                    <a:pt x="2641" y="10528"/>
                  </a:lnTo>
                  <a:lnTo>
                    <a:pt x="2898" y="10565"/>
                  </a:lnTo>
                  <a:lnTo>
                    <a:pt x="3192" y="10565"/>
                  </a:lnTo>
                  <a:lnTo>
                    <a:pt x="3485" y="10528"/>
                  </a:lnTo>
                  <a:lnTo>
                    <a:pt x="3742" y="10491"/>
                  </a:lnTo>
                  <a:lnTo>
                    <a:pt x="4035" y="10418"/>
                  </a:lnTo>
                  <a:lnTo>
                    <a:pt x="4365" y="10271"/>
                  </a:lnTo>
                  <a:lnTo>
                    <a:pt x="4696" y="10161"/>
                  </a:lnTo>
                  <a:lnTo>
                    <a:pt x="4879" y="10124"/>
                  </a:lnTo>
                  <a:lnTo>
                    <a:pt x="5209" y="10124"/>
                  </a:lnTo>
                  <a:lnTo>
                    <a:pt x="5392" y="10161"/>
                  </a:lnTo>
                  <a:lnTo>
                    <a:pt x="5502" y="10271"/>
                  </a:lnTo>
                  <a:lnTo>
                    <a:pt x="5613" y="10381"/>
                  </a:lnTo>
                  <a:lnTo>
                    <a:pt x="5833" y="10601"/>
                  </a:lnTo>
                  <a:lnTo>
                    <a:pt x="5979" y="10711"/>
                  </a:lnTo>
                  <a:lnTo>
                    <a:pt x="6089" y="10785"/>
                  </a:lnTo>
                  <a:lnTo>
                    <a:pt x="6273" y="10858"/>
                  </a:lnTo>
                  <a:lnTo>
                    <a:pt x="6420" y="10895"/>
                  </a:lnTo>
                  <a:lnTo>
                    <a:pt x="6933" y="10895"/>
                  </a:lnTo>
                  <a:lnTo>
                    <a:pt x="7227" y="10858"/>
                  </a:lnTo>
                  <a:lnTo>
                    <a:pt x="7483" y="10821"/>
                  </a:lnTo>
                  <a:lnTo>
                    <a:pt x="7740" y="10748"/>
                  </a:lnTo>
                  <a:lnTo>
                    <a:pt x="7997" y="10638"/>
                  </a:lnTo>
                  <a:lnTo>
                    <a:pt x="8217" y="10528"/>
                  </a:lnTo>
                  <a:lnTo>
                    <a:pt x="8437" y="10381"/>
                  </a:lnTo>
                  <a:lnTo>
                    <a:pt x="8657" y="10198"/>
                  </a:lnTo>
                  <a:lnTo>
                    <a:pt x="8877" y="10014"/>
                  </a:lnTo>
                  <a:lnTo>
                    <a:pt x="9061" y="9831"/>
                  </a:lnTo>
                  <a:lnTo>
                    <a:pt x="9207" y="9611"/>
                  </a:lnTo>
                  <a:lnTo>
                    <a:pt x="9354" y="9391"/>
                  </a:lnTo>
                  <a:lnTo>
                    <a:pt x="9501" y="9171"/>
                  </a:lnTo>
                  <a:lnTo>
                    <a:pt x="9574" y="8914"/>
                  </a:lnTo>
                  <a:lnTo>
                    <a:pt x="9684" y="8694"/>
                  </a:lnTo>
                  <a:lnTo>
                    <a:pt x="9721" y="8400"/>
                  </a:lnTo>
                  <a:lnTo>
                    <a:pt x="9721" y="8144"/>
                  </a:lnTo>
                  <a:lnTo>
                    <a:pt x="9721" y="7887"/>
                  </a:lnTo>
                  <a:lnTo>
                    <a:pt x="9684" y="7630"/>
                  </a:lnTo>
                  <a:lnTo>
                    <a:pt x="9611" y="7373"/>
                  </a:lnTo>
                  <a:lnTo>
                    <a:pt x="9537" y="7117"/>
                  </a:lnTo>
                  <a:lnTo>
                    <a:pt x="9281" y="6640"/>
                  </a:lnTo>
                  <a:lnTo>
                    <a:pt x="9171" y="6383"/>
                  </a:lnTo>
                  <a:lnTo>
                    <a:pt x="9061" y="6090"/>
                  </a:lnTo>
                  <a:lnTo>
                    <a:pt x="9061" y="5833"/>
                  </a:lnTo>
                  <a:lnTo>
                    <a:pt x="9061" y="5576"/>
                  </a:lnTo>
                  <a:lnTo>
                    <a:pt x="9097" y="5319"/>
                  </a:lnTo>
                  <a:lnTo>
                    <a:pt x="9134" y="5062"/>
                  </a:lnTo>
                  <a:lnTo>
                    <a:pt x="9317" y="4512"/>
                  </a:lnTo>
                  <a:lnTo>
                    <a:pt x="9501" y="4035"/>
                  </a:lnTo>
                  <a:lnTo>
                    <a:pt x="9684" y="3559"/>
                  </a:lnTo>
                  <a:lnTo>
                    <a:pt x="9794" y="3082"/>
                  </a:lnTo>
                  <a:lnTo>
                    <a:pt x="9831" y="2825"/>
                  </a:lnTo>
                  <a:lnTo>
                    <a:pt x="9831" y="2568"/>
                  </a:lnTo>
                  <a:lnTo>
                    <a:pt x="9794" y="2311"/>
                  </a:lnTo>
                  <a:lnTo>
                    <a:pt x="9721" y="2055"/>
                  </a:lnTo>
                  <a:lnTo>
                    <a:pt x="9611" y="1834"/>
                  </a:lnTo>
                  <a:lnTo>
                    <a:pt x="9501" y="1578"/>
                  </a:lnTo>
                  <a:lnTo>
                    <a:pt x="9354" y="1358"/>
                  </a:lnTo>
                  <a:lnTo>
                    <a:pt x="9207" y="1174"/>
                  </a:lnTo>
                  <a:lnTo>
                    <a:pt x="8841" y="771"/>
                  </a:lnTo>
                  <a:lnTo>
                    <a:pt x="8400" y="404"/>
                  </a:lnTo>
                  <a:lnTo>
                    <a:pt x="7960" y="110"/>
                  </a:lnTo>
                  <a:lnTo>
                    <a:pt x="7850" y="37"/>
                  </a:lnTo>
                  <a:lnTo>
                    <a:pt x="7703" y="0"/>
                  </a:lnTo>
                  <a:close/>
                  <a:moveTo>
                    <a:pt x="12912" y="10675"/>
                  </a:moveTo>
                  <a:lnTo>
                    <a:pt x="12839" y="10711"/>
                  </a:lnTo>
                  <a:lnTo>
                    <a:pt x="12765" y="10785"/>
                  </a:lnTo>
                  <a:lnTo>
                    <a:pt x="12729" y="10858"/>
                  </a:lnTo>
                  <a:lnTo>
                    <a:pt x="12729" y="11005"/>
                  </a:lnTo>
                  <a:lnTo>
                    <a:pt x="12765" y="11115"/>
                  </a:lnTo>
                  <a:lnTo>
                    <a:pt x="12876" y="11225"/>
                  </a:lnTo>
                  <a:lnTo>
                    <a:pt x="13022" y="11262"/>
                  </a:lnTo>
                  <a:lnTo>
                    <a:pt x="13132" y="11225"/>
                  </a:lnTo>
                  <a:lnTo>
                    <a:pt x="13242" y="11115"/>
                  </a:lnTo>
                  <a:lnTo>
                    <a:pt x="13279" y="11005"/>
                  </a:lnTo>
                  <a:lnTo>
                    <a:pt x="13279" y="10858"/>
                  </a:lnTo>
                  <a:lnTo>
                    <a:pt x="13242" y="10785"/>
                  </a:lnTo>
                  <a:lnTo>
                    <a:pt x="13169" y="10711"/>
                  </a:lnTo>
                  <a:lnTo>
                    <a:pt x="13096" y="10675"/>
                  </a:lnTo>
                  <a:close/>
                  <a:moveTo>
                    <a:pt x="13572" y="11262"/>
                  </a:moveTo>
                  <a:lnTo>
                    <a:pt x="13499" y="11298"/>
                  </a:lnTo>
                  <a:lnTo>
                    <a:pt x="13462" y="11372"/>
                  </a:lnTo>
                  <a:lnTo>
                    <a:pt x="13389" y="11408"/>
                  </a:lnTo>
                  <a:lnTo>
                    <a:pt x="13316" y="11445"/>
                  </a:lnTo>
                  <a:lnTo>
                    <a:pt x="13242" y="11555"/>
                  </a:lnTo>
                  <a:lnTo>
                    <a:pt x="13242" y="11702"/>
                  </a:lnTo>
                  <a:lnTo>
                    <a:pt x="13242" y="11775"/>
                  </a:lnTo>
                  <a:lnTo>
                    <a:pt x="13279" y="11849"/>
                  </a:lnTo>
                  <a:lnTo>
                    <a:pt x="13352" y="11959"/>
                  </a:lnTo>
                  <a:lnTo>
                    <a:pt x="13609" y="11959"/>
                  </a:lnTo>
                  <a:lnTo>
                    <a:pt x="13719" y="11922"/>
                  </a:lnTo>
                  <a:lnTo>
                    <a:pt x="13829" y="11849"/>
                  </a:lnTo>
                  <a:lnTo>
                    <a:pt x="13866" y="11738"/>
                  </a:lnTo>
                  <a:lnTo>
                    <a:pt x="13939" y="11628"/>
                  </a:lnTo>
                  <a:lnTo>
                    <a:pt x="13939" y="11555"/>
                  </a:lnTo>
                  <a:lnTo>
                    <a:pt x="13939" y="11518"/>
                  </a:lnTo>
                  <a:lnTo>
                    <a:pt x="13903" y="11445"/>
                  </a:lnTo>
                  <a:lnTo>
                    <a:pt x="13866" y="11372"/>
                  </a:lnTo>
                  <a:lnTo>
                    <a:pt x="13829" y="11298"/>
                  </a:lnTo>
                  <a:lnTo>
                    <a:pt x="13719" y="11262"/>
                  </a:lnTo>
                  <a:close/>
                  <a:moveTo>
                    <a:pt x="12215" y="11555"/>
                  </a:moveTo>
                  <a:lnTo>
                    <a:pt x="12142" y="11592"/>
                  </a:lnTo>
                  <a:lnTo>
                    <a:pt x="12069" y="11702"/>
                  </a:lnTo>
                  <a:lnTo>
                    <a:pt x="12032" y="11812"/>
                  </a:lnTo>
                  <a:lnTo>
                    <a:pt x="12032" y="11959"/>
                  </a:lnTo>
                  <a:lnTo>
                    <a:pt x="12032" y="12069"/>
                  </a:lnTo>
                  <a:lnTo>
                    <a:pt x="12105" y="12362"/>
                  </a:lnTo>
                  <a:lnTo>
                    <a:pt x="12252" y="12582"/>
                  </a:lnTo>
                  <a:lnTo>
                    <a:pt x="12325" y="12619"/>
                  </a:lnTo>
                  <a:lnTo>
                    <a:pt x="12399" y="12656"/>
                  </a:lnTo>
                  <a:lnTo>
                    <a:pt x="12509" y="12656"/>
                  </a:lnTo>
                  <a:lnTo>
                    <a:pt x="12582" y="12582"/>
                  </a:lnTo>
                  <a:lnTo>
                    <a:pt x="12619" y="12545"/>
                  </a:lnTo>
                  <a:lnTo>
                    <a:pt x="12692" y="12545"/>
                  </a:lnTo>
                  <a:lnTo>
                    <a:pt x="12802" y="12619"/>
                  </a:lnTo>
                  <a:lnTo>
                    <a:pt x="12876" y="12619"/>
                  </a:lnTo>
                  <a:lnTo>
                    <a:pt x="12949" y="12582"/>
                  </a:lnTo>
                  <a:lnTo>
                    <a:pt x="12986" y="12545"/>
                  </a:lnTo>
                  <a:lnTo>
                    <a:pt x="13022" y="12435"/>
                  </a:lnTo>
                  <a:lnTo>
                    <a:pt x="12986" y="12325"/>
                  </a:lnTo>
                  <a:lnTo>
                    <a:pt x="12912" y="12215"/>
                  </a:lnTo>
                  <a:lnTo>
                    <a:pt x="12802" y="12179"/>
                  </a:lnTo>
                  <a:lnTo>
                    <a:pt x="12655" y="12142"/>
                  </a:lnTo>
                  <a:lnTo>
                    <a:pt x="12545" y="12142"/>
                  </a:lnTo>
                  <a:lnTo>
                    <a:pt x="12472" y="12179"/>
                  </a:lnTo>
                  <a:lnTo>
                    <a:pt x="12399" y="12032"/>
                  </a:lnTo>
                  <a:lnTo>
                    <a:pt x="12399" y="11849"/>
                  </a:lnTo>
                  <a:lnTo>
                    <a:pt x="12399" y="11665"/>
                  </a:lnTo>
                  <a:lnTo>
                    <a:pt x="12362" y="11592"/>
                  </a:lnTo>
                  <a:lnTo>
                    <a:pt x="12289" y="11555"/>
                  </a:lnTo>
                  <a:close/>
                  <a:moveTo>
                    <a:pt x="14049" y="5466"/>
                  </a:moveTo>
                  <a:lnTo>
                    <a:pt x="14196" y="5503"/>
                  </a:lnTo>
                  <a:lnTo>
                    <a:pt x="14490" y="5649"/>
                  </a:lnTo>
                  <a:lnTo>
                    <a:pt x="14673" y="5723"/>
                  </a:lnTo>
                  <a:lnTo>
                    <a:pt x="14930" y="5906"/>
                  </a:lnTo>
                  <a:lnTo>
                    <a:pt x="15150" y="6090"/>
                  </a:lnTo>
                  <a:lnTo>
                    <a:pt x="15370" y="6310"/>
                  </a:lnTo>
                  <a:lnTo>
                    <a:pt x="15590" y="6566"/>
                  </a:lnTo>
                  <a:lnTo>
                    <a:pt x="15773" y="6860"/>
                  </a:lnTo>
                  <a:lnTo>
                    <a:pt x="15883" y="7190"/>
                  </a:lnTo>
                  <a:lnTo>
                    <a:pt x="15993" y="7520"/>
                  </a:lnTo>
                  <a:lnTo>
                    <a:pt x="16067" y="7850"/>
                  </a:lnTo>
                  <a:lnTo>
                    <a:pt x="16104" y="8217"/>
                  </a:lnTo>
                  <a:lnTo>
                    <a:pt x="16104" y="8547"/>
                  </a:lnTo>
                  <a:lnTo>
                    <a:pt x="16067" y="9244"/>
                  </a:lnTo>
                  <a:lnTo>
                    <a:pt x="15957" y="9941"/>
                  </a:lnTo>
                  <a:lnTo>
                    <a:pt x="15773" y="10601"/>
                  </a:lnTo>
                  <a:lnTo>
                    <a:pt x="15517" y="11225"/>
                  </a:lnTo>
                  <a:lnTo>
                    <a:pt x="15370" y="11555"/>
                  </a:lnTo>
                  <a:lnTo>
                    <a:pt x="15186" y="11849"/>
                  </a:lnTo>
                  <a:lnTo>
                    <a:pt x="15003" y="12105"/>
                  </a:lnTo>
                  <a:lnTo>
                    <a:pt x="14783" y="12362"/>
                  </a:lnTo>
                  <a:lnTo>
                    <a:pt x="14526" y="12619"/>
                  </a:lnTo>
                  <a:lnTo>
                    <a:pt x="14269" y="12839"/>
                  </a:lnTo>
                  <a:lnTo>
                    <a:pt x="14013" y="13022"/>
                  </a:lnTo>
                  <a:lnTo>
                    <a:pt x="13719" y="13169"/>
                  </a:lnTo>
                  <a:lnTo>
                    <a:pt x="13389" y="13316"/>
                  </a:lnTo>
                  <a:lnTo>
                    <a:pt x="13059" y="13463"/>
                  </a:lnTo>
                  <a:lnTo>
                    <a:pt x="12802" y="13499"/>
                  </a:lnTo>
                  <a:lnTo>
                    <a:pt x="12509" y="13536"/>
                  </a:lnTo>
                  <a:lnTo>
                    <a:pt x="12325" y="13499"/>
                  </a:lnTo>
                  <a:lnTo>
                    <a:pt x="12179" y="13426"/>
                  </a:lnTo>
                  <a:lnTo>
                    <a:pt x="12032" y="13279"/>
                  </a:lnTo>
                  <a:lnTo>
                    <a:pt x="11922" y="13169"/>
                  </a:lnTo>
                  <a:lnTo>
                    <a:pt x="11482" y="12692"/>
                  </a:lnTo>
                  <a:lnTo>
                    <a:pt x="11298" y="12435"/>
                  </a:lnTo>
                  <a:lnTo>
                    <a:pt x="11225" y="12289"/>
                  </a:lnTo>
                  <a:lnTo>
                    <a:pt x="11188" y="12105"/>
                  </a:lnTo>
                  <a:lnTo>
                    <a:pt x="11188" y="11922"/>
                  </a:lnTo>
                  <a:lnTo>
                    <a:pt x="11262" y="11738"/>
                  </a:lnTo>
                  <a:lnTo>
                    <a:pt x="11445" y="11408"/>
                  </a:lnTo>
                  <a:lnTo>
                    <a:pt x="11812" y="10785"/>
                  </a:lnTo>
                  <a:lnTo>
                    <a:pt x="12142" y="10161"/>
                  </a:lnTo>
                  <a:lnTo>
                    <a:pt x="12472" y="9501"/>
                  </a:lnTo>
                  <a:lnTo>
                    <a:pt x="12765" y="8877"/>
                  </a:lnTo>
                  <a:lnTo>
                    <a:pt x="12876" y="8547"/>
                  </a:lnTo>
                  <a:lnTo>
                    <a:pt x="12949" y="8217"/>
                  </a:lnTo>
                  <a:lnTo>
                    <a:pt x="12986" y="7887"/>
                  </a:lnTo>
                  <a:lnTo>
                    <a:pt x="12949" y="7593"/>
                  </a:lnTo>
                  <a:lnTo>
                    <a:pt x="12876" y="7263"/>
                  </a:lnTo>
                  <a:lnTo>
                    <a:pt x="12765" y="6970"/>
                  </a:lnTo>
                  <a:lnTo>
                    <a:pt x="12729" y="6750"/>
                  </a:lnTo>
                  <a:lnTo>
                    <a:pt x="12692" y="6566"/>
                  </a:lnTo>
                  <a:lnTo>
                    <a:pt x="12729" y="6346"/>
                  </a:lnTo>
                  <a:lnTo>
                    <a:pt x="12802" y="6200"/>
                  </a:lnTo>
                  <a:lnTo>
                    <a:pt x="12876" y="6016"/>
                  </a:lnTo>
                  <a:lnTo>
                    <a:pt x="12986" y="5869"/>
                  </a:lnTo>
                  <a:lnTo>
                    <a:pt x="13132" y="5723"/>
                  </a:lnTo>
                  <a:lnTo>
                    <a:pt x="13279" y="5613"/>
                  </a:lnTo>
                  <a:lnTo>
                    <a:pt x="13316" y="5686"/>
                  </a:lnTo>
                  <a:lnTo>
                    <a:pt x="13389" y="5723"/>
                  </a:lnTo>
                  <a:lnTo>
                    <a:pt x="13536" y="5759"/>
                  </a:lnTo>
                  <a:lnTo>
                    <a:pt x="13646" y="5686"/>
                  </a:lnTo>
                  <a:lnTo>
                    <a:pt x="13719" y="5649"/>
                  </a:lnTo>
                  <a:lnTo>
                    <a:pt x="13756" y="5576"/>
                  </a:lnTo>
                  <a:lnTo>
                    <a:pt x="13829" y="5503"/>
                  </a:lnTo>
                  <a:lnTo>
                    <a:pt x="13939" y="5466"/>
                  </a:lnTo>
                  <a:close/>
                  <a:moveTo>
                    <a:pt x="13646" y="3852"/>
                  </a:moveTo>
                  <a:lnTo>
                    <a:pt x="13609" y="3925"/>
                  </a:lnTo>
                  <a:lnTo>
                    <a:pt x="13499" y="4182"/>
                  </a:lnTo>
                  <a:lnTo>
                    <a:pt x="13462" y="4476"/>
                  </a:lnTo>
                  <a:lnTo>
                    <a:pt x="13462" y="4732"/>
                  </a:lnTo>
                  <a:lnTo>
                    <a:pt x="13499" y="5026"/>
                  </a:lnTo>
                  <a:lnTo>
                    <a:pt x="13316" y="5099"/>
                  </a:lnTo>
                  <a:lnTo>
                    <a:pt x="13132" y="5173"/>
                  </a:lnTo>
                  <a:lnTo>
                    <a:pt x="13022" y="4769"/>
                  </a:lnTo>
                  <a:lnTo>
                    <a:pt x="12839" y="4439"/>
                  </a:lnTo>
                  <a:lnTo>
                    <a:pt x="12802" y="4402"/>
                  </a:lnTo>
                  <a:lnTo>
                    <a:pt x="12729" y="4402"/>
                  </a:lnTo>
                  <a:lnTo>
                    <a:pt x="12692" y="4439"/>
                  </a:lnTo>
                  <a:lnTo>
                    <a:pt x="12692" y="4476"/>
                  </a:lnTo>
                  <a:lnTo>
                    <a:pt x="12655" y="4732"/>
                  </a:lnTo>
                  <a:lnTo>
                    <a:pt x="12692" y="4952"/>
                  </a:lnTo>
                  <a:lnTo>
                    <a:pt x="12802" y="5429"/>
                  </a:lnTo>
                  <a:lnTo>
                    <a:pt x="12582" y="5649"/>
                  </a:lnTo>
                  <a:lnTo>
                    <a:pt x="12399" y="5466"/>
                  </a:lnTo>
                  <a:lnTo>
                    <a:pt x="12142" y="5173"/>
                  </a:lnTo>
                  <a:lnTo>
                    <a:pt x="12105" y="5136"/>
                  </a:lnTo>
                  <a:lnTo>
                    <a:pt x="12032" y="5173"/>
                  </a:lnTo>
                  <a:lnTo>
                    <a:pt x="11995" y="5209"/>
                  </a:lnTo>
                  <a:lnTo>
                    <a:pt x="11995" y="5283"/>
                  </a:lnTo>
                  <a:lnTo>
                    <a:pt x="12032" y="5466"/>
                  </a:lnTo>
                  <a:lnTo>
                    <a:pt x="12142" y="5649"/>
                  </a:lnTo>
                  <a:lnTo>
                    <a:pt x="12252" y="5796"/>
                  </a:lnTo>
                  <a:lnTo>
                    <a:pt x="12435" y="5906"/>
                  </a:lnTo>
                  <a:lnTo>
                    <a:pt x="12399" y="6016"/>
                  </a:lnTo>
                  <a:lnTo>
                    <a:pt x="12362" y="6053"/>
                  </a:lnTo>
                  <a:lnTo>
                    <a:pt x="12142" y="6016"/>
                  </a:lnTo>
                  <a:lnTo>
                    <a:pt x="11738" y="5833"/>
                  </a:lnTo>
                  <a:lnTo>
                    <a:pt x="11665" y="5686"/>
                  </a:lnTo>
                  <a:lnTo>
                    <a:pt x="11628" y="5649"/>
                  </a:lnTo>
                  <a:lnTo>
                    <a:pt x="11592" y="5686"/>
                  </a:lnTo>
                  <a:lnTo>
                    <a:pt x="11555" y="5833"/>
                  </a:lnTo>
                  <a:lnTo>
                    <a:pt x="11518" y="5906"/>
                  </a:lnTo>
                  <a:lnTo>
                    <a:pt x="11518" y="5979"/>
                  </a:lnTo>
                  <a:lnTo>
                    <a:pt x="11555" y="6053"/>
                  </a:lnTo>
                  <a:lnTo>
                    <a:pt x="11628" y="6126"/>
                  </a:lnTo>
                  <a:lnTo>
                    <a:pt x="11775" y="6236"/>
                  </a:lnTo>
                  <a:lnTo>
                    <a:pt x="11995" y="6346"/>
                  </a:lnTo>
                  <a:lnTo>
                    <a:pt x="12289" y="6456"/>
                  </a:lnTo>
                  <a:lnTo>
                    <a:pt x="12252" y="6676"/>
                  </a:lnTo>
                  <a:lnTo>
                    <a:pt x="12289" y="6897"/>
                  </a:lnTo>
                  <a:lnTo>
                    <a:pt x="11555" y="6897"/>
                  </a:lnTo>
                  <a:lnTo>
                    <a:pt x="11445" y="6933"/>
                  </a:lnTo>
                  <a:lnTo>
                    <a:pt x="11408" y="7007"/>
                  </a:lnTo>
                  <a:lnTo>
                    <a:pt x="11408" y="7153"/>
                  </a:lnTo>
                  <a:lnTo>
                    <a:pt x="11408" y="7337"/>
                  </a:lnTo>
                  <a:lnTo>
                    <a:pt x="11482" y="7483"/>
                  </a:lnTo>
                  <a:lnTo>
                    <a:pt x="11555" y="7593"/>
                  </a:lnTo>
                  <a:lnTo>
                    <a:pt x="11592" y="7630"/>
                  </a:lnTo>
                  <a:lnTo>
                    <a:pt x="11922" y="7960"/>
                  </a:lnTo>
                  <a:lnTo>
                    <a:pt x="12142" y="8107"/>
                  </a:lnTo>
                  <a:lnTo>
                    <a:pt x="12252" y="8180"/>
                  </a:lnTo>
                  <a:lnTo>
                    <a:pt x="12362" y="8217"/>
                  </a:lnTo>
                  <a:lnTo>
                    <a:pt x="12472" y="8217"/>
                  </a:lnTo>
                  <a:lnTo>
                    <a:pt x="12362" y="8547"/>
                  </a:lnTo>
                  <a:lnTo>
                    <a:pt x="12252" y="8804"/>
                  </a:lnTo>
                  <a:lnTo>
                    <a:pt x="12215" y="8841"/>
                  </a:lnTo>
                  <a:lnTo>
                    <a:pt x="12179" y="8877"/>
                  </a:lnTo>
                  <a:lnTo>
                    <a:pt x="11812" y="8731"/>
                  </a:lnTo>
                  <a:lnTo>
                    <a:pt x="11555" y="8584"/>
                  </a:lnTo>
                  <a:lnTo>
                    <a:pt x="11335" y="8364"/>
                  </a:lnTo>
                  <a:lnTo>
                    <a:pt x="11225" y="8364"/>
                  </a:lnTo>
                  <a:lnTo>
                    <a:pt x="11188" y="8437"/>
                  </a:lnTo>
                  <a:lnTo>
                    <a:pt x="11188" y="8511"/>
                  </a:lnTo>
                  <a:lnTo>
                    <a:pt x="11335" y="8731"/>
                  </a:lnTo>
                  <a:lnTo>
                    <a:pt x="11555" y="8951"/>
                  </a:lnTo>
                  <a:lnTo>
                    <a:pt x="11812" y="9134"/>
                  </a:lnTo>
                  <a:lnTo>
                    <a:pt x="12069" y="9244"/>
                  </a:lnTo>
                  <a:lnTo>
                    <a:pt x="11848" y="9648"/>
                  </a:lnTo>
                  <a:lnTo>
                    <a:pt x="11738" y="9648"/>
                  </a:lnTo>
                  <a:lnTo>
                    <a:pt x="11665" y="9721"/>
                  </a:lnTo>
                  <a:lnTo>
                    <a:pt x="11262" y="9428"/>
                  </a:lnTo>
                  <a:lnTo>
                    <a:pt x="10895" y="9134"/>
                  </a:lnTo>
                  <a:lnTo>
                    <a:pt x="10858" y="9097"/>
                  </a:lnTo>
                  <a:lnTo>
                    <a:pt x="10821" y="9134"/>
                  </a:lnTo>
                  <a:lnTo>
                    <a:pt x="10601" y="9391"/>
                  </a:lnTo>
                  <a:lnTo>
                    <a:pt x="10381" y="9648"/>
                  </a:lnTo>
                  <a:lnTo>
                    <a:pt x="10308" y="9648"/>
                  </a:lnTo>
                  <a:lnTo>
                    <a:pt x="10234" y="9684"/>
                  </a:lnTo>
                  <a:lnTo>
                    <a:pt x="10198" y="9758"/>
                  </a:lnTo>
                  <a:lnTo>
                    <a:pt x="10234" y="9831"/>
                  </a:lnTo>
                  <a:lnTo>
                    <a:pt x="10748" y="10308"/>
                  </a:lnTo>
                  <a:lnTo>
                    <a:pt x="11188" y="10821"/>
                  </a:lnTo>
                  <a:lnTo>
                    <a:pt x="10968" y="11262"/>
                  </a:lnTo>
                  <a:lnTo>
                    <a:pt x="10785" y="11152"/>
                  </a:lnTo>
                  <a:lnTo>
                    <a:pt x="10601" y="11078"/>
                  </a:lnTo>
                  <a:lnTo>
                    <a:pt x="10381" y="11042"/>
                  </a:lnTo>
                  <a:lnTo>
                    <a:pt x="10308" y="11005"/>
                  </a:lnTo>
                  <a:lnTo>
                    <a:pt x="10198" y="10968"/>
                  </a:lnTo>
                  <a:lnTo>
                    <a:pt x="10161" y="10931"/>
                  </a:lnTo>
                  <a:lnTo>
                    <a:pt x="10088" y="10931"/>
                  </a:lnTo>
                  <a:lnTo>
                    <a:pt x="9978" y="10968"/>
                  </a:lnTo>
                  <a:lnTo>
                    <a:pt x="9941" y="11078"/>
                  </a:lnTo>
                  <a:lnTo>
                    <a:pt x="9941" y="11152"/>
                  </a:lnTo>
                  <a:lnTo>
                    <a:pt x="9978" y="11188"/>
                  </a:lnTo>
                  <a:lnTo>
                    <a:pt x="10124" y="11335"/>
                  </a:lnTo>
                  <a:lnTo>
                    <a:pt x="10308" y="11445"/>
                  </a:lnTo>
                  <a:lnTo>
                    <a:pt x="10565" y="11555"/>
                  </a:lnTo>
                  <a:lnTo>
                    <a:pt x="10675" y="11592"/>
                  </a:lnTo>
                  <a:lnTo>
                    <a:pt x="10785" y="11592"/>
                  </a:lnTo>
                  <a:lnTo>
                    <a:pt x="10748" y="11775"/>
                  </a:lnTo>
                  <a:lnTo>
                    <a:pt x="10711" y="11959"/>
                  </a:lnTo>
                  <a:lnTo>
                    <a:pt x="10675" y="12179"/>
                  </a:lnTo>
                  <a:lnTo>
                    <a:pt x="10711" y="12362"/>
                  </a:lnTo>
                  <a:lnTo>
                    <a:pt x="10785" y="12582"/>
                  </a:lnTo>
                  <a:lnTo>
                    <a:pt x="10638" y="12692"/>
                  </a:lnTo>
                  <a:lnTo>
                    <a:pt x="10455" y="12876"/>
                  </a:lnTo>
                  <a:lnTo>
                    <a:pt x="10381" y="12949"/>
                  </a:lnTo>
                  <a:lnTo>
                    <a:pt x="10308" y="12949"/>
                  </a:lnTo>
                  <a:lnTo>
                    <a:pt x="10271" y="12986"/>
                  </a:lnTo>
                  <a:lnTo>
                    <a:pt x="10234" y="13059"/>
                  </a:lnTo>
                  <a:lnTo>
                    <a:pt x="10234" y="13169"/>
                  </a:lnTo>
                  <a:lnTo>
                    <a:pt x="10271" y="13206"/>
                  </a:lnTo>
                  <a:lnTo>
                    <a:pt x="10308" y="13242"/>
                  </a:lnTo>
                  <a:lnTo>
                    <a:pt x="10455" y="13242"/>
                  </a:lnTo>
                  <a:lnTo>
                    <a:pt x="10565" y="13206"/>
                  </a:lnTo>
                  <a:lnTo>
                    <a:pt x="10748" y="13059"/>
                  </a:lnTo>
                  <a:lnTo>
                    <a:pt x="11005" y="12912"/>
                  </a:lnTo>
                  <a:lnTo>
                    <a:pt x="11408" y="13352"/>
                  </a:lnTo>
                  <a:lnTo>
                    <a:pt x="11482" y="13426"/>
                  </a:lnTo>
                  <a:lnTo>
                    <a:pt x="11335" y="13609"/>
                  </a:lnTo>
                  <a:lnTo>
                    <a:pt x="11262" y="13829"/>
                  </a:lnTo>
                  <a:lnTo>
                    <a:pt x="11188" y="13829"/>
                  </a:lnTo>
                  <a:lnTo>
                    <a:pt x="11115" y="13866"/>
                  </a:lnTo>
                  <a:lnTo>
                    <a:pt x="11005" y="13939"/>
                  </a:lnTo>
                  <a:lnTo>
                    <a:pt x="10968" y="14013"/>
                  </a:lnTo>
                  <a:lnTo>
                    <a:pt x="11005" y="14123"/>
                  </a:lnTo>
                  <a:lnTo>
                    <a:pt x="11041" y="14233"/>
                  </a:lnTo>
                  <a:lnTo>
                    <a:pt x="11151" y="14306"/>
                  </a:lnTo>
                  <a:lnTo>
                    <a:pt x="11262" y="14343"/>
                  </a:lnTo>
                  <a:lnTo>
                    <a:pt x="11372" y="14343"/>
                  </a:lnTo>
                  <a:lnTo>
                    <a:pt x="11482" y="14270"/>
                  </a:lnTo>
                  <a:lnTo>
                    <a:pt x="11555" y="14196"/>
                  </a:lnTo>
                  <a:lnTo>
                    <a:pt x="11628" y="14086"/>
                  </a:lnTo>
                  <a:lnTo>
                    <a:pt x="11665" y="13976"/>
                  </a:lnTo>
                  <a:lnTo>
                    <a:pt x="11665" y="13866"/>
                  </a:lnTo>
                  <a:lnTo>
                    <a:pt x="11738" y="13719"/>
                  </a:lnTo>
                  <a:lnTo>
                    <a:pt x="11848" y="13829"/>
                  </a:lnTo>
                  <a:lnTo>
                    <a:pt x="11995" y="13903"/>
                  </a:lnTo>
                  <a:lnTo>
                    <a:pt x="12142" y="13976"/>
                  </a:lnTo>
                  <a:lnTo>
                    <a:pt x="12325" y="14013"/>
                  </a:lnTo>
                  <a:lnTo>
                    <a:pt x="12362" y="14049"/>
                  </a:lnTo>
                  <a:lnTo>
                    <a:pt x="12252" y="14270"/>
                  </a:lnTo>
                  <a:lnTo>
                    <a:pt x="12179" y="14453"/>
                  </a:lnTo>
                  <a:lnTo>
                    <a:pt x="12105" y="14563"/>
                  </a:lnTo>
                  <a:lnTo>
                    <a:pt x="11995" y="14600"/>
                  </a:lnTo>
                  <a:lnTo>
                    <a:pt x="11958" y="14600"/>
                  </a:lnTo>
                  <a:lnTo>
                    <a:pt x="11885" y="14636"/>
                  </a:lnTo>
                  <a:lnTo>
                    <a:pt x="11848" y="14746"/>
                  </a:lnTo>
                  <a:lnTo>
                    <a:pt x="11848" y="14856"/>
                  </a:lnTo>
                  <a:lnTo>
                    <a:pt x="11922" y="14930"/>
                  </a:lnTo>
                  <a:lnTo>
                    <a:pt x="11995" y="15003"/>
                  </a:lnTo>
                  <a:lnTo>
                    <a:pt x="12069" y="15003"/>
                  </a:lnTo>
                  <a:lnTo>
                    <a:pt x="12215" y="14966"/>
                  </a:lnTo>
                  <a:lnTo>
                    <a:pt x="12362" y="14856"/>
                  </a:lnTo>
                  <a:lnTo>
                    <a:pt x="12472" y="14746"/>
                  </a:lnTo>
                  <a:lnTo>
                    <a:pt x="12545" y="14563"/>
                  </a:lnTo>
                  <a:lnTo>
                    <a:pt x="12619" y="14416"/>
                  </a:lnTo>
                  <a:lnTo>
                    <a:pt x="12692" y="14049"/>
                  </a:lnTo>
                  <a:lnTo>
                    <a:pt x="13132" y="13976"/>
                  </a:lnTo>
                  <a:lnTo>
                    <a:pt x="13536" y="13829"/>
                  </a:lnTo>
                  <a:lnTo>
                    <a:pt x="13279" y="14526"/>
                  </a:lnTo>
                  <a:lnTo>
                    <a:pt x="13206" y="14710"/>
                  </a:lnTo>
                  <a:lnTo>
                    <a:pt x="13206" y="14820"/>
                  </a:lnTo>
                  <a:lnTo>
                    <a:pt x="13242" y="14856"/>
                  </a:lnTo>
                  <a:lnTo>
                    <a:pt x="13279" y="14930"/>
                  </a:lnTo>
                  <a:lnTo>
                    <a:pt x="13352" y="14966"/>
                  </a:lnTo>
                  <a:lnTo>
                    <a:pt x="13426" y="14966"/>
                  </a:lnTo>
                  <a:lnTo>
                    <a:pt x="13499" y="14930"/>
                  </a:lnTo>
                  <a:lnTo>
                    <a:pt x="13572" y="14893"/>
                  </a:lnTo>
                  <a:lnTo>
                    <a:pt x="13609" y="14820"/>
                  </a:lnTo>
                  <a:lnTo>
                    <a:pt x="13719" y="14563"/>
                  </a:lnTo>
                  <a:lnTo>
                    <a:pt x="13793" y="14270"/>
                  </a:lnTo>
                  <a:lnTo>
                    <a:pt x="13829" y="13976"/>
                  </a:lnTo>
                  <a:lnTo>
                    <a:pt x="13829" y="13719"/>
                  </a:lnTo>
                  <a:lnTo>
                    <a:pt x="14269" y="13463"/>
                  </a:lnTo>
                  <a:lnTo>
                    <a:pt x="14306" y="13939"/>
                  </a:lnTo>
                  <a:lnTo>
                    <a:pt x="14343" y="14049"/>
                  </a:lnTo>
                  <a:lnTo>
                    <a:pt x="14379" y="14123"/>
                  </a:lnTo>
                  <a:lnTo>
                    <a:pt x="14379" y="14159"/>
                  </a:lnTo>
                  <a:lnTo>
                    <a:pt x="14416" y="14270"/>
                  </a:lnTo>
                  <a:lnTo>
                    <a:pt x="14490" y="14343"/>
                  </a:lnTo>
                  <a:lnTo>
                    <a:pt x="14673" y="14343"/>
                  </a:lnTo>
                  <a:lnTo>
                    <a:pt x="14673" y="14306"/>
                  </a:lnTo>
                  <a:lnTo>
                    <a:pt x="14746" y="14233"/>
                  </a:lnTo>
                  <a:lnTo>
                    <a:pt x="14783" y="14159"/>
                  </a:lnTo>
                  <a:lnTo>
                    <a:pt x="14710" y="13903"/>
                  </a:lnTo>
                  <a:lnTo>
                    <a:pt x="14673" y="13646"/>
                  </a:lnTo>
                  <a:lnTo>
                    <a:pt x="14563" y="13279"/>
                  </a:lnTo>
                  <a:lnTo>
                    <a:pt x="15003" y="12876"/>
                  </a:lnTo>
                  <a:lnTo>
                    <a:pt x="15113" y="13022"/>
                  </a:lnTo>
                  <a:lnTo>
                    <a:pt x="15223" y="13132"/>
                  </a:lnTo>
                  <a:lnTo>
                    <a:pt x="15370" y="13352"/>
                  </a:lnTo>
                  <a:lnTo>
                    <a:pt x="15480" y="13463"/>
                  </a:lnTo>
                  <a:lnTo>
                    <a:pt x="15590" y="13536"/>
                  </a:lnTo>
                  <a:lnTo>
                    <a:pt x="15663" y="13536"/>
                  </a:lnTo>
                  <a:lnTo>
                    <a:pt x="15737" y="13463"/>
                  </a:lnTo>
                  <a:lnTo>
                    <a:pt x="15773" y="13389"/>
                  </a:lnTo>
                  <a:lnTo>
                    <a:pt x="15773" y="13316"/>
                  </a:lnTo>
                  <a:lnTo>
                    <a:pt x="15737" y="13132"/>
                  </a:lnTo>
                  <a:lnTo>
                    <a:pt x="15627" y="12986"/>
                  </a:lnTo>
                  <a:lnTo>
                    <a:pt x="15480" y="12876"/>
                  </a:lnTo>
                  <a:lnTo>
                    <a:pt x="15370" y="12729"/>
                  </a:lnTo>
                  <a:lnTo>
                    <a:pt x="15260" y="12582"/>
                  </a:lnTo>
                  <a:lnTo>
                    <a:pt x="15480" y="12289"/>
                  </a:lnTo>
                  <a:lnTo>
                    <a:pt x="15700" y="11995"/>
                  </a:lnTo>
                  <a:lnTo>
                    <a:pt x="15773" y="12069"/>
                  </a:lnTo>
                  <a:lnTo>
                    <a:pt x="15993" y="12215"/>
                  </a:lnTo>
                  <a:lnTo>
                    <a:pt x="16177" y="12399"/>
                  </a:lnTo>
                  <a:lnTo>
                    <a:pt x="16250" y="12435"/>
                  </a:lnTo>
                  <a:lnTo>
                    <a:pt x="16397" y="12435"/>
                  </a:lnTo>
                  <a:lnTo>
                    <a:pt x="16434" y="12399"/>
                  </a:lnTo>
                  <a:lnTo>
                    <a:pt x="16470" y="12325"/>
                  </a:lnTo>
                  <a:lnTo>
                    <a:pt x="16507" y="12252"/>
                  </a:lnTo>
                  <a:lnTo>
                    <a:pt x="16507" y="12179"/>
                  </a:lnTo>
                  <a:lnTo>
                    <a:pt x="16434" y="12105"/>
                  </a:lnTo>
                  <a:lnTo>
                    <a:pt x="16250" y="11922"/>
                  </a:lnTo>
                  <a:lnTo>
                    <a:pt x="16030" y="11775"/>
                  </a:lnTo>
                  <a:lnTo>
                    <a:pt x="15883" y="11702"/>
                  </a:lnTo>
                  <a:lnTo>
                    <a:pt x="16140" y="11115"/>
                  </a:lnTo>
                  <a:lnTo>
                    <a:pt x="16324" y="11225"/>
                  </a:lnTo>
                  <a:lnTo>
                    <a:pt x="16617" y="11335"/>
                  </a:lnTo>
                  <a:lnTo>
                    <a:pt x="16984" y="11408"/>
                  </a:lnTo>
                  <a:lnTo>
                    <a:pt x="17057" y="11408"/>
                  </a:lnTo>
                  <a:lnTo>
                    <a:pt x="17094" y="11372"/>
                  </a:lnTo>
                  <a:lnTo>
                    <a:pt x="17131" y="11298"/>
                  </a:lnTo>
                  <a:lnTo>
                    <a:pt x="17167" y="11225"/>
                  </a:lnTo>
                  <a:lnTo>
                    <a:pt x="17167" y="11152"/>
                  </a:lnTo>
                  <a:lnTo>
                    <a:pt x="17131" y="11078"/>
                  </a:lnTo>
                  <a:lnTo>
                    <a:pt x="17094" y="11042"/>
                  </a:lnTo>
                  <a:lnTo>
                    <a:pt x="17021" y="11005"/>
                  </a:lnTo>
                  <a:lnTo>
                    <a:pt x="16764" y="10968"/>
                  </a:lnTo>
                  <a:lnTo>
                    <a:pt x="16544" y="10895"/>
                  </a:lnTo>
                  <a:lnTo>
                    <a:pt x="16250" y="10821"/>
                  </a:lnTo>
                  <a:lnTo>
                    <a:pt x="16397" y="10345"/>
                  </a:lnTo>
                  <a:lnTo>
                    <a:pt x="16507" y="9831"/>
                  </a:lnTo>
                  <a:lnTo>
                    <a:pt x="16727" y="9941"/>
                  </a:lnTo>
                  <a:lnTo>
                    <a:pt x="16984" y="9978"/>
                  </a:lnTo>
                  <a:lnTo>
                    <a:pt x="17131" y="10014"/>
                  </a:lnTo>
                  <a:lnTo>
                    <a:pt x="17277" y="10014"/>
                  </a:lnTo>
                  <a:lnTo>
                    <a:pt x="17424" y="9978"/>
                  </a:lnTo>
                  <a:lnTo>
                    <a:pt x="17461" y="9904"/>
                  </a:lnTo>
                  <a:lnTo>
                    <a:pt x="17497" y="9831"/>
                  </a:lnTo>
                  <a:lnTo>
                    <a:pt x="17497" y="9794"/>
                  </a:lnTo>
                  <a:lnTo>
                    <a:pt x="17497" y="9721"/>
                  </a:lnTo>
                  <a:lnTo>
                    <a:pt x="17387" y="9648"/>
                  </a:lnTo>
                  <a:lnTo>
                    <a:pt x="17277" y="9611"/>
                  </a:lnTo>
                  <a:lnTo>
                    <a:pt x="17167" y="9574"/>
                  </a:lnTo>
                  <a:lnTo>
                    <a:pt x="16544" y="9501"/>
                  </a:lnTo>
                  <a:lnTo>
                    <a:pt x="16544" y="9464"/>
                  </a:lnTo>
                  <a:lnTo>
                    <a:pt x="16580" y="8987"/>
                  </a:lnTo>
                  <a:lnTo>
                    <a:pt x="16617" y="8511"/>
                  </a:lnTo>
                  <a:lnTo>
                    <a:pt x="16800" y="8584"/>
                  </a:lnTo>
                  <a:lnTo>
                    <a:pt x="17021" y="8621"/>
                  </a:lnTo>
                  <a:lnTo>
                    <a:pt x="17204" y="8657"/>
                  </a:lnTo>
                  <a:lnTo>
                    <a:pt x="17424" y="8621"/>
                  </a:lnTo>
                  <a:lnTo>
                    <a:pt x="17571" y="8584"/>
                  </a:lnTo>
                  <a:lnTo>
                    <a:pt x="17644" y="8511"/>
                  </a:lnTo>
                  <a:lnTo>
                    <a:pt x="17681" y="8437"/>
                  </a:lnTo>
                  <a:lnTo>
                    <a:pt x="17681" y="8364"/>
                  </a:lnTo>
                  <a:lnTo>
                    <a:pt x="17644" y="8290"/>
                  </a:lnTo>
                  <a:lnTo>
                    <a:pt x="17534" y="8217"/>
                  </a:lnTo>
                  <a:lnTo>
                    <a:pt x="17387" y="8217"/>
                  </a:lnTo>
                  <a:lnTo>
                    <a:pt x="17094" y="8254"/>
                  </a:lnTo>
                  <a:lnTo>
                    <a:pt x="16617" y="8217"/>
                  </a:lnTo>
                  <a:lnTo>
                    <a:pt x="16580" y="7814"/>
                  </a:lnTo>
                  <a:lnTo>
                    <a:pt x="16507" y="7410"/>
                  </a:lnTo>
                  <a:lnTo>
                    <a:pt x="16507" y="7410"/>
                  </a:lnTo>
                  <a:lnTo>
                    <a:pt x="16690" y="7447"/>
                  </a:lnTo>
                  <a:lnTo>
                    <a:pt x="16874" y="7447"/>
                  </a:lnTo>
                  <a:lnTo>
                    <a:pt x="17021" y="7410"/>
                  </a:lnTo>
                  <a:lnTo>
                    <a:pt x="17204" y="7337"/>
                  </a:lnTo>
                  <a:lnTo>
                    <a:pt x="17351" y="7263"/>
                  </a:lnTo>
                  <a:lnTo>
                    <a:pt x="17387" y="7190"/>
                  </a:lnTo>
                  <a:lnTo>
                    <a:pt x="17424" y="7117"/>
                  </a:lnTo>
                  <a:lnTo>
                    <a:pt x="17424" y="7043"/>
                  </a:lnTo>
                  <a:lnTo>
                    <a:pt x="17424" y="7007"/>
                  </a:lnTo>
                  <a:lnTo>
                    <a:pt x="17351" y="6933"/>
                  </a:lnTo>
                  <a:lnTo>
                    <a:pt x="17314" y="6897"/>
                  </a:lnTo>
                  <a:lnTo>
                    <a:pt x="17131" y="6897"/>
                  </a:lnTo>
                  <a:lnTo>
                    <a:pt x="16947" y="6970"/>
                  </a:lnTo>
                  <a:lnTo>
                    <a:pt x="16764" y="7007"/>
                  </a:lnTo>
                  <a:lnTo>
                    <a:pt x="16397" y="7080"/>
                  </a:lnTo>
                  <a:lnTo>
                    <a:pt x="16324" y="6897"/>
                  </a:lnTo>
                  <a:lnTo>
                    <a:pt x="16140" y="6493"/>
                  </a:lnTo>
                  <a:lnTo>
                    <a:pt x="16397" y="6420"/>
                  </a:lnTo>
                  <a:lnTo>
                    <a:pt x="16764" y="6273"/>
                  </a:lnTo>
                  <a:lnTo>
                    <a:pt x="16947" y="6200"/>
                  </a:lnTo>
                  <a:lnTo>
                    <a:pt x="17094" y="6090"/>
                  </a:lnTo>
                  <a:lnTo>
                    <a:pt x="17131" y="6053"/>
                  </a:lnTo>
                  <a:lnTo>
                    <a:pt x="17131" y="5979"/>
                  </a:lnTo>
                  <a:lnTo>
                    <a:pt x="17131" y="5906"/>
                  </a:lnTo>
                  <a:lnTo>
                    <a:pt x="17021" y="5833"/>
                  </a:lnTo>
                  <a:lnTo>
                    <a:pt x="16910" y="5796"/>
                  </a:lnTo>
                  <a:lnTo>
                    <a:pt x="16764" y="5833"/>
                  </a:lnTo>
                  <a:lnTo>
                    <a:pt x="16580" y="5906"/>
                  </a:lnTo>
                  <a:lnTo>
                    <a:pt x="16250" y="6090"/>
                  </a:lnTo>
                  <a:lnTo>
                    <a:pt x="16104" y="6163"/>
                  </a:lnTo>
                  <a:lnTo>
                    <a:pt x="15957" y="6236"/>
                  </a:lnTo>
                  <a:lnTo>
                    <a:pt x="15957" y="6200"/>
                  </a:lnTo>
                  <a:lnTo>
                    <a:pt x="15957" y="6163"/>
                  </a:lnTo>
                  <a:lnTo>
                    <a:pt x="15920" y="6163"/>
                  </a:lnTo>
                  <a:lnTo>
                    <a:pt x="15590" y="5796"/>
                  </a:lnTo>
                  <a:lnTo>
                    <a:pt x="15920" y="5503"/>
                  </a:lnTo>
                  <a:lnTo>
                    <a:pt x="16250" y="5173"/>
                  </a:lnTo>
                  <a:lnTo>
                    <a:pt x="16287" y="5099"/>
                  </a:lnTo>
                  <a:lnTo>
                    <a:pt x="16324" y="4989"/>
                  </a:lnTo>
                  <a:lnTo>
                    <a:pt x="16287" y="4916"/>
                  </a:lnTo>
                  <a:lnTo>
                    <a:pt x="16250" y="4879"/>
                  </a:lnTo>
                  <a:lnTo>
                    <a:pt x="16177" y="4806"/>
                  </a:lnTo>
                  <a:lnTo>
                    <a:pt x="16030" y="4806"/>
                  </a:lnTo>
                  <a:lnTo>
                    <a:pt x="15957" y="4842"/>
                  </a:lnTo>
                  <a:lnTo>
                    <a:pt x="15627" y="5209"/>
                  </a:lnTo>
                  <a:lnTo>
                    <a:pt x="15333" y="5576"/>
                  </a:lnTo>
                  <a:lnTo>
                    <a:pt x="15076" y="5393"/>
                  </a:lnTo>
                  <a:lnTo>
                    <a:pt x="14820" y="5246"/>
                  </a:lnTo>
                  <a:lnTo>
                    <a:pt x="14673" y="5173"/>
                  </a:lnTo>
                  <a:lnTo>
                    <a:pt x="14746" y="5026"/>
                  </a:lnTo>
                  <a:lnTo>
                    <a:pt x="14966" y="4659"/>
                  </a:lnTo>
                  <a:lnTo>
                    <a:pt x="15003" y="4586"/>
                  </a:lnTo>
                  <a:lnTo>
                    <a:pt x="15003" y="4512"/>
                  </a:lnTo>
                  <a:lnTo>
                    <a:pt x="14930" y="4402"/>
                  </a:lnTo>
                  <a:lnTo>
                    <a:pt x="14856" y="4366"/>
                  </a:lnTo>
                  <a:lnTo>
                    <a:pt x="14746" y="4366"/>
                  </a:lnTo>
                  <a:lnTo>
                    <a:pt x="14673" y="4439"/>
                  </a:lnTo>
                  <a:lnTo>
                    <a:pt x="14526" y="4622"/>
                  </a:lnTo>
                  <a:lnTo>
                    <a:pt x="14416" y="4842"/>
                  </a:lnTo>
                  <a:lnTo>
                    <a:pt x="14343" y="5026"/>
                  </a:lnTo>
                  <a:lnTo>
                    <a:pt x="14159" y="4989"/>
                  </a:lnTo>
                  <a:lnTo>
                    <a:pt x="13939" y="4989"/>
                  </a:lnTo>
                  <a:lnTo>
                    <a:pt x="13903" y="4732"/>
                  </a:lnTo>
                  <a:lnTo>
                    <a:pt x="13866" y="4476"/>
                  </a:lnTo>
                  <a:lnTo>
                    <a:pt x="13829" y="3962"/>
                  </a:lnTo>
                  <a:lnTo>
                    <a:pt x="13829" y="3889"/>
                  </a:lnTo>
                  <a:lnTo>
                    <a:pt x="13756" y="3852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" name="Google Shape;952;p20"/>
            <p:cNvSpPr/>
            <p:nvPr/>
          </p:nvSpPr>
          <p:spPr>
            <a:xfrm>
              <a:off x="6059500" y="3516375"/>
              <a:ext cx="268700" cy="232025"/>
            </a:xfrm>
            <a:custGeom>
              <a:avLst/>
              <a:gdLst/>
              <a:ahLst/>
              <a:cxnLst/>
              <a:rect l="l" t="t" r="r" b="b"/>
              <a:pathLst>
                <a:path w="10748" h="9281" extrusionOk="0">
                  <a:moveTo>
                    <a:pt x="4072" y="550"/>
                  </a:moveTo>
                  <a:lnTo>
                    <a:pt x="4329" y="587"/>
                  </a:lnTo>
                  <a:lnTo>
                    <a:pt x="4585" y="697"/>
                  </a:lnTo>
                  <a:lnTo>
                    <a:pt x="4842" y="844"/>
                  </a:lnTo>
                  <a:lnTo>
                    <a:pt x="5025" y="1064"/>
                  </a:lnTo>
                  <a:lnTo>
                    <a:pt x="5136" y="1211"/>
                  </a:lnTo>
                  <a:lnTo>
                    <a:pt x="5209" y="1394"/>
                  </a:lnTo>
                  <a:lnTo>
                    <a:pt x="5246" y="1541"/>
                  </a:lnTo>
                  <a:lnTo>
                    <a:pt x="5282" y="1724"/>
                  </a:lnTo>
                  <a:lnTo>
                    <a:pt x="5282" y="2091"/>
                  </a:lnTo>
                  <a:lnTo>
                    <a:pt x="5246" y="2458"/>
                  </a:lnTo>
                  <a:lnTo>
                    <a:pt x="5209" y="2641"/>
                  </a:lnTo>
                  <a:lnTo>
                    <a:pt x="4695" y="1761"/>
                  </a:lnTo>
                  <a:lnTo>
                    <a:pt x="4072" y="550"/>
                  </a:lnTo>
                  <a:close/>
                  <a:moveTo>
                    <a:pt x="1357" y="3008"/>
                  </a:moveTo>
                  <a:lnTo>
                    <a:pt x="1504" y="3265"/>
                  </a:lnTo>
                  <a:lnTo>
                    <a:pt x="1614" y="3558"/>
                  </a:lnTo>
                  <a:lnTo>
                    <a:pt x="1797" y="3852"/>
                  </a:lnTo>
                  <a:lnTo>
                    <a:pt x="1467" y="3778"/>
                  </a:lnTo>
                  <a:lnTo>
                    <a:pt x="1137" y="3742"/>
                  </a:lnTo>
                  <a:lnTo>
                    <a:pt x="1321" y="3118"/>
                  </a:lnTo>
                  <a:lnTo>
                    <a:pt x="1357" y="3008"/>
                  </a:lnTo>
                  <a:close/>
                  <a:moveTo>
                    <a:pt x="3815" y="550"/>
                  </a:moveTo>
                  <a:lnTo>
                    <a:pt x="4072" y="1174"/>
                  </a:lnTo>
                  <a:lnTo>
                    <a:pt x="4329" y="1798"/>
                  </a:lnTo>
                  <a:lnTo>
                    <a:pt x="4695" y="2531"/>
                  </a:lnTo>
                  <a:lnTo>
                    <a:pt x="5099" y="3265"/>
                  </a:lnTo>
                  <a:lnTo>
                    <a:pt x="4989" y="3852"/>
                  </a:lnTo>
                  <a:lnTo>
                    <a:pt x="4732" y="3191"/>
                  </a:lnTo>
                  <a:lnTo>
                    <a:pt x="4475" y="2531"/>
                  </a:lnTo>
                  <a:lnTo>
                    <a:pt x="4255" y="1981"/>
                  </a:lnTo>
                  <a:lnTo>
                    <a:pt x="4035" y="1467"/>
                  </a:lnTo>
                  <a:lnTo>
                    <a:pt x="3742" y="880"/>
                  </a:lnTo>
                  <a:lnTo>
                    <a:pt x="3558" y="587"/>
                  </a:lnTo>
                  <a:lnTo>
                    <a:pt x="3815" y="550"/>
                  </a:lnTo>
                  <a:close/>
                  <a:moveTo>
                    <a:pt x="1761" y="1724"/>
                  </a:moveTo>
                  <a:lnTo>
                    <a:pt x="1724" y="1798"/>
                  </a:lnTo>
                  <a:lnTo>
                    <a:pt x="1761" y="1944"/>
                  </a:lnTo>
                  <a:lnTo>
                    <a:pt x="1834" y="2018"/>
                  </a:lnTo>
                  <a:lnTo>
                    <a:pt x="1944" y="2054"/>
                  </a:lnTo>
                  <a:lnTo>
                    <a:pt x="2054" y="2054"/>
                  </a:lnTo>
                  <a:lnTo>
                    <a:pt x="2274" y="2531"/>
                  </a:lnTo>
                  <a:lnTo>
                    <a:pt x="2458" y="2971"/>
                  </a:lnTo>
                  <a:lnTo>
                    <a:pt x="3008" y="4182"/>
                  </a:lnTo>
                  <a:lnTo>
                    <a:pt x="3081" y="4329"/>
                  </a:lnTo>
                  <a:lnTo>
                    <a:pt x="2825" y="4255"/>
                  </a:lnTo>
                  <a:lnTo>
                    <a:pt x="2458" y="4072"/>
                  </a:lnTo>
                  <a:lnTo>
                    <a:pt x="2164" y="3742"/>
                  </a:lnTo>
                  <a:lnTo>
                    <a:pt x="1944" y="3375"/>
                  </a:lnTo>
                  <a:lnTo>
                    <a:pt x="1724" y="2935"/>
                  </a:lnTo>
                  <a:lnTo>
                    <a:pt x="1651" y="2715"/>
                  </a:lnTo>
                  <a:lnTo>
                    <a:pt x="1504" y="2494"/>
                  </a:lnTo>
                  <a:lnTo>
                    <a:pt x="1724" y="1761"/>
                  </a:lnTo>
                  <a:lnTo>
                    <a:pt x="1761" y="1724"/>
                  </a:lnTo>
                  <a:close/>
                  <a:moveTo>
                    <a:pt x="2604" y="1174"/>
                  </a:moveTo>
                  <a:lnTo>
                    <a:pt x="2715" y="1614"/>
                  </a:lnTo>
                  <a:lnTo>
                    <a:pt x="2861" y="2054"/>
                  </a:lnTo>
                  <a:lnTo>
                    <a:pt x="3228" y="2898"/>
                  </a:lnTo>
                  <a:lnTo>
                    <a:pt x="3998" y="4695"/>
                  </a:lnTo>
                  <a:lnTo>
                    <a:pt x="3632" y="4549"/>
                  </a:lnTo>
                  <a:lnTo>
                    <a:pt x="3522" y="4365"/>
                  </a:lnTo>
                  <a:lnTo>
                    <a:pt x="3301" y="3888"/>
                  </a:lnTo>
                  <a:lnTo>
                    <a:pt x="2861" y="2935"/>
                  </a:lnTo>
                  <a:lnTo>
                    <a:pt x="2274" y="1834"/>
                  </a:lnTo>
                  <a:lnTo>
                    <a:pt x="2311" y="1651"/>
                  </a:lnTo>
                  <a:lnTo>
                    <a:pt x="2421" y="1467"/>
                  </a:lnTo>
                  <a:lnTo>
                    <a:pt x="2604" y="1174"/>
                  </a:lnTo>
                  <a:close/>
                  <a:moveTo>
                    <a:pt x="3338" y="660"/>
                  </a:moveTo>
                  <a:lnTo>
                    <a:pt x="3375" y="770"/>
                  </a:lnTo>
                  <a:lnTo>
                    <a:pt x="3668" y="1467"/>
                  </a:lnTo>
                  <a:lnTo>
                    <a:pt x="3962" y="2164"/>
                  </a:lnTo>
                  <a:lnTo>
                    <a:pt x="4182" y="2788"/>
                  </a:lnTo>
                  <a:lnTo>
                    <a:pt x="4402" y="3412"/>
                  </a:lnTo>
                  <a:lnTo>
                    <a:pt x="4769" y="4659"/>
                  </a:lnTo>
                  <a:lnTo>
                    <a:pt x="4732" y="4805"/>
                  </a:lnTo>
                  <a:lnTo>
                    <a:pt x="4659" y="4805"/>
                  </a:lnTo>
                  <a:lnTo>
                    <a:pt x="4549" y="4842"/>
                  </a:lnTo>
                  <a:lnTo>
                    <a:pt x="3668" y="2971"/>
                  </a:lnTo>
                  <a:lnTo>
                    <a:pt x="3191" y="1981"/>
                  </a:lnTo>
                  <a:lnTo>
                    <a:pt x="2971" y="1504"/>
                  </a:lnTo>
                  <a:lnTo>
                    <a:pt x="2788" y="991"/>
                  </a:lnTo>
                  <a:lnTo>
                    <a:pt x="3045" y="807"/>
                  </a:lnTo>
                  <a:lnTo>
                    <a:pt x="3338" y="660"/>
                  </a:lnTo>
                  <a:close/>
                  <a:moveTo>
                    <a:pt x="7703" y="4952"/>
                  </a:moveTo>
                  <a:lnTo>
                    <a:pt x="7960" y="5246"/>
                  </a:lnTo>
                  <a:lnTo>
                    <a:pt x="7960" y="5246"/>
                  </a:lnTo>
                  <a:lnTo>
                    <a:pt x="7887" y="5209"/>
                  </a:lnTo>
                  <a:lnTo>
                    <a:pt x="7593" y="5319"/>
                  </a:lnTo>
                  <a:lnTo>
                    <a:pt x="7300" y="5466"/>
                  </a:lnTo>
                  <a:lnTo>
                    <a:pt x="7190" y="5356"/>
                  </a:lnTo>
                  <a:lnTo>
                    <a:pt x="7080" y="5246"/>
                  </a:lnTo>
                  <a:lnTo>
                    <a:pt x="7373" y="5099"/>
                  </a:lnTo>
                  <a:lnTo>
                    <a:pt x="7703" y="4952"/>
                  </a:lnTo>
                  <a:close/>
                  <a:moveTo>
                    <a:pt x="8070" y="5356"/>
                  </a:moveTo>
                  <a:lnTo>
                    <a:pt x="8180" y="5466"/>
                  </a:lnTo>
                  <a:lnTo>
                    <a:pt x="7923" y="5576"/>
                  </a:lnTo>
                  <a:lnTo>
                    <a:pt x="7923" y="5576"/>
                  </a:lnTo>
                  <a:lnTo>
                    <a:pt x="8033" y="5429"/>
                  </a:lnTo>
                  <a:lnTo>
                    <a:pt x="8070" y="5356"/>
                  </a:lnTo>
                  <a:close/>
                  <a:moveTo>
                    <a:pt x="7556" y="5612"/>
                  </a:moveTo>
                  <a:lnTo>
                    <a:pt x="7483" y="5722"/>
                  </a:lnTo>
                  <a:lnTo>
                    <a:pt x="7483" y="5686"/>
                  </a:lnTo>
                  <a:lnTo>
                    <a:pt x="7556" y="5612"/>
                  </a:lnTo>
                  <a:close/>
                  <a:moveTo>
                    <a:pt x="8327" y="5649"/>
                  </a:moveTo>
                  <a:lnTo>
                    <a:pt x="8327" y="5686"/>
                  </a:lnTo>
                  <a:lnTo>
                    <a:pt x="7850" y="6163"/>
                  </a:lnTo>
                  <a:lnTo>
                    <a:pt x="7740" y="6016"/>
                  </a:lnTo>
                  <a:lnTo>
                    <a:pt x="7997" y="5796"/>
                  </a:lnTo>
                  <a:lnTo>
                    <a:pt x="8327" y="5649"/>
                  </a:lnTo>
                  <a:close/>
                  <a:moveTo>
                    <a:pt x="8437" y="5796"/>
                  </a:moveTo>
                  <a:lnTo>
                    <a:pt x="8584" y="6053"/>
                  </a:lnTo>
                  <a:lnTo>
                    <a:pt x="8143" y="6163"/>
                  </a:lnTo>
                  <a:lnTo>
                    <a:pt x="8437" y="5796"/>
                  </a:lnTo>
                  <a:close/>
                  <a:moveTo>
                    <a:pt x="8437" y="6346"/>
                  </a:moveTo>
                  <a:lnTo>
                    <a:pt x="8180" y="6676"/>
                  </a:lnTo>
                  <a:lnTo>
                    <a:pt x="8107" y="6493"/>
                  </a:lnTo>
                  <a:lnTo>
                    <a:pt x="8437" y="6346"/>
                  </a:lnTo>
                  <a:close/>
                  <a:moveTo>
                    <a:pt x="8767" y="6309"/>
                  </a:moveTo>
                  <a:lnTo>
                    <a:pt x="8840" y="6419"/>
                  </a:lnTo>
                  <a:lnTo>
                    <a:pt x="8547" y="6676"/>
                  </a:lnTo>
                  <a:lnTo>
                    <a:pt x="8767" y="6309"/>
                  </a:lnTo>
                  <a:close/>
                  <a:moveTo>
                    <a:pt x="9024" y="4695"/>
                  </a:moveTo>
                  <a:lnTo>
                    <a:pt x="9244" y="4732"/>
                  </a:lnTo>
                  <a:lnTo>
                    <a:pt x="9464" y="4805"/>
                  </a:lnTo>
                  <a:lnTo>
                    <a:pt x="9647" y="4915"/>
                  </a:lnTo>
                  <a:lnTo>
                    <a:pt x="9831" y="5062"/>
                  </a:lnTo>
                  <a:lnTo>
                    <a:pt x="9904" y="5099"/>
                  </a:lnTo>
                  <a:lnTo>
                    <a:pt x="9941" y="5099"/>
                  </a:lnTo>
                  <a:lnTo>
                    <a:pt x="10051" y="5209"/>
                  </a:lnTo>
                  <a:lnTo>
                    <a:pt x="10161" y="5429"/>
                  </a:lnTo>
                  <a:lnTo>
                    <a:pt x="10198" y="5649"/>
                  </a:lnTo>
                  <a:lnTo>
                    <a:pt x="10234" y="5869"/>
                  </a:lnTo>
                  <a:lnTo>
                    <a:pt x="10198" y="6089"/>
                  </a:lnTo>
                  <a:lnTo>
                    <a:pt x="10161" y="6346"/>
                  </a:lnTo>
                  <a:lnTo>
                    <a:pt x="10088" y="6566"/>
                  </a:lnTo>
                  <a:lnTo>
                    <a:pt x="9941" y="7006"/>
                  </a:lnTo>
                  <a:lnTo>
                    <a:pt x="9904" y="7080"/>
                  </a:lnTo>
                  <a:lnTo>
                    <a:pt x="9647" y="6676"/>
                  </a:lnTo>
                  <a:lnTo>
                    <a:pt x="9024" y="5832"/>
                  </a:lnTo>
                  <a:lnTo>
                    <a:pt x="8620" y="5282"/>
                  </a:lnTo>
                  <a:lnTo>
                    <a:pt x="8400" y="5025"/>
                  </a:lnTo>
                  <a:lnTo>
                    <a:pt x="8143" y="4842"/>
                  </a:lnTo>
                  <a:lnTo>
                    <a:pt x="8584" y="4732"/>
                  </a:lnTo>
                  <a:lnTo>
                    <a:pt x="8804" y="4695"/>
                  </a:lnTo>
                  <a:close/>
                  <a:moveTo>
                    <a:pt x="1064" y="3962"/>
                  </a:moveTo>
                  <a:lnTo>
                    <a:pt x="1357" y="4182"/>
                  </a:lnTo>
                  <a:lnTo>
                    <a:pt x="1651" y="4329"/>
                  </a:lnTo>
                  <a:lnTo>
                    <a:pt x="2348" y="4585"/>
                  </a:lnTo>
                  <a:lnTo>
                    <a:pt x="2458" y="4659"/>
                  </a:lnTo>
                  <a:lnTo>
                    <a:pt x="2494" y="4695"/>
                  </a:lnTo>
                  <a:lnTo>
                    <a:pt x="2568" y="4732"/>
                  </a:lnTo>
                  <a:lnTo>
                    <a:pt x="2641" y="4695"/>
                  </a:lnTo>
                  <a:lnTo>
                    <a:pt x="4329" y="5319"/>
                  </a:lnTo>
                  <a:lnTo>
                    <a:pt x="4329" y="5356"/>
                  </a:lnTo>
                  <a:lnTo>
                    <a:pt x="4292" y="5319"/>
                  </a:lnTo>
                  <a:lnTo>
                    <a:pt x="3888" y="5172"/>
                  </a:lnTo>
                  <a:lnTo>
                    <a:pt x="3705" y="5136"/>
                  </a:lnTo>
                  <a:lnTo>
                    <a:pt x="3485" y="5099"/>
                  </a:lnTo>
                  <a:lnTo>
                    <a:pt x="3448" y="5136"/>
                  </a:lnTo>
                  <a:lnTo>
                    <a:pt x="3411" y="5172"/>
                  </a:lnTo>
                  <a:lnTo>
                    <a:pt x="3448" y="5246"/>
                  </a:lnTo>
                  <a:lnTo>
                    <a:pt x="3595" y="5392"/>
                  </a:lnTo>
                  <a:lnTo>
                    <a:pt x="3852" y="5539"/>
                  </a:lnTo>
                  <a:lnTo>
                    <a:pt x="4108" y="5686"/>
                  </a:lnTo>
                  <a:lnTo>
                    <a:pt x="4402" y="5759"/>
                  </a:lnTo>
                  <a:lnTo>
                    <a:pt x="4365" y="5906"/>
                  </a:lnTo>
                  <a:lnTo>
                    <a:pt x="4035" y="5906"/>
                  </a:lnTo>
                  <a:lnTo>
                    <a:pt x="3742" y="5869"/>
                  </a:lnTo>
                  <a:lnTo>
                    <a:pt x="3411" y="5759"/>
                  </a:lnTo>
                  <a:lnTo>
                    <a:pt x="3228" y="5686"/>
                  </a:lnTo>
                  <a:lnTo>
                    <a:pt x="3191" y="5612"/>
                  </a:lnTo>
                  <a:lnTo>
                    <a:pt x="3155" y="5576"/>
                  </a:lnTo>
                  <a:lnTo>
                    <a:pt x="3118" y="5539"/>
                  </a:lnTo>
                  <a:lnTo>
                    <a:pt x="3081" y="5502"/>
                  </a:lnTo>
                  <a:lnTo>
                    <a:pt x="3045" y="5502"/>
                  </a:lnTo>
                  <a:lnTo>
                    <a:pt x="3008" y="5539"/>
                  </a:lnTo>
                  <a:lnTo>
                    <a:pt x="2971" y="5649"/>
                  </a:lnTo>
                  <a:lnTo>
                    <a:pt x="2971" y="5722"/>
                  </a:lnTo>
                  <a:lnTo>
                    <a:pt x="3008" y="5796"/>
                  </a:lnTo>
                  <a:lnTo>
                    <a:pt x="3045" y="5869"/>
                  </a:lnTo>
                  <a:lnTo>
                    <a:pt x="3191" y="6016"/>
                  </a:lnTo>
                  <a:lnTo>
                    <a:pt x="3338" y="6126"/>
                  </a:lnTo>
                  <a:lnTo>
                    <a:pt x="3522" y="6199"/>
                  </a:lnTo>
                  <a:lnTo>
                    <a:pt x="3742" y="6273"/>
                  </a:lnTo>
                  <a:lnTo>
                    <a:pt x="3962" y="6309"/>
                  </a:lnTo>
                  <a:lnTo>
                    <a:pt x="4182" y="6309"/>
                  </a:lnTo>
                  <a:lnTo>
                    <a:pt x="3962" y="6676"/>
                  </a:lnTo>
                  <a:lnTo>
                    <a:pt x="3742" y="6603"/>
                  </a:lnTo>
                  <a:lnTo>
                    <a:pt x="3228" y="6456"/>
                  </a:lnTo>
                  <a:lnTo>
                    <a:pt x="2971" y="6419"/>
                  </a:lnTo>
                  <a:lnTo>
                    <a:pt x="2715" y="6383"/>
                  </a:lnTo>
                  <a:lnTo>
                    <a:pt x="2641" y="6383"/>
                  </a:lnTo>
                  <a:lnTo>
                    <a:pt x="2641" y="6456"/>
                  </a:lnTo>
                  <a:lnTo>
                    <a:pt x="2641" y="6493"/>
                  </a:lnTo>
                  <a:lnTo>
                    <a:pt x="2678" y="6529"/>
                  </a:lnTo>
                  <a:lnTo>
                    <a:pt x="2861" y="6676"/>
                  </a:lnTo>
                  <a:lnTo>
                    <a:pt x="3081" y="6786"/>
                  </a:lnTo>
                  <a:lnTo>
                    <a:pt x="3522" y="6970"/>
                  </a:lnTo>
                  <a:lnTo>
                    <a:pt x="3742" y="7080"/>
                  </a:lnTo>
                  <a:lnTo>
                    <a:pt x="3632" y="7226"/>
                  </a:lnTo>
                  <a:lnTo>
                    <a:pt x="3522" y="7336"/>
                  </a:lnTo>
                  <a:lnTo>
                    <a:pt x="2935" y="7080"/>
                  </a:lnTo>
                  <a:lnTo>
                    <a:pt x="2311" y="6823"/>
                  </a:lnTo>
                  <a:lnTo>
                    <a:pt x="2238" y="6823"/>
                  </a:lnTo>
                  <a:lnTo>
                    <a:pt x="2201" y="6860"/>
                  </a:lnTo>
                  <a:lnTo>
                    <a:pt x="2201" y="6896"/>
                  </a:lnTo>
                  <a:lnTo>
                    <a:pt x="2201" y="6970"/>
                  </a:lnTo>
                  <a:lnTo>
                    <a:pt x="2458" y="7190"/>
                  </a:lnTo>
                  <a:lnTo>
                    <a:pt x="2678" y="7410"/>
                  </a:lnTo>
                  <a:lnTo>
                    <a:pt x="2971" y="7557"/>
                  </a:lnTo>
                  <a:lnTo>
                    <a:pt x="3265" y="7703"/>
                  </a:lnTo>
                  <a:lnTo>
                    <a:pt x="2971" y="7960"/>
                  </a:lnTo>
                  <a:lnTo>
                    <a:pt x="2641" y="7960"/>
                  </a:lnTo>
                  <a:lnTo>
                    <a:pt x="2311" y="7887"/>
                  </a:lnTo>
                  <a:lnTo>
                    <a:pt x="1981" y="7777"/>
                  </a:lnTo>
                  <a:lnTo>
                    <a:pt x="1871" y="7777"/>
                  </a:lnTo>
                  <a:lnTo>
                    <a:pt x="1834" y="7813"/>
                  </a:lnTo>
                  <a:lnTo>
                    <a:pt x="1797" y="7850"/>
                  </a:lnTo>
                  <a:lnTo>
                    <a:pt x="1797" y="7923"/>
                  </a:lnTo>
                  <a:lnTo>
                    <a:pt x="1834" y="8070"/>
                  </a:lnTo>
                  <a:lnTo>
                    <a:pt x="1944" y="8143"/>
                  </a:lnTo>
                  <a:lnTo>
                    <a:pt x="2091" y="8217"/>
                  </a:lnTo>
                  <a:lnTo>
                    <a:pt x="2238" y="8290"/>
                  </a:lnTo>
                  <a:lnTo>
                    <a:pt x="2348" y="8327"/>
                  </a:lnTo>
                  <a:lnTo>
                    <a:pt x="2164" y="8364"/>
                  </a:lnTo>
                  <a:lnTo>
                    <a:pt x="1944" y="8364"/>
                  </a:lnTo>
                  <a:lnTo>
                    <a:pt x="1761" y="8327"/>
                  </a:lnTo>
                  <a:lnTo>
                    <a:pt x="1541" y="8253"/>
                  </a:lnTo>
                  <a:lnTo>
                    <a:pt x="1247" y="8070"/>
                  </a:lnTo>
                  <a:lnTo>
                    <a:pt x="1027" y="7850"/>
                  </a:lnTo>
                  <a:lnTo>
                    <a:pt x="844" y="7593"/>
                  </a:lnTo>
                  <a:lnTo>
                    <a:pt x="697" y="7300"/>
                  </a:lnTo>
                  <a:lnTo>
                    <a:pt x="624" y="6970"/>
                  </a:lnTo>
                  <a:lnTo>
                    <a:pt x="550" y="6676"/>
                  </a:lnTo>
                  <a:lnTo>
                    <a:pt x="550" y="6346"/>
                  </a:lnTo>
                  <a:lnTo>
                    <a:pt x="550" y="6016"/>
                  </a:lnTo>
                  <a:lnTo>
                    <a:pt x="624" y="5502"/>
                  </a:lnTo>
                  <a:lnTo>
                    <a:pt x="734" y="4989"/>
                  </a:lnTo>
                  <a:lnTo>
                    <a:pt x="1064" y="3962"/>
                  </a:lnTo>
                  <a:close/>
                  <a:moveTo>
                    <a:pt x="6786" y="5429"/>
                  </a:moveTo>
                  <a:lnTo>
                    <a:pt x="6860" y="5649"/>
                  </a:lnTo>
                  <a:lnTo>
                    <a:pt x="6970" y="5832"/>
                  </a:lnTo>
                  <a:lnTo>
                    <a:pt x="7006" y="5906"/>
                  </a:lnTo>
                  <a:lnTo>
                    <a:pt x="7043" y="5979"/>
                  </a:lnTo>
                  <a:lnTo>
                    <a:pt x="7116" y="6016"/>
                  </a:lnTo>
                  <a:lnTo>
                    <a:pt x="7813" y="7006"/>
                  </a:lnTo>
                  <a:lnTo>
                    <a:pt x="8143" y="7520"/>
                  </a:lnTo>
                  <a:lnTo>
                    <a:pt x="8143" y="7667"/>
                  </a:lnTo>
                  <a:lnTo>
                    <a:pt x="8143" y="7740"/>
                  </a:lnTo>
                  <a:lnTo>
                    <a:pt x="8217" y="7813"/>
                  </a:lnTo>
                  <a:lnTo>
                    <a:pt x="8290" y="7850"/>
                  </a:lnTo>
                  <a:lnTo>
                    <a:pt x="8363" y="7850"/>
                  </a:lnTo>
                  <a:lnTo>
                    <a:pt x="8400" y="7813"/>
                  </a:lnTo>
                  <a:lnTo>
                    <a:pt x="8510" y="7887"/>
                  </a:lnTo>
                  <a:lnTo>
                    <a:pt x="8584" y="7923"/>
                  </a:lnTo>
                  <a:lnTo>
                    <a:pt x="8694" y="7960"/>
                  </a:lnTo>
                  <a:lnTo>
                    <a:pt x="8767" y="7923"/>
                  </a:lnTo>
                  <a:lnTo>
                    <a:pt x="8877" y="7997"/>
                  </a:lnTo>
                  <a:lnTo>
                    <a:pt x="8987" y="7997"/>
                  </a:lnTo>
                  <a:lnTo>
                    <a:pt x="9060" y="8033"/>
                  </a:lnTo>
                  <a:lnTo>
                    <a:pt x="9134" y="7997"/>
                  </a:lnTo>
                  <a:lnTo>
                    <a:pt x="9207" y="7923"/>
                  </a:lnTo>
                  <a:lnTo>
                    <a:pt x="9207" y="7813"/>
                  </a:lnTo>
                  <a:lnTo>
                    <a:pt x="9207" y="7740"/>
                  </a:lnTo>
                  <a:lnTo>
                    <a:pt x="9134" y="7667"/>
                  </a:lnTo>
                  <a:lnTo>
                    <a:pt x="9170" y="7557"/>
                  </a:lnTo>
                  <a:lnTo>
                    <a:pt x="9207" y="7483"/>
                  </a:lnTo>
                  <a:lnTo>
                    <a:pt x="9244" y="7410"/>
                  </a:lnTo>
                  <a:lnTo>
                    <a:pt x="9244" y="7373"/>
                  </a:lnTo>
                  <a:lnTo>
                    <a:pt x="9207" y="7300"/>
                  </a:lnTo>
                  <a:lnTo>
                    <a:pt x="9170" y="7263"/>
                  </a:lnTo>
                  <a:lnTo>
                    <a:pt x="9134" y="7226"/>
                  </a:lnTo>
                  <a:lnTo>
                    <a:pt x="8987" y="7226"/>
                  </a:lnTo>
                  <a:lnTo>
                    <a:pt x="8694" y="7336"/>
                  </a:lnTo>
                  <a:lnTo>
                    <a:pt x="8694" y="7300"/>
                  </a:lnTo>
                  <a:lnTo>
                    <a:pt x="8877" y="7153"/>
                  </a:lnTo>
                  <a:lnTo>
                    <a:pt x="9060" y="6970"/>
                  </a:lnTo>
                  <a:lnTo>
                    <a:pt x="9134" y="6860"/>
                  </a:lnTo>
                  <a:lnTo>
                    <a:pt x="9244" y="7043"/>
                  </a:lnTo>
                  <a:lnTo>
                    <a:pt x="9501" y="7446"/>
                  </a:lnTo>
                  <a:lnTo>
                    <a:pt x="9537" y="7593"/>
                  </a:lnTo>
                  <a:lnTo>
                    <a:pt x="9317" y="7887"/>
                  </a:lnTo>
                  <a:lnTo>
                    <a:pt x="9024" y="8143"/>
                  </a:lnTo>
                  <a:lnTo>
                    <a:pt x="8730" y="8364"/>
                  </a:lnTo>
                  <a:lnTo>
                    <a:pt x="8400" y="8547"/>
                  </a:lnTo>
                  <a:lnTo>
                    <a:pt x="8070" y="8657"/>
                  </a:lnTo>
                  <a:lnTo>
                    <a:pt x="7703" y="8694"/>
                  </a:lnTo>
                  <a:lnTo>
                    <a:pt x="7520" y="8694"/>
                  </a:lnTo>
                  <a:lnTo>
                    <a:pt x="7373" y="8657"/>
                  </a:lnTo>
                  <a:lnTo>
                    <a:pt x="7190" y="8620"/>
                  </a:lnTo>
                  <a:lnTo>
                    <a:pt x="7006" y="8547"/>
                  </a:lnTo>
                  <a:lnTo>
                    <a:pt x="6823" y="8437"/>
                  </a:lnTo>
                  <a:lnTo>
                    <a:pt x="6676" y="8290"/>
                  </a:lnTo>
                  <a:lnTo>
                    <a:pt x="6419" y="7997"/>
                  </a:lnTo>
                  <a:lnTo>
                    <a:pt x="6199" y="7667"/>
                  </a:lnTo>
                  <a:lnTo>
                    <a:pt x="6053" y="7300"/>
                  </a:lnTo>
                  <a:lnTo>
                    <a:pt x="6016" y="6896"/>
                  </a:lnTo>
                  <a:lnTo>
                    <a:pt x="6016" y="6676"/>
                  </a:lnTo>
                  <a:lnTo>
                    <a:pt x="6053" y="6493"/>
                  </a:lnTo>
                  <a:lnTo>
                    <a:pt x="6089" y="6309"/>
                  </a:lnTo>
                  <a:lnTo>
                    <a:pt x="6163" y="6126"/>
                  </a:lnTo>
                  <a:lnTo>
                    <a:pt x="6273" y="5943"/>
                  </a:lnTo>
                  <a:lnTo>
                    <a:pt x="6383" y="5759"/>
                  </a:lnTo>
                  <a:lnTo>
                    <a:pt x="6566" y="5576"/>
                  </a:lnTo>
                  <a:lnTo>
                    <a:pt x="6786" y="5429"/>
                  </a:lnTo>
                  <a:close/>
                  <a:moveTo>
                    <a:pt x="3852" y="0"/>
                  </a:moveTo>
                  <a:lnTo>
                    <a:pt x="3522" y="37"/>
                  </a:lnTo>
                  <a:lnTo>
                    <a:pt x="3191" y="110"/>
                  </a:lnTo>
                  <a:lnTo>
                    <a:pt x="2898" y="257"/>
                  </a:lnTo>
                  <a:lnTo>
                    <a:pt x="2604" y="440"/>
                  </a:lnTo>
                  <a:lnTo>
                    <a:pt x="2348" y="660"/>
                  </a:lnTo>
                  <a:lnTo>
                    <a:pt x="2091" y="660"/>
                  </a:lnTo>
                  <a:lnTo>
                    <a:pt x="1871" y="734"/>
                  </a:lnTo>
                  <a:lnTo>
                    <a:pt x="1687" y="880"/>
                  </a:lnTo>
                  <a:lnTo>
                    <a:pt x="1541" y="1064"/>
                  </a:lnTo>
                  <a:lnTo>
                    <a:pt x="1394" y="1284"/>
                  </a:lnTo>
                  <a:lnTo>
                    <a:pt x="1321" y="1504"/>
                  </a:lnTo>
                  <a:lnTo>
                    <a:pt x="1137" y="1944"/>
                  </a:lnTo>
                  <a:lnTo>
                    <a:pt x="660" y="3522"/>
                  </a:lnTo>
                  <a:lnTo>
                    <a:pt x="404" y="4292"/>
                  </a:lnTo>
                  <a:lnTo>
                    <a:pt x="183" y="5062"/>
                  </a:lnTo>
                  <a:lnTo>
                    <a:pt x="37" y="5759"/>
                  </a:lnTo>
                  <a:lnTo>
                    <a:pt x="0" y="6126"/>
                  </a:lnTo>
                  <a:lnTo>
                    <a:pt x="0" y="6456"/>
                  </a:lnTo>
                  <a:lnTo>
                    <a:pt x="0" y="6786"/>
                  </a:lnTo>
                  <a:lnTo>
                    <a:pt x="73" y="7153"/>
                  </a:lnTo>
                  <a:lnTo>
                    <a:pt x="183" y="7483"/>
                  </a:lnTo>
                  <a:lnTo>
                    <a:pt x="330" y="7813"/>
                  </a:lnTo>
                  <a:lnTo>
                    <a:pt x="477" y="8033"/>
                  </a:lnTo>
                  <a:lnTo>
                    <a:pt x="660" y="8253"/>
                  </a:lnTo>
                  <a:lnTo>
                    <a:pt x="880" y="8474"/>
                  </a:lnTo>
                  <a:lnTo>
                    <a:pt x="1101" y="8657"/>
                  </a:lnTo>
                  <a:lnTo>
                    <a:pt x="1357" y="8767"/>
                  </a:lnTo>
                  <a:lnTo>
                    <a:pt x="1651" y="8877"/>
                  </a:lnTo>
                  <a:lnTo>
                    <a:pt x="1908" y="8914"/>
                  </a:lnTo>
                  <a:lnTo>
                    <a:pt x="2201" y="8950"/>
                  </a:lnTo>
                  <a:lnTo>
                    <a:pt x="2458" y="8914"/>
                  </a:lnTo>
                  <a:lnTo>
                    <a:pt x="2678" y="8840"/>
                  </a:lnTo>
                  <a:lnTo>
                    <a:pt x="2898" y="8730"/>
                  </a:lnTo>
                  <a:lnTo>
                    <a:pt x="3081" y="8620"/>
                  </a:lnTo>
                  <a:lnTo>
                    <a:pt x="3448" y="8290"/>
                  </a:lnTo>
                  <a:lnTo>
                    <a:pt x="3778" y="7923"/>
                  </a:lnTo>
                  <a:lnTo>
                    <a:pt x="3815" y="7960"/>
                  </a:lnTo>
                  <a:lnTo>
                    <a:pt x="3925" y="7960"/>
                  </a:lnTo>
                  <a:lnTo>
                    <a:pt x="4035" y="7887"/>
                  </a:lnTo>
                  <a:lnTo>
                    <a:pt x="4108" y="7813"/>
                  </a:lnTo>
                  <a:lnTo>
                    <a:pt x="4108" y="7740"/>
                  </a:lnTo>
                  <a:lnTo>
                    <a:pt x="4072" y="7593"/>
                  </a:lnTo>
                  <a:lnTo>
                    <a:pt x="4182" y="7446"/>
                  </a:lnTo>
                  <a:lnTo>
                    <a:pt x="4512" y="6896"/>
                  </a:lnTo>
                  <a:lnTo>
                    <a:pt x="4769" y="6309"/>
                  </a:lnTo>
                  <a:lnTo>
                    <a:pt x="5025" y="5722"/>
                  </a:lnTo>
                  <a:lnTo>
                    <a:pt x="5209" y="5099"/>
                  </a:lnTo>
                  <a:lnTo>
                    <a:pt x="5246" y="5062"/>
                  </a:lnTo>
                  <a:lnTo>
                    <a:pt x="5282" y="4989"/>
                  </a:lnTo>
                  <a:lnTo>
                    <a:pt x="5282" y="4915"/>
                  </a:lnTo>
                  <a:lnTo>
                    <a:pt x="5466" y="4292"/>
                  </a:lnTo>
                  <a:lnTo>
                    <a:pt x="5612" y="3632"/>
                  </a:lnTo>
                  <a:lnTo>
                    <a:pt x="5722" y="2971"/>
                  </a:lnTo>
                  <a:lnTo>
                    <a:pt x="5796" y="2311"/>
                  </a:lnTo>
                  <a:lnTo>
                    <a:pt x="5832" y="1981"/>
                  </a:lnTo>
                  <a:lnTo>
                    <a:pt x="5796" y="1651"/>
                  </a:lnTo>
                  <a:lnTo>
                    <a:pt x="5759" y="1357"/>
                  </a:lnTo>
                  <a:lnTo>
                    <a:pt x="5649" y="1064"/>
                  </a:lnTo>
                  <a:lnTo>
                    <a:pt x="5539" y="807"/>
                  </a:lnTo>
                  <a:lnTo>
                    <a:pt x="5356" y="587"/>
                  </a:lnTo>
                  <a:lnTo>
                    <a:pt x="5099" y="367"/>
                  </a:lnTo>
                  <a:lnTo>
                    <a:pt x="4842" y="184"/>
                  </a:lnTo>
                  <a:lnTo>
                    <a:pt x="4512" y="73"/>
                  </a:lnTo>
                  <a:lnTo>
                    <a:pt x="4182" y="0"/>
                  </a:lnTo>
                  <a:close/>
                  <a:moveTo>
                    <a:pt x="8730" y="3962"/>
                  </a:moveTo>
                  <a:lnTo>
                    <a:pt x="8584" y="4072"/>
                  </a:lnTo>
                  <a:lnTo>
                    <a:pt x="8437" y="4182"/>
                  </a:lnTo>
                  <a:lnTo>
                    <a:pt x="8327" y="4329"/>
                  </a:lnTo>
                  <a:lnTo>
                    <a:pt x="7887" y="4439"/>
                  </a:lnTo>
                  <a:lnTo>
                    <a:pt x="7336" y="4585"/>
                  </a:lnTo>
                  <a:lnTo>
                    <a:pt x="6786" y="4842"/>
                  </a:lnTo>
                  <a:lnTo>
                    <a:pt x="6566" y="4989"/>
                  </a:lnTo>
                  <a:lnTo>
                    <a:pt x="6309" y="5172"/>
                  </a:lnTo>
                  <a:lnTo>
                    <a:pt x="6089" y="5356"/>
                  </a:lnTo>
                  <a:lnTo>
                    <a:pt x="5906" y="5576"/>
                  </a:lnTo>
                  <a:lnTo>
                    <a:pt x="5759" y="5796"/>
                  </a:lnTo>
                  <a:lnTo>
                    <a:pt x="5612" y="6053"/>
                  </a:lnTo>
                  <a:lnTo>
                    <a:pt x="5539" y="6309"/>
                  </a:lnTo>
                  <a:lnTo>
                    <a:pt x="5502" y="6603"/>
                  </a:lnTo>
                  <a:lnTo>
                    <a:pt x="5466" y="6860"/>
                  </a:lnTo>
                  <a:lnTo>
                    <a:pt x="5502" y="7116"/>
                  </a:lnTo>
                  <a:lnTo>
                    <a:pt x="5539" y="7373"/>
                  </a:lnTo>
                  <a:lnTo>
                    <a:pt x="5612" y="7630"/>
                  </a:lnTo>
                  <a:lnTo>
                    <a:pt x="5722" y="7887"/>
                  </a:lnTo>
                  <a:lnTo>
                    <a:pt x="5869" y="8107"/>
                  </a:lnTo>
                  <a:lnTo>
                    <a:pt x="6016" y="8327"/>
                  </a:lnTo>
                  <a:lnTo>
                    <a:pt x="6199" y="8547"/>
                  </a:lnTo>
                  <a:lnTo>
                    <a:pt x="6419" y="8730"/>
                  </a:lnTo>
                  <a:lnTo>
                    <a:pt x="6639" y="8914"/>
                  </a:lnTo>
                  <a:lnTo>
                    <a:pt x="6860" y="9060"/>
                  </a:lnTo>
                  <a:lnTo>
                    <a:pt x="7116" y="9170"/>
                  </a:lnTo>
                  <a:lnTo>
                    <a:pt x="7410" y="9244"/>
                  </a:lnTo>
                  <a:lnTo>
                    <a:pt x="7703" y="9281"/>
                  </a:lnTo>
                  <a:lnTo>
                    <a:pt x="8033" y="9244"/>
                  </a:lnTo>
                  <a:lnTo>
                    <a:pt x="8327" y="9170"/>
                  </a:lnTo>
                  <a:lnTo>
                    <a:pt x="8620" y="9024"/>
                  </a:lnTo>
                  <a:lnTo>
                    <a:pt x="8877" y="8877"/>
                  </a:lnTo>
                  <a:lnTo>
                    <a:pt x="9391" y="8547"/>
                  </a:lnTo>
                  <a:lnTo>
                    <a:pt x="9611" y="8364"/>
                  </a:lnTo>
                  <a:lnTo>
                    <a:pt x="9794" y="8143"/>
                  </a:lnTo>
                  <a:lnTo>
                    <a:pt x="9977" y="7923"/>
                  </a:lnTo>
                  <a:lnTo>
                    <a:pt x="10161" y="7703"/>
                  </a:lnTo>
                  <a:lnTo>
                    <a:pt x="10418" y="7190"/>
                  </a:lnTo>
                  <a:lnTo>
                    <a:pt x="10638" y="6676"/>
                  </a:lnTo>
                  <a:lnTo>
                    <a:pt x="10711" y="6346"/>
                  </a:lnTo>
                  <a:lnTo>
                    <a:pt x="10748" y="6053"/>
                  </a:lnTo>
                  <a:lnTo>
                    <a:pt x="10748" y="5722"/>
                  </a:lnTo>
                  <a:lnTo>
                    <a:pt x="10711" y="5466"/>
                  </a:lnTo>
                  <a:lnTo>
                    <a:pt x="10601" y="5172"/>
                  </a:lnTo>
                  <a:lnTo>
                    <a:pt x="10454" y="4915"/>
                  </a:lnTo>
                  <a:lnTo>
                    <a:pt x="10271" y="4659"/>
                  </a:lnTo>
                  <a:lnTo>
                    <a:pt x="10051" y="4439"/>
                  </a:lnTo>
                  <a:lnTo>
                    <a:pt x="9794" y="4255"/>
                  </a:lnTo>
                  <a:lnTo>
                    <a:pt x="9537" y="4108"/>
                  </a:lnTo>
                  <a:lnTo>
                    <a:pt x="9244" y="3998"/>
                  </a:lnTo>
                  <a:lnTo>
                    <a:pt x="8950" y="3962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" name="Google Shape;953;p20"/>
            <p:cNvSpPr/>
            <p:nvPr/>
          </p:nvSpPr>
          <p:spPr>
            <a:xfrm>
              <a:off x="6385050" y="4208725"/>
              <a:ext cx="422775" cy="298975"/>
            </a:xfrm>
            <a:custGeom>
              <a:avLst/>
              <a:gdLst/>
              <a:ahLst/>
              <a:cxnLst/>
              <a:rect l="l" t="t" r="r" b="b"/>
              <a:pathLst>
                <a:path w="16911" h="11959" extrusionOk="0">
                  <a:moveTo>
                    <a:pt x="12215" y="8951"/>
                  </a:moveTo>
                  <a:lnTo>
                    <a:pt x="12032" y="9098"/>
                  </a:lnTo>
                  <a:lnTo>
                    <a:pt x="11848" y="9244"/>
                  </a:lnTo>
                  <a:lnTo>
                    <a:pt x="11408" y="9538"/>
                  </a:lnTo>
                  <a:lnTo>
                    <a:pt x="11005" y="9685"/>
                  </a:lnTo>
                  <a:lnTo>
                    <a:pt x="10638" y="9868"/>
                  </a:lnTo>
                  <a:lnTo>
                    <a:pt x="10124" y="10051"/>
                  </a:lnTo>
                  <a:lnTo>
                    <a:pt x="9977" y="10125"/>
                  </a:lnTo>
                  <a:lnTo>
                    <a:pt x="9794" y="10161"/>
                  </a:lnTo>
                  <a:lnTo>
                    <a:pt x="9904" y="9978"/>
                  </a:lnTo>
                  <a:lnTo>
                    <a:pt x="10051" y="9795"/>
                  </a:lnTo>
                  <a:lnTo>
                    <a:pt x="10344" y="9758"/>
                  </a:lnTo>
                  <a:lnTo>
                    <a:pt x="10601" y="9648"/>
                  </a:lnTo>
                  <a:lnTo>
                    <a:pt x="10858" y="9538"/>
                  </a:lnTo>
                  <a:lnTo>
                    <a:pt x="11115" y="9354"/>
                  </a:lnTo>
                  <a:lnTo>
                    <a:pt x="11335" y="9171"/>
                  </a:lnTo>
                  <a:lnTo>
                    <a:pt x="11371" y="9061"/>
                  </a:lnTo>
                  <a:lnTo>
                    <a:pt x="11445" y="9061"/>
                  </a:lnTo>
                  <a:lnTo>
                    <a:pt x="11481" y="9024"/>
                  </a:lnTo>
                  <a:lnTo>
                    <a:pt x="11848" y="8951"/>
                  </a:lnTo>
                  <a:close/>
                  <a:moveTo>
                    <a:pt x="12619" y="8988"/>
                  </a:moveTo>
                  <a:lnTo>
                    <a:pt x="12839" y="9061"/>
                  </a:lnTo>
                  <a:lnTo>
                    <a:pt x="12839" y="9171"/>
                  </a:lnTo>
                  <a:lnTo>
                    <a:pt x="12215" y="9685"/>
                  </a:lnTo>
                  <a:lnTo>
                    <a:pt x="11518" y="10125"/>
                  </a:lnTo>
                  <a:lnTo>
                    <a:pt x="11115" y="10345"/>
                  </a:lnTo>
                  <a:lnTo>
                    <a:pt x="10711" y="10528"/>
                  </a:lnTo>
                  <a:lnTo>
                    <a:pt x="10308" y="10712"/>
                  </a:lnTo>
                  <a:lnTo>
                    <a:pt x="9904" y="10932"/>
                  </a:lnTo>
                  <a:lnTo>
                    <a:pt x="9831" y="10822"/>
                  </a:lnTo>
                  <a:lnTo>
                    <a:pt x="9794" y="10712"/>
                  </a:lnTo>
                  <a:lnTo>
                    <a:pt x="9757" y="10455"/>
                  </a:lnTo>
                  <a:lnTo>
                    <a:pt x="9904" y="10455"/>
                  </a:lnTo>
                  <a:lnTo>
                    <a:pt x="10051" y="10381"/>
                  </a:lnTo>
                  <a:lnTo>
                    <a:pt x="10344" y="10271"/>
                  </a:lnTo>
                  <a:lnTo>
                    <a:pt x="11078" y="10015"/>
                  </a:lnTo>
                  <a:lnTo>
                    <a:pt x="11481" y="9831"/>
                  </a:lnTo>
                  <a:lnTo>
                    <a:pt x="11922" y="9611"/>
                  </a:lnTo>
                  <a:lnTo>
                    <a:pt x="12288" y="9318"/>
                  </a:lnTo>
                  <a:lnTo>
                    <a:pt x="12435" y="9171"/>
                  </a:lnTo>
                  <a:lnTo>
                    <a:pt x="12619" y="8988"/>
                  </a:lnTo>
                  <a:close/>
                  <a:moveTo>
                    <a:pt x="9464" y="514"/>
                  </a:moveTo>
                  <a:lnTo>
                    <a:pt x="9721" y="551"/>
                  </a:lnTo>
                  <a:lnTo>
                    <a:pt x="9941" y="588"/>
                  </a:lnTo>
                  <a:lnTo>
                    <a:pt x="10161" y="661"/>
                  </a:lnTo>
                  <a:lnTo>
                    <a:pt x="10344" y="771"/>
                  </a:lnTo>
                  <a:lnTo>
                    <a:pt x="10491" y="918"/>
                  </a:lnTo>
                  <a:lnTo>
                    <a:pt x="10564" y="1101"/>
                  </a:lnTo>
                  <a:lnTo>
                    <a:pt x="10601" y="1101"/>
                  </a:lnTo>
                  <a:lnTo>
                    <a:pt x="10528" y="1211"/>
                  </a:lnTo>
                  <a:lnTo>
                    <a:pt x="10528" y="1321"/>
                  </a:lnTo>
                  <a:lnTo>
                    <a:pt x="10564" y="1615"/>
                  </a:lnTo>
                  <a:lnTo>
                    <a:pt x="10638" y="1871"/>
                  </a:lnTo>
                  <a:lnTo>
                    <a:pt x="10748" y="2091"/>
                  </a:lnTo>
                  <a:lnTo>
                    <a:pt x="10931" y="2348"/>
                  </a:lnTo>
                  <a:lnTo>
                    <a:pt x="11005" y="2495"/>
                  </a:lnTo>
                  <a:lnTo>
                    <a:pt x="11041" y="2678"/>
                  </a:lnTo>
                  <a:lnTo>
                    <a:pt x="11041" y="2752"/>
                  </a:lnTo>
                  <a:lnTo>
                    <a:pt x="11005" y="2788"/>
                  </a:lnTo>
                  <a:lnTo>
                    <a:pt x="10931" y="2788"/>
                  </a:lnTo>
                  <a:lnTo>
                    <a:pt x="10858" y="2752"/>
                  </a:lnTo>
                  <a:lnTo>
                    <a:pt x="10784" y="2642"/>
                  </a:lnTo>
                  <a:lnTo>
                    <a:pt x="10674" y="2312"/>
                  </a:lnTo>
                  <a:lnTo>
                    <a:pt x="10601" y="2128"/>
                  </a:lnTo>
                  <a:lnTo>
                    <a:pt x="10491" y="1981"/>
                  </a:lnTo>
                  <a:lnTo>
                    <a:pt x="10381" y="1798"/>
                  </a:lnTo>
                  <a:lnTo>
                    <a:pt x="10234" y="1651"/>
                  </a:lnTo>
                  <a:lnTo>
                    <a:pt x="10088" y="1541"/>
                  </a:lnTo>
                  <a:lnTo>
                    <a:pt x="9904" y="1431"/>
                  </a:lnTo>
                  <a:lnTo>
                    <a:pt x="9721" y="1358"/>
                  </a:lnTo>
                  <a:lnTo>
                    <a:pt x="9537" y="1321"/>
                  </a:lnTo>
                  <a:lnTo>
                    <a:pt x="9134" y="1321"/>
                  </a:lnTo>
                  <a:lnTo>
                    <a:pt x="8950" y="1358"/>
                  </a:lnTo>
                  <a:lnTo>
                    <a:pt x="8767" y="1431"/>
                  </a:lnTo>
                  <a:lnTo>
                    <a:pt x="8694" y="1468"/>
                  </a:lnTo>
                  <a:lnTo>
                    <a:pt x="8657" y="1505"/>
                  </a:lnTo>
                  <a:lnTo>
                    <a:pt x="8694" y="1615"/>
                  </a:lnTo>
                  <a:lnTo>
                    <a:pt x="8767" y="1688"/>
                  </a:lnTo>
                  <a:lnTo>
                    <a:pt x="8804" y="1725"/>
                  </a:lnTo>
                  <a:lnTo>
                    <a:pt x="8877" y="1725"/>
                  </a:lnTo>
                  <a:lnTo>
                    <a:pt x="9097" y="1688"/>
                  </a:lnTo>
                  <a:lnTo>
                    <a:pt x="9281" y="1688"/>
                  </a:lnTo>
                  <a:lnTo>
                    <a:pt x="9501" y="1725"/>
                  </a:lnTo>
                  <a:lnTo>
                    <a:pt x="9684" y="1798"/>
                  </a:lnTo>
                  <a:lnTo>
                    <a:pt x="9867" y="1871"/>
                  </a:lnTo>
                  <a:lnTo>
                    <a:pt x="10014" y="2018"/>
                  </a:lnTo>
                  <a:lnTo>
                    <a:pt x="10161" y="2165"/>
                  </a:lnTo>
                  <a:lnTo>
                    <a:pt x="10271" y="2348"/>
                  </a:lnTo>
                  <a:lnTo>
                    <a:pt x="10418" y="2788"/>
                  </a:lnTo>
                  <a:lnTo>
                    <a:pt x="10528" y="2972"/>
                  </a:lnTo>
                  <a:lnTo>
                    <a:pt x="10638" y="3119"/>
                  </a:lnTo>
                  <a:lnTo>
                    <a:pt x="10528" y="3192"/>
                  </a:lnTo>
                  <a:lnTo>
                    <a:pt x="10308" y="3375"/>
                  </a:lnTo>
                  <a:lnTo>
                    <a:pt x="10088" y="3595"/>
                  </a:lnTo>
                  <a:lnTo>
                    <a:pt x="9904" y="3816"/>
                  </a:lnTo>
                  <a:lnTo>
                    <a:pt x="9794" y="4072"/>
                  </a:lnTo>
                  <a:lnTo>
                    <a:pt x="9721" y="4292"/>
                  </a:lnTo>
                  <a:lnTo>
                    <a:pt x="9684" y="4512"/>
                  </a:lnTo>
                  <a:lnTo>
                    <a:pt x="9721" y="4733"/>
                  </a:lnTo>
                  <a:lnTo>
                    <a:pt x="9757" y="4953"/>
                  </a:lnTo>
                  <a:lnTo>
                    <a:pt x="9867" y="5136"/>
                  </a:lnTo>
                  <a:lnTo>
                    <a:pt x="10014" y="5283"/>
                  </a:lnTo>
                  <a:lnTo>
                    <a:pt x="10198" y="5429"/>
                  </a:lnTo>
                  <a:lnTo>
                    <a:pt x="10418" y="5503"/>
                  </a:lnTo>
                  <a:lnTo>
                    <a:pt x="10638" y="5576"/>
                  </a:lnTo>
                  <a:lnTo>
                    <a:pt x="10895" y="5540"/>
                  </a:lnTo>
                  <a:lnTo>
                    <a:pt x="11151" y="5503"/>
                  </a:lnTo>
                  <a:lnTo>
                    <a:pt x="11371" y="5393"/>
                  </a:lnTo>
                  <a:lnTo>
                    <a:pt x="12032" y="5063"/>
                  </a:lnTo>
                  <a:lnTo>
                    <a:pt x="12692" y="4659"/>
                  </a:lnTo>
                  <a:lnTo>
                    <a:pt x="12729" y="4586"/>
                  </a:lnTo>
                  <a:lnTo>
                    <a:pt x="12765" y="4512"/>
                  </a:lnTo>
                  <a:lnTo>
                    <a:pt x="12765" y="4439"/>
                  </a:lnTo>
                  <a:lnTo>
                    <a:pt x="12729" y="4402"/>
                  </a:lnTo>
                  <a:lnTo>
                    <a:pt x="12692" y="4329"/>
                  </a:lnTo>
                  <a:lnTo>
                    <a:pt x="12619" y="4292"/>
                  </a:lnTo>
                  <a:lnTo>
                    <a:pt x="12472" y="4292"/>
                  </a:lnTo>
                  <a:lnTo>
                    <a:pt x="12032" y="4549"/>
                  </a:lnTo>
                  <a:lnTo>
                    <a:pt x="11591" y="4843"/>
                  </a:lnTo>
                  <a:lnTo>
                    <a:pt x="11371" y="4953"/>
                  </a:lnTo>
                  <a:lnTo>
                    <a:pt x="11151" y="5063"/>
                  </a:lnTo>
                  <a:lnTo>
                    <a:pt x="10895" y="5136"/>
                  </a:lnTo>
                  <a:lnTo>
                    <a:pt x="10528" y="5136"/>
                  </a:lnTo>
                  <a:lnTo>
                    <a:pt x="10418" y="5099"/>
                  </a:lnTo>
                  <a:lnTo>
                    <a:pt x="10308" y="5026"/>
                  </a:lnTo>
                  <a:lnTo>
                    <a:pt x="10234" y="4953"/>
                  </a:lnTo>
                  <a:lnTo>
                    <a:pt x="10161" y="4843"/>
                  </a:lnTo>
                  <a:lnTo>
                    <a:pt x="10124" y="4733"/>
                  </a:lnTo>
                  <a:lnTo>
                    <a:pt x="10088" y="4476"/>
                  </a:lnTo>
                  <a:lnTo>
                    <a:pt x="10124" y="4366"/>
                  </a:lnTo>
                  <a:lnTo>
                    <a:pt x="10161" y="4219"/>
                  </a:lnTo>
                  <a:lnTo>
                    <a:pt x="10271" y="3999"/>
                  </a:lnTo>
                  <a:lnTo>
                    <a:pt x="10454" y="3816"/>
                  </a:lnTo>
                  <a:lnTo>
                    <a:pt x="10674" y="3632"/>
                  </a:lnTo>
                  <a:lnTo>
                    <a:pt x="10968" y="3375"/>
                  </a:lnTo>
                  <a:lnTo>
                    <a:pt x="11225" y="3119"/>
                  </a:lnTo>
                  <a:lnTo>
                    <a:pt x="11335" y="2972"/>
                  </a:lnTo>
                  <a:lnTo>
                    <a:pt x="11408" y="2825"/>
                  </a:lnTo>
                  <a:lnTo>
                    <a:pt x="11408" y="2642"/>
                  </a:lnTo>
                  <a:lnTo>
                    <a:pt x="11408" y="2422"/>
                  </a:lnTo>
                  <a:lnTo>
                    <a:pt x="11335" y="2275"/>
                  </a:lnTo>
                  <a:lnTo>
                    <a:pt x="11261" y="2165"/>
                  </a:lnTo>
                  <a:lnTo>
                    <a:pt x="11078" y="1871"/>
                  </a:lnTo>
                  <a:lnTo>
                    <a:pt x="10895" y="1578"/>
                  </a:lnTo>
                  <a:lnTo>
                    <a:pt x="10821" y="1431"/>
                  </a:lnTo>
                  <a:lnTo>
                    <a:pt x="10821" y="1284"/>
                  </a:lnTo>
                  <a:lnTo>
                    <a:pt x="10895" y="1248"/>
                  </a:lnTo>
                  <a:lnTo>
                    <a:pt x="11298" y="1138"/>
                  </a:lnTo>
                  <a:lnTo>
                    <a:pt x="11702" y="1028"/>
                  </a:lnTo>
                  <a:lnTo>
                    <a:pt x="12142" y="954"/>
                  </a:lnTo>
                  <a:lnTo>
                    <a:pt x="12582" y="918"/>
                  </a:lnTo>
                  <a:lnTo>
                    <a:pt x="12802" y="954"/>
                  </a:lnTo>
                  <a:lnTo>
                    <a:pt x="13022" y="1028"/>
                  </a:lnTo>
                  <a:lnTo>
                    <a:pt x="13205" y="1101"/>
                  </a:lnTo>
                  <a:lnTo>
                    <a:pt x="13352" y="1211"/>
                  </a:lnTo>
                  <a:lnTo>
                    <a:pt x="13499" y="1358"/>
                  </a:lnTo>
                  <a:lnTo>
                    <a:pt x="13609" y="1505"/>
                  </a:lnTo>
                  <a:lnTo>
                    <a:pt x="13829" y="1908"/>
                  </a:lnTo>
                  <a:lnTo>
                    <a:pt x="14012" y="2202"/>
                  </a:lnTo>
                  <a:lnTo>
                    <a:pt x="13866" y="2422"/>
                  </a:lnTo>
                  <a:lnTo>
                    <a:pt x="13682" y="2568"/>
                  </a:lnTo>
                  <a:lnTo>
                    <a:pt x="13499" y="2678"/>
                  </a:lnTo>
                  <a:lnTo>
                    <a:pt x="13279" y="2788"/>
                  </a:lnTo>
                  <a:lnTo>
                    <a:pt x="12839" y="2935"/>
                  </a:lnTo>
                  <a:lnTo>
                    <a:pt x="12362" y="3082"/>
                  </a:lnTo>
                  <a:lnTo>
                    <a:pt x="11995" y="3229"/>
                  </a:lnTo>
                  <a:lnTo>
                    <a:pt x="11518" y="3449"/>
                  </a:lnTo>
                  <a:lnTo>
                    <a:pt x="11298" y="3559"/>
                  </a:lnTo>
                  <a:lnTo>
                    <a:pt x="11151" y="3742"/>
                  </a:lnTo>
                  <a:lnTo>
                    <a:pt x="11041" y="3889"/>
                  </a:lnTo>
                  <a:lnTo>
                    <a:pt x="11005" y="3999"/>
                  </a:lnTo>
                  <a:lnTo>
                    <a:pt x="11005" y="4109"/>
                  </a:lnTo>
                  <a:lnTo>
                    <a:pt x="11005" y="4182"/>
                  </a:lnTo>
                  <a:lnTo>
                    <a:pt x="11041" y="4256"/>
                  </a:lnTo>
                  <a:lnTo>
                    <a:pt x="11115" y="4292"/>
                  </a:lnTo>
                  <a:lnTo>
                    <a:pt x="11335" y="4292"/>
                  </a:lnTo>
                  <a:lnTo>
                    <a:pt x="11371" y="4219"/>
                  </a:lnTo>
                  <a:lnTo>
                    <a:pt x="11408" y="4146"/>
                  </a:lnTo>
                  <a:lnTo>
                    <a:pt x="11445" y="4072"/>
                  </a:lnTo>
                  <a:lnTo>
                    <a:pt x="11555" y="3962"/>
                  </a:lnTo>
                  <a:lnTo>
                    <a:pt x="11775" y="3816"/>
                  </a:lnTo>
                  <a:lnTo>
                    <a:pt x="12068" y="3669"/>
                  </a:lnTo>
                  <a:lnTo>
                    <a:pt x="12288" y="3595"/>
                  </a:lnTo>
                  <a:lnTo>
                    <a:pt x="12802" y="3412"/>
                  </a:lnTo>
                  <a:lnTo>
                    <a:pt x="13279" y="3229"/>
                  </a:lnTo>
                  <a:lnTo>
                    <a:pt x="13572" y="3119"/>
                  </a:lnTo>
                  <a:lnTo>
                    <a:pt x="13866" y="2972"/>
                  </a:lnTo>
                  <a:lnTo>
                    <a:pt x="14086" y="2752"/>
                  </a:lnTo>
                  <a:lnTo>
                    <a:pt x="14159" y="2642"/>
                  </a:lnTo>
                  <a:lnTo>
                    <a:pt x="14233" y="2495"/>
                  </a:lnTo>
                  <a:lnTo>
                    <a:pt x="14306" y="2568"/>
                  </a:lnTo>
                  <a:lnTo>
                    <a:pt x="14489" y="2715"/>
                  </a:lnTo>
                  <a:lnTo>
                    <a:pt x="14673" y="2788"/>
                  </a:lnTo>
                  <a:lnTo>
                    <a:pt x="14893" y="2898"/>
                  </a:lnTo>
                  <a:lnTo>
                    <a:pt x="15076" y="3009"/>
                  </a:lnTo>
                  <a:lnTo>
                    <a:pt x="15296" y="3192"/>
                  </a:lnTo>
                  <a:lnTo>
                    <a:pt x="15480" y="3449"/>
                  </a:lnTo>
                  <a:lnTo>
                    <a:pt x="15626" y="3705"/>
                  </a:lnTo>
                  <a:lnTo>
                    <a:pt x="15700" y="3999"/>
                  </a:lnTo>
                  <a:lnTo>
                    <a:pt x="15480" y="4366"/>
                  </a:lnTo>
                  <a:lnTo>
                    <a:pt x="15370" y="4549"/>
                  </a:lnTo>
                  <a:lnTo>
                    <a:pt x="15186" y="4696"/>
                  </a:lnTo>
                  <a:lnTo>
                    <a:pt x="14966" y="4879"/>
                  </a:lnTo>
                  <a:lnTo>
                    <a:pt x="14709" y="5063"/>
                  </a:lnTo>
                  <a:lnTo>
                    <a:pt x="14416" y="5173"/>
                  </a:lnTo>
                  <a:lnTo>
                    <a:pt x="14123" y="5283"/>
                  </a:lnTo>
                  <a:lnTo>
                    <a:pt x="13572" y="5429"/>
                  </a:lnTo>
                  <a:lnTo>
                    <a:pt x="13022" y="5613"/>
                  </a:lnTo>
                  <a:lnTo>
                    <a:pt x="12765" y="5723"/>
                  </a:lnTo>
                  <a:lnTo>
                    <a:pt x="12509" y="5870"/>
                  </a:lnTo>
                  <a:lnTo>
                    <a:pt x="12288" y="6016"/>
                  </a:lnTo>
                  <a:lnTo>
                    <a:pt x="12105" y="6236"/>
                  </a:lnTo>
                  <a:lnTo>
                    <a:pt x="11958" y="6420"/>
                  </a:lnTo>
                  <a:lnTo>
                    <a:pt x="11922" y="6640"/>
                  </a:lnTo>
                  <a:lnTo>
                    <a:pt x="11922" y="6823"/>
                  </a:lnTo>
                  <a:lnTo>
                    <a:pt x="11958" y="7007"/>
                  </a:lnTo>
                  <a:lnTo>
                    <a:pt x="12032" y="7154"/>
                  </a:lnTo>
                  <a:lnTo>
                    <a:pt x="12178" y="7300"/>
                  </a:lnTo>
                  <a:lnTo>
                    <a:pt x="12325" y="7410"/>
                  </a:lnTo>
                  <a:lnTo>
                    <a:pt x="12545" y="7520"/>
                  </a:lnTo>
                  <a:lnTo>
                    <a:pt x="12765" y="7557"/>
                  </a:lnTo>
                  <a:lnTo>
                    <a:pt x="12985" y="7557"/>
                  </a:lnTo>
                  <a:lnTo>
                    <a:pt x="13205" y="7520"/>
                  </a:lnTo>
                  <a:lnTo>
                    <a:pt x="13426" y="7484"/>
                  </a:lnTo>
                  <a:lnTo>
                    <a:pt x="13682" y="7410"/>
                  </a:lnTo>
                  <a:lnTo>
                    <a:pt x="13976" y="7300"/>
                  </a:lnTo>
                  <a:lnTo>
                    <a:pt x="14196" y="7154"/>
                  </a:lnTo>
                  <a:lnTo>
                    <a:pt x="14306" y="7043"/>
                  </a:lnTo>
                  <a:lnTo>
                    <a:pt x="14343" y="6970"/>
                  </a:lnTo>
                  <a:lnTo>
                    <a:pt x="14379" y="6823"/>
                  </a:lnTo>
                  <a:lnTo>
                    <a:pt x="14343" y="6787"/>
                  </a:lnTo>
                  <a:lnTo>
                    <a:pt x="14269" y="6750"/>
                  </a:lnTo>
                  <a:lnTo>
                    <a:pt x="14086" y="6750"/>
                  </a:lnTo>
                  <a:lnTo>
                    <a:pt x="13902" y="6823"/>
                  </a:lnTo>
                  <a:lnTo>
                    <a:pt x="13536" y="6970"/>
                  </a:lnTo>
                  <a:lnTo>
                    <a:pt x="13316" y="7043"/>
                  </a:lnTo>
                  <a:lnTo>
                    <a:pt x="13095" y="7080"/>
                  </a:lnTo>
                  <a:lnTo>
                    <a:pt x="12655" y="7080"/>
                  </a:lnTo>
                  <a:lnTo>
                    <a:pt x="12509" y="7007"/>
                  </a:lnTo>
                  <a:lnTo>
                    <a:pt x="12435" y="6933"/>
                  </a:lnTo>
                  <a:lnTo>
                    <a:pt x="12362" y="6823"/>
                  </a:lnTo>
                  <a:lnTo>
                    <a:pt x="12362" y="6713"/>
                  </a:lnTo>
                  <a:lnTo>
                    <a:pt x="12398" y="6603"/>
                  </a:lnTo>
                  <a:lnTo>
                    <a:pt x="12472" y="6493"/>
                  </a:lnTo>
                  <a:lnTo>
                    <a:pt x="12655" y="6310"/>
                  </a:lnTo>
                  <a:lnTo>
                    <a:pt x="12875" y="6163"/>
                  </a:lnTo>
                  <a:lnTo>
                    <a:pt x="13132" y="6053"/>
                  </a:lnTo>
                  <a:lnTo>
                    <a:pt x="13609" y="5906"/>
                  </a:lnTo>
                  <a:lnTo>
                    <a:pt x="14453" y="5613"/>
                  </a:lnTo>
                  <a:lnTo>
                    <a:pt x="14893" y="5429"/>
                  </a:lnTo>
                  <a:lnTo>
                    <a:pt x="15076" y="5319"/>
                  </a:lnTo>
                  <a:lnTo>
                    <a:pt x="15260" y="5173"/>
                  </a:lnTo>
                  <a:lnTo>
                    <a:pt x="15516" y="4953"/>
                  </a:lnTo>
                  <a:lnTo>
                    <a:pt x="15736" y="4659"/>
                  </a:lnTo>
                  <a:lnTo>
                    <a:pt x="15736" y="4696"/>
                  </a:lnTo>
                  <a:lnTo>
                    <a:pt x="15700" y="4806"/>
                  </a:lnTo>
                  <a:lnTo>
                    <a:pt x="15773" y="4916"/>
                  </a:lnTo>
                  <a:lnTo>
                    <a:pt x="15847" y="4989"/>
                  </a:lnTo>
                  <a:lnTo>
                    <a:pt x="15957" y="5026"/>
                  </a:lnTo>
                  <a:lnTo>
                    <a:pt x="16103" y="5063"/>
                  </a:lnTo>
                  <a:lnTo>
                    <a:pt x="16177" y="5099"/>
                  </a:lnTo>
                  <a:lnTo>
                    <a:pt x="16250" y="5209"/>
                  </a:lnTo>
                  <a:lnTo>
                    <a:pt x="16323" y="5356"/>
                  </a:lnTo>
                  <a:lnTo>
                    <a:pt x="16140" y="5393"/>
                  </a:lnTo>
                  <a:lnTo>
                    <a:pt x="15920" y="5466"/>
                  </a:lnTo>
                  <a:lnTo>
                    <a:pt x="15553" y="5650"/>
                  </a:lnTo>
                  <a:lnTo>
                    <a:pt x="15003" y="5833"/>
                  </a:lnTo>
                  <a:lnTo>
                    <a:pt x="14783" y="5906"/>
                  </a:lnTo>
                  <a:lnTo>
                    <a:pt x="14709" y="5980"/>
                  </a:lnTo>
                  <a:lnTo>
                    <a:pt x="14636" y="6090"/>
                  </a:lnTo>
                  <a:lnTo>
                    <a:pt x="14599" y="6163"/>
                  </a:lnTo>
                  <a:lnTo>
                    <a:pt x="14673" y="6273"/>
                  </a:lnTo>
                  <a:lnTo>
                    <a:pt x="14783" y="6310"/>
                  </a:lnTo>
                  <a:lnTo>
                    <a:pt x="14893" y="6310"/>
                  </a:lnTo>
                  <a:lnTo>
                    <a:pt x="15150" y="6273"/>
                  </a:lnTo>
                  <a:lnTo>
                    <a:pt x="15406" y="6163"/>
                  </a:lnTo>
                  <a:lnTo>
                    <a:pt x="15626" y="6053"/>
                  </a:lnTo>
                  <a:lnTo>
                    <a:pt x="16030" y="5870"/>
                  </a:lnTo>
                  <a:lnTo>
                    <a:pt x="16213" y="5723"/>
                  </a:lnTo>
                  <a:lnTo>
                    <a:pt x="16397" y="5576"/>
                  </a:lnTo>
                  <a:lnTo>
                    <a:pt x="16397" y="5833"/>
                  </a:lnTo>
                  <a:lnTo>
                    <a:pt x="16397" y="6090"/>
                  </a:lnTo>
                  <a:lnTo>
                    <a:pt x="16397" y="6493"/>
                  </a:lnTo>
                  <a:lnTo>
                    <a:pt x="16397" y="6567"/>
                  </a:lnTo>
                  <a:lnTo>
                    <a:pt x="16323" y="6603"/>
                  </a:lnTo>
                  <a:lnTo>
                    <a:pt x="16177" y="6933"/>
                  </a:lnTo>
                  <a:lnTo>
                    <a:pt x="16067" y="7264"/>
                  </a:lnTo>
                  <a:lnTo>
                    <a:pt x="15076" y="7264"/>
                  </a:lnTo>
                  <a:lnTo>
                    <a:pt x="14783" y="7300"/>
                  </a:lnTo>
                  <a:lnTo>
                    <a:pt x="14526" y="7410"/>
                  </a:lnTo>
                  <a:lnTo>
                    <a:pt x="14343" y="7594"/>
                  </a:lnTo>
                  <a:lnTo>
                    <a:pt x="14196" y="7814"/>
                  </a:lnTo>
                  <a:lnTo>
                    <a:pt x="14086" y="8034"/>
                  </a:lnTo>
                  <a:lnTo>
                    <a:pt x="14049" y="8181"/>
                  </a:lnTo>
                  <a:lnTo>
                    <a:pt x="14012" y="8327"/>
                  </a:lnTo>
                  <a:lnTo>
                    <a:pt x="14049" y="8584"/>
                  </a:lnTo>
                  <a:lnTo>
                    <a:pt x="14159" y="8841"/>
                  </a:lnTo>
                  <a:lnTo>
                    <a:pt x="14306" y="9098"/>
                  </a:lnTo>
                  <a:lnTo>
                    <a:pt x="14489" y="9318"/>
                  </a:lnTo>
                  <a:lnTo>
                    <a:pt x="14673" y="9538"/>
                  </a:lnTo>
                  <a:lnTo>
                    <a:pt x="14856" y="9758"/>
                  </a:lnTo>
                  <a:lnTo>
                    <a:pt x="15003" y="9831"/>
                  </a:lnTo>
                  <a:lnTo>
                    <a:pt x="15150" y="9868"/>
                  </a:lnTo>
                  <a:lnTo>
                    <a:pt x="15223" y="9831"/>
                  </a:lnTo>
                  <a:lnTo>
                    <a:pt x="15260" y="9758"/>
                  </a:lnTo>
                  <a:lnTo>
                    <a:pt x="15260" y="9685"/>
                  </a:lnTo>
                  <a:lnTo>
                    <a:pt x="15260" y="9574"/>
                  </a:lnTo>
                  <a:lnTo>
                    <a:pt x="15150" y="9428"/>
                  </a:lnTo>
                  <a:lnTo>
                    <a:pt x="14893" y="9134"/>
                  </a:lnTo>
                  <a:lnTo>
                    <a:pt x="14709" y="8951"/>
                  </a:lnTo>
                  <a:lnTo>
                    <a:pt x="14563" y="8731"/>
                  </a:lnTo>
                  <a:lnTo>
                    <a:pt x="14489" y="8511"/>
                  </a:lnTo>
                  <a:lnTo>
                    <a:pt x="14453" y="8364"/>
                  </a:lnTo>
                  <a:lnTo>
                    <a:pt x="14453" y="8254"/>
                  </a:lnTo>
                  <a:lnTo>
                    <a:pt x="14489" y="8107"/>
                  </a:lnTo>
                  <a:lnTo>
                    <a:pt x="14563" y="7997"/>
                  </a:lnTo>
                  <a:lnTo>
                    <a:pt x="14673" y="7850"/>
                  </a:lnTo>
                  <a:lnTo>
                    <a:pt x="14893" y="7740"/>
                  </a:lnTo>
                  <a:lnTo>
                    <a:pt x="15113" y="7667"/>
                  </a:lnTo>
                  <a:lnTo>
                    <a:pt x="15333" y="7630"/>
                  </a:lnTo>
                  <a:lnTo>
                    <a:pt x="16103" y="7630"/>
                  </a:lnTo>
                  <a:lnTo>
                    <a:pt x="15993" y="7850"/>
                  </a:lnTo>
                  <a:lnTo>
                    <a:pt x="15957" y="7961"/>
                  </a:lnTo>
                  <a:lnTo>
                    <a:pt x="15993" y="8107"/>
                  </a:lnTo>
                  <a:lnTo>
                    <a:pt x="16030" y="8327"/>
                  </a:lnTo>
                  <a:lnTo>
                    <a:pt x="16030" y="8584"/>
                  </a:lnTo>
                  <a:lnTo>
                    <a:pt x="16030" y="8804"/>
                  </a:lnTo>
                  <a:lnTo>
                    <a:pt x="15993" y="9024"/>
                  </a:lnTo>
                  <a:lnTo>
                    <a:pt x="15920" y="8841"/>
                  </a:lnTo>
                  <a:lnTo>
                    <a:pt x="15847" y="8694"/>
                  </a:lnTo>
                  <a:lnTo>
                    <a:pt x="15736" y="8511"/>
                  </a:lnTo>
                  <a:lnTo>
                    <a:pt x="15590" y="8364"/>
                  </a:lnTo>
                  <a:lnTo>
                    <a:pt x="15516" y="8327"/>
                  </a:lnTo>
                  <a:lnTo>
                    <a:pt x="15370" y="8327"/>
                  </a:lnTo>
                  <a:lnTo>
                    <a:pt x="15296" y="8364"/>
                  </a:lnTo>
                  <a:lnTo>
                    <a:pt x="15260" y="8437"/>
                  </a:lnTo>
                  <a:lnTo>
                    <a:pt x="15260" y="8511"/>
                  </a:lnTo>
                  <a:lnTo>
                    <a:pt x="15260" y="8584"/>
                  </a:lnTo>
                  <a:lnTo>
                    <a:pt x="15296" y="8657"/>
                  </a:lnTo>
                  <a:lnTo>
                    <a:pt x="15480" y="8914"/>
                  </a:lnTo>
                  <a:lnTo>
                    <a:pt x="15590" y="9171"/>
                  </a:lnTo>
                  <a:lnTo>
                    <a:pt x="15626" y="9464"/>
                  </a:lnTo>
                  <a:lnTo>
                    <a:pt x="15590" y="9795"/>
                  </a:lnTo>
                  <a:lnTo>
                    <a:pt x="15590" y="9868"/>
                  </a:lnTo>
                  <a:lnTo>
                    <a:pt x="15626" y="9978"/>
                  </a:lnTo>
                  <a:lnTo>
                    <a:pt x="15370" y="10308"/>
                  </a:lnTo>
                  <a:lnTo>
                    <a:pt x="15040" y="10638"/>
                  </a:lnTo>
                  <a:lnTo>
                    <a:pt x="14893" y="10748"/>
                  </a:lnTo>
                  <a:lnTo>
                    <a:pt x="14673" y="10895"/>
                  </a:lnTo>
                  <a:lnTo>
                    <a:pt x="14269" y="11042"/>
                  </a:lnTo>
                  <a:lnTo>
                    <a:pt x="14306" y="10968"/>
                  </a:lnTo>
                  <a:lnTo>
                    <a:pt x="14343" y="10638"/>
                  </a:lnTo>
                  <a:lnTo>
                    <a:pt x="14306" y="10345"/>
                  </a:lnTo>
                  <a:lnTo>
                    <a:pt x="14233" y="10015"/>
                  </a:lnTo>
                  <a:lnTo>
                    <a:pt x="14086" y="9721"/>
                  </a:lnTo>
                  <a:lnTo>
                    <a:pt x="13902" y="9428"/>
                  </a:lnTo>
                  <a:lnTo>
                    <a:pt x="13682" y="9171"/>
                  </a:lnTo>
                  <a:lnTo>
                    <a:pt x="13499" y="9024"/>
                  </a:lnTo>
                  <a:lnTo>
                    <a:pt x="13426" y="8914"/>
                  </a:lnTo>
                  <a:lnTo>
                    <a:pt x="13352" y="8841"/>
                  </a:lnTo>
                  <a:lnTo>
                    <a:pt x="13169" y="8841"/>
                  </a:lnTo>
                  <a:lnTo>
                    <a:pt x="12839" y="8694"/>
                  </a:lnTo>
                  <a:lnTo>
                    <a:pt x="12875" y="8584"/>
                  </a:lnTo>
                  <a:lnTo>
                    <a:pt x="12875" y="8437"/>
                  </a:lnTo>
                  <a:lnTo>
                    <a:pt x="12875" y="8364"/>
                  </a:lnTo>
                  <a:lnTo>
                    <a:pt x="12839" y="8327"/>
                  </a:lnTo>
                  <a:lnTo>
                    <a:pt x="12765" y="8291"/>
                  </a:lnTo>
                  <a:lnTo>
                    <a:pt x="12655" y="8291"/>
                  </a:lnTo>
                  <a:lnTo>
                    <a:pt x="12582" y="8327"/>
                  </a:lnTo>
                  <a:lnTo>
                    <a:pt x="12545" y="8401"/>
                  </a:lnTo>
                  <a:lnTo>
                    <a:pt x="12472" y="8584"/>
                  </a:lnTo>
                  <a:lnTo>
                    <a:pt x="12252" y="8547"/>
                  </a:lnTo>
                  <a:lnTo>
                    <a:pt x="12032" y="8584"/>
                  </a:lnTo>
                  <a:lnTo>
                    <a:pt x="11812" y="8621"/>
                  </a:lnTo>
                  <a:lnTo>
                    <a:pt x="11628" y="8694"/>
                  </a:lnTo>
                  <a:lnTo>
                    <a:pt x="11555" y="8584"/>
                  </a:lnTo>
                  <a:lnTo>
                    <a:pt x="11445" y="8511"/>
                  </a:lnTo>
                  <a:lnTo>
                    <a:pt x="11261" y="8511"/>
                  </a:lnTo>
                  <a:lnTo>
                    <a:pt x="11188" y="8584"/>
                  </a:lnTo>
                  <a:lnTo>
                    <a:pt x="11115" y="8657"/>
                  </a:lnTo>
                  <a:lnTo>
                    <a:pt x="11041" y="8731"/>
                  </a:lnTo>
                  <a:lnTo>
                    <a:pt x="10895" y="8914"/>
                  </a:lnTo>
                  <a:lnTo>
                    <a:pt x="10748" y="9061"/>
                  </a:lnTo>
                  <a:lnTo>
                    <a:pt x="10454" y="9208"/>
                  </a:lnTo>
                  <a:lnTo>
                    <a:pt x="10124" y="9318"/>
                  </a:lnTo>
                  <a:lnTo>
                    <a:pt x="9794" y="9391"/>
                  </a:lnTo>
                  <a:lnTo>
                    <a:pt x="9464" y="9428"/>
                  </a:lnTo>
                  <a:lnTo>
                    <a:pt x="8767" y="9428"/>
                  </a:lnTo>
                  <a:lnTo>
                    <a:pt x="8327" y="9354"/>
                  </a:lnTo>
                  <a:lnTo>
                    <a:pt x="8180" y="9318"/>
                  </a:lnTo>
                  <a:lnTo>
                    <a:pt x="8143" y="9318"/>
                  </a:lnTo>
                  <a:lnTo>
                    <a:pt x="8143" y="9281"/>
                  </a:lnTo>
                  <a:lnTo>
                    <a:pt x="8143" y="9134"/>
                  </a:lnTo>
                  <a:lnTo>
                    <a:pt x="8033" y="9024"/>
                  </a:lnTo>
                  <a:lnTo>
                    <a:pt x="8290" y="8621"/>
                  </a:lnTo>
                  <a:lnTo>
                    <a:pt x="8547" y="8181"/>
                  </a:lnTo>
                  <a:lnTo>
                    <a:pt x="8767" y="7924"/>
                  </a:lnTo>
                  <a:lnTo>
                    <a:pt x="8987" y="7630"/>
                  </a:lnTo>
                  <a:lnTo>
                    <a:pt x="9244" y="7410"/>
                  </a:lnTo>
                  <a:lnTo>
                    <a:pt x="9501" y="7154"/>
                  </a:lnTo>
                  <a:lnTo>
                    <a:pt x="9794" y="6970"/>
                  </a:lnTo>
                  <a:lnTo>
                    <a:pt x="10088" y="6787"/>
                  </a:lnTo>
                  <a:lnTo>
                    <a:pt x="10234" y="6713"/>
                  </a:lnTo>
                  <a:lnTo>
                    <a:pt x="10418" y="6713"/>
                  </a:lnTo>
                  <a:lnTo>
                    <a:pt x="10491" y="6750"/>
                  </a:lnTo>
                  <a:lnTo>
                    <a:pt x="10528" y="6823"/>
                  </a:lnTo>
                  <a:lnTo>
                    <a:pt x="10528" y="6897"/>
                  </a:lnTo>
                  <a:lnTo>
                    <a:pt x="10528" y="7043"/>
                  </a:lnTo>
                  <a:lnTo>
                    <a:pt x="10454" y="7154"/>
                  </a:lnTo>
                  <a:lnTo>
                    <a:pt x="10308" y="7374"/>
                  </a:lnTo>
                  <a:lnTo>
                    <a:pt x="10051" y="7667"/>
                  </a:lnTo>
                  <a:lnTo>
                    <a:pt x="9757" y="7961"/>
                  </a:lnTo>
                  <a:lnTo>
                    <a:pt x="9501" y="8291"/>
                  </a:lnTo>
                  <a:lnTo>
                    <a:pt x="9281" y="8657"/>
                  </a:lnTo>
                  <a:lnTo>
                    <a:pt x="9281" y="8731"/>
                  </a:lnTo>
                  <a:lnTo>
                    <a:pt x="9317" y="8841"/>
                  </a:lnTo>
                  <a:lnTo>
                    <a:pt x="9391" y="8878"/>
                  </a:lnTo>
                  <a:lnTo>
                    <a:pt x="9501" y="8878"/>
                  </a:lnTo>
                  <a:lnTo>
                    <a:pt x="9721" y="8694"/>
                  </a:lnTo>
                  <a:lnTo>
                    <a:pt x="9941" y="8474"/>
                  </a:lnTo>
                  <a:lnTo>
                    <a:pt x="10271" y="7997"/>
                  </a:lnTo>
                  <a:lnTo>
                    <a:pt x="10601" y="7630"/>
                  </a:lnTo>
                  <a:lnTo>
                    <a:pt x="10748" y="7447"/>
                  </a:lnTo>
                  <a:lnTo>
                    <a:pt x="10858" y="7227"/>
                  </a:lnTo>
                  <a:lnTo>
                    <a:pt x="10895" y="7043"/>
                  </a:lnTo>
                  <a:lnTo>
                    <a:pt x="10895" y="6860"/>
                  </a:lnTo>
                  <a:lnTo>
                    <a:pt x="10858" y="6677"/>
                  </a:lnTo>
                  <a:lnTo>
                    <a:pt x="10784" y="6530"/>
                  </a:lnTo>
                  <a:lnTo>
                    <a:pt x="10674" y="6383"/>
                  </a:lnTo>
                  <a:lnTo>
                    <a:pt x="10491" y="6310"/>
                  </a:lnTo>
                  <a:lnTo>
                    <a:pt x="10344" y="6310"/>
                  </a:lnTo>
                  <a:lnTo>
                    <a:pt x="10124" y="6347"/>
                  </a:lnTo>
                  <a:lnTo>
                    <a:pt x="9904" y="6420"/>
                  </a:lnTo>
                  <a:lnTo>
                    <a:pt x="9684" y="6567"/>
                  </a:lnTo>
                  <a:lnTo>
                    <a:pt x="9281" y="6860"/>
                  </a:lnTo>
                  <a:lnTo>
                    <a:pt x="8914" y="7190"/>
                  </a:lnTo>
                  <a:lnTo>
                    <a:pt x="8584" y="7557"/>
                  </a:lnTo>
                  <a:lnTo>
                    <a:pt x="8290" y="7887"/>
                  </a:lnTo>
                  <a:lnTo>
                    <a:pt x="8033" y="8254"/>
                  </a:lnTo>
                  <a:lnTo>
                    <a:pt x="7850" y="8657"/>
                  </a:lnTo>
                  <a:lnTo>
                    <a:pt x="7777" y="8878"/>
                  </a:lnTo>
                  <a:lnTo>
                    <a:pt x="7740" y="9098"/>
                  </a:lnTo>
                  <a:lnTo>
                    <a:pt x="7703" y="9098"/>
                  </a:lnTo>
                  <a:lnTo>
                    <a:pt x="7667" y="9171"/>
                  </a:lnTo>
                  <a:lnTo>
                    <a:pt x="7556" y="9208"/>
                  </a:lnTo>
                  <a:lnTo>
                    <a:pt x="7300" y="9208"/>
                  </a:lnTo>
                  <a:lnTo>
                    <a:pt x="6823" y="9098"/>
                  </a:lnTo>
                  <a:lnTo>
                    <a:pt x="6236" y="9098"/>
                  </a:lnTo>
                  <a:lnTo>
                    <a:pt x="5686" y="9171"/>
                  </a:lnTo>
                  <a:lnTo>
                    <a:pt x="5612" y="9171"/>
                  </a:lnTo>
                  <a:lnTo>
                    <a:pt x="5612" y="8988"/>
                  </a:lnTo>
                  <a:lnTo>
                    <a:pt x="5612" y="8804"/>
                  </a:lnTo>
                  <a:lnTo>
                    <a:pt x="5686" y="8657"/>
                  </a:lnTo>
                  <a:lnTo>
                    <a:pt x="5759" y="8511"/>
                  </a:lnTo>
                  <a:lnTo>
                    <a:pt x="5869" y="8364"/>
                  </a:lnTo>
                  <a:lnTo>
                    <a:pt x="6016" y="8291"/>
                  </a:lnTo>
                  <a:lnTo>
                    <a:pt x="6163" y="8181"/>
                  </a:lnTo>
                  <a:lnTo>
                    <a:pt x="6383" y="8144"/>
                  </a:lnTo>
                  <a:lnTo>
                    <a:pt x="6749" y="8034"/>
                  </a:lnTo>
                  <a:lnTo>
                    <a:pt x="7080" y="7924"/>
                  </a:lnTo>
                  <a:lnTo>
                    <a:pt x="7410" y="7777"/>
                  </a:lnTo>
                  <a:lnTo>
                    <a:pt x="7703" y="7594"/>
                  </a:lnTo>
                  <a:lnTo>
                    <a:pt x="7960" y="7374"/>
                  </a:lnTo>
                  <a:lnTo>
                    <a:pt x="8217" y="7154"/>
                  </a:lnTo>
                  <a:lnTo>
                    <a:pt x="8437" y="6897"/>
                  </a:lnTo>
                  <a:lnTo>
                    <a:pt x="8620" y="6603"/>
                  </a:lnTo>
                  <a:lnTo>
                    <a:pt x="8767" y="6383"/>
                  </a:lnTo>
                  <a:lnTo>
                    <a:pt x="8914" y="6090"/>
                  </a:lnTo>
                  <a:lnTo>
                    <a:pt x="8950" y="5943"/>
                  </a:lnTo>
                  <a:lnTo>
                    <a:pt x="8987" y="5796"/>
                  </a:lnTo>
                  <a:lnTo>
                    <a:pt x="8950" y="5650"/>
                  </a:lnTo>
                  <a:lnTo>
                    <a:pt x="8914" y="5540"/>
                  </a:lnTo>
                  <a:lnTo>
                    <a:pt x="8804" y="5540"/>
                  </a:lnTo>
                  <a:lnTo>
                    <a:pt x="8694" y="5576"/>
                  </a:lnTo>
                  <a:lnTo>
                    <a:pt x="8620" y="5686"/>
                  </a:lnTo>
                  <a:lnTo>
                    <a:pt x="8510" y="5943"/>
                  </a:lnTo>
                  <a:lnTo>
                    <a:pt x="8327" y="6310"/>
                  </a:lnTo>
                  <a:lnTo>
                    <a:pt x="8107" y="6677"/>
                  </a:lnTo>
                  <a:lnTo>
                    <a:pt x="7813" y="7007"/>
                  </a:lnTo>
                  <a:lnTo>
                    <a:pt x="7483" y="7264"/>
                  </a:lnTo>
                  <a:lnTo>
                    <a:pt x="7116" y="7484"/>
                  </a:lnTo>
                  <a:lnTo>
                    <a:pt x="6713" y="7667"/>
                  </a:lnTo>
                  <a:lnTo>
                    <a:pt x="6346" y="7777"/>
                  </a:lnTo>
                  <a:lnTo>
                    <a:pt x="6016" y="7887"/>
                  </a:lnTo>
                  <a:lnTo>
                    <a:pt x="5832" y="7924"/>
                  </a:lnTo>
                  <a:lnTo>
                    <a:pt x="5686" y="8034"/>
                  </a:lnTo>
                  <a:lnTo>
                    <a:pt x="5539" y="8144"/>
                  </a:lnTo>
                  <a:lnTo>
                    <a:pt x="5429" y="8291"/>
                  </a:lnTo>
                  <a:lnTo>
                    <a:pt x="5282" y="8511"/>
                  </a:lnTo>
                  <a:lnTo>
                    <a:pt x="5209" y="8768"/>
                  </a:lnTo>
                  <a:lnTo>
                    <a:pt x="5209" y="9024"/>
                  </a:lnTo>
                  <a:lnTo>
                    <a:pt x="5282" y="9281"/>
                  </a:lnTo>
                  <a:lnTo>
                    <a:pt x="4915" y="9391"/>
                  </a:lnTo>
                  <a:lnTo>
                    <a:pt x="4512" y="9501"/>
                  </a:lnTo>
                  <a:lnTo>
                    <a:pt x="4365" y="9501"/>
                  </a:lnTo>
                  <a:lnTo>
                    <a:pt x="4218" y="9464"/>
                  </a:lnTo>
                  <a:lnTo>
                    <a:pt x="4072" y="9428"/>
                  </a:lnTo>
                  <a:lnTo>
                    <a:pt x="3962" y="9354"/>
                  </a:lnTo>
                  <a:lnTo>
                    <a:pt x="3852" y="9244"/>
                  </a:lnTo>
                  <a:lnTo>
                    <a:pt x="3778" y="9134"/>
                  </a:lnTo>
                  <a:lnTo>
                    <a:pt x="3742" y="9024"/>
                  </a:lnTo>
                  <a:lnTo>
                    <a:pt x="3778" y="8841"/>
                  </a:lnTo>
                  <a:lnTo>
                    <a:pt x="3815" y="8768"/>
                  </a:lnTo>
                  <a:lnTo>
                    <a:pt x="3778" y="8694"/>
                  </a:lnTo>
                  <a:lnTo>
                    <a:pt x="3888" y="8547"/>
                  </a:lnTo>
                  <a:lnTo>
                    <a:pt x="3962" y="8401"/>
                  </a:lnTo>
                  <a:lnTo>
                    <a:pt x="4108" y="8107"/>
                  </a:lnTo>
                  <a:lnTo>
                    <a:pt x="4255" y="7850"/>
                  </a:lnTo>
                  <a:lnTo>
                    <a:pt x="4439" y="7520"/>
                  </a:lnTo>
                  <a:lnTo>
                    <a:pt x="4475" y="7374"/>
                  </a:lnTo>
                  <a:lnTo>
                    <a:pt x="4512" y="7227"/>
                  </a:lnTo>
                  <a:lnTo>
                    <a:pt x="4475" y="7043"/>
                  </a:lnTo>
                  <a:lnTo>
                    <a:pt x="4439" y="6897"/>
                  </a:lnTo>
                  <a:lnTo>
                    <a:pt x="4328" y="6823"/>
                  </a:lnTo>
                  <a:lnTo>
                    <a:pt x="4218" y="6750"/>
                  </a:lnTo>
                  <a:lnTo>
                    <a:pt x="4108" y="6713"/>
                  </a:lnTo>
                  <a:lnTo>
                    <a:pt x="3962" y="6713"/>
                  </a:lnTo>
                  <a:lnTo>
                    <a:pt x="3705" y="6750"/>
                  </a:lnTo>
                  <a:lnTo>
                    <a:pt x="3485" y="6823"/>
                  </a:lnTo>
                  <a:lnTo>
                    <a:pt x="3191" y="7007"/>
                  </a:lnTo>
                  <a:lnTo>
                    <a:pt x="2935" y="7227"/>
                  </a:lnTo>
                  <a:lnTo>
                    <a:pt x="2751" y="7447"/>
                  </a:lnTo>
                  <a:lnTo>
                    <a:pt x="2568" y="7667"/>
                  </a:lnTo>
                  <a:lnTo>
                    <a:pt x="2494" y="7667"/>
                  </a:lnTo>
                  <a:lnTo>
                    <a:pt x="2421" y="7704"/>
                  </a:lnTo>
                  <a:lnTo>
                    <a:pt x="2348" y="7850"/>
                  </a:lnTo>
                  <a:lnTo>
                    <a:pt x="2348" y="7887"/>
                  </a:lnTo>
                  <a:lnTo>
                    <a:pt x="2348" y="7961"/>
                  </a:lnTo>
                  <a:lnTo>
                    <a:pt x="2384" y="8034"/>
                  </a:lnTo>
                  <a:lnTo>
                    <a:pt x="2458" y="8071"/>
                  </a:lnTo>
                  <a:lnTo>
                    <a:pt x="2568" y="8107"/>
                  </a:lnTo>
                  <a:lnTo>
                    <a:pt x="2678" y="8107"/>
                  </a:lnTo>
                  <a:lnTo>
                    <a:pt x="2788" y="8071"/>
                  </a:lnTo>
                  <a:lnTo>
                    <a:pt x="2861" y="7997"/>
                  </a:lnTo>
                  <a:lnTo>
                    <a:pt x="3191" y="7630"/>
                  </a:lnTo>
                  <a:lnTo>
                    <a:pt x="3338" y="7447"/>
                  </a:lnTo>
                  <a:lnTo>
                    <a:pt x="3521" y="7300"/>
                  </a:lnTo>
                  <a:lnTo>
                    <a:pt x="3742" y="7227"/>
                  </a:lnTo>
                  <a:lnTo>
                    <a:pt x="3962" y="7154"/>
                  </a:lnTo>
                  <a:lnTo>
                    <a:pt x="4035" y="7154"/>
                  </a:lnTo>
                  <a:lnTo>
                    <a:pt x="4035" y="7190"/>
                  </a:lnTo>
                  <a:lnTo>
                    <a:pt x="4035" y="7300"/>
                  </a:lnTo>
                  <a:lnTo>
                    <a:pt x="3925" y="7557"/>
                  </a:lnTo>
                  <a:lnTo>
                    <a:pt x="3668" y="8034"/>
                  </a:lnTo>
                  <a:lnTo>
                    <a:pt x="3558" y="8327"/>
                  </a:lnTo>
                  <a:lnTo>
                    <a:pt x="3485" y="8474"/>
                  </a:lnTo>
                  <a:lnTo>
                    <a:pt x="3411" y="8547"/>
                  </a:lnTo>
                  <a:lnTo>
                    <a:pt x="3301" y="8621"/>
                  </a:lnTo>
                  <a:lnTo>
                    <a:pt x="3301" y="8657"/>
                  </a:lnTo>
                  <a:lnTo>
                    <a:pt x="3265" y="8694"/>
                  </a:lnTo>
                  <a:lnTo>
                    <a:pt x="3118" y="8804"/>
                  </a:lnTo>
                  <a:lnTo>
                    <a:pt x="2935" y="8841"/>
                  </a:lnTo>
                  <a:lnTo>
                    <a:pt x="2751" y="8878"/>
                  </a:lnTo>
                  <a:lnTo>
                    <a:pt x="2531" y="8878"/>
                  </a:lnTo>
                  <a:lnTo>
                    <a:pt x="2348" y="8841"/>
                  </a:lnTo>
                  <a:lnTo>
                    <a:pt x="2164" y="8768"/>
                  </a:lnTo>
                  <a:lnTo>
                    <a:pt x="2018" y="8694"/>
                  </a:lnTo>
                  <a:lnTo>
                    <a:pt x="1871" y="8584"/>
                  </a:lnTo>
                  <a:lnTo>
                    <a:pt x="1724" y="8437"/>
                  </a:lnTo>
                  <a:lnTo>
                    <a:pt x="1651" y="8291"/>
                  </a:lnTo>
                  <a:lnTo>
                    <a:pt x="1577" y="8144"/>
                  </a:lnTo>
                  <a:lnTo>
                    <a:pt x="1504" y="7961"/>
                  </a:lnTo>
                  <a:lnTo>
                    <a:pt x="1504" y="7777"/>
                  </a:lnTo>
                  <a:lnTo>
                    <a:pt x="1504" y="7594"/>
                  </a:lnTo>
                  <a:lnTo>
                    <a:pt x="1504" y="7447"/>
                  </a:lnTo>
                  <a:lnTo>
                    <a:pt x="1577" y="7264"/>
                  </a:lnTo>
                  <a:lnTo>
                    <a:pt x="1614" y="7154"/>
                  </a:lnTo>
                  <a:lnTo>
                    <a:pt x="1651" y="7043"/>
                  </a:lnTo>
                  <a:lnTo>
                    <a:pt x="1614" y="6970"/>
                  </a:lnTo>
                  <a:lnTo>
                    <a:pt x="1687" y="6970"/>
                  </a:lnTo>
                  <a:lnTo>
                    <a:pt x="1944" y="6860"/>
                  </a:lnTo>
                  <a:lnTo>
                    <a:pt x="2201" y="6787"/>
                  </a:lnTo>
                  <a:lnTo>
                    <a:pt x="2788" y="6493"/>
                  </a:lnTo>
                  <a:lnTo>
                    <a:pt x="3375" y="6163"/>
                  </a:lnTo>
                  <a:lnTo>
                    <a:pt x="3815" y="5870"/>
                  </a:lnTo>
                  <a:lnTo>
                    <a:pt x="3998" y="5686"/>
                  </a:lnTo>
                  <a:lnTo>
                    <a:pt x="4145" y="5503"/>
                  </a:lnTo>
                  <a:lnTo>
                    <a:pt x="4292" y="5283"/>
                  </a:lnTo>
                  <a:lnTo>
                    <a:pt x="4402" y="5099"/>
                  </a:lnTo>
                  <a:lnTo>
                    <a:pt x="4475" y="4843"/>
                  </a:lnTo>
                  <a:lnTo>
                    <a:pt x="4512" y="4586"/>
                  </a:lnTo>
                  <a:lnTo>
                    <a:pt x="4512" y="4402"/>
                  </a:lnTo>
                  <a:lnTo>
                    <a:pt x="4475" y="4182"/>
                  </a:lnTo>
                  <a:lnTo>
                    <a:pt x="4365" y="3999"/>
                  </a:lnTo>
                  <a:lnTo>
                    <a:pt x="4292" y="3926"/>
                  </a:lnTo>
                  <a:lnTo>
                    <a:pt x="4218" y="3889"/>
                  </a:lnTo>
                  <a:lnTo>
                    <a:pt x="3962" y="3816"/>
                  </a:lnTo>
                  <a:lnTo>
                    <a:pt x="3742" y="3779"/>
                  </a:lnTo>
                  <a:lnTo>
                    <a:pt x="3485" y="3816"/>
                  </a:lnTo>
                  <a:lnTo>
                    <a:pt x="3228" y="3852"/>
                  </a:lnTo>
                  <a:lnTo>
                    <a:pt x="2935" y="3962"/>
                  </a:lnTo>
                  <a:lnTo>
                    <a:pt x="2678" y="4072"/>
                  </a:lnTo>
                  <a:lnTo>
                    <a:pt x="2164" y="4366"/>
                  </a:lnTo>
                  <a:lnTo>
                    <a:pt x="1504" y="4733"/>
                  </a:lnTo>
                  <a:lnTo>
                    <a:pt x="1211" y="4916"/>
                  </a:lnTo>
                  <a:lnTo>
                    <a:pt x="917" y="5099"/>
                  </a:lnTo>
                  <a:lnTo>
                    <a:pt x="844" y="5173"/>
                  </a:lnTo>
                  <a:lnTo>
                    <a:pt x="807" y="5246"/>
                  </a:lnTo>
                  <a:lnTo>
                    <a:pt x="807" y="5319"/>
                  </a:lnTo>
                  <a:lnTo>
                    <a:pt x="844" y="5356"/>
                  </a:lnTo>
                  <a:lnTo>
                    <a:pt x="880" y="5429"/>
                  </a:lnTo>
                  <a:lnTo>
                    <a:pt x="954" y="5466"/>
                  </a:lnTo>
                  <a:lnTo>
                    <a:pt x="1101" y="5466"/>
                  </a:lnTo>
                  <a:lnTo>
                    <a:pt x="1541" y="5246"/>
                  </a:lnTo>
                  <a:lnTo>
                    <a:pt x="1944" y="4989"/>
                  </a:lnTo>
                  <a:lnTo>
                    <a:pt x="2788" y="4512"/>
                  </a:lnTo>
                  <a:lnTo>
                    <a:pt x="3191" y="4329"/>
                  </a:lnTo>
                  <a:lnTo>
                    <a:pt x="3375" y="4256"/>
                  </a:lnTo>
                  <a:lnTo>
                    <a:pt x="3595" y="4219"/>
                  </a:lnTo>
                  <a:lnTo>
                    <a:pt x="3742" y="4182"/>
                  </a:lnTo>
                  <a:lnTo>
                    <a:pt x="3852" y="4219"/>
                  </a:lnTo>
                  <a:lnTo>
                    <a:pt x="3998" y="4256"/>
                  </a:lnTo>
                  <a:lnTo>
                    <a:pt x="4035" y="4292"/>
                  </a:lnTo>
                  <a:lnTo>
                    <a:pt x="4072" y="4366"/>
                  </a:lnTo>
                  <a:lnTo>
                    <a:pt x="4108" y="4476"/>
                  </a:lnTo>
                  <a:lnTo>
                    <a:pt x="4108" y="4586"/>
                  </a:lnTo>
                  <a:lnTo>
                    <a:pt x="4072" y="4843"/>
                  </a:lnTo>
                  <a:lnTo>
                    <a:pt x="3998" y="5026"/>
                  </a:lnTo>
                  <a:lnTo>
                    <a:pt x="3852" y="5246"/>
                  </a:lnTo>
                  <a:lnTo>
                    <a:pt x="3705" y="5393"/>
                  </a:lnTo>
                  <a:lnTo>
                    <a:pt x="3558" y="5576"/>
                  </a:lnTo>
                  <a:lnTo>
                    <a:pt x="3155" y="5833"/>
                  </a:lnTo>
                  <a:lnTo>
                    <a:pt x="2788" y="6053"/>
                  </a:lnTo>
                  <a:lnTo>
                    <a:pt x="2348" y="6310"/>
                  </a:lnTo>
                  <a:lnTo>
                    <a:pt x="1908" y="6530"/>
                  </a:lnTo>
                  <a:lnTo>
                    <a:pt x="1467" y="6750"/>
                  </a:lnTo>
                  <a:lnTo>
                    <a:pt x="1321" y="6823"/>
                  </a:lnTo>
                  <a:lnTo>
                    <a:pt x="1247" y="6860"/>
                  </a:lnTo>
                  <a:lnTo>
                    <a:pt x="1211" y="6933"/>
                  </a:lnTo>
                  <a:lnTo>
                    <a:pt x="1174" y="6933"/>
                  </a:lnTo>
                  <a:lnTo>
                    <a:pt x="1064" y="6860"/>
                  </a:lnTo>
                  <a:lnTo>
                    <a:pt x="880" y="6713"/>
                  </a:lnTo>
                  <a:lnTo>
                    <a:pt x="697" y="6457"/>
                  </a:lnTo>
                  <a:lnTo>
                    <a:pt x="587" y="6273"/>
                  </a:lnTo>
                  <a:lnTo>
                    <a:pt x="514" y="6053"/>
                  </a:lnTo>
                  <a:lnTo>
                    <a:pt x="477" y="5833"/>
                  </a:lnTo>
                  <a:lnTo>
                    <a:pt x="477" y="5613"/>
                  </a:lnTo>
                  <a:lnTo>
                    <a:pt x="477" y="5356"/>
                  </a:lnTo>
                  <a:lnTo>
                    <a:pt x="550" y="5136"/>
                  </a:lnTo>
                  <a:lnTo>
                    <a:pt x="660" y="4879"/>
                  </a:lnTo>
                  <a:lnTo>
                    <a:pt x="770" y="4659"/>
                  </a:lnTo>
                  <a:lnTo>
                    <a:pt x="917" y="4476"/>
                  </a:lnTo>
                  <a:lnTo>
                    <a:pt x="1101" y="4292"/>
                  </a:lnTo>
                  <a:lnTo>
                    <a:pt x="1504" y="3962"/>
                  </a:lnTo>
                  <a:lnTo>
                    <a:pt x="1908" y="3705"/>
                  </a:lnTo>
                  <a:lnTo>
                    <a:pt x="2384" y="3485"/>
                  </a:lnTo>
                  <a:lnTo>
                    <a:pt x="2458" y="3412"/>
                  </a:lnTo>
                  <a:lnTo>
                    <a:pt x="2494" y="3302"/>
                  </a:lnTo>
                  <a:lnTo>
                    <a:pt x="2568" y="3119"/>
                  </a:lnTo>
                  <a:lnTo>
                    <a:pt x="2715" y="2898"/>
                  </a:lnTo>
                  <a:lnTo>
                    <a:pt x="2898" y="2715"/>
                  </a:lnTo>
                  <a:lnTo>
                    <a:pt x="3045" y="2532"/>
                  </a:lnTo>
                  <a:lnTo>
                    <a:pt x="3228" y="2385"/>
                  </a:lnTo>
                  <a:lnTo>
                    <a:pt x="3448" y="2238"/>
                  </a:lnTo>
                  <a:lnTo>
                    <a:pt x="3632" y="2128"/>
                  </a:lnTo>
                  <a:lnTo>
                    <a:pt x="3852" y="2055"/>
                  </a:lnTo>
                  <a:lnTo>
                    <a:pt x="4108" y="1981"/>
                  </a:lnTo>
                  <a:lnTo>
                    <a:pt x="4328" y="1945"/>
                  </a:lnTo>
                  <a:lnTo>
                    <a:pt x="4549" y="1908"/>
                  </a:lnTo>
                  <a:lnTo>
                    <a:pt x="4695" y="2055"/>
                  </a:lnTo>
                  <a:lnTo>
                    <a:pt x="4879" y="2165"/>
                  </a:lnTo>
                  <a:lnTo>
                    <a:pt x="5135" y="2348"/>
                  </a:lnTo>
                  <a:lnTo>
                    <a:pt x="5356" y="2568"/>
                  </a:lnTo>
                  <a:lnTo>
                    <a:pt x="5466" y="2715"/>
                  </a:lnTo>
                  <a:lnTo>
                    <a:pt x="5539" y="2898"/>
                  </a:lnTo>
                  <a:lnTo>
                    <a:pt x="5649" y="3229"/>
                  </a:lnTo>
                  <a:lnTo>
                    <a:pt x="5722" y="3559"/>
                  </a:lnTo>
                  <a:lnTo>
                    <a:pt x="5686" y="3926"/>
                  </a:lnTo>
                  <a:lnTo>
                    <a:pt x="5612" y="4256"/>
                  </a:lnTo>
                  <a:lnTo>
                    <a:pt x="5466" y="4549"/>
                  </a:lnTo>
                  <a:lnTo>
                    <a:pt x="5062" y="5063"/>
                  </a:lnTo>
                  <a:lnTo>
                    <a:pt x="4879" y="5319"/>
                  </a:lnTo>
                  <a:lnTo>
                    <a:pt x="4732" y="5613"/>
                  </a:lnTo>
                  <a:lnTo>
                    <a:pt x="4659" y="5943"/>
                  </a:lnTo>
                  <a:lnTo>
                    <a:pt x="4659" y="6090"/>
                  </a:lnTo>
                  <a:lnTo>
                    <a:pt x="4659" y="6273"/>
                  </a:lnTo>
                  <a:lnTo>
                    <a:pt x="4695" y="6420"/>
                  </a:lnTo>
                  <a:lnTo>
                    <a:pt x="4769" y="6567"/>
                  </a:lnTo>
                  <a:lnTo>
                    <a:pt x="4805" y="6677"/>
                  </a:lnTo>
                  <a:lnTo>
                    <a:pt x="4915" y="6787"/>
                  </a:lnTo>
                  <a:lnTo>
                    <a:pt x="5135" y="6933"/>
                  </a:lnTo>
                  <a:lnTo>
                    <a:pt x="5392" y="7007"/>
                  </a:lnTo>
                  <a:lnTo>
                    <a:pt x="5649" y="7043"/>
                  </a:lnTo>
                  <a:lnTo>
                    <a:pt x="5942" y="7007"/>
                  </a:lnTo>
                  <a:lnTo>
                    <a:pt x="6199" y="6933"/>
                  </a:lnTo>
                  <a:lnTo>
                    <a:pt x="6456" y="6823"/>
                  </a:lnTo>
                  <a:lnTo>
                    <a:pt x="6676" y="6677"/>
                  </a:lnTo>
                  <a:lnTo>
                    <a:pt x="6896" y="6457"/>
                  </a:lnTo>
                  <a:lnTo>
                    <a:pt x="7043" y="6200"/>
                  </a:lnTo>
                  <a:lnTo>
                    <a:pt x="7226" y="5980"/>
                  </a:lnTo>
                  <a:lnTo>
                    <a:pt x="7667" y="5246"/>
                  </a:lnTo>
                  <a:lnTo>
                    <a:pt x="7887" y="4879"/>
                  </a:lnTo>
                  <a:lnTo>
                    <a:pt x="8107" y="4476"/>
                  </a:lnTo>
                  <a:lnTo>
                    <a:pt x="8143" y="4402"/>
                  </a:lnTo>
                  <a:lnTo>
                    <a:pt x="8107" y="4329"/>
                  </a:lnTo>
                  <a:lnTo>
                    <a:pt x="8070" y="4256"/>
                  </a:lnTo>
                  <a:lnTo>
                    <a:pt x="8033" y="4182"/>
                  </a:lnTo>
                  <a:lnTo>
                    <a:pt x="7777" y="4182"/>
                  </a:lnTo>
                  <a:lnTo>
                    <a:pt x="7703" y="4256"/>
                  </a:lnTo>
                  <a:lnTo>
                    <a:pt x="7520" y="4586"/>
                  </a:lnTo>
                  <a:lnTo>
                    <a:pt x="7300" y="4879"/>
                  </a:lnTo>
                  <a:lnTo>
                    <a:pt x="6933" y="5540"/>
                  </a:lnTo>
                  <a:lnTo>
                    <a:pt x="6749" y="5796"/>
                  </a:lnTo>
                  <a:lnTo>
                    <a:pt x="6566" y="6053"/>
                  </a:lnTo>
                  <a:lnTo>
                    <a:pt x="6383" y="6273"/>
                  </a:lnTo>
                  <a:lnTo>
                    <a:pt x="6126" y="6493"/>
                  </a:lnTo>
                  <a:lnTo>
                    <a:pt x="5942" y="6567"/>
                  </a:lnTo>
                  <a:lnTo>
                    <a:pt x="5796" y="6603"/>
                  </a:lnTo>
                  <a:lnTo>
                    <a:pt x="5612" y="6567"/>
                  </a:lnTo>
                  <a:lnTo>
                    <a:pt x="5466" y="6530"/>
                  </a:lnTo>
                  <a:lnTo>
                    <a:pt x="5319" y="6457"/>
                  </a:lnTo>
                  <a:lnTo>
                    <a:pt x="5209" y="6347"/>
                  </a:lnTo>
                  <a:lnTo>
                    <a:pt x="5135" y="6200"/>
                  </a:lnTo>
                  <a:lnTo>
                    <a:pt x="5099" y="6016"/>
                  </a:lnTo>
                  <a:lnTo>
                    <a:pt x="5135" y="5833"/>
                  </a:lnTo>
                  <a:lnTo>
                    <a:pt x="5172" y="5686"/>
                  </a:lnTo>
                  <a:lnTo>
                    <a:pt x="5356" y="5393"/>
                  </a:lnTo>
                  <a:lnTo>
                    <a:pt x="5759" y="4879"/>
                  </a:lnTo>
                  <a:lnTo>
                    <a:pt x="5906" y="4659"/>
                  </a:lnTo>
                  <a:lnTo>
                    <a:pt x="6016" y="4402"/>
                  </a:lnTo>
                  <a:lnTo>
                    <a:pt x="6126" y="4146"/>
                  </a:lnTo>
                  <a:lnTo>
                    <a:pt x="6163" y="3889"/>
                  </a:lnTo>
                  <a:lnTo>
                    <a:pt x="6163" y="3632"/>
                  </a:lnTo>
                  <a:lnTo>
                    <a:pt x="6163" y="3339"/>
                  </a:lnTo>
                  <a:lnTo>
                    <a:pt x="6089" y="3082"/>
                  </a:lnTo>
                  <a:lnTo>
                    <a:pt x="6016" y="2825"/>
                  </a:lnTo>
                  <a:lnTo>
                    <a:pt x="5832" y="2532"/>
                  </a:lnTo>
                  <a:lnTo>
                    <a:pt x="5576" y="2165"/>
                  </a:lnTo>
                  <a:lnTo>
                    <a:pt x="5429" y="2018"/>
                  </a:lnTo>
                  <a:lnTo>
                    <a:pt x="5282" y="1908"/>
                  </a:lnTo>
                  <a:lnTo>
                    <a:pt x="5099" y="1798"/>
                  </a:lnTo>
                  <a:lnTo>
                    <a:pt x="4915" y="1725"/>
                  </a:lnTo>
                  <a:lnTo>
                    <a:pt x="4915" y="1688"/>
                  </a:lnTo>
                  <a:lnTo>
                    <a:pt x="4915" y="1468"/>
                  </a:lnTo>
                  <a:lnTo>
                    <a:pt x="4989" y="1321"/>
                  </a:lnTo>
                  <a:lnTo>
                    <a:pt x="5062" y="1174"/>
                  </a:lnTo>
                  <a:lnTo>
                    <a:pt x="5172" y="1028"/>
                  </a:lnTo>
                  <a:lnTo>
                    <a:pt x="5319" y="918"/>
                  </a:lnTo>
                  <a:lnTo>
                    <a:pt x="5502" y="844"/>
                  </a:lnTo>
                  <a:lnTo>
                    <a:pt x="5686" y="808"/>
                  </a:lnTo>
                  <a:lnTo>
                    <a:pt x="5869" y="771"/>
                  </a:lnTo>
                  <a:lnTo>
                    <a:pt x="6016" y="771"/>
                  </a:lnTo>
                  <a:lnTo>
                    <a:pt x="6199" y="808"/>
                  </a:lnTo>
                  <a:lnTo>
                    <a:pt x="6529" y="918"/>
                  </a:lnTo>
                  <a:lnTo>
                    <a:pt x="7190" y="1211"/>
                  </a:lnTo>
                  <a:lnTo>
                    <a:pt x="7080" y="1321"/>
                  </a:lnTo>
                  <a:lnTo>
                    <a:pt x="7043" y="1431"/>
                  </a:lnTo>
                  <a:lnTo>
                    <a:pt x="7043" y="1541"/>
                  </a:lnTo>
                  <a:lnTo>
                    <a:pt x="7043" y="1651"/>
                  </a:lnTo>
                  <a:lnTo>
                    <a:pt x="7153" y="1871"/>
                  </a:lnTo>
                  <a:lnTo>
                    <a:pt x="7300" y="2018"/>
                  </a:lnTo>
                  <a:lnTo>
                    <a:pt x="7446" y="2165"/>
                  </a:lnTo>
                  <a:lnTo>
                    <a:pt x="7556" y="2275"/>
                  </a:lnTo>
                  <a:lnTo>
                    <a:pt x="7446" y="2495"/>
                  </a:lnTo>
                  <a:lnTo>
                    <a:pt x="7263" y="3045"/>
                  </a:lnTo>
                  <a:lnTo>
                    <a:pt x="7153" y="3265"/>
                  </a:lnTo>
                  <a:lnTo>
                    <a:pt x="7043" y="3485"/>
                  </a:lnTo>
                  <a:lnTo>
                    <a:pt x="6933" y="3705"/>
                  </a:lnTo>
                  <a:lnTo>
                    <a:pt x="6896" y="3926"/>
                  </a:lnTo>
                  <a:lnTo>
                    <a:pt x="6896" y="3999"/>
                  </a:lnTo>
                  <a:lnTo>
                    <a:pt x="6970" y="4036"/>
                  </a:lnTo>
                  <a:lnTo>
                    <a:pt x="7043" y="4072"/>
                  </a:lnTo>
                  <a:lnTo>
                    <a:pt x="7116" y="4036"/>
                  </a:lnTo>
                  <a:lnTo>
                    <a:pt x="7263" y="3889"/>
                  </a:lnTo>
                  <a:lnTo>
                    <a:pt x="7410" y="3705"/>
                  </a:lnTo>
                  <a:lnTo>
                    <a:pt x="7593" y="3265"/>
                  </a:lnTo>
                  <a:lnTo>
                    <a:pt x="7777" y="2715"/>
                  </a:lnTo>
                  <a:lnTo>
                    <a:pt x="7813" y="2458"/>
                  </a:lnTo>
                  <a:lnTo>
                    <a:pt x="7813" y="2422"/>
                  </a:lnTo>
                  <a:lnTo>
                    <a:pt x="8363" y="2678"/>
                  </a:lnTo>
                  <a:lnTo>
                    <a:pt x="8584" y="2862"/>
                  </a:lnTo>
                  <a:lnTo>
                    <a:pt x="8694" y="3009"/>
                  </a:lnTo>
                  <a:lnTo>
                    <a:pt x="8804" y="3155"/>
                  </a:lnTo>
                  <a:lnTo>
                    <a:pt x="8877" y="3302"/>
                  </a:lnTo>
                  <a:lnTo>
                    <a:pt x="8877" y="3449"/>
                  </a:lnTo>
                  <a:lnTo>
                    <a:pt x="8840" y="3595"/>
                  </a:lnTo>
                  <a:lnTo>
                    <a:pt x="8694" y="3705"/>
                  </a:lnTo>
                  <a:lnTo>
                    <a:pt x="8620" y="3779"/>
                  </a:lnTo>
                  <a:lnTo>
                    <a:pt x="8584" y="3852"/>
                  </a:lnTo>
                  <a:lnTo>
                    <a:pt x="8584" y="3926"/>
                  </a:lnTo>
                  <a:lnTo>
                    <a:pt x="8620" y="3999"/>
                  </a:lnTo>
                  <a:lnTo>
                    <a:pt x="8657" y="4072"/>
                  </a:lnTo>
                  <a:lnTo>
                    <a:pt x="8730" y="4109"/>
                  </a:lnTo>
                  <a:lnTo>
                    <a:pt x="8840" y="4109"/>
                  </a:lnTo>
                  <a:lnTo>
                    <a:pt x="8914" y="4072"/>
                  </a:lnTo>
                  <a:lnTo>
                    <a:pt x="9097" y="3926"/>
                  </a:lnTo>
                  <a:lnTo>
                    <a:pt x="9207" y="3779"/>
                  </a:lnTo>
                  <a:lnTo>
                    <a:pt x="9281" y="3595"/>
                  </a:lnTo>
                  <a:lnTo>
                    <a:pt x="9281" y="3412"/>
                  </a:lnTo>
                  <a:lnTo>
                    <a:pt x="9281" y="3192"/>
                  </a:lnTo>
                  <a:lnTo>
                    <a:pt x="9207" y="3009"/>
                  </a:lnTo>
                  <a:lnTo>
                    <a:pt x="9097" y="2825"/>
                  </a:lnTo>
                  <a:lnTo>
                    <a:pt x="8987" y="2642"/>
                  </a:lnTo>
                  <a:lnTo>
                    <a:pt x="8804" y="2458"/>
                  </a:lnTo>
                  <a:lnTo>
                    <a:pt x="8584" y="2348"/>
                  </a:lnTo>
                  <a:lnTo>
                    <a:pt x="8107" y="2091"/>
                  </a:lnTo>
                  <a:lnTo>
                    <a:pt x="7887" y="1981"/>
                  </a:lnTo>
                  <a:lnTo>
                    <a:pt x="7593" y="1798"/>
                  </a:lnTo>
                  <a:lnTo>
                    <a:pt x="7446" y="1651"/>
                  </a:lnTo>
                  <a:lnTo>
                    <a:pt x="7373" y="1541"/>
                  </a:lnTo>
                  <a:lnTo>
                    <a:pt x="7336" y="1431"/>
                  </a:lnTo>
                  <a:lnTo>
                    <a:pt x="7373" y="1284"/>
                  </a:lnTo>
                  <a:lnTo>
                    <a:pt x="7483" y="1358"/>
                  </a:lnTo>
                  <a:lnTo>
                    <a:pt x="7556" y="1358"/>
                  </a:lnTo>
                  <a:lnTo>
                    <a:pt x="7593" y="1321"/>
                  </a:lnTo>
                  <a:lnTo>
                    <a:pt x="7630" y="1248"/>
                  </a:lnTo>
                  <a:lnTo>
                    <a:pt x="7703" y="1138"/>
                  </a:lnTo>
                  <a:lnTo>
                    <a:pt x="7813" y="954"/>
                  </a:lnTo>
                  <a:lnTo>
                    <a:pt x="7923" y="808"/>
                  </a:lnTo>
                  <a:lnTo>
                    <a:pt x="8107" y="698"/>
                  </a:lnTo>
                  <a:lnTo>
                    <a:pt x="8290" y="624"/>
                  </a:lnTo>
                  <a:lnTo>
                    <a:pt x="8474" y="588"/>
                  </a:lnTo>
                  <a:lnTo>
                    <a:pt x="8694" y="551"/>
                  </a:lnTo>
                  <a:lnTo>
                    <a:pt x="9060" y="514"/>
                  </a:lnTo>
                  <a:close/>
                  <a:moveTo>
                    <a:pt x="13279" y="9318"/>
                  </a:moveTo>
                  <a:lnTo>
                    <a:pt x="13426" y="9428"/>
                  </a:lnTo>
                  <a:lnTo>
                    <a:pt x="13426" y="9464"/>
                  </a:lnTo>
                  <a:lnTo>
                    <a:pt x="13352" y="9464"/>
                  </a:lnTo>
                  <a:lnTo>
                    <a:pt x="13242" y="9538"/>
                  </a:lnTo>
                  <a:lnTo>
                    <a:pt x="12985" y="9868"/>
                  </a:lnTo>
                  <a:lnTo>
                    <a:pt x="12692" y="10198"/>
                  </a:lnTo>
                  <a:lnTo>
                    <a:pt x="12362" y="10492"/>
                  </a:lnTo>
                  <a:lnTo>
                    <a:pt x="12032" y="10748"/>
                  </a:lnTo>
                  <a:lnTo>
                    <a:pt x="11445" y="11078"/>
                  </a:lnTo>
                  <a:lnTo>
                    <a:pt x="10858" y="11409"/>
                  </a:lnTo>
                  <a:lnTo>
                    <a:pt x="10638" y="11372"/>
                  </a:lnTo>
                  <a:lnTo>
                    <a:pt x="10418" y="11299"/>
                  </a:lnTo>
                  <a:lnTo>
                    <a:pt x="10234" y="11188"/>
                  </a:lnTo>
                  <a:lnTo>
                    <a:pt x="10051" y="11078"/>
                  </a:lnTo>
                  <a:lnTo>
                    <a:pt x="10491" y="11005"/>
                  </a:lnTo>
                  <a:lnTo>
                    <a:pt x="10895" y="10858"/>
                  </a:lnTo>
                  <a:lnTo>
                    <a:pt x="11298" y="10675"/>
                  </a:lnTo>
                  <a:lnTo>
                    <a:pt x="11702" y="10492"/>
                  </a:lnTo>
                  <a:lnTo>
                    <a:pt x="12142" y="10235"/>
                  </a:lnTo>
                  <a:lnTo>
                    <a:pt x="12545" y="9941"/>
                  </a:lnTo>
                  <a:lnTo>
                    <a:pt x="12912" y="9648"/>
                  </a:lnTo>
                  <a:lnTo>
                    <a:pt x="13279" y="9318"/>
                  </a:lnTo>
                  <a:close/>
                  <a:moveTo>
                    <a:pt x="13609" y="9648"/>
                  </a:moveTo>
                  <a:lnTo>
                    <a:pt x="13719" y="9795"/>
                  </a:lnTo>
                  <a:lnTo>
                    <a:pt x="13792" y="9978"/>
                  </a:lnTo>
                  <a:lnTo>
                    <a:pt x="13939" y="10345"/>
                  </a:lnTo>
                  <a:lnTo>
                    <a:pt x="13939" y="10602"/>
                  </a:lnTo>
                  <a:lnTo>
                    <a:pt x="13939" y="10858"/>
                  </a:lnTo>
                  <a:lnTo>
                    <a:pt x="13866" y="10968"/>
                  </a:lnTo>
                  <a:lnTo>
                    <a:pt x="13829" y="10932"/>
                  </a:lnTo>
                  <a:lnTo>
                    <a:pt x="13719" y="10932"/>
                  </a:lnTo>
                  <a:lnTo>
                    <a:pt x="13719" y="10968"/>
                  </a:lnTo>
                  <a:lnTo>
                    <a:pt x="13609" y="11188"/>
                  </a:lnTo>
                  <a:lnTo>
                    <a:pt x="12765" y="11299"/>
                  </a:lnTo>
                  <a:lnTo>
                    <a:pt x="12912" y="11188"/>
                  </a:lnTo>
                  <a:lnTo>
                    <a:pt x="13316" y="10895"/>
                  </a:lnTo>
                  <a:lnTo>
                    <a:pt x="13682" y="10565"/>
                  </a:lnTo>
                  <a:lnTo>
                    <a:pt x="13756" y="10492"/>
                  </a:lnTo>
                  <a:lnTo>
                    <a:pt x="13756" y="10381"/>
                  </a:lnTo>
                  <a:lnTo>
                    <a:pt x="13719" y="10308"/>
                  </a:lnTo>
                  <a:lnTo>
                    <a:pt x="13609" y="10271"/>
                  </a:lnTo>
                  <a:lnTo>
                    <a:pt x="13536" y="10271"/>
                  </a:lnTo>
                  <a:lnTo>
                    <a:pt x="13462" y="10308"/>
                  </a:lnTo>
                  <a:lnTo>
                    <a:pt x="13059" y="10638"/>
                  </a:lnTo>
                  <a:lnTo>
                    <a:pt x="12655" y="10968"/>
                  </a:lnTo>
                  <a:lnTo>
                    <a:pt x="12398" y="11152"/>
                  </a:lnTo>
                  <a:lnTo>
                    <a:pt x="12325" y="11225"/>
                  </a:lnTo>
                  <a:lnTo>
                    <a:pt x="12252" y="11372"/>
                  </a:lnTo>
                  <a:lnTo>
                    <a:pt x="11665" y="11409"/>
                  </a:lnTo>
                  <a:lnTo>
                    <a:pt x="11481" y="11445"/>
                  </a:lnTo>
                  <a:lnTo>
                    <a:pt x="11775" y="11299"/>
                  </a:lnTo>
                  <a:lnTo>
                    <a:pt x="12068" y="11115"/>
                  </a:lnTo>
                  <a:lnTo>
                    <a:pt x="12362" y="10932"/>
                  </a:lnTo>
                  <a:lnTo>
                    <a:pt x="12655" y="10748"/>
                  </a:lnTo>
                  <a:lnTo>
                    <a:pt x="12912" y="10492"/>
                  </a:lnTo>
                  <a:lnTo>
                    <a:pt x="13132" y="10271"/>
                  </a:lnTo>
                  <a:lnTo>
                    <a:pt x="13352" y="10015"/>
                  </a:lnTo>
                  <a:lnTo>
                    <a:pt x="13572" y="9721"/>
                  </a:lnTo>
                  <a:lnTo>
                    <a:pt x="13609" y="9648"/>
                  </a:lnTo>
                  <a:close/>
                  <a:moveTo>
                    <a:pt x="9060" y="1"/>
                  </a:moveTo>
                  <a:lnTo>
                    <a:pt x="8804" y="37"/>
                  </a:lnTo>
                  <a:lnTo>
                    <a:pt x="8547" y="37"/>
                  </a:lnTo>
                  <a:lnTo>
                    <a:pt x="8290" y="111"/>
                  </a:lnTo>
                  <a:lnTo>
                    <a:pt x="8033" y="184"/>
                  </a:lnTo>
                  <a:lnTo>
                    <a:pt x="7813" y="294"/>
                  </a:lnTo>
                  <a:lnTo>
                    <a:pt x="7593" y="441"/>
                  </a:lnTo>
                  <a:lnTo>
                    <a:pt x="7410" y="624"/>
                  </a:lnTo>
                  <a:lnTo>
                    <a:pt x="7300" y="844"/>
                  </a:lnTo>
                  <a:lnTo>
                    <a:pt x="6896" y="624"/>
                  </a:lnTo>
                  <a:lnTo>
                    <a:pt x="6493" y="441"/>
                  </a:lnTo>
                  <a:lnTo>
                    <a:pt x="6273" y="367"/>
                  </a:lnTo>
                  <a:lnTo>
                    <a:pt x="6053" y="331"/>
                  </a:lnTo>
                  <a:lnTo>
                    <a:pt x="5612" y="331"/>
                  </a:lnTo>
                  <a:lnTo>
                    <a:pt x="5392" y="404"/>
                  </a:lnTo>
                  <a:lnTo>
                    <a:pt x="5209" y="477"/>
                  </a:lnTo>
                  <a:lnTo>
                    <a:pt x="5025" y="588"/>
                  </a:lnTo>
                  <a:lnTo>
                    <a:pt x="4842" y="734"/>
                  </a:lnTo>
                  <a:lnTo>
                    <a:pt x="4695" y="881"/>
                  </a:lnTo>
                  <a:lnTo>
                    <a:pt x="4585" y="1064"/>
                  </a:lnTo>
                  <a:lnTo>
                    <a:pt x="4512" y="1248"/>
                  </a:lnTo>
                  <a:lnTo>
                    <a:pt x="4475" y="1468"/>
                  </a:lnTo>
                  <a:lnTo>
                    <a:pt x="4182" y="1505"/>
                  </a:lnTo>
                  <a:lnTo>
                    <a:pt x="3888" y="1541"/>
                  </a:lnTo>
                  <a:lnTo>
                    <a:pt x="3595" y="1651"/>
                  </a:lnTo>
                  <a:lnTo>
                    <a:pt x="3338" y="1798"/>
                  </a:lnTo>
                  <a:lnTo>
                    <a:pt x="3081" y="1945"/>
                  </a:lnTo>
                  <a:lnTo>
                    <a:pt x="2861" y="2091"/>
                  </a:lnTo>
                  <a:lnTo>
                    <a:pt x="2641" y="2312"/>
                  </a:lnTo>
                  <a:lnTo>
                    <a:pt x="2421" y="2532"/>
                  </a:lnTo>
                  <a:lnTo>
                    <a:pt x="2238" y="2788"/>
                  </a:lnTo>
                  <a:lnTo>
                    <a:pt x="2091" y="3082"/>
                  </a:lnTo>
                  <a:lnTo>
                    <a:pt x="1981" y="3155"/>
                  </a:lnTo>
                  <a:lnTo>
                    <a:pt x="1834" y="3229"/>
                  </a:lnTo>
                  <a:lnTo>
                    <a:pt x="1504" y="3375"/>
                  </a:lnTo>
                  <a:lnTo>
                    <a:pt x="1211" y="3559"/>
                  </a:lnTo>
                  <a:lnTo>
                    <a:pt x="954" y="3779"/>
                  </a:lnTo>
                  <a:lnTo>
                    <a:pt x="697" y="3999"/>
                  </a:lnTo>
                  <a:lnTo>
                    <a:pt x="477" y="4256"/>
                  </a:lnTo>
                  <a:lnTo>
                    <a:pt x="330" y="4512"/>
                  </a:lnTo>
                  <a:lnTo>
                    <a:pt x="183" y="4769"/>
                  </a:lnTo>
                  <a:lnTo>
                    <a:pt x="73" y="5063"/>
                  </a:lnTo>
                  <a:lnTo>
                    <a:pt x="37" y="5319"/>
                  </a:lnTo>
                  <a:lnTo>
                    <a:pt x="0" y="5613"/>
                  </a:lnTo>
                  <a:lnTo>
                    <a:pt x="0" y="5906"/>
                  </a:lnTo>
                  <a:lnTo>
                    <a:pt x="73" y="6200"/>
                  </a:lnTo>
                  <a:lnTo>
                    <a:pt x="183" y="6493"/>
                  </a:lnTo>
                  <a:lnTo>
                    <a:pt x="294" y="6713"/>
                  </a:lnTo>
                  <a:lnTo>
                    <a:pt x="440" y="6933"/>
                  </a:lnTo>
                  <a:lnTo>
                    <a:pt x="660" y="7117"/>
                  </a:lnTo>
                  <a:lnTo>
                    <a:pt x="880" y="7300"/>
                  </a:lnTo>
                  <a:lnTo>
                    <a:pt x="1064" y="7374"/>
                  </a:lnTo>
                  <a:lnTo>
                    <a:pt x="1027" y="7594"/>
                  </a:lnTo>
                  <a:lnTo>
                    <a:pt x="1027" y="7814"/>
                  </a:lnTo>
                  <a:lnTo>
                    <a:pt x="1064" y="8034"/>
                  </a:lnTo>
                  <a:lnTo>
                    <a:pt x="1101" y="8217"/>
                  </a:lnTo>
                  <a:lnTo>
                    <a:pt x="1174" y="8437"/>
                  </a:lnTo>
                  <a:lnTo>
                    <a:pt x="1284" y="8621"/>
                  </a:lnTo>
                  <a:lnTo>
                    <a:pt x="1431" y="8804"/>
                  </a:lnTo>
                  <a:lnTo>
                    <a:pt x="1614" y="8988"/>
                  </a:lnTo>
                  <a:lnTo>
                    <a:pt x="1797" y="9098"/>
                  </a:lnTo>
                  <a:lnTo>
                    <a:pt x="1981" y="9208"/>
                  </a:lnTo>
                  <a:lnTo>
                    <a:pt x="2201" y="9281"/>
                  </a:lnTo>
                  <a:lnTo>
                    <a:pt x="2421" y="9318"/>
                  </a:lnTo>
                  <a:lnTo>
                    <a:pt x="2641" y="9354"/>
                  </a:lnTo>
                  <a:lnTo>
                    <a:pt x="2861" y="9318"/>
                  </a:lnTo>
                  <a:lnTo>
                    <a:pt x="3081" y="9281"/>
                  </a:lnTo>
                  <a:lnTo>
                    <a:pt x="3301" y="9208"/>
                  </a:lnTo>
                  <a:lnTo>
                    <a:pt x="3375" y="9354"/>
                  </a:lnTo>
                  <a:lnTo>
                    <a:pt x="3448" y="9501"/>
                  </a:lnTo>
                  <a:lnTo>
                    <a:pt x="3595" y="9648"/>
                  </a:lnTo>
                  <a:lnTo>
                    <a:pt x="3742" y="9758"/>
                  </a:lnTo>
                  <a:lnTo>
                    <a:pt x="3925" y="9868"/>
                  </a:lnTo>
                  <a:lnTo>
                    <a:pt x="4108" y="9905"/>
                  </a:lnTo>
                  <a:lnTo>
                    <a:pt x="4292" y="9941"/>
                  </a:lnTo>
                  <a:lnTo>
                    <a:pt x="4475" y="9941"/>
                  </a:lnTo>
                  <a:lnTo>
                    <a:pt x="4842" y="9905"/>
                  </a:lnTo>
                  <a:lnTo>
                    <a:pt x="5246" y="9795"/>
                  </a:lnTo>
                  <a:lnTo>
                    <a:pt x="5686" y="9648"/>
                  </a:lnTo>
                  <a:lnTo>
                    <a:pt x="6163" y="9574"/>
                  </a:lnTo>
                  <a:lnTo>
                    <a:pt x="6603" y="9574"/>
                  </a:lnTo>
                  <a:lnTo>
                    <a:pt x="7080" y="9611"/>
                  </a:lnTo>
                  <a:lnTo>
                    <a:pt x="7446" y="9648"/>
                  </a:lnTo>
                  <a:lnTo>
                    <a:pt x="7630" y="9648"/>
                  </a:lnTo>
                  <a:lnTo>
                    <a:pt x="7813" y="9611"/>
                  </a:lnTo>
                  <a:lnTo>
                    <a:pt x="7960" y="9721"/>
                  </a:lnTo>
                  <a:lnTo>
                    <a:pt x="8143" y="9795"/>
                  </a:lnTo>
                  <a:lnTo>
                    <a:pt x="8327" y="9831"/>
                  </a:lnTo>
                  <a:lnTo>
                    <a:pt x="8547" y="9868"/>
                  </a:lnTo>
                  <a:lnTo>
                    <a:pt x="9024" y="9905"/>
                  </a:lnTo>
                  <a:lnTo>
                    <a:pt x="9391" y="9868"/>
                  </a:lnTo>
                  <a:lnTo>
                    <a:pt x="9501" y="9868"/>
                  </a:lnTo>
                  <a:lnTo>
                    <a:pt x="9354" y="10161"/>
                  </a:lnTo>
                  <a:lnTo>
                    <a:pt x="9317" y="10308"/>
                  </a:lnTo>
                  <a:lnTo>
                    <a:pt x="9281" y="10492"/>
                  </a:lnTo>
                  <a:lnTo>
                    <a:pt x="9317" y="10638"/>
                  </a:lnTo>
                  <a:lnTo>
                    <a:pt x="9354" y="10785"/>
                  </a:lnTo>
                  <a:lnTo>
                    <a:pt x="9464" y="11078"/>
                  </a:lnTo>
                  <a:lnTo>
                    <a:pt x="9647" y="11335"/>
                  </a:lnTo>
                  <a:lnTo>
                    <a:pt x="9831" y="11519"/>
                  </a:lnTo>
                  <a:lnTo>
                    <a:pt x="9977" y="11629"/>
                  </a:lnTo>
                  <a:lnTo>
                    <a:pt x="10198" y="11739"/>
                  </a:lnTo>
                  <a:lnTo>
                    <a:pt x="10381" y="11812"/>
                  </a:lnTo>
                  <a:lnTo>
                    <a:pt x="10821" y="11922"/>
                  </a:lnTo>
                  <a:lnTo>
                    <a:pt x="11298" y="11959"/>
                  </a:lnTo>
                  <a:lnTo>
                    <a:pt x="11775" y="11922"/>
                  </a:lnTo>
                  <a:lnTo>
                    <a:pt x="12215" y="11885"/>
                  </a:lnTo>
                  <a:lnTo>
                    <a:pt x="13095" y="11775"/>
                  </a:lnTo>
                  <a:lnTo>
                    <a:pt x="13939" y="11665"/>
                  </a:lnTo>
                  <a:lnTo>
                    <a:pt x="14343" y="11555"/>
                  </a:lnTo>
                  <a:lnTo>
                    <a:pt x="14746" y="11409"/>
                  </a:lnTo>
                  <a:lnTo>
                    <a:pt x="15076" y="11262"/>
                  </a:lnTo>
                  <a:lnTo>
                    <a:pt x="15370" y="11042"/>
                  </a:lnTo>
                  <a:lnTo>
                    <a:pt x="15626" y="10785"/>
                  </a:lnTo>
                  <a:lnTo>
                    <a:pt x="15847" y="10528"/>
                  </a:lnTo>
                  <a:lnTo>
                    <a:pt x="16030" y="10235"/>
                  </a:lnTo>
                  <a:lnTo>
                    <a:pt x="16213" y="9941"/>
                  </a:lnTo>
                  <a:lnTo>
                    <a:pt x="16360" y="9648"/>
                  </a:lnTo>
                  <a:lnTo>
                    <a:pt x="16433" y="9318"/>
                  </a:lnTo>
                  <a:lnTo>
                    <a:pt x="16507" y="8988"/>
                  </a:lnTo>
                  <a:lnTo>
                    <a:pt x="16543" y="8657"/>
                  </a:lnTo>
                  <a:lnTo>
                    <a:pt x="16507" y="8327"/>
                  </a:lnTo>
                  <a:lnTo>
                    <a:pt x="16470" y="7997"/>
                  </a:lnTo>
                  <a:lnTo>
                    <a:pt x="16690" y="7447"/>
                  </a:lnTo>
                  <a:lnTo>
                    <a:pt x="16837" y="6933"/>
                  </a:lnTo>
                  <a:lnTo>
                    <a:pt x="16910" y="6347"/>
                  </a:lnTo>
                  <a:lnTo>
                    <a:pt x="16910" y="5796"/>
                  </a:lnTo>
                  <a:lnTo>
                    <a:pt x="16837" y="5429"/>
                  </a:lnTo>
                  <a:lnTo>
                    <a:pt x="16727" y="5063"/>
                  </a:lnTo>
                  <a:lnTo>
                    <a:pt x="16654" y="4916"/>
                  </a:lnTo>
                  <a:lnTo>
                    <a:pt x="16543" y="4769"/>
                  </a:lnTo>
                  <a:lnTo>
                    <a:pt x="16397" y="4659"/>
                  </a:lnTo>
                  <a:lnTo>
                    <a:pt x="16250" y="4586"/>
                  </a:lnTo>
                  <a:lnTo>
                    <a:pt x="16250" y="4146"/>
                  </a:lnTo>
                  <a:lnTo>
                    <a:pt x="16177" y="3742"/>
                  </a:lnTo>
                  <a:lnTo>
                    <a:pt x="16030" y="3375"/>
                  </a:lnTo>
                  <a:lnTo>
                    <a:pt x="15773" y="3009"/>
                  </a:lnTo>
                  <a:lnTo>
                    <a:pt x="15626" y="2825"/>
                  </a:lnTo>
                  <a:lnTo>
                    <a:pt x="15443" y="2642"/>
                  </a:lnTo>
                  <a:lnTo>
                    <a:pt x="15223" y="2495"/>
                  </a:lnTo>
                  <a:lnTo>
                    <a:pt x="15003" y="2385"/>
                  </a:lnTo>
                  <a:lnTo>
                    <a:pt x="14746" y="2238"/>
                  </a:lnTo>
                  <a:lnTo>
                    <a:pt x="14526" y="2055"/>
                  </a:lnTo>
                  <a:lnTo>
                    <a:pt x="14379" y="1835"/>
                  </a:lnTo>
                  <a:lnTo>
                    <a:pt x="14233" y="1578"/>
                  </a:lnTo>
                  <a:lnTo>
                    <a:pt x="14123" y="1358"/>
                  </a:lnTo>
                  <a:lnTo>
                    <a:pt x="13976" y="1138"/>
                  </a:lnTo>
                  <a:lnTo>
                    <a:pt x="13829" y="991"/>
                  </a:lnTo>
                  <a:lnTo>
                    <a:pt x="13682" y="808"/>
                  </a:lnTo>
                  <a:lnTo>
                    <a:pt x="13499" y="698"/>
                  </a:lnTo>
                  <a:lnTo>
                    <a:pt x="13279" y="588"/>
                  </a:lnTo>
                  <a:lnTo>
                    <a:pt x="13059" y="514"/>
                  </a:lnTo>
                  <a:lnTo>
                    <a:pt x="12802" y="441"/>
                  </a:lnTo>
                  <a:lnTo>
                    <a:pt x="12362" y="441"/>
                  </a:lnTo>
                  <a:lnTo>
                    <a:pt x="11885" y="477"/>
                  </a:lnTo>
                  <a:lnTo>
                    <a:pt x="11408" y="588"/>
                  </a:lnTo>
                  <a:lnTo>
                    <a:pt x="10968" y="698"/>
                  </a:lnTo>
                  <a:lnTo>
                    <a:pt x="10821" y="514"/>
                  </a:lnTo>
                  <a:lnTo>
                    <a:pt x="10601" y="331"/>
                  </a:lnTo>
                  <a:lnTo>
                    <a:pt x="10381" y="221"/>
                  </a:lnTo>
                  <a:lnTo>
                    <a:pt x="10124" y="147"/>
                  </a:lnTo>
                  <a:lnTo>
                    <a:pt x="9867" y="74"/>
                  </a:lnTo>
                  <a:lnTo>
                    <a:pt x="9574" y="37"/>
                  </a:lnTo>
                  <a:lnTo>
                    <a:pt x="9060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" name="Google Shape;954;p20"/>
            <p:cNvSpPr/>
            <p:nvPr/>
          </p:nvSpPr>
          <p:spPr>
            <a:xfrm>
              <a:off x="7121425" y="2437925"/>
              <a:ext cx="246700" cy="315500"/>
            </a:xfrm>
            <a:custGeom>
              <a:avLst/>
              <a:gdLst/>
              <a:ahLst/>
              <a:cxnLst/>
              <a:rect l="l" t="t" r="r" b="b"/>
              <a:pathLst>
                <a:path w="9868" h="12620" extrusionOk="0">
                  <a:moveTo>
                    <a:pt x="4182" y="661"/>
                  </a:moveTo>
                  <a:lnTo>
                    <a:pt x="4182" y="918"/>
                  </a:lnTo>
                  <a:lnTo>
                    <a:pt x="4182" y="1431"/>
                  </a:lnTo>
                  <a:lnTo>
                    <a:pt x="4145" y="2202"/>
                  </a:lnTo>
                  <a:lnTo>
                    <a:pt x="3925" y="2165"/>
                  </a:lnTo>
                  <a:lnTo>
                    <a:pt x="3962" y="2018"/>
                  </a:lnTo>
                  <a:lnTo>
                    <a:pt x="3962" y="1835"/>
                  </a:lnTo>
                  <a:lnTo>
                    <a:pt x="3889" y="1468"/>
                  </a:lnTo>
                  <a:lnTo>
                    <a:pt x="3852" y="1101"/>
                  </a:lnTo>
                  <a:lnTo>
                    <a:pt x="3889" y="918"/>
                  </a:lnTo>
                  <a:lnTo>
                    <a:pt x="3962" y="771"/>
                  </a:lnTo>
                  <a:lnTo>
                    <a:pt x="3999" y="698"/>
                  </a:lnTo>
                  <a:lnTo>
                    <a:pt x="4072" y="661"/>
                  </a:lnTo>
                  <a:close/>
                  <a:moveTo>
                    <a:pt x="1541" y="404"/>
                  </a:moveTo>
                  <a:lnTo>
                    <a:pt x="1578" y="441"/>
                  </a:lnTo>
                  <a:lnTo>
                    <a:pt x="1614" y="514"/>
                  </a:lnTo>
                  <a:lnTo>
                    <a:pt x="1614" y="1138"/>
                  </a:lnTo>
                  <a:lnTo>
                    <a:pt x="1688" y="2202"/>
                  </a:lnTo>
                  <a:lnTo>
                    <a:pt x="1284" y="2238"/>
                  </a:lnTo>
                  <a:lnTo>
                    <a:pt x="1211" y="2238"/>
                  </a:lnTo>
                  <a:lnTo>
                    <a:pt x="1211" y="1871"/>
                  </a:lnTo>
                  <a:lnTo>
                    <a:pt x="1174" y="1505"/>
                  </a:lnTo>
                  <a:lnTo>
                    <a:pt x="1211" y="1211"/>
                  </a:lnTo>
                  <a:lnTo>
                    <a:pt x="1248" y="954"/>
                  </a:lnTo>
                  <a:lnTo>
                    <a:pt x="1358" y="404"/>
                  </a:lnTo>
                  <a:close/>
                  <a:moveTo>
                    <a:pt x="3815" y="2678"/>
                  </a:moveTo>
                  <a:lnTo>
                    <a:pt x="4439" y="2715"/>
                  </a:lnTo>
                  <a:lnTo>
                    <a:pt x="5026" y="2789"/>
                  </a:lnTo>
                  <a:lnTo>
                    <a:pt x="5026" y="2825"/>
                  </a:lnTo>
                  <a:lnTo>
                    <a:pt x="5136" y="3485"/>
                  </a:lnTo>
                  <a:lnTo>
                    <a:pt x="3925" y="3559"/>
                  </a:lnTo>
                  <a:lnTo>
                    <a:pt x="2678" y="3632"/>
                  </a:lnTo>
                  <a:lnTo>
                    <a:pt x="1358" y="3669"/>
                  </a:lnTo>
                  <a:lnTo>
                    <a:pt x="917" y="3706"/>
                  </a:lnTo>
                  <a:lnTo>
                    <a:pt x="477" y="3742"/>
                  </a:lnTo>
                  <a:lnTo>
                    <a:pt x="441" y="3229"/>
                  </a:lnTo>
                  <a:lnTo>
                    <a:pt x="441" y="2972"/>
                  </a:lnTo>
                  <a:lnTo>
                    <a:pt x="404" y="2862"/>
                  </a:lnTo>
                  <a:lnTo>
                    <a:pt x="331" y="2752"/>
                  </a:lnTo>
                  <a:lnTo>
                    <a:pt x="587" y="2789"/>
                  </a:lnTo>
                  <a:lnTo>
                    <a:pt x="807" y="2789"/>
                  </a:lnTo>
                  <a:lnTo>
                    <a:pt x="1284" y="2752"/>
                  </a:lnTo>
                  <a:lnTo>
                    <a:pt x="1945" y="2678"/>
                  </a:lnTo>
                  <a:close/>
                  <a:moveTo>
                    <a:pt x="4916" y="3999"/>
                  </a:moveTo>
                  <a:lnTo>
                    <a:pt x="4989" y="4072"/>
                  </a:lnTo>
                  <a:lnTo>
                    <a:pt x="5136" y="4109"/>
                  </a:lnTo>
                  <a:lnTo>
                    <a:pt x="5209" y="4072"/>
                  </a:lnTo>
                  <a:lnTo>
                    <a:pt x="5246" y="4623"/>
                  </a:lnTo>
                  <a:lnTo>
                    <a:pt x="5209" y="5173"/>
                  </a:lnTo>
                  <a:lnTo>
                    <a:pt x="5173" y="5430"/>
                  </a:lnTo>
                  <a:lnTo>
                    <a:pt x="5099" y="5723"/>
                  </a:lnTo>
                  <a:lnTo>
                    <a:pt x="4989" y="5980"/>
                  </a:lnTo>
                  <a:lnTo>
                    <a:pt x="4806" y="6200"/>
                  </a:lnTo>
                  <a:lnTo>
                    <a:pt x="4659" y="6310"/>
                  </a:lnTo>
                  <a:lnTo>
                    <a:pt x="4476" y="6420"/>
                  </a:lnTo>
                  <a:lnTo>
                    <a:pt x="4292" y="6457"/>
                  </a:lnTo>
                  <a:lnTo>
                    <a:pt x="4072" y="6493"/>
                  </a:lnTo>
                  <a:lnTo>
                    <a:pt x="3632" y="6530"/>
                  </a:lnTo>
                  <a:lnTo>
                    <a:pt x="3265" y="6567"/>
                  </a:lnTo>
                  <a:lnTo>
                    <a:pt x="2605" y="6567"/>
                  </a:lnTo>
                  <a:lnTo>
                    <a:pt x="2642" y="6493"/>
                  </a:lnTo>
                  <a:lnTo>
                    <a:pt x="2678" y="6383"/>
                  </a:lnTo>
                  <a:lnTo>
                    <a:pt x="2788" y="6310"/>
                  </a:lnTo>
                  <a:lnTo>
                    <a:pt x="2825" y="6273"/>
                  </a:lnTo>
                  <a:lnTo>
                    <a:pt x="2825" y="6237"/>
                  </a:lnTo>
                  <a:lnTo>
                    <a:pt x="2788" y="6200"/>
                  </a:lnTo>
                  <a:lnTo>
                    <a:pt x="2715" y="6200"/>
                  </a:lnTo>
                  <a:lnTo>
                    <a:pt x="2605" y="6237"/>
                  </a:lnTo>
                  <a:lnTo>
                    <a:pt x="2458" y="6310"/>
                  </a:lnTo>
                  <a:lnTo>
                    <a:pt x="2348" y="6420"/>
                  </a:lnTo>
                  <a:lnTo>
                    <a:pt x="2311" y="6567"/>
                  </a:lnTo>
                  <a:lnTo>
                    <a:pt x="1724" y="6493"/>
                  </a:lnTo>
                  <a:lnTo>
                    <a:pt x="1541" y="6457"/>
                  </a:lnTo>
                  <a:lnTo>
                    <a:pt x="1688" y="6420"/>
                  </a:lnTo>
                  <a:lnTo>
                    <a:pt x="2055" y="6383"/>
                  </a:lnTo>
                  <a:lnTo>
                    <a:pt x="2201" y="6310"/>
                  </a:lnTo>
                  <a:lnTo>
                    <a:pt x="2275" y="6237"/>
                  </a:lnTo>
                  <a:lnTo>
                    <a:pt x="2311" y="6163"/>
                  </a:lnTo>
                  <a:lnTo>
                    <a:pt x="2311" y="6090"/>
                  </a:lnTo>
                  <a:lnTo>
                    <a:pt x="2275" y="6016"/>
                  </a:lnTo>
                  <a:lnTo>
                    <a:pt x="2238" y="5980"/>
                  </a:lnTo>
                  <a:lnTo>
                    <a:pt x="2201" y="5943"/>
                  </a:lnTo>
                  <a:lnTo>
                    <a:pt x="2055" y="5943"/>
                  </a:lnTo>
                  <a:lnTo>
                    <a:pt x="1981" y="6016"/>
                  </a:lnTo>
                  <a:lnTo>
                    <a:pt x="1798" y="6053"/>
                  </a:lnTo>
                  <a:lnTo>
                    <a:pt x="1394" y="6127"/>
                  </a:lnTo>
                  <a:lnTo>
                    <a:pt x="1138" y="6200"/>
                  </a:lnTo>
                  <a:lnTo>
                    <a:pt x="917" y="6273"/>
                  </a:lnTo>
                  <a:lnTo>
                    <a:pt x="807" y="6200"/>
                  </a:lnTo>
                  <a:lnTo>
                    <a:pt x="697" y="6127"/>
                  </a:lnTo>
                  <a:lnTo>
                    <a:pt x="661" y="5980"/>
                  </a:lnTo>
                  <a:lnTo>
                    <a:pt x="624" y="5870"/>
                  </a:lnTo>
                  <a:lnTo>
                    <a:pt x="624" y="5870"/>
                  </a:lnTo>
                  <a:lnTo>
                    <a:pt x="844" y="5906"/>
                  </a:lnTo>
                  <a:lnTo>
                    <a:pt x="1504" y="5906"/>
                  </a:lnTo>
                  <a:lnTo>
                    <a:pt x="1724" y="5870"/>
                  </a:lnTo>
                  <a:lnTo>
                    <a:pt x="1945" y="5833"/>
                  </a:lnTo>
                  <a:lnTo>
                    <a:pt x="1981" y="5796"/>
                  </a:lnTo>
                  <a:lnTo>
                    <a:pt x="2018" y="5760"/>
                  </a:lnTo>
                  <a:lnTo>
                    <a:pt x="2055" y="5650"/>
                  </a:lnTo>
                  <a:lnTo>
                    <a:pt x="1981" y="5540"/>
                  </a:lnTo>
                  <a:lnTo>
                    <a:pt x="1945" y="5503"/>
                  </a:lnTo>
                  <a:lnTo>
                    <a:pt x="1504" y="5503"/>
                  </a:lnTo>
                  <a:lnTo>
                    <a:pt x="1101" y="5540"/>
                  </a:lnTo>
                  <a:lnTo>
                    <a:pt x="844" y="5576"/>
                  </a:lnTo>
                  <a:lnTo>
                    <a:pt x="587" y="5576"/>
                  </a:lnTo>
                  <a:lnTo>
                    <a:pt x="587" y="5356"/>
                  </a:lnTo>
                  <a:lnTo>
                    <a:pt x="734" y="5430"/>
                  </a:lnTo>
                  <a:lnTo>
                    <a:pt x="881" y="5466"/>
                  </a:lnTo>
                  <a:lnTo>
                    <a:pt x="1211" y="5466"/>
                  </a:lnTo>
                  <a:lnTo>
                    <a:pt x="1541" y="5393"/>
                  </a:lnTo>
                  <a:lnTo>
                    <a:pt x="1835" y="5246"/>
                  </a:lnTo>
                  <a:lnTo>
                    <a:pt x="1871" y="5173"/>
                  </a:lnTo>
                  <a:lnTo>
                    <a:pt x="1908" y="5099"/>
                  </a:lnTo>
                  <a:lnTo>
                    <a:pt x="1908" y="5026"/>
                  </a:lnTo>
                  <a:lnTo>
                    <a:pt x="1871" y="4953"/>
                  </a:lnTo>
                  <a:lnTo>
                    <a:pt x="1835" y="4916"/>
                  </a:lnTo>
                  <a:lnTo>
                    <a:pt x="1761" y="4879"/>
                  </a:lnTo>
                  <a:lnTo>
                    <a:pt x="1724" y="4879"/>
                  </a:lnTo>
                  <a:lnTo>
                    <a:pt x="1614" y="4916"/>
                  </a:lnTo>
                  <a:lnTo>
                    <a:pt x="1358" y="5026"/>
                  </a:lnTo>
                  <a:lnTo>
                    <a:pt x="1101" y="5099"/>
                  </a:lnTo>
                  <a:lnTo>
                    <a:pt x="844" y="5099"/>
                  </a:lnTo>
                  <a:lnTo>
                    <a:pt x="551" y="5063"/>
                  </a:lnTo>
                  <a:lnTo>
                    <a:pt x="551" y="4916"/>
                  </a:lnTo>
                  <a:lnTo>
                    <a:pt x="844" y="4879"/>
                  </a:lnTo>
                  <a:lnTo>
                    <a:pt x="1138" y="4879"/>
                  </a:lnTo>
                  <a:lnTo>
                    <a:pt x="1724" y="4769"/>
                  </a:lnTo>
                  <a:lnTo>
                    <a:pt x="1908" y="4696"/>
                  </a:lnTo>
                  <a:lnTo>
                    <a:pt x="2091" y="4586"/>
                  </a:lnTo>
                  <a:lnTo>
                    <a:pt x="2128" y="4513"/>
                  </a:lnTo>
                  <a:lnTo>
                    <a:pt x="2165" y="4439"/>
                  </a:lnTo>
                  <a:lnTo>
                    <a:pt x="2128" y="4329"/>
                  </a:lnTo>
                  <a:lnTo>
                    <a:pt x="2055" y="4256"/>
                  </a:lnTo>
                  <a:lnTo>
                    <a:pt x="1945" y="4182"/>
                  </a:lnTo>
                  <a:lnTo>
                    <a:pt x="1871" y="4182"/>
                  </a:lnTo>
                  <a:lnTo>
                    <a:pt x="1835" y="4219"/>
                  </a:lnTo>
                  <a:lnTo>
                    <a:pt x="1761" y="4256"/>
                  </a:lnTo>
                  <a:lnTo>
                    <a:pt x="1724" y="4329"/>
                  </a:lnTo>
                  <a:lnTo>
                    <a:pt x="1468" y="4403"/>
                  </a:lnTo>
                  <a:lnTo>
                    <a:pt x="991" y="4476"/>
                  </a:lnTo>
                  <a:lnTo>
                    <a:pt x="551" y="4586"/>
                  </a:lnTo>
                  <a:lnTo>
                    <a:pt x="514" y="4146"/>
                  </a:lnTo>
                  <a:lnTo>
                    <a:pt x="1358" y="4146"/>
                  </a:lnTo>
                  <a:lnTo>
                    <a:pt x="2678" y="4109"/>
                  </a:lnTo>
                  <a:lnTo>
                    <a:pt x="3815" y="4072"/>
                  </a:lnTo>
                  <a:lnTo>
                    <a:pt x="4916" y="3999"/>
                  </a:lnTo>
                  <a:close/>
                  <a:moveTo>
                    <a:pt x="1211" y="1"/>
                  </a:moveTo>
                  <a:lnTo>
                    <a:pt x="1101" y="37"/>
                  </a:lnTo>
                  <a:lnTo>
                    <a:pt x="1028" y="147"/>
                  </a:lnTo>
                  <a:lnTo>
                    <a:pt x="881" y="771"/>
                  </a:lnTo>
                  <a:lnTo>
                    <a:pt x="807" y="1395"/>
                  </a:lnTo>
                  <a:lnTo>
                    <a:pt x="807" y="1835"/>
                  </a:lnTo>
                  <a:lnTo>
                    <a:pt x="807" y="2092"/>
                  </a:lnTo>
                  <a:lnTo>
                    <a:pt x="881" y="2312"/>
                  </a:lnTo>
                  <a:lnTo>
                    <a:pt x="551" y="2385"/>
                  </a:lnTo>
                  <a:lnTo>
                    <a:pt x="367" y="2458"/>
                  </a:lnTo>
                  <a:lnTo>
                    <a:pt x="221" y="2568"/>
                  </a:lnTo>
                  <a:lnTo>
                    <a:pt x="184" y="2605"/>
                  </a:lnTo>
                  <a:lnTo>
                    <a:pt x="147" y="2678"/>
                  </a:lnTo>
                  <a:lnTo>
                    <a:pt x="37" y="2825"/>
                  </a:lnTo>
                  <a:lnTo>
                    <a:pt x="37" y="3009"/>
                  </a:lnTo>
                  <a:lnTo>
                    <a:pt x="37" y="3375"/>
                  </a:lnTo>
                  <a:lnTo>
                    <a:pt x="37" y="3852"/>
                  </a:lnTo>
                  <a:lnTo>
                    <a:pt x="37" y="3889"/>
                  </a:lnTo>
                  <a:lnTo>
                    <a:pt x="0" y="3962"/>
                  </a:lnTo>
                  <a:lnTo>
                    <a:pt x="37" y="4072"/>
                  </a:lnTo>
                  <a:lnTo>
                    <a:pt x="74" y="4439"/>
                  </a:lnTo>
                  <a:lnTo>
                    <a:pt x="110" y="5540"/>
                  </a:lnTo>
                  <a:lnTo>
                    <a:pt x="110" y="5943"/>
                  </a:lnTo>
                  <a:lnTo>
                    <a:pt x="184" y="6127"/>
                  </a:lnTo>
                  <a:lnTo>
                    <a:pt x="257" y="6310"/>
                  </a:lnTo>
                  <a:lnTo>
                    <a:pt x="367" y="6457"/>
                  </a:lnTo>
                  <a:lnTo>
                    <a:pt x="477" y="6567"/>
                  </a:lnTo>
                  <a:lnTo>
                    <a:pt x="624" y="6677"/>
                  </a:lnTo>
                  <a:lnTo>
                    <a:pt x="771" y="6750"/>
                  </a:lnTo>
                  <a:lnTo>
                    <a:pt x="1101" y="6860"/>
                  </a:lnTo>
                  <a:lnTo>
                    <a:pt x="1468" y="6934"/>
                  </a:lnTo>
                  <a:lnTo>
                    <a:pt x="2091" y="7007"/>
                  </a:lnTo>
                  <a:lnTo>
                    <a:pt x="2678" y="7044"/>
                  </a:lnTo>
                  <a:lnTo>
                    <a:pt x="2605" y="7264"/>
                  </a:lnTo>
                  <a:lnTo>
                    <a:pt x="2605" y="7484"/>
                  </a:lnTo>
                  <a:lnTo>
                    <a:pt x="2605" y="7887"/>
                  </a:lnTo>
                  <a:lnTo>
                    <a:pt x="2605" y="8548"/>
                  </a:lnTo>
                  <a:lnTo>
                    <a:pt x="2678" y="9208"/>
                  </a:lnTo>
                  <a:lnTo>
                    <a:pt x="2825" y="10455"/>
                  </a:lnTo>
                  <a:lnTo>
                    <a:pt x="3045" y="11665"/>
                  </a:lnTo>
                  <a:lnTo>
                    <a:pt x="3118" y="11922"/>
                  </a:lnTo>
                  <a:lnTo>
                    <a:pt x="3228" y="12106"/>
                  </a:lnTo>
                  <a:lnTo>
                    <a:pt x="3375" y="12252"/>
                  </a:lnTo>
                  <a:lnTo>
                    <a:pt x="3595" y="12399"/>
                  </a:lnTo>
                  <a:lnTo>
                    <a:pt x="3779" y="12472"/>
                  </a:lnTo>
                  <a:lnTo>
                    <a:pt x="3999" y="12546"/>
                  </a:lnTo>
                  <a:lnTo>
                    <a:pt x="4476" y="12619"/>
                  </a:lnTo>
                  <a:lnTo>
                    <a:pt x="4732" y="12582"/>
                  </a:lnTo>
                  <a:lnTo>
                    <a:pt x="4952" y="12509"/>
                  </a:lnTo>
                  <a:lnTo>
                    <a:pt x="5136" y="12399"/>
                  </a:lnTo>
                  <a:lnTo>
                    <a:pt x="5283" y="12216"/>
                  </a:lnTo>
                  <a:lnTo>
                    <a:pt x="5429" y="12032"/>
                  </a:lnTo>
                  <a:lnTo>
                    <a:pt x="5503" y="11812"/>
                  </a:lnTo>
                  <a:lnTo>
                    <a:pt x="5576" y="11592"/>
                  </a:lnTo>
                  <a:lnTo>
                    <a:pt x="5613" y="11372"/>
                  </a:lnTo>
                  <a:lnTo>
                    <a:pt x="5613" y="11079"/>
                  </a:lnTo>
                  <a:lnTo>
                    <a:pt x="5613" y="10785"/>
                  </a:lnTo>
                  <a:lnTo>
                    <a:pt x="5539" y="10162"/>
                  </a:lnTo>
                  <a:lnTo>
                    <a:pt x="5539" y="9538"/>
                  </a:lnTo>
                  <a:lnTo>
                    <a:pt x="5649" y="8951"/>
                  </a:lnTo>
                  <a:lnTo>
                    <a:pt x="5723" y="8658"/>
                  </a:lnTo>
                  <a:lnTo>
                    <a:pt x="5833" y="8364"/>
                  </a:lnTo>
                  <a:lnTo>
                    <a:pt x="5980" y="8071"/>
                  </a:lnTo>
                  <a:lnTo>
                    <a:pt x="6090" y="7961"/>
                  </a:lnTo>
                  <a:lnTo>
                    <a:pt x="6200" y="7851"/>
                  </a:lnTo>
                  <a:lnTo>
                    <a:pt x="6273" y="7814"/>
                  </a:lnTo>
                  <a:lnTo>
                    <a:pt x="6310" y="7814"/>
                  </a:lnTo>
                  <a:lnTo>
                    <a:pt x="6456" y="7887"/>
                  </a:lnTo>
                  <a:lnTo>
                    <a:pt x="6530" y="7997"/>
                  </a:lnTo>
                  <a:lnTo>
                    <a:pt x="6603" y="8144"/>
                  </a:lnTo>
                  <a:lnTo>
                    <a:pt x="6640" y="8291"/>
                  </a:lnTo>
                  <a:lnTo>
                    <a:pt x="6603" y="8474"/>
                  </a:lnTo>
                  <a:lnTo>
                    <a:pt x="6566" y="8804"/>
                  </a:lnTo>
                  <a:lnTo>
                    <a:pt x="6530" y="9208"/>
                  </a:lnTo>
                  <a:lnTo>
                    <a:pt x="6566" y="9428"/>
                  </a:lnTo>
                  <a:lnTo>
                    <a:pt x="6603" y="9648"/>
                  </a:lnTo>
                  <a:lnTo>
                    <a:pt x="6676" y="9868"/>
                  </a:lnTo>
                  <a:lnTo>
                    <a:pt x="6787" y="10051"/>
                  </a:lnTo>
                  <a:lnTo>
                    <a:pt x="6970" y="10162"/>
                  </a:lnTo>
                  <a:lnTo>
                    <a:pt x="7153" y="10272"/>
                  </a:lnTo>
                  <a:lnTo>
                    <a:pt x="7447" y="10345"/>
                  </a:lnTo>
                  <a:lnTo>
                    <a:pt x="7777" y="10382"/>
                  </a:lnTo>
                  <a:lnTo>
                    <a:pt x="8437" y="10382"/>
                  </a:lnTo>
                  <a:lnTo>
                    <a:pt x="9061" y="10308"/>
                  </a:lnTo>
                  <a:lnTo>
                    <a:pt x="9684" y="10162"/>
                  </a:lnTo>
                  <a:lnTo>
                    <a:pt x="9758" y="10125"/>
                  </a:lnTo>
                  <a:lnTo>
                    <a:pt x="9831" y="10051"/>
                  </a:lnTo>
                  <a:lnTo>
                    <a:pt x="9868" y="9941"/>
                  </a:lnTo>
                  <a:lnTo>
                    <a:pt x="9831" y="9868"/>
                  </a:lnTo>
                  <a:lnTo>
                    <a:pt x="9794" y="9758"/>
                  </a:lnTo>
                  <a:lnTo>
                    <a:pt x="9721" y="9685"/>
                  </a:lnTo>
                  <a:lnTo>
                    <a:pt x="9648" y="9648"/>
                  </a:lnTo>
                  <a:lnTo>
                    <a:pt x="9538" y="9648"/>
                  </a:lnTo>
                  <a:lnTo>
                    <a:pt x="8951" y="9758"/>
                  </a:lnTo>
                  <a:lnTo>
                    <a:pt x="8327" y="9831"/>
                  </a:lnTo>
                  <a:lnTo>
                    <a:pt x="7740" y="9831"/>
                  </a:lnTo>
                  <a:lnTo>
                    <a:pt x="7447" y="9795"/>
                  </a:lnTo>
                  <a:lnTo>
                    <a:pt x="7300" y="9721"/>
                  </a:lnTo>
                  <a:lnTo>
                    <a:pt x="7190" y="9648"/>
                  </a:lnTo>
                  <a:lnTo>
                    <a:pt x="7117" y="9575"/>
                  </a:lnTo>
                  <a:lnTo>
                    <a:pt x="7080" y="9465"/>
                  </a:lnTo>
                  <a:lnTo>
                    <a:pt x="7080" y="9208"/>
                  </a:lnTo>
                  <a:lnTo>
                    <a:pt x="7080" y="8914"/>
                  </a:lnTo>
                  <a:lnTo>
                    <a:pt x="7117" y="8694"/>
                  </a:lnTo>
                  <a:lnTo>
                    <a:pt x="7153" y="8474"/>
                  </a:lnTo>
                  <a:lnTo>
                    <a:pt x="7153" y="8254"/>
                  </a:lnTo>
                  <a:lnTo>
                    <a:pt x="7117" y="8034"/>
                  </a:lnTo>
                  <a:lnTo>
                    <a:pt x="7043" y="7851"/>
                  </a:lnTo>
                  <a:lnTo>
                    <a:pt x="6970" y="7667"/>
                  </a:lnTo>
                  <a:lnTo>
                    <a:pt x="6823" y="7520"/>
                  </a:lnTo>
                  <a:lnTo>
                    <a:pt x="6676" y="7410"/>
                  </a:lnTo>
                  <a:lnTo>
                    <a:pt x="6530" y="7337"/>
                  </a:lnTo>
                  <a:lnTo>
                    <a:pt x="6383" y="7300"/>
                  </a:lnTo>
                  <a:lnTo>
                    <a:pt x="6200" y="7300"/>
                  </a:lnTo>
                  <a:lnTo>
                    <a:pt x="6016" y="7337"/>
                  </a:lnTo>
                  <a:lnTo>
                    <a:pt x="5833" y="7447"/>
                  </a:lnTo>
                  <a:lnTo>
                    <a:pt x="5649" y="7594"/>
                  </a:lnTo>
                  <a:lnTo>
                    <a:pt x="5503" y="7814"/>
                  </a:lnTo>
                  <a:lnTo>
                    <a:pt x="5393" y="8034"/>
                  </a:lnTo>
                  <a:lnTo>
                    <a:pt x="5283" y="8291"/>
                  </a:lnTo>
                  <a:lnTo>
                    <a:pt x="5136" y="8768"/>
                  </a:lnTo>
                  <a:lnTo>
                    <a:pt x="5026" y="9281"/>
                  </a:lnTo>
                  <a:lnTo>
                    <a:pt x="4989" y="9795"/>
                  </a:lnTo>
                  <a:lnTo>
                    <a:pt x="5026" y="10308"/>
                  </a:lnTo>
                  <a:lnTo>
                    <a:pt x="5062" y="10858"/>
                  </a:lnTo>
                  <a:lnTo>
                    <a:pt x="5062" y="11372"/>
                  </a:lnTo>
                  <a:lnTo>
                    <a:pt x="5062" y="11519"/>
                  </a:lnTo>
                  <a:lnTo>
                    <a:pt x="5026" y="11665"/>
                  </a:lnTo>
                  <a:lnTo>
                    <a:pt x="4952" y="11775"/>
                  </a:lnTo>
                  <a:lnTo>
                    <a:pt x="4879" y="11886"/>
                  </a:lnTo>
                  <a:lnTo>
                    <a:pt x="4769" y="11959"/>
                  </a:lnTo>
                  <a:lnTo>
                    <a:pt x="4659" y="12032"/>
                  </a:lnTo>
                  <a:lnTo>
                    <a:pt x="4512" y="12069"/>
                  </a:lnTo>
                  <a:lnTo>
                    <a:pt x="4366" y="12069"/>
                  </a:lnTo>
                  <a:lnTo>
                    <a:pt x="4109" y="11996"/>
                  </a:lnTo>
                  <a:lnTo>
                    <a:pt x="3815" y="11922"/>
                  </a:lnTo>
                  <a:lnTo>
                    <a:pt x="3705" y="11849"/>
                  </a:lnTo>
                  <a:lnTo>
                    <a:pt x="3595" y="11739"/>
                  </a:lnTo>
                  <a:lnTo>
                    <a:pt x="3559" y="11592"/>
                  </a:lnTo>
                  <a:lnTo>
                    <a:pt x="3522" y="11445"/>
                  </a:lnTo>
                  <a:lnTo>
                    <a:pt x="3302" y="10272"/>
                  </a:lnTo>
                  <a:lnTo>
                    <a:pt x="3155" y="9061"/>
                  </a:lnTo>
                  <a:lnTo>
                    <a:pt x="3045" y="7887"/>
                  </a:lnTo>
                  <a:lnTo>
                    <a:pt x="3045" y="7484"/>
                  </a:lnTo>
                  <a:lnTo>
                    <a:pt x="3008" y="7264"/>
                  </a:lnTo>
                  <a:lnTo>
                    <a:pt x="2935" y="7044"/>
                  </a:lnTo>
                  <a:lnTo>
                    <a:pt x="3375" y="7044"/>
                  </a:lnTo>
                  <a:lnTo>
                    <a:pt x="3779" y="7007"/>
                  </a:lnTo>
                  <a:lnTo>
                    <a:pt x="4219" y="6970"/>
                  </a:lnTo>
                  <a:lnTo>
                    <a:pt x="4622" y="6860"/>
                  </a:lnTo>
                  <a:lnTo>
                    <a:pt x="4806" y="6787"/>
                  </a:lnTo>
                  <a:lnTo>
                    <a:pt x="4952" y="6677"/>
                  </a:lnTo>
                  <a:lnTo>
                    <a:pt x="5099" y="6603"/>
                  </a:lnTo>
                  <a:lnTo>
                    <a:pt x="5209" y="6493"/>
                  </a:lnTo>
                  <a:lnTo>
                    <a:pt x="5429" y="6200"/>
                  </a:lnTo>
                  <a:lnTo>
                    <a:pt x="5539" y="5906"/>
                  </a:lnTo>
                  <a:lnTo>
                    <a:pt x="5649" y="5576"/>
                  </a:lnTo>
                  <a:lnTo>
                    <a:pt x="5723" y="5210"/>
                  </a:lnTo>
                  <a:lnTo>
                    <a:pt x="5723" y="4806"/>
                  </a:lnTo>
                  <a:lnTo>
                    <a:pt x="5686" y="4036"/>
                  </a:lnTo>
                  <a:lnTo>
                    <a:pt x="5649" y="3559"/>
                  </a:lnTo>
                  <a:lnTo>
                    <a:pt x="5576" y="3082"/>
                  </a:lnTo>
                  <a:lnTo>
                    <a:pt x="5539" y="2789"/>
                  </a:lnTo>
                  <a:lnTo>
                    <a:pt x="5503" y="2678"/>
                  </a:lnTo>
                  <a:lnTo>
                    <a:pt x="5466" y="2568"/>
                  </a:lnTo>
                  <a:lnTo>
                    <a:pt x="5429" y="2422"/>
                  </a:lnTo>
                  <a:lnTo>
                    <a:pt x="5356" y="2348"/>
                  </a:lnTo>
                  <a:lnTo>
                    <a:pt x="5173" y="2238"/>
                  </a:lnTo>
                  <a:lnTo>
                    <a:pt x="5026" y="2202"/>
                  </a:lnTo>
                  <a:lnTo>
                    <a:pt x="4916" y="2202"/>
                  </a:lnTo>
                  <a:lnTo>
                    <a:pt x="4879" y="2238"/>
                  </a:lnTo>
                  <a:lnTo>
                    <a:pt x="4586" y="2238"/>
                  </a:lnTo>
                  <a:lnTo>
                    <a:pt x="4622" y="808"/>
                  </a:lnTo>
                  <a:lnTo>
                    <a:pt x="4586" y="551"/>
                  </a:lnTo>
                  <a:lnTo>
                    <a:pt x="4549" y="441"/>
                  </a:lnTo>
                  <a:lnTo>
                    <a:pt x="4512" y="331"/>
                  </a:lnTo>
                  <a:lnTo>
                    <a:pt x="4439" y="258"/>
                  </a:lnTo>
                  <a:lnTo>
                    <a:pt x="4329" y="221"/>
                  </a:lnTo>
                  <a:lnTo>
                    <a:pt x="4219" y="184"/>
                  </a:lnTo>
                  <a:lnTo>
                    <a:pt x="4072" y="221"/>
                  </a:lnTo>
                  <a:lnTo>
                    <a:pt x="3815" y="331"/>
                  </a:lnTo>
                  <a:lnTo>
                    <a:pt x="3705" y="404"/>
                  </a:lnTo>
                  <a:lnTo>
                    <a:pt x="3632" y="514"/>
                  </a:lnTo>
                  <a:lnTo>
                    <a:pt x="3522" y="734"/>
                  </a:lnTo>
                  <a:lnTo>
                    <a:pt x="3449" y="991"/>
                  </a:lnTo>
                  <a:lnTo>
                    <a:pt x="3485" y="1321"/>
                  </a:lnTo>
                  <a:lnTo>
                    <a:pt x="3522" y="1651"/>
                  </a:lnTo>
                  <a:lnTo>
                    <a:pt x="3559" y="1908"/>
                  </a:lnTo>
                  <a:lnTo>
                    <a:pt x="3669" y="2165"/>
                  </a:lnTo>
                  <a:lnTo>
                    <a:pt x="2091" y="2165"/>
                  </a:lnTo>
                  <a:lnTo>
                    <a:pt x="2055" y="1358"/>
                  </a:lnTo>
                  <a:lnTo>
                    <a:pt x="2018" y="514"/>
                  </a:lnTo>
                  <a:lnTo>
                    <a:pt x="2018" y="368"/>
                  </a:lnTo>
                  <a:lnTo>
                    <a:pt x="1945" y="221"/>
                  </a:lnTo>
                  <a:lnTo>
                    <a:pt x="1871" y="147"/>
                  </a:lnTo>
                  <a:lnTo>
                    <a:pt x="1761" y="74"/>
                  </a:lnTo>
                  <a:lnTo>
                    <a:pt x="1651" y="37"/>
                  </a:lnTo>
                  <a:lnTo>
                    <a:pt x="1504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" name="Google Shape;955;p20"/>
            <p:cNvSpPr/>
            <p:nvPr/>
          </p:nvSpPr>
          <p:spPr>
            <a:xfrm>
              <a:off x="6062250" y="3853825"/>
              <a:ext cx="332900" cy="376025"/>
            </a:xfrm>
            <a:custGeom>
              <a:avLst/>
              <a:gdLst/>
              <a:ahLst/>
              <a:cxnLst/>
              <a:rect l="l" t="t" r="r" b="b"/>
              <a:pathLst>
                <a:path w="13316" h="15041" extrusionOk="0">
                  <a:moveTo>
                    <a:pt x="5466" y="1"/>
                  </a:moveTo>
                  <a:lnTo>
                    <a:pt x="5466" y="38"/>
                  </a:lnTo>
                  <a:lnTo>
                    <a:pt x="5576" y="1248"/>
                  </a:lnTo>
                  <a:lnTo>
                    <a:pt x="5612" y="1321"/>
                  </a:lnTo>
                  <a:lnTo>
                    <a:pt x="5649" y="1395"/>
                  </a:lnTo>
                  <a:lnTo>
                    <a:pt x="5759" y="1431"/>
                  </a:lnTo>
                  <a:lnTo>
                    <a:pt x="5833" y="1395"/>
                  </a:lnTo>
                  <a:lnTo>
                    <a:pt x="6713" y="881"/>
                  </a:lnTo>
                  <a:lnTo>
                    <a:pt x="6713" y="881"/>
                  </a:lnTo>
                  <a:lnTo>
                    <a:pt x="6640" y="1285"/>
                  </a:lnTo>
                  <a:lnTo>
                    <a:pt x="6603" y="1652"/>
                  </a:lnTo>
                  <a:lnTo>
                    <a:pt x="6603" y="2055"/>
                  </a:lnTo>
                  <a:lnTo>
                    <a:pt x="6640" y="2459"/>
                  </a:lnTo>
                  <a:lnTo>
                    <a:pt x="6676" y="2569"/>
                  </a:lnTo>
                  <a:lnTo>
                    <a:pt x="6750" y="2605"/>
                  </a:lnTo>
                  <a:lnTo>
                    <a:pt x="6823" y="2642"/>
                  </a:lnTo>
                  <a:lnTo>
                    <a:pt x="6896" y="2679"/>
                  </a:lnTo>
                  <a:lnTo>
                    <a:pt x="6970" y="2642"/>
                  </a:lnTo>
                  <a:lnTo>
                    <a:pt x="7043" y="2605"/>
                  </a:lnTo>
                  <a:lnTo>
                    <a:pt x="7080" y="2532"/>
                  </a:lnTo>
                  <a:lnTo>
                    <a:pt x="7080" y="2459"/>
                  </a:lnTo>
                  <a:lnTo>
                    <a:pt x="7043" y="2275"/>
                  </a:lnTo>
                  <a:lnTo>
                    <a:pt x="7006" y="1835"/>
                  </a:lnTo>
                  <a:lnTo>
                    <a:pt x="7043" y="1395"/>
                  </a:lnTo>
                  <a:lnTo>
                    <a:pt x="7116" y="955"/>
                  </a:lnTo>
                  <a:lnTo>
                    <a:pt x="7226" y="514"/>
                  </a:lnTo>
                  <a:lnTo>
                    <a:pt x="7190" y="404"/>
                  </a:lnTo>
                  <a:lnTo>
                    <a:pt x="7153" y="294"/>
                  </a:lnTo>
                  <a:lnTo>
                    <a:pt x="7043" y="258"/>
                  </a:lnTo>
                  <a:lnTo>
                    <a:pt x="6933" y="294"/>
                  </a:lnTo>
                  <a:lnTo>
                    <a:pt x="5906" y="918"/>
                  </a:lnTo>
                  <a:lnTo>
                    <a:pt x="5869" y="698"/>
                  </a:lnTo>
                  <a:lnTo>
                    <a:pt x="5796" y="478"/>
                  </a:lnTo>
                  <a:lnTo>
                    <a:pt x="5686" y="221"/>
                  </a:lnTo>
                  <a:lnTo>
                    <a:pt x="5576" y="1"/>
                  </a:lnTo>
                  <a:close/>
                  <a:moveTo>
                    <a:pt x="8840" y="3816"/>
                  </a:moveTo>
                  <a:lnTo>
                    <a:pt x="8730" y="3852"/>
                  </a:lnTo>
                  <a:lnTo>
                    <a:pt x="8657" y="3926"/>
                  </a:lnTo>
                  <a:lnTo>
                    <a:pt x="8510" y="4146"/>
                  </a:lnTo>
                  <a:lnTo>
                    <a:pt x="8364" y="4293"/>
                  </a:lnTo>
                  <a:lnTo>
                    <a:pt x="8143" y="4476"/>
                  </a:lnTo>
                  <a:lnTo>
                    <a:pt x="7997" y="4659"/>
                  </a:lnTo>
                  <a:lnTo>
                    <a:pt x="7997" y="4733"/>
                  </a:lnTo>
                  <a:lnTo>
                    <a:pt x="7997" y="4769"/>
                  </a:lnTo>
                  <a:lnTo>
                    <a:pt x="8033" y="4806"/>
                  </a:lnTo>
                  <a:lnTo>
                    <a:pt x="8070" y="4843"/>
                  </a:lnTo>
                  <a:lnTo>
                    <a:pt x="8253" y="4843"/>
                  </a:lnTo>
                  <a:lnTo>
                    <a:pt x="8400" y="4806"/>
                  </a:lnTo>
                  <a:lnTo>
                    <a:pt x="8547" y="4733"/>
                  </a:lnTo>
                  <a:lnTo>
                    <a:pt x="8694" y="4659"/>
                  </a:lnTo>
                  <a:lnTo>
                    <a:pt x="8914" y="4403"/>
                  </a:lnTo>
                  <a:lnTo>
                    <a:pt x="9097" y="4146"/>
                  </a:lnTo>
                  <a:lnTo>
                    <a:pt x="9134" y="4073"/>
                  </a:lnTo>
                  <a:lnTo>
                    <a:pt x="9134" y="3963"/>
                  </a:lnTo>
                  <a:lnTo>
                    <a:pt x="9097" y="3889"/>
                  </a:lnTo>
                  <a:lnTo>
                    <a:pt x="9024" y="3852"/>
                  </a:lnTo>
                  <a:lnTo>
                    <a:pt x="8914" y="3816"/>
                  </a:lnTo>
                  <a:close/>
                  <a:moveTo>
                    <a:pt x="147" y="2972"/>
                  </a:moveTo>
                  <a:lnTo>
                    <a:pt x="73" y="3009"/>
                  </a:lnTo>
                  <a:lnTo>
                    <a:pt x="37" y="3082"/>
                  </a:lnTo>
                  <a:lnTo>
                    <a:pt x="0" y="3229"/>
                  </a:lnTo>
                  <a:lnTo>
                    <a:pt x="37" y="3559"/>
                  </a:lnTo>
                  <a:lnTo>
                    <a:pt x="110" y="4073"/>
                  </a:lnTo>
                  <a:lnTo>
                    <a:pt x="220" y="4549"/>
                  </a:lnTo>
                  <a:lnTo>
                    <a:pt x="257" y="4623"/>
                  </a:lnTo>
                  <a:lnTo>
                    <a:pt x="330" y="4696"/>
                  </a:lnTo>
                  <a:lnTo>
                    <a:pt x="514" y="4696"/>
                  </a:lnTo>
                  <a:lnTo>
                    <a:pt x="1174" y="4219"/>
                  </a:lnTo>
                  <a:lnTo>
                    <a:pt x="1247" y="4843"/>
                  </a:lnTo>
                  <a:lnTo>
                    <a:pt x="1284" y="4990"/>
                  </a:lnTo>
                  <a:lnTo>
                    <a:pt x="1321" y="5173"/>
                  </a:lnTo>
                  <a:lnTo>
                    <a:pt x="1394" y="5320"/>
                  </a:lnTo>
                  <a:lnTo>
                    <a:pt x="1431" y="5356"/>
                  </a:lnTo>
                  <a:lnTo>
                    <a:pt x="1541" y="5393"/>
                  </a:lnTo>
                  <a:lnTo>
                    <a:pt x="1614" y="5393"/>
                  </a:lnTo>
                  <a:lnTo>
                    <a:pt x="1687" y="5356"/>
                  </a:lnTo>
                  <a:lnTo>
                    <a:pt x="1724" y="5320"/>
                  </a:lnTo>
                  <a:lnTo>
                    <a:pt x="1761" y="5246"/>
                  </a:lnTo>
                  <a:lnTo>
                    <a:pt x="1761" y="5173"/>
                  </a:lnTo>
                  <a:lnTo>
                    <a:pt x="1724" y="5063"/>
                  </a:lnTo>
                  <a:lnTo>
                    <a:pt x="1724" y="5026"/>
                  </a:lnTo>
                  <a:lnTo>
                    <a:pt x="1687" y="4953"/>
                  </a:lnTo>
                  <a:lnTo>
                    <a:pt x="1651" y="4549"/>
                  </a:lnTo>
                  <a:lnTo>
                    <a:pt x="1614" y="4183"/>
                  </a:lnTo>
                  <a:lnTo>
                    <a:pt x="1577" y="3816"/>
                  </a:lnTo>
                  <a:lnTo>
                    <a:pt x="1577" y="3706"/>
                  </a:lnTo>
                  <a:lnTo>
                    <a:pt x="1467" y="3632"/>
                  </a:lnTo>
                  <a:lnTo>
                    <a:pt x="1357" y="3632"/>
                  </a:lnTo>
                  <a:lnTo>
                    <a:pt x="1247" y="3669"/>
                  </a:lnTo>
                  <a:lnTo>
                    <a:pt x="880" y="3889"/>
                  </a:lnTo>
                  <a:lnTo>
                    <a:pt x="550" y="4146"/>
                  </a:lnTo>
                  <a:lnTo>
                    <a:pt x="330" y="3302"/>
                  </a:lnTo>
                  <a:lnTo>
                    <a:pt x="294" y="3082"/>
                  </a:lnTo>
                  <a:lnTo>
                    <a:pt x="220" y="2972"/>
                  </a:lnTo>
                  <a:close/>
                  <a:moveTo>
                    <a:pt x="8400" y="2679"/>
                  </a:moveTo>
                  <a:lnTo>
                    <a:pt x="10124" y="5173"/>
                  </a:lnTo>
                  <a:lnTo>
                    <a:pt x="10161" y="5210"/>
                  </a:lnTo>
                  <a:lnTo>
                    <a:pt x="10124" y="5246"/>
                  </a:lnTo>
                  <a:lnTo>
                    <a:pt x="9684" y="5613"/>
                  </a:lnTo>
                  <a:lnTo>
                    <a:pt x="9207" y="6017"/>
                  </a:lnTo>
                  <a:lnTo>
                    <a:pt x="8804" y="6310"/>
                  </a:lnTo>
                  <a:lnTo>
                    <a:pt x="8584" y="6017"/>
                  </a:lnTo>
                  <a:lnTo>
                    <a:pt x="6970" y="3852"/>
                  </a:lnTo>
                  <a:lnTo>
                    <a:pt x="7703" y="3339"/>
                  </a:lnTo>
                  <a:lnTo>
                    <a:pt x="8033" y="3045"/>
                  </a:lnTo>
                  <a:lnTo>
                    <a:pt x="8364" y="2752"/>
                  </a:lnTo>
                  <a:lnTo>
                    <a:pt x="8400" y="2679"/>
                  </a:lnTo>
                  <a:close/>
                  <a:moveTo>
                    <a:pt x="2494" y="7227"/>
                  </a:moveTo>
                  <a:lnTo>
                    <a:pt x="2421" y="7301"/>
                  </a:lnTo>
                  <a:lnTo>
                    <a:pt x="2421" y="7411"/>
                  </a:lnTo>
                  <a:lnTo>
                    <a:pt x="2678" y="7887"/>
                  </a:lnTo>
                  <a:lnTo>
                    <a:pt x="2494" y="8034"/>
                  </a:lnTo>
                  <a:lnTo>
                    <a:pt x="2458" y="8108"/>
                  </a:lnTo>
                  <a:lnTo>
                    <a:pt x="2421" y="8218"/>
                  </a:lnTo>
                  <a:lnTo>
                    <a:pt x="2421" y="8291"/>
                  </a:lnTo>
                  <a:lnTo>
                    <a:pt x="2494" y="8328"/>
                  </a:lnTo>
                  <a:lnTo>
                    <a:pt x="2605" y="8364"/>
                  </a:lnTo>
                  <a:lnTo>
                    <a:pt x="2678" y="8328"/>
                  </a:lnTo>
                  <a:lnTo>
                    <a:pt x="2861" y="8254"/>
                  </a:lnTo>
                  <a:lnTo>
                    <a:pt x="2935" y="8364"/>
                  </a:lnTo>
                  <a:lnTo>
                    <a:pt x="3155" y="8694"/>
                  </a:lnTo>
                  <a:lnTo>
                    <a:pt x="3301" y="8841"/>
                  </a:lnTo>
                  <a:lnTo>
                    <a:pt x="3375" y="8878"/>
                  </a:lnTo>
                  <a:lnTo>
                    <a:pt x="3485" y="8915"/>
                  </a:lnTo>
                  <a:lnTo>
                    <a:pt x="3558" y="8878"/>
                  </a:lnTo>
                  <a:lnTo>
                    <a:pt x="3595" y="8804"/>
                  </a:lnTo>
                  <a:lnTo>
                    <a:pt x="3632" y="8731"/>
                  </a:lnTo>
                  <a:lnTo>
                    <a:pt x="3595" y="8621"/>
                  </a:lnTo>
                  <a:lnTo>
                    <a:pt x="3558" y="8438"/>
                  </a:lnTo>
                  <a:lnTo>
                    <a:pt x="3301" y="8108"/>
                  </a:lnTo>
                  <a:lnTo>
                    <a:pt x="3228" y="7997"/>
                  </a:lnTo>
                  <a:lnTo>
                    <a:pt x="3558" y="7704"/>
                  </a:lnTo>
                  <a:lnTo>
                    <a:pt x="3595" y="7594"/>
                  </a:lnTo>
                  <a:lnTo>
                    <a:pt x="3595" y="7484"/>
                  </a:lnTo>
                  <a:lnTo>
                    <a:pt x="3558" y="7411"/>
                  </a:lnTo>
                  <a:lnTo>
                    <a:pt x="3485" y="7374"/>
                  </a:lnTo>
                  <a:lnTo>
                    <a:pt x="3412" y="7337"/>
                  </a:lnTo>
                  <a:lnTo>
                    <a:pt x="3338" y="7337"/>
                  </a:lnTo>
                  <a:lnTo>
                    <a:pt x="3228" y="7411"/>
                  </a:lnTo>
                  <a:lnTo>
                    <a:pt x="2971" y="7631"/>
                  </a:lnTo>
                  <a:lnTo>
                    <a:pt x="2641" y="7264"/>
                  </a:lnTo>
                  <a:lnTo>
                    <a:pt x="2568" y="7227"/>
                  </a:lnTo>
                  <a:close/>
                  <a:moveTo>
                    <a:pt x="3191" y="6090"/>
                  </a:moveTo>
                  <a:lnTo>
                    <a:pt x="3595" y="6860"/>
                  </a:lnTo>
                  <a:lnTo>
                    <a:pt x="3998" y="7594"/>
                  </a:lnTo>
                  <a:lnTo>
                    <a:pt x="4439" y="8328"/>
                  </a:lnTo>
                  <a:lnTo>
                    <a:pt x="4915" y="9025"/>
                  </a:lnTo>
                  <a:lnTo>
                    <a:pt x="4769" y="9098"/>
                  </a:lnTo>
                  <a:lnTo>
                    <a:pt x="4622" y="9171"/>
                  </a:lnTo>
                  <a:lnTo>
                    <a:pt x="4365" y="9355"/>
                  </a:lnTo>
                  <a:lnTo>
                    <a:pt x="3778" y="9721"/>
                  </a:lnTo>
                  <a:lnTo>
                    <a:pt x="3522" y="9905"/>
                  </a:lnTo>
                  <a:lnTo>
                    <a:pt x="3412" y="10015"/>
                  </a:lnTo>
                  <a:lnTo>
                    <a:pt x="3265" y="10052"/>
                  </a:lnTo>
                  <a:lnTo>
                    <a:pt x="3228" y="10052"/>
                  </a:lnTo>
                  <a:lnTo>
                    <a:pt x="3191" y="10088"/>
                  </a:lnTo>
                  <a:lnTo>
                    <a:pt x="3191" y="10162"/>
                  </a:lnTo>
                  <a:lnTo>
                    <a:pt x="2421" y="9025"/>
                  </a:lnTo>
                  <a:lnTo>
                    <a:pt x="1761" y="7997"/>
                  </a:lnTo>
                  <a:lnTo>
                    <a:pt x="1064" y="7007"/>
                  </a:lnTo>
                  <a:lnTo>
                    <a:pt x="1394" y="6897"/>
                  </a:lnTo>
                  <a:lnTo>
                    <a:pt x="1724" y="6714"/>
                  </a:lnTo>
                  <a:lnTo>
                    <a:pt x="2348" y="6383"/>
                  </a:lnTo>
                  <a:lnTo>
                    <a:pt x="2494" y="6310"/>
                  </a:lnTo>
                  <a:lnTo>
                    <a:pt x="2641" y="6273"/>
                  </a:lnTo>
                  <a:lnTo>
                    <a:pt x="2935" y="6237"/>
                  </a:lnTo>
                  <a:lnTo>
                    <a:pt x="3081" y="6200"/>
                  </a:lnTo>
                  <a:lnTo>
                    <a:pt x="3191" y="6090"/>
                  </a:lnTo>
                  <a:close/>
                  <a:moveTo>
                    <a:pt x="12729" y="11005"/>
                  </a:moveTo>
                  <a:lnTo>
                    <a:pt x="12655" y="11225"/>
                  </a:lnTo>
                  <a:lnTo>
                    <a:pt x="12582" y="11115"/>
                  </a:lnTo>
                  <a:lnTo>
                    <a:pt x="12729" y="11005"/>
                  </a:lnTo>
                  <a:close/>
                  <a:moveTo>
                    <a:pt x="9647" y="12949"/>
                  </a:moveTo>
                  <a:lnTo>
                    <a:pt x="9721" y="13096"/>
                  </a:lnTo>
                  <a:lnTo>
                    <a:pt x="9831" y="13280"/>
                  </a:lnTo>
                  <a:lnTo>
                    <a:pt x="9941" y="13463"/>
                  </a:lnTo>
                  <a:lnTo>
                    <a:pt x="10088" y="13573"/>
                  </a:lnTo>
                  <a:lnTo>
                    <a:pt x="10051" y="13573"/>
                  </a:lnTo>
                  <a:lnTo>
                    <a:pt x="9647" y="13756"/>
                  </a:lnTo>
                  <a:lnTo>
                    <a:pt x="9647" y="13646"/>
                  </a:lnTo>
                  <a:lnTo>
                    <a:pt x="9574" y="13536"/>
                  </a:lnTo>
                  <a:lnTo>
                    <a:pt x="9427" y="13426"/>
                  </a:lnTo>
                  <a:lnTo>
                    <a:pt x="9354" y="13280"/>
                  </a:lnTo>
                  <a:lnTo>
                    <a:pt x="9281" y="13133"/>
                  </a:lnTo>
                  <a:lnTo>
                    <a:pt x="9244" y="12986"/>
                  </a:lnTo>
                  <a:lnTo>
                    <a:pt x="9647" y="12949"/>
                  </a:lnTo>
                  <a:close/>
                  <a:moveTo>
                    <a:pt x="6640" y="12839"/>
                  </a:moveTo>
                  <a:lnTo>
                    <a:pt x="6493" y="13426"/>
                  </a:lnTo>
                  <a:lnTo>
                    <a:pt x="6419" y="14013"/>
                  </a:lnTo>
                  <a:lnTo>
                    <a:pt x="6419" y="14160"/>
                  </a:lnTo>
                  <a:lnTo>
                    <a:pt x="6163" y="13940"/>
                  </a:lnTo>
                  <a:lnTo>
                    <a:pt x="6126" y="13940"/>
                  </a:lnTo>
                  <a:lnTo>
                    <a:pt x="6126" y="13903"/>
                  </a:lnTo>
                  <a:lnTo>
                    <a:pt x="6126" y="13646"/>
                  </a:lnTo>
                  <a:lnTo>
                    <a:pt x="6163" y="13353"/>
                  </a:lnTo>
                  <a:lnTo>
                    <a:pt x="6236" y="13096"/>
                  </a:lnTo>
                  <a:lnTo>
                    <a:pt x="6346" y="12876"/>
                  </a:lnTo>
                  <a:lnTo>
                    <a:pt x="6640" y="12839"/>
                  </a:lnTo>
                  <a:close/>
                  <a:moveTo>
                    <a:pt x="7336" y="13170"/>
                  </a:moveTo>
                  <a:lnTo>
                    <a:pt x="7263" y="13206"/>
                  </a:lnTo>
                  <a:lnTo>
                    <a:pt x="7226" y="13243"/>
                  </a:lnTo>
                  <a:lnTo>
                    <a:pt x="7080" y="13720"/>
                  </a:lnTo>
                  <a:lnTo>
                    <a:pt x="7006" y="13977"/>
                  </a:lnTo>
                  <a:lnTo>
                    <a:pt x="7006" y="14233"/>
                  </a:lnTo>
                  <a:lnTo>
                    <a:pt x="7006" y="14307"/>
                  </a:lnTo>
                  <a:lnTo>
                    <a:pt x="7043" y="14380"/>
                  </a:lnTo>
                  <a:lnTo>
                    <a:pt x="7116" y="14453"/>
                  </a:lnTo>
                  <a:lnTo>
                    <a:pt x="7190" y="14490"/>
                  </a:lnTo>
                  <a:lnTo>
                    <a:pt x="7263" y="14527"/>
                  </a:lnTo>
                  <a:lnTo>
                    <a:pt x="7336" y="14527"/>
                  </a:lnTo>
                  <a:lnTo>
                    <a:pt x="7410" y="14453"/>
                  </a:lnTo>
                  <a:lnTo>
                    <a:pt x="7483" y="14380"/>
                  </a:lnTo>
                  <a:lnTo>
                    <a:pt x="7483" y="14270"/>
                  </a:lnTo>
                  <a:lnTo>
                    <a:pt x="7446" y="14160"/>
                  </a:lnTo>
                  <a:lnTo>
                    <a:pt x="7373" y="14123"/>
                  </a:lnTo>
                  <a:lnTo>
                    <a:pt x="7373" y="13830"/>
                  </a:lnTo>
                  <a:lnTo>
                    <a:pt x="7410" y="13280"/>
                  </a:lnTo>
                  <a:lnTo>
                    <a:pt x="7373" y="13206"/>
                  </a:lnTo>
                  <a:lnTo>
                    <a:pt x="7336" y="13170"/>
                  </a:lnTo>
                  <a:close/>
                  <a:moveTo>
                    <a:pt x="10418" y="5613"/>
                  </a:moveTo>
                  <a:lnTo>
                    <a:pt x="11188" y="6714"/>
                  </a:lnTo>
                  <a:lnTo>
                    <a:pt x="11555" y="7264"/>
                  </a:lnTo>
                  <a:lnTo>
                    <a:pt x="11922" y="7814"/>
                  </a:lnTo>
                  <a:lnTo>
                    <a:pt x="12252" y="8474"/>
                  </a:lnTo>
                  <a:lnTo>
                    <a:pt x="12399" y="8841"/>
                  </a:lnTo>
                  <a:lnTo>
                    <a:pt x="12545" y="9208"/>
                  </a:lnTo>
                  <a:lnTo>
                    <a:pt x="12619" y="9575"/>
                  </a:lnTo>
                  <a:lnTo>
                    <a:pt x="12692" y="9942"/>
                  </a:lnTo>
                  <a:lnTo>
                    <a:pt x="12729" y="10308"/>
                  </a:lnTo>
                  <a:lnTo>
                    <a:pt x="12729" y="10675"/>
                  </a:lnTo>
                  <a:lnTo>
                    <a:pt x="12325" y="10932"/>
                  </a:lnTo>
                  <a:lnTo>
                    <a:pt x="12288" y="10969"/>
                  </a:lnTo>
                  <a:lnTo>
                    <a:pt x="12252" y="11042"/>
                  </a:lnTo>
                  <a:lnTo>
                    <a:pt x="12288" y="11079"/>
                  </a:lnTo>
                  <a:lnTo>
                    <a:pt x="12325" y="11152"/>
                  </a:lnTo>
                  <a:lnTo>
                    <a:pt x="12435" y="11372"/>
                  </a:lnTo>
                  <a:lnTo>
                    <a:pt x="12509" y="11446"/>
                  </a:lnTo>
                  <a:lnTo>
                    <a:pt x="12582" y="11519"/>
                  </a:lnTo>
                  <a:lnTo>
                    <a:pt x="12472" y="11776"/>
                  </a:lnTo>
                  <a:lnTo>
                    <a:pt x="12325" y="12032"/>
                  </a:lnTo>
                  <a:lnTo>
                    <a:pt x="11848" y="11666"/>
                  </a:lnTo>
                  <a:lnTo>
                    <a:pt x="11775" y="11629"/>
                  </a:lnTo>
                  <a:lnTo>
                    <a:pt x="11702" y="11666"/>
                  </a:lnTo>
                  <a:lnTo>
                    <a:pt x="11665" y="11739"/>
                  </a:lnTo>
                  <a:lnTo>
                    <a:pt x="11702" y="11812"/>
                  </a:lnTo>
                  <a:lnTo>
                    <a:pt x="12142" y="12326"/>
                  </a:lnTo>
                  <a:lnTo>
                    <a:pt x="11848" y="12619"/>
                  </a:lnTo>
                  <a:lnTo>
                    <a:pt x="11812" y="12546"/>
                  </a:lnTo>
                  <a:lnTo>
                    <a:pt x="11665" y="12399"/>
                  </a:lnTo>
                  <a:lnTo>
                    <a:pt x="11518" y="12253"/>
                  </a:lnTo>
                  <a:lnTo>
                    <a:pt x="11371" y="12069"/>
                  </a:lnTo>
                  <a:lnTo>
                    <a:pt x="11298" y="11886"/>
                  </a:lnTo>
                  <a:lnTo>
                    <a:pt x="11225" y="11849"/>
                  </a:lnTo>
                  <a:lnTo>
                    <a:pt x="11188" y="11812"/>
                  </a:lnTo>
                  <a:lnTo>
                    <a:pt x="11115" y="11849"/>
                  </a:lnTo>
                  <a:lnTo>
                    <a:pt x="11078" y="11922"/>
                  </a:lnTo>
                  <a:lnTo>
                    <a:pt x="11078" y="12106"/>
                  </a:lnTo>
                  <a:lnTo>
                    <a:pt x="11115" y="12253"/>
                  </a:lnTo>
                  <a:lnTo>
                    <a:pt x="11188" y="12436"/>
                  </a:lnTo>
                  <a:lnTo>
                    <a:pt x="11261" y="12583"/>
                  </a:lnTo>
                  <a:lnTo>
                    <a:pt x="11371" y="12729"/>
                  </a:lnTo>
                  <a:lnTo>
                    <a:pt x="11518" y="12876"/>
                  </a:lnTo>
                  <a:lnTo>
                    <a:pt x="11115" y="13096"/>
                  </a:lnTo>
                  <a:lnTo>
                    <a:pt x="11151" y="12986"/>
                  </a:lnTo>
                  <a:lnTo>
                    <a:pt x="11151" y="12839"/>
                  </a:lnTo>
                  <a:lnTo>
                    <a:pt x="11078" y="12766"/>
                  </a:lnTo>
                  <a:lnTo>
                    <a:pt x="10968" y="12656"/>
                  </a:lnTo>
                  <a:lnTo>
                    <a:pt x="10931" y="12656"/>
                  </a:lnTo>
                  <a:lnTo>
                    <a:pt x="10858" y="12693"/>
                  </a:lnTo>
                  <a:lnTo>
                    <a:pt x="10858" y="12766"/>
                  </a:lnTo>
                  <a:lnTo>
                    <a:pt x="10821" y="12729"/>
                  </a:lnTo>
                  <a:lnTo>
                    <a:pt x="10491" y="12436"/>
                  </a:lnTo>
                  <a:lnTo>
                    <a:pt x="10418" y="12363"/>
                  </a:lnTo>
                  <a:lnTo>
                    <a:pt x="10344" y="12399"/>
                  </a:lnTo>
                  <a:lnTo>
                    <a:pt x="10308" y="12473"/>
                  </a:lnTo>
                  <a:lnTo>
                    <a:pt x="10308" y="12546"/>
                  </a:lnTo>
                  <a:lnTo>
                    <a:pt x="10491" y="12839"/>
                  </a:lnTo>
                  <a:lnTo>
                    <a:pt x="10711" y="13206"/>
                  </a:lnTo>
                  <a:lnTo>
                    <a:pt x="10785" y="13280"/>
                  </a:lnTo>
                  <a:lnTo>
                    <a:pt x="10381" y="13426"/>
                  </a:lnTo>
                  <a:lnTo>
                    <a:pt x="10381" y="13353"/>
                  </a:lnTo>
                  <a:lnTo>
                    <a:pt x="10344" y="13280"/>
                  </a:lnTo>
                  <a:lnTo>
                    <a:pt x="10234" y="13133"/>
                  </a:lnTo>
                  <a:lnTo>
                    <a:pt x="10051" y="12913"/>
                  </a:lnTo>
                  <a:lnTo>
                    <a:pt x="9904" y="12693"/>
                  </a:lnTo>
                  <a:lnTo>
                    <a:pt x="9831" y="12619"/>
                  </a:lnTo>
                  <a:lnTo>
                    <a:pt x="9721" y="12619"/>
                  </a:lnTo>
                  <a:lnTo>
                    <a:pt x="9391" y="12693"/>
                  </a:lnTo>
                  <a:lnTo>
                    <a:pt x="9097" y="12729"/>
                  </a:lnTo>
                  <a:lnTo>
                    <a:pt x="9024" y="12766"/>
                  </a:lnTo>
                  <a:lnTo>
                    <a:pt x="8987" y="12839"/>
                  </a:lnTo>
                  <a:lnTo>
                    <a:pt x="8987" y="12913"/>
                  </a:lnTo>
                  <a:lnTo>
                    <a:pt x="9024" y="12986"/>
                  </a:lnTo>
                  <a:lnTo>
                    <a:pt x="9024" y="13243"/>
                  </a:lnTo>
                  <a:lnTo>
                    <a:pt x="9097" y="13500"/>
                  </a:lnTo>
                  <a:lnTo>
                    <a:pt x="9134" y="13646"/>
                  </a:lnTo>
                  <a:lnTo>
                    <a:pt x="9207" y="13756"/>
                  </a:lnTo>
                  <a:lnTo>
                    <a:pt x="9317" y="13830"/>
                  </a:lnTo>
                  <a:lnTo>
                    <a:pt x="9427" y="13867"/>
                  </a:lnTo>
                  <a:lnTo>
                    <a:pt x="8987" y="14050"/>
                  </a:lnTo>
                  <a:lnTo>
                    <a:pt x="8950" y="13977"/>
                  </a:lnTo>
                  <a:lnTo>
                    <a:pt x="8804" y="13903"/>
                  </a:lnTo>
                  <a:lnTo>
                    <a:pt x="8767" y="13903"/>
                  </a:lnTo>
                  <a:lnTo>
                    <a:pt x="8620" y="13536"/>
                  </a:lnTo>
                  <a:lnTo>
                    <a:pt x="8510" y="13390"/>
                  </a:lnTo>
                  <a:lnTo>
                    <a:pt x="8364" y="13206"/>
                  </a:lnTo>
                  <a:lnTo>
                    <a:pt x="8327" y="13206"/>
                  </a:lnTo>
                  <a:lnTo>
                    <a:pt x="8327" y="13243"/>
                  </a:lnTo>
                  <a:lnTo>
                    <a:pt x="8327" y="13500"/>
                  </a:lnTo>
                  <a:lnTo>
                    <a:pt x="8364" y="13756"/>
                  </a:lnTo>
                  <a:lnTo>
                    <a:pt x="8510" y="14270"/>
                  </a:lnTo>
                  <a:lnTo>
                    <a:pt x="8070" y="14453"/>
                  </a:lnTo>
                  <a:lnTo>
                    <a:pt x="8033" y="14160"/>
                  </a:lnTo>
                  <a:lnTo>
                    <a:pt x="7960" y="13903"/>
                  </a:lnTo>
                  <a:lnTo>
                    <a:pt x="7923" y="13536"/>
                  </a:lnTo>
                  <a:lnTo>
                    <a:pt x="7923" y="13206"/>
                  </a:lnTo>
                  <a:lnTo>
                    <a:pt x="7887" y="13133"/>
                  </a:lnTo>
                  <a:lnTo>
                    <a:pt x="7813" y="13096"/>
                  </a:lnTo>
                  <a:lnTo>
                    <a:pt x="7777" y="13096"/>
                  </a:lnTo>
                  <a:lnTo>
                    <a:pt x="7703" y="13170"/>
                  </a:lnTo>
                  <a:lnTo>
                    <a:pt x="7667" y="13536"/>
                  </a:lnTo>
                  <a:lnTo>
                    <a:pt x="7630" y="13903"/>
                  </a:lnTo>
                  <a:lnTo>
                    <a:pt x="7667" y="14233"/>
                  </a:lnTo>
                  <a:lnTo>
                    <a:pt x="7667" y="14380"/>
                  </a:lnTo>
                  <a:lnTo>
                    <a:pt x="7740" y="14527"/>
                  </a:lnTo>
                  <a:lnTo>
                    <a:pt x="7483" y="14563"/>
                  </a:lnTo>
                  <a:lnTo>
                    <a:pt x="7190" y="14527"/>
                  </a:lnTo>
                  <a:lnTo>
                    <a:pt x="7006" y="14453"/>
                  </a:lnTo>
                  <a:lnTo>
                    <a:pt x="6786" y="14380"/>
                  </a:lnTo>
                  <a:lnTo>
                    <a:pt x="6823" y="14160"/>
                  </a:lnTo>
                  <a:lnTo>
                    <a:pt x="6860" y="13646"/>
                  </a:lnTo>
                  <a:lnTo>
                    <a:pt x="6860" y="13206"/>
                  </a:lnTo>
                  <a:lnTo>
                    <a:pt x="6860" y="12766"/>
                  </a:lnTo>
                  <a:lnTo>
                    <a:pt x="6823" y="12693"/>
                  </a:lnTo>
                  <a:lnTo>
                    <a:pt x="6713" y="12656"/>
                  </a:lnTo>
                  <a:lnTo>
                    <a:pt x="6346" y="12693"/>
                  </a:lnTo>
                  <a:lnTo>
                    <a:pt x="6309" y="12656"/>
                  </a:lnTo>
                  <a:lnTo>
                    <a:pt x="6236" y="12693"/>
                  </a:lnTo>
                  <a:lnTo>
                    <a:pt x="6089" y="12913"/>
                  </a:lnTo>
                  <a:lnTo>
                    <a:pt x="5943" y="13133"/>
                  </a:lnTo>
                  <a:lnTo>
                    <a:pt x="5869" y="13390"/>
                  </a:lnTo>
                  <a:lnTo>
                    <a:pt x="5796" y="13610"/>
                  </a:lnTo>
                  <a:lnTo>
                    <a:pt x="5392" y="13206"/>
                  </a:lnTo>
                  <a:lnTo>
                    <a:pt x="5686" y="12839"/>
                  </a:lnTo>
                  <a:lnTo>
                    <a:pt x="5943" y="12473"/>
                  </a:lnTo>
                  <a:lnTo>
                    <a:pt x="5943" y="12363"/>
                  </a:lnTo>
                  <a:lnTo>
                    <a:pt x="5943" y="12289"/>
                  </a:lnTo>
                  <a:lnTo>
                    <a:pt x="5869" y="12216"/>
                  </a:lnTo>
                  <a:lnTo>
                    <a:pt x="5686" y="12216"/>
                  </a:lnTo>
                  <a:lnTo>
                    <a:pt x="5612" y="12289"/>
                  </a:lnTo>
                  <a:lnTo>
                    <a:pt x="5209" y="12949"/>
                  </a:lnTo>
                  <a:lnTo>
                    <a:pt x="4952" y="12619"/>
                  </a:lnTo>
                  <a:lnTo>
                    <a:pt x="5136" y="12473"/>
                  </a:lnTo>
                  <a:lnTo>
                    <a:pt x="5319" y="12289"/>
                  </a:lnTo>
                  <a:lnTo>
                    <a:pt x="5466" y="12069"/>
                  </a:lnTo>
                  <a:lnTo>
                    <a:pt x="5576" y="11849"/>
                  </a:lnTo>
                  <a:lnTo>
                    <a:pt x="5576" y="11776"/>
                  </a:lnTo>
                  <a:lnTo>
                    <a:pt x="5576" y="11739"/>
                  </a:lnTo>
                  <a:lnTo>
                    <a:pt x="5539" y="11666"/>
                  </a:lnTo>
                  <a:lnTo>
                    <a:pt x="5502" y="11629"/>
                  </a:lnTo>
                  <a:lnTo>
                    <a:pt x="5319" y="11629"/>
                  </a:lnTo>
                  <a:lnTo>
                    <a:pt x="5282" y="11702"/>
                  </a:lnTo>
                  <a:lnTo>
                    <a:pt x="4805" y="12399"/>
                  </a:lnTo>
                  <a:lnTo>
                    <a:pt x="4439" y="11922"/>
                  </a:lnTo>
                  <a:lnTo>
                    <a:pt x="4549" y="11812"/>
                  </a:lnTo>
                  <a:lnTo>
                    <a:pt x="4879" y="11409"/>
                  </a:lnTo>
                  <a:lnTo>
                    <a:pt x="5209" y="10969"/>
                  </a:lnTo>
                  <a:lnTo>
                    <a:pt x="5209" y="10895"/>
                  </a:lnTo>
                  <a:lnTo>
                    <a:pt x="5246" y="10859"/>
                  </a:lnTo>
                  <a:lnTo>
                    <a:pt x="5282" y="10785"/>
                  </a:lnTo>
                  <a:lnTo>
                    <a:pt x="5282" y="10712"/>
                  </a:lnTo>
                  <a:lnTo>
                    <a:pt x="5209" y="10639"/>
                  </a:lnTo>
                  <a:lnTo>
                    <a:pt x="5099" y="10602"/>
                  </a:lnTo>
                  <a:lnTo>
                    <a:pt x="5026" y="10602"/>
                  </a:lnTo>
                  <a:lnTo>
                    <a:pt x="4952" y="10639"/>
                  </a:lnTo>
                  <a:lnTo>
                    <a:pt x="4549" y="11225"/>
                  </a:lnTo>
                  <a:lnTo>
                    <a:pt x="4329" y="11556"/>
                  </a:lnTo>
                  <a:lnTo>
                    <a:pt x="4292" y="11482"/>
                  </a:lnTo>
                  <a:lnTo>
                    <a:pt x="4145" y="11482"/>
                  </a:lnTo>
                  <a:lnTo>
                    <a:pt x="3888" y="11152"/>
                  </a:lnTo>
                  <a:lnTo>
                    <a:pt x="4329" y="10822"/>
                  </a:lnTo>
                  <a:lnTo>
                    <a:pt x="4549" y="10675"/>
                  </a:lnTo>
                  <a:lnTo>
                    <a:pt x="4732" y="10455"/>
                  </a:lnTo>
                  <a:lnTo>
                    <a:pt x="4769" y="10418"/>
                  </a:lnTo>
                  <a:lnTo>
                    <a:pt x="4805" y="10345"/>
                  </a:lnTo>
                  <a:lnTo>
                    <a:pt x="4732" y="10235"/>
                  </a:lnTo>
                  <a:lnTo>
                    <a:pt x="4659" y="10162"/>
                  </a:lnTo>
                  <a:lnTo>
                    <a:pt x="4585" y="10162"/>
                  </a:lnTo>
                  <a:lnTo>
                    <a:pt x="4512" y="10198"/>
                  </a:lnTo>
                  <a:lnTo>
                    <a:pt x="4292" y="10345"/>
                  </a:lnTo>
                  <a:lnTo>
                    <a:pt x="4072" y="10528"/>
                  </a:lnTo>
                  <a:lnTo>
                    <a:pt x="3705" y="10895"/>
                  </a:lnTo>
                  <a:lnTo>
                    <a:pt x="3256" y="10239"/>
                  </a:lnTo>
                  <a:lnTo>
                    <a:pt x="3256" y="10239"/>
                  </a:lnTo>
                  <a:lnTo>
                    <a:pt x="3485" y="10272"/>
                  </a:lnTo>
                  <a:lnTo>
                    <a:pt x="3742" y="10235"/>
                  </a:lnTo>
                  <a:lnTo>
                    <a:pt x="3888" y="10162"/>
                  </a:lnTo>
                  <a:lnTo>
                    <a:pt x="4072" y="10052"/>
                  </a:lnTo>
                  <a:lnTo>
                    <a:pt x="4365" y="9868"/>
                  </a:lnTo>
                  <a:lnTo>
                    <a:pt x="4769" y="9648"/>
                  </a:lnTo>
                  <a:lnTo>
                    <a:pt x="4989" y="9538"/>
                  </a:lnTo>
                  <a:lnTo>
                    <a:pt x="5172" y="9391"/>
                  </a:lnTo>
                  <a:lnTo>
                    <a:pt x="6053" y="10675"/>
                  </a:lnTo>
                  <a:lnTo>
                    <a:pt x="6383" y="11115"/>
                  </a:lnTo>
                  <a:lnTo>
                    <a:pt x="6713" y="11556"/>
                  </a:lnTo>
                  <a:lnTo>
                    <a:pt x="6896" y="11739"/>
                  </a:lnTo>
                  <a:lnTo>
                    <a:pt x="7116" y="11922"/>
                  </a:lnTo>
                  <a:lnTo>
                    <a:pt x="7336" y="12069"/>
                  </a:lnTo>
                  <a:lnTo>
                    <a:pt x="7593" y="12179"/>
                  </a:lnTo>
                  <a:lnTo>
                    <a:pt x="7813" y="12253"/>
                  </a:lnTo>
                  <a:lnTo>
                    <a:pt x="8070" y="12289"/>
                  </a:lnTo>
                  <a:lnTo>
                    <a:pt x="8547" y="12289"/>
                  </a:lnTo>
                  <a:lnTo>
                    <a:pt x="8767" y="12253"/>
                  </a:lnTo>
                  <a:lnTo>
                    <a:pt x="8987" y="12179"/>
                  </a:lnTo>
                  <a:lnTo>
                    <a:pt x="9207" y="12106"/>
                  </a:lnTo>
                  <a:lnTo>
                    <a:pt x="9427" y="11996"/>
                  </a:lnTo>
                  <a:lnTo>
                    <a:pt x="9684" y="11849"/>
                  </a:lnTo>
                  <a:lnTo>
                    <a:pt x="9867" y="11666"/>
                  </a:lnTo>
                  <a:lnTo>
                    <a:pt x="10051" y="11482"/>
                  </a:lnTo>
                  <a:lnTo>
                    <a:pt x="10198" y="11262"/>
                  </a:lnTo>
                  <a:lnTo>
                    <a:pt x="10308" y="11042"/>
                  </a:lnTo>
                  <a:lnTo>
                    <a:pt x="10418" y="10822"/>
                  </a:lnTo>
                  <a:lnTo>
                    <a:pt x="10491" y="10565"/>
                  </a:lnTo>
                  <a:lnTo>
                    <a:pt x="10528" y="10345"/>
                  </a:lnTo>
                  <a:lnTo>
                    <a:pt x="10564" y="9832"/>
                  </a:lnTo>
                  <a:lnTo>
                    <a:pt x="10528" y="9318"/>
                  </a:lnTo>
                  <a:lnTo>
                    <a:pt x="10418" y="8804"/>
                  </a:lnTo>
                  <a:lnTo>
                    <a:pt x="10234" y="8328"/>
                  </a:lnTo>
                  <a:lnTo>
                    <a:pt x="9978" y="7887"/>
                  </a:lnTo>
                  <a:lnTo>
                    <a:pt x="9684" y="7484"/>
                  </a:lnTo>
                  <a:lnTo>
                    <a:pt x="9097" y="6640"/>
                  </a:lnTo>
                  <a:lnTo>
                    <a:pt x="9354" y="6494"/>
                  </a:lnTo>
                  <a:lnTo>
                    <a:pt x="9574" y="6347"/>
                  </a:lnTo>
                  <a:lnTo>
                    <a:pt x="10014" y="5980"/>
                  </a:lnTo>
                  <a:lnTo>
                    <a:pt x="10418" y="5613"/>
                  </a:lnTo>
                  <a:close/>
                  <a:moveTo>
                    <a:pt x="8400" y="2055"/>
                  </a:moveTo>
                  <a:lnTo>
                    <a:pt x="8290" y="2092"/>
                  </a:lnTo>
                  <a:lnTo>
                    <a:pt x="8217" y="2165"/>
                  </a:lnTo>
                  <a:lnTo>
                    <a:pt x="8180" y="2202"/>
                  </a:lnTo>
                  <a:lnTo>
                    <a:pt x="8180" y="2312"/>
                  </a:lnTo>
                  <a:lnTo>
                    <a:pt x="8180" y="2385"/>
                  </a:lnTo>
                  <a:lnTo>
                    <a:pt x="8107" y="2422"/>
                  </a:lnTo>
                  <a:lnTo>
                    <a:pt x="8033" y="2459"/>
                  </a:lnTo>
                  <a:lnTo>
                    <a:pt x="7300" y="3045"/>
                  </a:lnTo>
                  <a:lnTo>
                    <a:pt x="6896" y="3339"/>
                  </a:lnTo>
                  <a:lnTo>
                    <a:pt x="6529" y="3596"/>
                  </a:lnTo>
                  <a:lnTo>
                    <a:pt x="6456" y="3669"/>
                  </a:lnTo>
                  <a:lnTo>
                    <a:pt x="6419" y="3742"/>
                  </a:lnTo>
                  <a:lnTo>
                    <a:pt x="6419" y="3852"/>
                  </a:lnTo>
                  <a:lnTo>
                    <a:pt x="6419" y="3926"/>
                  </a:lnTo>
                  <a:lnTo>
                    <a:pt x="8547" y="6677"/>
                  </a:lnTo>
                  <a:lnTo>
                    <a:pt x="8547" y="6750"/>
                  </a:lnTo>
                  <a:lnTo>
                    <a:pt x="8620" y="6787"/>
                  </a:lnTo>
                  <a:lnTo>
                    <a:pt x="9391" y="7851"/>
                  </a:lnTo>
                  <a:lnTo>
                    <a:pt x="9684" y="8291"/>
                  </a:lnTo>
                  <a:lnTo>
                    <a:pt x="9904" y="8768"/>
                  </a:lnTo>
                  <a:lnTo>
                    <a:pt x="10014" y="9025"/>
                  </a:lnTo>
                  <a:lnTo>
                    <a:pt x="10088" y="9281"/>
                  </a:lnTo>
                  <a:lnTo>
                    <a:pt x="10124" y="9538"/>
                  </a:lnTo>
                  <a:lnTo>
                    <a:pt x="10124" y="9832"/>
                  </a:lnTo>
                  <a:lnTo>
                    <a:pt x="10124" y="10088"/>
                  </a:lnTo>
                  <a:lnTo>
                    <a:pt x="10088" y="10308"/>
                  </a:lnTo>
                  <a:lnTo>
                    <a:pt x="10014" y="10565"/>
                  </a:lnTo>
                  <a:lnTo>
                    <a:pt x="9904" y="10785"/>
                  </a:lnTo>
                  <a:lnTo>
                    <a:pt x="9794" y="11005"/>
                  </a:lnTo>
                  <a:lnTo>
                    <a:pt x="9647" y="11189"/>
                  </a:lnTo>
                  <a:lnTo>
                    <a:pt x="9464" y="11372"/>
                  </a:lnTo>
                  <a:lnTo>
                    <a:pt x="9281" y="11556"/>
                  </a:lnTo>
                  <a:lnTo>
                    <a:pt x="9097" y="11666"/>
                  </a:lnTo>
                  <a:lnTo>
                    <a:pt x="8877" y="11739"/>
                  </a:lnTo>
                  <a:lnTo>
                    <a:pt x="8657" y="11776"/>
                  </a:lnTo>
                  <a:lnTo>
                    <a:pt x="8437" y="11812"/>
                  </a:lnTo>
                  <a:lnTo>
                    <a:pt x="7997" y="11812"/>
                  </a:lnTo>
                  <a:lnTo>
                    <a:pt x="7813" y="11739"/>
                  </a:lnTo>
                  <a:lnTo>
                    <a:pt x="7593" y="11666"/>
                  </a:lnTo>
                  <a:lnTo>
                    <a:pt x="7373" y="11519"/>
                  </a:lnTo>
                  <a:lnTo>
                    <a:pt x="7153" y="11372"/>
                  </a:lnTo>
                  <a:lnTo>
                    <a:pt x="6970" y="11152"/>
                  </a:lnTo>
                  <a:lnTo>
                    <a:pt x="6823" y="10932"/>
                  </a:lnTo>
                  <a:lnTo>
                    <a:pt x="6053" y="9905"/>
                  </a:lnTo>
                  <a:lnTo>
                    <a:pt x="5356" y="8878"/>
                  </a:lnTo>
                  <a:lnTo>
                    <a:pt x="4659" y="7814"/>
                  </a:lnTo>
                  <a:lnTo>
                    <a:pt x="4035" y="6714"/>
                  </a:lnTo>
                  <a:lnTo>
                    <a:pt x="3742" y="6163"/>
                  </a:lnTo>
                  <a:lnTo>
                    <a:pt x="3485" y="5613"/>
                  </a:lnTo>
                  <a:lnTo>
                    <a:pt x="3412" y="5540"/>
                  </a:lnTo>
                  <a:lnTo>
                    <a:pt x="3301" y="5503"/>
                  </a:lnTo>
                  <a:lnTo>
                    <a:pt x="3191" y="5503"/>
                  </a:lnTo>
                  <a:lnTo>
                    <a:pt x="3118" y="5576"/>
                  </a:lnTo>
                  <a:lnTo>
                    <a:pt x="3008" y="5687"/>
                  </a:lnTo>
                  <a:lnTo>
                    <a:pt x="2861" y="5760"/>
                  </a:lnTo>
                  <a:lnTo>
                    <a:pt x="2715" y="5833"/>
                  </a:lnTo>
                  <a:lnTo>
                    <a:pt x="2568" y="5833"/>
                  </a:lnTo>
                  <a:lnTo>
                    <a:pt x="2421" y="5870"/>
                  </a:lnTo>
                  <a:lnTo>
                    <a:pt x="2274" y="5907"/>
                  </a:lnTo>
                  <a:lnTo>
                    <a:pt x="2018" y="6053"/>
                  </a:lnTo>
                  <a:lnTo>
                    <a:pt x="1431" y="6420"/>
                  </a:lnTo>
                  <a:lnTo>
                    <a:pt x="1137" y="6604"/>
                  </a:lnTo>
                  <a:lnTo>
                    <a:pt x="880" y="6824"/>
                  </a:lnTo>
                  <a:lnTo>
                    <a:pt x="770" y="6824"/>
                  </a:lnTo>
                  <a:lnTo>
                    <a:pt x="697" y="6897"/>
                  </a:lnTo>
                  <a:lnTo>
                    <a:pt x="660" y="6970"/>
                  </a:lnTo>
                  <a:lnTo>
                    <a:pt x="697" y="7080"/>
                  </a:lnTo>
                  <a:lnTo>
                    <a:pt x="1101" y="7814"/>
                  </a:lnTo>
                  <a:lnTo>
                    <a:pt x="1541" y="8548"/>
                  </a:lnTo>
                  <a:lnTo>
                    <a:pt x="2458" y="9942"/>
                  </a:lnTo>
                  <a:lnTo>
                    <a:pt x="3412" y="11335"/>
                  </a:lnTo>
                  <a:lnTo>
                    <a:pt x="4402" y="12693"/>
                  </a:lnTo>
                  <a:lnTo>
                    <a:pt x="4989" y="13426"/>
                  </a:lnTo>
                  <a:lnTo>
                    <a:pt x="4952" y="13426"/>
                  </a:lnTo>
                  <a:lnTo>
                    <a:pt x="4952" y="13500"/>
                  </a:lnTo>
                  <a:lnTo>
                    <a:pt x="4989" y="13536"/>
                  </a:lnTo>
                  <a:lnTo>
                    <a:pt x="5026" y="13573"/>
                  </a:lnTo>
                  <a:lnTo>
                    <a:pt x="5099" y="13536"/>
                  </a:lnTo>
                  <a:lnTo>
                    <a:pt x="5429" y="13940"/>
                  </a:lnTo>
                  <a:lnTo>
                    <a:pt x="5796" y="14307"/>
                  </a:lnTo>
                  <a:lnTo>
                    <a:pt x="5833" y="14343"/>
                  </a:lnTo>
                  <a:lnTo>
                    <a:pt x="5906" y="14380"/>
                  </a:lnTo>
                  <a:lnTo>
                    <a:pt x="6126" y="14563"/>
                  </a:lnTo>
                  <a:lnTo>
                    <a:pt x="6383" y="14710"/>
                  </a:lnTo>
                  <a:lnTo>
                    <a:pt x="6640" y="14857"/>
                  </a:lnTo>
                  <a:lnTo>
                    <a:pt x="6933" y="14967"/>
                  </a:lnTo>
                  <a:lnTo>
                    <a:pt x="7226" y="15040"/>
                  </a:lnTo>
                  <a:lnTo>
                    <a:pt x="7850" y="15040"/>
                  </a:lnTo>
                  <a:lnTo>
                    <a:pt x="8180" y="14967"/>
                  </a:lnTo>
                  <a:lnTo>
                    <a:pt x="8510" y="14820"/>
                  </a:lnTo>
                  <a:lnTo>
                    <a:pt x="8877" y="14673"/>
                  </a:lnTo>
                  <a:lnTo>
                    <a:pt x="9574" y="14343"/>
                  </a:lnTo>
                  <a:lnTo>
                    <a:pt x="11115" y="13683"/>
                  </a:lnTo>
                  <a:lnTo>
                    <a:pt x="11592" y="13426"/>
                  </a:lnTo>
                  <a:lnTo>
                    <a:pt x="11995" y="13170"/>
                  </a:lnTo>
                  <a:lnTo>
                    <a:pt x="12399" y="12839"/>
                  </a:lnTo>
                  <a:lnTo>
                    <a:pt x="12729" y="12436"/>
                  </a:lnTo>
                  <a:lnTo>
                    <a:pt x="12912" y="12142"/>
                  </a:lnTo>
                  <a:lnTo>
                    <a:pt x="13059" y="11849"/>
                  </a:lnTo>
                  <a:lnTo>
                    <a:pt x="13169" y="11519"/>
                  </a:lnTo>
                  <a:lnTo>
                    <a:pt x="13242" y="11189"/>
                  </a:lnTo>
                  <a:lnTo>
                    <a:pt x="13279" y="10859"/>
                  </a:lnTo>
                  <a:lnTo>
                    <a:pt x="13316" y="10528"/>
                  </a:lnTo>
                  <a:lnTo>
                    <a:pt x="13279" y="10198"/>
                  </a:lnTo>
                  <a:lnTo>
                    <a:pt x="13242" y="9868"/>
                  </a:lnTo>
                  <a:lnTo>
                    <a:pt x="13169" y="9538"/>
                  </a:lnTo>
                  <a:lnTo>
                    <a:pt x="13095" y="9208"/>
                  </a:lnTo>
                  <a:lnTo>
                    <a:pt x="12875" y="8584"/>
                  </a:lnTo>
                  <a:lnTo>
                    <a:pt x="12582" y="7961"/>
                  </a:lnTo>
                  <a:lnTo>
                    <a:pt x="12252" y="7374"/>
                  </a:lnTo>
                  <a:lnTo>
                    <a:pt x="11885" y="6824"/>
                  </a:lnTo>
                  <a:lnTo>
                    <a:pt x="10271" y="4476"/>
                  </a:lnTo>
                  <a:lnTo>
                    <a:pt x="8657" y="2165"/>
                  </a:lnTo>
                  <a:lnTo>
                    <a:pt x="8584" y="2092"/>
                  </a:lnTo>
                  <a:lnTo>
                    <a:pt x="8474" y="2055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" name="Google Shape;956;p20"/>
            <p:cNvSpPr/>
            <p:nvPr/>
          </p:nvSpPr>
          <p:spPr>
            <a:xfrm>
              <a:off x="6023725" y="3167900"/>
              <a:ext cx="340250" cy="227450"/>
            </a:xfrm>
            <a:custGeom>
              <a:avLst/>
              <a:gdLst/>
              <a:ahLst/>
              <a:cxnLst/>
              <a:rect l="l" t="t" r="r" b="b"/>
              <a:pathLst>
                <a:path w="13610" h="9098" extrusionOk="0">
                  <a:moveTo>
                    <a:pt x="4696" y="0"/>
                  </a:moveTo>
                  <a:lnTo>
                    <a:pt x="4586" y="74"/>
                  </a:lnTo>
                  <a:lnTo>
                    <a:pt x="4256" y="440"/>
                  </a:lnTo>
                  <a:lnTo>
                    <a:pt x="3999" y="844"/>
                  </a:lnTo>
                  <a:lnTo>
                    <a:pt x="3742" y="1247"/>
                  </a:lnTo>
                  <a:lnTo>
                    <a:pt x="3522" y="1688"/>
                  </a:lnTo>
                  <a:lnTo>
                    <a:pt x="3339" y="2128"/>
                  </a:lnTo>
                  <a:lnTo>
                    <a:pt x="3228" y="2605"/>
                  </a:lnTo>
                  <a:lnTo>
                    <a:pt x="3118" y="3081"/>
                  </a:lnTo>
                  <a:lnTo>
                    <a:pt x="3045" y="3595"/>
                  </a:lnTo>
                  <a:lnTo>
                    <a:pt x="3008" y="3852"/>
                  </a:lnTo>
                  <a:lnTo>
                    <a:pt x="2935" y="4072"/>
                  </a:lnTo>
                  <a:lnTo>
                    <a:pt x="2825" y="4329"/>
                  </a:lnTo>
                  <a:lnTo>
                    <a:pt x="2678" y="4512"/>
                  </a:lnTo>
                  <a:lnTo>
                    <a:pt x="2605" y="4622"/>
                  </a:lnTo>
                  <a:lnTo>
                    <a:pt x="2495" y="4659"/>
                  </a:lnTo>
                  <a:lnTo>
                    <a:pt x="2275" y="4732"/>
                  </a:lnTo>
                  <a:lnTo>
                    <a:pt x="1835" y="4732"/>
                  </a:lnTo>
                  <a:lnTo>
                    <a:pt x="1541" y="4659"/>
                  </a:lnTo>
                  <a:lnTo>
                    <a:pt x="991" y="4659"/>
                  </a:lnTo>
                  <a:lnTo>
                    <a:pt x="881" y="4732"/>
                  </a:lnTo>
                  <a:lnTo>
                    <a:pt x="771" y="4769"/>
                  </a:lnTo>
                  <a:lnTo>
                    <a:pt x="587" y="4732"/>
                  </a:lnTo>
                  <a:lnTo>
                    <a:pt x="404" y="4732"/>
                  </a:lnTo>
                  <a:lnTo>
                    <a:pt x="257" y="4805"/>
                  </a:lnTo>
                  <a:lnTo>
                    <a:pt x="74" y="4879"/>
                  </a:lnTo>
                  <a:lnTo>
                    <a:pt x="37" y="4952"/>
                  </a:lnTo>
                  <a:lnTo>
                    <a:pt x="0" y="5026"/>
                  </a:lnTo>
                  <a:lnTo>
                    <a:pt x="0" y="5172"/>
                  </a:lnTo>
                  <a:lnTo>
                    <a:pt x="37" y="5209"/>
                  </a:lnTo>
                  <a:lnTo>
                    <a:pt x="74" y="5246"/>
                  </a:lnTo>
                  <a:lnTo>
                    <a:pt x="147" y="5282"/>
                  </a:lnTo>
                  <a:lnTo>
                    <a:pt x="221" y="5246"/>
                  </a:lnTo>
                  <a:lnTo>
                    <a:pt x="514" y="5172"/>
                  </a:lnTo>
                  <a:lnTo>
                    <a:pt x="587" y="5282"/>
                  </a:lnTo>
                  <a:lnTo>
                    <a:pt x="697" y="5356"/>
                  </a:lnTo>
                  <a:lnTo>
                    <a:pt x="807" y="5356"/>
                  </a:lnTo>
                  <a:lnTo>
                    <a:pt x="881" y="5319"/>
                  </a:lnTo>
                  <a:lnTo>
                    <a:pt x="918" y="5282"/>
                  </a:lnTo>
                  <a:lnTo>
                    <a:pt x="991" y="5209"/>
                  </a:lnTo>
                  <a:lnTo>
                    <a:pt x="1064" y="5172"/>
                  </a:lnTo>
                  <a:lnTo>
                    <a:pt x="1248" y="5136"/>
                  </a:lnTo>
                  <a:lnTo>
                    <a:pt x="1431" y="5172"/>
                  </a:lnTo>
                  <a:lnTo>
                    <a:pt x="1614" y="5209"/>
                  </a:lnTo>
                  <a:lnTo>
                    <a:pt x="1981" y="5282"/>
                  </a:lnTo>
                  <a:lnTo>
                    <a:pt x="2201" y="5282"/>
                  </a:lnTo>
                  <a:lnTo>
                    <a:pt x="2385" y="5246"/>
                  </a:lnTo>
                  <a:lnTo>
                    <a:pt x="2605" y="5209"/>
                  </a:lnTo>
                  <a:lnTo>
                    <a:pt x="2752" y="5136"/>
                  </a:lnTo>
                  <a:lnTo>
                    <a:pt x="2935" y="5026"/>
                  </a:lnTo>
                  <a:lnTo>
                    <a:pt x="3082" y="4879"/>
                  </a:lnTo>
                  <a:lnTo>
                    <a:pt x="3192" y="4732"/>
                  </a:lnTo>
                  <a:lnTo>
                    <a:pt x="3302" y="4549"/>
                  </a:lnTo>
                  <a:lnTo>
                    <a:pt x="3449" y="4182"/>
                  </a:lnTo>
                  <a:lnTo>
                    <a:pt x="3522" y="3925"/>
                  </a:lnTo>
                  <a:lnTo>
                    <a:pt x="3559" y="3668"/>
                  </a:lnTo>
                  <a:lnTo>
                    <a:pt x="3632" y="3118"/>
                  </a:lnTo>
                  <a:lnTo>
                    <a:pt x="3742" y="2641"/>
                  </a:lnTo>
                  <a:lnTo>
                    <a:pt x="3889" y="2201"/>
                  </a:lnTo>
                  <a:lnTo>
                    <a:pt x="4035" y="1834"/>
                  </a:lnTo>
                  <a:lnTo>
                    <a:pt x="4219" y="1467"/>
                  </a:lnTo>
                  <a:lnTo>
                    <a:pt x="4402" y="1137"/>
                  </a:lnTo>
                  <a:lnTo>
                    <a:pt x="4659" y="844"/>
                  </a:lnTo>
                  <a:lnTo>
                    <a:pt x="5173" y="2861"/>
                  </a:lnTo>
                  <a:lnTo>
                    <a:pt x="5649" y="4842"/>
                  </a:lnTo>
                  <a:lnTo>
                    <a:pt x="6126" y="6860"/>
                  </a:lnTo>
                  <a:lnTo>
                    <a:pt x="6567" y="8914"/>
                  </a:lnTo>
                  <a:lnTo>
                    <a:pt x="6603" y="8987"/>
                  </a:lnTo>
                  <a:lnTo>
                    <a:pt x="6713" y="9061"/>
                  </a:lnTo>
                  <a:lnTo>
                    <a:pt x="6787" y="9097"/>
                  </a:lnTo>
                  <a:lnTo>
                    <a:pt x="6897" y="9097"/>
                  </a:lnTo>
                  <a:lnTo>
                    <a:pt x="7153" y="8987"/>
                  </a:lnTo>
                  <a:lnTo>
                    <a:pt x="7374" y="8804"/>
                  </a:lnTo>
                  <a:lnTo>
                    <a:pt x="7520" y="8620"/>
                  </a:lnTo>
                  <a:lnTo>
                    <a:pt x="7667" y="8364"/>
                  </a:lnTo>
                  <a:lnTo>
                    <a:pt x="7814" y="7997"/>
                  </a:lnTo>
                  <a:lnTo>
                    <a:pt x="7924" y="7593"/>
                  </a:lnTo>
                  <a:lnTo>
                    <a:pt x="8181" y="6823"/>
                  </a:lnTo>
                  <a:lnTo>
                    <a:pt x="9061" y="3962"/>
                  </a:lnTo>
                  <a:lnTo>
                    <a:pt x="9208" y="4439"/>
                  </a:lnTo>
                  <a:lnTo>
                    <a:pt x="9318" y="4952"/>
                  </a:lnTo>
                  <a:lnTo>
                    <a:pt x="9318" y="5062"/>
                  </a:lnTo>
                  <a:lnTo>
                    <a:pt x="9391" y="5136"/>
                  </a:lnTo>
                  <a:lnTo>
                    <a:pt x="9464" y="5209"/>
                  </a:lnTo>
                  <a:lnTo>
                    <a:pt x="9574" y="5209"/>
                  </a:lnTo>
                  <a:lnTo>
                    <a:pt x="12032" y="5062"/>
                  </a:lnTo>
                  <a:lnTo>
                    <a:pt x="12069" y="5136"/>
                  </a:lnTo>
                  <a:lnTo>
                    <a:pt x="12105" y="5209"/>
                  </a:lnTo>
                  <a:lnTo>
                    <a:pt x="12326" y="5356"/>
                  </a:lnTo>
                  <a:lnTo>
                    <a:pt x="12582" y="5429"/>
                  </a:lnTo>
                  <a:lnTo>
                    <a:pt x="12619" y="5466"/>
                  </a:lnTo>
                  <a:lnTo>
                    <a:pt x="12912" y="5466"/>
                  </a:lnTo>
                  <a:lnTo>
                    <a:pt x="13059" y="5429"/>
                  </a:lnTo>
                  <a:lnTo>
                    <a:pt x="13206" y="5319"/>
                  </a:lnTo>
                  <a:lnTo>
                    <a:pt x="13316" y="5209"/>
                  </a:lnTo>
                  <a:lnTo>
                    <a:pt x="13426" y="5062"/>
                  </a:lnTo>
                  <a:lnTo>
                    <a:pt x="13536" y="4915"/>
                  </a:lnTo>
                  <a:lnTo>
                    <a:pt x="13609" y="4732"/>
                  </a:lnTo>
                  <a:lnTo>
                    <a:pt x="13609" y="4659"/>
                  </a:lnTo>
                  <a:lnTo>
                    <a:pt x="13609" y="4549"/>
                  </a:lnTo>
                  <a:lnTo>
                    <a:pt x="13536" y="4439"/>
                  </a:lnTo>
                  <a:lnTo>
                    <a:pt x="13426" y="4292"/>
                  </a:lnTo>
                  <a:lnTo>
                    <a:pt x="13279" y="4219"/>
                  </a:lnTo>
                  <a:lnTo>
                    <a:pt x="13133" y="4145"/>
                  </a:lnTo>
                  <a:lnTo>
                    <a:pt x="12949" y="4072"/>
                  </a:lnTo>
                  <a:lnTo>
                    <a:pt x="12802" y="4072"/>
                  </a:lnTo>
                  <a:lnTo>
                    <a:pt x="12619" y="4108"/>
                  </a:lnTo>
                  <a:lnTo>
                    <a:pt x="12436" y="4182"/>
                  </a:lnTo>
                  <a:lnTo>
                    <a:pt x="12326" y="4255"/>
                  </a:lnTo>
                  <a:lnTo>
                    <a:pt x="12252" y="4329"/>
                  </a:lnTo>
                  <a:lnTo>
                    <a:pt x="12142" y="4512"/>
                  </a:lnTo>
                  <a:lnTo>
                    <a:pt x="9794" y="4659"/>
                  </a:lnTo>
                  <a:lnTo>
                    <a:pt x="9721" y="4255"/>
                  </a:lnTo>
                  <a:lnTo>
                    <a:pt x="9611" y="3852"/>
                  </a:lnTo>
                  <a:lnTo>
                    <a:pt x="9464" y="3448"/>
                  </a:lnTo>
                  <a:lnTo>
                    <a:pt x="9281" y="3045"/>
                  </a:lnTo>
                  <a:lnTo>
                    <a:pt x="9208" y="2971"/>
                  </a:lnTo>
                  <a:lnTo>
                    <a:pt x="9134" y="2935"/>
                  </a:lnTo>
                  <a:lnTo>
                    <a:pt x="8987" y="2935"/>
                  </a:lnTo>
                  <a:lnTo>
                    <a:pt x="8841" y="2971"/>
                  </a:lnTo>
                  <a:lnTo>
                    <a:pt x="8804" y="3045"/>
                  </a:lnTo>
                  <a:lnTo>
                    <a:pt x="8767" y="3118"/>
                  </a:lnTo>
                  <a:lnTo>
                    <a:pt x="7850" y="6016"/>
                  </a:lnTo>
                  <a:lnTo>
                    <a:pt x="7374" y="7557"/>
                  </a:lnTo>
                  <a:lnTo>
                    <a:pt x="7227" y="7997"/>
                  </a:lnTo>
                  <a:lnTo>
                    <a:pt x="7153" y="8217"/>
                  </a:lnTo>
                  <a:lnTo>
                    <a:pt x="7007" y="8400"/>
                  </a:lnTo>
                  <a:lnTo>
                    <a:pt x="6567" y="6346"/>
                  </a:lnTo>
                  <a:lnTo>
                    <a:pt x="6090" y="4292"/>
                  </a:lnTo>
                  <a:lnTo>
                    <a:pt x="5576" y="2238"/>
                  </a:lnTo>
                  <a:lnTo>
                    <a:pt x="5026" y="220"/>
                  </a:lnTo>
                  <a:lnTo>
                    <a:pt x="4953" y="74"/>
                  </a:lnTo>
                  <a:lnTo>
                    <a:pt x="4842" y="37"/>
                  </a:lnTo>
                  <a:lnTo>
                    <a:pt x="4696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" name="Google Shape;957;p20"/>
            <p:cNvSpPr/>
            <p:nvPr/>
          </p:nvSpPr>
          <p:spPr>
            <a:xfrm>
              <a:off x="7109500" y="3449425"/>
              <a:ext cx="154100" cy="165100"/>
            </a:xfrm>
            <a:custGeom>
              <a:avLst/>
              <a:gdLst/>
              <a:ahLst/>
              <a:cxnLst/>
              <a:rect l="l" t="t" r="r" b="b"/>
              <a:pathLst>
                <a:path w="6164" h="6604" extrusionOk="0">
                  <a:moveTo>
                    <a:pt x="3962" y="0"/>
                  </a:moveTo>
                  <a:lnTo>
                    <a:pt x="3926" y="37"/>
                  </a:lnTo>
                  <a:lnTo>
                    <a:pt x="3889" y="74"/>
                  </a:lnTo>
                  <a:lnTo>
                    <a:pt x="3889" y="147"/>
                  </a:lnTo>
                  <a:lnTo>
                    <a:pt x="3522" y="477"/>
                  </a:lnTo>
                  <a:lnTo>
                    <a:pt x="3229" y="807"/>
                  </a:lnTo>
                  <a:lnTo>
                    <a:pt x="2788" y="1284"/>
                  </a:lnTo>
                  <a:lnTo>
                    <a:pt x="2458" y="1651"/>
                  </a:lnTo>
                  <a:lnTo>
                    <a:pt x="2201" y="1578"/>
                  </a:lnTo>
                  <a:lnTo>
                    <a:pt x="1321" y="1321"/>
                  </a:lnTo>
                  <a:lnTo>
                    <a:pt x="1138" y="1284"/>
                  </a:lnTo>
                  <a:lnTo>
                    <a:pt x="808" y="1211"/>
                  </a:lnTo>
                  <a:lnTo>
                    <a:pt x="661" y="1174"/>
                  </a:lnTo>
                  <a:lnTo>
                    <a:pt x="514" y="1211"/>
                  </a:lnTo>
                  <a:lnTo>
                    <a:pt x="441" y="1248"/>
                  </a:lnTo>
                  <a:lnTo>
                    <a:pt x="441" y="1284"/>
                  </a:lnTo>
                  <a:lnTo>
                    <a:pt x="441" y="1358"/>
                  </a:lnTo>
                  <a:lnTo>
                    <a:pt x="477" y="1468"/>
                  </a:lnTo>
                  <a:lnTo>
                    <a:pt x="551" y="1541"/>
                  </a:lnTo>
                  <a:lnTo>
                    <a:pt x="661" y="1614"/>
                  </a:lnTo>
                  <a:lnTo>
                    <a:pt x="771" y="1651"/>
                  </a:lnTo>
                  <a:lnTo>
                    <a:pt x="1064" y="1761"/>
                  </a:lnTo>
                  <a:lnTo>
                    <a:pt x="1284" y="1798"/>
                  </a:lnTo>
                  <a:lnTo>
                    <a:pt x="2055" y="2018"/>
                  </a:lnTo>
                  <a:lnTo>
                    <a:pt x="2055" y="2091"/>
                  </a:lnTo>
                  <a:lnTo>
                    <a:pt x="2091" y="2165"/>
                  </a:lnTo>
                  <a:lnTo>
                    <a:pt x="2165" y="2238"/>
                  </a:lnTo>
                  <a:lnTo>
                    <a:pt x="2201" y="2238"/>
                  </a:lnTo>
                  <a:lnTo>
                    <a:pt x="2275" y="2275"/>
                  </a:lnTo>
                  <a:lnTo>
                    <a:pt x="2385" y="2238"/>
                  </a:lnTo>
                  <a:lnTo>
                    <a:pt x="2532" y="2165"/>
                  </a:lnTo>
                  <a:lnTo>
                    <a:pt x="2678" y="2128"/>
                  </a:lnTo>
                  <a:lnTo>
                    <a:pt x="2752" y="2091"/>
                  </a:lnTo>
                  <a:lnTo>
                    <a:pt x="2788" y="2055"/>
                  </a:lnTo>
                  <a:lnTo>
                    <a:pt x="2788" y="1981"/>
                  </a:lnTo>
                  <a:lnTo>
                    <a:pt x="2788" y="1908"/>
                  </a:lnTo>
                  <a:lnTo>
                    <a:pt x="2935" y="1761"/>
                  </a:lnTo>
                  <a:lnTo>
                    <a:pt x="3375" y="1284"/>
                  </a:lnTo>
                  <a:lnTo>
                    <a:pt x="3815" y="771"/>
                  </a:lnTo>
                  <a:lnTo>
                    <a:pt x="3852" y="1394"/>
                  </a:lnTo>
                  <a:lnTo>
                    <a:pt x="3852" y="2091"/>
                  </a:lnTo>
                  <a:lnTo>
                    <a:pt x="3889" y="2421"/>
                  </a:lnTo>
                  <a:lnTo>
                    <a:pt x="3962" y="2605"/>
                  </a:lnTo>
                  <a:lnTo>
                    <a:pt x="4036" y="2751"/>
                  </a:lnTo>
                  <a:lnTo>
                    <a:pt x="4109" y="2825"/>
                  </a:lnTo>
                  <a:lnTo>
                    <a:pt x="4219" y="2825"/>
                  </a:lnTo>
                  <a:lnTo>
                    <a:pt x="4476" y="3008"/>
                  </a:lnTo>
                  <a:lnTo>
                    <a:pt x="4732" y="3155"/>
                  </a:lnTo>
                  <a:lnTo>
                    <a:pt x="5063" y="3265"/>
                  </a:lnTo>
                  <a:lnTo>
                    <a:pt x="5356" y="3338"/>
                  </a:lnTo>
                  <a:lnTo>
                    <a:pt x="5246" y="3412"/>
                  </a:lnTo>
                  <a:lnTo>
                    <a:pt x="4732" y="3669"/>
                  </a:lnTo>
                  <a:lnTo>
                    <a:pt x="4512" y="3779"/>
                  </a:lnTo>
                  <a:lnTo>
                    <a:pt x="4292" y="3925"/>
                  </a:lnTo>
                  <a:lnTo>
                    <a:pt x="4219" y="3925"/>
                  </a:lnTo>
                  <a:lnTo>
                    <a:pt x="4182" y="3962"/>
                  </a:lnTo>
                  <a:lnTo>
                    <a:pt x="4072" y="4072"/>
                  </a:lnTo>
                  <a:lnTo>
                    <a:pt x="3962" y="4292"/>
                  </a:lnTo>
                  <a:lnTo>
                    <a:pt x="3889" y="4549"/>
                  </a:lnTo>
                  <a:lnTo>
                    <a:pt x="3852" y="5283"/>
                  </a:lnTo>
                  <a:lnTo>
                    <a:pt x="3852" y="5649"/>
                  </a:lnTo>
                  <a:lnTo>
                    <a:pt x="3852" y="6053"/>
                  </a:lnTo>
                  <a:lnTo>
                    <a:pt x="3559" y="5723"/>
                  </a:lnTo>
                  <a:lnTo>
                    <a:pt x="3229" y="5393"/>
                  </a:lnTo>
                  <a:lnTo>
                    <a:pt x="2642" y="4769"/>
                  </a:lnTo>
                  <a:lnTo>
                    <a:pt x="2568" y="4659"/>
                  </a:lnTo>
                  <a:lnTo>
                    <a:pt x="2495" y="4586"/>
                  </a:lnTo>
                  <a:lnTo>
                    <a:pt x="2385" y="4586"/>
                  </a:lnTo>
                  <a:lnTo>
                    <a:pt x="2385" y="4622"/>
                  </a:lnTo>
                  <a:lnTo>
                    <a:pt x="2312" y="4622"/>
                  </a:lnTo>
                  <a:lnTo>
                    <a:pt x="1908" y="4769"/>
                  </a:lnTo>
                  <a:lnTo>
                    <a:pt x="1468" y="4842"/>
                  </a:lnTo>
                  <a:lnTo>
                    <a:pt x="1064" y="4916"/>
                  </a:lnTo>
                  <a:lnTo>
                    <a:pt x="624" y="4952"/>
                  </a:lnTo>
                  <a:lnTo>
                    <a:pt x="1138" y="4329"/>
                  </a:lnTo>
                  <a:lnTo>
                    <a:pt x="1358" y="3999"/>
                  </a:lnTo>
                  <a:lnTo>
                    <a:pt x="1541" y="3632"/>
                  </a:lnTo>
                  <a:lnTo>
                    <a:pt x="1688" y="3595"/>
                  </a:lnTo>
                  <a:lnTo>
                    <a:pt x="1725" y="3558"/>
                  </a:lnTo>
                  <a:lnTo>
                    <a:pt x="1761" y="3485"/>
                  </a:lnTo>
                  <a:lnTo>
                    <a:pt x="1798" y="3448"/>
                  </a:lnTo>
                  <a:lnTo>
                    <a:pt x="1798" y="3375"/>
                  </a:lnTo>
                  <a:lnTo>
                    <a:pt x="1761" y="3302"/>
                  </a:lnTo>
                  <a:lnTo>
                    <a:pt x="1725" y="3265"/>
                  </a:lnTo>
                  <a:lnTo>
                    <a:pt x="1651" y="3228"/>
                  </a:lnTo>
                  <a:lnTo>
                    <a:pt x="1541" y="3045"/>
                  </a:lnTo>
                  <a:lnTo>
                    <a:pt x="1211" y="2458"/>
                  </a:lnTo>
                  <a:lnTo>
                    <a:pt x="844" y="1908"/>
                  </a:lnTo>
                  <a:lnTo>
                    <a:pt x="624" y="1651"/>
                  </a:lnTo>
                  <a:lnTo>
                    <a:pt x="367" y="1431"/>
                  </a:lnTo>
                  <a:lnTo>
                    <a:pt x="257" y="1394"/>
                  </a:lnTo>
                  <a:lnTo>
                    <a:pt x="184" y="1431"/>
                  </a:lnTo>
                  <a:lnTo>
                    <a:pt x="111" y="1504"/>
                  </a:lnTo>
                  <a:lnTo>
                    <a:pt x="111" y="1578"/>
                  </a:lnTo>
                  <a:lnTo>
                    <a:pt x="111" y="1614"/>
                  </a:lnTo>
                  <a:lnTo>
                    <a:pt x="331" y="1945"/>
                  </a:lnTo>
                  <a:lnTo>
                    <a:pt x="551" y="2238"/>
                  </a:lnTo>
                  <a:lnTo>
                    <a:pt x="771" y="2531"/>
                  </a:lnTo>
                  <a:lnTo>
                    <a:pt x="954" y="2825"/>
                  </a:lnTo>
                  <a:lnTo>
                    <a:pt x="1101" y="3155"/>
                  </a:lnTo>
                  <a:lnTo>
                    <a:pt x="1174" y="3338"/>
                  </a:lnTo>
                  <a:lnTo>
                    <a:pt x="1284" y="3522"/>
                  </a:lnTo>
                  <a:lnTo>
                    <a:pt x="1101" y="3669"/>
                  </a:lnTo>
                  <a:lnTo>
                    <a:pt x="918" y="3815"/>
                  </a:lnTo>
                  <a:lnTo>
                    <a:pt x="587" y="4219"/>
                  </a:lnTo>
                  <a:lnTo>
                    <a:pt x="294" y="4622"/>
                  </a:lnTo>
                  <a:lnTo>
                    <a:pt x="37" y="5062"/>
                  </a:lnTo>
                  <a:lnTo>
                    <a:pt x="1" y="5172"/>
                  </a:lnTo>
                  <a:lnTo>
                    <a:pt x="1" y="5283"/>
                  </a:lnTo>
                  <a:lnTo>
                    <a:pt x="74" y="5356"/>
                  </a:lnTo>
                  <a:lnTo>
                    <a:pt x="184" y="5393"/>
                  </a:lnTo>
                  <a:lnTo>
                    <a:pt x="734" y="5393"/>
                  </a:lnTo>
                  <a:lnTo>
                    <a:pt x="1284" y="5356"/>
                  </a:lnTo>
                  <a:lnTo>
                    <a:pt x="1835" y="5246"/>
                  </a:lnTo>
                  <a:lnTo>
                    <a:pt x="2348" y="5062"/>
                  </a:lnTo>
                  <a:lnTo>
                    <a:pt x="2568" y="5356"/>
                  </a:lnTo>
                  <a:lnTo>
                    <a:pt x="2788" y="5576"/>
                  </a:lnTo>
                  <a:lnTo>
                    <a:pt x="3229" y="6163"/>
                  </a:lnTo>
                  <a:lnTo>
                    <a:pt x="3485" y="6383"/>
                  </a:lnTo>
                  <a:lnTo>
                    <a:pt x="3632" y="6493"/>
                  </a:lnTo>
                  <a:lnTo>
                    <a:pt x="3779" y="6566"/>
                  </a:lnTo>
                  <a:lnTo>
                    <a:pt x="3889" y="6566"/>
                  </a:lnTo>
                  <a:lnTo>
                    <a:pt x="4036" y="6530"/>
                  </a:lnTo>
                  <a:lnTo>
                    <a:pt x="4146" y="6603"/>
                  </a:lnTo>
                  <a:lnTo>
                    <a:pt x="4292" y="6603"/>
                  </a:lnTo>
                  <a:lnTo>
                    <a:pt x="4366" y="6530"/>
                  </a:lnTo>
                  <a:lnTo>
                    <a:pt x="4402" y="6456"/>
                  </a:lnTo>
                  <a:lnTo>
                    <a:pt x="4439" y="6383"/>
                  </a:lnTo>
                  <a:lnTo>
                    <a:pt x="4402" y="6310"/>
                  </a:lnTo>
                  <a:lnTo>
                    <a:pt x="4366" y="6273"/>
                  </a:lnTo>
                  <a:lnTo>
                    <a:pt x="4329" y="6236"/>
                  </a:lnTo>
                  <a:lnTo>
                    <a:pt x="4292" y="6053"/>
                  </a:lnTo>
                  <a:lnTo>
                    <a:pt x="4292" y="5833"/>
                  </a:lnTo>
                  <a:lnTo>
                    <a:pt x="4256" y="5172"/>
                  </a:lnTo>
                  <a:lnTo>
                    <a:pt x="4256" y="4769"/>
                  </a:lnTo>
                  <a:lnTo>
                    <a:pt x="4256" y="4402"/>
                  </a:lnTo>
                  <a:lnTo>
                    <a:pt x="4402" y="4402"/>
                  </a:lnTo>
                  <a:lnTo>
                    <a:pt x="4476" y="4365"/>
                  </a:lnTo>
                  <a:lnTo>
                    <a:pt x="4549" y="4292"/>
                  </a:lnTo>
                  <a:lnTo>
                    <a:pt x="4549" y="4255"/>
                  </a:lnTo>
                  <a:lnTo>
                    <a:pt x="4622" y="4219"/>
                  </a:lnTo>
                  <a:lnTo>
                    <a:pt x="5209" y="3889"/>
                  </a:lnTo>
                  <a:lnTo>
                    <a:pt x="5539" y="3705"/>
                  </a:lnTo>
                  <a:lnTo>
                    <a:pt x="5686" y="3595"/>
                  </a:lnTo>
                  <a:lnTo>
                    <a:pt x="5833" y="3485"/>
                  </a:lnTo>
                  <a:lnTo>
                    <a:pt x="5980" y="3485"/>
                  </a:lnTo>
                  <a:lnTo>
                    <a:pt x="6090" y="3448"/>
                  </a:lnTo>
                  <a:lnTo>
                    <a:pt x="6126" y="3375"/>
                  </a:lnTo>
                  <a:lnTo>
                    <a:pt x="6163" y="3302"/>
                  </a:lnTo>
                  <a:lnTo>
                    <a:pt x="6163" y="3228"/>
                  </a:lnTo>
                  <a:lnTo>
                    <a:pt x="6126" y="3118"/>
                  </a:lnTo>
                  <a:lnTo>
                    <a:pt x="6090" y="3045"/>
                  </a:lnTo>
                  <a:lnTo>
                    <a:pt x="5980" y="3008"/>
                  </a:lnTo>
                  <a:lnTo>
                    <a:pt x="5576" y="2935"/>
                  </a:lnTo>
                  <a:lnTo>
                    <a:pt x="5173" y="2788"/>
                  </a:lnTo>
                  <a:lnTo>
                    <a:pt x="4769" y="2678"/>
                  </a:lnTo>
                  <a:lnTo>
                    <a:pt x="4366" y="2568"/>
                  </a:lnTo>
                  <a:lnTo>
                    <a:pt x="4366" y="2275"/>
                  </a:lnTo>
                  <a:lnTo>
                    <a:pt x="4329" y="2018"/>
                  </a:lnTo>
                  <a:lnTo>
                    <a:pt x="4256" y="1468"/>
                  </a:lnTo>
                  <a:lnTo>
                    <a:pt x="4256" y="881"/>
                  </a:lnTo>
                  <a:lnTo>
                    <a:pt x="4219" y="551"/>
                  </a:lnTo>
                  <a:lnTo>
                    <a:pt x="4182" y="257"/>
                  </a:lnTo>
                  <a:lnTo>
                    <a:pt x="4219" y="184"/>
                  </a:lnTo>
                  <a:lnTo>
                    <a:pt x="4256" y="110"/>
                  </a:lnTo>
                  <a:lnTo>
                    <a:pt x="4219" y="37"/>
                  </a:lnTo>
                  <a:lnTo>
                    <a:pt x="4182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cxnSp>
        <p:nvCxnSpPr>
          <p:cNvPr id="958" name="Google Shape;958;p20"/>
          <p:cNvCxnSpPr/>
          <p:nvPr/>
        </p:nvCxnSpPr>
        <p:spPr>
          <a:xfrm>
            <a:off x="850475" y="1031425"/>
            <a:ext cx="6037800" cy="0"/>
          </a:xfrm>
          <a:prstGeom prst="straightConnector1">
            <a:avLst/>
          </a:prstGeom>
          <a:noFill/>
          <a:ln w="19050" cap="rnd" cmpd="sng">
            <a:solidFill>
              <a:srgbClr val="A4C2F4"/>
            </a:solidFill>
            <a:prstDash val="dash"/>
            <a:round/>
            <a:headEnd type="none" w="med" len="med"/>
            <a:tailEnd type="none" w="med" len="med"/>
          </a:ln>
        </p:spPr>
      </p:cxnSp>
      <p:sp>
        <p:nvSpPr>
          <p:cNvPr id="959" name="Google Shape;959;p20"/>
          <p:cNvSpPr txBox="1">
            <a:spLocks noGrp="1"/>
          </p:cNvSpPr>
          <p:nvPr>
            <p:ph type="sldNum" idx="12"/>
          </p:nvPr>
        </p:nvSpPr>
        <p:spPr>
          <a:xfrm>
            <a:off x="90619" y="4722737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_ONLY">
    <p:spTree>
      <p:nvGrpSpPr>
        <p:cNvPr id="1" name="Shape 9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1" name="Google Shape;961;p21"/>
          <p:cNvSpPr txBox="1">
            <a:spLocks noGrp="1"/>
          </p:cNvSpPr>
          <p:nvPr>
            <p:ph type="body" idx="1"/>
          </p:nvPr>
        </p:nvSpPr>
        <p:spPr>
          <a:xfrm>
            <a:off x="457200" y="4406309"/>
            <a:ext cx="8229600" cy="51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28600" algn="ctr" rtl="0">
              <a:spcBef>
                <a:spcPts val="400"/>
              </a:spcBef>
              <a:spcAft>
                <a:spcPts val="0"/>
              </a:spcAft>
              <a:buSzPts val="1800"/>
              <a:buNone/>
              <a:defRPr sz="1800"/>
            </a:lvl1pPr>
          </a:lstStyle>
          <a:p>
            <a:endParaRPr/>
          </a:p>
        </p:txBody>
      </p:sp>
      <p:sp>
        <p:nvSpPr>
          <p:cNvPr id="962" name="Google Shape;962;p21"/>
          <p:cNvSpPr/>
          <p:nvPr/>
        </p:nvSpPr>
        <p:spPr>
          <a:xfrm>
            <a:off x="7302880" y="-294362"/>
            <a:ext cx="450550" cy="558734"/>
          </a:xfrm>
          <a:custGeom>
            <a:avLst/>
            <a:gdLst/>
            <a:ahLst/>
            <a:cxnLst/>
            <a:rect l="l" t="t" r="r" b="b"/>
            <a:pathLst>
              <a:path w="15884" h="19698" extrusionOk="0">
                <a:moveTo>
                  <a:pt x="9355" y="4108"/>
                </a:moveTo>
                <a:lnTo>
                  <a:pt x="9465" y="4145"/>
                </a:lnTo>
                <a:lnTo>
                  <a:pt x="9538" y="4182"/>
                </a:lnTo>
                <a:lnTo>
                  <a:pt x="9648" y="4328"/>
                </a:lnTo>
                <a:lnTo>
                  <a:pt x="9721" y="4549"/>
                </a:lnTo>
                <a:lnTo>
                  <a:pt x="9721" y="4769"/>
                </a:lnTo>
                <a:lnTo>
                  <a:pt x="9721" y="4842"/>
                </a:lnTo>
                <a:lnTo>
                  <a:pt x="9685" y="4879"/>
                </a:lnTo>
                <a:lnTo>
                  <a:pt x="9575" y="4952"/>
                </a:lnTo>
                <a:lnTo>
                  <a:pt x="9391" y="4952"/>
                </a:lnTo>
                <a:lnTo>
                  <a:pt x="9355" y="4915"/>
                </a:lnTo>
                <a:lnTo>
                  <a:pt x="9281" y="4842"/>
                </a:lnTo>
                <a:lnTo>
                  <a:pt x="9208" y="4695"/>
                </a:lnTo>
                <a:lnTo>
                  <a:pt x="9171" y="4549"/>
                </a:lnTo>
                <a:lnTo>
                  <a:pt x="9171" y="4438"/>
                </a:lnTo>
                <a:lnTo>
                  <a:pt x="9171" y="4328"/>
                </a:lnTo>
                <a:lnTo>
                  <a:pt x="9245" y="4108"/>
                </a:lnTo>
                <a:close/>
                <a:moveTo>
                  <a:pt x="9355" y="3705"/>
                </a:moveTo>
                <a:lnTo>
                  <a:pt x="9245" y="3742"/>
                </a:lnTo>
                <a:lnTo>
                  <a:pt x="9135" y="3778"/>
                </a:lnTo>
                <a:lnTo>
                  <a:pt x="9025" y="3852"/>
                </a:lnTo>
                <a:lnTo>
                  <a:pt x="8988" y="3925"/>
                </a:lnTo>
                <a:lnTo>
                  <a:pt x="8914" y="3998"/>
                </a:lnTo>
                <a:lnTo>
                  <a:pt x="8841" y="4218"/>
                </a:lnTo>
                <a:lnTo>
                  <a:pt x="8804" y="4475"/>
                </a:lnTo>
                <a:lnTo>
                  <a:pt x="8804" y="4659"/>
                </a:lnTo>
                <a:lnTo>
                  <a:pt x="8841" y="4805"/>
                </a:lnTo>
                <a:lnTo>
                  <a:pt x="8878" y="4952"/>
                </a:lnTo>
                <a:lnTo>
                  <a:pt x="8988" y="5099"/>
                </a:lnTo>
                <a:lnTo>
                  <a:pt x="9098" y="5209"/>
                </a:lnTo>
                <a:lnTo>
                  <a:pt x="9245" y="5282"/>
                </a:lnTo>
                <a:lnTo>
                  <a:pt x="9391" y="5355"/>
                </a:lnTo>
                <a:lnTo>
                  <a:pt x="9538" y="5355"/>
                </a:lnTo>
                <a:lnTo>
                  <a:pt x="9721" y="5319"/>
                </a:lnTo>
                <a:lnTo>
                  <a:pt x="9868" y="5245"/>
                </a:lnTo>
                <a:lnTo>
                  <a:pt x="10015" y="5135"/>
                </a:lnTo>
                <a:lnTo>
                  <a:pt x="10088" y="4989"/>
                </a:lnTo>
                <a:lnTo>
                  <a:pt x="10125" y="4805"/>
                </a:lnTo>
                <a:lnTo>
                  <a:pt x="10125" y="4659"/>
                </a:lnTo>
                <a:lnTo>
                  <a:pt x="10088" y="4475"/>
                </a:lnTo>
                <a:lnTo>
                  <a:pt x="10052" y="4292"/>
                </a:lnTo>
                <a:lnTo>
                  <a:pt x="9978" y="4145"/>
                </a:lnTo>
                <a:lnTo>
                  <a:pt x="9905" y="3998"/>
                </a:lnTo>
                <a:lnTo>
                  <a:pt x="9795" y="3888"/>
                </a:lnTo>
                <a:lnTo>
                  <a:pt x="9648" y="3778"/>
                </a:lnTo>
                <a:lnTo>
                  <a:pt x="9501" y="3742"/>
                </a:lnTo>
                <a:lnTo>
                  <a:pt x="9355" y="3705"/>
                </a:lnTo>
                <a:close/>
                <a:moveTo>
                  <a:pt x="11262" y="6676"/>
                </a:moveTo>
                <a:lnTo>
                  <a:pt x="11262" y="6786"/>
                </a:lnTo>
                <a:lnTo>
                  <a:pt x="11225" y="6859"/>
                </a:lnTo>
                <a:lnTo>
                  <a:pt x="11152" y="6933"/>
                </a:lnTo>
                <a:lnTo>
                  <a:pt x="11042" y="7006"/>
                </a:lnTo>
                <a:lnTo>
                  <a:pt x="10785" y="7116"/>
                </a:lnTo>
                <a:lnTo>
                  <a:pt x="10602" y="7190"/>
                </a:lnTo>
                <a:lnTo>
                  <a:pt x="9795" y="7556"/>
                </a:lnTo>
                <a:lnTo>
                  <a:pt x="9721" y="7263"/>
                </a:lnTo>
                <a:lnTo>
                  <a:pt x="10639" y="6823"/>
                </a:lnTo>
                <a:lnTo>
                  <a:pt x="11079" y="6676"/>
                </a:lnTo>
                <a:close/>
                <a:moveTo>
                  <a:pt x="11115" y="6273"/>
                </a:moveTo>
                <a:lnTo>
                  <a:pt x="10859" y="6346"/>
                </a:lnTo>
                <a:lnTo>
                  <a:pt x="10052" y="6639"/>
                </a:lnTo>
                <a:lnTo>
                  <a:pt x="9648" y="6823"/>
                </a:lnTo>
                <a:lnTo>
                  <a:pt x="9281" y="7006"/>
                </a:lnTo>
                <a:lnTo>
                  <a:pt x="9208" y="7080"/>
                </a:lnTo>
                <a:lnTo>
                  <a:pt x="9208" y="7116"/>
                </a:lnTo>
                <a:lnTo>
                  <a:pt x="9208" y="7190"/>
                </a:lnTo>
                <a:lnTo>
                  <a:pt x="9208" y="7263"/>
                </a:lnTo>
                <a:lnTo>
                  <a:pt x="9318" y="7336"/>
                </a:lnTo>
                <a:lnTo>
                  <a:pt x="9465" y="7336"/>
                </a:lnTo>
                <a:lnTo>
                  <a:pt x="9465" y="7593"/>
                </a:lnTo>
                <a:lnTo>
                  <a:pt x="9538" y="7813"/>
                </a:lnTo>
                <a:lnTo>
                  <a:pt x="9575" y="7887"/>
                </a:lnTo>
                <a:lnTo>
                  <a:pt x="9648" y="7923"/>
                </a:lnTo>
                <a:lnTo>
                  <a:pt x="9758" y="7923"/>
                </a:lnTo>
                <a:lnTo>
                  <a:pt x="10492" y="7630"/>
                </a:lnTo>
                <a:lnTo>
                  <a:pt x="10859" y="7483"/>
                </a:lnTo>
                <a:lnTo>
                  <a:pt x="11225" y="7336"/>
                </a:lnTo>
                <a:lnTo>
                  <a:pt x="11409" y="7190"/>
                </a:lnTo>
                <a:lnTo>
                  <a:pt x="11556" y="7006"/>
                </a:lnTo>
                <a:lnTo>
                  <a:pt x="11629" y="6896"/>
                </a:lnTo>
                <a:lnTo>
                  <a:pt x="11629" y="6786"/>
                </a:lnTo>
                <a:lnTo>
                  <a:pt x="11629" y="6676"/>
                </a:lnTo>
                <a:lnTo>
                  <a:pt x="11592" y="6566"/>
                </a:lnTo>
                <a:lnTo>
                  <a:pt x="11556" y="6419"/>
                </a:lnTo>
                <a:lnTo>
                  <a:pt x="11482" y="6346"/>
                </a:lnTo>
                <a:lnTo>
                  <a:pt x="11372" y="6273"/>
                </a:lnTo>
                <a:close/>
                <a:moveTo>
                  <a:pt x="10198" y="2861"/>
                </a:moveTo>
                <a:lnTo>
                  <a:pt x="10235" y="3228"/>
                </a:lnTo>
                <a:lnTo>
                  <a:pt x="10345" y="3595"/>
                </a:lnTo>
                <a:lnTo>
                  <a:pt x="10565" y="4292"/>
                </a:lnTo>
                <a:lnTo>
                  <a:pt x="10822" y="5062"/>
                </a:lnTo>
                <a:lnTo>
                  <a:pt x="10895" y="5282"/>
                </a:lnTo>
                <a:lnTo>
                  <a:pt x="9025" y="6052"/>
                </a:lnTo>
                <a:lnTo>
                  <a:pt x="7154" y="6786"/>
                </a:lnTo>
                <a:lnTo>
                  <a:pt x="5173" y="7593"/>
                </a:lnTo>
                <a:lnTo>
                  <a:pt x="4146" y="7997"/>
                </a:lnTo>
                <a:lnTo>
                  <a:pt x="3816" y="8143"/>
                </a:lnTo>
                <a:lnTo>
                  <a:pt x="3486" y="8290"/>
                </a:lnTo>
                <a:lnTo>
                  <a:pt x="3266" y="7887"/>
                </a:lnTo>
                <a:lnTo>
                  <a:pt x="3045" y="7446"/>
                </a:lnTo>
                <a:lnTo>
                  <a:pt x="2679" y="6566"/>
                </a:lnTo>
                <a:lnTo>
                  <a:pt x="2532" y="6162"/>
                </a:lnTo>
                <a:lnTo>
                  <a:pt x="2385" y="5869"/>
                </a:lnTo>
                <a:lnTo>
                  <a:pt x="2238" y="5612"/>
                </a:lnTo>
                <a:lnTo>
                  <a:pt x="2715" y="5539"/>
                </a:lnTo>
                <a:lnTo>
                  <a:pt x="3192" y="5429"/>
                </a:lnTo>
                <a:lnTo>
                  <a:pt x="3669" y="5282"/>
                </a:lnTo>
                <a:lnTo>
                  <a:pt x="4146" y="5099"/>
                </a:lnTo>
                <a:lnTo>
                  <a:pt x="5210" y="4659"/>
                </a:lnTo>
                <a:lnTo>
                  <a:pt x="6273" y="4218"/>
                </a:lnTo>
                <a:lnTo>
                  <a:pt x="6824" y="4035"/>
                </a:lnTo>
                <a:lnTo>
                  <a:pt x="7374" y="3852"/>
                </a:lnTo>
                <a:lnTo>
                  <a:pt x="8474" y="3558"/>
                </a:lnTo>
                <a:lnTo>
                  <a:pt x="9025" y="3411"/>
                </a:lnTo>
                <a:lnTo>
                  <a:pt x="9538" y="3191"/>
                </a:lnTo>
                <a:lnTo>
                  <a:pt x="9868" y="3081"/>
                </a:lnTo>
                <a:lnTo>
                  <a:pt x="10015" y="2971"/>
                </a:lnTo>
                <a:lnTo>
                  <a:pt x="10198" y="2861"/>
                </a:lnTo>
                <a:close/>
                <a:moveTo>
                  <a:pt x="8658" y="7740"/>
                </a:moveTo>
                <a:lnTo>
                  <a:pt x="8694" y="7923"/>
                </a:lnTo>
                <a:lnTo>
                  <a:pt x="8071" y="8253"/>
                </a:lnTo>
                <a:lnTo>
                  <a:pt x="7704" y="8437"/>
                </a:lnTo>
                <a:lnTo>
                  <a:pt x="7594" y="8437"/>
                </a:lnTo>
                <a:lnTo>
                  <a:pt x="7557" y="8363"/>
                </a:lnTo>
                <a:lnTo>
                  <a:pt x="7557" y="8180"/>
                </a:lnTo>
                <a:lnTo>
                  <a:pt x="8658" y="7740"/>
                </a:lnTo>
                <a:close/>
                <a:moveTo>
                  <a:pt x="10198" y="2384"/>
                </a:moveTo>
                <a:lnTo>
                  <a:pt x="9978" y="2458"/>
                </a:lnTo>
                <a:lnTo>
                  <a:pt x="9795" y="2568"/>
                </a:lnTo>
                <a:lnTo>
                  <a:pt x="9391" y="2788"/>
                </a:lnTo>
                <a:lnTo>
                  <a:pt x="8841" y="2971"/>
                </a:lnTo>
                <a:lnTo>
                  <a:pt x="8328" y="3155"/>
                </a:lnTo>
                <a:lnTo>
                  <a:pt x="7264" y="3411"/>
                </a:lnTo>
                <a:lnTo>
                  <a:pt x="6750" y="3558"/>
                </a:lnTo>
                <a:lnTo>
                  <a:pt x="6237" y="3742"/>
                </a:lnTo>
                <a:lnTo>
                  <a:pt x="5210" y="4145"/>
                </a:lnTo>
                <a:lnTo>
                  <a:pt x="4219" y="4585"/>
                </a:lnTo>
                <a:lnTo>
                  <a:pt x="3669" y="4805"/>
                </a:lnTo>
                <a:lnTo>
                  <a:pt x="3119" y="4989"/>
                </a:lnTo>
                <a:lnTo>
                  <a:pt x="2018" y="5319"/>
                </a:lnTo>
                <a:lnTo>
                  <a:pt x="1945" y="5355"/>
                </a:lnTo>
                <a:lnTo>
                  <a:pt x="1908" y="5392"/>
                </a:lnTo>
                <a:lnTo>
                  <a:pt x="1908" y="5466"/>
                </a:lnTo>
                <a:lnTo>
                  <a:pt x="1945" y="5539"/>
                </a:lnTo>
                <a:lnTo>
                  <a:pt x="1982" y="5576"/>
                </a:lnTo>
                <a:lnTo>
                  <a:pt x="1945" y="5686"/>
                </a:lnTo>
                <a:lnTo>
                  <a:pt x="1945" y="5759"/>
                </a:lnTo>
                <a:lnTo>
                  <a:pt x="2018" y="5979"/>
                </a:lnTo>
                <a:lnTo>
                  <a:pt x="2165" y="6456"/>
                </a:lnTo>
                <a:lnTo>
                  <a:pt x="2385" y="6933"/>
                </a:lnTo>
                <a:lnTo>
                  <a:pt x="2752" y="7850"/>
                </a:lnTo>
                <a:lnTo>
                  <a:pt x="2972" y="8290"/>
                </a:lnTo>
                <a:lnTo>
                  <a:pt x="3192" y="8694"/>
                </a:lnTo>
                <a:lnTo>
                  <a:pt x="3266" y="8767"/>
                </a:lnTo>
                <a:lnTo>
                  <a:pt x="3302" y="8804"/>
                </a:lnTo>
                <a:lnTo>
                  <a:pt x="3412" y="8804"/>
                </a:lnTo>
                <a:lnTo>
                  <a:pt x="3522" y="8730"/>
                </a:lnTo>
                <a:lnTo>
                  <a:pt x="3596" y="8620"/>
                </a:lnTo>
                <a:lnTo>
                  <a:pt x="3999" y="8510"/>
                </a:lnTo>
                <a:lnTo>
                  <a:pt x="4403" y="8363"/>
                </a:lnTo>
                <a:lnTo>
                  <a:pt x="5173" y="8033"/>
                </a:lnTo>
                <a:lnTo>
                  <a:pt x="7300" y="7190"/>
                </a:lnTo>
                <a:lnTo>
                  <a:pt x="9281" y="6419"/>
                </a:lnTo>
                <a:lnTo>
                  <a:pt x="10235" y="6052"/>
                </a:lnTo>
                <a:lnTo>
                  <a:pt x="10712" y="5832"/>
                </a:lnTo>
                <a:lnTo>
                  <a:pt x="11152" y="5612"/>
                </a:lnTo>
                <a:lnTo>
                  <a:pt x="11262" y="5612"/>
                </a:lnTo>
                <a:lnTo>
                  <a:pt x="11335" y="5539"/>
                </a:lnTo>
                <a:lnTo>
                  <a:pt x="11372" y="5392"/>
                </a:lnTo>
                <a:lnTo>
                  <a:pt x="11372" y="5282"/>
                </a:lnTo>
                <a:lnTo>
                  <a:pt x="11299" y="5025"/>
                </a:lnTo>
                <a:lnTo>
                  <a:pt x="11042" y="4255"/>
                </a:lnTo>
                <a:lnTo>
                  <a:pt x="10785" y="3485"/>
                </a:lnTo>
                <a:lnTo>
                  <a:pt x="10639" y="3118"/>
                </a:lnTo>
                <a:lnTo>
                  <a:pt x="10455" y="2751"/>
                </a:lnTo>
                <a:lnTo>
                  <a:pt x="10418" y="2714"/>
                </a:lnTo>
                <a:lnTo>
                  <a:pt x="10345" y="2678"/>
                </a:lnTo>
                <a:lnTo>
                  <a:pt x="10382" y="2568"/>
                </a:lnTo>
                <a:lnTo>
                  <a:pt x="10382" y="2494"/>
                </a:lnTo>
                <a:lnTo>
                  <a:pt x="10308" y="2421"/>
                </a:lnTo>
                <a:lnTo>
                  <a:pt x="10198" y="2384"/>
                </a:lnTo>
                <a:close/>
                <a:moveTo>
                  <a:pt x="8694" y="7263"/>
                </a:moveTo>
                <a:lnTo>
                  <a:pt x="7337" y="7813"/>
                </a:lnTo>
                <a:lnTo>
                  <a:pt x="7264" y="7850"/>
                </a:lnTo>
                <a:lnTo>
                  <a:pt x="7227" y="7923"/>
                </a:lnTo>
                <a:lnTo>
                  <a:pt x="7190" y="7997"/>
                </a:lnTo>
                <a:lnTo>
                  <a:pt x="7227" y="8070"/>
                </a:lnTo>
                <a:lnTo>
                  <a:pt x="7190" y="8143"/>
                </a:lnTo>
                <a:lnTo>
                  <a:pt x="7154" y="8363"/>
                </a:lnTo>
                <a:lnTo>
                  <a:pt x="7190" y="8620"/>
                </a:lnTo>
                <a:lnTo>
                  <a:pt x="7227" y="8730"/>
                </a:lnTo>
                <a:lnTo>
                  <a:pt x="7300" y="8840"/>
                </a:lnTo>
                <a:lnTo>
                  <a:pt x="7411" y="8877"/>
                </a:lnTo>
                <a:lnTo>
                  <a:pt x="7557" y="8877"/>
                </a:lnTo>
                <a:lnTo>
                  <a:pt x="7704" y="8840"/>
                </a:lnTo>
                <a:lnTo>
                  <a:pt x="7887" y="8804"/>
                </a:lnTo>
                <a:lnTo>
                  <a:pt x="8218" y="8620"/>
                </a:lnTo>
                <a:lnTo>
                  <a:pt x="9061" y="8217"/>
                </a:lnTo>
                <a:lnTo>
                  <a:pt x="9098" y="8180"/>
                </a:lnTo>
                <a:lnTo>
                  <a:pt x="9171" y="8107"/>
                </a:lnTo>
                <a:lnTo>
                  <a:pt x="9171" y="8033"/>
                </a:lnTo>
                <a:lnTo>
                  <a:pt x="9171" y="7960"/>
                </a:lnTo>
                <a:lnTo>
                  <a:pt x="8951" y="7410"/>
                </a:lnTo>
                <a:lnTo>
                  <a:pt x="8914" y="7336"/>
                </a:lnTo>
                <a:lnTo>
                  <a:pt x="8841" y="7300"/>
                </a:lnTo>
                <a:lnTo>
                  <a:pt x="8768" y="7263"/>
                </a:lnTo>
                <a:close/>
                <a:moveTo>
                  <a:pt x="11702" y="8327"/>
                </a:moveTo>
                <a:lnTo>
                  <a:pt x="11886" y="8694"/>
                </a:lnTo>
                <a:lnTo>
                  <a:pt x="12106" y="9060"/>
                </a:lnTo>
                <a:lnTo>
                  <a:pt x="11702" y="9244"/>
                </a:lnTo>
                <a:lnTo>
                  <a:pt x="11335" y="9390"/>
                </a:lnTo>
                <a:lnTo>
                  <a:pt x="10932" y="9500"/>
                </a:lnTo>
                <a:lnTo>
                  <a:pt x="10528" y="9611"/>
                </a:lnTo>
                <a:lnTo>
                  <a:pt x="10382" y="9244"/>
                </a:lnTo>
                <a:lnTo>
                  <a:pt x="10198" y="8877"/>
                </a:lnTo>
                <a:lnTo>
                  <a:pt x="10162" y="8840"/>
                </a:lnTo>
                <a:lnTo>
                  <a:pt x="10565" y="8730"/>
                </a:lnTo>
                <a:lnTo>
                  <a:pt x="10932" y="8620"/>
                </a:lnTo>
                <a:lnTo>
                  <a:pt x="11702" y="8327"/>
                </a:lnTo>
                <a:close/>
                <a:moveTo>
                  <a:pt x="11776" y="7887"/>
                </a:moveTo>
                <a:lnTo>
                  <a:pt x="11299" y="8070"/>
                </a:lnTo>
                <a:lnTo>
                  <a:pt x="10822" y="8217"/>
                </a:lnTo>
                <a:lnTo>
                  <a:pt x="9868" y="8510"/>
                </a:lnTo>
                <a:lnTo>
                  <a:pt x="9832" y="8510"/>
                </a:lnTo>
                <a:lnTo>
                  <a:pt x="9795" y="8583"/>
                </a:lnTo>
                <a:lnTo>
                  <a:pt x="9758" y="8694"/>
                </a:lnTo>
                <a:lnTo>
                  <a:pt x="9832" y="8804"/>
                </a:lnTo>
                <a:lnTo>
                  <a:pt x="9868" y="8840"/>
                </a:lnTo>
                <a:lnTo>
                  <a:pt x="9942" y="8877"/>
                </a:lnTo>
                <a:lnTo>
                  <a:pt x="9905" y="8950"/>
                </a:lnTo>
                <a:lnTo>
                  <a:pt x="9905" y="9024"/>
                </a:lnTo>
                <a:lnTo>
                  <a:pt x="10088" y="9427"/>
                </a:lnTo>
                <a:lnTo>
                  <a:pt x="10198" y="9867"/>
                </a:lnTo>
                <a:lnTo>
                  <a:pt x="10235" y="9941"/>
                </a:lnTo>
                <a:lnTo>
                  <a:pt x="10272" y="9977"/>
                </a:lnTo>
                <a:lnTo>
                  <a:pt x="10308" y="10014"/>
                </a:lnTo>
                <a:lnTo>
                  <a:pt x="10382" y="10051"/>
                </a:lnTo>
                <a:lnTo>
                  <a:pt x="10932" y="9904"/>
                </a:lnTo>
                <a:lnTo>
                  <a:pt x="11446" y="9757"/>
                </a:lnTo>
                <a:lnTo>
                  <a:pt x="11959" y="9574"/>
                </a:lnTo>
                <a:lnTo>
                  <a:pt x="12436" y="9317"/>
                </a:lnTo>
                <a:lnTo>
                  <a:pt x="12509" y="9280"/>
                </a:lnTo>
                <a:lnTo>
                  <a:pt x="12583" y="9207"/>
                </a:lnTo>
                <a:lnTo>
                  <a:pt x="12583" y="9097"/>
                </a:lnTo>
                <a:lnTo>
                  <a:pt x="12546" y="9024"/>
                </a:lnTo>
                <a:lnTo>
                  <a:pt x="12253" y="8547"/>
                </a:lnTo>
                <a:lnTo>
                  <a:pt x="11996" y="7997"/>
                </a:lnTo>
                <a:lnTo>
                  <a:pt x="11959" y="7923"/>
                </a:lnTo>
                <a:lnTo>
                  <a:pt x="11922" y="7887"/>
                </a:lnTo>
                <a:close/>
                <a:moveTo>
                  <a:pt x="8914" y="9354"/>
                </a:moveTo>
                <a:lnTo>
                  <a:pt x="9061" y="9757"/>
                </a:lnTo>
                <a:lnTo>
                  <a:pt x="9281" y="10161"/>
                </a:lnTo>
                <a:lnTo>
                  <a:pt x="8658" y="10491"/>
                </a:lnTo>
                <a:lnTo>
                  <a:pt x="7961" y="10784"/>
                </a:lnTo>
                <a:lnTo>
                  <a:pt x="7814" y="10858"/>
                </a:lnTo>
                <a:lnTo>
                  <a:pt x="7741" y="10858"/>
                </a:lnTo>
                <a:lnTo>
                  <a:pt x="7704" y="10821"/>
                </a:lnTo>
                <a:lnTo>
                  <a:pt x="7631" y="10674"/>
                </a:lnTo>
                <a:lnTo>
                  <a:pt x="7594" y="10491"/>
                </a:lnTo>
                <a:lnTo>
                  <a:pt x="7521" y="10161"/>
                </a:lnTo>
                <a:lnTo>
                  <a:pt x="7374" y="9867"/>
                </a:lnTo>
                <a:lnTo>
                  <a:pt x="8914" y="9354"/>
                </a:lnTo>
                <a:close/>
                <a:moveTo>
                  <a:pt x="8951" y="8950"/>
                </a:moveTo>
                <a:lnTo>
                  <a:pt x="7154" y="9537"/>
                </a:lnTo>
                <a:lnTo>
                  <a:pt x="7117" y="9574"/>
                </a:lnTo>
                <a:lnTo>
                  <a:pt x="7080" y="9611"/>
                </a:lnTo>
                <a:lnTo>
                  <a:pt x="7044" y="9721"/>
                </a:lnTo>
                <a:lnTo>
                  <a:pt x="7080" y="9831"/>
                </a:lnTo>
                <a:lnTo>
                  <a:pt x="7190" y="9904"/>
                </a:lnTo>
                <a:lnTo>
                  <a:pt x="7190" y="10124"/>
                </a:lnTo>
                <a:lnTo>
                  <a:pt x="7227" y="10381"/>
                </a:lnTo>
                <a:lnTo>
                  <a:pt x="7374" y="10858"/>
                </a:lnTo>
                <a:lnTo>
                  <a:pt x="7411" y="11004"/>
                </a:lnTo>
                <a:lnTo>
                  <a:pt x="7521" y="11114"/>
                </a:lnTo>
                <a:lnTo>
                  <a:pt x="7631" y="11188"/>
                </a:lnTo>
                <a:lnTo>
                  <a:pt x="7777" y="11225"/>
                </a:lnTo>
                <a:lnTo>
                  <a:pt x="8034" y="11151"/>
                </a:lnTo>
                <a:lnTo>
                  <a:pt x="8291" y="11078"/>
                </a:lnTo>
                <a:lnTo>
                  <a:pt x="8768" y="10858"/>
                </a:lnTo>
                <a:lnTo>
                  <a:pt x="9245" y="10601"/>
                </a:lnTo>
                <a:lnTo>
                  <a:pt x="9685" y="10344"/>
                </a:lnTo>
                <a:lnTo>
                  <a:pt x="9721" y="10271"/>
                </a:lnTo>
                <a:lnTo>
                  <a:pt x="9758" y="10197"/>
                </a:lnTo>
                <a:lnTo>
                  <a:pt x="9758" y="10161"/>
                </a:lnTo>
                <a:lnTo>
                  <a:pt x="9721" y="10087"/>
                </a:lnTo>
                <a:lnTo>
                  <a:pt x="9538" y="9867"/>
                </a:lnTo>
                <a:lnTo>
                  <a:pt x="9391" y="9611"/>
                </a:lnTo>
                <a:lnTo>
                  <a:pt x="9281" y="9354"/>
                </a:lnTo>
                <a:lnTo>
                  <a:pt x="9208" y="9060"/>
                </a:lnTo>
                <a:lnTo>
                  <a:pt x="9171" y="8987"/>
                </a:lnTo>
                <a:lnTo>
                  <a:pt x="9098" y="8950"/>
                </a:lnTo>
                <a:close/>
                <a:moveTo>
                  <a:pt x="12473" y="10344"/>
                </a:moveTo>
                <a:lnTo>
                  <a:pt x="12619" y="10711"/>
                </a:lnTo>
                <a:lnTo>
                  <a:pt x="11959" y="11078"/>
                </a:lnTo>
                <a:lnTo>
                  <a:pt x="11299" y="11445"/>
                </a:lnTo>
                <a:lnTo>
                  <a:pt x="11152" y="10894"/>
                </a:lnTo>
                <a:lnTo>
                  <a:pt x="11189" y="10858"/>
                </a:lnTo>
                <a:lnTo>
                  <a:pt x="11189" y="10784"/>
                </a:lnTo>
                <a:lnTo>
                  <a:pt x="11482" y="10674"/>
                </a:lnTo>
                <a:lnTo>
                  <a:pt x="11776" y="10601"/>
                </a:lnTo>
                <a:lnTo>
                  <a:pt x="12473" y="10344"/>
                </a:lnTo>
                <a:close/>
                <a:moveTo>
                  <a:pt x="6273" y="10418"/>
                </a:moveTo>
                <a:lnTo>
                  <a:pt x="6347" y="10454"/>
                </a:lnTo>
                <a:lnTo>
                  <a:pt x="6420" y="10564"/>
                </a:lnTo>
                <a:lnTo>
                  <a:pt x="6567" y="10894"/>
                </a:lnTo>
                <a:lnTo>
                  <a:pt x="5797" y="11261"/>
                </a:lnTo>
                <a:lnTo>
                  <a:pt x="5100" y="11738"/>
                </a:lnTo>
                <a:lnTo>
                  <a:pt x="4953" y="11298"/>
                </a:lnTo>
                <a:lnTo>
                  <a:pt x="4843" y="11078"/>
                </a:lnTo>
                <a:lnTo>
                  <a:pt x="4733" y="10894"/>
                </a:lnTo>
                <a:lnTo>
                  <a:pt x="5613" y="10601"/>
                </a:lnTo>
                <a:lnTo>
                  <a:pt x="5943" y="10491"/>
                </a:lnTo>
                <a:lnTo>
                  <a:pt x="6237" y="10418"/>
                </a:lnTo>
                <a:close/>
                <a:moveTo>
                  <a:pt x="12583" y="9867"/>
                </a:moveTo>
                <a:lnTo>
                  <a:pt x="12509" y="9904"/>
                </a:lnTo>
                <a:lnTo>
                  <a:pt x="11519" y="10271"/>
                </a:lnTo>
                <a:lnTo>
                  <a:pt x="11115" y="10381"/>
                </a:lnTo>
                <a:lnTo>
                  <a:pt x="10932" y="10491"/>
                </a:lnTo>
                <a:lnTo>
                  <a:pt x="10859" y="10564"/>
                </a:lnTo>
                <a:lnTo>
                  <a:pt x="10785" y="10638"/>
                </a:lnTo>
                <a:lnTo>
                  <a:pt x="10785" y="10748"/>
                </a:lnTo>
                <a:lnTo>
                  <a:pt x="10822" y="10821"/>
                </a:lnTo>
                <a:lnTo>
                  <a:pt x="10859" y="10858"/>
                </a:lnTo>
                <a:lnTo>
                  <a:pt x="10859" y="10894"/>
                </a:lnTo>
                <a:lnTo>
                  <a:pt x="10895" y="11335"/>
                </a:lnTo>
                <a:lnTo>
                  <a:pt x="11005" y="11738"/>
                </a:lnTo>
                <a:lnTo>
                  <a:pt x="11005" y="11848"/>
                </a:lnTo>
                <a:lnTo>
                  <a:pt x="11079" y="11885"/>
                </a:lnTo>
                <a:lnTo>
                  <a:pt x="11152" y="11921"/>
                </a:lnTo>
                <a:lnTo>
                  <a:pt x="11225" y="11921"/>
                </a:lnTo>
                <a:lnTo>
                  <a:pt x="12142" y="11445"/>
                </a:lnTo>
                <a:lnTo>
                  <a:pt x="12986" y="10931"/>
                </a:lnTo>
                <a:lnTo>
                  <a:pt x="13060" y="10858"/>
                </a:lnTo>
                <a:lnTo>
                  <a:pt x="13096" y="10784"/>
                </a:lnTo>
                <a:lnTo>
                  <a:pt x="13096" y="10711"/>
                </a:lnTo>
                <a:lnTo>
                  <a:pt x="13060" y="10638"/>
                </a:lnTo>
                <a:lnTo>
                  <a:pt x="12876" y="10344"/>
                </a:lnTo>
                <a:lnTo>
                  <a:pt x="12766" y="10014"/>
                </a:lnTo>
                <a:lnTo>
                  <a:pt x="12729" y="9941"/>
                </a:lnTo>
                <a:lnTo>
                  <a:pt x="12656" y="9904"/>
                </a:lnTo>
                <a:lnTo>
                  <a:pt x="12583" y="9867"/>
                </a:lnTo>
                <a:close/>
                <a:moveTo>
                  <a:pt x="6200" y="9977"/>
                </a:moveTo>
                <a:lnTo>
                  <a:pt x="5980" y="10014"/>
                </a:lnTo>
                <a:lnTo>
                  <a:pt x="5760" y="10087"/>
                </a:lnTo>
                <a:lnTo>
                  <a:pt x="5356" y="10234"/>
                </a:lnTo>
                <a:lnTo>
                  <a:pt x="4843" y="10381"/>
                </a:lnTo>
                <a:lnTo>
                  <a:pt x="4329" y="10564"/>
                </a:lnTo>
                <a:lnTo>
                  <a:pt x="4293" y="10601"/>
                </a:lnTo>
                <a:lnTo>
                  <a:pt x="4256" y="10638"/>
                </a:lnTo>
                <a:lnTo>
                  <a:pt x="4219" y="10784"/>
                </a:lnTo>
                <a:lnTo>
                  <a:pt x="4256" y="10894"/>
                </a:lnTo>
                <a:lnTo>
                  <a:pt x="4293" y="10931"/>
                </a:lnTo>
                <a:lnTo>
                  <a:pt x="4366" y="10968"/>
                </a:lnTo>
                <a:lnTo>
                  <a:pt x="4513" y="11298"/>
                </a:lnTo>
                <a:lnTo>
                  <a:pt x="4659" y="11701"/>
                </a:lnTo>
                <a:lnTo>
                  <a:pt x="4769" y="12142"/>
                </a:lnTo>
                <a:lnTo>
                  <a:pt x="4843" y="12215"/>
                </a:lnTo>
                <a:lnTo>
                  <a:pt x="4916" y="12252"/>
                </a:lnTo>
                <a:lnTo>
                  <a:pt x="4990" y="12252"/>
                </a:lnTo>
                <a:lnTo>
                  <a:pt x="5100" y="12215"/>
                </a:lnTo>
                <a:lnTo>
                  <a:pt x="5540" y="11921"/>
                </a:lnTo>
                <a:lnTo>
                  <a:pt x="5980" y="11665"/>
                </a:lnTo>
                <a:lnTo>
                  <a:pt x="6420" y="11445"/>
                </a:lnTo>
                <a:lnTo>
                  <a:pt x="6934" y="11225"/>
                </a:lnTo>
                <a:lnTo>
                  <a:pt x="6970" y="11188"/>
                </a:lnTo>
                <a:lnTo>
                  <a:pt x="7044" y="11114"/>
                </a:lnTo>
                <a:lnTo>
                  <a:pt x="7044" y="11041"/>
                </a:lnTo>
                <a:lnTo>
                  <a:pt x="7044" y="10931"/>
                </a:lnTo>
                <a:lnTo>
                  <a:pt x="6897" y="10601"/>
                </a:lnTo>
                <a:lnTo>
                  <a:pt x="6750" y="10307"/>
                </a:lnTo>
                <a:lnTo>
                  <a:pt x="6677" y="10161"/>
                </a:lnTo>
                <a:lnTo>
                  <a:pt x="6530" y="10051"/>
                </a:lnTo>
                <a:lnTo>
                  <a:pt x="6383" y="10014"/>
                </a:lnTo>
                <a:lnTo>
                  <a:pt x="6200" y="9977"/>
                </a:lnTo>
                <a:close/>
                <a:moveTo>
                  <a:pt x="9832" y="11371"/>
                </a:moveTo>
                <a:lnTo>
                  <a:pt x="10125" y="11921"/>
                </a:lnTo>
                <a:lnTo>
                  <a:pt x="9721" y="12142"/>
                </a:lnTo>
                <a:lnTo>
                  <a:pt x="9318" y="12288"/>
                </a:lnTo>
                <a:lnTo>
                  <a:pt x="8914" y="12435"/>
                </a:lnTo>
                <a:lnTo>
                  <a:pt x="8511" y="12545"/>
                </a:lnTo>
                <a:lnTo>
                  <a:pt x="8328" y="12032"/>
                </a:lnTo>
                <a:lnTo>
                  <a:pt x="8694" y="11921"/>
                </a:lnTo>
                <a:lnTo>
                  <a:pt x="9098" y="11738"/>
                </a:lnTo>
                <a:lnTo>
                  <a:pt x="9832" y="11371"/>
                </a:lnTo>
                <a:close/>
                <a:moveTo>
                  <a:pt x="9868" y="10894"/>
                </a:moveTo>
                <a:lnTo>
                  <a:pt x="8951" y="11298"/>
                </a:lnTo>
                <a:lnTo>
                  <a:pt x="8474" y="11481"/>
                </a:lnTo>
                <a:lnTo>
                  <a:pt x="8071" y="11738"/>
                </a:lnTo>
                <a:lnTo>
                  <a:pt x="7997" y="11738"/>
                </a:lnTo>
                <a:lnTo>
                  <a:pt x="7924" y="11775"/>
                </a:lnTo>
                <a:lnTo>
                  <a:pt x="7887" y="11885"/>
                </a:lnTo>
                <a:lnTo>
                  <a:pt x="7887" y="11958"/>
                </a:lnTo>
                <a:lnTo>
                  <a:pt x="8034" y="12398"/>
                </a:lnTo>
                <a:lnTo>
                  <a:pt x="8181" y="12839"/>
                </a:lnTo>
                <a:lnTo>
                  <a:pt x="8254" y="12949"/>
                </a:lnTo>
                <a:lnTo>
                  <a:pt x="8328" y="12985"/>
                </a:lnTo>
                <a:lnTo>
                  <a:pt x="8364" y="12985"/>
                </a:lnTo>
                <a:lnTo>
                  <a:pt x="8951" y="12839"/>
                </a:lnTo>
                <a:lnTo>
                  <a:pt x="9465" y="12655"/>
                </a:lnTo>
                <a:lnTo>
                  <a:pt x="10015" y="12472"/>
                </a:lnTo>
                <a:lnTo>
                  <a:pt x="10528" y="12215"/>
                </a:lnTo>
                <a:lnTo>
                  <a:pt x="10565" y="12142"/>
                </a:lnTo>
                <a:lnTo>
                  <a:pt x="10602" y="12105"/>
                </a:lnTo>
                <a:lnTo>
                  <a:pt x="10602" y="12032"/>
                </a:lnTo>
                <a:lnTo>
                  <a:pt x="10602" y="11958"/>
                </a:lnTo>
                <a:lnTo>
                  <a:pt x="10125" y="11041"/>
                </a:lnTo>
                <a:lnTo>
                  <a:pt x="10088" y="10968"/>
                </a:lnTo>
                <a:lnTo>
                  <a:pt x="10015" y="10894"/>
                </a:lnTo>
                <a:close/>
                <a:moveTo>
                  <a:pt x="13133" y="12288"/>
                </a:moveTo>
                <a:lnTo>
                  <a:pt x="13243" y="12325"/>
                </a:lnTo>
                <a:lnTo>
                  <a:pt x="13353" y="12472"/>
                </a:lnTo>
                <a:lnTo>
                  <a:pt x="13610" y="12985"/>
                </a:lnTo>
                <a:lnTo>
                  <a:pt x="12839" y="13242"/>
                </a:lnTo>
                <a:lnTo>
                  <a:pt x="12106" y="13572"/>
                </a:lnTo>
                <a:lnTo>
                  <a:pt x="11996" y="13352"/>
                </a:lnTo>
                <a:lnTo>
                  <a:pt x="11886" y="13132"/>
                </a:lnTo>
                <a:lnTo>
                  <a:pt x="11739" y="12692"/>
                </a:lnTo>
                <a:lnTo>
                  <a:pt x="12032" y="12618"/>
                </a:lnTo>
                <a:lnTo>
                  <a:pt x="12289" y="12545"/>
                </a:lnTo>
                <a:lnTo>
                  <a:pt x="12839" y="12362"/>
                </a:lnTo>
                <a:lnTo>
                  <a:pt x="13023" y="12288"/>
                </a:lnTo>
                <a:close/>
                <a:moveTo>
                  <a:pt x="7044" y="12325"/>
                </a:moveTo>
                <a:lnTo>
                  <a:pt x="7337" y="13022"/>
                </a:lnTo>
                <a:lnTo>
                  <a:pt x="5833" y="13792"/>
                </a:lnTo>
                <a:lnTo>
                  <a:pt x="5613" y="13132"/>
                </a:lnTo>
                <a:lnTo>
                  <a:pt x="5943" y="12875"/>
                </a:lnTo>
                <a:lnTo>
                  <a:pt x="6273" y="12655"/>
                </a:lnTo>
                <a:lnTo>
                  <a:pt x="6677" y="12472"/>
                </a:lnTo>
                <a:lnTo>
                  <a:pt x="7044" y="12325"/>
                </a:lnTo>
                <a:close/>
                <a:moveTo>
                  <a:pt x="13060" y="11885"/>
                </a:moveTo>
                <a:lnTo>
                  <a:pt x="12839" y="11921"/>
                </a:lnTo>
                <a:lnTo>
                  <a:pt x="12473" y="12068"/>
                </a:lnTo>
                <a:lnTo>
                  <a:pt x="11922" y="12215"/>
                </a:lnTo>
                <a:lnTo>
                  <a:pt x="11666" y="12288"/>
                </a:lnTo>
                <a:lnTo>
                  <a:pt x="11446" y="12398"/>
                </a:lnTo>
                <a:lnTo>
                  <a:pt x="11372" y="12435"/>
                </a:lnTo>
                <a:lnTo>
                  <a:pt x="11372" y="12472"/>
                </a:lnTo>
                <a:lnTo>
                  <a:pt x="11372" y="12582"/>
                </a:lnTo>
                <a:lnTo>
                  <a:pt x="11446" y="12655"/>
                </a:lnTo>
                <a:lnTo>
                  <a:pt x="11519" y="12692"/>
                </a:lnTo>
                <a:lnTo>
                  <a:pt x="11482" y="12839"/>
                </a:lnTo>
                <a:lnTo>
                  <a:pt x="11482" y="13022"/>
                </a:lnTo>
                <a:lnTo>
                  <a:pt x="11519" y="13169"/>
                </a:lnTo>
                <a:lnTo>
                  <a:pt x="11556" y="13315"/>
                </a:lnTo>
                <a:lnTo>
                  <a:pt x="11702" y="13646"/>
                </a:lnTo>
                <a:lnTo>
                  <a:pt x="11886" y="13902"/>
                </a:lnTo>
                <a:lnTo>
                  <a:pt x="11996" y="13976"/>
                </a:lnTo>
                <a:lnTo>
                  <a:pt x="12106" y="13976"/>
                </a:lnTo>
                <a:lnTo>
                  <a:pt x="13023" y="13609"/>
                </a:lnTo>
                <a:lnTo>
                  <a:pt x="13940" y="13279"/>
                </a:lnTo>
                <a:lnTo>
                  <a:pt x="14013" y="13205"/>
                </a:lnTo>
                <a:lnTo>
                  <a:pt x="14050" y="13169"/>
                </a:lnTo>
                <a:lnTo>
                  <a:pt x="14087" y="13095"/>
                </a:lnTo>
                <a:lnTo>
                  <a:pt x="14050" y="13022"/>
                </a:lnTo>
                <a:lnTo>
                  <a:pt x="13646" y="12142"/>
                </a:lnTo>
                <a:lnTo>
                  <a:pt x="13573" y="12032"/>
                </a:lnTo>
                <a:lnTo>
                  <a:pt x="13463" y="11958"/>
                </a:lnTo>
                <a:lnTo>
                  <a:pt x="13353" y="11885"/>
                </a:lnTo>
                <a:close/>
                <a:moveTo>
                  <a:pt x="7190" y="11848"/>
                </a:moveTo>
                <a:lnTo>
                  <a:pt x="7117" y="11885"/>
                </a:lnTo>
                <a:lnTo>
                  <a:pt x="6640" y="12032"/>
                </a:lnTo>
                <a:lnTo>
                  <a:pt x="6163" y="12215"/>
                </a:lnTo>
                <a:lnTo>
                  <a:pt x="5723" y="12508"/>
                </a:lnTo>
                <a:lnTo>
                  <a:pt x="5320" y="12802"/>
                </a:lnTo>
                <a:lnTo>
                  <a:pt x="5246" y="12839"/>
                </a:lnTo>
                <a:lnTo>
                  <a:pt x="5210" y="12875"/>
                </a:lnTo>
                <a:lnTo>
                  <a:pt x="5173" y="12912"/>
                </a:lnTo>
                <a:lnTo>
                  <a:pt x="5173" y="12985"/>
                </a:lnTo>
                <a:lnTo>
                  <a:pt x="5246" y="13279"/>
                </a:lnTo>
                <a:lnTo>
                  <a:pt x="5320" y="13572"/>
                </a:lnTo>
                <a:lnTo>
                  <a:pt x="5540" y="14159"/>
                </a:lnTo>
                <a:lnTo>
                  <a:pt x="5576" y="14196"/>
                </a:lnTo>
                <a:lnTo>
                  <a:pt x="5650" y="14269"/>
                </a:lnTo>
                <a:lnTo>
                  <a:pt x="5797" y="14269"/>
                </a:lnTo>
                <a:lnTo>
                  <a:pt x="7667" y="13315"/>
                </a:lnTo>
                <a:lnTo>
                  <a:pt x="7741" y="13279"/>
                </a:lnTo>
                <a:lnTo>
                  <a:pt x="7777" y="13205"/>
                </a:lnTo>
                <a:lnTo>
                  <a:pt x="7814" y="13132"/>
                </a:lnTo>
                <a:lnTo>
                  <a:pt x="7777" y="13059"/>
                </a:lnTo>
                <a:lnTo>
                  <a:pt x="7374" y="11995"/>
                </a:lnTo>
                <a:lnTo>
                  <a:pt x="7337" y="11921"/>
                </a:lnTo>
                <a:lnTo>
                  <a:pt x="7264" y="11885"/>
                </a:lnTo>
                <a:lnTo>
                  <a:pt x="7190" y="11848"/>
                </a:lnTo>
                <a:close/>
                <a:moveTo>
                  <a:pt x="10528" y="13279"/>
                </a:moveTo>
                <a:lnTo>
                  <a:pt x="10895" y="13976"/>
                </a:lnTo>
                <a:lnTo>
                  <a:pt x="9318" y="14599"/>
                </a:lnTo>
                <a:lnTo>
                  <a:pt x="9025" y="13902"/>
                </a:lnTo>
                <a:lnTo>
                  <a:pt x="9098" y="13829"/>
                </a:lnTo>
                <a:lnTo>
                  <a:pt x="9098" y="13792"/>
                </a:lnTo>
                <a:lnTo>
                  <a:pt x="9135" y="13756"/>
                </a:lnTo>
                <a:lnTo>
                  <a:pt x="9465" y="13609"/>
                </a:lnTo>
                <a:lnTo>
                  <a:pt x="9758" y="13535"/>
                </a:lnTo>
                <a:lnTo>
                  <a:pt x="10528" y="13279"/>
                </a:lnTo>
                <a:close/>
                <a:moveTo>
                  <a:pt x="10639" y="12839"/>
                </a:moveTo>
                <a:lnTo>
                  <a:pt x="10565" y="12875"/>
                </a:lnTo>
                <a:lnTo>
                  <a:pt x="9501" y="13242"/>
                </a:lnTo>
                <a:lnTo>
                  <a:pt x="9061" y="13352"/>
                </a:lnTo>
                <a:lnTo>
                  <a:pt x="8878" y="13462"/>
                </a:lnTo>
                <a:lnTo>
                  <a:pt x="8768" y="13499"/>
                </a:lnTo>
                <a:lnTo>
                  <a:pt x="8731" y="13572"/>
                </a:lnTo>
                <a:lnTo>
                  <a:pt x="8658" y="13682"/>
                </a:lnTo>
                <a:lnTo>
                  <a:pt x="8694" y="13829"/>
                </a:lnTo>
                <a:lnTo>
                  <a:pt x="8731" y="13866"/>
                </a:lnTo>
                <a:lnTo>
                  <a:pt x="8731" y="13902"/>
                </a:lnTo>
                <a:lnTo>
                  <a:pt x="8768" y="14159"/>
                </a:lnTo>
                <a:lnTo>
                  <a:pt x="8841" y="14416"/>
                </a:lnTo>
                <a:lnTo>
                  <a:pt x="9025" y="14893"/>
                </a:lnTo>
                <a:lnTo>
                  <a:pt x="9098" y="14929"/>
                </a:lnTo>
                <a:lnTo>
                  <a:pt x="9135" y="14966"/>
                </a:lnTo>
                <a:lnTo>
                  <a:pt x="9208" y="15003"/>
                </a:lnTo>
                <a:lnTo>
                  <a:pt x="9281" y="15003"/>
                </a:lnTo>
                <a:lnTo>
                  <a:pt x="11225" y="14269"/>
                </a:lnTo>
                <a:lnTo>
                  <a:pt x="11262" y="14232"/>
                </a:lnTo>
                <a:lnTo>
                  <a:pt x="11299" y="14159"/>
                </a:lnTo>
                <a:lnTo>
                  <a:pt x="11335" y="14086"/>
                </a:lnTo>
                <a:lnTo>
                  <a:pt x="11335" y="14012"/>
                </a:lnTo>
                <a:lnTo>
                  <a:pt x="10822" y="12985"/>
                </a:lnTo>
                <a:lnTo>
                  <a:pt x="10785" y="12912"/>
                </a:lnTo>
                <a:lnTo>
                  <a:pt x="10712" y="12875"/>
                </a:lnTo>
                <a:lnTo>
                  <a:pt x="10639" y="12839"/>
                </a:lnTo>
                <a:close/>
                <a:moveTo>
                  <a:pt x="7997" y="14342"/>
                </a:moveTo>
                <a:lnTo>
                  <a:pt x="8107" y="14489"/>
                </a:lnTo>
                <a:lnTo>
                  <a:pt x="8144" y="14599"/>
                </a:lnTo>
                <a:lnTo>
                  <a:pt x="8107" y="14746"/>
                </a:lnTo>
                <a:lnTo>
                  <a:pt x="8034" y="14893"/>
                </a:lnTo>
                <a:lnTo>
                  <a:pt x="7924" y="15003"/>
                </a:lnTo>
                <a:lnTo>
                  <a:pt x="7814" y="15149"/>
                </a:lnTo>
                <a:lnTo>
                  <a:pt x="7557" y="15296"/>
                </a:lnTo>
                <a:lnTo>
                  <a:pt x="7044" y="15516"/>
                </a:lnTo>
                <a:lnTo>
                  <a:pt x="6787" y="15590"/>
                </a:lnTo>
                <a:lnTo>
                  <a:pt x="6567" y="15736"/>
                </a:lnTo>
                <a:lnTo>
                  <a:pt x="6310" y="15113"/>
                </a:lnTo>
                <a:lnTo>
                  <a:pt x="6383" y="15076"/>
                </a:lnTo>
                <a:lnTo>
                  <a:pt x="6457" y="14966"/>
                </a:lnTo>
                <a:lnTo>
                  <a:pt x="6457" y="14929"/>
                </a:lnTo>
                <a:lnTo>
                  <a:pt x="6530" y="15003"/>
                </a:lnTo>
                <a:lnTo>
                  <a:pt x="6604" y="14966"/>
                </a:lnTo>
                <a:lnTo>
                  <a:pt x="6787" y="14929"/>
                </a:lnTo>
                <a:lnTo>
                  <a:pt x="7227" y="14783"/>
                </a:lnTo>
                <a:lnTo>
                  <a:pt x="7631" y="14599"/>
                </a:lnTo>
                <a:lnTo>
                  <a:pt x="7997" y="14342"/>
                </a:lnTo>
                <a:close/>
                <a:moveTo>
                  <a:pt x="15150" y="15370"/>
                </a:moveTo>
                <a:lnTo>
                  <a:pt x="15150" y="15443"/>
                </a:lnTo>
                <a:lnTo>
                  <a:pt x="15224" y="15480"/>
                </a:lnTo>
                <a:lnTo>
                  <a:pt x="15260" y="15516"/>
                </a:lnTo>
                <a:lnTo>
                  <a:pt x="15150" y="15736"/>
                </a:lnTo>
                <a:lnTo>
                  <a:pt x="15004" y="15993"/>
                </a:lnTo>
                <a:lnTo>
                  <a:pt x="14857" y="15626"/>
                </a:lnTo>
                <a:lnTo>
                  <a:pt x="15150" y="15370"/>
                </a:lnTo>
                <a:close/>
                <a:moveTo>
                  <a:pt x="7997" y="13902"/>
                </a:moveTo>
                <a:lnTo>
                  <a:pt x="7887" y="13939"/>
                </a:lnTo>
                <a:lnTo>
                  <a:pt x="7631" y="14122"/>
                </a:lnTo>
                <a:lnTo>
                  <a:pt x="7337" y="14269"/>
                </a:lnTo>
                <a:lnTo>
                  <a:pt x="7044" y="14416"/>
                </a:lnTo>
                <a:lnTo>
                  <a:pt x="6750" y="14526"/>
                </a:lnTo>
                <a:lnTo>
                  <a:pt x="6347" y="14599"/>
                </a:lnTo>
                <a:lnTo>
                  <a:pt x="6163" y="14673"/>
                </a:lnTo>
                <a:lnTo>
                  <a:pt x="6090" y="14746"/>
                </a:lnTo>
                <a:lnTo>
                  <a:pt x="6017" y="14819"/>
                </a:lnTo>
                <a:lnTo>
                  <a:pt x="6017" y="14929"/>
                </a:lnTo>
                <a:lnTo>
                  <a:pt x="5943" y="15003"/>
                </a:lnTo>
                <a:lnTo>
                  <a:pt x="5943" y="15113"/>
                </a:lnTo>
                <a:lnTo>
                  <a:pt x="6127" y="15590"/>
                </a:lnTo>
                <a:lnTo>
                  <a:pt x="6273" y="16103"/>
                </a:lnTo>
                <a:lnTo>
                  <a:pt x="6347" y="16177"/>
                </a:lnTo>
                <a:lnTo>
                  <a:pt x="6420" y="16213"/>
                </a:lnTo>
                <a:lnTo>
                  <a:pt x="6493" y="16213"/>
                </a:lnTo>
                <a:lnTo>
                  <a:pt x="6567" y="16177"/>
                </a:lnTo>
                <a:lnTo>
                  <a:pt x="6787" y="16030"/>
                </a:lnTo>
                <a:lnTo>
                  <a:pt x="7007" y="15920"/>
                </a:lnTo>
                <a:lnTo>
                  <a:pt x="7484" y="15736"/>
                </a:lnTo>
                <a:lnTo>
                  <a:pt x="7704" y="15663"/>
                </a:lnTo>
                <a:lnTo>
                  <a:pt x="7924" y="15553"/>
                </a:lnTo>
                <a:lnTo>
                  <a:pt x="8144" y="15406"/>
                </a:lnTo>
                <a:lnTo>
                  <a:pt x="8328" y="15223"/>
                </a:lnTo>
                <a:lnTo>
                  <a:pt x="8438" y="15076"/>
                </a:lnTo>
                <a:lnTo>
                  <a:pt x="8511" y="14893"/>
                </a:lnTo>
                <a:lnTo>
                  <a:pt x="8511" y="14709"/>
                </a:lnTo>
                <a:lnTo>
                  <a:pt x="8511" y="14526"/>
                </a:lnTo>
                <a:lnTo>
                  <a:pt x="8474" y="14342"/>
                </a:lnTo>
                <a:lnTo>
                  <a:pt x="8364" y="14159"/>
                </a:lnTo>
                <a:lnTo>
                  <a:pt x="8254" y="14049"/>
                </a:lnTo>
                <a:lnTo>
                  <a:pt x="8071" y="13939"/>
                </a:lnTo>
                <a:lnTo>
                  <a:pt x="7997" y="13902"/>
                </a:lnTo>
                <a:close/>
                <a:moveTo>
                  <a:pt x="14710" y="15736"/>
                </a:moveTo>
                <a:lnTo>
                  <a:pt x="14747" y="15993"/>
                </a:lnTo>
                <a:lnTo>
                  <a:pt x="14820" y="16250"/>
                </a:lnTo>
                <a:lnTo>
                  <a:pt x="14490" y="16507"/>
                </a:lnTo>
                <a:lnTo>
                  <a:pt x="14417" y="16397"/>
                </a:lnTo>
                <a:lnTo>
                  <a:pt x="14307" y="15993"/>
                </a:lnTo>
                <a:lnTo>
                  <a:pt x="14380" y="15956"/>
                </a:lnTo>
                <a:lnTo>
                  <a:pt x="14710" y="15736"/>
                </a:lnTo>
                <a:close/>
                <a:moveTo>
                  <a:pt x="14123" y="16103"/>
                </a:moveTo>
                <a:lnTo>
                  <a:pt x="14160" y="16397"/>
                </a:lnTo>
                <a:lnTo>
                  <a:pt x="14233" y="16690"/>
                </a:lnTo>
                <a:lnTo>
                  <a:pt x="13830" y="16873"/>
                </a:lnTo>
                <a:lnTo>
                  <a:pt x="13720" y="16727"/>
                </a:lnTo>
                <a:lnTo>
                  <a:pt x="13500" y="16433"/>
                </a:lnTo>
                <a:lnTo>
                  <a:pt x="14123" y="16103"/>
                </a:lnTo>
                <a:close/>
                <a:moveTo>
                  <a:pt x="13426" y="16470"/>
                </a:moveTo>
                <a:lnTo>
                  <a:pt x="13500" y="16727"/>
                </a:lnTo>
                <a:lnTo>
                  <a:pt x="13536" y="16873"/>
                </a:lnTo>
                <a:lnTo>
                  <a:pt x="13573" y="16984"/>
                </a:lnTo>
                <a:lnTo>
                  <a:pt x="13096" y="17167"/>
                </a:lnTo>
                <a:lnTo>
                  <a:pt x="12986" y="17057"/>
                </a:lnTo>
                <a:lnTo>
                  <a:pt x="12876" y="16873"/>
                </a:lnTo>
                <a:lnTo>
                  <a:pt x="12839" y="16727"/>
                </a:lnTo>
                <a:lnTo>
                  <a:pt x="13426" y="16470"/>
                </a:lnTo>
                <a:close/>
                <a:moveTo>
                  <a:pt x="12583" y="16837"/>
                </a:moveTo>
                <a:lnTo>
                  <a:pt x="12656" y="17094"/>
                </a:lnTo>
                <a:lnTo>
                  <a:pt x="12803" y="17277"/>
                </a:lnTo>
                <a:lnTo>
                  <a:pt x="12399" y="17460"/>
                </a:lnTo>
                <a:lnTo>
                  <a:pt x="12326" y="17387"/>
                </a:lnTo>
                <a:lnTo>
                  <a:pt x="12253" y="17277"/>
                </a:lnTo>
                <a:lnTo>
                  <a:pt x="12216" y="17167"/>
                </a:lnTo>
                <a:lnTo>
                  <a:pt x="12216" y="17020"/>
                </a:lnTo>
                <a:lnTo>
                  <a:pt x="12583" y="16837"/>
                </a:lnTo>
                <a:close/>
                <a:moveTo>
                  <a:pt x="12032" y="17094"/>
                </a:moveTo>
                <a:lnTo>
                  <a:pt x="11996" y="17240"/>
                </a:lnTo>
                <a:lnTo>
                  <a:pt x="12032" y="17387"/>
                </a:lnTo>
                <a:lnTo>
                  <a:pt x="12106" y="17570"/>
                </a:lnTo>
                <a:lnTo>
                  <a:pt x="11812" y="17644"/>
                </a:lnTo>
                <a:lnTo>
                  <a:pt x="11776" y="17644"/>
                </a:lnTo>
                <a:lnTo>
                  <a:pt x="11739" y="17497"/>
                </a:lnTo>
                <a:lnTo>
                  <a:pt x="11666" y="17240"/>
                </a:lnTo>
                <a:lnTo>
                  <a:pt x="12032" y="17094"/>
                </a:lnTo>
                <a:close/>
                <a:moveTo>
                  <a:pt x="11446" y="17350"/>
                </a:moveTo>
                <a:lnTo>
                  <a:pt x="11482" y="17607"/>
                </a:lnTo>
                <a:lnTo>
                  <a:pt x="11519" y="17791"/>
                </a:lnTo>
                <a:lnTo>
                  <a:pt x="11189" y="17901"/>
                </a:lnTo>
                <a:lnTo>
                  <a:pt x="11115" y="17937"/>
                </a:lnTo>
                <a:lnTo>
                  <a:pt x="11115" y="17864"/>
                </a:lnTo>
                <a:lnTo>
                  <a:pt x="11115" y="17827"/>
                </a:lnTo>
                <a:lnTo>
                  <a:pt x="11115" y="17717"/>
                </a:lnTo>
                <a:lnTo>
                  <a:pt x="11005" y="17607"/>
                </a:lnTo>
                <a:lnTo>
                  <a:pt x="10969" y="17534"/>
                </a:lnTo>
                <a:lnTo>
                  <a:pt x="11446" y="17350"/>
                </a:lnTo>
                <a:close/>
                <a:moveTo>
                  <a:pt x="10639" y="17644"/>
                </a:moveTo>
                <a:lnTo>
                  <a:pt x="10749" y="17791"/>
                </a:lnTo>
                <a:lnTo>
                  <a:pt x="10859" y="17901"/>
                </a:lnTo>
                <a:lnTo>
                  <a:pt x="10932" y="17974"/>
                </a:lnTo>
                <a:lnTo>
                  <a:pt x="10969" y="17974"/>
                </a:lnTo>
                <a:lnTo>
                  <a:pt x="10455" y="18194"/>
                </a:lnTo>
                <a:lnTo>
                  <a:pt x="10418" y="18121"/>
                </a:lnTo>
                <a:lnTo>
                  <a:pt x="10345" y="18121"/>
                </a:lnTo>
                <a:lnTo>
                  <a:pt x="10235" y="18157"/>
                </a:lnTo>
                <a:lnTo>
                  <a:pt x="10162" y="17901"/>
                </a:lnTo>
                <a:lnTo>
                  <a:pt x="10125" y="17827"/>
                </a:lnTo>
                <a:lnTo>
                  <a:pt x="10639" y="17644"/>
                </a:lnTo>
                <a:close/>
                <a:moveTo>
                  <a:pt x="10272" y="440"/>
                </a:moveTo>
                <a:lnTo>
                  <a:pt x="10455" y="477"/>
                </a:lnTo>
                <a:lnTo>
                  <a:pt x="10565" y="550"/>
                </a:lnTo>
                <a:lnTo>
                  <a:pt x="10675" y="624"/>
                </a:lnTo>
                <a:lnTo>
                  <a:pt x="10785" y="734"/>
                </a:lnTo>
                <a:lnTo>
                  <a:pt x="10969" y="990"/>
                </a:lnTo>
                <a:lnTo>
                  <a:pt x="11005" y="1210"/>
                </a:lnTo>
                <a:lnTo>
                  <a:pt x="11042" y="1431"/>
                </a:lnTo>
                <a:lnTo>
                  <a:pt x="11335" y="2348"/>
                </a:lnTo>
                <a:lnTo>
                  <a:pt x="11886" y="3998"/>
                </a:lnTo>
                <a:lnTo>
                  <a:pt x="13060" y="7300"/>
                </a:lnTo>
                <a:lnTo>
                  <a:pt x="14233" y="10564"/>
                </a:lnTo>
                <a:lnTo>
                  <a:pt x="14857" y="12215"/>
                </a:lnTo>
                <a:lnTo>
                  <a:pt x="15187" y="13095"/>
                </a:lnTo>
                <a:lnTo>
                  <a:pt x="15407" y="13646"/>
                </a:lnTo>
                <a:lnTo>
                  <a:pt x="15334" y="13682"/>
                </a:lnTo>
                <a:lnTo>
                  <a:pt x="15297" y="13829"/>
                </a:lnTo>
                <a:lnTo>
                  <a:pt x="15297" y="13939"/>
                </a:lnTo>
                <a:lnTo>
                  <a:pt x="15260" y="14196"/>
                </a:lnTo>
                <a:lnTo>
                  <a:pt x="15224" y="14379"/>
                </a:lnTo>
                <a:lnTo>
                  <a:pt x="15187" y="14526"/>
                </a:lnTo>
                <a:lnTo>
                  <a:pt x="15004" y="14856"/>
                </a:lnTo>
                <a:lnTo>
                  <a:pt x="14747" y="15149"/>
                </a:lnTo>
                <a:lnTo>
                  <a:pt x="14453" y="15370"/>
                </a:lnTo>
                <a:lnTo>
                  <a:pt x="14123" y="15590"/>
                </a:lnTo>
                <a:lnTo>
                  <a:pt x="13793" y="15773"/>
                </a:lnTo>
                <a:lnTo>
                  <a:pt x="13060" y="16140"/>
                </a:lnTo>
                <a:lnTo>
                  <a:pt x="12326" y="16470"/>
                </a:lnTo>
                <a:lnTo>
                  <a:pt x="10859" y="17094"/>
                </a:lnTo>
                <a:lnTo>
                  <a:pt x="10015" y="17424"/>
                </a:lnTo>
                <a:lnTo>
                  <a:pt x="9978" y="17387"/>
                </a:lnTo>
                <a:lnTo>
                  <a:pt x="9942" y="17387"/>
                </a:lnTo>
                <a:lnTo>
                  <a:pt x="9905" y="17424"/>
                </a:lnTo>
                <a:lnTo>
                  <a:pt x="9905" y="17460"/>
                </a:lnTo>
                <a:lnTo>
                  <a:pt x="8841" y="17791"/>
                </a:lnTo>
                <a:lnTo>
                  <a:pt x="7777" y="18121"/>
                </a:lnTo>
                <a:lnTo>
                  <a:pt x="6970" y="18304"/>
                </a:lnTo>
                <a:lnTo>
                  <a:pt x="6163" y="18487"/>
                </a:lnTo>
                <a:lnTo>
                  <a:pt x="5797" y="18524"/>
                </a:lnTo>
                <a:lnTo>
                  <a:pt x="5613" y="18524"/>
                </a:lnTo>
                <a:lnTo>
                  <a:pt x="5430" y="18451"/>
                </a:lnTo>
                <a:lnTo>
                  <a:pt x="5283" y="18377"/>
                </a:lnTo>
                <a:lnTo>
                  <a:pt x="5173" y="18231"/>
                </a:lnTo>
                <a:lnTo>
                  <a:pt x="5063" y="18121"/>
                </a:lnTo>
                <a:lnTo>
                  <a:pt x="4953" y="17974"/>
                </a:lnTo>
                <a:lnTo>
                  <a:pt x="4879" y="17680"/>
                </a:lnTo>
                <a:lnTo>
                  <a:pt x="4769" y="17387"/>
                </a:lnTo>
                <a:lnTo>
                  <a:pt x="4476" y="16507"/>
                </a:lnTo>
                <a:lnTo>
                  <a:pt x="3926" y="14819"/>
                </a:lnTo>
                <a:lnTo>
                  <a:pt x="3376" y="13169"/>
                </a:lnTo>
                <a:lnTo>
                  <a:pt x="2752" y="11518"/>
                </a:lnTo>
                <a:lnTo>
                  <a:pt x="2165" y="9867"/>
                </a:lnTo>
                <a:lnTo>
                  <a:pt x="1505" y="8253"/>
                </a:lnTo>
                <a:lnTo>
                  <a:pt x="845" y="6603"/>
                </a:lnTo>
                <a:lnTo>
                  <a:pt x="588" y="6052"/>
                </a:lnTo>
                <a:lnTo>
                  <a:pt x="478" y="5796"/>
                </a:lnTo>
                <a:lnTo>
                  <a:pt x="331" y="5539"/>
                </a:lnTo>
                <a:lnTo>
                  <a:pt x="368" y="5502"/>
                </a:lnTo>
                <a:lnTo>
                  <a:pt x="404" y="5429"/>
                </a:lnTo>
                <a:lnTo>
                  <a:pt x="368" y="5209"/>
                </a:lnTo>
                <a:lnTo>
                  <a:pt x="404" y="5025"/>
                </a:lnTo>
                <a:lnTo>
                  <a:pt x="404" y="4879"/>
                </a:lnTo>
                <a:lnTo>
                  <a:pt x="478" y="4695"/>
                </a:lnTo>
                <a:lnTo>
                  <a:pt x="624" y="4402"/>
                </a:lnTo>
                <a:lnTo>
                  <a:pt x="845" y="4145"/>
                </a:lnTo>
                <a:lnTo>
                  <a:pt x="1101" y="3888"/>
                </a:lnTo>
                <a:lnTo>
                  <a:pt x="1395" y="3668"/>
                </a:lnTo>
                <a:lnTo>
                  <a:pt x="1725" y="3485"/>
                </a:lnTo>
                <a:lnTo>
                  <a:pt x="2018" y="3301"/>
                </a:lnTo>
                <a:lnTo>
                  <a:pt x="2789" y="2935"/>
                </a:lnTo>
                <a:lnTo>
                  <a:pt x="3596" y="2641"/>
                </a:lnTo>
                <a:lnTo>
                  <a:pt x="5210" y="2017"/>
                </a:lnTo>
                <a:lnTo>
                  <a:pt x="6787" y="1394"/>
                </a:lnTo>
                <a:lnTo>
                  <a:pt x="7557" y="1100"/>
                </a:lnTo>
                <a:lnTo>
                  <a:pt x="8364" y="807"/>
                </a:lnTo>
                <a:lnTo>
                  <a:pt x="9135" y="587"/>
                </a:lnTo>
                <a:lnTo>
                  <a:pt x="9538" y="514"/>
                </a:lnTo>
                <a:lnTo>
                  <a:pt x="9942" y="440"/>
                </a:lnTo>
                <a:close/>
                <a:moveTo>
                  <a:pt x="9868" y="17937"/>
                </a:moveTo>
                <a:lnTo>
                  <a:pt x="9868" y="17974"/>
                </a:lnTo>
                <a:lnTo>
                  <a:pt x="9905" y="18157"/>
                </a:lnTo>
                <a:lnTo>
                  <a:pt x="10015" y="18341"/>
                </a:lnTo>
                <a:lnTo>
                  <a:pt x="9575" y="18524"/>
                </a:lnTo>
                <a:lnTo>
                  <a:pt x="9575" y="18487"/>
                </a:lnTo>
                <a:lnTo>
                  <a:pt x="9538" y="18341"/>
                </a:lnTo>
                <a:lnTo>
                  <a:pt x="9465" y="18231"/>
                </a:lnTo>
                <a:lnTo>
                  <a:pt x="9391" y="18084"/>
                </a:lnTo>
                <a:lnTo>
                  <a:pt x="9868" y="17937"/>
                </a:lnTo>
                <a:close/>
                <a:moveTo>
                  <a:pt x="9098" y="18194"/>
                </a:moveTo>
                <a:lnTo>
                  <a:pt x="9171" y="18414"/>
                </a:lnTo>
                <a:lnTo>
                  <a:pt x="9245" y="18524"/>
                </a:lnTo>
                <a:lnTo>
                  <a:pt x="9318" y="18598"/>
                </a:lnTo>
                <a:lnTo>
                  <a:pt x="8841" y="18781"/>
                </a:lnTo>
                <a:lnTo>
                  <a:pt x="8768" y="18708"/>
                </a:lnTo>
                <a:lnTo>
                  <a:pt x="8694" y="18598"/>
                </a:lnTo>
                <a:lnTo>
                  <a:pt x="8621" y="18487"/>
                </a:lnTo>
                <a:lnTo>
                  <a:pt x="8584" y="18341"/>
                </a:lnTo>
                <a:lnTo>
                  <a:pt x="9098" y="18194"/>
                </a:lnTo>
                <a:close/>
                <a:moveTo>
                  <a:pt x="8254" y="18414"/>
                </a:moveTo>
                <a:lnTo>
                  <a:pt x="8291" y="18561"/>
                </a:lnTo>
                <a:lnTo>
                  <a:pt x="8364" y="18744"/>
                </a:lnTo>
                <a:lnTo>
                  <a:pt x="8511" y="18928"/>
                </a:lnTo>
                <a:lnTo>
                  <a:pt x="8181" y="19038"/>
                </a:lnTo>
                <a:lnTo>
                  <a:pt x="8144" y="18964"/>
                </a:lnTo>
                <a:lnTo>
                  <a:pt x="8107" y="18928"/>
                </a:lnTo>
                <a:lnTo>
                  <a:pt x="7997" y="18854"/>
                </a:lnTo>
                <a:lnTo>
                  <a:pt x="7961" y="18818"/>
                </a:lnTo>
                <a:lnTo>
                  <a:pt x="7851" y="18634"/>
                </a:lnTo>
                <a:lnTo>
                  <a:pt x="7851" y="18561"/>
                </a:lnTo>
                <a:lnTo>
                  <a:pt x="8254" y="18414"/>
                </a:lnTo>
                <a:close/>
                <a:moveTo>
                  <a:pt x="5246" y="18818"/>
                </a:moveTo>
                <a:lnTo>
                  <a:pt x="5430" y="18891"/>
                </a:lnTo>
                <a:lnTo>
                  <a:pt x="5650" y="18928"/>
                </a:lnTo>
                <a:lnTo>
                  <a:pt x="5870" y="18964"/>
                </a:lnTo>
                <a:lnTo>
                  <a:pt x="5943" y="19221"/>
                </a:lnTo>
                <a:lnTo>
                  <a:pt x="5760" y="19148"/>
                </a:lnTo>
                <a:lnTo>
                  <a:pt x="5576" y="19038"/>
                </a:lnTo>
                <a:lnTo>
                  <a:pt x="5393" y="18928"/>
                </a:lnTo>
                <a:lnTo>
                  <a:pt x="5246" y="18818"/>
                </a:lnTo>
                <a:close/>
                <a:moveTo>
                  <a:pt x="7557" y="18634"/>
                </a:moveTo>
                <a:lnTo>
                  <a:pt x="7557" y="18781"/>
                </a:lnTo>
                <a:lnTo>
                  <a:pt x="7631" y="18928"/>
                </a:lnTo>
                <a:lnTo>
                  <a:pt x="7704" y="19038"/>
                </a:lnTo>
                <a:lnTo>
                  <a:pt x="7777" y="19148"/>
                </a:lnTo>
                <a:lnTo>
                  <a:pt x="7704" y="19184"/>
                </a:lnTo>
                <a:lnTo>
                  <a:pt x="7227" y="19294"/>
                </a:lnTo>
                <a:lnTo>
                  <a:pt x="7154" y="19184"/>
                </a:lnTo>
                <a:lnTo>
                  <a:pt x="7080" y="19074"/>
                </a:lnTo>
                <a:lnTo>
                  <a:pt x="6970" y="18928"/>
                </a:lnTo>
                <a:lnTo>
                  <a:pt x="6897" y="18781"/>
                </a:lnTo>
                <a:lnTo>
                  <a:pt x="7117" y="18708"/>
                </a:lnTo>
                <a:lnTo>
                  <a:pt x="7557" y="18634"/>
                </a:lnTo>
                <a:close/>
                <a:moveTo>
                  <a:pt x="6604" y="18854"/>
                </a:moveTo>
                <a:lnTo>
                  <a:pt x="6677" y="19111"/>
                </a:lnTo>
                <a:lnTo>
                  <a:pt x="6750" y="19221"/>
                </a:lnTo>
                <a:lnTo>
                  <a:pt x="6824" y="19331"/>
                </a:lnTo>
                <a:lnTo>
                  <a:pt x="6493" y="19331"/>
                </a:lnTo>
                <a:lnTo>
                  <a:pt x="6493" y="19258"/>
                </a:lnTo>
                <a:lnTo>
                  <a:pt x="6493" y="19221"/>
                </a:lnTo>
                <a:lnTo>
                  <a:pt x="6420" y="19184"/>
                </a:lnTo>
                <a:lnTo>
                  <a:pt x="6383" y="19184"/>
                </a:lnTo>
                <a:lnTo>
                  <a:pt x="6310" y="19221"/>
                </a:lnTo>
                <a:lnTo>
                  <a:pt x="6273" y="19221"/>
                </a:lnTo>
                <a:lnTo>
                  <a:pt x="6200" y="19184"/>
                </a:lnTo>
                <a:lnTo>
                  <a:pt x="6163" y="19074"/>
                </a:lnTo>
                <a:lnTo>
                  <a:pt x="6127" y="18928"/>
                </a:lnTo>
                <a:lnTo>
                  <a:pt x="6604" y="18854"/>
                </a:lnTo>
                <a:close/>
                <a:moveTo>
                  <a:pt x="10125" y="0"/>
                </a:moveTo>
                <a:lnTo>
                  <a:pt x="9721" y="37"/>
                </a:lnTo>
                <a:lnTo>
                  <a:pt x="9318" y="110"/>
                </a:lnTo>
                <a:lnTo>
                  <a:pt x="8804" y="220"/>
                </a:lnTo>
                <a:lnTo>
                  <a:pt x="8291" y="403"/>
                </a:lnTo>
                <a:lnTo>
                  <a:pt x="7300" y="734"/>
                </a:lnTo>
                <a:lnTo>
                  <a:pt x="5320" y="1504"/>
                </a:lnTo>
                <a:lnTo>
                  <a:pt x="3376" y="2274"/>
                </a:lnTo>
                <a:lnTo>
                  <a:pt x="2422" y="2678"/>
                </a:lnTo>
                <a:lnTo>
                  <a:pt x="1945" y="2898"/>
                </a:lnTo>
                <a:lnTo>
                  <a:pt x="1505" y="3118"/>
                </a:lnTo>
                <a:lnTo>
                  <a:pt x="1248" y="3301"/>
                </a:lnTo>
                <a:lnTo>
                  <a:pt x="955" y="3485"/>
                </a:lnTo>
                <a:lnTo>
                  <a:pt x="698" y="3742"/>
                </a:lnTo>
                <a:lnTo>
                  <a:pt x="441" y="3998"/>
                </a:lnTo>
                <a:lnTo>
                  <a:pt x="221" y="4292"/>
                </a:lnTo>
                <a:lnTo>
                  <a:pt x="74" y="4622"/>
                </a:lnTo>
                <a:lnTo>
                  <a:pt x="38" y="4769"/>
                </a:lnTo>
                <a:lnTo>
                  <a:pt x="38" y="4915"/>
                </a:lnTo>
                <a:lnTo>
                  <a:pt x="38" y="5099"/>
                </a:lnTo>
                <a:lnTo>
                  <a:pt x="74" y="5245"/>
                </a:lnTo>
                <a:lnTo>
                  <a:pt x="1" y="5282"/>
                </a:lnTo>
                <a:lnTo>
                  <a:pt x="1" y="5319"/>
                </a:lnTo>
                <a:lnTo>
                  <a:pt x="38" y="5722"/>
                </a:lnTo>
                <a:lnTo>
                  <a:pt x="148" y="6052"/>
                </a:lnTo>
                <a:lnTo>
                  <a:pt x="441" y="6786"/>
                </a:lnTo>
                <a:lnTo>
                  <a:pt x="1065" y="8400"/>
                </a:lnTo>
                <a:lnTo>
                  <a:pt x="2348" y="11665"/>
                </a:lnTo>
                <a:lnTo>
                  <a:pt x="2935" y="13315"/>
                </a:lnTo>
                <a:lnTo>
                  <a:pt x="3522" y="15003"/>
                </a:lnTo>
                <a:lnTo>
                  <a:pt x="4072" y="16653"/>
                </a:lnTo>
                <a:lnTo>
                  <a:pt x="4293" y="17424"/>
                </a:lnTo>
                <a:lnTo>
                  <a:pt x="4439" y="17827"/>
                </a:lnTo>
                <a:lnTo>
                  <a:pt x="4513" y="18047"/>
                </a:lnTo>
                <a:lnTo>
                  <a:pt x="4623" y="18231"/>
                </a:lnTo>
                <a:lnTo>
                  <a:pt x="4659" y="18451"/>
                </a:lnTo>
                <a:lnTo>
                  <a:pt x="4733" y="18634"/>
                </a:lnTo>
                <a:lnTo>
                  <a:pt x="4806" y="18781"/>
                </a:lnTo>
                <a:lnTo>
                  <a:pt x="4916" y="18928"/>
                </a:lnTo>
                <a:lnTo>
                  <a:pt x="5026" y="19074"/>
                </a:lnTo>
                <a:lnTo>
                  <a:pt x="5173" y="19221"/>
                </a:lnTo>
                <a:lnTo>
                  <a:pt x="5503" y="19404"/>
                </a:lnTo>
                <a:lnTo>
                  <a:pt x="5833" y="19551"/>
                </a:lnTo>
                <a:lnTo>
                  <a:pt x="6237" y="19661"/>
                </a:lnTo>
                <a:lnTo>
                  <a:pt x="6604" y="19698"/>
                </a:lnTo>
                <a:lnTo>
                  <a:pt x="7007" y="19698"/>
                </a:lnTo>
                <a:lnTo>
                  <a:pt x="7484" y="19625"/>
                </a:lnTo>
                <a:lnTo>
                  <a:pt x="7924" y="19515"/>
                </a:lnTo>
                <a:lnTo>
                  <a:pt x="8841" y="19184"/>
                </a:lnTo>
                <a:lnTo>
                  <a:pt x="11079" y="18341"/>
                </a:lnTo>
                <a:lnTo>
                  <a:pt x="13206" y="17570"/>
                </a:lnTo>
                <a:lnTo>
                  <a:pt x="13830" y="17314"/>
                </a:lnTo>
                <a:lnTo>
                  <a:pt x="14417" y="17020"/>
                </a:lnTo>
                <a:lnTo>
                  <a:pt x="14527" y="17020"/>
                </a:lnTo>
                <a:lnTo>
                  <a:pt x="14674" y="16947"/>
                </a:lnTo>
                <a:lnTo>
                  <a:pt x="14710" y="16873"/>
                </a:lnTo>
                <a:lnTo>
                  <a:pt x="14710" y="16837"/>
                </a:lnTo>
                <a:lnTo>
                  <a:pt x="14894" y="16690"/>
                </a:lnTo>
                <a:lnTo>
                  <a:pt x="15187" y="16433"/>
                </a:lnTo>
                <a:lnTo>
                  <a:pt x="15407" y="16103"/>
                </a:lnTo>
                <a:lnTo>
                  <a:pt x="15554" y="15773"/>
                </a:lnTo>
                <a:lnTo>
                  <a:pt x="15701" y="15406"/>
                </a:lnTo>
                <a:lnTo>
                  <a:pt x="15774" y="15039"/>
                </a:lnTo>
                <a:lnTo>
                  <a:pt x="15811" y="14636"/>
                </a:lnTo>
                <a:lnTo>
                  <a:pt x="15847" y="13866"/>
                </a:lnTo>
                <a:lnTo>
                  <a:pt x="15884" y="13829"/>
                </a:lnTo>
                <a:lnTo>
                  <a:pt x="15884" y="13756"/>
                </a:lnTo>
                <a:lnTo>
                  <a:pt x="15847" y="13572"/>
                </a:lnTo>
                <a:lnTo>
                  <a:pt x="15811" y="13389"/>
                </a:lnTo>
                <a:lnTo>
                  <a:pt x="15664" y="13059"/>
                </a:lnTo>
                <a:lnTo>
                  <a:pt x="15334" y="12178"/>
                </a:lnTo>
                <a:lnTo>
                  <a:pt x="14710" y="10564"/>
                </a:lnTo>
                <a:lnTo>
                  <a:pt x="13500" y="7263"/>
                </a:lnTo>
                <a:lnTo>
                  <a:pt x="12326" y="3962"/>
                </a:lnTo>
                <a:lnTo>
                  <a:pt x="11776" y="2311"/>
                </a:lnTo>
                <a:lnTo>
                  <a:pt x="11446" y="1431"/>
                </a:lnTo>
                <a:lnTo>
                  <a:pt x="11372" y="1174"/>
                </a:lnTo>
                <a:lnTo>
                  <a:pt x="11409" y="1027"/>
                </a:lnTo>
                <a:lnTo>
                  <a:pt x="11409" y="917"/>
                </a:lnTo>
                <a:lnTo>
                  <a:pt x="11372" y="770"/>
                </a:lnTo>
                <a:lnTo>
                  <a:pt x="11299" y="624"/>
                </a:lnTo>
                <a:lnTo>
                  <a:pt x="11152" y="403"/>
                </a:lnTo>
                <a:lnTo>
                  <a:pt x="10895" y="220"/>
                </a:lnTo>
                <a:lnTo>
                  <a:pt x="10712" y="110"/>
                </a:lnTo>
                <a:lnTo>
                  <a:pt x="10528" y="37"/>
                </a:lnTo>
                <a:lnTo>
                  <a:pt x="10345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963" name="Google Shape;963;p21"/>
          <p:cNvSpPr/>
          <p:nvPr/>
        </p:nvSpPr>
        <p:spPr>
          <a:xfrm>
            <a:off x="-35374" y="3366963"/>
            <a:ext cx="443260" cy="504670"/>
          </a:xfrm>
          <a:custGeom>
            <a:avLst/>
            <a:gdLst/>
            <a:ahLst/>
            <a:cxnLst/>
            <a:rect l="l" t="t" r="r" b="b"/>
            <a:pathLst>
              <a:path w="15627" h="17792" extrusionOk="0">
                <a:moveTo>
                  <a:pt x="10528" y="1"/>
                </a:moveTo>
                <a:lnTo>
                  <a:pt x="10455" y="37"/>
                </a:lnTo>
                <a:lnTo>
                  <a:pt x="10308" y="221"/>
                </a:lnTo>
                <a:lnTo>
                  <a:pt x="10198" y="441"/>
                </a:lnTo>
                <a:lnTo>
                  <a:pt x="10015" y="881"/>
                </a:lnTo>
                <a:lnTo>
                  <a:pt x="9831" y="1468"/>
                </a:lnTo>
                <a:lnTo>
                  <a:pt x="9685" y="2091"/>
                </a:lnTo>
                <a:lnTo>
                  <a:pt x="9685" y="2201"/>
                </a:lnTo>
                <a:lnTo>
                  <a:pt x="9721" y="2311"/>
                </a:lnTo>
                <a:lnTo>
                  <a:pt x="9795" y="2348"/>
                </a:lnTo>
                <a:lnTo>
                  <a:pt x="9868" y="2385"/>
                </a:lnTo>
                <a:lnTo>
                  <a:pt x="9941" y="2421"/>
                </a:lnTo>
                <a:lnTo>
                  <a:pt x="10051" y="2385"/>
                </a:lnTo>
                <a:lnTo>
                  <a:pt x="10125" y="2311"/>
                </a:lnTo>
                <a:lnTo>
                  <a:pt x="10198" y="2238"/>
                </a:lnTo>
                <a:lnTo>
                  <a:pt x="10235" y="2055"/>
                </a:lnTo>
                <a:lnTo>
                  <a:pt x="10235" y="2018"/>
                </a:lnTo>
                <a:lnTo>
                  <a:pt x="10235" y="1981"/>
                </a:lnTo>
                <a:lnTo>
                  <a:pt x="10455" y="1138"/>
                </a:lnTo>
                <a:lnTo>
                  <a:pt x="10638" y="624"/>
                </a:lnTo>
                <a:lnTo>
                  <a:pt x="10675" y="367"/>
                </a:lnTo>
                <a:lnTo>
                  <a:pt x="10712" y="111"/>
                </a:lnTo>
                <a:lnTo>
                  <a:pt x="10675" y="37"/>
                </a:lnTo>
                <a:lnTo>
                  <a:pt x="10602" y="1"/>
                </a:lnTo>
                <a:close/>
                <a:moveTo>
                  <a:pt x="3559" y="1028"/>
                </a:moveTo>
                <a:lnTo>
                  <a:pt x="3522" y="1064"/>
                </a:lnTo>
                <a:lnTo>
                  <a:pt x="3485" y="1101"/>
                </a:lnTo>
                <a:lnTo>
                  <a:pt x="3485" y="1138"/>
                </a:lnTo>
                <a:lnTo>
                  <a:pt x="3559" y="1321"/>
                </a:lnTo>
                <a:lnTo>
                  <a:pt x="3669" y="1468"/>
                </a:lnTo>
                <a:lnTo>
                  <a:pt x="3889" y="1761"/>
                </a:lnTo>
                <a:lnTo>
                  <a:pt x="4109" y="2055"/>
                </a:lnTo>
                <a:lnTo>
                  <a:pt x="4366" y="2348"/>
                </a:lnTo>
                <a:lnTo>
                  <a:pt x="4476" y="2605"/>
                </a:lnTo>
                <a:lnTo>
                  <a:pt x="4586" y="2862"/>
                </a:lnTo>
                <a:lnTo>
                  <a:pt x="4696" y="2972"/>
                </a:lnTo>
                <a:lnTo>
                  <a:pt x="4769" y="3045"/>
                </a:lnTo>
                <a:lnTo>
                  <a:pt x="4916" y="3082"/>
                </a:lnTo>
                <a:lnTo>
                  <a:pt x="5063" y="3082"/>
                </a:lnTo>
                <a:lnTo>
                  <a:pt x="5136" y="3045"/>
                </a:lnTo>
                <a:lnTo>
                  <a:pt x="5209" y="3008"/>
                </a:lnTo>
                <a:lnTo>
                  <a:pt x="5246" y="2935"/>
                </a:lnTo>
                <a:lnTo>
                  <a:pt x="5246" y="2862"/>
                </a:lnTo>
                <a:lnTo>
                  <a:pt x="5209" y="2715"/>
                </a:lnTo>
                <a:lnTo>
                  <a:pt x="5173" y="2642"/>
                </a:lnTo>
                <a:lnTo>
                  <a:pt x="5099" y="2605"/>
                </a:lnTo>
                <a:lnTo>
                  <a:pt x="4989" y="2605"/>
                </a:lnTo>
                <a:lnTo>
                  <a:pt x="4989" y="2568"/>
                </a:lnTo>
                <a:lnTo>
                  <a:pt x="4989" y="2495"/>
                </a:lnTo>
                <a:lnTo>
                  <a:pt x="4953" y="2385"/>
                </a:lnTo>
                <a:lnTo>
                  <a:pt x="4806" y="2128"/>
                </a:lnTo>
                <a:lnTo>
                  <a:pt x="4623" y="1871"/>
                </a:lnTo>
                <a:lnTo>
                  <a:pt x="4402" y="1615"/>
                </a:lnTo>
                <a:lnTo>
                  <a:pt x="4146" y="1394"/>
                </a:lnTo>
                <a:lnTo>
                  <a:pt x="3889" y="1174"/>
                </a:lnTo>
                <a:lnTo>
                  <a:pt x="3595" y="1028"/>
                </a:lnTo>
                <a:close/>
                <a:moveTo>
                  <a:pt x="15334" y="3999"/>
                </a:moveTo>
                <a:lnTo>
                  <a:pt x="15260" y="4035"/>
                </a:lnTo>
                <a:lnTo>
                  <a:pt x="15187" y="4109"/>
                </a:lnTo>
                <a:lnTo>
                  <a:pt x="15077" y="4182"/>
                </a:lnTo>
                <a:lnTo>
                  <a:pt x="14967" y="4256"/>
                </a:lnTo>
                <a:lnTo>
                  <a:pt x="14820" y="4329"/>
                </a:lnTo>
                <a:lnTo>
                  <a:pt x="14673" y="4329"/>
                </a:lnTo>
                <a:lnTo>
                  <a:pt x="14527" y="4402"/>
                </a:lnTo>
                <a:lnTo>
                  <a:pt x="14490" y="4439"/>
                </a:lnTo>
                <a:lnTo>
                  <a:pt x="14453" y="4549"/>
                </a:lnTo>
                <a:lnTo>
                  <a:pt x="14417" y="4586"/>
                </a:lnTo>
                <a:lnTo>
                  <a:pt x="14380" y="4622"/>
                </a:lnTo>
                <a:lnTo>
                  <a:pt x="14233" y="4732"/>
                </a:lnTo>
                <a:lnTo>
                  <a:pt x="13940" y="4842"/>
                </a:lnTo>
                <a:lnTo>
                  <a:pt x="13720" y="4989"/>
                </a:lnTo>
                <a:lnTo>
                  <a:pt x="13536" y="5173"/>
                </a:lnTo>
                <a:lnTo>
                  <a:pt x="13499" y="5246"/>
                </a:lnTo>
                <a:lnTo>
                  <a:pt x="13499" y="5319"/>
                </a:lnTo>
                <a:lnTo>
                  <a:pt x="13573" y="5356"/>
                </a:lnTo>
                <a:lnTo>
                  <a:pt x="13830" y="5356"/>
                </a:lnTo>
                <a:lnTo>
                  <a:pt x="14013" y="5319"/>
                </a:lnTo>
                <a:lnTo>
                  <a:pt x="14380" y="5173"/>
                </a:lnTo>
                <a:lnTo>
                  <a:pt x="14673" y="5026"/>
                </a:lnTo>
                <a:lnTo>
                  <a:pt x="14783" y="4953"/>
                </a:lnTo>
                <a:lnTo>
                  <a:pt x="14857" y="4806"/>
                </a:lnTo>
                <a:lnTo>
                  <a:pt x="15077" y="4769"/>
                </a:lnTo>
                <a:lnTo>
                  <a:pt x="15260" y="4659"/>
                </a:lnTo>
                <a:lnTo>
                  <a:pt x="15370" y="4696"/>
                </a:lnTo>
                <a:lnTo>
                  <a:pt x="15444" y="4696"/>
                </a:lnTo>
                <a:lnTo>
                  <a:pt x="15554" y="4622"/>
                </a:lnTo>
                <a:lnTo>
                  <a:pt x="15627" y="4549"/>
                </a:lnTo>
                <a:lnTo>
                  <a:pt x="15627" y="4476"/>
                </a:lnTo>
                <a:lnTo>
                  <a:pt x="15590" y="4366"/>
                </a:lnTo>
                <a:lnTo>
                  <a:pt x="15627" y="4329"/>
                </a:lnTo>
                <a:lnTo>
                  <a:pt x="15627" y="4256"/>
                </a:lnTo>
                <a:lnTo>
                  <a:pt x="15590" y="4182"/>
                </a:lnTo>
                <a:lnTo>
                  <a:pt x="15554" y="4109"/>
                </a:lnTo>
                <a:lnTo>
                  <a:pt x="15480" y="4035"/>
                </a:lnTo>
                <a:lnTo>
                  <a:pt x="15407" y="4035"/>
                </a:lnTo>
                <a:lnTo>
                  <a:pt x="15334" y="3999"/>
                </a:lnTo>
                <a:close/>
                <a:moveTo>
                  <a:pt x="2238" y="7447"/>
                </a:moveTo>
                <a:lnTo>
                  <a:pt x="2128" y="7484"/>
                </a:lnTo>
                <a:lnTo>
                  <a:pt x="1064" y="7960"/>
                </a:lnTo>
                <a:lnTo>
                  <a:pt x="477" y="8217"/>
                </a:lnTo>
                <a:lnTo>
                  <a:pt x="257" y="8364"/>
                </a:lnTo>
                <a:lnTo>
                  <a:pt x="147" y="8474"/>
                </a:lnTo>
                <a:lnTo>
                  <a:pt x="111" y="8437"/>
                </a:lnTo>
                <a:lnTo>
                  <a:pt x="74" y="8437"/>
                </a:lnTo>
                <a:lnTo>
                  <a:pt x="1" y="8511"/>
                </a:lnTo>
                <a:lnTo>
                  <a:pt x="1" y="8584"/>
                </a:lnTo>
                <a:lnTo>
                  <a:pt x="37" y="8621"/>
                </a:lnTo>
                <a:lnTo>
                  <a:pt x="111" y="8694"/>
                </a:lnTo>
                <a:lnTo>
                  <a:pt x="221" y="8731"/>
                </a:lnTo>
                <a:lnTo>
                  <a:pt x="367" y="8694"/>
                </a:lnTo>
                <a:lnTo>
                  <a:pt x="514" y="8657"/>
                </a:lnTo>
                <a:lnTo>
                  <a:pt x="808" y="8547"/>
                </a:lnTo>
                <a:lnTo>
                  <a:pt x="1028" y="8474"/>
                </a:lnTo>
                <a:lnTo>
                  <a:pt x="2385" y="7887"/>
                </a:lnTo>
                <a:lnTo>
                  <a:pt x="2458" y="7850"/>
                </a:lnTo>
                <a:lnTo>
                  <a:pt x="2532" y="7777"/>
                </a:lnTo>
                <a:lnTo>
                  <a:pt x="2532" y="7667"/>
                </a:lnTo>
                <a:lnTo>
                  <a:pt x="2495" y="7594"/>
                </a:lnTo>
                <a:lnTo>
                  <a:pt x="2422" y="7520"/>
                </a:lnTo>
                <a:lnTo>
                  <a:pt x="2348" y="7484"/>
                </a:lnTo>
                <a:lnTo>
                  <a:pt x="2238" y="7447"/>
                </a:lnTo>
                <a:close/>
                <a:moveTo>
                  <a:pt x="6677" y="7814"/>
                </a:moveTo>
                <a:lnTo>
                  <a:pt x="6603" y="7887"/>
                </a:lnTo>
                <a:lnTo>
                  <a:pt x="6603" y="7960"/>
                </a:lnTo>
                <a:lnTo>
                  <a:pt x="6603" y="8070"/>
                </a:lnTo>
                <a:lnTo>
                  <a:pt x="6933" y="8474"/>
                </a:lnTo>
                <a:lnTo>
                  <a:pt x="7044" y="8694"/>
                </a:lnTo>
                <a:lnTo>
                  <a:pt x="7154" y="8914"/>
                </a:lnTo>
                <a:lnTo>
                  <a:pt x="7227" y="8951"/>
                </a:lnTo>
                <a:lnTo>
                  <a:pt x="7264" y="8987"/>
                </a:lnTo>
                <a:lnTo>
                  <a:pt x="7410" y="8987"/>
                </a:lnTo>
                <a:lnTo>
                  <a:pt x="7594" y="8877"/>
                </a:lnTo>
                <a:lnTo>
                  <a:pt x="7777" y="8767"/>
                </a:lnTo>
                <a:lnTo>
                  <a:pt x="7924" y="8621"/>
                </a:lnTo>
                <a:lnTo>
                  <a:pt x="7924" y="8657"/>
                </a:lnTo>
                <a:lnTo>
                  <a:pt x="7997" y="8767"/>
                </a:lnTo>
                <a:lnTo>
                  <a:pt x="8071" y="8877"/>
                </a:lnTo>
                <a:lnTo>
                  <a:pt x="8181" y="8951"/>
                </a:lnTo>
                <a:lnTo>
                  <a:pt x="8327" y="9024"/>
                </a:lnTo>
                <a:lnTo>
                  <a:pt x="8584" y="9061"/>
                </a:lnTo>
                <a:lnTo>
                  <a:pt x="8768" y="9061"/>
                </a:lnTo>
                <a:lnTo>
                  <a:pt x="8951" y="8987"/>
                </a:lnTo>
                <a:lnTo>
                  <a:pt x="9281" y="8841"/>
                </a:lnTo>
                <a:lnTo>
                  <a:pt x="9611" y="8657"/>
                </a:lnTo>
                <a:lnTo>
                  <a:pt x="9721" y="8547"/>
                </a:lnTo>
                <a:lnTo>
                  <a:pt x="9758" y="8474"/>
                </a:lnTo>
                <a:lnTo>
                  <a:pt x="9758" y="8364"/>
                </a:lnTo>
                <a:lnTo>
                  <a:pt x="9685" y="8254"/>
                </a:lnTo>
                <a:lnTo>
                  <a:pt x="9648" y="8217"/>
                </a:lnTo>
                <a:lnTo>
                  <a:pt x="9464" y="8217"/>
                </a:lnTo>
                <a:lnTo>
                  <a:pt x="9428" y="8291"/>
                </a:lnTo>
                <a:lnTo>
                  <a:pt x="9244" y="8437"/>
                </a:lnTo>
                <a:lnTo>
                  <a:pt x="8988" y="8547"/>
                </a:lnTo>
                <a:lnTo>
                  <a:pt x="8768" y="8621"/>
                </a:lnTo>
                <a:lnTo>
                  <a:pt x="8584" y="8657"/>
                </a:lnTo>
                <a:lnTo>
                  <a:pt x="8474" y="8657"/>
                </a:lnTo>
                <a:lnTo>
                  <a:pt x="8401" y="8621"/>
                </a:lnTo>
                <a:lnTo>
                  <a:pt x="8364" y="8584"/>
                </a:lnTo>
                <a:lnTo>
                  <a:pt x="8327" y="8547"/>
                </a:lnTo>
                <a:lnTo>
                  <a:pt x="8254" y="8254"/>
                </a:lnTo>
                <a:lnTo>
                  <a:pt x="8181" y="8144"/>
                </a:lnTo>
                <a:lnTo>
                  <a:pt x="8071" y="8107"/>
                </a:lnTo>
                <a:lnTo>
                  <a:pt x="7961" y="8107"/>
                </a:lnTo>
                <a:lnTo>
                  <a:pt x="7887" y="8144"/>
                </a:lnTo>
                <a:lnTo>
                  <a:pt x="7740" y="8254"/>
                </a:lnTo>
                <a:lnTo>
                  <a:pt x="7630" y="8401"/>
                </a:lnTo>
                <a:lnTo>
                  <a:pt x="7410" y="8547"/>
                </a:lnTo>
                <a:lnTo>
                  <a:pt x="7264" y="8364"/>
                </a:lnTo>
                <a:lnTo>
                  <a:pt x="7117" y="8180"/>
                </a:lnTo>
                <a:lnTo>
                  <a:pt x="6970" y="7997"/>
                </a:lnTo>
                <a:lnTo>
                  <a:pt x="6787" y="7850"/>
                </a:lnTo>
                <a:lnTo>
                  <a:pt x="6713" y="7814"/>
                </a:lnTo>
                <a:close/>
                <a:moveTo>
                  <a:pt x="12876" y="11005"/>
                </a:moveTo>
                <a:lnTo>
                  <a:pt x="12803" y="11042"/>
                </a:lnTo>
                <a:lnTo>
                  <a:pt x="12766" y="11078"/>
                </a:lnTo>
                <a:lnTo>
                  <a:pt x="12766" y="11152"/>
                </a:lnTo>
                <a:lnTo>
                  <a:pt x="12729" y="11225"/>
                </a:lnTo>
                <a:lnTo>
                  <a:pt x="12766" y="11298"/>
                </a:lnTo>
                <a:lnTo>
                  <a:pt x="12986" y="11702"/>
                </a:lnTo>
                <a:lnTo>
                  <a:pt x="13279" y="12069"/>
                </a:lnTo>
                <a:lnTo>
                  <a:pt x="13499" y="12399"/>
                </a:lnTo>
                <a:lnTo>
                  <a:pt x="13646" y="12509"/>
                </a:lnTo>
                <a:lnTo>
                  <a:pt x="13830" y="12619"/>
                </a:lnTo>
                <a:lnTo>
                  <a:pt x="13976" y="12619"/>
                </a:lnTo>
                <a:lnTo>
                  <a:pt x="14013" y="12582"/>
                </a:lnTo>
                <a:lnTo>
                  <a:pt x="14086" y="12546"/>
                </a:lnTo>
                <a:lnTo>
                  <a:pt x="14160" y="12436"/>
                </a:lnTo>
                <a:lnTo>
                  <a:pt x="14160" y="12325"/>
                </a:lnTo>
                <a:lnTo>
                  <a:pt x="14160" y="12252"/>
                </a:lnTo>
                <a:lnTo>
                  <a:pt x="14123" y="12142"/>
                </a:lnTo>
                <a:lnTo>
                  <a:pt x="14086" y="12069"/>
                </a:lnTo>
                <a:lnTo>
                  <a:pt x="14050" y="12032"/>
                </a:lnTo>
                <a:lnTo>
                  <a:pt x="13903" y="12032"/>
                </a:lnTo>
                <a:lnTo>
                  <a:pt x="13830" y="11885"/>
                </a:lnTo>
                <a:lnTo>
                  <a:pt x="13573" y="11592"/>
                </a:lnTo>
                <a:lnTo>
                  <a:pt x="13316" y="11298"/>
                </a:lnTo>
                <a:lnTo>
                  <a:pt x="13059" y="11042"/>
                </a:lnTo>
                <a:lnTo>
                  <a:pt x="13023" y="11005"/>
                </a:lnTo>
                <a:close/>
                <a:moveTo>
                  <a:pt x="8181" y="3192"/>
                </a:moveTo>
                <a:lnTo>
                  <a:pt x="8511" y="3228"/>
                </a:lnTo>
                <a:lnTo>
                  <a:pt x="8878" y="3265"/>
                </a:lnTo>
                <a:lnTo>
                  <a:pt x="9208" y="3339"/>
                </a:lnTo>
                <a:lnTo>
                  <a:pt x="9538" y="3412"/>
                </a:lnTo>
                <a:lnTo>
                  <a:pt x="9868" y="3522"/>
                </a:lnTo>
                <a:lnTo>
                  <a:pt x="10198" y="3669"/>
                </a:lnTo>
                <a:lnTo>
                  <a:pt x="10528" y="3852"/>
                </a:lnTo>
                <a:lnTo>
                  <a:pt x="10822" y="4035"/>
                </a:lnTo>
                <a:lnTo>
                  <a:pt x="11078" y="4256"/>
                </a:lnTo>
                <a:lnTo>
                  <a:pt x="11335" y="4476"/>
                </a:lnTo>
                <a:lnTo>
                  <a:pt x="11592" y="4732"/>
                </a:lnTo>
                <a:lnTo>
                  <a:pt x="11812" y="4989"/>
                </a:lnTo>
                <a:lnTo>
                  <a:pt x="11996" y="5319"/>
                </a:lnTo>
                <a:lnTo>
                  <a:pt x="12142" y="5576"/>
                </a:lnTo>
                <a:lnTo>
                  <a:pt x="12252" y="5870"/>
                </a:lnTo>
                <a:lnTo>
                  <a:pt x="12362" y="6200"/>
                </a:lnTo>
                <a:lnTo>
                  <a:pt x="12436" y="6530"/>
                </a:lnTo>
                <a:lnTo>
                  <a:pt x="12509" y="6823"/>
                </a:lnTo>
                <a:lnTo>
                  <a:pt x="12509" y="7153"/>
                </a:lnTo>
                <a:lnTo>
                  <a:pt x="12509" y="7484"/>
                </a:lnTo>
                <a:lnTo>
                  <a:pt x="12472" y="7814"/>
                </a:lnTo>
                <a:lnTo>
                  <a:pt x="12399" y="8144"/>
                </a:lnTo>
                <a:lnTo>
                  <a:pt x="12289" y="8511"/>
                </a:lnTo>
                <a:lnTo>
                  <a:pt x="12142" y="8804"/>
                </a:lnTo>
                <a:lnTo>
                  <a:pt x="11996" y="9134"/>
                </a:lnTo>
                <a:lnTo>
                  <a:pt x="11812" y="9428"/>
                </a:lnTo>
                <a:lnTo>
                  <a:pt x="11592" y="9721"/>
                </a:lnTo>
                <a:lnTo>
                  <a:pt x="11115" y="10271"/>
                </a:lnTo>
                <a:lnTo>
                  <a:pt x="10345" y="11115"/>
                </a:lnTo>
                <a:lnTo>
                  <a:pt x="9941" y="11555"/>
                </a:lnTo>
                <a:lnTo>
                  <a:pt x="9575" y="12032"/>
                </a:lnTo>
                <a:lnTo>
                  <a:pt x="9281" y="12509"/>
                </a:lnTo>
                <a:lnTo>
                  <a:pt x="8988" y="13022"/>
                </a:lnTo>
                <a:lnTo>
                  <a:pt x="8914" y="13279"/>
                </a:lnTo>
                <a:lnTo>
                  <a:pt x="8804" y="13573"/>
                </a:lnTo>
                <a:lnTo>
                  <a:pt x="8768" y="13829"/>
                </a:lnTo>
                <a:lnTo>
                  <a:pt x="8731" y="14123"/>
                </a:lnTo>
                <a:lnTo>
                  <a:pt x="8217" y="14013"/>
                </a:lnTo>
                <a:lnTo>
                  <a:pt x="7704" y="13939"/>
                </a:lnTo>
                <a:lnTo>
                  <a:pt x="8584" y="11665"/>
                </a:lnTo>
                <a:lnTo>
                  <a:pt x="9061" y="10418"/>
                </a:lnTo>
                <a:lnTo>
                  <a:pt x="9318" y="9831"/>
                </a:lnTo>
                <a:lnTo>
                  <a:pt x="9391" y="9538"/>
                </a:lnTo>
                <a:lnTo>
                  <a:pt x="9391" y="9391"/>
                </a:lnTo>
                <a:lnTo>
                  <a:pt x="9354" y="9244"/>
                </a:lnTo>
                <a:lnTo>
                  <a:pt x="9318" y="9208"/>
                </a:lnTo>
                <a:lnTo>
                  <a:pt x="9281" y="9208"/>
                </a:lnTo>
                <a:lnTo>
                  <a:pt x="9171" y="9281"/>
                </a:lnTo>
                <a:lnTo>
                  <a:pt x="9098" y="9391"/>
                </a:lnTo>
                <a:lnTo>
                  <a:pt x="8988" y="9611"/>
                </a:lnTo>
                <a:lnTo>
                  <a:pt x="8768" y="10088"/>
                </a:lnTo>
                <a:lnTo>
                  <a:pt x="8217" y="11445"/>
                </a:lnTo>
                <a:lnTo>
                  <a:pt x="7337" y="13719"/>
                </a:lnTo>
                <a:lnTo>
                  <a:pt x="7227" y="13903"/>
                </a:lnTo>
                <a:lnTo>
                  <a:pt x="6970" y="13829"/>
                </a:lnTo>
                <a:lnTo>
                  <a:pt x="6420" y="13683"/>
                </a:lnTo>
                <a:lnTo>
                  <a:pt x="6420" y="13646"/>
                </a:lnTo>
                <a:lnTo>
                  <a:pt x="6493" y="13389"/>
                </a:lnTo>
                <a:lnTo>
                  <a:pt x="6530" y="13096"/>
                </a:lnTo>
                <a:lnTo>
                  <a:pt x="6530" y="12546"/>
                </a:lnTo>
                <a:lnTo>
                  <a:pt x="6603" y="11372"/>
                </a:lnTo>
                <a:lnTo>
                  <a:pt x="6677" y="10125"/>
                </a:lnTo>
                <a:lnTo>
                  <a:pt x="6713" y="9501"/>
                </a:lnTo>
                <a:lnTo>
                  <a:pt x="6677" y="8877"/>
                </a:lnTo>
                <a:lnTo>
                  <a:pt x="6677" y="8804"/>
                </a:lnTo>
                <a:lnTo>
                  <a:pt x="6640" y="8767"/>
                </a:lnTo>
                <a:lnTo>
                  <a:pt x="6530" y="8694"/>
                </a:lnTo>
                <a:lnTo>
                  <a:pt x="6420" y="8731"/>
                </a:lnTo>
                <a:lnTo>
                  <a:pt x="6383" y="8767"/>
                </a:lnTo>
                <a:lnTo>
                  <a:pt x="6347" y="8841"/>
                </a:lnTo>
                <a:lnTo>
                  <a:pt x="6273" y="9391"/>
                </a:lnTo>
                <a:lnTo>
                  <a:pt x="6237" y="9978"/>
                </a:lnTo>
                <a:lnTo>
                  <a:pt x="6200" y="11115"/>
                </a:lnTo>
                <a:lnTo>
                  <a:pt x="6090" y="12289"/>
                </a:lnTo>
                <a:lnTo>
                  <a:pt x="6016" y="12912"/>
                </a:lnTo>
                <a:lnTo>
                  <a:pt x="6016" y="13206"/>
                </a:lnTo>
                <a:lnTo>
                  <a:pt x="6016" y="13536"/>
                </a:lnTo>
                <a:lnTo>
                  <a:pt x="5540" y="13353"/>
                </a:lnTo>
                <a:lnTo>
                  <a:pt x="5099" y="13206"/>
                </a:lnTo>
                <a:lnTo>
                  <a:pt x="4623" y="13132"/>
                </a:lnTo>
                <a:lnTo>
                  <a:pt x="4182" y="13132"/>
                </a:lnTo>
                <a:lnTo>
                  <a:pt x="4329" y="12876"/>
                </a:lnTo>
                <a:lnTo>
                  <a:pt x="4439" y="12619"/>
                </a:lnTo>
                <a:lnTo>
                  <a:pt x="4549" y="12362"/>
                </a:lnTo>
                <a:lnTo>
                  <a:pt x="4623" y="12069"/>
                </a:lnTo>
                <a:lnTo>
                  <a:pt x="4696" y="11482"/>
                </a:lnTo>
                <a:lnTo>
                  <a:pt x="4696" y="10895"/>
                </a:lnTo>
                <a:lnTo>
                  <a:pt x="4623" y="10161"/>
                </a:lnTo>
                <a:lnTo>
                  <a:pt x="4512" y="9428"/>
                </a:lnTo>
                <a:lnTo>
                  <a:pt x="4366" y="8694"/>
                </a:lnTo>
                <a:lnTo>
                  <a:pt x="4219" y="7960"/>
                </a:lnTo>
                <a:lnTo>
                  <a:pt x="4182" y="7594"/>
                </a:lnTo>
                <a:lnTo>
                  <a:pt x="4182" y="7190"/>
                </a:lnTo>
                <a:lnTo>
                  <a:pt x="4182" y="6823"/>
                </a:lnTo>
                <a:lnTo>
                  <a:pt x="4219" y="6456"/>
                </a:lnTo>
                <a:lnTo>
                  <a:pt x="4292" y="6090"/>
                </a:lnTo>
                <a:lnTo>
                  <a:pt x="4439" y="5760"/>
                </a:lnTo>
                <a:lnTo>
                  <a:pt x="4586" y="5429"/>
                </a:lnTo>
                <a:lnTo>
                  <a:pt x="4769" y="5063"/>
                </a:lnTo>
                <a:lnTo>
                  <a:pt x="5026" y="4769"/>
                </a:lnTo>
                <a:lnTo>
                  <a:pt x="5246" y="4476"/>
                </a:lnTo>
                <a:lnTo>
                  <a:pt x="5503" y="4219"/>
                </a:lnTo>
                <a:lnTo>
                  <a:pt x="5796" y="3999"/>
                </a:lnTo>
                <a:lnTo>
                  <a:pt x="6090" y="3779"/>
                </a:lnTo>
                <a:lnTo>
                  <a:pt x="6420" y="3595"/>
                </a:lnTo>
                <a:lnTo>
                  <a:pt x="6787" y="3449"/>
                </a:lnTo>
                <a:lnTo>
                  <a:pt x="7117" y="3339"/>
                </a:lnTo>
                <a:lnTo>
                  <a:pt x="7484" y="3265"/>
                </a:lnTo>
                <a:lnTo>
                  <a:pt x="7814" y="3228"/>
                </a:lnTo>
                <a:lnTo>
                  <a:pt x="8181" y="3192"/>
                </a:lnTo>
                <a:close/>
                <a:moveTo>
                  <a:pt x="3962" y="13426"/>
                </a:moveTo>
                <a:lnTo>
                  <a:pt x="4623" y="13536"/>
                </a:lnTo>
                <a:lnTo>
                  <a:pt x="5246" y="13719"/>
                </a:lnTo>
                <a:lnTo>
                  <a:pt x="5943" y="13939"/>
                </a:lnTo>
                <a:lnTo>
                  <a:pt x="6603" y="14196"/>
                </a:lnTo>
                <a:lnTo>
                  <a:pt x="6860" y="14270"/>
                </a:lnTo>
                <a:lnTo>
                  <a:pt x="7154" y="14306"/>
                </a:lnTo>
                <a:lnTo>
                  <a:pt x="7704" y="14380"/>
                </a:lnTo>
                <a:lnTo>
                  <a:pt x="8217" y="14490"/>
                </a:lnTo>
                <a:lnTo>
                  <a:pt x="8474" y="14563"/>
                </a:lnTo>
                <a:lnTo>
                  <a:pt x="8731" y="14636"/>
                </a:lnTo>
                <a:lnTo>
                  <a:pt x="8768" y="14783"/>
                </a:lnTo>
                <a:lnTo>
                  <a:pt x="8841" y="14857"/>
                </a:lnTo>
                <a:lnTo>
                  <a:pt x="8951" y="14893"/>
                </a:lnTo>
                <a:lnTo>
                  <a:pt x="9061" y="14893"/>
                </a:lnTo>
                <a:lnTo>
                  <a:pt x="9061" y="15003"/>
                </a:lnTo>
                <a:lnTo>
                  <a:pt x="9024" y="15150"/>
                </a:lnTo>
                <a:lnTo>
                  <a:pt x="8914" y="15223"/>
                </a:lnTo>
                <a:lnTo>
                  <a:pt x="8768" y="15333"/>
                </a:lnTo>
                <a:lnTo>
                  <a:pt x="8034" y="15040"/>
                </a:lnTo>
                <a:lnTo>
                  <a:pt x="6383" y="14490"/>
                </a:lnTo>
                <a:lnTo>
                  <a:pt x="5576" y="14270"/>
                </a:lnTo>
                <a:lnTo>
                  <a:pt x="4769" y="14086"/>
                </a:lnTo>
                <a:lnTo>
                  <a:pt x="4292" y="14013"/>
                </a:lnTo>
                <a:lnTo>
                  <a:pt x="4072" y="14013"/>
                </a:lnTo>
                <a:lnTo>
                  <a:pt x="3852" y="14050"/>
                </a:lnTo>
                <a:lnTo>
                  <a:pt x="3742" y="14013"/>
                </a:lnTo>
                <a:lnTo>
                  <a:pt x="3669" y="13939"/>
                </a:lnTo>
                <a:lnTo>
                  <a:pt x="3632" y="13829"/>
                </a:lnTo>
                <a:lnTo>
                  <a:pt x="3632" y="13719"/>
                </a:lnTo>
                <a:lnTo>
                  <a:pt x="3632" y="13609"/>
                </a:lnTo>
                <a:lnTo>
                  <a:pt x="3705" y="13536"/>
                </a:lnTo>
                <a:lnTo>
                  <a:pt x="3816" y="13463"/>
                </a:lnTo>
                <a:lnTo>
                  <a:pt x="3926" y="13426"/>
                </a:lnTo>
                <a:close/>
                <a:moveTo>
                  <a:pt x="4256" y="15737"/>
                </a:moveTo>
                <a:lnTo>
                  <a:pt x="4696" y="15847"/>
                </a:lnTo>
                <a:lnTo>
                  <a:pt x="4476" y="16067"/>
                </a:lnTo>
                <a:lnTo>
                  <a:pt x="4292" y="16287"/>
                </a:lnTo>
                <a:lnTo>
                  <a:pt x="4292" y="16250"/>
                </a:lnTo>
                <a:lnTo>
                  <a:pt x="4256" y="16140"/>
                </a:lnTo>
                <a:lnTo>
                  <a:pt x="4256" y="15994"/>
                </a:lnTo>
                <a:lnTo>
                  <a:pt x="4256" y="15737"/>
                </a:lnTo>
                <a:close/>
                <a:moveTo>
                  <a:pt x="4843" y="15920"/>
                </a:moveTo>
                <a:lnTo>
                  <a:pt x="4989" y="15957"/>
                </a:lnTo>
                <a:lnTo>
                  <a:pt x="5136" y="15994"/>
                </a:lnTo>
                <a:lnTo>
                  <a:pt x="4879" y="16140"/>
                </a:lnTo>
                <a:lnTo>
                  <a:pt x="4623" y="16360"/>
                </a:lnTo>
                <a:lnTo>
                  <a:pt x="4623" y="16360"/>
                </a:lnTo>
                <a:lnTo>
                  <a:pt x="4733" y="16140"/>
                </a:lnTo>
                <a:lnTo>
                  <a:pt x="4843" y="15920"/>
                </a:lnTo>
                <a:close/>
                <a:moveTo>
                  <a:pt x="4146" y="14453"/>
                </a:moveTo>
                <a:lnTo>
                  <a:pt x="4659" y="14490"/>
                </a:lnTo>
                <a:lnTo>
                  <a:pt x="5356" y="14673"/>
                </a:lnTo>
                <a:lnTo>
                  <a:pt x="6053" y="14857"/>
                </a:lnTo>
                <a:lnTo>
                  <a:pt x="7410" y="15333"/>
                </a:lnTo>
                <a:lnTo>
                  <a:pt x="8034" y="15553"/>
                </a:lnTo>
                <a:lnTo>
                  <a:pt x="8401" y="15663"/>
                </a:lnTo>
                <a:lnTo>
                  <a:pt x="8694" y="15774"/>
                </a:lnTo>
                <a:lnTo>
                  <a:pt x="8731" y="15847"/>
                </a:lnTo>
                <a:lnTo>
                  <a:pt x="8768" y="15884"/>
                </a:lnTo>
                <a:lnTo>
                  <a:pt x="8841" y="15957"/>
                </a:lnTo>
                <a:lnTo>
                  <a:pt x="8951" y="15957"/>
                </a:lnTo>
                <a:lnTo>
                  <a:pt x="8914" y="16067"/>
                </a:lnTo>
                <a:lnTo>
                  <a:pt x="8841" y="16214"/>
                </a:lnTo>
                <a:lnTo>
                  <a:pt x="8694" y="16397"/>
                </a:lnTo>
                <a:lnTo>
                  <a:pt x="8547" y="16507"/>
                </a:lnTo>
                <a:lnTo>
                  <a:pt x="8401" y="16581"/>
                </a:lnTo>
                <a:lnTo>
                  <a:pt x="7227" y="16140"/>
                </a:lnTo>
                <a:lnTo>
                  <a:pt x="6016" y="15774"/>
                </a:lnTo>
                <a:lnTo>
                  <a:pt x="4733" y="15370"/>
                </a:lnTo>
                <a:lnTo>
                  <a:pt x="4072" y="15223"/>
                </a:lnTo>
                <a:lnTo>
                  <a:pt x="3449" y="15113"/>
                </a:lnTo>
                <a:lnTo>
                  <a:pt x="3449" y="15040"/>
                </a:lnTo>
                <a:lnTo>
                  <a:pt x="3449" y="14857"/>
                </a:lnTo>
                <a:lnTo>
                  <a:pt x="3522" y="14673"/>
                </a:lnTo>
                <a:lnTo>
                  <a:pt x="3632" y="14563"/>
                </a:lnTo>
                <a:lnTo>
                  <a:pt x="3705" y="14490"/>
                </a:lnTo>
                <a:lnTo>
                  <a:pt x="3926" y="14490"/>
                </a:lnTo>
                <a:lnTo>
                  <a:pt x="3962" y="14526"/>
                </a:lnTo>
                <a:lnTo>
                  <a:pt x="3999" y="14526"/>
                </a:lnTo>
                <a:lnTo>
                  <a:pt x="4036" y="14490"/>
                </a:lnTo>
                <a:lnTo>
                  <a:pt x="4146" y="14453"/>
                </a:lnTo>
                <a:close/>
                <a:moveTo>
                  <a:pt x="5503" y="16067"/>
                </a:moveTo>
                <a:lnTo>
                  <a:pt x="5723" y="16140"/>
                </a:lnTo>
                <a:lnTo>
                  <a:pt x="5503" y="16287"/>
                </a:lnTo>
                <a:lnTo>
                  <a:pt x="5246" y="16434"/>
                </a:lnTo>
                <a:lnTo>
                  <a:pt x="5026" y="16617"/>
                </a:lnTo>
                <a:lnTo>
                  <a:pt x="4843" y="16837"/>
                </a:lnTo>
                <a:lnTo>
                  <a:pt x="4659" y="16764"/>
                </a:lnTo>
                <a:lnTo>
                  <a:pt x="4733" y="16691"/>
                </a:lnTo>
                <a:lnTo>
                  <a:pt x="5503" y="16067"/>
                </a:lnTo>
                <a:close/>
                <a:moveTo>
                  <a:pt x="5980" y="16214"/>
                </a:moveTo>
                <a:lnTo>
                  <a:pt x="6200" y="16287"/>
                </a:lnTo>
                <a:lnTo>
                  <a:pt x="6200" y="16324"/>
                </a:lnTo>
                <a:lnTo>
                  <a:pt x="5943" y="16434"/>
                </a:lnTo>
                <a:lnTo>
                  <a:pt x="5723" y="16581"/>
                </a:lnTo>
                <a:lnTo>
                  <a:pt x="5540" y="16727"/>
                </a:lnTo>
                <a:lnTo>
                  <a:pt x="5393" y="16947"/>
                </a:lnTo>
                <a:lnTo>
                  <a:pt x="5246" y="16911"/>
                </a:lnTo>
                <a:lnTo>
                  <a:pt x="5613" y="16544"/>
                </a:lnTo>
                <a:lnTo>
                  <a:pt x="5980" y="16214"/>
                </a:lnTo>
                <a:close/>
                <a:moveTo>
                  <a:pt x="6383" y="16360"/>
                </a:moveTo>
                <a:lnTo>
                  <a:pt x="6897" y="16544"/>
                </a:lnTo>
                <a:lnTo>
                  <a:pt x="6420" y="16801"/>
                </a:lnTo>
                <a:lnTo>
                  <a:pt x="6200" y="16947"/>
                </a:lnTo>
                <a:lnTo>
                  <a:pt x="5980" y="17131"/>
                </a:lnTo>
                <a:lnTo>
                  <a:pt x="5796" y="17057"/>
                </a:lnTo>
                <a:lnTo>
                  <a:pt x="5833" y="16984"/>
                </a:lnTo>
                <a:lnTo>
                  <a:pt x="5833" y="16911"/>
                </a:lnTo>
                <a:lnTo>
                  <a:pt x="5833" y="16874"/>
                </a:lnTo>
                <a:lnTo>
                  <a:pt x="6090" y="16617"/>
                </a:lnTo>
                <a:lnTo>
                  <a:pt x="6383" y="16397"/>
                </a:lnTo>
                <a:lnTo>
                  <a:pt x="6383" y="16360"/>
                </a:lnTo>
                <a:close/>
                <a:moveTo>
                  <a:pt x="7080" y="16581"/>
                </a:moveTo>
                <a:lnTo>
                  <a:pt x="7410" y="16691"/>
                </a:lnTo>
                <a:lnTo>
                  <a:pt x="7154" y="16911"/>
                </a:lnTo>
                <a:lnTo>
                  <a:pt x="6787" y="17314"/>
                </a:lnTo>
                <a:lnTo>
                  <a:pt x="6457" y="17241"/>
                </a:lnTo>
                <a:lnTo>
                  <a:pt x="6493" y="17167"/>
                </a:lnTo>
                <a:lnTo>
                  <a:pt x="6457" y="17131"/>
                </a:lnTo>
                <a:lnTo>
                  <a:pt x="6750" y="16837"/>
                </a:lnTo>
                <a:lnTo>
                  <a:pt x="7080" y="16581"/>
                </a:lnTo>
                <a:close/>
                <a:moveTo>
                  <a:pt x="8034" y="2678"/>
                </a:moveTo>
                <a:lnTo>
                  <a:pt x="7704" y="2715"/>
                </a:lnTo>
                <a:lnTo>
                  <a:pt x="7374" y="2752"/>
                </a:lnTo>
                <a:lnTo>
                  <a:pt x="7044" y="2825"/>
                </a:lnTo>
                <a:lnTo>
                  <a:pt x="6750" y="2898"/>
                </a:lnTo>
                <a:lnTo>
                  <a:pt x="6420" y="3008"/>
                </a:lnTo>
                <a:lnTo>
                  <a:pt x="6126" y="3155"/>
                </a:lnTo>
                <a:lnTo>
                  <a:pt x="5833" y="3302"/>
                </a:lnTo>
                <a:lnTo>
                  <a:pt x="5576" y="3522"/>
                </a:lnTo>
                <a:lnTo>
                  <a:pt x="5026" y="3962"/>
                </a:lnTo>
                <a:lnTo>
                  <a:pt x="4806" y="4219"/>
                </a:lnTo>
                <a:lnTo>
                  <a:pt x="4586" y="4512"/>
                </a:lnTo>
                <a:lnTo>
                  <a:pt x="4366" y="4769"/>
                </a:lnTo>
                <a:lnTo>
                  <a:pt x="4182" y="5099"/>
                </a:lnTo>
                <a:lnTo>
                  <a:pt x="3999" y="5393"/>
                </a:lnTo>
                <a:lnTo>
                  <a:pt x="3852" y="5723"/>
                </a:lnTo>
                <a:lnTo>
                  <a:pt x="3742" y="6163"/>
                </a:lnTo>
                <a:lnTo>
                  <a:pt x="3669" y="6603"/>
                </a:lnTo>
                <a:lnTo>
                  <a:pt x="3632" y="7043"/>
                </a:lnTo>
                <a:lnTo>
                  <a:pt x="3632" y="7520"/>
                </a:lnTo>
                <a:lnTo>
                  <a:pt x="3705" y="7960"/>
                </a:lnTo>
                <a:lnTo>
                  <a:pt x="3779" y="8437"/>
                </a:lnTo>
                <a:lnTo>
                  <a:pt x="3962" y="9318"/>
                </a:lnTo>
                <a:lnTo>
                  <a:pt x="4109" y="10308"/>
                </a:lnTo>
                <a:lnTo>
                  <a:pt x="4182" y="10785"/>
                </a:lnTo>
                <a:lnTo>
                  <a:pt x="4219" y="11262"/>
                </a:lnTo>
                <a:lnTo>
                  <a:pt x="4182" y="11739"/>
                </a:lnTo>
                <a:lnTo>
                  <a:pt x="4109" y="12215"/>
                </a:lnTo>
                <a:lnTo>
                  <a:pt x="3999" y="12619"/>
                </a:lnTo>
                <a:lnTo>
                  <a:pt x="3816" y="13059"/>
                </a:lnTo>
                <a:lnTo>
                  <a:pt x="3595" y="13132"/>
                </a:lnTo>
                <a:lnTo>
                  <a:pt x="3449" y="13279"/>
                </a:lnTo>
                <a:lnTo>
                  <a:pt x="3302" y="13426"/>
                </a:lnTo>
                <a:lnTo>
                  <a:pt x="3229" y="13646"/>
                </a:lnTo>
                <a:lnTo>
                  <a:pt x="3229" y="13829"/>
                </a:lnTo>
                <a:lnTo>
                  <a:pt x="3265" y="13976"/>
                </a:lnTo>
                <a:lnTo>
                  <a:pt x="3339" y="14160"/>
                </a:lnTo>
                <a:lnTo>
                  <a:pt x="3412" y="14270"/>
                </a:lnTo>
                <a:lnTo>
                  <a:pt x="3339" y="14343"/>
                </a:lnTo>
                <a:lnTo>
                  <a:pt x="3265" y="14416"/>
                </a:lnTo>
                <a:lnTo>
                  <a:pt x="3192" y="14526"/>
                </a:lnTo>
                <a:lnTo>
                  <a:pt x="3119" y="14673"/>
                </a:lnTo>
                <a:lnTo>
                  <a:pt x="3082" y="14857"/>
                </a:lnTo>
                <a:lnTo>
                  <a:pt x="3045" y="15040"/>
                </a:lnTo>
                <a:lnTo>
                  <a:pt x="3045" y="15187"/>
                </a:lnTo>
                <a:lnTo>
                  <a:pt x="3082" y="15370"/>
                </a:lnTo>
                <a:lnTo>
                  <a:pt x="3192" y="15480"/>
                </a:lnTo>
                <a:lnTo>
                  <a:pt x="3302" y="15590"/>
                </a:lnTo>
                <a:lnTo>
                  <a:pt x="3412" y="15627"/>
                </a:lnTo>
                <a:lnTo>
                  <a:pt x="3485" y="15590"/>
                </a:lnTo>
                <a:lnTo>
                  <a:pt x="3522" y="15553"/>
                </a:lnTo>
                <a:lnTo>
                  <a:pt x="3559" y="15553"/>
                </a:lnTo>
                <a:lnTo>
                  <a:pt x="4072" y="15700"/>
                </a:lnTo>
                <a:lnTo>
                  <a:pt x="3999" y="15810"/>
                </a:lnTo>
                <a:lnTo>
                  <a:pt x="3926" y="15957"/>
                </a:lnTo>
                <a:lnTo>
                  <a:pt x="3926" y="16140"/>
                </a:lnTo>
                <a:lnTo>
                  <a:pt x="3926" y="16324"/>
                </a:lnTo>
                <a:lnTo>
                  <a:pt x="3999" y="16507"/>
                </a:lnTo>
                <a:lnTo>
                  <a:pt x="4072" y="16654"/>
                </a:lnTo>
                <a:lnTo>
                  <a:pt x="4146" y="16801"/>
                </a:lnTo>
                <a:lnTo>
                  <a:pt x="4292" y="16874"/>
                </a:lnTo>
                <a:lnTo>
                  <a:pt x="4256" y="16947"/>
                </a:lnTo>
                <a:lnTo>
                  <a:pt x="4292" y="17021"/>
                </a:lnTo>
                <a:lnTo>
                  <a:pt x="4329" y="17057"/>
                </a:lnTo>
                <a:lnTo>
                  <a:pt x="4402" y="17094"/>
                </a:lnTo>
                <a:lnTo>
                  <a:pt x="4586" y="17167"/>
                </a:lnTo>
                <a:lnTo>
                  <a:pt x="4806" y="17277"/>
                </a:lnTo>
                <a:lnTo>
                  <a:pt x="5283" y="17388"/>
                </a:lnTo>
                <a:lnTo>
                  <a:pt x="5393" y="17424"/>
                </a:lnTo>
                <a:lnTo>
                  <a:pt x="5576" y="17461"/>
                </a:lnTo>
                <a:lnTo>
                  <a:pt x="6310" y="17681"/>
                </a:lnTo>
                <a:lnTo>
                  <a:pt x="6677" y="17754"/>
                </a:lnTo>
                <a:lnTo>
                  <a:pt x="6860" y="17791"/>
                </a:lnTo>
                <a:lnTo>
                  <a:pt x="7044" y="17754"/>
                </a:lnTo>
                <a:lnTo>
                  <a:pt x="7117" y="17718"/>
                </a:lnTo>
                <a:lnTo>
                  <a:pt x="7154" y="17681"/>
                </a:lnTo>
                <a:lnTo>
                  <a:pt x="7154" y="17608"/>
                </a:lnTo>
                <a:lnTo>
                  <a:pt x="7117" y="17534"/>
                </a:lnTo>
                <a:lnTo>
                  <a:pt x="7447" y="17204"/>
                </a:lnTo>
                <a:lnTo>
                  <a:pt x="7594" y="17021"/>
                </a:lnTo>
                <a:lnTo>
                  <a:pt x="7740" y="16837"/>
                </a:lnTo>
                <a:lnTo>
                  <a:pt x="8327" y="17021"/>
                </a:lnTo>
                <a:lnTo>
                  <a:pt x="8437" y="17021"/>
                </a:lnTo>
                <a:lnTo>
                  <a:pt x="8547" y="16984"/>
                </a:lnTo>
                <a:lnTo>
                  <a:pt x="8731" y="16911"/>
                </a:lnTo>
                <a:lnTo>
                  <a:pt x="8914" y="16764"/>
                </a:lnTo>
                <a:lnTo>
                  <a:pt x="9098" y="16581"/>
                </a:lnTo>
                <a:lnTo>
                  <a:pt x="9208" y="16360"/>
                </a:lnTo>
                <a:lnTo>
                  <a:pt x="9281" y="16140"/>
                </a:lnTo>
                <a:lnTo>
                  <a:pt x="9318" y="15884"/>
                </a:lnTo>
                <a:lnTo>
                  <a:pt x="9281" y="15700"/>
                </a:lnTo>
                <a:lnTo>
                  <a:pt x="9208" y="15590"/>
                </a:lnTo>
                <a:lnTo>
                  <a:pt x="9171" y="15517"/>
                </a:lnTo>
                <a:lnTo>
                  <a:pt x="9244" y="15407"/>
                </a:lnTo>
                <a:lnTo>
                  <a:pt x="9354" y="15260"/>
                </a:lnTo>
                <a:lnTo>
                  <a:pt x="9391" y="15113"/>
                </a:lnTo>
                <a:lnTo>
                  <a:pt x="9428" y="15003"/>
                </a:lnTo>
                <a:lnTo>
                  <a:pt x="9501" y="14930"/>
                </a:lnTo>
                <a:lnTo>
                  <a:pt x="9575" y="14857"/>
                </a:lnTo>
                <a:lnTo>
                  <a:pt x="9575" y="14783"/>
                </a:lnTo>
                <a:lnTo>
                  <a:pt x="9538" y="14673"/>
                </a:lnTo>
                <a:lnTo>
                  <a:pt x="9391" y="14526"/>
                </a:lnTo>
                <a:lnTo>
                  <a:pt x="9244" y="14380"/>
                </a:lnTo>
                <a:lnTo>
                  <a:pt x="9244" y="14050"/>
                </a:lnTo>
                <a:lnTo>
                  <a:pt x="9318" y="13683"/>
                </a:lnTo>
                <a:lnTo>
                  <a:pt x="9428" y="13353"/>
                </a:lnTo>
                <a:lnTo>
                  <a:pt x="9538" y="13059"/>
                </a:lnTo>
                <a:lnTo>
                  <a:pt x="9721" y="12766"/>
                </a:lnTo>
                <a:lnTo>
                  <a:pt x="9905" y="12472"/>
                </a:lnTo>
                <a:lnTo>
                  <a:pt x="10308" y="11885"/>
                </a:lnTo>
                <a:lnTo>
                  <a:pt x="10785" y="11335"/>
                </a:lnTo>
                <a:lnTo>
                  <a:pt x="11299" y="10822"/>
                </a:lnTo>
                <a:lnTo>
                  <a:pt x="11775" y="10308"/>
                </a:lnTo>
                <a:lnTo>
                  <a:pt x="12179" y="9758"/>
                </a:lnTo>
                <a:lnTo>
                  <a:pt x="12362" y="9501"/>
                </a:lnTo>
                <a:lnTo>
                  <a:pt x="12546" y="9208"/>
                </a:lnTo>
                <a:lnTo>
                  <a:pt x="12656" y="8951"/>
                </a:lnTo>
                <a:lnTo>
                  <a:pt x="12803" y="8657"/>
                </a:lnTo>
                <a:lnTo>
                  <a:pt x="12876" y="8364"/>
                </a:lnTo>
                <a:lnTo>
                  <a:pt x="12949" y="8034"/>
                </a:lnTo>
                <a:lnTo>
                  <a:pt x="12986" y="7740"/>
                </a:lnTo>
                <a:lnTo>
                  <a:pt x="13023" y="7447"/>
                </a:lnTo>
                <a:lnTo>
                  <a:pt x="13023" y="6823"/>
                </a:lnTo>
                <a:lnTo>
                  <a:pt x="12913" y="6236"/>
                </a:lnTo>
                <a:lnTo>
                  <a:pt x="12729" y="5613"/>
                </a:lnTo>
                <a:lnTo>
                  <a:pt x="12436" y="5026"/>
                </a:lnTo>
                <a:lnTo>
                  <a:pt x="12252" y="4769"/>
                </a:lnTo>
                <a:lnTo>
                  <a:pt x="12069" y="4476"/>
                </a:lnTo>
                <a:lnTo>
                  <a:pt x="11849" y="4256"/>
                </a:lnTo>
                <a:lnTo>
                  <a:pt x="11629" y="3999"/>
                </a:lnTo>
                <a:lnTo>
                  <a:pt x="11372" y="3815"/>
                </a:lnTo>
                <a:lnTo>
                  <a:pt x="11115" y="3595"/>
                </a:lnTo>
                <a:lnTo>
                  <a:pt x="10565" y="3265"/>
                </a:lnTo>
                <a:lnTo>
                  <a:pt x="9978" y="3008"/>
                </a:lnTo>
                <a:lnTo>
                  <a:pt x="9354" y="2825"/>
                </a:lnTo>
                <a:lnTo>
                  <a:pt x="8694" y="2715"/>
                </a:lnTo>
                <a:lnTo>
                  <a:pt x="8034" y="2678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964" name="Google Shape;964;p21"/>
          <p:cNvSpPr/>
          <p:nvPr/>
        </p:nvSpPr>
        <p:spPr>
          <a:xfrm>
            <a:off x="8817948" y="3439661"/>
            <a:ext cx="414157" cy="507762"/>
          </a:xfrm>
          <a:custGeom>
            <a:avLst/>
            <a:gdLst/>
            <a:ahLst/>
            <a:cxnLst/>
            <a:rect l="l" t="t" r="r" b="b"/>
            <a:pathLst>
              <a:path w="14601" h="17901" extrusionOk="0">
                <a:moveTo>
                  <a:pt x="10492" y="4329"/>
                </a:moveTo>
                <a:lnTo>
                  <a:pt x="10859" y="4769"/>
                </a:lnTo>
                <a:lnTo>
                  <a:pt x="10712" y="4769"/>
                </a:lnTo>
                <a:lnTo>
                  <a:pt x="10712" y="4696"/>
                </a:lnTo>
                <a:lnTo>
                  <a:pt x="10675" y="4622"/>
                </a:lnTo>
                <a:lnTo>
                  <a:pt x="10639" y="4622"/>
                </a:lnTo>
                <a:lnTo>
                  <a:pt x="10602" y="4549"/>
                </a:lnTo>
                <a:lnTo>
                  <a:pt x="10565" y="4512"/>
                </a:lnTo>
                <a:lnTo>
                  <a:pt x="10455" y="4475"/>
                </a:lnTo>
                <a:lnTo>
                  <a:pt x="10345" y="4512"/>
                </a:lnTo>
                <a:lnTo>
                  <a:pt x="10308" y="4549"/>
                </a:lnTo>
                <a:lnTo>
                  <a:pt x="10272" y="4622"/>
                </a:lnTo>
                <a:lnTo>
                  <a:pt x="10272" y="4696"/>
                </a:lnTo>
                <a:lnTo>
                  <a:pt x="10052" y="4622"/>
                </a:lnTo>
                <a:lnTo>
                  <a:pt x="10492" y="4329"/>
                </a:lnTo>
                <a:close/>
                <a:moveTo>
                  <a:pt x="6897" y="3448"/>
                </a:moveTo>
                <a:lnTo>
                  <a:pt x="7044" y="3485"/>
                </a:lnTo>
                <a:lnTo>
                  <a:pt x="7227" y="3522"/>
                </a:lnTo>
                <a:lnTo>
                  <a:pt x="7374" y="3595"/>
                </a:lnTo>
                <a:lnTo>
                  <a:pt x="7484" y="3705"/>
                </a:lnTo>
                <a:lnTo>
                  <a:pt x="7521" y="3815"/>
                </a:lnTo>
                <a:lnTo>
                  <a:pt x="7521" y="3889"/>
                </a:lnTo>
                <a:lnTo>
                  <a:pt x="7484" y="3999"/>
                </a:lnTo>
                <a:lnTo>
                  <a:pt x="7447" y="4109"/>
                </a:lnTo>
                <a:lnTo>
                  <a:pt x="7264" y="4292"/>
                </a:lnTo>
                <a:lnTo>
                  <a:pt x="7154" y="4439"/>
                </a:lnTo>
                <a:lnTo>
                  <a:pt x="6934" y="4732"/>
                </a:lnTo>
                <a:lnTo>
                  <a:pt x="6714" y="4952"/>
                </a:lnTo>
                <a:lnTo>
                  <a:pt x="6494" y="5099"/>
                </a:lnTo>
                <a:lnTo>
                  <a:pt x="6384" y="5136"/>
                </a:lnTo>
                <a:lnTo>
                  <a:pt x="6310" y="5136"/>
                </a:lnTo>
                <a:lnTo>
                  <a:pt x="6237" y="5062"/>
                </a:lnTo>
                <a:lnTo>
                  <a:pt x="6200" y="4989"/>
                </a:lnTo>
                <a:lnTo>
                  <a:pt x="6163" y="4806"/>
                </a:lnTo>
                <a:lnTo>
                  <a:pt x="6163" y="4659"/>
                </a:lnTo>
                <a:lnTo>
                  <a:pt x="6163" y="4145"/>
                </a:lnTo>
                <a:lnTo>
                  <a:pt x="6127" y="3595"/>
                </a:lnTo>
                <a:lnTo>
                  <a:pt x="6273" y="3522"/>
                </a:lnTo>
                <a:lnTo>
                  <a:pt x="6420" y="3485"/>
                </a:lnTo>
                <a:lnTo>
                  <a:pt x="6567" y="3448"/>
                </a:lnTo>
                <a:close/>
                <a:moveTo>
                  <a:pt x="6457" y="3118"/>
                </a:moveTo>
                <a:lnTo>
                  <a:pt x="6237" y="3192"/>
                </a:lnTo>
                <a:lnTo>
                  <a:pt x="6017" y="3265"/>
                </a:lnTo>
                <a:lnTo>
                  <a:pt x="5833" y="3375"/>
                </a:lnTo>
                <a:lnTo>
                  <a:pt x="5723" y="3558"/>
                </a:lnTo>
                <a:lnTo>
                  <a:pt x="5723" y="3632"/>
                </a:lnTo>
                <a:lnTo>
                  <a:pt x="5760" y="3668"/>
                </a:lnTo>
                <a:lnTo>
                  <a:pt x="5797" y="3705"/>
                </a:lnTo>
                <a:lnTo>
                  <a:pt x="5870" y="3705"/>
                </a:lnTo>
                <a:lnTo>
                  <a:pt x="5980" y="3668"/>
                </a:lnTo>
                <a:lnTo>
                  <a:pt x="5943" y="4219"/>
                </a:lnTo>
                <a:lnTo>
                  <a:pt x="5943" y="4769"/>
                </a:lnTo>
                <a:lnTo>
                  <a:pt x="5943" y="4952"/>
                </a:lnTo>
                <a:lnTo>
                  <a:pt x="5980" y="5099"/>
                </a:lnTo>
                <a:lnTo>
                  <a:pt x="6053" y="5209"/>
                </a:lnTo>
                <a:lnTo>
                  <a:pt x="6163" y="5319"/>
                </a:lnTo>
                <a:lnTo>
                  <a:pt x="6237" y="5393"/>
                </a:lnTo>
                <a:lnTo>
                  <a:pt x="6530" y="5393"/>
                </a:lnTo>
                <a:lnTo>
                  <a:pt x="6714" y="5282"/>
                </a:lnTo>
                <a:lnTo>
                  <a:pt x="6897" y="5136"/>
                </a:lnTo>
                <a:lnTo>
                  <a:pt x="7227" y="4806"/>
                </a:lnTo>
                <a:lnTo>
                  <a:pt x="7447" y="4512"/>
                </a:lnTo>
                <a:lnTo>
                  <a:pt x="7594" y="4329"/>
                </a:lnTo>
                <a:lnTo>
                  <a:pt x="7741" y="4182"/>
                </a:lnTo>
                <a:lnTo>
                  <a:pt x="7814" y="3962"/>
                </a:lnTo>
                <a:lnTo>
                  <a:pt x="7851" y="3852"/>
                </a:lnTo>
                <a:lnTo>
                  <a:pt x="7851" y="3742"/>
                </a:lnTo>
                <a:lnTo>
                  <a:pt x="7777" y="3595"/>
                </a:lnTo>
                <a:lnTo>
                  <a:pt x="7667" y="3448"/>
                </a:lnTo>
                <a:lnTo>
                  <a:pt x="7521" y="3302"/>
                </a:lnTo>
                <a:lnTo>
                  <a:pt x="7374" y="3228"/>
                </a:lnTo>
                <a:lnTo>
                  <a:pt x="7190" y="3155"/>
                </a:lnTo>
                <a:lnTo>
                  <a:pt x="6970" y="3118"/>
                </a:lnTo>
                <a:close/>
                <a:moveTo>
                  <a:pt x="2789" y="3522"/>
                </a:moveTo>
                <a:lnTo>
                  <a:pt x="2935" y="3668"/>
                </a:lnTo>
                <a:lnTo>
                  <a:pt x="3082" y="3779"/>
                </a:lnTo>
                <a:lnTo>
                  <a:pt x="3449" y="3925"/>
                </a:lnTo>
                <a:lnTo>
                  <a:pt x="3632" y="3999"/>
                </a:lnTo>
                <a:lnTo>
                  <a:pt x="3669" y="4072"/>
                </a:lnTo>
                <a:lnTo>
                  <a:pt x="3706" y="4145"/>
                </a:lnTo>
                <a:lnTo>
                  <a:pt x="3706" y="4219"/>
                </a:lnTo>
                <a:lnTo>
                  <a:pt x="3742" y="4255"/>
                </a:lnTo>
                <a:lnTo>
                  <a:pt x="3779" y="4292"/>
                </a:lnTo>
                <a:lnTo>
                  <a:pt x="3852" y="4329"/>
                </a:lnTo>
                <a:lnTo>
                  <a:pt x="4036" y="4402"/>
                </a:lnTo>
                <a:lnTo>
                  <a:pt x="4219" y="4475"/>
                </a:lnTo>
                <a:lnTo>
                  <a:pt x="4403" y="4586"/>
                </a:lnTo>
                <a:lnTo>
                  <a:pt x="4549" y="4696"/>
                </a:lnTo>
                <a:lnTo>
                  <a:pt x="4843" y="5026"/>
                </a:lnTo>
                <a:lnTo>
                  <a:pt x="5100" y="5319"/>
                </a:lnTo>
                <a:lnTo>
                  <a:pt x="4770" y="5356"/>
                </a:lnTo>
                <a:lnTo>
                  <a:pt x="4476" y="5356"/>
                </a:lnTo>
                <a:lnTo>
                  <a:pt x="3816" y="5319"/>
                </a:lnTo>
                <a:lnTo>
                  <a:pt x="3486" y="5319"/>
                </a:lnTo>
                <a:lnTo>
                  <a:pt x="3156" y="5393"/>
                </a:lnTo>
                <a:lnTo>
                  <a:pt x="2972" y="5466"/>
                </a:lnTo>
                <a:lnTo>
                  <a:pt x="2789" y="5576"/>
                </a:lnTo>
                <a:lnTo>
                  <a:pt x="2605" y="5649"/>
                </a:lnTo>
                <a:lnTo>
                  <a:pt x="2495" y="5686"/>
                </a:lnTo>
                <a:lnTo>
                  <a:pt x="2349" y="5686"/>
                </a:lnTo>
                <a:lnTo>
                  <a:pt x="2312" y="5723"/>
                </a:lnTo>
                <a:lnTo>
                  <a:pt x="2275" y="5796"/>
                </a:lnTo>
                <a:lnTo>
                  <a:pt x="2275" y="5833"/>
                </a:lnTo>
                <a:lnTo>
                  <a:pt x="2349" y="6676"/>
                </a:lnTo>
                <a:lnTo>
                  <a:pt x="2128" y="6493"/>
                </a:lnTo>
                <a:lnTo>
                  <a:pt x="1908" y="6383"/>
                </a:lnTo>
                <a:lnTo>
                  <a:pt x="1908" y="6126"/>
                </a:lnTo>
                <a:lnTo>
                  <a:pt x="1835" y="5906"/>
                </a:lnTo>
                <a:lnTo>
                  <a:pt x="1725" y="5796"/>
                </a:lnTo>
                <a:lnTo>
                  <a:pt x="1578" y="5723"/>
                </a:lnTo>
                <a:lnTo>
                  <a:pt x="1285" y="5649"/>
                </a:lnTo>
                <a:lnTo>
                  <a:pt x="1101" y="5649"/>
                </a:lnTo>
                <a:lnTo>
                  <a:pt x="918" y="5686"/>
                </a:lnTo>
                <a:lnTo>
                  <a:pt x="918" y="5686"/>
                </a:lnTo>
                <a:lnTo>
                  <a:pt x="1101" y="5356"/>
                </a:lnTo>
                <a:lnTo>
                  <a:pt x="1285" y="5026"/>
                </a:lnTo>
                <a:lnTo>
                  <a:pt x="1468" y="4732"/>
                </a:lnTo>
                <a:lnTo>
                  <a:pt x="1688" y="4439"/>
                </a:lnTo>
                <a:lnTo>
                  <a:pt x="1945" y="4182"/>
                </a:lnTo>
                <a:lnTo>
                  <a:pt x="2202" y="3962"/>
                </a:lnTo>
                <a:lnTo>
                  <a:pt x="2495" y="3742"/>
                </a:lnTo>
                <a:lnTo>
                  <a:pt x="2789" y="3522"/>
                </a:lnTo>
                <a:close/>
                <a:moveTo>
                  <a:pt x="10639" y="7520"/>
                </a:moveTo>
                <a:lnTo>
                  <a:pt x="11042" y="7703"/>
                </a:lnTo>
                <a:lnTo>
                  <a:pt x="11336" y="7850"/>
                </a:lnTo>
                <a:lnTo>
                  <a:pt x="11482" y="7924"/>
                </a:lnTo>
                <a:lnTo>
                  <a:pt x="11629" y="7960"/>
                </a:lnTo>
                <a:lnTo>
                  <a:pt x="11556" y="8254"/>
                </a:lnTo>
                <a:lnTo>
                  <a:pt x="11225" y="8107"/>
                </a:lnTo>
                <a:lnTo>
                  <a:pt x="10895" y="7960"/>
                </a:lnTo>
                <a:lnTo>
                  <a:pt x="10785" y="7887"/>
                </a:lnTo>
                <a:lnTo>
                  <a:pt x="10639" y="7520"/>
                </a:lnTo>
                <a:close/>
                <a:moveTo>
                  <a:pt x="10272" y="8070"/>
                </a:moveTo>
                <a:lnTo>
                  <a:pt x="10382" y="8144"/>
                </a:lnTo>
                <a:lnTo>
                  <a:pt x="10529" y="8217"/>
                </a:lnTo>
                <a:lnTo>
                  <a:pt x="10565" y="8327"/>
                </a:lnTo>
                <a:lnTo>
                  <a:pt x="10602" y="8400"/>
                </a:lnTo>
                <a:lnTo>
                  <a:pt x="10712" y="8437"/>
                </a:lnTo>
                <a:lnTo>
                  <a:pt x="10932" y="8510"/>
                </a:lnTo>
                <a:lnTo>
                  <a:pt x="11042" y="8547"/>
                </a:lnTo>
                <a:lnTo>
                  <a:pt x="11042" y="8584"/>
                </a:lnTo>
                <a:lnTo>
                  <a:pt x="11042" y="8657"/>
                </a:lnTo>
                <a:lnTo>
                  <a:pt x="11079" y="8731"/>
                </a:lnTo>
                <a:lnTo>
                  <a:pt x="11152" y="8804"/>
                </a:lnTo>
                <a:lnTo>
                  <a:pt x="11336" y="8841"/>
                </a:lnTo>
                <a:lnTo>
                  <a:pt x="11152" y="9244"/>
                </a:lnTo>
                <a:lnTo>
                  <a:pt x="11079" y="9171"/>
                </a:lnTo>
                <a:lnTo>
                  <a:pt x="10602" y="8767"/>
                </a:lnTo>
                <a:lnTo>
                  <a:pt x="10602" y="8547"/>
                </a:lnTo>
                <a:lnTo>
                  <a:pt x="10565" y="8364"/>
                </a:lnTo>
                <a:lnTo>
                  <a:pt x="10492" y="8254"/>
                </a:lnTo>
                <a:lnTo>
                  <a:pt x="10345" y="8180"/>
                </a:lnTo>
                <a:lnTo>
                  <a:pt x="10272" y="8070"/>
                </a:lnTo>
                <a:close/>
                <a:moveTo>
                  <a:pt x="9135" y="4806"/>
                </a:moveTo>
                <a:lnTo>
                  <a:pt x="9501" y="4842"/>
                </a:lnTo>
                <a:lnTo>
                  <a:pt x="9575" y="4879"/>
                </a:lnTo>
                <a:lnTo>
                  <a:pt x="9611" y="4842"/>
                </a:lnTo>
                <a:lnTo>
                  <a:pt x="9905" y="4916"/>
                </a:lnTo>
                <a:lnTo>
                  <a:pt x="10198" y="5026"/>
                </a:lnTo>
                <a:lnTo>
                  <a:pt x="10015" y="5246"/>
                </a:lnTo>
                <a:lnTo>
                  <a:pt x="10015" y="5319"/>
                </a:lnTo>
                <a:lnTo>
                  <a:pt x="10052" y="5393"/>
                </a:lnTo>
                <a:lnTo>
                  <a:pt x="10125" y="5429"/>
                </a:lnTo>
                <a:lnTo>
                  <a:pt x="10198" y="5429"/>
                </a:lnTo>
                <a:lnTo>
                  <a:pt x="10418" y="5319"/>
                </a:lnTo>
                <a:lnTo>
                  <a:pt x="10639" y="5246"/>
                </a:lnTo>
                <a:lnTo>
                  <a:pt x="10859" y="5209"/>
                </a:lnTo>
                <a:lnTo>
                  <a:pt x="11115" y="5172"/>
                </a:lnTo>
                <a:lnTo>
                  <a:pt x="11336" y="5613"/>
                </a:lnTo>
                <a:lnTo>
                  <a:pt x="10859" y="5723"/>
                </a:lnTo>
                <a:lnTo>
                  <a:pt x="10602" y="5796"/>
                </a:lnTo>
                <a:lnTo>
                  <a:pt x="10382" y="5906"/>
                </a:lnTo>
                <a:lnTo>
                  <a:pt x="10345" y="5943"/>
                </a:lnTo>
                <a:lnTo>
                  <a:pt x="10345" y="5979"/>
                </a:lnTo>
                <a:lnTo>
                  <a:pt x="10345" y="6016"/>
                </a:lnTo>
                <a:lnTo>
                  <a:pt x="10382" y="6053"/>
                </a:lnTo>
                <a:lnTo>
                  <a:pt x="10639" y="6126"/>
                </a:lnTo>
                <a:lnTo>
                  <a:pt x="10932" y="6126"/>
                </a:lnTo>
                <a:lnTo>
                  <a:pt x="11225" y="6089"/>
                </a:lnTo>
                <a:lnTo>
                  <a:pt x="11482" y="6016"/>
                </a:lnTo>
                <a:lnTo>
                  <a:pt x="11629" y="6566"/>
                </a:lnTo>
                <a:lnTo>
                  <a:pt x="11666" y="6640"/>
                </a:lnTo>
                <a:lnTo>
                  <a:pt x="11666" y="6640"/>
                </a:lnTo>
                <a:lnTo>
                  <a:pt x="11262" y="6530"/>
                </a:lnTo>
                <a:lnTo>
                  <a:pt x="10932" y="6456"/>
                </a:lnTo>
                <a:lnTo>
                  <a:pt x="10749" y="6420"/>
                </a:lnTo>
                <a:lnTo>
                  <a:pt x="10565" y="6456"/>
                </a:lnTo>
                <a:lnTo>
                  <a:pt x="10529" y="6456"/>
                </a:lnTo>
                <a:lnTo>
                  <a:pt x="10565" y="6530"/>
                </a:lnTo>
                <a:lnTo>
                  <a:pt x="10712" y="6640"/>
                </a:lnTo>
                <a:lnTo>
                  <a:pt x="10895" y="6750"/>
                </a:lnTo>
                <a:lnTo>
                  <a:pt x="11336" y="6933"/>
                </a:lnTo>
                <a:lnTo>
                  <a:pt x="11702" y="7043"/>
                </a:lnTo>
                <a:lnTo>
                  <a:pt x="11666" y="7593"/>
                </a:lnTo>
                <a:lnTo>
                  <a:pt x="11482" y="7520"/>
                </a:lnTo>
                <a:lnTo>
                  <a:pt x="11299" y="7447"/>
                </a:lnTo>
                <a:lnTo>
                  <a:pt x="10785" y="7227"/>
                </a:lnTo>
                <a:lnTo>
                  <a:pt x="10529" y="7153"/>
                </a:lnTo>
                <a:lnTo>
                  <a:pt x="10235" y="7117"/>
                </a:lnTo>
                <a:lnTo>
                  <a:pt x="10198" y="7117"/>
                </a:lnTo>
                <a:lnTo>
                  <a:pt x="10198" y="7153"/>
                </a:lnTo>
                <a:lnTo>
                  <a:pt x="10198" y="7190"/>
                </a:lnTo>
                <a:lnTo>
                  <a:pt x="10198" y="7227"/>
                </a:lnTo>
                <a:lnTo>
                  <a:pt x="10492" y="7410"/>
                </a:lnTo>
                <a:lnTo>
                  <a:pt x="10418" y="7447"/>
                </a:lnTo>
                <a:lnTo>
                  <a:pt x="10015" y="7593"/>
                </a:lnTo>
                <a:lnTo>
                  <a:pt x="9905" y="7483"/>
                </a:lnTo>
                <a:lnTo>
                  <a:pt x="9832" y="7447"/>
                </a:lnTo>
                <a:lnTo>
                  <a:pt x="9795" y="7483"/>
                </a:lnTo>
                <a:lnTo>
                  <a:pt x="9758" y="7520"/>
                </a:lnTo>
                <a:lnTo>
                  <a:pt x="9722" y="7557"/>
                </a:lnTo>
                <a:lnTo>
                  <a:pt x="9722" y="7703"/>
                </a:lnTo>
                <a:lnTo>
                  <a:pt x="9685" y="7740"/>
                </a:lnTo>
                <a:lnTo>
                  <a:pt x="9685" y="7813"/>
                </a:lnTo>
                <a:lnTo>
                  <a:pt x="9722" y="7924"/>
                </a:lnTo>
                <a:lnTo>
                  <a:pt x="9942" y="8180"/>
                </a:lnTo>
                <a:lnTo>
                  <a:pt x="9611" y="7960"/>
                </a:lnTo>
                <a:lnTo>
                  <a:pt x="9281" y="7777"/>
                </a:lnTo>
                <a:lnTo>
                  <a:pt x="9245" y="7777"/>
                </a:lnTo>
                <a:lnTo>
                  <a:pt x="9208" y="7813"/>
                </a:lnTo>
                <a:lnTo>
                  <a:pt x="9171" y="7850"/>
                </a:lnTo>
                <a:lnTo>
                  <a:pt x="9171" y="7924"/>
                </a:lnTo>
                <a:lnTo>
                  <a:pt x="9391" y="8180"/>
                </a:lnTo>
                <a:lnTo>
                  <a:pt x="9648" y="8437"/>
                </a:lnTo>
                <a:lnTo>
                  <a:pt x="10162" y="8877"/>
                </a:lnTo>
                <a:lnTo>
                  <a:pt x="10235" y="8951"/>
                </a:lnTo>
                <a:lnTo>
                  <a:pt x="10162" y="9134"/>
                </a:lnTo>
                <a:lnTo>
                  <a:pt x="10052" y="9317"/>
                </a:lnTo>
                <a:lnTo>
                  <a:pt x="9905" y="9391"/>
                </a:lnTo>
                <a:lnTo>
                  <a:pt x="9832" y="9354"/>
                </a:lnTo>
                <a:lnTo>
                  <a:pt x="9428" y="9097"/>
                </a:lnTo>
                <a:lnTo>
                  <a:pt x="9318" y="8914"/>
                </a:lnTo>
                <a:lnTo>
                  <a:pt x="9171" y="8694"/>
                </a:lnTo>
                <a:lnTo>
                  <a:pt x="8951" y="8547"/>
                </a:lnTo>
                <a:lnTo>
                  <a:pt x="8768" y="8400"/>
                </a:lnTo>
                <a:lnTo>
                  <a:pt x="8658" y="8290"/>
                </a:lnTo>
                <a:lnTo>
                  <a:pt x="8548" y="8107"/>
                </a:lnTo>
                <a:lnTo>
                  <a:pt x="8511" y="7887"/>
                </a:lnTo>
                <a:lnTo>
                  <a:pt x="8474" y="7887"/>
                </a:lnTo>
                <a:lnTo>
                  <a:pt x="8474" y="7777"/>
                </a:lnTo>
                <a:lnTo>
                  <a:pt x="8438" y="7740"/>
                </a:lnTo>
                <a:lnTo>
                  <a:pt x="8364" y="7740"/>
                </a:lnTo>
                <a:lnTo>
                  <a:pt x="7887" y="7667"/>
                </a:lnTo>
                <a:lnTo>
                  <a:pt x="7374" y="7630"/>
                </a:lnTo>
                <a:lnTo>
                  <a:pt x="7117" y="7630"/>
                </a:lnTo>
                <a:lnTo>
                  <a:pt x="6860" y="7667"/>
                </a:lnTo>
                <a:lnTo>
                  <a:pt x="6640" y="7740"/>
                </a:lnTo>
                <a:lnTo>
                  <a:pt x="6457" y="7887"/>
                </a:lnTo>
                <a:lnTo>
                  <a:pt x="6384" y="7777"/>
                </a:lnTo>
                <a:lnTo>
                  <a:pt x="6347" y="7703"/>
                </a:lnTo>
                <a:lnTo>
                  <a:pt x="6384" y="7630"/>
                </a:lnTo>
                <a:lnTo>
                  <a:pt x="6420" y="7557"/>
                </a:lnTo>
                <a:lnTo>
                  <a:pt x="6604" y="7410"/>
                </a:lnTo>
                <a:lnTo>
                  <a:pt x="6787" y="7337"/>
                </a:lnTo>
                <a:lnTo>
                  <a:pt x="7080" y="7300"/>
                </a:lnTo>
                <a:lnTo>
                  <a:pt x="7374" y="7227"/>
                </a:lnTo>
                <a:lnTo>
                  <a:pt x="7521" y="7153"/>
                </a:lnTo>
                <a:lnTo>
                  <a:pt x="7704" y="7006"/>
                </a:lnTo>
                <a:lnTo>
                  <a:pt x="7741" y="6896"/>
                </a:lnTo>
                <a:lnTo>
                  <a:pt x="7777" y="6823"/>
                </a:lnTo>
                <a:lnTo>
                  <a:pt x="7741" y="6750"/>
                </a:lnTo>
                <a:lnTo>
                  <a:pt x="7667" y="6676"/>
                </a:lnTo>
                <a:lnTo>
                  <a:pt x="7594" y="6603"/>
                </a:lnTo>
                <a:lnTo>
                  <a:pt x="7484" y="6603"/>
                </a:lnTo>
                <a:lnTo>
                  <a:pt x="7227" y="6640"/>
                </a:lnTo>
                <a:lnTo>
                  <a:pt x="7007" y="6713"/>
                </a:lnTo>
                <a:lnTo>
                  <a:pt x="6787" y="6786"/>
                </a:lnTo>
                <a:lnTo>
                  <a:pt x="6714" y="6786"/>
                </a:lnTo>
                <a:lnTo>
                  <a:pt x="6640" y="6750"/>
                </a:lnTo>
                <a:lnTo>
                  <a:pt x="6640" y="6676"/>
                </a:lnTo>
                <a:lnTo>
                  <a:pt x="6677" y="6603"/>
                </a:lnTo>
                <a:lnTo>
                  <a:pt x="6750" y="6456"/>
                </a:lnTo>
                <a:lnTo>
                  <a:pt x="6824" y="6346"/>
                </a:lnTo>
                <a:lnTo>
                  <a:pt x="7080" y="6199"/>
                </a:lnTo>
                <a:lnTo>
                  <a:pt x="7337" y="6016"/>
                </a:lnTo>
                <a:lnTo>
                  <a:pt x="7704" y="5759"/>
                </a:lnTo>
                <a:lnTo>
                  <a:pt x="8108" y="5466"/>
                </a:lnTo>
                <a:lnTo>
                  <a:pt x="8181" y="5539"/>
                </a:lnTo>
                <a:lnTo>
                  <a:pt x="8218" y="5539"/>
                </a:lnTo>
                <a:lnTo>
                  <a:pt x="8254" y="5503"/>
                </a:lnTo>
                <a:lnTo>
                  <a:pt x="8511" y="5172"/>
                </a:lnTo>
                <a:lnTo>
                  <a:pt x="8731" y="4806"/>
                </a:lnTo>
                <a:close/>
                <a:moveTo>
                  <a:pt x="10492" y="9171"/>
                </a:moveTo>
                <a:lnTo>
                  <a:pt x="10749" y="9391"/>
                </a:lnTo>
                <a:lnTo>
                  <a:pt x="10969" y="9611"/>
                </a:lnTo>
                <a:lnTo>
                  <a:pt x="10675" y="10124"/>
                </a:lnTo>
                <a:lnTo>
                  <a:pt x="10602" y="10198"/>
                </a:lnTo>
                <a:lnTo>
                  <a:pt x="10565" y="10161"/>
                </a:lnTo>
                <a:lnTo>
                  <a:pt x="10529" y="10088"/>
                </a:lnTo>
                <a:lnTo>
                  <a:pt x="10418" y="9941"/>
                </a:lnTo>
                <a:lnTo>
                  <a:pt x="10308" y="9758"/>
                </a:lnTo>
                <a:lnTo>
                  <a:pt x="10162" y="9611"/>
                </a:lnTo>
                <a:lnTo>
                  <a:pt x="10272" y="9501"/>
                </a:lnTo>
                <a:lnTo>
                  <a:pt x="10345" y="9427"/>
                </a:lnTo>
                <a:lnTo>
                  <a:pt x="10492" y="9171"/>
                </a:lnTo>
                <a:close/>
                <a:moveTo>
                  <a:pt x="551" y="7300"/>
                </a:moveTo>
                <a:lnTo>
                  <a:pt x="808" y="7483"/>
                </a:lnTo>
                <a:lnTo>
                  <a:pt x="991" y="7703"/>
                </a:lnTo>
                <a:lnTo>
                  <a:pt x="1211" y="7924"/>
                </a:lnTo>
                <a:lnTo>
                  <a:pt x="1431" y="8144"/>
                </a:lnTo>
                <a:lnTo>
                  <a:pt x="1982" y="8584"/>
                </a:lnTo>
                <a:lnTo>
                  <a:pt x="2238" y="8841"/>
                </a:lnTo>
                <a:lnTo>
                  <a:pt x="2349" y="8987"/>
                </a:lnTo>
                <a:lnTo>
                  <a:pt x="2422" y="9134"/>
                </a:lnTo>
                <a:lnTo>
                  <a:pt x="2202" y="9281"/>
                </a:lnTo>
                <a:lnTo>
                  <a:pt x="2018" y="9464"/>
                </a:lnTo>
                <a:lnTo>
                  <a:pt x="1872" y="9684"/>
                </a:lnTo>
                <a:lnTo>
                  <a:pt x="1762" y="9978"/>
                </a:lnTo>
                <a:lnTo>
                  <a:pt x="1725" y="10344"/>
                </a:lnTo>
                <a:lnTo>
                  <a:pt x="1762" y="10675"/>
                </a:lnTo>
                <a:lnTo>
                  <a:pt x="1908" y="11408"/>
                </a:lnTo>
                <a:lnTo>
                  <a:pt x="1542" y="10968"/>
                </a:lnTo>
                <a:lnTo>
                  <a:pt x="1248" y="10528"/>
                </a:lnTo>
                <a:lnTo>
                  <a:pt x="991" y="10014"/>
                </a:lnTo>
                <a:lnTo>
                  <a:pt x="808" y="9501"/>
                </a:lnTo>
                <a:lnTo>
                  <a:pt x="661" y="8951"/>
                </a:lnTo>
                <a:lnTo>
                  <a:pt x="551" y="8400"/>
                </a:lnTo>
                <a:lnTo>
                  <a:pt x="514" y="7850"/>
                </a:lnTo>
                <a:lnTo>
                  <a:pt x="551" y="7300"/>
                </a:lnTo>
                <a:close/>
                <a:moveTo>
                  <a:pt x="6897" y="8620"/>
                </a:moveTo>
                <a:lnTo>
                  <a:pt x="6934" y="8694"/>
                </a:lnTo>
                <a:lnTo>
                  <a:pt x="7007" y="8731"/>
                </a:lnTo>
                <a:lnTo>
                  <a:pt x="7264" y="8877"/>
                </a:lnTo>
                <a:lnTo>
                  <a:pt x="7484" y="9024"/>
                </a:lnTo>
                <a:lnTo>
                  <a:pt x="7704" y="9207"/>
                </a:lnTo>
                <a:lnTo>
                  <a:pt x="7887" y="9427"/>
                </a:lnTo>
                <a:lnTo>
                  <a:pt x="8034" y="9648"/>
                </a:lnTo>
                <a:lnTo>
                  <a:pt x="8181" y="9904"/>
                </a:lnTo>
                <a:lnTo>
                  <a:pt x="8254" y="10161"/>
                </a:lnTo>
                <a:lnTo>
                  <a:pt x="8254" y="10418"/>
                </a:lnTo>
                <a:lnTo>
                  <a:pt x="8218" y="10638"/>
                </a:lnTo>
                <a:lnTo>
                  <a:pt x="7704" y="10088"/>
                </a:lnTo>
                <a:lnTo>
                  <a:pt x="7154" y="9611"/>
                </a:lnTo>
                <a:lnTo>
                  <a:pt x="7080" y="9611"/>
                </a:lnTo>
                <a:lnTo>
                  <a:pt x="7044" y="9648"/>
                </a:lnTo>
                <a:lnTo>
                  <a:pt x="7080" y="9684"/>
                </a:lnTo>
                <a:lnTo>
                  <a:pt x="7557" y="10344"/>
                </a:lnTo>
                <a:lnTo>
                  <a:pt x="8071" y="10968"/>
                </a:lnTo>
                <a:lnTo>
                  <a:pt x="7887" y="11188"/>
                </a:lnTo>
                <a:lnTo>
                  <a:pt x="7741" y="11408"/>
                </a:lnTo>
                <a:lnTo>
                  <a:pt x="7521" y="11628"/>
                </a:lnTo>
                <a:lnTo>
                  <a:pt x="7227" y="11372"/>
                </a:lnTo>
                <a:lnTo>
                  <a:pt x="6860" y="11005"/>
                </a:lnTo>
                <a:lnTo>
                  <a:pt x="6787" y="10748"/>
                </a:lnTo>
                <a:lnTo>
                  <a:pt x="6750" y="10491"/>
                </a:lnTo>
                <a:lnTo>
                  <a:pt x="6640" y="10234"/>
                </a:lnTo>
                <a:lnTo>
                  <a:pt x="6530" y="9978"/>
                </a:lnTo>
                <a:lnTo>
                  <a:pt x="6457" y="9868"/>
                </a:lnTo>
                <a:lnTo>
                  <a:pt x="6310" y="9868"/>
                </a:lnTo>
                <a:lnTo>
                  <a:pt x="5870" y="10014"/>
                </a:lnTo>
                <a:lnTo>
                  <a:pt x="5650" y="10088"/>
                </a:lnTo>
                <a:lnTo>
                  <a:pt x="5577" y="10088"/>
                </a:lnTo>
                <a:lnTo>
                  <a:pt x="5466" y="10014"/>
                </a:lnTo>
                <a:lnTo>
                  <a:pt x="5210" y="9904"/>
                </a:lnTo>
                <a:lnTo>
                  <a:pt x="5026" y="9758"/>
                </a:lnTo>
                <a:lnTo>
                  <a:pt x="4953" y="9648"/>
                </a:lnTo>
                <a:lnTo>
                  <a:pt x="4880" y="9538"/>
                </a:lnTo>
                <a:lnTo>
                  <a:pt x="4843" y="9427"/>
                </a:lnTo>
                <a:lnTo>
                  <a:pt x="4843" y="9281"/>
                </a:lnTo>
                <a:lnTo>
                  <a:pt x="4880" y="9134"/>
                </a:lnTo>
                <a:lnTo>
                  <a:pt x="4953" y="8987"/>
                </a:lnTo>
                <a:lnTo>
                  <a:pt x="5063" y="8877"/>
                </a:lnTo>
                <a:lnTo>
                  <a:pt x="5210" y="8804"/>
                </a:lnTo>
                <a:lnTo>
                  <a:pt x="5577" y="8694"/>
                </a:lnTo>
                <a:lnTo>
                  <a:pt x="5870" y="8657"/>
                </a:lnTo>
                <a:lnTo>
                  <a:pt x="6384" y="8657"/>
                </a:lnTo>
                <a:lnTo>
                  <a:pt x="6897" y="8620"/>
                </a:lnTo>
                <a:close/>
                <a:moveTo>
                  <a:pt x="8621" y="10088"/>
                </a:moveTo>
                <a:lnTo>
                  <a:pt x="9355" y="10565"/>
                </a:lnTo>
                <a:lnTo>
                  <a:pt x="9501" y="10711"/>
                </a:lnTo>
                <a:lnTo>
                  <a:pt x="9648" y="10858"/>
                </a:lnTo>
                <a:lnTo>
                  <a:pt x="9758" y="11005"/>
                </a:lnTo>
                <a:lnTo>
                  <a:pt x="9868" y="11151"/>
                </a:lnTo>
                <a:lnTo>
                  <a:pt x="9355" y="11628"/>
                </a:lnTo>
                <a:lnTo>
                  <a:pt x="9318" y="11592"/>
                </a:lnTo>
                <a:lnTo>
                  <a:pt x="9208" y="11482"/>
                </a:lnTo>
                <a:lnTo>
                  <a:pt x="9061" y="11408"/>
                </a:lnTo>
                <a:lnTo>
                  <a:pt x="8878" y="11298"/>
                </a:lnTo>
                <a:lnTo>
                  <a:pt x="8768" y="11188"/>
                </a:lnTo>
                <a:lnTo>
                  <a:pt x="8511" y="10931"/>
                </a:lnTo>
                <a:lnTo>
                  <a:pt x="8548" y="10821"/>
                </a:lnTo>
                <a:lnTo>
                  <a:pt x="8621" y="10638"/>
                </a:lnTo>
                <a:lnTo>
                  <a:pt x="8658" y="10455"/>
                </a:lnTo>
                <a:lnTo>
                  <a:pt x="8658" y="10271"/>
                </a:lnTo>
                <a:lnTo>
                  <a:pt x="8621" y="10088"/>
                </a:lnTo>
                <a:close/>
                <a:moveTo>
                  <a:pt x="6860" y="11555"/>
                </a:moveTo>
                <a:lnTo>
                  <a:pt x="7190" y="11885"/>
                </a:lnTo>
                <a:lnTo>
                  <a:pt x="7007" y="11958"/>
                </a:lnTo>
                <a:lnTo>
                  <a:pt x="6897" y="11958"/>
                </a:lnTo>
                <a:lnTo>
                  <a:pt x="6787" y="11922"/>
                </a:lnTo>
                <a:lnTo>
                  <a:pt x="6860" y="11555"/>
                </a:lnTo>
                <a:close/>
                <a:moveTo>
                  <a:pt x="8328" y="11262"/>
                </a:moveTo>
                <a:lnTo>
                  <a:pt x="8474" y="11445"/>
                </a:lnTo>
                <a:lnTo>
                  <a:pt x="8658" y="11628"/>
                </a:lnTo>
                <a:lnTo>
                  <a:pt x="8878" y="11775"/>
                </a:lnTo>
                <a:lnTo>
                  <a:pt x="8988" y="11812"/>
                </a:lnTo>
                <a:lnTo>
                  <a:pt x="9098" y="11848"/>
                </a:lnTo>
                <a:lnTo>
                  <a:pt x="8731" y="12105"/>
                </a:lnTo>
                <a:lnTo>
                  <a:pt x="8328" y="12325"/>
                </a:lnTo>
                <a:lnTo>
                  <a:pt x="8291" y="12289"/>
                </a:lnTo>
                <a:lnTo>
                  <a:pt x="7814" y="11885"/>
                </a:lnTo>
                <a:lnTo>
                  <a:pt x="8071" y="11592"/>
                </a:lnTo>
                <a:lnTo>
                  <a:pt x="8328" y="11262"/>
                </a:lnTo>
                <a:close/>
                <a:moveTo>
                  <a:pt x="6970" y="2678"/>
                </a:moveTo>
                <a:lnTo>
                  <a:pt x="7374" y="2715"/>
                </a:lnTo>
                <a:lnTo>
                  <a:pt x="7777" y="2788"/>
                </a:lnTo>
                <a:lnTo>
                  <a:pt x="8181" y="2898"/>
                </a:lnTo>
                <a:lnTo>
                  <a:pt x="8548" y="3008"/>
                </a:lnTo>
                <a:lnTo>
                  <a:pt x="8915" y="3192"/>
                </a:lnTo>
                <a:lnTo>
                  <a:pt x="9281" y="3375"/>
                </a:lnTo>
                <a:lnTo>
                  <a:pt x="9611" y="3595"/>
                </a:lnTo>
                <a:lnTo>
                  <a:pt x="9501" y="3632"/>
                </a:lnTo>
                <a:lnTo>
                  <a:pt x="9281" y="3815"/>
                </a:lnTo>
                <a:lnTo>
                  <a:pt x="9171" y="3925"/>
                </a:lnTo>
                <a:lnTo>
                  <a:pt x="9061" y="4035"/>
                </a:lnTo>
                <a:lnTo>
                  <a:pt x="9061" y="4072"/>
                </a:lnTo>
                <a:lnTo>
                  <a:pt x="9061" y="4109"/>
                </a:lnTo>
                <a:lnTo>
                  <a:pt x="9135" y="4109"/>
                </a:lnTo>
                <a:lnTo>
                  <a:pt x="9245" y="4072"/>
                </a:lnTo>
                <a:lnTo>
                  <a:pt x="9355" y="4072"/>
                </a:lnTo>
                <a:lnTo>
                  <a:pt x="9685" y="3925"/>
                </a:lnTo>
                <a:lnTo>
                  <a:pt x="9905" y="3815"/>
                </a:lnTo>
                <a:lnTo>
                  <a:pt x="10198" y="4035"/>
                </a:lnTo>
                <a:lnTo>
                  <a:pt x="9905" y="4255"/>
                </a:lnTo>
                <a:lnTo>
                  <a:pt x="9611" y="4512"/>
                </a:lnTo>
                <a:lnTo>
                  <a:pt x="9281" y="4475"/>
                </a:lnTo>
                <a:lnTo>
                  <a:pt x="8731" y="4475"/>
                </a:lnTo>
                <a:lnTo>
                  <a:pt x="8584" y="4512"/>
                </a:lnTo>
                <a:lnTo>
                  <a:pt x="8548" y="4549"/>
                </a:lnTo>
                <a:lnTo>
                  <a:pt x="8511" y="4622"/>
                </a:lnTo>
                <a:lnTo>
                  <a:pt x="8328" y="4989"/>
                </a:lnTo>
                <a:lnTo>
                  <a:pt x="8108" y="5356"/>
                </a:lnTo>
                <a:lnTo>
                  <a:pt x="7851" y="5466"/>
                </a:lnTo>
                <a:lnTo>
                  <a:pt x="7594" y="5613"/>
                </a:lnTo>
                <a:lnTo>
                  <a:pt x="7117" y="5906"/>
                </a:lnTo>
                <a:lnTo>
                  <a:pt x="6714" y="6163"/>
                </a:lnTo>
                <a:lnTo>
                  <a:pt x="6530" y="6310"/>
                </a:lnTo>
                <a:lnTo>
                  <a:pt x="6457" y="6383"/>
                </a:lnTo>
                <a:lnTo>
                  <a:pt x="6420" y="6493"/>
                </a:lnTo>
                <a:lnTo>
                  <a:pt x="6384" y="6676"/>
                </a:lnTo>
                <a:lnTo>
                  <a:pt x="6420" y="6786"/>
                </a:lnTo>
                <a:lnTo>
                  <a:pt x="6457" y="6896"/>
                </a:lnTo>
                <a:lnTo>
                  <a:pt x="6567" y="6970"/>
                </a:lnTo>
                <a:lnTo>
                  <a:pt x="6677" y="6970"/>
                </a:lnTo>
                <a:lnTo>
                  <a:pt x="6824" y="7006"/>
                </a:lnTo>
                <a:lnTo>
                  <a:pt x="7117" y="6933"/>
                </a:lnTo>
                <a:lnTo>
                  <a:pt x="7301" y="6860"/>
                </a:lnTo>
                <a:lnTo>
                  <a:pt x="7447" y="6823"/>
                </a:lnTo>
                <a:lnTo>
                  <a:pt x="7484" y="6860"/>
                </a:lnTo>
                <a:lnTo>
                  <a:pt x="7411" y="6896"/>
                </a:lnTo>
                <a:lnTo>
                  <a:pt x="7227" y="7006"/>
                </a:lnTo>
                <a:lnTo>
                  <a:pt x="6860" y="7080"/>
                </a:lnTo>
                <a:lnTo>
                  <a:pt x="6530" y="7153"/>
                </a:lnTo>
                <a:lnTo>
                  <a:pt x="6347" y="7227"/>
                </a:lnTo>
                <a:lnTo>
                  <a:pt x="6237" y="7337"/>
                </a:lnTo>
                <a:lnTo>
                  <a:pt x="6163" y="7483"/>
                </a:lnTo>
                <a:lnTo>
                  <a:pt x="6127" y="7630"/>
                </a:lnTo>
                <a:lnTo>
                  <a:pt x="6127" y="7777"/>
                </a:lnTo>
                <a:lnTo>
                  <a:pt x="6163" y="7924"/>
                </a:lnTo>
                <a:lnTo>
                  <a:pt x="6237" y="8070"/>
                </a:lnTo>
                <a:lnTo>
                  <a:pt x="6384" y="8180"/>
                </a:lnTo>
                <a:lnTo>
                  <a:pt x="6494" y="8180"/>
                </a:lnTo>
                <a:lnTo>
                  <a:pt x="6567" y="8144"/>
                </a:lnTo>
                <a:lnTo>
                  <a:pt x="6640" y="8070"/>
                </a:lnTo>
                <a:lnTo>
                  <a:pt x="6714" y="7997"/>
                </a:lnTo>
                <a:lnTo>
                  <a:pt x="6897" y="7924"/>
                </a:lnTo>
                <a:lnTo>
                  <a:pt x="7337" y="7924"/>
                </a:lnTo>
                <a:lnTo>
                  <a:pt x="8328" y="7997"/>
                </a:lnTo>
                <a:lnTo>
                  <a:pt x="8328" y="8144"/>
                </a:lnTo>
                <a:lnTo>
                  <a:pt x="8364" y="8327"/>
                </a:lnTo>
                <a:lnTo>
                  <a:pt x="8438" y="8474"/>
                </a:lnTo>
                <a:lnTo>
                  <a:pt x="8548" y="8584"/>
                </a:lnTo>
                <a:lnTo>
                  <a:pt x="8768" y="8767"/>
                </a:lnTo>
                <a:lnTo>
                  <a:pt x="8548" y="8694"/>
                </a:lnTo>
                <a:lnTo>
                  <a:pt x="8328" y="8657"/>
                </a:lnTo>
                <a:lnTo>
                  <a:pt x="8291" y="8657"/>
                </a:lnTo>
                <a:lnTo>
                  <a:pt x="8291" y="8731"/>
                </a:lnTo>
                <a:lnTo>
                  <a:pt x="8511" y="8951"/>
                </a:lnTo>
                <a:lnTo>
                  <a:pt x="8768" y="9171"/>
                </a:lnTo>
                <a:lnTo>
                  <a:pt x="9355" y="9501"/>
                </a:lnTo>
                <a:lnTo>
                  <a:pt x="9428" y="9574"/>
                </a:lnTo>
                <a:lnTo>
                  <a:pt x="9538" y="9648"/>
                </a:lnTo>
                <a:lnTo>
                  <a:pt x="9648" y="9684"/>
                </a:lnTo>
                <a:lnTo>
                  <a:pt x="9795" y="9794"/>
                </a:lnTo>
                <a:lnTo>
                  <a:pt x="9942" y="9941"/>
                </a:lnTo>
                <a:lnTo>
                  <a:pt x="10125" y="10198"/>
                </a:lnTo>
                <a:lnTo>
                  <a:pt x="10272" y="10344"/>
                </a:lnTo>
                <a:lnTo>
                  <a:pt x="10418" y="10491"/>
                </a:lnTo>
                <a:lnTo>
                  <a:pt x="10125" y="10858"/>
                </a:lnTo>
                <a:lnTo>
                  <a:pt x="9978" y="10638"/>
                </a:lnTo>
                <a:lnTo>
                  <a:pt x="9795" y="10455"/>
                </a:lnTo>
                <a:lnTo>
                  <a:pt x="9428" y="10161"/>
                </a:lnTo>
                <a:lnTo>
                  <a:pt x="8988" y="9904"/>
                </a:lnTo>
                <a:lnTo>
                  <a:pt x="8401" y="9501"/>
                </a:lnTo>
                <a:lnTo>
                  <a:pt x="8144" y="9171"/>
                </a:lnTo>
                <a:lnTo>
                  <a:pt x="7851" y="8877"/>
                </a:lnTo>
                <a:lnTo>
                  <a:pt x="7557" y="8657"/>
                </a:lnTo>
                <a:lnTo>
                  <a:pt x="7227" y="8437"/>
                </a:lnTo>
                <a:lnTo>
                  <a:pt x="7190" y="8437"/>
                </a:lnTo>
                <a:lnTo>
                  <a:pt x="7190" y="8400"/>
                </a:lnTo>
                <a:lnTo>
                  <a:pt x="7154" y="8400"/>
                </a:lnTo>
                <a:lnTo>
                  <a:pt x="7044" y="8364"/>
                </a:lnTo>
                <a:lnTo>
                  <a:pt x="6677" y="8327"/>
                </a:lnTo>
                <a:lnTo>
                  <a:pt x="6273" y="8290"/>
                </a:lnTo>
                <a:lnTo>
                  <a:pt x="5870" y="8327"/>
                </a:lnTo>
                <a:lnTo>
                  <a:pt x="5466" y="8364"/>
                </a:lnTo>
                <a:lnTo>
                  <a:pt x="5173" y="8437"/>
                </a:lnTo>
                <a:lnTo>
                  <a:pt x="4990" y="8510"/>
                </a:lnTo>
                <a:lnTo>
                  <a:pt x="4843" y="8620"/>
                </a:lnTo>
                <a:lnTo>
                  <a:pt x="4733" y="8731"/>
                </a:lnTo>
                <a:lnTo>
                  <a:pt x="4623" y="8841"/>
                </a:lnTo>
                <a:lnTo>
                  <a:pt x="4549" y="8987"/>
                </a:lnTo>
                <a:lnTo>
                  <a:pt x="4476" y="9171"/>
                </a:lnTo>
                <a:lnTo>
                  <a:pt x="4476" y="9317"/>
                </a:lnTo>
                <a:lnTo>
                  <a:pt x="4476" y="9464"/>
                </a:lnTo>
                <a:lnTo>
                  <a:pt x="4513" y="9611"/>
                </a:lnTo>
                <a:lnTo>
                  <a:pt x="4549" y="9721"/>
                </a:lnTo>
                <a:lnTo>
                  <a:pt x="4733" y="9978"/>
                </a:lnTo>
                <a:lnTo>
                  <a:pt x="4953" y="10161"/>
                </a:lnTo>
                <a:lnTo>
                  <a:pt x="5246" y="10344"/>
                </a:lnTo>
                <a:lnTo>
                  <a:pt x="5577" y="10491"/>
                </a:lnTo>
                <a:lnTo>
                  <a:pt x="5687" y="10491"/>
                </a:lnTo>
                <a:lnTo>
                  <a:pt x="5797" y="10418"/>
                </a:lnTo>
                <a:lnTo>
                  <a:pt x="6090" y="10308"/>
                </a:lnTo>
                <a:lnTo>
                  <a:pt x="6090" y="10418"/>
                </a:lnTo>
                <a:lnTo>
                  <a:pt x="6090" y="10528"/>
                </a:lnTo>
                <a:lnTo>
                  <a:pt x="6163" y="10785"/>
                </a:lnTo>
                <a:lnTo>
                  <a:pt x="6310" y="10968"/>
                </a:lnTo>
                <a:lnTo>
                  <a:pt x="6494" y="11188"/>
                </a:lnTo>
                <a:lnTo>
                  <a:pt x="6494" y="11592"/>
                </a:lnTo>
                <a:lnTo>
                  <a:pt x="6420" y="11958"/>
                </a:lnTo>
                <a:lnTo>
                  <a:pt x="6384" y="12105"/>
                </a:lnTo>
                <a:lnTo>
                  <a:pt x="6420" y="12142"/>
                </a:lnTo>
                <a:lnTo>
                  <a:pt x="6457" y="12179"/>
                </a:lnTo>
                <a:lnTo>
                  <a:pt x="6714" y="12289"/>
                </a:lnTo>
                <a:lnTo>
                  <a:pt x="6970" y="12325"/>
                </a:lnTo>
                <a:lnTo>
                  <a:pt x="7227" y="12252"/>
                </a:lnTo>
                <a:lnTo>
                  <a:pt x="7447" y="12142"/>
                </a:lnTo>
                <a:lnTo>
                  <a:pt x="7924" y="12509"/>
                </a:lnTo>
                <a:lnTo>
                  <a:pt x="7484" y="12655"/>
                </a:lnTo>
                <a:lnTo>
                  <a:pt x="7044" y="12802"/>
                </a:lnTo>
                <a:lnTo>
                  <a:pt x="6714" y="12876"/>
                </a:lnTo>
                <a:lnTo>
                  <a:pt x="6604" y="12765"/>
                </a:lnTo>
                <a:lnTo>
                  <a:pt x="6494" y="12582"/>
                </a:lnTo>
                <a:lnTo>
                  <a:pt x="6310" y="12289"/>
                </a:lnTo>
                <a:lnTo>
                  <a:pt x="6090" y="12032"/>
                </a:lnTo>
                <a:lnTo>
                  <a:pt x="5870" y="11812"/>
                </a:lnTo>
                <a:lnTo>
                  <a:pt x="5466" y="11372"/>
                </a:lnTo>
                <a:lnTo>
                  <a:pt x="5100" y="10895"/>
                </a:lnTo>
                <a:lnTo>
                  <a:pt x="5063" y="10858"/>
                </a:lnTo>
                <a:lnTo>
                  <a:pt x="4990" y="10858"/>
                </a:lnTo>
                <a:lnTo>
                  <a:pt x="4953" y="10895"/>
                </a:lnTo>
                <a:lnTo>
                  <a:pt x="4953" y="10931"/>
                </a:lnTo>
                <a:lnTo>
                  <a:pt x="4953" y="11151"/>
                </a:lnTo>
                <a:lnTo>
                  <a:pt x="5026" y="11335"/>
                </a:lnTo>
                <a:lnTo>
                  <a:pt x="5100" y="11518"/>
                </a:lnTo>
                <a:lnTo>
                  <a:pt x="5246" y="11702"/>
                </a:lnTo>
                <a:lnTo>
                  <a:pt x="5540" y="12032"/>
                </a:lnTo>
                <a:lnTo>
                  <a:pt x="5833" y="12325"/>
                </a:lnTo>
                <a:lnTo>
                  <a:pt x="6017" y="12582"/>
                </a:lnTo>
                <a:lnTo>
                  <a:pt x="6200" y="12912"/>
                </a:lnTo>
                <a:lnTo>
                  <a:pt x="5650" y="12949"/>
                </a:lnTo>
                <a:lnTo>
                  <a:pt x="5026" y="12362"/>
                </a:lnTo>
                <a:lnTo>
                  <a:pt x="4659" y="11995"/>
                </a:lnTo>
                <a:lnTo>
                  <a:pt x="4513" y="11812"/>
                </a:lnTo>
                <a:lnTo>
                  <a:pt x="4439" y="11555"/>
                </a:lnTo>
                <a:lnTo>
                  <a:pt x="4403" y="11518"/>
                </a:lnTo>
                <a:lnTo>
                  <a:pt x="4329" y="11482"/>
                </a:lnTo>
                <a:lnTo>
                  <a:pt x="4256" y="11482"/>
                </a:lnTo>
                <a:lnTo>
                  <a:pt x="4219" y="11555"/>
                </a:lnTo>
                <a:lnTo>
                  <a:pt x="4219" y="11665"/>
                </a:lnTo>
                <a:lnTo>
                  <a:pt x="4219" y="11812"/>
                </a:lnTo>
                <a:lnTo>
                  <a:pt x="4293" y="12032"/>
                </a:lnTo>
                <a:lnTo>
                  <a:pt x="4403" y="12252"/>
                </a:lnTo>
                <a:lnTo>
                  <a:pt x="4586" y="12435"/>
                </a:lnTo>
                <a:lnTo>
                  <a:pt x="4953" y="12876"/>
                </a:lnTo>
                <a:lnTo>
                  <a:pt x="4880" y="12876"/>
                </a:lnTo>
                <a:lnTo>
                  <a:pt x="4880" y="12839"/>
                </a:lnTo>
                <a:lnTo>
                  <a:pt x="4880" y="12802"/>
                </a:lnTo>
                <a:lnTo>
                  <a:pt x="4843" y="12765"/>
                </a:lnTo>
                <a:lnTo>
                  <a:pt x="4549" y="12692"/>
                </a:lnTo>
                <a:lnTo>
                  <a:pt x="4439" y="12655"/>
                </a:lnTo>
                <a:lnTo>
                  <a:pt x="4366" y="12545"/>
                </a:lnTo>
                <a:lnTo>
                  <a:pt x="4293" y="12362"/>
                </a:lnTo>
                <a:lnTo>
                  <a:pt x="4073" y="11995"/>
                </a:lnTo>
                <a:lnTo>
                  <a:pt x="3926" y="11848"/>
                </a:lnTo>
                <a:lnTo>
                  <a:pt x="3816" y="11738"/>
                </a:lnTo>
                <a:lnTo>
                  <a:pt x="3816" y="11665"/>
                </a:lnTo>
                <a:lnTo>
                  <a:pt x="3816" y="11592"/>
                </a:lnTo>
                <a:lnTo>
                  <a:pt x="3779" y="11555"/>
                </a:lnTo>
                <a:lnTo>
                  <a:pt x="3742" y="11518"/>
                </a:lnTo>
                <a:lnTo>
                  <a:pt x="3669" y="11555"/>
                </a:lnTo>
                <a:lnTo>
                  <a:pt x="3559" y="11628"/>
                </a:lnTo>
                <a:lnTo>
                  <a:pt x="3522" y="11702"/>
                </a:lnTo>
                <a:lnTo>
                  <a:pt x="3522" y="11848"/>
                </a:lnTo>
                <a:lnTo>
                  <a:pt x="3559" y="11958"/>
                </a:lnTo>
                <a:lnTo>
                  <a:pt x="3669" y="12105"/>
                </a:lnTo>
                <a:lnTo>
                  <a:pt x="3779" y="12252"/>
                </a:lnTo>
                <a:lnTo>
                  <a:pt x="3889" y="12435"/>
                </a:lnTo>
                <a:lnTo>
                  <a:pt x="3963" y="12655"/>
                </a:lnTo>
                <a:lnTo>
                  <a:pt x="3963" y="12655"/>
                </a:lnTo>
                <a:lnTo>
                  <a:pt x="3376" y="12435"/>
                </a:lnTo>
                <a:lnTo>
                  <a:pt x="2825" y="12105"/>
                </a:lnTo>
                <a:lnTo>
                  <a:pt x="2789" y="12069"/>
                </a:lnTo>
                <a:lnTo>
                  <a:pt x="2715" y="11958"/>
                </a:lnTo>
                <a:lnTo>
                  <a:pt x="2605" y="11885"/>
                </a:lnTo>
                <a:lnTo>
                  <a:pt x="2349" y="11812"/>
                </a:lnTo>
                <a:lnTo>
                  <a:pt x="2312" y="11738"/>
                </a:lnTo>
                <a:lnTo>
                  <a:pt x="2165" y="11115"/>
                </a:lnTo>
                <a:lnTo>
                  <a:pt x="2092" y="10748"/>
                </a:lnTo>
                <a:lnTo>
                  <a:pt x="2055" y="10381"/>
                </a:lnTo>
                <a:lnTo>
                  <a:pt x="2055" y="10051"/>
                </a:lnTo>
                <a:lnTo>
                  <a:pt x="2092" y="9868"/>
                </a:lnTo>
                <a:lnTo>
                  <a:pt x="2165" y="9758"/>
                </a:lnTo>
                <a:lnTo>
                  <a:pt x="2238" y="9611"/>
                </a:lnTo>
                <a:lnTo>
                  <a:pt x="2349" y="9538"/>
                </a:lnTo>
                <a:lnTo>
                  <a:pt x="2495" y="9464"/>
                </a:lnTo>
                <a:lnTo>
                  <a:pt x="2679" y="9391"/>
                </a:lnTo>
                <a:lnTo>
                  <a:pt x="2715" y="9391"/>
                </a:lnTo>
                <a:lnTo>
                  <a:pt x="2752" y="9354"/>
                </a:lnTo>
                <a:lnTo>
                  <a:pt x="2789" y="9281"/>
                </a:lnTo>
                <a:lnTo>
                  <a:pt x="2789" y="9207"/>
                </a:lnTo>
                <a:lnTo>
                  <a:pt x="2715" y="9024"/>
                </a:lnTo>
                <a:lnTo>
                  <a:pt x="2605" y="8841"/>
                </a:lnTo>
                <a:lnTo>
                  <a:pt x="2495" y="8694"/>
                </a:lnTo>
                <a:lnTo>
                  <a:pt x="2349" y="8510"/>
                </a:lnTo>
                <a:lnTo>
                  <a:pt x="2055" y="8254"/>
                </a:lnTo>
                <a:lnTo>
                  <a:pt x="1725" y="7960"/>
                </a:lnTo>
                <a:lnTo>
                  <a:pt x="1505" y="7813"/>
                </a:lnTo>
                <a:lnTo>
                  <a:pt x="1285" y="7630"/>
                </a:lnTo>
                <a:lnTo>
                  <a:pt x="1175" y="7447"/>
                </a:lnTo>
                <a:lnTo>
                  <a:pt x="991" y="7300"/>
                </a:lnTo>
                <a:lnTo>
                  <a:pt x="771" y="7153"/>
                </a:lnTo>
                <a:lnTo>
                  <a:pt x="551" y="7117"/>
                </a:lnTo>
                <a:lnTo>
                  <a:pt x="661" y="6566"/>
                </a:lnTo>
                <a:lnTo>
                  <a:pt x="771" y="6089"/>
                </a:lnTo>
                <a:lnTo>
                  <a:pt x="808" y="6016"/>
                </a:lnTo>
                <a:lnTo>
                  <a:pt x="955" y="5943"/>
                </a:lnTo>
                <a:lnTo>
                  <a:pt x="1101" y="5906"/>
                </a:lnTo>
                <a:lnTo>
                  <a:pt x="1248" y="5906"/>
                </a:lnTo>
                <a:lnTo>
                  <a:pt x="1395" y="5943"/>
                </a:lnTo>
                <a:lnTo>
                  <a:pt x="1505" y="6016"/>
                </a:lnTo>
                <a:lnTo>
                  <a:pt x="1615" y="6126"/>
                </a:lnTo>
                <a:lnTo>
                  <a:pt x="1652" y="6236"/>
                </a:lnTo>
                <a:lnTo>
                  <a:pt x="1652" y="6420"/>
                </a:lnTo>
                <a:lnTo>
                  <a:pt x="1652" y="6530"/>
                </a:lnTo>
                <a:lnTo>
                  <a:pt x="1688" y="6566"/>
                </a:lnTo>
                <a:lnTo>
                  <a:pt x="1725" y="6566"/>
                </a:lnTo>
                <a:lnTo>
                  <a:pt x="1945" y="6676"/>
                </a:lnTo>
                <a:lnTo>
                  <a:pt x="2128" y="6786"/>
                </a:lnTo>
                <a:lnTo>
                  <a:pt x="2275" y="6970"/>
                </a:lnTo>
                <a:lnTo>
                  <a:pt x="2385" y="7153"/>
                </a:lnTo>
                <a:lnTo>
                  <a:pt x="2459" y="7227"/>
                </a:lnTo>
                <a:lnTo>
                  <a:pt x="2532" y="7227"/>
                </a:lnTo>
                <a:lnTo>
                  <a:pt x="2605" y="7190"/>
                </a:lnTo>
                <a:lnTo>
                  <a:pt x="2642" y="7080"/>
                </a:lnTo>
                <a:lnTo>
                  <a:pt x="2532" y="5943"/>
                </a:lnTo>
                <a:lnTo>
                  <a:pt x="2752" y="5906"/>
                </a:lnTo>
                <a:lnTo>
                  <a:pt x="3009" y="5796"/>
                </a:lnTo>
                <a:lnTo>
                  <a:pt x="3229" y="5723"/>
                </a:lnTo>
                <a:lnTo>
                  <a:pt x="3449" y="5686"/>
                </a:lnTo>
                <a:lnTo>
                  <a:pt x="3669" y="5649"/>
                </a:lnTo>
                <a:lnTo>
                  <a:pt x="3889" y="5686"/>
                </a:lnTo>
                <a:lnTo>
                  <a:pt x="4293" y="5723"/>
                </a:lnTo>
                <a:lnTo>
                  <a:pt x="5100" y="5723"/>
                </a:lnTo>
                <a:lnTo>
                  <a:pt x="5283" y="5649"/>
                </a:lnTo>
                <a:lnTo>
                  <a:pt x="5503" y="5576"/>
                </a:lnTo>
                <a:lnTo>
                  <a:pt x="5577" y="5539"/>
                </a:lnTo>
                <a:lnTo>
                  <a:pt x="5613" y="5466"/>
                </a:lnTo>
                <a:lnTo>
                  <a:pt x="5613" y="5356"/>
                </a:lnTo>
                <a:lnTo>
                  <a:pt x="5577" y="5282"/>
                </a:lnTo>
                <a:lnTo>
                  <a:pt x="5246" y="4916"/>
                </a:lnTo>
                <a:lnTo>
                  <a:pt x="4880" y="4549"/>
                </a:lnTo>
                <a:lnTo>
                  <a:pt x="4696" y="4365"/>
                </a:lnTo>
                <a:lnTo>
                  <a:pt x="4513" y="4219"/>
                </a:lnTo>
                <a:lnTo>
                  <a:pt x="4293" y="4109"/>
                </a:lnTo>
                <a:lnTo>
                  <a:pt x="4036" y="3999"/>
                </a:lnTo>
                <a:lnTo>
                  <a:pt x="3999" y="3889"/>
                </a:lnTo>
                <a:lnTo>
                  <a:pt x="3963" y="3815"/>
                </a:lnTo>
                <a:lnTo>
                  <a:pt x="3852" y="3742"/>
                </a:lnTo>
                <a:lnTo>
                  <a:pt x="3742" y="3668"/>
                </a:lnTo>
                <a:lnTo>
                  <a:pt x="3376" y="3522"/>
                </a:lnTo>
                <a:lnTo>
                  <a:pt x="3192" y="3448"/>
                </a:lnTo>
                <a:lnTo>
                  <a:pt x="2972" y="3412"/>
                </a:lnTo>
                <a:lnTo>
                  <a:pt x="3412" y="3228"/>
                </a:lnTo>
                <a:lnTo>
                  <a:pt x="3816" y="3045"/>
                </a:lnTo>
                <a:lnTo>
                  <a:pt x="4256" y="2935"/>
                </a:lnTo>
                <a:lnTo>
                  <a:pt x="4696" y="2861"/>
                </a:lnTo>
                <a:lnTo>
                  <a:pt x="5136" y="2788"/>
                </a:lnTo>
                <a:lnTo>
                  <a:pt x="6494" y="2788"/>
                </a:lnTo>
                <a:lnTo>
                  <a:pt x="6567" y="2751"/>
                </a:lnTo>
                <a:lnTo>
                  <a:pt x="6567" y="2678"/>
                </a:lnTo>
                <a:close/>
                <a:moveTo>
                  <a:pt x="5100" y="15590"/>
                </a:moveTo>
                <a:lnTo>
                  <a:pt x="5246" y="15627"/>
                </a:lnTo>
                <a:lnTo>
                  <a:pt x="5503" y="15700"/>
                </a:lnTo>
                <a:lnTo>
                  <a:pt x="5393" y="15737"/>
                </a:lnTo>
                <a:lnTo>
                  <a:pt x="5320" y="15810"/>
                </a:lnTo>
                <a:lnTo>
                  <a:pt x="5246" y="15920"/>
                </a:lnTo>
                <a:lnTo>
                  <a:pt x="5246" y="16030"/>
                </a:lnTo>
                <a:lnTo>
                  <a:pt x="5210" y="16177"/>
                </a:lnTo>
                <a:lnTo>
                  <a:pt x="5246" y="16360"/>
                </a:lnTo>
                <a:lnTo>
                  <a:pt x="5246" y="16434"/>
                </a:lnTo>
                <a:lnTo>
                  <a:pt x="5283" y="16507"/>
                </a:lnTo>
                <a:lnTo>
                  <a:pt x="5356" y="16580"/>
                </a:lnTo>
                <a:lnTo>
                  <a:pt x="5430" y="16617"/>
                </a:lnTo>
                <a:lnTo>
                  <a:pt x="5540" y="16617"/>
                </a:lnTo>
                <a:lnTo>
                  <a:pt x="5870" y="16947"/>
                </a:lnTo>
                <a:lnTo>
                  <a:pt x="6237" y="17167"/>
                </a:lnTo>
                <a:lnTo>
                  <a:pt x="6567" y="17351"/>
                </a:lnTo>
                <a:lnTo>
                  <a:pt x="6750" y="17424"/>
                </a:lnTo>
                <a:lnTo>
                  <a:pt x="3449" y="17387"/>
                </a:lnTo>
                <a:lnTo>
                  <a:pt x="3596" y="17314"/>
                </a:lnTo>
                <a:lnTo>
                  <a:pt x="3926" y="17167"/>
                </a:lnTo>
                <a:lnTo>
                  <a:pt x="4256" y="16984"/>
                </a:lnTo>
                <a:lnTo>
                  <a:pt x="4476" y="16837"/>
                </a:lnTo>
                <a:lnTo>
                  <a:pt x="4696" y="16654"/>
                </a:lnTo>
                <a:lnTo>
                  <a:pt x="4770" y="16690"/>
                </a:lnTo>
                <a:lnTo>
                  <a:pt x="4880" y="16690"/>
                </a:lnTo>
                <a:lnTo>
                  <a:pt x="4953" y="16654"/>
                </a:lnTo>
                <a:lnTo>
                  <a:pt x="5026" y="16580"/>
                </a:lnTo>
                <a:lnTo>
                  <a:pt x="5136" y="16397"/>
                </a:lnTo>
                <a:lnTo>
                  <a:pt x="5210" y="16214"/>
                </a:lnTo>
                <a:lnTo>
                  <a:pt x="5173" y="16103"/>
                </a:lnTo>
                <a:lnTo>
                  <a:pt x="5100" y="16030"/>
                </a:lnTo>
                <a:lnTo>
                  <a:pt x="5063" y="15993"/>
                </a:lnTo>
                <a:lnTo>
                  <a:pt x="5100" y="15773"/>
                </a:lnTo>
                <a:lnTo>
                  <a:pt x="5100" y="15590"/>
                </a:lnTo>
                <a:close/>
                <a:moveTo>
                  <a:pt x="9795" y="0"/>
                </a:moveTo>
                <a:lnTo>
                  <a:pt x="9648" y="74"/>
                </a:lnTo>
                <a:lnTo>
                  <a:pt x="9391" y="110"/>
                </a:lnTo>
                <a:lnTo>
                  <a:pt x="9171" y="220"/>
                </a:lnTo>
                <a:lnTo>
                  <a:pt x="9061" y="294"/>
                </a:lnTo>
                <a:lnTo>
                  <a:pt x="8988" y="404"/>
                </a:lnTo>
                <a:lnTo>
                  <a:pt x="8951" y="514"/>
                </a:lnTo>
                <a:lnTo>
                  <a:pt x="8915" y="661"/>
                </a:lnTo>
                <a:lnTo>
                  <a:pt x="8915" y="771"/>
                </a:lnTo>
                <a:lnTo>
                  <a:pt x="8915" y="881"/>
                </a:lnTo>
                <a:lnTo>
                  <a:pt x="8988" y="1027"/>
                </a:lnTo>
                <a:lnTo>
                  <a:pt x="9025" y="1137"/>
                </a:lnTo>
                <a:lnTo>
                  <a:pt x="8254" y="2348"/>
                </a:lnTo>
                <a:lnTo>
                  <a:pt x="7631" y="2201"/>
                </a:lnTo>
                <a:lnTo>
                  <a:pt x="7007" y="2165"/>
                </a:lnTo>
                <a:lnTo>
                  <a:pt x="6384" y="2165"/>
                </a:lnTo>
                <a:lnTo>
                  <a:pt x="5797" y="2238"/>
                </a:lnTo>
                <a:lnTo>
                  <a:pt x="5650" y="2275"/>
                </a:lnTo>
                <a:lnTo>
                  <a:pt x="5577" y="2385"/>
                </a:lnTo>
                <a:lnTo>
                  <a:pt x="5100" y="2348"/>
                </a:lnTo>
                <a:lnTo>
                  <a:pt x="4623" y="2421"/>
                </a:lnTo>
                <a:lnTo>
                  <a:pt x="4109" y="2495"/>
                </a:lnTo>
                <a:lnTo>
                  <a:pt x="3632" y="2641"/>
                </a:lnTo>
                <a:lnTo>
                  <a:pt x="3192" y="2825"/>
                </a:lnTo>
                <a:lnTo>
                  <a:pt x="2715" y="3045"/>
                </a:lnTo>
                <a:lnTo>
                  <a:pt x="2312" y="3302"/>
                </a:lnTo>
                <a:lnTo>
                  <a:pt x="1945" y="3558"/>
                </a:lnTo>
                <a:lnTo>
                  <a:pt x="1505" y="3925"/>
                </a:lnTo>
                <a:lnTo>
                  <a:pt x="1138" y="4365"/>
                </a:lnTo>
                <a:lnTo>
                  <a:pt x="808" y="4806"/>
                </a:lnTo>
                <a:lnTo>
                  <a:pt x="551" y="5282"/>
                </a:lnTo>
                <a:lnTo>
                  <a:pt x="331" y="5796"/>
                </a:lnTo>
                <a:lnTo>
                  <a:pt x="184" y="6346"/>
                </a:lnTo>
                <a:lnTo>
                  <a:pt x="74" y="6896"/>
                </a:lnTo>
                <a:lnTo>
                  <a:pt x="1" y="7447"/>
                </a:lnTo>
                <a:lnTo>
                  <a:pt x="1" y="7997"/>
                </a:lnTo>
                <a:lnTo>
                  <a:pt x="38" y="8547"/>
                </a:lnTo>
                <a:lnTo>
                  <a:pt x="148" y="9097"/>
                </a:lnTo>
                <a:lnTo>
                  <a:pt x="294" y="9648"/>
                </a:lnTo>
                <a:lnTo>
                  <a:pt x="478" y="10161"/>
                </a:lnTo>
                <a:lnTo>
                  <a:pt x="698" y="10638"/>
                </a:lnTo>
                <a:lnTo>
                  <a:pt x="991" y="11115"/>
                </a:lnTo>
                <a:lnTo>
                  <a:pt x="1358" y="11555"/>
                </a:lnTo>
                <a:lnTo>
                  <a:pt x="1725" y="11958"/>
                </a:lnTo>
                <a:lnTo>
                  <a:pt x="2165" y="12325"/>
                </a:lnTo>
                <a:lnTo>
                  <a:pt x="2679" y="12655"/>
                </a:lnTo>
                <a:lnTo>
                  <a:pt x="3156" y="12912"/>
                </a:lnTo>
                <a:lnTo>
                  <a:pt x="3706" y="13132"/>
                </a:lnTo>
                <a:lnTo>
                  <a:pt x="4256" y="13279"/>
                </a:lnTo>
                <a:lnTo>
                  <a:pt x="4806" y="13389"/>
                </a:lnTo>
                <a:lnTo>
                  <a:pt x="5393" y="13462"/>
                </a:lnTo>
                <a:lnTo>
                  <a:pt x="5943" y="13462"/>
                </a:lnTo>
                <a:lnTo>
                  <a:pt x="6494" y="13426"/>
                </a:lnTo>
                <a:lnTo>
                  <a:pt x="7044" y="13352"/>
                </a:lnTo>
                <a:lnTo>
                  <a:pt x="7594" y="13206"/>
                </a:lnTo>
                <a:lnTo>
                  <a:pt x="8108" y="13022"/>
                </a:lnTo>
                <a:lnTo>
                  <a:pt x="8621" y="12802"/>
                </a:lnTo>
                <a:lnTo>
                  <a:pt x="9098" y="12509"/>
                </a:lnTo>
                <a:lnTo>
                  <a:pt x="9538" y="12215"/>
                </a:lnTo>
                <a:lnTo>
                  <a:pt x="10052" y="11775"/>
                </a:lnTo>
                <a:lnTo>
                  <a:pt x="10492" y="11262"/>
                </a:lnTo>
                <a:lnTo>
                  <a:pt x="10932" y="10711"/>
                </a:lnTo>
                <a:lnTo>
                  <a:pt x="11299" y="10161"/>
                </a:lnTo>
                <a:lnTo>
                  <a:pt x="11629" y="9538"/>
                </a:lnTo>
                <a:lnTo>
                  <a:pt x="11886" y="8914"/>
                </a:lnTo>
                <a:lnTo>
                  <a:pt x="12106" y="8290"/>
                </a:lnTo>
                <a:lnTo>
                  <a:pt x="12179" y="7924"/>
                </a:lnTo>
                <a:lnTo>
                  <a:pt x="12216" y="7593"/>
                </a:lnTo>
                <a:lnTo>
                  <a:pt x="12253" y="7080"/>
                </a:lnTo>
                <a:lnTo>
                  <a:pt x="12216" y="6603"/>
                </a:lnTo>
                <a:lnTo>
                  <a:pt x="12106" y="6126"/>
                </a:lnTo>
                <a:lnTo>
                  <a:pt x="11922" y="5649"/>
                </a:lnTo>
                <a:lnTo>
                  <a:pt x="11739" y="5172"/>
                </a:lnTo>
                <a:lnTo>
                  <a:pt x="11482" y="4732"/>
                </a:lnTo>
                <a:lnTo>
                  <a:pt x="11189" y="4329"/>
                </a:lnTo>
                <a:lnTo>
                  <a:pt x="10859" y="3962"/>
                </a:lnTo>
                <a:lnTo>
                  <a:pt x="10822" y="3852"/>
                </a:lnTo>
                <a:lnTo>
                  <a:pt x="10712" y="3815"/>
                </a:lnTo>
                <a:lnTo>
                  <a:pt x="10272" y="3375"/>
                </a:lnTo>
                <a:lnTo>
                  <a:pt x="10162" y="3302"/>
                </a:lnTo>
                <a:lnTo>
                  <a:pt x="9832" y="3082"/>
                </a:lnTo>
                <a:lnTo>
                  <a:pt x="9501" y="2861"/>
                </a:lnTo>
                <a:lnTo>
                  <a:pt x="9135" y="2678"/>
                </a:lnTo>
                <a:lnTo>
                  <a:pt x="8768" y="2531"/>
                </a:lnTo>
                <a:lnTo>
                  <a:pt x="8804" y="2458"/>
                </a:lnTo>
                <a:lnTo>
                  <a:pt x="8841" y="2421"/>
                </a:lnTo>
                <a:lnTo>
                  <a:pt x="8804" y="2348"/>
                </a:lnTo>
                <a:lnTo>
                  <a:pt x="9171" y="1871"/>
                </a:lnTo>
                <a:lnTo>
                  <a:pt x="9501" y="1394"/>
                </a:lnTo>
                <a:lnTo>
                  <a:pt x="9758" y="1394"/>
                </a:lnTo>
                <a:lnTo>
                  <a:pt x="9868" y="1358"/>
                </a:lnTo>
                <a:lnTo>
                  <a:pt x="9978" y="1284"/>
                </a:lnTo>
                <a:lnTo>
                  <a:pt x="10052" y="1211"/>
                </a:lnTo>
                <a:lnTo>
                  <a:pt x="10602" y="1468"/>
                </a:lnTo>
                <a:lnTo>
                  <a:pt x="11079" y="1798"/>
                </a:lnTo>
                <a:lnTo>
                  <a:pt x="11556" y="2128"/>
                </a:lnTo>
                <a:lnTo>
                  <a:pt x="11996" y="2531"/>
                </a:lnTo>
                <a:lnTo>
                  <a:pt x="12399" y="2972"/>
                </a:lnTo>
                <a:lnTo>
                  <a:pt x="12766" y="3412"/>
                </a:lnTo>
                <a:lnTo>
                  <a:pt x="13060" y="3925"/>
                </a:lnTo>
                <a:lnTo>
                  <a:pt x="13353" y="4439"/>
                </a:lnTo>
                <a:lnTo>
                  <a:pt x="13573" y="4989"/>
                </a:lnTo>
                <a:lnTo>
                  <a:pt x="13757" y="5539"/>
                </a:lnTo>
                <a:lnTo>
                  <a:pt x="13903" y="6126"/>
                </a:lnTo>
                <a:lnTo>
                  <a:pt x="14013" y="6713"/>
                </a:lnTo>
                <a:lnTo>
                  <a:pt x="14087" y="7300"/>
                </a:lnTo>
                <a:lnTo>
                  <a:pt x="14087" y="7887"/>
                </a:lnTo>
                <a:lnTo>
                  <a:pt x="14087" y="8510"/>
                </a:lnTo>
                <a:lnTo>
                  <a:pt x="14013" y="9097"/>
                </a:lnTo>
                <a:lnTo>
                  <a:pt x="13867" y="9758"/>
                </a:lnTo>
                <a:lnTo>
                  <a:pt x="13720" y="10381"/>
                </a:lnTo>
                <a:lnTo>
                  <a:pt x="13463" y="11005"/>
                </a:lnTo>
                <a:lnTo>
                  <a:pt x="13206" y="11592"/>
                </a:lnTo>
                <a:lnTo>
                  <a:pt x="12876" y="12179"/>
                </a:lnTo>
                <a:lnTo>
                  <a:pt x="12473" y="12692"/>
                </a:lnTo>
                <a:lnTo>
                  <a:pt x="12069" y="13206"/>
                </a:lnTo>
                <a:lnTo>
                  <a:pt x="11592" y="13683"/>
                </a:lnTo>
                <a:lnTo>
                  <a:pt x="11079" y="14049"/>
                </a:lnTo>
                <a:lnTo>
                  <a:pt x="10565" y="14416"/>
                </a:lnTo>
                <a:lnTo>
                  <a:pt x="9978" y="14710"/>
                </a:lnTo>
                <a:lnTo>
                  <a:pt x="9391" y="14966"/>
                </a:lnTo>
                <a:lnTo>
                  <a:pt x="8804" y="15150"/>
                </a:lnTo>
                <a:lnTo>
                  <a:pt x="8181" y="15260"/>
                </a:lnTo>
                <a:lnTo>
                  <a:pt x="7557" y="15333"/>
                </a:lnTo>
                <a:lnTo>
                  <a:pt x="6897" y="15370"/>
                </a:lnTo>
                <a:lnTo>
                  <a:pt x="6420" y="15333"/>
                </a:lnTo>
                <a:lnTo>
                  <a:pt x="5943" y="15296"/>
                </a:lnTo>
                <a:lnTo>
                  <a:pt x="5466" y="15186"/>
                </a:lnTo>
                <a:lnTo>
                  <a:pt x="5026" y="15076"/>
                </a:lnTo>
                <a:lnTo>
                  <a:pt x="4549" y="14893"/>
                </a:lnTo>
                <a:lnTo>
                  <a:pt x="4109" y="14673"/>
                </a:lnTo>
                <a:lnTo>
                  <a:pt x="3632" y="14453"/>
                </a:lnTo>
                <a:lnTo>
                  <a:pt x="3669" y="14416"/>
                </a:lnTo>
                <a:lnTo>
                  <a:pt x="3706" y="14343"/>
                </a:lnTo>
                <a:lnTo>
                  <a:pt x="3706" y="14269"/>
                </a:lnTo>
                <a:lnTo>
                  <a:pt x="3706" y="14196"/>
                </a:lnTo>
                <a:lnTo>
                  <a:pt x="3669" y="14123"/>
                </a:lnTo>
                <a:lnTo>
                  <a:pt x="3522" y="14013"/>
                </a:lnTo>
                <a:lnTo>
                  <a:pt x="3376" y="13939"/>
                </a:lnTo>
                <a:lnTo>
                  <a:pt x="3229" y="13903"/>
                </a:lnTo>
                <a:lnTo>
                  <a:pt x="3009" y="13903"/>
                </a:lnTo>
                <a:lnTo>
                  <a:pt x="2899" y="13939"/>
                </a:lnTo>
                <a:lnTo>
                  <a:pt x="2752" y="14013"/>
                </a:lnTo>
                <a:lnTo>
                  <a:pt x="2642" y="14123"/>
                </a:lnTo>
                <a:lnTo>
                  <a:pt x="2605" y="14269"/>
                </a:lnTo>
                <a:lnTo>
                  <a:pt x="2605" y="14416"/>
                </a:lnTo>
                <a:lnTo>
                  <a:pt x="2642" y="14563"/>
                </a:lnTo>
                <a:lnTo>
                  <a:pt x="2715" y="14710"/>
                </a:lnTo>
                <a:lnTo>
                  <a:pt x="2825" y="14820"/>
                </a:lnTo>
                <a:lnTo>
                  <a:pt x="2972" y="14856"/>
                </a:lnTo>
                <a:lnTo>
                  <a:pt x="3119" y="14893"/>
                </a:lnTo>
                <a:lnTo>
                  <a:pt x="3266" y="14856"/>
                </a:lnTo>
                <a:lnTo>
                  <a:pt x="3376" y="14746"/>
                </a:lnTo>
                <a:lnTo>
                  <a:pt x="3522" y="14856"/>
                </a:lnTo>
                <a:lnTo>
                  <a:pt x="4036" y="15150"/>
                </a:lnTo>
                <a:lnTo>
                  <a:pt x="4439" y="15333"/>
                </a:lnTo>
                <a:lnTo>
                  <a:pt x="4806" y="15480"/>
                </a:lnTo>
                <a:lnTo>
                  <a:pt x="4770" y="15553"/>
                </a:lnTo>
                <a:lnTo>
                  <a:pt x="4733" y="15590"/>
                </a:lnTo>
                <a:lnTo>
                  <a:pt x="4659" y="15810"/>
                </a:lnTo>
                <a:lnTo>
                  <a:pt x="4623" y="16030"/>
                </a:lnTo>
                <a:lnTo>
                  <a:pt x="4586" y="16470"/>
                </a:lnTo>
                <a:lnTo>
                  <a:pt x="3963" y="16654"/>
                </a:lnTo>
                <a:lnTo>
                  <a:pt x="3376" y="16910"/>
                </a:lnTo>
                <a:lnTo>
                  <a:pt x="2752" y="17167"/>
                </a:lnTo>
                <a:lnTo>
                  <a:pt x="2128" y="17387"/>
                </a:lnTo>
                <a:lnTo>
                  <a:pt x="2055" y="17424"/>
                </a:lnTo>
                <a:lnTo>
                  <a:pt x="2018" y="17497"/>
                </a:lnTo>
                <a:lnTo>
                  <a:pt x="1982" y="17571"/>
                </a:lnTo>
                <a:lnTo>
                  <a:pt x="1982" y="17644"/>
                </a:lnTo>
                <a:lnTo>
                  <a:pt x="2018" y="17717"/>
                </a:lnTo>
                <a:lnTo>
                  <a:pt x="2055" y="17791"/>
                </a:lnTo>
                <a:lnTo>
                  <a:pt x="2128" y="17828"/>
                </a:lnTo>
                <a:lnTo>
                  <a:pt x="2202" y="17864"/>
                </a:lnTo>
                <a:lnTo>
                  <a:pt x="8401" y="17901"/>
                </a:lnTo>
                <a:lnTo>
                  <a:pt x="8474" y="17901"/>
                </a:lnTo>
                <a:lnTo>
                  <a:pt x="8548" y="17864"/>
                </a:lnTo>
                <a:lnTo>
                  <a:pt x="8621" y="17791"/>
                </a:lnTo>
                <a:lnTo>
                  <a:pt x="8621" y="17717"/>
                </a:lnTo>
                <a:lnTo>
                  <a:pt x="8621" y="17644"/>
                </a:lnTo>
                <a:lnTo>
                  <a:pt x="8621" y="17571"/>
                </a:lnTo>
                <a:lnTo>
                  <a:pt x="8584" y="17497"/>
                </a:lnTo>
                <a:lnTo>
                  <a:pt x="8474" y="17424"/>
                </a:lnTo>
                <a:lnTo>
                  <a:pt x="8108" y="17277"/>
                </a:lnTo>
                <a:lnTo>
                  <a:pt x="7667" y="17167"/>
                </a:lnTo>
                <a:lnTo>
                  <a:pt x="7264" y="17057"/>
                </a:lnTo>
                <a:lnTo>
                  <a:pt x="6860" y="16947"/>
                </a:lnTo>
                <a:lnTo>
                  <a:pt x="6494" y="16764"/>
                </a:lnTo>
                <a:lnTo>
                  <a:pt x="6163" y="16544"/>
                </a:lnTo>
                <a:lnTo>
                  <a:pt x="5907" y="16324"/>
                </a:lnTo>
                <a:lnTo>
                  <a:pt x="5797" y="16214"/>
                </a:lnTo>
                <a:lnTo>
                  <a:pt x="5650" y="16140"/>
                </a:lnTo>
                <a:lnTo>
                  <a:pt x="5650" y="16103"/>
                </a:lnTo>
                <a:lnTo>
                  <a:pt x="5687" y="15920"/>
                </a:lnTo>
                <a:lnTo>
                  <a:pt x="5650" y="15737"/>
                </a:lnTo>
                <a:lnTo>
                  <a:pt x="6127" y="15810"/>
                </a:lnTo>
                <a:lnTo>
                  <a:pt x="6640" y="15847"/>
                </a:lnTo>
                <a:lnTo>
                  <a:pt x="7631" y="15847"/>
                </a:lnTo>
                <a:lnTo>
                  <a:pt x="8218" y="15773"/>
                </a:lnTo>
                <a:lnTo>
                  <a:pt x="8841" y="15627"/>
                </a:lnTo>
                <a:lnTo>
                  <a:pt x="9428" y="15480"/>
                </a:lnTo>
                <a:lnTo>
                  <a:pt x="10015" y="15260"/>
                </a:lnTo>
                <a:lnTo>
                  <a:pt x="10565" y="14966"/>
                </a:lnTo>
                <a:lnTo>
                  <a:pt x="11079" y="14673"/>
                </a:lnTo>
                <a:lnTo>
                  <a:pt x="11592" y="14306"/>
                </a:lnTo>
                <a:lnTo>
                  <a:pt x="12069" y="13903"/>
                </a:lnTo>
                <a:lnTo>
                  <a:pt x="12509" y="13462"/>
                </a:lnTo>
                <a:lnTo>
                  <a:pt x="12913" y="12986"/>
                </a:lnTo>
                <a:lnTo>
                  <a:pt x="13280" y="12472"/>
                </a:lnTo>
                <a:lnTo>
                  <a:pt x="13573" y="11922"/>
                </a:lnTo>
                <a:lnTo>
                  <a:pt x="13867" y="11372"/>
                </a:lnTo>
                <a:lnTo>
                  <a:pt x="14087" y="10785"/>
                </a:lnTo>
                <a:lnTo>
                  <a:pt x="14307" y="10198"/>
                </a:lnTo>
                <a:lnTo>
                  <a:pt x="14417" y="9574"/>
                </a:lnTo>
                <a:lnTo>
                  <a:pt x="14527" y="8951"/>
                </a:lnTo>
                <a:lnTo>
                  <a:pt x="14600" y="8327"/>
                </a:lnTo>
                <a:lnTo>
                  <a:pt x="14600" y="7703"/>
                </a:lnTo>
                <a:lnTo>
                  <a:pt x="14564" y="7080"/>
                </a:lnTo>
                <a:lnTo>
                  <a:pt x="14490" y="6456"/>
                </a:lnTo>
                <a:lnTo>
                  <a:pt x="14380" y="5833"/>
                </a:lnTo>
                <a:lnTo>
                  <a:pt x="14197" y="5209"/>
                </a:lnTo>
                <a:lnTo>
                  <a:pt x="13977" y="4622"/>
                </a:lnTo>
                <a:lnTo>
                  <a:pt x="13720" y="3999"/>
                </a:lnTo>
                <a:lnTo>
                  <a:pt x="13353" y="3412"/>
                </a:lnTo>
                <a:lnTo>
                  <a:pt x="12986" y="2861"/>
                </a:lnTo>
                <a:lnTo>
                  <a:pt x="12509" y="2311"/>
                </a:lnTo>
                <a:lnTo>
                  <a:pt x="12032" y="1834"/>
                </a:lnTo>
                <a:lnTo>
                  <a:pt x="11482" y="1394"/>
                </a:lnTo>
                <a:lnTo>
                  <a:pt x="10895" y="1027"/>
                </a:lnTo>
                <a:lnTo>
                  <a:pt x="10602" y="881"/>
                </a:lnTo>
                <a:lnTo>
                  <a:pt x="10272" y="734"/>
                </a:lnTo>
                <a:lnTo>
                  <a:pt x="10308" y="587"/>
                </a:lnTo>
                <a:lnTo>
                  <a:pt x="10308" y="441"/>
                </a:lnTo>
                <a:lnTo>
                  <a:pt x="10272" y="294"/>
                </a:lnTo>
                <a:lnTo>
                  <a:pt x="10198" y="147"/>
                </a:lnTo>
                <a:lnTo>
                  <a:pt x="10088" y="74"/>
                </a:lnTo>
                <a:lnTo>
                  <a:pt x="9942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965" name="Google Shape;965;p21"/>
          <p:cNvSpPr/>
          <p:nvPr/>
        </p:nvSpPr>
        <p:spPr>
          <a:xfrm>
            <a:off x="8742973" y="4166677"/>
            <a:ext cx="495281" cy="340238"/>
          </a:xfrm>
          <a:custGeom>
            <a:avLst/>
            <a:gdLst/>
            <a:ahLst/>
            <a:cxnLst/>
            <a:rect l="l" t="t" r="r" b="b"/>
            <a:pathLst>
              <a:path w="17461" h="11995" extrusionOk="0">
                <a:moveTo>
                  <a:pt x="9758" y="2238"/>
                </a:moveTo>
                <a:lnTo>
                  <a:pt x="9721" y="2274"/>
                </a:lnTo>
                <a:lnTo>
                  <a:pt x="9648" y="2311"/>
                </a:lnTo>
                <a:lnTo>
                  <a:pt x="9611" y="2458"/>
                </a:lnTo>
                <a:lnTo>
                  <a:pt x="9648" y="2568"/>
                </a:lnTo>
                <a:lnTo>
                  <a:pt x="9721" y="2605"/>
                </a:lnTo>
                <a:lnTo>
                  <a:pt x="9758" y="2641"/>
                </a:lnTo>
                <a:lnTo>
                  <a:pt x="9941" y="2641"/>
                </a:lnTo>
                <a:lnTo>
                  <a:pt x="9978" y="2605"/>
                </a:lnTo>
                <a:lnTo>
                  <a:pt x="10051" y="2531"/>
                </a:lnTo>
                <a:lnTo>
                  <a:pt x="10051" y="2458"/>
                </a:lnTo>
                <a:lnTo>
                  <a:pt x="10051" y="2348"/>
                </a:lnTo>
                <a:lnTo>
                  <a:pt x="9978" y="2274"/>
                </a:lnTo>
                <a:lnTo>
                  <a:pt x="9941" y="2238"/>
                </a:lnTo>
                <a:close/>
                <a:moveTo>
                  <a:pt x="9795" y="3191"/>
                </a:moveTo>
                <a:lnTo>
                  <a:pt x="9721" y="3265"/>
                </a:lnTo>
                <a:lnTo>
                  <a:pt x="9684" y="3301"/>
                </a:lnTo>
                <a:lnTo>
                  <a:pt x="9684" y="3375"/>
                </a:lnTo>
                <a:lnTo>
                  <a:pt x="9684" y="3485"/>
                </a:lnTo>
                <a:lnTo>
                  <a:pt x="9758" y="3522"/>
                </a:lnTo>
                <a:lnTo>
                  <a:pt x="9795" y="3558"/>
                </a:lnTo>
                <a:lnTo>
                  <a:pt x="9941" y="3558"/>
                </a:lnTo>
                <a:lnTo>
                  <a:pt x="9978" y="3522"/>
                </a:lnTo>
                <a:lnTo>
                  <a:pt x="10015" y="3485"/>
                </a:lnTo>
                <a:lnTo>
                  <a:pt x="10051" y="3375"/>
                </a:lnTo>
                <a:lnTo>
                  <a:pt x="10015" y="3301"/>
                </a:lnTo>
                <a:lnTo>
                  <a:pt x="9978" y="3228"/>
                </a:lnTo>
                <a:lnTo>
                  <a:pt x="9941" y="3191"/>
                </a:lnTo>
                <a:close/>
                <a:moveTo>
                  <a:pt x="11519" y="3045"/>
                </a:moveTo>
                <a:lnTo>
                  <a:pt x="11409" y="3081"/>
                </a:lnTo>
                <a:lnTo>
                  <a:pt x="11335" y="3118"/>
                </a:lnTo>
                <a:lnTo>
                  <a:pt x="11298" y="3191"/>
                </a:lnTo>
                <a:lnTo>
                  <a:pt x="11262" y="3265"/>
                </a:lnTo>
                <a:lnTo>
                  <a:pt x="11262" y="3338"/>
                </a:lnTo>
                <a:lnTo>
                  <a:pt x="11262" y="3412"/>
                </a:lnTo>
                <a:lnTo>
                  <a:pt x="11298" y="3485"/>
                </a:lnTo>
                <a:lnTo>
                  <a:pt x="11372" y="3522"/>
                </a:lnTo>
                <a:lnTo>
                  <a:pt x="11445" y="3595"/>
                </a:lnTo>
                <a:lnTo>
                  <a:pt x="11592" y="3595"/>
                </a:lnTo>
                <a:lnTo>
                  <a:pt x="11665" y="3522"/>
                </a:lnTo>
                <a:lnTo>
                  <a:pt x="11702" y="3485"/>
                </a:lnTo>
                <a:lnTo>
                  <a:pt x="11739" y="3412"/>
                </a:lnTo>
                <a:lnTo>
                  <a:pt x="11702" y="3265"/>
                </a:lnTo>
                <a:lnTo>
                  <a:pt x="11702" y="3155"/>
                </a:lnTo>
                <a:lnTo>
                  <a:pt x="11629" y="3081"/>
                </a:lnTo>
                <a:lnTo>
                  <a:pt x="11519" y="3045"/>
                </a:lnTo>
                <a:close/>
                <a:moveTo>
                  <a:pt x="15554" y="1541"/>
                </a:moveTo>
                <a:lnTo>
                  <a:pt x="15407" y="1871"/>
                </a:lnTo>
                <a:lnTo>
                  <a:pt x="15187" y="2164"/>
                </a:lnTo>
                <a:lnTo>
                  <a:pt x="14967" y="2458"/>
                </a:lnTo>
                <a:lnTo>
                  <a:pt x="14710" y="2715"/>
                </a:lnTo>
                <a:lnTo>
                  <a:pt x="14416" y="2935"/>
                </a:lnTo>
                <a:lnTo>
                  <a:pt x="14123" y="3155"/>
                </a:lnTo>
                <a:lnTo>
                  <a:pt x="13536" y="3595"/>
                </a:lnTo>
                <a:lnTo>
                  <a:pt x="13279" y="3265"/>
                </a:lnTo>
                <a:lnTo>
                  <a:pt x="12986" y="2971"/>
                </a:lnTo>
                <a:lnTo>
                  <a:pt x="13096" y="2935"/>
                </a:lnTo>
                <a:lnTo>
                  <a:pt x="13683" y="2531"/>
                </a:lnTo>
                <a:lnTo>
                  <a:pt x="14306" y="2164"/>
                </a:lnTo>
                <a:lnTo>
                  <a:pt x="14930" y="1834"/>
                </a:lnTo>
                <a:lnTo>
                  <a:pt x="15554" y="1541"/>
                </a:lnTo>
                <a:close/>
                <a:moveTo>
                  <a:pt x="8914" y="3228"/>
                </a:moveTo>
                <a:lnTo>
                  <a:pt x="8841" y="3301"/>
                </a:lnTo>
                <a:lnTo>
                  <a:pt x="8804" y="3375"/>
                </a:lnTo>
                <a:lnTo>
                  <a:pt x="8804" y="3485"/>
                </a:lnTo>
                <a:lnTo>
                  <a:pt x="8804" y="3558"/>
                </a:lnTo>
                <a:lnTo>
                  <a:pt x="8877" y="3632"/>
                </a:lnTo>
                <a:lnTo>
                  <a:pt x="8951" y="3668"/>
                </a:lnTo>
                <a:lnTo>
                  <a:pt x="9098" y="3668"/>
                </a:lnTo>
                <a:lnTo>
                  <a:pt x="9134" y="3632"/>
                </a:lnTo>
                <a:lnTo>
                  <a:pt x="9208" y="3558"/>
                </a:lnTo>
                <a:lnTo>
                  <a:pt x="9208" y="3485"/>
                </a:lnTo>
                <a:lnTo>
                  <a:pt x="9208" y="3375"/>
                </a:lnTo>
                <a:lnTo>
                  <a:pt x="9171" y="3338"/>
                </a:lnTo>
                <a:lnTo>
                  <a:pt x="9134" y="3265"/>
                </a:lnTo>
                <a:lnTo>
                  <a:pt x="9061" y="3228"/>
                </a:lnTo>
                <a:close/>
                <a:moveTo>
                  <a:pt x="16324" y="1101"/>
                </a:moveTo>
                <a:lnTo>
                  <a:pt x="16140" y="1541"/>
                </a:lnTo>
                <a:lnTo>
                  <a:pt x="15884" y="1944"/>
                </a:lnTo>
                <a:lnTo>
                  <a:pt x="15590" y="2348"/>
                </a:lnTo>
                <a:lnTo>
                  <a:pt x="15297" y="2751"/>
                </a:lnTo>
                <a:lnTo>
                  <a:pt x="14967" y="3081"/>
                </a:lnTo>
                <a:lnTo>
                  <a:pt x="14600" y="3412"/>
                </a:lnTo>
                <a:lnTo>
                  <a:pt x="13829" y="4072"/>
                </a:lnTo>
                <a:lnTo>
                  <a:pt x="13756" y="3925"/>
                </a:lnTo>
                <a:lnTo>
                  <a:pt x="13976" y="3778"/>
                </a:lnTo>
                <a:lnTo>
                  <a:pt x="14343" y="3558"/>
                </a:lnTo>
                <a:lnTo>
                  <a:pt x="14673" y="3301"/>
                </a:lnTo>
                <a:lnTo>
                  <a:pt x="15003" y="3008"/>
                </a:lnTo>
                <a:lnTo>
                  <a:pt x="15297" y="2715"/>
                </a:lnTo>
                <a:lnTo>
                  <a:pt x="15554" y="2384"/>
                </a:lnTo>
                <a:lnTo>
                  <a:pt x="15774" y="2018"/>
                </a:lnTo>
                <a:lnTo>
                  <a:pt x="15957" y="1651"/>
                </a:lnTo>
                <a:lnTo>
                  <a:pt x="16104" y="1211"/>
                </a:lnTo>
                <a:lnTo>
                  <a:pt x="16104" y="1137"/>
                </a:lnTo>
                <a:lnTo>
                  <a:pt x="16324" y="1101"/>
                </a:lnTo>
                <a:close/>
                <a:moveTo>
                  <a:pt x="10528" y="3962"/>
                </a:moveTo>
                <a:lnTo>
                  <a:pt x="10455" y="3998"/>
                </a:lnTo>
                <a:lnTo>
                  <a:pt x="10381" y="4072"/>
                </a:lnTo>
                <a:lnTo>
                  <a:pt x="10381" y="4108"/>
                </a:lnTo>
                <a:lnTo>
                  <a:pt x="10345" y="4219"/>
                </a:lnTo>
                <a:lnTo>
                  <a:pt x="10381" y="4329"/>
                </a:lnTo>
                <a:lnTo>
                  <a:pt x="10455" y="4402"/>
                </a:lnTo>
                <a:lnTo>
                  <a:pt x="10491" y="4439"/>
                </a:lnTo>
                <a:lnTo>
                  <a:pt x="10638" y="4439"/>
                </a:lnTo>
                <a:lnTo>
                  <a:pt x="10748" y="4365"/>
                </a:lnTo>
                <a:lnTo>
                  <a:pt x="10785" y="4292"/>
                </a:lnTo>
                <a:lnTo>
                  <a:pt x="10822" y="4219"/>
                </a:lnTo>
                <a:lnTo>
                  <a:pt x="10785" y="4108"/>
                </a:lnTo>
                <a:lnTo>
                  <a:pt x="10748" y="4072"/>
                </a:lnTo>
                <a:lnTo>
                  <a:pt x="10712" y="3998"/>
                </a:lnTo>
                <a:lnTo>
                  <a:pt x="10675" y="3962"/>
                </a:lnTo>
                <a:close/>
                <a:moveTo>
                  <a:pt x="16434" y="477"/>
                </a:moveTo>
                <a:lnTo>
                  <a:pt x="16617" y="514"/>
                </a:lnTo>
                <a:lnTo>
                  <a:pt x="16764" y="587"/>
                </a:lnTo>
                <a:lnTo>
                  <a:pt x="16837" y="734"/>
                </a:lnTo>
                <a:lnTo>
                  <a:pt x="16911" y="880"/>
                </a:lnTo>
                <a:lnTo>
                  <a:pt x="16947" y="1064"/>
                </a:lnTo>
                <a:lnTo>
                  <a:pt x="16947" y="1247"/>
                </a:lnTo>
                <a:lnTo>
                  <a:pt x="16911" y="1541"/>
                </a:lnTo>
                <a:lnTo>
                  <a:pt x="16764" y="1871"/>
                </a:lnTo>
                <a:lnTo>
                  <a:pt x="16544" y="2128"/>
                </a:lnTo>
                <a:lnTo>
                  <a:pt x="16104" y="2641"/>
                </a:lnTo>
                <a:lnTo>
                  <a:pt x="15077" y="3668"/>
                </a:lnTo>
                <a:lnTo>
                  <a:pt x="14086" y="4549"/>
                </a:lnTo>
                <a:lnTo>
                  <a:pt x="14013" y="4402"/>
                </a:lnTo>
                <a:lnTo>
                  <a:pt x="14123" y="4329"/>
                </a:lnTo>
                <a:lnTo>
                  <a:pt x="14967" y="3632"/>
                </a:lnTo>
                <a:lnTo>
                  <a:pt x="15370" y="3228"/>
                </a:lnTo>
                <a:lnTo>
                  <a:pt x="15737" y="2825"/>
                </a:lnTo>
                <a:lnTo>
                  <a:pt x="16067" y="2384"/>
                </a:lnTo>
                <a:lnTo>
                  <a:pt x="16361" y="1908"/>
                </a:lnTo>
                <a:lnTo>
                  <a:pt x="16617" y="1431"/>
                </a:lnTo>
                <a:lnTo>
                  <a:pt x="16764" y="880"/>
                </a:lnTo>
                <a:lnTo>
                  <a:pt x="16764" y="770"/>
                </a:lnTo>
                <a:lnTo>
                  <a:pt x="16727" y="697"/>
                </a:lnTo>
                <a:lnTo>
                  <a:pt x="16654" y="660"/>
                </a:lnTo>
                <a:lnTo>
                  <a:pt x="16544" y="660"/>
                </a:lnTo>
                <a:lnTo>
                  <a:pt x="15920" y="770"/>
                </a:lnTo>
                <a:lnTo>
                  <a:pt x="15333" y="954"/>
                </a:lnTo>
                <a:lnTo>
                  <a:pt x="15333" y="954"/>
                </a:lnTo>
                <a:lnTo>
                  <a:pt x="15590" y="807"/>
                </a:lnTo>
                <a:lnTo>
                  <a:pt x="15884" y="660"/>
                </a:lnTo>
                <a:lnTo>
                  <a:pt x="16177" y="550"/>
                </a:lnTo>
                <a:lnTo>
                  <a:pt x="16434" y="477"/>
                </a:lnTo>
                <a:close/>
                <a:moveTo>
                  <a:pt x="9354" y="4182"/>
                </a:moveTo>
                <a:lnTo>
                  <a:pt x="9208" y="4255"/>
                </a:lnTo>
                <a:lnTo>
                  <a:pt x="9134" y="4365"/>
                </a:lnTo>
                <a:lnTo>
                  <a:pt x="9134" y="4439"/>
                </a:lnTo>
                <a:lnTo>
                  <a:pt x="9171" y="4512"/>
                </a:lnTo>
                <a:lnTo>
                  <a:pt x="9208" y="4585"/>
                </a:lnTo>
                <a:lnTo>
                  <a:pt x="9281" y="4622"/>
                </a:lnTo>
                <a:lnTo>
                  <a:pt x="9428" y="4622"/>
                </a:lnTo>
                <a:lnTo>
                  <a:pt x="9538" y="4585"/>
                </a:lnTo>
                <a:lnTo>
                  <a:pt x="9611" y="4475"/>
                </a:lnTo>
                <a:lnTo>
                  <a:pt x="9648" y="4402"/>
                </a:lnTo>
                <a:lnTo>
                  <a:pt x="9648" y="4292"/>
                </a:lnTo>
                <a:lnTo>
                  <a:pt x="9611" y="4255"/>
                </a:lnTo>
                <a:lnTo>
                  <a:pt x="9538" y="4182"/>
                </a:lnTo>
                <a:close/>
                <a:moveTo>
                  <a:pt x="13243" y="6566"/>
                </a:moveTo>
                <a:lnTo>
                  <a:pt x="13169" y="6639"/>
                </a:lnTo>
                <a:lnTo>
                  <a:pt x="13133" y="6713"/>
                </a:lnTo>
                <a:lnTo>
                  <a:pt x="13133" y="6860"/>
                </a:lnTo>
                <a:lnTo>
                  <a:pt x="13133" y="6933"/>
                </a:lnTo>
                <a:lnTo>
                  <a:pt x="13206" y="6970"/>
                </a:lnTo>
                <a:lnTo>
                  <a:pt x="13316" y="7006"/>
                </a:lnTo>
                <a:lnTo>
                  <a:pt x="13463" y="6970"/>
                </a:lnTo>
                <a:lnTo>
                  <a:pt x="13536" y="6933"/>
                </a:lnTo>
                <a:lnTo>
                  <a:pt x="13536" y="6860"/>
                </a:lnTo>
                <a:lnTo>
                  <a:pt x="13573" y="6750"/>
                </a:lnTo>
                <a:lnTo>
                  <a:pt x="13536" y="6676"/>
                </a:lnTo>
                <a:lnTo>
                  <a:pt x="13463" y="6603"/>
                </a:lnTo>
                <a:lnTo>
                  <a:pt x="13316" y="6566"/>
                </a:lnTo>
                <a:close/>
                <a:moveTo>
                  <a:pt x="12216" y="7300"/>
                </a:moveTo>
                <a:lnTo>
                  <a:pt x="12105" y="7336"/>
                </a:lnTo>
                <a:lnTo>
                  <a:pt x="12032" y="7410"/>
                </a:lnTo>
                <a:lnTo>
                  <a:pt x="11995" y="7520"/>
                </a:lnTo>
                <a:lnTo>
                  <a:pt x="11995" y="7630"/>
                </a:lnTo>
                <a:lnTo>
                  <a:pt x="12032" y="7703"/>
                </a:lnTo>
                <a:lnTo>
                  <a:pt x="12105" y="7777"/>
                </a:lnTo>
                <a:lnTo>
                  <a:pt x="12216" y="7777"/>
                </a:lnTo>
                <a:lnTo>
                  <a:pt x="12289" y="7740"/>
                </a:lnTo>
                <a:lnTo>
                  <a:pt x="12362" y="7703"/>
                </a:lnTo>
                <a:lnTo>
                  <a:pt x="12436" y="7630"/>
                </a:lnTo>
                <a:lnTo>
                  <a:pt x="12436" y="7520"/>
                </a:lnTo>
                <a:lnTo>
                  <a:pt x="12436" y="7410"/>
                </a:lnTo>
                <a:lnTo>
                  <a:pt x="12326" y="7336"/>
                </a:lnTo>
                <a:lnTo>
                  <a:pt x="12216" y="7300"/>
                </a:lnTo>
                <a:close/>
                <a:moveTo>
                  <a:pt x="12729" y="8033"/>
                </a:moveTo>
                <a:lnTo>
                  <a:pt x="12656" y="8107"/>
                </a:lnTo>
                <a:lnTo>
                  <a:pt x="12656" y="8143"/>
                </a:lnTo>
                <a:lnTo>
                  <a:pt x="12619" y="8253"/>
                </a:lnTo>
                <a:lnTo>
                  <a:pt x="12619" y="8400"/>
                </a:lnTo>
                <a:lnTo>
                  <a:pt x="12656" y="8437"/>
                </a:lnTo>
                <a:lnTo>
                  <a:pt x="12692" y="8474"/>
                </a:lnTo>
                <a:lnTo>
                  <a:pt x="12729" y="8474"/>
                </a:lnTo>
                <a:lnTo>
                  <a:pt x="12802" y="8510"/>
                </a:lnTo>
                <a:lnTo>
                  <a:pt x="12912" y="8474"/>
                </a:lnTo>
                <a:lnTo>
                  <a:pt x="12986" y="8437"/>
                </a:lnTo>
                <a:lnTo>
                  <a:pt x="13022" y="8400"/>
                </a:lnTo>
                <a:lnTo>
                  <a:pt x="13022" y="8253"/>
                </a:lnTo>
                <a:lnTo>
                  <a:pt x="13022" y="8180"/>
                </a:lnTo>
                <a:lnTo>
                  <a:pt x="12949" y="8107"/>
                </a:lnTo>
                <a:lnTo>
                  <a:pt x="12912" y="8033"/>
                </a:lnTo>
                <a:close/>
                <a:moveTo>
                  <a:pt x="10051" y="2128"/>
                </a:moveTo>
                <a:lnTo>
                  <a:pt x="10455" y="2164"/>
                </a:lnTo>
                <a:lnTo>
                  <a:pt x="10858" y="2238"/>
                </a:lnTo>
                <a:lnTo>
                  <a:pt x="11262" y="2348"/>
                </a:lnTo>
                <a:lnTo>
                  <a:pt x="11225" y="2458"/>
                </a:lnTo>
                <a:lnTo>
                  <a:pt x="11262" y="2568"/>
                </a:lnTo>
                <a:lnTo>
                  <a:pt x="11335" y="2641"/>
                </a:lnTo>
                <a:lnTo>
                  <a:pt x="11445" y="2715"/>
                </a:lnTo>
                <a:lnTo>
                  <a:pt x="11629" y="2715"/>
                </a:lnTo>
                <a:lnTo>
                  <a:pt x="11775" y="2788"/>
                </a:lnTo>
                <a:lnTo>
                  <a:pt x="12105" y="2935"/>
                </a:lnTo>
                <a:lnTo>
                  <a:pt x="12179" y="2971"/>
                </a:lnTo>
                <a:lnTo>
                  <a:pt x="12252" y="3008"/>
                </a:lnTo>
                <a:lnTo>
                  <a:pt x="12472" y="3191"/>
                </a:lnTo>
                <a:lnTo>
                  <a:pt x="12692" y="3412"/>
                </a:lnTo>
                <a:lnTo>
                  <a:pt x="13096" y="3852"/>
                </a:lnTo>
                <a:lnTo>
                  <a:pt x="11482" y="4842"/>
                </a:lnTo>
                <a:lnTo>
                  <a:pt x="9868" y="5796"/>
                </a:lnTo>
                <a:lnTo>
                  <a:pt x="6090" y="8070"/>
                </a:lnTo>
                <a:lnTo>
                  <a:pt x="5209" y="8620"/>
                </a:lnTo>
                <a:lnTo>
                  <a:pt x="5356" y="8327"/>
                </a:lnTo>
                <a:lnTo>
                  <a:pt x="5649" y="7960"/>
                </a:lnTo>
                <a:lnTo>
                  <a:pt x="5943" y="7557"/>
                </a:lnTo>
                <a:lnTo>
                  <a:pt x="5906" y="7483"/>
                </a:lnTo>
                <a:lnTo>
                  <a:pt x="5870" y="7483"/>
                </a:lnTo>
                <a:lnTo>
                  <a:pt x="5686" y="7593"/>
                </a:lnTo>
                <a:lnTo>
                  <a:pt x="5539" y="7740"/>
                </a:lnTo>
                <a:lnTo>
                  <a:pt x="5209" y="8070"/>
                </a:lnTo>
                <a:lnTo>
                  <a:pt x="4989" y="8437"/>
                </a:lnTo>
                <a:lnTo>
                  <a:pt x="4769" y="8840"/>
                </a:lnTo>
                <a:lnTo>
                  <a:pt x="4732" y="8877"/>
                </a:lnTo>
                <a:lnTo>
                  <a:pt x="4622" y="8584"/>
                </a:lnTo>
                <a:lnTo>
                  <a:pt x="4916" y="8107"/>
                </a:lnTo>
                <a:lnTo>
                  <a:pt x="5283" y="7630"/>
                </a:lnTo>
                <a:lnTo>
                  <a:pt x="5649" y="7190"/>
                </a:lnTo>
                <a:lnTo>
                  <a:pt x="6016" y="6786"/>
                </a:lnTo>
                <a:lnTo>
                  <a:pt x="6016" y="6750"/>
                </a:lnTo>
                <a:lnTo>
                  <a:pt x="6016" y="6713"/>
                </a:lnTo>
                <a:lnTo>
                  <a:pt x="5943" y="6713"/>
                </a:lnTo>
                <a:lnTo>
                  <a:pt x="5539" y="7043"/>
                </a:lnTo>
                <a:lnTo>
                  <a:pt x="5173" y="7410"/>
                </a:lnTo>
                <a:lnTo>
                  <a:pt x="4842" y="7777"/>
                </a:lnTo>
                <a:lnTo>
                  <a:pt x="4512" y="8180"/>
                </a:lnTo>
                <a:lnTo>
                  <a:pt x="4476" y="7923"/>
                </a:lnTo>
                <a:lnTo>
                  <a:pt x="4439" y="7667"/>
                </a:lnTo>
                <a:lnTo>
                  <a:pt x="4659" y="7336"/>
                </a:lnTo>
                <a:lnTo>
                  <a:pt x="4879" y="7080"/>
                </a:lnTo>
                <a:lnTo>
                  <a:pt x="5686" y="6016"/>
                </a:lnTo>
                <a:lnTo>
                  <a:pt x="5723" y="5943"/>
                </a:lnTo>
                <a:lnTo>
                  <a:pt x="5686" y="5906"/>
                </a:lnTo>
                <a:lnTo>
                  <a:pt x="5576" y="5906"/>
                </a:lnTo>
                <a:lnTo>
                  <a:pt x="5283" y="6199"/>
                </a:lnTo>
                <a:lnTo>
                  <a:pt x="4953" y="6529"/>
                </a:lnTo>
                <a:lnTo>
                  <a:pt x="4402" y="7153"/>
                </a:lnTo>
                <a:lnTo>
                  <a:pt x="4402" y="6529"/>
                </a:lnTo>
                <a:lnTo>
                  <a:pt x="4622" y="6199"/>
                </a:lnTo>
                <a:lnTo>
                  <a:pt x="4953" y="5759"/>
                </a:lnTo>
                <a:lnTo>
                  <a:pt x="5136" y="5502"/>
                </a:lnTo>
                <a:lnTo>
                  <a:pt x="5246" y="5392"/>
                </a:lnTo>
                <a:lnTo>
                  <a:pt x="5393" y="5319"/>
                </a:lnTo>
                <a:lnTo>
                  <a:pt x="5429" y="5319"/>
                </a:lnTo>
                <a:lnTo>
                  <a:pt x="5429" y="5282"/>
                </a:lnTo>
                <a:lnTo>
                  <a:pt x="5393" y="5246"/>
                </a:lnTo>
                <a:lnTo>
                  <a:pt x="5393" y="5209"/>
                </a:lnTo>
                <a:lnTo>
                  <a:pt x="5173" y="5209"/>
                </a:lnTo>
                <a:lnTo>
                  <a:pt x="5063" y="5282"/>
                </a:lnTo>
                <a:lnTo>
                  <a:pt x="4953" y="5356"/>
                </a:lnTo>
                <a:lnTo>
                  <a:pt x="4769" y="5539"/>
                </a:lnTo>
                <a:lnTo>
                  <a:pt x="4622" y="5722"/>
                </a:lnTo>
                <a:lnTo>
                  <a:pt x="4476" y="5869"/>
                </a:lnTo>
                <a:lnTo>
                  <a:pt x="4586" y="5466"/>
                </a:lnTo>
                <a:lnTo>
                  <a:pt x="4732" y="5062"/>
                </a:lnTo>
                <a:lnTo>
                  <a:pt x="4879" y="4842"/>
                </a:lnTo>
                <a:lnTo>
                  <a:pt x="5026" y="4622"/>
                </a:lnTo>
                <a:lnTo>
                  <a:pt x="5209" y="4402"/>
                </a:lnTo>
                <a:lnTo>
                  <a:pt x="5393" y="4219"/>
                </a:lnTo>
                <a:lnTo>
                  <a:pt x="5796" y="3852"/>
                </a:lnTo>
                <a:lnTo>
                  <a:pt x="6236" y="3522"/>
                </a:lnTo>
                <a:lnTo>
                  <a:pt x="6677" y="3228"/>
                </a:lnTo>
                <a:lnTo>
                  <a:pt x="7117" y="2935"/>
                </a:lnTo>
                <a:lnTo>
                  <a:pt x="7594" y="2715"/>
                </a:lnTo>
                <a:lnTo>
                  <a:pt x="8070" y="2494"/>
                </a:lnTo>
                <a:lnTo>
                  <a:pt x="8474" y="2348"/>
                </a:lnTo>
                <a:lnTo>
                  <a:pt x="8841" y="2238"/>
                </a:lnTo>
                <a:lnTo>
                  <a:pt x="9244" y="2164"/>
                </a:lnTo>
                <a:lnTo>
                  <a:pt x="9648" y="2128"/>
                </a:lnTo>
                <a:close/>
                <a:moveTo>
                  <a:pt x="13316" y="4219"/>
                </a:moveTo>
                <a:lnTo>
                  <a:pt x="13426" y="4365"/>
                </a:lnTo>
                <a:lnTo>
                  <a:pt x="12582" y="5026"/>
                </a:lnTo>
                <a:lnTo>
                  <a:pt x="11702" y="5649"/>
                </a:lnTo>
                <a:lnTo>
                  <a:pt x="10785" y="6273"/>
                </a:lnTo>
                <a:lnTo>
                  <a:pt x="9868" y="6860"/>
                </a:lnTo>
                <a:lnTo>
                  <a:pt x="8877" y="7446"/>
                </a:lnTo>
                <a:lnTo>
                  <a:pt x="7887" y="8033"/>
                </a:lnTo>
                <a:lnTo>
                  <a:pt x="6860" y="8584"/>
                </a:lnTo>
                <a:lnTo>
                  <a:pt x="5796" y="9097"/>
                </a:lnTo>
                <a:lnTo>
                  <a:pt x="4989" y="9464"/>
                </a:lnTo>
                <a:lnTo>
                  <a:pt x="4916" y="9317"/>
                </a:lnTo>
                <a:lnTo>
                  <a:pt x="4953" y="9207"/>
                </a:lnTo>
                <a:lnTo>
                  <a:pt x="6053" y="8584"/>
                </a:lnTo>
                <a:lnTo>
                  <a:pt x="10198" y="6089"/>
                </a:lnTo>
                <a:lnTo>
                  <a:pt x="11775" y="5136"/>
                </a:lnTo>
                <a:lnTo>
                  <a:pt x="13316" y="4219"/>
                </a:lnTo>
                <a:close/>
                <a:moveTo>
                  <a:pt x="3962" y="7960"/>
                </a:moveTo>
                <a:lnTo>
                  <a:pt x="3999" y="8070"/>
                </a:lnTo>
                <a:lnTo>
                  <a:pt x="3999" y="8107"/>
                </a:lnTo>
                <a:lnTo>
                  <a:pt x="4146" y="8694"/>
                </a:lnTo>
                <a:lnTo>
                  <a:pt x="3962" y="9024"/>
                </a:lnTo>
                <a:lnTo>
                  <a:pt x="3925" y="9097"/>
                </a:lnTo>
                <a:lnTo>
                  <a:pt x="3925" y="9134"/>
                </a:lnTo>
                <a:lnTo>
                  <a:pt x="3999" y="9244"/>
                </a:lnTo>
                <a:lnTo>
                  <a:pt x="3339" y="9501"/>
                </a:lnTo>
                <a:lnTo>
                  <a:pt x="3008" y="9611"/>
                </a:lnTo>
                <a:lnTo>
                  <a:pt x="2642" y="9684"/>
                </a:lnTo>
                <a:lnTo>
                  <a:pt x="2898" y="9171"/>
                </a:lnTo>
                <a:lnTo>
                  <a:pt x="3229" y="8694"/>
                </a:lnTo>
                <a:lnTo>
                  <a:pt x="3559" y="8327"/>
                </a:lnTo>
                <a:lnTo>
                  <a:pt x="3962" y="7960"/>
                </a:lnTo>
                <a:close/>
                <a:moveTo>
                  <a:pt x="13609" y="4732"/>
                </a:moveTo>
                <a:lnTo>
                  <a:pt x="13683" y="4915"/>
                </a:lnTo>
                <a:lnTo>
                  <a:pt x="12986" y="5502"/>
                </a:lnTo>
                <a:lnTo>
                  <a:pt x="12105" y="6199"/>
                </a:lnTo>
                <a:lnTo>
                  <a:pt x="11225" y="6823"/>
                </a:lnTo>
                <a:lnTo>
                  <a:pt x="10308" y="7446"/>
                </a:lnTo>
                <a:lnTo>
                  <a:pt x="9354" y="8033"/>
                </a:lnTo>
                <a:lnTo>
                  <a:pt x="8401" y="8584"/>
                </a:lnTo>
                <a:lnTo>
                  <a:pt x="7447" y="9097"/>
                </a:lnTo>
                <a:lnTo>
                  <a:pt x="6456" y="9574"/>
                </a:lnTo>
                <a:lnTo>
                  <a:pt x="5429" y="10014"/>
                </a:lnTo>
                <a:lnTo>
                  <a:pt x="5246" y="9794"/>
                </a:lnTo>
                <a:lnTo>
                  <a:pt x="5466" y="9684"/>
                </a:lnTo>
                <a:lnTo>
                  <a:pt x="6603" y="9134"/>
                </a:lnTo>
                <a:lnTo>
                  <a:pt x="7740" y="8547"/>
                </a:lnTo>
                <a:lnTo>
                  <a:pt x="8877" y="7923"/>
                </a:lnTo>
                <a:lnTo>
                  <a:pt x="9978" y="7263"/>
                </a:lnTo>
                <a:lnTo>
                  <a:pt x="10895" y="6676"/>
                </a:lnTo>
                <a:lnTo>
                  <a:pt x="11812" y="6053"/>
                </a:lnTo>
                <a:lnTo>
                  <a:pt x="12729" y="5392"/>
                </a:lnTo>
                <a:lnTo>
                  <a:pt x="13609" y="4732"/>
                </a:lnTo>
                <a:close/>
                <a:moveTo>
                  <a:pt x="11995" y="9721"/>
                </a:moveTo>
                <a:lnTo>
                  <a:pt x="12472" y="9831"/>
                </a:lnTo>
                <a:lnTo>
                  <a:pt x="12436" y="9867"/>
                </a:lnTo>
                <a:lnTo>
                  <a:pt x="12032" y="10271"/>
                </a:lnTo>
                <a:lnTo>
                  <a:pt x="12032" y="10198"/>
                </a:lnTo>
                <a:lnTo>
                  <a:pt x="11995" y="9721"/>
                </a:lnTo>
                <a:close/>
                <a:moveTo>
                  <a:pt x="2715" y="8804"/>
                </a:moveTo>
                <a:lnTo>
                  <a:pt x="2422" y="9317"/>
                </a:lnTo>
                <a:lnTo>
                  <a:pt x="2165" y="9867"/>
                </a:lnTo>
                <a:lnTo>
                  <a:pt x="2165" y="9941"/>
                </a:lnTo>
                <a:lnTo>
                  <a:pt x="2201" y="10051"/>
                </a:lnTo>
                <a:lnTo>
                  <a:pt x="2275" y="10088"/>
                </a:lnTo>
                <a:lnTo>
                  <a:pt x="2348" y="10124"/>
                </a:lnTo>
                <a:lnTo>
                  <a:pt x="2898" y="10014"/>
                </a:lnTo>
                <a:lnTo>
                  <a:pt x="3449" y="9867"/>
                </a:lnTo>
                <a:lnTo>
                  <a:pt x="3925" y="9684"/>
                </a:lnTo>
                <a:lnTo>
                  <a:pt x="4439" y="9464"/>
                </a:lnTo>
                <a:lnTo>
                  <a:pt x="4549" y="9684"/>
                </a:lnTo>
                <a:lnTo>
                  <a:pt x="3559" y="10124"/>
                </a:lnTo>
                <a:lnTo>
                  <a:pt x="3082" y="10308"/>
                </a:lnTo>
                <a:lnTo>
                  <a:pt x="2568" y="10528"/>
                </a:lnTo>
                <a:lnTo>
                  <a:pt x="2275" y="10638"/>
                </a:lnTo>
                <a:lnTo>
                  <a:pt x="2018" y="10674"/>
                </a:lnTo>
                <a:lnTo>
                  <a:pt x="1761" y="10711"/>
                </a:lnTo>
                <a:lnTo>
                  <a:pt x="1468" y="10711"/>
                </a:lnTo>
                <a:lnTo>
                  <a:pt x="2091" y="9794"/>
                </a:lnTo>
                <a:lnTo>
                  <a:pt x="2348" y="9317"/>
                </a:lnTo>
                <a:lnTo>
                  <a:pt x="2642" y="8877"/>
                </a:lnTo>
                <a:lnTo>
                  <a:pt x="2715" y="8804"/>
                </a:lnTo>
                <a:close/>
                <a:moveTo>
                  <a:pt x="13829" y="5429"/>
                </a:moveTo>
                <a:lnTo>
                  <a:pt x="13940" y="5943"/>
                </a:lnTo>
                <a:lnTo>
                  <a:pt x="13940" y="6456"/>
                </a:lnTo>
                <a:lnTo>
                  <a:pt x="13940" y="6896"/>
                </a:lnTo>
                <a:lnTo>
                  <a:pt x="13866" y="7336"/>
                </a:lnTo>
                <a:lnTo>
                  <a:pt x="13756" y="7740"/>
                </a:lnTo>
                <a:lnTo>
                  <a:pt x="13609" y="8143"/>
                </a:lnTo>
                <a:lnTo>
                  <a:pt x="13426" y="8547"/>
                </a:lnTo>
                <a:lnTo>
                  <a:pt x="13206" y="8914"/>
                </a:lnTo>
                <a:lnTo>
                  <a:pt x="12949" y="9281"/>
                </a:lnTo>
                <a:lnTo>
                  <a:pt x="12656" y="9647"/>
                </a:lnTo>
                <a:lnTo>
                  <a:pt x="12289" y="9611"/>
                </a:lnTo>
                <a:lnTo>
                  <a:pt x="11922" y="9537"/>
                </a:lnTo>
                <a:lnTo>
                  <a:pt x="11849" y="9574"/>
                </a:lnTo>
                <a:lnTo>
                  <a:pt x="11812" y="9574"/>
                </a:lnTo>
                <a:lnTo>
                  <a:pt x="11775" y="9647"/>
                </a:lnTo>
                <a:lnTo>
                  <a:pt x="11702" y="10418"/>
                </a:lnTo>
                <a:lnTo>
                  <a:pt x="11702" y="10491"/>
                </a:lnTo>
                <a:lnTo>
                  <a:pt x="11409" y="10711"/>
                </a:lnTo>
                <a:lnTo>
                  <a:pt x="11188" y="10821"/>
                </a:lnTo>
                <a:lnTo>
                  <a:pt x="11152" y="10858"/>
                </a:lnTo>
                <a:lnTo>
                  <a:pt x="11042" y="10931"/>
                </a:lnTo>
                <a:lnTo>
                  <a:pt x="11042" y="10564"/>
                </a:lnTo>
                <a:lnTo>
                  <a:pt x="11115" y="10198"/>
                </a:lnTo>
                <a:lnTo>
                  <a:pt x="11188" y="9867"/>
                </a:lnTo>
                <a:lnTo>
                  <a:pt x="11298" y="9501"/>
                </a:lnTo>
                <a:lnTo>
                  <a:pt x="11298" y="9464"/>
                </a:lnTo>
                <a:lnTo>
                  <a:pt x="11262" y="9427"/>
                </a:lnTo>
                <a:lnTo>
                  <a:pt x="11225" y="9427"/>
                </a:lnTo>
                <a:lnTo>
                  <a:pt x="11188" y="9464"/>
                </a:lnTo>
                <a:lnTo>
                  <a:pt x="11078" y="9647"/>
                </a:lnTo>
                <a:lnTo>
                  <a:pt x="10968" y="9831"/>
                </a:lnTo>
                <a:lnTo>
                  <a:pt x="10785" y="10234"/>
                </a:lnTo>
                <a:lnTo>
                  <a:pt x="10712" y="10638"/>
                </a:lnTo>
                <a:lnTo>
                  <a:pt x="10712" y="11078"/>
                </a:lnTo>
                <a:lnTo>
                  <a:pt x="10271" y="11261"/>
                </a:lnTo>
                <a:lnTo>
                  <a:pt x="9831" y="11371"/>
                </a:lnTo>
                <a:lnTo>
                  <a:pt x="9868" y="11005"/>
                </a:lnTo>
                <a:lnTo>
                  <a:pt x="9978" y="10638"/>
                </a:lnTo>
                <a:lnTo>
                  <a:pt x="10051" y="10344"/>
                </a:lnTo>
                <a:lnTo>
                  <a:pt x="10161" y="10088"/>
                </a:lnTo>
                <a:lnTo>
                  <a:pt x="10418" y="9574"/>
                </a:lnTo>
                <a:lnTo>
                  <a:pt x="10418" y="9537"/>
                </a:lnTo>
                <a:lnTo>
                  <a:pt x="10381" y="9501"/>
                </a:lnTo>
                <a:lnTo>
                  <a:pt x="10345" y="9501"/>
                </a:lnTo>
                <a:lnTo>
                  <a:pt x="10345" y="9537"/>
                </a:lnTo>
                <a:lnTo>
                  <a:pt x="10015" y="9941"/>
                </a:lnTo>
                <a:lnTo>
                  <a:pt x="9758" y="10418"/>
                </a:lnTo>
                <a:lnTo>
                  <a:pt x="9538" y="10895"/>
                </a:lnTo>
                <a:lnTo>
                  <a:pt x="9501" y="11151"/>
                </a:lnTo>
                <a:lnTo>
                  <a:pt x="9428" y="11408"/>
                </a:lnTo>
                <a:lnTo>
                  <a:pt x="8951" y="11408"/>
                </a:lnTo>
                <a:lnTo>
                  <a:pt x="8951" y="11261"/>
                </a:lnTo>
                <a:lnTo>
                  <a:pt x="8914" y="11225"/>
                </a:lnTo>
                <a:lnTo>
                  <a:pt x="8877" y="11188"/>
                </a:lnTo>
                <a:lnTo>
                  <a:pt x="8841" y="11188"/>
                </a:lnTo>
                <a:lnTo>
                  <a:pt x="8804" y="11225"/>
                </a:lnTo>
                <a:lnTo>
                  <a:pt x="8731" y="11298"/>
                </a:lnTo>
                <a:lnTo>
                  <a:pt x="9171" y="10454"/>
                </a:lnTo>
                <a:lnTo>
                  <a:pt x="9391" y="10051"/>
                </a:lnTo>
                <a:lnTo>
                  <a:pt x="9684" y="9647"/>
                </a:lnTo>
                <a:lnTo>
                  <a:pt x="9684" y="9611"/>
                </a:lnTo>
                <a:lnTo>
                  <a:pt x="9648" y="9611"/>
                </a:lnTo>
                <a:lnTo>
                  <a:pt x="9648" y="9574"/>
                </a:lnTo>
                <a:lnTo>
                  <a:pt x="9611" y="9611"/>
                </a:lnTo>
                <a:lnTo>
                  <a:pt x="9244" y="10014"/>
                </a:lnTo>
                <a:lnTo>
                  <a:pt x="8914" y="10418"/>
                </a:lnTo>
                <a:lnTo>
                  <a:pt x="8621" y="10858"/>
                </a:lnTo>
                <a:lnTo>
                  <a:pt x="8327" y="11335"/>
                </a:lnTo>
                <a:lnTo>
                  <a:pt x="7960" y="11225"/>
                </a:lnTo>
                <a:lnTo>
                  <a:pt x="7997" y="11188"/>
                </a:lnTo>
                <a:lnTo>
                  <a:pt x="7997" y="11151"/>
                </a:lnTo>
                <a:lnTo>
                  <a:pt x="7960" y="11115"/>
                </a:lnTo>
                <a:lnTo>
                  <a:pt x="7960" y="11078"/>
                </a:lnTo>
                <a:lnTo>
                  <a:pt x="7924" y="10968"/>
                </a:lnTo>
                <a:lnTo>
                  <a:pt x="7960" y="10858"/>
                </a:lnTo>
                <a:lnTo>
                  <a:pt x="8034" y="10601"/>
                </a:lnTo>
                <a:lnTo>
                  <a:pt x="8181" y="10308"/>
                </a:lnTo>
                <a:lnTo>
                  <a:pt x="8474" y="9831"/>
                </a:lnTo>
                <a:lnTo>
                  <a:pt x="8767" y="9427"/>
                </a:lnTo>
                <a:lnTo>
                  <a:pt x="8804" y="9391"/>
                </a:lnTo>
                <a:lnTo>
                  <a:pt x="8767" y="9317"/>
                </a:lnTo>
                <a:lnTo>
                  <a:pt x="8694" y="9317"/>
                </a:lnTo>
                <a:lnTo>
                  <a:pt x="8364" y="9537"/>
                </a:lnTo>
                <a:lnTo>
                  <a:pt x="8107" y="9831"/>
                </a:lnTo>
                <a:lnTo>
                  <a:pt x="7887" y="10124"/>
                </a:lnTo>
                <a:lnTo>
                  <a:pt x="7704" y="10454"/>
                </a:lnTo>
                <a:lnTo>
                  <a:pt x="7594" y="10784"/>
                </a:lnTo>
                <a:lnTo>
                  <a:pt x="7557" y="10968"/>
                </a:lnTo>
                <a:lnTo>
                  <a:pt x="7594" y="11115"/>
                </a:lnTo>
                <a:lnTo>
                  <a:pt x="7153" y="10968"/>
                </a:lnTo>
                <a:lnTo>
                  <a:pt x="6713" y="10784"/>
                </a:lnTo>
                <a:lnTo>
                  <a:pt x="6933" y="10564"/>
                </a:lnTo>
                <a:lnTo>
                  <a:pt x="7080" y="10344"/>
                </a:lnTo>
                <a:lnTo>
                  <a:pt x="7153" y="10234"/>
                </a:lnTo>
                <a:lnTo>
                  <a:pt x="7190" y="10124"/>
                </a:lnTo>
                <a:lnTo>
                  <a:pt x="7190" y="10088"/>
                </a:lnTo>
                <a:lnTo>
                  <a:pt x="7153" y="10088"/>
                </a:lnTo>
                <a:lnTo>
                  <a:pt x="7080" y="10124"/>
                </a:lnTo>
                <a:lnTo>
                  <a:pt x="7007" y="10161"/>
                </a:lnTo>
                <a:lnTo>
                  <a:pt x="6823" y="10308"/>
                </a:lnTo>
                <a:lnTo>
                  <a:pt x="6493" y="10564"/>
                </a:lnTo>
                <a:lnTo>
                  <a:pt x="6420" y="10638"/>
                </a:lnTo>
                <a:lnTo>
                  <a:pt x="5906" y="10344"/>
                </a:lnTo>
                <a:lnTo>
                  <a:pt x="6897" y="9904"/>
                </a:lnTo>
                <a:lnTo>
                  <a:pt x="7887" y="9391"/>
                </a:lnTo>
                <a:lnTo>
                  <a:pt x="8877" y="8877"/>
                </a:lnTo>
                <a:lnTo>
                  <a:pt x="9795" y="8327"/>
                </a:lnTo>
                <a:lnTo>
                  <a:pt x="10748" y="7740"/>
                </a:lnTo>
                <a:lnTo>
                  <a:pt x="11665" y="7116"/>
                </a:lnTo>
                <a:lnTo>
                  <a:pt x="12546" y="6456"/>
                </a:lnTo>
                <a:lnTo>
                  <a:pt x="13426" y="5796"/>
                </a:lnTo>
                <a:lnTo>
                  <a:pt x="13829" y="5429"/>
                </a:lnTo>
                <a:close/>
                <a:moveTo>
                  <a:pt x="1651" y="9757"/>
                </a:moveTo>
                <a:lnTo>
                  <a:pt x="1028" y="10711"/>
                </a:lnTo>
                <a:lnTo>
                  <a:pt x="991" y="10784"/>
                </a:lnTo>
                <a:lnTo>
                  <a:pt x="1028" y="10858"/>
                </a:lnTo>
                <a:lnTo>
                  <a:pt x="1028" y="10931"/>
                </a:lnTo>
                <a:lnTo>
                  <a:pt x="1101" y="10968"/>
                </a:lnTo>
                <a:lnTo>
                  <a:pt x="1358" y="11041"/>
                </a:lnTo>
                <a:lnTo>
                  <a:pt x="1651" y="11078"/>
                </a:lnTo>
                <a:lnTo>
                  <a:pt x="1908" y="11078"/>
                </a:lnTo>
                <a:lnTo>
                  <a:pt x="2165" y="11041"/>
                </a:lnTo>
                <a:lnTo>
                  <a:pt x="2715" y="10858"/>
                </a:lnTo>
                <a:lnTo>
                  <a:pt x="3229" y="10638"/>
                </a:lnTo>
                <a:lnTo>
                  <a:pt x="4769" y="10014"/>
                </a:lnTo>
                <a:lnTo>
                  <a:pt x="4953" y="10198"/>
                </a:lnTo>
                <a:lnTo>
                  <a:pt x="4072" y="10564"/>
                </a:lnTo>
                <a:lnTo>
                  <a:pt x="3192" y="10895"/>
                </a:lnTo>
                <a:lnTo>
                  <a:pt x="2238" y="11188"/>
                </a:lnTo>
                <a:lnTo>
                  <a:pt x="1248" y="11445"/>
                </a:lnTo>
                <a:lnTo>
                  <a:pt x="1101" y="11518"/>
                </a:lnTo>
                <a:lnTo>
                  <a:pt x="844" y="11555"/>
                </a:lnTo>
                <a:lnTo>
                  <a:pt x="624" y="11555"/>
                </a:lnTo>
                <a:lnTo>
                  <a:pt x="551" y="11518"/>
                </a:lnTo>
                <a:lnTo>
                  <a:pt x="477" y="11481"/>
                </a:lnTo>
                <a:lnTo>
                  <a:pt x="477" y="11408"/>
                </a:lnTo>
                <a:lnTo>
                  <a:pt x="514" y="11298"/>
                </a:lnTo>
                <a:lnTo>
                  <a:pt x="661" y="11005"/>
                </a:lnTo>
                <a:lnTo>
                  <a:pt x="991" y="10601"/>
                </a:lnTo>
                <a:lnTo>
                  <a:pt x="1321" y="10161"/>
                </a:lnTo>
                <a:lnTo>
                  <a:pt x="1651" y="9757"/>
                </a:lnTo>
                <a:close/>
                <a:moveTo>
                  <a:pt x="16324" y="0"/>
                </a:moveTo>
                <a:lnTo>
                  <a:pt x="16140" y="37"/>
                </a:lnTo>
                <a:lnTo>
                  <a:pt x="15774" y="147"/>
                </a:lnTo>
                <a:lnTo>
                  <a:pt x="15480" y="330"/>
                </a:lnTo>
                <a:lnTo>
                  <a:pt x="14636" y="807"/>
                </a:lnTo>
                <a:lnTo>
                  <a:pt x="13866" y="1357"/>
                </a:lnTo>
                <a:lnTo>
                  <a:pt x="13059" y="1908"/>
                </a:lnTo>
                <a:lnTo>
                  <a:pt x="12289" y="2458"/>
                </a:lnTo>
                <a:lnTo>
                  <a:pt x="12032" y="2311"/>
                </a:lnTo>
                <a:lnTo>
                  <a:pt x="11812" y="2238"/>
                </a:lnTo>
                <a:lnTo>
                  <a:pt x="11629" y="2238"/>
                </a:lnTo>
                <a:lnTo>
                  <a:pt x="11372" y="2091"/>
                </a:lnTo>
                <a:lnTo>
                  <a:pt x="11115" y="1981"/>
                </a:lnTo>
                <a:lnTo>
                  <a:pt x="10858" y="1908"/>
                </a:lnTo>
                <a:lnTo>
                  <a:pt x="10565" y="1834"/>
                </a:lnTo>
                <a:lnTo>
                  <a:pt x="10015" y="1761"/>
                </a:lnTo>
                <a:lnTo>
                  <a:pt x="9464" y="1761"/>
                </a:lnTo>
                <a:lnTo>
                  <a:pt x="8914" y="1834"/>
                </a:lnTo>
                <a:lnTo>
                  <a:pt x="8364" y="1981"/>
                </a:lnTo>
                <a:lnTo>
                  <a:pt x="7814" y="2164"/>
                </a:lnTo>
                <a:lnTo>
                  <a:pt x="7300" y="2384"/>
                </a:lnTo>
                <a:lnTo>
                  <a:pt x="6677" y="2715"/>
                </a:lnTo>
                <a:lnTo>
                  <a:pt x="6090" y="3081"/>
                </a:lnTo>
                <a:lnTo>
                  <a:pt x="5503" y="3522"/>
                </a:lnTo>
                <a:lnTo>
                  <a:pt x="4989" y="3962"/>
                </a:lnTo>
                <a:lnTo>
                  <a:pt x="4769" y="4219"/>
                </a:lnTo>
                <a:lnTo>
                  <a:pt x="4549" y="4475"/>
                </a:lnTo>
                <a:lnTo>
                  <a:pt x="4402" y="4769"/>
                </a:lnTo>
                <a:lnTo>
                  <a:pt x="4256" y="5062"/>
                </a:lnTo>
                <a:lnTo>
                  <a:pt x="4146" y="5356"/>
                </a:lnTo>
                <a:lnTo>
                  <a:pt x="4035" y="5686"/>
                </a:lnTo>
                <a:lnTo>
                  <a:pt x="3999" y="6016"/>
                </a:lnTo>
                <a:lnTo>
                  <a:pt x="3925" y="6346"/>
                </a:lnTo>
                <a:lnTo>
                  <a:pt x="3889" y="6970"/>
                </a:lnTo>
                <a:lnTo>
                  <a:pt x="3925" y="7630"/>
                </a:lnTo>
                <a:lnTo>
                  <a:pt x="3339" y="7960"/>
                </a:lnTo>
                <a:lnTo>
                  <a:pt x="2752" y="8290"/>
                </a:lnTo>
                <a:lnTo>
                  <a:pt x="2238" y="8657"/>
                </a:lnTo>
                <a:lnTo>
                  <a:pt x="1725" y="9097"/>
                </a:lnTo>
                <a:lnTo>
                  <a:pt x="1248" y="9574"/>
                </a:lnTo>
                <a:lnTo>
                  <a:pt x="808" y="10051"/>
                </a:lnTo>
                <a:lnTo>
                  <a:pt x="404" y="10601"/>
                </a:lnTo>
                <a:lnTo>
                  <a:pt x="221" y="10858"/>
                </a:lnTo>
                <a:lnTo>
                  <a:pt x="74" y="11151"/>
                </a:lnTo>
                <a:lnTo>
                  <a:pt x="1" y="11371"/>
                </a:lnTo>
                <a:lnTo>
                  <a:pt x="37" y="11555"/>
                </a:lnTo>
                <a:lnTo>
                  <a:pt x="111" y="11738"/>
                </a:lnTo>
                <a:lnTo>
                  <a:pt x="184" y="11812"/>
                </a:lnTo>
                <a:lnTo>
                  <a:pt x="257" y="11885"/>
                </a:lnTo>
                <a:lnTo>
                  <a:pt x="477" y="11958"/>
                </a:lnTo>
                <a:lnTo>
                  <a:pt x="697" y="11995"/>
                </a:lnTo>
                <a:lnTo>
                  <a:pt x="918" y="11995"/>
                </a:lnTo>
                <a:lnTo>
                  <a:pt x="1174" y="11958"/>
                </a:lnTo>
                <a:lnTo>
                  <a:pt x="1835" y="11812"/>
                </a:lnTo>
                <a:lnTo>
                  <a:pt x="2495" y="11591"/>
                </a:lnTo>
                <a:lnTo>
                  <a:pt x="3815" y="11151"/>
                </a:lnTo>
                <a:lnTo>
                  <a:pt x="4586" y="10858"/>
                </a:lnTo>
                <a:lnTo>
                  <a:pt x="5356" y="10564"/>
                </a:lnTo>
                <a:lnTo>
                  <a:pt x="5760" y="10858"/>
                </a:lnTo>
                <a:lnTo>
                  <a:pt x="6200" y="11078"/>
                </a:lnTo>
                <a:lnTo>
                  <a:pt x="6236" y="11261"/>
                </a:lnTo>
                <a:lnTo>
                  <a:pt x="6273" y="11335"/>
                </a:lnTo>
                <a:lnTo>
                  <a:pt x="6346" y="11371"/>
                </a:lnTo>
                <a:lnTo>
                  <a:pt x="6493" y="11371"/>
                </a:lnTo>
                <a:lnTo>
                  <a:pt x="6603" y="11261"/>
                </a:lnTo>
                <a:lnTo>
                  <a:pt x="7410" y="11591"/>
                </a:lnTo>
                <a:lnTo>
                  <a:pt x="7814" y="11702"/>
                </a:lnTo>
                <a:lnTo>
                  <a:pt x="8217" y="11812"/>
                </a:lnTo>
                <a:lnTo>
                  <a:pt x="8291" y="11848"/>
                </a:lnTo>
                <a:lnTo>
                  <a:pt x="8364" y="11885"/>
                </a:lnTo>
                <a:lnTo>
                  <a:pt x="8474" y="11848"/>
                </a:lnTo>
                <a:lnTo>
                  <a:pt x="8547" y="11885"/>
                </a:lnTo>
                <a:lnTo>
                  <a:pt x="8877" y="11922"/>
                </a:lnTo>
                <a:lnTo>
                  <a:pt x="9574" y="11922"/>
                </a:lnTo>
                <a:lnTo>
                  <a:pt x="9905" y="11885"/>
                </a:lnTo>
                <a:lnTo>
                  <a:pt x="10235" y="11812"/>
                </a:lnTo>
                <a:lnTo>
                  <a:pt x="10565" y="11702"/>
                </a:lnTo>
                <a:lnTo>
                  <a:pt x="10895" y="11555"/>
                </a:lnTo>
                <a:lnTo>
                  <a:pt x="11225" y="11408"/>
                </a:lnTo>
                <a:lnTo>
                  <a:pt x="11555" y="11225"/>
                </a:lnTo>
                <a:lnTo>
                  <a:pt x="11885" y="11041"/>
                </a:lnTo>
                <a:lnTo>
                  <a:pt x="12179" y="10784"/>
                </a:lnTo>
                <a:lnTo>
                  <a:pt x="12472" y="10564"/>
                </a:lnTo>
                <a:lnTo>
                  <a:pt x="12766" y="10308"/>
                </a:lnTo>
                <a:lnTo>
                  <a:pt x="13022" y="10014"/>
                </a:lnTo>
                <a:lnTo>
                  <a:pt x="13279" y="9721"/>
                </a:lnTo>
                <a:lnTo>
                  <a:pt x="13499" y="9391"/>
                </a:lnTo>
                <a:lnTo>
                  <a:pt x="13719" y="9097"/>
                </a:lnTo>
                <a:lnTo>
                  <a:pt x="13903" y="8730"/>
                </a:lnTo>
                <a:lnTo>
                  <a:pt x="14050" y="8400"/>
                </a:lnTo>
                <a:lnTo>
                  <a:pt x="14196" y="8033"/>
                </a:lnTo>
                <a:lnTo>
                  <a:pt x="14306" y="7667"/>
                </a:lnTo>
                <a:lnTo>
                  <a:pt x="14380" y="7300"/>
                </a:lnTo>
                <a:lnTo>
                  <a:pt x="14453" y="6933"/>
                </a:lnTo>
                <a:lnTo>
                  <a:pt x="14490" y="6529"/>
                </a:lnTo>
                <a:lnTo>
                  <a:pt x="14490" y="6163"/>
                </a:lnTo>
                <a:lnTo>
                  <a:pt x="14453" y="5796"/>
                </a:lnTo>
                <a:lnTo>
                  <a:pt x="14380" y="5429"/>
                </a:lnTo>
                <a:lnTo>
                  <a:pt x="14270" y="5062"/>
                </a:lnTo>
                <a:lnTo>
                  <a:pt x="15113" y="4329"/>
                </a:lnTo>
                <a:lnTo>
                  <a:pt x="15920" y="3558"/>
                </a:lnTo>
                <a:lnTo>
                  <a:pt x="16434" y="3045"/>
                </a:lnTo>
                <a:lnTo>
                  <a:pt x="16691" y="2751"/>
                </a:lnTo>
                <a:lnTo>
                  <a:pt x="16947" y="2458"/>
                </a:lnTo>
                <a:lnTo>
                  <a:pt x="17168" y="2128"/>
                </a:lnTo>
                <a:lnTo>
                  <a:pt x="17351" y="1798"/>
                </a:lnTo>
                <a:lnTo>
                  <a:pt x="17461" y="1431"/>
                </a:lnTo>
                <a:lnTo>
                  <a:pt x="17461" y="1247"/>
                </a:lnTo>
                <a:lnTo>
                  <a:pt x="17461" y="1064"/>
                </a:lnTo>
                <a:lnTo>
                  <a:pt x="17388" y="770"/>
                </a:lnTo>
                <a:lnTo>
                  <a:pt x="17278" y="514"/>
                </a:lnTo>
                <a:lnTo>
                  <a:pt x="17094" y="257"/>
                </a:lnTo>
                <a:lnTo>
                  <a:pt x="16837" y="74"/>
                </a:lnTo>
                <a:lnTo>
                  <a:pt x="16691" y="37"/>
                </a:lnTo>
                <a:lnTo>
                  <a:pt x="1650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966" name="Google Shape;966;p21"/>
          <p:cNvSpPr/>
          <p:nvPr/>
        </p:nvSpPr>
        <p:spPr>
          <a:xfrm>
            <a:off x="8360955" y="4506916"/>
            <a:ext cx="372518" cy="384998"/>
          </a:xfrm>
          <a:custGeom>
            <a:avLst/>
            <a:gdLst/>
            <a:ahLst/>
            <a:cxnLst/>
            <a:rect l="l" t="t" r="r" b="b"/>
            <a:pathLst>
              <a:path w="13133" h="13573" extrusionOk="0">
                <a:moveTo>
                  <a:pt x="2714" y="1798"/>
                </a:moveTo>
                <a:lnTo>
                  <a:pt x="2971" y="1908"/>
                </a:lnTo>
                <a:lnTo>
                  <a:pt x="3118" y="2018"/>
                </a:lnTo>
                <a:lnTo>
                  <a:pt x="3265" y="2128"/>
                </a:lnTo>
                <a:lnTo>
                  <a:pt x="3411" y="2311"/>
                </a:lnTo>
                <a:lnTo>
                  <a:pt x="3485" y="2458"/>
                </a:lnTo>
                <a:lnTo>
                  <a:pt x="3375" y="2458"/>
                </a:lnTo>
                <a:lnTo>
                  <a:pt x="3301" y="2495"/>
                </a:lnTo>
                <a:lnTo>
                  <a:pt x="3265" y="2568"/>
                </a:lnTo>
                <a:lnTo>
                  <a:pt x="3228" y="2605"/>
                </a:lnTo>
                <a:lnTo>
                  <a:pt x="3155" y="2568"/>
                </a:lnTo>
                <a:lnTo>
                  <a:pt x="3008" y="2348"/>
                </a:lnTo>
                <a:lnTo>
                  <a:pt x="2825" y="1981"/>
                </a:lnTo>
                <a:lnTo>
                  <a:pt x="2714" y="1798"/>
                </a:lnTo>
                <a:close/>
                <a:moveTo>
                  <a:pt x="1908" y="2825"/>
                </a:moveTo>
                <a:lnTo>
                  <a:pt x="1797" y="2861"/>
                </a:lnTo>
                <a:lnTo>
                  <a:pt x="1761" y="2898"/>
                </a:lnTo>
                <a:lnTo>
                  <a:pt x="1687" y="2971"/>
                </a:lnTo>
                <a:lnTo>
                  <a:pt x="1687" y="3045"/>
                </a:lnTo>
                <a:lnTo>
                  <a:pt x="1687" y="3118"/>
                </a:lnTo>
                <a:lnTo>
                  <a:pt x="1724" y="3191"/>
                </a:lnTo>
                <a:lnTo>
                  <a:pt x="1797" y="3228"/>
                </a:lnTo>
                <a:lnTo>
                  <a:pt x="1944" y="3301"/>
                </a:lnTo>
                <a:lnTo>
                  <a:pt x="2054" y="3412"/>
                </a:lnTo>
                <a:lnTo>
                  <a:pt x="2164" y="3522"/>
                </a:lnTo>
                <a:lnTo>
                  <a:pt x="2201" y="3595"/>
                </a:lnTo>
                <a:lnTo>
                  <a:pt x="2274" y="3632"/>
                </a:lnTo>
                <a:lnTo>
                  <a:pt x="2384" y="3632"/>
                </a:lnTo>
                <a:lnTo>
                  <a:pt x="2458" y="3558"/>
                </a:lnTo>
                <a:lnTo>
                  <a:pt x="2494" y="3448"/>
                </a:lnTo>
                <a:lnTo>
                  <a:pt x="2494" y="3338"/>
                </a:lnTo>
                <a:lnTo>
                  <a:pt x="2421" y="3228"/>
                </a:lnTo>
                <a:lnTo>
                  <a:pt x="2348" y="3155"/>
                </a:lnTo>
                <a:lnTo>
                  <a:pt x="2164" y="2971"/>
                </a:lnTo>
                <a:lnTo>
                  <a:pt x="1981" y="2861"/>
                </a:lnTo>
                <a:lnTo>
                  <a:pt x="1908" y="2825"/>
                </a:lnTo>
                <a:close/>
                <a:moveTo>
                  <a:pt x="1137" y="2311"/>
                </a:moveTo>
                <a:lnTo>
                  <a:pt x="1614" y="2458"/>
                </a:lnTo>
                <a:lnTo>
                  <a:pt x="2054" y="2678"/>
                </a:lnTo>
                <a:lnTo>
                  <a:pt x="2201" y="2751"/>
                </a:lnTo>
                <a:lnTo>
                  <a:pt x="2348" y="2898"/>
                </a:lnTo>
                <a:lnTo>
                  <a:pt x="2458" y="3008"/>
                </a:lnTo>
                <a:lnTo>
                  <a:pt x="2531" y="3191"/>
                </a:lnTo>
                <a:lnTo>
                  <a:pt x="2568" y="3265"/>
                </a:lnTo>
                <a:lnTo>
                  <a:pt x="2568" y="3338"/>
                </a:lnTo>
                <a:lnTo>
                  <a:pt x="2531" y="3485"/>
                </a:lnTo>
                <a:lnTo>
                  <a:pt x="2384" y="3742"/>
                </a:lnTo>
                <a:lnTo>
                  <a:pt x="2274" y="3852"/>
                </a:lnTo>
                <a:lnTo>
                  <a:pt x="2164" y="3962"/>
                </a:lnTo>
                <a:lnTo>
                  <a:pt x="1834" y="3632"/>
                </a:lnTo>
                <a:lnTo>
                  <a:pt x="1541" y="3228"/>
                </a:lnTo>
                <a:lnTo>
                  <a:pt x="1321" y="2788"/>
                </a:lnTo>
                <a:lnTo>
                  <a:pt x="1137" y="2311"/>
                </a:lnTo>
                <a:close/>
                <a:moveTo>
                  <a:pt x="8804" y="514"/>
                </a:moveTo>
                <a:lnTo>
                  <a:pt x="8694" y="2531"/>
                </a:lnTo>
                <a:lnTo>
                  <a:pt x="8657" y="3632"/>
                </a:lnTo>
                <a:lnTo>
                  <a:pt x="8657" y="4549"/>
                </a:lnTo>
                <a:lnTo>
                  <a:pt x="7556" y="3778"/>
                </a:lnTo>
                <a:lnTo>
                  <a:pt x="7043" y="3375"/>
                </a:lnTo>
                <a:lnTo>
                  <a:pt x="6529" y="2971"/>
                </a:lnTo>
                <a:lnTo>
                  <a:pt x="6639" y="2788"/>
                </a:lnTo>
                <a:lnTo>
                  <a:pt x="6713" y="2678"/>
                </a:lnTo>
                <a:lnTo>
                  <a:pt x="7556" y="1798"/>
                </a:lnTo>
                <a:lnTo>
                  <a:pt x="8290" y="991"/>
                </a:lnTo>
                <a:lnTo>
                  <a:pt x="8510" y="734"/>
                </a:lnTo>
                <a:lnTo>
                  <a:pt x="8657" y="624"/>
                </a:lnTo>
                <a:lnTo>
                  <a:pt x="8804" y="514"/>
                </a:lnTo>
                <a:close/>
                <a:moveTo>
                  <a:pt x="660" y="4145"/>
                </a:moveTo>
                <a:lnTo>
                  <a:pt x="880" y="4219"/>
                </a:lnTo>
                <a:lnTo>
                  <a:pt x="1064" y="4255"/>
                </a:lnTo>
                <a:lnTo>
                  <a:pt x="1247" y="4329"/>
                </a:lnTo>
                <a:lnTo>
                  <a:pt x="1357" y="4439"/>
                </a:lnTo>
                <a:lnTo>
                  <a:pt x="1431" y="4585"/>
                </a:lnTo>
                <a:lnTo>
                  <a:pt x="1467" y="4659"/>
                </a:lnTo>
                <a:lnTo>
                  <a:pt x="1467" y="4732"/>
                </a:lnTo>
                <a:lnTo>
                  <a:pt x="1467" y="4805"/>
                </a:lnTo>
                <a:lnTo>
                  <a:pt x="1394" y="4842"/>
                </a:lnTo>
                <a:lnTo>
                  <a:pt x="1284" y="4805"/>
                </a:lnTo>
                <a:lnTo>
                  <a:pt x="1211" y="4769"/>
                </a:lnTo>
                <a:lnTo>
                  <a:pt x="990" y="4585"/>
                </a:lnTo>
                <a:lnTo>
                  <a:pt x="844" y="4402"/>
                </a:lnTo>
                <a:lnTo>
                  <a:pt x="660" y="4145"/>
                </a:lnTo>
                <a:close/>
                <a:moveTo>
                  <a:pt x="3962" y="2935"/>
                </a:moveTo>
                <a:lnTo>
                  <a:pt x="4218" y="3155"/>
                </a:lnTo>
                <a:lnTo>
                  <a:pt x="4035" y="3338"/>
                </a:lnTo>
                <a:lnTo>
                  <a:pt x="2641" y="4659"/>
                </a:lnTo>
                <a:lnTo>
                  <a:pt x="2311" y="5026"/>
                </a:lnTo>
                <a:lnTo>
                  <a:pt x="2054" y="5392"/>
                </a:lnTo>
                <a:lnTo>
                  <a:pt x="1797" y="5172"/>
                </a:lnTo>
                <a:lnTo>
                  <a:pt x="2971" y="4072"/>
                </a:lnTo>
                <a:lnTo>
                  <a:pt x="3485" y="3522"/>
                </a:lnTo>
                <a:lnTo>
                  <a:pt x="3742" y="3265"/>
                </a:lnTo>
                <a:lnTo>
                  <a:pt x="3962" y="2935"/>
                </a:lnTo>
                <a:close/>
                <a:moveTo>
                  <a:pt x="4989" y="5209"/>
                </a:moveTo>
                <a:lnTo>
                  <a:pt x="5356" y="5686"/>
                </a:lnTo>
                <a:lnTo>
                  <a:pt x="5686" y="6199"/>
                </a:lnTo>
                <a:lnTo>
                  <a:pt x="6199" y="7080"/>
                </a:lnTo>
                <a:lnTo>
                  <a:pt x="6199" y="7080"/>
                </a:lnTo>
                <a:lnTo>
                  <a:pt x="5282" y="6640"/>
                </a:lnTo>
                <a:lnTo>
                  <a:pt x="4365" y="6199"/>
                </a:lnTo>
                <a:lnTo>
                  <a:pt x="4512" y="5943"/>
                </a:lnTo>
                <a:lnTo>
                  <a:pt x="4989" y="5209"/>
                </a:lnTo>
                <a:close/>
                <a:moveTo>
                  <a:pt x="4879" y="4695"/>
                </a:moveTo>
                <a:lnTo>
                  <a:pt x="4805" y="4805"/>
                </a:lnTo>
                <a:lnTo>
                  <a:pt x="4218" y="5649"/>
                </a:lnTo>
                <a:lnTo>
                  <a:pt x="3962" y="6053"/>
                </a:lnTo>
                <a:lnTo>
                  <a:pt x="3852" y="6053"/>
                </a:lnTo>
                <a:lnTo>
                  <a:pt x="3778" y="6126"/>
                </a:lnTo>
                <a:lnTo>
                  <a:pt x="3742" y="6199"/>
                </a:lnTo>
                <a:lnTo>
                  <a:pt x="3705" y="6273"/>
                </a:lnTo>
                <a:lnTo>
                  <a:pt x="3742" y="6346"/>
                </a:lnTo>
                <a:lnTo>
                  <a:pt x="3778" y="6493"/>
                </a:lnTo>
                <a:lnTo>
                  <a:pt x="3852" y="6529"/>
                </a:lnTo>
                <a:lnTo>
                  <a:pt x="3925" y="6566"/>
                </a:lnTo>
                <a:lnTo>
                  <a:pt x="3998" y="6566"/>
                </a:lnTo>
                <a:lnTo>
                  <a:pt x="5172" y="7080"/>
                </a:lnTo>
                <a:lnTo>
                  <a:pt x="5722" y="7336"/>
                </a:lnTo>
                <a:lnTo>
                  <a:pt x="6053" y="7447"/>
                </a:lnTo>
                <a:lnTo>
                  <a:pt x="6346" y="7483"/>
                </a:lnTo>
                <a:lnTo>
                  <a:pt x="6419" y="7483"/>
                </a:lnTo>
                <a:lnTo>
                  <a:pt x="6493" y="7447"/>
                </a:lnTo>
                <a:lnTo>
                  <a:pt x="6529" y="7483"/>
                </a:lnTo>
                <a:lnTo>
                  <a:pt x="6603" y="7483"/>
                </a:lnTo>
                <a:lnTo>
                  <a:pt x="6639" y="7447"/>
                </a:lnTo>
                <a:lnTo>
                  <a:pt x="6639" y="7410"/>
                </a:lnTo>
                <a:lnTo>
                  <a:pt x="6566" y="7080"/>
                </a:lnTo>
                <a:lnTo>
                  <a:pt x="6456" y="6750"/>
                </a:lnTo>
                <a:lnTo>
                  <a:pt x="6273" y="6419"/>
                </a:lnTo>
                <a:lnTo>
                  <a:pt x="6089" y="6089"/>
                </a:lnTo>
                <a:lnTo>
                  <a:pt x="5649" y="5429"/>
                </a:lnTo>
                <a:lnTo>
                  <a:pt x="5135" y="4769"/>
                </a:lnTo>
                <a:lnTo>
                  <a:pt x="5062" y="4695"/>
                </a:lnTo>
                <a:close/>
                <a:moveTo>
                  <a:pt x="9757" y="9537"/>
                </a:moveTo>
                <a:lnTo>
                  <a:pt x="9794" y="9647"/>
                </a:lnTo>
                <a:lnTo>
                  <a:pt x="9831" y="9757"/>
                </a:lnTo>
                <a:lnTo>
                  <a:pt x="9867" y="9867"/>
                </a:lnTo>
                <a:lnTo>
                  <a:pt x="9867" y="9978"/>
                </a:lnTo>
                <a:lnTo>
                  <a:pt x="9831" y="10088"/>
                </a:lnTo>
                <a:lnTo>
                  <a:pt x="9794" y="9757"/>
                </a:lnTo>
                <a:lnTo>
                  <a:pt x="9757" y="9537"/>
                </a:lnTo>
                <a:close/>
                <a:moveTo>
                  <a:pt x="8950" y="8877"/>
                </a:moveTo>
                <a:lnTo>
                  <a:pt x="9207" y="9024"/>
                </a:lnTo>
                <a:lnTo>
                  <a:pt x="9207" y="9207"/>
                </a:lnTo>
                <a:lnTo>
                  <a:pt x="9281" y="9391"/>
                </a:lnTo>
                <a:lnTo>
                  <a:pt x="9391" y="9757"/>
                </a:lnTo>
                <a:lnTo>
                  <a:pt x="9574" y="10418"/>
                </a:lnTo>
                <a:lnTo>
                  <a:pt x="9464" y="10491"/>
                </a:lnTo>
                <a:lnTo>
                  <a:pt x="9391" y="10271"/>
                </a:lnTo>
                <a:lnTo>
                  <a:pt x="9281" y="10088"/>
                </a:lnTo>
                <a:lnTo>
                  <a:pt x="8914" y="9281"/>
                </a:lnTo>
                <a:lnTo>
                  <a:pt x="8840" y="9134"/>
                </a:lnTo>
                <a:lnTo>
                  <a:pt x="8767" y="9024"/>
                </a:lnTo>
                <a:lnTo>
                  <a:pt x="8950" y="8877"/>
                </a:lnTo>
                <a:close/>
                <a:moveTo>
                  <a:pt x="8547" y="9244"/>
                </a:moveTo>
                <a:lnTo>
                  <a:pt x="8547" y="9281"/>
                </a:lnTo>
                <a:lnTo>
                  <a:pt x="8657" y="9281"/>
                </a:lnTo>
                <a:lnTo>
                  <a:pt x="8694" y="9244"/>
                </a:lnTo>
                <a:lnTo>
                  <a:pt x="8657" y="9354"/>
                </a:lnTo>
                <a:lnTo>
                  <a:pt x="8657" y="9464"/>
                </a:lnTo>
                <a:lnTo>
                  <a:pt x="8767" y="9721"/>
                </a:lnTo>
                <a:lnTo>
                  <a:pt x="9024" y="10198"/>
                </a:lnTo>
                <a:lnTo>
                  <a:pt x="9170" y="10528"/>
                </a:lnTo>
                <a:lnTo>
                  <a:pt x="8804" y="10234"/>
                </a:lnTo>
                <a:lnTo>
                  <a:pt x="8804" y="10198"/>
                </a:lnTo>
                <a:lnTo>
                  <a:pt x="8767" y="9904"/>
                </a:lnTo>
                <a:lnTo>
                  <a:pt x="8657" y="9611"/>
                </a:lnTo>
                <a:lnTo>
                  <a:pt x="8584" y="9464"/>
                </a:lnTo>
                <a:lnTo>
                  <a:pt x="8474" y="9317"/>
                </a:lnTo>
                <a:lnTo>
                  <a:pt x="8547" y="9244"/>
                </a:lnTo>
                <a:close/>
                <a:moveTo>
                  <a:pt x="9464" y="10601"/>
                </a:moveTo>
                <a:lnTo>
                  <a:pt x="9574" y="10638"/>
                </a:lnTo>
                <a:lnTo>
                  <a:pt x="9464" y="10638"/>
                </a:lnTo>
                <a:lnTo>
                  <a:pt x="9464" y="10601"/>
                </a:lnTo>
                <a:close/>
                <a:moveTo>
                  <a:pt x="8877" y="8510"/>
                </a:moveTo>
                <a:lnTo>
                  <a:pt x="8584" y="8730"/>
                </a:lnTo>
                <a:lnTo>
                  <a:pt x="8327" y="8914"/>
                </a:lnTo>
                <a:lnTo>
                  <a:pt x="8143" y="9171"/>
                </a:lnTo>
                <a:lnTo>
                  <a:pt x="8070" y="9354"/>
                </a:lnTo>
                <a:lnTo>
                  <a:pt x="7997" y="9501"/>
                </a:lnTo>
                <a:lnTo>
                  <a:pt x="7997" y="9647"/>
                </a:lnTo>
                <a:lnTo>
                  <a:pt x="8033" y="9831"/>
                </a:lnTo>
                <a:lnTo>
                  <a:pt x="8070" y="9978"/>
                </a:lnTo>
                <a:lnTo>
                  <a:pt x="8143" y="10088"/>
                </a:lnTo>
                <a:lnTo>
                  <a:pt x="8363" y="10344"/>
                </a:lnTo>
                <a:lnTo>
                  <a:pt x="8584" y="10564"/>
                </a:lnTo>
                <a:lnTo>
                  <a:pt x="8914" y="10785"/>
                </a:lnTo>
                <a:lnTo>
                  <a:pt x="9244" y="10968"/>
                </a:lnTo>
                <a:lnTo>
                  <a:pt x="9391" y="11041"/>
                </a:lnTo>
                <a:lnTo>
                  <a:pt x="9537" y="11078"/>
                </a:lnTo>
                <a:lnTo>
                  <a:pt x="9684" y="11041"/>
                </a:lnTo>
                <a:lnTo>
                  <a:pt x="9867" y="10968"/>
                </a:lnTo>
                <a:lnTo>
                  <a:pt x="10051" y="10821"/>
                </a:lnTo>
                <a:lnTo>
                  <a:pt x="10234" y="10601"/>
                </a:lnTo>
                <a:lnTo>
                  <a:pt x="10271" y="10491"/>
                </a:lnTo>
                <a:lnTo>
                  <a:pt x="10271" y="10381"/>
                </a:lnTo>
                <a:lnTo>
                  <a:pt x="10271" y="10271"/>
                </a:lnTo>
                <a:lnTo>
                  <a:pt x="10198" y="10161"/>
                </a:lnTo>
                <a:lnTo>
                  <a:pt x="10198" y="9904"/>
                </a:lnTo>
                <a:lnTo>
                  <a:pt x="10161" y="9684"/>
                </a:lnTo>
                <a:lnTo>
                  <a:pt x="10088" y="9464"/>
                </a:lnTo>
                <a:lnTo>
                  <a:pt x="9977" y="9244"/>
                </a:lnTo>
                <a:lnTo>
                  <a:pt x="9831" y="9060"/>
                </a:lnTo>
                <a:lnTo>
                  <a:pt x="9647" y="8914"/>
                </a:lnTo>
                <a:lnTo>
                  <a:pt x="9464" y="8767"/>
                </a:lnTo>
                <a:lnTo>
                  <a:pt x="9060" y="8510"/>
                </a:lnTo>
                <a:close/>
                <a:moveTo>
                  <a:pt x="2604" y="8510"/>
                </a:moveTo>
                <a:lnTo>
                  <a:pt x="3815" y="9757"/>
                </a:lnTo>
                <a:lnTo>
                  <a:pt x="4292" y="10271"/>
                </a:lnTo>
                <a:lnTo>
                  <a:pt x="3852" y="10344"/>
                </a:lnTo>
                <a:lnTo>
                  <a:pt x="2678" y="10674"/>
                </a:lnTo>
                <a:lnTo>
                  <a:pt x="1577" y="10968"/>
                </a:lnTo>
                <a:lnTo>
                  <a:pt x="1064" y="11115"/>
                </a:lnTo>
                <a:lnTo>
                  <a:pt x="697" y="11188"/>
                </a:lnTo>
                <a:lnTo>
                  <a:pt x="587" y="11188"/>
                </a:lnTo>
                <a:lnTo>
                  <a:pt x="477" y="11151"/>
                </a:lnTo>
                <a:lnTo>
                  <a:pt x="1577" y="9721"/>
                </a:lnTo>
                <a:lnTo>
                  <a:pt x="1908" y="9317"/>
                </a:lnTo>
                <a:lnTo>
                  <a:pt x="2201" y="8914"/>
                </a:lnTo>
                <a:lnTo>
                  <a:pt x="2421" y="8730"/>
                </a:lnTo>
                <a:lnTo>
                  <a:pt x="2604" y="8510"/>
                </a:lnTo>
                <a:close/>
                <a:moveTo>
                  <a:pt x="8914" y="8180"/>
                </a:moveTo>
                <a:lnTo>
                  <a:pt x="9097" y="8217"/>
                </a:lnTo>
                <a:lnTo>
                  <a:pt x="9244" y="8253"/>
                </a:lnTo>
                <a:lnTo>
                  <a:pt x="9574" y="8400"/>
                </a:lnTo>
                <a:lnTo>
                  <a:pt x="9867" y="8584"/>
                </a:lnTo>
                <a:lnTo>
                  <a:pt x="10124" y="8840"/>
                </a:lnTo>
                <a:lnTo>
                  <a:pt x="10308" y="9171"/>
                </a:lnTo>
                <a:lnTo>
                  <a:pt x="10454" y="9464"/>
                </a:lnTo>
                <a:lnTo>
                  <a:pt x="10564" y="9794"/>
                </a:lnTo>
                <a:lnTo>
                  <a:pt x="10601" y="10161"/>
                </a:lnTo>
                <a:lnTo>
                  <a:pt x="10601" y="10528"/>
                </a:lnTo>
                <a:lnTo>
                  <a:pt x="10491" y="10858"/>
                </a:lnTo>
                <a:lnTo>
                  <a:pt x="10491" y="10895"/>
                </a:lnTo>
                <a:lnTo>
                  <a:pt x="10454" y="10858"/>
                </a:lnTo>
                <a:lnTo>
                  <a:pt x="10344" y="10785"/>
                </a:lnTo>
                <a:lnTo>
                  <a:pt x="10271" y="10785"/>
                </a:lnTo>
                <a:lnTo>
                  <a:pt x="10161" y="10821"/>
                </a:lnTo>
                <a:lnTo>
                  <a:pt x="10124" y="10931"/>
                </a:lnTo>
                <a:lnTo>
                  <a:pt x="10088" y="11078"/>
                </a:lnTo>
                <a:lnTo>
                  <a:pt x="10051" y="11188"/>
                </a:lnTo>
                <a:lnTo>
                  <a:pt x="9867" y="11298"/>
                </a:lnTo>
                <a:lnTo>
                  <a:pt x="9794" y="11371"/>
                </a:lnTo>
                <a:lnTo>
                  <a:pt x="9757" y="11445"/>
                </a:lnTo>
                <a:lnTo>
                  <a:pt x="9611" y="11481"/>
                </a:lnTo>
                <a:lnTo>
                  <a:pt x="9464" y="11481"/>
                </a:lnTo>
                <a:lnTo>
                  <a:pt x="9354" y="11445"/>
                </a:lnTo>
                <a:lnTo>
                  <a:pt x="9207" y="11408"/>
                </a:lnTo>
                <a:lnTo>
                  <a:pt x="8620" y="11078"/>
                </a:lnTo>
                <a:lnTo>
                  <a:pt x="8327" y="10895"/>
                </a:lnTo>
                <a:lnTo>
                  <a:pt x="8070" y="10674"/>
                </a:lnTo>
                <a:lnTo>
                  <a:pt x="7850" y="10418"/>
                </a:lnTo>
                <a:lnTo>
                  <a:pt x="7703" y="10124"/>
                </a:lnTo>
                <a:lnTo>
                  <a:pt x="7593" y="9794"/>
                </a:lnTo>
                <a:lnTo>
                  <a:pt x="7593" y="9501"/>
                </a:lnTo>
                <a:lnTo>
                  <a:pt x="7630" y="9171"/>
                </a:lnTo>
                <a:lnTo>
                  <a:pt x="7777" y="8877"/>
                </a:lnTo>
                <a:lnTo>
                  <a:pt x="7960" y="8620"/>
                </a:lnTo>
                <a:lnTo>
                  <a:pt x="8217" y="8400"/>
                </a:lnTo>
                <a:lnTo>
                  <a:pt x="8400" y="8290"/>
                </a:lnTo>
                <a:lnTo>
                  <a:pt x="8584" y="8217"/>
                </a:lnTo>
                <a:lnTo>
                  <a:pt x="8730" y="8180"/>
                </a:lnTo>
                <a:close/>
                <a:moveTo>
                  <a:pt x="8767" y="7777"/>
                </a:moveTo>
                <a:lnTo>
                  <a:pt x="8547" y="7813"/>
                </a:lnTo>
                <a:lnTo>
                  <a:pt x="8363" y="7850"/>
                </a:lnTo>
                <a:lnTo>
                  <a:pt x="8143" y="7960"/>
                </a:lnTo>
                <a:lnTo>
                  <a:pt x="7960" y="8033"/>
                </a:lnTo>
                <a:lnTo>
                  <a:pt x="7777" y="8180"/>
                </a:lnTo>
                <a:lnTo>
                  <a:pt x="7593" y="8364"/>
                </a:lnTo>
                <a:lnTo>
                  <a:pt x="7446" y="8510"/>
                </a:lnTo>
                <a:lnTo>
                  <a:pt x="7336" y="8657"/>
                </a:lnTo>
                <a:lnTo>
                  <a:pt x="7190" y="9024"/>
                </a:lnTo>
                <a:lnTo>
                  <a:pt x="7116" y="9427"/>
                </a:lnTo>
                <a:lnTo>
                  <a:pt x="7116" y="9831"/>
                </a:lnTo>
                <a:lnTo>
                  <a:pt x="7153" y="10051"/>
                </a:lnTo>
                <a:lnTo>
                  <a:pt x="7226" y="10271"/>
                </a:lnTo>
                <a:lnTo>
                  <a:pt x="7336" y="10454"/>
                </a:lnTo>
                <a:lnTo>
                  <a:pt x="7446" y="10638"/>
                </a:lnTo>
                <a:lnTo>
                  <a:pt x="7740" y="11005"/>
                </a:lnTo>
                <a:lnTo>
                  <a:pt x="8107" y="11298"/>
                </a:lnTo>
                <a:lnTo>
                  <a:pt x="8510" y="11555"/>
                </a:lnTo>
                <a:lnTo>
                  <a:pt x="8914" y="11775"/>
                </a:lnTo>
                <a:lnTo>
                  <a:pt x="9134" y="11885"/>
                </a:lnTo>
                <a:lnTo>
                  <a:pt x="9354" y="11958"/>
                </a:lnTo>
                <a:lnTo>
                  <a:pt x="9574" y="11958"/>
                </a:lnTo>
                <a:lnTo>
                  <a:pt x="9757" y="11922"/>
                </a:lnTo>
                <a:lnTo>
                  <a:pt x="9977" y="11848"/>
                </a:lnTo>
                <a:lnTo>
                  <a:pt x="10198" y="11702"/>
                </a:lnTo>
                <a:lnTo>
                  <a:pt x="10381" y="11555"/>
                </a:lnTo>
                <a:lnTo>
                  <a:pt x="10491" y="11371"/>
                </a:lnTo>
                <a:lnTo>
                  <a:pt x="10674" y="11298"/>
                </a:lnTo>
                <a:lnTo>
                  <a:pt x="10784" y="11151"/>
                </a:lnTo>
                <a:lnTo>
                  <a:pt x="10895" y="10968"/>
                </a:lnTo>
                <a:lnTo>
                  <a:pt x="10968" y="10785"/>
                </a:lnTo>
                <a:lnTo>
                  <a:pt x="11005" y="10601"/>
                </a:lnTo>
                <a:lnTo>
                  <a:pt x="11005" y="10381"/>
                </a:lnTo>
                <a:lnTo>
                  <a:pt x="11005" y="10124"/>
                </a:lnTo>
                <a:lnTo>
                  <a:pt x="10968" y="9684"/>
                </a:lnTo>
                <a:lnTo>
                  <a:pt x="10821" y="9207"/>
                </a:lnTo>
                <a:lnTo>
                  <a:pt x="10638" y="8804"/>
                </a:lnTo>
                <a:lnTo>
                  <a:pt x="10491" y="8620"/>
                </a:lnTo>
                <a:lnTo>
                  <a:pt x="10344" y="8437"/>
                </a:lnTo>
                <a:lnTo>
                  <a:pt x="10198" y="8290"/>
                </a:lnTo>
                <a:lnTo>
                  <a:pt x="10014" y="8143"/>
                </a:lnTo>
                <a:lnTo>
                  <a:pt x="9831" y="8033"/>
                </a:lnTo>
                <a:lnTo>
                  <a:pt x="9611" y="7923"/>
                </a:lnTo>
                <a:lnTo>
                  <a:pt x="9427" y="7850"/>
                </a:lnTo>
                <a:lnTo>
                  <a:pt x="9207" y="7813"/>
                </a:lnTo>
                <a:lnTo>
                  <a:pt x="8987" y="7777"/>
                </a:lnTo>
                <a:close/>
                <a:moveTo>
                  <a:pt x="9024" y="0"/>
                </a:moveTo>
                <a:lnTo>
                  <a:pt x="8767" y="37"/>
                </a:lnTo>
                <a:lnTo>
                  <a:pt x="8547" y="110"/>
                </a:lnTo>
                <a:lnTo>
                  <a:pt x="8363" y="257"/>
                </a:lnTo>
                <a:lnTo>
                  <a:pt x="8180" y="440"/>
                </a:lnTo>
                <a:lnTo>
                  <a:pt x="7593" y="1027"/>
                </a:lnTo>
                <a:lnTo>
                  <a:pt x="7006" y="1651"/>
                </a:lnTo>
                <a:lnTo>
                  <a:pt x="6639" y="2054"/>
                </a:lnTo>
                <a:lnTo>
                  <a:pt x="6383" y="2311"/>
                </a:lnTo>
                <a:lnTo>
                  <a:pt x="6199" y="2605"/>
                </a:lnTo>
                <a:lnTo>
                  <a:pt x="5796" y="2201"/>
                </a:lnTo>
                <a:lnTo>
                  <a:pt x="5722" y="2128"/>
                </a:lnTo>
                <a:lnTo>
                  <a:pt x="5502" y="2128"/>
                </a:lnTo>
                <a:lnTo>
                  <a:pt x="5392" y="2201"/>
                </a:lnTo>
                <a:lnTo>
                  <a:pt x="5356" y="2238"/>
                </a:lnTo>
                <a:lnTo>
                  <a:pt x="4915" y="2531"/>
                </a:lnTo>
                <a:lnTo>
                  <a:pt x="4512" y="2898"/>
                </a:lnTo>
                <a:lnTo>
                  <a:pt x="4292" y="2715"/>
                </a:lnTo>
                <a:lnTo>
                  <a:pt x="4072" y="2495"/>
                </a:lnTo>
                <a:lnTo>
                  <a:pt x="3998" y="2458"/>
                </a:lnTo>
                <a:lnTo>
                  <a:pt x="3888" y="2458"/>
                </a:lnTo>
                <a:lnTo>
                  <a:pt x="3815" y="2495"/>
                </a:lnTo>
                <a:lnTo>
                  <a:pt x="3778" y="2568"/>
                </a:lnTo>
                <a:lnTo>
                  <a:pt x="3778" y="2421"/>
                </a:lnTo>
                <a:lnTo>
                  <a:pt x="3778" y="2311"/>
                </a:lnTo>
                <a:lnTo>
                  <a:pt x="3668" y="2128"/>
                </a:lnTo>
                <a:lnTo>
                  <a:pt x="3521" y="1908"/>
                </a:lnTo>
                <a:lnTo>
                  <a:pt x="3338" y="1761"/>
                </a:lnTo>
                <a:lnTo>
                  <a:pt x="3118" y="1614"/>
                </a:lnTo>
                <a:lnTo>
                  <a:pt x="2861" y="1504"/>
                </a:lnTo>
                <a:lnTo>
                  <a:pt x="2458" y="1321"/>
                </a:lnTo>
                <a:lnTo>
                  <a:pt x="2348" y="1321"/>
                </a:lnTo>
                <a:lnTo>
                  <a:pt x="2238" y="1357"/>
                </a:lnTo>
                <a:lnTo>
                  <a:pt x="2201" y="1431"/>
                </a:lnTo>
                <a:lnTo>
                  <a:pt x="2201" y="1504"/>
                </a:lnTo>
                <a:lnTo>
                  <a:pt x="2531" y="2238"/>
                </a:lnTo>
                <a:lnTo>
                  <a:pt x="2678" y="2531"/>
                </a:lnTo>
                <a:lnTo>
                  <a:pt x="2751" y="2678"/>
                </a:lnTo>
                <a:lnTo>
                  <a:pt x="2861" y="2825"/>
                </a:lnTo>
                <a:lnTo>
                  <a:pt x="3008" y="2898"/>
                </a:lnTo>
                <a:lnTo>
                  <a:pt x="3191" y="2935"/>
                </a:lnTo>
                <a:lnTo>
                  <a:pt x="3338" y="2935"/>
                </a:lnTo>
                <a:lnTo>
                  <a:pt x="3485" y="2861"/>
                </a:lnTo>
                <a:lnTo>
                  <a:pt x="3632" y="2788"/>
                </a:lnTo>
                <a:lnTo>
                  <a:pt x="3301" y="3155"/>
                </a:lnTo>
                <a:lnTo>
                  <a:pt x="2971" y="3485"/>
                </a:lnTo>
                <a:lnTo>
                  <a:pt x="2935" y="3412"/>
                </a:lnTo>
                <a:lnTo>
                  <a:pt x="2935" y="3265"/>
                </a:lnTo>
                <a:lnTo>
                  <a:pt x="2898" y="3081"/>
                </a:lnTo>
                <a:lnTo>
                  <a:pt x="2825" y="2825"/>
                </a:lnTo>
                <a:lnTo>
                  <a:pt x="2678" y="2605"/>
                </a:lnTo>
                <a:lnTo>
                  <a:pt x="2458" y="2384"/>
                </a:lnTo>
                <a:lnTo>
                  <a:pt x="2238" y="2238"/>
                </a:lnTo>
                <a:lnTo>
                  <a:pt x="1981" y="2091"/>
                </a:lnTo>
                <a:lnTo>
                  <a:pt x="1687" y="1981"/>
                </a:lnTo>
                <a:lnTo>
                  <a:pt x="1431" y="1908"/>
                </a:lnTo>
                <a:lnTo>
                  <a:pt x="880" y="1834"/>
                </a:lnTo>
                <a:lnTo>
                  <a:pt x="770" y="1834"/>
                </a:lnTo>
                <a:lnTo>
                  <a:pt x="697" y="1871"/>
                </a:lnTo>
                <a:lnTo>
                  <a:pt x="624" y="1944"/>
                </a:lnTo>
                <a:lnTo>
                  <a:pt x="624" y="2054"/>
                </a:lnTo>
                <a:lnTo>
                  <a:pt x="697" y="2384"/>
                </a:lnTo>
                <a:lnTo>
                  <a:pt x="807" y="2751"/>
                </a:lnTo>
                <a:lnTo>
                  <a:pt x="917" y="3045"/>
                </a:lnTo>
                <a:lnTo>
                  <a:pt x="1101" y="3375"/>
                </a:lnTo>
                <a:lnTo>
                  <a:pt x="1284" y="3668"/>
                </a:lnTo>
                <a:lnTo>
                  <a:pt x="1504" y="3925"/>
                </a:lnTo>
                <a:lnTo>
                  <a:pt x="1724" y="4182"/>
                </a:lnTo>
                <a:lnTo>
                  <a:pt x="1981" y="4439"/>
                </a:lnTo>
                <a:lnTo>
                  <a:pt x="2018" y="4439"/>
                </a:lnTo>
                <a:lnTo>
                  <a:pt x="1761" y="4695"/>
                </a:lnTo>
                <a:lnTo>
                  <a:pt x="1761" y="4549"/>
                </a:lnTo>
                <a:lnTo>
                  <a:pt x="1724" y="4402"/>
                </a:lnTo>
                <a:lnTo>
                  <a:pt x="1614" y="4255"/>
                </a:lnTo>
                <a:lnTo>
                  <a:pt x="1467" y="4108"/>
                </a:lnTo>
                <a:lnTo>
                  <a:pt x="1321" y="3998"/>
                </a:lnTo>
                <a:lnTo>
                  <a:pt x="1101" y="3925"/>
                </a:lnTo>
                <a:lnTo>
                  <a:pt x="697" y="3815"/>
                </a:lnTo>
                <a:lnTo>
                  <a:pt x="330" y="3742"/>
                </a:lnTo>
                <a:lnTo>
                  <a:pt x="220" y="3742"/>
                </a:lnTo>
                <a:lnTo>
                  <a:pt x="147" y="3815"/>
                </a:lnTo>
                <a:lnTo>
                  <a:pt x="110" y="3925"/>
                </a:lnTo>
                <a:lnTo>
                  <a:pt x="147" y="3998"/>
                </a:lnTo>
                <a:lnTo>
                  <a:pt x="367" y="4329"/>
                </a:lnTo>
                <a:lnTo>
                  <a:pt x="624" y="4732"/>
                </a:lnTo>
                <a:lnTo>
                  <a:pt x="807" y="4915"/>
                </a:lnTo>
                <a:lnTo>
                  <a:pt x="954" y="5062"/>
                </a:lnTo>
                <a:lnTo>
                  <a:pt x="1137" y="5172"/>
                </a:lnTo>
                <a:lnTo>
                  <a:pt x="1321" y="5246"/>
                </a:lnTo>
                <a:lnTo>
                  <a:pt x="1321" y="5282"/>
                </a:lnTo>
                <a:lnTo>
                  <a:pt x="1394" y="5356"/>
                </a:lnTo>
                <a:lnTo>
                  <a:pt x="1834" y="5759"/>
                </a:lnTo>
                <a:lnTo>
                  <a:pt x="1651" y="6126"/>
                </a:lnTo>
                <a:lnTo>
                  <a:pt x="1504" y="6493"/>
                </a:lnTo>
                <a:lnTo>
                  <a:pt x="1394" y="6896"/>
                </a:lnTo>
                <a:lnTo>
                  <a:pt x="1321" y="6933"/>
                </a:lnTo>
                <a:lnTo>
                  <a:pt x="1321" y="7043"/>
                </a:lnTo>
                <a:lnTo>
                  <a:pt x="1321" y="7153"/>
                </a:lnTo>
                <a:lnTo>
                  <a:pt x="1357" y="7263"/>
                </a:lnTo>
                <a:lnTo>
                  <a:pt x="1431" y="7373"/>
                </a:lnTo>
                <a:lnTo>
                  <a:pt x="1467" y="7410"/>
                </a:lnTo>
                <a:lnTo>
                  <a:pt x="1541" y="7447"/>
                </a:lnTo>
                <a:lnTo>
                  <a:pt x="1651" y="7593"/>
                </a:lnTo>
                <a:lnTo>
                  <a:pt x="2311" y="8217"/>
                </a:lnTo>
                <a:lnTo>
                  <a:pt x="2164" y="8327"/>
                </a:lnTo>
                <a:lnTo>
                  <a:pt x="2018" y="8437"/>
                </a:lnTo>
                <a:lnTo>
                  <a:pt x="1761" y="8694"/>
                </a:lnTo>
                <a:lnTo>
                  <a:pt x="1394" y="9207"/>
                </a:lnTo>
                <a:lnTo>
                  <a:pt x="990" y="9721"/>
                </a:lnTo>
                <a:lnTo>
                  <a:pt x="220" y="10748"/>
                </a:lnTo>
                <a:lnTo>
                  <a:pt x="73" y="10968"/>
                </a:lnTo>
                <a:lnTo>
                  <a:pt x="0" y="11151"/>
                </a:lnTo>
                <a:lnTo>
                  <a:pt x="0" y="11225"/>
                </a:lnTo>
                <a:lnTo>
                  <a:pt x="37" y="11335"/>
                </a:lnTo>
                <a:lnTo>
                  <a:pt x="183" y="11518"/>
                </a:lnTo>
                <a:lnTo>
                  <a:pt x="257" y="11592"/>
                </a:lnTo>
                <a:lnTo>
                  <a:pt x="367" y="11628"/>
                </a:lnTo>
                <a:lnTo>
                  <a:pt x="550" y="11665"/>
                </a:lnTo>
                <a:lnTo>
                  <a:pt x="770" y="11628"/>
                </a:lnTo>
                <a:lnTo>
                  <a:pt x="990" y="11592"/>
                </a:lnTo>
                <a:lnTo>
                  <a:pt x="2348" y="11188"/>
                </a:lnTo>
                <a:lnTo>
                  <a:pt x="3595" y="10821"/>
                </a:lnTo>
                <a:lnTo>
                  <a:pt x="4072" y="10711"/>
                </a:lnTo>
                <a:lnTo>
                  <a:pt x="4292" y="10638"/>
                </a:lnTo>
                <a:lnTo>
                  <a:pt x="4512" y="10491"/>
                </a:lnTo>
                <a:lnTo>
                  <a:pt x="5025" y="11005"/>
                </a:lnTo>
                <a:lnTo>
                  <a:pt x="5539" y="11518"/>
                </a:lnTo>
                <a:lnTo>
                  <a:pt x="6089" y="11995"/>
                </a:lnTo>
                <a:lnTo>
                  <a:pt x="6676" y="12398"/>
                </a:lnTo>
                <a:lnTo>
                  <a:pt x="7006" y="12619"/>
                </a:lnTo>
                <a:lnTo>
                  <a:pt x="7373" y="12802"/>
                </a:lnTo>
                <a:lnTo>
                  <a:pt x="7740" y="12985"/>
                </a:lnTo>
                <a:lnTo>
                  <a:pt x="8070" y="13132"/>
                </a:lnTo>
                <a:lnTo>
                  <a:pt x="8474" y="13242"/>
                </a:lnTo>
                <a:lnTo>
                  <a:pt x="8840" y="13352"/>
                </a:lnTo>
                <a:lnTo>
                  <a:pt x="9207" y="13426"/>
                </a:lnTo>
                <a:lnTo>
                  <a:pt x="9611" y="13499"/>
                </a:lnTo>
                <a:lnTo>
                  <a:pt x="9977" y="13536"/>
                </a:lnTo>
                <a:lnTo>
                  <a:pt x="10381" y="13572"/>
                </a:lnTo>
                <a:lnTo>
                  <a:pt x="11115" y="13536"/>
                </a:lnTo>
                <a:lnTo>
                  <a:pt x="11812" y="13426"/>
                </a:lnTo>
                <a:lnTo>
                  <a:pt x="12215" y="13316"/>
                </a:lnTo>
                <a:lnTo>
                  <a:pt x="12362" y="13279"/>
                </a:lnTo>
                <a:lnTo>
                  <a:pt x="12435" y="13279"/>
                </a:lnTo>
                <a:lnTo>
                  <a:pt x="12435" y="13316"/>
                </a:lnTo>
                <a:lnTo>
                  <a:pt x="12509" y="13352"/>
                </a:lnTo>
                <a:lnTo>
                  <a:pt x="12545" y="13352"/>
                </a:lnTo>
                <a:lnTo>
                  <a:pt x="12582" y="13316"/>
                </a:lnTo>
                <a:lnTo>
                  <a:pt x="12619" y="13279"/>
                </a:lnTo>
                <a:lnTo>
                  <a:pt x="12655" y="13169"/>
                </a:lnTo>
                <a:lnTo>
                  <a:pt x="12655" y="13022"/>
                </a:lnTo>
                <a:lnTo>
                  <a:pt x="12545" y="12949"/>
                </a:lnTo>
                <a:lnTo>
                  <a:pt x="12435" y="12912"/>
                </a:lnTo>
                <a:lnTo>
                  <a:pt x="12178" y="12912"/>
                </a:lnTo>
                <a:lnTo>
                  <a:pt x="11702" y="13022"/>
                </a:lnTo>
                <a:lnTo>
                  <a:pt x="11188" y="13095"/>
                </a:lnTo>
                <a:lnTo>
                  <a:pt x="10748" y="13132"/>
                </a:lnTo>
                <a:lnTo>
                  <a:pt x="10308" y="13095"/>
                </a:lnTo>
                <a:lnTo>
                  <a:pt x="9867" y="13095"/>
                </a:lnTo>
                <a:lnTo>
                  <a:pt x="9464" y="13022"/>
                </a:lnTo>
                <a:lnTo>
                  <a:pt x="9024" y="12949"/>
                </a:lnTo>
                <a:lnTo>
                  <a:pt x="8584" y="12802"/>
                </a:lnTo>
                <a:lnTo>
                  <a:pt x="8180" y="12655"/>
                </a:lnTo>
                <a:lnTo>
                  <a:pt x="7777" y="12509"/>
                </a:lnTo>
                <a:lnTo>
                  <a:pt x="7300" y="12252"/>
                </a:lnTo>
                <a:lnTo>
                  <a:pt x="6860" y="11958"/>
                </a:lnTo>
                <a:lnTo>
                  <a:pt x="6419" y="11628"/>
                </a:lnTo>
                <a:lnTo>
                  <a:pt x="6016" y="11298"/>
                </a:lnTo>
                <a:lnTo>
                  <a:pt x="5246" y="10564"/>
                </a:lnTo>
                <a:lnTo>
                  <a:pt x="4512" y="9794"/>
                </a:lnTo>
                <a:lnTo>
                  <a:pt x="3008" y="8290"/>
                </a:lnTo>
                <a:lnTo>
                  <a:pt x="2274" y="7520"/>
                </a:lnTo>
                <a:lnTo>
                  <a:pt x="2091" y="7300"/>
                </a:lnTo>
                <a:lnTo>
                  <a:pt x="1871" y="7080"/>
                </a:lnTo>
                <a:lnTo>
                  <a:pt x="1944" y="6713"/>
                </a:lnTo>
                <a:lnTo>
                  <a:pt x="2054" y="6383"/>
                </a:lnTo>
                <a:lnTo>
                  <a:pt x="2238" y="6053"/>
                </a:lnTo>
                <a:lnTo>
                  <a:pt x="2421" y="5722"/>
                </a:lnTo>
                <a:lnTo>
                  <a:pt x="2641" y="5429"/>
                </a:lnTo>
                <a:lnTo>
                  <a:pt x="2898" y="5172"/>
                </a:lnTo>
                <a:lnTo>
                  <a:pt x="3411" y="4622"/>
                </a:lnTo>
                <a:lnTo>
                  <a:pt x="4475" y="3558"/>
                </a:lnTo>
                <a:lnTo>
                  <a:pt x="5025" y="3045"/>
                </a:lnTo>
                <a:lnTo>
                  <a:pt x="5246" y="2825"/>
                </a:lnTo>
                <a:lnTo>
                  <a:pt x="5392" y="2678"/>
                </a:lnTo>
                <a:lnTo>
                  <a:pt x="5502" y="2605"/>
                </a:lnTo>
                <a:lnTo>
                  <a:pt x="5612" y="2715"/>
                </a:lnTo>
                <a:lnTo>
                  <a:pt x="5392" y="2825"/>
                </a:lnTo>
                <a:lnTo>
                  <a:pt x="5246" y="2971"/>
                </a:lnTo>
                <a:lnTo>
                  <a:pt x="4952" y="3301"/>
                </a:lnTo>
                <a:lnTo>
                  <a:pt x="4805" y="3485"/>
                </a:lnTo>
                <a:lnTo>
                  <a:pt x="4695" y="3668"/>
                </a:lnTo>
                <a:lnTo>
                  <a:pt x="4585" y="3888"/>
                </a:lnTo>
                <a:lnTo>
                  <a:pt x="4585" y="3962"/>
                </a:lnTo>
                <a:lnTo>
                  <a:pt x="4622" y="4072"/>
                </a:lnTo>
                <a:lnTo>
                  <a:pt x="4659" y="4145"/>
                </a:lnTo>
                <a:lnTo>
                  <a:pt x="4732" y="4145"/>
                </a:lnTo>
                <a:lnTo>
                  <a:pt x="4915" y="4035"/>
                </a:lnTo>
                <a:lnTo>
                  <a:pt x="5025" y="3888"/>
                </a:lnTo>
                <a:lnTo>
                  <a:pt x="5209" y="3558"/>
                </a:lnTo>
                <a:lnTo>
                  <a:pt x="5502" y="3228"/>
                </a:lnTo>
                <a:lnTo>
                  <a:pt x="5759" y="2898"/>
                </a:lnTo>
                <a:lnTo>
                  <a:pt x="6016" y="3118"/>
                </a:lnTo>
                <a:lnTo>
                  <a:pt x="5832" y="3301"/>
                </a:lnTo>
                <a:lnTo>
                  <a:pt x="5612" y="3522"/>
                </a:lnTo>
                <a:lnTo>
                  <a:pt x="5466" y="3742"/>
                </a:lnTo>
                <a:lnTo>
                  <a:pt x="5356" y="3962"/>
                </a:lnTo>
                <a:lnTo>
                  <a:pt x="5319" y="4072"/>
                </a:lnTo>
                <a:lnTo>
                  <a:pt x="5392" y="4182"/>
                </a:lnTo>
                <a:lnTo>
                  <a:pt x="5502" y="4219"/>
                </a:lnTo>
                <a:lnTo>
                  <a:pt x="5539" y="4219"/>
                </a:lnTo>
                <a:lnTo>
                  <a:pt x="5612" y="4182"/>
                </a:lnTo>
                <a:lnTo>
                  <a:pt x="5796" y="3998"/>
                </a:lnTo>
                <a:lnTo>
                  <a:pt x="5942" y="3778"/>
                </a:lnTo>
                <a:lnTo>
                  <a:pt x="6089" y="3558"/>
                </a:lnTo>
                <a:lnTo>
                  <a:pt x="6199" y="3301"/>
                </a:lnTo>
                <a:lnTo>
                  <a:pt x="6309" y="3375"/>
                </a:lnTo>
                <a:lnTo>
                  <a:pt x="6456" y="3485"/>
                </a:lnTo>
                <a:lnTo>
                  <a:pt x="6346" y="3595"/>
                </a:lnTo>
                <a:lnTo>
                  <a:pt x="6236" y="3705"/>
                </a:lnTo>
                <a:lnTo>
                  <a:pt x="6089" y="3962"/>
                </a:lnTo>
                <a:lnTo>
                  <a:pt x="5869" y="4255"/>
                </a:lnTo>
                <a:lnTo>
                  <a:pt x="5796" y="4402"/>
                </a:lnTo>
                <a:lnTo>
                  <a:pt x="5722" y="4585"/>
                </a:lnTo>
                <a:lnTo>
                  <a:pt x="5722" y="4622"/>
                </a:lnTo>
                <a:lnTo>
                  <a:pt x="5722" y="4695"/>
                </a:lnTo>
                <a:lnTo>
                  <a:pt x="5796" y="4732"/>
                </a:lnTo>
                <a:lnTo>
                  <a:pt x="5906" y="4769"/>
                </a:lnTo>
                <a:lnTo>
                  <a:pt x="6016" y="4695"/>
                </a:lnTo>
                <a:lnTo>
                  <a:pt x="6126" y="4585"/>
                </a:lnTo>
                <a:lnTo>
                  <a:pt x="6199" y="4439"/>
                </a:lnTo>
                <a:lnTo>
                  <a:pt x="6383" y="4145"/>
                </a:lnTo>
                <a:lnTo>
                  <a:pt x="6456" y="3962"/>
                </a:lnTo>
                <a:lnTo>
                  <a:pt x="6603" y="3632"/>
                </a:lnTo>
                <a:lnTo>
                  <a:pt x="7300" y="4145"/>
                </a:lnTo>
                <a:lnTo>
                  <a:pt x="7116" y="4292"/>
                </a:lnTo>
                <a:lnTo>
                  <a:pt x="6933" y="4439"/>
                </a:lnTo>
                <a:lnTo>
                  <a:pt x="6713" y="4695"/>
                </a:lnTo>
                <a:lnTo>
                  <a:pt x="6529" y="5026"/>
                </a:lnTo>
                <a:lnTo>
                  <a:pt x="6529" y="5099"/>
                </a:lnTo>
                <a:lnTo>
                  <a:pt x="6529" y="5172"/>
                </a:lnTo>
                <a:lnTo>
                  <a:pt x="6566" y="5209"/>
                </a:lnTo>
                <a:lnTo>
                  <a:pt x="6639" y="5246"/>
                </a:lnTo>
                <a:lnTo>
                  <a:pt x="6676" y="5282"/>
                </a:lnTo>
                <a:lnTo>
                  <a:pt x="6749" y="5282"/>
                </a:lnTo>
                <a:lnTo>
                  <a:pt x="6823" y="5246"/>
                </a:lnTo>
                <a:lnTo>
                  <a:pt x="6860" y="5172"/>
                </a:lnTo>
                <a:lnTo>
                  <a:pt x="7153" y="4695"/>
                </a:lnTo>
                <a:lnTo>
                  <a:pt x="7410" y="4255"/>
                </a:lnTo>
                <a:lnTo>
                  <a:pt x="7740" y="4475"/>
                </a:lnTo>
                <a:lnTo>
                  <a:pt x="7483" y="4732"/>
                </a:lnTo>
                <a:lnTo>
                  <a:pt x="7116" y="5136"/>
                </a:lnTo>
                <a:lnTo>
                  <a:pt x="7080" y="5209"/>
                </a:lnTo>
                <a:lnTo>
                  <a:pt x="7043" y="5246"/>
                </a:lnTo>
                <a:lnTo>
                  <a:pt x="7080" y="5319"/>
                </a:lnTo>
                <a:lnTo>
                  <a:pt x="7116" y="5356"/>
                </a:lnTo>
                <a:lnTo>
                  <a:pt x="7190" y="5392"/>
                </a:lnTo>
                <a:lnTo>
                  <a:pt x="7263" y="5429"/>
                </a:lnTo>
                <a:lnTo>
                  <a:pt x="7336" y="5429"/>
                </a:lnTo>
                <a:lnTo>
                  <a:pt x="7373" y="5356"/>
                </a:lnTo>
                <a:lnTo>
                  <a:pt x="7556" y="5172"/>
                </a:lnTo>
                <a:lnTo>
                  <a:pt x="7740" y="4989"/>
                </a:lnTo>
                <a:lnTo>
                  <a:pt x="7813" y="4805"/>
                </a:lnTo>
                <a:lnTo>
                  <a:pt x="7850" y="4695"/>
                </a:lnTo>
                <a:lnTo>
                  <a:pt x="7887" y="4585"/>
                </a:lnTo>
                <a:lnTo>
                  <a:pt x="8474" y="4989"/>
                </a:lnTo>
                <a:lnTo>
                  <a:pt x="8107" y="5319"/>
                </a:lnTo>
                <a:lnTo>
                  <a:pt x="7813" y="5722"/>
                </a:lnTo>
                <a:lnTo>
                  <a:pt x="7777" y="5796"/>
                </a:lnTo>
                <a:lnTo>
                  <a:pt x="7777" y="5833"/>
                </a:lnTo>
                <a:lnTo>
                  <a:pt x="7813" y="5943"/>
                </a:lnTo>
                <a:lnTo>
                  <a:pt x="7887" y="5979"/>
                </a:lnTo>
                <a:lnTo>
                  <a:pt x="7997" y="5979"/>
                </a:lnTo>
                <a:lnTo>
                  <a:pt x="8033" y="5943"/>
                </a:lnTo>
                <a:lnTo>
                  <a:pt x="8327" y="5502"/>
                </a:lnTo>
                <a:lnTo>
                  <a:pt x="8584" y="5062"/>
                </a:lnTo>
                <a:lnTo>
                  <a:pt x="9024" y="5356"/>
                </a:lnTo>
                <a:lnTo>
                  <a:pt x="8767" y="5612"/>
                </a:lnTo>
                <a:lnTo>
                  <a:pt x="8584" y="5796"/>
                </a:lnTo>
                <a:lnTo>
                  <a:pt x="8510" y="5906"/>
                </a:lnTo>
                <a:lnTo>
                  <a:pt x="8474" y="6053"/>
                </a:lnTo>
                <a:lnTo>
                  <a:pt x="8253" y="6383"/>
                </a:lnTo>
                <a:lnTo>
                  <a:pt x="8217" y="6456"/>
                </a:lnTo>
                <a:lnTo>
                  <a:pt x="8253" y="6566"/>
                </a:lnTo>
                <a:lnTo>
                  <a:pt x="8290" y="6603"/>
                </a:lnTo>
                <a:lnTo>
                  <a:pt x="8363" y="6640"/>
                </a:lnTo>
                <a:lnTo>
                  <a:pt x="8474" y="6640"/>
                </a:lnTo>
                <a:lnTo>
                  <a:pt x="8547" y="6566"/>
                </a:lnTo>
                <a:lnTo>
                  <a:pt x="8804" y="6199"/>
                </a:lnTo>
                <a:lnTo>
                  <a:pt x="8877" y="6126"/>
                </a:lnTo>
                <a:lnTo>
                  <a:pt x="8950" y="6016"/>
                </a:lnTo>
                <a:lnTo>
                  <a:pt x="9097" y="5796"/>
                </a:lnTo>
                <a:lnTo>
                  <a:pt x="9244" y="5539"/>
                </a:lnTo>
                <a:lnTo>
                  <a:pt x="9537" y="5722"/>
                </a:lnTo>
                <a:lnTo>
                  <a:pt x="9354" y="5906"/>
                </a:lnTo>
                <a:lnTo>
                  <a:pt x="9207" y="6126"/>
                </a:lnTo>
                <a:lnTo>
                  <a:pt x="8950" y="6419"/>
                </a:lnTo>
                <a:lnTo>
                  <a:pt x="8877" y="6566"/>
                </a:lnTo>
                <a:lnTo>
                  <a:pt x="8840" y="6750"/>
                </a:lnTo>
                <a:lnTo>
                  <a:pt x="8914" y="6823"/>
                </a:lnTo>
                <a:lnTo>
                  <a:pt x="8950" y="6860"/>
                </a:lnTo>
                <a:lnTo>
                  <a:pt x="8987" y="6860"/>
                </a:lnTo>
                <a:lnTo>
                  <a:pt x="9134" y="6786"/>
                </a:lnTo>
                <a:lnTo>
                  <a:pt x="9244" y="6640"/>
                </a:lnTo>
                <a:lnTo>
                  <a:pt x="9391" y="6383"/>
                </a:lnTo>
                <a:lnTo>
                  <a:pt x="9537" y="6126"/>
                </a:lnTo>
                <a:lnTo>
                  <a:pt x="9721" y="5869"/>
                </a:lnTo>
                <a:lnTo>
                  <a:pt x="10198" y="6236"/>
                </a:lnTo>
                <a:lnTo>
                  <a:pt x="10051" y="6419"/>
                </a:lnTo>
                <a:lnTo>
                  <a:pt x="9867" y="6640"/>
                </a:lnTo>
                <a:lnTo>
                  <a:pt x="9684" y="6860"/>
                </a:lnTo>
                <a:lnTo>
                  <a:pt x="9611" y="7006"/>
                </a:lnTo>
                <a:lnTo>
                  <a:pt x="9574" y="7116"/>
                </a:lnTo>
                <a:lnTo>
                  <a:pt x="9574" y="7190"/>
                </a:lnTo>
                <a:lnTo>
                  <a:pt x="9611" y="7263"/>
                </a:lnTo>
                <a:lnTo>
                  <a:pt x="9757" y="7263"/>
                </a:lnTo>
                <a:lnTo>
                  <a:pt x="9867" y="7190"/>
                </a:lnTo>
                <a:lnTo>
                  <a:pt x="9941" y="7080"/>
                </a:lnTo>
                <a:lnTo>
                  <a:pt x="10124" y="6823"/>
                </a:lnTo>
                <a:lnTo>
                  <a:pt x="10271" y="6603"/>
                </a:lnTo>
                <a:lnTo>
                  <a:pt x="10381" y="6383"/>
                </a:lnTo>
                <a:lnTo>
                  <a:pt x="10895" y="6823"/>
                </a:lnTo>
                <a:lnTo>
                  <a:pt x="10931" y="6860"/>
                </a:lnTo>
                <a:lnTo>
                  <a:pt x="10638" y="7226"/>
                </a:lnTo>
                <a:lnTo>
                  <a:pt x="10381" y="7593"/>
                </a:lnTo>
                <a:lnTo>
                  <a:pt x="10271" y="7703"/>
                </a:lnTo>
                <a:lnTo>
                  <a:pt x="10271" y="7777"/>
                </a:lnTo>
                <a:lnTo>
                  <a:pt x="10271" y="7813"/>
                </a:lnTo>
                <a:lnTo>
                  <a:pt x="10344" y="7923"/>
                </a:lnTo>
                <a:lnTo>
                  <a:pt x="10418" y="7960"/>
                </a:lnTo>
                <a:lnTo>
                  <a:pt x="10491" y="7923"/>
                </a:lnTo>
                <a:lnTo>
                  <a:pt x="10528" y="7887"/>
                </a:lnTo>
                <a:lnTo>
                  <a:pt x="10821" y="7483"/>
                </a:lnTo>
                <a:lnTo>
                  <a:pt x="11115" y="7043"/>
                </a:lnTo>
                <a:lnTo>
                  <a:pt x="11445" y="7447"/>
                </a:lnTo>
                <a:lnTo>
                  <a:pt x="11298" y="7703"/>
                </a:lnTo>
                <a:lnTo>
                  <a:pt x="11151" y="7960"/>
                </a:lnTo>
                <a:lnTo>
                  <a:pt x="10968" y="8253"/>
                </a:lnTo>
                <a:lnTo>
                  <a:pt x="10931" y="8437"/>
                </a:lnTo>
                <a:lnTo>
                  <a:pt x="10931" y="8510"/>
                </a:lnTo>
                <a:lnTo>
                  <a:pt x="10931" y="8584"/>
                </a:lnTo>
                <a:lnTo>
                  <a:pt x="10968" y="8657"/>
                </a:lnTo>
                <a:lnTo>
                  <a:pt x="11041" y="8657"/>
                </a:lnTo>
                <a:lnTo>
                  <a:pt x="11188" y="8584"/>
                </a:lnTo>
                <a:lnTo>
                  <a:pt x="11261" y="8474"/>
                </a:lnTo>
                <a:lnTo>
                  <a:pt x="11408" y="8180"/>
                </a:lnTo>
                <a:lnTo>
                  <a:pt x="11628" y="7703"/>
                </a:lnTo>
                <a:lnTo>
                  <a:pt x="11812" y="7997"/>
                </a:lnTo>
                <a:lnTo>
                  <a:pt x="11995" y="8290"/>
                </a:lnTo>
                <a:lnTo>
                  <a:pt x="11812" y="8694"/>
                </a:lnTo>
                <a:lnTo>
                  <a:pt x="11628" y="9097"/>
                </a:lnTo>
                <a:lnTo>
                  <a:pt x="11518" y="9097"/>
                </a:lnTo>
                <a:lnTo>
                  <a:pt x="11408" y="9317"/>
                </a:lnTo>
                <a:lnTo>
                  <a:pt x="11335" y="9501"/>
                </a:lnTo>
                <a:lnTo>
                  <a:pt x="11335" y="9574"/>
                </a:lnTo>
                <a:lnTo>
                  <a:pt x="11335" y="9647"/>
                </a:lnTo>
                <a:lnTo>
                  <a:pt x="11408" y="9721"/>
                </a:lnTo>
                <a:lnTo>
                  <a:pt x="11591" y="9721"/>
                </a:lnTo>
                <a:lnTo>
                  <a:pt x="11628" y="9684"/>
                </a:lnTo>
                <a:lnTo>
                  <a:pt x="11812" y="9427"/>
                </a:lnTo>
                <a:lnTo>
                  <a:pt x="11958" y="9171"/>
                </a:lnTo>
                <a:lnTo>
                  <a:pt x="12105" y="8914"/>
                </a:lnTo>
                <a:lnTo>
                  <a:pt x="12178" y="8657"/>
                </a:lnTo>
                <a:lnTo>
                  <a:pt x="12325" y="9024"/>
                </a:lnTo>
                <a:lnTo>
                  <a:pt x="12472" y="9427"/>
                </a:lnTo>
                <a:lnTo>
                  <a:pt x="12068" y="10088"/>
                </a:lnTo>
                <a:lnTo>
                  <a:pt x="11995" y="10088"/>
                </a:lnTo>
                <a:lnTo>
                  <a:pt x="11922" y="10271"/>
                </a:lnTo>
                <a:lnTo>
                  <a:pt x="11848" y="10418"/>
                </a:lnTo>
                <a:lnTo>
                  <a:pt x="11848" y="10491"/>
                </a:lnTo>
                <a:lnTo>
                  <a:pt x="11848" y="10528"/>
                </a:lnTo>
                <a:lnTo>
                  <a:pt x="11922" y="10601"/>
                </a:lnTo>
                <a:lnTo>
                  <a:pt x="12068" y="10601"/>
                </a:lnTo>
                <a:lnTo>
                  <a:pt x="12142" y="10564"/>
                </a:lnTo>
                <a:lnTo>
                  <a:pt x="12362" y="10198"/>
                </a:lnTo>
                <a:lnTo>
                  <a:pt x="12582" y="9831"/>
                </a:lnTo>
                <a:lnTo>
                  <a:pt x="12692" y="10454"/>
                </a:lnTo>
                <a:lnTo>
                  <a:pt x="12509" y="10638"/>
                </a:lnTo>
                <a:lnTo>
                  <a:pt x="12362" y="10858"/>
                </a:lnTo>
                <a:lnTo>
                  <a:pt x="12215" y="11078"/>
                </a:lnTo>
                <a:lnTo>
                  <a:pt x="12178" y="11225"/>
                </a:lnTo>
                <a:lnTo>
                  <a:pt x="12178" y="11371"/>
                </a:lnTo>
                <a:lnTo>
                  <a:pt x="12215" y="11408"/>
                </a:lnTo>
                <a:lnTo>
                  <a:pt x="12252" y="11408"/>
                </a:lnTo>
                <a:lnTo>
                  <a:pt x="12362" y="11371"/>
                </a:lnTo>
                <a:lnTo>
                  <a:pt x="12472" y="11298"/>
                </a:lnTo>
                <a:lnTo>
                  <a:pt x="12582" y="11078"/>
                </a:lnTo>
                <a:lnTo>
                  <a:pt x="12692" y="10858"/>
                </a:lnTo>
                <a:lnTo>
                  <a:pt x="12729" y="11188"/>
                </a:lnTo>
                <a:lnTo>
                  <a:pt x="12655" y="11775"/>
                </a:lnTo>
                <a:lnTo>
                  <a:pt x="12509" y="11922"/>
                </a:lnTo>
                <a:lnTo>
                  <a:pt x="12362" y="12068"/>
                </a:lnTo>
                <a:lnTo>
                  <a:pt x="12325" y="12215"/>
                </a:lnTo>
                <a:lnTo>
                  <a:pt x="12325" y="12288"/>
                </a:lnTo>
                <a:lnTo>
                  <a:pt x="12362" y="12362"/>
                </a:lnTo>
                <a:lnTo>
                  <a:pt x="12435" y="12398"/>
                </a:lnTo>
                <a:lnTo>
                  <a:pt x="12472" y="12398"/>
                </a:lnTo>
                <a:lnTo>
                  <a:pt x="12619" y="12288"/>
                </a:lnTo>
                <a:lnTo>
                  <a:pt x="12655" y="12655"/>
                </a:lnTo>
                <a:lnTo>
                  <a:pt x="12692" y="12692"/>
                </a:lnTo>
                <a:lnTo>
                  <a:pt x="12729" y="12655"/>
                </a:lnTo>
                <a:lnTo>
                  <a:pt x="12802" y="12545"/>
                </a:lnTo>
                <a:lnTo>
                  <a:pt x="12912" y="12398"/>
                </a:lnTo>
                <a:lnTo>
                  <a:pt x="13022" y="12068"/>
                </a:lnTo>
                <a:lnTo>
                  <a:pt x="13095" y="11738"/>
                </a:lnTo>
                <a:lnTo>
                  <a:pt x="13132" y="11408"/>
                </a:lnTo>
                <a:lnTo>
                  <a:pt x="13132" y="11005"/>
                </a:lnTo>
                <a:lnTo>
                  <a:pt x="13132" y="10638"/>
                </a:lnTo>
                <a:lnTo>
                  <a:pt x="13095" y="10234"/>
                </a:lnTo>
                <a:lnTo>
                  <a:pt x="13022" y="9867"/>
                </a:lnTo>
                <a:lnTo>
                  <a:pt x="12949" y="9464"/>
                </a:lnTo>
                <a:lnTo>
                  <a:pt x="12839" y="9060"/>
                </a:lnTo>
                <a:lnTo>
                  <a:pt x="12692" y="8694"/>
                </a:lnTo>
                <a:lnTo>
                  <a:pt x="12545" y="8327"/>
                </a:lnTo>
                <a:lnTo>
                  <a:pt x="12325" y="7960"/>
                </a:lnTo>
                <a:lnTo>
                  <a:pt x="12142" y="7630"/>
                </a:lnTo>
                <a:lnTo>
                  <a:pt x="11885" y="7300"/>
                </a:lnTo>
                <a:lnTo>
                  <a:pt x="11628" y="6970"/>
                </a:lnTo>
                <a:lnTo>
                  <a:pt x="11335" y="6640"/>
                </a:lnTo>
                <a:lnTo>
                  <a:pt x="11041" y="6346"/>
                </a:lnTo>
                <a:lnTo>
                  <a:pt x="10344" y="5759"/>
                </a:lnTo>
                <a:lnTo>
                  <a:pt x="9647" y="5246"/>
                </a:lnTo>
                <a:lnTo>
                  <a:pt x="8914" y="4732"/>
                </a:lnTo>
                <a:lnTo>
                  <a:pt x="8987" y="4439"/>
                </a:lnTo>
                <a:lnTo>
                  <a:pt x="9024" y="4182"/>
                </a:lnTo>
                <a:lnTo>
                  <a:pt x="9060" y="3558"/>
                </a:lnTo>
                <a:lnTo>
                  <a:pt x="9097" y="2898"/>
                </a:lnTo>
                <a:lnTo>
                  <a:pt x="9281" y="220"/>
                </a:lnTo>
                <a:lnTo>
                  <a:pt x="9244" y="110"/>
                </a:lnTo>
                <a:lnTo>
                  <a:pt x="9207" y="37"/>
                </a:lnTo>
                <a:lnTo>
                  <a:pt x="909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967" name="Google Shape;967;p21"/>
          <p:cNvSpPr/>
          <p:nvPr/>
        </p:nvSpPr>
        <p:spPr>
          <a:xfrm>
            <a:off x="-77078" y="1488018"/>
            <a:ext cx="339602" cy="400617"/>
          </a:xfrm>
          <a:custGeom>
            <a:avLst/>
            <a:gdLst/>
            <a:ahLst/>
            <a:cxnLst/>
            <a:rect l="l" t="t" r="r" b="b"/>
            <a:pathLst>
              <a:path w="9391" h="11079" extrusionOk="0">
                <a:moveTo>
                  <a:pt x="4916" y="441"/>
                </a:moveTo>
                <a:lnTo>
                  <a:pt x="5026" y="477"/>
                </a:lnTo>
                <a:lnTo>
                  <a:pt x="5099" y="551"/>
                </a:lnTo>
                <a:lnTo>
                  <a:pt x="5099" y="771"/>
                </a:lnTo>
                <a:lnTo>
                  <a:pt x="5026" y="954"/>
                </a:lnTo>
                <a:lnTo>
                  <a:pt x="4953" y="1064"/>
                </a:lnTo>
                <a:lnTo>
                  <a:pt x="4842" y="1138"/>
                </a:lnTo>
                <a:lnTo>
                  <a:pt x="4732" y="1174"/>
                </a:lnTo>
                <a:lnTo>
                  <a:pt x="4622" y="1138"/>
                </a:lnTo>
                <a:lnTo>
                  <a:pt x="4366" y="1028"/>
                </a:lnTo>
                <a:lnTo>
                  <a:pt x="4439" y="917"/>
                </a:lnTo>
                <a:lnTo>
                  <a:pt x="4439" y="771"/>
                </a:lnTo>
                <a:lnTo>
                  <a:pt x="4402" y="697"/>
                </a:lnTo>
                <a:lnTo>
                  <a:pt x="4366" y="661"/>
                </a:lnTo>
                <a:lnTo>
                  <a:pt x="4476" y="551"/>
                </a:lnTo>
                <a:lnTo>
                  <a:pt x="4622" y="477"/>
                </a:lnTo>
                <a:lnTo>
                  <a:pt x="4769" y="441"/>
                </a:lnTo>
                <a:close/>
                <a:moveTo>
                  <a:pt x="3375" y="6493"/>
                </a:moveTo>
                <a:lnTo>
                  <a:pt x="3375" y="6530"/>
                </a:lnTo>
                <a:lnTo>
                  <a:pt x="3339" y="6530"/>
                </a:lnTo>
                <a:lnTo>
                  <a:pt x="3375" y="6493"/>
                </a:lnTo>
                <a:close/>
                <a:moveTo>
                  <a:pt x="4292" y="6933"/>
                </a:moveTo>
                <a:lnTo>
                  <a:pt x="4256" y="7007"/>
                </a:lnTo>
                <a:lnTo>
                  <a:pt x="4219" y="6970"/>
                </a:lnTo>
                <a:lnTo>
                  <a:pt x="4292" y="6933"/>
                </a:lnTo>
                <a:close/>
                <a:moveTo>
                  <a:pt x="5209" y="4219"/>
                </a:moveTo>
                <a:lnTo>
                  <a:pt x="5429" y="4329"/>
                </a:lnTo>
                <a:lnTo>
                  <a:pt x="5649" y="4439"/>
                </a:lnTo>
                <a:lnTo>
                  <a:pt x="5686" y="4549"/>
                </a:lnTo>
                <a:lnTo>
                  <a:pt x="5723" y="4586"/>
                </a:lnTo>
                <a:lnTo>
                  <a:pt x="5796" y="4586"/>
                </a:lnTo>
                <a:lnTo>
                  <a:pt x="6016" y="4879"/>
                </a:lnTo>
                <a:lnTo>
                  <a:pt x="6163" y="5173"/>
                </a:lnTo>
                <a:lnTo>
                  <a:pt x="6200" y="5503"/>
                </a:lnTo>
                <a:lnTo>
                  <a:pt x="6200" y="5833"/>
                </a:lnTo>
                <a:lnTo>
                  <a:pt x="6090" y="6126"/>
                </a:lnTo>
                <a:lnTo>
                  <a:pt x="5943" y="6420"/>
                </a:lnTo>
                <a:lnTo>
                  <a:pt x="5796" y="6603"/>
                </a:lnTo>
                <a:lnTo>
                  <a:pt x="5649" y="6750"/>
                </a:lnTo>
                <a:lnTo>
                  <a:pt x="5649" y="6713"/>
                </a:lnTo>
                <a:lnTo>
                  <a:pt x="5649" y="6566"/>
                </a:lnTo>
                <a:lnTo>
                  <a:pt x="5649" y="6383"/>
                </a:lnTo>
                <a:lnTo>
                  <a:pt x="5613" y="6346"/>
                </a:lnTo>
                <a:lnTo>
                  <a:pt x="5576" y="6310"/>
                </a:lnTo>
                <a:lnTo>
                  <a:pt x="5539" y="6310"/>
                </a:lnTo>
                <a:lnTo>
                  <a:pt x="5503" y="6346"/>
                </a:lnTo>
                <a:lnTo>
                  <a:pt x="5393" y="6493"/>
                </a:lnTo>
                <a:lnTo>
                  <a:pt x="5356" y="6676"/>
                </a:lnTo>
                <a:lnTo>
                  <a:pt x="5319" y="6933"/>
                </a:lnTo>
                <a:lnTo>
                  <a:pt x="5099" y="7007"/>
                </a:lnTo>
                <a:lnTo>
                  <a:pt x="5099" y="6860"/>
                </a:lnTo>
                <a:lnTo>
                  <a:pt x="5099" y="6713"/>
                </a:lnTo>
                <a:lnTo>
                  <a:pt x="5136" y="6566"/>
                </a:lnTo>
                <a:lnTo>
                  <a:pt x="5209" y="6456"/>
                </a:lnTo>
                <a:lnTo>
                  <a:pt x="5246" y="6420"/>
                </a:lnTo>
                <a:lnTo>
                  <a:pt x="5209" y="6383"/>
                </a:lnTo>
                <a:lnTo>
                  <a:pt x="5173" y="6346"/>
                </a:lnTo>
                <a:lnTo>
                  <a:pt x="5136" y="6346"/>
                </a:lnTo>
                <a:lnTo>
                  <a:pt x="4953" y="6456"/>
                </a:lnTo>
                <a:lnTo>
                  <a:pt x="4842" y="6640"/>
                </a:lnTo>
                <a:lnTo>
                  <a:pt x="4769" y="6823"/>
                </a:lnTo>
                <a:lnTo>
                  <a:pt x="4769" y="7043"/>
                </a:lnTo>
                <a:lnTo>
                  <a:pt x="4696" y="7043"/>
                </a:lnTo>
                <a:lnTo>
                  <a:pt x="4659" y="7007"/>
                </a:lnTo>
                <a:lnTo>
                  <a:pt x="4622" y="6970"/>
                </a:lnTo>
                <a:lnTo>
                  <a:pt x="4586" y="6970"/>
                </a:lnTo>
                <a:lnTo>
                  <a:pt x="5026" y="6016"/>
                </a:lnTo>
                <a:lnTo>
                  <a:pt x="5026" y="5943"/>
                </a:lnTo>
                <a:lnTo>
                  <a:pt x="4989" y="5906"/>
                </a:lnTo>
                <a:lnTo>
                  <a:pt x="4953" y="5906"/>
                </a:lnTo>
                <a:lnTo>
                  <a:pt x="4916" y="5943"/>
                </a:lnTo>
                <a:lnTo>
                  <a:pt x="4402" y="6750"/>
                </a:lnTo>
                <a:lnTo>
                  <a:pt x="4366" y="6676"/>
                </a:lnTo>
                <a:lnTo>
                  <a:pt x="4329" y="6640"/>
                </a:lnTo>
                <a:lnTo>
                  <a:pt x="4256" y="6640"/>
                </a:lnTo>
                <a:lnTo>
                  <a:pt x="4439" y="6236"/>
                </a:lnTo>
                <a:lnTo>
                  <a:pt x="4659" y="5796"/>
                </a:lnTo>
                <a:lnTo>
                  <a:pt x="4696" y="5759"/>
                </a:lnTo>
                <a:lnTo>
                  <a:pt x="4659" y="5723"/>
                </a:lnTo>
                <a:lnTo>
                  <a:pt x="4586" y="5723"/>
                </a:lnTo>
                <a:lnTo>
                  <a:pt x="4182" y="6273"/>
                </a:lnTo>
                <a:lnTo>
                  <a:pt x="3999" y="6566"/>
                </a:lnTo>
                <a:lnTo>
                  <a:pt x="3852" y="6860"/>
                </a:lnTo>
                <a:lnTo>
                  <a:pt x="3669" y="6786"/>
                </a:lnTo>
                <a:lnTo>
                  <a:pt x="3779" y="6750"/>
                </a:lnTo>
                <a:lnTo>
                  <a:pt x="3852" y="6640"/>
                </a:lnTo>
                <a:lnTo>
                  <a:pt x="3889" y="6566"/>
                </a:lnTo>
                <a:lnTo>
                  <a:pt x="3889" y="6420"/>
                </a:lnTo>
                <a:lnTo>
                  <a:pt x="3889" y="6383"/>
                </a:lnTo>
                <a:lnTo>
                  <a:pt x="3815" y="6383"/>
                </a:lnTo>
                <a:lnTo>
                  <a:pt x="3999" y="6163"/>
                </a:lnTo>
                <a:lnTo>
                  <a:pt x="4512" y="5539"/>
                </a:lnTo>
                <a:lnTo>
                  <a:pt x="4512" y="5466"/>
                </a:lnTo>
                <a:lnTo>
                  <a:pt x="4476" y="5429"/>
                </a:lnTo>
                <a:lnTo>
                  <a:pt x="4402" y="5429"/>
                </a:lnTo>
                <a:lnTo>
                  <a:pt x="3779" y="6016"/>
                </a:lnTo>
                <a:lnTo>
                  <a:pt x="3632" y="6126"/>
                </a:lnTo>
                <a:lnTo>
                  <a:pt x="3595" y="6090"/>
                </a:lnTo>
                <a:lnTo>
                  <a:pt x="3559" y="6090"/>
                </a:lnTo>
                <a:lnTo>
                  <a:pt x="3485" y="6126"/>
                </a:lnTo>
                <a:lnTo>
                  <a:pt x="3669" y="5869"/>
                </a:lnTo>
                <a:lnTo>
                  <a:pt x="3889" y="5649"/>
                </a:lnTo>
                <a:lnTo>
                  <a:pt x="4146" y="5466"/>
                </a:lnTo>
                <a:lnTo>
                  <a:pt x="4402" y="5283"/>
                </a:lnTo>
                <a:lnTo>
                  <a:pt x="4439" y="5246"/>
                </a:lnTo>
                <a:lnTo>
                  <a:pt x="4402" y="5209"/>
                </a:lnTo>
                <a:lnTo>
                  <a:pt x="4402" y="5173"/>
                </a:lnTo>
                <a:lnTo>
                  <a:pt x="4329" y="5136"/>
                </a:lnTo>
                <a:lnTo>
                  <a:pt x="3962" y="5319"/>
                </a:lnTo>
                <a:lnTo>
                  <a:pt x="3632" y="5539"/>
                </a:lnTo>
                <a:lnTo>
                  <a:pt x="3339" y="5796"/>
                </a:lnTo>
                <a:lnTo>
                  <a:pt x="3082" y="6126"/>
                </a:lnTo>
                <a:lnTo>
                  <a:pt x="3045" y="6016"/>
                </a:lnTo>
                <a:lnTo>
                  <a:pt x="3082" y="5980"/>
                </a:lnTo>
                <a:lnTo>
                  <a:pt x="3339" y="5613"/>
                </a:lnTo>
                <a:lnTo>
                  <a:pt x="3632" y="5283"/>
                </a:lnTo>
                <a:lnTo>
                  <a:pt x="3962" y="4952"/>
                </a:lnTo>
                <a:lnTo>
                  <a:pt x="4292" y="4659"/>
                </a:lnTo>
                <a:lnTo>
                  <a:pt x="4292" y="4622"/>
                </a:lnTo>
                <a:lnTo>
                  <a:pt x="4256" y="4586"/>
                </a:lnTo>
                <a:lnTo>
                  <a:pt x="4219" y="4586"/>
                </a:lnTo>
                <a:lnTo>
                  <a:pt x="3925" y="4732"/>
                </a:lnTo>
                <a:lnTo>
                  <a:pt x="3632" y="4879"/>
                </a:lnTo>
                <a:lnTo>
                  <a:pt x="3375" y="5099"/>
                </a:lnTo>
                <a:lnTo>
                  <a:pt x="3155" y="5356"/>
                </a:lnTo>
                <a:lnTo>
                  <a:pt x="3228" y="5209"/>
                </a:lnTo>
                <a:lnTo>
                  <a:pt x="3339" y="5062"/>
                </a:lnTo>
                <a:lnTo>
                  <a:pt x="3559" y="4842"/>
                </a:lnTo>
                <a:lnTo>
                  <a:pt x="3852" y="4622"/>
                </a:lnTo>
                <a:lnTo>
                  <a:pt x="4146" y="4476"/>
                </a:lnTo>
                <a:lnTo>
                  <a:pt x="4402" y="4366"/>
                </a:lnTo>
                <a:lnTo>
                  <a:pt x="4659" y="4292"/>
                </a:lnTo>
                <a:lnTo>
                  <a:pt x="4953" y="4219"/>
                </a:lnTo>
                <a:close/>
                <a:moveTo>
                  <a:pt x="807" y="8767"/>
                </a:moveTo>
                <a:lnTo>
                  <a:pt x="807" y="8841"/>
                </a:lnTo>
                <a:lnTo>
                  <a:pt x="844" y="8914"/>
                </a:lnTo>
                <a:lnTo>
                  <a:pt x="918" y="8951"/>
                </a:lnTo>
                <a:lnTo>
                  <a:pt x="1138" y="8951"/>
                </a:lnTo>
                <a:lnTo>
                  <a:pt x="1211" y="8987"/>
                </a:lnTo>
                <a:lnTo>
                  <a:pt x="1321" y="8987"/>
                </a:lnTo>
                <a:lnTo>
                  <a:pt x="1321" y="9061"/>
                </a:lnTo>
                <a:lnTo>
                  <a:pt x="1321" y="9097"/>
                </a:lnTo>
                <a:lnTo>
                  <a:pt x="1248" y="9171"/>
                </a:lnTo>
                <a:lnTo>
                  <a:pt x="1174" y="9207"/>
                </a:lnTo>
                <a:lnTo>
                  <a:pt x="954" y="9244"/>
                </a:lnTo>
                <a:lnTo>
                  <a:pt x="844" y="9207"/>
                </a:lnTo>
                <a:lnTo>
                  <a:pt x="697" y="9134"/>
                </a:lnTo>
                <a:lnTo>
                  <a:pt x="587" y="9061"/>
                </a:lnTo>
                <a:lnTo>
                  <a:pt x="551" y="8951"/>
                </a:lnTo>
                <a:lnTo>
                  <a:pt x="661" y="8841"/>
                </a:lnTo>
                <a:lnTo>
                  <a:pt x="807" y="8767"/>
                </a:lnTo>
                <a:close/>
                <a:moveTo>
                  <a:pt x="8511" y="8657"/>
                </a:moveTo>
                <a:lnTo>
                  <a:pt x="8621" y="8694"/>
                </a:lnTo>
                <a:lnTo>
                  <a:pt x="8731" y="8731"/>
                </a:lnTo>
                <a:lnTo>
                  <a:pt x="8841" y="8804"/>
                </a:lnTo>
                <a:lnTo>
                  <a:pt x="8951" y="8877"/>
                </a:lnTo>
                <a:lnTo>
                  <a:pt x="8987" y="8987"/>
                </a:lnTo>
                <a:lnTo>
                  <a:pt x="9024" y="9097"/>
                </a:lnTo>
                <a:lnTo>
                  <a:pt x="9024" y="9134"/>
                </a:lnTo>
                <a:lnTo>
                  <a:pt x="8987" y="9134"/>
                </a:lnTo>
                <a:lnTo>
                  <a:pt x="8877" y="9097"/>
                </a:lnTo>
                <a:lnTo>
                  <a:pt x="8804" y="9134"/>
                </a:lnTo>
                <a:lnTo>
                  <a:pt x="8731" y="9171"/>
                </a:lnTo>
                <a:lnTo>
                  <a:pt x="8621" y="9281"/>
                </a:lnTo>
                <a:lnTo>
                  <a:pt x="8474" y="9354"/>
                </a:lnTo>
                <a:lnTo>
                  <a:pt x="8327" y="9318"/>
                </a:lnTo>
                <a:lnTo>
                  <a:pt x="8254" y="9244"/>
                </a:lnTo>
                <a:lnTo>
                  <a:pt x="8217" y="9171"/>
                </a:lnTo>
                <a:lnTo>
                  <a:pt x="8217" y="9024"/>
                </a:lnTo>
                <a:lnTo>
                  <a:pt x="8254" y="8841"/>
                </a:lnTo>
                <a:lnTo>
                  <a:pt x="8254" y="8694"/>
                </a:lnTo>
                <a:lnTo>
                  <a:pt x="8511" y="8657"/>
                </a:lnTo>
                <a:close/>
                <a:moveTo>
                  <a:pt x="5026" y="9501"/>
                </a:moveTo>
                <a:lnTo>
                  <a:pt x="5063" y="9574"/>
                </a:lnTo>
                <a:lnTo>
                  <a:pt x="4989" y="9538"/>
                </a:lnTo>
                <a:lnTo>
                  <a:pt x="5026" y="9501"/>
                </a:lnTo>
                <a:close/>
                <a:moveTo>
                  <a:pt x="4696" y="9868"/>
                </a:moveTo>
                <a:lnTo>
                  <a:pt x="4953" y="9941"/>
                </a:lnTo>
                <a:lnTo>
                  <a:pt x="4916" y="10014"/>
                </a:lnTo>
                <a:lnTo>
                  <a:pt x="4879" y="10271"/>
                </a:lnTo>
                <a:lnTo>
                  <a:pt x="4842" y="10308"/>
                </a:lnTo>
                <a:lnTo>
                  <a:pt x="4549" y="10308"/>
                </a:lnTo>
                <a:lnTo>
                  <a:pt x="4439" y="10235"/>
                </a:lnTo>
                <a:lnTo>
                  <a:pt x="4329" y="10125"/>
                </a:lnTo>
                <a:lnTo>
                  <a:pt x="4292" y="10051"/>
                </a:lnTo>
                <a:lnTo>
                  <a:pt x="4256" y="9941"/>
                </a:lnTo>
                <a:lnTo>
                  <a:pt x="4329" y="9904"/>
                </a:lnTo>
                <a:lnTo>
                  <a:pt x="4439" y="9868"/>
                </a:lnTo>
                <a:close/>
                <a:moveTo>
                  <a:pt x="4806" y="0"/>
                </a:moveTo>
                <a:lnTo>
                  <a:pt x="4622" y="37"/>
                </a:lnTo>
                <a:lnTo>
                  <a:pt x="4476" y="110"/>
                </a:lnTo>
                <a:lnTo>
                  <a:pt x="4292" y="147"/>
                </a:lnTo>
                <a:lnTo>
                  <a:pt x="4146" y="257"/>
                </a:lnTo>
                <a:lnTo>
                  <a:pt x="3999" y="367"/>
                </a:lnTo>
                <a:lnTo>
                  <a:pt x="3889" y="477"/>
                </a:lnTo>
                <a:lnTo>
                  <a:pt x="3779" y="624"/>
                </a:lnTo>
                <a:lnTo>
                  <a:pt x="3705" y="807"/>
                </a:lnTo>
                <a:lnTo>
                  <a:pt x="3669" y="954"/>
                </a:lnTo>
                <a:lnTo>
                  <a:pt x="3669" y="1138"/>
                </a:lnTo>
                <a:lnTo>
                  <a:pt x="3705" y="1321"/>
                </a:lnTo>
                <a:lnTo>
                  <a:pt x="3815" y="1578"/>
                </a:lnTo>
                <a:lnTo>
                  <a:pt x="3999" y="1761"/>
                </a:lnTo>
                <a:lnTo>
                  <a:pt x="4182" y="1871"/>
                </a:lnTo>
                <a:lnTo>
                  <a:pt x="4402" y="1945"/>
                </a:lnTo>
                <a:lnTo>
                  <a:pt x="4366" y="2055"/>
                </a:lnTo>
                <a:lnTo>
                  <a:pt x="4329" y="2165"/>
                </a:lnTo>
                <a:lnTo>
                  <a:pt x="4329" y="2531"/>
                </a:lnTo>
                <a:lnTo>
                  <a:pt x="4329" y="2898"/>
                </a:lnTo>
                <a:lnTo>
                  <a:pt x="4329" y="3522"/>
                </a:lnTo>
                <a:lnTo>
                  <a:pt x="4329" y="3669"/>
                </a:lnTo>
                <a:lnTo>
                  <a:pt x="4366" y="3779"/>
                </a:lnTo>
                <a:lnTo>
                  <a:pt x="4072" y="3925"/>
                </a:lnTo>
                <a:lnTo>
                  <a:pt x="3815" y="4109"/>
                </a:lnTo>
                <a:lnTo>
                  <a:pt x="3742" y="4182"/>
                </a:lnTo>
                <a:lnTo>
                  <a:pt x="3742" y="4255"/>
                </a:lnTo>
                <a:lnTo>
                  <a:pt x="3522" y="4402"/>
                </a:lnTo>
                <a:lnTo>
                  <a:pt x="3339" y="4549"/>
                </a:lnTo>
                <a:lnTo>
                  <a:pt x="3155" y="4696"/>
                </a:lnTo>
                <a:lnTo>
                  <a:pt x="3008" y="4879"/>
                </a:lnTo>
                <a:lnTo>
                  <a:pt x="2862" y="5062"/>
                </a:lnTo>
                <a:lnTo>
                  <a:pt x="2752" y="5283"/>
                </a:lnTo>
                <a:lnTo>
                  <a:pt x="2678" y="5503"/>
                </a:lnTo>
                <a:lnTo>
                  <a:pt x="2642" y="5686"/>
                </a:lnTo>
                <a:lnTo>
                  <a:pt x="2642" y="5906"/>
                </a:lnTo>
                <a:lnTo>
                  <a:pt x="2678" y="6126"/>
                </a:lnTo>
                <a:lnTo>
                  <a:pt x="2752" y="6346"/>
                </a:lnTo>
                <a:lnTo>
                  <a:pt x="2825" y="6566"/>
                </a:lnTo>
                <a:lnTo>
                  <a:pt x="2898" y="6676"/>
                </a:lnTo>
                <a:lnTo>
                  <a:pt x="2421" y="7080"/>
                </a:lnTo>
                <a:lnTo>
                  <a:pt x="1908" y="7447"/>
                </a:lnTo>
                <a:lnTo>
                  <a:pt x="1431" y="7850"/>
                </a:lnTo>
                <a:lnTo>
                  <a:pt x="1211" y="8070"/>
                </a:lnTo>
                <a:lnTo>
                  <a:pt x="991" y="8327"/>
                </a:lnTo>
                <a:lnTo>
                  <a:pt x="771" y="8364"/>
                </a:lnTo>
                <a:lnTo>
                  <a:pt x="624" y="8327"/>
                </a:lnTo>
                <a:lnTo>
                  <a:pt x="477" y="8327"/>
                </a:lnTo>
                <a:lnTo>
                  <a:pt x="367" y="8364"/>
                </a:lnTo>
                <a:lnTo>
                  <a:pt x="257" y="8437"/>
                </a:lnTo>
                <a:lnTo>
                  <a:pt x="184" y="8511"/>
                </a:lnTo>
                <a:lnTo>
                  <a:pt x="111" y="8584"/>
                </a:lnTo>
                <a:lnTo>
                  <a:pt x="37" y="8804"/>
                </a:lnTo>
                <a:lnTo>
                  <a:pt x="0" y="9061"/>
                </a:lnTo>
                <a:lnTo>
                  <a:pt x="0" y="9318"/>
                </a:lnTo>
                <a:lnTo>
                  <a:pt x="74" y="9538"/>
                </a:lnTo>
                <a:lnTo>
                  <a:pt x="257" y="9684"/>
                </a:lnTo>
                <a:lnTo>
                  <a:pt x="477" y="9831"/>
                </a:lnTo>
                <a:lnTo>
                  <a:pt x="697" y="9904"/>
                </a:lnTo>
                <a:lnTo>
                  <a:pt x="954" y="9941"/>
                </a:lnTo>
                <a:lnTo>
                  <a:pt x="1174" y="9904"/>
                </a:lnTo>
                <a:lnTo>
                  <a:pt x="1431" y="9868"/>
                </a:lnTo>
                <a:lnTo>
                  <a:pt x="1651" y="9794"/>
                </a:lnTo>
                <a:lnTo>
                  <a:pt x="1798" y="9648"/>
                </a:lnTo>
                <a:lnTo>
                  <a:pt x="1908" y="9574"/>
                </a:lnTo>
                <a:lnTo>
                  <a:pt x="1945" y="9464"/>
                </a:lnTo>
                <a:lnTo>
                  <a:pt x="1981" y="9354"/>
                </a:lnTo>
                <a:lnTo>
                  <a:pt x="1981" y="9207"/>
                </a:lnTo>
                <a:lnTo>
                  <a:pt x="1908" y="8987"/>
                </a:lnTo>
                <a:lnTo>
                  <a:pt x="1798" y="8767"/>
                </a:lnTo>
                <a:lnTo>
                  <a:pt x="1651" y="8584"/>
                </a:lnTo>
                <a:lnTo>
                  <a:pt x="1431" y="8437"/>
                </a:lnTo>
                <a:lnTo>
                  <a:pt x="1394" y="8437"/>
                </a:lnTo>
                <a:lnTo>
                  <a:pt x="1578" y="8254"/>
                </a:lnTo>
                <a:lnTo>
                  <a:pt x="1761" y="8070"/>
                </a:lnTo>
                <a:lnTo>
                  <a:pt x="2165" y="7777"/>
                </a:lnTo>
                <a:lnTo>
                  <a:pt x="2421" y="7557"/>
                </a:lnTo>
                <a:lnTo>
                  <a:pt x="2642" y="7337"/>
                </a:lnTo>
                <a:lnTo>
                  <a:pt x="2862" y="7080"/>
                </a:lnTo>
                <a:lnTo>
                  <a:pt x="3008" y="6786"/>
                </a:lnTo>
                <a:lnTo>
                  <a:pt x="3118" y="6897"/>
                </a:lnTo>
                <a:lnTo>
                  <a:pt x="3302" y="7043"/>
                </a:lnTo>
                <a:lnTo>
                  <a:pt x="3632" y="7227"/>
                </a:lnTo>
                <a:lnTo>
                  <a:pt x="3999" y="7337"/>
                </a:lnTo>
                <a:lnTo>
                  <a:pt x="4366" y="7410"/>
                </a:lnTo>
                <a:lnTo>
                  <a:pt x="4439" y="7410"/>
                </a:lnTo>
                <a:lnTo>
                  <a:pt x="4402" y="7887"/>
                </a:lnTo>
                <a:lnTo>
                  <a:pt x="4402" y="8364"/>
                </a:lnTo>
                <a:lnTo>
                  <a:pt x="4439" y="9318"/>
                </a:lnTo>
                <a:lnTo>
                  <a:pt x="4256" y="9391"/>
                </a:lnTo>
                <a:lnTo>
                  <a:pt x="4109" y="9464"/>
                </a:lnTo>
                <a:lnTo>
                  <a:pt x="3999" y="9574"/>
                </a:lnTo>
                <a:lnTo>
                  <a:pt x="3925" y="9684"/>
                </a:lnTo>
                <a:lnTo>
                  <a:pt x="3889" y="9794"/>
                </a:lnTo>
                <a:lnTo>
                  <a:pt x="3852" y="9941"/>
                </a:lnTo>
                <a:lnTo>
                  <a:pt x="3815" y="10125"/>
                </a:lnTo>
                <a:lnTo>
                  <a:pt x="3852" y="10271"/>
                </a:lnTo>
                <a:lnTo>
                  <a:pt x="3925" y="10565"/>
                </a:lnTo>
                <a:lnTo>
                  <a:pt x="4072" y="10821"/>
                </a:lnTo>
                <a:lnTo>
                  <a:pt x="4182" y="10895"/>
                </a:lnTo>
                <a:lnTo>
                  <a:pt x="4329" y="10968"/>
                </a:lnTo>
                <a:lnTo>
                  <a:pt x="4439" y="11042"/>
                </a:lnTo>
                <a:lnTo>
                  <a:pt x="4586" y="11078"/>
                </a:lnTo>
                <a:lnTo>
                  <a:pt x="4879" y="11078"/>
                </a:lnTo>
                <a:lnTo>
                  <a:pt x="5173" y="11005"/>
                </a:lnTo>
                <a:lnTo>
                  <a:pt x="5283" y="10932"/>
                </a:lnTo>
                <a:lnTo>
                  <a:pt x="5393" y="10821"/>
                </a:lnTo>
                <a:lnTo>
                  <a:pt x="5466" y="10711"/>
                </a:lnTo>
                <a:lnTo>
                  <a:pt x="5503" y="10601"/>
                </a:lnTo>
                <a:lnTo>
                  <a:pt x="5576" y="10308"/>
                </a:lnTo>
                <a:lnTo>
                  <a:pt x="5539" y="10051"/>
                </a:lnTo>
                <a:lnTo>
                  <a:pt x="5503" y="9904"/>
                </a:lnTo>
                <a:lnTo>
                  <a:pt x="5393" y="9794"/>
                </a:lnTo>
                <a:lnTo>
                  <a:pt x="5319" y="9684"/>
                </a:lnTo>
                <a:lnTo>
                  <a:pt x="5173" y="9611"/>
                </a:lnTo>
                <a:lnTo>
                  <a:pt x="5136" y="9428"/>
                </a:lnTo>
                <a:lnTo>
                  <a:pt x="5099" y="9354"/>
                </a:lnTo>
                <a:lnTo>
                  <a:pt x="4842" y="9354"/>
                </a:lnTo>
                <a:lnTo>
                  <a:pt x="4806" y="8474"/>
                </a:lnTo>
                <a:lnTo>
                  <a:pt x="4806" y="7960"/>
                </a:lnTo>
                <a:lnTo>
                  <a:pt x="4769" y="7447"/>
                </a:lnTo>
                <a:lnTo>
                  <a:pt x="5136" y="7410"/>
                </a:lnTo>
                <a:lnTo>
                  <a:pt x="5503" y="7300"/>
                </a:lnTo>
                <a:lnTo>
                  <a:pt x="5833" y="7117"/>
                </a:lnTo>
                <a:lnTo>
                  <a:pt x="6126" y="6860"/>
                </a:lnTo>
                <a:lnTo>
                  <a:pt x="6200" y="6786"/>
                </a:lnTo>
                <a:lnTo>
                  <a:pt x="6310" y="6933"/>
                </a:lnTo>
                <a:lnTo>
                  <a:pt x="6493" y="7080"/>
                </a:lnTo>
                <a:lnTo>
                  <a:pt x="6677" y="7190"/>
                </a:lnTo>
                <a:lnTo>
                  <a:pt x="6860" y="7300"/>
                </a:lnTo>
                <a:lnTo>
                  <a:pt x="7043" y="7630"/>
                </a:lnTo>
                <a:lnTo>
                  <a:pt x="7263" y="7997"/>
                </a:lnTo>
                <a:lnTo>
                  <a:pt x="7557" y="8437"/>
                </a:lnTo>
                <a:lnTo>
                  <a:pt x="7667" y="8584"/>
                </a:lnTo>
                <a:lnTo>
                  <a:pt x="7557" y="8767"/>
                </a:lnTo>
                <a:lnTo>
                  <a:pt x="7484" y="8951"/>
                </a:lnTo>
                <a:lnTo>
                  <a:pt x="7447" y="9097"/>
                </a:lnTo>
                <a:lnTo>
                  <a:pt x="7447" y="9281"/>
                </a:lnTo>
                <a:lnTo>
                  <a:pt x="7484" y="9428"/>
                </a:lnTo>
                <a:lnTo>
                  <a:pt x="7520" y="9611"/>
                </a:lnTo>
                <a:lnTo>
                  <a:pt x="7594" y="9758"/>
                </a:lnTo>
                <a:lnTo>
                  <a:pt x="7704" y="9904"/>
                </a:lnTo>
                <a:lnTo>
                  <a:pt x="7850" y="10014"/>
                </a:lnTo>
                <a:lnTo>
                  <a:pt x="7960" y="10125"/>
                </a:lnTo>
                <a:lnTo>
                  <a:pt x="8107" y="10161"/>
                </a:lnTo>
                <a:lnTo>
                  <a:pt x="8254" y="10198"/>
                </a:lnTo>
                <a:lnTo>
                  <a:pt x="8547" y="10198"/>
                </a:lnTo>
                <a:lnTo>
                  <a:pt x="8694" y="10125"/>
                </a:lnTo>
                <a:lnTo>
                  <a:pt x="8877" y="10051"/>
                </a:lnTo>
                <a:lnTo>
                  <a:pt x="9098" y="9831"/>
                </a:lnTo>
                <a:lnTo>
                  <a:pt x="9281" y="9538"/>
                </a:lnTo>
                <a:lnTo>
                  <a:pt x="9354" y="9391"/>
                </a:lnTo>
                <a:lnTo>
                  <a:pt x="9391" y="9244"/>
                </a:lnTo>
                <a:lnTo>
                  <a:pt x="9391" y="9061"/>
                </a:lnTo>
                <a:lnTo>
                  <a:pt x="9391" y="8914"/>
                </a:lnTo>
                <a:lnTo>
                  <a:pt x="9318" y="8767"/>
                </a:lnTo>
                <a:lnTo>
                  <a:pt x="9244" y="8621"/>
                </a:lnTo>
                <a:lnTo>
                  <a:pt x="9134" y="8511"/>
                </a:lnTo>
                <a:lnTo>
                  <a:pt x="8987" y="8437"/>
                </a:lnTo>
                <a:lnTo>
                  <a:pt x="8841" y="8364"/>
                </a:lnTo>
                <a:lnTo>
                  <a:pt x="8694" y="8327"/>
                </a:lnTo>
                <a:lnTo>
                  <a:pt x="8364" y="8290"/>
                </a:lnTo>
                <a:lnTo>
                  <a:pt x="8180" y="8290"/>
                </a:lnTo>
                <a:lnTo>
                  <a:pt x="7997" y="8364"/>
                </a:lnTo>
                <a:lnTo>
                  <a:pt x="7924" y="8217"/>
                </a:lnTo>
                <a:lnTo>
                  <a:pt x="7814" y="8070"/>
                </a:lnTo>
                <a:lnTo>
                  <a:pt x="7557" y="7667"/>
                </a:lnTo>
                <a:lnTo>
                  <a:pt x="7300" y="7300"/>
                </a:lnTo>
                <a:lnTo>
                  <a:pt x="7227" y="7153"/>
                </a:lnTo>
                <a:lnTo>
                  <a:pt x="7153" y="7007"/>
                </a:lnTo>
                <a:lnTo>
                  <a:pt x="7043" y="6933"/>
                </a:lnTo>
                <a:lnTo>
                  <a:pt x="6897" y="6897"/>
                </a:lnTo>
                <a:lnTo>
                  <a:pt x="6640" y="6750"/>
                </a:lnTo>
                <a:lnTo>
                  <a:pt x="6346" y="6530"/>
                </a:lnTo>
                <a:lnTo>
                  <a:pt x="6530" y="6236"/>
                </a:lnTo>
                <a:lnTo>
                  <a:pt x="6603" y="5869"/>
                </a:lnTo>
                <a:lnTo>
                  <a:pt x="6603" y="5503"/>
                </a:lnTo>
                <a:lnTo>
                  <a:pt x="6567" y="5173"/>
                </a:lnTo>
                <a:lnTo>
                  <a:pt x="6456" y="4842"/>
                </a:lnTo>
                <a:lnTo>
                  <a:pt x="6310" y="4586"/>
                </a:lnTo>
                <a:lnTo>
                  <a:pt x="6126" y="4329"/>
                </a:lnTo>
                <a:lnTo>
                  <a:pt x="5870" y="4109"/>
                </a:lnTo>
                <a:lnTo>
                  <a:pt x="5613" y="3962"/>
                </a:lnTo>
                <a:lnTo>
                  <a:pt x="5356" y="3815"/>
                </a:lnTo>
                <a:lnTo>
                  <a:pt x="5026" y="3742"/>
                </a:lnTo>
                <a:lnTo>
                  <a:pt x="4732" y="3742"/>
                </a:lnTo>
                <a:lnTo>
                  <a:pt x="4732" y="3522"/>
                </a:lnTo>
                <a:lnTo>
                  <a:pt x="4696" y="2678"/>
                </a:lnTo>
                <a:lnTo>
                  <a:pt x="4732" y="2385"/>
                </a:lnTo>
                <a:lnTo>
                  <a:pt x="4696" y="2165"/>
                </a:lnTo>
                <a:lnTo>
                  <a:pt x="4659" y="1981"/>
                </a:lnTo>
                <a:lnTo>
                  <a:pt x="4842" y="1945"/>
                </a:lnTo>
                <a:lnTo>
                  <a:pt x="5063" y="1871"/>
                </a:lnTo>
                <a:lnTo>
                  <a:pt x="5246" y="1761"/>
                </a:lnTo>
                <a:lnTo>
                  <a:pt x="5393" y="1651"/>
                </a:lnTo>
                <a:lnTo>
                  <a:pt x="5539" y="1468"/>
                </a:lnTo>
                <a:lnTo>
                  <a:pt x="5613" y="1284"/>
                </a:lnTo>
                <a:lnTo>
                  <a:pt x="5686" y="1101"/>
                </a:lnTo>
                <a:lnTo>
                  <a:pt x="5686" y="844"/>
                </a:lnTo>
                <a:lnTo>
                  <a:pt x="5613" y="624"/>
                </a:lnTo>
                <a:lnTo>
                  <a:pt x="5503" y="404"/>
                </a:lnTo>
                <a:lnTo>
                  <a:pt x="5466" y="257"/>
                </a:lnTo>
                <a:lnTo>
                  <a:pt x="5429" y="184"/>
                </a:lnTo>
                <a:lnTo>
                  <a:pt x="5356" y="147"/>
                </a:lnTo>
                <a:lnTo>
                  <a:pt x="5209" y="147"/>
                </a:lnTo>
                <a:lnTo>
                  <a:pt x="5063" y="110"/>
                </a:lnTo>
                <a:lnTo>
                  <a:pt x="4989" y="37"/>
                </a:lnTo>
                <a:lnTo>
                  <a:pt x="4806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968" name="Google Shape;968;p21"/>
          <p:cNvSpPr/>
          <p:nvPr/>
        </p:nvSpPr>
        <p:spPr>
          <a:xfrm>
            <a:off x="8052572" y="4825260"/>
            <a:ext cx="589992" cy="414129"/>
          </a:xfrm>
          <a:custGeom>
            <a:avLst/>
            <a:gdLst/>
            <a:ahLst/>
            <a:cxnLst/>
            <a:rect l="l" t="t" r="r" b="b"/>
            <a:pathLst>
              <a:path w="20800" h="14600" extrusionOk="0">
                <a:moveTo>
                  <a:pt x="5466" y="441"/>
                </a:moveTo>
                <a:lnTo>
                  <a:pt x="5650" y="478"/>
                </a:lnTo>
                <a:lnTo>
                  <a:pt x="5577" y="478"/>
                </a:lnTo>
                <a:lnTo>
                  <a:pt x="5466" y="441"/>
                </a:lnTo>
                <a:close/>
                <a:moveTo>
                  <a:pt x="4843" y="478"/>
                </a:moveTo>
                <a:lnTo>
                  <a:pt x="4806" y="514"/>
                </a:lnTo>
                <a:lnTo>
                  <a:pt x="4586" y="551"/>
                </a:lnTo>
                <a:lnTo>
                  <a:pt x="4843" y="478"/>
                </a:lnTo>
                <a:close/>
                <a:moveTo>
                  <a:pt x="5173" y="808"/>
                </a:moveTo>
                <a:lnTo>
                  <a:pt x="5210" y="844"/>
                </a:lnTo>
                <a:lnTo>
                  <a:pt x="5246" y="918"/>
                </a:lnTo>
                <a:lnTo>
                  <a:pt x="5356" y="991"/>
                </a:lnTo>
                <a:lnTo>
                  <a:pt x="5503" y="1028"/>
                </a:lnTo>
                <a:lnTo>
                  <a:pt x="5760" y="1028"/>
                </a:lnTo>
                <a:lnTo>
                  <a:pt x="5870" y="991"/>
                </a:lnTo>
                <a:lnTo>
                  <a:pt x="5980" y="991"/>
                </a:lnTo>
                <a:lnTo>
                  <a:pt x="6017" y="1028"/>
                </a:lnTo>
                <a:lnTo>
                  <a:pt x="6053" y="1101"/>
                </a:lnTo>
                <a:lnTo>
                  <a:pt x="6163" y="1431"/>
                </a:lnTo>
                <a:lnTo>
                  <a:pt x="6163" y="1725"/>
                </a:lnTo>
                <a:lnTo>
                  <a:pt x="6127" y="2055"/>
                </a:lnTo>
                <a:lnTo>
                  <a:pt x="6053" y="2348"/>
                </a:lnTo>
                <a:lnTo>
                  <a:pt x="5980" y="2532"/>
                </a:lnTo>
                <a:lnTo>
                  <a:pt x="5907" y="2715"/>
                </a:lnTo>
                <a:lnTo>
                  <a:pt x="5650" y="3009"/>
                </a:lnTo>
                <a:lnTo>
                  <a:pt x="5393" y="3229"/>
                </a:lnTo>
                <a:lnTo>
                  <a:pt x="5063" y="3412"/>
                </a:lnTo>
                <a:lnTo>
                  <a:pt x="5063" y="3375"/>
                </a:lnTo>
                <a:lnTo>
                  <a:pt x="5063" y="3302"/>
                </a:lnTo>
                <a:lnTo>
                  <a:pt x="5026" y="3265"/>
                </a:lnTo>
                <a:lnTo>
                  <a:pt x="4953" y="3229"/>
                </a:lnTo>
                <a:lnTo>
                  <a:pt x="4880" y="3229"/>
                </a:lnTo>
                <a:lnTo>
                  <a:pt x="5063" y="2789"/>
                </a:lnTo>
                <a:lnTo>
                  <a:pt x="5063" y="2715"/>
                </a:lnTo>
                <a:lnTo>
                  <a:pt x="4990" y="2679"/>
                </a:lnTo>
                <a:lnTo>
                  <a:pt x="4953" y="2679"/>
                </a:lnTo>
                <a:lnTo>
                  <a:pt x="4880" y="2715"/>
                </a:lnTo>
                <a:lnTo>
                  <a:pt x="4549" y="3229"/>
                </a:lnTo>
                <a:lnTo>
                  <a:pt x="4329" y="3559"/>
                </a:lnTo>
                <a:lnTo>
                  <a:pt x="4109" y="3522"/>
                </a:lnTo>
                <a:lnTo>
                  <a:pt x="3853" y="3486"/>
                </a:lnTo>
                <a:lnTo>
                  <a:pt x="3706" y="3449"/>
                </a:lnTo>
                <a:lnTo>
                  <a:pt x="3999" y="3192"/>
                </a:lnTo>
                <a:lnTo>
                  <a:pt x="4586" y="2642"/>
                </a:lnTo>
                <a:lnTo>
                  <a:pt x="4586" y="2568"/>
                </a:lnTo>
                <a:lnTo>
                  <a:pt x="4586" y="2495"/>
                </a:lnTo>
                <a:lnTo>
                  <a:pt x="4513" y="2458"/>
                </a:lnTo>
                <a:lnTo>
                  <a:pt x="4439" y="2458"/>
                </a:lnTo>
                <a:lnTo>
                  <a:pt x="3486" y="3119"/>
                </a:lnTo>
                <a:lnTo>
                  <a:pt x="3302" y="3265"/>
                </a:lnTo>
                <a:lnTo>
                  <a:pt x="3229" y="3192"/>
                </a:lnTo>
                <a:lnTo>
                  <a:pt x="3266" y="3082"/>
                </a:lnTo>
                <a:lnTo>
                  <a:pt x="3302" y="3009"/>
                </a:lnTo>
                <a:lnTo>
                  <a:pt x="3266" y="2935"/>
                </a:lnTo>
                <a:lnTo>
                  <a:pt x="3229" y="2899"/>
                </a:lnTo>
                <a:lnTo>
                  <a:pt x="3339" y="2935"/>
                </a:lnTo>
                <a:lnTo>
                  <a:pt x="3669" y="2752"/>
                </a:lnTo>
                <a:lnTo>
                  <a:pt x="4733" y="2055"/>
                </a:lnTo>
                <a:lnTo>
                  <a:pt x="4770" y="1982"/>
                </a:lnTo>
                <a:lnTo>
                  <a:pt x="4770" y="1945"/>
                </a:lnTo>
                <a:lnTo>
                  <a:pt x="4733" y="1872"/>
                </a:lnTo>
                <a:lnTo>
                  <a:pt x="4660" y="1872"/>
                </a:lnTo>
                <a:lnTo>
                  <a:pt x="4329" y="1982"/>
                </a:lnTo>
                <a:lnTo>
                  <a:pt x="3816" y="2202"/>
                </a:lnTo>
                <a:lnTo>
                  <a:pt x="3302" y="2458"/>
                </a:lnTo>
                <a:lnTo>
                  <a:pt x="3082" y="2642"/>
                </a:lnTo>
                <a:lnTo>
                  <a:pt x="2935" y="2789"/>
                </a:lnTo>
                <a:lnTo>
                  <a:pt x="2899" y="2605"/>
                </a:lnTo>
                <a:lnTo>
                  <a:pt x="2899" y="2458"/>
                </a:lnTo>
                <a:lnTo>
                  <a:pt x="3082" y="2385"/>
                </a:lnTo>
                <a:lnTo>
                  <a:pt x="3266" y="2238"/>
                </a:lnTo>
                <a:lnTo>
                  <a:pt x="3632" y="2018"/>
                </a:lnTo>
                <a:lnTo>
                  <a:pt x="4109" y="1725"/>
                </a:lnTo>
                <a:lnTo>
                  <a:pt x="4586" y="1505"/>
                </a:lnTo>
                <a:lnTo>
                  <a:pt x="4660" y="1431"/>
                </a:lnTo>
                <a:lnTo>
                  <a:pt x="4660" y="1358"/>
                </a:lnTo>
                <a:lnTo>
                  <a:pt x="4586" y="1321"/>
                </a:lnTo>
                <a:lnTo>
                  <a:pt x="4513" y="1285"/>
                </a:lnTo>
                <a:lnTo>
                  <a:pt x="4256" y="1358"/>
                </a:lnTo>
                <a:lnTo>
                  <a:pt x="3963" y="1431"/>
                </a:lnTo>
                <a:lnTo>
                  <a:pt x="3706" y="1505"/>
                </a:lnTo>
                <a:lnTo>
                  <a:pt x="3449" y="1651"/>
                </a:lnTo>
                <a:lnTo>
                  <a:pt x="3156" y="1798"/>
                </a:lnTo>
                <a:lnTo>
                  <a:pt x="3302" y="1578"/>
                </a:lnTo>
                <a:lnTo>
                  <a:pt x="3486" y="1358"/>
                </a:lnTo>
                <a:lnTo>
                  <a:pt x="3779" y="1211"/>
                </a:lnTo>
                <a:lnTo>
                  <a:pt x="4109" y="1065"/>
                </a:lnTo>
                <a:lnTo>
                  <a:pt x="4733" y="844"/>
                </a:lnTo>
                <a:lnTo>
                  <a:pt x="4770" y="918"/>
                </a:lnTo>
                <a:lnTo>
                  <a:pt x="4843" y="991"/>
                </a:lnTo>
                <a:lnTo>
                  <a:pt x="4916" y="991"/>
                </a:lnTo>
                <a:lnTo>
                  <a:pt x="4990" y="1028"/>
                </a:lnTo>
                <a:lnTo>
                  <a:pt x="5063" y="991"/>
                </a:lnTo>
                <a:lnTo>
                  <a:pt x="5100" y="955"/>
                </a:lnTo>
                <a:lnTo>
                  <a:pt x="5173" y="881"/>
                </a:lnTo>
                <a:lnTo>
                  <a:pt x="5173" y="808"/>
                </a:lnTo>
                <a:close/>
                <a:moveTo>
                  <a:pt x="9648" y="3302"/>
                </a:moveTo>
                <a:lnTo>
                  <a:pt x="9905" y="3375"/>
                </a:lnTo>
                <a:lnTo>
                  <a:pt x="9905" y="3412"/>
                </a:lnTo>
                <a:lnTo>
                  <a:pt x="10125" y="3632"/>
                </a:lnTo>
                <a:lnTo>
                  <a:pt x="10308" y="3889"/>
                </a:lnTo>
                <a:lnTo>
                  <a:pt x="10162" y="4036"/>
                </a:lnTo>
                <a:lnTo>
                  <a:pt x="9978" y="4182"/>
                </a:lnTo>
                <a:lnTo>
                  <a:pt x="9795" y="4293"/>
                </a:lnTo>
                <a:lnTo>
                  <a:pt x="9612" y="4329"/>
                </a:lnTo>
                <a:lnTo>
                  <a:pt x="9501" y="4293"/>
                </a:lnTo>
                <a:lnTo>
                  <a:pt x="9428" y="4256"/>
                </a:lnTo>
                <a:lnTo>
                  <a:pt x="9501" y="4146"/>
                </a:lnTo>
                <a:lnTo>
                  <a:pt x="9501" y="4072"/>
                </a:lnTo>
                <a:lnTo>
                  <a:pt x="9465" y="3999"/>
                </a:lnTo>
                <a:lnTo>
                  <a:pt x="9391" y="3926"/>
                </a:lnTo>
                <a:lnTo>
                  <a:pt x="9245" y="3926"/>
                </a:lnTo>
                <a:lnTo>
                  <a:pt x="9465" y="3816"/>
                </a:lnTo>
                <a:lnTo>
                  <a:pt x="9501" y="3779"/>
                </a:lnTo>
                <a:lnTo>
                  <a:pt x="9538" y="3742"/>
                </a:lnTo>
                <a:lnTo>
                  <a:pt x="9538" y="3632"/>
                </a:lnTo>
                <a:lnTo>
                  <a:pt x="9465" y="3559"/>
                </a:lnTo>
                <a:lnTo>
                  <a:pt x="9391" y="3522"/>
                </a:lnTo>
                <a:lnTo>
                  <a:pt x="9355" y="3522"/>
                </a:lnTo>
                <a:lnTo>
                  <a:pt x="9061" y="3632"/>
                </a:lnTo>
                <a:lnTo>
                  <a:pt x="9208" y="3375"/>
                </a:lnTo>
                <a:lnTo>
                  <a:pt x="9281" y="3412"/>
                </a:lnTo>
                <a:lnTo>
                  <a:pt x="9355" y="3412"/>
                </a:lnTo>
                <a:lnTo>
                  <a:pt x="9501" y="3375"/>
                </a:lnTo>
                <a:lnTo>
                  <a:pt x="9648" y="3302"/>
                </a:lnTo>
                <a:close/>
                <a:moveTo>
                  <a:pt x="1505" y="4329"/>
                </a:moveTo>
                <a:lnTo>
                  <a:pt x="1615" y="4366"/>
                </a:lnTo>
                <a:lnTo>
                  <a:pt x="1725" y="4439"/>
                </a:lnTo>
                <a:lnTo>
                  <a:pt x="1872" y="4586"/>
                </a:lnTo>
                <a:lnTo>
                  <a:pt x="1908" y="4769"/>
                </a:lnTo>
                <a:lnTo>
                  <a:pt x="1945" y="4916"/>
                </a:lnTo>
                <a:lnTo>
                  <a:pt x="1908" y="5100"/>
                </a:lnTo>
                <a:lnTo>
                  <a:pt x="1872" y="5246"/>
                </a:lnTo>
                <a:lnTo>
                  <a:pt x="1762" y="5393"/>
                </a:lnTo>
                <a:lnTo>
                  <a:pt x="1615" y="5503"/>
                </a:lnTo>
                <a:lnTo>
                  <a:pt x="1468" y="5576"/>
                </a:lnTo>
                <a:lnTo>
                  <a:pt x="1432" y="5430"/>
                </a:lnTo>
                <a:lnTo>
                  <a:pt x="1432" y="5283"/>
                </a:lnTo>
                <a:lnTo>
                  <a:pt x="1432" y="5210"/>
                </a:lnTo>
                <a:lnTo>
                  <a:pt x="1395" y="5136"/>
                </a:lnTo>
                <a:lnTo>
                  <a:pt x="1395" y="5063"/>
                </a:lnTo>
                <a:lnTo>
                  <a:pt x="1321" y="4989"/>
                </a:lnTo>
                <a:lnTo>
                  <a:pt x="1285" y="4953"/>
                </a:lnTo>
                <a:lnTo>
                  <a:pt x="1175" y="4989"/>
                </a:lnTo>
                <a:lnTo>
                  <a:pt x="1028" y="5063"/>
                </a:lnTo>
                <a:lnTo>
                  <a:pt x="1138" y="4989"/>
                </a:lnTo>
                <a:lnTo>
                  <a:pt x="1321" y="4879"/>
                </a:lnTo>
                <a:lnTo>
                  <a:pt x="1468" y="4769"/>
                </a:lnTo>
                <a:lnTo>
                  <a:pt x="1542" y="4696"/>
                </a:lnTo>
                <a:lnTo>
                  <a:pt x="1505" y="4623"/>
                </a:lnTo>
                <a:lnTo>
                  <a:pt x="1468" y="4549"/>
                </a:lnTo>
                <a:lnTo>
                  <a:pt x="1395" y="4513"/>
                </a:lnTo>
                <a:lnTo>
                  <a:pt x="1432" y="4476"/>
                </a:lnTo>
                <a:lnTo>
                  <a:pt x="1468" y="4439"/>
                </a:lnTo>
                <a:lnTo>
                  <a:pt x="1468" y="4403"/>
                </a:lnTo>
                <a:lnTo>
                  <a:pt x="1432" y="4329"/>
                </a:lnTo>
                <a:close/>
                <a:moveTo>
                  <a:pt x="1138" y="5576"/>
                </a:moveTo>
                <a:lnTo>
                  <a:pt x="1138" y="5650"/>
                </a:lnTo>
                <a:lnTo>
                  <a:pt x="1028" y="5613"/>
                </a:lnTo>
                <a:lnTo>
                  <a:pt x="1138" y="5576"/>
                </a:lnTo>
                <a:close/>
                <a:moveTo>
                  <a:pt x="7887" y="5907"/>
                </a:moveTo>
                <a:lnTo>
                  <a:pt x="8218" y="5980"/>
                </a:lnTo>
                <a:lnTo>
                  <a:pt x="8291" y="6090"/>
                </a:lnTo>
                <a:lnTo>
                  <a:pt x="8401" y="6163"/>
                </a:lnTo>
                <a:lnTo>
                  <a:pt x="8511" y="6273"/>
                </a:lnTo>
                <a:lnTo>
                  <a:pt x="8621" y="6383"/>
                </a:lnTo>
                <a:lnTo>
                  <a:pt x="8694" y="6530"/>
                </a:lnTo>
                <a:lnTo>
                  <a:pt x="8768" y="6677"/>
                </a:lnTo>
                <a:lnTo>
                  <a:pt x="8805" y="6934"/>
                </a:lnTo>
                <a:lnTo>
                  <a:pt x="8768" y="7154"/>
                </a:lnTo>
                <a:lnTo>
                  <a:pt x="8658" y="7374"/>
                </a:lnTo>
                <a:lnTo>
                  <a:pt x="8548" y="7557"/>
                </a:lnTo>
                <a:lnTo>
                  <a:pt x="8438" y="7704"/>
                </a:lnTo>
                <a:lnTo>
                  <a:pt x="8291" y="7814"/>
                </a:lnTo>
                <a:lnTo>
                  <a:pt x="8144" y="7887"/>
                </a:lnTo>
                <a:lnTo>
                  <a:pt x="7998" y="7961"/>
                </a:lnTo>
                <a:lnTo>
                  <a:pt x="8071" y="7594"/>
                </a:lnTo>
                <a:lnTo>
                  <a:pt x="8071" y="7520"/>
                </a:lnTo>
                <a:lnTo>
                  <a:pt x="8034" y="7484"/>
                </a:lnTo>
                <a:lnTo>
                  <a:pt x="7961" y="7484"/>
                </a:lnTo>
                <a:lnTo>
                  <a:pt x="7924" y="7520"/>
                </a:lnTo>
                <a:lnTo>
                  <a:pt x="7741" y="7741"/>
                </a:lnTo>
                <a:lnTo>
                  <a:pt x="7557" y="7997"/>
                </a:lnTo>
                <a:lnTo>
                  <a:pt x="7264" y="7924"/>
                </a:lnTo>
                <a:lnTo>
                  <a:pt x="7484" y="7594"/>
                </a:lnTo>
                <a:lnTo>
                  <a:pt x="7741" y="7337"/>
                </a:lnTo>
                <a:lnTo>
                  <a:pt x="7741" y="7264"/>
                </a:lnTo>
                <a:lnTo>
                  <a:pt x="7741" y="7227"/>
                </a:lnTo>
                <a:lnTo>
                  <a:pt x="7631" y="7227"/>
                </a:lnTo>
                <a:lnTo>
                  <a:pt x="7447" y="7337"/>
                </a:lnTo>
                <a:lnTo>
                  <a:pt x="7264" y="7447"/>
                </a:lnTo>
                <a:lnTo>
                  <a:pt x="7080" y="7594"/>
                </a:lnTo>
                <a:lnTo>
                  <a:pt x="6934" y="7777"/>
                </a:lnTo>
                <a:lnTo>
                  <a:pt x="6860" y="7704"/>
                </a:lnTo>
                <a:lnTo>
                  <a:pt x="6714" y="7557"/>
                </a:lnTo>
                <a:lnTo>
                  <a:pt x="7227" y="7264"/>
                </a:lnTo>
                <a:lnTo>
                  <a:pt x="7741" y="6934"/>
                </a:lnTo>
                <a:lnTo>
                  <a:pt x="7741" y="6897"/>
                </a:lnTo>
                <a:lnTo>
                  <a:pt x="7704" y="6860"/>
                </a:lnTo>
                <a:lnTo>
                  <a:pt x="7411" y="6860"/>
                </a:lnTo>
                <a:lnTo>
                  <a:pt x="7080" y="6934"/>
                </a:lnTo>
                <a:lnTo>
                  <a:pt x="6787" y="7044"/>
                </a:lnTo>
                <a:lnTo>
                  <a:pt x="6530" y="7227"/>
                </a:lnTo>
                <a:lnTo>
                  <a:pt x="6494" y="7007"/>
                </a:lnTo>
                <a:lnTo>
                  <a:pt x="6494" y="6750"/>
                </a:lnTo>
                <a:lnTo>
                  <a:pt x="6604" y="6713"/>
                </a:lnTo>
                <a:lnTo>
                  <a:pt x="6970" y="6603"/>
                </a:lnTo>
                <a:lnTo>
                  <a:pt x="7117" y="6530"/>
                </a:lnTo>
                <a:lnTo>
                  <a:pt x="7301" y="6420"/>
                </a:lnTo>
                <a:lnTo>
                  <a:pt x="7337" y="6347"/>
                </a:lnTo>
                <a:lnTo>
                  <a:pt x="7337" y="6310"/>
                </a:lnTo>
                <a:lnTo>
                  <a:pt x="7301" y="6310"/>
                </a:lnTo>
                <a:lnTo>
                  <a:pt x="7007" y="6273"/>
                </a:lnTo>
                <a:lnTo>
                  <a:pt x="6750" y="6310"/>
                </a:lnTo>
                <a:lnTo>
                  <a:pt x="6750" y="6310"/>
                </a:lnTo>
                <a:lnTo>
                  <a:pt x="6860" y="6200"/>
                </a:lnTo>
                <a:lnTo>
                  <a:pt x="6970" y="6090"/>
                </a:lnTo>
                <a:lnTo>
                  <a:pt x="7117" y="6017"/>
                </a:lnTo>
                <a:lnTo>
                  <a:pt x="7264" y="5943"/>
                </a:lnTo>
                <a:lnTo>
                  <a:pt x="7557" y="5907"/>
                </a:lnTo>
                <a:close/>
                <a:moveTo>
                  <a:pt x="4953" y="1"/>
                </a:moveTo>
                <a:lnTo>
                  <a:pt x="4733" y="37"/>
                </a:lnTo>
                <a:lnTo>
                  <a:pt x="4476" y="111"/>
                </a:lnTo>
                <a:lnTo>
                  <a:pt x="4256" y="184"/>
                </a:lnTo>
                <a:lnTo>
                  <a:pt x="4036" y="294"/>
                </a:lnTo>
                <a:lnTo>
                  <a:pt x="3632" y="551"/>
                </a:lnTo>
                <a:lnTo>
                  <a:pt x="3302" y="881"/>
                </a:lnTo>
                <a:lnTo>
                  <a:pt x="2972" y="1248"/>
                </a:lnTo>
                <a:lnTo>
                  <a:pt x="2679" y="1651"/>
                </a:lnTo>
                <a:lnTo>
                  <a:pt x="2569" y="1872"/>
                </a:lnTo>
                <a:lnTo>
                  <a:pt x="2495" y="2092"/>
                </a:lnTo>
                <a:lnTo>
                  <a:pt x="2422" y="2348"/>
                </a:lnTo>
                <a:lnTo>
                  <a:pt x="2385" y="2568"/>
                </a:lnTo>
                <a:lnTo>
                  <a:pt x="2422" y="2789"/>
                </a:lnTo>
                <a:lnTo>
                  <a:pt x="2459" y="2935"/>
                </a:lnTo>
                <a:lnTo>
                  <a:pt x="2532" y="3119"/>
                </a:lnTo>
                <a:lnTo>
                  <a:pt x="2605" y="3265"/>
                </a:lnTo>
                <a:lnTo>
                  <a:pt x="2495" y="3339"/>
                </a:lnTo>
                <a:lnTo>
                  <a:pt x="2018" y="3559"/>
                </a:lnTo>
                <a:lnTo>
                  <a:pt x="1798" y="3706"/>
                </a:lnTo>
                <a:lnTo>
                  <a:pt x="1688" y="3779"/>
                </a:lnTo>
                <a:lnTo>
                  <a:pt x="1578" y="3852"/>
                </a:lnTo>
                <a:lnTo>
                  <a:pt x="1065" y="3852"/>
                </a:lnTo>
                <a:lnTo>
                  <a:pt x="881" y="3926"/>
                </a:lnTo>
                <a:lnTo>
                  <a:pt x="735" y="3999"/>
                </a:lnTo>
                <a:lnTo>
                  <a:pt x="588" y="4109"/>
                </a:lnTo>
                <a:lnTo>
                  <a:pt x="478" y="4256"/>
                </a:lnTo>
                <a:lnTo>
                  <a:pt x="368" y="4403"/>
                </a:lnTo>
                <a:lnTo>
                  <a:pt x="184" y="4623"/>
                </a:lnTo>
                <a:lnTo>
                  <a:pt x="74" y="4879"/>
                </a:lnTo>
                <a:lnTo>
                  <a:pt x="38" y="4989"/>
                </a:lnTo>
                <a:lnTo>
                  <a:pt x="1" y="5136"/>
                </a:lnTo>
                <a:lnTo>
                  <a:pt x="38" y="5283"/>
                </a:lnTo>
                <a:lnTo>
                  <a:pt x="74" y="5430"/>
                </a:lnTo>
                <a:lnTo>
                  <a:pt x="184" y="5576"/>
                </a:lnTo>
                <a:lnTo>
                  <a:pt x="258" y="5723"/>
                </a:lnTo>
                <a:lnTo>
                  <a:pt x="404" y="5833"/>
                </a:lnTo>
                <a:lnTo>
                  <a:pt x="514" y="5943"/>
                </a:lnTo>
                <a:lnTo>
                  <a:pt x="661" y="6017"/>
                </a:lnTo>
                <a:lnTo>
                  <a:pt x="845" y="6053"/>
                </a:lnTo>
                <a:lnTo>
                  <a:pt x="1175" y="6127"/>
                </a:lnTo>
                <a:lnTo>
                  <a:pt x="1358" y="6127"/>
                </a:lnTo>
                <a:lnTo>
                  <a:pt x="1505" y="6090"/>
                </a:lnTo>
                <a:lnTo>
                  <a:pt x="1688" y="6053"/>
                </a:lnTo>
                <a:lnTo>
                  <a:pt x="1835" y="5980"/>
                </a:lnTo>
                <a:lnTo>
                  <a:pt x="2055" y="5760"/>
                </a:lnTo>
                <a:lnTo>
                  <a:pt x="2275" y="5503"/>
                </a:lnTo>
                <a:lnTo>
                  <a:pt x="2385" y="5210"/>
                </a:lnTo>
                <a:lnTo>
                  <a:pt x="2422" y="5063"/>
                </a:lnTo>
                <a:lnTo>
                  <a:pt x="2422" y="4879"/>
                </a:lnTo>
                <a:lnTo>
                  <a:pt x="2385" y="4733"/>
                </a:lnTo>
                <a:lnTo>
                  <a:pt x="2349" y="4586"/>
                </a:lnTo>
                <a:lnTo>
                  <a:pt x="2275" y="4403"/>
                </a:lnTo>
                <a:lnTo>
                  <a:pt x="2202" y="4256"/>
                </a:lnTo>
                <a:lnTo>
                  <a:pt x="2092" y="4146"/>
                </a:lnTo>
                <a:lnTo>
                  <a:pt x="2055" y="4109"/>
                </a:lnTo>
                <a:lnTo>
                  <a:pt x="2165" y="4036"/>
                </a:lnTo>
                <a:lnTo>
                  <a:pt x="2495" y="3816"/>
                </a:lnTo>
                <a:lnTo>
                  <a:pt x="2679" y="3669"/>
                </a:lnTo>
                <a:lnTo>
                  <a:pt x="2862" y="3522"/>
                </a:lnTo>
                <a:lnTo>
                  <a:pt x="3119" y="3706"/>
                </a:lnTo>
                <a:lnTo>
                  <a:pt x="3156" y="3779"/>
                </a:lnTo>
                <a:lnTo>
                  <a:pt x="3229" y="3816"/>
                </a:lnTo>
                <a:lnTo>
                  <a:pt x="3339" y="3816"/>
                </a:lnTo>
                <a:lnTo>
                  <a:pt x="3706" y="3962"/>
                </a:lnTo>
                <a:lnTo>
                  <a:pt x="4109" y="4036"/>
                </a:lnTo>
                <a:lnTo>
                  <a:pt x="4513" y="4072"/>
                </a:lnTo>
                <a:lnTo>
                  <a:pt x="4880" y="3999"/>
                </a:lnTo>
                <a:lnTo>
                  <a:pt x="5246" y="3889"/>
                </a:lnTo>
                <a:lnTo>
                  <a:pt x="5283" y="3962"/>
                </a:lnTo>
                <a:lnTo>
                  <a:pt x="5320" y="4036"/>
                </a:lnTo>
                <a:lnTo>
                  <a:pt x="5540" y="4219"/>
                </a:lnTo>
                <a:lnTo>
                  <a:pt x="5723" y="4439"/>
                </a:lnTo>
                <a:lnTo>
                  <a:pt x="5980" y="4916"/>
                </a:lnTo>
                <a:lnTo>
                  <a:pt x="6200" y="5430"/>
                </a:lnTo>
                <a:lnTo>
                  <a:pt x="6347" y="5650"/>
                </a:lnTo>
                <a:lnTo>
                  <a:pt x="6530" y="5870"/>
                </a:lnTo>
                <a:lnTo>
                  <a:pt x="6347" y="6017"/>
                </a:lnTo>
                <a:lnTo>
                  <a:pt x="6237" y="6200"/>
                </a:lnTo>
                <a:lnTo>
                  <a:pt x="6127" y="6383"/>
                </a:lnTo>
                <a:lnTo>
                  <a:pt x="6053" y="6567"/>
                </a:lnTo>
                <a:lnTo>
                  <a:pt x="5797" y="6713"/>
                </a:lnTo>
                <a:lnTo>
                  <a:pt x="5723" y="6824"/>
                </a:lnTo>
                <a:lnTo>
                  <a:pt x="5723" y="6934"/>
                </a:lnTo>
                <a:lnTo>
                  <a:pt x="5760" y="7044"/>
                </a:lnTo>
                <a:lnTo>
                  <a:pt x="5833" y="7080"/>
                </a:lnTo>
                <a:lnTo>
                  <a:pt x="6017" y="7080"/>
                </a:lnTo>
                <a:lnTo>
                  <a:pt x="6053" y="7300"/>
                </a:lnTo>
                <a:lnTo>
                  <a:pt x="6127" y="7520"/>
                </a:lnTo>
                <a:lnTo>
                  <a:pt x="6127" y="7631"/>
                </a:lnTo>
                <a:lnTo>
                  <a:pt x="6127" y="7741"/>
                </a:lnTo>
                <a:lnTo>
                  <a:pt x="6200" y="7814"/>
                </a:lnTo>
                <a:lnTo>
                  <a:pt x="6310" y="7851"/>
                </a:lnTo>
                <a:lnTo>
                  <a:pt x="6347" y="7851"/>
                </a:lnTo>
                <a:lnTo>
                  <a:pt x="6494" y="8034"/>
                </a:lnTo>
                <a:lnTo>
                  <a:pt x="6640" y="8144"/>
                </a:lnTo>
                <a:lnTo>
                  <a:pt x="6787" y="8254"/>
                </a:lnTo>
                <a:lnTo>
                  <a:pt x="6860" y="8291"/>
                </a:lnTo>
                <a:lnTo>
                  <a:pt x="6934" y="8327"/>
                </a:lnTo>
                <a:lnTo>
                  <a:pt x="7191" y="8438"/>
                </a:lnTo>
                <a:lnTo>
                  <a:pt x="7447" y="8474"/>
                </a:lnTo>
                <a:lnTo>
                  <a:pt x="7741" y="8474"/>
                </a:lnTo>
                <a:lnTo>
                  <a:pt x="7998" y="8438"/>
                </a:lnTo>
                <a:lnTo>
                  <a:pt x="8254" y="8364"/>
                </a:lnTo>
                <a:lnTo>
                  <a:pt x="8511" y="8254"/>
                </a:lnTo>
                <a:lnTo>
                  <a:pt x="8731" y="8071"/>
                </a:lnTo>
                <a:lnTo>
                  <a:pt x="8915" y="7887"/>
                </a:lnTo>
                <a:lnTo>
                  <a:pt x="9098" y="7631"/>
                </a:lnTo>
                <a:lnTo>
                  <a:pt x="9245" y="7300"/>
                </a:lnTo>
                <a:lnTo>
                  <a:pt x="9281" y="7007"/>
                </a:lnTo>
                <a:lnTo>
                  <a:pt x="9318" y="6824"/>
                </a:lnTo>
                <a:lnTo>
                  <a:pt x="9281" y="6677"/>
                </a:lnTo>
                <a:lnTo>
                  <a:pt x="9208" y="6457"/>
                </a:lnTo>
                <a:lnTo>
                  <a:pt x="9135" y="6200"/>
                </a:lnTo>
                <a:lnTo>
                  <a:pt x="8951" y="5980"/>
                </a:lnTo>
                <a:lnTo>
                  <a:pt x="8878" y="5907"/>
                </a:lnTo>
                <a:lnTo>
                  <a:pt x="8768" y="5833"/>
                </a:lnTo>
                <a:lnTo>
                  <a:pt x="8805" y="5686"/>
                </a:lnTo>
                <a:lnTo>
                  <a:pt x="9025" y="5246"/>
                </a:lnTo>
                <a:lnTo>
                  <a:pt x="9208" y="4769"/>
                </a:lnTo>
                <a:lnTo>
                  <a:pt x="9428" y="4806"/>
                </a:lnTo>
                <a:lnTo>
                  <a:pt x="9648" y="4806"/>
                </a:lnTo>
                <a:lnTo>
                  <a:pt x="9832" y="4733"/>
                </a:lnTo>
                <a:lnTo>
                  <a:pt x="10052" y="4659"/>
                </a:lnTo>
                <a:lnTo>
                  <a:pt x="10235" y="4549"/>
                </a:lnTo>
                <a:lnTo>
                  <a:pt x="10419" y="4403"/>
                </a:lnTo>
                <a:lnTo>
                  <a:pt x="10712" y="4109"/>
                </a:lnTo>
                <a:lnTo>
                  <a:pt x="10785" y="3962"/>
                </a:lnTo>
                <a:lnTo>
                  <a:pt x="10785" y="3816"/>
                </a:lnTo>
                <a:lnTo>
                  <a:pt x="10639" y="3559"/>
                </a:lnTo>
                <a:lnTo>
                  <a:pt x="10492" y="3339"/>
                </a:lnTo>
                <a:lnTo>
                  <a:pt x="10345" y="3155"/>
                </a:lnTo>
                <a:lnTo>
                  <a:pt x="10125" y="2972"/>
                </a:lnTo>
                <a:lnTo>
                  <a:pt x="9905" y="2825"/>
                </a:lnTo>
                <a:lnTo>
                  <a:pt x="9795" y="2789"/>
                </a:lnTo>
                <a:lnTo>
                  <a:pt x="9685" y="2752"/>
                </a:lnTo>
                <a:lnTo>
                  <a:pt x="9501" y="2862"/>
                </a:lnTo>
                <a:lnTo>
                  <a:pt x="9391" y="2825"/>
                </a:lnTo>
                <a:lnTo>
                  <a:pt x="9318" y="2862"/>
                </a:lnTo>
                <a:lnTo>
                  <a:pt x="9025" y="3009"/>
                </a:lnTo>
                <a:lnTo>
                  <a:pt x="8768" y="3192"/>
                </a:lnTo>
                <a:lnTo>
                  <a:pt x="8658" y="3302"/>
                </a:lnTo>
                <a:lnTo>
                  <a:pt x="8548" y="3449"/>
                </a:lnTo>
                <a:lnTo>
                  <a:pt x="8474" y="3559"/>
                </a:lnTo>
                <a:lnTo>
                  <a:pt x="8438" y="3742"/>
                </a:lnTo>
                <a:lnTo>
                  <a:pt x="8438" y="3852"/>
                </a:lnTo>
                <a:lnTo>
                  <a:pt x="8438" y="3962"/>
                </a:lnTo>
                <a:lnTo>
                  <a:pt x="8474" y="4182"/>
                </a:lnTo>
                <a:lnTo>
                  <a:pt x="8621" y="4403"/>
                </a:lnTo>
                <a:lnTo>
                  <a:pt x="8768" y="4549"/>
                </a:lnTo>
                <a:lnTo>
                  <a:pt x="8878" y="4623"/>
                </a:lnTo>
                <a:lnTo>
                  <a:pt x="8694" y="4879"/>
                </a:lnTo>
                <a:lnTo>
                  <a:pt x="8548" y="5136"/>
                </a:lnTo>
                <a:lnTo>
                  <a:pt x="8291" y="5613"/>
                </a:lnTo>
                <a:lnTo>
                  <a:pt x="8144" y="5540"/>
                </a:lnTo>
                <a:lnTo>
                  <a:pt x="7961" y="5503"/>
                </a:lnTo>
                <a:lnTo>
                  <a:pt x="7777" y="5466"/>
                </a:lnTo>
                <a:lnTo>
                  <a:pt x="7411" y="5466"/>
                </a:lnTo>
                <a:lnTo>
                  <a:pt x="7227" y="5503"/>
                </a:lnTo>
                <a:lnTo>
                  <a:pt x="7044" y="5540"/>
                </a:lnTo>
                <a:lnTo>
                  <a:pt x="6860" y="5650"/>
                </a:lnTo>
                <a:lnTo>
                  <a:pt x="6750" y="5320"/>
                </a:lnTo>
                <a:lnTo>
                  <a:pt x="6604" y="5026"/>
                </a:lnTo>
                <a:lnTo>
                  <a:pt x="6273" y="4476"/>
                </a:lnTo>
                <a:lnTo>
                  <a:pt x="6163" y="4256"/>
                </a:lnTo>
                <a:lnTo>
                  <a:pt x="6053" y="4072"/>
                </a:lnTo>
                <a:lnTo>
                  <a:pt x="5870" y="3889"/>
                </a:lnTo>
                <a:lnTo>
                  <a:pt x="5687" y="3779"/>
                </a:lnTo>
                <a:lnTo>
                  <a:pt x="5723" y="3706"/>
                </a:lnTo>
                <a:lnTo>
                  <a:pt x="5723" y="3632"/>
                </a:lnTo>
                <a:lnTo>
                  <a:pt x="5907" y="3486"/>
                </a:lnTo>
                <a:lnTo>
                  <a:pt x="6053" y="3339"/>
                </a:lnTo>
                <a:lnTo>
                  <a:pt x="6200" y="3155"/>
                </a:lnTo>
                <a:lnTo>
                  <a:pt x="6347" y="2972"/>
                </a:lnTo>
                <a:lnTo>
                  <a:pt x="6457" y="2752"/>
                </a:lnTo>
                <a:lnTo>
                  <a:pt x="6530" y="2532"/>
                </a:lnTo>
                <a:lnTo>
                  <a:pt x="6604" y="2312"/>
                </a:lnTo>
                <a:lnTo>
                  <a:pt x="6677" y="2055"/>
                </a:lnTo>
                <a:lnTo>
                  <a:pt x="6677" y="1615"/>
                </a:lnTo>
                <a:lnTo>
                  <a:pt x="6677" y="1358"/>
                </a:lnTo>
                <a:lnTo>
                  <a:pt x="6640" y="1138"/>
                </a:lnTo>
                <a:lnTo>
                  <a:pt x="6567" y="881"/>
                </a:lnTo>
                <a:lnTo>
                  <a:pt x="6457" y="698"/>
                </a:lnTo>
                <a:lnTo>
                  <a:pt x="6273" y="551"/>
                </a:lnTo>
                <a:lnTo>
                  <a:pt x="6200" y="478"/>
                </a:lnTo>
                <a:lnTo>
                  <a:pt x="6090" y="478"/>
                </a:lnTo>
                <a:lnTo>
                  <a:pt x="6017" y="331"/>
                </a:lnTo>
                <a:lnTo>
                  <a:pt x="5907" y="221"/>
                </a:lnTo>
                <a:lnTo>
                  <a:pt x="5760" y="148"/>
                </a:lnTo>
                <a:lnTo>
                  <a:pt x="5613" y="74"/>
                </a:lnTo>
                <a:lnTo>
                  <a:pt x="5283" y="1"/>
                </a:lnTo>
                <a:close/>
                <a:moveTo>
                  <a:pt x="15114" y="6750"/>
                </a:moveTo>
                <a:lnTo>
                  <a:pt x="15187" y="6787"/>
                </a:lnTo>
                <a:lnTo>
                  <a:pt x="15481" y="6897"/>
                </a:lnTo>
                <a:lnTo>
                  <a:pt x="15591" y="6970"/>
                </a:lnTo>
                <a:lnTo>
                  <a:pt x="15737" y="7044"/>
                </a:lnTo>
                <a:lnTo>
                  <a:pt x="15847" y="7190"/>
                </a:lnTo>
                <a:lnTo>
                  <a:pt x="15921" y="7337"/>
                </a:lnTo>
                <a:lnTo>
                  <a:pt x="16068" y="7667"/>
                </a:lnTo>
                <a:lnTo>
                  <a:pt x="16141" y="8034"/>
                </a:lnTo>
                <a:lnTo>
                  <a:pt x="16178" y="8438"/>
                </a:lnTo>
                <a:lnTo>
                  <a:pt x="16178" y="8621"/>
                </a:lnTo>
                <a:lnTo>
                  <a:pt x="16141" y="8804"/>
                </a:lnTo>
                <a:lnTo>
                  <a:pt x="16068" y="8988"/>
                </a:lnTo>
                <a:lnTo>
                  <a:pt x="15957" y="9134"/>
                </a:lnTo>
                <a:lnTo>
                  <a:pt x="15701" y="9355"/>
                </a:lnTo>
                <a:lnTo>
                  <a:pt x="15407" y="9575"/>
                </a:lnTo>
                <a:lnTo>
                  <a:pt x="15077" y="9758"/>
                </a:lnTo>
                <a:lnTo>
                  <a:pt x="14710" y="9905"/>
                </a:lnTo>
                <a:lnTo>
                  <a:pt x="14710" y="9905"/>
                </a:lnTo>
                <a:lnTo>
                  <a:pt x="15187" y="9208"/>
                </a:lnTo>
                <a:lnTo>
                  <a:pt x="15187" y="9134"/>
                </a:lnTo>
                <a:lnTo>
                  <a:pt x="15150" y="9098"/>
                </a:lnTo>
                <a:lnTo>
                  <a:pt x="15114" y="9061"/>
                </a:lnTo>
                <a:lnTo>
                  <a:pt x="15040" y="9098"/>
                </a:lnTo>
                <a:lnTo>
                  <a:pt x="14564" y="9538"/>
                </a:lnTo>
                <a:lnTo>
                  <a:pt x="14123" y="9978"/>
                </a:lnTo>
                <a:lnTo>
                  <a:pt x="13940" y="9978"/>
                </a:lnTo>
                <a:lnTo>
                  <a:pt x="13757" y="9905"/>
                </a:lnTo>
                <a:lnTo>
                  <a:pt x="13940" y="9648"/>
                </a:lnTo>
                <a:lnTo>
                  <a:pt x="14160" y="9391"/>
                </a:lnTo>
                <a:lnTo>
                  <a:pt x="14380" y="9134"/>
                </a:lnTo>
                <a:lnTo>
                  <a:pt x="14637" y="8914"/>
                </a:lnTo>
                <a:lnTo>
                  <a:pt x="14674" y="8841"/>
                </a:lnTo>
                <a:lnTo>
                  <a:pt x="14674" y="8804"/>
                </a:lnTo>
                <a:lnTo>
                  <a:pt x="14637" y="8731"/>
                </a:lnTo>
                <a:lnTo>
                  <a:pt x="14564" y="8731"/>
                </a:lnTo>
                <a:lnTo>
                  <a:pt x="14784" y="8584"/>
                </a:lnTo>
                <a:lnTo>
                  <a:pt x="14820" y="8511"/>
                </a:lnTo>
                <a:lnTo>
                  <a:pt x="14784" y="8438"/>
                </a:lnTo>
                <a:lnTo>
                  <a:pt x="14710" y="8401"/>
                </a:lnTo>
                <a:lnTo>
                  <a:pt x="14637" y="8401"/>
                </a:lnTo>
                <a:lnTo>
                  <a:pt x="14233" y="8621"/>
                </a:lnTo>
                <a:lnTo>
                  <a:pt x="13867" y="8841"/>
                </a:lnTo>
                <a:lnTo>
                  <a:pt x="13500" y="9061"/>
                </a:lnTo>
                <a:lnTo>
                  <a:pt x="13170" y="9318"/>
                </a:lnTo>
                <a:lnTo>
                  <a:pt x="13060" y="9098"/>
                </a:lnTo>
                <a:lnTo>
                  <a:pt x="13720" y="8658"/>
                </a:lnTo>
                <a:lnTo>
                  <a:pt x="14417" y="8291"/>
                </a:lnTo>
                <a:lnTo>
                  <a:pt x="14454" y="8217"/>
                </a:lnTo>
                <a:lnTo>
                  <a:pt x="14454" y="8144"/>
                </a:lnTo>
                <a:lnTo>
                  <a:pt x="14417" y="8107"/>
                </a:lnTo>
                <a:lnTo>
                  <a:pt x="14343" y="8107"/>
                </a:lnTo>
                <a:lnTo>
                  <a:pt x="13647" y="8364"/>
                </a:lnTo>
                <a:lnTo>
                  <a:pt x="12986" y="8658"/>
                </a:lnTo>
                <a:lnTo>
                  <a:pt x="12986" y="8474"/>
                </a:lnTo>
                <a:lnTo>
                  <a:pt x="13133" y="8401"/>
                </a:lnTo>
                <a:lnTo>
                  <a:pt x="13243" y="8327"/>
                </a:lnTo>
                <a:lnTo>
                  <a:pt x="13500" y="8144"/>
                </a:lnTo>
                <a:lnTo>
                  <a:pt x="14013" y="7924"/>
                </a:lnTo>
                <a:lnTo>
                  <a:pt x="14307" y="7814"/>
                </a:lnTo>
                <a:lnTo>
                  <a:pt x="14564" y="7777"/>
                </a:lnTo>
                <a:lnTo>
                  <a:pt x="14600" y="7741"/>
                </a:lnTo>
                <a:lnTo>
                  <a:pt x="14600" y="7704"/>
                </a:lnTo>
                <a:lnTo>
                  <a:pt x="14564" y="7667"/>
                </a:lnTo>
                <a:lnTo>
                  <a:pt x="14233" y="7667"/>
                </a:lnTo>
                <a:lnTo>
                  <a:pt x="13903" y="7704"/>
                </a:lnTo>
                <a:lnTo>
                  <a:pt x="13573" y="7777"/>
                </a:lnTo>
                <a:lnTo>
                  <a:pt x="13280" y="7851"/>
                </a:lnTo>
                <a:lnTo>
                  <a:pt x="13500" y="7594"/>
                </a:lnTo>
                <a:lnTo>
                  <a:pt x="14087" y="7484"/>
                </a:lnTo>
                <a:lnTo>
                  <a:pt x="14380" y="7410"/>
                </a:lnTo>
                <a:lnTo>
                  <a:pt x="14674" y="7264"/>
                </a:lnTo>
                <a:lnTo>
                  <a:pt x="14710" y="7227"/>
                </a:lnTo>
                <a:lnTo>
                  <a:pt x="14710" y="7190"/>
                </a:lnTo>
                <a:lnTo>
                  <a:pt x="14710" y="7154"/>
                </a:lnTo>
                <a:lnTo>
                  <a:pt x="14637" y="7117"/>
                </a:lnTo>
                <a:lnTo>
                  <a:pt x="14343" y="7080"/>
                </a:lnTo>
                <a:lnTo>
                  <a:pt x="14013" y="7080"/>
                </a:lnTo>
                <a:lnTo>
                  <a:pt x="14270" y="6934"/>
                </a:lnTo>
                <a:lnTo>
                  <a:pt x="14527" y="6824"/>
                </a:lnTo>
                <a:lnTo>
                  <a:pt x="14820" y="6750"/>
                </a:lnTo>
                <a:close/>
                <a:moveTo>
                  <a:pt x="5246" y="9098"/>
                </a:moveTo>
                <a:lnTo>
                  <a:pt x="5320" y="9208"/>
                </a:lnTo>
                <a:lnTo>
                  <a:pt x="5393" y="9245"/>
                </a:lnTo>
                <a:lnTo>
                  <a:pt x="5577" y="9245"/>
                </a:lnTo>
                <a:lnTo>
                  <a:pt x="5650" y="9281"/>
                </a:lnTo>
                <a:lnTo>
                  <a:pt x="5760" y="9318"/>
                </a:lnTo>
                <a:lnTo>
                  <a:pt x="5833" y="9391"/>
                </a:lnTo>
                <a:lnTo>
                  <a:pt x="5870" y="9465"/>
                </a:lnTo>
                <a:lnTo>
                  <a:pt x="5907" y="9538"/>
                </a:lnTo>
                <a:lnTo>
                  <a:pt x="5907" y="9648"/>
                </a:lnTo>
                <a:lnTo>
                  <a:pt x="5870" y="9758"/>
                </a:lnTo>
                <a:lnTo>
                  <a:pt x="5797" y="9831"/>
                </a:lnTo>
                <a:lnTo>
                  <a:pt x="5723" y="9905"/>
                </a:lnTo>
                <a:lnTo>
                  <a:pt x="5650" y="9978"/>
                </a:lnTo>
                <a:lnTo>
                  <a:pt x="5540" y="10015"/>
                </a:lnTo>
                <a:lnTo>
                  <a:pt x="5466" y="9868"/>
                </a:lnTo>
                <a:lnTo>
                  <a:pt x="5356" y="9758"/>
                </a:lnTo>
                <a:lnTo>
                  <a:pt x="5210" y="9685"/>
                </a:lnTo>
                <a:lnTo>
                  <a:pt x="5026" y="9648"/>
                </a:lnTo>
                <a:lnTo>
                  <a:pt x="5063" y="9648"/>
                </a:lnTo>
                <a:lnTo>
                  <a:pt x="5210" y="9575"/>
                </a:lnTo>
                <a:lnTo>
                  <a:pt x="5283" y="9538"/>
                </a:lnTo>
                <a:lnTo>
                  <a:pt x="5283" y="9501"/>
                </a:lnTo>
                <a:lnTo>
                  <a:pt x="5283" y="9355"/>
                </a:lnTo>
                <a:lnTo>
                  <a:pt x="5210" y="9245"/>
                </a:lnTo>
                <a:lnTo>
                  <a:pt x="5100" y="9245"/>
                </a:lnTo>
                <a:lnTo>
                  <a:pt x="4953" y="9281"/>
                </a:lnTo>
                <a:lnTo>
                  <a:pt x="4806" y="9355"/>
                </a:lnTo>
                <a:lnTo>
                  <a:pt x="4806" y="9355"/>
                </a:lnTo>
                <a:lnTo>
                  <a:pt x="4843" y="9281"/>
                </a:lnTo>
                <a:lnTo>
                  <a:pt x="4880" y="9208"/>
                </a:lnTo>
                <a:lnTo>
                  <a:pt x="4843" y="9171"/>
                </a:lnTo>
                <a:lnTo>
                  <a:pt x="5026" y="9134"/>
                </a:lnTo>
                <a:lnTo>
                  <a:pt x="5246" y="9098"/>
                </a:lnTo>
                <a:close/>
                <a:moveTo>
                  <a:pt x="6347" y="8034"/>
                </a:moveTo>
                <a:lnTo>
                  <a:pt x="6347" y="8071"/>
                </a:lnTo>
                <a:lnTo>
                  <a:pt x="6310" y="8181"/>
                </a:lnTo>
                <a:lnTo>
                  <a:pt x="6127" y="8254"/>
                </a:lnTo>
                <a:lnTo>
                  <a:pt x="5980" y="8364"/>
                </a:lnTo>
                <a:lnTo>
                  <a:pt x="5687" y="8621"/>
                </a:lnTo>
                <a:lnTo>
                  <a:pt x="5577" y="8621"/>
                </a:lnTo>
                <a:lnTo>
                  <a:pt x="5466" y="8694"/>
                </a:lnTo>
                <a:lnTo>
                  <a:pt x="5393" y="8768"/>
                </a:lnTo>
                <a:lnTo>
                  <a:pt x="5246" y="8731"/>
                </a:lnTo>
                <a:lnTo>
                  <a:pt x="4806" y="8731"/>
                </a:lnTo>
                <a:lnTo>
                  <a:pt x="4549" y="8841"/>
                </a:lnTo>
                <a:lnTo>
                  <a:pt x="4293" y="9024"/>
                </a:lnTo>
                <a:lnTo>
                  <a:pt x="4183" y="9171"/>
                </a:lnTo>
                <a:lnTo>
                  <a:pt x="4073" y="9355"/>
                </a:lnTo>
                <a:lnTo>
                  <a:pt x="4073" y="9501"/>
                </a:lnTo>
                <a:lnTo>
                  <a:pt x="4073" y="9648"/>
                </a:lnTo>
                <a:lnTo>
                  <a:pt x="4073" y="9721"/>
                </a:lnTo>
                <a:lnTo>
                  <a:pt x="4146" y="9831"/>
                </a:lnTo>
                <a:lnTo>
                  <a:pt x="4256" y="9978"/>
                </a:lnTo>
                <a:lnTo>
                  <a:pt x="4439" y="10162"/>
                </a:lnTo>
                <a:lnTo>
                  <a:pt x="4623" y="10308"/>
                </a:lnTo>
                <a:lnTo>
                  <a:pt x="4843" y="10382"/>
                </a:lnTo>
                <a:lnTo>
                  <a:pt x="5026" y="10455"/>
                </a:lnTo>
                <a:lnTo>
                  <a:pt x="5246" y="10492"/>
                </a:lnTo>
                <a:lnTo>
                  <a:pt x="5466" y="10492"/>
                </a:lnTo>
                <a:lnTo>
                  <a:pt x="5723" y="10455"/>
                </a:lnTo>
                <a:lnTo>
                  <a:pt x="5907" y="10345"/>
                </a:lnTo>
                <a:lnTo>
                  <a:pt x="6090" y="10235"/>
                </a:lnTo>
                <a:lnTo>
                  <a:pt x="6237" y="10052"/>
                </a:lnTo>
                <a:lnTo>
                  <a:pt x="6347" y="9868"/>
                </a:lnTo>
                <a:lnTo>
                  <a:pt x="6384" y="9575"/>
                </a:lnTo>
                <a:lnTo>
                  <a:pt x="6310" y="9355"/>
                </a:lnTo>
                <a:lnTo>
                  <a:pt x="6200" y="9134"/>
                </a:lnTo>
                <a:lnTo>
                  <a:pt x="6017" y="8951"/>
                </a:lnTo>
                <a:lnTo>
                  <a:pt x="6310" y="8658"/>
                </a:lnTo>
                <a:lnTo>
                  <a:pt x="6420" y="8548"/>
                </a:lnTo>
                <a:lnTo>
                  <a:pt x="6567" y="8401"/>
                </a:lnTo>
                <a:lnTo>
                  <a:pt x="6567" y="8327"/>
                </a:lnTo>
                <a:lnTo>
                  <a:pt x="6567" y="8254"/>
                </a:lnTo>
                <a:lnTo>
                  <a:pt x="6530" y="8217"/>
                </a:lnTo>
                <a:lnTo>
                  <a:pt x="6494" y="8181"/>
                </a:lnTo>
                <a:lnTo>
                  <a:pt x="6384" y="8071"/>
                </a:lnTo>
                <a:lnTo>
                  <a:pt x="6347" y="8034"/>
                </a:lnTo>
                <a:close/>
                <a:moveTo>
                  <a:pt x="19992" y="10418"/>
                </a:moveTo>
                <a:lnTo>
                  <a:pt x="20139" y="10492"/>
                </a:lnTo>
                <a:lnTo>
                  <a:pt x="20139" y="10602"/>
                </a:lnTo>
                <a:lnTo>
                  <a:pt x="20176" y="10638"/>
                </a:lnTo>
                <a:lnTo>
                  <a:pt x="20213" y="10638"/>
                </a:lnTo>
                <a:lnTo>
                  <a:pt x="20249" y="10602"/>
                </a:lnTo>
                <a:lnTo>
                  <a:pt x="20286" y="10785"/>
                </a:lnTo>
                <a:lnTo>
                  <a:pt x="20286" y="11042"/>
                </a:lnTo>
                <a:lnTo>
                  <a:pt x="20286" y="11189"/>
                </a:lnTo>
                <a:lnTo>
                  <a:pt x="20213" y="11372"/>
                </a:lnTo>
                <a:lnTo>
                  <a:pt x="20139" y="11519"/>
                </a:lnTo>
                <a:lnTo>
                  <a:pt x="20066" y="11665"/>
                </a:lnTo>
                <a:lnTo>
                  <a:pt x="19956" y="11812"/>
                </a:lnTo>
                <a:lnTo>
                  <a:pt x="19809" y="11886"/>
                </a:lnTo>
                <a:lnTo>
                  <a:pt x="19662" y="11959"/>
                </a:lnTo>
                <a:lnTo>
                  <a:pt x="19479" y="11959"/>
                </a:lnTo>
                <a:lnTo>
                  <a:pt x="19442" y="11886"/>
                </a:lnTo>
                <a:lnTo>
                  <a:pt x="19222" y="11776"/>
                </a:lnTo>
                <a:lnTo>
                  <a:pt x="19626" y="11702"/>
                </a:lnTo>
                <a:lnTo>
                  <a:pt x="19662" y="11665"/>
                </a:lnTo>
                <a:lnTo>
                  <a:pt x="19736" y="11629"/>
                </a:lnTo>
                <a:lnTo>
                  <a:pt x="19736" y="11482"/>
                </a:lnTo>
                <a:lnTo>
                  <a:pt x="19699" y="11372"/>
                </a:lnTo>
                <a:lnTo>
                  <a:pt x="19626" y="11335"/>
                </a:lnTo>
                <a:lnTo>
                  <a:pt x="19406" y="11335"/>
                </a:lnTo>
                <a:lnTo>
                  <a:pt x="19662" y="11152"/>
                </a:lnTo>
                <a:lnTo>
                  <a:pt x="19736" y="11115"/>
                </a:lnTo>
                <a:lnTo>
                  <a:pt x="19736" y="11042"/>
                </a:lnTo>
                <a:lnTo>
                  <a:pt x="19736" y="10969"/>
                </a:lnTo>
                <a:lnTo>
                  <a:pt x="19736" y="10932"/>
                </a:lnTo>
                <a:lnTo>
                  <a:pt x="19699" y="10858"/>
                </a:lnTo>
                <a:lnTo>
                  <a:pt x="19626" y="10822"/>
                </a:lnTo>
                <a:lnTo>
                  <a:pt x="19552" y="10822"/>
                </a:lnTo>
                <a:lnTo>
                  <a:pt x="19479" y="10858"/>
                </a:lnTo>
                <a:lnTo>
                  <a:pt x="19332" y="10895"/>
                </a:lnTo>
                <a:lnTo>
                  <a:pt x="19185" y="10932"/>
                </a:lnTo>
                <a:lnTo>
                  <a:pt x="19185" y="10932"/>
                </a:lnTo>
                <a:lnTo>
                  <a:pt x="19626" y="10748"/>
                </a:lnTo>
                <a:lnTo>
                  <a:pt x="19662" y="10712"/>
                </a:lnTo>
                <a:lnTo>
                  <a:pt x="19662" y="10675"/>
                </a:lnTo>
                <a:lnTo>
                  <a:pt x="19626" y="10638"/>
                </a:lnTo>
                <a:lnTo>
                  <a:pt x="19479" y="10602"/>
                </a:lnTo>
                <a:lnTo>
                  <a:pt x="19295" y="10602"/>
                </a:lnTo>
                <a:lnTo>
                  <a:pt x="19369" y="10565"/>
                </a:lnTo>
                <a:lnTo>
                  <a:pt x="19589" y="10455"/>
                </a:lnTo>
                <a:lnTo>
                  <a:pt x="19772" y="10418"/>
                </a:lnTo>
                <a:close/>
                <a:moveTo>
                  <a:pt x="16691" y="13390"/>
                </a:moveTo>
                <a:lnTo>
                  <a:pt x="16801" y="13463"/>
                </a:lnTo>
                <a:lnTo>
                  <a:pt x="16874" y="13536"/>
                </a:lnTo>
                <a:lnTo>
                  <a:pt x="16728" y="13646"/>
                </a:lnTo>
                <a:lnTo>
                  <a:pt x="16581" y="13756"/>
                </a:lnTo>
                <a:lnTo>
                  <a:pt x="16434" y="13903"/>
                </a:lnTo>
                <a:lnTo>
                  <a:pt x="16361" y="14050"/>
                </a:lnTo>
                <a:lnTo>
                  <a:pt x="16104" y="14013"/>
                </a:lnTo>
                <a:lnTo>
                  <a:pt x="16068" y="13976"/>
                </a:lnTo>
                <a:lnTo>
                  <a:pt x="16691" y="13390"/>
                </a:lnTo>
                <a:close/>
                <a:moveTo>
                  <a:pt x="16654" y="11959"/>
                </a:moveTo>
                <a:lnTo>
                  <a:pt x="17058" y="12326"/>
                </a:lnTo>
                <a:lnTo>
                  <a:pt x="17278" y="12546"/>
                </a:lnTo>
                <a:lnTo>
                  <a:pt x="17498" y="12803"/>
                </a:lnTo>
                <a:lnTo>
                  <a:pt x="17681" y="13059"/>
                </a:lnTo>
                <a:lnTo>
                  <a:pt x="17755" y="13169"/>
                </a:lnTo>
                <a:lnTo>
                  <a:pt x="17792" y="13279"/>
                </a:lnTo>
                <a:lnTo>
                  <a:pt x="17792" y="13426"/>
                </a:lnTo>
                <a:lnTo>
                  <a:pt x="17755" y="13536"/>
                </a:lnTo>
                <a:lnTo>
                  <a:pt x="17718" y="13646"/>
                </a:lnTo>
                <a:lnTo>
                  <a:pt x="17608" y="13756"/>
                </a:lnTo>
                <a:lnTo>
                  <a:pt x="17498" y="13866"/>
                </a:lnTo>
                <a:lnTo>
                  <a:pt x="17351" y="13940"/>
                </a:lnTo>
                <a:lnTo>
                  <a:pt x="17278" y="13866"/>
                </a:lnTo>
                <a:lnTo>
                  <a:pt x="17168" y="13866"/>
                </a:lnTo>
                <a:lnTo>
                  <a:pt x="17095" y="13903"/>
                </a:lnTo>
                <a:lnTo>
                  <a:pt x="17058" y="13940"/>
                </a:lnTo>
                <a:lnTo>
                  <a:pt x="17021" y="13940"/>
                </a:lnTo>
                <a:lnTo>
                  <a:pt x="16948" y="13976"/>
                </a:lnTo>
                <a:lnTo>
                  <a:pt x="16911" y="14050"/>
                </a:lnTo>
                <a:lnTo>
                  <a:pt x="16874" y="14050"/>
                </a:lnTo>
                <a:lnTo>
                  <a:pt x="16948" y="13940"/>
                </a:lnTo>
                <a:lnTo>
                  <a:pt x="17095" y="13793"/>
                </a:lnTo>
                <a:lnTo>
                  <a:pt x="17168" y="13683"/>
                </a:lnTo>
                <a:lnTo>
                  <a:pt x="17205" y="13573"/>
                </a:lnTo>
                <a:lnTo>
                  <a:pt x="17168" y="13500"/>
                </a:lnTo>
                <a:lnTo>
                  <a:pt x="17131" y="13426"/>
                </a:lnTo>
                <a:lnTo>
                  <a:pt x="17021" y="13316"/>
                </a:lnTo>
                <a:lnTo>
                  <a:pt x="16874" y="13206"/>
                </a:lnTo>
                <a:lnTo>
                  <a:pt x="16691" y="13169"/>
                </a:lnTo>
                <a:lnTo>
                  <a:pt x="16618" y="13169"/>
                </a:lnTo>
                <a:lnTo>
                  <a:pt x="16581" y="13206"/>
                </a:lnTo>
                <a:lnTo>
                  <a:pt x="15627" y="13793"/>
                </a:lnTo>
                <a:lnTo>
                  <a:pt x="15517" y="13756"/>
                </a:lnTo>
                <a:lnTo>
                  <a:pt x="15407" y="13646"/>
                </a:lnTo>
                <a:lnTo>
                  <a:pt x="15884" y="13353"/>
                </a:lnTo>
                <a:lnTo>
                  <a:pt x="16361" y="13096"/>
                </a:lnTo>
                <a:lnTo>
                  <a:pt x="16398" y="13023"/>
                </a:lnTo>
                <a:lnTo>
                  <a:pt x="16398" y="12986"/>
                </a:lnTo>
                <a:lnTo>
                  <a:pt x="16361" y="12913"/>
                </a:lnTo>
                <a:lnTo>
                  <a:pt x="16288" y="12913"/>
                </a:lnTo>
                <a:lnTo>
                  <a:pt x="15994" y="12949"/>
                </a:lnTo>
                <a:lnTo>
                  <a:pt x="15701" y="13059"/>
                </a:lnTo>
                <a:lnTo>
                  <a:pt x="15407" y="13169"/>
                </a:lnTo>
                <a:lnTo>
                  <a:pt x="15150" y="13279"/>
                </a:lnTo>
                <a:lnTo>
                  <a:pt x="15040" y="13023"/>
                </a:lnTo>
                <a:lnTo>
                  <a:pt x="15077" y="12986"/>
                </a:lnTo>
                <a:lnTo>
                  <a:pt x="16068" y="12399"/>
                </a:lnTo>
                <a:lnTo>
                  <a:pt x="16104" y="12362"/>
                </a:lnTo>
                <a:lnTo>
                  <a:pt x="16104" y="12326"/>
                </a:lnTo>
                <a:lnTo>
                  <a:pt x="16068" y="12289"/>
                </a:lnTo>
                <a:lnTo>
                  <a:pt x="15994" y="12252"/>
                </a:lnTo>
                <a:lnTo>
                  <a:pt x="15554" y="12362"/>
                </a:lnTo>
                <a:lnTo>
                  <a:pt x="15150" y="12472"/>
                </a:lnTo>
                <a:lnTo>
                  <a:pt x="15150" y="12472"/>
                </a:lnTo>
                <a:lnTo>
                  <a:pt x="15297" y="12326"/>
                </a:lnTo>
                <a:lnTo>
                  <a:pt x="15517" y="12179"/>
                </a:lnTo>
                <a:lnTo>
                  <a:pt x="15737" y="12069"/>
                </a:lnTo>
                <a:lnTo>
                  <a:pt x="15994" y="11996"/>
                </a:lnTo>
                <a:lnTo>
                  <a:pt x="16324" y="11959"/>
                </a:lnTo>
                <a:close/>
                <a:moveTo>
                  <a:pt x="14857" y="6310"/>
                </a:moveTo>
                <a:lnTo>
                  <a:pt x="14600" y="6347"/>
                </a:lnTo>
                <a:lnTo>
                  <a:pt x="14380" y="6383"/>
                </a:lnTo>
                <a:lnTo>
                  <a:pt x="14197" y="6457"/>
                </a:lnTo>
                <a:lnTo>
                  <a:pt x="13793" y="6677"/>
                </a:lnTo>
                <a:lnTo>
                  <a:pt x="13426" y="6970"/>
                </a:lnTo>
                <a:lnTo>
                  <a:pt x="13243" y="7154"/>
                </a:lnTo>
                <a:lnTo>
                  <a:pt x="12950" y="7190"/>
                </a:lnTo>
                <a:lnTo>
                  <a:pt x="12840" y="7227"/>
                </a:lnTo>
                <a:lnTo>
                  <a:pt x="12803" y="7300"/>
                </a:lnTo>
                <a:lnTo>
                  <a:pt x="12766" y="7374"/>
                </a:lnTo>
                <a:lnTo>
                  <a:pt x="12766" y="7447"/>
                </a:lnTo>
                <a:lnTo>
                  <a:pt x="11042" y="7631"/>
                </a:lnTo>
                <a:lnTo>
                  <a:pt x="10052" y="7667"/>
                </a:lnTo>
                <a:lnTo>
                  <a:pt x="9575" y="7704"/>
                </a:lnTo>
                <a:lnTo>
                  <a:pt x="9098" y="7741"/>
                </a:lnTo>
                <a:lnTo>
                  <a:pt x="9025" y="7777"/>
                </a:lnTo>
                <a:lnTo>
                  <a:pt x="8988" y="7814"/>
                </a:lnTo>
                <a:lnTo>
                  <a:pt x="8951" y="7924"/>
                </a:lnTo>
                <a:lnTo>
                  <a:pt x="9025" y="8034"/>
                </a:lnTo>
                <a:lnTo>
                  <a:pt x="9061" y="8071"/>
                </a:lnTo>
                <a:lnTo>
                  <a:pt x="9135" y="8107"/>
                </a:lnTo>
                <a:lnTo>
                  <a:pt x="9612" y="8144"/>
                </a:lnTo>
                <a:lnTo>
                  <a:pt x="10125" y="8144"/>
                </a:lnTo>
                <a:lnTo>
                  <a:pt x="11152" y="8071"/>
                </a:lnTo>
                <a:lnTo>
                  <a:pt x="11922" y="8034"/>
                </a:lnTo>
                <a:lnTo>
                  <a:pt x="12693" y="7961"/>
                </a:lnTo>
                <a:lnTo>
                  <a:pt x="12546" y="8254"/>
                </a:lnTo>
                <a:lnTo>
                  <a:pt x="12473" y="8438"/>
                </a:lnTo>
                <a:lnTo>
                  <a:pt x="12473" y="8584"/>
                </a:lnTo>
                <a:lnTo>
                  <a:pt x="12509" y="8914"/>
                </a:lnTo>
                <a:lnTo>
                  <a:pt x="12363" y="9024"/>
                </a:lnTo>
                <a:lnTo>
                  <a:pt x="12253" y="9134"/>
                </a:lnTo>
                <a:lnTo>
                  <a:pt x="12253" y="9245"/>
                </a:lnTo>
                <a:lnTo>
                  <a:pt x="12289" y="9355"/>
                </a:lnTo>
                <a:lnTo>
                  <a:pt x="12399" y="9428"/>
                </a:lnTo>
                <a:lnTo>
                  <a:pt x="12546" y="9465"/>
                </a:lnTo>
                <a:lnTo>
                  <a:pt x="12693" y="9465"/>
                </a:lnTo>
                <a:lnTo>
                  <a:pt x="12803" y="9685"/>
                </a:lnTo>
                <a:lnTo>
                  <a:pt x="12950" y="9868"/>
                </a:lnTo>
                <a:lnTo>
                  <a:pt x="13096" y="10052"/>
                </a:lnTo>
                <a:lnTo>
                  <a:pt x="13243" y="10198"/>
                </a:lnTo>
                <a:lnTo>
                  <a:pt x="13426" y="10308"/>
                </a:lnTo>
                <a:lnTo>
                  <a:pt x="13647" y="10418"/>
                </a:lnTo>
                <a:lnTo>
                  <a:pt x="13867" y="10455"/>
                </a:lnTo>
                <a:lnTo>
                  <a:pt x="14087" y="10492"/>
                </a:lnTo>
                <a:lnTo>
                  <a:pt x="14233" y="10492"/>
                </a:lnTo>
                <a:lnTo>
                  <a:pt x="14600" y="10418"/>
                </a:lnTo>
                <a:lnTo>
                  <a:pt x="14967" y="10345"/>
                </a:lnTo>
                <a:lnTo>
                  <a:pt x="14930" y="10455"/>
                </a:lnTo>
                <a:lnTo>
                  <a:pt x="14930" y="10602"/>
                </a:lnTo>
                <a:lnTo>
                  <a:pt x="15004" y="10895"/>
                </a:lnTo>
                <a:lnTo>
                  <a:pt x="15077" y="11079"/>
                </a:lnTo>
                <a:lnTo>
                  <a:pt x="15150" y="11299"/>
                </a:lnTo>
                <a:lnTo>
                  <a:pt x="15297" y="11482"/>
                </a:lnTo>
                <a:lnTo>
                  <a:pt x="15481" y="11629"/>
                </a:lnTo>
                <a:lnTo>
                  <a:pt x="15481" y="11665"/>
                </a:lnTo>
                <a:lnTo>
                  <a:pt x="15261" y="11739"/>
                </a:lnTo>
                <a:lnTo>
                  <a:pt x="15077" y="11886"/>
                </a:lnTo>
                <a:lnTo>
                  <a:pt x="14894" y="11996"/>
                </a:lnTo>
                <a:lnTo>
                  <a:pt x="14784" y="12142"/>
                </a:lnTo>
                <a:lnTo>
                  <a:pt x="14674" y="12326"/>
                </a:lnTo>
                <a:lnTo>
                  <a:pt x="14600" y="12509"/>
                </a:lnTo>
                <a:lnTo>
                  <a:pt x="14564" y="12693"/>
                </a:lnTo>
                <a:lnTo>
                  <a:pt x="14527" y="12876"/>
                </a:lnTo>
                <a:lnTo>
                  <a:pt x="14527" y="12986"/>
                </a:lnTo>
                <a:lnTo>
                  <a:pt x="14527" y="13059"/>
                </a:lnTo>
                <a:lnTo>
                  <a:pt x="14600" y="13353"/>
                </a:lnTo>
                <a:lnTo>
                  <a:pt x="14747" y="13610"/>
                </a:lnTo>
                <a:lnTo>
                  <a:pt x="14747" y="13720"/>
                </a:lnTo>
                <a:lnTo>
                  <a:pt x="14784" y="13830"/>
                </a:lnTo>
                <a:lnTo>
                  <a:pt x="14930" y="13903"/>
                </a:lnTo>
                <a:lnTo>
                  <a:pt x="15004" y="13976"/>
                </a:lnTo>
                <a:lnTo>
                  <a:pt x="15297" y="14197"/>
                </a:lnTo>
                <a:lnTo>
                  <a:pt x="15627" y="14380"/>
                </a:lnTo>
                <a:lnTo>
                  <a:pt x="15994" y="14527"/>
                </a:lnTo>
                <a:lnTo>
                  <a:pt x="16398" y="14600"/>
                </a:lnTo>
                <a:lnTo>
                  <a:pt x="16801" y="14600"/>
                </a:lnTo>
                <a:lnTo>
                  <a:pt x="17205" y="14527"/>
                </a:lnTo>
                <a:lnTo>
                  <a:pt x="17571" y="14417"/>
                </a:lnTo>
                <a:lnTo>
                  <a:pt x="17902" y="14233"/>
                </a:lnTo>
                <a:lnTo>
                  <a:pt x="18122" y="14013"/>
                </a:lnTo>
                <a:lnTo>
                  <a:pt x="18268" y="13793"/>
                </a:lnTo>
                <a:lnTo>
                  <a:pt x="18305" y="13536"/>
                </a:lnTo>
                <a:lnTo>
                  <a:pt x="18305" y="13316"/>
                </a:lnTo>
                <a:lnTo>
                  <a:pt x="18232" y="13059"/>
                </a:lnTo>
                <a:lnTo>
                  <a:pt x="18122" y="12803"/>
                </a:lnTo>
                <a:lnTo>
                  <a:pt x="17975" y="12546"/>
                </a:lnTo>
                <a:lnTo>
                  <a:pt x="17792" y="12326"/>
                </a:lnTo>
                <a:lnTo>
                  <a:pt x="17902" y="12289"/>
                </a:lnTo>
                <a:lnTo>
                  <a:pt x="18232" y="12106"/>
                </a:lnTo>
                <a:lnTo>
                  <a:pt x="18599" y="11849"/>
                </a:lnTo>
                <a:lnTo>
                  <a:pt x="18709" y="12032"/>
                </a:lnTo>
                <a:lnTo>
                  <a:pt x="18855" y="12179"/>
                </a:lnTo>
                <a:lnTo>
                  <a:pt x="19002" y="12289"/>
                </a:lnTo>
                <a:lnTo>
                  <a:pt x="19149" y="12362"/>
                </a:lnTo>
                <a:lnTo>
                  <a:pt x="19406" y="12436"/>
                </a:lnTo>
                <a:lnTo>
                  <a:pt x="19662" y="12399"/>
                </a:lnTo>
                <a:lnTo>
                  <a:pt x="19919" y="12326"/>
                </a:lnTo>
                <a:lnTo>
                  <a:pt x="20139" y="12179"/>
                </a:lnTo>
                <a:lnTo>
                  <a:pt x="20359" y="11996"/>
                </a:lnTo>
                <a:lnTo>
                  <a:pt x="20543" y="11776"/>
                </a:lnTo>
                <a:lnTo>
                  <a:pt x="20653" y="11519"/>
                </a:lnTo>
                <a:lnTo>
                  <a:pt x="20726" y="11225"/>
                </a:lnTo>
                <a:lnTo>
                  <a:pt x="20799" y="10858"/>
                </a:lnTo>
                <a:lnTo>
                  <a:pt x="20763" y="10675"/>
                </a:lnTo>
                <a:lnTo>
                  <a:pt x="20726" y="10528"/>
                </a:lnTo>
                <a:lnTo>
                  <a:pt x="20689" y="10382"/>
                </a:lnTo>
                <a:lnTo>
                  <a:pt x="20579" y="10272"/>
                </a:lnTo>
                <a:lnTo>
                  <a:pt x="20359" y="10088"/>
                </a:lnTo>
                <a:lnTo>
                  <a:pt x="20066" y="9978"/>
                </a:lnTo>
                <a:lnTo>
                  <a:pt x="19919" y="9941"/>
                </a:lnTo>
                <a:lnTo>
                  <a:pt x="19626" y="9941"/>
                </a:lnTo>
                <a:lnTo>
                  <a:pt x="19516" y="10015"/>
                </a:lnTo>
                <a:lnTo>
                  <a:pt x="19479" y="10088"/>
                </a:lnTo>
                <a:lnTo>
                  <a:pt x="19185" y="10198"/>
                </a:lnTo>
                <a:lnTo>
                  <a:pt x="18929" y="10308"/>
                </a:lnTo>
                <a:lnTo>
                  <a:pt x="18819" y="10418"/>
                </a:lnTo>
                <a:lnTo>
                  <a:pt x="18672" y="10528"/>
                </a:lnTo>
                <a:lnTo>
                  <a:pt x="18599" y="10675"/>
                </a:lnTo>
                <a:lnTo>
                  <a:pt x="18525" y="10822"/>
                </a:lnTo>
                <a:lnTo>
                  <a:pt x="18452" y="11115"/>
                </a:lnTo>
                <a:lnTo>
                  <a:pt x="18452" y="11409"/>
                </a:lnTo>
                <a:lnTo>
                  <a:pt x="18048" y="11702"/>
                </a:lnTo>
                <a:lnTo>
                  <a:pt x="17645" y="11996"/>
                </a:lnTo>
                <a:lnTo>
                  <a:pt x="17608" y="12032"/>
                </a:lnTo>
                <a:lnTo>
                  <a:pt x="17608" y="12106"/>
                </a:lnTo>
                <a:lnTo>
                  <a:pt x="17241" y="11776"/>
                </a:lnTo>
                <a:lnTo>
                  <a:pt x="16911" y="11519"/>
                </a:lnTo>
                <a:lnTo>
                  <a:pt x="16838" y="11482"/>
                </a:lnTo>
                <a:lnTo>
                  <a:pt x="16691" y="11482"/>
                </a:lnTo>
                <a:lnTo>
                  <a:pt x="16654" y="11555"/>
                </a:lnTo>
                <a:lnTo>
                  <a:pt x="16434" y="11519"/>
                </a:lnTo>
                <a:lnTo>
                  <a:pt x="16214" y="11519"/>
                </a:lnTo>
                <a:lnTo>
                  <a:pt x="15774" y="11555"/>
                </a:lnTo>
                <a:lnTo>
                  <a:pt x="15811" y="11445"/>
                </a:lnTo>
                <a:lnTo>
                  <a:pt x="15774" y="11335"/>
                </a:lnTo>
                <a:lnTo>
                  <a:pt x="15664" y="11152"/>
                </a:lnTo>
                <a:lnTo>
                  <a:pt x="15554" y="11005"/>
                </a:lnTo>
                <a:lnTo>
                  <a:pt x="15444" y="10822"/>
                </a:lnTo>
                <a:lnTo>
                  <a:pt x="15371" y="10602"/>
                </a:lnTo>
                <a:lnTo>
                  <a:pt x="15334" y="10418"/>
                </a:lnTo>
                <a:lnTo>
                  <a:pt x="15297" y="10308"/>
                </a:lnTo>
                <a:lnTo>
                  <a:pt x="15224" y="10235"/>
                </a:lnTo>
                <a:lnTo>
                  <a:pt x="15627" y="10015"/>
                </a:lnTo>
                <a:lnTo>
                  <a:pt x="16031" y="9758"/>
                </a:lnTo>
                <a:lnTo>
                  <a:pt x="16361" y="9428"/>
                </a:lnTo>
                <a:lnTo>
                  <a:pt x="16471" y="9281"/>
                </a:lnTo>
                <a:lnTo>
                  <a:pt x="16581" y="9098"/>
                </a:lnTo>
                <a:lnTo>
                  <a:pt x="16654" y="8878"/>
                </a:lnTo>
                <a:lnTo>
                  <a:pt x="16691" y="8621"/>
                </a:lnTo>
                <a:lnTo>
                  <a:pt x="16691" y="8364"/>
                </a:lnTo>
                <a:lnTo>
                  <a:pt x="16691" y="8107"/>
                </a:lnTo>
                <a:lnTo>
                  <a:pt x="16581" y="7631"/>
                </a:lnTo>
                <a:lnTo>
                  <a:pt x="16398" y="7190"/>
                </a:lnTo>
                <a:lnTo>
                  <a:pt x="16251" y="6897"/>
                </a:lnTo>
                <a:lnTo>
                  <a:pt x="16031" y="6640"/>
                </a:lnTo>
                <a:lnTo>
                  <a:pt x="15884" y="6530"/>
                </a:lnTo>
                <a:lnTo>
                  <a:pt x="15737" y="6457"/>
                </a:lnTo>
                <a:lnTo>
                  <a:pt x="15591" y="6420"/>
                </a:lnTo>
                <a:lnTo>
                  <a:pt x="15407" y="6383"/>
                </a:lnTo>
                <a:lnTo>
                  <a:pt x="15077" y="631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969" name="Google Shape;969;p21"/>
          <p:cNvSpPr/>
          <p:nvPr/>
        </p:nvSpPr>
        <p:spPr>
          <a:xfrm>
            <a:off x="8052577" y="4132327"/>
            <a:ext cx="388118" cy="408938"/>
          </a:xfrm>
          <a:custGeom>
            <a:avLst/>
            <a:gdLst/>
            <a:ahLst/>
            <a:cxnLst/>
            <a:rect l="l" t="t" r="r" b="b"/>
            <a:pathLst>
              <a:path w="13683" h="14417" extrusionOk="0">
                <a:moveTo>
                  <a:pt x="9281" y="2311"/>
                </a:moveTo>
                <a:lnTo>
                  <a:pt x="9170" y="2385"/>
                </a:lnTo>
                <a:lnTo>
                  <a:pt x="9134" y="2495"/>
                </a:lnTo>
                <a:lnTo>
                  <a:pt x="9097" y="2568"/>
                </a:lnTo>
                <a:lnTo>
                  <a:pt x="9097" y="2678"/>
                </a:lnTo>
                <a:lnTo>
                  <a:pt x="9134" y="2862"/>
                </a:lnTo>
                <a:lnTo>
                  <a:pt x="9207" y="3082"/>
                </a:lnTo>
                <a:lnTo>
                  <a:pt x="9464" y="3742"/>
                </a:lnTo>
                <a:lnTo>
                  <a:pt x="9721" y="4402"/>
                </a:lnTo>
                <a:lnTo>
                  <a:pt x="9647" y="4439"/>
                </a:lnTo>
                <a:lnTo>
                  <a:pt x="9060" y="5283"/>
                </a:lnTo>
                <a:lnTo>
                  <a:pt x="8804" y="5649"/>
                </a:lnTo>
                <a:lnTo>
                  <a:pt x="8694" y="5833"/>
                </a:lnTo>
                <a:lnTo>
                  <a:pt x="8657" y="5943"/>
                </a:lnTo>
                <a:lnTo>
                  <a:pt x="8694" y="6053"/>
                </a:lnTo>
                <a:lnTo>
                  <a:pt x="8804" y="6016"/>
                </a:lnTo>
                <a:lnTo>
                  <a:pt x="8877" y="5980"/>
                </a:lnTo>
                <a:lnTo>
                  <a:pt x="9024" y="5833"/>
                </a:lnTo>
                <a:lnTo>
                  <a:pt x="9281" y="5503"/>
                </a:lnTo>
                <a:lnTo>
                  <a:pt x="9941" y="4659"/>
                </a:lnTo>
                <a:lnTo>
                  <a:pt x="10014" y="4659"/>
                </a:lnTo>
                <a:lnTo>
                  <a:pt x="10124" y="4622"/>
                </a:lnTo>
                <a:lnTo>
                  <a:pt x="10161" y="4549"/>
                </a:lnTo>
                <a:lnTo>
                  <a:pt x="10161" y="4439"/>
                </a:lnTo>
                <a:lnTo>
                  <a:pt x="9684" y="3229"/>
                </a:lnTo>
                <a:lnTo>
                  <a:pt x="9427" y="2715"/>
                </a:lnTo>
                <a:lnTo>
                  <a:pt x="9354" y="2532"/>
                </a:lnTo>
                <a:lnTo>
                  <a:pt x="9317" y="2422"/>
                </a:lnTo>
                <a:lnTo>
                  <a:pt x="9317" y="2348"/>
                </a:lnTo>
                <a:lnTo>
                  <a:pt x="9317" y="2311"/>
                </a:lnTo>
                <a:close/>
                <a:moveTo>
                  <a:pt x="8694" y="1615"/>
                </a:moveTo>
                <a:lnTo>
                  <a:pt x="8767" y="1798"/>
                </a:lnTo>
                <a:lnTo>
                  <a:pt x="8804" y="1908"/>
                </a:lnTo>
                <a:lnTo>
                  <a:pt x="8914" y="1981"/>
                </a:lnTo>
                <a:lnTo>
                  <a:pt x="9024" y="2055"/>
                </a:lnTo>
                <a:lnTo>
                  <a:pt x="9170" y="2018"/>
                </a:lnTo>
                <a:lnTo>
                  <a:pt x="9391" y="1908"/>
                </a:lnTo>
                <a:lnTo>
                  <a:pt x="9611" y="1725"/>
                </a:lnTo>
                <a:lnTo>
                  <a:pt x="9867" y="2275"/>
                </a:lnTo>
                <a:lnTo>
                  <a:pt x="10161" y="2752"/>
                </a:lnTo>
                <a:lnTo>
                  <a:pt x="10454" y="3265"/>
                </a:lnTo>
                <a:lnTo>
                  <a:pt x="10674" y="3779"/>
                </a:lnTo>
                <a:lnTo>
                  <a:pt x="10528" y="3925"/>
                </a:lnTo>
                <a:lnTo>
                  <a:pt x="10381" y="4072"/>
                </a:lnTo>
                <a:lnTo>
                  <a:pt x="10271" y="4256"/>
                </a:lnTo>
                <a:lnTo>
                  <a:pt x="10234" y="4476"/>
                </a:lnTo>
                <a:lnTo>
                  <a:pt x="10271" y="4586"/>
                </a:lnTo>
                <a:lnTo>
                  <a:pt x="10344" y="4659"/>
                </a:lnTo>
                <a:lnTo>
                  <a:pt x="10344" y="4806"/>
                </a:lnTo>
                <a:lnTo>
                  <a:pt x="10381" y="4879"/>
                </a:lnTo>
                <a:lnTo>
                  <a:pt x="10491" y="4916"/>
                </a:lnTo>
                <a:lnTo>
                  <a:pt x="10491" y="4953"/>
                </a:lnTo>
                <a:lnTo>
                  <a:pt x="10344" y="5173"/>
                </a:lnTo>
                <a:lnTo>
                  <a:pt x="9977" y="5649"/>
                </a:lnTo>
                <a:lnTo>
                  <a:pt x="9647" y="6163"/>
                </a:lnTo>
                <a:lnTo>
                  <a:pt x="9501" y="6090"/>
                </a:lnTo>
                <a:lnTo>
                  <a:pt x="9317" y="6053"/>
                </a:lnTo>
                <a:lnTo>
                  <a:pt x="9134" y="6126"/>
                </a:lnTo>
                <a:lnTo>
                  <a:pt x="8950" y="6200"/>
                </a:lnTo>
                <a:lnTo>
                  <a:pt x="8840" y="6346"/>
                </a:lnTo>
                <a:lnTo>
                  <a:pt x="8730" y="6493"/>
                </a:lnTo>
                <a:lnTo>
                  <a:pt x="8327" y="6493"/>
                </a:lnTo>
                <a:lnTo>
                  <a:pt x="7556" y="6530"/>
                </a:lnTo>
                <a:lnTo>
                  <a:pt x="7520" y="6456"/>
                </a:lnTo>
                <a:lnTo>
                  <a:pt x="7410" y="6383"/>
                </a:lnTo>
                <a:lnTo>
                  <a:pt x="7080" y="6273"/>
                </a:lnTo>
                <a:lnTo>
                  <a:pt x="7043" y="6273"/>
                </a:lnTo>
                <a:lnTo>
                  <a:pt x="6970" y="6236"/>
                </a:lnTo>
                <a:lnTo>
                  <a:pt x="6786" y="6236"/>
                </a:lnTo>
                <a:lnTo>
                  <a:pt x="6639" y="6200"/>
                </a:lnTo>
                <a:lnTo>
                  <a:pt x="5832" y="5429"/>
                </a:lnTo>
                <a:lnTo>
                  <a:pt x="5246" y="4879"/>
                </a:lnTo>
                <a:lnTo>
                  <a:pt x="5319" y="4696"/>
                </a:lnTo>
                <a:lnTo>
                  <a:pt x="5319" y="4512"/>
                </a:lnTo>
                <a:lnTo>
                  <a:pt x="5282" y="4439"/>
                </a:lnTo>
                <a:lnTo>
                  <a:pt x="5246" y="4366"/>
                </a:lnTo>
                <a:lnTo>
                  <a:pt x="5099" y="4256"/>
                </a:lnTo>
                <a:lnTo>
                  <a:pt x="5282" y="3815"/>
                </a:lnTo>
                <a:lnTo>
                  <a:pt x="5796" y="2715"/>
                </a:lnTo>
                <a:lnTo>
                  <a:pt x="6126" y="2018"/>
                </a:lnTo>
                <a:lnTo>
                  <a:pt x="6273" y="2018"/>
                </a:lnTo>
                <a:lnTo>
                  <a:pt x="6419" y="1981"/>
                </a:lnTo>
                <a:lnTo>
                  <a:pt x="6566" y="1908"/>
                </a:lnTo>
                <a:lnTo>
                  <a:pt x="6713" y="1798"/>
                </a:lnTo>
                <a:lnTo>
                  <a:pt x="6823" y="1688"/>
                </a:lnTo>
                <a:lnTo>
                  <a:pt x="7483" y="1651"/>
                </a:lnTo>
                <a:lnTo>
                  <a:pt x="8694" y="1615"/>
                </a:lnTo>
                <a:close/>
                <a:moveTo>
                  <a:pt x="6823" y="6823"/>
                </a:moveTo>
                <a:lnTo>
                  <a:pt x="6933" y="6897"/>
                </a:lnTo>
                <a:lnTo>
                  <a:pt x="6749" y="6897"/>
                </a:lnTo>
                <a:lnTo>
                  <a:pt x="6713" y="6860"/>
                </a:lnTo>
                <a:lnTo>
                  <a:pt x="6823" y="6823"/>
                </a:lnTo>
                <a:close/>
                <a:moveTo>
                  <a:pt x="2714" y="5393"/>
                </a:moveTo>
                <a:lnTo>
                  <a:pt x="2641" y="5429"/>
                </a:lnTo>
                <a:lnTo>
                  <a:pt x="2531" y="5503"/>
                </a:lnTo>
                <a:lnTo>
                  <a:pt x="2458" y="5576"/>
                </a:lnTo>
                <a:lnTo>
                  <a:pt x="2274" y="5796"/>
                </a:lnTo>
                <a:lnTo>
                  <a:pt x="1981" y="6310"/>
                </a:lnTo>
                <a:lnTo>
                  <a:pt x="1651" y="6860"/>
                </a:lnTo>
                <a:lnTo>
                  <a:pt x="1504" y="7080"/>
                </a:lnTo>
                <a:lnTo>
                  <a:pt x="1431" y="7190"/>
                </a:lnTo>
                <a:lnTo>
                  <a:pt x="1394" y="7263"/>
                </a:lnTo>
                <a:lnTo>
                  <a:pt x="1394" y="7337"/>
                </a:lnTo>
                <a:lnTo>
                  <a:pt x="1321" y="7374"/>
                </a:lnTo>
                <a:lnTo>
                  <a:pt x="1321" y="7410"/>
                </a:lnTo>
                <a:lnTo>
                  <a:pt x="1321" y="7520"/>
                </a:lnTo>
                <a:lnTo>
                  <a:pt x="1394" y="7557"/>
                </a:lnTo>
                <a:lnTo>
                  <a:pt x="1504" y="7594"/>
                </a:lnTo>
                <a:lnTo>
                  <a:pt x="1614" y="7520"/>
                </a:lnTo>
                <a:lnTo>
                  <a:pt x="1724" y="7447"/>
                </a:lnTo>
                <a:lnTo>
                  <a:pt x="1834" y="7337"/>
                </a:lnTo>
                <a:lnTo>
                  <a:pt x="2018" y="7043"/>
                </a:lnTo>
                <a:lnTo>
                  <a:pt x="2128" y="6823"/>
                </a:lnTo>
                <a:lnTo>
                  <a:pt x="2568" y="6200"/>
                </a:lnTo>
                <a:lnTo>
                  <a:pt x="2751" y="5870"/>
                </a:lnTo>
                <a:lnTo>
                  <a:pt x="2861" y="5723"/>
                </a:lnTo>
                <a:lnTo>
                  <a:pt x="2861" y="5539"/>
                </a:lnTo>
                <a:lnTo>
                  <a:pt x="2861" y="5466"/>
                </a:lnTo>
                <a:lnTo>
                  <a:pt x="2788" y="5429"/>
                </a:lnTo>
                <a:lnTo>
                  <a:pt x="2714" y="5393"/>
                </a:lnTo>
                <a:close/>
                <a:moveTo>
                  <a:pt x="4072" y="4843"/>
                </a:moveTo>
                <a:lnTo>
                  <a:pt x="4182" y="5026"/>
                </a:lnTo>
                <a:lnTo>
                  <a:pt x="4328" y="5173"/>
                </a:lnTo>
                <a:lnTo>
                  <a:pt x="4475" y="5209"/>
                </a:lnTo>
                <a:lnTo>
                  <a:pt x="4622" y="5246"/>
                </a:lnTo>
                <a:lnTo>
                  <a:pt x="4769" y="5246"/>
                </a:lnTo>
                <a:lnTo>
                  <a:pt x="4915" y="5209"/>
                </a:lnTo>
                <a:lnTo>
                  <a:pt x="5319" y="5576"/>
                </a:lnTo>
                <a:lnTo>
                  <a:pt x="6163" y="6456"/>
                </a:lnTo>
                <a:lnTo>
                  <a:pt x="6126" y="6530"/>
                </a:lnTo>
                <a:lnTo>
                  <a:pt x="6089" y="6640"/>
                </a:lnTo>
                <a:lnTo>
                  <a:pt x="6126" y="6787"/>
                </a:lnTo>
                <a:lnTo>
                  <a:pt x="6163" y="6897"/>
                </a:lnTo>
                <a:lnTo>
                  <a:pt x="6236" y="7007"/>
                </a:lnTo>
                <a:lnTo>
                  <a:pt x="6236" y="7080"/>
                </a:lnTo>
                <a:lnTo>
                  <a:pt x="5942" y="7410"/>
                </a:lnTo>
                <a:lnTo>
                  <a:pt x="5686" y="7777"/>
                </a:lnTo>
                <a:lnTo>
                  <a:pt x="5172" y="8511"/>
                </a:lnTo>
                <a:lnTo>
                  <a:pt x="4695" y="9134"/>
                </a:lnTo>
                <a:lnTo>
                  <a:pt x="4585" y="9061"/>
                </a:lnTo>
                <a:lnTo>
                  <a:pt x="4439" y="9061"/>
                </a:lnTo>
                <a:lnTo>
                  <a:pt x="4255" y="9098"/>
                </a:lnTo>
                <a:lnTo>
                  <a:pt x="4108" y="9208"/>
                </a:lnTo>
                <a:lnTo>
                  <a:pt x="3998" y="9354"/>
                </a:lnTo>
                <a:lnTo>
                  <a:pt x="3925" y="9538"/>
                </a:lnTo>
                <a:lnTo>
                  <a:pt x="3595" y="9501"/>
                </a:lnTo>
                <a:lnTo>
                  <a:pt x="2825" y="9538"/>
                </a:lnTo>
                <a:lnTo>
                  <a:pt x="2788" y="9354"/>
                </a:lnTo>
                <a:lnTo>
                  <a:pt x="2678" y="9208"/>
                </a:lnTo>
                <a:lnTo>
                  <a:pt x="2531" y="9098"/>
                </a:lnTo>
                <a:lnTo>
                  <a:pt x="2384" y="9061"/>
                </a:lnTo>
                <a:lnTo>
                  <a:pt x="2238" y="9061"/>
                </a:lnTo>
                <a:lnTo>
                  <a:pt x="2054" y="9098"/>
                </a:lnTo>
                <a:lnTo>
                  <a:pt x="1577" y="8437"/>
                </a:lnTo>
                <a:lnTo>
                  <a:pt x="1394" y="8107"/>
                </a:lnTo>
                <a:lnTo>
                  <a:pt x="1137" y="7777"/>
                </a:lnTo>
                <a:lnTo>
                  <a:pt x="1211" y="7594"/>
                </a:lnTo>
                <a:lnTo>
                  <a:pt x="1247" y="7447"/>
                </a:lnTo>
                <a:lnTo>
                  <a:pt x="1211" y="7263"/>
                </a:lnTo>
                <a:lnTo>
                  <a:pt x="1174" y="7117"/>
                </a:lnTo>
                <a:lnTo>
                  <a:pt x="1064" y="7007"/>
                </a:lnTo>
                <a:lnTo>
                  <a:pt x="1101" y="6933"/>
                </a:lnTo>
                <a:lnTo>
                  <a:pt x="1174" y="6823"/>
                </a:lnTo>
                <a:lnTo>
                  <a:pt x="1247" y="6640"/>
                </a:lnTo>
                <a:lnTo>
                  <a:pt x="1614" y="5980"/>
                </a:lnTo>
                <a:lnTo>
                  <a:pt x="1944" y="5356"/>
                </a:lnTo>
                <a:lnTo>
                  <a:pt x="2164" y="5356"/>
                </a:lnTo>
                <a:lnTo>
                  <a:pt x="2384" y="5283"/>
                </a:lnTo>
                <a:lnTo>
                  <a:pt x="2531" y="5136"/>
                </a:lnTo>
                <a:lnTo>
                  <a:pt x="2604" y="5063"/>
                </a:lnTo>
                <a:lnTo>
                  <a:pt x="2641" y="4953"/>
                </a:lnTo>
                <a:lnTo>
                  <a:pt x="2678" y="4916"/>
                </a:lnTo>
                <a:lnTo>
                  <a:pt x="3118" y="4953"/>
                </a:lnTo>
                <a:lnTo>
                  <a:pt x="3705" y="4916"/>
                </a:lnTo>
                <a:lnTo>
                  <a:pt x="4072" y="4843"/>
                </a:lnTo>
                <a:close/>
                <a:moveTo>
                  <a:pt x="8877" y="7740"/>
                </a:moveTo>
                <a:lnTo>
                  <a:pt x="8877" y="7777"/>
                </a:lnTo>
                <a:lnTo>
                  <a:pt x="8877" y="7814"/>
                </a:lnTo>
                <a:lnTo>
                  <a:pt x="8914" y="7997"/>
                </a:lnTo>
                <a:lnTo>
                  <a:pt x="8914" y="8070"/>
                </a:lnTo>
                <a:lnTo>
                  <a:pt x="8950" y="8181"/>
                </a:lnTo>
                <a:lnTo>
                  <a:pt x="9391" y="8731"/>
                </a:lnTo>
                <a:lnTo>
                  <a:pt x="9794" y="9281"/>
                </a:lnTo>
                <a:lnTo>
                  <a:pt x="9941" y="9464"/>
                </a:lnTo>
                <a:lnTo>
                  <a:pt x="10014" y="9538"/>
                </a:lnTo>
                <a:lnTo>
                  <a:pt x="10124" y="9574"/>
                </a:lnTo>
                <a:lnTo>
                  <a:pt x="10234" y="9574"/>
                </a:lnTo>
                <a:lnTo>
                  <a:pt x="10308" y="9538"/>
                </a:lnTo>
                <a:lnTo>
                  <a:pt x="10381" y="9501"/>
                </a:lnTo>
                <a:lnTo>
                  <a:pt x="10418" y="9391"/>
                </a:lnTo>
                <a:lnTo>
                  <a:pt x="10418" y="9354"/>
                </a:lnTo>
                <a:lnTo>
                  <a:pt x="10418" y="9244"/>
                </a:lnTo>
                <a:lnTo>
                  <a:pt x="10381" y="9171"/>
                </a:lnTo>
                <a:lnTo>
                  <a:pt x="10308" y="9134"/>
                </a:lnTo>
                <a:lnTo>
                  <a:pt x="10198" y="9098"/>
                </a:lnTo>
                <a:lnTo>
                  <a:pt x="10088" y="8951"/>
                </a:lnTo>
                <a:lnTo>
                  <a:pt x="10014" y="8841"/>
                </a:lnTo>
                <a:lnTo>
                  <a:pt x="9647" y="8401"/>
                </a:lnTo>
                <a:lnTo>
                  <a:pt x="9281" y="7924"/>
                </a:lnTo>
                <a:lnTo>
                  <a:pt x="9207" y="7850"/>
                </a:lnTo>
                <a:lnTo>
                  <a:pt x="9134" y="7814"/>
                </a:lnTo>
                <a:lnTo>
                  <a:pt x="8950" y="7740"/>
                </a:lnTo>
                <a:close/>
                <a:moveTo>
                  <a:pt x="2128" y="9721"/>
                </a:moveTo>
                <a:lnTo>
                  <a:pt x="2054" y="9758"/>
                </a:lnTo>
                <a:lnTo>
                  <a:pt x="2054" y="9721"/>
                </a:lnTo>
                <a:close/>
                <a:moveTo>
                  <a:pt x="5612" y="9281"/>
                </a:moveTo>
                <a:lnTo>
                  <a:pt x="5576" y="9318"/>
                </a:lnTo>
                <a:lnTo>
                  <a:pt x="5576" y="9354"/>
                </a:lnTo>
                <a:lnTo>
                  <a:pt x="5576" y="9538"/>
                </a:lnTo>
                <a:lnTo>
                  <a:pt x="5649" y="9684"/>
                </a:lnTo>
                <a:lnTo>
                  <a:pt x="5796" y="9941"/>
                </a:lnTo>
                <a:lnTo>
                  <a:pt x="6163" y="10455"/>
                </a:lnTo>
                <a:lnTo>
                  <a:pt x="6456" y="10895"/>
                </a:lnTo>
                <a:lnTo>
                  <a:pt x="6603" y="11115"/>
                </a:lnTo>
                <a:lnTo>
                  <a:pt x="6823" y="11298"/>
                </a:lnTo>
                <a:lnTo>
                  <a:pt x="6860" y="11372"/>
                </a:lnTo>
                <a:lnTo>
                  <a:pt x="6970" y="11482"/>
                </a:lnTo>
                <a:lnTo>
                  <a:pt x="7043" y="11519"/>
                </a:lnTo>
                <a:lnTo>
                  <a:pt x="7116" y="11519"/>
                </a:lnTo>
                <a:lnTo>
                  <a:pt x="7190" y="11482"/>
                </a:lnTo>
                <a:lnTo>
                  <a:pt x="7226" y="11408"/>
                </a:lnTo>
                <a:lnTo>
                  <a:pt x="7263" y="11188"/>
                </a:lnTo>
                <a:lnTo>
                  <a:pt x="7226" y="11078"/>
                </a:lnTo>
                <a:lnTo>
                  <a:pt x="7153" y="10968"/>
                </a:lnTo>
                <a:lnTo>
                  <a:pt x="7080" y="10932"/>
                </a:lnTo>
                <a:lnTo>
                  <a:pt x="7006" y="10895"/>
                </a:lnTo>
                <a:lnTo>
                  <a:pt x="6933" y="10785"/>
                </a:lnTo>
                <a:lnTo>
                  <a:pt x="6860" y="10675"/>
                </a:lnTo>
                <a:lnTo>
                  <a:pt x="6713" y="10455"/>
                </a:lnTo>
                <a:lnTo>
                  <a:pt x="6273" y="9831"/>
                </a:lnTo>
                <a:lnTo>
                  <a:pt x="6016" y="9501"/>
                </a:lnTo>
                <a:lnTo>
                  <a:pt x="5869" y="9391"/>
                </a:lnTo>
                <a:lnTo>
                  <a:pt x="5722" y="9281"/>
                </a:lnTo>
                <a:close/>
                <a:moveTo>
                  <a:pt x="8730" y="6970"/>
                </a:moveTo>
                <a:lnTo>
                  <a:pt x="8804" y="7080"/>
                </a:lnTo>
                <a:lnTo>
                  <a:pt x="8914" y="7153"/>
                </a:lnTo>
                <a:lnTo>
                  <a:pt x="8987" y="7227"/>
                </a:lnTo>
                <a:lnTo>
                  <a:pt x="9097" y="7263"/>
                </a:lnTo>
                <a:lnTo>
                  <a:pt x="9391" y="7227"/>
                </a:lnTo>
                <a:lnTo>
                  <a:pt x="9501" y="7263"/>
                </a:lnTo>
                <a:lnTo>
                  <a:pt x="9574" y="7300"/>
                </a:lnTo>
                <a:lnTo>
                  <a:pt x="9721" y="7557"/>
                </a:lnTo>
                <a:lnTo>
                  <a:pt x="9867" y="7814"/>
                </a:lnTo>
                <a:lnTo>
                  <a:pt x="10234" y="8364"/>
                </a:lnTo>
                <a:lnTo>
                  <a:pt x="10711" y="9098"/>
                </a:lnTo>
                <a:lnTo>
                  <a:pt x="10638" y="9281"/>
                </a:lnTo>
                <a:lnTo>
                  <a:pt x="10601" y="9428"/>
                </a:lnTo>
                <a:lnTo>
                  <a:pt x="10564" y="9758"/>
                </a:lnTo>
                <a:lnTo>
                  <a:pt x="10528" y="9941"/>
                </a:lnTo>
                <a:lnTo>
                  <a:pt x="10528" y="10125"/>
                </a:lnTo>
                <a:lnTo>
                  <a:pt x="10528" y="10235"/>
                </a:lnTo>
                <a:lnTo>
                  <a:pt x="10564" y="10271"/>
                </a:lnTo>
                <a:lnTo>
                  <a:pt x="10344" y="10638"/>
                </a:lnTo>
                <a:lnTo>
                  <a:pt x="9794" y="11555"/>
                </a:lnTo>
                <a:lnTo>
                  <a:pt x="9684" y="11519"/>
                </a:lnTo>
                <a:lnTo>
                  <a:pt x="9537" y="11519"/>
                </a:lnTo>
                <a:lnTo>
                  <a:pt x="9391" y="11555"/>
                </a:lnTo>
                <a:lnTo>
                  <a:pt x="9281" y="11629"/>
                </a:lnTo>
                <a:lnTo>
                  <a:pt x="9170" y="11702"/>
                </a:lnTo>
                <a:lnTo>
                  <a:pt x="9097" y="11812"/>
                </a:lnTo>
                <a:lnTo>
                  <a:pt x="9024" y="11922"/>
                </a:lnTo>
                <a:lnTo>
                  <a:pt x="8987" y="12032"/>
                </a:lnTo>
                <a:lnTo>
                  <a:pt x="8400" y="12069"/>
                </a:lnTo>
                <a:lnTo>
                  <a:pt x="7483" y="12142"/>
                </a:lnTo>
                <a:lnTo>
                  <a:pt x="7006" y="12142"/>
                </a:lnTo>
                <a:lnTo>
                  <a:pt x="6970" y="11959"/>
                </a:lnTo>
                <a:lnTo>
                  <a:pt x="6823" y="11775"/>
                </a:lnTo>
                <a:lnTo>
                  <a:pt x="6749" y="11739"/>
                </a:lnTo>
                <a:lnTo>
                  <a:pt x="6676" y="11702"/>
                </a:lnTo>
                <a:lnTo>
                  <a:pt x="6493" y="11665"/>
                </a:lnTo>
                <a:lnTo>
                  <a:pt x="6419" y="11629"/>
                </a:lnTo>
                <a:lnTo>
                  <a:pt x="6346" y="11665"/>
                </a:lnTo>
                <a:lnTo>
                  <a:pt x="6273" y="11739"/>
                </a:lnTo>
                <a:lnTo>
                  <a:pt x="6199" y="11739"/>
                </a:lnTo>
                <a:lnTo>
                  <a:pt x="5979" y="11225"/>
                </a:lnTo>
                <a:lnTo>
                  <a:pt x="5722" y="10712"/>
                </a:lnTo>
                <a:lnTo>
                  <a:pt x="5466" y="10308"/>
                </a:lnTo>
                <a:lnTo>
                  <a:pt x="5172" y="9868"/>
                </a:lnTo>
                <a:lnTo>
                  <a:pt x="5209" y="9758"/>
                </a:lnTo>
                <a:lnTo>
                  <a:pt x="5246" y="9648"/>
                </a:lnTo>
                <a:lnTo>
                  <a:pt x="5246" y="9501"/>
                </a:lnTo>
                <a:lnTo>
                  <a:pt x="5209" y="9391"/>
                </a:lnTo>
                <a:lnTo>
                  <a:pt x="5135" y="9318"/>
                </a:lnTo>
                <a:lnTo>
                  <a:pt x="5099" y="9318"/>
                </a:lnTo>
                <a:lnTo>
                  <a:pt x="5209" y="9171"/>
                </a:lnTo>
                <a:lnTo>
                  <a:pt x="5759" y="8401"/>
                </a:lnTo>
                <a:lnTo>
                  <a:pt x="6163" y="7850"/>
                </a:lnTo>
                <a:lnTo>
                  <a:pt x="6383" y="7594"/>
                </a:lnTo>
                <a:lnTo>
                  <a:pt x="6529" y="7300"/>
                </a:lnTo>
                <a:lnTo>
                  <a:pt x="6676" y="7337"/>
                </a:lnTo>
                <a:lnTo>
                  <a:pt x="6933" y="7337"/>
                </a:lnTo>
                <a:lnTo>
                  <a:pt x="7080" y="7300"/>
                </a:lnTo>
                <a:lnTo>
                  <a:pt x="7190" y="7263"/>
                </a:lnTo>
                <a:lnTo>
                  <a:pt x="7300" y="7153"/>
                </a:lnTo>
                <a:lnTo>
                  <a:pt x="7410" y="7080"/>
                </a:lnTo>
                <a:lnTo>
                  <a:pt x="7483" y="6970"/>
                </a:lnTo>
                <a:close/>
                <a:moveTo>
                  <a:pt x="4769" y="1"/>
                </a:moveTo>
                <a:lnTo>
                  <a:pt x="4769" y="37"/>
                </a:lnTo>
                <a:lnTo>
                  <a:pt x="4805" y="184"/>
                </a:lnTo>
                <a:lnTo>
                  <a:pt x="4879" y="294"/>
                </a:lnTo>
                <a:lnTo>
                  <a:pt x="4989" y="367"/>
                </a:lnTo>
                <a:lnTo>
                  <a:pt x="5099" y="404"/>
                </a:lnTo>
                <a:lnTo>
                  <a:pt x="5172" y="551"/>
                </a:lnTo>
                <a:lnTo>
                  <a:pt x="5282" y="697"/>
                </a:lnTo>
                <a:lnTo>
                  <a:pt x="5466" y="991"/>
                </a:lnTo>
                <a:lnTo>
                  <a:pt x="5539" y="1101"/>
                </a:lnTo>
                <a:lnTo>
                  <a:pt x="5466" y="1284"/>
                </a:lnTo>
                <a:lnTo>
                  <a:pt x="5466" y="1468"/>
                </a:lnTo>
                <a:lnTo>
                  <a:pt x="5539" y="1688"/>
                </a:lnTo>
                <a:lnTo>
                  <a:pt x="5649" y="1835"/>
                </a:lnTo>
                <a:lnTo>
                  <a:pt x="5722" y="1908"/>
                </a:lnTo>
                <a:lnTo>
                  <a:pt x="5356" y="2605"/>
                </a:lnTo>
                <a:lnTo>
                  <a:pt x="4879" y="3595"/>
                </a:lnTo>
                <a:lnTo>
                  <a:pt x="4769" y="3852"/>
                </a:lnTo>
                <a:lnTo>
                  <a:pt x="4622" y="4072"/>
                </a:lnTo>
                <a:lnTo>
                  <a:pt x="4402" y="4072"/>
                </a:lnTo>
                <a:lnTo>
                  <a:pt x="4292" y="4109"/>
                </a:lnTo>
                <a:lnTo>
                  <a:pt x="4182" y="4182"/>
                </a:lnTo>
                <a:lnTo>
                  <a:pt x="4108" y="4292"/>
                </a:lnTo>
                <a:lnTo>
                  <a:pt x="4072" y="4402"/>
                </a:lnTo>
                <a:lnTo>
                  <a:pt x="3485" y="4476"/>
                </a:lnTo>
                <a:lnTo>
                  <a:pt x="3045" y="4512"/>
                </a:lnTo>
                <a:lnTo>
                  <a:pt x="2678" y="4549"/>
                </a:lnTo>
                <a:lnTo>
                  <a:pt x="2568" y="4366"/>
                </a:lnTo>
                <a:lnTo>
                  <a:pt x="2458" y="4219"/>
                </a:lnTo>
                <a:lnTo>
                  <a:pt x="2274" y="4146"/>
                </a:lnTo>
                <a:lnTo>
                  <a:pt x="2091" y="4109"/>
                </a:lnTo>
                <a:lnTo>
                  <a:pt x="1907" y="4109"/>
                </a:lnTo>
                <a:lnTo>
                  <a:pt x="1797" y="4182"/>
                </a:lnTo>
                <a:lnTo>
                  <a:pt x="1651" y="4292"/>
                </a:lnTo>
                <a:lnTo>
                  <a:pt x="1577" y="4402"/>
                </a:lnTo>
                <a:lnTo>
                  <a:pt x="1504" y="4512"/>
                </a:lnTo>
                <a:lnTo>
                  <a:pt x="1504" y="4622"/>
                </a:lnTo>
                <a:lnTo>
                  <a:pt x="1431" y="4769"/>
                </a:lnTo>
                <a:lnTo>
                  <a:pt x="1431" y="4953"/>
                </a:lnTo>
                <a:lnTo>
                  <a:pt x="1467" y="5099"/>
                </a:lnTo>
                <a:lnTo>
                  <a:pt x="1504" y="5173"/>
                </a:lnTo>
                <a:lnTo>
                  <a:pt x="1504" y="5209"/>
                </a:lnTo>
                <a:lnTo>
                  <a:pt x="1247" y="5760"/>
                </a:lnTo>
                <a:lnTo>
                  <a:pt x="880" y="6420"/>
                </a:lnTo>
                <a:lnTo>
                  <a:pt x="770" y="6640"/>
                </a:lnTo>
                <a:lnTo>
                  <a:pt x="770" y="6713"/>
                </a:lnTo>
                <a:lnTo>
                  <a:pt x="734" y="6823"/>
                </a:lnTo>
                <a:lnTo>
                  <a:pt x="734" y="6787"/>
                </a:lnTo>
                <a:lnTo>
                  <a:pt x="624" y="6787"/>
                </a:lnTo>
                <a:lnTo>
                  <a:pt x="550" y="6823"/>
                </a:lnTo>
                <a:lnTo>
                  <a:pt x="404" y="6933"/>
                </a:lnTo>
                <a:lnTo>
                  <a:pt x="330" y="6970"/>
                </a:lnTo>
                <a:lnTo>
                  <a:pt x="257" y="7007"/>
                </a:lnTo>
                <a:lnTo>
                  <a:pt x="183" y="7117"/>
                </a:lnTo>
                <a:lnTo>
                  <a:pt x="110" y="7227"/>
                </a:lnTo>
                <a:lnTo>
                  <a:pt x="110" y="7447"/>
                </a:lnTo>
                <a:lnTo>
                  <a:pt x="0" y="7777"/>
                </a:lnTo>
                <a:lnTo>
                  <a:pt x="37" y="7850"/>
                </a:lnTo>
                <a:lnTo>
                  <a:pt x="73" y="7887"/>
                </a:lnTo>
                <a:lnTo>
                  <a:pt x="110" y="7960"/>
                </a:lnTo>
                <a:lnTo>
                  <a:pt x="183" y="7960"/>
                </a:lnTo>
                <a:lnTo>
                  <a:pt x="367" y="8034"/>
                </a:lnTo>
                <a:lnTo>
                  <a:pt x="660" y="8034"/>
                </a:lnTo>
                <a:lnTo>
                  <a:pt x="660" y="7997"/>
                </a:lnTo>
                <a:lnTo>
                  <a:pt x="770" y="7997"/>
                </a:lnTo>
                <a:lnTo>
                  <a:pt x="880" y="8181"/>
                </a:lnTo>
                <a:lnTo>
                  <a:pt x="990" y="8364"/>
                </a:lnTo>
                <a:lnTo>
                  <a:pt x="1211" y="8657"/>
                </a:lnTo>
                <a:lnTo>
                  <a:pt x="1651" y="9281"/>
                </a:lnTo>
                <a:lnTo>
                  <a:pt x="1687" y="9354"/>
                </a:lnTo>
                <a:lnTo>
                  <a:pt x="1651" y="9501"/>
                </a:lnTo>
                <a:lnTo>
                  <a:pt x="1614" y="9648"/>
                </a:lnTo>
                <a:lnTo>
                  <a:pt x="1577" y="9831"/>
                </a:lnTo>
                <a:lnTo>
                  <a:pt x="1577" y="9941"/>
                </a:lnTo>
                <a:lnTo>
                  <a:pt x="1614" y="10051"/>
                </a:lnTo>
                <a:lnTo>
                  <a:pt x="1541" y="10235"/>
                </a:lnTo>
                <a:lnTo>
                  <a:pt x="1431" y="10418"/>
                </a:lnTo>
                <a:lnTo>
                  <a:pt x="1357" y="10601"/>
                </a:lnTo>
                <a:lnTo>
                  <a:pt x="1211" y="10785"/>
                </a:lnTo>
                <a:lnTo>
                  <a:pt x="1137" y="10858"/>
                </a:lnTo>
                <a:lnTo>
                  <a:pt x="1137" y="10968"/>
                </a:lnTo>
                <a:lnTo>
                  <a:pt x="1174" y="11078"/>
                </a:lnTo>
                <a:lnTo>
                  <a:pt x="1247" y="11152"/>
                </a:lnTo>
                <a:lnTo>
                  <a:pt x="1357" y="11188"/>
                </a:lnTo>
                <a:lnTo>
                  <a:pt x="1467" y="11152"/>
                </a:lnTo>
                <a:lnTo>
                  <a:pt x="1541" y="11078"/>
                </a:lnTo>
                <a:lnTo>
                  <a:pt x="1577" y="10968"/>
                </a:lnTo>
                <a:lnTo>
                  <a:pt x="1614" y="10932"/>
                </a:lnTo>
                <a:lnTo>
                  <a:pt x="1687" y="10822"/>
                </a:lnTo>
                <a:lnTo>
                  <a:pt x="1761" y="10638"/>
                </a:lnTo>
                <a:lnTo>
                  <a:pt x="1834" y="10491"/>
                </a:lnTo>
                <a:lnTo>
                  <a:pt x="1907" y="10198"/>
                </a:lnTo>
                <a:lnTo>
                  <a:pt x="2164" y="10198"/>
                </a:lnTo>
                <a:lnTo>
                  <a:pt x="2348" y="10161"/>
                </a:lnTo>
                <a:lnTo>
                  <a:pt x="2494" y="10088"/>
                </a:lnTo>
                <a:lnTo>
                  <a:pt x="2641" y="10015"/>
                </a:lnTo>
                <a:lnTo>
                  <a:pt x="2714" y="9905"/>
                </a:lnTo>
                <a:lnTo>
                  <a:pt x="3338" y="9905"/>
                </a:lnTo>
                <a:lnTo>
                  <a:pt x="3998" y="9941"/>
                </a:lnTo>
                <a:lnTo>
                  <a:pt x="4035" y="10051"/>
                </a:lnTo>
                <a:lnTo>
                  <a:pt x="4072" y="10088"/>
                </a:lnTo>
                <a:lnTo>
                  <a:pt x="4145" y="10161"/>
                </a:lnTo>
                <a:lnTo>
                  <a:pt x="4292" y="10235"/>
                </a:lnTo>
                <a:lnTo>
                  <a:pt x="4439" y="10308"/>
                </a:lnTo>
                <a:lnTo>
                  <a:pt x="4622" y="10308"/>
                </a:lnTo>
                <a:lnTo>
                  <a:pt x="4805" y="10271"/>
                </a:lnTo>
                <a:lnTo>
                  <a:pt x="4879" y="10235"/>
                </a:lnTo>
                <a:lnTo>
                  <a:pt x="5282" y="10822"/>
                </a:lnTo>
                <a:lnTo>
                  <a:pt x="5429" y="11115"/>
                </a:lnTo>
                <a:lnTo>
                  <a:pt x="5576" y="11408"/>
                </a:lnTo>
                <a:lnTo>
                  <a:pt x="5796" y="11995"/>
                </a:lnTo>
                <a:lnTo>
                  <a:pt x="5759" y="12105"/>
                </a:lnTo>
                <a:lnTo>
                  <a:pt x="5759" y="12215"/>
                </a:lnTo>
                <a:lnTo>
                  <a:pt x="5759" y="12362"/>
                </a:lnTo>
                <a:lnTo>
                  <a:pt x="5759" y="12472"/>
                </a:lnTo>
                <a:lnTo>
                  <a:pt x="5759" y="12509"/>
                </a:lnTo>
                <a:lnTo>
                  <a:pt x="5722" y="12619"/>
                </a:lnTo>
                <a:lnTo>
                  <a:pt x="5722" y="12692"/>
                </a:lnTo>
                <a:lnTo>
                  <a:pt x="5759" y="12766"/>
                </a:lnTo>
                <a:lnTo>
                  <a:pt x="5979" y="12876"/>
                </a:lnTo>
                <a:lnTo>
                  <a:pt x="5759" y="13169"/>
                </a:lnTo>
                <a:lnTo>
                  <a:pt x="5612" y="13463"/>
                </a:lnTo>
                <a:lnTo>
                  <a:pt x="5502" y="13793"/>
                </a:lnTo>
                <a:lnTo>
                  <a:pt x="5429" y="14123"/>
                </a:lnTo>
                <a:lnTo>
                  <a:pt x="5392" y="14196"/>
                </a:lnTo>
                <a:lnTo>
                  <a:pt x="5429" y="14270"/>
                </a:lnTo>
                <a:lnTo>
                  <a:pt x="5502" y="14343"/>
                </a:lnTo>
                <a:lnTo>
                  <a:pt x="5576" y="14380"/>
                </a:lnTo>
                <a:lnTo>
                  <a:pt x="5649" y="14416"/>
                </a:lnTo>
                <a:lnTo>
                  <a:pt x="5722" y="14416"/>
                </a:lnTo>
                <a:lnTo>
                  <a:pt x="5759" y="14380"/>
                </a:lnTo>
                <a:lnTo>
                  <a:pt x="5832" y="14306"/>
                </a:lnTo>
                <a:lnTo>
                  <a:pt x="5832" y="14233"/>
                </a:lnTo>
                <a:lnTo>
                  <a:pt x="5869" y="14086"/>
                </a:lnTo>
                <a:lnTo>
                  <a:pt x="5979" y="13793"/>
                </a:lnTo>
                <a:lnTo>
                  <a:pt x="6089" y="13463"/>
                </a:lnTo>
                <a:lnTo>
                  <a:pt x="6309" y="13022"/>
                </a:lnTo>
                <a:lnTo>
                  <a:pt x="6566" y="13022"/>
                </a:lnTo>
                <a:lnTo>
                  <a:pt x="6713" y="12986"/>
                </a:lnTo>
                <a:lnTo>
                  <a:pt x="6786" y="12876"/>
                </a:lnTo>
                <a:lnTo>
                  <a:pt x="6860" y="12582"/>
                </a:lnTo>
                <a:lnTo>
                  <a:pt x="7593" y="12582"/>
                </a:lnTo>
                <a:lnTo>
                  <a:pt x="8253" y="12546"/>
                </a:lnTo>
                <a:lnTo>
                  <a:pt x="8914" y="12509"/>
                </a:lnTo>
                <a:lnTo>
                  <a:pt x="8950" y="12509"/>
                </a:lnTo>
                <a:lnTo>
                  <a:pt x="8950" y="12619"/>
                </a:lnTo>
                <a:lnTo>
                  <a:pt x="9024" y="12692"/>
                </a:lnTo>
                <a:lnTo>
                  <a:pt x="9170" y="12802"/>
                </a:lnTo>
                <a:lnTo>
                  <a:pt x="9354" y="12876"/>
                </a:lnTo>
                <a:lnTo>
                  <a:pt x="9537" y="12912"/>
                </a:lnTo>
                <a:lnTo>
                  <a:pt x="9647" y="13279"/>
                </a:lnTo>
                <a:lnTo>
                  <a:pt x="9794" y="13829"/>
                </a:lnTo>
                <a:lnTo>
                  <a:pt x="9904" y="14050"/>
                </a:lnTo>
                <a:lnTo>
                  <a:pt x="9977" y="14160"/>
                </a:lnTo>
                <a:lnTo>
                  <a:pt x="10051" y="14270"/>
                </a:lnTo>
                <a:lnTo>
                  <a:pt x="10198" y="14270"/>
                </a:lnTo>
                <a:lnTo>
                  <a:pt x="10271" y="14233"/>
                </a:lnTo>
                <a:lnTo>
                  <a:pt x="10308" y="14160"/>
                </a:lnTo>
                <a:lnTo>
                  <a:pt x="10308" y="14013"/>
                </a:lnTo>
                <a:lnTo>
                  <a:pt x="10308" y="13903"/>
                </a:lnTo>
                <a:lnTo>
                  <a:pt x="10198" y="13609"/>
                </a:lnTo>
                <a:lnTo>
                  <a:pt x="9977" y="12949"/>
                </a:lnTo>
                <a:lnTo>
                  <a:pt x="9904" y="12729"/>
                </a:lnTo>
                <a:lnTo>
                  <a:pt x="9977" y="12619"/>
                </a:lnTo>
                <a:lnTo>
                  <a:pt x="10088" y="12399"/>
                </a:lnTo>
                <a:lnTo>
                  <a:pt x="10124" y="12215"/>
                </a:lnTo>
                <a:lnTo>
                  <a:pt x="10161" y="12032"/>
                </a:lnTo>
                <a:lnTo>
                  <a:pt x="10161" y="11885"/>
                </a:lnTo>
                <a:lnTo>
                  <a:pt x="10124" y="11849"/>
                </a:lnTo>
                <a:lnTo>
                  <a:pt x="10601" y="11042"/>
                </a:lnTo>
                <a:lnTo>
                  <a:pt x="11115" y="10235"/>
                </a:lnTo>
                <a:lnTo>
                  <a:pt x="11371" y="10088"/>
                </a:lnTo>
                <a:lnTo>
                  <a:pt x="11518" y="9978"/>
                </a:lnTo>
                <a:lnTo>
                  <a:pt x="11628" y="9868"/>
                </a:lnTo>
                <a:lnTo>
                  <a:pt x="11665" y="9831"/>
                </a:lnTo>
                <a:lnTo>
                  <a:pt x="11738" y="9758"/>
                </a:lnTo>
                <a:lnTo>
                  <a:pt x="11812" y="9611"/>
                </a:lnTo>
                <a:lnTo>
                  <a:pt x="11885" y="9464"/>
                </a:lnTo>
                <a:lnTo>
                  <a:pt x="12068" y="9501"/>
                </a:lnTo>
                <a:lnTo>
                  <a:pt x="12288" y="9501"/>
                </a:lnTo>
                <a:lnTo>
                  <a:pt x="12875" y="9538"/>
                </a:lnTo>
                <a:lnTo>
                  <a:pt x="13426" y="9501"/>
                </a:lnTo>
                <a:lnTo>
                  <a:pt x="13499" y="9501"/>
                </a:lnTo>
                <a:lnTo>
                  <a:pt x="13572" y="9464"/>
                </a:lnTo>
                <a:lnTo>
                  <a:pt x="13646" y="9391"/>
                </a:lnTo>
                <a:lnTo>
                  <a:pt x="13646" y="9318"/>
                </a:lnTo>
                <a:lnTo>
                  <a:pt x="13682" y="9244"/>
                </a:lnTo>
                <a:lnTo>
                  <a:pt x="13646" y="9171"/>
                </a:lnTo>
                <a:lnTo>
                  <a:pt x="13609" y="9098"/>
                </a:lnTo>
                <a:lnTo>
                  <a:pt x="13536" y="9024"/>
                </a:lnTo>
                <a:lnTo>
                  <a:pt x="13426" y="9024"/>
                </a:lnTo>
                <a:lnTo>
                  <a:pt x="13059" y="8988"/>
                </a:lnTo>
                <a:lnTo>
                  <a:pt x="12655" y="8988"/>
                </a:lnTo>
                <a:lnTo>
                  <a:pt x="11885" y="9024"/>
                </a:lnTo>
                <a:lnTo>
                  <a:pt x="11812" y="8951"/>
                </a:lnTo>
                <a:lnTo>
                  <a:pt x="11738" y="8877"/>
                </a:lnTo>
                <a:lnTo>
                  <a:pt x="11518" y="8767"/>
                </a:lnTo>
                <a:lnTo>
                  <a:pt x="11445" y="8767"/>
                </a:lnTo>
                <a:lnTo>
                  <a:pt x="11335" y="8804"/>
                </a:lnTo>
                <a:lnTo>
                  <a:pt x="11225" y="8767"/>
                </a:lnTo>
                <a:lnTo>
                  <a:pt x="11078" y="8804"/>
                </a:lnTo>
                <a:lnTo>
                  <a:pt x="10638" y="8107"/>
                </a:lnTo>
                <a:lnTo>
                  <a:pt x="10271" y="7594"/>
                </a:lnTo>
                <a:lnTo>
                  <a:pt x="10088" y="7300"/>
                </a:lnTo>
                <a:lnTo>
                  <a:pt x="9904" y="7080"/>
                </a:lnTo>
                <a:lnTo>
                  <a:pt x="9977" y="6970"/>
                </a:lnTo>
                <a:lnTo>
                  <a:pt x="10051" y="6823"/>
                </a:lnTo>
                <a:lnTo>
                  <a:pt x="10088" y="6713"/>
                </a:lnTo>
                <a:lnTo>
                  <a:pt x="10124" y="6567"/>
                </a:lnTo>
                <a:lnTo>
                  <a:pt x="10088" y="6493"/>
                </a:lnTo>
                <a:lnTo>
                  <a:pt x="10051" y="6456"/>
                </a:lnTo>
                <a:lnTo>
                  <a:pt x="9941" y="6456"/>
                </a:lnTo>
                <a:lnTo>
                  <a:pt x="10124" y="6236"/>
                </a:lnTo>
                <a:lnTo>
                  <a:pt x="10308" y="5980"/>
                </a:lnTo>
                <a:lnTo>
                  <a:pt x="10638" y="5503"/>
                </a:lnTo>
                <a:lnTo>
                  <a:pt x="11005" y="4953"/>
                </a:lnTo>
                <a:lnTo>
                  <a:pt x="11078" y="4953"/>
                </a:lnTo>
                <a:lnTo>
                  <a:pt x="11151" y="4916"/>
                </a:lnTo>
                <a:lnTo>
                  <a:pt x="11225" y="4843"/>
                </a:lnTo>
                <a:lnTo>
                  <a:pt x="11298" y="4769"/>
                </a:lnTo>
                <a:lnTo>
                  <a:pt x="11518" y="4586"/>
                </a:lnTo>
                <a:lnTo>
                  <a:pt x="11591" y="4476"/>
                </a:lnTo>
                <a:lnTo>
                  <a:pt x="11665" y="4366"/>
                </a:lnTo>
                <a:lnTo>
                  <a:pt x="11702" y="4256"/>
                </a:lnTo>
                <a:lnTo>
                  <a:pt x="11702" y="4146"/>
                </a:lnTo>
                <a:lnTo>
                  <a:pt x="11665" y="3999"/>
                </a:lnTo>
                <a:lnTo>
                  <a:pt x="11591" y="3889"/>
                </a:lnTo>
                <a:lnTo>
                  <a:pt x="11518" y="3779"/>
                </a:lnTo>
                <a:lnTo>
                  <a:pt x="11408" y="3742"/>
                </a:lnTo>
                <a:lnTo>
                  <a:pt x="11298" y="3705"/>
                </a:lnTo>
                <a:lnTo>
                  <a:pt x="11151" y="3669"/>
                </a:lnTo>
                <a:lnTo>
                  <a:pt x="10931" y="3192"/>
                </a:lnTo>
                <a:lnTo>
                  <a:pt x="10674" y="2752"/>
                </a:lnTo>
                <a:lnTo>
                  <a:pt x="10344" y="2091"/>
                </a:lnTo>
                <a:lnTo>
                  <a:pt x="10124" y="1725"/>
                </a:lnTo>
                <a:lnTo>
                  <a:pt x="9904" y="1431"/>
                </a:lnTo>
                <a:lnTo>
                  <a:pt x="9941" y="1284"/>
                </a:lnTo>
                <a:lnTo>
                  <a:pt x="9941" y="1211"/>
                </a:lnTo>
                <a:lnTo>
                  <a:pt x="9977" y="1064"/>
                </a:lnTo>
                <a:lnTo>
                  <a:pt x="9941" y="954"/>
                </a:lnTo>
                <a:lnTo>
                  <a:pt x="9904" y="844"/>
                </a:lnTo>
                <a:lnTo>
                  <a:pt x="9831" y="697"/>
                </a:lnTo>
                <a:lnTo>
                  <a:pt x="9721" y="587"/>
                </a:lnTo>
                <a:lnTo>
                  <a:pt x="9574" y="514"/>
                </a:lnTo>
                <a:lnTo>
                  <a:pt x="9427" y="477"/>
                </a:lnTo>
                <a:lnTo>
                  <a:pt x="9244" y="514"/>
                </a:lnTo>
                <a:lnTo>
                  <a:pt x="9097" y="551"/>
                </a:lnTo>
                <a:lnTo>
                  <a:pt x="8987" y="661"/>
                </a:lnTo>
                <a:lnTo>
                  <a:pt x="8914" y="808"/>
                </a:lnTo>
                <a:lnTo>
                  <a:pt x="8877" y="954"/>
                </a:lnTo>
                <a:lnTo>
                  <a:pt x="8840" y="1028"/>
                </a:lnTo>
                <a:lnTo>
                  <a:pt x="7887" y="1101"/>
                </a:lnTo>
                <a:lnTo>
                  <a:pt x="7080" y="1174"/>
                </a:lnTo>
                <a:lnTo>
                  <a:pt x="6933" y="1174"/>
                </a:lnTo>
                <a:lnTo>
                  <a:pt x="6860" y="1064"/>
                </a:lnTo>
                <a:lnTo>
                  <a:pt x="6749" y="918"/>
                </a:lnTo>
                <a:lnTo>
                  <a:pt x="6713" y="881"/>
                </a:lnTo>
                <a:lnTo>
                  <a:pt x="6639" y="808"/>
                </a:lnTo>
                <a:lnTo>
                  <a:pt x="6529" y="771"/>
                </a:lnTo>
                <a:lnTo>
                  <a:pt x="6456" y="771"/>
                </a:lnTo>
                <a:lnTo>
                  <a:pt x="6383" y="808"/>
                </a:lnTo>
                <a:lnTo>
                  <a:pt x="5942" y="808"/>
                </a:lnTo>
                <a:lnTo>
                  <a:pt x="5686" y="477"/>
                </a:lnTo>
                <a:lnTo>
                  <a:pt x="5576" y="294"/>
                </a:lnTo>
                <a:lnTo>
                  <a:pt x="5466" y="111"/>
                </a:lnTo>
                <a:lnTo>
                  <a:pt x="5429" y="37"/>
                </a:lnTo>
                <a:lnTo>
                  <a:pt x="5356" y="1"/>
                </a:lnTo>
                <a:lnTo>
                  <a:pt x="5209" y="1"/>
                </a:lnTo>
                <a:lnTo>
                  <a:pt x="5025" y="37"/>
                </a:lnTo>
                <a:lnTo>
                  <a:pt x="4915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970" name="Google Shape;970;p21"/>
          <p:cNvSpPr/>
          <p:nvPr/>
        </p:nvSpPr>
        <p:spPr>
          <a:xfrm>
            <a:off x="7430898" y="4873171"/>
            <a:ext cx="297606" cy="211234"/>
          </a:xfrm>
          <a:custGeom>
            <a:avLst/>
            <a:gdLst/>
            <a:ahLst/>
            <a:cxnLst/>
            <a:rect l="l" t="t" r="r" b="b"/>
            <a:pathLst>
              <a:path w="10492" h="7447" extrusionOk="0">
                <a:moveTo>
                  <a:pt x="7300" y="1761"/>
                </a:moveTo>
                <a:lnTo>
                  <a:pt x="7117" y="1797"/>
                </a:lnTo>
                <a:lnTo>
                  <a:pt x="6897" y="1834"/>
                </a:lnTo>
                <a:lnTo>
                  <a:pt x="6713" y="1907"/>
                </a:lnTo>
                <a:lnTo>
                  <a:pt x="6530" y="2017"/>
                </a:lnTo>
                <a:lnTo>
                  <a:pt x="6383" y="2128"/>
                </a:lnTo>
                <a:lnTo>
                  <a:pt x="6273" y="2274"/>
                </a:lnTo>
                <a:lnTo>
                  <a:pt x="6200" y="2458"/>
                </a:lnTo>
                <a:lnTo>
                  <a:pt x="6200" y="2531"/>
                </a:lnTo>
                <a:lnTo>
                  <a:pt x="6237" y="2604"/>
                </a:lnTo>
                <a:lnTo>
                  <a:pt x="6310" y="2641"/>
                </a:lnTo>
                <a:lnTo>
                  <a:pt x="6383" y="2641"/>
                </a:lnTo>
                <a:lnTo>
                  <a:pt x="6530" y="2604"/>
                </a:lnTo>
                <a:lnTo>
                  <a:pt x="6640" y="2531"/>
                </a:lnTo>
                <a:lnTo>
                  <a:pt x="6860" y="2384"/>
                </a:lnTo>
                <a:lnTo>
                  <a:pt x="7007" y="2348"/>
                </a:lnTo>
                <a:lnTo>
                  <a:pt x="7154" y="2274"/>
                </a:lnTo>
                <a:lnTo>
                  <a:pt x="7484" y="2274"/>
                </a:lnTo>
                <a:lnTo>
                  <a:pt x="7667" y="2311"/>
                </a:lnTo>
                <a:lnTo>
                  <a:pt x="7851" y="2384"/>
                </a:lnTo>
                <a:lnTo>
                  <a:pt x="7924" y="2458"/>
                </a:lnTo>
                <a:lnTo>
                  <a:pt x="7961" y="2531"/>
                </a:lnTo>
                <a:lnTo>
                  <a:pt x="7997" y="2641"/>
                </a:lnTo>
                <a:lnTo>
                  <a:pt x="7997" y="2751"/>
                </a:lnTo>
                <a:lnTo>
                  <a:pt x="7961" y="2898"/>
                </a:lnTo>
                <a:lnTo>
                  <a:pt x="7887" y="3045"/>
                </a:lnTo>
                <a:lnTo>
                  <a:pt x="7667" y="3338"/>
                </a:lnTo>
                <a:lnTo>
                  <a:pt x="7190" y="3998"/>
                </a:lnTo>
                <a:lnTo>
                  <a:pt x="6713" y="4622"/>
                </a:lnTo>
                <a:lnTo>
                  <a:pt x="5686" y="5869"/>
                </a:lnTo>
                <a:lnTo>
                  <a:pt x="5613" y="6016"/>
                </a:lnTo>
                <a:lnTo>
                  <a:pt x="5650" y="6162"/>
                </a:lnTo>
                <a:lnTo>
                  <a:pt x="5686" y="6236"/>
                </a:lnTo>
                <a:lnTo>
                  <a:pt x="5723" y="6273"/>
                </a:lnTo>
                <a:lnTo>
                  <a:pt x="5796" y="6309"/>
                </a:lnTo>
                <a:lnTo>
                  <a:pt x="5870" y="6309"/>
                </a:lnTo>
                <a:lnTo>
                  <a:pt x="6567" y="6273"/>
                </a:lnTo>
                <a:lnTo>
                  <a:pt x="7264" y="6309"/>
                </a:lnTo>
                <a:lnTo>
                  <a:pt x="8034" y="6346"/>
                </a:lnTo>
                <a:lnTo>
                  <a:pt x="8401" y="6419"/>
                </a:lnTo>
                <a:lnTo>
                  <a:pt x="8547" y="6419"/>
                </a:lnTo>
                <a:lnTo>
                  <a:pt x="8731" y="6383"/>
                </a:lnTo>
                <a:lnTo>
                  <a:pt x="8841" y="6309"/>
                </a:lnTo>
                <a:lnTo>
                  <a:pt x="8878" y="6199"/>
                </a:lnTo>
                <a:lnTo>
                  <a:pt x="8878" y="6089"/>
                </a:lnTo>
                <a:lnTo>
                  <a:pt x="8768" y="6016"/>
                </a:lnTo>
                <a:lnTo>
                  <a:pt x="8658" y="5942"/>
                </a:lnTo>
                <a:lnTo>
                  <a:pt x="8474" y="5869"/>
                </a:lnTo>
                <a:lnTo>
                  <a:pt x="8107" y="5796"/>
                </a:lnTo>
                <a:lnTo>
                  <a:pt x="7410" y="5759"/>
                </a:lnTo>
                <a:lnTo>
                  <a:pt x="6457" y="5759"/>
                </a:lnTo>
                <a:lnTo>
                  <a:pt x="7557" y="4365"/>
                </a:lnTo>
                <a:lnTo>
                  <a:pt x="7851" y="3998"/>
                </a:lnTo>
                <a:lnTo>
                  <a:pt x="8144" y="3595"/>
                </a:lnTo>
                <a:lnTo>
                  <a:pt x="8291" y="3375"/>
                </a:lnTo>
                <a:lnTo>
                  <a:pt x="8401" y="3191"/>
                </a:lnTo>
                <a:lnTo>
                  <a:pt x="8474" y="2935"/>
                </a:lnTo>
                <a:lnTo>
                  <a:pt x="8511" y="2714"/>
                </a:lnTo>
                <a:lnTo>
                  <a:pt x="8511" y="2494"/>
                </a:lnTo>
                <a:lnTo>
                  <a:pt x="8437" y="2311"/>
                </a:lnTo>
                <a:lnTo>
                  <a:pt x="8327" y="2164"/>
                </a:lnTo>
                <a:lnTo>
                  <a:pt x="8217" y="2017"/>
                </a:lnTo>
                <a:lnTo>
                  <a:pt x="8071" y="1907"/>
                </a:lnTo>
                <a:lnTo>
                  <a:pt x="7887" y="1834"/>
                </a:lnTo>
                <a:lnTo>
                  <a:pt x="7667" y="1797"/>
                </a:lnTo>
                <a:lnTo>
                  <a:pt x="7484" y="1761"/>
                </a:lnTo>
                <a:close/>
                <a:moveTo>
                  <a:pt x="954" y="0"/>
                </a:moveTo>
                <a:lnTo>
                  <a:pt x="771" y="37"/>
                </a:lnTo>
                <a:lnTo>
                  <a:pt x="624" y="110"/>
                </a:lnTo>
                <a:lnTo>
                  <a:pt x="441" y="183"/>
                </a:lnTo>
                <a:lnTo>
                  <a:pt x="294" y="257"/>
                </a:lnTo>
                <a:lnTo>
                  <a:pt x="147" y="404"/>
                </a:lnTo>
                <a:lnTo>
                  <a:pt x="37" y="514"/>
                </a:lnTo>
                <a:lnTo>
                  <a:pt x="1" y="587"/>
                </a:lnTo>
                <a:lnTo>
                  <a:pt x="1" y="660"/>
                </a:lnTo>
                <a:lnTo>
                  <a:pt x="74" y="770"/>
                </a:lnTo>
                <a:lnTo>
                  <a:pt x="184" y="844"/>
                </a:lnTo>
                <a:lnTo>
                  <a:pt x="257" y="844"/>
                </a:lnTo>
                <a:lnTo>
                  <a:pt x="331" y="807"/>
                </a:lnTo>
                <a:lnTo>
                  <a:pt x="661" y="660"/>
                </a:lnTo>
                <a:lnTo>
                  <a:pt x="844" y="624"/>
                </a:lnTo>
                <a:lnTo>
                  <a:pt x="1028" y="587"/>
                </a:lnTo>
                <a:lnTo>
                  <a:pt x="991" y="624"/>
                </a:lnTo>
                <a:lnTo>
                  <a:pt x="991" y="844"/>
                </a:lnTo>
                <a:lnTo>
                  <a:pt x="991" y="1064"/>
                </a:lnTo>
                <a:lnTo>
                  <a:pt x="1101" y="1467"/>
                </a:lnTo>
                <a:lnTo>
                  <a:pt x="1358" y="2641"/>
                </a:lnTo>
                <a:lnTo>
                  <a:pt x="2312" y="7263"/>
                </a:lnTo>
                <a:lnTo>
                  <a:pt x="2348" y="7336"/>
                </a:lnTo>
                <a:lnTo>
                  <a:pt x="2422" y="7410"/>
                </a:lnTo>
                <a:lnTo>
                  <a:pt x="2495" y="7446"/>
                </a:lnTo>
                <a:lnTo>
                  <a:pt x="2678" y="7446"/>
                </a:lnTo>
                <a:lnTo>
                  <a:pt x="2752" y="7410"/>
                </a:lnTo>
                <a:lnTo>
                  <a:pt x="2825" y="7336"/>
                </a:lnTo>
                <a:lnTo>
                  <a:pt x="2862" y="7263"/>
                </a:lnTo>
                <a:lnTo>
                  <a:pt x="4072" y="4108"/>
                </a:lnTo>
                <a:lnTo>
                  <a:pt x="5246" y="990"/>
                </a:lnTo>
                <a:lnTo>
                  <a:pt x="6457" y="917"/>
                </a:lnTo>
                <a:lnTo>
                  <a:pt x="7667" y="880"/>
                </a:lnTo>
                <a:lnTo>
                  <a:pt x="8988" y="917"/>
                </a:lnTo>
                <a:lnTo>
                  <a:pt x="9648" y="990"/>
                </a:lnTo>
                <a:lnTo>
                  <a:pt x="9978" y="990"/>
                </a:lnTo>
                <a:lnTo>
                  <a:pt x="10308" y="954"/>
                </a:lnTo>
                <a:lnTo>
                  <a:pt x="10382" y="917"/>
                </a:lnTo>
                <a:lnTo>
                  <a:pt x="10455" y="880"/>
                </a:lnTo>
                <a:lnTo>
                  <a:pt x="10492" y="807"/>
                </a:lnTo>
                <a:lnTo>
                  <a:pt x="10492" y="734"/>
                </a:lnTo>
                <a:lnTo>
                  <a:pt x="10418" y="587"/>
                </a:lnTo>
                <a:lnTo>
                  <a:pt x="10382" y="514"/>
                </a:lnTo>
                <a:lnTo>
                  <a:pt x="10308" y="477"/>
                </a:lnTo>
                <a:lnTo>
                  <a:pt x="10015" y="404"/>
                </a:lnTo>
                <a:lnTo>
                  <a:pt x="9721" y="367"/>
                </a:lnTo>
                <a:lnTo>
                  <a:pt x="9134" y="330"/>
                </a:lnTo>
                <a:lnTo>
                  <a:pt x="7814" y="293"/>
                </a:lnTo>
                <a:lnTo>
                  <a:pt x="6420" y="330"/>
                </a:lnTo>
                <a:lnTo>
                  <a:pt x="5026" y="404"/>
                </a:lnTo>
                <a:lnTo>
                  <a:pt x="4916" y="440"/>
                </a:lnTo>
                <a:lnTo>
                  <a:pt x="4843" y="477"/>
                </a:lnTo>
                <a:lnTo>
                  <a:pt x="4806" y="550"/>
                </a:lnTo>
                <a:lnTo>
                  <a:pt x="4733" y="624"/>
                </a:lnTo>
                <a:lnTo>
                  <a:pt x="2678" y="6162"/>
                </a:lnTo>
                <a:lnTo>
                  <a:pt x="2128" y="3705"/>
                </a:lnTo>
                <a:lnTo>
                  <a:pt x="1725" y="1981"/>
                </a:lnTo>
                <a:lnTo>
                  <a:pt x="1541" y="1210"/>
                </a:lnTo>
                <a:lnTo>
                  <a:pt x="1468" y="844"/>
                </a:lnTo>
                <a:lnTo>
                  <a:pt x="1431" y="660"/>
                </a:lnTo>
                <a:lnTo>
                  <a:pt x="1395" y="550"/>
                </a:lnTo>
                <a:lnTo>
                  <a:pt x="1431" y="550"/>
                </a:lnTo>
                <a:lnTo>
                  <a:pt x="1468" y="514"/>
                </a:lnTo>
                <a:lnTo>
                  <a:pt x="1468" y="477"/>
                </a:lnTo>
                <a:lnTo>
                  <a:pt x="1505" y="367"/>
                </a:lnTo>
                <a:lnTo>
                  <a:pt x="1505" y="220"/>
                </a:lnTo>
                <a:lnTo>
                  <a:pt x="1468" y="110"/>
                </a:lnTo>
                <a:lnTo>
                  <a:pt x="1395" y="73"/>
                </a:lnTo>
                <a:lnTo>
                  <a:pt x="1321" y="37"/>
                </a:lnTo>
                <a:lnTo>
                  <a:pt x="1138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971" name="Google Shape;971;p21"/>
          <p:cNvSpPr/>
          <p:nvPr/>
        </p:nvSpPr>
        <p:spPr>
          <a:xfrm>
            <a:off x="8749725" y="4950125"/>
            <a:ext cx="288245" cy="184202"/>
          </a:xfrm>
          <a:custGeom>
            <a:avLst/>
            <a:gdLst/>
            <a:ahLst/>
            <a:cxnLst/>
            <a:rect l="l" t="t" r="r" b="b"/>
            <a:pathLst>
              <a:path w="10162" h="6494" extrusionOk="0">
                <a:moveTo>
                  <a:pt x="8291" y="587"/>
                </a:moveTo>
                <a:lnTo>
                  <a:pt x="8291" y="698"/>
                </a:lnTo>
                <a:lnTo>
                  <a:pt x="8327" y="771"/>
                </a:lnTo>
                <a:lnTo>
                  <a:pt x="8401" y="808"/>
                </a:lnTo>
                <a:lnTo>
                  <a:pt x="8474" y="808"/>
                </a:lnTo>
                <a:lnTo>
                  <a:pt x="8768" y="771"/>
                </a:lnTo>
                <a:lnTo>
                  <a:pt x="8914" y="771"/>
                </a:lnTo>
                <a:lnTo>
                  <a:pt x="8988" y="808"/>
                </a:lnTo>
                <a:lnTo>
                  <a:pt x="9024" y="844"/>
                </a:lnTo>
                <a:lnTo>
                  <a:pt x="9208" y="1101"/>
                </a:lnTo>
                <a:lnTo>
                  <a:pt x="9318" y="1321"/>
                </a:lnTo>
                <a:lnTo>
                  <a:pt x="9465" y="1615"/>
                </a:lnTo>
                <a:lnTo>
                  <a:pt x="9538" y="1871"/>
                </a:lnTo>
                <a:lnTo>
                  <a:pt x="9611" y="2165"/>
                </a:lnTo>
                <a:lnTo>
                  <a:pt x="9648" y="2458"/>
                </a:lnTo>
                <a:lnTo>
                  <a:pt x="9648" y="2715"/>
                </a:lnTo>
                <a:lnTo>
                  <a:pt x="9575" y="2972"/>
                </a:lnTo>
                <a:lnTo>
                  <a:pt x="9501" y="3229"/>
                </a:lnTo>
                <a:lnTo>
                  <a:pt x="9354" y="3485"/>
                </a:lnTo>
                <a:lnTo>
                  <a:pt x="9171" y="3669"/>
                </a:lnTo>
                <a:lnTo>
                  <a:pt x="8988" y="3852"/>
                </a:lnTo>
                <a:lnTo>
                  <a:pt x="8731" y="3962"/>
                </a:lnTo>
                <a:lnTo>
                  <a:pt x="8474" y="3999"/>
                </a:lnTo>
                <a:lnTo>
                  <a:pt x="8327" y="3999"/>
                </a:lnTo>
                <a:lnTo>
                  <a:pt x="8217" y="3925"/>
                </a:lnTo>
                <a:lnTo>
                  <a:pt x="8107" y="3852"/>
                </a:lnTo>
                <a:lnTo>
                  <a:pt x="7997" y="3742"/>
                </a:lnTo>
                <a:lnTo>
                  <a:pt x="7851" y="3485"/>
                </a:lnTo>
                <a:lnTo>
                  <a:pt x="7740" y="3229"/>
                </a:lnTo>
                <a:lnTo>
                  <a:pt x="7630" y="2935"/>
                </a:lnTo>
                <a:lnTo>
                  <a:pt x="7594" y="2605"/>
                </a:lnTo>
                <a:lnTo>
                  <a:pt x="7557" y="2311"/>
                </a:lnTo>
                <a:lnTo>
                  <a:pt x="7594" y="1981"/>
                </a:lnTo>
                <a:lnTo>
                  <a:pt x="7630" y="1578"/>
                </a:lnTo>
                <a:lnTo>
                  <a:pt x="7777" y="1211"/>
                </a:lnTo>
                <a:lnTo>
                  <a:pt x="7887" y="1028"/>
                </a:lnTo>
                <a:lnTo>
                  <a:pt x="7997" y="844"/>
                </a:lnTo>
                <a:lnTo>
                  <a:pt x="8107" y="698"/>
                </a:lnTo>
                <a:lnTo>
                  <a:pt x="8291" y="587"/>
                </a:lnTo>
                <a:close/>
                <a:moveTo>
                  <a:pt x="8401" y="147"/>
                </a:moveTo>
                <a:lnTo>
                  <a:pt x="8181" y="221"/>
                </a:lnTo>
                <a:lnTo>
                  <a:pt x="7961" y="294"/>
                </a:lnTo>
                <a:lnTo>
                  <a:pt x="7814" y="404"/>
                </a:lnTo>
                <a:lnTo>
                  <a:pt x="7667" y="551"/>
                </a:lnTo>
                <a:lnTo>
                  <a:pt x="7520" y="698"/>
                </a:lnTo>
                <a:lnTo>
                  <a:pt x="7410" y="881"/>
                </a:lnTo>
                <a:lnTo>
                  <a:pt x="7264" y="1284"/>
                </a:lnTo>
                <a:lnTo>
                  <a:pt x="7154" y="1688"/>
                </a:lnTo>
                <a:lnTo>
                  <a:pt x="7117" y="2055"/>
                </a:lnTo>
                <a:lnTo>
                  <a:pt x="7080" y="2458"/>
                </a:lnTo>
                <a:lnTo>
                  <a:pt x="7154" y="2935"/>
                </a:lnTo>
                <a:lnTo>
                  <a:pt x="7264" y="3375"/>
                </a:lnTo>
                <a:lnTo>
                  <a:pt x="7410" y="3779"/>
                </a:lnTo>
                <a:lnTo>
                  <a:pt x="7520" y="3962"/>
                </a:lnTo>
                <a:lnTo>
                  <a:pt x="7667" y="4146"/>
                </a:lnTo>
                <a:lnTo>
                  <a:pt x="7814" y="4292"/>
                </a:lnTo>
                <a:lnTo>
                  <a:pt x="7961" y="4402"/>
                </a:lnTo>
                <a:lnTo>
                  <a:pt x="8144" y="4476"/>
                </a:lnTo>
                <a:lnTo>
                  <a:pt x="8364" y="4512"/>
                </a:lnTo>
                <a:lnTo>
                  <a:pt x="8584" y="4512"/>
                </a:lnTo>
                <a:lnTo>
                  <a:pt x="8768" y="4476"/>
                </a:lnTo>
                <a:lnTo>
                  <a:pt x="8988" y="4439"/>
                </a:lnTo>
                <a:lnTo>
                  <a:pt x="9134" y="4366"/>
                </a:lnTo>
                <a:lnTo>
                  <a:pt x="9318" y="4256"/>
                </a:lnTo>
                <a:lnTo>
                  <a:pt x="9465" y="4146"/>
                </a:lnTo>
                <a:lnTo>
                  <a:pt x="9721" y="3852"/>
                </a:lnTo>
                <a:lnTo>
                  <a:pt x="9905" y="3522"/>
                </a:lnTo>
                <a:lnTo>
                  <a:pt x="10051" y="3118"/>
                </a:lnTo>
                <a:lnTo>
                  <a:pt x="10161" y="2752"/>
                </a:lnTo>
                <a:lnTo>
                  <a:pt x="10161" y="2348"/>
                </a:lnTo>
                <a:lnTo>
                  <a:pt x="10125" y="2091"/>
                </a:lnTo>
                <a:lnTo>
                  <a:pt x="10051" y="1761"/>
                </a:lnTo>
                <a:lnTo>
                  <a:pt x="9941" y="1394"/>
                </a:lnTo>
                <a:lnTo>
                  <a:pt x="9758" y="1064"/>
                </a:lnTo>
                <a:lnTo>
                  <a:pt x="9575" y="734"/>
                </a:lnTo>
                <a:lnTo>
                  <a:pt x="9354" y="441"/>
                </a:lnTo>
                <a:lnTo>
                  <a:pt x="9244" y="331"/>
                </a:lnTo>
                <a:lnTo>
                  <a:pt x="9098" y="257"/>
                </a:lnTo>
                <a:lnTo>
                  <a:pt x="8988" y="221"/>
                </a:lnTo>
                <a:lnTo>
                  <a:pt x="8841" y="184"/>
                </a:lnTo>
                <a:lnTo>
                  <a:pt x="8621" y="147"/>
                </a:lnTo>
                <a:close/>
                <a:moveTo>
                  <a:pt x="3999" y="1"/>
                </a:moveTo>
                <a:lnTo>
                  <a:pt x="3926" y="37"/>
                </a:lnTo>
                <a:lnTo>
                  <a:pt x="3852" y="111"/>
                </a:lnTo>
                <a:lnTo>
                  <a:pt x="3816" y="404"/>
                </a:lnTo>
                <a:lnTo>
                  <a:pt x="3779" y="734"/>
                </a:lnTo>
                <a:lnTo>
                  <a:pt x="3705" y="1321"/>
                </a:lnTo>
                <a:lnTo>
                  <a:pt x="3632" y="2458"/>
                </a:lnTo>
                <a:lnTo>
                  <a:pt x="2898" y="2385"/>
                </a:lnTo>
                <a:lnTo>
                  <a:pt x="2128" y="2385"/>
                </a:lnTo>
                <a:lnTo>
                  <a:pt x="1395" y="2422"/>
                </a:lnTo>
                <a:lnTo>
                  <a:pt x="1028" y="2495"/>
                </a:lnTo>
                <a:lnTo>
                  <a:pt x="661" y="2568"/>
                </a:lnTo>
                <a:lnTo>
                  <a:pt x="661" y="2495"/>
                </a:lnTo>
                <a:lnTo>
                  <a:pt x="588" y="2458"/>
                </a:lnTo>
                <a:lnTo>
                  <a:pt x="551" y="2495"/>
                </a:lnTo>
                <a:lnTo>
                  <a:pt x="478" y="1651"/>
                </a:lnTo>
                <a:lnTo>
                  <a:pt x="441" y="918"/>
                </a:lnTo>
                <a:lnTo>
                  <a:pt x="404" y="551"/>
                </a:lnTo>
                <a:lnTo>
                  <a:pt x="367" y="184"/>
                </a:lnTo>
                <a:lnTo>
                  <a:pt x="331" y="111"/>
                </a:lnTo>
                <a:lnTo>
                  <a:pt x="147" y="111"/>
                </a:lnTo>
                <a:lnTo>
                  <a:pt x="111" y="184"/>
                </a:lnTo>
                <a:lnTo>
                  <a:pt x="37" y="514"/>
                </a:lnTo>
                <a:lnTo>
                  <a:pt x="1" y="881"/>
                </a:lnTo>
                <a:lnTo>
                  <a:pt x="1" y="1578"/>
                </a:lnTo>
                <a:lnTo>
                  <a:pt x="37" y="2275"/>
                </a:lnTo>
                <a:lnTo>
                  <a:pt x="111" y="2972"/>
                </a:lnTo>
                <a:lnTo>
                  <a:pt x="184" y="3632"/>
                </a:lnTo>
                <a:lnTo>
                  <a:pt x="294" y="4329"/>
                </a:lnTo>
                <a:lnTo>
                  <a:pt x="404" y="4989"/>
                </a:lnTo>
                <a:lnTo>
                  <a:pt x="478" y="5356"/>
                </a:lnTo>
                <a:lnTo>
                  <a:pt x="551" y="5503"/>
                </a:lnTo>
                <a:lnTo>
                  <a:pt x="588" y="5650"/>
                </a:lnTo>
                <a:lnTo>
                  <a:pt x="551" y="5723"/>
                </a:lnTo>
                <a:lnTo>
                  <a:pt x="588" y="5833"/>
                </a:lnTo>
                <a:lnTo>
                  <a:pt x="661" y="5906"/>
                </a:lnTo>
                <a:lnTo>
                  <a:pt x="734" y="5943"/>
                </a:lnTo>
                <a:lnTo>
                  <a:pt x="881" y="5943"/>
                </a:lnTo>
                <a:lnTo>
                  <a:pt x="954" y="5906"/>
                </a:lnTo>
                <a:lnTo>
                  <a:pt x="1028" y="5833"/>
                </a:lnTo>
                <a:lnTo>
                  <a:pt x="1064" y="5760"/>
                </a:lnTo>
                <a:lnTo>
                  <a:pt x="1064" y="5650"/>
                </a:lnTo>
                <a:lnTo>
                  <a:pt x="1064" y="5466"/>
                </a:lnTo>
                <a:lnTo>
                  <a:pt x="881" y="4696"/>
                </a:lnTo>
                <a:lnTo>
                  <a:pt x="734" y="3889"/>
                </a:lnTo>
                <a:lnTo>
                  <a:pt x="624" y="3082"/>
                </a:lnTo>
                <a:lnTo>
                  <a:pt x="588" y="2935"/>
                </a:lnTo>
                <a:lnTo>
                  <a:pt x="991" y="2972"/>
                </a:lnTo>
                <a:lnTo>
                  <a:pt x="1358" y="2935"/>
                </a:lnTo>
                <a:lnTo>
                  <a:pt x="2128" y="2898"/>
                </a:lnTo>
                <a:lnTo>
                  <a:pt x="2862" y="2898"/>
                </a:lnTo>
                <a:lnTo>
                  <a:pt x="3632" y="2972"/>
                </a:lnTo>
                <a:lnTo>
                  <a:pt x="3559" y="4256"/>
                </a:lnTo>
                <a:lnTo>
                  <a:pt x="3485" y="4843"/>
                </a:lnTo>
                <a:lnTo>
                  <a:pt x="3485" y="4989"/>
                </a:lnTo>
                <a:lnTo>
                  <a:pt x="3522" y="5173"/>
                </a:lnTo>
                <a:lnTo>
                  <a:pt x="3559" y="5283"/>
                </a:lnTo>
                <a:lnTo>
                  <a:pt x="3632" y="5393"/>
                </a:lnTo>
                <a:lnTo>
                  <a:pt x="3669" y="5429"/>
                </a:lnTo>
                <a:lnTo>
                  <a:pt x="3742" y="5466"/>
                </a:lnTo>
                <a:lnTo>
                  <a:pt x="3852" y="5393"/>
                </a:lnTo>
                <a:lnTo>
                  <a:pt x="3926" y="5319"/>
                </a:lnTo>
                <a:lnTo>
                  <a:pt x="3999" y="5209"/>
                </a:lnTo>
                <a:lnTo>
                  <a:pt x="4036" y="4916"/>
                </a:lnTo>
                <a:lnTo>
                  <a:pt x="4036" y="4366"/>
                </a:lnTo>
                <a:lnTo>
                  <a:pt x="4109" y="2935"/>
                </a:lnTo>
                <a:lnTo>
                  <a:pt x="4146" y="1468"/>
                </a:lnTo>
                <a:lnTo>
                  <a:pt x="4182" y="771"/>
                </a:lnTo>
                <a:lnTo>
                  <a:pt x="4182" y="441"/>
                </a:lnTo>
                <a:lnTo>
                  <a:pt x="4146" y="111"/>
                </a:lnTo>
                <a:lnTo>
                  <a:pt x="4072" y="37"/>
                </a:lnTo>
                <a:lnTo>
                  <a:pt x="3999" y="1"/>
                </a:lnTo>
                <a:close/>
                <a:moveTo>
                  <a:pt x="5503" y="3779"/>
                </a:moveTo>
                <a:lnTo>
                  <a:pt x="5246" y="3815"/>
                </a:lnTo>
                <a:lnTo>
                  <a:pt x="5026" y="3925"/>
                </a:lnTo>
                <a:lnTo>
                  <a:pt x="4879" y="3999"/>
                </a:lnTo>
                <a:lnTo>
                  <a:pt x="4806" y="4109"/>
                </a:lnTo>
                <a:lnTo>
                  <a:pt x="4806" y="4146"/>
                </a:lnTo>
                <a:lnTo>
                  <a:pt x="4843" y="4182"/>
                </a:lnTo>
                <a:lnTo>
                  <a:pt x="4916" y="4256"/>
                </a:lnTo>
                <a:lnTo>
                  <a:pt x="5246" y="4256"/>
                </a:lnTo>
                <a:lnTo>
                  <a:pt x="5723" y="4219"/>
                </a:lnTo>
                <a:lnTo>
                  <a:pt x="5723" y="4219"/>
                </a:lnTo>
                <a:lnTo>
                  <a:pt x="5686" y="4329"/>
                </a:lnTo>
                <a:lnTo>
                  <a:pt x="5576" y="4439"/>
                </a:lnTo>
                <a:lnTo>
                  <a:pt x="5393" y="4622"/>
                </a:lnTo>
                <a:lnTo>
                  <a:pt x="5026" y="5099"/>
                </a:lnTo>
                <a:lnTo>
                  <a:pt x="4659" y="5613"/>
                </a:lnTo>
                <a:lnTo>
                  <a:pt x="4366" y="6126"/>
                </a:lnTo>
                <a:lnTo>
                  <a:pt x="4329" y="6273"/>
                </a:lnTo>
                <a:lnTo>
                  <a:pt x="4366" y="6420"/>
                </a:lnTo>
                <a:lnTo>
                  <a:pt x="4476" y="6493"/>
                </a:lnTo>
                <a:lnTo>
                  <a:pt x="4623" y="6493"/>
                </a:lnTo>
                <a:lnTo>
                  <a:pt x="6310" y="6126"/>
                </a:lnTo>
                <a:lnTo>
                  <a:pt x="6383" y="6090"/>
                </a:lnTo>
                <a:lnTo>
                  <a:pt x="6457" y="6016"/>
                </a:lnTo>
                <a:lnTo>
                  <a:pt x="6493" y="5943"/>
                </a:lnTo>
                <a:lnTo>
                  <a:pt x="6457" y="5833"/>
                </a:lnTo>
                <a:lnTo>
                  <a:pt x="6420" y="5760"/>
                </a:lnTo>
                <a:lnTo>
                  <a:pt x="6383" y="5686"/>
                </a:lnTo>
                <a:lnTo>
                  <a:pt x="6273" y="5650"/>
                </a:lnTo>
                <a:lnTo>
                  <a:pt x="6163" y="5650"/>
                </a:lnTo>
                <a:lnTo>
                  <a:pt x="5026" y="5906"/>
                </a:lnTo>
                <a:lnTo>
                  <a:pt x="5319" y="5466"/>
                </a:lnTo>
                <a:lnTo>
                  <a:pt x="5650" y="5063"/>
                </a:lnTo>
                <a:lnTo>
                  <a:pt x="5870" y="4806"/>
                </a:lnTo>
                <a:lnTo>
                  <a:pt x="6053" y="4549"/>
                </a:lnTo>
                <a:lnTo>
                  <a:pt x="6126" y="4402"/>
                </a:lnTo>
                <a:lnTo>
                  <a:pt x="6200" y="4256"/>
                </a:lnTo>
                <a:lnTo>
                  <a:pt x="6200" y="4109"/>
                </a:lnTo>
                <a:lnTo>
                  <a:pt x="6200" y="3925"/>
                </a:lnTo>
                <a:lnTo>
                  <a:pt x="6163" y="3889"/>
                </a:lnTo>
                <a:lnTo>
                  <a:pt x="6126" y="3815"/>
                </a:lnTo>
                <a:lnTo>
                  <a:pt x="5980" y="3779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972" name="Google Shape;972;p21"/>
          <p:cNvSpPr/>
          <p:nvPr/>
        </p:nvSpPr>
        <p:spPr>
          <a:xfrm>
            <a:off x="8522444" y="4000279"/>
            <a:ext cx="306966" cy="385027"/>
          </a:xfrm>
          <a:custGeom>
            <a:avLst/>
            <a:gdLst/>
            <a:ahLst/>
            <a:cxnLst/>
            <a:rect l="l" t="t" r="r" b="b"/>
            <a:pathLst>
              <a:path w="10822" h="13574" extrusionOk="0">
                <a:moveTo>
                  <a:pt x="10235" y="1358"/>
                </a:moveTo>
                <a:lnTo>
                  <a:pt x="10345" y="1652"/>
                </a:lnTo>
                <a:lnTo>
                  <a:pt x="10345" y="1982"/>
                </a:lnTo>
                <a:lnTo>
                  <a:pt x="10345" y="2312"/>
                </a:lnTo>
                <a:lnTo>
                  <a:pt x="10235" y="2605"/>
                </a:lnTo>
                <a:lnTo>
                  <a:pt x="10235" y="2569"/>
                </a:lnTo>
                <a:lnTo>
                  <a:pt x="10198" y="1945"/>
                </a:lnTo>
                <a:lnTo>
                  <a:pt x="10235" y="1358"/>
                </a:lnTo>
                <a:close/>
                <a:moveTo>
                  <a:pt x="9538" y="2092"/>
                </a:moveTo>
                <a:lnTo>
                  <a:pt x="9538" y="2422"/>
                </a:lnTo>
                <a:lnTo>
                  <a:pt x="9538" y="2789"/>
                </a:lnTo>
                <a:lnTo>
                  <a:pt x="9465" y="2202"/>
                </a:lnTo>
                <a:lnTo>
                  <a:pt x="9538" y="2092"/>
                </a:lnTo>
                <a:close/>
                <a:moveTo>
                  <a:pt x="9941" y="1285"/>
                </a:moveTo>
                <a:lnTo>
                  <a:pt x="9868" y="1835"/>
                </a:lnTo>
                <a:lnTo>
                  <a:pt x="9831" y="2129"/>
                </a:lnTo>
                <a:lnTo>
                  <a:pt x="9831" y="2459"/>
                </a:lnTo>
                <a:lnTo>
                  <a:pt x="9831" y="2642"/>
                </a:lnTo>
                <a:lnTo>
                  <a:pt x="9868" y="2789"/>
                </a:lnTo>
                <a:lnTo>
                  <a:pt x="9941" y="2936"/>
                </a:lnTo>
                <a:lnTo>
                  <a:pt x="10015" y="3046"/>
                </a:lnTo>
                <a:lnTo>
                  <a:pt x="10051" y="3046"/>
                </a:lnTo>
                <a:lnTo>
                  <a:pt x="9941" y="3229"/>
                </a:lnTo>
                <a:lnTo>
                  <a:pt x="9648" y="3632"/>
                </a:lnTo>
                <a:lnTo>
                  <a:pt x="9575" y="3046"/>
                </a:lnTo>
                <a:lnTo>
                  <a:pt x="9611" y="3119"/>
                </a:lnTo>
                <a:lnTo>
                  <a:pt x="9648" y="3156"/>
                </a:lnTo>
                <a:lnTo>
                  <a:pt x="9721" y="3192"/>
                </a:lnTo>
                <a:lnTo>
                  <a:pt x="9795" y="3156"/>
                </a:lnTo>
                <a:lnTo>
                  <a:pt x="9868" y="3156"/>
                </a:lnTo>
                <a:lnTo>
                  <a:pt x="9905" y="3082"/>
                </a:lnTo>
                <a:lnTo>
                  <a:pt x="9905" y="3046"/>
                </a:lnTo>
                <a:lnTo>
                  <a:pt x="9905" y="2972"/>
                </a:lnTo>
                <a:lnTo>
                  <a:pt x="9868" y="2936"/>
                </a:lnTo>
                <a:lnTo>
                  <a:pt x="9831" y="2899"/>
                </a:lnTo>
                <a:lnTo>
                  <a:pt x="9758" y="2899"/>
                </a:lnTo>
                <a:lnTo>
                  <a:pt x="9758" y="2642"/>
                </a:lnTo>
                <a:lnTo>
                  <a:pt x="9721" y="2092"/>
                </a:lnTo>
                <a:lnTo>
                  <a:pt x="9685" y="2018"/>
                </a:lnTo>
                <a:lnTo>
                  <a:pt x="9587" y="2018"/>
                </a:lnTo>
                <a:lnTo>
                  <a:pt x="9611" y="1982"/>
                </a:lnTo>
                <a:lnTo>
                  <a:pt x="9721" y="1762"/>
                </a:lnTo>
                <a:lnTo>
                  <a:pt x="9831" y="1542"/>
                </a:lnTo>
                <a:lnTo>
                  <a:pt x="9941" y="1285"/>
                </a:lnTo>
                <a:close/>
                <a:moveTo>
                  <a:pt x="9318" y="2385"/>
                </a:moveTo>
                <a:lnTo>
                  <a:pt x="9281" y="3119"/>
                </a:lnTo>
                <a:lnTo>
                  <a:pt x="9318" y="3889"/>
                </a:lnTo>
                <a:lnTo>
                  <a:pt x="9354" y="3963"/>
                </a:lnTo>
                <a:lnTo>
                  <a:pt x="9098" y="4183"/>
                </a:lnTo>
                <a:lnTo>
                  <a:pt x="9098" y="3963"/>
                </a:lnTo>
                <a:lnTo>
                  <a:pt x="9098" y="3743"/>
                </a:lnTo>
                <a:lnTo>
                  <a:pt x="9024" y="3302"/>
                </a:lnTo>
                <a:lnTo>
                  <a:pt x="8988" y="2715"/>
                </a:lnTo>
                <a:lnTo>
                  <a:pt x="9134" y="2569"/>
                </a:lnTo>
                <a:lnTo>
                  <a:pt x="9318" y="2385"/>
                </a:lnTo>
                <a:close/>
                <a:moveTo>
                  <a:pt x="8107" y="3596"/>
                </a:moveTo>
                <a:lnTo>
                  <a:pt x="7997" y="3889"/>
                </a:lnTo>
                <a:lnTo>
                  <a:pt x="7924" y="4219"/>
                </a:lnTo>
                <a:lnTo>
                  <a:pt x="7887" y="3779"/>
                </a:lnTo>
                <a:lnTo>
                  <a:pt x="8107" y="3596"/>
                </a:lnTo>
                <a:close/>
                <a:moveTo>
                  <a:pt x="8731" y="2972"/>
                </a:moveTo>
                <a:lnTo>
                  <a:pt x="8731" y="3302"/>
                </a:lnTo>
                <a:lnTo>
                  <a:pt x="8731" y="3816"/>
                </a:lnTo>
                <a:lnTo>
                  <a:pt x="8768" y="4109"/>
                </a:lnTo>
                <a:lnTo>
                  <a:pt x="8841" y="4366"/>
                </a:lnTo>
                <a:lnTo>
                  <a:pt x="8841" y="4403"/>
                </a:lnTo>
                <a:lnTo>
                  <a:pt x="8621" y="4586"/>
                </a:lnTo>
                <a:lnTo>
                  <a:pt x="8621" y="4586"/>
                </a:lnTo>
                <a:lnTo>
                  <a:pt x="8658" y="4219"/>
                </a:lnTo>
                <a:lnTo>
                  <a:pt x="8694" y="3816"/>
                </a:lnTo>
                <a:lnTo>
                  <a:pt x="8694" y="3449"/>
                </a:lnTo>
                <a:lnTo>
                  <a:pt x="8658" y="3082"/>
                </a:lnTo>
                <a:lnTo>
                  <a:pt x="8731" y="2972"/>
                </a:lnTo>
                <a:close/>
                <a:moveTo>
                  <a:pt x="8364" y="3339"/>
                </a:moveTo>
                <a:lnTo>
                  <a:pt x="8254" y="4733"/>
                </a:lnTo>
                <a:lnTo>
                  <a:pt x="8291" y="4806"/>
                </a:lnTo>
                <a:lnTo>
                  <a:pt x="8291" y="4843"/>
                </a:lnTo>
                <a:lnTo>
                  <a:pt x="8217" y="4916"/>
                </a:lnTo>
                <a:lnTo>
                  <a:pt x="8181" y="4880"/>
                </a:lnTo>
                <a:lnTo>
                  <a:pt x="8327" y="3522"/>
                </a:lnTo>
                <a:lnTo>
                  <a:pt x="8291" y="3486"/>
                </a:lnTo>
                <a:lnTo>
                  <a:pt x="8254" y="3449"/>
                </a:lnTo>
                <a:lnTo>
                  <a:pt x="8364" y="3339"/>
                </a:lnTo>
                <a:close/>
                <a:moveTo>
                  <a:pt x="7704" y="3963"/>
                </a:moveTo>
                <a:lnTo>
                  <a:pt x="7667" y="4329"/>
                </a:lnTo>
                <a:lnTo>
                  <a:pt x="7594" y="4696"/>
                </a:lnTo>
                <a:lnTo>
                  <a:pt x="7520" y="5026"/>
                </a:lnTo>
                <a:lnTo>
                  <a:pt x="7410" y="5393"/>
                </a:lnTo>
                <a:lnTo>
                  <a:pt x="7410" y="5467"/>
                </a:lnTo>
                <a:lnTo>
                  <a:pt x="7337" y="5430"/>
                </a:lnTo>
                <a:lnTo>
                  <a:pt x="7300" y="5430"/>
                </a:lnTo>
                <a:lnTo>
                  <a:pt x="7300" y="4990"/>
                </a:lnTo>
                <a:lnTo>
                  <a:pt x="7264" y="4696"/>
                </a:lnTo>
                <a:lnTo>
                  <a:pt x="7227" y="4366"/>
                </a:lnTo>
                <a:lnTo>
                  <a:pt x="7704" y="3963"/>
                </a:lnTo>
                <a:close/>
                <a:moveTo>
                  <a:pt x="7044" y="4513"/>
                </a:moveTo>
                <a:lnTo>
                  <a:pt x="6970" y="5026"/>
                </a:lnTo>
                <a:lnTo>
                  <a:pt x="6970" y="5320"/>
                </a:lnTo>
                <a:lnTo>
                  <a:pt x="6970" y="5540"/>
                </a:lnTo>
                <a:lnTo>
                  <a:pt x="7007" y="5650"/>
                </a:lnTo>
                <a:lnTo>
                  <a:pt x="7080" y="5760"/>
                </a:lnTo>
                <a:lnTo>
                  <a:pt x="6677" y="6053"/>
                </a:lnTo>
                <a:lnTo>
                  <a:pt x="6677" y="6053"/>
                </a:lnTo>
                <a:lnTo>
                  <a:pt x="6713" y="5797"/>
                </a:lnTo>
                <a:lnTo>
                  <a:pt x="6750" y="5540"/>
                </a:lnTo>
                <a:lnTo>
                  <a:pt x="6750" y="5173"/>
                </a:lnTo>
                <a:lnTo>
                  <a:pt x="6677" y="4843"/>
                </a:lnTo>
                <a:lnTo>
                  <a:pt x="7044" y="4513"/>
                </a:lnTo>
                <a:close/>
                <a:moveTo>
                  <a:pt x="6603" y="4916"/>
                </a:moveTo>
                <a:lnTo>
                  <a:pt x="6567" y="5173"/>
                </a:lnTo>
                <a:lnTo>
                  <a:pt x="6530" y="5430"/>
                </a:lnTo>
                <a:lnTo>
                  <a:pt x="6457" y="5613"/>
                </a:lnTo>
                <a:lnTo>
                  <a:pt x="6383" y="5760"/>
                </a:lnTo>
                <a:lnTo>
                  <a:pt x="6310" y="5943"/>
                </a:lnTo>
                <a:lnTo>
                  <a:pt x="6310" y="6127"/>
                </a:lnTo>
                <a:lnTo>
                  <a:pt x="6310" y="6200"/>
                </a:lnTo>
                <a:lnTo>
                  <a:pt x="6383" y="6237"/>
                </a:lnTo>
                <a:lnTo>
                  <a:pt x="5980" y="6494"/>
                </a:lnTo>
                <a:lnTo>
                  <a:pt x="6053" y="6090"/>
                </a:lnTo>
                <a:lnTo>
                  <a:pt x="6053" y="5760"/>
                </a:lnTo>
                <a:lnTo>
                  <a:pt x="6016" y="5393"/>
                </a:lnTo>
                <a:lnTo>
                  <a:pt x="6603" y="4916"/>
                </a:lnTo>
                <a:close/>
                <a:moveTo>
                  <a:pt x="5870" y="5540"/>
                </a:moveTo>
                <a:lnTo>
                  <a:pt x="5796" y="5943"/>
                </a:lnTo>
                <a:lnTo>
                  <a:pt x="5686" y="6347"/>
                </a:lnTo>
                <a:lnTo>
                  <a:pt x="5613" y="6567"/>
                </a:lnTo>
                <a:lnTo>
                  <a:pt x="5613" y="6677"/>
                </a:lnTo>
                <a:lnTo>
                  <a:pt x="5613" y="6750"/>
                </a:lnTo>
                <a:lnTo>
                  <a:pt x="5173" y="7081"/>
                </a:lnTo>
                <a:lnTo>
                  <a:pt x="5393" y="5943"/>
                </a:lnTo>
                <a:lnTo>
                  <a:pt x="5870" y="5540"/>
                </a:lnTo>
                <a:close/>
                <a:moveTo>
                  <a:pt x="9134" y="478"/>
                </a:moveTo>
                <a:lnTo>
                  <a:pt x="9428" y="588"/>
                </a:lnTo>
                <a:lnTo>
                  <a:pt x="9318" y="735"/>
                </a:lnTo>
                <a:lnTo>
                  <a:pt x="9318" y="845"/>
                </a:lnTo>
                <a:lnTo>
                  <a:pt x="9354" y="918"/>
                </a:lnTo>
                <a:lnTo>
                  <a:pt x="9428" y="955"/>
                </a:lnTo>
                <a:lnTo>
                  <a:pt x="9538" y="955"/>
                </a:lnTo>
                <a:lnTo>
                  <a:pt x="9538" y="1101"/>
                </a:lnTo>
                <a:lnTo>
                  <a:pt x="9465" y="1285"/>
                </a:lnTo>
                <a:lnTo>
                  <a:pt x="9318" y="1615"/>
                </a:lnTo>
                <a:lnTo>
                  <a:pt x="9134" y="1908"/>
                </a:lnTo>
                <a:lnTo>
                  <a:pt x="8914" y="2202"/>
                </a:lnTo>
                <a:lnTo>
                  <a:pt x="8841" y="2165"/>
                </a:lnTo>
                <a:lnTo>
                  <a:pt x="8804" y="2202"/>
                </a:lnTo>
                <a:lnTo>
                  <a:pt x="8768" y="2202"/>
                </a:lnTo>
                <a:lnTo>
                  <a:pt x="8731" y="2275"/>
                </a:lnTo>
                <a:lnTo>
                  <a:pt x="8731" y="2349"/>
                </a:lnTo>
                <a:lnTo>
                  <a:pt x="8364" y="2715"/>
                </a:lnTo>
                <a:lnTo>
                  <a:pt x="7740" y="3339"/>
                </a:lnTo>
                <a:lnTo>
                  <a:pt x="7667" y="3339"/>
                </a:lnTo>
                <a:lnTo>
                  <a:pt x="7667" y="3412"/>
                </a:lnTo>
                <a:lnTo>
                  <a:pt x="6493" y="4439"/>
                </a:lnTo>
                <a:lnTo>
                  <a:pt x="5650" y="5173"/>
                </a:lnTo>
                <a:lnTo>
                  <a:pt x="4806" y="5870"/>
                </a:lnTo>
                <a:lnTo>
                  <a:pt x="4769" y="5870"/>
                </a:lnTo>
                <a:lnTo>
                  <a:pt x="4733" y="5907"/>
                </a:lnTo>
                <a:lnTo>
                  <a:pt x="4623" y="6017"/>
                </a:lnTo>
                <a:lnTo>
                  <a:pt x="3889" y="6567"/>
                </a:lnTo>
                <a:lnTo>
                  <a:pt x="3852" y="6567"/>
                </a:lnTo>
                <a:lnTo>
                  <a:pt x="3816" y="6604"/>
                </a:lnTo>
                <a:lnTo>
                  <a:pt x="3632" y="6714"/>
                </a:lnTo>
                <a:lnTo>
                  <a:pt x="3339" y="6897"/>
                </a:lnTo>
                <a:lnTo>
                  <a:pt x="3155" y="7007"/>
                </a:lnTo>
                <a:lnTo>
                  <a:pt x="3045" y="7154"/>
                </a:lnTo>
                <a:lnTo>
                  <a:pt x="2972" y="7117"/>
                </a:lnTo>
                <a:lnTo>
                  <a:pt x="2605" y="6824"/>
                </a:lnTo>
                <a:lnTo>
                  <a:pt x="2312" y="6457"/>
                </a:lnTo>
                <a:lnTo>
                  <a:pt x="2128" y="6274"/>
                </a:lnTo>
                <a:lnTo>
                  <a:pt x="1945" y="6090"/>
                </a:lnTo>
                <a:lnTo>
                  <a:pt x="2202" y="5943"/>
                </a:lnTo>
                <a:lnTo>
                  <a:pt x="2458" y="5723"/>
                </a:lnTo>
                <a:lnTo>
                  <a:pt x="2605" y="5943"/>
                </a:lnTo>
                <a:lnTo>
                  <a:pt x="2825" y="6127"/>
                </a:lnTo>
                <a:lnTo>
                  <a:pt x="2935" y="6200"/>
                </a:lnTo>
                <a:lnTo>
                  <a:pt x="3082" y="6237"/>
                </a:lnTo>
                <a:lnTo>
                  <a:pt x="3229" y="6237"/>
                </a:lnTo>
                <a:lnTo>
                  <a:pt x="3339" y="6127"/>
                </a:lnTo>
                <a:lnTo>
                  <a:pt x="3375" y="6090"/>
                </a:lnTo>
                <a:lnTo>
                  <a:pt x="3412" y="6017"/>
                </a:lnTo>
                <a:lnTo>
                  <a:pt x="3375" y="5870"/>
                </a:lnTo>
                <a:lnTo>
                  <a:pt x="3339" y="5797"/>
                </a:lnTo>
                <a:lnTo>
                  <a:pt x="3265" y="5760"/>
                </a:lnTo>
                <a:lnTo>
                  <a:pt x="3119" y="5760"/>
                </a:lnTo>
                <a:lnTo>
                  <a:pt x="3082" y="5797"/>
                </a:lnTo>
                <a:lnTo>
                  <a:pt x="3082" y="5760"/>
                </a:lnTo>
                <a:lnTo>
                  <a:pt x="2935" y="5650"/>
                </a:lnTo>
                <a:lnTo>
                  <a:pt x="2752" y="5503"/>
                </a:lnTo>
                <a:lnTo>
                  <a:pt x="2825" y="5430"/>
                </a:lnTo>
                <a:lnTo>
                  <a:pt x="3302" y="4990"/>
                </a:lnTo>
                <a:lnTo>
                  <a:pt x="3375" y="5173"/>
                </a:lnTo>
                <a:lnTo>
                  <a:pt x="3449" y="5283"/>
                </a:lnTo>
                <a:lnTo>
                  <a:pt x="3559" y="5393"/>
                </a:lnTo>
                <a:lnTo>
                  <a:pt x="3669" y="5503"/>
                </a:lnTo>
                <a:lnTo>
                  <a:pt x="3816" y="5540"/>
                </a:lnTo>
                <a:lnTo>
                  <a:pt x="3926" y="5540"/>
                </a:lnTo>
                <a:lnTo>
                  <a:pt x="3999" y="5467"/>
                </a:lnTo>
                <a:lnTo>
                  <a:pt x="4036" y="5393"/>
                </a:lnTo>
                <a:lnTo>
                  <a:pt x="4036" y="5283"/>
                </a:lnTo>
                <a:lnTo>
                  <a:pt x="3889" y="5136"/>
                </a:lnTo>
                <a:lnTo>
                  <a:pt x="3742" y="4990"/>
                </a:lnTo>
                <a:lnTo>
                  <a:pt x="3632" y="4843"/>
                </a:lnTo>
                <a:lnTo>
                  <a:pt x="3595" y="4770"/>
                </a:lnTo>
                <a:lnTo>
                  <a:pt x="3595" y="4733"/>
                </a:lnTo>
                <a:lnTo>
                  <a:pt x="3926" y="4439"/>
                </a:lnTo>
                <a:lnTo>
                  <a:pt x="4146" y="4256"/>
                </a:lnTo>
                <a:lnTo>
                  <a:pt x="4182" y="4403"/>
                </a:lnTo>
                <a:lnTo>
                  <a:pt x="4256" y="4513"/>
                </a:lnTo>
                <a:lnTo>
                  <a:pt x="4329" y="4623"/>
                </a:lnTo>
                <a:lnTo>
                  <a:pt x="4439" y="4770"/>
                </a:lnTo>
                <a:lnTo>
                  <a:pt x="4586" y="4843"/>
                </a:lnTo>
                <a:lnTo>
                  <a:pt x="4696" y="4880"/>
                </a:lnTo>
                <a:lnTo>
                  <a:pt x="4806" y="4843"/>
                </a:lnTo>
                <a:lnTo>
                  <a:pt x="4843" y="4770"/>
                </a:lnTo>
                <a:lnTo>
                  <a:pt x="4879" y="4733"/>
                </a:lnTo>
                <a:lnTo>
                  <a:pt x="4879" y="4623"/>
                </a:lnTo>
                <a:lnTo>
                  <a:pt x="4843" y="4549"/>
                </a:lnTo>
                <a:lnTo>
                  <a:pt x="4769" y="4476"/>
                </a:lnTo>
                <a:lnTo>
                  <a:pt x="4623" y="4329"/>
                </a:lnTo>
                <a:lnTo>
                  <a:pt x="4513" y="4219"/>
                </a:lnTo>
                <a:lnTo>
                  <a:pt x="4476" y="4073"/>
                </a:lnTo>
                <a:lnTo>
                  <a:pt x="4476" y="3999"/>
                </a:lnTo>
                <a:lnTo>
                  <a:pt x="4989" y="3522"/>
                </a:lnTo>
                <a:lnTo>
                  <a:pt x="5063" y="3632"/>
                </a:lnTo>
                <a:lnTo>
                  <a:pt x="5173" y="3853"/>
                </a:lnTo>
                <a:lnTo>
                  <a:pt x="5356" y="4036"/>
                </a:lnTo>
                <a:lnTo>
                  <a:pt x="5430" y="4073"/>
                </a:lnTo>
                <a:lnTo>
                  <a:pt x="5503" y="4109"/>
                </a:lnTo>
                <a:lnTo>
                  <a:pt x="5576" y="4073"/>
                </a:lnTo>
                <a:lnTo>
                  <a:pt x="5650" y="4036"/>
                </a:lnTo>
                <a:lnTo>
                  <a:pt x="5686" y="3963"/>
                </a:lnTo>
                <a:lnTo>
                  <a:pt x="5686" y="3926"/>
                </a:lnTo>
                <a:lnTo>
                  <a:pt x="5686" y="3853"/>
                </a:lnTo>
                <a:lnTo>
                  <a:pt x="5650" y="3779"/>
                </a:lnTo>
                <a:lnTo>
                  <a:pt x="5246" y="3302"/>
                </a:lnTo>
                <a:lnTo>
                  <a:pt x="5980" y="2642"/>
                </a:lnTo>
                <a:lnTo>
                  <a:pt x="6016" y="2715"/>
                </a:lnTo>
                <a:lnTo>
                  <a:pt x="6163" y="3082"/>
                </a:lnTo>
                <a:lnTo>
                  <a:pt x="6200" y="3156"/>
                </a:lnTo>
                <a:lnTo>
                  <a:pt x="6237" y="3192"/>
                </a:lnTo>
                <a:lnTo>
                  <a:pt x="6383" y="3192"/>
                </a:lnTo>
                <a:lnTo>
                  <a:pt x="6457" y="3156"/>
                </a:lnTo>
                <a:lnTo>
                  <a:pt x="6493" y="3082"/>
                </a:lnTo>
                <a:lnTo>
                  <a:pt x="6530" y="3009"/>
                </a:lnTo>
                <a:lnTo>
                  <a:pt x="6493" y="2936"/>
                </a:lnTo>
                <a:lnTo>
                  <a:pt x="6383" y="2605"/>
                </a:lnTo>
                <a:lnTo>
                  <a:pt x="6273" y="2422"/>
                </a:lnTo>
                <a:lnTo>
                  <a:pt x="7007" y="1725"/>
                </a:lnTo>
                <a:lnTo>
                  <a:pt x="7044" y="1945"/>
                </a:lnTo>
                <a:lnTo>
                  <a:pt x="7080" y="2129"/>
                </a:lnTo>
                <a:lnTo>
                  <a:pt x="7154" y="2349"/>
                </a:lnTo>
                <a:lnTo>
                  <a:pt x="7227" y="2532"/>
                </a:lnTo>
                <a:lnTo>
                  <a:pt x="7300" y="2605"/>
                </a:lnTo>
                <a:lnTo>
                  <a:pt x="7410" y="2642"/>
                </a:lnTo>
                <a:lnTo>
                  <a:pt x="7557" y="2569"/>
                </a:lnTo>
                <a:lnTo>
                  <a:pt x="7630" y="2495"/>
                </a:lnTo>
                <a:lnTo>
                  <a:pt x="7667" y="2385"/>
                </a:lnTo>
                <a:lnTo>
                  <a:pt x="7667" y="2312"/>
                </a:lnTo>
                <a:lnTo>
                  <a:pt x="7630" y="2239"/>
                </a:lnTo>
                <a:lnTo>
                  <a:pt x="7557" y="2165"/>
                </a:lnTo>
                <a:lnTo>
                  <a:pt x="7484" y="2165"/>
                </a:lnTo>
                <a:lnTo>
                  <a:pt x="7337" y="1835"/>
                </a:lnTo>
                <a:lnTo>
                  <a:pt x="7227" y="1542"/>
                </a:lnTo>
                <a:lnTo>
                  <a:pt x="7740" y="1101"/>
                </a:lnTo>
                <a:lnTo>
                  <a:pt x="8217" y="735"/>
                </a:lnTo>
                <a:lnTo>
                  <a:pt x="8364" y="625"/>
                </a:lnTo>
                <a:lnTo>
                  <a:pt x="8511" y="551"/>
                </a:lnTo>
                <a:lnTo>
                  <a:pt x="8841" y="478"/>
                </a:lnTo>
                <a:close/>
                <a:moveTo>
                  <a:pt x="3485" y="7264"/>
                </a:moveTo>
                <a:lnTo>
                  <a:pt x="3449" y="7447"/>
                </a:lnTo>
                <a:lnTo>
                  <a:pt x="3302" y="7337"/>
                </a:lnTo>
                <a:lnTo>
                  <a:pt x="3485" y="7264"/>
                </a:lnTo>
                <a:close/>
                <a:moveTo>
                  <a:pt x="5099" y="6163"/>
                </a:moveTo>
                <a:lnTo>
                  <a:pt x="4733" y="7264"/>
                </a:lnTo>
                <a:lnTo>
                  <a:pt x="4733" y="7337"/>
                </a:lnTo>
                <a:lnTo>
                  <a:pt x="4586" y="7447"/>
                </a:lnTo>
                <a:lnTo>
                  <a:pt x="4586" y="7337"/>
                </a:lnTo>
                <a:lnTo>
                  <a:pt x="4586" y="7301"/>
                </a:lnTo>
                <a:lnTo>
                  <a:pt x="4623" y="6860"/>
                </a:lnTo>
                <a:lnTo>
                  <a:pt x="4733" y="6457"/>
                </a:lnTo>
                <a:lnTo>
                  <a:pt x="5026" y="6237"/>
                </a:lnTo>
                <a:lnTo>
                  <a:pt x="5099" y="6163"/>
                </a:lnTo>
                <a:close/>
                <a:moveTo>
                  <a:pt x="4292" y="6750"/>
                </a:moveTo>
                <a:lnTo>
                  <a:pt x="4219" y="7117"/>
                </a:lnTo>
                <a:lnTo>
                  <a:pt x="4219" y="7484"/>
                </a:lnTo>
                <a:lnTo>
                  <a:pt x="4219" y="7594"/>
                </a:lnTo>
                <a:lnTo>
                  <a:pt x="4292" y="7631"/>
                </a:lnTo>
                <a:lnTo>
                  <a:pt x="3889" y="7924"/>
                </a:lnTo>
                <a:lnTo>
                  <a:pt x="3816" y="7851"/>
                </a:lnTo>
                <a:lnTo>
                  <a:pt x="3889" y="7777"/>
                </a:lnTo>
                <a:lnTo>
                  <a:pt x="3926" y="7667"/>
                </a:lnTo>
                <a:lnTo>
                  <a:pt x="3926" y="7594"/>
                </a:lnTo>
                <a:lnTo>
                  <a:pt x="3889" y="7521"/>
                </a:lnTo>
                <a:lnTo>
                  <a:pt x="3852" y="7484"/>
                </a:lnTo>
                <a:lnTo>
                  <a:pt x="3816" y="7484"/>
                </a:lnTo>
                <a:lnTo>
                  <a:pt x="3889" y="7227"/>
                </a:lnTo>
                <a:lnTo>
                  <a:pt x="3926" y="7007"/>
                </a:lnTo>
                <a:lnTo>
                  <a:pt x="3926" y="6970"/>
                </a:lnTo>
                <a:lnTo>
                  <a:pt x="4292" y="6750"/>
                </a:lnTo>
                <a:close/>
                <a:moveTo>
                  <a:pt x="1101" y="6127"/>
                </a:moveTo>
                <a:lnTo>
                  <a:pt x="1358" y="6200"/>
                </a:lnTo>
                <a:lnTo>
                  <a:pt x="1578" y="6310"/>
                </a:lnTo>
                <a:lnTo>
                  <a:pt x="1761" y="6457"/>
                </a:lnTo>
                <a:lnTo>
                  <a:pt x="1945" y="6677"/>
                </a:lnTo>
                <a:lnTo>
                  <a:pt x="2312" y="7081"/>
                </a:lnTo>
                <a:lnTo>
                  <a:pt x="2715" y="7447"/>
                </a:lnTo>
                <a:lnTo>
                  <a:pt x="3155" y="7777"/>
                </a:lnTo>
                <a:lnTo>
                  <a:pt x="3339" y="7961"/>
                </a:lnTo>
                <a:lnTo>
                  <a:pt x="3522" y="8144"/>
                </a:lnTo>
                <a:lnTo>
                  <a:pt x="3522" y="8181"/>
                </a:lnTo>
                <a:lnTo>
                  <a:pt x="3485" y="8291"/>
                </a:lnTo>
                <a:lnTo>
                  <a:pt x="3485" y="8401"/>
                </a:lnTo>
                <a:lnTo>
                  <a:pt x="3559" y="8474"/>
                </a:lnTo>
                <a:lnTo>
                  <a:pt x="3669" y="8511"/>
                </a:lnTo>
                <a:lnTo>
                  <a:pt x="3669" y="8621"/>
                </a:lnTo>
                <a:lnTo>
                  <a:pt x="3669" y="8658"/>
                </a:lnTo>
                <a:lnTo>
                  <a:pt x="3595" y="8695"/>
                </a:lnTo>
                <a:lnTo>
                  <a:pt x="3229" y="8731"/>
                </a:lnTo>
                <a:lnTo>
                  <a:pt x="3009" y="8474"/>
                </a:lnTo>
                <a:lnTo>
                  <a:pt x="2825" y="8254"/>
                </a:lnTo>
                <a:lnTo>
                  <a:pt x="2165" y="7484"/>
                </a:lnTo>
                <a:lnTo>
                  <a:pt x="1615" y="6897"/>
                </a:lnTo>
                <a:lnTo>
                  <a:pt x="1321" y="6604"/>
                </a:lnTo>
                <a:lnTo>
                  <a:pt x="1174" y="6494"/>
                </a:lnTo>
                <a:lnTo>
                  <a:pt x="991" y="6420"/>
                </a:lnTo>
                <a:lnTo>
                  <a:pt x="1101" y="6127"/>
                </a:lnTo>
                <a:close/>
                <a:moveTo>
                  <a:pt x="8731" y="1"/>
                </a:moveTo>
                <a:lnTo>
                  <a:pt x="8474" y="74"/>
                </a:lnTo>
                <a:lnTo>
                  <a:pt x="8217" y="184"/>
                </a:lnTo>
                <a:lnTo>
                  <a:pt x="7997" y="331"/>
                </a:lnTo>
                <a:lnTo>
                  <a:pt x="7777" y="478"/>
                </a:lnTo>
                <a:lnTo>
                  <a:pt x="7154" y="1028"/>
                </a:lnTo>
                <a:lnTo>
                  <a:pt x="6530" y="1578"/>
                </a:lnTo>
                <a:lnTo>
                  <a:pt x="4036" y="3779"/>
                </a:lnTo>
                <a:lnTo>
                  <a:pt x="2825" y="4843"/>
                </a:lnTo>
                <a:lnTo>
                  <a:pt x="2312" y="5283"/>
                </a:lnTo>
                <a:lnTo>
                  <a:pt x="2092" y="5540"/>
                </a:lnTo>
                <a:lnTo>
                  <a:pt x="1871" y="5797"/>
                </a:lnTo>
                <a:lnTo>
                  <a:pt x="1761" y="5833"/>
                </a:lnTo>
                <a:lnTo>
                  <a:pt x="1725" y="5943"/>
                </a:lnTo>
                <a:lnTo>
                  <a:pt x="1541" y="5833"/>
                </a:lnTo>
                <a:lnTo>
                  <a:pt x="1358" y="5797"/>
                </a:lnTo>
                <a:lnTo>
                  <a:pt x="1174" y="5760"/>
                </a:lnTo>
                <a:lnTo>
                  <a:pt x="954" y="5760"/>
                </a:lnTo>
                <a:lnTo>
                  <a:pt x="844" y="5797"/>
                </a:lnTo>
                <a:lnTo>
                  <a:pt x="771" y="5907"/>
                </a:lnTo>
                <a:lnTo>
                  <a:pt x="624" y="6420"/>
                </a:lnTo>
                <a:lnTo>
                  <a:pt x="624" y="6494"/>
                </a:lnTo>
                <a:lnTo>
                  <a:pt x="661" y="6567"/>
                </a:lnTo>
                <a:lnTo>
                  <a:pt x="698" y="6604"/>
                </a:lnTo>
                <a:lnTo>
                  <a:pt x="771" y="6640"/>
                </a:lnTo>
                <a:lnTo>
                  <a:pt x="918" y="6860"/>
                </a:lnTo>
                <a:lnTo>
                  <a:pt x="1101" y="7081"/>
                </a:lnTo>
                <a:lnTo>
                  <a:pt x="1505" y="7484"/>
                </a:lnTo>
                <a:lnTo>
                  <a:pt x="2385" y="8511"/>
                </a:lnTo>
                <a:lnTo>
                  <a:pt x="2715" y="8951"/>
                </a:lnTo>
                <a:lnTo>
                  <a:pt x="2935" y="9171"/>
                </a:lnTo>
                <a:lnTo>
                  <a:pt x="3155" y="9318"/>
                </a:lnTo>
                <a:lnTo>
                  <a:pt x="3302" y="9355"/>
                </a:lnTo>
                <a:lnTo>
                  <a:pt x="3412" y="9355"/>
                </a:lnTo>
                <a:lnTo>
                  <a:pt x="3522" y="9281"/>
                </a:lnTo>
                <a:lnTo>
                  <a:pt x="3595" y="9171"/>
                </a:lnTo>
                <a:lnTo>
                  <a:pt x="3816" y="9135"/>
                </a:lnTo>
                <a:lnTo>
                  <a:pt x="3962" y="9061"/>
                </a:lnTo>
                <a:lnTo>
                  <a:pt x="4072" y="8951"/>
                </a:lnTo>
                <a:lnTo>
                  <a:pt x="4146" y="8805"/>
                </a:lnTo>
                <a:lnTo>
                  <a:pt x="4146" y="8548"/>
                </a:lnTo>
                <a:lnTo>
                  <a:pt x="4109" y="8328"/>
                </a:lnTo>
                <a:lnTo>
                  <a:pt x="5320" y="7557"/>
                </a:lnTo>
                <a:lnTo>
                  <a:pt x="6530" y="6750"/>
                </a:lnTo>
                <a:lnTo>
                  <a:pt x="7667" y="5907"/>
                </a:lnTo>
                <a:lnTo>
                  <a:pt x="8804" y="5026"/>
                </a:lnTo>
                <a:lnTo>
                  <a:pt x="9281" y="4660"/>
                </a:lnTo>
                <a:lnTo>
                  <a:pt x="9721" y="4219"/>
                </a:lnTo>
                <a:lnTo>
                  <a:pt x="10125" y="3743"/>
                </a:lnTo>
                <a:lnTo>
                  <a:pt x="10308" y="3486"/>
                </a:lnTo>
                <a:lnTo>
                  <a:pt x="10455" y="3229"/>
                </a:lnTo>
                <a:lnTo>
                  <a:pt x="10602" y="2972"/>
                </a:lnTo>
                <a:lnTo>
                  <a:pt x="10712" y="2679"/>
                </a:lnTo>
                <a:lnTo>
                  <a:pt x="10785" y="2385"/>
                </a:lnTo>
                <a:lnTo>
                  <a:pt x="10822" y="2129"/>
                </a:lnTo>
                <a:lnTo>
                  <a:pt x="10822" y="1835"/>
                </a:lnTo>
                <a:lnTo>
                  <a:pt x="10785" y="1542"/>
                </a:lnTo>
                <a:lnTo>
                  <a:pt x="10675" y="1248"/>
                </a:lnTo>
                <a:lnTo>
                  <a:pt x="10528" y="955"/>
                </a:lnTo>
                <a:lnTo>
                  <a:pt x="10382" y="735"/>
                </a:lnTo>
                <a:lnTo>
                  <a:pt x="10198" y="515"/>
                </a:lnTo>
                <a:lnTo>
                  <a:pt x="9978" y="368"/>
                </a:lnTo>
                <a:lnTo>
                  <a:pt x="9758" y="221"/>
                </a:lnTo>
                <a:lnTo>
                  <a:pt x="9501" y="111"/>
                </a:lnTo>
                <a:lnTo>
                  <a:pt x="9281" y="38"/>
                </a:lnTo>
                <a:lnTo>
                  <a:pt x="8988" y="1"/>
                </a:lnTo>
                <a:close/>
                <a:moveTo>
                  <a:pt x="1981" y="12399"/>
                </a:moveTo>
                <a:lnTo>
                  <a:pt x="1981" y="12509"/>
                </a:lnTo>
                <a:lnTo>
                  <a:pt x="1981" y="12656"/>
                </a:lnTo>
                <a:lnTo>
                  <a:pt x="1908" y="12913"/>
                </a:lnTo>
                <a:lnTo>
                  <a:pt x="1798" y="12913"/>
                </a:lnTo>
                <a:lnTo>
                  <a:pt x="1871" y="12656"/>
                </a:lnTo>
                <a:lnTo>
                  <a:pt x="1981" y="12399"/>
                </a:lnTo>
                <a:close/>
                <a:moveTo>
                  <a:pt x="1651" y="9391"/>
                </a:moveTo>
                <a:lnTo>
                  <a:pt x="1688" y="9575"/>
                </a:lnTo>
                <a:lnTo>
                  <a:pt x="1908" y="10198"/>
                </a:lnTo>
                <a:lnTo>
                  <a:pt x="2348" y="11372"/>
                </a:lnTo>
                <a:lnTo>
                  <a:pt x="2422" y="11739"/>
                </a:lnTo>
                <a:lnTo>
                  <a:pt x="2458" y="12106"/>
                </a:lnTo>
                <a:lnTo>
                  <a:pt x="2422" y="12436"/>
                </a:lnTo>
                <a:lnTo>
                  <a:pt x="2348" y="12619"/>
                </a:lnTo>
                <a:lnTo>
                  <a:pt x="2275" y="12766"/>
                </a:lnTo>
                <a:lnTo>
                  <a:pt x="2312" y="12583"/>
                </a:lnTo>
                <a:lnTo>
                  <a:pt x="2275" y="12436"/>
                </a:lnTo>
                <a:lnTo>
                  <a:pt x="2202" y="12326"/>
                </a:lnTo>
                <a:lnTo>
                  <a:pt x="2128" y="12216"/>
                </a:lnTo>
                <a:lnTo>
                  <a:pt x="2018" y="12179"/>
                </a:lnTo>
                <a:lnTo>
                  <a:pt x="1871" y="12179"/>
                </a:lnTo>
                <a:lnTo>
                  <a:pt x="1835" y="12253"/>
                </a:lnTo>
                <a:lnTo>
                  <a:pt x="1835" y="12326"/>
                </a:lnTo>
                <a:lnTo>
                  <a:pt x="1578" y="12656"/>
                </a:lnTo>
                <a:lnTo>
                  <a:pt x="1505" y="12840"/>
                </a:lnTo>
                <a:lnTo>
                  <a:pt x="1431" y="13023"/>
                </a:lnTo>
                <a:lnTo>
                  <a:pt x="1358" y="13023"/>
                </a:lnTo>
                <a:lnTo>
                  <a:pt x="1578" y="12509"/>
                </a:lnTo>
                <a:lnTo>
                  <a:pt x="1761" y="11996"/>
                </a:lnTo>
                <a:lnTo>
                  <a:pt x="1761" y="11959"/>
                </a:lnTo>
                <a:lnTo>
                  <a:pt x="1725" y="11922"/>
                </a:lnTo>
                <a:lnTo>
                  <a:pt x="1688" y="11922"/>
                </a:lnTo>
                <a:lnTo>
                  <a:pt x="1651" y="11959"/>
                </a:lnTo>
                <a:lnTo>
                  <a:pt x="1321" y="12399"/>
                </a:lnTo>
                <a:lnTo>
                  <a:pt x="1028" y="12913"/>
                </a:lnTo>
                <a:lnTo>
                  <a:pt x="881" y="12840"/>
                </a:lnTo>
                <a:lnTo>
                  <a:pt x="881" y="12729"/>
                </a:lnTo>
                <a:lnTo>
                  <a:pt x="1028" y="12436"/>
                </a:lnTo>
                <a:lnTo>
                  <a:pt x="1174" y="12143"/>
                </a:lnTo>
                <a:lnTo>
                  <a:pt x="1358" y="11849"/>
                </a:lnTo>
                <a:lnTo>
                  <a:pt x="1541" y="11556"/>
                </a:lnTo>
                <a:lnTo>
                  <a:pt x="1541" y="11519"/>
                </a:lnTo>
                <a:lnTo>
                  <a:pt x="1505" y="11482"/>
                </a:lnTo>
                <a:lnTo>
                  <a:pt x="1468" y="11519"/>
                </a:lnTo>
                <a:lnTo>
                  <a:pt x="1138" y="11812"/>
                </a:lnTo>
                <a:lnTo>
                  <a:pt x="954" y="11996"/>
                </a:lnTo>
                <a:lnTo>
                  <a:pt x="808" y="12179"/>
                </a:lnTo>
                <a:lnTo>
                  <a:pt x="698" y="12399"/>
                </a:lnTo>
                <a:lnTo>
                  <a:pt x="588" y="12619"/>
                </a:lnTo>
                <a:lnTo>
                  <a:pt x="551" y="12583"/>
                </a:lnTo>
                <a:lnTo>
                  <a:pt x="624" y="12473"/>
                </a:lnTo>
                <a:lnTo>
                  <a:pt x="661" y="12363"/>
                </a:lnTo>
                <a:lnTo>
                  <a:pt x="1138" y="11629"/>
                </a:lnTo>
                <a:lnTo>
                  <a:pt x="1321" y="11262"/>
                </a:lnTo>
                <a:lnTo>
                  <a:pt x="1468" y="10859"/>
                </a:lnTo>
                <a:lnTo>
                  <a:pt x="1431" y="10822"/>
                </a:lnTo>
                <a:lnTo>
                  <a:pt x="1395" y="10822"/>
                </a:lnTo>
                <a:lnTo>
                  <a:pt x="1064" y="11189"/>
                </a:lnTo>
                <a:lnTo>
                  <a:pt x="734" y="11556"/>
                </a:lnTo>
                <a:lnTo>
                  <a:pt x="844" y="11372"/>
                </a:lnTo>
                <a:lnTo>
                  <a:pt x="1248" y="10749"/>
                </a:lnTo>
                <a:lnTo>
                  <a:pt x="1651" y="10125"/>
                </a:lnTo>
                <a:lnTo>
                  <a:pt x="1651" y="10052"/>
                </a:lnTo>
                <a:lnTo>
                  <a:pt x="1615" y="9978"/>
                </a:lnTo>
                <a:lnTo>
                  <a:pt x="1505" y="9978"/>
                </a:lnTo>
                <a:lnTo>
                  <a:pt x="1321" y="10162"/>
                </a:lnTo>
                <a:lnTo>
                  <a:pt x="1505" y="9795"/>
                </a:lnTo>
                <a:lnTo>
                  <a:pt x="1651" y="9391"/>
                </a:lnTo>
                <a:close/>
                <a:moveTo>
                  <a:pt x="1541" y="8768"/>
                </a:moveTo>
                <a:lnTo>
                  <a:pt x="1468" y="8805"/>
                </a:lnTo>
                <a:lnTo>
                  <a:pt x="1395" y="8915"/>
                </a:lnTo>
                <a:lnTo>
                  <a:pt x="1395" y="9025"/>
                </a:lnTo>
                <a:lnTo>
                  <a:pt x="1395" y="9061"/>
                </a:lnTo>
                <a:lnTo>
                  <a:pt x="1211" y="9355"/>
                </a:lnTo>
                <a:lnTo>
                  <a:pt x="1101" y="9648"/>
                </a:lnTo>
                <a:lnTo>
                  <a:pt x="661" y="10602"/>
                </a:lnTo>
                <a:lnTo>
                  <a:pt x="294" y="11409"/>
                </a:lnTo>
                <a:lnTo>
                  <a:pt x="147" y="11812"/>
                </a:lnTo>
                <a:lnTo>
                  <a:pt x="37" y="12253"/>
                </a:lnTo>
                <a:lnTo>
                  <a:pt x="1" y="12399"/>
                </a:lnTo>
                <a:lnTo>
                  <a:pt x="1" y="12509"/>
                </a:lnTo>
                <a:lnTo>
                  <a:pt x="74" y="12729"/>
                </a:lnTo>
                <a:lnTo>
                  <a:pt x="221" y="12913"/>
                </a:lnTo>
                <a:lnTo>
                  <a:pt x="404" y="13096"/>
                </a:lnTo>
                <a:lnTo>
                  <a:pt x="441" y="13170"/>
                </a:lnTo>
                <a:lnTo>
                  <a:pt x="514" y="13206"/>
                </a:lnTo>
                <a:lnTo>
                  <a:pt x="588" y="13243"/>
                </a:lnTo>
                <a:lnTo>
                  <a:pt x="661" y="13243"/>
                </a:lnTo>
                <a:lnTo>
                  <a:pt x="734" y="13280"/>
                </a:lnTo>
                <a:lnTo>
                  <a:pt x="881" y="13353"/>
                </a:lnTo>
                <a:lnTo>
                  <a:pt x="954" y="13426"/>
                </a:lnTo>
                <a:lnTo>
                  <a:pt x="1101" y="13426"/>
                </a:lnTo>
                <a:lnTo>
                  <a:pt x="1431" y="13536"/>
                </a:lnTo>
                <a:lnTo>
                  <a:pt x="1468" y="13573"/>
                </a:lnTo>
                <a:lnTo>
                  <a:pt x="1688" y="13573"/>
                </a:lnTo>
                <a:lnTo>
                  <a:pt x="1908" y="13536"/>
                </a:lnTo>
                <a:lnTo>
                  <a:pt x="2128" y="13463"/>
                </a:lnTo>
                <a:lnTo>
                  <a:pt x="2312" y="13390"/>
                </a:lnTo>
                <a:lnTo>
                  <a:pt x="2495" y="13280"/>
                </a:lnTo>
                <a:lnTo>
                  <a:pt x="2605" y="13133"/>
                </a:lnTo>
                <a:lnTo>
                  <a:pt x="2715" y="12986"/>
                </a:lnTo>
                <a:lnTo>
                  <a:pt x="2788" y="12840"/>
                </a:lnTo>
                <a:lnTo>
                  <a:pt x="2862" y="12693"/>
                </a:lnTo>
                <a:lnTo>
                  <a:pt x="2935" y="12326"/>
                </a:lnTo>
                <a:lnTo>
                  <a:pt x="2935" y="11959"/>
                </a:lnTo>
                <a:lnTo>
                  <a:pt x="2862" y="11592"/>
                </a:lnTo>
                <a:lnTo>
                  <a:pt x="2788" y="11226"/>
                </a:lnTo>
                <a:lnTo>
                  <a:pt x="2678" y="10895"/>
                </a:lnTo>
                <a:lnTo>
                  <a:pt x="2055" y="9061"/>
                </a:lnTo>
                <a:lnTo>
                  <a:pt x="1981" y="8951"/>
                </a:lnTo>
                <a:lnTo>
                  <a:pt x="1871" y="8878"/>
                </a:lnTo>
                <a:lnTo>
                  <a:pt x="1761" y="8805"/>
                </a:lnTo>
                <a:lnTo>
                  <a:pt x="1651" y="8768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973" name="Google Shape;973;p21"/>
          <p:cNvSpPr/>
          <p:nvPr/>
        </p:nvSpPr>
        <p:spPr>
          <a:xfrm>
            <a:off x="8829403" y="4583868"/>
            <a:ext cx="391238" cy="289295"/>
          </a:xfrm>
          <a:custGeom>
            <a:avLst/>
            <a:gdLst/>
            <a:ahLst/>
            <a:cxnLst/>
            <a:rect l="l" t="t" r="r" b="b"/>
            <a:pathLst>
              <a:path w="13793" h="10199" extrusionOk="0">
                <a:moveTo>
                  <a:pt x="5649" y="2128"/>
                </a:moveTo>
                <a:lnTo>
                  <a:pt x="5503" y="2165"/>
                </a:lnTo>
                <a:lnTo>
                  <a:pt x="5356" y="2238"/>
                </a:lnTo>
                <a:lnTo>
                  <a:pt x="5209" y="2312"/>
                </a:lnTo>
                <a:lnTo>
                  <a:pt x="5099" y="2422"/>
                </a:lnTo>
                <a:lnTo>
                  <a:pt x="4989" y="2532"/>
                </a:lnTo>
                <a:lnTo>
                  <a:pt x="4916" y="2642"/>
                </a:lnTo>
                <a:lnTo>
                  <a:pt x="4879" y="2788"/>
                </a:lnTo>
                <a:lnTo>
                  <a:pt x="4842" y="2935"/>
                </a:lnTo>
                <a:lnTo>
                  <a:pt x="4842" y="3119"/>
                </a:lnTo>
                <a:lnTo>
                  <a:pt x="4879" y="3265"/>
                </a:lnTo>
                <a:lnTo>
                  <a:pt x="4916" y="3375"/>
                </a:lnTo>
                <a:lnTo>
                  <a:pt x="5026" y="3485"/>
                </a:lnTo>
                <a:lnTo>
                  <a:pt x="5136" y="3522"/>
                </a:lnTo>
                <a:lnTo>
                  <a:pt x="5209" y="3522"/>
                </a:lnTo>
                <a:lnTo>
                  <a:pt x="5319" y="3449"/>
                </a:lnTo>
                <a:lnTo>
                  <a:pt x="5356" y="3375"/>
                </a:lnTo>
                <a:lnTo>
                  <a:pt x="5393" y="3119"/>
                </a:lnTo>
                <a:lnTo>
                  <a:pt x="5393" y="2899"/>
                </a:lnTo>
                <a:lnTo>
                  <a:pt x="5429" y="3045"/>
                </a:lnTo>
                <a:lnTo>
                  <a:pt x="5466" y="3229"/>
                </a:lnTo>
                <a:lnTo>
                  <a:pt x="5503" y="3632"/>
                </a:lnTo>
                <a:lnTo>
                  <a:pt x="5576" y="3926"/>
                </a:lnTo>
                <a:lnTo>
                  <a:pt x="5613" y="4072"/>
                </a:lnTo>
                <a:lnTo>
                  <a:pt x="5723" y="4219"/>
                </a:lnTo>
                <a:lnTo>
                  <a:pt x="5796" y="4256"/>
                </a:lnTo>
                <a:lnTo>
                  <a:pt x="5833" y="4256"/>
                </a:lnTo>
                <a:lnTo>
                  <a:pt x="5906" y="4219"/>
                </a:lnTo>
                <a:lnTo>
                  <a:pt x="5943" y="4146"/>
                </a:lnTo>
                <a:lnTo>
                  <a:pt x="5980" y="4036"/>
                </a:lnTo>
                <a:lnTo>
                  <a:pt x="5980" y="3926"/>
                </a:lnTo>
                <a:lnTo>
                  <a:pt x="5943" y="3669"/>
                </a:lnTo>
                <a:lnTo>
                  <a:pt x="5833" y="3082"/>
                </a:lnTo>
                <a:lnTo>
                  <a:pt x="5759" y="2825"/>
                </a:lnTo>
                <a:lnTo>
                  <a:pt x="5686" y="2715"/>
                </a:lnTo>
                <a:lnTo>
                  <a:pt x="5613" y="2642"/>
                </a:lnTo>
                <a:lnTo>
                  <a:pt x="5723" y="2605"/>
                </a:lnTo>
                <a:lnTo>
                  <a:pt x="6016" y="2605"/>
                </a:lnTo>
                <a:lnTo>
                  <a:pt x="6163" y="2642"/>
                </a:lnTo>
                <a:lnTo>
                  <a:pt x="6310" y="3045"/>
                </a:lnTo>
                <a:lnTo>
                  <a:pt x="6456" y="3522"/>
                </a:lnTo>
                <a:lnTo>
                  <a:pt x="6603" y="3999"/>
                </a:lnTo>
                <a:lnTo>
                  <a:pt x="6640" y="4072"/>
                </a:lnTo>
                <a:lnTo>
                  <a:pt x="6677" y="4109"/>
                </a:lnTo>
                <a:lnTo>
                  <a:pt x="6750" y="4146"/>
                </a:lnTo>
                <a:lnTo>
                  <a:pt x="6823" y="4109"/>
                </a:lnTo>
                <a:lnTo>
                  <a:pt x="6897" y="4072"/>
                </a:lnTo>
                <a:lnTo>
                  <a:pt x="6970" y="4036"/>
                </a:lnTo>
                <a:lnTo>
                  <a:pt x="7007" y="3926"/>
                </a:lnTo>
                <a:lnTo>
                  <a:pt x="7007" y="3852"/>
                </a:lnTo>
                <a:lnTo>
                  <a:pt x="6860" y="3412"/>
                </a:lnTo>
                <a:lnTo>
                  <a:pt x="6750" y="3009"/>
                </a:lnTo>
                <a:lnTo>
                  <a:pt x="6677" y="2862"/>
                </a:lnTo>
                <a:lnTo>
                  <a:pt x="6970" y="3045"/>
                </a:lnTo>
                <a:lnTo>
                  <a:pt x="7227" y="3229"/>
                </a:lnTo>
                <a:lnTo>
                  <a:pt x="7227" y="3449"/>
                </a:lnTo>
                <a:lnTo>
                  <a:pt x="7263" y="3669"/>
                </a:lnTo>
                <a:lnTo>
                  <a:pt x="7410" y="4072"/>
                </a:lnTo>
                <a:lnTo>
                  <a:pt x="7484" y="4146"/>
                </a:lnTo>
                <a:lnTo>
                  <a:pt x="7520" y="4182"/>
                </a:lnTo>
                <a:lnTo>
                  <a:pt x="7667" y="4182"/>
                </a:lnTo>
                <a:lnTo>
                  <a:pt x="7740" y="4146"/>
                </a:lnTo>
                <a:lnTo>
                  <a:pt x="7777" y="4109"/>
                </a:lnTo>
                <a:lnTo>
                  <a:pt x="7814" y="4036"/>
                </a:lnTo>
                <a:lnTo>
                  <a:pt x="7777" y="3926"/>
                </a:lnTo>
                <a:lnTo>
                  <a:pt x="7704" y="3669"/>
                </a:lnTo>
                <a:lnTo>
                  <a:pt x="8034" y="3962"/>
                </a:lnTo>
                <a:lnTo>
                  <a:pt x="8070" y="3999"/>
                </a:lnTo>
                <a:lnTo>
                  <a:pt x="8107" y="3999"/>
                </a:lnTo>
                <a:lnTo>
                  <a:pt x="8144" y="3962"/>
                </a:lnTo>
                <a:lnTo>
                  <a:pt x="8144" y="3926"/>
                </a:lnTo>
                <a:lnTo>
                  <a:pt x="8144" y="3742"/>
                </a:lnTo>
                <a:lnTo>
                  <a:pt x="8107" y="3595"/>
                </a:lnTo>
                <a:lnTo>
                  <a:pt x="7960" y="3302"/>
                </a:lnTo>
                <a:lnTo>
                  <a:pt x="7740" y="3009"/>
                </a:lnTo>
                <a:lnTo>
                  <a:pt x="7484" y="2788"/>
                </a:lnTo>
                <a:lnTo>
                  <a:pt x="7190" y="2568"/>
                </a:lnTo>
                <a:lnTo>
                  <a:pt x="6897" y="2422"/>
                </a:lnTo>
                <a:lnTo>
                  <a:pt x="6566" y="2275"/>
                </a:lnTo>
                <a:lnTo>
                  <a:pt x="6273" y="2165"/>
                </a:lnTo>
                <a:lnTo>
                  <a:pt x="5943" y="2128"/>
                </a:lnTo>
                <a:close/>
                <a:moveTo>
                  <a:pt x="12215" y="3485"/>
                </a:moveTo>
                <a:lnTo>
                  <a:pt x="12142" y="3522"/>
                </a:lnTo>
                <a:lnTo>
                  <a:pt x="12142" y="3559"/>
                </a:lnTo>
                <a:lnTo>
                  <a:pt x="12142" y="3742"/>
                </a:lnTo>
                <a:lnTo>
                  <a:pt x="12142" y="3926"/>
                </a:lnTo>
                <a:lnTo>
                  <a:pt x="12252" y="4292"/>
                </a:lnTo>
                <a:lnTo>
                  <a:pt x="12436" y="4769"/>
                </a:lnTo>
                <a:lnTo>
                  <a:pt x="12582" y="5136"/>
                </a:lnTo>
                <a:lnTo>
                  <a:pt x="12546" y="5209"/>
                </a:lnTo>
                <a:lnTo>
                  <a:pt x="12546" y="5320"/>
                </a:lnTo>
                <a:lnTo>
                  <a:pt x="12582" y="5356"/>
                </a:lnTo>
                <a:lnTo>
                  <a:pt x="12582" y="5430"/>
                </a:lnTo>
                <a:lnTo>
                  <a:pt x="11885" y="5613"/>
                </a:lnTo>
                <a:lnTo>
                  <a:pt x="11885" y="5430"/>
                </a:lnTo>
                <a:lnTo>
                  <a:pt x="11849" y="5246"/>
                </a:lnTo>
                <a:lnTo>
                  <a:pt x="11702" y="4843"/>
                </a:lnTo>
                <a:lnTo>
                  <a:pt x="11629" y="4549"/>
                </a:lnTo>
                <a:lnTo>
                  <a:pt x="11482" y="4256"/>
                </a:lnTo>
                <a:lnTo>
                  <a:pt x="11335" y="3999"/>
                </a:lnTo>
                <a:lnTo>
                  <a:pt x="11115" y="3742"/>
                </a:lnTo>
                <a:lnTo>
                  <a:pt x="11005" y="3742"/>
                </a:lnTo>
                <a:lnTo>
                  <a:pt x="10968" y="3779"/>
                </a:lnTo>
                <a:lnTo>
                  <a:pt x="10932" y="3852"/>
                </a:lnTo>
                <a:lnTo>
                  <a:pt x="10968" y="4109"/>
                </a:lnTo>
                <a:lnTo>
                  <a:pt x="11078" y="4366"/>
                </a:lnTo>
                <a:lnTo>
                  <a:pt x="11262" y="4879"/>
                </a:lnTo>
                <a:lnTo>
                  <a:pt x="11372" y="5320"/>
                </a:lnTo>
                <a:lnTo>
                  <a:pt x="11445" y="5540"/>
                </a:lnTo>
                <a:lnTo>
                  <a:pt x="11555" y="5686"/>
                </a:lnTo>
                <a:lnTo>
                  <a:pt x="11482" y="5723"/>
                </a:lnTo>
                <a:lnTo>
                  <a:pt x="11372" y="5723"/>
                </a:lnTo>
                <a:lnTo>
                  <a:pt x="11262" y="5686"/>
                </a:lnTo>
                <a:lnTo>
                  <a:pt x="11152" y="5650"/>
                </a:lnTo>
                <a:lnTo>
                  <a:pt x="11078" y="5576"/>
                </a:lnTo>
                <a:lnTo>
                  <a:pt x="10895" y="5393"/>
                </a:lnTo>
                <a:lnTo>
                  <a:pt x="10785" y="5209"/>
                </a:lnTo>
                <a:lnTo>
                  <a:pt x="10712" y="5173"/>
                </a:lnTo>
                <a:lnTo>
                  <a:pt x="10675" y="4916"/>
                </a:lnTo>
                <a:lnTo>
                  <a:pt x="10601" y="4696"/>
                </a:lnTo>
                <a:lnTo>
                  <a:pt x="10418" y="4292"/>
                </a:lnTo>
                <a:lnTo>
                  <a:pt x="10381" y="4256"/>
                </a:lnTo>
                <a:lnTo>
                  <a:pt x="10345" y="4219"/>
                </a:lnTo>
                <a:lnTo>
                  <a:pt x="10198" y="4219"/>
                </a:lnTo>
                <a:lnTo>
                  <a:pt x="10125" y="4292"/>
                </a:lnTo>
                <a:lnTo>
                  <a:pt x="10088" y="4366"/>
                </a:lnTo>
                <a:lnTo>
                  <a:pt x="10088" y="4402"/>
                </a:lnTo>
                <a:lnTo>
                  <a:pt x="10125" y="4659"/>
                </a:lnTo>
                <a:lnTo>
                  <a:pt x="10051" y="4623"/>
                </a:lnTo>
                <a:lnTo>
                  <a:pt x="9941" y="4586"/>
                </a:lnTo>
                <a:lnTo>
                  <a:pt x="9868" y="4623"/>
                </a:lnTo>
                <a:lnTo>
                  <a:pt x="9794" y="4696"/>
                </a:lnTo>
                <a:lnTo>
                  <a:pt x="9721" y="4806"/>
                </a:lnTo>
                <a:lnTo>
                  <a:pt x="9684" y="4916"/>
                </a:lnTo>
                <a:lnTo>
                  <a:pt x="9721" y="5026"/>
                </a:lnTo>
                <a:lnTo>
                  <a:pt x="9758" y="5099"/>
                </a:lnTo>
                <a:lnTo>
                  <a:pt x="9905" y="5246"/>
                </a:lnTo>
                <a:lnTo>
                  <a:pt x="10125" y="5356"/>
                </a:lnTo>
                <a:lnTo>
                  <a:pt x="10271" y="5430"/>
                </a:lnTo>
                <a:lnTo>
                  <a:pt x="10345" y="5540"/>
                </a:lnTo>
                <a:lnTo>
                  <a:pt x="10528" y="5796"/>
                </a:lnTo>
                <a:lnTo>
                  <a:pt x="10712" y="5980"/>
                </a:lnTo>
                <a:lnTo>
                  <a:pt x="10932" y="6163"/>
                </a:lnTo>
                <a:lnTo>
                  <a:pt x="11078" y="6200"/>
                </a:lnTo>
                <a:lnTo>
                  <a:pt x="11225" y="6237"/>
                </a:lnTo>
                <a:lnTo>
                  <a:pt x="11519" y="6237"/>
                </a:lnTo>
                <a:lnTo>
                  <a:pt x="11849" y="6163"/>
                </a:lnTo>
                <a:lnTo>
                  <a:pt x="12142" y="6090"/>
                </a:lnTo>
                <a:lnTo>
                  <a:pt x="12986" y="5833"/>
                </a:lnTo>
                <a:lnTo>
                  <a:pt x="13353" y="5686"/>
                </a:lnTo>
                <a:lnTo>
                  <a:pt x="13536" y="5613"/>
                </a:lnTo>
                <a:lnTo>
                  <a:pt x="13719" y="5540"/>
                </a:lnTo>
                <a:lnTo>
                  <a:pt x="13793" y="5466"/>
                </a:lnTo>
                <a:lnTo>
                  <a:pt x="13793" y="5356"/>
                </a:lnTo>
                <a:lnTo>
                  <a:pt x="13756" y="5283"/>
                </a:lnTo>
                <a:lnTo>
                  <a:pt x="13646" y="5246"/>
                </a:lnTo>
                <a:lnTo>
                  <a:pt x="13353" y="5246"/>
                </a:lnTo>
                <a:lnTo>
                  <a:pt x="13059" y="5320"/>
                </a:lnTo>
                <a:lnTo>
                  <a:pt x="13059" y="5099"/>
                </a:lnTo>
                <a:lnTo>
                  <a:pt x="12986" y="4879"/>
                </a:lnTo>
                <a:lnTo>
                  <a:pt x="12839" y="4513"/>
                </a:lnTo>
                <a:lnTo>
                  <a:pt x="12619" y="3962"/>
                </a:lnTo>
                <a:lnTo>
                  <a:pt x="12509" y="3706"/>
                </a:lnTo>
                <a:lnTo>
                  <a:pt x="12326" y="3485"/>
                </a:lnTo>
                <a:close/>
                <a:moveTo>
                  <a:pt x="12069" y="1"/>
                </a:moveTo>
                <a:lnTo>
                  <a:pt x="11702" y="37"/>
                </a:lnTo>
                <a:lnTo>
                  <a:pt x="11335" y="147"/>
                </a:lnTo>
                <a:lnTo>
                  <a:pt x="10638" y="368"/>
                </a:lnTo>
                <a:lnTo>
                  <a:pt x="9905" y="588"/>
                </a:lnTo>
                <a:lnTo>
                  <a:pt x="9538" y="698"/>
                </a:lnTo>
                <a:lnTo>
                  <a:pt x="9171" y="844"/>
                </a:lnTo>
                <a:lnTo>
                  <a:pt x="8914" y="1028"/>
                </a:lnTo>
                <a:lnTo>
                  <a:pt x="8694" y="1211"/>
                </a:lnTo>
                <a:lnTo>
                  <a:pt x="8547" y="1431"/>
                </a:lnTo>
                <a:lnTo>
                  <a:pt x="8437" y="1688"/>
                </a:lnTo>
                <a:lnTo>
                  <a:pt x="8401" y="1945"/>
                </a:lnTo>
                <a:lnTo>
                  <a:pt x="8401" y="2238"/>
                </a:lnTo>
                <a:lnTo>
                  <a:pt x="8401" y="2532"/>
                </a:lnTo>
                <a:lnTo>
                  <a:pt x="8474" y="2825"/>
                </a:lnTo>
                <a:lnTo>
                  <a:pt x="8804" y="4402"/>
                </a:lnTo>
                <a:lnTo>
                  <a:pt x="8951" y="5173"/>
                </a:lnTo>
                <a:lnTo>
                  <a:pt x="9098" y="5980"/>
                </a:lnTo>
                <a:lnTo>
                  <a:pt x="9134" y="6347"/>
                </a:lnTo>
                <a:lnTo>
                  <a:pt x="9134" y="6713"/>
                </a:lnTo>
                <a:lnTo>
                  <a:pt x="8914" y="6126"/>
                </a:lnTo>
                <a:lnTo>
                  <a:pt x="8841" y="5796"/>
                </a:lnTo>
                <a:lnTo>
                  <a:pt x="8731" y="5430"/>
                </a:lnTo>
                <a:lnTo>
                  <a:pt x="8657" y="5246"/>
                </a:lnTo>
                <a:lnTo>
                  <a:pt x="8547" y="5099"/>
                </a:lnTo>
                <a:lnTo>
                  <a:pt x="8437" y="4953"/>
                </a:lnTo>
                <a:lnTo>
                  <a:pt x="8327" y="4879"/>
                </a:lnTo>
                <a:lnTo>
                  <a:pt x="8254" y="4879"/>
                </a:lnTo>
                <a:lnTo>
                  <a:pt x="8217" y="4916"/>
                </a:lnTo>
                <a:lnTo>
                  <a:pt x="8180" y="5026"/>
                </a:lnTo>
                <a:lnTo>
                  <a:pt x="8180" y="5136"/>
                </a:lnTo>
                <a:lnTo>
                  <a:pt x="8217" y="5393"/>
                </a:lnTo>
                <a:lnTo>
                  <a:pt x="8364" y="5906"/>
                </a:lnTo>
                <a:lnTo>
                  <a:pt x="8584" y="6567"/>
                </a:lnTo>
                <a:lnTo>
                  <a:pt x="8767" y="7227"/>
                </a:lnTo>
                <a:lnTo>
                  <a:pt x="8731" y="7374"/>
                </a:lnTo>
                <a:lnTo>
                  <a:pt x="8731" y="7447"/>
                </a:lnTo>
                <a:lnTo>
                  <a:pt x="8731" y="7520"/>
                </a:lnTo>
                <a:lnTo>
                  <a:pt x="8804" y="7594"/>
                </a:lnTo>
                <a:lnTo>
                  <a:pt x="8694" y="7740"/>
                </a:lnTo>
                <a:lnTo>
                  <a:pt x="8547" y="7887"/>
                </a:lnTo>
                <a:lnTo>
                  <a:pt x="8401" y="7997"/>
                </a:lnTo>
                <a:lnTo>
                  <a:pt x="8180" y="8107"/>
                </a:lnTo>
                <a:lnTo>
                  <a:pt x="8144" y="8034"/>
                </a:lnTo>
                <a:lnTo>
                  <a:pt x="8144" y="7997"/>
                </a:lnTo>
                <a:lnTo>
                  <a:pt x="8070" y="7961"/>
                </a:lnTo>
                <a:lnTo>
                  <a:pt x="7630" y="6530"/>
                </a:lnTo>
                <a:lnTo>
                  <a:pt x="7337" y="5650"/>
                </a:lnTo>
                <a:lnTo>
                  <a:pt x="7153" y="5283"/>
                </a:lnTo>
                <a:lnTo>
                  <a:pt x="7080" y="5026"/>
                </a:lnTo>
                <a:lnTo>
                  <a:pt x="7080" y="4953"/>
                </a:lnTo>
                <a:lnTo>
                  <a:pt x="7080" y="4879"/>
                </a:lnTo>
                <a:lnTo>
                  <a:pt x="7117" y="4806"/>
                </a:lnTo>
                <a:lnTo>
                  <a:pt x="7153" y="4733"/>
                </a:lnTo>
                <a:lnTo>
                  <a:pt x="7117" y="4659"/>
                </a:lnTo>
                <a:lnTo>
                  <a:pt x="7080" y="4623"/>
                </a:lnTo>
                <a:lnTo>
                  <a:pt x="6860" y="4476"/>
                </a:lnTo>
                <a:lnTo>
                  <a:pt x="6750" y="4439"/>
                </a:lnTo>
                <a:lnTo>
                  <a:pt x="6640" y="4476"/>
                </a:lnTo>
                <a:lnTo>
                  <a:pt x="6603" y="4549"/>
                </a:lnTo>
                <a:lnTo>
                  <a:pt x="6603" y="4623"/>
                </a:lnTo>
                <a:lnTo>
                  <a:pt x="6640" y="4659"/>
                </a:lnTo>
                <a:lnTo>
                  <a:pt x="6677" y="4769"/>
                </a:lnTo>
                <a:lnTo>
                  <a:pt x="6640" y="4879"/>
                </a:lnTo>
                <a:lnTo>
                  <a:pt x="6640" y="5063"/>
                </a:lnTo>
                <a:lnTo>
                  <a:pt x="6713" y="5320"/>
                </a:lnTo>
                <a:lnTo>
                  <a:pt x="6787" y="5576"/>
                </a:lnTo>
                <a:lnTo>
                  <a:pt x="6970" y="6090"/>
                </a:lnTo>
                <a:lnTo>
                  <a:pt x="7667" y="8254"/>
                </a:lnTo>
                <a:lnTo>
                  <a:pt x="7300" y="8254"/>
                </a:lnTo>
                <a:lnTo>
                  <a:pt x="6970" y="8181"/>
                </a:lnTo>
                <a:lnTo>
                  <a:pt x="6970" y="8107"/>
                </a:lnTo>
                <a:lnTo>
                  <a:pt x="6970" y="8034"/>
                </a:lnTo>
                <a:lnTo>
                  <a:pt x="6897" y="7997"/>
                </a:lnTo>
                <a:lnTo>
                  <a:pt x="6530" y="6383"/>
                </a:lnTo>
                <a:lnTo>
                  <a:pt x="6310" y="5503"/>
                </a:lnTo>
                <a:lnTo>
                  <a:pt x="6200" y="5099"/>
                </a:lnTo>
                <a:lnTo>
                  <a:pt x="6090" y="4916"/>
                </a:lnTo>
                <a:lnTo>
                  <a:pt x="5980" y="4733"/>
                </a:lnTo>
                <a:lnTo>
                  <a:pt x="5943" y="4696"/>
                </a:lnTo>
                <a:lnTo>
                  <a:pt x="5906" y="4696"/>
                </a:lnTo>
                <a:lnTo>
                  <a:pt x="5833" y="4733"/>
                </a:lnTo>
                <a:lnTo>
                  <a:pt x="5833" y="4769"/>
                </a:lnTo>
                <a:lnTo>
                  <a:pt x="5796" y="4989"/>
                </a:lnTo>
                <a:lnTo>
                  <a:pt x="5796" y="5173"/>
                </a:lnTo>
                <a:lnTo>
                  <a:pt x="5870" y="5576"/>
                </a:lnTo>
                <a:lnTo>
                  <a:pt x="6053" y="6383"/>
                </a:lnTo>
                <a:lnTo>
                  <a:pt x="6420" y="7887"/>
                </a:lnTo>
                <a:lnTo>
                  <a:pt x="6420" y="7887"/>
                </a:lnTo>
                <a:lnTo>
                  <a:pt x="6163" y="7740"/>
                </a:lnTo>
                <a:lnTo>
                  <a:pt x="5980" y="7520"/>
                </a:lnTo>
                <a:lnTo>
                  <a:pt x="5759" y="7227"/>
                </a:lnTo>
                <a:lnTo>
                  <a:pt x="5576" y="6897"/>
                </a:lnTo>
                <a:lnTo>
                  <a:pt x="5466" y="6567"/>
                </a:lnTo>
                <a:lnTo>
                  <a:pt x="5393" y="6237"/>
                </a:lnTo>
                <a:lnTo>
                  <a:pt x="5246" y="5540"/>
                </a:lnTo>
                <a:lnTo>
                  <a:pt x="5173" y="5209"/>
                </a:lnTo>
                <a:lnTo>
                  <a:pt x="5063" y="4879"/>
                </a:lnTo>
                <a:lnTo>
                  <a:pt x="4916" y="4586"/>
                </a:lnTo>
                <a:lnTo>
                  <a:pt x="4732" y="4366"/>
                </a:lnTo>
                <a:lnTo>
                  <a:pt x="4512" y="4146"/>
                </a:lnTo>
                <a:lnTo>
                  <a:pt x="4292" y="3962"/>
                </a:lnTo>
                <a:lnTo>
                  <a:pt x="4035" y="3816"/>
                </a:lnTo>
                <a:lnTo>
                  <a:pt x="3779" y="3706"/>
                </a:lnTo>
                <a:lnTo>
                  <a:pt x="3485" y="3595"/>
                </a:lnTo>
                <a:lnTo>
                  <a:pt x="3192" y="3522"/>
                </a:lnTo>
                <a:lnTo>
                  <a:pt x="2862" y="3449"/>
                </a:lnTo>
                <a:lnTo>
                  <a:pt x="2128" y="3449"/>
                </a:lnTo>
                <a:lnTo>
                  <a:pt x="1798" y="3522"/>
                </a:lnTo>
                <a:lnTo>
                  <a:pt x="1101" y="3669"/>
                </a:lnTo>
                <a:lnTo>
                  <a:pt x="404" y="3889"/>
                </a:lnTo>
                <a:lnTo>
                  <a:pt x="184" y="3962"/>
                </a:lnTo>
                <a:lnTo>
                  <a:pt x="74" y="4036"/>
                </a:lnTo>
                <a:lnTo>
                  <a:pt x="0" y="4109"/>
                </a:lnTo>
                <a:lnTo>
                  <a:pt x="0" y="4182"/>
                </a:lnTo>
                <a:lnTo>
                  <a:pt x="0" y="4219"/>
                </a:lnTo>
                <a:lnTo>
                  <a:pt x="0" y="4402"/>
                </a:lnTo>
                <a:lnTo>
                  <a:pt x="37" y="4439"/>
                </a:lnTo>
                <a:lnTo>
                  <a:pt x="74" y="4513"/>
                </a:lnTo>
                <a:lnTo>
                  <a:pt x="257" y="4586"/>
                </a:lnTo>
                <a:lnTo>
                  <a:pt x="404" y="4586"/>
                </a:lnTo>
                <a:lnTo>
                  <a:pt x="514" y="4513"/>
                </a:lnTo>
                <a:lnTo>
                  <a:pt x="624" y="4439"/>
                </a:lnTo>
                <a:lnTo>
                  <a:pt x="881" y="4329"/>
                </a:lnTo>
                <a:lnTo>
                  <a:pt x="881" y="4366"/>
                </a:lnTo>
                <a:lnTo>
                  <a:pt x="881" y="4549"/>
                </a:lnTo>
                <a:lnTo>
                  <a:pt x="881" y="4696"/>
                </a:lnTo>
                <a:lnTo>
                  <a:pt x="954" y="5026"/>
                </a:lnTo>
                <a:lnTo>
                  <a:pt x="1211" y="5686"/>
                </a:lnTo>
                <a:lnTo>
                  <a:pt x="1468" y="6493"/>
                </a:lnTo>
                <a:lnTo>
                  <a:pt x="1761" y="7300"/>
                </a:lnTo>
                <a:lnTo>
                  <a:pt x="1798" y="7374"/>
                </a:lnTo>
                <a:lnTo>
                  <a:pt x="1871" y="7447"/>
                </a:lnTo>
                <a:lnTo>
                  <a:pt x="2055" y="7447"/>
                </a:lnTo>
                <a:lnTo>
                  <a:pt x="2128" y="7410"/>
                </a:lnTo>
                <a:lnTo>
                  <a:pt x="2165" y="7337"/>
                </a:lnTo>
                <a:lnTo>
                  <a:pt x="2201" y="7227"/>
                </a:lnTo>
                <a:lnTo>
                  <a:pt x="2201" y="7154"/>
                </a:lnTo>
                <a:lnTo>
                  <a:pt x="1945" y="6383"/>
                </a:lnTo>
                <a:lnTo>
                  <a:pt x="1688" y="5650"/>
                </a:lnTo>
                <a:lnTo>
                  <a:pt x="1468" y="4989"/>
                </a:lnTo>
                <a:lnTo>
                  <a:pt x="1321" y="4696"/>
                </a:lnTo>
                <a:lnTo>
                  <a:pt x="1138" y="4402"/>
                </a:lnTo>
                <a:lnTo>
                  <a:pt x="1211" y="4329"/>
                </a:lnTo>
                <a:lnTo>
                  <a:pt x="1248" y="4329"/>
                </a:lnTo>
                <a:lnTo>
                  <a:pt x="1248" y="4292"/>
                </a:lnTo>
                <a:lnTo>
                  <a:pt x="1211" y="4292"/>
                </a:lnTo>
                <a:lnTo>
                  <a:pt x="1174" y="4256"/>
                </a:lnTo>
                <a:lnTo>
                  <a:pt x="1138" y="4256"/>
                </a:lnTo>
                <a:lnTo>
                  <a:pt x="1504" y="4182"/>
                </a:lnTo>
                <a:lnTo>
                  <a:pt x="1871" y="4109"/>
                </a:lnTo>
                <a:lnTo>
                  <a:pt x="1945" y="4256"/>
                </a:lnTo>
                <a:lnTo>
                  <a:pt x="2055" y="4439"/>
                </a:lnTo>
                <a:lnTo>
                  <a:pt x="2238" y="4879"/>
                </a:lnTo>
                <a:lnTo>
                  <a:pt x="2421" y="5320"/>
                </a:lnTo>
                <a:lnTo>
                  <a:pt x="2495" y="5760"/>
                </a:lnTo>
                <a:lnTo>
                  <a:pt x="2605" y="6200"/>
                </a:lnTo>
                <a:lnTo>
                  <a:pt x="2715" y="6420"/>
                </a:lnTo>
                <a:lnTo>
                  <a:pt x="2788" y="6603"/>
                </a:lnTo>
                <a:lnTo>
                  <a:pt x="2935" y="6787"/>
                </a:lnTo>
                <a:lnTo>
                  <a:pt x="3082" y="6933"/>
                </a:lnTo>
                <a:lnTo>
                  <a:pt x="3228" y="6970"/>
                </a:lnTo>
                <a:lnTo>
                  <a:pt x="3302" y="6933"/>
                </a:lnTo>
                <a:lnTo>
                  <a:pt x="3375" y="6860"/>
                </a:lnTo>
                <a:lnTo>
                  <a:pt x="3375" y="6750"/>
                </a:lnTo>
                <a:lnTo>
                  <a:pt x="3302" y="6530"/>
                </a:lnTo>
                <a:lnTo>
                  <a:pt x="3192" y="6347"/>
                </a:lnTo>
                <a:lnTo>
                  <a:pt x="3082" y="6126"/>
                </a:lnTo>
                <a:lnTo>
                  <a:pt x="3008" y="5943"/>
                </a:lnTo>
                <a:lnTo>
                  <a:pt x="2898" y="5503"/>
                </a:lnTo>
                <a:lnTo>
                  <a:pt x="2788" y="5063"/>
                </a:lnTo>
                <a:lnTo>
                  <a:pt x="2605" y="4549"/>
                </a:lnTo>
                <a:lnTo>
                  <a:pt x="2458" y="4292"/>
                </a:lnTo>
                <a:lnTo>
                  <a:pt x="2311" y="4036"/>
                </a:lnTo>
                <a:lnTo>
                  <a:pt x="2752" y="4036"/>
                </a:lnTo>
                <a:lnTo>
                  <a:pt x="3192" y="4109"/>
                </a:lnTo>
                <a:lnTo>
                  <a:pt x="3192" y="4219"/>
                </a:lnTo>
                <a:lnTo>
                  <a:pt x="3228" y="4366"/>
                </a:lnTo>
                <a:lnTo>
                  <a:pt x="3302" y="4623"/>
                </a:lnTo>
                <a:lnTo>
                  <a:pt x="3522" y="5063"/>
                </a:lnTo>
                <a:lnTo>
                  <a:pt x="3779" y="5833"/>
                </a:lnTo>
                <a:lnTo>
                  <a:pt x="3852" y="5943"/>
                </a:lnTo>
                <a:lnTo>
                  <a:pt x="3889" y="6016"/>
                </a:lnTo>
                <a:lnTo>
                  <a:pt x="3962" y="6090"/>
                </a:lnTo>
                <a:lnTo>
                  <a:pt x="4109" y="6126"/>
                </a:lnTo>
                <a:lnTo>
                  <a:pt x="4146" y="6090"/>
                </a:lnTo>
                <a:lnTo>
                  <a:pt x="4219" y="6053"/>
                </a:lnTo>
                <a:lnTo>
                  <a:pt x="4292" y="5943"/>
                </a:lnTo>
                <a:lnTo>
                  <a:pt x="4292" y="5796"/>
                </a:lnTo>
                <a:lnTo>
                  <a:pt x="4256" y="5686"/>
                </a:lnTo>
                <a:lnTo>
                  <a:pt x="4182" y="5540"/>
                </a:lnTo>
                <a:lnTo>
                  <a:pt x="3852" y="4659"/>
                </a:lnTo>
                <a:lnTo>
                  <a:pt x="3669" y="4292"/>
                </a:lnTo>
                <a:lnTo>
                  <a:pt x="4035" y="4513"/>
                </a:lnTo>
                <a:lnTo>
                  <a:pt x="4182" y="4623"/>
                </a:lnTo>
                <a:lnTo>
                  <a:pt x="4329" y="4769"/>
                </a:lnTo>
                <a:lnTo>
                  <a:pt x="4439" y="4953"/>
                </a:lnTo>
                <a:lnTo>
                  <a:pt x="4512" y="5136"/>
                </a:lnTo>
                <a:lnTo>
                  <a:pt x="4659" y="5540"/>
                </a:lnTo>
                <a:lnTo>
                  <a:pt x="4806" y="6347"/>
                </a:lnTo>
                <a:lnTo>
                  <a:pt x="4842" y="6640"/>
                </a:lnTo>
                <a:lnTo>
                  <a:pt x="4952" y="6933"/>
                </a:lnTo>
                <a:lnTo>
                  <a:pt x="5063" y="7190"/>
                </a:lnTo>
                <a:lnTo>
                  <a:pt x="5209" y="7447"/>
                </a:lnTo>
                <a:lnTo>
                  <a:pt x="5393" y="7704"/>
                </a:lnTo>
                <a:lnTo>
                  <a:pt x="5576" y="7924"/>
                </a:lnTo>
                <a:lnTo>
                  <a:pt x="5759" y="8144"/>
                </a:lnTo>
                <a:lnTo>
                  <a:pt x="5980" y="8327"/>
                </a:lnTo>
                <a:lnTo>
                  <a:pt x="6236" y="8474"/>
                </a:lnTo>
                <a:lnTo>
                  <a:pt x="6493" y="8621"/>
                </a:lnTo>
                <a:lnTo>
                  <a:pt x="6750" y="8694"/>
                </a:lnTo>
                <a:lnTo>
                  <a:pt x="7043" y="8768"/>
                </a:lnTo>
                <a:lnTo>
                  <a:pt x="7300" y="8804"/>
                </a:lnTo>
                <a:lnTo>
                  <a:pt x="7924" y="8804"/>
                </a:lnTo>
                <a:lnTo>
                  <a:pt x="8217" y="8694"/>
                </a:lnTo>
                <a:lnTo>
                  <a:pt x="8511" y="8621"/>
                </a:lnTo>
                <a:lnTo>
                  <a:pt x="8731" y="8474"/>
                </a:lnTo>
                <a:lnTo>
                  <a:pt x="8951" y="8291"/>
                </a:lnTo>
                <a:lnTo>
                  <a:pt x="9171" y="8107"/>
                </a:lnTo>
                <a:lnTo>
                  <a:pt x="9354" y="7887"/>
                </a:lnTo>
                <a:lnTo>
                  <a:pt x="9464" y="7667"/>
                </a:lnTo>
                <a:lnTo>
                  <a:pt x="9611" y="7410"/>
                </a:lnTo>
                <a:lnTo>
                  <a:pt x="9684" y="7117"/>
                </a:lnTo>
                <a:lnTo>
                  <a:pt x="9721" y="6787"/>
                </a:lnTo>
                <a:lnTo>
                  <a:pt x="9758" y="6457"/>
                </a:lnTo>
                <a:lnTo>
                  <a:pt x="9721" y="6090"/>
                </a:lnTo>
                <a:lnTo>
                  <a:pt x="9684" y="5760"/>
                </a:lnTo>
                <a:lnTo>
                  <a:pt x="9538" y="5063"/>
                </a:lnTo>
                <a:lnTo>
                  <a:pt x="9354" y="4366"/>
                </a:lnTo>
                <a:lnTo>
                  <a:pt x="9024" y="2788"/>
                </a:lnTo>
                <a:lnTo>
                  <a:pt x="8951" y="2422"/>
                </a:lnTo>
                <a:lnTo>
                  <a:pt x="8951" y="2238"/>
                </a:lnTo>
                <a:lnTo>
                  <a:pt x="8951" y="2055"/>
                </a:lnTo>
                <a:lnTo>
                  <a:pt x="9024" y="2348"/>
                </a:lnTo>
                <a:lnTo>
                  <a:pt x="9098" y="2568"/>
                </a:lnTo>
                <a:lnTo>
                  <a:pt x="9244" y="2788"/>
                </a:lnTo>
                <a:lnTo>
                  <a:pt x="9391" y="3009"/>
                </a:lnTo>
                <a:lnTo>
                  <a:pt x="9501" y="3082"/>
                </a:lnTo>
                <a:lnTo>
                  <a:pt x="9611" y="3119"/>
                </a:lnTo>
                <a:lnTo>
                  <a:pt x="9684" y="3119"/>
                </a:lnTo>
                <a:lnTo>
                  <a:pt x="9758" y="3082"/>
                </a:lnTo>
                <a:lnTo>
                  <a:pt x="9794" y="3045"/>
                </a:lnTo>
                <a:lnTo>
                  <a:pt x="9831" y="2972"/>
                </a:lnTo>
                <a:lnTo>
                  <a:pt x="9758" y="2788"/>
                </a:lnTo>
                <a:lnTo>
                  <a:pt x="9648" y="2605"/>
                </a:lnTo>
                <a:lnTo>
                  <a:pt x="9464" y="2275"/>
                </a:lnTo>
                <a:lnTo>
                  <a:pt x="9318" y="1908"/>
                </a:lnTo>
                <a:lnTo>
                  <a:pt x="9244" y="1725"/>
                </a:lnTo>
                <a:lnTo>
                  <a:pt x="9134" y="1541"/>
                </a:lnTo>
                <a:lnTo>
                  <a:pt x="9171" y="1505"/>
                </a:lnTo>
                <a:lnTo>
                  <a:pt x="9354" y="1358"/>
                </a:lnTo>
                <a:lnTo>
                  <a:pt x="9538" y="1248"/>
                </a:lnTo>
                <a:lnTo>
                  <a:pt x="9978" y="1101"/>
                </a:lnTo>
                <a:lnTo>
                  <a:pt x="10051" y="1395"/>
                </a:lnTo>
                <a:lnTo>
                  <a:pt x="10125" y="1688"/>
                </a:lnTo>
                <a:lnTo>
                  <a:pt x="10345" y="2238"/>
                </a:lnTo>
                <a:lnTo>
                  <a:pt x="10418" y="2495"/>
                </a:lnTo>
                <a:lnTo>
                  <a:pt x="10491" y="2825"/>
                </a:lnTo>
                <a:lnTo>
                  <a:pt x="10565" y="2972"/>
                </a:lnTo>
                <a:lnTo>
                  <a:pt x="10638" y="3082"/>
                </a:lnTo>
                <a:lnTo>
                  <a:pt x="10748" y="3192"/>
                </a:lnTo>
                <a:lnTo>
                  <a:pt x="10858" y="3229"/>
                </a:lnTo>
                <a:lnTo>
                  <a:pt x="10968" y="3229"/>
                </a:lnTo>
                <a:lnTo>
                  <a:pt x="11042" y="3192"/>
                </a:lnTo>
                <a:lnTo>
                  <a:pt x="11115" y="3119"/>
                </a:lnTo>
                <a:lnTo>
                  <a:pt x="11115" y="3009"/>
                </a:lnTo>
                <a:lnTo>
                  <a:pt x="11115" y="2972"/>
                </a:lnTo>
                <a:lnTo>
                  <a:pt x="11078" y="2899"/>
                </a:lnTo>
                <a:lnTo>
                  <a:pt x="11005" y="2825"/>
                </a:lnTo>
                <a:lnTo>
                  <a:pt x="10932" y="2642"/>
                </a:lnTo>
                <a:lnTo>
                  <a:pt x="10895" y="2458"/>
                </a:lnTo>
                <a:lnTo>
                  <a:pt x="10675" y="1835"/>
                </a:lnTo>
                <a:lnTo>
                  <a:pt x="10528" y="1395"/>
                </a:lnTo>
                <a:lnTo>
                  <a:pt x="10418" y="1174"/>
                </a:lnTo>
                <a:lnTo>
                  <a:pt x="10308" y="991"/>
                </a:lnTo>
                <a:lnTo>
                  <a:pt x="10455" y="918"/>
                </a:lnTo>
                <a:lnTo>
                  <a:pt x="11005" y="734"/>
                </a:lnTo>
                <a:lnTo>
                  <a:pt x="11152" y="1174"/>
                </a:lnTo>
                <a:lnTo>
                  <a:pt x="11298" y="1615"/>
                </a:lnTo>
                <a:lnTo>
                  <a:pt x="11555" y="2348"/>
                </a:lnTo>
                <a:lnTo>
                  <a:pt x="11702" y="2678"/>
                </a:lnTo>
                <a:lnTo>
                  <a:pt x="11775" y="2788"/>
                </a:lnTo>
                <a:lnTo>
                  <a:pt x="11922" y="2899"/>
                </a:lnTo>
                <a:lnTo>
                  <a:pt x="11959" y="2935"/>
                </a:lnTo>
                <a:lnTo>
                  <a:pt x="12032" y="2899"/>
                </a:lnTo>
                <a:lnTo>
                  <a:pt x="12069" y="2899"/>
                </a:lnTo>
                <a:lnTo>
                  <a:pt x="12105" y="2825"/>
                </a:lnTo>
                <a:lnTo>
                  <a:pt x="12142" y="2715"/>
                </a:lnTo>
                <a:lnTo>
                  <a:pt x="12142" y="2568"/>
                </a:lnTo>
                <a:lnTo>
                  <a:pt x="12069" y="2275"/>
                </a:lnTo>
                <a:lnTo>
                  <a:pt x="11812" y="1688"/>
                </a:lnTo>
                <a:lnTo>
                  <a:pt x="11592" y="1101"/>
                </a:lnTo>
                <a:lnTo>
                  <a:pt x="11445" y="698"/>
                </a:lnTo>
                <a:lnTo>
                  <a:pt x="11372" y="588"/>
                </a:lnTo>
                <a:lnTo>
                  <a:pt x="11665" y="441"/>
                </a:lnTo>
                <a:lnTo>
                  <a:pt x="11922" y="294"/>
                </a:lnTo>
                <a:lnTo>
                  <a:pt x="12105" y="147"/>
                </a:lnTo>
                <a:lnTo>
                  <a:pt x="12142" y="111"/>
                </a:lnTo>
                <a:lnTo>
                  <a:pt x="12142" y="74"/>
                </a:lnTo>
                <a:lnTo>
                  <a:pt x="12105" y="37"/>
                </a:lnTo>
                <a:lnTo>
                  <a:pt x="12069" y="1"/>
                </a:lnTo>
                <a:close/>
                <a:moveTo>
                  <a:pt x="4072" y="7080"/>
                </a:moveTo>
                <a:lnTo>
                  <a:pt x="4035" y="7117"/>
                </a:lnTo>
                <a:lnTo>
                  <a:pt x="3999" y="7154"/>
                </a:lnTo>
                <a:lnTo>
                  <a:pt x="3999" y="7337"/>
                </a:lnTo>
                <a:lnTo>
                  <a:pt x="3999" y="7557"/>
                </a:lnTo>
                <a:lnTo>
                  <a:pt x="4072" y="7961"/>
                </a:lnTo>
                <a:lnTo>
                  <a:pt x="4219" y="8327"/>
                </a:lnTo>
                <a:lnTo>
                  <a:pt x="4366" y="8731"/>
                </a:lnTo>
                <a:lnTo>
                  <a:pt x="4439" y="8804"/>
                </a:lnTo>
                <a:lnTo>
                  <a:pt x="4182" y="8988"/>
                </a:lnTo>
                <a:lnTo>
                  <a:pt x="3889" y="9098"/>
                </a:lnTo>
                <a:lnTo>
                  <a:pt x="3852" y="8951"/>
                </a:lnTo>
                <a:lnTo>
                  <a:pt x="3815" y="8804"/>
                </a:lnTo>
                <a:lnTo>
                  <a:pt x="3669" y="8511"/>
                </a:lnTo>
                <a:lnTo>
                  <a:pt x="3522" y="8071"/>
                </a:lnTo>
                <a:lnTo>
                  <a:pt x="3449" y="7887"/>
                </a:lnTo>
                <a:lnTo>
                  <a:pt x="3339" y="7667"/>
                </a:lnTo>
                <a:lnTo>
                  <a:pt x="3228" y="7630"/>
                </a:lnTo>
                <a:lnTo>
                  <a:pt x="3155" y="7630"/>
                </a:lnTo>
                <a:lnTo>
                  <a:pt x="3045" y="7704"/>
                </a:lnTo>
                <a:lnTo>
                  <a:pt x="3045" y="7777"/>
                </a:lnTo>
                <a:lnTo>
                  <a:pt x="3082" y="7997"/>
                </a:lnTo>
                <a:lnTo>
                  <a:pt x="3118" y="8217"/>
                </a:lnTo>
                <a:lnTo>
                  <a:pt x="3265" y="8658"/>
                </a:lnTo>
                <a:lnTo>
                  <a:pt x="3339" y="8951"/>
                </a:lnTo>
                <a:lnTo>
                  <a:pt x="3412" y="9098"/>
                </a:lnTo>
                <a:lnTo>
                  <a:pt x="3485" y="9244"/>
                </a:lnTo>
                <a:lnTo>
                  <a:pt x="2825" y="9428"/>
                </a:lnTo>
                <a:lnTo>
                  <a:pt x="2788" y="9281"/>
                </a:lnTo>
                <a:lnTo>
                  <a:pt x="2642" y="8768"/>
                </a:lnTo>
                <a:lnTo>
                  <a:pt x="2532" y="8547"/>
                </a:lnTo>
                <a:lnTo>
                  <a:pt x="2385" y="8327"/>
                </a:lnTo>
                <a:lnTo>
                  <a:pt x="2385" y="8254"/>
                </a:lnTo>
                <a:lnTo>
                  <a:pt x="2385" y="8217"/>
                </a:lnTo>
                <a:lnTo>
                  <a:pt x="2421" y="8181"/>
                </a:lnTo>
                <a:lnTo>
                  <a:pt x="2421" y="8144"/>
                </a:lnTo>
                <a:lnTo>
                  <a:pt x="2421" y="8107"/>
                </a:lnTo>
                <a:lnTo>
                  <a:pt x="2385" y="8107"/>
                </a:lnTo>
                <a:lnTo>
                  <a:pt x="2275" y="8144"/>
                </a:lnTo>
                <a:lnTo>
                  <a:pt x="2128" y="8144"/>
                </a:lnTo>
                <a:lnTo>
                  <a:pt x="2055" y="8181"/>
                </a:lnTo>
                <a:lnTo>
                  <a:pt x="2018" y="8254"/>
                </a:lnTo>
                <a:lnTo>
                  <a:pt x="1981" y="8327"/>
                </a:lnTo>
                <a:lnTo>
                  <a:pt x="1981" y="8401"/>
                </a:lnTo>
                <a:lnTo>
                  <a:pt x="2165" y="8841"/>
                </a:lnTo>
                <a:lnTo>
                  <a:pt x="2348" y="9318"/>
                </a:lnTo>
                <a:lnTo>
                  <a:pt x="2385" y="9575"/>
                </a:lnTo>
                <a:lnTo>
                  <a:pt x="1945" y="9685"/>
                </a:lnTo>
                <a:lnTo>
                  <a:pt x="1871" y="9721"/>
                </a:lnTo>
                <a:lnTo>
                  <a:pt x="1798" y="9795"/>
                </a:lnTo>
                <a:lnTo>
                  <a:pt x="1798" y="9868"/>
                </a:lnTo>
                <a:lnTo>
                  <a:pt x="1761" y="9941"/>
                </a:lnTo>
                <a:lnTo>
                  <a:pt x="1798" y="10015"/>
                </a:lnTo>
                <a:lnTo>
                  <a:pt x="1835" y="10088"/>
                </a:lnTo>
                <a:lnTo>
                  <a:pt x="1908" y="10161"/>
                </a:lnTo>
                <a:lnTo>
                  <a:pt x="1981" y="10198"/>
                </a:lnTo>
                <a:lnTo>
                  <a:pt x="2275" y="10198"/>
                </a:lnTo>
                <a:lnTo>
                  <a:pt x="2385" y="10125"/>
                </a:lnTo>
                <a:lnTo>
                  <a:pt x="2495" y="10088"/>
                </a:lnTo>
                <a:lnTo>
                  <a:pt x="2532" y="10051"/>
                </a:lnTo>
                <a:lnTo>
                  <a:pt x="2568" y="10088"/>
                </a:lnTo>
                <a:lnTo>
                  <a:pt x="2605" y="10125"/>
                </a:lnTo>
                <a:lnTo>
                  <a:pt x="2678" y="10125"/>
                </a:lnTo>
                <a:lnTo>
                  <a:pt x="2788" y="10088"/>
                </a:lnTo>
                <a:lnTo>
                  <a:pt x="2825" y="9978"/>
                </a:lnTo>
                <a:lnTo>
                  <a:pt x="3265" y="9868"/>
                </a:lnTo>
                <a:lnTo>
                  <a:pt x="3742" y="9721"/>
                </a:lnTo>
                <a:lnTo>
                  <a:pt x="4146" y="9575"/>
                </a:lnTo>
                <a:lnTo>
                  <a:pt x="4549" y="9354"/>
                </a:lnTo>
                <a:lnTo>
                  <a:pt x="4732" y="9208"/>
                </a:lnTo>
                <a:lnTo>
                  <a:pt x="4879" y="9061"/>
                </a:lnTo>
                <a:lnTo>
                  <a:pt x="5026" y="8841"/>
                </a:lnTo>
                <a:lnTo>
                  <a:pt x="5136" y="8621"/>
                </a:lnTo>
                <a:lnTo>
                  <a:pt x="5209" y="8401"/>
                </a:lnTo>
                <a:lnTo>
                  <a:pt x="5173" y="8181"/>
                </a:lnTo>
                <a:lnTo>
                  <a:pt x="5099" y="7997"/>
                </a:lnTo>
                <a:lnTo>
                  <a:pt x="5026" y="7887"/>
                </a:lnTo>
                <a:lnTo>
                  <a:pt x="4952" y="7814"/>
                </a:lnTo>
                <a:lnTo>
                  <a:pt x="4842" y="7814"/>
                </a:lnTo>
                <a:lnTo>
                  <a:pt x="4806" y="7851"/>
                </a:lnTo>
                <a:lnTo>
                  <a:pt x="4806" y="7887"/>
                </a:lnTo>
                <a:lnTo>
                  <a:pt x="4732" y="8327"/>
                </a:lnTo>
                <a:lnTo>
                  <a:pt x="4512" y="7667"/>
                </a:lnTo>
                <a:lnTo>
                  <a:pt x="4366" y="7374"/>
                </a:lnTo>
                <a:lnTo>
                  <a:pt x="4182" y="7117"/>
                </a:lnTo>
                <a:lnTo>
                  <a:pt x="4146" y="708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974" name="Google Shape;974;p21"/>
          <p:cNvSpPr/>
          <p:nvPr/>
        </p:nvSpPr>
        <p:spPr>
          <a:xfrm>
            <a:off x="8963979" y="1338718"/>
            <a:ext cx="180033" cy="373539"/>
          </a:xfrm>
          <a:custGeom>
            <a:avLst/>
            <a:gdLst/>
            <a:ahLst/>
            <a:cxnLst/>
            <a:rect l="l" t="t" r="r" b="b"/>
            <a:pathLst>
              <a:path w="6347" h="13169" extrusionOk="0">
                <a:moveTo>
                  <a:pt x="588" y="330"/>
                </a:moveTo>
                <a:lnTo>
                  <a:pt x="808" y="367"/>
                </a:lnTo>
                <a:lnTo>
                  <a:pt x="1028" y="440"/>
                </a:lnTo>
                <a:lnTo>
                  <a:pt x="1211" y="550"/>
                </a:lnTo>
                <a:lnTo>
                  <a:pt x="1395" y="734"/>
                </a:lnTo>
                <a:lnTo>
                  <a:pt x="1578" y="917"/>
                </a:lnTo>
                <a:lnTo>
                  <a:pt x="1688" y="1101"/>
                </a:lnTo>
                <a:lnTo>
                  <a:pt x="1798" y="1321"/>
                </a:lnTo>
                <a:lnTo>
                  <a:pt x="1908" y="1541"/>
                </a:lnTo>
                <a:lnTo>
                  <a:pt x="1982" y="1761"/>
                </a:lnTo>
                <a:lnTo>
                  <a:pt x="2018" y="2018"/>
                </a:lnTo>
                <a:lnTo>
                  <a:pt x="2018" y="2458"/>
                </a:lnTo>
                <a:lnTo>
                  <a:pt x="2018" y="2495"/>
                </a:lnTo>
                <a:lnTo>
                  <a:pt x="1982" y="2421"/>
                </a:lnTo>
                <a:lnTo>
                  <a:pt x="1762" y="1944"/>
                </a:lnTo>
                <a:lnTo>
                  <a:pt x="1615" y="1724"/>
                </a:lnTo>
                <a:lnTo>
                  <a:pt x="1432" y="1504"/>
                </a:lnTo>
                <a:lnTo>
                  <a:pt x="1395" y="1467"/>
                </a:lnTo>
                <a:lnTo>
                  <a:pt x="1322" y="1467"/>
                </a:lnTo>
                <a:lnTo>
                  <a:pt x="1285" y="1504"/>
                </a:lnTo>
                <a:lnTo>
                  <a:pt x="1285" y="1578"/>
                </a:lnTo>
                <a:lnTo>
                  <a:pt x="1322" y="1834"/>
                </a:lnTo>
                <a:lnTo>
                  <a:pt x="1395" y="2128"/>
                </a:lnTo>
                <a:lnTo>
                  <a:pt x="1615" y="2641"/>
                </a:lnTo>
                <a:lnTo>
                  <a:pt x="1725" y="2935"/>
                </a:lnTo>
                <a:lnTo>
                  <a:pt x="1615" y="2861"/>
                </a:lnTo>
                <a:lnTo>
                  <a:pt x="1468" y="2715"/>
                </a:lnTo>
                <a:lnTo>
                  <a:pt x="1248" y="2348"/>
                </a:lnTo>
                <a:lnTo>
                  <a:pt x="1065" y="1981"/>
                </a:lnTo>
                <a:lnTo>
                  <a:pt x="955" y="1724"/>
                </a:lnTo>
                <a:lnTo>
                  <a:pt x="845" y="1394"/>
                </a:lnTo>
                <a:lnTo>
                  <a:pt x="735" y="1027"/>
                </a:lnTo>
                <a:lnTo>
                  <a:pt x="661" y="697"/>
                </a:lnTo>
                <a:lnTo>
                  <a:pt x="588" y="330"/>
                </a:lnTo>
                <a:close/>
                <a:moveTo>
                  <a:pt x="3706" y="2825"/>
                </a:moveTo>
                <a:lnTo>
                  <a:pt x="3926" y="2861"/>
                </a:lnTo>
                <a:lnTo>
                  <a:pt x="4109" y="2935"/>
                </a:lnTo>
                <a:lnTo>
                  <a:pt x="4733" y="3118"/>
                </a:lnTo>
                <a:lnTo>
                  <a:pt x="4990" y="3228"/>
                </a:lnTo>
                <a:lnTo>
                  <a:pt x="5283" y="3375"/>
                </a:lnTo>
                <a:lnTo>
                  <a:pt x="5503" y="3522"/>
                </a:lnTo>
                <a:lnTo>
                  <a:pt x="5687" y="3668"/>
                </a:lnTo>
                <a:lnTo>
                  <a:pt x="5687" y="3668"/>
                </a:lnTo>
                <a:lnTo>
                  <a:pt x="5540" y="3632"/>
                </a:lnTo>
                <a:lnTo>
                  <a:pt x="5467" y="3632"/>
                </a:lnTo>
                <a:lnTo>
                  <a:pt x="5393" y="3705"/>
                </a:lnTo>
                <a:lnTo>
                  <a:pt x="5356" y="3778"/>
                </a:lnTo>
                <a:lnTo>
                  <a:pt x="5393" y="3888"/>
                </a:lnTo>
                <a:lnTo>
                  <a:pt x="5026" y="4035"/>
                </a:lnTo>
                <a:lnTo>
                  <a:pt x="4660" y="4109"/>
                </a:lnTo>
                <a:lnTo>
                  <a:pt x="4293" y="4182"/>
                </a:lnTo>
                <a:lnTo>
                  <a:pt x="3889" y="4182"/>
                </a:lnTo>
                <a:lnTo>
                  <a:pt x="3449" y="4109"/>
                </a:lnTo>
                <a:lnTo>
                  <a:pt x="3046" y="3999"/>
                </a:lnTo>
                <a:lnTo>
                  <a:pt x="2862" y="3925"/>
                </a:lnTo>
                <a:lnTo>
                  <a:pt x="2642" y="3815"/>
                </a:lnTo>
                <a:lnTo>
                  <a:pt x="2459" y="3668"/>
                </a:lnTo>
                <a:lnTo>
                  <a:pt x="2349" y="3595"/>
                </a:lnTo>
                <a:lnTo>
                  <a:pt x="2312" y="3522"/>
                </a:lnTo>
                <a:lnTo>
                  <a:pt x="2532" y="3668"/>
                </a:lnTo>
                <a:lnTo>
                  <a:pt x="2789" y="3815"/>
                </a:lnTo>
                <a:lnTo>
                  <a:pt x="3046" y="3888"/>
                </a:lnTo>
                <a:lnTo>
                  <a:pt x="3339" y="3999"/>
                </a:lnTo>
                <a:lnTo>
                  <a:pt x="3596" y="4035"/>
                </a:lnTo>
                <a:lnTo>
                  <a:pt x="3889" y="4109"/>
                </a:lnTo>
                <a:lnTo>
                  <a:pt x="4073" y="4109"/>
                </a:lnTo>
                <a:lnTo>
                  <a:pt x="4183" y="4072"/>
                </a:lnTo>
                <a:lnTo>
                  <a:pt x="4329" y="4035"/>
                </a:lnTo>
                <a:lnTo>
                  <a:pt x="4439" y="3962"/>
                </a:lnTo>
                <a:lnTo>
                  <a:pt x="4476" y="3888"/>
                </a:lnTo>
                <a:lnTo>
                  <a:pt x="4439" y="3778"/>
                </a:lnTo>
                <a:lnTo>
                  <a:pt x="4329" y="3705"/>
                </a:lnTo>
                <a:lnTo>
                  <a:pt x="4219" y="3632"/>
                </a:lnTo>
                <a:lnTo>
                  <a:pt x="3963" y="3595"/>
                </a:lnTo>
                <a:lnTo>
                  <a:pt x="3706" y="3558"/>
                </a:lnTo>
                <a:lnTo>
                  <a:pt x="3449" y="3522"/>
                </a:lnTo>
                <a:lnTo>
                  <a:pt x="2715" y="3338"/>
                </a:lnTo>
                <a:lnTo>
                  <a:pt x="2862" y="3228"/>
                </a:lnTo>
                <a:lnTo>
                  <a:pt x="3082" y="3081"/>
                </a:lnTo>
                <a:lnTo>
                  <a:pt x="3302" y="2935"/>
                </a:lnTo>
                <a:lnTo>
                  <a:pt x="3486" y="2861"/>
                </a:lnTo>
                <a:lnTo>
                  <a:pt x="3706" y="2825"/>
                </a:lnTo>
                <a:close/>
                <a:moveTo>
                  <a:pt x="1285" y="5686"/>
                </a:moveTo>
                <a:lnTo>
                  <a:pt x="1725" y="5723"/>
                </a:lnTo>
                <a:lnTo>
                  <a:pt x="1762" y="5723"/>
                </a:lnTo>
                <a:lnTo>
                  <a:pt x="1835" y="5869"/>
                </a:lnTo>
                <a:lnTo>
                  <a:pt x="1908" y="5943"/>
                </a:lnTo>
                <a:lnTo>
                  <a:pt x="2018" y="5943"/>
                </a:lnTo>
                <a:lnTo>
                  <a:pt x="2129" y="5869"/>
                </a:lnTo>
                <a:lnTo>
                  <a:pt x="2165" y="5759"/>
                </a:lnTo>
                <a:lnTo>
                  <a:pt x="2642" y="5796"/>
                </a:lnTo>
                <a:lnTo>
                  <a:pt x="3082" y="5796"/>
                </a:lnTo>
                <a:lnTo>
                  <a:pt x="3339" y="5833"/>
                </a:lnTo>
                <a:lnTo>
                  <a:pt x="3522" y="5869"/>
                </a:lnTo>
                <a:lnTo>
                  <a:pt x="3522" y="6016"/>
                </a:lnTo>
                <a:lnTo>
                  <a:pt x="3376" y="5979"/>
                </a:lnTo>
                <a:lnTo>
                  <a:pt x="3266" y="6016"/>
                </a:lnTo>
                <a:lnTo>
                  <a:pt x="3119" y="6089"/>
                </a:lnTo>
                <a:lnTo>
                  <a:pt x="3082" y="6163"/>
                </a:lnTo>
                <a:lnTo>
                  <a:pt x="3082" y="6236"/>
                </a:lnTo>
                <a:lnTo>
                  <a:pt x="2752" y="6236"/>
                </a:lnTo>
                <a:lnTo>
                  <a:pt x="1322" y="6163"/>
                </a:lnTo>
                <a:lnTo>
                  <a:pt x="808" y="6089"/>
                </a:lnTo>
                <a:lnTo>
                  <a:pt x="515" y="6053"/>
                </a:lnTo>
                <a:lnTo>
                  <a:pt x="258" y="6089"/>
                </a:lnTo>
                <a:lnTo>
                  <a:pt x="368" y="5943"/>
                </a:lnTo>
                <a:lnTo>
                  <a:pt x="515" y="5833"/>
                </a:lnTo>
                <a:lnTo>
                  <a:pt x="661" y="5723"/>
                </a:lnTo>
                <a:lnTo>
                  <a:pt x="808" y="5686"/>
                </a:lnTo>
                <a:close/>
                <a:moveTo>
                  <a:pt x="2239" y="6676"/>
                </a:moveTo>
                <a:lnTo>
                  <a:pt x="3009" y="6713"/>
                </a:lnTo>
                <a:lnTo>
                  <a:pt x="3156" y="6750"/>
                </a:lnTo>
                <a:lnTo>
                  <a:pt x="3156" y="7997"/>
                </a:lnTo>
                <a:lnTo>
                  <a:pt x="3119" y="9244"/>
                </a:lnTo>
                <a:lnTo>
                  <a:pt x="2422" y="9354"/>
                </a:lnTo>
                <a:lnTo>
                  <a:pt x="2422" y="8951"/>
                </a:lnTo>
                <a:lnTo>
                  <a:pt x="2312" y="7630"/>
                </a:lnTo>
                <a:lnTo>
                  <a:pt x="2275" y="6933"/>
                </a:lnTo>
                <a:lnTo>
                  <a:pt x="2239" y="6676"/>
                </a:lnTo>
                <a:close/>
                <a:moveTo>
                  <a:pt x="1065" y="6566"/>
                </a:moveTo>
                <a:lnTo>
                  <a:pt x="1872" y="6676"/>
                </a:lnTo>
                <a:lnTo>
                  <a:pt x="1835" y="6786"/>
                </a:lnTo>
                <a:lnTo>
                  <a:pt x="1835" y="6933"/>
                </a:lnTo>
                <a:lnTo>
                  <a:pt x="1872" y="7226"/>
                </a:lnTo>
                <a:lnTo>
                  <a:pt x="1945" y="8804"/>
                </a:lnTo>
                <a:lnTo>
                  <a:pt x="1982" y="9391"/>
                </a:lnTo>
                <a:lnTo>
                  <a:pt x="1542" y="9391"/>
                </a:lnTo>
                <a:lnTo>
                  <a:pt x="1101" y="9427"/>
                </a:lnTo>
                <a:lnTo>
                  <a:pt x="1028" y="8254"/>
                </a:lnTo>
                <a:lnTo>
                  <a:pt x="955" y="7410"/>
                </a:lnTo>
                <a:lnTo>
                  <a:pt x="918" y="6970"/>
                </a:lnTo>
                <a:lnTo>
                  <a:pt x="808" y="6566"/>
                </a:lnTo>
                <a:close/>
                <a:moveTo>
                  <a:pt x="3082" y="9721"/>
                </a:moveTo>
                <a:lnTo>
                  <a:pt x="3009" y="10454"/>
                </a:lnTo>
                <a:lnTo>
                  <a:pt x="2972" y="10454"/>
                </a:lnTo>
                <a:lnTo>
                  <a:pt x="2862" y="10418"/>
                </a:lnTo>
                <a:lnTo>
                  <a:pt x="2752" y="10418"/>
                </a:lnTo>
                <a:lnTo>
                  <a:pt x="2605" y="10454"/>
                </a:lnTo>
                <a:lnTo>
                  <a:pt x="2495" y="10528"/>
                </a:lnTo>
                <a:lnTo>
                  <a:pt x="2495" y="10418"/>
                </a:lnTo>
                <a:lnTo>
                  <a:pt x="2459" y="9831"/>
                </a:lnTo>
                <a:lnTo>
                  <a:pt x="2789" y="9794"/>
                </a:lnTo>
                <a:lnTo>
                  <a:pt x="3082" y="9721"/>
                </a:lnTo>
                <a:close/>
                <a:moveTo>
                  <a:pt x="1138" y="9758"/>
                </a:moveTo>
                <a:lnTo>
                  <a:pt x="1358" y="9831"/>
                </a:lnTo>
                <a:lnTo>
                  <a:pt x="1542" y="9831"/>
                </a:lnTo>
                <a:lnTo>
                  <a:pt x="1982" y="9868"/>
                </a:lnTo>
                <a:lnTo>
                  <a:pt x="2018" y="10088"/>
                </a:lnTo>
                <a:lnTo>
                  <a:pt x="1982" y="10124"/>
                </a:lnTo>
                <a:lnTo>
                  <a:pt x="1688" y="10088"/>
                </a:lnTo>
                <a:lnTo>
                  <a:pt x="1615" y="10124"/>
                </a:lnTo>
                <a:lnTo>
                  <a:pt x="1542" y="10161"/>
                </a:lnTo>
                <a:lnTo>
                  <a:pt x="1542" y="10234"/>
                </a:lnTo>
                <a:lnTo>
                  <a:pt x="1578" y="10308"/>
                </a:lnTo>
                <a:lnTo>
                  <a:pt x="1725" y="10454"/>
                </a:lnTo>
                <a:lnTo>
                  <a:pt x="1945" y="10491"/>
                </a:lnTo>
                <a:lnTo>
                  <a:pt x="2018" y="10491"/>
                </a:lnTo>
                <a:lnTo>
                  <a:pt x="2018" y="10748"/>
                </a:lnTo>
                <a:lnTo>
                  <a:pt x="1798" y="10785"/>
                </a:lnTo>
                <a:lnTo>
                  <a:pt x="1798" y="10748"/>
                </a:lnTo>
                <a:lnTo>
                  <a:pt x="1762" y="10748"/>
                </a:lnTo>
                <a:lnTo>
                  <a:pt x="1688" y="10785"/>
                </a:lnTo>
                <a:lnTo>
                  <a:pt x="1615" y="10821"/>
                </a:lnTo>
                <a:lnTo>
                  <a:pt x="1542" y="10895"/>
                </a:lnTo>
                <a:lnTo>
                  <a:pt x="1505" y="11005"/>
                </a:lnTo>
                <a:lnTo>
                  <a:pt x="1542" y="11078"/>
                </a:lnTo>
                <a:lnTo>
                  <a:pt x="1652" y="11151"/>
                </a:lnTo>
                <a:lnTo>
                  <a:pt x="2055" y="11151"/>
                </a:lnTo>
                <a:lnTo>
                  <a:pt x="2129" y="11408"/>
                </a:lnTo>
                <a:lnTo>
                  <a:pt x="2239" y="11592"/>
                </a:lnTo>
                <a:lnTo>
                  <a:pt x="2275" y="11628"/>
                </a:lnTo>
                <a:lnTo>
                  <a:pt x="2349" y="11628"/>
                </a:lnTo>
                <a:lnTo>
                  <a:pt x="2422" y="11592"/>
                </a:lnTo>
                <a:lnTo>
                  <a:pt x="2459" y="11555"/>
                </a:lnTo>
                <a:lnTo>
                  <a:pt x="2532" y="11371"/>
                </a:lnTo>
                <a:lnTo>
                  <a:pt x="2569" y="11188"/>
                </a:lnTo>
                <a:lnTo>
                  <a:pt x="2569" y="11005"/>
                </a:lnTo>
                <a:lnTo>
                  <a:pt x="2532" y="10785"/>
                </a:lnTo>
                <a:lnTo>
                  <a:pt x="2679" y="10821"/>
                </a:lnTo>
                <a:lnTo>
                  <a:pt x="3009" y="10821"/>
                </a:lnTo>
                <a:lnTo>
                  <a:pt x="2936" y="11408"/>
                </a:lnTo>
                <a:lnTo>
                  <a:pt x="2862" y="11812"/>
                </a:lnTo>
                <a:lnTo>
                  <a:pt x="2825" y="11995"/>
                </a:lnTo>
                <a:lnTo>
                  <a:pt x="2752" y="12178"/>
                </a:lnTo>
                <a:lnTo>
                  <a:pt x="2642" y="12362"/>
                </a:lnTo>
                <a:lnTo>
                  <a:pt x="2532" y="12472"/>
                </a:lnTo>
                <a:lnTo>
                  <a:pt x="2349" y="12582"/>
                </a:lnTo>
                <a:lnTo>
                  <a:pt x="2129" y="12619"/>
                </a:lnTo>
                <a:lnTo>
                  <a:pt x="1945" y="12619"/>
                </a:lnTo>
                <a:lnTo>
                  <a:pt x="1798" y="12582"/>
                </a:lnTo>
                <a:lnTo>
                  <a:pt x="1652" y="12472"/>
                </a:lnTo>
                <a:lnTo>
                  <a:pt x="1505" y="12362"/>
                </a:lnTo>
                <a:lnTo>
                  <a:pt x="1432" y="12215"/>
                </a:lnTo>
                <a:lnTo>
                  <a:pt x="1322" y="12068"/>
                </a:lnTo>
                <a:lnTo>
                  <a:pt x="1211" y="11738"/>
                </a:lnTo>
                <a:lnTo>
                  <a:pt x="1138" y="11335"/>
                </a:lnTo>
                <a:lnTo>
                  <a:pt x="1138" y="10858"/>
                </a:lnTo>
                <a:lnTo>
                  <a:pt x="1138" y="10014"/>
                </a:lnTo>
                <a:lnTo>
                  <a:pt x="1138" y="9758"/>
                </a:lnTo>
                <a:close/>
                <a:moveTo>
                  <a:pt x="625" y="0"/>
                </a:moveTo>
                <a:lnTo>
                  <a:pt x="478" y="37"/>
                </a:lnTo>
                <a:lnTo>
                  <a:pt x="331" y="110"/>
                </a:lnTo>
                <a:lnTo>
                  <a:pt x="294" y="184"/>
                </a:lnTo>
                <a:lnTo>
                  <a:pt x="294" y="220"/>
                </a:lnTo>
                <a:lnTo>
                  <a:pt x="294" y="294"/>
                </a:lnTo>
                <a:lnTo>
                  <a:pt x="331" y="330"/>
                </a:lnTo>
                <a:lnTo>
                  <a:pt x="294" y="587"/>
                </a:lnTo>
                <a:lnTo>
                  <a:pt x="294" y="844"/>
                </a:lnTo>
                <a:lnTo>
                  <a:pt x="331" y="1101"/>
                </a:lnTo>
                <a:lnTo>
                  <a:pt x="368" y="1321"/>
                </a:lnTo>
                <a:lnTo>
                  <a:pt x="551" y="1834"/>
                </a:lnTo>
                <a:lnTo>
                  <a:pt x="735" y="2274"/>
                </a:lnTo>
                <a:lnTo>
                  <a:pt x="918" y="2641"/>
                </a:lnTo>
                <a:lnTo>
                  <a:pt x="1175" y="3008"/>
                </a:lnTo>
                <a:lnTo>
                  <a:pt x="1322" y="3155"/>
                </a:lnTo>
                <a:lnTo>
                  <a:pt x="1505" y="3265"/>
                </a:lnTo>
                <a:lnTo>
                  <a:pt x="1652" y="3375"/>
                </a:lnTo>
                <a:lnTo>
                  <a:pt x="1872" y="3375"/>
                </a:lnTo>
                <a:lnTo>
                  <a:pt x="1798" y="3815"/>
                </a:lnTo>
                <a:lnTo>
                  <a:pt x="1725" y="4365"/>
                </a:lnTo>
                <a:lnTo>
                  <a:pt x="1725" y="4659"/>
                </a:lnTo>
                <a:lnTo>
                  <a:pt x="1762" y="4806"/>
                </a:lnTo>
                <a:lnTo>
                  <a:pt x="1798" y="4916"/>
                </a:lnTo>
                <a:lnTo>
                  <a:pt x="1762" y="5319"/>
                </a:lnTo>
                <a:lnTo>
                  <a:pt x="1615" y="5319"/>
                </a:lnTo>
                <a:lnTo>
                  <a:pt x="1138" y="5282"/>
                </a:lnTo>
                <a:lnTo>
                  <a:pt x="918" y="5246"/>
                </a:lnTo>
                <a:lnTo>
                  <a:pt x="698" y="5282"/>
                </a:lnTo>
                <a:lnTo>
                  <a:pt x="404" y="5392"/>
                </a:lnTo>
                <a:lnTo>
                  <a:pt x="294" y="5466"/>
                </a:lnTo>
                <a:lnTo>
                  <a:pt x="184" y="5576"/>
                </a:lnTo>
                <a:lnTo>
                  <a:pt x="111" y="5686"/>
                </a:lnTo>
                <a:lnTo>
                  <a:pt x="74" y="5796"/>
                </a:lnTo>
                <a:lnTo>
                  <a:pt x="38" y="5943"/>
                </a:lnTo>
                <a:lnTo>
                  <a:pt x="1" y="6089"/>
                </a:lnTo>
                <a:lnTo>
                  <a:pt x="38" y="6163"/>
                </a:lnTo>
                <a:lnTo>
                  <a:pt x="111" y="6199"/>
                </a:lnTo>
                <a:lnTo>
                  <a:pt x="38" y="6273"/>
                </a:lnTo>
                <a:lnTo>
                  <a:pt x="38" y="6346"/>
                </a:lnTo>
                <a:lnTo>
                  <a:pt x="38" y="6456"/>
                </a:lnTo>
                <a:lnTo>
                  <a:pt x="111" y="6530"/>
                </a:lnTo>
                <a:lnTo>
                  <a:pt x="184" y="6566"/>
                </a:lnTo>
                <a:lnTo>
                  <a:pt x="294" y="6566"/>
                </a:lnTo>
                <a:lnTo>
                  <a:pt x="368" y="6493"/>
                </a:lnTo>
                <a:lnTo>
                  <a:pt x="441" y="6493"/>
                </a:lnTo>
                <a:lnTo>
                  <a:pt x="441" y="6530"/>
                </a:lnTo>
                <a:lnTo>
                  <a:pt x="441" y="6786"/>
                </a:lnTo>
                <a:lnTo>
                  <a:pt x="441" y="7080"/>
                </a:lnTo>
                <a:lnTo>
                  <a:pt x="515" y="7593"/>
                </a:lnTo>
                <a:lnTo>
                  <a:pt x="588" y="8657"/>
                </a:lnTo>
                <a:lnTo>
                  <a:pt x="625" y="9721"/>
                </a:lnTo>
                <a:lnTo>
                  <a:pt x="625" y="10785"/>
                </a:lnTo>
                <a:lnTo>
                  <a:pt x="661" y="11225"/>
                </a:lnTo>
                <a:lnTo>
                  <a:pt x="698" y="11665"/>
                </a:lnTo>
                <a:lnTo>
                  <a:pt x="808" y="12105"/>
                </a:lnTo>
                <a:lnTo>
                  <a:pt x="881" y="12289"/>
                </a:lnTo>
                <a:lnTo>
                  <a:pt x="991" y="12509"/>
                </a:lnTo>
                <a:lnTo>
                  <a:pt x="1065" y="12655"/>
                </a:lnTo>
                <a:lnTo>
                  <a:pt x="1175" y="12765"/>
                </a:lnTo>
                <a:lnTo>
                  <a:pt x="1322" y="12912"/>
                </a:lnTo>
                <a:lnTo>
                  <a:pt x="1468" y="12985"/>
                </a:lnTo>
                <a:lnTo>
                  <a:pt x="1615" y="13059"/>
                </a:lnTo>
                <a:lnTo>
                  <a:pt x="1798" y="13096"/>
                </a:lnTo>
                <a:lnTo>
                  <a:pt x="1945" y="13132"/>
                </a:lnTo>
                <a:lnTo>
                  <a:pt x="2129" y="13169"/>
                </a:lnTo>
                <a:lnTo>
                  <a:pt x="2349" y="13132"/>
                </a:lnTo>
                <a:lnTo>
                  <a:pt x="2569" y="13096"/>
                </a:lnTo>
                <a:lnTo>
                  <a:pt x="2752" y="12985"/>
                </a:lnTo>
                <a:lnTo>
                  <a:pt x="2899" y="12875"/>
                </a:lnTo>
                <a:lnTo>
                  <a:pt x="3009" y="12765"/>
                </a:lnTo>
                <a:lnTo>
                  <a:pt x="3119" y="12582"/>
                </a:lnTo>
                <a:lnTo>
                  <a:pt x="3302" y="12215"/>
                </a:lnTo>
                <a:lnTo>
                  <a:pt x="3412" y="11812"/>
                </a:lnTo>
                <a:lnTo>
                  <a:pt x="3449" y="11408"/>
                </a:lnTo>
                <a:lnTo>
                  <a:pt x="3522" y="10601"/>
                </a:lnTo>
                <a:lnTo>
                  <a:pt x="3632" y="9647"/>
                </a:lnTo>
                <a:lnTo>
                  <a:pt x="3669" y="8657"/>
                </a:lnTo>
                <a:lnTo>
                  <a:pt x="3669" y="7667"/>
                </a:lnTo>
                <a:lnTo>
                  <a:pt x="3669" y="6676"/>
                </a:lnTo>
                <a:lnTo>
                  <a:pt x="3743" y="6603"/>
                </a:lnTo>
                <a:lnTo>
                  <a:pt x="3779" y="6530"/>
                </a:lnTo>
                <a:lnTo>
                  <a:pt x="3779" y="6456"/>
                </a:lnTo>
                <a:lnTo>
                  <a:pt x="3889" y="6273"/>
                </a:lnTo>
                <a:lnTo>
                  <a:pt x="3963" y="6053"/>
                </a:lnTo>
                <a:lnTo>
                  <a:pt x="3999" y="5833"/>
                </a:lnTo>
                <a:lnTo>
                  <a:pt x="3963" y="5723"/>
                </a:lnTo>
                <a:lnTo>
                  <a:pt x="3926" y="5612"/>
                </a:lnTo>
                <a:lnTo>
                  <a:pt x="3816" y="5502"/>
                </a:lnTo>
                <a:lnTo>
                  <a:pt x="3669" y="5429"/>
                </a:lnTo>
                <a:lnTo>
                  <a:pt x="3486" y="5392"/>
                </a:lnTo>
                <a:lnTo>
                  <a:pt x="3266" y="5356"/>
                </a:lnTo>
                <a:lnTo>
                  <a:pt x="2532" y="5356"/>
                </a:lnTo>
                <a:lnTo>
                  <a:pt x="2165" y="5319"/>
                </a:lnTo>
                <a:lnTo>
                  <a:pt x="2092" y="4806"/>
                </a:lnTo>
                <a:lnTo>
                  <a:pt x="2165" y="4585"/>
                </a:lnTo>
                <a:lnTo>
                  <a:pt x="2165" y="4365"/>
                </a:lnTo>
                <a:lnTo>
                  <a:pt x="2202" y="3962"/>
                </a:lnTo>
                <a:lnTo>
                  <a:pt x="2459" y="4145"/>
                </a:lnTo>
                <a:lnTo>
                  <a:pt x="2715" y="4292"/>
                </a:lnTo>
                <a:lnTo>
                  <a:pt x="2972" y="4402"/>
                </a:lnTo>
                <a:lnTo>
                  <a:pt x="3266" y="4475"/>
                </a:lnTo>
                <a:lnTo>
                  <a:pt x="3522" y="4549"/>
                </a:lnTo>
                <a:lnTo>
                  <a:pt x="3816" y="4585"/>
                </a:lnTo>
                <a:lnTo>
                  <a:pt x="4403" y="4585"/>
                </a:lnTo>
                <a:lnTo>
                  <a:pt x="4660" y="4549"/>
                </a:lnTo>
                <a:lnTo>
                  <a:pt x="4953" y="4475"/>
                </a:lnTo>
                <a:lnTo>
                  <a:pt x="5210" y="4402"/>
                </a:lnTo>
                <a:lnTo>
                  <a:pt x="5503" y="4292"/>
                </a:lnTo>
                <a:lnTo>
                  <a:pt x="5760" y="4182"/>
                </a:lnTo>
                <a:lnTo>
                  <a:pt x="5833" y="4109"/>
                </a:lnTo>
                <a:lnTo>
                  <a:pt x="5833" y="3999"/>
                </a:lnTo>
                <a:lnTo>
                  <a:pt x="5833" y="3888"/>
                </a:lnTo>
                <a:lnTo>
                  <a:pt x="5797" y="3778"/>
                </a:lnTo>
                <a:lnTo>
                  <a:pt x="5797" y="3778"/>
                </a:lnTo>
                <a:lnTo>
                  <a:pt x="5833" y="3815"/>
                </a:lnTo>
                <a:lnTo>
                  <a:pt x="5980" y="3962"/>
                </a:lnTo>
                <a:lnTo>
                  <a:pt x="6053" y="3999"/>
                </a:lnTo>
                <a:lnTo>
                  <a:pt x="6200" y="4035"/>
                </a:lnTo>
                <a:lnTo>
                  <a:pt x="6237" y="4035"/>
                </a:lnTo>
                <a:lnTo>
                  <a:pt x="6274" y="3999"/>
                </a:lnTo>
                <a:lnTo>
                  <a:pt x="6347" y="3888"/>
                </a:lnTo>
                <a:lnTo>
                  <a:pt x="6310" y="3742"/>
                </a:lnTo>
                <a:lnTo>
                  <a:pt x="6274" y="3632"/>
                </a:lnTo>
                <a:lnTo>
                  <a:pt x="6200" y="3522"/>
                </a:lnTo>
                <a:lnTo>
                  <a:pt x="6090" y="3375"/>
                </a:lnTo>
                <a:lnTo>
                  <a:pt x="5833" y="3192"/>
                </a:lnTo>
                <a:lnTo>
                  <a:pt x="5613" y="3045"/>
                </a:lnTo>
                <a:lnTo>
                  <a:pt x="5283" y="2861"/>
                </a:lnTo>
                <a:lnTo>
                  <a:pt x="4953" y="2715"/>
                </a:lnTo>
                <a:lnTo>
                  <a:pt x="4256" y="2495"/>
                </a:lnTo>
                <a:lnTo>
                  <a:pt x="3926" y="2421"/>
                </a:lnTo>
                <a:lnTo>
                  <a:pt x="3596" y="2385"/>
                </a:lnTo>
                <a:lnTo>
                  <a:pt x="3302" y="2458"/>
                </a:lnTo>
                <a:lnTo>
                  <a:pt x="2972" y="2605"/>
                </a:lnTo>
                <a:lnTo>
                  <a:pt x="2679" y="2788"/>
                </a:lnTo>
                <a:lnTo>
                  <a:pt x="2349" y="3081"/>
                </a:lnTo>
                <a:lnTo>
                  <a:pt x="2349" y="3045"/>
                </a:lnTo>
                <a:lnTo>
                  <a:pt x="2385" y="2788"/>
                </a:lnTo>
                <a:lnTo>
                  <a:pt x="2459" y="2568"/>
                </a:lnTo>
                <a:lnTo>
                  <a:pt x="2495" y="2458"/>
                </a:lnTo>
                <a:lnTo>
                  <a:pt x="2495" y="2311"/>
                </a:lnTo>
                <a:lnTo>
                  <a:pt x="2495" y="2201"/>
                </a:lnTo>
                <a:lnTo>
                  <a:pt x="2422" y="2128"/>
                </a:lnTo>
                <a:lnTo>
                  <a:pt x="2385" y="1871"/>
                </a:lnTo>
                <a:lnTo>
                  <a:pt x="2312" y="1614"/>
                </a:lnTo>
                <a:lnTo>
                  <a:pt x="2129" y="1137"/>
                </a:lnTo>
                <a:lnTo>
                  <a:pt x="2018" y="917"/>
                </a:lnTo>
                <a:lnTo>
                  <a:pt x="1835" y="661"/>
                </a:lnTo>
                <a:lnTo>
                  <a:pt x="1652" y="440"/>
                </a:lnTo>
                <a:lnTo>
                  <a:pt x="1395" y="220"/>
                </a:lnTo>
                <a:lnTo>
                  <a:pt x="1138" y="74"/>
                </a:lnTo>
                <a:lnTo>
                  <a:pt x="881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975" name="Google Shape;975;p21"/>
          <p:cNvSpPr/>
          <p:nvPr/>
        </p:nvSpPr>
        <p:spPr>
          <a:xfrm rot="-2426120">
            <a:off x="7110132" y="4877011"/>
            <a:ext cx="279910" cy="357971"/>
          </a:xfrm>
          <a:custGeom>
            <a:avLst/>
            <a:gdLst/>
            <a:ahLst/>
            <a:cxnLst/>
            <a:rect l="l" t="t" r="r" b="b"/>
            <a:pathLst>
              <a:path w="9868" h="12620" extrusionOk="0">
                <a:moveTo>
                  <a:pt x="4182" y="661"/>
                </a:moveTo>
                <a:lnTo>
                  <a:pt x="4182" y="918"/>
                </a:lnTo>
                <a:lnTo>
                  <a:pt x="4182" y="1431"/>
                </a:lnTo>
                <a:lnTo>
                  <a:pt x="4145" y="2202"/>
                </a:lnTo>
                <a:lnTo>
                  <a:pt x="3925" y="2165"/>
                </a:lnTo>
                <a:lnTo>
                  <a:pt x="3962" y="2018"/>
                </a:lnTo>
                <a:lnTo>
                  <a:pt x="3962" y="1835"/>
                </a:lnTo>
                <a:lnTo>
                  <a:pt x="3889" y="1468"/>
                </a:lnTo>
                <a:lnTo>
                  <a:pt x="3852" y="1101"/>
                </a:lnTo>
                <a:lnTo>
                  <a:pt x="3889" y="918"/>
                </a:lnTo>
                <a:lnTo>
                  <a:pt x="3962" y="771"/>
                </a:lnTo>
                <a:lnTo>
                  <a:pt x="3999" y="698"/>
                </a:lnTo>
                <a:lnTo>
                  <a:pt x="4072" y="661"/>
                </a:lnTo>
                <a:close/>
                <a:moveTo>
                  <a:pt x="1541" y="404"/>
                </a:moveTo>
                <a:lnTo>
                  <a:pt x="1578" y="441"/>
                </a:lnTo>
                <a:lnTo>
                  <a:pt x="1614" y="514"/>
                </a:lnTo>
                <a:lnTo>
                  <a:pt x="1614" y="1138"/>
                </a:lnTo>
                <a:lnTo>
                  <a:pt x="1688" y="2202"/>
                </a:lnTo>
                <a:lnTo>
                  <a:pt x="1284" y="2238"/>
                </a:lnTo>
                <a:lnTo>
                  <a:pt x="1211" y="2238"/>
                </a:lnTo>
                <a:lnTo>
                  <a:pt x="1211" y="1871"/>
                </a:lnTo>
                <a:lnTo>
                  <a:pt x="1174" y="1505"/>
                </a:lnTo>
                <a:lnTo>
                  <a:pt x="1211" y="1211"/>
                </a:lnTo>
                <a:lnTo>
                  <a:pt x="1248" y="954"/>
                </a:lnTo>
                <a:lnTo>
                  <a:pt x="1358" y="404"/>
                </a:lnTo>
                <a:close/>
                <a:moveTo>
                  <a:pt x="3815" y="2678"/>
                </a:moveTo>
                <a:lnTo>
                  <a:pt x="4439" y="2715"/>
                </a:lnTo>
                <a:lnTo>
                  <a:pt x="5026" y="2789"/>
                </a:lnTo>
                <a:lnTo>
                  <a:pt x="5026" y="2825"/>
                </a:lnTo>
                <a:lnTo>
                  <a:pt x="5136" y="3485"/>
                </a:lnTo>
                <a:lnTo>
                  <a:pt x="3925" y="3559"/>
                </a:lnTo>
                <a:lnTo>
                  <a:pt x="2678" y="3632"/>
                </a:lnTo>
                <a:lnTo>
                  <a:pt x="1358" y="3669"/>
                </a:lnTo>
                <a:lnTo>
                  <a:pt x="917" y="3706"/>
                </a:lnTo>
                <a:lnTo>
                  <a:pt x="477" y="3742"/>
                </a:lnTo>
                <a:lnTo>
                  <a:pt x="441" y="3229"/>
                </a:lnTo>
                <a:lnTo>
                  <a:pt x="441" y="2972"/>
                </a:lnTo>
                <a:lnTo>
                  <a:pt x="404" y="2862"/>
                </a:lnTo>
                <a:lnTo>
                  <a:pt x="331" y="2752"/>
                </a:lnTo>
                <a:lnTo>
                  <a:pt x="587" y="2789"/>
                </a:lnTo>
                <a:lnTo>
                  <a:pt x="807" y="2789"/>
                </a:lnTo>
                <a:lnTo>
                  <a:pt x="1284" y="2752"/>
                </a:lnTo>
                <a:lnTo>
                  <a:pt x="1945" y="2678"/>
                </a:lnTo>
                <a:close/>
                <a:moveTo>
                  <a:pt x="4916" y="3999"/>
                </a:moveTo>
                <a:lnTo>
                  <a:pt x="4989" y="4072"/>
                </a:lnTo>
                <a:lnTo>
                  <a:pt x="5136" y="4109"/>
                </a:lnTo>
                <a:lnTo>
                  <a:pt x="5209" y="4072"/>
                </a:lnTo>
                <a:lnTo>
                  <a:pt x="5246" y="4623"/>
                </a:lnTo>
                <a:lnTo>
                  <a:pt x="5209" y="5173"/>
                </a:lnTo>
                <a:lnTo>
                  <a:pt x="5173" y="5430"/>
                </a:lnTo>
                <a:lnTo>
                  <a:pt x="5099" y="5723"/>
                </a:lnTo>
                <a:lnTo>
                  <a:pt x="4989" y="5980"/>
                </a:lnTo>
                <a:lnTo>
                  <a:pt x="4806" y="6200"/>
                </a:lnTo>
                <a:lnTo>
                  <a:pt x="4659" y="6310"/>
                </a:lnTo>
                <a:lnTo>
                  <a:pt x="4476" y="6420"/>
                </a:lnTo>
                <a:lnTo>
                  <a:pt x="4292" y="6457"/>
                </a:lnTo>
                <a:lnTo>
                  <a:pt x="4072" y="6493"/>
                </a:lnTo>
                <a:lnTo>
                  <a:pt x="3632" y="6530"/>
                </a:lnTo>
                <a:lnTo>
                  <a:pt x="3265" y="6567"/>
                </a:lnTo>
                <a:lnTo>
                  <a:pt x="2605" y="6567"/>
                </a:lnTo>
                <a:lnTo>
                  <a:pt x="2642" y="6493"/>
                </a:lnTo>
                <a:lnTo>
                  <a:pt x="2678" y="6383"/>
                </a:lnTo>
                <a:lnTo>
                  <a:pt x="2788" y="6310"/>
                </a:lnTo>
                <a:lnTo>
                  <a:pt x="2825" y="6273"/>
                </a:lnTo>
                <a:lnTo>
                  <a:pt x="2825" y="6237"/>
                </a:lnTo>
                <a:lnTo>
                  <a:pt x="2788" y="6200"/>
                </a:lnTo>
                <a:lnTo>
                  <a:pt x="2715" y="6200"/>
                </a:lnTo>
                <a:lnTo>
                  <a:pt x="2605" y="6237"/>
                </a:lnTo>
                <a:lnTo>
                  <a:pt x="2458" y="6310"/>
                </a:lnTo>
                <a:lnTo>
                  <a:pt x="2348" y="6420"/>
                </a:lnTo>
                <a:lnTo>
                  <a:pt x="2311" y="6567"/>
                </a:lnTo>
                <a:lnTo>
                  <a:pt x="1724" y="6493"/>
                </a:lnTo>
                <a:lnTo>
                  <a:pt x="1541" y="6457"/>
                </a:lnTo>
                <a:lnTo>
                  <a:pt x="1688" y="6420"/>
                </a:lnTo>
                <a:lnTo>
                  <a:pt x="2055" y="6383"/>
                </a:lnTo>
                <a:lnTo>
                  <a:pt x="2201" y="6310"/>
                </a:lnTo>
                <a:lnTo>
                  <a:pt x="2275" y="6237"/>
                </a:lnTo>
                <a:lnTo>
                  <a:pt x="2311" y="6163"/>
                </a:lnTo>
                <a:lnTo>
                  <a:pt x="2311" y="6090"/>
                </a:lnTo>
                <a:lnTo>
                  <a:pt x="2275" y="6016"/>
                </a:lnTo>
                <a:lnTo>
                  <a:pt x="2238" y="5980"/>
                </a:lnTo>
                <a:lnTo>
                  <a:pt x="2201" y="5943"/>
                </a:lnTo>
                <a:lnTo>
                  <a:pt x="2055" y="5943"/>
                </a:lnTo>
                <a:lnTo>
                  <a:pt x="1981" y="6016"/>
                </a:lnTo>
                <a:lnTo>
                  <a:pt x="1798" y="6053"/>
                </a:lnTo>
                <a:lnTo>
                  <a:pt x="1394" y="6127"/>
                </a:lnTo>
                <a:lnTo>
                  <a:pt x="1138" y="6200"/>
                </a:lnTo>
                <a:lnTo>
                  <a:pt x="917" y="6273"/>
                </a:lnTo>
                <a:lnTo>
                  <a:pt x="807" y="6200"/>
                </a:lnTo>
                <a:lnTo>
                  <a:pt x="697" y="6127"/>
                </a:lnTo>
                <a:lnTo>
                  <a:pt x="661" y="5980"/>
                </a:lnTo>
                <a:lnTo>
                  <a:pt x="624" y="5870"/>
                </a:lnTo>
                <a:lnTo>
                  <a:pt x="624" y="5870"/>
                </a:lnTo>
                <a:lnTo>
                  <a:pt x="844" y="5906"/>
                </a:lnTo>
                <a:lnTo>
                  <a:pt x="1504" y="5906"/>
                </a:lnTo>
                <a:lnTo>
                  <a:pt x="1724" y="5870"/>
                </a:lnTo>
                <a:lnTo>
                  <a:pt x="1945" y="5833"/>
                </a:lnTo>
                <a:lnTo>
                  <a:pt x="1981" y="5796"/>
                </a:lnTo>
                <a:lnTo>
                  <a:pt x="2018" y="5760"/>
                </a:lnTo>
                <a:lnTo>
                  <a:pt x="2055" y="5650"/>
                </a:lnTo>
                <a:lnTo>
                  <a:pt x="1981" y="5540"/>
                </a:lnTo>
                <a:lnTo>
                  <a:pt x="1945" y="5503"/>
                </a:lnTo>
                <a:lnTo>
                  <a:pt x="1504" y="5503"/>
                </a:lnTo>
                <a:lnTo>
                  <a:pt x="1101" y="5540"/>
                </a:lnTo>
                <a:lnTo>
                  <a:pt x="844" y="5576"/>
                </a:lnTo>
                <a:lnTo>
                  <a:pt x="587" y="5576"/>
                </a:lnTo>
                <a:lnTo>
                  <a:pt x="587" y="5356"/>
                </a:lnTo>
                <a:lnTo>
                  <a:pt x="734" y="5430"/>
                </a:lnTo>
                <a:lnTo>
                  <a:pt x="881" y="5466"/>
                </a:lnTo>
                <a:lnTo>
                  <a:pt x="1211" y="5466"/>
                </a:lnTo>
                <a:lnTo>
                  <a:pt x="1541" y="5393"/>
                </a:lnTo>
                <a:lnTo>
                  <a:pt x="1835" y="5246"/>
                </a:lnTo>
                <a:lnTo>
                  <a:pt x="1871" y="5173"/>
                </a:lnTo>
                <a:lnTo>
                  <a:pt x="1908" y="5099"/>
                </a:lnTo>
                <a:lnTo>
                  <a:pt x="1908" y="5026"/>
                </a:lnTo>
                <a:lnTo>
                  <a:pt x="1871" y="4953"/>
                </a:lnTo>
                <a:lnTo>
                  <a:pt x="1835" y="4916"/>
                </a:lnTo>
                <a:lnTo>
                  <a:pt x="1761" y="4879"/>
                </a:lnTo>
                <a:lnTo>
                  <a:pt x="1724" y="4879"/>
                </a:lnTo>
                <a:lnTo>
                  <a:pt x="1614" y="4916"/>
                </a:lnTo>
                <a:lnTo>
                  <a:pt x="1358" y="5026"/>
                </a:lnTo>
                <a:lnTo>
                  <a:pt x="1101" y="5099"/>
                </a:lnTo>
                <a:lnTo>
                  <a:pt x="844" y="5099"/>
                </a:lnTo>
                <a:lnTo>
                  <a:pt x="551" y="5063"/>
                </a:lnTo>
                <a:lnTo>
                  <a:pt x="551" y="4916"/>
                </a:lnTo>
                <a:lnTo>
                  <a:pt x="844" y="4879"/>
                </a:lnTo>
                <a:lnTo>
                  <a:pt x="1138" y="4879"/>
                </a:lnTo>
                <a:lnTo>
                  <a:pt x="1724" y="4769"/>
                </a:lnTo>
                <a:lnTo>
                  <a:pt x="1908" y="4696"/>
                </a:lnTo>
                <a:lnTo>
                  <a:pt x="2091" y="4586"/>
                </a:lnTo>
                <a:lnTo>
                  <a:pt x="2128" y="4513"/>
                </a:lnTo>
                <a:lnTo>
                  <a:pt x="2165" y="4439"/>
                </a:lnTo>
                <a:lnTo>
                  <a:pt x="2128" y="4329"/>
                </a:lnTo>
                <a:lnTo>
                  <a:pt x="2055" y="4256"/>
                </a:lnTo>
                <a:lnTo>
                  <a:pt x="1945" y="4182"/>
                </a:lnTo>
                <a:lnTo>
                  <a:pt x="1871" y="4182"/>
                </a:lnTo>
                <a:lnTo>
                  <a:pt x="1835" y="4219"/>
                </a:lnTo>
                <a:lnTo>
                  <a:pt x="1761" y="4256"/>
                </a:lnTo>
                <a:lnTo>
                  <a:pt x="1724" y="4329"/>
                </a:lnTo>
                <a:lnTo>
                  <a:pt x="1468" y="4403"/>
                </a:lnTo>
                <a:lnTo>
                  <a:pt x="991" y="4476"/>
                </a:lnTo>
                <a:lnTo>
                  <a:pt x="551" y="4586"/>
                </a:lnTo>
                <a:lnTo>
                  <a:pt x="514" y="4146"/>
                </a:lnTo>
                <a:lnTo>
                  <a:pt x="1358" y="4146"/>
                </a:lnTo>
                <a:lnTo>
                  <a:pt x="2678" y="4109"/>
                </a:lnTo>
                <a:lnTo>
                  <a:pt x="3815" y="4072"/>
                </a:lnTo>
                <a:lnTo>
                  <a:pt x="4916" y="3999"/>
                </a:lnTo>
                <a:close/>
                <a:moveTo>
                  <a:pt x="1211" y="1"/>
                </a:moveTo>
                <a:lnTo>
                  <a:pt x="1101" y="37"/>
                </a:lnTo>
                <a:lnTo>
                  <a:pt x="1028" y="147"/>
                </a:lnTo>
                <a:lnTo>
                  <a:pt x="881" y="771"/>
                </a:lnTo>
                <a:lnTo>
                  <a:pt x="807" y="1395"/>
                </a:lnTo>
                <a:lnTo>
                  <a:pt x="807" y="1835"/>
                </a:lnTo>
                <a:lnTo>
                  <a:pt x="807" y="2092"/>
                </a:lnTo>
                <a:lnTo>
                  <a:pt x="881" y="2312"/>
                </a:lnTo>
                <a:lnTo>
                  <a:pt x="551" y="2385"/>
                </a:lnTo>
                <a:lnTo>
                  <a:pt x="367" y="2458"/>
                </a:lnTo>
                <a:lnTo>
                  <a:pt x="221" y="2568"/>
                </a:lnTo>
                <a:lnTo>
                  <a:pt x="184" y="2605"/>
                </a:lnTo>
                <a:lnTo>
                  <a:pt x="147" y="2678"/>
                </a:lnTo>
                <a:lnTo>
                  <a:pt x="37" y="2825"/>
                </a:lnTo>
                <a:lnTo>
                  <a:pt x="37" y="3009"/>
                </a:lnTo>
                <a:lnTo>
                  <a:pt x="37" y="3375"/>
                </a:lnTo>
                <a:lnTo>
                  <a:pt x="37" y="3852"/>
                </a:lnTo>
                <a:lnTo>
                  <a:pt x="37" y="3889"/>
                </a:lnTo>
                <a:lnTo>
                  <a:pt x="0" y="3962"/>
                </a:lnTo>
                <a:lnTo>
                  <a:pt x="37" y="4072"/>
                </a:lnTo>
                <a:lnTo>
                  <a:pt x="74" y="4439"/>
                </a:lnTo>
                <a:lnTo>
                  <a:pt x="110" y="5540"/>
                </a:lnTo>
                <a:lnTo>
                  <a:pt x="110" y="5943"/>
                </a:lnTo>
                <a:lnTo>
                  <a:pt x="184" y="6127"/>
                </a:lnTo>
                <a:lnTo>
                  <a:pt x="257" y="6310"/>
                </a:lnTo>
                <a:lnTo>
                  <a:pt x="367" y="6457"/>
                </a:lnTo>
                <a:lnTo>
                  <a:pt x="477" y="6567"/>
                </a:lnTo>
                <a:lnTo>
                  <a:pt x="624" y="6677"/>
                </a:lnTo>
                <a:lnTo>
                  <a:pt x="771" y="6750"/>
                </a:lnTo>
                <a:lnTo>
                  <a:pt x="1101" y="6860"/>
                </a:lnTo>
                <a:lnTo>
                  <a:pt x="1468" y="6934"/>
                </a:lnTo>
                <a:lnTo>
                  <a:pt x="2091" y="7007"/>
                </a:lnTo>
                <a:lnTo>
                  <a:pt x="2678" y="7044"/>
                </a:lnTo>
                <a:lnTo>
                  <a:pt x="2605" y="7264"/>
                </a:lnTo>
                <a:lnTo>
                  <a:pt x="2605" y="7484"/>
                </a:lnTo>
                <a:lnTo>
                  <a:pt x="2605" y="7887"/>
                </a:lnTo>
                <a:lnTo>
                  <a:pt x="2605" y="8548"/>
                </a:lnTo>
                <a:lnTo>
                  <a:pt x="2678" y="9208"/>
                </a:lnTo>
                <a:lnTo>
                  <a:pt x="2825" y="10455"/>
                </a:lnTo>
                <a:lnTo>
                  <a:pt x="3045" y="11665"/>
                </a:lnTo>
                <a:lnTo>
                  <a:pt x="3118" y="11922"/>
                </a:lnTo>
                <a:lnTo>
                  <a:pt x="3228" y="12106"/>
                </a:lnTo>
                <a:lnTo>
                  <a:pt x="3375" y="12252"/>
                </a:lnTo>
                <a:lnTo>
                  <a:pt x="3595" y="12399"/>
                </a:lnTo>
                <a:lnTo>
                  <a:pt x="3779" y="12472"/>
                </a:lnTo>
                <a:lnTo>
                  <a:pt x="3999" y="12546"/>
                </a:lnTo>
                <a:lnTo>
                  <a:pt x="4476" y="12619"/>
                </a:lnTo>
                <a:lnTo>
                  <a:pt x="4732" y="12582"/>
                </a:lnTo>
                <a:lnTo>
                  <a:pt x="4952" y="12509"/>
                </a:lnTo>
                <a:lnTo>
                  <a:pt x="5136" y="12399"/>
                </a:lnTo>
                <a:lnTo>
                  <a:pt x="5283" y="12216"/>
                </a:lnTo>
                <a:lnTo>
                  <a:pt x="5429" y="12032"/>
                </a:lnTo>
                <a:lnTo>
                  <a:pt x="5503" y="11812"/>
                </a:lnTo>
                <a:lnTo>
                  <a:pt x="5576" y="11592"/>
                </a:lnTo>
                <a:lnTo>
                  <a:pt x="5613" y="11372"/>
                </a:lnTo>
                <a:lnTo>
                  <a:pt x="5613" y="11079"/>
                </a:lnTo>
                <a:lnTo>
                  <a:pt x="5613" y="10785"/>
                </a:lnTo>
                <a:lnTo>
                  <a:pt x="5539" y="10162"/>
                </a:lnTo>
                <a:lnTo>
                  <a:pt x="5539" y="9538"/>
                </a:lnTo>
                <a:lnTo>
                  <a:pt x="5649" y="8951"/>
                </a:lnTo>
                <a:lnTo>
                  <a:pt x="5723" y="8658"/>
                </a:lnTo>
                <a:lnTo>
                  <a:pt x="5833" y="8364"/>
                </a:lnTo>
                <a:lnTo>
                  <a:pt x="5980" y="8071"/>
                </a:lnTo>
                <a:lnTo>
                  <a:pt x="6090" y="7961"/>
                </a:lnTo>
                <a:lnTo>
                  <a:pt x="6200" y="7851"/>
                </a:lnTo>
                <a:lnTo>
                  <a:pt x="6273" y="7814"/>
                </a:lnTo>
                <a:lnTo>
                  <a:pt x="6310" y="7814"/>
                </a:lnTo>
                <a:lnTo>
                  <a:pt x="6456" y="7887"/>
                </a:lnTo>
                <a:lnTo>
                  <a:pt x="6530" y="7997"/>
                </a:lnTo>
                <a:lnTo>
                  <a:pt x="6603" y="8144"/>
                </a:lnTo>
                <a:lnTo>
                  <a:pt x="6640" y="8291"/>
                </a:lnTo>
                <a:lnTo>
                  <a:pt x="6603" y="8474"/>
                </a:lnTo>
                <a:lnTo>
                  <a:pt x="6566" y="8804"/>
                </a:lnTo>
                <a:lnTo>
                  <a:pt x="6530" y="9208"/>
                </a:lnTo>
                <a:lnTo>
                  <a:pt x="6566" y="9428"/>
                </a:lnTo>
                <a:lnTo>
                  <a:pt x="6603" y="9648"/>
                </a:lnTo>
                <a:lnTo>
                  <a:pt x="6676" y="9868"/>
                </a:lnTo>
                <a:lnTo>
                  <a:pt x="6787" y="10051"/>
                </a:lnTo>
                <a:lnTo>
                  <a:pt x="6970" y="10162"/>
                </a:lnTo>
                <a:lnTo>
                  <a:pt x="7153" y="10272"/>
                </a:lnTo>
                <a:lnTo>
                  <a:pt x="7447" y="10345"/>
                </a:lnTo>
                <a:lnTo>
                  <a:pt x="7777" y="10382"/>
                </a:lnTo>
                <a:lnTo>
                  <a:pt x="8437" y="10382"/>
                </a:lnTo>
                <a:lnTo>
                  <a:pt x="9061" y="10308"/>
                </a:lnTo>
                <a:lnTo>
                  <a:pt x="9684" y="10162"/>
                </a:lnTo>
                <a:lnTo>
                  <a:pt x="9758" y="10125"/>
                </a:lnTo>
                <a:lnTo>
                  <a:pt x="9831" y="10051"/>
                </a:lnTo>
                <a:lnTo>
                  <a:pt x="9868" y="9941"/>
                </a:lnTo>
                <a:lnTo>
                  <a:pt x="9831" y="9868"/>
                </a:lnTo>
                <a:lnTo>
                  <a:pt x="9794" y="9758"/>
                </a:lnTo>
                <a:lnTo>
                  <a:pt x="9721" y="9685"/>
                </a:lnTo>
                <a:lnTo>
                  <a:pt x="9648" y="9648"/>
                </a:lnTo>
                <a:lnTo>
                  <a:pt x="9538" y="9648"/>
                </a:lnTo>
                <a:lnTo>
                  <a:pt x="8951" y="9758"/>
                </a:lnTo>
                <a:lnTo>
                  <a:pt x="8327" y="9831"/>
                </a:lnTo>
                <a:lnTo>
                  <a:pt x="7740" y="9831"/>
                </a:lnTo>
                <a:lnTo>
                  <a:pt x="7447" y="9795"/>
                </a:lnTo>
                <a:lnTo>
                  <a:pt x="7300" y="9721"/>
                </a:lnTo>
                <a:lnTo>
                  <a:pt x="7190" y="9648"/>
                </a:lnTo>
                <a:lnTo>
                  <a:pt x="7117" y="9575"/>
                </a:lnTo>
                <a:lnTo>
                  <a:pt x="7080" y="9465"/>
                </a:lnTo>
                <a:lnTo>
                  <a:pt x="7080" y="9208"/>
                </a:lnTo>
                <a:lnTo>
                  <a:pt x="7080" y="8914"/>
                </a:lnTo>
                <a:lnTo>
                  <a:pt x="7117" y="8694"/>
                </a:lnTo>
                <a:lnTo>
                  <a:pt x="7153" y="8474"/>
                </a:lnTo>
                <a:lnTo>
                  <a:pt x="7153" y="8254"/>
                </a:lnTo>
                <a:lnTo>
                  <a:pt x="7117" y="8034"/>
                </a:lnTo>
                <a:lnTo>
                  <a:pt x="7043" y="7851"/>
                </a:lnTo>
                <a:lnTo>
                  <a:pt x="6970" y="7667"/>
                </a:lnTo>
                <a:lnTo>
                  <a:pt x="6823" y="7520"/>
                </a:lnTo>
                <a:lnTo>
                  <a:pt x="6676" y="7410"/>
                </a:lnTo>
                <a:lnTo>
                  <a:pt x="6530" y="7337"/>
                </a:lnTo>
                <a:lnTo>
                  <a:pt x="6383" y="7300"/>
                </a:lnTo>
                <a:lnTo>
                  <a:pt x="6200" y="7300"/>
                </a:lnTo>
                <a:lnTo>
                  <a:pt x="6016" y="7337"/>
                </a:lnTo>
                <a:lnTo>
                  <a:pt x="5833" y="7447"/>
                </a:lnTo>
                <a:lnTo>
                  <a:pt x="5649" y="7594"/>
                </a:lnTo>
                <a:lnTo>
                  <a:pt x="5503" y="7814"/>
                </a:lnTo>
                <a:lnTo>
                  <a:pt x="5393" y="8034"/>
                </a:lnTo>
                <a:lnTo>
                  <a:pt x="5283" y="8291"/>
                </a:lnTo>
                <a:lnTo>
                  <a:pt x="5136" y="8768"/>
                </a:lnTo>
                <a:lnTo>
                  <a:pt x="5026" y="9281"/>
                </a:lnTo>
                <a:lnTo>
                  <a:pt x="4989" y="9795"/>
                </a:lnTo>
                <a:lnTo>
                  <a:pt x="5026" y="10308"/>
                </a:lnTo>
                <a:lnTo>
                  <a:pt x="5062" y="10858"/>
                </a:lnTo>
                <a:lnTo>
                  <a:pt x="5062" y="11372"/>
                </a:lnTo>
                <a:lnTo>
                  <a:pt x="5062" y="11519"/>
                </a:lnTo>
                <a:lnTo>
                  <a:pt x="5026" y="11665"/>
                </a:lnTo>
                <a:lnTo>
                  <a:pt x="4952" y="11775"/>
                </a:lnTo>
                <a:lnTo>
                  <a:pt x="4879" y="11886"/>
                </a:lnTo>
                <a:lnTo>
                  <a:pt x="4769" y="11959"/>
                </a:lnTo>
                <a:lnTo>
                  <a:pt x="4659" y="12032"/>
                </a:lnTo>
                <a:lnTo>
                  <a:pt x="4512" y="12069"/>
                </a:lnTo>
                <a:lnTo>
                  <a:pt x="4366" y="12069"/>
                </a:lnTo>
                <a:lnTo>
                  <a:pt x="4109" y="11996"/>
                </a:lnTo>
                <a:lnTo>
                  <a:pt x="3815" y="11922"/>
                </a:lnTo>
                <a:lnTo>
                  <a:pt x="3705" y="11849"/>
                </a:lnTo>
                <a:lnTo>
                  <a:pt x="3595" y="11739"/>
                </a:lnTo>
                <a:lnTo>
                  <a:pt x="3559" y="11592"/>
                </a:lnTo>
                <a:lnTo>
                  <a:pt x="3522" y="11445"/>
                </a:lnTo>
                <a:lnTo>
                  <a:pt x="3302" y="10272"/>
                </a:lnTo>
                <a:lnTo>
                  <a:pt x="3155" y="9061"/>
                </a:lnTo>
                <a:lnTo>
                  <a:pt x="3045" y="7887"/>
                </a:lnTo>
                <a:lnTo>
                  <a:pt x="3045" y="7484"/>
                </a:lnTo>
                <a:lnTo>
                  <a:pt x="3008" y="7264"/>
                </a:lnTo>
                <a:lnTo>
                  <a:pt x="2935" y="7044"/>
                </a:lnTo>
                <a:lnTo>
                  <a:pt x="3375" y="7044"/>
                </a:lnTo>
                <a:lnTo>
                  <a:pt x="3779" y="7007"/>
                </a:lnTo>
                <a:lnTo>
                  <a:pt x="4219" y="6970"/>
                </a:lnTo>
                <a:lnTo>
                  <a:pt x="4622" y="6860"/>
                </a:lnTo>
                <a:lnTo>
                  <a:pt x="4806" y="6787"/>
                </a:lnTo>
                <a:lnTo>
                  <a:pt x="4952" y="6677"/>
                </a:lnTo>
                <a:lnTo>
                  <a:pt x="5099" y="6603"/>
                </a:lnTo>
                <a:lnTo>
                  <a:pt x="5209" y="6493"/>
                </a:lnTo>
                <a:lnTo>
                  <a:pt x="5429" y="6200"/>
                </a:lnTo>
                <a:lnTo>
                  <a:pt x="5539" y="5906"/>
                </a:lnTo>
                <a:lnTo>
                  <a:pt x="5649" y="5576"/>
                </a:lnTo>
                <a:lnTo>
                  <a:pt x="5723" y="5210"/>
                </a:lnTo>
                <a:lnTo>
                  <a:pt x="5723" y="4806"/>
                </a:lnTo>
                <a:lnTo>
                  <a:pt x="5686" y="4036"/>
                </a:lnTo>
                <a:lnTo>
                  <a:pt x="5649" y="3559"/>
                </a:lnTo>
                <a:lnTo>
                  <a:pt x="5576" y="3082"/>
                </a:lnTo>
                <a:lnTo>
                  <a:pt x="5539" y="2789"/>
                </a:lnTo>
                <a:lnTo>
                  <a:pt x="5503" y="2678"/>
                </a:lnTo>
                <a:lnTo>
                  <a:pt x="5466" y="2568"/>
                </a:lnTo>
                <a:lnTo>
                  <a:pt x="5429" y="2422"/>
                </a:lnTo>
                <a:lnTo>
                  <a:pt x="5356" y="2348"/>
                </a:lnTo>
                <a:lnTo>
                  <a:pt x="5173" y="2238"/>
                </a:lnTo>
                <a:lnTo>
                  <a:pt x="5026" y="2202"/>
                </a:lnTo>
                <a:lnTo>
                  <a:pt x="4916" y="2202"/>
                </a:lnTo>
                <a:lnTo>
                  <a:pt x="4879" y="2238"/>
                </a:lnTo>
                <a:lnTo>
                  <a:pt x="4586" y="2238"/>
                </a:lnTo>
                <a:lnTo>
                  <a:pt x="4622" y="808"/>
                </a:lnTo>
                <a:lnTo>
                  <a:pt x="4586" y="551"/>
                </a:lnTo>
                <a:lnTo>
                  <a:pt x="4549" y="441"/>
                </a:lnTo>
                <a:lnTo>
                  <a:pt x="4512" y="331"/>
                </a:lnTo>
                <a:lnTo>
                  <a:pt x="4439" y="258"/>
                </a:lnTo>
                <a:lnTo>
                  <a:pt x="4329" y="221"/>
                </a:lnTo>
                <a:lnTo>
                  <a:pt x="4219" y="184"/>
                </a:lnTo>
                <a:lnTo>
                  <a:pt x="4072" y="221"/>
                </a:lnTo>
                <a:lnTo>
                  <a:pt x="3815" y="331"/>
                </a:lnTo>
                <a:lnTo>
                  <a:pt x="3705" y="404"/>
                </a:lnTo>
                <a:lnTo>
                  <a:pt x="3632" y="514"/>
                </a:lnTo>
                <a:lnTo>
                  <a:pt x="3522" y="734"/>
                </a:lnTo>
                <a:lnTo>
                  <a:pt x="3449" y="991"/>
                </a:lnTo>
                <a:lnTo>
                  <a:pt x="3485" y="1321"/>
                </a:lnTo>
                <a:lnTo>
                  <a:pt x="3522" y="1651"/>
                </a:lnTo>
                <a:lnTo>
                  <a:pt x="3559" y="1908"/>
                </a:lnTo>
                <a:lnTo>
                  <a:pt x="3669" y="2165"/>
                </a:lnTo>
                <a:lnTo>
                  <a:pt x="2091" y="2165"/>
                </a:lnTo>
                <a:lnTo>
                  <a:pt x="2055" y="1358"/>
                </a:lnTo>
                <a:lnTo>
                  <a:pt x="2018" y="514"/>
                </a:lnTo>
                <a:lnTo>
                  <a:pt x="2018" y="368"/>
                </a:lnTo>
                <a:lnTo>
                  <a:pt x="1945" y="221"/>
                </a:lnTo>
                <a:lnTo>
                  <a:pt x="1871" y="147"/>
                </a:lnTo>
                <a:lnTo>
                  <a:pt x="1761" y="74"/>
                </a:lnTo>
                <a:lnTo>
                  <a:pt x="1651" y="37"/>
                </a:lnTo>
                <a:lnTo>
                  <a:pt x="1504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976" name="Google Shape;976;p21"/>
          <p:cNvSpPr/>
          <p:nvPr/>
        </p:nvSpPr>
        <p:spPr>
          <a:xfrm>
            <a:off x="7659648" y="4370196"/>
            <a:ext cx="377708" cy="426638"/>
          </a:xfrm>
          <a:custGeom>
            <a:avLst/>
            <a:gdLst/>
            <a:ahLst/>
            <a:cxnLst/>
            <a:rect l="l" t="t" r="r" b="b"/>
            <a:pathLst>
              <a:path w="13316" h="15041" extrusionOk="0">
                <a:moveTo>
                  <a:pt x="5466" y="1"/>
                </a:moveTo>
                <a:lnTo>
                  <a:pt x="5466" y="38"/>
                </a:lnTo>
                <a:lnTo>
                  <a:pt x="5576" y="1248"/>
                </a:lnTo>
                <a:lnTo>
                  <a:pt x="5612" y="1321"/>
                </a:lnTo>
                <a:lnTo>
                  <a:pt x="5649" y="1395"/>
                </a:lnTo>
                <a:lnTo>
                  <a:pt x="5759" y="1431"/>
                </a:lnTo>
                <a:lnTo>
                  <a:pt x="5833" y="1395"/>
                </a:lnTo>
                <a:lnTo>
                  <a:pt x="6713" y="881"/>
                </a:lnTo>
                <a:lnTo>
                  <a:pt x="6713" y="881"/>
                </a:lnTo>
                <a:lnTo>
                  <a:pt x="6640" y="1285"/>
                </a:lnTo>
                <a:lnTo>
                  <a:pt x="6603" y="1652"/>
                </a:lnTo>
                <a:lnTo>
                  <a:pt x="6603" y="2055"/>
                </a:lnTo>
                <a:lnTo>
                  <a:pt x="6640" y="2459"/>
                </a:lnTo>
                <a:lnTo>
                  <a:pt x="6676" y="2569"/>
                </a:lnTo>
                <a:lnTo>
                  <a:pt x="6750" y="2605"/>
                </a:lnTo>
                <a:lnTo>
                  <a:pt x="6823" y="2642"/>
                </a:lnTo>
                <a:lnTo>
                  <a:pt x="6896" y="2679"/>
                </a:lnTo>
                <a:lnTo>
                  <a:pt x="6970" y="2642"/>
                </a:lnTo>
                <a:lnTo>
                  <a:pt x="7043" y="2605"/>
                </a:lnTo>
                <a:lnTo>
                  <a:pt x="7080" y="2532"/>
                </a:lnTo>
                <a:lnTo>
                  <a:pt x="7080" y="2459"/>
                </a:lnTo>
                <a:lnTo>
                  <a:pt x="7043" y="2275"/>
                </a:lnTo>
                <a:lnTo>
                  <a:pt x="7006" y="1835"/>
                </a:lnTo>
                <a:lnTo>
                  <a:pt x="7043" y="1395"/>
                </a:lnTo>
                <a:lnTo>
                  <a:pt x="7116" y="955"/>
                </a:lnTo>
                <a:lnTo>
                  <a:pt x="7226" y="514"/>
                </a:lnTo>
                <a:lnTo>
                  <a:pt x="7190" y="404"/>
                </a:lnTo>
                <a:lnTo>
                  <a:pt x="7153" y="294"/>
                </a:lnTo>
                <a:lnTo>
                  <a:pt x="7043" y="258"/>
                </a:lnTo>
                <a:lnTo>
                  <a:pt x="6933" y="294"/>
                </a:lnTo>
                <a:lnTo>
                  <a:pt x="5906" y="918"/>
                </a:lnTo>
                <a:lnTo>
                  <a:pt x="5869" y="698"/>
                </a:lnTo>
                <a:lnTo>
                  <a:pt x="5796" y="478"/>
                </a:lnTo>
                <a:lnTo>
                  <a:pt x="5686" y="221"/>
                </a:lnTo>
                <a:lnTo>
                  <a:pt x="5576" y="1"/>
                </a:lnTo>
                <a:close/>
                <a:moveTo>
                  <a:pt x="8840" y="3816"/>
                </a:moveTo>
                <a:lnTo>
                  <a:pt x="8730" y="3852"/>
                </a:lnTo>
                <a:lnTo>
                  <a:pt x="8657" y="3926"/>
                </a:lnTo>
                <a:lnTo>
                  <a:pt x="8510" y="4146"/>
                </a:lnTo>
                <a:lnTo>
                  <a:pt x="8364" y="4293"/>
                </a:lnTo>
                <a:lnTo>
                  <a:pt x="8143" y="4476"/>
                </a:lnTo>
                <a:lnTo>
                  <a:pt x="7997" y="4659"/>
                </a:lnTo>
                <a:lnTo>
                  <a:pt x="7997" y="4733"/>
                </a:lnTo>
                <a:lnTo>
                  <a:pt x="7997" y="4769"/>
                </a:lnTo>
                <a:lnTo>
                  <a:pt x="8033" y="4806"/>
                </a:lnTo>
                <a:lnTo>
                  <a:pt x="8070" y="4843"/>
                </a:lnTo>
                <a:lnTo>
                  <a:pt x="8253" y="4843"/>
                </a:lnTo>
                <a:lnTo>
                  <a:pt x="8400" y="4806"/>
                </a:lnTo>
                <a:lnTo>
                  <a:pt x="8547" y="4733"/>
                </a:lnTo>
                <a:lnTo>
                  <a:pt x="8694" y="4659"/>
                </a:lnTo>
                <a:lnTo>
                  <a:pt x="8914" y="4403"/>
                </a:lnTo>
                <a:lnTo>
                  <a:pt x="9097" y="4146"/>
                </a:lnTo>
                <a:lnTo>
                  <a:pt x="9134" y="4073"/>
                </a:lnTo>
                <a:lnTo>
                  <a:pt x="9134" y="3963"/>
                </a:lnTo>
                <a:lnTo>
                  <a:pt x="9097" y="3889"/>
                </a:lnTo>
                <a:lnTo>
                  <a:pt x="9024" y="3852"/>
                </a:lnTo>
                <a:lnTo>
                  <a:pt x="8914" y="3816"/>
                </a:lnTo>
                <a:close/>
                <a:moveTo>
                  <a:pt x="147" y="2972"/>
                </a:moveTo>
                <a:lnTo>
                  <a:pt x="73" y="3009"/>
                </a:lnTo>
                <a:lnTo>
                  <a:pt x="37" y="3082"/>
                </a:lnTo>
                <a:lnTo>
                  <a:pt x="0" y="3229"/>
                </a:lnTo>
                <a:lnTo>
                  <a:pt x="37" y="3559"/>
                </a:lnTo>
                <a:lnTo>
                  <a:pt x="110" y="4073"/>
                </a:lnTo>
                <a:lnTo>
                  <a:pt x="220" y="4549"/>
                </a:lnTo>
                <a:lnTo>
                  <a:pt x="257" y="4623"/>
                </a:lnTo>
                <a:lnTo>
                  <a:pt x="330" y="4696"/>
                </a:lnTo>
                <a:lnTo>
                  <a:pt x="514" y="4696"/>
                </a:lnTo>
                <a:lnTo>
                  <a:pt x="1174" y="4219"/>
                </a:lnTo>
                <a:lnTo>
                  <a:pt x="1247" y="4843"/>
                </a:lnTo>
                <a:lnTo>
                  <a:pt x="1284" y="4990"/>
                </a:lnTo>
                <a:lnTo>
                  <a:pt x="1321" y="5173"/>
                </a:lnTo>
                <a:lnTo>
                  <a:pt x="1394" y="5320"/>
                </a:lnTo>
                <a:lnTo>
                  <a:pt x="1431" y="5356"/>
                </a:lnTo>
                <a:lnTo>
                  <a:pt x="1541" y="5393"/>
                </a:lnTo>
                <a:lnTo>
                  <a:pt x="1614" y="5393"/>
                </a:lnTo>
                <a:lnTo>
                  <a:pt x="1687" y="5356"/>
                </a:lnTo>
                <a:lnTo>
                  <a:pt x="1724" y="5320"/>
                </a:lnTo>
                <a:lnTo>
                  <a:pt x="1761" y="5246"/>
                </a:lnTo>
                <a:lnTo>
                  <a:pt x="1761" y="5173"/>
                </a:lnTo>
                <a:lnTo>
                  <a:pt x="1724" y="5063"/>
                </a:lnTo>
                <a:lnTo>
                  <a:pt x="1724" y="5026"/>
                </a:lnTo>
                <a:lnTo>
                  <a:pt x="1687" y="4953"/>
                </a:lnTo>
                <a:lnTo>
                  <a:pt x="1651" y="4549"/>
                </a:lnTo>
                <a:lnTo>
                  <a:pt x="1614" y="4183"/>
                </a:lnTo>
                <a:lnTo>
                  <a:pt x="1577" y="3816"/>
                </a:lnTo>
                <a:lnTo>
                  <a:pt x="1577" y="3706"/>
                </a:lnTo>
                <a:lnTo>
                  <a:pt x="1467" y="3632"/>
                </a:lnTo>
                <a:lnTo>
                  <a:pt x="1357" y="3632"/>
                </a:lnTo>
                <a:lnTo>
                  <a:pt x="1247" y="3669"/>
                </a:lnTo>
                <a:lnTo>
                  <a:pt x="880" y="3889"/>
                </a:lnTo>
                <a:lnTo>
                  <a:pt x="550" y="4146"/>
                </a:lnTo>
                <a:lnTo>
                  <a:pt x="330" y="3302"/>
                </a:lnTo>
                <a:lnTo>
                  <a:pt x="294" y="3082"/>
                </a:lnTo>
                <a:lnTo>
                  <a:pt x="220" y="2972"/>
                </a:lnTo>
                <a:close/>
                <a:moveTo>
                  <a:pt x="8400" y="2679"/>
                </a:moveTo>
                <a:lnTo>
                  <a:pt x="10124" y="5173"/>
                </a:lnTo>
                <a:lnTo>
                  <a:pt x="10161" y="5210"/>
                </a:lnTo>
                <a:lnTo>
                  <a:pt x="10124" y="5246"/>
                </a:lnTo>
                <a:lnTo>
                  <a:pt x="9684" y="5613"/>
                </a:lnTo>
                <a:lnTo>
                  <a:pt x="9207" y="6017"/>
                </a:lnTo>
                <a:lnTo>
                  <a:pt x="8804" y="6310"/>
                </a:lnTo>
                <a:lnTo>
                  <a:pt x="8584" y="6017"/>
                </a:lnTo>
                <a:lnTo>
                  <a:pt x="6970" y="3852"/>
                </a:lnTo>
                <a:lnTo>
                  <a:pt x="7703" y="3339"/>
                </a:lnTo>
                <a:lnTo>
                  <a:pt x="8033" y="3045"/>
                </a:lnTo>
                <a:lnTo>
                  <a:pt x="8364" y="2752"/>
                </a:lnTo>
                <a:lnTo>
                  <a:pt x="8400" y="2679"/>
                </a:lnTo>
                <a:close/>
                <a:moveTo>
                  <a:pt x="2494" y="7227"/>
                </a:moveTo>
                <a:lnTo>
                  <a:pt x="2421" y="7301"/>
                </a:lnTo>
                <a:lnTo>
                  <a:pt x="2421" y="7411"/>
                </a:lnTo>
                <a:lnTo>
                  <a:pt x="2678" y="7887"/>
                </a:lnTo>
                <a:lnTo>
                  <a:pt x="2494" y="8034"/>
                </a:lnTo>
                <a:lnTo>
                  <a:pt x="2458" y="8108"/>
                </a:lnTo>
                <a:lnTo>
                  <a:pt x="2421" y="8218"/>
                </a:lnTo>
                <a:lnTo>
                  <a:pt x="2421" y="8291"/>
                </a:lnTo>
                <a:lnTo>
                  <a:pt x="2494" y="8328"/>
                </a:lnTo>
                <a:lnTo>
                  <a:pt x="2605" y="8364"/>
                </a:lnTo>
                <a:lnTo>
                  <a:pt x="2678" y="8328"/>
                </a:lnTo>
                <a:lnTo>
                  <a:pt x="2861" y="8254"/>
                </a:lnTo>
                <a:lnTo>
                  <a:pt x="2935" y="8364"/>
                </a:lnTo>
                <a:lnTo>
                  <a:pt x="3155" y="8694"/>
                </a:lnTo>
                <a:lnTo>
                  <a:pt x="3301" y="8841"/>
                </a:lnTo>
                <a:lnTo>
                  <a:pt x="3375" y="8878"/>
                </a:lnTo>
                <a:lnTo>
                  <a:pt x="3485" y="8915"/>
                </a:lnTo>
                <a:lnTo>
                  <a:pt x="3558" y="8878"/>
                </a:lnTo>
                <a:lnTo>
                  <a:pt x="3595" y="8804"/>
                </a:lnTo>
                <a:lnTo>
                  <a:pt x="3632" y="8731"/>
                </a:lnTo>
                <a:lnTo>
                  <a:pt x="3595" y="8621"/>
                </a:lnTo>
                <a:lnTo>
                  <a:pt x="3558" y="8438"/>
                </a:lnTo>
                <a:lnTo>
                  <a:pt x="3301" y="8108"/>
                </a:lnTo>
                <a:lnTo>
                  <a:pt x="3228" y="7997"/>
                </a:lnTo>
                <a:lnTo>
                  <a:pt x="3558" y="7704"/>
                </a:lnTo>
                <a:lnTo>
                  <a:pt x="3595" y="7594"/>
                </a:lnTo>
                <a:lnTo>
                  <a:pt x="3595" y="7484"/>
                </a:lnTo>
                <a:lnTo>
                  <a:pt x="3558" y="7411"/>
                </a:lnTo>
                <a:lnTo>
                  <a:pt x="3485" y="7374"/>
                </a:lnTo>
                <a:lnTo>
                  <a:pt x="3412" y="7337"/>
                </a:lnTo>
                <a:lnTo>
                  <a:pt x="3338" y="7337"/>
                </a:lnTo>
                <a:lnTo>
                  <a:pt x="3228" y="7411"/>
                </a:lnTo>
                <a:lnTo>
                  <a:pt x="2971" y="7631"/>
                </a:lnTo>
                <a:lnTo>
                  <a:pt x="2641" y="7264"/>
                </a:lnTo>
                <a:lnTo>
                  <a:pt x="2568" y="7227"/>
                </a:lnTo>
                <a:close/>
                <a:moveTo>
                  <a:pt x="3191" y="6090"/>
                </a:moveTo>
                <a:lnTo>
                  <a:pt x="3595" y="6860"/>
                </a:lnTo>
                <a:lnTo>
                  <a:pt x="3998" y="7594"/>
                </a:lnTo>
                <a:lnTo>
                  <a:pt x="4439" y="8328"/>
                </a:lnTo>
                <a:lnTo>
                  <a:pt x="4915" y="9025"/>
                </a:lnTo>
                <a:lnTo>
                  <a:pt x="4769" y="9098"/>
                </a:lnTo>
                <a:lnTo>
                  <a:pt x="4622" y="9171"/>
                </a:lnTo>
                <a:lnTo>
                  <a:pt x="4365" y="9355"/>
                </a:lnTo>
                <a:lnTo>
                  <a:pt x="3778" y="9721"/>
                </a:lnTo>
                <a:lnTo>
                  <a:pt x="3522" y="9905"/>
                </a:lnTo>
                <a:lnTo>
                  <a:pt x="3412" y="10015"/>
                </a:lnTo>
                <a:lnTo>
                  <a:pt x="3265" y="10052"/>
                </a:lnTo>
                <a:lnTo>
                  <a:pt x="3228" y="10052"/>
                </a:lnTo>
                <a:lnTo>
                  <a:pt x="3191" y="10088"/>
                </a:lnTo>
                <a:lnTo>
                  <a:pt x="3191" y="10162"/>
                </a:lnTo>
                <a:lnTo>
                  <a:pt x="2421" y="9025"/>
                </a:lnTo>
                <a:lnTo>
                  <a:pt x="1761" y="7997"/>
                </a:lnTo>
                <a:lnTo>
                  <a:pt x="1064" y="7007"/>
                </a:lnTo>
                <a:lnTo>
                  <a:pt x="1394" y="6897"/>
                </a:lnTo>
                <a:lnTo>
                  <a:pt x="1724" y="6714"/>
                </a:lnTo>
                <a:lnTo>
                  <a:pt x="2348" y="6383"/>
                </a:lnTo>
                <a:lnTo>
                  <a:pt x="2494" y="6310"/>
                </a:lnTo>
                <a:lnTo>
                  <a:pt x="2641" y="6273"/>
                </a:lnTo>
                <a:lnTo>
                  <a:pt x="2935" y="6237"/>
                </a:lnTo>
                <a:lnTo>
                  <a:pt x="3081" y="6200"/>
                </a:lnTo>
                <a:lnTo>
                  <a:pt x="3191" y="6090"/>
                </a:lnTo>
                <a:close/>
                <a:moveTo>
                  <a:pt x="12729" y="11005"/>
                </a:moveTo>
                <a:lnTo>
                  <a:pt x="12655" y="11225"/>
                </a:lnTo>
                <a:lnTo>
                  <a:pt x="12582" y="11115"/>
                </a:lnTo>
                <a:lnTo>
                  <a:pt x="12729" y="11005"/>
                </a:lnTo>
                <a:close/>
                <a:moveTo>
                  <a:pt x="9647" y="12949"/>
                </a:moveTo>
                <a:lnTo>
                  <a:pt x="9721" y="13096"/>
                </a:lnTo>
                <a:lnTo>
                  <a:pt x="9831" y="13280"/>
                </a:lnTo>
                <a:lnTo>
                  <a:pt x="9941" y="13463"/>
                </a:lnTo>
                <a:lnTo>
                  <a:pt x="10088" y="13573"/>
                </a:lnTo>
                <a:lnTo>
                  <a:pt x="10051" y="13573"/>
                </a:lnTo>
                <a:lnTo>
                  <a:pt x="9647" y="13756"/>
                </a:lnTo>
                <a:lnTo>
                  <a:pt x="9647" y="13646"/>
                </a:lnTo>
                <a:lnTo>
                  <a:pt x="9574" y="13536"/>
                </a:lnTo>
                <a:lnTo>
                  <a:pt x="9427" y="13426"/>
                </a:lnTo>
                <a:lnTo>
                  <a:pt x="9354" y="13280"/>
                </a:lnTo>
                <a:lnTo>
                  <a:pt x="9281" y="13133"/>
                </a:lnTo>
                <a:lnTo>
                  <a:pt x="9244" y="12986"/>
                </a:lnTo>
                <a:lnTo>
                  <a:pt x="9647" y="12949"/>
                </a:lnTo>
                <a:close/>
                <a:moveTo>
                  <a:pt x="6640" y="12839"/>
                </a:moveTo>
                <a:lnTo>
                  <a:pt x="6493" y="13426"/>
                </a:lnTo>
                <a:lnTo>
                  <a:pt x="6419" y="14013"/>
                </a:lnTo>
                <a:lnTo>
                  <a:pt x="6419" y="14160"/>
                </a:lnTo>
                <a:lnTo>
                  <a:pt x="6163" y="13940"/>
                </a:lnTo>
                <a:lnTo>
                  <a:pt x="6126" y="13940"/>
                </a:lnTo>
                <a:lnTo>
                  <a:pt x="6126" y="13903"/>
                </a:lnTo>
                <a:lnTo>
                  <a:pt x="6126" y="13646"/>
                </a:lnTo>
                <a:lnTo>
                  <a:pt x="6163" y="13353"/>
                </a:lnTo>
                <a:lnTo>
                  <a:pt x="6236" y="13096"/>
                </a:lnTo>
                <a:lnTo>
                  <a:pt x="6346" y="12876"/>
                </a:lnTo>
                <a:lnTo>
                  <a:pt x="6640" y="12839"/>
                </a:lnTo>
                <a:close/>
                <a:moveTo>
                  <a:pt x="7336" y="13170"/>
                </a:moveTo>
                <a:lnTo>
                  <a:pt x="7263" y="13206"/>
                </a:lnTo>
                <a:lnTo>
                  <a:pt x="7226" y="13243"/>
                </a:lnTo>
                <a:lnTo>
                  <a:pt x="7080" y="13720"/>
                </a:lnTo>
                <a:lnTo>
                  <a:pt x="7006" y="13977"/>
                </a:lnTo>
                <a:lnTo>
                  <a:pt x="7006" y="14233"/>
                </a:lnTo>
                <a:lnTo>
                  <a:pt x="7006" y="14307"/>
                </a:lnTo>
                <a:lnTo>
                  <a:pt x="7043" y="14380"/>
                </a:lnTo>
                <a:lnTo>
                  <a:pt x="7116" y="14453"/>
                </a:lnTo>
                <a:lnTo>
                  <a:pt x="7190" y="14490"/>
                </a:lnTo>
                <a:lnTo>
                  <a:pt x="7263" y="14527"/>
                </a:lnTo>
                <a:lnTo>
                  <a:pt x="7336" y="14527"/>
                </a:lnTo>
                <a:lnTo>
                  <a:pt x="7410" y="14453"/>
                </a:lnTo>
                <a:lnTo>
                  <a:pt x="7483" y="14380"/>
                </a:lnTo>
                <a:lnTo>
                  <a:pt x="7483" y="14270"/>
                </a:lnTo>
                <a:lnTo>
                  <a:pt x="7446" y="14160"/>
                </a:lnTo>
                <a:lnTo>
                  <a:pt x="7373" y="14123"/>
                </a:lnTo>
                <a:lnTo>
                  <a:pt x="7373" y="13830"/>
                </a:lnTo>
                <a:lnTo>
                  <a:pt x="7410" y="13280"/>
                </a:lnTo>
                <a:lnTo>
                  <a:pt x="7373" y="13206"/>
                </a:lnTo>
                <a:lnTo>
                  <a:pt x="7336" y="13170"/>
                </a:lnTo>
                <a:close/>
                <a:moveTo>
                  <a:pt x="10418" y="5613"/>
                </a:moveTo>
                <a:lnTo>
                  <a:pt x="11188" y="6714"/>
                </a:lnTo>
                <a:lnTo>
                  <a:pt x="11555" y="7264"/>
                </a:lnTo>
                <a:lnTo>
                  <a:pt x="11922" y="7814"/>
                </a:lnTo>
                <a:lnTo>
                  <a:pt x="12252" y="8474"/>
                </a:lnTo>
                <a:lnTo>
                  <a:pt x="12399" y="8841"/>
                </a:lnTo>
                <a:lnTo>
                  <a:pt x="12545" y="9208"/>
                </a:lnTo>
                <a:lnTo>
                  <a:pt x="12619" y="9575"/>
                </a:lnTo>
                <a:lnTo>
                  <a:pt x="12692" y="9942"/>
                </a:lnTo>
                <a:lnTo>
                  <a:pt x="12729" y="10308"/>
                </a:lnTo>
                <a:lnTo>
                  <a:pt x="12729" y="10675"/>
                </a:lnTo>
                <a:lnTo>
                  <a:pt x="12325" y="10932"/>
                </a:lnTo>
                <a:lnTo>
                  <a:pt x="12288" y="10969"/>
                </a:lnTo>
                <a:lnTo>
                  <a:pt x="12252" y="11042"/>
                </a:lnTo>
                <a:lnTo>
                  <a:pt x="12288" y="11079"/>
                </a:lnTo>
                <a:lnTo>
                  <a:pt x="12325" y="11152"/>
                </a:lnTo>
                <a:lnTo>
                  <a:pt x="12435" y="11372"/>
                </a:lnTo>
                <a:lnTo>
                  <a:pt x="12509" y="11446"/>
                </a:lnTo>
                <a:lnTo>
                  <a:pt x="12582" y="11519"/>
                </a:lnTo>
                <a:lnTo>
                  <a:pt x="12472" y="11776"/>
                </a:lnTo>
                <a:lnTo>
                  <a:pt x="12325" y="12032"/>
                </a:lnTo>
                <a:lnTo>
                  <a:pt x="11848" y="11666"/>
                </a:lnTo>
                <a:lnTo>
                  <a:pt x="11775" y="11629"/>
                </a:lnTo>
                <a:lnTo>
                  <a:pt x="11702" y="11666"/>
                </a:lnTo>
                <a:lnTo>
                  <a:pt x="11665" y="11739"/>
                </a:lnTo>
                <a:lnTo>
                  <a:pt x="11702" y="11812"/>
                </a:lnTo>
                <a:lnTo>
                  <a:pt x="12142" y="12326"/>
                </a:lnTo>
                <a:lnTo>
                  <a:pt x="11848" y="12619"/>
                </a:lnTo>
                <a:lnTo>
                  <a:pt x="11812" y="12546"/>
                </a:lnTo>
                <a:lnTo>
                  <a:pt x="11665" y="12399"/>
                </a:lnTo>
                <a:lnTo>
                  <a:pt x="11518" y="12253"/>
                </a:lnTo>
                <a:lnTo>
                  <a:pt x="11371" y="12069"/>
                </a:lnTo>
                <a:lnTo>
                  <a:pt x="11298" y="11886"/>
                </a:lnTo>
                <a:lnTo>
                  <a:pt x="11225" y="11849"/>
                </a:lnTo>
                <a:lnTo>
                  <a:pt x="11188" y="11812"/>
                </a:lnTo>
                <a:lnTo>
                  <a:pt x="11115" y="11849"/>
                </a:lnTo>
                <a:lnTo>
                  <a:pt x="11078" y="11922"/>
                </a:lnTo>
                <a:lnTo>
                  <a:pt x="11078" y="12106"/>
                </a:lnTo>
                <a:lnTo>
                  <a:pt x="11115" y="12253"/>
                </a:lnTo>
                <a:lnTo>
                  <a:pt x="11188" y="12436"/>
                </a:lnTo>
                <a:lnTo>
                  <a:pt x="11261" y="12583"/>
                </a:lnTo>
                <a:lnTo>
                  <a:pt x="11371" y="12729"/>
                </a:lnTo>
                <a:lnTo>
                  <a:pt x="11518" y="12876"/>
                </a:lnTo>
                <a:lnTo>
                  <a:pt x="11115" y="13096"/>
                </a:lnTo>
                <a:lnTo>
                  <a:pt x="11151" y="12986"/>
                </a:lnTo>
                <a:lnTo>
                  <a:pt x="11151" y="12839"/>
                </a:lnTo>
                <a:lnTo>
                  <a:pt x="11078" y="12766"/>
                </a:lnTo>
                <a:lnTo>
                  <a:pt x="10968" y="12656"/>
                </a:lnTo>
                <a:lnTo>
                  <a:pt x="10931" y="12656"/>
                </a:lnTo>
                <a:lnTo>
                  <a:pt x="10858" y="12693"/>
                </a:lnTo>
                <a:lnTo>
                  <a:pt x="10858" y="12766"/>
                </a:lnTo>
                <a:lnTo>
                  <a:pt x="10821" y="12729"/>
                </a:lnTo>
                <a:lnTo>
                  <a:pt x="10491" y="12436"/>
                </a:lnTo>
                <a:lnTo>
                  <a:pt x="10418" y="12363"/>
                </a:lnTo>
                <a:lnTo>
                  <a:pt x="10344" y="12399"/>
                </a:lnTo>
                <a:lnTo>
                  <a:pt x="10308" y="12473"/>
                </a:lnTo>
                <a:lnTo>
                  <a:pt x="10308" y="12546"/>
                </a:lnTo>
                <a:lnTo>
                  <a:pt x="10491" y="12839"/>
                </a:lnTo>
                <a:lnTo>
                  <a:pt x="10711" y="13206"/>
                </a:lnTo>
                <a:lnTo>
                  <a:pt x="10785" y="13280"/>
                </a:lnTo>
                <a:lnTo>
                  <a:pt x="10381" y="13426"/>
                </a:lnTo>
                <a:lnTo>
                  <a:pt x="10381" y="13353"/>
                </a:lnTo>
                <a:lnTo>
                  <a:pt x="10344" y="13280"/>
                </a:lnTo>
                <a:lnTo>
                  <a:pt x="10234" y="13133"/>
                </a:lnTo>
                <a:lnTo>
                  <a:pt x="10051" y="12913"/>
                </a:lnTo>
                <a:lnTo>
                  <a:pt x="9904" y="12693"/>
                </a:lnTo>
                <a:lnTo>
                  <a:pt x="9831" y="12619"/>
                </a:lnTo>
                <a:lnTo>
                  <a:pt x="9721" y="12619"/>
                </a:lnTo>
                <a:lnTo>
                  <a:pt x="9391" y="12693"/>
                </a:lnTo>
                <a:lnTo>
                  <a:pt x="9097" y="12729"/>
                </a:lnTo>
                <a:lnTo>
                  <a:pt x="9024" y="12766"/>
                </a:lnTo>
                <a:lnTo>
                  <a:pt x="8987" y="12839"/>
                </a:lnTo>
                <a:lnTo>
                  <a:pt x="8987" y="12913"/>
                </a:lnTo>
                <a:lnTo>
                  <a:pt x="9024" y="12986"/>
                </a:lnTo>
                <a:lnTo>
                  <a:pt x="9024" y="13243"/>
                </a:lnTo>
                <a:lnTo>
                  <a:pt x="9097" y="13500"/>
                </a:lnTo>
                <a:lnTo>
                  <a:pt x="9134" y="13646"/>
                </a:lnTo>
                <a:lnTo>
                  <a:pt x="9207" y="13756"/>
                </a:lnTo>
                <a:lnTo>
                  <a:pt x="9317" y="13830"/>
                </a:lnTo>
                <a:lnTo>
                  <a:pt x="9427" y="13867"/>
                </a:lnTo>
                <a:lnTo>
                  <a:pt x="8987" y="14050"/>
                </a:lnTo>
                <a:lnTo>
                  <a:pt x="8950" y="13977"/>
                </a:lnTo>
                <a:lnTo>
                  <a:pt x="8804" y="13903"/>
                </a:lnTo>
                <a:lnTo>
                  <a:pt x="8767" y="13903"/>
                </a:lnTo>
                <a:lnTo>
                  <a:pt x="8620" y="13536"/>
                </a:lnTo>
                <a:lnTo>
                  <a:pt x="8510" y="13390"/>
                </a:lnTo>
                <a:lnTo>
                  <a:pt x="8364" y="13206"/>
                </a:lnTo>
                <a:lnTo>
                  <a:pt x="8327" y="13206"/>
                </a:lnTo>
                <a:lnTo>
                  <a:pt x="8327" y="13243"/>
                </a:lnTo>
                <a:lnTo>
                  <a:pt x="8327" y="13500"/>
                </a:lnTo>
                <a:lnTo>
                  <a:pt x="8364" y="13756"/>
                </a:lnTo>
                <a:lnTo>
                  <a:pt x="8510" y="14270"/>
                </a:lnTo>
                <a:lnTo>
                  <a:pt x="8070" y="14453"/>
                </a:lnTo>
                <a:lnTo>
                  <a:pt x="8033" y="14160"/>
                </a:lnTo>
                <a:lnTo>
                  <a:pt x="7960" y="13903"/>
                </a:lnTo>
                <a:lnTo>
                  <a:pt x="7923" y="13536"/>
                </a:lnTo>
                <a:lnTo>
                  <a:pt x="7923" y="13206"/>
                </a:lnTo>
                <a:lnTo>
                  <a:pt x="7887" y="13133"/>
                </a:lnTo>
                <a:lnTo>
                  <a:pt x="7813" y="13096"/>
                </a:lnTo>
                <a:lnTo>
                  <a:pt x="7777" y="13096"/>
                </a:lnTo>
                <a:lnTo>
                  <a:pt x="7703" y="13170"/>
                </a:lnTo>
                <a:lnTo>
                  <a:pt x="7667" y="13536"/>
                </a:lnTo>
                <a:lnTo>
                  <a:pt x="7630" y="13903"/>
                </a:lnTo>
                <a:lnTo>
                  <a:pt x="7667" y="14233"/>
                </a:lnTo>
                <a:lnTo>
                  <a:pt x="7667" y="14380"/>
                </a:lnTo>
                <a:lnTo>
                  <a:pt x="7740" y="14527"/>
                </a:lnTo>
                <a:lnTo>
                  <a:pt x="7483" y="14563"/>
                </a:lnTo>
                <a:lnTo>
                  <a:pt x="7190" y="14527"/>
                </a:lnTo>
                <a:lnTo>
                  <a:pt x="7006" y="14453"/>
                </a:lnTo>
                <a:lnTo>
                  <a:pt x="6786" y="14380"/>
                </a:lnTo>
                <a:lnTo>
                  <a:pt x="6823" y="14160"/>
                </a:lnTo>
                <a:lnTo>
                  <a:pt x="6860" y="13646"/>
                </a:lnTo>
                <a:lnTo>
                  <a:pt x="6860" y="13206"/>
                </a:lnTo>
                <a:lnTo>
                  <a:pt x="6860" y="12766"/>
                </a:lnTo>
                <a:lnTo>
                  <a:pt x="6823" y="12693"/>
                </a:lnTo>
                <a:lnTo>
                  <a:pt x="6713" y="12656"/>
                </a:lnTo>
                <a:lnTo>
                  <a:pt x="6346" y="12693"/>
                </a:lnTo>
                <a:lnTo>
                  <a:pt x="6309" y="12656"/>
                </a:lnTo>
                <a:lnTo>
                  <a:pt x="6236" y="12693"/>
                </a:lnTo>
                <a:lnTo>
                  <a:pt x="6089" y="12913"/>
                </a:lnTo>
                <a:lnTo>
                  <a:pt x="5943" y="13133"/>
                </a:lnTo>
                <a:lnTo>
                  <a:pt x="5869" y="13390"/>
                </a:lnTo>
                <a:lnTo>
                  <a:pt x="5796" y="13610"/>
                </a:lnTo>
                <a:lnTo>
                  <a:pt x="5392" y="13206"/>
                </a:lnTo>
                <a:lnTo>
                  <a:pt x="5686" y="12839"/>
                </a:lnTo>
                <a:lnTo>
                  <a:pt x="5943" y="12473"/>
                </a:lnTo>
                <a:lnTo>
                  <a:pt x="5943" y="12363"/>
                </a:lnTo>
                <a:lnTo>
                  <a:pt x="5943" y="12289"/>
                </a:lnTo>
                <a:lnTo>
                  <a:pt x="5869" y="12216"/>
                </a:lnTo>
                <a:lnTo>
                  <a:pt x="5686" y="12216"/>
                </a:lnTo>
                <a:lnTo>
                  <a:pt x="5612" y="12289"/>
                </a:lnTo>
                <a:lnTo>
                  <a:pt x="5209" y="12949"/>
                </a:lnTo>
                <a:lnTo>
                  <a:pt x="4952" y="12619"/>
                </a:lnTo>
                <a:lnTo>
                  <a:pt x="5136" y="12473"/>
                </a:lnTo>
                <a:lnTo>
                  <a:pt x="5319" y="12289"/>
                </a:lnTo>
                <a:lnTo>
                  <a:pt x="5466" y="12069"/>
                </a:lnTo>
                <a:lnTo>
                  <a:pt x="5576" y="11849"/>
                </a:lnTo>
                <a:lnTo>
                  <a:pt x="5576" y="11776"/>
                </a:lnTo>
                <a:lnTo>
                  <a:pt x="5576" y="11739"/>
                </a:lnTo>
                <a:lnTo>
                  <a:pt x="5539" y="11666"/>
                </a:lnTo>
                <a:lnTo>
                  <a:pt x="5502" y="11629"/>
                </a:lnTo>
                <a:lnTo>
                  <a:pt x="5319" y="11629"/>
                </a:lnTo>
                <a:lnTo>
                  <a:pt x="5282" y="11702"/>
                </a:lnTo>
                <a:lnTo>
                  <a:pt x="4805" y="12399"/>
                </a:lnTo>
                <a:lnTo>
                  <a:pt x="4439" y="11922"/>
                </a:lnTo>
                <a:lnTo>
                  <a:pt x="4549" y="11812"/>
                </a:lnTo>
                <a:lnTo>
                  <a:pt x="4879" y="11409"/>
                </a:lnTo>
                <a:lnTo>
                  <a:pt x="5209" y="10969"/>
                </a:lnTo>
                <a:lnTo>
                  <a:pt x="5209" y="10895"/>
                </a:lnTo>
                <a:lnTo>
                  <a:pt x="5246" y="10859"/>
                </a:lnTo>
                <a:lnTo>
                  <a:pt x="5282" y="10785"/>
                </a:lnTo>
                <a:lnTo>
                  <a:pt x="5282" y="10712"/>
                </a:lnTo>
                <a:lnTo>
                  <a:pt x="5209" y="10639"/>
                </a:lnTo>
                <a:lnTo>
                  <a:pt x="5099" y="10602"/>
                </a:lnTo>
                <a:lnTo>
                  <a:pt x="5026" y="10602"/>
                </a:lnTo>
                <a:lnTo>
                  <a:pt x="4952" y="10639"/>
                </a:lnTo>
                <a:lnTo>
                  <a:pt x="4549" y="11225"/>
                </a:lnTo>
                <a:lnTo>
                  <a:pt x="4329" y="11556"/>
                </a:lnTo>
                <a:lnTo>
                  <a:pt x="4292" y="11482"/>
                </a:lnTo>
                <a:lnTo>
                  <a:pt x="4145" y="11482"/>
                </a:lnTo>
                <a:lnTo>
                  <a:pt x="3888" y="11152"/>
                </a:lnTo>
                <a:lnTo>
                  <a:pt x="4329" y="10822"/>
                </a:lnTo>
                <a:lnTo>
                  <a:pt x="4549" y="10675"/>
                </a:lnTo>
                <a:lnTo>
                  <a:pt x="4732" y="10455"/>
                </a:lnTo>
                <a:lnTo>
                  <a:pt x="4769" y="10418"/>
                </a:lnTo>
                <a:lnTo>
                  <a:pt x="4805" y="10345"/>
                </a:lnTo>
                <a:lnTo>
                  <a:pt x="4732" y="10235"/>
                </a:lnTo>
                <a:lnTo>
                  <a:pt x="4659" y="10162"/>
                </a:lnTo>
                <a:lnTo>
                  <a:pt x="4585" y="10162"/>
                </a:lnTo>
                <a:lnTo>
                  <a:pt x="4512" y="10198"/>
                </a:lnTo>
                <a:lnTo>
                  <a:pt x="4292" y="10345"/>
                </a:lnTo>
                <a:lnTo>
                  <a:pt x="4072" y="10528"/>
                </a:lnTo>
                <a:lnTo>
                  <a:pt x="3705" y="10895"/>
                </a:lnTo>
                <a:lnTo>
                  <a:pt x="3256" y="10239"/>
                </a:lnTo>
                <a:lnTo>
                  <a:pt x="3256" y="10239"/>
                </a:lnTo>
                <a:lnTo>
                  <a:pt x="3485" y="10272"/>
                </a:lnTo>
                <a:lnTo>
                  <a:pt x="3742" y="10235"/>
                </a:lnTo>
                <a:lnTo>
                  <a:pt x="3888" y="10162"/>
                </a:lnTo>
                <a:lnTo>
                  <a:pt x="4072" y="10052"/>
                </a:lnTo>
                <a:lnTo>
                  <a:pt x="4365" y="9868"/>
                </a:lnTo>
                <a:lnTo>
                  <a:pt x="4769" y="9648"/>
                </a:lnTo>
                <a:lnTo>
                  <a:pt x="4989" y="9538"/>
                </a:lnTo>
                <a:lnTo>
                  <a:pt x="5172" y="9391"/>
                </a:lnTo>
                <a:lnTo>
                  <a:pt x="6053" y="10675"/>
                </a:lnTo>
                <a:lnTo>
                  <a:pt x="6383" y="11115"/>
                </a:lnTo>
                <a:lnTo>
                  <a:pt x="6713" y="11556"/>
                </a:lnTo>
                <a:lnTo>
                  <a:pt x="6896" y="11739"/>
                </a:lnTo>
                <a:lnTo>
                  <a:pt x="7116" y="11922"/>
                </a:lnTo>
                <a:lnTo>
                  <a:pt x="7336" y="12069"/>
                </a:lnTo>
                <a:lnTo>
                  <a:pt x="7593" y="12179"/>
                </a:lnTo>
                <a:lnTo>
                  <a:pt x="7813" y="12253"/>
                </a:lnTo>
                <a:lnTo>
                  <a:pt x="8070" y="12289"/>
                </a:lnTo>
                <a:lnTo>
                  <a:pt x="8547" y="12289"/>
                </a:lnTo>
                <a:lnTo>
                  <a:pt x="8767" y="12253"/>
                </a:lnTo>
                <a:lnTo>
                  <a:pt x="8987" y="12179"/>
                </a:lnTo>
                <a:lnTo>
                  <a:pt x="9207" y="12106"/>
                </a:lnTo>
                <a:lnTo>
                  <a:pt x="9427" y="11996"/>
                </a:lnTo>
                <a:lnTo>
                  <a:pt x="9684" y="11849"/>
                </a:lnTo>
                <a:lnTo>
                  <a:pt x="9867" y="11666"/>
                </a:lnTo>
                <a:lnTo>
                  <a:pt x="10051" y="11482"/>
                </a:lnTo>
                <a:lnTo>
                  <a:pt x="10198" y="11262"/>
                </a:lnTo>
                <a:lnTo>
                  <a:pt x="10308" y="11042"/>
                </a:lnTo>
                <a:lnTo>
                  <a:pt x="10418" y="10822"/>
                </a:lnTo>
                <a:lnTo>
                  <a:pt x="10491" y="10565"/>
                </a:lnTo>
                <a:lnTo>
                  <a:pt x="10528" y="10345"/>
                </a:lnTo>
                <a:lnTo>
                  <a:pt x="10564" y="9832"/>
                </a:lnTo>
                <a:lnTo>
                  <a:pt x="10528" y="9318"/>
                </a:lnTo>
                <a:lnTo>
                  <a:pt x="10418" y="8804"/>
                </a:lnTo>
                <a:lnTo>
                  <a:pt x="10234" y="8328"/>
                </a:lnTo>
                <a:lnTo>
                  <a:pt x="9978" y="7887"/>
                </a:lnTo>
                <a:lnTo>
                  <a:pt x="9684" y="7484"/>
                </a:lnTo>
                <a:lnTo>
                  <a:pt x="9097" y="6640"/>
                </a:lnTo>
                <a:lnTo>
                  <a:pt x="9354" y="6494"/>
                </a:lnTo>
                <a:lnTo>
                  <a:pt x="9574" y="6347"/>
                </a:lnTo>
                <a:lnTo>
                  <a:pt x="10014" y="5980"/>
                </a:lnTo>
                <a:lnTo>
                  <a:pt x="10418" y="5613"/>
                </a:lnTo>
                <a:close/>
                <a:moveTo>
                  <a:pt x="8400" y="2055"/>
                </a:moveTo>
                <a:lnTo>
                  <a:pt x="8290" y="2092"/>
                </a:lnTo>
                <a:lnTo>
                  <a:pt x="8217" y="2165"/>
                </a:lnTo>
                <a:lnTo>
                  <a:pt x="8180" y="2202"/>
                </a:lnTo>
                <a:lnTo>
                  <a:pt x="8180" y="2312"/>
                </a:lnTo>
                <a:lnTo>
                  <a:pt x="8180" y="2385"/>
                </a:lnTo>
                <a:lnTo>
                  <a:pt x="8107" y="2422"/>
                </a:lnTo>
                <a:lnTo>
                  <a:pt x="8033" y="2459"/>
                </a:lnTo>
                <a:lnTo>
                  <a:pt x="7300" y="3045"/>
                </a:lnTo>
                <a:lnTo>
                  <a:pt x="6896" y="3339"/>
                </a:lnTo>
                <a:lnTo>
                  <a:pt x="6529" y="3596"/>
                </a:lnTo>
                <a:lnTo>
                  <a:pt x="6456" y="3669"/>
                </a:lnTo>
                <a:lnTo>
                  <a:pt x="6419" y="3742"/>
                </a:lnTo>
                <a:lnTo>
                  <a:pt x="6419" y="3852"/>
                </a:lnTo>
                <a:lnTo>
                  <a:pt x="6419" y="3926"/>
                </a:lnTo>
                <a:lnTo>
                  <a:pt x="8547" y="6677"/>
                </a:lnTo>
                <a:lnTo>
                  <a:pt x="8547" y="6750"/>
                </a:lnTo>
                <a:lnTo>
                  <a:pt x="8620" y="6787"/>
                </a:lnTo>
                <a:lnTo>
                  <a:pt x="9391" y="7851"/>
                </a:lnTo>
                <a:lnTo>
                  <a:pt x="9684" y="8291"/>
                </a:lnTo>
                <a:lnTo>
                  <a:pt x="9904" y="8768"/>
                </a:lnTo>
                <a:lnTo>
                  <a:pt x="10014" y="9025"/>
                </a:lnTo>
                <a:lnTo>
                  <a:pt x="10088" y="9281"/>
                </a:lnTo>
                <a:lnTo>
                  <a:pt x="10124" y="9538"/>
                </a:lnTo>
                <a:lnTo>
                  <a:pt x="10124" y="9832"/>
                </a:lnTo>
                <a:lnTo>
                  <a:pt x="10124" y="10088"/>
                </a:lnTo>
                <a:lnTo>
                  <a:pt x="10088" y="10308"/>
                </a:lnTo>
                <a:lnTo>
                  <a:pt x="10014" y="10565"/>
                </a:lnTo>
                <a:lnTo>
                  <a:pt x="9904" y="10785"/>
                </a:lnTo>
                <a:lnTo>
                  <a:pt x="9794" y="11005"/>
                </a:lnTo>
                <a:lnTo>
                  <a:pt x="9647" y="11189"/>
                </a:lnTo>
                <a:lnTo>
                  <a:pt x="9464" y="11372"/>
                </a:lnTo>
                <a:lnTo>
                  <a:pt x="9281" y="11556"/>
                </a:lnTo>
                <a:lnTo>
                  <a:pt x="9097" y="11666"/>
                </a:lnTo>
                <a:lnTo>
                  <a:pt x="8877" y="11739"/>
                </a:lnTo>
                <a:lnTo>
                  <a:pt x="8657" y="11776"/>
                </a:lnTo>
                <a:lnTo>
                  <a:pt x="8437" y="11812"/>
                </a:lnTo>
                <a:lnTo>
                  <a:pt x="7997" y="11812"/>
                </a:lnTo>
                <a:lnTo>
                  <a:pt x="7813" y="11739"/>
                </a:lnTo>
                <a:lnTo>
                  <a:pt x="7593" y="11666"/>
                </a:lnTo>
                <a:lnTo>
                  <a:pt x="7373" y="11519"/>
                </a:lnTo>
                <a:lnTo>
                  <a:pt x="7153" y="11372"/>
                </a:lnTo>
                <a:lnTo>
                  <a:pt x="6970" y="11152"/>
                </a:lnTo>
                <a:lnTo>
                  <a:pt x="6823" y="10932"/>
                </a:lnTo>
                <a:lnTo>
                  <a:pt x="6053" y="9905"/>
                </a:lnTo>
                <a:lnTo>
                  <a:pt x="5356" y="8878"/>
                </a:lnTo>
                <a:lnTo>
                  <a:pt x="4659" y="7814"/>
                </a:lnTo>
                <a:lnTo>
                  <a:pt x="4035" y="6714"/>
                </a:lnTo>
                <a:lnTo>
                  <a:pt x="3742" y="6163"/>
                </a:lnTo>
                <a:lnTo>
                  <a:pt x="3485" y="5613"/>
                </a:lnTo>
                <a:lnTo>
                  <a:pt x="3412" y="5540"/>
                </a:lnTo>
                <a:lnTo>
                  <a:pt x="3301" y="5503"/>
                </a:lnTo>
                <a:lnTo>
                  <a:pt x="3191" y="5503"/>
                </a:lnTo>
                <a:lnTo>
                  <a:pt x="3118" y="5576"/>
                </a:lnTo>
                <a:lnTo>
                  <a:pt x="3008" y="5687"/>
                </a:lnTo>
                <a:lnTo>
                  <a:pt x="2861" y="5760"/>
                </a:lnTo>
                <a:lnTo>
                  <a:pt x="2715" y="5833"/>
                </a:lnTo>
                <a:lnTo>
                  <a:pt x="2568" y="5833"/>
                </a:lnTo>
                <a:lnTo>
                  <a:pt x="2421" y="5870"/>
                </a:lnTo>
                <a:lnTo>
                  <a:pt x="2274" y="5907"/>
                </a:lnTo>
                <a:lnTo>
                  <a:pt x="2018" y="6053"/>
                </a:lnTo>
                <a:lnTo>
                  <a:pt x="1431" y="6420"/>
                </a:lnTo>
                <a:lnTo>
                  <a:pt x="1137" y="6604"/>
                </a:lnTo>
                <a:lnTo>
                  <a:pt x="880" y="6824"/>
                </a:lnTo>
                <a:lnTo>
                  <a:pt x="770" y="6824"/>
                </a:lnTo>
                <a:lnTo>
                  <a:pt x="697" y="6897"/>
                </a:lnTo>
                <a:lnTo>
                  <a:pt x="660" y="6970"/>
                </a:lnTo>
                <a:lnTo>
                  <a:pt x="697" y="7080"/>
                </a:lnTo>
                <a:lnTo>
                  <a:pt x="1101" y="7814"/>
                </a:lnTo>
                <a:lnTo>
                  <a:pt x="1541" y="8548"/>
                </a:lnTo>
                <a:lnTo>
                  <a:pt x="2458" y="9942"/>
                </a:lnTo>
                <a:lnTo>
                  <a:pt x="3412" y="11335"/>
                </a:lnTo>
                <a:lnTo>
                  <a:pt x="4402" y="12693"/>
                </a:lnTo>
                <a:lnTo>
                  <a:pt x="4989" y="13426"/>
                </a:lnTo>
                <a:lnTo>
                  <a:pt x="4952" y="13426"/>
                </a:lnTo>
                <a:lnTo>
                  <a:pt x="4952" y="13500"/>
                </a:lnTo>
                <a:lnTo>
                  <a:pt x="4989" y="13536"/>
                </a:lnTo>
                <a:lnTo>
                  <a:pt x="5026" y="13573"/>
                </a:lnTo>
                <a:lnTo>
                  <a:pt x="5099" y="13536"/>
                </a:lnTo>
                <a:lnTo>
                  <a:pt x="5429" y="13940"/>
                </a:lnTo>
                <a:lnTo>
                  <a:pt x="5796" y="14307"/>
                </a:lnTo>
                <a:lnTo>
                  <a:pt x="5833" y="14343"/>
                </a:lnTo>
                <a:lnTo>
                  <a:pt x="5906" y="14380"/>
                </a:lnTo>
                <a:lnTo>
                  <a:pt x="6126" y="14563"/>
                </a:lnTo>
                <a:lnTo>
                  <a:pt x="6383" y="14710"/>
                </a:lnTo>
                <a:lnTo>
                  <a:pt x="6640" y="14857"/>
                </a:lnTo>
                <a:lnTo>
                  <a:pt x="6933" y="14967"/>
                </a:lnTo>
                <a:lnTo>
                  <a:pt x="7226" y="15040"/>
                </a:lnTo>
                <a:lnTo>
                  <a:pt x="7850" y="15040"/>
                </a:lnTo>
                <a:lnTo>
                  <a:pt x="8180" y="14967"/>
                </a:lnTo>
                <a:lnTo>
                  <a:pt x="8510" y="14820"/>
                </a:lnTo>
                <a:lnTo>
                  <a:pt x="8877" y="14673"/>
                </a:lnTo>
                <a:lnTo>
                  <a:pt x="9574" y="14343"/>
                </a:lnTo>
                <a:lnTo>
                  <a:pt x="11115" y="13683"/>
                </a:lnTo>
                <a:lnTo>
                  <a:pt x="11592" y="13426"/>
                </a:lnTo>
                <a:lnTo>
                  <a:pt x="11995" y="13170"/>
                </a:lnTo>
                <a:lnTo>
                  <a:pt x="12399" y="12839"/>
                </a:lnTo>
                <a:lnTo>
                  <a:pt x="12729" y="12436"/>
                </a:lnTo>
                <a:lnTo>
                  <a:pt x="12912" y="12142"/>
                </a:lnTo>
                <a:lnTo>
                  <a:pt x="13059" y="11849"/>
                </a:lnTo>
                <a:lnTo>
                  <a:pt x="13169" y="11519"/>
                </a:lnTo>
                <a:lnTo>
                  <a:pt x="13242" y="11189"/>
                </a:lnTo>
                <a:lnTo>
                  <a:pt x="13279" y="10859"/>
                </a:lnTo>
                <a:lnTo>
                  <a:pt x="13316" y="10528"/>
                </a:lnTo>
                <a:lnTo>
                  <a:pt x="13279" y="10198"/>
                </a:lnTo>
                <a:lnTo>
                  <a:pt x="13242" y="9868"/>
                </a:lnTo>
                <a:lnTo>
                  <a:pt x="13169" y="9538"/>
                </a:lnTo>
                <a:lnTo>
                  <a:pt x="13095" y="9208"/>
                </a:lnTo>
                <a:lnTo>
                  <a:pt x="12875" y="8584"/>
                </a:lnTo>
                <a:lnTo>
                  <a:pt x="12582" y="7961"/>
                </a:lnTo>
                <a:lnTo>
                  <a:pt x="12252" y="7374"/>
                </a:lnTo>
                <a:lnTo>
                  <a:pt x="11885" y="6824"/>
                </a:lnTo>
                <a:lnTo>
                  <a:pt x="10271" y="4476"/>
                </a:lnTo>
                <a:lnTo>
                  <a:pt x="8657" y="2165"/>
                </a:lnTo>
                <a:lnTo>
                  <a:pt x="8584" y="2092"/>
                </a:lnTo>
                <a:lnTo>
                  <a:pt x="8474" y="2055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977" name="Google Shape;977;p21"/>
          <p:cNvSpPr/>
          <p:nvPr/>
        </p:nvSpPr>
        <p:spPr>
          <a:xfrm>
            <a:off x="8797588" y="3078732"/>
            <a:ext cx="386048" cy="258065"/>
          </a:xfrm>
          <a:custGeom>
            <a:avLst/>
            <a:gdLst/>
            <a:ahLst/>
            <a:cxnLst/>
            <a:rect l="l" t="t" r="r" b="b"/>
            <a:pathLst>
              <a:path w="13610" h="9098" extrusionOk="0">
                <a:moveTo>
                  <a:pt x="4696" y="0"/>
                </a:moveTo>
                <a:lnTo>
                  <a:pt x="4586" y="74"/>
                </a:lnTo>
                <a:lnTo>
                  <a:pt x="4256" y="440"/>
                </a:lnTo>
                <a:lnTo>
                  <a:pt x="3999" y="844"/>
                </a:lnTo>
                <a:lnTo>
                  <a:pt x="3742" y="1247"/>
                </a:lnTo>
                <a:lnTo>
                  <a:pt x="3522" y="1688"/>
                </a:lnTo>
                <a:lnTo>
                  <a:pt x="3339" y="2128"/>
                </a:lnTo>
                <a:lnTo>
                  <a:pt x="3228" y="2605"/>
                </a:lnTo>
                <a:lnTo>
                  <a:pt x="3118" y="3081"/>
                </a:lnTo>
                <a:lnTo>
                  <a:pt x="3045" y="3595"/>
                </a:lnTo>
                <a:lnTo>
                  <a:pt x="3008" y="3852"/>
                </a:lnTo>
                <a:lnTo>
                  <a:pt x="2935" y="4072"/>
                </a:lnTo>
                <a:lnTo>
                  <a:pt x="2825" y="4329"/>
                </a:lnTo>
                <a:lnTo>
                  <a:pt x="2678" y="4512"/>
                </a:lnTo>
                <a:lnTo>
                  <a:pt x="2605" y="4622"/>
                </a:lnTo>
                <a:lnTo>
                  <a:pt x="2495" y="4659"/>
                </a:lnTo>
                <a:lnTo>
                  <a:pt x="2275" y="4732"/>
                </a:lnTo>
                <a:lnTo>
                  <a:pt x="1835" y="4732"/>
                </a:lnTo>
                <a:lnTo>
                  <a:pt x="1541" y="4659"/>
                </a:lnTo>
                <a:lnTo>
                  <a:pt x="991" y="4659"/>
                </a:lnTo>
                <a:lnTo>
                  <a:pt x="881" y="4732"/>
                </a:lnTo>
                <a:lnTo>
                  <a:pt x="771" y="4769"/>
                </a:lnTo>
                <a:lnTo>
                  <a:pt x="587" y="4732"/>
                </a:lnTo>
                <a:lnTo>
                  <a:pt x="404" y="4732"/>
                </a:lnTo>
                <a:lnTo>
                  <a:pt x="257" y="4805"/>
                </a:lnTo>
                <a:lnTo>
                  <a:pt x="74" y="4879"/>
                </a:lnTo>
                <a:lnTo>
                  <a:pt x="37" y="4952"/>
                </a:lnTo>
                <a:lnTo>
                  <a:pt x="0" y="5026"/>
                </a:lnTo>
                <a:lnTo>
                  <a:pt x="0" y="5172"/>
                </a:lnTo>
                <a:lnTo>
                  <a:pt x="37" y="5209"/>
                </a:lnTo>
                <a:lnTo>
                  <a:pt x="74" y="5246"/>
                </a:lnTo>
                <a:lnTo>
                  <a:pt x="147" y="5282"/>
                </a:lnTo>
                <a:lnTo>
                  <a:pt x="221" y="5246"/>
                </a:lnTo>
                <a:lnTo>
                  <a:pt x="514" y="5172"/>
                </a:lnTo>
                <a:lnTo>
                  <a:pt x="587" y="5282"/>
                </a:lnTo>
                <a:lnTo>
                  <a:pt x="697" y="5356"/>
                </a:lnTo>
                <a:lnTo>
                  <a:pt x="807" y="5356"/>
                </a:lnTo>
                <a:lnTo>
                  <a:pt x="881" y="5319"/>
                </a:lnTo>
                <a:lnTo>
                  <a:pt x="918" y="5282"/>
                </a:lnTo>
                <a:lnTo>
                  <a:pt x="991" y="5209"/>
                </a:lnTo>
                <a:lnTo>
                  <a:pt x="1064" y="5172"/>
                </a:lnTo>
                <a:lnTo>
                  <a:pt x="1248" y="5136"/>
                </a:lnTo>
                <a:lnTo>
                  <a:pt x="1431" y="5172"/>
                </a:lnTo>
                <a:lnTo>
                  <a:pt x="1614" y="5209"/>
                </a:lnTo>
                <a:lnTo>
                  <a:pt x="1981" y="5282"/>
                </a:lnTo>
                <a:lnTo>
                  <a:pt x="2201" y="5282"/>
                </a:lnTo>
                <a:lnTo>
                  <a:pt x="2385" y="5246"/>
                </a:lnTo>
                <a:lnTo>
                  <a:pt x="2605" y="5209"/>
                </a:lnTo>
                <a:lnTo>
                  <a:pt x="2752" y="5136"/>
                </a:lnTo>
                <a:lnTo>
                  <a:pt x="2935" y="5026"/>
                </a:lnTo>
                <a:lnTo>
                  <a:pt x="3082" y="4879"/>
                </a:lnTo>
                <a:lnTo>
                  <a:pt x="3192" y="4732"/>
                </a:lnTo>
                <a:lnTo>
                  <a:pt x="3302" y="4549"/>
                </a:lnTo>
                <a:lnTo>
                  <a:pt x="3449" y="4182"/>
                </a:lnTo>
                <a:lnTo>
                  <a:pt x="3522" y="3925"/>
                </a:lnTo>
                <a:lnTo>
                  <a:pt x="3559" y="3668"/>
                </a:lnTo>
                <a:lnTo>
                  <a:pt x="3632" y="3118"/>
                </a:lnTo>
                <a:lnTo>
                  <a:pt x="3742" y="2641"/>
                </a:lnTo>
                <a:lnTo>
                  <a:pt x="3889" y="2201"/>
                </a:lnTo>
                <a:lnTo>
                  <a:pt x="4035" y="1834"/>
                </a:lnTo>
                <a:lnTo>
                  <a:pt x="4219" y="1467"/>
                </a:lnTo>
                <a:lnTo>
                  <a:pt x="4402" y="1137"/>
                </a:lnTo>
                <a:lnTo>
                  <a:pt x="4659" y="844"/>
                </a:lnTo>
                <a:lnTo>
                  <a:pt x="5173" y="2861"/>
                </a:lnTo>
                <a:lnTo>
                  <a:pt x="5649" y="4842"/>
                </a:lnTo>
                <a:lnTo>
                  <a:pt x="6126" y="6860"/>
                </a:lnTo>
                <a:lnTo>
                  <a:pt x="6567" y="8914"/>
                </a:lnTo>
                <a:lnTo>
                  <a:pt x="6603" y="8987"/>
                </a:lnTo>
                <a:lnTo>
                  <a:pt x="6713" y="9061"/>
                </a:lnTo>
                <a:lnTo>
                  <a:pt x="6787" y="9097"/>
                </a:lnTo>
                <a:lnTo>
                  <a:pt x="6897" y="9097"/>
                </a:lnTo>
                <a:lnTo>
                  <a:pt x="7153" y="8987"/>
                </a:lnTo>
                <a:lnTo>
                  <a:pt x="7374" y="8804"/>
                </a:lnTo>
                <a:lnTo>
                  <a:pt x="7520" y="8620"/>
                </a:lnTo>
                <a:lnTo>
                  <a:pt x="7667" y="8364"/>
                </a:lnTo>
                <a:lnTo>
                  <a:pt x="7814" y="7997"/>
                </a:lnTo>
                <a:lnTo>
                  <a:pt x="7924" y="7593"/>
                </a:lnTo>
                <a:lnTo>
                  <a:pt x="8181" y="6823"/>
                </a:lnTo>
                <a:lnTo>
                  <a:pt x="9061" y="3962"/>
                </a:lnTo>
                <a:lnTo>
                  <a:pt x="9208" y="4439"/>
                </a:lnTo>
                <a:lnTo>
                  <a:pt x="9318" y="4952"/>
                </a:lnTo>
                <a:lnTo>
                  <a:pt x="9318" y="5062"/>
                </a:lnTo>
                <a:lnTo>
                  <a:pt x="9391" y="5136"/>
                </a:lnTo>
                <a:lnTo>
                  <a:pt x="9464" y="5209"/>
                </a:lnTo>
                <a:lnTo>
                  <a:pt x="9574" y="5209"/>
                </a:lnTo>
                <a:lnTo>
                  <a:pt x="12032" y="5062"/>
                </a:lnTo>
                <a:lnTo>
                  <a:pt x="12069" y="5136"/>
                </a:lnTo>
                <a:lnTo>
                  <a:pt x="12105" y="5209"/>
                </a:lnTo>
                <a:lnTo>
                  <a:pt x="12326" y="5356"/>
                </a:lnTo>
                <a:lnTo>
                  <a:pt x="12582" y="5429"/>
                </a:lnTo>
                <a:lnTo>
                  <a:pt x="12619" y="5466"/>
                </a:lnTo>
                <a:lnTo>
                  <a:pt x="12912" y="5466"/>
                </a:lnTo>
                <a:lnTo>
                  <a:pt x="13059" y="5429"/>
                </a:lnTo>
                <a:lnTo>
                  <a:pt x="13206" y="5319"/>
                </a:lnTo>
                <a:lnTo>
                  <a:pt x="13316" y="5209"/>
                </a:lnTo>
                <a:lnTo>
                  <a:pt x="13426" y="5062"/>
                </a:lnTo>
                <a:lnTo>
                  <a:pt x="13536" y="4915"/>
                </a:lnTo>
                <a:lnTo>
                  <a:pt x="13609" y="4732"/>
                </a:lnTo>
                <a:lnTo>
                  <a:pt x="13609" y="4659"/>
                </a:lnTo>
                <a:lnTo>
                  <a:pt x="13609" y="4549"/>
                </a:lnTo>
                <a:lnTo>
                  <a:pt x="13536" y="4439"/>
                </a:lnTo>
                <a:lnTo>
                  <a:pt x="13426" y="4292"/>
                </a:lnTo>
                <a:lnTo>
                  <a:pt x="13279" y="4219"/>
                </a:lnTo>
                <a:lnTo>
                  <a:pt x="13133" y="4145"/>
                </a:lnTo>
                <a:lnTo>
                  <a:pt x="12949" y="4072"/>
                </a:lnTo>
                <a:lnTo>
                  <a:pt x="12802" y="4072"/>
                </a:lnTo>
                <a:lnTo>
                  <a:pt x="12619" y="4108"/>
                </a:lnTo>
                <a:lnTo>
                  <a:pt x="12436" y="4182"/>
                </a:lnTo>
                <a:lnTo>
                  <a:pt x="12326" y="4255"/>
                </a:lnTo>
                <a:lnTo>
                  <a:pt x="12252" y="4329"/>
                </a:lnTo>
                <a:lnTo>
                  <a:pt x="12142" y="4512"/>
                </a:lnTo>
                <a:lnTo>
                  <a:pt x="9794" y="4659"/>
                </a:lnTo>
                <a:lnTo>
                  <a:pt x="9721" y="4255"/>
                </a:lnTo>
                <a:lnTo>
                  <a:pt x="9611" y="3852"/>
                </a:lnTo>
                <a:lnTo>
                  <a:pt x="9464" y="3448"/>
                </a:lnTo>
                <a:lnTo>
                  <a:pt x="9281" y="3045"/>
                </a:lnTo>
                <a:lnTo>
                  <a:pt x="9208" y="2971"/>
                </a:lnTo>
                <a:lnTo>
                  <a:pt x="9134" y="2935"/>
                </a:lnTo>
                <a:lnTo>
                  <a:pt x="8987" y="2935"/>
                </a:lnTo>
                <a:lnTo>
                  <a:pt x="8841" y="2971"/>
                </a:lnTo>
                <a:lnTo>
                  <a:pt x="8804" y="3045"/>
                </a:lnTo>
                <a:lnTo>
                  <a:pt x="8767" y="3118"/>
                </a:lnTo>
                <a:lnTo>
                  <a:pt x="7850" y="6016"/>
                </a:lnTo>
                <a:lnTo>
                  <a:pt x="7374" y="7557"/>
                </a:lnTo>
                <a:lnTo>
                  <a:pt x="7227" y="7997"/>
                </a:lnTo>
                <a:lnTo>
                  <a:pt x="7153" y="8217"/>
                </a:lnTo>
                <a:lnTo>
                  <a:pt x="7007" y="8400"/>
                </a:lnTo>
                <a:lnTo>
                  <a:pt x="6567" y="6346"/>
                </a:lnTo>
                <a:lnTo>
                  <a:pt x="6090" y="4292"/>
                </a:lnTo>
                <a:lnTo>
                  <a:pt x="5576" y="2238"/>
                </a:lnTo>
                <a:lnTo>
                  <a:pt x="5026" y="220"/>
                </a:lnTo>
                <a:lnTo>
                  <a:pt x="4953" y="74"/>
                </a:lnTo>
                <a:lnTo>
                  <a:pt x="4842" y="37"/>
                </a:lnTo>
                <a:lnTo>
                  <a:pt x="4696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978" name="Google Shape;978;p21"/>
          <p:cNvSpPr/>
          <p:nvPr/>
        </p:nvSpPr>
        <p:spPr>
          <a:xfrm>
            <a:off x="7782420" y="4885132"/>
            <a:ext cx="174842" cy="187322"/>
          </a:xfrm>
          <a:custGeom>
            <a:avLst/>
            <a:gdLst/>
            <a:ahLst/>
            <a:cxnLst/>
            <a:rect l="l" t="t" r="r" b="b"/>
            <a:pathLst>
              <a:path w="6164" h="6604" extrusionOk="0">
                <a:moveTo>
                  <a:pt x="3962" y="0"/>
                </a:moveTo>
                <a:lnTo>
                  <a:pt x="3926" y="37"/>
                </a:lnTo>
                <a:lnTo>
                  <a:pt x="3889" y="74"/>
                </a:lnTo>
                <a:lnTo>
                  <a:pt x="3889" y="147"/>
                </a:lnTo>
                <a:lnTo>
                  <a:pt x="3522" y="477"/>
                </a:lnTo>
                <a:lnTo>
                  <a:pt x="3229" y="807"/>
                </a:lnTo>
                <a:lnTo>
                  <a:pt x="2788" y="1284"/>
                </a:lnTo>
                <a:lnTo>
                  <a:pt x="2458" y="1651"/>
                </a:lnTo>
                <a:lnTo>
                  <a:pt x="2201" y="1578"/>
                </a:lnTo>
                <a:lnTo>
                  <a:pt x="1321" y="1321"/>
                </a:lnTo>
                <a:lnTo>
                  <a:pt x="1138" y="1284"/>
                </a:lnTo>
                <a:lnTo>
                  <a:pt x="808" y="1211"/>
                </a:lnTo>
                <a:lnTo>
                  <a:pt x="661" y="1174"/>
                </a:lnTo>
                <a:lnTo>
                  <a:pt x="514" y="1211"/>
                </a:lnTo>
                <a:lnTo>
                  <a:pt x="441" y="1248"/>
                </a:lnTo>
                <a:lnTo>
                  <a:pt x="441" y="1284"/>
                </a:lnTo>
                <a:lnTo>
                  <a:pt x="441" y="1358"/>
                </a:lnTo>
                <a:lnTo>
                  <a:pt x="477" y="1468"/>
                </a:lnTo>
                <a:lnTo>
                  <a:pt x="551" y="1541"/>
                </a:lnTo>
                <a:lnTo>
                  <a:pt x="661" y="1614"/>
                </a:lnTo>
                <a:lnTo>
                  <a:pt x="771" y="1651"/>
                </a:lnTo>
                <a:lnTo>
                  <a:pt x="1064" y="1761"/>
                </a:lnTo>
                <a:lnTo>
                  <a:pt x="1284" y="1798"/>
                </a:lnTo>
                <a:lnTo>
                  <a:pt x="2055" y="2018"/>
                </a:lnTo>
                <a:lnTo>
                  <a:pt x="2055" y="2091"/>
                </a:lnTo>
                <a:lnTo>
                  <a:pt x="2091" y="2165"/>
                </a:lnTo>
                <a:lnTo>
                  <a:pt x="2165" y="2238"/>
                </a:lnTo>
                <a:lnTo>
                  <a:pt x="2201" y="2238"/>
                </a:lnTo>
                <a:lnTo>
                  <a:pt x="2275" y="2275"/>
                </a:lnTo>
                <a:lnTo>
                  <a:pt x="2385" y="2238"/>
                </a:lnTo>
                <a:lnTo>
                  <a:pt x="2532" y="2165"/>
                </a:lnTo>
                <a:lnTo>
                  <a:pt x="2678" y="2128"/>
                </a:lnTo>
                <a:lnTo>
                  <a:pt x="2752" y="2091"/>
                </a:lnTo>
                <a:lnTo>
                  <a:pt x="2788" y="2055"/>
                </a:lnTo>
                <a:lnTo>
                  <a:pt x="2788" y="1981"/>
                </a:lnTo>
                <a:lnTo>
                  <a:pt x="2788" y="1908"/>
                </a:lnTo>
                <a:lnTo>
                  <a:pt x="2935" y="1761"/>
                </a:lnTo>
                <a:lnTo>
                  <a:pt x="3375" y="1284"/>
                </a:lnTo>
                <a:lnTo>
                  <a:pt x="3815" y="771"/>
                </a:lnTo>
                <a:lnTo>
                  <a:pt x="3852" y="1394"/>
                </a:lnTo>
                <a:lnTo>
                  <a:pt x="3852" y="2091"/>
                </a:lnTo>
                <a:lnTo>
                  <a:pt x="3889" y="2421"/>
                </a:lnTo>
                <a:lnTo>
                  <a:pt x="3962" y="2605"/>
                </a:lnTo>
                <a:lnTo>
                  <a:pt x="4036" y="2751"/>
                </a:lnTo>
                <a:lnTo>
                  <a:pt x="4109" y="2825"/>
                </a:lnTo>
                <a:lnTo>
                  <a:pt x="4219" y="2825"/>
                </a:lnTo>
                <a:lnTo>
                  <a:pt x="4476" y="3008"/>
                </a:lnTo>
                <a:lnTo>
                  <a:pt x="4732" y="3155"/>
                </a:lnTo>
                <a:lnTo>
                  <a:pt x="5063" y="3265"/>
                </a:lnTo>
                <a:lnTo>
                  <a:pt x="5356" y="3338"/>
                </a:lnTo>
                <a:lnTo>
                  <a:pt x="5246" y="3412"/>
                </a:lnTo>
                <a:lnTo>
                  <a:pt x="4732" y="3669"/>
                </a:lnTo>
                <a:lnTo>
                  <a:pt x="4512" y="3779"/>
                </a:lnTo>
                <a:lnTo>
                  <a:pt x="4292" y="3925"/>
                </a:lnTo>
                <a:lnTo>
                  <a:pt x="4219" y="3925"/>
                </a:lnTo>
                <a:lnTo>
                  <a:pt x="4182" y="3962"/>
                </a:lnTo>
                <a:lnTo>
                  <a:pt x="4072" y="4072"/>
                </a:lnTo>
                <a:lnTo>
                  <a:pt x="3962" y="4292"/>
                </a:lnTo>
                <a:lnTo>
                  <a:pt x="3889" y="4549"/>
                </a:lnTo>
                <a:lnTo>
                  <a:pt x="3852" y="5283"/>
                </a:lnTo>
                <a:lnTo>
                  <a:pt x="3852" y="5649"/>
                </a:lnTo>
                <a:lnTo>
                  <a:pt x="3852" y="6053"/>
                </a:lnTo>
                <a:lnTo>
                  <a:pt x="3559" y="5723"/>
                </a:lnTo>
                <a:lnTo>
                  <a:pt x="3229" y="5393"/>
                </a:lnTo>
                <a:lnTo>
                  <a:pt x="2642" y="4769"/>
                </a:lnTo>
                <a:lnTo>
                  <a:pt x="2568" y="4659"/>
                </a:lnTo>
                <a:lnTo>
                  <a:pt x="2495" y="4586"/>
                </a:lnTo>
                <a:lnTo>
                  <a:pt x="2385" y="4586"/>
                </a:lnTo>
                <a:lnTo>
                  <a:pt x="2385" y="4622"/>
                </a:lnTo>
                <a:lnTo>
                  <a:pt x="2312" y="4622"/>
                </a:lnTo>
                <a:lnTo>
                  <a:pt x="1908" y="4769"/>
                </a:lnTo>
                <a:lnTo>
                  <a:pt x="1468" y="4842"/>
                </a:lnTo>
                <a:lnTo>
                  <a:pt x="1064" y="4916"/>
                </a:lnTo>
                <a:lnTo>
                  <a:pt x="624" y="4952"/>
                </a:lnTo>
                <a:lnTo>
                  <a:pt x="1138" y="4329"/>
                </a:lnTo>
                <a:lnTo>
                  <a:pt x="1358" y="3999"/>
                </a:lnTo>
                <a:lnTo>
                  <a:pt x="1541" y="3632"/>
                </a:lnTo>
                <a:lnTo>
                  <a:pt x="1688" y="3595"/>
                </a:lnTo>
                <a:lnTo>
                  <a:pt x="1725" y="3558"/>
                </a:lnTo>
                <a:lnTo>
                  <a:pt x="1761" y="3485"/>
                </a:lnTo>
                <a:lnTo>
                  <a:pt x="1798" y="3448"/>
                </a:lnTo>
                <a:lnTo>
                  <a:pt x="1798" y="3375"/>
                </a:lnTo>
                <a:lnTo>
                  <a:pt x="1761" y="3302"/>
                </a:lnTo>
                <a:lnTo>
                  <a:pt x="1725" y="3265"/>
                </a:lnTo>
                <a:lnTo>
                  <a:pt x="1651" y="3228"/>
                </a:lnTo>
                <a:lnTo>
                  <a:pt x="1541" y="3045"/>
                </a:lnTo>
                <a:lnTo>
                  <a:pt x="1211" y="2458"/>
                </a:lnTo>
                <a:lnTo>
                  <a:pt x="844" y="1908"/>
                </a:lnTo>
                <a:lnTo>
                  <a:pt x="624" y="1651"/>
                </a:lnTo>
                <a:lnTo>
                  <a:pt x="367" y="1431"/>
                </a:lnTo>
                <a:lnTo>
                  <a:pt x="257" y="1394"/>
                </a:lnTo>
                <a:lnTo>
                  <a:pt x="184" y="1431"/>
                </a:lnTo>
                <a:lnTo>
                  <a:pt x="111" y="1504"/>
                </a:lnTo>
                <a:lnTo>
                  <a:pt x="111" y="1578"/>
                </a:lnTo>
                <a:lnTo>
                  <a:pt x="111" y="1614"/>
                </a:lnTo>
                <a:lnTo>
                  <a:pt x="331" y="1945"/>
                </a:lnTo>
                <a:lnTo>
                  <a:pt x="551" y="2238"/>
                </a:lnTo>
                <a:lnTo>
                  <a:pt x="771" y="2531"/>
                </a:lnTo>
                <a:lnTo>
                  <a:pt x="954" y="2825"/>
                </a:lnTo>
                <a:lnTo>
                  <a:pt x="1101" y="3155"/>
                </a:lnTo>
                <a:lnTo>
                  <a:pt x="1174" y="3338"/>
                </a:lnTo>
                <a:lnTo>
                  <a:pt x="1284" y="3522"/>
                </a:lnTo>
                <a:lnTo>
                  <a:pt x="1101" y="3669"/>
                </a:lnTo>
                <a:lnTo>
                  <a:pt x="918" y="3815"/>
                </a:lnTo>
                <a:lnTo>
                  <a:pt x="587" y="4219"/>
                </a:lnTo>
                <a:lnTo>
                  <a:pt x="294" y="4622"/>
                </a:lnTo>
                <a:lnTo>
                  <a:pt x="37" y="5062"/>
                </a:lnTo>
                <a:lnTo>
                  <a:pt x="1" y="5172"/>
                </a:lnTo>
                <a:lnTo>
                  <a:pt x="1" y="5283"/>
                </a:lnTo>
                <a:lnTo>
                  <a:pt x="74" y="5356"/>
                </a:lnTo>
                <a:lnTo>
                  <a:pt x="184" y="5393"/>
                </a:lnTo>
                <a:lnTo>
                  <a:pt x="734" y="5393"/>
                </a:lnTo>
                <a:lnTo>
                  <a:pt x="1284" y="5356"/>
                </a:lnTo>
                <a:lnTo>
                  <a:pt x="1835" y="5246"/>
                </a:lnTo>
                <a:lnTo>
                  <a:pt x="2348" y="5062"/>
                </a:lnTo>
                <a:lnTo>
                  <a:pt x="2568" y="5356"/>
                </a:lnTo>
                <a:lnTo>
                  <a:pt x="2788" y="5576"/>
                </a:lnTo>
                <a:lnTo>
                  <a:pt x="3229" y="6163"/>
                </a:lnTo>
                <a:lnTo>
                  <a:pt x="3485" y="6383"/>
                </a:lnTo>
                <a:lnTo>
                  <a:pt x="3632" y="6493"/>
                </a:lnTo>
                <a:lnTo>
                  <a:pt x="3779" y="6566"/>
                </a:lnTo>
                <a:lnTo>
                  <a:pt x="3889" y="6566"/>
                </a:lnTo>
                <a:lnTo>
                  <a:pt x="4036" y="6530"/>
                </a:lnTo>
                <a:lnTo>
                  <a:pt x="4146" y="6603"/>
                </a:lnTo>
                <a:lnTo>
                  <a:pt x="4292" y="6603"/>
                </a:lnTo>
                <a:lnTo>
                  <a:pt x="4366" y="6530"/>
                </a:lnTo>
                <a:lnTo>
                  <a:pt x="4402" y="6456"/>
                </a:lnTo>
                <a:lnTo>
                  <a:pt x="4439" y="6383"/>
                </a:lnTo>
                <a:lnTo>
                  <a:pt x="4402" y="6310"/>
                </a:lnTo>
                <a:lnTo>
                  <a:pt x="4366" y="6273"/>
                </a:lnTo>
                <a:lnTo>
                  <a:pt x="4329" y="6236"/>
                </a:lnTo>
                <a:lnTo>
                  <a:pt x="4292" y="6053"/>
                </a:lnTo>
                <a:lnTo>
                  <a:pt x="4292" y="5833"/>
                </a:lnTo>
                <a:lnTo>
                  <a:pt x="4256" y="5172"/>
                </a:lnTo>
                <a:lnTo>
                  <a:pt x="4256" y="4769"/>
                </a:lnTo>
                <a:lnTo>
                  <a:pt x="4256" y="4402"/>
                </a:lnTo>
                <a:lnTo>
                  <a:pt x="4402" y="4402"/>
                </a:lnTo>
                <a:lnTo>
                  <a:pt x="4476" y="4365"/>
                </a:lnTo>
                <a:lnTo>
                  <a:pt x="4549" y="4292"/>
                </a:lnTo>
                <a:lnTo>
                  <a:pt x="4549" y="4255"/>
                </a:lnTo>
                <a:lnTo>
                  <a:pt x="4622" y="4219"/>
                </a:lnTo>
                <a:lnTo>
                  <a:pt x="5209" y="3889"/>
                </a:lnTo>
                <a:lnTo>
                  <a:pt x="5539" y="3705"/>
                </a:lnTo>
                <a:lnTo>
                  <a:pt x="5686" y="3595"/>
                </a:lnTo>
                <a:lnTo>
                  <a:pt x="5833" y="3485"/>
                </a:lnTo>
                <a:lnTo>
                  <a:pt x="5980" y="3485"/>
                </a:lnTo>
                <a:lnTo>
                  <a:pt x="6090" y="3448"/>
                </a:lnTo>
                <a:lnTo>
                  <a:pt x="6126" y="3375"/>
                </a:lnTo>
                <a:lnTo>
                  <a:pt x="6163" y="3302"/>
                </a:lnTo>
                <a:lnTo>
                  <a:pt x="6163" y="3228"/>
                </a:lnTo>
                <a:lnTo>
                  <a:pt x="6126" y="3118"/>
                </a:lnTo>
                <a:lnTo>
                  <a:pt x="6090" y="3045"/>
                </a:lnTo>
                <a:lnTo>
                  <a:pt x="5980" y="3008"/>
                </a:lnTo>
                <a:lnTo>
                  <a:pt x="5576" y="2935"/>
                </a:lnTo>
                <a:lnTo>
                  <a:pt x="5173" y="2788"/>
                </a:lnTo>
                <a:lnTo>
                  <a:pt x="4769" y="2678"/>
                </a:lnTo>
                <a:lnTo>
                  <a:pt x="4366" y="2568"/>
                </a:lnTo>
                <a:lnTo>
                  <a:pt x="4366" y="2275"/>
                </a:lnTo>
                <a:lnTo>
                  <a:pt x="4329" y="2018"/>
                </a:lnTo>
                <a:lnTo>
                  <a:pt x="4256" y="1468"/>
                </a:lnTo>
                <a:lnTo>
                  <a:pt x="4256" y="881"/>
                </a:lnTo>
                <a:lnTo>
                  <a:pt x="4219" y="551"/>
                </a:lnTo>
                <a:lnTo>
                  <a:pt x="4182" y="257"/>
                </a:lnTo>
                <a:lnTo>
                  <a:pt x="4219" y="184"/>
                </a:lnTo>
                <a:lnTo>
                  <a:pt x="4256" y="110"/>
                </a:lnTo>
                <a:lnTo>
                  <a:pt x="4219" y="37"/>
                </a:lnTo>
                <a:lnTo>
                  <a:pt x="4182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979" name="Google Shape;979;p21"/>
          <p:cNvSpPr/>
          <p:nvPr/>
        </p:nvSpPr>
        <p:spPr>
          <a:xfrm>
            <a:off x="346877" y="608615"/>
            <a:ext cx="210213" cy="458889"/>
          </a:xfrm>
          <a:custGeom>
            <a:avLst/>
            <a:gdLst/>
            <a:ahLst/>
            <a:cxnLst/>
            <a:rect l="l" t="t" r="r" b="b"/>
            <a:pathLst>
              <a:path w="7411" h="16178" extrusionOk="0">
                <a:moveTo>
                  <a:pt x="3339" y="147"/>
                </a:moveTo>
                <a:lnTo>
                  <a:pt x="3229" y="441"/>
                </a:lnTo>
                <a:lnTo>
                  <a:pt x="3155" y="734"/>
                </a:lnTo>
                <a:lnTo>
                  <a:pt x="3119" y="1358"/>
                </a:lnTo>
                <a:lnTo>
                  <a:pt x="3082" y="2972"/>
                </a:lnTo>
                <a:lnTo>
                  <a:pt x="3119" y="4476"/>
                </a:lnTo>
                <a:lnTo>
                  <a:pt x="3119" y="5283"/>
                </a:lnTo>
                <a:lnTo>
                  <a:pt x="3119" y="5576"/>
                </a:lnTo>
                <a:lnTo>
                  <a:pt x="3155" y="5723"/>
                </a:lnTo>
                <a:lnTo>
                  <a:pt x="3229" y="5870"/>
                </a:lnTo>
                <a:lnTo>
                  <a:pt x="3265" y="5906"/>
                </a:lnTo>
                <a:lnTo>
                  <a:pt x="3339" y="5943"/>
                </a:lnTo>
                <a:lnTo>
                  <a:pt x="3375" y="5943"/>
                </a:lnTo>
                <a:lnTo>
                  <a:pt x="3449" y="5870"/>
                </a:lnTo>
                <a:lnTo>
                  <a:pt x="3486" y="5760"/>
                </a:lnTo>
                <a:lnTo>
                  <a:pt x="3522" y="5649"/>
                </a:lnTo>
                <a:lnTo>
                  <a:pt x="3522" y="5393"/>
                </a:lnTo>
                <a:lnTo>
                  <a:pt x="3522" y="4586"/>
                </a:lnTo>
                <a:lnTo>
                  <a:pt x="3486" y="2972"/>
                </a:lnTo>
                <a:lnTo>
                  <a:pt x="3522" y="1504"/>
                </a:lnTo>
                <a:lnTo>
                  <a:pt x="3522" y="808"/>
                </a:lnTo>
                <a:lnTo>
                  <a:pt x="3486" y="477"/>
                </a:lnTo>
                <a:lnTo>
                  <a:pt x="3412" y="294"/>
                </a:lnTo>
                <a:lnTo>
                  <a:pt x="3375" y="147"/>
                </a:lnTo>
                <a:close/>
                <a:moveTo>
                  <a:pt x="1725" y="1"/>
                </a:moveTo>
                <a:lnTo>
                  <a:pt x="1688" y="37"/>
                </a:lnTo>
                <a:lnTo>
                  <a:pt x="1615" y="147"/>
                </a:lnTo>
                <a:lnTo>
                  <a:pt x="1578" y="294"/>
                </a:lnTo>
                <a:lnTo>
                  <a:pt x="1541" y="624"/>
                </a:lnTo>
                <a:lnTo>
                  <a:pt x="1578" y="1284"/>
                </a:lnTo>
                <a:lnTo>
                  <a:pt x="1615" y="2898"/>
                </a:lnTo>
                <a:lnTo>
                  <a:pt x="1725" y="6236"/>
                </a:lnTo>
                <a:lnTo>
                  <a:pt x="1761" y="6346"/>
                </a:lnTo>
                <a:lnTo>
                  <a:pt x="1798" y="6383"/>
                </a:lnTo>
                <a:lnTo>
                  <a:pt x="1872" y="6420"/>
                </a:lnTo>
                <a:lnTo>
                  <a:pt x="1945" y="6456"/>
                </a:lnTo>
                <a:lnTo>
                  <a:pt x="2018" y="6420"/>
                </a:lnTo>
                <a:lnTo>
                  <a:pt x="2092" y="6383"/>
                </a:lnTo>
                <a:lnTo>
                  <a:pt x="2165" y="6346"/>
                </a:lnTo>
                <a:lnTo>
                  <a:pt x="2165" y="6236"/>
                </a:lnTo>
                <a:lnTo>
                  <a:pt x="2165" y="5980"/>
                </a:lnTo>
                <a:lnTo>
                  <a:pt x="2165" y="5943"/>
                </a:lnTo>
                <a:lnTo>
                  <a:pt x="2055" y="3008"/>
                </a:lnTo>
                <a:lnTo>
                  <a:pt x="1982" y="1394"/>
                </a:lnTo>
                <a:lnTo>
                  <a:pt x="1945" y="587"/>
                </a:lnTo>
                <a:lnTo>
                  <a:pt x="1908" y="294"/>
                </a:lnTo>
                <a:lnTo>
                  <a:pt x="1872" y="147"/>
                </a:lnTo>
                <a:lnTo>
                  <a:pt x="1761" y="37"/>
                </a:lnTo>
                <a:lnTo>
                  <a:pt x="1725" y="1"/>
                </a:lnTo>
                <a:close/>
                <a:moveTo>
                  <a:pt x="4953" y="184"/>
                </a:moveTo>
                <a:lnTo>
                  <a:pt x="4879" y="221"/>
                </a:lnTo>
                <a:lnTo>
                  <a:pt x="4843" y="257"/>
                </a:lnTo>
                <a:lnTo>
                  <a:pt x="4843" y="331"/>
                </a:lnTo>
                <a:lnTo>
                  <a:pt x="4769" y="1101"/>
                </a:lnTo>
                <a:lnTo>
                  <a:pt x="4733" y="1908"/>
                </a:lnTo>
                <a:lnTo>
                  <a:pt x="4733" y="3522"/>
                </a:lnTo>
                <a:lnTo>
                  <a:pt x="4733" y="5136"/>
                </a:lnTo>
                <a:lnTo>
                  <a:pt x="4696" y="5870"/>
                </a:lnTo>
                <a:lnTo>
                  <a:pt x="4696" y="6273"/>
                </a:lnTo>
                <a:lnTo>
                  <a:pt x="4769" y="6640"/>
                </a:lnTo>
                <a:lnTo>
                  <a:pt x="4806" y="6713"/>
                </a:lnTo>
                <a:lnTo>
                  <a:pt x="4916" y="6750"/>
                </a:lnTo>
                <a:lnTo>
                  <a:pt x="5026" y="6713"/>
                </a:lnTo>
                <a:lnTo>
                  <a:pt x="5100" y="6640"/>
                </a:lnTo>
                <a:lnTo>
                  <a:pt x="5173" y="6273"/>
                </a:lnTo>
                <a:lnTo>
                  <a:pt x="5173" y="5870"/>
                </a:lnTo>
                <a:lnTo>
                  <a:pt x="5136" y="5136"/>
                </a:lnTo>
                <a:lnTo>
                  <a:pt x="5136" y="3522"/>
                </a:lnTo>
                <a:lnTo>
                  <a:pt x="5173" y="1908"/>
                </a:lnTo>
                <a:lnTo>
                  <a:pt x="5136" y="1138"/>
                </a:lnTo>
                <a:lnTo>
                  <a:pt x="5100" y="331"/>
                </a:lnTo>
                <a:lnTo>
                  <a:pt x="5100" y="257"/>
                </a:lnTo>
                <a:lnTo>
                  <a:pt x="5063" y="221"/>
                </a:lnTo>
                <a:lnTo>
                  <a:pt x="4953" y="184"/>
                </a:lnTo>
                <a:close/>
                <a:moveTo>
                  <a:pt x="6273" y="2678"/>
                </a:moveTo>
                <a:lnTo>
                  <a:pt x="6273" y="2715"/>
                </a:lnTo>
                <a:lnTo>
                  <a:pt x="6200" y="3008"/>
                </a:lnTo>
                <a:lnTo>
                  <a:pt x="6163" y="3302"/>
                </a:lnTo>
                <a:lnTo>
                  <a:pt x="6127" y="3925"/>
                </a:lnTo>
                <a:lnTo>
                  <a:pt x="6127" y="5173"/>
                </a:lnTo>
                <a:lnTo>
                  <a:pt x="6090" y="7667"/>
                </a:lnTo>
                <a:lnTo>
                  <a:pt x="6090" y="7887"/>
                </a:lnTo>
                <a:lnTo>
                  <a:pt x="6127" y="7960"/>
                </a:lnTo>
                <a:lnTo>
                  <a:pt x="6163" y="8034"/>
                </a:lnTo>
                <a:lnTo>
                  <a:pt x="6237" y="8070"/>
                </a:lnTo>
                <a:lnTo>
                  <a:pt x="6383" y="8070"/>
                </a:lnTo>
                <a:lnTo>
                  <a:pt x="6457" y="8034"/>
                </a:lnTo>
                <a:lnTo>
                  <a:pt x="6493" y="7960"/>
                </a:lnTo>
                <a:lnTo>
                  <a:pt x="6530" y="7887"/>
                </a:lnTo>
                <a:lnTo>
                  <a:pt x="6530" y="5283"/>
                </a:lnTo>
                <a:lnTo>
                  <a:pt x="6530" y="3962"/>
                </a:lnTo>
                <a:lnTo>
                  <a:pt x="6493" y="3339"/>
                </a:lnTo>
                <a:lnTo>
                  <a:pt x="6457" y="3008"/>
                </a:lnTo>
                <a:lnTo>
                  <a:pt x="6383" y="2715"/>
                </a:lnTo>
                <a:lnTo>
                  <a:pt x="6347" y="2678"/>
                </a:lnTo>
                <a:close/>
                <a:moveTo>
                  <a:pt x="3265" y="7887"/>
                </a:moveTo>
                <a:lnTo>
                  <a:pt x="3082" y="8107"/>
                </a:lnTo>
                <a:lnTo>
                  <a:pt x="2862" y="8291"/>
                </a:lnTo>
                <a:lnTo>
                  <a:pt x="2679" y="8401"/>
                </a:lnTo>
                <a:lnTo>
                  <a:pt x="2458" y="8474"/>
                </a:lnTo>
                <a:lnTo>
                  <a:pt x="2458" y="8474"/>
                </a:lnTo>
                <a:lnTo>
                  <a:pt x="2605" y="8291"/>
                </a:lnTo>
                <a:lnTo>
                  <a:pt x="2752" y="8144"/>
                </a:lnTo>
                <a:lnTo>
                  <a:pt x="2972" y="7997"/>
                </a:lnTo>
                <a:lnTo>
                  <a:pt x="3192" y="7924"/>
                </a:lnTo>
                <a:lnTo>
                  <a:pt x="3265" y="7887"/>
                </a:lnTo>
                <a:close/>
                <a:moveTo>
                  <a:pt x="4806" y="9501"/>
                </a:moveTo>
                <a:lnTo>
                  <a:pt x="4513" y="9538"/>
                </a:lnTo>
                <a:lnTo>
                  <a:pt x="4329" y="9574"/>
                </a:lnTo>
                <a:lnTo>
                  <a:pt x="4072" y="9574"/>
                </a:lnTo>
                <a:lnTo>
                  <a:pt x="4072" y="9611"/>
                </a:lnTo>
                <a:lnTo>
                  <a:pt x="4072" y="9684"/>
                </a:lnTo>
                <a:lnTo>
                  <a:pt x="4109" y="9758"/>
                </a:lnTo>
                <a:lnTo>
                  <a:pt x="4146" y="9831"/>
                </a:lnTo>
                <a:lnTo>
                  <a:pt x="4219" y="9868"/>
                </a:lnTo>
                <a:lnTo>
                  <a:pt x="4293" y="9905"/>
                </a:lnTo>
                <a:lnTo>
                  <a:pt x="4476" y="9941"/>
                </a:lnTo>
                <a:lnTo>
                  <a:pt x="4659" y="9905"/>
                </a:lnTo>
                <a:lnTo>
                  <a:pt x="4806" y="9941"/>
                </a:lnTo>
                <a:lnTo>
                  <a:pt x="4953" y="9978"/>
                </a:lnTo>
                <a:lnTo>
                  <a:pt x="5100" y="10015"/>
                </a:lnTo>
                <a:lnTo>
                  <a:pt x="5246" y="10125"/>
                </a:lnTo>
                <a:lnTo>
                  <a:pt x="5320" y="10235"/>
                </a:lnTo>
                <a:lnTo>
                  <a:pt x="5430" y="10381"/>
                </a:lnTo>
                <a:lnTo>
                  <a:pt x="5466" y="10528"/>
                </a:lnTo>
                <a:lnTo>
                  <a:pt x="5503" y="10675"/>
                </a:lnTo>
                <a:lnTo>
                  <a:pt x="5540" y="10748"/>
                </a:lnTo>
                <a:lnTo>
                  <a:pt x="5613" y="10822"/>
                </a:lnTo>
                <a:lnTo>
                  <a:pt x="5833" y="10822"/>
                </a:lnTo>
                <a:lnTo>
                  <a:pt x="5907" y="10748"/>
                </a:lnTo>
                <a:lnTo>
                  <a:pt x="5943" y="10711"/>
                </a:lnTo>
                <a:lnTo>
                  <a:pt x="5980" y="10601"/>
                </a:lnTo>
                <a:lnTo>
                  <a:pt x="5907" y="10308"/>
                </a:lnTo>
                <a:lnTo>
                  <a:pt x="5760" y="10051"/>
                </a:lnTo>
                <a:lnTo>
                  <a:pt x="5576" y="9831"/>
                </a:lnTo>
                <a:lnTo>
                  <a:pt x="5356" y="9648"/>
                </a:lnTo>
                <a:lnTo>
                  <a:pt x="5100" y="9538"/>
                </a:lnTo>
                <a:lnTo>
                  <a:pt x="4806" y="9501"/>
                </a:lnTo>
                <a:close/>
                <a:moveTo>
                  <a:pt x="4879" y="8547"/>
                </a:moveTo>
                <a:lnTo>
                  <a:pt x="5136" y="8621"/>
                </a:lnTo>
                <a:lnTo>
                  <a:pt x="5393" y="8731"/>
                </a:lnTo>
                <a:lnTo>
                  <a:pt x="5650" y="8877"/>
                </a:lnTo>
                <a:lnTo>
                  <a:pt x="5907" y="9061"/>
                </a:lnTo>
                <a:lnTo>
                  <a:pt x="6090" y="9244"/>
                </a:lnTo>
                <a:lnTo>
                  <a:pt x="6310" y="9464"/>
                </a:lnTo>
                <a:lnTo>
                  <a:pt x="6457" y="9684"/>
                </a:lnTo>
                <a:lnTo>
                  <a:pt x="6603" y="9941"/>
                </a:lnTo>
                <a:lnTo>
                  <a:pt x="6714" y="10198"/>
                </a:lnTo>
                <a:lnTo>
                  <a:pt x="6787" y="10491"/>
                </a:lnTo>
                <a:lnTo>
                  <a:pt x="6860" y="10748"/>
                </a:lnTo>
                <a:lnTo>
                  <a:pt x="6934" y="11078"/>
                </a:lnTo>
                <a:lnTo>
                  <a:pt x="6934" y="11372"/>
                </a:lnTo>
                <a:lnTo>
                  <a:pt x="6934" y="11665"/>
                </a:lnTo>
                <a:lnTo>
                  <a:pt x="6934" y="11995"/>
                </a:lnTo>
                <a:lnTo>
                  <a:pt x="6824" y="12619"/>
                </a:lnTo>
                <a:lnTo>
                  <a:pt x="6677" y="13206"/>
                </a:lnTo>
                <a:lnTo>
                  <a:pt x="6530" y="13499"/>
                </a:lnTo>
                <a:lnTo>
                  <a:pt x="6383" y="13793"/>
                </a:lnTo>
                <a:lnTo>
                  <a:pt x="6310" y="13939"/>
                </a:lnTo>
                <a:lnTo>
                  <a:pt x="6163" y="14050"/>
                </a:lnTo>
                <a:lnTo>
                  <a:pt x="5907" y="14270"/>
                </a:lnTo>
                <a:lnTo>
                  <a:pt x="5540" y="14526"/>
                </a:lnTo>
                <a:lnTo>
                  <a:pt x="5173" y="14857"/>
                </a:lnTo>
                <a:lnTo>
                  <a:pt x="5026" y="14967"/>
                </a:lnTo>
                <a:lnTo>
                  <a:pt x="4659" y="15187"/>
                </a:lnTo>
                <a:lnTo>
                  <a:pt x="4659" y="15187"/>
                </a:lnTo>
                <a:lnTo>
                  <a:pt x="4806" y="14857"/>
                </a:lnTo>
                <a:lnTo>
                  <a:pt x="4916" y="14636"/>
                </a:lnTo>
                <a:lnTo>
                  <a:pt x="4953" y="14490"/>
                </a:lnTo>
                <a:lnTo>
                  <a:pt x="4989" y="14380"/>
                </a:lnTo>
                <a:lnTo>
                  <a:pt x="4953" y="14270"/>
                </a:lnTo>
                <a:lnTo>
                  <a:pt x="4916" y="14160"/>
                </a:lnTo>
                <a:lnTo>
                  <a:pt x="4843" y="14123"/>
                </a:lnTo>
                <a:lnTo>
                  <a:pt x="4659" y="14123"/>
                </a:lnTo>
                <a:lnTo>
                  <a:pt x="4586" y="14160"/>
                </a:lnTo>
                <a:lnTo>
                  <a:pt x="4549" y="14233"/>
                </a:lnTo>
                <a:lnTo>
                  <a:pt x="4513" y="14343"/>
                </a:lnTo>
                <a:lnTo>
                  <a:pt x="4549" y="14453"/>
                </a:lnTo>
                <a:lnTo>
                  <a:pt x="4513" y="14526"/>
                </a:lnTo>
                <a:lnTo>
                  <a:pt x="4439" y="14783"/>
                </a:lnTo>
                <a:lnTo>
                  <a:pt x="4366" y="15003"/>
                </a:lnTo>
                <a:lnTo>
                  <a:pt x="4329" y="15260"/>
                </a:lnTo>
                <a:lnTo>
                  <a:pt x="4366" y="15333"/>
                </a:lnTo>
                <a:lnTo>
                  <a:pt x="4293" y="15370"/>
                </a:lnTo>
                <a:lnTo>
                  <a:pt x="3999" y="15480"/>
                </a:lnTo>
                <a:lnTo>
                  <a:pt x="3632" y="15590"/>
                </a:lnTo>
                <a:lnTo>
                  <a:pt x="3816" y="15333"/>
                </a:lnTo>
                <a:lnTo>
                  <a:pt x="4109" y="14746"/>
                </a:lnTo>
                <a:lnTo>
                  <a:pt x="4109" y="14673"/>
                </a:lnTo>
                <a:lnTo>
                  <a:pt x="4109" y="14600"/>
                </a:lnTo>
                <a:lnTo>
                  <a:pt x="4072" y="14526"/>
                </a:lnTo>
                <a:lnTo>
                  <a:pt x="4036" y="14490"/>
                </a:lnTo>
                <a:lnTo>
                  <a:pt x="3962" y="14453"/>
                </a:lnTo>
                <a:lnTo>
                  <a:pt x="3889" y="14453"/>
                </a:lnTo>
                <a:lnTo>
                  <a:pt x="3816" y="14490"/>
                </a:lnTo>
                <a:lnTo>
                  <a:pt x="3779" y="14563"/>
                </a:lnTo>
                <a:lnTo>
                  <a:pt x="3486" y="15150"/>
                </a:lnTo>
                <a:lnTo>
                  <a:pt x="3339" y="15407"/>
                </a:lnTo>
                <a:lnTo>
                  <a:pt x="3229" y="15663"/>
                </a:lnTo>
                <a:lnTo>
                  <a:pt x="2899" y="15700"/>
                </a:lnTo>
                <a:lnTo>
                  <a:pt x="2532" y="15627"/>
                </a:lnTo>
                <a:lnTo>
                  <a:pt x="2752" y="15407"/>
                </a:lnTo>
                <a:lnTo>
                  <a:pt x="2935" y="15187"/>
                </a:lnTo>
                <a:lnTo>
                  <a:pt x="3119" y="14893"/>
                </a:lnTo>
                <a:lnTo>
                  <a:pt x="3265" y="14600"/>
                </a:lnTo>
                <a:lnTo>
                  <a:pt x="3339" y="14600"/>
                </a:lnTo>
                <a:lnTo>
                  <a:pt x="3375" y="14526"/>
                </a:lnTo>
                <a:lnTo>
                  <a:pt x="3412" y="14490"/>
                </a:lnTo>
                <a:lnTo>
                  <a:pt x="3449" y="14380"/>
                </a:lnTo>
                <a:lnTo>
                  <a:pt x="3412" y="14343"/>
                </a:lnTo>
                <a:lnTo>
                  <a:pt x="3412" y="14270"/>
                </a:lnTo>
                <a:lnTo>
                  <a:pt x="3339" y="14233"/>
                </a:lnTo>
                <a:lnTo>
                  <a:pt x="3229" y="14196"/>
                </a:lnTo>
                <a:lnTo>
                  <a:pt x="3155" y="14196"/>
                </a:lnTo>
                <a:lnTo>
                  <a:pt x="3045" y="14233"/>
                </a:lnTo>
                <a:lnTo>
                  <a:pt x="2935" y="14380"/>
                </a:lnTo>
                <a:lnTo>
                  <a:pt x="2752" y="14673"/>
                </a:lnTo>
                <a:lnTo>
                  <a:pt x="2495" y="15077"/>
                </a:lnTo>
                <a:lnTo>
                  <a:pt x="2238" y="15443"/>
                </a:lnTo>
                <a:lnTo>
                  <a:pt x="2202" y="15553"/>
                </a:lnTo>
                <a:lnTo>
                  <a:pt x="1908" y="15370"/>
                </a:lnTo>
                <a:lnTo>
                  <a:pt x="1615" y="15187"/>
                </a:lnTo>
                <a:lnTo>
                  <a:pt x="1761" y="15077"/>
                </a:lnTo>
                <a:lnTo>
                  <a:pt x="1872" y="14967"/>
                </a:lnTo>
                <a:lnTo>
                  <a:pt x="2238" y="14563"/>
                </a:lnTo>
                <a:lnTo>
                  <a:pt x="2568" y="14196"/>
                </a:lnTo>
                <a:lnTo>
                  <a:pt x="2715" y="13976"/>
                </a:lnTo>
                <a:lnTo>
                  <a:pt x="2789" y="13756"/>
                </a:lnTo>
                <a:lnTo>
                  <a:pt x="2789" y="13683"/>
                </a:lnTo>
                <a:lnTo>
                  <a:pt x="2752" y="13609"/>
                </a:lnTo>
                <a:lnTo>
                  <a:pt x="2642" y="13609"/>
                </a:lnTo>
                <a:lnTo>
                  <a:pt x="2422" y="13719"/>
                </a:lnTo>
                <a:lnTo>
                  <a:pt x="2238" y="13866"/>
                </a:lnTo>
                <a:lnTo>
                  <a:pt x="1945" y="14233"/>
                </a:lnTo>
                <a:lnTo>
                  <a:pt x="1578" y="14673"/>
                </a:lnTo>
                <a:lnTo>
                  <a:pt x="1505" y="14820"/>
                </a:lnTo>
                <a:lnTo>
                  <a:pt x="1431" y="15003"/>
                </a:lnTo>
                <a:lnTo>
                  <a:pt x="1138" y="14636"/>
                </a:lnTo>
                <a:lnTo>
                  <a:pt x="1468" y="14306"/>
                </a:lnTo>
                <a:lnTo>
                  <a:pt x="1761" y="13939"/>
                </a:lnTo>
                <a:lnTo>
                  <a:pt x="2312" y="13206"/>
                </a:lnTo>
                <a:lnTo>
                  <a:pt x="2312" y="13132"/>
                </a:lnTo>
                <a:lnTo>
                  <a:pt x="2312" y="13059"/>
                </a:lnTo>
                <a:lnTo>
                  <a:pt x="2238" y="12949"/>
                </a:lnTo>
                <a:lnTo>
                  <a:pt x="2202" y="12912"/>
                </a:lnTo>
                <a:lnTo>
                  <a:pt x="2055" y="12912"/>
                </a:lnTo>
                <a:lnTo>
                  <a:pt x="1982" y="12949"/>
                </a:lnTo>
                <a:lnTo>
                  <a:pt x="1431" y="13646"/>
                </a:lnTo>
                <a:lnTo>
                  <a:pt x="1211" y="14013"/>
                </a:lnTo>
                <a:lnTo>
                  <a:pt x="991" y="14380"/>
                </a:lnTo>
                <a:lnTo>
                  <a:pt x="844" y="14050"/>
                </a:lnTo>
                <a:lnTo>
                  <a:pt x="698" y="13719"/>
                </a:lnTo>
                <a:lnTo>
                  <a:pt x="1028" y="13426"/>
                </a:lnTo>
                <a:lnTo>
                  <a:pt x="1358" y="13096"/>
                </a:lnTo>
                <a:lnTo>
                  <a:pt x="1872" y="12436"/>
                </a:lnTo>
                <a:lnTo>
                  <a:pt x="1908" y="12362"/>
                </a:lnTo>
                <a:lnTo>
                  <a:pt x="1908" y="12289"/>
                </a:lnTo>
                <a:lnTo>
                  <a:pt x="1872" y="12215"/>
                </a:lnTo>
                <a:lnTo>
                  <a:pt x="1835" y="12179"/>
                </a:lnTo>
                <a:lnTo>
                  <a:pt x="1761" y="12142"/>
                </a:lnTo>
                <a:lnTo>
                  <a:pt x="1688" y="12105"/>
                </a:lnTo>
                <a:lnTo>
                  <a:pt x="1615" y="12105"/>
                </a:lnTo>
                <a:lnTo>
                  <a:pt x="1541" y="12179"/>
                </a:lnTo>
                <a:lnTo>
                  <a:pt x="1065" y="12729"/>
                </a:lnTo>
                <a:lnTo>
                  <a:pt x="808" y="13022"/>
                </a:lnTo>
                <a:lnTo>
                  <a:pt x="624" y="13353"/>
                </a:lnTo>
                <a:lnTo>
                  <a:pt x="588" y="13206"/>
                </a:lnTo>
                <a:lnTo>
                  <a:pt x="551" y="12876"/>
                </a:lnTo>
                <a:lnTo>
                  <a:pt x="771" y="12656"/>
                </a:lnTo>
                <a:lnTo>
                  <a:pt x="1028" y="12399"/>
                </a:lnTo>
                <a:lnTo>
                  <a:pt x="1321" y="12069"/>
                </a:lnTo>
                <a:lnTo>
                  <a:pt x="1468" y="11885"/>
                </a:lnTo>
                <a:lnTo>
                  <a:pt x="1505" y="11775"/>
                </a:lnTo>
                <a:lnTo>
                  <a:pt x="1505" y="11665"/>
                </a:lnTo>
                <a:lnTo>
                  <a:pt x="1505" y="11592"/>
                </a:lnTo>
                <a:lnTo>
                  <a:pt x="1468" y="11555"/>
                </a:lnTo>
                <a:lnTo>
                  <a:pt x="1395" y="11518"/>
                </a:lnTo>
                <a:lnTo>
                  <a:pt x="1358" y="11555"/>
                </a:lnTo>
                <a:lnTo>
                  <a:pt x="1175" y="11629"/>
                </a:lnTo>
                <a:lnTo>
                  <a:pt x="1028" y="11775"/>
                </a:lnTo>
                <a:lnTo>
                  <a:pt x="771" y="12105"/>
                </a:lnTo>
                <a:lnTo>
                  <a:pt x="514" y="12436"/>
                </a:lnTo>
                <a:lnTo>
                  <a:pt x="514" y="11922"/>
                </a:lnTo>
                <a:lnTo>
                  <a:pt x="624" y="11812"/>
                </a:lnTo>
                <a:lnTo>
                  <a:pt x="734" y="11702"/>
                </a:lnTo>
                <a:lnTo>
                  <a:pt x="808" y="11482"/>
                </a:lnTo>
                <a:lnTo>
                  <a:pt x="991" y="11445"/>
                </a:lnTo>
                <a:lnTo>
                  <a:pt x="1138" y="11408"/>
                </a:lnTo>
                <a:lnTo>
                  <a:pt x="1248" y="11298"/>
                </a:lnTo>
                <a:lnTo>
                  <a:pt x="1358" y="11188"/>
                </a:lnTo>
                <a:lnTo>
                  <a:pt x="1468" y="11078"/>
                </a:lnTo>
                <a:lnTo>
                  <a:pt x="1505" y="10932"/>
                </a:lnTo>
                <a:lnTo>
                  <a:pt x="1505" y="10858"/>
                </a:lnTo>
                <a:lnTo>
                  <a:pt x="1505" y="10785"/>
                </a:lnTo>
                <a:lnTo>
                  <a:pt x="1468" y="10711"/>
                </a:lnTo>
                <a:lnTo>
                  <a:pt x="1395" y="10675"/>
                </a:lnTo>
                <a:lnTo>
                  <a:pt x="1175" y="10675"/>
                </a:lnTo>
                <a:lnTo>
                  <a:pt x="1101" y="10748"/>
                </a:lnTo>
                <a:lnTo>
                  <a:pt x="1065" y="10822"/>
                </a:lnTo>
                <a:lnTo>
                  <a:pt x="1028" y="10932"/>
                </a:lnTo>
                <a:lnTo>
                  <a:pt x="954" y="11005"/>
                </a:lnTo>
                <a:lnTo>
                  <a:pt x="844" y="11042"/>
                </a:lnTo>
                <a:lnTo>
                  <a:pt x="698" y="11078"/>
                </a:lnTo>
                <a:lnTo>
                  <a:pt x="881" y="10785"/>
                </a:lnTo>
                <a:lnTo>
                  <a:pt x="954" y="10675"/>
                </a:lnTo>
                <a:lnTo>
                  <a:pt x="1101" y="10565"/>
                </a:lnTo>
                <a:lnTo>
                  <a:pt x="1211" y="10455"/>
                </a:lnTo>
                <a:lnTo>
                  <a:pt x="1395" y="10418"/>
                </a:lnTo>
                <a:lnTo>
                  <a:pt x="1541" y="10345"/>
                </a:lnTo>
                <a:lnTo>
                  <a:pt x="1725" y="10345"/>
                </a:lnTo>
                <a:lnTo>
                  <a:pt x="2092" y="10308"/>
                </a:lnTo>
                <a:lnTo>
                  <a:pt x="2422" y="10271"/>
                </a:lnTo>
                <a:lnTo>
                  <a:pt x="2715" y="10161"/>
                </a:lnTo>
                <a:lnTo>
                  <a:pt x="3009" y="9978"/>
                </a:lnTo>
                <a:lnTo>
                  <a:pt x="3229" y="9721"/>
                </a:lnTo>
                <a:lnTo>
                  <a:pt x="3412" y="9464"/>
                </a:lnTo>
                <a:lnTo>
                  <a:pt x="3559" y="9171"/>
                </a:lnTo>
                <a:lnTo>
                  <a:pt x="3706" y="8841"/>
                </a:lnTo>
                <a:lnTo>
                  <a:pt x="3706" y="8804"/>
                </a:lnTo>
                <a:lnTo>
                  <a:pt x="3706" y="8767"/>
                </a:lnTo>
                <a:lnTo>
                  <a:pt x="3926" y="8731"/>
                </a:lnTo>
                <a:lnTo>
                  <a:pt x="4146" y="8657"/>
                </a:lnTo>
                <a:lnTo>
                  <a:pt x="4366" y="8584"/>
                </a:lnTo>
                <a:lnTo>
                  <a:pt x="4586" y="8547"/>
                </a:lnTo>
                <a:close/>
                <a:moveTo>
                  <a:pt x="3265" y="7484"/>
                </a:moveTo>
                <a:lnTo>
                  <a:pt x="3009" y="7557"/>
                </a:lnTo>
                <a:lnTo>
                  <a:pt x="2789" y="7704"/>
                </a:lnTo>
                <a:lnTo>
                  <a:pt x="2568" y="7850"/>
                </a:lnTo>
                <a:lnTo>
                  <a:pt x="2422" y="7997"/>
                </a:lnTo>
                <a:lnTo>
                  <a:pt x="2275" y="8180"/>
                </a:lnTo>
                <a:lnTo>
                  <a:pt x="2165" y="8364"/>
                </a:lnTo>
                <a:lnTo>
                  <a:pt x="2092" y="8584"/>
                </a:lnTo>
                <a:lnTo>
                  <a:pt x="2018" y="8254"/>
                </a:lnTo>
                <a:lnTo>
                  <a:pt x="1945" y="7924"/>
                </a:lnTo>
                <a:lnTo>
                  <a:pt x="1872" y="7850"/>
                </a:lnTo>
                <a:lnTo>
                  <a:pt x="1835" y="7850"/>
                </a:lnTo>
                <a:lnTo>
                  <a:pt x="1761" y="7887"/>
                </a:lnTo>
                <a:lnTo>
                  <a:pt x="1688" y="7997"/>
                </a:lnTo>
                <a:lnTo>
                  <a:pt x="1651" y="8107"/>
                </a:lnTo>
                <a:lnTo>
                  <a:pt x="1615" y="8364"/>
                </a:lnTo>
                <a:lnTo>
                  <a:pt x="1651" y="8657"/>
                </a:lnTo>
                <a:lnTo>
                  <a:pt x="1725" y="8914"/>
                </a:lnTo>
                <a:lnTo>
                  <a:pt x="1872" y="9208"/>
                </a:lnTo>
                <a:lnTo>
                  <a:pt x="2055" y="9428"/>
                </a:lnTo>
                <a:lnTo>
                  <a:pt x="2275" y="9611"/>
                </a:lnTo>
                <a:lnTo>
                  <a:pt x="2495" y="9758"/>
                </a:lnTo>
                <a:lnTo>
                  <a:pt x="2312" y="9831"/>
                </a:lnTo>
                <a:lnTo>
                  <a:pt x="2128" y="9868"/>
                </a:lnTo>
                <a:lnTo>
                  <a:pt x="1688" y="9868"/>
                </a:lnTo>
                <a:lnTo>
                  <a:pt x="1468" y="9905"/>
                </a:lnTo>
                <a:lnTo>
                  <a:pt x="1248" y="9941"/>
                </a:lnTo>
                <a:lnTo>
                  <a:pt x="1065" y="10015"/>
                </a:lnTo>
                <a:lnTo>
                  <a:pt x="881" y="10125"/>
                </a:lnTo>
                <a:lnTo>
                  <a:pt x="588" y="10381"/>
                </a:lnTo>
                <a:lnTo>
                  <a:pt x="441" y="10528"/>
                </a:lnTo>
                <a:lnTo>
                  <a:pt x="331" y="10711"/>
                </a:lnTo>
                <a:lnTo>
                  <a:pt x="221" y="10932"/>
                </a:lnTo>
                <a:lnTo>
                  <a:pt x="147" y="11115"/>
                </a:lnTo>
                <a:lnTo>
                  <a:pt x="37" y="11592"/>
                </a:lnTo>
                <a:lnTo>
                  <a:pt x="1" y="12069"/>
                </a:lnTo>
                <a:lnTo>
                  <a:pt x="1" y="12546"/>
                </a:lnTo>
                <a:lnTo>
                  <a:pt x="74" y="13022"/>
                </a:lnTo>
                <a:lnTo>
                  <a:pt x="147" y="13463"/>
                </a:lnTo>
                <a:lnTo>
                  <a:pt x="258" y="13903"/>
                </a:lnTo>
                <a:lnTo>
                  <a:pt x="404" y="14270"/>
                </a:lnTo>
                <a:lnTo>
                  <a:pt x="588" y="14673"/>
                </a:lnTo>
                <a:lnTo>
                  <a:pt x="844" y="15040"/>
                </a:lnTo>
                <a:lnTo>
                  <a:pt x="1101" y="15333"/>
                </a:lnTo>
                <a:lnTo>
                  <a:pt x="1431" y="15627"/>
                </a:lnTo>
                <a:lnTo>
                  <a:pt x="1761" y="15847"/>
                </a:lnTo>
                <a:lnTo>
                  <a:pt x="2165" y="16030"/>
                </a:lnTo>
                <a:lnTo>
                  <a:pt x="2568" y="16140"/>
                </a:lnTo>
                <a:lnTo>
                  <a:pt x="2789" y="16177"/>
                </a:lnTo>
                <a:lnTo>
                  <a:pt x="3009" y="16177"/>
                </a:lnTo>
                <a:lnTo>
                  <a:pt x="3486" y="16140"/>
                </a:lnTo>
                <a:lnTo>
                  <a:pt x="3926" y="16030"/>
                </a:lnTo>
                <a:lnTo>
                  <a:pt x="4329" y="15884"/>
                </a:lnTo>
                <a:lnTo>
                  <a:pt x="4696" y="15700"/>
                </a:lnTo>
                <a:lnTo>
                  <a:pt x="5100" y="15517"/>
                </a:lnTo>
                <a:lnTo>
                  <a:pt x="5430" y="15297"/>
                </a:lnTo>
                <a:lnTo>
                  <a:pt x="5613" y="15150"/>
                </a:lnTo>
                <a:lnTo>
                  <a:pt x="5723" y="15003"/>
                </a:lnTo>
                <a:lnTo>
                  <a:pt x="6310" y="14490"/>
                </a:lnTo>
                <a:lnTo>
                  <a:pt x="6567" y="14270"/>
                </a:lnTo>
                <a:lnTo>
                  <a:pt x="6714" y="14160"/>
                </a:lnTo>
                <a:lnTo>
                  <a:pt x="6787" y="14013"/>
                </a:lnTo>
                <a:lnTo>
                  <a:pt x="6970" y="13683"/>
                </a:lnTo>
                <a:lnTo>
                  <a:pt x="7117" y="13316"/>
                </a:lnTo>
                <a:lnTo>
                  <a:pt x="7227" y="12949"/>
                </a:lnTo>
                <a:lnTo>
                  <a:pt x="7300" y="12619"/>
                </a:lnTo>
                <a:lnTo>
                  <a:pt x="7374" y="12252"/>
                </a:lnTo>
                <a:lnTo>
                  <a:pt x="7410" y="11885"/>
                </a:lnTo>
                <a:lnTo>
                  <a:pt x="7410" y="11518"/>
                </a:lnTo>
                <a:lnTo>
                  <a:pt x="7374" y="11152"/>
                </a:lnTo>
                <a:lnTo>
                  <a:pt x="7337" y="10785"/>
                </a:lnTo>
                <a:lnTo>
                  <a:pt x="7264" y="10418"/>
                </a:lnTo>
                <a:lnTo>
                  <a:pt x="7154" y="10125"/>
                </a:lnTo>
                <a:lnTo>
                  <a:pt x="7007" y="9794"/>
                </a:lnTo>
                <a:lnTo>
                  <a:pt x="6860" y="9538"/>
                </a:lnTo>
                <a:lnTo>
                  <a:pt x="6677" y="9244"/>
                </a:lnTo>
                <a:lnTo>
                  <a:pt x="6457" y="8987"/>
                </a:lnTo>
                <a:lnTo>
                  <a:pt x="6237" y="8767"/>
                </a:lnTo>
                <a:lnTo>
                  <a:pt x="5980" y="8584"/>
                </a:lnTo>
                <a:lnTo>
                  <a:pt x="5686" y="8401"/>
                </a:lnTo>
                <a:lnTo>
                  <a:pt x="5393" y="8291"/>
                </a:lnTo>
                <a:lnTo>
                  <a:pt x="5100" y="8180"/>
                </a:lnTo>
                <a:lnTo>
                  <a:pt x="4769" y="8144"/>
                </a:lnTo>
                <a:lnTo>
                  <a:pt x="4476" y="8144"/>
                </a:lnTo>
                <a:lnTo>
                  <a:pt x="4219" y="8180"/>
                </a:lnTo>
                <a:lnTo>
                  <a:pt x="3926" y="8291"/>
                </a:lnTo>
                <a:lnTo>
                  <a:pt x="3816" y="8364"/>
                </a:lnTo>
                <a:lnTo>
                  <a:pt x="3706" y="8437"/>
                </a:lnTo>
                <a:lnTo>
                  <a:pt x="3632" y="8547"/>
                </a:lnTo>
                <a:lnTo>
                  <a:pt x="3559" y="8657"/>
                </a:lnTo>
                <a:lnTo>
                  <a:pt x="3559" y="8694"/>
                </a:lnTo>
                <a:lnTo>
                  <a:pt x="3522" y="8731"/>
                </a:lnTo>
                <a:lnTo>
                  <a:pt x="3486" y="8767"/>
                </a:lnTo>
                <a:lnTo>
                  <a:pt x="3192" y="9171"/>
                </a:lnTo>
                <a:lnTo>
                  <a:pt x="3009" y="9354"/>
                </a:lnTo>
                <a:lnTo>
                  <a:pt x="2825" y="9538"/>
                </a:lnTo>
                <a:lnTo>
                  <a:pt x="2789" y="9464"/>
                </a:lnTo>
                <a:lnTo>
                  <a:pt x="2458" y="9171"/>
                </a:lnTo>
                <a:lnTo>
                  <a:pt x="2348" y="9024"/>
                </a:lnTo>
                <a:lnTo>
                  <a:pt x="2202" y="8877"/>
                </a:lnTo>
                <a:lnTo>
                  <a:pt x="2275" y="8877"/>
                </a:lnTo>
                <a:lnTo>
                  <a:pt x="2312" y="8841"/>
                </a:lnTo>
                <a:lnTo>
                  <a:pt x="2532" y="8841"/>
                </a:lnTo>
                <a:lnTo>
                  <a:pt x="2715" y="8804"/>
                </a:lnTo>
                <a:lnTo>
                  <a:pt x="2899" y="8731"/>
                </a:lnTo>
                <a:lnTo>
                  <a:pt x="3045" y="8621"/>
                </a:lnTo>
                <a:lnTo>
                  <a:pt x="3265" y="8474"/>
                </a:lnTo>
                <a:lnTo>
                  <a:pt x="3486" y="8254"/>
                </a:lnTo>
                <a:lnTo>
                  <a:pt x="3669" y="8034"/>
                </a:lnTo>
                <a:lnTo>
                  <a:pt x="3816" y="7814"/>
                </a:lnTo>
                <a:lnTo>
                  <a:pt x="3852" y="7740"/>
                </a:lnTo>
                <a:lnTo>
                  <a:pt x="3852" y="7667"/>
                </a:lnTo>
                <a:lnTo>
                  <a:pt x="3779" y="7557"/>
                </a:lnTo>
                <a:lnTo>
                  <a:pt x="3669" y="7484"/>
                </a:lnTo>
                <a:lnTo>
                  <a:pt x="3596" y="7484"/>
                </a:lnTo>
                <a:lnTo>
                  <a:pt x="3522" y="7520"/>
                </a:lnTo>
                <a:lnTo>
                  <a:pt x="3412" y="7484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980" name="Google Shape;980;p21"/>
          <p:cNvSpPr/>
          <p:nvPr/>
        </p:nvSpPr>
        <p:spPr>
          <a:xfrm>
            <a:off x="645010" y="355961"/>
            <a:ext cx="414157" cy="507762"/>
          </a:xfrm>
          <a:custGeom>
            <a:avLst/>
            <a:gdLst/>
            <a:ahLst/>
            <a:cxnLst/>
            <a:rect l="l" t="t" r="r" b="b"/>
            <a:pathLst>
              <a:path w="14601" h="17901" extrusionOk="0">
                <a:moveTo>
                  <a:pt x="10492" y="4329"/>
                </a:moveTo>
                <a:lnTo>
                  <a:pt x="10859" y="4769"/>
                </a:lnTo>
                <a:lnTo>
                  <a:pt x="10712" y="4769"/>
                </a:lnTo>
                <a:lnTo>
                  <a:pt x="10712" y="4696"/>
                </a:lnTo>
                <a:lnTo>
                  <a:pt x="10675" y="4622"/>
                </a:lnTo>
                <a:lnTo>
                  <a:pt x="10639" y="4622"/>
                </a:lnTo>
                <a:lnTo>
                  <a:pt x="10602" y="4549"/>
                </a:lnTo>
                <a:lnTo>
                  <a:pt x="10565" y="4512"/>
                </a:lnTo>
                <a:lnTo>
                  <a:pt x="10455" y="4475"/>
                </a:lnTo>
                <a:lnTo>
                  <a:pt x="10345" y="4512"/>
                </a:lnTo>
                <a:lnTo>
                  <a:pt x="10308" y="4549"/>
                </a:lnTo>
                <a:lnTo>
                  <a:pt x="10272" y="4622"/>
                </a:lnTo>
                <a:lnTo>
                  <a:pt x="10272" y="4696"/>
                </a:lnTo>
                <a:lnTo>
                  <a:pt x="10052" y="4622"/>
                </a:lnTo>
                <a:lnTo>
                  <a:pt x="10492" y="4329"/>
                </a:lnTo>
                <a:close/>
                <a:moveTo>
                  <a:pt x="6897" y="3448"/>
                </a:moveTo>
                <a:lnTo>
                  <a:pt x="7044" y="3485"/>
                </a:lnTo>
                <a:lnTo>
                  <a:pt x="7227" y="3522"/>
                </a:lnTo>
                <a:lnTo>
                  <a:pt x="7374" y="3595"/>
                </a:lnTo>
                <a:lnTo>
                  <a:pt x="7484" y="3705"/>
                </a:lnTo>
                <a:lnTo>
                  <a:pt x="7521" y="3815"/>
                </a:lnTo>
                <a:lnTo>
                  <a:pt x="7521" y="3889"/>
                </a:lnTo>
                <a:lnTo>
                  <a:pt x="7484" y="3999"/>
                </a:lnTo>
                <a:lnTo>
                  <a:pt x="7447" y="4109"/>
                </a:lnTo>
                <a:lnTo>
                  <a:pt x="7264" y="4292"/>
                </a:lnTo>
                <a:lnTo>
                  <a:pt x="7154" y="4439"/>
                </a:lnTo>
                <a:lnTo>
                  <a:pt x="6934" y="4732"/>
                </a:lnTo>
                <a:lnTo>
                  <a:pt x="6714" y="4952"/>
                </a:lnTo>
                <a:lnTo>
                  <a:pt x="6494" y="5099"/>
                </a:lnTo>
                <a:lnTo>
                  <a:pt x="6384" y="5136"/>
                </a:lnTo>
                <a:lnTo>
                  <a:pt x="6310" y="5136"/>
                </a:lnTo>
                <a:lnTo>
                  <a:pt x="6237" y="5062"/>
                </a:lnTo>
                <a:lnTo>
                  <a:pt x="6200" y="4989"/>
                </a:lnTo>
                <a:lnTo>
                  <a:pt x="6163" y="4806"/>
                </a:lnTo>
                <a:lnTo>
                  <a:pt x="6163" y="4659"/>
                </a:lnTo>
                <a:lnTo>
                  <a:pt x="6163" y="4145"/>
                </a:lnTo>
                <a:lnTo>
                  <a:pt x="6127" y="3595"/>
                </a:lnTo>
                <a:lnTo>
                  <a:pt x="6273" y="3522"/>
                </a:lnTo>
                <a:lnTo>
                  <a:pt x="6420" y="3485"/>
                </a:lnTo>
                <a:lnTo>
                  <a:pt x="6567" y="3448"/>
                </a:lnTo>
                <a:close/>
                <a:moveTo>
                  <a:pt x="6457" y="3118"/>
                </a:moveTo>
                <a:lnTo>
                  <a:pt x="6237" y="3192"/>
                </a:lnTo>
                <a:lnTo>
                  <a:pt x="6017" y="3265"/>
                </a:lnTo>
                <a:lnTo>
                  <a:pt x="5833" y="3375"/>
                </a:lnTo>
                <a:lnTo>
                  <a:pt x="5723" y="3558"/>
                </a:lnTo>
                <a:lnTo>
                  <a:pt x="5723" y="3632"/>
                </a:lnTo>
                <a:lnTo>
                  <a:pt x="5760" y="3668"/>
                </a:lnTo>
                <a:lnTo>
                  <a:pt x="5797" y="3705"/>
                </a:lnTo>
                <a:lnTo>
                  <a:pt x="5870" y="3705"/>
                </a:lnTo>
                <a:lnTo>
                  <a:pt x="5980" y="3668"/>
                </a:lnTo>
                <a:lnTo>
                  <a:pt x="5943" y="4219"/>
                </a:lnTo>
                <a:lnTo>
                  <a:pt x="5943" y="4769"/>
                </a:lnTo>
                <a:lnTo>
                  <a:pt x="5943" y="4952"/>
                </a:lnTo>
                <a:lnTo>
                  <a:pt x="5980" y="5099"/>
                </a:lnTo>
                <a:lnTo>
                  <a:pt x="6053" y="5209"/>
                </a:lnTo>
                <a:lnTo>
                  <a:pt x="6163" y="5319"/>
                </a:lnTo>
                <a:lnTo>
                  <a:pt x="6237" y="5393"/>
                </a:lnTo>
                <a:lnTo>
                  <a:pt x="6530" y="5393"/>
                </a:lnTo>
                <a:lnTo>
                  <a:pt x="6714" y="5282"/>
                </a:lnTo>
                <a:lnTo>
                  <a:pt x="6897" y="5136"/>
                </a:lnTo>
                <a:lnTo>
                  <a:pt x="7227" y="4806"/>
                </a:lnTo>
                <a:lnTo>
                  <a:pt x="7447" y="4512"/>
                </a:lnTo>
                <a:lnTo>
                  <a:pt x="7594" y="4329"/>
                </a:lnTo>
                <a:lnTo>
                  <a:pt x="7741" y="4182"/>
                </a:lnTo>
                <a:lnTo>
                  <a:pt x="7814" y="3962"/>
                </a:lnTo>
                <a:lnTo>
                  <a:pt x="7851" y="3852"/>
                </a:lnTo>
                <a:lnTo>
                  <a:pt x="7851" y="3742"/>
                </a:lnTo>
                <a:lnTo>
                  <a:pt x="7777" y="3595"/>
                </a:lnTo>
                <a:lnTo>
                  <a:pt x="7667" y="3448"/>
                </a:lnTo>
                <a:lnTo>
                  <a:pt x="7521" y="3302"/>
                </a:lnTo>
                <a:lnTo>
                  <a:pt x="7374" y="3228"/>
                </a:lnTo>
                <a:lnTo>
                  <a:pt x="7190" y="3155"/>
                </a:lnTo>
                <a:lnTo>
                  <a:pt x="6970" y="3118"/>
                </a:lnTo>
                <a:close/>
                <a:moveTo>
                  <a:pt x="2789" y="3522"/>
                </a:moveTo>
                <a:lnTo>
                  <a:pt x="2935" y="3668"/>
                </a:lnTo>
                <a:lnTo>
                  <a:pt x="3082" y="3779"/>
                </a:lnTo>
                <a:lnTo>
                  <a:pt x="3449" y="3925"/>
                </a:lnTo>
                <a:lnTo>
                  <a:pt x="3632" y="3999"/>
                </a:lnTo>
                <a:lnTo>
                  <a:pt x="3669" y="4072"/>
                </a:lnTo>
                <a:lnTo>
                  <a:pt x="3706" y="4145"/>
                </a:lnTo>
                <a:lnTo>
                  <a:pt x="3706" y="4219"/>
                </a:lnTo>
                <a:lnTo>
                  <a:pt x="3742" y="4255"/>
                </a:lnTo>
                <a:lnTo>
                  <a:pt x="3779" y="4292"/>
                </a:lnTo>
                <a:lnTo>
                  <a:pt x="3852" y="4329"/>
                </a:lnTo>
                <a:lnTo>
                  <a:pt x="4036" y="4402"/>
                </a:lnTo>
                <a:lnTo>
                  <a:pt x="4219" y="4475"/>
                </a:lnTo>
                <a:lnTo>
                  <a:pt x="4403" y="4586"/>
                </a:lnTo>
                <a:lnTo>
                  <a:pt x="4549" y="4696"/>
                </a:lnTo>
                <a:lnTo>
                  <a:pt x="4843" y="5026"/>
                </a:lnTo>
                <a:lnTo>
                  <a:pt x="5100" y="5319"/>
                </a:lnTo>
                <a:lnTo>
                  <a:pt x="4770" y="5356"/>
                </a:lnTo>
                <a:lnTo>
                  <a:pt x="4476" y="5356"/>
                </a:lnTo>
                <a:lnTo>
                  <a:pt x="3816" y="5319"/>
                </a:lnTo>
                <a:lnTo>
                  <a:pt x="3486" y="5319"/>
                </a:lnTo>
                <a:lnTo>
                  <a:pt x="3156" y="5393"/>
                </a:lnTo>
                <a:lnTo>
                  <a:pt x="2972" y="5466"/>
                </a:lnTo>
                <a:lnTo>
                  <a:pt x="2789" y="5576"/>
                </a:lnTo>
                <a:lnTo>
                  <a:pt x="2605" y="5649"/>
                </a:lnTo>
                <a:lnTo>
                  <a:pt x="2495" y="5686"/>
                </a:lnTo>
                <a:lnTo>
                  <a:pt x="2349" y="5686"/>
                </a:lnTo>
                <a:lnTo>
                  <a:pt x="2312" y="5723"/>
                </a:lnTo>
                <a:lnTo>
                  <a:pt x="2275" y="5796"/>
                </a:lnTo>
                <a:lnTo>
                  <a:pt x="2275" y="5833"/>
                </a:lnTo>
                <a:lnTo>
                  <a:pt x="2349" y="6676"/>
                </a:lnTo>
                <a:lnTo>
                  <a:pt x="2128" y="6493"/>
                </a:lnTo>
                <a:lnTo>
                  <a:pt x="1908" y="6383"/>
                </a:lnTo>
                <a:lnTo>
                  <a:pt x="1908" y="6126"/>
                </a:lnTo>
                <a:lnTo>
                  <a:pt x="1835" y="5906"/>
                </a:lnTo>
                <a:lnTo>
                  <a:pt x="1725" y="5796"/>
                </a:lnTo>
                <a:lnTo>
                  <a:pt x="1578" y="5723"/>
                </a:lnTo>
                <a:lnTo>
                  <a:pt x="1285" y="5649"/>
                </a:lnTo>
                <a:lnTo>
                  <a:pt x="1101" y="5649"/>
                </a:lnTo>
                <a:lnTo>
                  <a:pt x="918" y="5686"/>
                </a:lnTo>
                <a:lnTo>
                  <a:pt x="918" y="5686"/>
                </a:lnTo>
                <a:lnTo>
                  <a:pt x="1101" y="5356"/>
                </a:lnTo>
                <a:lnTo>
                  <a:pt x="1285" y="5026"/>
                </a:lnTo>
                <a:lnTo>
                  <a:pt x="1468" y="4732"/>
                </a:lnTo>
                <a:lnTo>
                  <a:pt x="1688" y="4439"/>
                </a:lnTo>
                <a:lnTo>
                  <a:pt x="1945" y="4182"/>
                </a:lnTo>
                <a:lnTo>
                  <a:pt x="2202" y="3962"/>
                </a:lnTo>
                <a:lnTo>
                  <a:pt x="2495" y="3742"/>
                </a:lnTo>
                <a:lnTo>
                  <a:pt x="2789" y="3522"/>
                </a:lnTo>
                <a:close/>
                <a:moveTo>
                  <a:pt x="10639" y="7520"/>
                </a:moveTo>
                <a:lnTo>
                  <a:pt x="11042" y="7703"/>
                </a:lnTo>
                <a:lnTo>
                  <a:pt x="11336" y="7850"/>
                </a:lnTo>
                <a:lnTo>
                  <a:pt x="11482" y="7924"/>
                </a:lnTo>
                <a:lnTo>
                  <a:pt x="11629" y="7960"/>
                </a:lnTo>
                <a:lnTo>
                  <a:pt x="11556" y="8254"/>
                </a:lnTo>
                <a:lnTo>
                  <a:pt x="11225" y="8107"/>
                </a:lnTo>
                <a:lnTo>
                  <a:pt x="10895" y="7960"/>
                </a:lnTo>
                <a:lnTo>
                  <a:pt x="10785" y="7887"/>
                </a:lnTo>
                <a:lnTo>
                  <a:pt x="10639" y="7520"/>
                </a:lnTo>
                <a:close/>
                <a:moveTo>
                  <a:pt x="10272" y="8070"/>
                </a:moveTo>
                <a:lnTo>
                  <a:pt x="10382" y="8144"/>
                </a:lnTo>
                <a:lnTo>
                  <a:pt x="10529" y="8217"/>
                </a:lnTo>
                <a:lnTo>
                  <a:pt x="10565" y="8327"/>
                </a:lnTo>
                <a:lnTo>
                  <a:pt x="10602" y="8400"/>
                </a:lnTo>
                <a:lnTo>
                  <a:pt x="10712" y="8437"/>
                </a:lnTo>
                <a:lnTo>
                  <a:pt x="10932" y="8510"/>
                </a:lnTo>
                <a:lnTo>
                  <a:pt x="11042" y="8547"/>
                </a:lnTo>
                <a:lnTo>
                  <a:pt x="11042" y="8584"/>
                </a:lnTo>
                <a:lnTo>
                  <a:pt x="11042" y="8657"/>
                </a:lnTo>
                <a:lnTo>
                  <a:pt x="11079" y="8731"/>
                </a:lnTo>
                <a:lnTo>
                  <a:pt x="11152" y="8804"/>
                </a:lnTo>
                <a:lnTo>
                  <a:pt x="11336" y="8841"/>
                </a:lnTo>
                <a:lnTo>
                  <a:pt x="11152" y="9244"/>
                </a:lnTo>
                <a:lnTo>
                  <a:pt x="11079" y="9171"/>
                </a:lnTo>
                <a:lnTo>
                  <a:pt x="10602" y="8767"/>
                </a:lnTo>
                <a:lnTo>
                  <a:pt x="10602" y="8547"/>
                </a:lnTo>
                <a:lnTo>
                  <a:pt x="10565" y="8364"/>
                </a:lnTo>
                <a:lnTo>
                  <a:pt x="10492" y="8254"/>
                </a:lnTo>
                <a:lnTo>
                  <a:pt x="10345" y="8180"/>
                </a:lnTo>
                <a:lnTo>
                  <a:pt x="10272" y="8070"/>
                </a:lnTo>
                <a:close/>
                <a:moveTo>
                  <a:pt x="9135" y="4806"/>
                </a:moveTo>
                <a:lnTo>
                  <a:pt x="9501" y="4842"/>
                </a:lnTo>
                <a:lnTo>
                  <a:pt x="9575" y="4879"/>
                </a:lnTo>
                <a:lnTo>
                  <a:pt x="9611" y="4842"/>
                </a:lnTo>
                <a:lnTo>
                  <a:pt x="9905" y="4916"/>
                </a:lnTo>
                <a:lnTo>
                  <a:pt x="10198" y="5026"/>
                </a:lnTo>
                <a:lnTo>
                  <a:pt x="10015" y="5246"/>
                </a:lnTo>
                <a:lnTo>
                  <a:pt x="10015" y="5319"/>
                </a:lnTo>
                <a:lnTo>
                  <a:pt x="10052" y="5393"/>
                </a:lnTo>
                <a:lnTo>
                  <a:pt x="10125" y="5429"/>
                </a:lnTo>
                <a:lnTo>
                  <a:pt x="10198" y="5429"/>
                </a:lnTo>
                <a:lnTo>
                  <a:pt x="10418" y="5319"/>
                </a:lnTo>
                <a:lnTo>
                  <a:pt x="10639" y="5246"/>
                </a:lnTo>
                <a:lnTo>
                  <a:pt x="10859" y="5209"/>
                </a:lnTo>
                <a:lnTo>
                  <a:pt x="11115" y="5172"/>
                </a:lnTo>
                <a:lnTo>
                  <a:pt x="11336" y="5613"/>
                </a:lnTo>
                <a:lnTo>
                  <a:pt x="10859" y="5723"/>
                </a:lnTo>
                <a:lnTo>
                  <a:pt x="10602" y="5796"/>
                </a:lnTo>
                <a:lnTo>
                  <a:pt x="10382" y="5906"/>
                </a:lnTo>
                <a:lnTo>
                  <a:pt x="10345" y="5943"/>
                </a:lnTo>
                <a:lnTo>
                  <a:pt x="10345" y="5979"/>
                </a:lnTo>
                <a:lnTo>
                  <a:pt x="10345" y="6016"/>
                </a:lnTo>
                <a:lnTo>
                  <a:pt x="10382" y="6053"/>
                </a:lnTo>
                <a:lnTo>
                  <a:pt x="10639" y="6126"/>
                </a:lnTo>
                <a:lnTo>
                  <a:pt x="10932" y="6126"/>
                </a:lnTo>
                <a:lnTo>
                  <a:pt x="11225" y="6089"/>
                </a:lnTo>
                <a:lnTo>
                  <a:pt x="11482" y="6016"/>
                </a:lnTo>
                <a:lnTo>
                  <a:pt x="11629" y="6566"/>
                </a:lnTo>
                <a:lnTo>
                  <a:pt x="11666" y="6640"/>
                </a:lnTo>
                <a:lnTo>
                  <a:pt x="11666" y="6640"/>
                </a:lnTo>
                <a:lnTo>
                  <a:pt x="11262" y="6530"/>
                </a:lnTo>
                <a:lnTo>
                  <a:pt x="10932" y="6456"/>
                </a:lnTo>
                <a:lnTo>
                  <a:pt x="10749" y="6420"/>
                </a:lnTo>
                <a:lnTo>
                  <a:pt x="10565" y="6456"/>
                </a:lnTo>
                <a:lnTo>
                  <a:pt x="10529" y="6456"/>
                </a:lnTo>
                <a:lnTo>
                  <a:pt x="10565" y="6530"/>
                </a:lnTo>
                <a:lnTo>
                  <a:pt x="10712" y="6640"/>
                </a:lnTo>
                <a:lnTo>
                  <a:pt x="10895" y="6750"/>
                </a:lnTo>
                <a:lnTo>
                  <a:pt x="11336" y="6933"/>
                </a:lnTo>
                <a:lnTo>
                  <a:pt x="11702" y="7043"/>
                </a:lnTo>
                <a:lnTo>
                  <a:pt x="11666" y="7593"/>
                </a:lnTo>
                <a:lnTo>
                  <a:pt x="11482" y="7520"/>
                </a:lnTo>
                <a:lnTo>
                  <a:pt x="11299" y="7447"/>
                </a:lnTo>
                <a:lnTo>
                  <a:pt x="10785" y="7227"/>
                </a:lnTo>
                <a:lnTo>
                  <a:pt x="10529" y="7153"/>
                </a:lnTo>
                <a:lnTo>
                  <a:pt x="10235" y="7117"/>
                </a:lnTo>
                <a:lnTo>
                  <a:pt x="10198" y="7117"/>
                </a:lnTo>
                <a:lnTo>
                  <a:pt x="10198" y="7153"/>
                </a:lnTo>
                <a:lnTo>
                  <a:pt x="10198" y="7190"/>
                </a:lnTo>
                <a:lnTo>
                  <a:pt x="10198" y="7227"/>
                </a:lnTo>
                <a:lnTo>
                  <a:pt x="10492" y="7410"/>
                </a:lnTo>
                <a:lnTo>
                  <a:pt x="10418" y="7447"/>
                </a:lnTo>
                <a:lnTo>
                  <a:pt x="10015" y="7593"/>
                </a:lnTo>
                <a:lnTo>
                  <a:pt x="9905" y="7483"/>
                </a:lnTo>
                <a:lnTo>
                  <a:pt x="9832" y="7447"/>
                </a:lnTo>
                <a:lnTo>
                  <a:pt x="9795" y="7483"/>
                </a:lnTo>
                <a:lnTo>
                  <a:pt x="9758" y="7520"/>
                </a:lnTo>
                <a:lnTo>
                  <a:pt x="9722" y="7557"/>
                </a:lnTo>
                <a:lnTo>
                  <a:pt x="9722" y="7703"/>
                </a:lnTo>
                <a:lnTo>
                  <a:pt x="9685" y="7740"/>
                </a:lnTo>
                <a:lnTo>
                  <a:pt x="9685" y="7813"/>
                </a:lnTo>
                <a:lnTo>
                  <a:pt x="9722" y="7924"/>
                </a:lnTo>
                <a:lnTo>
                  <a:pt x="9942" y="8180"/>
                </a:lnTo>
                <a:lnTo>
                  <a:pt x="9611" y="7960"/>
                </a:lnTo>
                <a:lnTo>
                  <a:pt x="9281" y="7777"/>
                </a:lnTo>
                <a:lnTo>
                  <a:pt x="9245" y="7777"/>
                </a:lnTo>
                <a:lnTo>
                  <a:pt x="9208" y="7813"/>
                </a:lnTo>
                <a:lnTo>
                  <a:pt x="9171" y="7850"/>
                </a:lnTo>
                <a:lnTo>
                  <a:pt x="9171" y="7924"/>
                </a:lnTo>
                <a:lnTo>
                  <a:pt x="9391" y="8180"/>
                </a:lnTo>
                <a:lnTo>
                  <a:pt x="9648" y="8437"/>
                </a:lnTo>
                <a:lnTo>
                  <a:pt x="10162" y="8877"/>
                </a:lnTo>
                <a:lnTo>
                  <a:pt x="10235" y="8951"/>
                </a:lnTo>
                <a:lnTo>
                  <a:pt x="10162" y="9134"/>
                </a:lnTo>
                <a:lnTo>
                  <a:pt x="10052" y="9317"/>
                </a:lnTo>
                <a:lnTo>
                  <a:pt x="9905" y="9391"/>
                </a:lnTo>
                <a:lnTo>
                  <a:pt x="9832" y="9354"/>
                </a:lnTo>
                <a:lnTo>
                  <a:pt x="9428" y="9097"/>
                </a:lnTo>
                <a:lnTo>
                  <a:pt x="9318" y="8914"/>
                </a:lnTo>
                <a:lnTo>
                  <a:pt x="9171" y="8694"/>
                </a:lnTo>
                <a:lnTo>
                  <a:pt x="8951" y="8547"/>
                </a:lnTo>
                <a:lnTo>
                  <a:pt x="8768" y="8400"/>
                </a:lnTo>
                <a:lnTo>
                  <a:pt x="8658" y="8290"/>
                </a:lnTo>
                <a:lnTo>
                  <a:pt x="8548" y="8107"/>
                </a:lnTo>
                <a:lnTo>
                  <a:pt x="8511" y="7887"/>
                </a:lnTo>
                <a:lnTo>
                  <a:pt x="8474" y="7887"/>
                </a:lnTo>
                <a:lnTo>
                  <a:pt x="8474" y="7777"/>
                </a:lnTo>
                <a:lnTo>
                  <a:pt x="8438" y="7740"/>
                </a:lnTo>
                <a:lnTo>
                  <a:pt x="8364" y="7740"/>
                </a:lnTo>
                <a:lnTo>
                  <a:pt x="7887" y="7667"/>
                </a:lnTo>
                <a:lnTo>
                  <a:pt x="7374" y="7630"/>
                </a:lnTo>
                <a:lnTo>
                  <a:pt x="7117" y="7630"/>
                </a:lnTo>
                <a:lnTo>
                  <a:pt x="6860" y="7667"/>
                </a:lnTo>
                <a:lnTo>
                  <a:pt x="6640" y="7740"/>
                </a:lnTo>
                <a:lnTo>
                  <a:pt x="6457" y="7887"/>
                </a:lnTo>
                <a:lnTo>
                  <a:pt x="6384" y="7777"/>
                </a:lnTo>
                <a:lnTo>
                  <a:pt x="6347" y="7703"/>
                </a:lnTo>
                <a:lnTo>
                  <a:pt x="6384" y="7630"/>
                </a:lnTo>
                <a:lnTo>
                  <a:pt x="6420" y="7557"/>
                </a:lnTo>
                <a:lnTo>
                  <a:pt x="6604" y="7410"/>
                </a:lnTo>
                <a:lnTo>
                  <a:pt x="6787" y="7337"/>
                </a:lnTo>
                <a:lnTo>
                  <a:pt x="7080" y="7300"/>
                </a:lnTo>
                <a:lnTo>
                  <a:pt x="7374" y="7227"/>
                </a:lnTo>
                <a:lnTo>
                  <a:pt x="7521" y="7153"/>
                </a:lnTo>
                <a:lnTo>
                  <a:pt x="7704" y="7006"/>
                </a:lnTo>
                <a:lnTo>
                  <a:pt x="7741" y="6896"/>
                </a:lnTo>
                <a:lnTo>
                  <a:pt x="7777" y="6823"/>
                </a:lnTo>
                <a:lnTo>
                  <a:pt x="7741" y="6750"/>
                </a:lnTo>
                <a:lnTo>
                  <a:pt x="7667" y="6676"/>
                </a:lnTo>
                <a:lnTo>
                  <a:pt x="7594" y="6603"/>
                </a:lnTo>
                <a:lnTo>
                  <a:pt x="7484" y="6603"/>
                </a:lnTo>
                <a:lnTo>
                  <a:pt x="7227" y="6640"/>
                </a:lnTo>
                <a:lnTo>
                  <a:pt x="7007" y="6713"/>
                </a:lnTo>
                <a:lnTo>
                  <a:pt x="6787" y="6786"/>
                </a:lnTo>
                <a:lnTo>
                  <a:pt x="6714" y="6786"/>
                </a:lnTo>
                <a:lnTo>
                  <a:pt x="6640" y="6750"/>
                </a:lnTo>
                <a:lnTo>
                  <a:pt x="6640" y="6676"/>
                </a:lnTo>
                <a:lnTo>
                  <a:pt x="6677" y="6603"/>
                </a:lnTo>
                <a:lnTo>
                  <a:pt x="6750" y="6456"/>
                </a:lnTo>
                <a:lnTo>
                  <a:pt x="6824" y="6346"/>
                </a:lnTo>
                <a:lnTo>
                  <a:pt x="7080" y="6199"/>
                </a:lnTo>
                <a:lnTo>
                  <a:pt x="7337" y="6016"/>
                </a:lnTo>
                <a:lnTo>
                  <a:pt x="7704" y="5759"/>
                </a:lnTo>
                <a:lnTo>
                  <a:pt x="8108" y="5466"/>
                </a:lnTo>
                <a:lnTo>
                  <a:pt x="8181" y="5539"/>
                </a:lnTo>
                <a:lnTo>
                  <a:pt x="8218" y="5539"/>
                </a:lnTo>
                <a:lnTo>
                  <a:pt x="8254" y="5503"/>
                </a:lnTo>
                <a:lnTo>
                  <a:pt x="8511" y="5172"/>
                </a:lnTo>
                <a:lnTo>
                  <a:pt x="8731" y="4806"/>
                </a:lnTo>
                <a:close/>
                <a:moveTo>
                  <a:pt x="10492" y="9171"/>
                </a:moveTo>
                <a:lnTo>
                  <a:pt x="10749" y="9391"/>
                </a:lnTo>
                <a:lnTo>
                  <a:pt x="10969" y="9611"/>
                </a:lnTo>
                <a:lnTo>
                  <a:pt x="10675" y="10124"/>
                </a:lnTo>
                <a:lnTo>
                  <a:pt x="10602" y="10198"/>
                </a:lnTo>
                <a:lnTo>
                  <a:pt x="10565" y="10161"/>
                </a:lnTo>
                <a:lnTo>
                  <a:pt x="10529" y="10088"/>
                </a:lnTo>
                <a:lnTo>
                  <a:pt x="10418" y="9941"/>
                </a:lnTo>
                <a:lnTo>
                  <a:pt x="10308" y="9758"/>
                </a:lnTo>
                <a:lnTo>
                  <a:pt x="10162" y="9611"/>
                </a:lnTo>
                <a:lnTo>
                  <a:pt x="10272" y="9501"/>
                </a:lnTo>
                <a:lnTo>
                  <a:pt x="10345" y="9427"/>
                </a:lnTo>
                <a:lnTo>
                  <a:pt x="10492" y="9171"/>
                </a:lnTo>
                <a:close/>
                <a:moveTo>
                  <a:pt x="551" y="7300"/>
                </a:moveTo>
                <a:lnTo>
                  <a:pt x="808" y="7483"/>
                </a:lnTo>
                <a:lnTo>
                  <a:pt x="991" y="7703"/>
                </a:lnTo>
                <a:lnTo>
                  <a:pt x="1211" y="7924"/>
                </a:lnTo>
                <a:lnTo>
                  <a:pt x="1431" y="8144"/>
                </a:lnTo>
                <a:lnTo>
                  <a:pt x="1982" y="8584"/>
                </a:lnTo>
                <a:lnTo>
                  <a:pt x="2238" y="8841"/>
                </a:lnTo>
                <a:lnTo>
                  <a:pt x="2349" y="8987"/>
                </a:lnTo>
                <a:lnTo>
                  <a:pt x="2422" y="9134"/>
                </a:lnTo>
                <a:lnTo>
                  <a:pt x="2202" y="9281"/>
                </a:lnTo>
                <a:lnTo>
                  <a:pt x="2018" y="9464"/>
                </a:lnTo>
                <a:lnTo>
                  <a:pt x="1872" y="9684"/>
                </a:lnTo>
                <a:lnTo>
                  <a:pt x="1762" y="9978"/>
                </a:lnTo>
                <a:lnTo>
                  <a:pt x="1725" y="10344"/>
                </a:lnTo>
                <a:lnTo>
                  <a:pt x="1762" y="10675"/>
                </a:lnTo>
                <a:lnTo>
                  <a:pt x="1908" y="11408"/>
                </a:lnTo>
                <a:lnTo>
                  <a:pt x="1542" y="10968"/>
                </a:lnTo>
                <a:lnTo>
                  <a:pt x="1248" y="10528"/>
                </a:lnTo>
                <a:lnTo>
                  <a:pt x="991" y="10014"/>
                </a:lnTo>
                <a:lnTo>
                  <a:pt x="808" y="9501"/>
                </a:lnTo>
                <a:lnTo>
                  <a:pt x="661" y="8951"/>
                </a:lnTo>
                <a:lnTo>
                  <a:pt x="551" y="8400"/>
                </a:lnTo>
                <a:lnTo>
                  <a:pt x="514" y="7850"/>
                </a:lnTo>
                <a:lnTo>
                  <a:pt x="551" y="7300"/>
                </a:lnTo>
                <a:close/>
                <a:moveTo>
                  <a:pt x="6897" y="8620"/>
                </a:moveTo>
                <a:lnTo>
                  <a:pt x="6934" y="8694"/>
                </a:lnTo>
                <a:lnTo>
                  <a:pt x="7007" y="8731"/>
                </a:lnTo>
                <a:lnTo>
                  <a:pt x="7264" y="8877"/>
                </a:lnTo>
                <a:lnTo>
                  <a:pt x="7484" y="9024"/>
                </a:lnTo>
                <a:lnTo>
                  <a:pt x="7704" y="9207"/>
                </a:lnTo>
                <a:lnTo>
                  <a:pt x="7887" y="9427"/>
                </a:lnTo>
                <a:lnTo>
                  <a:pt x="8034" y="9648"/>
                </a:lnTo>
                <a:lnTo>
                  <a:pt x="8181" y="9904"/>
                </a:lnTo>
                <a:lnTo>
                  <a:pt x="8254" y="10161"/>
                </a:lnTo>
                <a:lnTo>
                  <a:pt x="8254" y="10418"/>
                </a:lnTo>
                <a:lnTo>
                  <a:pt x="8218" y="10638"/>
                </a:lnTo>
                <a:lnTo>
                  <a:pt x="7704" y="10088"/>
                </a:lnTo>
                <a:lnTo>
                  <a:pt x="7154" y="9611"/>
                </a:lnTo>
                <a:lnTo>
                  <a:pt x="7080" y="9611"/>
                </a:lnTo>
                <a:lnTo>
                  <a:pt x="7044" y="9648"/>
                </a:lnTo>
                <a:lnTo>
                  <a:pt x="7080" y="9684"/>
                </a:lnTo>
                <a:lnTo>
                  <a:pt x="7557" y="10344"/>
                </a:lnTo>
                <a:lnTo>
                  <a:pt x="8071" y="10968"/>
                </a:lnTo>
                <a:lnTo>
                  <a:pt x="7887" y="11188"/>
                </a:lnTo>
                <a:lnTo>
                  <a:pt x="7741" y="11408"/>
                </a:lnTo>
                <a:lnTo>
                  <a:pt x="7521" y="11628"/>
                </a:lnTo>
                <a:lnTo>
                  <a:pt x="7227" y="11372"/>
                </a:lnTo>
                <a:lnTo>
                  <a:pt x="6860" y="11005"/>
                </a:lnTo>
                <a:lnTo>
                  <a:pt x="6787" y="10748"/>
                </a:lnTo>
                <a:lnTo>
                  <a:pt x="6750" y="10491"/>
                </a:lnTo>
                <a:lnTo>
                  <a:pt x="6640" y="10234"/>
                </a:lnTo>
                <a:lnTo>
                  <a:pt x="6530" y="9978"/>
                </a:lnTo>
                <a:lnTo>
                  <a:pt x="6457" y="9868"/>
                </a:lnTo>
                <a:lnTo>
                  <a:pt x="6310" y="9868"/>
                </a:lnTo>
                <a:lnTo>
                  <a:pt x="5870" y="10014"/>
                </a:lnTo>
                <a:lnTo>
                  <a:pt x="5650" y="10088"/>
                </a:lnTo>
                <a:lnTo>
                  <a:pt x="5577" y="10088"/>
                </a:lnTo>
                <a:lnTo>
                  <a:pt x="5466" y="10014"/>
                </a:lnTo>
                <a:lnTo>
                  <a:pt x="5210" y="9904"/>
                </a:lnTo>
                <a:lnTo>
                  <a:pt x="5026" y="9758"/>
                </a:lnTo>
                <a:lnTo>
                  <a:pt x="4953" y="9648"/>
                </a:lnTo>
                <a:lnTo>
                  <a:pt x="4880" y="9538"/>
                </a:lnTo>
                <a:lnTo>
                  <a:pt x="4843" y="9427"/>
                </a:lnTo>
                <a:lnTo>
                  <a:pt x="4843" y="9281"/>
                </a:lnTo>
                <a:lnTo>
                  <a:pt x="4880" y="9134"/>
                </a:lnTo>
                <a:lnTo>
                  <a:pt x="4953" y="8987"/>
                </a:lnTo>
                <a:lnTo>
                  <a:pt x="5063" y="8877"/>
                </a:lnTo>
                <a:lnTo>
                  <a:pt x="5210" y="8804"/>
                </a:lnTo>
                <a:lnTo>
                  <a:pt x="5577" y="8694"/>
                </a:lnTo>
                <a:lnTo>
                  <a:pt x="5870" y="8657"/>
                </a:lnTo>
                <a:lnTo>
                  <a:pt x="6384" y="8657"/>
                </a:lnTo>
                <a:lnTo>
                  <a:pt x="6897" y="8620"/>
                </a:lnTo>
                <a:close/>
                <a:moveTo>
                  <a:pt x="8621" y="10088"/>
                </a:moveTo>
                <a:lnTo>
                  <a:pt x="9355" y="10565"/>
                </a:lnTo>
                <a:lnTo>
                  <a:pt x="9501" y="10711"/>
                </a:lnTo>
                <a:lnTo>
                  <a:pt x="9648" y="10858"/>
                </a:lnTo>
                <a:lnTo>
                  <a:pt x="9758" y="11005"/>
                </a:lnTo>
                <a:lnTo>
                  <a:pt x="9868" y="11151"/>
                </a:lnTo>
                <a:lnTo>
                  <a:pt x="9355" y="11628"/>
                </a:lnTo>
                <a:lnTo>
                  <a:pt x="9318" y="11592"/>
                </a:lnTo>
                <a:lnTo>
                  <a:pt x="9208" y="11482"/>
                </a:lnTo>
                <a:lnTo>
                  <a:pt x="9061" y="11408"/>
                </a:lnTo>
                <a:lnTo>
                  <a:pt x="8878" y="11298"/>
                </a:lnTo>
                <a:lnTo>
                  <a:pt x="8768" y="11188"/>
                </a:lnTo>
                <a:lnTo>
                  <a:pt x="8511" y="10931"/>
                </a:lnTo>
                <a:lnTo>
                  <a:pt x="8548" y="10821"/>
                </a:lnTo>
                <a:lnTo>
                  <a:pt x="8621" y="10638"/>
                </a:lnTo>
                <a:lnTo>
                  <a:pt x="8658" y="10455"/>
                </a:lnTo>
                <a:lnTo>
                  <a:pt x="8658" y="10271"/>
                </a:lnTo>
                <a:lnTo>
                  <a:pt x="8621" y="10088"/>
                </a:lnTo>
                <a:close/>
                <a:moveTo>
                  <a:pt x="6860" y="11555"/>
                </a:moveTo>
                <a:lnTo>
                  <a:pt x="7190" y="11885"/>
                </a:lnTo>
                <a:lnTo>
                  <a:pt x="7007" y="11958"/>
                </a:lnTo>
                <a:lnTo>
                  <a:pt x="6897" y="11958"/>
                </a:lnTo>
                <a:lnTo>
                  <a:pt x="6787" y="11922"/>
                </a:lnTo>
                <a:lnTo>
                  <a:pt x="6860" y="11555"/>
                </a:lnTo>
                <a:close/>
                <a:moveTo>
                  <a:pt x="8328" y="11262"/>
                </a:moveTo>
                <a:lnTo>
                  <a:pt x="8474" y="11445"/>
                </a:lnTo>
                <a:lnTo>
                  <a:pt x="8658" y="11628"/>
                </a:lnTo>
                <a:lnTo>
                  <a:pt x="8878" y="11775"/>
                </a:lnTo>
                <a:lnTo>
                  <a:pt x="8988" y="11812"/>
                </a:lnTo>
                <a:lnTo>
                  <a:pt x="9098" y="11848"/>
                </a:lnTo>
                <a:lnTo>
                  <a:pt x="8731" y="12105"/>
                </a:lnTo>
                <a:lnTo>
                  <a:pt x="8328" y="12325"/>
                </a:lnTo>
                <a:lnTo>
                  <a:pt x="8291" y="12289"/>
                </a:lnTo>
                <a:lnTo>
                  <a:pt x="7814" y="11885"/>
                </a:lnTo>
                <a:lnTo>
                  <a:pt x="8071" y="11592"/>
                </a:lnTo>
                <a:lnTo>
                  <a:pt x="8328" y="11262"/>
                </a:lnTo>
                <a:close/>
                <a:moveTo>
                  <a:pt x="6970" y="2678"/>
                </a:moveTo>
                <a:lnTo>
                  <a:pt x="7374" y="2715"/>
                </a:lnTo>
                <a:lnTo>
                  <a:pt x="7777" y="2788"/>
                </a:lnTo>
                <a:lnTo>
                  <a:pt x="8181" y="2898"/>
                </a:lnTo>
                <a:lnTo>
                  <a:pt x="8548" y="3008"/>
                </a:lnTo>
                <a:lnTo>
                  <a:pt x="8915" y="3192"/>
                </a:lnTo>
                <a:lnTo>
                  <a:pt x="9281" y="3375"/>
                </a:lnTo>
                <a:lnTo>
                  <a:pt x="9611" y="3595"/>
                </a:lnTo>
                <a:lnTo>
                  <a:pt x="9501" y="3632"/>
                </a:lnTo>
                <a:lnTo>
                  <a:pt x="9281" y="3815"/>
                </a:lnTo>
                <a:lnTo>
                  <a:pt x="9171" y="3925"/>
                </a:lnTo>
                <a:lnTo>
                  <a:pt x="9061" y="4035"/>
                </a:lnTo>
                <a:lnTo>
                  <a:pt x="9061" y="4072"/>
                </a:lnTo>
                <a:lnTo>
                  <a:pt x="9061" y="4109"/>
                </a:lnTo>
                <a:lnTo>
                  <a:pt x="9135" y="4109"/>
                </a:lnTo>
                <a:lnTo>
                  <a:pt x="9245" y="4072"/>
                </a:lnTo>
                <a:lnTo>
                  <a:pt x="9355" y="4072"/>
                </a:lnTo>
                <a:lnTo>
                  <a:pt x="9685" y="3925"/>
                </a:lnTo>
                <a:lnTo>
                  <a:pt x="9905" y="3815"/>
                </a:lnTo>
                <a:lnTo>
                  <a:pt x="10198" y="4035"/>
                </a:lnTo>
                <a:lnTo>
                  <a:pt x="9905" y="4255"/>
                </a:lnTo>
                <a:lnTo>
                  <a:pt x="9611" y="4512"/>
                </a:lnTo>
                <a:lnTo>
                  <a:pt x="9281" y="4475"/>
                </a:lnTo>
                <a:lnTo>
                  <a:pt x="8731" y="4475"/>
                </a:lnTo>
                <a:lnTo>
                  <a:pt x="8584" y="4512"/>
                </a:lnTo>
                <a:lnTo>
                  <a:pt x="8548" y="4549"/>
                </a:lnTo>
                <a:lnTo>
                  <a:pt x="8511" y="4622"/>
                </a:lnTo>
                <a:lnTo>
                  <a:pt x="8328" y="4989"/>
                </a:lnTo>
                <a:lnTo>
                  <a:pt x="8108" y="5356"/>
                </a:lnTo>
                <a:lnTo>
                  <a:pt x="7851" y="5466"/>
                </a:lnTo>
                <a:lnTo>
                  <a:pt x="7594" y="5613"/>
                </a:lnTo>
                <a:lnTo>
                  <a:pt x="7117" y="5906"/>
                </a:lnTo>
                <a:lnTo>
                  <a:pt x="6714" y="6163"/>
                </a:lnTo>
                <a:lnTo>
                  <a:pt x="6530" y="6310"/>
                </a:lnTo>
                <a:lnTo>
                  <a:pt x="6457" y="6383"/>
                </a:lnTo>
                <a:lnTo>
                  <a:pt x="6420" y="6493"/>
                </a:lnTo>
                <a:lnTo>
                  <a:pt x="6384" y="6676"/>
                </a:lnTo>
                <a:lnTo>
                  <a:pt x="6420" y="6786"/>
                </a:lnTo>
                <a:lnTo>
                  <a:pt x="6457" y="6896"/>
                </a:lnTo>
                <a:lnTo>
                  <a:pt x="6567" y="6970"/>
                </a:lnTo>
                <a:lnTo>
                  <a:pt x="6677" y="6970"/>
                </a:lnTo>
                <a:lnTo>
                  <a:pt x="6824" y="7006"/>
                </a:lnTo>
                <a:lnTo>
                  <a:pt x="7117" y="6933"/>
                </a:lnTo>
                <a:lnTo>
                  <a:pt x="7301" y="6860"/>
                </a:lnTo>
                <a:lnTo>
                  <a:pt x="7447" y="6823"/>
                </a:lnTo>
                <a:lnTo>
                  <a:pt x="7484" y="6860"/>
                </a:lnTo>
                <a:lnTo>
                  <a:pt x="7411" y="6896"/>
                </a:lnTo>
                <a:lnTo>
                  <a:pt x="7227" y="7006"/>
                </a:lnTo>
                <a:lnTo>
                  <a:pt x="6860" y="7080"/>
                </a:lnTo>
                <a:lnTo>
                  <a:pt x="6530" y="7153"/>
                </a:lnTo>
                <a:lnTo>
                  <a:pt x="6347" y="7227"/>
                </a:lnTo>
                <a:lnTo>
                  <a:pt x="6237" y="7337"/>
                </a:lnTo>
                <a:lnTo>
                  <a:pt x="6163" y="7483"/>
                </a:lnTo>
                <a:lnTo>
                  <a:pt x="6127" y="7630"/>
                </a:lnTo>
                <a:lnTo>
                  <a:pt x="6127" y="7777"/>
                </a:lnTo>
                <a:lnTo>
                  <a:pt x="6163" y="7924"/>
                </a:lnTo>
                <a:lnTo>
                  <a:pt x="6237" y="8070"/>
                </a:lnTo>
                <a:lnTo>
                  <a:pt x="6384" y="8180"/>
                </a:lnTo>
                <a:lnTo>
                  <a:pt x="6494" y="8180"/>
                </a:lnTo>
                <a:lnTo>
                  <a:pt x="6567" y="8144"/>
                </a:lnTo>
                <a:lnTo>
                  <a:pt x="6640" y="8070"/>
                </a:lnTo>
                <a:lnTo>
                  <a:pt x="6714" y="7997"/>
                </a:lnTo>
                <a:lnTo>
                  <a:pt x="6897" y="7924"/>
                </a:lnTo>
                <a:lnTo>
                  <a:pt x="7337" y="7924"/>
                </a:lnTo>
                <a:lnTo>
                  <a:pt x="8328" y="7997"/>
                </a:lnTo>
                <a:lnTo>
                  <a:pt x="8328" y="8144"/>
                </a:lnTo>
                <a:lnTo>
                  <a:pt x="8364" y="8327"/>
                </a:lnTo>
                <a:lnTo>
                  <a:pt x="8438" y="8474"/>
                </a:lnTo>
                <a:lnTo>
                  <a:pt x="8548" y="8584"/>
                </a:lnTo>
                <a:lnTo>
                  <a:pt x="8768" y="8767"/>
                </a:lnTo>
                <a:lnTo>
                  <a:pt x="8548" y="8694"/>
                </a:lnTo>
                <a:lnTo>
                  <a:pt x="8328" y="8657"/>
                </a:lnTo>
                <a:lnTo>
                  <a:pt x="8291" y="8657"/>
                </a:lnTo>
                <a:lnTo>
                  <a:pt x="8291" y="8731"/>
                </a:lnTo>
                <a:lnTo>
                  <a:pt x="8511" y="8951"/>
                </a:lnTo>
                <a:lnTo>
                  <a:pt x="8768" y="9171"/>
                </a:lnTo>
                <a:lnTo>
                  <a:pt x="9355" y="9501"/>
                </a:lnTo>
                <a:lnTo>
                  <a:pt x="9428" y="9574"/>
                </a:lnTo>
                <a:lnTo>
                  <a:pt x="9538" y="9648"/>
                </a:lnTo>
                <a:lnTo>
                  <a:pt x="9648" y="9684"/>
                </a:lnTo>
                <a:lnTo>
                  <a:pt x="9795" y="9794"/>
                </a:lnTo>
                <a:lnTo>
                  <a:pt x="9942" y="9941"/>
                </a:lnTo>
                <a:lnTo>
                  <a:pt x="10125" y="10198"/>
                </a:lnTo>
                <a:lnTo>
                  <a:pt x="10272" y="10344"/>
                </a:lnTo>
                <a:lnTo>
                  <a:pt x="10418" y="10491"/>
                </a:lnTo>
                <a:lnTo>
                  <a:pt x="10125" y="10858"/>
                </a:lnTo>
                <a:lnTo>
                  <a:pt x="9978" y="10638"/>
                </a:lnTo>
                <a:lnTo>
                  <a:pt x="9795" y="10455"/>
                </a:lnTo>
                <a:lnTo>
                  <a:pt x="9428" y="10161"/>
                </a:lnTo>
                <a:lnTo>
                  <a:pt x="8988" y="9904"/>
                </a:lnTo>
                <a:lnTo>
                  <a:pt x="8401" y="9501"/>
                </a:lnTo>
                <a:lnTo>
                  <a:pt x="8144" y="9171"/>
                </a:lnTo>
                <a:lnTo>
                  <a:pt x="7851" y="8877"/>
                </a:lnTo>
                <a:lnTo>
                  <a:pt x="7557" y="8657"/>
                </a:lnTo>
                <a:lnTo>
                  <a:pt x="7227" y="8437"/>
                </a:lnTo>
                <a:lnTo>
                  <a:pt x="7190" y="8437"/>
                </a:lnTo>
                <a:lnTo>
                  <a:pt x="7190" y="8400"/>
                </a:lnTo>
                <a:lnTo>
                  <a:pt x="7154" y="8400"/>
                </a:lnTo>
                <a:lnTo>
                  <a:pt x="7044" y="8364"/>
                </a:lnTo>
                <a:lnTo>
                  <a:pt x="6677" y="8327"/>
                </a:lnTo>
                <a:lnTo>
                  <a:pt x="6273" y="8290"/>
                </a:lnTo>
                <a:lnTo>
                  <a:pt x="5870" y="8327"/>
                </a:lnTo>
                <a:lnTo>
                  <a:pt x="5466" y="8364"/>
                </a:lnTo>
                <a:lnTo>
                  <a:pt x="5173" y="8437"/>
                </a:lnTo>
                <a:lnTo>
                  <a:pt x="4990" y="8510"/>
                </a:lnTo>
                <a:lnTo>
                  <a:pt x="4843" y="8620"/>
                </a:lnTo>
                <a:lnTo>
                  <a:pt x="4733" y="8731"/>
                </a:lnTo>
                <a:lnTo>
                  <a:pt x="4623" y="8841"/>
                </a:lnTo>
                <a:lnTo>
                  <a:pt x="4549" y="8987"/>
                </a:lnTo>
                <a:lnTo>
                  <a:pt x="4476" y="9171"/>
                </a:lnTo>
                <a:lnTo>
                  <a:pt x="4476" y="9317"/>
                </a:lnTo>
                <a:lnTo>
                  <a:pt x="4476" y="9464"/>
                </a:lnTo>
                <a:lnTo>
                  <a:pt x="4513" y="9611"/>
                </a:lnTo>
                <a:lnTo>
                  <a:pt x="4549" y="9721"/>
                </a:lnTo>
                <a:lnTo>
                  <a:pt x="4733" y="9978"/>
                </a:lnTo>
                <a:lnTo>
                  <a:pt x="4953" y="10161"/>
                </a:lnTo>
                <a:lnTo>
                  <a:pt x="5246" y="10344"/>
                </a:lnTo>
                <a:lnTo>
                  <a:pt x="5577" y="10491"/>
                </a:lnTo>
                <a:lnTo>
                  <a:pt x="5687" y="10491"/>
                </a:lnTo>
                <a:lnTo>
                  <a:pt x="5797" y="10418"/>
                </a:lnTo>
                <a:lnTo>
                  <a:pt x="6090" y="10308"/>
                </a:lnTo>
                <a:lnTo>
                  <a:pt x="6090" y="10418"/>
                </a:lnTo>
                <a:lnTo>
                  <a:pt x="6090" y="10528"/>
                </a:lnTo>
                <a:lnTo>
                  <a:pt x="6163" y="10785"/>
                </a:lnTo>
                <a:lnTo>
                  <a:pt x="6310" y="10968"/>
                </a:lnTo>
                <a:lnTo>
                  <a:pt x="6494" y="11188"/>
                </a:lnTo>
                <a:lnTo>
                  <a:pt x="6494" y="11592"/>
                </a:lnTo>
                <a:lnTo>
                  <a:pt x="6420" y="11958"/>
                </a:lnTo>
                <a:lnTo>
                  <a:pt x="6384" y="12105"/>
                </a:lnTo>
                <a:lnTo>
                  <a:pt x="6420" y="12142"/>
                </a:lnTo>
                <a:lnTo>
                  <a:pt x="6457" y="12179"/>
                </a:lnTo>
                <a:lnTo>
                  <a:pt x="6714" y="12289"/>
                </a:lnTo>
                <a:lnTo>
                  <a:pt x="6970" y="12325"/>
                </a:lnTo>
                <a:lnTo>
                  <a:pt x="7227" y="12252"/>
                </a:lnTo>
                <a:lnTo>
                  <a:pt x="7447" y="12142"/>
                </a:lnTo>
                <a:lnTo>
                  <a:pt x="7924" y="12509"/>
                </a:lnTo>
                <a:lnTo>
                  <a:pt x="7484" y="12655"/>
                </a:lnTo>
                <a:lnTo>
                  <a:pt x="7044" y="12802"/>
                </a:lnTo>
                <a:lnTo>
                  <a:pt x="6714" y="12876"/>
                </a:lnTo>
                <a:lnTo>
                  <a:pt x="6604" y="12765"/>
                </a:lnTo>
                <a:lnTo>
                  <a:pt x="6494" y="12582"/>
                </a:lnTo>
                <a:lnTo>
                  <a:pt x="6310" y="12289"/>
                </a:lnTo>
                <a:lnTo>
                  <a:pt x="6090" y="12032"/>
                </a:lnTo>
                <a:lnTo>
                  <a:pt x="5870" y="11812"/>
                </a:lnTo>
                <a:lnTo>
                  <a:pt x="5466" y="11372"/>
                </a:lnTo>
                <a:lnTo>
                  <a:pt x="5100" y="10895"/>
                </a:lnTo>
                <a:lnTo>
                  <a:pt x="5063" y="10858"/>
                </a:lnTo>
                <a:lnTo>
                  <a:pt x="4990" y="10858"/>
                </a:lnTo>
                <a:lnTo>
                  <a:pt x="4953" y="10895"/>
                </a:lnTo>
                <a:lnTo>
                  <a:pt x="4953" y="10931"/>
                </a:lnTo>
                <a:lnTo>
                  <a:pt x="4953" y="11151"/>
                </a:lnTo>
                <a:lnTo>
                  <a:pt x="5026" y="11335"/>
                </a:lnTo>
                <a:lnTo>
                  <a:pt x="5100" y="11518"/>
                </a:lnTo>
                <a:lnTo>
                  <a:pt x="5246" y="11702"/>
                </a:lnTo>
                <a:lnTo>
                  <a:pt x="5540" y="12032"/>
                </a:lnTo>
                <a:lnTo>
                  <a:pt x="5833" y="12325"/>
                </a:lnTo>
                <a:lnTo>
                  <a:pt x="6017" y="12582"/>
                </a:lnTo>
                <a:lnTo>
                  <a:pt x="6200" y="12912"/>
                </a:lnTo>
                <a:lnTo>
                  <a:pt x="5650" y="12949"/>
                </a:lnTo>
                <a:lnTo>
                  <a:pt x="5026" y="12362"/>
                </a:lnTo>
                <a:lnTo>
                  <a:pt x="4659" y="11995"/>
                </a:lnTo>
                <a:lnTo>
                  <a:pt x="4513" y="11812"/>
                </a:lnTo>
                <a:lnTo>
                  <a:pt x="4439" y="11555"/>
                </a:lnTo>
                <a:lnTo>
                  <a:pt x="4403" y="11518"/>
                </a:lnTo>
                <a:lnTo>
                  <a:pt x="4329" y="11482"/>
                </a:lnTo>
                <a:lnTo>
                  <a:pt x="4256" y="11482"/>
                </a:lnTo>
                <a:lnTo>
                  <a:pt x="4219" y="11555"/>
                </a:lnTo>
                <a:lnTo>
                  <a:pt x="4219" y="11665"/>
                </a:lnTo>
                <a:lnTo>
                  <a:pt x="4219" y="11812"/>
                </a:lnTo>
                <a:lnTo>
                  <a:pt x="4293" y="12032"/>
                </a:lnTo>
                <a:lnTo>
                  <a:pt x="4403" y="12252"/>
                </a:lnTo>
                <a:lnTo>
                  <a:pt x="4586" y="12435"/>
                </a:lnTo>
                <a:lnTo>
                  <a:pt x="4953" y="12876"/>
                </a:lnTo>
                <a:lnTo>
                  <a:pt x="4880" y="12876"/>
                </a:lnTo>
                <a:lnTo>
                  <a:pt x="4880" y="12839"/>
                </a:lnTo>
                <a:lnTo>
                  <a:pt x="4880" y="12802"/>
                </a:lnTo>
                <a:lnTo>
                  <a:pt x="4843" y="12765"/>
                </a:lnTo>
                <a:lnTo>
                  <a:pt x="4549" y="12692"/>
                </a:lnTo>
                <a:lnTo>
                  <a:pt x="4439" y="12655"/>
                </a:lnTo>
                <a:lnTo>
                  <a:pt x="4366" y="12545"/>
                </a:lnTo>
                <a:lnTo>
                  <a:pt x="4293" y="12362"/>
                </a:lnTo>
                <a:lnTo>
                  <a:pt x="4073" y="11995"/>
                </a:lnTo>
                <a:lnTo>
                  <a:pt x="3926" y="11848"/>
                </a:lnTo>
                <a:lnTo>
                  <a:pt x="3816" y="11738"/>
                </a:lnTo>
                <a:lnTo>
                  <a:pt x="3816" y="11665"/>
                </a:lnTo>
                <a:lnTo>
                  <a:pt x="3816" y="11592"/>
                </a:lnTo>
                <a:lnTo>
                  <a:pt x="3779" y="11555"/>
                </a:lnTo>
                <a:lnTo>
                  <a:pt x="3742" y="11518"/>
                </a:lnTo>
                <a:lnTo>
                  <a:pt x="3669" y="11555"/>
                </a:lnTo>
                <a:lnTo>
                  <a:pt x="3559" y="11628"/>
                </a:lnTo>
                <a:lnTo>
                  <a:pt x="3522" y="11702"/>
                </a:lnTo>
                <a:lnTo>
                  <a:pt x="3522" y="11848"/>
                </a:lnTo>
                <a:lnTo>
                  <a:pt x="3559" y="11958"/>
                </a:lnTo>
                <a:lnTo>
                  <a:pt x="3669" y="12105"/>
                </a:lnTo>
                <a:lnTo>
                  <a:pt x="3779" y="12252"/>
                </a:lnTo>
                <a:lnTo>
                  <a:pt x="3889" y="12435"/>
                </a:lnTo>
                <a:lnTo>
                  <a:pt x="3963" y="12655"/>
                </a:lnTo>
                <a:lnTo>
                  <a:pt x="3963" y="12655"/>
                </a:lnTo>
                <a:lnTo>
                  <a:pt x="3376" y="12435"/>
                </a:lnTo>
                <a:lnTo>
                  <a:pt x="2825" y="12105"/>
                </a:lnTo>
                <a:lnTo>
                  <a:pt x="2789" y="12069"/>
                </a:lnTo>
                <a:lnTo>
                  <a:pt x="2715" y="11958"/>
                </a:lnTo>
                <a:lnTo>
                  <a:pt x="2605" y="11885"/>
                </a:lnTo>
                <a:lnTo>
                  <a:pt x="2349" y="11812"/>
                </a:lnTo>
                <a:lnTo>
                  <a:pt x="2312" y="11738"/>
                </a:lnTo>
                <a:lnTo>
                  <a:pt x="2165" y="11115"/>
                </a:lnTo>
                <a:lnTo>
                  <a:pt x="2092" y="10748"/>
                </a:lnTo>
                <a:lnTo>
                  <a:pt x="2055" y="10381"/>
                </a:lnTo>
                <a:lnTo>
                  <a:pt x="2055" y="10051"/>
                </a:lnTo>
                <a:lnTo>
                  <a:pt x="2092" y="9868"/>
                </a:lnTo>
                <a:lnTo>
                  <a:pt x="2165" y="9758"/>
                </a:lnTo>
                <a:lnTo>
                  <a:pt x="2238" y="9611"/>
                </a:lnTo>
                <a:lnTo>
                  <a:pt x="2349" y="9538"/>
                </a:lnTo>
                <a:lnTo>
                  <a:pt x="2495" y="9464"/>
                </a:lnTo>
                <a:lnTo>
                  <a:pt x="2679" y="9391"/>
                </a:lnTo>
                <a:lnTo>
                  <a:pt x="2715" y="9391"/>
                </a:lnTo>
                <a:lnTo>
                  <a:pt x="2752" y="9354"/>
                </a:lnTo>
                <a:lnTo>
                  <a:pt x="2789" y="9281"/>
                </a:lnTo>
                <a:lnTo>
                  <a:pt x="2789" y="9207"/>
                </a:lnTo>
                <a:lnTo>
                  <a:pt x="2715" y="9024"/>
                </a:lnTo>
                <a:lnTo>
                  <a:pt x="2605" y="8841"/>
                </a:lnTo>
                <a:lnTo>
                  <a:pt x="2495" y="8694"/>
                </a:lnTo>
                <a:lnTo>
                  <a:pt x="2349" y="8510"/>
                </a:lnTo>
                <a:lnTo>
                  <a:pt x="2055" y="8254"/>
                </a:lnTo>
                <a:lnTo>
                  <a:pt x="1725" y="7960"/>
                </a:lnTo>
                <a:lnTo>
                  <a:pt x="1505" y="7813"/>
                </a:lnTo>
                <a:lnTo>
                  <a:pt x="1285" y="7630"/>
                </a:lnTo>
                <a:lnTo>
                  <a:pt x="1175" y="7447"/>
                </a:lnTo>
                <a:lnTo>
                  <a:pt x="991" y="7300"/>
                </a:lnTo>
                <a:lnTo>
                  <a:pt x="771" y="7153"/>
                </a:lnTo>
                <a:lnTo>
                  <a:pt x="551" y="7117"/>
                </a:lnTo>
                <a:lnTo>
                  <a:pt x="661" y="6566"/>
                </a:lnTo>
                <a:lnTo>
                  <a:pt x="771" y="6089"/>
                </a:lnTo>
                <a:lnTo>
                  <a:pt x="808" y="6016"/>
                </a:lnTo>
                <a:lnTo>
                  <a:pt x="955" y="5943"/>
                </a:lnTo>
                <a:lnTo>
                  <a:pt x="1101" y="5906"/>
                </a:lnTo>
                <a:lnTo>
                  <a:pt x="1248" y="5906"/>
                </a:lnTo>
                <a:lnTo>
                  <a:pt x="1395" y="5943"/>
                </a:lnTo>
                <a:lnTo>
                  <a:pt x="1505" y="6016"/>
                </a:lnTo>
                <a:lnTo>
                  <a:pt x="1615" y="6126"/>
                </a:lnTo>
                <a:lnTo>
                  <a:pt x="1652" y="6236"/>
                </a:lnTo>
                <a:lnTo>
                  <a:pt x="1652" y="6420"/>
                </a:lnTo>
                <a:lnTo>
                  <a:pt x="1652" y="6530"/>
                </a:lnTo>
                <a:lnTo>
                  <a:pt x="1688" y="6566"/>
                </a:lnTo>
                <a:lnTo>
                  <a:pt x="1725" y="6566"/>
                </a:lnTo>
                <a:lnTo>
                  <a:pt x="1945" y="6676"/>
                </a:lnTo>
                <a:lnTo>
                  <a:pt x="2128" y="6786"/>
                </a:lnTo>
                <a:lnTo>
                  <a:pt x="2275" y="6970"/>
                </a:lnTo>
                <a:lnTo>
                  <a:pt x="2385" y="7153"/>
                </a:lnTo>
                <a:lnTo>
                  <a:pt x="2459" y="7227"/>
                </a:lnTo>
                <a:lnTo>
                  <a:pt x="2532" y="7227"/>
                </a:lnTo>
                <a:lnTo>
                  <a:pt x="2605" y="7190"/>
                </a:lnTo>
                <a:lnTo>
                  <a:pt x="2642" y="7080"/>
                </a:lnTo>
                <a:lnTo>
                  <a:pt x="2532" y="5943"/>
                </a:lnTo>
                <a:lnTo>
                  <a:pt x="2752" y="5906"/>
                </a:lnTo>
                <a:lnTo>
                  <a:pt x="3009" y="5796"/>
                </a:lnTo>
                <a:lnTo>
                  <a:pt x="3229" y="5723"/>
                </a:lnTo>
                <a:lnTo>
                  <a:pt x="3449" y="5686"/>
                </a:lnTo>
                <a:lnTo>
                  <a:pt x="3669" y="5649"/>
                </a:lnTo>
                <a:lnTo>
                  <a:pt x="3889" y="5686"/>
                </a:lnTo>
                <a:lnTo>
                  <a:pt x="4293" y="5723"/>
                </a:lnTo>
                <a:lnTo>
                  <a:pt x="5100" y="5723"/>
                </a:lnTo>
                <a:lnTo>
                  <a:pt x="5283" y="5649"/>
                </a:lnTo>
                <a:lnTo>
                  <a:pt x="5503" y="5576"/>
                </a:lnTo>
                <a:lnTo>
                  <a:pt x="5577" y="5539"/>
                </a:lnTo>
                <a:lnTo>
                  <a:pt x="5613" y="5466"/>
                </a:lnTo>
                <a:lnTo>
                  <a:pt x="5613" y="5356"/>
                </a:lnTo>
                <a:lnTo>
                  <a:pt x="5577" y="5282"/>
                </a:lnTo>
                <a:lnTo>
                  <a:pt x="5246" y="4916"/>
                </a:lnTo>
                <a:lnTo>
                  <a:pt x="4880" y="4549"/>
                </a:lnTo>
                <a:lnTo>
                  <a:pt x="4696" y="4365"/>
                </a:lnTo>
                <a:lnTo>
                  <a:pt x="4513" y="4219"/>
                </a:lnTo>
                <a:lnTo>
                  <a:pt x="4293" y="4109"/>
                </a:lnTo>
                <a:lnTo>
                  <a:pt x="4036" y="3999"/>
                </a:lnTo>
                <a:lnTo>
                  <a:pt x="3999" y="3889"/>
                </a:lnTo>
                <a:lnTo>
                  <a:pt x="3963" y="3815"/>
                </a:lnTo>
                <a:lnTo>
                  <a:pt x="3852" y="3742"/>
                </a:lnTo>
                <a:lnTo>
                  <a:pt x="3742" y="3668"/>
                </a:lnTo>
                <a:lnTo>
                  <a:pt x="3376" y="3522"/>
                </a:lnTo>
                <a:lnTo>
                  <a:pt x="3192" y="3448"/>
                </a:lnTo>
                <a:lnTo>
                  <a:pt x="2972" y="3412"/>
                </a:lnTo>
                <a:lnTo>
                  <a:pt x="3412" y="3228"/>
                </a:lnTo>
                <a:lnTo>
                  <a:pt x="3816" y="3045"/>
                </a:lnTo>
                <a:lnTo>
                  <a:pt x="4256" y="2935"/>
                </a:lnTo>
                <a:lnTo>
                  <a:pt x="4696" y="2861"/>
                </a:lnTo>
                <a:lnTo>
                  <a:pt x="5136" y="2788"/>
                </a:lnTo>
                <a:lnTo>
                  <a:pt x="6494" y="2788"/>
                </a:lnTo>
                <a:lnTo>
                  <a:pt x="6567" y="2751"/>
                </a:lnTo>
                <a:lnTo>
                  <a:pt x="6567" y="2678"/>
                </a:lnTo>
                <a:close/>
                <a:moveTo>
                  <a:pt x="5100" y="15590"/>
                </a:moveTo>
                <a:lnTo>
                  <a:pt x="5246" y="15627"/>
                </a:lnTo>
                <a:lnTo>
                  <a:pt x="5503" y="15700"/>
                </a:lnTo>
                <a:lnTo>
                  <a:pt x="5393" y="15737"/>
                </a:lnTo>
                <a:lnTo>
                  <a:pt x="5320" y="15810"/>
                </a:lnTo>
                <a:lnTo>
                  <a:pt x="5246" y="15920"/>
                </a:lnTo>
                <a:lnTo>
                  <a:pt x="5246" y="16030"/>
                </a:lnTo>
                <a:lnTo>
                  <a:pt x="5210" y="16177"/>
                </a:lnTo>
                <a:lnTo>
                  <a:pt x="5246" y="16360"/>
                </a:lnTo>
                <a:lnTo>
                  <a:pt x="5246" y="16434"/>
                </a:lnTo>
                <a:lnTo>
                  <a:pt x="5283" y="16507"/>
                </a:lnTo>
                <a:lnTo>
                  <a:pt x="5356" y="16580"/>
                </a:lnTo>
                <a:lnTo>
                  <a:pt x="5430" y="16617"/>
                </a:lnTo>
                <a:lnTo>
                  <a:pt x="5540" y="16617"/>
                </a:lnTo>
                <a:lnTo>
                  <a:pt x="5870" y="16947"/>
                </a:lnTo>
                <a:lnTo>
                  <a:pt x="6237" y="17167"/>
                </a:lnTo>
                <a:lnTo>
                  <a:pt x="6567" y="17351"/>
                </a:lnTo>
                <a:lnTo>
                  <a:pt x="6750" y="17424"/>
                </a:lnTo>
                <a:lnTo>
                  <a:pt x="3449" y="17387"/>
                </a:lnTo>
                <a:lnTo>
                  <a:pt x="3596" y="17314"/>
                </a:lnTo>
                <a:lnTo>
                  <a:pt x="3926" y="17167"/>
                </a:lnTo>
                <a:lnTo>
                  <a:pt x="4256" y="16984"/>
                </a:lnTo>
                <a:lnTo>
                  <a:pt x="4476" y="16837"/>
                </a:lnTo>
                <a:lnTo>
                  <a:pt x="4696" y="16654"/>
                </a:lnTo>
                <a:lnTo>
                  <a:pt x="4770" y="16690"/>
                </a:lnTo>
                <a:lnTo>
                  <a:pt x="4880" y="16690"/>
                </a:lnTo>
                <a:lnTo>
                  <a:pt x="4953" y="16654"/>
                </a:lnTo>
                <a:lnTo>
                  <a:pt x="5026" y="16580"/>
                </a:lnTo>
                <a:lnTo>
                  <a:pt x="5136" y="16397"/>
                </a:lnTo>
                <a:lnTo>
                  <a:pt x="5210" y="16214"/>
                </a:lnTo>
                <a:lnTo>
                  <a:pt x="5173" y="16103"/>
                </a:lnTo>
                <a:lnTo>
                  <a:pt x="5100" y="16030"/>
                </a:lnTo>
                <a:lnTo>
                  <a:pt x="5063" y="15993"/>
                </a:lnTo>
                <a:lnTo>
                  <a:pt x="5100" y="15773"/>
                </a:lnTo>
                <a:lnTo>
                  <a:pt x="5100" y="15590"/>
                </a:lnTo>
                <a:close/>
                <a:moveTo>
                  <a:pt x="9795" y="0"/>
                </a:moveTo>
                <a:lnTo>
                  <a:pt x="9648" y="74"/>
                </a:lnTo>
                <a:lnTo>
                  <a:pt x="9391" y="110"/>
                </a:lnTo>
                <a:lnTo>
                  <a:pt x="9171" y="220"/>
                </a:lnTo>
                <a:lnTo>
                  <a:pt x="9061" y="294"/>
                </a:lnTo>
                <a:lnTo>
                  <a:pt x="8988" y="404"/>
                </a:lnTo>
                <a:lnTo>
                  <a:pt x="8951" y="514"/>
                </a:lnTo>
                <a:lnTo>
                  <a:pt x="8915" y="661"/>
                </a:lnTo>
                <a:lnTo>
                  <a:pt x="8915" y="771"/>
                </a:lnTo>
                <a:lnTo>
                  <a:pt x="8915" y="881"/>
                </a:lnTo>
                <a:lnTo>
                  <a:pt x="8988" y="1027"/>
                </a:lnTo>
                <a:lnTo>
                  <a:pt x="9025" y="1137"/>
                </a:lnTo>
                <a:lnTo>
                  <a:pt x="8254" y="2348"/>
                </a:lnTo>
                <a:lnTo>
                  <a:pt x="7631" y="2201"/>
                </a:lnTo>
                <a:lnTo>
                  <a:pt x="7007" y="2165"/>
                </a:lnTo>
                <a:lnTo>
                  <a:pt x="6384" y="2165"/>
                </a:lnTo>
                <a:lnTo>
                  <a:pt x="5797" y="2238"/>
                </a:lnTo>
                <a:lnTo>
                  <a:pt x="5650" y="2275"/>
                </a:lnTo>
                <a:lnTo>
                  <a:pt x="5577" y="2385"/>
                </a:lnTo>
                <a:lnTo>
                  <a:pt x="5100" y="2348"/>
                </a:lnTo>
                <a:lnTo>
                  <a:pt x="4623" y="2421"/>
                </a:lnTo>
                <a:lnTo>
                  <a:pt x="4109" y="2495"/>
                </a:lnTo>
                <a:lnTo>
                  <a:pt x="3632" y="2641"/>
                </a:lnTo>
                <a:lnTo>
                  <a:pt x="3192" y="2825"/>
                </a:lnTo>
                <a:lnTo>
                  <a:pt x="2715" y="3045"/>
                </a:lnTo>
                <a:lnTo>
                  <a:pt x="2312" y="3302"/>
                </a:lnTo>
                <a:lnTo>
                  <a:pt x="1945" y="3558"/>
                </a:lnTo>
                <a:lnTo>
                  <a:pt x="1505" y="3925"/>
                </a:lnTo>
                <a:lnTo>
                  <a:pt x="1138" y="4365"/>
                </a:lnTo>
                <a:lnTo>
                  <a:pt x="808" y="4806"/>
                </a:lnTo>
                <a:lnTo>
                  <a:pt x="551" y="5282"/>
                </a:lnTo>
                <a:lnTo>
                  <a:pt x="331" y="5796"/>
                </a:lnTo>
                <a:lnTo>
                  <a:pt x="184" y="6346"/>
                </a:lnTo>
                <a:lnTo>
                  <a:pt x="74" y="6896"/>
                </a:lnTo>
                <a:lnTo>
                  <a:pt x="1" y="7447"/>
                </a:lnTo>
                <a:lnTo>
                  <a:pt x="1" y="7997"/>
                </a:lnTo>
                <a:lnTo>
                  <a:pt x="38" y="8547"/>
                </a:lnTo>
                <a:lnTo>
                  <a:pt x="148" y="9097"/>
                </a:lnTo>
                <a:lnTo>
                  <a:pt x="294" y="9648"/>
                </a:lnTo>
                <a:lnTo>
                  <a:pt x="478" y="10161"/>
                </a:lnTo>
                <a:lnTo>
                  <a:pt x="698" y="10638"/>
                </a:lnTo>
                <a:lnTo>
                  <a:pt x="991" y="11115"/>
                </a:lnTo>
                <a:lnTo>
                  <a:pt x="1358" y="11555"/>
                </a:lnTo>
                <a:lnTo>
                  <a:pt x="1725" y="11958"/>
                </a:lnTo>
                <a:lnTo>
                  <a:pt x="2165" y="12325"/>
                </a:lnTo>
                <a:lnTo>
                  <a:pt x="2679" y="12655"/>
                </a:lnTo>
                <a:lnTo>
                  <a:pt x="3156" y="12912"/>
                </a:lnTo>
                <a:lnTo>
                  <a:pt x="3706" y="13132"/>
                </a:lnTo>
                <a:lnTo>
                  <a:pt x="4256" y="13279"/>
                </a:lnTo>
                <a:lnTo>
                  <a:pt x="4806" y="13389"/>
                </a:lnTo>
                <a:lnTo>
                  <a:pt x="5393" y="13462"/>
                </a:lnTo>
                <a:lnTo>
                  <a:pt x="5943" y="13462"/>
                </a:lnTo>
                <a:lnTo>
                  <a:pt x="6494" y="13426"/>
                </a:lnTo>
                <a:lnTo>
                  <a:pt x="7044" y="13352"/>
                </a:lnTo>
                <a:lnTo>
                  <a:pt x="7594" y="13206"/>
                </a:lnTo>
                <a:lnTo>
                  <a:pt x="8108" y="13022"/>
                </a:lnTo>
                <a:lnTo>
                  <a:pt x="8621" y="12802"/>
                </a:lnTo>
                <a:lnTo>
                  <a:pt x="9098" y="12509"/>
                </a:lnTo>
                <a:lnTo>
                  <a:pt x="9538" y="12215"/>
                </a:lnTo>
                <a:lnTo>
                  <a:pt x="10052" y="11775"/>
                </a:lnTo>
                <a:lnTo>
                  <a:pt x="10492" y="11262"/>
                </a:lnTo>
                <a:lnTo>
                  <a:pt x="10932" y="10711"/>
                </a:lnTo>
                <a:lnTo>
                  <a:pt x="11299" y="10161"/>
                </a:lnTo>
                <a:lnTo>
                  <a:pt x="11629" y="9538"/>
                </a:lnTo>
                <a:lnTo>
                  <a:pt x="11886" y="8914"/>
                </a:lnTo>
                <a:lnTo>
                  <a:pt x="12106" y="8290"/>
                </a:lnTo>
                <a:lnTo>
                  <a:pt x="12179" y="7924"/>
                </a:lnTo>
                <a:lnTo>
                  <a:pt x="12216" y="7593"/>
                </a:lnTo>
                <a:lnTo>
                  <a:pt x="12253" y="7080"/>
                </a:lnTo>
                <a:lnTo>
                  <a:pt x="12216" y="6603"/>
                </a:lnTo>
                <a:lnTo>
                  <a:pt x="12106" y="6126"/>
                </a:lnTo>
                <a:lnTo>
                  <a:pt x="11922" y="5649"/>
                </a:lnTo>
                <a:lnTo>
                  <a:pt x="11739" y="5172"/>
                </a:lnTo>
                <a:lnTo>
                  <a:pt x="11482" y="4732"/>
                </a:lnTo>
                <a:lnTo>
                  <a:pt x="11189" y="4329"/>
                </a:lnTo>
                <a:lnTo>
                  <a:pt x="10859" y="3962"/>
                </a:lnTo>
                <a:lnTo>
                  <a:pt x="10822" y="3852"/>
                </a:lnTo>
                <a:lnTo>
                  <a:pt x="10712" y="3815"/>
                </a:lnTo>
                <a:lnTo>
                  <a:pt x="10272" y="3375"/>
                </a:lnTo>
                <a:lnTo>
                  <a:pt x="10162" y="3302"/>
                </a:lnTo>
                <a:lnTo>
                  <a:pt x="9832" y="3082"/>
                </a:lnTo>
                <a:lnTo>
                  <a:pt x="9501" y="2861"/>
                </a:lnTo>
                <a:lnTo>
                  <a:pt x="9135" y="2678"/>
                </a:lnTo>
                <a:lnTo>
                  <a:pt x="8768" y="2531"/>
                </a:lnTo>
                <a:lnTo>
                  <a:pt x="8804" y="2458"/>
                </a:lnTo>
                <a:lnTo>
                  <a:pt x="8841" y="2421"/>
                </a:lnTo>
                <a:lnTo>
                  <a:pt x="8804" y="2348"/>
                </a:lnTo>
                <a:lnTo>
                  <a:pt x="9171" y="1871"/>
                </a:lnTo>
                <a:lnTo>
                  <a:pt x="9501" y="1394"/>
                </a:lnTo>
                <a:lnTo>
                  <a:pt x="9758" y="1394"/>
                </a:lnTo>
                <a:lnTo>
                  <a:pt x="9868" y="1358"/>
                </a:lnTo>
                <a:lnTo>
                  <a:pt x="9978" y="1284"/>
                </a:lnTo>
                <a:lnTo>
                  <a:pt x="10052" y="1211"/>
                </a:lnTo>
                <a:lnTo>
                  <a:pt x="10602" y="1468"/>
                </a:lnTo>
                <a:lnTo>
                  <a:pt x="11079" y="1798"/>
                </a:lnTo>
                <a:lnTo>
                  <a:pt x="11556" y="2128"/>
                </a:lnTo>
                <a:lnTo>
                  <a:pt x="11996" y="2531"/>
                </a:lnTo>
                <a:lnTo>
                  <a:pt x="12399" y="2972"/>
                </a:lnTo>
                <a:lnTo>
                  <a:pt x="12766" y="3412"/>
                </a:lnTo>
                <a:lnTo>
                  <a:pt x="13060" y="3925"/>
                </a:lnTo>
                <a:lnTo>
                  <a:pt x="13353" y="4439"/>
                </a:lnTo>
                <a:lnTo>
                  <a:pt x="13573" y="4989"/>
                </a:lnTo>
                <a:lnTo>
                  <a:pt x="13757" y="5539"/>
                </a:lnTo>
                <a:lnTo>
                  <a:pt x="13903" y="6126"/>
                </a:lnTo>
                <a:lnTo>
                  <a:pt x="14013" y="6713"/>
                </a:lnTo>
                <a:lnTo>
                  <a:pt x="14087" y="7300"/>
                </a:lnTo>
                <a:lnTo>
                  <a:pt x="14087" y="7887"/>
                </a:lnTo>
                <a:lnTo>
                  <a:pt x="14087" y="8510"/>
                </a:lnTo>
                <a:lnTo>
                  <a:pt x="14013" y="9097"/>
                </a:lnTo>
                <a:lnTo>
                  <a:pt x="13867" y="9758"/>
                </a:lnTo>
                <a:lnTo>
                  <a:pt x="13720" y="10381"/>
                </a:lnTo>
                <a:lnTo>
                  <a:pt x="13463" y="11005"/>
                </a:lnTo>
                <a:lnTo>
                  <a:pt x="13206" y="11592"/>
                </a:lnTo>
                <a:lnTo>
                  <a:pt x="12876" y="12179"/>
                </a:lnTo>
                <a:lnTo>
                  <a:pt x="12473" y="12692"/>
                </a:lnTo>
                <a:lnTo>
                  <a:pt x="12069" y="13206"/>
                </a:lnTo>
                <a:lnTo>
                  <a:pt x="11592" y="13683"/>
                </a:lnTo>
                <a:lnTo>
                  <a:pt x="11079" y="14049"/>
                </a:lnTo>
                <a:lnTo>
                  <a:pt x="10565" y="14416"/>
                </a:lnTo>
                <a:lnTo>
                  <a:pt x="9978" y="14710"/>
                </a:lnTo>
                <a:lnTo>
                  <a:pt x="9391" y="14966"/>
                </a:lnTo>
                <a:lnTo>
                  <a:pt x="8804" y="15150"/>
                </a:lnTo>
                <a:lnTo>
                  <a:pt x="8181" y="15260"/>
                </a:lnTo>
                <a:lnTo>
                  <a:pt x="7557" y="15333"/>
                </a:lnTo>
                <a:lnTo>
                  <a:pt x="6897" y="15370"/>
                </a:lnTo>
                <a:lnTo>
                  <a:pt x="6420" y="15333"/>
                </a:lnTo>
                <a:lnTo>
                  <a:pt x="5943" y="15296"/>
                </a:lnTo>
                <a:lnTo>
                  <a:pt x="5466" y="15186"/>
                </a:lnTo>
                <a:lnTo>
                  <a:pt x="5026" y="15076"/>
                </a:lnTo>
                <a:lnTo>
                  <a:pt x="4549" y="14893"/>
                </a:lnTo>
                <a:lnTo>
                  <a:pt x="4109" y="14673"/>
                </a:lnTo>
                <a:lnTo>
                  <a:pt x="3632" y="14453"/>
                </a:lnTo>
                <a:lnTo>
                  <a:pt x="3669" y="14416"/>
                </a:lnTo>
                <a:lnTo>
                  <a:pt x="3706" y="14343"/>
                </a:lnTo>
                <a:lnTo>
                  <a:pt x="3706" y="14269"/>
                </a:lnTo>
                <a:lnTo>
                  <a:pt x="3706" y="14196"/>
                </a:lnTo>
                <a:lnTo>
                  <a:pt x="3669" y="14123"/>
                </a:lnTo>
                <a:lnTo>
                  <a:pt x="3522" y="14013"/>
                </a:lnTo>
                <a:lnTo>
                  <a:pt x="3376" y="13939"/>
                </a:lnTo>
                <a:lnTo>
                  <a:pt x="3229" y="13903"/>
                </a:lnTo>
                <a:lnTo>
                  <a:pt x="3009" y="13903"/>
                </a:lnTo>
                <a:lnTo>
                  <a:pt x="2899" y="13939"/>
                </a:lnTo>
                <a:lnTo>
                  <a:pt x="2752" y="14013"/>
                </a:lnTo>
                <a:lnTo>
                  <a:pt x="2642" y="14123"/>
                </a:lnTo>
                <a:lnTo>
                  <a:pt x="2605" y="14269"/>
                </a:lnTo>
                <a:lnTo>
                  <a:pt x="2605" y="14416"/>
                </a:lnTo>
                <a:lnTo>
                  <a:pt x="2642" y="14563"/>
                </a:lnTo>
                <a:lnTo>
                  <a:pt x="2715" y="14710"/>
                </a:lnTo>
                <a:lnTo>
                  <a:pt x="2825" y="14820"/>
                </a:lnTo>
                <a:lnTo>
                  <a:pt x="2972" y="14856"/>
                </a:lnTo>
                <a:lnTo>
                  <a:pt x="3119" y="14893"/>
                </a:lnTo>
                <a:lnTo>
                  <a:pt x="3266" y="14856"/>
                </a:lnTo>
                <a:lnTo>
                  <a:pt x="3376" y="14746"/>
                </a:lnTo>
                <a:lnTo>
                  <a:pt x="3522" y="14856"/>
                </a:lnTo>
                <a:lnTo>
                  <a:pt x="4036" y="15150"/>
                </a:lnTo>
                <a:lnTo>
                  <a:pt x="4439" y="15333"/>
                </a:lnTo>
                <a:lnTo>
                  <a:pt x="4806" y="15480"/>
                </a:lnTo>
                <a:lnTo>
                  <a:pt x="4770" y="15553"/>
                </a:lnTo>
                <a:lnTo>
                  <a:pt x="4733" y="15590"/>
                </a:lnTo>
                <a:lnTo>
                  <a:pt x="4659" y="15810"/>
                </a:lnTo>
                <a:lnTo>
                  <a:pt x="4623" y="16030"/>
                </a:lnTo>
                <a:lnTo>
                  <a:pt x="4586" y="16470"/>
                </a:lnTo>
                <a:lnTo>
                  <a:pt x="3963" y="16654"/>
                </a:lnTo>
                <a:lnTo>
                  <a:pt x="3376" y="16910"/>
                </a:lnTo>
                <a:lnTo>
                  <a:pt x="2752" y="17167"/>
                </a:lnTo>
                <a:lnTo>
                  <a:pt x="2128" y="17387"/>
                </a:lnTo>
                <a:lnTo>
                  <a:pt x="2055" y="17424"/>
                </a:lnTo>
                <a:lnTo>
                  <a:pt x="2018" y="17497"/>
                </a:lnTo>
                <a:lnTo>
                  <a:pt x="1982" y="17571"/>
                </a:lnTo>
                <a:lnTo>
                  <a:pt x="1982" y="17644"/>
                </a:lnTo>
                <a:lnTo>
                  <a:pt x="2018" y="17717"/>
                </a:lnTo>
                <a:lnTo>
                  <a:pt x="2055" y="17791"/>
                </a:lnTo>
                <a:lnTo>
                  <a:pt x="2128" y="17828"/>
                </a:lnTo>
                <a:lnTo>
                  <a:pt x="2202" y="17864"/>
                </a:lnTo>
                <a:lnTo>
                  <a:pt x="8401" y="17901"/>
                </a:lnTo>
                <a:lnTo>
                  <a:pt x="8474" y="17901"/>
                </a:lnTo>
                <a:lnTo>
                  <a:pt x="8548" y="17864"/>
                </a:lnTo>
                <a:lnTo>
                  <a:pt x="8621" y="17791"/>
                </a:lnTo>
                <a:lnTo>
                  <a:pt x="8621" y="17717"/>
                </a:lnTo>
                <a:lnTo>
                  <a:pt x="8621" y="17644"/>
                </a:lnTo>
                <a:lnTo>
                  <a:pt x="8621" y="17571"/>
                </a:lnTo>
                <a:lnTo>
                  <a:pt x="8584" y="17497"/>
                </a:lnTo>
                <a:lnTo>
                  <a:pt x="8474" y="17424"/>
                </a:lnTo>
                <a:lnTo>
                  <a:pt x="8108" y="17277"/>
                </a:lnTo>
                <a:lnTo>
                  <a:pt x="7667" y="17167"/>
                </a:lnTo>
                <a:lnTo>
                  <a:pt x="7264" y="17057"/>
                </a:lnTo>
                <a:lnTo>
                  <a:pt x="6860" y="16947"/>
                </a:lnTo>
                <a:lnTo>
                  <a:pt x="6494" y="16764"/>
                </a:lnTo>
                <a:lnTo>
                  <a:pt x="6163" y="16544"/>
                </a:lnTo>
                <a:lnTo>
                  <a:pt x="5907" y="16324"/>
                </a:lnTo>
                <a:lnTo>
                  <a:pt x="5797" y="16214"/>
                </a:lnTo>
                <a:lnTo>
                  <a:pt x="5650" y="16140"/>
                </a:lnTo>
                <a:lnTo>
                  <a:pt x="5650" y="16103"/>
                </a:lnTo>
                <a:lnTo>
                  <a:pt x="5687" y="15920"/>
                </a:lnTo>
                <a:lnTo>
                  <a:pt x="5650" y="15737"/>
                </a:lnTo>
                <a:lnTo>
                  <a:pt x="6127" y="15810"/>
                </a:lnTo>
                <a:lnTo>
                  <a:pt x="6640" y="15847"/>
                </a:lnTo>
                <a:lnTo>
                  <a:pt x="7631" y="15847"/>
                </a:lnTo>
                <a:lnTo>
                  <a:pt x="8218" y="15773"/>
                </a:lnTo>
                <a:lnTo>
                  <a:pt x="8841" y="15627"/>
                </a:lnTo>
                <a:lnTo>
                  <a:pt x="9428" y="15480"/>
                </a:lnTo>
                <a:lnTo>
                  <a:pt x="10015" y="15260"/>
                </a:lnTo>
                <a:lnTo>
                  <a:pt x="10565" y="14966"/>
                </a:lnTo>
                <a:lnTo>
                  <a:pt x="11079" y="14673"/>
                </a:lnTo>
                <a:lnTo>
                  <a:pt x="11592" y="14306"/>
                </a:lnTo>
                <a:lnTo>
                  <a:pt x="12069" y="13903"/>
                </a:lnTo>
                <a:lnTo>
                  <a:pt x="12509" y="13462"/>
                </a:lnTo>
                <a:lnTo>
                  <a:pt x="12913" y="12986"/>
                </a:lnTo>
                <a:lnTo>
                  <a:pt x="13280" y="12472"/>
                </a:lnTo>
                <a:lnTo>
                  <a:pt x="13573" y="11922"/>
                </a:lnTo>
                <a:lnTo>
                  <a:pt x="13867" y="11372"/>
                </a:lnTo>
                <a:lnTo>
                  <a:pt x="14087" y="10785"/>
                </a:lnTo>
                <a:lnTo>
                  <a:pt x="14307" y="10198"/>
                </a:lnTo>
                <a:lnTo>
                  <a:pt x="14417" y="9574"/>
                </a:lnTo>
                <a:lnTo>
                  <a:pt x="14527" y="8951"/>
                </a:lnTo>
                <a:lnTo>
                  <a:pt x="14600" y="8327"/>
                </a:lnTo>
                <a:lnTo>
                  <a:pt x="14600" y="7703"/>
                </a:lnTo>
                <a:lnTo>
                  <a:pt x="14564" y="7080"/>
                </a:lnTo>
                <a:lnTo>
                  <a:pt x="14490" y="6456"/>
                </a:lnTo>
                <a:lnTo>
                  <a:pt x="14380" y="5833"/>
                </a:lnTo>
                <a:lnTo>
                  <a:pt x="14197" y="5209"/>
                </a:lnTo>
                <a:lnTo>
                  <a:pt x="13977" y="4622"/>
                </a:lnTo>
                <a:lnTo>
                  <a:pt x="13720" y="3999"/>
                </a:lnTo>
                <a:lnTo>
                  <a:pt x="13353" y="3412"/>
                </a:lnTo>
                <a:lnTo>
                  <a:pt x="12986" y="2861"/>
                </a:lnTo>
                <a:lnTo>
                  <a:pt x="12509" y="2311"/>
                </a:lnTo>
                <a:lnTo>
                  <a:pt x="12032" y="1834"/>
                </a:lnTo>
                <a:lnTo>
                  <a:pt x="11482" y="1394"/>
                </a:lnTo>
                <a:lnTo>
                  <a:pt x="10895" y="1027"/>
                </a:lnTo>
                <a:lnTo>
                  <a:pt x="10602" y="881"/>
                </a:lnTo>
                <a:lnTo>
                  <a:pt x="10272" y="734"/>
                </a:lnTo>
                <a:lnTo>
                  <a:pt x="10308" y="587"/>
                </a:lnTo>
                <a:lnTo>
                  <a:pt x="10308" y="441"/>
                </a:lnTo>
                <a:lnTo>
                  <a:pt x="10272" y="294"/>
                </a:lnTo>
                <a:lnTo>
                  <a:pt x="10198" y="147"/>
                </a:lnTo>
                <a:lnTo>
                  <a:pt x="10088" y="74"/>
                </a:lnTo>
                <a:lnTo>
                  <a:pt x="9942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981" name="Google Shape;981;p21"/>
          <p:cNvSpPr/>
          <p:nvPr/>
        </p:nvSpPr>
        <p:spPr>
          <a:xfrm>
            <a:off x="8318810" y="-29822"/>
            <a:ext cx="456818" cy="425588"/>
          </a:xfrm>
          <a:custGeom>
            <a:avLst/>
            <a:gdLst/>
            <a:ahLst/>
            <a:cxnLst/>
            <a:rect l="l" t="t" r="r" b="b"/>
            <a:pathLst>
              <a:path w="16105" h="15004" extrusionOk="0">
                <a:moveTo>
                  <a:pt x="13170" y="587"/>
                </a:moveTo>
                <a:lnTo>
                  <a:pt x="13206" y="624"/>
                </a:lnTo>
                <a:lnTo>
                  <a:pt x="13280" y="661"/>
                </a:lnTo>
                <a:lnTo>
                  <a:pt x="13353" y="697"/>
                </a:lnTo>
                <a:lnTo>
                  <a:pt x="13610" y="771"/>
                </a:lnTo>
                <a:lnTo>
                  <a:pt x="13830" y="844"/>
                </a:lnTo>
                <a:lnTo>
                  <a:pt x="14013" y="954"/>
                </a:lnTo>
                <a:lnTo>
                  <a:pt x="14160" y="1174"/>
                </a:lnTo>
                <a:lnTo>
                  <a:pt x="14307" y="1394"/>
                </a:lnTo>
                <a:lnTo>
                  <a:pt x="14343" y="1651"/>
                </a:lnTo>
                <a:lnTo>
                  <a:pt x="14307" y="1908"/>
                </a:lnTo>
                <a:lnTo>
                  <a:pt x="14233" y="2128"/>
                </a:lnTo>
                <a:lnTo>
                  <a:pt x="14087" y="2348"/>
                </a:lnTo>
                <a:lnTo>
                  <a:pt x="13903" y="2531"/>
                </a:lnTo>
                <a:lnTo>
                  <a:pt x="13683" y="2678"/>
                </a:lnTo>
                <a:lnTo>
                  <a:pt x="13463" y="2788"/>
                </a:lnTo>
                <a:lnTo>
                  <a:pt x="13170" y="2825"/>
                </a:lnTo>
                <a:lnTo>
                  <a:pt x="12840" y="2788"/>
                </a:lnTo>
                <a:lnTo>
                  <a:pt x="12656" y="2751"/>
                </a:lnTo>
                <a:lnTo>
                  <a:pt x="12546" y="2715"/>
                </a:lnTo>
                <a:lnTo>
                  <a:pt x="12436" y="2641"/>
                </a:lnTo>
                <a:lnTo>
                  <a:pt x="12363" y="2495"/>
                </a:lnTo>
                <a:lnTo>
                  <a:pt x="12289" y="2495"/>
                </a:lnTo>
                <a:lnTo>
                  <a:pt x="12253" y="2275"/>
                </a:lnTo>
                <a:lnTo>
                  <a:pt x="12253" y="2054"/>
                </a:lnTo>
                <a:lnTo>
                  <a:pt x="12253" y="1871"/>
                </a:lnTo>
                <a:lnTo>
                  <a:pt x="12289" y="1724"/>
                </a:lnTo>
                <a:lnTo>
                  <a:pt x="12399" y="1394"/>
                </a:lnTo>
                <a:lnTo>
                  <a:pt x="12583" y="1064"/>
                </a:lnTo>
                <a:lnTo>
                  <a:pt x="12840" y="807"/>
                </a:lnTo>
                <a:lnTo>
                  <a:pt x="12986" y="697"/>
                </a:lnTo>
                <a:lnTo>
                  <a:pt x="13170" y="587"/>
                </a:lnTo>
                <a:close/>
                <a:moveTo>
                  <a:pt x="9061" y="3338"/>
                </a:moveTo>
                <a:lnTo>
                  <a:pt x="9245" y="3412"/>
                </a:lnTo>
                <a:lnTo>
                  <a:pt x="9245" y="3448"/>
                </a:lnTo>
                <a:lnTo>
                  <a:pt x="9171" y="3632"/>
                </a:lnTo>
                <a:lnTo>
                  <a:pt x="9171" y="3668"/>
                </a:lnTo>
                <a:lnTo>
                  <a:pt x="9135" y="3632"/>
                </a:lnTo>
                <a:lnTo>
                  <a:pt x="9061" y="3522"/>
                </a:lnTo>
                <a:lnTo>
                  <a:pt x="8988" y="3448"/>
                </a:lnTo>
                <a:lnTo>
                  <a:pt x="8988" y="3412"/>
                </a:lnTo>
                <a:lnTo>
                  <a:pt x="8988" y="3375"/>
                </a:lnTo>
                <a:lnTo>
                  <a:pt x="9061" y="3338"/>
                </a:lnTo>
                <a:close/>
                <a:moveTo>
                  <a:pt x="14123" y="440"/>
                </a:moveTo>
                <a:lnTo>
                  <a:pt x="14233" y="477"/>
                </a:lnTo>
                <a:lnTo>
                  <a:pt x="14307" y="587"/>
                </a:lnTo>
                <a:lnTo>
                  <a:pt x="14417" y="661"/>
                </a:lnTo>
                <a:lnTo>
                  <a:pt x="14454" y="807"/>
                </a:lnTo>
                <a:lnTo>
                  <a:pt x="14527" y="807"/>
                </a:lnTo>
                <a:lnTo>
                  <a:pt x="14490" y="624"/>
                </a:lnTo>
                <a:lnTo>
                  <a:pt x="14454" y="477"/>
                </a:lnTo>
                <a:lnTo>
                  <a:pt x="14600" y="551"/>
                </a:lnTo>
                <a:lnTo>
                  <a:pt x="14784" y="624"/>
                </a:lnTo>
                <a:lnTo>
                  <a:pt x="14967" y="771"/>
                </a:lnTo>
                <a:lnTo>
                  <a:pt x="15114" y="881"/>
                </a:lnTo>
                <a:lnTo>
                  <a:pt x="15224" y="1064"/>
                </a:lnTo>
                <a:lnTo>
                  <a:pt x="15334" y="1211"/>
                </a:lnTo>
                <a:lnTo>
                  <a:pt x="15444" y="1578"/>
                </a:lnTo>
                <a:lnTo>
                  <a:pt x="15554" y="1944"/>
                </a:lnTo>
                <a:lnTo>
                  <a:pt x="15627" y="2385"/>
                </a:lnTo>
                <a:lnTo>
                  <a:pt x="15664" y="2568"/>
                </a:lnTo>
                <a:lnTo>
                  <a:pt x="15627" y="2788"/>
                </a:lnTo>
                <a:lnTo>
                  <a:pt x="15591" y="2972"/>
                </a:lnTo>
                <a:lnTo>
                  <a:pt x="15481" y="3118"/>
                </a:lnTo>
                <a:lnTo>
                  <a:pt x="15187" y="3412"/>
                </a:lnTo>
                <a:lnTo>
                  <a:pt x="14930" y="3595"/>
                </a:lnTo>
                <a:lnTo>
                  <a:pt x="14600" y="3705"/>
                </a:lnTo>
                <a:lnTo>
                  <a:pt x="14270" y="3779"/>
                </a:lnTo>
                <a:lnTo>
                  <a:pt x="13940" y="3815"/>
                </a:lnTo>
                <a:lnTo>
                  <a:pt x="13720" y="3779"/>
                </a:lnTo>
                <a:lnTo>
                  <a:pt x="13500" y="3742"/>
                </a:lnTo>
                <a:lnTo>
                  <a:pt x="13316" y="3668"/>
                </a:lnTo>
                <a:lnTo>
                  <a:pt x="13133" y="3595"/>
                </a:lnTo>
                <a:lnTo>
                  <a:pt x="12950" y="3485"/>
                </a:lnTo>
                <a:lnTo>
                  <a:pt x="12803" y="3338"/>
                </a:lnTo>
                <a:lnTo>
                  <a:pt x="12656" y="3192"/>
                </a:lnTo>
                <a:lnTo>
                  <a:pt x="12546" y="3045"/>
                </a:lnTo>
                <a:lnTo>
                  <a:pt x="12840" y="3118"/>
                </a:lnTo>
                <a:lnTo>
                  <a:pt x="13133" y="3155"/>
                </a:lnTo>
                <a:lnTo>
                  <a:pt x="13426" y="3118"/>
                </a:lnTo>
                <a:lnTo>
                  <a:pt x="13720" y="3045"/>
                </a:lnTo>
                <a:lnTo>
                  <a:pt x="13977" y="2935"/>
                </a:lnTo>
                <a:lnTo>
                  <a:pt x="14233" y="2751"/>
                </a:lnTo>
                <a:lnTo>
                  <a:pt x="14417" y="2495"/>
                </a:lnTo>
                <a:lnTo>
                  <a:pt x="14600" y="2238"/>
                </a:lnTo>
                <a:lnTo>
                  <a:pt x="14674" y="1981"/>
                </a:lnTo>
                <a:lnTo>
                  <a:pt x="14710" y="1724"/>
                </a:lnTo>
                <a:lnTo>
                  <a:pt x="14674" y="1468"/>
                </a:lnTo>
                <a:lnTo>
                  <a:pt x="14600" y="1211"/>
                </a:lnTo>
                <a:lnTo>
                  <a:pt x="14490" y="991"/>
                </a:lnTo>
                <a:lnTo>
                  <a:pt x="14343" y="771"/>
                </a:lnTo>
                <a:lnTo>
                  <a:pt x="14160" y="587"/>
                </a:lnTo>
                <a:lnTo>
                  <a:pt x="13940" y="440"/>
                </a:lnTo>
                <a:close/>
                <a:moveTo>
                  <a:pt x="13757" y="0"/>
                </a:moveTo>
                <a:lnTo>
                  <a:pt x="13610" y="74"/>
                </a:lnTo>
                <a:lnTo>
                  <a:pt x="13353" y="110"/>
                </a:lnTo>
                <a:lnTo>
                  <a:pt x="13133" y="147"/>
                </a:lnTo>
                <a:lnTo>
                  <a:pt x="12913" y="257"/>
                </a:lnTo>
                <a:lnTo>
                  <a:pt x="12729" y="404"/>
                </a:lnTo>
                <a:lnTo>
                  <a:pt x="12509" y="551"/>
                </a:lnTo>
                <a:lnTo>
                  <a:pt x="12363" y="734"/>
                </a:lnTo>
                <a:lnTo>
                  <a:pt x="12216" y="917"/>
                </a:lnTo>
                <a:lnTo>
                  <a:pt x="12069" y="1137"/>
                </a:lnTo>
                <a:lnTo>
                  <a:pt x="11996" y="1321"/>
                </a:lnTo>
                <a:lnTo>
                  <a:pt x="11922" y="1578"/>
                </a:lnTo>
                <a:lnTo>
                  <a:pt x="11849" y="1798"/>
                </a:lnTo>
                <a:lnTo>
                  <a:pt x="11849" y="2054"/>
                </a:lnTo>
                <a:lnTo>
                  <a:pt x="11849" y="2275"/>
                </a:lnTo>
                <a:lnTo>
                  <a:pt x="11886" y="2531"/>
                </a:lnTo>
                <a:lnTo>
                  <a:pt x="11959" y="2751"/>
                </a:lnTo>
                <a:lnTo>
                  <a:pt x="12033" y="2972"/>
                </a:lnTo>
                <a:lnTo>
                  <a:pt x="12143" y="3192"/>
                </a:lnTo>
                <a:lnTo>
                  <a:pt x="12253" y="3375"/>
                </a:lnTo>
                <a:lnTo>
                  <a:pt x="12399" y="3558"/>
                </a:lnTo>
                <a:lnTo>
                  <a:pt x="12583" y="3705"/>
                </a:lnTo>
                <a:lnTo>
                  <a:pt x="12766" y="3852"/>
                </a:lnTo>
                <a:lnTo>
                  <a:pt x="12986" y="3999"/>
                </a:lnTo>
                <a:lnTo>
                  <a:pt x="13206" y="4072"/>
                </a:lnTo>
                <a:lnTo>
                  <a:pt x="13426" y="4145"/>
                </a:lnTo>
                <a:lnTo>
                  <a:pt x="13683" y="4219"/>
                </a:lnTo>
                <a:lnTo>
                  <a:pt x="14123" y="4219"/>
                </a:lnTo>
                <a:lnTo>
                  <a:pt x="14564" y="4145"/>
                </a:lnTo>
                <a:lnTo>
                  <a:pt x="15004" y="3999"/>
                </a:lnTo>
                <a:lnTo>
                  <a:pt x="15371" y="3779"/>
                </a:lnTo>
                <a:lnTo>
                  <a:pt x="15591" y="3632"/>
                </a:lnTo>
                <a:lnTo>
                  <a:pt x="15737" y="3448"/>
                </a:lnTo>
                <a:lnTo>
                  <a:pt x="15884" y="3265"/>
                </a:lnTo>
                <a:lnTo>
                  <a:pt x="15994" y="3045"/>
                </a:lnTo>
                <a:lnTo>
                  <a:pt x="16067" y="2788"/>
                </a:lnTo>
                <a:lnTo>
                  <a:pt x="16104" y="2495"/>
                </a:lnTo>
                <a:lnTo>
                  <a:pt x="16067" y="2238"/>
                </a:lnTo>
                <a:lnTo>
                  <a:pt x="15994" y="1981"/>
                </a:lnTo>
                <a:lnTo>
                  <a:pt x="15884" y="1431"/>
                </a:lnTo>
                <a:lnTo>
                  <a:pt x="15774" y="1174"/>
                </a:lnTo>
                <a:lnTo>
                  <a:pt x="15664" y="954"/>
                </a:lnTo>
                <a:lnTo>
                  <a:pt x="15517" y="734"/>
                </a:lnTo>
                <a:lnTo>
                  <a:pt x="15371" y="551"/>
                </a:lnTo>
                <a:lnTo>
                  <a:pt x="15150" y="367"/>
                </a:lnTo>
                <a:lnTo>
                  <a:pt x="14930" y="220"/>
                </a:lnTo>
                <a:lnTo>
                  <a:pt x="14637" y="74"/>
                </a:lnTo>
                <a:lnTo>
                  <a:pt x="14270" y="0"/>
                </a:lnTo>
                <a:close/>
                <a:moveTo>
                  <a:pt x="11115" y="4549"/>
                </a:moveTo>
                <a:lnTo>
                  <a:pt x="11446" y="4842"/>
                </a:lnTo>
                <a:lnTo>
                  <a:pt x="11299" y="4952"/>
                </a:lnTo>
                <a:lnTo>
                  <a:pt x="11115" y="4916"/>
                </a:lnTo>
                <a:lnTo>
                  <a:pt x="10932" y="4916"/>
                </a:lnTo>
                <a:lnTo>
                  <a:pt x="10639" y="4952"/>
                </a:lnTo>
                <a:lnTo>
                  <a:pt x="10859" y="4732"/>
                </a:lnTo>
                <a:lnTo>
                  <a:pt x="11115" y="4549"/>
                </a:lnTo>
                <a:close/>
                <a:moveTo>
                  <a:pt x="6860" y="3632"/>
                </a:moveTo>
                <a:lnTo>
                  <a:pt x="7007" y="3668"/>
                </a:lnTo>
                <a:lnTo>
                  <a:pt x="7044" y="3705"/>
                </a:lnTo>
                <a:lnTo>
                  <a:pt x="7044" y="3742"/>
                </a:lnTo>
                <a:lnTo>
                  <a:pt x="7044" y="3779"/>
                </a:lnTo>
                <a:lnTo>
                  <a:pt x="7080" y="3852"/>
                </a:lnTo>
                <a:lnTo>
                  <a:pt x="7191" y="3889"/>
                </a:lnTo>
                <a:lnTo>
                  <a:pt x="7374" y="3889"/>
                </a:lnTo>
                <a:lnTo>
                  <a:pt x="7411" y="3925"/>
                </a:lnTo>
                <a:lnTo>
                  <a:pt x="7447" y="4035"/>
                </a:lnTo>
                <a:lnTo>
                  <a:pt x="7484" y="4145"/>
                </a:lnTo>
                <a:lnTo>
                  <a:pt x="7484" y="4255"/>
                </a:lnTo>
                <a:lnTo>
                  <a:pt x="7447" y="4512"/>
                </a:lnTo>
                <a:lnTo>
                  <a:pt x="7374" y="4769"/>
                </a:lnTo>
                <a:lnTo>
                  <a:pt x="7227" y="5026"/>
                </a:lnTo>
                <a:lnTo>
                  <a:pt x="7154" y="5136"/>
                </a:lnTo>
                <a:lnTo>
                  <a:pt x="7044" y="5209"/>
                </a:lnTo>
                <a:lnTo>
                  <a:pt x="6934" y="5246"/>
                </a:lnTo>
                <a:lnTo>
                  <a:pt x="6787" y="5246"/>
                </a:lnTo>
                <a:lnTo>
                  <a:pt x="6787" y="4989"/>
                </a:lnTo>
                <a:lnTo>
                  <a:pt x="6750" y="4769"/>
                </a:lnTo>
                <a:lnTo>
                  <a:pt x="6640" y="4549"/>
                </a:lnTo>
                <a:lnTo>
                  <a:pt x="6494" y="4329"/>
                </a:lnTo>
                <a:lnTo>
                  <a:pt x="6310" y="4145"/>
                </a:lnTo>
                <a:lnTo>
                  <a:pt x="6090" y="4035"/>
                </a:lnTo>
                <a:lnTo>
                  <a:pt x="6090" y="3925"/>
                </a:lnTo>
                <a:lnTo>
                  <a:pt x="6163" y="3852"/>
                </a:lnTo>
                <a:lnTo>
                  <a:pt x="6237" y="3779"/>
                </a:lnTo>
                <a:lnTo>
                  <a:pt x="6347" y="3742"/>
                </a:lnTo>
                <a:lnTo>
                  <a:pt x="6567" y="3705"/>
                </a:lnTo>
                <a:lnTo>
                  <a:pt x="6860" y="3632"/>
                </a:lnTo>
                <a:close/>
                <a:moveTo>
                  <a:pt x="6530" y="3192"/>
                </a:moveTo>
                <a:lnTo>
                  <a:pt x="6494" y="3228"/>
                </a:lnTo>
                <a:lnTo>
                  <a:pt x="6457" y="3302"/>
                </a:lnTo>
                <a:lnTo>
                  <a:pt x="6457" y="3338"/>
                </a:lnTo>
                <a:lnTo>
                  <a:pt x="6457" y="3412"/>
                </a:lnTo>
                <a:lnTo>
                  <a:pt x="6200" y="3485"/>
                </a:lnTo>
                <a:lnTo>
                  <a:pt x="5980" y="3558"/>
                </a:lnTo>
                <a:lnTo>
                  <a:pt x="5797" y="3742"/>
                </a:lnTo>
                <a:lnTo>
                  <a:pt x="5760" y="3815"/>
                </a:lnTo>
                <a:lnTo>
                  <a:pt x="5687" y="3925"/>
                </a:lnTo>
                <a:lnTo>
                  <a:pt x="5687" y="4035"/>
                </a:lnTo>
                <a:lnTo>
                  <a:pt x="5687" y="4072"/>
                </a:lnTo>
                <a:lnTo>
                  <a:pt x="5797" y="4219"/>
                </a:lnTo>
                <a:lnTo>
                  <a:pt x="5907" y="4292"/>
                </a:lnTo>
                <a:lnTo>
                  <a:pt x="6053" y="4365"/>
                </a:lnTo>
                <a:lnTo>
                  <a:pt x="6163" y="4439"/>
                </a:lnTo>
                <a:lnTo>
                  <a:pt x="6274" y="4512"/>
                </a:lnTo>
                <a:lnTo>
                  <a:pt x="6347" y="4622"/>
                </a:lnTo>
                <a:lnTo>
                  <a:pt x="6420" y="4769"/>
                </a:lnTo>
                <a:lnTo>
                  <a:pt x="6494" y="5026"/>
                </a:lnTo>
                <a:lnTo>
                  <a:pt x="6457" y="5282"/>
                </a:lnTo>
                <a:lnTo>
                  <a:pt x="6494" y="5392"/>
                </a:lnTo>
                <a:lnTo>
                  <a:pt x="6530" y="5466"/>
                </a:lnTo>
                <a:lnTo>
                  <a:pt x="6750" y="5539"/>
                </a:lnTo>
                <a:lnTo>
                  <a:pt x="6934" y="5539"/>
                </a:lnTo>
                <a:lnTo>
                  <a:pt x="7117" y="5503"/>
                </a:lnTo>
                <a:lnTo>
                  <a:pt x="7264" y="5429"/>
                </a:lnTo>
                <a:lnTo>
                  <a:pt x="7411" y="5282"/>
                </a:lnTo>
                <a:lnTo>
                  <a:pt x="7521" y="5136"/>
                </a:lnTo>
                <a:lnTo>
                  <a:pt x="7631" y="4952"/>
                </a:lnTo>
                <a:lnTo>
                  <a:pt x="7704" y="4769"/>
                </a:lnTo>
                <a:lnTo>
                  <a:pt x="7741" y="4585"/>
                </a:lnTo>
                <a:lnTo>
                  <a:pt x="7777" y="4365"/>
                </a:lnTo>
                <a:lnTo>
                  <a:pt x="7777" y="4145"/>
                </a:lnTo>
                <a:lnTo>
                  <a:pt x="7777" y="3925"/>
                </a:lnTo>
                <a:lnTo>
                  <a:pt x="7704" y="3779"/>
                </a:lnTo>
                <a:lnTo>
                  <a:pt x="7631" y="3668"/>
                </a:lnTo>
                <a:lnTo>
                  <a:pt x="7484" y="3595"/>
                </a:lnTo>
                <a:lnTo>
                  <a:pt x="7337" y="3595"/>
                </a:lnTo>
                <a:lnTo>
                  <a:pt x="7301" y="3485"/>
                </a:lnTo>
                <a:lnTo>
                  <a:pt x="7227" y="3448"/>
                </a:lnTo>
                <a:lnTo>
                  <a:pt x="7044" y="3375"/>
                </a:lnTo>
                <a:lnTo>
                  <a:pt x="6824" y="3302"/>
                </a:lnTo>
                <a:lnTo>
                  <a:pt x="6677" y="3228"/>
                </a:lnTo>
                <a:lnTo>
                  <a:pt x="6567" y="3192"/>
                </a:lnTo>
                <a:close/>
                <a:moveTo>
                  <a:pt x="11739" y="5136"/>
                </a:moveTo>
                <a:lnTo>
                  <a:pt x="12179" y="5686"/>
                </a:lnTo>
                <a:lnTo>
                  <a:pt x="11776" y="5796"/>
                </a:lnTo>
                <a:lnTo>
                  <a:pt x="11409" y="6016"/>
                </a:lnTo>
                <a:lnTo>
                  <a:pt x="11042" y="6236"/>
                </a:lnTo>
                <a:lnTo>
                  <a:pt x="10895" y="6383"/>
                </a:lnTo>
                <a:lnTo>
                  <a:pt x="10785" y="6566"/>
                </a:lnTo>
                <a:lnTo>
                  <a:pt x="10749" y="6640"/>
                </a:lnTo>
                <a:lnTo>
                  <a:pt x="10785" y="6676"/>
                </a:lnTo>
                <a:lnTo>
                  <a:pt x="10859" y="6713"/>
                </a:lnTo>
                <a:lnTo>
                  <a:pt x="10932" y="6713"/>
                </a:lnTo>
                <a:lnTo>
                  <a:pt x="11262" y="6493"/>
                </a:lnTo>
                <a:lnTo>
                  <a:pt x="11556" y="6310"/>
                </a:lnTo>
                <a:lnTo>
                  <a:pt x="11849" y="6199"/>
                </a:lnTo>
                <a:lnTo>
                  <a:pt x="12143" y="6089"/>
                </a:lnTo>
                <a:lnTo>
                  <a:pt x="12253" y="6053"/>
                </a:lnTo>
                <a:lnTo>
                  <a:pt x="12363" y="6016"/>
                </a:lnTo>
                <a:lnTo>
                  <a:pt x="12399" y="5979"/>
                </a:lnTo>
                <a:lnTo>
                  <a:pt x="12619" y="6456"/>
                </a:lnTo>
                <a:lnTo>
                  <a:pt x="12840" y="6896"/>
                </a:lnTo>
                <a:lnTo>
                  <a:pt x="12803" y="6933"/>
                </a:lnTo>
                <a:lnTo>
                  <a:pt x="12326" y="7043"/>
                </a:lnTo>
                <a:lnTo>
                  <a:pt x="11812" y="7117"/>
                </a:lnTo>
                <a:lnTo>
                  <a:pt x="11299" y="7117"/>
                </a:lnTo>
                <a:lnTo>
                  <a:pt x="10749" y="7080"/>
                </a:lnTo>
                <a:lnTo>
                  <a:pt x="10675" y="7117"/>
                </a:lnTo>
                <a:lnTo>
                  <a:pt x="10639" y="7153"/>
                </a:lnTo>
                <a:lnTo>
                  <a:pt x="10639" y="7227"/>
                </a:lnTo>
                <a:lnTo>
                  <a:pt x="10712" y="7300"/>
                </a:lnTo>
                <a:lnTo>
                  <a:pt x="10932" y="7373"/>
                </a:lnTo>
                <a:lnTo>
                  <a:pt x="11189" y="7447"/>
                </a:lnTo>
                <a:lnTo>
                  <a:pt x="11702" y="7483"/>
                </a:lnTo>
                <a:lnTo>
                  <a:pt x="11959" y="7483"/>
                </a:lnTo>
                <a:lnTo>
                  <a:pt x="12216" y="7447"/>
                </a:lnTo>
                <a:lnTo>
                  <a:pt x="12583" y="7373"/>
                </a:lnTo>
                <a:lnTo>
                  <a:pt x="12693" y="7373"/>
                </a:lnTo>
                <a:lnTo>
                  <a:pt x="12766" y="7337"/>
                </a:lnTo>
                <a:lnTo>
                  <a:pt x="12803" y="7410"/>
                </a:lnTo>
                <a:lnTo>
                  <a:pt x="12840" y="7447"/>
                </a:lnTo>
                <a:lnTo>
                  <a:pt x="12876" y="7483"/>
                </a:lnTo>
                <a:lnTo>
                  <a:pt x="12986" y="7520"/>
                </a:lnTo>
                <a:lnTo>
                  <a:pt x="13023" y="7777"/>
                </a:lnTo>
                <a:lnTo>
                  <a:pt x="13060" y="8070"/>
                </a:lnTo>
                <a:lnTo>
                  <a:pt x="12986" y="8107"/>
                </a:lnTo>
                <a:lnTo>
                  <a:pt x="12693" y="7997"/>
                </a:lnTo>
                <a:lnTo>
                  <a:pt x="12473" y="7887"/>
                </a:lnTo>
                <a:lnTo>
                  <a:pt x="12253" y="7777"/>
                </a:lnTo>
                <a:lnTo>
                  <a:pt x="11886" y="7777"/>
                </a:lnTo>
                <a:lnTo>
                  <a:pt x="11776" y="7813"/>
                </a:lnTo>
                <a:lnTo>
                  <a:pt x="11226" y="7777"/>
                </a:lnTo>
                <a:lnTo>
                  <a:pt x="10895" y="7740"/>
                </a:lnTo>
                <a:lnTo>
                  <a:pt x="10749" y="7740"/>
                </a:lnTo>
                <a:lnTo>
                  <a:pt x="10675" y="7703"/>
                </a:lnTo>
                <a:lnTo>
                  <a:pt x="10565" y="7483"/>
                </a:lnTo>
                <a:lnTo>
                  <a:pt x="10529" y="7483"/>
                </a:lnTo>
                <a:lnTo>
                  <a:pt x="10529" y="7520"/>
                </a:lnTo>
                <a:lnTo>
                  <a:pt x="10529" y="7887"/>
                </a:lnTo>
                <a:lnTo>
                  <a:pt x="10529" y="7960"/>
                </a:lnTo>
                <a:lnTo>
                  <a:pt x="10602" y="7997"/>
                </a:lnTo>
                <a:lnTo>
                  <a:pt x="11042" y="8107"/>
                </a:lnTo>
                <a:lnTo>
                  <a:pt x="11482" y="8144"/>
                </a:lnTo>
                <a:lnTo>
                  <a:pt x="11482" y="8327"/>
                </a:lnTo>
                <a:lnTo>
                  <a:pt x="11519" y="8474"/>
                </a:lnTo>
                <a:lnTo>
                  <a:pt x="11592" y="8547"/>
                </a:lnTo>
                <a:lnTo>
                  <a:pt x="11629" y="8584"/>
                </a:lnTo>
                <a:lnTo>
                  <a:pt x="11776" y="8657"/>
                </a:lnTo>
                <a:lnTo>
                  <a:pt x="11959" y="8767"/>
                </a:lnTo>
                <a:lnTo>
                  <a:pt x="11409" y="8657"/>
                </a:lnTo>
                <a:lnTo>
                  <a:pt x="10969" y="8474"/>
                </a:lnTo>
                <a:lnTo>
                  <a:pt x="10712" y="8437"/>
                </a:lnTo>
                <a:lnTo>
                  <a:pt x="10455" y="8400"/>
                </a:lnTo>
                <a:lnTo>
                  <a:pt x="10198" y="8217"/>
                </a:lnTo>
                <a:lnTo>
                  <a:pt x="10052" y="8180"/>
                </a:lnTo>
                <a:lnTo>
                  <a:pt x="9942" y="8144"/>
                </a:lnTo>
                <a:lnTo>
                  <a:pt x="9722" y="8180"/>
                </a:lnTo>
                <a:lnTo>
                  <a:pt x="9575" y="8254"/>
                </a:lnTo>
                <a:lnTo>
                  <a:pt x="9465" y="8364"/>
                </a:lnTo>
                <a:lnTo>
                  <a:pt x="9355" y="8510"/>
                </a:lnTo>
                <a:lnTo>
                  <a:pt x="9245" y="8584"/>
                </a:lnTo>
                <a:lnTo>
                  <a:pt x="9098" y="8620"/>
                </a:lnTo>
                <a:lnTo>
                  <a:pt x="8841" y="8584"/>
                </a:lnTo>
                <a:lnTo>
                  <a:pt x="8621" y="8620"/>
                </a:lnTo>
                <a:lnTo>
                  <a:pt x="8401" y="8694"/>
                </a:lnTo>
                <a:lnTo>
                  <a:pt x="8181" y="8804"/>
                </a:lnTo>
                <a:lnTo>
                  <a:pt x="7924" y="8804"/>
                </a:lnTo>
                <a:lnTo>
                  <a:pt x="7851" y="8767"/>
                </a:lnTo>
                <a:lnTo>
                  <a:pt x="7814" y="8730"/>
                </a:lnTo>
                <a:lnTo>
                  <a:pt x="7814" y="8694"/>
                </a:lnTo>
                <a:lnTo>
                  <a:pt x="7887" y="8620"/>
                </a:lnTo>
                <a:lnTo>
                  <a:pt x="7998" y="8510"/>
                </a:lnTo>
                <a:lnTo>
                  <a:pt x="8144" y="8437"/>
                </a:lnTo>
                <a:lnTo>
                  <a:pt x="8401" y="8327"/>
                </a:lnTo>
                <a:lnTo>
                  <a:pt x="8731" y="8180"/>
                </a:lnTo>
                <a:lnTo>
                  <a:pt x="8915" y="8070"/>
                </a:lnTo>
                <a:lnTo>
                  <a:pt x="9025" y="7924"/>
                </a:lnTo>
                <a:lnTo>
                  <a:pt x="9135" y="7777"/>
                </a:lnTo>
                <a:lnTo>
                  <a:pt x="9208" y="7630"/>
                </a:lnTo>
                <a:lnTo>
                  <a:pt x="9208" y="7447"/>
                </a:lnTo>
                <a:lnTo>
                  <a:pt x="9171" y="7227"/>
                </a:lnTo>
                <a:lnTo>
                  <a:pt x="9098" y="7117"/>
                </a:lnTo>
                <a:lnTo>
                  <a:pt x="8988" y="7006"/>
                </a:lnTo>
                <a:lnTo>
                  <a:pt x="8841" y="6896"/>
                </a:lnTo>
                <a:lnTo>
                  <a:pt x="8694" y="6860"/>
                </a:lnTo>
                <a:lnTo>
                  <a:pt x="8548" y="6823"/>
                </a:lnTo>
                <a:lnTo>
                  <a:pt x="8401" y="6823"/>
                </a:lnTo>
                <a:lnTo>
                  <a:pt x="8254" y="6860"/>
                </a:lnTo>
                <a:lnTo>
                  <a:pt x="8108" y="6933"/>
                </a:lnTo>
                <a:lnTo>
                  <a:pt x="7924" y="7117"/>
                </a:lnTo>
                <a:lnTo>
                  <a:pt x="7924" y="7117"/>
                </a:lnTo>
                <a:lnTo>
                  <a:pt x="7998" y="6970"/>
                </a:lnTo>
                <a:lnTo>
                  <a:pt x="8108" y="6860"/>
                </a:lnTo>
                <a:lnTo>
                  <a:pt x="8291" y="6603"/>
                </a:lnTo>
                <a:lnTo>
                  <a:pt x="8511" y="6383"/>
                </a:lnTo>
                <a:lnTo>
                  <a:pt x="8768" y="6126"/>
                </a:lnTo>
                <a:lnTo>
                  <a:pt x="8951" y="5943"/>
                </a:lnTo>
                <a:lnTo>
                  <a:pt x="9135" y="5796"/>
                </a:lnTo>
                <a:lnTo>
                  <a:pt x="9171" y="5796"/>
                </a:lnTo>
                <a:lnTo>
                  <a:pt x="9391" y="5759"/>
                </a:lnTo>
                <a:lnTo>
                  <a:pt x="9612" y="5686"/>
                </a:lnTo>
                <a:lnTo>
                  <a:pt x="10052" y="5539"/>
                </a:lnTo>
                <a:lnTo>
                  <a:pt x="10455" y="5356"/>
                </a:lnTo>
                <a:lnTo>
                  <a:pt x="10639" y="5282"/>
                </a:lnTo>
                <a:lnTo>
                  <a:pt x="10895" y="5246"/>
                </a:lnTo>
                <a:lnTo>
                  <a:pt x="10895" y="5246"/>
                </a:lnTo>
                <a:lnTo>
                  <a:pt x="10602" y="5503"/>
                </a:lnTo>
                <a:lnTo>
                  <a:pt x="10492" y="5649"/>
                </a:lnTo>
                <a:lnTo>
                  <a:pt x="10419" y="5833"/>
                </a:lnTo>
                <a:lnTo>
                  <a:pt x="10455" y="5869"/>
                </a:lnTo>
                <a:lnTo>
                  <a:pt x="10639" y="5796"/>
                </a:lnTo>
                <a:lnTo>
                  <a:pt x="10822" y="5723"/>
                </a:lnTo>
                <a:lnTo>
                  <a:pt x="11152" y="5503"/>
                </a:lnTo>
                <a:lnTo>
                  <a:pt x="11739" y="5136"/>
                </a:lnTo>
                <a:close/>
                <a:moveTo>
                  <a:pt x="11996" y="8254"/>
                </a:moveTo>
                <a:lnTo>
                  <a:pt x="12546" y="8400"/>
                </a:lnTo>
                <a:lnTo>
                  <a:pt x="12729" y="8584"/>
                </a:lnTo>
                <a:lnTo>
                  <a:pt x="12803" y="8620"/>
                </a:lnTo>
                <a:lnTo>
                  <a:pt x="12876" y="8657"/>
                </a:lnTo>
                <a:lnTo>
                  <a:pt x="12950" y="8620"/>
                </a:lnTo>
                <a:lnTo>
                  <a:pt x="13023" y="8584"/>
                </a:lnTo>
                <a:lnTo>
                  <a:pt x="12950" y="9024"/>
                </a:lnTo>
                <a:lnTo>
                  <a:pt x="12509" y="8914"/>
                </a:lnTo>
                <a:lnTo>
                  <a:pt x="12399" y="8657"/>
                </a:lnTo>
                <a:lnTo>
                  <a:pt x="12216" y="8474"/>
                </a:lnTo>
                <a:lnTo>
                  <a:pt x="12033" y="8327"/>
                </a:lnTo>
                <a:lnTo>
                  <a:pt x="11959" y="8290"/>
                </a:lnTo>
                <a:lnTo>
                  <a:pt x="11996" y="8254"/>
                </a:lnTo>
                <a:close/>
                <a:moveTo>
                  <a:pt x="10932" y="8841"/>
                </a:moveTo>
                <a:lnTo>
                  <a:pt x="11519" y="9097"/>
                </a:lnTo>
                <a:lnTo>
                  <a:pt x="12106" y="9244"/>
                </a:lnTo>
                <a:lnTo>
                  <a:pt x="12033" y="9391"/>
                </a:lnTo>
                <a:lnTo>
                  <a:pt x="11922" y="9537"/>
                </a:lnTo>
                <a:lnTo>
                  <a:pt x="11776" y="9611"/>
                </a:lnTo>
                <a:lnTo>
                  <a:pt x="11702" y="9611"/>
                </a:lnTo>
                <a:lnTo>
                  <a:pt x="11629" y="9574"/>
                </a:lnTo>
                <a:lnTo>
                  <a:pt x="11519" y="9537"/>
                </a:lnTo>
                <a:lnTo>
                  <a:pt x="11409" y="9427"/>
                </a:lnTo>
                <a:lnTo>
                  <a:pt x="11226" y="9244"/>
                </a:lnTo>
                <a:lnTo>
                  <a:pt x="10932" y="8841"/>
                </a:lnTo>
                <a:close/>
                <a:moveTo>
                  <a:pt x="12509" y="9354"/>
                </a:moveTo>
                <a:lnTo>
                  <a:pt x="12876" y="9391"/>
                </a:lnTo>
                <a:lnTo>
                  <a:pt x="12656" y="10161"/>
                </a:lnTo>
                <a:lnTo>
                  <a:pt x="12583" y="10088"/>
                </a:lnTo>
                <a:lnTo>
                  <a:pt x="12363" y="10088"/>
                </a:lnTo>
                <a:lnTo>
                  <a:pt x="12216" y="10051"/>
                </a:lnTo>
                <a:lnTo>
                  <a:pt x="11886" y="9978"/>
                </a:lnTo>
                <a:lnTo>
                  <a:pt x="12106" y="9868"/>
                </a:lnTo>
                <a:lnTo>
                  <a:pt x="12289" y="9758"/>
                </a:lnTo>
                <a:lnTo>
                  <a:pt x="12399" y="9574"/>
                </a:lnTo>
                <a:lnTo>
                  <a:pt x="12509" y="9354"/>
                </a:lnTo>
                <a:close/>
                <a:moveTo>
                  <a:pt x="10382" y="9721"/>
                </a:moveTo>
                <a:lnTo>
                  <a:pt x="11409" y="10161"/>
                </a:lnTo>
                <a:lnTo>
                  <a:pt x="11922" y="10381"/>
                </a:lnTo>
                <a:lnTo>
                  <a:pt x="12253" y="10491"/>
                </a:lnTo>
                <a:lnTo>
                  <a:pt x="12399" y="10491"/>
                </a:lnTo>
                <a:lnTo>
                  <a:pt x="12509" y="10455"/>
                </a:lnTo>
                <a:lnTo>
                  <a:pt x="12326" y="10968"/>
                </a:lnTo>
                <a:lnTo>
                  <a:pt x="12033" y="10858"/>
                </a:lnTo>
                <a:lnTo>
                  <a:pt x="11886" y="10785"/>
                </a:lnTo>
                <a:lnTo>
                  <a:pt x="11776" y="10711"/>
                </a:lnTo>
                <a:lnTo>
                  <a:pt x="11519" y="10528"/>
                </a:lnTo>
                <a:lnTo>
                  <a:pt x="11409" y="10418"/>
                </a:lnTo>
                <a:lnTo>
                  <a:pt x="11262" y="10344"/>
                </a:lnTo>
                <a:lnTo>
                  <a:pt x="11079" y="10308"/>
                </a:lnTo>
                <a:lnTo>
                  <a:pt x="10895" y="10271"/>
                </a:lnTo>
                <a:lnTo>
                  <a:pt x="10492" y="10234"/>
                </a:lnTo>
                <a:lnTo>
                  <a:pt x="10455" y="9978"/>
                </a:lnTo>
                <a:lnTo>
                  <a:pt x="10382" y="9721"/>
                </a:lnTo>
                <a:close/>
                <a:moveTo>
                  <a:pt x="10455" y="10528"/>
                </a:moveTo>
                <a:lnTo>
                  <a:pt x="10785" y="10601"/>
                </a:lnTo>
                <a:lnTo>
                  <a:pt x="10969" y="10638"/>
                </a:lnTo>
                <a:lnTo>
                  <a:pt x="11115" y="10711"/>
                </a:lnTo>
                <a:lnTo>
                  <a:pt x="11336" y="10821"/>
                </a:lnTo>
                <a:lnTo>
                  <a:pt x="11519" y="10968"/>
                </a:lnTo>
                <a:lnTo>
                  <a:pt x="11702" y="11115"/>
                </a:lnTo>
                <a:lnTo>
                  <a:pt x="11886" y="11262"/>
                </a:lnTo>
                <a:lnTo>
                  <a:pt x="12106" y="11335"/>
                </a:lnTo>
                <a:lnTo>
                  <a:pt x="11739" y="11922"/>
                </a:lnTo>
                <a:lnTo>
                  <a:pt x="11629" y="11922"/>
                </a:lnTo>
                <a:lnTo>
                  <a:pt x="11482" y="11885"/>
                </a:lnTo>
                <a:lnTo>
                  <a:pt x="11226" y="11738"/>
                </a:lnTo>
                <a:lnTo>
                  <a:pt x="10565" y="11482"/>
                </a:lnTo>
                <a:lnTo>
                  <a:pt x="10272" y="11335"/>
                </a:lnTo>
                <a:lnTo>
                  <a:pt x="10382" y="10968"/>
                </a:lnTo>
                <a:lnTo>
                  <a:pt x="10455" y="10601"/>
                </a:lnTo>
                <a:lnTo>
                  <a:pt x="10455" y="10528"/>
                </a:lnTo>
                <a:close/>
                <a:moveTo>
                  <a:pt x="10125" y="11665"/>
                </a:moveTo>
                <a:lnTo>
                  <a:pt x="10785" y="11958"/>
                </a:lnTo>
                <a:lnTo>
                  <a:pt x="11115" y="12142"/>
                </a:lnTo>
                <a:lnTo>
                  <a:pt x="11299" y="12215"/>
                </a:lnTo>
                <a:lnTo>
                  <a:pt x="11482" y="12289"/>
                </a:lnTo>
                <a:lnTo>
                  <a:pt x="11226" y="12655"/>
                </a:lnTo>
                <a:lnTo>
                  <a:pt x="10895" y="12545"/>
                </a:lnTo>
                <a:lnTo>
                  <a:pt x="10455" y="12399"/>
                </a:lnTo>
                <a:lnTo>
                  <a:pt x="10052" y="12252"/>
                </a:lnTo>
                <a:lnTo>
                  <a:pt x="9868" y="12142"/>
                </a:lnTo>
                <a:lnTo>
                  <a:pt x="10125" y="11665"/>
                </a:lnTo>
                <a:close/>
                <a:moveTo>
                  <a:pt x="9355" y="9574"/>
                </a:moveTo>
                <a:lnTo>
                  <a:pt x="9575" y="9611"/>
                </a:lnTo>
                <a:lnTo>
                  <a:pt x="9795" y="9648"/>
                </a:lnTo>
                <a:lnTo>
                  <a:pt x="9978" y="9758"/>
                </a:lnTo>
                <a:lnTo>
                  <a:pt x="10052" y="9868"/>
                </a:lnTo>
                <a:lnTo>
                  <a:pt x="10088" y="9941"/>
                </a:lnTo>
                <a:lnTo>
                  <a:pt x="10125" y="10088"/>
                </a:lnTo>
                <a:lnTo>
                  <a:pt x="10125" y="10198"/>
                </a:lnTo>
                <a:lnTo>
                  <a:pt x="9832" y="10161"/>
                </a:lnTo>
                <a:lnTo>
                  <a:pt x="9795" y="10198"/>
                </a:lnTo>
                <a:lnTo>
                  <a:pt x="9795" y="10234"/>
                </a:lnTo>
                <a:lnTo>
                  <a:pt x="9942" y="10344"/>
                </a:lnTo>
                <a:lnTo>
                  <a:pt x="10088" y="10455"/>
                </a:lnTo>
                <a:lnTo>
                  <a:pt x="10015" y="10785"/>
                </a:lnTo>
                <a:lnTo>
                  <a:pt x="9942" y="11078"/>
                </a:lnTo>
                <a:lnTo>
                  <a:pt x="9905" y="11188"/>
                </a:lnTo>
                <a:lnTo>
                  <a:pt x="9648" y="11115"/>
                </a:lnTo>
                <a:lnTo>
                  <a:pt x="9391" y="11078"/>
                </a:lnTo>
                <a:lnTo>
                  <a:pt x="9355" y="11078"/>
                </a:lnTo>
                <a:lnTo>
                  <a:pt x="9318" y="11115"/>
                </a:lnTo>
                <a:lnTo>
                  <a:pt x="9318" y="11151"/>
                </a:lnTo>
                <a:lnTo>
                  <a:pt x="9355" y="11188"/>
                </a:lnTo>
                <a:lnTo>
                  <a:pt x="9538" y="11372"/>
                </a:lnTo>
                <a:lnTo>
                  <a:pt x="9795" y="11518"/>
                </a:lnTo>
                <a:lnTo>
                  <a:pt x="9501" y="11995"/>
                </a:lnTo>
                <a:lnTo>
                  <a:pt x="9061" y="11812"/>
                </a:lnTo>
                <a:lnTo>
                  <a:pt x="8584" y="11628"/>
                </a:lnTo>
                <a:lnTo>
                  <a:pt x="8548" y="11628"/>
                </a:lnTo>
                <a:lnTo>
                  <a:pt x="8548" y="11702"/>
                </a:lnTo>
                <a:lnTo>
                  <a:pt x="8731" y="11848"/>
                </a:lnTo>
                <a:lnTo>
                  <a:pt x="8915" y="12032"/>
                </a:lnTo>
                <a:lnTo>
                  <a:pt x="9318" y="12289"/>
                </a:lnTo>
                <a:lnTo>
                  <a:pt x="9061" y="12582"/>
                </a:lnTo>
                <a:lnTo>
                  <a:pt x="8805" y="12802"/>
                </a:lnTo>
                <a:lnTo>
                  <a:pt x="8548" y="12692"/>
                </a:lnTo>
                <a:lnTo>
                  <a:pt x="8401" y="12069"/>
                </a:lnTo>
                <a:lnTo>
                  <a:pt x="8291" y="11445"/>
                </a:lnTo>
                <a:lnTo>
                  <a:pt x="8218" y="11298"/>
                </a:lnTo>
                <a:lnTo>
                  <a:pt x="8144" y="11188"/>
                </a:lnTo>
                <a:lnTo>
                  <a:pt x="8034" y="11115"/>
                </a:lnTo>
                <a:lnTo>
                  <a:pt x="7374" y="11115"/>
                </a:lnTo>
                <a:lnTo>
                  <a:pt x="7264" y="11078"/>
                </a:lnTo>
                <a:lnTo>
                  <a:pt x="7154" y="11041"/>
                </a:lnTo>
                <a:lnTo>
                  <a:pt x="7007" y="10895"/>
                </a:lnTo>
                <a:lnTo>
                  <a:pt x="6897" y="10675"/>
                </a:lnTo>
                <a:lnTo>
                  <a:pt x="6860" y="10455"/>
                </a:lnTo>
                <a:lnTo>
                  <a:pt x="6860" y="10344"/>
                </a:lnTo>
                <a:lnTo>
                  <a:pt x="6897" y="10234"/>
                </a:lnTo>
                <a:lnTo>
                  <a:pt x="6934" y="10124"/>
                </a:lnTo>
                <a:lnTo>
                  <a:pt x="7007" y="10051"/>
                </a:lnTo>
                <a:lnTo>
                  <a:pt x="7227" y="9978"/>
                </a:lnTo>
                <a:lnTo>
                  <a:pt x="7447" y="9904"/>
                </a:lnTo>
                <a:lnTo>
                  <a:pt x="8328" y="9721"/>
                </a:lnTo>
                <a:lnTo>
                  <a:pt x="8401" y="9758"/>
                </a:lnTo>
                <a:lnTo>
                  <a:pt x="8548" y="9758"/>
                </a:lnTo>
                <a:lnTo>
                  <a:pt x="8841" y="9648"/>
                </a:lnTo>
                <a:lnTo>
                  <a:pt x="9135" y="9574"/>
                </a:lnTo>
                <a:close/>
                <a:moveTo>
                  <a:pt x="1028" y="7373"/>
                </a:moveTo>
                <a:lnTo>
                  <a:pt x="1028" y="7887"/>
                </a:lnTo>
                <a:lnTo>
                  <a:pt x="1101" y="8437"/>
                </a:lnTo>
                <a:lnTo>
                  <a:pt x="1138" y="8474"/>
                </a:lnTo>
                <a:lnTo>
                  <a:pt x="1211" y="8510"/>
                </a:lnTo>
                <a:lnTo>
                  <a:pt x="1285" y="8510"/>
                </a:lnTo>
                <a:lnTo>
                  <a:pt x="1358" y="8474"/>
                </a:lnTo>
                <a:lnTo>
                  <a:pt x="1872" y="8070"/>
                </a:lnTo>
                <a:lnTo>
                  <a:pt x="1945" y="8951"/>
                </a:lnTo>
                <a:lnTo>
                  <a:pt x="1982" y="9611"/>
                </a:lnTo>
                <a:lnTo>
                  <a:pt x="1982" y="9758"/>
                </a:lnTo>
                <a:lnTo>
                  <a:pt x="1982" y="9904"/>
                </a:lnTo>
                <a:lnTo>
                  <a:pt x="1872" y="10014"/>
                </a:lnTo>
                <a:lnTo>
                  <a:pt x="1762" y="10088"/>
                </a:lnTo>
                <a:lnTo>
                  <a:pt x="1615" y="10271"/>
                </a:lnTo>
                <a:lnTo>
                  <a:pt x="1505" y="10455"/>
                </a:lnTo>
                <a:lnTo>
                  <a:pt x="1468" y="10638"/>
                </a:lnTo>
                <a:lnTo>
                  <a:pt x="1468" y="10858"/>
                </a:lnTo>
                <a:lnTo>
                  <a:pt x="1505" y="11078"/>
                </a:lnTo>
                <a:lnTo>
                  <a:pt x="1578" y="11298"/>
                </a:lnTo>
                <a:lnTo>
                  <a:pt x="1688" y="11702"/>
                </a:lnTo>
                <a:lnTo>
                  <a:pt x="2165" y="12876"/>
                </a:lnTo>
                <a:lnTo>
                  <a:pt x="1835" y="12509"/>
                </a:lnTo>
                <a:lnTo>
                  <a:pt x="1505" y="12142"/>
                </a:lnTo>
                <a:lnTo>
                  <a:pt x="1211" y="11665"/>
                </a:lnTo>
                <a:lnTo>
                  <a:pt x="918" y="11188"/>
                </a:lnTo>
                <a:lnTo>
                  <a:pt x="735" y="10675"/>
                </a:lnTo>
                <a:lnTo>
                  <a:pt x="588" y="10161"/>
                </a:lnTo>
                <a:lnTo>
                  <a:pt x="551" y="9831"/>
                </a:lnTo>
                <a:lnTo>
                  <a:pt x="514" y="9501"/>
                </a:lnTo>
                <a:lnTo>
                  <a:pt x="551" y="9171"/>
                </a:lnTo>
                <a:lnTo>
                  <a:pt x="588" y="8841"/>
                </a:lnTo>
                <a:lnTo>
                  <a:pt x="771" y="8180"/>
                </a:lnTo>
                <a:lnTo>
                  <a:pt x="955" y="7557"/>
                </a:lnTo>
                <a:lnTo>
                  <a:pt x="1028" y="7373"/>
                </a:lnTo>
                <a:close/>
                <a:moveTo>
                  <a:pt x="9612" y="12472"/>
                </a:moveTo>
                <a:lnTo>
                  <a:pt x="9942" y="12619"/>
                </a:lnTo>
                <a:lnTo>
                  <a:pt x="10675" y="12912"/>
                </a:lnTo>
                <a:lnTo>
                  <a:pt x="10895" y="12986"/>
                </a:lnTo>
                <a:lnTo>
                  <a:pt x="10529" y="13316"/>
                </a:lnTo>
                <a:lnTo>
                  <a:pt x="10162" y="13609"/>
                </a:lnTo>
                <a:lnTo>
                  <a:pt x="9685" y="13279"/>
                </a:lnTo>
                <a:lnTo>
                  <a:pt x="9171" y="12986"/>
                </a:lnTo>
                <a:lnTo>
                  <a:pt x="9391" y="12729"/>
                </a:lnTo>
                <a:lnTo>
                  <a:pt x="9612" y="12472"/>
                </a:lnTo>
                <a:close/>
                <a:moveTo>
                  <a:pt x="2569" y="5209"/>
                </a:moveTo>
                <a:lnTo>
                  <a:pt x="2899" y="5319"/>
                </a:lnTo>
                <a:lnTo>
                  <a:pt x="3266" y="5356"/>
                </a:lnTo>
                <a:lnTo>
                  <a:pt x="3999" y="5356"/>
                </a:lnTo>
                <a:lnTo>
                  <a:pt x="4733" y="5429"/>
                </a:lnTo>
                <a:lnTo>
                  <a:pt x="5467" y="5539"/>
                </a:lnTo>
                <a:lnTo>
                  <a:pt x="5320" y="5649"/>
                </a:lnTo>
                <a:lnTo>
                  <a:pt x="5173" y="5723"/>
                </a:lnTo>
                <a:lnTo>
                  <a:pt x="4880" y="5833"/>
                </a:lnTo>
                <a:lnTo>
                  <a:pt x="4696" y="5943"/>
                </a:lnTo>
                <a:lnTo>
                  <a:pt x="4513" y="6053"/>
                </a:lnTo>
                <a:lnTo>
                  <a:pt x="4366" y="6236"/>
                </a:lnTo>
                <a:lnTo>
                  <a:pt x="4293" y="6420"/>
                </a:lnTo>
                <a:lnTo>
                  <a:pt x="4256" y="6493"/>
                </a:lnTo>
                <a:lnTo>
                  <a:pt x="4293" y="6603"/>
                </a:lnTo>
                <a:lnTo>
                  <a:pt x="4329" y="6676"/>
                </a:lnTo>
                <a:lnTo>
                  <a:pt x="4366" y="6750"/>
                </a:lnTo>
                <a:lnTo>
                  <a:pt x="4439" y="6823"/>
                </a:lnTo>
                <a:lnTo>
                  <a:pt x="4549" y="6823"/>
                </a:lnTo>
                <a:lnTo>
                  <a:pt x="4660" y="6860"/>
                </a:lnTo>
                <a:lnTo>
                  <a:pt x="4696" y="6933"/>
                </a:lnTo>
                <a:lnTo>
                  <a:pt x="4733" y="7117"/>
                </a:lnTo>
                <a:lnTo>
                  <a:pt x="4770" y="7300"/>
                </a:lnTo>
                <a:lnTo>
                  <a:pt x="4770" y="7667"/>
                </a:lnTo>
                <a:lnTo>
                  <a:pt x="4806" y="7813"/>
                </a:lnTo>
                <a:lnTo>
                  <a:pt x="4586" y="7520"/>
                </a:lnTo>
                <a:lnTo>
                  <a:pt x="4366" y="7263"/>
                </a:lnTo>
                <a:lnTo>
                  <a:pt x="4256" y="7190"/>
                </a:lnTo>
                <a:lnTo>
                  <a:pt x="4146" y="7153"/>
                </a:lnTo>
                <a:lnTo>
                  <a:pt x="3999" y="7117"/>
                </a:lnTo>
                <a:lnTo>
                  <a:pt x="3889" y="7153"/>
                </a:lnTo>
                <a:lnTo>
                  <a:pt x="3632" y="7227"/>
                </a:lnTo>
                <a:lnTo>
                  <a:pt x="3412" y="7373"/>
                </a:lnTo>
                <a:lnTo>
                  <a:pt x="3192" y="7593"/>
                </a:lnTo>
                <a:lnTo>
                  <a:pt x="2972" y="7813"/>
                </a:lnTo>
                <a:lnTo>
                  <a:pt x="2825" y="8070"/>
                </a:lnTo>
                <a:lnTo>
                  <a:pt x="2715" y="8364"/>
                </a:lnTo>
                <a:lnTo>
                  <a:pt x="2642" y="8657"/>
                </a:lnTo>
                <a:lnTo>
                  <a:pt x="2605" y="8951"/>
                </a:lnTo>
                <a:lnTo>
                  <a:pt x="2605" y="9244"/>
                </a:lnTo>
                <a:lnTo>
                  <a:pt x="2679" y="9537"/>
                </a:lnTo>
                <a:lnTo>
                  <a:pt x="2679" y="9611"/>
                </a:lnTo>
                <a:lnTo>
                  <a:pt x="2752" y="9648"/>
                </a:lnTo>
                <a:lnTo>
                  <a:pt x="2789" y="9684"/>
                </a:lnTo>
                <a:lnTo>
                  <a:pt x="3156" y="9684"/>
                </a:lnTo>
                <a:lnTo>
                  <a:pt x="3449" y="9758"/>
                </a:lnTo>
                <a:lnTo>
                  <a:pt x="3706" y="9868"/>
                </a:lnTo>
                <a:lnTo>
                  <a:pt x="3963" y="10014"/>
                </a:lnTo>
                <a:lnTo>
                  <a:pt x="4183" y="10198"/>
                </a:lnTo>
                <a:lnTo>
                  <a:pt x="4403" y="10418"/>
                </a:lnTo>
                <a:lnTo>
                  <a:pt x="4770" y="10858"/>
                </a:lnTo>
                <a:lnTo>
                  <a:pt x="4403" y="11151"/>
                </a:lnTo>
                <a:lnTo>
                  <a:pt x="4109" y="11445"/>
                </a:lnTo>
                <a:lnTo>
                  <a:pt x="3816" y="11775"/>
                </a:lnTo>
                <a:lnTo>
                  <a:pt x="3596" y="12142"/>
                </a:lnTo>
                <a:lnTo>
                  <a:pt x="3412" y="12545"/>
                </a:lnTo>
                <a:lnTo>
                  <a:pt x="3266" y="12986"/>
                </a:lnTo>
                <a:lnTo>
                  <a:pt x="3192" y="13426"/>
                </a:lnTo>
                <a:lnTo>
                  <a:pt x="3156" y="13866"/>
                </a:lnTo>
                <a:lnTo>
                  <a:pt x="3082" y="13829"/>
                </a:lnTo>
                <a:lnTo>
                  <a:pt x="2972" y="13719"/>
                </a:lnTo>
                <a:lnTo>
                  <a:pt x="2899" y="13572"/>
                </a:lnTo>
                <a:lnTo>
                  <a:pt x="2459" y="12582"/>
                </a:lnTo>
                <a:lnTo>
                  <a:pt x="2092" y="11702"/>
                </a:lnTo>
                <a:lnTo>
                  <a:pt x="1945" y="11262"/>
                </a:lnTo>
                <a:lnTo>
                  <a:pt x="1872" y="10821"/>
                </a:lnTo>
                <a:lnTo>
                  <a:pt x="1872" y="10638"/>
                </a:lnTo>
                <a:lnTo>
                  <a:pt x="1945" y="10491"/>
                </a:lnTo>
                <a:lnTo>
                  <a:pt x="2055" y="10381"/>
                </a:lnTo>
                <a:lnTo>
                  <a:pt x="2202" y="10271"/>
                </a:lnTo>
                <a:lnTo>
                  <a:pt x="2312" y="10161"/>
                </a:lnTo>
                <a:lnTo>
                  <a:pt x="2385" y="10051"/>
                </a:lnTo>
                <a:lnTo>
                  <a:pt x="2385" y="9904"/>
                </a:lnTo>
                <a:lnTo>
                  <a:pt x="2385" y="9721"/>
                </a:lnTo>
                <a:lnTo>
                  <a:pt x="2312" y="8730"/>
                </a:lnTo>
                <a:lnTo>
                  <a:pt x="2165" y="7740"/>
                </a:lnTo>
                <a:lnTo>
                  <a:pt x="2165" y="7667"/>
                </a:lnTo>
                <a:lnTo>
                  <a:pt x="2092" y="7593"/>
                </a:lnTo>
                <a:lnTo>
                  <a:pt x="1945" y="7593"/>
                </a:lnTo>
                <a:lnTo>
                  <a:pt x="1358" y="8070"/>
                </a:lnTo>
                <a:lnTo>
                  <a:pt x="1321" y="7667"/>
                </a:lnTo>
                <a:lnTo>
                  <a:pt x="1358" y="7263"/>
                </a:lnTo>
                <a:lnTo>
                  <a:pt x="1395" y="6860"/>
                </a:lnTo>
                <a:lnTo>
                  <a:pt x="1505" y="6456"/>
                </a:lnTo>
                <a:lnTo>
                  <a:pt x="1505" y="6383"/>
                </a:lnTo>
                <a:lnTo>
                  <a:pt x="1468" y="6310"/>
                </a:lnTo>
                <a:lnTo>
                  <a:pt x="1725" y="5796"/>
                </a:lnTo>
                <a:lnTo>
                  <a:pt x="1982" y="5319"/>
                </a:lnTo>
                <a:lnTo>
                  <a:pt x="2239" y="5356"/>
                </a:lnTo>
                <a:lnTo>
                  <a:pt x="2495" y="5392"/>
                </a:lnTo>
                <a:lnTo>
                  <a:pt x="2569" y="5356"/>
                </a:lnTo>
                <a:lnTo>
                  <a:pt x="2605" y="5319"/>
                </a:lnTo>
                <a:lnTo>
                  <a:pt x="2605" y="5282"/>
                </a:lnTo>
                <a:lnTo>
                  <a:pt x="2569" y="5209"/>
                </a:lnTo>
                <a:close/>
                <a:moveTo>
                  <a:pt x="8805" y="13939"/>
                </a:moveTo>
                <a:lnTo>
                  <a:pt x="9098" y="13976"/>
                </a:lnTo>
                <a:lnTo>
                  <a:pt x="9391" y="14049"/>
                </a:lnTo>
                <a:lnTo>
                  <a:pt x="9208" y="14086"/>
                </a:lnTo>
                <a:lnTo>
                  <a:pt x="9171" y="14049"/>
                </a:lnTo>
                <a:lnTo>
                  <a:pt x="9061" y="14049"/>
                </a:lnTo>
                <a:lnTo>
                  <a:pt x="8988" y="13976"/>
                </a:lnTo>
                <a:lnTo>
                  <a:pt x="8805" y="13939"/>
                </a:lnTo>
                <a:close/>
                <a:moveTo>
                  <a:pt x="5815" y="14178"/>
                </a:moveTo>
                <a:lnTo>
                  <a:pt x="5797" y="14196"/>
                </a:lnTo>
                <a:lnTo>
                  <a:pt x="5760" y="14196"/>
                </a:lnTo>
                <a:lnTo>
                  <a:pt x="5815" y="14178"/>
                </a:lnTo>
                <a:close/>
                <a:moveTo>
                  <a:pt x="7154" y="2935"/>
                </a:moveTo>
                <a:lnTo>
                  <a:pt x="7594" y="3008"/>
                </a:lnTo>
                <a:lnTo>
                  <a:pt x="8034" y="3082"/>
                </a:lnTo>
                <a:lnTo>
                  <a:pt x="8438" y="3155"/>
                </a:lnTo>
                <a:lnTo>
                  <a:pt x="8401" y="3192"/>
                </a:lnTo>
                <a:lnTo>
                  <a:pt x="8401" y="3228"/>
                </a:lnTo>
                <a:lnTo>
                  <a:pt x="8401" y="3265"/>
                </a:lnTo>
                <a:lnTo>
                  <a:pt x="8438" y="3265"/>
                </a:lnTo>
                <a:lnTo>
                  <a:pt x="8621" y="3228"/>
                </a:lnTo>
                <a:lnTo>
                  <a:pt x="8768" y="3265"/>
                </a:lnTo>
                <a:lnTo>
                  <a:pt x="8805" y="3265"/>
                </a:lnTo>
                <a:lnTo>
                  <a:pt x="8768" y="3338"/>
                </a:lnTo>
                <a:lnTo>
                  <a:pt x="8768" y="3412"/>
                </a:lnTo>
                <a:lnTo>
                  <a:pt x="8768" y="3448"/>
                </a:lnTo>
                <a:lnTo>
                  <a:pt x="8805" y="3485"/>
                </a:lnTo>
                <a:lnTo>
                  <a:pt x="8841" y="3485"/>
                </a:lnTo>
                <a:lnTo>
                  <a:pt x="8915" y="3522"/>
                </a:lnTo>
                <a:lnTo>
                  <a:pt x="8988" y="3558"/>
                </a:lnTo>
                <a:lnTo>
                  <a:pt x="9098" y="3668"/>
                </a:lnTo>
                <a:lnTo>
                  <a:pt x="9208" y="3815"/>
                </a:lnTo>
                <a:lnTo>
                  <a:pt x="9245" y="3852"/>
                </a:lnTo>
                <a:lnTo>
                  <a:pt x="9281" y="3889"/>
                </a:lnTo>
                <a:lnTo>
                  <a:pt x="9318" y="3852"/>
                </a:lnTo>
                <a:lnTo>
                  <a:pt x="9391" y="3742"/>
                </a:lnTo>
                <a:lnTo>
                  <a:pt x="9465" y="3632"/>
                </a:lnTo>
                <a:lnTo>
                  <a:pt x="9538" y="3558"/>
                </a:lnTo>
                <a:lnTo>
                  <a:pt x="9758" y="3632"/>
                </a:lnTo>
                <a:lnTo>
                  <a:pt x="9612" y="3815"/>
                </a:lnTo>
                <a:lnTo>
                  <a:pt x="9501" y="3999"/>
                </a:lnTo>
                <a:lnTo>
                  <a:pt x="9465" y="4072"/>
                </a:lnTo>
                <a:lnTo>
                  <a:pt x="9465" y="4182"/>
                </a:lnTo>
                <a:lnTo>
                  <a:pt x="9575" y="4182"/>
                </a:lnTo>
                <a:lnTo>
                  <a:pt x="9648" y="4145"/>
                </a:lnTo>
                <a:lnTo>
                  <a:pt x="9795" y="4035"/>
                </a:lnTo>
                <a:lnTo>
                  <a:pt x="10052" y="3815"/>
                </a:lnTo>
                <a:lnTo>
                  <a:pt x="10308" y="3962"/>
                </a:lnTo>
                <a:lnTo>
                  <a:pt x="10235" y="4035"/>
                </a:lnTo>
                <a:lnTo>
                  <a:pt x="9978" y="4365"/>
                </a:lnTo>
                <a:lnTo>
                  <a:pt x="9868" y="4512"/>
                </a:lnTo>
                <a:lnTo>
                  <a:pt x="9795" y="4696"/>
                </a:lnTo>
                <a:lnTo>
                  <a:pt x="9795" y="4732"/>
                </a:lnTo>
                <a:lnTo>
                  <a:pt x="9832" y="4732"/>
                </a:lnTo>
                <a:lnTo>
                  <a:pt x="10015" y="4659"/>
                </a:lnTo>
                <a:lnTo>
                  <a:pt x="10198" y="4549"/>
                </a:lnTo>
                <a:lnTo>
                  <a:pt x="10492" y="4329"/>
                </a:lnTo>
                <a:lnTo>
                  <a:pt x="10639" y="4182"/>
                </a:lnTo>
                <a:lnTo>
                  <a:pt x="10822" y="4292"/>
                </a:lnTo>
                <a:lnTo>
                  <a:pt x="10565" y="4549"/>
                </a:lnTo>
                <a:lnTo>
                  <a:pt x="10272" y="4879"/>
                </a:lnTo>
                <a:lnTo>
                  <a:pt x="10052" y="5209"/>
                </a:lnTo>
                <a:lnTo>
                  <a:pt x="9942" y="5246"/>
                </a:lnTo>
                <a:lnTo>
                  <a:pt x="9648" y="5392"/>
                </a:lnTo>
                <a:lnTo>
                  <a:pt x="9391" y="5539"/>
                </a:lnTo>
                <a:lnTo>
                  <a:pt x="9281" y="5539"/>
                </a:lnTo>
                <a:lnTo>
                  <a:pt x="9135" y="5576"/>
                </a:lnTo>
                <a:lnTo>
                  <a:pt x="8805" y="5759"/>
                </a:lnTo>
                <a:lnTo>
                  <a:pt x="8548" y="5979"/>
                </a:lnTo>
                <a:lnTo>
                  <a:pt x="8364" y="6089"/>
                </a:lnTo>
                <a:lnTo>
                  <a:pt x="8071" y="6346"/>
                </a:lnTo>
                <a:lnTo>
                  <a:pt x="7924" y="6566"/>
                </a:lnTo>
                <a:lnTo>
                  <a:pt x="7741" y="6750"/>
                </a:lnTo>
                <a:lnTo>
                  <a:pt x="7631" y="6970"/>
                </a:lnTo>
                <a:lnTo>
                  <a:pt x="7594" y="7153"/>
                </a:lnTo>
                <a:lnTo>
                  <a:pt x="7631" y="7227"/>
                </a:lnTo>
                <a:lnTo>
                  <a:pt x="7667" y="7300"/>
                </a:lnTo>
                <a:lnTo>
                  <a:pt x="7741" y="7373"/>
                </a:lnTo>
                <a:lnTo>
                  <a:pt x="7851" y="7410"/>
                </a:lnTo>
                <a:lnTo>
                  <a:pt x="7998" y="7410"/>
                </a:lnTo>
                <a:lnTo>
                  <a:pt x="8144" y="7337"/>
                </a:lnTo>
                <a:lnTo>
                  <a:pt x="8401" y="7190"/>
                </a:lnTo>
                <a:lnTo>
                  <a:pt x="8548" y="7153"/>
                </a:lnTo>
                <a:lnTo>
                  <a:pt x="8731" y="7227"/>
                </a:lnTo>
                <a:lnTo>
                  <a:pt x="8805" y="7263"/>
                </a:lnTo>
                <a:lnTo>
                  <a:pt x="8878" y="7337"/>
                </a:lnTo>
                <a:lnTo>
                  <a:pt x="8915" y="7410"/>
                </a:lnTo>
                <a:lnTo>
                  <a:pt x="8915" y="7483"/>
                </a:lnTo>
                <a:lnTo>
                  <a:pt x="8841" y="7593"/>
                </a:lnTo>
                <a:lnTo>
                  <a:pt x="8731" y="7740"/>
                </a:lnTo>
                <a:lnTo>
                  <a:pt x="8584" y="7850"/>
                </a:lnTo>
                <a:lnTo>
                  <a:pt x="8401" y="7960"/>
                </a:lnTo>
                <a:lnTo>
                  <a:pt x="8144" y="8070"/>
                </a:lnTo>
                <a:lnTo>
                  <a:pt x="7961" y="8144"/>
                </a:lnTo>
                <a:lnTo>
                  <a:pt x="7741" y="8254"/>
                </a:lnTo>
                <a:lnTo>
                  <a:pt x="7557" y="8400"/>
                </a:lnTo>
                <a:lnTo>
                  <a:pt x="7521" y="8474"/>
                </a:lnTo>
                <a:lnTo>
                  <a:pt x="7484" y="8584"/>
                </a:lnTo>
                <a:lnTo>
                  <a:pt x="7447" y="8767"/>
                </a:lnTo>
                <a:lnTo>
                  <a:pt x="7521" y="8914"/>
                </a:lnTo>
                <a:lnTo>
                  <a:pt x="7631" y="9061"/>
                </a:lnTo>
                <a:lnTo>
                  <a:pt x="7777" y="9134"/>
                </a:lnTo>
                <a:lnTo>
                  <a:pt x="7887" y="9171"/>
                </a:lnTo>
                <a:lnTo>
                  <a:pt x="8034" y="9207"/>
                </a:lnTo>
                <a:lnTo>
                  <a:pt x="8254" y="9134"/>
                </a:lnTo>
                <a:lnTo>
                  <a:pt x="8694" y="8951"/>
                </a:lnTo>
                <a:lnTo>
                  <a:pt x="9208" y="8951"/>
                </a:lnTo>
                <a:lnTo>
                  <a:pt x="9391" y="8877"/>
                </a:lnTo>
                <a:lnTo>
                  <a:pt x="9575" y="8767"/>
                </a:lnTo>
                <a:lnTo>
                  <a:pt x="9685" y="8657"/>
                </a:lnTo>
                <a:lnTo>
                  <a:pt x="9795" y="8547"/>
                </a:lnTo>
                <a:lnTo>
                  <a:pt x="9905" y="8547"/>
                </a:lnTo>
                <a:lnTo>
                  <a:pt x="10052" y="8584"/>
                </a:lnTo>
                <a:lnTo>
                  <a:pt x="10088" y="8620"/>
                </a:lnTo>
                <a:lnTo>
                  <a:pt x="10125" y="8620"/>
                </a:lnTo>
                <a:lnTo>
                  <a:pt x="10198" y="8657"/>
                </a:lnTo>
                <a:lnTo>
                  <a:pt x="10382" y="8804"/>
                </a:lnTo>
                <a:lnTo>
                  <a:pt x="10565" y="8987"/>
                </a:lnTo>
                <a:lnTo>
                  <a:pt x="11115" y="9648"/>
                </a:lnTo>
                <a:lnTo>
                  <a:pt x="10382" y="9391"/>
                </a:lnTo>
                <a:lnTo>
                  <a:pt x="10015" y="9281"/>
                </a:lnTo>
                <a:lnTo>
                  <a:pt x="9648" y="9171"/>
                </a:lnTo>
                <a:lnTo>
                  <a:pt x="9612" y="9207"/>
                </a:lnTo>
                <a:lnTo>
                  <a:pt x="9281" y="9171"/>
                </a:lnTo>
                <a:lnTo>
                  <a:pt x="8951" y="9207"/>
                </a:lnTo>
                <a:lnTo>
                  <a:pt x="8621" y="9281"/>
                </a:lnTo>
                <a:lnTo>
                  <a:pt x="8328" y="9391"/>
                </a:lnTo>
                <a:lnTo>
                  <a:pt x="8291" y="9427"/>
                </a:lnTo>
                <a:lnTo>
                  <a:pt x="8144" y="9427"/>
                </a:lnTo>
                <a:lnTo>
                  <a:pt x="7631" y="9537"/>
                </a:lnTo>
                <a:lnTo>
                  <a:pt x="7117" y="9648"/>
                </a:lnTo>
                <a:lnTo>
                  <a:pt x="6934" y="9684"/>
                </a:lnTo>
                <a:lnTo>
                  <a:pt x="6787" y="9794"/>
                </a:lnTo>
                <a:lnTo>
                  <a:pt x="6677" y="9904"/>
                </a:lnTo>
                <a:lnTo>
                  <a:pt x="6567" y="10088"/>
                </a:lnTo>
                <a:lnTo>
                  <a:pt x="6494" y="10271"/>
                </a:lnTo>
                <a:lnTo>
                  <a:pt x="6494" y="10455"/>
                </a:lnTo>
                <a:lnTo>
                  <a:pt x="6494" y="10601"/>
                </a:lnTo>
                <a:lnTo>
                  <a:pt x="6530" y="10785"/>
                </a:lnTo>
                <a:lnTo>
                  <a:pt x="6604" y="10968"/>
                </a:lnTo>
                <a:lnTo>
                  <a:pt x="6714" y="11115"/>
                </a:lnTo>
                <a:lnTo>
                  <a:pt x="6824" y="11225"/>
                </a:lnTo>
                <a:lnTo>
                  <a:pt x="6970" y="11335"/>
                </a:lnTo>
                <a:lnTo>
                  <a:pt x="7117" y="11408"/>
                </a:lnTo>
                <a:lnTo>
                  <a:pt x="7301" y="11445"/>
                </a:lnTo>
                <a:lnTo>
                  <a:pt x="7484" y="11482"/>
                </a:lnTo>
                <a:lnTo>
                  <a:pt x="7777" y="11482"/>
                </a:lnTo>
                <a:lnTo>
                  <a:pt x="7851" y="11555"/>
                </a:lnTo>
                <a:lnTo>
                  <a:pt x="7924" y="11665"/>
                </a:lnTo>
                <a:lnTo>
                  <a:pt x="7961" y="11812"/>
                </a:lnTo>
                <a:lnTo>
                  <a:pt x="8034" y="12105"/>
                </a:lnTo>
                <a:lnTo>
                  <a:pt x="8071" y="12362"/>
                </a:lnTo>
                <a:lnTo>
                  <a:pt x="8108" y="12509"/>
                </a:lnTo>
                <a:lnTo>
                  <a:pt x="7851" y="12435"/>
                </a:lnTo>
                <a:lnTo>
                  <a:pt x="7631" y="12399"/>
                </a:lnTo>
                <a:lnTo>
                  <a:pt x="7557" y="12362"/>
                </a:lnTo>
                <a:lnTo>
                  <a:pt x="7521" y="12215"/>
                </a:lnTo>
                <a:lnTo>
                  <a:pt x="7521" y="12179"/>
                </a:lnTo>
                <a:lnTo>
                  <a:pt x="7447" y="12179"/>
                </a:lnTo>
                <a:lnTo>
                  <a:pt x="7447" y="12215"/>
                </a:lnTo>
                <a:lnTo>
                  <a:pt x="7411" y="12472"/>
                </a:lnTo>
                <a:lnTo>
                  <a:pt x="7411" y="12509"/>
                </a:lnTo>
                <a:lnTo>
                  <a:pt x="7447" y="12545"/>
                </a:lnTo>
                <a:lnTo>
                  <a:pt x="7851" y="12729"/>
                </a:lnTo>
                <a:lnTo>
                  <a:pt x="8254" y="12949"/>
                </a:lnTo>
                <a:lnTo>
                  <a:pt x="8438" y="13316"/>
                </a:lnTo>
                <a:lnTo>
                  <a:pt x="8474" y="13389"/>
                </a:lnTo>
                <a:lnTo>
                  <a:pt x="8548" y="13426"/>
                </a:lnTo>
                <a:lnTo>
                  <a:pt x="8621" y="13426"/>
                </a:lnTo>
                <a:lnTo>
                  <a:pt x="8694" y="13389"/>
                </a:lnTo>
                <a:lnTo>
                  <a:pt x="8841" y="13279"/>
                </a:lnTo>
                <a:lnTo>
                  <a:pt x="9428" y="13609"/>
                </a:lnTo>
                <a:lnTo>
                  <a:pt x="9281" y="13609"/>
                </a:lnTo>
                <a:lnTo>
                  <a:pt x="8548" y="13536"/>
                </a:lnTo>
                <a:lnTo>
                  <a:pt x="7851" y="13536"/>
                </a:lnTo>
                <a:lnTo>
                  <a:pt x="7374" y="13206"/>
                </a:lnTo>
                <a:lnTo>
                  <a:pt x="6860" y="12912"/>
                </a:lnTo>
                <a:lnTo>
                  <a:pt x="6824" y="12876"/>
                </a:lnTo>
                <a:lnTo>
                  <a:pt x="6750" y="12912"/>
                </a:lnTo>
                <a:lnTo>
                  <a:pt x="6750" y="12949"/>
                </a:lnTo>
                <a:lnTo>
                  <a:pt x="6750" y="13022"/>
                </a:lnTo>
                <a:lnTo>
                  <a:pt x="6970" y="13316"/>
                </a:lnTo>
                <a:lnTo>
                  <a:pt x="7227" y="13572"/>
                </a:lnTo>
                <a:lnTo>
                  <a:pt x="6897" y="13609"/>
                </a:lnTo>
                <a:lnTo>
                  <a:pt x="6567" y="13646"/>
                </a:lnTo>
                <a:lnTo>
                  <a:pt x="6310" y="13426"/>
                </a:lnTo>
                <a:lnTo>
                  <a:pt x="6090" y="13169"/>
                </a:lnTo>
                <a:lnTo>
                  <a:pt x="6017" y="13169"/>
                </a:lnTo>
                <a:lnTo>
                  <a:pt x="5943" y="13242"/>
                </a:lnTo>
                <a:lnTo>
                  <a:pt x="5907" y="13389"/>
                </a:lnTo>
                <a:lnTo>
                  <a:pt x="5943" y="13499"/>
                </a:lnTo>
                <a:lnTo>
                  <a:pt x="5980" y="13646"/>
                </a:lnTo>
                <a:lnTo>
                  <a:pt x="6090" y="13756"/>
                </a:lnTo>
                <a:lnTo>
                  <a:pt x="5760" y="13829"/>
                </a:lnTo>
                <a:lnTo>
                  <a:pt x="5430" y="13939"/>
                </a:lnTo>
                <a:lnTo>
                  <a:pt x="5393" y="13903"/>
                </a:lnTo>
                <a:lnTo>
                  <a:pt x="5173" y="13682"/>
                </a:lnTo>
                <a:lnTo>
                  <a:pt x="5026" y="13609"/>
                </a:lnTo>
                <a:lnTo>
                  <a:pt x="4916" y="13572"/>
                </a:lnTo>
                <a:lnTo>
                  <a:pt x="4880" y="13572"/>
                </a:lnTo>
                <a:lnTo>
                  <a:pt x="4880" y="13609"/>
                </a:lnTo>
                <a:lnTo>
                  <a:pt x="4880" y="13682"/>
                </a:lnTo>
                <a:lnTo>
                  <a:pt x="4916" y="13793"/>
                </a:lnTo>
                <a:lnTo>
                  <a:pt x="4990" y="13939"/>
                </a:lnTo>
                <a:lnTo>
                  <a:pt x="5100" y="14086"/>
                </a:lnTo>
                <a:lnTo>
                  <a:pt x="5136" y="14086"/>
                </a:lnTo>
                <a:lnTo>
                  <a:pt x="4843" y="14306"/>
                </a:lnTo>
                <a:lnTo>
                  <a:pt x="4623" y="14269"/>
                </a:lnTo>
                <a:lnTo>
                  <a:pt x="4109" y="14196"/>
                </a:lnTo>
                <a:lnTo>
                  <a:pt x="3853" y="14159"/>
                </a:lnTo>
                <a:lnTo>
                  <a:pt x="3596" y="14086"/>
                </a:lnTo>
                <a:lnTo>
                  <a:pt x="3669" y="14013"/>
                </a:lnTo>
                <a:lnTo>
                  <a:pt x="3706" y="13903"/>
                </a:lnTo>
                <a:lnTo>
                  <a:pt x="3706" y="13829"/>
                </a:lnTo>
                <a:lnTo>
                  <a:pt x="3669" y="13719"/>
                </a:lnTo>
                <a:lnTo>
                  <a:pt x="3632" y="13646"/>
                </a:lnTo>
                <a:lnTo>
                  <a:pt x="3559" y="13609"/>
                </a:lnTo>
                <a:lnTo>
                  <a:pt x="3632" y="13242"/>
                </a:lnTo>
                <a:lnTo>
                  <a:pt x="3742" y="12876"/>
                </a:lnTo>
                <a:lnTo>
                  <a:pt x="3889" y="12509"/>
                </a:lnTo>
                <a:lnTo>
                  <a:pt x="4073" y="12179"/>
                </a:lnTo>
                <a:lnTo>
                  <a:pt x="4293" y="11848"/>
                </a:lnTo>
                <a:lnTo>
                  <a:pt x="4549" y="11555"/>
                </a:lnTo>
                <a:lnTo>
                  <a:pt x="4843" y="11298"/>
                </a:lnTo>
                <a:lnTo>
                  <a:pt x="5173" y="11115"/>
                </a:lnTo>
                <a:lnTo>
                  <a:pt x="5246" y="11041"/>
                </a:lnTo>
                <a:lnTo>
                  <a:pt x="5283" y="10931"/>
                </a:lnTo>
                <a:lnTo>
                  <a:pt x="5283" y="10858"/>
                </a:lnTo>
                <a:lnTo>
                  <a:pt x="5210" y="10785"/>
                </a:lnTo>
                <a:lnTo>
                  <a:pt x="4770" y="10234"/>
                </a:lnTo>
                <a:lnTo>
                  <a:pt x="4549" y="9978"/>
                </a:lnTo>
                <a:lnTo>
                  <a:pt x="4293" y="9758"/>
                </a:lnTo>
                <a:lnTo>
                  <a:pt x="3999" y="9574"/>
                </a:lnTo>
                <a:lnTo>
                  <a:pt x="3706" y="9427"/>
                </a:lnTo>
                <a:lnTo>
                  <a:pt x="3376" y="9317"/>
                </a:lnTo>
                <a:lnTo>
                  <a:pt x="3046" y="9281"/>
                </a:lnTo>
                <a:lnTo>
                  <a:pt x="3046" y="8877"/>
                </a:lnTo>
                <a:lnTo>
                  <a:pt x="3119" y="8510"/>
                </a:lnTo>
                <a:lnTo>
                  <a:pt x="3266" y="8180"/>
                </a:lnTo>
                <a:lnTo>
                  <a:pt x="3486" y="7887"/>
                </a:lnTo>
                <a:lnTo>
                  <a:pt x="3632" y="7740"/>
                </a:lnTo>
                <a:lnTo>
                  <a:pt x="3816" y="7593"/>
                </a:lnTo>
                <a:lnTo>
                  <a:pt x="3889" y="7557"/>
                </a:lnTo>
                <a:lnTo>
                  <a:pt x="3963" y="7557"/>
                </a:lnTo>
                <a:lnTo>
                  <a:pt x="4036" y="7593"/>
                </a:lnTo>
                <a:lnTo>
                  <a:pt x="4109" y="7630"/>
                </a:lnTo>
                <a:lnTo>
                  <a:pt x="4219" y="7740"/>
                </a:lnTo>
                <a:lnTo>
                  <a:pt x="4329" y="7887"/>
                </a:lnTo>
                <a:lnTo>
                  <a:pt x="4916" y="8657"/>
                </a:lnTo>
                <a:lnTo>
                  <a:pt x="5026" y="8730"/>
                </a:lnTo>
                <a:lnTo>
                  <a:pt x="5136" y="8767"/>
                </a:lnTo>
                <a:lnTo>
                  <a:pt x="5210" y="8730"/>
                </a:lnTo>
                <a:lnTo>
                  <a:pt x="5246" y="8694"/>
                </a:lnTo>
                <a:lnTo>
                  <a:pt x="5283" y="8620"/>
                </a:lnTo>
                <a:lnTo>
                  <a:pt x="5283" y="8547"/>
                </a:lnTo>
                <a:lnTo>
                  <a:pt x="5136" y="7006"/>
                </a:lnTo>
                <a:lnTo>
                  <a:pt x="5100" y="6823"/>
                </a:lnTo>
                <a:lnTo>
                  <a:pt x="4990" y="6640"/>
                </a:lnTo>
                <a:lnTo>
                  <a:pt x="4880" y="6493"/>
                </a:lnTo>
                <a:lnTo>
                  <a:pt x="4660" y="6456"/>
                </a:lnTo>
                <a:lnTo>
                  <a:pt x="4733" y="6420"/>
                </a:lnTo>
                <a:lnTo>
                  <a:pt x="4843" y="6346"/>
                </a:lnTo>
                <a:lnTo>
                  <a:pt x="5026" y="6199"/>
                </a:lnTo>
                <a:lnTo>
                  <a:pt x="5430" y="6016"/>
                </a:lnTo>
                <a:lnTo>
                  <a:pt x="5613" y="5943"/>
                </a:lnTo>
                <a:lnTo>
                  <a:pt x="5760" y="5796"/>
                </a:lnTo>
                <a:lnTo>
                  <a:pt x="5870" y="5649"/>
                </a:lnTo>
                <a:lnTo>
                  <a:pt x="5980" y="5466"/>
                </a:lnTo>
                <a:lnTo>
                  <a:pt x="5980" y="5392"/>
                </a:lnTo>
                <a:lnTo>
                  <a:pt x="5943" y="5319"/>
                </a:lnTo>
                <a:lnTo>
                  <a:pt x="5907" y="5246"/>
                </a:lnTo>
                <a:lnTo>
                  <a:pt x="5833" y="5209"/>
                </a:lnTo>
                <a:lnTo>
                  <a:pt x="4990" y="5099"/>
                </a:lnTo>
                <a:lnTo>
                  <a:pt x="4109" y="4989"/>
                </a:lnTo>
                <a:lnTo>
                  <a:pt x="3742" y="4989"/>
                </a:lnTo>
                <a:lnTo>
                  <a:pt x="3302" y="4952"/>
                </a:lnTo>
                <a:lnTo>
                  <a:pt x="2899" y="4989"/>
                </a:lnTo>
                <a:lnTo>
                  <a:pt x="2715" y="5026"/>
                </a:lnTo>
                <a:lnTo>
                  <a:pt x="2532" y="5099"/>
                </a:lnTo>
                <a:lnTo>
                  <a:pt x="2495" y="5136"/>
                </a:lnTo>
                <a:lnTo>
                  <a:pt x="2532" y="5209"/>
                </a:lnTo>
                <a:lnTo>
                  <a:pt x="2165" y="5062"/>
                </a:lnTo>
                <a:lnTo>
                  <a:pt x="2459" y="4732"/>
                </a:lnTo>
                <a:lnTo>
                  <a:pt x="2752" y="4402"/>
                </a:lnTo>
                <a:lnTo>
                  <a:pt x="3082" y="4145"/>
                </a:lnTo>
                <a:lnTo>
                  <a:pt x="3449" y="3889"/>
                </a:lnTo>
                <a:lnTo>
                  <a:pt x="3816" y="3668"/>
                </a:lnTo>
                <a:lnTo>
                  <a:pt x="4219" y="3448"/>
                </a:lnTo>
                <a:lnTo>
                  <a:pt x="4623" y="3302"/>
                </a:lnTo>
                <a:lnTo>
                  <a:pt x="5026" y="3155"/>
                </a:lnTo>
                <a:lnTo>
                  <a:pt x="5467" y="3045"/>
                </a:lnTo>
                <a:lnTo>
                  <a:pt x="5907" y="2972"/>
                </a:lnTo>
                <a:lnTo>
                  <a:pt x="6310" y="2935"/>
                </a:lnTo>
                <a:close/>
                <a:moveTo>
                  <a:pt x="5393" y="14343"/>
                </a:moveTo>
                <a:lnTo>
                  <a:pt x="5430" y="14379"/>
                </a:lnTo>
                <a:lnTo>
                  <a:pt x="5356" y="14379"/>
                </a:lnTo>
                <a:lnTo>
                  <a:pt x="5393" y="14343"/>
                </a:lnTo>
                <a:close/>
                <a:moveTo>
                  <a:pt x="7704" y="13903"/>
                </a:moveTo>
                <a:lnTo>
                  <a:pt x="7961" y="14049"/>
                </a:lnTo>
                <a:lnTo>
                  <a:pt x="8291" y="14196"/>
                </a:lnTo>
                <a:lnTo>
                  <a:pt x="8584" y="14306"/>
                </a:lnTo>
                <a:lnTo>
                  <a:pt x="8181" y="14379"/>
                </a:lnTo>
                <a:lnTo>
                  <a:pt x="7741" y="14416"/>
                </a:lnTo>
                <a:lnTo>
                  <a:pt x="7704" y="14306"/>
                </a:lnTo>
                <a:lnTo>
                  <a:pt x="7631" y="14233"/>
                </a:lnTo>
                <a:lnTo>
                  <a:pt x="7264" y="14123"/>
                </a:lnTo>
                <a:lnTo>
                  <a:pt x="6970" y="13939"/>
                </a:lnTo>
                <a:lnTo>
                  <a:pt x="7521" y="13903"/>
                </a:lnTo>
                <a:close/>
                <a:moveTo>
                  <a:pt x="6420" y="14013"/>
                </a:moveTo>
                <a:lnTo>
                  <a:pt x="6567" y="14123"/>
                </a:lnTo>
                <a:lnTo>
                  <a:pt x="6787" y="14306"/>
                </a:lnTo>
                <a:lnTo>
                  <a:pt x="7007" y="14453"/>
                </a:lnTo>
                <a:lnTo>
                  <a:pt x="6053" y="14416"/>
                </a:lnTo>
                <a:lnTo>
                  <a:pt x="6053" y="14343"/>
                </a:lnTo>
                <a:lnTo>
                  <a:pt x="6053" y="14269"/>
                </a:lnTo>
                <a:lnTo>
                  <a:pt x="5980" y="14196"/>
                </a:lnTo>
                <a:lnTo>
                  <a:pt x="5907" y="14159"/>
                </a:lnTo>
                <a:lnTo>
                  <a:pt x="5870" y="14159"/>
                </a:lnTo>
                <a:lnTo>
                  <a:pt x="5980" y="14123"/>
                </a:lnTo>
                <a:lnTo>
                  <a:pt x="6420" y="14013"/>
                </a:lnTo>
                <a:close/>
                <a:moveTo>
                  <a:pt x="6824" y="2385"/>
                </a:moveTo>
                <a:lnTo>
                  <a:pt x="6750" y="2421"/>
                </a:lnTo>
                <a:lnTo>
                  <a:pt x="6677" y="2495"/>
                </a:lnTo>
                <a:lnTo>
                  <a:pt x="6127" y="2531"/>
                </a:lnTo>
                <a:lnTo>
                  <a:pt x="5540" y="2605"/>
                </a:lnTo>
                <a:lnTo>
                  <a:pt x="5026" y="2715"/>
                </a:lnTo>
                <a:lnTo>
                  <a:pt x="4476" y="2861"/>
                </a:lnTo>
                <a:lnTo>
                  <a:pt x="3926" y="3082"/>
                </a:lnTo>
                <a:lnTo>
                  <a:pt x="3376" y="3375"/>
                </a:lnTo>
                <a:lnTo>
                  <a:pt x="2899" y="3705"/>
                </a:lnTo>
                <a:lnTo>
                  <a:pt x="2459" y="4109"/>
                </a:lnTo>
                <a:lnTo>
                  <a:pt x="2018" y="4512"/>
                </a:lnTo>
                <a:lnTo>
                  <a:pt x="1652" y="4989"/>
                </a:lnTo>
                <a:lnTo>
                  <a:pt x="1321" y="5466"/>
                </a:lnTo>
                <a:lnTo>
                  <a:pt x="1065" y="6016"/>
                </a:lnTo>
                <a:lnTo>
                  <a:pt x="735" y="6713"/>
                </a:lnTo>
                <a:lnTo>
                  <a:pt x="478" y="7447"/>
                </a:lnTo>
                <a:lnTo>
                  <a:pt x="221" y="8180"/>
                </a:lnTo>
                <a:lnTo>
                  <a:pt x="74" y="8914"/>
                </a:lnTo>
                <a:lnTo>
                  <a:pt x="38" y="9244"/>
                </a:lnTo>
                <a:lnTo>
                  <a:pt x="1" y="9611"/>
                </a:lnTo>
                <a:lnTo>
                  <a:pt x="38" y="9941"/>
                </a:lnTo>
                <a:lnTo>
                  <a:pt x="74" y="10271"/>
                </a:lnTo>
                <a:lnTo>
                  <a:pt x="148" y="10601"/>
                </a:lnTo>
                <a:lnTo>
                  <a:pt x="258" y="10931"/>
                </a:lnTo>
                <a:lnTo>
                  <a:pt x="368" y="11262"/>
                </a:lnTo>
                <a:lnTo>
                  <a:pt x="514" y="11555"/>
                </a:lnTo>
                <a:lnTo>
                  <a:pt x="881" y="12142"/>
                </a:lnTo>
                <a:lnTo>
                  <a:pt x="1285" y="12692"/>
                </a:lnTo>
                <a:lnTo>
                  <a:pt x="1725" y="13206"/>
                </a:lnTo>
                <a:lnTo>
                  <a:pt x="2202" y="13719"/>
                </a:lnTo>
                <a:lnTo>
                  <a:pt x="2459" y="13976"/>
                </a:lnTo>
                <a:lnTo>
                  <a:pt x="2752" y="14233"/>
                </a:lnTo>
                <a:lnTo>
                  <a:pt x="2825" y="14343"/>
                </a:lnTo>
                <a:lnTo>
                  <a:pt x="2899" y="14416"/>
                </a:lnTo>
                <a:lnTo>
                  <a:pt x="3009" y="14453"/>
                </a:lnTo>
                <a:lnTo>
                  <a:pt x="3119" y="14453"/>
                </a:lnTo>
                <a:lnTo>
                  <a:pt x="3192" y="14526"/>
                </a:lnTo>
                <a:lnTo>
                  <a:pt x="3559" y="14636"/>
                </a:lnTo>
                <a:lnTo>
                  <a:pt x="3889" y="14746"/>
                </a:lnTo>
                <a:lnTo>
                  <a:pt x="4623" y="14820"/>
                </a:lnTo>
                <a:lnTo>
                  <a:pt x="6017" y="14966"/>
                </a:lnTo>
                <a:lnTo>
                  <a:pt x="6714" y="15003"/>
                </a:lnTo>
                <a:lnTo>
                  <a:pt x="7411" y="15003"/>
                </a:lnTo>
                <a:lnTo>
                  <a:pt x="8108" y="14930"/>
                </a:lnTo>
                <a:lnTo>
                  <a:pt x="8768" y="14783"/>
                </a:lnTo>
                <a:lnTo>
                  <a:pt x="9465" y="14600"/>
                </a:lnTo>
                <a:lnTo>
                  <a:pt x="9758" y="14453"/>
                </a:lnTo>
                <a:lnTo>
                  <a:pt x="10088" y="14306"/>
                </a:lnTo>
                <a:lnTo>
                  <a:pt x="10382" y="14159"/>
                </a:lnTo>
                <a:lnTo>
                  <a:pt x="10675" y="13976"/>
                </a:lnTo>
                <a:lnTo>
                  <a:pt x="11152" y="13536"/>
                </a:lnTo>
                <a:lnTo>
                  <a:pt x="11629" y="13059"/>
                </a:lnTo>
                <a:lnTo>
                  <a:pt x="12033" y="12509"/>
                </a:lnTo>
                <a:lnTo>
                  <a:pt x="12399" y="11958"/>
                </a:lnTo>
                <a:lnTo>
                  <a:pt x="12729" y="11372"/>
                </a:lnTo>
                <a:lnTo>
                  <a:pt x="12986" y="10748"/>
                </a:lnTo>
                <a:lnTo>
                  <a:pt x="13243" y="10161"/>
                </a:lnTo>
                <a:lnTo>
                  <a:pt x="13426" y="9464"/>
                </a:lnTo>
                <a:lnTo>
                  <a:pt x="13500" y="9097"/>
                </a:lnTo>
                <a:lnTo>
                  <a:pt x="13573" y="8730"/>
                </a:lnTo>
                <a:lnTo>
                  <a:pt x="13573" y="8400"/>
                </a:lnTo>
                <a:lnTo>
                  <a:pt x="13573" y="8034"/>
                </a:lnTo>
                <a:lnTo>
                  <a:pt x="13573" y="7667"/>
                </a:lnTo>
                <a:lnTo>
                  <a:pt x="13500" y="7300"/>
                </a:lnTo>
                <a:lnTo>
                  <a:pt x="13426" y="6970"/>
                </a:lnTo>
                <a:lnTo>
                  <a:pt x="13353" y="6640"/>
                </a:lnTo>
                <a:lnTo>
                  <a:pt x="13206" y="6346"/>
                </a:lnTo>
                <a:lnTo>
                  <a:pt x="13060" y="6053"/>
                </a:lnTo>
                <a:lnTo>
                  <a:pt x="12693" y="5466"/>
                </a:lnTo>
                <a:lnTo>
                  <a:pt x="12289" y="4916"/>
                </a:lnTo>
                <a:lnTo>
                  <a:pt x="11849" y="4475"/>
                </a:lnTo>
                <a:lnTo>
                  <a:pt x="11372" y="4035"/>
                </a:lnTo>
                <a:lnTo>
                  <a:pt x="10895" y="3668"/>
                </a:lnTo>
                <a:lnTo>
                  <a:pt x="10345" y="3338"/>
                </a:lnTo>
                <a:lnTo>
                  <a:pt x="9795" y="3045"/>
                </a:lnTo>
                <a:lnTo>
                  <a:pt x="9208" y="2788"/>
                </a:lnTo>
                <a:lnTo>
                  <a:pt x="8584" y="2605"/>
                </a:lnTo>
                <a:lnTo>
                  <a:pt x="7998" y="2458"/>
                </a:lnTo>
                <a:lnTo>
                  <a:pt x="7447" y="2385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982" name="Google Shape;982;p21"/>
          <p:cNvSpPr/>
          <p:nvPr/>
        </p:nvSpPr>
        <p:spPr>
          <a:xfrm>
            <a:off x="-8" y="1013366"/>
            <a:ext cx="372518" cy="384998"/>
          </a:xfrm>
          <a:custGeom>
            <a:avLst/>
            <a:gdLst/>
            <a:ahLst/>
            <a:cxnLst/>
            <a:rect l="l" t="t" r="r" b="b"/>
            <a:pathLst>
              <a:path w="13133" h="13573" extrusionOk="0">
                <a:moveTo>
                  <a:pt x="2714" y="1798"/>
                </a:moveTo>
                <a:lnTo>
                  <a:pt x="2971" y="1908"/>
                </a:lnTo>
                <a:lnTo>
                  <a:pt x="3118" y="2018"/>
                </a:lnTo>
                <a:lnTo>
                  <a:pt x="3265" y="2128"/>
                </a:lnTo>
                <a:lnTo>
                  <a:pt x="3411" y="2311"/>
                </a:lnTo>
                <a:lnTo>
                  <a:pt x="3485" y="2458"/>
                </a:lnTo>
                <a:lnTo>
                  <a:pt x="3375" y="2458"/>
                </a:lnTo>
                <a:lnTo>
                  <a:pt x="3301" y="2495"/>
                </a:lnTo>
                <a:lnTo>
                  <a:pt x="3265" y="2568"/>
                </a:lnTo>
                <a:lnTo>
                  <a:pt x="3228" y="2605"/>
                </a:lnTo>
                <a:lnTo>
                  <a:pt x="3155" y="2568"/>
                </a:lnTo>
                <a:lnTo>
                  <a:pt x="3008" y="2348"/>
                </a:lnTo>
                <a:lnTo>
                  <a:pt x="2825" y="1981"/>
                </a:lnTo>
                <a:lnTo>
                  <a:pt x="2714" y="1798"/>
                </a:lnTo>
                <a:close/>
                <a:moveTo>
                  <a:pt x="1908" y="2825"/>
                </a:moveTo>
                <a:lnTo>
                  <a:pt x="1797" y="2861"/>
                </a:lnTo>
                <a:lnTo>
                  <a:pt x="1761" y="2898"/>
                </a:lnTo>
                <a:lnTo>
                  <a:pt x="1687" y="2971"/>
                </a:lnTo>
                <a:lnTo>
                  <a:pt x="1687" y="3045"/>
                </a:lnTo>
                <a:lnTo>
                  <a:pt x="1687" y="3118"/>
                </a:lnTo>
                <a:lnTo>
                  <a:pt x="1724" y="3191"/>
                </a:lnTo>
                <a:lnTo>
                  <a:pt x="1797" y="3228"/>
                </a:lnTo>
                <a:lnTo>
                  <a:pt x="1944" y="3301"/>
                </a:lnTo>
                <a:lnTo>
                  <a:pt x="2054" y="3412"/>
                </a:lnTo>
                <a:lnTo>
                  <a:pt x="2164" y="3522"/>
                </a:lnTo>
                <a:lnTo>
                  <a:pt x="2201" y="3595"/>
                </a:lnTo>
                <a:lnTo>
                  <a:pt x="2274" y="3632"/>
                </a:lnTo>
                <a:lnTo>
                  <a:pt x="2384" y="3632"/>
                </a:lnTo>
                <a:lnTo>
                  <a:pt x="2458" y="3558"/>
                </a:lnTo>
                <a:lnTo>
                  <a:pt x="2494" y="3448"/>
                </a:lnTo>
                <a:lnTo>
                  <a:pt x="2494" y="3338"/>
                </a:lnTo>
                <a:lnTo>
                  <a:pt x="2421" y="3228"/>
                </a:lnTo>
                <a:lnTo>
                  <a:pt x="2348" y="3155"/>
                </a:lnTo>
                <a:lnTo>
                  <a:pt x="2164" y="2971"/>
                </a:lnTo>
                <a:lnTo>
                  <a:pt x="1981" y="2861"/>
                </a:lnTo>
                <a:lnTo>
                  <a:pt x="1908" y="2825"/>
                </a:lnTo>
                <a:close/>
                <a:moveTo>
                  <a:pt x="1137" y="2311"/>
                </a:moveTo>
                <a:lnTo>
                  <a:pt x="1614" y="2458"/>
                </a:lnTo>
                <a:lnTo>
                  <a:pt x="2054" y="2678"/>
                </a:lnTo>
                <a:lnTo>
                  <a:pt x="2201" y="2751"/>
                </a:lnTo>
                <a:lnTo>
                  <a:pt x="2348" y="2898"/>
                </a:lnTo>
                <a:lnTo>
                  <a:pt x="2458" y="3008"/>
                </a:lnTo>
                <a:lnTo>
                  <a:pt x="2531" y="3191"/>
                </a:lnTo>
                <a:lnTo>
                  <a:pt x="2568" y="3265"/>
                </a:lnTo>
                <a:lnTo>
                  <a:pt x="2568" y="3338"/>
                </a:lnTo>
                <a:lnTo>
                  <a:pt x="2531" y="3485"/>
                </a:lnTo>
                <a:lnTo>
                  <a:pt x="2384" y="3742"/>
                </a:lnTo>
                <a:lnTo>
                  <a:pt x="2274" y="3852"/>
                </a:lnTo>
                <a:lnTo>
                  <a:pt x="2164" y="3962"/>
                </a:lnTo>
                <a:lnTo>
                  <a:pt x="1834" y="3632"/>
                </a:lnTo>
                <a:lnTo>
                  <a:pt x="1541" y="3228"/>
                </a:lnTo>
                <a:lnTo>
                  <a:pt x="1321" y="2788"/>
                </a:lnTo>
                <a:lnTo>
                  <a:pt x="1137" y="2311"/>
                </a:lnTo>
                <a:close/>
                <a:moveTo>
                  <a:pt x="8804" y="514"/>
                </a:moveTo>
                <a:lnTo>
                  <a:pt x="8694" y="2531"/>
                </a:lnTo>
                <a:lnTo>
                  <a:pt x="8657" y="3632"/>
                </a:lnTo>
                <a:lnTo>
                  <a:pt x="8657" y="4549"/>
                </a:lnTo>
                <a:lnTo>
                  <a:pt x="7556" y="3778"/>
                </a:lnTo>
                <a:lnTo>
                  <a:pt x="7043" y="3375"/>
                </a:lnTo>
                <a:lnTo>
                  <a:pt x="6529" y="2971"/>
                </a:lnTo>
                <a:lnTo>
                  <a:pt x="6639" y="2788"/>
                </a:lnTo>
                <a:lnTo>
                  <a:pt x="6713" y="2678"/>
                </a:lnTo>
                <a:lnTo>
                  <a:pt x="7556" y="1798"/>
                </a:lnTo>
                <a:lnTo>
                  <a:pt x="8290" y="991"/>
                </a:lnTo>
                <a:lnTo>
                  <a:pt x="8510" y="734"/>
                </a:lnTo>
                <a:lnTo>
                  <a:pt x="8657" y="624"/>
                </a:lnTo>
                <a:lnTo>
                  <a:pt x="8804" y="514"/>
                </a:lnTo>
                <a:close/>
                <a:moveTo>
                  <a:pt x="660" y="4145"/>
                </a:moveTo>
                <a:lnTo>
                  <a:pt x="880" y="4219"/>
                </a:lnTo>
                <a:lnTo>
                  <a:pt x="1064" y="4255"/>
                </a:lnTo>
                <a:lnTo>
                  <a:pt x="1247" y="4329"/>
                </a:lnTo>
                <a:lnTo>
                  <a:pt x="1357" y="4439"/>
                </a:lnTo>
                <a:lnTo>
                  <a:pt x="1431" y="4585"/>
                </a:lnTo>
                <a:lnTo>
                  <a:pt x="1467" y="4659"/>
                </a:lnTo>
                <a:lnTo>
                  <a:pt x="1467" y="4732"/>
                </a:lnTo>
                <a:lnTo>
                  <a:pt x="1467" y="4805"/>
                </a:lnTo>
                <a:lnTo>
                  <a:pt x="1394" y="4842"/>
                </a:lnTo>
                <a:lnTo>
                  <a:pt x="1284" y="4805"/>
                </a:lnTo>
                <a:lnTo>
                  <a:pt x="1211" y="4769"/>
                </a:lnTo>
                <a:lnTo>
                  <a:pt x="990" y="4585"/>
                </a:lnTo>
                <a:lnTo>
                  <a:pt x="844" y="4402"/>
                </a:lnTo>
                <a:lnTo>
                  <a:pt x="660" y="4145"/>
                </a:lnTo>
                <a:close/>
                <a:moveTo>
                  <a:pt x="3962" y="2935"/>
                </a:moveTo>
                <a:lnTo>
                  <a:pt x="4218" y="3155"/>
                </a:lnTo>
                <a:lnTo>
                  <a:pt x="4035" y="3338"/>
                </a:lnTo>
                <a:lnTo>
                  <a:pt x="2641" y="4659"/>
                </a:lnTo>
                <a:lnTo>
                  <a:pt x="2311" y="5026"/>
                </a:lnTo>
                <a:lnTo>
                  <a:pt x="2054" y="5392"/>
                </a:lnTo>
                <a:lnTo>
                  <a:pt x="1797" y="5172"/>
                </a:lnTo>
                <a:lnTo>
                  <a:pt x="2971" y="4072"/>
                </a:lnTo>
                <a:lnTo>
                  <a:pt x="3485" y="3522"/>
                </a:lnTo>
                <a:lnTo>
                  <a:pt x="3742" y="3265"/>
                </a:lnTo>
                <a:lnTo>
                  <a:pt x="3962" y="2935"/>
                </a:lnTo>
                <a:close/>
                <a:moveTo>
                  <a:pt x="4989" y="5209"/>
                </a:moveTo>
                <a:lnTo>
                  <a:pt x="5356" y="5686"/>
                </a:lnTo>
                <a:lnTo>
                  <a:pt x="5686" y="6199"/>
                </a:lnTo>
                <a:lnTo>
                  <a:pt x="6199" y="7080"/>
                </a:lnTo>
                <a:lnTo>
                  <a:pt x="6199" y="7080"/>
                </a:lnTo>
                <a:lnTo>
                  <a:pt x="5282" y="6640"/>
                </a:lnTo>
                <a:lnTo>
                  <a:pt x="4365" y="6199"/>
                </a:lnTo>
                <a:lnTo>
                  <a:pt x="4512" y="5943"/>
                </a:lnTo>
                <a:lnTo>
                  <a:pt x="4989" y="5209"/>
                </a:lnTo>
                <a:close/>
                <a:moveTo>
                  <a:pt x="4879" y="4695"/>
                </a:moveTo>
                <a:lnTo>
                  <a:pt x="4805" y="4805"/>
                </a:lnTo>
                <a:lnTo>
                  <a:pt x="4218" y="5649"/>
                </a:lnTo>
                <a:lnTo>
                  <a:pt x="3962" y="6053"/>
                </a:lnTo>
                <a:lnTo>
                  <a:pt x="3852" y="6053"/>
                </a:lnTo>
                <a:lnTo>
                  <a:pt x="3778" y="6126"/>
                </a:lnTo>
                <a:lnTo>
                  <a:pt x="3742" y="6199"/>
                </a:lnTo>
                <a:lnTo>
                  <a:pt x="3705" y="6273"/>
                </a:lnTo>
                <a:lnTo>
                  <a:pt x="3742" y="6346"/>
                </a:lnTo>
                <a:lnTo>
                  <a:pt x="3778" y="6493"/>
                </a:lnTo>
                <a:lnTo>
                  <a:pt x="3852" y="6529"/>
                </a:lnTo>
                <a:lnTo>
                  <a:pt x="3925" y="6566"/>
                </a:lnTo>
                <a:lnTo>
                  <a:pt x="3998" y="6566"/>
                </a:lnTo>
                <a:lnTo>
                  <a:pt x="5172" y="7080"/>
                </a:lnTo>
                <a:lnTo>
                  <a:pt x="5722" y="7336"/>
                </a:lnTo>
                <a:lnTo>
                  <a:pt x="6053" y="7447"/>
                </a:lnTo>
                <a:lnTo>
                  <a:pt x="6346" y="7483"/>
                </a:lnTo>
                <a:lnTo>
                  <a:pt x="6419" y="7483"/>
                </a:lnTo>
                <a:lnTo>
                  <a:pt x="6493" y="7447"/>
                </a:lnTo>
                <a:lnTo>
                  <a:pt x="6529" y="7483"/>
                </a:lnTo>
                <a:lnTo>
                  <a:pt x="6603" y="7483"/>
                </a:lnTo>
                <a:lnTo>
                  <a:pt x="6639" y="7447"/>
                </a:lnTo>
                <a:lnTo>
                  <a:pt x="6639" y="7410"/>
                </a:lnTo>
                <a:lnTo>
                  <a:pt x="6566" y="7080"/>
                </a:lnTo>
                <a:lnTo>
                  <a:pt x="6456" y="6750"/>
                </a:lnTo>
                <a:lnTo>
                  <a:pt x="6273" y="6419"/>
                </a:lnTo>
                <a:lnTo>
                  <a:pt x="6089" y="6089"/>
                </a:lnTo>
                <a:lnTo>
                  <a:pt x="5649" y="5429"/>
                </a:lnTo>
                <a:lnTo>
                  <a:pt x="5135" y="4769"/>
                </a:lnTo>
                <a:lnTo>
                  <a:pt x="5062" y="4695"/>
                </a:lnTo>
                <a:close/>
                <a:moveTo>
                  <a:pt x="9757" y="9537"/>
                </a:moveTo>
                <a:lnTo>
                  <a:pt x="9794" y="9647"/>
                </a:lnTo>
                <a:lnTo>
                  <a:pt x="9831" y="9757"/>
                </a:lnTo>
                <a:lnTo>
                  <a:pt x="9867" y="9867"/>
                </a:lnTo>
                <a:lnTo>
                  <a:pt x="9867" y="9978"/>
                </a:lnTo>
                <a:lnTo>
                  <a:pt x="9831" y="10088"/>
                </a:lnTo>
                <a:lnTo>
                  <a:pt x="9794" y="9757"/>
                </a:lnTo>
                <a:lnTo>
                  <a:pt x="9757" y="9537"/>
                </a:lnTo>
                <a:close/>
                <a:moveTo>
                  <a:pt x="8950" y="8877"/>
                </a:moveTo>
                <a:lnTo>
                  <a:pt x="9207" y="9024"/>
                </a:lnTo>
                <a:lnTo>
                  <a:pt x="9207" y="9207"/>
                </a:lnTo>
                <a:lnTo>
                  <a:pt x="9281" y="9391"/>
                </a:lnTo>
                <a:lnTo>
                  <a:pt x="9391" y="9757"/>
                </a:lnTo>
                <a:lnTo>
                  <a:pt x="9574" y="10418"/>
                </a:lnTo>
                <a:lnTo>
                  <a:pt x="9464" y="10491"/>
                </a:lnTo>
                <a:lnTo>
                  <a:pt x="9391" y="10271"/>
                </a:lnTo>
                <a:lnTo>
                  <a:pt x="9281" y="10088"/>
                </a:lnTo>
                <a:lnTo>
                  <a:pt x="8914" y="9281"/>
                </a:lnTo>
                <a:lnTo>
                  <a:pt x="8840" y="9134"/>
                </a:lnTo>
                <a:lnTo>
                  <a:pt x="8767" y="9024"/>
                </a:lnTo>
                <a:lnTo>
                  <a:pt x="8950" y="8877"/>
                </a:lnTo>
                <a:close/>
                <a:moveTo>
                  <a:pt x="8547" y="9244"/>
                </a:moveTo>
                <a:lnTo>
                  <a:pt x="8547" y="9281"/>
                </a:lnTo>
                <a:lnTo>
                  <a:pt x="8657" y="9281"/>
                </a:lnTo>
                <a:lnTo>
                  <a:pt x="8694" y="9244"/>
                </a:lnTo>
                <a:lnTo>
                  <a:pt x="8657" y="9354"/>
                </a:lnTo>
                <a:lnTo>
                  <a:pt x="8657" y="9464"/>
                </a:lnTo>
                <a:lnTo>
                  <a:pt x="8767" y="9721"/>
                </a:lnTo>
                <a:lnTo>
                  <a:pt x="9024" y="10198"/>
                </a:lnTo>
                <a:lnTo>
                  <a:pt x="9170" y="10528"/>
                </a:lnTo>
                <a:lnTo>
                  <a:pt x="8804" y="10234"/>
                </a:lnTo>
                <a:lnTo>
                  <a:pt x="8804" y="10198"/>
                </a:lnTo>
                <a:lnTo>
                  <a:pt x="8767" y="9904"/>
                </a:lnTo>
                <a:lnTo>
                  <a:pt x="8657" y="9611"/>
                </a:lnTo>
                <a:lnTo>
                  <a:pt x="8584" y="9464"/>
                </a:lnTo>
                <a:lnTo>
                  <a:pt x="8474" y="9317"/>
                </a:lnTo>
                <a:lnTo>
                  <a:pt x="8547" y="9244"/>
                </a:lnTo>
                <a:close/>
                <a:moveTo>
                  <a:pt x="9464" y="10601"/>
                </a:moveTo>
                <a:lnTo>
                  <a:pt x="9574" y="10638"/>
                </a:lnTo>
                <a:lnTo>
                  <a:pt x="9464" y="10638"/>
                </a:lnTo>
                <a:lnTo>
                  <a:pt x="9464" y="10601"/>
                </a:lnTo>
                <a:close/>
                <a:moveTo>
                  <a:pt x="8877" y="8510"/>
                </a:moveTo>
                <a:lnTo>
                  <a:pt x="8584" y="8730"/>
                </a:lnTo>
                <a:lnTo>
                  <a:pt x="8327" y="8914"/>
                </a:lnTo>
                <a:lnTo>
                  <a:pt x="8143" y="9171"/>
                </a:lnTo>
                <a:lnTo>
                  <a:pt x="8070" y="9354"/>
                </a:lnTo>
                <a:lnTo>
                  <a:pt x="7997" y="9501"/>
                </a:lnTo>
                <a:lnTo>
                  <a:pt x="7997" y="9647"/>
                </a:lnTo>
                <a:lnTo>
                  <a:pt x="8033" y="9831"/>
                </a:lnTo>
                <a:lnTo>
                  <a:pt x="8070" y="9978"/>
                </a:lnTo>
                <a:lnTo>
                  <a:pt x="8143" y="10088"/>
                </a:lnTo>
                <a:lnTo>
                  <a:pt x="8363" y="10344"/>
                </a:lnTo>
                <a:lnTo>
                  <a:pt x="8584" y="10564"/>
                </a:lnTo>
                <a:lnTo>
                  <a:pt x="8914" y="10785"/>
                </a:lnTo>
                <a:lnTo>
                  <a:pt x="9244" y="10968"/>
                </a:lnTo>
                <a:lnTo>
                  <a:pt x="9391" y="11041"/>
                </a:lnTo>
                <a:lnTo>
                  <a:pt x="9537" y="11078"/>
                </a:lnTo>
                <a:lnTo>
                  <a:pt x="9684" y="11041"/>
                </a:lnTo>
                <a:lnTo>
                  <a:pt x="9867" y="10968"/>
                </a:lnTo>
                <a:lnTo>
                  <a:pt x="10051" y="10821"/>
                </a:lnTo>
                <a:lnTo>
                  <a:pt x="10234" y="10601"/>
                </a:lnTo>
                <a:lnTo>
                  <a:pt x="10271" y="10491"/>
                </a:lnTo>
                <a:lnTo>
                  <a:pt x="10271" y="10381"/>
                </a:lnTo>
                <a:lnTo>
                  <a:pt x="10271" y="10271"/>
                </a:lnTo>
                <a:lnTo>
                  <a:pt x="10198" y="10161"/>
                </a:lnTo>
                <a:lnTo>
                  <a:pt x="10198" y="9904"/>
                </a:lnTo>
                <a:lnTo>
                  <a:pt x="10161" y="9684"/>
                </a:lnTo>
                <a:lnTo>
                  <a:pt x="10088" y="9464"/>
                </a:lnTo>
                <a:lnTo>
                  <a:pt x="9977" y="9244"/>
                </a:lnTo>
                <a:lnTo>
                  <a:pt x="9831" y="9060"/>
                </a:lnTo>
                <a:lnTo>
                  <a:pt x="9647" y="8914"/>
                </a:lnTo>
                <a:lnTo>
                  <a:pt x="9464" y="8767"/>
                </a:lnTo>
                <a:lnTo>
                  <a:pt x="9060" y="8510"/>
                </a:lnTo>
                <a:close/>
                <a:moveTo>
                  <a:pt x="2604" y="8510"/>
                </a:moveTo>
                <a:lnTo>
                  <a:pt x="3815" y="9757"/>
                </a:lnTo>
                <a:lnTo>
                  <a:pt x="4292" y="10271"/>
                </a:lnTo>
                <a:lnTo>
                  <a:pt x="3852" y="10344"/>
                </a:lnTo>
                <a:lnTo>
                  <a:pt x="2678" y="10674"/>
                </a:lnTo>
                <a:lnTo>
                  <a:pt x="1577" y="10968"/>
                </a:lnTo>
                <a:lnTo>
                  <a:pt x="1064" y="11115"/>
                </a:lnTo>
                <a:lnTo>
                  <a:pt x="697" y="11188"/>
                </a:lnTo>
                <a:lnTo>
                  <a:pt x="587" y="11188"/>
                </a:lnTo>
                <a:lnTo>
                  <a:pt x="477" y="11151"/>
                </a:lnTo>
                <a:lnTo>
                  <a:pt x="1577" y="9721"/>
                </a:lnTo>
                <a:lnTo>
                  <a:pt x="1908" y="9317"/>
                </a:lnTo>
                <a:lnTo>
                  <a:pt x="2201" y="8914"/>
                </a:lnTo>
                <a:lnTo>
                  <a:pt x="2421" y="8730"/>
                </a:lnTo>
                <a:lnTo>
                  <a:pt x="2604" y="8510"/>
                </a:lnTo>
                <a:close/>
                <a:moveTo>
                  <a:pt x="8914" y="8180"/>
                </a:moveTo>
                <a:lnTo>
                  <a:pt x="9097" y="8217"/>
                </a:lnTo>
                <a:lnTo>
                  <a:pt x="9244" y="8253"/>
                </a:lnTo>
                <a:lnTo>
                  <a:pt x="9574" y="8400"/>
                </a:lnTo>
                <a:lnTo>
                  <a:pt x="9867" y="8584"/>
                </a:lnTo>
                <a:lnTo>
                  <a:pt x="10124" y="8840"/>
                </a:lnTo>
                <a:lnTo>
                  <a:pt x="10308" y="9171"/>
                </a:lnTo>
                <a:lnTo>
                  <a:pt x="10454" y="9464"/>
                </a:lnTo>
                <a:lnTo>
                  <a:pt x="10564" y="9794"/>
                </a:lnTo>
                <a:lnTo>
                  <a:pt x="10601" y="10161"/>
                </a:lnTo>
                <a:lnTo>
                  <a:pt x="10601" y="10528"/>
                </a:lnTo>
                <a:lnTo>
                  <a:pt x="10491" y="10858"/>
                </a:lnTo>
                <a:lnTo>
                  <a:pt x="10491" y="10895"/>
                </a:lnTo>
                <a:lnTo>
                  <a:pt x="10454" y="10858"/>
                </a:lnTo>
                <a:lnTo>
                  <a:pt x="10344" y="10785"/>
                </a:lnTo>
                <a:lnTo>
                  <a:pt x="10271" y="10785"/>
                </a:lnTo>
                <a:lnTo>
                  <a:pt x="10161" y="10821"/>
                </a:lnTo>
                <a:lnTo>
                  <a:pt x="10124" y="10931"/>
                </a:lnTo>
                <a:lnTo>
                  <a:pt x="10088" y="11078"/>
                </a:lnTo>
                <a:lnTo>
                  <a:pt x="10051" y="11188"/>
                </a:lnTo>
                <a:lnTo>
                  <a:pt x="9867" y="11298"/>
                </a:lnTo>
                <a:lnTo>
                  <a:pt x="9794" y="11371"/>
                </a:lnTo>
                <a:lnTo>
                  <a:pt x="9757" y="11445"/>
                </a:lnTo>
                <a:lnTo>
                  <a:pt x="9611" y="11481"/>
                </a:lnTo>
                <a:lnTo>
                  <a:pt x="9464" y="11481"/>
                </a:lnTo>
                <a:lnTo>
                  <a:pt x="9354" y="11445"/>
                </a:lnTo>
                <a:lnTo>
                  <a:pt x="9207" y="11408"/>
                </a:lnTo>
                <a:lnTo>
                  <a:pt x="8620" y="11078"/>
                </a:lnTo>
                <a:lnTo>
                  <a:pt x="8327" y="10895"/>
                </a:lnTo>
                <a:lnTo>
                  <a:pt x="8070" y="10674"/>
                </a:lnTo>
                <a:lnTo>
                  <a:pt x="7850" y="10418"/>
                </a:lnTo>
                <a:lnTo>
                  <a:pt x="7703" y="10124"/>
                </a:lnTo>
                <a:lnTo>
                  <a:pt x="7593" y="9794"/>
                </a:lnTo>
                <a:lnTo>
                  <a:pt x="7593" y="9501"/>
                </a:lnTo>
                <a:lnTo>
                  <a:pt x="7630" y="9171"/>
                </a:lnTo>
                <a:lnTo>
                  <a:pt x="7777" y="8877"/>
                </a:lnTo>
                <a:lnTo>
                  <a:pt x="7960" y="8620"/>
                </a:lnTo>
                <a:lnTo>
                  <a:pt x="8217" y="8400"/>
                </a:lnTo>
                <a:lnTo>
                  <a:pt x="8400" y="8290"/>
                </a:lnTo>
                <a:lnTo>
                  <a:pt x="8584" y="8217"/>
                </a:lnTo>
                <a:lnTo>
                  <a:pt x="8730" y="8180"/>
                </a:lnTo>
                <a:close/>
                <a:moveTo>
                  <a:pt x="8767" y="7777"/>
                </a:moveTo>
                <a:lnTo>
                  <a:pt x="8547" y="7813"/>
                </a:lnTo>
                <a:lnTo>
                  <a:pt x="8363" y="7850"/>
                </a:lnTo>
                <a:lnTo>
                  <a:pt x="8143" y="7960"/>
                </a:lnTo>
                <a:lnTo>
                  <a:pt x="7960" y="8033"/>
                </a:lnTo>
                <a:lnTo>
                  <a:pt x="7777" y="8180"/>
                </a:lnTo>
                <a:lnTo>
                  <a:pt x="7593" y="8364"/>
                </a:lnTo>
                <a:lnTo>
                  <a:pt x="7446" y="8510"/>
                </a:lnTo>
                <a:lnTo>
                  <a:pt x="7336" y="8657"/>
                </a:lnTo>
                <a:lnTo>
                  <a:pt x="7190" y="9024"/>
                </a:lnTo>
                <a:lnTo>
                  <a:pt x="7116" y="9427"/>
                </a:lnTo>
                <a:lnTo>
                  <a:pt x="7116" y="9831"/>
                </a:lnTo>
                <a:lnTo>
                  <a:pt x="7153" y="10051"/>
                </a:lnTo>
                <a:lnTo>
                  <a:pt x="7226" y="10271"/>
                </a:lnTo>
                <a:lnTo>
                  <a:pt x="7336" y="10454"/>
                </a:lnTo>
                <a:lnTo>
                  <a:pt x="7446" y="10638"/>
                </a:lnTo>
                <a:lnTo>
                  <a:pt x="7740" y="11005"/>
                </a:lnTo>
                <a:lnTo>
                  <a:pt x="8107" y="11298"/>
                </a:lnTo>
                <a:lnTo>
                  <a:pt x="8510" y="11555"/>
                </a:lnTo>
                <a:lnTo>
                  <a:pt x="8914" y="11775"/>
                </a:lnTo>
                <a:lnTo>
                  <a:pt x="9134" y="11885"/>
                </a:lnTo>
                <a:lnTo>
                  <a:pt x="9354" y="11958"/>
                </a:lnTo>
                <a:lnTo>
                  <a:pt x="9574" y="11958"/>
                </a:lnTo>
                <a:lnTo>
                  <a:pt x="9757" y="11922"/>
                </a:lnTo>
                <a:lnTo>
                  <a:pt x="9977" y="11848"/>
                </a:lnTo>
                <a:lnTo>
                  <a:pt x="10198" y="11702"/>
                </a:lnTo>
                <a:lnTo>
                  <a:pt x="10381" y="11555"/>
                </a:lnTo>
                <a:lnTo>
                  <a:pt x="10491" y="11371"/>
                </a:lnTo>
                <a:lnTo>
                  <a:pt x="10674" y="11298"/>
                </a:lnTo>
                <a:lnTo>
                  <a:pt x="10784" y="11151"/>
                </a:lnTo>
                <a:lnTo>
                  <a:pt x="10895" y="10968"/>
                </a:lnTo>
                <a:lnTo>
                  <a:pt x="10968" y="10785"/>
                </a:lnTo>
                <a:lnTo>
                  <a:pt x="11005" y="10601"/>
                </a:lnTo>
                <a:lnTo>
                  <a:pt x="11005" y="10381"/>
                </a:lnTo>
                <a:lnTo>
                  <a:pt x="11005" y="10124"/>
                </a:lnTo>
                <a:lnTo>
                  <a:pt x="10968" y="9684"/>
                </a:lnTo>
                <a:lnTo>
                  <a:pt x="10821" y="9207"/>
                </a:lnTo>
                <a:lnTo>
                  <a:pt x="10638" y="8804"/>
                </a:lnTo>
                <a:lnTo>
                  <a:pt x="10491" y="8620"/>
                </a:lnTo>
                <a:lnTo>
                  <a:pt x="10344" y="8437"/>
                </a:lnTo>
                <a:lnTo>
                  <a:pt x="10198" y="8290"/>
                </a:lnTo>
                <a:lnTo>
                  <a:pt x="10014" y="8143"/>
                </a:lnTo>
                <a:lnTo>
                  <a:pt x="9831" y="8033"/>
                </a:lnTo>
                <a:lnTo>
                  <a:pt x="9611" y="7923"/>
                </a:lnTo>
                <a:lnTo>
                  <a:pt x="9427" y="7850"/>
                </a:lnTo>
                <a:lnTo>
                  <a:pt x="9207" y="7813"/>
                </a:lnTo>
                <a:lnTo>
                  <a:pt x="8987" y="7777"/>
                </a:lnTo>
                <a:close/>
                <a:moveTo>
                  <a:pt x="9024" y="0"/>
                </a:moveTo>
                <a:lnTo>
                  <a:pt x="8767" y="37"/>
                </a:lnTo>
                <a:lnTo>
                  <a:pt x="8547" y="110"/>
                </a:lnTo>
                <a:lnTo>
                  <a:pt x="8363" y="257"/>
                </a:lnTo>
                <a:lnTo>
                  <a:pt x="8180" y="440"/>
                </a:lnTo>
                <a:lnTo>
                  <a:pt x="7593" y="1027"/>
                </a:lnTo>
                <a:lnTo>
                  <a:pt x="7006" y="1651"/>
                </a:lnTo>
                <a:lnTo>
                  <a:pt x="6639" y="2054"/>
                </a:lnTo>
                <a:lnTo>
                  <a:pt x="6383" y="2311"/>
                </a:lnTo>
                <a:lnTo>
                  <a:pt x="6199" y="2605"/>
                </a:lnTo>
                <a:lnTo>
                  <a:pt x="5796" y="2201"/>
                </a:lnTo>
                <a:lnTo>
                  <a:pt x="5722" y="2128"/>
                </a:lnTo>
                <a:lnTo>
                  <a:pt x="5502" y="2128"/>
                </a:lnTo>
                <a:lnTo>
                  <a:pt x="5392" y="2201"/>
                </a:lnTo>
                <a:lnTo>
                  <a:pt x="5356" y="2238"/>
                </a:lnTo>
                <a:lnTo>
                  <a:pt x="4915" y="2531"/>
                </a:lnTo>
                <a:lnTo>
                  <a:pt x="4512" y="2898"/>
                </a:lnTo>
                <a:lnTo>
                  <a:pt x="4292" y="2715"/>
                </a:lnTo>
                <a:lnTo>
                  <a:pt x="4072" y="2495"/>
                </a:lnTo>
                <a:lnTo>
                  <a:pt x="3998" y="2458"/>
                </a:lnTo>
                <a:lnTo>
                  <a:pt x="3888" y="2458"/>
                </a:lnTo>
                <a:lnTo>
                  <a:pt x="3815" y="2495"/>
                </a:lnTo>
                <a:lnTo>
                  <a:pt x="3778" y="2568"/>
                </a:lnTo>
                <a:lnTo>
                  <a:pt x="3778" y="2421"/>
                </a:lnTo>
                <a:lnTo>
                  <a:pt x="3778" y="2311"/>
                </a:lnTo>
                <a:lnTo>
                  <a:pt x="3668" y="2128"/>
                </a:lnTo>
                <a:lnTo>
                  <a:pt x="3521" y="1908"/>
                </a:lnTo>
                <a:lnTo>
                  <a:pt x="3338" y="1761"/>
                </a:lnTo>
                <a:lnTo>
                  <a:pt x="3118" y="1614"/>
                </a:lnTo>
                <a:lnTo>
                  <a:pt x="2861" y="1504"/>
                </a:lnTo>
                <a:lnTo>
                  <a:pt x="2458" y="1321"/>
                </a:lnTo>
                <a:lnTo>
                  <a:pt x="2348" y="1321"/>
                </a:lnTo>
                <a:lnTo>
                  <a:pt x="2238" y="1357"/>
                </a:lnTo>
                <a:lnTo>
                  <a:pt x="2201" y="1431"/>
                </a:lnTo>
                <a:lnTo>
                  <a:pt x="2201" y="1504"/>
                </a:lnTo>
                <a:lnTo>
                  <a:pt x="2531" y="2238"/>
                </a:lnTo>
                <a:lnTo>
                  <a:pt x="2678" y="2531"/>
                </a:lnTo>
                <a:lnTo>
                  <a:pt x="2751" y="2678"/>
                </a:lnTo>
                <a:lnTo>
                  <a:pt x="2861" y="2825"/>
                </a:lnTo>
                <a:lnTo>
                  <a:pt x="3008" y="2898"/>
                </a:lnTo>
                <a:lnTo>
                  <a:pt x="3191" y="2935"/>
                </a:lnTo>
                <a:lnTo>
                  <a:pt x="3338" y="2935"/>
                </a:lnTo>
                <a:lnTo>
                  <a:pt x="3485" y="2861"/>
                </a:lnTo>
                <a:lnTo>
                  <a:pt x="3632" y="2788"/>
                </a:lnTo>
                <a:lnTo>
                  <a:pt x="3301" y="3155"/>
                </a:lnTo>
                <a:lnTo>
                  <a:pt x="2971" y="3485"/>
                </a:lnTo>
                <a:lnTo>
                  <a:pt x="2935" y="3412"/>
                </a:lnTo>
                <a:lnTo>
                  <a:pt x="2935" y="3265"/>
                </a:lnTo>
                <a:lnTo>
                  <a:pt x="2898" y="3081"/>
                </a:lnTo>
                <a:lnTo>
                  <a:pt x="2825" y="2825"/>
                </a:lnTo>
                <a:lnTo>
                  <a:pt x="2678" y="2605"/>
                </a:lnTo>
                <a:lnTo>
                  <a:pt x="2458" y="2384"/>
                </a:lnTo>
                <a:lnTo>
                  <a:pt x="2238" y="2238"/>
                </a:lnTo>
                <a:lnTo>
                  <a:pt x="1981" y="2091"/>
                </a:lnTo>
                <a:lnTo>
                  <a:pt x="1687" y="1981"/>
                </a:lnTo>
                <a:lnTo>
                  <a:pt x="1431" y="1908"/>
                </a:lnTo>
                <a:lnTo>
                  <a:pt x="880" y="1834"/>
                </a:lnTo>
                <a:lnTo>
                  <a:pt x="770" y="1834"/>
                </a:lnTo>
                <a:lnTo>
                  <a:pt x="697" y="1871"/>
                </a:lnTo>
                <a:lnTo>
                  <a:pt x="624" y="1944"/>
                </a:lnTo>
                <a:lnTo>
                  <a:pt x="624" y="2054"/>
                </a:lnTo>
                <a:lnTo>
                  <a:pt x="697" y="2384"/>
                </a:lnTo>
                <a:lnTo>
                  <a:pt x="807" y="2751"/>
                </a:lnTo>
                <a:lnTo>
                  <a:pt x="917" y="3045"/>
                </a:lnTo>
                <a:lnTo>
                  <a:pt x="1101" y="3375"/>
                </a:lnTo>
                <a:lnTo>
                  <a:pt x="1284" y="3668"/>
                </a:lnTo>
                <a:lnTo>
                  <a:pt x="1504" y="3925"/>
                </a:lnTo>
                <a:lnTo>
                  <a:pt x="1724" y="4182"/>
                </a:lnTo>
                <a:lnTo>
                  <a:pt x="1981" y="4439"/>
                </a:lnTo>
                <a:lnTo>
                  <a:pt x="2018" y="4439"/>
                </a:lnTo>
                <a:lnTo>
                  <a:pt x="1761" y="4695"/>
                </a:lnTo>
                <a:lnTo>
                  <a:pt x="1761" y="4549"/>
                </a:lnTo>
                <a:lnTo>
                  <a:pt x="1724" y="4402"/>
                </a:lnTo>
                <a:lnTo>
                  <a:pt x="1614" y="4255"/>
                </a:lnTo>
                <a:lnTo>
                  <a:pt x="1467" y="4108"/>
                </a:lnTo>
                <a:lnTo>
                  <a:pt x="1321" y="3998"/>
                </a:lnTo>
                <a:lnTo>
                  <a:pt x="1101" y="3925"/>
                </a:lnTo>
                <a:lnTo>
                  <a:pt x="697" y="3815"/>
                </a:lnTo>
                <a:lnTo>
                  <a:pt x="330" y="3742"/>
                </a:lnTo>
                <a:lnTo>
                  <a:pt x="220" y="3742"/>
                </a:lnTo>
                <a:lnTo>
                  <a:pt x="147" y="3815"/>
                </a:lnTo>
                <a:lnTo>
                  <a:pt x="110" y="3925"/>
                </a:lnTo>
                <a:lnTo>
                  <a:pt x="147" y="3998"/>
                </a:lnTo>
                <a:lnTo>
                  <a:pt x="367" y="4329"/>
                </a:lnTo>
                <a:lnTo>
                  <a:pt x="624" y="4732"/>
                </a:lnTo>
                <a:lnTo>
                  <a:pt x="807" y="4915"/>
                </a:lnTo>
                <a:lnTo>
                  <a:pt x="954" y="5062"/>
                </a:lnTo>
                <a:lnTo>
                  <a:pt x="1137" y="5172"/>
                </a:lnTo>
                <a:lnTo>
                  <a:pt x="1321" y="5246"/>
                </a:lnTo>
                <a:lnTo>
                  <a:pt x="1321" y="5282"/>
                </a:lnTo>
                <a:lnTo>
                  <a:pt x="1394" y="5356"/>
                </a:lnTo>
                <a:lnTo>
                  <a:pt x="1834" y="5759"/>
                </a:lnTo>
                <a:lnTo>
                  <a:pt x="1651" y="6126"/>
                </a:lnTo>
                <a:lnTo>
                  <a:pt x="1504" y="6493"/>
                </a:lnTo>
                <a:lnTo>
                  <a:pt x="1394" y="6896"/>
                </a:lnTo>
                <a:lnTo>
                  <a:pt x="1321" y="6933"/>
                </a:lnTo>
                <a:lnTo>
                  <a:pt x="1321" y="7043"/>
                </a:lnTo>
                <a:lnTo>
                  <a:pt x="1321" y="7153"/>
                </a:lnTo>
                <a:lnTo>
                  <a:pt x="1357" y="7263"/>
                </a:lnTo>
                <a:lnTo>
                  <a:pt x="1431" y="7373"/>
                </a:lnTo>
                <a:lnTo>
                  <a:pt x="1467" y="7410"/>
                </a:lnTo>
                <a:lnTo>
                  <a:pt x="1541" y="7447"/>
                </a:lnTo>
                <a:lnTo>
                  <a:pt x="1651" y="7593"/>
                </a:lnTo>
                <a:lnTo>
                  <a:pt x="2311" y="8217"/>
                </a:lnTo>
                <a:lnTo>
                  <a:pt x="2164" y="8327"/>
                </a:lnTo>
                <a:lnTo>
                  <a:pt x="2018" y="8437"/>
                </a:lnTo>
                <a:lnTo>
                  <a:pt x="1761" y="8694"/>
                </a:lnTo>
                <a:lnTo>
                  <a:pt x="1394" y="9207"/>
                </a:lnTo>
                <a:lnTo>
                  <a:pt x="990" y="9721"/>
                </a:lnTo>
                <a:lnTo>
                  <a:pt x="220" y="10748"/>
                </a:lnTo>
                <a:lnTo>
                  <a:pt x="73" y="10968"/>
                </a:lnTo>
                <a:lnTo>
                  <a:pt x="0" y="11151"/>
                </a:lnTo>
                <a:lnTo>
                  <a:pt x="0" y="11225"/>
                </a:lnTo>
                <a:lnTo>
                  <a:pt x="37" y="11335"/>
                </a:lnTo>
                <a:lnTo>
                  <a:pt x="183" y="11518"/>
                </a:lnTo>
                <a:lnTo>
                  <a:pt x="257" y="11592"/>
                </a:lnTo>
                <a:lnTo>
                  <a:pt x="367" y="11628"/>
                </a:lnTo>
                <a:lnTo>
                  <a:pt x="550" y="11665"/>
                </a:lnTo>
                <a:lnTo>
                  <a:pt x="770" y="11628"/>
                </a:lnTo>
                <a:lnTo>
                  <a:pt x="990" y="11592"/>
                </a:lnTo>
                <a:lnTo>
                  <a:pt x="2348" y="11188"/>
                </a:lnTo>
                <a:lnTo>
                  <a:pt x="3595" y="10821"/>
                </a:lnTo>
                <a:lnTo>
                  <a:pt x="4072" y="10711"/>
                </a:lnTo>
                <a:lnTo>
                  <a:pt x="4292" y="10638"/>
                </a:lnTo>
                <a:lnTo>
                  <a:pt x="4512" y="10491"/>
                </a:lnTo>
                <a:lnTo>
                  <a:pt x="5025" y="11005"/>
                </a:lnTo>
                <a:lnTo>
                  <a:pt x="5539" y="11518"/>
                </a:lnTo>
                <a:lnTo>
                  <a:pt x="6089" y="11995"/>
                </a:lnTo>
                <a:lnTo>
                  <a:pt x="6676" y="12398"/>
                </a:lnTo>
                <a:lnTo>
                  <a:pt x="7006" y="12619"/>
                </a:lnTo>
                <a:lnTo>
                  <a:pt x="7373" y="12802"/>
                </a:lnTo>
                <a:lnTo>
                  <a:pt x="7740" y="12985"/>
                </a:lnTo>
                <a:lnTo>
                  <a:pt x="8070" y="13132"/>
                </a:lnTo>
                <a:lnTo>
                  <a:pt x="8474" y="13242"/>
                </a:lnTo>
                <a:lnTo>
                  <a:pt x="8840" y="13352"/>
                </a:lnTo>
                <a:lnTo>
                  <a:pt x="9207" y="13426"/>
                </a:lnTo>
                <a:lnTo>
                  <a:pt x="9611" y="13499"/>
                </a:lnTo>
                <a:lnTo>
                  <a:pt x="9977" y="13536"/>
                </a:lnTo>
                <a:lnTo>
                  <a:pt x="10381" y="13572"/>
                </a:lnTo>
                <a:lnTo>
                  <a:pt x="11115" y="13536"/>
                </a:lnTo>
                <a:lnTo>
                  <a:pt x="11812" y="13426"/>
                </a:lnTo>
                <a:lnTo>
                  <a:pt x="12215" y="13316"/>
                </a:lnTo>
                <a:lnTo>
                  <a:pt x="12362" y="13279"/>
                </a:lnTo>
                <a:lnTo>
                  <a:pt x="12435" y="13279"/>
                </a:lnTo>
                <a:lnTo>
                  <a:pt x="12435" y="13316"/>
                </a:lnTo>
                <a:lnTo>
                  <a:pt x="12509" y="13352"/>
                </a:lnTo>
                <a:lnTo>
                  <a:pt x="12545" y="13352"/>
                </a:lnTo>
                <a:lnTo>
                  <a:pt x="12582" y="13316"/>
                </a:lnTo>
                <a:lnTo>
                  <a:pt x="12619" y="13279"/>
                </a:lnTo>
                <a:lnTo>
                  <a:pt x="12655" y="13169"/>
                </a:lnTo>
                <a:lnTo>
                  <a:pt x="12655" y="13022"/>
                </a:lnTo>
                <a:lnTo>
                  <a:pt x="12545" y="12949"/>
                </a:lnTo>
                <a:lnTo>
                  <a:pt x="12435" y="12912"/>
                </a:lnTo>
                <a:lnTo>
                  <a:pt x="12178" y="12912"/>
                </a:lnTo>
                <a:lnTo>
                  <a:pt x="11702" y="13022"/>
                </a:lnTo>
                <a:lnTo>
                  <a:pt x="11188" y="13095"/>
                </a:lnTo>
                <a:lnTo>
                  <a:pt x="10748" y="13132"/>
                </a:lnTo>
                <a:lnTo>
                  <a:pt x="10308" y="13095"/>
                </a:lnTo>
                <a:lnTo>
                  <a:pt x="9867" y="13095"/>
                </a:lnTo>
                <a:lnTo>
                  <a:pt x="9464" y="13022"/>
                </a:lnTo>
                <a:lnTo>
                  <a:pt x="9024" y="12949"/>
                </a:lnTo>
                <a:lnTo>
                  <a:pt x="8584" y="12802"/>
                </a:lnTo>
                <a:lnTo>
                  <a:pt x="8180" y="12655"/>
                </a:lnTo>
                <a:lnTo>
                  <a:pt x="7777" y="12509"/>
                </a:lnTo>
                <a:lnTo>
                  <a:pt x="7300" y="12252"/>
                </a:lnTo>
                <a:lnTo>
                  <a:pt x="6860" y="11958"/>
                </a:lnTo>
                <a:lnTo>
                  <a:pt x="6419" y="11628"/>
                </a:lnTo>
                <a:lnTo>
                  <a:pt x="6016" y="11298"/>
                </a:lnTo>
                <a:lnTo>
                  <a:pt x="5246" y="10564"/>
                </a:lnTo>
                <a:lnTo>
                  <a:pt x="4512" y="9794"/>
                </a:lnTo>
                <a:lnTo>
                  <a:pt x="3008" y="8290"/>
                </a:lnTo>
                <a:lnTo>
                  <a:pt x="2274" y="7520"/>
                </a:lnTo>
                <a:lnTo>
                  <a:pt x="2091" y="7300"/>
                </a:lnTo>
                <a:lnTo>
                  <a:pt x="1871" y="7080"/>
                </a:lnTo>
                <a:lnTo>
                  <a:pt x="1944" y="6713"/>
                </a:lnTo>
                <a:lnTo>
                  <a:pt x="2054" y="6383"/>
                </a:lnTo>
                <a:lnTo>
                  <a:pt x="2238" y="6053"/>
                </a:lnTo>
                <a:lnTo>
                  <a:pt x="2421" y="5722"/>
                </a:lnTo>
                <a:lnTo>
                  <a:pt x="2641" y="5429"/>
                </a:lnTo>
                <a:lnTo>
                  <a:pt x="2898" y="5172"/>
                </a:lnTo>
                <a:lnTo>
                  <a:pt x="3411" y="4622"/>
                </a:lnTo>
                <a:lnTo>
                  <a:pt x="4475" y="3558"/>
                </a:lnTo>
                <a:lnTo>
                  <a:pt x="5025" y="3045"/>
                </a:lnTo>
                <a:lnTo>
                  <a:pt x="5246" y="2825"/>
                </a:lnTo>
                <a:lnTo>
                  <a:pt x="5392" y="2678"/>
                </a:lnTo>
                <a:lnTo>
                  <a:pt x="5502" y="2605"/>
                </a:lnTo>
                <a:lnTo>
                  <a:pt x="5612" y="2715"/>
                </a:lnTo>
                <a:lnTo>
                  <a:pt x="5392" y="2825"/>
                </a:lnTo>
                <a:lnTo>
                  <a:pt x="5246" y="2971"/>
                </a:lnTo>
                <a:lnTo>
                  <a:pt x="4952" y="3301"/>
                </a:lnTo>
                <a:lnTo>
                  <a:pt x="4805" y="3485"/>
                </a:lnTo>
                <a:lnTo>
                  <a:pt x="4695" y="3668"/>
                </a:lnTo>
                <a:lnTo>
                  <a:pt x="4585" y="3888"/>
                </a:lnTo>
                <a:lnTo>
                  <a:pt x="4585" y="3962"/>
                </a:lnTo>
                <a:lnTo>
                  <a:pt x="4622" y="4072"/>
                </a:lnTo>
                <a:lnTo>
                  <a:pt x="4659" y="4145"/>
                </a:lnTo>
                <a:lnTo>
                  <a:pt x="4732" y="4145"/>
                </a:lnTo>
                <a:lnTo>
                  <a:pt x="4915" y="4035"/>
                </a:lnTo>
                <a:lnTo>
                  <a:pt x="5025" y="3888"/>
                </a:lnTo>
                <a:lnTo>
                  <a:pt x="5209" y="3558"/>
                </a:lnTo>
                <a:lnTo>
                  <a:pt x="5502" y="3228"/>
                </a:lnTo>
                <a:lnTo>
                  <a:pt x="5759" y="2898"/>
                </a:lnTo>
                <a:lnTo>
                  <a:pt x="6016" y="3118"/>
                </a:lnTo>
                <a:lnTo>
                  <a:pt x="5832" y="3301"/>
                </a:lnTo>
                <a:lnTo>
                  <a:pt x="5612" y="3522"/>
                </a:lnTo>
                <a:lnTo>
                  <a:pt x="5466" y="3742"/>
                </a:lnTo>
                <a:lnTo>
                  <a:pt x="5356" y="3962"/>
                </a:lnTo>
                <a:lnTo>
                  <a:pt x="5319" y="4072"/>
                </a:lnTo>
                <a:lnTo>
                  <a:pt x="5392" y="4182"/>
                </a:lnTo>
                <a:lnTo>
                  <a:pt x="5502" y="4219"/>
                </a:lnTo>
                <a:lnTo>
                  <a:pt x="5539" y="4219"/>
                </a:lnTo>
                <a:lnTo>
                  <a:pt x="5612" y="4182"/>
                </a:lnTo>
                <a:lnTo>
                  <a:pt x="5796" y="3998"/>
                </a:lnTo>
                <a:lnTo>
                  <a:pt x="5942" y="3778"/>
                </a:lnTo>
                <a:lnTo>
                  <a:pt x="6089" y="3558"/>
                </a:lnTo>
                <a:lnTo>
                  <a:pt x="6199" y="3301"/>
                </a:lnTo>
                <a:lnTo>
                  <a:pt x="6309" y="3375"/>
                </a:lnTo>
                <a:lnTo>
                  <a:pt x="6456" y="3485"/>
                </a:lnTo>
                <a:lnTo>
                  <a:pt x="6346" y="3595"/>
                </a:lnTo>
                <a:lnTo>
                  <a:pt x="6236" y="3705"/>
                </a:lnTo>
                <a:lnTo>
                  <a:pt x="6089" y="3962"/>
                </a:lnTo>
                <a:lnTo>
                  <a:pt x="5869" y="4255"/>
                </a:lnTo>
                <a:lnTo>
                  <a:pt x="5796" y="4402"/>
                </a:lnTo>
                <a:lnTo>
                  <a:pt x="5722" y="4585"/>
                </a:lnTo>
                <a:lnTo>
                  <a:pt x="5722" y="4622"/>
                </a:lnTo>
                <a:lnTo>
                  <a:pt x="5722" y="4695"/>
                </a:lnTo>
                <a:lnTo>
                  <a:pt x="5796" y="4732"/>
                </a:lnTo>
                <a:lnTo>
                  <a:pt x="5906" y="4769"/>
                </a:lnTo>
                <a:lnTo>
                  <a:pt x="6016" y="4695"/>
                </a:lnTo>
                <a:lnTo>
                  <a:pt x="6126" y="4585"/>
                </a:lnTo>
                <a:lnTo>
                  <a:pt x="6199" y="4439"/>
                </a:lnTo>
                <a:lnTo>
                  <a:pt x="6383" y="4145"/>
                </a:lnTo>
                <a:lnTo>
                  <a:pt x="6456" y="3962"/>
                </a:lnTo>
                <a:lnTo>
                  <a:pt x="6603" y="3632"/>
                </a:lnTo>
                <a:lnTo>
                  <a:pt x="7300" y="4145"/>
                </a:lnTo>
                <a:lnTo>
                  <a:pt x="7116" y="4292"/>
                </a:lnTo>
                <a:lnTo>
                  <a:pt x="6933" y="4439"/>
                </a:lnTo>
                <a:lnTo>
                  <a:pt x="6713" y="4695"/>
                </a:lnTo>
                <a:lnTo>
                  <a:pt x="6529" y="5026"/>
                </a:lnTo>
                <a:lnTo>
                  <a:pt x="6529" y="5099"/>
                </a:lnTo>
                <a:lnTo>
                  <a:pt x="6529" y="5172"/>
                </a:lnTo>
                <a:lnTo>
                  <a:pt x="6566" y="5209"/>
                </a:lnTo>
                <a:lnTo>
                  <a:pt x="6639" y="5246"/>
                </a:lnTo>
                <a:lnTo>
                  <a:pt x="6676" y="5282"/>
                </a:lnTo>
                <a:lnTo>
                  <a:pt x="6749" y="5282"/>
                </a:lnTo>
                <a:lnTo>
                  <a:pt x="6823" y="5246"/>
                </a:lnTo>
                <a:lnTo>
                  <a:pt x="6860" y="5172"/>
                </a:lnTo>
                <a:lnTo>
                  <a:pt x="7153" y="4695"/>
                </a:lnTo>
                <a:lnTo>
                  <a:pt x="7410" y="4255"/>
                </a:lnTo>
                <a:lnTo>
                  <a:pt x="7740" y="4475"/>
                </a:lnTo>
                <a:lnTo>
                  <a:pt x="7483" y="4732"/>
                </a:lnTo>
                <a:lnTo>
                  <a:pt x="7116" y="5136"/>
                </a:lnTo>
                <a:lnTo>
                  <a:pt x="7080" y="5209"/>
                </a:lnTo>
                <a:lnTo>
                  <a:pt x="7043" y="5246"/>
                </a:lnTo>
                <a:lnTo>
                  <a:pt x="7080" y="5319"/>
                </a:lnTo>
                <a:lnTo>
                  <a:pt x="7116" y="5356"/>
                </a:lnTo>
                <a:lnTo>
                  <a:pt x="7190" y="5392"/>
                </a:lnTo>
                <a:lnTo>
                  <a:pt x="7263" y="5429"/>
                </a:lnTo>
                <a:lnTo>
                  <a:pt x="7336" y="5429"/>
                </a:lnTo>
                <a:lnTo>
                  <a:pt x="7373" y="5356"/>
                </a:lnTo>
                <a:lnTo>
                  <a:pt x="7556" y="5172"/>
                </a:lnTo>
                <a:lnTo>
                  <a:pt x="7740" y="4989"/>
                </a:lnTo>
                <a:lnTo>
                  <a:pt x="7813" y="4805"/>
                </a:lnTo>
                <a:lnTo>
                  <a:pt x="7850" y="4695"/>
                </a:lnTo>
                <a:lnTo>
                  <a:pt x="7887" y="4585"/>
                </a:lnTo>
                <a:lnTo>
                  <a:pt x="8474" y="4989"/>
                </a:lnTo>
                <a:lnTo>
                  <a:pt x="8107" y="5319"/>
                </a:lnTo>
                <a:lnTo>
                  <a:pt x="7813" y="5722"/>
                </a:lnTo>
                <a:lnTo>
                  <a:pt x="7777" y="5796"/>
                </a:lnTo>
                <a:lnTo>
                  <a:pt x="7777" y="5833"/>
                </a:lnTo>
                <a:lnTo>
                  <a:pt x="7813" y="5943"/>
                </a:lnTo>
                <a:lnTo>
                  <a:pt x="7887" y="5979"/>
                </a:lnTo>
                <a:lnTo>
                  <a:pt x="7997" y="5979"/>
                </a:lnTo>
                <a:lnTo>
                  <a:pt x="8033" y="5943"/>
                </a:lnTo>
                <a:lnTo>
                  <a:pt x="8327" y="5502"/>
                </a:lnTo>
                <a:lnTo>
                  <a:pt x="8584" y="5062"/>
                </a:lnTo>
                <a:lnTo>
                  <a:pt x="9024" y="5356"/>
                </a:lnTo>
                <a:lnTo>
                  <a:pt x="8767" y="5612"/>
                </a:lnTo>
                <a:lnTo>
                  <a:pt x="8584" y="5796"/>
                </a:lnTo>
                <a:lnTo>
                  <a:pt x="8510" y="5906"/>
                </a:lnTo>
                <a:lnTo>
                  <a:pt x="8474" y="6053"/>
                </a:lnTo>
                <a:lnTo>
                  <a:pt x="8253" y="6383"/>
                </a:lnTo>
                <a:lnTo>
                  <a:pt x="8217" y="6456"/>
                </a:lnTo>
                <a:lnTo>
                  <a:pt x="8253" y="6566"/>
                </a:lnTo>
                <a:lnTo>
                  <a:pt x="8290" y="6603"/>
                </a:lnTo>
                <a:lnTo>
                  <a:pt x="8363" y="6640"/>
                </a:lnTo>
                <a:lnTo>
                  <a:pt x="8474" y="6640"/>
                </a:lnTo>
                <a:lnTo>
                  <a:pt x="8547" y="6566"/>
                </a:lnTo>
                <a:lnTo>
                  <a:pt x="8804" y="6199"/>
                </a:lnTo>
                <a:lnTo>
                  <a:pt x="8877" y="6126"/>
                </a:lnTo>
                <a:lnTo>
                  <a:pt x="8950" y="6016"/>
                </a:lnTo>
                <a:lnTo>
                  <a:pt x="9097" y="5796"/>
                </a:lnTo>
                <a:lnTo>
                  <a:pt x="9244" y="5539"/>
                </a:lnTo>
                <a:lnTo>
                  <a:pt x="9537" y="5722"/>
                </a:lnTo>
                <a:lnTo>
                  <a:pt x="9354" y="5906"/>
                </a:lnTo>
                <a:lnTo>
                  <a:pt x="9207" y="6126"/>
                </a:lnTo>
                <a:lnTo>
                  <a:pt x="8950" y="6419"/>
                </a:lnTo>
                <a:lnTo>
                  <a:pt x="8877" y="6566"/>
                </a:lnTo>
                <a:lnTo>
                  <a:pt x="8840" y="6750"/>
                </a:lnTo>
                <a:lnTo>
                  <a:pt x="8914" y="6823"/>
                </a:lnTo>
                <a:lnTo>
                  <a:pt x="8950" y="6860"/>
                </a:lnTo>
                <a:lnTo>
                  <a:pt x="8987" y="6860"/>
                </a:lnTo>
                <a:lnTo>
                  <a:pt x="9134" y="6786"/>
                </a:lnTo>
                <a:lnTo>
                  <a:pt x="9244" y="6640"/>
                </a:lnTo>
                <a:lnTo>
                  <a:pt x="9391" y="6383"/>
                </a:lnTo>
                <a:lnTo>
                  <a:pt x="9537" y="6126"/>
                </a:lnTo>
                <a:lnTo>
                  <a:pt x="9721" y="5869"/>
                </a:lnTo>
                <a:lnTo>
                  <a:pt x="10198" y="6236"/>
                </a:lnTo>
                <a:lnTo>
                  <a:pt x="10051" y="6419"/>
                </a:lnTo>
                <a:lnTo>
                  <a:pt x="9867" y="6640"/>
                </a:lnTo>
                <a:lnTo>
                  <a:pt x="9684" y="6860"/>
                </a:lnTo>
                <a:lnTo>
                  <a:pt x="9611" y="7006"/>
                </a:lnTo>
                <a:lnTo>
                  <a:pt x="9574" y="7116"/>
                </a:lnTo>
                <a:lnTo>
                  <a:pt x="9574" y="7190"/>
                </a:lnTo>
                <a:lnTo>
                  <a:pt x="9611" y="7263"/>
                </a:lnTo>
                <a:lnTo>
                  <a:pt x="9757" y="7263"/>
                </a:lnTo>
                <a:lnTo>
                  <a:pt x="9867" y="7190"/>
                </a:lnTo>
                <a:lnTo>
                  <a:pt x="9941" y="7080"/>
                </a:lnTo>
                <a:lnTo>
                  <a:pt x="10124" y="6823"/>
                </a:lnTo>
                <a:lnTo>
                  <a:pt x="10271" y="6603"/>
                </a:lnTo>
                <a:lnTo>
                  <a:pt x="10381" y="6383"/>
                </a:lnTo>
                <a:lnTo>
                  <a:pt x="10895" y="6823"/>
                </a:lnTo>
                <a:lnTo>
                  <a:pt x="10931" y="6860"/>
                </a:lnTo>
                <a:lnTo>
                  <a:pt x="10638" y="7226"/>
                </a:lnTo>
                <a:lnTo>
                  <a:pt x="10381" y="7593"/>
                </a:lnTo>
                <a:lnTo>
                  <a:pt x="10271" y="7703"/>
                </a:lnTo>
                <a:lnTo>
                  <a:pt x="10271" y="7777"/>
                </a:lnTo>
                <a:lnTo>
                  <a:pt x="10271" y="7813"/>
                </a:lnTo>
                <a:lnTo>
                  <a:pt x="10344" y="7923"/>
                </a:lnTo>
                <a:lnTo>
                  <a:pt x="10418" y="7960"/>
                </a:lnTo>
                <a:lnTo>
                  <a:pt x="10491" y="7923"/>
                </a:lnTo>
                <a:lnTo>
                  <a:pt x="10528" y="7887"/>
                </a:lnTo>
                <a:lnTo>
                  <a:pt x="10821" y="7483"/>
                </a:lnTo>
                <a:lnTo>
                  <a:pt x="11115" y="7043"/>
                </a:lnTo>
                <a:lnTo>
                  <a:pt x="11445" y="7447"/>
                </a:lnTo>
                <a:lnTo>
                  <a:pt x="11298" y="7703"/>
                </a:lnTo>
                <a:lnTo>
                  <a:pt x="11151" y="7960"/>
                </a:lnTo>
                <a:lnTo>
                  <a:pt x="10968" y="8253"/>
                </a:lnTo>
                <a:lnTo>
                  <a:pt x="10931" y="8437"/>
                </a:lnTo>
                <a:lnTo>
                  <a:pt x="10931" y="8510"/>
                </a:lnTo>
                <a:lnTo>
                  <a:pt x="10931" y="8584"/>
                </a:lnTo>
                <a:lnTo>
                  <a:pt x="10968" y="8657"/>
                </a:lnTo>
                <a:lnTo>
                  <a:pt x="11041" y="8657"/>
                </a:lnTo>
                <a:lnTo>
                  <a:pt x="11188" y="8584"/>
                </a:lnTo>
                <a:lnTo>
                  <a:pt x="11261" y="8474"/>
                </a:lnTo>
                <a:lnTo>
                  <a:pt x="11408" y="8180"/>
                </a:lnTo>
                <a:lnTo>
                  <a:pt x="11628" y="7703"/>
                </a:lnTo>
                <a:lnTo>
                  <a:pt x="11812" y="7997"/>
                </a:lnTo>
                <a:lnTo>
                  <a:pt x="11995" y="8290"/>
                </a:lnTo>
                <a:lnTo>
                  <a:pt x="11812" y="8694"/>
                </a:lnTo>
                <a:lnTo>
                  <a:pt x="11628" y="9097"/>
                </a:lnTo>
                <a:lnTo>
                  <a:pt x="11518" y="9097"/>
                </a:lnTo>
                <a:lnTo>
                  <a:pt x="11408" y="9317"/>
                </a:lnTo>
                <a:lnTo>
                  <a:pt x="11335" y="9501"/>
                </a:lnTo>
                <a:lnTo>
                  <a:pt x="11335" y="9574"/>
                </a:lnTo>
                <a:lnTo>
                  <a:pt x="11335" y="9647"/>
                </a:lnTo>
                <a:lnTo>
                  <a:pt x="11408" y="9721"/>
                </a:lnTo>
                <a:lnTo>
                  <a:pt x="11591" y="9721"/>
                </a:lnTo>
                <a:lnTo>
                  <a:pt x="11628" y="9684"/>
                </a:lnTo>
                <a:lnTo>
                  <a:pt x="11812" y="9427"/>
                </a:lnTo>
                <a:lnTo>
                  <a:pt x="11958" y="9171"/>
                </a:lnTo>
                <a:lnTo>
                  <a:pt x="12105" y="8914"/>
                </a:lnTo>
                <a:lnTo>
                  <a:pt x="12178" y="8657"/>
                </a:lnTo>
                <a:lnTo>
                  <a:pt x="12325" y="9024"/>
                </a:lnTo>
                <a:lnTo>
                  <a:pt x="12472" y="9427"/>
                </a:lnTo>
                <a:lnTo>
                  <a:pt x="12068" y="10088"/>
                </a:lnTo>
                <a:lnTo>
                  <a:pt x="11995" y="10088"/>
                </a:lnTo>
                <a:lnTo>
                  <a:pt x="11922" y="10271"/>
                </a:lnTo>
                <a:lnTo>
                  <a:pt x="11848" y="10418"/>
                </a:lnTo>
                <a:lnTo>
                  <a:pt x="11848" y="10491"/>
                </a:lnTo>
                <a:lnTo>
                  <a:pt x="11848" y="10528"/>
                </a:lnTo>
                <a:lnTo>
                  <a:pt x="11922" y="10601"/>
                </a:lnTo>
                <a:lnTo>
                  <a:pt x="12068" y="10601"/>
                </a:lnTo>
                <a:lnTo>
                  <a:pt x="12142" y="10564"/>
                </a:lnTo>
                <a:lnTo>
                  <a:pt x="12362" y="10198"/>
                </a:lnTo>
                <a:lnTo>
                  <a:pt x="12582" y="9831"/>
                </a:lnTo>
                <a:lnTo>
                  <a:pt x="12692" y="10454"/>
                </a:lnTo>
                <a:lnTo>
                  <a:pt x="12509" y="10638"/>
                </a:lnTo>
                <a:lnTo>
                  <a:pt x="12362" y="10858"/>
                </a:lnTo>
                <a:lnTo>
                  <a:pt x="12215" y="11078"/>
                </a:lnTo>
                <a:lnTo>
                  <a:pt x="12178" y="11225"/>
                </a:lnTo>
                <a:lnTo>
                  <a:pt x="12178" y="11371"/>
                </a:lnTo>
                <a:lnTo>
                  <a:pt x="12215" y="11408"/>
                </a:lnTo>
                <a:lnTo>
                  <a:pt x="12252" y="11408"/>
                </a:lnTo>
                <a:lnTo>
                  <a:pt x="12362" y="11371"/>
                </a:lnTo>
                <a:lnTo>
                  <a:pt x="12472" y="11298"/>
                </a:lnTo>
                <a:lnTo>
                  <a:pt x="12582" y="11078"/>
                </a:lnTo>
                <a:lnTo>
                  <a:pt x="12692" y="10858"/>
                </a:lnTo>
                <a:lnTo>
                  <a:pt x="12729" y="11188"/>
                </a:lnTo>
                <a:lnTo>
                  <a:pt x="12655" y="11775"/>
                </a:lnTo>
                <a:lnTo>
                  <a:pt x="12509" y="11922"/>
                </a:lnTo>
                <a:lnTo>
                  <a:pt x="12362" y="12068"/>
                </a:lnTo>
                <a:lnTo>
                  <a:pt x="12325" y="12215"/>
                </a:lnTo>
                <a:lnTo>
                  <a:pt x="12325" y="12288"/>
                </a:lnTo>
                <a:lnTo>
                  <a:pt x="12362" y="12362"/>
                </a:lnTo>
                <a:lnTo>
                  <a:pt x="12435" y="12398"/>
                </a:lnTo>
                <a:lnTo>
                  <a:pt x="12472" y="12398"/>
                </a:lnTo>
                <a:lnTo>
                  <a:pt x="12619" y="12288"/>
                </a:lnTo>
                <a:lnTo>
                  <a:pt x="12655" y="12655"/>
                </a:lnTo>
                <a:lnTo>
                  <a:pt x="12692" y="12692"/>
                </a:lnTo>
                <a:lnTo>
                  <a:pt x="12729" y="12655"/>
                </a:lnTo>
                <a:lnTo>
                  <a:pt x="12802" y="12545"/>
                </a:lnTo>
                <a:lnTo>
                  <a:pt x="12912" y="12398"/>
                </a:lnTo>
                <a:lnTo>
                  <a:pt x="13022" y="12068"/>
                </a:lnTo>
                <a:lnTo>
                  <a:pt x="13095" y="11738"/>
                </a:lnTo>
                <a:lnTo>
                  <a:pt x="13132" y="11408"/>
                </a:lnTo>
                <a:lnTo>
                  <a:pt x="13132" y="11005"/>
                </a:lnTo>
                <a:lnTo>
                  <a:pt x="13132" y="10638"/>
                </a:lnTo>
                <a:lnTo>
                  <a:pt x="13095" y="10234"/>
                </a:lnTo>
                <a:lnTo>
                  <a:pt x="13022" y="9867"/>
                </a:lnTo>
                <a:lnTo>
                  <a:pt x="12949" y="9464"/>
                </a:lnTo>
                <a:lnTo>
                  <a:pt x="12839" y="9060"/>
                </a:lnTo>
                <a:lnTo>
                  <a:pt x="12692" y="8694"/>
                </a:lnTo>
                <a:lnTo>
                  <a:pt x="12545" y="8327"/>
                </a:lnTo>
                <a:lnTo>
                  <a:pt x="12325" y="7960"/>
                </a:lnTo>
                <a:lnTo>
                  <a:pt x="12142" y="7630"/>
                </a:lnTo>
                <a:lnTo>
                  <a:pt x="11885" y="7300"/>
                </a:lnTo>
                <a:lnTo>
                  <a:pt x="11628" y="6970"/>
                </a:lnTo>
                <a:lnTo>
                  <a:pt x="11335" y="6640"/>
                </a:lnTo>
                <a:lnTo>
                  <a:pt x="11041" y="6346"/>
                </a:lnTo>
                <a:lnTo>
                  <a:pt x="10344" y="5759"/>
                </a:lnTo>
                <a:lnTo>
                  <a:pt x="9647" y="5246"/>
                </a:lnTo>
                <a:lnTo>
                  <a:pt x="8914" y="4732"/>
                </a:lnTo>
                <a:lnTo>
                  <a:pt x="8987" y="4439"/>
                </a:lnTo>
                <a:lnTo>
                  <a:pt x="9024" y="4182"/>
                </a:lnTo>
                <a:lnTo>
                  <a:pt x="9060" y="3558"/>
                </a:lnTo>
                <a:lnTo>
                  <a:pt x="9097" y="2898"/>
                </a:lnTo>
                <a:lnTo>
                  <a:pt x="9281" y="220"/>
                </a:lnTo>
                <a:lnTo>
                  <a:pt x="9244" y="110"/>
                </a:lnTo>
                <a:lnTo>
                  <a:pt x="9207" y="37"/>
                </a:lnTo>
                <a:lnTo>
                  <a:pt x="909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983" name="Google Shape;983;p21"/>
          <p:cNvSpPr/>
          <p:nvPr/>
        </p:nvSpPr>
        <p:spPr>
          <a:xfrm>
            <a:off x="8699356" y="179112"/>
            <a:ext cx="521292" cy="538992"/>
          </a:xfrm>
          <a:custGeom>
            <a:avLst/>
            <a:gdLst/>
            <a:ahLst/>
            <a:cxnLst/>
            <a:rect l="l" t="t" r="r" b="b"/>
            <a:pathLst>
              <a:path w="18378" h="19002" extrusionOk="0">
                <a:moveTo>
                  <a:pt x="13793" y="5429"/>
                </a:moveTo>
                <a:lnTo>
                  <a:pt x="13682" y="5466"/>
                </a:lnTo>
                <a:lnTo>
                  <a:pt x="13572" y="5502"/>
                </a:lnTo>
                <a:lnTo>
                  <a:pt x="13499" y="5576"/>
                </a:lnTo>
                <a:lnTo>
                  <a:pt x="13352" y="5759"/>
                </a:lnTo>
                <a:lnTo>
                  <a:pt x="13352" y="5869"/>
                </a:lnTo>
                <a:lnTo>
                  <a:pt x="13352" y="5979"/>
                </a:lnTo>
                <a:lnTo>
                  <a:pt x="13389" y="6016"/>
                </a:lnTo>
                <a:lnTo>
                  <a:pt x="13426" y="6053"/>
                </a:lnTo>
                <a:lnTo>
                  <a:pt x="13499" y="6053"/>
                </a:lnTo>
                <a:lnTo>
                  <a:pt x="13572" y="5979"/>
                </a:lnTo>
                <a:lnTo>
                  <a:pt x="13646" y="5943"/>
                </a:lnTo>
                <a:lnTo>
                  <a:pt x="13719" y="5796"/>
                </a:lnTo>
                <a:lnTo>
                  <a:pt x="13829" y="5649"/>
                </a:lnTo>
                <a:lnTo>
                  <a:pt x="13903" y="5502"/>
                </a:lnTo>
                <a:lnTo>
                  <a:pt x="13903" y="5466"/>
                </a:lnTo>
                <a:lnTo>
                  <a:pt x="13903" y="5429"/>
                </a:lnTo>
                <a:close/>
                <a:moveTo>
                  <a:pt x="13242" y="6089"/>
                </a:moveTo>
                <a:lnTo>
                  <a:pt x="13169" y="6126"/>
                </a:lnTo>
                <a:lnTo>
                  <a:pt x="13022" y="6309"/>
                </a:lnTo>
                <a:lnTo>
                  <a:pt x="12912" y="6493"/>
                </a:lnTo>
                <a:lnTo>
                  <a:pt x="12875" y="6529"/>
                </a:lnTo>
                <a:lnTo>
                  <a:pt x="12875" y="6603"/>
                </a:lnTo>
                <a:lnTo>
                  <a:pt x="12949" y="6676"/>
                </a:lnTo>
                <a:lnTo>
                  <a:pt x="13022" y="6713"/>
                </a:lnTo>
                <a:lnTo>
                  <a:pt x="13096" y="6676"/>
                </a:lnTo>
                <a:lnTo>
                  <a:pt x="13132" y="6639"/>
                </a:lnTo>
                <a:lnTo>
                  <a:pt x="13242" y="6456"/>
                </a:lnTo>
                <a:lnTo>
                  <a:pt x="13352" y="6273"/>
                </a:lnTo>
                <a:lnTo>
                  <a:pt x="13389" y="6199"/>
                </a:lnTo>
                <a:lnTo>
                  <a:pt x="13316" y="6126"/>
                </a:lnTo>
                <a:lnTo>
                  <a:pt x="13242" y="6089"/>
                </a:lnTo>
                <a:close/>
                <a:moveTo>
                  <a:pt x="17241" y="6419"/>
                </a:moveTo>
                <a:lnTo>
                  <a:pt x="17534" y="6713"/>
                </a:lnTo>
                <a:lnTo>
                  <a:pt x="17497" y="6713"/>
                </a:lnTo>
                <a:lnTo>
                  <a:pt x="17387" y="6823"/>
                </a:lnTo>
                <a:lnTo>
                  <a:pt x="17351" y="6676"/>
                </a:lnTo>
                <a:lnTo>
                  <a:pt x="17241" y="6419"/>
                </a:lnTo>
                <a:close/>
                <a:moveTo>
                  <a:pt x="12692" y="6786"/>
                </a:moveTo>
                <a:lnTo>
                  <a:pt x="12582" y="6860"/>
                </a:lnTo>
                <a:lnTo>
                  <a:pt x="12435" y="6970"/>
                </a:lnTo>
                <a:lnTo>
                  <a:pt x="12399" y="7116"/>
                </a:lnTo>
                <a:lnTo>
                  <a:pt x="12362" y="7190"/>
                </a:lnTo>
                <a:lnTo>
                  <a:pt x="12399" y="7226"/>
                </a:lnTo>
                <a:lnTo>
                  <a:pt x="12472" y="7300"/>
                </a:lnTo>
                <a:lnTo>
                  <a:pt x="12582" y="7300"/>
                </a:lnTo>
                <a:lnTo>
                  <a:pt x="12619" y="7263"/>
                </a:lnTo>
                <a:lnTo>
                  <a:pt x="12655" y="7190"/>
                </a:lnTo>
                <a:lnTo>
                  <a:pt x="12729" y="7043"/>
                </a:lnTo>
                <a:lnTo>
                  <a:pt x="12802" y="7006"/>
                </a:lnTo>
                <a:lnTo>
                  <a:pt x="12839" y="6933"/>
                </a:lnTo>
                <a:lnTo>
                  <a:pt x="12875" y="6860"/>
                </a:lnTo>
                <a:lnTo>
                  <a:pt x="12875" y="6823"/>
                </a:lnTo>
                <a:lnTo>
                  <a:pt x="12839" y="6823"/>
                </a:lnTo>
                <a:lnTo>
                  <a:pt x="12765" y="6786"/>
                </a:lnTo>
                <a:close/>
                <a:moveTo>
                  <a:pt x="17571" y="6750"/>
                </a:moveTo>
                <a:lnTo>
                  <a:pt x="17828" y="7043"/>
                </a:lnTo>
                <a:lnTo>
                  <a:pt x="18048" y="7373"/>
                </a:lnTo>
                <a:lnTo>
                  <a:pt x="17828" y="7593"/>
                </a:lnTo>
                <a:lnTo>
                  <a:pt x="17828" y="7520"/>
                </a:lnTo>
                <a:lnTo>
                  <a:pt x="17864" y="7336"/>
                </a:lnTo>
                <a:lnTo>
                  <a:pt x="17828" y="7116"/>
                </a:lnTo>
                <a:lnTo>
                  <a:pt x="17828" y="7080"/>
                </a:lnTo>
                <a:lnTo>
                  <a:pt x="17754" y="7006"/>
                </a:lnTo>
                <a:lnTo>
                  <a:pt x="17681" y="7006"/>
                </a:lnTo>
                <a:lnTo>
                  <a:pt x="17644" y="7043"/>
                </a:lnTo>
                <a:lnTo>
                  <a:pt x="17681" y="7080"/>
                </a:lnTo>
                <a:lnTo>
                  <a:pt x="17644" y="7226"/>
                </a:lnTo>
                <a:lnTo>
                  <a:pt x="17607" y="7446"/>
                </a:lnTo>
                <a:lnTo>
                  <a:pt x="17534" y="7667"/>
                </a:lnTo>
                <a:lnTo>
                  <a:pt x="17534" y="7887"/>
                </a:lnTo>
                <a:lnTo>
                  <a:pt x="17534" y="7960"/>
                </a:lnTo>
                <a:lnTo>
                  <a:pt x="17131" y="8584"/>
                </a:lnTo>
                <a:lnTo>
                  <a:pt x="17167" y="8217"/>
                </a:lnTo>
                <a:lnTo>
                  <a:pt x="17241" y="7850"/>
                </a:lnTo>
                <a:lnTo>
                  <a:pt x="17387" y="7630"/>
                </a:lnTo>
                <a:lnTo>
                  <a:pt x="17387" y="7593"/>
                </a:lnTo>
                <a:lnTo>
                  <a:pt x="17387" y="7520"/>
                </a:lnTo>
                <a:lnTo>
                  <a:pt x="17461" y="7483"/>
                </a:lnTo>
                <a:lnTo>
                  <a:pt x="17497" y="7446"/>
                </a:lnTo>
                <a:lnTo>
                  <a:pt x="17534" y="7373"/>
                </a:lnTo>
                <a:lnTo>
                  <a:pt x="17534" y="7263"/>
                </a:lnTo>
                <a:lnTo>
                  <a:pt x="17497" y="7080"/>
                </a:lnTo>
                <a:lnTo>
                  <a:pt x="17571" y="6750"/>
                </a:lnTo>
                <a:close/>
                <a:moveTo>
                  <a:pt x="16874" y="8840"/>
                </a:moveTo>
                <a:lnTo>
                  <a:pt x="16947" y="8877"/>
                </a:lnTo>
                <a:lnTo>
                  <a:pt x="16874" y="8950"/>
                </a:lnTo>
                <a:lnTo>
                  <a:pt x="16874" y="8877"/>
                </a:lnTo>
                <a:lnTo>
                  <a:pt x="16874" y="8840"/>
                </a:lnTo>
                <a:close/>
                <a:moveTo>
                  <a:pt x="11445" y="8584"/>
                </a:moveTo>
                <a:lnTo>
                  <a:pt x="11408" y="8620"/>
                </a:lnTo>
                <a:lnTo>
                  <a:pt x="11298" y="8657"/>
                </a:lnTo>
                <a:lnTo>
                  <a:pt x="11188" y="8804"/>
                </a:lnTo>
                <a:lnTo>
                  <a:pt x="11188" y="8840"/>
                </a:lnTo>
                <a:lnTo>
                  <a:pt x="11188" y="8914"/>
                </a:lnTo>
                <a:lnTo>
                  <a:pt x="11188" y="8987"/>
                </a:lnTo>
                <a:lnTo>
                  <a:pt x="11225" y="9024"/>
                </a:lnTo>
                <a:lnTo>
                  <a:pt x="11408" y="9024"/>
                </a:lnTo>
                <a:lnTo>
                  <a:pt x="11445" y="8987"/>
                </a:lnTo>
                <a:lnTo>
                  <a:pt x="11555" y="8804"/>
                </a:lnTo>
                <a:lnTo>
                  <a:pt x="11555" y="8730"/>
                </a:lnTo>
                <a:lnTo>
                  <a:pt x="11555" y="8657"/>
                </a:lnTo>
                <a:lnTo>
                  <a:pt x="11518" y="8620"/>
                </a:lnTo>
                <a:lnTo>
                  <a:pt x="11445" y="8584"/>
                </a:lnTo>
                <a:close/>
                <a:moveTo>
                  <a:pt x="16580" y="8804"/>
                </a:moveTo>
                <a:lnTo>
                  <a:pt x="16580" y="8877"/>
                </a:lnTo>
                <a:lnTo>
                  <a:pt x="16580" y="9060"/>
                </a:lnTo>
                <a:lnTo>
                  <a:pt x="16617" y="9170"/>
                </a:lnTo>
                <a:lnTo>
                  <a:pt x="16654" y="9244"/>
                </a:lnTo>
                <a:lnTo>
                  <a:pt x="16397" y="9611"/>
                </a:lnTo>
                <a:lnTo>
                  <a:pt x="16360" y="9391"/>
                </a:lnTo>
                <a:lnTo>
                  <a:pt x="16324" y="9170"/>
                </a:lnTo>
                <a:lnTo>
                  <a:pt x="16324" y="9097"/>
                </a:lnTo>
                <a:lnTo>
                  <a:pt x="16580" y="8804"/>
                </a:lnTo>
                <a:close/>
                <a:moveTo>
                  <a:pt x="16067" y="9391"/>
                </a:moveTo>
                <a:lnTo>
                  <a:pt x="16067" y="9684"/>
                </a:lnTo>
                <a:lnTo>
                  <a:pt x="16103" y="9794"/>
                </a:lnTo>
                <a:lnTo>
                  <a:pt x="16177" y="9941"/>
                </a:lnTo>
                <a:lnTo>
                  <a:pt x="15993" y="10161"/>
                </a:lnTo>
                <a:lnTo>
                  <a:pt x="15920" y="10308"/>
                </a:lnTo>
                <a:lnTo>
                  <a:pt x="15957" y="9867"/>
                </a:lnTo>
                <a:lnTo>
                  <a:pt x="15920" y="9794"/>
                </a:lnTo>
                <a:lnTo>
                  <a:pt x="15847" y="9757"/>
                </a:lnTo>
                <a:lnTo>
                  <a:pt x="15810" y="9721"/>
                </a:lnTo>
                <a:lnTo>
                  <a:pt x="16067" y="9391"/>
                </a:lnTo>
                <a:close/>
                <a:moveTo>
                  <a:pt x="9611" y="2348"/>
                </a:moveTo>
                <a:lnTo>
                  <a:pt x="9574" y="2421"/>
                </a:lnTo>
                <a:lnTo>
                  <a:pt x="9134" y="2861"/>
                </a:lnTo>
                <a:lnTo>
                  <a:pt x="8767" y="3375"/>
                </a:lnTo>
                <a:lnTo>
                  <a:pt x="7997" y="4365"/>
                </a:lnTo>
                <a:lnTo>
                  <a:pt x="7630" y="4879"/>
                </a:lnTo>
                <a:lnTo>
                  <a:pt x="7227" y="5356"/>
                </a:lnTo>
                <a:lnTo>
                  <a:pt x="6823" y="5832"/>
                </a:lnTo>
                <a:lnTo>
                  <a:pt x="6346" y="6273"/>
                </a:lnTo>
                <a:lnTo>
                  <a:pt x="6273" y="6346"/>
                </a:lnTo>
                <a:lnTo>
                  <a:pt x="6273" y="6456"/>
                </a:lnTo>
                <a:lnTo>
                  <a:pt x="6236" y="6456"/>
                </a:lnTo>
                <a:lnTo>
                  <a:pt x="6163" y="6493"/>
                </a:lnTo>
                <a:lnTo>
                  <a:pt x="6163" y="6566"/>
                </a:lnTo>
                <a:lnTo>
                  <a:pt x="6199" y="6603"/>
                </a:lnTo>
                <a:lnTo>
                  <a:pt x="6309" y="6786"/>
                </a:lnTo>
                <a:lnTo>
                  <a:pt x="6493" y="6970"/>
                </a:lnTo>
                <a:lnTo>
                  <a:pt x="6823" y="7263"/>
                </a:lnTo>
                <a:lnTo>
                  <a:pt x="7593" y="7813"/>
                </a:lnTo>
                <a:lnTo>
                  <a:pt x="8437" y="8363"/>
                </a:lnTo>
                <a:lnTo>
                  <a:pt x="8620" y="8510"/>
                </a:lnTo>
                <a:lnTo>
                  <a:pt x="8767" y="8694"/>
                </a:lnTo>
                <a:lnTo>
                  <a:pt x="9061" y="9060"/>
                </a:lnTo>
                <a:lnTo>
                  <a:pt x="9207" y="9207"/>
                </a:lnTo>
                <a:lnTo>
                  <a:pt x="9391" y="9354"/>
                </a:lnTo>
                <a:lnTo>
                  <a:pt x="9758" y="9574"/>
                </a:lnTo>
                <a:lnTo>
                  <a:pt x="10638" y="10161"/>
                </a:lnTo>
                <a:lnTo>
                  <a:pt x="11482" y="10784"/>
                </a:lnTo>
                <a:lnTo>
                  <a:pt x="12289" y="11408"/>
                </a:lnTo>
                <a:lnTo>
                  <a:pt x="12362" y="11445"/>
                </a:lnTo>
                <a:lnTo>
                  <a:pt x="12472" y="11445"/>
                </a:lnTo>
                <a:lnTo>
                  <a:pt x="12545" y="11408"/>
                </a:lnTo>
                <a:lnTo>
                  <a:pt x="12582" y="11371"/>
                </a:lnTo>
                <a:lnTo>
                  <a:pt x="12619" y="11298"/>
                </a:lnTo>
                <a:lnTo>
                  <a:pt x="12655" y="11188"/>
                </a:lnTo>
                <a:lnTo>
                  <a:pt x="12619" y="11115"/>
                </a:lnTo>
                <a:lnTo>
                  <a:pt x="12545" y="11041"/>
                </a:lnTo>
                <a:lnTo>
                  <a:pt x="11775" y="10418"/>
                </a:lnTo>
                <a:lnTo>
                  <a:pt x="11812" y="10381"/>
                </a:lnTo>
                <a:lnTo>
                  <a:pt x="11922" y="10198"/>
                </a:lnTo>
                <a:lnTo>
                  <a:pt x="11995" y="10014"/>
                </a:lnTo>
                <a:lnTo>
                  <a:pt x="11995" y="9941"/>
                </a:lnTo>
                <a:lnTo>
                  <a:pt x="11958" y="9904"/>
                </a:lnTo>
                <a:lnTo>
                  <a:pt x="11885" y="9904"/>
                </a:lnTo>
                <a:lnTo>
                  <a:pt x="11738" y="10051"/>
                </a:lnTo>
                <a:lnTo>
                  <a:pt x="11592" y="10234"/>
                </a:lnTo>
                <a:lnTo>
                  <a:pt x="11555" y="10271"/>
                </a:lnTo>
                <a:lnTo>
                  <a:pt x="11005" y="9867"/>
                </a:lnTo>
                <a:lnTo>
                  <a:pt x="10821" y="9757"/>
                </a:lnTo>
                <a:lnTo>
                  <a:pt x="10858" y="9684"/>
                </a:lnTo>
                <a:lnTo>
                  <a:pt x="10895" y="9611"/>
                </a:lnTo>
                <a:lnTo>
                  <a:pt x="11041" y="9464"/>
                </a:lnTo>
                <a:lnTo>
                  <a:pt x="11078" y="9427"/>
                </a:lnTo>
                <a:lnTo>
                  <a:pt x="11078" y="9354"/>
                </a:lnTo>
                <a:lnTo>
                  <a:pt x="11078" y="9317"/>
                </a:lnTo>
                <a:lnTo>
                  <a:pt x="11005" y="9281"/>
                </a:lnTo>
                <a:lnTo>
                  <a:pt x="10968" y="9317"/>
                </a:lnTo>
                <a:lnTo>
                  <a:pt x="10895" y="9281"/>
                </a:lnTo>
                <a:lnTo>
                  <a:pt x="10821" y="9317"/>
                </a:lnTo>
                <a:lnTo>
                  <a:pt x="10711" y="9427"/>
                </a:lnTo>
                <a:lnTo>
                  <a:pt x="10601" y="9574"/>
                </a:lnTo>
                <a:lnTo>
                  <a:pt x="10124" y="9281"/>
                </a:lnTo>
                <a:lnTo>
                  <a:pt x="10051" y="9207"/>
                </a:lnTo>
                <a:lnTo>
                  <a:pt x="10234" y="8914"/>
                </a:lnTo>
                <a:lnTo>
                  <a:pt x="10234" y="8840"/>
                </a:lnTo>
                <a:lnTo>
                  <a:pt x="10234" y="8804"/>
                </a:lnTo>
                <a:lnTo>
                  <a:pt x="10198" y="8730"/>
                </a:lnTo>
                <a:lnTo>
                  <a:pt x="10088" y="8694"/>
                </a:lnTo>
                <a:lnTo>
                  <a:pt x="10051" y="8730"/>
                </a:lnTo>
                <a:lnTo>
                  <a:pt x="10014" y="8767"/>
                </a:lnTo>
                <a:lnTo>
                  <a:pt x="9758" y="9060"/>
                </a:lnTo>
                <a:lnTo>
                  <a:pt x="9537" y="8877"/>
                </a:lnTo>
                <a:lnTo>
                  <a:pt x="9354" y="8694"/>
                </a:lnTo>
                <a:lnTo>
                  <a:pt x="9134" y="8437"/>
                </a:lnTo>
                <a:lnTo>
                  <a:pt x="9207" y="8327"/>
                </a:lnTo>
                <a:lnTo>
                  <a:pt x="9281" y="8217"/>
                </a:lnTo>
                <a:lnTo>
                  <a:pt x="9354" y="7960"/>
                </a:lnTo>
                <a:lnTo>
                  <a:pt x="9354" y="7887"/>
                </a:lnTo>
                <a:lnTo>
                  <a:pt x="9317" y="7850"/>
                </a:lnTo>
                <a:lnTo>
                  <a:pt x="9244" y="7850"/>
                </a:lnTo>
                <a:lnTo>
                  <a:pt x="9171" y="7887"/>
                </a:lnTo>
                <a:lnTo>
                  <a:pt x="8987" y="8107"/>
                </a:lnTo>
                <a:lnTo>
                  <a:pt x="8951" y="8180"/>
                </a:lnTo>
                <a:lnTo>
                  <a:pt x="8767" y="8033"/>
                </a:lnTo>
                <a:lnTo>
                  <a:pt x="8327" y="7740"/>
                </a:lnTo>
                <a:lnTo>
                  <a:pt x="8364" y="7446"/>
                </a:lnTo>
                <a:lnTo>
                  <a:pt x="8364" y="7410"/>
                </a:lnTo>
                <a:lnTo>
                  <a:pt x="8327" y="7336"/>
                </a:lnTo>
                <a:lnTo>
                  <a:pt x="8290" y="7300"/>
                </a:lnTo>
                <a:lnTo>
                  <a:pt x="8180" y="7300"/>
                </a:lnTo>
                <a:lnTo>
                  <a:pt x="8107" y="7336"/>
                </a:lnTo>
                <a:lnTo>
                  <a:pt x="8070" y="7446"/>
                </a:lnTo>
                <a:lnTo>
                  <a:pt x="8034" y="7556"/>
                </a:lnTo>
                <a:lnTo>
                  <a:pt x="7960" y="7520"/>
                </a:lnTo>
                <a:lnTo>
                  <a:pt x="7410" y="7116"/>
                </a:lnTo>
                <a:lnTo>
                  <a:pt x="7447" y="7080"/>
                </a:lnTo>
                <a:lnTo>
                  <a:pt x="7520" y="6970"/>
                </a:lnTo>
                <a:lnTo>
                  <a:pt x="7520" y="6896"/>
                </a:lnTo>
                <a:lnTo>
                  <a:pt x="7520" y="6860"/>
                </a:lnTo>
                <a:lnTo>
                  <a:pt x="7557" y="6750"/>
                </a:lnTo>
                <a:lnTo>
                  <a:pt x="7520" y="6713"/>
                </a:lnTo>
                <a:lnTo>
                  <a:pt x="7483" y="6713"/>
                </a:lnTo>
                <a:lnTo>
                  <a:pt x="7410" y="6750"/>
                </a:lnTo>
                <a:lnTo>
                  <a:pt x="7337" y="6750"/>
                </a:lnTo>
                <a:lnTo>
                  <a:pt x="7227" y="6823"/>
                </a:lnTo>
                <a:lnTo>
                  <a:pt x="7116" y="6896"/>
                </a:lnTo>
                <a:lnTo>
                  <a:pt x="6640" y="6639"/>
                </a:lnTo>
                <a:lnTo>
                  <a:pt x="6640" y="6603"/>
                </a:lnTo>
                <a:lnTo>
                  <a:pt x="7116" y="6163"/>
                </a:lnTo>
                <a:lnTo>
                  <a:pt x="7557" y="5649"/>
                </a:lnTo>
                <a:lnTo>
                  <a:pt x="7593" y="5722"/>
                </a:lnTo>
                <a:lnTo>
                  <a:pt x="7630" y="5759"/>
                </a:lnTo>
                <a:lnTo>
                  <a:pt x="7740" y="5759"/>
                </a:lnTo>
                <a:lnTo>
                  <a:pt x="8034" y="5576"/>
                </a:lnTo>
                <a:lnTo>
                  <a:pt x="8327" y="5392"/>
                </a:lnTo>
                <a:lnTo>
                  <a:pt x="8620" y="5209"/>
                </a:lnTo>
                <a:lnTo>
                  <a:pt x="8914" y="5025"/>
                </a:lnTo>
                <a:lnTo>
                  <a:pt x="9244" y="4879"/>
                </a:lnTo>
                <a:lnTo>
                  <a:pt x="9574" y="4732"/>
                </a:lnTo>
                <a:lnTo>
                  <a:pt x="9941" y="4659"/>
                </a:lnTo>
                <a:lnTo>
                  <a:pt x="10308" y="4622"/>
                </a:lnTo>
                <a:lnTo>
                  <a:pt x="10491" y="4622"/>
                </a:lnTo>
                <a:lnTo>
                  <a:pt x="10675" y="4659"/>
                </a:lnTo>
                <a:lnTo>
                  <a:pt x="10821" y="4732"/>
                </a:lnTo>
                <a:lnTo>
                  <a:pt x="10931" y="4842"/>
                </a:lnTo>
                <a:lnTo>
                  <a:pt x="11041" y="4989"/>
                </a:lnTo>
                <a:lnTo>
                  <a:pt x="11078" y="5136"/>
                </a:lnTo>
                <a:lnTo>
                  <a:pt x="11151" y="5502"/>
                </a:lnTo>
                <a:lnTo>
                  <a:pt x="11151" y="5906"/>
                </a:lnTo>
                <a:lnTo>
                  <a:pt x="11151" y="6309"/>
                </a:lnTo>
                <a:lnTo>
                  <a:pt x="11151" y="6676"/>
                </a:lnTo>
                <a:lnTo>
                  <a:pt x="11188" y="7006"/>
                </a:lnTo>
                <a:lnTo>
                  <a:pt x="11261" y="7373"/>
                </a:lnTo>
                <a:lnTo>
                  <a:pt x="11445" y="7703"/>
                </a:lnTo>
                <a:lnTo>
                  <a:pt x="11408" y="7813"/>
                </a:lnTo>
                <a:lnTo>
                  <a:pt x="11372" y="7923"/>
                </a:lnTo>
                <a:lnTo>
                  <a:pt x="11372" y="8033"/>
                </a:lnTo>
                <a:lnTo>
                  <a:pt x="11372" y="8143"/>
                </a:lnTo>
                <a:lnTo>
                  <a:pt x="11445" y="8253"/>
                </a:lnTo>
                <a:lnTo>
                  <a:pt x="11482" y="8327"/>
                </a:lnTo>
                <a:lnTo>
                  <a:pt x="11592" y="8400"/>
                </a:lnTo>
                <a:lnTo>
                  <a:pt x="11665" y="8474"/>
                </a:lnTo>
                <a:lnTo>
                  <a:pt x="11775" y="8510"/>
                </a:lnTo>
                <a:lnTo>
                  <a:pt x="12105" y="8510"/>
                </a:lnTo>
                <a:lnTo>
                  <a:pt x="12435" y="8694"/>
                </a:lnTo>
                <a:lnTo>
                  <a:pt x="12765" y="8840"/>
                </a:lnTo>
                <a:lnTo>
                  <a:pt x="13022" y="8877"/>
                </a:lnTo>
                <a:lnTo>
                  <a:pt x="13316" y="8877"/>
                </a:lnTo>
                <a:lnTo>
                  <a:pt x="13646" y="8804"/>
                </a:lnTo>
                <a:lnTo>
                  <a:pt x="13939" y="8694"/>
                </a:lnTo>
                <a:lnTo>
                  <a:pt x="14233" y="8584"/>
                </a:lnTo>
                <a:lnTo>
                  <a:pt x="14489" y="8400"/>
                </a:lnTo>
                <a:lnTo>
                  <a:pt x="14746" y="8217"/>
                </a:lnTo>
                <a:lnTo>
                  <a:pt x="14930" y="8033"/>
                </a:lnTo>
                <a:lnTo>
                  <a:pt x="14966" y="7997"/>
                </a:lnTo>
                <a:lnTo>
                  <a:pt x="14966" y="7923"/>
                </a:lnTo>
                <a:lnTo>
                  <a:pt x="14930" y="7813"/>
                </a:lnTo>
                <a:lnTo>
                  <a:pt x="14820" y="7777"/>
                </a:lnTo>
                <a:lnTo>
                  <a:pt x="14710" y="7777"/>
                </a:lnTo>
                <a:lnTo>
                  <a:pt x="14123" y="8143"/>
                </a:lnTo>
                <a:lnTo>
                  <a:pt x="13829" y="8290"/>
                </a:lnTo>
                <a:lnTo>
                  <a:pt x="13462" y="8400"/>
                </a:lnTo>
                <a:lnTo>
                  <a:pt x="13206" y="8474"/>
                </a:lnTo>
                <a:lnTo>
                  <a:pt x="12912" y="8437"/>
                </a:lnTo>
                <a:lnTo>
                  <a:pt x="12692" y="8363"/>
                </a:lnTo>
                <a:lnTo>
                  <a:pt x="12472" y="8217"/>
                </a:lnTo>
                <a:lnTo>
                  <a:pt x="12545" y="8107"/>
                </a:lnTo>
                <a:lnTo>
                  <a:pt x="12582" y="7960"/>
                </a:lnTo>
                <a:lnTo>
                  <a:pt x="12582" y="7850"/>
                </a:lnTo>
                <a:lnTo>
                  <a:pt x="12545" y="7777"/>
                </a:lnTo>
                <a:lnTo>
                  <a:pt x="12509" y="7740"/>
                </a:lnTo>
                <a:lnTo>
                  <a:pt x="12325" y="7630"/>
                </a:lnTo>
                <a:lnTo>
                  <a:pt x="12142" y="7520"/>
                </a:lnTo>
                <a:lnTo>
                  <a:pt x="11812" y="7520"/>
                </a:lnTo>
                <a:lnTo>
                  <a:pt x="11628" y="7116"/>
                </a:lnTo>
                <a:lnTo>
                  <a:pt x="11518" y="6713"/>
                </a:lnTo>
                <a:lnTo>
                  <a:pt x="11518" y="6346"/>
                </a:lnTo>
                <a:lnTo>
                  <a:pt x="11518" y="6016"/>
                </a:lnTo>
                <a:lnTo>
                  <a:pt x="11555" y="5649"/>
                </a:lnTo>
                <a:lnTo>
                  <a:pt x="11518" y="5282"/>
                </a:lnTo>
                <a:lnTo>
                  <a:pt x="11445" y="4989"/>
                </a:lnTo>
                <a:lnTo>
                  <a:pt x="11335" y="4732"/>
                </a:lnTo>
                <a:lnTo>
                  <a:pt x="11188" y="4549"/>
                </a:lnTo>
                <a:lnTo>
                  <a:pt x="11005" y="4402"/>
                </a:lnTo>
                <a:lnTo>
                  <a:pt x="10785" y="4329"/>
                </a:lnTo>
                <a:lnTo>
                  <a:pt x="10565" y="4255"/>
                </a:lnTo>
                <a:lnTo>
                  <a:pt x="10051" y="4255"/>
                </a:lnTo>
                <a:lnTo>
                  <a:pt x="9758" y="4292"/>
                </a:lnTo>
                <a:lnTo>
                  <a:pt x="9464" y="4365"/>
                </a:lnTo>
                <a:lnTo>
                  <a:pt x="8914" y="4585"/>
                </a:lnTo>
                <a:lnTo>
                  <a:pt x="8400" y="4879"/>
                </a:lnTo>
                <a:lnTo>
                  <a:pt x="7960" y="5209"/>
                </a:lnTo>
                <a:lnTo>
                  <a:pt x="8290" y="4769"/>
                </a:lnTo>
                <a:lnTo>
                  <a:pt x="9061" y="3742"/>
                </a:lnTo>
                <a:lnTo>
                  <a:pt x="9464" y="3191"/>
                </a:lnTo>
                <a:lnTo>
                  <a:pt x="9831" y="2641"/>
                </a:lnTo>
                <a:lnTo>
                  <a:pt x="9868" y="2568"/>
                </a:lnTo>
                <a:lnTo>
                  <a:pt x="9868" y="2531"/>
                </a:lnTo>
                <a:lnTo>
                  <a:pt x="9794" y="2421"/>
                </a:lnTo>
                <a:lnTo>
                  <a:pt x="9721" y="2384"/>
                </a:lnTo>
                <a:lnTo>
                  <a:pt x="9684" y="2348"/>
                </a:lnTo>
                <a:close/>
                <a:moveTo>
                  <a:pt x="15663" y="9867"/>
                </a:moveTo>
                <a:lnTo>
                  <a:pt x="15700" y="9904"/>
                </a:lnTo>
                <a:lnTo>
                  <a:pt x="15627" y="10381"/>
                </a:lnTo>
                <a:lnTo>
                  <a:pt x="15663" y="10418"/>
                </a:lnTo>
                <a:lnTo>
                  <a:pt x="15663" y="10454"/>
                </a:lnTo>
                <a:lnTo>
                  <a:pt x="15773" y="10491"/>
                </a:lnTo>
                <a:lnTo>
                  <a:pt x="15443" y="10895"/>
                </a:lnTo>
                <a:lnTo>
                  <a:pt x="15443" y="10821"/>
                </a:lnTo>
                <a:lnTo>
                  <a:pt x="15333" y="10491"/>
                </a:lnTo>
                <a:lnTo>
                  <a:pt x="15296" y="10454"/>
                </a:lnTo>
                <a:lnTo>
                  <a:pt x="15260" y="10454"/>
                </a:lnTo>
                <a:lnTo>
                  <a:pt x="15223" y="10491"/>
                </a:lnTo>
                <a:lnTo>
                  <a:pt x="15223" y="10528"/>
                </a:lnTo>
                <a:lnTo>
                  <a:pt x="15186" y="10821"/>
                </a:lnTo>
                <a:lnTo>
                  <a:pt x="15186" y="11188"/>
                </a:lnTo>
                <a:lnTo>
                  <a:pt x="15223" y="11225"/>
                </a:lnTo>
                <a:lnTo>
                  <a:pt x="14746" y="11848"/>
                </a:lnTo>
                <a:lnTo>
                  <a:pt x="14746" y="11591"/>
                </a:lnTo>
                <a:lnTo>
                  <a:pt x="14746" y="11371"/>
                </a:lnTo>
                <a:lnTo>
                  <a:pt x="14746" y="11115"/>
                </a:lnTo>
                <a:lnTo>
                  <a:pt x="14710" y="11078"/>
                </a:lnTo>
                <a:lnTo>
                  <a:pt x="15333" y="10308"/>
                </a:lnTo>
                <a:lnTo>
                  <a:pt x="15663" y="9867"/>
                </a:lnTo>
                <a:close/>
                <a:moveTo>
                  <a:pt x="14526" y="11298"/>
                </a:moveTo>
                <a:lnTo>
                  <a:pt x="14453" y="11555"/>
                </a:lnTo>
                <a:lnTo>
                  <a:pt x="14416" y="11775"/>
                </a:lnTo>
                <a:lnTo>
                  <a:pt x="14453" y="11885"/>
                </a:lnTo>
                <a:lnTo>
                  <a:pt x="14489" y="11958"/>
                </a:lnTo>
                <a:lnTo>
                  <a:pt x="14563" y="11995"/>
                </a:lnTo>
                <a:lnTo>
                  <a:pt x="14600" y="11995"/>
                </a:lnTo>
                <a:lnTo>
                  <a:pt x="14123" y="12619"/>
                </a:lnTo>
                <a:lnTo>
                  <a:pt x="14049" y="12655"/>
                </a:lnTo>
                <a:lnTo>
                  <a:pt x="14049" y="12362"/>
                </a:lnTo>
                <a:lnTo>
                  <a:pt x="14049" y="12142"/>
                </a:lnTo>
                <a:lnTo>
                  <a:pt x="14049" y="12032"/>
                </a:lnTo>
                <a:lnTo>
                  <a:pt x="14013" y="11922"/>
                </a:lnTo>
                <a:lnTo>
                  <a:pt x="14526" y="11298"/>
                </a:lnTo>
                <a:close/>
                <a:moveTo>
                  <a:pt x="4806" y="7997"/>
                </a:moveTo>
                <a:lnTo>
                  <a:pt x="4769" y="8033"/>
                </a:lnTo>
                <a:lnTo>
                  <a:pt x="4769" y="8070"/>
                </a:lnTo>
                <a:lnTo>
                  <a:pt x="4952" y="8217"/>
                </a:lnTo>
                <a:lnTo>
                  <a:pt x="5099" y="8327"/>
                </a:lnTo>
                <a:lnTo>
                  <a:pt x="5576" y="8584"/>
                </a:lnTo>
                <a:lnTo>
                  <a:pt x="6126" y="8840"/>
                </a:lnTo>
                <a:lnTo>
                  <a:pt x="6640" y="9134"/>
                </a:lnTo>
                <a:lnTo>
                  <a:pt x="7116" y="9501"/>
                </a:lnTo>
                <a:lnTo>
                  <a:pt x="7557" y="9831"/>
                </a:lnTo>
                <a:lnTo>
                  <a:pt x="8437" y="10638"/>
                </a:lnTo>
                <a:lnTo>
                  <a:pt x="9244" y="11371"/>
                </a:lnTo>
                <a:lnTo>
                  <a:pt x="10088" y="12105"/>
                </a:lnTo>
                <a:lnTo>
                  <a:pt x="10344" y="12325"/>
                </a:lnTo>
                <a:lnTo>
                  <a:pt x="10748" y="12655"/>
                </a:lnTo>
                <a:lnTo>
                  <a:pt x="10931" y="12765"/>
                </a:lnTo>
                <a:lnTo>
                  <a:pt x="11115" y="12839"/>
                </a:lnTo>
                <a:lnTo>
                  <a:pt x="11225" y="12839"/>
                </a:lnTo>
                <a:lnTo>
                  <a:pt x="11298" y="12802"/>
                </a:lnTo>
                <a:lnTo>
                  <a:pt x="11335" y="12765"/>
                </a:lnTo>
                <a:lnTo>
                  <a:pt x="11372" y="12692"/>
                </a:lnTo>
                <a:lnTo>
                  <a:pt x="11372" y="12582"/>
                </a:lnTo>
                <a:lnTo>
                  <a:pt x="11335" y="12472"/>
                </a:lnTo>
                <a:lnTo>
                  <a:pt x="11151" y="12325"/>
                </a:lnTo>
                <a:lnTo>
                  <a:pt x="10711" y="11995"/>
                </a:lnTo>
                <a:lnTo>
                  <a:pt x="10271" y="11628"/>
                </a:lnTo>
                <a:lnTo>
                  <a:pt x="9391" y="10858"/>
                </a:lnTo>
                <a:lnTo>
                  <a:pt x="8547" y="10051"/>
                </a:lnTo>
                <a:lnTo>
                  <a:pt x="8107" y="9684"/>
                </a:lnTo>
                <a:lnTo>
                  <a:pt x="7703" y="9354"/>
                </a:lnTo>
                <a:lnTo>
                  <a:pt x="7227" y="9024"/>
                </a:lnTo>
                <a:lnTo>
                  <a:pt x="6786" y="8694"/>
                </a:lnTo>
                <a:lnTo>
                  <a:pt x="6309" y="8437"/>
                </a:lnTo>
                <a:lnTo>
                  <a:pt x="5833" y="8217"/>
                </a:lnTo>
                <a:lnTo>
                  <a:pt x="5356" y="8033"/>
                </a:lnTo>
                <a:lnTo>
                  <a:pt x="5209" y="7997"/>
                </a:lnTo>
                <a:close/>
                <a:moveTo>
                  <a:pt x="954" y="12582"/>
                </a:moveTo>
                <a:lnTo>
                  <a:pt x="1101" y="12692"/>
                </a:lnTo>
                <a:lnTo>
                  <a:pt x="1064" y="12765"/>
                </a:lnTo>
                <a:lnTo>
                  <a:pt x="1064" y="12839"/>
                </a:lnTo>
                <a:lnTo>
                  <a:pt x="1064" y="12875"/>
                </a:lnTo>
                <a:lnTo>
                  <a:pt x="1101" y="12839"/>
                </a:lnTo>
                <a:lnTo>
                  <a:pt x="1211" y="12912"/>
                </a:lnTo>
                <a:lnTo>
                  <a:pt x="1247" y="12985"/>
                </a:lnTo>
                <a:lnTo>
                  <a:pt x="1247" y="13059"/>
                </a:lnTo>
                <a:lnTo>
                  <a:pt x="1284" y="13242"/>
                </a:lnTo>
                <a:lnTo>
                  <a:pt x="991" y="13095"/>
                </a:lnTo>
                <a:lnTo>
                  <a:pt x="844" y="13059"/>
                </a:lnTo>
                <a:lnTo>
                  <a:pt x="697" y="13022"/>
                </a:lnTo>
                <a:lnTo>
                  <a:pt x="844" y="12765"/>
                </a:lnTo>
                <a:lnTo>
                  <a:pt x="954" y="12582"/>
                </a:lnTo>
                <a:close/>
                <a:moveTo>
                  <a:pt x="2715" y="10858"/>
                </a:moveTo>
                <a:lnTo>
                  <a:pt x="2641" y="10931"/>
                </a:lnTo>
                <a:lnTo>
                  <a:pt x="2641" y="10968"/>
                </a:lnTo>
                <a:lnTo>
                  <a:pt x="2788" y="11151"/>
                </a:lnTo>
                <a:lnTo>
                  <a:pt x="2935" y="11261"/>
                </a:lnTo>
                <a:lnTo>
                  <a:pt x="3302" y="11445"/>
                </a:lnTo>
                <a:lnTo>
                  <a:pt x="3778" y="11775"/>
                </a:lnTo>
                <a:lnTo>
                  <a:pt x="4255" y="12105"/>
                </a:lnTo>
                <a:lnTo>
                  <a:pt x="5099" y="12765"/>
                </a:lnTo>
                <a:lnTo>
                  <a:pt x="5539" y="13095"/>
                </a:lnTo>
                <a:lnTo>
                  <a:pt x="5759" y="13242"/>
                </a:lnTo>
                <a:lnTo>
                  <a:pt x="5869" y="13279"/>
                </a:lnTo>
                <a:lnTo>
                  <a:pt x="6053" y="13279"/>
                </a:lnTo>
                <a:lnTo>
                  <a:pt x="6126" y="13242"/>
                </a:lnTo>
                <a:lnTo>
                  <a:pt x="6163" y="13169"/>
                </a:lnTo>
                <a:lnTo>
                  <a:pt x="6126" y="13059"/>
                </a:lnTo>
                <a:lnTo>
                  <a:pt x="6089" y="12985"/>
                </a:lnTo>
                <a:lnTo>
                  <a:pt x="6016" y="12875"/>
                </a:lnTo>
                <a:lnTo>
                  <a:pt x="5869" y="12729"/>
                </a:lnTo>
                <a:lnTo>
                  <a:pt x="5502" y="12472"/>
                </a:lnTo>
                <a:lnTo>
                  <a:pt x="4512" y="11738"/>
                </a:lnTo>
                <a:lnTo>
                  <a:pt x="4035" y="11408"/>
                </a:lnTo>
                <a:lnTo>
                  <a:pt x="3522" y="11078"/>
                </a:lnTo>
                <a:lnTo>
                  <a:pt x="3338" y="11005"/>
                </a:lnTo>
                <a:lnTo>
                  <a:pt x="3118" y="10895"/>
                </a:lnTo>
                <a:lnTo>
                  <a:pt x="2935" y="10858"/>
                </a:lnTo>
                <a:close/>
                <a:moveTo>
                  <a:pt x="13756" y="12252"/>
                </a:moveTo>
                <a:lnTo>
                  <a:pt x="13719" y="12362"/>
                </a:lnTo>
                <a:lnTo>
                  <a:pt x="13719" y="12619"/>
                </a:lnTo>
                <a:lnTo>
                  <a:pt x="13719" y="12912"/>
                </a:lnTo>
                <a:lnTo>
                  <a:pt x="13756" y="12985"/>
                </a:lnTo>
                <a:lnTo>
                  <a:pt x="13793" y="13022"/>
                </a:lnTo>
                <a:lnTo>
                  <a:pt x="13719" y="13095"/>
                </a:lnTo>
                <a:lnTo>
                  <a:pt x="13389" y="13536"/>
                </a:lnTo>
                <a:lnTo>
                  <a:pt x="13426" y="13132"/>
                </a:lnTo>
                <a:lnTo>
                  <a:pt x="13462" y="12912"/>
                </a:lnTo>
                <a:lnTo>
                  <a:pt x="13462" y="12765"/>
                </a:lnTo>
                <a:lnTo>
                  <a:pt x="13426" y="12655"/>
                </a:lnTo>
                <a:lnTo>
                  <a:pt x="13756" y="12252"/>
                </a:lnTo>
                <a:close/>
                <a:moveTo>
                  <a:pt x="4402" y="8694"/>
                </a:moveTo>
                <a:lnTo>
                  <a:pt x="4329" y="8730"/>
                </a:lnTo>
                <a:lnTo>
                  <a:pt x="4255" y="8804"/>
                </a:lnTo>
                <a:lnTo>
                  <a:pt x="4255" y="8877"/>
                </a:lnTo>
                <a:lnTo>
                  <a:pt x="4255" y="8987"/>
                </a:lnTo>
                <a:lnTo>
                  <a:pt x="4292" y="9060"/>
                </a:lnTo>
                <a:lnTo>
                  <a:pt x="4365" y="9134"/>
                </a:lnTo>
                <a:lnTo>
                  <a:pt x="4512" y="9207"/>
                </a:lnTo>
                <a:lnTo>
                  <a:pt x="4842" y="9354"/>
                </a:lnTo>
                <a:lnTo>
                  <a:pt x="5136" y="9501"/>
                </a:lnTo>
                <a:lnTo>
                  <a:pt x="5392" y="9647"/>
                </a:lnTo>
                <a:lnTo>
                  <a:pt x="5869" y="10014"/>
                </a:lnTo>
                <a:lnTo>
                  <a:pt x="6346" y="10418"/>
                </a:lnTo>
                <a:lnTo>
                  <a:pt x="6786" y="10858"/>
                </a:lnTo>
                <a:lnTo>
                  <a:pt x="8584" y="12398"/>
                </a:lnTo>
                <a:lnTo>
                  <a:pt x="9501" y="13169"/>
                </a:lnTo>
                <a:lnTo>
                  <a:pt x="9721" y="13315"/>
                </a:lnTo>
                <a:lnTo>
                  <a:pt x="9941" y="13462"/>
                </a:lnTo>
                <a:lnTo>
                  <a:pt x="10161" y="13572"/>
                </a:lnTo>
                <a:lnTo>
                  <a:pt x="10271" y="13609"/>
                </a:lnTo>
                <a:lnTo>
                  <a:pt x="10381" y="13609"/>
                </a:lnTo>
                <a:lnTo>
                  <a:pt x="10454" y="13572"/>
                </a:lnTo>
                <a:lnTo>
                  <a:pt x="10491" y="13536"/>
                </a:lnTo>
                <a:lnTo>
                  <a:pt x="10528" y="13462"/>
                </a:lnTo>
                <a:lnTo>
                  <a:pt x="10491" y="13389"/>
                </a:lnTo>
                <a:lnTo>
                  <a:pt x="10418" y="13242"/>
                </a:lnTo>
                <a:lnTo>
                  <a:pt x="10271" y="13132"/>
                </a:lnTo>
                <a:lnTo>
                  <a:pt x="9978" y="12949"/>
                </a:lnTo>
                <a:lnTo>
                  <a:pt x="9537" y="12619"/>
                </a:lnTo>
                <a:lnTo>
                  <a:pt x="9134" y="12288"/>
                </a:lnTo>
                <a:lnTo>
                  <a:pt x="7557" y="10931"/>
                </a:lnTo>
                <a:lnTo>
                  <a:pt x="6823" y="10271"/>
                </a:lnTo>
                <a:lnTo>
                  <a:pt x="6089" y="9647"/>
                </a:lnTo>
                <a:lnTo>
                  <a:pt x="5686" y="9354"/>
                </a:lnTo>
                <a:lnTo>
                  <a:pt x="5246" y="9097"/>
                </a:lnTo>
                <a:lnTo>
                  <a:pt x="4769" y="8950"/>
                </a:lnTo>
                <a:lnTo>
                  <a:pt x="4549" y="8840"/>
                </a:lnTo>
                <a:lnTo>
                  <a:pt x="4475" y="8767"/>
                </a:lnTo>
                <a:lnTo>
                  <a:pt x="4439" y="8694"/>
                </a:lnTo>
                <a:close/>
                <a:moveTo>
                  <a:pt x="1541" y="13022"/>
                </a:moveTo>
                <a:lnTo>
                  <a:pt x="2091" y="13389"/>
                </a:lnTo>
                <a:lnTo>
                  <a:pt x="2091" y="13572"/>
                </a:lnTo>
                <a:lnTo>
                  <a:pt x="2126" y="13749"/>
                </a:lnTo>
                <a:lnTo>
                  <a:pt x="1504" y="13389"/>
                </a:lnTo>
                <a:lnTo>
                  <a:pt x="1578" y="13352"/>
                </a:lnTo>
                <a:lnTo>
                  <a:pt x="1614" y="13315"/>
                </a:lnTo>
                <a:lnTo>
                  <a:pt x="1614" y="13279"/>
                </a:lnTo>
                <a:lnTo>
                  <a:pt x="1614" y="13205"/>
                </a:lnTo>
                <a:lnTo>
                  <a:pt x="1541" y="13095"/>
                </a:lnTo>
                <a:lnTo>
                  <a:pt x="1541" y="13022"/>
                </a:lnTo>
                <a:close/>
                <a:moveTo>
                  <a:pt x="13206" y="12949"/>
                </a:moveTo>
                <a:lnTo>
                  <a:pt x="13169" y="13022"/>
                </a:lnTo>
                <a:lnTo>
                  <a:pt x="13059" y="13756"/>
                </a:lnTo>
                <a:lnTo>
                  <a:pt x="13059" y="13829"/>
                </a:lnTo>
                <a:lnTo>
                  <a:pt x="13096" y="13866"/>
                </a:lnTo>
                <a:lnTo>
                  <a:pt x="12912" y="14086"/>
                </a:lnTo>
                <a:lnTo>
                  <a:pt x="12912" y="13719"/>
                </a:lnTo>
                <a:lnTo>
                  <a:pt x="12875" y="13352"/>
                </a:lnTo>
                <a:lnTo>
                  <a:pt x="13206" y="12949"/>
                </a:lnTo>
                <a:close/>
                <a:moveTo>
                  <a:pt x="2458" y="13646"/>
                </a:moveTo>
                <a:lnTo>
                  <a:pt x="2641" y="13792"/>
                </a:lnTo>
                <a:lnTo>
                  <a:pt x="2788" y="13902"/>
                </a:lnTo>
                <a:lnTo>
                  <a:pt x="2788" y="14086"/>
                </a:lnTo>
                <a:lnTo>
                  <a:pt x="2825" y="14233"/>
                </a:lnTo>
                <a:lnTo>
                  <a:pt x="2605" y="14086"/>
                </a:lnTo>
                <a:lnTo>
                  <a:pt x="2385" y="13939"/>
                </a:lnTo>
                <a:lnTo>
                  <a:pt x="2495" y="13939"/>
                </a:lnTo>
                <a:lnTo>
                  <a:pt x="2568" y="13866"/>
                </a:lnTo>
                <a:lnTo>
                  <a:pt x="2568" y="13829"/>
                </a:lnTo>
                <a:lnTo>
                  <a:pt x="2568" y="13756"/>
                </a:lnTo>
                <a:lnTo>
                  <a:pt x="2458" y="13646"/>
                </a:lnTo>
                <a:close/>
                <a:moveTo>
                  <a:pt x="3595" y="9794"/>
                </a:moveTo>
                <a:lnTo>
                  <a:pt x="3558" y="9831"/>
                </a:lnTo>
                <a:lnTo>
                  <a:pt x="3522" y="9867"/>
                </a:lnTo>
                <a:lnTo>
                  <a:pt x="3558" y="9977"/>
                </a:lnTo>
                <a:lnTo>
                  <a:pt x="3595" y="10088"/>
                </a:lnTo>
                <a:lnTo>
                  <a:pt x="3815" y="10234"/>
                </a:lnTo>
                <a:lnTo>
                  <a:pt x="4659" y="10821"/>
                </a:lnTo>
                <a:lnTo>
                  <a:pt x="5466" y="11518"/>
                </a:lnTo>
                <a:lnTo>
                  <a:pt x="6236" y="12178"/>
                </a:lnTo>
                <a:lnTo>
                  <a:pt x="7080" y="12839"/>
                </a:lnTo>
                <a:lnTo>
                  <a:pt x="7923" y="13462"/>
                </a:lnTo>
                <a:lnTo>
                  <a:pt x="8730" y="14049"/>
                </a:lnTo>
                <a:lnTo>
                  <a:pt x="9134" y="14343"/>
                </a:lnTo>
                <a:lnTo>
                  <a:pt x="9574" y="14563"/>
                </a:lnTo>
                <a:lnTo>
                  <a:pt x="9684" y="14563"/>
                </a:lnTo>
                <a:lnTo>
                  <a:pt x="9794" y="14526"/>
                </a:lnTo>
                <a:lnTo>
                  <a:pt x="9868" y="14453"/>
                </a:lnTo>
                <a:lnTo>
                  <a:pt x="9904" y="14416"/>
                </a:lnTo>
                <a:lnTo>
                  <a:pt x="9904" y="14379"/>
                </a:lnTo>
                <a:lnTo>
                  <a:pt x="9904" y="14306"/>
                </a:lnTo>
                <a:lnTo>
                  <a:pt x="9868" y="14269"/>
                </a:lnTo>
                <a:lnTo>
                  <a:pt x="9794" y="14196"/>
                </a:lnTo>
                <a:lnTo>
                  <a:pt x="9721" y="14159"/>
                </a:lnTo>
                <a:lnTo>
                  <a:pt x="9501" y="14012"/>
                </a:lnTo>
                <a:lnTo>
                  <a:pt x="9281" y="13866"/>
                </a:lnTo>
                <a:lnTo>
                  <a:pt x="8290" y="13205"/>
                </a:lnTo>
                <a:lnTo>
                  <a:pt x="7373" y="12508"/>
                </a:lnTo>
                <a:lnTo>
                  <a:pt x="6493" y="11812"/>
                </a:lnTo>
                <a:lnTo>
                  <a:pt x="5649" y="11115"/>
                </a:lnTo>
                <a:lnTo>
                  <a:pt x="4769" y="10418"/>
                </a:lnTo>
                <a:lnTo>
                  <a:pt x="4549" y="10234"/>
                </a:lnTo>
                <a:lnTo>
                  <a:pt x="4145" y="9977"/>
                </a:lnTo>
                <a:lnTo>
                  <a:pt x="3925" y="9867"/>
                </a:lnTo>
                <a:lnTo>
                  <a:pt x="3742" y="9794"/>
                </a:lnTo>
                <a:close/>
                <a:moveTo>
                  <a:pt x="3155" y="14122"/>
                </a:moveTo>
                <a:lnTo>
                  <a:pt x="3778" y="14563"/>
                </a:lnTo>
                <a:lnTo>
                  <a:pt x="3742" y="14746"/>
                </a:lnTo>
                <a:lnTo>
                  <a:pt x="3742" y="14856"/>
                </a:lnTo>
                <a:lnTo>
                  <a:pt x="3338" y="14563"/>
                </a:lnTo>
                <a:lnTo>
                  <a:pt x="3338" y="14489"/>
                </a:lnTo>
                <a:lnTo>
                  <a:pt x="3302" y="14416"/>
                </a:lnTo>
                <a:lnTo>
                  <a:pt x="3192" y="14269"/>
                </a:lnTo>
                <a:lnTo>
                  <a:pt x="3155" y="14122"/>
                </a:lnTo>
                <a:close/>
                <a:moveTo>
                  <a:pt x="12692" y="13536"/>
                </a:moveTo>
                <a:lnTo>
                  <a:pt x="12619" y="13976"/>
                </a:lnTo>
                <a:lnTo>
                  <a:pt x="12582" y="14416"/>
                </a:lnTo>
                <a:lnTo>
                  <a:pt x="12582" y="14489"/>
                </a:lnTo>
                <a:lnTo>
                  <a:pt x="12142" y="15040"/>
                </a:lnTo>
                <a:lnTo>
                  <a:pt x="12142" y="14893"/>
                </a:lnTo>
                <a:lnTo>
                  <a:pt x="12142" y="14563"/>
                </a:lnTo>
                <a:lnTo>
                  <a:pt x="12105" y="14269"/>
                </a:lnTo>
                <a:lnTo>
                  <a:pt x="12692" y="13536"/>
                </a:lnTo>
                <a:close/>
                <a:moveTo>
                  <a:pt x="4035" y="14746"/>
                </a:moveTo>
                <a:lnTo>
                  <a:pt x="4402" y="15003"/>
                </a:lnTo>
                <a:lnTo>
                  <a:pt x="4402" y="15040"/>
                </a:lnTo>
                <a:lnTo>
                  <a:pt x="4402" y="15150"/>
                </a:lnTo>
                <a:lnTo>
                  <a:pt x="4439" y="15223"/>
                </a:lnTo>
                <a:lnTo>
                  <a:pt x="4549" y="15370"/>
                </a:lnTo>
                <a:lnTo>
                  <a:pt x="4659" y="15553"/>
                </a:lnTo>
                <a:lnTo>
                  <a:pt x="4255" y="15223"/>
                </a:lnTo>
                <a:lnTo>
                  <a:pt x="4255" y="15150"/>
                </a:lnTo>
                <a:lnTo>
                  <a:pt x="4219" y="15076"/>
                </a:lnTo>
                <a:lnTo>
                  <a:pt x="4109" y="14966"/>
                </a:lnTo>
                <a:lnTo>
                  <a:pt x="4035" y="14856"/>
                </a:lnTo>
                <a:lnTo>
                  <a:pt x="4035" y="14746"/>
                </a:lnTo>
                <a:close/>
                <a:moveTo>
                  <a:pt x="11922" y="14489"/>
                </a:moveTo>
                <a:lnTo>
                  <a:pt x="11885" y="14856"/>
                </a:lnTo>
                <a:lnTo>
                  <a:pt x="11848" y="15113"/>
                </a:lnTo>
                <a:lnTo>
                  <a:pt x="11848" y="15260"/>
                </a:lnTo>
                <a:lnTo>
                  <a:pt x="11848" y="15370"/>
                </a:lnTo>
                <a:lnTo>
                  <a:pt x="11555" y="15700"/>
                </a:lnTo>
                <a:lnTo>
                  <a:pt x="11592" y="15480"/>
                </a:lnTo>
                <a:lnTo>
                  <a:pt x="11555" y="15223"/>
                </a:lnTo>
                <a:lnTo>
                  <a:pt x="11555" y="15150"/>
                </a:lnTo>
                <a:lnTo>
                  <a:pt x="11482" y="15113"/>
                </a:lnTo>
                <a:lnTo>
                  <a:pt x="11445" y="15113"/>
                </a:lnTo>
                <a:lnTo>
                  <a:pt x="11922" y="14489"/>
                </a:lnTo>
                <a:close/>
                <a:moveTo>
                  <a:pt x="4769" y="15223"/>
                </a:moveTo>
                <a:lnTo>
                  <a:pt x="5026" y="15406"/>
                </a:lnTo>
                <a:lnTo>
                  <a:pt x="5576" y="15810"/>
                </a:lnTo>
                <a:lnTo>
                  <a:pt x="5576" y="15883"/>
                </a:lnTo>
                <a:lnTo>
                  <a:pt x="5576" y="16177"/>
                </a:lnTo>
                <a:lnTo>
                  <a:pt x="5576" y="16287"/>
                </a:lnTo>
                <a:lnTo>
                  <a:pt x="4916" y="15773"/>
                </a:lnTo>
                <a:lnTo>
                  <a:pt x="4952" y="15663"/>
                </a:lnTo>
                <a:lnTo>
                  <a:pt x="4952" y="15553"/>
                </a:lnTo>
                <a:lnTo>
                  <a:pt x="4916" y="15480"/>
                </a:lnTo>
                <a:lnTo>
                  <a:pt x="4879" y="15370"/>
                </a:lnTo>
                <a:lnTo>
                  <a:pt x="4769" y="15223"/>
                </a:lnTo>
                <a:close/>
                <a:moveTo>
                  <a:pt x="5833" y="15993"/>
                </a:moveTo>
                <a:lnTo>
                  <a:pt x="6456" y="16507"/>
                </a:lnTo>
                <a:lnTo>
                  <a:pt x="6420" y="16580"/>
                </a:lnTo>
                <a:lnTo>
                  <a:pt x="6383" y="16690"/>
                </a:lnTo>
                <a:lnTo>
                  <a:pt x="6346" y="16874"/>
                </a:lnTo>
                <a:lnTo>
                  <a:pt x="5869" y="16507"/>
                </a:lnTo>
                <a:lnTo>
                  <a:pt x="5869" y="16323"/>
                </a:lnTo>
                <a:lnTo>
                  <a:pt x="5869" y="16140"/>
                </a:lnTo>
                <a:lnTo>
                  <a:pt x="5833" y="15993"/>
                </a:lnTo>
                <a:close/>
                <a:moveTo>
                  <a:pt x="11298" y="15260"/>
                </a:moveTo>
                <a:lnTo>
                  <a:pt x="11298" y="15443"/>
                </a:lnTo>
                <a:lnTo>
                  <a:pt x="11225" y="15957"/>
                </a:lnTo>
                <a:lnTo>
                  <a:pt x="11225" y="16030"/>
                </a:lnTo>
                <a:lnTo>
                  <a:pt x="11261" y="16067"/>
                </a:lnTo>
                <a:lnTo>
                  <a:pt x="10088" y="17387"/>
                </a:lnTo>
                <a:lnTo>
                  <a:pt x="10088" y="17130"/>
                </a:lnTo>
                <a:lnTo>
                  <a:pt x="10088" y="16984"/>
                </a:lnTo>
                <a:lnTo>
                  <a:pt x="10308" y="16653"/>
                </a:lnTo>
                <a:lnTo>
                  <a:pt x="10821" y="15920"/>
                </a:lnTo>
                <a:lnTo>
                  <a:pt x="10785" y="16067"/>
                </a:lnTo>
                <a:lnTo>
                  <a:pt x="10711" y="16287"/>
                </a:lnTo>
                <a:lnTo>
                  <a:pt x="10711" y="16397"/>
                </a:lnTo>
                <a:lnTo>
                  <a:pt x="10711" y="16507"/>
                </a:lnTo>
                <a:lnTo>
                  <a:pt x="10748" y="16543"/>
                </a:lnTo>
                <a:lnTo>
                  <a:pt x="10785" y="16543"/>
                </a:lnTo>
                <a:lnTo>
                  <a:pt x="10895" y="16470"/>
                </a:lnTo>
                <a:lnTo>
                  <a:pt x="10968" y="16360"/>
                </a:lnTo>
                <a:lnTo>
                  <a:pt x="11005" y="16103"/>
                </a:lnTo>
                <a:lnTo>
                  <a:pt x="11005" y="15663"/>
                </a:lnTo>
                <a:lnTo>
                  <a:pt x="11225" y="15370"/>
                </a:lnTo>
                <a:lnTo>
                  <a:pt x="11298" y="15260"/>
                </a:lnTo>
                <a:close/>
                <a:moveTo>
                  <a:pt x="6566" y="16580"/>
                </a:moveTo>
                <a:lnTo>
                  <a:pt x="7006" y="17020"/>
                </a:lnTo>
                <a:lnTo>
                  <a:pt x="7006" y="17240"/>
                </a:lnTo>
                <a:lnTo>
                  <a:pt x="7006" y="17460"/>
                </a:lnTo>
                <a:lnTo>
                  <a:pt x="6896" y="17350"/>
                </a:lnTo>
                <a:lnTo>
                  <a:pt x="6640" y="17130"/>
                </a:lnTo>
                <a:lnTo>
                  <a:pt x="6640" y="17020"/>
                </a:lnTo>
                <a:lnTo>
                  <a:pt x="6603" y="16800"/>
                </a:lnTo>
                <a:lnTo>
                  <a:pt x="6566" y="16580"/>
                </a:lnTo>
                <a:close/>
                <a:moveTo>
                  <a:pt x="9464" y="404"/>
                </a:moveTo>
                <a:lnTo>
                  <a:pt x="9684" y="440"/>
                </a:lnTo>
                <a:lnTo>
                  <a:pt x="9868" y="477"/>
                </a:lnTo>
                <a:lnTo>
                  <a:pt x="10051" y="587"/>
                </a:lnTo>
                <a:lnTo>
                  <a:pt x="10418" y="844"/>
                </a:lnTo>
                <a:lnTo>
                  <a:pt x="10711" y="1064"/>
                </a:lnTo>
                <a:lnTo>
                  <a:pt x="12582" y="2421"/>
                </a:lnTo>
                <a:lnTo>
                  <a:pt x="14489" y="3815"/>
                </a:lnTo>
                <a:lnTo>
                  <a:pt x="15443" y="4512"/>
                </a:lnTo>
                <a:lnTo>
                  <a:pt x="15700" y="4732"/>
                </a:lnTo>
                <a:lnTo>
                  <a:pt x="15847" y="4805"/>
                </a:lnTo>
                <a:lnTo>
                  <a:pt x="15993" y="4879"/>
                </a:lnTo>
                <a:lnTo>
                  <a:pt x="15590" y="5356"/>
                </a:lnTo>
                <a:lnTo>
                  <a:pt x="15223" y="5869"/>
                </a:lnTo>
                <a:lnTo>
                  <a:pt x="15040" y="6089"/>
                </a:lnTo>
                <a:lnTo>
                  <a:pt x="14856" y="6383"/>
                </a:lnTo>
                <a:lnTo>
                  <a:pt x="14783" y="6529"/>
                </a:lnTo>
                <a:lnTo>
                  <a:pt x="14746" y="6639"/>
                </a:lnTo>
                <a:lnTo>
                  <a:pt x="14746" y="6786"/>
                </a:lnTo>
                <a:lnTo>
                  <a:pt x="14856" y="6896"/>
                </a:lnTo>
                <a:lnTo>
                  <a:pt x="14966" y="7006"/>
                </a:lnTo>
                <a:lnTo>
                  <a:pt x="15076" y="7080"/>
                </a:lnTo>
                <a:lnTo>
                  <a:pt x="15370" y="7190"/>
                </a:lnTo>
                <a:lnTo>
                  <a:pt x="15957" y="7300"/>
                </a:lnTo>
                <a:lnTo>
                  <a:pt x="16727" y="7446"/>
                </a:lnTo>
                <a:lnTo>
                  <a:pt x="17021" y="7520"/>
                </a:lnTo>
                <a:lnTo>
                  <a:pt x="16984" y="7593"/>
                </a:lnTo>
                <a:lnTo>
                  <a:pt x="16470" y="8143"/>
                </a:lnTo>
                <a:lnTo>
                  <a:pt x="15993" y="8730"/>
                </a:lnTo>
                <a:lnTo>
                  <a:pt x="15040" y="9904"/>
                </a:lnTo>
                <a:lnTo>
                  <a:pt x="12912" y="12508"/>
                </a:lnTo>
                <a:lnTo>
                  <a:pt x="11848" y="13792"/>
                </a:lnTo>
                <a:lnTo>
                  <a:pt x="10821" y="15113"/>
                </a:lnTo>
                <a:lnTo>
                  <a:pt x="10344" y="15736"/>
                </a:lnTo>
                <a:lnTo>
                  <a:pt x="9904" y="16397"/>
                </a:lnTo>
                <a:lnTo>
                  <a:pt x="9464" y="17057"/>
                </a:lnTo>
                <a:lnTo>
                  <a:pt x="9317" y="17277"/>
                </a:lnTo>
                <a:lnTo>
                  <a:pt x="9207" y="17497"/>
                </a:lnTo>
                <a:lnTo>
                  <a:pt x="8987" y="17387"/>
                </a:lnTo>
                <a:lnTo>
                  <a:pt x="8767" y="17350"/>
                </a:lnTo>
                <a:lnTo>
                  <a:pt x="8290" y="17204"/>
                </a:lnTo>
                <a:lnTo>
                  <a:pt x="7997" y="17094"/>
                </a:lnTo>
                <a:lnTo>
                  <a:pt x="7740" y="16910"/>
                </a:lnTo>
                <a:lnTo>
                  <a:pt x="7483" y="16727"/>
                </a:lnTo>
                <a:lnTo>
                  <a:pt x="7227" y="16507"/>
                </a:lnTo>
                <a:lnTo>
                  <a:pt x="6750" y="16067"/>
                </a:lnTo>
                <a:lnTo>
                  <a:pt x="6273" y="15663"/>
                </a:lnTo>
                <a:lnTo>
                  <a:pt x="5723" y="15296"/>
                </a:lnTo>
                <a:lnTo>
                  <a:pt x="5209" y="14929"/>
                </a:lnTo>
                <a:lnTo>
                  <a:pt x="3045" y="13462"/>
                </a:lnTo>
                <a:lnTo>
                  <a:pt x="1908" y="12619"/>
                </a:lnTo>
                <a:lnTo>
                  <a:pt x="1321" y="12215"/>
                </a:lnTo>
                <a:lnTo>
                  <a:pt x="697" y="11848"/>
                </a:lnTo>
                <a:lnTo>
                  <a:pt x="624" y="11812"/>
                </a:lnTo>
                <a:lnTo>
                  <a:pt x="1614" y="10381"/>
                </a:lnTo>
                <a:lnTo>
                  <a:pt x="2641" y="8950"/>
                </a:lnTo>
                <a:lnTo>
                  <a:pt x="3668" y="7556"/>
                </a:lnTo>
                <a:lnTo>
                  <a:pt x="4732" y="6163"/>
                </a:lnTo>
                <a:lnTo>
                  <a:pt x="6970" y="3338"/>
                </a:lnTo>
                <a:lnTo>
                  <a:pt x="8144" y="1944"/>
                </a:lnTo>
                <a:lnTo>
                  <a:pt x="8730" y="1284"/>
                </a:lnTo>
                <a:lnTo>
                  <a:pt x="9244" y="550"/>
                </a:lnTo>
                <a:lnTo>
                  <a:pt x="9281" y="477"/>
                </a:lnTo>
                <a:lnTo>
                  <a:pt x="9281" y="404"/>
                </a:lnTo>
                <a:close/>
                <a:moveTo>
                  <a:pt x="7227" y="17204"/>
                </a:moveTo>
                <a:lnTo>
                  <a:pt x="7667" y="17460"/>
                </a:lnTo>
                <a:lnTo>
                  <a:pt x="8107" y="17681"/>
                </a:lnTo>
                <a:lnTo>
                  <a:pt x="8070" y="17937"/>
                </a:lnTo>
                <a:lnTo>
                  <a:pt x="8107" y="18194"/>
                </a:lnTo>
                <a:lnTo>
                  <a:pt x="7850" y="18084"/>
                </a:lnTo>
                <a:lnTo>
                  <a:pt x="7447" y="17791"/>
                </a:lnTo>
                <a:lnTo>
                  <a:pt x="7410" y="17644"/>
                </a:lnTo>
                <a:lnTo>
                  <a:pt x="7337" y="17497"/>
                </a:lnTo>
                <a:lnTo>
                  <a:pt x="7227" y="17204"/>
                </a:lnTo>
                <a:close/>
                <a:moveTo>
                  <a:pt x="9831" y="17460"/>
                </a:moveTo>
                <a:lnTo>
                  <a:pt x="9868" y="17534"/>
                </a:lnTo>
                <a:lnTo>
                  <a:pt x="9904" y="17571"/>
                </a:lnTo>
                <a:lnTo>
                  <a:pt x="9464" y="18084"/>
                </a:lnTo>
                <a:lnTo>
                  <a:pt x="9207" y="18341"/>
                </a:lnTo>
                <a:lnTo>
                  <a:pt x="9171" y="18231"/>
                </a:lnTo>
                <a:lnTo>
                  <a:pt x="9134" y="18121"/>
                </a:lnTo>
                <a:lnTo>
                  <a:pt x="9134" y="17974"/>
                </a:lnTo>
                <a:lnTo>
                  <a:pt x="9317" y="17974"/>
                </a:lnTo>
                <a:lnTo>
                  <a:pt x="9317" y="17937"/>
                </a:lnTo>
                <a:lnTo>
                  <a:pt x="9391" y="17937"/>
                </a:lnTo>
                <a:lnTo>
                  <a:pt x="9464" y="17901"/>
                </a:lnTo>
                <a:lnTo>
                  <a:pt x="9574" y="17827"/>
                </a:lnTo>
                <a:lnTo>
                  <a:pt x="9647" y="17681"/>
                </a:lnTo>
                <a:lnTo>
                  <a:pt x="9794" y="17460"/>
                </a:lnTo>
                <a:close/>
                <a:moveTo>
                  <a:pt x="9464" y="0"/>
                </a:moveTo>
                <a:lnTo>
                  <a:pt x="9281" y="37"/>
                </a:lnTo>
                <a:lnTo>
                  <a:pt x="9134" y="110"/>
                </a:lnTo>
                <a:lnTo>
                  <a:pt x="9024" y="147"/>
                </a:lnTo>
                <a:lnTo>
                  <a:pt x="8951" y="257"/>
                </a:lnTo>
                <a:lnTo>
                  <a:pt x="8914" y="294"/>
                </a:lnTo>
                <a:lnTo>
                  <a:pt x="8914" y="330"/>
                </a:lnTo>
                <a:lnTo>
                  <a:pt x="8327" y="954"/>
                </a:lnTo>
                <a:lnTo>
                  <a:pt x="7740" y="1614"/>
                </a:lnTo>
                <a:lnTo>
                  <a:pt x="6640" y="2971"/>
                </a:lnTo>
                <a:lnTo>
                  <a:pt x="5502" y="4365"/>
                </a:lnTo>
                <a:lnTo>
                  <a:pt x="4402" y="5759"/>
                </a:lnTo>
                <a:lnTo>
                  <a:pt x="2421" y="8400"/>
                </a:lnTo>
                <a:lnTo>
                  <a:pt x="477" y="11041"/>
                </a:lnTo>
                <a:lnTo>
                  <a:pt x="330" y="11261"/>
                </a:lnTo>
                <a:lnTo>
                  <a:pt x="37" y="11701"/>
                </a:lnTo>
                <a:lnTo>
                  <a:pt x="0" y="11775"/>
                </a:lnTo>
                <a:lnTo>
                  <a:pt x="0" y="11885"/>
                </a:lnTo>
                <a:lnTo>
                  <a:pt x="37" y="11958"/>
                </a:lnTo>
                <a:lnTo>
                  <a:pt x="74" y="12032"/>
                </a:lnTo>
                <a:lnTo>
                  <a:pt x="147" y="12068"/>
                </a:lnTo>
                <a:lnTo>
                  <a:pt x="220" y="12105"/>
                </a:lnTo>
                <a:lnTo>
                  <a:pt x="294" y="12105"/>
                </a:lnTo>
                <a:lnTo>
                  <a:pt x="404" y="12068"/>
                </a:lnTo>
                <a:lnTo>
                  <a:pt x="440" y="12142"/>
                </a:lnTo>
                <a:lnTo>
                  <a:pt x="697" y="12398"/>
                </a:lnTo>
                <a:lnTo>
                  <a:pt x="587" y="12508"/>
                </a:lnTo>
                <a:lnTo>
                  <a:pt x="514" y="12655"/>
                </a:lnTo>
                <a:lnTo>
                  <a:pt x="440" y="12802"/>
                </a:lnTo>
                <a:lnTo>
                  <a:pt x="404" y="12949"/>
                </a:lnTo>
                <a:lnTo>
                  <a:pt x="404" y="13022"/>
                </a:lnTo>
                <a:lnTo>
                  <a:pt x="440" y="13059"/>
                </a:lnTo>
                <a:lnTo>
                  <a:pt x="514" y="13095"/>
                </a:lnTo>
                <a:lnTo>
                  <a:pt x="550" y="13095"/>
                </a:lnTo>
                <a:lnTo>
                  <a:pt x="624" y="13205"/>
                </a:lnTo>
                <a:lnTo>
                  <a:pt x="697" y="13315"/>
                </a:lnTo>
                <a:lnTo>
                  <a:pt x="881" y="13462"/>
                </a:lnTo>
                <a:lnTo>
                  <a:pt x="1284" y="13719"/>
                </a:lnTo>
                <a:lnTo>
                  <a:pt x="2385" y="14416"/>
                </a:lnTo>
                <a:lnTo>
                  <a:pt x="3558" y="15223"/>
                </a:lnTo>
                <a:lnTo>
                  <a:pt x="4659" y="16103"/>
                </a:lnTo>
                <a:lnTo>
                  <a:pt x="6420" y="17534"/>
                </a:lnTo>
                <a:lnTo>
                  <a:pt x="6420" y="17571"/>
                </a:lnTo>
                <a:lnTo>
                  <a:pt x="6493" y="17644"/>
                </a:lnTo>
                <a:lnTo>
                  <a:pt x="6566" y="17644"/>
                </a:lnTo>
                <a:lnTo>
                  <a:pt x="6823" y="17864"/>
                </a:lnTo>
                <a:lnTo>
                  <a:pt x="7300" y="18231"/>
                </a:lnTo>
                <a:lnTo>
                  <a:pt x="7777" y="18561"/>
                </a:lnTo>
                <a:lnTo>
                  <a:pt x="8034" y="18671"/>
                </a:lnTo>
                <a:lnTo>
                  <a:pt x="8254" y="18781"/>
                </a:lnTo>
                <a:lnTo>
                  <a:pt x="8510" y="18854"/>
                </a:lnTo>
                <a:lnTo>
                  <a:pt x="8620" y="18854"/>
                </a:lnTo>
                <a:lnTo>
                  <a:pt x="8767" y="18818"/>
                </a:lnTo>
                <a:lnTo>
                  <a:pt x="8804" y="18744"/>
                </a:lnTo>
                <a:lnTo>
                  <a:pt x="8840" y="18708"/>
                </a:lnTo>
                <a:lnTo>
                  <a:pt x="8840" y="18634"/>
                </a:lnTo>
                <a:lnTo>
                  <a:pt x="8804" y="18561"/>
                </a:lnTo>
                <a:lnTo>
                  <a:pt x="8730" y="18488"/>
                </a:lnTo>
                <a:lnTo>
                  <a:pt x="8620" y="18414"/>
                </a:lnTo>
                <a:lnTo>
                  <a:pt x="8437" y="18341"/>
                </a:lnTo>
                <a:lnTo>
                  <a:pt x="8400" y="18341"/>
                </a:lnTo>
                <a:lnTo>
                  <a:pt x="8400" y="18157"/>
                </a:lnTo>
                <a:lnTo>
                  <a:pt x="8400" y="17974"/>
                </a:lnTo>
                <a:lnTo>
                  <a:pt x="8364" y="17791"/>
                </a:lnTo>
                <a:lnTo>
                  <a:pt x="8620" y="17864"/>
                </a:lnTo>
                <a:lnTo>
                  <a:pt x="8951" y="17937"/>
                </a:lnTo>
                <a:lnTo>
                  <a:pt x="8877" y="18121"/>
                </a:lnTo>
                <a:lnTo>
                  <a:pt x="8877" y="18267"/>
                </a:lnTo>
                <a:lnTo>
                  <a:pt x="8914" y="18451"/>
                </a:lnTo>
                <a:lnTo>
                  <a:pt x="8987" y="18598"/>
                </a:lnTo>
                <a:lnTo>
                  <a:pt x="8877" y="18781"/>
                </a:lnTo>
                <a:lnTo>
                  <a:pt x="8877" y="18854"/>
                </a:lnTo>
                <a:lnTo>
                  <a:pt x="8914" y="18964"/>
                </a:lnTo>
                <a:lnTo>
                  <a:pt x="9024" y="19001"/>
                </a:lnTo>
                <a:lnTo>
                  <a:pt x="9097" y="18964"/>
                </a:lnTo>
                <a:lnTo>
                  <a:pt x="9281" y="18854"/>
                </a:lnTo>
                <a:lnTo>
                  <a:pt x="9427" y="18708"/>
                </a:lnTo>
                <a:lnTo>
                  <a:pt x="9721" y="18414"/>
                </a:lnTo>
                <a:lnTo>
                  <a:pt x="10344" y="17717"/>
                </a:lnTo>
                <a:lnTo>
                  <a:pt x="11555" y="16397"/>
                </a:lnTo>
                <a:lnTo>
                  <a:pt x="12802" y="14929"/>
                </a:lnTo>
                <a:lnTo>
                  <a:pt x="14013" y="13462"/>
                </a:lnTo>
                <a:lnTo>
                  <a:pt x="15150" y="11958"/>
                </a:lnTo>
                <a:lnTo>
                  <a:pt x="16214" y="10454"/>
                </a:lnTo>
                <a:lnTo>
                  <a:pt x="17314" y="8950"/>
                </a:lnTo>
                <a:lnTo>
                  <a:pt x="17791" y="8253"/>
                </a:lnTo>
                <a:lnTo>
                  <a:pt x="18011" y="7887"/>
                </a:lnTo>
                <a:lnTo>
                  <a:pt x="18231" y="7483"/>
                </a:lnTo>
                <a:lnTo>
                  <a:pt x="18304" y="7483"/>
                </a:lnTo>
                <a:lnTo>
                  <a:pt x="18341" y="7446"/>
                </a:lnTo>
                <a:lnTo>
                  <a:pt x="18378" y="7373"/>
                </a:lnTo>
                <a:lnTo>
                  <a:pt x="18378" y="7300"/>
                </a:lnTo>
                <a:lnTo>
                  <a:pt x="18268" y="7080"/>
                </a:lnTo>
                <a:lnTo>
                  <a:pt x="18158" y="6860"/>
                </a:lnTo>
                <a:lnTo>
                  <a:pt x="17828" y="6493"/>
                </a:lnTo>
                <a:lnTo>
                  <a:pt x="17644" y="6346"/>
                </a:lnTo>
                <a:lnTo>
                  <a:pt x="17424" y="6199"/>
                </a:lnTo>
                <a:lnTo>
                  <a:pt x="17277" y="6126"/>
                </a:lnTo>
                <a:lnTo>
                  <a:pt x="17131" y="6089"/>
                </a:lnTo>
                <a:lnTo>
                  <a:pt x="16910" y="5576"/>
                </a:lnTo>
                <a:lnTo>
                  <a:pt x="16837" y="5319"/>
                </a:lnTo>
                <a:lnTo>
                  <a:pt x="16800" y="5062"/>
                </a:lnTo>
                <a:lnTo>
                  <a:pt x="16800" y="4915"/>
                </a:lnTo>
                <a:lnTo>
                  <a:pt x="16727" y="4769"/>
                </a:lnTo>
                <a:lnTo>
                  <a:pt x="16654" y="4695"/>
                </a:lnTo>
                <a:lnTo>
                  <a:pt x="16470" y="4695"/>
                </a:lnTo>
                <a:lnTo>
                  <a:pt x="16397" y="4732"/>
                </a:lnTo>
                <a:lnTo>
                  <a:pt x="16360" y="4769"/>
                </a:lnTo>
                <a:lnTo>
                  <a:pt x="16397" y="4842"/>
                </a:lnTo>
                <a:lnTo>
                  <a:pt x="16434" y="4879"/>
                </a:lnTo>
                <a:lnTo>
                  <a:pt x="16434" y="4915"/>
                </a:lnTo>
                <a:lnTo>
                  <a:pt x="16434" y="5099"/>
                </a:lnTo>
                <a:lnTo>
                  <a:pt x="16434" y="5356"/>
                </a:lnTo>
                <a:lnTo>
                  <a:pt x="16470" y="5539"/>
                </a:lnTo>
                <a:lnTo>
                  <a:pt x="16544" y="5759"/>
                </a:lnTo>
                <a:lnTo>
                  <a:pt x="16690" y="6126"/>
                </a:lnTo>
                <a:lnTo>
                  <a:pt x="16984" y="7006"/>
                </a:lnTo>
                <a:lnTo>
                  <a:pt x="17021" y="7080"/>
                </a:lnTo>
                <a:lnTo>
                  <a:pt x="16544" y="6970"/>
                </a:lnTo>
                <a:lnTo>
                  <a:pt x="15920" y="6860"/>
                </a:lnTo>
                <a:lnTo>
                  <a:pt x="15296" y="6713"/>
                </a:lnTo>
                <a:lnTo>
                  <a:pt x="15186" y="6639"/>
                </a:lnTo>
                <a:lnTo>
                  <a:pt x="15223" y="6603"/>
                </a:lnTo>
                <a:lnTo>
                  <a:pt x="15333" y="6419"/>
                </a:lnTo>
                <a:lnTo>
                  <a:pt x="15700" y="5906"/>
                </a:lnTo>
                <a:lnTo>
                  <a:pt x="16030" y="5392"/>
                </a:lnTo>
                <a:lnTo>
                  <a:pt x="16287" y="4915"/>
                </a:lnTo>
                <a:lnTo>
                  <a:pt x="16360" y="4842"/>
                </a:lnTo>
                <a:lnTo>
                  <a:pt x="16360" y="4732"/>
                </a:lnTo>
                <a:lnTo>
                  <a:pt x="16324" y="4622"/>
                </a:lnTo>
                <a:lnTo>
                  <a:pt x="16250" y="4512"/>
                </a:lnTo>
                <a:lnTo>
                  <a:pt x="16067" y="4329"/>
                </a:lnTo>
                <a:lnTo>
                  <a:pt x="15590" y="4035"/>
                </a:lnTo>
                <a:lnTo>
                  <a:pt x="14526" y="3265"/>
                </a:lnTo>
                <a:lnTo>
                  <a:pt x="12435" y="1724"/>
                </a:lnTo>
                <a:lnTo>
                  <a:pt x="11445" y="1027"/>
                </a:lnTo>
                <a:lnTo>
                  <a:pt x="10454" y="330"/>
                </a:lnTo>
                <a:lnTo>
                  <a:pt x="10124" y="147"/>
                </a:lnTo>
                <a:lnTo>
                  <a:pt x="9794" y="37"/>
                </a:lnTo>
                <a:lnTo>
                  <a:pt x="9611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984" name="Google Shape;984;p21"/>
          <p:cNvSpPr/>
          <p:nvPr/>
        </p:nvSpPr>
        <p:spPr>
          <a:xfrm>
            <a:off x="700454" y="4557600"/>
            <a:ext cx="504670" cy="400627"/>
          </a:xfrm>
          <a:custGeom>
            <a:avLst/>
            <a:gdLst/>
            <a:ahLst/>
            <a:cxnLst/>
            <a:rect l="l" t="t" r="r" b="b"/>
            <a:pathLst>
              <a:path w="17792" h="14124" extrusionOk="0">
                <a:moveTo>
                  <a:pt x="10565" y="2275"/>
                </a:moveTo>
                <a:lnTo>
                  <a:pt x="10785" y="2312"/>
                </a:lnTo>
                <a:lnTo>
                  <a:pt x="11189" y="2422"/>
                </a:lnTo>
                <a:lnTo>
                  <a:pt x="11555" y="2605"/>
                </a:lnTo>
                <a:lnTo>
                  <a:pt x="11445" y="2605"/>
                </a:lnTo>
                <a:lnTo>
                  <a:pt x="10638" y="2899"/>
                </a:lnTo>
                <a:lnTo>
                  <a:pt x="9868" y="3192"/>
                </a:lnTo>
                <a:lnTo>
                  <a:pt x="9245" y="3449"/>
                </a:lnTo>
                <a:lnTo>
                  <a:pt x="8584" y="3706"/>
                </a:lnTo>
                <a:lnTo>
                  <a:pt x="7961" y="4036"/>
                </a:lnTo>
                <a:lnTo>
                  <a:pt x="7667" y="4219"/>
                </a:lnTo>
                <a:lnTo>
                  <a:pt x="7410" y="4439"/>
                </a:lnTo>
                <a:lnTo>
                  <a:pt x="7631" y="4073"/>
                </a:lnTo>
                <a:lnTo>
                  <a:pt x="7887" y="3743"/>
                </a:lnTo>
                <a:lnTo>
                  <a:pt x="8144" y="3412"/>
                </a:lnTo>
                <a:lnTo>
                  <a:pt x="8438" y="3156"/>
                </a:lnTo>
                <a:lnTo>
                  <a:pt x="8768" y="2899"/>
                </a:lnTo>
                <a:lnTo>
                  <a:pt x="9098" y="2679"/>
                </a:lnTo>
                <a:lnTo>
                  <a:pt x="9501" y="2495"/>
                </a:lnTo>
                <a:lnTo>
                  <a:pt x="9905" y="2349"/>
                </a:lnTo>
                <a:lnTo>
                  <a:pt x="10125" y="2312"/>
                </a:lnTo>
                <a:lnTo>
                  <a:pt x="10345" y="2275"/>
                </a:lnTo>
                <a:close/>
                <a:moveTo>
                  <a:pt x="1285" y="2129"/>
                </a:moveTo>
                <a:lnTo>
                  <a:pt x="1248" y="2165"/>
                </a:lnTo>
                <a:lnTo>
                  <a:pt x="1101" y="2275"/>
                </a:lnTo>
                <a:lnTo>
                  <a:pt x="991" y="2422"/>
                </a:lnTo>
                <a:lnTo>
                  <a:pt x="808" y="2715"/>
                </a:lnTo>
                <a:lnTo>
                  <a:pt x="588" y="2605"/>
                </a:lnTo>
                <a:lnTo>
                  <a:pt x="441" y="2422"/>
                </a:lnTo>
                <a:lnTo>
                  <a:pt x="258" y="2239"/>
                </a:lnTo>
                <a:lnTo>
                  <a:pt x="184" y="2202"/>
                </a:lnTo>
                <a:lnTo>
                  <a:pt x="111" y="2202"/>
                </a:lnTo>
                <a:lnTo>
                  <a:pt x="37" y="2239"/>
                </a:lnTo>
                <a:lnTo>
                  <a:pt x="1" y="2312"/>
                </a:lnTo>
                <a:lnTo>
                  <a:pt x="1" y="2495"/>
                </a:lnTo>
                <a:lnTo>
                  <a:pt x="74" y="2642"/>
                </a:lnTo>
                <a:lnTo>
                  <a:pt x="147" y="2789"/>
                </a:lnTo>
                <a:lnTo>
                  <a:pt x="258" y="2936"/>
                </a:lnTo>
                <a:lnTo>
                  <a:pt x="404" y="3046"/>
                </a:lnTo>
                <a:lnTo>
                  <a:pt x="588" y="3119"/>
                </a:lnTo>
                <a:lnTo>
                  <a:pt x="294" y="3706"/>
                </a:lnTo>
                <a:lnTo>
                  <a:pt x="74" y="4293"/>
                </a:lnTo>
                <a:lnTo>
                  <a:pt x="74" y="4403"/>
                </a:lnTo>
                <a:lnTo>
                  <a:pt x="74" y="4476"/>
                </a:lnTo>
                <a:lnTo>
                  <a:pt x="147" y="4549"/>
                </a:lnTo>
                <a:lnTo>
                  <a:pt x="221" y="4586"/>
                </a:lnTo>
                <a:lnTo>
                  <a:pt x="294" y="4623"/>
                </a:lnTo>
                <a:lnTo>
                  <a:pt x="368" y="4586"/>
                </a:lnTo>
                <a:lnTo>
                  <a:pt x="441" y="4549"/>
                </a:lnTo>
                <a:lnTo>
                  <a:pt x="514" y="4476"/>
                </a:lnTo>
                <a:lnTo>
                  <a:pt x="991" y="3339"/>
                </a:lnTo>
                <a:lnTo>
                  <a:pt x="1248" y="2789"/>
                </a:lnTo>
                <a:lnTo>
                  <a:pt x="1321" y="2495"/>
                </a:lnTo>
                <a:lnTo>
                  <a:pt x="1395" y="2202"/>
                </a:lnTo>
                <a:lnTo>
                  <a:pt x="1358" y="2165"/>
                </a:lnTo>
                <a:lnTo>
                  <a:pt x="1321" y="2129"/>
                </a:lnTo>
                <a:close/>
                <a:moveTo>
                  <a:pt x="11702" y="2715"/>
                </a:moveTo>
                <a:lnTo>
                  <a:pt x="11959" y="2936"/>
                </a:lnTo>
                <a:lnTo>
                  <a:pt x="12142" y="3156"/>
                </a:lnTo>
                <a:lnTo>
                  <a:pt x="12216" y="3266"/>
                </a:lnTo>
                <a:lnTo>
                  <a:pt x="11812" y="3412"/>
                </a:lnTo>
                <a:lnTo>
                  <a:pt x="11445" y="3559"/>
                </a:lnTo>
                <a:lnTo>
                  <a:pt x="9758" y="4183"/>
                </a:lnTo>
                <a:lnTo>
                  <a:pt x="8254" y="4770"/>
                </a:lnTo>
                <a:lnTo>
                  <a:pt x="7484" y="5100"/>
                </a:lnTo>
                <a:lnTo>
                  <a:pt x="7117" y="5283"/>
                </a:lnTo>
                <a:lnTo>
                  <a:pt x="6787" y="5503"/>
                </a:lnTo>
                <a:lnTo>
                  <a:pt x="7337" y="4549"/>
                </a:lnTo>
                <a:lnTo>
                  <a:pt x="7374" y="4549"/>
                </a:lnTo>
                <a:lnTo>
                  <a:pt x="8364" y="4073"/>
                </a:lnTo>
                <a:lnTo>
                  <a:pt x="9355" y="3632"/>
                </a:lnTo>
                <a:lnTo>
                  <a:pt x="11409" y="2862"/>
                </a:lnTo>
                <a:lnTo>
                  <a:pt x="11445" y="2936"/>
                </a:lnTo>
                <a:lnTo>
                  <a:pt x="11519" y="2972"/>
                </a:lnTo>
                <a:lnTo>
                  <a:pt x="11592" y="3009"/>
                </a:lnTo>
                <a:lnTo>
                  <a:pt x="11666" y="2972"/>
                </a:lnTo>
                <a:lnTo>
                  <a:pt x="11739" y="2899"/>
                </a:lnTo>
                <a:lnTo>
                  <a:pt x="11739" y="2789"/>
                </a:lnTo>
                <a:lnTo>
                  <a:pt x="11702" y="2715"/>
                </a:lnTo>
                <a:close/>
                <a:moveTo>
                  <a:pt x="12326" y="3522"/>
                </a:moveTo>
                <a:lnTo>
                  <a:pt x="12399" y="3596"/>
                </a:lnTo>
                <a:lnTo>
                  <a:pt x="12436" y="3596"/>
                </a:lnTo>
                <a:lnTo>
                  <a:pt x="12583" y="3926"/>
                </a:lnTo>
                <a:lnTo>
                  <a:pt x="12546" y="3926"/>
                </a:lnTo>
                <a:lnTo>
                  <a:pt x="12473" y="3963"/>
                </a:lnTo>
                <a:lnTo>
                  <a:pt x="12289" y="4109"/>
                </a:lnTo>
                <a:lnTo>
                  <a:pt x="12106" y="4219"/>
                </a:lnTo>
                <a:lnTo>
                  <a:pt x="11702" y="4403"/>
                </a:lnTo>
                <a:lnTo>
                  <a:pt x="11262" y="4586"/>
                </a:lnTo>
                <a:lnTo>
                  <a:pt x="10822" y="4733"/>
                </a:lnTo>
                <a:lnTo>
                  <a:pt x="9941" y="5026"/>
                </a:lnTo>
                <a:lnTo>
                  <a:pt x="9061" y="5393"/>
                </a:lnTo>
                <a:lnTo>
                  <a:pt x="8217" y="5723"/>
                </a:lnTo>
                <a:lnTo>
                  <a:pt x="7374" y="6127"/>
                </a:lnTo>
                <a:lnTo>
                  <a:pt x="6750" y="6384"/>
                </a:lnTo>
                <a:lnTo>
                  <a:pt x="6420" y="6567"/>
                </a:lnTo>
                <a:lnTo>
                  <a:pt x="6090" y="6750"/>
                </a:lnTo>
                <a:lnTo>
                  <a:pt x="6310" y="6384"/>
                </a:lnTo>
                <a:lnTo>
                  <a:pt x="6677" y="5650"/>
                </a:lnTo>
                <a:lnTo>
                  <a:pt x="7410" y="5467"/>
                </a:lnTo>
                <a:lnTo>
                  <a:pt x="8107" y="5173"/>
                </a:lnTo>
                <a:lnTo>
                  <a:pt x="9465" y="4623"/>
                </a:lnTo>
                <a:lnTo>
                  <a:pt x="10932" y="4073"/>
                </a:lnTo>
                <a:lnTo>
                  <a:pt x="11629" y="3816"/>
                </a:lnTo>
                <a:lnTo>
                  <a:pt x="12326" y="3522"/>
                </a:lnTo>
                <a:close/>
                <a:moveTo>
                  <a:pt x="5100" y="8401"/>
                </a:moveTo>
                <a:lnTo>
                  <a:pt x="4989" y="8438"/>
                </a:lnTo>
                <a:lnTo>
                  <a:pt x="4953" y="8474"/>
                </a:lnTo>
                <a:lnTo>
                  <a:pt x="4953" y="8511"/>
                </a:lnTo>
                <a:lnTo>
                  <a:pt x="4916" y="8768"/>
                </a:lnTo>
                <a:lnTo>
                  <a:pt x="4879" y="8988"/>
                </a:lnTo>
                <a:lnTo>
                  <a:pt x="4879" y="9245"/>
                </a:lnTo>
                <a:lnTo>
                  <a:pt x="4916" y="9355"/>
                </a:lnTo>
                <a:lnTo>
                  <a:pt x="4989" y="9465"/>
                </a:lnTo>
                <a:lnTo>
                  <a:pt x="5026" y="9501"/>
                </a:lnTo>
                <a:lnTo>
                  <a:pt x="5173" y="9501"/>
                </a:lnTo>
                <a:lnTo>
                  <a:pt x="5210" y="9465"/>
                </a:lnTo>
                <a:lnTo>
                  <a:pt x="5283" y="9391"/>
                </a:lnTo>
                <a:lnTo>
                  <a:pt x="5320" y="9281"/>
                </a:lnTo>
                <a:lnTo>
                  <a:pt x="5320" y="9061"/>
                </a:lnTo>
                <a:lnTo>
                  <a:pt x="5320" y="8768"/>
                </a:lnTo>
                <a:lnTo>
                  <a:pt x="5283" y="8511"/>
                </a:lnTo>
                <a:lnTo>
                  <a:pt x="5246" y="8474"/>
                </a:lnTo>
                <a:lnTo>
                  <a:pt x="5210" y="8438"/>
                </a:lnTo>
                <a:lnTo>
                  <a:pt x="5100" y="8401"/>
                </a:lnTo>
                <a:close/>
                <a:moveTo>
                  <a:pt x="5210" y="9685"/>
                </a:moveTo>
                <a:lnTo>
                  <a:pt x="5136" y="9722"/>
                </a:lnTo>
                <a:lnTo>
                  <a:pt x="5063" y="9758"/>
                </a:lnTo>
                <a:lnTo>
                  <a:pt x="5026" y="9795"/>
                </a:lnTo>
                <a:lnTo>
                  <a:pt x="4989" y="9905"/>
                </a:lnTo>
                <a:lnTo>
                  <a:pt x="4989" y="9978"/>
                </a:lnTo>
                <a:lnTo>
                  <a:pt x="4916" y="10308"/>
                </a:lnTo>
                <a:lnTo>
                  <a:pt x="4916" y="10639"/>
                </a:lnTo>
                <a:lnTo>
                  <a:pt x="4953" y="10749"/>
                </a:lnTo>
                <a:lnTo>
                  <a:pt x="4989" y="10785"/>
                </a:lnTo>
                <a:lnTo>
                  <a:pt x="5063" y="10822"/>
                </a:lnTo>
                <a:lnTo>
                  <a:pt x="5173" y="10822"/>
                </a:lnTo>
                <a:lnTo>
                  <a:pt x="5246" y="10785"/>
                </a:lnTo>
                <a:lnTo>
                  <a:pt x="5283" y="10749"/>
                </a:lnTo>
                <a:lnTo>
                  <a:pt x="5283" y="10639"/>
                </a:lnTo>
                <a:lnTo>
                  <a:pt x="5283" y="10272"/>
                </a:lnTo>
                <a:lnTo>
                  <a:pt x="5356" y="9905"/>
                </a:lnTo>
                <a:lnTo>
                  <a:pt x="5356" y="9832"/>
                </a:lnTo>
                <a:lnTo>
                  <a:pt x="5320" y="9758"/>
                </a:lnTo>
                <a:lnTo>
                  <a:pt x="5283" y="9722"/>
                </a:lnTo>
                <a:lnTo>
                  <a:pt x="5210" y="9685"/>
                </a:lnTo>
                <a:close/>
                <a:moveTo>
                  <a:pt x="14600" y="9501"/>
                </a:moveTo>
                <a:lnTo>
                  <a:pt x="14563" y="9575"/>
                </a:lnTo>
                <a:lnTo>
                  <a:pt x="14490" y="9868"/>
                </a:lnTo>
                <a:lnTo>
                  <a:pt x="14417" y="10125"/>
                </a:lnTo>
                <a:lnTo>
                  <a:pt x="14380" y="10712"/>
                </a:lnTo>
                <a:lnTo>
                  <a:pt x="14417" y="10785"/>
                </a:lnTo>
                <a:lnTo>
                  <a:pt x="14453" y="10859"/>
                </a:lnTo>
                <a:lnTo>
                  <a:pt x="14527" y="10895"/>
                </a:lnTo>
                <a:lnTo>
                  <a:pt x="14600" y="10932"/>
                </a:lnTo>
                <a:lnTo>
                  <a:pt x="14673" y="10932"/>
                </a:lnTo>
                <a:lnTo>
                  <a:pt x="14747" y="10895"/>
                </a:lnTo>
                <a:lnTo>
                  <a:pt x="14783" y="10859"/>
                </a:lnTo>
                <a:lnTo>
                  <a:pt x="14820" y="10785"/>
                </a:lnTo>
                <a:lnTo>
                  <a:pt x="14820" y="10639"/>
                </a:lnTo>
                <a:lnTo>
                  <a:pt x="14820" y="10088"/>
                </a:lnTo>
                <a:lnTo>
                  <a:pt x="14820" y="9832"/>
                </a:lnTo>
                <a:lnTo>
                  <a:pt x="14747" y="9575"/>
                </a:lnTo>
                <a:lnTo>
                  <a:pt x="14710" y="9501"/>
                </a:lnTo>
                <a:close/>
                <a:moveTo>
                  <a:pt x="12729" y="4183"/>
                </a:moveTo>
                <a:lnTo>
                  <a:pt x="12986" y="4880"/>
                </a:lnTo>
                <a:lnTo>
                  <a:pt x="12766" y="4990"/>
                </a:lnTo>
                <a:lnTo>
                  <a:pt x="12509" y="5100"/>
                </a:lnTo>
                <a:lnTo>
                  <a:pt x="12032" y="5320"/>
                </a:lnTo>
                <a:lnTo>
                  <a:pt x="10969" y="5833"/>
                </a:lnTo>
                <a:lnTo>
                  <a:pt x="9978" y="6310"/>
                </a:lnTo>
                <a:lnTo>
                  <a:pt x="8988" y="6714"/>
                </a:lnTo>
                <a:lnTo>
                  <a:pt x="8071" y="7007"/>
                </a:lnTo>
                <a:lnTo>
                  <a:pt x="7117" y="7301"/>
                </a:lnTo>
                <a:lnTo>
                  <a:pt x="6677" y="7484"/>
                </a:lnTo>
                <a:lnTo>
                  <a:pt x="6237" y="7704"/>
                </a:lnTo>
                <a:lnTo>
                  <a:pt x="5796" y="7924"/>
                </a:lnTo>
                <a:lnTo>
                  <a:pt x="5430" y="8218"/>
                </a:lnTo>
                <a:lnTo>
                  <a:pt x="5393" y="8254"/>
                </a:lnTo>
                <a:lnTo>
                  <a:pt x="5393" y="8291"/>
                </a:lnTo>
                <a:lnTo>
                  <a:pt x="5430" y="8328"/>
                </a:lnTo>
                <a:lnTo>
                  <a:pt x="5466" y="8328"/>
                </a:lnTo>
                <a:lnTo>
                  <a:pt x="6420" y="7961"/>
                </a:lnTo>
                <a:lnTo>
                  <a:pt x="7337" y="7594"/>
                </a:lnTo>
                <a:lnTo>
                  <a:pt x="8364" y="7264"/>
                </a:lnTo>
                <a:lnTo>
                  <a:pt x="9391" y="6897"/>
                </a:lnTo>
                <a:lnTo>
                  <a:pt x="10345" y="6530"/>
                </a:lnTo>
                <a:lnTo>
                  <a:pt x="11262" y="6090"/>
                </a:lnTo>
                <a:lnTo>
                  <a:pt x="12326" y="5577"/>
                </a:lnTo>
                <a:lnTo>
                  <a:pt x="12729" y="5393"/>
                </a:lnTo>
                <a:lnTo>
                  <a:pt x="12913" y="5283"/>
                </a:lnTo>
                <a:lnTo>
                  <a:pt x="13133" y="5210"/>
                </a:lnTo>
                <a:lnTo>
                  <a:pt x="13169" y="5356"/>
                </a:lnTo>
                <a:lnTo>
                  <a:pt x="13426" y="5870"/>
                </a:lnTo>
                <a:lnTo>
                  <a:pt x="13390" y="5870"/>
                </a:lnTo>
                <a:lnTo>
                  <a:pt x="13353" y="5797"/>
                </a:lnTo>
                <a:lnTo>
                  <a:pt x="13280" y="5760"/>
                </a:lnTo>
                <a:lnTo>
                  <a:pt x="13206" y="5723"/>
                </a:lnTo>
                <a:lnTo>
                  <a:pt x="13133" y="5760"/>
                </a:lnTo>
                <a:lnTo>
                  <a:pt x="12216" y="6237"/>
                </a:lnTo>
                <a:lnTo>
                  <a:pt x="11299" y="6677"/>
                </a:lnTo>
                <a:lnTo>
                  <a:pt x="10345" y="7081"/>
                </a:lnTo>
                <a:lnTo>
                  <a:pt x="9428" y="7484"/>
                </a:lnTo>
                <a:lnTo>
                  <a:pt x="8474" y="7851"/>
                </a:lnTo>
                <a:lnTo>
                  <a:pt x="7520" y="8181"/>
                </a:lnTo>
                <a:lnTo>
                  <a:pt x="6640" y="8474"/>
                </a:lnTo>
                <a:lnTo>
                  <a:pt x="6163" y="8658"/>
                </a:lnTo>
                <a:lnTo>
                  <a:pt x="5980" y="8768"/>
                </a:lnTo>
                <a:lnTo>
                  <a:pt x="5760" y="8878"/>
                </a:lnTo>
                <a:lnTo>
                  <a:pt x="5760" y="8915"/>
                </a:lnTo>
                <a:lnTo>
                  <a:pt x="5760" y="8951"/>
                </a:lnTo>
                <a:lnTo>
                  <a:pt x="6273" y="8951"/>
                </a:lnTo>
                <a:lnTo>
                  <a:pt x="6713" y="8805"/>
                </a:lnTo>
                <a:lnTo>
                  <a:pt x="7631" y="8511"/>
                </a:lnTo>
                <a:lnTo>
                  <a:pt x="8621" y="8144"/>
                </a:lnTo>
                <a:lnTo>
                  <a:pt x="9611" y="7777"/>
                </a:lnTo>
                <a:lnTo>
                  <a:pt x="10528" y="7411"/>
                </a:lnTo>
                <a:lnTo>
                  <a:pt x="11409" y="7007"/>
                </a:lnTo>
                <a:lnTo>
                  <a:pt x="12289" y="6604"/>
                </a:lnTo>
                <a:lnTo>
                  <a:pt x="13133" y="6163"/>
                </a:lnTo>
                <a:lnTo>
                  <a:pt x="13206" y="6200"/>
                </a:lnTo>
                <a:lnTo>
                  <a:pt x="13316" y="6200"/>
                </a:lnTo>
                <a:lnTo>
                  <a:pt x="13390" y="6163"/>
                </a:lnTo>
                <a:lnTo>
                  <a:pt x="13463" y="6090"/>
                </a:lnTo>
                <a:lnTo>
                  <a:pt x="13500" y="6053"/>
                </a:lnTo>
                <a:lnTo>
                  <a:pt x="13866" y="6714"/>
                </a:lnTo>
                <a:lnTo>
                  <a:pt x="13646" y="6787"/>
                </a:lnTo>
                <a:lnTo>
                  <a:pt x="13463" y="6860"/>
                </a:lnTo>
                <a:lnTo>
                  <a:pt x="12913" y="7081"/>
                </a:lnTo>
                <a:lnTo>
                  <a:pt x="12399" y="7337"/>
                </a:lnTo>
                <a:lnTo>
                  <a:pt x="11225" y="7961"/>
                </a:lnTo>
                <a:lnTo>
                  <a:pt x="10675" y="8254"/>
                </a:lnTo>
                <a:lnTo>
                  <a:pt x="10052" y="8548"/>
                </a:lnTo>
                <a:lnTo>
                  <a:pt x="9428" y="8768"/>
                </a:lnTo>
                <a:lnTo>
                  <a:pt x="8804" y="8951"/>
                </a:lnTo>
                <a:lnTo>
                  <a:pt x="7520" y="9318"/>
                </a:lnTo>
                <a:lnTo>
                  <a:pt x="6200" y="9722"/>
                </a:lnTo>
                <a:lnTo>
                  <a:pt x="5796" y="9868"/>
                </a:lnTo>
                <a:lnTo>
                  <a:pt x="5650" y="10015"/>
                </a:lnTo>
                <a:lnTo>
                  <a:pt x="5576" y="10052"/>
                </a:lnTo>
                <a:lnTo>
                  <a:pt x="5576" y="10015"/>
                </a:lnTo>
                <a:lnTo>
                  <a:pt x="5540" y="9978"/>
                </a:lnTo>
                <a:lnTo>
                  <a:pt x="5540" y="10015"/>
                </a:lnTo>
                <a:lnTo>
                  <a:pt x="5503" y="10088"/>
                </a:lnTo>
                <a:lnTo>
                  <a:pt x="5503" y="10198"/>
                </a:lnTo>
                <a:lnTo>
                  <a:pt x="5540" y="10235"/>
                </a:lnTo>
                <a:lnTo>
                  <a:pt x="5576" y="10235"/>
                </a:lnTo>
                <a:lnTo>
                  <a:pt x="5796" y="10125"/>
                </a:lnTo>
                <a:lnTo>
                  <a:pt x="6017" y="10052"/>
                </a:lnTo>
                <a:lnTo>
                  <a:pt x="6530" y="9942"/>
                </a:lnTo>
                <a:lnTo>
                  <a:pt x="7704" y="9575"/>
                </a:lnTo>
                <a:lnTo>
                  <a:pt x="8878" y="9281"/>
                </a:lnTo>
                <a:lnTo>
                  <a:pt x="9465" y="9098"/>
                </a:lnTo>
                <a:lnTo>
                  <a:pt x="10015" y="8878"/>
                </a:lnTo>
                <a:lnTo>
                  <a:pt x="10528" y="8695"/>
                </a:lnTo>
                <a:lnTo>
                  <a:pt x="11005" y="8438"/>
                </a:lnTo>
                <a:lnTo>
                  <a:pt x="11959" y="7924"/>
                </a:lnTo>
                <a:lnTo>
                  <a:pt x="12473" y="7667"/>
                </a:lnTo>
                <a:lnTo>
                  <a:pt x="12986" y="7411"/>
                </a:lnTo>
                <a:lnTo>
                  <a:pt x="13573" y="7191"/>
                </a:lnTo>
                <a:lnTo>
                  <a:pt x="13756" y="7117"/>
                </a:lnTo>
                <a:lnTo>
                  <a:pt x="14013" y="7044"/>
                </a:lnTo>
                <a:lnTo>
                  <a:pt x="14050" y="7081"/>
                </a:lnTo>
                <a:lnTo>
                  <a:pt x="14160" y="7081"/>
                </a:lnTo>
                <a:lnTo>
                  <a:pt x="14197" y="7191"/>
                </a:lnTo>
                <a:lnTo>
                  <a:pt x="13830" y="7374"/>
                </a:lnTo>
                <a:lnTo>
                  <a:pt x="13500" y="7594"/>
                </a:lnTo>
                <a:lnTo>
                  <a:pt x="12436" y="8218"/>
                </a:lnTo>
                <a:lnTo>
                  <a:pt x="11335" y="8768"/>
                </a:lnTo>
                <a:lnTo>
                  <a:pt x="10198" y="9245"/>
                </a:lnTo>
                <a:lnTo>
                  <a:pt x="9061" y="9685"/>
                </a:lnTo>
                <a:lnTo>
                  <a:pt x="7887" y="10088"/>
                </a:lnTo>
                <a:lnTo>
                  <a:pt x="6750" y="10455"/>
                </a:lnTo>
                <a:lnTo>
                  <a:pt x="6200" y="10639"/>
                </a:lnTo>
                <a:lnTo>
                  <a:pt x="5906" y="10749"/>
                </a:lnTo>
                <a:lnTo>
                  <a:pt x="5650" y="10895"/>
                </a:lnTo>
                <a:lnTo>
                  <a:pt x="5613" y="10932"/>
                </a:lnTo>
                <a:lnTo>
                  <a:pt x="5613" y="10969"/>
                </a:lnTo>
                <a:lnTo>
                  <a:pt x="5613" y="11005"/>
                </a:lnTo>
                <a:lnTo>
                  <a:pt x="5686" y="11042"/>
                </a:lnTo>
                <a:lnTo>
                  <a:pt x="5943" y="11005"/>
                </a:lnTo>
                <a:lnTo>
                  <a:pt x="6200" y="10969"/>
                </a:lnTo>
                <a:lnTo>
                  <a:pt x="6713" y="10822"/>
                </a:lnTo>
                <a:lnTo>
                  <a:pt x="7337" y="10602"/>
                </a:lnTo>
                <a:lnTo>
                  <a:pt x="7961" y="10419"/>
                </a:lnTo>
                <a:lnTo>
                  <a:pt x="9208" y="10015"/>
                </a:lnTo>
                <a:lnTo>
                  <a:pt x="10418" y="9538"/>
                </a:lnTo>
                <a:lnTo>
                  <a:pt x="11445" y="9061"/>
                </a:lnTo>
                <a:lnTo>
                  <a:pt x="12473" y="8584"/>
                </a:lnTo>
                <a:lnTo>
                  <a:pt x="13573" y="7961"/>
                </a:lnTo>
                <a:lnTo>
                  <a:pt x="14013" y="7741"/>
                </a:lnTo>
                <a:lnTo>
                  <a:pt x="14233" y="7594"/>
                </a:lnTo>
                <a:lnTo>
                  <a:pt x="14417" y="7447"/>
                </a:lnTo>
                <a:lnTo>
                  <a:pt x="14527" y="7594"/>
                </a:lnTo>
                <a:lnTo>
                  <a:pt x="14527" y="7631"/>
                </a:lnTo>
                <a:lnTo>
                  <a:pt x="14417" y="7961"/>
                </a:lnTo>
                <a:lnTo>
                  <a:pt x="14417" y="8328"/>
                </a:lnTo>
                <a:lnTo>
                  <a:pt x="14343" y="8254"/>
                </a:lnTo>
                <a:lnTo>
                  <a:pt x="14233" y="8254"/>
                </a:lnTo>
                <a:lnTo>
                  <a:pt x="13830" y="8438"/>
                </a:lnTo>
                <a:lnTo>
                  <a:pt x="13426" y="8658"/>
                </a:lnTo>
                <a:lnTo>
                  <a:pt x="12693" y="9135"/>
                </a:lnTo>
                <a:lnTo>
                  <a:pt x="12252" y="9428"/>
                </a:lnTo>
                <a:lnTo>
                  <a:pt x="11776" y="9685"/>
                </a:lnTo>
                <a:lnTo>
                  <a:pt x="11299" y="9942"/>
                </a:lnTo>
                <a:lnTo>
                  <a:pt x="10822" y="10125"/>
                </a:lnTo>
                <a:lnTo>
                  <a:pt x="8658" y="10822"/>
                </a:lnTo>
                <a:lnTo>
                  <a:pt x="7741" y="11115"/>
                </a:lnTo>
                <a:lnTo>
                  <a:pt x="7300" y="11262"/>
                </a:lnTo>
                <a:lnTo>
                  <a:pt x="6860" y="11446"/>
                </a:lnTo>
                <a:lnTo>
                  <a:pt x="5283" y="11409"/>
                </a:lnTo>
                <a:lnTo>
                  <a:pt x="5246" y="11189"/>
                </a:lnTo>
                <a:lnTo>
                  <a:pt x="5173" y="11115"/>
                </a:lnTo>
                <a:lnTo>
                  <a:pt x="5026" y="11115"/>
                </a:lnTo>
                <a:lnTo>
                  <a:pt x="4989" y="11189"/>
                </a:lnTo>
                <a:lnTo>
                  <a:pt x="4953" y="11409"/>
                </a:lnTo>
                <a:lnTo>
                  <a:pt x="4182" y="11336"/>
                </a:lnTo>
                <a:lnTo>
                  <a:pt x="3816" y="11336"/>
                </a:lnTo>
                <a:lnTo>
                  <a:pt x="3412" y="11372"/>
                </a:lnTo>
                <a:lnTo>
                  <a:pt x="3119" y="11409"/>
                </a:lnTo>
                <a:lnTo>
                  <a:pt x="2862" y="11556"/>
                </a:lnTo>
                <a:lnTo>
                  <a:pt x="2825" y="11005"/>
                </a:lnTo>
                <a:lnTo>
                  <a:pt x="2715" y="9428"/>
                </a:lnTo>
                <a:lnTo>
                  <a:pt x="2715" y="9171"/>
                </a:lnTo>
                <a:lnTo>
                  <a:pt x="2972" y="9171"/>
                </a:lnTo>
                <a:lnTo>
                  <a:pt x="3265" y="9135"/>
                </a:lnTo>
                <a:lnTo>
                  <a:pt x="3522" y="9061"/>
                </a:lnTo>
                <a:lnTo>
                  <a:pt x="3779" y="8988"/>
                </a:lnTo>
                <a:lnTo>
                  <a:pt x="4036" y="8841"/>
                </a:lnTo>
                <a:lnTo>
                  <a:pt x="4293" y="8695"/>
                </a:lnTo>
                <a:lnTo>
                  <a:pt x="4733" y="8401"/>
                </a:lnTo>
                <a:lnTo>
                  <a:pt x="5063" y="8108"/>
                </a:lnTo>
                <a:lnTo>
                  <a:pt x="5356" y="7777"/>
                </a:lnTo>
                <a:lnTo>
                  <a:pt x="5613" y="7447"/>
                </a:lnTo>
                <a:lnTo>
                  <a:pt x="5870" y="7117"/>
                </a:lnTo>
                <a:lnTo>
                  <a:pt x="6273" y="7007"/>
                </a:lnTo>
                <a:lnTo>
                  <a:pt x="6640" y="6824"/>
                </a:lnTo>
                <a:lnTo>
                  <a:pt x="7410" y="6420"/>
                </a:lnTo>
                <a:lnTo>
                  <a:pt x="8401" y="5980"/>
                </a:lnTo>
                <a:lnTo>
                  <a:pt x="9355" y="5577"/>
                </a:lnTo>
                <a:lnTo>
                  <a:pt x="10308" y="5246"/>
                </a:lnTo>
                <a:lnTo>
                  <a:pt x="11262" y="4880"/>
                </a:lnTo>
                <a:lnTo>
                  <a:pt x="12032" y="4623"/>
                </a:lnTo>
                <a:lnTo>
                  <a:pt x="12436" y="4403"/>
                </a:lnTo>
                <a:lnTo>
                  <a:pt x="12619" y="4219"/>
                </a:lnTo>
                <a:lnTo>
                  <a:pt x="12729" y="4183"/>
                </a:lnTo>
                <a:close/>
                <a:moveTo>
                  <a:pt x="2385" y="1"/>
                </a:moveTo>
                <a:lnTo>
                  <a:pt x="2238" y="38"/>
                </a:lnTo>
                <a:lnTo>
                  <a:pt x="2202" y="74"/>
                </a:lnTo>
                <a:lnTo>
                  <a:pt x="2165" y="111"/>
                </a:lnTo>
                <a:lnTo>
                  <a:pt x="2055" y="368"/>
                </a:lnTo>
                <a:lnTo>
                  <a:pt x="1982" y="515"/>
                </a:lnTo>
                <a:lnTo>
                  <a:pt x="1578" y="1432"/>
                </a:lnTo>
                <a:lnTo>
                  <a:pt x="1541" y="1542"/>
                </a:lnTo>
                <a:lnTo>
                  <a:pt x="1578" y="1615"/>
                </a:lnTo>
                <a:lnTo>
                  <a:pt x="1615" y="1688"/>
                </a:lnTo>
                <a:lnTo>
                  <a:pt x="1688" y="1762"/>
                </a:lnTo>
                <a:lnTo>
                  <a:pt x="1761" y="1798"/>
                </a:lnTo>
                <a:lnTo>
                  <a:pt x="1835" y="1798"/>
                </a:lnTo>
                <a:lnTo>
                  <a:pt x="1908" y="1762"/>
                </a:lnTo>
                <a:lnTo>
                  <a:pt x="1982" y="1652"/>
                </a:lnTo>
                <a:lnTo>
                  <a:pt x="2128" y="1358"/>
                </a:lnTo>
                <a:lnTo>
                  <a:pt x="2092" y="2165"/>
                </a:lnTo>
                <a:lnTo>
                  <a:pt x="2092" y="2972"/>
                </a:lnTo>
                <a:lnTo>
                  <a:pt x="2055" y="4073"/>
                </a:lnTo>
                <a:lnTo>
                  <a:pt x="1982" y="4109"/>
                </a:lnTo>
                <a:lnTo>
                  <a:pt x="1835" y="4073"/>
                </a:lnTo>
                <a:lnTo>
                  <a:pt x="1725" y="3999"/>
                </a:lnTo>
                <a:lnTo>
                  <a:pt x="1615" y="3999"/>
                </a:lnTo>
                <a:lnTo>
                  <a:pt x="1541" y="4036"/>
                </a:lnTo>
                <a:lnTo>
                  <a:pt x="1505" y="4109"/>
                </a:lnTo>
                <a:lnTo>
                  <a:pt x="1541" y="4219"/>
                </a:lnTo>
                <a:lnTo>
                  <a:pt x="1651" y="4293"/>
                </a:lnTo>
                <a:lnTo>
                  <a:pt x="1761" y="4366"/>
                </a:lnTo>
                <a:lnTo>
                  <a:pt x="1908" y="4403"/>
                </a:lnTo>
                <a:lnTo>
                  <a:pt x="2055" y="4439"/>
                </a:lnTo>
                <a:lnTo>
                  <a:pt x="2055" y="5540"/>
                </a:lnTo>
                <a:lnTo>
                  <a:pt x="1908" y="5577"/>
                </a:lnTo>
                <a:lnTo>
                  <a:pt x="1651" y="5613"/>
                </a:lnTo>
                <a:lnTo>
                  <a:pt x="1615" y="5687"/>
                </a:lnTo>
                <a:lnTo>
                  <a:pt x="1541" y="5723"/>
                </a:lnTo>
                <a:lnTo>
                  <a:pt x="1541" y="5760"/>
                </a:lnTo>
                <a:lnTo>
                  <a:pt x="1505" y="5797"/>
                </a:lnTo>
                <a:lnTo>
                  <a:pt x="1541" y="5833"/>
                </a:lnTo>
                <a:lnTo>
                  <a:pt x="1578" y="5833"/>
                </a:lnTo>
                <a:lnTo>
                  <a:pt x="1651" y="5907"/>
                </a:lnTo>
                <a:lnTo>
                  <a:pt x="2055" y="5907"/>
                </a:lnTo>
                <a:lnTo>
                  <a:pt x="2092" y="6200"/>
                </a:lnTo>
                <a:lnTo>
                  <a:pt x="2092" y="7154"/>
                </a:lnTo>
                <a:lnTo>
                  <a:pt x="1835" y="7227"/>
                </a:lnTo>
                <a:lnTo>
                  <a:pt x="1541" y="7374"/>
                </a:lnTo>
                <a:lnTo>
                  <a:pt x="1505" y="7411"/>
                </a:lnTo>
                <a:lnTo>
                  <a:pt x="1505" y="7447"/>
                </a:lnTo>
                <a:lnTo>
                  <a:pt x="1541" y="7484"/>
                </a:lnTo>
                <a:lnTo>
                  <a:pt x="1578" y="7521"/>
                </a:lnTo>
                <a:lnTo>
                  <a:pt x="2092" y="7521"/>
                </a:lnTo>
                <a:lnTo>
                  <a:pt x="2165" y="8951"/>
                </a:lnTo>
                <a:lnTo>
                  <a:pt x="2165" y="8988"/>
                </a:lnTo>
                <a:lnTo>
                  <a:pt x="1982" y="8951"/>
                </a:lnTo>
                <a:lnTo>
                  <a:pt x="1578" y="8951"/>
                </a:lnTo>
                <a:lnTo>
                  <a:pt x="1505" y="8988"/>
                </a:lnTo>
                <a:lnTo>
                  <a:pt x="1468" y="9061"/>
                </a:lnTo>
                <a:lnTo>
                  <a:pt x="1468" y="9135"/>
                </a:lnTo>
                <a:lnTo>
                  <a:pt x="1541" y="9208"/>
                </a:lnTo>
                <a:lnTo>
                  <a:pt x="1688" y="9245"/>
                </a:lnTo>
                <a:lnTo>
                  <a:pt x="1835" y="9318"/>
                </a:lnTo>
                <a:lnTo>
                  <a:pt x="2202" y="9391"/>
                </a:lnTo>
                <a:lnTo>
                  <a:pt x="2238" y="10419"/>
                </a:lnTo>
                <a:lnTo>
                  <a:pt x="2018" y="10419"/>
                </a:lnTo>
                <a:lnTo>
                  <a:pt x="1798" y="10455"/>
                </a:lnTo>
                <a:lnTo>
                  <a:pt x="1725" y="10529"/>
                </a:lnTo>
                <a:lnTo>
                  <a:pt x="1651" y="10602"/>
                </a:lnTo>
                <a:lnTo>
                  <a:pt x="1578" y="10675"/>
                </a:lnTo>
                <a:lnTo>
                  <a:pt x="1615" y="10749"/>
                </a:lnTo>
                <a:lnTo>
                  <a:pt x="1688" y="10822"/>
                </a:lnTo>
                <a:lnTo>
                  <a:pt x="2128" y="10822"/>
                </a:lnTo>
                <a:lnTo>
                  <a:pt x="2275" y="10859"/>
                </a:lnTo>
                <a:lnTo>
                  <a:pt x="2275" y="10895"/>
                </a:lnTo>
                <a:lnTo>
                  <a:pt x="2312" y="11702"/>
                </a:lnTo>
                <a:lnTo>
                  <a:pt x="2348" y="11959"/>
                </a:lnTo>
                <a:lnTo>
                  <a:pt x="2385" y="12106"/>
                </a:lnTo>
                <a:lnTo>
                  <a:pt x="2495" y="12216"/>
                </a:lnTo>
                <a:lnTo>
                  <a:pt x="2568" y="12253"/>
                </a:lnTo>
                <a:lnTo>
                  <a:pt x="2679" y="12253"/>
                </a:lnTo>
                <a:lnTo>
                  <a:pt x="2752" y="12216"/>
                </a:lnTo>
                <a:lnTo>
                  <a:pt x="2789" y="12143"/>
                </a:lnTo>
                <a:lnTo>
                  <a:pt x="2825" y="12106"/>
                </a:lnTo>
                <a:lnTo>
                  <a:pt x="3009" y="11959"/>
                </a:lnTo>
                <a:lnTo>
                  <a:pt x="3265" y="11886"/>
                </a:lnTo>
                <a:lnTo>
                  <a:pt x="3486" y="11849"/>
                </a:lnTo>
                <a:lnTo>
                  <a:pt x="3742" y="11849"/>
                </a:lnTo>
                <a:lnTo>
                  <a:pt x="3742" y="12033"/>
                </a:lnTo>
                <a:lnTo>
                  <a:pt x="3742" y="12216"/>
                </a:lnTo>
                <a:lnTo>
                  <a:pt x="3816" y="12363"/>
                </a:lnTo>
                <a:lnTo>
                  <a:pt x="3889" y="12509"/>
                </a:lnTo>
                <a:lnTo>
                  <a:pt x="3962" y="12583"/>
                </a:lnTo>
                <a:lnTo>
                  <a:pt x="4036" y="12546"/>
                </a:lnTo>
                <a:lnTo>
                  <a:pt x="4109" y="12509"/>
                </a:lnTo>
                <a:lnTo>
                  <a:pt x="4146" y="12436"/>
                </a:lnTo>
                <a:lnTo>
                  <a:pt x="4072" y="12216"/>
                </a:lnTo>
                <a:lnTo>
                  <a:pt x="4036" y="12069"/>
                </a:lnTo>
                <a:lnTo>
                  <a:pt x="4036" y="11886"/>
                </a:lnTo>
                <a:lnTo>
                  <a:pt x="5063" y="11922"/>
                </a:lnTo>
                <a:lnTo>
                  <a:pt x="5063" y="12143"/>
                </a:lnTo>
                <a:lnTo>
                  <a:pt x="5100" y="12619"/>
                </a:lnTo>
                <a:lnTo>
                  <a:pt x="5136" y="12693"/>
                </a:lnTo>
                <a:lnTo>
                  <a:pt x="5173" y="12766"/>
                </a:lnTo>
                <a:lnTo>
                  <a:pt x="5320" y="12766"/>
                </a:lnTo>
                <a:lnTo>
                  <a:pt x="5466" y="12729"/>
                </a:lnTo>
                <a:lnTo>
                  <a:pt x="5503" y="12619"/>
                </a:lnTo>
                <a:lnTo>
                  <a:pt x="5540" y="12473"/>
                </a:lnTo>
                <a:lnTo>
                  <a:pt x="5466" y="12363"/>
                </a:lnTo>
                <a:lnTo>
                  <a:pt x="5393" y="12326"/>
                </a:lnTo>
                <a:lnTo>
                  <a:pt x="5356" y="12106"/>
                </a:lnTo>
                <a:lnTo>
                  <a:pt x="5283" y="11922"/>
                </a:lnTo>
                <a:lnTo>
                  <a:pt x="5906" y="11959"/>
                </a:lnTo>
                <a:lnTo>
                  <a:pt x="6493" y="11959"/>
                </a:lnTo>
                <a:lnTo>
                  <a:pt x="6493" y="11996"/>
                </a:lnTo>
                <a:lnTo>
                  <a:pt x="6457" y="12179"/>
                </a:lnTo>
                <a:lnTo>
                  <a:pt x="6420" y="12399"/>
                </a:lnTo>
                <a:lnTo>
                  <a:pt x="6457" y="12583"/>
                </a:lnTo>
                <a:lnTo>
                  <a:pt x="6567" y="12766"/>
                </a:lnTo>
                <a:lnTo>
                  <a:pt x="6603" y="12840"/>
                </a:lnTo>
                <a:lnTo>
                  <a:pt x="6677" y="12876"/>
                </a:lnTo>
                <a:lnTo>
                  <a:pt x="6750" y="12876"/>
                </a:lnTo>
                <a:lnTo>
                  <a:pt x="6824" y="12840"/>
                </a:lnTo>
                <a:lnTo>
                  <a:pt x="6897" y="12766"/>
                </a:lnTo>
                <a:lnTo>
                  <a:pt x="6897" y="12729"/>
                </a:lnTo>
                <a:lnTo>
                  <a:pt x="6897" y="12656"/>
                </a:lnTo>
                <a:lnTo>
                  <a:pt x="6824" y="12619"/>
                </a:lnTo>
                <a:lnTo>
                  <a:pt x="6787" y="12583"/>
                </a:lnTo>
                <a:lnTo>
                  <a:pt x="6713" y="12399"/>
                </a:lnTo>
                <a:lnTo>
                  <a:pt x="6677" y="12216"/>
                </a:lnTo>
                <a:lnTo>
                  <a:pt x="6640" y="11996"/>
                </a:lnTo>
                <a:lnTo>
                  <a:pt x="6640" y="11959"/>
                </a:lnTo>
                <a:lnTo>
                  <a:pt x="7924" y="11996"/>
                </a:lnTo>
                <a:lnTo>
                  <a:pt x="7851" y="12033"/>
                </a:lnTo>
                <a:lnTo>
                  <a:pt x="7814" y="12106"/>
                </a:lnTo>
                <a:lnTo>
                  <a:pt x="7777" y="12253"/>
                </a:lnTo>
                <a:lnTo>
                  <a:pt x="7777" y="12399"/>
                </a:lnTo>
                <a:lnTo>
                  <a:pt x="7777" y="12509"/>
                </a:lnTo>
                <a:lnTo>
                  <a:pt x="7814" y="12619"/>
                </a:lnTo>
                <a:lnTo>
                  <a:pt x="7887" y="12729"/>
                </a:lnTo>
                <a:lnTo>
                  <a:pt x="7961" y="12766"/>
                </a:lnTo>
                <a:lnTo>
                  <a:pt x="8034" y="12729"/>
                </a:lnTo>
                <a:lnTo>
                  <a:pt x="8107" y="12693"/>
                </a:lnTo>
                <a:lnTo>
                  <a:pt x="8144" y="12619"/>
                </a:lnTo>
                <a:lnTo>
                  <a:pt x="8107" y="12473"/>
                </a:lnTo>
                <a:lnTo>
                  <a:pt x="8071" y="12289"/>
                </a:lnTo>
                <a:lnTo>
                  <a:pt x="8071" y="12179"/>
                </a:lnTo>
                <a:lnTo>
                  <a:pt x="8034" y="12106"/>
                </a:lnTo>
                <a:lnTo>
                  <a:pt x="8034" y="12033"/>
                </a:lnTo>
                <a:lnTo>
                  <a:pt x="8034" y="11996"/>
                </a:lnTo>
                <a:lnTo>
                  <a:pt x="9391" y="11996"/>
                </a:lnTo>
                <a:lnTo>
                  <a:pt x="9318" y="12216"/>
                </a:lnTo>
                <a:lnTo>
                  <a:pt x="9318" y="12473"/>
                </a:lnTo>
                <a:lnTo>
                  <a:pt x="9355" y="12546"/>
                </a:lnTo>
                <a:lnTo>
                  <a:pt x="9428" y="12583"/>
                </a:lnTo>
                <a:lnTo>
                  <a:pt x="9611" y="12583"/>
                </a:lnTo>
                <a:lnTo>
                  <a:pt x="9685" y="12546"/>
                </a:lnTo>
                <a:lnTo>
                  <a:pt x="9721" y="12473"/>
                </a:lnTo>
                <a:lnTo>
                  <a:pt x="9721" y="12436"/>
                </a:lnTo>
                <a:lnTo>
                  <a:pt x="9721" y="12363"/>
                </a:lnTo>
                <a:lnTo>
                  <a:pt x="9611" y="12326"/>
                </a:lnTo>
                <a:lnTo>
                  <a:pt x="9611" y="11996"/>
                </a:lnTo>
                <a:lnTo>
                  <a:pt x="10638" y="11996"/>
                </a:lnTo>
                <a:lnTo>
                  <a:pt x="10675" y="12253"/>
                </a:lnTo>
                <a:lnTo>
                  <a:pt x="10748" y="12509"/>
                </a:lnTo>
                <a:lnTo>
                  <a:pt x="10822" y="12583"/>
                </a:lnTo>
                <a:lnTo>
                  <a:pt x="10969" y="12583"/>
                </a:lnTo>
                <a:lnTo>
                  <a:pt x="11005" y="12509"/>
                </a:lnTo>
                <a:lnTo>
                  <a:pt x="11042" y="12399"/>
                </a:lnTo>
                <a:lnTo>
                  <a:pt x="10969" y="12179"/>
                </a:lnTo>
                <a:lnTo>
                  <a:pt x="10895" y="11996"/>
                </a:lnTo>
                <a:lnTo>
                  <a:pt x="12106" y="11996"/>
                </a:lnTo>
                <a:lnTo>
                  <a:pt x="12069" y="12069"/>
                </a:lnTo>
                <a:lnTo>
                  <a:pt x="12032" y="12143"/>
                </a:lnTo>
                <a:lnTo>
                  <a:pt x="11996" y="12363"/>
                </a:lnTo>
                <a:lnTo>
                  <a:pt x="12032" y="12473"/>
                </a:lnTo>
                <a:lnTo>
                  <a:pt x="12069" y="12619"/>
                </a:lnTo>
                <a:lnTo>
                  <a:pt x="12142" y="12729"/>
                </a:lnTo>
                <a:lnTo>
                  <a:pt x="12216" y="12803"/>
                </a:lnTo>
                <a:lnTo>
                  <a:pt x="12289" y="12840"/>
                </a:lnTo>
                <a:lnTo>
                  <a:pt x="12362" y="12803"/>
                </a:lnTo>
                <a:lnTo>
                  <a:pt x="12399" y="12766"/>
                </a:lnTo>
                <a:lnTo>
                  <a:pt x="12399" y="12693"/>
                </a:lnTo>
                <a:lnTo>
                  <a:pt x="12362" y="12546"/>
                </a:lnTo>
                <a:lnTo>
                  <a:pt x="12289" y="12363"/>
                </a:lnTo>
                <a:lnTo>
                  <a:pt x="12252" y="12179"/>
                </a:lnTo>
                <a:lnTo>
                  <a:pt x="12252" y="11959"/>
                </a:lnTo>
                <a:lnTo>
                  <a:pt x="13353" y="11959"/>
                </a:lnTo>
                <a:lnTo>
                  <a:pt x="13280" y="12106"/>
                </a:lnTo>
                <a:lnTo>
                  <a:pt x="13243" y="12253"/>
                </a:lnTo>
                <a:lnTo>
                  <a:pt x="13243" y="12436"/>
                </a:lnTo>
                <a:lnTo>
                  <a:pt x="13316" y="12583"/>
                </a:lnTo>
                <a:lnTo>
                  <a:pt x="13353" y="12619"/>
                </a:lnTo>
                <a:lnTo>
                  <a:pt x="13426" y="12656"/>
                </a:lnTo>
                <a:lnTo>
                  <a:pt x="13500" y="12656"/>
                </a:lnTo>
                <a:lnTo>
                  <a:pt x="13573" y="12583"/>
                </a:lnTo>
                <a:lnTo>
                  <a:pt x="13610" y="12436"/>
                </a:lnTo>
                <a:lnTo>
                  <a:pt x="13536" y="12216"/>
                </a:lnTo>
                <a:lnTo>
                  <a:pt x="13536" y="12069"/>
                </a:lnTo>
                <a:lnTo>
                  <a:pt x="13573" y="11922"/>
                </a:lnTo>
                <a:lnTo>
                  <a:pt x="14563" y="11886"/>
                </a:lnTo>
                <a:lnTo>
                  <a:pt x="14563" y="11886"/>
                </a:lnTo>
                <a:lnTo>
                  <a:pt x="14527" y="12363"/>
                </a:lnTo>
                <a:lnTo>
                  <a:pt x="14563" y="12436"/>
                </a:lnTo>
                <a:lnTo>
                  <a:pt x="14637" y="12509"/>
                </a:lnTo>
                <a:lnTo>
                  <a:pt x="14747" y="12509"/>
                </a:lnTo>
                <a:lnTo>
                  <a:pt x="14820" y="12473"/>
                </a:lnTo>
                <a:lnTo>
                  <a:pt x="14893" y="12399"/>
                </a:lnTo>
                <a:lnTo>
                  <a:pt x="14967" y="12289"/>
                </a:lnTo>
                <a:lnTo>
                  <a:pt x="14967" y="12179"/>
                </a:lnTo>
                <a:lnTo>
                  <a:pt x="14967" y="12069"/>
                </a:lnTo>
                <a:lnTo>
                  <a:pt x="14930" y="11996"/>
                </a:lnTo>
                <a:lnTo>
                  <a:pt x="14857" y="11959"/>
                </a:lnTo>
                <a:lnTo>
                  <a:pt x="14857" y="11886"/>
                </a:lnTo>
                <a:lnTo>
                  <a:pt x="16618" y="11776"/>
                </a:lnTo>
                <a:lnTo>
                  <a:pt x="16654" y="11812"/>
                </a:lnTo>
                <a:lnTo>
                  <a:pt x="16544" y="11996"/>
                </a:lnTo>
                <a:lnTo>
                  <a:pt x="16361" y="12179"/>
                </a:lnTo>
                <a:lnTo>
                  <a:pt x="16287" y="12289"/>
                </a:lnTo>
                <a:lnTo>
                  <a:pt x="16251" y="12363"/>
                </a:lnTo>
                <a:lnTo>
                  <a:pt x="16287" y="12436"/>
                </a:lnTo>
                <a:lnTo>
                  <a:pt x="16324" y="12509"/>
                </a:lnTo>
                <a:lnTo>
                  <a:pt x="16397" y="12546"/>
                </a:lnTo>
                <a:lnTo>
                  <a:pt x="16471" y="12583"/>
                </a:lnTo>
                <a:lnTo>
                  <a:pt x="16544" y="12583"/>
                </a:lnTo>
                <a:lnTo>
                  <a:pt x="16581" y="12546"/>
                </a:lnTo>
                <a:lnTo>
                  <a:pt x="16728" y="12473"/>
                </a:lnTo>
                <a:lnTo>
                  <a:pt x="16801" y="12363"/>
                </a:lnTo>
                <a:lnTo>
                  <a:pt x="16984" y="12106"/>
                </a:lnTo>
                <a:lnTo>
                  <a:pt x="17461" y="11482"/>
                </a:lnTo>
                <a:lnTo>
                  <a:pt x="17461" y="11409"/>
                </a:lnTo>
                <a:lnTo>
                  <a:pt x="17461" y="11336"/>
                </a:lnTo>
                <a:lnTo>
                  <a:pt x="17461" y="11262"/>
                </a:lnTo>
                <a:lnTo>
                  <a:pt x="17425" y="11189"/>
                </a:lnTo>
                <a:lnTo>
                  <a:pt x="17058" y="10895"/>
                </a:lnTo>
                <a:lnTo>
                  <a:pt x="16728" y="10639"/>
                </a:lnTo>
                <a:lnTo>
                  <a:pt x="16654" y="10602"/>
                </a:lnTo>
                <a:lnTo>
                  <a:pt x="16581" y="10602"/>
                </a:lnTo>
                <a:lnTo>
                  <a:pt x="16544" y="10639"/>
                </a:lnTo>
                <a:lnTo>
                  <a:pt x="16471" y="10675"/>
                </a:lnTo>
                <a:lnTo>
                  <a:pt x="16434" y="10785"/>
                </a:lnTo>
                <a:lnTo>
                  <a:pt x="16434" y="10859"/>
                </a:lnTo>
                <a:lnTo>
                  <a:pt x="16471" y="10932"/>
                </a:lnTo>
                <a:lnTo>
                  <a:pt x="16801" y="11226"/>
                </a:lnTo>
                <a:lnTo>
                  <a:pt x="13940" y="11372"/>
                </a:lnTo>
                <a:lnTo>
                  <a:pt x="14050" y="11336"/>
                </a:lnTo>
                <a:lnTo>
                  <a:pt x="14270" y="11189"/>
                </a:lnTo>
                <a:lnTo>
                  <a:pt x="14343" y="11115"/>
                </a:lnTo>
                <a:lnTo>
                  <a:pt x="14417" y="11005"/>
                </a:lnTo>
                <a:lnTo>
                  <a:pt x="14417" y="10932"/>
                </a:lnTo>
                <a:lnTo>
                  <a:pt x="14380" y="10895"/>
                </a:lnTo>
                <a:lnTo>
                  <a:pt x="14233" y="10895"/>
                </a:lnTo>
                <a:lnTo>
                  <a:pt x="14123" y="10932"/>
                </a:lnTo>
                <a:lnTo>
                  <a:pt x="13903" y="11079"/>
                </a:lnTo>
                <a:lnTo>
                  <a:pt x="13720" y="11226"/>
                </a:lnTo>
                <a:lnTo>
                  <a:pt x="13573" y="11409"/>
                </a:lnTo>
                <a:lnTo>
                  <a:pt x="12289" y="11446"/>
                </a:lnTo>
                <a:lnTo>
                  <a:pt x="12546" y="11336"/>
                </a:lnTo>
                <a:lnTo>
                  <a:pt x="12839" y="11226"/>
                </a:lnTo>
                <a:lnTo>
                  <a:pt x="13169" y="11079"/>
                </a:lnTo>
                <a:lnTo>
                  <a:pt x="13500" y="10895"/>
                </a:lnTo>
                <a:lnTo>
                  <a:pt x="13793" y="10675"/>
                </a:lnTo>
                <a:lnTo>
                  <a:pt x="14050" y="10419"/>
                </a:lnTo>
                <a:lnTo>
                  <a:pt x="14087" y="10308"/>
                </a:lnTo>
                <a:lnTo>
                  <a:pt x="14050" y="10235"/>
                </a:lnTo>
                <a:lnTo>
                  <a:pt x="13976" y="10198"/>
                </a:lnTo>
                <a:lnTo>
                  <a:pt x="13903" y="10235"/>
                </a:lnTo>
                <a:lnTo>
                  <a:pt x="13646" y="10382"/>
                </a:lnTo>
                <a:lnTo>
                  <a:pt x="13390" y="10565"/>
                </a:lnTo>
                <a:lnTo>
                  <a:pt x="13133" y="10749"/>
                </a:lnTo>
                <a:lnTo>
                  <a:pt x="12876" y="10895"/>
                </a:lnTo>
                <a:lnTo>
                  <a:pt x="12583" y="11042"/>
                </a:lnTo>
                <a:lnTo>
                  <a:pt x="12289" y="11152"/>
                </a:lnTo>
                <a:lnTo>
                  <a:pt x="11996" y="11299"/>
                </a:lnTo>
                <a:lnTo>
                  <a:pt x="11702" y="11446"/>
                </a:lnTo>
                <a:lnTo>
                  <a:pt x="10162" y="11482"/>
                </a:lnTo>
                <a:lnTo>
                  <a:pt x="10602" y="11299"/>
                </a:lnTo>
                <a:lnTo>
                  <a:pt x="12216" y="10639"/>
                </a:lnTo>
                <a:lnTo>
                  <a:pt x="12766" y="10455"/>
                </a:lnTo>
                <a:lnTo>
                  <a:pt x="13316" y="10162"/>
                </a:lnTo>
                <a:lnTo>
                  <a:pt x="13573" y="10015"/>
                </a:lnTo>
                <a:lnTo>
                  <a:pt x="13793" y="9832"/>
                </a:lnTo>
                <a:lnTo>
                  <a:pt x="13976" y="9612"/>
                </a:lnTo>
                <a:lnTo>
                  <a:pt x="14087" y="9355"/>
                </a:lnTo>
                <a:lnTo>
                  <a:pt x="14087" y="9245"/>
                </a:lnTo>
                <a:lnTo>
                  <a:pt x="14050" y="9208"/>
                </a:lnTo>
                <a:lnTo>
                  <a:pt x="13940" y="9171"/>
                </a:lnTo>
                <a:lnTo>
                  <a:pt x="13866" y="9208"/>
                </a:lnTo>
                <a:lnTo>
                  <a:pt x="13463" y="9612"/>
                </a:lnTo>
                <a:lnTo>
                  <a:pt x="13243" y="9795"/>
                </a:lnTo>
                <a:lnTo>
                  <a:pt x="12986" y="9978"/>
                </a:lnTo>
                <a:lnTo>
                  <a:pt x="12693" y="10125"/>
                </a:lnTo>
                <a:lnTo>
                  <a:pt x="12399" y="10235"/>
                </a:lnTo>
                <a:lnTo>
                  <a:pt x="11776" y="10492"/>
                </a:lnTo>
                <a:lnTo>
                  <a:pt x="10418" y="11042"/>
                </a:lnTo>
                <a:lnTo>
                  <a:pt x="9905" y="11262"/>
                </a:lnTo>
                <a:lnTo>
                  <a:pt x="9428" y="11482"/>
                </a:lnTo>
                <a:lnTo>
                  <a:pt x="7667" y="11482"/>
                </a:lnTo>
                <a:lnTo>
                  <a:pt x="8621" y="11152"/>
                </a:lnTo>
                <a:lnTo>
                  <a:pt x="10895" y="10419"/>
                </a:lnTo>
                <a:lnTo>
                  <a:pt x="11335" y="10235"/>
                </a:lnTo>
                <a:lnTo>
                  <a:pt x="11776" y="10052"/>
                </a:lnTo>
                <a:lnTo>
                  <a:pt x="12179" y="9832"/>
                </a:lnTo>
                <a:lnTo>
                  <a:pt x="12583" y="9575"/>
                </a:lnTo>
                <a:lnTo>
                  <a:pt x="13426" y="9025"/>
                </a:lnTo>
                <a:lnTo>
                  <a:pt x="13866" y="8768"/>
                </a:lnTo>
                <a:lnTo>
                  <a:pt x="14307" y="8548"/>
                </a:lnTo>
                <a:lnTo>
                  <a:pt x="14380" y="8511"/>
                </a:lnTo>
                <a:lnTo>
                  <a:pt x="14417" y="8474"/>
                </a:lnTo>
                <a:lnTo>
                  <a:pt x="14417" y="8841"/>
                </a:lnTo>
                <a:lnTo>
                  <a:pt x="14453" y="8915"/>
                </a:lnTo>
                <a:lnTo>
                  <a:pt x="14490" y="8951"/>
                </a:lnTo>
                <a:lnTo>
                  <a:pt x="14527" y="8988"/>
                </a:lnTo>
                <a:lnTo>
                  <a:pt x="14600" y="9025"/>
                </a:lnTo>
                <a:lnTo>
                  <a:pt x="14673" y="8988"/>
                </a:lnTo>
                <a:lnTo>
                  <a:pt x="14747" y="8951"/>
                </a:lnTo>
                <a:lnTo>
                  <a:pt x="14783" y="8915"/>
                </a:lnTo>
                <a:lnTo>
                  <a:pt x="14783" y="8841"/>
                </a:lnTo>
                <a:lnTo>
                  <a:pt x="14783" y="8291"/>
                </a:lnTo>
                <a:lnTo>
                  <a:pt x="14747" y="8034"/>
                </a:lnTo>
                <a:lnTo>
                  <a:pt x="14673" y="7777"/>
                </a:lnTo>
                <a:lnTo>
                  <a:pt x="15077" y="8181"/>
                </a:lnTo>
                <a:lnTo>
                  <a:pt x="15517" y="8584"/>
                </a:lnTo>
                <a:lnTo>
                  <a:pt x="15737" y="8768"/>
                </a:lnTo>
                <a:lnTo>
                  <a:pt x="15847" y="8841"/>
                </a:lnTo>
                <a:lnTo>
                  <a:pt x="15994" y="8878"/>
                </a:lnTo>
                <a:lnTo>
                  <a:pt x="16361" y="8915"/>
                </a:lnTo>
                <a:lnTo>
                  <a:pt x="16764" y="8915"/>
                </a:lnTo>
                <a:lnTo>
                  <a:pt x="17204" y="8878"/>
                </a:lnTo>
                <a:lnTo>
                  <a:pt x="17608" y="8731"/>
                </a:lnTo>
                <a:lnTo>
                  <a:pt x="17681" y="8695"/>
                </a:lnTo>
                <a:lnTo>
                  <a:pt x="17755" y="8584"/>
                </a:lnTo>
                <a:lnTo>
                  <a:pt x="17791" y="8511"/>
                </a:lnTo>
                <a:lnTo>
                  <a:pt x="17755" y="8438"/>
                </a:lnTo>
                <a:lnTo>
                  <a:pt x="17718" y="8328"/>
                </a:lnTo>
                <a:lnTo>
                  <a:pt x="17681" y="8291"/>
                </a:lnTo>
                <a:lnTo>
                  <a:pt x="17571" y="8254"/>
                </a:lnTo>
                <a:lnTo>
                  <a:pt x="17461" y="8254"/>
                </a:lnTo>
                <a:lnTo>
                  <a:pt x="17131" y="8364"/>
                </a:lnTo>
                <a:lnTo>
                  <a:pt x="16764" y="8401"/>
                </a:lnTo>
                <a:lnTo>
                  <a:pt x="16397" y="8438"/>
                </a:lnTo>
                <a:lnTo>
                  <a:pt x="16177" y="8401"/>
                </a:lnTo>
                <a:lnTo>
                  <a:pt x="16031" y="8364"/>
                </a:lnTo>
                <a:lnTo>
                  <a:pt x="15480" y="7888"/>
                </a:lnTo>
                <a:lnTo>
                  <a:pt x="15004" y="7374"/>
                </a:lnTo>
                <a:lnTo>
                  <a:pt x="14563" y="6824"/>
                </a:lnTo>
                <a:lnTo>
                  <a:pt x="14160" y="6237"/>
                </a:lnTo>
                <a:lnTo>
                  <a:pt x="13830" y="5613"/>
                </a:lnTo>
                <a:lnTo>
                  <a:pt x="13536" y="4990"/>
                </a:lnTo>
                <a:lnTo>
                  <a:pt x="13096" y="3926"/>
                </a:lnTo>
                <a:lnTo>
                  <a:pt x="12803" y="3412"/>
                </a:lnTo>
                <a:lnTo>
                  <a:pt x="12509" y="2936"/>
                </a:lnTo>
                <a:lnTo>
                  <a:pt x="12326" y="2752"/>
                </a:lnTo>
                <a:lnTo>
                  <a:pt x="12142" y="2532"/>
                </a:lnTo>
                <a:lnTo>
                  <a:pt x="11959" y="2349"/>
                </a:lnTo>
                <a:lnTo>
                  <a:pt x="11739" y="2202"/>
                </a:lnTo>
                <a:lnTo>
                  <a:pt x="11482" y="2092"/>
                </a:lnTo>
                <a:lnTo>
                  <a:pt x="11225" y="1982"/>
                </a:lnTo>
                <a:lnTo>
                  <a:pt x="10932" y="1908"/>
                </a:lnTo>
                <a:lnTo>
                  <a:pt x="10602" y="1872"/>
                </a:lnTo>
                <a:lnTo>
                  <a:pt x="10308" y="1872"/>
                </a:lnTo>
                <a:lnTo>
                  <a:pt x="9978" y="1908"/>
                </a:lnTo>
                <a:lnTo>
                  <a:pt x="9685" y="1982"/>
                </a:lnTo>
                <a:lnTo>
                  <a:pt x="9391" y="2055"/>
                </a:lnTo>
                <a:lnTo>
                  <a:pt x="9098" y="2202"/>
                </a:lnTo>
                <a:lnTo>
                  <a:pt x="8841" y="2349"/>
                </a:lnTo>
                <a:lnTo>
                  <a:pt x="8584" y="2495"/>
                </a:lnTo>
                <a:lnTo>
                  <a:pt x="8327" y="2715"/>
                </a:lnTo>
                <a:lnTo>
                  <a:pt x="7887" y="3119"/>
                </a:lnTo>
                <a:lnTo>
                  <a:pt x="7484" y="3632"/>
                </a:lnTo>
                <a:lnTo>
                  <a:pt x="7117" y="4146"/>
                </a:lnTo>
                <a:lnTo>
                  <a:pt x="6787" y="4660"/>
                </a:lnTo>
                <a:lnTo>
                  <a:pt x="6127" y="5833"/>
                </a:lnTo>
                <a:lnTo>
                  <a:pt x="5796" y="6457"/>
                </a:lnTo>
                <a:lnTo>
                  <a:pt x="5430" y="7044"/>
                </a:lnTo>
                <a:lnTo>
                  <a:pt x="4989" y="7594"/>
                </a:lnTo>
                <a:lnTo>
                  <a:pt x="4769" y="7851"/>
                </a:lnTo>
                <a:lnTo>
                  <a:pt x="4513" y="8071"/>
                </a:lnTo>
                <a:lnTo>
                  <a:pt x="4256" y="8291"/>
                </a:lnTo>
                <a:lnTo>
                  <a:pt x="3962" y="8474"/>
                </a:lnTo>
                <a:lnTo>
                  <a:pt x="3669" y="8621"/>
                </a:lnTo>
                <a:lnTo>
                  <a:pt x="3339" y="8731"/>
                </a:lnTo>
                <a:lnTo>
                  <a:pt x="3009" y="8841"/>
                </a:lnTo>
                <a:lnTo>
                  <a:pt x="2715" y="8915"/>
                </a:lnTo>
                <a:lnTo>
                  <a:pt x="2605" y="6200"/>
                </a:lnTo>
                <a:lnTo>
                  <a:pt x="2568" y="3119"/>
                </a:lnTo>
                <a:lnTo>
                  <a:pt x="2605" y="1505"/>
                </a:lnTo>
                <a:lnTo>
                  <a:pt x="2568" y="1138"/>
                </a:lnTo>
                <a:lnTo>
                  <a:pt x="2715" y="1395"/>
                </a:lnTo>
                <a:lnTo>
                  <a:pt x="2862" y="1652"/>
                </a:lnTo>
                <a:lnTo>
                  <a:pt x="2899" y="1725"/>
                </a:lnTo>
                <a:lnTo>
                  <a:pt x="2972" y="1762"/>
                </a:lnTo>
                <a:lnTo>
                  <a:pt x="3119" y="1762"/>
                </a:lnTo>
                <a:lnTo>
                  <a:pt x="3192" y="1688"/>
                </a:lnTo>
                <a:lnTo>
                  <a:pt x="3229" y="1652"/>
                </a:lnTo>
                <a:lnTo>
                  <a:pt x="3265" y="1578"/>
                </a:lnTo>
                <a:lnTo>
                  <a:pt x="3265" y="1505"/>
                </a:lnTo>
                <a:lnTo>
                  <a:pt x="3155" y="1138"/>
                </a:lnTo>
                <a:lnTo>
                  <a:pt x="2972" y="771"/>
                </a:lnTo>
                <a:lnTo>
                  <a:pt x="2568" y="111"/>
                </a:lnTo>
                <a:lnTo>
                  <a:pt x="2495" y="38"/>
                </a:lnTo>
                <a:lnTo>
                  <a:pt x="2385" y="1"/>
                </a:lnTo>
                <a:close/>
                <a:moveTo>
                  <a:pt x="15554" y="12546"/>
                </a:moveTo>
                <a:lnTo>
                  <a:pt x="15480" y="12583"/>
                </a:lnTo>
                <a:lnTo>
                  <a:pt x="15370" y="12619"/>
                </a:lnTo>
                <a:lnTo>
                  <a:pt x="15224" y="12766"/>
                </a:lnTo>
                <a:lnTo>
                  <a:pt x="15077" y="12913"/>
                </a:lnTo>
                <a:lnTo>
                  <a:pt x="15077" y="12950"/>
                </a:lnTo>
                <a:lnTo>
                  <a:pt x="14820" y="12803"/>
                </a:lnTo>
                <a:lnTo>
                  <a:pt x="14527" y="12693"/>
                </a:lnTo>
                <a:lnTo>
                  <a:pt x="14453" y="12693"/>
                </a:lnTo>
                <a:lnTo>
                  <a:pt x="14417" y="12729"/>
                </a:lnTo>
                <a:lnTo>
                  <a:pt x="14380" y="12803"/>
                </a:lnTo>
                <a:lnTo>
                  <a:pt x="14380" y="12876"/>
                </a:lnTo>
                <a:lnTo>
                  <a:pt x="14563" y="13096"/>
                </a:lnTo>
                <a:lnTo>
                  <a:pt x="14783" y="13316"/>
                </a:lnTo>
                <a:lnTo>
                  <a:pt x="14673" y="13463"/>
                </a:lnTo>
                <a:lnTo>
                  <a:pt x="14490" y="13720"/>
                </a:lnTo>
                <a:lnTo>
                  <a:pt x="14417" y="13867"/>
                </a:lnTo>
                <a:lnTo>
                  <a:pt x="14417" y="14013"/>
                </a:lnTo>
                <a:lnTo>
                  <a:pt x="14453" y="14087"/>
                </a:lnTo>
                <a:lnTo>
                  <a:pt x="14490" y="14123"/>
                </a:lnTo>
                <a:lnTo>
                  <a:pt x="14600" y="14123"/>
                </a:lnTo>
                <a:lnTo>
                  <a:pt x="14673" y="14087"/>
                </a:lnTo>
                <a:lnTo>
                  <a:pt x="14783" y="14050"/>
                </a:lnTo>
                <a:lnTo>
                  <a:pt x="14893" y="13903"/>
                </a:lnTo>
                <a:lnTo>
                  <a:pt x="15150" y="13573"/>
                </a:lnTo>
                <a:lnTo>
                  <a:pt x="15590" y="13903"/>
                </a:lnTo>
                <a:lnTo>
                  <a:pt x="15700" y="13940"/>
                </a:lnTo>
                <a:lnTo>
                  <a:pt x="15774" y="13940"/>
                </a:lnTo>
                <a:lnTo>
                  <a:pt x="15847" y="13903"/>
                </a:lnTo>
                <a:lnTo>
                  <a:pt x="15884" y="13830"/>
                </a:lnTo>
                <a:lnTo>
                  <a:pt x="15921" y="13757"/>
                </a:lnTo>
                <a:lnTo>
                  <a:pt x="15921" y="13647"/>
                </a:lnTo>
                <a:lnTo>
                  <a:pt x="15921" y="13573"/>
                </a:lnTo>
                <a:lnTo>
                  <a:pt x="15847" y="13500"/>
                </a:lnTo>
                <a:lnTo>
                  <a:pt x="15407" y="13170"/>
                </a:lnTo>
                <a:lnTo>
                  <a:pt x="15480" y="13096"/>
                </a:lnTo>
                <a:lnTo>
                  <a:pt x="15590" y="12876"/>
                </a:lnTo>
                <a:lnTo>
                  <a:pt x="15664" y="12803"/>
                </a:lnTo>
                <a:lnTo>
                  <a:pt x="15737" y="12766"/>
                </a:lnTo>
                <a:lnTo>
                  <a:pt x="15774" y="12729"/>
                </a:lnTo>
                <a:lnTo>
                  <a:pt x="15811" y="12693"/>
                </a:lnTo>
                <a:lnTo>
                  <a:pt x="15811" y="12656"/>
                </a:lnTo>
                <a:lnTo>
                  <a:pt x="15774" y="12656"/>
                </a:lnTo>
                <a:lnTo>
                  <a:pt x="15664" y="12583"/>
                </a:lnTo>
                <a:lnTo>
                  <a:pt x="15554" y="12546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985" name="Google Shape;985;p21"/>
          <p:cNvSpPr/>
          <p:nvPr/>
        </p:nvSpPr>
        <p:spPr>
          <a:xfrm>
            <a:off x="258967" y="-86251"/>
            <a:ext cx="470320" cy="442210"/>
          </a:xfrm>
          <a:custGeom>
            <a:avLst/>
            <a:gdLst/>
            <a:ahLst/>
            <a:cxnLst/>
            <a:rect l="l" t="t" r="r" b="b"/>
            <a:pathLst>
              <a:path w="16581" h="15590" extrusionOk="0">
                <a:moveTo>
                  <a:pt x="13793" y="2568"/>
                </a:moveTo>
                <a:lnTo>
                  <a:pt x="14123" y="2641"/>
                </a:lnTo>
                <a:lnTo>
                  <a:pt x="14123" y="2678"/>
                </a:lnTo>
                <a:lnTo>
                  <a:pt x="14086" y="2825"/>
                </a:lnTo>
                <a:lnTo>
                  <a:pt x="14013" y="2935"/>
                </a:lnTo>
                <a:lnTo>
                  <a:pt x="13866" y="3045"/>
                </a:lnTo>
                <a:lnTo>
                  <a:pt x="13756" y="3081"/>
                </a:lnTo>
                <a:lnTo>
                  <a:pt x="13573" y="2971"/>
                </a:lnTo>
                <a:lnTo>
                  <a:pt x="13609" y="2788"/>
                </a:lnTo>
                <a:lnTo>
                  <a:pt x="13683" y="2678"/>
                </a:lnTo>
                <a:lnTo>
                  <a:pt x="13720" y="2605"/>
                </a:lnTo>
                <a:lnTo>
                  <a:pt x="13793" y="2568"/>
                </a:lnTo>
                <a:close/>
                <a:moveTo>
                  <a:pt x="9428" y="3705"/>
                </a:moveTo>
                <a:lnTo>
                  <a:pt x="9831" y="4475"/>
                </a:lnTo>
                <a:lnTo>
                  <a:pt x="10161" y="5246"/>
                </a:lnTo>
                <a:lnTo>
                  <a:pt x="8327" y="4402"/>
                </a:lnTo>
                <a:lnTo>
                  <a:pt x="8878" y="4035"/>
                </a:lnTo>
                <a:lnTo>
                  <a:pt x="9428" y="3705"/>
                </a:lnTo>
                <a:close/>
                <a:moveTo>
                  <a:pt x="5283" y="3668"/>
                </a:moveTo>
                <a:lnTo>
                  <a:pt x="6383" y="4072"/>
                </a:lnTo>
                <a:lnTo>
                  <a:pt x="7410" y="4512"/>
                </a:lnTo>
                <a:lnTo>
                  <a:pt x="6383" y="5319"/>
                </a:lnTo>
                <a:lnTo>
                  <a:pt x="5393" y="6163"/>
                </a:lnTo>
                <a:lnTo>
                  <a:pt x="5319" y="5282"/>
                </a:lnTo>
                <a:lnTo>
                  <a:pt x="5283" y="4365"/>
                </a:lnTo>
                <a:lnTo>
                  <a:pt x="5283" y="3668"/>
                </a:lnTo>
                <a:close/>
                <a:moveTo>
                  <a:pt x="13096" y="2494"/>
                </a:moveTo>
                <a:lnTo>
                  <a:pt x="13023" y="2641"/>
                </a:lnTo>
                <a:lnTo>
                  <a:pt x="12986" y="2825"/>
                </a:lnTo>
                <a:lnTo>
                  <a:pt x="12949" y="3008"/>
                </a:lnTo>
                <a:lnTo>
                  <a:pt x="12986" y="3191"/>
                </a:lnTo>
                <a:lnTo>
                  <a:pt x="13096" y="3412"/>
                </a:lnTo>
                <a:lnTo>
                  <a:pt x="13243" y="3595"/>
                </a:lnTo>
                <a:lnTo>
                  <a:pt x="13426" y="3705"/>
                </a:lnTo>
                <a:lnTo>
                  <a:pt x="13646" y="3778"/>
                </a:lnTo>
                <a:lnTo>
                  <a:pt x="13793" y="3815"/>
                </a:lnTo>
                <a:lnTo>
                  <a:pt x="13536" y="4512"/>
                </a:lnTo>
                <a:lnTo>
                  <a:pt x="13243" y="5209"/>
                </a:lnTo>
                <a:lnTo>
                  <a:pt x="12913" y="5869"/>
                </a:lnTo>
                <a:lnTo>
                  <a:pt x="12546" y="6529"/>
                </a:lnTo>
                <a:lnTo>
                  <a:pt x="11665" y="6016"/>
                </a:lnTo>
                <a:lnTo>
                  <a:pt x="10785" y="5576"/>
                </a:lnTo>
                <a:lnTo>
                  <a:pt x="10602" y="5026"/>
                </a:lnTo>
                <a:lnTo>
                  <a:pt x="10345" y="4475"/>
                </a:lnTo>
                <a:lnTo>
                  <a:pt x="10125" y="3962"/>
                </a:lnTo>
                <a:lnTo>
                  <a:pt x="9831" y="3448"/>
                </a:lnTo>
                <a:lnTo>
                  <a:pt x="10602" y="3045"/>
                </a:lnTo>
                <a:lnTo>
                  <a:pt x="11005" y="2898"/>
                </a:lnTo>
                <a:lnTo>
                  <a:pt x="11409" y="2751"/>
                </a:lnTo>
                <a:lnTo>
                  <a:pt x="11849" y="2641"/>
                </a:lnTo>
                <a:lnTo>
                  <a:pt x="12252" y="2568"/>
                </a:lnTo>
                <a:lnTo>
                  <a:pt x="12692" y="2494"/>
                </a:lnTo>
                <a:close/>
                <a:moveTo>
                  <a:pt x="2605" y="6713"/>
                </a:moveTo>
                <a:lnTo>
                  <a:pt x="2678" y="6750"/>
                </a:lnTo>
                <a:lnTo>
                  <a:pt x="2752" y="6823"/>
                </a:lnTo>
                <a:lnTo>
                  <a:pt x="2788" y="6970"/>
                </a:lnTo>
                <a:lnTo>
                  <a:pt x="2752" y="7116"/>
                </a:lnTo>
                <a:lnTo>
                  <a:pt x="2715" y="7153"/>
                </a:lnTo>
                <a:lnTo>
                  <a:pt x="2605" y="7226"/>
                </a:lnTo>
                <a:lnTo>
                  <a:pt x="2458" y="7336"/>
                </a:lnTo>
                <a:lnTo>
                  <a:pt x="2165" y="7116"/>
                </a:lnTo>
                <a:lnTo>
                  <a:pt x="2275" y="6970"/>
                </a:lnTo>
                <a:lnTo>
                  <a:pt x="2275" y="6896"/>
                </a:lnTo>
                <a:lnTo>
                  <a:pt x="2458" y="6860"/>
                </a:lnTo>
                <a:lnTo>
                  <a:pt x="2715" y="6860"/>
                </a:lnTo>
                <a:lnTo>
                  <a:pt x="2715" y="6823"/>
                </a:lnTo>
                <a:lnTo>
                  <a:pt x="2678" y="6786"/>
                </a:lnTo>
                <a:lnTo>
                  <a:pt x="2605" y="6713"/>
                </a:lnTo>
                <a:close/>
                <a:moveTo>
                  <a:pt x="8364" y="6529"/>
                </a:moveTo>
                <a:lnTo>
                  <a:pt x="8547" y="6566"/>
                </a:lnTo>
                <a:lnTo>
                  <a:pt x="8657" y="6603"/>
                </a:lnTo>
                <a:lnTo>
                  <a:pt x="8657" y="6713"/>
                </a:lnTo>
                <a:lnTo>
                  <a:pt x="8694" y="6860"/>
                </a:lnTo>
                <a:lnTo>
                  <a:pt x="8694" y="6970"/>
                </a:lnTo>
                <a:lnTo>
                  <a:pt x="8694" y="7116"/>
                </a:lnTo>
                <a:lnTo>
                  <a:pt x="8657" y="7226"/>
                </a:lnTo>
                <a:lnTo>
                  <a:pt x="8621" y="7336"/>
                </a:lnTo>
                <a:lnTo>
                  <a:pt x="8547" y="7446"/>
                </a:lnTo>
                <a:lnTo>
                  <a:pt x="8364" y="7446"/>
                </a:lnTo>
                <a:lnTo>
                  <a:pt x="8107" y="7520"/>
                </a:lnTo>
                <a:lnTo>
                  <a:pt x="7850" y="7593"/>
                </a:lnTo>
                <a:lnTo>
                  <a:pt x="7704" y="7483"/>
                </a:lnTo>
                <a:lnTo>
                  <a:pt x="7630" y="7336"/>
                </a:lnTo>
                <a:lnTo>
                  <a:pt x="7557" y="7190"/>
                </a:lnTo>
                <a:lnTo>
                  <a:pt x="7594" y="7006"/>
                </a:lnTo>
                <a:lnTo>
                  <a:pt x="7667" y="6750"/>
                </a:lnTo>
                <a:lnTo>
                  <a:pt x="7777" y="6750"/>
                </a:lnTo>
                <a:lnTo>
                  <a:pt x="7850" y="6786"/>
                </a:lnTo>
                <a:lnTo>
                  <a:pt x="7924" y="6750"/>
                </a:lnTo>
                <a:lnTo>
                  <a:pt x="7960" y="6713"/>
                </a:lnTo>
                <a:lnTo>
                  <a:pt x="8071" y="6566"/>
                </a:lnTo>
                <a:lnTo>
                  <a:pt x="8364" y="6529"/>
                </a:lnTo>
                <a:close/>
                <a:moveTo>
                  <a:pt x="3155" y="3191"/>
                </a:moveTo>
                <a:lnTo>
                  <a:pt x="3595" y="3228"/>
                </a:lnTo>
                <a:lnTo>
                  <a:pt x="4036" y="3301"/>
                </a:lnTo>
                <a:lnTo>
                  <a:pt x="4439" y="3412"/>
                </a:lnTo>
                <a:lnTo>
                  <a:pt x="4879" y="3522"/>
                </a:lnTo>
                <a:lnTo>
                  <a:pt x="4843" y="4072"/>
                </a:lnTo>
                <a:lnTo>
                  <a:pt x="4843" y="4659"/>
                </a:lnTo>
                <a:lnTo>
                  <a:pt x="4879" y="5282"/>
                </a:lnTo>
                <a:lnTo>
                  <a:pt x="4989" y="6529"/>
                </a:lnTo>
                <a:lnTo>
                  <a:pt x="4182" y="7263"/>
                </a:lnTo>
                <a:lnTo>
                  <a:pt x="3779" y="7630"/>
                </a:lnTo>
                <a:lnTo>
                  <a:pt x="3375" y="8033"/>
                </a:lnTo>
                <a:lnTo>
                  <a:pt x="3265" y="7960"/>
                </a:lnTo>
                <a:lnTo>
                  <a:pt x="2898" y="7667"/>
                </a:lnTo>
                <a:lnTo>
                  <a:pt x="3008" y="7520"/>
                </a:lnTo>
                <a:lnTo>
                  <a:pt x="3119" y="7410"/>
                </a:lnTo>
                <a:lnTo>
                  <a:pt x="3155" y="7336"/>
                </a:lnTo>
                <a:lnTo>
                  <a:pt x="3192" y="7300"/>
                </a:lnTo>
                <a:lnTo>
                  <a:pt x="3192" y="7153"/>
                </a:lnTo>
                <a:lnTo>
                  <a:pt x="3229" y="6933"/>
                </a:lnTo>
                <a:lnTo>
                  <a:pt x="3192" y="6823"/>
                </a:lnTo>
                <a:lnTo>
                  <a:pt x="3155" y="6676"/>
                </a:lnTo>
                <a:lnTo>
                  <a:pt x="3119" y="6566"/>
                </a:lnTo>
                <a:lnTo>
                  <a:pt x="3045" y="6456"/>
                </a:lnTo>
                <a:lnTo>
                  <a:pt x="2972" y="6383"/>
                </a:lnTo>
                <a:lnTo>
                  <a:pt x="2862" y="6309"/>
                </a:lnTo>
                <a:lnTo>
                  <a:pt x="2752" y="6273"/>
                </a:lnTo>
                <a:lnTo>
                  <a:pt x="2605" y="6236"/>
                </a:lnTo>
                <a:lnTo>
                  <a:pt x="2495" y="6236"/>
                </a:lnTo>
                <a:lnTo>
                  <a:pt x="2348" y="6273"/>
                </a:lnTo>
                <a:lnTo>
                  <a:pt x="2128" y="6383"/>
                </a:lnTo>
                <a:lnTo>
                  <a:pt x="1908" y="6529"/>
                </a:lnTo>
                <a:lnTo>
                  <a:pt x="1761" y="6713"/>
                </a:lnTo>
                <a:lnTo>
                  <a:pt x="1321" y="6309"/>
                </a:lnTo>
                <a:lnTo>
                  <a:pt x="954" y="5833"/>
                </a:lnTo>
                <a:lnTo>
                  <a:pt x="734" y="5502"/>
                </a:lnTo>
                <a:lnTo>
                  <a:pt x="624" y="5172"/>
                </a:lnTo>
                <a:lnTo>
                  <a:pt x="551" y="4805"/>
                </a:lnTo>
                <a:lnTo>
                  <a:pt x="514" y="4439"/>
                </a:lnTo>
                <a:lnTo>
                  <a:pt x="551" y="4255"/>
                </a:lnTo>
                <a:lnTo>
                  <a:pt x="624" y="4072"/>
                </a:lnTo>
                <a:lnTo>
                  <a:pt x="734" y="3925"/>
                </a:lnTo>
                <a:lnTo>
                  <a:pt x="844" y="3778"/>
                </a:lnTo>
                <a:lnTo>
                  <a:pt x="991" y="3668"/>
                </a:lnTo>
                <a:lnTo>
                  <a:pt x="1174" y="3558"/>
                </a:lnTo>
                <a:lnTo>
                  <a:pt x="1541" y="3412"/>
                </a:lnTo>
                <a:lnTo>
                  <a:pt x="1908" y="3265"/>
                </a:lnTo>
                <a:lnTo>
                  <a:pt x="2312" y="3191"/>
                </a:lnTo>
                <a:close/>
                <a:moveTo>
                  <a:pt x="11005" y="6199"/>
                </a:moveTo>
                <a:lnTo>
                  <a:pt x="12289" y="6896"/>
                </a:lnTo>
                <a:lnTo>
                  <a:pt x="11885" y="7483"/>
                </a:lnTo>
                <a:lnTo>
                  <a:pt x="11482" y="8033"/>
                </a:lnTo>
                <a:lnTo>
                  <a:pt x="11335" y="7410"/>
                </a:lnTo>
                <a:lnTo>
                  <a:pt x="11188" y="6750"/>
                </a:lnTo>
                <a:lnTo>
                  <a:pt x="11005" y="6199"/>
                </a:lnTo>
                <a:close/>
                <a:moveTo>
                  <a:pt x="7264" y="8180"/>
                </a:moveTo>
                <a:lnTo>
                  <a:pt x="7410" y="8253"/>
                </a:lnTo>
                <a:lnTo>
                  <a:pt x="7594" y="8290"/>
                </a:lnTo>
                <a:lnTo>
                  <a:pt x="7960" y="8290"/>
                </a:lnTo>
                <a:lnTo>
                  <a:pt x="7704" y="8327"/>
                </a:lnTo>
                <a:lnTo>
                  <a:pt x="7557" y="8327"/>
                </a:lnTo>
                <a:lnTo>
                  <a:pt x="7447" y="8290"/>
                </a:lnTo>
                <a:lnTo>
                  <a:pt x="7337" y="8253"/>
                </a:lnTo>
                <a:lnTo>
                  <a:pt x="7264" y="8180"/>
                </a:lnTo>
                <a:close/>
                <a:moveTo>
                  <a:pt x="8181" y="5979"/>
                </a:moveTo>
                <a:lnTo>
                  <a:pt x="7997" y="6016"/>
                </a:lnTo>
                <a:lnTo>
                  <a:pt x="7814" y="6089"/>
                </a:lnTo>
                <a:lnTo>
                  <a:pt x="7667" y="6236"/>
                </a:lnTo>
                <a:lnTo>
                  <a:pt x="7410" y="6346"/>
                </a:lnTo>
                <a:lnTo>
                  <a:pt x="7190" y="6529"/>
                </a:lnTo>
                <a:lnTo>
                  <a:pt x="6970" y="6713"/>
                </a:lnTo>
                <a:lnTo>
                  <a:pt x="6787" y="6933"/>
                </a:lnTo>
                <a:lnTo>
                  <a:pt x="6677" y="7080"/>
                </a:lnTo>
                <a:lnTo>
                  <a:pt x="6640" y="7263"/>
                </a:lnTo>
                <a:lnTo>
                  <a:pt x="6567" y="7410"/>
                </a:lnTo>
                <a:lnTo>
                  <a:pt x="6567" y="7593"/>
                </a:lnTo>
                <a:lnTo>
                  <a:pt x="6567" y="7923"/>
                </a:lnTo>
                <a:lnTo>
                  <a:pt x="6677" y="8253"/>
                </a:lnTo>
                <a:lnTo>
                  <a:pt x="6787" y="8437"/>
                </a:lnTo>
                <a:lnTo>
                  <a:pt x="6897" y="8584"/>
                </a:lnTo>
                <a:lnTo>
                  <a:pt x="7043" y="8694"/>
                </a:lnTo>
                <a:lnTo>
                  <a:pt x="7190" y="8767"/>
                </a:lnTo>
                <a:lnTo>
                  <a:pt x="7374" y="8804"/>
                </a:lnTo>
                <a:lnTo>
                  <a:pt x="7557" y="8840"/>
                </a:lnTo>
                <a:lnTo>
                  <a:pt x="7924" y="8840"/>
                </a:lnTo>
                <a:lnTo>
                  <a:pt x="8254" y="8767"/>
                </a:lnTo>
                <a:lnTo>
                  <a:pt x="8584" y="8620"/>
                </a:lnTo>
                <a:lnTo>
                  <a:pt x="8914" y="8364"/>
                </a:lnTo>
                <a:lnTo>
                  <a:pt x="9208" y="8070"/>
                </a:lnTo>
                <a:lnTo>
                  <a:pt x="9464" y="7740"/>
                </a:lnTo>
                <a:lnTo>
                  <a:pt x="9538" y="7593"/>
                </a:lnTo>
                <a:lnTo>
                  <a:pt x="9611" y="7410"/>
                </a:lnTo>
                <a:lnTo>
                  <a:pt x="9648" y="7226"/>
                </a:lnTo>
                <a:lnTo>
                  <a:pt x="9648" y="7043"/>
                </a:lnTo>
                <a:lnTo>
                  <a:pt x="9648" y="6860"/>
                </a:lnTo>
                <a:lnTo>
                  <a:pt x="9574" y="6713"/>
                </a:lnTo>
                <a:lnTo>
                  <a:pt x="9464" y="6529"/>
                </a:lnTo>
                <a:lnTo>
                  <a:pt x="9354" y="6419"/>
                </a:lnTo>
                <a:lnTo>
                  <a:pt x="9208" y="6273"/>
                </a:lnTo>
                <a:lnTo>
                  <a:pt x="9061" y="6199"/>
                </a:lnTo>
                <a:lnTo>
                  <a:pt x="8731" y="6053"/>
                </a:lnTo>
                <a:lnTo>
                  <a:pt x="8364" y="5979"/>
                </a:lnTo>
                <a:close/>
                <a:moveTo>
                  <a:pt x="5063" y="7080"/>
                </a:moveTo>
                <a:lnTo>
                  <a:pt x="5246" y="8180"/>
                </a:lnTo>
                <a:lnTo>
                  <a:pt x="5466" y="9281"/>
                </a:lnTo>
                <a:lnTo>
                  <a:pt x="4622" y="8804"/>
                </a:lnTo>
                <a:lnTo>
                  <a:pt x="3779" y="8290"/>
                </a:lnTo>
                <a:lnTo>
                  <a:pt x="4439" y="7667"/>
                </a:lnTo>
                <a:lnTo>
                  <a:pt x="5063" y="7080"/>
                </a:lnTo>
                <a:close/>
                <a:moveTo>
                  <a:pt x="7887" y="4732"/>
                </a:moveTo>
                <a:lnTo>
                  <a:pt x="9171" y="5282"/>
                </a:lnTo>
                <a:lnTo>
                  <a:pt x="10381" y="5869"/>
                </a:lnTo>
                <a:lnTo>
                  <a:pt x="10602" y="6529"/>
                </a:lnTo>
                <a:lnTo>
                  <a:pt x="10785" y="7190"/>
                </a:lnTo>
                <a:lnTo>
                  <a:pt x="10932" y="7850"/>
                </a:lnTo>
                <a:lnTo>
                  <a:pt x="11078" y="8547"/>
                </a:lnTo>
                <a:lnTo>
                  <a:pt x="10565" y="9097"/>
                </a:lnTo>
                <a:lnTo>
                  <a:pt x="10015" y="9647"/>
                </a:lnTo>
                <a:lnTo>
                  <a:pt x="9428" y="10161"/>
                </a:lnTo>
                <a:lnTo>
                  <a:pt x="8841" y="10674"/>
                </a:lnTo>
                <a:lnTo>
                  <a:pt x="8107" y="10418"/>
                </a:lnTo>
                <a:lnTo>
                  <a:pt x="7374" y="10161"/>
                </a:lnTo>
                <a:lnTo>
                  <a:pt x="6677" y="9867"/>
                </a:lnTo>
                <a:lnTo>
                  <a:pt x="5980" y="9537"/>
                </a:lnTo>
                <a:lnTo>
                  <a:pt x="5723" y="8143"/>
                </a:lnTo>
                <a:lnTo>
                  <a:pt x="5466" y="6713"/>
                </a:lnTo>
                <a:lnTo>
                  <a:pt x="6677" y="5722"/>
                </a:lnTo>
                <a:lnTo>
                  <a:pt x="7887" y="4732"/>
                </a:lnTo>
                <a:close/>
                <a:moveTo>
                  <a:pt x="11152" y="9171"/>
                </a:moveTo>
                <a:lnTo>
                  <a:pt x="11225" y="10161"/>
                </a:lnTo>
                <a:lnTo>
                  <a:pt x="11225" y="11188"/>
                </a:lnTo>
                <a:lnTo>
                  <a:pt x="11225" y="11225"/>
                </a:lnTo>
                <a:lnTo>
                  <a:pt x="10308" y="11041"/>
                </a:lnTo>
                <a:lnTo>
                  <a:pt x="9391" y="10821"/>
                </a:lnTo>
                <a:lnTo>
                  <a:pt x="10015" y="10308"/>
                </a:lnTo>
                <a:lnTo>
                  <a:pt x="10565" y="9794"/>
                </a:lnTo>
                <a:lnTo>
                  <a:pt x="11152" y="9171"/>
                </a:lnTo>
                <a:close/>
                <a:moveTo>
                  <a:pt x="12729" y="7153"/>
                </a:moveTo>
                <a:lnTo>
                  <a:pt x="13243" y="7483"/>
                </a:lnTo>
                <a:lnTo>
                  <a:pt x="13756" y="7813"/>
                </a:lnTo>
                <a:lnTo>
                  <a:pt x="14233" y="8180"/>
                </a:lnTo>
                <a:lnTo>
                  <a:pt x="14673" y="8584"/>
                </a:lnTo>
                <a:lnTo>
                  <a:pt x="15113" y="9024"/>
                </a:lnTo>
                <a:lnTo>
                  <a:pt x="15480" y="9464"/>
                </a:lnTo>
                <a:lnTo>
                  <a:pt x="15810" y="9941"/>
                </a:lnTo>
                <a:lnTo>
                  <a:pt x="16067" y="10454"/>
                </a:lnTo>
                <a:lnTo>
                  <a:pt x="16251" y="11005"/>
                </a:lnTo>
                <a:lnTo>
                  <a:pt x="16177" y="11041"/>
                </a:lnTo>
                <a:lnTo>
                  <a:pt x="15957" y="11188"/>
                </a:lnTo>
                <a:lnTo>
                  <a:pt x="15700" y="11298"/>
                </a:lnTo>
                <a:lnTo>
                  <a:pt x="15444" y="11371"/>
                </a:lnTo>
                <a:lnTo>
                  <a:pt x="15187" y="11445"/>
                </a:lnTo>
                <a:lnTo>
                  <a:pt x="15113" y="11371"/>
                </a:lnTo>
                <a:lnTo>
                  <a:pt x="15077" y="11408"/>
                </a:lnTo>
                <a:lnTo>
                  <a:pt x="14233" y="11445"/>
                </a:lnTo>
                <a:lnTo>
                  <a:pt x="13389" y="11408"/>
                </a:lnTo>
                <a:lnTo>
                  <a:pt x="12582" y="11371"/>
                </a:lnTo>
                <a:lnTo>
                  <a:pt x="11739" y="11298"/>
                </a:lnTo>
                <a:lnTo>
                  <a:pt x="11702" y="10198"/>
                </a:lnTo>
                <a:lnTo>
                  <a:pt x="11665" y="9464"/>
                </a:lnTo>
                <a:lnTo>
                  <a:pt x="11592" y="8694"/>
                </a:lnTo>
                <a:lnTo>
                  <a:pt x="12179" y="7923"/>
                </a:lnTo>
                <a:lnTo>
                  <a:pt x="12729" y="7153"/>
                </a:lnTo>
                <a:close/>
                <a:moveTo>
                  <a:pt x="6126" y="10161"/>
                </a:moveTo>
                <a:lnTo>
                  <a:pt x="6787" y="10454"/>
                </a:lnTo>
                <a:lnTo>
                  <a:pt x="7447" y="10711"/>
                </a:lnTo>
                <a:lnTo>
                  <a:pt x="8327" y="11005"/>
                </a:lnTo>
                <a:lnTo>
                  <a:pt x="7557" y="11555"/>
                </a:lnTo>
                <a:lnTo>
                  <a:pt x="6713" y="11995"/>
                </a:lnTo>
                <a:lnTo>
                  <a:pt x="6603" y="12068"/>
                </a:lnTo>
                <a:lnTo>
                  <a:pt x="6346" y="11078"/>
                </a:lnTo>
                <a:lnTo>
                  <a:pt x="6126" y="10161"/>
                </a:lnTo>
                <a:close/>
                <a:moveTo>
                  <a:pt x="3449" y="8657"/>
                </a:moveTo>
                <a:lnTo>
                  <a:pt x="3889" y="8950"/>
                </a:lnTo>
                <a:lnTo>
                  <a:pt x="4733" y="9427"/>
                </a:lnTo>
                <a:lnTo>
                  <a:pt x="5613" y="9904"/>
                </a:lnTo>
                <a:lnTo>
                  <a:pt x="5870" y="11078"/>
                </a:lnTo>
                <a:lnTo>
                  <a:pt x="6016" y="11665"/>
                </a:lnTo>
                <a:lnTo>
                  <a:pt x="6200" y="12288"/>
                </a:lnTo>
                <a:lnTo>
                  <a:pt x="5686" y="12509"/>
                </a:lnTo>
                <a:lnTo>
                  <a:pt x="5136" y="12729"/>
                </a:lnTo>
                <a:lnTo>
                  <a:pt x="4622" y="12875"/>
                </a:lnTo>
                <a:lnTo>
                  <a:pt x="4072" y="12985"/>
                </a:lnTo>
                <a:lnTo>
                  <a:pt x="3705" y="12985"/>
                </a:lnTo>
                <a:lnTo>
                  <a:pt x="3375" y="12949"/>
                </a:lnTo>
                <a:lnTo>
                  <a:pt x="3045" y="12875"/>
                </a:lnTo>
                <a:lnTo>
                  <a:pt x="2715" y="12692"/>
                </a:lnTo>
                <a:lnTo>
                  <a:pt x="2568" y="12582"/>
                </a:lnTo>
                <a:lnTo>
                  <a:pt x="2458" y="12435"/>
                </a:lnTo>
                <a:lnTo>
                  <a:pt x="2348" y="12288"/>
                </a:lnTo>
                <a:lnTo>
                  <a:pt x="2275" y="12105"/>
                </a:lnTo>
                <a:lnTo>
                  <a:pt x="2165" y="11775"/>
                </a:lnTo>
                <a:lnTo>
                  <a:pt x="2165" y="11371"/>
                </a:lnTo>
                <a:lnTo>
                  <a:pt x="2201" y="11005"/>
                </a:lnTo>
                <a:lnTo>
                  <a:pt x="2275" y="10638"/>
                </a:lnTo>
                <a:lnTo>
                  <a:pt x="2385" y="10271"/>
                </a:lnTo>
                <a:lnTo>
                  <a:pt x="2532" y="9941"/>
                </a:lnTo>
                <a:lnTo>
                  <a:pt x="2715" y="9574"/>
                </a:lnTo>
                <a:lnTo>
                  <a:pt x="2935" y="9281"/>
                </a:lnTo>
                <a:lnTo>
                  <a:pt x="3192" y="8950"/>
                </a:lnTo>
                <a:lnTo>
                  <a:pt x="3449" y="8657"/>
                </a:lnTo>
                <a:close/>
                <a:moveTo>
                  <a:pt x="8291" y="14049"/>
                </a:moveTo>
                <a:lnTo>
                  <a:pt x="8401" y="14086"/>
                </a:lnTo>
                <a:lnTo>
                  <a:pt x="8401" y="14196"/>
                </a:lnTo>
                <a:lnTo>
                  <a:pt x="8401" y="14343"/>
                </a:lnTo>
                <a:lnTo>
                  <a:pt x="8364" y="14489"/>
                </a:lnTo>
                <a:lnTo>
                  <a:pt x="8291" y="14599"/>
                </a:lnTo>
                <a:lnTo>
                  <a:pt x="8181" y="14673"/>
                </a:lnTo>
                <a:lnTo>
                  <a:pt x="7960" y="14489"/>
                </a:lnTo>
                <a:lnTo>
                  <a:pt x="7777" y="14306"/>
                </a:lnTo>
                <a:lnTo>
                  <a:pt x="7850" y="14159"/>
                </a:lnTo>
                <a:lnTo>
                  <a:pt x="7997" y="14086"/>
                </a:lnTo>
                <a:lnTo>
                  <a:pt x="8144" y="14049"/>
                </a:lnTo>
                <a:close/>
                <a:moveTo>
                  <a:pt x="8914" y="11188"/>
                </a:moveTo>
                <a:lnTo>
                  <a:pt x="10051" y="11481"/>
                </a:lnTo>
                <a:lnTo>
                  <a:pt x="11225" y="11702"/>
                </a:lnTo>
                <a:lnTo>
                  <a:pt x="11188" y="12288"/>
                </a:lnTo>
                <a:lnTo>
                  <a:pt x="11115" y="12839"/>
                </a:lnTo>
                <a:lnTo>
                  <a:pt x="10968" y="13426"/>
                </a:lnTo>
                <a:lnTo>
                  <a:pt x="10822" y="13976"/>
                </a:lnTo>
                <a:lnTo>
                  <a:pt x="10638" y="14269"/>
                </a:lnTo>
                <a:lnTo>
                  <a:pt x="10455" y="14563"/>
                </a:lnTo>
                <a:lnTo>
                  <a:pt x="10198" y="14819"/>
                </a:lnTo>
                <a:lnTo>
                  <a:pt x="9905" y="15003"/>
                </a:lnTo>
                <a:lnTo>
                  <a:pt x="9648" y="15113"/>
                </a:lnTo>
                <a:lnTo>
                  <a:pt x="9391" y="15150"/>
                </a:lnTo>
                <a:lnTo>
                  <a:pt x="9098" y="15113"/>
                </a:lnTo>
                <a:lnTo>
                  <a:pt x="8841" y="15040"/>
                </a:lnTo>
                <a:lnTo>
                  <a:pt x="8951" y="14856"/>
                </a:lnTo>
                <a:lnTo>
                  <a:pt x="8988" y="14673"/>
                </a:lnTo>
                <a:lnTo>
                  <a:pt x="9061" y="14453"/>
                </a:lnTo>
                <a:lnTo>
                  <a:pt x="9061" y="14269"/>
                </a:lnTo>
                <a:lnTo>
                  <a:pt x="9024" y="14086"/>
                </a:lnTo>
                <a:lnTo>
                  <a:pt x="8951" y="13976"/>
                </a:lnTo>
                <a:lnTo>
                  <a:pt x="8841" y="13829"/>
                </a:lnTo>
                <a:lnTo>
                  <a:pt x="8731" y="13756"/>
                </a:lnTo>
                <a:lnTo>
                  <a:pt x="8547" y="13646"/>
                </a:lnTo>
                <a:lnTo>
                  <a:pt x="8401" y="13609"/>
                </a:lnTo>
                <a:lnTo>
                  <a:pt x="8254" y="13572"/>
                </a:lnTo>
                <a:lnTo>
                  <a:pt x="8071" y="13572"/>
                </a:lnTo>
                <a:lnTo>
                  <a:pt x="7887" y="13609"/>
                </a:lnTo>
                <a:lnTo>
                  <a:pt x="7740" y="13682"/>
                </a:lnTo>
                <a:lnTo>
                  <a:pt x="7594" y="13792"/>
                </a:lnTo>
                <a:lnTo>
                  <a:pt x="7447" y="13902"/>
                </a:lnTo>
                <a:lnTo>
                  <a:pt x="7264" y="13609"/>
                </a:lnTo>
                <a:lnTo>
                  <a:pt x="7080" y="13242"/>
                </a:lnTo>
                <a:lnTo>
                  <a:pt x="6897" y="12912"/>
                </a:lnTo>
                <a:lnTo>
                  <a:pt x="6750" y="12545"/>
                </a:lnTo>
                <a:lnTo>
                  <a:pt x="7814" y="11958"/>
                </a:lnTo>
                <a:lnTo>
                  <a:pt x="8364" y="11591"/>
                </a:lnTo>
                <a:lnTo>
                  <a:pt x="8914" y="11188"/>
                </a:lnTo>
                <a:close/>
                <a:moveTo>
                  <a:pt x="6493" y="0"/>
                </a:moveTo>
                <a:lnTo>
                  <a:pt x="6163" y="294"/>
                </a:lnTo>
                <a:lnTo>
                  <a:pt x="5870" y="624"/>
                </a:lnTo>
                <a:lnTo>
                  <a:pt x="5613" y="991"/>
                </a:lnTo>
                <a:lnTo>
                  <a:pt x="5429" y="1394"/>
                </a:lnTo>
                <a:lnTo>
                  <a:pt x="5246" y="1798"/>
                </a:lnTo>
                <a:lnTo>
                  <a:pt x="5099" y="2201"/>
                </a:lnTo>
                <a:lnTo>
                  <a:pt x="5026" y="2641"/>
                </a:lnTo>
                <a:lnTo>
                  <a:pt x="4953" y="3081"/>
                </a:lnTo>
                <a:lnTo>
                  <a:pt x="4219" y="2898"/>
                </a:lnTo>
                <a:lnTo>
                  <a:pt x="3485" y="2788"/>
                </a:lnTo>
                <a:lnTo>
                  <a:pt x="2752" y="2715"/>
                </a:lnTo>
                <a:lnTo>
                  <a:pt x="2385" y="2751"/>
                </a:lnTo>
                <a:lnTo>
                  <a:pt x="2055" y="2788"/>
                </a:lnTo>
                <a:lnTo>
                  <a:pt x="1725" y="2825"/>
                </a:lnTo>
                <a:lnTo>
                  <a:pt x="1394" y="2898"/>
                </a:lnTo>
                <a:lnTo>
                  <a:pt x="1101" y="3045"/>
                </a:lnTo>
                <a:lnTo>
                  <a:pt x="808" y="3191"/>
                </a:lnTo>
                <a:lnTo>
                  <a:pt x="551" y="3338"/>
                </a:lnTo>
                <a:lnTo>
                  <a:pt x="367" y="3558"/>
                </a:lnTo>
                <a:lnTo>
                  <a:pt x="184" y="3815"/>
                </a:lnTo>
                <a:lnTo>
                  <a:pt x="74" y="4108"/>
                </a:lnTo>
                <a:lnTo>
                  <a:pt x="1" y="4402"/>
                </a:lnTo>
                <a:lnTo>
                  <a:pt x="1" y="4732"/>
                </a:lnTo>
                <a:lnTo>
                  <a:pt x="37" y="5026"/>
                </a:lnTo>
                <a:lnTo>
                  <a:pt x="147" y="5356"/>
                </a:lnTo>
                <a:lnTo>
                  <a:pt x="257" y="5649"/>
                </a:lnTo>
                <a:lnTo>
                  <a:pt x="441" y="5943"/>
                </a:lnTo>
                <a:lnTo>
                  <a:pt x="624" y="6236"/>
                </a:lnTo>
                <a:lnTo>
                  <a:pt x="844" y="6493"/>
                </a:lnTo>
                <a:lnTo>
                  <a:pt x="1211" y="6860"/>
                </a:lnTo>
                <a:lnTo>
                  <a:pt x="1615" y="7263"/>
                </a:lnTo>
                <a:lnTo>
                  <a:pt x="1615" y="7300"/>
                </a:lnTo>
                <a:lnTo>
                  <a:pt x="1615" y="7520"/>
                </a:lnTo>
                <a:lnTo>
                  <a:pt x="1688" y="7777"/>
                </a:lnTo>
                <a:lnTo>
                  <a:pt x="1725" y="7887"/>
                </a:lnTo>
                <a:lnTo>
                  <a:pt x="1835" y="7960"/>
                </a:lnTo>
                <a:lnTo>
                  <a:pt x="1908" y="8033"/>
                </a:lnTo>
                <a:lnTo>
                  <a:pt x="2055" y="8070"/>
                </a:lnTo>
                <a:lnTo>
                  <a:pt x="2165" y="8107"/>
                </a:lnTo>
                <a:lnTo>
                  <a:pt x="2275" y="8070"/>
                </a:lnTo>
                <a:lnTo>
                  <a:pt x="2532" y="7997"/>
                </a:lnTo>
                <a:lnTo>
                  <a:pt x="3045" y="8400"/>
                </a:lnTo>
                <a:lnTo>
                  <a:pt x="2642" y="8914"/>
                </a:lnTo>
                <a:lnTo>
                  <a:pt x="2312" y="9464"/>
                </a:lnTo>
                <a:lnTo>
                  <a:pt x="2018" y="10051"/>
                </a:lnTo>
                <a:lnTo>
                  <a:pt x="1871" y="10344"/>
                </a:lnTo>
                <a:lnTo>
                  <a:pt x="1798" y="10674"/>
                </a:lnTo>
                <a:lnTo>
                  <a:pt x="1725" y="10968"/>
                </a:lnTo>
                <a:lnTo>
                  <a:pt x="1688" y="11261"/>
                </a:lnTo>
                <a:lnTo>
                  <a:pt x="1688" y="11555"/>
                </a:lnTo>
                <a:lnTo>
                  <a:pt x="1725" y="11885"/>
                </a:lnTo>
                <a:lnTo>
                  <a:pt x="1798" y="12142"/>
                </a:lnTo>
                <a:lnTo>
                  <a:pt x="1908" y="12435"/>
                </a:lnTo>
                <a:lnTo>
                  <a:pt x="2055" y="12692"/>
                </a:lnTo>
                <a:lnTo>
                  <a:pt x="2238" y="12912"/>
                </a:lnTo>
                <a:lnTo>
                  <a:pt x="2495" y="13132"/>
                </a:lnTo>
                <a:lnTo>
                  <a:pt x="2788" y="13279"/>
                </a:lnTo>
                <a:lnTo>
                  <a:pt x="3045" y="13389"/>
                </a:lnTo>
                <a:lnTo>
                  <a:pt x="3375" y="13426"/>
                </a:lnTo>
                <a:lnTo>
                  <a:pt x="3669" y="13462"/>
                </a:lnTo>
                <a:lnTo>
                  <a:pt x="3999" y="13462"/>
                </a:lnTo>
                <a:lnTo>
                  <a:pt x="4292" y="13426"/>
                </a:lnTo>
                <a:lnTo>
                  <a:pt x="4586" y="13389"/>
                </a:lnTo>
                <a:lnTo>
                  <a:pt x="5026" y="13242"/>
                </a:lnTo>
                <a:lnTo>
                  <a:pt x="5503" y="13095"/>
                </a:lnTo>
                <a:lnTo>
                  <a:pt x="5906" y="12949"/>
                </a:lnTo>
                <a:lnTo>
                  <a:pt x="6346" y="12729"/>
                </a:lnTo>
                <a:lnTo>
                  <a:pt x="6530" y="13169"/>
                </a:lnTo>
                <a:lnTo>
                  <a:pt x="6713" y="13572"/>
                </a:lnTo>
                <a:lnTo>
                  <a:pt x="6970" y="13976"/>
                </a:lnTo>
                <a:lnTo>
                  <a:pt x="7227" y="14343"/>
                </a:lnTo>
                <a:lnTo>
                  <a:pt x="7153" y="14526"/>
                </a:lnTo>
                <a:lnTo>
                  <a:pt x="7117" y="14709"/>
                </a:lnTo>
                <a:lnTo>
                  <a:pt x="7153" y="14893"/>
                </a:lnTo>
                <a:lnTo>
                  <a:pt x="7227" y="15076"/>
                </a:lnTo>
                <a:lnTo>
                  <a:pt x="7337" y="15223"/>
                </a:lnTo>
                <a:lnTo>
                  <a:pt x="7484" y="15333"/>
                </a:lnTo>
                <a:lnTo>
                  <a:pt x="7630" y="15406"/>
                </a:lnTo>
                <a:lnTo>
                  <a:pt x="7777" y="15480"/>
                </a:lnTo>
                <a:lnTo>
                  <a:pt x="7924" y="15516"/>
                </a:lnTo>
                <a:lnTo>
                  <a:pt x="8107" y="15516"/>
                </a:lnTo>
                <a:lnTo>
                  <a:pt x="8254" y="15480"/>
                </a:lnTo>
                <a:lnTo>
                  <a:pt x="8437" y="15406"/>
                </a:lnTo>
                <a:lnTo>
                  <a:pt x="8474" y="15406"/>
                </a:lnTo>
                <a:lnTo>
                  <a:pt x="8804" y="15516"/>
                </a:lnTo>
                <a:lnTo>
                  <a:pt x="9171" y="15590"/>
                </a:lnTo>
                <a:lnTo>
                  <a:pt x="9501" y="15590"/>
                </a:lnTo>
                <a:lnTo>
                  <a:pt x="9868" y="15516"/>
                </a:lnTo>
                <a:lnTo>
                  <a:pt x="10161" y="15406"/>
                </a:lnTo>
                <a:lnTo>
                  <a:pt x="10418" y="15260"/>
                </a:lnTo>
                <a:lnTo>
                  <a:pt x="10675" y="15040"/>
                </a:lnTo>
                <a:lnTo>
                  <a:pt x="10858" y="14819"/>
                </a:lnTo>
                <a:lnTo>
                  <a:pt x="11042" y="14563"/>
                </a:lnTo>
                <a:lnTo>
                  <a:pt x="11188" y="14269"/>
                </a:lnTo>
                <a:lnTo>
                  <a:pt x="11299" y="13976"/>
                </a:lnTo>
                <a:lnTo>
                  <a:pt x="11409" y="13682"/>
                </a:lnTo>
                <a:lnTo>
                  <a:pt x="11519" y="13242"/>
                </a:lnTo>
                <a:lnTo>
                  <a:pt x="11629" y="12765"/>
                </a:lnTo>
                <a:lnTo>
                  <a:pt x="11665" y="12252"/>
                </a:lnTo>
                <a:lnTo>
                  <a:pt x="11702" y="11775"/>
                </a:lnTo>
                <a:lnTo>
                  <a:pt x="12619" y="11848"/>
                </a:lnTo>
                <a:lnTo>
                  <a:pt x="13499" y="11922"/>
                </a:lnTo>
                <a:lnTo>
                  <a:pt x="14416" y="11922"/>
                </a:lnTo>
                <a:lnTo>
                  <a:pt x="15297" y="11885"/>
                </a:lnTo>
                <a:lnTo>
                  <a:pt x="15333" y="11848"/>
                </a:lnTo>
                <a:lnTo>
                  <a:pt x="15333" y="11775"/>
                </a:lnTo>
                <a:lnTo>
                  <a:pt x="15590" y="11702"/>
                </a:lnTo>
                <a:lnTo>
                  <a:pt x="15884" y="11628"/>
                </a:lnTo>
                <a:lnTo>
                  <a:pt x="16140" y="11481"/>
                </a:lnTo>
                <a:lnTo>
                  <a:pt x="16397" y="11335"/>
                </a:lnTo>
                <a:lnTo>
                  <a:pt x="16507" y="11335"/>
                </a:lnTo>
                <a:lnTo>
                  <a:pt x="16544" y="11298"/>
                </a:lnTo>
                <a:lnTo>
                  <a:pt x="16581" y="11225"/>
                </a:lnTo>
                <a:lnTo>
                  <a:pt x="16544" y="10931"/>
                </a:lnTo>
                <a:lnTo>
                  <a:pt x="16471" y="10638"/>
                </a:lnTo>
                <a:lnTo>
                  <a:pt x="16397" y="10344"/>
                </a:lnTo>
                <a:lnTo>
                  <a:pt x="16287" y="10088"/>
                </a:lnTo>
                <a:lnTo>
                  <a:pt x="15994" y="9537"/>
                </a:lnTo>
                <a:lnTo>
                  <a:pt x="15627" y="9060"/>
                </a:lnTo>
                <a:lnTo>
                  <a:pt x="15223" y="8584"/>
                </a:lnTo>
                <a:lnTo>
                  <a:pt x="14783" y="8143"/>
                </a:lnTo>
                <a:lnTo>
                  <a:pt x="14306" y="7740"/>
                </a:lnTo>
                <a:lnTo>
                  <a:pt x="13793" y="7336"/>
                </a:lnTo>
                <a:lnTo>
                  <a:pt x="12949" y="6786"/>
                </a:lnTo>
                <a:lnTo>
                  <a:pt x="13353" y="6053"/>
                </a:lnTo>
                <a:lnTo>
                  <a:pt x="13720" y="5319"/>
                </a:lnTo>
                <a:lnTo>
                  <a:pt x="14050" y="4549"/>
                </a:lnTo>
                <a:lnTo>
                  <a:pt x="14306" y="3778"/>
                </a:lnTo>
                <a:lnTo>
                  <a:pt x="14306" y="3632"/>
                </a:lnTo>
                <a:lnTo>
                  <a:pt x="14453" y="3522"/>
                </a:lnTo>
                <a:lnTo>
                  <a:pt x="14600" y="3375"/>
                </a:lnTo>
                <a:lnTo>
                  <a:pt x="14747" y="3155"/>
                </a:lnTo>
                <a:lnTo>
                  <a:pt x="14820" y="2935"/>
                </a:lnTo>
                <a:lnTo>
                  <a:pt x="14820" y="2678"/>
                </a:lnTo>
                <a:lnTo>
                  <a:pt x="14747" y="2421"/>
                </a:lnTo>
                <a:lnTo>
                  <a:pt x="14637" y="2238"/>
                </a:lnTo>
                <a:lnTo>
                  <a:pt x="14490" y="2054"/>
                </a:lnTo>
                <a:lnTo>
                  <a:pt x="14270" y="1944"/>
                </a:lnTo>
                <a:lnTo>
                  <a:pt x="14160" y="1908"/>
                </a:lnTo>
                <a:lnTo>
                  <a:pt x="14013" y="1908"/>
                </a:lnTo>
                <a:lnTo>
                  <a:pt x="13830" y="1944"/>
                </a:lnTo>
                <a:lnTo>
                  <a:pt x="13683" y="2018"/>
                </a:lnTo>
                <a:lnTo>
                  <a:pt x="13536" y="2091"/>
                </a:lnTo>
                <a:lnTo>
                  <a:pt x="13389" y="2201"/>
                </a:lnTo>
                <a:lnTo>
                  <a:pt x="12949" y="2128"/>
                </a:lnTo>
                <a:lnTo>
                  <a:pt x="12472" y="2164"/>
                </a:lnTo>
                <a:lnTo>
                  <a:pt x="12032" y="2201"/>
                </a:lnTo>
                <a:lnTo>
                  <a:pt x="11592" y="2274"/>
                </a:lnTo>
                <a:lnTo>
                  <a:pt x="11115" y="2421"/>
                </a:lnTo>
                <a:lnTo>
                  <a:pt x="10675" y="2568"/>
                </a:lnTo>
                <a:lnTo>
                  <a:pt x="10271" y="2751"/>
                </a:lnTo>
                <a:lnTo>
                  <a:pt x="9831" y="2971"/>
                </a:lnTo>
                <a:lnTo>
                  <a:pt x="9611" y="3081"/>
                </a:lnTo>
                <a:lnTo>
                  <a:pt x="9208" y="2421"/>
                </a:lnTo>
                <a:lnTo>
                  <a:pt x="8767" y="1761"/>
                </a:lnTo>
                <a:lnTo>
                  <a:pt x="8254" y="1137"/>
                </a:lnTo>
                <a:lnTo>
                  <a:pt x="7740" y="550"/>
                </a:lnTo>
                <a:lnTo>
                  <a:pt x="7630" y="477"/>
                </a:lnTo>
                <a:lnTo>
                  <a:pt x="7520" y="477"/>
                </a:lnTo>
                <a:lnTo>
                  <a:pt x="7117" y="624"/>
                </a:lnTo>
                <a:lnTo>
                  <a:pt x="6713" y="807"/>
                </a:lnTo>
                <a:lnTo>
                  <a:pt x="6640" y="844"/>
                </a:lnTo>
                <a:lnTo>
                  <a:pt x="6603" y="881"/>
                </a:lnTo>
                <a:lnTo>
                  <a:pt x="6640" y="991"/>
                </a:lnTo>
                <a:lnTo>
                  <a:pt x="6677" y="1064"/>
                </a:lnTo>
                <a:lnTo>
                  <a:pt x="6787" y="1064"/>
                </a:lnTo>
                <a:lnTo>
                  <a:pt x="7153" y="1027"/>
                </a:lnTo>
                <a:lnTo>
                  <a:pt x="7484" y="991"/>
                </a:lnTo>
                <a:lnTo>
                  <a:pt x="7960" y="1541"/>
                </a:lnTo>
                <a:lnTo>
                  <a:pt x="8401" y="2091"/>
                </a:lnTo>
                <a:lnTo>
                  <a:pt x="8841" y="2715"/>
                </a:lnTo>
                <a:lnTo>
                  <a:pt x="9208" y="3301"/>
                </a:lnTo>
                <a:lnTo>
                  <a:pt x="8511" y="3742"/>
                </a:lnTo>
                <a:lnTo>
                  <a:pt x="7850" y="4219"/>
                </a:lnTo>
                <a:lnTo>
                  <a:pt x="6603" y="3668"/>
                </a:lnTo>
                <a:lnTo>
                  <a:pt x="5980" y="3412"/>
                </a:lnTo>
                <a:lnTo>
                  <a:pt x="5319" y="3191"/>
                </a:lnTo>
                <a:lnTo>
                  <a:pt x="5393" y="2788"/>
                </a:lnTo>
                <a:lnTo>
                  <a:pt x="5466" y="2384"/>
                </a:lnTo>
                <a:lnTo>
                  <a:pt x="5576" y="1981"/>
                </a:lnTo>
                <a:lnTo>
                  <a:pt x="5723" y="1577"/>
                </a:lnTo>
                <a:lnTo>
                  <a:pt x="5906" y="1211"/>
                </a:lnTo>
                <a:lnTo>
                  <a:pt x="6126" y="844"/>
                </a:lnTo>
                <a:lnTo>
                  <a:pt x="6383" y="514"/>
                </a:lnTo>
                <a:lnTo>
                  <a:pt x="6640" y="184"/>
                </a:lnTo>
                <a:lnTo>
                  <a:pt x="6677" y="110"/>
                </a:lnTo>
                <a:lnTo>
                  <a:pt x="6677" y="37"/>
                </a:lnTo>
                <a:lnTo>
                  <a:pt x="6603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986" name="Google Shape;986;p21"/>
          <p:cNvSpPr/>
          <p:nvPr/>
        </p:nvSpPr>
        <p:spPr>
          <a:xfrm>
            <a:off x="-35016" y="4075593"/>
            <a:ext cx="339602" cy="400617"/>
          </a:xfrm>
          <a:custGeom>
            <a:avLst/>
            <a:gdLst/>
            <a:ahLst/>
            <a:cxnLst/>
            <a:rect l="l" t="t" r="r" b="b"/>
            <a:pathLst>
              <a:path w="9391" h="11079" extrusionOk="0">
                <a:moveTo>
                  <a:pt x="4916" y="441"/>
                </a:moveTo>
                <a:lnTo>
                  <a:pt x="5026" y="477"/>
                </a:lnTo>
                <a:lnTo>
                  <a:pt x="5099" y="551"/>
                </a:lnTo>
                <a:lnTo>
                  <a:pt x="5099" y="771"/>
                </a:lnTo>
                <a:lnTo>
                  <a:pt x="5026" y="954"/>
                </a:lnTo>
                <a:lnTo>
                  <a:pt x="4953" y="1064"/>
                </a:lnTo>
                <a:lnTo>
                  <a:pt x="4842" y="1138"/>
                </a:lnTo>
                <a:lnTo>
                  <a:pt x="4732" y="1174"/>
                </a:lnTo>
                <a:lnTo>
                  <a:pt x="4622" y="1138"/>
                </a:lnTo>
                <a:lnTo>
                  <a:pt x="4366" y="1028"/>
                </a:lnTo>
                <a:lnTo>
                  <a:pt x="4439" y="917"/>
                </a:lnTo>
                <a:lnTo>
                  <a:pt x="4439" y="771"/>
                </a:lnTo>
                <a:lnTo>
                  <a:pt x="4402" y="697"/>
                </a:lnTo>
                <a:lnTo>
                  <a:pt x="4366" y="661"/>
                </a:lnTo>
                <a:lnTo>
                  <a:pt x="4476" y="551"/>
                </a:lnTo>
                <a:lnTo>
                  <a:pt x="4622" y="477"/>
                </a:lnTo>
                <a:lnTo>
                  <a:pt x="4769" y="441"/>
                </a:lnTo>
                <a:close/>
                <a:moveTo>
                  <a:pt x="3375" y="6493"/>
                </a:moveTo>
                <a:lnTo>
                  <a:pt x="3375" y="6530"/>
                </a:lnTo>
                <a:lnTo>
                  <a:pt x="3339" y="6530"/>
                </a:lnTo>
                <a:lnTo>
                  <a:pt x="3375" y="6493"/>
                </a:lnTo>
                <a:close/>
                <a:moveTo>
                  <a:pt x="4292" y="6933"/>
                </a:moveTo>
                <a:lnTo>
                  <a:pt x="4256" y="7007"/>
                </a:lnTo>
                <a:lnTo>
                  <a:pt x="4219" y="6970"/>
                </a:lnTo>
                <a:lnTo>
                  <a:pt x="4292" y="6933"/>
                </a:lnTo>
                <a:close/>
                <a:moveTo>
                  <a:pt x="5209" y="4219"/>
                </a:moveTo>
                <a:lnTo>
                  <a:pt x="5429" y="4329"/>
                </a:lnTo>
                <a:lnTo>
                  <a:pt x="5649" y="4439"/>
                </a:lnTo>
                <a:lnTo>
                  <a:pt x="5686" y="4549"/>
                </a:lnTo>
                <a:lnTo>
                  <a:pt x="5723" y="4586"/>
                </a:lnTo>
                <a:lnTo>
                  <a:pt x="5796" y="4586"/>
                </a:lnTo>
                <a:lnTo>
                  <a:pt x="6016" y="4879"/>
                </a:lnTo>
                <a:lnTo>
                  <a:pt x="6163" y="5173"/>
                </a:lnTo>
                <a:lnTo>
                  <a:pt x="6200" y="5503"/>
                </a:lnTo>
                <a:lnTo>
                  <a:pt x="6200" y="5833"/>
                </a:lnTo>
                <a:lnTo>
                  <a:pt x="6090" y="6126"/>
                </a:lnTo>
                <a:lnTo>
                  <a:pt x="5943" y="6420"/>
                </a:lnTo>
                <a:lnTo>
                  <a:pt x="5796" y="6603"/>
                </a:lnTo>
                <a:lnTo>
                  <a:pt x="5649" y="6750"/>
                </a:lnTo>
                <a:lnTo>
                  <a:pt x="5649" y="6713"/>
                </a:lnTo>
                <a:lnTo>
                  <a:pt x="5649" y="6566"/>
                </a:lnTo>
                <a:lnTo>
                  <a:pt x="5649" y="6383"/>
                </a:lnTo>
                <a:lnTo>
                  <a:pt x="5613" y="6346"/>
                </a:lnTo>
                <a:lnTo>
                  <a:pt x="5576" y="6310"/>
                </a:lnTo>
                <a:lnTo>
                  <a:pt x="5539" y="6310"/>
                </a:lnTo>
                <a:lnTo>
                  <a:pt x="5503" y="6346"/>
                </a:lnTo>
                <a:lnTo>
                  <a:pt x="5393" y="6493"/>
                </a:lnTo>
                <a:lnTo>
                  <a:pt x="5356" y="6676"/>
                </a:lnTo>
                <a:lnTo>
                  <a:pt x="5319" y="6933"/>
                </a:lnTo>
                <a:lnTo>
                  <a:pt x="5099" y="7007"/>
                </a:lnTo>
                <a:lnTo>
                  <a:pt x="5099" y="6860"/>
                </a:lnTo>
                <a:lnTo>
                  <a:pt x="5099" y="6713"/>
                </a:lnTo>
                <a:lnTo>
                  <a:pt x="5136" y="6566"/>
                </a:lnTo>
                <a:lnTo>
                  <a:pt x="5209" y="6456"/>
                </a:lnTo>
                <a:lnTo>
                  <a:pt x="5246" y="6420"/>
                </a:lnTo>
                <a:lnTo>
                  <a:pt x="5209" y="6383"/>
                </a:lnTo>
                <a:lnTo>
                  <a:pt x="5173" y="6346"/>
                </a:lnTo>
                <a:lnTo>
                  <a:pt x="5136" y="6346"/>
                </a:lnTo>
                <a:lnTo>
                  <a:pt x="4953" y="6456"/>
                </a:lnTo>
                <a:lnTo>
                  <a:pt x="4842" y="6640"/>
                </a:lnTo>
                <a:lnTo>
                  <a:pt x="4769" y="6823"/>
                </a:lnTo>
                <a:lnTo>
                  <a:pt x="4769" y="7043"/>
                </a:lnTo>
                <a:lnTo>
                  <a:pt x="4696" y="7043"/>
                </a:lnTo>
                <a:lnTo>
                  <a:pt x="4659" y="7007"/>
                </a:lnTo>
                <a:lnTo>
                  <a:pt x="4622" y="6970"/>
                </a:lnTo>
                <a:lnTo>
                  <a:pt x="4586" y="6970"/>
                </a:lnTo>
                <a:lnTo>
                  <a:pt x="5026" y="6016"/>
                </a:lnTo>
                <a:lnTo>
                  <a:pt x="5026" y="5943"/>
                </a:lnTo>
                <a:lnTo>
                  <a:pt x="4989" y="5906"/>
                </a:lnTo>
                <a:lnTo>
                  <a:pt x="4953" y="5906"/>
                </a:lnTo>
                <a:lnTo>
                  <a:pt x="4916" y="5943"/>
                </a:lnTo>
                <a:lnTo>
                  <a:pt x="4402" y="6750"/>
                </a:lnTo>
                <a:lnTo>
                  <a:pt x="4366" y="6676"/>
                </a:lnTo>
                <a:lnTo>
                  <a:pt x="4329" y="6640"/>
                </a:lnTo>
                <a:lnTo>
                  <a:pt x="4256" y="6640"/>
                </a:lnTo>
                <a:lnTo>
                  <a:pt x="4439" y="6236"/>
                </a:lnTo>
                <a:lnTo>
                  <a:pt x="4659" y="5796"/>
                </a:lnTo>
                <a:lnTo>
                  <a:pt x="4696" y="5759"/>
                </a:lnTo>
                <a:lnTo>
                  <a:pt x="4659" y="5723"/>
                </a:lnTo>
                <a:lnTo>
                  <a:pt x="4586" y="5723"/>
                </a:lnTo>
                <a:lnTo>
                  <a:pt x="4182" y="6273"/>
                </a:lnTo>
                <a:lnTo>
                  <a:pt x="3999" y="6566"/>
                </a:lnTo>
                <a:lnTo>
                  <a:pt x="3852" y="6860"/>
                </a:lnTo>
                <a:lnTo>
                  <a:pt x="3669" y="6786"/>
                </a:lnTo>
                <a:lnTo>
                  <a:pt x="3779" y="6750"/>
                </a:lnTo>
                <a:lnTo>
                  <a:pt x="3852" y="6640"/>
                </a:lnTo>
                <a:lnTo>
                  <a:pt x="3889" y="6566"/>
                </a:lnTo>
                <a:lnTo>
                  <a:pt x="3889" y="6420"/>
                </a:lnTo>
                <a:lnTo>
                  <a:pt x="3889" y="6383"/>
                </a:lnTo>
                <a:lnTo>
                  <a:pt x="3815" y="6383"/>
                </a:lnTo>
                <a:lnTo>
                  <a:pt x="3999" y="6163"/>
                </a:lnTo>
                <a:lnTo>
                  <a:pt x="4512" y="5539"/>
                </a:lnTo>
                <a:lnTo>
                  <a:pt x="4512" y="5466"/>
                </a:lnTo>
                <a:lnTo>
                  <a:pt x="4476" y="5429"/>
                </a:lnTo>
                <a:lnTo>
                  <a:pt x="4402" y="5429"/>
                </a:lnTo>
                <a:lnTo>
                  <a:pt x="3779" y="6016"/>
                </a:lnTo>
                <a:lnTo>
                  <a:pt x="3632" y="6126"/>
                </a:lnTo>
                <a:lnTo>
                  <a:pt x="3595" y="6090"/>
                </a:lnTo>
                <a:lnTo>
                  <a:pt x="3559" y="6090"/>
                </a:lnTo>
                <a:lnTo>
                  <a:pt x="3485" y="6126"/>
                </a:lnTo>
                <a:lnTo>
                  <a:pt x="3669" y="5869"/>
                </a:lnTo>
                <a:lnTo>
                  <a:pt x="3889" y="5649"/>
                </a:lnTo>
                <a:lnTo>
                  <a:pt x="4146" y="5466"/>
                </a:lnTo>
                <a:lnTo>
                  <a:pt x="4402" y="5283"/>
                </a:lnTo>
                <a:lnTo>
                  <a:pt x="4439" y="5246"/>
                </a:lnTo>
                <a:lnTo>
                  <a:pt x="4402" y="5209"/>
                </a:lnTo>
                <a:lnTo>
                  <a:pt x="4402" y="5173"/>
                </a:lnTo>
                <a:lnTo>
                  <a:pt x="4329" y="5136"/>
                </a:lnTo>
                <a:lnTo>
                  <a:pt x="3962" y="5319"/>
                </a:lnTo>
                <a:lnTo>
                  <a:pt x="3632" y="5539"/>
                </a:lnTo>
                <a:lnTo>
                  <a:pt x="3339" y="5796"/>
                </a:lnTo>
                <a:lnTo>
                  <a:pt x="3082" y="6126"/>
                </a:lnTo>
                <a:lnTo>
                  <a:pt x="3045" y="6016"/>
                </a:lnTo>
                <a:lnTo>
                  <a:pt x="3082" y="5980"/>
                </a:lnTo>
                <a:lnTo>
                  <a:pt x="3339" y="5613"/>
                </a:lnTo>
                <a:lnTo>
                  <a:pt x="3632" y="5283"/>
                </a:lnTo>
                <a:lnTo>
                  <a:pt x="3962" y="4952"/>
                </a:lnTo>
                <a:lnTo>
                  <a:pt x="4292" y="4659"/>
                </a:lnTo>
                <a:lnTo>
                  <a:pt x="4292" y="4622"/>
                </a:lnTo>
                <a:lnTo>
                  <a:pt x="4256" y="4586"/>
                </a:lnTo>
                <a:lnTo>
                  <a:pt x="4219" y="4586"/>
                </a:lnTo>
                <a:lnTo>
                  <a:pt x="3925" y="4732"/>
                </a:lnTo>
                <a:lnTo>
                  <a:pt x="3632" y="4879"/>
                </a:lnTo>
                <a:lnTo>
                  <a:pt x="3375" y="5099"/>
                </a:lnTo>
                <a:lnTo>
                  <a:pt x="3155" y="5356"/>
                </a:lnTo>
                <a:lnTo>
                  <a:pt x="3228" y="5209"/>
                </a:lnTo>
                <a:lnTo>
                  <a:pt x="3339" y="5062"/>
                </a:lnTo>
                <a:lnTo>
                  <a:pt x="3559" y="4842"/>
                </a:lnTo>
                <a:lnTo>
                  <a:pt x="3852" y="4622"/>
                </a:lnTo>
                <a:lnTo>
                  <a:pt x="4146" y="4476"/>
                </a:lnTo>
                <a:lnTo>
                  <a:pt x="4402" y="4366"/>
                </a:lnTo>
                <a:lnTo>
                  <a:pt x="4659" y="4292"/>
                </a:lnTo>
                <a:lnTo>
                  <a:pt x="4953" y="4219"/>
                </a:lnTo>
                <a:close/>
                <a:moveTo>
                  <a:pt x="807" y="8767"/>
                </a:moveTo>
                <a:lnTo>
                  <a:pt x="807" y="8841"/>
                </a:lnTo>
                <a:lnTo>
                  <a:pt x="844" y="8914"/>
                </a:lnTo>
                <a:lnTo>
                  <a:pt x="918" y="8951"/>
                </a:lnTo>
                <a:lnTo>
                  <a:pt x="1138" y="8951"/>
                </a:lnTo>
                <a:lnTo>
                  <a:pt x="1211" y="8987"/>
                </a:lnTo>
                <a:lnTo>
                  <a:pt x="1321" y="8987"/>
                </a:lnTo>
                <a:lnTo>
                  <a:pt x="1321" y="9061"/>
                </a:lnTo>
                <a:lnTo>
                  <a:pt x="1321" y="9097"/>
                </a:lnTo>
                <a:lnTo>
                  <a:pt x="1248" y="9171"/>
                </a:lnTo>
                <a:lnTo>
                  <a:pt x="1174" y="9207"/>
                </a:lnTo>
                <a:lnTo>
                  <a:pt x="954" y="9244"/>
                </a:lnTo>
                <a:lnTo>
                  <a:pt x="844" y="9207"/>
                </a:lnTo>
                <a:lnTo>
                  <a:pt x="697" y="9134"/>
                </a:lnTo>
                <a:lnTo>
                  <a:pt x="587" y="9061"/>
                </a:lnTo>
                <a:lnTo>
                  <a:pt x="551" y="8951"/>
                </a:lnTo>
                <a:lnTo>
                  <a:pt x="661" y="8841"/>
                </a:lnTo>
                <a:lnTo>
                  <a:pt x="807" y="8767"/>
                </a:lnTo>
                <a:close/>
                <a:moveTo>
                  <a:pt x="8511" y="8657"/>
                </a:moveTo>
                <a:lnTo>
                  <a:pt x="8621" y="8694"/>
                </a:lnTo>
                <a:lnTo>
                  <a:pt x="8731" y="8731"/>
                </a:lnTo>
                <a:lnTo>
                  <a:pt x="8841" y="8804"/>
                </a:lnTo>
                <a:lnTo>
                  <a:pt x="8951" y="8877"/>
                </a:lnTo>
                <a:lnTo>
                  <a:pt x="8987" y="8987"/>
                </a:lnTo>
                <a:lnTo>
                  <a:pt x="9024" y="9097"/>
                </a:lnTo>
                <a:lnTo>
                  <a:pt x="9024" y="9134"/>
                </a:lnTo>
                <a:lnTo>
                  <a:pt x="8987" y="9134"/>
                </a:lnTo>
                <a:lnTo>
                  <a:pt x="8877" y="9097"/>
                </a:lnTo>
                <a:lnTo>
                  <a:pt x="8804" y="9134"/>
                </a:lnTo>
                <a:lnTo>
                  <a:pt x="8731" y="9171"/>
                </a:lnTo>
                <a:lnTo>
                  <a:pt x="8621" y="9281"/>
                </a:lnTo>
                <a:lnTo>
                  <a:pt x="8474" y="9354"/>
                </a:lnTo>
                <a:lnTo>
                  <a:pt x="8327" y="9318"/>
                </a:lnTo>
                <a:lnTo>
                  <a:pt x="8254" y="9244"/>
                </a:lnTo>
                <a:lnTo>
                  <a:pt x="8217" y="9171"/>
                </a:lnTo>
                <a:lnTo>
                  <a:pt x="8217" y="9024"/>
                </a:lnTo>
                <a:lnTo>
                  <a:pt x="8254" y="8841"/>
                </a:lnTo>
                <a:lnTo>
                  <a:pt x="8254" y="8694"/>
                </a:lnTo>
                <a:lnTo>
                  <a:pt x="8511" y="8657"/>
                </a:lnTo>
                <a:close/>
                <a:moveTo>
                  <a:pt x="5026" y="9501"/>
                </a:moveTo>
                <a:lnTo>
                  <a:pt x="5063" y="9574"/>
                </a:lnTo>
                <a:lnTo>
                  <a:pt x="4989" y="9538"/>
                </a:lnTo>
                <a:lnTo>
                  <a:pt x="5026" y="9501"/>
                </a:lnTo>
                <a:close/>
                <a:moveTo>
                  <a:pt x="4696" y="9868"/>
                </a:moveTo>
                <a:lnTo>
                  <a:pt x="4953" y="9941"/>
                </a:lnTo>
                <a:lnTo>
                  <a:pt x="4916" y="10014"/>
                </a:lnTo>
                <a:lnTo>
                  <a:pt x="4879" y="10271"/>
                </a:lnTo>
                <a:lnTo>
                  <a:pt x="4842" y="10308"/>
                </a:lnTo>
                <a:lnTo>
                  <a:pt x="4549" y="10308"/>
                </a:lnTo>
                <a:lnTo>
                  <a:pt x="4439" y="10235"/>
                </a:lnTo>
                <a:lnTo>
                  <a:pt x="4329" y="10125"/>
                </a:lnTo>
                <a:lnTo>
                  <a:pt x="4292" y="10051"/>
                </a:lnTo>
                <a:lnTo>
                  <a:pt x="4256" y="9941"/>
                </a:lnTo>
                <a:lnTo>
                  <a:pt x="4329" y="9904"/>
                </a:lnTo>
                <a:lnTo>
                  <a:pt x="4439" y="9868"/>
                </a:lnTo>
                <a:close/>
                <a:moveTo>
                  <a:pt x="4806" y="0"/>
                </a:moveTo>
                <a:lnTo>
                  <a:pt x="4622" y="37"/>
                </a:lnTo>
                <a:lnTo>
                  <a:pt x="4476" y="110"/>
                </a:lnTo>
                <a:lnTo>
                  <a:pt x="4292" y="147"/>
                </a:lnTo>
                <a:lnTo>
                  <a:pt x="4146" y="257"/>
                </a:lnTo>
                <a:lnTo>
                  <a:pt x="3999" y="367"/>
                </a:lnTo>
                <a:lnTo>
                  <a:pt x="3889" y="477"/>
                </a:lnTo>
                <a:lnTo>
                  <a:pt x="3779" y="624"/>
                </a:lnTo>
                <a:lnTo>
                  <a:pt x="3705" y="807"/>
                </a:lnTo>
                <a:lnTo>
                  <a:pt x="3669" y="954"/>
                </a:lnTo>
                <a:lnTo>
                  <a:pt x="3669" y="1138"/>
                </a:lnTo>
                <a:lnTo>
                  <a:pt x="3705" y="1321"/>
                </a:lnTo>
                <a:lnTo>
                  <a:pt x="3815" y="1578"/>
                </a:lnTo>
                <a:lnTo>
                  <a:pt x="3999" y="1761"/>
                </a:lnTo>
                <a:lnTo>
                  <a:pt x="4182" y="1871"/>
                </a:lnTo>
                <a:lnTo>
                  <a:pt x="4402" y="1945"/>
                </a:lnTo>
                <a:lnTo>
                  <a:pt x="4366" y="2055"/>
                </a:lnTo>
                <a:lnTo>
                  <a:pt x="4329" y="2165"/>
                </a:lnTo>
                <a:lnTo>
                  <a:pt x="4329" y="2531"/>
                </a:lnTo>
                <a:lnTo>
                  <a:pt x="4329" y="2898"/>
                </a:lnTo>
                <a:lnTo>
                  <a:pt x="4329" y="3522"/>
                </a:lnTo>
                <a:lnTo>
                  <a:pt x="4329" y="3669"/>
                </a:lnTo>
                <a:lnTo>
                  <a:pt x="4366" y="3779"/>
                </a:lnTo>
                <a:lnTo>
                  <a:pt x="4072" y="3925"/>
                </a:lnTo>
                <a:lnTo>
                  <a:pt x="3815" y="4109"/>
                </a:lnTo>
                <a:lnTo>
                  <a:pt x="3742" y="4182"/>
                </a:lnTo>
                <a:lnTo>
                  <a:pt x="3742" y="4255"/>
                </a:lnTo>
                <a:lnTo>
                  <a:pt x="3522" y="4402"/>
                </a:lnTo>
                <a:lnTo>
                  <a:pt x="3339" y="4549"/>
                </a:lnTo>
                <a:lnTo>
                  <a:pt x="3155" y="4696"/>
                </a:lnTo>
                <a:lnTo>
                  <a:pt x="3008" y="4879"/>
                </a:lnTo>
                <a:lnTo>
                  <a:pt x="2862" y="5062"/>
                </a:lnTo>
                <a:lnTo>
                  <a:pt x="2752" y="5283"/>
                </a:lnTo>
                <a:lnTo>
                  <a:pt x="2678" y="5503"/>
                </a:lnTo>
                <a:lnTo>
                  <a:pt x="2642" y="5686"/>
                </a:lnTo>
                <a:lnTo>
                  <a:pt x="2642" y="5906"/>
                </a:lnTo>
                <a:lnTo>
                  <a:pt x="2678" y="6126"/>
                </a:lnTo>
                <a:lnTo>
                  <a:pt x="2752" y="6346"/>
                </a:lnTo>
                <a:lnTo>
                  <a:pt x="2825" y="6566"/>
                </a:lnTo>
                <a:lnTo>
                  <a:pt x="2898" y="6676"/>
                </a:lnTo>
                <a:lnTo>
                  <a:pt x="2421" y="7080"/>
                </a:lnTo>
                <a:lnTo>
                  <a:pt x="1908" y="7447"/>
                </a:lnTo>
                <a:lnTo>
                  <a:pt x="1431" y="7850"/>
                </a:lnTo>
                <a:lnTo>
                  <a:pt x="1211" y="8070"/>
                </a:lnTo>
                <a:lnTo>
                  <a:pt x="991" y="8327"/>
                </a:lnTo>
                <a:lnTo>
                  <a:pt x="771" y="8364"/>
                </a:lnTo>
                <a:lnTo>
                  <a:pt x="624" y="8327"/>
                </a:lnTo>
                <a:lnTo>
                  <a:pt x="477" y="8327"/>
                </a:lnTo>
                <a:lnTo>
                  <a:pt x="367" y="8364"/>
                </a:lnTo>
                <a:lnTo>
                  <a:pt x="257" y="8437"/>
                </a:lnTo>
                <a:lnTo>
                  <a:pt x="184" y="8511"/>
                </a:lnTo>
                <a:lnTo>
                  <a:pt x="111" y="8584"/>
                </a:lnTo>
                <a:lnTo>
                  <a:pt x="37" y="8804"/>
                </a:lnTo>
                <a:lnTo>
                  <a:pt x="0" y="9061"/>
                </a:lnTo>
                <a:lnTo>
                  <a:pt x="0" y="9318"/>
                </a:lnTo>
                <a:lnTo>
                  <a:pt x="74" y="9538"/>
                </a:lnTo>
                <a:lnTo>
                  <a:pt x="257" y="9684"/>
                </a:lnTo>
                <a:lnTo>
                  <a:pt x="477" y="9831"/>
                </a:lnTo>
                <a:lnTo>
                  <a:pt x="697" y="9904"/>
                </a:lnTo>
                <a:lnTo>
                  <a:pt x="954" y="9941"/>
                </a:lnTo>
                <a:lnTo>
                  <a:pt x="1174" y="9904"/>
                </a:lnTo>
                <a:lnTo>
                  <a:pt x="1431" y="9868"/>
                </a:lnTo>
                <a:lnTo>
                  <a:pt x="1651" y="9794"/>
                </a:lnTo>
                <a:lnTo>
                  <a:pt x="1798" y="9648"/>
                </a:lnTo>
                <a:lnTo>
                  <a:pt x="1908" y="9574"/>
                </a:lnTo>
                <a:lnTo>
                  <a:pt x="1945" y="9464"/>
                </a:lnTo>
                <a:lnTo>
                  <a:pt x="1981" y="9354"/>
                </a:lnTo>
                <a:lnTo>
                  <a:pt x="1981" y="9207"/>
                </a:lnTo>
                <a:lnTo>
                  <a:pt x="1908" y="8987"/>
                </a:lnTo>
                <a:lnTo>
                  <a:pt x="1798" y="8767"/>
                </a:lnTo>
                <a:lnTo>
                  <a:pt x="1651" y="8584"/>
                </a:lnTo>
                <a:lnTo>
                  <a:pt x="1431" y="8437"/>
                </a:lnTo>
                <a:lnTo>
                  <a:pt x="1394" y="8437"/>
                </a:lnTo>
                <a:lnTo>
                  <a:pt x="1578" y="8254"/>
                </a:lnTo>
                <a:lnTo>
                  <a:pt x="1761" y="8070"/>
                </a:lnTo>
                <a:lnTo>
                  <a:pt x="2165" y="7777"/>
                </a:lnTo>
                <a:lnTo>
                  <a:pt x="2421" y="7557"/>
                </a:lnTo>
                <a:lnTo>
                  <a:pt x="2642" y="7337"/>
                </a:lnTo>
                <a:lnTo>
                  <a:pt x="2862" y="7080"/>
                </a:lnTo>
                <a:lnTo>
                  <a:pt x="3008" y="6786"/>
                </a:lnTo>
                <a:lnTo>
                  <a:pt x="3118" y="6897"/>
                </a:lnTo>
                <a:lnTo>
                  <a:pt x="3302" y="7043"/>
                </a:lnTo>
                <a:lnTo>
                  <a:pt x="3632" y="7227"/>
                </a:lnTo>
                <a:lnTo>
                  <a:pt x="3999" y="7337"/>
                </a:lnTo>
                <a:lnTo>
                  <a:pt x="4366" y="7410"/>
                </a:lnTo>
                <a:lnTo>
                  <a:pt x="4439" y="7410"/>
                </a:lnTo>
                <a:lnTo>
                  <a:pt x="4402" y="7887"/>
                </a:lnTo>
                <a:lnTo>
                  <a:pt x="4402" y="8364"/>
                </a:lnTo>
                <a:lnTo>
                  <a:pt x="4439" y="9318"/>
                </a:lnTo>
                <a:lnTo>
                  <a:pt x="4256" y="9391"/>
                </a:lnTo>
                <a:lnTo>
                  <a:pt x="4109" y="9464"/>
                </a:lnTo>
                <a:lnTo>
                  <a:pt x="3999" y="9574"/>
                </a:lnTo>
                <a:lnTo>
                  <a:pt x="3925" y="9684"/>
                </a:lnTo>
                <a:lnTo>
                  <a:pt x="3889" y="9794"/>
                </a:lnTo>
                <a:lnTo>
                  <a:pt x="3852" y="9941"/>
                </a:lnTo>
                <a:lnTo>
                  <a:pt x="3815" y="10125"/>
                </a:lnTo>
                <a:lnTo>
                  <a:pt x="3852" y="10271"/>
                </a:lnTo>
                <a:lnTo>
                  <a:pt x="3925" y="10565"/>
                </a:lnTo>
                <a:lnTo>
                  <a:pt x="4072" y="10821"/>
                </a:lnTo>
                <a:lnTo>
                  <a:pt x="4182" y="10895"/>
                </a:lnTo>
                <a:lnTo>
                  <a:pt x="4329" y="10968"/>
                </a:lnTo>
                <a:lnTo>
                  <a:pt x="4439" y="11042"/>
                </a:lnTo>
                <a:lnTo>
                  <a:pt x="4586" y="11078"/>
                </a:lnTo>
                <a:lnTo>
                  <a:pt x="4879" y="11078"/>
                </a:lnTo>
                <a:lnTo>
                  <a:pt x="5173" y="11005"/>
                </a:lnTo>
                <a:lnTo>
                  <a:pt x="5283" y="10932"/>
                </a:lnTo>
                <a:lnTo>
                  <a:pt x="5393" y="10821"/>
                </a:lnTo>
                <a:lnTo>
                  <a:pt x="5466" y="10711"/>
                </a:lnTo>
                <a:lnTo>
                  <a:pt x="5503" y="10601"/>
                </a:lnTo>
                <a:lnTo>
                  <a:pt x="5576" y="10308"/>
                </a:lnTo>
                <a:lnTo>
                  <a:pt x="5539" y="10051"/>
                </a:lnTo>
                <a:lnTo>
                  <a:pt x="5503" y="9904"/>
                </a:lnTo>
                <a:lnTo>
                  <a:pt x="5393" y="9794"/>
                </a:lnTo>
                <a:lnTo>
                  <a:pt x="5319" y="9684"/>
                </a:lnTo>
                <a:lnTo>
                  <a:pt x="5173" y="9611"/>
                </a:lnTo>
                <a:lnTo>
                  <a:pt x="5136" y="9428"/>
                </a:lnTo>
                <a:lnTo>
                  <a:pt x="5099" y="9354"/>
                </a:lnTo>
                <a:lnTo>
                  <a:pt x="4842" y="9354"/>
                </a:lnTo>
                <a:lnTo>
                  <a:pt x="4806" y="8474"/>
                </a:lnTo>
                <a:lnTo>
                  <a:pt x="4806" y="7960"/>
                </a:lnTo>
                <a:lnTo>
                  <a:pt x="4769" y="7447"/>
                </a:lnTo>
                <a:lnTo>
                  <a:pt x="5136" y="7410"/>
                </a:lnTo>
                <a:lnTo>
                  <a:pt x="5503" y="7300"/>
                </a:lnTo>
                <a:lnTo>
                  <a:pt x="5833" y="7117"/>
                </a:lnTo>
                <a:lnTo>
                  <a:pt x="6126" y="6860"/>
                </a:lnTo>
                <a:lnTo>
                  <a:pt x="6200" y="6786"/>
                </a:lnTo>
                <a:lnTo>
                  <a:pt x="6310" y="6933"/>
                </a:lnTo>
                <a:lnTo>
                  <a:pt x="6493" y="7080"/>
                </a:lnTo>
                <a:lnTo>
                  <a:pt x="6677" y="7190"/>
                </a:lnTo>
                <a:lnTo>
                  <a:pt x="6860" y="7300"/>
                </a:lnTo>
                <a:lnTo>
                  <a:pt x="7043" y="7630"/>
                </a:lnTo>
                <a:lnTo>
                  <a:pt x="7263" y="7997"/>
                </a:lnTo>
                <a:lnTo>
                  <a:pt x="7557" y="8437"/>
                </a:lnTo>
                <a:lnTo>
                  <a:pt x="7667" y="8584"/>
                </a:lnTo>
                <a:lnTo>
                  <a:pt x="7557" y="8767"/>
                </a:lnTo>
                <a:lnTo>
                  <a:pt x="7484" y="8951"/>
                </a:lnTo>
                <a:lnTo>
                  <a:pt x="7447" y="9097"/>
                </a:lnTo>
                <a:lnTo>
                  <a:pt x="7447" y="9281"/>
                </a:lnTo>
                <a:lnTo>
                  <a:pt x="7484" y="9428"/>
                </a:lnTo>
                <a:lnTo>
                  <a:pt x="7520" y="9611"/>
                </a:lnTo>
                <a:lnTo>
                  <a:pt x="7594" y="9758"/>
                </a:lnTo>
                <a:lnTo>
                  <a:pt x="7704" y="9904"/>
                </a:lnTo>
                <a:lnTo>
                  <a:pt x="7850" y="10014"/>
                </a:lnTo>
                <a:lnTo>
                  <a:pt x="7960" y="10125"/>
                </a:lnTo>
                <a:lnTo>
                  <a:pt x="8107" y="10161"/>
                </a:lnTo>
                <a:lnTo>
                  <a:pt x="8254" y="10198"/>
                </a:lnTo>
                <a:lnTo>
                  <a:pt x="8547" y="10198"/>
                </a:lnTo>
                <a:lnTo>
                  <a:pt x="8694" y="10125"/>
                </a:lnTo>
                <a:lnTo>
                  <a:pt x="8877" y="10051"/>
                </a:lnTo>
                <a:lnTo>
                  <a:pt x="9098" y="9831"/>
                </a:lnTo>
                <a:lnTo>
                  <a:pt x="9281" y="9538"/>
                </a:lnTo>
                <a:lnTo>
                  <a:pt x="9354" y="9391"/>
                </a:lnTo>
                <a:lnTo>
                  <a:pt x="9391" y="9244"/>
                </a:lnTo>
                <a:lnTo>
                  <a:pt x="9391" y="9061"/>
                </a:lnTo>
                <a:lnTo>
                  <a:pt x="9391" y="8914"/>
                </a:lnTo>
                <a:lnTo>
                  <a:pt x="9318" y="8767"/>
                </a:lnTo>
                <a:lnTo>
                  <a:pt x="9244" y="8621"/>
                </a:lnTo>
                <a:lnTo>
                  <a:pt x="9134" y="8511"/>
                </a:lnTo>
                <a:lnTo>
                  <a:pt x="8987" y="8437"/>
                </a:lnTo>
                <a:lnTo>
                  <a:pt x="8841" y="8364"/>
                </a:lnTo>
                <a:lnTo>
                  <a:pt x="8694" y="8327"/>
                </a:lnTo>
                <a:lnTo>
                  <a:pt x="8364" y="8290"/>
                </a:lnTo>
                <a:lnTo>
                  <a:pt x="8180" y="8290"/>
                </a:lnTo>
                <a:lnTo>
                  <a:pt x="7997" y="8364"/>
                </a:lnTo>
                <a:lnTo>
                  <a:pt x="7924" y="8217"/>
                </a:lnTo>
                <a:lnTo>
                  <a:pt x="7814" y="8070"/>
                </a:lnTo>
                <a:lnTo>
                  <a:pt x="7557" y="7667"/>
                </a:lnTo>
                <a:lnTo>
                  <a:pt x="7300" y="7300"/>
                </a:lnTo>
                <a:lnTo>
                  <a:pt x="7227" y="7153"/>
                </a:lnTo>
                <a:lnTo>
                  <a:pt x="7153" y="7007"/>
                </a:lnTo>
                <a:lnTo>
                  <a:pt x="7043" y="6933"/>
                </a:lnTo>
                <a:lnTo>
                  <a:pt x="6897" y="6897"/>
                </a:lnTo>
                <a:lnTo>
                  <a:pt x="6640" y="6750"/>
                </a:lnTo>
                <a:lnTo>
                  <a:pt x="6346" y="6530"/>
                </a:lnTo>
                <a:lnTo>
                  <a:pt x="6530" y="6236"/>
                </a:lnTo>
                <a:lnTo>
                  <a:pt x="6603" y="5869"/>
                </a:lnTo>
                <a:lnTo>
                  <a:pt x="6603" y="5503"/>
                </a:lnTo>
                <a:lnTo>
                  <a:pt x="6567" y="5173"/>
                </a:lnTo>
                <a:lnTo>
                  <a:pt x="6456" y="4842"/>
                </a:lnTo>
                <a:lnTo>
                  <a:pt x="6310" y="4586"/>
                </a:lnTo>
                <a:lnTo>
                  <a:pt x="6126" y="4329"/>
                </a:lnTo>
                <a:lnTo>
                  <a:pt x="5870" y="4109"/>
                </a:lnTo>
                <a:lnTo>
                  <a:pt x="5613" y="3962"/>
                </a:lnTo>
                <a:lnTo>
                  <a:pt x="5356" y="3815"/>
                </a:lnTo>
                <a:lnTo>
                  <a:pt x="5026" y="3742"/>
                </a:lnTo>
                <a:lnTo>
                  <a:pt x="4732" y="3742"/>
                </a:lnTo>
                <a:lnTo>
                  <a:pt x="4732" y="3522"/>
                </a:lnTo>
                <a:lnTo>
                  <a:pt x="4696" y="2678"/>
                </a:lnTo>
                <a:lnTo>
                  <a:pt x="4732" y="2385"/>
                </a:lnTo>
                <a:lnTo>
                  <a:pt x="4696" y="2165"/>
                </a:lnTo>
                <a:lnTo>
                  <a:pt x="4659" y="1981"/>
                </a:lnTo>
                <a:lnTo>
                  <a:pt x="4842" y="1945"/>
                </a:lnTo>
                <a:lnTo>
                  <a:pt x="5063" y="1871"/>
                </a:lnTo>
                <a:lnTo>
                  <a:pt x="5246" y="1761"/>
                </a:lnTo>
                <a:lnTo>
                  <a:pt x="5393" y="1651"/>
                </a:lnTo>
                <a:lnTo>
                  <a:pt x="5539" y="1468"/>
                </a:lnTo>
                <a:lnTo>
                  <a:pt x="5613" y="1284"/>
                </a:lnTo>
                <a:lnTo>
                  <a:pt x="5686" y="1101"/>
                </a:lnTo>
                <a:lnTo>
                  <a:pt x="5686" y="844"/>
                </a:lnTo>
                <a:lnTo>
                  <a:pt x="5613" y="624"/>
                </a:lnTo>
                <a:lnTo>
                  <a:pt x="5503" y="404"/>
                </a:lnTo>
                <a:lnTo>
                  <a:pt x="5466" y="257"/>
                </a:lnTo>
                <a:lnTo>
                  <a:pt x="5429" y="184"/>
                </a:lnTo>
                <a:lnTo>
                  <a:pt x="5356" y="147"/>
                </a:lnTo>
                <a:lnTo>
                  <a:pt x="5209" y="147"/>
                </a:lnTo>
                <a:lnTo>
                  <a:pt x="5063" y="110"/>
                </a:lnTo>
                <a:lnTo>
                  <a:pt x="4989" y="37"/>
                </a:lnTo>
                <a:lnTo>
                  <a:pt x="4806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987" name="Google Shape;987;p21"/>
          <p:cNvSpPr/>
          <p:nvPr/>
        </p:nvSpPr>
        <p:spPr>
          <a:xfrm>
            <a:off x="721258" y="4998019"/>
            <a:ext cx="463059" cy="177962"/>
          </a:xfrm>
          <a:custGeom>
            <a:avLst/>
            <a:gdLst/>
            <a:ahLst/>
            <a:cxnLst/>
            <a:rect l="l" t="t" r="r" b="b"/>
            <a:pathLst>
              <a:path w="16325" h="6274" extrusionOk="0">
                <a:moveTo>
                  <a:pt x="14710" y="1"/>
                </a:moveTo>
                <a:lnTo>
                  <a:pt x="14527" y="74"/>
                </a:lnTo>
                <a:lnTo>
                  <a:pt x="14380" y="147"/>
                </a:lnTo>
                <a:lnTo>
                  <a:pt x="14270" y="221"/>
                </a:lnTo>
                <a:lnTo>
                  <a:pt x="14270" y="257"/>
                </a:lnTo>
                <a:lnTo>
                  <a:pt x="14197" y="221"/>
                </a:lnTo>
                <a:lnTo>
                  <a:pt x="14087" y="221"/>
                </a:lnTo>
                <a:lnTo>
                  <a:pt x="14013" y="294"/>
                </a:lnTo>
                <a:lnTo>
                  <a:pt x="13977" y="331"/>
                </a:lnTo>
                <a:lnTo>
                  <a:pt x="13977" y="441"/>
                </a:lnTo>
                <a:lnTo>
                  <a:pt x="14013" y="551"/>
                </a:lnTo>
                <a:lnTo>
                  <a:pt x="14050" y="587"/>
                </a:lnTo>
                <a:lnTo>
                  <a:pt x="14123" y="624"/>
                </a:lnTo>
                <a:lnTo>
                  <a:pt x="14343" y="624"/>
                </a:lnTo>
                <a:lnTo>
                  <a:pt x="14527" y="551"/>
                </a:lnTo>
                <a:lnTo>
                  <a:pt x="14710" y="477"/>
                </a:lnTo>
                <a:lnTo>
                  <a:pt x="14894" y="441"/>
                </a:lnTo>
                <a:lnTo>
                  <a:pt x="14967" y="477"/>
                </a:lnTo>
                <a:lnTo>
                  <a:pt x="15004" y="514"/>
                </a:lnTo>
                <a:lnTo>
                  <a:pt x="14967" y="587"/>
                </a:lnTo>
                <a:lnTo>
                  <a:pt x="14930" y="661"/>
                </a:lnTo>
                <a:lnTo>
                  <a:pt x="14747" y="881"/>
                </a:lnTo>
                <a:lnTo>
                  <a:pt x="14123" y="1725"/>
                </a:lnTo>
                <a:lnTo>
                  <a:pt x="14123" y="1798"/>
                </a:lnTo>
                <a:lnTo>
                  <a:pt x="14087" y="1871"/>
                </a:lnTo>
                <a:lnTo>
                  <a:pt x="14123" y="1981"/>
                </a:lnTo>
                <a:lnTo>
                  <a:pt x="14233" y="2055"/>
                </a:lnTo>
                <a:lnTo>
                  <a:pt x="14343" y="2091"/>
                </a:lnTo>
                <a:lnTo>
                  <a:pt x="14820" y="2091"/>
                </a:lnTo>
                <a:lnTo>
                  <a:pt x="15260" y="2055"/>
                </a:lnTo>
                <a:lnTo>
                  <a:pt x="15774" y="1945"/>
                </a:lnTo>
                <a:lnTo>
                  <a:pt x="16031" y="1871"/>
                </a:lnTo>
                <a:lnTo>
                  <a:pt x="16251" y="1761"/>
                </a:lnTo>
                <a:lnTo>
                  <a:pt x="16324" y="1651"/>
                </a:lnTo>
                <a:lnTo>
                  <a:pt x="16324" y="1541"/>
                </a:lnTo>
                <a:lnTo>
                  <a:pt x="16288" y="1468"/>
                </a:lnTo>
                <a:lnTo>
                  <a:pt x="16214" y="1431"/>
                </a:lnTo>
                <a:lnTo>
                  <a:pt x="16141" y="1394"/>
                </a:lnTo>
                <a:lnTo>
                  <a:pt x="15957" y="1431"/>
                </a:lnTo>
                <a:lnTo>
                  <a:pt x="15774" y="1468"/>
                </a:lnTo>
                <a:lnTo>
                  <a:pt x="15370" y="1541"/>
                </a:lnTo>
                <a:lnTo>
                  <a:pt x="14820" y="1615"/>
                </a:lnTo>
                <a:lnTo>
                  <a:pt x="14820" y="1615"/>
                </a:lnTo>
                <a:lnTo>
                  <a:pt x="15260" y="1028"/>
                </a:lnTo>
                <a:lnTo>
                  <a:pt x="15370" y="844"/>
                </a:lnTo>
                <a:lnTo>
                  <a:pt x="15481" y="698"/>
                </a:lnTo>
                <a:lnTo>
                  <a:pt x="15517" y="477"/>
                </a:lnTo>
                <a:lnTo>
                  <a:pt x="15517" y="404"/>
                </a:lnTo>
                <a:lnTo>
                  <a:pt x="15481" y="294"/>
                </a:lnTo>
                <a:lnTo>
                  <a:pt x="15370" y="184"/>
                </a:lnTo>
                <a:lnTo>
                  <a:pt x="15224" y="74"/>
                </a:lnTo>
                <a:lnTo>
                  <a:pt x="15077" y="37"/>
                </a:lnTo>
                <a:lnTo>
                  <a:pt x="14894" y="1"/>
                </a:lnTo>
                <a:close/>
                <a:moveTo>
                  <a:pt x="6604" y="2788"/>
                </a:moveTo>
                <a:lnTo>
                  <a:pt x="6163" y="2898"/>
                </a:lnTo>
                <a:lnTo>
                  <a:pt x="5576" y="2972"/>
                </a:lnTo>
                <a:lnTo>
                  <a:pt x="5283" y="3045"/>
                </a:lnTo>
                <a:lnTo>
                  <a:pt x="4990" y="3118"/>
                </a:lnTo>
                <a:lnTo>
                  <a:pt x="4953" y="3155"/>
                </a:lnTo>
                <a:lnTo>
                  <a:pt x="4880" y="3229"/>
                </a:lnTo>
                <a:lnTo>
                  <a:pt x="4880" y="3302"/>
                </a:lnTo>
                <a:lnTo>
                  <a:pt x="4880" y="3339"/>
                </a:lnTo>
                <a:lnTo>
                  <a:pt x="4880" y="3412"/>
                </a:lnTo>
                <a:lnTo>
                  <a:pt x="4916" y="3485"/>
                </a:lnTo>
                <a:lnTo>
                  <a:pt x="4990" y="3522"/>
                </a:lnTo>
                <a:lnTo>
                  <a:pt x="5063" y="3522"/>
                </a:lnTo>
                <a:lnTo>
                  <a:pt x="5613" y="3485"/>
                </a:lnTo>
                <a:lnTo>
                  <a:pt x="6163" y="3412"/>
                </a:lnTo>
                <a:lnTo>
                  <a:pt x="6640" y="3339"/>
                </a:lnTo>
                <a:lnTo>
                  <a:pt x="6860" y="3265"/>
                </a:lnTo>
                <a:lnTo>
                  <a:pt x="6970" y="3192"/>
                </a:lnTo>
                <a:lnTo>
                  <a:pt x="7044" y="3118"/>
                </a:lnTo>
                <a:lnTo>
                  <a:pt x="7044" y="3008"/>
                </a:lnTo>
                <a:lnTo>
                  <a:pt x="7044" y="2972"/>
                </a:lnTo>
                <a:lnTo>
                  <a:pt x="7007" y="2898"/>
                </a:lnTo>
                <a:lnTo>
                  <a:pt x="6897" y="2862"/>
                </a:lnTo>
                <a:lnTo>
                  <a:pt x="6824" y="2825"/>
                </a:lnTo>
                <a:lnTo>
                  <a:pt x="6604" y="2788"/>
                </a:lnTo>
                <a:close/>
                <a:moveTo>
                  <a:pt x="13500" y="1945"/>
                </a:moveTo>
                <a:lnTo>
                  <a:pt x="13280" y="1981"/>
                </a:lnTo>
                <a:lnTo>
                  <a:pt x="13060" y="2018"/>
                </a:lnTo>
                <a:lnTo>
                  <a:pt x="12876" y="2055"/>
                </a:lnTo>
                <a:lnTo>
                  <a:pt x="12693" y="2201"/>
                </a:lnTo>
                <a:lnTo>
                  <a:pt x="12546" y="2275"/>
                </a:lnTo>
                <a:lnTo>
                  <a:pt x="12436" y="2422"/>
                </a:lnTo>
                <a:lnTo>
                  <a:pt x="12289" y="2678"/>
                </a:lnTo>
                <a:lnTo>
                  <a:pt x="12179" y="3008"/>
                </a:lnTo>
                <a:lnTo>
                  <a:pt x="12179" y="3339"/>
                </a:lnTo>
                <a:lnTo>
                  <a:pt x="12179" y="3522"/>
                </a:lnTo>
                <a:lnTo>
                  <a:pt x="12216" y="3669"/>
                </a:lnTo>
                <a:lnTo>
                  <a:pt x="12289" y="3815"/>
                </a:lnTo>
                <a:lnTo>
                  <a:pt x="12363" y="3962"/>
                </a:lnTo>
                <a:lnTo>
                  <a:pt x="12473" y="4109"/>
                </a:lnTo>
                <a:lnTo>
                  <a:pt x="12583" y="4219"/>
                </a:lnTo>
                <a:lnTo>
                  <a:pt x="12729" y="4292"/>
                </a:lnTo>
                <a:lnTo>
                  <a:pt x="12876" y="4366"/>
                </a:lnTo>
                <a:lnTo>
                  <a:pt x="12986" y="4402"/>
                </a:lnTo>
                <a:lnTo>
                  <a:pt x="13096" y="4402"/>
                </a:lnTo>
                <a:lnTo>
                  <a:pt x="13353" y="4329"/>
                </a:lnTo>
                <a:lnTo>
                  <a:pt x="13757" y="4146"/>
                </a:lnTo>
                <a:lnTo>
                  <a:pt x="14197" y="3999"/>
                </a:lnTo>
                <a:lnTo>
                  <a:pt x="14417" y="3852"/>
                </a:lnTo>
                <a:lnTo>
                  <a:pt x="14564" y="3705"/>
                </a:lnTo>
                <a:lnTo>
                  <a:pt x="14600" y="3632"/>
                </a:lnTo>
                <a:lnTo>
                  <a:pt x="14564" y="3559"/>
                </a:lnTo>
                <a:lnTo>
                  <a:pt x="14527" y="3485"/>
                </a:lnTo>
                <a:lnTo>
                  <a:pt x="14453" y="3449"/>
                </a:lnTo>
                <a:lnTo>
                  <a:pt x="14343" y="3412"/>
                </a:lnTo>
                <a:lnTo>
                  <a:pt x="14197" y="3449"/>
                </a:lnTo>
                <a:lnTo>
                  <a:pt x="13940" y="3522"/>
                </a:lnTo>
                <a:lnTo>
                  <a:pt x="13426" y="3742"/>
                </a:lnTo>
                <a:lnTo>
                  <a:pt x="13280" y="3815"/>
                </a:lnTo>
                <a:lnTo>
                  <a:pt x="13133" y="3852"/>
                </a:lnTo>
                <a:lnTo>
                  <a:pt x="12986" y="3852"/>
                </a:lnTo>
                <a:lnTo>
                  <a:pt x="12839" y="3779"/>
                </a:lnTo>
                <a:lnTo>
                  <a:pt x="12766" y="3669"/>
                </a:lnTo>
                <a:lnTo>
                  <a:pt x="12729" y="3559"/>
                </a:lnTo>
                <a:lnTo>
                  <a:pt x="12656" y="3339"/>
                </a:lnTo>
                <a:lnTo>
                  <a:pt x="12656" y="3118"/>
                </a:lnTo>
                <a:lnTo>
                  <a:pt x="12729" y="2898"/>
                </a:lnTo>
                <a:lnTo>
                  <a:pt x="12839" y="2715"/>
                </a:lnTo>
                <a:lnTo>
                  <a:pt x="12986" y="2532"/>
                </a:lnTo>
                <a:lnTo>
                  <a:pt x="13133" y="2458"/>
                </a:lnTo>
                <a:lnTo>
                  <a:pt x="13280" y="2422"/>
                </a:lnTo>
                <a:lnTo>
                  <a:pt x="13610" y="2385"/>
                </a:lnTo>
                <a:lnTo>
                  <a:pt x="13940" y="2348"/>
                </a:lnTo>
                <a:lnTo>
                  <a:pt x="14307" y="2348"/>
                </a:lnTo>
                <a:lnTo>
                  <a:pt x="14307" y="2311"/>
                </a:lnTo>
                <a:lnTo>
                  <a:pt x="14307" y="2275"/>
                </a:lnTo>
                <a:lnTo>
                  <a:pt x="14307" y="2238"/>
                </a:lnTo>
                <a:lnTo>
                  <a:pt x="14123" y="2128"/>
                </a:lnTo>
                <a:lnTo>
                  <a:pt x="13903" y="2055"/>
                </a:lnTo>
                <a:lnTo>
                  <a:pt x="13720" y="1981"/>
                </a:lnTo>
                <a:lnTo>
                  <a:pt x="13500" y="1945"/>
                </a:lnTo>
                <a:close/>
                <a:moveTo>
                  <a:pt x="6787" y="4182"/>
                </a:moveTo>
                <a:lnTo>
                  <a:pt x="6347" y="4292"/>
                </a:lnTo>
                <a:lnTo>
                  <a:pt x="5907" y="4366"/>
                </a:lnTo>
                <a:lnTo>
                  <a:pt x="5466" y="4439"/>
                </a:lnTo>
                <a:lnTo>
                  <a:pt x="5063" y="4549"/>
                </a:lnTo>
                <a:lnTo>
                  <a:pt x="4990" y="4622"/>
                </a:lnTo>
                <a:lnTo>
                  <a:pt x="4953" y="4696"/>
                </a:lnTo>
                <a:lnTo>
                  <a:pt x="4953" y="4806"/>
                </a:lnTo>
                <a:lnTo>
                  <a:pt x="5063" y="4843"/>
                </a:lnTo>
                <a:lnTo>
                  <a:pt x="5283" y="4879"/>
                </a:lnTo>
                <a:lnTo>
                  <a:pt x="5980" y="4879"/>
                </a:lnTo>
                <a:lnTo>
                  <a:pt x="6457" y="4769"/>
                </a:lnTo>
                <a:lnTo>
                  <a:pt x="6897" y="4659"/>
                </a:lnTo>
                <a:lnTo>
                  <a:pt x="6970" y="4622"/>
                </a:lnTo>
                <a:lnTo>
                  <a:pt x="7044" y="4586"/>
                </a:lnTo>
                <a:lnTo>
                  <a:pt x="7080" y="4512"/>
                </a:lnTo>
                <a:lnTo>
                  <a:pt x="7117" y="4439"/>
                </a:lnTo>
                <a:lnTo>
                  <a:pt x="7080" y="4292"/>
                </a:lnTo>
                <a:lnTo>
                  <a:pt x="7007" y="4219"/>
                </a:lnTo>
                <a:lnTo>
                  <a:pt x="6934" y="4182"/>
                </a:lnTo>
                <a:close/>
                <a:moveTo>
                  <a:pt x="11079" y="2055"/>
                </a:moveTo>
                <a:lnTo>
                  <a:pt x="10785" y="2091"/>
                </a:lnTo>
                <a:lnTo>
                  <a:pt x="10565" y="2165"/>
                </a:lnTo>
                <a:lnTo>
                  <a:pt x="10382" y="2311"/>
                </a:lnTo>
                <a:lnTo>
                  <a:pt x="10235" y="2495"/>
                </a:lnTo>
                <a:lnTo>
                  <a:pt x="10198" y="2385"/>
                </a:lnTo>
                <a:lnTo>
                  <a:pt x="10088" y="2348"/>
                </a:lnTo>
                <a:lnTo>
                  <a:pt x="9942" y="2311"/>
                </a:lnTo>
                <a:lnTo>
                  <a:pt x="9611" y="2311"/>
                </a:lnTo>
                <a:lnTo>
                  <a:pt x="9501" y="2348"/>
                </a:lnTo>
                <a:lnTo>
                  <a:pt x="9208" y="2495"/>
                </a:lnTo>
                <a:lnTo>
                  <a:pt x="8988" y="2678"/>
                </a:lnTo>
                <a:lnTo>
                  <a:pt x="8951" y="2568"/>
                </a:lnTo>
                <a:lnTo>
                  <a:pt x="8915" y="2532"/>
                </a:lnTo>
                <a:lnTo>
                  <a:pt x="8878" y="2532"/>
                </a:lnTo>
                <a:lnTo>
                  <a:pt x="8804" y="2568"/>
                </a:lnTo>
                <a:lnTo>
                  <a:pt x="8731" y="2752"/>
                </a:lnTo>
                <a:lnTo>
                  <a:pt x="8658" y="2935"/>
                </a:lnTo>
                <a:lnTo>
                  <a:pt x="8621" y="3339"/>
                </a:lnTo>
                <a:lnTo>
                  <a:pt x="8584" y="3705"/>
                </a:lnTo>
                <a:lnTo>
                  <a:pt x="8621" y="4072"/>
                </a:lnTo>
                <a:lnTo>
                  <a:pt x="8694" y="4439"/>
                </a:lnTo>
                <a:lnTo>
                  <a:pt x="8768" y="4806"/>
                </a:lnTo>
                <a:lnTo>
                  <a:pt x="8804" y="4879"/>
                </a:lnTo>
                <a:lnTo>
                  <a:pt x="8878" y="4953"/>
                </a:lnTo>
                <a:lnTo>
                  <a:pt x="8951" y="4989"/>
                </a:lnTo>
                <a:lnTo>
                  <a:pt x="9061" y="4953"/>
                </a:lnTo>
                <a:lnTo>
                  <a:pt x="9135" y="4916"/>
                </a:lnTo>
                <a:lnTo>
                  <a:pt x="9208" y="4879"/>
                </a:lnTo>
                <a:lnTo>
                  <a:pt x="9245" y="4769"/>
                </a:lnTo>
                <a:lnTo>
                  <a:pt x="9208" y="4659"/>
                </a:lnTo>
                <a:lnTo>
                  <a:pt x="9135" y="4182"/>
                </a:lnTo>
                <a:lnTo>
                  <a:pt x="9098" y="3669"/>
                </a:lnTo>
                <a:lnTo>
                  <a:pt x="9135" y="3339"/>
                </a:lnTo>
                <a:lnTo>
                  <a:pt x="9208" y="3118"/>
                </a:lnTo>
                <a:lnTo>
                  <a:pt x="9391" y="2972"/>
                </a:lnTo>
                <a:lnTo>
                  <a:pt x="9575" y="2825"/>
                </a:lnTo>
                <a:lnTo>
                  <a:pt x="9795" y="2788"/>
                </a:lnTo>
                <a:lnTo>
                  <a:pt x="9868" y="4072"/>
                </a:lnTo>
                <a:lnTo>
                  <a:pt x="9905" y="4146"/>
                </a:lnTo>
                <a:lnTo>
                  <a:pt x="9942" y="4219"/>
                </a:lnTo>
                <a:lnTo>
                  <a:pt x="10015" y="4292"/>
                </a:lnTo>
                <a:lnTo>
                  <a:pt x="10125" y="4292"/>
                </a:lnTo>
                <a:lnTo>
                  <a:pt x="10198" y="4329"/>
                </a:lnTo>
                <a:lnTo>
                  <a:pt x="10272" y="4292"/>
                </a:lnTo>
                <a:lnTo>
                  <a:pt x="10308" y="4219"/>
                </a:lnTo>
                <a:lnTo>
                  <a:pt x="10345" y="4146"/>
                </a:lnTo>
                <a:lnTo>
                  <a:pt x="10455" y="3559"/>
                </a:lnTo>
                <a:lnTo>
                  <a:pt x="10565" y="3008"/>
                </a:lnTo>
                <a:lnTo>
                  <a:pt x="10602" y="2862"/>
                </a:lnTo>
                <a:lnTo>
                  <a:pt x="10675" y="2752"/>
                </a:lnTo>
                <a:lnTo>
                  <a:pt x="10785" y="2642"/>
                </a:lnTo>
                <a:lnTo>
                  <a:pt x="10895" y="2568"/>
                </a:lnTo>
                <a:lnTo>
                  <a:pt x="11079" y="2568"/>
                </a:lnTo>
                <a:lnTo>
                  <a:pt x="11115" y="2642"/>
                </a:lnTo>
                <a:lnTo>
                  <a:pt x="11115" y="2752"/>
                </a:lnTo>
                <a:lnTo>
                  <a:pt x="11115" y="2862"/>
                </a:lnTo>
                <a:lnTo>
                  <a:pt x="11189" y="3449"/>
                </a:lnTo>
                <a:lnTo>
                  <a:pt x="11299" y="4036"/>
                </a:lnTo>
                <a:lnTo>
                  <a:pt x="11372" y="4256"/>
                </a:lnTo>
                <a:lnTo>
                  <a:pt x="11446" y="4512"/>
                </a:lnTo>
                <a:lnTo>
                  <a:pt x="11556" y="4732"/>
                </a:lnTo>
                <a:lnTo>
                  <a:pt x="11629" y="4806"/>
                </a:lnTo>
                <a:lnTo>
                  <a:pt x="11739" y="4843"/>
                </a:lnTo>
                <a:lnTo>
                  <a:pt x="11849" y="4843"/>
                </a:lnTo>
                <a:lnTo>
                  <a:pt x="11922" y="4806"/>
                </a:lnTo>
                <a:lnTo>
                  <a:pt x="11996" y="4769"/>
                </a:lnTo>
                <a:lnTo>
                  <a:pt x="12032" y="4696"/>
                </a:lnTo>
                <a:lnTo>
                  <a:pt x="12069" y="4586"/>
                </a:lnTo>
                <a:lnTo>
                  <a:pt x="11996" y="4476"/>
                </a:lnTo>
                <a:lnTo>
                  <a:pt x="11922" y="4402"/>
                </a:lnTo>
                <a:lnTo>
                  <a:pt x="11886" y="4256"/>
                </a:lnTo>
                <a:lnTo>
                  <a:pt x="11812" y="4072"/>
                </a:lnTo>
                <a:lnTo>
                  <a:pt x="11776" y="3779"/>
                </a:lnTo>
                <a:lnTo>
                  <a:pt x="11666" y="3339"/>
                </a:lnTo>
                <a:lnTo>
                  <a:pt x="11629" y="2862"/>
                </a:lnTo>
                <a:lnTo>
                  <a:pt x="11629" y="2532"/>
                </a:lnTo>
                <a:lnTo>
                  <a:pt x="11592" y="2385"/>
                </a:lnTo>
                <a:lnTo>
                  <a:pt x="11482" y="2275"/>
                </a:lnTo>
                <a:lnTo>
                  <a:pt x="11299" y="2128"/>
                </a:lnTo>
                <a:lnTo>
                  <a:pt x="11189" y="2091"/>
                </a:lnTo>
                <a:lnTo>
                  <a:pt x="11079" y="2055"/>
                </a:lnTo>
                <a:close/>
                <a:moveTo>
                  <a:pt x="2715" y="1138"/>
                </a:moveTo>
                <a:lnTo>
                  <a:pt x="2569" y="1174"/>
                </a:lnTo>
                <a:lnTo>
                  <a:pt x="2422" y="1284"/>
                </a:lnTo>
                <a:lnTo>
                  <a:pt x="2385" y="1358"/>
                </a:lnTo>
                <a:lnTo>
                  <a:pt x="2165" y="1284"/>
                </a:lnTo>
                <a:lnTo>
                  <a:pt x="1762" y="1284"/>
                </a:lnTo>
                <a:lnTo>
                  <a:pt x="1542" y="1358"/>
                </a:lnTo>
                <a:lnTo>
                  <a:pt x="771" y="1504"/>
                </a:lnTo>
                <a:lnTo>
                  <a:pt x="368" y="1651"/>
                </a:lnTo>
                <a:lnTo>
                  <a:pt x="184" y="1725"/>
                </a:lnTo>
                <a:lnTo>
                  <a:pt x="38" y="1835"/>
                </a:lnTo>
                <a:lnTo>
                  <a:pt x="1" y="1908"/>
                </a:lnTo>
                <a:lnTo>
                  <a:pt x="1" y="1981"/>
                </a:lnTo>
                <a:lnTo>
                  <a:pt x="38" y="2018"/>
                </a:lnTo>
                <a:lnTo>
                  <a:pt x="111" y="2055"/>
                </a:lnTo>
                <a:lnTo>
                  <a:pt x="74" y="2348"/>
                </a:lnTo>
                <a:lnTo>
                  <a:pt x="74" y="2642"/>
                </a:lnTo>
                <a:lnTo>
                  <a:pt x="74" y="3705"/>
                </a:lnTo>
                <a:lnTo>
                  <a:pt x="111" y="4843"/>
                </a:lnTo>
                <a:lnTo>
                  <a:pt x="148" y="5980"/>
                </a:lnTo>
                <a:lnTo>
                  <a:pt x="184" y="6090"/>
                </a:lnTo>
                <a:lnTo>
                  <a:pt x="294" y="6200"/>
                </a:lnTo>
                <a:lnTo>
                  <a:pt x="404" y="6236"/>
                </a:lnTo>
                <a:lnTo>
                  <a:pt x="514" y="6200"/>
                </a:lnTo>
                <a:lnTo>
                  <a:pt x="624" y="6236"/>
                </a:lnTo>
                <a:lnTo>
                  <a:pt x="845" y="6273"/>
                </a:lnTo>
                <a:lnTo>
                  <a:pt x="1028" y="6236"/>
                </a:lnTo>
                <a:lnTo>
                  <a:pt x="1395" y="6163"/>
                </a:lnTo>
                <a:lnTo>
                  <a:pt x="2385" y="5980"/>
                </a:lnTo>
                <a:lnTo>
                  <a:pt x="2605" y="5943"/>
                </a:lnTo>
                <a:lnTo>
                  <a:pt x="2752" y="5906"/>
                </a:lnTo>
                <a:lnTo>
                  <a:pt x="2899" y="5833"/>
                </a:lnTo>
                <a:lnTo>
                  <a:pt x="2972" y="5686"/>
                </a:lnTo>
                <a:lnTo>
                  <a:pt x="2972" y="5576"/>
                </a:lnTo>
                <a:lnTo>
                  <a:pt x="2935" y="5503"/>
                </a:lnTo>
                <a:lnTo>
                  <a:pt x="2825" y="5429"/>
                </a:lnTo>
                <a:lnTo>
                  <a:pt x="2679" y="5393"/>
                </a:lnTo>
                <a:lnTo>
                  <a:pt x="2532" y="5393"/>
                </a:lnTo>
                <a:lnTo>
                  <a:pt x="2385" y="5429"/>
                </a:lnTo>
                <a:lnTo>
                  <a:pt x="2055" y="5503"/>
                </a:lnTo>
                <a:lnTo>
                  <a:pt x="1762" y="5576"/>
                </a:lnTo>
                <a:lnTo>
                  <a:pt x="1028" y="5723"/>
                </a:lnTo>
                <a:lnTo>
                  <a:pt x="698" y="5796"/>
                </a:lnTo>
                <a:lnTo>
                  <a:pt x="661" y="4953"/>
                </a:lnTo>
                <a:lnTo>
                  <a:pt x="624" y="4109"/>
                </a:lnTo>
                <a:lnTo>
                  <a:pt x="845" y="4109"/>
                </a:lnTo>
                <a:lnTo>
                  <a:pt x="1028" y="4072"/>
                </a:lnTo>
                <a:lnTo>
                  <a:pt x="1431" y="3962"/>
                </a:lnTo>
                <a:lnTo>
                  <a:pt x="2459" y="3742"/>
                </a:lnTo>
                <a:lnTo>
                  <a:pt x="2495" y="3779"/>
                </a:lnTo>
                <a:lnTo>
                  <a:pt x="2605" y="3779"/>
                </a:lnTo>
                <a:lnTo>
                  <a:pt x="2679" y="3742"/>
                </a:lnTo>
                <a:lnTo>
                  <a:pt x="2752" y="3705"/>
                </a:lnTo>
                <a:lnTo>
                  <a:pt x="2789" y="3669"/>
                </a:lnTo>
                <a:lnTo>
                  <a:pt x="2862" y="3559"/>
                </a:lnTo>
                <a:lnTo>
                  <a:pt x="2899" y="3485"/>
                </a:lnTo>
                <a:lnTo>
                  <a:pt x="2899" y="3412"/>
                </a:lnTo>
                <a:lnTo>
                  <a:pt x="2862" y="3339"/>
                </a:lnTo>
                <a:lnTo>
                  <a:pt x="2825" y="3265"/>
                </a:lnTo>
                <a:lnTo>
                  <a:pt x="2715" y="3155"/>
                </a:lnTo>
                <a:lnTo>
                  <a:pt x="2532" y="3155"/>
                </a:lnTo>
                <a:lnTo>
                  <a:pt x="1431" y="3449"/>
                </a:lnTo>
                <a:lnTo>
                  <a:pt x="1028" y="3522"/>
                </a:lnTo>
                <a:lnTo>
                  <a:pt x="808" y="3595"/>
                </a:lnTo>
                <a:lnTo>
                  <a:pt x="624" y="3632"/>
                </a:lnTo>
                <a:lnTo>
                  <a:pt x="588" y="2788"/>
                </a:lnTo>
                <a:lnTo>
                  <a:pt x="588" y="2458"/>
                </a:lnTo>
                <a:lnTo>
                  <a:pt x="551" y="2091"/>
                </a:lnTo>
                <a:lnTo>
                  <a:pt x="1065" y="1981"/>
                </a:lnTo>
                <a:lnTo>
                  <a:pt x="1615" y="1835"/>
                </a:lnTo>
                <a:lnTo>
                  <a:pt x="1798" y="1798"/>
                </a:lnTo>
                <a:lnTo>
                  <a:pt x="2055" y="1798"/>
                </a:lnTo>
                <a:lnTo>
                  <a:pt x="2165" y="1871"/>
                </a:lnTo>
                <a:lnTo>
                  <a:pt x="2238" y="1908"/>
                </a:lnTo>
                <a:lnTo>
                  <a:pt x="2312" y="1945"/>
                </a:lnTo>
                <a:lnTo>
                  <a:pt x="2422" y="1945"/>
                </a:lnTo>
                <a:lnTo>
                  <a:pt x="2495" y="1908"/>
                </a:lnTo>
                <a:lnTo>
                  <a:pt x="3009" y="1651"/>
                </a:lnTo>
                <a:lnTo>
                  <a:pt x="3082" y="1615"/>
                </a:lnTo>
                <a:lnTo>
                  <a:pt x="3119" y="1578"/>
                </a:lnTo>
                <a:lnTo>
                  <a:pt x="3156" y="1431"/>
                </a:lnTo>
                <a:lnTo>
                  <a:pt x="3119" y="1284"/>
                </a:lnTo>
                <a:lnTo>
                  <a:pt x="3082" y="1248"/>
                </a:lnTo>
                <a:lnTo>
                  <a:pt x="3009" y="1174"/>
                </a:lnTo>
                <a:lnTo>
                  <a:pt x="2862" y="1138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988" name="Google Shape;988;p21"/>
          <p:cNvSpPr/>
          <p:nvPr/>
        </p:nvSpPr>
        <p:spPr>
          <a:xfrm>
            <a:off x="-243128" y="54210"/>
            <a:ext cx="589992" cy="414129"/>
          </a:xfrm>
          <a:custGeom>
            <a:avLst/>
            <a:gdLst/>
            <a:ahLst/>
            <a:cxnLst/>
            <a:rect l="l" t="t" r="r" b="b"/>
            <a:pathLst>
              <a:path w="20800" h="14600" extrusionOk="0">
                <a:moveTo>
                  <a:pt x="5466" y="441"/>
                </a:moveTo>
                <a:lnTo>
                  <a:pt x="5650" y="478"/>
                </a:lnTo>
                <a:lnTo>
                  <a:pt x="5577" y="478"/>
                </a:lnTo>
                <a:lnTo>
                  <a:pt x="5466" y="441"/>
                </a:lnTo>
                <a:close/>
                <a:moveTo>
                  <a:pt x="4843" y="478"/>
                </a:moveTo>
                <a:lnTo>
                  <a:pt x="4806" y="514"/>
                </a:lnTo>
                <a:lnTo>
                  <a:pt x="4586" y="551"/>
                </a:lnTo>
                <a:lnTo>
                  <a:pt x="4843" y="478"/>
                </a:lnTo>
                <a:close/>
                <a:moveTo>
                  <a:pt x="5173" y="808"/>
                </a:moveTo>
                <a:lnTo>
                  <a:pt x="5210" y="844"/>
                </a:lnTo>
                <a:lnTo>
                  <a:pt x="5246" y="918"/>
                </a:lnTo>
                <a:lnTo>
                  <a:pt x="5356" y="991"/>
                </a:lnTo>
                <a:lnTo>
                  <a:pt x="5503" y="1028"/>
                </a:lnTo>
                <a:lnTo>
                  <a:pt x="5760" y="1028"/>
                </a:lnTo>
                <a:lnTo>
                  <a:pt x="5870" y="991"/>
                </a:lnTo>
                <a:lnTo>
                  <a:pt x="5980" y="991"/>
                </a:lnTo>
                <a:lnTo>
                  <a:pt x="6017" y="1028"/>
                </a:lnTo>
                <a:lnTo>
                  <a:pt x="6053" y="1101"/>
                </a:lnTo>
                <a:lnTo>
                  <a:pt x="6163" y="1431"/>
                </a:lnTo>
                <a:lnTo>
                  <a:pt x="6163" y="1725"/>
                </a:lnTo>
                <a:lnTo>
                  <a:pt x="6127" y="2055"/>
                </a:lnTo>
                <a:lnTo>
                  <a:pt x="6053" y="2348"/>
                </a:lnTo>
                <a:lnTo>
                  <a:pt x="5980" y="2532"/>
                </a:lnTo>
                <a:lnTo>
                  <a:pt x="5907" y="2715"/>
                </a:lnTo>
                <a:lnTo>
                  <a:pt x="5650" y="3009"/>
                </a:lnTo>
                <a:lnTo>
                  <a:pt x="5393" y="3229"/>
                </a:lnTo>
                <a:lnTo>
                  <a:pt x="5063" y="3412"/>
                </a:lnTo>
                <a:lnTo>
                  <a:pt x="5063" y="3375"/>
                </a:lnTo>
                <a:lnTo>
                  <a:pt x="5063" y="3302"/>
                </a:lnTo>
                <a:lnTo>
                  <a:pt x="5026" y="3265"/>
                </a:lnTo>
                <a:lnTo>
                  <a:pt x="4953" y="3229"/>
                </a:lnTo>
                <a:lnTo>
                  <a:pt x="4880" y="3229"/>
                </a:lnTo>
                <a:lnTo>
                  <a:pt x="5063" y="2789"/>
                </a:lnTo>
                <a:lnTo>
                  <a:pt x="5063" y="2715"/>
                </a:lnTo>
                <a:lnTo>
                  <a:pt x="4990" y="2679"/>
                </a:lnTo>
                <a:lnTo>
                  <a:pt x="4953" y="2679"/>
                </a:lnTo>
                <a:lnTo>
                  <a:pt x="4880" y="2715"/>
                </a:lnTo>
                <a:lnTo>
                  <a:pt x="4549" y="3229"/>
                </a:lnTo>
                <a:lnTo>
                  <a:pt x="4329" y="3559"/>
                </a:lnTo>
                <a:lnTo>
                  <a:pt x="4109" y="3522"/>
                </a:lnTo>
                <a:lnTo>
                  <a:pt x="3853" y="3486"/>
                </a:lnTo>
                <a:lnTo>
                  <a:pt x="3706" y="3449"/>
                </a:lnTo>
                <a:lnTo>
                  <a:pt x="3999" y="3192"/>
                </a:lnTo>
                <a:lnTo>
                  <a:pt x="4586" y="2642"/>
                </a:lnTo>
                <a:lnTo>
                  <a:pt x="4586" y="2568"/>
                </a:lnTo>
                <a:lnTo>
                  <a:pt x="4586" y="2495"/>
                </a:lnTo>
                <a:lnTo>
                  <a:pt x="4513" y="2458"/>
                </a:lnTo>
                <a:lnTo>
                  <a:pt x="4439" y="2458"/>
                </a:lnTo>
                <a:lnTo>
                  <a:pt x="3486" y="3119"/>
                </a:lnTo>
                <a:lnTo>
                  <a:pt x="3302" y="3265"/>
                </a:lnTo>
                <a:lnTo>
                  <a:pt x="3229" y="3192"/>
                </a:lnTo>
                <a:lnTo>
                  <a:pt x="3266" y="3082"/>
                </a:lnTo>
                <a:lnTo>
                  <a:pt x="3302" y="3009"/>
                </a:lnTo>
                <a:lnTo>
                  <a:pt x="3266" y="2935"/>
                </a:lnTo>
                <a:lnTo>
                  <a:pt x="3229" y="2899"/>
                </a:lnTo>
                <a:lnTo>
                  <a:pt x="3339" y="2935"/>
                </a:lnTo>
                <a:lnTo>
                  <a:pt x="3669" y="2752"/>
                </a:lnTo>
                <a:lnTo>
                  <a:pt x="4733" y="2055"/>
                </a:lnTo>
                <a:lnTo>
                  <a:pt x="4770" y="1982"/>
                </a:lnTo>
                <a:lnTo>
                  <a:pt x="4770" y="1945"/>
                </a:lnTo>
                <a:lnTo>
                  <a:pt x="4733" y="1872"/>
                </a:lnTo>
                <a:lnTo>
                  <a:pt x="4660" y="1872"/>
                </a:lnTo>
                <a:lnTo>
                  <a:pt x="4329" y="1982"/>
                </a:lnTo>
                <a:lnTo>
                  <a:pt x="3816" y="2202"/>
                </a:lnTo>
                <a:lnTo>
                  <a:pt x="3302" y="2458"/>
                </a:lnTo>
                <a:lnTo>
                  <a:pt x="3082" y="2642"/>
                </a:lnTo>
                <a:lnTo>
                  <a:pt x="2935" y="2789"/>
                </a:lnTo>
                <a:lnTo>
                  <a:pt x="2899" y="2605"/>
                </a:lnTo>
                <a:lnTo>
                  <a:pt x="2899" y="2458"/>
                </a:lnTo>
                <a:lnTo>
                  <a:pt x="3082" y="2385"/>
                </a:lnTo>
                <a:lnTo>
                  <a:pt x="3266" y="2238"/>
                </a:lnTo>
                <a:lnTo>
                  <a:pt x="3632" y="2018"/>
                </a:lnTo>
                <a:lnTo>
                  <a:pt x="4109" y="1725"/>
                </a:lnTo>
                <a:lnTo>
                  <a:pt x="4586" y="1505"/>
                </a:lnTo>
                <a:lnTo>
                  <a:pt x="4660" y="1431"/>
                </a:lnTo>
                <a:lnTo>
                  <a:pt x="4660" y="1358"/>
                </a:lnTo>
                <a:lnTo>
                  <a:pt x="4586" y="1321"/>
                </a:lnTo>
                <a:lnTo>
                  <a:pt x="4513" y="1285"/>
                </a:lnTo>
                <a:lnTo>
                  <a:pt x="4256" y="1358"/>
                </a:lnTo>
                <a:lnTo>
                  <a:pt x="3963" y="1431"/>
                </a:lnTo>
                <a:lnTo>
                  <a:pt x="3706" y="1505"/>
                </a:lnTo>
                <a:lnTo>
                  <a:pt x="3449" y="1651"/>
                </a:lnTo>
                <a:lnTo>
                  <a:pt x="3156" y="1798"/>
                </a:lnTo>
                <a:lnTo>
                  <a:pt x="3302" y="1578"/>
                </a:lnTo>
                <a:lnTo>
                  <a:pt x="3486" y="1358"/>
                </a:lnTo>
                <a:lnTo>
                  <a:pt x="3779" y="1211"/>
                </a:lnTo>
                <a:lnTo>
                  <a:pt x="4109" y="1065"/>
                </a:lnTo>
                <a:lnTo>
                  <a:pt x="4733" y="844"/>
                </a:lnTo>
                <a:lnTo>
                  <a:pt x="4770" y="918"/>
                </a:lnTo>
                <a:lnTo>
                  <a:pt x="4843" y="991"/>
                </a:lnTo>
                <a:lnTo>
                  <a:pt x="4916" y="991"/>
                </a:lnTo>
                <a:lnTo>
                  <a:pt x="4990" y="1028"/>
                </a:lnTo>
                <a:lnTo>
                  <a:pt x="5063" y="991"/>
                </a:lnTo>
                <a:lnTo>
                  <a:pt x="5100" y="955"/>
                </a:lnTo>
                <a:lnTo>
                  <a:pt x="5173" y="881"/>
                </a:lnTo>
                <a:lnTo>
                  <a:pt x="5173" y="808"/>
                </a:lnTo>
                <a:close/>
                <a:moveTo>
                  <a:pt x="9648" y="3302"/>
                </a:moveTo>
                <a:lnTo>
                  <a:pt x="9905" y="3375"/>
                </a:lnTo>
                <a:lnTo>
                  <a:pt x="9905" y="3412"/>
                </a:lnTo>
                <a:lnTo>
                  <a:pt x="10125" y="3632"/>
                </a:lnTo>
                <a:lnTo>
                  <a:pt x="10308" y="3889"/>
                </a:lnTo>
                <a:lnTo>
                  <a:pt x="10162" y="4036"/>
                </a:lnTo>
                <a:lnTo>
                  <a:pt x="9978" y="4182"/>
                </a:lnTo>
                <a:lnTo>
                  <a:pt x="9795" y="4293"/>
                </a:lnTo>
                <a:lnTo>
                  <a:pt x="9612" y="4329"/>
                </a:lnTo>
                <a:lnTo>
                  <a:pt x="9501" y="4293"/>
                </a:lnTo>
                <a:lnTo>
                  <a:pt x="9428" y="4256"/>
                </a:lnTo>
                <a:lnTo>
                  <a:pt x="9501" y="4146"/>
                </a:lnTo>
                <a:lnTo>
                  <a:pt x="9501" y="4072"/>
                </a:lnTo>
                <a:lnTo>
                  <a:pt x="9465" y="3999"/>
                </a:lnTo>
                <a:lnTo>
                  <a:pt x="9391" y="3926"/>
                </a:lnTo>
                <a:lnTo>
                  <a:pt x="9245" y="3926"/>
                </a:lnTo>
                <a:lnTo>
                  <a:pt x="9465" y="3816"/>
                </a:lnTo>
                <a:lnTo>
                  <a:pt x="9501" y="3779"/>
                </a:lnTo>
                <a:lnTo>
                  <a:pt x="9538" y="3742"/>
                </a:lnTo>
                <a:lnTo>
                  <a:pt x="9538" y="3632"/>
                </a:lnTo>
                <a:lnTo>
                  <a:pt x="9465" y="3559"/>
                </a:lnTo>
                <a:lnTo>
                  <a:pt x="9391" y="3522"/>
                </a:lnTo>
                <a:lnTo>
                  <a:pt x="9355" y="3522"/>
                </a:lnTo>
                <a:lnTo>
                  <a:pt x="9061" y="3632"/>
                </a:lnTo>
                <a:lnTo>
                  <a:pt x="9208" y="3375"/>
                </a:lnTo>
                <a:lnTo>
                  <a:pt x="9281" y="3412"/>
                </a:lnTo>
                <a:lnTo>
                  <a:pt x="9355" y="3412"/>
                </a:lnTo>
                <a:lnTo>
                  <a:pt x="9501" y="3375"/>
                </a:lnTo>
                <a:lnTo>
                  <a:pt x="9648" y="3302"/>
                </a:lnTo>
                <a:close/>
                <a:moveTo>
                  <a:pt x="1505" y="4329"/>
                </a:moveTo>
                <a:lnTo>
                  <a:pt x="1615" y="4366"/>
                </a:lnTo>
                <a:lnTo>
                  <a:pt x="1725" y="4439"/>
                </a:lnTo>
                <a:lnTo>
                  <a:pt x="1872" y="4586"/>
                </a:lnTo>
                <a:lnTo>
                  <a:pt x="1908" y="4769"/>
                </a:lnTo>
                <a:lnTo>
                  <a:pt x="1945" y="4916"/>
                </a:lnTo>
                <a:lnTo>
                  <a:pt x="1908" y="5100"/>
                </a:lnTo>
                <a:lnTo>
                  <a:pt x="1872" y="5246"/>
                </a:lnTo>
                <a:lnTo>
                  <a:pt x="1762" y="5393"/>
                </a:lnTo>
                <a:lnTo>
                  <a:pt x="1615" y="5503"/>
                </a:lnTo>
                <a:lnTo>
                  <a:pt x="1468" y="5576"/>
                </a:lnTo>
                <a:lnTo>
                  <a:pt x="1432" y="5430"/>
                </a:lnTo>
                <a:lnTo>
                  <a:pt x="1432" y="5283"/>
                </a:lnTo>
                <a:lnTo>
                  <a:pt x="1432" y="5210"/>
                </a:lnTo>
                <a:lnTo>
                  <a:pt x="1395" y="5136"/>
                </a:lnTo>
                <a:lnTo>
                  <a:pt x="1395" y="5063"/>
                </a:lnTo>
                <a:lnTo>
                  <a:pt x="1321" y="4989"/>
                </a:lnTo>
                <a:lnTo>
                  <a:pt x="1285" y="4953"/>
                </a:lnTo>
                <a:lnTo>
                  <a:pt x="1175" y="4989"/>
                </a:lnTo>
                <a:lnTo>
                  <a:pt x="1028" y="5063"/>
                </a:lnTo>
                <a:lnTo>
                  <a:pt x="1138" y="4989"/>
                </a:lnTo>
                <a:lnTo>
                  <a:pt x="1321" y="4879"/>
                </a:lnTo>
                <a:lnTo>
                  <a:pt x="1468" y="4769"/>
                </a:lnTo>
                <a:lnTo>
                  <a:pt x="1542" y="4696"/>
                </a:lnTo>
                <a:lnTo>
                  <a:pt x="1505" y="4623"/>
                </a:lnTo>
                <a:lnTo>
                  <a:pt x="1468" y="4549"/>
                </a:lnTo>
                <a:lnTo>
                  <a:pt x="1395" y="4513"/>
                </a:lnTo>
                <a:lnTo>
                  <a:pt x="1432" y="4476"/>
                </a:lnTo>
                <a:lnTo>
                  <a:pt x="1468" y="4439"/>
                </a:lnTo>
                <a:lnTo>
                  <a:pt x="1468" y="4403"/>
                </a:lnTo>
                <a:lnTo>
                  <a:pt x="1432" y="4329"/>
                </a:lnTo>
                <a:close/>
                <a:moveTo>
                  <a:pt x="1138" y="5576"/>
                </a:moveTo>
                <a:lnTo>
                  <a:pt x="1138" y="5650"/>
                </a:lnTo>
                <a:lnTo>
                  <a:pt x="1028" y="5613"/>
                </a:lnTo>
                <a:lnTo>
                  <a:pt x="1138" y="5576"/>
                </a:lnTo>
                <a:close/>
                <a:moveTo>
                  <a:pt x="7887" y="5907"/>
                </a:moveTo>
                <a:lnTo>
                  <a:pt x="8218" y="5980"/>
                </a:lnTo>
                <a:lnTo>
                  <a:pt x="8291" y="6090"/>
                </a:lnTo>
                <a:lnTo>
                  <a:pt x="8401" y="6163"/>
                </a:lnTo>
                <a:lnTo>
                  <a:pt x="8511" y="6273"/>
                </a:lnTo>
                <a:lnTo>
                  <a:pt x="8621" y="6383"/>
                </a:lnTo>
                <a:lnTo>
                  <a:pt x="8694" y="6530"/>
                </a:lnTo>
                <a:lnTo>
                  <a:pt x="8768" y="6677"/>
                </a:lnTo>
                <a:lnTo>
                  <a:pt x="8805" y="6934"/>
                </a:lnTo>
                <a:lnTo>
                  <a:pt x="8768" y="7154"/>
                </a:lnTo>
                <a:lnTo>
                  <a:pt x="8658" y="7374"/>
                </a:lnTo>
                <a:lnTo>
                  <a:pt x="8548" y="7557"/>
                </a:lnTo>
                <a:lnTo>
                  <a:pt x="8438" y="7704"/>
                </a:lnTo>
                <a:lnTo>
                  <a:pt x="8291" y="7814"/>
                </a:lnTo>
                <a:lnTo>
                  <a:pt x="8144" y="7887"/>
                </a:lnTo>
                <a:lnTo>
                  <a:pt x="7998" y="7961"/>
                </a:lnTo>
                <a:lnTo>
                  <a:pt x="8071" y="7594"/>
                </a:lnTo>
                <a:lnTo>
                  <a:pt x="8071" y="7520"/>
                </a:lnTo>
                <a:lnTo>
                  <a:pt x="8034" y="7484"/>
                </a:lnTo>
                <a:lnTo>
                  <a:pt x="7961" y="7484"/>
                </a:lnTo>
                <a:lnTo>
                  <a:pt x="7924" y="7520"/>
                </a:lnTo>
                <a:lnTo>
                  <a:pt x="7741" y="7741"/>
                </a:lnTo>
                <a:lnTo>
                  <a:pt x="7557" y="7997"/>
                </a:lnTo>
                <a:lnTo>
                  <a:pt x="7264" y="7924"/>
                </a:lnTo>
                <a:lnTo>
                  <a:pt x="7484" y="7594"/>
                </a:lnTo>
                <a:lnTo>
                  <a:pt x="7741" y="7337"/>
                </a:lnTo>
                <a:lnTo>
                  <a:pt x="7741" y="7264"/>
                </a:lnTo>
                <a:lnTo>
                  <a:pt x="7741" y="7227"/>
                </a:lnTo>
                <a:lnTo>
                  <a:pt x="7631" y="7227"/>
                </a:lnTo>
                <a:lnTo>
                  <a:pt x="7447" y="7337"/>
                </a:lnTo>
                <a:lnTo>
                  <a:pt x="7264" y="7447"/>
                </a:lnTo>
                <a:lnTo>
                  <a:pt x="7080" y="7594"/>
                </a:lnTo>
                <a:lnTo>
                  <a:pt x="6934" y="7777"/>
                </a:lnTo>
                <a:lnTo>
                  <a:pt x="6860" y="7704"/>
                </a:lnTo>
                <a:lnTo>
                  <a:pt x="6714" y="7557"/>
                </a:lnTo>
                <a:lnTo>
                  <a:pt x="7227" y="7264"/>
                </a:lnTo>
                <a:lnTo>
                  <a:pt x="7741" y="6934"/>
                </a:lnTo>
                <a:lnTo>
                  <a:pt x="7741" y="6897"/>
                </a:lnTo>
                <a:lnTo>
                  <a:pt x="7704" y="6860"/>
                </a:lnTo>
                <a:lnTo>
                  <a:pt x="7411" y="6860"/>
                </a:lnTo>
                <a:lnTo>
                  <a:pt x="7080" y="6934"/>
                </a:lnTo>
                <a:lnTo>
                  <a:pt x="6787" y="7044"/>
                </a:lnTo>
                <a:lnTo>
                  <a:pt x="6530" y="7227"/>
                </a:lnTo>
                <a:lnTo>
                  <a:pt x="6494" y="7007"/>
                </a:lnTo>
                <a:lnTo>
                  <a:pt x="6494" y="6750"/>
                </a:lnTo>
                <a:lnTo>
                  <a:pt x="6604" y="6713"/>
                </a:lnTo>
                <a:lnTo>
                  <a:pt x="6970" y="6603"/>
                </a:lnTo>
                <a:lnTo>
                  <a:pt x="7117" y="6530"/>
                </a:lnTo>
                <a:lnTo>
                  <a:pt x="7301" y="6420"/>
                </a:lnTo>
                <a:lnTo>
                  <a:pt x="7337" y="6347"/>
                </a:lnTo>
                <a:lnTo>
                  <a:pt x="7337" y="6310"/>
                </a:lnTo>
                <a:lnTo>
                  <a:pt x="7301" y="6310"/>
                </a:lnTo>
                <a:lnTo>
                  <a:pt x="7007" y="6273"/>
                </a:lnTo>
                <a:lnTo>
                  <a:pt x="6750" y="6310"/>
                </a:lnTo>
                <a:lnTo>
                  <a:pt x="6750" y="6310"/>
                </a:lnTo>
                <a:lnTo>
                  <a:pt x="6860" y="6200"/>
                </a:lnTo>
                <a:lnTo>
                  <a:pt x="6970" y="6090"/>
                </a:lnTo>
                <a:lnTo>
                  <a:pt x="7117" y="6017"/>
                </a:lnTo>
                <a:lnTo>
                  <a:pt x="7264" y="5943"/>
                </a:lnTo>
                <a:lnTo>
                  <a:pt x="7557" y="5907"/>
                </a:lnTo>
                <a:close/>
                <a:moveTo>
                  <a:pt x="4953" y="1"/>
                </a:moveTo>
                <a:lnTo>
                  <a:pt x="4733" y="37"/>
                </a:lnTo>
                <a:lnTo>
                  <a:pt x="4476" y="111"/>
                </a:lnTo>
                <a:lnTo>
                  <a:pt x="4256" y="184"/>
                </a:lnTo>
                <a:lnTo>
                  <a:pt x="4036" y="294"/>
                </a:lnTo>
                <a:lnTo>
                  <a:pt x="3632" y="551"/>
                </a:lnTo>
                <a:lnTo>
                  <a:pt x="3302" y="881"/>
                </a:lnTo>
                <a:lnTo>
                  <a:pt x="2972" y="1248"/>
                </a:lnTo>
                <a:lnTo>
                  <a:pt x="2679" y="1651"/>
                </a:lnTo>
                <a:lnTo>
                  <a:pt x="2569" y="1872"/>
                </a:lnTo>
                <a:lnTo>
                  <a:pt x="2495" y="2092"/>
                </a:lnTo>
                <a:lnTo>
                  <a:pt x="2422" y="2348"/>
                </a:lnTo>
                <a:lnTo>
                  <a:pt x="2385" y="2568"/>
                </a:lnTo>
                <a:lnTo>
                  <a:pt x="2422" y="2789"/>
                </a:lnTo>
                <a:lnTo>
                  <a:pt x="2459" y="2935"/>
                </a:lnTo>
                <a:lnTo>
                  <a:pt x="2532" y="3119"/>
                </a:lnTo>
                <a:lnTo>
                  <a:pt x="2605" y="3265"/>
                </a:lnTo>
                <a:lnTo>
                  <a:pt x="2495" y="3339"/>
                </a:lnTo>
                <a:lnTo>
                  <a:pt x="2018" y="3559"/>
                </a:lnTo>
                <a:lnTo>
                  <a:pt x="1798" y="3706"/>
                </a:lnTo>
                <a:lnTo>
                  <a:pt x="1688" y="3779"/>
                </a:lnTo>
                <a:lnTo>
                  <a:pt x="1578" y="3852"/>
                </a:lnTo>
                <a:lnTo>
                  <a:pt x="1065" y="3852"/>
                </a:lnTo>
                <a:lnTo>
                  <a:pt x="881" y="3926"/>
                </a:lnTo>
                <a:lnTo>
                  <a:pt x="735" y="3999"/>
                </a:lnTo>
                <a:lnTo>
                  <a:pt x="588" y="4109"/>
                </a:lnTo>
                <a:lnTo>
                  <a:pt x="478" y="4256"/>
                </a:lnTo>
                <a:lnTo>
                  <a:pt x="368" y="4403"/>
                </a:lnTo>
                <a:lnTo>
                  <a:pt x="184" y="4623"/>
                </a:lnTo>
                <a:lnTo>
                  <a:pt x="74" y="4879"/>
                </a:lnTo>
                <a:lnTo>
                  <a:pt x="38" y="4989"/>
                </a:lnTo>
                <a:lnTo>
                  <a:pt x="1" y="5136"/>
                </a:lnTo>
                <a:lnTo>
                  <a:pt x="38" y="5283"/>
                </a:lnTo>
                <a:lnTo>
                  <a:pt x="74" y="5430"/>
                </a:lnTo>
                <a:lnTo>
                  <a:pt x="184" y="5576"/>
                </a:lnTo>
                <a:lnTo>
                  <a:pt x="258" y="5723"/>
                </a:lnTo>
                <a:lnTo>
                  <a:pt x="404" y="5833"/>
                </a:lnTo>
                <a:lnTo>
                  <a:pt x="514" y="5943"/>
                </a:lnTo>
                <a:lnTo>
                  <a:pt x="661" y="6017"/>
                </a:lnTo>
                <a:lnTo>
                  <a:pt x="845" y="6053"/>
                </a:lnTo>
                <a:lnTo>
                  <a:pt x="1175" y="6127"/>
                </a:lnTo>
                <a:lnTo>
                  <a:pt x="1358" y="6127"/>
                </a:lnTo>
                <a:lnTo>
                  <a:pt x="1505" y="6090"/>
                </a:lnTo>
                <a:lnTo>
                  <a:pt x="1688" y="6053"/>
                </a:lnTo>
                <a:lnTo>
                  <a:pt x="1835" y="5980"/>
                </a:lnTo>
                <a:lnTo>
                  <a:pt x="2055" y="5760"/>
                </a:lnTo>
                <a:lnTo>
                  <a:pt x="2275" y="5503"/>
                </a:lnTo>
                <a:lnTo>
                  <a:pt x="2385" y="5210"/>
                </a:lnTo>
                <a:lnTo>
                  <a:pt x="2422" y="5063"/>
                </a:lnTo>
                <a:lnTo>
                  <a:pt x="2422" y="4879"/>
                </a:lnTo>
                <a:lnTo>
                  <a:pt x="2385" y="4733"/>
                </a:lnTo>
                <a:lnTo>
                  <a:pt x="2349" y="4586"/>
                </a:lnTo>
                <a:lnTo>
                  <a:pt x="2275" y="4403"/>
                </a:lnTo>
                <a:lnTo>
                  <a:pt x="2202" y="4256"/>
                </a:lnTo>
                <a:lnTo>
                  <a:pt x="2092" y="4146"/>
                </a:lnTo>
                <a:lnTo>
                  <a:pt x="2055" y="4109"/>
                </a:lnTo>
                <a:lnTo>
                  <a:pt x="2165" y="4036"/>
                </a:lnTo>
                <a:lnTo>
                  <a:pt x="2495" y="3816"/>
                </a:lnTo>
                <a:lnTo>
                  <a:pt x="2679" y="3669"/>
                </a:lnTo>
                <a:lnTo>
                  <a:pt x="2862" y="3522"/>
                </a:lnTo>
                <a:lnTo>
                  <a:pt x="3119" y="3706"/>
                </a:lnTo>
                <a:lnTo>
                  <a:pt x="3156" y="3779"/>
                </a:lnTo>
                <a:lnTo>
                  <a:pt x="3229" y="3816"/>
                </a:lnTo>
                <a:lnTo>
                  <a:pt x="3339" y="3816"/>
                </a:lnTo>
                <a:lnTo>
                  <a:pt x="3706" y="3962"/>
                </a:lnTo>
                <a:lnTo>
                  <a:pt x="4109" y="4036"/>
                </a:lnTo>
                <a:lnTo>
                  <a:pt x="4513" y="4072"/>
                </a:lnTo>
                <a:lnTo>
                  <a:pt x="4880" y="3999"/>
                </a:lnTo>
                <a:lnTo>
                  <a:pt x="5246" y="3889"/>
                </a:lnTo>
                <a:lnTo>
                  <a:pt x="5283" y="3962"/>
                </a:lnTo>
                <a:lnTo>
                  <a:pt x="5320" y="4036"/>
                </a:lnTo>
                <a:lnTo>
                  <a:pt x="5540" y="4219"/>
                </a:lnTo>
                <a:lnTo>
                  <a:pt x="5723" y="4439"/>
                </a:lnTo>
                <a:lnTo>
                  <a:pt x="5980" y="4916"/>
                </a:lnTo>
                <a:lnTo>
                  <a:pt x="6200" y="5430"/>
                </a:lnTo>
                <a:lnTo>
                  <a:pt x="6347" y="5650"/>
                </a:lnTo>
                <a:lnTo>
                  <a:pt x="6530" y="5870"/>
                </a:lnTo>
                <a:lnTo>
                  <a:pt x="6347" y="6017"/>
                </a:lnTo>
                <a:lnTo>
                  <a:pt x="6237" y="6200"/>
                </a:lnTo>
                <a:lnTo>
                  <a:pt x="6127" y="6383"/>
                </a:lnTo>
                <a:lnTo>
                  <a:pt x="6053" y="6567"/>
                </a:lnTo>
                <a:lnTo>
                  <a:pt x="5797" y="6713"/>
                </a:lnTo>
                <a:lnTo>
                  <a:pt x="5723" y="6824"/>
                </a:lnTo>
                <a:lnTo>
                  <a:pt x="5723" y="6934"/>
                </a:lnTo>
                <a:lnTo>
                  <a:pt x="5760" y="7044"/>
                </a:lnTo>
                <a:lnTo>
                  <a:pt x="5833" y="7080"/>
                </a:lnTo>
                <a:lnTo>
                  <a:pt x="6017" y="7080"/>
                </a:lnTo>
                <a:lnTo>
                  <a:pt x="6053" y="7300"/>
                </a:lnTo>
                <a:lnTo>
                  <a:pt x="6127" y="7520"/>
                </a:lnTo>
                <a:lnTo>
                  <a:pt x="6127" y="7631"/>
                </a:lnTo>
                <a:lnTo>
                  <a:pt x="6127" y="7741"/>
                </a:lnTo>
                <a:lnTo>
                  <a:pt x="6200" y="7814"/>
                </a:lnTo>
                <a:lnTo>
                  <a:pt x="6310" y="7851"/>
                </a:lnTo>
                <a:lnTo>
                  <a:pt x="6347" y="7851"/>
                </a:lnTo>
                <a:lnTo>
                  <a:pt x="6494" y="8034"/>
                </a:lnTo>
                <a:lnTo>
                  <a:pt x="6640" y="8144"/>
                </a:lnTo>
                <a:lnTo>
                  <a:pt x="6787" y="8254"/>
                </a:lnTo>
                <a:lnTo>
                  <a:pt x="6860" y="8291"/>
                </a:lnTo>
                <a:lnTo>
                  <a:pt x="6934" y="8327"/>
                </a:lnTo>
                <a:lnTo>
                  <a:pt x="7191" y="8438"/>
                </a:lnTo>
                <a:lnTo>
                  <a:pt x="7447" y="8474"/>
                </a:lnTo>
                <a:lnTo>
                  <a:pt x="7741" y="8474"/>
                </a:lnTo>
                <a:lnTo>
                  <a:pt x="7998" y="8438"/>
                </a:lnTo>
                <a:lnTo>
                  <a:pt x="8254" y="8364"/>
                </a:lnTo>
                <a:lnTo>
                  <a:pt x="8511" y="8254"/>
                </a:lnTo>
                <a:lnTo>
                  <a:pt x="8731" y="8071"/>
                </a:lnTo>
                <a:lnTo>
                  <a:pt x="8915" y="7887"/>
                </a:lnTo>
                <a:lnTo>
                  <a:pt x="9098" y="7631"/>
                </a:lnTo>
                <a:lnTo>
                  <a:pt x="9245" y="7300"/>
                </a:lnTo>
                <a:lnTo>
                  <a:pt x="9281" y="7007"/>
                </a:lnTo>
                <a:lnTo>
                  <a:pt x="9318" y="6824"/>
                </a:lnTo>
                <a:lnTo>
                  <a:pt x="9281" y="6677"/>
                </a:lnTo>
                <a:lnTo>
                  <a:pt x="9208" y="6457"/>
                </a:lnTo>
                <a:lnTo>
                  <a:pt x="9135" y="6200"/>
                </a:lnTo>
                <a:lnTo>
                  <a:pt x="8951" y="5980"/>
                </a:lnTo>
                <a:lnTo>
                  <a:pt x="8878" y="5907"/>
                </a:lnTo>
                <a:lnTo>
                  <a:pt x="8768" y="5833"/>
                </a:lnTo>
                <a:lnTo>
                  <a:pt x="8805" y="5686"/>
                </a:lnTo>
                <a:lnTo>
                  <a:pt x="9025" y="5246"/>
                </a:lnTo>
                <a:lnTo>
                  <a:pt x="9208" y="4769"/>
                </a:lnTo>
                <a:lnTo>
                  <a:pt x="9428" y="4806"/>
                </a:lnTo>
                <a:lnTo>
                  <a:pt x="9648" y="4806"/>
                </a:lnTo>
                <a:lnTo>
                  <a:pt x="9832" y="4733"/>
                </a:lnTo>
                <a:lnTo>
                  <a:pt x="10052" y="4659"/>
                </a:lnTo>
                <a:lnTo>
                  <a:pt x="10235" y="4549"/>
                </a:lnTo>
                <a:lnTo>
                  <a:pt x="10419" y="4403"/>
                </a:lnTo>
                <a:lnTo>
                  <a:pt x="10712" y="4109"/>
                </a:lnTo>
                <a:lnTo>
                  <a:pt x="10785" y="3962"/>
                </a:lnTo>
                <a:lnTo>
                  <a:pt x="10785" y="3816"/>
                </a:lnTo>
                <a:lnTo>
                  <a:pt x="10639" y="3559"/>
                </a:lnTo>
                <a:lnTo>
                  <a:pt x="10492" y="3339"/>
                </a:lnTo>
                <a:lnTo>
                  <a:pt x="10345" y="3155"/>
                </a:lnTo>
                <a:lnTo>
                  <a:pt x="10125" y="2972"/>
                </a:lnTo>
                <a:lnTo>
                  <a:pt x="9905" y="2825"/>
                </a:lnTo>
                <a:lnTo>
                  <a:pt x="9795" y="2789"/>
                </a:lnTo>
                <a:lnTo>
                  <a:pt x="9685" y="2752"/>
                </a:lnTo>
                <a:lnTo>
                  <a:pt x="9501" y="2862"/>
                </a:lnTo>
                <a:lnTo>
                  <a:pt x="9391" y="2825"/>
                </a:lnTo>
                <a:lnTo>
                  <a:pt x="9318" y="2862"/>
                </a:lnTo>
                <a:lnTo>
                  <a:pt x="9025" y="3009"/>
                </a:lnTo>
                <a:lnTo>
                  <a:pt x="8768" y="3192"/>
                </a:lnTo>
                <a:lnTo>
                  <a:pt x="8658" y="3302"/>
                </a:lnTo>
                <a:lnTo>
                  <a:pt x="8548" y="3449"/>
                </a:lnTo>
                <a:lnTo>
                  <a:pt x="8474" y="3559"/>
                </a:lnTo>
                <a:lnTo>
                  <a:pt x="8438" y="3742"/>
                </a:lnTo>
                <a:lnTo>
                  <a:pt x="8438" y="3852"/>
                </a:lnTo>
                <a:lnTo>
                  <a:pt x="8438" y="3962"/>
                </a:lnTo>
                <a:lnTo>
                  <a:pt x="8474" y="4182"/>
                </a:lnTo>
                <a:lnTo>
                  <a:pt x="8621" y="4403"/>
                </a:lnTo>
                <a:lnTo>
                  <a:pt x="8768" y="4549"/>
                </a:lnTo>
                <a:lnTo>
                  <a:pt x="8878" y="4623"/>
                </a:lnTo>
                <a:lnTo>
                  <a:pt x="8694" y="4879"/>
                </a:lnTo>
                <a:lnTo>
                  <a:pt x="8548" y="5136"/>
                </a:lnTo>
                <a:lnTo>
                  <a:pt x="8291" y="5613"/>
                </a:lnTo>
                <a:lnTo>
                  <a:pt x="8144" y="5540"/>
                </a:lnTo>
                <a:lnTo>
                  <a:pt x="7961" y="5503"/>
                </a:lnTo>
                <a:lnTo>
                  <a:pt x="7777" y="5466"/>
                </a:lnTo>
                <a:lnTo>
                  <a:pt x="7411" y="5466"/>
                </a:lnTo>
                <a:lnTo>
                  <a:pt x="7227" y="5503"/>
                </a:lnTo>
                <a:lnTo>
                  <a:pt x="7044" y="5540"/>
                </a:lnTo>
                <a:lnTo>
                  <a:pt x="6860" y="5650"/>
                </a:lnTo>
                <a:lnTo>
                  <a:pt x="6750" y="5320"/>
                </a:lnTo>
                <a:lnTo>
                  <a:pt x="6604" y="5026"/>
                </a:lnTo>
                <a:lnTo>
                  <a:pt x="6273" y="4476"/>
                </a:lnTo>
                <a:lnTo>
                  <a:pt x="6163" y="4256"/>
                </a:lnTo>
                <a:lnTo>
                  <a:pt x="6053" y="4072"/>
                </a:lnTo>
                <a:lnTo>
                  <a:pt x="5870" y="3889"/>
                </a:lnTo>
                <a:lnTo>
                  <a:pt x="5687" y="3779"/>
                </a:lnTo>
                <a:lnTo>
                  <a:pt x="5723" y="3706"/>
                </a:lnTo>
                <a:lnTo>
                  <a:pt x="5723" y="3632"/>
                </a:lnTo>
                <a:lnTo>
                  <a:pt x="5907" y="3486"/>
                </a:lnTo>
                <a:lnTo>
                  <a:pt x="6053" y="3339"/>
                </a:lnTo>
                <a:lnTo>
                  <a:pt x="6200" y="3155"/>
                </a:lnTo>
                <a:lnTo>
                  <a:pt x="6347" y="2972"/>
                </a:lnTo>
                <a:lnTo>
                  <a:pt x="6457" y="2752"/>
                </a:lnTo>
                <a:lnTo>
                  <a:pt x="6530" y="2532"/>
                </a:lnTo>
                <a:lnTo>
                  <a:pt x="6604" y="2312"/>
                </a:lnTo>
                <a:lnTo>
                  <a:pt x="6677" y="2055"/>
                </a:lnTo>
                <a:lnTo>
                  <a:pt x="6677" y="1615"/>
                </a:lnTo>
                <a:lnTo>
                  <a:pt x="6677" y="1358"/>
                </a:lnTo>
                <a:lnTo>
                  <a:pt x="6640" y="1138"/>
                </a:lnTo>
                <a:lnTo>
                  <a:pt x="6567" y="881"/>
                </a:lnTo>
                <a:lnTo>
                  <a:pt x="6457" y="698"/>
                </a:lnTo>
                <a:lnTo>
                  <a:pt x="6273" y="551"/>
                </a:lnTo>
                <a:lnTo>
                  <a:pt x="6200" y="478"/>
                </a:lnTo>
                <a:lnTo>
                  <a:pt x="6090" y="478"/>
                </a:lnTo>
                <a:lnTo>
                  <a:pt x="6017" y="331"/>
                </a:lnTo>
                <a:lnTo>
                  <a:pt x="5907" y="221"/>
                </a:lnTo>
                <a:lnTo>
                  <a:pt x="5760" y="148"/>
                </a:lnTo>
                <a:lnTo>
                  <a:pt x="5613" y="74"/>
                </a:lnTo>
                <a:lnTo>
                  <a:pt x="5283" y="1"/>
                </a:lnTo>
                <a:close/>
                <a:moveTo>
                  <a:pt x="15114" y="6750"/>
                </a:moveTo>
                <a:lnTo>
                  <a:pt x="15187" y="6787"/>
                </a:lnTo>
                <a:lnTo>
                  <a:pt x="15481" y="6897"/>
                </a:lnTo>
                <a:lnTo>
                  <a:pt x="15591" y="6970"/>
                </a:lnTo>
                <a:lnTo>
                  <a:pt x="15737" y="7044"/>
                </a:lnTo>
                <a:lnTo>
                  <a:pt x="15847" y="7190"/>
                </a:lnTo>
                <a:lnTo>
                  <a:pt x="15921" y="7337"/>
                </a:lnTo>
                <a:lnTo>
                  <a:pt x="16068" y="7667"/>
                </a:lnTo>
                <a:lnTo>
                  <a:pt x="16141" y="8034"/>
                </a:lnTo>
                <a:lnTo>
                  <a:pt x="16178" y="8438"/>
                </a:lnTo>
                <a:lnTo>
                  <a:pt x="16178" y="8621"/>
                </a:lnTo>
                <a:lnTo>
                  <a:pt x="16141" y="8804"/>
                </a:lnTo>
                <a:lnTo>
                  <a:pt x="16068" y="8988"/>
                </a:lnTo>
                <a:lnTo>
                  <a:pt x="15957" y="9134"/>
                </a:lnTo>
                <a:lnTo>
                  <a:pt x="15701" y="9355"/>
                </a:lnTo>
                <a:lnTo>
                  <a:pt x="15407" y="9575"/>
                </a:lnTo>
                <a:lnTo>
                  <a:pt x="15077" y="9758"/>
                </a:lnTo>
                <a:lnTo>
                  <a:pt x="14710" y="9905"/>
                </a:lnTo>
                <a:lnTo>
                  <a:pt x="14710" y="9905"/>
                </a:lnTo>
                <a:lnTo>
                  <a:pt x="15187" y="9208"/>
                </a:lnTo>
                <a:lnTo>
                  <a:pt x="15187" y="9134"/>
                </a:lnTo>
                <a:lnTo>
                  <a:pt x="15150" y="9098"/>
                </a:lnTo>
                <a:lnTo>
                  <a:pt x="15114" y="9061"/>
                </a:lnTo>
                <a:lnTo>
                  <a:pt x="15040" y="9098"/>
                </a:lnTo>
                <a:lnTo>
                  <a:pt x="14564" y="9538"/>
                </a:lnTo>
                <a:lnTo>
                  <a:pt x="14123" y="9978"/>
                </a:lnTo>
                <a:lnTo>
                  <a:pt x="13940" y="9978"/>
                </a:lnTo>
                <a:lnTo>
                  <a:pt x="13757" y="9905"/>
                </a:lnTo>
                <a:lnTo>
                  <a:pt x="13940" y="9648"/>
                </a:lnTo>
                <a:lnTo>
                  <a:pt x="14160" y="9391"/>
                </a:lnTo>
                <a:lnTo>
                  <a:pt x="14380" y="9134"/>
                </a:lnTo>
                <a:lnTo>
                  <a:pt x="14637" y="8914"/>
                </a:lnTo>
                <a:lnTo>
                  <a:pt x="14674" y="8841"/>
                </a:lnTo>
                <a:lnTo>
                  <a:pt x="14674" y="8804"/>
                </a:lnTo>
                <a:lnTo>
                  <a:pt x="14637" y="8731"/>
                </a:lnTo>
                <a:lnTo>
                  <a:pt x="14564" y="8731"/>
                </a:lnTo>
                <a:lnTo>
                  <a:pt x="14784" y="8584"/>
                </a:lnTo>
                <a:lnTo>
                  <a:pt x="14820" y="8511"/>
                </a:lnTo>
                <a:lnTo>
                  <a:pt x="14784" y="8438"/>
                </a:lnTo>
                <a:lnTo>
                  <a:pt x="14710" y="8401"/>
                </a:lnTo>
                <a:lnTo>
                  <a:pt x="14637" y="8401"/>
                </a:lnTo>
                <a:lnTo>
                  <a:pt x="14233" y="8621"/>
                </a:lnTo>
                <a:lnTo>
                  <a:pt x="13867" y="8841"/>
                </a:lnTo>
                <a:lnTo>
                  <a:pt x="13500" y="9061"/>
                </a:lnTo>
                <a:lnTo>
                  <a:pt x="13170" y="9318"/>
                </a:lnTo>
                <a:lnTo>
                  <a:pt x="13060" y="9098"/>
                </a:lnTo>
                <a:lnTo>
                  <a:pt x="13720" y="8658"/>
                </a:lnTo>
                <a:lnTo>
                  <a:pt x="14417" y="8291"/>
                </a:lnTo>
                <a:lnTo>
                  <a:pt x="14454" y="8217"/>
                </a:lnTo>
                <a:lnTo>
                  <a:pt x="14454" y="8144"/>
                </a:lnTo>
                <a:lnTo>
                  <a:pt x="14417" y="8107"/>
                </a:lnTo>
                <a:lnTo>
                  <a:pt x="14343" y="8107"/>
                </a:lnTo>
                <a:lnTo>
                  <a:pt x="13647" y="8364"/>
                </a:lnTo>
                <a:lnTo>
                  <a:pt x="12986" y="8658"/>
                </a:lnTo>
                <a:lnTo>
                  <a:pt x="12986" y="8474"/>
                </a:lnTo>
                <a:lnTo>
                  <a:pt x="13133" y="8401"/>
                </a:lnTo>
                <a:lnTo>
                  <a:pt x="13243" y="8327"/>
                </a:lnTo>
                <a:lnTo>
                  <a:pt x="13500" y="8144"/>
                </a:lnTo>
                <a:lnTo>
                  <a:pt x="14013" y="7924"/>
                </a:lnTo>
                <a:lnTo>
                  <a:pt x="14307" y="7814"/>
                </a:lnTo>
                <a:lnTo>
                  <a:pt x="14564" y="7777"/>
                </a:lnTo>
                <a:lnTo>
                  <a:pt x="14600" y="7741"/>
                </a:lnTo>
                <a:lnTo>
                  <a:pt x="14600" y="7704"/>
                </a:lnTo>
                <a:lnTo>
                  <a:pt x="14564" y="7667"/>
                </a:lnTo>
                <a:lnTo>
                  <a:pt x="14233" y="7667"/>
                </a:lnTo>
                <a:lnTo>
                  <a:pt x="13903" y="7704"/>
                </a:lnTo>
                <a:lnTo>
                  <a:pt x="13573" y="7777"/>
                </a:lnTo>
                <a:lnTo>
                  <a:pt x="13280" y="7851"/>
                </a:lnTo>
                <a:lnTo>
                  <a:pt x="13500" y="7594"/>
                </a:lnTo>
                <a:lnTo>
                  <a:pt x="14087" y="7484"/>
                </a:lnTo>
                <a:lnTo>
                  <a:pt x="14380" y="7410"/>
                </a:lnTo>
                <a:lnTo>
                  <a:pt x="14674" y="7264"/>
                </a:lnTo>
                <a:lnTo>
                  <a:pt x="14710" y="7227"/>
                </a:lnTo>
                <a:lnTo>
                  <a:pt x="14710" y="7190"/>
                </a:lnTo>
                <a:lnTo>
                  <a:pt x="14710" y="7154"/>
                </a:lnTo>
                <a:lnTo>
                  <a:pt x="14637" y="7117"/>
                </a:lnTo>
                <a:lnTo>
                  <a:pt x="14343" y="7080"/>
                </a:lnTo>
                <a:lnTo>
                  <a:pt x="14013" y="7080"/>
                </a:lnTo>
                <a:lnTo>
                  <a:pt x="14270" y="6934"/>
                </a:lnTo>
                <a:lnTo>
                  <a:pt x="14527" y="6824"/>
                </a:lnTo>
                <a:lnTo>
                  <a:pt x="14820" y="6750"/>
                </a:lnTo>
                <a:close/>
                <a:moveTo>
                  <a:pt x="5246" y="9098"/>
                </a:moveTo>
                <a:lnTo>
                  <a:pt x="5320" y="9208"/>
                </a:lnTo>
                <a:lnTo>
                  <a:pt x="5393" y="9245"/>
                </a:lnTo>
                <a:lnTo>
                  <a:pt x="5577" y="9245"/>
                </a:lnTo>
                <a:lnTo>
                  <a:pt x="5650" y="9281"/>
                </a:lnTo>
                <a:lnTo>
                  <a:pt x="5760" y="9318"/>
                </a:lnTo>
                <a:lnTo>
                  <a:pt x="5833" y="9391"/>
                </a:lnTo>
                <a:lnTo>
                  <a:pt x="5870" y="9465"/>
                </a:lnTo>
                <a:lnTo>
                  <a:pt x="5907" y="9538"/>
                </a:lnTo>
                <a:lnTo>
                  <a:pt x="5907" y="9648"/>
                </a:lnTo>
                <a:lnTo>
                  <a:pt x="5870" y="9758"/>
                </a:lnTo>
                <a:lnTo>
                  <a:pt x="5797" y="9831"/>
                </a:lnTo>
                <a:lnTo>
                  <a:pt x="5723" y="9905"/>
                </a:lnTo>
                <a:lnTo>
                  <a:pt x="5650" y="9978"/>
                </a:lnTo>
                <a:lnTo>
                  <a:pt x="5540" y="10015"/>
                </a:lnTo>
                <a:lnTo>
                  <a:pt x="5466" y="9868"/>
                </a:lnTo>
                <a:lnTo>
                  <a:pt x="5356" y="9758"/>
                </a:lnTo>
                <a:lnTo>
                  <a:pt x="5210" y="9685"/>
                </a:lnTo>
                <a:lnTo>
                  <a:pt x="5026" y="9648"/>
                </a:lnTo>
                <a:lnTo>
                  <a:pt x="5063" y="9648"/>
                </a:lnTo>
                <a:lnTo>
                  <a:pt x="5210" y="9575"/>
                </a:lnTo>
                <a:lnTo>
                  <a:pt x="5283" y="9538"/>
                </a:lnTo>
                <a:lnTo>
                  <a:pt x="5283" y="9501"/>
                </a:lnTo>
                <a:lnTo>
                  <a:pt x="5283" y="9355"/>
                </a:lnTo>
                <a:lnTo>
                  <a:pt x="5210" y="9245"/>
                </a:lnTo>
                <a:lnTo>
                  <a:pt x="5100" y="9245"/>
                </a:lnTo>
                <a:lnTo>
                  <a:pt x="4953" y="9281"/>
                </a:lnTo>
                <a:lnTo>
                  <a:pt x="4806" y="9355"/>
                </a:lnTo>
                <a:lnTo>
                  <a:pt x="4806" y="9355"/>
                </a:lnTo>
                <a:lnTo>
                  <a:pt x="4843" y="9281"/>
                </a:lnTo>
                <a:lnTo>
                  <a:pt x="4880" y="9208"/>
                </a:lnTo>
                <a:lnTo>
                  <a:pt x="4843" y="9171"/>
                </a:lnTo>
                <a:lnTo>
                  <a:pt x="5026" y="9134"/>
                </a:lnTo>
                <a:lnTo>
                  <a:pt x="5246" y="9098"/>
                </a:lnTo>
                <a:close/>
                <a:moveTo>
                  <a:pt x="6347" y="8034"/>
                </a:moveTo>
                <a:lnTo>
                  <a:pt x="6347" y="8071"/>
                </a:lnTo>
                <a:lnTo>
                  <a:pt x="6310" y="8181"/>
                </a:lnTo>
                <a:lnTo>
                  <a:pt x="6127" y="8254"/>
                </a:lnTo>
                <a:lnTo>
                  <a:pt x="5980" y="8364"/>
                </a:lnTo>
                <a:lnTo>
                  <a:pt x="5687" y="8621"/>
                </a:lnTo>
                <a:lnTo>
                  <a:pt x="5577" y="8621"/>
                </a:lnTo>
                <a:lnTo>
                  <a:pt x="5466" y="8694"/>
                </a:lnTo>
                <a:lnTo>
                  <a:pt x="5393" y="8768"/>
                </a:lnTo>
                <a:lnTo>
                  <a:pt x="5246" y="8731"/>
                </a:lnTo>
                <a:lnTo>
                  <a:pt x="4806" y="8731"/>
                </a:lnTo>
                <a:lnTo>
                  <a:pt x="4549" y="8841"/>
                </a:lnTo>
                <a:lnTo>
                  <a:pt x="4293" y="9024"/>
                </a:lnTo>
                <a:lnTo>
                  <a:pt x="4183" y="9171"/>
                </a:lnTo>
                <a:lnTo>
                  <a:pt x="4073" y="9355"/>
                </a:lnTo>
                <a:lnTo>
                  <a:pt x="4073" y="9501"/>
                </a:lnTo>
                <a:lnTo>
                  <a:pt x="4073" y="9648"/>
                </a:lnTo>
                <a:lnTo>
                  <a:pt x="4073" y="9721"/>
                </a:lnTo>
                <a:lnTo>
                  <a:pt x="4146" y="9831"/>
                </a:lnTo>
                <a:lnTo>
                  <a:pt x="4256" y="9978"/>
                </a:lnTo>
                <a:lnTo>
                  <a:pt x="4439" y="10162"/>
                </a:lnTo>
                <a:lnTo>
                  <a:pt x="4623" y="10308"/>
                </a:lnTo>
                <a:lnTo>
                  <a:pt x="4843" y="10382"/>
                </a:lnTo>
                <a:lnTo>
                  <a:pt x="5026" y="10455"/>
                </a:lnTo>
                <a:lnTo>
                  <a:pt x="5246" y="10492"/>
                </a:lnTo>
                <a:lnTo>
                  <a:pt x="5466" y="10492"/>
                </a:lnTo>
                <a:lnTo>
                  <a:pt x="5723" y="10455"/>
                </a:lnTo>
                <a:lnTo>
                  <a:pt x="5907" y="10345"/>
                </a:lnTo>
                <a:lnTo>
                  <a:pt x="6090" y="10235"/>
                </a:lnTo>
                <a:lnTo>
                  <a:pt x="6237" y="10052"/>
                </a:lnTo>
                <a:lnTo>
                  <a:pt x="6347" y="9868"/>
                </a:lnTo>
                <a:lnTo>
                  <a:pt x="6384" y="9575"/>
                </a:lnTo>
                <a:lnTo>
                  <a:pt x="6310" y="9355"/>
                </a:lnTo>
                <a:lnTo>
                  <a:pt x="6200" y="9134"/>
                </a:lnTo>
                <a:lnTo>
                  <a:pt x="6017" y="8951"/>
                </a:lnTo>
                <a:lnTo>
                  <a:pt x="6310" y="8658"/>
                </a:lnTo>
                <a:lnTo>
                  <a:pt x="6420" y="8548"/>
                </a:lnTo>
                <a:lnTo>
                  <a:pt x="6567" y="8401"/>
                </a:lnTo>
                <a:lnTo>
                  <a:pt x="6567" y="8327"/>
                </a:lnTo>
                <a:lnTo>
                  <a:pt x="6567" y="8254"/>
                </a:lnTo>
                <a:lnTo>
                  <a:pt x="6530" y="8217"/>
                </a:lnTo>
                <a:lnTo>
                  <a:pt x="6494" y="8181"/>
                </a:lnTo>
                <a:lnTo>
                  <a:pt x="6384" y="8071"/>
                </a:lnTo>
                <a:lnTo>
                  <a:pt x="6347" y="8034"/>
                </a:lnTo>
                <a:close/>
                <a:moveTo>
                  <a:pt x="19992" y="10418"/>
                </a:moveTo>
                <a:lnTo>
                  <a:pt x="20139" y="10492"/>
                </a:lnTo>
                <a:lnTo>
                  <a:pt x="20139" y="10602"/>
                </a:lnTo>
                <a:lnTo>
                  <a:pt x="20176" y="10638"/>
                </a:lnTo>
                <a:lnTo>
                  <a:pt x="20213" y="10638"/>
                </a:lnTo>
                <a:lnTo>
                  <a:pt x="20249" y="10602"/>
                </a:lnTo>
                <a:lnTo>
                  <a:pt x="20286" y="10785"/>
                </a:lnTo>
                <a:lnTo>
                  <a:pt x="20286" y="11042"/>
                </a:lnTo>
                <a:lnTo>
                  <a:pt x="20286" y="11189"/>
                </a:lnTo>
                <a:lnTo>
                  <a:pt x="20213" y="11372"/>
                </a:lnTo>
                <a:lnTo>
                  <a:pt x="20139" y="11519"/>
                </a:lnTo>
                <a:lnTo>
                  <a:pt x="20066" y="11665"/>
                </a:lnTo>
                <a:lnTo>
                  <a:pt x="19956" y="11812"/>
                </a:lnTo>
                <a:lnTo>
                  <a:pt x="19809" y="11886"/>
                </a:lnTo>
                <a:lnTo>
                  <a:pt x="19662" y="11959"/>
                </a:lnTo>
                <a:lnTo>
                  <a:pt x="19479" y="11959"/>
                </a:lnTo>
                <a:lnTo>
                  <a:pt x="19442" y="11886"/>
                </a:lnTo>
                <a:lnTo>
                  <a:pt x="19222" y="11776"/>
                </a:lnTo>
                <a:lnTo>
                  <a:pt x="19626" y="11702"/>
                </a:lnTo>
                <a:lnTo>
                  <a:pt x="19662" y="11665"/>
                </a:lnTo>
                <a:lnTo>
                  <a:pt x="19736" y="11629"/>
                </a:lnTo>
                <a:lnTo>
                  <a:pt x="19736" y="11482"/>
                </a:lnTo>
                <a:lnTo>
                  <a:pt x="19699" y="11372"/>
                </a:lnTo>
                <a:lnTo>
                  <a:pt x="19626" y="11335"/>
                </a:lnTo>
                <a:lnTo>
                  <a:pt x="19406" y="11335"/>
                </a:lnTo>
                <a:lnTo>
                  <a:pt x="19662" y="11152"/>
                </a:lnTo>
                <a:lnTo>
                  <a:pt x="19736" y="11115"/>
                </a:lnTo>
                <a:lnTo>
                  <a:pt x="19736" y="11042"/>
                </a:lnTo>
                <a:lnTo>
                  <a:pt x="19736" y="10969"/>
                </a:lnTo>
                <a:lnTo>
                  <a:pt x="19736" y="10932"/>
                </a:lnTo>
                <a:lnTo>
                  <a:pt x="19699" y="10858"/>
                </a:lnTo>
                <a:lnTo>
                  <a:pt x="19626" y="10822"/>
                </a:lnTo>
                <a:lnTo>
                  <a:pt x="19552" y="10822"/>
                </a:lnTo>
                <a:lnTo>
                  <a:pt x="19479" y="10858"/>
                </a:lnTo>
                <a:lnTo>
                  <a:pt x="19332" y="10895"/>
                </a:lnTo>
                <a:lnTo>
                  <a:pt x="19185" y="10932"/>
                </a:lnTo>
                <a:lnTo>
                  <a:pt x="19185" y="10932"/>
                </a:lnTo>
                <a:lnTo>
                  <a:pt x="19626" y="10748"/>
                </a:lnTo>
                <a:lnTo>
                  <a:pt x="19662" y="10712"/>
                </a:lnTo>
                <a:lnTo>
                  <a:pt x="19662" y="10675"/>
                </a:lnTo>
                <a:lnTo>
                  <a:pt x="19626" y="10638"/>
                </a:lnTo>
                <a:lnTo>
                  <a:pt x="19479" y="10602"/>
                </a:lnTo>
                <a:lnTo>
                  <a:pt x="19295" y="10602"/>
                </a:lnTo>
                <a:lnTo>
                  <a:pt x="19369" y="10565"/>
                </a:lnTo>
                <a:lnTo>
                  <a:pt x="19589" y="10455"/>
                </a:lnTo>
                <a:lnTo>
                  <a:pt x="19772" y="10418"/>
                </a:lnTo>
                <a:close/>
                <a:moveTo>
                  <a:pt x="16691" y="13390"/>
                </a:moveTo>
                <a:lnTo>
                  <a:pt x="16801" y="13463"/>
                </a:lnTo>
                <a:lnTo>
                  <a:pt x="16874" y="13536"/>
                </a:lnTo>
                <a:lnTo>
                  <a:pt x="16728" y="13646"/>
                </a:lnTo>
                <a:lnTo>
                  <a:pt x="16581" y="13756"/>
                </a:lnTo>
                <a:lnTo>
                  <a:pt x="16434" y="13903"/>
                </a:lnTo>
                <a:lnTo>
                  <a:pt x="16361" y="14050"/>
                </a:lnTo>
                <a:lnTo>
                  <a:pt x="16104" y="14013"/>
                </a:lnTo>
                <a:lnTo>
                  <a:pt x="16068" y="13976"/>
                </a:lnTo>
                <a:lnTo>
                  <a:pt x="16691" y="13390"/>
                </a:lnTo>
                <a:close/>
                <a:moveTo>
                  <a:pt x="16654" y="11959"/>
                </a:moveTo>
                <a:lnTo>
                  <a:pt x="17058" y="12326"/>
                </a:lnTo>
                <a:lnTo>
                  <a:pt x="17278" y="12546"/>
                </a:lnTo>
                <a:lnTo>
                  <a:pt x="17498" y="12803"/>
                </a:lnTo>
                <a:lnTo>
                  <a:pt x="17681" y="13059"/>
                </a:lnTo>
                <a:lnTo>
                  <a:pt x="17755" y="13169"/>
                </a:lnTo>
                <a:lnTo>
                  <a:pt x="17792" y="13279"/>
                </a:lnTo>
                <a:lnTo>
                  <a:pt x="17792" y="13426"/>
                </a:lnTo>
                <a:lnTo>
                  <a:pt x="17755" y="13536"/>
                </a:lnTo>
                <a:lnTo>
                  <a:pt x="17718" y="13646"/>
                </a:lnTo>
                <a:lnTo>
                  <a:pt x="17608" y="13756"/>
                </a:lnTo>
                <a:lnTo>
                  <a:pt x="17498" y="13866"/>
                </a:lnTo>
                <a:lnTo>
                  <a:pt x="17351" y="13940"/>
                </a:lnTo>
                <a:lnTo>
                  <a:pt x="17278" y="13866"/>
                </a:lnTo>
                <a:lnTo>
                  <a:pt x="17168" y="13866"/>
                </a:lnTo>
                <a:lnTo>
                  <a:pt x="17095" y="13903"/>
                </a:lnTo>
                <a:lnTo>
                  <a:pt x="17058" y="13940"/>
                </a:lnTo>
                <a:lnTo>
                  <a:pt x="17021" y="13940"/>
                </a:lnTo>
                <a:lnTo>
                  <a:pt x="16948" y="13976"/>
                </a:lnTo>
                <a:lnTo>
                  <a:pt x="16911" y="14050"/>
                </a:lnTo>
                <a:lnTo>
                  <a:pt x="16874" y="14050"/>
                </a:lnTo>
                <a:lnTo>
                  <a:pt x="16948" y="13940"/>
                </a:lnTo>
                <a:lnTo>
                  <a:pt x="17095" y="13793"/>
                </a:lnTo>
                <a:lnTo>
                  <a:pt x="17168" y="13683"/>
                </a:lnTo>
                <a:lnTo>
                  <a:pt x="17205" y="13573"/>
                </a:lnTo>
                <a:lnTo>
                  <a:pt x="17168" y="13500"/>
                </a:lnTo>
                <a:lnTo>
                  <a:pt x="17131" y="13426"/>
                </a:lnTo>
                <a:lnTo>
                  <a:pt x="17021" y="13316"/>
                </a:lnTo>
                <a:lnTo>
                  <a:pt x="16874" y="13206"/>
                </a:lnTo>
                <a:lnTo>
                  <a:pt x="16691" y="13169"/>
                </a:lnTo>
                <a:lnTo>
                  <a:pt x="16618" y="13169"/>
                </a:lnTo>
                <a:lnTo>
                  <a:pt x="16581" y="13206"/>
                </a:lnTo>
                <a:lnTo>
                  <a:pt x="15627" y="13793"/>
                </a:lnTo>
                <a:lnTo>
                  <a:pt x="15517" y="13756"/>
                </a:lnTo>
                <a:lnTo>
                  <a:pt x="15407" y="13646"/>
                </a:lnTo>
                <a:lnTo>
                  <a:pt x="15884" y="13353"/>
                </a:lnTo>
                <a:lnTo>
                  <a:pt x="16361" y="13096"/>
                </a:lnTo>
                <a:lnTo>
                  <a:pt x="16398" y="13023"/>
                </a:lnTo>
                <a:lnTo>
                  <a:pt x="16398" y="12986"/>
                </a:lnTo>
                <a:lnTo>
                  <a:pt x="16361" y="12913"/>
                </a:lnTo>
                <a:lnTo>
                  <a:pt x="16288" y="12913"/>
                </a:lnTo>
                <a:lnTo>
                  <a:pt x="15994" y="12949"/>
                </a:lnTo>
                <a:lnTo>
                  <a:pt x="15701" y="13059"/>
                </a:lnTo>
                <a:lnTo>
                  <a:pt x="15407" y="13169"/>
                </a:lnTo>
                <a:lnTo>
                  <a:pt x="15150" y="13279"/>
                </a:lnTo>
                <a:lnTo>
                  <a:pt x="15040" y="13023"/>
                </a:lnTo>
                <a:lnTo>
                  <a:pt x="15077" y="12986"/>
                </a:lnTo>
                <a:lnTo>
                  <a:pt x="16068" y="12399"/>
                </a:lnTo>
                <a:lnTo>
                  <a:pt x="16104" y="12362"/>
                </a:lnTo>
                <a:lnTo>
                  <a:pt x="16104" y="12326"/>
                </a:lnTo>
                <a:lnTo>
                  <a:pt x="16068" y="12289"/>
                </a:lnTo>
                <a:lnTo>
                  <a:pt x="15994" y="12252"/>
                </a:lnTo>
                <a:lnTo>
                  <a:pt x="15554" y="12362"/>
                </a:lnTo>
                <a:lnTo>
                  <a:pt x="15150" y="12472"/>
                </a:lnTo>
                <a:lnTo>
                  <a:pt x="15150" y="12472"/>
                </a:lnTo>
                <a:lnTo>
                  <a:pt x="15297" y="12326"/>
                </a:lnTo>
                <a:lnTo>
                  <a:pt x="15517" y="12179"/>
                </a:lnTo>
                <a:lnTo>
                  <a:pt x="15737" y="12069"/>
                </a:lnTo>
                <a:lnTo>
                  <a:pt x="15994" y="11996"/>
                </a:lnTo>
                <a:lnTo>
                  <a:pt x="16324" y="11959"/>
                </a:lnTo>
                <a:close/>
                <a:moveTo>
                  <a:pt x="14857" y="6310"/>
                </a:moveTo>
                <a:lnTo>
                  <a:pt x="14600" y="6347"/>
                </a:lnTo>
                <a:lnTo>
                  <a:pt x="14380" y="6383"/>
                </a:lnTo>
                <a:lnTo>
                  <a:pt x="14197" y="6457"/>
                </a:lnTo>
                <a:lnTo>
                  <a:pt x="13793" y="6677"/>
                </a:lnTo>
                <a:lnTo>
                  <a:pt x="13426" y="6970"/>
                </a:lnTo>
                <a:lnTo>
                  <a:pt x="13243" y="7154"/>
                </a:lnTo>
                <a:lnTo>
                  <a:pt x="12950" y="7190"/>
                </a:lnTo>
                <a:lnTo>
                  <a:pt x="12840" y="7227"/>
                </a:lnTo>
                <a:lnTo>
                  <a:pt x="12803" y="7300"/>
                </a:lnTo>
                <a:lnTo>
                  <a:pt x="12766" y="7374"/>
                </a:lnTo>
                <a:lnTo>
                  <a:pt x="12766" y="7447"/>
                </a:lnTo>
                <a:lnTo>
                  <a:pt x="11042" y="7631"/>
                </a:lnTo>
                <a:lnTo>
                  <a:pt x="10052" y="7667"/>
                </a:lnTo>
                <a:lnTo>
                  <a:pt x="9575" y="7704"/>
                </a:lnTo>
                <a:lnTo>
                  <a:pt x="9098" y="7741"/>
                </a:lnTo>
                <a:lnTo>
                  <a:pt x="9025" y="7777"/>
                </a:lnTo>
                <a:lnTo>
                  <a:pt x="8988" y="7814"/>
                </a:lnTo>
                <a:lnTo>
                  <a:pt x="8951" y="7924"/>
                </a:lnTo>
                <a:lnTo>
                  <a:pt x="9025" y="8034"/>
                </a:lnTo>
                <a:lnTo>
                  <a:pt x="9061" y="8071"/>
                </a:lnTo>
                <a:lnTo>
                  <a:pt x="9135" y="8107"/>
                </a:lnTo>
                <a:lnTo>
                  <a:pt x="9612" y="8144"/>
                </a:lnTo>
                <a:lnTo>
                  <a:pt x="10125" y="8144"/>
                </a:lnTo>
                <a:lnTo>
                  <a:pt x="11152" y="8071"/>
                </a:lnTo>
                <a:lnTo>
                  <a:pt x="11922" y="8034"/>
                </a:lnTo>
                <a:lnTo>
                  <a:pt x="12693" y="7961"/>
                </a:lnTo>
                <a:lnTo>
                  <a:pt x="12546" y="8254"/>
                </a:lnTo>
                <a:lnTo>
                  <a:pt x="12473" y="8438"/>
                </a:lnTo>
                <a:lnTo>
                  <a:pt x="12473" y="8584"/>
                </a:lnTo>
                <a:lnTo>
                  <a:pt x="12509" y="8914"/>
                </a:lnTo>
                <a:lnTo>
                  <a:pt x="12363" y="9024"/>
                </a:lnTo>
                <a:lnTo>
                  <a:pt x="12253" y="9134"/>
                </a:lnTo>
                <a:lnTo>
                  <a:pt x="12253" y="9245"/>
                </a:lnTo>
                <a:lnTo>
                  <a:pt x="12289" y="9355"/>
                </a:lnTo>
                <a:lnTo>
                  <a:pt x="12399" y="9428"/>
                </a:lnTo>
                <a:lnTo>
                  <a:pt x="12546" y="9465"/>
                </a:lnTo>
                <a:lnTo>
                  <a:pt x="12693" y="9465"/>
                </a:lnTo>
                <a:lnTo>
                  <a:pt x="12803" y="9685"/>
                </a:lnTo>
                <a:lnTo>
                  <a:pt x="12950" y="9868"/>
                </a:lnTo>
                <a:lnTo>
                  <a:pt x="13096" y="10052"/>
                </a:lnTo>
                <a:lnTo>
                  <a:pt x="13243" y="10198"/>
                </a:lnTo>
                <a:lnTo>
                  <a:pt x="13426" y="10308"/>
                </a:lnTo>
                <a:lnTo>
                  <a:pt x="13647" y="10418"/>
                </a:lnTo>
                <a:lnTo>
                  <a:pt x="13867" y="10455"/>
                </a:lnTo>
                <a:lnTo>
                  <a:pt x="14087" y="10492"/>
                </a:lnTo>
                <a:lnTo>
                  <a:pt x="14233" y="10492"/>
                </a:lnTo>
                <a:lnTo>
                  <a:pt x="14600" y="10418"/>
                </a:lnTo>
                <a:lnTo>
                  <a:pt x="14967" y="10345"/>
                </a:lnTo>
                <a:lnTo>
                  <a:pt x="14930" y="10455"/>
                </a:lnTo>
                <a:lnTo>
                  <a:pt x="14930" y="10602"/>
                </a:lnTo>
                <a:lnTo>
                  <a:pt x="15004" y="10895"/>
                </a:lnTo>
                <a:lnTo>
                  <a:pt x="15077" y="11079"/>
                </a:lnTo>
                <a:lnTo>
                  <a:pt x="15150" y="11299"/>
                </a:lnTo>
                <a:lnTo>
                  <a:pt x="15297" y="11482"/>
                </a:lnTo>
                <a:lnTo>
                  <a:pt x="15481" y="11629"/>
                </a:lnTo>
                <a:lnTo>
                  <a:pt x="15481" y="11665"/>
                </a:lnTo>
                <a:lnTo>
                  <a:pt x="15261" y="11739"/>
                </a:lnTo>
                <a:lnTo>
                  <a:pt x="15077" y="11886"/>
                </a:lnTo>
                <a:lnTo>
                  <a:pt x="14894" y="11996"/>
                </a:lnTo>
                <a:lnTo>
                  <a:pt x="14784" y="12142"/>
                </a:lnTo>
                <a:lnTo>
                  <a:pt x="14674" y="12326"/>
                </a:lnTo>
                <a:lnTo>
                  <a:pt x="14600" y="12509"/>
                </a:lnTo>
                <a:lnTo>
                  <a:pt x="14564" y="12693"/>
                </a:lnTo>
                <a:lnTo>
                  <a:pt x="14527" y="12876"/>
                </a:lnTo>
                <a:lnTo>
                  <a:pt x="14527" y="12986"/>
                </a:lnTo>
                <a:lnTo>
                  <a:pt x="14527" y="13059"/>
                </a:lnTo>
                <a:lnTo>
                  <a:pt x="14600" y="13353"/>
                </a:lnTo>
                <a:lnTo>
                  <a:pt x="14747" y="13610"/>
                </a:lnTo>
                <a:lnTo>
                  <a:pt x="14747" y="13720"/>
                </a:lnTo>
                <a:lnTo>
                  <a:pt x="14784" y="13830"/>
                </a:lnTo>
                <a:lnTo>
                  <a:pt x="14930" y="13903"/>
                </a:lnTo>
                <a:lnTo>
                  <a:pt x="15004" y="13976"/>
                </a:lnTo>
                <a:lnTo>
                  <a:pt x="15297" y="14197"/>
                </a:lnTo>
                <a:lnTo>
                  <a:pt x="15627" y="14380"/>
                </a:lnTo>
                <a:lnTo>
                  <a:pt x="15994" y="14527"/>
                </a:lnTo>
                <a:lnTo>
                  <a:pt x="16398" y="14600"/>
                </a:lnTo>
                <a:lnTo>
                  <a:pt x="16801" y="14600"/>
                </a:lnTo>
                <a:lnTo>
                  <a:pt x="17205" y="14527"/>
                </a:lnTo>
                <a:lnTo>
                  <a:pt x="17571" y="14417"/>
                </a:lnTo>
                <a:lnTo>
                  <a:pt x="17902" y="14233"/>
                </a:lnTo>
                <a:lnTo>
                  <a:pt x="18122" y="14013"/>
                </a:lnTo>
                <a:lnTo>
                  <a:pt x="18268" y="13793"/>
                </a:lnTo>
                <a:lnTo>
                  <a:pt x="18305" y="13536"/>
                </a:lnTo>
                <a:lnTo>
                  <a:pt x="18305" y="13316"/>
                </a:lnTo>
                <a:lnTo>
                  <a:pt x="18232" y="13059"/>
                </a:lnTo>
                <a:lnTo>
                  <a:pt x="18122" y="12803"/>
                </a:lnTo>
                <a:lnTo>
                  <a:pt x="17975" y="12546"/>
                </a:lnTo>
                <a:lnTo>
                  <a:pt x="17792" y="12326"/>
                </a:lnTo>
                <a:lnTo>
                  <a:pt x="17902" y="12289"/>
                </a:lnTo>
                <a:lnTo>
                  <a:pt x="18232" y="12106"/>
                </a:lnTo>
                <a:lnTo>
                  <a:pt x="18599" y="11849"/>
                </a:lnTo>
                <a:lnTo>
                  <a:pt x="18709" y="12032"/>
                </a:lnTo>
                <a:lnTo>
                  <a:pt x="18855" y="12179"/>
                </a:lnTo>
                <a:lnTo>
                  <a:pt x="19002" y="12289"/>
                </a:lnTo>
                <a:lnTo>
                  <a:pt x="19149" y="12362"/>
                </a:lnTo>
                <a:lnTo>
                  <a:pt x="19406" y="12436"/>
                </a:lnTo>
                <a:lnTo>
                  <a:pt x="19662" y="12399"/>
                </a:lnTo>
                <a:lnTo>
                  <a:pt x="19919" y="12326"/>
                </a:lnTo>
                <a:lnTo>
                  <a:pt x="20139" y="12179"/>
                </a:lnTo>
                <a:lnTo>
                  <a:pt x="20359" y="11996"/>
                </a:lnTo>
                <a:lnTo>
                  <a:pt x="20543" y="11776"/>
                </a:lnTo>
                <a:lnTo>
                  <a:pt x="20653" y="11519"/>
                </a:lnTo>
                <a:lnTo>
                  <a:pt x="20726" y="11225"/>
                </a:lnTo>
                <a:lnTo>
                  <a:pt x="20799" y="10858"/>
                </a:lnTo>
                <a:lnTo>
                  <a:pt x="20763" y="10675"/>
                </a:lnTo>
                <a:lnTo>
                  <a:pt x="20726" y="10528"/>
                </a:lnTo>
                <a:lnTo>
                  <a:pt x="20689" y="10382"/>
                </a:lnTo>
                <a:lnTo>
                  <a:pt x="20579" y="10272"/>
                </a:lnTo>
                <a:lnTo>
                  <a:pt x="20359" y="10088"/>
                </a:lnTo>
                <a:lnTo>
                  <a:pt x="20066" y="9978"/>
                </a:lnTo>
                <a:lnTo>
                  <a:pt x="19919" y="9941"/>
                </a:lnTo>
                <a:lnTo>
                  <a:pt x="19626" y="9941"/>
                </a:lnTo>
                <a:lnTo>
                  <a:pt x="19516" y="10015"/>
                </a:lnTo>
                <a:lnTo>
                  <a:pt x="19479" y="10088"/>
                </a:lnTo>
                <a:lnTo>
                  <a:pt x="19185" y="10198"/>
                </a:lnTo>
                <a:lnTo>
                  <a:pt x="18929" y="10308"/>
                </a:lnTo>
                <a:lnTo>
                  <a:pt x="18819" y="10418"/>
                </a:lnTo>
                <a:lnTo>
                  <a:pt x="18672" y="10528"/>
                </a:lnTo>
                <a:lnTo>
                  <a:pt x="18599" y="10675"/>
                </a:lnTo>
                <a:lnTo>
                  <a:pt x="18525" y="10822"/>
                </a:lnTo>
                <a:lnTo>
                  <a:pt x="18452" y="11115"/>
                </a:lnTo>
                <a:lnTo>
                  <a:pt x="18452" y="11409"/>
                </a:lnTo>
                <a:lnTo>
                  <a:pt x="18048" y="11702"/>
                </a:lnTo>
                <a:lnTo>
                  <a:pt x="17645" y="11996"/>
                </a:lnTo>
                <a:lnTo>
                  <a:pt x="17608" y="12032"/>
                </a:lnTo>
                <a:lnTo>
                  <a:pt x="17608" y="12106"/>
                </a:lnTo>
                <a:lnTo>
                  <a:pt x="17241" y="11776"/>
                </a:lnTo>
                <a:lnTo>
                  <a:pt x="16911" y="11519"/>
                </a:lnTo>
                <a:lnTo>
                  <a:pt x="16838" y="11482"/>
                </a:lnTo>
                <a:lnTo>
                  <a:pt x="16691" y="11482"/>
                </a:lnTo>
                <a:lnTo>
                  <a:pt x="16654" y="11555"/>
                </a:lnTo>
                <a:lnTo>
                  <a:pt x="16434" y="11519"/>
                </a:lnTo>
                <a:lnTo>
                  <a:pt x="16214" y="11519"/>
                </a:lnTo>
                <a:lnTo>
                  <a:pt x="15774" y="11555"/>
                </a:lnTo>
                <a:lnTo>
                  <a:pt x="15811" y="11445"/>
                </a:lnTo>
                <a:lnTo>
                  <a:pt x="15774" y="11335"/>
                </a:lnTo>
                <a:lnTo>
                  <a:pt x="15664" y="11152"/>
                </a:lnTo>
                <a:lnTo>
                  <a:pt x="15554" y="11005"/>
                </a:lnTo>
                <a:lnTo>
                  <a:pt x="15444" y="10822"/>
                </a:lnTo>
                <a:lnTo>
                  <a:pt x="15371" y="10602"/>
                </a:lnTo>
                <a:lnTo>
                  <a:pt x="15334" y="10418"/>
                </a:lnTo>
                <a:lnTo>
                  <a:pt x="15297" y="10308"/>
                </a:lnTo>
                <a:lnTo>
                  <a:pt x="15224" y="10235"/>
                </a:lnTo>
                <a:lnTo>
                  <a:pt x="15627" y="10015"/>
                </a:lnTo>
                <a:lnTo>
                  <a:pt x="16031" y="9758"/>
                </a:lnTo>
                <a:lnTo>
                  <a:pt x="16361" y="9428"/>
                </a:lnTo>
                <a:lnTo>
                  <a:pt x="16471" y="9281"/>
                </a:lnTo>
                <a:lnTo>
                  <a:pt x="16581" y="9098"/>
                </a:lnTo>
                <a:lnTo>
                  <a:pt x="16654" y="8878"/>
                </a:lnTo>
                <a:lnTo>
                  <a:pt x="16691" y="8621"/>
                </a:lnTo>
                <a:lnTo>
                  <a:pt x="16691" y="8364"/>
                </a:lnTo>
                <a:lnTo>
                  <a:pt x="16691" y="8107"/>
                </a:lnTo>
                <a:lnTo>
                  <a:pt x="16581" y="7631"/>
                </a:lnTo>
                <a:lnTo>
                  <a:pt x="16398" y="7190"/>
                </a:lnTo>
                <a:lnTo>
                  <a:pt x="16251" y="6897"/>
                </a:lnTo>
                <a:lnTo>
                  <a:pt x="16031" y="6640"/>
                </a:lnTo>
                <a:lnTo>
                  <a:pt x="15884" y="6530"/>
                </a:lnTo>
                <a:lnTo>
                  <a:pt x="15737" y="6457"/>
                </a:lnTo>
                <a:lnTo>
                  <a:pt x="15591" y="6420"/>
                </a:lnTo>
                <a:lnTo>
                  <a:pt x="15407" y="6383"/>
                </a:lnTo>
                <a:lnTo>
                  <a:pt x="15077" y="631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989" name="Google Shape;989;p21"/>
          <p:cNvSpPr/>
          <p:nvPr/>
        </p:nvSpPr>
        <p:spPr>
          <a:xfrm>
            <a:off x="7842052" y="-100873"/>
            <a:ext cx="388118" cy="408938"/>
          </a:xfrm>
          <a:custGeom>
            <a:avLst/>
            <a:gdLst/>
            <a:ahLst/>
            <a:cxnLst/>
            <a:rect l="l" t="t" r="r" b="b"/>
            <a:pathLst>
              <a:path w="13683" h="14417" extrusionOk="0">
                <a:moveTo>
                  <a:pt x="9281" y="2311"/>
                </a:moveTo>
                <a:lnTo>
                  <a:pt x="9170" y="2385"/>
                </a:lnTo>
                <a:lnTo>
                  <a:pt x="9134" y="2495"/>
                </a:lnTo>
                <a:lnTo>
                  <a:pt x="9097" y="2568"/>
                </a:lnTo>
                <a:lnTo>
                  <a:pt x="9097" y="2678"/>
                </a:lnTo>
                <a:lnTo>
                  <a:pt x="9134" y="2862"/>
                </a:lnTo>
                <a:lnTo>
                  <a:pt x="9207" y="3082"/>
                </a:lnTo>
                <a:lnTo>
                  <a:pt x="9464" y="3742"/>
                </a:lnTo>
                <a:lnTo>
                  <a:pt x="9721" y="4402"/>
                </a:lnTo>
                <a:lnTo>
                  <a:pt x="9647" y="4439"/>
                </a:lnTo>
                <a:lnTo>
                  <a:pt x="9060" y="5283"/>
                </a:lnTo>
                <a:lnTo>
                  <a:pt x="8804" y="5649"/>
                </a:lnTo>
                <a:lnTo>
                  <a:pt x="8694" y="5833"/>
                </a:lnTo>
                <a:lnTo>
                  <a:pt x="8657" y="5943"/>
                </a:lnTo>
                <a:lnTo>
                  <a:pt x="8694" y="6053"/>
                </a:lnTo>
                <a:lnTo>
                  <a:pt x="8804" y="6016"/>
                </a:lnTo>
                <a:lnTo>
                  <a:pt x="8877" y="5980"/>
                </a:lnTo>
                <a:lnTo>
                  <a:pt x="9024" y="5833"/>
                </a:lnTo>
                <a:lnTo>
                  <a:pt x="9281" y="5503"/>
                </a:lnTo>
                <a:lnTo>
                  <a:pt x="9941" y="4659"/>
                </a:lnTo>
                <a:lnTo>
                  <a:pt x="10014" y="4659"/>
                </a:lnTo>
                <a:lnTo>
                  <a:pt x="10124" y="4622"/>
                </a:lnTo>
                <a:lnTo>
                  <a:pt x="10161" y="4549"/>
                </a:lnTo>
                <a:lnTo>
                  <a:pt x="10161" y="4439"/>
                </a:lnTo>
                <a:lnTo>
                  <a:pt x="9684" y="3229"/>
                </a:lnTo>
                <a:lnTo>
                  <a:pt x="9427" y="2715"/>
                </a:lnTo>
                <a:lnTo>
                  <a:pt x="9354" y="2532"/>
                </a:lnTo>
                <a:lnTo>
                  <a:pt x="9317" y="2422"/>
                </a:lnTo>
                <a:lnTo>
                  <a:pt x="9317" y="2348"/>
                </a:lnTo>
                <a:lnTo>
                  <a:pt x="9317" y="2311"/>
                </a:lnTo>
                <a:close/>
                <a:moveTo>
                  <a:pt x="8694" y="1615"/>
                </a:moveTo>
                <a:lnTo>
                  <a:pt x="8767" y="1798"/>
                </a:lnTo>
                <a:lnTo>
                  <a:pt x="8804" y="1908"/>
                </a:lnTo>
                <a:lnTo>
                  <a:pt x="8914" y="1981"/>
                </a:lnTo>
                <a:lnTo>
                  <a:pt x="9024" y="2055"/>
                </a:lnTo>
                <a:lnTo>
                  <a:pt x="9170" y="2018"/>
                </a:lnTo>
                <a:lnTo>
                  <a:pt x="9391" y="1908"/>
                </a:lnTo>
                <a:lnTo>
                  <a:pt x="9611" y="1725"/>
                </a:lnTo>
                <a:lnTo>
                  <a:pt x="9867" y="2275"/>
                </a:lnTo>
                <a:lnTo>
                  <a:pt x="10161" y="2752"/>
                </a:lnTo>
                <a:lnTo>
                  <a:pt x="10454" y="3265"/>
                </a:lnTo>
                <a:lnTo>
                  <a:pt x="10674" y="3779"/>
                </a:lnTo>
                <a:lnTo>
                  <a:pt x="10528" y="3925"/>
                </a:lnTo>
                <a:lnTo>
                  <a:pt x="10381" y="4072"/>
                </a:lnTo>
                <a:lnTo>
                  <a:pt x="10271" y="4256"/>
                </a:lnTo>
                <a:lnTo>
                  <a:pt x="10234" y="4476"/>
                </a:lnTo>
                <a:lnTo>
                  <a:pt x="10271" y="4586"/>
                </a:lnTo>
                <a:lnTo>
                  <a:pt x="10344" y="4659"/>
                </a:lnTo>
                <a:lnTo>
                  <a:pt x="10344" y="4806"/>
                </a:lnTo>
                <a:lnTo>
                  <a:pt x="10381" y="4879"/>
                </a:lnTo>
                <a:lnTo>
                  <a:pt x="10491" y="4916"/>
                </a:lnTo>
                <a:lnTo>
                  <a:pt x="10491" y="4953"/>
                </a:lnTo>
                <a:lnTo>
                  <a:pt x="10344" y="5173"/>
                </a:lnTo>
                <a:lnTo>
                  <a:pt x="9977" y="5649"/>
                </a:lnTo>
                <a:lnTo>
                  <a:pt x="9647" y="6163"/>
                </a:lnTo>
                <a:lnTo>
                  <a:pt x="9501" y="6090"/>
                </a:lnTo>
                <a:lnTo>
                  <a:pt x="9317" y="6053"/>
                </a:lnTo>
                <a:lnTo>
                  <a:pt x="9134" y="6126"/>
                </a:lnTo>
                <a:lnTo>
                  <a:pt x="8950" y="6200"/>
                </a:lnTo>
                <a:lnTo>
                  <a:pt x="8840" y="6346"/>
                </a:lnTo>
                <a:lnTo>
                  <a:pt x="8730" y="6493"/>
                </a:lnTo>
                <a:lnTo>
                  <a:pt x="8327" y="6493"/>
                </a:lnTo>
                <a:lnTo>
                  <a:pt x="7556" y="6530"/>
                </a:lnTo>
                <a:lnTo>
                  <a:pt x="7520" y="6456"/>
                </a:lnTo>
                <a:lnTo>
                  <a:pt x="7410" y="6383"/>
                </a:lnTo>
                <a:lnTo>
                  <a:pt x="7080" y="6273"/>
                </a:lnTo>
                <a:lnTo>
                  <a:pt x="7043" y="6273"/>
                </a:lnTo>
                <a:lnTo>
                  <a:pt x="6970" y="6236"/>
                </a:lnTo>
                <a:lnTo>
                  <a:pt x="6786" y="6236"/>
                </a:lnTo>
                <a:lnTo>
                  <a:pt x="6639" y="6200"/>
                </a:lnTo>
                <a:lnTo>
                  <a:pt x="5832" y="5429"/>
                </a:lnTo>
                <a:lnTo>
                  <a:pt x="5246" y="4879"/>
                </a:lnTo>
                <a:lnTo>
                  <a:pt x="5319" y="4696"/>
                </a:lnTo>
                <a:lnTo>
                  <a:pt x="5319" y="4512"/>
                </a:lnTo>
                <a:lnTo>
                  <a:pt x="5282" y="4439"/>
                </a:lnTo>
                <a:lnTo>
                  <a:pt x="5246" y="4366"/>
                </a:lnTo>
                <a:lnTo>
                  <a:pt x="5099" y="4256"/>
                </a:lnTo>
                <a:lnTo>
                  <a:pt x="5282" y="3815"/>
                </a:lnTo>
                <a:lnTo>
                  <a:pt x="5796" y="2715"/>
                </a:lnTo>
                <a:lnTo>
                  <a:pt x="6126" y="2018"/>
                </a:lnTo>
                <a:lnTo>
                  <a:pt x="6273" y="2018"/>
                </a:lnTo>
                <a:lnTo>
                  <a:pt x="6419" y="1981"/>
                </a:lnTo>
                <a:lnTo>
                  <a:pt x="6566" y="1908"/>
                </a:lnTo>
                <a:lnTo>
                  <a:pt x="6713" y="1798"/>
                </a:lnTo>
                <a:lnTo>
                  <a:pt x="6823" y="1688"/>
                </a:lnTo>
                <a:lnTo>
                  <a:pt x="7483" y="1651"/>
                </a:lnTo>
                <a:lnTo>
                  <a:pt x="8694" y="1615"/>
                </a:lnTo>
                <a:close/>
                <a:moveTo>
                  <a:pt x="6823" y="6823"/>
                </a:moveTo>
                <a:lnTo>
                  <a:pt x="6933" y="6897"/>
                </a:lnTo>
                <a:lnTo>
                  <a:pt x="6749" y="6897"/>
                </a:lnTo>
                <a:lnTo>
                  <a:pt x="6713" y="6860"/>
                </a:lnTo>
                <a:lnTo>
                  <a:pt x="6823" y="6823"/>
                </a:lnTo>
                <a:close/>
                <a:moveTo>
                  <a:pt x="2714" y="5393"/>
                </a:moveTo>
                <a:lnTo>
                  <a:pt x="2641" y="5429"/>
                </a:lnTo>
                <a:lnTo>
                  <a:pt x="2531" y="5503"/>
                </a:lnTo>
                <a:lnTo>
                  <a:pt x="2458" y="5576"/>
                </a:lnTo>
                <a:lnTo>
                  <a:pt x="2274" y="5796"/>
                </a:lnTo>
                <a:lnTo>
                  <a:pt x="1981" y="6310"/>
                </a:lnTo>
                <a:lnTo>
                  <a:pt x="1651" y="6860"/>
                </a:lnTo>
                <a:lnTo>
                  <a:pt x="1504" y="7080"/>
                </a:lnTo>
                <a:lnTo>
                  <a:pt x="1431" y="7190"/>
                </a:lnTo>
                <a:lnTo>
                  <a:pt x="1394" y="7263"/>
                </a:lnTo>
                <a:lnTo>
                  <a:pt x="1394" y="7337"/>
                </a:lnTo>
                <a:lnTo>
                  <a:pt x="1321" y="7374"/>
                </a:lnTo>
                <a:lnTo>
                  <a:pt x="1321" y="7410"/>
                </a:lnTo>
                <a:lnTo>
                  <a:pt x="1321" y="7520"/>
                </a:lnTo>
                <a:lnTo>
                  <a:pt x="1394" y="7557"/>
                </a:lnTo>
                <a:lnTo>
                  <a:pt x="1504" y="7594"/>
                </a:lnTo>
                <a:lnTo>
                  <a:pt x="1614" y="7520"/>
                </a:lnTo>
                <a:lnTo>
                  <a:pt x="1724" y="7447"/>
                </a:lnTo>
                <a:lnTo>
                  <a:pt x="1834" y="7337"/>
                </a:lnTo>
                <a:lnTo>
                  <a:pt x="2018" y="7043"/>
                </a:lnTo>
                <a:lnTo>
                  <a:pt x="2128" y="6823"/>
                </a:lnTo>
                <a:lnTo>
                  <a:pt x="2568" y="6200"/>
                </a:lnTo>
                <a:lnTo>
                  <a:pt x="2751" y="5870"/>
                </a:lnTo>
                <a:lnTo>
                  <a:pt x="2861" y="5723"/>
                </a:lnTo>
                <a:lnTo>
                  <a:pt x="2861" y="5539"/>
                </a:lnTo>
                <a:lnTo>
                  <a:pt x="2861" y="5466"/>
                </a:lnTo>
                <a:lnTo>
                  <a:pt x="2788" y="5429"/>
                </a:lnTo>
                <a:lnTo>
                  <a:pt x="2714" y="5393"/>
                </a:lnTo>
                <a:close/>
                <a:moveTo>
                  <a:pt x="4072" y="4843"/>
                </a:moveTo>
                <a:lnTo>
                  <a:pt x="4182" y="5026"/>
                </a:lnTo>
                <a:lnTo>
                  <a:pt x="4328" y="5173"/>
                </a:lnTo>
                <a:lnTo>
                  <a:pt x="4475" y="5209"/>
                </a:lnTo>
                <a:lnTo>
                  <a:pt x="4622" y="5246"/>
                </a:lnTo>
                <a:lnTo>
                  <a:pt x="4769" y="5246"/>
                </a:lnTo>
                <a:lnTo>
                  <a:pt x="4915" y="5209"/>
                </a:lnTo>
                <a:lnTo>
                  <a:pt x="5319" y="5576"/>
                </a:lnTo>
                <a:lnTo>
                  <a:pt x="6163" y="6456"/>
                </a:lnTo>
                <a:lnTo>
                  <a:pt x="6126" y="6530"/>
                </a:lnTo>
                <a:lnTo>
                  <a:pt x="6089" y="6640"/>
                </a:lnTo>
                <a:lnTo>
                  <a:pt x="6126" y="6787"/>
                </a:lnTo>
                <a:lnTo>
                  <a:pt x="6163" y="6897"/>
                </a:lnTo>
                <a:lnTo>
                  <a:pt x="6236" y="7007"/>
                </a:lnTo>
                <a:lnTo>
                  <a:pt x="6236" y="7080"/>
                </a:lnTo>
                <a:lnTo>
                  <a:pt x="5942" y="7410"/>
                </a:lnTo>
                <a:lnTo>
                  <a:pt x="5686" y="7777"/>
                </a:lnTo>
                <a:lnTo>
                  <a:pt x="5172" y="8511"/>
                </a:lnTo>
                <a:lnTo>
                  <a:pt x="4695" y="9134"/>
                </a:lnTo>
                <a:lnTo>
                  <a:pt x="4585" y="9061"/>
                </a:lnTo>
                <a:lnTo>
                  <a:pt x="4439" y="9061"/>
                </a:lnTo>
                <a:lnTo>
                  <a:pt x="4255" y="9098"/>
                </a:lnTo>
                <a:lnTo>
                  <a:pt x="4108" y="9208"/>
                </a:lnTo>
                <a:lnTo>
                  <a:pt x="3998" y="9354"/>
                </a:lnTo>
                <a:lnTo>
                  <a:pt x="3925" y="9538"/>
                </a:lnTo>
                <a:lnTo>
                  <a:pt x="3595" y="9501"/>
                </a:lnTo>
                <a:lnTo>
                  <a:pt x="2825" y="9538"/>
                </a:lnTo>
                <a:lnTo>
                  <a:pt x="2788" y="9354"/>
                </a:lnTo>
                <a:lnTo>
                  <a:pt x="2678" y="9208"/>
                </a:lnTo>
                <a:lnTo>
                  <a:pt x="2531" y="9098"/>
                </a:lnTo>
                <a:lnTo>
                  <a:pt x="2384" y="9061"/>
                </a:lnTo>
                <a:lnTo>
                  <a:pt x="2238" y="9061"/>
                </a:lnTo>
                <a:lnTo>
                  <a:pt x="2054" y="9098"/>
                </a:lnTo>
                <a:lnTo>
                  <a:pt x="1577" y="8437"/>
                </a:lnTo>
                <a:lnTo>
                  <a:pt x="1394" y="8107"/>
                </a:lnTo>
                <a:lnTo>
                  <a:pt x="1137" y="7777"/>
                </a:lnTo>
                <a:lnTo>
                  <a:pt x="1211" y="7594"/>
                </a:lnTo>
                <a:lnTo>
                  <a:pt x="1247" y="7447"/>
                </a:lnTo>
                <a:lnTo>
                  <a:pt x="1211" y="7263"/>
                </a:lnTo>
                <a:lnTo>
                  <a:pt x="1174" y="7117"/>
                </a:lnTo>
                <a:lnTo>
                  <a:pt x="1064" y="7007"/>
                </a:lnTo>
                <a:lnTo>
                  <a:pt x="1101" y="6933"/>
                </a:lnTo>
                <a:lnTo>
                  <a:pt x="1174" y="6823"/>
                </a:lnTo>
                <a:lnTo>
                  <a:pt x="1247" y="6640"/>
                </a:lnTo>
                <a:lnTo>
                  <a:pt x="1614" y="5980"/>
                </a:lnTo>
                <a:lnTo>
                  <a:pt x="1944" y="5356"/>
                </a:lnTo>
                <a:lnTo>
                  <a:pt x="2164" y="5356"/>
                </a:lnTo>
                <a:lnTo>
                  <a:pt x="2384" y="5283"/>
                </a:lnTo>
                <a:lnTo>
                  <a:pt x="2531" y="5136"/>
                </a:lnTo>
                <a:lnTo>
                  <a:pt x="2604" y="5063"/>
                </a:lnTo>
                <a:lnTo>
                  <a:pt x="2641" y="4953"/>
                </a:lnTo>
                <a:lnTo>
                  <a:pt x="2678" y="4916"/>
                </a:lnTo>
                <a:lnTo>
                  <a:pt x="3118" y="4953"/>
                </a:lnTo>
                <a:lnTo>
                  <a:pt x="3705" y="4916"/>
                </a:lnTo>
                <a:lnTo>
                  <a:pt x="4072" y="4843"/>
                </a:lnTo>
                <a:close/>
                <a:moveTo>
                  <a:pt x="8877" y="7740"/>
                </a:moveTo>
                <a:lnTo>
                  <a:pt x="8877" y="7777"/>
                </a:lnTo>
                <a:lnTo>
                  <a:pt x="8877" y="7814"/>
                </a:lnTo>
                <a:lnTo>
                  <a:pt x="8914" y="7997"/>
                </a:lnTo>
                <a:lnTo>
                  <a:pt x="8914" y="8070"/>
                </a:lnTo>
                <a:lnTo>
                  <a:pt x="8950" y="8181"/>
                </a:lnTo>
                <a:lnTo>
                  <a:pt x="9391" y="8731"/>
                </a:lnTo>
                <a:lnTo>
                  <a:pt x="9794" y="9281"/>
                </a:lnTo>
                <a:lnTo>
                  <a:pt x="9941" y="9464"/>
                </a:lnTo>
                <a:lnTo>
                  <a:pt x="10014" y="9538"/>
                </a:lnTo>
                <a:lnTo>
                  <a:pt x="10124" y="9574"/>
                </a:lnTo>
                <a:lnTo>
                  <a:pt x="10234" y="9574"/>
                </a:lnTo>
                <a:lnTo>
                  <a:pt x="10308" y="9538"/>
                </a:lnTo>
                <a:lnTo>
                  <a:pt x="10381" y="9501"/>
                </a:lnTo>
                <a:lnTo>
                  <a:pt x="10418" y="9391"/>
                </a:lnTo>
                <a:lnTo>
                  <a:pt x="10418" y="9354"/>
                </a:lnTo>
                <a:lnTo>
                  <a:pt x="10418" y="9244"/>
                </a:lnTo>
                <a:lnTo>
                  <a:pt x="10381" y="9171"/>
                </a:lnTo>
                <a:lnTo>
                  <a:pt x="10308" y="9134"/>
                </a:lnTo>
                <a:lnTo>
                  <a:pt x="10198" y="9098"/>
                </a:lnTo>
                <a:lnTo>
                  <a:pt x="10088" y="8951"/>
                </a:lnTo>
                <a:lnTo>
                  <a:pt x="10014" y="8841"/>
                </a:lnTo>
                <a:lnTo>
                  <a:pt x="9647" y="8401"/>
                </a:lnTo>
                <a:lnTo>
                  <a:pt x="9281" y="7924"/>
                </a:lnTo>
                <a:lnTo>
                  <a:pt x="9207" y="7850"/>
                </a:lnTo>
                <a:lnTo>
                  <a:pt x="9134" y="7814"/>
                </a:lnTo>
                <a:lnTo>
                  <a:pt x="8950" y="7740"/>
                </a:lnTo>
                <a:close/>
                <a:moveTo>
                  <a:pt x="2128" y="9721"/>
                </a:moveTo>
                <a:lnTo>
                  <a:pt x="2054" y="9758"/>
                </a:lnTo>
                <a:lnTo>
                  <a:pt x="2054" y="9721"/>
                </a:lnTo>
                <a:close/>
                <a:moveTo>
                  <a:pt x="5612" y="9281"/>
                </a:moveTo>
                <a:lnTo>
                  <a:pt x="5576" y="9318"/>
                </a:lnTo>
                <a:lnTo>
                  <a:pt x="5576" y="9354"/>
                </a:lnTo>
                <a:lnTo>
                  <a:pt x="5576" y="9538"/>
                </a:lnTo>
                <a:lnTo>
                  <a:pt x="5649" y="9684"/>
                </a:lnTo>
                <a:lnTo>
                  <a:pt x="5796" y="9941"/>
                </a:lnTo>
                <a:lnTo>
                  <a:pt x="6163" y="10455"/>
                </a:lnTo>
                <a:lnTo>
                  <a:pt x="6456" y="10895"/>
                </a:lnTo>
                <a:lnTo>
                  <a:pt x="6603" y="11115"/>
                </a:lnTo>
                <a:lnTo>
                  <a:pt x="6823" y="11298"/>
                </a:lnTo>
                <a:lnTo>
                  <a:pt x="6860" y="11372"/>
                </a:lnTo>
                <a:lnTo>
                  <a:pt x="6970" y="11482"/>
                </a:lnTo>
                <a:lnTo>
                  <a:pt x="7043" y="11519"/>
                </a:lnTo>
                <a:lnTo>
                  <a:pt x="7116" y="11519"/>
                </a:lnTo>
                <a:lnTo>
                  <a:pt x="7190" y="11482"/>
                </a:lnTo>
                <a:lnTo>
                  <a:pt x="7226" y="11408"/>
                </a:lnTo>
                <a:lnTo>
                  <a:pt x="7263" y="11188"/>
                </a:lnTo>
                <a:lnTo>
                  <a:pt x="7226" y="11078"/>
                </a:lnTo>
                <a:lnTo>
                  <a:pt x="7153" y="10968"/>
                </a:lnTo>
                <a:lnTo>
                  <a:pt x="7080" y="10932"/>
                </a:lnTo>
                <a:lnTo>
                  <a:pt x="7006" y="10895"/>
                </a:lnTo>
                <a:lnTo>
                  <a:pt x="6933" y="10785"/>
                </a:lnTo>
                <a:lnTo>
                  <a:pt x="6860" y="10675"/>
                </a:lnTo>
                <a:lnTo>
                  <a:pt x="6713" y="10455"/>
                </a:lnTo>
                <a:lnTo>
                  <a:pt x="6273" y="9831"/>
                </a:lnTo>
                <a:lnTo>
                  <a:pt x="6016" y="9501"/>
                </a:lnTo>
                <a:lnTo>
                  <a:pt x="5869" y="9391"/>
                </a:lnTo>
                <a:lnTo>
                  <a:pt x="5722" y="9281"/>
                </a:lnTo>
                <a:close/>
                <a:moveTo>
                  <a:pt x="8730" y="6970"/>
                </a:moveTo>
                <a:lnTo>
                  <a:pt x="8804" y="7080"/>
                </a:lnTo>
                <a:lnTo>
                  <a:pt x="8914" y="7153"/>
                </a:lnTo>
                <a:lnTo>
                  <a:pt x="8987" y="7227"/>
                </a:lnTo>
                <a:lnTo>
                  <a:pt x="9097" y="7263"/>
                </a:lnTo>
                <a:lnTo>
                  <a:pt x="9391" y="7227"/>
                </a:lnTo>
                <a:lnTo>
                  <a:pt x="9501" y="7263"/>
                </a:lnTo>
                <a:lnTo>
                  <a:pt x="9574" y="7300"/>
                </a:lnTo>
                <a:lnTo>
                  <a:pt x="9721" y="7557"/>
                </a:lnTo>
                <a:lnTo>
                  <a:pt x="9867" y="7814"/>
                </a:lnTo>
                <a:lnTo>
                  <a:pt x="10234" y="8364"/>
                </a:lnTo>
                <a:lnTo>
                  <a:pt x="10711" y="9098"/>
                </a:lnTo>
                <a:lnTo>
                  <a:pt x="10638" y="9281"/>
                </a:lnTo>
                <a:lnTo>
                  <a:pt x="10601" y="9428"/>
                </a:lnTo>
                <a:lnTo>
                  <a:pt x="10564" y="9758"/>
                </a:lnTo>
                <a:lnTo>
                  <a:pt x="10528" y="9941"/>
                </a:lnTo>
                <a:lnTo>
                  <a:pt x="10528" y="10125"/>
                </a:lnTo>
                <a:lnTo>
                  <a:pt x="10528" y="10235"/>
                </a:lnTo>
                <a:lnTo>
                  <a:pt x="10564" y="10271"/>
                </a:lnTo>
                <a:lnTo>
                  <a:pt x="10344" y="10638"/>
                </a:lnTo>
                <a:lnTo>
                  <a:pt x="9794" y="11555"/>
                </a:lnTo>
                <a:lnTo>
                  <a:pt x="9684" y="11519"/>
                </a:lnTo>
                <a:lnTo>
                  <a:pt x="9537" y="11519"/>
                </a:lnTo>
                <a:lnTo>
                  <a:pt x="9391" y="11555"/>
                </a:lnTo>
                <a:lnTo>
                  <a:pt x="9281" y="11629"/>
                </a:lnTo>
                <a:lnTo>
                  <a:pt x="9170" y="11702"/>
                </a:lnTo>
                <a:lnTo>
                  <a:pt x="9097" y="11812"/>
                </a:lnTo>
                <a:lnTo>
                  <a:pt x="9024" y="11922"/>
                </a:lnTo>
                <a:lnTo>
                  <a:pt x="8987" y="12032"/>
                </a:lnTo>
                <a:lnTo>
                  <a:pt x="8400" y="12069"/>
                </a:lnTo>
                <a:lnTo>
                  <a:pt x="7483" y="12142"/>
                </a:lnTo>
                <a:lnTo>
                  <a:pt x="7006" y="12142"/>
                </a:lnTo>
                <a:lnTo>
                  <a:pt x="6970" y="11959"/>
                </a:lnTo>
                <a:lnTo>
                  <a:pt x="6823" y="11775"/>
                </a:lnTo>
                <a:lnTo>
                  <a:pt x="6749" y="11739"/>
                </a:lnTo>
                <a:lnTo>
                  <a:pt x="6676" y="11702"/>
                </a:lnTo>
                <a:lnTo>
                  <a:pt x="6493" y="11665"/>
                </a:lnTo>
                <a:lnTo>
                  <a:pt x="6419" y="11629"/>
                </a:lnTo>
                <a:lnTo>
                  <a:pt x="6346" y="11665"/>
                </a:lnTo>
                <a:lnTo>
                  <a:pt x="6273" y="11739"/>
                </a:lnTo>
                <a:lnTo>
                  <a:pt x="6199" y="11739"/>
                </a:lnTo>
                <a:lnTo>
                  <a:pt x="5979" y="11225"/>
                </a:lnTo>
                <a:lnTo>
                  <a:pt x="5722" y="10712"/>
                </a:lnTo>
                <a:lnTo>
                  <a:pt x="5466" y="10308"/>
                </a:lnTo>
                <a:lnTo>
                  <a:pt x="5172" y="9868"/>
                </a:lnTo>
                <a:lnTo>
                  <a:pt x="5209" y="9758"/>
                </a:lnTo>
                <a:lnTo>
                  <a:pt x="5246" y="9648"/>
                </a:lnTo>
                <a:lnTo>
                  <a:pt x="5246" y="9501"/>
                </a:lnTo>
                <a:lnTo>
                  <a:pt x="5209" y="9391"/>
                </a:lnTo>
                <a:lnTo>
                  <a:pt x="5135" y="9318"/>
                </a:lnTo>
                <a:lnTo>
                  <a:pt x="5099" y="9318"/>
                </a:lnTo>
                <a:lnTo>
                  <a:pt x="5209" y="9171"/>
                </a:lnTo>
                <a:lnTo>
                  <a:pt x="5759" y="8401"/>
                </a:lnTo>
                <a:lnTo>
                  <a:pt x="6163" y="7850"/>
                </a:lnTo>
                <a:lnTo>
                  <a:pt x="6383" y="7594"/>
                </a:lnTo>
                <a:lnTo>
                  <a:pt x="6529" y="7300"/>
                </a:lnTo>
                <a:lnTo>
                  <a:pt x="6676" y="7337"/>
                </a:lnTo>
                <a:lnTo>
                  <a:pt x="6933" y="7337"/>
                </a:lnTo>
                <a:lnTo>
                  <a:pt x="7080" y="7300"/>
                </a:lnTo>
                <a:lnTo>
                  <a:pt x="7190" y="7263"/>
                </a:lnTo>
                <a:lnTo>
                  <a:pt x="7300" y="7153"/>
                </a:lnTo>
                <a:lnTo>
                  <a:pt x="7410" y="7080"/>
                </a:lnTo>
                <a:lnTo>
                  <a:pt x="7483" y="6970"/>
                </a:lnTo>
                <a:close/>
                <a:moveTo>
                  <a:pt x="4769" y="1"/>
                </a:moveTo>
                <a:lnTo>
                  <a:pt x="4769" y="37"/>
                </a:lnTo>
                <a:lnTo>
                  <a:pt x="4805" y="184"/>
                </a:lnTo>
                <a:lnTo>
                  <a:pt x="4879" y="294"/>
                </a:lnTo>
                <a:lnTo>
                  <a:pt x="4989" y="367"/>
                </a:lnTo>
                <a:lnTo>
                  <a:pt x="5099" y="404"/>
                </a:lnTo>
                <a:lnTo>
                  <a:pt x="5172" y="551"/>
                </a:lnTo>
                <a:lnTo>
                  <a:pt x="5282" y="697"/>
                </a:lnTo>
                <a:lnTo>
                  <a:pt x="5466" y="991"/>
                </a:lnTo>
                <a:lnTo>
                  <a:pt x="5539" y="1101"/>
                </a:lnTo>
                <a:lnTo>
                  <a:pt x="5466" y="1284"/>
                </a:lnTo>
                <a:lnTo>
                  <a:pt x="5466" y="1468"/>
                </a:lnTo>
                <a:lnTo>
                  <a:pt x="5539" y="1688"/>
                </a:lnTo>
                <a:lnTo>
                  <a:pt x="5649" y="1835"/>
                </a:lnTo>
                <a:lnTo>
                  <a:pt x="5722" y="1908"/>
                </a:lnTo>
                <a:lnTo>
                  <a:pt x="5356" y="2605"/>
                </a:lnTo>
                <a:lnTo>
                  <a:pt x="4879" y="3595"/>
                </a:lnTo>
                <a:lnTo>
                  <a:pt x="4769" y="3852"/>
                </a:lnTo>
                <a:lnTo>
                  <a:pt x="4622" y="4072"/>
                </a:lnTo>
                <a:lnTo>
                  <a:pt x="4402" y="4072"/>
                </a:lnTo>
                <a:lnTo>
                  <a:pt x="4292" y="4109"/>
                </a:lnTo>
                <a:lnTo>
                  <a:pt x="4182" y="4182"/>
                </a:lnTo>
                <a:lnTo>
                  <a:pt x="4108" y="4292"/>
                </a:lnTo>
                <a:lnTo>
                  <a:pt x="4072" y="4402"/>
                </a:lnTo>
                <a:lnTo>
                  <a:pt x="3485" y="4476"/>
                </a:lnTo>
                <a:lnTo>
                  <a:pt x="3045" y="4512"/>
                </a:lnTo>
                <a:lnTo>
                  <a:pt x="2678" y="4549"/>
                </a:lnTo>
                <a:lnTo>
                  <a:pt x="2568" y="4366"/>
                </a:lnTo>
                <a:lnTo>
                  <a:pt x="2458" y="4219"/>
                </a:lnTo>
                <a:lnTo>
                  <a:pt x="2274" y="4146"/>
                </a:lnTo>
                <a:lnTo>
                  <a:pt x="2091" y="4109"/>
                </a:lnTo>
                <a:lnTo>
                  <a:pt x="1907" y="4109"/>
                </a:lnTo>
                <a:lnTo>
                  <a:pt x="1797" y="4182"/>
                </a:lnTo>
                <a:lnTo>
                  <a:pt x="1651" y="4292"/>
                </a:lnTo>
                <a:lnTo>
                  <a:pt x="1577" y="4402"/>
                </a:lnTo>
                <a:lnTo>
                  <a:pt x="1504" y="4512"/>
                </a:lnTo>
                <a:lnTo>
                  <a:pt x="1504" y="4622"/>
                </a:lnTo>
                <a:lnTo>
                  <a:pt x="1431" y="4769"/>
                </a:lnTo>
                <a:lnTo>
                  <a:pt x="1431" y="4953"/>
                </a:lnTo>
                <a:lnTo>
                  <a:pt x="1467" y="5099"/>
                </a:lnTo>
                <a:lnTo>
                  <a:pt x="1504" y="5173"/>
                </a:lnTo>
                <a:lnTo>
                  <a:pt x="1504" y="5209"/>
                </a:lnTo>
                <a:lnTo>
                  <a:pt x="1247" y="5760"/>
                </a:lnTo>
                <a:lnTo>
                  <a:pt x="880" y="6420"/>
                </a:lnTo>
                <a:lnTo>
                  <a:pt x="770" y="6640"/>
                </a:lnTo>
                <a:lnTo>
                  <a:pt x="770" y="6713"/>
                </a:lnTo>
                <a:lnTo>
                  <a:pt x="734" y="6823"/>
                </a:lnTo>
                <a:lnTo>
                  <a:pt x="734" y="6787"/>
                </a:lnTo>
                <a:lnTo>
                  <a:pt x="624" y="6787"/>
                </a:lnTo>
                <a:lnTo>
                  <a:pt x="550" y="6823"/>
                </a:lnTo>
                <a:lnTo>
                  <a:pt x="404" y="6933"/>
                </a:lnTo>
                <a:lnTo>
                  <a:pt x="330" y="6970"/>
                </a:lnTo>
                <a:lnTo>
                  <a:pt x="257" y="7007"/>
                </a:lnTo>
                <a:lnTo>
                  <a:pt x="183" y="7117"/>
                </a:lnTo>
                <a:lnTo>
                  <a:pt x="110" y="7227"/>
                </a:lnTo>
                <a:lnTo>
                  <a:pt x="110" y="7447"/>
                </a:lnTo>
                <a:lnTo>
                  <a:pt x="0" y="7777"/>
                </a:lnTo>
                <a:lnTo>
                  <a:pt x="37" y="7850"/>
                </a:lnTo>
                <a:lnTo>
                  <a:pt x="73" y="7887"/>
                </a:lnTo>
                <a:lnTo>
                  <a:pt x="110" y="7960"/>
                </a:lnTo>
                <a:lnTo>
                  <a:pt x="183" y="7960"/>
                </a:lnTo>
                <a:lnTo>
                  <a:pt x="367" y="8034"/>
                </a:lnTo>
                <a:lnTo>
                  <a:pt x="660" y="8034"/>
                </a:lnTo>
                <a:lnTo>
                  <a:pt x="660" y="7997"/>
                </a:lnTo>
                <a:lnTo>
                  <a:pt x="770" y="7997"/>
                </a:lnTo>
                <a:lnTo>
                  <a:pt x="880" y="8181"/>
                </a:lnTo>
                <a:lnTo>
                  <a:pt x="990" y="8364"/>
                </a:lnTo>
                <a:lnTo>
                  <a:pt x="1211" y="8657"/>
                </a:lnTo>
                <a:lnTo>
                  <a:pt x="1651" y="9281"/>
                </a:lnTo>
                <a:lnTo>
                  <a:pt x="1687" y="9354"/>
                </a:lnTo>
                <a:lnTo>
                  <a:pt x="1651" y="9501"/>
                </a:lnTo>
                <a:lnTo>
                  <a:pt x="1614" y="9648"/>
                </a:lnTo>
                <a:lnTo>
                  <a:pt x="1577" y="9831"/>
                </a:lnTo>
                <a:lnTo>
                  <a:pt x="1577" y="9941"/>
                </a:lnTo>
                <a:lnTo>
                  <a:pt x="1614" y="10051"/>
                </a:lnTo>
                <a:lnTo>
                  <a:pt x="1541" y="10235"/>
                </a:lnTo>
                <a:lnTo>
                  <a:pt x="1431" y="10418"/>
                </a:lnTo>
                <a:lnTo>
                  <a:pt x="1357" y="10601"/>
                </a:lnTo>
                <a:lnTo>
                  <a:pt x="1211" y="10785"/>
                </a:lnTo>
                <a:lnTo>
                  <a:pt x="1137" y="10858"/>
                </a:lnTo>
                <a:lnTo>
                  <a:pt x="1137" y="10968"/>
                </a:lnTo>
                <a:lnTo>
                  <a:pt x="1174" y="11078"/>
                </a:lnTo>
                <a:lnTo>
                  <a:pt x="1247" y="11152"/>
                </a:lnTo>
                <a:lnTo>
                  <a:pt x="1357" y="11188"/>
                </a:lnTo>
                <a:lnTo>
                  <a:pt x="1467" y="11152"/>
                </a:lnTo>
                <a:lnTo>
                  <a:pt x="1541" y="11078"/>
                </a:lnTo>
                <a:lnTo>
                  <a:pt x="1577" y="10968"/>
                </a:lnTo>
                <a:lnTo>
                  <a:pt x="1614" y="10932"/>
                </a:lnTo>
                <a:lnTo>
                  <a:pt x="1687" y="10822"/>
                </a:lnTo>
                <a:lnTo>
                  <a:pt x="1761" y="10638"/>
                </a:lnTo>
                <a:lnTo>
                  <a:pt x="1834" y="10491"/>
                </a:lnTo>
                <a:lnTo>
                  <a:pt x="1907" y="10198"/>
                </a:lnTo>
                <a:lnTo>
                  <a:pt x="2164" y="10198"/>
                </a:lnTo>
                <a:lnTo>
                  <a:pt x="2348" y="10161"/>
                </a:lnTo>
                <a:lnTo>
                  <a:pt x="2494" y="10088"/>
                </a:lnTo>
                <a:lnTo>
                  <a:pt x="2641" y="10015"/>
                </a:lnTo>
                <a:lnTo>
                  <a:pt x="2714" y="9905"/>
                </a:lnTo>
                <a:lnTo>
                  <a:pt x="3338" y="9905"/>
                </a:lnTo>
                <a:lnTo>
                  <a:pt x="3998" y="9941"/>
                </a:lnTo>
                <a:lnTo>
                  <a:pt x="4035" y="10051"/>
                </a:lnTo>
                <a:lnTo>
                  <a:pt x="4072" y="10088"/>
                </a:lnTo>
                <a:lnTo>
                  <a:pt x="4145" y="10161"/>
                </a:lnTo>
                <a:lnTo>
                  <a:pt x="4292" y="10235"/>
                </a:lnTo>
                <a:lnTo>
                  <a:pt x="4439" y="10308"/>
                </a:lnTo>
                <a:lnTo>
                  <a:pt x="4622" y="10308"/>
                </a:lnTo>
                <a:lnTo>
                  <a:pt x="4805" y="10271"/>
                </a:lnTo>
                <a:lnTo>
                  <a:pt x="4879" y="10235"/>
                </a:lnTo>
                <a:lnTo>
                  <a:pt x="5282" y="10822"/>
                </a:lnTo>
                <a:lnTo>
                  <a:pt x="5429" y="11115"/>
                </a:lnTo>
                <a:lnTo>
                  <a:pt x="5576" y="11408"/>
                </a:lnTo>
                <a:lnTo>
                  <a:pt x="5796" y="11995"/>
                </a:lnTo>
                <a:lnTo>
                  <a:pt x="5759" y="12105"/>
                </a:lnTo>
                <a:lnTo>
                  <a:pt x="5759" y="12215"/>
                </a:lnTo>
                <a:lnTo>
                  <a:pt x="5759" y="12362"/>
                </a:lnTo>
                <a:lnTo>
                  <a:pt x="5759" y="12472"/>
                </a:lnTo>
                <a:lnTo>
                  <a:pt x="5759" y="12509"/>
                </a:lnTo>
                <a:lnTo>
                  <a:pt x="5722" y="12619"/>
                </a:lnTo>
                <a:lnTo>
                  <a:pt x="5722" y="12692"/>
                </a:lnTo>
                <a:lnTo>
                  <a:pt x="5759" y="12766"/>
                </a:lnTo>
                <a:lnTo>
                  <a:pt x="5979" y="12876"/>
                </a:lnTo>
                <a:lnTo>
                  <a:pt x="5759" y="13169"/>
                </a:lnTo>
                <a:lnTo>
                  <a:pt x="5612" y="13463"/>
                </a:lnTo>
                <a:lnTo>
                  <a:pt x="5502" y="13793"/>
                </a:lnTo>
                <a:lnTo>
                  <a:pt x="5429" y="14123"/>
                </a:lnTo>
                <a:lnTo>
                  <a:pt x="5392" y="14196"/>
                </a:lnTo>
                <a:lnTo>
                  <a:pt x="5429" y="14270"/>
                </a:lnTo>
                <a:lnTo>
                  <a:pt x="5502" y="14343"/>
                </a:lnTo>
                <a:lnTo>
                  <a:pt x="5576" y="14380"/>
                </a:lnTo>
                <a:lnTo>
                  <a:pt x="5649" y="14416"/>
                </a:lnTo>
                <a:lnTo>
                  <a:pt x="5722" y="14416"/>
                </a:lnTo>
                <a:lnTo>
                  <a:pt x="5759" y="14380"/>
                </a:lnTo>
                <a:lnTo>
                  <a:pt x="5832" y="14306"/>
                </a:lnTo>
                <a:lnTo>
                  <a:pt x="5832" y="14233"/>
                </a:lnTo>
                <a:lnTo>
                  <a:pt x="5869" y="14086"/>
                </a:lnTo>
                <a:lnTo>
                  <a:pt x="5979" y="13793"/>
                </a:lnTo>
                <a:lnTo>
                  <a:pt x="6089" y="13463"/>
                </a:lnTo>
                <a:lnTo>
                  <a:pt x="6309" y="13022"/>
                </a:lnTo>
                <a:lnTo>
                  <a:pt x="6566" y="13022"/>
                </a:lnTo>
                <a:lnTo>
                  <a:pt x="6713" y="12986"/>
                </a:lnTo>
                <a:lnTo>
                  <a:pt x="6786" y="12876"/>
                </a:lnTo>
                <a:lnTo>
                  <a:pt x="6860" y="12582"/>
                </a:lnTo>
                <a:lnTo>
                  <a:pt x="7593" y="12582"/>
                </a:lnTo>
                <a:lnTo>
                  <a:pt x="8253" y="12546"/>
                </a:lnTo>
                <a:lnTo>
                  <a:pt x="8914" y="12509"/>
                </a:lnTo>
                <a:lnTo>
                  <a:pt x="8950" y="12509"/>
                </a:lnTo>
                <a:lnTo>
                  <a:pt x="8950" y="12619"/>
                </a:lnTo>
                <a:lnTo>
                  <a:pt x="9024" y="12692"/>
                </a:lnTo>
                <a:lnTo>
                  <a:pt x="9170" y="12802"/>
                </a:lnTo>
                <a:lnTo>
                  <a:pt x="9354" y="12876"/>
                </a:lnTo>
                <a:lnTo>
                  <a:pt x="9537" y="12912"/>
                </a:lnTo>
                <a:lnTo>
                  <a:pt x="9647" y="13279"/>
                </a:lnTo>
                <a:lnTo>
                  <a:pt x="9794" y="13829"/>
                </a:lnTo>
                <a:lnTo>
                  <a:pt x="9904" y="14050"/>
                </a:lnTo>
                <a:lnTo>
                  <a:pt x="9977" y="14160"/>
                </a:lnTo>
                <a:lnTo>
                  <a:pt x="10051" y="14270"/>
                </a:lnTo>
                <a:lnTo>
                  <a:pt x="10198" y="14270"/>
                </a:lnTo>
                <a:lnTo>
                  <a:pt x="10271" y="14233"/>
                </a:lnTo>
                <a:lnTo>
                  <a:pt x="10308" y="14160"/>
                </a:lnTo>
                <a:lnTo>
                  <a:pt x="10308" y="14013"/>
                </a:lnTo>
                <a:lnTo>
                  <a:pt x="10308" y="13903"/>
                </a:lnTo>
                <a:lnTo>
                  <a:pt x="10198" y="13609"/>
                </a:lnTo>
                <a:lnTo>
                  <a:pt x="9977" y="12949"/>
                </a:lnTo>
                <a:lnTo>
                  <a:pt x="9904" y="12729"/>
                </a:lnTo>
                <a:lnTo>
                  <a:pt x="9977" y="12619"/>
                </a:lnTo>
                <a:lnTo>
                  <a:pt x="10088" y="12399"/>
                </a:lnTo>
                <a:lnTo>
                  <a:pt x="10124" y="12215"/>
                </a:lnTo>
                <a:lnTo>
                  <a:pt x="10161" y="12032"/>
                </a:lnTo>
                <a:lnTo>
                  <a:pt x="10161" y="11885"/>
                </a:lnTo>
                <a:lnTo>
                  <a:pt x="10124" y="11849"/>
                </a:lnTo>
                <a:lnTo>
                  <a:pt x="10601" y="11042"/>
                </a:lnTo>
                <a:lnTo>
                  <a:pt x="11115" y="10235"/>
                </a:lnTo>
                <a:lnTo>
                  <a:pt x="11371" y="10088"/>
                </a:lnTo>
                <a:lnTo>
                  <a:pt x="11518" y="9978"/>
                </a:lnTo>
                <a:lnTo>
                  <a:pt x="11628" y="9868"/>
                </a:lnTo>
                <a:lnTo>
                  <a:pt x="11665" y="9831"/>
                </a:lnTo>
                <a:lnTo>
                  <a:pt x="11738" y="9758"/>
                </a:lnTo>
                <a:lnTo>
                  <a:pt x="11812" y="9611"/>
                </a:lnTo>
                <a:lnTo>
                  <a:pt x="11885" y="9464"/>
                </a:lnTo>
                <a:lnTo>
                  <a:pt x="12068" y="9501"/>
                </a:lnTo>
                <a:lnTo>
                  <a:pt x="12288" y="9501"/>
                </a:lnTo>
                <a:lnTo>
                  <a:pt x="12875" y="9538"/>
                </a:lnTo>
                <a:lnTo>
                  <a:pt x="13426" y="9501"/>
                </a:lnTo>
                <a:lnTo>
                  <a:pt x="13499" y="9501"/>
                </a:lnTo>
                <a:lnTo>
                  <a:pt x="13572" y="9464"/>
                </a:lnTo>
                <a:lnTo>
                  <a:pt x="13646" y="9391"/>
                </a:lnTo>
                <a:lnTo>
                  <a:pt x="13646" y="9318"/>
                </a:lnTo>
                <a:lnTo>
                  <a:pt x="13682" y="9244"/>
                </a:lnTo>
                <a:lnTo>
                  <a:pt x="13646" y="9171"/>
                </a:lnTo>
                <a:lnTo>
                  <a:pt x="13609" y="9098"/>
                </a:lnTo>
                <a:lnTo>
                  <a:pt x="13536" y="9024"/>
                </a:lnTo>
                <a:lnTo>
                  <a:pt x="13426" y="9024"/>
                </a:lnTo>
                <a:lnTo>
                  <a:pt x="13059" y="8988"/>
                </a:lnTo>
                <a:lnTo>
                  <a:pt x="12655" y="8988"/>
                </a:lnTo>
                <a:lnTo>
                  <a:pt x="11885" y="9024"/>
                </a:lnTo>
                <a:lnTo>
                  <a:pt x="11812" y="8951"/>
                </a:lnTo>
                <a:lnTo>
                  <a:pt x="11738" y="8877"/>
                </a:lnTo>
                <a:lnTo>
                  <a:pt x="11518" y="8767"/>
                </a:lnTo>
                <a:lnTo>
                  <a:pt x="11445" y="8767"/>
                </a:lnTo>
                <a:lnTo>
                  <a:pt x="11335" y="8804"/>
                </a:lnTo>
                <a:lnTo>
                  <a:pt x="11225" y="8767"/>
                </a:lnTo>
                <a:lnTo>
                  <a:pt x="11078" y="8804"/>
                </a:lnTo>
                <a:lnTo>
                  <a:pt x="10638" y="8107"/>
                </a:lnTo>
                <a:lnTo>
                  <a:pt x="10271" y="7594"/>
                </a:lnTo>
                <a:lnTo>
                  <a:pt x="10088" y="7300"/>
                </a:lnTo>
                <a:lnTo>
                  <a:pt x="9904" y="7080"/>
                </a:lnTo>
                <a:lnTo>
                  <a:pt x="9977" y="6970"/>
                </a:lnTo>
                <a:lnTo>
                  <a:pt x="10051" y="6823"/>
                </a:lnTo>
                <a:lnTo>
                  <a:pt x="10088" y="6713"/>
                </a:lnTo>
                <a:lnTo>
                  <a:pt x="10124" y="6567"/>
                </a:lnTo>
                <a:lnTo>
                  <a:pt x="10088" y="6493"/>
                </a:lnTo>
                <a:lnTo>
                  <a:pt x="10051" y="6456"/>
                </a:lnTo>
                <a:lnTo>
                  <a:pt x="9941" y="6456"/>
                </a:lnTo>
                <a:lnTo>
                  <a:pt x="10124" y="6236"/>
                </a:lnTo>
                <a:lnTo>
                  <a:pt x="10308" y="5980"/>
                </a:lnTo>
                <a:lnTo>
                  <a:pt x="10638" y="5503"/>
                </a:lnTo>
                <a:lnTo>
                  <a:pt x="11005" y="4953"/>
                </a:lnTo>
                <a:lnTo>
                  <a:pt x="11078" y="4953"/>
                </a:lnTo>
                <a:lnTo>
                  <a:pt x="11151" y="4916"/>
                </a:lnTo>
                <a:lnTo>
                  <a:pt x="11225" y="4843"/>
                </a:lnTo>
                <a:lnTo>
                  <a:pt x="11298" y="4769"/>
                </a:lnTo>
                <a:lnTo>
                  <a:pt x="11518" y="4586"/>
                </a:lnTo>
                <a:lnTo>
                  <a:pt x="11591" y="4476"/>
                </a:lnTo>
                <a:lnTo>
                  <a:pt x="11665" y="4366"/>
                </a:lnTo>
                <a:lnTo>
                  <a:pt x="11702" y="4256"/>
                </a:lnTo>
                <a:lnTo>
                  <a:pt x="11702" y="4146"/>
                </a:lnTo>
                <a:lnTo>
                  <a:pt x="11665" y="3999"/>
                </a:lnTo>
                <a:lnTo>
                  <a:pt x="11591" y="3889"/>
                </a:lnTo>
                <a:lnTo>
                  <a:pt x="11518" y="3779"/>
                </a:lnTo>
                <a:lnTo>
                  <a:pt x="11408" y="3742"/>
                </a:lnTo>
                <a:lnTo>
                  <a:pt x="11298" y="3705"/>
                </a:lnTo>
                <a:lnTo>
                  <a:pt x="11151" y="3669"/>
                </a:lnTo>
                <a:lnTo>
                  <a:pt x="10931" y="3192"/>
                </a:lnTo>
                <a:lnTo>
                  <a:pt x="10674" y="2752"/>
                </a:lnTo>
                <a:lnTo>
                  <a:pt x="10344" y="2091"/>
                </a:lnTo>
                <a:lnTo>
                  <a:pt x="10124" y="1725"/>
                </a:lnTo>
                <a:lnTo>
                  <a:pt x="9904" y="1431"/>
                </a:lnTo>
                <a:lnTo>
                  <a:pt x="9941" y="1284"/>
                </a:lnTo>
                <a:lnTo>
                  <a:pt x="9941" y="1211"/>
                </a:lnTo>
                <a:lnTo>
                  <a:pt x="9977" y="1064"/>
                </a:lnTo>
                <a:lnTo>
                  <a:pt x="9941" y="954"/>
                </a:lnTo>
                <a:lnTo>
                  <a:pt x="9904" y="844"/>
                </a:lnTo>
                <a:lnTo>
                  <a:pt x="9831" y="697"/>
                </a:lnTo>
                <a:lnTo>
                  <a:pt x="9721" y="587"/>
                </a:lnTo>
                <a:lnTo>
                  <a:pt x="9574" y="514"/>
                </a:lnTo>
                <a:lnTo>
                  <a:pt x="9427" y="477"/>
                </a:lnTo>
                <a:lnTo>
                  <a:pt x="9244" y="514"/>
                </a:lnTo>
                <a:lnTo>
                  <a:pt x="9097" y="551"/>
                </a:lnTo>
                <a:lnTo>
                  <a:pt x="8987" y="661"/>
                </a:lnTo>
                <a:lnTo>
                  <a:pt x="8914" y="808"/>
                </a:lnTo>
                <a:lnTo>
                  <a:pt x="8877" y="954"/>
                </a:lnTo>
                <a:lnTo>
                  <a:pt x="8840" y="1028"/>
                </a:lnTo>
                <a:lnTo>
                  <a:pt x="7887" y="1101"/>
                </a:lnTo>
                <a:lnTo>
                  <a:pt x="7080" y="1174"/>
                </a:lnTo>
                <a:lnTo>
                  <a:pt x="6933" y="1174"/>
                </a:lnTo>
                <a:lnTo>
                  <a:pt x="6860" y="1064"/>
                </a:lnTo>
                <a:lnTo>
                  <a:pt x="6749" y="918"/>
                </a:lnTo>
                <a:lnTo>
                  <a:pt x="6713" y="881"/>
                </a:lnTo>
                <a:lnTo>
                  <a:pt x="6639" y="808"/>
                </a:lnTo>
                <a:lnTo>
                  <a:pt x="6529" y="771"/>
                </a:lnTo>
                <a:lnTo>
                  <a:pt x="6456" y="771"/>
                </a:lnTo>
                <a:lnTo>
                  <a:pt x="6383" y="808"/>
                </a:lnTo>
                <a:lnTo>
                  <a:pt x="5942" y="808"/>
                </a:lnTo>
                <a:lnTo>
                  <a:pt x="5686" y="477"/>
                </a:lnTo>
                <a:lnTo>
                  <a:pt x="5576" y="294"/>
                </a:lnTo>
                <a:lnTo>
                  <a:pt x="5466" y="111"/>
                </a:lnTo>
                <a:lnTo>
                  <a:pt x="5429" y="37"/>
                </a:lnTo>
                <a:lnTo>
                  <a:pt x="5356" y="1"/>
                </a:lnTo>
                <a:lnTo>
                  <a:pt x="5209" y="1"/>
                </a:lnTo>
                <a:lnTo>
                  <a:pt x="5025" y="37"/>
                </a:lnTo>
                <a:lnTo>
                  <a:pt x="4915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990" name="Google Shape;990;p21"/>
          <p:cNvSpPr/>
          <p:nvPr/>
        </p:nvSpPr>
        <p:spPr>
          <a:xfrm>
            <a:off x="-38626" y="579046"/>
            <a:ext cx="297606" cy="211234"/>
          </a:xfrm>
          <a:custGeom>
            <a:avLst/>
            <a:gdLst/>
            <a:ahLst/>
            <a:cxnLst/>
            <a:rect l="l" t="t" r="r" b="b"/>
            <a:pathLst>
              <a:path w="10492" h="7447" extrusionOk="0">
                <a:moveTo>
                  <a:pt x="7300" y="1761"/>
                </a:moveTo>
                <a:lnTo>
                  <a:pt x="7117" y="1797"/>
                </a:lnTo>
                <a:lnTo>
                  <a:pt x="6897" y="1834"/>
                </a:lnTo>
                <a:lnTo>
                  <a:pt x="6713" y="1907"/>
                </a:lnTo>
                <a:lnTo>
                  <a:pt x="6530" y="2017"/>
                </a:lnTo>
                <a:lnTo>
                  <a:pt x="6383" y="2128"/>
                </a:lnTo>
                <a:lnTo>
                  <a:pt x="6273" y="2274"/>
                </a:lnTo>
                <a:lnTo>
                  <a:pt x="6200" y="2458"/>
                </a:lnTo>
                <a:lnTo>
                  <a:pt x="6200" y="2531"/>
                </a:lnTo>
                <a:lnTo>
                  <a:pt x="6237" y="2604"/>
                </a:lnTo>
                <a:lnTo>
                  <a:pt x="6310" y="2641"/>
                </a:lnTo>
                <a:lnTo>
                  <a:pt x="6383" y="2641"/>
                </a:lnTo>
                <a:lnTo>
                  <a:pt x="6530" y="2604"/>
                </a:lnTo>
                <a:lnTo>
                  <a:pt x="6640" y="2531"/>
                </a:lnTo>
                <a:lnTo>
                  <a:pt x="6860" y="2384"/>
                </a:lnTo>
                <a:lnTo>
                  <a:pt x="7007" y="2348"/>
                </a:lnTo>
                <a:lnTo>
                  <a:pt x="7154" y="2274"/>
                </a:lnTo>
                <a:lnTo>
                  <a:pt x="7484" y="2274"/>
                </a:lnTo>
                <a:lnTo>
                  <a:pt x="7667" y="2311"/>
                </a:lnTo>
                <a:lnTo>
                  <a:pt x="7851" y="2384"/>
                </a:lnTo>
                <a:lnTo>
                  <a:pt x="7924" y="2458"/>
                </a:lnTo>
                <a:lnTo>
                  <a:pt x="7961" y="2531"/>
                </a:lnTo>
                <a:lnTo>
                  <a:pt x="7997" y="2641"/>
                </a:lnTo>
                <a:lnTo>
                  <a:pt x="7997" y="2751"/>
                </a:lnTo>
                <a:lnTo>
                  <a:pt x="7961" y="2898"/>
                </a:lnTo>
                <a:lnTo>
                  <a:pt x="7887" y="3045"/>
                </a:lnTo>
                <a:lnTo>
                  <a:pt x="7667" y="3338"/>
                </a:lnTo>
                <a:lnTo>
                  <a:pt x="7190" y="3998"/>
                </a:lnTo>
                <a:lnTo>
                  <a:pt x="6713" y="4622"/>
                </a:lnTo>
                <a:lnTo>
                  <a:pt x="5686" y="5869"/>
                </a:lnTo>
                <a:lnTo>
                  <a:pt x="5613" y="6016"/>
                </a:lnTo>
                <a:lnTo>
                  <a:pt x="5650" y="6162"/>
                </a:lnTo>
                <a:lnTo>
                  <a:pt x="5686" y="6236"/>
                </a:lnTo>
                <a:lnTo>
                  <a:pt x="5723" y="6273"/>
                </a:lnTo>
                <a:lnTo>
                  <a:pt x="5796" y="6309"/>
                </a:lnTo>
                <a:lnTo>
                  <a:pt x="5870" y="6309"/>
                </a:lnTo>
                <a:lnTo>
                  <a:pt x="6567" y="6273"/>
                </a:lnTo>
                <a:lnTo>
                  <a:pt x="7264" y="6309"/>
                </a:lnTo>
                <a:lnTo>
                  <a:pt x="8034" y="6346"/>
                </a:lnTo>
                <a:lnTo>
                  <a:pt x="8401" y="6419"/>
                </a:lnTo>
                <a:lnTo>
                  <a:pt x="8547" y="6419"/>
                </a:lnTo>
                <a:lnTo>
                  <a:pt x="8731" y="6383"/>
                </a:lnTo>
                <a:lnTo>
                  <a:pt x="8841" y="6309"/>
                </a:lnTo>
                <a:lnTo>
                  <a:pt x="8878" y="6199"/>
                </a:lnTo>
                <a:lnTo>
                  <a:pt x="8878" y="6089"/>
                </a:lnTo>
                <a:lnTo>
                  <a:pt x="8768" y="6016"/>
                </a:lnTo>
                <a:lnTo>
                  <a:pt x="8658" y="5942"/>
                </a:lnTo>
                <a:lnTo>
                  <a:pt x="8474" y="5869"/>
                </a:lnTo>
                <a:lnTo>
                  <a:pt x="8107" y="5796"/>
                </a:lnTo>
                <a:lnTo>
                  <a:pt x="7410" y="5759"/>
                </a:lnTo>
                <a:lnTo>
                  <a:pt x="6457" y="5759"/>
                </a:lnTo>
                <a:lnTo>
                  <a:pt x="7557" y="4365"/>
                </a:lnTo>
                <a:lnTo>
                  <a:pt x="7851" y="3998"/>
                </a:lnTo>
                <a:lnTo>
                  <a:pt x="8144" y="3595"/>
                </a:lnTo>
                <a:lnTo>
                  <a:pt x="8291" y="3375"/>
                </a:lnTo>
                <a:lnTo>
                  <a:pt x="8401" y="3191"/>
                </a:lnTo>
                <a:lnTo>
                  <a:pt x="8474" y="2935"/>
                </a:lnTo>
                <a:lnTo>
                  <a:pt x="8511" y="2714"/>
                </a:lnTo>
                <a:lnTo>
                  <a:pt x="8511" y="2494"/>
                </a:lnTo>
                <a:lnTo>
                  <a:pt x="8437" y="2311"/>
                </a:lnTo>
                <a:lnTo>
                  <a:pt x="8327" y="2164"/>
                </a:lnTo>
                <a:lnTo>
                  <a:pt x="8217" y="2017"/>
                </a:lnTo>
                <a:lnTo>
                  <a:pt x="8071" y="1907"/>
                </a:lnTo>
                <a:lnTo>
                  <a:pt x="7887" y="1834"/>
                </a:lnTo>
                <a:lnTo>
                  <a:pt x="7667" y="1797"/>
                </a:lnTo>
                <a:lnTo>
                  <a:pt x="7484" y="1761"/>
                </a:lnTo>
                <a:close/>
                <a:moveTo>
                  <a:pt x="954" y="0"/>
                </a:moveTo>
                <a:lnTo>
                  <a:pt x="771" y="37"/>
                </a:lnTo>
                <a:lnTo>
                  <a:pt x="624" y="110"/>
                </a:lnTo>
                <a:lnTo>
                  <a:pt x="441" y="183"/>
                </a:lnTo>
                <a:lnTo>
                  <a:pt x="294" y="257"/>
                </a:lnTo>
                <a:lnTo>
                  <a:pt x="147" y="404"/>
                </a:lnTo>
                <a:lnTo>
                  <a:pt x="37" y="514"/>
                </a:lnTo>
                <a:lnTo>
                  <a:pt x="1" y="587"/>
                </a:lnTo>
                <a:lnTo>
                  <a:pt x="1" y="660"/>
                </a:lnTo>
                <a:lnTo>
                  <a:pt x="74" y="770"/>
                </a:lnTo>
                <a:lnTo>
                  <a:pt x="184" y="844"/>
                </a:lnTo>
                <a:lnTo>
                  <a:pt x="257" y="844"/>
                </a:lnTo>
                <a:lnTo>
                  <a:pt x="331" y="807"/>
                </a:lnTo>
                <a:lnTo>
                  <a:pt x="661" y="660"/>
                </a:lnTo>
                <a:lnTo>
                  <a:pt x="844" y="624"/>
                </a:lnTo>
                <a:lnTo>
                  <a:pt x="1028" y="587"/>
                </a:lnTo>
                <a:lnTo>
                  <a:pt x="991" y="624"/>
                </a:lnTo>
                <a:lnTo>
                  <a:pt x="991" y="844"/>
                </a:lnTo>
                <a:lnTo>
                  <a:pt x="991" y="1064"/>
                </a:lnTo>
                <a:lnTo>
                  <a:pt x="1101" y="1467"/>
                </a:lnTo>
                <a:lnTo>
                  <a:pt x="1358" y="2641"/>
                </a:lnTo>
                <a:lnTo>
                  <a:pt x="2312" y="7263"/>
                </a:lnTo>
                <a:lnTo>
                  <a:pt x="2348" y="7336"/>
                </a:lnTo>
                <a:lnTo>
                  <a:pt x="2422" y="7410"/>
                </a:lnTo>
                <a:lnTo>
                  <a:pt x="2495" y="7446"/>
                </a:lnTo>
                <a:lnTo>
                  <a:pt x="2678" y="7446"/>
                </a:lnTo>
                <a:lnTo>
                  <a:pt x="2752" y="7410"/>
                </a:lnTo>
                <a:lnTo>
                  <a:pt x="2825" y="7336"/>
                </a:lnTo>
                <a:lnTo>
                  <a:pt x="2862" y="7263"/>
                </a:lnTo>
                <a:lnTo>
                  <a:pt x="4072" y="4108"/>
                </a:lnTo>
                <a:lnTo>
                  <a:pt x="5246" y="990"/>
                </a:lnTo>
                <a:lnTo>
                  <a:pt x="6457" y="917"/>
                </a:lnTo>
                <a:lnTo>
                  <a:pt x="7667" y="880"/>
                </a:lnTo>
                <a:lnTo>
                  <a:pt x="8988" y="917"/>
                </a:lnTo>
                <a:lnTo>
                  <a:pt x="9648" y="990"/>
                </a:lnTo>
                <a:lnTo>
                  <a:pt x="9978" y="990"/>
                </a:lnTo>
                <a:lnTo>
                  <a:pt x="10308" y="954"/>
                </a:lnTo>
                <a:lnTo>
                  <a:pt x="10382" y="917"/>
                </a:lnTo>
                <a:lnTo>
                  <a:pt x="10455" y="880"/>
                </a:lnTo>
                <a:lnTo>
                  <a:pt x="10492" y="807"/>
                </a:lnTo>
                <a:lnTo>
                  <a:pt x="10492" y="734"/>
                </a:lnTo>
                <a:lnTo>
                  <a:pt x="10418" y="587"/>
                </a:lnTo>
                <a:lnTo>
                  <a:pt x="10382" y="514"/>
                </a:lnTo>
                <a:lnTo>
                  <a:pt x="10308" y="477"/>
                </a:lnTo>
                <a:lnTo>
                  <a:pt x="10015" y="404"/>
                </a:lnTo>
                <a:lnTo>
                  <a:pt x="9721" y="367"/>
                </a:lnTo>
                <a:lnTo>
                  <a:pt x="9134" y="330"/>
                </a:lnTo>
                <a:lnTo>
                  <a:pt x="7814" y="293"/>
                </a:lnTo>
                <a:lnTo>
                  <a:pt x="6420" y="330"/>
                </a:lnTo>
                <a:lnTo>
                  <a:pt x="5026" y="404"/>
                </a:lnTo>
                <a:lnTo>
                  <a:pt x="4916" y="440"/>
                </a:lnTo>
                <a:lnTo>
                  <a:pt x="4843" y="477"/>
                </a:lnTo>
                <a:lnTo>
                  <a:pt x="4806" y="550"/>
                </a:lnTo>
                <a:lnTo>
                  <a:pt x="4733" y="624"/>
                </a:lnTo>
                <a:lnTo>
                  <a:pt x="2678" y="6162"/>
                </a:lnTo>
                <a:lnTo>
                  <a:pt x="2128" y="3705"/>
                </a:lnTo>
                <a:lnTo>
                  <a:pt x="1725" y="1981"/>
                </a:lnTo>
                <a:lnTo>
                  <a:pt x="1541" y="1210"/>
                </a:lnTo>
                <a:lnTo>
                  <a:pt x="1468" y="844"/>
                </a:lnTo>
                <a:lnTo>
                  <a:pt x="1431" y="660"/>
                </a:lnTo>
                <a:lnTo>
                  <a:pt x="1395" y="550"/>
                </a:lnTo>
                <a:lnTo>
                  <a:pt x="1431" y="550"/>
                </a:lnTo>
                <a:lnTo>
                  <a:pt x="1468" y="514"/>
                </a:lnTo>
                <a:lnTo>
                  <a:pt x="1468" y="477"/>
                </a:lnTo>
                <a:lnTo>
                  <a:pt x="1505" y="367"/>
                </a:lnTo>
                <a:lnTo>
                  <a:pt x="1505" y="220"/>
                </a:lnTo>
                <a:lnTo>
                  <a:pt x="1468" y="110"/>
                </a:lnTo>
                <a:lnTo>
                  <a:pt x="1395" y="73"/>
                </a:lnTo>
                <a:lnTo>
                  <a:pt x="1321" y="37"/>
                </a:lnTo>
                <a:lnTo>
                  <a:pt x="1138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991" name="Google Shape;991;p21"/>
          <p:cNvSpPr/>
          <p:nvPr/>
        </p:nvSpPr>
        <p:spPr>
          <a:xfrm>
            <a:off x="1403775" y="11500"/>
            <a:ext cx="288245" cy="184202"/>
          </a:xfrm>
          <a:custGeom>
            <a:avLst/>
            <a:gdLst/>
            <a:ahLst/>
            <a:cxnLst/>
            <a:rect l="l" t="t" r="r" b="b"/>
            <a:pathLst>
              <a:path w="10162" h="6494" extrusionOk="0">
                <a:moveTo>
                  <a:pt x="8291" y="587"/>
                </a:moveTo>
                <a:lnTo>
                  <a:pt x="8291" y="698"/>
                </a:lnTo>
                <a:lnTo>
                  <a:pt x="8327" y="771"/>
                </a:lnTo>
                <a:lnTo>
                  <a:pt x="8401" y="808"/>
                </a:lnTo>
                <a:lnTo>
                  <a:pt x="8474" y="808"/>
                </a:lnTo>
                <a:lnTo>
                  <a:pt x="8768" y="771"/>
                </a:lnTo>
                <a:lnTo>
                  <a:pt x="8914" y="771"/>
                </a:lnTo>
                <a:lnTo>
                  <a:pt x="8988" y="808"/>
                </a:lnTo>
                <a:lnTo>
                  <a:pt x="9024" y="844"/>
                </a:lnTo>
                <a:lnTo>
                  <a:pt x="9208" y="1101"/>
                </a:lnTo>
                <a:lnTo>
                  <a:pt x="9318" y="1321"/>
                </a:lnTo>
                <a:lnTo>
                  <a:pt x="9465" y="1615"/>
                </a:lnTo>
                <a:lnTo>
                  <a:pt x="9538" y="1871"/>
                </a:lnTo>
                <a:lnTo>
                  <a:pt x="9611" y="2165"/>
                </a:lnTo>
                <a:lnTo>
                  <a:pt x="9648" y="2458"/>
                </a:lnTo>
                <a:lnTo>
                  <a:pt x="9648" y="2715"/>
                </a:lnTo>
                <a:lnTo>
                  <a:pt x="9575" y="2972"/>
                </a:lnTo>
                <a:lnTo>
                  <a:pt x="9501" y="3229"/>
                </a:lnTo>
                <a:lnTo>
                  <a:pt x="9354" y="3485"/>
                </a:lnTo>
                <a:lnTo>
                  <a:pt x="9171" y="3669"/>
                </a:lnTo>
                <a:lnTo>
                  <a:pt x="8988" y="3852"/>
                </a:lnTo>
                <a:lnTo>
                  <a:pt x="8731" y="3962"/>
                </a:lnTo>
                <a:lnTo>
                  <a:pt x="8474" y="3999"/>
                </a:lnTo>
                <a:lnTo>
                  <a:pt x="8327" y="3999"/>
                </a:lnTo>
                <a:lnTo>
                  <a:pt x="8217" y="3925"/>
                </a:lnTo>
                <a:lnTo>
                  <a:pt x="8107" y="3852"/>
                </a:lnTo>
                <a:lnTo>
                  <a:pt x="7997" y="3742"/>
                </a:lnTo>
                <a:lnTo>
                  <a:pt x="7851" y="3485"/>
                </a:lnTo>
                <a:lnTo>
                  <a:pt x="7740" y="3229"/>
                </a:lnTo>
                <a:lnTo>
                  <a:pt x="7630" y="2935"/>
                </a:lnTo>
                <a:lnTo>
                  <a:pt x="7594" y="2605"/>
                </a:lnTo>
                <a:lnTo>
                  <a:pt x="7557" y="2311"/>
                </a:lnTo>
                <a:lnTo>
                  <a:pt x="7594" y="1981"/>
                </a:lnTo>
                <a:lnTo>
                  <a:pt x="7630" y="1578"/>
                </a:lnTo>
                <a:lnTo>
                  <a:pt x="7777" y="1211"/>
                </a:lnTo>
                <a:lnTo>
                  <a:pt x="7887" y="1028"/>
                </a:lnTo>
                <a:lnTo>
                  <a:pt x="7997" y="844"/>
                </a:lnTo>
                <a:lnTo>
                  <a:pt x="8107" y="698"/>
                </a:lnTo>
                <a:lnTo>
                  <a:pt x="8291" y="587"/>
                </a:lnTo>
                <a:close/>
                <a:moveTo>
                  <a:pt x="8401" y="147"/>
                </a:moveTo>
                <a:lnTo>
                  <a:pt x="8181" y="221"/>
                </a:lnTo>
                <a:lnTo>
                  <a:pt x="7961" y="294"/>
                </a:lnTo>
                <a:lnTo>
                  <a:pt x="7814" y="404"/>
                </a:lnTo>
                <a:lnTo>
                  <a:pt x="7667" y="551"/>
                </a:lnTo>
                <a:lnTo>
                  <a:pt x="7520" y="698"/>
                </a:lnTo>
                <a:lnTo>
                  <a:pt x="7410" y="881"/>
                </a:lnTo>
                <a:lnTo>
                  <a:pt x="7264" y="1284"/>
                </a:lnTo>
                <a:lnTo>
                  <a:pt x="7154" y="1688"/>
                </a:lnTo>
                <a:lnTo>
                  <a:pt x="7117" y="2055"/>
                </a:lnTo>
                <a:lnTo>
                  <a:pt x="7080" y="2458"/>
                </a:lnTo>
                <a:lnTo>
                  <a:pt x="7154" y="2935"/>
                </a:lnTo>
                <a:lnTo>
                  <a:pt x="7264" y="3375"/>
                </a:lnTo>
                <a:lnTo>
                  <a:pt x="7410" y="3779"/>
                </a:lnTo>
                <a:lnTo>
                  <a:pt x="7520" y="3962"/>
                </a:lnTo>
                <a:lnTo>
                  <a:pt x="7667" y="4146"/>
                </a:lnTo>
                <a:lnTo>
                  <a:pt x="7814" y="4292"/>
                </a:lnTo>
                <a:lnTo>
                  <a:pt x="7961" y="4402"/>
                </a:lnTo>
                <a:lnTo>
                  <a:pt x="8144" y="4476"/>
                </a:lnTo>
                <a:lnTo>
                  <a:pt x="8364" y="4512"/>
                </a:lnTo>
                <a:lnTo>
                  <a:pt x="8584" y="4512"/>
                </a:lnTo>
                <a:lnTo>
                  <a:pt x="8768" y="4476"/>
                </a:lnTo>
                <a:lnTo>
                  <a:pt x="8988" y="4439"/>
                </a:lnTo>
                <a:lnTo>
                  <a:pt x="9134" y="4366"/>
                </a:lnTo>
                <a:lnTo>
                  <a:pt x="9318" y="4256"/>
                </a:lnTo>
                <a:lnTo>
                  <a:pt x="9465" y="4146"/>
                </a:lnTo>
                <a:lnTo>
                  <a:pt x="9721" y="3852"/>
                </a:lnTo>
                <a:lnTo>
                  <a:pt x="9905" y="3522"/>
                </a:lnTo>
                <a:lnTo>
                  <a:pt x="10051" y="3118"/>
                </a:lnTo>
                <a:lnTo>
                  <a:pt x="10161" y="2752"/>
                </a:lnTo>
                <a:lnTo>
                  <a:pt x="10161" y="2348"/>
                </a:lnTo>
                <a:lnTo>
                  <a:pt x="10125" y="2091"/>
                </a:lnTo>
                <a:lnTo>
                  <a:pt x="10051" y="1761"/>
                </a:lnTo>
                <a:lnTo>
                  <a:pt x="9941" y="1394"/>
                </a:lnTo>
                <a:lnTo>
                  <a:pt x="9758" y="1064"/>
                </a:lnTo>
                <a:lnTo>
                  <a:pt x="9575" y="734"/>
                </a:lnTo>
                <a:lnTo>
                  <a:pt x="9354" y="441"/>
                </a:lnTo>
                <a:lnTo>
                  <a:pt x="9244" y="331"/>
                </a:lnTo>
                <a:lnTo>
                  <a:pt x="9098" y="257"/>
                </a:lnTo>
                <a:lnTo>
                  <a:pt x="8988" y="221"/>
                </a:lnTo>
                <a:lnTo>
                  <a:pt x="8841" y="184"/>
                </a:lnTo>
                <a:lnTo>
                  <a:pt x="8621" y="147"/>
                </a:lnTo>
                <a:close/>
                <a:moveTo>
                  <a:pt x="3999" y="1"/>
                </a:moveTo>
                <a:lnTo>
                  <a:pt x="3926" y="37"/>
                </a:lnTo>
                <a:lnTo>
                  <a:pt x="3852" y="111"/>
                </a:lnTo>
                <a:lnTo>
                  <a:pt x="3816" y="404"/>
                </a:lnTo>
                <a:lnTo>
                  <a:pt x="3779" y="734"/>
                </a:lnTo>
                <a:lnTo>
                  <a:pt x="3705" y="1321"/>
                </a:lnTo>
                <a:lnTo>
                  <a:pt x="3632" y="2458"/>
                </a:lnTo>
                <a:lnTo>
                  <a:pt x="2898" y="2385"/>
                </a:lnTo>
                <a:lnTo>
                  <a:pt x="2128" y="2385"/>
                </a:lnTo>
                <a:lnTo>
                  <a:pt x="1395" y="2422"/>
                </a:lnTo>
                <a:lnTo>
                  <a:pt x="1028" y="2495"/>
                </a:lnTo>
                <a:lnTo>
                  <a:pt x="661" y="2568"/>
                </a:lnTo>
                <a:lnTo>
                  <a:pt x="661" y="2495"/>
                </a:lnTo>
                <a:lnTo>
                  <a:pt x="588" y="2458"/>
                </a:lnTo>
                <a:lnTo>
                  <a:pt x="551" y="2495"/>
                </a:lnTo>
                <a:lnTo>
                  <a:pt x="478" y="1651"/>
                </a:lnTo>
                <a:lnTo>
                  <a:pt x="441" y="918"/>
                </a:lnTo>
                <a:lnTo>
                  <a:pt x="404" y="551"/>
                </a:lnTo>
                <a:lnTo>
                  <a:pt x="367" y="184"/>
                </a:lnTo>
                <a:lnTo>
                  <a:pt x="331" y="111"/>
                </a:lnTo>
                <a:lnTo>
                  <a:pt x="147" y="111"/>
                </a:lnTo>
                <a:lnTo>
                  <a:pt x="111" y="184"/>
                </a:lnTo>
                <a:lnTo>
                  <a:pt x="37" y="514"/>
                </a:lnTo>
                <a:lnTo>
                  <a:pt x="1" y="881"/>
                </a:lnTo>
                <a:lnTo>
                  <a:pt x="1" y="1578"/>
                </a:lnTo>
                <a:lnTo>
                  <a:pt x="37" y="2275"/>
                </a:lnTo>
                <a:lnTo>
                  <a:pt x="111" y="2972"/>
                </a:lnTo>
                <a:lnTo>
                  <a:pt x="184" y="3632"/>
                </a:lnTo>
                <a:lnTo>
                  <a:pt x="294" y="4329"/>
                </a:lnTo>
                <a:lnTo>
                  <a:pt x="404" y="4989"/>
                </a:lnTo>
                <a:lnTo>
                  <a:pt x="478" y="5356"/>
                </a:lnTo>
                <a:lnTo>
                  <a:pt x="551" y="5503"/>
                </a:lnTo>
                <a:lnTo>
                  <a:pt x="588" y="5650"/>
                </a:lnTo>
                <a:lnTo>
                  <a:pt x="551" y="5723"/>
                </a:lnTo>
                <a:lnTo>
                  <a:pt x="588" y="5833"/>
                </a:lnTo>
                <a:lnTo>
                  <a:pt x="661" y="5906"/>
                </a:lnTo>
                <a:lnTo>
                  <a:pt x="734" y="5943"/>
                </a:lnTo>
                <a:lnTo>
                  <a:pt x="881" y="5943"/>
                </a:lnTo>
                <a:lnTo>
                  <a:pt x="954" y="5906"/>
                </a:lnTo>
                <a:lnTo>
                  <a:pt x="1028" y="5833"/>
                </a:lnTo>
                <a:lnTo>
                  <a:pt x="1064" y="5760"/>
                </a:lnTo>
                <a:lnTo>
                  <a:pt x="1064" y="5650"/>
                </a:lnTo>
                <a:lnTo>
                  <a:pt x="1064" y="5466"/>
                </a:lnTo>
                <a:lnTo>
                  <a:pt x="881" y="4696"/>
                </a:lnTo>
                <a:lnTo>
                  <a:pt x="734" y="3889"/>
                </a:lnTo>
                <a:lnTo>
                  <a:pt x="624" y="3082"/>
                </a:lnTo>
                <a:lnTo>
                  <a:pt x="588" y="2935"/>
                </a:lnTo>
                <a:lnTo>
                  <a:pt x="991" y="2972"/>
                </a:lnTo>
                <a:lnTo>
                  <a:pt x="1358" y="2935"/>
                </a:lnTo>
                <a:lnTo>
                  <a:pt x="2128" y="2898"/>
                </a:lnTo>
                <a:lnTo>
                  <a:pt x="2862" y="2898"/>
                </a:lnTo>
                <a:lnTo>
                  <a:pt x="3632" y="2972"/>
                </a:lnTo>
                <a:lnTo>
                  <a:pt x="3559" y="4256"/>
                </a:lnTo>
                <a:lnTo>
                  <a:pt x="3485" y="4843"/>
                </a:lnTo>
                <a:lnTo>
                  <a:pt x="3485" y="4989"/>
                </a:lnTo>
                <a:lnTo>
                  <a:pt x="3522" y="5173"/>
                </a:lnTo>
                <a:lnTo>
                  <a:pt x="3559" y="5283"/>
                </a:lnTo>
                <a:lnTo>
                  <a:pt x="3632" y="5393"/>
                </a:lnTo>
                <a:lnTo>
                  <a:pt x="3669" y="5429"/>
                </a:lnTo>
                <a:lnTo>
                  <a:pt x="3742" y="5466"/>
                </a:lnTo>
                <a:lnTo>
                  <a:pt x="3852" y="5393"/>
                </a:lnTo>
                <a:lnTo>
                  <a:pt x="3926" y="5319"/>
                </a:lnTo>
                <a:lnTo>
                  <a:pt x="3999" y="5209"/>
                </a:lnTo>
                <a:lnTo>
                  <a:pt x="4036" y="4916"/>
                </a:lnTo>
                <a:lnTo>
                  <a:pt x="4036" y="4366"/>
                </a:lnTo>
                <a:lnTo>
                  <a:pt x="4109" y="2935"/>
                </a:lnTo>
                <a:lnTo>
                  <a:pt x="4146" y="1468"/>
                </a:lnTo>
                <a:lnTo>
                  <a:pt x="4182" y="771"/>
                </a:lnTo>
                <a:lnTo>
                  <a:pt x="4182" y="441"/>
                </a:lnTo>
                <a:lnTo>
                  <a:pt x="4146" y="111"/>
                </a:lnTo>
                <a:lnTo>
                  <a:pt x="4072" y="37"/>
                </a:lnTo>
                <a:lnTo>
                  <a:pt x="3999" y="1"/>
                </a:lnTo>
                <a:close/>
                <a:moveTo>
                  <a:pt x="5503" y="3779"/>
                </a:moveTo>
                <a:lnTo>
                  <a:pt x="5246" y="3815"/>
                </a:lnTo>
                <a:lnTo>
                  <a:pt x="5026" y="3925"/>
                </a:lnTo>
                <a:lnTo>
                  <a:pt x="4879" y="3999"/>
                </a:lnTo>
                <a:lnTo>
                  <a:pt x="4806" y="4109"/>
                </a:lnTo>
                <a:lnTo>
                  <a:pt x="4806" y="4146"/>
                </a:lnTo>
                <a:lnTo>
                  <a:pt x="4843" y="4182"/>
                </a:lnTo>
                <a:lnTo>
                  <a:pt x="4916" y="4256"/>
                </a:lnTo>
                <a:lnTo>
                  <a:pt x="5246" y="4256"/>
                </a:lnTo>
                <a:lnTo>
                  <a:pt x="5723" y="4219"/>
                </a:lnTo>
                <a:lnTo>
                  <a:pt x="5723" y="4219"/>
                </a:lnTo>
                <a:lnTo>
                  <a:pt x="5686" y="4329"/>
                </a:lnTo>
                <a:lnTo>
                  <a:pt x="5576" y="4439"/>
                </a:lnTo>
                <a:lnTo>
                  <a:pt x="5393" y="4622"/>
                </a:lnTo>
                <a:lnTo>
                  <a:pt x="5026" y="5099"/>
                </a:lnTo>
                <a:lnTo>
                  <a:pt x="4659" y="5613"/>
                </a:lnTo>
                <a:lnTo>
                  <a:pt x="4366" y="6126"/>
                </a:lnTo>
                <a:lnTo>
                  <a:pt x="4329" y="6273"/>
                </a:lnTo>
                <a:lnTo>
                  <a:pt x="4366" y="6420"/>
                </a:lnTo>
                <a:lnTo>
                  <a:pt x="4476" y="6493"/>
                </a:lnTo>
                <a:lnTo>
                  <a:pt x="4623" y="6493"/>
                </a:lnTo>
                <a:lnTo>
                  <a:pt x="6310" y="6126"/>
                </a:lnTo>
                <a:lnTo>
                  <a:pt x="6383" y="6090"/>
                </a:lnTo>
                <a:lnTo>
                  <a:pt x="6457" y="6016"/>
                </a:lnTo>
                <a:lnTo>
                  <a:pt x="6493" y="5943"/>
                </a:lnTo>
                <a:lnTo>
                  <a:pt x="6457" y="5833"/>
                </a:lnTo>
                <a:lnTo>
                  <a:pt x="6420" y="5760"/>
                </a:lnTo>
                <a:lnTo>
                  <a:pt x="6383" y="5686"/>
                </a:lnTo>
                <a:lnTo>
                  <a:pt x="6273" y="5650"/>
                </a:lnTo>
                <a:lnTo>
                  <a:pt x="6163" y="5650"/>
                </a:lnTo>
                <a:lnTo>
                  <a:pt x="5026" y="5906"/>
                </a:lnTo>
                <a:lnTo>
                  <a:pt x="5319" y="5466"/>
                </a:lnTo>
                <a:lnTo>
                  <a:pt x="5650" y="5063"/>
                </a:lnTo>
                <a:lnTo>
                  <a:pt x="5870" y="4806"/>
                </a:lnTo>
                <a:lnTo>
                  <a:pt x="6053" y="4549"/>
                </a:lnTo>
                <a:lnTo>
                  <a:pt x="6126" y="4402"/>
                </a:lnTo>
                <a:lnTo>
                  <a:pt x="6200" y="4256"/>
                </a:lnTo>
                <a:lnTo>
                  <a:pt x="6200" y="4109"/>
                </a:lnTo>
                <a:lnTo>
                  <a:pt x="6200" y="3925"/>
                </a:lnTo>
                <a:lnTo>
                  <a:pt x="6163" y="3889"/>
                </a:lnTo>
                <a:lnTo>
                  <a:pt x="6126" y="3815"/>
                </a:lnTo>
                <a:lnTo>
                  <a:pt x="5980" y="3779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992" name="Google Shape;992;p21"/>
          <p:cNvSpPr/>
          <p:nvPr/>
        </p:nvSpPr>
        <p:spPr>
          <a:xfrm>
            <a:off x="955990" y="-57166"/>
            <a:ext cx="323616" cy="321546"/>
          </a:xfrm>
          <a:custGeom>
            <a:avLst/>
            <a:gdLst/>
            <a:ahLst/>
            <a:cxnLst/>
            <a:rect l="l" t="t" r="r" b="b"/>
            <a:pathLst>
              <a:path w="11409" h="11336" extrusionOk="0">
                <a:moveTo>
                  <a:pt x="5173" y="4219"/>
                </a:moveTo>
                <a:lnTo>
                  <a:pt x="5136" y="4256"/>
                </a:lnTo>
                <a:lnTo>
                  <a:pt x="5100" y="4292"/>
                </a:lnTo>
                <a:lnTo>
                  <a:pt x="4990" y="4366"/>
                </a:lnTo>
                <a:lnTo>
                  <a:pt x="4916" y="4476"/>
                </a:lnTo>
                <a:lnTo>
                  <a:pt x="4916" y="4512"/>
                </a:lnTo>
                <a:lnTo>
                  <a:pt x="4843" y="4659"/>
                </a:lnTo>
                <a:lnTo>
                  <a:pt x="4843" y="4769"/>
                </a:lnTo>
                <a:lnTo>
                  <a:pt x="4880" y="4843"/>
                </a:lnTo>
                <a:lnTo>
                  <a:pt x="4990" y="4916"/>
                </a:lnTo>
                <a:lnTo>
                  <a:pt x="5100" y="4989"/>
                </a:lnTo>
                <a:lnTo>
                  <a:pt x="5283" y="4989"/>
                </a:lnTo>
                <a:lnTo>
                  <a:pt x="5430" y="4916"/>
                </a:lnTo>
                <a:lnTo>
                  <a:pt x="5540" y="4769"/>
                </a:lnTo>
                <a:lnTo>
                  <a:pt x="5577" y="4696"/>
                </a:lnTo>
                <a:lnTo>
                  <a:pt x="5613" y="4623"/>
                </a:lnTo>
                <a:lnTo>
                  <a:pt x="5577" y="4549"/>
                </a:lnTo>
                <a:lnTo>
                  <a:pt x="5577" y="4476"/>
                </a:lnTo>
                <a:lnTo>
                  <a:pt x="5430" y="4402"/>
                </a:lnTo>
                <a:lnTo>
                  <a:pt x="5320" y="4366"/>
                </a:lnTo>
                <a:lnTo>
                  <a:pt x="5320" y="4292"/>
                </a:lnTo>
                <a:lnTo>
                  <a:pt x="5246" y="4256"/>
                </a:lnTo>
                <a:lnTo>
                  <a:pt x="5173" y="4219"/>
                </a:lnTo>
                <a:close/>
                <a:moveTo>
                  <a:pt x="5980" y="6016"/>
                </a:moveTo>
                <a:lnTo>
                  <a:pt x="6017" y="6053"/>
                </a:lnTo>
                <a:lnTo>
                  <a:pt x="6053" y="6126"/>
                </a:lnTo>
                <a:lnTo>
                  <a:pt x="6053" y="6200"/>
                </a:lnTo>
                <a:lnTo>
                  <a:pt x="5907" y="6237"/>
                </a:lnTo>
                <a:lnTo>
                  <a:pt x="5943" y="6090"/>
                </a:lnTo>
                <a:lnTo>
                  <a:pt x="5980" y="6016"/>
                </a:lnTo>
                <a:close/>
                <a:moveTo>
                  <a:pt x="5833" y="5613"/>
                </a:moveTo>
                <a:lnTo>
                  <a:pt x="5723" y="5650"/>
                </a:lnTo>
                <a:lnTo>
                  <a:pt x="5650" y="5723"/>
                </a:lnTo>
                <a:lnTo>
                  <a:pt x="5613" y="5796"/>
                </a:lnTo>
                <a:lnTo>
                  <a:pt x="5613" y="5870"/>
                </a:lnTo>
                <a:lnTo>
                  <a:pt x="5687" y="5943"/>
                </a:lnTo>
                <a:lnTo>
                  <a:pt x="5577" y="6163"/>
                </a:lnTo>
                <a:lnTo>
                  <a:pt x="5540" y="6420"/>
                </a:lnTo>
                <a:lnTo>
                  <a:pt x="5577" y="6530"/>
                </a:lnTo>
                <a:lnTo>
                  <a:pt x="5687" y="6567"/>
                </a:lnTo>
                <a:lnTo>
                  <a:pt x="5833" y="6603"/>
                </a:lnTo>
                <a:lnTo>
                  <a:pt x="5980" y="6603"/>
                </a:lnTo>
                <a:lnTo>
                  <a:pt x="6090" y="6567"/>
                </a:lnTo>
                <a:lnTo>
                  <a:pt x="6237" y="6530"/>
                </a:lnTo>
                <a:lnTo>
                  <a:pt x="6347" y="6457"/>
                </a:lnTo>
                <a:lnTo>
                  <a:pt x="6420" y="6347"/>
                </a:lnTo>
                <a:lnTo>
                  <a:pt x="6457" y="6200"/>
                </a:lnTo>
                <a:lnTo>
                  <a:pt x="6457" y="6053"/>
                </a:lnTo>
                <a:lnTo>
                  <a:pt x="6420" y="5943"/>
                </a:lnTo>
                <a:lnTo>
                  <a:pt x="6347" y="5833"/>
                </a:lnTo>
                <a:lnTo>
                  <a:pt x="6274" y="5760"/>
                </a:lnTo>
                <a:lnTo>
                  <a:pt x="6163" y="5686"/>
                </a:lnTo>
                <a:lnTo>
                  <a:pt x="6053" y="5650"/>
                </a:lnTo>
                <a:lnTo>
                  <a:pt x="5943" y="5613"/>
                </a:lnTo>
                <a:close/>
                <a:moveTo>
                  <a:pt x="3926" y="441"/>
                </a:moveTo>
                <a:lnTo>
                  <a:pt x="4623" y="478"/>
                </a:lnTo>
                <a:lnTo>
                  <a:pt x="5356" y="478"/>
                </a:lnTo>
                <a:lnTo>
                  <a:pt x="6824" y="551"/>
                </a:lnTo>
                <a:lnTo>
                  <a:pt x="7631" y="551"/>
                </a:lnTo>
                <a:lnTo>
                  <a:pt x="7704" y="734"/>
                </a:lnTo>
                <a:lnTo>
                  <a:pt x="7777" y="1064"/>
                </a:lnTo>
                <a:lnTo>
                  <a:pt x="7521" y="1174"/>
                </a:lnTo>
                <a:lnTo>
                  <a:pt x="7191" y="1211"/>
                </a:lnTo>
                <a:lnTo>
                  <a:pt x="7044" y="1211"/>
                </a:lnTo>
                <a:lnTo>
                  <a:pt x="6860" y="1174"/>
                </a:lnTo>
                <a:lnTo>
                  <a:pt x="6714" y="1174"/>
                </a:lnTo>
                <a:lnTo>
                  <a:pt x="6530" y="1211"/>
                </a:lnTo>
                <a:lnTo>
                  <a:pt x="6494" y="1248"/>
                </a:lnTo>
                <a:lnTo>
                  <a:pt x="6457" y="1321"/>
                </a:lnTo>
                <a:lnTo>
                  <a:pt x="6420" y="1395"/>
                </a:lnTo>
                <a:lnTo>
                  <a:pt x="6457" y="1468"/>
                </a:lnTo>
                <a:lnTo>
                  <a:pt x="6457" y="1505"/>
                </a:lnTo>
                <a:lnTo>
                  <a:pt x="6494" y="1578"/>
                </a:lnTo>
                <a:lnTo>
                  <a:pt x="6567" y="1651"/>
                </a:lnTo>
                <a:lnTo>
                  <a:pt x="6567" y="1871"/>
                </a:lnTo>
                <a:lnTo>
                  <a:pt x="6567" y="2092"/>
                </a:lnTo>
                <a:lnTo>
                  <a:pt x="6640" y="2642"/>
                </a:lnTo>
                <a:lnTo>
                  <a:pt x="6677" y="3192"/>
                </a:lnTo>
                <a:lnTo>
                  <a:pt x="6714" y="3632"/>
                </a:lnTo>
                <a:lnTo>
                  <a:pt x="6714" y="4072"/>
                </a:lnTo>
                <a:lnTo>
                  <a:pt x="6677" y="4586"/>
                </a:lnTo>
                <a:lnTo>
                  <a:pt x="6640" y="4843"/>
                </a:lnTo>
                <a:lnTo>
                  <a:pt x="6640" y="5099"/>
                </a:lnTo>
                <a:lnTo>
                  <a:pt x="6677" y="5246"/>
                </a:lnTo>
                <a:lnTo>
                  <a:pt x="6640" y="5319"/>
                </a:lnTo>
                <a:lnTo>
                  <a:pt x="6640" y="5393"/>
                </a:lnTo>
                <a:lnTo>
                  <a:pt x="6640" y="5466"/>
                </a:lnTo>
                <a:lnTo>
                  <a:pt x="6714" y="5540"/>
                </a:lnTo>
                <a:lnTo>
                  <a:pt x="7117" y="5796"/>
                </a:lnTo>
                <a:lnTo>
                  <a:pt x="7484" y="6016"/>
                </a:lnTo>
                <a:lnTo>
                  <a:pt x="7851" y="6310"/>
                </a:lnTo>
                <a:lnTo>
                  <a:pt x="8218" y="6640"/>
                </a:lnTo>
                <a:lnTo>
                  <a:pt x="8915" y="7300"/>
                </a:lnTo>
                <a:lnTo>
                  <a:pt x="8621" y="7337"/>
                </a:lnTo>
                <a:lnTo>
                  <a:pt x="8328" y="7300"/>
                </a:lnTo>
                <a:lnTo>
                  <a:pt x="8108" y="7227"/>
                </a:lnTo>
                <a:lnTo>
                  <a:pt x="7887" y="7154"/>
                </a:lnTo>
                <a:lnTo>
                  <a:pt x="7484" y="6933"/>
                </a:lnTo>
                <a:lnTo>
                  <a:pt x="7117" y="6823"/>
                </a:lnTo>
                <a:lnTo>
                  <a:pt x="6750" y="6787"/>
                </a:lnTo>
                <a:lnTo>
                  <a:pt x="6384" y="6823"/>
                </a:lnTo>
                <a:lnTo>
                  <a:pt x="5980" y="6933"/>
                </a:lnTo>
                <a:lnTo>
                  <a:pt x="5577" y="7044"/>
                </a:lnTo>
                <a:lnTo>
                  <a:pt x="5210" y="7227"/>
                </a:lnTo>
                <a:lnTo>
                  <a:pt x="4843" y="7374"/>
                </a:lnTo>
                <a:lnTo>
                  <a:pt x="4439" y="7520"/>
                </a:lnTo>
                <a:lnTo>
                  <a:pt x="4109" y="7557"/>
                </a:lnTo>
                <a:lnTo>
                  <a:pt x="3816" y="7594"/>
                </a:lnTo>
                <a:lnTo>
                  <a:pt x="3889" y="7557"/>
                </a:lnTo>
                <a:lnTo>
                  <a:pt x="3926" y="7484"/>
                </a:lnTo>
                <a:lnTo>
                  <a:pt x="3926" y="7374"/>
                </a:lnTo>
                <a:lnTo>
                  <a:pt x="3926" y="7300"/>
                </a:lnTo>
                <a:lnTo>
                  <a:pt x="3889" y="7227"/>
                </a:lnTo>
                <a:lnTo>
                  <a:pt x="3816" y="7190"/>
                </a:lnTo>
                <a:lnTo>
                  <a:pt x="2789" y="7190"/>
                </a:lnTo>
                <a:lnTo>
                  <a:pt x="2935" y="7044"/>
                </a:lnTo>
                <a:lnTo>
                  <a:pt x="3266" y="6677"/>
                </a:lnTo>
                <a:lnTo>
                  <a:pt x="3559" y="6713"/>
                </a:lnTo>
                <a:lnTo>
                  <a:pt x="3853" y="6713"/>
                </a:lnTo>
                <a:lnTo>
                  <a:pt x="4403" y="6677"/>
                </a:lnTo>
                <a:lnTo>
                  <a:pt x="4549" y="6640"/>
                </a:lnTo>
                <a:lnTo>
                  <a:pt x="4623" y="6530"/>
                </a:lnTo>
                <a:lnTo>
                  <a:pt x="4623" y="6457"/>
                </a:lnTo>
                <a:lnTo>
                  <a:pt x="4586" y="6383"/>
                </a:lnTo>
                <a:lnTo>
                  <a:pt x="4513" y="6310"/>
                </a:lnTo>
                <a:lnTo>
                  <a:pt x="4403" y="6273"/>
                </a:lnTo>
                <a:lnTo>
                  <a:pt x="3669" y="6273"/>
                </a:lnTo>
                <a:lnTo>
                  <a:pt x="3926" y="6016"/>
                </a:lnTo>
                <a:lnTo>
                  <a:pt x="4183" y="5723"/>
                </a:lnTo>
                <a:lnTo>
                  <a:pt x="4293" y="5723"/>
                </a:lnTo>
                <a:lnTo>
                  <a:pt x="4366" y="5686"/>
                </a:lnTo>
                <a:lnTo>
                  <a:pt x="4439" y="5576"/>
                </a:lnTo>
                <a:lnTo>
                  <a:pt x="4476" y="5466"/>
                </a:lnTo>
                <a:lnTo>
                  <a:pt x="4403" y="3449"/>
                </a:lnTo>
                <a:lnTo>
                  <a:pt x="4366" y="2495"/>
                </a:lnTo>
                <a:lnTo>
                  <a:pt x="4329" y="2018"/>
                </a:lnTo>
                <a:lnTo>
                  <a:pt x="4293" y="1541"/>
                </a:lnTo>
                <a:lnTo>
                  <a:pt x="4256" y="1431"/>
                </a:lnTo>
                <a:lnTo>
                  <a:pt x="4549" y="1505"/>
                </a:lnTo>
                <a:lnTo>
                  <a:pt x="4953" y="1578"/>
                </a:lnTo>
                <a:lnTo>
                  <a:pt x="5173" y="1578"/>
                </a:lnTo>
                <a:lnTo>
                  <a:pt x="5356" y="1505"/>
                </a:lnTo>
                <a:lnTo>
                  <a:pt x="5393" y="1468"/>
                </a:lnTo>
                <a:lnTo>
                  <a:pt x="5430" y="1431"/>
                </a:lnTo>
                <a:lnTo>
                  <a:pt x="5430" y="1358"/>
                </a:lnTo>
                <a:lnTo>
                  <a:pt x="5393" y="1321"/>
                </a:lnTo>
                <a:lnTo>
                  <a:pt x="5246" y="1211"/>
                </a:lnTo>
                <a:lnTo>
                  <a:pt x="5063" y="1174"/>
                </a:lnTo>
                <a:lnTo>
                  <a:pt x="4733" y="1138"/>
                </a:lnTo>
                <a:lnTo>
                  <a:pt x="4219" y="1064"/>
                </a:lnTo>
                <a:lnTo>
                  <a:pt x="4183" y="1028"/>
                </a:lnTo>
                <a:lnTo>
                  <a:pt x="4146" y="991"/>
                </a:lnTo>
                <a:lnTo>
                  <a:pt x="3999" y="991"/>
                </a:lnTo>
                <a:lnTo>
                  <a:pt x="3853" y="1028"/>
                </a:lnTo>
                <a:lnTo>
                  <a:pt x="3706" y="1064"/>
                </a:lnTo>
                <a:lnTo>
                  <a:pt x="3596" y="1064"/>
                </a:lnTo>
                <a:lnTo>
                  <a:pt x="3522" y="1028"/>
                </a:lnTo>
                <a:lnTo>
                  <a:pt x="3486" y="991"/>
                </a:lnTo>
                <a:lnTo>
                  <a:pt x="3412" y="881"/>
                </a:lnTo>
                <a:lnTo>
                  <a:pt x="3412" y="771"/>
                </a:lnTo>
                <a:lnTo>
                  <a:pt x="3412" y="698"/>
                </a:lnTo>
                <a:lnTo>
                  <a:pt x="3486" y="624"/>
                </a:lnTo>
                <a:lnTo>
                  <a:pt x="3559" y="551"/>
                </a:lnTo>
                <a:lnTo>
                  <a:pt x="3742" y="478"/>
                </a:lnTo>
                <a:lnTo>
                  <a:pt x="3926" y="441"/>
                </a:lnTo>
                <a:close/>
                <a:moveTo>
                  <a:pt x="6090" y="8071"/>
                </a:moveTo>
                <a:lnTo>
                  <a:pt x="6127" y="8144"/>
                </a:lnTo>
                <a:lnTo>
                  <a:pt x="6127" y="8217"/>
                </a:lnTo>
                <a:lnTo>
                  <a:pt x="6090" y="8291"/>
                </a:lnTo>
                <a:lnTo>
                  <a:pt x="6053" y="8364"/>
                </a:lnTo>
                <a:lnTo>
                  <a:pt x="5980" y="8401"/>
                </a:lnTo>
                <a:lnTo>
                  <a:pt x="5907" y="8401"/>
                </a:lnTo>
                <a:lnTo>
                  <a:pt x="5833" y="8364"/>
                </a:lnTo>
                <a:lnTo>
                  <a:pt x="5760" y="8291"/>
                </a:lnTo>
                <a:lnTo>
                  <a:pt x="5760" y="8181"/>
                </a:lnTo>
                <a:lnTo>
                  <a:pt x="5833" y="8144"/>
                </a:lnTo>
                <a:lnTo>
                  <a:pt x="5943" y="8071"/>
                </a:lnTo>
                <a:lnTo>
                  <a:pt x="6017" y="8107"/>
                </a:lnTo>
                <a:lnTo>
                  <a:pt x="6053" y="8107"/>
                </a:lnTo>
                <a:lnTo>
                  <a:pt x="6090" y="8071"/>
                </a:lnTo>
                <a:close/>
                <a:moveTo>
                  <a:pt x="5907" y="7630"/>
                </a:moveTo>
                <a:lnTo>
                  <a:pt x="5797" y="7667"/>
                </a:lnTo>
                <a:lnTo>
                  <a:pt x="5687" y="7704"/>
                </a:lnTo>
                <a:lnTo>
                  <a:pt x="5577" y="7777"/>
                </a:lnTo>
                <a:lnTo>
                  <a:pt x="5467" y="7887"/>
                </a:lnTo>
                <a:lnTo>
                  <a:pt x="5467" y="7924"/>
                </a:lnTo>
                <a:lnTo>
                  <a:pt x="5430" y="7997"/>
                </a:lnTo>
                <a:lnTo>
                  <a:pt x="5503" y="8071"/>
                </a:lnTo>
                <a:lnTo>
                  <a:pt x="5430" y="8217"/>
                </a:lnTo>
                <a:lnTo>
                  <a:pt x="5430" y="8364"/>
                </a:lnTo>
                <a:lnTo>
                  <a:pt x="5467" y="8474"/>
                </a:lnTo>
                <a:lnTo>
                  <a:pt x="5540" y="8584"/>
                </a:lnTo>
                <a:lnTo>
                  <a:pt x="5650" y="8694"/>
                </a:lnTo>
                <a:lnTo>
                  <a:pt x="5797" y="8731"/>
                </a:lnTo>
                <a:lnTo>
                  <a:pt x="5907" y="8768"/>
                </a:lnTo>
                <a:lnTo>
                  <a:pt x="6053" y="8768"/>
                </a:lnTo>
                <a:lnTo>
                  <a:pt x="6200" y="8731"/>
                </a:lnTo>
                <a:lnTo>
                  <a:pt x="6310" y="8658"/>
                </a:lnTo>
                <a:lnTo>
                  <a:pt x="6384" y="8584"/>
                </a:lnTo>
                <a:lnTo>
                  <a:pt x="6457" y="8474"/>
                </a:lnTo>
                <a:lnTo>
                  <a:pt x="6494" y="8327"/>
                </a:lnTo>
                <a:lnTo>
                  <a:pt x="6494" y="8217"/>
                </a:lnTo>
                <a:lnTo>
                  <a:pt x="6494" y="8071"/>
                </a:lnTo>
                <a:lnTo>
                  <a:pt x="6457" y="7961"/>
                </a:lnTo>
                <a:lnTo>
                  <a:pt x="6384" y="7851"/>
                </a:lnTo>
                <a:lnTo>
                  <a:pt x="6310" y="7777"/>
                </a:lnTo>
                <a:lnTo>
                  <a:pt x="6200" y="7704"/>
                </a:lnTo>
                <a:lnTo>
                  <a:pt x="6053" y="7667"/>
                </a:lnTo>
                <a:lnTo>
                  <a:pt x="5907" y="7630"/>
                </a:lnTo>
                <a:close/>
                <a:moveTo>
                  <a:pt x="4476" y="9134"/>
                </a:moveTo>
                <a:lnTo>
                  <a:pt x="4513" y="9281"/>
                </a:lnTo>
                <a:lnTo>
                  <a:pt x="4476" y="9391"/>
                </a:lnTo>
                <a:lnTo>
                  <a:pt x="4403" y="9538"/>
                </a:lnTo>
                <a:lnTo>
                  <a:pt x="4256" y="9648"/>
                </a:lnTo>
                <a:lnTo>
                  <a:pt x="4183" y="9685"/>
                </a:lnTo>
                <a:lnTo>
                  <a:pt x="4109" y="9685"/>
                </a:lnTo>
                <a:lnTo>
                  <a:pt x="4036" y="9648"/>
                </a:lnTo>
                <a:lnTo>
                  <a:pt x="3963" y="9575"/>
                </a:lnTo>
                <a:lnTo>
                  <a:pt x="3926" y="9501"/>
                </a:lnTo>
                <a:lnTo>
                  <a:pt x="3926" y="9428"/>
                </a:lnTo>
                <a:lnTo>
                  <a:pt x="3963" y="9354"/>
                </a:lnTo>
                <a:lnTo>
                  <a:pt x="4036" y="9281"/>
                </a:lnTo>
                <a:lnTo>
                  <a:pt x="4219" y="9208"/>
                </a:lnTo>
                <a:lnTo>
                  <a:pt x="4403" y="9171"/>
                </a:lnTo>
                <a:lnTo>
                  <a:pt x="4439" y="9171"/>
                </a:lnTo>
                <a:lnTo>
                  <a:pt x="4476" y="9134"/>
                </a:lnTo>
                <a:close/>
                <a:moveTo>
                  <a:pt x="7741" y="9391"/>
                </a:moveTo>
                <a:lnTo>
                  <a:pt x="7814" y="9464"/>
                </a:lnTo>
                <a:lnTo>
                  <a:pt x="7851" y="9575"/>
                </a:lnTo>
                <a:lnTo>
                  <a:pt x="7851" y="9685"/>
                </a:lnTo>
                <a:lnTo>
                  <a:pt x="7814" y="9795"/>
                </a:lnTo>
                <a:lnTo>
                  <a:pt x="7704" y="9868"/>
                </a:lnTo>
                <a:lnTo>
                  <a:pt x="7557" y="9905"/>
                </a:lnTo>
                <a:lnTo>
                  <a:pt x="7447" y="9905"/>
                </a:lnTo>
                <a:lnTo>
                  <a:pt x="7301" y="9868"/>
                </a:lnTo>
                <a:lnTo>
                  <a:pt x="7227" y="9795"/>
                </a:lnTo>
                <a:lnTo>
                  <a:pt x="7301" y="9648"/>
                </a:lnTo>
                <a:lnTo>
                  <a:pt x="7374" y="9538"/>
                </a:lnTo>
                <a:lnTo>
                  <a:pt x="7484" y="9464"/>
                </a:lnTo>
                <a:lnTo>
                  <a:pt x="7631" y="9428"/>
                </a:lnTo>
                <a:lnTo>
                  <a:pt x="7704" y="9391"/>
                </a:lnTo>
                <a:close/>
                <a:moveTo>
                  <a:pt x="4439" y="8658"/>
                </a:moveTo>
                <a:lnTo>
                  <a:pt x="4293" y="8694"/>
                </a:lnTo>
                <a:lnTo>
                  <a:pt x="4146" y="8694"/>
                </a:lnTo>
                <a:lnTo>
                  <a:pt x="4073" y="8731"/>
                </a:lnTo>
                <a:lnTo>
                  <a:pt x="3999" y="8804"/>
                </a:lnTo>
                <a:lnTo>
                  <a:pt x="3963" y="8951"/>
                </a:lnTo>
                <a:lnTo>
                  <a:pt x="3742" y="9061"/>
                </a:lnTo>
                <a:lnTo>
                  <a:pt x="3596" y="9244"/>
                </a:lnTo>
                <a:lnTo>
                  <a:pt x="3559" y="9354"/>
                </a:lnTo>
                <a:lnTo>
                  <a:pt x="3522" y="9501"/>
                </a:lnTo>
                <a:lnTo>
                  <a:pt x="3559" y="9611"/>
                </a:lnTo>
                <a:lnTo>
                  <a:pt x="3596" y="9758"/>
                </a:lnTo>
                <a:lnTo>
                  <a:pt x="3706" y="9868"/>
                </a:lnTo>
                <a:lnTo>
                  <a:pt x="3779" y="9978"/>
                </a:lnTo>
                <a:lnTo>
                  <a:pt x="3926" y="10051"/>
                </a:lnTo>
                <a:lnTo>
                  <a:pt x="4036" y="10088"/>
                </a:lnTo>
                <a:lnTo>
                  <a:pt x="4366" y="10088"/>
                </a:lnTo>
                <a:lnTo>
                  <a:pt x="4513" y="10015"/>
                </a:lnTo>
                <a:lnTo>
                  <a:pt x="4623" y="9905"/>
                </a:lnTo>
                <a:lnTo>
                  <a:pt x="4733" y="9795"/>
                </a:lnTo>
                <a:lnTo>
                  <a:pt x="4843" y="9648"/>
                </a:lnTo>
                <a:lnTo>
                  <a:pt x="4880" y="9501"/>
                </a:lnTo>
                <a:lnTo>
                  <a:pt x="4916" y="9354"/>
                </a:lnTo>
                <a:lnTo>
                  <a:pt x="4916" y="9171"/>
                </a:lnTo>
                <a:lnTo>
                  <a:pt x="4880" y="9024"/>
                </a:lnTo>
                <a:lnTo>
                  <a:pt x="4806" y="8878"/>
                </a:lnTo>
                <a:lnTo>
                  <a:pt x="4733" y="8768"/>
                </a:lnTo>
                <a:lnTo>
                  <a:pt x="4586" y="8694"/>
                </a:lnTo>
                <a:lnTo>
                  <a:pt x="4439" y="8658"/>
                </a:lnTo>
                <a:close/>
                <a:moveTo>
                  <a:pt x="7447" y="8951"/>
                </a:moveTo>
                <a:lnTo>
                  <a:pt x="7337" y="8988"/>
                </a:lnTo>
                <a:lnTo>
                  <a:pt x="7264" y="9061"/>
                </a:lnTo>
                <a:lnTo>
                  <a:pt x="7227" y="9134"/>
                </a:lnTo>
                <a:lnTo>
                  <a:pt x="7227" y="9208"/>
                </a:lnTo>
                <a:lnTo>
                  <a:pt x="7117" y="9318"/>
                </a:lnTo>
                <a:lnTo>
                  <a:pt x="7007" y="9391"/>
                </a:lnTo>
                <a:lnTo>
                  <a:pt x="6934" y="9501"/>
                </a:lnTo>
                <a:lnTo>
                  <a:pt x="6897" y="9611"/>
                </a:lnTo>
                <a:lnTo>
                  <a:pt x="6897" y="9575"/>
                </a:lnTo>
                <a:lnTo>
                  <a:pt x="6860" y="9611"/>
                </a:lnTo>
                <a:lnTo>
                  <a:pt x="6824" y="9758"/>
                </a:lnTo>
                <a:lnTo>
                  <a:pt x="6824" y="9905"/>
                </a:lnTo>
                <a:lnTo>
                  <a:pt x="6860" y="9978"/>
                </a:lnTo>
                <a:lnTo>
                  <a:pt x="6897" y="10051"/>
                </a:lnTo>
                <a:lnTo>
                  <a:pt x="7007" y="10125"/>
                </a:lnTo>
                <a:lnTo>
                  <a:pt x="7044" y="10161"/>
                </a:lnTo>
                <a:lnTo>
                  <a:pt x="7044" y="10198"/>
                </a:lnTo>
                <a:lnTo>
                  <a:pt x="7227" y="10271"/>
                </a:lnTo>
                <a:lnTo>
                  <a:pt x="7374" y="10345"/>
                </a:lnTo>
                <a:lnTo>
                  <a:pt x="7704" y="10345"/>
                </a:lnTo>
                <a:lnTo>
                  <a:pt x="7851" y="10271"/>
                </a:lnTo>
                <a:lnTo>
                  <a:pt x="7998" y="10198"/>
                </a:lnTo>
                <a:lnTo>
                  <a:pt x="8108" y="10088"/>
                </a:lnTo>
                <a:lnTo>
                  <a:pt x="8181" y="9941"/>
                </a:lnTo>
                <a:lnTo>
                  <a:pt x="8254" y="9795"/>
                </a:lnTo>
                <a:lnTo>
                  <a:pt x="8291" y="9611"/>
                </a:lnTo>
                <a:lnTo>
                  <a:pt x="8254" y="9464"/>
                </a:lnTo>
                <a:lnTo>
                  <a:pt x="8218" y="9318"/>
                </a:lnTo>
                <a:lnTo>
                  <a:pt x="8144" y="9171"/>
                </a:lnTo>
                <a:lnTo>
                  <a:pt x="7998" y="9024"/>
                </a:lnTo>
                <a:lnTo>
                  <a:pt x="7924" y="8988"/>
                </a:lnTo>
                <a:lnTo>
                  <a:pt x="7851" y="8951"/>
                </a:lnTo>
                <a:close/>
                <a:moveTo>
                  <a:pt x="6970" y="7227"/>
                </a:moveTo>
                <a:lnTo>
                  <a:pt x="7227" y="7300"/>
                </a:lnTo>
                <a:lnTo>
                  <a:pt x="7741" y="7520"/>
                </a:lnTo>
                <a:lnTo>
                  <a:pt x="8071" y="7667"/>
                </a:lnTo>
                <a:lnTo>
                  <a:pt x="8474" y="7740"/>
                </a:lnTo>
                <a:lnTo>
                  <a:pt x="8658" y="7777"/>
                </a:lnTo>
                <a:lnTo>
                  <a:pt x="8878" y="7777"/>
                </a:lnTo>
                <a:lnTo>
                  <a:pt x="9061" y="7740"/>
                </a:lnTo>
                <a:lnTo>
                  <a:pt x="9245" y="7667"/>
                </a:lnTo>
                <a:lnTo>
                  <a:pt x="9575" y="8071"/>
                </a:lnTo>
                <a:lnTo>
                  <a:pt x="10125" y="8841"/>
                </a:lnTo>
                <a:lnTo>
                  <a:pt x="10639" y="9648"/>
                </a:lnTo>
                <a:lnTo>
                  <a:pt x="10785" y="9868"/>
                </a:lnTo>
                <a:lnTo>
                  <a:pt x="10822" y="10015"/>
                </a:lnTo>
                <a:lnTo>
                  <a:pt x="10785" y="10161"/>
                </a:lnTo>
                <a:lnTo>
                  <a:pt x="10749" y="10235"/>
                </a:lnTo>
                <a:lnTo>
                  <a:pt x="10639" y="10345"/>
                </a:lnTo>
                <a:lnTo>
                  <a:pt x="10455" y="10455"/>
                </a:lnTo>
                <a:lnTo>
                  <a:pt x="10235" y="10602"/>
                </a:lnTo>
                <a:lnTo>
                  <a:pt x="9758" y="10565"/>
                </a:lnTo>
                <a:lnTo>
                  <a:pt x="9281" y="10492"/>
                </a:lnTo>
                <a:lnTo>
                  <a:pt x="8328" y="10455"/>
                </a:lnTo>
                <a:lnTo>
                  <a:pt x="7374" y="10492"/>
                </a:lnTo>
                <a:lnTo>
                  <a:pt x="6420" y="10528"/>
                </a:lnTo>
                <a:lnTo>
                  <a:pt x="2092" y="10675"/>
                </a:lnTo>
                <a:lnTo>
                  <a:pt x="1065" y="10712"/>
                </a:lnTo>
                <a:lnTo>
                  <a:pt x="735" y="10712"/>
                </a:lnTo>
                <a:lnTo>
                  <a:pt x="625" y="10638"/>
                </a:lnTo>
                <a:lnTo>
                  <a:pt x="588" y="10602"/>
                </a:lnTo>
                <a:lnTo>
                  <a:pt x="551" y="10565"/>
                </a:lnTo>
                <a:lnTo>
                  <a:pt x="588" y="10418"/>
                </a:lnTo>
                <a:lnTo>
                  <a:pt x="735" y="10198"/>
                </a:lnTo>
                <a:lnTo>
                  <a:pt x="1065" y="9685"/>
                </a:lnTo>
                <a:lnTo>
                  <a:pt x="1542" y="9575"/>
                </a:lnTo>
                <a:lnTo>
                  <a:pt x="1762" y="9538"/>
                </a:lnTo>
                <a:lnTo>
                  <a:pt x="2018" y="9501"/>
                </a:lnTo>
                <a:lnTo>
                  <a:pt x="2092" y="9464"/>
                </a:lnTo>
                <a:lnTo>
                  <a:pt x="2128" y="9428"/>
                </a:lnTo>
                <a:lnTo>
                  <a:pt x="2165" y="9281"/>
                </a:lnTo>
                <a:lnTo>
                  <a:pt x="2128" y="9171"/>
                </a:lnTo>
                <a:lnTo>
                  <a:pt x="2092" y="9134"/>
                </a:lnTo>
                <a:lnTo>
                  <a:pt x="2018" y="9098"/>
                </a:lnTo>
                <a:lnTo>
                  <a:pt x="1872" y="9061"/>
                </a:lnTo>
                <a:lnTo>
                  <a:pt x="1725" y="9061"/>
                </a:lnTo>
                <a:lnTo>
                  <a:pt x="1395" y="9134"/>
                </a:lnTo>
                <a:lnTo>
                  <a:pt x="1395" y="9134"/>
                </a:lnTo>
                <a:lnTo>
                  <a:pt x="1798" y="8547"/>
                </a:lnTo>
                <a:lnTo>
                  <a:pt x="1835" y="8511"/>
                </a:lnTo>
                <a:lnTo>
                  <a:pt x="1945" y="8547"/>
                </a:lnTo>
                <a:lnTo>
                  <a:pt x="2092" y="8584"/>
                </a:lnTo>
                <a:lnTo>
                  <a:pt x="2459" y="8621"/>
                </a:lnTo>
                <a:lnTo>
                  <a:pt x="2972" y="8621"/>
                </a:lnTo>
                <a:lnTo>
                  <a:pt x="3082" y="8584"/>
                </a:lnTo>
                <a:lnTo>
                  <a:pt x="3156" y="8511"/>
                </a:lnTo>
                <a:lnTo>
                  <a:pt x="3192" y="8401"/>
                </a:lnTo>
                <a:lnTo>
                  <a:pt x="3156" y="8291"/>
                </a:lnTo>
                <a:lnTo>
                  <a:pt x="3082" y="8217"/>
                </a:lnTo>
                <a:lnTo>
                  <a:pt x="2972" y="8181"/>
                </a:lnTo>
                <a:lnTo>
                  <a:pt x="2055" y="8181"/>
                </a:lnTo>
                <a:lnTo>
                  <a:pt x="2532" y="7520"/>
                </a:lnTo>
                <a:lnTo>
                  <a:pt x="2752" y="7557"/>
                </a:lnTo>
                <a:lnTo>
                  <a:pt x="2899" y="7704"/>
                </a:lnTo>
                <a:lnTo>
                  <a:pt x="3046" y="7777"/>
                </a:lnTo>
                <a:lnTo>
                  <a:pt x="3192" y="7851"/>
                </a:lnTo>
                <a:lnTo>
                  <a:pt x="3376" y="7924"/>
                </a:lnTo>
                <a:lnTo>
                  <a:pt x="3742" y="7961"/>
                </a:lnTo>
                <a:lnTo>
                  <a:pt x="4073" y="7961"/>
                </a:lnTo>
                <a:lnTo>
                  <a:pt x="4549" y="7887"/>
                </a:lnTo>
                <a:lnTo>
                  <a:pt x="4953" y="7777"/>
                </a:lnTo>
                <a:lnTo>
                  <a:pt x="5797" y="7410"/>
                </a:lnTo>
                <a:lnTo>
                  <a:pt x="6237" y="7264"/>
                </a:lnTo>
                <a:lnTo>
                  <a:pt x="6494" y="7227"/>
                </a:lnTo>
                <a:close/>
                <a:moveTo>
                  <a:pt x="4036" y="1"/>
                </a:moveTo>
                <a:lnTo>
                  <a:pt x="3816" y="37"/>
                </a:lnTo>
                <a:lnTo>
                  <a:pt x="3596" y="74"/>
                </a:lnTo>
                <a:lnTo>
                  <a:pt x="3412" y="147"/>
                </a:lnTo>
                <a:lnTo>
                  <a:pt x="3229" y="257"/>
                </a:lnTo>
                <a:lnTo>
                  <a:pt x="3119" y="404"/>
                </a:lnTo>
                <a:lnTo>
                  <a:pt x="3009" y="551"/>
                </a:lnTo>
                <a:lnTo>
                  <a:pt x="2972" y="771"/>
                </a:lnTo>
                <a:lnTo>
                  <a:pt x="3009" y="991"/>
                </a:lnTo>
                <a:lnTo>
                  <a:pt x="3082" y="1174"/>
                </a:lnTo>
                <a:lnTo>
                  <a:pt x="3156" y="1285"/>
                </a:lnTo>
                <a:lnTo>
                  <a:pt x="3266" y="1358"/>
                </a:lnTo>
                <a:lnTo>
                  <a:pt x="3412" y="1431"/>
                </a:lnTo>
                <a:lnTo>
                  <a:pt x="3559" y="1468"/>
                </a:lnTo>
                <a:lnTo>
                  <a:pt x="3706" y="1468"/>
                </a:lnTo>
                <a:lnTo>
                  <a:pt x="3853" y="1431"/>
                </a:lnTo>
                <a:lnTo>
                  <a:pt x="3999" y="1395"/>
                </a:lnTo>
                <a:lnTo>
                  <a:pt x="4073" y="1395"/>
                </a:lnTo>
                <a:lnTo>
                  <a:pt x="3963" y="1468"/>
                </a:lnTo>
                <a:lnTo>
                  <a:pt x="3926" y="1578"/>
                </a:lnTo>
                <a:lnTo>
                  <a:pt x="3889" y="2055"/>
                </a:lnTo>
                <a:lnTo>
                  <a:pt x="3889" y="2532"/>
                </a:lnTo>
                <a:lnTo>
                  <a:pt x="3926" y="3449"/>
                </a:lnTo>
                <a:lnTo>
                  <a:pt x="3926" y="5099"/>
                </a:lnTo>
                <a:lnTo>
                  <a:pt x="3926" y="5283"/>
                </a:lnTo>
                <a:lnTo>
                  <a:pt x="3963" y="5466"/>
                </a:lnTo>
                <a:lnTo>
                  <a:pt x="3963" y="5503"/>
                </a:lnTo>
                <a:lnTo>
                  <a:pt x="3742" y="5613"/>
                </a:lnTo>
                <a:lnTo>
                  <a:pt x="3559" y="5723"/>
                </a:lnTo>
                <a:lnTo>
                  <a:pt x="3229" y="6016"/>
                </a:lnTo>
                <a:lnTo>
                  <a:pt x="2899" y="6347"/>
                </a:lnTo>
                <a:lnTo>
                  <a:pt x="2605" y="6677"/>
                </a:lnTo>
                <a:lnTo>
                  <a:pt x="2239" y="7080"/>
                </a:lnTo>
                <a:lnTo>
                  <a:pt x="1908" y="7484"/>
                </a:lnTo>
                <a:lnTo>
                  <a:pt x="1285" y="8364"/>
                </a:lnTo>
                <a:lnTo>
                  <a:pt x="698" y="9244"/>
                </a:lnTo>
                <a:lnTo>
                  <a:pt x="148" y="10125"/>
                </a:lnTo>
                <a:lnTo>
                  <a:pt x="38" y="10308"/>
                </a:lnTo>
                <a:lnTo>
                  <a:pt x="1" y="10492"/>
                </a:lnTo>
                <a:lnTo>
                  <a:pt x="38" y="10675"/>
                </a:lnTo>
                <a:lnTo>
                  <a:pt x="111" y="10858"/>
                </a:lnTo>
                <a:lnTo>
                  <a:pt x="221" y="11005"/>
                </a:lnTo>
                <a:lnTo>
                  <a:pt x="368" y="11115"/>
                </a:lnTo>
                <a:lnTo>
                  <a:pt x="551" y="11225"/>
                </a:lnTo>
                <a:lnTo>
                  <a:pt x="771" y="11262"/>
                </a:lnTo>
                <a:lnTo>
                  <a:pt x="1321" y="11299"/>
                </a:lnTo>
                <a:lnTo>
                  <a:pt x="1872" y="11262"/>
                </a:lnTo>
                <a:lnTo>
                  <a:pt x="3009" y="11189"/>
                </a:lnTo>
                <a:lnTo>
                  <a:pt x="5503" y="11115"/>
                </a:lnTo>
                <a:lnTo>
                  <a:pt x="7447" y="11042"/>
                </a:lnTo>
                <a:lnTo>
                  <a:pt x="8401" y="11005"/>
                </a:lnTo>
                <a:lnTo>
                  <a:pt x="9355" y="11042"/>
                </a:lnTo>
                <a:lnTo>
                  <a:pt x="9391" y="11152"/>
                </a:lnTo>
                <a:lnTo>
                  <a:pt x="9465" y="11225"/>
                </a:lnTo>
                <a:lnTo>
                  <a:pt x="9612" y="11299"/>
                </a:lnTo>
                <a:lnTo>
                  <a:pt x="9795" y="11335"/>
                </a:lnTo>
                <a:lnTo>
                  <a:pt x="9978" y="11335"/>
                </a:lnTo>
                <a:lnTo>
                  <a:pt x="10125" y="11299"/>
                </a:lnTo>
                <a:lnTo>
                  <a:pt x="10272" y="11299"/>
                </a:lnTo>
                <a:lnTo>
                  <a:pt x="10382" y="11262"/>
                </a:lnTo>
                <a:lnTo>
                  <a:pt x="10455" y="11189"/>
                </a:lnTo>
                <a:lnTo>
                  <a:pt x="10565" y="11115"/>
                </a:lnTo>
                <a:lnTo>
                  <a:pt x="10785" y="10968"/>
                </a:lnTo>
                <a:lnTo>
                  <a:pt x="10969" y="10785"/>
                </a:lnTo>
                <a:lnTo>
                  <a:pt x="11152" y="10602"/>
                </a:lnTo>
                <a:lnTo>
                  <a:pt x="11299" y="10455"/>
                </a:lnTo>
                <a:lnTo>
                  <a:pt x="11336" y="10308"/>
                </a:lnTo>
                <a:lnTo>
                  <a:pt x="11372" y="10198"/>
                </a:lnTo>
                <a:lnTo>
                  <a:pt x="11409" y="10051"/>
                </a:lnTo>
                <a:lnTo>
                  <a:pt x="11372" y="9941"/>
                </a:lnTo>
                <a:lnTo>
                  <a:pt x="11299" y="9685"/>
                </a:lnTo>
                <a:lnTo>
                  <a:pt x="11189" y="9464"/>
                </a:lnTo>
                <a:lnTo>
                  <a:pt x="10859" y="8914"/>
                </a:lnTo>
                <a:lnTo>
                  <a:pt x="10492" y="8364"/>
                </a:lnTo>
                <a:lnTo>
                  <a:pt x="10125" y="7887"/>
                </a:lnTo>
                <a:lnTo>
                  <a:pt x="9722" y="7410"/>
                </a:lnTo>
                <a:lnTo>
                  <a:pt x="9318" y="6933"/>
                </a:lnTo>
                <a:lnTo>
                  <a:pt x="8878" y="6493"/>
                </a:lnTo>
                <a:lnTo>
                  <a:pt x="8474" y="6126"/>
                </a:lnTo>
                <a:lnTo>
                  <a:pt x="8071" y="5760"/>
                </a:lnTo>
                <a:lnTo>
                  <a:pt x="7851" y="5576"/>
                </a:lnTo>
                <a:lnTo>
                  <a:pt x="7594" y="5430"/>
                </a:lnTo>
                <a:lnTo>
                  <a:pt x="7374" y="5319"/>
                </a:lnTo>
                <a:lnTo>
                  <a:pt x="7117" y="5209"/>
                </a:lnTo>
                <a:lnTo>
                  <a:pt x="7117" y="5173"/>
                </a:lnTo>
                <a:lnTo>
                  <a:pt x="7191" y="4953"/>
                </a:lnTo>
                <a:lnTo>
                  <a:pt x="7227" y="4696"/>
                </a:lnTo>
                <a:lnTo>
                  <a:pt x="7227" y="4182"/>
                </a:lnTo>
                <a:lnTo>
                  <a:pt x="7227" y="3669"/>
                </a:lnTo>
                <a:lnTo>
                  <a:pt x="7191" y="3192"/>
                </a:lnTo>
                <a:lnTo>
                  <a:pt x="7154" y="2825"/>
                </a:lnTo>
                <a:lnTo>
                  <a:pt x="7117" y="2385"/>
                </a:lnTo>
                <a:lnTo>
                  <a:pt x="7044" y="2165"/>
                </a:lnTo>
                <a:lnTo>
                  <a:pt x="7007" y="1945"/>
                </a:lnTo>
                <a:lnTo>
                  <a:pt x="6934" y="1761"/>
                </a:lnTo>
                <a:lnTo>
                  <a:pt x="6824" y="1615"/>
                </a:lnTo>
                <a:lnTo>
                  <a:pt x="7191" y="1651"/>
                </a:lnTo>
                <a:lnTo>
                  <a:pt x="7521" y="1651"/>
                </a:lnTo>
                <a:lnTo>
                  <a:pt x="7851" y="1541"/>
                </a:lnTo>
                <a:lnTo>
                  <a:pt x="7998" y="1468"/>
                </a:lnTo>
                <a:lnTo>
                  <a:pt x="8144" y="1358"/>
                </a:lnTo>
                <a:lnTo>
                  <a:pt x="8254" y="1248"/>
                </a:lnTo>
                <a:lnTo>
                  <a:pt x="8254" y="1174"/>
                </a:lnTo>
                <a:lnTo>
                  <a:pt x="8254" y="1101"/>
                </a:lnTo>
                <a:lnTo>
                  <a:pt x="8144" y="624"/>
                </a:lnTo>
                <a:lnTo>
                  <a:pt x="8071" y="404"/>
                </a:lnTo>
                <a:lnTo>
                  <a:pt x="7998" y="294"/>
                </a:lnTo>
                <a:lnTo>
                  <a:pt x="7924" y="221"/>
                </a:lnTo>
                <a:lnTo>
                  <a:pt x="7851" y="147"/>
                </a:lnTo>
                <a:lnTo>
                  <a:pt x="7777" y="147"/>
                </a:lnTo>
                <a:lnTo>
                  <a:pt x="7631" y="111"/>
                </a:lnTo>
                <a:lnTo>
                  <a:pt x="6824" y="74"/>
                </a:lnTo>
                <a:lnTo>
                  <a:pt x="4036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993" name="Google Shape;993;p21"/>
          <p:cNvSpPr/>
          <p:nvPr/>
        </p:nvSpPr>
        <p:spPr>
          <a:xfrm>
            <a:off x="1333294" y="4678454"/>
            <a:ext cx="306966" cy="385027"/>
          </a:xfrm>
          <a:custGeom>
            <a:avLst/>
            <a:gdLst/>
            <a:ahLst/>
            <a:cxnLst/>
            <a:rect l="l" t="t" r="r" b="b"/>
            <a:pathLst>
              <a:path w="10822" h="13574" extrusionOk="0">
                <a:moveTo>
                  <a:pt x="10235" y="1358"/>
                </a:moveTo>
                <a:lnTo>
                  <a:pt x="10345" y="1652"/>
                </a:lnTo>
                <a:lnTo>
                  <a:pt x="10345" y="1982"/>
                </a:lnTo>
                <a:lnTo>
                  <a:pt x="10345" y="2312"/>
                </a:lnTo>
                <a:lnTo>
                  <a:pt x="10235" y="2605"/>
                </a:lnTo>
                <a:lnTo>
                  <a:pt x="10235" y="2569"/>
                </a:lnTo>
                <a:lnTo>
                  <a:pt x="10198" y="1945"/>
                </a:lnTo>
                <a:lnTo>
                  <a:pt x="10235" y="1358"/>
                </a:lnTo>
                <a:close/>
                <a:moveTo>
                  <a:pt x="9538" y="2092"/>
                </a:moveTo>
                <a:lnTo>
                  <a:pt x="9538" y="2422"/>
                </a:lnTo>
                <a:lnTo>
                  <a:pt x="9538" y="2789"/>
                </a:lnTo>
                <a:lnTo>
                  <a:pt x="9465" y="2202"/>
                </a:lnTo>
                <a:lnTo>
                  <a:pt x="9538" y="2092"/>
                </a:lnTo>
                <a:close/>
                <a:moveTo>
                  <a:pt x="9941" y="1285"/>
                </a:moveTo>
                <a:lnTo>
                  <a:pt x="9868" y="1835"/>
                </a:lnTo>
                <a:lnTo>
                  <a:pt x="9831" y="2129"/>
                </a:lnTo>
                <a:lnTo>
                  <a:pt x="9831" y="2459"/>
                </a:lnTo>
                <a:lnTo>
                  <a:pt x="9831" y="2642"/>
                </a:lnTo>
                <a:lnTo>
                  <a:pt x="9868" y="2789"/>
                </a:lnTo>
                <a:lnTo>
                  <a:pt x="9941" y="2936"/>
                </a:lnTo>
                <a:lnTo>
                  <a:pt x="10015" y="3046"/>
                </a:lnTo>
                <a:lnTo>
                  <a:pt x="10051" y="3046"/>
                </a:lnTo>
                <a:lnTo>
                  <a:pt x="9941" y="3229"/>
                </a:lnTo>
                <a:lnTo>
                  <a:pt x="9648" y="3632"/>
                </a:lnTo>
                <a:lnTo>
                  <a:pt x="9575" y="3046"/>
                </a:lnTo>
                <a:lnTo>
                  <a:pt x="9611" y="3119"/>
                </a:lnTo>
                <a:lnTo>
                  <a:pt x="9648" y="3156"/>
                </a:lnTo>
                <a:lnTo>
                  <a:pt x="9721" y="3192"/>
                </a:lnTo>
                <a:lnTo>
                  <a:pt x="9795" y="3156"/>
                </a:lnTo>
                <a:lnTo>
                  <a:pt x="9868" y="3156"/>
                </a:lnTo>
                <a:lnTo>
                  <a:pt x="9905" y="3082"/>
                </a:lnTo>
                <a:lnTo>
                  <a:pt x="9905" y="3046"/>
                </a:lnTo>
                <a:lnTo>
                  <a:pt x="9905" y="2972"/>
                </a:lnTo>
                <a:lnTo>
                  <a:pt x="9868" y="2936"/>
                </a:lnTo>
                <a:lnTo>
                  <a:pt x="9831" y="2899"/>
                </a:lnTo>
                <a:lnTo>
                  <a:pt x="9758" y="2899"/>
                </a:lnTo>
                <a:lnTo>
                  <a:pt x="9758" y="2642"/>
                </a:lnTo>
                <a:lnTo>
                  <a:pt x="9721" y="2092"/>
                </a:lnTo>
                <a:lnTo>
                  <a:pt x="9685" y="2018"/>
                </a:lnTo>
                <a:lnTo>
                  <a:pt x="9587" y="2018"/>
                </a:lnTo>
                <a:lnTo>
                  <a:pt x="9611" y="1982"/>
                </a:lnTo>
                <a:lnTo>
                  <a:pt x="9721" y="1762"/>
                </a:lnTo>
                <a:lnTo>
                  <a:pt x="9831" y="1542"/>
                </a:lnTo>
                <a:lnTo>
                  <a:pt x="9941" y="1285"/>
                </a:lnTo>
                <a:close/>
                <a:moveTo>
                  <a:pt x="9318" y="2385"/>
                </a:moveTo>
                <a:lnTo>
                  <a:pt x="9281" y="3119"/>
                </a:lnTo>
                <a:lnTo>
                  <a:pt x="9318" y="3889"/>
                </a:lnTo>
                <a:lnTo>
                  <a:pt x="9354" y="3963"/>
                </a:lnTo>
                <a:lnTo>
                  <a:pt x="9098" y="4183"/>
                </a:lnTo>
                <a:lnTo>
                  <a:pt x="9098" y="3963"/>
                </a:lnTo>
                <a:lnTo>
                  <a:pt x="9098" y="3743"/>
                </a:lnTo>
                <a:lnTo>
                  <a:pt x="9024" y="3302"/>
                </a:lnTo>
                <a:lnTo>
                  <a:pt x="8988" y="2715"/>
                </a:lnTo>
                <a:lnTo>
                  <a:pt x="9134" y="2569"/>
                </a:lnTo>
                <a:lnTo>
                  <a:pt x="9318" y="2385"/>
                </a:lnTo>
                <a:close/>
                <a:moveTo>
                  <a:pt x="8107" y="3596"/>
                </a:moveTo>
                <a:lnTo>
                  <a:pt x="7997" y="3889"/>
                </a:lnTo>
                <a:lnTo>
                  <a:pt x="7924" y="4219"/>
                </a:lnTo>
                <a:lnTo>
                  <a:pt x="7887" y="3779"/>
                </a:lnTo>
                <a:lnTo>
                  <a:pt x="8107" y="3596"/>
                </a:lnTo>
                <a:close/>
                <a:moveTo>
                  <a:pt x="8731" y="2972"/>
                </a:moveTo>
                <a:lnTo>
                  <a:pt x="8731" y="3302"/>
                </a:lnTo>
                <a:lnTo>
                  <a:pt x="8731" y="3816"/>
                </a:lnTo>
                <a:lnTo>
                  <a:pt x="8768" y="4109"/>
                </a:lnTo>
                <a:lnTo>
                  <a:pt x="8841" y="4366"/>
                </a:lnTo>
                <a:lnTo>
                  <a:pt x="8841" y="4403"/>
                </a:lnTo>
                <a:lnTo>
                  <a:pt x="8621" y="4586"/>
                </a:lnTo>
                <a:lnTo>
                  <a:pt x="8621" y="4586"/>
                </a:lnTo>
                <a:lnTo>
                  <a:pt x="8658" y="4219"/>
                </a:lnTo>
                <a:lnTo>
                  <a:pt x="8694" y="3816"/>
                </a:lnTo>
                <a:lnTo>
                  <a:pt x="8694" y="3449"/>
                </a:lnTo>
                <a:lnTo>
                  <a:pt x="8658" y="3082"/>
                </a:lnTo>
                <a:lnTo>
                  <a:pt x="8731" y="2972"/>
                </a:lnTo>
                <a:close/>
                <a:moveTo>
                  <a:pt x="8364" y="3339"/>
                </a:moveTo>
                <a:lnTo>
                  <a:pt x="8254" y="4733"/>
                </a:lnTo>
                <a:lnTo>
                  <a:pt x="8291" y="4806"/>
                </a:lnTo>
                <a:lnTo>
                  <a:pt x="8291" y="4843"/>
                </a:lnTo>
                <a:lnTo>
                  <a:pt x="8217" y="4916"/>
                </a:lnTo>
                <a:lnTo>
                  <a:pt x="8181" y="4880"/>
                </a:lnTo>
                <a:lnTo>
                  <a:pt x="8327" y="3522"/>
                </a:lnTo>
                <a:lnTo>
                  <a:pt x="8291" y="3486"/>
                </a:lnTo>
                <a:lnTo>
                  <a:pt x="8254" y="3449"/>
                </a:lnTo>
                <a:lnTo>
                  <a:pt x="8364" y="3339"/>
                </a:lnTo>
                <a:close/>
                <a:moveTo>
                  <a:pt x="7704" y="3963"/>
                </a:moveTo>
                <a:lnTo>
                  <a:pt x="7667" y="4329"/>
                </a:lnTo>
                <a:lnTo>
                  <a:pt x="7594" y="4696"/>
                </a:lnTo>
                <a:lnTo>
                  <a:pt x="7520" y="5026"/>
                </a:lnTo>
                <a:lnTo>
                  <a:pt x="7410" y="5393"/>
                </a:lnTo>
                <a:lnTo>
                  <a:pt x="7410" y="5467"/>
                </a:lnTo>
                <a:lnTo>
                  <a:pt x="7337" y="5430"/>
                </a:lnTo>
                <a:lnTo>
                  <a:pt x="7300" y="5430"/>
                </a:lnTo>
                <a:lnTo>
                  <a:pt x="7300" y="4990"/>
                </a:lnTo>
                <a:lnTo>
                  <a:pt x="7264" y="4696"/>
                </a:lnTo>
                <a:lnTo>
                  <a:pt x="7227" y="4366"/>
                </a:lnTo>
                <a:lnTo>
                  <a:pt x="7704" y="3963"/>
                </a:lnTo>
                <a:close/>
                <a:moveTo>
                  <a:pt x="7044" y="4513"/>
                </a:moveTo>
                <a:lnTo>
                  <a:pt x="6970" y="5026"/>
                </a:lnTo>
                <a:lnTo>
                  <a:pt x="6970" y="5320"/>
                </a:lnTo>
                <a:lnTo>
                  <a:pt x="6970" y="5540"/>
                </a:lnTo>
                <a:lnTo>
                  <a:pt x="7007" y="5650"/>
                </a:lnTo>
                <a:lnTo>
                  <a:pt x="7080" y="5760"/>
                </a:lnTo>
                <a:lnTo>
                  <a:pt x="6677" y="6053"/>
                </a:lnTo>
                <a:lnTo>
                  <a:pt x="6677" y="6053"/>
                </a:lnTo>
                <a:lnTo>
                  <a:pt x="6713" y="5797"/>
                </a:lnTo>
                <a:lnTo>
                  <a:pt x="6750" y="5540"/>
                </a:lnTo>
                <a:lnTo>
                  <a:pt x="6750" y="5173"/>
                </a:lnTo>
                <a:lnTo>
                  <a:pt x="6677" y="4843"/>
                </a:lnTo>
                <a:lnTo>
                  <a:pt x="7044" y="4513"/>
                </a:lnTo>
                <a:close/>
                <a:moveTo>
                  <a:pt x="6603" y="4916"/>
                </a:moveTo>
                <a:lnTo>
                  <a:pt x="6567" y="5173"/>
                </a:lnTo>
                <a:lnTo>
                  <a:pt x="6530" y="5430"/>
                </a:lnTo>
                <a:lnTo>
                  <a:pt x="6457" y="5613"/>
                </a:lnTo>
                <a:lnTo>
                  <a:pt x="6383" y="5760"/>
                </a:lnTo>
                <a:lnTo>
                  <a:pt x="6310" y="5943"/>
                </a:lnTo>
                <a:lnTo>
                  <a:pt x="6310" y="6127"/>
                </a:lnTo>
                <a:lnTo>
                  <a:pt x="6310" y="6200"/>
                </a:lnTo>
                <a:lnTo>
                  <a:pt x="6383" y="6237"/>
                </a:lnTo>
                <a:lnTo>
                  <a:pt x="5980" y="6494"/>
                </a:lnTo>
                <a:lnTo>
                  <a:pt x="6053" y="6090"/>
                </a:lnTo>
                <a:lnTo>
                  <a:pt x="6053" y="5760"/>
                </a:lnTo>
                <a:lnTo>
                  <a:pt x="6016" y="5393"/>
                </a:lnTo>
                <a:lnTo>
                  <a:pt x="6603" y="4916"/>
                </a:lnTo>
                <a:close/>
                <a:moveTo>
                  <a:pt x="5870" y="5540"/>
                </a:moveTo>
                <a:lnTo>
                  <a:pt x="5796" y="5943"/>
                </a:lnTo>
                <a:lnTo>
                  <a:pt x="5686" y="6347"/>
                </a:lnTo>
                <a:lnTo>
                  <a:pt x="5613" y="6567"/>
                </a:lnTo>
                <a:lnTo>
                  <a:pt x="5613" y="6677"/>
                </a:lnTo>
                <a:lnTo>
                  <a:pt x="5613" y="6750"/>
                </a:lnTo>
                <a:lnTo>
                  <a:pt x="5173" y="7081"/>
                </a:lnTo>
                <a:lnTo>
                  <a:pt x="5393" y="5943"/>
                </a:lnTo>
                <a:lnTo>
                  <a:pt x="5870" y="5540"/>
                </a:lnTo>
                <a:close/>
                <a:moveTo>
                  <a:pt x="9134" y="478"/>
                </a:moveTo>
                <a:lnTo>
                  <a:pt x="9428" y="588"/>
                </a:lnTo>
                <a:lnTo>
                  <a:pt x="9318" y="735"/>
                </a:lnTo>
                <a:lnTo>
                  <a:pt x="9318" y="845"/>
                </a:lnTo>
                <a:lnTo>
                  <a:pt x="9354" y="918"/>
                </a:lnTo>
                <a:lnTo>
                  <a:pt x="9428" y="955"/>
                </a:lnTo>
                <a:lnTo>
                  <a:pt x="9538" y="955"/>
                </a:lnTo>
                <a:lnTo>
                  <a:pt x="9538" y="1101"/>
                </a:lnTo>
                <a:lnTo>
                  <a:pt x="9465" y="1285"/>
                </a:lnTo>
                <a:lnTo>
                  <a:pt x="9318" y="1615"/>
                </a:lnTo>
                <a:lnTo>
                  <a:pt x="9134" y="1908"/>
                </a:lnTo>
                <a:lnTo>
                  <a:pt x="8914" y="2202"/>
                </a:lnTo>
                <a:lnTo>
                  <a:pt x="8841" y="2165"/>
                </a:lnTo>
                <a:lnTo>
                  <a:pt x="8804" y="2202"/>
                </a:lnTo>
                <a:lnTo>
                  <a:pt x="8768" y="2202"/>
                </a:lnTo>
                <a:lnTo>
                  <a:pt x="8731" y="2275"/>
                </a:lnTo>
                <a:lnTo>
                  <a:pt x="8731" y="2349"/>
                </a:lnTo>
                <a:lnTo>
                  <a:pt x="8364" y="2715"/>
                </a:lnTo>
                <a:lnTo>
                  <a:pt x="7740" y="3339"/>
                </a:lnTo>
                <a:lnTo>
                  <a:pt x="7667" y="3339"/>
                </a:lnTo>
                <a:lnTo>
                  <a:pt x="7667" y="3412"/>
                </a:lnTo>
                <a:lnTo>
                  <a:pt x="6493" y="4439"/>
                </a:lnTo>
                <a:lnTo>
                  <a:pt x="5650" y="5173"/>
                </a:lnTo>
                <a:lnTo>
                  <a:pt x="4806" y="5870"/>
                </a:lnTo>
                <a:lnTo>
                  <a:pt x="4769" y="5870"/>
                </a:lnTo>
                <a:lnTo>
                  <a:pt x="4733" y="5907"/>
                </a:lnTo>
                <a:lnTo>
                  <a:pt x="4623" y="6017"/>
                </a:lnTo>
                <a:lnTo>
                  <a:pt x="3889" y="6567"/>
                </a:lnTo>
                <a:lnTo>
                  <a:pt x="3852" y="6567"/>
                </a:lnTo>
                <a:lnTo>
                  <a:pt x="3816" y="6604"/>
                </a:lnTo>
                <a:lnTo>
                  <a:pt x="3632" y="6714"/>
                </a:lnTo>
                <a:lnTo>
                  <a:pt x="3339" y="6897"/>
                </a:lnTo>
                <a:lnTo>
                  <a:pt x="3155" y="7007"/>
                </a:lnTo>
                <a:lnTo>
                  <a:pt x="3045" y="7154"/>
                </a:lnTo>
                <a:lnTo>
                  <a:pt x="2972" y="7117"/>
                </a:lnTo>
                <a:lnTo>
                  <a:pt x="2605" y="6824"/>
                </a:lnTo>
                <a:lnTo>
                  <a:pt x="2312" y="6457"/>
                </a:lnTo>
                <a:lnTo>
                  <a:pt x="2128" y="6274"/>
                </a:lnTo>
                <a:lnTo>
                  <a:pt x="1945" y="6090"/>
                </a:lnTo>
                <a:lnTo>
                  <a:pt x="2202" y="5943"/>
                </a:lnTo>
                <a:lnTo>
                  <a:pt x="2458" y="5723"/>
                </a:lnTo>
                <a:lnTo>
                  <a:pt x="2605" y="5943"/>
                </a:lnTo>
                <a:lnTo>
                  <a:pt x="2825" y="6127"/>
                </a:lnTo>
                <a:lnTo>
                  <a:pt x="2935" y="6200"/>
                </a:lnTo>
                <a:lnTo>
                  <a:pt x="3082" y="6237"/>
                </a:lnTo>
                <a:lnTo>
                  <a:pt x="3229" y="6237"/>
                </a:lnTo>
                <a:lnTo>
                  <a:pt x="3339" y="6127"/>
                </a:lnTo>
                <a:lnTo>
                  <a:pt x="3375" y="6090"/>
                </a:lnTo>
                <a:lnTo>
                  <a:pt x="3412" y="6017"/>
                </a:lnTo>
                <a:lnTo>
                  <a:pt x="3375" y="5870"/>
                </a:lnTo>
                <a:lnTo>
                  <a:pt x="3339" y="5797"/>
                </a:lnTo>
                <a:lnTo>
                  <a:pt x="3265" y="5760"/>
                </a:lnTo>
                <a:lnTo>
                  <a:pt x="3119" y="5760"/>
                </a:lnTo>
                <a:lnTo>
                  <a:pt x="3082" y="5797"/>
                </a:lnTo>
                <a:lnTo>
                  <a:pt x="3082" y="5760"/>
                </a:lnTo>
                <a:lnTo>
                  <a:pt x="2935" y="5650"/>
                </a:lnTo>
                <a:lnTo>
                  <a:pt x="2752" y="5503"/>
                </a:lnTo>
                <a:lnTo>
                  <a:pt x="2825" y="5430"/>
                </a:lnTo>
                <a:lnTo>
                  <a:pt x="3302" y="4990"/>
                </a:lnTo>
                <a:lnTo>
                  <a:pt x="3375" y="5173"/>
                </a:lnTo>
                <a:lnTo>
                  <a:pt x="3449" y="5283"/>
                </a:lnTo>
                <a:lnTo>
                  <a:pt x="3559" y="5393"/>
                </a:lnTo>
                <a:lnTo>
                  <a:pt x="3669" y="5503"/>
                </a:lnTo>
                <a:lnTo>
                  <a:pt x="3816" y="5540"/>
                </a:lnTo>
                <a:lnTo>
                  <a:pt x="3926" y="5540"/>
                </a:lnTo>
                <a:lnTo>
                  <a:pt x="3999" y="5467"/>
                </a:lnTo>
                <a:lnTo>
                  <a:pt x="4036" y="5393"/>
                </a:lnTo>
                <a:lnTo>
                  <a:pt x="4036" y="5283"/>
                </a:lnTo>
                <a:lnTo>
                  <a:pt x="3889" y="5136"/>
                </a:lnTo>
                <a:lnTo>
                  <a:pt x="3742" y="4990"/>
                </a:lnTo>
                <a:lnTo>
                  <a:pt x="3632" y="4843"/>
                </a:lnTo>
                <a:lnTo>
                  <a:pt x="3595" y="4770"/>
                </a:lnTo>
                <a:lnTo>
                  <a:pt x="3595" y="4733"/>
                </a:lnTo>
                <a:lnTo>
                  <a:pt x="3926" y="4439"/>
                </a:lnTo>
                <a:lnTo>
                  <a:pt x="4146" y="4256"/>
                </a:lnTo>
                <a:lnTo>
                  <a:pt x="4182" y="4403"/>
                </a:lnTo>
                <a:lnTo>
                  <a:pt x="4256" y="4513"/>
                </a:lnTo>
                <a:lnTo>
                  <a:pt x="4329" y="4623"/>
                </a:lnTo>
                <a:lnTo>
                  <a:pt x="4439" y="4770"/>
                </a:lnTo>
                <a:lnTo>
                  <a:pt x="4586" y="4843"/>
                </a:lnTo>
                <a:lnTo>
                  <a:pt x="4696" y="4880"/>
                </a:lnTo>
                <a:lnTo>
                  <a:pt x="4806" y="4843"/>
                </a:lnTo>
                <a:lnTo>
                  <a:pt x="4843" y="4770"/>
                </a:lnTo>
                <a:lnTo>
                  <a:pt x="4879" y="4733"/>
                </a:lnTo>
                <a:lnTo>
                  <a:pt x="4879" y="4623"/>
                </a:lnTo>
                <a:lnTo>
                  <a:pt x="4843" y="4549"/>
                </a:lnTo>
                <a:lnTo>
                  <a:pt x="4769" y="4476"/>
                </a:lnTo>
                <a:lnTo>
                  <a:pt x="4623" y="4329"/>
                </a:lnTo>
                <a:lnTo>
                  <a:pt x="4513" y="4219"/>
                </a:lnTo>
                <a:lnTo>
                  <a:pt x="4476" y="4073"/>
                </a:lnTo>
                <a:lnTo>
                  <a:pt x="4476" y="3999"/>
                </a:lnTo>
                <a:lnTo>
                  <a:pt x="4989" y="3522"/>
                </a:lnTo>
                <a:lnTo>
                  <a:pt x="5063" y="3632"/>
                </a:lnTo>
                <a:lnTo>
                  <a:pt x="5173" y="3853"/>
                </a:lnTo>
                <a:lnTo>
                  <a:pt x="5356" y="4036"/>
                </a:lnTo>
                <a:lnTo>
                  <a:pt x="5430" y="4073"/>
                </a:lnTo>
                <a:lnTo>
                  <a:pt x="5503" y="4109"/>
                </a:lnTo>
                <a:lnTo>
                  <a:pt x="5576" y="4073"/>
                </a:lnTo>
                <a:lnTo>
                  <a:pt x="5650" y="4036"/>
                </a:lnTo>
                <a:lnTo>
                  <a:pt x="5686" y="3963"/>
                </a:lnTo>
                <a:lnTo>
                  <a:pt x="5686" y="3926"/>
                </a:lnTo>
                <a:lnTo>
                  <a:pt x="5686" y="3853"/>
                </a:lnTo>
                <a:lnTo>
                  <a:pt x="5650" y="3779"/>
                </a:lnTo>
                <a:lnTo>
                  <a:pt x="5246" y="3302"/>
                </a:lnTo>
                <a:lnTo>
                  <a:pt x="5980" y="2642"/>
                </a:lnTo>
                <a:lnTo>
                  <a:pt x="6016" y="2715"/>
                </a:lnTo>
                <a:lnTo>
                  <a:pt x="6163" y="3082"/>
                </a:lnTo>
                <a:lnTo>
                  <a:pt x="6200" y="3156"/>
                </a:lnTo>
                <a:lnTo>
                  <a:pt x="6237" y="3192"/>
                </a:lnTo>
                <a:lnTo>
                  <a:pt x="6383" y="3192"/>
                </a:lnTo>
                <a:lnTo>
                  <a:pt x="6457" y="3156"/>
                </a:lnTo>
                <a:lnTo>
                  <a:pt x="6493" y="3082"/>
                </a:lnTo>
                <a:lnTo>
                  <a:pt x="6530" y="3009"/>
                </a:lnTo>
                <a:lnTo>
                  <a:pt x="6493" y="2936"/>
                </a:lnTo>
                <a:lnTo>
                  <a:pt x="6383" y="2605"/>
                </a:lnTo>
                <a:lnTo>
                  <a:pt x="6273" y="2422"/>
                </a:lnTo>
                <a:lnTo>
                  <a:pt x="7007" y="1725"/>
                </a:lnTo>
                <a:lnTo>
                  <a:pt x="7044" y="1945"/>
                </a:lnTo>
                <a:lnTo>
                  <a:pt x="7080" y="2129"/>
                </a:lnTo>
                <a:lnTo>
                  <a:pt x="7154" y="2349"/>
                </a:lnTo>
                <a:lnTo>
                  <a:pt x="7227" y="2532"/>
                </a:lnTo>
                <a:lnTo>
                  <a:pt x="7300" y="2605"/>
                </a:lnTo>
                <a:lnTo>
                  <a:pt x="7410" y="2642"/>
                </a:lnTo>
                <a:lnTo>
                  <a:pt x="7557" y="2569"/>
                </a:lnTo>
                <a:lnTo>
                  <a:pt x="7630" y="2495"/>
                </a:lnTo>
                <a:lnTo>
                  <a:pt x="7667" y="2385"/>
                </a:lnTo>
                <a:lnTo>
                  <a:pt x="7667" y="2312"/>
                </a:lnTo>
                <a:lnTo>
                  <a:pt x="7630" y="2239"/>
                </a:lnTo>
                <a:lnTo>
                  <a:pt x="7557" y="2165"/>
                </a:lnTo>
                <a:lnTo>
                  <a:pt x="7484" y="2165"/>
                </a:lnTo>
                <a:lnTo>
                  <a:pt x="7337" y="1835"/>
                </a:lnTo>
                <a:lnTo>
                  <a:pt x="7227" y="1542"/>
                </a:lnTo>
                <a:lnTo>
                  <a:pt x="7740" y="1101"/>
                </a:lnTo>
                <a:lnTo>
                  <a:pt x="8217" y="735"/>
                </a:lnTo>
                <a:lnTo>
                  <a:pt x="8364" y="625"/>
                </a:lnTo>
                <a:lnTo>
                  <a:pt x="8511" y="551"/>
                </a:lnTo>
                <a:lnTo>
                  <a:pt x="8841" y="478"/>
                </a:lnTo>
                <a:close/>
                <a:moveTo>
                  <a:pt x="3485" y="7264"/>
                </a:moveTo>
                <a:lnTo>
                  <a:pt x="3449" y="7447"/>
                </a:lnTo>
                <a:lnTo>
                  <a:pt x="3302" y="7337"/>
                </a:lnTo>
                <a:lnTo>
                  <a:pt x="3485" y="7264"/>
                </a:lnTo>
                <a:close/>
                <a:moveTo>
                  <a:pt x="5099" y="6163"/>
                </a:moveTo>
                <a:lnTo>
                  <a:pt x="4733" y="7264"/>
                </a:lnTo>
                <a:lnTo>
                  <a:pt x="4733" y="7337"/>
                </a:lnTo>
                <a:lnTo>
                  <a:pt x="4586" y="7447"/>
                </a:lnTo>
                <a:lnTo>
                  <a:pt x="4586" y="7337"/>
                </a:lnTo>
                <a:lnTo>
                  <a:pt x="4586" y="7301"/>
                </a:lnTo>
                <a:lnTo>
                  <a:pt x="4623" y="6860"/>
                </a:lnTo>
                <a:lnTo>
                  <a:pt x="4733" y="6457"/>
                </a:lnTo>
                <a:lnTo>
                  <a:pt x="5026" y="6237"/>
                </a:lnTo>
                <a:lnTo>
                  <a:pt x="5099" y="6163"/>
                </a:lnTo>
                <a:close/>
                <a:moveTo>
                  <a:pt x="4292" y="6750"/>
                </a:moveTo>
                <a:lnTo>
                  <a:pt x="4219" y="7117"/>
                </a:lnTo>
                <a:lnTo>
                  <a:pt x="4219" y="7484"/>
                </a:lnTo>
                <a:lnTo>
                  <a:pt x="4219" y="7594"/>
                </a:lnTo>
                <a:lnTo>
                  <a:pt x="4292" y="7631"/>
                </a:lnTo>
                <a:lnTo>
                  <a:pt x="3889" y="7924"/>
                </a:lnTo>
                <a:lnTo>
                  <a:pt x="3816" y="7851"/>
                </a:lnTo>
                <a:lnTo>
                  <a:pt x="3889" y="7777"/>
                </a:lnTo>
                <a:lnTo>
                  <a:pt x="3926" y="7667"/>
                </a:lnTo>
                <a:lnTo>
                  <a:pt x="3926" y="7594"/>
                </a:lnTo>
                <a:lnTo>
                  <a:pt x="3889" y="7521"/>
                </a:lnTo>
                <a:lnTo>
                  <a:pt x="3852" y="7484"/>
                </a:lnTo>
                <a:lnTo>
                  <a:pt x="3816" y="7484"/>
                </a:lnTo>
                <a:lnTo>
                  <a:pt x="3889" y="7227"/>
                </a:lnTo>
                <a:lnTo>
                  <a:pt x="3926" y="7007"/>
                </a:lnTo>
                <a:lnTo>
                  <a:pt x="3926" y="6970"/>
                </a:lnTo>
                <a:lnTo>
                  <a:pt x="4292" y="6750"/>
                </a:lnTo>
                <a:close/>
                <a:moveTo>
                  <a:pt x="1101" y="6127"/>
                </a:moveTo>
                <a:lnTo>
                  <a:pt x="1358" y="6200"/>
                </a:lnTo>
                <a:lnTo>
                  <a:pt x="1578" y="6310"/>
                </a:lnTo>
                <a:lnTo>
                  <a:pt x="1761" y="6457"/>
                </a:lnTo>
                <a:lnTo>
                  <a:pt x="1945" y="6677"/>
                </a:lnTo>
                <a:lnTo>
                  <a:pt x="2312" y="7081"/>
                </a:lnTo>
                <a:lnTo>
                  <a:pt x="2715" y="7447"/>
                </a:lnTo>
                <a:lnTo>
                  <a:pt x="3155" y="7777"/>
                </a:lnTo>
                <a:lnTo>
                  <a:pt x="3339" y="7961"/>
                </a:lnTo>
                <a:lnTo>
                  <a:pt x="3522" y="8144"/>
                </a:lnTo>
                <a:lnTo>
                  <a:pt x="3522" y="8181"/>
                </a:lnTo>
                <a:lnTo>
                  <a:pt x="3485" y="8291"/>
                </a:lnTo>
                <a:lnTo>
                  <a:pt x="3485" y="8401"/>
                </a:lnTo>
                <a:lnTo>
                  <a:pt x="3559" y="8474"/>
                </a:lnTo>
                <a:lnTo>
                  <a:pt x="3669" y="8511"/>
                </a:lnTo>
                <a:lnTo>
                  <a:pt x="3669" y="8621"/>
                </a:lnTo>
                <a:lnTo>
                  <a:pt x="3669" y="8658"/>
                </a:lnTo>
                <a:lnTo>
                  <a:pt x="3595" y="8695"/>
                </a:lnTo>
                <a:lnTo>
                  <a:pt x="3229" y="8731"/>
                </a:lnTo>
                <a:lnTo>
                  <a:pt x="3009" y="8474"/>
                </a:lnTo>
                <a:lnTo>
                  <a:pt x="2825" y="8254"/>
                </a:lnTo>
                <a:lnTo>
                  <a:pt x="2165" y="7484"/>
                </a:lnTo>
                <a:lnTo>
                  <a:pt x="1615" y="6897"/>
                </a:lnTo>
                <a:lnTo>
                  <a:pt x="1321" y="6604"/>
                </a:lnTo>
                <a:lnTo>
                  <a:pt x="1174" y="6494"/>
                </a:lnTo>
                <a:lnTo>
                  <a:pt x="991" y="6420"/>
                </a:lnTo>
                <a:lnTo>
                  <a:pt x="1101" y="6127"/>
                </a:lnTo>
                <a:close/>
                <a:moveTo>
                  <a:pt x="8731" y="1"/>
                </a:moveTo>
                <a:lnTo>
                  <a:pt x="8474" y="74"/>
                </a:lnTo>
                <a:lnTo>
                  <a:pt x="8217" y="184"/>
                </a:lnTo>
                <a:lnTo>
                  <a:pt x="7997" y="331"/>
                </a:lnTo>
                <a:lnTo>
                  <a:pt x="7777" y="478"/>
                </a:lnTo>
                <a:lnTo>
                  <a:pt x="7154" y="1028"/>
                </a:lnTo>
                <a:lnTo>
                  <a:pt x="6530" y="1578"/>
                </a:lnTo>
                <a:lnTo>
                  <a:pt x="4036" y="3779"/>
                </a:lnTo>
                <a:lnTo>
                  <a:pt x="2825" y="4843"/>
                </a:lnTo>
                <a:lnTo>
                  <a:pt x="2312" y="5283"/>
                </a:lnTo>
                <a:lnTo>
                  <a:pt x="2092" y="5540"/>
                </a:lnTo>
                <a:lnTo>
                  <a:pt x="1871" y="5797"/>
                </a:lnTo>
                <a:lnTo>
                  <a:pt x="1761" y="5833"/>
                </a:lnTo>
                <a:lnTo>
                  <a:pt x="1725" y="5943"/>
                </a:lnTo>
                <a:lnTo>
                  <a:pt x="1541" y="5833"/>
                </a:lnTo>
                <a:lnTo>
                  <a:pt x="1358" y="5797"/>
                </a:lnTo>
                <a:lnTo>
                  <a:pt x="1174" y="5760"/>
                </a:lnTo>
                <a:lnTo>
                  <a:pt x="954" y="5760"/>
                </a:lnTo>
                <a:lnTo>
                  <a:pt x="844" y="5797"/>
                </a:lnTo>
                <a:lnTo>
                  <a:pt x="771" y="5907"/>
                </a:lnTo>
                <a:lnTo>
                  <a:pt x="624" y="6420"/>
                </a:lnTo>
                <a:lnTo>
                  <a:pt x="624" y="6494"/>
                </a:lnTo>
                <a:lnTo>
                  <a:pt x="661" y="6567"/>
                </a:lnTo>
                <a:lnTo>
                  <a:pt x="698" y="6604"/>
                </a:lnTo>
                <a:lnTo>
                  <a:pt x="771" y="6640"/>
                </a:lnTo>
                <a:lnTo>
                  <a:pt x="918" y="6860"/>
                </a:lnTo>
                <a:lnTo>
                  <a:pt x="1101" y="7081"/>
                </a:lnTo>
                <a:lnTo>
                  <a:pt x="1505" y="7484"/>
                </a:lnTo>
                <a:lnTo>
                  <a:pt x="2385" y="8511"/>
                </a:lnTo>
                <a:lnTo>
                  <a:pt x="2715" y="8951"/>
                </a:lnTo>
                <a:lnTo>
                  <a:pt x="2935" y="9171"/>
                </a:lnTo>
                <a:lnTo>
                  <a:pt x="3155" y="9318"/>
                </a:lnTo>
                <a:lnTo>
                  <a:pt x="3302" y="9355"/>
                </a:lnTo>
                <a:lnTo>
                  <a:pt x="3412" y="9355"/>
                </a:lnTo>
                <a:lnTo>
                  <a:pt x="3522" y="9281"/>
                </a:lnTo>
                <a:lnTo>
                  <a:pt x="3595" y="9171"/>
                </a:lnTo>
                <a:lnTo>
                  <a:pt x="3816" y="9135"/>
                </a:lnTo>
                <a:lnTo>
                  <a:pt x="3962" y="9061"/>
                </a:lnTo>
                <a:lnTo>
                  <a:pt x="4072" y="8951"/>
                </a:lnTo>
                <a:lnTo>
                  <a:pt x="4146" y="8805"/>
                </a:lnTo>
                <a:lnTo>
                  <a:pt x="4146" y="8548"/>
                </a:lnTo>
                <a:lnTo>
                  <a:pt x="4109" y="8328"/>
                </a:lnTo>
                <a:lnTo>
                  <a:pt x="5320" y="7557"/>
                </a:lnTo>
                <a:lnTo>
                  <a:pt x="6530" y="6750"/>
                </a:lnTo>
                <a:lnTo>
                  <a:pt x="7667" y="5907"/>
                </a:lnTo>
                <a:lnTo>
                  <a:pt x="8804" y="5026"/>
                </a:lnTo>
                <a:lnTo>
                  <a:pt x="9281" y="4660"/>
                </a:lnTo>
                <a:lnTo>
                  <a:pt x="9721" y="4219"/>
                </a:lnTo>
                <a:lnTo>
                  <a:pt x="10125" y="3743"/>
                </a:lnTo>
                <a:lnTo>
                  <a:pt x="10308" y="3486"/>
                </a:lnTo>
                <a:lnTo>
                  <a:pt x="10455" y="3229"/>
                </a:lnTo>
                <a:lnTo>
                  <a:pt x="10602" y="2972"/>
                </a:lnTo>
                <a:lnTo>
                  <a:pt x="10712" y="2679"/>
                </a:lnTo>
                <a:lnTo>
                  <a:pt x="10785" y="2385"/>
                </a:lnTo>
                <a:lnTo>
                  <a:pt x="10822" y="2129"/>
                </a:lnTo>
                <a:lnTo>
                  <a:pt x="10822" y="1835"/>
                </a:lnTo>
                <a:lnTo>
                  <a:pt x="10785" y="1542"/>
                </a:lnTo>
                <a:lnTo>
                  <a:pt x="10675" y="1248"/>
                </a:lnTo>
                <a:lnTo>
                  <a:pt x="10528" y="955"/>
                </a:lnTo>
                <a:lnTo>
                  <a:pt x="10382" y="735"/>
                </a:lnTo>
                <a:lnTo>
                  <a:pt x="10198" y="515"/>
                </a:lnTo>
                <a:lnTo>
                  <a:pt x="9978" y="368"/>
                </a:lnTo>
                <a:lnTo>
                  <a:pt x="9758" y="221"/>
                </a:lnTo>
                <a:lnTo>
                  <a:pt x="9501" y="111"/>
                </a:lnTo>
                <a:lnTo>
                  <a:pt x="9281" y="38"/>
                </a:lnTo>
                <a:lnTo>
                  <a:pt x="8988" y="1"/>
                </a:lnTo>
                <a:close/>
                <a:moveTo>
                  <a:pt x="1981" y="12399"/>
                </a:moveTo>
                <a:lnTo>
                  <a:pt x="1981" y="12509"/>
                </a:lnTo>
                <a:lnTo>
                  <a:pt x="1981" y="12656"/>
                </a:lnTo>
                <a:lnTo>
                  <a:pt x="1908" y="12913"/>
                </a:lnTo>
                <a:lnTo>
                  <a:pt x="1798" y="12913"/>
                </a:lnTo>
                <a:lnTo>
                  <a:pt x="1871" y="12656"/>
                </a:lnTo>
                <a:lnTo>
                  <a:pt x="1981" y="12399"/>
                </a:lnTo>
                <a:close/>
                <a:moveTo>
                  <a:pt x="1651" y="9391"/>
                </a:moveTo>
                <a:lnTo>
                  <a:pt x="1688" y="9575"/>
                </a:lnTo>
                <a:lnTo>
                  <a:pt x="1908" y="10198"/>
                </a:lnTo>
                <a:lnTo>
                  <a:pt x="2348" y="11372"/>
                </a:lnTo>
                <a:lnTo>
                  <a:pt x="2422" y="11739"/>
                </a:lnTo>
                <a:lnTo>
                  <a:pt x="2458" y="12106"/>
                </a:lnTo>
                <a:lnTo>
                  <a:pt x="2422" y="12436"/>
                </a:lnTo>
                <a:lnTo>
                  <a:pt x="2348" y="12619"/>
                </a:lnTo>
                <a:lnTo>
                  <a:pt x="2275" y="12766"/>
                </a:lnTo>
                <a:lnTo>
                  <a:pt x="2312" y="12583"/>
                </a:lnTo>
                <a:lnTo>
                  <a:pt x="2275" y="12436"/>
                </a:lnTo>
                <a:lnTo>
                  <a:pt x="2202" y="12326"/>
                </a:lnTo>
                <a:lnTo>
                  <a:pt x="2128" y="12216"/>
                </a:lnTo>
                <a:lnTo>
                  <a:pt x="2018" y="12179"/>
                </a:lnTo>
                <a:lnTo>
                  <a:pt x="1871" y="12179"/>
                </a:lnTo>
                <a:lnTo>
                  <a:pt x="1835" y="12253"/>
                </a:lnTo>
                <a:lnTo>
                  <a:pt x="1835" y="12326"/>
                </a:lnTo>
                <a:lnTo>
                  <a:pt x="1578" y="12656"/>
                </a:lnTo>
                <a:lnTo>
                  <a:pt x="1505" y="12840"/>
                </a:lnTo>
                <a:lnTo>
                  <a:pt x="1431" y="13023"/>
                </a:lnTo>
                <a:lnTo>
                  <a:pt x="1358" y="13023"/>
                </a:lnTo>
                <a:lnTo>
                  <a:pt x="1578" y="12509"/>
                </a:lnTo>
                <a:lnTo>
                  <a:pt x="1761" y="11996"/>
                </a:lnTo>
                <a:lnTo>
                  <a:pt x="1761" y="11959"/>
                </a:lnTo>
                <a:lnTo>
                  <a:pt x="1725" y="11922"/>
                </a:lnTo>
                <a:lnTo>
                  <a:pt x="1688" y="11922"/>
                </a:lnTo>
                <a:lnTo>
                  <a:pt x="1651" y="11959"/>
                </a:lnTo>
                <a:lnTo>
                  <a:pt x="1321" y="12399"/>
                </a:lnTo>
                <a:lnTo>
                  <a:pt x="1028" y="12913"/>
                </a:lnTo>
                <a:lnTo>
                  <a:pt x="881" y="12840"/>
                </a:lnTo>
                <a:lnTo>
                  <a:pt x="881" y="12729"/>
                </a:lnTo>
                <a:lnTo>
                  <a:pt x="1028" y="12436"/>
                </a:lnTo>
                <a:lnTo>
                  <a:pt x="1174" y="12143"/>
                </a:lnTo>
                <a:lnTo>
                  <a:pt x="1358" y="11849"/>
                </a:lnTo>
                <a:lnTo>
                  <a:pt x="1541" y="11556"/>
                </a:lnTo>
                <a:lnTo>
                  <a:pt x="1541" y="11519"/>
                </a:lnTo>
                <a:lnTo>
                  <a:pt x="1505" y="11482"/>
                </a:lnTo>
                <a:lnTo>
                  <a:pt x="1468" y="11519"/>
                </a:lnTo>
                <a:lnTo>
                  <a:pt x="1138" y="11812"/>
                </a:lnTo>
                <a:lnTo>
                  <a:pt x="954" y="11996"/>
                </a:lnTo>
                <a:lnTo>
                  <a:pt x="808" y="12179"/>
                </a:lnTo>
                <a:lnTo>
                  <a:pt x="698" y="12399"/>
                </a:lnTo>
                <a:lnTo>
                  <a:pt x="588" y="12619"/>
                </a:lnTo>
                <a:lnTo>
                  <a:pt x="551" y="12583"/>
                </a:lnTo>
                <a:lnTo>
                  <a:pt x="624" y="12473"/>
                </a:lnTo>
                <a:lnTo>
                  <a:pt x="661" y="12363"/>
                </a:lnTo>
                <a:lnTo>
                  <a:pt x="1138" y="11629"/>
                </a:lnTo>
                <a:lnTo>
                  <a:pt x="1321" y="11262"/>
                </a:lnTo>
                <a:lnTo>
                  <a:pt x="1468" y="10859"/>
                </a:lnTo>
                <a:lnTo>
                  <a:pt x="1431" y="10822"/>
                </a:lnTo>
                <a:lnTo>
                  <a:pt x="1395" y="10822"/>
                </a:lnTo>
                <a:lnTo>
                  <a:pt x="1064" y="11189"/>
                </a:lnTo>
                <a:lnTo>
                  <a:pt x="734" y="11556"/>
                </a:lnTo>
                <a:lnTo>
                  <a:pt x="844" y="11372"/>
                </a:lnTo>
                <a:lnTo>
                  <a:pt x="1248" y="10749"/>
                </a:lnTo>
                <a:lnTo>
                  <a:pt x="1651" y="10125"/>
                </a:lnTo>
                <a:lnTo>
                  <a:pt x="1651" y="10052"/>
                </a:lnTo>
                <a:lnTo>
                  <a:pt x="1615" y="9978"/>
                </a:lnTo>
                <a:lnTo>
                  <a:pt x="1505" y="9978"/>
                </a:lnTo>
                <a:lnTo>
                  <a:pt x="1321" y="10162"/>
                </a:lnTo>
                <a:lnTo>
                  <a:pt x="1505" y="9795"/>
                </a:lnTo>
                <a:lnTo>
                  <a:pt x="1651" y="9391"/>
                </a:lnTo>
                <a:close/>
                <a:moveTo>
                  <a:pt x="1541" y="8768"/>
                </a:moveTo>
                <a:lnTo>
                  <a:pt x="1468" y="8805"/>
                </a:lnTo>
                <a:lnTo>
                  <a:pt x="1395" y="8915"/>
                </a:lnTo>
                <a:lnTo>
                  <a:pt x="1395" y="9025"/>
                </a:lnTo>
                <a:lnTo>
                  <a:pt x="1395" y="9061"/>
                </a:lnTo>
                <a:lnTo>
                  <a:pt x="1211" y="9355"/>
                </a:lnTo>
                <a:lnTo>
                  <a:pt x="1101" y="9648"/>
                </a:lnTo>
                <a:lnTo>
                  <a:pt x="661" y="10602"/>
                </a:lnTo>
                <a:lnTo>
                  <a:pt x="294" y="11409"/>
                </a:lnTo>
                <a:lnTo>
                  <a:pt x="147" y="11812"/>
                </a:lnTo>
                <a:lnTo>
                  <a:pt x="37" y="12253"/>
                </a:lnTo>
                <a:lnTo>
                  <a:pt x="1" y="12399"/>
                </a:lnTo>
                <a:lnTo>
                  <a:pt x="1" y="12509"/>
                </a:lnTo>
                <a:lnTo>
                  <a:pt x="74" y="12729"/>
                </a:lnTo>
                <a:lnTo>
                  <a:pt x="221" y="12913"/>
                </a:lnTo>
                <a:lnTo>
                  <a:pt x="404" y="13096"/>
                </a:lnTo>
                <a:lnTo>
                  <a:pt x="441" y="13170"/>
                </a:lnTo>
                <a:lnTo>
                  <a:pt x="514" y="13206"/>
                </a:lnTo>
                <a:lnTo>
                  <a:pt x="588" y="13243"/>
                </a:lnTo>
                <a:lnTo>
                  <a:pt x="661" y="13243"/>
                </a:lnTo>
                <a:lnTo>
                  <a:pt x="734" y="13280"/>
                </a:lnTo>
                <a:lnTo>
                  <a:pt x="881" y="13353"/>
                </a:lnTo>
                <a:lnTo>
                  <a:pt x="954" y="13426"/>
                </a:lnTo>
                <a:lnTo>
                  <a:pt x="1101" y="13426"/>
                </a:lnTo>
                <a:lnTo>
                  <a:pt x="1431" y="13536"/>
                </a:lnTo>
                <a:lnTo>
                  <a:pt x="1468" y="13573"/>
                </a:lnTo>
                <a:lnTo>
                  <a:pt x="1688" y="13573"/>
                </a:lnTo>
                <a:lnTo>
                  <a:pt x="1908" y="13536"/>
                </a:lnTo>
                <a:lnTo>
                  <a:pt x="2128" y="13463"/>
                </a:lnTo>
                <a:lnTo>
                  <a:pt x="2312" y="13390"/>
                </a:lnTo>
                <a:lnTo>
                  <a:pt x="2495" y="13280"/>
                </a:lnTo>
                <a:lnTo>
                  <a:pt x="2605" y="13133"/>
                </a:lnTo>
                <a:lnTo>
                  <a:pt x="2715" y="12986"/>
                </a:lnTo>
                <a:lnTo>
                  <a:pt x="2788" y="12840"/>
                </a:lnTo>
                <a:lnTo>
                  <a:pt x="2862" y="12693"/>
                </a:lnTo>
                <a:lnTo>
                  <a:pt x="2935" y="12326"/>
                </a:lnTo>
                <a:lnTo>
                  <a:pt x="2935" y="11959"/>
                </a:lnTo>
                <a:lnTo>
                  <a:pt x="2862" y="11592"/>
                </a:lnTo>
                <a:lnTo>
                  <a:pt x="2788" y="11226"/>
                </a:lnTo>
                <a:lnTo>
                  <a:pt x="2678" y="10895"/>
                </a:lnTo>
                <a:lnTo>
                  <a:pt x="2055" y="9061"/>
                </a:lnTo>
                <a:lnTo>
                  <a:pt x="1981" y="8951"/>
                </a:lnTo>
                <a:lnTo>
                  <a:pt x="1871" y="8878"/>
                </a:lnTo>
                <a:lnTo>
                  <a:pt x="1761" y="8805"/>
                </a:lnTo>
                <a:lnTo>
                  <a:pt x="1651" y="8768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994" name="Google Shape;994;p21"/>
          <p:cNvSpPr/>
          <p:nvPr/>
        </p:nvSpPr>
        <p:spPr>
          <a:xfrm>
            <a:off x="91624" y="4552927"/>
            <a:ext cx="416228" cy="409988"/>
          </a:xfrm>
          <a:custGeom>
            <a:avLst/>
            <a:gdLst/>
            <a:ahLst/>
            <a:cxnLst/>
            <a:rect l="l" t="t" r="r" b="b"/>
            <a:pathLst>
              <a:path w="14674" h="14454" extrusionOk="0">
                <a:moveTo>
                  <a:pt x="7887" y="3779"/>
                </a:moveTo>
                <a:lnTo>
                  <a:pt x="7961" y="3816"/>
                </a:lnTo>
                <a:lnTo>
                  <a:pt x="8071" y="3889"/>
                </a:lnTo>
                <a:lnTo>
                  <a:pt x="8218" y="4072"/>
                </a:lnTo>
                <a:lnTo>
                  <a:pt x="8291" y="4292"/>
                </a:lnTo>
                <a:lnTo>
                  <a:pt x="8364" y="4513"/>
                </a:lnTo>
                <a:lnTo>
                  <a:pt x="8401" y="4696"/>
                </a:lnTo>
                <a:lnTo>
                  <a:pt x="8401" y="4916"/>
                </a:lnTo>
                <a:lnTo>
                  <a:pt x="8401" y="5099"/>
                </a:lnTo>
                <a:lnTo>
                  <a:pt x="8291" y="5283"/>
                </a:lnTo>
                <a:lnTo>
                  <a:pt x="8144" y="4659"/>
                </a:lnTo>
                <a:lnTo>
                  <a:pt x="8034" y="4219"/>
                </a:lnTo>
                <a:lnTo>
                  <a:pt x="7961" y="3999"/>
                </a:lnTo>
                <a:lnTo>
                  <a:pt x="7887" y="3779"/>
                </a:lnTo>
                <a:close/>
                <a:moveTo>
                  <a:pt x="4329" y="5063"/>
                </a:moveTo>
                <a:lnTo>
                  <a:pt x="4476" y="5209"/>
                </a:lnTo>
                <a:lnTo>
                  <a:pt x="4586" y="5356"/>
                </a:lnTo>
                <a:lnTo>
                  <a:pt x="4696" y="5503"/>
                </a:lnTo>
                <a:lnTo>
                  <a:pt x="4769" y="5686"/>
                </a:lnTo>
                <a:lnTo>
                  <a:pt x="4769" y="5870"/>
                </a:lnTo>
                <a:lnTo>
                  <a:pt x="4769" y="6053"/>
                </a:lnTo>
                <a:lnTo>
                  <a:pt x="4659" y="6126"/>
                </a:lnTo>
                <a:lnTo>
                  <a:pt x="4549" y="6237"/>
                </a:lnTo>
                <a:lnTo>
                  <a:pt x="4439" y="5980"/>
                </a:lnTo>
                <a:lnTo>
                  <a:pt x="4329" y="5686"/>
                </a:lnTo>
                <a:lnTo>
                  <a:pt x="4293" y="5393"/>
                </a:lnTo>
                <a:lnTo>
                  <a:pt x="4293" y="5209"/>
                </a:lnTo>
                <a:lnTo>
                  <a:pt x="4293" y="5136"/>
                </a:lnTo>
                <a:lnTo>
                  <a:pt x="4329" y="5063"/>
                </a:lnTo>
                <a:close/>
                <a:moveTo>
                  <a:pt x="6604" y="7594"/>
                </a:moveTo>
                <a:lnTo>
                  <a:pt x="6714" y="7667"/>
                </a:lnTo>
                <a:lnTo>
                  <a:pt x="6787" y="7814"/>
                </a:lnTo>
                <a:lnTo>
                  <a:pt x="6934" y="8071"/>
                </a:lnTo>
                <a:lnTo>
                  <a:pt x="7337" y="8694"/>
                </a:lnTo>
                <a:lnTo>
                  <a:pt x="7117" y="8878"/>
                </a:lnTo>
                <a:lnTo>
                  <a:pt x="7080" y="8768"/>
                </a:lnTo>
                <a:lnTo>
                  <a:pt x="6860" y="8474"/>
                </a:lnTo>
                <a:lnTo>
                  <a:pt x="6677" y="8144"/>
                </a:lnTo>
                <a:lnTo>
                  <a:pt x="6567" y="7887"/>
                </a:lnTo>
                <a:lnTo>
                  <a:pt x="6420" y="7667"/>
                </a:lnTo>
                <a:lnTo>
                  <a:pt x="6604" y="7594"/>
                </a:lnTo>
                <a:close/>
                <a:moveTo>
                  <a:pt x="5283" y="8107"/>
                </a:moveTo>
                <a:lnTo>
                  <a:pt x="5356" y="8144"/>
                </a:lnTo>
                <a:lnTo>
                  <a:pt x="5833" y="9428"/>
                </a:lnTo>
                <a:lnTo>
                  <a:pt x="5650" y="9501"/>
                </a:lnTo>
                <a:lnTo>
                  <a:pt x="5686" y="9318"/>
                </a:lnTo>
                <a:lnTo>
                  <a:pt x="5650" y="9208"/>
                </a:lnTo>
                <a:lnTo>
                  <a:pt x="5613" y="9061"/>
                </a:lnTo>
                <a:lnTo>
                  <a:pt x="5503" y="8768"/>
                </a:lnTo>
                <a:lnTo>
                  <a:pt x="5246" y="8107"/>
                </a:lnTo>
                <a:close/>
                <a:moveTo>
                  <a:pt x="7337" y="9905"/>
                </a:moveTo>
                <a:lnTo>
                  <a:pt x="7337" y="10235"/>
                </a:lnTo>
                <a:lnTo>
                  <a:pt x="7190" y="9978"/>
                </a:lnTo>
                <a:lnTo>
                  <a:pt x="7337" y="9905"/>
                </a:lnTo>
                <a:close/>
                <a:moveTo>
                  <a:pt x="9721" y="9061"/>
                </a:moveTo>
                <a:lnTo>
                  <a:pt x="9832" y="9281"/>
                </a:lnTo>
                <a:lnTo>
                  <a:pt x="9942" y="9501"/>
                </a:lnTo>
                <a:lnTo>
                  <a:pt x="10052" y="9685"/>
                </a:lnTo>
                <a:lnTo>
                  <a:pt x="10162" y="9868"/>
                </a:lnTo>
                <a:lnTo>
                  <a:pt x="10198" y="10015"/>
                </a:lnTo>
                <a:lnTo>
                  <a:pt x="10198" y="10161"/>
                </a:lnTo>
                <a:lnTo>
                  <a:pt x="10198" y="10308"/>
                </a:lnTo>
                <a:lnTo>
                  <a:pt x="10125" y="10455"/>
                </a:lnTo>
                <a:lnTo>
                  <a:pt x="10052" y="10345"/>
                </a:lnTo>
                <a:lnTo>
                  <a:pt x="9978" y="10308"/>
                </a:lnTo>
                <a:lnTo>
                  <a:pt x="9758" y="9758"/>
                </a:lnTo>
                <a:lnTo>
                  <a:pt x="9685" y="9464"/>
                </a:lnTo>
                <a:lnTo>
                  <a:pt x="9575" y="9171"/>
                </a:lnTo>
                <a:lnTo>
                  <a:pt x="9648" y="9134"/>
                </a:lnTo>
                <a:lnTo>
                  <a:pt x="9721" y="9061"/>
                </a:lnTo>
                <a:close/>
                <a:moveTo>
                  <a:pt x="7667" y="9758"/>
                </a:moveTo>
                <a:lnTo>
                  <a:pt x="7777" y="9795"/>
                </a:lnTo>
                <a:lnTo>
                  <a:pt x="7924" y="9868"/>
                </a:lnTo>
                <a:lnTo>
                  <a:pt x="8071" y="10015"/>
                </a:lnTo>
                <a:lnTo>
                  <a:pt x="8181" y="10235"/>
                </a:lnTo>
                <a:lnTo>
                  <a:pt x="8291" y="10638"/>
                </a:lnTo>
                <a:lnTo>
                  <a:pt x="8328" y="10822"/>
                </a:lnTo>
                <a:lnTo>
                  <a:pt x="8328" y="10968"/>
                </a:lnTo>
                <a:lnTo>
                  <a:pt x="8291" y="11115"/>
                </a:lnTo>
                <a:lnTo>
                  <a:pt x="8181" y="11189"/>
                </a:lnTo>
                <a:lnTo>
                  <a:pt x="8181" y="11115"/>
                </a:lnTo>
                <a:lnTo>
                  <a:pt x="8144" y="11005"/>
                </a:lnTo>
                <a:lnTo>
                  <a:pt x="8071" y="10968"/>
                </a:lnTo>
                <a:lnTo>
                  <a:pt x="7997" y="10895"/>
                </a:lnTo>
                <a:lnTo>
                  <a:pt x="7887" y="10675"/>
                </a:lnTo>
                <a:lnTo>
                  <a:pt x="7814" y="10382"/>
                </a:lnTo>
                <a:lnTo>
                  <a:pt x="7741" y="9831"/>
                </a:lnTo>
                <a:lnTo>
                  <a:pt x="7667" y="9758"/>
                </a:lnTo>
                <a:close/>
                <a:moveTo>
                  <a:pt x="10162" y="1321"/>
                </a:moveTo>
                <a:lnTo>
                  <a:pt x="10198" y="1541"/>
                </a:lnTo>
                <a:lnTo>
                  <a:pt x="10272" y="1725"/>
                </a:lnTo>
                <a:lnTo>
                  <a:pt x="10455" y="2092"/>
                </a:lnTo>
                <a:lnTo>
                  <a:pt x="10932" y="3229"/>
                </a:lnTo>
                <a:lnTo>
                  <a:pt x="10969" y="3302"/>
                </a:lnTo>
                <a:lnTo>
                  <a:pt x="10749" y="3375"/>
                </a:lnTo>
                <a:lnTo>
                  <a:pt x="10528" y="3449"/>
                </a:lnTo>
                <a:lnTo>
                  <a:pt x="9758" y="3742"/>
                </a:lnTo>
                <a:lnTo>
                  <a:pt x="8988" y="4146"/>
                </a:lnTo>
                <a:lnTo>
                  <a:pt x="8841" y="4219"/>
                </a:lnTo>
                <a:lnTo>
                  <a:pt x="8731" y="4329"/>
                </a:lnTo>
                <a:lnTo>
                  <a:pt x="8658" y="4072"/>
                </a:lnTo>
                <a:lnTo>
                  <a:pt x="8511" y="3816"/>
                </a:lnTo>
                <a:lnTo>
                  <a:pt x="8364" y="3595"/>
                </a:lnTo>
                <a:lnTo>
                  <a:pt x="8254" y="3522"/>
                </a:lnTo>
                <a:lnTo>
                  <a:pt x="8144" y="3449"/>
                </a:lnTo>
                <a:lnTo>
                  <a:pt x="7997" y="3412"/>
                </a:lnTo>
                <a:lnTo>
                  <a:pt x="7851" y="3375"/>
                </a:lnTo>
                <a:lnTo>
                  <a:pt x="7777" y="3375"/>
                </a:lnTo>
                <a:lnTo>
                  <a:pt x="7704" y="3412"/>
                </a:lnTo>
                <a:lnTo>
                  <a:pt x="7667" y="3485"/>
                </a:lnTo>
                <a:lnTo>
                  <a:pt x="7667" y="3559"/>
                </a:lnTo>
                <a:lnTo>
                  <a:pt x="7484" y="3595"/>
                </a:lnTo>
                <a:lnTo>
                  <a:pt x="7337" y="3706"/>
                </a:lnTo>
                <a:lnTo>
                  <a:pt x="7190" y="3852"/>
                </a:lnTo>
                <a:lnTo>
                  <a:pt x="7044" y="3999"/>
                </a:lnTo>
                <a:lnTo>
                  <a:pt x="7007" y="4109"/>
                </a:lnTo>
                <a:lnTo>
                  <a:pt x="7044" y="4219"/>
                </a:lnTo>
                <a:lnTo>
                  <a:pt x="7264" y="4696"/>
                </a:lnTo>
                <a:lnTo>
                  <a:pt x="7080" y="4769"/>
                </a:lnTo>
                <a:lnTo>
                  <a:pt x="6310" y="5026"/>
                </a:lnTo>
                <a:lnTo>
                  <a:pt x="5576" y="5283"/>
                </a:lnTo>
                <a:lnTo>
                  <a:pt x="5320" y="5356"/>
                </a:lnTo>
                <a:lnTo>
                  <a:pt x="5210" y="5393"/>
                </a:lnTo>
                <a:lnTo>
                  <a:pt x="5136" y="5466"/>
                </a:lnTo>
                <a:lnTo>
                  <a:pt x="5100" y="5356"/>
                </a:lnTo>
                <a:lnTo>
                  <a:pt x="4916" y="5063"/>
                </a:lnTo>
                <a:lnTo>
                  <a:pt x="4806" y="4879"/>
                </a:lnTo>
                <a:lnTo>
                  <a:pt x="4659" y="4733"/>
                </a:lnTo>
                <a:lnTo>
                  <a:pt x="4513" y="4623"/>
                </a:lnTo>
                <a:lnTo>
                  <a:pt x="4329" y="4549"/>
                </a:lnTo>
                <a:lnTo>
                  <a:pt x="4183" y="4513"/>
                </a:lnTo>
                <a:lnTo>
                  <a:pt x="4036" y="4586"/>
                </a:lnTo>
                <a:lnTo>
                  <a:pt x="3852" y="4586"/>
                </a:lnTo>
                <a:lnTo>
                  <a:pt x="3779" y="4623"/>
                </a:lnTo>
                <a:lnTo>
                  <a:pt x="3742" y="4696"/>
                </a:lnTo>
                <a:lnTo>
                  <a:pt x="3706" y="4989"/>
                </a:lnTo>
                <a:lnTo>
                  <a:pt x="3706" y="5283"/>
                </a:lnTo>
                <a:lnTo>
                  <a:pt x="3742" y="5576"/>
                </a:lnTo>
                <a:lnTo>
                  <a:pt x="3816" y="5870"/>
                </a:lnTo>
                <a:lnTo>
                  <a:pt x="3596" y="5833"/>
                </a:lnTo>
                <a:lnTo>
                  <a:pt x="3376" y="5870"/>
                </a:lnTo>
                <a:lnTo>
                  <a:pt x="2972" y="6016"/>
                </a:lnTo>
                <a:lnTo>
                  <a:pt x="2422" y="6163"/>
                </a:lnTo>
                <a:lnTo>
                  <a:pt x="2165" y="6273"/>
                </a:lnTo>
                <a:lnTo>
                  <a:pt x="2055" y="6347"/>
                </a:lnTo>
                <a:lnTo>
                  <a:pt x="1945" y="6457"/>
                </a:lnTo>
                <a:lnTo>
                  <a:pt x="1945" y="6530"/>
                </a:lnTo>
                <a:lnTo>
                  <a:pt x="1982" y="6567"/>
                </a:lnTo>
                <a:lnTo>
                  <a:pt x="2238" y="6603"/>
                </a:lnTo>
                <a:lnTo>
                  <a:pt x="2459" y="6567"/>
                </a:lnTo>
                <a:lnTo>
                  <a:pt x="2972" y="6457"/>
                </a:lnTo>
                <a:lnTo>
                  <a:pt x="3449" y="6347"/>
                </a:lnTo>
                <a:lnTo>
                  <a:pt x="3706" y="6237"/>
                </a:lnTo>
                <a:lnTo>
                  <a:pt x="3816" y="6163"/>
                </a:lnTo>
                <a:lnTo>
                  <a:pt x="3889" y="6090"/>
                </a:lnTo>
                <a:lnTo>
                  <a:pt x="4073" y="6383"/>
                </a:lnTo>
                <a:lnTo>
                  <a:pt x="4256" y="6677"/>
                </a:lnTo>
                <a:lnTo>
                  <a:pt x="4293" y="6713"/>
                </a:lnTo>
                <a:lnTo>
                  <a:pt x="4366" y="6823"/>
                </a:lnTo>
                <a:lnTo>
                  <a:pt x="4549" y="6970"/>
                </a:lnTo>
                <a:lnTo>
                  <a:pt x="4659" y="7007"/>
                </a:lnTo>
                <a:lnTo>
                  <a:pt x="4733" y="7044"/>
                </a:lnTo>
                <a:lnTo>
                  <a:pt x="4806" y="7007"/>
                </a:lnTo>
                <a:lnTo>
                  <a:pt x="4879" y="6933"/>
                </a:lnTo>
                <a:lnTo>
                  <a:pt x="5063" y="6640"/>
                </a:lnTo>
                <a:lnTo>
                  <a:pt x="5173" y="6347"/>
                </a:lnTo>
                <a:lnTo>
                  <a:pt x="5210" y="6053"/>
                </a:lnTo>
                <a:lnTo>
                  <a:pt x="5210" y="5760"/>
                </a:lnTo>
                <a:lnTo>
                  <a:pt x="5320" y="5760"/>
                </a:lnTo>
                <a:lnTo>
                  <a:pt x="5430" y="5723"/>
                </a:lnTo>
                <a:lnTo>
                  <a:pt x="5686" y="5650"/>
                </a:lnTo>
                <a:lnTo>
                  <a:pt x="6457" y="5430"/>
                </a:lnTo>
                <a:lnTo>
                  <a:pt x="7190" y="5173"/>
                </a:lnTo>
                <a:lnTo>
                  <a:pt x="7447" y="5063"/>
                </a:lnTo>
                <a:lnTo>
                  <a:pt x="7631" y="5430"/>
                </a:lnTo>
                <a:lnTo>
                  <a:pt x="7704" y="5613"/>
                </a:lnTo>
                <a:lnTo>
                  <a:pt x="7814" y="5760"/>
                </a:lnTo>
                <a:lnTo>
                  <a:pt x="7924" y="5833"/>
                </a:lnTo>
                <a:lnTo>
                  <a:pt x="8218" y="5833"/>
                </a:lnTo>
                <a:lnTo>
                  <a:pt x="8328" y="5760"/>
                </a:lnTo>
                <a:lnTo>
                  <a:pt x="8548" y="5576"/>
                </a:lnTo>
                <a:lnTo>
                  <a:pt x="8731" y="5356"/>
                </a:lnTo>
                <a:lnTo>
                  <a:pt x="8804" y="5173"/>
                </a:lnTo>
                <a:lnTo>
                  <a:pt x="8841" y="4989"/>
                </a:lnTo>
                <a:lnTo>
                  <a:pt x="8841" y="4806"/>
                </a:lnTo>
                <a:lnTo>
                  <a:pt x="8804" y="4586"/>
                </a:lnTo>
                <a:lnTo>
                  <a:pt x="8914" y="4586"/>
                </a:lnTo>
                <a:lnTo>
                  <a:pt x="9061" y="4513"/>
                </a:lnTo>
                <a:lnTo>
                  <a:pt x="9942" y="4109"/>
                </a:lnTo>
                <a:lnTo>
                  <a:pt x="10639" y="3852"/>
                </a:lnTo>
                <a:lnTo>
                  <a:pt x="10895" y="3742"/>
                </a:lnTo>
                <a:lnTo>
                  <a:pt x="11115" y="3669"/>
                </a:lnTo>
                <a:lnTo>
                  <a:pt x="11519" y="4586"/>
                </a:lnTo>
                <a:lnTo>
                  <a:pt x="11849" y="5540"/>
                </a:lnTo>
                <a:lnTo>
                  <a:pt x="12069" y="6237"/>
                </a:lnTo>
                <a:lnTo>
                  <a:pt x="12032" y="6347"/>
                </a:lnTo>
                <a:lnTo>
                  <a:pt x="11996" y="6457"/>
                </a:lnTo>
                <a:lnTo>
                  <a:pt x="11959" y="6457"/>
                </a:lnTo>
                <a:lnTo>
                  <a:pt x="11592" y="6603"/>
                </a:lnTo>
                <a:lnTo>
                  <a:pt x="10969" y="6787"/>
                </a:lnTo>
                <a:lnTo>
                  <a:pt x="9685" y="7227"/>
                </a:lnTo>
                <a:lnTo>
                  <a:pt x="8438" y="7630"/>
                </a:lnTo>
                <a:lnTo>
                  <a:pt x="7887" y="7777"/>
                </a:lnTo>
                <a:lnTo>
                  <a:pt x="7631" y="7924"/>
                </a:lnTo>
                <a:lnTo>
                  <a:pt x="7521" y="7997"/>
                </a:lnTo>
                <a:lnTo>
                  <a:pt x="7447" y="8107"/>
                </a:lnTo>
                <a:lnTo>
                  <a:pt x="7447" y="8144"/>
                </a:lnTo>
                <a:lnTo>
                  <a:pt x="7631" y="8181"/>
                </a:lnTo>
                <a:lnTo>
                  <a:pt x="7997" y="8181"/>
                </a:lnTo>
                <a:lnTo>
                  <a:pt x="8181" y="8107"/>
                </a:lnTo>
                <a:lnTo>
                  <a:pt x="8914" y="7887"/>
                </a:lnTo>
                <a:lnTo>
                  <a:pt x="10565" y="7374"/>
                </a:lnTo>
                <a:lnTo>
                  <a:pt x="12216" y="6860"/>
                </a:lnTo>
                <a:lnTo>
                  <a:pt x="12289" y="6823"/>
                </a:lnTo>
                <a:lnTo>
                  <a:pt x="12546" y="7777"/>
                </a:lnTo>
                <a:lnTo>
                  <a:pt x="12766" y="8474"/>
                </a:lnTo>
                <a:lnTo>
                  <a:pt x="12729" y="8511"/>
                </a:lnTo>
                <a:lnTo>
                  <a:pt x="12693" y="8584"/>
                </a:lnTo>
                <a:lnTo>
                  <a:pt x="11629" y="8988"/>
                </a:lnTo>
                <a:lnTo>
                  <a:pt x="11042" y="9208"/>
                </a:lnTo>
                <a:lnTo>
                  <a:pt x="10859" y="9281"/>
                </a:lnTo>
                <a:lnTo>
                  <a:pt x="10749" y="9391"/>
                </a:lnTo>
                <a:lnTo>
                  <a:pt x="10455" y="9575"/>
                </a:lnTo>
                <a:lnTo>
                  <a:pt x="10455" y="9611"/>
                </a:lnTo>
                <a:lnTo>
                  <a:pt x="10418" y="9501"/>
                </a:lnTo>
                <a:lnTo>
                  <a:pt x="10198" y="9024"/>
                </a:lnTo>
                <a:lnTo>
                  <a:pt x="10052" y="8804"/>
                </a:lnTo>
                <a:lnTo>
                  <a:pt x="9942" y="8731"/>
                </a:lnTo>
                <a:lnTo>
                  <a:pt x="9832" y="8694"/>
                </a:lnTo>
                <a:lnTo>
                  <a:pt x="9758" y="8694"/>
                </a:lnTo>
                <a:lnTo>
                  <a:pt x="9721" y="8768"/>
                </a:lnTo>
                <a:lnTo>
                  <a:pt x="9685" y="8841"/>
                </a:lnTo>
                <a:lnTo>
                  <a:pt x="9501" y="8841"/>
                </a:lnTo>
                <a:lnTo>
                  <a:pt x="9355" y="8804"/>
                </a:lnTo>
                <a:lnTo>
                  <a:pt x="9208" y="8841"/>
                </a:lnTo>
                <a:lnTo>
                  <a:pt x="9061" y="8878"/>
                </a:lnTo>
                <a:lnTo>
                  <a:pt x="8988" y="8988"/>
                </a:lnTo>
                <a:lnTo>
                  <a:pt x="8914" y="9098"/>
                </a:lnTo>
                <a:lnTo>
                  <a:pt x="8914" y="9208"/>
                </a:lnTo>
                <a:lnTo>
                  <a:pt x="9025" y="9611"/>
                </a:lnTo>
                <a:lnTo>
                  <a:pt x="9135" y="10051"/>
                </a:lnTo>
                <a:lnTo>
                  <a:pt x="8694" y="10161"/>
                </a:lnTo>
                <a:lnTo>
                  <a:pt x="8658" y="10198"/>
                </a:lnTo>
                <a:lnTo>
                  <a:pt x="8621" y="10235"/>
                </a:lnTo>
                <a:lnTo>
                  <a:pt x="8584" y="10345"/>
                </a:lnTo>
                <a:lnTo>
                  <a:pt x="8511" y="10125"/>
                </a:lnTo>
                <a:lnTo>
                  <a:pt x="8401" y="9905"/>
                </a:lnTo>
                <a:lnTo>
                  <a:pt x="8254" y="9685"/>
                </a:lnTo>
                <a:lnTo>
                  <a:pt x="8034" y="9501"/>
                </a:lnTo>
                <a:lnTo>
                  <a:pt x="7777" y="9391"/>
                </a:lnTo>
                <a:lnTo>
                  <a:pt x="7557" y="9391"/>
                </a:lnTo>
                <a:lnTo>
                  <a:pt x="7411" y="9428"/>
                </a:lnTo>
                <a:lnTo>
                  <a:pt x="7300" y="9464"/>
                </a:lnTo>
                <a:lnTo>
                  <a:pt x="7190" y="9538"/>
                </a:lnTo>
                <a:lnTo>
                  <a:pt x="7080" y="9611"/>
                </a:lnTo>
                <a:lnTo>
                  <a:pt x="7044" y="9721"/>
                </a:lnTo>
                <a:lnTo>
                  <a:pt x="7007" y="9868"/>
                </a:lnTo>
                <a:lnTo>
                  <a:pt x="7044" y="9941"/>
                </a:lnTo>
                <a:lnTo>
                  <a:pt x="7117" y="9978"/>
                </a:lnTo>
                <a:lnTo>
                  <a:pt x="7044" y="10235"/>
                </a:lnTo>
                <a:lnTo>
                  <a:pt x="7080" y="10492"/>
                </a:lnTo>
                <a:lnTo>
                  <a:pt x="4806" y="11152"/>
                </a:lnTo>
                <a:lnTo>
                  <a:pt x="4219" y="11335"/>
                </a:lnTo>
                <a:lnTo>
                  <a:pt x="3632" y="11519"/>
                </a:lnTo>
                <a:lnTo>
                  <a:pt x="3449" y="11629"/>
                </a:lnTo>
                <a:lnTo>
                  <a:pt x="3192" y="10602"/>
                </a:lnTo>
                <a:lnTo>
                  <a:pt x="2862" y="9611"/>
                </a:lnTo>
                <a:lnTo>
                  <a:pt x="3339" y="9538"/>
                </a:lnTo>
                <a:lnTo>
                  <a:pt x="3816" y="9428"/>
                </a:lnTo>
                <a:lnTo>
                  <a:pt x="4769" y="9134"/>
                </a:lnTo>
                <a:lnTo>
                  <a:pt x="4843" y="9318"/>
                </a:lnTo>
                <a:lnTo>
                  <a:pt x="4953" y="9501"/>
                </a:lnTo>
                <a:lnTo>
                  <a:pt x="5063" y="9685"/>
                </a:lnTo>
                <a:lnTo>
                  <a:pt x="5246" y="9831"/>
                </a:lnTo>
                <a:lnTo>
                  <a:pt x="5356" y="9868"/>
                </a:lnTo>
                <a:lnTo>
                  <a:pt x="5466" y="9905"/>
                </a:lnTo>
                <a:lnTo>
                  <a:pt x="5613" y="9905"/>
                </a:lnTo>
                <a:lnTo>
                  <a:pt x="5723" y="9868"/>
                </a:lnTo>
                <a:lnTo>
                  <a:pt x="5980" y="9758"/>
                </a:lnTo>
                <a:lnTo>
                  <a:pt x="6163" y="9648"/>
                </a:lnTo>
                <a:lnTo>
                  <a:pt x="6237" y="9538"/>
                </a:lnTo>
                <a:lnTo>
                  <a:pt x="6273" y="9501"/>
                </a:lnTo>
                <a:lnTo>
                  <a:pt x="6237" y="9428"/>
                </a:lnTo>
                <a:lnTo>
                  <a:pt x="5980" y="8731"/>
                </a:lnTo>
                <a:lnTo>
                  <a:pt x="6200" y="8731"/>
                </a:lnTo>
                <a:lnTo>
                  <a:pt x="6383" y="8658"/>
                </a:lnTo>
                <a:lnTo>
                  <a:pt x="6604" y="9244"/>
                </a:lnTo>
                <a:lnTo>
                  <a:pt x="6677" y="9318"/>
                </a:lnTo>
                <a:lnTo>
                  <a:pt x="6714" y="9354"/>
                </a:lnTo>
                <a:lnTo>
                  <a:pt x="6787" y="9354"/>
                </a:lnTo>
                <a:lnTo>
                  <a:pt x="7044" y="9318"/>
                </a:lnTo>
                <a:lnTo>
                  <a:pt x="7300" y="9208"/>
                </a:lnTo>
                <a:lnTo>
                  <a:pt x="7521" y="9061"/>
                </a:lnTo>
                <a:lnTo>
                  <a:pt x="7704" y="8878"/>
                </a:lnTo>
                <a:lnTo>
                  <a:pt x="7741" y="8841"/>
                </a:lnTo>
                <a:lnTo>
                  <a:pt x="7777" y="8768"/>
                </a:lnTo>
                <a:lnTo>
                  <a:pt x="7741" y="8658"/>
                </a:lnTo>
                <a:lnTo>
                  <a:pt x="7264" y="7887"/>
                </a:lnTo>
                <a:lnTo>
                  <a:pt x="7080" y="7520"/>
                </a:lnTo>
                <a:lnTo>
                  <a:pt x="6970" y="7337"/>
                </a:lnTo>
                <a:lnTo>
                  <a:pt x="6824" y="7227"/>
                </a:lnTo>
                <a:lnTo>
                  <a:pt x="6640" y="7154"/>
                </a:lnTo>
                <a:lnTo>
                  <a:pt x="6457" y="7190"/>
                </a:lnTo>
                <a:lnTo>
                  <a:pt x="6383" y="7227"/>
                </a:lnTo>
                <a:lnTo>
                  <a:pt x="6310" y="7264"/>
                </a:lnTo>
                <a:lnTo>
                  <a:pt x="6237" y="7337"/>
                </a:lnTo>
                <a:lnTo>
                  <a:pt x="6200" y="7410"/>
                </a:lnTo>
                <a:lnTo>
                  <a:pt x="6017" y="7447"/>
                </a:lnTo>
                <a:lnTo>
                  <a:pt x="5980" y="7484"/>
                </a:lnTo>
                <a:lnTo>
                  <a:pt x="5943" y="7520"/>
                </a:lnTo>
                <a:lnTo>
                  <a:pt x="5907" y="7594"/>
                </a:lnTo>
                <a:lnTo>
                  <a:pt x="5907" y="7667"/>
                </a:lnTo>
                <a:lnTo>
                  <a:pt x="6200" y="8291"/>
                </a:lnTo>
                <a:lnTo>
                  <a:pt x="6163" y="8364"/>
                </a:lnTo>
                <a:lnTo>
                  <a:pt x="6127" y="8401"/>
                </a:lnTo>
                <a:lnTo>
                  <a:pt x="6090" y="8401"/>
                </a:lnTo>
                <a:lnTo>
                  <a:pt x="6053" y="8437"/>
                </a:lnTo>
                <a:lnTo>
                  <a:pt x="5943" y="8474"/>
                </a:lnTo>
                <a:lnTo>
                  <a:pt x="5907" y="8511"/>
                </a:lnTo>
                <a:lnTo>
                  <a:pt x="5613" y="7814"/>
                </a:lnTo>
                <a:lnTo>
                  <a:pt x="5576" y="7777"/>
                </a:lnTo>
                <a:lnTo>
                  <a:pt x="5540" y="7704"/>
                </a:lnTo>
                <a:lnTo>
                  <a:pt x="5393" y="7704"/>
                </a:lnTo>
                <a:lnTo>
                  <a:pt x="5356" y="7667"/>
                </a:lnTo>
                <a:lnTo>
                  <a:pt x="5173" y="7667"/>
                </a:lnTo>
                <a:lnTo>
                  <a:pt x="4990" y="7704"/>
                </a:lnTo>
                <a:lnTo>
                  <a:pt x="4843" y="7814"/>
                </a:lnTo>
                <a:lnTo>
                  <a:pt x="4733" y="7961"/>
                </a:lnTo>
                <a:lnTo>
                  <a:pt x="4659" y="8144"/>
                </a:lnTo>
                <a:lnTo>
                  <a:pt x="4623" y="8327"/>
                </a:lnTo>
                <a:lnTo>
                  <a:pt x="4623" y="8511"/>
                </a:lnTo>
                <a:lnTo>
                  <a:pt x="4623" y="8694"/>
                </a:lnTo>
                <a:lnTo>
                  <a:pt x="3669" y="8951"/>
                </a:lnTo>
                <a:lnTo>
                  <a:pt x="3229" y="9134"/>
                </a:lnTo>
                <a:lnTo>
                  <a:pt x="2752" y="9318"/>
                </a:lnTo>
                <a:lnTo>
                  <a:pt x="2348" y="7997"/>
                </a:lnTo>
                <a:lnTo>
                  <a:pt x="1908" y="6677"/>
                </a:lnTo>
                <a:lnTo>
                  <a:pt x="1541" y="5356"/>
                </a:lnTo>
                <a:lnTo>
                  <a:pt x="1395" y="4696"/>
                </a:lnTo>
                <a:lnTo>
                  <a:pt x="1285" y="3999"/>
                </a:lnTo>
                <a:lnTo>
                  <a:pt x="1505" y="3962"/>
                </a:lnTo>
                <a:lnTo>
                  <a:pt x="1725" y="3926"/>
                </a:lnTo>
                <a:lnTo>
                  <a:pt x="2165" y="3816"/>
                </a:lnTo>
                <a:lnTo>
                  <a:pt x="3302" y="3485"/>
                </a:lnTo>
                <a:lnTo>
                  <a:pt x="5760" y="2825"/>
                </a:lnTo>
                <a:lnTo>
                  <a:pt x="6934" y="2495"/>
                </a:lnTo>
                <a:lnTo>
                  <a:pt x="8071" y="2092"/>
                </a:lnTo>
                <a:lnTo>
                  <a:pt x="9135" y="1725"/>
                </a:lnTo>
                <a:lnTo>
                  <a:pt x="9758" y="1505"/>
                </a:lnTo>
                <a:lnTo>
                  <a:pt x="9978" y="1395"/>
                </a:lnTo>
                <a:lnTo>
                  <a:pt x="10088" y="1358"/>
                </a:lnTo>
                <a:lnTo>
                  <a:pt x="10162" y="1321"/>
                </a:lnTo>
                <a:close/>
                <a:moveTo>
                  <a:pt x="12876" y="8988"/>
                </a:moveTo>
                <a:lnTo>
                  <a:pt x="13023" y="9575"/>
                </a:lnTo>
                <a:lnTo>
                  <a:pt x="13096" y="9905"/>
                </a:lnTo>
                <a:lnTo>
                  <a:pt x="13206" y="10198"/>
                </a:lnTo>
                <a:lnTo>
                  <a:pt x="12619" y="10271"/>
                </a:lnTo>
                <a:lnTo>
                  <a:pt x="12069" y="10418"/>
                </a:lnTo>
                <a:lnTo>
                  <a:pt x="11519" y="10565"/>
                </a:lnTo>
                <a:lnTo>
                  <a:pt x="10969" y="10748"/>
                </a:lnTo>
                <a:lnTo>
                  <a:pt x="9685" y="11225"/>
                </a:lnTo>
                <a:lnTo>
                  <a:pt x="8438" y="11702"/>
                </a:lnTo>
                <a:lnTo>
                  <a:pt x="5980" y="12619"/>
                </a:lnTo>
                <a:lnTo>
                  <a:pt x="4879" y="13023"/>
                </a:lnTo>
                <a:lnTo>
                  <a:pt x="4329" y="13243"/>
                </a:lnTo>
                <a:lnTo>
                  <a:pt x="3816" y="13499"/>
                </a:lnTo>
                <a:lnTo>
                  <a:pt x="3669" y="12692"/>
                </a:lnTo>
                <a:lnTo>
                  <a:pt x="3522" y="11885"/>
                </a:lnTo>
                <a:lnTo>
                  <a:pt x="3742" y="11885"/>
                </a:lnTo>
                <a:lnTo>
                  <a:pt x="3999" y="11812"/>
                </a:lnTo>
                <a:lnTo>
                  <a:pt x="5173" y="11482"/>
                </a:lnTo>
                <a:lnTo>
                  <a:pt x="7190" y="10932"/>
                </a:lnTo>
                <a:lnTo>
                  <a:pt x="7374" y="11335"/>
                </a:lnTo>
                <a:lnTo>
                  <a:pt x="7594" y="11702"/>
                </a:lnTo>
                <a:lnTo>
                  <a:pt x="7631" y="11775"/>
                </a:lnTo>
                <a:lnTo>
                  <a:pt x="7814" y="11775"/>
                </a:lnTo>
                <a:lnTo>
                  <a:pt x="7887" y="11702"/>
                </a:lnTo>
                <a:lnTo>
                  <a:pt x="7961" y="11629"/>
                </a:lnTo>
                <a:lnTo>
                  <a:pt x="8107" y="11592"/>
                </a:lnTo>
                <a:lnTo>
                  <a:pt x="8401" y="11519"/>
                </a:lnTo>
                <a:lnTo>
                  <a:pt x="8474" y="11445"/>
                </a:lnTo>
                <a:lnTo>
                  <a:pt x="8548" y="11372"/>
                </a:lnTo>
                <a:lnTo>
                  <a:pt x="8658" y="11189"/>
                </a:lnTo>
                <a:lnTo>
                  <a:pt x="8694" y="11005"/>
                </a:lnTo>
                <a:lnTo>
                  <a:pt x="8694" y="10785"/>
                </a:lnTo>
                <a:lnTo>
                  <a:pt x="8658" y="10602"/>
                </a:lnTo>
                <a:lnTo>
                  <a:pt x="8621" y="10418"/>
                </a:lnTo>
                <a:lnTo>
                  <a:pt x="8658" y="10492"/>
                </a:lnTo>
                <a:lnTo>
                  <a:pt x="8768" y="10528"/>
                </a:lnTo>
                <a:lnTo>
                  <a:pt x="9025" y="10492"/>
                </a:lnTo>
                <a:lnTo>
                  <a:pt x="9281" y="10418"/>
                </a:lnTo>
                <a:lnTo>
                  <a:pt x="9428" y="10638"/>
                </a:lnTo>
                <a:lnTo>
                  <a:pt x="9611" y="10822"/>
                </a:lnTo>
                <a:lnTo>
                  <a:pt x="9758" y="10895"/>
                </a:lnTo>
                <a:lnTo>
                  <a:pt x="9942" y="10932"/>
                </a:lnTo>
                <a:lnTo>
                  <a:pt x="10088" y="10932"/>
                </a:lnTo>
                <a:lnTo>
                  <a:pt x="10235" y="10858"/>
                </a:lnTo>
                <a:lnTo>
                  <a:pt x="10382" y="10785"/>
                </a:lnTo>
                <a:lnTo>
                  <a:pt x="10492" y="10638"/>
                </a:lnTo>
                <a:lnTo>
                  <a:pt x="10565" y="10492"/>
                </a:lnTo>
                <a:lnTo>
                  <a:pt x="10602" y="10345"/>
                </a:lnTo>
                <a:lnTo>
                  <a:pt x="10639" y="10161"/>
                </a:lnTo>
                <a:lnTo>
                  <a:pt x="10602" y="9978"/>
                </a:lnTo>
                <a:lnTo>
                  <a:pt x="10492" y="9648"/>
                </a:lnTo>
                <a:lnTo>
                  <a:pt x="10749" y="9648"/>
                </a:lnTo>
                <a:lnTo>
                  <a:pt x="11005" y="9611"/>
                </a:lnTo>
                <a:lnTo>
                  <a:pt x="11629" y="9428"/>
                </a:lnTo>
                <a:lnTo>
                  <a:pt x="12876" y="8988"/>
                </a:lnTo>
                <a:close/>
                <a:moveTo>
                  <a:pt x="13206" y="10675"/>
                </a:moveTo>
                <a:lnTo>
                  <a:pt x="13096" y="10712"/>
                </a:lnTo>
                <a:lnTo>
                  <a:pt x="11592" y="11262"/>
                </a:lnTo>
                <a:lnTo>
                  <a:pt x="8731" y="12362"/>
                </a:lnTo>
                <a:lnTo>
                  <a:pt x="7300" y="12876"/>
                </a:lnTo>
                <a:lnTo>
                  <a:pt x="6604" y="13133"/>
                </a:lnTo>
                <a:lnTo>
                  <a:pt x="5870" y="13316"/>
                </a:lnTo>
                <a:lnTo>
                  <a:pt x="4696" y="13573"/>
                </a:lnTo>
                <a:lnTo>
                  <a:pt x="5393" y="13279"/>
                </a:lnTo>
                <a:lnTo>
                  <a:pt x="6090" y="13023"/>
                </a:lnTo>
                <a:lnTo>
                  <a:pt x="8438" y="12179"/>
                </a:lnTo>
                <a:lnTo>
                  <a:pt x="9611" y="11702"/>
                </a:lnTo>
                <a:lnTo>
                  <a:pt x="10822" y="11299"/>
                </a:lnTo>
                <a:lnTo>
                  <a:pt x="11409" y="11078"/>
                </a:lnTo>
                <a:lnTo>
                  <a:pt x="11996" y="10895"/>
                </a:lnTo>
                <a:lnTo>
                  <a:pt x="12619" y="10748"/>
                </a:lnTo>
                <a:lnTo>
                  <a:pt x="13206" y="10675"/>
                </a:lnTo>
                <a:close/>
                <a:moveTo>
                  <a:pt x="10492" y="478"/>
                </a:moveTo>
                <a:lnTo>
                  <a:pt x="10712" y="1064"/>
                </a:lnTo>
                <a:lnTo>
                  <a:pt x="10969" y="1688"/>
                </a:lnTo>
                <a:lnTo>
                  <a:pt x="11482" y="2862"/>
                </a:lnTo>
                <a:lnTo>
                  <a:pt x="11996" y="4182"/>
                </a:lnTo>
                <a:lnTo>
                  <a:pt x="12473" y="5466"/>
                </a:lnTo>
                <a:lnTo>
                  <a:pt x="12876" y="6713"/>
                </a:lnTo>
                <a:lnTo>
                  <a:pt x="13280" y="7924"/>
                </a:lnTo>
                <a:lnTo>
                  <a:pt x="13683" y="9171"/>
                </a:lnTo>
                <a:lnTo>
                  <a:pt x="14013" y="10418"/>
                </a:lnTo>
                <a:lnTo>
                  <a:pt x="13793" y="10418"/>
                </a:lnTo>
                <a:lnTo>
                  <a:pt x="13573" y="10492"/>
                </a:lnTo>
                <a:lnTo>
                  <a:pt x="13573" y="10418"/>
                </a:lnTo>
                <a:lnTo>
                  <a:pt x="13573" y="10308"/>
                </a:lnTo>
                <a:lnTo>
                  <a:pt x="13646" y="10235"/>
                </a:lnTo>
                <a:lnTo>
                  <a:pt x="13646" y="10125"/>
                </a:lnTo>
                <a:lnTo>
                  <a:pt x="13610" y="9831"/>
                </a:lnTo>
                <a:lnTo>
                  <a:pt x="13610" y="9758"/>
                </a:lnTo>
                <a:lnTo>
                  <a:pt x="13610" y="9721"/>
                </a:lnTo>
                <a:lnTo>
                  <a:pt x="13426" y="9024"/>
                </a:lnTo>
                <a:lnTo>
                  <a:pt x="13096" y="7777"/>
                </a:lnTo>
                <a:lnTo>
                  <a:pt x="12693" y="6603"/>
                </a:lnTo>
                <a:lnTo>
                  <a:pt x="12289" y="5430"/>
                </a:lnTo>
                <a:lnTo>
                  <a:pt x="11849" y="4256"/>
                </a:lnTo>
                <a:lnTo>
                  <a:pt x="11372" y="3119"/>
                </a:lnTo>
                <a:lnTo>
                  <a:pt x="10859" y="1981"/>
                </a:lnTo>
                <a:lnTo>
                  <a:pt x="10675" y="1651"/>
                </a:lnTo>
                <a:lnTo>
                  <a:pt x="10492" y="1358"/>
                </a:lnTo>
                <a:lnTo>
                  <a:pt x="10602" y="1285"/>
                </a:lnTo>
                <a:lnTo>
                  <a:pt x="10639" y="1174"/>
                </a:lnTo>
                <a:lnTo>
                  <a:pt x="10602" y="1064"/>
                </a:lnTo>
                <a:lnTo>
                  <a:pt x="10565" y="991"/>
                </a:lnTo>
                <a:lnTo>
                  <a:pt x="10528" y="954"/>
                </a:lnTo>
                <a:lnTo>
                  <a:pt x="10455" y="918"/>
                </a:lnTo>
                <a:lnTo>
                  <a:pt x="10272" y="881"/>
                </a:lnTo>
                <a:lnTo>
                  <a:pt x="10088" y="918"/>
                </a:lnTo>
                <a:lnTo>
                  <a:pt x="9391" y="1138"/>
                </a:lnTo>
                <a:lnTo>
                  <a:pt x="8658" y="1431"/>
                </a:lnTo>
                <a:lnTo>
                  <a:pt x="7924" y="1688"/>
                </a:lnTo>
                <a:lnTo>
                  <a:pt x="7190" y="1945"/>
                </a:lnTo>
                <a:lnTo>
                  <a:pt x="5650" y="2422"/>
                </a:lnTo>
                <a:lnTo>
                  <a:pt x="4109" y="2862"/>
                </a:lnTo>
                <a:lnTo>
                  <a:pt x="2569" y="3265"/>
                </a:lnTo>
                <a:lnTo>
                  <a:pt x="1762" y="3485"/>
                </a:lnTo>
                <a:lnTo>
                  <a:pt x="1358" y="3632"/>
                </a:lnTo>
                <a:lnTo>
                  <a:pt x="1175" y="3706"/>
                </a:lnTo>
                <a:lnTo>
                  <a:pt x="1028" y="3816"/>
                </a:lnTo>
                <a:lnTo>
                  <a:pt x="991" y="3816"/>
                </a:lnTo>
                <a:lnTo>
                  <a:pt x="955" y="3889"/>
                </a:lnTo>
                <a:lnTo>
                  <a:pt x="918" y="3962"/>
                </a:lnTo>
                <a:lnTo>
                  <a:pt x="991" y="4586"/>
                </a:lnTo>
                <a:lnTo>
                  <a:pt x="1101" y="5209"/>
                </a:lnTo>
                <a:lnTo>
                  <a:pt x="1248" y="5796"/>
                </a:lnTo>
                <a:lnTo>
                  <a:pt x="1395" y="6420"/>
                </a:lnTo>
                <a:lnTo>
                  <a:pt x="1725" y="7594"/>
                </a:lnTo>
                <a:lnTo>
                  <a:pt x="2128" y="8768"/>
                </a:lnTo>
                <a:lnTo>
                  <a:pt x="2532" y="9978"/>
                </a:lnTo>
                <a:lnTo>
                  <a:pt x="2899" y="11152"/>
                </a:lnTo>
                <a:lnTo>
                  <a:pt x="3045" y="11739"/>
                </a:lnTo>
                <a:lnTo>
                  <a:pt x="3192" y="12362"/>
                </a:lnTo>
                <a:lnTo>
                  <a:pt x="3302" y="12949"/>
                </a:lnTo>
                <a:lnTo>
                  <a:pt x="3412" y="13573"/>
                </a:lnTo>
                <a:lnTo>
                  <a:pt x="3412" y="13683"/>
                </a:lnTo>
                <a:lnTo>
                  <a:pt x="3486" y="13720"/>
                </a:lnTo>
                <a:lnTo>
                  <a:pt x="3559" y="13756"/>
                </a:lnTo>
                <a:lnTo>
                  <a:pt x="3632" y="13793"/>
                </a:lnTo>
                <a:lnTo>
                  <a:pt x="3669" y="13830"/>
                </a:lnTo>
                <a:lnTo>
                  <a:pt x="3742" y="13830"/>
                </a:lnTo>
                <a:lnTo>
                  <a:pt x="4036" y="13756"/>
                </a:lnTo>
                <a:lnTo>
                  <a:pt x="3706" y="13903"/>
                </a:lnTo>
                <a:lnTo>
                  <a:pt x="3412" y="14086"/>
                </a:lnTo>
                <a:lnTo>
                  <a:pt x="2569" y="11115"/>
                </a:lnTo>
                <a:lnTo>
                  <a:pt x="2128" y="9611"/>
                </a:lnTo>
                <a:lnTo>
                  <a:pt x="1725" y="8144"/>
                </a:lnTo>
                <a:lnTo>
                  <a:pt x="955" y="5136"/>
                </a:lnTo>
                <a:lnTo>
                  <a:pt x="808" y="4439"/>
                </a:lnTo>
                <a:lnTo>
                  <a:pt x="661" y="3999"/>
                </a:lnTo>
                <a:lnTo>
                  <a:pt x="588" y="3779"/>
                </a:lnTo>
                <a:lnTo>
                  <a:pt x="478" y="3632"/>
                </a:lnTo>
                <a:lnTo>
                  <a:pt x="1065" y="3522"/>
                </a:lnTo>
                <a:lnTo>
                  <a:pt x="1652" y="3412"/>
                </a:lnTo>
                <a:lnTo>
                  <a:pt x="2825" y="3045"/>
                </a:lnTo>
                <a:lnTo>
                  <a:pt x="4183" y="2642"/>
                </a:lnTo>
                <a:lnTo>
                  <a:pt x="5503" y="2202"/>
                </a:lnTo>
                <a:lnTo>
                  <a:pt x="8034" y="1358"/>
                </a:lnTo>
                <a:lnTo>
                  <a:pt x="9281" y="918"/>
                </a:lnTo>
                <a:lnTo>
                  <a:pt x="9905" y="734"/>
                </a:lnTo>
                <a:lnTo>
                  <a:pt x="10198" y="624"/>
                </a:lnTo>
                <a:lnTo>
                  <a:pt x="10492" y="478"/>
                </a:lnTo>
                <a:close/>
                <a:moveTo>
                  <a:pt x="10455" y="1"/>
                </a:moveTo>
                <a:lnTo>
                  <a:pt x="10162" y="37"/>
                </a:lnTo>
                <a:lnTo>
                  <a:pt x="9832" y="147"/>
                </a:lnTo>
                <a:lnTo>
                  <a:pt x="9245" y="367"/>
                </a:lnTo>
                <a:lnTo>
                  <a:pt x="7997" y="808"/>
                </a:lnTo>
                <a:lnTo>
                  <a:pt x="5503" y="1651"/>
                </a:lnTo>
                <a:lnTo>
                  <a:pt x="2935" y="2495"/>
                </a:lnTo>
                <a:lnTo>
                  <a:pt x="1615" y="2899"/>
                </a:lnTo>
                <a:lnTo>
                  <a:pt x="918" y="3082"/>
                </a:lnTo>
                <a:lnTo>
                  <a:pt x="258" y="3339"/>
                </a:lnTo>
                <a:lnTo>
                  <a:pt x="184" y="3412"/>
                </a:lnTo>
                <a:lnTo>
                  <a:pt x="148" y="3522"/>
                </a:lnTo>
                <a:lnTo>
                  <a:pt x="38" y="3559"/>
                </a:lnTo>
                <a:lnTo>
                  <a:pt x="1" y="3595"/>
                </a:lnTo>
                <a:lnTo>
                  <a:pt x="1" y="3632"/>
                </a:lnTo>
                <a:lnTo>
                  <a:pt x="38" y="3779"/>
                </a:lnTo>
                <a:lnTo>
                  <a:pt x="111" y="3926"/>
                </a:lnTo>
                <a:lnTo>
                  <a:pt x="184" y="4036"/>
                </a:lnTo>
                <a:lnTo>
                  <a:pt x="221" y="4146"/>
                </a:lnTo>
                <a:lnTo>
                  <a:pt x="294" y="4366"/>
                </a:lnTo>
                <a:lnTo>
                  <a:pt x="588" y="5796"/>
                </a:lnTo>
                <a:lnTo>
                  <a:pt x="955" y="7227"/>
                </a:lnTo>
                <a:lnTo>
                  <a:pt x="1285" y="8658"/>
                </a:lnTo>
                <a:lnTo>
                  <a:pt x="2055" y="11482"/>
                </a:lnTo>
                <a:lnTo>
                  <a:pt x="2459" y="12876"/>
                </a:lnTo>
                <a:lnTo>
                  <a:pt x="2899" y="14233"/>
                </a:lnTo>
                <a:lnTo>
                  <a:pt x="2935" y="14380"/>
                </a:lnTo>
                <a:lnTo>
                  <a:pt x="3045" y="14416"/>
                </a:lnTo>
                <a:lnTo>
                  <a:pt x="3155" y="14453"/>
                </a:lnTo>
                <a:lnTo>
                  <a:pt x="3302" y="14416"/>
                </a:lnTo>
                <a:lnTo>
                  <a:pt x="3596" y="14343"/>
                </a:lnTo>
                <a:lnTo>
                  <a:pt x="3889" y="14270"/>
                </a:lnTo>
                <a:lnTo>
                  <a:pt x="4513" y="14086"/>
                </a:lnTo>
                <a:lnTo>
                  <a:pt x="5980" y="13793"/>
                </a:lnTo>
                <a:lnTo>
                  <a:pt x="6714" y="13610"/>
                </a:lnTo>
                <a:lnTo>
                  <a:pt x="7447" y="13353"/>
                </a:lnTo>
                <a:lnTo>
                  <a:pt x="8878" y="12839"/>
                </a:lnTo>
                <a:lnTo>
                  <a:pt x="11739" y="11775"/>
                </a:lnTo>
                <a:lnTo>
                  <a:pt x="13133" y="11225"/>
                </a:lnTo>
                <a:lnTo>
                  <a:pt x="13646" y="11078"/>
                </a:lnTo>
                <a:lnTo>
                  <a:pt x="13903" y="10968"/>
                </a:lnTo>
                <a:lnTo>
                  <a:pt x="14160" y="10822"/>
                </a:lnTo>
                <a:lnTo>
                  <a:pt x="14197" y="10932"/>
                </a:lnTo>
                <a:lnTo>
                  <a:pt x="14270" y="10968"/>
                </a:lnTo>
                <a:lnTo>
                  <a:pt x="14380" y="11005"/>
                </a:lnTo>
                <a:lnTo>
                  <a:pt x="14490" y="11005"/>
                </a:lnTo>
                <a:lnTo>
                  <a:pt x="14563" y="10932"/>
                </a:lnTo>
                <a:lnTo>
                  <a:pt x="14637" y="10895"/>
                </a:lnTo>
                <a:lnTo>
                  <a:pt x="14674" y="10785"/>
                </a:lnTo>
                <a:lnTo>
                  <a:pt x="14637" y="10675"/>
                </a:lnTo>
                <a:lnTo>
                  <a:pt x="14270" y="9318"/>
                </a:lnTo>
                <a:lnTo>
                  <a:pt x="13867" y="7997"/>
                </a:lnTo>
                <a:lnTo>
                  <a:pt x="13426" y="6640"/>
                </a:lnTo>
                <a:lnTo>
                  <a:pt x="12949" y="5356"/>
                </a:lnTo>
                <a:lnTo>
                  <a:pt x="12473" y="4036"/>
                </a:lnTo>
                <a:lnTo>
                  <a:pt x="11922" y="2752"/>
                </a:lnTo>
                <a:lnTo>
                  <a:pt x="11409" y="1468"/>
                </a:lnTo>
                <a:lnTo>
                  <a:pt x="11115" y="881"/>
                </a:lnTo>
                <a:lnTo>
                  <a:pt x="10785" y="257"/>
                </a:lnTo>
                <a:lnTo>
                  <a:pt x="10749" y="221"/>
                </a:lnTo>
                <a:lnTo>
                  <a:pt x="10675" y="184"/>
                </a:lnTo>
                <a:lnTo>
                  <a:pt x="10639" y="111"/>
                </a:lnTo>
                <a:lnTo>
                  <a:pt x="10602" y="74"/>
                </a:lnTo>
                <a:lnTo>
                  <a:pt x="10528" y="37"/>
                </a:lnTo>
                <a:lnTo>
                  <a:pt x="10455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995" name="Google Shape;995;p21"/>
          <p:cNvSpPr/>
          <p:nvPr/>
        </p:nvSpPr>
        <p:spPr>
          <a:xfrm>
            <a:off x="1525678" y="4911343"/>
            <a:ext cx="391238" cy="289295"/>
          </a:xfrm>
          <a:custGeom>
            <a:avLst/>
            <a:gdLst/>
            <a:ahLst/>
            <a:cxnLst/>
            <a:rect l="l" t="t" r="r" b="b"/>
            <a:pathLst>
              <a:path w="13793" h="10199" extrusionOk="0">
                <a:moveTo>
                  <a:pt x="5649" y="2128"/>
                </a:moveTo>
                <a:lnTo>
                  <a:pt x="5503" y="2165"/>
                </a:lnTo>
                <a:lnTo>
                  <a:pt x="5356" y="2238"/>
                </a:lnTo>
                <a:lnTo>
                  <a:pt x="5209" y="2312"/>
                </a:lnTo>
                <a:lnTo>
                  <a:pt x="5099" y="2422"/>
                </a:lnTo>
                <a:lnTo>
                  <a:pt x="4989" y="2532"/>
                </a:lnTo>
                <a:lnTo>
                  <a:pt x="4916" y="2642"/>
                </a:lnTo>
                <a:lnTo>
                  <a:pt x="4879" y="2788"/>
                </a:lnTo>
                <a:lnTo>
                  <a:pt x="4842" y="2935"/>
                </a:lnTo>
                <a:lnTo>
                  <a:pt x="4842" y="3119"/>
                </a:lnTo>
                <a:lnTo>
                  <a:pt x="4879" y="3265"/>
                </a:lnTo>
                <a:lnTo>
                  <a:pt x="4916" y="3375"/>
                </a:lnTo>
                <a:lnTo>
                  <a:pt x="5026" y="3485"/>
                </a:lnTo>
                <a:lnTo>
                  <a:pt x="5136" y="3522"/>
                </a:lnTo>
                <a:lnTo>
                  <a:pt x="5209" y="3522"/>
                </a:lnTo>
                <a:lnTo>
                  <a:pt x="5319" y="3449"/>
                </a:lnTo>
                <a:lnTo>
                  <a:pt x="5356" y="3375"/>
                </a:lnTo>
                <a:lnTo>
                  <a:pt x="5393" y="3119"/>
                </a:lnTo>
                <a:lnTo>
                  <a:pt x="5393" y="2899"/>
                </a:lnTo>
                <a:lnTo>
                  <a:pt x="5429" y="3045"/>
                </a:lnTo>
                <a:lnTo>
                  <a:pt x="5466" y="3229"/>
                </a:lnTo>
                <a:lnTo>
                  <a:pt x="5503" y="3632"/>
                </a:lnTo>
                <a:lnTo>
                  <a:pt x="5576" y="3926"/>
                </a:lnTo>
                <a:lnTo>
                  <a:pt x="5613" y="4072"/>
                </a:lnTo>
                <a:lnTo>
                  <a:pt x="5723" y="4219"/>
                </a:lnTo>
                <a:lnTo>
                  <a:pt x="5796" y="4256"/>
                </a:lnTo>
                <a:lnTo>
                  <a:pt x="5833" y="4256"/>
                </a:lnTo>
                <a:lnTo>
                  <a:pt x="5906" y="4219"/>
                </a:lnTo>
                <a:lnTo>
                  <a:pt x="5943" y="4146"/>
                </a:lnTo>
                <a:lnTo>
                  <a:pt x="5980" y="4036"/>
                </a:lnTo>
                <a:lnTo>
                  <a:pt x="5980" y="3926"/>
                </a:lnTo>
                <a:lnTo>
                  <a:pt x="5943" y="3669"/>
                </a:lnTo>
                <a:lnTo>
                  <a:pt x="5833" y="3082"/>
                </a:lnTo>
                <a:lnTo>
                  <a:pt x="5759" y="2825"/>
                </a:lnTo>
                <a:lnTo>
                  <a:pt x="5686" y="2715"/>
                </a:lnTo>
                <a:lnTo>
                  <a:pt x="5613" y="2642"/>
                </a:lnTo>
                <a:lnTo>
                  <a:pt x="5723" y="2605"/>
                </a:lnTo>
                <a:lnTo>
                  <a:pt x="6016" y="2605"/>
                </a:lnTo>
                <a:lnTo>
                  <a:pt x="6163" y="2642"/>
                </a:lnTo>
                <a:lnTo>
                  <a:pt x="6310" y="3045"/>
                </a:lnTo>
                <a:lnTo>
                  <a:pt x="6456" y="3522"/>
                </a:lnTo>
                <a:lnTo>
                  <a:pt x="6603" y="3999"/>
                </a:lnTo>
                <a:lnTo>
                  <a:pt x="6640" y="4072"/>
                </a:lnTo>
                <a:lnTo>
                  <a:pt x="6677" y="4109"/>
                </a:lnTo>
                <a:lnTo>
                  <a:pt x="6750" y="4146"/>
                </a:lnTo>
                <a:lnTo>
                  <a:pt x="6823" y="4109"/>
                </a:lnTo>
                <a:lnTo>
                  <a:pt x="6897" y="4072"/>
                </a:lnTo>
                <a:lnTo>
                  <a:pt x="6970" y="4036"/>
                </a:lnTo>
                <a:lnTo>
                  <a:pt x="7007" y="3926"/>
                </a:lnTo>
                <a:lnTo>
                  <a:pt x="7007" y="3852"/>
                </a:lnTo>
                <a:lnTo>
                  <a:pt x="6860" y="3412"/>
                </a:lnTo>
                <a:lnTo>
                  <a:pt x="6750" y="3009"/>
                </a:lnTo>
                <a:lnTo>
                  <a:pt x="6677" y="2862"/>
                </a:lnTo>
                <a:lnTo>
                  <a:pt x="6970" y="3045"/>
                </a:lnTo>
                <a:lnTo>
                  <a:pt x="7227" y="3229"/>
                </a:lnTo>
                <a:lnTo>
                  <a:pt x="7227" y="3449"/>
                </a:lnTo>
                <a:lnTo>
                  <a:pt x="7263" y="3669"/>
                </a:lnTo>
                <a:lnTo>
                  <a:pt x="7410" y="4072"/>
                </a:lnTo>
                <a:lnTo>
                  <a:pt x="7484" y="4146"/>
                </a:lnTo>
                <a:lnTo>
                  <a:pt x="7520" y="4182"/>
                </a:lnTo>
                <a:lnTo>
                  <a:pt x="7667" y="4182"/>
                </a:lnTo>
                <a:lnTo>
                  <a:pt x="7740" y="4146"/>
                </a:lnTo>
                <a:lnTo>
                  <a:pt x="7777" y="4109"/>
                </a:lnTo>
                <a:lnTo>
                  <a:pt x="7814" y="4036"/>
                </a:lnTo>
                <a:lnTo>
                  <a:pt x="7777" y="3926"/>
                </a:lnTo>
                <a:lnTo>
                  <a:pt x="7704" y="3669"/>
                </a:lnTo>
                <a:lnTo>
                  <a:pt x="8034" y="3962"/>
                </a:lnTo>
                <a:lnTo>
                  <a:pt x="8070" y="3999"/>
                </a:lnTo>
                <a:lnTo>
                  <a:pt x="8107" y="3999"/>
                </a:lnTo>
                <a:lnTo>
                  <a:pt x="8144" y="3962"/>
                </a:lnTo>
                <a:lnTo>
                  <a:pt x="8144" y="3926"/>
                </a:lnTo>
                <a:lnTo>
                  <a:pt x="8144" y="3742"/>
                </a:lnTo>
                <a:lnTo>
                  <a:pt x="8107" y="3595"/>
                </a:lnTo>
                <a:lnTo>
                  <a:pt x="7960" y="3302"/>
                </a:lnTo>
                <a:lnTo>
                  <a:pt x="7740" y="3009"/>
                </a:lnTo>
                <a:lnTo>
                  <a:pt x="7484" y="2788"/>
                </a:lnTo>
                <a:lnTo>
                  <a:pt x="7190" y="2568"/>
                </a:lnTo>
                <a:lnTo>
                  <a:pt x="6897" y="2422"/>
                </a:lnTo>
                <a:lnTo>
                  <a:pt x="6566" y="2275"/>
                </a:lnTo>
                <a:lnTo>
                  <a:pt x="6273" y="2165"/>
                </a:lnTo>
                <a:lnTo>
                  <a:pt x="5943" y="2128"/>
                </a:lnTo>
                <a:close/>
                <a:moveTo>
                  <a:pt x="12215" y="3485"/>
                </a:moveTo>
                <a:lnTo>
                  <a:pt x="12142" y="3522"/>
                </a:lnTo>
                <a:lnTo>
                  <a:pt x="12142" y="3559"/>
                </a:lnTo>
                <a:lnTo>
                  <a:pt x="12142" y="3742"/>
                </a:lnTo>
                <a:lnTo>
                  <a:pt x="12142" y="3926"/>
                </a:lnTo>
                <a:lnTo>
                  <a:pt x="12252" y="4292"/>
                </a:lnTo>
                <a:lnTo>
                  <a:pt x="12436" y="4769"/>
                </a:lnTo>
                <a:lnTo>
                  <a:pt x="12582" y="5136"/>
                </a:lnTo>
                <a:lnTo>
                  <a:pt x="12546" y="5209"/>
                </a:lnTo>
                <a:lnTo>
                  <a:pt x="12546" y="5320"/>
                </a:lnTo>
                <a:lnTo>
                  <a:pt x="12582" y="5356"/>
                </a:lnTo>
                <a:lnTo>
                  <a:pt x="12582" y="5430"/>
                </a:lnTo>
                <a:lnTo>
                  <a:pt x="11885" y="5613"/>
                </a:lnTo>
                <a:lnTo>
                  <a:pt x="11885" y="5430"/>
                </a:lnTo>
                <a:lnTo>
                  <a:pt x="11849" y="5246"/>
                </a:lnTo>
                <a:lnTo>
                  <a:pt x="11702" y="4843"/>
                </a:lnTo>
                <a:lnTo>
                  <a:pt x="11629" y="4549"/>
                </a:lnTo>
                <a:lnTo>
                  <a:pt x="11482" y="4256"/>
                </a:lnTo>
                <a:lnTo>
                  <a:pt x="11335" y="3999"/>
                </a:lnTo>
                <a:lnTo>
                  <a:pt x="11115" y="3742"/>
                </a:lnTo>
                <a:lnTo>
                  <a:pt x="11005" y="3742"/>
                </a:lnTo>
                <a:lnTo>
                  <a:pt x="10968" y="3779"/>
                </a:lnTo>
                <a:lnTo>
                  <a:pt x="10932" y="3852"/>
                </a:lnTo>
                <a:lnTo>
                  <a:pt x="10968" y="4109"/>
                </a:lnTo>
                <a:lnTo>
                  <a:pt x="11078" y="4366"/>
                </a:lnTo>
                <a:lnTo>
                  <a:pt x="11262" y="4879"/>
                </a:lnTo>
                <a:lnTo>
                  <a:pt x="11372" y="5320"/>
                </a:lnTo>
                <a:lnTo>
                  <a:pt x="11445" y="5540"/>
                </a:lnTo>
                <a:lnTo>
                  <a:pt x="11555" y="5686"/>
                </a:lnTo>
                <a:lnTo>
                  <a:pt x="11482" y="5723"/>
                </a:lnTo>
                <a:lnTo>
                  <a:pt x="11372" y="5723"/>
                </a:lnTo>
                <a:lnTo>
                  <a:pt x="11262" y="5686"/>
                </a:lnTo>
                <a:lnTo>
                  <a:pt x="11152" y="5650"/>
                </a:lnTo>
                <a:lnTo>
                  <a:pt x="11078" y="5576"/>
                </a:lnTo>
                <a:lnTo>
                  <a:pt x="10895" y="5393"/>
                </a:lnTo>
                <a:lnTo>
                  <a:pt x="10785" y="5209"/>
                </a:lnTo>
                <a:lnTo>
                  <a:pt x="10712" y="5173"/>
                </a:lnTo>
                <a:lnTo>
                  <a:pt x="10675" y="4916"/>
                </a:lnTo>
                <a:lnTo>
                  <a:pt x="10601" y="4696"/>
                </a:lnTo>
                <a:lnTo>
                  <a:pt x="10418" y="4292"/>
                </a:lnTo>
                <a:lnTo>
                  <a:pt x="10381" y="4256"/>
                </a:lnTo>
                <a:lnTo>
                  <a:pt x="10345" y="4219"/>
                </a:lnTo>
                <a:lnTo>
                  <a:pt x="10198" y="4219"/>
                </a:lnTo>
                <a:lnTo>
                  <a:pt x="10125" y="4292"/>
                </a:lnTo>
                <a:lnTo>
                  <a:pt x="10088" y="4366"/>
                </a:lnTo>
                <a:lnTo>
                  <a:pt x="10088" y="4402"/>
                </a:lnTo>
                <a:lnTo>
                  <a:pt x="10125" y="4659"/>
                </a:lnTo>
                <a:lnTo>
                  <a:pt x="10051" y="4623"/>
                </a:lnTo>
                <a:lnTo>
                  <a:pt x="9941" y="4586"/>
                </a:lnTo>
                <a:lnTo>
                  <a:pt x="9868" y="4623"/>
                </a:lnTo>
                <a:lnTo>
                  <a:pt x="9794" y="4696"/>
                </a:lnTo>
                <a:lnTo>
                  <a:pt x="9721" y="4806"/>
                </a:lnTo>
                <a:lnTo>
                  <a:pt x="9684" y="4916"/>
                </a:lnTo>
                <a:lnTo>
                  <a:pt x="9721" y="5026"/>
                </a:lnTo>
                <a:lnTo>
                  <a:pt x="9758" y="5099"/>
                </a:lnTo>
                <a:lnTo>
                  <a:pt x="9905" y="5246"/>
                </a:lnTo>
                <a:lnTo>
                  <a:pt x="10125" y="5356"/>
                </a:lnTo>
                <a:lnTo>
                  <a:pt x="10271" y="5430"/>
                </a:lnTo>
                <a:lnTo>
                  <a:pt x="10345" y="5540"/>
                </a:lnTo>
                <a:lnTo>
                  <a:pt x="10528" y="5796"/>
                </a:lnTo>
                <a:lnTo>
                  <a:pt x="10712" y="5980"/>
                </a:lnTo>
                <a:lnTo>
                  <a:pt x="10932" y="6163"/>
                </a:lnTo>
                <a:lnTo>
                  <a:pt x="11078" y="6200"/>
                </a:lnTo>
                <a:lnTo>
                  <a:pt x="11225" y="6237"/>
                </a:lnTo>
                <a:lnTo>
                  <a:pt x="11519" y="6237"/>
                </a:lnTo>
                <a:lnTo>
                  <a:pt x="11849" y="6163"/>
                </a:lnTo>
                <a:lnTo>
                  <a:pt x="12142" y="6090"/>
                </a:lnTo>
                <a:lnTo>
                  <a:pt x="12986" y="5833"/>
                </a:lnTo>
                <a:lnTo>
                  <a:pt x="13353" y="5686"/>
                </a:lnTo>
                <a:lnTo>
                  <a:pt x="13536" y="5613"/>
                </a:lnTo>
                <a:lnTo>
                  <a:pt x="13719" y="5540"/>
                </a:lnTo>
                <a:lnTo>
                  <a:pt x="13793" y="5466"/>
                </a:lnTo>
                <a:lnTo>
                  <a:pt x="13793" y="5356"/>
                </a:lnTo>
                <a:lnTo>
                  <a:pt x="13756" y="5283"/>
                </a:lnTo>
                <a:lnTo>
                  <a:pt x="13646" y="5246"/>
                </a:lnTo>
                <a:lnTo>
                  <a:pt x="13353" y="5246"/>
                </a:lnTo>
                <a:lnTo>
                  <a:pt x="13059" y="5320"/>
                </a:lnTo>
                <a:lnTo>
                  <a:pt x="13059" y="5099"/>
                </a:lnTo>
                <a:lnTo>
                  <a:pt x="12986" y="4879"/>
                </a:lnTo>
                <a:lnTo>
                  <a:pt x="12839" y="4513"/>
                </a:lnTo>
                <a:lnTo>
                  <a:pt x="12619" y="3962"/>
                </a:lnTo>
                <a:lnTo>
                  <a:pt x="12509" y="3706"/>
                </a:lnTo>
                <a:lnTo>
                  <a:pt x="12326" y="3485"/>
                </a:lnTo>
                <a:close/>
                <a:moveTo>
                  <a:pt x="12069" y="1"/>
                </a:moveTo>
                <a:lnTo>
                  <a:pt x="11702" y="37"/>
                </a:lnTo>
                <a:lnTo>
                  <a:pt x="11335" y="147"/>
                </a:lnTo>
                <a:lnTo>
                  <a:pt x="10638" y="368"/>
                </a:lnTo>
                <a:lnTo>
                  <a:pt x="9905" y="588"/>
                </a:lnTo>
                <a:lnTo>
                  <a:pt x="9538" y="698"/>
                </a:lnTo>
                <a:lnTo>
                  <a:pt x="9171" y="844"/>
                </a:lnTo>
                <a:lnTo>
                  <a:pt x="8914" y="1028"/>
                </a:lnTo>
                <a:lnTo>
                  <a:pt x="8694" y="1211"/>
                </a:lnTo>
                <a:lnTo>
                  <a:pt x="8547" y="1431"/>
                </a:lnTo>
                <a:lnTo>
                  <a:pt x="8437" y="1688"/>
                </a:lnTo>
                <a:lnTo>
                  <a:pt x="8401" y="1945"/>
                </a:lnTo>
                <a:lnTo>
                  <a:pt x="8401" y="2238"/>
                </a:lnTo>
                <a:lnTo>
                  <a:pt x="8401" y="2532"/>
                </a:lnTo>
                <a:lnTo>
                  <a:pt x="8474" y="2825"/>
                </a:lnTo>
                <a:lnTo>
                  <a:pt x="8804" y="4402"/>
                </a:lnTo>
                <a:lnTo>
                  <a:pt x="8951" y="5173"/>
                </a:lnTo>
                <a:lnTo>
                  <a:pt x="9098" y="5980"/>
                </a:lnTo>
                <a:lnTo>
                  <a:pt x="9134" y="6347"/>
                </a:lnTo>
                <a:lnTo>
                  <a:pt x="9134" y="6713"/>
                </a:lnTo>
                <a:lnTo>
                  <a:pt x="8914" y="6126"/>
                </a:lnTo>
                <a:lnTo>
                  <a:pt x="8841" y="5796"/>
                </a:lnTo>
                <a:lnTo>
                  <a:pt x="8731" y="5430"/>
                </a:lnTo>
                <a:lnTo>
                  <a:pt x="8657" y="5246"/>
                </a:lnTo>
                <a:lnTo>
                  <a:pt x="8547" y="5099"/>
                </a:lnTo>
                <a:lnTo>
                  <a:pt x="8437" y="4953"/>
                </a:lnTo>
                <a:lnTo>
                  <a:pt x="8327" y="4879"/>
                </a:lnTo>
                <a:lnTo>
                  <a:pt x="8254" y="4879"/>
                </a:lnTo>
                <a:lnTo>
                  <a:pt x="8217" y="4916"/>
                </a:lnTo>
                <a:lnTo>
                  <a:pt x="8180" y="5026"/>
                </a:lnTo>
                <a:lnTo>
                  <a:pt x="8180" y="5136"/>
                </a:lnTo>
                <a:lnTo>
                  <a:pt x="8217" y="5393"/>
                </a:lnTo>
                <a:lnTo>
                  <a:pt x="8364" y="5906"/>
                </a:lnTo>
                <a:lnTo>
                  <a:pt x="8584" y="6567"/>
                </a:lnTo>
                <a:lnTo>
                  <a:pt x="8767" y="7227"/>
                </a:lnTo>
                <a:lnTo>
                  <a:pt x="8731" y="7374"/>
                </a:lnTo>
                <a:lnTo>
                  <a:pt x="8731" y="7447"/>
                </a:lnTo>
                <a:lnTo>
                  <a:pt x="8731" y="7520"/>
                </a:lnTo>
                <a:lnTo>
                  <a:pt x="8804" y="7594"/>
                </a:lnTo>
                <a:lnTo>
                  <a:pt x="8694" y="7740"/>
                </a:lnTo>
                <a:lnTo>
                  <a:pt x="8547" y="7887"/>
                </a:lnTo>
                <a:lnTo>
                  <a:pt x="8401" y="7997"/>
                </a:lnTo>
                <a:lnTo>
                  <a:pt x="8180" y="8107"/>
                </a:lnTo>
                <a:lnTo>
                  <a:pt x="8144" y="8034"/>
                </a:lnTo>
                <a:lnTo>
                  <a:pt x="8144" y="7997"/>
                </a:lnTo>
                <a:lnTo>
                  <a:pt x="8070" y="7961"/>
                </a:lnTo>
                <a:lnTo>
                  <a:pt x="7630" y="6530"/>
                </a:lnTo>
                <a:lnTo>
                  <a:pt x="7337" y="5650"/>
                </a:lnTo>
                <a:lnTo>
                  <a:pt x="7153" y="5283"/>
                </a:lnTo>
                <a:lnTo>
                  <a:pt x="7080" y="5026"/>
                </a:lnTo>
                <a:lnTo>
                  <a:pt x="7080" y="4953"/>
                </a:lnTo>
                <a:lnTo>
                  <a:pt x="7080" y="4879"/>
                </a:lnTo>
                <a:lnTo>
                  <a:pt x="7117" y="4806"/>
                </a:lnTo>
                <a:lnTo>
                  <a:pt x="7153" y="4733"/>
                </a:lnTo>
                <a:lnTo>
                  <a:pt x="7117" y="4659"/>
                </a:lnTo>
                <a:lnTo>
                  <a:pt x="7080" y="4623"/>
                </a:lnTo>
                <a:lnTo>
                  <a:pt x="6860" y="4476"/>
                </a:lnTo>
                <a:lnTo>
                  <a:pt x="6750" y="4439"/>
                </a:lnTo>
                <a:lnTo>
                  <a:pt x="6640" y="4476"/>
                </a:lnTo>
                <a:lnTo>
                  <a:pt x="6603" y="4549"/>
                </a:lnTo>
                <a:lnTo>
                  <a:pt x="6603" y="4623"/>
                </a:lnTo>
                <a:lnTo>
                  <a:pt x="6640" y="4659"/>
                </a:lnTo>
                <a:lnTo>
                  <a:pt x="6677" y="4769"/>
                </a:lnTo>
                <a:lnTo>
                  <a:pt x="6640" y="4879"/>
                </a:lnTo>
                <a:lnTo>
                  <a:pt x="6640" y="5063"/>
                </a:lnTo>
                <a:lnTo>
                  <a:pt x="6713" y="5320"/>
                </a:lnTo>
                <a:lnTo>
                  <a:pt x="6787" y="5576"/>
                </a:lnTo>
                <a:lnTo>
                  <a:pt x="6970" y="6090"/>
                </a:lnTo>
                <a:lnTo>
                  <a:pt x="7667" y="8254"/>
                </a:lnTo>
                <a:lnTo>
                  <a:pt x="7300" y="8254"/>
                </a:lnTo>
                <a:lnTo>
                  <a:pt x="6970" y="8181"/>
                </a:lnTo>
                <a:lnTo>
                  <a:pt x="6970" y="8107"/>
                </a:lnTo>
                <a:lnTo>
                  <a:pt x="6970" y="8034"/>
                </a:lnTo>
                <a:lnTo>
                  <a:pt x="6897" y="7997"/>
                </a:lnTo>
                <a:lnTo>
                  <a:pt x="6530" y="6383"/>
                </a:lnTo>
                <a:lnTo>
                  <a:pt x="6310" y="5503"/>
                </a:lnTo>
                <a:lnTo>
                  <a:pt x="6200" y="5099"/>
                </a:lnTo>
                <a:lnTo>
                  <a:pt x="6090" y="4916"/>
                </a:lnTo>
                <a:lnTo>
                  <a:pt x="5980" y="4733"/>
                </a:lnTo>
                <a:lnTo>
                  <a:pt x="5943" y="4696"/>
                </a:lnTo>
                <a:lnTo>
                  <a:pt x="5906" y="4696"/>
                </a:lnTo>
                <a:lnTo>
                  <a:pt x="5833" y="4733"/>
                </a:lnTo>
                <a:lnTo>
                  <a:pt x="5833" y="4769"/>
                </a:lnTo>
                <a:lnTo>
                  <a:pt x="5796" y="4989"/>
                </a:lnTo>
                <a:lnTo>
                  <a:pt x="5796" y="5173"/>
                </a:lnTo>
                <a:lnTo>
                  <a:pt x="5870" y="5576"/>
                </a:lnTo>
                <a:lnTo>
                  <a:pt x="6053" y="6383"/>
                </a:lnTo>
                <a:lnTo>
                  <a:pt x="6420" y="7887"/>
                </a:lnTo>
                <a:lnTo>
                  <a:pt x="6420" y="7887"/>
                </a:lnTo>
                <a:lnTo>
                  <a:pt x="6163" y="7740"/>
                </a:lnTo>
                <a:lnTo>
                  <a:pt x="5980" y="7520"/>
                </a:lnTo>
                <a:lnTo>
                  <a:pt x="5759" y="7227"/>
                </a:lnTo>
                <a:lnTo>
                  <a:pt x="5576" y="6897"/>
                </a:lnTo>
                <a:lnTo>
                  <a:pt x="5466" y="6567"/>
                </a:lnTo>
                <a:lnTo>
                  <a:pt x="5393" y="6237"/>
                </a:lnTo>
                <a:lnTo>
                  <a:pt x="5246" y="5540"/>
                </a:lnTo>
                <a:lnTo>
                  <a:pt x="5173" y="5209"/>
                </a:lnTo>
                <a:lnTo>
                  <a:pt x="5063" y="4879"/>
                </a:lnTo>
                <a:lnTo>
                  <a:pt x="4916" y="4586"/>
                </a:lnTo>
                <a:lnTo>
                  <a:pt x="4732" y="4366"/>
                </a:lnTo>
                <a:lnTo>
                  <a:pt x="4512" y="4146"/>
                </a:lnTo>
                <a:lnTo>
                  <a:pt x="4292" y="3962"/>
                </a:lnTo>
                <a:lnTo>
                  <a:pt x="4035" y="3816"/>
                </a:lnTo>
                <a:lnTo>
                  <a:pt x="3779" y="3706"/>
                </a:lnTo>
                <a:lnTo>
                  <a:pt x="3485" y="3595"/>
                </a:lnTo>
                <a:lnTo>
                  <a:pt x="3192" y="3522"/>
                </a:lnTo>
                <a:lnTo>
                  <a:pt x="2862" y="3449"/>
                </a:lnTo>
                <a:lnTo>
                  <a:pt x="2128" y="3449"/>
                </a:lnTo>
                <a:lnTo>
                  <a:pt x="1798" y="3522"/>
                </a:lnTo>
                <a:lnTo>
                  <a:pt x="1101" y="3669"/>
                </a:lnTo>
                <a:lnTo>
                  <a:pt x="404" y="3889"/>
                </a:lnTo>
                <a:lnTo>
                  <a:pt x="184" y="3962"/>
                </a:lnTo>
                <a:lnTo>
                  <a:pt x="74" y="4036"/>
                </a:lnTo>
                <a:lnTo>
                  <a:pt x="0" y="4109"/>
                </a:lnTo>
                <a:lnTo>
                  <a:pt x="0" y="4182"/>
                </a:lnTo>
                <a:lnTo>
                  <a:pt x="0" y="4219"/>
                </a:lnTo>
                <a:lnTo>
                  <a:pt x="0" y="4402"/>
                </a:lnTo>
                <a:lnTo>
                  <a:pt x="37" y="4439"/>
                </a:lnTo>
                <a:lnTo>
                  <a:pt x="74" y="4513"/>
                </a:lnTo>
                <a:lnTo>
                  <a:pt x="257" y="4586"/>
                </a:lnTo>
                <a:lnTo>
                  <a:pt x="404" y="4586"/>
                </a:lnTo>
                <a:lnTo>
                  <a:pt x="514" y="4513"/>
                </a:lnTo>
                <a:lnTo>
                  <a:pt x="624" y="4439"/>
                </a:lnTo>
                <a:lnTo>
                  <a:pt x="881" y="4329"/>
                </a:lnTo>
                <a:lnTo>
                  <a:pt x="881" y="4366"/>
                </a:lnTo>
                <a:lnTo>
                  <a:pt x="881" y="4549"/>
                </a:lnTo>
                <a:lnTo>
                  <a:pt x="881" y="4696"/>
                </a:lnTo>
                <a:lnTo>
                  <a:pt x="954" y="5026"/>
                </a:lnTo>
                <a:lnTo>
                  <a:pt x="1211" y="5686"/>
                </a:lnTo>
                <a:lnTo>
                  <a:pt x="1468" y="6493"/>
                </a:lnTo>
                <a:lnTo>
                  <a:pt x="1761" y="7300"/>
                </a:lnTo>
                <a:lnTo>
                  <a:pt x="1798" y="7374"/>
                </a:lnTo>
                <a:lnTo>
                  <a:pt x="1871" y="7447"/>
                </a:lnTo>
                <a:lnTo>
                  <a:pt x="2055" y="7447"/>
                </a:lnTo>
                <a:lnTo>
                  <a:pt x="2128" y="7410"/>
                </a:lnTo>
                <a:lnTo>
                  <a:pt x="2165" y="7337"/>
                </a:lnTo>
                <a:lnTo>
                  <a:pt x="2201" y="7227"/>
                </a:lnTo>
                <a:lnTo>
                  <a:pt x="2201" y="7154"/>
                </a:lnTo>
                <a:lnTo>
                  <a:pt x="1945" y="6383"/>
                </a:lnTo>
                <a:lnTo>
                  <a:pt x="1688" y="5650"/>
                </a:lnTo>
                <a:lnTo>
                  <a:pt x="1468" y="4989"/>
                </a:lnTo>
                <a:lnTo>
                  <a:pt x="1321" y="4696"/>
                </a:lnTo>
                <a:lnTo>
                  <a:pt x="1138" y="4402"/>
                </a:lnTo>
                <a:lnTo>
                  <a:pt x="1211" y="4329"/>
                </a:lnTo>
                <a:lnTo>
                  <a:pt x="1248" y="4329"/>
                </a:lnTo>
                <a:lnTo>
                  <a:pt x="1248" y="4292"/>
                </a:lnTo>
                <a:lnTo>
                  <a:pt x="1211" y="4292"/>
                </a:lnTo>
                <a:lnTo>
                  <a:pt x="1174" y="4256"/>
                </a:lnTo>
                <a:lnTo>
                  <a:pt x="1138" y="4256"/>
                </a:lnTo>
                <a:lnTo>
                  <a:pt x="1504" y="4182"/>
                </a:lnTo>
                <a:lnTo>
                  <a:pt x="1871" y="4109"/>
                </a:lnTo>
                <a:lnTo>
                  <a:pt x="1945" y="4256"/>
                </a:lnTo>
                <a:lnTo>
                  <a:pt x="2055" y="4439"/>
                </a:lnTo>
                <a:lnTo>
                  <a:pt x="2238" y="4879"/>
                </a:lnTo>
                <a:lnTo>
                  <a:pt x="2421" y="5320"/>
                </a:lnTo>
                <a:lnTo>
                  <a:pt x="2495" y="5760"/>
                </a:lnTo>
                <a:lnTo>
                  <a:pt x="2605" y="6200"/>
                </a:lnTo>
                <a:lnTo>
                  <a:pt x="2715" y="6420"/>
                </a:lnTo>
                <a:lnTo>
                  <a:pt x="2788" y="6603"/>
                </a:lnTo>
                <a:lnTo>
                  <a:pt x="2935" y="6787"/>
                </a:lnTo>
                <a:lnTo>
                  <a:pt x="3082" y="6933"/>
                </a:lnTo>
                <a:lnTo>
                  <a:pt x="3228" y="6970"/>
                </a:lnTo>
                <a:lnTo>
                  <a:pt x="3302" y="6933"/>
                </a:lnTo>
                <a:lnTo>
                  <a:pt x="3375" y="6860"/>
                </a:lnTo>
                <a:lnTo>
                  <a:pt x="3375" y="6750"/>
                </a:lnTo>
                <a:lnTo>
                  <a:pt x="3302" y="6530"/>
                </a:lnTo>
                <a:lnTo>
                  <a:pt x="3192" y="6347"/>
                </a:lnTo>
                <a:lnTo>
                  <a:pt x="3082" y="6126"/>
                </a:lnTo>
                <a:lnTo>
                  <a:pt x="3008" y="5943"/>
                </a:lnTo>
                <a:lnTo>
                  <a:pt x="2898" y="5503"/>
                </a:lnTo>
                <a:lnTo>
                  <a:pt x="2788" y="5063"/>
                </a:lnTo>
                <a:lnTo>
                  <a:pt x="2605" y="4549"/>
                </a:lnTo>
                <a:lnTo>
                  <a:pt x="2458" y="4292"/>
                </a:lnTo>
                <a:lnTo>
                  <a:pt x="2311" y="4036"/>
                </a:lnTo>
                <a:lnTo>
                  <a:pt x="2752" y="4036"/>
                </a:lnTo>
                <a:lnTo>
                  <a:pt x="3192" y="4109"/>
                </a:lnTo>
                <a:lnTo>
                  <a:pt x="3192" y="4219"/>
                </a:lnTo>
                <a:lnTo>
                  <a:pt x="3228" y="4366"/>
                </a:lnTo>
                <a:lnTo>
                  <a:pt x="3302" y="4623"/>
                </a:lnTo>
                <a:lnTo>
                  <a:pt x="3522" y="5063"/>
                </a:lnTo>
                <a:lnTo>
                  <a:pt x="3779" y="5833"/>
                </a:lnTo>
                <a:lnTo>
                  <a:pt x="3852" y="5943"/>
                </a:lnTo>
                <a:lnTo>
                  <a:pt x="3889" y="6016"/>
                </a:lnTo>
                <a:lnTo>
                  <a:pt x="3962" y="6090"/>
                </a:lnTo>
                <a:lnTo>
                  <a:pt x="4109" y="6126"/>
                </a:lnTo>
                <a:lnTo>
                  <a:pt x="4146" y="6090"/>
                </a:lnTo>
                <a:lnTo>
                  <a:pt x="4219" y="6053"/>
                </a:lnTo>
                <a:lnTo>
                  <a:pt x="4292" y="5943"/>
                </a:lnTo>
                <a:lnTo>
                  <a:pt x="4292" y="5796"/>
                </a:lnTo>
                <a:lnTo>
                  <a:pt x="4256" y="5686"/>
                </a:lnTo>
                <a:lnTo>
                  <a:pt x="4182" y="5540"/>
                </a:lnTo>
                <a:lnTo>
                  <a:pt x="3852" y="4659"/>
                </a:lnTo>
                <a:lnTo>
                  <a:pt x="3669" y="4292"/>
                </a:lnTo>
                <a:lnTo>
                  <a:pt x="4035" y="4513"/>
                </a:lnTo>
                <a:lnTo>
                  <a:pt x="4182" y="4623"/>
                </a:lnTo>
                <a:lnTo>
                  <a:pt x="4329" y="4769"/>
                </a:lnTo>
                <a:lnTo>
                  <a:pt x="4439" y="4953"/>
                </a:lnTo>
                <a:lnTo>
                  <a:pt x="4512" y="5136"/>
                </a:lnTo>
                <a:lnTo>
                  <a:pt x="4659" y="5540"/>
                </a:lnTo>
                <a:lnTo>
                  <a:pt x="4806" y="6347"/>
                </a:lnTo>
                <a:lnTo>
                  <a:pt x="4842" y="6640"/>
                </a:lnTo>
                <a:lnTo>
                  <a:pt x="4952" y="6933"/>
                </a:lnTo>
                <a:lnTo>
                  <a:pt x="5063" y="7190"/>
                </a:lnTo>
                <a:lnTo>
                  <a:pt x="5209" y="7447"/>
                </a:lnTo>
                <a:lnTo>
                  <a:pt x="5393" y="7704"/>
                </a:lnTo>
                <a:lnTo>
                  <a:pt x="5576" y="7924"/>
                </a:lnTo>
                <a:lnTo>
                  <a:pt x="5759" y="8144"/>
                </a:lnTo>
                <a:lnTo>
                  <a:pt x="5980" y="8327"/>
                </a:lnTo>
                <a:lnTo>
                  <a:pt x="6236" y="8474"/>
                </a:lnTo>
                <a:lnTo>
                  <a:pt x="6493" y="8621"/>
                </a:lnTo>
                <a:lnTo>
                  <a:pt x="6750" y="8694"/>
                </a:lnTo>
                <a:lnTo>
                  <a:pt x="7043" y="8768"/>
                </a:lnTo>
                <a:lnTo>
                  <a:pt x="7300" y="8804"/>
                </a:lnTo>
                <a:lnTo>
                  <a:pt x="7924" y="8804"/>
                </a:lnTo>
                <a:lnTo>
                  <a:pt x="8217" y="8694"/>
                </a:lnTo>
                <a:lnTo>
                  <a:pt x="8511" y="8621"/>
                </a:lnTo>
                <a:lnTo>
                  <a:pt x="8731" y="8474"/>
                </a:lnTo>
                <a:lnTo>
                  <a:pt x="8951" y="8291"/>
                </a:lnTo>
                <a:lnTo>
                  <a:pt x="9171" y="8107"/>
                </a:lnTo>
                <a:lnTo>
                  <a:pt x="9354" y="7887"/>
                </a:lnTo>
                <a:lnTo>
                  <a:pt x="9464" y="7667"/>
                </a:lnTo>
                <a:lnTo>
                  <a:pt x="9611" y="7410"/>
                </a:lnTo>
                <a:lnTo>
                  <a:pt x="9684" y="7117"/>
                </a:lnTo>
                <a:lnTo>
                  <a:pt x="9721" y="6787"/>
                </a:lnTo>
                <a:lnTo>
                  <a:pt x="9758" y="6457"/>
                </a:lnTo>
                <a:lnTo>
                  <a:pt x="9721" y="6090"/>
                </a:lnTo>
                <a:lnTo>
                  <a:pt x="9684" y="5760"/>
                </a:lnTo>
                <a:lnTo>
                  <a:pt x="9538" y="5063"/>
                </a:lnTo>
                <a:lnTo>
                  <a:pt x="9354" y="4366"/>
                </a:lnTo>
                <a:lnTo>
                  <a:pt x="9024" y="2788"/>
                </a:lnTo>
                <a:lnTo>
                  <a:pt x="8951" y="2422"/>
                </a:lnTo>
                <a:lnTo>
                  <a:pt x="8951" y="2238"/>
                </a:lnTo>
                <a:lnTo>
                  <a:pt x="8951" y="2055"/>
                </a:lnTo>
                <a:lnTo>
                  <a:pt x="9024" y="2348"/>
                </a:lnTo>
                <a:lnTo>
                  <a:pt x="9098" y="2568"/>
                </a:lnTo>
                <a:lnTo>
                  <a:pt x="9244" y="2788"/>
                </a:lnTo>
                <a:lnTo>
                  <a:pt x="9391" y="3009"/>
                </a:lnTo>
                <a:lnTo>
                  <a:pt x="9501" y="3082"/>
                </a:lnTo>
                <a:lnTo>
                  <a:pt x="9611" y="3119"/>
                </a:lnTo>
                <a:lnTo>
                  <a:pt x="9684" y="3119"/>
                </a:lnTo>
                <a:lnTo>
                  <a:pt x="9758" y="3082"/>
                </a:lnTo>
                <a:lnTo>
                  <a:pt x="9794" y="3045"/>
                </a:lnTo>
                <a:lnTo>
                  <a:pt x="9831" y="2972"/>
                </a:lnTo>
                <a:lnTo>
                  <a:pt x="9758" y="2788"/>
                </a:lnTo>
                <a:lnTo>
                  <a:pt x="9648" y="2605"/>
                </a:lnTo>
                <a:lnTo>
                  <a:pt x="9464" y="2275"/>
                </a:lnTo>
                <a:lnTo>
                  <a:pt x="9318" y="1908"/>
                </a:lnTo>
                <a:lnTo>
                  <a:pt x="9244" y="1725"/>
                </a:lnTo>
                <a:lnTo>
                  <a:pt x="9134" y="1541"/>
                </a:lnTo>
                <a:lnTo>
                  <a:pt x="9171" y="1505"/>
                </a:lnTo>
                <a:lnTo>
                  <a:pt x="9354" y="1358"/>
                </a:lnTo>
                <a:lnTo>
                  <a:pt x="9538" y="1248"/>
                </a:lnTo>
                <a:lnTo>
                  <a:pt x="9978" y="1101"/>
                </a:lnTo>
                <a:lnTo>
                  <a:pt x="10051" y="1395"/>
                </a:lnTo>
                <a:lnTo>
                  <a:pt x="10125" y="1688"/>
                </a:lnTo>
                <a:lnTo>
                  <a:pt x="10345" y="2238"/>
                </a:lnTo>
                <a:lnTo>
                  <a:pt x="10418" y="2495"/>
                </a:lnTo>
                <a:lnTo>
                  <a:pt x="10491" y="2825"/>
                </a:lnTo>
                <a:lnTo>
                  <a:pt x="10565" y="2972"/>
                </a:lnTo>
                <a:lnTo>
                  <a:pt x="10638" y="3082"/>
                </a:lnTo>
                <a:lnTo>
                  <a:pt x="10748" y="3192"/>
                </a:lnTo>
                <a:lnTo>
                  <a:pt x="10858" y="3229"/>
                </a:lnTo>
                <a:lnTo>
                  <a:pt x="10968" y="3229"/>
                </a:lnTo>
                <a:lnTo>
                  <a:pt x="11042" y="3192"/>
                </a:lnTo>
                <a:lnTo>
                  <a:pt x="11115" y="3119"/>
                </a:lnTo>
                <a:lnTo>
                  <a:pt x="11115" y="3009"/>
                </a:lnTo>
                <a:lnTo>
                  <a:pt x="11115" y="2972"/>
                </a:lnTo>
                <a:lnTo>
                  <a:pt x="11078" y="2899"/>
                </a:lnTo>
                <a:lnTo>
                  <a:pt x="11005" y="2825"/>
                </a:lnTo>
                <a:lnTo>
                  <a:pt x="10932" y="2642"/>
                </a:lnTo>
                <a:lnTo>
                  <a:pt x="10895" y="2458"/>
                </a:lnTo>
                <a:lnTo>
                  <a:pt x="10675" y="1835"/>
                </a:lnTo>
                <a:lnTo>
                  <a:pt x="10528" y="1395"/>
                </a:lnTo>
                <a:lnTo>
                  <a:pt x="10418" y="1174"/>
                </a:lnTo>
                <a:lnTo>
                  <a:pt x="10308" y="991"/>
                </a:lnTo>
                <a:lnTo>
                  <a:pt x="10455" y="918"/>
                </a:lnTo>
                <a:lnTo>
                  <a:pt x="11005" y="734"/>
                </a:lnTo>
                <a:lnTo>
                  <a:pt x="11152" y="1174"/>
                </a:lnTo>
                <a:lnTo>
                  <a:pt x="11298" y="1615"/>
                </a:lnTo>
                <a:lnTo>
                  <a:pt x="11555" y="2348"/>
                </a:lnTo>
                <a:lnTo>
                  <a:pt x="11702" y="2678"/>
                </a:lnTo>
                <a:lnTo>
                  <a:pt x="11775" y="2788"/>
                </a:lnTo>
                <a:lnTo>
                  <a:pt x="11922" y="2899"/>
                </a:lnTo>
                <a:lnTo>
                  <a:pt x="11959" y="2935"/>
                </a:lnTo>
                <a:lnTo>
                  <a:pt x="12032" y="2899"/>
                </a:lnTo>
                <a:lnTo>
                  <a:pt x="12069" y="2899"/>
                </a:lnTo>
                <a:lnTo>
                  <a:pt x="12105" y="2825"/>
                </a:lnTo>
                <a:lnTo>
                  <a:pt x="12142" y="2715"/>
                </a:lnTo>
                <a:lnTo>
                  <a:pt x="12142" y="2568"/>
                </a:lnTo>
                <a:lnTo>
                  <a:pt x="12069" y="2275"/>
                </a:lnTo>
                <a:lnTo>
                  <a:pt x="11812" y="1688"/>
                </a:lnTo>
                <a:lnTo>
                  <a:pt x="11592" y="1101"/>
                </a:lnTo>
                <a:lnTo>
                  <a:pt x="11445" y="698"/>
                </a:lnTo>
                <a:lnTo>
                  <a:pt x="11372" y="588"/>
                </a:lnTo>
                <a:lnTo>
                  <a:pt x="11665" y="441"/>
                </a:lnTo>
                <a:lnTo>
                  <a:pt x="11922" y="294"/>
                </a:lnTo>
                <a:lnTo>
                  <a:pt x="12105" y="147"/>
                </a:lnTo>
                <a:lnTo>
                  <a:pt x="12142" y="111"/>
                </a:lnTo>
                <a:lnTo>
                  <a:pt x="12142" y="74"/>
                </a:lnTo>
                <a:lnTo>
                  <a:pt x="12105" y="37"/>
                </a:lnTo>
                <a:lnTo>
                  <a:pt x="12069" y="1"/>
                </a:lnTo>
                <a:close/>
                <a:moveTo>
                  <a:pt x="4072" y="7080"/>
                </a:moveTo>
                <a:lnTo>
                  <a:pt x="4035" y="7117"/>
                </a:lnTo>
                <a:lnTo>
                  <a:pt x="3999" y="7154"/>
                </a:lnTo>
                <a:lnTo>
                  <a:pt x="3999" y="7337"/>
                </a:lnTo>
                <a:lnTo>
                  <a:pt x="3999" y="7557"/>
                </a:lnTo>
                <a:lnTo>
                  <a:pt x="4072" y="7961"/>
                </a:lnTo>
                <a:lnTo>
                  <a:pt x="4219" y="8327"/>
                </a:lnTo>
                <a:lnTo>
                  <a:pt x="4366" y="8731"/>
                </a:lnTo>
                <a:lnTo>
                  <a:pt x="4439" y="8804"/>
                </a:lnTo>
                <a:lnTo>
                  <a:pt x="4182" y="8988"/>
                </a:lnTo>
                <a:lnTo>
                  <a:pt x="3889" y="9098"/>
                </a:lnTo>
                <a:lnTo>
                  <a:pt x="3852" y="8951"/>
                </a:lnTo>
                <a:lnTo>
                  <a:pt x="3815" y="8804"/>
                </a:lnTo>
                <a:lnTo>
                  <a:pt x="3669" y="8511"/>
                </a:lnTo>
                <a:lnTo>
                  <a:pt x="3522" y="8071"/>
                </a:lnTo>
                <a:lnTo>
                  <a:pt x="3449" y="7887"/>
                </a:lnTo>
                <a:lnTo>
                  <a:pt x="3339" y="7667"/>
                </a:lnTo>
                <a:lnTo>
                  <a:pt x="3228" y="7630"/>
                </a:lnTo>
                <a:lnTo>
                  <a:pt x="3155" y="7630"/>
                </a:lnTo>
                <a:lnTo>
                  <a:pt x="3045" y="7704"/>
                </a:lnTo>
                <a:lnTo>
                  <a:pt x="3045" y="7777"/>
                </a:lnTo>
                <a:lnTo>
                  <a:pt x="3082" y="7997"/>
                </a:lnTo>
                <a:lnTo>
                  <a:pt x="3118" y="8217"/>
                </a:lnTo>
                <a:lnTo>
                  <a:pt x="3265" y="8658"/>
                </a:lnTo>
                <a:lnTo>
                  <a:pt x="3339" y="8951"/>
                </a:lnTo>
                <a:lnTo>
                  <a:pt x="3412" y="9098"/>
                </a:lnTo>
                <a:lnTo>
                  <a:pt x="3485" y="9244"/>
                </a:lnTo>
                <a:lnTo>
                  <a:pt x="2825" y="9428"/>
                </a:lnTo>
                <a:lnTo>
                  <a:pt x="2788" y="9281"/>
                </a:lnTo>
                <a:lnTo>
                  <a:pt x="2642" y="8768"/>
                </a:lnTo>
                <a:lnTo>
                  <a:pt x="2532" y="8547"/>
                </a:lnTo>
                <a:lnTo>
                  <a:pt x="2385" y="8327"/>
                </a:lnTo>
                <a:lnTo>
                  <a:pt x="2385" y="8254"/>
                </a:lnTo>
                <a:lnTo>
                  <a:pt x="2385" y="8217"/>
                </a:lnTo>
                <a:lnTo>
                  <a:pt x="2421" y="8181"/>
                </a:lnTo>
                <a:lnTo>
                  <a:pt x="2421" y="8144"/>
                </a:lnTo>
                <a:lnTo>
                  <a:pt x="2421" y="8107"/>
                </a:lnTo>
                <a:lnTo>
                  <a:pt x="2385" y="8107"/>
                </a:lnTo>
                <a:lnTo>
                  <a:pt x="2275" y="8144"/>
                </a:lnTo>
                <a:lnTo>
                  <a:pt x="2128" y="8144"/>
                </a:lnTo>
                <a:lnTo>
                  <a:pt x="2055" y="8181"/>
                </a:lnTo>
                <a:lnTo>
                  <a:pt x="2018" y="8254"/>
                </a:lnTo>
                <a:lnTo>
                  <a:pt x="1981" y="8327"/>
                </a:lnTo>
                <a:lnTo>
                  <a:pt x="1981" y="8401"/>
                </a:lnTo>
                <a:lnTo>
                  <a:pt x="2165" y="8841"/>
                </a:lnTo>
                <a:lnTo>
                  <a:pt x="2348" y="9318"/>
                </a:lnTo>
                <a:lnTo>
                  <a:pt x="2385" y="9575"/>
                </a:lnTo>
                <a:lnTo>
                  <a:pt x="1945" y="9685"/>
                </a:lnTo>
                <a:lnTo>
                  <a:pt x="1871" y="9721"/>
                </a:lnTo>
                <a:lnTo>
                  <a:pt x="1798" y="9795"/>
                </a:lnTo>
                <a:lnTo>
                  <a:pt x="1798" y="9868"/>
                </a:lnTo>
                <a:lnTo>
                  <a:pt x="1761" y="9941"/>
                </a:lnTo>
                <a:lnTo>
                  <a:pt x="1798" y="10015"/>
                </a:lnTo>
                <a:lnTo>
                  <a:pt x="1835" y="10088"/>
                </a:lnTo>
                <a:lnTo>
                  <a:pt x="1908" y="10161"/>
                </a:lnTo>
                <a:lnTo>
                  <a:pt x="1981" y="10198"/>
                </a:lnTo>
                <a:lnTo>
                  <a:pt x="2275" y="10198"/>
                </a:lnTo>
                <a:lnTo>
                  <a:pt x="2385" y="10125"/>
                </a:lnTo>
                <a:lnTo>
                  <a:pt x="2495" y="10088"/>
                </a:lnTo>
                <a:lnTo>
                  <a:pt x="2532" y="10051"/>
                </a:lnTo>
                <a:lnTo>
                  <a:pt x="2568" y="10088"/>
                </a:lnTo>
                <a:lnTo>
                  <a:pt x="2605" y="10125"/>
                </a:lnTo>
                <a:lnTo>
                  <a:pt x="2678" y="10125"/>
                </a:lnTo>
                <a:lnTo>
                  <a:pt x="2788" y="10088"/>
                </a:lnTo>
                <a:lnTo>
                  <a:pt x="2825" y="9978"/>
                </a:lnTo>
                <a:lnTo>
                  <a:pt x="3265" y="9868"/>
                </a:lnTo>
                <a:lnTo>
                  <a:pt x="3742" y="9721"/>
                </a:lnTo>
                <a:lnTo>
                  <a:pt x="4146" y="9575"/>
                </a:lnTo>
                <a:lnTo>
                  <a:pt x="4549" y="9354"/>
                </a:lnTo>
                <a:lnTo>
                  <a:pt x="4732" y="9208"/>
                </a:lnTo>
                <a:lnTo>
                  <a:pt x="4879" y="9061"/>
                </a:lnTo>
                <a:lnTo>
                  <a:pt x="5026" y="8841"/>
                </a:lnTo>
                <a:lnTo>
                  <a:pt x="5136" y="8621"/>
                </a:lnTo>
                <a:lnTo>
                  <a:pt x="5209" y="8401"/>
                </a:lnTo>
                <a:lnTo>
                  <a:pt x="5173" y="8181"/>
                </a:lnTo>
                <a:lnTo>
                  <a:pt x="5099" y="7997"/>
                </a:lnTo>
                <a:lnTo>
                  <a:pt x="5026" y="7887"/>
                </a:lnTo>
                <a:lnTo>
                  <a:pt x="4952" y="7814"/>
                </a:lnTo>
                <a:lnTo>
                  <a:pt x="4842" y="7814"/>
                </a:lnTo>
                <a:lnTo>
                  <a:pt x="4806" y="7851"/>
                </a:lnTo>
                <a:lnTo>
                  <a:pt x="4806" y="7887"/>
                </a:lnTo>
                <a:lnTo>
                  <a:pt x="4732" y="8327"/>
                </a:lnTo>
                <a:lnTo>
                  <a:pt x="4512" y="7667"/>
                </a:lnTo>
                <a:lnTo>
                  <a:pt x="4366" y="7374"/>
                </a:lnTo>
                <a:lnTo>
                  <a:pt x="4182" y="7117"/>
                </a:lnTo>
                <a:lnTo>
                  <a:pt x="4146" y="708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996" name="Google Shape;996;p21"/>
          <p:cNvSpPr/>
          <p:nvPr/>
        </p:nvSpPr>
        <p:spPr>
          <a:xfrm>
            <a:off x="2704" y="4900231"/>
            <a:ext cx="180033" cy="373539"/>
          </a:xfrm>
          <a:custGeom>
            <a:avLst/>
            <a:gdLst/>
            <a:ahLst/>
            <a:cxnLst/>
            <a:rect l="l" t="t" r="r" b="b"/>
            <a:pathLst>
              <a:path w="6347" h="13169" extrusionOk="0">
                <a:moveTo>
                  <a:pt x="588" y="330"/>
                </a:moveTo>
                <a:lnTo>
                  <a:pt x="808" y="367"/>
                </a:lnTo>
                <a:lnTo>
                  <a:pt x="1028" y="440"/>
                </a:lnTo>
                <a:lnTo>
                  <a:pt x="1211" y="550"/>
                </a:lnTo>
                <a:lnTo>
                  <a:pt x="1395" y="734"/>
                </a:lnTo>
                <a:lnTo>
                  <a:pt x="1578" y="917"/>
                </a:lnTo>
                <a:lnTo>
                  <a:pt x="1688" y="1101"/>
                </a:lnTo>
                <a:lnTo>
                  <a:pt x="1798" y="1321"/>
                </a:lnTo>
                <a:lnTo>
                  <a:pt x="1908" y="1541"/>
                </a:lnTo>
                <a:lnTo>
                  <a:pt x="1982" y="1761"/>
                </a:lnTo>
                <a:lnTo>
                  <a:pt x="2018" y="2018"/>
                </a:lnTo>
                <a:lnTo>
                  <a:pt x="2018" y="2458"/>
                </a:lnTo>
                <a:lnTo>
                  <a:pt x="2018" y="2495"/>
                </a:lnTo>
                <a:lnTo>
                  <a:pt x="1982" y="2421"/>
                </a:lnTo>
                <a:lnTo>
                  <a:pt x="1762" y="1944"/>
                </a:lnTo>
                <a:lnTo>
                  <a:pt x="1615" y="1724"/>
                </a:lnTo>
                <a:lnTo>
                  <a:pt x="1432" y="1504"/>
                </a:lnTo>
                <a:lnTo>
                  <a:pt x="1395" y="1467"/>
                </a:lnTo>
                <a:lnTo>
                  <a:pt x="1322" y="1467"/>
                </a:lnTo>
                <a:lnTo>
                  <a:pt x="1285" y="1504"/>
                </a:lnTo>
                <a:lnTo>
                  <a:pt x="1285" y="1578"/>
                </a:lnTo>
                <a:lnTo>
                  <a:pt x="1322" y="1834"/>
                </a:lnTo>
                <a:lnTo>
                  <a:pt x="1395" y="2128"/>
                </a:lnTo>
                <a:lnTo>
                  <a:pt x="1615" y="2641"/>
                </a:lnTo>
                <a:lnTo>
                  <a:pt x="1725" y="2935"/>
                </a:lnTo>
                <a:lnTo>
                  <a:pt x="1615" y="2861"/>
                </a:lnTo>
                <a:lnTo>
                  <a:pt x="1468" y="2715"/>
                </a:lnTo>
                <a:lnTo>
                  <a:pt x="1248" y="2348"/>
                </a:lnTo>
                <a:lnTo>
                  <a:pt x="1065" y="1981"/>
                </a:lnTo>
                <a:lnTo>
                  <a:pt x="955" y="1724"/>
                </a:lnTo>
                <a:lnTo>
                  <a:pt x="845" y="1394"/>
                </a:lnTo>
                <a:lnTo>
                  <a:pt x="735" y="1027"/>
                </a:lnTo>
                <a:lnTo>
                  <a:pt x="661" y="697"/>
                </a:lnTo>
                <a:lnTo>
                  <a:pt x="588" y="330"/>
                </a:lnTo>
                <a:close/>
                <a:moveTo>
                  <a:pt x="3706" y="2825"/>
                </a:moveTo>
                <a:lnTo>
                  <a:pt x="3926" y="2861"/>
                </a:lnTo>
                <a:lnTo>
                  <a:pt x="4109" y="2935"/>
                </a:lnTo>
                <a:lnTo>
                  <a:pt x="4733" y="3118"/>
                </a:lnTo>
                <a:lnTo>
                  <a:pt x="4990" y="3228"/>
                </a:lnTo>
                <a:lnTo>
                  <a:pt x="5283" y="3375"/>
                </a:lnTo>
                <a:lnTo>
                  <a:pt x="5503" y="3522"/>
                </a:lnTo>
                <a:lnTo>
                  <a:pt x="5687" y="3668"/>
                </a:lnTo>
                <a:lnTo>
                  <a:pt x="5687" y="3668"/>
                </a:lnTo>
                <a:lnTo>
                  <a:pt x="5540" y="3632"/>
                </a:lnTo>
                <a:lnTo>
                  <a:pt x="5467" y="3632"/>
                </a:lnTo>
                <a:lnTo>
                  <a:pt x="5393" y="3705"/>
                </a:lnTo>
                <a:lnTo>
                  <a:pt x="5356" y="3778"/>
                </a:lnTo>
                <a:lnTo>
                  <a:pt x="5393" y="3888"/>
                </a:lnTo>
                <a:lnTo>
                  <a:pt x="5026" y="4035"/>
                </a:lnTo>
                <a:lnTo>
                  <a:pt x="4660" y="4109"/>
                </a:lnTo>
                <a:lnTo>
                  <a:pt x="4293" y="4182"/>
                </a:lnTo>
                <a:lnTo>
                  <a:pt x="3889" y="4182"/>
                </a:lnTo>
                <a:lnTo>
                  <a:pt x="3449" y="4109"/>
                </a:lnTo>
                <a:lnTo>
                  <a:pt x="3046" y="3999"/>
                </a:lnTo>
                <a:lnTo>
                  <a:pt x="2862" y="3925"/>
                </a:lnTo>
                <a:lnTo>
                  <a:pt x="2642" y="3815"/>
                </a:lnTo>
                <a:lnTo>
                  <a:pt x="2459" y="3668"/>
                </a:lnTo>
                <a:lnTo>
                  <a:pt x="2349" y="3595"/>
                </a:lnTo>
                <a:lnTo>
                  <a:pt x="2312" y="3522"/>
                </a:lnTo>
                <a:lnTo>
                  <a:pt x="2532" y="3668"/>
                </a:lnTo>
                <a:lnTo>
                  <a:pt x="2789" y="3815"/>
                </a:lnTo>
                <a:lnTo>
                  <a:pt x="3046" y="3888"/>
                </a:lnTo>
                <a:lnTo>
                  <a:pt x="3339" y="3999"/>
                </a:lnTo>
                <a:lnTo>
                  <a:pt x="3596" y="4035"/>
                </a:lnTo>
                <a:lnTo>
                  <a:pt x="3889" y="4109"/>
                </a:lnTo>
                <a:lnTo>
                  <a:pt x="4073" y="4109"/>
                </a:lnTo>
                <a:lnTo>
                  <a:pt x="4183" y="4072"/>
                </a:lnTo>
                <a:lnTo>
                  <a:pt x="4329" y="4035"/>
                </a:lnTo>
                <a:lnTo>
                  <a:pt x="4439" y="3962"/>
                </a:lnTo>
                <a:lnTo>
                  <a:pt x="4476" y="3888"/>
                </a:lnTo>
                <a:lnTo>
                  <a:pt x="4439" y="3778"/>
                </a:lnTo>
                <a:lnTo>
                  <a:pt x="4329" y="3705"/>
                </a:lnTo>
                <a:lnTo>
                  <a:pt x="4219" y="3632"/>
                </a:lnTo>
                <a:lnTo>
                  <a:pt x="3963" y="3595"/>
                </a:lnTo>
                <a:lnTo>
                  <a:pt x="3706" y="3558"/>
                </a:lnTo>
                <a:lnTo>
                  <a:pt x="3449" y="3522"/>
                </a:lnTo>
                <a:lnTo>
                  <a:pt x="2715" y="3338"/>
                </a:lnTo>
                <a:lnTo>
                  <a:pt x="2862" y="3228"/>
                </a:lnTo>
                <a:lnTo>
                  <a:pt x="3082" y="3081"/>
                </a:lnTo>
                <a:lnTo>
                  <a:pt x="3302" y="2935"/>
                </a:lnTo>
                <a:lnTo>
                  <a:pt x="3486" y="2861"/>
                </a:lnTo>
                <a:lnTo>
                  <a:pt x="3706" y="2825"/>
                </a:lnTo>
                <a:close/>
                <a:moveTo>
                  <a:pt x="1285" y="5686"/>
                </a:moveTo>
                <a:lnTo>
                  <a:pt x="1725" y="5723"/>
                </a:lnTo>
                <a:lnTo>
                  <a:pt x="1762" y="5723"/>
                </a:lnTo>
                <a:lnTo>
                  <a:pt x="1835" y="5869"/>
                </a:lnTo>
                <a:lnTo>
                  <a:pt x="1908" y="5943"/>
                </a:lnTo>
                <a:lnTo>
                  <a:pt x="2018" y="5943"/>
                </a:lnTo>
                <a:lnTo>
                  <a:pt x="2129" y="5869"/>
                </a:lnTo>
                <a:lnTo>
                  <a:pt x="2165" y="5759"/>
                </a:lnTo>
                <a:lnTo>
                  <a:pt x="2642" y="5796"/>
                </a:lnTo>
                <a:lnTo>
                  <a:pt x="3082" y="5796"/>
                </a:lnTo>
                <a:lnTo>
                  <a:pt x="3339" y="5833"/>
                </a:lnTo>
                <a:lnTo>
                  <a:pt x="3522" y="5869"/>
                </a:lnTo>
                <a:lnTo>
                  <a:pt x="3522" y="6016"/>
                </a:lnTo>
                <a:lnTo>
                  <a:pt x="3376" y="5979"/>
                </a:lnTo>
                <a:lnTo>
                  <a:pt x="3266" y="6016"/>
                </a:lnTo>
                <a:lnTo>
                  <a:pt x="3119" y="6089"/>
                </a:lnTo>
                <a:lnTo>
                  <a:pt x="3082" y="6163"/>
                </a:lnTo>
                <a:lnTo>
                  <a:pt x="3082" y="6236"/>
                </a:lnTo>
                <a:lnTo>
                  <a:pt x="2752" y="6236"/>
                </a:lnTo>
                <a:lnTo>
                  <a:pt x="1322" y="6163"/>
                </a:lnTo>
                <a:lnTo>
                  <a:pt x="808" y="6089"/>
                </a:lnTo>
                <a:lnTo>
                  <a:pt x="515" y="6053"/>
                </a:lnTo>
                <a:lnTo>
                  <a:pt x="258" y="6089"/>
                </a:lnTo>
                <a:lnTo>
                  <a:pt x="368" y="5943"/>
                </a:lnTo>
                <a:lnTo>
                  <a:pt x="515" y="5833"/>
                </a:lnTo>
                <a:lnTo>
                  <a:pt x="661" y="5723"/>
                </a:lnTo>
                <a:lnTo>
                  <a:pt x="808" y="5686"/>
                </a:lnTo>
                <a:close/>
                <a:moveTo>
                  <a:pt x="2239" y="6676"/>
                </a:moveTo>
                <a:lnTo>
                  <a:pt x="3009" y="6713"/>
                </a:lnTo>
                <a:lnTo>
                  <a:pt x="3156" y="6750"/>
                </a:lnTo>
                <a:lnTo>
                  <a:pt x="3156" y="7997"/>
                </a:lnTo>
                <a:lnTo>
                  <a:pt x="3119" y="9244"/>
                </a:lnTo>
                <a:lnTo>
                  <a:pt x="2422" y="9354"/>
                </a:lnTo>
                <a:lnTo>
                  <a:pt x="2422" y="8951"/>
                </a:lnTo>
                <a:lnTo>
                  <a:pt x="2312" y="7630"/>
                </a:lnTo>
                <a:lnTo>
                  <a:pt x="2275" y="6933"/>
                </a:lnTo>
                <a:lnTo>
                  <a:pt x="2239" y="6676"/>
                </a:lnTo>
                <a:close/>
                <a:moveTo>
                  <a:pt x="1065" y="6566"/>
                </a:moveTo>
                <a:lnTo>
                  <a:pt x="1872" y="6676"/>
                </a:lnTo>
                <a:lnTo>
                  <a:pt x="1835" y="6786"/>
                </a:lnTo>
                <a:lnTo>
                  <a:pt x="1835" y="6933"/>
                </a:lnTo>
                <a:lnTo>
                  <a:pt x="1872" y="7226"/>
                </a:lnTo>
                <a:lnTo>
                  <a:pt x="1945" y="8804"/>
                </a:lnTo>
                <a:lnTo>
                  <a:pt x="1982" y="9391"/>
                </a:lnTo>
                <a:lnTo>
                  <a:pt x="1542" y="9391"/>
                </a:lnTo>
                <a:lnTo>
                  <a:pt x="1101" y="9427"/>
                </a:lnTo>
                <a:lnTo>
                  <a:pt x="1028" y="8254"/>
                </a:lnTo>
                <a:lnTo>
                  <a:pt x="955" y="7410"/>
                </a:lnTo>
                <a:lnTo>
                  <a:pt x="918" y="6970"/>
                </a:lnTo>
                <a:lnTo>
                  <a:pt x="808" y="6566"/>
                </a:lnTo>
                <a:close/>
                <a:moveTo>
                  <a:pt x="3082" y="9721"/>
                </a:moveTo>
                <a:lnTo>
                  <a:pt x="3009" y="10454"/>
                </a:lnTo>
                <a:lnTo>
                  <a:pt x="2972" y="10454"/>
                </a:lnTo>
                <a:lnTo>
                  <a:pt x="2862" y="10418"/>
                </a:lnTo>
                <a:lnTo>
                  <a:pt x="2752" y="10418"/>
                </a:lnTo>
                <a:lnTo>
                  <a:pt x="2605" y="10454"/>
                </a:lnTo>
                <a:lnTo>
                  <a:pt x="2495" y="10528"/>
                </a:lnTo>
                <a:lnTo>
                  <a:pt x="2495" y="10418"/>
                </a:lnTo>
                <a:lnTo>
                  <a:pt x="2459" y="9831"/>
                </a:lnTo>
                <a:lnTo>
                  <a:pt x="2789" y="9794"/>
                </a:lnTo>
                <a:lnTo>
                  <a:pt x="3082" y="9721"/>
                </a:lnTo>
                <a:close/>
                <a:moveTo>
                  <a:pt x="1138" y="9758"/>
                </a:moveTo>
                <a:lnTo>
                  <a:pt x="1358" y="9831"/>
                </a:lnTo>
                <a:lnTo>
                  <a:pt x="1542" y="9831"/>
                </a:lnTo>
                <a:lnTo>
                  <a:pt x="1982" y="9868"/>
                </a:lnTo>
                <a:lnTo>
                  <a:pt x="2018" y="10088"/>
                </a:lnTo>
                <a:lnTo>
                  <a:pt x="1982" y="10124"/>
                </a:lnTo>
                <a:lnTo>
                  <a:pt x="1688" y="10088"/>
                </a:lnTo>
                <a:lnTo>
                  <a:pt x="1615" y="10124"/>
                </a:lnTo>
                <a:lnTo>
                  <a:pt x="1542" y="10161"/>
                </a:lnTo>
                <a:lnTo>
                  <a:pt x="1542" y="10234"/>
                </a:lnTo>
                <a:lnTo>
                  <a:pt x="1578" y="10308"/>
                </a:lnTo>
                <a:lnTo>
                  <a:pt x="1725" y="10454"/>
                </a:lnTo>
                <a:lnTo>
                  <a:pt x="1945" y="10491"/>
                </a:lnTo>
                <a:lnTo>
                  <a:pt x="2018" y="10491"/>
                </a:lnTo>
                <a:lnTo>
                  <a:pt x="2018" y="10748"/>
                </a:lnTo>
                <a:lnTo>
                  <a:pt x="1798" y="10785"/>
                </a:lnTo>
                <a:lnTo>
                  <a:pt x="1798" y="10748"/>
                </a:lnTo>
                <a:lnTo>
                  <a:pt x="1762" y="10748"/>
                </a:lnTo>
                <a:lnTo>
                  <a:pt x="1688" y="10785"/>
                </a:lnTo>
                <a:lnTo>
                  <a:pt x="1615" y="10821"/>
                </a:lnTo>
                <a:lnTo>
                  <a:pt x="1542" y="10895"/>
                </a:lnTo>
                <a:lnTo>
                  <a:pt x="1505" y="11005"/>
                </a:lnTo>
                <a:lnTo>
                  <a:pt x="1542" y="11078"/>
                </a:lnTo>
                <a:lnTo>
                  <a:pt x="1652" y="11151"/>
                </a:lnTo>
                <a:lnTo>
                  <a:pt x="2055" y="11151"/>
                </a:lnTo>
                <a:lnTo>
                  <a:pt x="2129" y="11408"/>
                </a:lnTo>
                <a:lnTo>
                  <a:pt x="2239" y="11592"/>
                </a:lnTo>
                <a:lnTo>
                  <a:pt x="2275" y="11628"/>
                </a:lnTo>
                <a:lnTo>
                  <a:pt x="2349" y="11628"/>
                </a:lnTo>
                <a:lnTo>
                  <a:pt x="2422" y="11592"/>
                </a:lnTo>
                <a:lnTo>
                  <a:pt x="2459" y="11555"/>
                </a:lnTo>
                <a:lnTo>
                  <a:pt x="2532" y="11371"/>
                </a:lnTo>
                <a:lnTo>
                  <a:pt x="2569" y="11188"/>
                </a:lnTo>
                <a:lnTo>
                  <a:pt x="2569" y="11005"/>
                </a:lnTo>
                <a:lnTo>
                  <a:pt x="2532" y="10785"/>
                </a:lnTo>
                <a:lnTo>
                  <a:pt x="2679" y="10821"/>
                </a:lnTo>
                <a:lnTo>
                  <a:pt x="3009" y="10821"/>
                </a:lnTo>
                <a:lnTo>
                  <a:pt x="2936" y="11408"/>
                </a:lnTo>
                <a:lnTo>
                  <a:pt x="2862" y="11812"/>
                </a:lnTo>
                <a:lnTo>
                  <a:pt x="2825" y="11995"/>
                </a:lnTo>
                <a:lnTo>
                  <a:pt x="2752" y="12178"/>
                </a:lnTo>
                <a:lnTo>
                  <a:pt x="2642" y="12362"/>
                </a:lnTo>
                <a:lnTo>
                  <a:pt x="2532" y="12472"/>
                </a:lnTo>
                <a:lnTo>
                  <a:pt x="2349" y="12582"/>
                </a:lnTo>
                <a:lnTo>
                  <a:pt x="2129" y="12619"/>
                </a:lnTo>
                <a:lnTo>
                  <a:pt x="1945" y="12619"/>
                </a:lnTo>
                <a:lnTo>
                  <a:pt x="1798" y="12582"/>
                </a:lnTo>
                <a:lnTo>
                  <a:pt x="1652" y="12472"/>
                </a:lnTo>
                <a:lnTo>
                  <a:pt x="1505" y="12362"/>
                </a:lnTo>
                <a:lnTo>
                  <a:pt x="1432" y="12215"/>
                </a:lnTo>
                <a:lnTo>
                  <a:pt x="1322" y="12068"/>
                </a:lnTo>
                <a:lnTo>
                  <a:pt x="1211" y="11738"/>
                </a:lnTo>
                <a:lnTo>
                  <a:pt x="1138" y="11335"/>
                </a:lnTo>
                <a:lnTo>
                  <a:pt x="1138" y="10858"/>
                </a:lnTo>
                <a:lnTo>
                  <a:pt x="1138" y="10014"/>
                </a:lnTo>
                <a:lnTo>
                  <a:pt x="1138" y="9758"/>
                </a:lnTo>
                <a:close/>
                <a:moveTo>
                  <a:pt x="625" y="0"/>
                </a:moveTo>
                <a:lnTo>
                  <a:pt x="478" y="37"/>
                </a:lnTo>
                <a:lnTo>
                  <a:pt x="331" y="110"/>
                </a:lnTo>
                <a:lnTo>
                  <a:pt x="294" y="184"/>
                </a:lnTo>
                <a:lnTo>
                  <a:pt x="294" y="220"/>
                </a:lnTo>
                <a:lnTo>
                  <a:pt x="294" y="294"/>
                </a:lnTo>
                <a:lnTo>
                  <a:pt x="331" y="330"/>
                </a:lnTo>
                <a:lnTo>
                  <a:pt x="294" y="587"/>
                </a:lnTo>
                <a:lnTo>
                  <a:pt x="294" y="844"/>
                </a:lnTo>
                <a:lnTo>
                  <a:pt x="331" y="1101"/>
                </a:lnTo>
                <a:lnTo>
                  <a:pt x="368" y="1321"/>
                </a:lnTo>
                <a:lnTo>
                  <a:pt x="551" y="1834"/>
                </a:lnTo>
                <a:lnTo>
                  <a:pt x="735" y="2274"/>
                </a:lnTo>
                <a:lnTo>
                  <a:pt x="918" y="2641"/>
                </a:lnTo>
                <a:lnTo>
                  <a:pt x="1175" y="3008"/>
                </a:lnTo>
                <a:lnTo>
                  <a:pt x="1322" y="3155"/>
                </a:lnTo>
                <a:lnTo>
                  <a:pt x="1505" y="3265"/>
                </a:lnTo>
                <a:lnTo>
                  <a:pt x="1652" y="3375"/>
                </a:lnTo>
                <a:lnTo>
                  <a:pt x="1872" y="3375"/>
                </a:lnTo>
                <a:lnTo>
                  <a:pt x="1798" y="3815"/>
                </a:lnTo>
                <a:lnTo>
                  <a:pt x="1725" y="4365"/>
                </a:lnTo>
                <a:lnTo>
                  <a:pt x="1725" y="4659"/>
                </a:lnTo>
                <a:lnTo>
                  <a:pt x="1762" y="4806"/>
                </a:lnTo>
                <a:lnTo>
                  <a:pt x="1798" y="4916"/>
                </a:lnTo>
                <a:lnTo>
                  <a:pt x="1762" y="5319"/>
                </a:lnTo>
                <a:lnTo>
                  <a:pt x="1615" y="5319"/>
                </a:lnTo>
                <a:lnTo>
                  <a:pt x="1138" y="5282"/>
                </a:lnTo>
                <a:lnTo>
                  <a:pt x="918" y="5246"/>
                </a:lnTo>
                <a:lnTo>
                  <a:pt x="698" y="5282"/>
                </a:lnTo>
                <a:lnTo>
                  <a:pt x="404" y="5392"/>
                </a:lnTo>
                <a:lnTo>
                  <a:pt x="294" y="5466"/>
                </a:lnTo>
                <a:lnTo>
                  <a:pt x="184" y="5576"/>
                </a:lnTo>
                <a:lnTo>
                  <a:pt x="111" y="5686"/>
                </a:lnTo>
                <a:lnTo>
                  <a:pt x="74" y="5796"/>
                </a:lnTo>
                <a:lnTo>
                  <a:pt x="38" y="5943"/>
                </a:lnTo>
                <a:lnTo>
                  <a:pt x="1" y="6089"/>
                </a:lnTo>
                <a:lnTo>
                  <a:pt x="38" y="6163"/>
                </a:lnTo>
                <a:lnTo>
                  <a:pt x="111" y="6199"/>
                </a:lnTo>
                <a:lnTo>
                  <a:pt x="38" y="6273"/>
                </a:lnTo>
                <a:lnTo>
                  <a:pt x="38" y="6346"/>
                </a:lnTo>
                <a:lnTo>
                  <a:pt x="38" y="6456"/>
                </a:lnTo>
                <a:lnTo>
                  <a:pt x="111" y="6530"/>
                </a:lnTo>
                <a:lnTo>
                  <a:pt x="184" y="6566"/>
                </a:lnTo>
                <a:lnTo>
                  <a:pt x="294" y="6566"/>
                </a:lnTo>
                <a:lnTo>
                  <a:pt x="368" y="6493"/>
                </a:lnTo>
                <a:lnTo>
                  <a:pt x="441" y="6493"/>
                </a:lnTo>
                <a:lnTo>
                  <a:pt x="441" y="6530"/>
                </a:lnTo>
                <a:lnTo>
                  <a:pt x="441" y="6786"/>
                </a:lnTo>
                <a:lnTo>
                  <a:pt x="441" y="7080"/>
                </a:lnTo>
                <a:lnTo>
                  <a:pt x="515" y="7593"/>
                </a:lnTo>
                <a:lnTo>
                  <a:pt x="588" y="8657"/>
                </a:lnTo>
                <a:lnTo>
                  <a:pt x="625" y="9721"/>
                </a:lnTo>
                <a:lnTo>
                  <a:pt x="625" y="10785"/>
                </a:lnTo>
                <a:lnTo>
                  <a:pt x="661" y="11225"/>
                </a:lnTo>
                <a:lnTo>
                  <a:pt x="698" y="11665"/>
                </a:lnTo>
                <a:lnTo>
                  <a:pt x="808" y="12105"/>
                </a:lnTo>
                <a:lnTo>
                  <a:pt x="881" y="12289"/>
                </a:lnTo>
                <a:lnTo>
                  <a:pt x="991" y="12509"/>
                </a:lnTo>
                <a:lnTo>
                  <a:pt x="1065" y="12655"/>
                </a:lnTo>
                <a:lnTo>
                  <a:pt x="1175" y="12765"/>
                </a:lnTo>
                <a:lnTo>
                  <a:pt x="1322" y="12912"/>
                </a:lnTo>
                <a:lnTo>
                  <a:pt x="1468" y="12985"/>
                </a:lnTo>
                <a:lnTo>
                  <a:pt x="1615" y="13059"/>
                </a:lnTo>
                <a:lnTo>
                  <a:pt x="1798" y="13096"/>
                </a:lnTo>
                <a:lnTo>
                  <a:pt x="1945" y="13132"/>
                </a:lnTo>
                <a:lnTo>
                  <a:pt x="2129" y="13169"/>
                </a:lnTo>
                <a:lnTo>
                  <a:pt x="2349" y="13132"/>
                </a:lnTo>
                <a:lnTo>
                  <a:pt x="2569" y="13096"/>
                </a:lnTo>
                <a:lnTo>
                  <a:pt x="2752" y="12985"/>
                </a:lnTo>
                <a:lnTo>
                  <a:pt x="2899" y="12875"/>
                </a:lnTo>
                <a:lnTo>
                  <a:pt x="3009" y="12765"/>
                </a:lnTo>
                <a:lnTo>
                  <a:pt x="3119" y="12582"/>
                </a:lnTo>
                <a:lnTo>
                  <a:pt x="3302" y="12215"/>
                </a:lnTo>
                <a:lnTo>
                  <a:pt x="3412" y="11812"/>
                </a:lnTo>
                <a:lnTo>
                  <a:pt x="3449" y="11408"/>
                </a:lnTo>
                <a:lnTo>
                  <a:pt x="3522" y="10601"/>
                </a:lnTo>
                <a:lnTo>
                  <a:pt x="3632" y="9647"/>
                </a:lnTo>
                <a:lnTo>
                  <a:pt x="3669" y="8657"/>
                </a:lnTo>
                <a:lnTo>
                  <a:pt x="3669" y="7667"/>
                </a:lnTo>
                <a:lnTo>
                  <a:pt x="3669" y="6676"/>
                </a:lnTo>
                <a:lnTo>
                  <a:pt x="3743" y="6603"/>
                </a:lnTo>
                <a:lnTo>
                  <a:pt x="3779" y="6530"/>
                </a:lnTo>
                <a:lnTo>
                  <a:pt x="3779" y="6456"/>
                </a:lnTo>
                <a:lnTo>
                  <a:pt x="3889" y="6273"/>
                </a:lnTo>
                <a:lnTo>
                  <a:pt x="3963" y="6053"/>
                </a:lnTo>
                <a:lnTo>
                  <a:pt x="3999" y="5833"/>
                </a:lnTo>
                <a:lnTo>
                  <a:pt x="3963" y="5723"/>
                </a:lnTo>
                <a:lnTo>
                  <a:pt x="3926" y="5612"/>
                </a:lnTo>
                <a:lnTo>
                  <a:pt x="3816" y="5502"/>
                </a:lnTo>
                <a:lnTo>
                  <a:pt x="3669" y="5429"/>
                </a:lnTo>
                <a:lnTo>
                  <a:pt x="3486" y="5392"/>
                </a:lnTo>
                <a:lnTo>
                  <a:pt x="3266" y="5356"/>
                </a:lnTo>
                <a:lnTo>
                  <a:pt x="2532" y="5356"/>
                </a:lnTo>
                <a:lnTo>
                  <a:pt x="2165" y="5319"/>
                </a:lnTo>
                <a:lnTo>
                  <a:pt x="2092" y="4806"/>
                </a:lnTo>
                <a:lnTo>
                  <a:pt x="2165" y="4585"/>
                </a:lnTo>
                <a:lnTo>
                  <a:pt x="2165" y="4365"/>
                </a:lnTo>
                <a:lnTo>
                  <a:pt x="2202" y="3962"/>
                </a:lnTo>
                <a:lnTo>
                  <a:pt x="2459" y="4145"/>
                </a:lnTo>
                <a:lnTo>
                  <a:pt x="2715" y="4292"/>
                </a:lnTo>
                <a:lnTo>
                  <a:pt x="2972" y="4402"/>
                </a:lnTo>
                <a:lnTo>
                  <a:pt x="3266" y="4475"/>
                </a:lnTo>
                <a:lnTo>
                  <a:pt x="3522" y="4549"/>
                </a:lnTo>
                <a:lnTo>
                  <a:pt x="3816" y="4585"/>
                </a:lnTo>
                <a:lnTo>
                  <a:pt x="4403" y="4585"/>
                </a:lnTo>
                <a:lnTo>
                  <a:pt x="4660" y="4549"/>
                </a:lnTo>
                <a:lnTo>
                  <a:pt x="4953" y="4475"/>
                </a:lnTo>
                <a:lnTo>
                  <a:pt x="5210" y="4402"/>
                </a:lnTo>
                <a:lnTo>
                  <a:pt x="5503" y="4292"/>
                </a:lnTo>
                <a:lnTo>
                  <a:pt x="5760" y="4182"/>
                </a:lnTo>
                <a:lnTo>
                  <a:pt x="5833" y="4109"/>
                </a:lnTo>
                <a:lnTo>
                  <a:pt x="5833" y="3999"/>
                </a:lnTo>
                <a:lnTo>
                  <a:pt x="5833" y="3888"/>
                </a:lnTo>
                <a:lnTo>
                  <a:pt x="5797" y="3778"/>
                </a:lnTo>
                <a:lnTo>
                  <a:pt x="5797" y="3778"/>
                </a:lnTo>
                <a:lnTo>
                  <a:pt x="5833" y="3815"/>
                </a:lnTo>
                <a:lnTo>
                  <a:pt x="5980" y="3962"/>
                </a:lnTo>
                <a:lnTo>
                  <a:pt x="6053" y="3999"/>
                </a:lnTo>
                <a:lnTo>
                  <a:pt x="6200" y="4035"/>
                </a:lnTo>
                <a:lnTo>
                  <a:pt x="6237" y="4035"/>
                </a:lnTo>
                <a:lnTo>
                  <a:pt x="6274" y="3999"/>
                </a:lnTo>
                <a:lnTo>
                  <a:pt x="6347" y="3888"/>
                </a:lnTo>
                <a:lnTo>
                  <a:pt x="6310" y="3742"/>
                </a:lnTo>
                <a:lnTo>
                  <a:pt x="6274" y="3632"/>
                </a:lnTo>
                <a:lnTo>
                  <a:pt x="6200" y="3522"/>
                </a:lnTo>
                <a:lnTo>
                  <a:pt x="6090" y="3375"/>
                </a:lnTo>
                <a:lnTo>
                  <a:pt x="5833" y="3192"/>
                </a:lnTo>
                <a:lnTo>
                  <a:pt x="5613" y="3045"/>
                </a:lnTo>
                <a:lnTo>
                  <a:pt x="5283" y="2861"/>
                </a:lnTo>
                <a:lnTo>
                  <a:pt x="4953" y="2715"/>
                </a:lnTo>
                <a:lnTo>
                  <a:pt x="4256" y="2495"/>
                </a:lnTo>
                <a:lnTo>
                  <a:pt x="3926" y="2421"/>
                </a:lnTo>
                <a:lnTo>
                  <a:pt x="3596" y="2385"/>
                </a:lnTo>
                <a:lnTo>
                  <a:pt x="3302" y="2458"/>
                </a:lnTo>
                <a:lnTo>
                  <a:pt x="2972" y="2605"/>
                </a:lnTo>
                <a:lnTo>
                  <a:pt x="2679" y="2788"/>
                </a:lnTo>
                <a:lnTo>
                  <a:pt x="2349" y="3081"/>
                </a:lnTo>
                <a:lnTo>
                  <a:pt x="2349" y="3045"/>
                </a:lnTo>
                <a:lnTo>
                  <a:pt x="2385" y="2788"/>
                </a:lnTo>
                <a:lnTo>
                  <a:pt x="2459" y="2568"/>
                </a:lnTo>
                <a:lnTo>
                  <a:pt x="2495" y="2458"/>
                </a:lnTo>
                <a:lnTo>
                  <a:pt x="2495" y="2311"/>
                </a:lnTo>
                <a:lnTo>
                  <a:pt x="2495" y="2201"/>
                </a:lnTo>
                <a:lnTo>
                  <a:pt x="2422" y="2128"/>
                </a:lnTo>
                <a:lnTo>
                  <a:pt x="2385" y="1871"/>
                </a:lnTo>
                <a:lnTo>
                  <a:pt x="2312" y="1614"/>
                </a:lnTo>
                <a:lnTo>
                  <a:pt x="2129" y="1137"/>
                </a:lnTo>
                <a:lnTo>
                  <a:pt x="2018" y="917"/>
                </a:lnTo>
                <a:lnTo>
                  <a:pt x="1835" y="661"/>
                </a:lnTo>
                <a:lnTo>
                  <a:pt x="1652" y="440"/>
                </a:lnTo>
                <a:lnTo>
                  <a:pt x="1395" y="220"/>
                </a:lnTo>
                <a:lnTo>
                  <a:pt x="1138" y="74"/>
                </a:lnTo>
                <a:lnTo>
                  <a:pt x="881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997" name="Google Shape;997;p21"/>
          <p:cNvSpPr/>
          <p:nvPr/>
        </p:nvSpPr>
        <p:spPr>
          <a:xfrm rot="1920548">
            <a:off x="8225551" y="625274"/>
            <a:ext cx="501522" cy="425557"/>
          </a:xfrm>
          <a:custGeom>
            <a:avLst/>
            <a:gdLst/>
            <a:ahLst/>
            <a:cxnLst/>
            <a:rect l="l" t="t" r="r" b="b"/>
            <a:pathLst>
              <a:path w="17681" h="15004" extrusionOk="0">
                <a:moveTo>
                  <a:pt x="6823" y="1981"/>
                </a:moveTo>
                <a:lnTo>
                  <a:pt x="6676" y="2018"/>
                </a:lnTo>
                <a:lnTo>
                  <a:pt x="6566" y="2055"/>
                </a:lnTo>
                <a:lnTo>
                  <a:pt x="6493" y="2201"/>
                </a:lnTo>
                <a:lnTo>
                  <a:pt x="6420" y="2385"/>
                </a:lnTo>
                <a:lnTo>
                  <a:pt x="6383" y="2531"/>
                </a:lnTo>
                <a:lnTo>
                  <a:pt x="6383" y="2641"/>
                </a:lnTo>
                <a:lnTo>
                  <a:pt x="6420" y="2752"/>
                </a:lnTo>
                <a:lnTo>
                  <a:pt x="6493" y="2825"/>
                </a:lnTo>
                <a:lnTo>
                  <a:pt x="6566" y="2862"/>
                </a:lnTo>
                <a:lnTo>
                  <a:pt x="6713" y="2862"/>
                </a:lnTo>
                <a:lnTo>
                  <a:pt x="6860" y="2825"/>
                </a:lnTo>
                <a:lnTo>
                  <a:pt x="6933" y="2752"/>
                </a:lnTo>
                <a:lnTo>
                  <a:pt x="7006" y="2641"/>
                </a:lnTo>
                <a:lnTo>
                  <a:pt x="7080" y="2531"/>
                </a:lnTo>
                <a:lnTo>
                  <a:pt x="7080" y="2421"/>
                </a:lnTo>
                <a:lnTo>
                  <a:pt x="7080" y="2275"/>
                </a:lnTo>
                <a:lnTo>
                  <a:pt x="7006" y="2165"/>
                </a:lnTo>
                <a:lnTo>
                  <a:pt x="6933" y="2055"/>
                </a:lnTo>
                <a:lnTo>
                  <a:pt x="6823" y="1981"/>
                </a:lnTo>
                <a:close/>
                <a:moveTo>
                  <a:pt x="5282" y="2641"/>
                </a:moveTo>
                <a:lnTo>
                  <a:pt x="5209" y="2678"/>
                </a:lnTo>
                <a:lnTo>
                  <a:pt x="5136" y="2715"/>
                </a:lnTo>
                <a:lnTo>
                  <a:pt x="5062" y="2788"/>
                </a:lnTo>
                <a:lnTo>
                  <a:pt x="5062" y="2898"/>
                </a:lnTo>
                <a:lnTo>
                  <a:pt x="5062" y="2935"/>
                </a:lnTo>
                <a:lnTo>
                  <a:pt x="4989" y="2972"/>
                </a:lnTo>
                <a:lnTo>
                  <a:pt x="4952" y="3045"/>
                </a:lnTo>
                <a:lnTo>
                  <a:pt x="4952" y="3118"/>
                </a:lnTo>
                <a:lnTo>
                  <a:pt x="4952" y="3228"/>
                </a:lnTo>
                <a:lnTo>
                  <a:pt x="5026" y="3338"/>
                </a:lnTo>
                <a:lnTo>
                  <a:pt x="5099" y="3412"/>
                </a:lnTo>
                <a:lnTo>
                  <a:pt x="5319" y="3412"/>
                </a:lnTo>
                <a:lnTo>
                  <a:pt x="5429" y="3338"/>
                </a:lnTo>
                <a:lnTo>
                  <a:pt x="5502" y="3265"/>
                </a:lnTo>
                <a:lnTo>
                  <a:pt x="5576" y="3155"/>
                </a:lnTo>
                <a:lnTo>
                  <a:pt x="5613" y="3008"/>
                </a:lnTo>
                <a:lnTo>
                  <a:pt x="5576" y="2862"/>
                </a:lnTo>
                <a:lnTo>
                  <a:pt x="5502" y="2752"/>
                </a:lnTo>
                <a:lnTo>
                  <a:pt x="5392" y="2678"/>
                </a:lnTo>
                <a:lnTo>
                  <a:pt x="5282" y="2641"/>
                </a:lnTo>
                <a:close/>
                <a:moveTo>
                  <a:pt x="6786" y="3559"/>
                </a:moveTo>
                <a:lnTo>
                  <a:pt x="6640" y="3595"/>
                </a:lnTo>
                <a:lnTo>
                  <a:pt x="6493" y="3705"/>
                </a:lnTo>
                <a:lnTo>
                  <a:pt x="6383" y="3815"/>
                </a:lnTo>
                <a:lnTo>
                  <a:pt x="6309" y="3962"/>
                </a:lnTo>
                <a:lnTo>
                  <a:pt x="6273" y="4109"/>
                </a:lnTo>
                <a:lnTo>
                  <a:pt x="6273" y="4255"/>
                </a:lnTo>
                <a:lnTo>
                  <a:pt x="6273" y="4366"/>
                </a:lnTo>
                <a:lnTo>
                  <a:pt x="6383" y="4439"/>
                </a:lnTo>
                <a:lnTo>
                  <a:pt x="6493" y="4476"/>
                </a:lnTo>
                <a:lnTo>
                  <a:pt x="6603" y="4439"/>
                </a:lnTo>
                <a:lnTo>
                  <a:pt x="6750" y="4329"/>
                </a:lnTo>
                <a:lnTo>
                  <a:pt x="6860" y="4329"/>
                </a:lnTo>
                <a:lnTo>
                  <a:pt x="6970" y="4292"/>
                </a:lnTo>
                <a:lnTo>
                  <a:pt x="7080" y="4182"/>
                </a:lnTo>
                <a:lnTo>
                  <a:pt x="7153" y="4035"/>
                </a:lnTo>
                <a:lnTo>
                  <a:pt x="7153" y="3852"/>
                </a:lnTo>
                <a:lnTo>
                  <a:pt x="7080" y="3705"/>
                </a:lnTo>
                <a:lnTo>
                  <a:pt x="7043" y="3632"/>
                </a:lnTo>
                <a:lnTo>
                  <a:pt x="6970" y="3595"/>
                </a:lnTo>
                <a:lnTo>
                  <a:pt x="6786" y="3559"/>
                </a:lnTo>
                <a:close/>
                <a:moveTo>
                  <a:pt x="4806" y="5979"/>
                </a:moveTo>
                <a:lnTo>
                  <a:pt x="4622" y="6090"/>
                </a:lnTo>
                <a:lnTo>
                  <a:pt x="4439" y="6200"/>
                </a:lnTo>
                <a:lnTo>
                  <a:pt x="4402" y="6236"/>
                </a:lnTo>
                <a:lnTo>
                  <a:pt x="4329" y="6310"/>
                </a:lnTo>
                <a:lnTo>
                  <a:pt x="4255" y="6383"/>
                </a:lnTo>
                <a:lnTo>
                  <a:pt x="4219" y="6493"/>
                </a:lnTo>
                <a:lnTo>
                  <a:pt x="4219" y="6566"/>
                </a:lnTo>
                <a:lnTo>
                  <a:pt x="4255" y="6713"/>
                </a:lnTo>
                <a:lnTo>
                  <a:pt x="4329" y="6860"/>
                </a:lnTo>
                <a:lnTo>
                  <a:pt x="4365" y="6897"/>
                </a:lnTo>
                <a:lnTo>
                  <a:pt x="4475" y="6970"/>
                </a:lnTo>
                <a:lnTo>
                  <a:pt x="4585" y="7007"/>
                </a:lnTo>
                <a:lnTo>
                  <a:pt x="4696" y="7043"/>
                </a:lnTo>
                <a:lnTo>
                  <a:pt x="4842" y="7007"/>
                </a:lnTo>
                <a:lnTo>
                  <a:pt x="4952" y="6970"/>
                </a:lnTo>
                <a:lnTo>
                  <a:pt x="5026" y="6897"/>
                </a:lnTo>
                <a:lnTo>
                  <a:pt x="5209" y="6750"/>
                </a:lnTo>
                <a:lnTo>
                  <a:pt x="5282" y="6640"/>
                </a:lnTo>
                <a:lnTo>
                  <a:pt x="5319" y="6493"/>
                </a:lnTo>
                <a:lnTo>
                  <a:pt x="5356" y="6346"/>
                </a:lnTo>
                <a:lnTo>
                  <a:pt x="5356" y="6236"/>
                </a:lnTo>
                <a:lnTo>
                  <a:pt x="5282" y="6126"/>
                </a:lnTo>
                <a:lnTo>
                  <a:pt x="5209" y="6053"/>
                </a:lnTo>
                <a:lnTo>
                  <a:pt x="5136" y="5979"/>
                </a:lnTo>
                <a:close/>
                <a:moveTo>
                  <a:pt x="4219" y="4916"/>
                </a:moveTo>
                <a:lnTo>
                  <a:pt x="4219" y="5062"/>
                </a:lnTo>
                <a:lnTo>
                  <a:pt x="4255" y="5136"/>
                </a:lnTo>
                <a:lnTo>
                  <a:pt x="4292" y="5173"/>
                </a:lnTo>
                <a:lnTo>
                  <a:pt x="4439" y="5209"/>
                </a:lnTo>
                <a:lnTo>
                  <a:pt x="4549" y="5173"/>
                </a:lnTo>
                <a:lnTo>
                  <a:pt x="4585" y="5136"/>
                </a:lnTo>
                <a:lnTo>
                  <a:pt x="4622" y="5062"/>
                </a:lnTo>
                <a:lnTo>
                  <a:pt x="4659" y="5026"/>
                </a:lnTo>
                <a:lnTo>
                  <a:pt x="4989" y="5136"/>
                </a:lnTo>
                <a:lnTo>
                  <a:pt x="5319" y="5209"/>
                </a:lnTo>
                <a:lnTo>
                  <a:pt x="5392" y="5319"/>
                </a:lnTo>
                <a:lnTo>
                  <a:pt x="5466" y="5429"/>
                </a:lnTo>
                <a:lnTo>
                  <a:pt x="5686" y="5613"/>
                </a:lnTo>
                <a:lnTo>
                  <a:pt x="5869" y="5833"/>
                </a:lnTo>
                <a:lnTo>
                  <a:pt x="5979" y="6053"/>
                </a:lnTo>
                <a:lnTo>
                  <a:pt x="6016" y="6273"/>
                </a:lnTo>
                <a:lnTo>
                  <a:pt x="5979" y="6530"/>
                </a:lnTo>
                <a:lnTo>
                  <a:pt x="5943" y="6676"/>
                </a:lnTo>
                <a:lnTo>
                  <a:pt x="5869" y="6823"/>
                </a:lnTo>
                <a:lnTo>
                  <a:pt x="5686" y="7080"/>
                </a:lnTo>
                <a:lnTo>
                  <a:pt x="5466" y="7227"/>
                </a:lnTo>
                <a:lnTo>
                  <a:pt x="5209" y="7373"/>
                </a:lnTo>
                <a:lnTo>
                  <a:pt x="4916" y="7447"/>
                </a:lnTo>
                <a:lnTo>
                  <a:pt x="4622" y="7483"/>
                </a:lnTo>
                <a:lnTo>
                  <a:pt x="4329" y="7520"/>
                </a:lnTo>
                <a:lnTo>
                  <a:pt x="4035" y="7483"/>
                </a:lnTo>
                <a:lnTo>
                  <a:pt x="3778" y="7447"/>
                </a:lnTo>
                <a:lnTo>
                  <a:pt x="3485" y="7337"/>
                </a:lnTo>
                <a:lnTo>
                  <a:pt x="3338" y="7227"/>
                </a:lnTo>
                <a:lnTo>
                  <a:pt x="3228" y="7080"/>
                </a:lnTo>
                <a:lnTo>
                  <a:pt x="3155" y="6897"/>
                </a:lnTo>
                <a:lnTo>
                  <a:pt x="3118" y="6713"/>
                </a:lnTo>
                <a:lnTo>
                  <a:pt x="3082" y="6383"/>
                </a:lnTo>
                <a:lnTo>
                  <a:pt x="3155" y="6090"/>
                </a:lnTo>
                <a:lnTo>
                  <a:pt x="3228" y="5796"/>
                </a:lnTo>
                <a:lnTo>
                  <a:pt x="3375" y="5539"/>
                </a:lnTo>
                <a:lnTo>
                  <a:pt x="3558" y="5319"/>
                </a:lnTo>
                <a:lnTo>
                  <a:pt x="3742" y="5173"/>
                </a:lnTo>
                <a:lnTo>
                  <a:pt x="3962" y="5026"/>
                </a:lnTo>
                <a:lnTo>
                  <a:pt x="4219" y="4916"/>
                </a:lnTo>
                <a:close/>
                <a:moveTo>
                  <a:pt x="11628" y="7190"/>
                </a:moveTo>
                <a:lnTo>
                  <a:pt x="11958" y="7263"/>
                </a:lnTo>
                <a:lnTo>
                  <a:pt x="12252" y="7263"/>
                </a:lnTo>
                <a:lnTo>
                  <a:pt x="12362" y="7227"/>
                </a:lnTo>
                <a:lnTo>
                  <a:pt x="12435" y="7447"/>
                </a:lnTo>
                <a:lnTo>
                  <a:pt x="12509" y="7704"/>
                </a:lnTo>
                <a:lnTo>
                  <a:pt x="12509" y="7814"/>
                </a:lnTo>
                <a:lnTo>
                  <a:pt x="12472" y="7814"/>
                </a:lnTo>
                <a:lnTo>
                  <a:pt x="12399" y="7850"/>
                </a:lnTo>
                <a:lnTo>
                  <a:pt x="12399" y="7887"/>
                </a:lnTo>
                <a:lnTo>
                  <a:pt x="12252" y="7814"/>
                </a:lnTo>
                <a:lnTo>
                  <a:pt x="11738" y="7557"/>
                </a:lnTo>
                <a:lnTo>
                  <a:pt x="11702" y="7483"/>
                </a:lnTo>
                <a:lnTo>
                  <a:pt x="11628" y="7373"/>
                </a:lnTo>
                <a:lnTo>
                  <a:pt x="11628" y="7190"/>
                </a:lnTo>
                <a:close/>
                <a:moveTo>
                  <a:pt x="4329" y="4402"/>
                </a:moveTo>
                <a:lnTo>
                  <a:pt x="4255" y="4476"/>
                </a:lnTo>
                <a:lnTo>
                  <a:pt x="4035" y="4512"/>
                </a:lnTo>
                <a:lnTo>
                  <a:pt x="3815" y="4622"/>
                </a:lnTo>
                <a:lnTo>
                  <a:pt x="3632" y="4732"/>
                </a:lnTo>
                <a:lnTo>
                  <a:pt x="3448" y="4842"/>
                </a:lnTo>
                <a:lnTo>
                  <a:pt x="3265" y="4989"/>
                </a:lnTo>
                <a:lnTo>
                  <a:pt x="3082" y="5173"/>
                </a:lnTo>
                <a:lnTo>
                  <a:pt x="2971" y="5356"/>
                </a:lnTo>
                <a:lnTo>
                  <a:pt x="2825" y="5576"/>
                </a:lnTo>
                <a:lnTo>
                  <a:pt x="2715" y="5906"/>
                </a:lnTo>
                <a:lnTo>
                  <a:pt x="2641" y="6236"/>
                </a:lnTo>
                <a:lnTo>
                  <a:pt x="2641" y="6603"/>
                </a:lnTo>
                <a:lnTo>
                  <a:pt x="2678" y="6933"/>
                </a:lnTo>
                <a:lnTo>
                  <a:pt x="2825" y="7263"/>
                </a:lnTo>
                <a:lnTo>
                  <a:pt x="3008" y="7520"/>
                </a:lnTo>
                <a:lnTo>
                  <a:pt x="3118" y="7667"/>
                </a:lnTo>
                <a:lnTo>
                  <a:pt x="3265" y="7740"/>
                </a:lnTo>
                <a:lnTo>
                  <a:pt x="3412" y="7850"/>
                </a:lnTo>
                <a:lnTo>
                  <a:pt x="3595" y="7887"/>
                </a:lnTo>
                <a:lnTo>
                  <a:pt x="3962" y="7997"/>
                </a:lnTo>
                <a:lnTo>
                  <a:pt x="4292" y="8034"/>
                </a:lnTo>
                <a:lnTo>
                  <a:pt x="4659" y="7997"/>
                </a:lnTo>
                <a:lnTo>
                  <a:pt x="5026" y="7960"/>
                </a:lnTo>
                <a:lnTo>
                  <a:pt x="5356" y="7850"/>
                </a:lnTo>
                <a:lnTo>
                  <a:pt x="5686" y="7704"/>
                </a:lnTo>
                <a:lnTo>
                  <a:pt x="5979" y="7483"/>
                </a:lnTo>
                <a:lnTo>
                  <a:pt x="6236" y="7227"/>
                </a:lnTo>
                <a:lnTo>
                  <a:pt x="6383" y="6933"/>
                </a:lnTo>
                <a:lnTo>
                  <a:pt x="6456" y="6640"/>
                </a:lnTo>
                <a:lnTo>
                  <a:pt x="6530" y="6346"/>
                </a:lnTo>
                <a:lnTo>
                  <a:pt x="6493" y="6016"/>
                </a:lnTo>
                <a:lnTo>
                  <a:pt x="6420" y="5759"/>
                </a:lnTo>
                <a:lnTo>
                  <a:pt x="6273" y="5503"/>
                </a:lnTo>
                <a:lnTo>
                  <a:pt x="6163" y="5393"/>
                </a:lnTo>
                <a:lnTo>
                  <a:pt x="5979" y="5246"/>
                </a:lnTo>
                <a:lnTo>
                  <a:pt x="5833" y="5099"/>
                </a:lnTo>
                <a:lnTo>
                  <a:pt x="5796" y="5026"/>
                </a:lnTo>
                <a:lnTo>
                  <a:pt x="5796" y="4952"/>
                </a:lnTo>
                <a:lnTo>
                  <a:pt x="5759" y="4879"/>
                </a:lnTo>
                <a:lnTo>
                  <a:pt x="5723" y="4806"/>
                </a:lnTo>
                <a:lnTo>
                  <a:pt x="5649" y="4732"/>
                </a:lnTo>
                <a:lnTo>
                  <a:pt x="5539" y="4696"/>
                </a:lnTo>
                <a:lnTo>
                  <a:pt x="5209" y="4659"/>
                </a:lnTo>
                <a:lnTo>
                  <a:pt x="5136" y="4586"/>
                </a:lnTo>
                <a:lnTo>
                  <a:pt x="5136" y="4512"/>
                </a:lnTo>
                <a:lnTo>
                  <a:pt x="5062" y="4439"/>
                </a:lnTo>
                <a:lnTo>
                  <a:pt x="4585" y="4439"/>
                </a:lnTo>
                <a:lnTo>
                  <a:pt x="4475" y="4402"/>
                </a:lnTo>
                <a:close/>
                <a:moveTo>
                  <a:pt x="1761" y="7447"/>
                </a:moveTo>
                <a:lnTo>
                  <a:pt x="1908" y="7483"/>
                </a:lnTo>
                <a:lnTo>
                  <a:pt x="2054" y="7520"/>
                </a:lnTo>
                <a:lnTo>
                  <a:pt x="2164" y="7630"/>
                </a:lnTo>
                <a:lnTo>
                  <a:pt x="2275" y="7740"/>
                </a:lnTo>
                <a:lnTo>
                  <a:pt x="2348" y="7887"/>
                </a:lnTo>
                <a:lnTo>
                  <a:pt x="2348" y="8070"/>
                </a:lnTo>
                <a:lnTo>
                  <a:pt x="2348" y="8107"/>
                </a:lnTo>
                <a:lnTo>
                  <a:pt x="2311" y="8144"/>
                </a:lnTo>
                <a:lnTo>
                  <a:pt x="2238" y="8144"/>
                </a:lnTo>
                <a:lnTo>
                  <a:pt x="2128" y="8070"/>
                </a:lnTo>
                <a:lnTo>
                  <a:pt x="2018" y="7960"/>
                </a:lnTo>
                <a:lnTo>
                  <a:pt x="1908" y="7814"/>
                </a:lnTo>
                <a:lnTo>
                  <a:pt x="1724" y="7520"/>
                </a:lnTo>
                <a:lnTo>
                  <a:pt x="1651" y="7447"/>
                </a:lnTo>
                <a:close/>
                <a:moveTo>
                  <a:pt x="14233" y="7630"/>
                </a:moveTo>
                <a:lnTo>
                  <a:pt x="14159" y="7667"/>
                </a:lnTo>
                <a:lnTo>
                  <a:pt x="14123" y="7740"/>
                </a:lnTo>
                <a:lnTo>
                  <a:pt x="14013" y="7960"/>
                </a:lnTo>
                <a:lnTo>
                  <a:pt x="14013" y="8070"/>
                </a:lnTo>
                <a:lnTo>
                  <a:pt x="14049" y="8180"/>
                </a:lnTo>
                <a:lnTo>
                  <a:pt x="14086" y="8254"/>
                </a:lnTo>
                <a:lnTo>
                  <a:pt x="14159" y="8290"/>
                </a:lnTo>
                <a:lnTo>
                  <a:pt x="14306" y="8290"/>
                </a:lnTo>
                <a:lnTo>
                  <a:pt x="14416" y="8254"/>
                </a:lnTo>
                <a:lnTo>
                  <a:pt x="14453" y="8180"/>
                </a:lnTo>
                <a:lnTo>
                  <a:pt x="14490" y="8107"/>
                </a:lnTo>
                <a:lnTo>
                  <a:pt x="14490" y="7997"/>
                </a:lnTo>
                <a:lnTo>
                  <a:pt x="14490" y="7924"/>
                </a:lnTo>
                <a:lnTo>
                  <a:pt x="14490" y="7777"/>
                </a:lnTo>
                <a:lnTo>
                  <a:pt x="14453" y="7704"/>
                </a:lnTo>
                <a:lnTo>
                  <a:pt x="14416" y="7667"/>
                </a:lnTo>
                <a:lnTo>
                  <a:pt x="14306" y="7630"/>
                </a:lnTo>
                <a:close/>
                <a:moveTo>
                  <a:pt x="7410" y="6236"/>
                </a:moveTo>
                <a:lnTo>
                  <a:pt x="7300" y="6310"/>
                </a:lnTo>
                <a:lnTo>
                  <a:pt x="7227" y="6346"/>
                </a:lnTo>
                <a:lnTo>
                  <a:pt x="7190" y="6420"/>
                </a:lnTo>
                <a:lnTo>
                  <a:pt x="7153" y="6566"/>
                </a:lnTo>
                <a:lnTo>
                  <a:pt x="7153" y="6750"/>
                </a:lnTo>
                <a:lnTo>
                  <a:pt x="7190" y="6933"/>
                </a:lnTo>
                <a:lnTo>
                  <a:pt x="7227" y="7007"/>
                </a:lnTo>
                <a:lnTo>
                  <a:pt x="7300" y="7080"/>
                </a:lnTo>
                <a:lnTo>
                  <a:pt x="7667" y="7153"/>
                </a:lnTo>
                <a:lnTo>
                  <a:pt x="7410" y="7373"/>
                </a:lnTo>
                <a:lnTo>
                  <a:pt x="7263" y="7520"/>
                </a:lnTo>
                <a:lnTo>
                  <a:pt x="7190" y="7593"/>
                </a:lnTo>
                <a:lnTo>
                  <a:pt x="7153" y="7704"/>
                </a:lnTo>
                <a:lnTo>
                  <a:pt x="7153" y="7887"/>
                </a:lnTo>
                <a:lnTo>
                  <a:pt x="7227" y="8070"/>
                </a:lnTo>
                <a:lnTo>
                  <a:pt x="7337" y="8180"/>
                </a:lnTo>
                <a:lnTo>
                  <a:pt x="7483" y="8290"/>
                </a:lnTo>
                <a:lnTo>
                  <a:pt x="7520" y="8400"/>
                </a:lnTo>
                <a:lnTo>
                  <a:pt x="7557" y="8474"/>
                </a:lnTo>
                <a:lnTo>
                  <a:pt x="7593" y="8511"/>
                </a:lnTo>
                <a:lnTo>
                  <a:pt x="7740" y="8511"/>
                </a:lnTo>
                <a:lnTo>
                  <a:pt x="7813" y="8437"/>
                </a:lnTo>
                <a:lnTo>
                  <a:pt x="7850" y="8364"/>
                </a:lnTo>
                <a:lnTo>
                  <a:pt x="7923" y="8217"/>
                </a:lnTo>
                <a:lnTo>
                  <a:pt x="7923" y="8144"/>
                </a:lnTo>
                <a:lnTo>
                  <a:pt x="7887" y="8070"/>
                </a:lnTo>
                <a:lnTo>
                  <a:pt x="7850" y="7997"/>
                </a:lnTo>
                <a:lnTo>
                  <a:pt x="7777" y="7960"/>
                </a:lnTo>
                <a:lnTo>
                  <a:pt x="7667" y="7924"/>
                </a:lnTo>
                <a:lnTo>
                  <a:pt x="7630" y="7887"/>
                </a:lnTo>
                <a:lnTo>
                  <a:pt x="7630" y="7814"/>
                </a:lnTo>
                <a:lnTo>
                  <a:pt x="7630" y="7777"/>
                </a:lnTo>
                <a:lnTo>
                  <a:pt x="7703" y="7667"/>
                </a:lnTo>
                <a:lnTo>
                  <a:pt x="7850" y="7593"/>
                </a:lnTo>
                <a:lnTo>
                  <a:pt x="7997" y="7410"/>
                </a:lnTo>
                <a:lnTo>
                  <a:pt x="8107" y="7190"/>
                </a:lnTo>
                <a:lnTo>
                  <a:pt x="8107" y="7080"/>
                </a:lnTo>
                <a:lnTo>
                  <a:pt x="8070" y="6970"/>
                </a:lnTo>
                <a:lnTo>
                  <a:pt x="8034" y="6897"/>
                </a:lnTo>
                <a:lnTo>
                  <a:pt x="7960" y="6823"/>
                </a:lnTo>
                <a:lnTo>
                  <a:pt x="7740" y="6750"/>
                </a:lnTo>
                <a:lnTo>
                  <a:pt x="7520" y="6713"/>
                </a:lnTo>
                <a:lnTo>
                  <a:pt x="7557" y="6566"/>
                </a:lnTo>
                <a:lnTo>
                  <a:pt x="7593" y="6493"/>
                </a:lnTo>
                <a:lnTo>
                  <a:pt x="7667" y="6456"/>
                </a:lnTo>
                <a:lnTo>
                  <a:pt x="7703" y="6383"/>
                </a:lnTo>
                <a:lnTo>
                  <a:pt x="7667" y="6310"/>
                </a:lnTo>
                <a:lnTo>
                  <a:pt x="7593" y="6236"/>
                </a:lnTo>
                <a:close/>
                <a:moveTo>
                  <a:pt x="1651" y="6897"/>
                </a:moveTo>
                <a:lnTo>
                  <a:pt x="1578" y="6933"/>
                </a:lnTo>
                <a:lnTo>
                  <a:pt x="1541" y="7007"/>
                </a:lnTo>
                <a:lnTo>
                  <a:pt x="1504" y="7080"/>
                </a:lnTo>
                <a:lnTo>
                  <a:pt x="1504" y="7227"/>
                </a:lnTo>
                <a:lnTo>
                  <a:pt x="1541" y="7300"/>
                </a:lnTo>
                <a:lnTo>
                  <a:pt x="1578" y="7373"/>
                </a:lnTo>
                <a:lnTo>
                  <a:pt x="1541" y="7410"/>
                </a:lnTo>
                <a:lnTo>
                  <a:pt x="1504" y="7410"/>
                </a:lnTo>
                <a:lnTo>
                  <a:pt x="1468" y="7483"/>
                </a:lnTo>
                <a:lnTo>
                  <a:pt x="1431" y="7557"/>
                </a:lnTo>
                <a:lnTo>
                  <a:pt x="1468" y="7814"/>
                </a:lnTo>
                <a:lnTo>
                  <a:pt x="1578" y="8034"/>
                </a:lnTo>
                <a:lnTo>
                  <a:pt x="1724" y="8254"/>
                </a:lnTo>
                <a:lnTo>
                  <a:pt x="1908" y="8437"/>
                </a:lnTo>
                <a:lnTo>
                  <a:pt x="2128" y="8547"/>
                </a:lnTo>
                <a:lnTo>
                  <a:pt x="2238" y="8584"/>
                </a:lnTo>
                <a:lnTo>
                  <a:pt x="2348" y="8621"/>
                </a:lnTo>
                <a:lnTo>
                  <a:pt x="2458" y="8621"/>
                </a:lnTo>
                <a:lnTo>
                  <a:pt x="2568" y="8547"/>
                </a:lnTo>
                <a:lnTo>
                  <a:pt x="2641" y="8474"/>
                </a:lnTo>
                <a:lnTo>
                  <a:pt x="2715" y="8364"/>
                </a:lnTo>
                <a:lnTo>
                  <a:pt x="2788" y="8144"/>
                </a:lnTo>
                <a:lnTo>
                  <a:pt x="2788" y="7960"/>
                </a:lnTo>
                <a:lnTo>
                  <a:pt x="2751" y="7740"/>
                </a:lnTo>
                <a:lnTo>
                  <a:pt x="2678" y="7557"/>
                </a:lnTo>
                <a:lnTo>
                  <a:pt x="2531" y="7373"/>
                </a:lnTo>
                <a:lnTo>
                  <a:pt x="2385" y="7227"/>
                </a:lnTo>
                <a:lnTo>
                  <a:pt x="2201" y="7117"/>
                </a:lnTo>
                <a:lnTo>
                  <a:pt x="1981" y="7043"/>
                </a:lnTo>
                <a:lnTo>
                  <a:pt x="1908" y="6933"/>
                </a:lnTo>
                <a:lnTo>
                  <a:pt x="1834" y="6897"/>
                </a:lnTo>
                <a:close/>
                <a:moveTo>
                  <a:pt x="14306" y="7227"/>
                </a:moveTo>
                <a:lnTo>
                  <a:pt x="14453" y="7263"/>
                </a:lnTo>
                <a:lnTo>
                  <a:pt x="14563" y="7300"/>
                </a:lnTo>
                <a:lnTo>
                  <a:pt x="14636" y="7410"/>
                </a:lnTo>
                <a:lnTo>
                  <a:pt x="14673" y="7520"/>
                </a:lnTo>
                <a:lnTo>
                  <a:pt x="14673" y="7667"/>
                </a:lnTo>
                <a:lnTo>
                  <a:pt x="14673" y="7814"/>
                </a:lnTo>
                <a:lnTo>
                  <a:pt x="14600" y="8070"/>
                </a:lnTo>
                <a:lnTo>
                  <a:pt x="14490" y="8290"/>
                </a:lnTo>
                <a:lnTo>
                  <a:pt x="14343" y="8511"/>
                </a:lnTo>
                <a:lnTo>
                  <a:pt x="14269" y="8584"/>
                </a:lnTo>
                <a:lnTo>
                  <a:pt x="14196" y="8621"/>
                </a:lnTo>
                <a:lnTo>
                  <a:pt x="14123" y="8621"/>
                </a:lnTo>
                <a:lnTo>
                  <a:pt x="14049" y="8584"/>
                </a:lnTo>
                <a:lnTo>
                  <a:pt x="14013" y="8547"/>
                </a:lnTo>
                <a:lnTo>
                  <a:pt x="13976" y="8474"/>
                </a:lnTo>
                <a:lnTo>
                  <a:pt x="13903" y="8290"/>
                </a:lnTo>
                <a:lnTo>
                  <a:pt x="13939" y="8034"/>
                </a:lnTo>
                <a:lnTo>
                  <a:pt x="13976" y="7777"/>
                </a:lnTo>
                <a:lnTo>
                  <a:pt x="14086" y="7263"/>
                </a:lnTo>
                <a:lnTo>
                  <a:pt x="14306" y="7227"/>
                </a:lnTo>
                <a:close/>
                <a:moveTo>
                  <a:pt x="14233" y="6750"/>
                </a:moveTo>
                <a:lnTo>
                  <a:pt x="14123" y="6786"/>
                </a:lnTo>
                <a:lnTo>
                  <a:pt x="13866" y="6786"/>
                </a:lnTo>
                <a:lnTo>
                  <a:pt x="13829" y="6823"/>
                </a:lnTo>
                <a:lnTo>
                  <a:pt x="13756" y="6933"/>
                </a:lnTo>
                <a:lnTo>
                  <a:pt x="13609" y="7373"/>
                </a:lnTo>
                <a:lnTo>
                  <a:pt x="13499" y="7850"/>
                </a:lnTo>
                <a:lnTo>
                  <a:pt x="13462" y="8107"/>
                </a:lnTo>
                <a:lnTo>
                  <a:pt x="13462" y="8327"/>
                </a:lnTo>
                <a:lnTo>
                  <a:pt x="13499" y="8584"/>
                </a:lnTo>
                <a:lnTo>
                  <a:pt x="13572" y="8804"/>
                </a:lnTo>
                <a:lnTo>
                  <a:pt x="13683" y="8914"/>
                </a:lnTo>
                <a:lnTo>
                  <a:pt x="13829" y="9024"/>
                </a:lnTo>
                <a:lnTo>
                  <a:pt x="13976" y="9097"/>
                </a:lnTo>
                <a:lnTo>
                  <a:pt x="14123" y="9134"/>
                </a:lnTo>
                <a:lnTo>
                  <a:pt x="14343" y="9097"/>
                </a:lnTo>
                <a:lnTo>
                  <a:pt x="14490" y="9024"/>
                </a:lnTo>
                <a:lnTo>
                  <a:pt x="14600" y="8877"/>
                </a:lnTo>
                <a:lnTo>
                  <a:pt x="14746" y="8731"/>
                </a:lnTo>
                <a:lnTo>
                  <a:pt x="14966" y="8400"/>
                </a:lnTo>
                <a:lnTo>
                  <a:pt x="15076" y="8180"/>
                </a:lnTo>
                <a:lnTo>
                  <a:pt x="15113" y="7997"/>
                </a:lnTo>
                <a:lnTo>
                  <a:pt x="15150" y="7814"/>
                </a:lnTo>
                <a:lnTo>
                  <a:pt x="15150" y="7593"/>
                </a:lnTo>
                <a:lnTo>
                  <a:pt x="15113" y="7410"/>
                </a:lnTo>
                <a:lnTo>
                  <a:pt x="15040" y="7190"/>
                </a:lnTo>
                <a:lnTo>
                  <a:pt x="15003" y="7080"/>
                </a:lnTo>
                <a:lnTo>
                  <a:pt x="14893" y="7007"/>
                </a:lnTo>
                <a:lnTo>
                  <a:pt x="14673" y="6823"/>
                </a:lnTo>
                <a:lnTo>
                  <a:pt x="14526" y="6786"/>
                </a:lnTo>
                <a:lnTo>
                  <a:pt x="14379" y="6750"/>
                </a:lnTo>
                <a:close/>
                <a:moveTo>
                  <a:pt x="6273" y="7887"/>
                </a:moveTo>
                <a:lnTo>
                  <a:pt x="6199" y="7924"/>
                </a:lnTo>
                <a:lnTo>
                  <a:pt x="6126" y="7997"/>
                </a:lnTo>
                <a:lnTo>
                  <a:pt x="5979" y="8107"/>
                </a:lnTo>
                <a:lnTo>
                  <a:pt x="5869" y="8290"/>
                </a:lnTo>
                <a:lnTo>
                  <a:pt x="5796" y="8474"/>
                </a:lnTo>
                <a:lnTo>
                  <a:pt x="5796" y="8584"/>
                </a:lnTo>
                <a:lnTo>
                  <a:pt x="5833" y="8657"/>
                </a:lnTo>
                <a:lnTo>
                  <a:pt x="5906" y="8694"/>
                </a:lnTo>
                <a:lnTo>
                  <a:pt x="6236" y="8694"/>
                </a:lnTo>
                <a:lnTo>
                  <a:pt x="6420" y="8767"/>
                </a:lnTo>
                <a:lnTo>
                  <a:pt x="6199" y="9024"/>
                </a:lnTo>
                <a:lnTo>
                  <a:pt x="6199" y="9061"/>
                </a:lnTo>
                <a:lnTo>
                  <a:pt x="6199" y="9134"/>
                </a:lnTo>
                <a:lnTo>
                  <a:pt x="6236" y="9244"/>
                </a:lnTo>
                <a:lnTo>
                  <a:pt x="6346" y="9354"/>
                </a:lnTo>
                <a:lnTo>
                  <a:pt x="6456" y="9391"/>
                </a:lnTo>
                <a:lnTo>
                  <a:pt x="6713" y="9391"/>
                </a:lnTo>
                <a:lnTo>
                  <a:pt x="6786" y="9318"/>
                </a:lnTo>
                <a:lnTo>
                  <a:pt x="6860" y="9207"/>
                </a:lnTo>
                <a:lnTo>
                  <a:pt x="6823" y="9097"/>
                </a:lnTo>
                <a:lnTo>
                  <a:pt x="6750" y="9024"/>
                </a:lnTo>
                <a:lnTo>
                  <a:pt x="6860" y="8951"/>
                </a:lnTo>
                <a:lnTo>
                  <a:pt x="6933" y="8877"/>
                </a:lnTo>
                <a:lnTo>
                  <a:pt x="6933" y="8804"/>
                </a:lnTo>
                <a:lnTo>
                  <a:pt x="6933" y="8731"/>
                </a:lnTo>
                <a:lnTo>
                  <a:pt x="6896" y="8621"/>
                </a:lnTo>
                <a:lnTo>
                  <a:pt x="6750" y="8511"/>
                </a:lnTo>
                <a:lnTo>
                  <a:pt x="6603" y="8437"/>
                </a:lnTo>
                <a:lnTo>
                  <a:pt x="6456" y="8364"/>
                </a:lnTo>
                <a:lnTo>
                  <a:pt x="6273" y="8327"/>
                </a:lnTo>
                <a:lnTo>
                  <a:pt x="6346" y="8180"/>
                </a:lnTo>
                <a:lnTo>
                  <a:pt x="6420" y="8034"/>
                </a:lnTo>
                <a:lnTo>
                  <a:pt x="6420" y="7960"/>
                </a:lnTo>
                <a:lnTo>
                  <a:pt x="6383" y="7924"/>
                </a:lnTo>
                <a:lnTo>
                  <a:pt x="6346" y="7924"/>
                </a:lnTo>
                <a:lnTo>
                  <a:pt x="6273" y="7887"/>
                </a:lnTo>
                <a:close/>
                <a:moveTo>
                  <a:pt x="7630" y="551"/>
                </a:moveTo>
                <a:lnTo>
                  <a:pt x="7777" y="587"/>
                </a:lnTo>
                <a:lnTo>
                  <a:pt x="7923" y="661"/>
                </a:lnTo>
                <a:lnTo>
                  <a:pt x="8437" y="1101"/>
                </a:lnTo>
                <a:lnTo>
                  <a:pt x="8657" y="1321"/>
                </a:lnTo>
                <a:lnTo>
                  <a:pt x="8877" y="1578"/>
                </a:lnTo>
                <a:lnTo>
                  <a:pt x="9061" y="1834"/>
                </a:lnTo>
                <a:lnTo>
                  <a:pt x="9207" y="2128"/>
                </a:lnTo>
                <a:lnTo>
                  <a:pt x="9281" y="2421"/>
                </a:lnTo>
                <a:lnTo>
                  <a:pt x="9317" y="2752"/>
                </a:lnTo>
                <a:lnTo>
                  <a:pt x="9281" y="3082"/>
                </a:lnTo>
                <a:lnTo>
                  <a:pt x="9244" y="3375"/>
                </a:lnTo>
                <a:lnTo>
                  <a:pt x="9024" y="3962"/>
                </a:lnTo>
                <a:lnTo>
                  <a:pt x="8804" y="4512"/>
                </a:lnTo>
                <a:lnTo>
                  <a:pt x="8584" y="5099"/>
                </a:lnTo>
                <a:lnTo>
                  <a:pt x="8547" y="5356"/>
                </a:lnTo>
                <a:lnTo>
                  <a:pt x="8510" y="5613"/>
                </a:lnTo>
                <a:lnTo>
                  <a:pt x="8510" y="5869"/>
                </a:lnTo>
                <a:lnTo>
                  <a:pt x="8547" y="6163"/>
                </a:lnTo>
                <a:lnTo>
                  <a:pt x="8584" y="6310"/>
                </a:lnTo>
                <a:lnTo>
                  <a:pt x="8657" y="6493"/>
                </a:lnTo>
                <a:lnTo>
                  <a:pt x="8804" y="6823"/>
                </a:lnTo>
                <a:lnTo>
                  <a:pt x="8987" y="7117"/>
                </a:lnTo>
                <a:lnTo>
                  <a:pt x="9134" y="7447"/>
                </a:lnTo>
                <a:lnTo>
                  <a:pt x="9207" y="7777"/>
                </a:lnTo>
                <a:lnTo>
                  <a:pt x="9244" y="8144"/>
                </a:lnTo>
                <a:lnTo>
                  <a:pt x="9207" y="8474"/>
                </a:lnTo>
                <a:lnTo>
                  <a:pt x="9097" y="8804"/>
                </a:lnTo>
                <a:lnTo>
                  <a:pt x="8951" y="9134"/>
                </a:lnTo>
                <a:lnTo>
                  <a:pt x="8767" y="9428"/>
                </a:lnTo>
                <a:lnTo>
                  <a:pt x="8510" y="9684"/>
                </a:lnTo>
                <a:lnTo>
                  <a:pt x="8254" y="9904"/>
                </a:lnTo>
                <a:lnTo>
                  <a:pt x="7960" y="10051"/>
                </a:lnTo>
                <a:lnTo>
                  <a:pt x="7667" y="10198"/>
                </a:lnTo>
                <a:lnTo>
                  <a:pt x="7373" y="10308"/>
                </a:lnTo>
                <a:lnTo>
                  <a:pt x="7043" y="10345"/>
                </a:lnTo>
                <a:lnTo>
                  <a:pt x="6676" y="10418"/>
                </a:lnTo>
                <a:lnTo>
                  <a:pt x="6493" y="10381"/>
                </a:lnTo>
                <a:lnTo>
                  <a:pt x="6309" y="10345"/>
                </a:lnTo>
                <a:lnTo>
                  <a:pt x="6163" y="10235"/>
                </a:lnTo>
                <a:lnTo>
                  <a:pt x="6016" y="10088"/>
                </a:lnTo>
                <a:lnTo>
                  <a:pt x="5906" y="9941"/>
                </a:lnTo>
                <a:lnTo>
                  <a:pt x="5759" y="9831"/>
                </a:lnTo>
                <a:lnTo>
                  <a:pt x="5649" y="9758"/>
                </a:lnTo>
                <a:lnTo>
                  <a:pt x="5502" y="9684"/>
                </a:lnTo>
                <a:lnTo>
                  <a:pt x="5209" y="9611"/>
                </a:lnTo>
                <a:lnTo>
                  <a:pt x="4916" y="9611"/>
                </a:lnTo>
                <a:lnTo>
                  <a:pt x="4622" y="9684"/>
                </a:lnTo>
                <a:lnTo>
                  <a:pt x="3999" y="9868"/>
                </a:lnTo>
                <a:lnTo>
                  <a:pt x="3705" y="9978"/>
                </a:lnTo>
                <a:lnTo>
                  <a:pt x="3412" y="10051"/>
                </a:lnTo>
                <a:lnTo>
                  <a:pt x="3118" y="10088"/>
                </a:lnTo>
                <a:lnTo>
                  <a:pt x="2825" y="10051"/>
                </a:lnTo>
                <a:lnTo>
                  <a:pt x="2495" y="10014"/>
                </a:lnTo>
                <a:lnTo>
                  <a:pt x="2201" y="9904"/>
                </a:lnTo>
                <a:lnTo>
                  <a:pt x="1944" y="9794"/>
                </a:lnTo>
                <a:lnTo>
                  <a:pt x="1651" y="9648"/>
                </a:lnTo>
                <a:lnTo>
                  <a:pt x="1394" y="9464"/>
                </a:lnTo>
                <a:lnTo>
                  <a:pt x="1174" y="9281"/>
                </a:lnTo>
                <a:lnTo>
                  <a:pt x="954" y="8987"/>
                </a:lnTo>
                <a:lnTo>
                  <a:pt x="771" y="8694"/>
                </a:lnTo>
                <a:lnTo>
                  <a:pt x="624" y="8364"/>
                </a:lnTo>
                <a:lnTo>
                  <a:pt x="550" y="8034"/>
                </a:lnTo>
                <a:lnTo>
                  <a:pt x="514" y="7667"/>
                </a:lnTo>
                <a:lnTo>
                  <a:pt x="514" y="7337"/>
                </a:lnTo>
                <a:lnTo>
                  <a:pt x="587" y="6970"/>
                </a:lnTo>
                <a:lnTo>
                  <a:pt x="661" y="6640"/>
                </a:lnTo>
                <a:lnTo>
                  <a:pt x="807" y="6310"/>
                </a:lnTo>
                <a:lnTo>
                  <a:pt x="991" y="6016"/>
                </a:lnTo>
                <a:lnTo>
                  <a:pt x="1211" y="5759"/>
                </a:lnTo>
                <a:lnTo>
                  <a:pt x="1468" y="5539"/>
                </a:lnTo>
                <a:lnTo>
                  <a:pt x="2018" y="5099"/>
                </a:lnTo>
                <a:lnTo>
                  <a:pt x="2568" y="4622"/>
                </a:lnTo>
                <a:lnTo>
                  <a:pt x="2788" y="4366"/>
                </a:lnTo>
                <a:lnTo>
                  <a:pt x="2971" y="4109"/>
                </a:lnTo>
                <a:lnTo>
                  <a:pt x="3082" y="3815"/>
                </a:lnTo>
                <a:lnTo>
                  <a:pt x="3192" y="3485"/>
                </a:lnTo>
                <a:lnTo>
                  <a:pt x="3265" y="3118"/>
                </a:lnTo>
                <a:lnTo>
                  <a:pt x="3302" y="2715"/>
                </a:lnTo>
                <a:lnTo>
                  <a:pt x="3375" y="2348"/>
                </a:lnTo>
                <a:lnTo>
                  <a:pt x="3448" y="2165"/>
                </a:lnTo>
                <a:lnTo>
                  <a:pt x="3558" y="1981"/>
                </a:lnTo>
                <a:lnTo>
                  <a:pt x="3705" y="1798"/>
                </a:lnTo>
                <a:lnTo>
                  <a:pt x="3852" y="1651"/>
                </a:lnTo>
                <a:lnTo>
                  <a:pt x="4072" y="1541"/>
                </a:lnTo>
                <a:lnTo>
                  <a:pt x="4292" y="1468"/>
                </a:lnTo>
                <a:lnTo>
                  <a:pt x="4512" y="1431"/>
                </a:lnTo>
                <a:lnTo>
                  <a:pt x="4769" y="1394"/>
                </a:lnTo>
                <a:lnTo>
                  <a:pt x="4989" y="1394"/>
                </a:lnTo>
                <a:lnTo>
                  <a:pt x="5209" y="1468"/>
                </a:lnTo>
                <a:lnTo>
                  <a:pt x="4952" y="1688"/>
                </a:lnTo>
                <a:lnTo>
                  <a:pt x="4916" y="1761"/>
                </a:lnTo>
                <a:lnTo>
                  <a:pt x="4879" y="1834"/>
                </a:lnTo>
                <a:lnTo>
                  <a:pt x="4916" y="1981"/>
                </a:lnTo>
                <a:lnTo>
                  <a:pt x="4989" y="2091"/>
                </a:lnTo>
                <a:lnTo>
                  <a:pt x="5062" y="2128"/>
                </a:lnTo>
                <a:lnTo>
                  <a:pt x="5136" y="2128"/>
                </a:lnTo>
                <a:lnTo>
                  <a:pt x="5319" y="2091"/>
                </a:lnTo>
                <a:lnTo>
                  <a:pt x="5429" y="2018"/>
                </a:lnTo>
                <a:lnTo>
                  <a:pt x="5539" y="1945"/>
                </a:lnTo>
                <a:lnTo>
                  <a:pt x="5613" y="1798"/>
                </a:lnTo>
                <a:lnTo>
                  <a:pt x="5759" y="1651"/>
                </a:lnTo>
                <a:lnTo>
                  <a:pt x="5833" y="1614"/>
                </a:lnTo>
                <a:lnTo>
                  <a:pt x="5869" y="1578"/>
                </a:lnTo>
                <a:lnTo>
                  <a:pt x="6420" y="1138"/>
                </a:lnTo>
                <a:lnTo>
                  <a:pt x="7006" y="771"/>
                </a:lnTo>
                <a:lnTo>
                  <a:pt x="7337" y="624"/>
                </a:lnTo>
                <a:lnTo>
                  <a:pt x="7483" y="551"/>
                </a:lnTo>
                <a:close/>
                <a:moveTo>
                  <a:pt x="10821" y="9281"/>
                </a:moveTo>
                <a:lnTo>
                  <a:pt x="10968" y="9538"/>
                </a:lnTo>
                <a:lnTo>
                  <a:pt x="11115" y="9758"/>
                </a:lnTo>
                <a:lnTo>
                  <a:pt x="11335" y="9978"/>
                </a:lnTo>
                <a:lnTo>
                  <a:pt x="11592" y="10161"/>
                </a:lnTo>
                <a:lnTo>
                  <a:pt x="11408" y="10418"/>
                </a:lnTo>
                <a:lnTo>
                  <a:pt x="11188" y="10198"/>
                </a:lnTo>
                <a:lnTo>
                  <a:pt x="10968" y="9978"/>
                </a:lnTo>
                <a:lnTo>
                  <a:pt x="10711" y="9831"/>
                </a:lnTo>
                <a:lnTo>
                  <a:pt x="10455" y="9648"/>
                </a:lnTo>
                <a:lnTo>
                  <a:pt x="10601" y="9464"/>
                </a:lnTo>
                <a:lnTo>
                  <a:pt x="10821" y="9281"/>
                </a:lnTo>
                <a:close/>
                <a:moveTo>
                  <a:pt x="13903" y="9941"/>
                </a:moveTo>
                <a:lnTo>
                  <a:pt x="13829" y="9978"/>
                </a:lnTo>
                <a:lnTo>
                  <a:pt x="13756" y="10014"/>
                </a:lnTo>
                <a:lnTo>
                  <a:pt x="13719" y="10014"/>
                </a:lnTo>
                <a:lnTo>
                  <a:pt x="13719" y="10051"/>
                </a:lnTo>
                <a:lnTo>
                  <a:pt x="13646" y="10161"/>
                </a:lnTo>
                <a:lnTo>
                  <a:pt x="13609" y="10271"/>
                </a:lnTo>
                <a:lnTo>
                  <a:pt x="13646" y="10418"/>
                </a:lnTo>
                <a:lnTo>
                  <a:pt x="13719" y="10565"/>
                </a:lnTo>
                <a:lnTo>
                  <a:pt x="13829" y="10638"/>
                </a:lnTo>
                <a:lnTo>
                  <a:pt x="13939" y="10675"/>
                </a:lnTo>
                <a:lnTo>
                  <a:pt x="14049" y="10638"/>
                </a:lnTo>
                <a:lnTo>
                  <a:pt x="14159" y="10601"/>
                </a:lnTo>
                <a:lnTo>
                  <a:pt x="14269" y="10491"/>
                </a:lnTo>
                <a:lnTo>
                  <a:pt x="14343" y="10418"/>
                </a:lnTo>
                <a:lnTo>
                  <a:pt x="14379" y="10308"/>
                </a:lnTo>
                <a:lnTo>
                  <a:pt x="14379" y="10271"/>
                </a:lnTo>
                <a:lnTo>
                  <a:pt x="14379" y="10198"/>
                </a:lnTo>
                <a:lnTo>
                  <a:pt x="14306" y="10124"/>
                </a:lnTo>
                <a:lnTo>
                  <a:pt x="14233" y="10051"/>
                </a:lnTo>
                <a:lnTo>
                  <a:pt x="14159" y="10014"/>
                </a:lnTo>
                <a:lnTo>
                  <a:pt x="14086" y="9978"/>
                </a:lnTo>
                <a:lnTo>
                  <a:pt x="13939" y="9941"/>
                </a:lnTo>
                <a:close/>
                <a:moveTo>
                  <a:pt x="7593" y="0"/>
                </a:moveTo>
                <a:lnTo>
                  <a:pt x="7447" y="37"/>
                </a:lnTo>
                <a:lnTo>
                  <a:pt x="7190" y="110"/>
                </a:lnTo>
                <a:lnTo>
                  <a:pt x="6970" y="221"/>
                </a:lnTo>
                <a:lnTo>
                  <a:pt x="6566" y="441"/>
                </a:lnTo>
                <a:lnTo>
                  <a:pt x="6199" y="697"/>
                </a:lnTo>
                <a:lnTo>
                  <a:pt x="5502" y="1211"/>
                </a:lnTo>
                <a:lnTo>
                  <a:pt x="5209" y="1064"/>
                </a:lnTo>
                <a:lnTo>
                  <a:pt x="4916" y="991"/>
                </a:lnTo>
                <a:lnTo>
                  <a:pt x="4585" y="991"/>
                </a:lnTo>
                <a:lnTo>
                  <a:pt x="4255" y="1027"/>
                </a:lnTo>
                <a:lnTo>
                  <a:pt x="3999" y="1101"/>
                </a:lnTo>
                <a:lnTo>
                  <a:pt x="3778" y="1211"/>
                </a:lnTo>
                <a:lnTo>
                  <a:pt x="3595" y="1358"/>
                </a:lnTo>
                <a:lnTo>
                  <a:pt x="3412" y="1504"/>
                </a:lnTo>
                <a:lnTo>
                  <a:pt x="3228" y="1688"/>
                </a:lnTo>
                <a:lnTo>
                  <a:pt x="3118" y="1908"/>
                </a:lnTo>
                <a:lnTo>
                  <a:pt x="3008" y="2128"/>
                </a:lnTo>
                <a:lnTo>
                  <a:pt x="2935" y="2348"/>
                </a:lnTo>
                <a:lnTo>
                  <a:pt x="2861" y="2678"/>
                </a:lnTo>
                <a:lnTo>
                  <a:pt x="2788" y="3008"/>
                </a:lnTo>
                <a:lnTo>
                  <a:pt x="2751" y="3338"/>
                </a:lnTo>
                <a:lnTo>
                  <a:pt x="2641" y="3669"/>
                </a:lnTo>
                <a:lnTo>
                  <a:pt x="2605" y="3852"/>
                </a:lnTo>
                <a:lnTo>
                  <a:pt x="2495" y="3999"/>
                </a:lnTo>
                <a:lnTo>
                  <a:pt x="2275" y="4255"/>
                </a:lnTo>
                <a:lnTo>
                  <a:pt x="2018" y="4476"/>
                </a:lnTo>
                <a:lnTo>
                  <a:pt x="1761" y="4696"/>
                </a:lnTo>
                <a:lnTo>
                  <a:pt x="1284" y="5062"/>
                </a:lnTo>
                <a:lnTo>
                  <a:pt x="844" y="5466"/>
                </a:lnTo>
                <a:lnTo>
                  <a:pt x="661" y="5649"/>
                </a:lnTo>
                <a:lnTo>
                  <a:pt x="514" y="5906"/>
                </a:lnTo>
                <a:lnTo>
                  <a:pt x="367" y="6126"/>
                </a:lnTo>
                <a:lnTo>
                  <a:pt x="220" y="6420"/>
                </a:lnTo>
                <a:lnTo>
                  <a:pt x="110" y="6713"/>
                </a:lnTo>
                <a:lnTo>
                  <a:pt x="37" y="7007"/>
                </a:lnTo>
                <a:lnTo>
                  <a:pt x="0" y="7263"/>
                </a:lnTo>
                <a:lnTo>
                  <a:pt x="0" y="7557"/>
                </a:lnTo>
                <a:lnTo>
                  <a:pt x="37" y="7850"/>
                </a:lnTo>
                <a:lnTo>
                  <a:pt x="74" y="8144"/>
                </a:lnTo>
                <a:lnTo>
                  <a:pt x="147" y="8400"/>
                </a:lnTo>
                <a:lnTo>
                  <a:pt x="220" y="8657"/>
                </a:lnTo>
                <a:lnTo>
                  <a:pt x="367" y="8914"/>
                </a:lnTo>
                <a:lnTo>
                  <a:pt x="514" y="9171"/>
                </a:lnTo>
                <a:lnTo>
                  <a:pt x="661" y="9391"/>
                </a:lnTo>
                <a:lnTo>
                  <a:pt x="844" y="9611"/>
                </a:lnTo>
                <a:lnTo>
                  <a:pt x="1064" y="9831"/>
                </a:lnTo>
                <a:lnTo>
                  <a:pt x="1284" y="10014"/>
                </a:lnTo>
                <a:lnTo>
                  <a:pt x="1541" y="10161"/>
                </a:lnTo>
                <a:lnTo>
                  <a:pt x="1798" y="10308"/>
                </a:lnTo>
                <a:lnTo>
                  <a:pt x="2054" y="10381"/>
                </a:lnTo>
                <a:lnTo>
                  <a:pt x="2348" y="10491"/>
                </a:lnTo>
                <a:lnTo>
                  <a:pt x="2641" y="10528"/>
                </a:lnTo>
                <a:lnTo>
                  <a:pt x="2898" y="10565"/>
                </a:lnTo>
                <a:lnTo>
                  <a:pt x="3192" y="10565"/>
                </a:lnTo>
                <a:lnTo>
                  <a:pt x="3485" y="10528"/>
                </a:lnTo>
                <a:lnTo>
                  <a:pt x="3742" y="10491"/>
                </a:lnTo>
                <a:lnTo>
                  <a:pt x="4035" y="10418"/>
                </a:lnTo>
                <a:lnTo>
                  <a:pt x="4365" y="10271"/>
                </a:lnTo>
                <a:lnTo>
                  <a:pt x="4696" y="10161"/>
                </a:lnTo>
                <a:lnTo>
                  <a:pt x="4879" y="10124"/>
                </a:lnTo>
                <a:lnTo>
                  <a:pt x="5209" y="10124"/>
                </a:lnTo>
                <a:lnTo>
                  <a:pt x="5392" y="10161"/>
                </a:lnTo>
                <a:lnTo>
                  <a:pt x="5502" y="10271"/>
                </a:lnTo>
                <a:lnTo>
                  <a:pt x="5613" y="10381"/>
                </a:lnTo>
                <a:lnTo>
                  <a:pt x="5833" y="10601"/>
                </a:lnTo>
                <a:lnTo>
                  <a:pt x="5979" y="10711"/>
                </a:lnTo>
                <a:lnTo>
                  <a:pt x="6089" y="10785"/>
                </a:lnTo>
                <a:lnTo>
                  <a:pt x="6273" y="10858"/>
                </a:lnTo>
                <a:lnTo>
                  <a:pt x="6420" y="10895"/>
                </a:lnTo>
                <a:lnTo>
                  <a:pt x="6933" y="10895"/>
                </a:lnTo>
                <a:lnTo>
                  <a:pt x="7227" y="10858"/>
                </a:lnTo>
                <a:lnTo>
                  <a:pt x="7483" y="10821"/>
                </a:lnTo>
                <a:lnTo>
                  <a:pt x="7740" y="10748"/>
                </a:lnTo>
                <a:lnTo>
                  <a:pt x="7997" y="10638"/>
                </a:lnTo>
                <a:lnTo>
                  <a:pt x="8217" y="10528"/>
                </a:lnTo>
                <a:lnTo>
                  <a:pt x="8437" y="10381"/>
                </a:lnTo>
                <a:lnTo>
                  <a:pt x="8657" y="10198"/>
                </a:lnTo>
                <a:lnTo>
                  <a:pt x="8877" y="10014"/>
                </a:lnTo>
                <a:lnTo>
                  <a:pt x="9061" y="9831"/>
                </a:lnTo>
                <a:lnTo>
                  <a:pt x="9207" y="9611"/>
                </a:lnTo>
                <a:lnTo>
                  <a:pt x="9354" y="9391"/>
                </a:lnTo>
                <a:lnTo>
                  <a:pt x="9501" y="9171"/>
                </a:lnTo>
                <a:lnTo>
                  <a:pt x="9574" y="8914"/>
                </a:lnTo>
                <a:lnTo>
                  <a:pt x="9684" y="8694"/>
                </a:lnTo>
                <a:lnTo>
                  <a:pt x="9721" y="8400"/>
                </a:lnTo>
                <a:lnTo>
                  <a:pt x="9721" y="8144"/>
                </a:lnTo>
                <a:lnTo>
                  <a:pt x="9721" y="7887"/>
                </a:lnTo>
                <a:lnTo>
                  <a:pt x="9684" y="7630"/>
                </a:lnTo>
                <a:lnTo>
                  <a:pt x="9611" y="7373"/>
                </a:lnTo>
                <a:lnTo>
                  <a:pt x="9537" y="7117"/>
                </a:lnTo>
                <a:lnTo>
                  <a:pt x="9281" y="6640"/>
                </a:lnTo>
                <a:lnTo>
                  <a:pt x="9171" y="6383"/>
                </a:lnTo>
                <a:lnTo>
                  <a:pt x="9061" y="6090"/>
                </a:lnTo>
                <a:lnTo>
                  <a:pt x="9061" y="5833"/>
                </a:lnTo>
                <a:lnTo>
                  <a:pt x="9061" y="5576"/>
                </a:lnTo>
                <a:lnTo>
                  <a:pt x="9097" y="5319"/>
                </a:lnTo>
                <a:lnTo>
                  <a:pt x="9134" y="5062"/>
                </a:lnTo>
                <a:lnTo>
                  <a:pt x="9317" y="4512"/>
                </a:lnTo>
                <a:lnTo>
                  <a:pt x="9501" y="4035"/>
                </a:lnTo>
                <a:lnTo>
                  <a:pt x="9684" y="3559"/>
                </a:lnTo>
                <a:lnTo>
                  <a:pt x="9794" y="3082"/>
                </a:lnTo>
                <a:lnTo>
                  <a:pt x="9831" y="2825"/>
                </a:lnTo>
                <a:lnTo>
                  <a:pt x="9831" y="2568"/>
                </a:lnTo>
                <a:lnTo>
                  <a:pt x="9794" y="2311"/>
                </a:lnTo>
                <a:lnTo>
                  <a:pt x="9721" y="2055"/>
                </a:lnTo>
                <a:lnTo>
                  <a:pt x="9611" y="1834"/>
                </a:lnTo>
                <a:lnTo>
                  <a:pt x="9501" y="1578"/>
                </a:lnTo>
                <a:lnTo>
                  <a:pt x="9354" y="1358"/>
                </a:lnTo>
                <a:lnTo>
                  <a:pt x="9207" y="1174"/>
                </a:lnTo>
                <a:lnTo>
                  <a:pt x="8841" y="771"/>
                </a:lnTo>
                <a:lnTo>
                  <a:pt x="8400" y="404"/>
                </a:lnTo>
                <a:lnTo>
                  <a:pt x="7960" y="110"/>
                </a:lnTo>
                <a:lnTo>
                  <a:pt x="7850" y="37"/>
                </a:lnTo>
                <a:lnTo>
                  <a:pt x="7703" y="0"/>
                </a:lnTo>
                <a:close/>
                <a:moveTo>
                  <a:pt x="12912" y="10675"/>
                </a:moveTo>
                <a:lnTo>
                  <a:pt x="12839" y="10711"/>
                </a:lnTo>
                <a:lnTo>
                  <a:pt x="12765" y="10785"/>
                </a:lnTo>
                <a:lnTo>
                  <a:pt x="12729" y="10858"/>
                </a:lnTo>
                <a:lnTo>
                  <a:pt x="12729" y="11005"/>
                </a:lnTo>
                <a:lnTo>
                  <a:pt x="12765" y="11115"/>
                </a:lnTo>
                <a:lnTo>
                  <a:pt x="12876" y="11225"/>
                </a:lnTo>
                <a:lnTo>
                  <a:pt x="13022" y="11262"/>
                </a:lnTo>
                <a:lnTo>
                  <a:pt x="13132" y="11225"/>
                </a:lnTo>
                <a:lnTo>
                  <a:pt x="13242" y="11115"/>
                </a:lnTo>
                <a:lnTo>
                  <a:pt x="13279" y="11005"/>
                </a:lnTo>
                <a:lnTo>
                  <a:pt x="13279" y="10858"/>
                </a:lnTo>
                <a:lnTo>
                  <a:pt x="13242" y="10785"/>
                </a:lnTo>
                <a:lnTo>
                  <a:pt x="13169" y="10711"/>
                </a:lnTo>
                <a:lnTo>
                  <a:pt x="13096" y="10675"/>
                </a:lnTo>
                <a:close/>
                <a:moveTo>
                  <a:pt x="13572" y="11262"/>
                </a:moveTo>
                <a:lnTo>
                  <a:pt x="13499" y="11298"/>
                </a:lnTo>
                <a:lnTo>
                  <a:pt x="13462" y="11372"/>
                </a:lnTo>
                <a:lnTo>
                  <a:pt x="13389" y="11408"/>
                </a:lnTo>
                <a:lnTo>
                  <a:pt x="13316" y="11445"/>
                </a:lnTo>
                <a:lnTo>
                  <a:pt x="13242" y="11555"/>
                </a:lnTo>
                <a:lnTo>
                  <a:pt x="13242" y="11702"/>
                </a:lnTo>
                <a:lnTo>
                  <a:pt x="13242" y="11775"/>
                </a:lnTo>
                <a:lnTo>
                  <a:pt x="13279" y="11849"/>
                </a:lnTo>
                <a:lnTo>
                  <a:pt x="13352" y="11959"/>
                </a:lnTo>
                <a:lnTo>
                  <a:pt x="13609" y="11959"/>
                </a:lnTo>
                <a:lnTo>
                  <a:pt x="13719" y="11922"/>
                </a:lnTo>
                <a:lnTo>
                  <a:pt x="13829" y="11849"/>
                </a:lnTo>
                <a:lnTo>
                  <a:pt x="13866" y="11738"/>
                </a:lnTo>
                <a:lnTo>
                  <a:pt x="13939" y="11628"/>
                </a:lnTo>
                <a:lnTo>
                  <a:pt x="13939" y="11555"/>
                </a:lnTo>
                <a:lnTo>
                  <a:pt x="13939" y="11518"/>
                </a:lnTo>
                <a:lnTo>
                  <a:pt x="13903" y="11445"/>
                </a:lnTo>
                <a:lnTo>
                  <a:pt x="13866" y="11372"/>
                </a:lnTo>
                <a:lnTo>
                  <a:pt x="13829" y="11298"/>
                </a:lnTo>
                <a:lnTo>
                  <a:pt x="13719" y="11262"/>
                </a:lnTo>
                <a:close/>
                <a:moveTo>
                  <a:pt x="12215" y="11555"/>
                </a:moveTo>
                <a:lnTo>
                  <a:pt x="12142" y="11592"/>
                </a:lnTo>
                <a:lnTo>
                  <a:pt x="12069" y="11702"/>
                </a:lnTo>
                <a:lnTo>
                  <a:pt x="12032" y="11812"/>
                </a:lnTo>
                <a:lnTo>
                  <a:pt x="12032" y="11959"/>
                </a:lnTo>
                <a:lnTo>
                  <a:pt x="12032" y="12069"/>
                </a:lnTo>
                <a:lnTo>
                  <a:pt x="12105" y="12362"/>
                </a:lnTo>
                <a:lnTo>
                  <a:pt x="12252" y="12582"/>
                </a:lnTo>
                <a:lnTo>
                  <a:pt x="12325" y="12619"/>
                </a:lnTo>
                <a:lnTo>
                  <a:pt x="12399" y="12656"/>
                </a:lnTo>
                <a:lnTo>
                  <a:pt x="12509" y="12656"/>
                </a:lnTo>
                <a:lnTo>
                  <a:pt x="12582" y="12582"/>
                </a:lnTo>
                <a:lnTo>
                  <a:pt x="12619" y="12545"/>
                </a:lnTo>
                <a:lnTo>
                  <a:pt x="12692" y="12545"/>
                </a:lnTo>
                <a:lnTo>
                  <a:pt x="12802" y="12619"/>
                </a:lnTo>
                <a:lnTo>
                  <a:pt x="12876" y="12619"/>
                </a:lnTo>
                <a:lnTo>
                  <a:pt x="12949" y="12582"/>
                </a:lnTo>
                <a:lnTo>
                  <a:pt x="12986" y="12545"/>
                </a:lnTo>
                <a:lnTo>
                  <a:pt x="13022" y="12435"/>
                </a:lnTo>
                <a:lnTo>
                  <a:pt x="12986" y="12325"/>
                </a:lnTo>
                <a:lnTo>
                  <a:pt x="12912" y="12215"/>
                </a:lnTo>
                <a:lnTo>
                  <a:pt x="12802" y="12179"/>
                </a:lnTo>
                <a:lnTo>
                  <a:pt x="12655" y="12142"/>
                </a:lnTo>
                <a:lnTo>
                  <a:pt x="12545" y="12142"/>
                </a:lnTo>
                <a:lnTo>
                  <a:pt x="12472" y="12179"/>
                </a:lnTo>
                <a:lnTo>
                  <a:pt x="12399" y="12032"/>
                </a:lnTo>
                <a:lnTo>
                  <a:pt x="12399" y="11849"/>
                </a:lnTo>
                <a:lnTo>
                  <a:pt x="12399" y="11665"/>
                </a:lnTo>
                <a:lnTo>
                  <a:pt x="12362" y="11592"/>
                </a:lnTo>
                <a:lnTo>
                  <a:pt x="12289" y="11555"/>
                </a:lnTo>
                <a:close/>
                <a:moveTo>
                  <a:pt x="14049" y="5466"/>
                </a:moveTo>
                <a:lnTo>
                  <a:pt x="14196" y="5503"/>
                </a:lnTo>
                <a:lnTo>
                  <a:pt x="14490" y="5649"/>
                </a:lnTo>
                <a:lnTo>
                  <a:pt x="14673" y="5723"/>
                </a:lnTo>
                <a:lnTo>
                  <a:pt x="14930" y="5906"/>
                </a:lnTo>
                <a:lnTo>
                  <a:pt x="15150" y="6090"/>
                </a:lnTo>
                <a:lnTo>
                  <a:pt x="15370" y="6310"/>
                </a:lnTo>
                <a:lnTo>
                  <a:pt x="15590" y="6566"/>
                </a:lnTo>
                <a:lnTo>
                  <a:pt x="15773" y="6860"/>
                </a:lnTo>
                <a:lnTo>
                  <a:pt x="15883" y="7190"/>
                </a:lnTo>
                <a:lnTo>
                  <a:pt x="15993" y="7520"/>
                </a:lnTo>
                <a:lnTo>
                  <a:pt x="16067" y="7850"/>
                </a:lnTo>
                <a:lnTo>
                  <a:pt x="16104" y="8217"/>
                </a:lnTo>
                <a:lnTo>
                  <a:pt x="16104" y="8547"/>
                </a:lnTo>
                <a:lnTo>
                  <a:pt x="16067" y="9244"/>
                </a:lnTo>
                <a:lnTo>
                  <a:pt x="15957" y="9941"/>
                </a:lnTo>
                <a:lnTo>
                  <a:pt x="15773" y="10601"/>
                </a:lnTo>
                <a:lnTo>
                  <a:pt x="15517" y="11225"/>
                </a:lnTo>
                <a:lnTo>
                  <a:pt x="15370" y="11555"/>
                </a:lnTo>
                <a:lnTo>
                  <a:pt x="15186" y="11849"/>
                </a:lnTo>
                <a:lnTo>
                  <a:pt x="15003" y="12105"/>
                </a:lnTo>
                <a:lnTo>
                  <a:pt x="14783" y="12362"/>
                </a:lnTo>
                <a:lnTo>
                  <a:pt x="14526" y="12619"/>
                </a:lnTo>
                <a:lnTo>
                  <a:pt x="14269" y="12839"/>
                </a:lnTo>
                <a:lnTo>
                  <a:pt x="14013" y="13022"/>
                </a:lnTo>
                <a:lnTo>
                  <a:pt x="13719" y="13169"/>
                </a:lnTo>
                <a:lnTo>
                  <a:pt x="13389" y="13316"/>
                </a:lnTo>
                <a:lnTo>
                  <a:pt x="13059" y="13463"/>
                </a:lnTo>
                <a:lnTo>
                  <a:pt x="12802" y="13499"/>
                </a:lnTo>
                <a:lnTo>
                  <a:pt x="12509" y="13536"/>
                </a:lnTo>
                <a:lnTo>
                  <a:pt x="12325" y="13499"/>
                </a:lnTo>
                <a:lnTo>
                  <a:pt x="12179" y="13426"/>
                </a:lnTo>
                <a:lnTo>
                  <a:pt x="12032" y="13279"/>
                </a:lnTo>
                <a:lnTo>
                  <a:pt x="11922" y="13169"/>
                </a:lnTo>
                <a:lnTo>
                  <a:pt x="11482" y="12692"/>
                </a:lnTo>
                <a:lnTo>
                  <a:pt x="11298" y="12435"/>
                </a:lnTo>
                <a:lnTo>
                  <a:pt x="11225" y="12289"/>
                </a:lnTo>
                <a:lnTo>
                  <a:pt x="11188" y="12105"/>
                </a:lnTo>
                <a:lnTo>
                  <a:pt x="11188" y="11922"/>
                </a:lnTo>
                <a:lnTo>
                  <a:pt x="11262" y="11738"/>
                </a:lnTo>
                <a:lnTo>
                  <a:pt x="11445" y="11408"/>
                </a:lnTo>
                <a:lnTo>
                  <a:pt x="11812" y="10785"/>
                </a:lnTo>
                <a:lnTo>
                  <a:pt x="12142" y="10161"/>
                </a:lnTo>
                <a:lnTo>
                  <a:pt x="12472" y="9501"/>
                </a:lnTo>
                <a:lnTo>
                  <a:pt x="12765" y="8877"/>
                </a:lnTo>
                <a:lnTo>
                  <a:pt x="12876" y="8547"/>
                </a:lnTo>
                <a:lnTo>
                  <a:pt x="12949" y="8217"/>
                </a:lnTo>
                <a:lnTo>
                  <a:pt x="12986" y="7887"/>
                </a:lnTo>
                <a:lnTo>
                  <a:pt x="12949" y="7593"/>
                </a:lnTo>
                <a:lnTo>
                  <a:pt x="12876" y="7263"/>
                </a:lnTo>
                <a:lnTo>
                  <a:pt x="12765" y="6970"/>
                </a:lnTo>
                <a:lnTo>
                  <a:pt x="12729" y="6750"/>
                </a:lnTo>
                <a:lnTo>
                  <a:pt x="12692" y="6566"/>
                </a:lnTo>
                <a:lnTo>
                  <a:pt x="12729" y="6346"/>
                </a:lnTo>
                <a:lnTo>
                  <a:pt x="12802" y="6200"/>
                </a:lnTo>
                <a:lnTo>
                  <a:pt x="12876" y="6016"/>
                </a:lnTo>
                <a:lnTo>
                  <a:pt x="12986" y="5869"/>
                </a:lnTo>
                <a:lnTo>
                  <a:pt x="13132" y="5723"/>
                </a:lnTo>
                <a:lnTo>
                  <a:pt x="13279" y="5613"/>
                </a:lnTo>
                <a:lnTo>
                  <a:pt x="13316" y="5686"/>
                </a:lnTo>
                <a:lnTo>
                  <a:pt x="13389" y="5723"/>
                </a:lnTo>
                <a:lnTo>
                  <a:pt x="13536" y="5759"/>
                </a:lnTo>
                <a:lnTo>
                  <a:pt x="13646" y="5686"/>
                </a:lnTo>
                <a:lnTo>
                  <a:pt x="13719" y="5649"/>
                </a:lnTo>
                <a:lnTo>
                  <a:pt x="13756" y="5576"/>
                </a:lnTo>
                <a:lnTo>
                  <a:pt x="13829" y="5503"/>
                </a:lnTo>
                <a:lnTo>
                  <a:pt x="13939" y="5466"/>
                </a:lnTo>
                <a:close/>
                <a:moveTo>
                  <a:pt x="13646" y="3852"/>
                </a:moveTo>
                <a:lnTo>
                  <a:pt x="13609" y="3925"/>
                </a:lnTo>
                <a:lnTo>
                  <a:pt x="13499" y="4182"/>
                </a:lnTo>
                <a:lnTo>
                  <a:pt x="13462" y="4476"/>
                </a:lnTo>
                <a:lnTo>
                  <a:pt x="13462" y="4732"/>
                </a:lnTo>
                <a:lnTo>
                  <a:pt x="13499" y="5026"/>
                </a:lnTo>
                <a:lnTo>
                  <a:pt x="13316" y="5099"/>
                </a:lnTo>
                <a:lnTo>
                  <a:pt x="13132" y="5173"/>
                </a:lnTo>
                <a:lnTo>
                  <a:pt x="13022" y="4769"/>
                </a:lnTo>
                <a:lnTo>
                  <a:pt x="12839" y="4439"/>
                </a:lnTo>
                <a:lnTo>
                  <a:pt x="12802" y="4402"/>
                </a:lnTo>
                <a:lnTo>
                  <a:pt x="12729" y="4402"/>
                </a:lnTo>
                <a:lnTo>
                  <a:pt x="12692" y="4439"/>
                </a:lnTo>
                <a:lnTo>
                  <a:pt x="12692" y="4476"/>
                </a:lnTo>
                <a:lnTo>
                  <a:pt x="12655" y="4732"/>
                </a:lnTo>
                <a:lnTo>
                  <a:pt x="12692" y="4952"/>
                </a:lnTo>
                <a:lnTo>
                  <a:pt x="12802" y="5429"/>
                </a:lnTo>
                <a:lnTo>
                  <a:pt x="12582" y="5649"/>
                </a:lnTo>
                <a:lnTo>
                  <a:pt x="12399" y="5466"/>
                </a:lnTo>
                <a:lnTo>
                  <a:pt x="12142" y="5173"/>
                </a:lnTo>
                <a:lnTo>
                  <a:pt x="12105" y="5136"/>
                </a:lnTo>
                <a:lnTo>
                  <a:pt x="12032" y="5173"/>
                </a:lnTo>
                <a:lnTo>
                  <a:pt x="11995" y="5209"/>
                </a:lnTo>
                <a:lnTo>
                  <a:pt x="11995" y="5283"/>
                </a:lnTo>
                <a:lnTo>
                  <a:pt x="12032" y="5466"/>
                </a:lnTo>
                <a:lnTo>
                  <a:pt x="12142" y="5649"/>
                </a:lnTo>
                <a:lnTo>
                  <a:pt x="12252" y="5796"/>
                </a:lnTo>
                <a:lnTo>
                  <a:pt x="12435" y="5906"/>
                </a:lnTo>
                <a:lnTo>
                  <a:pt x="12399" y="6016"/>
                </a:lnTo>
                <a:lnTo>
                  <a:pt x="12362" y="6053"/>
                </a:lnTo>
                <a:lnTo>
                  <a:pt x="12142" y="6016"/>
                </a:lnTo>
                <a:lnTo>
                  <a:pt x="11738" y="5833"/>
                </a:lnTo>
                <a:lnTo>
                  <a:pt x="11665" y="5686"/>
                </a:lnTo>
                <a:lnTo>
                  <a:pt x="11628" y="5649"/>
                </a:lnTo>
                <a:lnTo>
                  <a:pt x="11592" y="5686"/>
                </a:lnTo>
                <a:lnTo>
                  <a:pt x="11555" y="5833"/>
                </a:lnTo>
                <a:lnTo>
                  <a:pt x="11518" y="5906"/>
                </a:lnTo>
                <a:lnTo>
                  <a:pt x="11518" y="5979"/>
                </a:lnTo>
                <a:lnTo>
                  <a:pt x="11555" y="6053"/>
                </a:lnTo>
                <a:lnTo>
                  <a:pt x="11628" y="6126"/>
                </a:lnTo>
                <a:lnTo>
                  <a:pt x="11775" y="6236"/>
                </a:lnTo>
                <a:lnTo>
                  <a:pt x="11995" y="6346"/>
                </a:lnTo>
                <a:lnTo>
                  <a:pt x="12289" y="6456"/>
                </a:lnTo>
                <a:lnTo>
                  <a:pt x="12252" y="6676"/>
                </a:lnTo>
                <a:lnTo>
                  <a:pt x="12289" y="6897"/>
                </a:lnTo>
                <a:lnTo>
                  <a:pt x="11555" y="6897"/>
                </a:lnTo>
                <a:lnTo>
                  <a:pt x="11445" y="6933"/>
                </a:lnTo>
                <a:lnTo>
                  <a:pt x="11408" y="7007"/>
                </a:lnTo>
                <a:lnTo>
                  <a:pt x="11408" y="7153"/>
                </a:lnTo>
                <a:lnTo>
                  <a:pt x="11408" y="7337"/>
                </a:lnTo>
                <a:lnTo>
                  <a:pt x="11482" y="7483"/>
                </a:lnTo>
                <a:lnTo>
                  <a:pt x="11555" y="7593"/>
                </a:lnTo>
                <a:lnTo>
                  <a:pt x="11592" y="7630"/>
                </a:lnTo>
                <a:lnTo>
                  <a:pt x="11922" y="7960"/>
                </a:lnTo>
                <a:lnTo>
                  <a:pt x="12142" y="8107"/>
                </a:lnTo>
                <a:lnTo>
                  <a:pt x="12252" y="8180"/>
                </a:lnTo>
                <a:lnTo>
                  <a:pt x="12362" y="8217"/>
                </a:lnTo>
                <a:lnTo>
                  <a:pt x="12472" y="8217"/>
                </a:lnTo>
                <a:lnTo>
                  <a:pt x="12362" y="8547"/>
                </a:lnTo>
                <a:lnTo>
                  <a:pt x="12252" y="8804"/>
                </a:lnTo>
                <a:lnTo>
                  <a:pt x="12215" y="8841"/>
                </a:lnTo>
                <a:lnTo>
                  <a:pt x="12179" y="8877"/>
                </a:lnTo>
                <a:lnTo>
                  <a:pt x="11812" y="8731"/>
                </a:lnTo>
                <a:lnTo>
                  <a:pt x="11555" y="8584"/>
                </a:lnTo>
                <a:lnTo>
                  <a:pt x="11335" y="8364"/>
                </a:lnTo>
                <a:lnTo>
                  <a:pt x="11225" y="8364"/>
                </a:lnTo>
                <a:lnTo>
                  <a:pt x="11188" y="8437"/>
                </a:lnTo>
                <a:lnTo>
                  <a:pt x="11188" y="8511"/>
                </a:lnTo>
                <a:lnTo>
                  <a:pt x="11335" y="8731"/>
                </a:lnTo>
                <a:lnTo>
                  <a:pt x="11555" y="8951"/>
                </a:lnTo>
                <a:lnTo>
                  <a:pt x="11812" y="9134"/>
                </a:lnTo>
                <a:lnTo>
                  <a:pt x="12069" y="9244"/>
                </a:lnTo>
                <a:lnTo>
                  <a:pt x="11848" y="9648"/>
                </a:lnTo>
                <a:lnTo>
                  <a:pt x="11738" y="9648"/>
                </a:lnTo>
                <a:lnTo>
                  <a:pt x="11665" y="9721"/>
                </a:lnTo>
                <a:lnTo>
                  <a:pt x="11262" y="9428"/>
                </a:lnTo>
                <a:lnTo>
                  <a:pt x="10895" y="9134"/>
                </a:lnTo>
                <a:lnTo>
                  <a:pt x="10858" y="9097"/>
                </a:lnTo>
                <a:lnTo>
                  <a:pt x="10821" y="9134"/>
                </a:lnTo>
                <a:lnTo>
                  <a:pt x="10601" y="9391"/>
                </a:lnTo>
                <a:lnTo>
                  <a:pt x="10381" y="9648"/>
                </a:lnTo>
                <a:lnTo>
                  <a:pt x="10308" y="9648"/>
                </a:lnTo>
                <a:lnTo>
                  <a:pt x="10234" y="9684"/>
                </a:lnTo>
                <a:lnTo>
                  <a:pt x="10198" y="9758"/>
                </a:lnTo>
                <a:lnTo>
                  <a:pt x="10234" y="9831"/>
                </a:lnTo>
                <a:lnTo>
                  <a:pt x="10748" y="10308"/>
                </a:lnTo>
                <a:lnTo>
                  <a:pt x="11188" y="10821"/>
                </a:lnTo>
                <a:lnTo>
                  <a:pt x="10968" y="11262"/>
                </a:lnTo>
                <a:lnTo>
                  <a:pt x="10785" y="11152"/>
                </a:lnTo>
                <a:lnTo>
                  <a:pt x="10601" y="11078"/>
                </a:lnTo>
                <a:lnTo>
                  <a:pt x="10381" y="11042"/>
                </a:lnTo>
                <a:lnTo>
                  <a:pt x="10308" y="11005"/>
                </a:lnTo>
                <a:lnTo>
                  <a:pt x="10198" y="10968"/>
                </a:lnTo>
                <a:lnTo>
                  <a:pt x="10161" y="10931"/>
                </a:lnTo>
                <a:lnTo>
                  <a:pt x="10088" y="10931"/>
                </a:lnTo>
                <a:lnTo>
                  <a:pt x="9978" y="10968"/>
                </a:lnTo>
                <a:lnTo>
                  <a:pt x="9941" y="11078"/>
                </a:lnTo>
                <a:lnTo>
                  <a:pt x="9941" y="11152"/>
                </a:lnTo>
                <a:lnTo>
                  <a:pt x="9978" y="11188"/>
                </a:lnTo>
                <a:lnTo>
                  <a:pt x="10124" y="11335"/>
                </a:lnTo>
                <a:lnTo>
                  <a:pt x="10308" y="11445"/>
                </a:lnTo>
                <a:lnTo>
                  <a:pt x="10565" y="11555"/>
                </a:lnTo>
                <a:lnTo>
                  <a:pt x="10675" y="11592"/>
                </a:lnTo>
                <a:lnTo>
                  <a:pt x="10785" y="11592"/>
                </a:lnTo>
                <a:lnTo>
                  <a:pt x="10748" y="11775"/>
                </a:lnTo>
                <a:lnTo>
                  <a:pt x="10711" y="11959"/>
                </a:lnTo>
                <a:lnTo>
                  <a:pt x="10675" y="12179"/>
                </a:lnTo>
                <a:lnTo>
                  <a:pt x="10711" y="12362"/>
                </a:lnTo>
                <a:lnTo>
                  <a:pt x="10785" y="12582"/>
                </a:lnTo>
                <a:lnTo>
                  <a:pt x="10638" y="12692"/>
                </a:lnTo>
                <a:lnTo>
                  <a:pt x="10455" y="12876"/>
                </a:lnTo>
                <a:lnTo>
                  <a:pt x="10381" y="12949"/>
                </a:lnTo>
                <a:lnTo>
                  <a:pt x="10308" y="12949"/>
                </a:lnTo>
                <a:lnTo>
                  <a:pt x="10271" y="12986"/>
                </a:lnTo>
                <a:lnTo>
                  <a:pt x="10234" y="13059"/>
                </a:lnTo>
                <a:lnTo>
                  <a:pt x="10234" y="13169"/>
                </a:lnTo>
                <a:lnTo>
                  <a:pt x="10271" y="13206"/>
                </a:lnTo>
                <a:lnTo>
                  <a:pt x="10308" y="13242"/>
                </a:lnTo>
                <a:lnTo>
                  <a:pt x="10455" y="13242"/>
                </a:lnTo>
                <a:lnTo>
                  <a:pt x="10565" y="13206"/>
                </a:lnTo>
                <a:lnTo>
                  <a:pt x="10748" y="13059"/>
                </a:lnTo>
                <a:lnTo>
                  <a:pt x="11005" y="12912"/>
                </a:lnTo>
                <a:lnTo>
                  <a:pt x="11408" y="13352"/>
                </a:lnTo>
                <a:lnTo>
                  <a:pt x="11482" y="13426"/>
                </a:lnTo>
                <a:lnTo>
                  <a:pt x="11335" y="13609"/>
                </a:lnTo>
                <a:lnTo>
                  <a:pt x="11262" y="13829"/>
                </a:lnTo>
                <a:lnTo>
                  <a:pt x="11188" y="13829"/>
                </a:lnTo>
                <a:lnTo>
                  <a:pt x="11115" y="13866"/>
                </a:lnTo>
                <a:lnTo>
                  <a:pt x="11005" y="13939"/>
                </a:lnTo>
                <a:lnTo>
                  <a:pt x="10968" y="14013"/>
                </a:lnTo>
                <a:lnTo>
                  <a:pt x="11005" y="14123"/>
                </a:lnTo>
                <a:lnTo>
                  <a:pt x="11041" y="14233"/>
                </a:lnTo>
                <a:lnTo>
                  <a:pt x="11151" y="14306"/>
                </a:lnTo>
                <a:lnTo>
                  <a:pt x="11262" y="14343"/>
                </a:lnTo>
                <a:lnTo>
                  <a:pt x="11372" y="14343"/>
                </a:lnTo>
                <a:lnTo>
                  <a:pt x="11482" y="14270"/>
                </a:lnTo>
                <a:lnTo>
                  <a:pt x="11555" y="14196"/>
                </a:lnTo>
                <a:lnTo>
                  <a:pt x="11628" y="14086"/>
                </a:lnTo>
                <a:lnTo>
                  <a:pt x="11665" y="13976"/>
                </a:lnTo>
                <a:lnTo>
                  <a:pt x="11665" y="13866"/>
                </a:lnTo>
                <a:lnTo>
                  <a:pt x="11738" y="13719"/>
                </a:lnTo>
                <a:lnTo>
                  <a:pt x="11848" y="13829"/>
                </a:lnTo>
                <a:lnTo>
                  <a:pt x="11995" y="13903"/>
                </a:lnTo>
                <a:lnTo>
                  <a:pt x="12142" y="13976"/>
                </a:lnTo>
                <a:lnTo>
                  <a:pt x="12325" y="14013"/>
                </a:lnTo>
                <a:lnTo>
                  <a:pt x="12362" y="14049"/>
                </a:lnTo>
                <a:lnTo>
                  <a:pt x="12252" y="14270"/>
                </a:lnTo>
                <a:lnTo>
                  <a:pt x="12179" y="14453"/>
                </a:lnTo>
                <a:lnTo>
                  <a:pt x="12105" y="14563"/>
                </a:lnTo>
                <a:lnTo>
                  <a:pt x="11995" y="14600"/>
                </a:lnTo>
                <a:lnTo>
                  <a:pt x="11958" y="14600"/>
                </a:lnTo>
                <a:lnTo>
                  <a:pt x="11885" y="14636"/>
                </a:lnTo>
                <a:lnTo>
                  <a:pt x="11848" y="14746"/>
                </a:lnTo>
                <a:lnTo>
                  <a:pt x="11848" y="14856"/>
                </a:lnTo>
                <a:lnTo>
                  <a:pt x="11922" y="14930"/>
                </a:lnTo>
                <a:lnTo>
                  <a:pt x="11995" y="15003"/>
                </a:lnTo>
                <a:lnTo>
                  <a:pt x="12069" y="15003"/>
                </a:lnTo>
                <a:lnTo>
                  <a:pt x="12215" y="14966"/>
                </a:lnTo>
                <a:lnTo>
                  <a:pt x="12362" y="14856"/>
                </a:lnTo>
                <a:lnTo>
                  <a:pt x="12472" y="14746"/>
                </a:lnTo>
                <a:lnTo>
                  <a:pt x="12545" y="14563"/>
                </a:lnTo>
                <a:lnTo>
                  <a:pt x="12619" y="14416"/>
                </a:lnTo>
                <a:lnTo>
                  <a:pt x="12692" y="14049"/>
                </a:lnTo>
                <a:lnTo>
                  <a:pt x="13132" y="13976"/>
                </a:lnTo>
                <a:lnTo>
                  <a:pt x="13536" y="13829"/>
                </a:lnTo>
                <a:lnTo>
                  <a:pt x="13279" y="14526"/>
                </a:lnTo>
                <a:lnTo>
                  <a:pt x="13206" y="14710"/>
                </a:lnTo>
                <a:lnTo>
                  <a:pt x="13206" y="14820"/>
                </a:lnTo>
                <a:lnTo>
                  <a:pt x="13242" y="14856"/>
                </a:lnTo>
                <a:lnTo>
                  <a:pt x="13279" y="14930"/>
                </a:lnTo>
                <a:lnTo>
                  <a:pt x="13352" y="14966"/>
                </a:lnTo>
                <a:lnTo>
                  <a:pt x="13426" y="14966"/>
                </a:lnTo>
                <a:lnTo>
                  <a:pt x="13499" y="14930"/>
                </a:lnTo>
                <a:lnTo>
                  <a:pt x="13572" y="14893"/>
                </a:lnTo>
                <a:lnTo>
                  <a:pt x="13609" y="14820"/>
                </a:lnTo>
                <a:lnTo>
                  <a:pt x="13719" y="14563"/>
                </a:lnTo>
                <a:lnTo>
                  <a:pt x="13793" y="14270"/>
                </a:lnTo>
                <a:lnTo>
                  <a:pt x="13829" y="13976"/>
                </a:lnTo>
                <a:lnTo>
                  <a:pt x="13829" y="13719"/>
                </a:lnTo>
                <a:lnTo>
                  <a:pt x="14269" y="13463"/>
                </a:lnTo>
                <a:lnTo>
                  <a:pt x="14306" y="13939"/>
                </a:lnTo>
                <a:lnTo>
                  <a:pt x="14343" y="14049"/>
                </a:lnTo>
                <a:lnTo>
                  <a:pt x="14379" y="14123"/>
                </a:lnTo>
                <a:lnTo>
                  <a:pt x="14379" y="14159"/>
                </a:lnTo>
                <a:lnTo>
                  <a:pt x="14416" y="14270"/>
                </a:lnTo>
                <a:lnTo>
                  <a:pt x="14490" y="14343"/>
                </a:lnTo>
                <a:lnTo>
                  <a:pt x="14673" y="14343"/>
                </a:lnTo>
                <a:lnTo>
                  <a:pt x="14673" y="14306"/>
                </a:lnTo>
                <a:lnTo>
                  <a:pt x="14746" y="14233"/>
                </a:lnTo>
                <a:lnTo>
                  <a:pt x="14783" y="14159"/>
                </a:lnTo>
                <a:lnTo>
                  <a:pt x="14710" y="13903"/>
                </a:lnTo>
                <a:lnTo>
                  <a:pt x="14673" y="13646"/>
                </a:lnTo>
                <a:lnTo>
                  <a:pt x="14563" y="13279"/>
                </a:lnTo>
                <a:lnTo>
                  <a:pt x="15003" y="12876"/>
                </a:lnTo>
                <a:lnTo>
                  <a:pt x="15113" y="13022"/>
                </a:lnTo>
                <a:lnTo>
                  <a:pt x="15223" y="13132"/>
                </a:lnTo>
                <a:lnTo>
                  <a:pt x="15370" y="13352"/>
                </a:lnTo>
                <a:lnTo>
                  <a:pt x="15480" y="13463"/>
                </a:lnTo>
                <a:lnTo>
                  <a:pt x="15590" y="13536"/>
                </a:lnTo>
                <a:lnTo>
                  <a:pt x="15663" y="13536"/>
                </a:lnTo>
                <a:lnTo>
                  <a:pt x="15737" y="13463"/>
                </a:lnTo>
                <a:lnTo>
                  <a:pt x="15773" y="13389"/>
                </a:lnTo>
                <a:lnTo>
                  <a:pt x="15773" y="13316"/>
                </a:lnTo>
                <a:lnTo>
                  <a:pt x="15737" y="13132"/>
                </a:lnTo>
                <a:lnTo>
                  <a:pt x="15627" y="12986"/>
                </a:lnTo>
                <a:lnTo>
                  <a:pt x="15480" y="12876"/>
                </a:lnTo>
                <a:lnTo>
                  <a:pt x="15370" y="12729"/>
                </a:lnTo>
                <a:lnTo>
                  <a:pt x="15260" y="12582"/>
                </a:lnTo>
                <a:lnTo>
                  <a:pt x="15480" y="12289"/>
                </a:lnTo>
                <a:lnTo>
                  <a:pt x="15700" y="11995"/>
                </a:lnTo>
                <a:lnTo>
                  <a:pt x="15773" y="12069"/>
                </a:lnTo>
                <a:lnTo>
                  <a:pt x="15993" y="12215"/>
                </a:lnTo>
                <a:lnTo>
                  <a:pt x="16177" y="12399"/>
                </a:lnTo>
                <a:lnTo>
                  <a:pt x="16250" y="12435"/>
                </a:lnTo>
                <a:lnTo>
                  <a:pt x="16397" y="12435"/>
                </a:lnTo>
                <a:lnTo>
                  <a:pt x="16434" y="12399"/>
                </a:lnTo>
                <a:lnTo>
                  <a:pt x="16470" y="12325"/>
                </a:lnTo>
                <a:lnTo>
                  <a:pt x="16507" y="12252"/>
                </a:lnTo>
                <a:lnTo>
                  <a:pt x="16507" y="12179"/>
                </a:lnTo>
                <a:lnTo>
                  <a:pt x="16434" y="12105"/>
                </a:lnTo>
                <a:lnTo>
                  <a:pt x="16250" y="11922"/>
                </a:lnTo>
                <a:lnTo>
                  <a:pt x="16030" y="11775"/>
                </a:lnTo>
                <a:lnTo>
                  <a:pt x="15883" y="11702"/>
                </a:lnTo>
                <a:lnTo>
                  <a:pt x="16140" y="11115"/>
                </a:lnTo>
                <a:lnTo>
                  <a:pt x="16324" y="11225"/>
                </a:lnTo>
                <a:lnTo>
                  <a:pt x="16617" y="11335"/>
                </a:lnTo>
                <a:lnTo>
                  <a:pt x="16984" y="11408"/>
                </a:lnTo>
                <a:lnTo>
                  <a:pt x="17057" y="11408"/>
                </a:lnTo>
                <a:lnTo>
                  <a:pt x="17094" y="11372"/>
                </a:lnTo>
                <a:lnTo>
                  <a:pt x="17131" y="11298"/>
                </a:lnTo>
                <a:lnTo>
                  <a:pt x="17167" y="11225"/>
                </a:lnTo>
                <a:lnTo>
                  <a:pt x="17167" y="11152"/>
                </a:lnTo>
                <a:lnTo>
                  <a:pt x="17131" y="11078"/>
                </a:lnTo>
                <a:lnTo>
                  <a:pt x="17094" y="11042"/>
                </a:lnTo>
                <a:lnTo>
                  <a:pt x="17021" y="11005"/>
                </a:lnTo>
                <a:lnTo>
                  <a:pt x="16764" y="10968"/>
                </a:lnTo>
                <a:lnTo>
                  <a:pt x="16544" y="10895"/>
                </a:lnTo>
                <a:lnTo>
                  <a:pt x="16250" y="10821"/>
                </a:lnTo>
                <a:lnTo>
                  <a:pt x="16397" y="10345"/>
                </a:lnTo>
                <a:lnTo>
                  <a:pt x="16507" y="9831"/>
                </a:lnTo>
                <a:lnTo>
                  <a:pt x="16727" y="9941"/>
                </a:lnTo>
                <a:lnTo>
                  <a:pt x="16984" y="9978"/>
                </a:lnTo>
                <a:lnTo>
                  <a:pt x="17131" y="10014"/>
                </a:lnTo>
                <a:lnTo>
                  <a:pt x="17277" y="10014"/>
                </a:lnTo>
                <a:lnTo>
                  <a:pt x="17424" y="9978"/>
                </a:lnTo>
                <a:lnTo>
                  <a:pt x="17461" y="9904"/>
                </a:lnTo>
                <a:lnTo>
                  <a:pt x="17497" y="9831"/>
                </a:lnTo>
                <a:lnTo>
                  <a:pt x="17497" y="9794"/>
                </a:lnTo>
                <a:lnTo>
                  <a:pt x="17497" y="9721"/>
                </a:lnTo>
                <a:lnTo>
                  <a:pt x="17387" y="9648"/>
                </a:lnTo>
                <a:lnTo>
                  <a:pt x="17277" y="9611"/>
                </a:lnTo>
                <a:lnTo>
                  <a:pt x="17167" y="9574"/>
                </a:lnTo>
                <a:lnTo>
                  <a:pt x="16544" y="9501"/>
                </a:lnTo>
                <a:lnTo>
                  <a:pt x="16544" y="9464"/>
                </a:lnTo>
                <a:lnTo>
                  <a:pt x="16580" y="8987"/>
                </a:lnTo>
                <a:lnTo>
                  <a:pt x="16617" y="8511"/>
                </a:lnTo>
                <a:lnTo>
                  <a:pt x="16800" y="8584"/>
                </a:lnTo>
                <a:lnTo>
                  <a:pt x="17021" y="8621"/>
                </a:lnTo>
                <a:lnTo>
                  <a:pt x="17204" y="8657"/>
                </a:lnTo>
                <a:lnTo>
                  <a:pt x="17424" y="8621"/>
                </a:lnTo>
                <a:lnTo>
                  <a:pt x="17571" y="8584"/>
                </a:lnTo>
                <a:lnTo>
                  <a:pt x="17644" y="8511"/>
                </a:lnTo>
                <a:lnTo>
                  <a:pt x="17681" y="8437"/>
                </a:lnTo>
                <a:lnTo>
                  <a:pt x="17681" y="8364"/>
                </a:lnTo>
                <a:lnTo>
                  <a:pt x="17644" y="8290"/>
                </a:lnTo>
                <a:lnTo>
                  <a:pt x="17534" y="8217"/>
                </a:lnTo>
                <a:lnTo>
                  <a:pt x="17387" y="8217"/>
                </a:lnTo>
                <a:lnTo>
                  <a:pt x="17094" y="8254"/>
                </a:lnTo>
                <a:lnTo>
                  <a:pt x="16617" y="8217"/>
                </a:lnTo>
                <a:lnTo>
                  <a:pt x="16580" y="7814"/>
                </a:lnTo>
                <a:lnTo>
                  <a:pt x="16507" y="7410"/>
                </a:lnTo>
                <a:lnTo>
                  <a:pt x="16507" y="7410"/>
                </a:lnTo>
                <a:lnTo>
                  <a:pt x="16690" y="7447"/>
                </a:lnTo>
                <a:lnTo>
                  <a:pt x="16874" y="7447"/>
                </a:lnTo>
                <a:lnTo>
                  <a:pt x="17021" y="7410"/>
                </a:lnTo>
                <a:lnTo>
                  <a:pt x="17204" y="7337"/>
                </a:lnTo>
                <a:lnTo>
                  <a:pt x="17351" y="7263"/>
                </a:lnTo>
                <a:lnTo>
                  <a:pt x="17387" y="7190"/>
                </a:lnTo>
                <a:lnTo>
                  <a:pt x="17424" y="7117"/>
                </a:lnTo>
                <a:lnTo>
                  <a:pt x="17424" y="7043"/>
                </a:lnTo>
                <a:lnTo>
                  <a:pt x="17424" y="7007"/>
                </a:lnTo>
                <a:lnTo>
                  <a:pt x="17351" y="6933"/>
                </a:lnTo>
                <a:lnTo>
                  <a:pt x="17314" y="6897"/>
                </a:lnTo>
                <a:lnTo>
                  <a:pt x="17131" y="6897"/>
                </a:lnTo>
                <a:lnTo>
                  <a:pt x="16947" y="6970"/>
                </a:lnTo>
                <a:lnTo>
                  <a:pt x="16764" y="7007"/>
                </a:lnTo>
                <a:lnTo>
                  <a:pt x="16397" y="7080"/>
                </a:lnTo>
                <a:lnTo>
                  <a:pt x="16324" y="6897"/>
                </a:lnTo>
                <a:lnTo>
                  <a:pt x="16140" y="6493"/>
                </a:lnTo>
                <a:lnTo>
                  <a:pt x="16397" y="6420"/>
                </a:lnTo>
                <a:lnTo>
                  <a:pt x="16764" y="6273"/>
                </a:lnTo>
                <a:lnTo>
                  <a:pt x="16947" y="6200"/>
                </a:lnTo>
                <a:lnTo>
                  <a:pt x="17094" y="6090"/>
                </a:lnTo>
                <a:lnTo>
                  <a:pt x="17131" y="6053"/>
                </a:lnTo>
                <a:lnTo>
                  <a:pt x="17131" y="5979"/>
                </a:lnTo>
                <a:lnTo>
                  <a:pt x="17131" y="5906"/>
                </a:lnTo>
                <a:lnTo>
                  <a:pt x="17021" y="5833"/>
                </a:lnTo>
                <a:lnTo>
                  <a:pt x="16910" y="5796"/>
                </a:lnTo>
                <a:lnTo>
                  <a:pt x="16764" y="5833"/>
                </a:lnTo>
                <a:lnTo>
                  <a:pt x="16580" y="5906"/>
                </a:lnTo>
                <a:lnTo>
                  <a:pt x="16250" y="6090"/>
                </a:lnTo>
                <a:lnTo>
                  <a:pt x="16104" y="6163"/>
                </a:lnTo>
                <a:lnTo>
                  <a:pt x="15957" y="6236"/>
                </a:lnTo>
                <a:lnTo>
                  <a:pt x="15957" y="6200"/>
                </a:lnTo>
                <a:lnTo>
                  <a:pt x="15957" y="6163"/>
                </a:lnTo>
                <a:lnTo>
                  <a:pt x="15920" y="6163"/>
                </a:lnTo>
                <a:lnTo>
                  <a:pt x="15590" y="5796"/>
                </a:lnTo>
                <a:lnTo>
                  <a:pt x="15920" y="5503"/>
                </a:lnTo>
                <a:lnTo>
                  <a:pt x="16250" y="5173"/>
                </a:lnTo>
                <a:lnTo>
                  <a:pt x="16287" y="5099"/>
                </a:lnTo>
                <a:lnTo>
                  <a:pt x="16324" y="4989"/>
                </a:lnTo>
                <a:lnTo>
                  <a:pt x="16287" y="4916"/>
                </a:lnTo>
                <a:lnTo>
                  <a:pt x="16250" y="4879"/>
                </a:lnTo>
                <a:lnTo>
                  <a:pt x="16177" y="4806"/>
                </a:lnTo>
                <a:lnTo>
                  <a:pt x="16030" y="4806"/>
                </a:lnTo>
                <a:lnTo>
                  <a:pt x="15957" y="4842"/>
                </a:lnTo>
                <a:lnTo>
                  <a:pt x="15627" y="5209"/>
                </a:lnTo>
                <a:lnTo>
                  <a:pt x="15333" y="5576"/>
                </a:lnTo>
                <a:lnTo>
                  <a:pt x="15076" y="5393"/>
                </a:lnTo>
                <a:lnTo>
                  <a:pt x="14820" y="5246"/>
                </a:lnTo>
                <a:lnTo>
                  <a:pt x="14673" y="5173"/>
                </a:lnTo>
                <a:lnTo>
                  <a:pt x="14746" y="5026"/>
                </a:lnTo>
                <a:lnTo>
                  <a:pt x="14966" y="4659"/>
                </a:lnTo>
                <a:lnTo>
                  <a:pt x="15003" y="4586"/>
                </a:lnTo>
                <a:lnTo>
                  <a:pt x="15003" y="4512"/>
                </a:lnTo>
                <a:lnTo>
                  <a:pt x="14930" y="4402"/>
                </a:lnTo>
                <a:lnTo>
                  <a:pt x="14856" y="4366"/>
                </a:lnTo>
                <a:lnTo>
                  <a:pt x="14746" y="4366"/>
                </a:lnTo>
                <a:lnTo>
                  <a:pt x="14673" y="4439"/>
                </a:lnTo>
                <a:lnTo>
                  <a:pt x="14526" y="4622"/>
                </a:lnTo>
                <a:lnTo>
                  <a:pt x="14416" y="4842"/>
                </a:lnTo>
                <a:lnTo>
                  <a:pt x="14343" y="5026"/>
                </a:lnTo>
                <a:lnTo>
                  <a:pt x="14159" y="4989"/>
                </a:lnTo>
                <a:lnTo>
                  <a:pt x="13939" y="4989"/>
                </a:lnTo>
                <a:lnTo>
                  <a:pt x="13903" y="4732"/>
                </a:lnTo>
                <a:lnTo>
                  <a:pt x="13866" y="4476"/>
                </a:lnTo>
                <a:lnTo>
                  <a:pt x="13829" y="3962"/>
                </a:lnTo>
                <a:lnTo>
                  <a:pt x="13829" y="3889"/>
                </a:lnTo>
                <a:lnTo>
                  <a:pt x="13756" y="3852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998" name="Google Shape;998;p21"/>
          <p:cNvSpPr/>
          <p:nvPr/>
        </p:nvSpPr>
        <p:spPr>
          <a:xfrm>
            <a:off x="346867" y="4064142"/>
            <a:ext cx="479681" cy="339217"/>
          </a:xfrm>
          <a:custGeom>
            <a:avLst/>
            <a:gdLst/>
            <a:ahLst/>
            <a:cxnLst/>
            <a:rect l="l" t="t" r="r" b="b"/>
            <a:pathLst>
              <a:path w="16911" h="11959" extrusionOk="0">
                <a:moveTo>
                  <a:pt x="12215" y="8951"/>
                </a:moveTo>
                <a:lnTo>
                  <a:pt x="12032" y="9098"/>
                </a:lnTo>
                <a:lnTo>
                  <a:pt x="11848" y="9244"/>
                </a:lnTo>
                <a:lnTo>
                  <a:pt x="11408" y="9538"/>
                </a:lnTo>
                <a:lnTo>
                  <a:pt x="11005" y="9685"/>
                </a:lnTo>
                <a:lnTo>
                  <a:pt x="10638" y="9868"/>
                </a:lnTo>
                <a:lnTo>
                  <a:pt x="10124" y="10051"/>
                </a:lnTo>
                <a:lnTo>
                  <a:pt x="9977" y="10125"/>
                </a:lnTo>
                <a:lnTo>
                  <a:pt x="9794" y="10161"/>
                </a:lnTo>
                <a:lnTo>
                  <a:pt x="9904" y="9978"/>
                </a:lnTo>
                <a:lnTo>
                  <a:pt x="10051" y="9795"/>
                </a:lnTo>
                <a:lnTo>
                  <a:pt x="10344" y="9758"/>
                </a:lnTo>
                <a:lnTo>
                  <a:pt x="10601" y="9648"/>
                </a:lnTo>
                <a:lnTo>
                  <a:pt x="10858" y="9538"/>
                </a:lnTo>
                <a:lnTo>
                  <a:pt x="11115" y="9354"/>
                </a:lnTo>
                <a:lnTo>
                  <a:pt x="11335" y="9171"/>
                </a:lnTo>
                <a:lnTo>
                  <a:pt x="11371" y="9061"/>
                </a:lnTo>
                <a:lnTo>
                  <a:pt x="11445" y="9061"/>
                </a:lnTo>
                <a:lnTo>
                  <a:pt x="11481" y="9024"/>
                </a:lnTo>
                <a:lnTo>
                  <a:pt x="11848" y="8951"/>
                </a:lnTo>
                <a:close/>
                <a:moveTo>
                  <a:pt x="12619" y="8988"/>
                </a:moveTo>
                <a:lnTo>
                  <a:pt x="12839" y="9061"/>
                </a:lnTo>
                <a:lnTo>
                  <a:pt x="12839" y="9171"/>
                </a:lnTo>
                <a:lnTo>
                  <a:pt x="12215" y="9685"/>
                </a:lnTo>
                <a:lnTo>
                  <a:pt x="11518" y="10125"/>
                </a:lnTo>
                <a:lnTo>
                  <a:pt x="11115" y="10345"/>
                </a:lnTo>
                <a:lnTo>
                  <a:pt x="10711" y="10528"/>
                </a:lnTo>
                <a:lnTo>
                  <a:pt x="10308" y="10712"/>
                </a:lnTo>
                <a:lnTo>
                  <a:pt x="9904" y="10932"/>
                </a:lnTo>
                <a:lnTo>
                  <a:pt x="9831" y="10822"/>
                </a:lnTo>
                <a:lnTo>
                  <a:pt x="9794" y="10712"/>
                </a:lnTo>
                <a:lnTo>
                  <a:pt x="9757" y="10455"/>
                </a:lnTo>
                <a:lnTo>
                  <a:pt x="9904" y="10455"/>
                </a:lnTo>
                <a:lnTo>
                  <a:pt x="10051" y="10381"/>
                </a:lnTo>
                <a:lnTo>
                  <a:pt x="10344" y="10271"/>
                </a:lnTo>
                <a:lnTo>
                  <a:pt x="11078" y="10015"/>
                </a:lnTo>
                <a:lnTo>
                  <a:pt x="11481" y="9831"/>
                </a:lnTo>
                <a:lnTo>
                  <a:pt x="11922" y="9611"/>
                </a:lnTo>
                <a:lnTo>
                  <a:pt x="12288" y="9318"/>
                </a:lnTo>
                <a:lnTo>
                  <a:pt x="12435" y="9171"/>
                </a:lnTo>
                <a:lnTo>
                  <a:pt x="12619" y="8988"/>
                </a:lnTo>
                <a:close/>
                <a:moveTo>
                  <a:pt x="9464" y="514"/>
                </a:moveTo>
                <a:lnTo>
                  <a:pt x="9721" y="551"/>
                </a:lnTo>
                <a:lnTo>
                  <a:pt x="9941" y="588"/>
                </a:lnTo>
                <a:lnTo>
                  <a:pt x="10161" y="661"/>
                </a:lnTo>
                <a:lnTo>
                  <a:pt x="10344" y="771"/>
                </a:lnTo>
                <a:lnTo>
                  <a:pt x="10491" y="918"/>
                </a:lnTo>
                <a:lnTo>
                  <a:pt x="10564" y="1101"/>
                </a:lnTo>
                <a:lnTo>
                  <a:pt x="10601" y="1101"/>
                </a:lnTo>
                <a:lnTo>
                  <a:pt x="10528" y="1211"/>
                </a:lnTo>
                <a:lnTo>
                  <a:pt x="10528" y="1321"/>
                </a:lnTo>
                <a:lnTo>
                  <a:pt x="10564" y="1615"/>
                </a:lnTo>
                <a:lnTo>
                  <a:pt x="10638" y="1871"/>
                </a:lnTo>
                <a:lnTo>
                  <a:pt x="10748" y="2091"/>
                </a:lnTo>
                <a:lnTo>
                  <a:pt x="10931" y="2348"/>
                </a:lnTo>
                <a:lnTo>
                  <a:pt x="11005" y="2495"/>
                </a:lnTo>
                <a:lnTo>
                  <a:pt x="11041" y="2678"/>
                </a:lnTo>
                <a:lnTo>
                  <a:pt x="11041" y="2752"/>
                </a:lnTo>
                <a:lnTo>
                  <a:pt x="11005" y="2788"/>
                </a:lnTo>
                <a:lnTo>
                  <a:pt x="10931" y="2788"/>
                </a:lnTo>
                <a:lnTo>
                  <a:pt x="10858" y="2752"/>
                </a:lnTo>
                <a:lnTo>
                  <a:pt x="10784" y="2642"/>
                </a:lnTo>
                <a:lnTo>
                  <a:pt x="10674" y="2312"/>
                </a:lnTo>
                <a:lnTo>
                  <a:pt x="10601" y="2128"/>
                </a:lnTo>
                <a:lnTo>
                  <a:pt x="10491" y="1981"/>
                </a:lnTo>
                <a:lnTo>
                  <a:pt x="10381" y="1798"/>
                </a:lnTo>
                <a:lnTo>
                  <a:pt x="10234" y="1651"/>
                </a:lnTo>
                <a:lnTo>
                  <a:pt x="10088" y="1541"/>
                </a:lnTo>
                <a:lnTo>
                  <a:pt x="9904" y="1431"/>
                </a:lnTo>
                <a:lnTo>
                  <a:pt x="9721" y="1358"/>
                </a:lnTo>
                <a:lnTo>
                  <a:pt x="9537" y="1321"/>
                </a:lnTo>
                <a:lnTo>
                  <a:pt x="9134" y="1321"/>
                </a:lnTo>
                <a:lnTo>
                  <a:pt x="8950" y="1358"/>
                </a:lnTo>
                <a:lnTo>
                  <a:pt x="8767" y="1431"/>
                </a:lnTo>
                <a:lnTo>
                  <a:pt x="8694" y="1468"/>
                </a:lnTo>
                <a:lnTo>
                  <a:pt x="8657" y="1505"/>
                </a:lnTo>
                <a:lnTo>
                  <a:pt x="8694" y="1615"/>
                </a:lnTo>
                <a:lnTo>
                  <a:pt x="8767" y="1688"/>
                </a:lnTo>
                <a:lnTo>
                  <a:pt x="8804" y="1725"/>
                </a:lnTo>
                <a:lnTo>
                  <a:pt x="8877" y="1725"/>
                </a:lnTo>
                <a:lnTo>
                  <a:pt x="9097" y="1688"/>
                </a:lnTo>
                <a:lnTo>
                  <a:pt x="9281" y="1688"/>
                </a:lnTo>
                <a:lnTo>
                  <a:pt x="9501" y="1725"/>
                </a:lnTo>
                <a:lnTo>
                  <a:pt x="9684" y="1798"/>
                </a:lnTo>
                <a:lnTo>
                  <a:pt x="9867" y="1871"/>
                </a:lnTo>
                <a:lnTo>
                  <a:pt x="10014" y="2018"/>
                </a:lnTo>
                <a:lnTo>
                  <a:pt x="10161" y="2165"/>
                </a:lnTo>
                <a:lnTo>
                  <a:pt x="10271" y="2348"/>
                </a:lnTo>
                <a:lnTo>
                  <a:pt x="10418" y="2788"/>
                </a:lnTo>
                <a:lnTo>
                  <a:pt x="10528" y="2972"/>
                </a:lnTo>
                <a:lnTo>
                  <a:pt x="10638" y="3119"/>
                </a:lnTo>
                <a:lnTo>
                  <a:pt x="10528" y="3192"/>
                </a:lnTo>
                <a:lnTo>
                  <a:pt x="10308" y="3375"/>
                </a:lnTo>
                <a:lnTo>
                  <a:pt x="10088" y="3595"/>
                </a:lnTo>
                <a:lnTo>
                  <a:pt x="9904" y="3816"/>
                </a:lnTo>
                <a:lnTo>
                  <a:pt x="9794" y="4072"/>
                </a:lnTo>
                <a:lnTo>
                  <a:pt x="9721" y="4292"/>
                </a:lnTo>
                <a:lnTo>
                  <a:pt x="9684" y="4512"/>
                </a:lnTo>
                <a:lnTo>
                  <a:pt x="9721" y="4733"/>
                </a:lnTo>
                <a:lnTo>
                  <a:pt x="9757" y="4953"/>
                </a:lnTo>
                <a:lnTo>
                  <a:pt x="9867" y="5136"/>
                </a:lnTo>
                <a:lnTo>
                  <a:pt x="10014" y="5283"/>
                </a:lnTo>
                <a:lnTo>
                  <a:pt x="10198" y="5429"/>
                </a:lnTo>
                <a:lnTo>
                  <a:pt x="10418" y="5503"/>
                </a:lnTo>
                <a:lnTo>
                  <a:pt x="10638" y="5576"/>
                </a:lnTo>
                <a:lnTo>
                  <a:pt x="10895" y="5540"/>
                </a:lnTo>
                <a:lnTo>
                  <a:pt x="11151" y="5503"/>
                </a:lnTo>
                <a:lnTo>
                  <a:pt x="11371" y="5393"/>
                </a:lnTo>
                <a:lnTo>
                  <a:pt x="12032" y="5063"/>
                </a:lnTo>
                <a:lnTo>
                  <a:pt x="12692" y="4659"/>
                </a:lnTo>
                <a:lnTo>
                  <a:pt x="12729" y="4586"/>
                </a:lnTo>
                <a:lnTo>
                  <a:pt x="12765" y="4512"/>
                </a:lnTo>
                <a:lnTo>
                  <a:pt x="12765" y="4439"/>
                </a:lnTo>
                <a:lnTo>
                  <a:pt x="12729" y="4402"/>
                </a:lnTo>
                <a:lnTo>
                  <a:pt x="12692" y="4329"/>
                </a:lnTo>
                <a:lnTo>
                  <a:pt x="12619" y="4292"/>
                </a:lnTo>
                <a:lnTo>
                  <a:pt x="12472" y="4292"/>
                </a:lnTo>
                <a:lnTo>
                  <a:pt x="12032" y="4549"/>
                </a:lnTo>
                <a:lnTo>
                  <a:pt x="11591" y="4843"/>
                </a:lnTo>
                <a:lnTo>
                  <a:pt x="11371" y="4953"/>
                </a:lnTo>
                <a:lnTo>
                  <a:pt x="11151" y="5063"/>
                </a:lnTo>
                <a:lnTo>
                  <a:pt x="10895" y="5136"/>
                </a:lnTo>
                <a:lnTo>
                  <a:pt x="10528" y="5136"/>
                </a:lnTo>
                <a:lnTo>
                  <a:pt x="10418" y="5099"/>
                </a:lnTo>
                <a:lnTo>
                  <a:pt x="10308" y="5026"/>
                </a:lnTo>
                <a:lnTo>
                  <a:pt x="10234" y="4953"/>
                </a:lnTo>
                <a:lnTo>
                  <a:pt x="10161" y="4843"/>
                </a:lnTo>
                <a:lnTo>
                  <a:pt x="10124" y="4733"/>
                </a:lnTo>
                <a:lnTo>
                  <a:pt x="10088" y="4476"/>
                </a:lnTo>
                <a:lnTo>
                  <a:pt x="10124" y="4366"/>
                </a:lnTo>
                <a:lnTo>
                  <a:pt x="10161" y="4219"/>
                </a:lnTo>
                <a:lnTo>
                  <a:pt x="10271" y="3999"/>
                </a:lnTo>
                <a:lnTo>
                  <a:pt x="10454" y="3816"/>
                </a:lnTo>
                <a:lnTo>
                  <a:pt x="10674" y="3632"/>
                </a:lnTo>
                <a:lnTo>
                  <a:pt x="10968" y="3375"/>
                </a:lnTo>
                <a:lnTo>
                  <a:pt x="11225" y="3119"/>
                </a:lnTo>
                <a:lnTo>
                  <a:pt x="11335" y="2972"/>
                </a:lnTo>
                <a:lnTo>
                  <a:pt x="11408" y="2825"/>
                </a:lnTo>
                <a:lnTo>
                  <a:pt x="11408" y="2642"/>
                </a:lnTo>
                <a:lnTo>
                  <a:pt x="11408" y="2422"/>
                </a:lnTo>
                <a:lnTo>
                  <a:pt x="11335" y="2275"/>
                </a:lnTo>
                <a:lnTo>
                  <a:pt x="11261" y="2165"/>
                </a:lnTo>
                <a:lnTo>
                  <a:pt x="11078" y="1871"/>
                </a:lnTo>
                <a:lnTo>
                  <a:pt x="10895" y="1578"/>
                </a:lnTo>
                <a:lnTo>
                  <a:pt x="10821" y="1431"/>
                </a:lnTo>
                <a:lnTo>
                  <a:pt x="10821" y="1284"/>
                </a:lnTo>
                <a:lnTo>
                  <a:pt x="10895" y="1248"/>
                </a:lnTo>
                <a:lnTo>
                  <a:pt x="11298" y="1138"/>
                </a:lnTo>
                <a:lnTo>
                  <a:pt x="11702" y="1028"/>
                </a:lnTo>
                <a:lnTo>
                  <a:pt x="12142" y="954"/>
                </a:lnTo>
                <a:lnTo>
                  <a:pt x="12582" y="918"/>
                </a:lnTo>
                <a:lnTo>
                  <a:pt x="12802" y="954"/>
                </a:lnTo>
                <a:lnTo>
                  <a:pt x="13022" y="1028"/>
                </a:lnTo>
                <a:lnTo>
                  <a:pt x="13205" y="1101"/>
                </a:lnTo>
                <a:lnTo>
                  <a:pt x="13352" y="1211"/>
                </a:lnTo>
                <a:lnTo>
                  <a:pt x="13499" y="1358"/>
                </a:lnTo>
                <a:lnTo>
                  <a:pt x="13609" y="1505"/>
                </a:lnTo>
                <a:lnTo>
                  <a:pt x="13829" y="1908"/>
                </a:lnTo>
                <a:lnTo>
                  <a:pt x="14012" y="2202"/>
                </a:lnTo>
                <a:lnTo>
                  <a:pt x="13866" y="2422"/>
                </a:lnTo>
                <a:lnTo>
                  <a:pt x="13682" y="2568"/>
                </a:lnTo>
                <a:lnTo>
                  <a:pt x="13499" y="2678"/>
                </a:lnTo>
                <a:lnTo>
                  <a:pt x="13279" y="2788"/>
                </a:lnTo>
                <a:lnTo>
                  <a:pt x="12839" y="2935"/>
                </a:lnTo>
                <a:lnTo>
                  <a:pt x="12362" y="3082"/>
                </a:lnTo>
                <a:lnTo>
                  <a:pt x="11995" y="3229"/>
                </a:lnTo>
                <a:lnTo>
                  <a:pt x="11518" y="3449"/>
                </a:lnTo>
                <a:lnTo>
                  <a:pt x="11298" y="3559"/>
                </a:lnTo>
                <a:lnTo>
                  <a:pt x="11151" y="3742"/>
                </a:lnTo>
                <a:lnTo>
                  <a:pt x="11041" y="3889"/>
                </a:lnTo>
                <a:lnTo>
                  <a:pt x="11005" y="3999"/>
                </a:lnTo>
                <a:lnTo>
                  <a:pt x="11005" y="4109"/>
                </a:lnTo>
                <a:lnTo>
                  <a:pt x="11005" y="4182"/>
                </a:lnTo>
                <a:lnTo>
                  <a:pt x="11041" y="4256"/>
                </a:lnTo>
                <a:lnTo>
                  <a:pt x="11115" y="4292"/>
                </a:lnTo>
                <a:lnTo>
                  <a:pt x="11335" y="4292"/>
                </a:lnTo>
                <a:lnTo>
                  <a:pt x="11371" y="4219"/>
                </a:lnTo>
                <a:lnTo>
                  <a:pt x="11408" y="4146"/>
                </a:lnTo>
                <a:lnTo>
                  <a:pt x="11445" y="4072"/>
                </a:lnTo>
                <a:lnTo>
                  <a:pt x="11555" y="3962"/>
                </a:lnTo>
                <a:lnTo>
                  <a:pt x="11775" y="3816"/>
                </a:lnTo>
                <a:lnTo>
                  <a:pt x="12068" y="3669"/>
                </a:lnTo>
                <a:lnTo>
                  <a:pt x="12288" y="3595"/>
                </a:lnTo>
                <a:lnTo>
                  <a:pt x="12802" y="3412"/>
                </a:lnTo>
                <a:lnTo>
                  <a:pt x="13279" y="3229"/>
                </a:lnTo>
                <a:lnTo>
                  <a:pt x="13572" y="3119"/>
                </a:lnTo>
                <a:lnTo>
                  <a:pt x="13866" y="2972"/>
                </a:lnTo>
                <a:lnTo>
                  <a:pt x="14086" y="2752"/>
                </a:lnTo>
                <a:lnTo>
                  <a:pt x="14159" y="2642"/>
                </a:lnTo>
                <a:lnTo>
                  <a:pt x="14233" y="2495"/>
                </a:lnTo>
                <a:lnTo>
                  <a:pt x="14306" y="2568"/>
                </a:lnTo>
                <a:lnTo>
                  <a:pt x="14489" y="2715"/>
                </a:lnTo>
                <a:lnTo>
                  <a:pt x="14673" y="2788"/>
                </a:lnTo>
                <a:lnTo>
                  <a:pt x="14893" y="2898"/>
                </a:lnTo>
                <a:lnTo>
                  <a:pt x="15076" y="3009"/>
                </a:lnTo>
                <a:lnTo>
                  <a:pt x="15296" y="3192"/>
                </a:lnTo>
                <a:lnTo>
                  <a:pt x="15480" y="3449"/>
                </a:lnTo>
                <a:lnTo>
                  <a:pt x="15626" y="3705"/>
                </a:lnTo>
                <a:lnTo>
                  <a:pt x="15700" y="3999"/>
                </a:lnTo>
                <a:lnTo>
                  <a:pt x="15480" y="4366"/>
                </a:lnTo>
                <a:lnTo>
                  <a:pt x="15370" y="4549"/>
                </a:lnTo>
                <a:lnTo>
                  <a:pt x="15186" y="4696"/>
                </a:lnTo>
                <a:lnTo>
                  <a:pt x="14966" y="4879"/>
                </a:lnTo>
                <a:lnTo>
                  <a:pt x="14709" y="5063"/>
                </a:lnTo>
                <a:lnTo>
                  <a:pt x="14416" y="5173"/>
                </a:lnTo>
                <a:lnTo>
                  <a:pt x="14123" y="5283"/>
                </a:lnTo>
                <a:lnTo>
                  <a:pt x="13572" y="5429"/>
                </a:lnTo>
                <a:lnTo>
                  <a:pt x="13022" y="5613"/>
                </a:lnTo>
                <a:lnTo>
                  <a:pt x="12765" y="5723"/>
                </a:lnTo>
                <a:lnTo>
                  <a:pt x="12509" y="5870"/>
                </a:lnTo>
                <a:lnTo>
                  <a:pt x="12288" y="6016"/>
                </a:lnTo>
                <a:lnTo>
                  <a:pt x="12105" y="6236"/>
                </a:lnTo>
                <a:lnTo>
                  <a:pt x="11958" y="6420"/>
                </a:lnTo>
                <a:lnTo>
                  <a:pt x="11922" y="6640"/>
                </a:lnTo>
                <a:lnTo>
                  <a:pt x="11922" y="6823"/>
                </a:lnTo>
                <a:lnTo>
                  <a:pt x="11958" y="7007"/>
                </a:lnTo>
                <a:lnTo>
                  <a:pt x="12032" y="7154"/>
                </a:lnTo>
                <a:lnTo>
                  <a:pt x="12178" y="7300"/>
                </a:lnTo>
                <a:lnTo>
                  <a:pt x="12325" y="7410"/>
                </a:lnTo>
                <a:lnTo>
                  <a:pt x="12545" y="7520"/>
                </a:lnTo>
                <a:lnTo>
                  <a:pt x="12765" y="7557"/>
                </a:lnTo>
                <a:lnTo>
                  <a:pt x="12985" y="7557"/>
                </a:lnTo>
                <a:lnTo>
                  <a:pt x="13205" y="7520"/>
                </a:lnTo>
                <a:lnTo>
                  <a:pt x="13426" y="7484"/>
                </a:lnTo>
                <a:lnTo>
                  <a:pt x="13682" y="7410"/>
                </a:lnTo>
                <a:lnTo>
                  <a:pt x="13976" y="7300"/>
                </a:lnTo>
                <a:lnTo>
                  <a:pt x="14196" y="7154"/>
                </a:lnTo>
                <a:lnTo>
                  <a:pt x="14306" y="7043"/>
                </a:lnTo>
                <a:lnTo>
                  <a:pt x="14343" y="6970"/>
                </a:lnTo>
                <a:lnTo>
                  <a:pt x="14379" y="6823"/>
                </a:lnTo>
                <a:lnTo>
                  <a:pt x="14343" y="6787"/>
                </a:lnTo>
                <a:lnTo>
                  <a:pt x="14269" y="6750"/>
                </a:lnTo>
                <a:lnTo>
                  <a:pt x="14086" y="6750"/>
                </a:lnTo>
                <a:lnTo>
                  <a:pt x="13902" y="6823"/>
                </a:lnTo>
                <a:lnTo>
                  <a:pt x="13536" y="6970"/>
                </a:lnTo>
                <a:lnTo>
                  <a:pt x="13316" y="7043"/>
                </a:lnTo>
                <a:lnTo>
                  <a:pt x="13095" y="7080"/>
                </a:lnTo>
                <a:lnTo>
                  <a:pt x="12655" y="7080"/>
                </a:lnTo>
                <a:lnTo>
                  <a:pt x="12509" y="7007"/>
                </a:lnTo>
                <a:lnTo>
                  <a:pt x="12435" y="6933"/>
                </a:lnTo>
                <a:lnTo>
                  <a:pt x="12362" y="6823"/>
                </a:lnTo>
                <a:lnTo>
                  <a:pt x="12362" y="6713"/>
                </a:lnTo>
                <a:lnTo>
                  <a:pt x="12398" y="6603"/>
                </a:lnTo>
                <a:lnTo>
                  <a:pt x="12472" y="6493"/>
                </a:lnTo>
                <a:lnTo>
                  <a:pt x="12655" y="6310"/>
                </a:lnTo>
                <a:lnTo>
                  <a:pt x="12875" y="6163"/>
                </a:lnTo>
                <a:lnTo>
                  <a:pt x="13132" y="6053"/>
                </a:lnTo>
                <a:lnTo>
                  <a:pt x="13609" y="5906"/>
                </a:lnTo>
                <a:lnTo>
                  <a:pt x="14453" y="5613"/>
                </a:lnTo>
                <a:lnTo>
                  <a:pt x="14893" y="5429"/>
                </a:lnTo>
                <a:lnTo>
                  <a:pt x="15076" y="5319"/>
                </a:lnTo>
                <a:lnTo>
                  <a:pt x="15260" y="5173"/>
                </a:lnTo>
                <a:lnTo>
                  <a:pt x="15516" y="4953"/>
                </a:lnTo>
                <a:lnTo>
                  <a:pt x="15736" y="4659"/>
                </a:lnTo>
                <a:lnTo>
                  <a:pt x="15736" y="4696"/>
                </a:lnTo>
                <a:lnTo>
                  <a:pt x="15700" y="4806"/>
                </a:lnTo>
                <a:lnTo>
                  <a:pt x="15773" y="4916"/>
                </a:lnTo>
                <a:lnTo>
                  <a:pt x="15847" y="4989"/>
                </a:lnTo>
                <a:lnTo>
                  <a:pt x="15957" y="5026"/>
                </a:lnTo>
                <a:lnTo>
                  <a:pt x="16103" y="5063"/>
                </a:lnTo>
                <a:lnTo>
                  <a:pt x="16177" y="5099"/>
                </a:lnTo>
                <a:lnTo>
                  <a:pt x="16250" y="5209"/>
                </a:lnTo>
                <a:lnTo>
                  <a:pt x="16323" y="5356"/>
                </a:lnTo>
                <a:lnTo>
                  <a:pt x="16140" y="5393"/>
                </a:lnTo>
                <a:lnTo>
                  <a:pt x="15920" y="5466"/>
                </a:lnTo>
                <a:lnTo>
                  <a:pt x="15553" y="5650"/>
                </a:lnTo>
                <a:lnTo>
                  <a:pt x="15003" y="5833"/>
                </a:lnTo>
                <a:lnTo>
                  <a:pt x="14783" y="5906"/>
                </a:lnTo>
                <a:lnTo>
                  <a:pt x="14709" y="5980"/>
                </a:lnTo>
                <a:lnTo>
                  <a:pt x="14636" y="6090"/>
                </a:lnTo>
                <a:lnTo>
                  <a:pt x="14599" y="6163"/>
                </a:lnTo>
                <a:lnTo>
                  <a:pt x="14673" y="6273"/>
                </a:lnTo>
                <a:lnTo>
                  <a:pt x="14783" y="6310"/>
                </a:lnTo>
                <a:lnTo>
                  <a:pt x="14893" y="6310"/>
                </a:lnTo>
                <a:lnTo>
                  <a:pt x="15150" y="6273"/>
                </a:lnTo>
                <a:lnTo>
                  <a:pt x="15406" y="6163"/>
                </a:lnTo>
                <a:lnTo>
                  <a:pt x="15626" y="6053"/>
                </a:lnTo>
                <a:lnTo>
                  <a:pt x="16030" y="5870"/>
                </a:lnTo>
                <a:lnTo>
                  <a:pt x="16213" y="5723"/>
                </a:lnTo>
                <a:lnTo>
                  <a:pt x="16397" y="5576"/>
                </a:lnTo>
                <a:lnTo>
                  <a:pt x="16397" y="5833"/>
                </a:lnTo>
                <a:lnTo>
                  <a:pt x="16397" y="6090"/>
                </a:lnTo>
                <a:lnTo>
                  <a:pt x="16397" y="6493"/>
                </a:lnTo>
                <a:lnTo>
                  <a:pt x="16397" y="6567"/>
                </a:lnTo>
                <a:lnTo>
                  <a:pt x="16323" y="6603"/>
                </a:lnTo>
                <a:lnTo>
                  <a:pt x="16177" y="6933"/>
                </a:lnTo>
                <a:lnTo>
                  <a:pt x="16067" y="7264"/>
                </a:lnTo>
                <a:lnTo>
                  <a:pt x="15076" y="7264"/>
                </a:lnTo>
                <a:lnTo>
                  <a:pt x="14783" y="7300"/>
                </a:lnTo>
                <a:lnTo>
                  <a:pt x="14526" y="7410"/>
                </a:lnTo>
                <a:lnTo>
                  <a:pt x="14343" y="7594"/>
                </a:lnTo>
                <a:lnTo>
                  <a:pt x="14196" y="7814"/>
                </a:lnTo>
                <a:lnTo>
                  <a:pt x="14086" y="8034"/>
                </a:lnTo>
                <a:lnTo>
                  <a:pt x="14049" y="8181"/>
                </a:lnTo>
                <a:lnTo>
                  <a:pt x="14012" y="8327"/>
                </a:lnTo>
                <a:lnTo>
                  <a:pt x="14049" y="8584"/>
                </a:lnTo>
                <a:lnTo>
                  <a:pt x="14159" y="8841"/>
                </a:lnTo>
                <a:lnTo>
                  <a:pt x="14306" y="9098"/>
                </a:lnTo>
                <a:lnTo>
                  <a:pt x="14489" y="9318"/>
                </a:lnTo>
                <a:lnTo>
                  <a:pt x="14673" y="9538"/>
                </a:lnTo>
                <a:lnTo>
                  <a:pt x="14856" y="9758"/>
                </a:lnTo>
                <a:lnTo>
                  <a:pt x="15003" y="9831"/>
                </a:lnTo>
                <a:lnTo>
                  <a:pt x="15150" y="9868"/>
                </a:lnTo>
                <a:lnTo>
                  <a:pt x="15223" y="9831"/>
                </a:lnTo>
                <a:lnTo>
                  <a:pt x="15260" y="9758"/>
                </a:lnTo>
                <a:lnTo>
                  <a:pt x="15260" y="9685"/>
                </a:lnTo>
                <a:lnTo>
                  <a:pt x="15260" y="9574"/>
                </a:lnTo>
                <a:lnTo>
                  <a:pt x="15150" y="9428"/>
                </a:lnTo>
                <a:lnTo>
                  <a:pt x="14893" y="9134"/>
                </a:lnTo>
                <a:lnTo>
                  <a:pt x="14709" y="8951"/>
                </a:lnTo>
                <a:lnTo>
                  <a:pt x="14563" y="8731"/>
                </a:lnTo>
                <a:lnTo>
                  <a:pt x="14489" y="8511"/>
                </a:lnTo>
                <a:lnTo>
                  <a:pt x="14453" y="8364"/>
                </a:lnTo>
                <a:lnTo>
                  <a:pt x="14453" y="8254"/>
                </a:lnTo>
                <a:lnTo>
                  <a:pt x="14489" y="8107"/>
                </a:lnTo>
                <a:lnTo>
                  <a:pt x="14563" y="7997"/>
                </a:lnTo>
                <a:lnTo>
                  <a:pt x="14673" y="7850"/>
                </a:lnTo>
                <a:lnTo>
                  <a:pt x="14893" y="7740"/>
                </a:lnTo>
                <a:lnTo>
                  <a:pt x="15113" y="7667"/>
                </a:lnTo>
                <a:lnTo>
                  <a:pt x="15333" y="7630"/>
                </a:lnTo>
                <a:lnTo>
                  <a:pt x="16103" y="7630"/>
                </a:lnTo>
                <a:lnTo>
                  <a:pt x="15993" y="7850"/>
                </a:lnTo>
                <a:lnTo>
                  <a:pt x="15957" y="7961"/>
                </a:lnTo>
                <a:lnTo>
                  <a:pt x="15993" y="8107"/>
                </a:lnTo>
                <a:lnTo>
                  <a:pt x="16030" y="8327"/>
                </a:lnTo>
                <a:lnTo>
                  <a:pt x="16030" y="8584"/>
                </a:lnTo>
                <a:lnTo>
                  <a:pt x="16030" y="8804"/>
                </a:lnTo>
                <a:lnTo>
                  <a:pt x="15993" y="9024"/>
                </a:lnTo>
                <a:lnTo>
                  <a:pt x="15920" y="8841"/>
                </a:lnTo>
                <a:lnTo>
                  <a:pt x="15847" y="8694"/>
                </a:lnTo>
                <a:lnTo>
                  <a:pt x="15736" y="8511"/>
                </a:lnTo>
                <a:lnTo>
                  <a:pt x="15590" y="8364"/>
                </a:lnTo>
                <a:lnTo>
                  <a:pt x="15516" y="8327"/>
                </a:lnTo>
                <a:lnTo>
                  <a:pt x="15370" y="8327"/>
                </a:lnTo>
                <a:lnTo>
                  <a:pt x="15296" y="8364"/>
                </a:lnTo>
                <a:lnTo>
                  <a:pt x="15260" y="8437"/>
                </a:lnTo>
                <a:lnTo>
                  <a:pt x="15260" y="8511"/>
                </a:lnTo>
                <a:lnTo>
                  <a:pt x="15260" y="8584"/>
                </a:lnTo>
                <a:lnTo>
                  <a:pt x="15296" y="8657"/>
                </a:lnTo>
                <a:lnTo>
                  <a:pt x="15480" y="8914"/>
                </a:lnTo>
                <a:lnTo>
                  <a:pt x="15590" y="9171"/>
                </a:lnTo>
                <a:lnTo>
                  <a:pt x="15626" y="9464"/>
                </a:lnTo>
                <a:lnTo>
                  <a:pt x="15590" y="9795"/>
                </a:lnTo>
                <a:lnTo>
                  <a:pt x="15590" y="9868"/>
                </a:lnTo>
                <a:lnTo>
                  <a:pt x="15626" y="9978"/>
                </a:lnTo>
                <a:lnTo>
                  <a:pt x="15370" y="10308"/>
                </a:lnTo>
                <a:lnTo>
                  <a:pt x="15040" y="10638"/>
                </a:lnTo>
                <a:lnTo>
                  <a:pt x="14893" y="10748"/>
                </a:lnTo>
                <a:lnTo>
                  <a:pt x="14673" y="10895"/>
                </a:lnTo>
                <a:lnTo>
                  <a:pt x="14269" y="11042"/>
                </a:lnTo>
                <a:lnTo>
                  <a:pt x="14306" y="10968"/>
                </a:lnTo>
                <a:lnTo>
                  <a:pt x="14343" y="10638"/>
                </a:lnTo>
                <a:lnTo>
                  <a:pt x="14306" y="10345"/>
                </a:lnTo>
                <a:lnTo>
                  <a:pt x="14233" y="10015"/>
                </a:lnTo>
                <a:lnTo>
                  <a:pt x="14086" y="9721"/>
                </a:lnTo>
                <a:lnTo>
                  <a:pt x="13902" y="9428"/>
                </a:lnTo>
                <a:lnTo>
                  <a:pt x="13682" y="9171"/>
                </a:lnTo>
                <a:lnTo>
                  <a:pt x="13499" y="9024"/>
                </a:lnTo>
                <a:lnTo>
                  <a:pt x="13426" y="8914"/>
                </a:lnTo>
                <a:lnTo>
                  <a:pt x="13352" y="8841"/>
                </a:lnTo>
                <a:lnTo>
                  <a:pt x="13169" y="8841"/>
                </a:lnTo>
                <a:lnTo>
                  <a:pt x="12839" y="8694"/>
                </a:lnTo>
                <a:lnTo>
                  <a:pt x="12875" y="8584"/>
                </a:lnTo>
                <a:lnTo>
                  <a:pt x="12875" y="8437"/>
                </a:lnTo>
                <a:lnTo>
                  <a:pt x="12875" y="8364"/>
                </a:lnTo>
                <a:lnTo>
                  <a:pt x="12839" y="8327"/>
                </a:lnTo>
                <a:lnTo>
                  <a:pt x="12765" y="8291"/>
                </a:lnTo>
                <a:lnTo>
                  <a:pt x="12655" y="8291"/>
                </a:lnTo>
                <a:lnTo>
                  <a:pt x="12582" y="8327"/>
                </a:lnTo>
                <a:lnTo>
                  <a:pt x="12545" y="8401"/>
                </a:lnTo>
                <a:lnTo>
                  <a:pt x="12472" y="8584"/>
                </a:lnTo>
                <a:lnTo>
                  <a:pt x="12252" y="8547"/>
                </a:lnTo>
                <a:lnTo>
                  <a:pt x="12032" y="8584"/>
                </a:lnTo>
                <a:lnTo>
                  <a:pt x="11812" y="8621"/>
                </a:lnTo>
                <a:lnTo>
                  <a:pt x="11628" y="8694"/>
                </a:lnTo>
                <a:lnTo>
                  <a:pt x="11555" y="8584"/>
                </a:lnTo>
                <a:lnTo>
                  <a:pt x="11445" y="8511"/>
                </a:lnTo>
                <a:lnTo>
                  <a:pt x="11261" y="8511"/>
                </a:lnTo>
                <a:lnTo>
                  <a:pt x="11188" y="8584"/>
                </a:lnTo>
                <a:lnTo>
                  <a:pt x="11115" y="8657"/>
                </a:lnTo>
                <a:lnTo>
                  <a:pt x="11041" y="8731"/>
                </a:lnTo>
                <a:lnTo>
                  <a:pt x="10895" y="8914"/>
                </a:lnTo>
                <a:lnTo>
                  <a:pt x="10748" y="9061"/>
                </a:lnTo>
                <a:lnTo>
                  <a:pt x="10454" y="9208"/>
                </a:lnTo>
                <a:lnTo>
                  <a:pt x="10124" y="9318"/>
                </a:lnTo>
                <a:lnTo>
                  <a:pt x="9794" y="9391"/>
                </a:lnTo>
                <a:lnTo>
                  <a:pt x="9464" y="9428"/>
                </a:lnTo>
                <a:lnTo>
                  <a:pt x="8767" y="9428"/>
                </a:lnTo>
                <a:lnTo>
                  <a:pt x="8327" y="9354"/>
                </a:lnTo>
                <a:lnTo>
                  <a:pt x="8180" y="9318"/>
                </a:lnTo>
                <a:lnTo>
                  <a:pt x="8143" y="9318"/>
                </a:lnTo>
                <a:lnTo>
                  <a:pt x="8143" y="9281"/>
                </a:lnTo>
                <a:lnTo>
                  <a:pt x="8143" y="9134"/>
                </a:lnTo>
                <a:lnTo>
                  <a:pt x="8033" y="9024"/>
                </a:lnTo>
                <a:lnTo>
                  <a:pt x="8290" y="8621"/>
                </a:lnTo>
                <a:lnTo>
                  <a:pt x="8547" y="8181"/>
                </a:lnTo>
                <a:lnTo>
                  <a:pt x="8767" y="7924"/>
                </a:lnTo>
                <a:lnTo>
                  <a:pt x="8987" y="7630"/>
                </a:lnTo>
                <a:lnTo>
                  <a:pt x="9244" y="7410"/>
                </a:lnTo>
                <a:lnTo>
                  <a:pt x="9501" y="7154"/>
                </a:lnTo>
                <a:lnTo>
                  <a:pt x="9794" y="6970"/>
                </a:lnTo>
                <a:lnTo>
                  <a:pt x="10088" y="6787"/>
                </a:lnTo>
                <a:lnTo>
                  <a:pt x="10234" y="6713"/>
                </a:lnTo>
                <a:lnTo>
                  <a:pt x="10418" y="6713"/>
                </a:lnTo>
                <a:lnTo>
                  <a:pt x="10491" y="6750"/>
                </a:lnTo>
                <a:lnTo>
                  <a:pt x="10528" y="6823"/>
                </a:lnTo>
                <a:lnTo>
                  <a:pt x="10528" y="6897"/>
                </a:lnTo>
                <a:lnTo>
                  <a:pt x="10528" y="7043"/>
                </a:lnTo>
                <a:lnTo>
                  <a:pt x="10454" y="7154"/>
                </a:lnTo>
                <a:lnTo>
                  <a:pt x="10308" y="7374"/>
                </a:lnTo>
                <a:lnTo>
                  <a:pt x="10051" y="7667"/>
                </a:lnTo>
                <a:lnTo>
                  <a:pt x="9757" y="7961"/>
                </a:lnTo>
                <a:lnTo>
                  <a:pt x="9501" y="8291"/>
                </a:lnTo>
                <a:lnTo>
                  <a:pt x="9281" y="8657"/>
                </a:lnTo>
                <a:lnTo>
                  <a:pt x="9281" y="8731"/>
                </a:lnTo>
                <a:lnTo>
                  <a:pt x="9317" y="8841"/>
                </a:lnTo>
                <a:lnTo>
                  <a:pt x="9391" y="8878"/>
                </a:lnTo>
                <a:lnTo>
                  <a:pt x="9501" y="8878"/>
                </a:lnTo>
                <a:lnTo>
                  <a:pt x="9721" y="8694"/>
                </a:lnTo>
                <a:lnTo>
                  <a:pt x="9941" y="8474"/>
                </a:lnTo>
                <a:lnTo>
                  <a:pt x="10271" y="7997"/>
                </a:lnTo>
                <a:lnTo>
                  <a:pt x="10601" y="7630"/>
                </a:lnTo>
                <a:lnTo>
                  <a:pt x="10748" y="7447"/>
                </a:lnTo>
                <a:lnTo>
                  <a:pt x="10858" y="7227"/>
                </a:lnTo>
                <a:lnTo>
                  <a:pt x="10895" y="7043"/>
                </a:lnTo>
                <a:lnTo>
                  <a:pt x="10895" y="6860"/>
                </a:lnTo>
                <a:lnTo>
                  <a:pt x="10858" y="6677"/>
                </a:lnTo>
                <a:lnTo>
                  <a:pt x="10784" y="6530"/>
                </a:lnTo>
                <a:lnTo>
                  <a:pt x="10674" y="6383"/>
                </a:lnTo>
                <a:lnTo>
                  <a:pt x="10491" y="6310"/>
                </a:lnTo>
                <a:lnTo>
                  <a:pt x="10344" y="6310"/>
                </a:lnTo>
                <a:lnTo>
                  <a:pt x="10124" y="6347"/>
                </a:lnTo>
                <a:lnTo>
                  <a:pt x="9904" y="6420"/>
                </a:lnTo>
                <a:lnTo>
                  <a:pt x="9684" y="6567"/>
                </a:lnTo>
                <a:lnTo>
                  <a:pt x="9281" y="6860"/>
                </a:lnTo>
                <a:lnTo>
                  <a:pt x="8914" y="7190"/>
                </a:lnTo>
                <a:lnTo>
                  <a:pt x="8584" y="7557"/>
                </a:lnTo>
                <a:lnTo>
                  <a:pt x="8290" y="7887"/>
                </a:lnTo>
                <a:lnTo>
                  <a:pt x="8033" y="8254"/>
                </a:lnTo>
                <a:lnTo>
                  <a:pt x="7850" y="8657"/>
                </a:lnTo>
                <a:lnTo>
                  <a:pt x="7777" y="8878"/>
                </a:lnTo>
                <a:lnTo>
                  <a:pt x="7740" y="9098"/>
                </a:lnTo>
                <a:lnTo>
                  <a:pt x="7703" y="9098"/>
                </a:lnTo>
                <a:lnTo>
                  <a:pt x="7667" y="9171"/>
                </a:lnTo>
                <a:lnTo>
                  <a:pt x="7556" y="9208"/>
                </a:lnTo>
                <a:lnTo>
                  <a:pt x="7300" y="9208"/>
                </a:lnTo>
                <a:lnTo>
                  <a:pt x="6823" y="9098"/>
                </a:lnTo>
                <a:lnTo>
                  <a:pt x="6236" y="9098"/>
                </a:lnTo>
                <a:lnTo>
                  <a:pt x="5686" y="9171"/>
                </a:lnTo>
                <a:lnTo>
                  <a:pt x="5612" y="9171"/>
                </a:lnTo>
                <a:lnTo>
                  <a:pt x="5612" y="8988"/>
                </a:lnTo>
                <a:lnTo>
                  <a:pt x="5612" y="8804"/>
                </a:lnTo>
                <a:lnTo>
                  <a:pt x="5686" y="8657"/>
                </a:lnTo>
                <a:lnTo>
                  <a:pt x="5759" y="8511"/>
                </a:lnTo>
                <a:lnTo>
                  <a:pt x="5869" y="8364"/>
                </a:lnTo>
                <a:lnTo>
                  <a:pt x="6016" y="8291"/>
                </a:lnTo>
                <a:lnTo>
                  <a:pt x="6163" y="8181"/>
                </a:lnTo>
                <a:lnTo>
                  <a:pt x="6383" y="8144"/>
                </a:lnTo>
                <a:lnTo>
                  <a:pt x="6749" y="8034"/>
                </a:lnTo>
                <a:lnTo>
                  <a:pt x="7080" y="7924"/>
                </a:lnTo>
                <a:lnTo>
                  <a:pt x="7410" y="7777"/>
                </a:lnTo>
                <a:lnTo>
                  <a:pt x="7703" y="7594"/>
                </a:lnTo>
                <a:lnTo>
                  <a:pt x="7960" y="7374"/>
                </a:lnTo>
                <a:lnTo>
                  <a:pt x="8217" y="7154"/>
                </a:lnTo>
                <a:lnTo>
                  <a:pt x="8437" y="6897"/>
                </a:lnTo>
                <a:lnTo>
                  <a:pt x="8620" y="6603"/>
                </a:lnTo>
                <a:lnTo>
                  <a:pt x="8767" y="6383"/>
                </a:lnTo>
                <a:lnTo>
                  <a:pt x="8914" y="6090"/>
                </a:lnTo>
                <a:lnTo>
                  <a:pt x="8950" y="5943"/>
                </a:lnTo>
                <a:lnTo>
                  <a:pt x="8987" y="5796"/>
                </a:lnTo>
                <a:lnTo>
                  <a:pt x="8950" y="5650"/>
                </a:lnTo>
                <a:lnTo>
                  <a:pt x="8914" y="5540"/>
                </a:lnTo>
                <a:lnTo>
                  <a:pt x="8804" y="5540"/>
                </a:lnTo>
                <a:lnTo>
                  <a:pt x="8694" y="5576"/>
                </a:lnTo>
                <a:lnTo>
                  <a:pt x="8620" y="5686"/>
                </a:lnTo>
                <a:lnTo>
                  <a:pt x="8510" y="5943"/>
                </a:lnTo>
                <a:lnTo>
                  <a:pt x="8327" y="6310"/>
                </a:lnTo>
                <a:lnTo>
                  <a:pt x="8107" y="6677"/>
                </a:lnTo>
                <a:lnTo>
                  <a:pt x="7813" y="7007"/>
                </a:lnTo>
                <a:lnTo>
                  <a:pt x="7483" y="7264"/>
                </a:lnTo>
                <a:lnTo>
                  <a:pt x="7116" y="7484"/>
                </a:lnTo>
                <a:lnTo>
                  <a:pt x="6713" y="7667"/>
                </a:lnTo>
                <a:lnTo>
                  <a:pt x="6346" y="7777"/>
                </a:lnTo>
                <a:lnTo>
                  <a:pt x="6016" y="7887"/>
                </a:lnTo>
                <a:lnTo>
                  <a:pt x="5832" y="7924"/>
                </a:lnTo>
                <a:lnTo>
                  <a:pt x="5686" y="8034"/>
                </a:lnTo>
                <a:lnTo>
                  <a:pt x="5539" y="8144"/>
                </a:lnTo>
                <a:lnTo>
                  <a:pt x="5429" y="8291"/>
                </a:lnTo>
                <a:lnTo>
                  <a:pt x="5282" y="8511"/>
                </a:lnTo>
                <a:lnTo>
                  <a:pt x="5209" y="8768"/>
                </a:lnTo>
                <a:lnTo>
                  <a:pt x="5209" y="9024"/>
                </a:lnTo>
                <a:lnTo>
                  <a:pt x="5282" y="9281"/>
                </a:lnTo>
                <a:lnTo>
                  <a:pt x="4915" y="9391"/>
                </a:lnTo>
                <a:lnTo>
                  <a:pt x="4512" y="9501"/>
                </a:lnTo>
                <a:lnTo>
                  <a:pt x="4365" y="9501"/>
                </a:lnTo>
                <a:lnTo>
                  <a:pt x="4218" y="9464"/>
                </a:lnTo>
                <a:lnTo>
                  <a:pt x="4072" y="9428"/>
                </a:lnTo>
                <a:lnTo>
                  <a:pt x="3962" y="9354"/>
                </a:lnTo>
                <a:lnTo>
                  <a:pt x="3852" y="9244"/>
                </a:lnTo>
                <a:lnTo>
                  <a:pt x="3778" y="9134"/>
                </a:lnTo>
                <a:lnTo>
                  <a:pt x="3742" y="9024"/>
                </a:lnTo>
                <a:lnTo>
                  <a:pt x="3778" y="8841"/>
                </a:lnTo>
                <a:lnTo>
                  <a:pt x="3815" y="8768"/>
                </a:lnTo>
                <a:lnTo>
                  <a:pt x="3778" y="8694"/>
                </a:lnTo>
                <a:lnTo>
                  <a:pt x="3888" y="8547"/>
                </a:lnTo>
                <a:lnTo>
                  <a:pt x="3962" y="8401"/>
                </a:lnTo>
                <a:lnTo>
                  <a:pt x="4108" y="8107"/>
                </a:lnTo>
                <a:lnTo>
                  <a:pt x="4255" y="7850"/>
                </a:lnTo>
                <a:lnTo>
                  <a:pt x="4439" y="7520"/>
                </a:lnTo>
                <a:lnTo>
                  <a:pt x="4475" y="7374"/>
                </a:lnTo>
                <a:lnTo>
                  <a:pt x="4512" y="7227"/>
                </a:lnTo>
                <a:lnTo>
                  <a:pt x="4475" y="7043"/>
                </a:lnTo>
                <a:lnTo>
                  <a:pt x="4439" y="6897"/>
                </a:lnTo>
                <a:lnTo>
                  <a:pt x="4328" y="6823"/>
                </a:lnTo>
                <a:lnTo>
                  <a:pt x="4218" y="6750"/>
                </a:lnTo>
                <a:lnTo>
                  <a:pt x="4108" y="6713"/>
                </a:lnTo>
                <a:lnTo>
                  <a:pt x="3962" y="6713"/>
                </a:lnTo>
                <a:lnTo>
                  <a:pt x="3705" y="6750"/>
                </a:lnTo>
                <a:lnTo>
                  <a:pt x="3485" y="6823"/>
                </a:lnTo>
                <a:lnTo>
                  <a:pt x="3191" y="7007"/>
                </a:lnTo>
                <a:lnTo>
                  <a:pt x="2935" y="7227"/>
                </a:lnTo>
                <a:lnTo>
                  <a:pt x="2751" y="7447"/>
                </a:lnTo>
                <a:lnTo>
                  <a:pt x="2568" y="7667"/>
                </a:lnTo>
                <a:lnTo>
                  <a:pt x="2494" y="7667"/>
                </a:lnTo>
                <a:lnTo>
                  <a:pt x="2421" y="7704"/>
                </a:lnTo>
                <a:lnTo>
                  <a:pt x="2348" y="7850"/>
                </a:lnTo>
                <a:lnTo>
                  <a:pt x="2348" y="7887"/>
                </a:lnTo>
                <a:lnTo>
                  <a:pt x="2348" y="7961"/>
                </a:lnTo>
                <a:lnTo>
                  <a:pt x="2384" y="8034"/>
                </a:lnTo>
                <a:lnTo>
                  <a:pt x="2458" y="8071"/>
                </a:lnTo>
                <a:lnTo>
                  <a:pt x="2568" y="8107"/>
                </a:lnTo>
                <a:lnTo>
                  <a:pt x="2678" y="8107"/>
                </a:lnTo>
                <a:lnTo>
                  <a:pt x="2788" y="8071"/>
                </a:lnTo>
                <a:lnTo>
                  <a:pt x="2861" y="7997"/>
                </a:lnTo>
                <a:lnTo>
                  <a:pt x="3191" y="7630"/>
                </a:lnTo>
                <a:lnTo>
                  <a:pt x="3338" y="7447"/>
                </a:lnTo>
                <a:lnTo>
                  <a:pt x="3521" y="7300"/>
                </a:lnTo>
                <a:lnTo>
                  <a:pt x="3742" y="7227"/>
                </a:lnTo>
                <a:lnTo>
                  <a:pt x="3962" y="7154"/>
                </a:lnTo>
                <a:lnTo>
                  <a:pt x="4035" y="7154"/>
                </a:lnTo>
                <a:lnTo>
                  <a:pt x="4035" y="7190"/>
                </a:lnTo>
                <a:lnTo>
                  <a:pt x="4035" y="7300"/>
                </a:lnTo>
                <a:lnTo>
                  <a:pt x="3925" y="7557"/>
                </a:lnTo>
                <a:lnTo>
                  <a:pt x="3668" y="8034"/>
                </a:lnTo>
                <a:lnTo>
                  <a:pt x="3558" y="8327"/>
                </a:lnTo>
                <a:lnTo>
                  <a:pt x="3485" y="8474"/>
                </a:lnTo>
                <a:lnTo>
                  <a:pt x="3411" y="8547"/>
                </a:lnTo>
                <a:lnTo>
                  <a:pt x="3301" y="8621"/>
                </a:lnTo>
                <a:lnTo>
                  <a:pt x="3301" y="8657"/>
                </a:lnTo>
                <a:lnTo>
                  <a:pt x="3265" y="8694"/>
                </a:lnTo>
                <a:lnTo>
                  <a:pt x="3118" y="8804"/>
                </a:lnTo>
                <a:lnTo>
                  <a:pt x="2935" y="8841"/>
                </a:lnTo>
                <a:lnTo>
                  <a:pt x="2751" y="8878"/>
                </a:lnTo>
                <a:lnTo>
                  <a:pt x="2531" y="8878"/>
                </a:lnTo>
                <a:lnTo>
                  <a:pt x="2348" y="8841"/>
                </a:lnTo>
                <a:lnTo>
                  <a:pt x="2164" y="8768"/>
                </a:lnTo>
                <a:lnTo>
                  <a:pt x="2018" y="8694"/>
                </a:lnTo>
                <a:lnTo>
                  <a:pt x="1871" y="8584"/>
                </a:lnTo>
                <a:lnTo>
                  <a:pt x="1724" y="8437"/>
                </a:lnTo>
                <a:lnTo>
                  <a:pt x="1651" y="8291"/>
                </a:lnTo>
                <a:lnTo>
                  <a:pt x="1577" y="8144"/>
                </a:lnTo>
                <a:lnTo>
                  <a:pt x="1504" y="7961"/>
                </a:lnTo>
                <a:lnTo>
                  <a:pt x="1504" y="7777"/>
                </a:lnTo>
                <a:lnTo>
                  <a:pt x="1504" y="7594"/>
                </a:lnTo>
                <a:lnTo>
                  <a:pt x="1504" y="7447"/>
                </a:lnTo>
                <a:lnTo>
                  <a:pt x="1577" y="7264"/>
                </a:lnTo>
                <a:lnTo>
                  <a:pt x="1614" y="7154"/>
                </a:lnTo>
                <a:lnTo>
                  <a:pt x="1651" y="7043"/>
                </a:lnTo>
                <a:lnTo>
                  <a:pt x="1614" y="6970"/>
                </a:lnTo>
                <a:lnTo>
                  <a:pt x="1687" y="6970"/>
                </a:lnTo>
                <a:lnTo>
                  <a:pt x="1944" y="6860"/>
                </a:lnTo>
                <a:lnTo>
                  <a:pt x="2201" y="6787"/>
                </a:lnTo>
                <a:lnTo>
                  <a:pt x="2788" y="6493"/>
                </a:lnTo>
                <a:lnTo>
                  <a:pt x="3375" y="6163"/>
                </a:lnTo>
                <a:lnTo>
                  <a:pt x="3815" y="5870"/>
                </a:lnTo>
                <a:lnTo>
                  <a:pt x="3998" y="5686"/>
                </a:lnTo>
                <a:lnTo>
                  <a:pt x="4145" y="5503"/>
                </a:lnTo>
                <a:lnTo>
                  <a:pt x="4292" y="5283"/>
                </a:lnTo>
                <a:lnTo>
                  <a:pt x="4402" y="5099"/>
                </a:lnTo>
                <a:lnTo>
                  <a:pt x="4475" y="4843"/>
                </a:lnTo>
                <a:lnTo>
                  <a:pt x="4512" y="4586"/>
                </a:lnTo>
                <a:lnTo>
                  <a:pt x="4512" y="4402"/>
                </a:lnTo>
                <a:lnTo>
                  <a:pt x="4475" y="4182"/>
                </a:lnTo>
                <a:lnTo>
                  <a:pt x="4365" y="3999"/>
                </a:lnTo>
                <a:lnTo>
                  <a:pt x="4292" y="3926"/>
                </a:lnTo>
                <a:lnTo>
                  <a:pt x="4218" y="3889"/>
                </a:lnTo>
                <a:lnTo>
                  <a:pt x="3962" y="3816"/>
                </a:lnTo>
                <a:lnTo>
                  <a:pt x="3742" y="3779"/>
                </a:lnTo>
                <a:lnTo>
                  <a:pt x="3485" y="3816"/>
                </a:lnTo>
                <a:lnTo>
                  <a:pt x="3228" y="3852"/>
                </a:lnTo>
                <a:lnTo>
                  <a:pt x="2935" y="3962"/>
                </a:lnTo>
                <a:lnTo>
                  <a:pt x="2678" y="4072"/>
                </a:lnTo>
                <a:lnTo>
                  <a:pt x="2164" y="4366"/>
                </a:lnTo>
                <a:lnTo>
                  <a:pt x="1504" y="4733"/>
                </a:lnTo>
                <a:lnTo>
                  <a:pt x="1211" y="4916"/>
                </a:lnTo>
                <a:lnTo>
                  <a:pt x="917" y="5099"/>
                </a:lnTo>
                <a:lnTo>
                  <a:pt x="844" y="5173"/>
                </a:lnTo>
                <a:lnTo>
                  <a:pt x="807" y="5246"/>
                </a:lnTo>
                <a:lnTo>
                  <a:pt x="807" y="5319"/>
                </a:lnTo>
                <a:lnTo>
                  <a:pt x="844" y="5356"/>
                </a:lnTo>
                <a:lnTo>
                  <a:pt x="880" y="5429"/>
                </a:lnTo>
                <a:lnTo>
                  <a:pt x="954" y="5466"/>
                </a:lnTo>
                <a:lnTo>
                  <a:pt x="1101" y="5466"/>
                </a:lnTo>
                <a:lnTo>
                  <a:pt x="1541" y="5246"/>
                </a:lnTo>
                <a:lnTo>
                  <a:pt x="1944" y="4989"/>
                </a:lnTo>
                <a:lnTo>
                  <a:pt x="2788" y="4512"/>
                </a:lnTo>
                <a:lnTo>
                  <a:pt x="3191" y="4329"/>
                </a:lnTo>
                <a:lnTo>
                  <a:pt x="3375" y="4256"/>
                </a:lnTo>
                <a:lnTo>
                  <a:pt x="3595" y="4219"/>
                </a:lnTo>
                <a:lnTo>
                  <a:pt x="3742" y="4182"/>
                </a:lnTo>
                <a:lnTo>
                  <a:pt x="3852" y="4219"/>
                </a:lnTo>
                <a:lnTo>
                  <a:pt x="3998" y="4256"/>
                </a:lnTo>
                <a:lnTo>
                  <a:pt x="4035" y="4292"/>
                </a:lnTo>
                <a:lnTo>
                  <a:pt x="4072" y="4366"/>
                </a:lnTo>
                <a:lnTo>
                  <a:pt x="4108" y="4476"/>
                </a:lnTo>
                <a:lnTo>
                  <a:pt x="4108" y="4586"/>
                </a:lnTo>
                <a:lnTo>
                  <a:pt x="4072" y="4843"/>
                </a:lnTo>
                <a:lnTo>
                  <a:pt x="3998" y="5026"/>
                </a:lnTo>
                <a:lnTo>
                  <a:pt x="3852" y="5246"/>
                </a:lnTo>
                <a:lnTo>
                  <a:pt x="3705" y="5393"/>
                </a:lnTo>
                <a:lnTo>
                  <a:pt x="3558" y="5576"/>
                </a:lnTo>
                <a:lnTo>
                  <a:pt x="3155" y="5833"/>
                </a:lnTo>
                <a:lnTo>
                  <a:pt x="2788" y="6053"/>
                </a:lnTo>
                <a:lnTo>
                  <a:pt x="2348" y="6310"/>
                </a:lnTo>
                <a:lnTo>
                  <a:pt x="1908" y="6530"/>
                </a:lnTo>
                <a:lnTo>
                  <a:pt x="1467" y="6750"/>
                </a:lnTo>
                <a:lnTo>
                  <a:pt x="1321" y="6823"/>
                </a:lnTo>
                <a:lnTo>
                  <a:pt x="1247" y="6860"/>
                </a:lnTo>
                <a:lnTo>
                  <a:pt x="1211" y="6933"/>
                </a:lnTo>
                <a:lnTo>
                  <a:pt x="1174" y="6933"/>
                </a:lnTo>
                <a:lnTo>
                  <a:pt x="1064" y="6860"/>
                </a:lnTo>
                <a:lnTo>
                  <a:pt x="880" y="6713"/>
                </a:lnTo>
                <a:lnTo>
                  <a:pt x="697" y="6457"/>
                </a:lnTo>
                <a:lnTo>
                  <a:pt x="587" y="6273"/>
                </a:lnTo>
                <a:lnTo>
                  <a:pt x="514" y="6053"/>
                </a:lnTo>
                <a:lnTo>
                  <a:pt x="477" y="5833"/>
                </a:lnTo>
                <a:lnTo>
                  <a:pt x="477" y="5613"/>
                </a:lnTo>
                <a:lnTo>
                  <a:pt x="477" y="5356"/>
                </a:lnTo>
                <a:lnTo>
                  <a:pt x="550" y="5136"/>
                </a:lnTo>
                <a:lnTo>
                  <a:pt x="660" y="4879"/>
                </a:lnTo>
                <a:lnTo>
                  <a:pt x="770" y="4659"/>
                </a:lnTo>
                <a:lnTo>
                  <a:pt x="917" y="4476"/>
                </a:lnTo>
                <a:lnTo>
                  <a:pt x="1101" y="4292"/>
                </a:lnTo>
                <a:lnTo>
                  <a:pt x="1504" y="3962"/>
                </a:lnTo>
                <a:lnTo>
                  <a:pt x="1908" y="3705"/>
                </a:lnTo>
                <a:lnTo>
                  <a:pt x="2384" y="3485"/>
                </a:lnTo>
                <a:lnTo>
                  <a:pt x="2458" y="3412"/>
                </a:lnTo>
                <a:lnTo>
                  <a:pt x="2494" y="3302"/>
                </a:lnTo>
                <a:lnTo>
                  <a:pt x="2568" y="3119"/>
                </a:lnTo>
                <a:lnTo>
                  <a:pt x="2715" y="2898"/>
                </a:lnTo>
                <a:lnTo>
                  <a:pt x="2898" y="2715"/>
                </a:lnTo>
                <a:lnTo>
                  <a:pt x="3045" y="2532"/>
                </a:lnTo>
                <a:lnTo>
                  <a:pt x="3228" y="2385"/>
                </a:lnTo>
                <a:lnTo>
                  <a:pt x="3448" y="2238"/>
                </a:lnTo>
                <a:lnTo>
                  <a:pt x="3632" y="2128"/>
                </a:lnTo>
                <a:lnTo>
                  <a:pt x="3852" y="2055"/>
                </a:lnTo>
                <a:lnTo>
                  <a:pt x="4108" y="1981"/>
                </a:lnTo>
                <a:lnTo>
                  <a:pt x="4328" y="1945"/>
                </a:lnTo>
                <a:lnTo>
                  <a:pt x="4549" y="1908"/>
                </a:lnTo>
                <a:lnTo>
                  <a:pt x="4695" y="2055"/>
                </a:lnTo>
                <a:lnTo>
                  <a:pt x="4879" y="2165"/>
                </a:lnTo>
                <a:lnTo>
                  <a:pt x="5135" y="2348"/>
                </a:lnTo>
                <a:lnTo>
                  <a:pt x="5356" y="2568"/>
                </a:lnTo>
                <a:lnTo>
                  <a:pt x="5466" y="2715"/>
                </a:lnTo>
                <a:lnTo>
                  <a:pt x="5539" y="2898"/>
                </a:lnTo>
                <a:lnTo>
                  <a:pt x="5649" y="3229"/>
                </a:lnTo>
                <a:lnTo>
                  <a:pt x="5722" y="3559"/>
                </a:lnTo>
                <a:lnTo>
                  <a:pt x="5686" y="3926"/>
                </a:lnTo>
                <a:lnTo>
                  <a:pt x="5612" y="4256"/>
                </a:lnTo>
                <a:lnTo>
                  <a:pt x="5466" y="4549"/>
                </a:lnTo>
                <a:lnTo>
                  <a:pt x="5062" y="5063"/>
                </a:lnTo>
                <a:lnTo>
                  <a:pt x="4879" y="5319"/>
                </a:lnTo>
                <a:lnTo>
                  <a:pt x="4732" y="5613"/>
                </a:lnTo>
                <a:lnTo>
                  <a:pt x="4659" y="5943"/>
                </a:lnTo>
                <a:lnTo>
                  <a:pt x="4659" y="6090"/>
                </a:lnTo>
                <a:lnTo>
                  <a:pt x="4659" y="6273"/>
                </a:lnTo>
                <a:lnTo>
                  <a:pt x="4695" y="6420"/>
                </a:lnTo>
                <a:lnTo>
                  <a:pt x="4769" y="6567"/>
                </a:lnTo>
                <a:lnTo>
                  <a:pt x="4805" y="6677"/>
                </a:lnTo>
                <a:lnTo>
                  <a:pt x="4915" y="6787"/>
                </a:lnTo>
                <a:lnTo>
                  <a:pt x="5135" y="6933"/>
                </a:lnTo>
                <a:lnTo>
                  <a:pt x="5392" y="7007"/>
                </a:lnTo>
                <a:lnTo>
                  <a:pt x="5649" y="7043"/>
                </a:lnTo>
                <a:lnTo>
                  <a:pt x="5942" y="7007"/>
                </a:lnTo>
                <a:lnTo>
                  <a:pt x="6199" y="6933"/>
                </a:lnTo>
                <a:lnTo>
                  <a:pt x="6456" y="6823"/>
                </a:lnTo>
                <a:lnTo>
                  <a:pt x="6676" y="6677"/>
                </a:lnTo>
                <a:lnTo>
                  <a:pt x="6896" y="6457"/>
                </a:lnTo>
                <a:lnTo>
                  <a:pt x="7043" y="6200"/>
                </a:lnTo>
                <a:lnTo>
                  <a:pt x="7226" y="5980"/>
                </a:lnTo>
                <a:lnTo>
                  <a:pt x="7667" y="5246"/>
                </a:lnTo>
                <a:lnTo>
                  <a:pt x="7887" y="4879"/>
                </a:lnTo>
                <a:lnTo>
                  <a:pt x="8107" y="4476"/>
                </a:lnTo>
                <a:lnTo>
                  <a:pt x="8143" y="4402"/>
                </a:lnTo>
                <a:lnTo>
                  <a:pt x="8107" y="4329"/>
                </a:lnTo>
                <a:lnTo>
                  <a:pt x="8070" y="4256"/>
                </a:lnTo>
                <a:lnTo>
                  <a:pt x="8033" y="4182"/>
                </a:lnTo>
                <a:lnTo>
                  <a:pt x="7777" y="4182"/>
                </a:lnTo>
                <a:lnTo>
                  <a:pt x="7703" y="4256"/>
                </a:lnTo>
                <a:lnTo>
                  <a:pt x="7520" y="4586"/>
                </a:lnTo>
                <a:lnTo>
                  <a:pt x="7300" y="4879"/>
                </a:lnTo>
                <a:lnTo>
                  <a:pt x="6933" y="5540"/>
                </a:lnTo>
                <a:lnTo>
                  <a:pt x="6749" y="5796"/>
                </a:lnTo>
                <a:lnTo>
                  <a:pt x="6566" y="6053"/>
                </a:lnTo>
                <a:lnTo>
                  <a:pt x="6383" y="6273"/>
                </a:lnTo>
                <a:lnTo>
                  <a:pt x="6126" y="6493"/>
                </a:lnTo>
                <a:lnTo>
                  <a:pt x="5942" y="6567"/>
                </a:lnTo>
                <a:lnTo>
                  <a:pt x="5796" y="6603"/>
                </a:lnTo>
                <a:lnTo>
                  <a:pt x="5612" y="6567"/>
                </a:lnTo>
                <a:lnTo>
                  <a:pt x="5466" y="6530"/>
                </a:lnTo>
                <a:lnTo>
                  <a:pt x="5319" y="6457"/>
                </a:lnTo>
                <a:lnTo>
                  <a:pt x="5209" y="6347"/>
                </a:lnTo>
                <a:lnTo>
                  <a:pt x="5135" y="6200"/>
                </a:lnTo>
                <a:lnTo>
                  <a:pt x="5099" y="6016"/>
                </a:lnTo>
                <a:lnTo>
                  <a:pt x="5135" y="5833"/>
                </a:lnTo>
                <a:lnTo>
                  <a:pt x="5172" y="5686"/>
                </a:lnTo>
                <a:lnTo>
                  <a:pt x="5356" y="5393"/>
                </a:lnTo>
                <a:lnTo>
                  <a:pt x="5759" y="4879"/>
                </a:lnTo>
                <a:lnTo>
                  <a:pt x="5906" y="4659"/>
                </a:lnTo>
                <a:lnTo>
                  <a:pt x="6016" y="4402"/>
                </a:lnTo>
                <a:lnTo>
                  <a:pt x="6126" y="4146"/>
                </a:lnTo>
                <a:lnTo>
                  <a:pt x="6163" y="3889"/>
                </a:lnTo>
                <a:lnTo>
                  <a:pt x="6163" y="3632"/>
                </a:lnTo>
                <a:lnTo>
                  <a:pt x="6163" y="3339"/>
                </a:lnTo>
                <a:lnTo>
                  <a:pt x="6089" y="3082"/>
                </a:lnTo>
                <a:lnTo>
                  <a:pt x="6016" y="2825"/>
                </a:lnTo>
                <a:lnTo>
                  <a:pt x="5832" y="2532"/>
                </a:lnTo>
                <a:lnTo>
                  <a:pt x="5576" y="2165"/>
                </a:lnTo>
                <a:lnTo>
                  <a:pt x="5429" y="2018"/>
                </a:lnTo>
                <a:lnTo>
                  <a:pt x="5282" y="1908"/>
                </a:lnTo>
                <a:lnTo>
                  <a:pt x="5099" y="1798"/>
                </a:lnTo>
                <a:lnTo>
                  <a:pt x="4915" y="1725"/>
                </a:lnTo>
                <a:lnTo>
                  <a:pt x="4915" y="1688"/>
                </a:lnTo>
                <a:lnTo>
                  <a:pt x="4915" y="1468"/>
                </a:lnTo>
                <a:lnTo>
                  <a:pt x="4989" y="1321"/>
                </a:lnTo>
                <a:lnTo>
                  <a:pt x="5062" y="1174"/>
                </a:lnTo>
                <a:lnTo>
                  <a:pt x="5172" y="1028"/>
                </a:lnTo>
                <a:lnTo>
                  <a:pt x="5319" y="918"/>
                </a:lnTo>
                <a:lnTo>
                  <a:pt x="5502" y="844"/>
                </a:lnTo>
                <a:lnTo>
                  <a:pt x="5686" y="808"/>
                </a:lnTo>
                <a:lnTo>
                  <a:pt x="5869" y="771"/>
                </a:lnTo>
                <a:lnTo>
                  <a:pt x="6016" y="771"/>
                </a:lnTo>
                <a:lnTo>
                  <a:pt x="6199" y="808"/>
                </a:lnTo>
                <a:lnTo>
                  <a:pt x="6529" y="918"/>
                </a:lnTo>
                <a:lnTo>
                  <a:pt x="7190" y="1211"/>
                </a:lnTo>
                <a:lnTo>
                  <a:pt x="7080" y="1321"/>
                </a:lnTo>
                <a:lnTo>
                  <a:pt x="7043" y="1431"/>
                </a:lnTo>
                <a:lnTo>
                  <a:pt x="7043" y="1541"/>
                </a:lnTo>
                <a:lnTo>
                  <a:pt x="7043" y="1651"/>
                </a:lnTo>
                <a:lnTo>
                  <a:pt x="7153" y="1871"/>
                </a:lnTo>
                <a:lnTo>
                  <a:pt x="7300" y="2018"/>
                </a:lnTo>
                <a:lnTo>
                  <a:pt x="7446" y="2165"/>
                </a:lnTo>
                <a:lnTo>
                  <a:pt x="7556" y="2275"/>
                </a:lnTo>
                <a:lnTo>
                  <a:pt x="7446" y="2495"/>
                </a:lnTo>
                <a:lnTo>
                  <a:pt x="7263" y="3045"/>
                </a:lnTo>
                <a:lnTo>
                  <a:pt x="7153" y="3265"/>
                </a:lnTo>
                <a:lnTo>
                  <a:pt x="7043" y="3485"/>
                </a:lnTo>
                <a:lnTo>
                  <a:pt x="6933" y="3705"/>
                </a:lnTo>
                <a:lnTo>
                  <a:pt x="6896" y="3926"/>
                </a:lnTo>
                <a:lnTo>
                  <a:pt x="6896" y="3999"/>
                </a:lnTo>
                <a:lnTo>
                  <a:pt x="6970" y="4036"/>
                </a:lnTo>
                <a:lnTo>
                  <a:pt x="7043" y="4072"/>
                </a:lnTo>
                <a:lnTo>
                  <a:pt x="7116" y="4036"/>
                </a:lnTo>
                <a:lnTo>
                  <a:pt x="7263" y="3889"/>
                </a:lnTo>
                <a:lnTo>
                  <a:pt x="7410" y="3705"/>
                </a:lnTo>
                <a:lnTo>
                  <a:pt x="7593" y="3265"/>
                </a:lnTo>
                <a:lnTo>
                  <a:pt x="7777" y="2715"/>
                </a:lnTo>
                <a:lnTo>
                  <a:pt x="7813" y="2458"/>
                </a:lnTo>
                <a:lnTo>
                  <a:pt x="7813" y="2422"/>
                </a:lnTo>
                <a:lnTo>
                  <a:pt x="8363" y="2678"/>
                </a:lnTo>
                <a:lnTo>
                  <a:pt x="8584" y="2862"/>
                </a:lnTo>
                <a:lnTo>
                  <a:pt x="8694" y="3009"/>
                </a:lnTo>
                <a:lnTo>
                  <a:pt x="8804" y="3155"/>
                </a:lnTo>
                <a:lnTo>
                  <a:pt x="8877" y="3302"/>
                </a:lnTo>
                <a:lnTo>
                  <a:pt x="8877" y="3449"/>
                </a:lnTo>
                <a:lnTo>
                  <a:pt x="8840" y="3595"/>
                </a:lnTo>
                <a:lnTo>
                  <a:pt x="8694" y="3705"/>
                </a:lnTo>
                <a:lnTo>
                  <a:pt x="8620" y="3779"/>
                </a:lnTo>
                <a:lnTo>
                  <a:pt x="8584" y="3852"/>
                </a:lnTo>
                <a:lnTo>
                  <a:pt x="8584" y="3926"/>
                </a:lnTo>
                <a:lnTo>
                  <a:pt x="8620" y="3999"/>
                </a:lnTo>
                <a:lnTo>
                  <a:pt x="8657" y="4072"/>
                </a:lnTo>
                <a:lnTo>
                  <a:pt x="8730" y="4109"/>
                </a:lnTo>
                <a:lnTo>
                  <a:pt x="8840" y="4109"/>
                </a:lnTo>
                <a:lnTo>
                  <a:pt x="8914" y="4072"/>
                </a:lnTo>
                <a:lnTo>
                  <a:pt x="9097" y="3926"/>
                </a:lnTo>
                <a:lnTo>
                  <a:pt x="9207" y="3779"/>
                </a:lnTo>
                <a:lnTo>
                  <a:pt x="9281" y="3595"/>
                </a:lnTo>
                <a:lnTo>
                  <a:pt x="9281" y="3412"/>
                </a:lnTo>
                <a:lnTo>
                  <a:pt x="9281" y="3192"/>
                </a:lnTo>
                <a:lnTo>
                  <a:pt x="9207" y="3009"/>
                </a:lnTo>
                <a:lnTo>
                  <a:pt x="9097" y="2825"/>
                </a:lnTo>
                <a:lnTo>
                  <a:pt x="8987" y="2642"/>
                </a:lnTo>
                <a:lnTo>
                  <a:pt x="8804" y="2458"/>
                </a:lnTo>
                <a:lnTo>
                  <a:pt x="8584" y="2348"/>
                </a:lnTo>
                <a:lnTo>
                  <a:pt x="8107" y="2091"/>
                </a:lnTo>
                <a:lnTo>
                  <a:pt x="7887" y="1981"/>
                </a:lnTo>
                <a:lnTo>
                  <a:pt x="7593" y="1798"/>
                </a:lnTo>
                <a:lnTo>
                  <a:pt x="7446" y="1651"/>
                </a:lnTo>
                <a:lnTo>
                  <a:pt x="7373" y="1541"/>
                </a:lnTo>
                <a:lnTo>
                  <a:pt x="7336" y="1431"/>
                </a:lnTo>
                <a:lnTo>
                  <a:pt x="7373" y="1284"/>
                </a:lnTo>
                <a:lnTo>
                  <a:pt x="7483" y="1358"/>
                </a:lnTo>
                <a:lnTo>
                  <a:pt x="7556" y="1358"/>
                </a:lnTo>
                <a:lnTo>
                  <a:pt x="7593" y="1321"/>
                </a:lnTo>
                <a:lnTo>
                  <a:pt x="7630" y="1248"/>
                </a:lnTo>
                <a:lnTo>
                  <a:pt x="7703" y="1138"/>
                </a:lnTo>
                <a:lnTo>
                  <a:pt x="7813" y="954"/>
                </a:lnTo>
                <a:lnTo>
                  <a:pt x="7923" y="808"/>
                </a:lnTo>
                <a:lnTo>
                  <a:pt x="8107" y="698"/>
                </a:lnTo>
                <a:lnTo>
                  <a:pt x="8290" y="624"/>
                </a:lnTo>
                <a:lnTo>
                  <a:pt x="8474" y="588"/>
                </a:lnTo>
                <a:lnTo>
                  <a:pt x="8694" y="551"/>
                </a:lnTo>
                <a:lnTo>
                  <a:pt x="9060" y="514"/>
                </a:lnTo>
                <a:close/>
                <a:moveTo>
                  <a:pt x="13279" y="9318"/>
                </a:moveTo>
                <a:lnTo>
                  <a:pt x="13426" y="9428"/>
                </a:lnTo>
                <a:lnTo>
                  <a:pt x="13426" y="9464"/>
                </a:lnTo>
                <a:lnTo>
                  <a:pt x="13352" y="9464"/>
                </a:lnTo>
                <a:lnTo>
                  <a:pt x="13242" y="9538"/>
                </a:lnTo>
                <a:lnTo>
                  <a:pt x="12985" y="9868"/>
                </a:lnTo>
                <a:lnTo>
                  <a:pt x="12692" y="10198"/>
                </a:lnTo>
                <a:lnTo>
                  <a:pt x="12362" y="10492"/>
                </a:lnTo>
                <a:lnTo>
                  <a:pt x="12032" y="10748"/>
                </a:lnTo>
                <a:lnTo>
                  <a:pt x="11445" y="11078"/>
                </a:lnTo>
                <a:lnTo>
                  <a:pt x="10858" y="11409"/>
                </a:lnTo>
                <a:lnTo>
                  <a:pt x="10638" y="11372"/>
                </a:lnTo>
                <a:lnTo>
                  <a:pt x="10418" y="11299"/>
                </a:lnTo>
                <a:lnTo>
                  <a:pt x="10234" y="11188"/>
                </a:lnTo>
                <a:lnTo>
                  <a:pt x="10051" y="11078"/>
                </a:lnTo>
                <a:lnTo>
                  <a:pt x="10491" y="11005"/>
                </a:lnTo>
                <a:lnTo>
                  <a:pt x="10895" y="10858"/>
                </a:lnTo>
                <a:lnTo>
                  <a:pt x="11298" y="10675"/>
                </a:lnTo>
                <a:lnTo>
                  <a:pt x="11702" y="10492"/>
                </a:lnTo>
                <a:lnTo>
                  <a:pt x="12142" y="10235"/>
                </a:lnTo>
                <a:lnTo>
                  <a:pt x="12545" y="9941"/>
                </a:lnTo>
                <a:lnTo>
                  <a:pt x="12912" y="9648"/>
                </a:lnTo>
                <a:lnTo>
                  <a:pt x="13279" y="9318"/>
                </a:lnTo>
                <a:close/>
                <a:moveTo>
                  <a:pt x="13609" y="9648"/>
                </a:moveTo>
                <a:lnTo>
                  <a:pt x="13719" y="9795"/>
                </a:lnTo>
                <a:lnTo>
                  <a:pt x="13792" y="9978"/>
                </a:lnTo>
                <a:lnTo>
                  <a:pt x="13939" y="10345"/>
                </a:lnTo>
                <a:lnTo>
                  <a:pt x="13939" y="10602"/>
                </a:lnTo>
                <a:lnTo>
                  <a:pt x="13939" y="10858"/>
                </a:lnTo>
                <a:lnTo>
                  <a:pt x="13866" y="10968"/>
                </a:lnTo>
                <a:lnTo>
                  <a:pt x="13829" y="10932"/>
                </a:lnTo>
                <a:lnTo>
                  <a:pt x="13719" y="10932"/>
                </a:lnTo>
                <a:lnTo>
                  <a:pt x="13719" y="10968"/>
                </a:lnTo>
                <a:lnTo>
                  <a:pt x="13609" y="11188"/>
                </a:lnTo>
                <a:lnTo>
                  <a:pt x="12765" y="11299"/>
                </a:lnTo>
                <a:lnTo>
                  <a:pt x="12912" y="11188"/>
                </a:lnTo>
                <a:lnTo>
                  <a:pt x="13316" y="10895"/>
                </a:lnTo>
                <a:lnTo>
                  <a:pt x="13682" y="10565"/>
                </a:lnTo>
                <a:lnTo>
                  <a:pt x="13756" y="10492"/>
                </a:lnTo>
                <a:lnTo>
                  <a:pt x="13756" y="10381"/>
                </a:lnTo>
                <a:lnTo>
                  <a:pt x="13719" y="10308"/>
                </a:lnTo>
                <a:lnTo>
                  <a:pt x="13609" y="10271"/>
                </a:lnTo>
                <a:lnTo>
                  <a:pt x="13536" y="10271"/>
                </a:lnTo>
                <a:lnTo>
                  <a:pt x="13462" y="10308"/>
                </a:lnTo>
                <a:lnTo>
                  <a:pt x="13059" y="10638"/>
                </a:lnTo>
                <a:lnTo>
                  <a:pt x="12655" y="10968"/>
                </a:lnTo>
                <a:lnTo>
                  <a:pt x="12398" y="11152"/>
                </a:lnTo>
                <a:lnTo>
                  <a:pt x="12325" y="11225"/>
                </a:lnTo>
                <a:lnTo>
                  <a:pt x="12252" y="11372"/>
                </a:lnTo>
                <a:lnTo>
                  <a:pt x="11665" y="11409"/>
                </a:lnTo>
                <a:lnTo>
                  <a:pt x="11481" y="11445"/>
                </a:lnTo>
                <a:lnTo>
                  <a:pt x="11775" y="11299"/>
                </a:lnTo>
                <a:lnTo>
                  <a:pt x="12068" y="11115"/>
                </a:lnTo>
                <a:lnTo>
                  <a:pt x="12362" y="10932"/>
                </a:lnTo>
                <a:lnTo>
                  <a:pt x="12655" y="10748"/>
                </a:lnTo>
                <a:lnTo>
                  <a:pt x="12912" y="10492"/>
                </a:lnTo>
                <a:lnTo>
                  <a:pt x="13132" y="10271"/>
                </a:lnTo>
                <a:lnTo>
                  <a:pt x="13352" y="10015"/>
                </a:lnTo>
                <a:lnTo>
                  <a:pt x="13572" y="9721"/>
                </a:lnTo>
                <a:lnTo>
                  <a:pt x="13609" y="9648"/>
                </a:lnTo>
                <a:close/>
                <a:moveTo>
                  <a:pt x="9060" y="1"/>
                </a:moveTo>
                <a:lnTo>
                  <a:pt x="8804" y="37"/>
                </a:lnTo>
                <a:lnTo>
                  <a:pt x="8547" y="37"/>
                </a:lnTo>
                <a:lnTo>
                  <a:pt x="8290" y="111"/>
                </a:lnTo>
                <a:lnTo>
                  <a:pt x="8033" y="184"/>
                </a:lnTo>
                <a:lnTo>
                  <a:pt x="7813" y="294"/>
                </a:lnTo>
                <a:lnTo>
                  <a:pt x="7593" y="441"/>
                </a:lnTo>
                <a:lnTo>
                  <a:pt x="7410" y="624"/>
                </a:lnTo>
                <a:lnTo>
                  <a:pt x="7300" y="844"/>
                </a:lnTo>
                <a:lnTo>
                  <a:pt x="6896" y="624"/>
                </a:lnTo>
                <a:lnTo>
                  <a:pt x="6493" y="441"/>
                </a:lnTo>
                <a:lnTo>
                  <a:pt x="6273" y="367"/>
                </a:lnTo>
                <a:lnTo>
                  <a:pt x="6053" y="331"/>
                </a:lnTo>
                <a:lnTo>
                  <a:pt x="5612" y="331"/>
                </a:lnTo>
                <a:lnTo>
                  <a:pt x="5392" y="404"/>
                </a:lnTo>
                <a:lnTo>
                  <a:pt x="5209" y="477"/>
                </a:lnTo>
                <a:lnTo>
                  <a:pt x="5025" y="588"/>
                </a:lnTo>
                <a:lnTo>
                  <a:pt x="4842" y="734"/>
                </a:lnTo>
                <a:lnTo>
                  <a:pt x="4695" y="881"/>
                </a:lnTo>
                <a:lnTo>
                  <a:pt x="4585" y="1064"/>
                </a:lnTo>
                <a:lnTo>
                  <a:pt x="4512" y="1248"/>
                </a:lnTo>
                <a:lnTo>
                  <a:pt x="4475" y="1468"/>
                </a:lnTo>
                <a:lnTo>
                  <a:pt x="4182" y="1505"/>
                </a:lnTo>
                <a:lnTo>
                  <a:pt x="3888" y="1541"/>
                </a:lnTo>
                <a:lnTo>
                  <a:pt x="3595" y="1651"/>
                </a:lnTo>
                <a:lnTo>
                  <a:pt x="3338" y="1798"/>
                </a:lnTo>
                <a:lnTo>
                  <a:pt x="3081" y="1945"/>
                </a:lnTo>
                <a:lnTo>
                  <a:pt x="2861" y="2091"/>
                </a:lnTo>
                <a:lnTo>
                  <a:pt x="2641" y="2312"/>
                </a:lnTo>
                <a:lnTo>
                  <a:pt x="2421" y="2532"/>
                </a:lnTo>
                <a:lnTo>
                  <a:pt x="2238" y="2788"/>
                </a:lnTo>
                <a:lnTo>
                  <a:pt x="2091" y="3082"/>
                </a:lnTo>
                <a:lnTo>
                  <a:pt x="1981" y="3155"/>
                </a:lnTo>
                <a:lnTo>
                  <a:pt x="1834" y="3229"/>
                </a:lnTo>
                <a:lnTo>
                  <a:pt x="1504" y="3375"/>
                </a:lnTo>
                <a:lnTo>
                  <a:pt x="1211" y="3559"/>
                </a:lnTo>
                <a:lnTo>
                  <a:pt x="954" y="3779"/>
                </a:lnTo>
                <a:lnTo>
                  <a:pt x="697" y="3999"/>
                </a:lnTo>
                <a:lnTo>
                  <a:pt x="477" y="4256"/>
                </a:lnTo>
                <a:lnTo>
                  <a:pt x="330" y="4512"/>
                </a:lnTo>
                <a:lnTo>
                  <a:pt x="183" y="4769"/>
                </a:lnTo>
                <a:lnTo>
                  <a:pt x="73" y="5063"/>
                </a:lnTo>
                <a:lnTo>
                  <a:pt x="37" y="5319"/>
                </a:lnTo>
                <a:lnTo>
                  <a:pt x="0" y="5613"/>
                </a:lnTo>
                <a:lnTo>
                  <a:pt x="0" y="5906"/>
                </a:lnTo>
                <a:lnTo>
                  <a:pt x="73" y="6200"/>
                </a:lnTo>
                <a:lnTo>
                  <a:pt x="183" y="6493"/>
                </a:lnTo>
                <a:lnTo>
                  <a:pt x="294" y="6713"/>
                </a:lnTo>
                <a:lnTo>
                  <a:pt x="440" y="6933"/>
                </a:lnTo>
                <a:lnTo>
                  <a:pt x="660" y="7117"/>
                </a:lnTo>
                <a:lnTo>
                  <a:pt x="880" y="7300"/>
                </a:lnTo>
                <a:lnTo>
                  <a:pt x="1064" y="7374"/>
                </a:lnTo>
                <a:lnTo>
                  <a:pt x="1027" y="7594"/>
                </a:lnTo>
                <a:lnTo>
                  <a:pt x="1027" y="7814"/>
                </a:lnTo>
                <a:lnTo>
                  <a:pt x="1064" y="8034"/>
                </a:lnTo>
                <a:lnTo>
                  <a:pt x="1101" y="8217"/>
                </a:lnTo>
                <a:lnTo>
                  <a:pt x="1174" y="8437"/>
                </a:lnTo>
                <a:lnTo>
                  <a:pt x="1284" y="8621"/>
                </a:lnTo>
                <a:lnTo>
                  <a:pt x="1431" y="8804"/>
                </a:lnTo>
                <a:lnTo>
                  <a:pt x="1614" y="8988"/>
                </a:lnTo>
                <a:lnTo>
                  <a:pt x="1797" y="9098"/>
                </a:lnTo>
                <a:lnTo>
                  <a:pt x="1981" y="9208"/>
                </a:lnTo>
                <a:lnTo>
                  <a:pt x="2201" y="9281"/>
                </a:lnTo>
                <a:lnTo>
                  <a:pt x="2421" y="9318"/>
                </a:lnTo>
                <a:lnTo>
                  <a:pt x="2641" y="9354"/>
                </a:lnTo>
                <a:lnTo>
                  <a:pt x="2861" y="9318"/>
                </a:lnTo>
                <a:lnTo>
                  <a:pt x="3081" y="9281"/>
                </a:lnTo>
                <a:lnTo>
                  <a:pt x="3301" y="9208"/>
                </a:lnTo>
                <a:lnTo>
                  <a:pt x="3375" y="9354"/>
                </a:lnTo>
                <a:lnTo>
                  <a:pt x="3448" y="9501"/>
                </a:lnTo>
                <a:lnTo>
                  <a:pt x="3595" y="9648"/>
                </a:lnTo>
                <a:lnTo>
                  <a:pt x="3742" y="9758"/>
                </a:lnTo>
                <a:lnTo>
                  <a:pt x="3925" y="9868"/>
                </a:lnTo>
                <a:lnTo>
                  <a:pt x="4108" y="9905"/>
                </a:lnTo>
                <a:lnTo>
                  <a:pt x="4292" y="9941"/>
                </a:lnTo>
                <a:lnTo>
                  <a:pt x="4475" y="9941"/>
                </a:lnTo>
                <a:lnTo>
                  <a:pt x="4842" y="9905"/>
                </a:lnTo>
                <a:lnTo>
                  <a:pt x="5246" y="9795"/>
                </a:lnTo>
                <a:lnTo>
                  <a:pt x="5686" y="9648"/>
                </a:lnTo>
                <a:lnTo>
                  <a:pt x="6163" y="9574"/>
                </a:lnTo>
                <a:lnTo>
                  <a:pt x="6603" y="9574"/>
                </a:lnTo>
                <a:lnTo>
                  <a:pt x="7080" y="9611"/>
                </a:lnTo>
                <a:lnTo>
                  <a:pt x="7446" y="9648"/>
                </a:lnTo>
                <a:lnTo>
                  <a:pt x="7630" y="9648"/>
                </a:lnTo>
                <a:lnTo>
                  <a:pt x="7813" y="9611"/>
                </a:lnTo>
                <a:lnTo>
                  <a:pt x="7960" y="9721"/>
                </a:lnTo>
                <a:lnTo>
                  <a:pt x="8143" y="9795"/>
                </a:lnTo>
                <a:lnTo>
                  <a:pt x="8327" y="9831"/>
                </a:lnTo>
                <a:lnTo>
                  <a:pt x="8547" y="9868"/>
                </a:lnTo>
                <a:lnTo>
                  <a:pt x="9024" y="9905"/>
                </a:lnTo>
                <a:lnTo>
                  <a:pt x="9391" y="9868"/>
                </a:lnTo>
                <a:lnTo>
                  <a:pt x="9501" y="9868"/>
                </a:lnTo>
                <a:lnTo>
                  <a:pt x="9354" y="10161"/>
                </a:lnTo>
                <a:lnTo>
                  <a:pt x="9317" y="10308"/>
                </a:lnTo>
                <a:lnTo>
                  <a:pt x="9281" y="10492"/>
                </a:lnTo>
                <a:lnTo>
                  <a:pt x="9317" y="10638"/>
                </a:lnTo>
                <a:lnTo>
                  <a:pt x="9354" y="10785"/>
                </a:lnTo>
                <a:lnTo>
                  <a:pt x="9464" y="11078"/>
                </a:lnTo>
                <a:lnTo>
                  <a:pt x="9647" y="11335"/>
                </a:lnTo>
                <a:lnTo>
                  <a:pt x="9831" y="11519"/>
                </a:lnTo>
                <a:lnTo>
                  <a:pt x="9977" y="11629"/>
                </a:lnTo>
                <a:lnTo>
                  <a:pt x="10198" y="11739"/>
                </a:lnTo>
                <a:lnTo>
                  <a:pt x="10381" y="11812"/>
                </a:lnTo>
                <a:lnTo>
                  <a:pt x="10821" y="11922"/>
                </a:lnTo>
                <a:lnTo>
                  <a:pt x="11298" y="11959"/>
                </a:lnTo>
                <a:lnTo>
                  <a:pt x="11775" y="11922"/>
                </a:lnTo>
                <a:lnTo>
                  <a:pt x="12215" y="11885"/>
                </a:lnTo>
                <a:lnTo>
                  <a:pt x="13095" y="11775"/>
                </a:lnTo>
                <a:lnTo>
                  <a:pt x="13939" y="11665"/>
                </a:lnTo>
                <a:lnTo>
                  <a:pt x="14343" y="11555"/>
                </a:lnTo>
                <a:lnTo>
                  <a:pt x="14746" y="11409"/>
                </a:lnTo>
                <a:lnTo>
                  <a:pt x="15076" y="11262"/>
                </a:lnTo>
                <a:lnTo>
                  <a:pt x="15370" y="11042"/>
                </a:lnTo>
                <a:lnTo>
                  <a:pt x="15626" y="10785"/>
                </a:lnTo>
                <a:lnTo>
                  <a:pt x="15847" y="10528"/>
                </a:lnTo>
                <a:lnTo>
                  <a:pt x="16030" y="10235"/>
                </a:lnTo>
                <a:lnTo>
                  <a:pt x="16213" y="9941"/>
                </a:lnTo>
                <a:lnTo>
                  <a:pt x="16360" y="9648"/>
                </a:lnTo>
                <a:lnTo>
                  <a:pt x="16433" y="9318"/>
                </a:lnTo>
                <a:lnTo>
                  <a:pt x="16507" y="8988"/>
                </a:lnTo>
                <a:lnTo>
                  <a:pt x="16543" y="8657"/>
                </a:lnTo>
                <a:lnTo>
                  <a:pt x="16507" y="8327"/>
                </a:lnTo>
                <a:lnTo>
                  <a:pt x="16470" y="7997"/>
                </a:lnTo>
                <a:lnTo>
                  <a:pt x="16690" y="7447"/>
                </a:lnTo>
                <a:lnTo>
                  <a:pt x="16837" y="6933"/>
                </a:lnTo>
                <a:lnTo>
                  <a:pt x="16910" y="6347"/>
                </a:lnTo>
                <a:lnTo>
                  <a:pt x="16910" y="5796"/>
                </a:lnTo>
                <a:lnTo>
                  <a:pt x="16837" y="5429"/>
                </a:lnTo>
                <a:lnTo>
                  <a:pt x="16727" y="5063"/>
                </a:lnTo>
                <a:lnTo>
                  <a:pt x="16654" y="4916"/>
                </a:lnTo>
                <a:lnTo>
                  <a:pt x="16543" y="4769"/>
                </a:lnTo>
                <a:lnTo>
                  <a:pt x="16397" y="4659"/>
                </a:lnTo>
                <a:lnTo>
                  <a:pt x="16250" y="4586"/>
                </a:lnTo>
                <a:lnTo>
                  <a:pt x="16250" y="4146"/>
                </a:lnTo>
                <a:lnTo>
                  <a:pt x="16177" y="3742"/>
                </a:lnTo>
                <a:lnTo>
                  <a:pt x="16030" y="3375"/>
                </a:lnTo>
                <a:lnTo>
                  <a:pt x="15773" y="3009"/>
                </a:lnTo>
                <a:lnTo>
                  <a:pt x="15626" y="2825"/>
                </a:lnTo>
                <a:lnTo>
                  <a:pt x="15443" y="2642"/>
                </a:lnTo>
                <a:lnTo>
                  <a:pt x="15223" y="2495"/>
                </a:lnTo>
                <a:lnTo>
                  <a:pt x="15003" y="2385"/>
                </a:lnTo>
                <a:lnTo>
                  <a:pt x="14746" y="2238"/>
                </a:lnTo>
                <a:lnTo>
                  <a:pt x="14526" y="2055"/>
                </a:lnTo>
                <a:lnTo>
                  <a:pt x="14379" y="1835"/>
                </a:lnTo>
                <a:lnTo>
                  <a:pt x="14233" y="1578"/>
                </a:lnTo>
                <a:lnTo>
                  <a:pt x="14123" y="1358"/>
                </a:lnTo>
                <a:lnTo>
                  <a:pt x="13976" y="1138"/>
                </a:lnTo>
                <a:lnTo>
                  <a:pt x="13829" y="991"/>
                </a:lnTo>
                <a:lnTo>
                  <a:pt x="13682" y="808"/>
                </a:lnTo>
                <a:lnTo>
                  <a:pt x="13499" y="698"/>
                </a:lnTo>
                <a:lnTo>
                  <a:pt x="13279" y="588"/>
                </a:lnTo>
                <a:lnTo>
                  <a:pt x="13059" y="514"/>
                </a:lnTo>
                <a:lnTo>
                  <a:pt x="12802" y="441"/>
                </a:lnTo>
                <a:lnTo>
                  <a:pt x="12362" y="441"/>
                </a:lnTo>
                <a:lnTo>
                  <a:pt x="11885" y="477"/>
                </a:lnTo>
                <a:lnTo>
                  <a:pt x="11408" y="588"/>
                </a:lnTo>
                <a:lnTo>
                  <a:pt x="10968" y="698"/>
                </a:lnTo>
                <a:lnTo>
                  <a:pt x="10821" y="514"/>
                </a:lnTo>
                <a:lnTo>
                  <a:pt x="10601" y="331"/>
                </a:lnTo>
                <a:lnTo>
                  <a:pt x="10381" y="221"/>
                </a:lnTo>
                <a:lnTo>
                  <a:pt x="10124" y="147"/>
                </a:lnTo>
                <a:lnTo>
                  <a:pt x="9867" y="74"/>
                </a:lnTo>
                <a:lnTo>
                  <a:pt x="9574" y="37"/>
                </a:lnTo>
                <a:lnTo>
                  <a:pt x="9060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999" name="Google Shape;999;p21"/>
          <p:cNvSpPr/>
          <p:nvPr/>
        </p:nvSpPr>
        <p:spPr>
          <a:xfrm rot="-5400000">
            <a:off x="7996280" y="316930"/>
            <a:ext cx="279906" cy="357966"/>
          </a:xfrm>
          <a:custGeom>
            <a:avLst/>
            <a:gdLst/>
            <a:ahLst/>
            <a:cxnLst/>
            <a:rect l="l" t="t" r="r" b="b"/>
            <a:pathLst>
              <a:path w="9868" h="12620" extrusionOk="0">
                <a:moveTo>
                  <a:pt x="4182" y="661"/>
                </a:moveTo>
                <a:lnTo>
                  <a:pt x="4182" y="918"/>
                </a:lnTo>
                <a:lnTo>
                  <a:pt x="4182" y="1431"/>
                </a:lnTo>
                <a:lnTo>
                  <a:pt x="4145" y="2202"/>
                </a:lnTo>
                <a:lnTo>
                  <a:pt x="3925" y="2165"/>
                </a:lnTo>
                <a:lnTo>
                  <a:pt x="3962" y="2018"/>
                </a:lnTo>
                <a:lnTo>
                  <a:pt x="3962" y="1835"/>
                </a:lnTo>
                <a:lnTo>
                  <a:pt x="3889" y="1468"/>
                </a:lnTo>
                <a:lnTo>
                  <a:pt x="3852" y="1101"/>
                </a:lnTo>
                <a:lnTo>
                  <a:pt x="3889" y="918"/>
                </a:lnTo>
                <a:lnTo>
                  <a:pt x="3962" y="771"/>
                </a:lnTo>
                <a:lnTo>
                  <a:pt x="3999" y="698"/>
                </a:lnTo>
                <a:lnTo>
                  <a:pt x="4072" y="661"/>
                </a:lnTo>
                <a:close/>
                <a:moveTo>
                  <a:pt x="1541" y="404"/>
                </a:moveTo>
                <a:lnTo>
                  <a:pt x="1578" y="441"/>
                </a:lnTo>
                <a:lnTo>
                  <a:pt x="1614" y="514"/>
                </a:lnTo>
                <a:lnTo>
                  <a:pt x="1614" y="1138"/>
                </a:lnTo>
                <a:lnTo>
                  <a:pt x="1688" y="2202"/>
                </a:lnTo>
                <a:lnTo>
                  <a:pt x="1284" y="2238"/>
                </a:lnTo>
                <a:lnTo>
                  <a:pt x="1211" y="2238"/>
                </a:lnTo>
                <a:lnTo>
                  <a:pt x="1211" y="1871"/>
                </a:lnTo>
                <a:lnTo>
                  <a:pt x="1174" y="1505"/>
                </a:lnTo>
                <a:lnTo>
                  <a:pt x="1211" y="1211"/>
                </a:lnTo>
                <a:lnTo>
                  <a:pt x="1248" y="954"/>
                </a:lnTo>
                <a:lnTo>
                  <a:pt x="1358" y="404"/>
                </a:lnTo>
                <a:close/>
                <a:moveTo>
                  <a:pt x="3815" y="2678"/>
                </a:moveTo>
                <a:lnTo>
                  <a:pt x="4439" y="2715"/>
                </a:lnTo>
                <a:lnTo>
                  <a:pt x="5026" y="2789"/>
                </a:lnTo>
                <a:lnTo>
                  <a:pt x="5026" y="2825"/>
                </a:lnTo>
                <a:lnTo>
                  <a:pt x="5136" y="3485"/>
                </a:lnTo>
                <a:lnTo>
                  <a:pt x="3925" y="3559"/>
                </a:lnTo>
                <a:lnTo>
                  <a:pt x="2678" y="3632"/>
                </a:lnTo>
                <a:lnTo>
                  <a:pt x="1358" y="3669"/>
                </a:lnTo>
                <a:lnTo>
                  <a:pt x="917" y="3706"/>
                </a:lnTo>
                <a:lnTo>
                  <a:pt x="477" y="3742"/>
                </a:lnTo>
                <a:lnTo>
                  <a:pt x="441" y="3229"/>
                </a:lnTo>
                <a:lnTo>
                  <a:pt x="441" y="2972"/>
                </a:lnTo>
                <a:lnTo>
                  <a:pt x="404" y="2862"/>
                </a:lnTo>
                <a:lnTo>
                  <a:pt x="331" y="2752"/>
                </a:lnTo>
                <a:lnTo>
                  <a:pt x="587" y="2789"/>
                </a:lnTo>
                <a:lnTo>
                  <a:pt x="807" y="2789"/>
                </a:lnTo>
                <a:lnTo>
                  <a:pt x="1284" y="2752"/>
                </a:lnTo>
                <a:lnTo>
                  <a:pt x="1945" y="2678"/>
                </a:lnTo>
                <a:close/>
                <a:moveTo>
                  <a:pt x="4916" y="3999"/>
                </a:moveTo>
                <a:lnTo>
                  <a:pt x="4989" y="4072"/>
                </a:lnTo>
                <a:lnTo>
                  <a:pt x="5136" y="4109"/>
                </a:lnTo>
                <a:lnTo>
                  <a:pt x="5209" y="4072"/>
                </a:lnTo>
                <a:lnTo>
                  <a:pt x="5246" y="4623"/>
                </a:lnTo>
                <a:lnTo>
                  <a:pt x="5209" y="5173"/>
                </a:lnTo>
                <a:lnTo>
                  <a:pt x="5173" y="5430"/>
                </a:lnTo>
                <a:lnTo>
                  <a:pt x="5099" y="5723"/>
                </a:lnTo>
                <a:lnTo>
                  <a:pt x="4989" y="5980"/>
                </a:lnTo>
                <a:lnTo>
                  <a:pt x="4806" y="6200"/>
                </a:lnTo>
                <a:lnTo>
                  <a:pt x="4659" y="6310"/>
                </a:lnTo>
                <a:lnTo>
                  <a:pt x="4476" y="6420"/>
                </a:lnTo>
                <a:lnTo>
                  <a:pt x="4292" y="6457"/>
                </a:lnTo>
                <a:lnTo>
                  <a:pt x="4072" y="6493"/>
                </a:lnTo>
                <a:lnTo>
                  <a:pt x="3632" y="6530"/>
                </a:lnTo>
                <a:lnTo>
                  <a:pt x="3265" y="6567"/>
                </a:lnTo>
                <a:lnTo>
                  <a:pt x="2605" y="6567"/>
                </a:lnTo>
                <a:lnTo>
                  <a:pt x="2642" y="6493"/>
                </a:lnTo>
                <a:lnTo>
                  <a:pt x="2678" y="6383"/>
                </a:lnTo>
                <a:lnTo>
                  <a:pt x="2788" y="6310"/>
                </a:lnTo>
                <a:lnTo>
                  <a:pt x="2825" y="6273"/>
                </a:lnTo>
                <a:lnTo>
                  <a:pt x="2825" y="6237"/>
                </a:lnTo>
                <a:lnTo>
                  <a:pt x="2788" y="6200"/>
                </a:lnTo>
                <a:lnTo>
                  <a:pt x="2715" y="6200"/>
                </a:lnTo>
                <a:lnTo>
                  <a:pt x="2605" y="6237"/>
                </a:lnTo>
                <a:lnTo>
                  <a:pt x="2458" y="6310"/>
                </a:lnTo>
                <a:lnTo>
                  <a:pt x="2348" y="6420"/>
                </a:lnTo>
                <a:lnTo>
                  <a:pt x="2311" y="6567"/>
                </a:lnTo>
                <a:lnTo>
                  <a:pt x="1724" y="6493"/>
                </a:lnTo>
                <a:lnTo>
                  <a:pt x="1541" y="6457"/>
                </a:lnTo>
                <a:lnTo>
                  <a:pt x="1688" y="6420"/>
                </a:lnTo>
                <a:lnTo>
                  <a:pt x="2055" y="6383"/>
                </a:lnTo>
                <a:lnTo>
                  <a:pt x="2201" y="6310"/>
                </a:lnTo>
                <a:lnTo>
                  <a:pt x="2275" y="6237"/>
                </a:lnTo>
                <a:lnTo>
                  <a:pt x="2311" y="6163"/>
                </a:lnTo>
                <a:lnTo>
                  <a:pt x="2311" y="6090"/>
                </a:lnTo>
                <a:lnTo>
                  <a:pt x="2275" y="6016"/>
                </a:lnTo>
                <a:lnTo>
                  <a:pt x="2238" y="5980"/>
                </a:lnTo>
                <a:lnTo>
                  <a:pt x="2201" y="5943"/>
                </a:lnTo>
                <a:lnTo>
                  <a:pt x="2055" y="5943"/>
                </a:lnTo>
                <a:lnTo>
                  <a:pt x="1981" y="6016"/>
                </a:lnTo>
                <a:lnTo>
                  <a:pt x="1798" y="6053"/>
                </a:lnTo>
                <a:lnTo>
                  <a:pt x="1394" y="6127"/>
                </a:lnTo>
                <a:lnTo>
                  <a:pt x="1138" y="6200"/>
                </a:lnTo>
                <a:lnTo>
                  <a:pt x="917" y="6273"/>
                </a:lnTo>
                <a:lnTo>
                  <a:pt x="807" y="6200"/>
                </a:lnTo>
                <a:lnTo>
                  <a:pt x="697" y="6127"/>
                </a:lnTo>
                <a:lnTo>
                  <a:pt x="661" y="5980"/>
                </a:lnTo>
                <a:lnTo>
                  <a:pt x="624" y="5870"/>
                </a:lnTo>
                <a:lnTo>
                  <a:pt x="624" y="5870"/>
                </a:lnTo>
                <a:lnTo>
                  <a:pt x="844" y="5906"/>
                </a:lnTo>
                <a:lnTo>
                  <a:pt x="1504" y="5906"/>
                </a:lnTo>
                <a:lnTo>
                  <a:pt x="1724" y="5870"/>
                </a:lnTo>
                <a:lnTo>
                  <a:pt x="1945" y="5833"/>
                </a:lnTo>
                <a:lnTo>
                  <a:pt x="1981" y="5796"/>
                </a:lnTo>
                <a:lnTo>
                  <a:pt x="2018" y="5760"/>
                </a:lnTo>
                <a:lnTo>
                  <a:pt x="2055" y="5650"/>
                </a:lnTo>
                <a:lnTo>
                  <a:pt x="1981" y="5540"/>
                </a:lnTo>
                <a:lnTo>
                  <a:pt x="1945" y="5503"/>
                </a:lnTo>
                <a:lnTo>
                  <a:pt x="1504" y="5503"/>
                </a:lnTo>
                <a:lnTo>
                  <a:pt x="1101" y="5540"/>
                </a:lnTo>
                <a:lnTo>
                  <a:pt x="844" y="5576"/>
                </a:lnTo>
                <a:lnTo>
                  <a:pt x="587" y="5576"/>
                </a:lnTo>
                <a:lnTo>
                  <a:pt x="587" y="5356"/>
                </a:lnTo>
                <a:lnTo>
                  <a:pt x="734" y="5430"/>
                </a:lnTo>
                <a:lnTo>
                  <a:pt x="881" y="5466"/>
                </a:lnTo>
                <a:lnTo>
                  <a:pt x="1211" y="5466"/>
                </a:lnTo>
                <a:lnTo>
                  <a:pt x="1541" y="5393"/>
                </a:lnTo>
                <a:lnTo>
                  <a:pt x="1835" y="5246"/>
                </a:lnTo>
                <a:lnTo>
                  <a:pt x="1871" y="5173"/>
                </a:lnTo>
                <a:lnTo>
                  <a:pt x="1908" y="5099"/>
                </a:lnTo>
                <a:lnTo>
                  <a:pt x="1908" y="5026"/>
                </a:lnTo>
                <a:lnTo>
                  <a:pt x="1871" y="4953"/>
                </a:lnTo>
                <a:lnTo>
                  <a:pt x="1835" y="4916"/>
                </a:lnTo>
                <a:lnTo>
                  <a:pt x="1761" y="4879"/>
                </a:lnTo>
                <a:lnTo>
                  <a:pt x="1724" y="4879"/>
                </a:lnTo>
                <a:lnTo>
                  <a:pt x="1614" y="4916"/>
                </a:lnTo>
                <a:lnTo>
                  <a:pt x="1358" y="5026"/>
                </a:lnTo>
                <a:lnTo>
                  <a:pt x="1101" y="5099"/>
                </a:lnTo>
                <a:lnTo>
                  <a:pt x="844" y="5099"/>
                </a:lnTo>
                <a:lnTo>
                  <a:pt x="551" y="5063"/>
                </a:lnTo>
                <a:lnTo>
                  <a:pt x="551" y="4916"/>
                </a:lnTo>
                <a:lnTo>
                  <a:pt x="844" y="4879"/>
                </a:lnTo>
                <a:lnTo>
                  <a:pt x="1138" y="4879"/>
                </a:lnTo>
                <a:lnTo>
                  <a:pt x="1724" y="4769"/>
                </a:lnTo>
                <a:lnTo>
                  <a:pt x="1908" y="4696"/>
                </a:lnTo>
                <a:lnTo>
                  <a:pt x="2091" y="4586"/>
                </a:lnTo>
                <a:lnTo>
                  <a:pt x="2128" y="4513"/>
                </a:lnTo>
                <a:lnTo>
                  <a:pt x="2165" y="4439"/>
                </a:lnTo>
                <a:lnTo>
                  <a:pt x="2128" y="4329"/>
                </a:lnTo>
                <a:lnTo>
                  <a:pt x="2055" y="4256"/>
                </a:lnTo>
                <a:lnTo>
                  <a:pt x="1945" y="4182"/>
                </a:lnTo>
                <a:lnTo>
                  <a:pt x="1871" y="4182"/>
                </a:lnTo>
                <a:lnTo>
                  <a:pt x="1835" y="4219"/>
                </a:lnTo>
                <a:lnTo>
                  <a:pt x="1761" y="4256"/>
                </a:lnTo>
                <a:lnTo>
                  <a:pt x="1724" y="4329"/>
                </a:lnTo>
                <a:lnTo>
                  <a:pt x="1468" y="4403"/>
                </a:lnTo>
                <a:lnTo>
                  <a:pt x="991" y="4476"/>
                </a:lnTo>
                <a:lnTo>
                  <a:pt x="551" y="4586"/>
                </a:lnTo>
                <a:lnTo>
                  <a:pt x="514" y="4146"/>
                </a:lnTo>
                <a:lnTo>
                  <a:pt x="1358" y="4146"/>
                </a:lnTo>
                <a:lnTo>
                  <a:pt x="2678" y="4109"/>
                </a:lnTo>
                <a:lnTo>
                  <a:pt x="3815" y="4072"/>
                </a:lnTo>
                <a:lnTo>
                  <a:pt x="4916" y="3999"/>
                </a:lnTo>
                <a:close/>
                <a:moveTo>
                  <a:pt x="1211" y="1"/>
                </a:moveTo>
                <a:lnTo>
                  <a:pt x="1101" y="37"/>
                </a:lnTo>
                <a:lnTo>
                  <a:pt x="1028" y="147"/>
                </a:lnTo>
                <a:lnTo>
                  <a:pt x="881" y="771"/>
                </a:lnTo>
                <a:lnTo>
                  <a:pt x="807" y="1395"/>
                </a:lnTo>
                <a:lnTo>
                  <a:pt x="807" y="1835"/>
                </a:lnTo>
                <a:lnTo>
                  <a:pt x="807" y="2092"/>
                </a:lnTo>
                <a:lnTo>
                  <a:pt x="881" y="2312"/>
                </a:lnTo>
                <a:lnTo>
                  <a:pt x="551" y="2385"/>
                </a:lnTo>
                <a:lnTo>
                  <a:pt x="367" y="2458"/>
                </a:lnTo>
                <a:lnTo>
                  <a:pt x="221" y="2568"/>
                </a:lnTo>
                <a:lnTo>
                  <a:pt x="184" y="2605"/>
                </a:lnTo>
                <a:lnTo>
                  <a:pt x="147" y="2678"/>
                </a:lnTo>
                <a:lnTo>
                  <a:pt x="37" y="2825"/>
                </a:lnTo>
                <a:lnTo>
                  <a:pt x="37" y="3009"/>
                </a:lnTo>
                <a:lnTo>
                  <a:pt x="37" y="3375"/>
                </a:lnTo>
                <a:lnTo>
                  <a:pt x="37" y="3852"/>
                </a:lnTo>
                <a:lnTo>
                  <a:pt x="37" y="3889"/>
                </a:lnTo>
                <a:lnTo>
                  <a:pt x="0" y="3962"/>
                </a:lnTo>
                <a:lnTo>
                  <a:pt x="37" y="4072"/>
                </a:lnTo>
                <a:lnTo>
                  <a:pt x="74" y="4439"/>
                </a:lnTo>
                <a:lnTo>
                  <a:pt x="110" y="5540"/>
                </a:lnTo>
                <a:lnTo>
                  <a:pt x="110" y="5943"/>
                </a:lnTo>
                <a:lnTo>
                  <a:pt x="184" y="6127"/>
                </a:lnTo>
                <a:lnTo>
                  <a:pt x="257" y="6310"/>
                </a:lnTo>
                <a:lnTo>
                  <a:pt x="367" y="6457"/>
                </a:lnTo>
                <a:lnTo>
                  <a:pt x="477" y="6567"/>
                </a:lnTo>
                <a:lnTo>
                  <a:pt x="624" y="6677"/>
                </a:lnTo>
                <a:lnTo>
                  <a:pt x="771" y="6750"/>
                </a:lnTo>
                <a:lnTo>
                  <a:pt x="1101" y="6860"/>
                </a:lnTo>
                <a:lnTo>
                  <a:pt x="1468" y="6934"/>
                </a:lnTo>
                <a:lnTo>
                  <a:pt x="2091" y="7007"/>
                </a:lnTo>
                <a:lnTo>
                  <a:pt x="2678" y="7044"/>
                </a:lnTo>
                <a:lnTo>
                  <a:pt x="2605" y="7264"/>
                </a:lnTo>
                <a:lnTo>
                  <a:pt x="2605" y="7484"/>
                </a:lnTo>
                <a:lnTo>
                  <a:pt x="2605" y="7887"/>
                </a:lnTo>
                <a:lnTo>
                  <a:pt x="2605" y="8548"/>
                </a:lnTo>
                <a:lnTo>
                  <a:pt x="2678" y="9208"/>
                </a:lnTo>
                <a:lnTo>
                  <a:pt x="2825" y="10455"/>
                </a:lnTo>
                <a:lnTo>
                  <a:pt x="3045" y="11665"/>
                </a:lnTo>
                <a:lnTo>
                  <a:pt x="3118" y="11922"/>
                </a:lnTo>
                <a:lnTo>
                  <a:pt x="3228" y="12106"/>
                </a:lnTo>
                <a:lnTo>
                  <a:pt x="3375" y="12252"/>
                </a:lnTo>
                <a:lnTo>
                  <a:pt x="3595" y="12399"/>
                </a:lnTo>
                <a:lnTo>
                  <a:pt x="3779" y="12472"/>
                </a:lnTo>
                <a:lnTo>
                  <a:pt x="3999" y="12546"/>
                </a:lnTo>
                <a:lnTo>
                  <a:pt x="4476" y="12619"/>
                </a:lnTo>
                <a:lnTo>
                  <a:pt x="4732" y="12582"/>
                </a:lnTo>
                <a:lnTo>
                  <a:pt x="4952" y="12509"/>
                </a:lnTo>
                <a:lnTo>
                  <a:pt x="5136" y="12399"/>
                </a:lnTo>
                <a:lnTo>
                  <a:pt x="5283" y="12216"/>
                </a:lnTo>
                <a:lnTo>
                  <a:pt x="5429" y="12032"/>
                </a:lnTo>
                <a:lnTo>
                  <a:pt x="5503" y="11812"/>
                </a:lnTo>
                <a:lnTo>
                  <a:pt x="5576" y="11592"/>
                </a:lnTo>
                <a:lnTo>
                  <a:pt x="5613" y="11372"/>
                </a:lnTo>
                <a:lnTo>
                  <a:pt x="5613" y="11079"/>
                </a:lnTo>
                <a:lnTo>
                  <a:pt x="5613" y="10785"/>
                </a:lnTo>
                <a:lnTo>
                  <a:pt x="5539" y="10162"/>
                </a:lnTo>
                <a:lnTo>
                  <a:pt x="5539" y="9538"/>
                </a:lnTo>
                <a:lnTo>
                  <a:pt x="5649" y="8951"/>
                </a:lnTo>
                <a:lnTo>
                  <a:pt x="5723" y="8658"/>
                </a:lnTo>
                <a:lnTo>
                  <a:pt x="5833" y="8364"/>
                </a:lnTo>
                <a:lnTo>
                  <a:pt x="5980" y="8071"/>
                </a:lnTo>
                <a:lnTo>
                  <a:pt x="6090" y="7961"/>
                </a:lnTo>
                <a:lnTo>
                  <a:pt x="6200" y="7851"/>
                </a:lnTo>
                <a:lnTo>
                  <a:pt x="6273" y="7814"/>
                </a:lnTo>
                <a:lnTo>
                  <a:pt x="6310" y="7814"/>
                </a:lnTo>
                <a:lnTo>
                  <a:pt x="6456" y="7887"/>
                </a:lnTo>
                <a:lnTo>
                  <a:pt x="6530" y="7997"/>
                </a:lnTo>
                <a:lnTo>
                  <a:pt x="6603" y="8144"/>
                </a:lnTo>
                <a:lnTo>
                  <a:pt x="6640" y="8291"/>
                </a:lnTo>
                <a:lnTo>
                  <a:pt x="6603" y="8474"/>
                </a:lnTo>
                <a:lnTo>
                  <a:pt x="6566" y="8804"/>
                </a:lnTo>
                <a:lnTo>
                  <a:pt x="6530" y="9208"/>
                </a:lnTo>
                <a:lnTo>
                  <a:pt x="6566" y="9428"/>
                </a:lnTo>
                <a:lnTo>
                  <a:pt x="6603" y="9648"/>
                </a:lnTo>
                <a:lnTo>
                  <a:pt x="6676" y="9868"/>
                </a:lnTo>
                <a:lnTo>
                  <a:pt x="6787" y="10051"/>
                </a:lnTo>
                <a:lnTo>
                  <a:pt x="6970" y="10162"/>
                </a:lnTo>
                <a:lnTo>
                  <a:pt x="7153" y="10272"/>
                </a:lnTo>
                <a:lnTo>
                  <a:pt x="7447" y="10345"/>
                </a:lnTo>
                <a:lnTo>
                  <a:pt x="7777" y="10382"/>
                </a:lnTo>
                <a:lnTo>
                  <a:pt x="8437" y="10382"/>
                </a:lnTo>
                <a:lnTo>
                  <a:pt x="9061" y="10308"/>
                </a:lnTo>
                <a:lnTo>
                  <a:pt x="9684" y="10162"/>
                </a:lnTo>
                <a:lnTo>
                  <a:pt x="9758" y="10125"/>
                </a:lnTo>
                <a:lnTo>
                  <a:pt x="9831" y="10051"/>
                </a:lnTo>
                <a:lnTo>
                  <a:pt x="9868" y="9941"/>
                </a:lnTo>
                <a:lnTo>
                  <a:pt x="9831" y="9868"/>
                </a:lnTo>
                <a:lnTo>
                  <a:pt x="9794" y="9758"/>
                </a:lnTo>
                <a:lnTo>
                  <a:pt x="9721" y="9685"/>
                </a:lnTo>
                <a:lnTo>
                  <a:pt x="9648" y="9648"/>
                </a:lnTo>
                <a:lnTo>
                  <a:pt x="9538" y="9648"/>
                </a:lnTo>
                <a:lnTo>
                  <a:pt x="8951" y="9758"/>
                </a:lnTo>
                <a:lnTo>
                  <a:pt x="8327" y="9831"/>
                </a:lnTo>
                <a:lnTo>
                  <a:pt x="7740" y="9831"/>
                </a:lnTo>
                <a:lnTo>
                  <a:pt x="7447" y="9795"/>
                </a:lnTo>
                <a:lnTo>
                  <a:pt x="7300" y="9721"/>
                </a:lnTo>
                <a:lnTo>
                  <a:pt x="7190" y="9648"/>
                </a:lnTo>
                <a:lnTo>
                  <a:pt x="7117" y="9575"/>
                </a:lnTo>
                <a:lnTo>
                  <a:pt x="7080" y="9465"/>
                </a:lnTo>
                <a:lnTo>
                  <a:pt x="7080" y="9208"/>
                </a:lnTo>
                <a:lnTo>
                  <a:pt x="7080" y="8914"/>
                </a:lnTo>
                <a:lnTo>
                  <a:pt x="7117" y="8694"/>
                </a:lnTo>
                <a:lnTo>
                  <a:pt x="7153" y="8474"/>
                </a:lnTo>
                <a:lnTo>
                  <a:pt x="7153" y="8254"/>
                </a:lnTo>
                <a:lnTo>
                  <a:pt x="7117" y="8034"/>
                </a:lnTo>
                <a:lnTo>
                  <a:pt x="7043" y="7851"/>
                </a:lnTo>
                <a:lnTo>
                  <a:pt x="6970" y="7667"/>
                </a:lnTo>
                <a:lnTo>
                  <a:pt x="6823" y="7520"/>
                </a:lnTo>
                <a:lnTo>
                  <a:pt x="6676" y="7410"/>
                </a:lnTo>
                <a:lnTo>
                  <a:pt x="6530" y="7337"/>
                </a:lnTo>
                <a:lnTo>
                  <a:pt x="6383" y="7300"/>
                </a:lnTo>
                <a:lnTo>
                  <a:pt x="6200" y="7300"/>
                </a:lnTo>
                <a:lnTo>
                  <a:pt x="6016" y="7337"/>
                </a:lnTo>
                <a:lnTo>
                  <a:pt x="5833" y="7447"/>
                </a:lnTo>
                <a:lnTo>
                  <a:pt x="5649" y="7594"/>
                </a:lnTo>
                <a:lnTo>
                  <a:pt x="5503" y="7814"/>
                </a:lnTo>
                <a:lnTo>
                  <a:pt x="5393" y="8034"/>
                </a:lnTo>
                <a:lnTo>
                  <a:pt x="5283" y="8291"/>
                </a:lnTo>
                <a:lnTo>
                  <a:pt x="5136" y="8768"/>
                </a:lnTo>
                <a:lnTo>
                  <a:pt x="5026" y="9281"/>
                </a:lnTo>
                <a:lnTo>
                  <a:pt x="4989" y="9795"/>
                </a:lnTo>
                <a:lnTo>
                  <a:pt x="5026" y="10308"/>
                </a:lnTo>
                <a:lnTo>
                  <a:pt x="5062" y="10858"/>
                </a:lnTo>
                <a:lnTo>
                  <a:pt x="5062" y="11372"/>
                </a:lnTo>
                <a:lnTo>
                  <a:pt x="5062" y="11519"/>
                </a:lnTo>
                <a:lnTo>
                  <a:pt x="5026" y="11665"/>
                </a:lnTo>
                <a:lnTo>
                  <a:pt x="4952" y="11775"/>
                </a:lnTo>
                <a:lnTo>
                  <a:pt x="4879" y="11886"/>
                </a:lnTo>
                <a:lnTo>
                  <a:pt x="4769" y="11959"/>
                </a:lnTo>
                <a:lnTo>
                  <a:pt x="4659" y="12032"/>
                </a:lnTo>
                <a:lnTo>
                  <a:pt x="4512" y="12069"/>
                </a:lnTo>
                <a:lnTo>
                  <a:pt x="4366" y="12069"/>
                </a:lnTo>
                <a:lnTo>
                  <a:pt x="4109" y="11996"/>
                </a:lnTo>
                <a:lnTo>
                  <a:pt x="3815" y="11922"/>
                </a:lnTo>
                <a:lnTo>
                  <a:pt x="3705" y="11849"/>
                </a:lnTo>
                <a:lnTo>
                  <a:pt x="3595" y="11739"/>
                </a:lnTo>
                <a:lnTo>
                  <a:pt x="3559" y="11592"/>
                </a:lnTo>
                <a:lnTo>
                  <a:pt x="3522" y="11445"/>
                </a:lnTo>
                <a:lnTo>
                  <a:pt x="3302" y="10272"/>
                </a:lnTo>
                <a:lnTo>
                  <a:pt x="3155" y="9061"/>
                </a:lnTo>
                <a:lnTo>
                  <a:pt x="3045" y="7887"/>
                </a:lnTo>
                <a:lnTo>
                  <a:pt x="3045" y="7484"/>
                </a:lnTo>
                <a:lnTo>
                  <a:pt x="3008" y="7264"/>
                </a:lnTo>
                <a:lnTo>
                  <a:pt x="2935" y="7044"/>
                </a:lnTo>
                <a:lnTo>
                  <a:pt x="3375" y="7044"/>
                </a:lnTo>
                <a:lnTo>
                  <a:pt x="3779" y="7007"/>
                </a:lnTo>
                <a:lnTo>
                  <a:pt x="4219" y="6970"/>
                </a:lnTo>
                <a:lnTo>
                  <a:pt x="4622" y="6860"/>
                </a:lnTo>
                <a:lnTo>
                  <a:pt x="4806" y="6787"/>
                </a:lnTo>
                <a:lnTo>
                  <a:pt x="4952" y="6677"/>
                </a:lnTo>
                <a:lnTo>
                  <a:pt x="5099" y="6603"/>
                </a:lnTo>
                <a:lnTo>
                  <a:pt x="5209" y="6493"/>
                </a:lnTo>
                <a:lnTo>
                  <a:pt x="5429" y="6200"/>
                </a:lnTo>
                <a:lnTo>
                  <a:pt x="5539" y="5906"/>
                </a:lnTo>
                <a:lnTo>
                  <a:pt x="5649" y="5576"/>
                </a:lnTo>
                <a:lnTo>
                  <a:pt x="5723" y="5210"/>
                </a:lnTo>
                <a:lnTo>
                  <a:pt x="5723" y="4806"/>
                </a:lnTo>
                <a:lnTo>
                  <a:pt x="5686" y="4036"/>
                </a:lnTo>
                <a:lnTo>
                  <a:pt x="5649" y="3559"/>
                </a:lnTo>
                <a:lnTo>
                  <a:pt x="5576" y="3082"/>
                </a:lnTo>
                <a:lnTo>
                  <a:pt x="5539" y="2789"/>
                </a:lnTo>
                <a:lnTo>
                  <a:pt x="5503" y="2678"/>
                </a:lnTo>
                <a:lnTo>
                  <a:pt x="5466" y="2568"/>
                </a:lnTo>
                <a:lnTo>
                  <a:pt x="5429" y="2422"/>
                </a:lnTo>
                <a:lnTo>
                  <a:pt x="5356" y="2348"/>
                </a:lnTo>
                <a:lnTo>
                  <a:pt x="5173" y="2238"/>
                </a:lnTo>
                <a:lnTo>
                  <a:pt x="5026" y="2202"/>
                </a:lnTo>
                <a:lnTo>
                  <a:pt x="4916" y="2202"/>
                </a:lnTo>
                <a:lnTo>
                  <a:pt x="4879" y="2238"/>
                </a:lnTo>
                <a:lnTo>
                  <a:pt x="4586" y="2238"/>
                </a:lnTo>
                <a:lnTo>
                  <a:pt x="4622" y="808"/>
                </a:lnTo>
                <a:lnTo>
                  <a:pt x="4586" y="551"/>
                </a:lnTo>
                <a:lnTo>
                  <a:pt x="4549" y="441"/>
                </a:lnTo>
                <a:lnTo>
                  <a:pt x="4512" y="331"/>
                </a:lnTo>
                <a:lnTo>
                  <a:pt x="4439" y="258"/>
                </a:lnTo>
                <a:lnTo>
                  <a:pt x="4329" y="221"/>
                </a:lnTo>
                <a:lnTo>
                  <a:pt x="4219" y="184"/>
                </a:lnTo>
                <a:lnTo>
                  <a:pt x="4072" y="221"/>
                </a:lnTo>
                <a:lnTo>
                  <a:pt x="3815" y="331"/>
                </a:lnTo>
                <a:lnTo>
                  <a:pt x="3705" y="404"/>
                </a:lnTo>
                <a:lnTo>
                  <a:pt x="3632" y="514"/>
                </a:lnTo>
                <a:lnTo>
                  <a:pt x="3522" y="734"/>
                </a:lnTo>
                <a:lnTo>
                  <a:pt x="3449" y="991"/>
                </a:lnTo>
                <a:lnTo>
                  <a:pt x="3485" y="1321"/>
                </a:lnTo>
                <a:lnTo>
                  <a:pt x="3522" y="1651"/>
                </a:lnTo>
                <a:lnTo>
                  <a:pt x="3559" y="1908"/>
                </a:lnTo>
                <a:lnTo>
                  <a:pt x="3669" y="2165"/>
                </a:lnTo>
                <a:lnTo>
                  <a:pt x="2091" y="2165"/>
                </a:lnTo>
                <a:lnTo>
                  <a:pt x="2055" y="1358"/>
                </a:lnTo>
                <a:lnTo>
                  <a:pt x="2018" y="514"/>
                </a:lnTo>
                <a:lnTo>
                  <a:pt x="2018" y="368"/>
                </a:lnTo>
                <a:lnTo>
                  <a:pt x="1945" y="221"/>
                </a:lnTo>
                <a:lnTo>
                  <a:pt x="1871" y="147"/>
                </a:lnTo>
                <a:lnTo>
                  <a:pt x="1761" y="74"/>
                </a:lnTo>
                <a:lnTo>
                  <a:pt x="1651" y="37"/>
                </a:lnTo>
                <a:lnTo>
                  <a:pt x="1504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00" name="Google Shape;1000;p21"/>
          <p:cNvSpPr/>
          <p:nvPr/>
        </p:nvSpPr>
        <p:spPr>
          <a:xfrm>
            <a:off x="8801760" y="790271"/>
            <a:ext cx="377708" cy="426638"/>
          </a:xfrm>
          <a:custGeom>
            <a:avLst/>
            <a:gdLst/>
            <a:ahLst/>
            <a:cxnLst/>
            <a:rect l="l" t="t" r="r" b="b"/>
            <a:pathLst>
              <a:path w="13316" h="15041" extrusionOk="0">
                <a:moveTo>
                  <a:pt x="5466" y="1"/>
                </a:moveTo>
                <a:lnTo>
                  <a:pt x="5466" y="38"/>
                </a:lnTo>
                <a:lnTo>
                  <a:pt x="5576" y="1248"/>
                </a:lnTo>
                <a:lnTo>
                  <a:pt x="5612" y="1321"/>
                </a:lnTo>
                <a:lnTo>
                  <a:pt x="5649" y="1395"/>
                </a:lnTo>
                <a:lnTo>
                  <a:pt x="5759" y="1431"/>
                </a:lnTo>
                <a:lnTo>
                  <a:pt x="5833" y="1395"/>
                </a:lnTo>
                <a:lnTo>
                  <a:pt x="6713" y="881"/>
                </a:lnTo>
                <a:lnTo>
                  <a:pt x="6713" y="881"/>
                </a:lnTo>
                <a:lnTo>
                  <a:pt x="6640" y="1285"/>
                </a:lnTo>
                <a:lnTo>
                  <a:pt x="6603" y="1652"/>
                </a:lnTo>
                <a:lnTo>
                  <a:pt x="6603" y="2055"/>
                </a:lnTo>
                <a:lnTo>
                  <a:pt x="6640" y="2459"/>
                </a:lnTo>
                <a:lnTo>
                  <a:pt x="6676" y="2569"/>
                </a:lnTo>
                <a:lnTo>
                  <a:pt x="6750" y="2605"/>
                </a:lnTo>
                <a:lnTo>
                  <a:pt x="6823" y="2642"/>
                </a:lnTo>
                <a:lnTo>
                  <a:pt x="6896" y="2679"/>
                </a:lnTo>
                <a:lnTo>
                  <a:pt x="6970" y="2642"/>
                </a:lnTo>
                <a:lnTo>
                  <a:pt x="7043" y="2605"/>
                </a:lnTo>
                <a:lnTo>
                  <a:pt x="7080" y="2532"/>
                </a:lnTo>
                <a:lnTo>
                  <a:pt x="7080" y="2459"/>
                </a:lnTo>
                <a:lnTo>
                  <a:pt x="7043" y="2275"/>
                </a:lnTo>
                <a:lnTo>
                  <a:pt x="7006" y="1835"/>
                </a:lnTo>
                <a:lnTo>
                  <a:pt x="7043" y="1395"/>
                </a:lnTo>
                <a:lnTo>
                  <a:pt x="7116" y="955"/>
                </a:lnTo>
                <a:lnTo>
                  <a:pt x="7226" y="514"/>
                </a:lnTo>
                <a:lnTo>
                  <a:pt x="7190" y="404"/>
                </a:lnTo>
                <a:lnTo>
                  <a:pt x="7153" y="294"/>
                </a:lnTo>
                <a:lnTo>
                  <a:pt x="7043" y="258"/>
                </a:lnTo>
                <a:lnTo>
                  <a:pt x="6933" y="294"/>
                </a:lnTo>
                <a:lnTo>
                  <a:pt x="5906" y="918"/>
                </a:lnTo>
                <a:lnTo>
                  <a:pt x="5869" y="698"/>
                </a:lnTo>
                <a:lnTo>
                  <a:pt x="5796" y="478"/>
                </a:lnTo>
                <a:lnTo>
                  <a:pt x="5686" y="221"/>
                </a:lnTo>
                <a:lnTo>
                  <a:pt x="5576" y="1"/>
                </a:lnTo>
                <a:close/>
                <a:moveTo>
                  <a:pt x="8840" y="3816"/>
                </a:moveTo>
                <a:lnTo>
                  <a:pt x="8730" y="3852"/>
                </a:lnTo>
                <a:lnTo>
                  <a:pt x="8657" y="3926"/>
                </a:lnTo>
                <a:lnTo>
                  <a:pt x="8510" y="4146"/>
                </a:lnTo>
                <a:lnTo>
                  <a:pt x="8364" y="4293"/>
                </a:lnTo>
                <a:lnTo>
                  <a:pt x="8143" y="4476"/>
                </a:lnTo>
                <a:lnTo>
                  <a:pt x="7997" y="4659"/>
                </a:lnTo>
                <a:lnTo>
                  <a:pt x="7997" y="4733"/>
                </a:lnTo>
                <a:lnTo>
                  <a:pt x="7997" y="4769"/>
                </a:lnTo>
                <a:lnTo>
                  <a:pt x="8033" y="4806"/>
                </a:lnTo>
                <a:lnTo>
                  <a:pt x="8070" y="4843"/>
                </a:lnTo>
                <a:lnTo>
                  <a:pt x="8253" y="4843"/>
                </a:lnTo>
                <a:lnTo>
                  <a:pt x="8400" y="4806"/>
                </a:lnTo>
                <a:lnTo>
                  <a:pt x="8547" y="4733"/>
                </a:lnTo>
                <a:lnTo>
                  <a:pt x="8694" y="4659"/>
                </a:lnTo>
                <a:lnTo>
                  <a:pt x="8914" y="4403"/>
                </a:lnTo>
                <a:lnTo>
                  <a:pt x="9097" y="4146"/>
                </a:lnTo>
                <a:lnTo>
                  <a:pt x="9134" y="4073"/>
                </a:lnTo>
                <a:lnTo>
                  <a:pt x="9134" y="3963"/>
                </a:lnTo>
                <a:lnTo>
                  <a:pt x="9097" y="3889"/>
                </a:lnTo>
                <a:lnTo>
                  <a:pt x="9024" y="3852"/>
                </a:lnTo>
                <a:lnTo>
                  <a:pt x="8914" y="3816"/>
                </a:lnTo>
                <a:close/>
                <a:moveTo>
                  <a:pt x="147" y="2972"/>
                </a:moveTo>
                <a:lnTo>
                  <a:pt x="73" y="3009"/>
                </a:lnTo>
                <a:lnTo>
                  <a:pt x="37" y="3082"/>
                </a:lnTo>
                <a:lnTo>
                  <a:pt x="0" y="3229"/>
                </a:lnTo>
                <a:lnTo>
                  <a:pt x="37" y="3559"/>
                </a:lnTo>
                <a:lnTo>
                  <a:pt x="110" y="4073"/>
                </a:lnTo>
                <a:lnTo>
                  <a:pt x="220" y="4549"/>
                </a:lnTo>
                <a:lnTo>
                  <a:pt x="257" y="4623"/>
                </a:lnTo>
                <a:lnTo>
                  <a:pt x="330" y="4696"/>
                </a:lnTo>
                <a:lnTo>
                  <a:pt x="514" y="4696"/>
                </a:lnTo>
                <a:lnTo>
                  <a:pt x="1174" y="4219"/>
                </a:lnTo>
                <a:lnTo>
                  <a:pt x="1247" y="4843"/>
                </a:lnTo>
                <a:lnTo>
                  <a:pt x="1284" y="4990"/>
                </a:lnTo>
                <a:lnTo>
                  <a:pt x="1321" y="5173"/>
                </a:lnTo>
                <a:lnTo>
                  <a:pt x="1394" y="5320"/>
                </a:lnTo>
                <a:lnTo>
                  <a:pt x="1431" y="5356"/>
                </a:lnTo>
                <a:lnTo>
                  <a:pt x="1541" y="5393"/>
                </a:lnTo>
                <a:lnTo>
                  <a:pt x="1614" y="5393"/>
                </a:lnTo>
                <a:lnTo>
                  <a:pt x="1687" y="5356"/>
                </a:lnTo>
                <a:lnTo>
                  <a:pt x="1724" y="5320"/>
                </a:lnTo>
                <a:lnTo>
                  <a:pt x="1761" y="5246"/>
                </a:lnTo>
                <a:lnTo>
                  <a:pt x="1761" y="5173"/>
                </a:lnTo>
                <a:lnTo>
                  <a:pt x="1724" y="5063"/>
                </a:lnTo>
                <a:lnTo>
                  <a:pt x="1724" y="5026"/>
                </a:lnTo>
                <a:lnTo>
                  <a:pt x="1687" y="4953"/>
                </a:lnTo>
                <a:lnTo>
                  <a:pt x="1651" y="4549"/>
                </a:lnTo>
                <a:lnTo>
                  <a:pt x="1614" y="4183"/>
                </a:lnTo>
                <a:lnTo>
                  <a:pt x="1577" y="3816"/>
                </a:lnTo>
                <a:lnTo>
                  <a:pt x="1577" y="3706"/>
                </a:lnTo>
                <a:lnTo>
                  <a:pt x="1467" y="3632"/>
                </a:lnTo>
                <a:lnTo>
                  <a:pt x="1357" y="3632"/>
                </a:lnTo>
                <a:lnTo>
                  <a:pt x="1247" y="3669"/>
                </a:lnTo>
                <a:lnTo>
                  <a:pt x="880" y="3889"/>
                </a:lnTo>
                <a:lnTo>
                  <a:pt x="550" y="4146"/>
                </a:lnTo>
                <a:lnTo>
                  <a:pt x="330" y="3302"/>
                </a:lnTo>
                <a:lnTo>
                  <a:pt x="294" y="3082"/>
                </a:lnTo>
                <a:lnTo>
                  <a:pt x="220" y="2972"/>
                </a:lnTo>
                <a:close/>
                <a:moveTo>
                  <a:pt x="8400" y="2679"/>
                </a:moveTo>
                <a:lnTo>
                  <a:pt x="10124" y="5173"/>
                </a:lnTo>
                <a:lnTo>
                  <a:pt x="10161" y="5210"/>
                </a:lnTo>
                <a:lnTo>
                  <a:pt x="10124" y="5246"/>
                </a:lnTo>
                <a:lnTo>
                  <a:pt x="9684" y="5613"/>
                </a:lnTo>
                <a:lnTo>
                  <a:pt x="9207" y="6017"/>
                </a:lnTo>
                <a:lnTo>
                  <a:pt x="8804" y="6310"/>
                </a:lnTo>
                <a:lnTo>
                  <a:pt x="8584" y="6017"/>
                </a:lnTo>
                <a:lnTo>
                  <a:pt x="6970" y="3852"/>
                </a:lnTo>
                <a:lnTo>
                  <a:pt x="7703" y="3339"/>
                </a:lnTo>
                <a:lnTo>
                  <a:pt x="8033" y="3045"/>
                </a:lnTo>
                <a:lnTo>
                  <a:pt x="8364" y="2752"/>
                </a:lnTo>
                <a:lnTo>
                  <a:pt x="8400" y="2679"/>
                </a:lnTo>
                <a:close/>
                <a:moveTo>
                  <a:pt x="2494" y="7227"/>
                </a:moveTo>
                <a:lnTo>
                  <a:pt x="2421" y="7301"/>
                </a:lnTo>
                <a:lnTo>
                  <a:pt x="2421" y="7411"/>
                </a:lnTo>
                <a:lnTo>
                  <a:pt x="2678" y="7887"/>
                </a:lnTo>
                <a:lnTo>
                  <a:pt x="2494" y="8034"/>
                </a:lnTo>
                <a:lnTo>
                  <a:pt x="2458" y="8108"/>
                </a:lnTo>
                <a:lnTo>
                  <a:pt x="2421" y="8218"/>
                </a:lnTo>
                <a:lnTo>
                  <a:pt x="2421" y="8291"/>
                </a:lnTo>
                <a:lnTo>
                  <a:pt x="2494" y="8328"/>
                </a:lnTo>
                <a:lnTo>
                  <a:pt x="2605" y="8364"/>
                </a:lnTo>
                <a:lnTo>
                  <a:pt x="2678" y="8328"/>
                </a:lnTo>
                <a:lnTo>
                  <a:pt x="2861" y="8254"/>
                </a:lnTo>
                <a:lnTo>
                  <a:pt x="2935" y="8364"/>
                </a:lnTo>
                <a:lnTo>
                  <a:pt x="3155" y="8694"/>
                </a:lnTo>
                <a:lnTo>
                  <a:pt x="3301" y="8841"/>
                </a:lnTo>
                <a:lnTo>
                  <a:pt x="3375" y="8878"/>
                </a:lnTo>
                <a:lnTo>
                  <a:pt x="3485" y="8915"/>
                </a:lnTo>
                <a:lnTo>
                  <a:pt x="3558" y="8878"/>
                </a:lnTo>
                <a:lnTo>
                  <a:pt x="3595" y="8804"/>
                </a:lnTo>
                <a:lnTo>
                  <a:pt x="3632" y="8731"/>
                </a:lnTo>
                <a:lnTo>
                  <a:pt x="3595" y="8621"/>
                </a:lnTo>
                <a:lnTo>
                  <a:pt x="3558" y="8438"/>
                </a:lnTo>
                <a:lnTo>
                  <a:pt x="3301" y="8108"/>
                </a:lnTo>
                <a:lnTo>
                  <a:pt x="3228" y="7997"/>
                </a:lnTo>
                <a:lnTo>
                  <a:pt x="3558" y="7704"/>
                </a:lnTo>
                <a:lnTo>
                  <a:pt x="3595" y="7594"/>
                </a:lnTo>
                <a:lnTo>
                  <a:pt x="3595" y="7484"/>
                </a:lnTo>
                <a:lnTo>
                  <a:pt x="3558" y="7411"/>
                </a:lnTo>
                <a:lnTo>
                  <a:pt x="3485" y="7374"/>
                </a:lnTo>
                <a:lnTo>
                  <a:pt x="3412" y="7337"/>
                </a:lnTo>
                <a:lnTo>
                  <a:pt x="3338" y="7337"/>
                </a:lnTo>
                <a:lnTo>
                  <a:pt x="3228" y="7411"/>
                </a:lnTo>
                <a:lnTo>
                  <a:pt x="2971" y="7631"/>
                </a:lnTo>
                <a:lnTo>
                  <a:pt x="2641" y="7264"/>
                </a:lnTo>
                <a:lnTo>
                  <a:pt x="2568" y="7227"/>
                </a:lnTo>
                <a:close/>
                <a:moveTo>
                  <a:pt x="3191" y="6090"/>
                </a:moveTo>
                <a:lnTo>
                  <a:pt x="3595" y="6860"/>
                </a:lnTo>
                <a:lnTo>
                  <a:pt x="3998" y="7594"/>
                </a:lnTo>
                <a:lnTo>
                  <a:pt x="4439" y="8328"/>
                </a:lnTo>
                <a:lnTo>
                  <a:pt x="4915" y="9025"/>
                </a:lnTo>
                <a:lnTo>
                  <a:pt x="4769" y="9098"/>
                </a:lnTo>
                <a:lnTo>
                  <a:pt x="4622" y="9171"/>
                </a:lnTo>
                <a:lnTo>
                  <a:pt x="4365" y="9355"/>
                </a:lnTo>
                <a:lnTo>
                  <a:pt x="3778" y="9721"/>
                </a:lnTo>
                <a:lnTo>
                  <a:pt x="3522" y="9905"/>
                </a:lnTo>
                <a:lnTo>
                  <a:pt x="3412" y="10015"/>
                </a:lnTo>
                <a:lnTo>
                  <a:pt x="3265" y="10052"/>
                </a:lnTo>
                <a:lnTo>
                  <a:pt x="3228" y="10052"/>
                </a:lnTo>
                <a:lnTo>
                  <a:pt x="3191" y="10088"/>
                </a:lnTo>
                <a:lnTo>
                  <a:pt x="3191" y="10162"/>
                </a:lnTo>
                <a:lnTo>
                  <a:pt x="2421" y="9025"/>
                </a:lnTo>
                <a:lnTo>
                  <a:pt x="1761" y="7997"/>
                </a:lnTo>
                <a:lnTo>
                  <a:pt x="1064" y="7007"/>
                </a:lnTo>
                <a:lnTo>
                  <a:pt x="1394" y="6897"/>
                </a:lnTo>
                <a:lnTo>
                  <a:pt x="1724" y="6714"/>
                </a:lnTo>
                <a:lnTo>
                  <a:pt x="2348" y="6383"/>
                </a:lnTo>
                <a:lnTo>
                  <a:pt x="2494" y="6310"/>
                </a:lnTo>
                <a:lnTo>
                  <a:pt x="2641" y="6273"/>
                </a:lnTo>
                <a:lnTo>
                  <a:pt x="2935" y="6237"/>
                </a:lnTo>
                <a:lnTo>
                  <a:pt x="3081" y="6200"/>
                </a:lnTo>
                <a:lnTo>
                  <a:pt x="3191" y="6090"/>
                </a:lnTo>
                <a:close/>
                <a:moveTo>
                  <a:pt x="12729" y="11005"/>
                </a:moveTo>
                <a:lnTo>
                  <a:pt x="12655" y="11225"/>
                </a:lnTo>
                <a:lnTo>
                  <a:pt x="12582" y="11115"/>
                </a:lnTo>
                <a:lnTo>
                  <a:pt x="12729" y="11005"/>
                </a:lnTo>
                <a:close/>
                <a:moveTo>
                  <a:pt x="9647" y="12949"/>
                </a:moveTo>
                <a:lnTo>
                  <a:pt x="9721" y="13096"/>
                </a:lnTo>
                <a:lnTo>
                  <a:pt x="9831" y="13280"/>
                </a:lnTo>
                <a:lnTo>
                  <a:pt x="9941" y="13463"/>
                </a:lnTo>
                <a:lnTo>
                  <a:pt x="10088" y="13573"/>
                </a:lnTo>
                <a:lnTo>
                  <a:pt x="10051" y="13573"/>
                </a:lnTo>
                <a:lnTo>
                  <a:pt x="9647" y="13756"/>
                </a:lnTo>
                <a:lnTo>
                  <a:pt x="9647" y="13646"/>
                </a:lnTo>
                <a:lnTo>
                  <a:pt x="9574" y="13536"/>
                </a:lnTo>
                <a:lnTo>
                  <a:pt x="9427" y="13426"/>
                </a:lnTo>
                <a:lnTo>
                  <a:pt x="9354" y="13280"/>
                </a:lnTo>
                <a:lnTo>
                  <a:pt x="9281" y="13133"/>
                </a:lnTo>
                <a:lnTo>
                  <a:pt x="9244" y="12986"/>
                </a:lnTo>
                <a:lnTo>
                  <a:pt x="9647" y="12949"/>
                </a:lnTo>
                <a:close/>
                <a:moveTo>
                  <a:pt x="6640" y="12839"/>
                </a:moveTo>
                <a:lnTo>
                  <a:pt x="6493" y="13426"/>
                </a:lnTo>
                <a:lnTo>
                  <a:pt x="6419" y="14013"/>
                </a:lnTo>
                <a:lnTo>
                  <a:pt x="6419" y="14160"/>
                </a:lnTo>
                <a:lnTo>
                  <a:pt x="6163" y="13940"/>
                </a:lnTo>
                <a:lnTo>
                  <a:pt x="6126" y="13940"/>
                </a:lnTo>
                <a:lnTo>
                  <a:pt x="6126" y="13903"/>
                </a:lnTo>
                <a:lnTo>
                  <a:pt x="6126" y="13646"/>
                </a:lnTo>
                <a:lnTo>
                  <a:pt x="6163" y="13353"/>
                </a:lnTo>
                <a:lnTo>
                  <a:pt x="6236" y="13096"/>
                </a:lnTo>
                <a:lnTo>
                  <a:pt x="6346" y="12876"/>
                </a:lnTo>
                <a:lnTo>
                  <a:pt x="6640" y="12839"/>
                </a:lnTo>
                <a:close/>
                <a:moveTo>
                  <a:pt x="7336" y="13170"/>
                </a:moveTo>
                <a:lnTo>
                  <a:pt x="7263" y="13206"/>
                </a:lnTo>
                <a:lnTo>
                  <a:pt x="7226" y="13243"/>
                </a:lnTo>
                <a:lnTo>
                  <a:pt x="7080" y="13720"/>
                </a:lnTo>
                <a:lnTo>
                  <a:pt x="7006" y="13977"/>
                </a:lnTo>
                <a:lnTo>
                  <a:pt x="7006" y="14233"/>
                </a:lnTo>
                <a:lnTo>
                  <a:pt x="7006" y="14307"/>
                </a:lnTo>
                <a:lnTo>
                  <a:pt x="7043" y="14380"/>
                </a:lnTo>
                <a:lnTo>
                  <a:pt x="7116" y="14453"/>
                </a:lnTo>
                <a:lnTo>
                  <a:pt x="7190" y="14490"/>
                </a:lnTo>
                <a:lnTo>
                  <a:pt x="7263" y="14527"/>
                </a:lnTo>
                <a:lnTo>
                  <a:pt x="7336" y="14527"/>
                </a:lnTo>
                <a:lnTo>
                  <a:pt x="7410" y="14453"/>
                </a:lnTo>
                <a:lnTo>
                  <a:pt x="7483" y="14380"/>
                </a:lnTo>
                <a:lnTo>
                  <a:pt x="7483" y="14270"/>
                </a:lnTo>
                <a:lnTo>
                  <a:pt x="7446" y="14160"/>
                </a:lnTo>
                <a:lnTo>
                  <a:pt x="7373" y="14123"/>
                </a:lnTo>
                <a:lnTo>
                  <a:pt x="7373" y="13830"/>
                </a:lnTo>
                <a:lnTo>
                  <a:pt x="7410" y="13280"/>
                </a:lnTo>
                <a:lnTo>
                  <a:pt x="7373" y="13206"/>
                </a:lnTo>
                <a:lnTo>
                  <a:pt x="7336" y="13170"/>
                </a:lnTo>
                <a:close/>
                <a:moveTo>
                  <a:pt x="10418" y="5613"/>
                </a:moveTo>
                <a:lnTo>
                  <a:pt x="11188" y="6714"/>
                </a:lnTo>
                <a:lnTo>
                  <a:pt x="11555" y="7264"/>
                </a:lnTo>
                <a:lnTo>
                  <a:pt x="11922" y="7814"/>
                </a:lnTo>
                <a:lnTo>
                  <a:pt x="12252" y="8474"/>
                </a:lnTo>
                <a:lnTo>
                  <a:pt x="12399" y="8841"/>
                </a:lnTo>
                <a:lnTo>
                  <a:pt x="12545" y="9208"/>
                </a:lnTo>
                <a:lnTo>
                  <a:pt x="12619" y="9575"/>
                </a:lnTo>
                <a:lnTo>
                  <a:pt x="12692" y="9942"/>
                </a:lnTo>
                <a:lnTo>
                  <a:pt x="12729" y="10308"/>
                </a:lnTo>
                <a:lnTo>
                  <a:pt x="12729" y="10675"/>
                </a:lnTo>
                <a:lnTo>
                  <a:pt x="12325" y="10932"/>
                </a:lnTo>
                <a:lnTo>
                  <a:pt x="12288" y="10969"/>
                </a:lnTo>
                <a:lnTo>
                  <a:pt x="12252" y="11042"/>
                </a:lnTo>
                <a:lnTo>
                  <a:pt x="12288" y="11079"/>
                </a:lnTo>
                <a:lnTo>
                  <a:pt x="12325" y="11152"/>
                </a:lnTo>
                <a:lnTo>
                  <a:pt x="12435" y="11372"/>
                </a:lnTo>
                <a:lnTo>
                  <a:pt x="12509" y="11446"/>
                </a:lnTo>
                <a:lnTo>
                  <a:pt x="12582" y="11519"/>
                </a:lnTo>
                <a:lnTo>
                  <a:pt x="12472" y="11776"/>
                </a:lnTo>
                <a:lnTo>
                  <a:pt x="12325" y="12032"/>
                </a:lnTo>
                <a:lnTo>
                  <a:pt x="11848" y="11666"/>
                </a:lnTo>
                <a:lnTo>
                  <a:pt x="11775" y="11629"/>
                </a:lnTo>
                <a:lnTo>
                  <a:pt x="11702" y="11666"/>
                </a:lnTo>
                <a:lnTo>
                  <a:pt x="11665" y="11739"/>
                </a:lnTo>
                <a:lnTo>
                  <a:pt x="11702" y="11812"/>
                </a:lnTo>
                <a:lnTo>
                  <a:pt x="12142" y="12326"/>
                </a:lnTo>
                <a:lnTo>
                  <a:pt x="11848" y="12619"/>
                </a:lnTo>
                <a:lnTo>
                  <a:pt x="11812" y="12546"/>
                </a:lnTo>
                <a:lnTo>
                  <a:pt x="11665" y="12399"/>
                </a:lnTo>
                <a:lnTo>
                  <a:pt x="11518" y="12253"/>
                </a:lnTo>
                <a:lnTo>
                  <a:pt x="11371" y="12069"/>
                </a:lnTo>
                <a:lnTo>
                  <a:pt x="11298" y="11886"/>
                </a:lnTo>
                <a:lnTo>
                  <a:pt x="11225" y="11849"/>
                </a:lnTo>
                <a:lnTo>
                  <a:pt x="11188" y="11812"/>
                </a:lnTo>
                <a:lnTo>
                  <a:pt x="11115" y="11849"/>
                </a:lnTo>
                <a:lnTo>
                  <a:pt x="11078" y="11922"/>
                </a:lnTo>
                <a:lnTo>
                  <a:pt x="11078" y="12106"/>
                </a:lnTo>
                <a:lnTo>
                  <a:pt x="11115" y="12253"/>
                </a:lnTo>
                <a:lnTo>
                  <a:pt x="11188" y="12436"/>
                </a:lnTo>
                <a:lnTo>
                  <a:pt x="11261" y="12583"/>
                </a:lnTo>
                <a:lnTo>
                  <a:pt x="11371" y="12729"/>
                </a:lnTo>
                <a:lnTo>
                  <a:pt x="11518" y="12876"/>
                </a:lnTo>
                <a:lnTo>
                  <a:pt x="11115" y="13096"/>
                </a:lnTo>
                <a:lnTo>
                  <a:pt x="11151" y="12986"/>
                </a:lnTo>
                <a:lnTo>
                  <a:pt x="11151" y="12839"/>
                </a:lnTo>
                <a:lnTo>
                  <a:pt x="11078" y="12766"/>
                </a:lnTo>
                <a:lnTo>
                  <a:pt x="10968" y="12656"/>
                </a:lnTo>
                <a:lnTo>
                  <a:pt x="10931" y="12656"/>
                </a:lnTo>
                <a:lnTo>
                  <a:pt x="10858" y="12693"/>
                </a:lnTo>
                <a:lnTo>
                  <a:pt x="10858" y="12766"/>
                </a:lnTo>
                <a:lnTo>
                  <a:pt x="10821" y="12729"/>
                </a:lnTo>
                <a:lnTo>
                  <a:pt x="10491" y="12436"/>
                </a:lnTo>
                <a:lnTo>
                  <a:pt x="10418" y="12363"/>
                </a:lnTo>
                <a:lnTo>
                  <a:pt x="10344" y="12399"/>
                </a:lnTo>
                <a:lnTo>
                  <a:pt x="10308" y="12473"/>
                </a:lnTo>
                <a:lnTo>
                  <a:pt x="10308" y="12546"/>
                </a:lnTo>
                <a:lnTo>
                  <a:pt x="10491" y="12839"/>
                </a:lnTo>
                <a:lnTo>
                  <a:pt x="10711" y="13206"/>
                </a:lnTo>
                <a:lnTo>
                  <a:pt x="10785" y="13280"/>
                </a:lnTo>
                <a:lnTo>
                  <a:pt x="10381" y="13426"/>
                </a:lnTo>
                <a:lnTo>
                  <a:pt x="10381" y="13353"/>
                </a:lnTo>
                <a:lnTo>
                  <a:pt x="10344" y="13280"/>
                </a:lnTo>
                <a:lnTo>
                  <a:pt x="10234" y="13133"/>
                </a:lnTo>
                <a:lnTo>
                  <a:pt x="10051" y="12913"/>
                </a:lnTo>
                <a:lnTo>
                  <a:pt x="9904" y="12693"/>
                </a:lnTo>
                <a:lnTo>
                  <a:pt x="9831" y="12619"/>
                </a:lnTo>
                <a:lnTo>
                  <a:pt x="9721" y="12619"/>
                </a:lnTo>
                <a:lnTo>
                  <a:pt x="9391" y="12693"/>
                </a:lnTo>
                <a:lnTo>
                  <a:pt x="9097" y="12729"/>
                </a:lnTo>
                <a:lnTo>
                  <a:pt x="9024" y="12766"/>
                </a:lnTo>
                <a:lnTo>
                  <a:pt x="8987" y="12839"/>
                </a:lnTo>
                <a:lnTo>
                  <a:pt x="8987" y="12913"/>
                </a:lnTo>
                <a:lnTo>
                  <a:pt x="9024" y="12986"/>
                </a:lnTo>
                <a:lnTo>
                  <a:pt x="9024" y="13243"/>
                </a:lnTo>
                <a:lnTo>
                  <a:pt x="9097" y="13500"/>
                </a:lnTo>
                <a:lnTo>
                  <a:pt x="9134" y="13646"/>
                </a:lnTo>
                <a:lnTo>
                  <a:pt x="9207" y="13756"/>
                </a:lnTo>
                <a:lnTo>
                  <a:pt x="9317" y="13830"/>
                </a:lnTo>
                <a:lnTo>
                  <a:pt x="9427" y="13867"/>
                </a:lnTo>
                <a:lnTo>
                  <a:pt x="8987" y="14050"/>
                </a:lnTo>
                <a:lnTo>
                  <a:pt x="8950" y="13977"/>
                </a:lnTo>
                <a:lnTo>
                  <a:pt x="8804" y="13903"/>
                </a:lnTo>
                <a:lnTo>
                  <a:pt x="8767" y="13903"/>
                </a:lnTo>
                <a:lnTo>
                  <a:pt x="8620" y="13536"/>
                </a:lnTo>
                <a:lnTo>
                  <a:pt x="8510" y="13390"/>
                </a:lnTo>
                <a:lnTo>
                  <a:pt x="8364" y="13206"/>
                </a:lnTo>
                <a:lnTo>
                  <a:pt x="8327" y="13206"/>
                </a:lnTo>
                <a:lnTo>
                  <a:pt x="8327" y="13243"/>
                </a:lnTo>
                <a:lnTo>
                  <a:pt x="8327" y="13500"/>
                </a:lnTo>
                <a:lnTo>
                  <a:pt x="8364" y="13756"/>
                </a:lnTo>
                <a:lnTo>
                  <a:pt x="8510" y="14270"/>
                </a:lnTo>
                <a:lnTo>
                  <a:pt x="8070" y="14453"/>
                </a:lnTo>
                <a:lnTo>
                  <a:pt x="8033" y="14160"/>
                </a:lnTo>
                <a:lnTo>
                  <a:pt x="7960" y="13903"/>
                </a:lnTo>
                <a:lnTo>
                  <a:pt x="7923" y="13536"/>
                </a:lnTo>
                <a:lnTo>
                  <a:pt x="7923" y="13206"/>
                </a:lnTo>
                <a:lnTo>
                  <a:pt x="7887" y="13133"/>
                </a:lnTo>
                <a:lnTo>
                  <a:pt x="7813" y="13096"/>
                </a:lnTo>
                <a:lnTo>
                  <a:pt x="7777" y="13096"/>
                </a:lnTo>
                <a:lnTo>
                  <a:pt x="7703" y="13170"/>
                </a:lnTo>
                <a:lnTo>
                  <a:pt x="7667" y="13536"/>
                </a:lnTo>
                <a:lnTo>
                  <a:pt x="7630" y="13903"/>
                </a:lnTo>
                <a:lnTo>
                  <a:pt x="7667" y="14233"/>
                </a:lnTo>
                <a:lnTo>
                  <a:pt x="7667" y="14380"/>
                </a:lnTo>
                <a:lnTo>
                  <a:pt x="7740" y="14527"/>
                </a:lnTo>
                <a:lnTo>
                  <a:pt x="7483" y="14563"/>
                </a:lnTo>
                <a:lnTo>
                  <a:pt x="7190" y="14527"/>
                </a:lnTo>
                <a:lnTo>
                  <a:pt x="7006" y="14453"/>
                </a:lnTo>
                <a:lnTo>
                  <a:pt x="6786" y="14380"/>
                </a:lnTo>
                <a:lnTo>
                  <a:pt x="6823" y="14160"/>
                </a:lnTo>
                <a:lnTo>
                  <a:pt x="6860" y="13646"/>
                </a:lnTo>
                <a:lnTo>
                  <a:pt x="6860" y="13206"/>
                </a:lnTo>
                <a:lnTo>
                  <a:pt x="6860" y="12766"/>
                </a:lnTo>
                <a:lnTo>
                  <a:pt x="6823" y="12693"/>
                </a:lnTo>
                <a:lnTo>
                  <a:pt x="6713" y="12656"/>
                </a:lnTo>
                <a:lnTo>
                  <a:pt x="6346" y="12693"/>
                </a:lnTo>
                <a:lnTo>
                  <a:pt x="6309" y="12656"/>
                </a:lnTo>
                <a:lnTo>
                  <a:pt x="6236" y="12693"/>
                </a:lnTo>
                <a:lnTo>
                  <a:pt x="6089" y="12913"/>
                </a:lnTo>
                <a:lnTo>
                  <a:pt x="5943" y="13133"/>
                </a:lnTo>
                <a:lnTo>
                  <a:pt x="5869" y="13390"/>
                </a:lnTo>
                <a:lnTo>
                  <a:pt x="5796" y="13610"/>
                </a:lnTo>
                <a:lnTo>
                  <a:pt x="5392" y="13206"/>
                </a:lnTo>
                <a:lnTo>
                  <a:pt x="5686" y="12839"/>
                </a:lnTo>
                <a:lnTo>
                  <a:pt x="5943" y="12473"/>
                </a:lnTo>
                <a:lnTo>
                  <a:pt x="5943" y="12363"/>
                </a:lnTo>
                <a:lnTo>
                  <a:pt x="5943" y="12289"/>
                </a:lnTo>
                <a:lnTo>
                  <a:pt x="5869" y="12216"/>
                </a:lnTo>
                <a:lnTo>
                  <a:pt x="5686" y="12216"/>
                </a:lnTo>
                <a:lnTo>
                  <a:pt x="5612" y="12289"/>
                </a:lnTo>
                <a:lnTo>
                  <a:pt x="5209" y="12949"/>
                </a:lnTo>
                <a:lnTo>
                  <a:pt x="4952" y="12619"/>
                </a:lnTo>
                <a:lnTo>
                  <a:pt x="5136" y="12473"/>
                </a:lnTo>
                <a:lnTo>
                  <a:pt x="5319" y="12289"/>
                </a:lnTo>
                <a:lnTo>
                  <a:pt x="5466" y="12069"/>
                </a:lnTo>
                <a:lnTo>
                  <a:pt x="5576" y="11849"/>
                </a:lnTo>
                <a:lnTo>
                  <a:pt x="5576" y="11776"/>
                </a:lnTo>
                <a:lnTo>
                  <a:pt x="5576" y="11739"/>
                </a:lnTo>
                <a:lnTo>
                  <a:pt x="5539" y="11666"/>
                </a:lnTo>
                <a:lnTo>
                  <a:pt x="5502" y="11629"/>
                </a:lnTo>
                <a:lnTo>
                  <a:pt x="5319" y="11629"/>
                </a:lnTo>
                <a:lnTo>
                  <a:pt x="5282" y="11702"/>
                </a:lnTo>
                <a:lnTo>
                  <a:pt x="4805" y="12399"/>
                </a:lnTo>
                <a:lnTo>
                  <a:pt x="4439" y="11922"/>
                </a:lnTo>
                <a:lnTo>
                  <a:pt x="4549" y="11812"/>
                </a:lnTo>
                <a:lnTo>
                  <a:pt x="4879" y="11409"/>
                </a:lnTo>
                <a:lnTo>
                  <a:pt x="5209" y="10969"/>
                </a:lnTo>
                <a:lnTo>
                  <a:pt x="5209" y="10895"/>
                </a:lnTo>
                <a:lnTo>
                  <a:pt x="5246" y="10859"/>
                </a:lnTo>
                <a:lnTo>
                  <a:pt x="5282" y="10785"/>
                </a:lnTo>
                <a:lnTo>
                  <a:pt x="5282" y="10712"/>
                </a:lnTo>
                <a:lnTo>
                  <a:pt x="5209" y="10639"/>
                </a:lnTo>
                <a:lnTo>
                  <a:pt x="5099" y="10602"/>
                </a:lnTo>
                <a:lnTo>
                  <a:pt x="5026" y="10602"/>
                </a:lnTo>
                <a:lnTo>
                  <a:pt x="4952" y="10639"/>
                </a:lnTo>
                <a:lnTo>
                  <a:pt x="4549" y="11225"/>
                </a:lnTo>
                <a:lnTo>
                  <a:pt x="4329" y="11556"/>
                </a:lnTo>
                <a:lnTo>
                  <a:pt x="4292" y="11482"/>
                </a:lnTo>
                <a:lnTo>
                  <a:pt x="4145" y="11482"/>
                </a:lnTo>
                <a:lnTo>
                  <a:pt x="3888" y="11152"/>
                </a:lnTo>
                <a:lnTo>
                  <a:pt x="4329" y="10822"/>
                </a:lnTo>
                <a:lnTo>
                  <a:pt x="4549" y="10675"/>
                </a:lnTo>
                <a:lnTo>
                  <a:pt x="4732" y="10455"/>
                </a:lnTo>
                <a:lnTo>
                  <a:pt x="4769" y="10418"/>
                </a:lnTo>
                <a:lnTo>
                  <a:pt x="4805" y="10345"/>
                </a:lnTo>
                <a:lnTo>
                  <a:pt x="4732" y="10235"/>
                </a:lnTo>
                <a:lnTo>
                  <a:pt x="4659" y="10162"/>
                </a:lnTo>
                <a:lnTo>
                  <a:pt x="4585" y="10162"/>
                </a:lnTo>
                <a:lnTo>
                  <a:pt x="4512" y="10198"/>
                </a:lnTo>
                <a:lnTo>
                  <a:pt x="4292" y="10345"/>
                </a:lnTo>
                <a:lnTo>
                  <a:pt x="4072" y="10528"/>
                </a:lnTo>
                <a:lnTo>
                  <a:pt x="3705" y="10895"/>
                </a:lnTo>
                <a:lnTo>
                  <a:pt x="3256" y="10239"/>
                </a:lnTo>
                <a:lnTo>
                  <a:pt x="3256" y="10239"/>
                </a:lnTo>
                <a:lnTo>
                  <a:pt x="3485" y="10272"/>
                </a:lnTo>
                <a:lnTo>
                  <a:pt x="3742" y="10235"/>
                </a:lnTo>
                <a:lnTo>
                  <a:pt x="3888" y="10162"/>
                </a:lnTo>
                <a:lnTo>
                  <a:pt x="4072" y="10052"/>
                </a:lnTo>
                <a:lnTo>
                  <a:pt x="4365" y="9868"/>
                </a:lnTo>
                <a:lnTo>
                  <a:pt x="4769" y="9648"/>
                </a:lnTo>
                <a:lnTo>
                  <a:pt x="4989" y="9538"/>
                </a:lnTo>
                <a:lnTo>
                  <a:pt x="5172" y="9391"/>
                </a:lnTo>
                <a:lnTo>
                  <a:pt x="6053" y="10675"/>
                </a:lnTo>
                <a:lnTo>
                  <a:pt x="6383" y="11115"/>
                </a:lnTo>
                <a:lnTo>
                  <a:pt x="6713" y="11556"/>
                </a:lnTo>
                <a:lnTo>
                  <a:pt x="6896" y="11739"/>
                </a:lnTo>
                <a:lnTo>
                  <a:pt x="7116" y="11922"/>
                </a:lnTo>
                <a:lnTo>
                  <a:pt x="7336" y="12069"/>
                </a:lnTo>
                <a:lnTo>
                  <a:pt x="7593" y="12179"/>
                </a:lnTo>
                <a:lnTo>
                  <a:pt x="7813" y="12253"/>
                </a:lnTo>
                <a:lnTo>
                  <a:pt x="8070" y="12289"/>
                </a:lnTo>
                <a:lnTo>
                  <a:pt x="8547" y="12289"/>
                </a:lnTo>
                <a:lnTo>
                  <a:pt x="8767" y="12253"/>
                </a:lnTo>
                <a:lnTo>
                  <a:pt x="8987" y="12179"/>
                </a:lnTo>
                <a:lnTo>
                  <a:pt x="9207" y="12106"/>
                </a:lnTo>
                <a:lnTo>
                  <a:pt x="9427" y="11996"/>
                </a:lnTo>
                <a:lnTo>
                  <a:pt x="9684" y="11849"/>
                </a:lnTo>
                <a:lnTo>
                  <a:pt x="9867" y="11666"/>
                </a:lnTo>
                <a:lnTo>
                  <a:pt x="10051" y="11482"/>
                </a:lnTo>
                <a:lnTo>
                  <a:pt x="10198" y="11262"/>
                </a:lnTo>
                <a:lnTo>
                  <a:pt x="10308" y="11042"/>
                </a:lnTo>
                <a:lnTo>
                  <a:pt x="10418" y="10822"/>
                </a:lnTo>
                <a:lnTo>
                  <a:pt x="10491" y="10565"/>
                </a:lnTo>
                <a:lnTo>
                  <a:pt x="10528" y="10345"/>
                </a:lnTo>
                <a:lnTo>
                  <a:pt x="10564" y="9832"/>
                </a:lnTo>
                <a:lnTo>
                  <a:pt x="10528" y="9318"/>
                </a:lnTo>
                <a:lnTo>
                  <a:pt x="10418" y="8804"/>
                </a:lnTo>
                <a:lnTo>
                  <a:pt x="10234" y="8328"/>
                </a:lnTo>
                <a:lnTo>
                  <a:pt x="9978" y="7887"/>
                </a:lnTo>
                <a:lnTo>
                  <a:pt x="9684" y="7484"/>
                </a:lnTo>
                <a:lnTo>
                  <a:pt x="9097" y="6640"/>
                </a:lnTo>
                <a:lnTo>
                  <a:pt x="9354" y="6494"/>
                </a:lnTo>
                <a:lnTo>
                  <a:pt x="9574" y="6347"/>
                </a:lnTo>
                <a:lnTo>
                  <a:pt x="10014" y="5980"/>
                </a:lnTo>
                <a:lnTo>
                  <a:pt x="10418" y="5613"/>
                </a:lnTo>
                <a:close/>
                <a:moveTo>
                  <a:pt x="8400" y="2055"/>
                </a:moveTo>
                <a:lnTo>
                  <a:pt x="8290" y="2092"/>
                </a:lnTo>
                <a:lnTo>
                  <a:pt x="8217" y="2165"/>
                </a:lnTo>
                <a:lnTo>
                  <a:pt x="8180" y="2202"/>
                </a:lnTo>
                <a:lnTo>
                  <a:pt x="8180" y="2312"/>
                </a:lnTo>
                <a:lnTo>
                  <a:pt x="8180" y="2385"/>
                </a:lnTo>
                <a:lnTo>
                  <a:pt x="8107" y="2422"/>
                </a:lnTo>
                <a:lnTo>
                  <a:pt x="8033" y="2459"/>
                </a:lnTo>
                <a:lnTo>
                  <a:pt x="7300" y="3045"/>
                </a:lnTo>
                <a:lnTo>
                  <a:pt x="6896" y="3339"/>
                </a:lnTo>
                <a:lnTo>
                  <a:pt x="6529" y="3596"/>
                </a:lnTo>
                <a:lnTo>
                  <a:pt x="6456" y="3669"/>
                </a:lnTo>
                <a:lnTo>
                  <a:pt x="6419" y="3742"/>
                </a:lnTo>
                <a:lnTo>
                  <a:pt x="6419" y="3852"/>
                </a:lnTo>
                <a:lnTo>
                  <a:pt x="6419" y="3926"/>
                </a:lnTo>
                <a:lnTo>
                  <a:pt x="8547" y="6677"/>
                </a:lnTo>
                <a:lnTo>
                  <a:pt x="8547" y="6750"/>
                </a:lnTo>
                <a:lnTo>
                  <a:pt x="8620" y="6787"/>
                </a:lnTo>
                <a:lnTo>
                  <a:pt x="9391" y="7851"/>
                </a:lnTo>
                <a:lnTo>
                  <a:pt x="9684" y="8291"/>
                </a:lnTo>
                <a:lnTo>
                  <a:pt x="9904" y="8768"/>
                </a:lnTo>
                <a:lnTo>
                  <a:pt x="10014" y="9025"/>
                </a:lnTo>
                <a:lnTo>
                  <a:pt x="10088" y="9281"/>
                </a:lnTo>
                <a:lnTo>
                  <a:pt x="10124" y="9538"/>
                </a:lnTo>
                <a:lnTo>
                  <a:pt x="10124" y="9832"/>
                </a:lnTo>
                <a:lnTo>
                  <a:pt x="10124" y="10088"/>
                </a:lnTo>
                <a:lnTo>
                  <a:pt x="10088" y="10308"/>
                </a:lnTo>
                <a:lnTo>
                  <a:pt x="10014" y="10565"/>
                </a:lnTo>
                <a:lnTo>
                  <a:pt x="9904" y="10785"/>
                </a:lnTo>
                <a:lnTo>
                  <a:pt x="9794" y="11005"/>
                </a:lnTo>
                <a:lnTo>
                  <a:pt x="9647" y="11189"/>
                </a:lnTo>
                <a:lnTo>
                  <a:pt x="9464" y="11372"/>
                </a:lnTo>
                <a:lnTo>
                  <a:pt x="9281" y="11556"/>
                </a:lnTo>
                <a:lnTo>
                  <a:pt x="9097" y="11666"/>
                </a:lnTo>
                <a:lnTo>
                  <a:pt x="8877" y="11739"/>
                </a:lnTo>
                <a:lnTo>
                  <a:pt x="8657" y="11776"/>
                </a:lnTo>
                <a:lnTo>
                  <a:pt x="8437" y="11812"/>
                </a:lnTo>
                <a:lnTo>
                  <a:pt x="7997" y="11812"/>
                </a:lnTo>
                <a:lnTo>
                  <a:pt x="7813" y="11739"/>
                </a:lnTo>
                <a:lnTo>
                  <a:pt x="7593" y="11666"/>
                </a:lnTo>
                <a:lnTo>
                  <a:pt x="7373" y="11519"/>
                </a:lnTo>
                <a:lnTo>
                  <a:pt x="7153" y="11372"/>
                </a:lnTo>
                <a:lnTo>
                  <a:pt x="6970" y="11152"/>
                </a:lnTo>
                <a:lnTo>
                  <a:pt x="6823" y="10932"/>
                </a:lnTo>
                <a:lnTo>
                  <a:pt x="6053" y="9905"/>
                </a:lnTo>
                <a:lnTo>
                  <a:pt x="5356" y="8878"/>
                </a:lnTo>
                <a:lnTo>
                  <a:pt x="4659" y="7814"/>
                </a:lnTo>
                <a:lnTo>
                  <a:pt x="4035" y="6714"/>
                </a:lnTo>
                <a:lnTo>
                  <a:pt x="3742" y="6163"/>
                </a:lnTo>
                <a:lnTo>
                  <a:pt x="3485" y="5613"/>
                </a:lnTo>
                <a:lnTo>
                  <a:pt x="3412" y="5540"/>
                </a:lnTo>
                <a:lnTo>
                  <a:pt x="3301" y="5503"/>
                </a:lnTo>
                <a:lnTo>
                  <a:pt x="3191" y="5503"/>
                </a:lnTo>
                <a:lnTo>
                  <a:pt x="3118" y="5576"/>
                </a:lnTo>
                <a:lnTo>
                  <a:pt x="3008" y="5687"/>
                </a:lnTo>
                <a:lnTo>
                  <a:pt x="2861" y="5760"/>
                </a:lnTo>
                <a:lnTo>
                  <a:pt x="2715" y="5833"/>
                </a:lnTo>
                <a:lnTo>
                  <a:pt x="2568" y="5833"/>
                </a:lnTo>
                <a:lnTo>
                  <a:pt x="2421" y="5870"/>
                </a:lnTo>
                <a:lnTo>
                  <a:pt x="2274" y="5907"/>
                </a:lnTo>
                <a:lnTo>
                  <a:pt x="2018" y="6053"/>
                </a:lnTo>
                <a:lnTo>
                  <a:pt x="1431" y="6420"/>
                </a:lnTo>
                <a:lnTo>
                  <a:pt x="1137" y="6604"/>
                </a:lnTo>
                <a:lnTo>
                  <a:pt x="880" y="6824"/>
                </a:lnTo>
                <a:lnTo>
                  <a:pt x="770" y="6824"/>
                </a:lnTo>
                <a:lnTo>
                  <a:pt x="697" y="6897"/>
                </a:lnTo>
                <a:lnTo>
                  <a:pt x="660" y="6970"/>
                </a:lnTo>
                <a:lnTo>
                  <a:pt x="697" y="7080"/>
                </a:lnTo>
                <a:lnTo>
                  <a:pt x="1101" y="7814"/>
                </a:lnTo>
                <a:lnTo>
                  <a:pt x="1541" y="8548"/>
                </a:lnTo>
                <a:lnTo>
                  <a:pt x="2458" y="9942"/>
                </a:lnTo>
                <a:lnTo>
                  <a:pt x="3412" y="11335"/>
                </a:lnTo>
                <a:lnTo>
                  <a:pt x="4402" y="12693"/>
                </a:lnTo>
                <a:lnTo>
                  <a:pt x="4989" y="13426"/>
                </a:lnTo>
                <a:lnTo>
                  <a:pt x="4952" y="13426"/>
                </a:lnTo>
                <a:lnTo>
                  <a:pt x="4952" y="13500"/>
                </a:lnTo>
                <a:lnTo>
                  <a:pt x="4989" y="13536"/>
                </a:lnTo>
                <a:lnTo>
                  <a:pt x="5026" y="13573"/>
                </a:lnTo>
                <a:lnTo>
                  <a:pt x="5099" y="13536"/>
                </a:lnTo>
                <a:lnTo>
                  <a:pt x="5429" y="13940"/>
                </a:lnTo>
                <a:lnTo>
                  <a:pt x="5796" y="14307"/>
                </a:lnTo>
                <a:lnTo>
                  <a:pt x="5833" y="14343"/>
                </a:lnTo>
                <a:lnTo>
                  <a:pt x="5906" y="14380"/>
                </a:lnTo>
                <a:lnTo>
                  <a:pt x="6126" y="14563"/>
                </a:lnTo>
                <a:lnTo>
                  <a:pt x="6383" y="14710"/>
                </a:lnTo>
                <a:lnTo>
                  <a:pt x="6640" y="14857"/>
                </a:lnTo>
                <a:lnTo>
                  <a:pt x="6933" y="14967"/>
                </a:lnTo>
                <a:lnTo>
                  <a:pt x="7226" y="15040"/>
                </a:lnTo>
                <a:lnTo>
                  <a:pt x="7850" y="15040"/>
                </a:lnTo>
                <a:lnTo>
                  <a:pt x="8180" y="14967"/>
                </a:lnTo>
                <a:lnTo>
                  <a:pt x="8510" y="14820"/>
                </a:lnTo>
                <a:lnTo>
                  <a:pt x="8877" y="14673"/>
                </a:lnTo>
                <a:lnTo>
                  <a:pt x="9574" y="14343"/>
                </a:lnTo>
                <a:lnTo>
                  <a:pt x="11115" y="13683"/>
                </a:lnTo>
                <a:lnTo>
                  <a:pt x="11592" y="13426"/>
                </a:lnTo>
                <a:lnTo>
                  <a:pt x="11995" y="13170"/>
                </a:lnTo>
                <a:lnTo>
                  <a:pt x="12399" y="12839"/>
                </a:lnTo>
                <a:lnTo>
                  <a:pt x="12729" y="12436"/>
                </a:lnTo>
                <a:lnTo>
                  <a:pt x="12912" y="12142"/>
                </a:lnTo>
                <a:lnTo>
                  <a:pt x="13059" y="11849"/>
                </a:lnTo>
                <a:lnTo>
                  <a:pt x="13169" y="11519"/>
                </a:lnTo>
                <a:lnTo>
                  <a:pt x="13242" y="11189"/>
                </a:lnTo>
                <a:lnTo>
                  <a:pt x="13279" y="10859"/>
                </a:lnTo>
                <a:lnTo>
                  <a:pt x="13316" y="10528"/>
                </a:lnTo>
                <a:lnTo>
                  <a:pt x="13279" y="10198"/>
                </a:lnTo>
                <a:lnTo>
                  <a:pt x="13242" y="9868"/>
                </a:lnTo>
                <a:lnTo>
                  <a:pt x="13169" y="9538"/>
                </a:lnTo>
                <a:lnTo>
                  <a:pt x="13095" y="9208"/>
                </a:lnTo>
                <a:lnTo>
                  <a:pt x="12875" y="8584"/>
                </a:lnTo>
                <a:lnTo>
                  <a:pt x="12582" y="7961"/>
                </a:lnTo>
                <a:lnTo>
                  <a:pt x="12252" y="7374"/>
                </a:lnTo>
                <a:lnTo>
                  <a:pt x="11885" y="6824"/>
                </a:lnTo>
                <a:lnTo>
                  <a:pt x="10271" y="4476"/>
                </a:lnTo>
                <a:lnTo>
                  <a:pt x="8657" y="2165"/>
                </a:lnTo>
                <a:lnTo>
                  <a:pt x="8584" y="2092"/>
                </a:lnTo>
                <a:lnTo>
                  <a:pt x="8474" y="2055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01" name="Google Shape;1001;p21"/>
          <p:cNvSpPr/>
          <p:nvPr/>
        </p:nvSpPr>
        <p:spPr>
          <a:xfrm>
            <a:off x="258963" y="4957957"/>
            <a:ext cx="386048" cy="258065"/>
          </a:xfrm>
          <a:custGeom>
            <a:avLst/>
            <a:gdLst/>
            <a:ahLst/>
            <a:cxnLst/>
            <a:rect l="l" t="t" r="r" b="b"/>
            <a:pathLst>
              <a:path w="13610" h="9098" extrusionOk="0">
                <a:moveTo>
                  <a:pt x="4696" y="0"/>
                </a:moveTo>
                <a:lnTo>
                  <a:pt x="4586" y="74"/>
                </a:lnTo>
                <a:lnTo>
                  <a:pt x="4256" y="440"/>
                </a:lnTo>
                <a:lnTo>
                  <a:pt x="3999" y="844"/>
                </a:lnTo>
                <a:lnTo>
                  <a:pt x="3742" y="1247"/>
                </a:lnTo>
                <a:lnTo>
                  <a:pt x="3522" y="1688"/>
                </a:lnTo>
                <a:lnTo>
                  <a:pt x="3339" y="2128"/>
                </a:lnTo>
                <a:lnTo>
                  <a:pt x="3228" y="2605"/>
                </a:lnTo>
                <a:lnTo>
                  <a:pt x="3118" y="3081"/>
                </a:lnTo>
                <a:lnTo>
                  <a:pt x="3045" y="3595"/>
                </a:lnTo>
                <a:lnTo>
                  <a:pt x="3008" y="3852"/>
                </a:lnTo>
                <a:lnTo>
                  <a:pt x="2935" y="4072"/>
                </a:lnTo>
                <a:lnTo>
                  <a:pt x="2825" y="4329"/>
                </a:lnTo>
                <a:lnTo>
                  <a:pt x="2678" y="4512"/>
                </a:lnTo>
                <a:lnTo>
                  <a:pt x="2605" y="4622"/>
                </a:lnTo>
                <a:lnTo>
                  <a:pt x="2495" y="4659"/>
                </a:lnTo>
                <a:lnTo>
                  <a:pt x="2275" y="4732"/>
                </a:lnTo>
                <a:lnTo>
                  <a:pt x="1835" y="4732"/>
                </a:lnTo>
                <a:lnTo>
                  <a:pt x="1541" y="4659"/>
                </a:lnTo>
                <a:lnTo>
                  <a:pt x="991" y="4659"/>
                </a:lnTo>
                <a:lnTo>
                  <a:pt x="881" y="4732"/>
                </a:lnTo>
                <a:lnTo>
                  <a:pt x="771" y="4769"/>
                </a:lnTo>
                <a:lnTo>
                  <a:pt x="587" y="4732"/>
                </a:lnTo>
                <a:lnTo>
                  <a:pt x="404" y="4732"/>
                </a:lnTo>
                <a:lnTo>
                  <a:pt x="257" y="4805"/>
                </a:lnTo>
                <a:lnTo>
                  <a:pt x="74" y="4879"/>
                </a:lnTo>
                <a:lnTo>
                  <a:pt x="37" y="4952"/>
                </a:lnTo>
                <a:lnTo>
                  <a:pt x="0" y="5026"/>
                </a:lnTo>
                <a:lnTo>
                  <a:pt x="0" y="5172"/>
                </a:lnTo>
                <a:lnTo>
                  <a:pt x="37" y="5209"/>
                </a:lnTo>
                <a:lnTo>
                  <a:pt x="74" y="5246"/>
                </a:lnTo>
                <a:lnTo>
                  <a:pt x="147" y="5282"/>
                </a:lnTo>
                <a:lnTo>
                  <a:pt x="221" y="5246"/>
                </a:lnTo>
                <a:lnTo>
                  <a:pt x="514" y="5172"/>
                </a:lnTo>
                <a:lnTo>
                  <a:pt x="587" y="5282"/>
                </a:lnTo>
                <a:lnTo>
                  <a:pt x="697" y="5356"/>
                </a:lnTo>
                <a:lnTo>
                  <a:pt x="807" y="5356"/>
                </a:lnTo>
                <a:lnTo>
                  <a:pt x="881" y="5319"/>
                </a:lnTo>
                <a:lnTo>
                  <a:pt x="918" y="5282"/>
                </a:lnTo>
                <a:lnTo>
                  <a:pt x="991" y="5209"/>
                </a:lnTo>
                <a:lnTo>
                  <a:pt x="1064" y="5172"/>
                </a:lnTo>
                <a:lnTo>
                  <a:pt x="1248" y="5136"/>
                </a:lnTo>
                <a:lnTo>
                  <a:pt x="1431" y="5172"/>
                </a:lnTo>
                <a:lnTo>
                  <a:pt x="1614" y="5209"/>
                </a:lnTo>
                <a:lnTo>
                  <a:pt x="1981" y="5282"/>
                </a:lnTo>
                <a:lnTo>
                  <a:pt x="2201" y="5282"/>
                </a:lnTo>
                <a:lnTo>
                  <a:pt x="2385" y="5246"/>
                </a:lnTo>
                <a:lnTo>
                  <a:pt x="2605" y="5209"/>
                </a:lnTo>
                <a:lnTo>
                  <a:pt x="2752" y="5136"/>
                </a:lnTo>
                <a:lnTo>
                  <a:pt x="2935" y="5026"/>
                </a:lnTo>
                <a:lnTo>
                  <a:pt x="3082" y="4879"/>
                </a:lnTo>
                <a:lnTo>
                  <a:pt x="3192" y="4732"/>
                </a:lnTo>
                <a:lnTo>
                  <a:pt x="3302" y="4549"/>
                </a:lnTo>
                <a:lnTo>
                  <a:pt x="3449" y="4182"/>
                </a:lnTo>
                <a:lnTo>
                  <a:pt x="3522" y="3925"/>
                </a:lnTo>
                <a:lnTo>
                  <a:pt x="3559" y="3668"/>
                </a:lnTo>
                <a:lnTo>
                  <a:pt x="3632" y="3118"/>
                </a:lnTo>
                <a:lnTo>
                  <a:pt x="3742" y="2641"/>
                </a:lnTo>
                <a:lnTo>
                  <a:pt x="3889" y="2201"/>
                </a:lnTo>
                <a:lnTo>
                  <a:pt x="4035" y="1834"/>
                </a:lnTo>
                <a:lnTo>
                  <a:pt x="4219" y="1467"/>
                </a:lnTo>
                <a:lnTo>
                  <a:pt x="4402" y="1137"/>
                </a:lnTo>
                <a:lnTo>
                  <a:pt x="4659" y="844"/>
                </a:lnTo>
                <a:lnTo>
                  <a:pt x="5173" y="2861"/>
                </a:lnTo>
                <a:lnTo>
                  <a:pt x="5649" y="4842"/>
                </a:lnTo>
                <a:lnTo>
                  <a:pt x="6126" y="6860"/>
                </a:lnTo>
                <a:lnTo>
                  <a:pt x="6567" y="8914"/>
                </a:lnTo>
                <a:lnTo>
                  <a:pt x="6603" y="8987"/>
                </a:lnTo>
                <a:lnTo>
                  <a:pt x="6713" y="9061"/>
                </a:lnTo>
                <a:lnTo>
                  <a:pt x="6787" y="9097"/>
                </a:lnTo>
                <a:lnTo>
                  <a:pt x="6897" y="9097"/>
                </a:lnTo>
                <a:lnTo>
                  <a:pt x="7153" y="8987"/>
                </a:lnTo>
                <a:lnTo>
                  <a:pt x="7374" y="8804"/>
                </a:lnTo>
                <a:lnTo>
                  <a:pt x="7520" y="8620"/>
                </a:lnTo>
                <a:lnTo>
                  <a:pt x="7667" y="8364"/>
                </a:lnTo>
                <a:lnTo>
                  <a:pt x="7814" y="7997"/>
                </a:lnTo>
                <a:lnTo>
                  <a:pt x="7924" y="7593"/>
                </a:lnTo>
                <a:lnTo>
                  <a:pt x="8181" y="6823"/>
                </a:lnTo>
                <a:lnTo>
                  <a:pt x="9061" y="3962"/>
                </a:lnTo>
                <a:lnTo>
                  <a:pt x="9208" y="4439"/>
                </a:lnTo>
                <a:lnTo>
                  <a:pt x="9318" y="4952"/>
                </a:lnTo>
                <a:lnTo>
                  <a:pt x="9318" y="5062"/>
                </a:lnTo>
                <a:lnTo>
                  <a:pt x="9391" y="5136"/>
                </a:lnTo>
                <a:lnTo>
                  <a:pt x="9464" y="5209"/>
                </a:lnTo>
                <a:lnTo>
                  <a:pt x="9574" y="5209"/>
                </a:lnTo>
                <a:lnTo>
                  <a:pt x="12032" y="5062"/>
                </a:lnTo>
                <a:lnTo>
                  <a:pt x="12069" y="5136"/>
                </a:lnTo>
                <a:lnTo>
                  <a:pt x="12105" y="5209"/>
                </a:lnTo>
                <a:lnTo>
                  <a:pt x="12326" y="5356"/>
                </a:lnTo>
                <a:lnTo>
                  <a:pt x="12582" y="5429"/>
                </a:lnTo>
                <a:lnTo>
                  <a:pt x="12619" y="5466"/>
                </a:lnTo>
                <a:lnTo>
                  <a:pt x="12912" y="5466"/>
                </a:lnTo>
                <a:lnTo>
                  <a:pt x="13059" y="5429"/>
                </a:lnTo>
                <a:lnTo>
                  <a:pt x="13206" y="5319"/>
                </a:lnTo>
                <a:lnTo>
                  <a:pt x="13316" y="5209"/>
                </a:lnTo>
                <a:lnTo>
                  <a:pt x="13426" y="5062"/>
                </a:lnTo>
                <a:lnTo>
                  <a:pt x="13536" y="4915"/>
                </a:lnTo>
                <a:lnTo>
                  <a:pt x="13609" y="4732"/>
                </a:lnTo>
                <a:lnTo>
                  <a:pt x="13609" y="4659"/>
                </a:lnTo>
                <a:lnTo>
                  <a:pt x="13609" y="4549"/>
                </a:lnTo>
                <a:lnTo>
                  <a:pt x="13536" y="4439"/>
                </a:lnTo>
                <a:lnTo>
                  <a:pt x="13426" y="4292"/>
                </a:lnTo>
                <a:lnTo>
                  <a:pt x="13279" y="4219"/>
                </a:lnTo>
                <a:lnTo>
                  <a:pt x="13133" y="4145"/>
                </a:lnTo>
                <a:lnTo>
                  <a:pt x="12949" y="4072"/>
                </a:lnTo>
                <a:lnTo>
                  <a:pt x="12802" y="4072"/>
                </a:lnTo>
                <a:lnTo>
                  <a:pt x="12619" y="4108"/>
                </a:lnTo>
                <a:lnTo>
                  <a:pt x="12436" y="4182"/>
                </a:lnTo>
                <a:lnTo>
                  <a:pt x="12326" y="4255"/>
                </a:lnTo>
                <a:lnTo>
                  <a:pt x="12252" y="4329"/>
                </a:lnTo>
                <a:lnTo>
                  <a:pt x="12142" y="4512"/>
                </a:lnTo>
                <a:lnTo>
                  <a:pt x="9794" y="4659"/>
                </a:lnTo>
                <a:lnTo>
                  <a:pt x="9721" y="4255"/>
                </a:lnTo>
                <a:lnTo>
                  <a:pt x="9611" y="3852"/>
                </a:lnTo>
                <a:lnTo>
                  <a:pt x="9464" y="3448"/>
                </a:lnTo>
                <a:lnTo>
                  <a:pt x="9281" y="3045"/>
                </a:lnTo>
                <a:lnTo>
                  <a:pt x="9208" y="2971"/>
                </a:lnTo>
                <a:lnTo>
                  <a:pt x="9134" y="2935"/>
                </a:lnTo>
                <a:lnTo>
                  <a:pt x="8987" y="2935"/>
                </a:lnTo>
                <a:lnTo>
                  <a:pt x="8841" y="2971"/>
                </a:lnTo>
                <a:lnTo>
                  <a:pt x="8804" y="3045"/>
                </a:lnTo>
                <a:lnTo>
                  <a:pt x="8767" y="3118"/>
                </a:lnTo>
                <a:lnTo>
                  <a:pt x="7850" y="6016"/>
                </a:lnTo>
                <a:lnTo>
                  <a:pt x="7374" y="7557"/>
                </a:lnTo>
                <a:lnTo>
                  <a:pt x="7227" y="7997"/>
                </a:lnTo>
                <a:lnTo>
                  <a:pt x="7153" y="8217"/>
                </a:lnTo>
                <a:lnTo>
                  <a:pt x="7007" y="8400"/>
                </a:lnTo>
                <a:lnTo>
                  <a:pt x="6567" y="6346"/>
                </a:lnTo>
                <a:lnTo>
                  <a:pt x="6090" y="4292"/>
                </a:lnTo>
                <a:lnTo>
                  <a:pt x="5576" y="2238"/>
                </a:lnTo>
                <a:lnTo>
                  <a:pt x="5026" y="220"/>
                </a:lnTo>
                <a:lnTo>
                  <a:pt x="4953" y="74"/>
                </a:lnTo>
                <a:lnTo>
                  <a:pt x="4842" y="37"/>
                </a:lnTo>
                <a:lnTo>
                  <a:pt x="4696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02" name="Google Shape;1002;p21"/>
          <p:cNvSpPr/>
          <p:nvPr/>
        </p:nvSpPr>
        <p:spPr>
          <a:xfrm>
            <a:off x="8699345" y="1151407"/>
            <a:ext cx="174842" cy="187322"/>
          </a:xfrm>
          <a:custGeom>
            <a:avLst/>
            <a:gdLst/>
            <a:ahLst/>
            <a:cxnLst/>
            <a:rect l="l" t="t" r="r" b="b"/>
            <a:pathLst>
              <a:path w="6164" h="6604" extrusionOk="0">
                <a:moveTo>
                  <a:pt x="3962" y="0"/>
                </a:moveTo>
                <a:lnTo>
                  <a:pt x="3926" y="37"/>
                </a:lnTo>
                <a:lnTo>
                  <a:pt x="3889" y="74"/>
                </a:lnTo>
                <a:lnTo>
                  <a:pt x="3889" y="147"/>
                </a:lnTo>
                <a:lnTo>
                  <a:pt x="3522" y="477"/>
                </a:lnTo>
                <a:lnTo>
                  <a:pt x="3229" y="807"/>
                </a:lnTo>
                <a:lnTo>
                  <a:pt x="2788" y="1284"/>
                </a:lnTo>
                <a:lnTo>
                  <a:pt x="2458" y="1651"/>
                </a:lnTo>
                <a:lnTo>
                  <a:pt x="2201" y="1578"/>
                </a:lnTo>
                <a:lnTo>
                  <a:pt x="1321" y="1321"/>
                </a:lnTo>
                <a:lnTo>
                  <a:pt x="1138" y="1284"/>
                </a:lnTo>
                <a:lnTo>
                  <a:pt x="808" y="1211"/>
                </a:lnTo>
                <a:lnTo>
                  <a:pt x="661" y="1174"/>
                </a:lnTo>
                <a:lnTo>
                  <a:pt x="514" y="1211"/>
                </a:lnTo>
                <a:lnTo>
                  <a:pt x="441" y="1248"/>
                </a:lnTo>
                <a:lnTo>
                  <a:pt x="441" y="1284"/>
                </a:lnTo>
                <a:lnTo>
                  <a:pt x="441" y="1358"/>
                </a:lnTo>
                <a:lnTo>
                  <a:pt x="477" y="1468"/>
                </a:lnTo>
                <a:lnTo>
                  <a:pt x="551" y="1541"/>
                </a:lnTo>
                <a:lnTo>
                  <a:pt x="661" y="1614"/>
                </a:lnTo>
                <a:lnTo>
                  <a:pt x="771" y="1651"/>
                </a:lnTo>
                <a:lnTo>
                  <a:pt x="1064" y="1761"/>
                </a:lnTo>
                <a:lnTo>
                  <a:pt x="1284" y="1798"/>
                </a:lnTo>
                <a:lnTo>
                  <a:pt x="2055" y="2018"/>
                </a:lnTo>
                <a:lnTo>
                  <a:pt x="2055" y="2091"/>
                </a:lnTo>
                <a:lnTo>
                  <a:pt x="2091" y="2165"/>
                </a:lnTo>
                <a:lnTo>
                  <a:pt x="2165" y="2238"/>
                </a:lnTo>
                <a:lnTo>
                  <a:pt x="2201" y="2238"/>
                </a:lnTo>
                <a:lnTo>
                  <a:pt x="2275" y="2275"/>
                </a:lnTo>
                <a:lnTo>
                  <a:pt x="2385" y="2238"/>
                </a:lnTo>
                <a:lnTo>
                  <a:pt x="2532" y="2165"/>
                </a:lnTo>
                <a:lnTo>
                  <a:pt x="2678" y="2128"/>
                </a:lnTo>
                <a:lnTo>
                  <a:pt x="2752" y="2091"/>
                </a:lnTo>
                <a:lnTo>
                  <a:pt x="2788" y="2055"/>
                </a:lnTo>
                <a:lnTo>
                  <a:pt x="2788" y="1981"/>
                </a:lnTo>
                <a:lnTo>
                  <a:pt x="2788" y="1908"/>
                </a:lnTo>
                <a:lnTo>
                  <a:pt x="2935" y="1761"/>
                </a:lnTo>
                <a:lnTo>
                  <a:pt x="3375" y="1284"/>
                </a:lnTo>
                <a:lnTo>
                  <a:pt x="3815" y="771"/>
                </a:lnTo>
                <a:lnTo>
                  <a:pt x="3852" y="1394"/>
                </a:lnTo>
                <a:lnTo>
                  <a:pt x="3852" y="2091"/>
                </a:lnTo>
                <a:lnTo>
                  <a:pt x="3889" y="2421"/>
                </a:lnTo>
                <a:lnTo>
                  <a:pt x="3962" y="2605"/>
                </a:lnTo>
                <a:lnTo>
                  <a:pt x="4036" y="2751"/>
                </a:lnTo>
                <a:lnTo>
                  <a:pt x="4109" y="2825"/>
                </a:lnTo>
                <a:lnTo>
                  <a:pt x="4219" y="2825"/>
                </a:lnTo>
                <a:lnTo>
                  <a:pt x="4476" y="3008"/>
                </a:lnTo>
                <a:lnTo>
                  <a:pt x="4732" y="3155"/>
                </a:lnTo>
                <a:lnTo>
                  <a:pt x="5063" y="3265"/>
                </a:lnTo>
                <a:lnTo>
                  <a:pt x="5356" y="3338"/>
                </a:lnTo>
                <a:lnTo>
                  <a:pt x="5246" y="3412"/>
                </a:lnTo>
                <a:lnTo>
                  <a:pt x="4732" y="3669"/>
                </a:lnTo>
                <a:lnTo>
                  <a:pt x="4512" y="3779"/>
                </a:lnTo>
                <a:lnTo>
                  <a:pt x="4292" y="3925"/>
                </a:lnTo>
                <a:lnTo>
                  <a:pt x="4219" y="3925"/>
                </a:lnTo>
                <a:lnTo>
                  <a:pt x="4182" y="3962"/>
                </a:lnTo>
                <a:lnTo>
                  <a:pt x="4072" y="4072"/>
                </a:lnTo>
                <a:lnTo>
                  <a:pt x="3962" y="4292"/>
                </a:lnTo>
                <a:lnTo>
                  <a:pt x="3889" y="4549"/>
                </a:lnTo>
                <a:lnTo>
                  <a:pt x="3852" y="5283"/>
                </a:lnTo>
                <a:lnTo>
                  <a:pt x="3852" y="5649"/>
                </a:lnTo>
                <a:lnTo>
                  <a:pt x="3852" y="6053"/>
                </a:lnTo>
                <a:lnTo>
                  <a:pt x="3559" y="5723"/>
                </a:lnTo>
                <a:lnTo>
                  <a:pt x="3229" y="5393"/>
                </a:lnTo>
                <a:lnTo>
                  <a:pt x="2642" y="4769"/>
                </a:lnTo>
                <a:lnTo>
                  <a:pt x="2568" y="4659"/>
                </a:lnTo>
                <a:lnTo>
                  <a:pt x="2495" y="4586"/>
                </a:lnTo>
                <a:lnTo>
                  <a:pt x="2385" y="4586"/>
                </a:lnTo>
                <a:lnTo>
                  <a:pt x="2385" y="4622"/>
                </a:lnTo>
                <a:lnTo>
                  <a:pt x="2312" y="4622"/>
                </a:lnTo>
                <a:lnTo>
                  <a:pt x="1908" y="4769"/>
                </a:lnTo>
                <a:lnTo>
                  <a:pt x="1468" y="4842"/>
                </a:lnTo>
                <a:lnTo>
                  <a:pt x="1064" y="4916"/>
                </a:lnTo>
                <a:lnTo>
                  <a:pt x="624" y="4952"/>
                </a:lnTo>
                <a:lnTo>
                  <a:pt x="1138" y="4329"/>
                </a:lnTo>
                <a:lnTo>
                  <a:pt x="1358" y="3999"/>
                </a:lnTo>
                <a:lnTo>
                  <a:pt x="1541" y="3632"/>
                </a:lnTo>
                <a:lnTo>
                  <a:pt x="1688" y="3595"/>
                </a:lnTo>
                <a:lnTo>
                  <a:pt x="1725" y="3558"/>
                </a:lnTo>
                <a:lnTo>
                  <a:pt x="1761" y="3485"/>
                </a:lnTo>
                <a:lnTo>
                  <a:pt x="1798" y="3448"/>
                </a:lnTo>
                <a:lnTo>
                  <a:pt x="1798" y="3375"/>
                </a:lnTo>
                <a:lnTo>
                  <a:pt x="1761" y="3302"/>
                </a:lnTo>
                <a:lnTo>
                  <a:pt x="1725" y="3265"/>
                </a:lnTo>
                <a:lnTo>
                  <a:pt x="1651" y="3228"/>
                </a:lnTo>
                <a:lnTo>
                  <a:pt x="1541" y="3045"/>
                </a:lnTo>
                <a:lnTo>
                  <a:pt x="1211" y="2458"/>
                </a:lnTo>
                <a:lnTo>
                  <a:pt x="844" y="1908"/>
                </a:lnTo>
                <a:lnTo>
                  <a:pt x="624" y="1651"/>
                </a:lnTo>
                <a:lnTo>
                  <a:pt x="367" y="1431"/>
                </a:lnTo>
                <a:lnTo>
                  <a:pt x="257" y="1394"/>
                </a:lnTo>
                <a:lnTo>
                  <a:pt x="184" y="1431"/>
                </a:lnTo>
                <a:lnTo>
                  <a:pt x="111" y="1504"/>
                </a:lnTo>
                <a:lnTo>
                  <a:pt x="111" y="1578"/>
                </a:lnTo>
                <a:lnTo>
                  <a:pt x="111" y="1614"/>
                </a:lnTo>
                <a:lnTo>
                  <a:pt x="331" y="1945"/>
                </a:lnTo>
                <a:lnTo>
                  <a:pt x="551" y="2238"/>
                </a:lnTo>
                <a:lnTo>
                  <a:pt x="771" y="2531"/>
                </a:lnTo>
                <a:lnTo>
                  <a:pt x="954" y="2825"/>
                </a:lnTo>
                <a:lnTo>
                  <a:pt x="1101" y="3155"/>
                </a:lnTo>
                <a:lnTo>
                  <a:pt x="1174" y="3338"/>
                </a:lnTo>
                <a:lnTo>
                  <a:pt x="1284" y="3522"/>
                </a:lnTo>
                <a:lnTo>
                  <a:pt x="1101" y="3669"/>
                </a:lnTo>
                <a:lnTo>
                  <a:pt x="918" y="3815"/>
                </a:lnTo>
                <a:lnTo>
                  <a:pt x="587" y="4219"/>
                </a:lnTo>
                <a:lnTo>
                  <a:pt x="294" y="4622"/>
                </a:lnTo>
                <a:lnTo>
                  <a:pt x="37" y="5062"/>
                </a:lnTo>
                <a:lnTo>
                  <a:pt x="1" y="5172"/>
                </a:lnTo>
                <a:lnTo>
                  <a:pt x="1" y="5283"/>
                </a:lnTo>
                <a:lnTo>
                  <a:pt x="74" y="5356"/>
                </a:lnTo>
                <a:lnTo>
                  <a:pt x="184" y="5393"/>
                </a:lnTo>
                <a:lnTo>
                  <a:pt x="734" y="5393"/>
                </a:lnTo>
                <a:lnTo>
                  <a:pt x="1284" y="5356"/>
                </a:lnTo>
                <a:lnTo>
                  <a:pt x="1835" y="5246"/>
                </a:lnTo>
                <a:lnTo>
                  <a:pt x="2348" y="5062"/>
                </a:lnTo>
                <a:lnTo>
                  <a:pt x="2568" y="5356"/>
                </a:lnTo>
                <a:lnTo>
                  <a:pt x="2788" y="5576"/>
                </a:lnTo>
                <a:lnTo>
                  <a:pt x="3229" y="6163"/>
                </a:lnTo>
                <a:lnTo>
                  <a:pt x="3485" y="6383"/>
                </a:lnTo>
                <a:lnTo>
                  <a:pt x="3632" y="6493"/>
                </a:lnTo>
                <a:lnTo>
                  <a:pt x="3779" y="6566"/>
                </a:lnTo>
                <a:lnTo>
                  <a:pt x="3889" y="6566"/>
                </a:lnTo>
                <a:lnTo>
                  <a:pt x="4036" y="6530"/>
                </a:lnTo>
                <a:lnTo>
                  <a:pt x="4146" y="6603"/>
                </a:lnTo>
                <a:lnTo>
                  <a:pt x="4292" y="6603"/>
                </a:lnTo>
                <a:lnTo>
                  <a:pt x="4366" y="6530"/>
                </a:lnTo>
                <a:lnTo>
                  <a:pt x="4402" y="6456"/>
                </a:lnTo>
                <a:lnTo>
                  <a:pt x="4439" y="6383"/>
                </a:lnTo>
                <a:lnTo>
                  <a:pt x="4402" y="6310"/>
                </a:lnTo>
                <a:lnTo>
                  <a:pt x="4366" y="6273"/>
                </a:lnTo>
                <a:lnTo>
                  <a:pt x="4329" y="6236"/>
                </a:lnTo>
                <a:lnTo>
                  <a:pt x="4292" y="6053"/>
                </a:lnTo>
                <a:lnTo>
                  <a:pt x="4292" y="5833"/>
                </a:lnTo>
                <a:lnTo>
                  <a:pt x="4256" y="5172"/>
                </a:lnTo>
                <a:lnTo>
                  <a:pt x="4256" y="4769"/>
                </a:lnTo>
                <a:lnTo>
                  <a:pt x="4256" y="4402"/>
                </a:lnTo>
                <a:lnTo>
                  <a:pt x="4402" y="4402"/>
                </a:lnTo>
                <a:lnTo>
                  <a:pt x="4476" y="4365"/>
                </a:lnTo>
                <a:lnTo>
                  <a:pt x="4549" y="4292"/>
                </a:lnTo>
                <a:lnTo>
                  <a:pt x="4549" y="4255"/>
                </a:lnTo>
                <a:lnTo>
                  <a:pt x="4622" y="4219"/>
                </a:lnTo>
                <a:lnTo>
                  <a:pt x="5209" y="3889"/>
                </a:lnTo>
                <a:lnTo>
                  <a:pt x="5539" y="3705"/>
                </a:lnTo>
                <a:lnTo>
                  <a:pt x="5686" y="3595"/>
                </a:lnTo>
                <a:lnTo>
                  <a:pt x="5833" y="3485"/>
                </a:lnTo>
                <a:lnTo>
                  <a:pt x="5980" y="3485"/>
                </a:lnTo>
                <a:lnTo>
                  <a:pt x="6090" y="3448"/>
                </a:lnTo>
                <a:lnTo>
                  <a:pt x="6126" y="3375"/>
                </a:lnTo>
                <a:lnTo>
                  <a:pt x="6163" y="3302"/>
                </a:lnTo>
                <a:lnTo>
                  <a:pt x="6163" y="3228"/>
                </a:lnTo>
                <a:lnTo>
                  <a:pt x="6126" y="3118"/>
                </a:lnTo>
                <a:lnTo>
                  <a:pt x="6090" y="3045"/>
                </a:lnTo>
                <a:lnTo>
                  <a:pt x="5980" y="3008"/>
                </a:lnTo>
                <a:lnTo>
                  <a:pt x="5576" y="2935"/>
                </a:lnTo>
                <a:lnTo>
                  <a:pt x="5173" y="2788"/>
                </a:lnTo>
                <a:lnTo>
                  <a:pt x="4769" y="2678"/>
                </a:lnTo>
                <a:lnTo>
                  <a:pt x="4366" y="2568"/>
                </a:lnTo>
                <a:lnTo>
                  <a:pt x="4366" y="2275"/>
                </a:lnTo>
                <a:lnTo>
                  <a:pt x="4329" y="2018"/>
                </a:lnTo>
                <a:lnTo>
                  <a:pt x="4256" y="1468"/>
                </a:lnTo>
                <a:lnTo>
                  <a:pt x="4256" y="881"/>
                </a:lnTo>
                <a:lnTo>
                  <a:pt x="4219" y="551"/>
                </a:lnTo>
                <a:lnTo>
                  <a:pt x="4182" y="257"/>
                </a:lnTo>
                <a:lnTo>
                  <a:pt x="4219" y="184"/>
                </a:lnTo>
                <a:lnTo>
                  <a:pt x="4256" y="110"/>
                </a:lnTo>
                <a:lnTo>
                  <a:pt x="4219" y="37"/>
                </a:lnTo>
                <a:lnTo>
                  <a:pt x="4182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03" name="Google Shape;1003;p21"/>
          <p:cNvSpPr txBox="1">
            <a:spLocks noGrp="1"/>
          </p:cNvSpPr>
          <p:nvPr>
            <p:ph type="sldNum" idx="12"/>
          </p:nvPr>
        </p:nvSpPr>
        <p:spPr>
          <a:xfrm>
            <a:off x="4297650" y="4853299"/>
            <a:ext cx="548700" cy="290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buNone/>
              <a:defRPr/>
            </a:lvl1pPr>
            <a:lvl2pPr lvl="1" algn="ctr" rtl="0">
              <a:buNone/>
              <a:defRPr/>
            </a:lvl2pPr>
            <a:lvl3pPr lvl="2" algn="ctr" rtl="0">
              <a:buNone/>
              <a:defRPr/>
            </a:lvl3pPr>
            <a:lvl4pPr lvl="3" algn="ctr" rtl="0">
              <a:buNone/>
              <a:defRPr/>
            </a:lvl4pPr>
            <a:lvl5pPr lvl="4" algn="ctr" rtl="0">
              <a:buNone/>
              <a:defRPr/>
            </a:lvl5pPr>
            <a:lvl6pPr lvl="5" algn="ctr" rtl="0">
              <a:buNone/>
              <a:defRPr/>
            </a:lvl6pPr>
            <a:lvl7pPr lvl="6" algn="ctr" rtl="0">
              <a:buNone/>
              <a:defRPr/>
            </a:lvl7pPr>
            <a:lvl8pPr lvl="7" algn="ctr" rtl="0">
              <a:buNone/>
              <a:defRPr/>
            </a:lvl8pPr>
            <a:lvl9pPr lvl="8" algn="ctr" rtl="0">
              <a:buNone/>
              <a:defRPr/>
            </a:lvl9pPr>
          </a:lstStyle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ubtitle">
  <p:cSld name="TITLE_1">
    <p:spTree>
      <p:nvGrpSpPr>
        <p:cNvPr id="1" name="Shape 1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3" name="Google Shape;193;p3"/>
          <p:cNvSpPr txBox="1">
            <a:spLocks noGrp="1"/>
          </p:cNvSpPr>
          <p:nvPr>
            <p:ph type="ctrTitle"/>
          </p:nvPr>
        </p:nvSpPr>
        <p:spPr>
          <a:xfrm>
            <a:off x="3210935" y="1661762"/>
            <a:ext cx="5301600" cy="1159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700"/>
              <a:buNone/>
              <a:defRPr sz="3700" b="0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3700"/>
              <a:buNone/>
              <a:defRPr sz="3700" b="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3700"/>
              <a:buNone/>
              <a:defRPr sz="3700" b="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3700"/>
              <a:buNone/>
              <a:defRPr sz="3700" b="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3700"/>
              <a:buNone/>
              <a:defRPr sz="3700" b="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3700"/>
              <a:buNone/>
              <a:defRPr sz="3700" b="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3700"/>
              <a:buNone/>
              <a:defRPr sz="3700" b="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3700"/>
              <a:buNone/>
              <a:defRPr sz="3700" b="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3700"/>
              <a:buNone/>
              <a:defRPr sz="3700" b="0"/>
            </a:lvl9pPr>
          </a:lstStyle>
          <a:p>
            <a:endParaRPr/>
          </a:p>
        </p:txBody>
      </p:sp>
      <p:sp>
        <p:nvSpPr>
          <p:cNvPr id="194" name="Google Shape;194;p3"/>
          <p:cNvSpPr txBox="1">
            <a:spLocks noGrp="1"/>
          </p:cNvSpPr>
          <p:nvPr>
            <p:ph type="subTitle" idx="1"/>
          </p:nvPr>
        </p:nvSpPr>
        <p:spPr>
          <a:xfrm>
            <a:off x="3210885" y="2864177"/>
            <a:ext cx="5301600" cy="78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2600"/>
              <a:buNone/>
              <a:defRPr>
                <a:solidFill>
                  <a:srgbClr val="1C4587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3000"/>
              <a:buNone/>
              <a:defRPr sz="3000">
                <a:solidFill>
                  <a:srgbClr val="1C4587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3000"/>
              <a:buNone/>
              <a:defRPr sz="3000">
                <a:solidFill>
                  <a:srgbClr val="1C4587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3000"/>
              <a:buNone/>
              <a:defRPr sz="3000">
                <a:solidFill>
                  <a:srgbClr val="1C4587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3000"/>
              <a:buNone/>
              <a:defRPr sz="3000">
                <a:solidFill>
                  <a:srgbClr val="1C4587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3000"/>
              <a:buNone/>
              <a:defRPr sz="3000">
                <a:solidFill>
                  <a:srgbClr val="1C4587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3000"/>
              <a:buNone/>
              <a:defRPr sz="3000">
                <a:solidFill>
                  <a:srgbClr val="1C4587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3000"/>
              <a:buNone/>
              <a:defRPr sz="3000">
                <a:solidFill>
                  <a:srgbClr val="1C4587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3000"/>
              <a:buNone/>
              <a:defRPr sz="3000">
                <a:solidFill>
                  <a:srgbClr val="1C4587"/>
                </a:solidFill>
              </a:defRPr>
            </a:lvl9pPr>
          </a:lstStyle>
          <a:p>
            <a:endParaRPr/>
          </a:p>
        </p:txBody>
      </p:sp>
      <p:sp>
        <p:nvSpPr>
          <p:cNvPr id="195" name="Google Shape;195;p3"/>
          <p:cNvSpPr/>
          <p:nvPr/>
        </p:nvSpPr>
        <p:spPr>
          <a:xfrm>
            <a:off x="4412080" y="4661638"/>
            <a:ext cx="450550" cy="558734"/>
          </a:xfrm>
          <a:custGeom>
            <a:avLst/>
            <a:gdLst/>
            <a:ahLst/>
            <a:cxnLst/>
            <a:rect l="l" t="t" r="r" b="b"/>
            <a:pathLst>
              <a:path w="15884" h="19698" extrusionOk="0">
                <a:moveTo>
                  <a:pt x="9355" y="4108"/>
                </a:moveTo>
                <a:lnTo>
                  <a:pt x="9465" y="4145"/>
                </a:lnTo>
                <a:lnTo>
                  <a:pt x="9538" y="4182"/>
                </a:lnTo>
                <a:lnTo>
                  <a:pt x="9648" y="4328"/>
                </a:lnTo>
                <a:lnTo>
                  <a:pt x="9721" y="4549"/>
                </a:lnTo>
                <a:lnTo>
                  <a:pt x="9721" y="4769"/>
                </a:lnTo>
                <a:lnTo>
                  <a:pt x="9721" y="4842"/>
                </a:lnTo>
                <a:lnTo>
                  <a:pt x="9685" y="4879"/>
                </a:lnTo>
                <a:lnTo>
                  <a:pt x="9575" y="4952"/>
                </a:lnTo>
                <a:lnTo>
                  <a:pt x="9391" y="4952"/>
                </a:lnTo>
                <a:lnTo>
                  <a:pt x="9355" y="4915"/>
                </a:lnTo>
                <a:lnTo>
                  <a:pt x="9281" y="4842"/>
                </a:lnTo>
                <a:lnTo>
                  <a:pt x="9208" y="4695"/>
                </a:lnTo>
                <a:lnTo>
                  <a:pt x="9171" y="4549"/>
                </a:lnTo>
                <a:lnTo>
                  <a:pt x="9171" y="4438"/>
                </a:lnTo>
                <a:lnTo>
                  <a:pt x="9171" y="4328"/>
                </a:lnTo>
                <a:lnTo>
                  <a:pt x="9245" y="4108"/>
                </a:lnTo>
                <a:close/>
                <a:moveTo>
                  <a:pt x="9355" y="3705"/>
                </a:moveTo>
                <a:lnTo>
                  <a:pt x="9245" y="3742"/>
                </a:lnTo>
                <a:lnTo>
                  <a:pt x="9135" y="3778"/>
                </a:lnTo>
                <a:lnTo>
                  <a:pt x="9025" y="3852"/>
                </a:lnTo>
                <a:lnTo>
                  <a:pt x="8988" y="3925"/>
                </a:lnTo>
                <a:lnTo>
                  <a:pt x="8914" y="3998"/>
                </a:lnTo>
                <a:lnTo>
                  <a:pt x="8841" y="4218"/>
                </a:lnTo>
                <a:lnTo>
                  <a:pt x="8804" y="4475"/>
                </a:lnTo>
                <a:lnTo>
                  <a:pt x="8804" y="4659"/>
                </a:lnTo>
                <a:lnTo>
                  <a:pt x="8841" y="4805"/>
                </a:lnTo>
                <a:lnTo>
                  <a:pt x="8878" y="4952"/>
                </a:lnTo>
                <a:lnTo>
                  <a:pt x="8988" y="5099"/>
                </a:lnTo>
                <a:lnTo>
                  <a:pt x="9098" y="5209"/>
                </a:lnTo>
                <a:lnTo>
                  <a:pt x="9245" y="5282"/>
                </a:lnTo>
                <a:lnTo>
                  <a:pt x="9391" y="5355"/>
                </a:lnTo>
                <a:lnTo>
                  <a:pt x="9538" y="5355"/>
                </a:lnTo>
                <a:lnTo>
                  <a:pt x="9721" y="5319"/>
                </a:lnTo>
                <a:lnTo>
                  <a:pt x="9868" y="5245"/>
                </a:lnTo>
                <a:lnTo>
                  <a:pt x="10015" y="5135"/>
                </a:lnTo>
                <a:lnTo>
                  <a:pt x="10088" y="4989"/>
                </a:lnTo>
                <a:lnTo>
                  <a:pt x="10125" y="4805"/>
                </a:lnTo>
                <a:lnTo>
                  <a:pt x="10125" y="4659"/>
                </a:lnTo>
                <a:lnTo>
                  <a:pt x="10088" y="4475"/>
                </a:lnTo>
                <a:lnTo>
                  <a:pt x="10052" y="4292"/>
                </a:lnTo>
                <a:lnTo>
                  <a:pt x="9978" y="4145"/>
                </a:lnTo>
                <a:lnTo>
                  <a:pt x="9905" y="3998"/>
                </a:lnTo>
                <a:lnTo>
                  <a:pt x="9795" y="3888"/>
                </a:lnTo>
                <a:lnTo>
                  <a:pt x="9648" y="3778"/>
                </a:lnTo>
                <a:lnTo>
                  <a:pt x="9501" y="3742"/>
                </a:lnTo>
                <a:lnTo>
                  <a:pt x="9355" y="3705"/>
                </a:lnTo>
                <a:close/>
                <a:moveTo>
                  <a:pt x="11262" y="6676"/>
                </a:moveTo>
                <a:lnTo>
                  <a:pt x="11262" y="6786"/>
                </a:lnTo>
                <a:lnTo>
                  <a:pt x="11225" y="6859"/>
                </a:lnTo>
                <a:lnTo>
                  <a:pt x="11152" y="6933"/>
                </a:lnTo>
                <a:lnTo>
                  <a:pt x="11042" y="7006"/>
                </a:lnTo>
                <a:lnTo>
                  <a:pt x="10785" y="7116"/>
                </a:lnTo>
                <a:lnTo>
                  <a:pt x="10602" y="7190"/>
                </a:lnTo>
                <a:lnTo>
                  <a:pt x="9795" y="7556"/>
                </a:lnTo>
                <a:lnTo>
                  <a:pt x="9721" y="7263"/>
                </a:lnTo>
                <a:lnTo>
                  <a:pt x="10639" y="6823"/>
                </a:lnTo>
                <a:lnTo>
                  <a:pt x="11079" y="6676"/>
                </a:lnTo>
                <a:close/>
                <a:moveTo>
                  <a:pt x="11115" y="6273"/>
                </a:moveTo>
                <a:lnTo>
                  <a:pt x="10859" y="6346"/>
                </a:lnTo>
                <a:lnTo>
                  <a:pt x="10052" y="6639"/>
                </a:lnTo>
                <a:lnTo>
                  <a:pt x="9648" y="6823"/>
                </a:lnTo>
                <a:lnTo>
                  <a:pt x="9281" y="7006"/>
                </a:lnTo>
                <a:lnTo>
                  <a:pt x="9208" y="7080"/>
                </a:lnTo>
                <a:lnTo>
                  <a:pt x="9208" y="7116"/>
                </a:lnTo>
                <a:lnTo>
                  <a:pt x="9208" y="7190"/>
                </a:lnTo>
                <a:lnTo>
                  <a:pt x="9208" y="7263"/>
                </a:lnTo>
                <a:lnTo>
                  <a:pt x="9318" y="7336"/>
                </a:lnTo>
                <a:lnTo>
                  <a:pt x="9465" y="7336"/>
                </a:lnTo>
                <a:lnTo>
                  <a:pt x="9465" y="7593"/>
                </a:lnTo>
                <a:lnTo>
                  <a:pt x="9538" y="7813"/>
                </a:lnTo>
                <a:lnTo>
                  <a:pt x="9575" y="7887"/>
                </a:lnTo>
                <a:lnTo>
                  <a:pt x="9648" y="7923"/>
                </a:lnTo>
                <a:lnTo>
                  <a:pt x="9758" y="7923"/>
                </a:lnTo>
                <a:lnTo>
                  <a:pt x="10492" y="7630"/>
                </a:lnTo>
                <a:lnTo>
                  <a:pt x="10859" y="7483"/>
                </a:lnTo>
                <a:lnTo>
                  <a:pt x="11225" y="7336"/>
                </a:lnTo>
                <a:lnTo>
                  <a:pt x="11409" y="7190"/>
                </a:lnTo>
                <a:lnTo>
                  <a:pt x="11556" y="7006"/>
                </a:lnTo>
                <a:lnTo>
                  <a:pt x="11629" y="6896"/>
                </a:lnTo>
                <a:lnTo>
                  <a:pt x="11629" y="6786"/>
                </a:lnTo>
                <a:lnTo>
                  <a:pt x="11629" y="6676"/>
                </a:lnTo>
                <a:lnTo>
                  <a:pt x="11592" y="6566"/>
                </a:lnTo>
                <a:lnTo>
                  <a:pt x="11556" y="6419"/>
                </a:lnTo>
                <a:lnTo>
                  <a:pt x="11482" y="6346"/>
                </a:lnTo>
                <a:lnTo>
                  <a:pt x="11372" y="6273"/>
                </a:lnTo>
                <a:close/>
                <a:moveTo>
                  <a:pt x="10198" y="2861"/>
                </a:moveTo>
                <a:lnTo>
                  <a:pt x="10235" y="3228"/>
                </a:lnTo>
                <a:lnTo>
                  <a:pt x="10345" y="3595"/>
                </a:lnTo>
                <a:lnTo>
                  <a:pt x="10565" y="4292"/>
                </a:lnTo>
                <a:lnTo>
                  <a:pt x="10822" y="5062"/>
                </a:lnTo>
                <a:lnTo>
                  <a:pt x="10895" y="5282"/>
                </a:lnTo>
                <a:lnTo>
                  <a:pt x="9025" y="6052"/>
                </a:lnTo>
                <a:lnTo>
                  <a:pt x="7154" y="6786"/>
                </a:lnTo>
                <a:lnTo>
                  <a:pt x="5173" y="7593"/>
                </a:lnTo>
                <a:lnTo>
                  <a:pt x="4146" y="7997"/>
                </a:lnTo>
                <a:lnTo>
                  <a:pt x="3816" y="8143"/>
                </a:lnTo>
                <a:lnTo>
                  <a:pt x="3486" y="8290"/>
                </a:lnTo>
                <a:lnTo>
                  <a:pt x="3266" y="7887"/>
                </a:lnTo>
                <a:lnTo>
                  <a:pt x="3045" y="7446"/>
                </a:lnTo>
                <a:lnTo>
                  <a:pt x="2679" y="6566"/>
                </a:lnTo>
                <a:lnTo>
                  <a:pt x="2532" y="6162"/>
                </a:lnTo>
                <a:lnTo>
                  <a:pt x="2385" y="5869"/>
                </a:lnTo>
                <a:lnTo>
                  <a:pt x="2238" y="5612"/>
                </a:lnTo>
                <a:lnTo>
                  <a:pt x="2715" y="5539"/>
                </a:lnTo>
                <a:lnTo>
                  <a:pt x="3192" y="5429"/>
                </a:lnTo>
                <a:lnTo>
                  <a:pt x="3669" y="5282"/>
                </a:lnTo>
                <a:lnTo>
                  <a:pt x="4146" y="5099"/>
                </a:lnTo>
                <a:lnTo>
                  <a:pt x="5210" y="4659"/>
                </a:lnTo>
                <a:lnTo>
                  <a:pt x="6273" y="4218"/>
                </a:lnTo>
                <a:lnTo>
                  <a:pt x="6824" y="4035"/>
                </a:lnTo>
                <a:lnTo>
                  <a:pt x="7374" y="3852"/>
                </a:lnTo>
                <a:lnTo>
                  <a:pt x="8474" y="3558"/>
                </a:lnTo>
                <a:lnTo>
                  <a:pt x="9025" y="3411"/>
                </a:lnTo>
                <a:lnTo>
                  <a:pt x="9538" y="3191"/>
                </a:lnTo>
                <a:lnTo>
                  <a:pt x="9868" y="3081"/>
                </a:lnTo>
                <a:lnTo>
                  <a:pt x="10015" y="2971"/>
                </a:lnTo>
                <a:lnTo>
                  <a:pt x="10198" y="2861"/>
                </a:lnTo>
                <a:close/>
                <a:moveTo>
                  <a:pt x="8658" y="7740"/>
                </a:moveTo>
                <a:lnTo>
                  <a:pt x="8694" y="7923"/>
                </a:lnTo>
                <a:lnTo>
                  <a:pt x="8071" y="8253"/>
                </a:lnTo>
                <a:lnTo>
                  <a:pt x="7704" y="8437"/>
                </a:lnTo>
                <a:lnTo>
                  <a:pt x="7594" y="8437"/>
                </a:lnTo>
                <a:lnTo>
                  <a:pt x="7557" y="8363"/>
                </a:lnTo>
                <a:lnTo>
                  <a:pt x="7557" y="8180"/>
                </a:lnTo>
                <a:lnTo>
                  <a:pt x="8658" y="7740"/>
                </a:lnTo>
                <a:close/>
                <a:moveTo>
                  <a:pt x="10198" y="2384"/>
                </a:moveTo>
                <a:lnTo>
                  <a:pt x="9978" y="2458"/>
                </a:lnTo>
                <a:lnTo>
                  <a:pt x="9795" y="2568"/>
                </a:lnTo>
                <a:lnTo>
                  <a:pt x="9391" y="2788"/>
                </a:lnTo>
                <a:lnTo>
                  <a:pt x="8841" y="2971"/>
                </a:lnTo>
                <a:lnTo>
                  <a:pt x="8328" y="3155"/>
                </a:lnTo>
                <a:lnTo>
                  <a:pt x="7264" y="3411"/>
                </a:lnTo>
                <a:lnTo>
                  <a:pt x="6750" y="3558"/>
                </a:lnTo>
                <a:lnTo>
                  <a:pt x="6237" y="3742"/>
                </a:lnTo>
                <a:lnTo>
                  <a:pt x="5210" y="4145"/>
                </a:lnTo>
                <a:lnTo>
                  <a:pt x="4219" y="4585"/>
                </a:lnTo>
                <a:lnTo>
                  <a:pt x="3669" y="4805"/>
                </a:lnTo>
                <a:lnTo>
                  <a:pt x="3119" y="4989"/>
                </a:lnTo>
                <a:lnTo>
                  <a:pt x="2018" y="5319"/>
                </a:lnTo>
                <a:lnTo>
                  <a:pt x="1945" y="5355"/>
                </a:lnTo>
                <a:lnTo>
                  <a:pt x="1908" y="5392"/>
                </a:lnTo>
                <a:lnTo>
                  <a:pt x="1908" y="5466"/>
                </a:lnTo>
                <a:lnTo>
                  <a:pt x="1945" y="5539"/>
                </a:lnTo>
                <a:lnTo>
                  <a:pt x="1982" y="5576"/>
                </a:lnTo>
                <a:lnTo>
                  <a:pt x="1945" y="5686"/>
                </a:lnTo>
                <a:lnTo>
                  <a:pt x="1945" y="5759"/>
                </a:lnTo>
                <a:lnTo>
                  <a:pt x="2018" y="5979"/>
                </a:lnTo>
                <a:lnTo>
                  <a:pt x="2165" y="6456"/>
                </a:lnTo>
                <a:lnTo>
                  <a:pt x="2385" y="6933"/>
                </a:lnTo>
                <a:lnTo>
                  <a:pt x="2752" y="7850"/>
                </a:lnTo>
                <a:lnTo>
                  <a:pt x="2972" y="8290"/>
                </a:lnTo>
                <a:lnTo>
                  <a:pt x="3192" y="8694"/>
                </a:lnTo>
                <a:lnTo>
                  <a:pt x="3266" y="8767"/>
                </a:lnTo>
                <a:lnTo>
                  <a:pt x="3302" y="8804"/>
                </a:lnTo>
                <a:lnTo>
                  <a:pt x="3412" y="8804"/>
                </a:lnTo>
                <a:lnTo>
                  <a:pt x="3522" y="8730"/>
                </a:lnTo>
                <a:lnTo>
                  <a:pt x="3596" y="8620"/>
                </a:lnTo>
                <a:lnTo>
                  <a:pt x="3999" y="8510"/>
                </a:lnTo>
                <a:lnTo>
                  <a:pt x="4403" y="8363"/>
                </a:lnTo>
                <a:lnTo>
                  <a:pt x="5173" y="8033"/>
                </a:lnTo>
                <a:lnTo>
                  <a:pt x="7300" y="7190"/>
                </a:lnTo>
                <a:lnTo>
                  <a:pt x="9281" y="6419"/>
                </a:lnTo>
                <a:lnTo>
                  <a:pt x="10235" y="6052"/>
                </a:lnTo>
                <a:lnTo>
                  <a:pt x="10712" y="5832"/>
                </a:lnTo>
                <a:lnTo>
                  <a:pt x="11152" y="5612"/>
                </a:lnTo>
                <a:lnTo>
                  <a:pt x="11262" y="5612"/>
                </a:lnTo>
                <a:lnTo>
                  <a:pt x="11335" y="5539"/>
                </a:lnTo>
                <a:lnTo>
                  <a:pt x="11372" y="5392"/>
                </a:lnTo>
                <a:lnTo>
                  <a:pt x="11372" y="5282"/>
                </a:lnTo>
                <a:lnTo>
                  <a:pt x="11299" y="5025"/>
                </a:lnTo>
                <a:lnTo>
                  <a:pt x="11042" y="4255"/>
                </a:lnTo>
                <a:lnTo>
                  <a:pt x="10785" y="3485"/>
                </a:lnTo>
                <a:lnTo>
                  <a:pt x="10639" y="3118"/>
                </a:lnTo>
                <a:lnTo>
                  <a:pt x="10455" y="2751"/>
                </a:lnTo>
                <a:lnTo>
                  <a:pt x="10418" y="2714"/>
                </a:lnTo>
                <a:lnTo>
                  <a:pt x="10345" y="2678"/>
                </a:lnTo>
                <a:lnTo>
                  <a:pt x="10382" y="2568"/>
                </a:lnTo>
                <a:lnTo>
                  <a:pt x="10382" y="2494"/>
                </a:lnTo>
                <a:lnTo>
                  <a:pt x="10308" y="2421"/>
                </a:lnTo>
                <a:lnTo>
                  <a:pt x="10198" y="2384"/>
                </a:lnTo>
                <a:close/>
                <a:moveTo>
                  <a:pt x="8694" y="7263"/>
                </a:moveTo>
                <a:lnTo>
                  <a:pt x="7337" y="7813"/>
                </a:lnTo>
                <a:lnTo>
                  <a:pt x="7264" y="7850"/>
                </a:lnTo>
                <a:lnTo>
                  <a:pt x="7227" y="7923"/>
                </a:lnTo>
                <a:lnTo>
                  <a:pt x="7190" y="7997"/>
                </a:lnTo>
                <a:lnTo>
                  <a:pt x="7227" y="8070"/>
                </a:lnTo>
                <a:lnTo>
                  <a:pt x="7190" y="8143"/>
                </a:lnTo>
                <a:lnTo>
                  <a:pt x="7154" y="8363"/>
                </a:lnTo>
                <a:lnTo>
                  <a:pt x="7190" y="8620"/>
                </a:lnTo>
                <a:lnTo>
                  <a:pt x="7227" y="8730"/>
                </a:lnTo>
                <a:lnTo>
                  <a:pt x="7300" y="8840"/>
                </a:lnTo>
                <a:lnTo>
                  <a:pt x="7411" y="8877"/>
                </a:lnTo>
                <a:lnTo>
                  <a:pt x="7557" y="8877"/>
                </a:lnTo>
                <a:lnTo>
                  <a:pt x="7704" y="8840"/>
                </a:lnTo>
                <a:lnTo>
                  <a:pt x="7887" y="8804"/>
                </a:lnTo>
                <a:lnTo>
                  <a:pt x="8218" y="8620"/>
                </a:lnTo>
                <a:lnTo>
                  <a:pt x="9061" y="8217"/>
                </a:lnTo>
                <a:lnTo>
                  <a:pt x="9098" y="8180"/>
                </a:lnTo>
                <a:lnTo>
                  <a:pt x="9171" y="8107"/>
                </a:lnTo>
                <a:lnTo>
                  <a:pt x="9171" y="8033"/>
                </a:lnTo>
                <a:lnTo>
                  <a:pt x="9171" y="7960"/>
                </a:lnTo>
                <a:lnTo>
                  <a:pt x="8951" y="7410"/>
                </a:lnTo>
                <a:lnTo>
                  <a:pt x="8914" y="7336"/>
                </a:lnTo>
                <a:lnTo>
                  <a:pt x="8841" y="7300"/>
                </a:lnTo>
                <a:lnTo>
                  <a:pt x="8768" y="7263"/>
                </a:lnTo>
                <a:close/>
                <a:moveTo>
                  <a:pt x="11702" y="8327"/>
                </a:moveTo>
                <a:lnTo>
                  <a:pt x="11886" y="8694"/>
                </a:lnTo>
                <a:lnTo>
                  <a:pt x="12106" y="9060"/>
                </a:lnTo>
                <a:lnTo>
                  <a:pt x="11702" y="9244"/>
                </a:lnTo>
                <a:lnTo>
                  <a:pt x="11335" y="9390"/>
                </a:lnTo>
                <a:lnTo>
                  <a:pt x="10932" y="9500"/>
                </a:lnTo>
                <a:lnTo>
                  <a:pt x="10528" y="9611"/>
                </a:lnTo>
                <a:lnTo>
                  <a:pt x="10382" y="9244"/>
                </a:lnTo>
                <a:lnTo>
                  <a:pt x="10198" y="8877"/>
                </a:lnTo>
                <a:lnTo>
                  <a:pt x="10162" y="8840"/>
                </a:lnTo>
                <a:lnTo>
                  <a:pt x="10565" y="8730"/>
                </a:lnTo>
                <a:lnTo>
                  <a:pt x="10932" y="8620"/>
                </a:lnTo>
                <a:lnTo>
                  <a:pt x="11702" y="8327"/>
                </a:lnTo>
                <a:close/>
                <a:moveTo>
                  <a:pt x="11776" y="7887"/>
                </a:moveTo>
                <a:lnTo>
                  <a:pt x="11299" y="8070"/>
                </a:lnTo>
                <a:lnTo>
                  <a:pt x="10822" y="8217"/>
                </a:lnTo>
                <a:lnTo>
                  <a:pt x="9868" y="8510"/>
                </a:lnTo>
                <a:lnTo>
                  <a:pt x="9832" y="8510"/>
                </a:lnTo>
                <a:lnTo>
                  <a:pt x="9795" y="8583"/>
                </a:lnTo>
                <a:lnTo>
                  <a:pt x="9758" y="8694"/>
                </a:lnTo>
                <a:lnTo>
                  <a:pt x="9832" y="8804"/>
                </a:lnTo>
                <a:lnTo>
                  <a:pt x="9868" y="8840"/>
                </a:lnTo>
                <a:lnTo>
                  <a:pt x="9942" y="8877"/>
                </a:lnTo>
                <a:lnTo>
                  <a:pt x="9905" y="8950"/>
                </a:lnTo>
                <a:lnTo>
                  <a:pt x="9905" y="9024"/>
                </a:lnTo>
                <a:lnTo>
                  <a:pt x="10088" y="9427"/>
                </a:lnTo>
                <a:lnTo>
                  <a:pt x="10198" y="9867"/>
                </a:lnTo>
                <a:lnTo>
                  <a:pt x="10235" y="9941"/>
                </a:lnTo>
                <a:lnTo>
                  <a:pt x="10272" y="9977"/>
                </a:lnTo>
                <a:lnTo>
                  <a:pt x="10308" y="10014"/>
                </a:lnTo>
                <a:lnTo>
                  <a:pt x="10382" y="10051"/>
                </a:lnTo>
                <a:lnTo>
                  <a:pt x="10932" y="9904"/>
                </a:lnTo>
                <a:lnTo>
                  <a:pt x="11446" y="9757"/>
                </a:lnTo>
                <a:lnTo>
                  <a:pt x="11959" y="9574"/>
                </a:lnTo>
                <a:lnTo>
                  <a:pt x="12436" y="9317"/>
                </a:lnTo>
                <a:lnTo>
                  <a:pt x="12509" y="9280"/>
                </a:lnTo>
                <a:lnTo>
                  <a:pt x="12583" y="9207"/>
                </a:lnTo>
                <a:lnTo>
                  <a:pt x="12583" y="9097"/>
                </a:lnTo>
                <a:lnTo>
                  <a:pt x="12546" y="9024"/>
                </a:lnTo>
                <a:lnTo>
                  <a:pt x="12253" y="8547"/>
                </a:lnTo>
                <a:lnTo>
                  <a:pt x="11996" y="7997"/>
                </a:lnTo>
                <a:lnTo>
                  <a:pt x="11959" y="7923"/>
                </a:lnTo>
                <a:lnTo>
                  <a:pt x="11922" y="7887"/>
                </a:lnTo>
                <a:close/>
                <a:moveTo>
                  <a:pt x="8914" y="9354"/>
                </a:moveTo>
                <a:lnTo>
                  <a:pt x="9061" y="9757"/>
                </a:lnTo>
                <a:lnTo>
                  <a:pt x="9281" y="10161"/>
                </a:lnTo>
                <a:lnTo>
                  <a:pt x="8658" y="10491"/>
                </a:lnTo>
                <a:lnTo>
                  <a:pt x="7961" y="10784"/>
                </a:lnTo>
                <a:lnTo>
                  <a:pt x="7814" y="10858"/>
                </a:lnTo>
                <a:lnTo>
                  <a:pt x="7741" y="10858"/>
                </a:lnTo>
                <a:lnTo>
                  <a:pt x="7704" y="10821"/>
                </a:lnTo>
                <a:lnTo>
                  <a:pt x="7631" y="10674"/>
                </a:lnTo>
                <a:lnTo>
                  <a:pt x="7594" y="10491"/>
                </a:lnTo>
                <a:lnTo>
                  <a:pt x="7521" y="10161"/>
                </a:lnTo>
                <a:lnTo>
                  <a:pt x="7374" y="9867"/>
                </a:lnTo>
                <a:lnTo>
                  <a:pt x="8914" y="9354"/>
                </a:lnTo>
                <a:close/>
                <a:moveTo>
                  <a:pt x="8951" y="8950"/>
                </a:moveTo>
                <a:lnTo>
                  <a:pt x="7154" y="9537"/>
                </a:lnTo>
                <a:lnTo>
                  <a:pt x="7117" y="9574"/>
                </a:lnTo>
                <a:lnTo>
                  <a:pt x="7080" y="9611"/>
                </a:lnTo>
                <a:lnTo>
                  <a:pt x="7044" y="9721"/>
                </a:lnTo>
                <a:lnTo>
                  <a:pt x="7080" y="9831"/>
                </a:lnTo>
                <a:lnTo>
                  <a:pt x="7190" y="9904"/>
                </a:lnTo>
                <a:lnTo>
                  <a:pt x="7190" y="10124"/>
                </a:lnTo>
                <a:lnTo>
                  <a:pt x="7227" y="10381"/>
                </a:lnTo>
                <a:lnTo>
                  <a:pt x="7374" y="10858"/>
                </a:lnTo>
                <a:lnTo>
                  <a:pt x="7411" y="11004"/>
                </a:lnTo>
                <a:lnTo>
                  <a:pt x="7521" y="11114"/>
                </a:lnTo>
                <a:lnTo>
                  <a:pt x="7631" y="11188"/>
                </a:lnTo>
                <a:lnTo>
                  <a:pt x="7777" y="11225"/>
                </a:lnTo>
                <a:lnTo>
                  <a:pt x="8034" y="11151"/>
                </a:lnTo>
                <a:lnTo>
                  <a:pt x="8291" y="11078"/>
                </a:lnTo>
                <a:lnTo>
                  <a:pt x="8768" y="10858"/>
                </a:lnTo>
                <a:lnTo>
                  <a:pt x="9245" y="10601"/>
                </a:lnTo>
                <a:lnTo>
                  <a:pt x="9685" y="10344"/>
                </a:lnTo>
                <a:lnTo>
                  <a:pt x="9721" y="10271"/>
                </a:lnTo>
                <a:lnTo>
                  <a:pt x="9758" y="10197"/>
                </a:lnTo>
                <a:lnTo>
                  <a:pt x="9758" y="10161"/>
                </a:lnTo>
                <a:lnTo>
                  <a:pt x="9721" y="10087"/>
                </a:lnTo>
                <a:lnTo>
                  <a:pt x="9538" y="9867"/>
                </a:lnTo>
                <a:lnTo>
                  <a:pt x="9391" y="9611"/>
                </a:lnTo>
                <a:lnTo>
                  <a:pt x="9281" y="9354"/>
                </a:lnTo>
                <a:lnTo>
                  <a:pt x="9208" y="9060"/>
                </a:lnTo>
                <a:lnTo>
                  <a:pt x="9171" y="8987"/>
                </a:lnTo>
                <a:lnTo>
                  <a:pt x="9098" y="8950"/>
                </a:lnTo>
                <a:close/>
                <a:moveTo>
                  <a:pt x="12473" y="10344"/>
                </a:moveTo>
                <a:lnTo>
                  <a:pt x="12619" y="10711"/>
                </a:lnTo>
                <a:lnTo>
                  <a:pt x="11959" y="11078"/>
                </a:lnTo>
                <a:lnTo>
                  <a:pt x="11299" y="11445"/>
                </a:lnTo>
                <a:lnTo>
                  <a:pt x="11152" y="10894"/>
                </a:lnTo>
                <a:lnTo>
                  <a:pt x="11189" y="10858"/>
                </a:lnTo>
                <a:lnTo>
                  <a:pt x="11189" y="10784"/>
                </a:lnTo>
                <a:lnTo>
                  <a:pt x="11482" y="10674"/>
                </a:lnTo>
                <a:lnTo>
                  <a:pt x="11776" y="10601"/>
                </a:lnTo>
                <a:lnTo>
                  <a:pt x="12473" y="10344"/>
                </a:lnTo>
                <a:close/>
                <a:moveTo>
                  <a:pt x="6273" y="10418"/>
                </a:moveTo>
                <a:lnTo>
                  <a:pt x="6347" y="10454"/>
                </a:lnTo>
                <a:lnTo>
                  <a:pt x="6420" y="10564"/>
                </a:lnTo>
                <a:lnTo>
                  <a:pt x="6567" y="10894"/>
                </a:lnTo>
                <a:lnTo>
                  <a:pt x="5797" y="11261"/>
                </a:lnTo>
                <a:lnTo>
                  <a:pt x="5100" y="11738"/>
                </a:lnTo>
                <a:lnTo>
                  <a:pt x="4953" y="11298"/>
                </a:lnTo>
                <a:lnTo>
                  <a:pt x="4843" y="11078"/>
                </a:lnTo>
                <a:lnTo>
                  <a:pt x="4733" y="10894"/>
                </a:lnTo>
                <a:lnTo>
                  <a:pt x="5613" y="10601"/>
                </a:lnTo>
                <a:lnTo>
                  <a:pt x="5943" y="10491"/>
                </a:lnTo>
                <a:lnTo>
                  <a:pt x="6237" y="10418"/>
                </a:lnTo>
                <a:close/>
                <a:moveTo>
                  <a:pt x="12583" y="9867"/>
                </a:moveTo>
                <a:lnTo>
                  <a:pt x="12509" y="9904"/>
                </a:lnTo>
                <a:lnTo>
                  <a:pt x="11519" y="10271"/>
                </a:lnTo>
                <a:lnTo>
                  <a:pt x="11115" y="10381"/>
                </a:lnTo>
                <a:lnTo>
                  <a:pt x="10932" y="10491"/>
                </a:lnTo>
                <a:lnTo>
                  <a:pt x="10859" y="10564"/>
                </a:lnTo>
                <a:lnTo>
                  <a:pt x="10785" y="10638"/>
                </a:lnTo>
                <a:lnTo>
                  <a:pt x="10785" y="10748"/>
                </a:lnTo>
                <a:lnTo>
                  <a:pt x="10822" y="10821"/>
                </a:lnTo>
                <a:lnTo>
                  <a:pt x="10859" y="10858"/>
                </a:lnTo>
                <a:lnTo>
                  <a:pt x="10859" y="10894"/>
                </a:lnTo>
                <a:lnTo>
                  <a:pt x="10895" y="11335"/>
                </a:lnTo>
                <a:lnTo>
                  <a:pt x="11005" y="11738"/>
                </a:lnTo>
                <a:lnTo>
                  <a:pt x="11005" y="11848"/>
                </a:lnTo>
                <a:lnTo>
                  <a:pt x="11079" y="11885"/>
                </a:lnTo>
                <a:lnTo>
                  <a:pt x="11152" y="11921"/>
                </a:lnTo>
                <a:lnTo>
                  <a:pt x="11225" y="11921"/>
                </a:lnTo>
                <a:lnTo>
                  <a:pt x="12142" y="11445"/>
                </a:lnTo>
                <a:lnTo>
                  <a:pt x="12986" y="10931"/>
                </a:lnTo>
                <a:lnTo>
                  <a:pt x="13060" y="10858"/>
                </a:lnTo>
                <a:lnTo>
                  <a:pt x="13096" y="10784"/>
                </a:lnTo>
                <a:lnTo>
                  <a:pt x="13096" y="10711"/>
                </a:lnTo>
                <a:lnTo>
                  <a:pt x="13060" y="10638"/>
                </a:lnTo>
                <a:lnTo>
                  <a:pt x="12876" y="10344"/>
                </a:lnTo>
                <a:lnTo>
                  <a:pt x="12766" y="10014"/>
                </a:lnTo>
                <a:lnTo>
                  <a:pt x="12729" y="9941"/>
                </a:lnTo>
                <a:lnTo>
                  <a:pt x="12656" y="9904"/>
                </a:lnTo>
                <a:lnTo>
                  <a:pt x="12583" y="9867"/>
                </a:lnTo>
                <a:close/>
                <a:moveTo>
                  <a:pt x="6200" y="9977"/>
                </a:moveTo>
                <a:lnTo>
                  <a:pt x="5980" y="10014"/>
                </a:lnTo>
                <a:lnTo>
                  <a:pt x="5760" y="10087"/>
                </a:lnTo>
                <a:lnTo>
                  <a:pt x="5356" y="10234"/>
                </a:lnTo>
                <a:lnTo>
                  <a:pt x="4843" y="10381"/>
                </a:lnTo>
                <a:lnTo>
                  <a:pt x="4329" y="10564"/>
                </a:lnTo>
                <a:lnTo>
                  <a:pt x="4293" y="10601"/>
                </a:lnTo>
                <a:lnTo>
                  <a:pt x="4256" y="10638"/>
                </a:lnTo>
                <a:lnTo>
                  <a:pt x="4219" y="10784"/>
                </a:lnTo>
                <a:lnTo>
                  <a:pt x="4256" y="10894"/>
                </a:lnTo>
                <a:lnTo>
                  <a:pt x="4293" y="10931"/>
                </a:lnTo>
                <a:lnTo>
                  <a:pt x="4366" y="10968"/>
                </a:lnTo>
                <a:lnTo>
                  <a:pt x="4513" y="11298"/>
                </a:lnTo>
                <a:lnTo>
                  <a:pt x="4659" y="11701"/>
                </a:lnTo>
                <a:lnTo>
                  <a:pt x="4769" y="12142"/>
                </a:lnTo>
                <a:lnTo>
                  <a:pt x="4843" y="12215"/>
                </a:lnTo>
                <a:lnTo>
                  <a:pt x="4916" y="12252"/>
                </a:lnTo>
                <a:lnTo>
                  <a:pt x="4990" y="12252"/>
                </a:lnTo>
                <a:lnTo>
                  <a:pt x="5100" y="12215"/>
                </a:lnTo>
                <a:lnTo>
                  <a:pt x="5540" y="11921"/>
                </a:lnTo>
                <a:lnTo>
                  <a:pt x="5980" y="11665"/>
                </a:lnTo>
                <a:lnTo>
                  <a:pt x="6420" y="11445"/>
                </a:lnTo>
                <a:lnTo>
                  <a:pt x="6934" y="11225"/>
                </a:lnTo>
                <a:lnTo>
                  <a:pt x="6970" y="11188"/>
                </a:lnTo>
                <a:lnTo>
                  <a:pt x="7044" y="11114"/>
                </a:lnTo>
                <a:lnTo>
                  <a:pt x="7044" y="11041"/>
                </a:lnTo>
                <a:lnTo>
                  <a:pt x="7044" y="10931"/>
                </a:lnTo>
                <a:lnTo>
                  <a:pt x="6897" y="10601"/>
                </a:lnTo>
                <a:lnTo>
                  <a:pt x="6750" y="10307"/>
                </a:lnTo>
                <a:lnTo>
                  <a:pt x="6677" y="10161"/>
                </a:lnTo>
                <a:lnTo>
                  <a:pt x="6530" y="10051"/>
                </a:lnTo>
                <a:lnTo>
                  <a:pt x="6383" y="10014"/>
                </a:lnTo>
                <a:lnTo>
                  <a:pt x="6200" y="9977"/>
                </a:lnTo>
                <a:close/>
                <a:moveTo>
                  <a:pt x="9832" y="11371"/>
                </a:moveTo>
                <a:lnTo>
                  <a:pt x="10125" y="11921"/>
                </a:lnTo>
                <a:lnTo>
                  <a:pt x="9721" y="12142"/>
                </a:lnTo>
                <a:lnTo>
                  <a:pt x="9318" y="12288"/>
                </a:lnTo>
                <a:lnTo>
                  <a:pt x="8914" y="12435"/>
                </a:lnTo>
                <a:lnTo>
                  <a:pt x="8511" y="12545"/>
                </a:lnTo>
                <a:lnTo>
                  <a:pt x="8328" y="12032"/>
                </a:lnTo>
                <a:lnTo>
                  <a:pt x="8694" y="11921"/>
                </a:lnTo>
                <a:lnTo>
                  <a:pt x="9098" y="11738"/>
                </a:lnTo>
                <a:lnTo>
                  <a:pt x="9832" y="11371"/>
                </a:lnTo>
                <a:close/>
                <a:moveTo>
                  <a:pt x="9868" y="10894"/>
                </a:moveTo>
                <a:lnTo>
                  <a:pt x="8951" y="11298"/>
                </a:lnTo>
                <a:lnTo>
                  <a:pt x="8474" y="11481"/>
                </a:lnTo>
                <a:lnTo>
                  <a:pt x="8071" y="11738"/>
                </a:lnTo>
                <a:lnTo>
                  <a:pt x="7997" y="11738"/>
                </a:lnTo>
                <a:lnTo>
                  <a:pt x="7924" y="11775"/>
                </a:lnTo>
                <a:lnTo>
                  <a:pt x="7887" y="11885"/>
                </a:lnTo>
                <a:lnTo>
                  <a:pt x="7887" y="11958"/>
                </a:lnTo>
                <a:lnTo>
                  <a:pt x="8034" y="12398"/>
                </a:lnTo>
                <a:lnTo>
                  <a:pt x="8181" y="12839"/>
                </a:lnTo>
                <a:lnTo>
                  <a:pt x="8254" y="12949"/>
                </a:lnTo>
                <a:lnTo>
                  <a:pt x="8328" y="12985"/>
                </a:lnTo>
                <a:lnTo>
                  <a:pt x="8364" y="12985"/>
                </a:lnTo>
                <a:lnTo>
                  <a:pt x="8951" y="12839"/>
                </a:lnTo>
                <a:lnTo>
                  <a:pt x="9465" y="12655"/>
                </a:lnTo>
                <a:lnTo>
                  <a:pt x="10015" y="12472"/>
                </a:lnTo>
                <a:lnTo>
                  <a:pt x="10528" y="12215"/>
                </a:lnTo>
                <a:lnTo>
                  <a:pt x="10565" y="12142"/>
                </a:lnTo>
                <a:lnTo>
                  <a:pt x="10602" y="12105"/>
                </a:lnTo>
                <a:lnTo>
                  <a:pt x="10602" y="12032"/>
                </a:lnTo>
                <a:lnTo>
                  <a:pt x="10602" y="11958"/>
                </a:lnTo>
                <a:lnTo>
                  <a:pt x="10125" y="11041"/>
                </a:lnTo>
                <a:lnTo>
                  <a:pt x="10088" y="10968"/>
                </a:lnTo>
                <a:lnTo>
                  <a:pt x="10015" y="10894"/>
                </a:lnTo>
                <a:close/>
                <a:moveTo>
                  <a:pt x="13133" y="12288"/>
                </a:moveTo>
                <a:lnTo>
                  <a:pt x="13243" y="12325"/>
                </a:lnTo>
                <a:lnTo>
                  <a:pt x="13353" y="12472"/>
                </a:lnTo>
                <a:lnTo>
                  <a:pt x="13610" y="12985"/>
                </a:lnTo>
                <a:lnTo>
                  <a:pt x="12839" y="13242"/>
                </a:lnTo>
                <a:lnTo>
                  <a:pt x="12106" y="13572"/>
                </a:lnTo>
                <a:lnTo>
                  <a:pt x="11996" y="13352"/>
                </a:lnTo>
                <a:lnTo>
                  <a:pt x="11886" y="13132"/>
                </a:lnTo>
                <a:lnTo>
                  <a:pt x="11739" y="12692"/>
                </a:lnTo>
                <a:lnTo>
                  <a:pt x="12032" y="12618"/>
                </a:lnTo>
                <a:lnTo>
                  <a:pt x="12289" y="12545"/>
                </a:lnTo>
                <a:lnTo>
                  <a:pt x="12839" y="12362"/>
                </a:lnTo>
                <a:lnTo>
                  <a:pt x="13023" y="12288"/>
                </a:lnTo>
                <a:close/>
                <a:moveTo>
                  <a:pt x="7044" y="12325"/>
                </a:moveTo>
                <a:lnTo>
                  <a:pt x="7337" y="13022"/>
                </a:lnTo>
                <a:lnTo>
                  <a:pt x="5833" y="13792"/>
                </a:lnTo>
                <a:lnTo>
                  <a:pt x="5613" y="13132"/>
                </a:lnTo>
                <a:lnTo>
                  <a:pt x="5943" y="12875"/>
                </a:lnTo>
                <a:lnTo>
                  <a:pt x="6273" y="12655"/>
                </a:lnTo>
                <a:lnTo>
                  <a:pt x="6677" y="12472"/>
                </a:lnTo>
                <a:lnTo>
                  <a:pt x="7044" y="12325"/>
                </a:lnTo>
                <a:close/>
                <a:moveTo>
                  <a:pt x="13060" y="11885"/>
                </a:moveTo>
                <a:lnTo>
                  <a:pt x="12839" y="11921"/>
                </a:lnTo>
                <a:lnTo>
                  <a:pt x="12473" y="12068"/>
                </a:lnTo>
                <a:lnTo>
                  <a:pt x="11922" y="12215"/>
                </a:lnTo>
                <a:lnTo>
                  <a:pt x="11666" y="12288"/>
                </a:lnTo>
                <a:lnTo>
                  <a:pt x="11446" y="12398"/>
                </a:lnTo>
                <a:lnTo>
                  <a:pt x="11372" y="12435"/>
                </a:lnTo>
                <a:lnTo>
                  <a:pt x="11372" y="12472"/>
                </a:lnTo>
                <a:lnTo>
                  <a:pt x="11372" y="12582"/>
                </a:lnTo>
                <a:lnTo>
                  <a:pt x="11446" y="12655"/>
                </a:lnTo>
                <a:lnTo>
                  <a:pt x="11519" y="12692"/>
                </a:lnTo>
                <a:lnTo>
                  <a:pt x="11482" y="12839"/>
                </a:lnTo>
                <a:lnTo>
                  <a:pt x="11482" y="13022"/>
                </a:lnTo>
                <a:lnTo>
                  <a:pt x="11519" y="13169"/>
                </a:lnTo>
                <a:lnTo>
                  <a:pt x="11556" y="13315"/>
                </a:lnTo>
                <a:lnTo>
                  <a:pt x="11702" y="13646"/>
                </a:lnTo>
                <a:lnTo>
                  <a:pt x="11886" y="13902"/>
                </a:lnTo>
                <a:lnTo>
                  <a:pt x="11996" y="13976"/>
                </a:lnTo>
                <a:lnTo>
                  <a:pt x="12106" y="13976"/>
                </a:lnTo>
                <a:lnTo>
                  <a:pt x="13023" y="13609"/>
                </a:lnTo>
                <a:lnTo>
                  <a:pt x="13940" y="13279"/>
                </a:lnTo>
                <a:lnTo>
                  <a:pt x="14013" y="13205"/>
                </a:lnTo>
                <a:lnTo>
                  <a:pt x="14050" y="13169"/>
                </a:lnTo>
                <a:lnTo>
                  <a:pt x="14087" y="13095"/>
                </a:lnTo>
                <a:lnTo>
                  <a:pt x="14050" y="13022"/>
                </a:lnTo>
                <a:lnTo>
                  <a:pt x="13646" y="12142"/>
                </a:lnTo>
                <a:lnTo>
                  <a:pt x="13573" y="12032"/>
                </a:lnTo>
                <a:lnTo>
                  <a:pt x="13463" y="11958"/>
                </a:lnTo>
                <a:lnTo>
                  <a:pt x="13353" y="11885"/>
                </a:lnTo>
                <a:close/>
                <a:moveTo>
                  <a:pt x="7190" y="11848"/>
                </a:moveTo>
                <a:lnTo>
                  <a:pt x="7117" y="11885"/>
                </a:lnTo>
                <a:lnTo>
                  <a:pt x="6640" y="12032"/>
                </a:lnTo>
                <a:lnTo>
                  <a:pt x="6163" y="12215"/>
                </a:lnTo>
                <a:lnTo>
                  <a:pt x="5723" y="12508"/>
                </a:lnTo>
                <a:lnTo>
                  <a:pt x="5320" y="12802"/>
                </a:lnTo>
                <a:lnTo>
                  <a:pt x="5246" y="12839"/>
                </a:lnTo>
                <a:lnTo>
                  <a:pt x="5210" y="12875"/>
                </a:lnTo>
                <a:lnTo>
                  <a:pt x="5173" y="12912"/>
                </a:lnTo>
                <a:lnTo>
                  <a:pt x="5173" y="12985"/>
                </a:lnTo>
                <a:lnTo>
                  <a:pt x="5246" y="13279"/>
                </a:lnTo>
                <a:lnTo>
                  <a:pt x="5320" y="13572"/>
                </a:lnTo>
                <a:lnTo>
                  <a:pt x="5540" y="14159"/>
                </a:lnTo>
                <a:lnTo>
                  <a:pt x="5576" y="14196"/>
                </a:lnTo>
                <a:lnTo>
                  <a:pt x="5650" y="14269"/>
                </a:lnTo>
                <a:lnTo>
                  <a:pt x="5797" y="14269"/>
                </a:lnTo>
                <a:lnTo>
                  <a:pt x="7667" y="13315"/>
                </a:lnTo>
                <a:lnTo>
                  <a:pt x="7741" y="13279"/>
                </a:lnTo>
                <a:lnTo>
                  <a:pt x="7777" y="13205"/>
                </a:lnTo>
                <a:lnTo>
                  <a:pt x="7814" y="13132"/>
                </a:lnTo>
                <a:lnTo>
                  <a:pt x="7777" y="13059"/>
                </a:lnTo>
                <a:lnTo>
                  <a:pt x="7374" y="11995"/>
                </a:lnTo>
                <a:lnTo>
                  <a:pt x="7337" y="11921"/>
                </a:lnTo>
                <a:lnTo>
                  <a:pt x="7264" y="11885"/>
                </a:lnTo>
                <a:lnTo>
                  <a:pt x="7190" y="11848"/>
                </a:lnTo>
                <a:close/>
                <a:moveTo>
                  <a:pt x="10528" y="13279"/>
                </a:moveTo>
                <a:lnTo>
                  <a:pt x="10895" y="13976"/>
                </a:lnTo>
                <a:lnTo>
                  <a:pt x="9318" y="14599"/>
                </a:lnTo>
                <a:lnTo>
                  <a:pt x="9025" y="13902"/>
                </a:lnTo>
                <a:lnTo>
                  <a:pt x="9098" y="13829"/>
                </a:lnTo>
                <a:lnTo>
                  <a:pt x="9098" y="13792"/>
                </a:lnTo>
                <a:lnTo>
                  <a:pt x="9135" y="13756"/>
                </a:lnTo>
                <a:lnTo>
                  <a:pt x="9465" y="13609"/>
                </a:lnTo>
                <a:lnTo>
                  <a:pt x="9758" y="13535"/>
                </a:lnTo>
                <a:lnTo>
                  <a:pt x="10528" y="13279"/>
                </a:lnTo>
                <a:close/>
                <a:moveTo>
                  <a:pt x="10639" y="12839"/>
                </a:moveTo>
                <a:lnTo>
                  <a:pt x="10565" y="12875"/>
                </a:lnTo>
                <a:lnTo>
                  <a:pt x="9501" y="13242"/>
                </a:lnTo>
                <a:lnTo>
                  <a:pt x="9061" y="13352"/>
                </a:lnTo>
                <a:lnTo>
                  <a:pt x="8878" y="13462"/>
                </a:lnTo>
                <a:lnTo>
                  <a:pt x="8768" y="13499"/>
                </a:lnTo>
                <a:lnTo>
                  <a:pt x="8731" y="13572"/>
                </a:lnTo>
                <a:lnTo>
                  <a:pt x="8658" y="13682"/>
                </a:lnTo>
                <a:lnTo>
                  <a:pt x="8694" y="13829"/>
                </a:lnTo>
                <a:lnTo>
                  <a:pt x="8731" y="13866"/>
                </a:lnTo>
                <a:lnTo>
                  <a:pt x="8731" y="13902"/>
                </a:lnTo>
                <a:lnTo>
                  <a:pt x="8768" y="14159"/>
                </a:lnTo>
                <a:lnTo>
                  <a:pt x="8841" y="14416"/>
                </a:lnTo>
                <a:lnTo>
                  <a:pt x="9025" y="14893"/>
                </a:lnTo>
                <a:lnTo>
                  <a:pt x="9098" y="14929"/>
                </a:lnTo>
                <a:lnTo>
                  <a:pt x="9135" y="14966"/>
                </a:lnTo>
                <a:lnTo>
                  <a:pt x="9208" y="15003"/>
                </a:lnTo>
                <a:lnTo>
                  <a:pt x="9281" y="15003"/>
                </a:lnTo>
                <a:lnTo>
                  <a:pt x="11225" y="14269"/>
                </a:lnTo>
                <a:lnTo>
                  <a:pt x="11262" y="14232"/>
                </a:lnTo>
                <a:lnTo>
                  <a:pt x="11299" y="14159"/>
                </a:lnTo>
                <a:lnTo>
                  <a:pt x="11335" y="14086"/>
                </a:lnTo>
                <a:lnTo>
                  <a:pt x="11335" y="14012"/>
                </a:lnTo>
                <a:lnTo>
                  <a:pt x="10822" y="12985"/>
                </a:lnTo>
                <a:lnTo>
                  <a:pt x="10785" y="12912"/>
                </a:lnTo>
                <a:lnTo>
                  <a:pt x="10712" y="12875"/>
                </a:lnTo>
                <a:lnTo>
                  <a:pt x="10639" y="12839"/>
                </a:lnTo>
                <a:close/>
                <a:moveTo>
                  <a:pt x="7997" y="14342"/>
                </a:moveTo>
                <a:lnTo>
                  <a:pt x="8107" y="14489"/>
                </a:lnTo>
                <a:lnTo>
                  <a:pt x="8144" y="14599"/>
                </a:lnTo>
                <a:lnTo>
                  <a:pt x="8107" y="14746"/>
                </a:lnTo>
                <a:lnTo>
                  <a:pt x="8034" y="14893"/>
                </a:lnTo>
                <a:lnTo>
                  <a:pt x="7924" y="15003"/>
                </a:lnTo>
                <a:lnTo>
                  <a:pt x="7814" y="15149"/>
                </a:lnTo>
                <a:lnTo>
                  <a:pt x="7557" y="15296"/>
                </a:lnTo>
                <a:lnTo>
                  <a:pt x="7044" y="15516"/>
                </a:lnTo>
                <a:lnTo>
                  <a:pt x="6787" y="15590"/>
                </a:lnTo>
                <a:lnTo>
                  <a:pt x="6567" y="15736"/>
                </a:lnTo>
                <a:lnTo>
                  <a:pt x="6310" y="15113"/>
                </a:lnTo>
                <a:lnTo>
                  <a:pt x="6383" y="15076"/>
                </a:lnTo>
                <a:lnTo>
                  <a:pt x="6457" y="14966"/>
                </a:lnTo>
                <a:lnTo>
                  <a:pt x="6457" y="14929"/>
                </a:lnTo>
                <a:lnTo>
                  <a:pt x="6530" y="15003"/>
                </a:lnTo>
                <a:lnTo>
                  <a:pt x="6604" y="14966"/>
                </a:lnTo>
                <a:lnTo>
                  <a:pt x="6787" y="14929"/>
                </a:lnTo>
                <a:lnTo>
                  <a:pt x="7227" y="14783"/>
                </a:lnTo>
                <a:lnTo>
                  <a:pt x="7631" y="14599"/>
                </a:lnTo>
                <a:lnTo>
                  <a:pt x="7997" y="14342"/>
                </a:lnTo>
                <a:close/>
                <a:moveTo>
                  <a:pt x="15150" y="15370"/>
                </a:moveTo>
                <a:lnTo>
                  <a:pt x="15150" y="15443"/>
                </a:lnTo>
                <a:lnTo>
                  <a:pt x="15224" y="15480"/>
                </a:lnTo>
                <a:lnTo>
                  <a:pt x="15260" y="15516"/>
                </a:lnTo>
                <a:lnTo>
                  <a:pt x="15150" y="15736"/>
                </a:lnTo>
                <a:lnTo>
                  <a:pt x="15004" y="15993"/>
                </a:lnTo>
                <a:lnTo>
                  <a:pt x="14857" y="15626"/>
                </a:lnTo>
                <a:lnTo>
                  <a:pt x="15150" y="15370"/>
                </a:lnTo>
                <a:close/>
                <a:moveTo>
                  <a:pt x="7997" y="13902"/>
                </a:moveTo>
                <a:lnTo>
                  <a:pt x="7887" y="13939"/>
                </a:lnTo>
                <a:lnTo>
                  <a:pt x="7631" y="14122"/>
                </a:lnTo>
                <a:lnTo>
                  <a:pt x="7337" y="14269"/>
                </a:lnTo>
                <a:lnTo>
                  <a:pt x="7044" y="14416"/>
                </a:lnTo>
                <a:lnTo>
                  <a:pt x="6750" y="14526"/>
                </a:lnTo>
                <a:lnTo>
                  <a:pt x="6347" y="14599"/>
                </a:lnTo>
                <a:lnTo>
                  <a:pt x="6163" y="14673"/>
                </a:lnTo>
                <a:lnTo>
                  <a:pt x="6090" y="14746"/>
                </a:lnTo>
                <a:lnTo>
                  <a:pt x="6017" y="14819"/>
                </a:lnTo>
                <a:lnTo>
                  <a:pt x="6017" y="14929"/>
                </a:lnTo>
                <a:lnTo>
                  <a:pt x="5943" y="15003"/>
                </a:lnTo>
                <a:lnTo>
                  <a:pt x="5943" y="15113"/>
                </a:lnTo>
                <a:lnTo>
                  <a:pt x="6127" y="15590"/>
                </a:lnTo>
                <a:lnTo>
                  <a:pt x="6273" y="16103"/>
                </a:lnTo>
                <a:lnTo>
                  <a:pt x="6347" y="16177"/>
                </a:lnTo>
                <a:lnTo>
                  <a:pt x="6420" y="16213"/>
                </a:lnTo>
                <a:lnTo>
                  <a:pt x="6493" y="16213"/>
                </a:lnTo>
                <a:lnTo>
                  <a:pt x="6567" y="16177"/>
                </a:lnTo>
                <a:lnTo>
                  <a:pt x="6787" y="16030"/>
                </a:lnTo>
                <a:lnTo>
                  <a:pt x="7007" y="15920"/>
                </a:lnTo>
                <a:lnTo>
                  <a:pt x="7484" y="15736"/>
                </a:lnTo>
                <a:lnTo>
                  <a:pt x="7704" y="15663"/>
                </a:lnTo>
                <a:lnTo>
                  <a:pt x="7924" y="15553"/>
                </a:lnTo>
                <a:lnTo>
                  <a:pt x="8144" y="15406"/>
                </a:lnTo>
                <a:lnTo>
                  <a:pt x="8328" y="15223"/>
                </a:lnTo>
                <a:lnTo>
                  <a:pt x="8438" y="15076"/>
                </a:lnTo>
                <a:lnTo>
                  <a:pt x="8511" y="14893"/>
                </a:lnTo>
                <a:lnTo>
                  <a:pt x="8511" y="14709"/>
                </a:lnTo>
                <a:lnTo>
                  <a:pt x="8511" y="14526"/>
                </a:lnTo>
                <a:lnTo>
                  <a:pt x="8474" y="14342"/>
                </a:lnTo>
                <a:lnTo>
                  <a:pt x="8364" y="14159"/>
                </a:lnTo>
                <a:lnTo>
                  <a:pt x="8254" y="14049"/>
                </a:lnTo>
                <a:lnTo>
                  <a:pt x="8071" y="13939"/>
                </a:lnTo>
                <a:lnTo>
                  <a:pt x="7997" y="13902"/>
                </a:lnTo>
                <a:close/>
                <a:moveTo>
                  <a:pt x="14710" y="15736"/>
                </a:moveTo>
                <a:lnTo>
                  <a:pt x="14747" y="15993"/>
                </a:lnTo>
                <a:lnTo>
                  <a:pt x="14820" y="16250"/>
                </a:lnTo>
                <a:lnTo>
                  <a:pt x="14490" y="16507"/>
                </a:lnTo>
                <a:lnTo>
                  <a:pt x="14417" y="16397"/>
                </a:lnTo>
                <a:lnTo>
                  <a:pt x="14307" y="15993"/>
                </a:lnTo>
                <a:lnTo>
                  <a:pt x="14380" y="15956"/>
                </a:lnTo>
                <a:lnTo>
                  <a:pt x="14710" y="15736"/>
                </a:lnTo>
                <a:close/>
                <a:moveTo>
                  <a:pt x="14123" y="16103"/>
                </a:moveTo>
                <a:lnTo>
                  <a:pt x="14160" y="16397"/>
                </a:lnTo>
                <a:lnTo>
                  <a:pt x="14233" y="16690"/>
                </a:lnTo>
                <a:lnTo>
                  <a:pt x="13830" y="16873"/>
                </a:lnTo>
                <a:lnTo>
                  <a:pt x="13720" y="16727"/>
                </a:lnTo>
                <a:lnTo>
                  <a:pt x="13500" y="16433"/>
                </a:lnTo>
                <a:lnTo>
                  <a:pt x="14123" y="16103"/>
                </a:lnTo>
                <a:close/>
                <a:moveTo>
                  <a:pt x="13426" y="16470"/>
                </a:moveTo>
                <a:lnTo>
                  <a:pt x="13500" y="16727"/>
                </a:lnTo>
                <a:lnTo>
                  <a:pt x="13536" y="16873"/>
                </a:lnTo>
                <a:lnTo>
                  <a:pt x="13573" y="16984"/>
                </a:lnTo>
                <a:lnTo>
                  <a:pt x="13096" y="17167"/>
                </a:lnTo>
                <a:lnTo>
                  <a:pt x="12986" y="17057"/>
                </a:lnTo>
                <a:lnTo>
                  <a:pt x="12876" y="16873"/>
                </a:lnTo>
                <a:lnTo>
                  <a:pt x="12839" y="16727"/>
                </a:lnTo>
                <a:lnTo>
                  <a:pt x="13426" y="16470"/>
                </a:lnTo>
                <a:close/>
                <a:moveTo>
                  <a:pt x="12583" y="16837"/>
                </a:moveTo>
                <a:lnTo>
                  <a:pt x="12656" y="17094"/>
                </a:lnTo>
                <a:lnTo>
                  <a:pt x="12803" y="17277"/>
                </a:lnTo>
                <a:lnTo>
                  <a:pt x="12399" y="17460"/>
                </a:lnTo>
                <a:lnTo>
                  <a:pt x="12326" y="17387"/>
                </a:lnTo>
                <a:lnTo>
                  <a:pt x="12253" y="17277"/>
                </a:lnTo>
                <a:lnTo>
                  <a:pt x="12216" y="17167"/>
                </a:lnTo>
                <a:lnTo>
                  <a:pt x="12216" y="17020"/>
                </a:lnTo>
                <a:lnTo>
                  <a:pt x="12583" y="16837"/>
                </a:lnTo>
                <a:close/>
                <a:moveTo>
                  <a:pt x="12032" y="17094"/>
                </a:moveTo>
                <a:lnTo>
                  <a:pt x="11996" y="17240"/>
                </a:lnTo>
                <a:lnTo>
                  <a:pt x="12032" y="17387"/>
                </a:lnTo>
                <a:lnTo>
                  <a:pt x="12106" y="17570"/>
                </a:lnTo>
                <a:lnTo>
                  <a:pt x="11812" y="17644"/>
                </a:lnTo>
                <a:lnTo>
                  <a:pt x="11776" y="17644"/>
                </a:lnTo>
                <a:lnTo>
                  <a:pt x="11739" y="17497"/>
                </a:lnTo>
                <a:lnTo>
                  <a:pt x="11666" y="17240"/>
                </a:lnTo>
                <a:lnTo>
                  <a:pt x="12032" y="17094"/>
                </a:lnTo>
                <a:close/>
                <a:moveTo>
                  <a:pt x="11446" y="17350"/>
                </a:moveTo>
                <a:lnTo>
                  <a:pt x="11482" y="17607"/>
                </a:lnTo>
                <a:lnTo>
                  <a:pt x="11519" y="17791"/>
                </a:lnTo>
                <a:lnTo>
                  <a:pt x="11189" y="17901"/>
                </a:lnTo>
                <a:lnTo>
                  <a:pt x="11115" y="17937"/>
                </a:lnTo>
                <a:lnTo>
                  <a:pt x="11115" y="17864"/>
                </a:lnTo>
                <a:lnTo>
                  <a:pt x="11115" y="17827"/>
                </a:lnTo>
                <a:lnTo>
                  <a:pt x="11115" y="17717"/>
                </a:lnTo>
                <a:lnTo>
                  <a:pt x="11005" y="17607"/>
                </a:lnTo>
                <a:lnTo>
                  <a:pt x="10969" y="17534"/>
                </a:lnTo>
                <a:lnTo>
                  <a:pt x="11446" y="17350"/>
                </a:lnTo>
                <a:close/>
                <a:moveTo>
                  <a:pt x="10639" y="17644"/>
                </a:moveTo>
                <a:lnTo>
                  <a:pt x="10749" y="17791"/>
                </a:lnTo>
                <a:lnTo>
                  <a:pt x="10859" y="17901"/>
                </a:lnTo>
                <a:lnTo>
                  <a:pt x="10932" y="17974"/>
                </a:lnTo>
                <a:lnTo>
                  <a:pt x="10969" y="17974"/>
                </a:lnTo>
                <a:lnTo>
                  <a:pt x="10455" y="18194"/>
                </a:lnTo>
                <a:lnTo>
                  <a:pt x="10418" y="18121"/>
                </a:lnTo>
                <a:lnTo>
                  <a:pt x="10345" y="18121"/>
                </a:lnTo>
                <a:lnTo>
                  <a:pt x="10235" y="18157"/>
                </a:lnTo>
                <a:lnTo>
                  <a:pt x="10162" y="17901"/>
                </a:lnTo>
                <a:lnTo>
                  <a:pt x="10125" y="17827"/>
                </a:lnTo>
                <a:lnTo>
                  <a:pt x="10639" y="17644"/>
                </a:lnTo>
                <a:close/>
                <a:moveTo>
                  <a:pt x="10272" y="440"/>
                </a:moveTo>
                <a:lnTo>
                  <a:pt x="10455" y="477"/>
                </a:lnTo>
                <a:lnTo>
                  <a:pt x="10565" y="550"/>
                </a:lnTo>
                <a:lnTo>
                  <a:pt x="10675" y="624"/>
                </a:lnTo>
                <a:lnTo>
                  <a:pt x="10785" y="734"/>
                </a:lnTo>
                <a:lnTo>
                  <a:pt x="10969" y="990"/>
                </a:lnTo>
                <a:lnTo>
                  <a:pt x="11005" y="1210"/>
                </a:lnTo>
                <a:lnTo>
                  <a:pt x="11042" y="1431"/>
                </a:lnTo>
                <a:lnTo>
                  <a:pt x="11335" y="2348"/>
                </a:lnTo>
                <a:lnTo>
                  <a:pt x="11886" y="3998"/>
                </a:lnTo>
                <a:lnTo>
                  <a:pt x="13060" y="7300"/>
                </a:lnTo>
                <a:lnTo>
                  <a:pt x="14233" y="10564"/>
                </a:lnTo>
                <a:lnTo>
                  <a:pt x="14857" y="12215"/>
                </a:lnTo>
                <a:lnTo>
                  <a:pt x="15187" y="13095"/>
                </a:lnTo>
                <a:lnTo>
                  <a:pt x="15407" y="13646"/>
                </a:lnTo>
                <a:lnTo>
                  <a:pt x="15334" y="13682"/>
                </a:lnTo>
                <a:lnTo>
                  <a:pt x="15297" y="13829"/>
                </a:lnTo>
                <a:lnTo>
                  <a:pt x="15297" y="13939"/>
                </a:lnTo>
                <a:lnTo>
                  <a:pt x="15260" y="14196"/>
                </a:lnTo>
                <a:lnTo>
                  <a:pt x="15224" y="14379"/>
                </a:lnTo>
                <a:lnTo>
                  <a:pt x="15187" y="14526"/>
                </a:lnTo>
                <a:lnTo>
                  <a:pt x="15004" y="14856"/>
                </a:lnTo>
                <a:lnTo>
                  <a:pt x="14747" y="15149"/>
                </a:lnTo>
                <a:lnTo>
                  <a:pt x="14453" y="15370"/>
                </a:lnTo>
                <a:lnTo>
                  <a:pt x="14123" y="15590"/>
                </a:lnTo>
                <a:lnTo>
                  <a:pt x="13793" y="15773"/>
                </a:lnTo>
                <a:lnTo>
                  <a:pt x="13060" y="16140"/>
                </a:lnTo>
                <a:lnTo>
                  <a:pt x="12326" y="16470"/>
                </a:lnTo>
                <a:lnTo>
                  <a:pt x="10859" y="17094"/>
                </a:lnTo>
                <a:lnTo>
                  <a:pt x="10015" y="17424"/>
                </a:lnTo>
                <a:lnTo>
                  <a:pt x="9978" y="17387"/>
                </a:lnTo>
                <a:lnTo>
                  <a:pt x="9942" y="17387"/>
                </a:lnTo>
                <a:lnTo>
                  <a:pt x="9905" y="17424"/>
                </a:lnTo>
                <a:lnTo>
                  <a:pt x="9905" y="17460"/>
                </a:lnTo>
                <a:lnTo>
                  <a:pt x="8841" y="17791"/>
                </a:lnTo>
                <a:lnTo>
                  <a:pt x="7777" y="18121"/>
                </a:lnTo>
                <a:lnTo>
                  <a:pt x="6970" y="18304"/>
                </a:lnTo>
                <a:lnTo>
                  <a:pt x="6163" y="18487"/>
                </a:lnTo>
                <a:lnTo>
                  <a:pt x="5797" y="18524"/>
                </a:lnTo>
                <a:lnTo>
                  <a:pt x="5613" y="18524"/>
                </a:lnTo>
                <a:lnTo>
                  <a:pt x="5430" y="18451"/>
                </a:lnTo>
                <a:lnTo>
                  <a:pt x="5283" y="18377"/>
                </a:lnTo>
                <a:lnTo>
                  <a:pt x="5173" y="18231"/>
                </a:lnTo>
                <a:lnTo>
                  <a:pt x="5063" y="18121"/>
                </a:lnTo>
                <a:lnTo>
                  <a:pt x="4953" y="17974"/>
                </a:lnTo>
                <a:lnTo>
                  <a:pt x="4879" y="17680"/>
                </a:lnTo>
                <a:lnTo>
                  <a:pt x="4769" y="17387"/>
                </a:lnTo>
                <a:lnTo>
                  <a:pt x="4476" y="16507"/>
                </a:lnTo>
                <a:lnTo>
                  <a:pt x="3926" y="14819"/>
                </a:lnTo>
                <a:lnTo>
                  <a:pt x="3376" y="13169"/>
                </a:lnTo>
                <a:lnTo>
                  <a:pt x="2752" y="11518"/>
                </a:lnTo>
                <a:lnTo>
                  <a:pt x="2165" y="9867"/>
                </a:lnTo>
                <a:lnTo>
                  <a:pt x="1505" y="8253"/>
                </a:lnTo>
                <a:lnTo>
                  <a:pt x="845" y="6603"/>
                </a:lnTo>
                <a:lnTo>
                  <a:pt x="588" y="6052"/>
                </a:lnTo>
                <a:lnTo>
                  <a:pt x="478" y="5796"/>
                </a:lnTo>
                <a:lnTo>
                  <a:pt x="331" y="5539"/>
                </a:lnTo>
                <a:lnTo>
                  <a:pt x="368" y="5502"/>
                </a:lnTo>
                <a:lnTo>
                  <a:pt x="404" y="5429"/>
                </a:lnTo>
                <a:lnTo>
                  <a:pt x="368" y="5209"/>
                </a:lnTo>
                <a:lnTo>
                  <a:pt x="404" y="5025"/>
                </a:lnTo>
                <a:lnTo>
                  <a:pt x="404" y="4879"/>
                </a:lnTo>
                <a:lnTo>
                  <a:pt x="478" y="4695"/>
                </a:lnTo>
                <a:lnTo>
                  <a:pt x="624" y="4402"/>
                </a:lnTo>
                <a:lnTo>
                  <a:pt x="845" y="4145"/>
                </a:lnTo>
                <a:lnTo>
                  <a:pt x="1101" y="3888"/>
                </a:lnTo>
                <a:lnTo>
                  <a:pt x="1395" y="3668"/>
                </a:lnTo>
                <a:lnTo>
                  <a:pt x="1725" y="3485"/>
                </a:lnTo>
                <a:lnTo>
                  <a:pt x="2018" y="3301"/>
                </a:lnTo>
                <a:lnTo>
                  <a:pt x="2789" y="2935"/>
                </a:lnTo>
                <a:lnTo>
                  <a:pt x="3596" y="2641"/>
                </a:lnTo>
                <a:lnTo>
                  <a:pt x="5210" y="2017"/>
                </a:lnTo>
                <a:lnTo>
                  <a:pt x="6787" y="1394"/>
                </a:lnTo>
                <a:lnTo>
                  <a:pt x="7557" y="1100"/>
                </a:lnTo>
                <a:lnTo>
                  <a:pt x="8364" y="807"/>
                </a:lnTo>
                <a:lnTo>
                  <a:pt x="9135" y="587"/>
                </a:lnTo>
                <a:lnTo>
                  <a:pt x="9538" y="514"/>
                </a:lnTo>
                <a:lnTo>
                  <a:pt x="9942" y="440"/>
                </a:lnTo>
                <a:close/>
                <a:moveTo>
                  <a:pt x="9868" y="17937"/>
                </a:moveTo>
                <a:lnTo>
                  <a:pt x="9868" y="17974"/>
                </a:lnTo>
                <a:lnTo>
                  <a:pt x="9905" y="18157"/>
                </a:lnTo>
                <a:lnTo>
                  <a:pt x="10015" y="18341"/>
                </a:lnTo>
                <a:lnTo>
                  <a:pt x="9575" y="18524"/>
                </a:lnTo>
                <a:lnTo>
                  <a:pt x="9575" y="18487"/>
                </a:lnTo>
                <a:lnTo>
                  <a:pt x="9538" y="18341"/>
                </a:lnTo>
                <a:lnTo>
                  <a:pt x="9465" y="18231"/>
                </a:lnTo>
                <a:lnTo>
                  <a:pt x="9391" y="18084"/>
                </a:lnTo>
                <a:lnTo>
                  <a:pt x="9868" y="17937"/>
                </a:lnTo>
                <a:close/>
                <a:moveTo>
                  <a:pt x="9098" y="18194"/>
                </a:moveTo>
                <a:lnTo>
                  <a:pt x="9171" y="18414"/>
                </a:lnTo>
                <a:lnTo>
                  <a:pt x="9245" y="18524"/>
                </a:lnTo>
                <a:lnTo>
                  <a:pt x="9318" y="18598"/>
                </a:lnTo>
                <a:lnTo>
                  <a:pt x="8841" y="18781"/>
                </a:lnTo>
                <a:lnTo>
                  <a:pt x="8768" y="18708"/>
                </a:lnTo>
                <a:lnTo>
                  <a:pt x="8694" y="18598"/>
                </a:lnTo>
                <a:lnTo>
                  <a:pt x="8621" y="18487"/>
                </a:lnTo>
                <a:lnTo>
                  <a:pt x="8584" y="18341"/>
                </a:lnTo>
                <a:lnTo>
                  <a:pt x="9098" y="18194"/>
                </a:lnTo>
                <a:close/>
                <a:moveTo>
                  <a:pt x="8254" y="18414"/>
                </a:moveTo>
                <a:lnTo>
                  <a:pt x="8291" y="18561"/>
                </a:lnTo>
                <a:lnTo>
                  <a:pt x="8364" y="18744"/>
                </a:lnTo>
                <a:lnTo>
                  <a:pt x="8511" y="18928"/>
                </a:lnTo>
                <a:lnTo>
                  <a:pt x="8181" y="19038"/>
                </a:lnTo>
                <a:lnTo>
                  <a:pt x="8144" y="18964"/>
                </a:lnTo>
                <a:lnTo>
                  <a:pt x="8107" y="18928"/>
                </a:lnTo>
                <a:lnTo>
                  <a:pt x="7997" y="18854"/>
                </a:lnTo>
                <a:lnTo>
                  <a:pt x="7961" y="18818"/>
                </a:lnTo>
                <a:lnTo>
                  <a:pt x="7851" y="18634"/>
                </a:lnTo>
                <a:lnTo>
                  <a:pt x="7851" y="18561"/>
                </a:lnTo>
                <a:lnTo>
                  <a:pt x="8254" y="18414"/>
                </a:lnTo>
                <a:close/>
                <a:moveTo>
                  <a:pt x="5246" y="18818"/>
                </a:moveTo>
                <a:lnTo>
                  <a:pt x="5430" y="18891"/>
                </a:lnTo>
                <a:lnTo>
                  <a:pt x="5650" y="18928"/>
                </a:lnTo>
                <a:lnTo>
                  <a:pt x="5870" y="18964"/>
                </a:lnTo>
                <a:lnTo>
                  <a:pt x="5943" y="19221"/>
                </a:lnTo>
                <a:lnTo>
                  <a:pt x="5760" y="19148"/>
                </a:lnTo>
                <a:lnTo>
                  <a:pt x="5576" y="19038"/>
                </a:lnTo>
                <a:lnTo>
                  <a:pt x="5393" y="18928"/>
                </a:lnTo>
                <a:lnTo>
                  <a:pt x="5246" y="18818"/>
                </a:lnTo>
                <a:close/>
                <a:moveTo>
                  <a:pt x="7557" y="18634"/>
                </a:moveTo>
                <a:lnTo>
                  <a:pt x="7557" y="18781"/>
                </a:lnTo>
                <a:lnTo>
                  <a:pt x="7631" y="18928"/>
                </a:lnTo>
                <a:lnTo>
                  <a:pt x="7704" y="19038"/>
                </a:lnTo>
                <a:lnTo>
                  <a:pt x="7777" y="19148"/>
                </a:lnTo>
                <a:lnTo>
                  <a:pt x="7704" y="19184"/>
                </a:lnTo>
                <a:lnTo>
                  <a:pt x="7227" y="19294"/>
                </a:lnTo>
                <a:lnTo>
                  <a:pt x="7154" y="19184"/>
                </a:lnTo>
                <a:lnTo>
                  <a:pt x="7080" y="19074"/>
                </a:lnTo>
                <a:lnTo>
                  <a:pt x="6970" y="18928"/>
                </a:lnTo>
                <a:lnTo>
                  <a:pt x="6897" y="18781"/>
                </a:lnTo>
                <a:lnTo>
                  <a:pt x="7117" y="18708"/>
                </a:lnTo>
                <a:lnTo>
                  <a:pt x="7557" y="18634"/>
                </a:lnTo>
                <a:close/>
                <a:moveTo>
                  <a:pt x="6604" y="18854"/>
                </a:moveTo>
                <a:lnTo>
                  <a:pt x="6677" y="19111"/>
                </a:lnTo>
                <a:lnTo>
                  <a:pt x="6750" y="19221"/>
                </a:lnTo>
                <a:lnTo>
                  <a:pt x="6824" y="19331"/>
                </a:lnTo>
                <a:lnTo>
                  <a:pt x="6493" y="19331"/>
                </a:lnTo>
                <a:lnTo>
                  <a:pt x="6493" y="19258"/>
                </a:lnTo>
                <a:lnTo>
                  <a:pt x="6493" y="19221"/>
                </a:lnTo>
                <a:lnTo>
                  <a:pt x="6420" y="19184"/>
                </a:lnTo>
                <a:lnTo>
                  <a:pt x="6383" y="19184"/>
                </a:lnTo>
                <a:lnTo>
                  <a:pt x="6310" y="19221"/>
                </a:lnTo>
                <a:lnTo>
                  <a:pt x="6273" y="19221"/>
                </a:lnTo>
                <a:lnTo>
                  <a:pt x="6200" y="19184"/>
                </a:lnTo>
                <a:lnTo>
                  <a:pt x="6163" y="19074"/>
                </a:lnTo>
                <a:lnTo>
                  <a:pt x="6127" y="18928"/>
                </a:lnTo>
                <a:lnTo>
                  <a:pt x="6604" y="18854"/>
                </a:lnTo>
                <a:close/>
                <a:moveTo>
                  <a:pt x="10125" y="0"/>
                </a:moveTo>
                <a:lnTo>
                  <a:pt x="9721" y="37"/>
                </a:lnTo>
                <a:lnTo>
                  <a:pt x="9318" y="110"/>
                </a:lnTo>
                <a:lnTo>
                  <a:pt x="8804" y="220"/>
                </a:lnTo>
                <a:lnTo>
                  <a:pt x="8291" y="403"/>
                </a:lnTo>
                <a:lnTo>
                  <a:pt x="7300" y="734"/>
                </a:lnTo>
                <a:lnTo>
                  <a:pt x="5320" y="1504"/>
                </a:lnTo>
                <a:lnTo>
                  <a:pt x="3376" y="2274"/>
                </a:lnTo>
                <a:lnTo>
                  <a:pt x="2422" y="2678"/>
                </a:lnTo>
                <a:lnTo>
                  <a:pt x="1945" y="2898"/>
                </a:lnTo>
                <a:lnTo>
                  <a:pt x="1505" y="3118"/>
                </a:lnTo>
                <a:lnTo>
                  <a:pt x="1248" y="3301"/>
                </a:lnTo>
                <a:lnTo>
                  <a:pt x="955" y="3485"/>
                </a:lnTo>
                <a:lnTo>
                  <a:pt x="698" y="3742"/>
                </a:lnTo>
                <a:lnTo>
                  <a:pt x="441" y="3998"/>
                </a:lnTo>
                <a:lnTo>
                  <a:pt x="221" y="4292"/>
                </a:lnTo>
                <a:lnTo>
                  <a:pt x="74" y="4622"/>
                </a:lnTo>
                <a:lnTo>
                  <a:pt x="38" y="4769"/>
                </a:lnTo>
                <a:lnTo>
                  <a:pt x="38" y="4915"/>
                </a:lnTo>
                <a:lnTo>
                  <a:pt x="38" y="5099"/>
                </a:lnTo>
                <a:lnTo>
                  <a:pt x="74" y="5245"/>
                </a:lnTo>
                <a:lnTo>
                  <a:pt x="1" y="5282"/>
                </a:lnTo>
                <a:lnTo>
                  <a:pt x="1" y="5319"/>
                </a:lnTo>
                <a:lnTo>
                  <a:pt x="38" y="5722"/>
                </a:lnTo>
                <a:lnTo>
                  <a:pt x="148" y="6052"/>
                </a:lnTo>
                <a:lnTo>
                  <a:pt x="441" y="6786"/>
                </a:lnTo>
                <a:lnTo>
                  <a:pt x="1065" y="8400"/>
                </a:lnTo>
                <a:lnTo>
                  <a:pt x="2348" y="11665"/>
                </a:lnTo>
                <a:lnTo>
                  <a:pt x="2935" y="13315"/>
                </a:lnTo>
                <a:lnTo>
                  <a:pt x="3522" y="15003"/>
                </a:lnTo>
                <a:lnTo>
                  <a:pt x="4072" y="16653"/>
                </a:lnTo>
                <a:lnTo>
                  <a:pt x="4293" y="17424"/>
                </a:lnTo>
                <a:lnTo>
                  <a:pt x="4439" y="17827"/>
                </a:lnTo>
                <a:lnTo>
                  <a:pt x="4513" y="18047"/>
                </a:lnTo>
                <a:lnTo>
                  <a:pt x="4623" y="18231"/>
                </a:lnTo>
                <a:lnTo>
                  <a:pt x="4659" y="18451"/>
                </a:lnTo>
                <a:lnTo>
                  <a:pt x="4733" y="18634"/>
                </a:lnTo>
                <a:lnTo>
                  <a:pt x="4806" y="18781"/>
                </a:lnTo>
                <a:lnTo>
                  <a:pt x="4916" y="18928"/>
                </a:lnTo>
                <a:lnTo>
                  <a:pt x="5026" y="19074"/>
                </a:lnTo>
                <a:lnTo>
                  <a:pt x="5173" y="19221"/>
                </a:lnTo>
                <a:lnTo>
                  <a:pt x="5503" y="19404"/>
                </a:lnTo>
                <a:lnTo>
                  <a:pt x="5833" y="19551"/>
                </a:lnTo>
                <a:lnTo>
                  <a:pt x="6237" y="19661"/>
                </a:lnTo>
                <a:lnTo>
                  <a:pt x="6604" y="19698"/>
                </a:lnTo>
                <a:lnTo>
                  <a:pt x="7007" y="19698"/>
                </a:lnTo>
                <a:lnTo>
                  <a:pt x="7484" y="19625"/>
                </a:lnTo>
                <a:lnTo>
                  <a:pt x="7924" y="19515"/>
                </a:lnTo>
                <a:lnTo>
                  <a:pt x="8841" y="19184"/>
                </a:lnTo>
                <a:lnTo>
                  <a:pt x="11079" y="18341"/>
                </a:lnTo>
                <a:lnTo>
                  <a:pt x="13206" y="17570"/>
                </a:lnTo>
                <a:lnTo>
                  <a:pt x="13830" y="17314"/>
                </a:lnTo>
                <a:lnTo>
                  <a:pt x="14417" y="17020"/>
                </a:lnTo>
                <a:lnTo>
                  <a:pt x="14527" y="17020"/>
                </a:lnTo>
                <a:lnTo>
                  <a:pt x="14674" y="16947"/>
                </a:lnTo>
                <a:lnTo>
                  <a:pt x="14710" y="16873"/>
                </a:lnTo>
                <a:lnTo>
                  <a:pt x="14710" y="16837"/>
                </a:lnTo>
                <a:lnTo>
                  <a:pt x="14894" y="16690"/>
                </a:lnTo>
                <a:lnTo>
                  <a:pt x="15187" y="16433"/>
                </a:lnTo>
                <a:lnTo>
                  <a:pt x="15407" y="16103"/>
                </a:lnTo>
                <a:lnTo>
                  <a:pt x="15554" y="15773"/>
                </a:lnTo>
                <a:lnTo>
                  <a:pt x="15701" y="15406"/>
                </a:lnTo>
                <a:lnTo>
                  <a:pt x="15774" y="15039"/>
                </a:lnTo>
                <a:lnTo>
                  <a:pt x="15811" y="14636"/>
                </a:lnTo>
                <a:lnTo>
                  <a:pt x="15847" y="13866"/>
                </a:lnTo>
                <a:lnTo>
                  <a:pt x="15884" y="13829"/>
                </a:lnTo>
                <a:lnTo>
                  <a:pt x="15884" y="13756"/>
                </a:lnTo>
                <a:lnTo>
                  <a:pt x="15847" y="13572"/>
                </a:lnTo>
                <a:lnTo>
                  <a:pt x="15811" y="13389"/>
                </a:lnTo>
                <a:lnTo>
                  <a:pt x="15664" y="13059"/>
                </a:lnTo>
                <a:lnTo>
                  <a:pt x="15334" y="12178"/>
                </a:lnTo>
                <a:lnTo>
                  <a:pt x="14710" y="10564"/>
                </a:lnTo>
                <a:lnTo>
                  <a:pt x="13500" y="7263"/>
                </a:lnTo>
                <a:lnTo>
                  <a:pt x="12326" y="3962"/>
                </a:lnTo>
                <a:lnTo>
                  <a:pt x="11776" y="2311"/>
                </a:lnTo>
                <a:lnTo>
                  <a:pt x="11446" y="1431"/>
                </a:lnTo>
                <a:lnTo>
                  <a:pt x="11372" y="1174"/>
                </a:lnTo>
                <a:lnTo>
                  <a:pt x="11409" y="1027"/>
                </a:lnTo>
                <a:lnTo>
                  <a:pt x="11409" y="917"/>
                </a:lnTo>
                <a:lnTo>
                  <a:pt x="11372" y="770"/>
                </a:lnTo>
                <a:lnTo>
                  <a:pt x="11299" y="624"/>
                </a:lnTo>
                <a:lnTo>
                  <a:pt x="11152" y="403"/>
                </a:lnTo>
                <a:lnTo>
                  <a:pt x="10895" y="220"/>
                </a:lnTo>
                <a:lnTo>
                  <a:pt x="10712" y="110"/>
                </a:lnTo>
                <a:lnTo>
                  <a:pt x="10528" y="37"/>
                </a:lnTo>
                <a:lnTo>
                  <a:pt x="10345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96" name="Google Shape;196;p3"/>
          <p:cNvSpPr/>
          <p:nvPr/>
        </p:nvSpPr>
        <p:spPr>
          <a:xfrm>
            <a:off x="3968826" y="4000288"/>
            <a:ext cx="443260" cy="504670"/>
          </a:xfrm>
          <a:custGeom>
            <a:avLst/>
            <a:gdLst/>
            <a:ahLst/>
            <a:cxnLst/>
            <a:rect l="l" t="t" r="r" b="b"/>
            <a:pathLst>
              <a:path w="15627" h="17792" extrusionOk="0">
                <a:moveTo>
                  <a:pt x="10528" y="1"/>
                </a:moveTo>
                <a:lnTo>
                  <a:pt x="10455" y="37"/>
                </a:lnTo>
                <a:lnTo>
                  <a:pt x="10308" y="221"/>
                </a:lnTo>
                <a:lnTo>
                  <a:pt x="10198" y="441"/>
                </a:lnTo>
                <a:lnTo>
                  <a:pt x="10015" y="881"/>
                </a:lnTo>
                <a:lnTo>
                  <a:pt x="9831" y="1468"/>
                </a:lnTo>
                <a:lnTo>
                  <a:pt x="9685" y="2091"/>
                </a:lnTo>
                <a:lnTo>
                  <a:pt x="9685" y="2201"/>
                </a:lnTo>
                <a:lnTo>
                  <a:pt x="9721" y="2311"/>
                </a:lnTo>
                <a:lnTo>
                  <a:pt x="9795" y="2348"/>
                </a:lnTo>
                <a:lnTo>
                  <a:pt x="9868" y="2385"/>
                </a:lnTo>
                <a:lnTo>
                  <a:pt x="9941" y="2421"/>
                </a:lnTo>
                <a:lnTo>
                  <a:pt x="10051" y="2385"/>
                </a:lnTo>
                <a:lnTo>
                  <a:pt x="10125" y="2311"/>
                </a:lnTo>
                <a:lnTo>
                  <a:pt x="10198" y="2238"/>
                </a:lnTo>
                <a:lnTo>
                  <a:pt x="10235" y="2055"/>
                </a:lnTo>
                <a:lnTo>
                  <a:pt x="10235" y="2018"/>
                </a:lnTo>
                <a:lnTo>
                  <a:pt x="10235" y="1981"/>
                </a:lnTo>
                <a:lnTo>
                  <a:pt x="10455" y="1138"/>
                </a:lnTo>
                <a:lnTo>
                  <a:pt x="10638" y="624"/>
                </a:lnTo>
                <a:lnTo>
                  <a:pt x="10675" y="367"/>
                </a:lnTo>
                <a:lnTo>
                  <a:pt x="10712" y="111"/>
                </a:lnTo>
                <a:lnTo>
                  <a:pt x="10675" y="37"/>
                </a:lnTo>
                <a:lnTo>
                  <a:pt x="10602" y="1"/>
                </a:lnTo>
                <a:close/>
                <a:moveTo>
                  <a:pt x="3559" y="1028"/>
                </a:moveTo>
                <a:lnTo>
                  <a:pt x="3522" y="1064"/>
                </a:lnTo>
                <a:lnTo>
                  <a:pt x="3485" y="1101"/>
                </a:lnTo>
                <a:lnTo>
                  <a:pt x="3485" y="1138"/>
                </a:lnTo>
                <a:lnTo>
                  <a:pt x="3559" y="1321"/>
                </a:lnTo>
                <a:lnTo>
                  <a:pt x="3669" y="1468"/>
                </a:lnTo>
                <a:lnTo>
                  <a:pt x="3889" y="1761"/>
                </a:lnTo>
                <a:lnTo>
                  <a:pt x="4109" y="2055"/>
                </a:lnTo>
                <a:lnTo>
                  <a:pt x="4366" y="2348"/>
                </a:lnTo>
                <a:lnTo>
                  <a:pt x="4476" y="2605"/>
                </a:lnTo>
                <a:lnTo>
                  <a:pt x="4586" y="2862"/>
                </a:lnTo>
                <a:lnTo>
                  <a:pt x="4696" y="2972"/>
                </a:lnTo>
                <a:lnTo>
                  <a:pt x="4769" y="3045"/>
                </a:lnTo>
                <a:lnTo>
                  <a:pt x="4916" y="3082"/>
                </a:lnTo>
                <a:lnTo>
                  <a:pt x="5063" y="3082"/>
                </a:lnTo>
                <a:lnTo>
                  <a:pt x="5136" y="3045"/>
                </a:lnTo>
                <a:lnTo>
                  <a:pt x="5209" y="3008"/>
                </a:lnTo>
                <a:lnTo>
                  <a:pt x="5246" y="2935"/>
                </a:lnTo>
                <a:lnTo>
                  <a:pt x="5246" y="2862"/>
                </a:lnTo>
                <a:lnTo>
                  <a:pt x="5209" y="2715"/>
                </a:lnTo>
                <a:lnTo>
                  <a:pt x="5173" y="2642"/>
                </a:lnTo>
                <a:lnTo>
                  <a:pt x="5099" y="2605"/>
                </a:lnTo>
                <a:lnTo>
                  <a:pt x="4989" y="2605"/>
                </a:lnTo>
                <a:lnTo>
                  <a:pt x="4989" y="2568"/>
                </a:lnTo>
                <a:lnTo>
                  <a:pt x="4989" y="2495"/>
                </a:lnTo>
                <a:lnTo>
                  <a:pt x="4953" y="2385"/>
                </a:lnTo>
                <a:lnTo>
                  <a:pt x="4806" y="2128"/>
                </a:lnTo>
                <a:lnTo>
                  <a:pt x="4623" y="1871"/>
                </a:lnTo>
                <a:lnTo>
                  <a:pt x="4402" y="1615"/>
                </a:lnTo>
                <a:lnTo>
                  <a:pt x="4146" y="1394"/>
                </a:lnTo>
                <a:lnTo>
                  <a:pt x="3889" y="1174"/>
                </a:lnTo>
                <a:lnTo>
                  <a:pt x="3595" y="1028"/>
                </a:lnTo>
                <a:close/>
                <a:moveTo>
                  <a:pt x="15334" y="3999"/>
                </a:moveTo>
                <a:lnTo>
                  <a:pt x="15260" y="4035"/>
                </a:lnTo>
                <a:lnTo>
                  <a:pt x="15187" y="4109"/>
                </a:lnTo>
                <a:lnTo>
                  <a:pt x="15077" y="4182"/>
                </a:lnTo>
                <a:lnTo>
                  <a:pt x="14967" y="4256"/>
                </a:lnTo>
                <a:lnTo>
                  <a:pt x="14820" y="4329"/>
                </a:lnTo>
                <a:lnTo>
                  <a:pt x="14673" y="4329"/>
                </a:lnTo>
                <a:lnTo>
                  <a:pt x="14527" y="4402"/>
                </a:lnTo>
                <a:lnTo>
                  <a:pt x="14490" y="4439"/>
                </a:lnTo>
                <a:lnTo>
                  <a:pt x="14453" y="4549"/>
                </a:lnTo>
                <a:lnTo>
                  <a:pt x="14417" y="4586"/>
                </a:lnTo>
                <a:lnTo>
                  <a:pt x="14380" y="4622"/>
                </a:lnTo>
                <a:lnTo>
                  <a:pt x="14233" y="4732"/>
                </a:lnTo>
                <a:lnTo>
                  <a:pt x="13940" y="4842"/>
                </a:lnTo>
                <a:lnTo>
                  <a:pt x="13720" y="4989"/>
                </a:lnTo>
                <a:lnTo>
                  <a:pt x="13536" y="5173"/>
                </a:lnTo>
                <a:lnTo>
                  <a:pt x="13499" y="5246"/>
                </a:lnTo>
                <a:lnTo>
                  <a:pt x="13499" y="5319"/>
                </a:lnTo>
                <a:lnTo>
                  <a:pt x="13573" y="5356"/>
                </a:lnTo>
                <a:lnTo>
                  <a:pt x="13830" y="5356"/>
                </a:lnTo>
                <a:lnTo>
                  <a:pt x="14013" y="5319"/>
                </a:lnTo>
                <a:lnTo>
                  <a:pt x="14380" y="5173"/>
                </a:lnTo>
                <a:lnTo>
                  <a:pt x="14673" y="5026"/>
                </a:lnTo>
                <a:lnTo>
                  <a:pt x="14783" y="4953"/>
                </a:lnTo>
                <a:lnTo>
                  <a:pt x="14857" y="4806"/>
                </a:lnTo>
                <a:lnTo>
                  <a:pt x="15077" y="4769"/>
                </a:lnTo>
                <a:lnTo>
                  <a:pt x="15260" y="4659"/>
                </a:lnTo>
                <a:lnTo>
                  <a:pt x="15370" y="4696"/>
                </a:lnTo>
                <a:lnTo>
                  <a:pt x="15444" y="4696"/>
                </a:lnTo>
                <a:lnTo>
                  <a:pt x="15554" y="4622"/>
                </a:lnTo>
                <a:lnTo>
                  <a:pt x="15627" y="4549"/>
                </a:lnTo>
                <a:lnTo>
                  <a:pt x="15627" y="4476"/>
                </a:lnTo>
                <a:lnTo>
                  <a:pt x="15590" y="4366"/>
                </a:lnTo>
                <a:lnTo>
                  <a:pt x="15627" y="4329"/>
                </a:lnTo>
                <a:lnTo>
                  <a:pt x="15627" y="4256"/>
                </a:lnTo>
                <a:lnTo>
                  <a:pt x="15590" y="4182"/>
                </a:lnTo>
                <a:lnTo>
                  <a:pt x="15554" y="4109"/>
                </a:lnTo>
                <a:lnTo>
                  <a:pt x="15480" y="4035"/>
                </a:lnTo>
                <a:lnTo>
                  <a:pt x="15407" y="4035"/>
                </a:lnTo>
                <a:lnTo>
                  <a:pt x="15334" y="3999"/>
                </a:lnTo>
                <a:close/>
                <a:moveTo>
                  <a:pt x="2238" y="7447"/>
                </a:moveTo>
                <a:lnTo>
                  <a:pt x="2128" y="7484"/>
                </a:lnTo>
                <a:lnTo>
                  <a:pt x="1064" y="7960"/>
                </a:lnTo>
                <a:lnTo>
                  <a:pt x="477" y="8217"/>
                </a:lnTo>
                <a:lnTo>
                  <a:pt x="257" y="8364"/>
                </a:lnTo>
                <a:lnTo>
                  <a:pt x="147" y="8474"/>
                </a:lnTo>
                <a:lnTo>
                  <a:pt x="111" y="8437"/>
                </a:lnTo>
                <a:lnTo>
                  <a:pt x="74" y="8437"/>
                </a:lnTo>
                <a:lnTo>
                  <a:pt x="1" y="8511"/>
                </a:lnTo>
                <a:lnTo>
                  <a:pt x="1" y="8584"/>
                </a:lnTo>
                <a:lnTo>
                  <a:pt x="37" y="8621"/>
                </a:lnTo>
                <a:lnTo>
                  <a:pt x="111" y="8694"/>
                </a:lnTo>
                <a:lnTo>
                  <a:pt x="221" y="8731"/>
                </a:lnTo>
                <a:lnTo>
                  <a:pt x="367" y="8694"/>
                </a:lnTo>
                <a:lnTo>
                  <a:pt x="514" y="8657"/>
                </a:lnTo>
                <a:lnTo>
                  <a:pt x="808" y="8547"/>
                </a:lnTo>
                <a:lnTo>
                  <a:pt x="1028" y="8474"/>
                </a:lnTo>
                <a:lnTo>
                  <a:pt x="2385" y="7887"/>
                </a:lnTo>
                <a:lnTo>
                  <a:pt x="2458" y="7850"/>
                </a:lnTo>
                <a:lnTo>
                  <a:pt x="2532" y="7777"/>
                </a:lnTo>
                <a:lnTo>
                  <a:pt x="2532" y="7667"/>
                </a:lnTo>
                <a:lnTo>
                  <a:pt x="2495" y="7594"/>
                </a:lnTo>
                <a:lnTo>
                  <a:pt x="2422" y="7520"/>
                </a:lnTo>
                <a:lnTo>
                  <a:pt x="2348" y="7484"/>
                </a:lnTo>
                <a:lnTo>
                  <a:pt x="2238" y="7447"/>
                </a:lnTo>
                <a:close/>
                <a:moveTo>
                  <a:pt x="6677" y="7814"/>
                </a:moveTo>
                <a:lnTo>
                  <a:pt x="6603" y="7887"/>
                </a:lnTo>
                <a:lnTo>
                  <a:pt x="6603" y="7960"/>
                </a:lnTo>
                <a:lnTo>
                  <a:pt x="6603" y="8070"/>
                </a:lnTo>
                <a:lnTo>
                  <a:pt x="6933" y="8474"/>
                </a:lnTo>
                <a:lnTo>
                  <a:pt x="7044" y="8694"/>
                </a:lnTo>
                <a:lnTo>
                  <a:pt x="7154" y="8914"/>
                </a:lnTo>
                <a:lnTo>
                  <a:pt x="7227" y="8951"/>
                </a:lnTo>
                <a:lnTo>
                  <a:pt x="7264" y="8987"/>
                </a:lnTo>
                <a:lnTo>
                  <a:pt x="7410" y="8987"/>
                </a:lnTo>
                <a:lnTo>
                  <a:pt x="7594" y="8877"/>
                </a:lnTo>
                <a:lnTo>
                  <a:pt x="7777" y="8767"/>
                </a:lnTo>
                <a:lnTo>
                  <a:pt x="7924" y="8621"/>
                </a:lnTo>
                <a:lnTo>
                  <a:pt x="7924" y="8657"/>
                </a:lnTo>
                <a:lnTo>
                  <a:pt x="7997" y="8767"/>
                </a:lnTo>
                <a:lnTo>
                  <a:pt x="8071" y="8877"/>
                </a:lnTo>
                <a:lnTo>
                  <a:pt x="8181" y="8951"/>
                </a:lnTo>
                <a:lnTo>
                  <a:pt x="8327" y="9024"/>
                </a:lnTo>
                <a:lnTo>
                  <a:pt x="8584" y="9061"/>
                </a:lnTo>
                <a:lnTo>
                  <a:pt x="8768" y="9061"/>
                </a:lnTo>
                <a:lnTo>
                  <a:pt x="8951" y="8987"/>
                </a:lnTo>
                <a:lnTo>
                  <a:pt x="9281" y="8841"/>
                </a:lnTo>
                <a:lnTo>
                  <a:pt x="9611" y="8657"/>
                </a:lnTo>
                <a:lnTo>
                  <a:pt x="9721" y="8547"/>
                </a:lnTo>
                <a:lnTo>
                  <a:pt x="9758" y="8474"/>
                </a:lnTo>
                <a:lnTo>
                  <a:pt x="9758" y="8364"/>
                </a:lnTo>
                <a:lnTo>
                  <a:pt x="9685" y="8254"/>
                </a:lnTo>
                <a:lnTo>
                  <a:pt x="9648" y="8217"/>
                </a:lnTo>
                <a:lnTo>
                  <a:pt x="9464" y="8217"/>
                </a:lnTo>
                <a:lnTo>
                  <a:pt x="9428" y="8291"/>
                </a:lnTo>
                <a:lnTo>
                  <a:pt x="9244" y="8437"/>
                </a:lnTo>
                <a:lnTo>
                  <a:pt x="8988" y="8547"/>
                </a:lnTo>
                <a:lnTo>
                  <a:pt x="8768" y="8621"/>
                </a:lnTo>
                <a:lnTo>
                  <a:pt x="8584" y="8657"/>
                </a:lnTo>
                <a:lnTo>
                  <a:pt x="8474" y="8657"/>
                </a:lnTo>
                <a:lnTo>
                  <a:pt x="8401" y="8621"/>
                </a:lnTo>
                <a:lnTo>
                  <a:pt x="8364" y="8584"/>
                </a:lnTo>
                <a:lnTo>
                  <a:pt x="8327" y="8547"/>
                </a:lnTo>
                <a:lnTo>
                  <a:pt x="8254" y="8254"/>
                </a:lnTo>
                <a:lnTo>
                  <a:pt x="8181" y="8144"/>
                </a:lnTo>
                <a:lnTo>
                  <a:pt x="8071" y="8107"/>
                </a:lnTo>
                <a:lnTo>
                  <a:pt x="7961" y="8107"/>
                </a:lnTo>
                <a:lnTo>
                  <a:pt x="7887" y="8144"/>
                </a:lnTo>
                <a:lnTo>
                  <a:pt x="7740" y="8254"/>
                </a:lnTo>
                <a:lnTo>
                  <a:pt x="7630" y="8401"/>
                </a:lnTo>
                <a:lnTo>
                  <a:pt x="7410" y="8547"/>
                </a:lnTo>
                <a:lnTo>
                  <a:pt x="7264" y="8364"/>
                </a:lnTo>
                <a:lnTo>
                  <a:pt x="7117" y="8180"/>
                </a:lnTo>
                <a:lnTo>
                  <a:pt x="6970" y="7997"/>
                </a:lnTo>
                <a:lnTo>
                  <a:pt x="6787" y="7850"/>
                </a:lnTo>
                <a:lnTo>
                  <a:pt x="6713" y="7814"/>
                </a:lnTo>
                <a:close/>
                <a:moveTo>
                  <a:pt x="12876" y="11005"/>
                </a:moveTo>
                <a:lnTo>
                  <a:pt x="12803" y="11042"/>
                </a:lnTo>
                <a:lnTo>
                  <a:pt x="12766" y="11078"/>
                </a:lnTo>
                <a:lnTo>
                  <a:pt x="12766" y="11152"/>
                </a:lnTo>
                <a:lnTo>
                  <a:pt x="12729" y="11225"/>
                </a:lnTo>
                <a:lnTo>
                  <a:pt x="12766" y="11298"/>
                </a:lnTo>
                <a:lnTo>
                  <a:pt x="12986" y="11702"/>
                </a:lnTo>
                <a:lnTo>
                  <a:pt x="13279" y="12069"/>
                </a:lnTo>
                <a:lnTo>
                  <a:pt x="13499" y="12399"/>
                </a:lnTo>
                <a:lnTo>
                  <a:pt x="13646" y="12509"/>
                </a:lnTo>
                <a:lnTo>
                  <a:pt x="13830" y="12619"/>
                </a:lnTo>
                <a:lnTo>
                  <a:pt x="13976" y="12619"/>
                </a:lnTo>
                <a:lnTo>
                  <a:pt x="14013" y="12582"/>
                </a:lnTo>
                <a:lnTo>
                  <a:pt x="14086" y="12546"/>
                </a:lnTo>
                <a:lnTo>
                  <a:pt x="14160" y="12436"/>
                </a:lnTo>
                <a:lnTo>
                  <a:pt x="14160" y="12325"/>
                </a:lnTo>
                <a:lnTo>
                  <a:pt x="14160" y="12252"/>
                </a:lnTo>
                <a:lnTo>
                  <a:pt x="14123" y="12142"/>
                </a:lnTo>
                <a:lnTo>
                  <a:pt x="14086" y="12069"/>
                </a:lnTo>
                <a:lnTo>
                  <a:pt x="14050" y="12032"/>
                </a:lnTo>
                <a:lnTo>
                  <a:pt x="13903" y="12032"/>
                </a:lnTo>
                <a:lnTo>
                  <a:pt x="13830" y="11885"/>
                </a:lnTo>
                <a:lnTo>
                  <a:pt x="13573" y="11592"/>
                </a:lnTo>
                <a:lnTo>
                  <a:pt x="13316" y="11298"/>
                </a:lnTo>
                <a:lnTo>
                  <a:pt x="13059" y="11042"/>
                </a:lnTo>
                <a:lnTo>
                  <a:pt x="13023" y="11005"/>
                </a:lnTo>
                <a:close/>
                <a:moveTo>
                  <a:pt x="8181" y="3192"/>
                </a:moveTo>
                <a:lnTo>
                  <a:pt x="8511" y="3228"/>
                </a:lnTo>
                <a:lnTo>
                  <a:pt x="8878" y="3265"/>
                </a:lnTo>
                <a:lnTo>
                  <a:pt x="9208" y="3339"/>
                </a:lnTo>
                <a:lnTo>
                  <a:pt x="9538" y="3412"/>
                </a:lnTo>
                <a:lnTo>
                  <a:pt x="9868" y="3522"/>
                </a:lnTo>
                <a:lnTo>
                  <a:pt x="10198" y="3669"/>
                </a:lnTo>
                <a:lnTo>
                  <a:pt x="10528" y="3852"/>
                </a:lnTo>
                <a:lnTo>
                  <a:pt x="10822" y="4035"/>
                </a:lnTo>
                <a:lnTo>
                  <a:pt x="11078" y="4256"/>
                </a:lnTo>
                <a:lnTo>
                  <a:pt x="11335" y="4476"/>
                </a:lnTo>
                <a:lnTo>
                  <a:pt x="11592" y="4732"/>
                </a:lnTo>
                <a:lnTo>
                  <a:pt x="11812" y="4989"/>
                </a:lnTo>
                <a:lnTo>
                  <a:pt x="11996" y="5319"/>
                </a:lnTo>
                <a:lnTo>
                  <a:pt x="12142" y="5576"/>
                </a:lnTo>
                <a:lnTo>
                  <a:pt x="12252" y="5870"/>
                </a:lnTo>
                <a:lnTo>
                  <a:pt x="12362" y="6200"/>
                </a:lnTo>
                <a:lnTo>
                  <a:pt x="12436" y="6530"/>
                </a:lnTo>
                <a:lnTo>
                  <a:pt x="12509" y="6823"/>
                </a:lnTo>
                <a:lnTo>
                  <a:pt x="12509" y="7153"/>
                </a:lnTo>
                <a:lnTo>
                  <a:pt x="12509" y="7484"/>
                </a:lnTo>
                <a:lnTo>
                  <a:pt x="12472" y="7814"/>
                </a:lnTo>
                <a:lnTo>
                  <a:pt x="12399" y="8144"/>
                </a:lnTo>
                <a:lnTo>
                  <a:pt x="12289" y="8511"/>
                </a:lnTo>
                <a:lnTo>
                  <a:pt x="12142" y="8804"/>
                </a:lnTo>
                <a:lnTo>
                  <a:pt x="11996" y="9134"/>
                </a:lnTo>
                <a:lnTo>
                  <a:pt x="11812" y="9428"/>
                </a:lnTo>
                <a:lnTo>
                  <a:pt x="11592" y="9721"/>
                </a:lnTo>
                <a:lnTo>
                  <a:pt x="11115" y="10271"/>
                </a:lnTo>
                <a:lnTo>
                  <a:pt x="10345" y="11115"/>
                </a:lnTo>
                <a:lnTo>
                  <a:pt x="9941" y="11555"/>
                </a:lnTo>
                <a:lnTo>
                  <a:pt x="9575" y="12032"/>
                </a:lnTo>
                <a:lnTo>
                  <a:pt x="9281" y="12509"/>
                </a:lnTo>
                <a:lnTo>
                  <a:pt x="8988" y="13022"/>
                </a:lnTo>
                <a:lnTo>
                  <a:pt x="8914" y="13279"/>
                </a:lnTo>
                <a:lnTo>
                  <a:pt x="8804" y="13573"/>
                </a:lnTo>
                <a:lnTo>
                  <a:pt x="8768" y="13829"/>
                </a:lnTo>
                <a:lnTo>
                  <a:pt x="8731" y="14123"/>
                </a:lnTo>
                <a:lnTo>
                  <a:pt x="8217" y="14013"/>
                </a:lnTo>
                <a:lnTo>
                  <a:pt x="7704" y="13939"/>
                </a:lnTo>
                <a:lnTo>
                  <a:pt x="8584" y="11665"/>
                </a:lnTo>
                <a:lnTo>
                  <a:pt x="9061" y="10418"/>
                </a:lnTo>
                <a:lnTo>
                  <a:pt x="9318" y="9831"/>
                </a:lnTo>
                <a:lnTo>
                  <a:pt x="9391" y="9538"/>
                </a:lnTo>
                <a:lnTo>
                  <a:pt x="9391" y="9391"/>
                </a:lnTo>
                <a:lnTo>
                  <a:pt x="9354" y="9244"/>
                </a:lnTo>
                <a:lnTo>
                  <a:pt x="9318" y="9208"/>
                </a:lnTo>
                <a:lnTo>
                  <a:pt x="9281" y="9208"/>
                </a:lnTo>
                <a:lnTo>
                  <a:pt x="9171" y="9281"/>
                </a:lnTo>
                <a:lnTo>
                  <a:pt x="9098" y="9391"/>
                </a:lnTo>
                <a:lnTo>
                  <a:pt x="8988" y="9611"/>
                </a:lnTo>
                <a:lnTo>
                  <a:pt x="8768" y="10088"/>
                </a:lnTo>
                <a:lnTo>
                  <a:pt x="8217" y="11445"/>
                </a:lnTo>
                <a:lnTo>
                  <a:pt x="7337" y="13719"/>
                </a:lnTo>
                <a:lnTo>
                  <a:pt x="7227" y="13903"/>
                </a:lnTo>
                <a:lnTo>
                  <a:pt x="6970" y="13829"/>
                </a:lnTo>
                <a:lnTo>
                  <a:pt x="6420" y="13683"/>
                </a:lnTo>
                <a:lnTo>
                  <a:pt x="6420" y="13646"/>
                </a:lnTo>
                <a:lnTo>
                  <a:pt x="6493" y="13389"/>
                </a:lnTo>
                <a:lnTo>
                  <a:pt x="6530" y="13096"/>
                </a:lnTo>
                <a:lnTo>
                  <a:pt x="6530" y="12546"/>
                </a:lnTo>
                <a:lnTo>
                  <a:pt x="6603" y="11372"/>
                </a:lnTo>
                <a:lnTo>
                  <a:pt x="6677" y="10125"/>
                </a:lnTo>
                <a:lnTo>
                  <a:pt x="6713" y="9501"/>
                </a:lnTo>
                <a:lnTo>
                  <a:pt x="6677" y="8877"/>
                </a:lnTo>
                <a:lnTo>
                  <a:pt x="6677" y="8804"/>
                </a:lnTo>
                <a:lnTo>
                  <a:pt x="6640" y="8767"/>
                </a:lnTo>
                <a:lnTo>
                  <a:pt x="6530" y="8694"/>
                </a:lnTo>
                <a:lnTo>
                  <a:pt x="6420" y="8731"/>
                </a:lnTo>
                <a:lnTo>
                  <a:pt x="6383" y="8767"/>
                </a:lnTo>
                <a:lnTo>
                  <a:pt x="6347" y="8841"/>
                </a:lnTo>
                <a:lnTo>
                  <a:pt x="6273" y="9391"/>
                </a:lnTo>
                <a:lnTo>
                  <a:pt x="6237" y="9978"/>
                </a:lnTo>
                <a:lnTo>
                  <a:pt x="6200" y="11115"/>
                </a:lnTo>
                <a:lnTo>
                  <a:pt x="6090" y="12289"/>
                </a:lnTo>
                <a:lnTo>
                  <a:pt x="6016" y="12912"/>
                </a:lnTo>
                <a:lnTo>
                  <a:pt x="6016" y="13206"/>
                </a:lnTo>
                <a:lnTo>
                  <a:pt x="6016" y="13536"/>
                </a:lnTo>
                <a:lnTo>
                  <a:pt x="5540" y="13353"/>
                </a:lnTo>
                <a:lnTo>
                  <a:pt x="5099" y="13206"/>
                </a:lnTo>
                <a:lnTo>
                  <a:pt x="4623" y="13132"/>
                </a:lnTo>
                <a:lnTo>
                  <a:pt x="4182" y="13132"/>
                </a:lnTo>
                <a:lnTo>
                  <a:pt x="4329" y="12876"/>
                </a:lnTo>
                <a:lnTo>
                  <a:pt x="4439" y="12619"/>
                </a:lnTo>
                <a:lnTo>
                  <a:pt x="4549" y="12362"/>
                </a:lnTo>
                <a:lnTo>
                  <a:pt x="4623" y="12069"/>
                </a:lnTo>
                <a:lnTo>
                  <a:pt x="4696" y="11482"/>
                </a:lnTo>
                <a:lnTo>
                  <a:pt x="4696" y="10895"/>
                </a:lnTo>
                <a:lnTo>
                  <a:pt x="4623" y="10161"/>
                </a:lnTo>
                <a:lnTo>
                  <a:pt x="4512" y="9428"/>
                </a:lnTo>
                <a:lnTo>
                  <a:pt x="4366" y="8694"/>
                </a:lnTo>
                <a:lnTo>
                  <a:pt x="4219" y="7960"/>
                </a:lnTo>
                <a:lnTo>
                  <a:pt x="4182" y="7594"/>
                </a:lnTo>
                <a:lnTo>
                  <a:pt x="4182" y="7190"/>
                </a:lnTo>
                <a:lnTo>
                  <a:pt x="4182" y="6823"/>
                </a:lnTo>
                <a:lnTo>
                  <a:pt x="4219" y="6456"/>
                </a:lnTo>
                <a:lnTo>
                  <a:pt x="4292" y="6090"/>
                </a:lnTo>
                <a:lnTo>
                  <a:pt x="4439" y="5760"/>
                </a:lnTo>
                <a:lnTo>
                  <a:pt x="4586" y="5429"/>
                </a:lnTo>
                <a:lnTo>
                  <a:pt x="4769" y="5063"/>
                </a:lnTo>
                <a:lnTo>
                  <a:pt x="5026" y="4769"/>
                </a:lnTo>
                <a:lnTo>
                  <a:pt x="5246" y="4476"/>
                </a:lnTo>
                <a:lnTo>
                  <a:pt x="5503" y="4219"/>
                </a:lnTo>
                <a:lnTo>
                  <a:pt x="5796" y="3999"/>
                </a:lnTo>
                <a:lnTo>
                  <a:pt x="6090" y="3779"/>
                </a:lnTo>
                <a:lnTo>
                  <a:pt x="6420" y="3595"/>
                </a:lnTo>
                <a:lnTo>
                  <a:pt x="6787" y="3449"/>
                </a:lnTo>
                <a:lnTo>
                  <a:pt x="7117" y="3339"/>
                </a:lnTo>
                <a:lnTo>
                  <a:pt x="7484" y="3265"/>
                </a:lnTo>
                <a:lnTo>
                  <a:pt x="7814" y="3228"/>
                </a:lnTo>
                <a:lnTo>
                  <a:pt x="8181" y="3192"/>
                </a:lnTo>
                <a:close/>
                <a:moveTo>
                  <a:pt x="3962" y="13426"/>
                </a:moveTo>
                <a:lnTo>
                  <a:pt x="4623" y="13536"/>
                </a:lnTo>
                <a:lnTo>
                  <a:pt x="5246" y="13719"/>
                </a:lnTo>
                <a:lnTo>
                  <a:pt x="5943" y="13939"/>
                </a:lnTo>
                <a:lnTo>
                  <a:pt x="6603" y="14196"/>
                </a:lnTo>
                <a:lnTo>
                  <a:pt x="6860" y="14270"/>
                </a:lnTo>
                <a:lnTo>
                  <a:pt x="7154" y="14306"/>
                </a:lnTo>
                <a:lnTo>
                  <a:pt x="7704" y="14380"/>
                </a:lnTo>
                <a:lnTo>
                  <a:pt x="8217" y="14490"/>
                </a:lnTo>
                <a:lnTo>
                  <a:pt x="8474" y="14563"/>
                </a:lnTo>
                <a:lnTo>
                  <a:pt x="8731" y="14636"/>
                </a:lnTo>
                <a:lnTo>
                  <a:pt x="8768" y="14783"/>
                </a:lnTo>
                <a:lnTo>
                  <a:pt x="8841" y="14857"/>
                </a:lnTo>
                <a:lnTo>
                  <a:pt x="8951" y="14893"/>
                </a:lnTo>
                <a:lnTo>
                  <a:pt x="9061" y="14893"/>
                </a:lnTo>
                <a:lnTo>
                  <a:pt x="9061" y="15003"/>
                </a:lnTo>
                <a:lnTo>
                  <a:pt x="9024" y="15150"/>
                </a:lnTo>
                <a:lnTo>
                  <a:pt x="8914" y="15223"/>
                </a:lnTo>
                <a:lnTo>
                  <a:pt x="8768" y="15333"/>
                </a:lnTo>
                <a:lnTo>
                  <a:pt x="8034" y="15040"/>
                </a:lnTo>
                <a:lnTo>
                  <a:pt x="6383" y="14490"/>
                </a:lnTo>
                <a:lnTo>
                  <a:pt x="5576" y="14270"/>
                </a:lnTo>
                <a:lnTo>
                  <a:pt x="4769" y="14086"/>
                </a:lnTo>
                <a:lnTo>
                  <a:pt x="4292" y="14013"/>
                </a:lnTo>
                <a:lnTo>
                  <a:pt x="4072" y="14013"/>
                </a:lnTo>
                <a:lnTo>
                  <a:pt x="3852" y="14050"/>
                </a:lnTo>
                <a:lnTo>
                  <a:pt x="3742" y="14013"/>
                </a:lnTo>
                <a:lnTo>
                  <a:pt x="3669" y="13939"/>
                </a:lnTo>
                <a:lnTo>
                  <a:pt x="3632" y="13829"/>
                </a:lnTo>
                <a:lnTo>
                  <a:pt x="3632" y="13719"/>
                </a:lnTo>
                <a:lnTo>
                  <a:pt x="3632" y="13609"/>
                </a:lnTo>
                <a:lnTo>
                  <a:pt x="3705" y="13536"/>
                </a:lnTo>
                <a:lnTo>
                  <a:pt x="3816" y="13463"/>
                </a:lnTo>
                <a:lnTo>
                  <a:pt x="3926" y="13426"/>
                </a:lnTo>
                <a:close/>
                <a:moveTo>
                  <a:pt x="4256" y="15737"/>
                </a:moveTo>
                <a:lnTo>
                  <a:pt x="4696" y="15847"/>
                </a:lnTo>
                <a:lnTo>
                  <a:pt x="4476" y="16067"/>
                </a:lnTo>
                <a:lnTo>
                  <a:pt x="4292" y="16287"/>
                </a:lnTo>
                <a:lnTo>
                  <a:pt x="4292" y="16250"/>
                </a:lnTo>
                <a:lnTo>
                  <a:pt x="4256" y="16140"/>
                </a:lnTo>
                <a:lnTo>
                  <a:pt x="4256" y="15994"/>
                </a:lnTo>
                <a:lnTo>
                  <a:pt x="4256" y="15737"/>
                </a:lnTo>
                <a:close/>
                <a:moveTo>
                  <a:pt x="4843" y="15920"/>
                </a:moveTo>
                <a:lnTo>
                  <a:pt x="4989" y="15957"/>
                </a:lnTo>
                <a:lnTo>
                  <a:pt x="5136" y="15994"/>
                </a:lnTo>
                <a:lnTo>
                  <a:pt x="4879" y="16140"/>
                </a:lnTo>
                <a:lnTo>
                  <a:pt x="4623" y="16360"/>
                </a:lnTo>
                <a:lnTo>
                  <a:pt x="4623" y="16360"/>
                </a:lnTo>
                <a:lnTo>
                  <a:pt x="4733" y="16140"/>
                </a:lnTo>
                <a:lnTo>
                  <a:pt x="4843" y="15920"/>
                </a:lnTo>
                <a:close/>
                <a:moveTo>
                  <a:pt x="4146" y="14453"/>
                </a:moveTo>
                <a:lnTo>
                  <a:pt x="4659" y="14490"/>
                </a:lnTo>
                <a:lnTo>
                  <a:pt x="5356" y="14673"/>
                </a:lnTo>
                <a:lnTo>
                  <a:pt x="6053" y="14857"/>
                </a:lnTo>
                <a:lnTo>
                  <a:pt x="7410" y="15333"/>
                </a:lnTo>
                <a:lnTo>
                  <a:pt x="8034" y="15553"/>
                </a:lnTo>
                <a:lnTo>
                  <a:pt x="8401" y="15663"/>
                </a:lnTo>
                <a:lnTo>
                  <a:pt x="8694" y="15774"/>
                </a:lnTo>
                <a:lnTo>
                  <a:pt x="8731" y="15847"/>
                </a:lnTo>
                <a:lnTo>
                  <a:pt x="8768" y="15884"/>
                </a:lnTo>
                <a:lnTo>
                  <a:pt x="8841" y="15957"/>
                </a:lnTo>
                <a:lnTo>
                  <a:pt x="8951" y="15957"/>
                </a:lnTo>
                <a:lnTo>
                  <a:pt x="8914" y="16067"/>
                </a:lnTo>
                <a:lnTo>
                  <a:pt x="8841" y="16214"/>
                </a:lnTo>
                <a:lnTo>
                  <a:pt x="8694" y="16397"/>
                </a:lnTo>
                <a:lnTo>
                  <a:pt x="8547" y="16507"/>
                </a:lnTo>
                <a:lnTo>
                  <a:pt x="8401" y="16581"/>
                </a:lnTo>
                <a:lnTo>
                  <a:pt x="7227" y="16140"/>
                </a:lnTo>
                <a:lnTo>
                  <a:pt x="6016" y="15774"/>
                </a:lnTo>
                <a:lnTo>
                  <a:pt x="4733" y="15370"/>
                </a:lnTo>
                <a:lnTo>
                  <a:pt x="4072" y="15223"/>
                </a:lnTo>
                <a:lnTo>
                  <a:pt x="3449" y="15113"/>
                </a:lnTo>
                <a:lnTo>
                  <a:pt x="3449" y="15040"/>
                </a:lnTo>
                <a:lnTo>
                  <a:pt x="3449" y="14857"/>
                </a:lnTo>
                <a:lnTo>
                  <a:pt x="3522" y="14673"/>
                </a:lnTo>
                <a:lnTo>
                  <a:pt x="3632" y="14563"/>
                </a:lnTo>
                <a:lnTo>
                  <a:pt x="3705" y="14490"/>
                </a:lnTo>
                <a:lnTo>
                  <a:pt x="3926" y="14490"/>
                </a:lnTo>
                <a:lnTo>
                  <a:pt x="3962" y="14526"/>
                </a:lnTo>
                <a:lnTo>
                  <a:pt x="3999" y="14526"/>
                </a:lnTo>
                <a:lnTo>
                  <a:pt x="4036" y="14490"/>
                </a:lnTo>
                <a:lnTo>
                  <a:pt x="4146" y="14453"/>
                </a:lnTo>
                <a:close/>
                <a:moveTo>
                  <a:pt x="5503" y="16067"/>
                </a:moveTo>
                <a:lnTo>
                  <a:pt x="5723" y="16140"/>
                </a:lnTo>
                <a:lnTo>
                  <a:pt x="5503" y="16287"/>
                </a:lnTo>
                <a:lnTo>
                  <a:pt x="5246" y="16434"/>
                </a:lnTo>
                <a:lnTo>
                  <a:pt x="5026" y="16617"/>
                </a:lnTo>
                <a:lnTo>
                  <a:pt x="4843" y="16837"/>
                </a:lnTo>
                <a:lnTo>
                  <a:pt x="4659" y="16764"/>
                </a:lnTo>
                <a:lnTo>
                  <a:pt x="4733" y="16691"/>
                </a:lnTo>
                <a:lnTo>
                  <a:pt x="5503" y="16067"/>
                </a:lnTo>
                <a:close/>
                <a:moveTo>
                  <a:pt x="5980" y="16214"/>
                </a:moveTo>
                <a:lnTo>
                  <a:pt x="6200" y="16287"/>
                </a:lnTo>
                <a:lnTo>
                  <a:pt x="6200" y="16324"/>
                </a:lnTo>
                <a:lnTo>
                  <a:pt x="5943" y="16434"/>
                </a:lnTo>
                <a:lnTo>
                  <a:pt x="5723" y="16581"/>
                </a:lnTo>
                <a:lnTo>
                  <a:pt x="5540" y="16727"/>
                </a:lnTo>
                <a:lnTo>
                  <a:pt x="5393" y="16947"/>
                </a:lnTo>
                <a:lnTo>
                  <a:pt x="5246" y="16911"/>
                </a:lnTo>
                <a:lnTo>
                  <a:pt x="5613" y="16544"/>
                </a:lnTo>
                <a:lnTo>
                  <a:pt x="5980" y="16214"/>
                </a:lnTo>
                <a:close/>
                <a:moveTo>
                  <a:pt x="6383" y="16360"/>
                </a:moveTo>
                <a:lnTo>
                  <a:pt x="6897" y="16544"/>
                </a:lnTo>
                <a:lnTo>
                  <a:pt x="6420" y="16801"/>
                </a:lnTo>
                <a:lnTo>
                  <a:pt x="6200" y="16947"/>
                </a:lnTo>
                <a:lnTo>
                  <a:pt x="5980" y="17131"/>
                </a:lnTo>
                <a:lnTo>
                  <a:pt x="5796" y="17057"/>
                </a:lnTo>
                <a:lnTo>
                  <a:pt x="5833" y="16984"/>
                </a:lnTo>
                <a:lnTo>
                  <a:pt x="5833" y="16911"/>
                </a:lnTo>
                <a:lnTo>
                  <a:pt x="5833" y="16874"/>
                </a:lnTo>
                <a:lnTo>
                  <a:pt x="6090" y="16617"/>
                </a:lnTo>
                <a:lnTo>
                  <a:pt x="6383" y="16397"/>
                </a:lnTo>
                <a:lnTo>
                  <a:pt x="6383" y="16360"/>
                </a:lnTo>
                <a:close/>
                <a:moveTo>
                  <a:pt x="7080" y="16581"/>
                </a:moveTo>
                <a:lnTo>
                  <a:pt x="7410" y="16691"/>
                </a:lnTo>
                <a:lnTo>
                  <a:pt x="7154" y="16911"/>
                </a:lnTo>
                <a:lnTo>
                  <a:pt x="6787" y="17314"/>
                </a:lnTo>
                <a:lnTo>
                  <a:pt x="6457" y="17241"/>
                </a:lnTo>
                <a:lnTo>
                  <a:pt x="6493" y="17167"/>
                </a:lnTo>
                <a:lnTo>
                  <a:pt x="6457" y="17131"/>
                </a:lnTo>
                <a:lnTo>
                  <a:pt x="6750" y="16837"/>
                </a:lnTo>
                <a:lnTo>
                  <a:pt x="7080" y="16581"/>
                </a:lnTo>
                <a:close/>
                <a:moveTo>
                  <a:pt x="8034" y="2678"/>
                </a:moveTo>
                <a:lnTo>
                  <a:pt x="7704" y="2715"/>
                </a:lnTo>
                <a:lnTo>
                  <a:pt x="7374" y="2752"/>
                </a:lnTo>
                <a:lnTo>
                  <a:pt x="7044" y="2825"/>
                </a:lnTo>
                <a:lnTo>
                  <a:pt x="6750" y="2898"/>
                </a:lnTo>
                <a:lnTo>
                  <a:pt x="6420" y="3008"/>
                </a:lnTo>
                <a:lnTo>
                  <a:pt x="6126" y="3155"/>
                </a:lnTo>
                <a:lnTo>
                  <a:pt x="5833" y="3302"/>
                </a:lnTo>
                <a:lnTo>
                  <a:pt x="5576" y="3522"/>
                </a:lnTo>
                <a:lnTo>
                  <a:pt x="5026" y="3962"/>
                </a:lnTo>
                <a:lnTo>
                  <a:pt x="4806" y="4219"/>
                </a:lnTo>
                <a:lnTo>
                  <a:pt x="4586" y="4512"/>
                </a:lnTo>
                <a:lnTo>
                  <a:pt x="4366" y="4769"/>
                </a:lnTo>
                <a:lnTo>
                  <a:pt x="4182" y="5099"/>
                </a:lnTo>
                <a:lnTo>
                  <a:pt x="3999" y="5393"/>
                </a:lnTo>
                <a:lnTo>
                  <a:pt x="3852" y="5723"/>
                </a:lnTo>
                <a:lnTo>
                  <a:pt x="3742" y="6163"/>
                </a:lnTo>
                <a:lnTo>
                  <a:pt x="3669" y="6603"/>
                </a:lnTo>
                <a:lnTo>
                  <a:pt x="3632" y="7043"/>
                </a:lnTo>
                <a:lnTo>
                  <a:pt x="3632" y="7520"/>
                </a:lnTo>
                <a:lnTo>
                  <a:pt x="3705" y="7960"/>
                </a:lnTo>
                <a:lnTo>
                  <a:pt x="3779" y="8437"/>
                </a:lnTo>
                <a:lnTo>
                  <a:pt x="3962" y="9318"/>
                </a:lnTo>
                <a:lnTo>
                  <a:pt x="4109" y="10308"/>
                </a:lnTo>
                <a:lnTo>
                  <a:pt x="4182" y="10785"/>
                </a:lnTo>
                <a:lnTo>
                  <a:pt x="4219" y="11262"/>
                </a:lnTo>
                <a:lnTo>
                  <a:pt x="4182" y="11739"/>
                </a:lnTo>
                <a:lnTo>
                  <a:pt x="4109" y="12215"/>
                </a:lnTo>
                <a:lnTo>
                  <a:pt x="3999" y="12619"/>
                </a:lnTo>
                <a:lnTo>
                  <a:pt x="3816" y="13059"/>
                </a:lnTo>
                <a:lnTo>
                  <a:pt x="3595" y="13132"/>
                </a:lnTo>
                <a:lnTo>
                  <a:pt x="3449" y="13279"/>
                </a:lnTo>
                <a:lnTo>
                  <a:pt x="3302" y="13426"/>
                </a:lnTo>
                <a:lnTo>
                  <a:pt x="3229" y="13646"/>
                </a:lnTo>
                <a:lnTo>
                  <a:pt x="3229" y="13829"/>
                </a:lnTo>
                <a:lnTo>
                  <a:pt x="3265" y="13976"/>
                </a:lnTo>
                <a:lnTo>
                  <a:pt x="3339" y="14160"/>
                </a:lnTo>
                <a:lnTo>
                  <a:pt x="3412" y="14270"/>
                </a:lnTo>
                <a:lnTo>
                  <a:pt x="3339" y="14343"/>
                </a:lnTo>
                <a:lnTo>
                  <a:pt x="3265" y="14416"/>
                </a:lnTo>
                <a:lnTo>
                  <a:pt x="3192" y="14526"/>
                </a:lnTo>
                <a:lnTo>
                  <a:pt x="3119" y="14673"/>
                </a:lnTo>
                <a:lnTo>
                  <a:pt x="3082" y="14857"/>
                </a:lnTo>
                <a:lnTo>
                  <a:pt x="3045" y="15040"/>
                </a:lnTo>
                <a:lnTo>
                  <a:pt x="3045" y="15187"/>
                </a:lnTo>
                <a:lnTo>
                  <a:pt x="3082" y="15370"/>
                </a:lnTo>
                <a:lnTo>
                  <a:pt x="3192" y="15480"/>
                </a:lnTo>
                <a:lnTo>
                  <a:pt x="3302" y="15590"/>
                </a:lnTo>
                <a:lnTo>
                  <a:pt x="3412" y="15627"/>
                </a:lnTo>
                <a:lnTo>
                  <a:pt x="3485" y="15590"/>
                </a:lnTo>
                <a:lnTo>
                  <a:pt x="3522" y="15553"/>
                </a:lnTo>
                <a:lnTo>
                  <a:pt x="3559" y="15553"/>
                </a:lnTo>
                <a:lnTo>
                  <a:pt x="4072" y="15700"/>
                </a:lnTo>
                <a:lnTo>
                  <a:pt x="3999" y="15810"/>
                </a:lnTo>
                <a:lnTo>
                  <a:pt x="3926" y="15957"/>
                </a:lnTo>
                <a:lnTo>
                  <a:pt x="3926" y="16140"/>
                </a:lnTo>
                <a:lnTo>
                  <a:pt x="3926" y="16324"/>
                </a:lnTo>
                <a:lnTo>
                  <a:pt x="3999" y="16507"/>
                </a:lnTo>
                <a:lnTo>
                  <a:pt x="4072" y="16654"/>
                </a:lnTo>
                <a:lnTo>
                  <a:pt x="4146" y="16801"/>
                </a:lnTo>
                <a:lnTo>
                  <a:pt x="4292" y="16874"/>
                </a:lnTo>
                <a:lnTo>
                  <a:pt x="4256" y="16947"/>
                </a:lnTo>
                <a:lnTo>
                  <a:pt x="4292" y="17021"/>
                </a:lnTo>
                <a:lnTo>
                  <a:pt x="4329" y="17057"/>
                </a:lnTo>
                <a:lnTo>
                  <a:pt x="4402" y="17094"/>
                </a:lnTo>
                <a:lnTo>
                  <a:pt x="4586" y="17167"/>
                </a:lnTo>
                <a:lnTo>
                  <a:pt x="4806" y="17277"/>
                </a:lnTo>
                <a:lnTo>
                  <a:pt x="5283" y="17388"/>
                </a:lnTo>
                <a:lnTo>
                  <a:pt x="5393" y="17424"/>
                </a:lnTo>
                <a:lnTo>
                  <a:pt x="5576" y="17461"/>
                </a:lnTo>
                <a:lnTo>
                  <a:pt x="6310" y="17681"/>
                </a:lnTo>
                <a:lnTo>
                  <a:pt x="6677" y="17754"/>
                </a:lnTo>
                <a:lnTo>
                  <a:pt x="6860" y="17791"/>
                </a:lnTo>
                <a:lnTo>
                  <a:pt x="7044" y="17754"/>
                </a:lnTo>
                <a:lnTo>
                  <a:pt x="7117" y="17718"/>
                </a:lnTo>
                <a:lnTo>
                  <a:pt x="7154" y="17681"/>
                </a:lnTo>
                <a:lnTo>
                  <a:pt x="7154" y="17608"/>
                </a:lnTo>
                <a:lnTo>
                  <a:pt x="7117" y="17534"/>
                </a:lnTo>
                <a:lnTo>
                  <a:pt x="7447" y="17204"/>
                </a:lnTo>
                <a:lnTo>
                  <a:pt x="7594" y="17021"/>
                </a:lnTo>
                <a:lnTo>
                  <a:pt x="7740" y="16837"/>
                </a:lnTo>
                <a:lnTo>
                  <a:pt x="8327" y="17021"/>
                </a:lnTo>
                <a:lnTo>
                  <a:pt x="8437" y="17021"/>
                </a:lnTo>
                <a:lnTo>
                  <a:pt x="8547" y="16984"/>
                </a:lnTo>
                <a:lnTo>
                  <a:pt x="8731" y="16911"/>
                </a:lnTo>
                <a:lnTo>
                  <a:pt x="8914" y="16764"/>
                </a:lnTo>
                <a:lnTo>
                  <a:pt x="9098" y="16581"/>
                </a:lnTo>
                <a:lnTo>
                  <a:pt x="9208" y="16360"/>
                </a:lnTo>
                <a:lnTo>
                  <a:pt x="9281" y="16140"/>
                </a:lnTo>
                <a:lnTo>
                  <a:pt x="9318" y="15884"/>
                </a:lnTo>
                <a:lnTo>
                  <a:pt x="9281" y="15700"/>
                </a:lnTo>
                <a:lnTo>
                  <a:pt x="9208" y="15590"/>
                </a:lnTo>
                <a:lnTo>
                  <a:pt x="9171" y="15517"/>
                </a:lnTo>
                <a:lnTo>
                  <a:pt x="9244" y="15407"/>
                </a:lnTo>
                <a:lnTo>
                  <a:pt x="9354" y="15260"/>
                </a:lnTo>
                <a:lnTo>
                  <a:pt x="9391" y="15113"/>
                </a:lnTo>
                <a:lnTo>
                  <a:pt x="9428" y="15003"/>
                </a:lnTo>
                <a:lnTo>
                  <a:pt x="9501" y="14930"/>
                </a:lnTo>
                <a:lnTo>
                  <a:pt x="9575" y="14857"/>
                </a:lnTo>
                <a:lnTo>
                  <a:pt x="9575" y="14783"/>
                </a:lnTo>
                <a:lnTo>
                  <a:pt x="9538" y="14673"/>
                </a:lnTo>
                <a:lnTo>
                  <a:pt x="9391" y="14526"/>
                </a:lnTo>
                <a:lnTo>
                  <a:pt x="9244" y="14380"/>
                </a:lnTo>
                <a:lnTo>
                  <a:pt x="9244" y="14050"/>
                </a:lnTo>
                <a:lnTo>
                  <a:pt x="9318" y="13683"/>
                </a:lnTo>
                <a:lnTo>
                  <a:pt x="9428" y="13353"/>
                </a:lnTo>
                <a:lnTo>
                  <a:pt x="9538" y="13059"/>
                </a:lnTo>
                <a:lnTo>
                  <a:pt x="9721" y="12766"/>
                </a:lnTo>
                <a:lnTo>
                  <a:pt x="9905" y="12472"/>
                </a:lnTo>
                <a:lnTo>
                  <a:pt x="10308" y="11885"/>
                </a:lnTo>
                <a:lnTo>
                  <a:pt x="10785" y="11335"/>
                </a:lnTo>
                <a:lnTo>
                  <a:pt x="11299" y="10822"/>
                </a:lnTo>
                <a:lnTo>
                  <a:pt x="11775" y="10308"/>
                </a:lnTo>
                <a:lnTo>
                  <a:pt x="12179" y="9758"/>
                </a:lnTo>
                <a:lnTo>
                  <a:pt x="12362" y="9501"/>
                </a:lnTo>
                <a:lnTo>
                  <a:pt x="12546" y="9208"/>
                </a:lnTo>
                <a:lnTo>
                  <a:pt x="12656" y="8951"/>
                </a:lnTo>
                <a:lnTo>
                  <a:pt x="12803" y="8657"/>
                </a:lnTo>
                <a:lnTo>
                  <a:pt x="12876" y="8364"/>
                </a:lnTo>
                <a:lnTo>
                  <a:pt x="12949" y="8034"/>
                </a:lnTo>
                <a:lnTo>
                  <a:pt x="12986" y="7740"/>
                </a:lnTo>
                <a:lnTo>
                  <a:pt x="13023" y="7447"/>
                </a:lnTo>
                <a:lnTo>
                  <a:pt x="13023" y="6823"/>
                </a:lnTo>
                <a:lnTo>
                  <a:pt x="12913" y="6236"/>
                </a:lnTo>
                <a:lnTo>
                  <a:pt x="12729" y="5613"/>
                </a:lnTo>
                <a:lnTo>
                  <a:pt x="12436" y="5026"/>
                </a:lnTo>
                <a:lnTo>
                  <a:pt x="12252" y="4769"/>
                </a:lnTo>
                <a:lnTo>
                  <a:pt x="12069" y="4476"/>
                </a:lnTo>
                <a:lnTo>
                  <a:pt x="11849" y="4256"/>
                </a:lnTo>
                <a:lnTo>
                  <a:pt x="11629" y="3999"/>
                </a:lnTo>
                <a:lnTo>
                  <a:pt x="11372" y="3815"/>
                </a:lnTo>
                <a:lnTo>
                  <a:pt x="11115" y="3595"/>
                </a:lnTo>
                <a:lnTo>
                  <a:pt x="10565" y="3265"/>
                </a:lnTo>
                <a:lnTo>
                  <a:pt x="9978" y="3008"/>
                </a:lnTo>
                <a:lnTo>
                  <a:pt x="9354" y="2825"/>
                </a:lnTo>
                <a:lnTo>
                  <a:pt x="8694" y="2715"/>
                </a:lnTo>
                <a:lnTo>
                  <a:pt x="8034" y="2678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97" name="Google Shape;197;p3"/>
          <p:cNvSpPr/>
          <p:nvPr/>
        </p:nvSpPr>
        <p:spPr>
          <a:xfrm>
            <a:off x="6283364" y="4209515"/>
            <a:ext cx="210213" cy="458889"/>
          </a:xfrm>
          <a:custGeom>
            <a:avLst/>
            <a:gdLst/>
            <a:ahLst/>
            <a:cxnLst/>
            <a:rect l="l" t="t" r="r" b="b"/>
            <a:pathLst>
              <a:path w="7411" h="16178" extrusionOk="0">
                <a:moveTo>
                  <a:pt x="3339" y="147"/>
                </a:moveTo>
                <a:lnTo>
                  <a:pt x="3229" y="441"/>
                </a:lnTo>
                <a:lnTo>
                  <a:pt x="3155" y="734"/>
                </a:lnTo>
                <a:lnTo>
                  <a:pt x="3119" y="1358"/>
                </a:lnTo>
                <a:lnTo>
                  <a:pt x="3082" y="2972"/>
                </a:lnTo>
                <a:lnTo>
                  <a:pt x="3119" y="4476"/>
                </a:lnTo>
                <a:lnTo>
                  <a:pt x="3119" y="5283"/>
                </a:lnTo>
                <a:lnTo>
                  <a:pt x="3119" y="5576"/>
                </a:lnTo>
                <a:lnTo>
                  <a:pt x="3155" y="5723"/>
                </a:lnTo>
                <a:lnTo>
                  <a:pt x="3229" y="5870"/>
                </a:lnTo>
                <a:lnTo>
                  <a:pt x="3265" y="5906"/>
                </a:lnTo>
                <a:lnTo>
                  <a:pt x="3339" y="5943"/>
                </a:lnTo>
                <a:lnTo>
                  <a:pt x="3375" y="5943"/>
                </a:lnTo>
                <a:lnTo>
                  <a:pt x="3449" y="5870"/>
                </a:lnTo>
                <a:lnTo>
                  <a:pt x="3486" y="5760"/>
                </a:lnTo>
                <a:lnTo>
                  <a:pt x="3522" y="5649"/>
                </a:lnTo>
                <a:lnTo>
                  <a:pt x="3522" y="5393"/>
                </a:lnTo>
                <a:lnTo>
                  <a:pt x="3522" y="4586"/>
                </a:lnTo>
                <a:lnTo>
                  <a:pt x="3486" y="2972"/>
                </a:lnTo>
                <a:lnTo>
                  <a:pt x="3522" y="1504"/>
                </a:lnTo>
                <a:lnTo>
                  <a:pt x="3522" y="808"/>
                </a:lnTo>
                <a:lnTo>
                  <a:pt x="3486" y="477"/>
                </a:lnTo>
                <a:lnTo>
                  <a:pt x="3412" y="294"/>
                </a:lnTo>
                <a:lnTo>
                  <a:pt x="3375" y="147"/>
                </a:lnTo>
                <a:close/>
                <a:moveTo>
                  <a:pt x="1725" y="1"/>
                </a:moveTo>
                <a:lnTo>
                  <a:pt x="1688" y="37"/>
                </a:lnTo>
                <a:lnTo>
                  <a:pt x="1615" y="147"/>
                </a:lnTo>
                <a:lnTo>
                  <a:pt x="1578" y="294"/>
                </a:lnTo>
                <a:lnTo>
                  <a:pt x="1541" y="624"/>
                </a:lnTo>
                <a:lnTo>
                  <a:pt x="1578" y="1284"/>
                </a:lnTo>
                <a:lnTo>
                  <a:pt x="1615" y="2898"/>
                </a:lnTo>
                <a:lnTo>
                  <a:pt x="1725" y="6236"/>
                </a:lnTo>
                <a:lnTo>
                  <a:pt x="1761" y="6346"/>
                </a:lnTo>
                <a:lnTo>
                  <a:pt x="1798" y="6383"/>
                </a:lnTo>
                <a:lnTo>
                  <a:pt x="1872" y="6420"/>
                </a:lnTo>
                <a:lnTo>
                  <a:pt x="1945" y="6456"/>
                </a:lnTo>
                <a:lnTo>
                  <a:pt x="2018" y="6420"/>
                </a:lnTo>
                <a:lnTo>
                  <a:pt x="2092" y="6383"/>
                </a:lnTo>
                <a:lnTo>
                  <a:pt x="2165" y="6346"/>
                </a:lnTo>
                <a:lnTo>
                  <a:pt x="2165" y="6236"/>
                </a:lnTo>
                <a:lnTo>
                  <a:pt x="2165" y="5980"/>
                </a:lnTo>
                <a:lnTo>
                  <a:pt x="2165" y="5943"/>
                </a:lnTo>
                <a:lnTo>
                  <a:pt x="2055" y="3008"/>
                </a:lnTo>
                <a:lnTo>
                  <a:pt x="1982" y="1394"/>
                </a:lnTo>
                <a:lnTo>
                  <a:pt x="1945" y="587"/>
                </a:lnTo>
                <a:lnTo>
                  <a:pt x="1908" y="294"/>
                </a:lnTo>
                <a:lnTo>
                  <a:pt x="1872" y="147"/>
                </a:lnTo>
                <a:lnTo>
                  <a:pt x="1761" y="37"/>
                </a:lnTo>
                <a:lnTo>
                  <a:pt x="1725" y="1"/>
                </a:lnTo>
                <a:close/>
                <a:moveTo>
                  <a:pt x="4953" y="184"/>
                </a:moveTo>
                <a:lnTo>
                  <a:pt x="4879" y="221"/>
                </a:lnTo>
                <a:lnTo>
                  <a:pt x="4843" y="257"/>
                </a:lnTo>
                <a:lnTo>
                  <a:pt x="4843" y="331"/>
                </a:lnTo>
                <a:lnTo>
                  <a:pt x="4769" y="1101"/>
                </a:lnTo>
                <a:lnTo>
                  <a:pt x="4733" y="1908"/>
                </a:lnTo>
                <a:lnTo>
                  <a:pt x="4733" y="3522"/>
                </a:lnTo>
                <a:lnTo>
                  <a:pt x="4733" y="5136"/>
                </a:lnTo>
                <a:lnTo>
                  <a:pt x="4696" y="5870"/>
                </a:lnTo>
                <a:lnTo>
                  <a:pt x="4696" y="6273"/>
                </a:lnTo>
                <a:lnTo>
                  <a:pt x="4769" y="6640"/>
                </a:lnTo>
                <a:lnTo>
                  <a:pt x="4806" y="6713"/>
                </a:lnTo>
                <a:lnTo>
                  <a:pt x="4916" y="6750"/>
                </a:lnTo>
                <a:lnTo>
                  <a:pt x="5026" y="6713"/>
                </a:lnTo>
                <a:lnTo>
                  <a:pt x="5100" y="6640"/>
                </a:lnTo>
                <a:lnTo>
                  <a:pt x="5173" y="6273"/>
                </a:lnTo>
                <a:lnTo>
                  <a:pt x="5173" y="5870"/>
                </a:lnTo>
                <a:lnTo>
                  <a:pt x="5136" y="5136"/>
                </a:lnTo>
                <a:lnTo>
                  <a:pt x="5136" y="3522"/>
                </a:lnTo>
                <a:lnTo>
                  <a:pt x="5173" y="1908"/>
                </a:lnTo>
                <a:lnTo>
                  <a:pt x="5136" y="1138"/>
                </a:lnTo>
                <a:lnTo>
                  <a:pt x="5100" y="331"/>
                </a:lnTo>
                <a:lnTo>
                  <a:pt x="5100" y="257"/>
                </a:lnTo>
                <a:lnTo>
                  <a:pt x="5063" y="221"/>
                </a:lnTo>
                <a:lnTo>
                  <a:pt x="4953" y="184"/>
                </a:lnTo>
                <a:close/>
                <a:moveTo>
                  <a:pt x="6273" y="2678"/>
                </a:moveTo>
                <a:lnTo>
                  <a:pt x="6273" y="2715"/>
                </a:lnTo>
                <a:lnTo>
                  <a:pt x="6200" y="3008"/>
                </a:lnTo>
                <a:lnTo>
                  <a:pt x="6163" y="3302"/>
                </a:lnTo>
                <a:lnTo>
                  <a:pt x="6127" y="3925"/>
                </a:lnTo>
                <a:lnTo>
                  <a:pt x="6127" y="5173"/>
                </a:lnTo>
                <a:lnTo>
                  <a:pt x="6090" y="7667"/>
                </a:lnTo>
                <a:lnTo>
                  <a:pt x="6090" y="7887"/>
                </a:lnTo>
                <a:lnTo>
                  <a:pt x="6127" y="7960"/>
                </a:lnTo>
                <a:lnTo>
                  <a:pt x="6163" y="8034"/>
                </a:lnTo>
                <a:lnTo>
                  <a:pt x="6237" y="8070"/>
                </a:lnTo>
                <a:lnTo>
                  <a:pt x="6383" y="8070"/>
                </a:lnTo>
                <a:lnTo>
                  <a:pt x="6457" y="8034"/>
                </a:lnTo>
                <a:lnTo>
                  <a:pt x="6493" y="7960"/>
                </a:lnTo>
                <a:lnTo>
                  <a:pt x="6530" y="7887"/>
                </a:lnTo>
                <a:lnTo>
                  <a:pt x="6530" y="5283"/>
                </a:lnTo>
                <a:lnTo>
                  <a:pt x="6530" y="3962"/>
                </a:lnTo>
                <a:lnTo>
                  <a:pt x="6493" y="3339"/>
                </a:lnTo>
                <a:lnTo>
                  <a:pt x="6457" y="3008"/>
                </a:lnTo>
                <a:lnTo>
                  <a:pt x="6383" y="2715"/>
                </a:lnTo>
                <a:lnTo>
                  <a:pt x="6347" y="2678"/>
                </a:lnTo>
                <a:close/>
                <a:moveTo>
                  <a:pt x="3265" y="7887"/>
                </a:moveTo>
                <a:lnTo>
                  <a:pt x="3082" y="8107"/>
                </a:lnTo>
                <a:lnTo>
                  <a:pt x="2862" y="8291"/>
                </a:lnTo>
                <a:lnTo>
                  <a:pt x="2679" y="8401"/>
                </a:lnTo>
                <a:lnTo>
                  <a:pt x="2458" y="8474"/>
                </a:lnTo>
                <a:lnTo>
                  <a:pt x="2458" y="8474"/>
                </a:lnTo>
                <a:lnTo>
                  <a:pt x="2605" y="8291"/>
                </a:lnTo>
                <a:lnTo>
                  <a:pt x="2752" y="8144"/>
                </a:lnTo>
                <a:lnTo>
                  <a:pt x="2972" y="7997"/>
                </a:lnTo>
                <a:lnTo>
                  <a:pt x="3192" y="7924"/>
                </a:lnTo>
                <a:lnTo>
                  <a:pt x="3265" y="7887"/>
                </a:lnTo>
                <a:close/>
                <a:moveTo>
                  <a:pt x="4806" y="9501"/>
                </a:moveTo>
                <a:lnTo>
                  <a:pt x="4513" y="9538"/>
                </a:lnTo>
                <a:lnTo>
                  <a:pt x="4329" y="9574"/>
                </a:lnTo>
                <a:lnTo>
                  <a:pt x="4072" y="9574"/>
                </a:lnTo>
                <a:lnTo>
                  <a:pt x="4072" y="9611"/>
                </a:lnTo>
                <a:lnTo>
                  <a:pt x="4072" y="9684"/>
                </a:lnTo>
                <a:lnTo>
                  <a:pt x="4109" y="9758"/>
                </a:lnTo>
                <a:lnTo>
                  <a:pt x="4146" y="9831"/>
                </a:lnTo>
                <a:lnTo>
                  <a:pt x="4219" y="9868"/>
                </a:lnTo>
                <a:lnTo>
                  <a:pt x="4293" y="9905"/>
                </a:lnTo>
                <a:lnTo>
                  <a:pt x="4476" y="9941"/>
                </a:lnTo>
                <a:lnTo>
                  <a:pt x="4659" y="9905"/>
                </a:lnTo>
                <a:lnTo>
                  <a:pt x="4806" y="9941"/>
                </a:lnTo>
                <a:lnTo>
                  <a:pt x="4953" y="9978"/>
                </a:lnTo>
                <a:lnTo>
                  <a:pt x="5100" y="10015"/>
                </a:lnTo>
                <a:lnTo>
                  <a:pt x="5246" y="10125"/>
                </a:lnTo>
                <a:lnTo>
                  <a:pt x="5320" y="10235"/>
                </a:lnTo>
                <a:lnTo>
                  <a:pt x="5430" y="10381"/>
                </a:lnTo>
                <a:lnTo>
                  <a:pt x="5466" y="10528"/>
                </a:lnTo>
                <a:lnTo>
                  <a:pt x="5503" y="10675"/>
                </a:lnTo>
                <a:lnTo>
                  <a:pt x="5540" y="10748"/>
                </a:lnTo>
                <a:lnTo>
                  <a:pt x="5613" y="10822"/>
                </a:lnTo>
                <a:lnTo>
                  <a:pt x="5833" y="10822"/>
                </a:lnTo>
                <a:lnTo>
                  <a:pt x="5907" y="10748"/>
                </a:lnTo>
                <a:lnTo>
                  <a:pt x="5943" y="10711"/>
                </a:lnTo>
                <a:lnTo>
                  <a:pt x="5980" y="10601"/>
                </a:lnTo>
                <a:lnTo>
                  <a:pt x="5907" y="10308"/>
                </a:lnTo>
                <a:lnTo>
                  <a:pt x="5760" y="10051"/>
                </a:lnTo>
                <a:lnTo>
                  <a:pt x="5576" y="9831"/>
                </a:lnTo>
                <a:lnTo>
                  <a:pt x="5356" y="9648"/>
                </a:lnTo>
                <a:lnTo>
                  <a:pt x="5100" y="9538"/>
                </a:lnTo>
                <a:lnTo>
                  <a:pt x="4806" y="9501"/>
                </a:lnTo>
                <a:close/>
                <a:moveTo>
                  <a:pt x="4879" y="8547"/>
                </a:moveTo>
                <a:lnTo>
                  <a:pt x="5136" y="8621"/>
                </a:lnTo>
                <a:lnTo>
                  <a:pt x="5393" y="8731"/>
                </a:lnTo>
                <a:lnTo>
                  <a:pt x="5650" y="8877"/>
                </a:lnTo>
                <a:lnTo>
                  <a:pt x="5907" y="9061"/>
                </a:lnTo>
                <a:lnTo>
                  <a:pt x="6090" y="9244"/>
                </a:lnTo>
                <a:lnTo>
                  <a:pt x="6310" y="9464"/>
                </a:lnTo>
                <a:lnTo>
                  <a:pt x="6457" y="9684"/>
                </a:lnTo>
                <a:lnTo>
                  <a:pt x="6603" y="9941"/>
                </a:lnTo>
                <a:lnTo>
                  <a:pt x="6714" y="10198"/>
                </a:lnTo>
                <a:lnTo>
                  <a:pt x="6787" y="10491"/>
                </a:lnTo>
                <a:lnTo>
                  <a:pt x="6860" y="10748"/>
                </a:lnTo>
                <a:lnTo>
                  <a:pt x="6934" y="11078"/>
                </a:lnTo>
                <a:lnTo>
                  <a:pt x="6934" y="11372"/>
                </a:lnTo>
                <a:lnTo>
                  <a:pt x="6934" y="11665"/>
                </a:lnTo>
                <a:lnTo>
                  <a:pt x="6934" y="11995"/>
                </a:lnTo>
                <a:lnTo>
                  <a:pt x="6824" y="12619"/>
                </a:lnTo>
                <a:lnTo>
                  <a:pt x="6677" y="13206"/>
                </a:lnTo>
                <a:lnTo>
                  <a:pt x="6530" y="13499"/>
                </a:lnTo>
                <a:lnTo>
                  <a:pt x="6383" y="13793"/>
                </a:lnTo>
                <a:lnTo>
                  <a:pt x="6310" y="13939"/>
                </a:lnTo>
                <a:lnTo>
                  <a:pt x="6163" y="14050"/>
                </a:lnTo>
                <a:lnTo>
                  <a:pt x="5907" y="14270"/>
                </a:lnTo>
                <a:lnTo>
                  <a:pt x="5540" y="14526"/>
                </a:lnTo>
                <a:lnTo>
                  <a:pt x="5173" y="14857"/>
                </a:lnTo>
                <a:lnTo>
                  <a:pt x="5026" y="14967"/>
                </a:lnTo>
                <a:lnTo>
                  <a:pt x="4659" y="15187"/>
                </a:lnTo>
                <a:lnTo>
                  <a:pt x="4659" y="15187"/>
                </a:lnTo>
                <a:lnTo>
                  <a:pt x="4806" y="14857"/>
                </a:lnTo>
                <a:lnTo>
                  <a:pt x="4916" y="14636"/>
                </a:lnTo>
                <a:lnTo>
                  <a:pt x="4953" y="14490"/>
                </a:lnTo>
                <a:lnTo>
                  <a:pt x="4989" y="14380"/>
                </a:lnTo>
                <a:lnTo>
                  <a:pt x="4953" y="14270"/>
                </a:lnTo>
                <a:lnTo>
                  <a:pt x="4916" y="14160"/>
                </a:lnTo>
                <a:lnTo>
                  <a:pt x="4843" y="14123"/>
                </a:lnTo>
                <a:lnTo>
                  <a:pt x="4659" y="14123"/>
                </a:lnTo>
                <a:lnTo>
                  <a:pt x="4586" y="14160"/>
                </a:lnTo>
                <a:lnTo>
                  <a:pt x="4549" y="14233"/>
                </a:lnTo>
                <a:lnTo>
                  <a:pt x="4513" y="14343"/>
                </a:lnTo>
                <a:lnTo>
                  <a:pt x="4549" y="14453"/>
                </a:lnTo>
                <a:lnTo>
                  <a:pt x="4513" y="14526"/>
                </a:lnTo>
                <a:lnTo>
                  <a:pt x="4439" y="14783"/>
                </a:lnTo>
                <a:lnTo>
                  <a:pt x="4366" y="15003"/>
                </a:lnTo>
                <a:lnTo>
                  <a:pt x="4329" y="15260"/>
                </a:lnTo>
                <a:lnTo>
                  <a:pt x="4366" y="15333"/>
                </a:lnTo>
                <a:lnTo>
                  <a:pt x="4293" y="15370"/>
                </a:lnTo>
                <a:lnTo>
                  <a:pt x="3999" y="15480"/>
                </a:lnTo>
                <a:lnTo>
                  <a:pt x="3632" y="15590"/>
                </a:lnTo>
                <a:lnTo>
                  <a:pt x="3816" y="15333"/>
                </a:lnTo>
                <a:lnTo>
                  <a:pt x="4109" y="14746"/>
                </a:lnTo>
                <a:lnTo>
                  <a:pt x="4109" y="14673"/>
                </a:lnTo>
                <a:lnTo>
                  <a:pt x="4109" y="14600"/>
                </a:lnTo>
                <a:lnTo>
                  <a:pt x="4072" y="14526"/>
                </a:lnTo>
                <a:lnTo>
                  <a:pt x="4036" y="14490"/>
                </a:lnTo>
                <a:lnTo>
                  <a:pt x="3962" y="14453"/>
                </a:lnTo>
                <a:lnTo>
                  <a:pt x="3889" y="14453"/>
                </a:lnTo>
                <a:lnTo>
                  <a:pt x="3816" y="14490"/>
                </a:lnTo>
                <a:lnTo>
                  <a:pt x="3779" y="14563"/>
                </a:lnTo>
                <a:lnTo>
                  <a:pt x="3486" y="15150"/>
                </a:lnTo>
                <a:lnTo>
                  <a:pt x="3339" y="15407"/>
                </a:lnTo>
                <a:lnTo>
                  <a:pt x="3229" y="15663"/>
                </a:lnTo>
                <a:lnTo>
                  <a:pt x="2899" y="15700"/>
                </a:lnTo>
                <a:lnTo>
                  <a:pt x="2532" y="15627"/>
                </a:lnTo>
                <a:lnTo>
                  <a:pt x="2752" y="15407"/>
                </a:lnTo>
                <a:lnTo>
                  <a:pt x="2935" y="15187"/>
                </a:lnTo>
                <a:lnTo>
                  <a:pt x="3119" y="14893"/>
                </a:lnTo>
                <a:lnTo>
                  <a:pt x="3265" y="14600"/>
                </a:lnTo>
                <a:lnTo>
                  <a:pt x="3339" y="14600"/>
                </a:lnTo>
                <a:lnTo>
                  <a:pt x="3375" y="14526"/>
                </a:lnTo>
                <a:lnTo>
                  <a:pt x="3412" y="14490"/>
                </a:lnTo>
                <a:lnTo>
                  <a:pt x="3449" y="14380"/>
                </a:lnTo>
                <a:lnTo>
                  <a:pt x="3412" y="14343"/>
                </a:lnTo>
                <a:lnTo>
                  <a:pt x="3412" y="14270"/>
                </a:lnTo>
                <a:lnTo>
                  <a:pt x="3339" y="14233"/>
                </a:lnTo>
                <a:lnTo>
                  <a:pt x="3229" y="14196"/>
                </a:lnTo>
                <a:lnTo>
                  <a:pt x="3155" y="14196"/>
                </a:lnTo>
                <a:lnTo>
                  <a:pt x="3045" y="14233"/>
                </a:lnTo>
                <a:lnTo>
                  <a:pt x="2935" y="14380"/>
                </a:lnTo>
                <a:lnTo>
                  <a:pt x="2752" y="14673"/>
                </a:lnTo>
                <a:lnTo>
                  <a:pt x="2495" y="15077"/>
                </a:lnTo>
                <a:lnTo>
                  <a:pt x="2238" y="15443"/>
                </a:lnTo>
                <a:lnTo>
                  <a:pt x="2202" y="15553"/>
                </a:lnTo>
                <a:lnTo>
                  <a:pt x="1908" y="15370"/>
                </a:lnTo>
                <a:lnTo>
                  <a:pt x="1615" y="15187"/>
                </a:lnTo>
                <a:lnTo>
                  <a:pt x="1761" y="15077"/>
                </a:lnTo>
                <a:lnTo>
                  <a:pt x="1872" y="14967"/>
                </a:lnTo>
                <a:lnTo>
                  <a:pt x="2238" y="14563"/>
                </a:lnTo>
                <a:lnTo>
                  <a:pt x="2568" y="14196"/>
                </a:lnTo>
                <a:lnTo>
                  <a:pt x="2715" y="13976"/>
                </a:lnTo>
                <a:lnTo>
                  <a:pt x="2789" y="13756"/>
                </a:lnTo>
                <a:lnTo>
                  <a:pt x="2789" y="13683"/>
                </a:lnTo>
                <a:lnTo>
                  <a:pt x="2752" y="13609"/>
                </a:lnTo>
                <a:lnTo>
                  <a:pt x="2642" y="13609"/>
                </a:lnTo>
                <a:lnTo>
                  <a:pt x="2422" y="13719"/>
                </a:lnTo>
                <a:lnTo>
                  <a:pt x="2238" y="13866"/>
                </a:lnTo>
                <a:lnTo>
                  <a:pt x="1945" y="14233"/>
                </a:lnTo>
                <a:lnTo>
                  <a:pt x="1578" y="14673"/>
                </a:lnTo>
                <a:lnTo>
                  <a:pt x="1505" y="14820"/>
                </a:lnTo>
                <a:lnTo>
                  <a:pt x="1431" y="15003"/>
                </a:lnTo>
                <a:lnTo>
                  <a:pt x="1138" y="14636"/>
                </a:lnTo>
                <a:lnTo>
                  <a:pt x="1468" y="14306"/>
                </a:lnTo>
                <a:lnTo>
                  <a:pt x="1761" y="13939"/>
                </a:lnTo>
                <a:lnTo>
                  <a:pt x="2312" y="13206"/>
                </a:lnTo>
                <a:lnTo>
                  <a:pt x="2312" y="13132"/>
                </a:lnTo>
                <a:lnTo>
                  <a:pt x="2312" y="13059"/>
                </a:lnTo>
                <a:lnTo>
                  <a:pt x="2238" y="12949"/>
                </a:lnTo>
                <a:lnTo>
                  <a:pt x="2202" y="12912"/>
                </a:lnTo>
                <a:lnTo>
                  <a:pt x="2055" y="12912"/>
                </a:lnTo>
                <a:lnTo>
                  <a:pt x="1982" y="12949"/>
                </a:lnTo>
                <a:lnTo>
                  <a:pt x="1431" y="13646"/>
                </a:lnTo>
                <a:lnTo>
                  <a:pt x="1211" y="14013"/>
                </a:lnTo>
                <a:lnTo>
                  <a:pt x="991" y="14380"/>
                </a:lnTo>
                <a:lnTo>
                  <a:pt x="844" y="14050"/>
                </a:lnTo>
                <a:lnTo>
                  <a:pt x="698" y="13719"/>
                </a:lnTo>
                <a:lnTo>
                  <a:pt x="1028" y="13426"/>
                </a:lnTo>
                <a:lnTo>
                  <a:pt x="1358" y="13096"/>
                </a:lnTo>
                <a:lnTo>
                  <a:pt x="1872" y="12436"/>
                </a:lnTo>
                <a:lnTo>
                  <a:pt x="1908" y="12362"/>
                </a:lnTo>
                <a:lnTo>
                  <a:pt x="1908" y="12289"/>
                </a:lnTo>
                <a:lnTo>
                  <a:pt x="1872" y="12215"/>
                </a:lnTo>
                <a:lnTo>
                  <a:pt x="1835" y="12179"/>
                </a:lnTo>
                <a:lnTo>
                  <a:pt x="1761" y="12142"/>
                </a:lnTo>
                <a:lnTo>
                  <a:pt x="1688" y="12105"/>
                </a:lnTo>
                <a:lnTo>
                  <a:pt x="1615" y="12105"/>
                </a:lnTo>
                <a:lnTo>
                  <a:pt x="1541" y="12179"/>
                </a:lnTo>
                <a:lnTo>
                  <a:pt x="1065" y="12729"/>
                </a:lnTo>
                <a:lnTo>
                  <a:pt x="808" y="13022"/>
                </a:lnTo>
                <a:lnTo>
                  <a:pt x="624" y="13353"/>
                </a:lnTo>
                <a:lnTo>
                  <a:pt x="588" y="13206"/>
                </a:lnTo>
                <a:lnTo>
                  <a:pt x="551" y="12876"/>
                </a:lnTo>
                <a:lnTo>
                  <a:pt x="771" y="12656"/>
                </a:lnTo>
                <a:lnTo>
                  <a:pt x="1028" y="12399"/>
                </a:lnTo>
                <a:lnTo>
                  <a:pt x="1321" y="12069"/>
                </a:lnTo>
                <a:lnTo>
                  <a:pt x="1468" y="11885"/>
                </a:lnTo>
                <a:lnTo>
                  <a:pt x="1505" y="11775"/>
                </a:lnTo>
                <a:lnTo>
                  <a:pt x="1505" y="11665"/>
                </a:lnTo>
                <a:lnTo>
                  <a:pt x="1505" y="11592"/>
                </a:lnTo>
                <a:lnTo>
                  <a:pt x="1468" y="11555"/>
                </a:lnTo>
                <a:lnTo>
                  <a:pt x="1395" y="11518"/>
                </a:lnTo>
                <a:lnTo>
                  <a:pt x="1358" y="11555"/>
                </a:lnTo>
                <a:lnTo>
                  <a:pt x="1175" y="11629"/>
                </a:lnTo>
                <a:lnTo>
                  <a:pt x="1028" y="11775"/>
                </a:lnTo>
                <a:lnTo>
                  <a:pt x="771" y="12105"/>
                </a:lnTo>
                <a:lnTo>
                  <a:pt x="514" y="12436"/>
                </a:lnTo>
                <a:lnTo>
                  <a:pt x="514" y="11922"/>
                </a:lnTo>
                <a:lnTo>
                  <a:pt x="624" y="11812"/>
                </a:lnTo>
                <a:lnTo>
                  <a:pt x="734" y="11702"/>
                </a:lnTo>
                <a:lnTo>
                  <a:pt x="808" y="11482"/>
                </a:lnTo>
                <a:lnTo>
                  <a:pt x="991" y="11445"/>
                </a:lnTo>
                <a:lnTo>
                  <a:pt x="1138" y="11408"/>
                </a:lnTo>
                <a:lnTo>
                  <a:pt x="1248" y="11298"/>
                </a:lnTo>
                <a:lnTo>
                  <a:pt x="1358" y="11188"/>
                </a:lnTo>
                <a:lnTo>
                  <a:pt x="1468" y="11078"/>
                </a:lnTo>
                <a:lnTo>
                  <a:pt x="1505" y="10932"/>
                </a:lnTo>
                <a:lnTo>
                  <a:pt x="1505" y="10858"/>
                </a:lnTo>
                <a:lnTo>
                  <a:pt x="1505" y="10785"/>
                </a:lnTo>
                <a:lnTo>
                  <a:pt x="1468" y="10711"/>
                </a:lnTo>
                <a:lnTo>
                  <a:pt x="1395" y="10675"/>
                </a:lnTo>
                <a:lnTo>
                  <a:pt x="1175" y="10675"/>
                </a:lnTo>
                <a:lnTo>
                  <a:pt x="1101" y="10748"/>
                </a:lnTo>
                <a:lnTo>
                  <a:pt x="1065" y="10822"/>
                </a:lnTo>
                <a:lnTo>
                  <a:pt x="1028" y="10932"/>
                </a:lnTo>
                <a:lnTo>
                  <a:pt x="954" y="11005"/>
                </a:lnTo>
                <a:lnTo>
                  <a:pt x="844" y="11042"/>
                </a:lnTo>
                <a:lnTo>
                  <a:pt x="698" y="11078"/>
                </a:lnTo>
                <a:lnTo>
                  <a:pt x="881" y="10785"/>
                </a:lnTo>
                <a:lnTo>
                  <a:pt x="954" y="10675"/>
                </a:lnTo>
                <a:lnTo>
                  <a:pt x="1101" y="10565"/>
                </a:lnTo>
                <a:lnTo>
                  <a:pt x="1211" y="10455"/>
                </a:lnTo>
                <a:lnTo>
                  <a:pt x="1395" y="10418"/>
                </a:lnTo>
                <a:lnTo>
                  <a:pt x="1541" y="10345"/>
                </a:lnTo>
                <a:lnTo>
                  <a:pt x="1725" y="10345"/>
                </a:lnTo>
                <a:lnTo>
                  <a:pt x="2092" y="10308"/>
                </a:lnTo>
                <a:lnTo>
                  <a:pt x="2422" y="10271"/>
                </a:lnTo>
                <a:lnTo>
                  <a:pt x="2715" y="10161"/>
                </a:lnTo>
                <a:lnTo>
                  <a:pt x="3009" y="9978"/>
                </a:lnTo>
                <a:lnTo>
                  <a:pt x="3229" y="9721"/>
                </a:lnTo>
                <a:lnTo>
                  <a:pt x="3412" y="9464"/>
                </a:lnTo>
                <a:lnTo>
                  <a:pt x="3559" y="9171"/>
                </a:lnTo>
                <a:lnTo>
                  <a:pt x="3706" y="8841"/>
                </a:lnTo>
                <a:lnTo>
                  <a:pt x="3706" y="8804"/>
                </a:lnTo>
                <a:lnTo>
                  <a:pt x="3706" y="8767"/>
                </a:lnTo>
                <a:lnTo>
                  <a:pt x="3926" y="8731"/>
                </a:lnTo>
                <a:lnTo>
                  <a:pt x="4146" y="8657"/>
                </a:lnTo>
                <a:lnTo>
                  <a:pt x="4366" y="8584"/>
                </a:lnTo>
                <a:lnTo>
                  <a:pt x="4586" y="8547"/>
                </a:lnTo>
                <a:close/>
                <a:moveTo>
                  <a:pt x="3265" y="7484"/>
                </a:moveTo>
                <a:lnTo>
                  <a:pt x="3009" y="7557"/>
                </a:lnTo>
                <a:lnTo>
                  <a:pt x="2789" y="7704"/>
                </a:lnTo>
                <a:lnTo>
                  <a:pt x="2568" y="7850"/>
                </a:lnTo>
                <a:lnTo>
                  <a:pt x="2422" y="7997"/>
                </a:lnTo>
                <a:lnTo>
                  <a:pt x="2275" y="8180"/>
                </a:lnTo>
                <a:lnTo>
                  <a:pt x="2165" y="8364"/>
                </a:lnTo>
                <a:lnTo>
                  <a:pt x="2092" y="8584"/>
                </a:lnTo>
                <a:lnTo>
                  <a:pt x="2018" y="8254"/>
                </a:lnTo>
                <a:lnTo>
                  <a:pt x="1945" y="7924"/>
                </a:lnTo>
                <a:lnTo>
                  <a:pt x="1872" y="7850"/>
                </a:lnTo>
                <a:lnTo>
                  <a:pt x="1835" y="7850"/>
                </a:lnTo>
                <a:lnTo>
                  <a:pt x="1761" y="7887"/>
                </a:lnTo>
                <a:lnTo>
                  <a:pt x="1688" y="7997"/>
                </a:lnTo>
                <a:lnTo>
                  <a:pt x="1651" y="8107"/>
                </a:lnTo>
                <a:lnTo>
                  <a:pt x="1615" y="8364"/>
                </a:lnTo>
                <a:lnTo>
                  <a:pt x="1651" y="8657"/>
                </a:lnTo>
                <a:lnTo>
                  <a:pt x="1725" y="8914"/>
                </a:lnTo>
                <a:lnTo>
                  <a:pt x="1872" y="9208"/>
                </a:lnTo>
                <a:lnTo>
                  <a:pt x="2055" y="9428"/>
                </a:lnTo>
                <a:lnTo>
                  <a:pt x="2275" y="9611"/>
                </a:lnTo>
                <a:lnTo>
                  <a:pt x="2495" y="9758"/>
                </a:lnTo>
                <a:lnTo>
                  <a:pt x="2312" y="9831"/>
                </a:lnTo>
                <a:lnTo>
                  <a:pt x="2128" y="9868"/>
                </a:lnTo>
                <a:lnTo>
                  <a:pt x="1688" y="9868"/>
                </a:lnTo>
                <a:lnTo>
                  <a:pt x="1468" y="9905"/>
                </a:lnTo>
                <a:lnTo>
                  <a:pt x="1248" y="9941"/>
                </a:lnTo>
                <a:lnTo>
                  <a:pt x="1065" y="10015"/>
                </a:lnTo>
                <a:lnTo>
                  <a:pt x="881" y="10125"/>
                </a:lnTo>
                <a:lnTo>
                  <a:pt x="588" y="10381"/>
                </a:lnTo>
                <a:lnTo>
                  <a:pt x="441" y="10528"/>
                </a:lnTo>
                <a:lnTo>
                  <a:pt x="331" y="10711"/>
                </a:lnTo>
                <a:lnTo>
                  <a:pt x="221" y="10932"/>
                </a:lnTo>
                <a:lnTo>
                  <a:pt x="147" y="11115"/>
                </a:lnTo>
                <a:lnTo>
                  <a:pt x="37" y="11592"/>
                </a:lnTo>
                <a:lnTo>
                  <a:pt x="1" y="12069"/>
                </a:lnTo>
                <a:lnTo>
                  <a:pt x="1" y="12546"/>
                </a:lnTo>
                <a:lnTo>
                  <a:pt x="74" y="13022"/>
                </a:lnTo>
                <a:lnTo>
                  <a:pt x="147" y="13463"/>
                </a:lnTo>
                <a:lnTo>
                  <a:pt x="258" y="13903"/>
                </a:lnTo>
                <a:lnTo>
                  <a:pt x="404" y="14270"/>
                </a:lnTo>
                <a:lnTo>
                  <a:pt x="588" y="14673"/>
                </a:lnTo>
                <a:lnTo>
                  <a:pt x="844" y="15040"/>
                </a:lnTo>
                <a:lnTo>
                  <a:pt x="1101" y="15333"/>
                </a:lnTo>
                <a:lnTo>
                  <a:pt x="1431" y="15627"/>
                </a:lnTo>
                <a:lnTo>
                  <a:pt x="1761" y="15847"/>
                </a:lnTo>
                <a:lnTo>
                  <a:pt x="2165" y="16030"/>
                </a:lnTo>
                <a:lnTo>
                  <a:pt x="2568" y="16140"/>
                </a:lnTo>
                <a:lnTo>
                  <a:pt x="2789" y="16177"/>
                </a:lnTo>
                <a:lnTo>
                  <a:pt x="3009" y="16177"/>
                </a:lnTo>
                <a:lnTo>
                  <a:pt x="3486" y="16140"/>
                </a:lnTo>
                <a:lnTo>
                  <a:pt x="3926" y="16030"/>
                </a:lnTo>
                <a:lnTo>
                  <a:pt x="4329" y="15884"/>
                </a:lnTo>
                <a:lnTo>
                  <a:pt x="4696" y="15700"/>
                </a:lnTo>
                <a:lnTo>
                  <a:pt x="5100" y="15517"/>
                </a:lnTo>
                <a:lnTo>
                  <a:pt x="5430" y="15297"/>
                </a:lnTo>
                <a:lnTo>
                  <a:pt x="5613" y="15150"/>
                </a:lnTo>
                <a:lnTo>
                  <a:pt x="5723" y="15003"/>
                </a:lnTo>
                <a:lnTo>
                  <a:pt x="6310" y="14490"/>
                </a:lnTo>
                <a:lnTo>
                  <a:pt x="6567" y="14270"/>
                </a:lnTo>
                <a:lnTo>
                  <a:pt x="6714" y="14160"/>
                </a:lnTo>
                <a:lnTo>
                  <a:pt x="6787" y="14013"/>
                </a:lnTo>
                <a:lnTo>
                  <a:pt x="6970" y="13683"/>
                </a:lnTo>
                <a:lnTo>
                  <a:pt x="7117" y="13316"/>
                </a:lnTo>
                <a:lnTo>
                  <a:pt x="7227" y="12949"/>
                </a:lnTo>
                <a:lnTo>
                  <a:pt x="7300" y="12619"/>
                </a:lnTo>
                <a:lnTo>
                  <a:pt x="7374" y="12252"/>
                </a:lnTo>
                <a:lnTo>
                  <a:pt x="7410" y="11885"/>
                </a:lnTo>
                <a:lnTo>
                  <a:pt x="7410" y="11518"/>
                </a:lnTo>
                <a:lnTo>
                  <a:pt x="7374" y="11152"/>
                </a:lnTo>
                <a:lnTo>
                  <a:pt x="7337" y="10785"/>
                </a:lnTo>
                <a:lnTo>
                  <a:pt x="7264" y="10418"/>
                </a:lnTo>
                <a:lnTo>
                  <a:pt x="7154" y="10125"/>
                </a:lnTo>
                <a:lnTo>
                  <a:pt x="7007" y="9794"/>
                </a:lnTo>
                <a:lnTo>
                  <a:pt x="6860" y="9538"/>
                </a:lnTo>
                <a:lnTo>
                  <a:pt x="6677" y="9244"/>
                </a:lnTo>
                <a:lnTo>
                  <a:pt x="6457" y="8987"/>
                </a:lnTo>
                <a:lnTo>
                  <a:pt x="6237" y="8767"/>
                </a:lnTo>
                <a:lnTo>
                  <a:pt x="5980" y="8584"/>
                </a:lnTo>
                <a:lnTo>
                  <a:pt x="5686" y="8401"/>
                </a:lnTo>
                <a:lnTo>
                  <a:pt x="5393" y="8291"/>
                </a:lnTo>
                <a:lnTo>
                  <a:pt x="5100" y="8180"/>
                </a:lnTo>
                <a:lnTo>
                  <a:pt x="4769" y="8144"/>
                </a:lnTo>
                <a:lnTo>
                  <a:pt x="4476" y="8144"/>
                </a:lnTo>
                <a:lnTo>
                  <a:pt x="4219" y="8180"/>
                </a:lnTo>
                <a:lnTo>
                  <a:pt x="3926" y="8291"/>
                </a:lnTo>
                <a:lnTo>
                  <a:pt x="3816" y="8364"/>
                </a:lnTo>
                <a:lnTo>
                  <a:pt x="3706" y="8437"/>
                </a:lnTo>
                <a:lnTo>
                  <a:pt x="3632" y="8547"/>
                </a:lnTo>
                <a:lnTo>
                  <a:pt x="3559" y="8657"/>
                </a:lnTo>
                <a:lnTo>
                  <a:pt x="3559" y="8694"/>
                </a:lnTo>
                <a:lnTo>
                  <a:pt x="3522" y="8731"/>
                </a:lnTo>
                <a:lnTo>
                  <a:pt x="3486" y="8767"/>
                </a:lnTo>
                <a:lnTo>
                  <a:pt x="3192" y="9171"/>
                </a:lnTo>
                <a:lnTo>
                  <a:pt x="3009" y="9354"/>
                </a:lnTo>
                <a:lnTo>
                  <a:pt x="2825" y="9538"/>
                </a:lnTo>
                <a:lnTo>
                  <a:pt x="2789" y="9464"/>
                </a:lnTo>
                <a:lnTo>
                  <a:pt x="2458" y="9171"/>
                </a:lnTo>
                <a:lnTo>
                  <a:pt x="2348" y="9024"/>
                </a:lnTo>
                <a:lnTo>
                  <a:pt x="2202" y="8877"/>
                </a:lnTo>
                <a:lnTo>
                  <a:pt x="2275" y="8877"/>
                </a:lnTo>
                <a:lnTo>
                  <a:pt x="2312" y="8841"/>
                </a:lnTo>
                <a:lnTo>
                  <a:pt x="2532" y="8841"/>
                </a:lnTo>
                <a:lnTo>
                  <a:pt x="2715" y="8804"/>
                </a:lnTo>
                <a:lnTo>
                  <a:pt x="2899" y="8731"/>
                </a:lnTo>
                <a:lnTo>
                  <a:pt x="3045" y="8621"/>
                </a:lnTo>
                <a:lnTo>
                  <a:pt x="3265" y="8474"/>
                </a:lnTo>
                <a:lnTo>
                  <a:pt x="3486" y="8254"/>
                </a:lnTo>
                <a:lnTo>
                  <a:pt x="3669" y="8034"/>
                </a:lnTo>
                <a:lnTo>
                  <a:pt x="3816" y="7814"/>
                </a:lnTo>
                <a:lnTo>
                  <a:pt x="3852" y="7740"/>
                </a:lnTo>
                <a:lnTo>
                  <a:pt x="3852" y="7667"/>
                </a:lnTo>
                <a:lnTo>
                  <a:pt x="3779" y="7557"/>
                </a:lnTo>
                <a:lnTo>
                  <a:pt x="3669" y="7484"/>
                </a:lnTo>
                <a:lnTo>
                  <a:pt x="3596" y="7484"/>
                </a:lnTo>
                <a:lnTo>
                  <a:pt x="3522" y="7520"/>
                </a:lnTo>
                <a:lnTo>
                  <a:pt x="3412" y="7484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98" name="Google Shape;198;p3"/>
          <p:cNvSpPr/>
          <p:nvPr/>
        </p:nvSpPr>
        <p:spPr>
          <a:xfrm>
            <a:off x="5746560" y="4042836"/>
            <a:ext cx="414157" cy="507762"/>
          </a:xfrm>
          <a:custGeom>
            <a:avLst/>
            <a:gdLst/>
            <a:ahLst/>
            <a:cxnLst/>
            <a:rect l="l" t="t" r="r" b="b"/>
            <a:pathLst>
              <a:path w="14601" h="17901" extrusionOk="0">
                <a:moveTo>
                  <a:pt x="10492" y="4329"/>
                </a:moveTo>
                <a:lnTo>
                  <a:pt x="10859" y="4769"/>
                </a:lnTo>
                <a:lnTo>
                  <a:pt x="10712" y="4769"/>
                </a:lnTo>
                <a:lnTo>
                  <a:pt x="10712" y="4696"/>
                </a:lnTo>
                <a:lnTo>
                  <a:pt x="10675" y="4622"/>
                </a:lnTo>
                <a:lnTo>
                  <a:pt x="10639" y="4622"/>
                </a:lnTo>
                <a:lnTo>
                  <a:pt x="10602" y="4549"/>
                </a:lnTo>
                <a:lnTo>
                  <a:pt x="10565" y="4512"/>
                </a:lnTo>
                <a:lnTo>
                  <a:pt x="10455" y="4475"/>
                </a:lnTo>
                <a:lnTo>
                  <a:pt x="10345" y="4512"/>
                </a:lnTo>
                <a:lnTo>
                  <a:pt x="10308" y="4549"/>
                </a:lnTo>
                <a:lnTo>
                  <a:pt x="10272" y="4622"/>
                </a:lnTo>
                <a:lnTo>
                  <a:pt x="10272" y="4696"/>
                </a:lnTo>
                <a:lnTo>
                  <a:pt x="10052" y="4622"/>
                </a:lnTo>
                <a:lnTo>
                  <a:pt x="10492" y="4329"/>
                </a:lnTo>
                <a:close/>
                <a:moveTo>
                  <a:pt x="6897" y="3448"/>
                </a:moveTo>
                <a:lnTo>
                  <a:pt x="7044" y="3485"/>
                </a:lnTo>
                <a:lnTo>
                  <a:pt x="7227" y="3522"/>
                </a:lnTo>
                <a:lnTo>
                  <a:pt x="7374" y="3595"/>
                </a:lnTo>
                <a:lnTo>
                  <a:pt x="7484" y="3705"/>
                </a:lnTo>
                <a:lnTo>
                  <a:pt x="7521" y="3815"/>
                </a:lnTo>
                <a:lnTo>
                  <a:pt x="7521" y="3889"/>
                </a:lnTo>
                <a:lnTo>
                  <a:pt x="7484" y="3999"/>
                </a:lnTo>
                <a:lnTo>
                  <a:pt x="7447" y="4109"/>
                </a:lnTo>
                <a:lnTo>
                  <a:pt x="7264" y="4292"/>
                </a:lnTo>
                <a:lnTo>
                  <a:pt x="7154" y="4439"/>
                </a:lnTo>
                <a:lnTo>
                  <a:pt x="6934" y="4732"/>
                </a:lnTo>
                <a:lnTo>
                  <a:pt x="6714" y="4952"/>
                </a:lnTo>
                <a:lnTo>
                  <a:pt x="6494" y="5099"/>
                </a:lnTo>
                <a:lnTo>
                  <a:pt x="6384" y="5136"/>
                </a:lnTo>
                <a:lnTo>
                  <a:pt x="6310" y="5136"/>
                </a:lnTo>
                <a:lnTo>
                  <a:pt x="6237" y="5062"/>
                </a:lnTo>
                <a:lnTo>
                  <a:pt x="6200" y="4989"/>
                </a:lnTo>
                <a:lnTo>
                  <a:pt x="6163" y="4806"/>
                </a:lnTo>
                <a:lnTo>
                  <a:pt x="6163" y="4659"/>
                </a:lnTo>
                <a:lnTo>
                  <a:pt x="6163" y="4145"/>
                </a:lnTo>
                <a:lnTo>
                  <a:pt x="6127" y="3595"/>
                </a:lnTo>
                <a:lnTo>
                  <a:pt x="6273" y="3522"/>
                </a:lnTo>
                <a:lnTo>
                  <a:pt x="6420" y="3485"/>
                </a:lnTo>
                <a:lnTo>
                  <a:pt x="6567" y="3448"/>
                </a:lnTo>
                <a:close/>
                <a:moveTo>
                  <a:pt x="6457" y="3118"/>
                </a:moveTo>
                <a:lnTo>
                  <a:pt x="6237" y="3192"/>
                </a:lnTo>
                <a:lnTo>
                  <a:pt x="6017" y="3265"/>
                </a:lnTo>
                <a:lnTo>
                  <a:pt x="5833" y="3375"/>
                </a:lnTo>
                <a:lnTo>
                  <a:pt x="5723" y="3558"/>
                </a:lnTo>
                <a:lnTo>
                  <a:pt x="5723" y="3632"/>
                </a:lnTo>
                <a:lnTo>
                  <a:pt x="5760" y="3668"/>
                </a:lnTo>
                <a:lnTo>
                  <a:pt x="5797" y="3705"/>
                </a:lnTo>
                <a:lnTo>
                  <a:pt x="5870" y="3705"/>
                </a:lnTo>
                <a:lnTo>
                  <a:pt x="5980" y="3668"/>
                </a:lnTo>
                <a:lnTo>
                  <a:pt x="5943" y="4219"/>
                </a:lnTo>
                <a:lnTo>
                  <a:pt x="5943" y="4769"/>
                </a:lnTo>
                <a:lnTo>
                  <a:pt x="5943" y="4952"/>
                </a:lnTo>
                <a:lnTo>
                  <a:pt x="5980" y="5099"/>
                </a:lnTo>
                <a:lnTo>
                  <a:pt x="6053" y="5209"/>
                </a:lnTo>
                <a:lnTo>
                  <a:pt x="6163" y="5319"/>
                </a:lnTo>
                <a:lnTo>
                  <a:pt x="6237" y="5393"/>
                </a:lnTo>
                <a:lnTo>
                  <a:pt x="6530" y="5393"/>
                </a:lnTo>
                <a:lnTo>
                  <a:pt x="6714" y="5282"/>
                </a:lnTo>
                <a:lnTo>
                  <a:pt x="6897" y="5136"/>
                </a:lnTo>
                <a:lnTo>
                  <a:pt x="7227" y="4806"/>
                </a:lnTo>
                <a:lnTo>
                  <a:pt x="7447" y="4512"/>
                </a:lnTo>
                <a:lnTo>
                  <a:pt x="7594" y="4329"/>
                </a:lnTo>
                <a:lnTo>
                  <a:pt x="7741" y="4182"/>
                </a:lnTo>
                <a:lnTo>
                  <a:pt x="7814" y="3962"/>
                </a:lnTo>
                <a:lnTo>
                  <a:pt x="7851" y="3852"/>
                </a:lnTo>
                <a:lnTo>
                  <a:pt x="7851" y="3742"/>
                </a:lnTo>
                <a:lnTo>
                  <a:pt x="7777" y="3595"/>
                </a:lnTo>
                <a:lnTo>
                  <a:pt x="7667" y="3448"/>
                </a:lnTo>
                <a:lnTo>
                  <a:pt x="7521" y="3302"/>
                </a:lnTo>
                <a:lnTo>
                  <a:pt x="7374" y="3228"/>
                </a:lnTo>
                <a:lnTo>
                  <a:pt x="7190" y="3155"/>
                </a:lnTo>
                <a:lnTo>
                  <a:pt x="6970" y="3118"/>
                </a:lnTo>
                <a:close/>
                <a:moveTo>
                  <a:pt x="2789" y="3522"/>
                </a:moveTo>
                <a:lnTo>
                  <a:pt x="2935" y="3668"/>
                </a:lnTo>
                <a:lnTo>
                  <a:pt x="3082" y="3779"/>
                </a:lnTo>
                <a:lnTo>
                  <a:pt x="3449" y="3925"/>
                </a:lnTo>
                <a:lnTo>
                  <a:pt x="3632" y="3999"/>
                </a:lnTo>
                <a:lnTo>
                  <a:pt x="3669" y="4072"/>
                </a:lnTo>
                <a:lnTo>
                  <a:pt x="3706" y="4145"/>
                </a:lnTo>
                <a:lnTo>
                  <a:pt x="3706" y="4219"/>
                </a:lnTo>
                <a:lnTo>
                  <a:pt x="3742" y="4255"/>
                </a:lnTo>
                <a:lnTo>
                  <a:pt x="3779" y="4292"/>
                </a:lnTo>
                <a:lnTo>
                  <a:pt x="3852" y="4329"/>
                </a:lnTo>
                <a:lnTo>
                  <a:pt x="4036" y="4402"/>
                </a:lnTo>
                <a:lnTo>
                  <a:pt x="4219" y="4475"/>
                </a:lnTo>
                <a:lnTo>
                  <a:pt x="4403" y="4586"/>
                </a:lnTo>
                <a:lnTo>
                  <a:pt x="4549" y="4696"/>
                </a:lnTo>
                <a:lnTo>
                  <a:pt x="4843" y="5026"/>
                </a:lnTo>
                <a:lnTo>
                  <a:pt x="5100" y="5319"/>
                </a:lnTo>
                <a:lnTo>
                  <a:pt x="4770" y="5356"/>
                </a:lnTo>
                <a:lnTo>
                  <a:pt x="4476" y="5356"/>
                </a:lnTo>
                <a:lnTo>
                  <a:pt x="3816" y="5319"/>
                </a:lnTo>
                <a:lnTo>
                  <a:pt x="3486" y="5319"/>
                </a:lnTo>
                <a:lnTo>
                  <a:pt x="3156" y="5393"/>
                </a:lnTo>
                <a:lnTo>
                  <a:pt x="2972" y="5466"/>
                </a:lnTo>
                <a:lnTo>
                  <a:pt x="2789" y="5576"/>
                </a:lnTo>
                <a:lnTo>
                  <a:pt x="2605" y="5649"/>
                </a:lnTo>
                <a:lnTo>
                  <a:pt x="2495" y="5686"/>
                </a:lnTo>
                <a:lnTo>
                  <a:pt x="2349" y="5686"/>
                </a:lnTo>
                <a:lnTo>
                  <a:pt x="2312" y="5723"/>
                </a:lnTo>
                <a:lnTo>
                  <a:pt x="2275" y="5796"/>
                </a:lnTo>
                <a:lnTo>
                  <a:pt x="2275" y="5833"/>
                </a:lnTo>
                <a:lnTo>
                  <a:pt x="2349" y="6676"/>
                </a:lnTo>
                <a:lnTo>
                  <a:pt x="2128" y="6493"/>
                </a:lnTo>
                <a:lnTo>
                  <a:pt x="1908" y="6383"/>
                </a:lnTo>
                <a:lnTo>
                  <a:pt x="1908" y="6126"/>
                </a:lnTo>
                <a:lnTo>
                  <a:pt x="1835" y="5906"/>
                </a:lnTo>
                <a:lnTo>
                  <a:pt x="1725" y="5796"/>
                </a:lnTo>
                <a:lnTo>
                  <a:pt x="1578" y="5723"/>
                </a:lnTo>
                <a:lnTo>
                  <a:pt x="1285" y="5649"/>
                </a:lnTo>
                <a:lnTo>
                  <a:pt x="1101" y="5649"/>
                </a:lnTo>
                <a:lnTo>
                  <a:pt x="918" y="5686"/>
                </a:lnTo>
                <a:lnTo>
                  <a:pt x="918" y="5686"/>
                </a:lnTo>
                <a:lnTo>
                  <a:pt x="1101" y="5356"/>
                </a:lnTo>
                <a:lnTo>
                  <a:pt x="1285" y="5026"/>
                </a:lnTo>
                <a:lnTo>
                  <a:pt x="1468" y="4732"/>
                </a:lnTo>
                <a:lnTo>
                  <a:pt x="1688" y="4439"/>
                </a:lnTo>
                <a:lnTo>
                  <a:pt x="1945" y="4182"/>
                </a:lnTo>
                <a:lnTo>
                  <a:pt x="2202" y="3962"/>
                </a:lnTo>
                <a:lnTo>
                  <a:pt x="2495" y="3742"/>
                </a:lnTo>
                <a:lnTo>
                  <a:pt x="2789" y="3522"/>
                </a:lnTo>
                <a:close/>
                <a:moveTo>
                  <a:pt x="10639" y="7520"/>
                </a:moveTo>
                <a:lnTo>
                  <a:pt x="11042" y="7703"/>
                </a:lnTo>
                <a:lnTo>
                  <a:pt x="11336" y="7850"/>
                </a:lnTo>
                <a:lnTo>
                  <a:pt x="11482" y="7924"/>
                </a:lnTo>
                <a:lnTo>
                  <a:pt x="11629" y="7960"/>
                </a:lnTo>
                <a:lnTo>
                  <a:pt x="11556" y="8254"/>
                </a:lnTo>
                <a:lnTo>
                  <a:pt x="11225" y="8107"/>
                </a:lnTo>
                <a:lnTo>
                  <a:pt x="10895" y="7960"/>
                </a:lnTo>
                <a:lnTo>
                  <a:pt x="10785" y="7887"/>
                </a:lnTo>
                <a:lnTo>
                  <a:pt x="10639" y="7520"/>
                </a:lnTo>
                <a:close/>
                <a:moveTo>
                  <a:pt x="10272" y="8070"/>
                </a:moveTo>
                <a:lnTo>
                  <a:pt x="10382" y="8144"/>
                </a:lnTo>
                <a:lnTo>
                  <a:pt x="10529" y="8217"/>
                </a:lnTo>
                <a:lnTo>
                  <a:pt x="10565" y="8327"/>
                </a:lnTo>
                <a:lnTo>
                  <a:pt x="10602" y="8400"/>
                </a:lnTo>
                <a:lnTo>
                  <a:pt x="10712" y="8437"/>
                </a:lnTo>
                <a:lnTo>
                  <a:pt x="10932" y="8510"/>
                </a:lnTo>
                <a:lnTo>
                  <a:pt x="11042" y="8547"/>
                </a:lnTo>
                <a:lnTo>
                  <a:pt x="11042" y="8584"/>
                </a:lnTo>
                <a:lnTo>
                  <a:pt x="11042" y="8657"/>
                </a:lnTo>
                <a:lnTo>
                  <a:pt x="11079" y="8731"/>
                </a:lnTo>
                <a:lnTo>
                  <a:pt x="11152" y="8804"/>
                </a:lnTo>
                <a:lnTo>
                  <a:pt x="11336" y="8841"/>
                </a:lnTo>
                <a:lnTo>
                  <a:pt x="11152" y="9244"/>
                </a:lnTo>
                <a:lnTo>
                  <a:pt x="11079" y="9171"/>
                </a:lnTo>
                <a:lnTo>
                  <a:pt x="10602" y="8767"/>
                </a:lnTo>
                <a:lnTo>
                  <a:pt x="10602" y="8547"/>
                </a:lnTo>
                <a:lnTo>
                  <a:pt x="10565" y="8364"/>
                </a:lnTo>
                <a:lnTo>
                  <a:pt x="10492" y="8254"/>
                </a:lnTo>
                <a:lnTo>
                  <a:pt x="10345" y="8180"/>
                </a:lnTo>
                <a:lnTo>
                  <a:pt x="10272" y="8070"/>
                </a:lnTo>
                <a:close/>
                <a:moveTo>
                  <a:pt x="9135" y="4806"/>
                </a:moveTo>
                <a:lnTo>
                  <a:pt x="9501" y="4842"/>
                </a:lnTo>
                <a:lnTo>
                  <a:pt x="9575" y="4879"/>
                </a:lnTo>
                <a:lnTo>
                  <a:pt x="9611" y="4842"/>
                </a:lnTo>
                <a:lnTo>
                  <a:pt x="9905" y="4916"/>
                </a:lnTo>
                <a:lnTo>
                  <a:pt x="10198" y="5026"/>
                </a:lnTo>
                <a:lnTo>
                  <a:pt x="10015" y="5246"/>
                </a:lnTo>
                <a:lnTo>
                  <a:pt x="10015" y="5319"/>
                </a:lnTo>
                <a:lnTo>
                  <a:pt x="10052" y="5393"/>
                </a:lnTo>
                <a:lnTo>
                  <a:pt x="10125" y="5429"/>
                </a:lnTo>
                <a:lnTo>
                  <a:pt x="10198" y="5429"/>
                </a:lnTo>
                <a:lnTo>
                  <a:pt x="10418" y="5319"/>
                </a:lnTo>
                <a:lnTo>
                  <a:pt x="10639" y="5246"/>
                </a:lnTo>
                <a:lnTo>
                  <a:pt x="10859" y="5209"/>
                </a:lnTo>
                <a:lnTo>
                  <a:pt x="11115" y="5172"/>
                </a:lnTo>
                <a:lnTo>
                  <a:pt x="11336" y="5613"/>
                </a:lnTo>
                <a:lnTo>
                  <a:pt x="10859" y="5723"/>
                </a:lnTo>
                <a:lnTo>
                  <a:pt x="10602" y="5796"/>
                </a:lnTo>
                <a:lnTo>
                  <a:pt x="10382" y="5906"/>
                </a:lnTo>
                <a:lnTo>
                  <a:pt x="10345" y="5943"/>
                </a:lnTo>
                <a:lnTo>
                  <a:pt x="10345" y="5979"/>
                </a:lnTo>
                <a:lnTo>
                  <a:pt x="10345" y="6016"/>
                </a:lnTo>
                <a:lnTo>
                  <a:pt x="10382" y="6053"/>
                </a:lnTo>
                <a:lnTo>
                  <a:pt x="10639" y="6126"/>
                </a:lnTo>
                <a:lnTo>
                  <a:pt x="10932" y="6126"/>
                </a:lnTo>
                <a:lnTo>
                  <a:pt x="11225" y="6089"/>
                </a:lnTo>
                <a:lnTo>
                  <a:pt x="11482" y="6016"/>
                </a:lnTo>
                <a:lnTo>
                  <a:pt x="11629" y="6566"/>
                </a:lnTo>
                <a:lnTo>
                  <a:pt x="11666" y="6640"/>
                </a:lnTo>
                <a:lnTo>
                  <a:pt x="11666" y="6640"/>
                </a:lnTo>
                <a:lnTo>
                  <a:pt x="11262" y="6530"/>
                </a:lnTo>
                <a:lnTo>
                  <a:pt x="10932" y="6456"/>
                </a:lnTo>
                <a:lnTo>
                  <a:pt x="10749" y="6420"/>
                </a:lnTo>
                <a:lnTo>
                  <a:pt x="10565" y="6456"/>
                </a:lnTo>
                <a:lnTo>
                  <a:pt x="10529" y="6456"/>
                </a:lnTo>
                <a:lnTo>
                  <a:pt x="10565" y="6530"/>
                </a:lnTo>
                <a:lnTo>
                  <a:pt x="10712" y="6640"/>
                </a:lnTo>
                <a:lnTo>
                  <a:pt x="10895" y="6750"/>
                </a:lnTo>
                <a:lnTo>
                  <a:pt x="11336" y="6933"/>
                </a:lnTo>
                <a:lnTo>
                  <a:pt x="11702" y="7043"/>
                </a:lnTo>
                <a:lnTo>
                  <a:pt x="11666" y="7593"/>
                </a:lnTo>
                <a:lnTo>
                  <a:pt x="11482" y="7520"/>
                </a:lnTo>
                <a:lnTo>
                  <a:pt x="11299" y="7447"/>
                </a:lnTo>
                <a:lnTo>
                  <a:pt x="10785" y="7227"/>
                </a:lnTo>
                <a:lnTo>
                  <a:pt x="10529" y="7153"/>
                </a:lnTo>
                <a:lnTo>
                  <a:pt x="10235" y="7117"/>
                </a:lnTo>
                <a:lnTo>
                  <a:pt x="10198" y="7117"/>
                </a:lnTo>
                <a:lnTo>
                  <a:pt x="10198" y="7153"/>
                </a:lnTo>
                <a:lnTo>
                  <a:pt x="10198" y="7190"/>
                </a:lnTo>
                <a:lnTo>
                  <a:pt x="10198" y="7227"/>
                </a:lnTo>
                <a:lnTo>
                  <a:pt x="10492" y="7410"/>
                </a:lnTo>
                <a:lnTo>
                  <a:pt x="10418" y="7447"/>
                </a:lnTo>
                <a:lnTo>
                  <a:pt x="10015" y="7593"/>
                </a:lnTo>
                <a:lnTo>
                  <a:pt x="9905" y="7483"/>
                </a:lnTo>
                <a:lnTo>
                  <a:pt x="9832" y="7447"/>
                </a:lnTo>
                <a:lnTo>
                  <a:pt x="9795" y="7483"/>
                </a:lnTo>
                <a:lnTo>
                  <a:pt x="9758" y="7520"/>
                </a:lnTo>
                <a:lnTo>
                  <a:pt x="9722" y="7557"/>
                </a:lnTo>
                <a:lnTo>
                  <a:pt x="9722" y="7703"/>
                </a:lnTo>
                <a:lnTo>
                  <a:pt x="9685" y="7740"/>
                </a:lnTo>
                <a:lnTo>
                  <a:pt x="9685" y="7813"/>
                </a:lnTo>
                <a:lnTo>
                  <a:pt x="9722" y="7924"/>
                </a:lnTo>
                <a:lnTo>
                  <a:pt x="9942" y="8180"/>
                </a:lnTo>
                <a:lnTo>
                  <a:pt x="9611" y="7960"/>
                </a:lnTo>
                <a:lnTo>
                  <a:pt x="9281" y="7777"/>
                </a:lnTo>
                <a:lnTo>
                  <a:pt x="9245" y="7777"/>
                </a:lnTo>
                <a:lnTo>
                  <a:pt x="9208" y="7813"/>
                </a:lnTo>
                <a:lnTo>
                  <a:pt x="9171" y="7850"/>
                </a:lnTo>
                <a:lnTo>
                  <a:pt x="9171" y="7924"/>
                </a:lnTo>
                <a:lnTo>
                  <a:pt x="9391" y="8180"/>
                </a:lnTo>
                <a:lnTo>
                  <a:pt x="9648" y="8437"/>
                </a:lnTo>
                <a:lnTo>
                  <a:pt x="10162" y="8877"/>
                </a:lnTo>
                <a:lnTo>
                  <a:pt x="10235" y="8951"/>
                </a:lnTo>
                <a:lnTo>
                  <a:pt x="10162" y="9134"/>
                </a:lnTo>
                <a:lnTo>
                  <a:pt x="10052" y="9317"/>
                </a:lnTo>
                <a:lnTo>
                  <a:pt x="9905" y="9391"/>
                </a:lnTo>
                <a:lnTo>
                  <a:pt x="9832" y="9354"/>
                </a:lnTo>
                <a:lnTo>
                  <a:pt x="9428" y="9097"/>
                </a:lnTo>
                <a:lnTo>
                  <a:pt x="9318" y="8914"/>
                </a:lnTo>
                <a:lnTo>
                  <a:pt x="9171" y="8694"/>
                </a:lnTo>
                <a:lnTo>
                  <a:pt x="8951" y="8547"/>
                </a:lnTo>
                <a:lnTo>
                  <a:pt x="8768" y="8400"/>
                </a:lnTo>
                <a:lnTo>
                  <a:pt x="8658" y="8290"/>
                </a:lnTo>
                <a:lnTo>
                  <a:pt x="8548" y="8107"/>
                </a:lnTo>
                <a:lnTo>
                  <a:pt x="8511" y="7887"/>
                </a:lnTo>
                <a:lnTo>
                  <a:pt x="8474" y="7887"/>
                </a:lnTo>
                <a:lnTo>
                  <a:pt x="8474" y="7777"/>
                </a:lnTo>
                <a:lnTo>
                  <a:pt x="8438" y="7740"/>
                </a:lnTo>
                <a:lnTo>
                  <a:pt x="8364" y="7740"/>
                </a:lnTo>
                <a:lnTo>
                  <a:pt x="7887" y="7667"/>
                </a:lnTo>
                <a:lnTo>
                  <a:pt x="7374" y="7630"/>
                </a:lnTo>
                <a:lnTo>
                  <a:pt x="7117" y="7630"/>
                </a:lnTo>
                <a:lnTo>
                  <a:pt x="6860" y="7667"/>
                </a:lnTo>
                <a:lnTo>
                  <a:pt x="6640" y="7740"/>
                </a:lnTo>
                <a:lnTo>
                  <a:pt x="6457" y="7887"/>
                </a:lnTo>
                <a:lnTo>
                  <a:pt x="6384" y="7777"/>
                </a:lnTo>
                <a:lnTo>
                  <a:pt x="6347" y="7703"/>
                </a:lnTo>
                <a:lnTo>
                  <a:pt x="6384" y="7630"/>
                </a:lnTo>
                <a:lnTo>
                  <a:pt x="6420" y="7557"/>
                </a:lnTo>
                <a:lnTo>
                  <a:pt x="6604" y="7410"/>
                </a:lnTo>
                <a:lnTo>
                  <a:pt x="6787" y="7337"/>
                </a:lnTo>
                <a:lnTo>
                  <a:pt x="7080" y="7300"/>
                </a:lnTo>
                <a:lnTo>
                  <a:pt x="7374" y="7227"/>
                </a:lnTo>
                <a:lnTo>
                  <a:pt x="7521" y="7153"/>
                </a:lnTo>
                <a:lnTo>
                  <a:pt x="7704" y="7006"/>
                </a:lnTo>
                <a:lnTo>
                  <a:pt x="7741" y="6896"/>
                </a:lnTo>
                <a:lnTo>
                  <a:pt x="7777" y="6823"/>
                </a:lnTo>
                <a:lnTo>
                  <a:pt x="7741" y="6750"/>
                </a:lnTo>
                <a:lnTo>
                  <a:pt x="7667" y="6676"/>
                </a:lnTo>
                <a:lnTo>
                  <a:pt x="7594" y="6603"/>
                </a:lnTo>
                <a:lnTo>
                  <a:pt x="7484" y="6603"/>
                </a:lnTo>
                <a:lnTo>
                  <a:pt x="7227" y="6640"/>
                </a:lnTo>
                <a:lnTo>
                  <a:pt x="7007" y="6713"/>
                </a:lnTo>
                <a:lnTo>
                  <a:pt x="6787" y="6786"/>
                </a:lnTo>
                <a:lnTo>
                  <a:pt x="6714" y="6786"/>
                </a:lnTo>
                <a:lnTo>
                  <a:pt x="6640" y="6750"/>
                </a:lnTo>
                <a:lnTo>
                  <a:pt x="6640" y="6676"/>
                </a:lnTo>
                <a:lnTo>
                  <a:pt x="6677" y="6603"/>
                </a:lnTo>
                <a:lnTo>
                  <a:pt x="6750" y="6456"/>
                </a:lnTo>
                <a:lnTo>
                  <a:pt x="6824" y="6346"/>
                </a:lnTo>
                <a:lnTo>
                  <a:pt x="7080" y="6199"/>
                </a:lnTo>
                <a:lnTo>
                  <a:pt x="7337" y="6016"/>
                </a:lnTo>
                <a:lnTo>
                  <a:pt x="7704" y="5759"/>
                </a:lnTo>
                <a:lnTo>
                  <a:pt x="8108" y="5466"/>
                </a:lnTo>
                <a:lnTo>
                  <a:pt x="8181" y="5539"/>
                </a:lnTo>
                <a:lnTo>
                  <a:pt x="8218" y="5539"/>
                </a:lnTo>
                <a:lnTo>
                  <a:pt x="8254" y="5503"/>
                </a:lnTo>
                <a:lnTo>
                  <a:pt x="8511" y="5172"/>
                </a:lnTo>
                <a:lnTo>
                  <a:pt x="8731" y="4806"/>
                </a:lnTo>
                <a:close/>
                <a:moveTo>
                  <a:pt x="10492" y="9171"/>
                </a:moveTo>
                <a:lnTo>
                  <a:pt x="10749" y="9391"/>
                </a:lnTo>
                <a:lnTo>
                  <a:pt x="10969" y="9611"/>
                </a:lnTo>
                <a:lnTo>
                  <a:pt x="10675" y="10124"/>
                </a:lnTo>
                <a:lnTo>
                  <a:pt x="10602" y="10198"/>
                </a:lnTo>
                <a:lnTo>
                  <a:pt x="10565" y="10161"/>
                </a:lnTo>
                <a:lnTo>
                  <a:pt x="10529" y="10088"/>
                </a:lnTo>
                <a:lnTo>
                  <a:pt x="10418" y="9941"/>
                </a:lnTo>
                <a:lnTo>
                  <a:pt x="10308" y="9758"/>
                </a:lnTo>
                <a:lnTo>
                  <a:pt x="10162" y="9611"/>
                </a:lnTo>
                <a:lnTo>
                  <a:pt x="10272" y="9501"/>
                </a:lnTo>
                <a:lnTo>
                  <a:pt x="10345" y="9427"/>
                </a:lnTo>
                <a:lnTo>
                  <a:pt x="10492" y="9171"/>
                </a:lnTo>
                <a:close/>
                <a:moveTo>
                  <a:pt x="551" y="7300"/>
                </a:moveTo>
                <a:lnTo>
                  <a:pt x="808" y="7483"/>
                </a:lnTo>
                <a:lnTo>
                  <a:pt x="991" y="7703"/>
                </a:lnTo>
                <a:lnTo>
                  <a:pt x="1211" y="7924"/>
                </a:lnTo>
                <a:lnTo>
                  <a:pt x="1431" y="8144"/>
                </a:lnTo>
                <a:lnTo>
                  <a:pt x="1982" y="8584"/>
                </a:lnTo>
                <a:lnTo>
                  <a:pt x="2238" y="8841"/>
                </a:lnTo>
                <a:lnTo>
                  <a:pt x="2349" y="8987"/>
                </a:lnTo>
                <a:lnTo>
                  <a:pt x="2422" y="9134"/>
                </a:lnTo>
                <a:lnTo>
                  <a:pt x="2202" y="9281"/>
                </a:lnTo>
                <a:lnTo>
                  <a:pt x="2018" y="9464"/>
                </a:lnTo>
                <a:lnTo>
                  <a:pt x="1872" y="9684"/>
                </a:lnTo>
                <a:lnTo>
                  <a:pt x="1762" y="9978"/>
                </a:lnTo>
                <a:lnTo>
                  <a:pt x="1725" y="10344"/>
                </a:lnTo>
                <a:lnTo>
                  <a:pt x="1762" y="10675"/>
                </a:lnTo>
                <a:lnTo>
                  <a:pt x="1908" y="11408"/>
                </a:lnTo>
                <a:lnTo>
                  <a:pt x="1542" y="10968"/>
                </a:lnTo>
                <a:lnTo>
                  <a:pt x="1248" y="10528"/>
                </a:lnTo>
                <a:lnTo>
                  <a:pt x="991" y="10014"/>
                </a:lnTo>
                <a:lnTo>
                  <a:pt x="808" y="9501"/>
                </a:lnTo>
                <a:lnTo>
                  <a:pt x="661" y="8951"/>
                </a:lnTo>
                <a:lnTo>
                  <a:pt x="551" y="8400"/>
                </a:lnTo>
                <a:lnTo>
                  <a:pt x="514" y="7850"/>
                </a:lnTo>
                <a:lnTo>
                  <a:pt x="551" y="7300"/>
                </a:lnTo>
                <a:close/>
                <a:moveTo>
                  <a:pt x="6897" y="8620"/>
                </a:moveTo>
                <a:lnTo>
                  <a:pt x="6934" y="8694"/>
                </a:lnTo>
                <a:lnTo>
                  <a:pt x="7007" y="8731"/>
                </a:lnTo>
                <a:lnTo>
                  <a:pt x="7264" y="8877"/>
                </a:lnTo>
                <a:lnTo>
                  <a:pt x="7484" y="9024"/>
                </a:lnTo>
                <a:lnTo>
                  <a:pt x="7704" y="9207"/>
                </a:lnTo>
                <a:lnTo>
                  <a:pt x="7887" y="9427"/>
                </a:lnTo>
                <a:lnTo>
                  <a:pt x="8034" y="9648"/>
                </a:lnTo>
                <a:lnTo>
                  <a:pt x="8181" y="9904"/>
                </a:lnTo>
                <a:lnTo>
                  <a:pt x="8254" y="10161"/>
                </a:lnTo>
                <a:lnTo>
                  <a:pt x="8254" y="10418"/>
                </a:lnTo>
                <a:lnTo>
                  <a:pt x="8218" y="10638"/>
                </a:lnTo>
                <a:lnTo>
                  <a:pt x="7704" y="10088"/>
                </a:lnTo>
                <a:lnTo>
                  <a:pt x="7154" y="9611"/>
                </a:lnTo>
                <a:lnTo>
                  <a:pt x="7080" y="9611"/>
                </a:lnTo>
                <a:lnTo>
                  <a:pt x="7044" y="9648"/>
                </a:lnTo>
                <a:lnTo>
                  <a:pt x="7080" y="9684"/>
                </a:lnTo>
                <a:lnTo>
                  <a:pt x="7557" y="10344"/>
                </a:lnTo>
                <a:lnTo>
                  <a:pt x="8071" y="10968"/>
                </a:lnTo>
                <a:lnTo>
                  <a:pt x="7887" y="11188"/>
                </a:lnTo>
                <a:lnTo>
                  <a:pt x="7741" y="11408"/>
                </a:lnTo>
                <a:lnTo>
                  <a:pt x="7521" y="11628"/>
                </a:lnTo>
                <a:lnTo>
                  <a:pt x="7227" y="11372"/>
                </a:lnTo>
                <a:lnTo>
                  <a:pt x="6860" y="11005"/>
                </a:lnTo>
                <a:lnTo>
                  <a:pt x="6787" y="10748"/>
                </a:lnTo>
                <a:lnTo>
                  <a:pt x="6750" y="10491"/>
                </a:lnTo>
                <a:lnTo>
                  <a:pt x="6640" y="10234"/>
                </a:lnTo>
                <a:lnTo>
                  <a:pt x="6530" y="9978"/>
                </a:lnTo>
                <a:lnTo>
                  <a:pt x="6457" y="9868"/>
                </a:lnTo>
                <a:lnTo>
                  <a:pt x="6310" y="9868"/>
                </a:lnTo>
                <a:lnTo>
                  <a:pt x="5870" y="10014"/>
                </a:lnTo>
                <a:lnTo>
                  <a:pt x="5650" y="10088"/>
                </a:lnTo>
                <a:lnTo>
                  <a:pt x="5577" y="10088"/>
                </a:lnTo>
                <a:lnTo>
                  <a:pt x="5466" y="10014"/>
                </a:lnTo>
                <a:lnTo>
                  <a:pt x="5210" y="9904"/>
                </a:lnTo>
                <a:lnTo>
                  <a:pt x="5026" y="9758"/>
                </a:lnTo>
                <a:lnTo>
                  <a:pt x="4953" y="9648"/>
                </a:lnTo>
                <a:lnTo>
                  <a:pt x="4880" y="9538"/>
                </a:lnTo>
                <a:lnTo>
                  <a:pt x="4843" y="9427"/>
                </a:lnTo>
                <a:lnTo>
                  <a:pt x="4843" y="9281"/>
                </a:lnTo>
                <a:lnTo>
                  <a:pt x="4880" y="9134"/>
                </a:lnTo>
                <a:lnTo>
                  <a:pt x="4953" y="8987"/>
                </a:lnTo>
                <a:lnTo>
                  <a:pt x="5063" y="8877"/>
                </a:lnTo>
                <a:lnTo>
                  <a:pt x="5210" y="8804"/>
                </a:lnTo>
                <a:lnTo>
                  <a:pt x="5577" y="8694"/>
                </a:lnTo>
                <a:lnTo>
                  <a:pt x="5870" y="8657"/>
                </a:lnTo>
                <a:lnTo>
                  <a:pt x="6384" y="8657"/>
                </a:lnTo>
                <a:lnTo>
                  <a:pt x="6897" y="8620"/>
                </a:lnTo>
                <a:close/>
                <a:moveTo>
                  <a:pt x="8621" y="10088"/>
                </a:moveTo>
                <a:lnTo>
                  <a:pt x="9355" y="10565"/>
                </a:lnTo>
                <a:lnTo>
                  <a:pt x="9501" y="10711"/>
                </a:lnTo>
                <a:lnTo>
                  <a:pt x="9648" y="10858"/>
                </a:lnTo>
                <a:lnTo>
                  <a:pt x="9758" y="11005"/>
                </a:lnTo>
                <a:lnTo>
                  <a:pt x="9868" y="11151"/>
                </a:lnTo>
                <a:lnTo>
                  <a:pt x="9355" y="11628"/>
                </a:lnTo>
                <a:lnTo>
                  <a:pt x="9318" y="11592"/>
                </a:lnTo>
                <a:lnTo>
                  <a:pt x="9208" y="11482"/>
                </a:lnTo>
                <a:lnTo>
                  <a:pt x="9061" y="11408"/>
                </a:lnTo>
                <a:lnTo>
                  <a:pt x="8878" y="11298"/>
                </a:lnTo>
                <a:lnTo>
                  <a:pt x="8768" y="11188"/>
                </a:lnTo>
                <a:lnTo>
                  <a:pt x="8511" y="10931"/>
                </a:lnTo>
                <a:lnTo>
                  <a:pt x="8548" y="10821"/>
                </a:lnTo>
                <a:lnTo>
                  <a:pt x="8621" y="10638"/>
                </a:lnTo>
                <a:lnTo>
                  <a:pt x="8658" y="10455"/>
                </a:lnTo>
                <a:lnTo>
                  <a:pt x="8658" y="10271"/>
                </a:lnTo>
                <a:lnTo>
                  <a:pt x="8621" y="10088"/>
                </a:lnTo>
                <a:close/>
                <a:moveTo>
                  <a:pt x="6860" y="11555"/>
                </a:moveTo>
                <a:lnTo>
                  <a:pt x="7190" y="11885"/>
                </a:lnTo>
                <a:lnTo>
                  <a:pt x="7007" y="11958"/>
                </a:lnTo>
                <a:lnTo>
                  <a:pt x="6897" y="11958"/>
                </a:lnTo>
                <a:lnTo>
                  <a:pt x="6787" y="11922"/>
                </a:lnTo>
                <a:lnTo>
                  <a:pt x="6860" y="11555"/>
                </a:lnTo>
                <a:close/>
                <a:moveTo>
                  <a:pt x="8328" y="11262"/>
                </a:moveTo>
                <a:lnTo>
                  <a:pt x="8474" y="11445"/>
                </a:lnTo>
                <a:lnTo>
                  <a:pt x="8658" y="11628"/>
                </a:lnTo>
                <a:lnTo>
                  <a:pt x="8878" y="11775"/>
                </a:lnTo>
                <a:lnTo>
                  <a:pt x="8988" y="11812"/>
                </a:lnTo>
                <a:lnTo>
                  <a:pt x="9098" y="11848"/>
                </a:lnTo>
                <a:lnTo>
                  <a:pt x="8731" y="12105"/>
                </a:lnTo>
                <a:lnTo>
                  <a:pt x="8328" y="12325"/>
                </a:lnTo>
                <a:lnTo>
                  <a:pt x="8291" y="12289"/>
                </a:lnTo>
                <a:lnTo>
                  <a:pt x="7814" y="11885"/>
                </a:lnTo>
                <a:lnTo>
                  <a:pt x="8071" y="11592"/>
                </a:lnTo>
                <a:lnTo>
                  <a:pt x="8328" y="11262"/>
                </a:lnTo>
                <a:close/>
                <a:moveTo>
                  <a:pt x="6970" y="2678"/>
                </a:moveTo>
                <a:lnTo>
                  <a:pt x="7374" y="2715"/>
                </a:lnTo>
                <a:lnTo>
                  <a:pt x="7777" y="2788"/>
                </a:lnTo>
                <a:lnTo>
                  <a:pt x="8181" y="2898"/>
                </a:lnTo>
                <a:lnTo>
                  <a:pt x="8548" y="3008"/>
                </a:lnTo>
                <a:lnTo>
                  <a:pt x="8915" y="3192"/>
                </a:lnTo>
                <a:lnTo>
                  <a:pt x="9281" y="3375"/>
                </a:lnTo>
                <a:lnTo>
                  <a:pt x="9611" y="3595"/>
                </a:lnTo>
                <a:lnTo>
                  <a:pt x="9501" y="3632"/>
                </a:lnTo>
                <a:lnTo>
                  <a:pt x="9281" y="3815"/>
                </a:lnTo>
                <a:lnTo>
                  <a:pt x="9171" y="3925"/>
                </a:lnTo>
                <a:lnTo>
                  <a:pt x="9061" y="4035"/>
                </a:lnTo>
                <a:lnTo>
                  <a:pt x="9061" y="4072"/>
                </a:lnTo>
                <a:lnTo>
                  <a:pt x="9061" y="4109"/>
                </a:lnTo>
                <a:lnTo>
                  <a:pt x="9135" y="4109"/>
                </a:lnTo>
                <a:lnTo>
                  <a:pt x="9245" y="4072"/>
                </a:lnTo>
                <a:lnTo>
                  <a:pt x="9355" y="4072"/>
                </a:lnTo>
                <a:lnTo>
                  <a:pt x="9685" y="3925"/>
                </a:lnTo>
                <a:lnTo>
                  <a:pt x="9905" y="3815"/>
                </a:lnTo>
                <a:lnTo>
                  <a:pt x="10198" y="4035"/>
                </a:lnTo>
                <a:lnTo>
                  <a:pt x="9905" y="4255"/>
                </a:lnTo>
                <a:lnTo>
                  <a:pt x="9611" y="4512"/>
                </a:lnTo>
                <a:lnTo>
                  <a:pt x="9281" y="4475"/>
                </a:lnTo>
                <a:lnTo>
                  <a:pt x="8731" y="4475"/>
                </a:lnTo>
                <a:lnTo>
                  <a:pt x="8584" y="4512"/>
                </a:lnTo>
                <a:lnTo>
                  <a:pt x="8548" y="4549"/>
                </a:lnTo>
                <a:lnTo>
                  <a:pt x="8511" y="4622"/>
                </a:lnTo>
                <a:lnTo>
                  <a:pt x="8328" y="4989"/>
                </a:lnTo>
                <a:lnTo>
                  <a:pt x="8108" y="5356"/>
                </a:lnTo>
                <a:lnTo>
                  <a:pt x="7851" y="5466"/>
                </a:lnTo>
                <a:lnTo>
                  <a:pt x="7594" y="5613"/>
                </a:lnTo>
                <a:lnTo>
                  <a:pt x="7117" y="5906"/>
                </a:lnTo>
                <a:lnTo>
                  <a:pt x="6714" y="6163"/>
                </a:lnTo>
                <a:lnTo>
                  <a:pt x="6530" y="6310"/>
                </a:lnTo>
                <a:lnTo>
                  <a:pt x="6457" y="6383"/>
                </a:lnTo>
                <a:lnTo>
                  <a:pt x="6420" y="6493"/>
                </a:lnTo>
                <a:lnTo>
                  <a:pt x="6384" y="6676"/>
                </a:lnTo>
                <a:lnTo>
                  <a:pt x="6420" y="6786"/>
                </a:lnTo>
                <a:lnTo>
                  <a:pt x="6457" y="6896"/>
                </a:lnTo>
                <a:lnTo>
                  <a:pt x="6567" y="6970"/>
                </a:lnTo>
                <a:lnTo>
                  <a:pt x="6677" y="6970"/>
                </a:lnTo>
                <a:lnTo>
                  <a:pt x="6824" y="7006"/>
                </a:lnTo>
                <a:lnTo>
                  <a:pt x="7117" y="6933"/>
                </a:lnTo>
                <a:lnTo>
                  <a:pt x="7301" y="6860"/>
                </a:lnTo>
                <a:lnTo>
                  <a:pt x="7447" y="6823"/>
                </a:lnTo>
                <a:lnTo>
                  <a:pt x="7484" y="6860"/>
                </a:lnTo>
                <a:lnTo>
                  <a:pt x="7411" y="6896"/>
                </a:lnTo>
                <a:lnTo>
                  <a:pt x="7227" y="7006"/>
                </a:lnTo>
                <a:lnTo>
                  <a:pt x="6860" y="7080"/>
                </a:lnTo>
                <a:lnTo>
                  <a:pt x="6530" y="7153"/>
                </a:lnTo>
                <a:lnTo>
                  <a:pt x="6347" y="7227"/>
                </a:lnTo>
                <a:lnTo>
                  <a:pt x="6237" y="7337"/>
                </a:lnTo>
                <a:lnTo>
                  <a:pt x="6163" y="7483"/>
                </a:lnTo>
                <a:lnTo>
                  <a:pt x="6127" y="7630"/>
                </a:lnTo>
                <a:lnTo>
                  <a:pt x="6127" y="7777"/>
                </a:lnTo>
                <a:lnTo>
                  <a:pt x="6163" y="7924"/>
                </a:lnTo>
                <a:lnTo>
                  <a:pt x="6237" y="8070"/>
                </a:lnTo>
                <a:lnTo>
                  <a:pt x="6384" y="8180"/>
                </a:lnTo>
                <a:lnTo>
                  <a:pt x="6494" y="8180"/>
                </a:lnTo>
                <a:lnTo>
                  <a:pt x="6567" y="8144"/>
                </a:lnTo>
                <a:lnTo>
                  <a:pt x="6640" y="8070"/>
                </a:lnTo>
                <a:lnTo>
                  <a:pt x="6714" y="7997"/>
                </a:lnTo>
                <a:lnTo>
                  <a:pt x="6897" y="7924"/>
                </a:lnTo>
                <a:lnTo>
                  <a:pt x="7337" y="7924"/>
                </a:lnTo>
                <a:lnTo>
                  <a:pt x="8328" y="7997"/>
                </a:lnTo>
                <a:lnTo>
                  <a:pt x="8328" y="8144"/>
                </a:lnTo>
                <a:lnTo>
                  <a:pt x="8364" y="8327"/>
                </a:lnTo>
                <a:lnTo>
                  <a:pt x="8438" y="8474"/>
                </a:lnTo>
                <a:lnTo>
                  <a:pt x="8548" y="8584"/>
                </a:lnTo>
                <a:lnTo>
                  <a:pt x="8768" y="8767"/>
                </a:lnTo>
                <a:lnTo>
                  <a:pt x="8548" y="8694"/>
                </a:lnTo>
                <a:lnTo>
                  <a:pt x="8328" y="8657"/>
                </a:lnTo>
                <a:lnTo>
                  <a:pt x="8291" y="8657"/>
                </a:lnTo>
                <a:lnTo>
                  <a:pt x="8291" y="8731"/>
                </a:lnTo>
                <a:lnTo>
                  <a:pt x="8511" y="8951"/>
                </a:lnTo>
                <a:lnTo>
                  <a:pt x="8768" y="9171"/>
                </a:lnTo>
                <a:lnTo>
                  <a:pt x="9355" y="9501"/>
                </a:lnTo>
                <a:lnTo>
                  <a:pt x="9428" y="9574"/>
                </a:lnTo>
                <a:lnTo>
                  <a:pt x="9538" y="9648"/>
                </a:lnTo>
                <a:lnTo>
                  <a:pt x="9648" y="9684"/>
                </a:lnTo>
                <a:lnTo>
                  <a:pt x="9795" y="9794"/>
                </a:lnTo>
                <a:lnTo>
                  <a:pt x="9942" y="9941"/>
                </a:lnTo>
                <a:lnTo>
                  <a:pt x="10125" y="10198"/>
                </a:lnTo>
                <a:lnTo>
                  <a:pt x="10272" y="10344"/>
                </a:lnTo>
                <a:lnTo>
                  <a:pt x="10418" y="10491"/>
                </a:lnTo>
                <a:lnTo>
                  <a:pt x="10125" y="10858"/>
                </a:lnTo>
                <a:lnTo>
                  <a:pt x="9978" y="10638"/>
                </a:lnTo>
                <a:lnTo>
                  <a:pt x="9795" y="10455"/>
                </a:lnTo>
                <a:lnTo>
                  <a:pt x="9428" y="10161"/>
                </a:lnTo>
                <a:lnTo>
                  <a:pt x="8988" y="9904"/>
                </a:lnTo>
                <a:lnTo>
                  <a:pt x="8401" y="9501"/>
                </a:lnTo>
                <a:lnTo>
                  <a:pt x="8144" y="9171"/>
                </a:lnTo>
                <a:lnTo>
                  <a:pt x="7851" y="8877"/>
                </a:lnTo>
                <a:lnTo>
                  <a:pt x="7557" y="8657"/>
                </a:lnTo>
                <a:lnTo>
                  <a:pt x="7227" y="8437"/>
                </a:lnTo>
                <a:lnTo>
                  <a:pt x="7190" y="8437"/>
                </a:lnTo>
                <a:lnTo>
                  <a:pt x="7190" y="8400"/>
                </a:lnTo>
                <a:lnTo>
                  <a:pt x="7154" y="8400"/>
                </a:lnTo>
                <a:lnTo>
                  <a:pt x="7044" y="8364"/>
                </a:lnTo>
                <a:lnTo>
                  <a:pt x="6677" y="8327"/>
                </a:lnTo>
                <a:lnTo>
                  <a:pt x="6273" y="8290"/>
                </a:lnTo>
                <a:lnTo>
                  <a:pt x="5870" y="8327"/>
                </a:lnTo>
                <a:lnTo>
                  <a:pt x="5466" y="8364"/>
                </a:lnTo>
                <a:lnTo>
                  <a:pt x="5173" y="8437"/>
                </a:lnTo>
                <a:lnTo>
                  <a:pt x="4990" y="8510"/>
                </a:lnTo>
                <a:lnTo>
                  <a:pt x="4843" y="8620"/>
                </a:lnTo>
                <a:lnTo>
                  <a:pt x="4733" y="8731"/>
                </a:lnTo>
                <a:lnTo>
                  <a:pt x="4623" y="8841"/>
                </a:lnTo>
                <a:lnTo>
                  <a:pt x="4549" y="8987"/>
                </a:lnTo>
                <a:lnTo>
                  <a:pt x="4476" y="9171"/>
                </a:lnTo>
                <a:lnTo>
                  <a:pt x="4476" y="9317"/>
                </a:lnTo>
                <a:lnTo>
                  <a:pt x="4476" y="9464"/>
                </a:lnTo>
                <a:lnTo>
                  <a:pt x="4513" y="9611"/>
                </a:lnTo>
                <a:lnTo>
                  <a:pt x="4549" y="9721"/>
                </a:lnTo>
                <a:lnTo>
                  <a:pt x="4733" y="9978"/>
                </a:lnTo>
                <a:lnTo>
                  <a:pt x="4953" y="10161"/>
                </a:lnTo>
                <a:lnTo>
                  <a:pt x="5246" y="10344"/>
                </a:lnTo>
                <a:lnTo>
                  <a:pt x="5577" y="10491"/>
                </a:lnTo>
                <a:lnTo>
                  <a:pt x="5687" y="10491"/>
                </a:lnTo>
                <a:lnTo>
                  <a:pt x="5797" y="10418"/>
                </a:lnTo>
                <a:lnTo>
                  <a:pt x="6090" y="10308"/>
                </a:lnTo>
                <a:lnTo>
                  <a:pt x="6090" y="10418"/>
                </a:lnTo>
                <a:lnTo>
                  <a:pt x="6090" y="10528"/>
                </a:lnTo>
                <a:lnTo>
                  <a:pt x="6163" y="10785"/>
                </a:lnTo>
                <a:lnTo>
                  <a:pt x="6310" y="10968"/>
                </a:lnTo>
                <a:lnTo>
                  <a:pt x="6494" y="11188"/>
                </a:lnTo>
                <a:lnTo>
                  <a:pt x="6494" y="11592"/>
                </a:lnTo>
                <a:lnTo>
                  <a:pt x="6420" y="11958"/>
                </a:lnTo>
                <a:lnTo>
                  <a:pt x="6384" y="12105"/>
                </a:lnTo>
                <a:lnTo>
                  <a:pt x="6420" y="12142"/>
                </a:lnTo>
                <a:lnTo>
                  <a:pt x="6457" y="12179"/>
                </a:lnTo>
                <a:lnTo>
                  <a:pt x="6714" y="12289"/>
                </a:lnTo>
                <a:lnTo>
                  <a:pt x="6970" y="12325"/>
                </a:lnTo>
                <a:lnTo>
                  <a:pt x="7227" y="12252"/>
                </a:lnTo>
                <a:lnTo>
                  <a:pt x="7447" y="12142"/>
                </a:lnTo>
                <a:lnTo>
                  <a:pt x="7924" y="12509"/>
                </a:lnTo>
                <a:lnTo>
                  <a:pt x="7484" y="12655"/>
                </a:lnTo>
                <a:lnTo>
                  <a:pt x="7044" y="12802"/>
                </a:lnTo>
                <a:lnTo>
                  <a:pt x="6714" y="12876"/>
                </a:lnTo>
                <a:lnTo>
                  <a:pt x="6604" y="12765"/>
                </a:lnTo>
                <a:lnTo>
                  <a:pt x="6494" y="12582"/>
                </a:lnTo>
                <a:lnTo>
                  <a:pt x="6310" y="12289"/>
                </a:lnTo>
                <a:lnTo>
                  <a:pt x="6090" y="12032"/>
                </a:lnTo>
                <a:lnTo>
                  <a:pt x="5870" y="11812"/>
                </a:lnTo>
                <a:lnTo>
                  <a:pt x="5466" y="11372"/>
                </a:lnTo>
                <a:lnTo>
                  <a:pt x="5100" y="10895"/>
                </a:lnTo>
                <a:lnTo>
                  <a:pt x="5063" y="10858"/>
                </a:lnTo>
                <a:lnTo>
                  <a:pt x="4990" y="10858"/>
                </a:lnTo>
                <a:lnTo>
                  <a:pt x="4953" y="10895"/>
                </a:lnTo>
                <a:lnTo>
                  <a:pt x="4953" y="10931"/>
                </a:lnTo>
                <a:lnTo>
                  <a:pt x="4953" y="11151"/>
                </a:lnTo>
                <a:lnTo>
                  <a:pt x="5026" y="11335"/>
                </a:lnTo>
                <a:lnTo>
                  <a:pt x="5100" y="11518"/>
                </a:lnTo>
                <a:lnTo>
                  <a:pt x="5246" y="11702"/>
                </a:lnTo>
                <a:lnTo>
                  <a:pt x="5540" y="12032"/>
                </a:lnTo>
                <a:lnTo>
                  <a:pt x="5833" y="12325"/>
                </a:lnTo>
                <a:lnTo>
                  <a:pt x="6017" y="12582"/>
                </a:lnTo>
                <a:lnTo>
                  <a:pt x="6200" y="12912"/>
                </a:lnTo>
                <a:lnTo>
                  <a:pt x="5650" y="12949"/>
                </a:lnTo>
                <a:lnTo>
                  <a:pt x="5026" y="12362"/>
                </a:lnTo>
                <a:lnTo>
                  <a:pt x="4659" y="11995"/>
                </a:lnTo>
                <a:lnTo>
                  <a:pt x="4513" y="11812"/>
                </a:lnTo>
                <a:lnTo>
                  <a:pt x="4439" y="11555"/>
                </a:lnTo>
                <a:lnTo>
                  <a:pt x="4403" y="11518"/>
                </a:lnTo>
                <a:lnTo>
                  <a:pt x="4329" y="11482"/>
                </a:lnTo>
                <a:lnTo>
                  <a:pt x="4256" y="11482"/>
                </a:lnTo>
                <a:lnTo>
                  <a:pt x="4219" y="11555"/>
                </a:lnTo>
                <a:lnTo>
                  <a:pt x="4219" y="11665"/>
                </a:lnTo>
                <a:lnTo>
                  <a:pt x="4219" y="11812"/>
                </a:lnTo>
                <a:lnTo>
                  <a:pt x="4293" y="12032"/>
                </a:lnTo>
                <a:lnTo>
                  <a:pt x="4403" y="12252"/>
                </a:lnTo>
                <a:lnTo>
                  <a:pt x="4586" y="12435"/>
                </a:lnTo>
                <a:lnTo>
                  <a:pt x="4953" y="12876"/>
                </a:lnTo>
                <a:lnTo>
                  <a:pt x="4880" y="12876"/>
                </a:lnTo>
                <a:lnTo>
                  <a:pt x="4880" y="12839"/>
                </a:lnTo>
                <a:lnTo>
                  <a:pt x="4880" y="12802"/>
                </a:lnTo>
                <a:lnTo>
                  <a:pt x="4843" y="12765"/>
                </a:lnTo>
                <a:lnTo>
                  <a:pt x="4549" y="12692"/>
                </a:lnTo>
                <a:lnTo>
                  <a:pt x="4439" y="12655"/>
                </a:lnTo>
                <a:lnTo>
                  <a:pt x="4366" y="12545"/>
                </a:lnTo>
                <a:lnTo>
                  <a:pt x="4293" y="12362"/>
                </a:lnTo>
                <a:lnTo>
                  <a:pt x="4073" y="11995"/>
                </a:lnTo>
                <a:lnTo>
                  <a:pt x="3926" y="11848"/>
                </a:lnTo>
                <a:lnTo>
                  <a:pt x="3816" y="11738"/>
                </a:lnTo>
                <a:lnTo>
                  <a:pt x="3816" y="11665"/>
                </a:lnTo>
                <a:lnTo>
                  <a:pt x="3816" y="11592"/>
                </a:lnTo>
                <a:lnTo>
                  <a:pt x="3779" y="11555"/>
                </a:lnTo>
                <a:lnTo>
                  <a:pt x="3742" y="11518"/>
                </a:lnTo>
                <a:lnTo>
                  <a:pt x="3669" y="11555"/>
                </a:lnTo>
                <a:lnTo>
                  <a:pt x="3559" y="11628"/>
                </a:lnTo>
                <a:lnTo>
                  <a:pt x="3522" y="11702"/>
                </a:lnTo>
                <a:lnTo>
                  <a:pt x="3522" y="11848"/>
                </a:lnTo>
                <a:lnTo>
                  <a:pt x="3559" y="11958"/>
                </a:lnTo>
                <a:lnTo>
                  <a:pt x="3669" y="12105"/>
                </a:lnTo>
                <a:lnTo>
                  <a:pt x="3779" y="12252"/>
                </a:lnTo>
                <a:lnTo>
                  <a:pt x="3889" y="12435"/>
                </a:lnTo>
                <a:lnTo>
                  <a:pt x="3963" y="12655"/>
                </a:lnTo>
                <a:lnTo>
                  <a:pt x="3963" y="12655"/>
                </a:lnTo>
                <a:lnTo>
                  <a:pt x="3376" y="12435"/>
                </a:lnTo>
                <a:lnTo>
                  <a:pt x="2825" y="12105"/>
                </a:lnTo>
                <a:lnTo>
                  <a:pt x="2789" y="12069"/>
                </a:lnTo>
                <a:lnTo>
                  <a:pt x="2715" y="11958"/>
                </a:lnTo>
                <a:lnTo>
                  <a:pt x="2605" y="11885"/>
                </a:lnTo>
                <a:lnTo>
                  <a:pt x="2349" y="11812"/>
                </a:lnTo>
                <a:lnTo>
                  <a:pt x="2312" y="11738"/>
                </a:lnTo>
                <a:lnTo>
                  <a:pt x="2165" y="11115"/>
                </a:lnTo>
                <a:lnTo>
                  <a:pt x="2092" y="10748"/>
                </a:lnTo>
                <a:lnTo>
                  <a:pt x="2055" y="10381"/>
                </a:lnTo>
                <a:lnTo>
                  <a:pt x="2055" y="10051"/>
                </a:lnTo>
                <a:lnTo>
                  <a:pt x="2092" y="9868"/>
                </a:lnTo>
                <a:lnTo>
                  <a:pt x="2165" y="9758"/>
                </a:lnTo>
                <a:lnTo>
                  <a:pt x="2238" y="9611"/>
                </a:lnTo>
                <a:lnTo>
                  <a:pt x="2349" y="9538"/>
                </a:lnTo>
                <a:lnTo>
                  <a:pt x="2495" y="9464"/>
                </a:lnTo>
                <a:lnTo>
                  <a:pt x="2679" y="9391"/>
                </a:lnTo>
                <a:lnTo>
                  <a:pt x="2715" y="9391"/>
                </a:lnTo>
                <a:lnTo>
                  <a:pt x="2752" y="9354"/>
                </a:lnTo>
                <a:lnTo>
                  <a:pt x="2789" y="9281"/>
                </a:lnTo>
                <a:lnTo>
                  <a:pt x="2789" y="9207"/>
                </a:lnTo>
                <a:lnTo>
                  <a:pt x="2715" y="9024"/>
                </a:lnTo>
                <a:lnTo>
                  <a:pt x="2605" y="8841"/>
                </a:lnTo>
                <a:lnTo>
                  <a:pt x="2495" y="8694"/>
                </a:lnTo>
                <a:lnTo>
                  <a:pt x="2349" y="8510"/>
                </a:lnTo>
                <a:lnTo>
                  <a:pt x="2055" y="8254"/>
                </a:lnTo>
                <a:lnTo>
                  <a:pt x="1725" y="7960"/>
                </a:lnTo>
                <a:lnTo>
                  <a:pt x="1505" y="7813"/>
                </a:lnTo>
                <a:lnTo>
                  <a:pt x="1285" y="7630"/>
                </a:lnTo>
                <a:lnTo>
                  <a:pt x="1175" y="7447"/>
                </a:lnTo>
                <a:lnTo>
                  <a:pt x="991" y="7300"/>
                </a:lnTo>
                <a:lnTo>
                  <a:pt x="771" y="7153"/>
                </a:lnTo>
                <a:lnTo>
                  <a:pt x="551" y="7117"/>
                </a:lnTo>
                <a:lnTo>
                  <a:pt x="661" y="6566"/>
                </a:lnTo>
                <a:lnTo>
                  <a:pt x="771" y="6089"/>
                </a:lnTo>
                <a:lnTo>
                  <a:pt x="808" y="6016"/>
                </a:lnTo>
                <a:lnTo>
                  <a:pt x="955" y="5943"/>
                </a:lnTo>
                <a:lnTo>
                  <a:pt x="1101" y="5906"/>
                </a:lnTo>
                <a:lnTo>
                  <a:pt x="1248" y="5906"/>
                </a:lnTo>
                <a:lnTo>
                  <a:pt x="1395" y="5943"/>
                </a:lnTo>
                <a:lnTo>
                  <a:pt x="1505" y="6016"/>
                </a:lnTo>
                <a:lnTo>
                  <a:pt x="1615" y="6126"/>
                </a:lnTo>
                <a:lnTo>
                  <a:pt x="1652" y="6236"/>
                </a:lnTo>
                <a:lnTo>
                  <a:pt x="1652" y="6420"/>
                </a:lnTo>
                <a:lnTo>
                  <a:pt x="1652" y="6530"/>
                </a:lnTo>
                <a:lnTo>
                  <a:pt x="1688" y="6566"/>
                </a:lnTo>
                <a:lnTo>
                  <a:pt x="1725" y="6566"/>
                </a:lnTo>
                <a:lnTo>
                  <a:pt x="1945" y="6676"/>
                </a:lnTo>
                <a:lnTo>
                  <a:pt x="2128" y="6786"/>
                </a:lnTo>
                <a:lnTo>
                  <a:pt x="2275" y="6970"/>
                </a:lnTo>
                <a:lnTo>
                  <a:pt x="2385" y="7153"/>
                </a:lnTo>
                <a:lnTo>
                  <a:pt x="2459" y="7227"/>
                </a:lnTo>
                <a:lnTo>
                  <a:pt x="2532" y="7227"/>
                </a:lnTo>
                <a:lnTo>
                  <a:pt x="2605" y="7190"/>
                </a:lnTo>
                <a:lnTo>
                  <a:pt x="2642" y="7080"/>
                </a:lnTo>
                <a:lnTo>
                  <a:pt x="2532" y="5943"/>
                </a:lnTo>
                <a:lnTo>
                  <a:pt x="2752" y="5906"/>
                </a:lnTo>
                <a:lnTo>
                  <a:pt x="3009" y="5796"/>
                </a:lnTo>
                <a:lnTo>
                  <a:pt x="3229" y="5723"/>
                </a:lnTo>
                <a:lnTo>
                  <a:pt x="3449" y="5686"/>
                </a:lnTo>
                <a:lnTo>
                  <a:pt x="3669" y="5649"/>
                </a:lnTo>
                <a:lnTo>
                  <a:pt x="3889" y="5686"/>
                </a:lnTo>
                <a:lnTo>
                  <a:pt x="4293" y="5723"/>
                </a:lnTo>
                <a:lnTo>
                  <a:pt x="5100" y="5723"/>
                </a:lnTo>
                <a:lnTo>
                  <a:pt x="5283" y="5649"/>
                </a:lnTo>
                <a:lnTo>
                  <a:pt x="5503" y="5576"/>
                </a:lnTo>
                <a:lnTo>
                  <a:pt x="5577" y="5539"/>
                </a:lnTo>
                <a:lnTo>
                  <a:pt x="5613" y="5466"/>
                </a:lnTo>
                <a:lnTo>
                  <a:pt x="5613" y="5356"/>
                </a:lnTo>
                <a:lnTo>
                  <a:pt x="5577" y="5282"/>
                </a:lnTo>
                <a:lnTo>
                  <a:pt x="5246" y="4916"/>
                </a:lnTo>
                <a:lnTo>
                  <a:pt x="4880" y="4549"/>
                </a:lnTo>
                <a:lnTo>
                  <a:pt x="4696" y="4365"/>
                </a:lnTo>
                <a:lnTo>
                  <a:pt x="4513" y="4219"/>
                </a:lnTo>
                <a:lnTo>
                  <a:pt x="4293" y="4109"/>
                </a:lnTo>
                <a:lnTo>
                  <a:pt x="4036" y="3999"/>
                </a:lnTo>
                <a:lnTo>
                  <a:pt x="3999" y="3889"/>
                </a:lnTo>
                <a:lnTo>
                  <a:pt x="3963" y="3815"/>
                </a:lnTo>
                <a:lnTo>
                  <a:pt x="3852" y="3742"/>
                </a:lnTo>
                <a:lnTo>
                  <a:pt x="3742" y="3668"/>
                </a:lnTo>
                <a:lnTo>
                  <a:pt x="3376" y="3522"/>
                </a:lnTo>
                <a:lnTo>
                  <a:pt x="3192" y="3448"/>
                </a:lnTo>
                <a:lnTo>
                  <a:pt x="2972" y="3412"/>
                </a:lnTo>
                <a:lnTo>
                  <a:pt x="3412" y="3228"/>
                </a:lnTo>
                <a:lnTo>
                  <a:pt x="3816" y="3045"/>
                </a:lnTo>
                <a:lnTo>
                  <a:pt x="4256" y="2935"/>
                </a:lnTo>
                <a:lnTo>
                  <a:pt x="4696" y="2861"/>
                </a:lnTo>
                <a:lnTo>
                  <a:pt x="5136" y="2788"/>
                </a:lnTo>
                <a:lnTo>
                  <a:pt x="6494" y="2788"/>
                </a:lnTo>
                <a:lnTo>
                  <a:pt x="6567" y="2751"/>
                </a:lnTo>
                <a:lnTo>
                  <a:pt x="6567" y="2678"/>
                </a:lnTo>
                <a:close/>
                <a:moveTo>
                  <a:pt x="5100" y="15590"/>
                </a:moveTo>
                <a:lnTo>
                  <a:pt x="5246" y="15627"/>
                </a:lnTo>
                <a:lnTo>
                  <a:pt x="5503" y="15700"/>
                </a:lnTo>
                <a:lnTo>
                  <a:pt x="5393" y="15737"/>
                </a:lnTo>
                <a:lnTo>
                  <a:pt x="5320" y="15810"/>
                </a:lnTo>
                <a:lnTo>
                  <a:pt x="5246" y="15920"/>
                </a:lnTo>
                <a:lnTo>
                  <a:pt x="5246" y="16030"/>
                </a:lnTo>
                <a:lnTo>
                  <a:pt x="5210" y="16177"/>
                </a:lnTo>
                <a:lnTo>
                  <a:pt x="5246" y="16360"/>
                </a:lnTo>
                <a:lnTo>
                  <a:pt x="5246" y="16434"/>
                </a:lnTo>
                <a:lnTo>
                  <a:pt x="5283" y="16507"/>
                </a:lnTo>
                <a:lnTo>
                  <a:pt x="5356" y="16580"/>
                </a:lnTo>
                <a:lnTo>
                  <a:pt x="5430" y="16617"/>
                </a:lnTo>
                <a:lnTo>
                  <a:pt x="5540" y="16617"/>
                </a:lnTo>
                <a:lnTo>
                  <a:pt x="5870" y="16947"/>
                </a:lnTo>
                <a:lnTo>
                  <a:pt x="6237" y="17167"/>
                </a:lnTo>
                <a:lnTo>
                  <a:pt x="6567" y="17351"/>
                </a:lnTo>
                <a:lnTo>
                  <a:pt x="6750" y="17424"/>
                </a:lnTo>
                <a:lnTo>
                  <a:pt x="3449" y="17387"/>
                </a:lnTo>
                <a:lnTo>
                  <a:pt x="3596" y="17314"/>
                </a:lnTo>
                <a:lnTo>
                  <a:pt x="3926" y="17167"/>
                </a:lnTo>
                <a:lnTo>
                  <a:pt x="4256" y="16984"/>
                </a:lnTo>
                <a:lnTo>
                  <a:pt x="4476" y="16837"/>
                </a:lnTo>
                <a:lnTo>
                  <a:pt x="4696" y="16654"/>
                </a:lnTo>
                <a:lnTo>
                  <a:pt x="4770" y="16690"/>
                </a:lnTo>
                <a:lnTo>
                  <a:pt x="4880" y="16690"/>
                </a:lnTo>
                <a:lnTo>
                  <a:pt x="4953" y="16654"/>
                </a:lnTo>
                <a:lnTo>
                  <a:pt x="5026" y="16580"/>
                </a:lnTo>
                <a:lnTo>
                  <a:pt x="5136" y="16397"/>
                </a:lnTo>
                <a:lnTo>
                  <a:pt x="5210" y="16214"/>
                </a:lnTo>
                <a:lnTo>
                  <a:pt x="5173" y="16103"/>
                </a:lnTo>
                <a:lnTo>
                  <a:pt x="5100" y="16030"/>
                </a:lnTo>
                <a:lnTo>
                  <a:pt x="5063" y="15993"/>
                </a:lnTo>
                <a:lnTo>
                  <a:pt x="5100" y="15773"/>
                </a:lnTo>
                <a:lnTo>
                  <a:pt x="5100" y="15590"/>
                </a:lnTo>
                <a:close/>
                <a:moveTo>
                  <a:pt x="9795" y="0"/>
                </a:moveTo>
                <a:lnTo>
                  <a:pt x="9648" y="74"/>
                </a:lnTo>
                <a:lnTo>
                  <a:pt x="9391" y="110"/>
                </a:lnTo>
                <a:lnTo>
                  <a:pt x="9171" y="220"/>
                </a:lnTo>
                <a:lnTo>
                  <a:pt x="9061" y="294"/>
                </a:lnTo>
                <a:lnTo>
                  <a:pt x="8988" y="404"/>
                </a:lnTo>
                <a:lnTo>
                  <a:pt x="8951" y="514"/>
                </a:lnTo>
                <a:lnTo>
                  <a:pt x="8915" y="661"/>
                </a:lnTo>
                <a:lnTo>
                  <a:pt x="8915" y="771"/>
                </a:lnTo>
                <a:lnTo>
                  <a:pt x="8915" y="881"/>
                </a:lnTo>
                <a:lnTo>
                  <a:pt x="8988" y="1027"/>
                </a:lnTo>
                <a:lnTo>
                  <a:pt x="9025" y="1137"/>
                </a:lnTo>
                <a:lnTo>
                  <a:pt x="8254" y="2348"/>
                </a:lnTo>
                <a:lnTo>
                  <a:pt x="7631" y="2201"/>
                </a:lnTo>
                <a:lnTo>
                  <a:pt x="7007" y="2165"/>
                </a:lnTo>
                <a:lnTo>
                  <a:pt x="6384" y="2165"/>
                </a:lnTo>
                <a:lnTo>
                  <a:pt x="5797" y="2238"/>
                </a:lnTo>
                <a:lnTo>
                  <a:pt x="5650" y="2275"/>
                </a:lnTo>
                <a:lnTo>
                  <a:pt x="5577" y="2385"/>
                </a:lnTo>
                <a:lnTo>
                  <a:pt x="5100" y="2348"/>
                </a:lnTo>
                <a:lnTo>
                  <a:pt x="4623" y="2421"/>
                </a:lnTo>
                <a:lnTo>
                  <a:pt x="4109" y="2495"/>
                </a:lnTo>
                <a:lnTo>
                  <a:pt x="3632" y="2641"/>
                </a:lnTo>
                <a:lnTo>
                  <a:pt x="3192" y="2825"/>
                </a:lnTo>
                <a:lnTo>
                  <a:pt x="2715" y="3045"/>
                </a:lnTo>
                <a:lnTo>
                  <a:pt x="2312" y="3302"/>
                </a:lnTo>
                <a:lnTo>
                  <a:pt x="1945" y="3558"/>
                </a:lnTo>
                <a:lnTo>
                  <a:pt x="1505" y="3925"/>
                </a:lnTo>
                <a:lnTo>
                  <a:pt x="1138" y="4365"/>
                </a:lnTo>
                <a:lnTo>
                  <a:pt x="808" y="4806"/>
                </a:lnTo>
                <a:lnTo>
                  <a:pt x="551" y="5282"/>
                </a:lnTo>
                <a:lnTo>
                  <a:pt x="331" y="5796"/>
                </a:lnTo>
                <a:lnTo>
                  <a:pt x="184" y="6346"/>
                </a:lnTo>
                <a:lnTo>
                  <a:pt x="74" y="6896"/>
                </a:lnTo>
                <a:lnTo>
                  <a:pt x="1" y="7447"/>
                </a:lnTo>
                <a:lnTo>
                  <a:pt x="1" y="7997"/>
                </a:lnTo>
                <a:lnTo>
                  <a:pt x="38" y="8547"/>
                </a:lnTo>
                <a:lnTo>
                  <a:pt x="148" y="9097"/>
                </a:lnTo>
                <a:lnTo>
                  <a:pt x="294" y="9648"/>
                </a:lnTo>
                <a:lnTo>
                  <a:pt x="478" y="10161"/>
                </a:lnTo>
                <a:lnTo>
                  <a:pt x="698" y="10638"/>
                </a:lnTo>
                <a:lnTo>
                  <a:pt x="991" y="11115"/>
                </a:lnTo>
                <a:lnTo>
                  <a:pt x="1358" y="11555"/>
                </a:lnTo>
                <a:lnTo>
                  <a:pt x="1725" y="11958"/>
                </a:lnTo>
                <a:lnTo>
                  <a:pt x="2165" y="12325"/>
                </a:lnTo>
                <a:lnTo>
                  <a:pt x="2679" y="12655"/>
                </a:lnTo>
                <a:lnTo>
                  <a:pt x="3156" y="12912"/>
                </a:lnTo>
                <a:lnTo>
                  <a:pt x="3706" y="13132"/>
                </a:lnTo>
                <a:lnTo>
                  <a:pt x="4256" y="13279"/>
                </a:lnTo>
                <a:lnTo>
                  <a:pt x="4806" y="13389"/>
                </a:lnTo>
                <a:lnTo>
                  <a:pt x="5393" y="13462"/>
                </a:lnTo>
                <a:lnTo>
                  <a:pt x="5943" y="13462"/>
                </a:lnTo>
                <a:lnTo>
                  <a:pt x="6494" y="13426"/>
                </a:lnTo>
                <a:lnTo>
                  <a:pt x="7044" y="13352"/>
                </a:lnTo>
                <a:lnTo>
                  <a:pt x="7594" y="13206"/>
                </a:lnTo>
                <a:lnTo>
                  <a:pt x="8108" y="13022"/>
                </a:lnTo>
                <a:lnTo>
                  <a:pt x="8621" y="12802"/>
                </a:lnTo>
                <a:lnTo>
                  <a:pt x="9098" y="12509"/>
                </a:lnTo>
                <a:lnTo>
                  <a:pt x="9538" y="12215"/>
                </a:lnTo>
                <a:lnTo>
                  <a:pt x="10052" y="11775"/>
                </a:lnTo>
                <a:lnTo>
                  <a:pt x="10492" y="11262"/>
                </a:lnTo>
                <a:lnTo>
                  <a:pt x="10932" y="10711"/>
                </a:lnTo>
                <a:lnTo>
                  <a:pt x="11299" y="10161"/>
                </a:lnTo>
                <a:lnTo>
                  <a:pt x="11629" y="9538"/>
                </a:lnTo>
                <a:lnTo>
                  <a:pt x="11886" y="8914"/>
                </a:lnTo>
                <a:lnTo>
                  <a:pt x="12106" y="8290"/>
                </a:lnTo>
                <a:lnTo>
                  <a:pt x="12179" y="7924"/>
                </a:lnTo>
                <a:lnTo>
                  <a:pt x="12216" y="7593"/>
                </a:lnTo>
                <a:lnTo>
                  <a:pt x="12253" y="7080"/>
                </a:lnTo>
                <a:lnTo>
                  <a:pt x="12216" y="6603"/>
                </a:lnTo>
                <a:lnTo>
                  <a:pt x="12106" y="6126"/>
                </a:lnTo>
                <a:lnTo>
                  <a:pt x="11922" y="5649"/>
                </a:lnTo>
                <a:lnTo>
                  <a:pt x="11739" y="5172"/>
                </a:lnTo>
                <a:lnTo>
                  <a:pt x="11482" y="4732"/>
                </a:lnTo>
                <a:lnTo>
                  <a:pt x="11189" y="4329"/>
                </a:lnTo>
                <a:lnTo>
                  <a:pt x="10859" y="3962"/>
                </a:lnTo>
                <a:lnTo>
                  <a:pt x="10822" y="3852"/>
                </a:lnTo>
                <a:lnTo>
                  <a:pt x="10712" y="3815"/>
                </a:lnTo>
                <a:lnTo>
                  <a:pt x="10272" y="3375"/>
                </a:lnTo>
                <a:lnTo>
                  <a:pt x="10162" y="3302"/>
                </a:lnTo>
                <a:lnTo>
                  <a:pt x="9832" y="3082"/>
                </a:lnTo>
                <a:lnTo>
                  <a:pt x="9501" y="2861"/>
                </a:lnTo>
                <a:lnTo>
                  <a:pt x="9135" y="2678"/>
                </a:lnTo>
                <a:lnTo>
                  <a:pt x="8768" y="2531"/>
                </a:lnTo>
                <a:lnTo>
                  <a:pt x="8804" y="2458"/>
                </a:lnTo>
                <a:lnTo>
                  <a:pt x="8841" y="2421"/>
                </a:lnTo>
                <a:lnTo>
                  <a:pt x="8804" y="2348"/>
                </a:lnTo>
                <a:lnTo>
                  <a:pt x="9171" y="1871"/>
                </a:lnTo>
                <a:lnTo>
                  <a:pt x="9501" y="1394"/>
                </a:lnTo>
                <a:lnTo>
                  <a:pt x="9758" y="1394"/>
                </a:lnTo>
                <a:lnTo>
                  <a:pt x="9868" y="1358"/>
                </a:lnTo>
                <a:lnTo>
                  <a:pt x="9978" y="1284"/>
                </a:lnTo>
                <a:lnTo>
                  <a:pt x="10052" y="1211"/>
                </a:lnTo>
                <a:lnTo>
                  <a:pt x="10602" y="1468"/>
                </a:lnTo>
                <a:lnTo>
                  <a:pt x="11079" y="1798"/>
                </a:lnTo>
                <a:lnTo>
                  <a:pt x="11556" y="2128"/>
                </a:lnTo>
                <a:lnTo>
                  <a:pt x="11996" y="2531"/>
                </a:lnTo>
                <a:lnTo>
                  <a:pt x="12399" y="2972"/>
                </a:lnTo>
                <a:lnTo>
                  <a:pt x="12766" y="3412"/>
                </a:lnTo>
                <a:lnTo>
                  <a:pt x="13060" y="3925"/>
                </a:lnTo>
                <a:lnTo>
                  <a:pt x="13353" y="4439"/>
                </a:lnTo>
                <a:lnTo>
                  <a:pt x="13573" y="4989"/>
                </a:lnTo>
                <a:lnTo>
                  <a:pt x="13757" y="5539"/>
                </a:lnTo>
                <a:lnTo>
                  <a:pt x="13903" y="6126"/>
                </a:lnTo>
                <a:lnTo>
                  <a:pt x="14013" y="6713"/>
                </a:lnTo>
                <a:lnTo>
                  <a:pt x="14087" y="7300"/>
                </a:lnTo>
                <a:lnTo>
                  <a:pt x="14087" y="7887"/>
                </a:lnTo>
                <a:lnTo>
                  <a:pt x="14087" y="8510"/>
                </a:lnTo>
                <a:lnTo>
                  <a:pt x="14013" y="9097"/>
                </a:lnTo>
                <a:lnTo>
                  <a:pt x="13867" y="9758"/>
                </a:lnTo>
                <a:lnTo>
                  <a:pt x="13720" y="10381"/>
                </a:lnTo>
                <a:lnTo>
                  <a:pt x="13463" y="11005"/>
                </a:lnTo>
                <a:lnTo>
                  <a:pt x="13206" y="11592"/>
                </a:lnTo>
                <a:lnTo>
                  <a:pt x="12876" y="12179"/>
                </a:lnTo>
                <a:lnTo>
                  <a:pt x="12473" y="12692"/>
                </a:lnTo>
                <a:lnTo>
                  <a:pt x="12069" y="13206"/>
                </a:lnTo>
                <a:lnTo>
                  <a:pt x="11592" y="13683"/>
                </a:lnTo>
                <a:lnTo>
                  <a:pt x="11079" y="14049"/>
                </a:lnTo>
                <a:lnTo>
                  <a:pt x="10565" y="14416"/>
                </a:lnTo>
                <a:lnTo>
                  <a:pt x="9978" y="14710"/>
                </a:lnTo>
                <a:lnTo>
                  <a:pt x="9391" y="14966"/>
                </a:lnTo>
                <a:lnTo>
                  <a:pt x="8804" y="15150"/>
                </a:lnTo>
                <a:lnTo>
                  <a:pt x="8181" y="15260"/>
                </a:lnTo>
                <a:lnTo>
                  <a:pt x="7557" y="15333"/>
                </a:lnTo>
                <a:lnTo>
                  <a:pt x="6897" y="15370"/>
                </a:lnTo>
                <a:lnTo>
                  <a:pt x="6420" y="15333"/>
                </a:lnTo>
                <a:lnTo>
                  <a:pt x="5943" y="15296"/>
                </a:lnTo>
                <a:lnTo>
                  <a:pt x="5466" y="15186"/>
                </a:lnTo>
                <a:lnTo>
                  <a:pt x="5026" y="15076"/>
                </a:lnTo>
                <a:lnTo>
                  <a:pt x="4549" y="14893"/>
                </a:lnTo>
                <a:lnTo>
                  <a:pt x="4109" y="14673"/>
                </a:lnTo>
                <a:lnTo>
                  <a:pt x="3632" y="14453"/>
                </a:lnTo>
                <a:lnTo>
                  <a:pt x="3669" y="14416"/>
                </a:lnTo>
                <a:lnTo>
                  <a:pt x="3706" y="14343"/>
                </a:lnTo>
                <a:lnTo>
                  <a:pt x="3706" y="14269"/>
                </a:lnTo>
                <a:lnTo>
                  <a:pt x="3706" y="14196"/>
                </a:lnTo>
                <a:lnTo>
                  <a:pt x="3669" y="14123"/>
                </a:lnTo>
                <a:lnTo>
                  <a:pt x="3522" y="14013"/>
                </a:lnTo>
                <a:lnTo>
                  <a:pt x="3376" y="13939"/>
                </a:lnTo>
                <a:lnTo>
                  <a:pt x="3229" y="13903"/>
                </a:lnTo>
                <a:lnTo>
                  <a:pt x="3009" y="13903"/>
                </a:lnTo>
                <a:lnTo>
                  <a:pt x="2899" y="13939"/>
                </a:lnTo>
                <a:lnTo>
                  <a:pt x="2752" y="14013"/>
                </a:lnTo>
                <a:lnTo>
                  <a:pt x="2642" y="14123"/>
                </a:lnTo>
                <a:lnTo>
                  <a:pt x="2605" y="14269"/>
                </a:lnTo>
                <a:lnTo>
                  <a:pt x="2605" y="14416"/>
                </a:lnTo>
                <a:lnTo>
                  <a:pt x="2642" y="14563"/>
                </a:lnTo>
                <a:lnTo>
                  <a:pt x="2715" y="14710"/>
                </a:lnTo>
                <a:lnTo>
                  <a:pt x="2825" y="14820"/>
                </a:lnTo>
                <a:lnTo>
                  <a:pt x="2972" y="14856"/>
                </a:lnTo>
                <a:lnTo>
                  <a:pt x="3119" y="14893"/>
                </a:lnTo>
                <a:lnTo>
                  <a:pt x="3266" y="14856"/>
                </a:lnTo>
                <a:lnTo>
                  <a:pt x="3376" y="14746"/>
                </a:lnTo>
                <a:lnTo>
                  <a:pt x="3522" y="14856"/>
                </a:lnTo>
                <a:lnTo>
                  <a:pt x="4036" y="15150"/>
                </a:lnTo>
                <a:lnTo>
                  <a:pt x="4439" y="15333"/>
                </a:lnTo>
                <a:lnTo>
                  <a:pt x="4806" y="15480"/>
                </a:lnTo>
                <a:lnTo>
                  <a:pt x="4770" y="15553"/>
                </a:lnTo>
                <a:lnTo>
                  <a:pt x="4733" y="15590"/>
                </a:lnTo>
                <a:lnTo>
                  <a:pt x="4659" y="15810"/>
                </a:lnTo>
                <a:lnTo>
                  <a:pt x="4623" y="16030"/>
                </a:lnTo>
                <a:lnTo>
                  <a:pt x="4586" y="16470"/>
                </a:lnTo>
                <a:lnTo>
                  <a:pt x="3963" y="16654"/>
                </a:lnTo>
                <a:lnTo>
                  <a:pt x="3376" y="16910"/>
                </a:lnTo>
                <a:lnTo>
                  <a:pt x="2752" y="17167"/>
                </a:lnTo>
                <a:lnTo>
                  <a:pt x="2128" y="17387"/>
                </a:lnTo>
                <a:lnTo>
                  <a:pt x="2055" y="17424"/>
                </a:lnTo>
                <a:lnTo>
                  <a:pt x="2018" y="17497"/>
                </a:lnTo>
                <a:lnTo>
                  <a:pt x="1982" y="17571"/>
                </a:lnTo>
                <a:lnTo>
                  <a:pt x="1982" y="17644"/>
                </a:lnTo>
                <a:lnTo>
                  <a:pt x="2018" y="17717"/>
                </a:lnTo>
                <a:lnTo>
                  <a:pt x="2055" y="17791"/>
                </a:lnTo>
                <a:lnTo>
                  <a:pt x="2128" y="17828"/>
                </a:lnTo>
                <a:lnTo>
                  <a:pt x="2202" y="17864"/>
                </a:lnTo>
                <a:lnTo>
                  <a:pt x="8401" y="17901"/>
                </a:lnTo>
                <a:lnTo>
                  <a:pt x="8474" y="17901"/>
                </a:lnTo>
                <a:lnTo>
                  <a:pt x="8548" y="17864"/>
                </a:lnTo>
                <a:lnTo>
                  <a:pt x="8621" y="17791"/>
                </a:lnTo>
                <a:lnTo>
                  <a:pt x="8621" y="17717"/>
                </a:lnTo>
                <a:lnTo>
                  <a:pt x="8621" y="17644"/>
                </a:lnTo>
                <a:lnTo>
                  <a:pt x="8621" y="17571"/>
                </a:lnTo>
                <a:lnTo>
                  <a:pt x="8584" y="17497"/>
                </a:lnTo>
                <a:lnTo>
                  <a:pt x="8474" y="17424"/>
                </a:lnTo>
                <a:lnTo>
                  <a:pt x="8108" y="17277"/>
                </a:lnTo>
                <a:lnTo>
                  <a:pt x="7667" y="17167"/>
                </a:lnTo>
                <a:lnTo>
                  <a:pt x="7264" y="17057"/>
                </a:lnTo>
                <a:lnTo>
                  <a:pt x="6860" y="16947"/>
                </a:lnTo>
                <a:lnTo>
                  <a:pt x="6494" y="16764"/>
                </a:lnTo>
                <a:lnTo>
                  <a:pt x="6163" y="16544"/>
                </a:lnTo>
                <a:lnTo>
                  <a:pt x="5907" y="16324"/>
                </a:lnTo>
                <a:lnTo>
                  <a:pt x="5797" y="16214"/>
                </a:lnTo>
                <a:lnTo>
                  <a:pt x="5650" y="16140"/>
                </a:lnTo>
                <a:lnTo>
                  <a:pt x="5650" y="16103"/>
                </a:lnTo>
                <a:lnTo>
                  <a:pt x="5687" y="15920"/>
                </a:lnTo>
                <a:lnTo>
                  <a:pt x="5650" y="15737"/>
                </a:lnTo>
                <a:lnTo>
                  <a:pt x="6127" y="15810"/>
                </a:lnTo>
                <a:lnTo>
                  <a:pt x="6640" y="15847"/>
                </a:lnTo>
                <a:lnTo>
                  <a:pt x="7631" y="15847"/>
                </a:lnTo>
                <a:lnTo>
                  <a:pt x="8218" y="15773"/>
                </a:lnTo>
                <a:lnTo>
                  <a:pt x="8841" y="15627"/>
                </a:lnTo>
                <a:lnTo>
                  <a:pt x="9428" y="15480"/>
                </a:lnTo>
                <a:lnTo>
                  <a:pt x="10015" y="15260"/>
                </a:lnTo>
                <a:lnTo>
                  <a:pt x="10565" y="14966"/>
                </a:lnTo>
                <a:lnTo>
                  <a:pt x="11079" y="14673"/>
                </a:lnTo>
                <a:lnTo>
                  <a:pt x="11592" y="14306"/>
                </a:lnTo>
                <a:lnTo>
                  <a:pt x="12069" y="13903"/>
                </a:lnTo>
                <a:lnTo>
                  <a:pt x="12509" y="13462"/>
                </a:lnTo>
                <a:lnTo>
                  <a:pt x="12913" y="12986"/>
                </a:lnTo>
                <a:lnTo>
                  <a:pt x="13280" y="12472"/>
                </a:lnTo>
                <a:lnTo>
                  <a:pt x="13573" y="11922"/>
                </a:lnTo>
                <a:lnTo>
                  <a:pt x="13867" y="11372"/>
                </a:lnTo>
                <a:lnTo>
                  <a:pt x="14087" y="10785"/>
                </a:lnTo>
                <a:lnTo>
                  <a:pt x="14307" y="10198"/>
                </a:lnTo>
                <a:lnTo>
                  <a:pt x="14417" y="9574"/>
                </a:lnTo>
                <a:lnTo>
                  <a:pt x="14527" y="8951"/>
                </a:lnTo>
                <a:lnTo>
                  <a:pt x="14600" y="8327"/>
                </a:lnTo>
                <a:lnTo>
                  <a:pt x="14600" y="7703"/>
                </a:lnTo>
                <a:lnTo>
                  <a:pt x="14564" y="7080"/>
                </a:lnTo>
                <a:lnTo>
                  <a:pt x="14490" y="6456"/>
                </a:lnTo>
                <a:lnTo>
                  <a:pt x="14380" y="5833"/>
                </a:lnTo>
                <a:lnTo>
                  <a:pt x="14197" y="5209"/>
                </a:lnTo>
                <a:lnTo>
                  <a:pt x="13977" y="4622"/>
                </a:lnTo>
                <a:lnTo>
                  <a:pt x="13720" y="3999"/>
                </a:lnTo>
                <a:lnTo>
                  <a:pt x="13353" y="3412"/>
                </a:lnTo>
                <a:lnTo>
                  <a:pt x="12986" y="2861"/>
                </a:lnTo>
                <a:lnTo>
                  <a:pt x="12509" y="2311"/>
                </a:lnTo>
                <a:lnTo>
                  <a:pt x="12032" y="1834"/>
                </a:lnTo>
                <a:lnTo>
                  <a:pt x="11482" y="1394"/>
                </a:lnTo>
                <a:lnTo>
                  <a:pt x="10895" y="1027"/>
                </a:lnTo>
                <a:lnTo>
                  <a:pt x="10602" y="881"/>
                </a:lnTo>
                <a:lnTo>
                  <a:pt x="10272" y="734"/>
                </a:lnTo>
                <a:lnTo>
                  <a:pt x="10308" y="587"/>
                </a:lnTo>
                <a:lnTo>
                  <a:pt x="10308" y="441"/>
                </a:lnTo>
                <a:lnTo>
                  <a:pt x="10272" y="294"/>
                </a:lnTo>
                <a:lnTo>
                  <a:pt x="10198" y="147"/>
                </a:lnTo>
                <a:lnTo>
                  <a:pt x="10088" y="74"/>
                </a:lnTo>
                <a:lnTo>
                  <a:pt x="9942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99" name="Google Shape;199;p3"/>
          <p:cNvSpPr/>
          <p:nvPr/>
        </p:nvSpPr>
        <p:spPr>
          <a:xfrm>
            <a:off x="7063610" y="4132028"/>
            <a:ext cx="456818" cy="425588"/>
          </a:xfrm>
          <a:custGeom>
            <a:avLst/>
            <a:gdLst/>
            <a:ahLst/>
            <a:cxnLst/>
            <a:rect l="l" t="t" r="r" b="b"/>
            <a:pathLst>
              <a:path w="16105" h="15004" extrusionOk="0">
                <a:moveTo>
                  <a:pt x="13170" y="587"/>
                </a:moveTo>
                <a:lnTo>
                  <a:pt x="13206" y="624"/>
                </a:lnTo>
                <a:lnTo>
                  <a:pt x="13280" y="661"/>
                </a:lnTo>
                <a:lnTo>
                  <a:pt x="13353" y="697"/>
                </a:lnTo>
                <a:lnTo>
                  <a:pt x="13610" y="771"/>
                </a:lnTo>
                <a:lnTo>
                  <a:pt x="13830" y="844"/>
                </a:lnTo>
                <a:lnTo>
                  <a:pt x="14013" y="954"/>
                </a:lnTo>
                <a:lnTo>
                  <a:pt x="14160" y="1174"/>
                </a:lnTo>
                <a:lnTo>
                  <a:pt x="14307" y="1394"/>
                </a:lnTo>
                <a:lnTo>
                  <a:pt x="14343" y="1651"/>
                </a:lnTo>
                <a:lnTo>
                  <a:pt x="14307" y="1908"/>
                </a:lnTo>
                <a:lnTo>
                  <a:pt x="14233" y="2128"/>
                </a:lnTo>
                <a:lnTo>
                  <a:pt x="14087" y="2348"/>
                </a:lnTo>
                <a:lnTo>
                  <a:pt x="13903" y="2531"/>
                </a:lnTo>
                <a:lnTo>
                  <a:pt x="13683" y="2678"/>
                </a:lnTo>
                <a:lnTo>
                  <a:pt x="13463" y="2788"/>
                </a:lnTo>
                <a:lnTo>
                  <a:pt x="13170" y="2825"/>
                </a:lnTo>
                <a:lnTo>
                  <a:pt x="12840" y="2788"/>
                </a:lnTo>
                <a:lnTo>
                  <a:pt x="12656" y="2751"/>
                </a:lnTo>
                <a:lnTo>
                  <a:pt x="12546" y="2715"/>
                </a:lnTo>
                <a:lnTo>
                  <a:pt x="12436" y="2641"/>
                </a:lnTo>
                <a:lnTo>
                  <a:pt x="12363" y="2495"/>
                </a:lnTo>
                <a:lnTo>
                  <a:pt x="12289" y="2495"/>
                </a:lnTo>
                <a:lnTo>
                  <a:pt x="12253" y="2275"/>
                </a:lnTo>
                <a:lnTo>
                  <a:pt x="12253" y="2054"/>
                </a:lnTo>
                <a:lnTo>
                  <a:pt x="12253" y="1871"/>
                </a:lnTo>
                <a:lnTo>
                  <a:pt x="12289" y="1724"/>
                </a:lnTo>
                <a:lnTo>
                  <a:pt x="12399" y="1394"/>
                </a:lnTo>
                <a:lnTo>
                  <a:pt x="12583" y="1064"/>
                </a:lnTo>
                <a:lnTo>
                  <a:pt x="12840" y="807"/>
                </a:lnTo>
                <a:lnTo>
                  <a:pt x="12986" y="697"/>
                </a:lnTo>
                <a:lnTo>
                  <a:pt x="13170" y="587"/>
                </a:lnTo>
                <a:close/>
                <a:moveTo>
                  <a:pt x="9061" y="3338"/>
                </a:moveTo>
                <a:lnTo>
                  <a:pt x="9245" y="3412"/>
                </a:lnTo>
                <a:lnTo>
                  <a:pt x="9245" y="3448"/>
                </a:lnTo>
                <a:lnTo>
                  <a:pt x="9171" y="3632"/>
                </a:lnTo>
                <a:lnTo>
                  <a:pt x="9171" y="3668"/>
                </a:lnTo>
                <a:lnTo>
                  <a:pt x="9135" y="3632"/>
                </a:lnTo>
                <a:lnTo>
                  <a:pt x="9061" y="3522"/>
                </a:lnTo>
                <a:lnTo>
                  <a:pt x="8988" y="3448"/>
                </a:lnTo>
                <a:lnTo>
                  <a:pt x="8988" y="3412"/>
                </a:lnTo>
                <a:lnTo>
                  <a:pt x="8988" y="3375"/>
                </a:lnTo>
                <a:lnTo>
                  <a:pt x="9061" y="3338"/>
                </a:lnTo>
                <a:close/>
                <a:moveTo>
                  <a:pt x="14123" y="440"/>
                </a:moveTo>
                <a:lnTo>
                  <a:pt x="14233" y="477"/>
                </a:lnTo>
                <a:lnTo>
                  <a:pt x="14307" y="587"/>
                </a:lnTo>
                <a:lnTo>
                  <a:pt x="14417" y="661"/>
                </a:lnTo>
                <a:lnTo>
                  <a:pt x="14454" y="807"/>
                </a:lnTo>
                <a:lnTo>
                  <a:pt x="14527" y="807"/>
                </a:lnTo>
                <a:lnTo>
                  <a:pt x="14490" y="624"/>
                </a:lnTo>
                <a:lnTo>
                  <a:pt x="14454" y="477"/>
                </a:lnTo>
                <a:lnTo>
                  <a:pt x="14600" y="551"/>
                </a:lnTo>
                <a:lnTo>
                  <a:pt x="14784" y="624"/>
                </a:lnTo>
                <a:lnTo>
                  <a:pt x="14967" y="771"/>
                </a:lnTo>
                <a:lnTo>
                  <a:pt x="15114" y="881"/>
                </a:lnTo>
                <a:lnTo>
                  <a:pt x="15224" y="1064"/>
                </a:lnTo>
                <a:lnTo>
                  <a:pt x="15334" y="1211"/>
                </a:lnTo>
                <a:lnTo>
                  <a:pt x="15444" y="1578"/>
                </a:lnTo>
                <a:lnTo>
                  <a:pt x="15554" y="1944"/>
                </a:lnTo>
                <a:lnTo>
                  <a:pt x="15627" y="2385"/>
                </a:lnTo>
                <a:lnTo>
                  <a:pt x="15664" y="2568"/>
                </a:lnTo>
                <a:lnTo>
                  <a:pt x="15627" y="2788"/>
                </a:lnTo>
                <a:lnTo>
                  <a:pt x="15591" y="2972"/>
                </a:lnTo>
                <a:lnTo>
                  <a:pt x="15481" y="3118"/>
                </a:lnTo>
                <a:lnTo>
                  <a:pt x="15187" y="3412"/>
                </a:lnTo>
                <a:lnTo>
                  <a:pt x="14930" y="3595"/>
                </a:lnTo>
                <a:lnTo>
                  <a:pt x="14600" y="3705"/>
                </a:lnTo>
                <a:lnTo>
                  <a:pt x="14270" y="3779"/>
                </a:lnTo>
                <a:lnTo>
                  <a:pt x="13940" y="3815"/>
                </a:lnTo>
                <a:lnTo>
                  <a:pt x="13720" y="3779"/>
                </a:lnTo>
                <a:lnTo>
                  <a:pt x="13500" y="3742"/>
                </a:lnTo>
                <a:lnTo>
                  <a:pt x="13316" y="3668"/>
                </a:lnTo>
                <a:lnTo>
                  <a:pt x="13133" y="3595"/>
                </a:lnTo>
                <a:lnTo>
                  <a:pt x="12950" y="3485"/>
                </a:lnTo>
                <a:lnTo>
                  <a:pt x="12803" y="3338"/>
                </a:lnTo>
                <a:lnTo>
                  <a:pt x="12656" y="3192"/>
                </a:lnTo>
                <a:lnTo>
                  <a:pt x="12546" y="3045"/>
                </a:lnTo>
                <a:lnTo>
                  <a:pt x="12840" y="3118"/>
                </a:lnTo>
                <a:lnTo>
                  <a:pt x="13133" y="3155"/>
                </a:lnTo>
                <a:lnTo>
                  <a:pt x="13426" y="3118"/>
                </a:lnTo>
                <a:lnTo>
                  <a:pt x="13720" y="3045"/>
                </a:lnTo>
                <a:lnTo>
                  <a:pt x="13977" y="2935"/>
                </a:lnTo>
                <a:lnTo>
                  <a:pt x="14233" y="2751"/>
                </a:lnTo>
                <a:lnTo>
                  <a:pt x="14417" y="2495"/>
                </a:lnTo>
                <a:lnTo>
                  <a:pt x="14600" y="2238"/>
                </a:lnTo>
                <a:lnTo>
                  <a:pt x="14674" y="1981"/>
                </a:lnTo>
                <a:lnTo>
                  <a:pt x="14710" y="1724"/>
                </a:lnTo>
                <a:lnTo>
                  <a:pt x="14674" y="1468"/>
                </a:lnTo>
                <a:lnTo>
                  <a:pt x="14600" y="1211"/>
                </a:lnTo>
                <a:lnTo>
                  <a:pt x="14490" y="991"/>
                </a:lnTo>
                <a:lnTo>
                  <a:pt x="14343" y="771"/>
                </a:lnTo>
                <a:lnTo>
                  <a:pt x="14160" y="587"/>
                </a:lnTo>
                <a:lnTo>
                  <a:pt x="13940" y="440"/>
                </a:lnTo>
                <a:close/>
                <a:moveTo>
                  <a:pt x="13757" y="0"/>
                </a:moveTo>
                <a:lnTo>
                  <a:pt x="13610" y="74"/>
                </a:lnTo>
                <a:lnTo>
                  <a:pt x="13353" y="110"/>
                </a:lnTo>
                <a:lnTo>
                  <a:pt x="13133" y="147"/>
                </a:lnTo>
                <a:lnTo>
                  <a:pt x="12913" y="257"/>
                </a:lnTo>
                <a:lnTo>
                  <a:pt x="12729" y="404"/>
                </a:lnTo>
                <a:lnTo>
                  <a:pt x="12509" y="551"/>
                </a:lnTo>
                <a:lnTo>
                  <a:pt x="12363" y="734"/>
                </a:lnTo>
                <a:lnTo>
                  <a:pt x="12216" y="917"/>
                </a:lnTo>
                <a:lnTo>
                  <a:pt x="12069" y="1137"/>
                </a:lnTo>
                <a:lnTo>
                  <a:pt x="11996" y="1321"/>
                </a:lnTo>
                <a:lnTo>
                  <a:pt x="11922" y="1578"/>
                </a:lnTo>
                <a:lnTo>
                  <a:pt x="11849" y="1798"/>
                </a:lnTo>
                <a:lnTo>
                  <a:pt x="11849" y="2054"/>
                </a:lnTo>
                <a:lnTo>
                  <a:pt x="11849" y="2275"/>
                </a:lnTo>
                <a:lnTo>
                  <a:pt x="11886" y="2531"/>
                </a:lnTo>
                <a:lnTo>
                  <a:pt x="11959" y="2751"/>
                </a:lnTo>
                <a:lnTo>
                  <a:pt x="12033" y="2972"/>
                </a:lnTo>
                <a:lnTo>
                  <a:pt x="12143" y="3192"/>
                </a:lnTo>
                <a:lnTo>
                  <a:pt x="12253" y="3375"/>
                </a:lnTo>
                <a:lnTo>
                  <a:pt x="12399" y="3558"/>
                </a:lnTo>
                <a:lnTo>
                  <a:pt x="12583" y="3705"/>
                </a:lnTo>
                <a:lnTo>
                  <a:pt x="12766" y="3852"/>
                </a:lnTo>
                <a:lnTo>
                  <a:pt x="12986" y="3999"/>
                </a:lnTo>
                <a:lnTo>
                  <a:pt x="13206" y="4072"/>
                </a:lnTo>
                <a:lnTo>
                  <a:pt x="13426" y="4145"/>
                </a:lnTo>
                <a:lnTo>
                  <a:pt x="13683" y="4219"/>
                </a:lnTo>
                <a:lnTo>
                  <a:pt x="14123" y="4219"/>
                </a:lnTo>
                <a:lnTo>
                  <a:pt x="14564" y="4145"/>
                </a:lnTo>
                <a:lnTo>
                  <a:pt x="15004" y="3999"/>
                </a:lnTo>
                <a:lnTo>
                  <a:pt x="15371" y="3779"/>
                </a:lnTo>
                <a:lnTo>
                  <a:pt x="15591" y="3632"/>
                </a:lnTo>
                <a:lnTo>
                  <a:pt x="15737" y="3448"/>
                </a:lnTo>
                <a:lnTo>
                  <a:pt x="15884" y="3265"/>
                </a:lnTo>
                <a:lnTo>
                  <a:pt x="15994" y="3045"/>
                </a:lnTo>
                <a:lnTo>
                  <a:pt x="16067" y="2788"/>
                </a:lnTo>
                <a:lnTo>
                  <a:pt x="16104" y="2495"/>
                </a:lnTo>
                <a:lnTo>
                  <a:pt x="16067" y="2238"/>
                </a:lnTo>
                <a:lnTo>
                  <a:pt x="15994" y="1981"/>
                </a:lnTo>
                <a:lnTo>
                  <a:pt x="15884" y="1431"/>
                </a:lnTo>
                <a:lnTo>
                  <a:pt x="15774" y="1174"/>
                </a:lnTo>
                <a:lnTo>
                  <a:pt x="15664" y="954"/>
                </a:lnTo>
                <a:lnTo>
                  <a:pt x="15517" y="734"/>
                </a:lnTo>
                <a:lnTo>
                  <a:pt x="15371" y="551"/>
                </a:lnTo>
                <a:lnTo>
                  <a:pt x="15150" y="367"/>
                </a:lnTo>
                <a:lnTo>
                  <a:pt x="14930" y="220"/>
                </a:lnTo>
                <a:lnTo>
                  <a:pt x="14637" y="74"/>
                </a:lnTo>
                <a:lnTo>
                  <a:pt x="14270" y="0"/>
                </a:lnTo>
                <a:close/>
                <a:moveTo>
                  <a:pt x="11115" y="4549"/>
                </a:moveTo>
                <a:lnTo>
                  <a:pt x="11446" y="4842"/>
                </a:lnTo>
                <a:lnTo>
                  <a:pt x="11299" y="4952"/>
                </a:lnTo>
                <a:lnTo>
                  <a:pt x="11115" y="4916"/>
                </a:lnTo>
                <a:lnTo>
                  <a:pt x="10932" y="4916"/>
                </a:lnTo>
                <a:lnTo>
                  <a:pt x="10639" y="4952"/>
                </a:lnTo>
                <a:lnTo>
                  <a:pt x="10859" y="4732"/>
                </a:lnTo>
                <a:lnTo>
                  <a:pt x="11115" y="4549"/>
                </a:lnTo>
                <a:close/>
                <a:moveTo>
                  <a:pt x="6860" y="3632"/>
                </a:moveTo>
                <a:lnTo>
                  <a:pt x="7007" y="3668"/>
                </a:lnTo>
                <a:lnTo>
                  <a:pt x="7044" y="3705"/>
                </a:lnTo>
                <a:lnTo>
                  <a:pt x="7044" y="3742"/>
                </a:lnTo>
                <a:lnTo>
                  <a:pt x="7044" y="3779"/>
                </a:lnTo>
                <a:lnTo>
                  <a:pt x="7080" y="3852"/>
                </a:lnTo>
                <a:lnTo>
                  <a:pt x="7191" y="3889"/>
                </a:lnTo>
                <a:lnTo>
                  <a:pt x="7374" y="3889"/>
                </a:lnTo>
                <a:lnTo>
                  <a:pt x="7411" y="3925"/>
                </a:lnTo>
                <a:lnTo>
                  <a:pt x="7447" y="4035"/>
                </a:lnTo>
                <a:lnTo>
                  <a:pt x="7484" y="4145"/>
                </a:lnTo>
                <a:lnTo>
                  <a:pt x="7484" y="4255"/>
                </a:lnTo>
                <a:lnTo>
                  <a:pt x="7447" y="4512"/>
                </a:lnTo>
                <a:lnTo>
                  <a:pt x="7374" y="4769"/>
                </a:lnTo>
                <a:lnTo>
                  <a:pt x="7227" y="5026"/>
                </a:lnTo>
                <a:lnTo>
                  <a:pt x="7154" y="5136"/>
                </a:lnTo>
                <a:lnTo>
                  <a:pt x="7044" y="5209"/>
                </a:lnTo>
                <a:lnTo>
                  <a:pt x="6934" y="5246"/>
                </a:lnTo>
                <a:lnTo>
                  <a:pt x="6787" y="5246"/>
                </a:lnTo>
                <a:lnTo>
                  <a:pt x="6787" y="4989"/>
                </a:lnTo>
                <a:lnTo>
                  <a:pt x="6750" y="4769"/>
                </a:lnTo>
                <a:lnTo>
                  <a:pt x="6640" y="4549"/>
                </a:lnTo>
                <a:lnTo>
                  <a:pt x="6494" y="4329"/>
                </a:lnTo>
                <a:lnTo>
                  <a:pt x="6310" y="4145"/>
                </a:lnTo>
                <a:lnTo>
                  <a:pt x="6090" y="4035"/>
                </a:lnTo>
                <a:lnTo>
                  <a:pt x="6090" y="3925"/>
                </a:lnTo>
                <a:lnTo>
                  <a:pt x="6163" y="3852"/>
                </a:lnTo>
                <a:lnTo>
                  <a:pt x="6237" y="3779"/>
                </a:lnTo>
                <a:lnTo>
                  <a:pt x="6347" y="3742"/>
                </a:lnTo>
                <a:lnTo>
                  <a:pt x="6567" y="3705"/>
                </a:lnTo>
                <a:lnTo>
                  <a:pt x="6860" y="3632"/>
                </a:lnTo>
                <a:close/>
                <a:moveTo>
                  <a:pt x="6530" y="3192"/>
                </a:moveTo>
                <a:lnTo>
                  <a:pt x="6494" y="3228"/>
                </a:lnTo>
                <a:lnTo>
                  <a:pt x="6457" y="3302"/>
                </a:lnTo>
                <a:lnTo>
                  <a:pt x="6457" y="3338"/>
                </a:lnTo>
                <a:lnTo>
                  <a:pt x="6457" y="3412"/>
                </a:lnTo>
                <a:lnTo>
                  <a:pt x="6200" y="3485"/>
                </a:lnTo>
                <a:lnTo>
                  <a:pt x="5980" y="3558"/>
                </a:lnTo>
                <a:lnTo>
                  <a:pt x="5797" y="3742"/>
                </a:lnTo>
                <a:lnTo>
                  <a:pt x="5760" y="3815"/>
                </a:lnTo>
                <a:lnTo>
                  <a:pt x="5687" y="3925"/>
                </a:lnTo>
                <a:lnTo>
                  <a:pt x="5687" y="4035"/>
                </a:lnTo>
                <a:lnTo>
                  <a:pt x="5687" y="4072"/>
                </a:lnTo>
                <a:lnTo>
                  <a:pt x="5797" y="4219"/>
                </a:lnTo>
                <a:lnTo>
                  <a:pt x="5907" y="4292"/>
                </a:lnTo>
                <a:lnTo>
                  <a:pt x="6053" y="4365"/>
                </a:lnTo>
                <a:lnTo>
                  <a:pt x="6163" y="4439"/>
                </a:lnTo>
                <a:lnTo>
                  <a:pt x="6274" y="4512"/>
                </a:lnTo>
                <a:lnTo>
                  <a:pt x="6347" y="4622"/>
                </a:lnTo>
                <a:lnTo>
                  <a:pt x="6420" y="4769"/>
                </a:lnTo>
                <a:lnTo>
                  <a:pt x="6494" y="5026"/>
                </a:lnTo>
                <a:lnTo>
                  <a:pt x="6457" y="5282"/>
                </a:lnTo>
                <a:lnTo>
                  <a:pt x="6494" y="5392"/>
                </a:lnTo>
                <a:lnTo>
                  <a:pt x="6530" y="5466"/>
                </a:lnTo>
                <a:lnTo>
                  <a:pt x="6750" y="5539"/>
                </a:lnTo>
                <a:lnTo>
                  <a:pt x="6934" y="5539"/>
                </a:lnTo>
                <a:lnTo>
                  <a:pt x="7117" y="5503"/>
                </a:lnTo>
                <a:lnTo>
                  <a:pt x="7264" y="5429"/>
                </a:lnTo>
                <a:lnTo>
                  <a:pt x="7411" y="5282"/>
                </a:lnTo>
                <a:lnTo>
                  <a:pt x="7521" y="5136"/>
                </a:lnTo>
                <a:lnTo>
                  <a:pt x="7631" y="4952"/>
                </a:lnTo>
                <a:lnTo>
                  <a:pt x="7704" y="4769"/>
                </a:lnTo>
                <a:lnTo>
                  <a:pt x="7741" y="4585"/>
                </a:lnTo>
                <a:lnTo>
                  <a:pt x="7777" y="4365"/>
                </a:lnTo>
                <a:lnTo>
                  <a:pt x="7777" y="4145"/>
                </a:lnTo>
                <a:lnTo>
                  <a:pt x="7777" y="3925"/>
                </a:lnTo>
                <a:lnTo>
                  <a:pt x="7704" y="3779"/>
                </a:lnTo>
                <a:lnTo>
                  <a:pt x="7631" y="3668"/>
                </a:lnTo>
                <a:lnTo>
                  <a:pt x="7484" y="3595"/>
                </a:lnTo>
                <a:lnTo>
                  <a:pt x="7337" y="3595"/>
                </a:lnTo>
                <a:lnTo>
                  <a:pt x="7301" y="3485"/>
                </a:lnTo>
                <a:lnTo>
                  <a:pt x="7227" y="3448"/>
                </a:lnTo>
                <a:lnTo>
                  <a:pt x="7044" y="3375"/>
                </a:lnTo>
                <a:lnTo>
                  <a:pt x="6824" y="3302"/>
                </a:lnTo>
                <a:lnTo>
                  <a:pt x="6677" y="3228"/>
                </a:lnTo>
                <a:lnTo>
                  <a:pt x="6567" y="3192"/>
                </a:lnTo>
                <a:close/>
                <a:moveTo>
                  <a:pt x="11739" y="5136"/>
                </a:moveTo>
                <a:lnTo>
                  <a:pt x="12179" y="5686"/>
                </a:lnTo>
                <a:lnTo>
                  <a:pt x="11776" y="5796"/>
                </a:lnTo>
                <a:lnTo>
                  <a:pt x="11409" y="6016"/>
                </a:lnTo>
                <a:lnTo>
                  <a:pt x="11042" y="6236"/>
                </a:lnTo>
                <a:lnTo>
                  <a:pt x="10895" y="6383"/>
                </a:lnTo>
                <a:lnTo>
                  <a:pt x="10785" y="6566"/>
                </a:lnTo>
                <a:lnTo>
                  <a:pt x="10749" y="6640"/>
                </a:lnTo>
                <a:lnTo>
                  <a:pt x="10785" y="6676"/>
                </a:lnTo>
                <a:lnTo>
                  <a:pt x="10859" y="6713"/>
                </a:lnTo>
                <a:lnTo>
                  <a:pt x="10932" y="6713"/>
                </a:lnTo>
                <a:lnTo>
                  <a:pt x="11262" y="6493"/>
                </a:lnTo>
                <a:lnTo>
                  <a:pt x="11556" y="6310"/>
                </a:lnTo>
                <a:lnTo>
                  <a:pt x="11849" y="6199"/>
                </a:lnTo>
                <a:lnTo>
                  <a:pt x="12143" y="6089"/>
                </a:lnTo>
                <a:lnTo>
                  <a:pt x="12253" y="6053"/>
                </a:lnTo>
                <a:lnTo>
                  <a:pt x="12363" y="6016"/>
                </a:lnTo>
                <a:lnTo>
                  <a:pt x="12399" y="5979"/>
                </a:lnTo>
                <a:lnTo>
                  <a:pt x="12619" y="6456"/>
                </a:lnTo>
                <a:lnTo>
                  <a:pt x="12840" y="6896"/>
                </a:lnTo>
                <a:lnTo>
                  <a:pt x="12803" y="6933"/>
                </a:lnTo>
                <a:lnTo>
                  <a:pt x="12326" y="7043"/>
                </a:lnTo>
                <a:lnTo>
                  <a:pt x="11812" y="7117"/>
                </a:lnTo>
                <a:lnTo>
                  <a:pt x="11299" y="7117"/>
                </a:lnTo>
                <a:lnTo>
                  <a:pt x="10749" y="7080"/>
                </a:lnTo>
                <a:lnTo>
                  <a:pt x="10675" y="7117"/>
                </a:lnTo>
                <a:lnTo>
                  <a:pt x="10639" y="7153"/>
                </a:lnTo>
                <a:lnTo>
                  <a:pt x="10639" y="7227"/>
                </a:lnTo>
                <a:lnTo>
                  <a:pt x="10712" y="7300"/>
                </a:lnTo>
                <a:lnTo>
                  <a:pt x="10932" y="7373"/>
                </a:lnTo>
                <a:lnTo>
                  <a:pt x="11189" y="7447"/>
                </a:lnTo>
                <a:lnTo>
                  <a:pt x="11702" y="7483"/>
                </a:lnTo>
                <a:lnTo>
                  <a:pt x="11959" y="7483"/>
                </a:lnTo>
                <a:lnTo>
                  <a:pt x="12216" y="7447"/>
                </a:lnTo>
                <a:lnTo>
                  <a:pt x="12583" y="7373"/>
                </a:lnTo>
                <a:lnTo>
                  <a:pt x="12693" y="7373"/>
                </a:lnTo>
                <a:lnTo>
                  <a:pt x="12766" y="7337"/>
                </a:lnTo>
                <a:lnTo>
                  <a:pt x="12803" y="7410"/>
                </a:lnTo>
                <a:lnTo>
                  <a:pt x="12840" y="7447"/>
                </a:lnTo>
                <a:lnTo>
                  <a:pt x="12876" y="7483"/>
                </a:lnTo>
                <a:lnTo>
                  <a:pt x="12986" y="7520"/>
                </a:lnTo>
                <a:lnTo>
                  <a:pt x="13023" y="7777"/>
                </a:lnTo>
                <a:lnTo>
                  <a:pt x="13060" y="8070"/>
                </a:lnTo>
                <a:lnTo>
                  <a:pt x="12986" y="8107"/>
                </a:lnTo>
                <a:lnTo>
                  <a:pt x="12693" y="7997"/>
                </a:lnTo>
                <a:lnTo>
                  <a:pt x="12473" y="7887"/>
                </a:lnTo>
                <a:lnTo>
                  <a:pt x="12253" y="7777"/>
                </a:lnTo>
                <a:lnTo>
                  <a:pt x="11886" y="7777"/>
                </a:lnTo>
                <a:lnTo>
                  <a:pt x="11776" y="7813"/>
                </a:lnTo>
                <a:lnTo>
                  <a:pt x="11226" y="7777"/>
                </a:lnTo>
                <a:lnTo>
                  <a:pt x="10895" y="7740"/>
                </a:lnTo>
                <a:lnTo>
                  <a:pt x="10749" y="7740"/>
                </a:lnTo>
                <a:lnTo>
                  <a:pt x="10675" y="7703"/>
                </a:lnTo>
                <a:lnTo>
                  <a:pt x="10565" y="7483"/>
                </a:lnTo>
                <a:lnTo>
                  <a:pt x="10529" y="7483"/>
                </a:lnTo>
                <a:lnTo>
                  <a:pt x="10529" y="7520"/>
                </a:lnTo>
                <a:lnTo>
                  <a:pt x="10529" y="7887"/>
                </a:lnTo>
                <a:lnTo>
                  <a:pt x="10529" y="7960"/>
                </a:lnTo>
                <a:lnTo>
                  <a:pt x="10602" y="7997"/>
                </a:lnTo>
                <a:lnTo>
                  <a:pt x="11042" y="8107"/>
                </a:lnTo>
                <a:lnTo>
                  <a:pt x="11482" y="8144"/>
                </a:lnTo>
                <a:lnTo>
                  <a:pt x="11482" y="8327"/>
                </a:lnTo>
                <a:lnTo>
                  <a:pt x="11519" y="8474"/>
                </a:lnTo>
                <a:lnTo>
                  <a:pt x="11592" y="8547"/>
                </a:lnTo>
                <a:lnTo>
                  <a:pt x="11629" y="8584"/>
                </a:lnTo>
                <a:lnTo>
                  <a:pt x="11776" y="8657"/>
                </a:lnTo>
                <a:lnTo>
                  <a:pt x="11959" y="8767"/>
                </a:lnTo>
                <a:lnTo>
                  <a:pt x="11409" y="8657"/>
                </a:lnTo>
                <a:lnTo>
                  <a:pt x="10969" y="8474"/>
                </a:lnTo>
                <a:lnTo>
                  <a:pt x="10712" y="8437"/>
                </a:lnTo>
                <a:lnTo>
                  <a:pt x="10455" y="8400"/>
                </a:lnTo>
                <a:lnTo>
                  <a:pt x="10198" y="8217"/>
                </a:lnTo>
                <a:lnTo>
                  <a:pt x="10052" y="8180"/>
                </a:lnTo>
                <a:lnTo>
                  <a:pt x="9942" y="8144"/>
                </a:lnTo>
                <a:lnTo>
                  <a:pt x="9722" y="8180"/>
                </a:lnTo>
                <a:lnTo>
                  <a:pt x="9575" y="8254"/>
                </a:lnTo>
                <a:lnTo>
                  <a:pt x="9465" y="8364"/>
                </a:lnTo>
                <a:lnTo>
                  <a:pt x="9355" y="8510"/>
                </a:lnTo>
                <a:lnTo>
                  <a:pt x="9245" y="8584"/>
                </a:lnTo>
                <a:lnTo>
                  <a:pt x="9098" y="8620"/>
                </a:lnTo>
                <a:lnTo>
                  <a:pt x="8841" y="8584"/>
                </a:lnTo>
                <a:lnTo>
                  <a:pt x="8621" y="8620"/>
                </a:lnTo>
                <a:lnTo>
                  <a:pt x="8401" y="8694"/>
                </a:lnTo>
                <a:lnTo>
                  <a:pt x="8181" y="8804"/>
                </a:lnTo>
                <a:lnTo>
                  <a:pt x="7924" y="8804"/>
                </a:lnTo>
                <a:lnTo>
                  <a:pt x="7851" y="8767"/>
                </a:lnTo>
                <a:lnTo>
                  <a:pt x="7814" y="8730"/>
                </a:lnTo>
                <a:lnTo>
                  <a:pt x="7814" y="8694"/>
                </a:lnTo>
                <a:lnTo>
                  <a:pt x="7887" y="8620"/>
                </a:lnTo>
                <a:lnTo>
                  <a:pt x="7998" y="8510"/>
                </a:lnTo>
                <a:lnTo>
                  <a:pt x="8144" y="8437"/>
                </a:lnTo>
                <a:lnTo>
                  <a:pt x="8401" y="8327"/>
                </a:lnTo>
                <a:lnTo>
                  <a:pt x="8731" y="8180"/>
                </a:lnTo>
                <a:lnTo>
                  <a:pt x="8915" y="8070"/>
                </a:lnTo>
                <a:lnTo>
                  <a:pt x="9025" y="7924"/>
                </a:lnTo>
                <a:lnTo>
                  <a:pt x="9135" y="7777"/>
                </a:lnTo>
                <a:lnTo>
                  <a:pt x="9208" y="7630"/>
                </a:lnTo>
                <a:lnTo>
                  <a:pt x="9208" y="7447"/>
                </a:lnTo>
                <a:lnTo>
                  <a:pt x="9171" y="7227"/>
                </a:lnTo>
                <a:lnTo>
                  <a:pt x="9098" y="7117"/>
                </a:lnTo>
                <a:lnTo>
                  <a:pt x="8988" y="7006"/>
                </a:lnTo>
                <a:lnTo>
                  <a:pt x="8841" y="6896"/>
                </a:lnTo>
                <a:lnTo>
                  <a:pt x="8694" y="6860"/>
                </a:lnTo>
                <a:lnTo>
                  <a:pt x="8548" y="6823"/>
                </a:lnTo>
                <a:lnTo>
                  <a:pt x="8401" y="6823"/>
                </a:lnTo>
                <a:lnTo>
                  <a:pt x="8254" y="6860"/>
                </a:lnTo>
                <a:lnTo>
                  <a:pt x="8108" y="6933"/>
                </a:lnTo>
                <a:lnTo>
                  <a:pt x="7924" y="7117"/>
                </a:lnTo>
                <a:lnTo>
                  <a:pt x="7924" y="7117"/>
                </a:lnTo>
                <a:lnTo>
                  <a:pt x="7998" y="6970"/>
                </a:lnTo>
                <a:lnTo>
                  <a:pt x="8108" y="6860"/>
                </a:lnTo>
                <a:lnTo>
                  <a:pt x="8291" y="6603"/>
                </a:lnTo>
                <a:lnTo>
                  <a:pt x="8511" y="6383"/>
                </a:lnTo>
                <a:lnTo>
                  <a:pt x="8768" y="6126"/>
                </a:lnTo>
                <a:lnTo>
                  <a:pt x="8951" y="5943"/>
                </a:lnTo>
                <a:lnTo>
                  <a:pt x="9135" y="5796"/>
                </a:lnTo>
                <a:lnTo>
                  <a:pt x="9171" y="5796"/>
                </a:lnTo>
                <a:lnTo>
                  <a:pt x="9391" y="5759"/>
                </a:lnTo>
                <a:lnTo>
                  <a:pt x="9612" y="5686"/>
                </a:lnTo>
                <a:lnTo>
                  <a:pt x="10052" y="5539"/>
                </a:lnTo>
                <a:lnTo>
                  <a:pt x="10455" y="5356"/>
                </a:lnTo>
                <a:lnTo>
                  <a:pt x="10639" y="5282"/>
                </a:lnTo>
                <a:lnTo>
                  <a:pt x="10895" y="5246"/>
                </a:lnTo>
                <a:lnTo>
                  <a:pt x="10895" y="5246"/>
                </a:lnTo>
                <a:lnTo>
                  <a:pt x="10602" y="5503"/>
                </a:lnTo>
                <a:lnTo>
                  <a:pt x="10492" y="5649"/>
                </a:lnTo>
                <a:lnTo>
                  <a:pt x="10419" y="5833"/>
                </a:lnTo>
                <a:lnTo>
                  <a:pt x="10455" y="5869"/>
                </a:lnTo>
                <a:lnTo>
                  <a:pt x="10639" y="5796"/>
                </a:lnTo>
                <a:lnTo>
                  <a:pt x="10822" y="5723"/>
                </a:lnTo>
                <a:lnTo>
                  <a:pt x="11152" y="5503"/>
                </a:lnTo>
                <a:lnTo>
                  <a:pt x="11739" y="5136"/>
                </a:lnTo>
                <a:close/>
                <a:moveTo>
                  <a:pt x="11996" y="8254"/>
                </a:moveTo>
                <a:lnTo>
                  <a:pt x="12546" y="8400"/>
                </a:lnTo>
                <a:lnTo>
                  <a:pt x="12729" y="8584"/>
                </a:lnTo>
                <a:lnTo>
                  <a:pt x="12803" y="8620"/>
                </a:lnTo>
                <a:lnTo>
                  <a:pt x="12876" y="8657"/>
                </a:lnTo>
                <a:lnTo>
                  <a:pt x="12950" y="8620"/>
                </a:lnTo>
                <a:lnTo>
                  <a:pt x="13023" y="8584"/>
                </a:lnTo>
                <a:lnTo>
                  <a:pt x="12950" y="9024"/>
                </a:lnTo>
                <a:lnTo>
                  <a:pt x="12509" y="8914"/>
                </a:lnTo>
                <a:lnTo>
                  <a:pt x="12399" y="8657"/>
                </a:lnTo>
                <a:lnTo>
                  <a:pt x="12216" y="8474"/>
                </a:lnTo>
                <a:lnTo>
                  <a:pt x="12033" y="8327"/>
                </a:lnTo>
                <a:lnTo>
                  <a:pt x="11959" y="8290"/>
                </a:lnTo>
                <a:lnTo>
                  <a:pt x="11996" y="8254"/>
                </a:lnTo>
                <a:close/>
                <a:moveTo>
                  <a:pt x="10932" y="8841"/>
                </a:moveTo>
                <a:lnTo>
                  <a:pt x="11519" y="9097"/>
                </a:lnTo>
                <a:lnTo>
                  <a:pt x="12106" y="9244"/>
                </a:lnTo>
                <a:lnTo>
                  <a:pt x="12033" y="9391"/>
                </a:lnTo>
                <a:lnTo>
                  <a:pt x="11922" y="9537"/>
                </a:lnTo>
                <a:lnTo>
                  <a:pt x="11776" y="9611"/>
                </a:lnTo>
                <a:lnTo>
                  <a:pt x="11702" y="9611"/>
                </a:lnTo>
                <a:lnTo>
                  <a:pt x="11629" y="9574"/>
                </a:lnTo>
                <a:lnTo>
                  <a:pt x="11519" y="9537"/>
                </a:lnTo>
                <a:lnTo>
                  <a:pt x="11409" y="9427"/>
                </a:lnTo>
                <a:lnTo>
                  <a:pt x="11226" y="9244"/>
                </a:lnTo>
                <a:lnTo>
                  <a:pt x="10932" y="8841"/>
                </a:lnTo>
                <a:close/>
                <a:moveTo>
                  <a:pt x="12509" y="9354"/>
                </a:moveTo>
                <a:lnTo>
                  <a:pt x="12876" y="9391"/>
                </a:lnTo>
                <a:lnTo>
                  <a:pt x="12656" y="10161"/>
                </a:lnTo>
                <a:lnTo>
                  <a:pt x="12583" y="10088"/>
                </a:lnTo>
                <a:lnTo>
                  <a:pt x="12363" y="10088"/>
                </a:lnTo>
                <a:lnTo>
                  <a:pt x="12216" y="10051"/>
                </a:lnTo>
                <a:lnTo>
                  <a:pt x="11886" y="9978"/>
                </a:lnTo>
                <a:lnTo>
                  <a:pt x="12106" y="9868"/>
                </a:lnTo>
                <a:lnTo>
                  <a:pt x="12289" y="9758"/>
                </a:lnTo>
                <a:lnTo>
                  <a:pt x="12399" y="9574"/>
                </a:lnTo>
                <a:lnTo>
                  <a:pt x="12509" y="9354"/>
                </a:lnTo>
                <a:close/>
                <a:moveTo>
                  <a:pt x="10382" y="9721"/>
                </a:moveTo>
                <a:lnTo>
                  <a:pt x="11409" y="10161"/>
                </a:lnTo>
                <a:lnTo>
                  <a:pt x="11922" y="10381"/>
                </a:lnTo>
                <a:lnTo>
                  <a:pt x="12253" y="10491"/>
                </a:lnTo>
                <a:lnTo>
                  <a:pt x="12399" y="10491"/>
                </a:lnTo>
                <a:lnTo>
                  <a:pt x="12509" y="10455"/>
                </a:lnTo>
                <a:lnTo>
                  <a:pt x="12326" y="10968"/>
                </a:lnTo>
                <a:lnTo>
                  <a:pt x="12033" y="10858"/>
                </a:lnTo>
                <a:lnTo>
                  <a:pt x="11886" y="10785"/>
                </a:lnTo>
                <a:lnTo>
                  <a:pt x="11776" y="10711"/>
                </a:lnTo>
                <a:lnTo>
                  <a:pt x="11519" y="10528"/>
                </a:lnTo>
                <a:lnTo>
                  <a:pt x="11409" y="10418"/>
                </a:lnTo>
                <a:lnTo>
                  <a:pt x="11262" y="10344"/>
                </a:lnTo>
                <a:lnTo>
                  <a:pt x="11079" y="10308"/>
                </a:lnTo>
                <a:lnTo>
                  <a:pt x="10895" y="10271"/>
                </a:lnTo>
                <a:lnTo>
                  <a:pt x="10492" y="10234"/>
                </a:lnTo>
                <a:lnTo>
                  <a:pt x="10455" y="9978"/>
                </a:lnTo>
                <a:lnTo>
                  <a:pt x="10382" y="9721"/>
                </a:lnTo>
                <a:close/>
                <a:moveTo>
                  <a:pt x="10455" y="10528"/>
                </a:moveTo>
                <a:lnTo>
                  <a:pt x="10785" y="10601"/>
                </a:lnTo>
                <a:lnTo>
                  <a:pt x="10969" y="10638"/>
                </a:lnTo>
                <a:lnTo>
                  <a:pt x="11115" y="10711"/>
                </a:lnTo>
                <a:lnTo>
                  <a:pt x="11336" y="10821"/>
                </a:lnTo>
                <a:lnTo>
                  <a:pt x="11519" y="10968"/>
                </a:lnTo>
                <a:lnTo>
                  <a:pt x="11702" y="11115"/>
                </a:lnTo>
                <a:lnTo>
                  <a:pt x="11886" y="11262"/>
                </a:lnTo>
                <a:lnTo>
                  <a:pt x="12106" y="11335"/>
                </a:lnTo>
                <a:lnTo>
                  <a:pt x="11739" y="11922"/>
                </a:lnTo>
                <a:lnTo>
                  <a:pt x="11629" y="11922"/>
                </a:lnTo>
                <a:lnTo>
                  <a:pt x="11482" y="11885"/>
                </a:lnTo>
                <a:lnTo>
                  <a:pt x="11226" y="11738"/>
                </a:lnTo>
                <a:lnTo>
                  <a:pt x="10565" y="11482"/>
                </a:lnTo>
                <a:lnTo>
                  <a:pt x="10272" y="11335"/>
                </a:lnTo>
                <a:lnTo>
                  <a:pt x="10382" y="10968"/>
                </a:lnTo>
                <a:lnTo>
                  <a:pt x="10455" y="10601"/>
                </a:lnTo>
                <a:lnTo>
                  <a:pt x="10455" y="10528"/>
                </a:lnTo>
                <a:close/>
                <a:moveTo>
                  <a:pt x="10125" y="11665"/>
                </a:moveTo>
                <a:lnTo>
                  <a:pt x="10785" y="11958"/>
                </a:lnTo>
                <a:lnTo>
                  <a:pt x="11115" y="12142"/>
                </a:lnTo>
                <a:lnTo>
                  <a:pt x="11299" y="12215"/>
                </a:lnTo>
                <a:lnTo>
                  <a:pt x="11482" y="12289"/>
                </a:lnTo>
                <a:lnTo>
                  <a:pt x="11226" y="12655"/>
                </a:lnTo>
                <a:lnTo>
                  <a:pt x="10895" y="12545"/>
                </a:lnTo>
                <a:lnTo>
                  <a:pt x="10455" y="12399"/>
                </a:lnTo>
                <a:lnTo>
                  <a:pt x="10052" y="12252"/>
                </a:lnTo>
                <a:lnTo>
                  <a:pt x="9868" y="12142"/>
                </a:lnTo>
                <a:lnTo>
                  <a:pt x="10125" y="11665"/>
                </a:lnTo>
                <a:close/>
                <a:moveTo>
                  <a:pt x="9355" y="9574"/>
                </a:moveTo>
                <a:lnTo>
                  <a:pt x="9575" y="9611"/>
                </a:lnTo>
                <a:lnTo>
                  <a:pt x="9795" y="9648"/>
                </a:lnTo>
                <a:lnTo>
                  <a:pt x="9978" y="9758"/>
                </a:lnTo>
                <a:lnTo>
                  <a:pt x="10052" y="9868"/>
                </a:lnTo>
                <a:lnTo>
                  <a:pt x="10088" y="9941"/>
                </a:lnTo>
                <a:lnTo>
                  <a:pt x="10125" y="10088"/>
                </a:lnTo>
                <a:lnTo>
                  <a:pt x="10125" y="10198"/>
                </a:lnTo>
                <a:lnTo>
                  <a:pt x="9832" y="10161"/>
                </a:lnTo>
                <a:lnTo>
                  <a:pt x="9795" y="10198"/>
                </a:lnTo>
                <a:lnTo>
                  <a:pt x="9795" y="10234"/>
                </a:lnTo>
                <a:lnTo>
                  <a:pt x="9942" y="10344"/>
                </a:lnTo>
                <a:lnTo>
                  <a:pt x="10088" y="10455"/>
                </a:lnTo>
                <a:lnTo>
                  <a:pt x="10015" y="10785"/>
                </a:lnTo>
                <a:lnTo>
                  <a:pt x="9942" y="11078"/>
                </a:lnTo>
                <a:lnTo>
                  <a:pt x="9905" y="11188"/>
                </a:lnTo>
                <a:lnTo>
                  <a:pt x="9648" y="11115"/>
                </a:lnTo>
                <a:lnTo>
                  <a:pt x="9391" y="11078"/>
                </a:lnTo>
                <a:lnTo>
                  <a:pt x="9355" y="11078"/>
                </a:lnTo>
                <a:lnTo>
                  <a:pt x="9318" y="11115"/>
                </a:lnTo>
                <a:lnTo>
                  <a:pt x="9318" y="11151"/>
                </a:lnTo>
                <a:lnTo>
                  <a:pt x="9355" y="11188"/>
                </a:lnTo>
                <a:lnTo>
                  <a:pt x="9538" y="11372"/>
                </a:lnTo>
                <a:lnTo>
                  <a:pt x="9795" y="11518"/>
                </a:lnTo>
                <a:lnTo>
                  <a:pt x="9501" y="11995"/>
                </a:lnTo>
                <a:lnTo>
                  <a:pt x="9061" y="11812"/>
                </a:lnTo>
                <a:lnTo>
                  <a:pt x="8584" y="11628"/>
                </a:lnTo>
                <a:lnTo>
                  <a:pt x="8548" y="11628"/>
                </a:lnTo>
                <a:lnTo>
                  <a:pt x="8548" y="11702"/>
                </a:lnTo>
                <a:lnTo>
                  <a:pt x="8731" y="11848"/>
                </a:lnTo>
                <a:lnTo>
                  <a:pt x="8915" y="12032"/>
                </a:lnTo>
                <a:lnTo>
                  <a:pt x="9318" y="12289"/>
                </a:lnTo>
                <a:lnTo>
                  <a:pt x="9061" y="12582"/>
                </a:lnTo>
                <a:lnTo>
                  <a:pt x="8805" y="12802"/>
                </a:lnTo>
                <a:lnTo>
                  <a:pt x="8548" y="12692"/>
                </a:lnTo>
                <a:lnTo>
                  <a:pt x="8401" y="12069"/>
                </a:lnTo>
                <a:lnTo>
                  <a:pt x="8291" y="11445"/>
                </a:lnTo>
                <a:lnTo>
                  <a:pt x="8218" y="11298"/>
                </a:lnTo>
                <a:lnTo>
                  <a:pt x="8144" y="11188"/>
                </a:lnTo>
                <a:lnTo>
                  <a:pt x="8034" y="11115"/>
                </a:lnTo>
                <a:lnTo>
                  <a:pt x="7374" y="11115"/>
                </a:lnTo>
                <a:lnTo>
                  <a:pt x="7264" y="11078"/>
                </a:lnTo>
                <a:lnTo>
                  <a:pt x="7154" y="11041"/>
                </a:lnTo>
                <a:lnTo>
                  <a:pt x="7007" y="10895"/>
                </a:lnTo>
                <a:lnTo>
                  <a:pt x="6897" y="10675"/>
                </a:lnTo>
                <a:lnTo>
                  <a:pt x="6860" y="10455"/>
                </a:lnTo>
                <a:lnTo>
                  <a:pt x="6860" y="10344"/>
                </a:lnTo>
                <a:lnTo>
                  <a:pt x="6897" y="10234"/>
                </a:lnTo>
                <a:lnTo>
                  <a:pt x="6934" y="10124"/>
                </a:lnTo>
                <a:lnTo>
                  <a:pt x="7007" y="10051"/>
                </a:lnTo>
                <a:lnTo>
                  <a:pt x="7227" y="9978"/>
                </a:lnTo>
                <a:lnTo>
                  <a:pt x="7447" y="9904"/>
                </a:lnTo>
                <a:lnTo>
                  <a:pt x="8328" y="9721"/>
                </a:lnTo>
                <a:lnTo>
                  <a:pt x="8401" y="9758"/>
                </a:lnTo>
                <a:lnTo>
                  <a:pt x="8548" y="9758"/>
                </a:lnTo>
                <a:lnTo>
                  <a:pt x="8841" y="9648"/>
                </a:lnTo>
                <a:lnTo>
                  <a:pt x="9135" y="9574"/>
                </a:lnTo>
                <a:close/>
                <a:moveTo>
                  <a:pt x="1028" y="7373"/>
                </a:moveTo>
                <a:lnTo>
                  <a:pt x="1028" y="7887"/>
                </a:lnTo>
                <a:lnTo>
                  <a:pt x="1101" y="8437"/>
                </a:lnTo>
                <a:lnTo>
                  <a:pt x="1138" y="8474"/>
                </a:lnTo>
                <a:lnTo>
                  <a:pt x="1211" y="8510"/>
                </a:lnTo>
                <a:lnTo>
                  <a:pt x="1285" y="8510"/>
                </a:lnTo>
                <a:lnTo>
                  <a:pt x="1358" y="8474"/>
                </a:lnTo>
                <a:lnTo>
                  <a:pt x="1872" y="8070"/>
                </a:lnTo>
                <a:lnTo>
                  <a:pt x="1945" y="8951"/>
                </a:lnTo>
                <a:lnTo>
                  <a:pt x="1982" y="9611"/>
                </a:lnTo>
                <a:lnTo>
                  <a:pt x="1982" y="9758"/>
                </a:lnTo>
                <a:lnTo>
                  <a:pt x="1982" y="9904"/>
                </a:lnTo>
                <a:lnTo>
                  <a:pt x="1872" y="10014"/>
                </a:lnTo>
                <a:lnTo>
                  <a:pt x="1762" y="10088"/>
                </a:lnTo>
                <a:lnTo>
                  <a:pt x="1615" y="10271"/>
                </a:lnTo>
                <a:lnTo>
                  <a:pt x="1505" y="10455"/>
                </a:lnTo>
                <a:lnTo>
                  <a:pt x="1468" y="10638"/>
                </a:lnTo>
                <a:lnTo>
                  <a:pt x="1468" y="10858"/>
                </a:lnTo>
                <a:lnTo>
                  <a:pt x="1505" y="11078"/>
                </a:lnTo>
                <a:lnTo>
                  <a:pt x="1578" y="11298"/>
                </a:lnTo>
                <a:lnTo>
                  <a:pt x="1688" y="11702"/>
                </a:lnTo>
                <a:lnTo>
                  <a:pt x="2165" y="12876"/>
                </a:lnTo>
                <a:lnTo>
                  <a:pt x="1835" y="12509"/>
                </a:lnTo>
                <a:lnTo>
                  <a:pt x="1505" y="12142"/>
                </a:lnTo>
                <a:lnTo>
                  <a:pt x="1211" y="11665"/>
                </a:lnTo>
                <a:lnTo>
                  <a:pt x="918" y="11188"/>
                </a:lnTo>
                <a:lnTo>
                  <a:pt x="735" y="10675"/>
                </a:lnTo>
                <a:lnTo>
                  <a:pt x="588" y="10161"/>
                </a:lnTo>
                <a:lnTo>
                  <a:pt x="551" y="9831"/>
                </a:lnTo>
                <a:lnTo>
                  <a:pt x="514" y="9501"/>
                </a:lnTo>
                <a:lnTo>
                  <a:pt x="551" y="9171"/>
                </a:lnTo>
                <a:lnTo>
                  <a:pt x="588" y="8841"/>
                </a:lnTo>
                <a:lnTo>
                  <a:pt x="771" y="8180"/>
                </a:lnTo>
                <a:lnTo>
                  <a:pt x="955" y="7557"/>
                </a:lnTo>
                <a:lnTo>
                  <a:pt x="1028" y="7373"/>
                </a:lnTo>
                <a:close/>
                <a:moveTo>
                  <a:pt x="9612" y="12472"/>
                </a:moveTo>
                <a:lnTo>
                  <a:pt x="9942" y="12619"/>
                </a:lnTo>
                <a:lnTo>
                  <a:pt x="10675" y="12912"/>
                </a:lnTo>
                <a:lnTo>
                  <a:pt x="10895" y="12986"/>
                </a:lnTo>
                <a:lnTo>
                  <a:pt x="10529" y="13316"/>
                </a:lnTo>
                <a:lnTo>
                  <a:pt x="10162" y="13609"/>
                </a:lnTo>
                <a:lnTo>
                  <a:pt x="9685" y="13279"/>
                </a:lnTo>
                <a:lnTo>
                  <a:pt x="9171" y="12986"/>
                </a:lnTo>
                <a:lnTo>
                  <a:pt x="9391" y="12729"/>
                </a:lnTo>
                <a:lnTo>
                  <a:pt x="9612" y="12472"/>
                </a:lnTo>
                <a:close/>
                <a:moveTo>
                  <a:pt x="2569" y="5209"/>
                </a:moveTo>
                <a:lnTo>
                  <a:pt x="2899" y="5319"/>
                </a:lnTo>
                <a:lnTo>
                  <a:pt x="3266" y="5356"/>
                </a:lnTo>
                <a:lnTo>
                  <a:pt x="3999" y="5356"/>
                </a:lnTo>
                <a:lnTo>
                  <a:pt x="4733" y="5429"/>
                </a:lnTo>
                <a:lnTo>
                  <a:pt x="5467" y="5539"/>
                </a:lnTo>
                <a:lnTo>
                  <a:pt x="5320" y="5649"/>
                </a:lnTo>
                <a:lnTo>
                  <a:pt x="5173" y="5723"/>
                </a:lnTo>
                <a:lnTo>
                  <a:pt x="4880" y="5833"/>
                </a:lnTo>
                <a:lnTo>
                  <a:pt x="4696" y="5943"/>
                </a:lnTo>
                <a:lnTo>
                  <a:pt x="4513" y="6053"/>
                </a:lnTo>
                <a:lnTo>
                  <a:pt x="4366" y="6236"/>
                </a:lnTo>
                <a:lnTo>
                  <a:pt x="4293" y="6420"/>
                </a:lnTo>
                <a:lnTo>
                  <a:pt x="4256" y="6493"/>
                </a:lnTo>
                <a:lnTo>
                  <a:pt x="4293" y="6603"/>
                </a:lnTo>
                <a:lnTo>
                  <a:pt x="4329" y="6676"/>
                </a:lnTo>
                <a:lnTo>
                  <a:pt x="4366" y="6750"/>
                </a:lnTo>
                <a:lnTo>
                  <a:pt x="4439" y="6823"/>
                </a:lnTo>
                <a:lnTo>
                  <a:pt x="4549" y="6823"/>
                </a:lnTo>
                <a:lnTo>
                  <a:pt x="4660" y="6860"/>
                </a:lnTo>
                <a:lnTo>
                  <a:pt x="4696" y="6933"/>
                </a:lnTo>
                <a:lnTo>
                  <a:pt x="4733" y="7117"/>
                </a:lnTo>
                <a:lnTo>
                  <a:pt x="4770" y="7300"/>
                </a:lnTo>
                <a:lnTo>
                  <a:pt x="4770" y="7667"/>
                </a:lnTo>
                <a:lnTo>
                  <a:pt x="4806" y="7813"/>
                </a:lnTo>
                <a:lnTo>
                  <a:pt x="4586" y="7520"/>
                </a:lnTo>
                <a:lnTo>
                  <a:pt x="4366" y="7263"/>
                </a:lnTo>
                <a:lnTo>
                  <a:pt x="4256" y="7190"/>
                </a:lnTo>
                <a:lnTo>
                  <a:pt x="4146" y="7153"/>
                </a:lnTo>
                <a:lnTo>
                  <a:pt x="3999" y="7117"/>
                </a:lnTo>
                <a:lnTo>
                  <a:pt x="3889" y="7153"/>
                </a:lnTo>
                <a:lnTo>
                  <a:pt x="3632" y="7227"/>
                </a:lnTo>
                <a:lnTo>
                  <a:pt x="3412" y="7373"/>
                </a:lnTo>
                <a:lnTo>
                  <a:pt x="3192" y="7593"/>
                </a:lnTo>
                <a:lnTo>
                  <a:pt x="2972" y="7813"/>
                </a:lnTo>
                <a:lnTo>
                  <a:pt x="2825" y="8070"/>
                </a:lnTo>
                <a:lnTo>
                  <a:pt x="2715" y="8364"/>
                </a:lnTo>
                <a:lnTo>
                  <a:pt x="2642" y="8657"/>
                </a:lnTo>
                <a:lnTo>
                  <a:pt x="2605" y="8951"/>
                </a:lnTo>
                <a:lnTo>
                  <a:pt x="2605" y="9244"/>
                </a:lnTo>
                <a:lnTo>
                  <a:pt x="2679" y="9537"/>
                </a:lnTo>
                <a:lnTo>
                  <a:pt x="2679" y="9611"/>
                </a:lnTo>
                <a:lnTo>
                  <a:pt x="2752" y="9648"/>
                </a:lnTo>
                <a:lnTo>
                  <a:pt x="2789" y="9684"/>
                </a:lnTo>
                <a:lnTo>
                  <a:pt x="3156" y="9684"/>
                </a:lnTo>
                <a:lnTo>
                  <a:pt x="3449" y="9758"/>
                </a:lnTo>
                <a:lnTo>
                  <a:pt x="3706" y="9868"/>
                </a:lnTo>
                <a:lnTo>
                  <a:pt x="3963" y="10014"/>
                </a:lnTo>
                <a:lnTo>
                  <a:pt x="4183" y="10198"/>
                </a:lnTo>
                <a:lnTo>
                  <a:pt x="4403" y="10418"/>
                </a:lnTo>
                <a:lnTo>
                  <a:pt x="4770" y="10858"/>
                </a:lnTo>
                <a:lnTo>
                  <a:pt x="4403" y="11151"/>
                </a:lnTo>
                <a:lnTo>
                  <a:pt x="4109" y="11445"/>
                </a:lnTo>
                <a:lnTo>
                  <a:pt x="3816" y="11775"/>
                </a:lnTo>
                <a:lnTo>
                  <a:pt x="3596" y="12142"/>
                </a:lnTo>
                <a:lnTo>
                  <a:pt x="3412" y="12545"/>
                </a:lnTo>
                <a:lnTo>
                  <a:pt x="3266" y="12986"/>
                </a:lnTo>
                <a:lnTo>
                  <a:pt x="3192" y="13426"/>
                </a:lnTo>
                <a:lnTo>
                  <a:pt x="3156" y="13866"/>
                </a:lnTo>
                <a:lnTo>
                  <a:pt x="3082" y="13829"/>
                </a:lnTo>
                <a:lnTo>
                  <a:pt x="2972" y="13719"/>
                </a:lnTo>
                <a:lnTo>
                  <a:pt x="2899" y="13572"/>
                </a:lnTo>
                <a:lnTo>
                  <a:pt x="2459" y="12582"/>
                </a:lnTo>
                <a:lnTo>
                  <a:pt x="2092" y="11702"/>
                </a:lnTo>
                <a:lnTo>
                  <a:pt x="1945" y="11262"/>
                </a:lnTo>
                <a:lnTo>
                  <a:pt x="1872" y="10821"/>
                </a:lnTo>
                <a:lnTo>
                  <a:pt x="1872" y="10638"/>
                </a:lnTo>
                <a:lnTo>
                  <a:pt x="1945" y="10491"/>
                </a:lnTo>
                <a:lnTo>
                  <a:pt x="2055" y="10381"/>
                </a:lnTo>
                <a:lnTo>
                  <a:pt x="2202" y="10271"/>
                </a:lnTo>
                <a:lnTo>
                  <a:pt x="2312" y="10161"/>
                </a:lnTo>
                <a:lnTo>
                  <a:pt x="2385" y="10051"/>
                </a:lnTo>
                <a:lnTo>
                  <a:pt x="2385" y="9904"/>
                </a:lnTo>
                <a:lnTo>
                  <a:pt x="2385" y="9721"/>
                </a:lnTo>
                <a:lnTo>
                  <a:pt x="2312" y="8730"/>
                </a:lnTo>
                <a:lnTo>
                  <a:pt x="2165" y="7740"/>
                </a:lnTo>
                <a:lnTo>
                  <a:pt x="2165" y="7667"/>
                </a:lnTo>
                <a:lnTo>
                  <a:pt x="2092" y="7593"/>
                </a:lnTo>
                <a:lnTo>
                  <a:pt x="1945" y="7593"/>
                </a:lnTo>
                <a:lnTo>
                  <a:pt x="1358" y="8070"/>
                </a:lnTo>
                <a:lnTo>
                  <a:pt x="1321" y="7667"/>
                </a:lnTo>
                <a:lnTo>
                  <a:pt x="1358" y="7263"/>
                </a:lnTo>
                <a:lnTo>
                  <a:pt x="1395" y="6860"/>
                </a:lnTo>
                <a:lnTo>
                  <a:pt x="1505" y="6456"/>
                </a:lnTo>
                <a:lnTo>
                  <a:pt x="1505" y="6383"/>
                </a:lnTo>
                <a:lnTo>
                  <a:pt x="1468" y="6310"/>
                </a:lnTo>
                <a:lnTo>
                  <a:pt x="1725" y="5796"/>
                </a:lnTo>
                <a:lnTo>
                  <a:pt x="1982" y="5319"/>
                </a:lnTo>
                <a:lnTo>
                  <a:pt x="2239" y="5356"/>
                </a:lnTo>
                <a:lnTo>
                  <a:pt x="2495" y="5392"/>
                </a:lnTo>
                <a:lnTo>
                  <a:pt x="2569" y="5356"/>
                </a:lnTo>
                <a:lnTo>
                  <a:pt x="2605" y="5319"/>
                </a:lnTo>
                <a:lnTo>
                  <a:pt x="2605" y="5282"/>
                </a:lnTo>
                <a:lnTo>
                  <a:pt x="2569" y="5209"/>
                </a:lnTo>
                <a:close/>
                <a:moveTo>
                  <a:pt x="8805" y="13939"/>
                </a:moveTo>
                <a:lnTo>
                  <a:pt x="9098" y="13976"/>
                </a:lnTo>
                <a:lnTo>
                  <a:pt x="9391" y="14049"/>
                </a:lnTo>
                <a:lnTo>
                  <a:pt x="9208" y="14086"/>
                </a:lnTo>
                <a:lnTo>
                  <a:pt x="9171" y="14049"/>
                </a:lnTo>
                <a:lnTo>
                  <a:pt x="9061" y="14049"/>
                </a:lnTo>
                <a:lnTo>
                  <a:pt x="8988" y="13976"/>
                </a:lnTo>
                <a:lnTo>
                  <a:pt x="8805" y="13939"/>
                </a:lnTo>
                <a:close/>
                <a:moveTo>
                  <a:pt x="5815" y="14178"/>
                </a:moveTo>
                <a:lnTo>
                  <a:pt x="5797" y="14196"/>
                </a:lnTo>
                <a:lnTo>
                  <a:pt x="5760" y="14196"/>
                </a:lnTo>
                <a:lnTo>
                  <a:pt x="5815" y="14178"/>
                </a:lnTo>
                <a:close/>
                <a:moveTo>
                  <a:pt x="7154" y="2935"/>
                </a:moveTo>
                <a:lnTo>
                  <a:pt x="7594" y="3008"/>
                </a:lnTo>
                <a:lnTo>
                  <a:pt x="8034" y="3082"/>
                </a:lnTo>
                <a:lnTo>
                  <a:pt x="8438" y="3155"/>
                </a:lnTo>
                <a:lnTo>
                  <a:pt x="8401" y="3192"/>
                </a:lnTo>
                <a:lnTo>
                  <a:pt x="8401" y="3228"/>
                </a:lnTo>
                <a:lnTo>
                  <a:pt x="8401" y="3265"/>
                </a:lnTo>
                <a:lnTo>
                  <a:pt x="8438" y="3265"/>
                </a:lnTo>
                <a:lnTo>
                  <a:pt x="8621" y="3228"/>
                </a:lnTo>
                <a:lnTo>
                  <a:pt x="8768" y="3265"/>
                </a:lnTo>
                <a:lnTo>
                  <a:pt x="8805" y="3265"/>
                </a:lnTo>
                <a:lnTo>
                  <a:pt x="8768" y="3338"/>
                </a:lnTo>
                <a:lnTo>
                  <a:pt x="8768" y="3412"/>
                </a:lnTo>
                <a:lnTo>
                  <a:pt x="8768" y="3448"/>
                </a:lnTo>
                <a:lnTo>
                  <a:pt x="8805" y="3485"/>
                </a:lnTo>
                <a:lnTo>
                  <a:pt x="8841" y="3485"/>
                </a:lnTo>
                <a:lnTo>
                  <a:pt x="8915" y="3522"/>
                </a:lnTo>
                <a:lnTo>
                  <a:pt x="8988" y="3558"/>
                </a:lnTo>
                <a:lnTo>
                  <a:pt x="9098" y="3668"/>
                </a:lnTo>
                <a:lnTo>
                  <a:pt x="9208" y="3815"/>
                </a:lnTo>
                <a:lnTo>
                  <a:pt x="9245" y="3852"/>
                </a:lnTo>
                <a:lnTo>
                  <a:pt x="9281" y="3889"/>
                </a:lnTo>
                <a:lnTo>
                  <a:pt x="9318" y="3852"/>
                </a:lnTo>
                <a:lnTo>
                  <a:pt x="9391" y="3742"/>
                </a:lnTo>
                <a:lnTo>
                  <a:pt x="9465" y="3632"/>
                </a:lnTo>
                <a:lnTo>
                  <a:pt x="9538" y="3558"/>
                </a:lnTo>
                <a:lnTo>
                  <a:pt x="9758" y="3632"/>
                </a:lnTo>
                <a:lnTo>
                  <a:pt x="9612" y="3815"/>
                </a:lnTo>
                <a:lnTo>
                  <a:pt x="9501" y="3999"/>
                </a:lnTo>
                <a:lnTo>
                  <a:pt x="9465" y="4072"/>
                </a:lnTo>
                <a:lnTo>
                  <a:pt x="9465" y="4182"/>
                </a:lnTo>
                <a:lnTo>
                  <a:pt x="9575" y="4182"/>
                </a:lnTo>
                <a:lnTo>
                  <a:pt x="9648" y="4145"/>
                </a:lnTo>
                <a:lnTo>
                  <a:pt x="9795" y="4035"/>
                </a:lnTo>
                <a:lnTo>
                  <a:pt x="10052" y="3815"/>
                </a:lnTo>
                <a:lnTo>
                  <a:pt x="10308" y="3962"/>
                </a:lnTo>
                <a:lnTo>
                  <a:pt x="10235" y="4035"/>
                </a:lnTo>
                <a:lnTo>
                  <a:pt x="9978" y="4365"/>
                </a:lnTo>
                <a:lnTo>
                  <a:pt x="9868" y="4512"/>
                </a:lnTo>
                <a:lnTo>
                  <a:pt x="9795" y="4696"/>
                </a:lnTo>
                <a:lnTo>
                  <a:pt x="9795" y="4732"/>
                </a:lnTo>
                <a:lnTo>
                  <a:pt x="9832" y="4732"/>
                </a:lnTo>
                <a:lnTo>
                  <a:pt x="10015" y="4659"/>
                </a:lnTo>
                <a:lnTo>
                  <a:pt x="10198" y="4549"/>
                </a:lnTo>
                <a:lnTo>
                  <a:pt x="10492" y="4329"/>
                </a:lnTo>
                <a:lnTo>
                  <a:pt x="10639" y="4182"/>
                </a:lnTo>
                <a:lnTo>
                  <a:pt x="10822" y="4292"/>
                </a:lnTo>
                <a:lnTo>
                  <a:pt x="10565" y="4549"/>
                </a:lnTo>
                <a:lnTo>
                  <a:pt x="10272" y="4879"/>
                </a:lnTo>
                <a:lnTo>
                  <a:pt x="10052" y="5209"/>
                </a:lnTo>
                <a:lnTo>
                  <a:pt x="9942" y="5246"/>
                </a:lnTo>
                <a:lnTo>
                  <a:pt x="9648" y="5392"/>
                </a:lnTo>
                <a:lnTo>
                  <a:pt x="9391" y="5539"/>
                </a:lnTo>
                <a:lnTo>
                  <a:pt x="9281" y="5539"/>
                </a:lnTo>
                <a:lnTo>
                  <a:pt x="9135" y="5576"/>
                </a:lnTo>
                <a:lnTo>
                  <a:pt x="8805" y="5759"/>
                </a:lnTo>
                <a:lnTo>
                  <a:pt x="8548" y="5979"/>
                </a:lnTo>
                <a:lnTo>
                  <a:pt x="8364" y="6089"/>
                </a:lnTo>
                <a:lnTo>
                  <a:pt x="8071" y="6346"/>
                </a:lnTo>
                <a:lnTo>
                  <a:pt x="7924" y="6566"/>
                </a:lnTo>
                <a:lnTo>
                  <a:pt x="7741" y="6750"/>
                </a:lnTo>
                <a:lnTo>
                  <a:pt x="7631" y="6970"/>
                </a:lnTo>
                <a:lnTo>
                  <a:pt x="7594" y="7153"/>
                </a:lnTo>
                <a:lnTo>
                  <a:pt x="7631" y="7227"/>
                </a:lnTo>
                <a:lnTo>
                  <a:pt x="7667" y="7300"/>
                </a:lnTo>
                <a:lnTo>
                  <a:pt x="7741" y="7373"/>
                </a:lnTo>
                <a:lnTo>
                  <a:pt x="7851" y="7410"/>
                </a:lnTo>
                <a:lnTo>
                  <a:pt x="7998" y="7410"/>
                </a:lnTo>
                <a:lnTo>
                  <a:pt x="8144" y="7337"/>
                </a:lnTo>
                <a:lnTo>
                  <a:pt x="8401" y="7190"/>
                </a:lnTo>
                <a:lnTo>
                  <a:pt x="8548" y="7153"/>
                </a:lnTo>
                <a:lnTo>
                  <a:pt x="8731" y="7227"/>
                </a:lnTo>
                <a:lnTo>
                  <a:pt x="8805" y="7263"/>
                </a:lnTo>
                <a:lnTo>
                  <a:pt x="8878" y="7337"/>
                </a:lnTo>
                <a:lnTo>
                  <a:pt x="8915" y="7410"/>
                </a:lnTo>
                <a:lnTo>
                  <a:pt x="8915" y="7483"/>
                </a:lnTo>
                <a:lnTo>
                  <a:pt x="8841" y="7593"/>
                </a:lnTo>
                <a:lnTo>
                  <a:pt x="8731" y="7740"/>
                </a:lnTo>
                <a:lnTo>
                  <a:pt x="8584" y="7850"/>
                </a:lnTo>
                <a:lnTo>
                  <a:pt x="8401" y="7960"/>
                </a:lnTo>
                <a:lnTo>
                  <a:pt x="8144" y="8070"/>
                </a:lnTo>
                <a:lnTo>
                  <a:pt x="7961" y="8144"/>
                </a:lnTo>
                <a:lnTo>
                  <a:pt x="7741" y="8254"/>
                </a:lnTo>
                <a:lnTo>
                  <a:pt x="7557" y="8400"/>
                </a:lnTo>
                <a:lnTo>
                  <a:pt x="7521" y="8474"/>
                </a:lnTo>
                <a:lnTo>
                  <a:pt x="7484" y="8584"/>
                </a:lnTo>
                <a:lnTo>
                  <a:pt x="7447" y="8767"/>
                </a:lnTo>
                <a:lnTo>
                  <a:pt x="7521" y="8914"/>
                </a:lnTo>
                <a:lnTo>
                  <a:pt x="7631" y="9061"/>
                </a:lnTo>
                <a:lnTo>
                  <a:pt x="7777" y="9134"/>
                </a:lnTo>
                <a:lnTo>
                  <a:pt x="7887" y="9171"/>
                </a:lnTo>
                <a:lnTo>
                  <a:pt x="8034" y="9207"/>
                </a:lnTo>
                <a:lnTo>
                  <a:pt x="8254" y="9134"/>
                </a:lnTo>
                <a:lnTo>
                  <a:pt x="8694" y="8951"/>
                </a:lnTo>
                <a:lnTo>
                  <a:pt x="9208" y="8951"/>
                </a:lnTo>
                <a:lnTo>
                  <a:pt x="9391" y="8877"/>
                </a:lnTo>
                <a:lnTo>
                  <a:pt x="9575" y="8767"/>
                </a:lnTo>
                <a:lnTo>
                  <a:pt x="9685" y="8657"/>
                </a:lnTo>
                <a:lnTo>
                  <a:pt x="9795" y="8547"/>
                </a:lnTo>
                <a:lnTo>
                  <a:pt x="9905" y="8547"/>
                </a:lnTo>
                <a:lnTo>
                  <a:pt x="10052" y="8584"/>
                </a:lnTo>
                <a:lnTo>
                  <a:pt x="10088" y="8620"/>
                </a:lnTo>
                <a:lnTo>
                  <a:pt x="10125" y="8620"/>
                </a:lnTo>
                <a:lnTo>
                  <a:pt x="10198" y="8657"/>
                </a:lnTo>
                <a:lnTo>
                  <a:pt x="10382" y="8804"/>
                </a:lnTo>
                <a:lnTo>
                  <a:pt x="10565" y="8987"/>
                </a:lnTo>
                <a:lnTo>
                  <a:pt x="11115" y="9648"/>
                </a:lnTo>
                <a:lnTo>
                  <a:pt x="10382" y="9391"/>
                </a:lnTo>
                <a:lnTo>
                  <a:pt x="10015" y="9281"/>
                </a:lnTo>
                <a:lnTo>
                  <a:pt x="9648" y="9171"/>
                </a:lnTo>
                <a:lnTo>
                  <a:pt x="9612" y="9207"/>
                </a:lnTo>
                <a:lnTo>
                  <a:pt x="9281" y="9171"/>
                </a:lnTo>
                <a:lnTo>
                  <a:pt x="8951" y="9207"/>
                </a:lnTo>
                <a:lnTo>
                  <a:pt x="8621" y="9281"/>
                </a:lnTo>
                <a:lnTo>
                  <a:pt x="8328" y="9391"/>
                </a:lnTo>
                <a:lnTo>
                  <a:pt x="8291" y="9427"/>
                </a:lnTo>
                <a:lnTo>
                  <a:pt x="8144" y="9427"/>
                </a:lnTo>
                <a:lnTo>
                  <a:pt x="7631" y="9537"/>
                </a:lnTo>
                <a:lnTo>
                  <a:pt x="7117" y="9648"/>
                </a:lnTo>
                <a:lnTo>
                  <a:pt x="6934" y="9684"/>
                </a:lnTo>
                <a:lnTo>
                  <a:pt x="6787" y="9794"/>
                </a:lnTo>
                <a:lnTo>
                  <a:pt x="6677" y="9904"/>
                </a:lnTo>
                <a:lnTo>
                  <a:pt x="6567" y="10088"/>
                </a:lnTo>
                <a:lnTo>
                  <a:pt x="6494" y="10271"/>
                </a:lnTo>
                <a:lnTo>
                  <a:pt x="6494" y="10455"/>
                </a:lnTo>
                <a:lnTo>
                  <a:pt x="6494" y="10601"/>
                </a:lnTo>
                <a:lnTo>
                  <a:pt x="6530" y="10785"/>
                </a:lnTo>
                <a:lnTo>
                  <a:pt x="6604" y="10968"/>
                </a:lnTo>
                <a:lnTo>
                  <a:pt x="6714" y="11115"/>
                </a:lnTo>
                <a:lnTo>
                  <a:pt x="6824" y="11225"/>
                </a:lnTo>
                <a:lnTo>
                  <a:pt x="6970" y="11335"/>
                </a:lnTo>
                <a:lnTo>
                  <a:pt x="7117" y="11408"/>
                </a:lnTo>
                <a:lnTo>
                  <a:pt x="7301" y="11445"/>
                </a:lnTo>
                <a:lnTo>
                  <a:pt x="7484" y="11482"/>
                </a:lnTo>
                <a:lnTo>
                  <a:pt x="7777" y="11482"/>
                </a:lnTo>
                <a:lnTo>
                  <a:pt x="7851" y="11555"/>
                </a:lnTo>
                <a:lnTo>
                  <a:pt x="7924" y="11665"/>
                </a:lnTo>
                <a:lnTo>
                  <a:pt x="7961" y="11812"/>
                </a:lnTo>
                <a:lnTo>
                  <a:pt x="8034" y="12105"/>
                </a:lnTo>
                <a:lnTo>
                  <a:pt x="8071" y="12362"/>
                </a:lnTo>
                <a:lnTo>
                  <a:pt x="8108" y="12509"/>
                </a:lnTo>
                <a:lnTo>
                  <a:pt x="7851" y="12435"/>
                </a:lnTo>
                <a:lnTo>
                  <a:pt x="7631" y="12399"/>
                </a:lnTo>
                <a:lnTo>
                  <a:pt x="7557" y="12362"/>
                </a:lnTo>
                <a:lnTo>
                  <a:pt x="7521" y="12215"/>
                </a:lnTo>
                <a:lnTo>
                  <a:pt x="7521" y="12179"/>
                </a:lnTo>
                <a:lnTo>
                  <a:pt x="7447" y="12179"/>
                </a:lnTo>
                <a:lnTo>
                  <a:pt x="7447" y="12215"/>
                </a:lnTo>
                <a:lnTo>
                  <a:pt x="7411" y="12472"/>
                </a:lnTo>
                <a:lnTo>
                  <a:pt x="7411" y="12509"/>
                </a:lnTo>
                <a:lnTo>
                  <a:pt x="7447" y="12545"/>
                </a:lnTo>
                <a:lnTo>
                  <a:pt x="7851" y="12729"/>
                </a:lnTo>
                <a:lnTo>
                  <a:pt x="8254" y="12949"/>
                </a:lnTo>
                <a:lnTo>
                  <a:pt x="8438" y="13316"/>
                </a:lnTo>
                <a:lnTo>
                  <a:pt x="8474" y="13389"/>
                </a:lnTo>
                <a:lnTo>
                  <a:pt x="8548" y="13426"/>
                </a:lnTo>
                <a:lnTo>
                  <a:pt x="8621" y="13426"/>
                </a:lnTo>
                <a:lnTo>
                  <a:pt x="8694" y="13389"/>
                </a:lnTo>
                <a:lnTo>
                  <a:pt x="8841" y="13279"/>
                </a:lnTo>
                <a:lnTo>
                  <a:pt x="9428" y="13609"/>
                </a:lnTo>
                <a:lnTo>
                  <a:pt x="9281" y="13609"/>
                </a:lnTo>
                <a:lnTo>
                  <a:pt x="8548" y="13536"/>
                </a:lnTo>
                <a:lnTo>
                  <a:pt x="7851" y="13536"/>
                </a:lnTo>
                <a:lnTo>
                  <a:pt x="7374" y="13206"/>
                </a:lnTo>
                <a:lnTo>
                  <a:pt x="6860" y="12912"/>
                </a:lnTo>
                <a:lnTo>
                  <a:pt x="6824" y="12876"/>
                </a:lnTo>
                <a:lnTo>
                  <a:pt x="6750" y="12912"/>
                </a:lnTo>
                <a:lnTo>
                  <a:pt x="6750" y="12949"/>
                </a:lnTo>
                <a:lnTo>
                  <a:pt x="6750" y="13022"/>
                </a:lnTo>
                <a:lnTo>
                  <a:pt x="6970" y="13316"/>
                </a:lnTo>
                <a:lnTo>
                  <a:pt x="7227" y="13572"/>
                </a:lnTo>
                <a:lnTo>
                  <a:pt x="6897" y="13609"/>
                </a:lnTo>
                <a:lnTo>
                  <a:pt x="6567" y="13646"/>
                </a:lnTo>
                <a:lnTo>
                  <a:pt x="6310" y="13426"/>
                </a:lnTo>
                <a:lnTo>
                  <a:pt x="6090" y="13169"/>
                </a:lnTo>
                <a:lnTo>
                  <a:pt x="6017" y="13169"/>
                </a:lnTo>
                <a:lnTo>
                  <a:pt x="5943" y="13242"/>
                </a:lnTo>
                <a:lnTo>
                  <a:pt x="5907" y="13389"/>
                </a:lnTo>
                <a:lnTo>
                  <a:pt x="5943" y="13499"/>
                </a:lnTo>
                <a:lnTo>
                  <a:pt x="5980" y="13646"/>
                </a:lnTo>
                <a:lnTo>
                  <a:pt x="6090" y="13756"/>
                </a:lnTo>
                <a:lnTo>
                  <a:pt x="5760" y="13829"/>
                </a:lnTo>
                <a:lnTo>
                  <a:pt x="5430" y="13939"/>
                </a:lnTo>
                <a:lnTo>
                  <a:pt x="5393" y="13903"/>
                </a:lnTo>
                <a:lnTo>
                  <a:pt x="5173" y="13682"/>
                </a:lnTo>
                <a:lnTo>
                  <a:pt x="5026" y="13609"/>
                </a:lnTo>
                <a:lnTo>
                  <a:pt x="4916" y="13572"/>
                </a:lnTo>
                <a:lnTo>
                  <a:pt x="4880" y="13572"/>
                </a:lnTo>
                <a:lnTo>
                  <a:pt x="4880" y="13609"/>
                </a:lnTo>
                <a:lnTo>
                  <a:pt x="4880" y="13682"/>
                </a:lnTo>
                <a:lnTo>
                  <a:pt x="4916" y="13793"/>
                </a:lnTo>
                <a:lnTo>
                  <a:pt x="4990" y="13939"/>
                </a:lnTo>
                <a:lnTo>
                  <a:pt x="5100" y="14086"/>
                </a:lnTo>
                <a:lnTo>
                  <a:pt x="5136" y="14086"/>
                </a:lnTo>
                <a:lnTo>
                  <a:pt x="4843" y="14306"/>
                </a:lnTo>
                <a:lnTo>
                  <a:pt x="4623" y="14269"/>
                </a:lnTo>
                <a:lnTo>
                  <a:pt x="4109" y="14196"/>
                </a:lnTo>
                <a:lnTo>
                  <a:pt x="3853" y="14159"/>
                </a:lnTo>
                <a:lnTo>
                  <a:pt x="3596" y="14086"/>
                </a:lnTo>
                <a:lnTo>
                  <a:pt x="3669" y="14013"/>
                </a:lnTo>
                <a:lnTo>
                  <a:pt x="3706" y="13903"/>
                </a:lnTo>
                <a:lnTo>
                  <a:pt x="3706" y="13829"/>
                </a:lnTo>
                <a:lnTo>
                  <a:pt x="3669" y="13719"/>
                </a:lnTo>
                <a:lnTo>
                  <a:pt x="3632" y="13646"/>
                </a:lnTo>
                <a:lnTo>
                  <a:pt x="3559" y="13609"/>
                </a:lnTo>
                <a:lnTo>
                  <a:pt x="3632" y="13242"/>
                </a:lnTo>
                <a:lnTo>
                  <a:pt x="3742" y="12876"/>
                </a:lnTo>
                <a:lnTo>
                  <a:pt x="3889" y="12509"/>
                </a:lnTo>
                <a:lnTo>
                  <a:pt x="4073" y="12179"/>
                </a:lnTo>
                <a:lnTo>
                  <a:pt x="4293" y="11848"/>
                </a:lnTo>
                <a:lnTo>
                  <a:pt x="4549" y="11555"/>
                </a:lnTo>
                <a:lnTo>
                  <a:pt x="4843" y="11298"/>
                </a:lnTo>
                <a:lnTo>
                  <a:pt x="5173" y="11115"/>
                </a:lnTo>
                <a:lnTo>
                  <a:pt x="5246" y="11041"/>
                </a:lnTo>
                <a:lnTo>
                  <a:pt x="5283" y="10931"/>
                </a:lnTo>
                <a:lnTo>
                  <a:pt x="5283" y="10858"/>
                </a:lnTo>
                <a:lnTo>
                  <a:pt x="5210" y="10785"/>
                </a:lnTo>
                <a:lnTo>
                  <a:pt x="4770" y="10234"/>
                </a:lnTo>
                <a:lnTo>
                  <a:pt x="4549" y="9978"/>
                </a:lnTo>
                <a:lnTo>
                  <a:pt x="4293" y="9758"/>
                </a:lnTo>
                <a:lnTo>
                  <a:pt x="3999" y="9574"/>
                </a:lnTo>
                <a:lnTo>
                  <a:pt x="3706" y="9427"/>
                </a:lnTo>
                <a:lnTo>
                  <a:pt x="3376" y="9317"/>
                </a:lnTo>
                <a:lnTo>
                  <a:pt x="3046" y="9281"/>
                </a:lnTo>
                <a:lnTo>
                  <a:pt x="3046" y="8877"/>
                </a:lnTo>
                <a:lnTo>
                  <a:pt x="3119" y="8510"/>
                </a:lnTo>
                <a:lnTo>
                  <a:pt x="3266" y="8180"/>
                </a:lnTo>
                <a:lnTo>
                  <a:pt x="3486" y="7887"/>
                </a:lnTo>
                <a:lnTo>
                  <a:pt x="3632" y="7740"/>
                </a:lnTo>
                <a:lnTo>
                  <a:pt x="3816" y="7593"/>
                </a:lnTo>
                <a:lnTo>
                  <a:pt x="3889" y="7557"/>
                </a:lnTo>
                <a:lnTo>
                  <a:pt x="3963" y="7557"/>
                </a:lnTo>
                <a:lnTo>
                  <a:pt x="4036" y="7593"/>
                </a:lnTo>
                <a:lnTo>
                  <a:pt x="4109" y="7630"/>
                </a:lnTo>
                <a:lnTo>
                  <a:pt x="4219" y="7740"/>
                </a:lnTo>
                <a:lnTo>
                  <a:pt x="4329" y="7887"/>
                </a:lnTo>
                <a:lnTo>
                  <a:pt x="4916" y="8657"/>
                </a:lnTo>
                <a:lnTo>
                  <a:pt x="5026" y="8730"/>
                </a:lnTo>
                <a:lnTo>
                  <a:pt x="5136" y="8767"/>
                </a:lnTo>
                <a:lnTo>
                  <a:pt x="5210" y="8730"/>
                </a:lnTo>
                <a:lnTo>
                  <a:pt x="5246" y="8694"/>
                </a:lnTo>
                <a:lnTo>
                  <a:pt x="5283" y="8620"/>
                </a:lnTo>
                <a:lnTo>
                  <a:pt x="5283" y="8547"/>
                </a:lnTo>
                <a:lnTo>
                  <a:pt x="5136" y="7006"/>
                </a:lnTo>
                <a:lnTo>
                  <a:pt x="5100" y="6823"/>
                </a:lnTo>
                <a:lnTo>
                  <a:pt x="4990" y="6640"/>
                </a:lnTo>
                <a:lnTo>
                  <a:pt x="4880" y="6493"/>
                </a:lnTo>
                <a:lnTo>
                  <a:pt x="4660" y="6456"/>
                </a:lnTo>
                <a:lnTo>
                  <a:pt x="4733" y="6420"/>
                </a:lnTo>
                <a:lnTo>
                  <a:pt x="4843" y="6346"/>
                </a:lnTo>
                <a:lnTo>
                  <a:pt x="5026" y="6199"/>
                </a:lnTo>
                <a:lnTo>
                  <a:pt x="5430" y="6016"/>
                </a:lnTo>
                <a:lnTo>
                  <a:pt x="5613" y="5943"/>
                </a:lnTo>
                <a:lnTo>
                  <a:pt x="5760" y="5796"/>
                </a:lnTo>
                <a:lnTo>
                  <a:pt x="5870" y="5649"/>
                </a:lnTo>
                <a:lnTo>
                  <a:pt x="5980" y="5466"/>
                </a:lnTo>
                <a:lnTo>
                  <a:pt x="5980" y="5392"/>
                </a:lnTo>
                <a:lnTo>
                  <a:pt x="5943" y="5319"/>
                </a:lnTo>
                <a:lnTo>
                  <a:pt x="5907" y="5246"/>
                </a:lnTo>
                <a:lnTo>
                  <a:pt x="5833" y="5209"/>
                </a:lnTo>
                <a:lnTo>
                  <a:pt x="4990" y="5099"/>
                </a:lnTo>
                <a:lnTo>
                  <a:pt x="4109" y="4989"/>
                </a:lnTo>
                <a:lnTo>
                  <a:pt x="3742" y="4989"/>
                </a:lnTo>
                <a:lnTo>
                  <a:pt x="3302" y="4952"/>
                </a:lnTo>
                <a:lnTo>
                  <a:pt x="2899" y="4989"/>
                </a:lnTo>
                <a:lnTo>
                  <a:pt x="2715" y="5026"/>
                </a:lnTo>
                <a:lnTo>
                  <a:pt x="2532" y="5099"/>
                </a:lnTo>
                <a:lnTo>
                  <a:pt x="2495" y="5136"/>
                </a:lnTo>
                <a:lnTo>
                  <a:pt x="2532" y="5209"/>
                </a:lnTo>
                <a:lnTo>
                  <a:pt x="2165" y="5062"/>
                </a:lnTo>
                <a:lnTo>
                  <a:pt x="2459" y="4732"/>
                </a:lnTo>
                <a:lnTo>
                  <a:pt x="2752" y="4402"/>
                </a:lnTo>
                <a:lnTo>
                  <a:pt x="3082" y="4145"/>
                </a:lnTo>
                <a:lnTo>
                  <a:pt x="3449" y="3889"/>
                </a:lnTo>
                <a:lnTo>
                  <a:pt x="3816" y="3668"/>
                </a:lnTo>
                <a:lnTo>
                  <a:pt x="4219" y="3448"/>
                </a:lnTo>
                <a:lnTo>
                  <a:pt x="4623" y="3302"/>
                </a:lnTo>
                <a:lnTo>
                  <a:pt x="5026" y="3155"/>
                </a:lnTo>
                <a:lnTo>
                  <a:pt x="5467" y="3045"/>
                </a:lnTo>
                <a:lnTo>
                  <a:pt x="5907" y="2972"/>
                </a:lnTo>
                <a:lnTo>
                  <a:pt x="6310" y="2935"/>
                </a:lnTo>
                <a:close/>
                <a:moveTo>
                  <a:pt x="5393" y="14343"/>
                </a:moveTo>
                <a:lnTo>
                  <a:pt x="5430" y="14379"/>
                </a:lnTo>
                <a:lnTo>
                  <a:pt x="5356" y="14379"/>
                </a:lnTo>
                <a:lnTo>
                  <a:pt x="5393" y="14343"/>
                </a:lnTo>
                <a:close/>
                <a:moveTo>
                  <a:pt x="7704" y="13903"/>
                </a:moveTo>
                <a:lnTo>
                  <a:pt x="7961" y="14049"/>
                </a:lnTo>
                <a:lnTo>
                  <a:pt x="8291" y="14196"/>
                </a:lnTo>
                <a:lnTo>
                  <a:pt x="8584" y="14306"/>
                </a:lnTo>
                <a:lnTo>
                  <a:pt x="8181" y="14379"/>
                </a:lnTo>
                <a:lnTo>
                  <a:pt x="7741" y="14416"/>
                </a:lnTo>
                <a:lnTo>
                  <a:pt x="7704" y="14306"/>
                </a:lnTo>
                <a:lnTo>
                  <a:pt x="7631" y="14233"/>
                </a:lnTo>
                <a:lnTo>
                  <a:pt x="7264" y="14123"/>
                </a:lnTo>
                <a:lnTo>
                  <a:pt x="6970" y="13939"/>
                </a:lnTo>
                <a:lnTo>
                  <a:pt x="7521" y="13903"/>
                </a:lnTo>
                <a:close/>
                <a:moveTo>
                  <a:pt x="6420" y="14013"/>
                </a:moveTo>
                <a:lnTo>
                  <a:pt x="6567" y="14123"/>
                </a:lnTo>
                <a:lnTo>
                  <a:pt x="6787" y="14306"/>
                </a:lnTo>
                <a:lnTo>
                  <a:pt x="7007" y="14453"/>
                </a:lnTo>
                <a:lnTo>
                  <a:pt x="6053" y="14416"/>
                </a:lnTo>
                <a:lnTo>
                  <a:pt x="6053" y="14343"/>
                </a:lnTo>
                <a:lnTo>
                  <a:pt x="6053" y="14269"/>
                </a:lnTo>
                <a:lnTo>
                  <a:pt x="5980" y="14196"/>
                </a:lnTo>
                <a:lnTo>
                  <a:pt x="5907" y="14159"/>
                </a:lnTo>
                <a:lnTo>
                  <a:pt x="5870" y="14159"/>
                </a:lnTo>
                <a:lnTo>
                  <a:pt x="5980" y="14123"/>
                </a:lnTo>
                <a:lnTo>
                  <a:pt x="6420" y="14013"/>
                </a:lnTo>
                <a:close/>
                <a:moveTo>
                  <a:pt x="6824" y="2385"/>
                </a:moveTo>
                <a:lnTo>
                  <a:pt x="6750" y="2421"/>
                </a:lnTo>
                <a:lnTo>
                  <a:pt x="6677" y="2495"/>
                </a:lnTo>
                <a:lnTo>
                  <a:pt x="6127" y="2531"/>
                </a:lnTo>
                <a:lnTo>
                  <a:pt x="5540" y="2605"/>
                </a:lnTo>
                <a:lnTo>
                  <a:pt x="5026" y="2715"/>
                </a:lnTo>
                <a:lnTo>
                  <a:pt x="4476" y="2861"/>
                </a:lnTo>
                <a:lnTo>
                  <a:pt x="3926" y="3082"/>
                </a:lnTo>
                <a:lnTo>
                  <a:pt x="3376" y="3375"/>
                </a:lnTo>
                <a:lnTo>
                  <a:pt x="2899" y="3705"/>
                </a:lnTo>
                <a:lnTo>
                  <a:pt x="2459" y="4109"/>
                </a:lnTo>
                <a:lnTo>
                  <a:pt x="2018" y="4512"/>
                </a:lnTo>
                <a:lnTo>
                  <a:pt x="1652" y="4989"/>
                </a:lnTo>
                <a:lnTo>
                  <a:pt x="1321" y="5466"/>
                </a:lnTo>
                <a:lnTo>
                  <a:pt x="1065" y="6016"/>
                </a:lnTo>
                <a:lnTo>
                  <a:pt x="735" y="6713"/>
                </a:lnTo>
                <a:lnTo>
                  <a:pt x="478" y="7447"/>
                </a:lnTo>
                <a:lnTo>
                  <a:pt x="221" y="8180"/>
                </a:lnTo>
                <a:lnTo>
                  <a:pt x="74" y="8914"/>
                </a:lnTo>
                <a:lnTo>
                  <a:pt x="38" y="9244"/>
                </a:lnTo>
                <a:lnTo>
                  <a:pt x="1" y="9611"/>
                </a:lnTo>
                <a:lnTo>
                  <a:pt x="38" y="9941"/>
                </a:lnTo>
                <a:lnTo>
                  <a:pt x="74" y="10271"/>
                </a:lnTo>
                <a:lnTo>
                  <a:pt x="148" y="10601"/>
                </a:lnTo>
                <a:lnTo>
                  <a:pt x="258" y="10931"/>
                </a:lnTo>
                <a:lnTo>
                  <a:pt x="368" y="11262"/>
                </a:lnTo>
                <a:lnTo>
                  <a:pt x="514" y="11555"/>
                </a:lnTo>
                <a:lnTo>
                  <a:pt x="881" y="12142"/>
                </a:lnTo>
                <a:lnTo>
                  <a:pt x="1285" y="12692"/>
                </a:lnTo>
                <a:lnTo>
                  <a:pt x="1725" y="13206"/>
                </a:lnTo>
                <a:lnTo>
                  <a:pt x="2202" y="13719"/>
                </a:lnTo>
                <a:lnTo>
                  <a:pt x="2459" y="13976"/>
                </a:lnTo>
                <a:lnTo>
                  <a:pt x="2752" y="14233"/>
                </a:lnTo>
                <a:lnTo>
                  <a:pt x="2825" y="14343"/>
                </a:lnTo>
                <a:lnTo>
                  <a:pt x="2899" y="14416"/>
                </a:lnTo>
                <a:lnTo>
                  <a:pt x="3009" y="14453"/>
                </a:lnTo>
                <a:lnTo>
                  <a:pt x="3119" y="14453"/>
                </a:lnTo>
                <a:lnTo>
                  <a:pt x="3192" y="14526"/>
                </a:lnTo>
                <a:lnTo>
                  <a:pt x="3559" y="14636"/>
                </a:lnTo>
                <a:lnTo>
                  <a:pt x="3889" y="14746"/>
                </a:lnTo>
                <a:lnTo>
                  <a:pt x="4623" y="14820"/>
                </a:lnTo>
                <a:lnTo>
                  <a:pt x="6017" y="14966"/>
                </a:lnTo>
                <a:lnTo>
                  <a:pt x="6714" y="15003"/>
                </a:lnTo>
                <a:lnTo>
                  <a:pt x="7411" y="15003"/>
                </a:lnTo>
                <a:lnTo>
                  <a:pt x="8108" y="14930"/>
                </a:lnTo>
                <a:lnTo>
                  <a:pt x="8768" y="14783"/>
                </a:lnTo>
                <a:lnTo>
                  <a:pt x="9465" y="14600"/>
                </a:lnTo>
                <a:lnTo>
                  <a:pt x="9758" y="14453"/>
                </a:lnTo>
                <a:lnTo>
                  <a:pt x="10088" y="14306"/>
                </a:lnTo>
                <a:lnTo>
                  <a:pt x="10382" y="14159"/>
                </a:lnTo>
                <a:lnTo>
                  <a:pt x="10675" y="13976"/>
                </a:lnTo>
                <a:lnTo>
                  <a:pt x="11152" y="13536"/>
                </a:lnTo>
                <a:lnTo>
                  <a:pt x="11629" y="13059"/>
                </a:lnTo>
                <a:lnTo>
                  <a:pt x="12033" y="12509"/>
                </a:lnTo>
                <a:lnTo>
                  <a:pt x="12399" y="11958"/>
                </a:lnTo>
                <a:lnTo>
                  <a:pt x="12729" y="11372"/>
                </a:lnTo>
                <a:lnTo>
                  <a:pt x="12986" y="10748"/>
                </a:lnTo>
                <a:lnTo>
                  <a:pt x="13243" y="10161"/>
                </a:lnTo>
                <a:lnTo>
                  <a:pt x="13426" y="9464"/>
                </a:lnTo>
                <a:lnTo>
                  <a:pt x="13500" y="9097"/>
                </a:lnTo>
                <a:lnTo>
                  <a:pt x="13573" y="8730"/>
                </a:lnTo>
                <a:lnTo>
                  <a:pt x="13573" y="8400"/>
                </a:lnTo>
                <a:lnTo>
                  <a:pt x="13573" y="8034"/>
                </a:lnTo>
                <a:lnTo>
                  <a:pt x="13573" y="7667"/>
                </a:lnTo>
                <a:lnTo>
                  <a:pt x="13500" y="7300"/>
                </a:lnTo>
                <a:lnTo>
                  <a:pt x="13426" y="6970"/>
                </a:lnTo>
                <a:lnTo>
                  <a:pt x="13353" y="6640"/>
                </a:lnTo>
                <a:lnTo>
                  <a:pt x="13206" y="6346"/>
                </a:lnTo>
                <a:lnTo>
                  <a:pt x="13060" y="6053"/>
                </a:lnTo>
                <a:lnTo>
                  <a:pt x="12693" y="5466"/>
                </a:lnTo>
                <a:lnTo>
                  <a:pt x="12289" y="4916"/>
                </a:lnTo>
                <a:lnTo>
                  <a:pt x="11849" y="4475"/>
                </a:lnTo>
                <a:lnTo>
                  <a:pt x="11372" y="4035"/>
                </a:lnTo>
                <a:lnTo>
                  <a:pt x="10895" y="3668"/>
                </a:lnTo>
                <a:lnTo>
                  <a:pt x="10345" y="3338"/>
                </a:lnTo>
                <a:lnTo>
                  <a:pt x="9795" y="3045"/>
                </a:lnTo>
                <a:lnTo>
                  <a:pt x="9208" y="2788"/>
                </a:lnTo>
                <a:lnTo>
                  <a:pt x="8584" y="2605"/>
                </a:lnTo>
                <a:lnTo>
                  <a:pt x="7998" y="2458"/>
                </a:lnTo>
                <a:lnTo>
                  <a:pt x="7447" y="2385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00" name="Google Shape;200;p3"/>
          <p:cNvSpPr/>
          <p:nvPr/>
        </p:nvSpPr>
        <p:spPr>
          <a:xfrm>
            <a:off x="8742973" y="4166677"/>
            <a:ext cx="495281" cy="340238"/>
          </a:xfrm>
          <a:custGeom>
            <a:avLst/>
            <a:gdLst/>
            <a:ahLst/>
            <a:cxnLst/>
            <a:rect l="l" t="t" r="r" b="b"/>
            <a:pathLst>
              <a:path w="17461" h="11995" extrusionOk="0">
                <a:moveTo>
                  <a:pt x="9758" y="2238"/>
                </a:moveTo>
                <a:lnTo>
                  <a:pt x="9721" y="2274"/>
                </a:lnTo>
                <a:lnTo>
                  <a:pt x="9648" y="2311"/>
                </a:lnTo>
                <a:lnTo>
                  <a:pt x="9611" y="2458"/>
                </a:lnTo>
                <a:lnTo>
                  <a:pt x="9648" y="2568"/>
                </a:lnTo>
                <a:lnTo>
                  <a:pt x="9721" y="2605"/>
                </a:lnTo>
                <a:lnTo>
                  <a:pt x="9758" y="2641"/>
                </a:lnTo>
                <a:lnTo>
                  <a:pt x="9941" y="2641"/>
                </a:lnTo>
                <a:lnTo>
                  <a:pt x="9978" y="2605"/>
                </a:lnTo>
                <a:lnTo>
                  <a:pt x="10051" y="2531"/>
                </a:lnTo>
                <a:lnTo>
                  <a:pt x="10051" y="2458"/>
                </a:lnTo>
                <a:lnTo>
                  <a:pt x="10051" y="2348"/>
                </a:lnTo>
                <a:lnTo>
                  <a:pt x="9978" y="2274"/>
                </a:lnTo>
                <a:lnTo>
                  <a:pt x="9941" y="2238"/>
                </a:lnTo>
                <a:close/>
                <a:moveTo>
                  <a:pt x="9795" y="3191"/>
                </a:moveTo>
                <a:lnTo>
                  <a:pt x="9721" y="3265"/>
                </a:lnTo>
                <a:lnTo>
                  <a:pt x="9684" y="3301"/>
                </a:lnTo>
                <a:lnTo>
                  <a:pt x="9684" y="3375"/>
                </a:lnTo>
                <a:lnTo>
                  <a:pt x="9684" y="3485"/>
                </a:lnTo>
                <a:lnTo>
                  <a:pt x="9758" y="3522"/>
                </a:lnTo>
                <a:lnTo>
                  <a:pt x="9795" y="3558"/>
                </a:lnTo>
                <a:lnTo>
                  <a:pt x="9941" y="3558"/>
                </a:lnTo>
                <a:lnTo>
                  <a:pt x="9978" y="3522"/>
                </a:lnTo>
                <a:lnTo>
                  <a:pt x="10015" y="3485"/>
                </a:lnTo>
                <a:lnTo>
                  <a:pt x="10051" y="3375"/>
                </a:lnTo>
                <a:lnTo>
                  <a:pt x="10015" y="3301"/>
                </a:lnTo>
                <a:lnTo>
                  <a:pt x="9978" y="3228"/>
                </a:lnTo>
                <a:lnTo>
                  <a:pt x="9941" y="3191"/>
                </a:lnTo>
                <a:close/>
                <a:moveTo>
                  <a:pt x="11519" y="3045"/>
                </a:moveTo>
                <a:lnTo>
                  <a:pt x="11409" y="3081"/>
                </a:lnTo>
                <a:lnTo>
                  <a:pt x="11335" y="3118"/>
                </a:lnTo>
                <a:lnTo>
                  <a:pt x="11298" y="3191"/>
                </a:lnTo>
                <a:lnTo>
                  <a:pt x="11262" y="3265"/>
                </a:lnTo>
                <a:lnTo>
                  <a:pt x="11262" y="3338"/>
                </a:lnTo>
                <a:lnTo>
                  <a:pt x="11262" y="3412"/>
                </a:lnTo>
                <a:lnTo>
                  <a:pt x="11298" y="3485"/>
                </a:lnTo>
                <a:lnTo>
                  <a:pt x="11372" y="3522"/>
                </a:lnTo>
                <a:lnTo>
                  <a:pt x="11445" y="3595"/>
                </a:lnTo>
                <a:lnTo>
                  <a:pt x="11592" y="3595"/>
                </a:lnTo>
                <a:lnTo>
                  <a:pt x="11665" y="3522"/>
                </a:lnTo>
                <a:lnTo>
                  <a:pt x="11702" y="3485"/>
                </a:lnTo>
                <a:lnTo>
                  <a:pt x="11739" y="3412"/>
                </a:lnTo>
                <a:lnTo>
                  <a:pt x="11702" y="3265"/>
                </a:lnTo>
                <a:lnTo>
                  <a:pt x="11702" y="3155"/>
                </a:lnTo>
                <a:lnTo>
                  <a:pt x="11629" y="3081"/>
                </a:lnTo>
                <a:lnTo>
                  <a:pt x="11519" y="3045"/>
                </a:lnTo>
                <a:close/>
                <a:moveTo>
                  <a:pt x="15554" y="1541"/>
                </a:moveTo>
                <a:lnTo>
                  <a:pt x="15407" y="1871"/>
                </a:lnTo>
                <a:lnTo>
                  <a:pt x="15187" y="2164"/>
                </a:lnTo>
                <a:lnTo>
                  <a:pt x="14967" y="2458"/>
                </a:lnTo>
                <a:lnTo>
                  <a:pt x="14710" y="2715"/>
                </a:lnTo>
                <a:lnTo>
                  <a:pt x="14416" y="2935"/>
                </a:lnTo>
                <a:lnTo>
                  <a:pt x="14123" y="3155"/>
                </a:lnTo>
                <a:lnTo>
                  <a:pt x="13536" y="3595"/>
                </a:lnTo>
                <a:lnTo>
                  <a:pt x="13279" y="3265"/>
                </a:lnTo>
                <a:lnTo>
                  <a:pt x="12986" y="2971"/>
                </a:lnTo>
                <a:lnTo>
                  <a:pt x="13096" y="2935"/>
                </a:lnTo>
                <a:lnTo>
                  <a:pt x="13683" y="2531"/>
                </a:lnTo>
                <a:lnTo>
                  <a:pt x="14306" y="2164"/>
                </a:lnTo>
                <a:lnTo>
                  <a:pt x="14930" y="1834"/>
                </a:lnTo>
                <a:lnTo>
                  <a:pt x="15554" y="1541"/>
                </a:lnTo>
                <a:close/>
                <a:moveTo>
                  <a:pt x="8914" y="3228"/>
                </a:moveTo>
                <a:lnTo>
                  <a:pt x="8841" y="3301"/>
                </a:lnTo>
                <a:lnTo>
                  <a:pt x="8804" y="3375"/>
                </a:lnTo>
                <a:lnTo>
                  <a:pt x="8804" y="3485"/>
                </a:lnTo>
                <a:lnTo>
                  <a:pt x="8804" y="3558"/>
                </a:lnTo>
                <a:lnTo>
                  <a:pt x="8877" y="3632"/>
                </a:lnTo>
                <a:lnTo>
                  <a:pt x="8951" y="3668"/>
                </a:lnTo>
                <a:lnTo>
                  <a:pt x="9098" y="3668"/>
                </a:lnTo>
                <a:lnTo>
                  <a:pt x="9134" y="3632"/>
                </a:lnTo>
                <a:lnTo>
                  <a:pt x="9208" y="3558"/>
                </a:lnTo>
                <a:lnTo>
                  <a:pt x="9208" y="3485"/>
                </a:lnTo>
                <a:lnTo>
                  <a:pt x="9208" y="3375"/>
                </a:lnTo>
                <a:lnTo>
                  <a:pt x="9171" y="3338"/>
                </a:lnTo>
                <a:lnTo>
                  <a:pt x="9134" y="3265"/>
                </a:lnTo>
                <a:lnTo>
                  <a:pt x="9061" y="3228"/>
                </a:lnTo>
                <a:close/>
                <a:moveTo>
                  <a:pt x="16324" y="1101"/>
                </a:moveTo>
                <a:lnTo>
                  <a:pt x="16140" y="1541"/>
                </a:lnTo>
                <a:lnTo>
                  <a:pt x="15884" y="1944"/>
                </a:lnTo>
                <a:lnTo>
                  <a:pt x="15590" y="2348"/>
                </a:lnTo>
                <a:lnTo>
                  <a:pt x="15297" y="2751"/>
                </a:lnTo>
                <a:lnTo>
                  <a:pt x="14967" y="3081"/>
                </a:lnTo>
                <a:lnTo>
                  <a:pt x="14600" y="3412"/>
                </a:lnTo>
                <a:lnTo>
                  <a:pt x="13829" y="4072"/>
                </a:lnTo>
                <a:lnTo>
                  <a:pt x="13756" y="3925"/>
                </a:lnTo>
                <a:lnTo>
                  <a:pt x="13976" y="3778"/>
                </a:lnTo>
                <a:lnTo>
                  <a:pt x="14343" y="3558"/>
                </a:lnTo>
                <a:lnTo>
                  <a:pt x="14673" y="3301"/>
                </a:lnTo>
                <a:lnTo>
                  <a:pt x="15003" y="3008"/>
                </a:lnTo>
                <a:lnTo>
                  <a:pt x="15297" y="2715"/>
                </a:lnTo>
                <a:lnTo>
                  <a:pt x="15554" y="2384"/>
                </a:lnTo>
                <a:lnTo>
                  <a:pt x="15774" y="2018"/>
                </a:lnTo>
                <a:lnTo>
                  <a:pt x="15957" y="1651"/>
                </a:lnTo>
                <a:lnTo>
                  <a:pt x="16104" y="1211"/>
                </a:lnTo>
                <a:lnTo>
                  <a:pt x="16104" y="1137"/>
                </a:lnTo>
                <a:lnTo>
                  <a:pt x="16324" y="1101"/>
                </a:lnTo>
                <a:close/>
                <a:moveTo>
                  <a:pt x="10528" y="3962"/>
                </a:moveTo>
                <a:lnTo>
                  <a:pt x="10455" y="3998"/>
                </a:lnTo>
                <a:lnTo>
                  <a:pt x="10381" y="4072"/>
                </a:lnTo>
                <a:lnTo>
                  <a:pt x="10381" y="4108"/>
                </a:lnTo>
                <a:lnTo>
                  <a:pt x="10345" y="4219"/>
                </a:lnTo>
                <a:lnTo>
                  <a:pt x="10381" y="4329"/>
                </a:lnTo>
                <a:lnTo>
                  <a:pt x="10455" y="4402"/>
                </a:lnTo>
                <a:lnTo>
                  <a:pt x="10491" y="4439"/>
                </a:lnTo>
                <a:lnTo>
                  <a:pt x="10638" y="4439"/>
                </a:lnTo>
                <a:lnTo>
                  <a:pt x="10748" y="4365"/>
                </a:lnTo>
                <a:lnTo>
                  <a:pt x="10785" y="4292"/>
                </a:lnTo>
                <a:lnTo>
                  <a:pt x="10822" y="4219"/>
                </a:lnTo>
                <a:lnTo>
                  <a:pt x="10785" y="4108"/>
                </a:lnTo>
                <a:lnTo>
                  <a:pt x="10748" y="4072"/>
                </a:lnTo>
                <a:lnTo>
                  <a:pt x="10712" y="3998"/>
                </a:lnTo>
                <a:lnTo>
                  <a:pt x="10675" y="3962"/>
                </a:lnTo>
                <a:close/>
                <a:moveTo>
                  <a:pt x="16434" y="477"/>
                </a:moveTo>
                <a:lnTo>
                  <a:pt x="16617" y="514"/>
                </a:lnTo>
                <a:lnTo>
                  <a:pt x="16764" y="587"/>
                </a:lnTo>
                <a:lnTo>
                  <a:pt x="16837" y="734"/>
                </a:lnTo>
                <a:lnTo>
                  <a:pt x="16911" y="880"/>
                </a:lnTo>
                <a:lnTo>
                  <a:pt x="16947" y="1064"/>
                </a:lnTo>
                <a:lnTo>
                  <a:pt x="16947" y="1247"/>
                </a:lnTo>
                <a:lnTo>
                  <a:pt x="16911" y="1541"/>
                </a:lnTo>
                <a:lnTo>
                  <a:pt x="16764" y="1871"/>
                </a:lnTo>
                <a:lnTo>
                  <a:pt x="16544" y="2128"/>
                </a:lnTo>
                <a:lnTo>
                  <a:pt x="16104" y="2641"/>
                </a:lnTo>
                <a:lnTo>
                  <a:pt x="15077" y="3668"/>
                </a:lnTo>
                <a:lnTo>
                  <a:pt x="14086" y="4549"/>
                </a:lnTo>
                <a:lnTo>
                  <a:pt x="14013" y="4402"/>
                </a:lnTo>
                <a:lnTo>
                  <a:pt x="14123" y="4329"/>
                </a:lnTo>
                <a:lnTo>
                  <a:pt x="14967" y="3632"/>
                </a:lnTo>
                <a:lnTo>
                  <a:pt x="15370" y="3228"/>
                </a:lnTo>
                <a:lnTo>
                  <a:pt x="15737" y="2825"/>
                </a:lnTo>
                <a:lnTo>
                  <a:pt x="16067" y="2384"/>
                </a:lnTo>
                <a:lnTo>
                  <a:pt x="16361" y="1908"/>
                </a:lnTo>
                <a:lnTo>
                  <a:pt x="16617" y="1431"/>
                </a:lnTo>
                <a:lnTo>
                  <a:pt x="16764" y="880"/>
                </a:lnTo>
                <a:lnTo>
                  <a:pt x="16764" y="770"/>
                </a:lnTo>
                <a:lnTo>
                  <a:pt x="16727" y="697"/>
                </a:lnTo>
                <a:lnTo>
                  <a:pt x="16654" y="660"/>
                </a:lnTo>
                <a:lnTo>
                  <a:pt x="16544" y="660"/>
                </a:lnTo>
                <a:lnTo>
                  <a:pt x="15920" y="770"/>
                </a:lnTo>
                <a:lnTo>
                  <a:pt x="15333" y="954"/>
                </a:lnTo>
                <a:lnTo>
                  <a:pt x="15333" y="954"/>
                </a:lnTo>
                <a:lnTo>
                  <a:pt x="15590" y="807"/>
                </a:lnTo>
                <a:lnTo>
                  <a:pt x="15884" y="660"/>
                </a:lnTo>
                <a:lnTo>
                  <a:pt x="16177" y="550"/>
                </a:lnTo>
                <a:lnTo>
                  <a:pt x="16434" y="477"/>
                </a:lnTo>
                <a:close/>
                <a:moveTo>
                  <a:pt x="9354" y="4182"/>
                </a:moveTo>
                <a:lnTo>
                  <a:pt x="9208" y="4255"/>
                </a:lnTo>
                <a:lnTo>
                  <a:pt x="9134" y="4365"/>
                </a:lnTo>
                <a:lnTo>
                  <a:pt x="9134" y="4439"/>
                </a:lnTo>
                <a:lnTo>
                  <a:pt x="9171" y="4512"/>
                </a:lnTo>
                <a:lnTo>
                  <a:pt x="9208" y="4585"/>
                </a:lnTo>
                <a:lnTo>
                  <a:pt x="9281" y="4622"/>
                </a:lnTo>
                <a:lnTo>
                  <a:pt x="9428" y="4622"/>
                </a:lnTo>
                <a:lnTo>
                  <a:pt x="9538" y="4585"/>
                </a:lnTo>
                <a:lnTo>
                  <a:pt x="9611" y="4475"/>
                </a:lnTo>
                <a:lnTo>
                  <a:pt x="9648" y="4402"/>
                </a:lnTo>
                <a:lnTo>
                  <a:pt x="9648" y="4292"/>
                </a:lnTo>
                <a:lnTo>
                  <a:pt x="9611" y="4255"/>
                </a:lnTo>
                <a:lnTo>
                  <a:pt x="9538" y="4182"/>
                </a:lnTo>
                <a:close/>
                <a:moveTo>
                  <a:pt x="13243" y="6566"/>
                </a:moveTo>
                <a:lnTo>
                  <a:pt x="13169" y="6639"/>
                </a:lnTo>
                <a:lnTo>
                  <a:pt x="13133" y="6713"/>
                </a:lnTo>
                <a:lnTo>
                  <a:pt x="13133" y="6860"/>
                </a:lnTo>
                <a:lnTo>
                  <a:pt x="13133" y="6933"/>
                </a:lnTo>
                <a:lnTo>
                  <a:pt x="13206" y="6970"/>
                </a:lnTo>
                <a:lnTo>
                  <a:pt x="13316" y="7006"/>
                </a:lnTo>
                <a:lnTo>
                  <a:pt x="13463" y="6970"/>
                </a:lnTo>
                <a:lnTo>
                  <a:pt x="13536" y="6933"/>
                </a:lnTo>
                <a:lnTo>
                  <a:pt x="13536" y="6860"/>
                </a:lnTo>
                <a:lnTo>
                  <a:pt x="13573" y="6750"/>
                </a:lnTo>
                <a:lnTo>
                  <a:pt x="13536" y="6676"/>
                </a:lnTo>
                <a:lnTo>
                  <a:pt x="13463" y="6603"/>
                </a:lnTo>
                <a:lnTo>
                  <a:pt x="13316" y="6566"/>
                </a:lnTo>
                <a:close/>
                <a:moveTo>
                  <a:pt x="12216" y="7300"/>
                </a:moveTo>
                <a:lnTo>
                  <a:pt x="12105" y="7336"/>
                </a:lnTo>
                <a:lnTo>
                  <a:pt x="12032" y="7410"/>
                </a:lnTo>
                <a:lnTo>
                  <a:pt x="11995" y="7520"/>
                </a:lnTo>
                <a:lnTo>
                  <a:pt x="11995" y="7630"/>
                </a:lnTo>
                <a:lnTo>
                  <a:pt x="12032" y="7703"/>
                </a:lnTo>
                <a:lnTo>
                  <a:pt x="12105" y="7777"/>
                </a:lnTo>
                <a:lnTo>
                  <a:pt x="12216" y="7777"/>
                </a:lnTo>
                <a:lnTo>
                  <a:pt x="12289" y="7740"/>
                </a:lnTo>
                <a:lnTo>
                  <a:pt x="12362" y="7703"/>
                </a:lnTo>
                <a:lnTo>
                  <a:pt x="12436" y="7630"/>
                </a:lnTo>
                <a:lnTo>
                  <a:pt x="12436" y="7520"/>
                </a:lnTo>
                <a:lnTo>
                  <a:pt x="12436" y="7410"/>
                </a:lnTo>
                <a:lnTo>
                  <a:pt x="12326" y="7336"/>
                </a:lnTo>
                <a:lnTo>
                  <a:pt x="12216" y="7300"/>
                </a:lnTo>
                <a:close/>
                <a:moveTo>
                  <a:pt x="12729" y="8033"/>
                </a:moveTo>
                <a:lnTo>
                  <a:pt x="12656" y="8107"/>
                </a:lnTo>
                <a:lnTo>
                  <a:pt x="12656" y="8143"/>
                </a:lnTo>
                <a:lnTo>
                  <a:pt x="12619" y="8253"/>
                </a:lnTo>
                <a:lnTo>
                  <a:pt x="12619" y="8400"/>
                </a:lnTo>
                <a:lnTo>
                  <a:pt x="12656" y="8437"/>
                </a:lnTo>
                <a:lnTo>
                  <a:pt x="12692" y="8474"/>
                </a:lnTo>
                <a:lnTo>
                  <a:pt x="12729" y="8474"/>
                </a:lnTo>
                <a:lnTo>
                  <a:pt x="12802" y="8510"/>
                </a:lnTo>
                <a:lnTo>
                  <a:pt x="12912" y="8474"/>
                </a:lnTo>
                <a:lnTo>
                  <a:pt x="12986" y="8437"/>
                </a:lnTo>
                <a:lnTo>
                  <a:pt x="13022" y="8400"/>
                </a:lnTo>
                <a:lnTo>
                  <a:pt x="13022" y="8253"/>
                </a:lnTo>
                <a:lnTo>
                  <a:pt x="13022" y="8180"/>
                </a:lnTo>
                <a:lnTo>
                  <a:pt x="12949" y="8107"/>
                </a:lnTo>
                <a:lnTo>
                  <a:pt x="12912" y="8033"/>
                </a:lnTo>
                <a:close/>
                <a:moveTo>
                  <a:pt x="10051" y="2128"/>
                </a:moveTo>
                <a:lnTo>
                  <a:pt x="10455" y="2164"/>
                </a:lnTo>
                <a:lnTo>
                  <a:pt x="10858" y="2238"/>
                </a:lnTo>
                <a:lnTo>
                  <a:pt x="11262" y="2348"/>
                </a:lnTo>
                <a:lnTo>
                  <a:pt x="11225" y="2458"/>
                </a:lnTo>
                <a:lnTo>
                  <a:pt x="11262" y="2568"/>
                </a:lnTo>
                <a:lnTo>
                  <a:pt x="11335" y="2641"/>
                </a:lnTo>
                <a:lnTo>
                  <a:pt x="11445" y="2715"/>
                </a:lnTo>
                <a:lnTo>
                  <a:pt x="11629" y="2715"/>
                </a:lnTo>
                <a:lnTo>
                  <a:pt x="11775" y="2788"/>
                </a:lnTo>
                <a:lnTo>
                  <a:pt x="12105" y="2935"/>
                </a:lnTo>
                <a:lnTo>
                  <a:pt x="12179" y="2971"/>
                </a:lnTo>
                <a:lnTo>
                  <a:pt x="12252" y="3008"/>
                </a:lnTo>
                <a:lnTo>
                  <a:pt x="12472" y="3191"/>
                </a:lnTo>
                <a:lnTo>
                  <a:pt x="12692" y="3412"/>
                </a:lnTo>
                <a:lnTo>
                  <a:pt x="13096" y="3852"/>
                </a:lnTo>
                <a:lnTo>
                  <a:pt x="11482" y="4842"/>
                </a:lnTo>
                <a:lnTo>
                  <a:pt x="9868" y="5796"/>
                </a:lnTo>
                <a:lnTo>
                  <a:pt x="6090" y="8070"/>
                </a:lnTo>
                <a:lnTo>
                  <a:pt x="5209" y="8620"/>
                </a:lnTo>
                <a:lnTo>
                  <a:pt x="5356" y="8327"/>
                </a:lnTo>
                <a:lnTo>
                  <a:pt x="5649" y="7960"/>
                </a:lnTo>
                <a:lnTo>
                  <a:pt x="5943" y="7557"/>
                </a:lnTo>
                <a:lnTo>
                  <a:pt x="5906" y="7483"/>
                </a:lnTo>
                <a:lnTo>
                  <a:pt x="5870" y="7483"/>
                </a:lnTo>
                <a:lnTo>
                  <a:pt x="5686" y="7593"/>
                </a:lnTo>
                <a:lnTo>
                  <a:pt x="5539" y="7740"/>
                </a:lnTo>
                <a:lnTo>
                  <a:pt x="5209" y="8070"/>
                </a:lnTo>
                <a:lnTo>
                  <a:pt x="4989" y="8437"/>
                </a:lnTo>
                <a:lnTo>
                  <a:pt x="4769" y="8840"/>
                </a:lnTo>
                <a:lnTo>
                  <a:pt x="4732" y="8877"/>
                </a:lnTo>
                <a:lnTo>
                  <a:pt x="4622" y="8584"/>
                </a:lnTo>
                <a:lnTo>
                  <a:pt x="4916" y="8107"/>
                </a:lnTo>
                <a:lnTo>
                  <a:pt x="5283" y="7630"/>
                </a:lnTo>
                <a:lnTo>
                  <a:pt x="5649" y="7190"/>
                </a:lnTo>
                <a:lnTo>
                  <a:pt x="6016" y="6786"/>
                </a:lnTo>
                <a:lnTo>
                  <a:pt x="6016" y="6750"/>
                </a:lnTo>
                <a:lnTo>
                  <a:pt x="6016" y="6713"/>
                </a:lnTo>
                <a:lnTo>
                  <a:pt x="5943" y="6713"/>
                </a:lnTo>
                <a:lnTo>
                  <a:pt x="5539" y="7043"/>
                </a:lnTo>
                <a:lnTo>
                  <a:pt x="5173" y="7410"/>
                </a:lnTo>
                <a:lnTo>
                  <a:pt x="4842" y="7777"/>
                </a:lnTo>
                <a:lnTo>
                  <a:pt x="4512" y="8180"/>
                </a:lnTo>
                <a:lnTo>
                  <a:pt x="4476" y="7923"/>
                </a:lnTo>
                <a:lnTo>
                  <a:pt x="4439" y="7667"/>
                </a:lnTo>
                <a:lnTo>
                  <a:pt x="4659" y="7336"/>
                </a:lnTo>
                <a:lnTo>
                  <a:pt x="4879" y="7080"/>
                </a:lnTo>
                <a:lnTo>
                  <a:pt x="5686" y="6016"/>
                </a:lnTo>
                <a:lnTo>
                  <a:pt x="5723" y="5943"/>
                </a:lnTo>
                <a:lnTo>
                  <a:pt x="5686" y="5906"/>
                </a:lnTo>
                <a:lnTo>
                  <a:pt x="5576" y="5906"/>
                </a:lnTo>
                <a:lnTo>
                  <a:pt x="5283" y="6199"/>
                </a:lnTo>
                <a:lnTo>
                  <a:pt x="4953" y="6529"/>
                </a:lnTo>
                <a:lnTo>
                  <a:pt x="4402" y="7153"/>
                </a:lnTo>
                <a:lnTo>
                  <a:pt x="4402" y="6529"/>
                </a:lnTo>
                <a:lnTo>
                  <a:pt x="4622" y="6199"/>
                </a:lnTo>
                <a:lnTo>
                  <a:pt x="4953" y="5759"/>
                </a:lnTo>
                <a:lnTo>
                  <a:pt x="5136" y="5502"/>
                </a:lnTo>
                <a:lnTo>
                  <a:pt x="5246" y="5392"/>
                </a:lnTo>
                <a:lnTo>
                  <a:pt x="5393" y="5319"/>
                </a:lnTo>
                <a:lnTo>
                  <a:pt x="5429" y="5319"/>
                </a:lnTo>
                <a:lnTo>
                  <a:pt x="5429" y="5282"/>
                </a:lnTo>
                <a:lnTo>
                  <a:pt x="5393" y="5246"/>
                </a:lnTo>
                <a:lnTo>
                  <a:pt x="5393" y="5209"/>
                </a:lnTo>
                <a:lnTo>
                  <a:pt x="5173" y="5209"/>
                </a:lnTo>
                <a:lnTo>
                  <a:pt x="5063" y="5282"/>
                </a:lnTo>
                <a:lnTo>
                  <a:pt x="4953" y="5356"/>
                </a:lnTo>
                <a:lnTo>
                  <a:pt x="4769" y="5539"/>
                </a:lnTo>
                <a:lnTo>
                  <a:pt x="4622" y="5722"/>
                </a:lnTo>
                <a:lnTo>
                  <a:pt x="4476" y="5869"/>
                </a:lnTo>
                <a:lnTo>
                  <a:pt x="4586" y="5466"/>
                </a:lnTo>
                <a:lnTo>
                  <a:pt x="4732" y="5062"/>
                </a:lnTo>
                <a:lnTo>
                  <a:pt x="4879" y="4842"/>
                </a:lnTo>
                <a:lnTo>
                  <a:pt x="5026" y="4622"/>
                </a:lnTo>
                <a:lnTo>
                  <a:pt x="5209" y="4402"/>
                </a:lnTo>
                <a:lnTo>
                  <a:pt x="5393" y="4219"/>
                </a:lnTo>
                <a:lnTo>
                  <a:pt x="5796" y="3852"/>
                </a:lnTo>
                <a:lnTo>
                  <a:pt x="6236" y="3522"/>
                </a:lnTo>
                <a:lnTo>
                  <a:pt x="6677" y="3228"/>
                </a:lnTo>
                <a:lnTo>
                  <a:pt x="7117" y="2935"/>
                </a:lnTo>
                <a:lnTo>
                  <a:pt x="7594" y="2715"/>
                </a:lnTo>
                <a:lnTo>
                  <a:pt x="8070" y="2494"/>
                </a:lnTo>
                <a:lnTo>
                  <a:pt x="8474" y="2348"/>
                </a:lnTo>
                <a:lnTo>
                  <a:pt x="8841" y="2238"/>
                </a:lnTo>
                <a:lnTo>
                  <a:pt x="9244" y="2164"/>
                </a:lnTo>
                <a:lnTo>
                  <a:pt x="9648" y="2128"/>
                </a:lnTo>
                <a:close/>
                <a:moveTo>
                  <a:pt x="13316" y="4219"/>
                </a:moveTo>
                <a:lnTo>
                  <a:pt x="13426" y="4365"/>
                </a:lnTo>
                <a:lnTo>
                  <a:pt x="12582" y="5026"/>
                </a:lnTo>
                <a:lnTo>
                  <a:pt x="11702" y="5649"/>
                </a:lnTo>
                <a:lnTo>
                  <a:pt x="10785" y="6273"/>
                </a:lnTo>
                <a:lnTo>
                  <a:pt x="9868" y="6860"/>
                </a:lnTo>
                <a:lnTo>
                  <a:pt x="8877" y="7446"/>
                </a:lnTo>
                <a:lnTo>
                  <a:pt x="7887" y="8033"/>
                </a:lnTo>
                <a:lnTo>
                  <a:pt x="6860" y="8584"/>
                </a:lnTo>
                <a:lnTo>
                  <a:pt x="5796" y="9097"/>
                </a:lnTo>
                <a:lnTo>
                  <a:pt x="4989" y="9464"/>
                </a:lnTo>
                <a:lnTo>
                  <a:pt x="4916" y="9317"/>
                </a:lnTo>
                <a:lnTo>
                  <a:pt x="4953" y="9207"/>
                </a:lnTo>
                <a:lnTo>
                  <a:pt x="6053" y="8584"/>
                </a:lnTo>
                <a:lnTo>
                  <a:pt x="10198" y="6089"/>
                </a:lnTo>
                <a:lnTo>
                  <a:pt x="11775" y="5136"/>
                </a:lnTo>
                <a:lnTo>
                  <a:pt x="13316" y="4219"/>
                </a:lnTo>
                <a:close/>
                <a:moveTo>
                  <a:pt x="3962" y="7960"/>
                </a:moveTo>
                <a:lnTo>
                  <a:pt x="3999" y="8070"/>
                </a:lnTo>
                <a:lnTo>
                  <a:pt x="3999" y="8107"/>
                </a:lnTo>
                <a:lnTo>
                  <a:pt x="4146" y="8694"/>
                </a:lnTo>
                <a:lnTo>
                  <a:pt x="3962" y="9024"/>
                </a:lnTo>
                <a:lnTo>
                  <a:pt x="3925" y="9097"/>
                </a:lnTo>
                <a:lnTo>
                  <a:pt x="3925" y="9134"/>
                </a:lnTo>
                <a:lnTo>
                  <a:pt x="3999" y="9244"/>
                </a:lnTo>
                <a:lnTo>
                  <a:pt x="3339" y="9501"/>
                </a:lnTo>
                <a:lnTo>
                  <a:pt x="3008" y="9611"/>
                </a:lnTo>
                <a:lnTo>
                  <a:pt x="2642" y="9684"/>
                </a:lnTo>
                <a:lnTo>
                  <a:pt x="2898" y="9171"/>
                </a:lnTo>
                <a:lnTo>
                  <a:pt x="3229" y="8694"/>
                </a:lnTo>
                <a:lnTo>
                  <a:pt x="3559" y="8327"/>
                </a:lnTo>
                <a:lnTo>
                  <a:pt x="3962" y="7960"/>
                </a:lnTo>
                <a:close/>
                <a:moveTo>
                  <a:pt x="13609" y="4732"/>
                </a:moveTo>
                <a:lnTo>
                  <a:pt x="13683" y="4915"/>
                </a:lnTo>
                <a:lnTo>
                  <a:pt x="12986" y="5502"/>
                </a:lnTo>
                <a:lnTo>
                  <a:pt x="12105" y="6199"/>
                </a:lnTo>
                <a:lnTo>
                  <a:pt x="11225" y="6823"/>
                </a:lnTo>
                <a:lnTo>
                  <a:pt x="10308" y="7446"/>
                </a:lnTo>
                <a:lnTo>
                  <a:pt x="9354" y="8033"/>
                </a:lnTo>
                <a:lnTo>
                  <a:pt x="8401" y="8584"/>
                </a:lnTo>
                <a:lnTo>
                  <a:pt x="7447" y="9097"/>
                </a:lnTo>
                <a:lnTo>
                  <a:pt x="6456" y="9574"/>
                </a:lnTo>
                <a:lnTo>
                  <a:pt x="5429" y="10014"/>
                </a:lnTo>
                <a:lnTo>
                  <a:pt x="5246" y="9794"/>
                </a:lnTo>
                <a:lnTo>
                  <a:pt x="5466" y="9684"/>
                </a:lnTo>
                <a:lnTo>
                  <a:pt x="6603" y="9134"/>
                </a:lnTo>
                <a:lnTo>
                  <a:pt x="7740" y="8547"/>
                </a:lnTo>
                <a:lnTo>
                  <a:pt x="8877" y="7923"/>
                </a:lnTo>
                <a:lnTo>
                  <a:pt x="9978" y="7263"/>
                </a:lnTo>
                <a:lnTo>
                  <a:pt x="10895" y="6676"/>
                </a:lnTo>
                <a:lnTo>
                  <a:pt x="11812" y="6053"/>
                </a:lnTo>
                <a:lnTo>
                  <a:pt x="12729" y="5392"/>
                </a:lnTo>
                <a:lnTo>
                  <a:pt x="13609" y="4732"/>
                </a:lnTo>
                <a:close/>
                <a:moveTo>
                  <a:pt x="11995" y="9721"/>
                </a:moveTo>
                <a:lnTo>
                  <a:pt x="12472" y="9831"/>
                </a:lnTo>
                <a:lnTo>
                  <a:pt x="12436" y="9867"/>
                </a:lnTo>
                <a:lnTo>
                  <a:pt x="12032" y="10271"/>
                </a:lnTo>
                <a:lnTo>
                  <a:pt x="12032" y="10198"/>
                </a:lnTo>
                <a:lnTo>
                  <a:pt x="11995" y="9721"/>
                </a:lnTo>
                <a:close/>
                <a:moveTo>
                  <a:pt x="2715" y="8804"/>
                </a:moveTo>
                <a:lnTo>
                  <a:pt x="2422" y="9317"/>
                </a:lnTo>
                <a:lnTo>
                  <a:pt x="2165" y="9867"/>
                </a:lnTo>
                <a:lnTo>
                  <a:pt x="2165" y="9941"/>
                </a:lnTo>
                <a:lnTo>
                  <a:pt x="2201" y="10051"/>
                </a:lnTo>
                <a:lnTo>
                  <a:pt x="2275" y="10088"/>
                </a:lnTo>
                <a:lnTo>
                  <a:pt x="2348" y="10124"/>
                </a:lnTo>
                <a:lnTo>
                  <a:pt x="2898" y="10014"/>
                </a:lnTo>
                <a:lnTo>
                  <a:pt x="3449" y="9867"/>
                </a:lnTo>
                <a:lnTo>
                  <a:pt x="3925" y="9684"/>
                </a:lnTo>
                <a:lnTo>
                  <a:pt x="4439" y="9464"/>
                </a:lnTo>
                <a:lnTo>
                  <a:pt x="4549" y="9684"/>
                </a:lnTo>
                <a:lnTo>
                  <a:pt x="3559" y="10124"/>
                </a:lnTo>
                <a:lnTo>
                  <a:pt x="3082" y="10308"/>
                </a:lnTo>
                <a:lnTo>
                  <a:pt x="2568" y="10528"/>
                </a:lnTo>
                <a:lnTo>
                  <a:pt x="2275" y="10638"/>
                </a:lnTo>
                <a:lnTo>
                  <a:pt x="2018" y="10674"/>
                </a:lnTo>
                <a:lnTo>
                  <a:pt x="1761" y="10711"/>
                </a:lnTo>
                <a:lnTo>
                  <a:pt x="1468" y="10711"/>
                </a:lnTo>
                <a:lnTo>
                  <a:pt x="2091" y="9794"/>
                </a:lnTo>
                <a:lnTo>
                  <a:pt x="2348" y="9317"/>
                </a:lnTo>
                <a:lnTo>
                  <a:pt x="2642" y="8877"/>
                </a:lnTo>
                <a:lnTo>
                  <a:pt x="2715" y="8804"/>
                </a:lnTo>
                <a:close/>
                <a:moveTo>
                  <a:pt x="13829" y="5429"/>
                </a:moveTo>
                <a:lnTo>
                  <a:pt x="13940" y="5943"/>
                </a:lnTo>
                <a:lnTo>
                  <a:pt x="13940" y="6456"/>
                </a:lnTo>
                <a:lnTo>
                  <a:pt x="13940" y="6896"/>
                </a:lnTo>
                <a:lnTo>
                  <a:pt x="13866" y="7336"/>
                </a:lnTo>
                <a:lnTo>
                  <a:pt x="13756" y="7740"/>
                </a:lnTo>
                <a:lnTo>
                  <a:pt x="13609" y="8143"/>
                </a:lnTo>
                <a:lnTo>
                  <a:pt x="13426" y="8547"/>
                </a:lnTo>
                <a:lnTo>
                  <a:pt x="13206" y="8914"/>
                </a:lnTo>
                <a:lnTo>
                  <a:pt x="12949" y="9281"/>
                </a:lnTo>
                <a:lnTo>
                  <a:pt x="12656" y="9647"/>
                </a:lnTo>
                <a:lnTo>
                  <a:pt x="12289" y="9611"/>
                </a:lnTo>
                <a:lnTo>
                  <a:pt x="11922" y="9537"/>
                </a:lnTo>
                <a:lnTo>
                  <a:pt x="11849" y="9574"/>
                </a:lnTo>
                <a:lnTo>
                  <a:pt x="11812" y="9574"/>
                </a:lnTo>
                <a:lnTo>
                  <a:pt x="11775" y="9647"/>
                </a:lnTo>
                <a:lnTo>
                  <a:pt x="11702" y="10418"/>
                </a:lnTo>
                <a:lnTo>
                  <a:pt x="11702" y="10491"/>
                </a:lnTo>
                <a:lnTo>
                  <a:pt x="11409" y="10711"/>
                </a:lnTo>
                <a:lnTo>
                  <a:pt x="11188" y="10821"/>
                </a:lnTo>
                <a:lnTo>
                  <a:pt x="11152" y="10858"/>
                </a:lnTo>
                <a:lnTo>
                  <a:pt x="11042" y="10931"/>
                </a:lnTo>
                <a:lnTo>
                  <a:pt x="11042" y="10564"/>
                </a:lnTo>
                <a:lnTo>
                  <a:pt x="11115" y="10198"/>
                </a:lnTo>
                <a:lnTo>
                  <a:pt x="11188" y="9867"/>
                </a:lnTo>
                <a:lnTo>
                  <a:pt x="11298" y="9501"/>
                </a:lnTo>
                <a:lnTo>
                  <a:pt x="11298" y="9464"/>
                </a:lnTo>
                <a:lnTo>
                  <a:pt x="11262" y="9427"/>
                </a:lnTo>
                <a:lnTo>
                  <a:pt x="11225" y="9427"/>
                </a:lnTo>
                <a:lnTo>
                  <a:pt x="11188" y="9464"/>
                </a:lnTo>
                <a:lnTo>
                  <a:pt x="11078" y="9647"/>
                </a:lnTo>
                <a:lnTo>
                  <a:pt x="10968" y="9831"/>
                </a:lnTo>
                <a:lnTo>
                  <a:pt x="10785" y="10234"/>
                </a:lnTo>
                <a:lnTo>
                  <a:pt x="10712" y="10638"/>
                </a:lnTo>
                <a:lnTo>
                  <a:pt x="10712" y="11078"/>
                </a:lnTo>
                <a:lnTo>
                  <a:pt x="10271" y="11261"/>
                </a:lnTo>
                <a:lnTo>
                  <a:pt x="9831" y="11371"/>
                </a:lnTo>
                <a:lnTo>
                  <a:pt x="9868" y="11005"/>
                </a:lnTo>
                <a:lnTo>
                  <a:pt x="9978" y="10638"/>
                </a:lnTo>
                <a:lnTo>
                  <a:pt x="10051" y="10344"/>
                </a:lnTo>
                <a:lnTo>
                  <a:pt x="10161" y="10088"/>
                </a:lnTo>
                <a:lnTo>
                  <a:pt x="10418" y="9574"/>
                </a:lnTo>
                <a:lnTo>
                  <a:pt x="10418" y="9537"/>
                </a:lnTo>
                <a:lnTo>
                  <a:pt x="10381" y="9501"/>
                </a:lnTo>
                <a:lnTo>
                  <a:pt x="10345" y="9501"/>
                </a:lnTo>
                <a:lnTo>
                  <a:pt x="10345" y="9537"/>
                </a:lnTo>
                <a:lnTo>
                  <a:pt x="10015" y="9941"/>
                </a:lnTo>
                <a:lnTo>
                  <a:pt x="9758" y="10418"/>
                </a:lnTo>
                <a:lnTo>
                  <a:pt x="9538" y="10895"/>
                </a:lnTo>
                <a:lnTo>
                  <a:pt x="9501" y="11151"/>
                </a:lnTo>
                <a:lnTo>
                  <a:pt x="9428" y="11408"/>
                </a:lnTo>
                <a:lnTo>
                  <a:pt x="8951" y="11408"/>
                </a:lnTo>
                <a:lnTo>
                  <a:pt x="8951" y="11261"/>
                </a:lnTo>
                <a:lnTo>
                  <a:pt x="8914" y="11225"/>
                </a:lnTo>
                <a:lnTo>
                  <a:pt x="8877" y="11188"/>
                </a:lnTo>
                <a:lnTo>
                  <a:pt x="8841" y="11188"/>
                </a:lnTo>
                <a:lnTo>
                  <a:pt x="8804" y="11225"/>
                </a:lnTo>
                <a:lnTo>
                  <a:pt x="8731" y="11298"/>
                </a:lnTo>
                <a:lnTo>
                  <a:pt x="9171" y="10454"/>
                </a:lnTo>
                <a:lnTo>
                  <a:pt x="9391" y="10051"/>
                </a:lnTo>
                <a:lnTo>
                  <a:pt x="9684" y="9647"/>
                </a:lnTo>
                <a:lnTo>
                  <a:pt x="9684" y="9611"/>
                </a:lnTo>
                <a:lnTo>
                  <a:pt x="9648" y="9611"/>
                </a:lnTo>
                <a:lnTo>
                  <a:pt x="9648" y="9574"/>
                </a:lnTo>
                <a:lnTo>
                  <a:pt x="9611" y="9611"/>
                </a:lnTo>
                <a:lnTo>
                  <a:pt x="9244" y="10014"/>
                </a:lnTo>
                <a:lnTo>
                  <a:pt x="8914" y="10418"/>
                </a:lnTo>
                <a:lnTo>
                  <a:pt x="8621" y="10858"/>
                </a:lnTo>
                <a:lnTo>
                  <a:pt x="8327" y="11335"/>
                </a:lnTo>
                <a:lnTo>
                  <a:pt x="7960" y="11225"/>
                </a:lnTo>
                <a:lnTo>
                  <a:pt x="7997" y="11188"/>
                </a:lnTo>
                <a:lnTo>
                  <a:pt x="7997" y="11151"/>
                </a:lnTo>
                <a:lnTo>
                  <a:pt x="7960" y="11115"/>
                </a:lnTo>
                <a:lnTo>
                  <a:pt x="7960" y="11078"/>
                </a:lnTo>
                <a:lnTo>
                  <a:pt x="7924" y="10968"/>
                </a:lnTo>
                <a:lnTo>
                  <a:pt x="7960" y="10858"/>
                </a:lnTo>
                <a:lnTo>
                  <a:pt x="8034" y="10601"/>
                </a:lnTo>
                <a:lnTo>
                  <a:pt x="8181" y="10308"/>
                </a:lnTo>
                <a:lnTo>
                  <a:pt x="8474" y="9831"/>
                </a:lnTo>
                <a:lnTo>
                  <a:pt x="8767" y="9427"/>
                </a:lnTo>
                <a:lnTo>
                  <a:pt x="8804" y="9391"/>
                </a:lnTo>
                <a:lnTo>
                  <a:pt x="8767" y="9317"/>
                </a:lnTo>
                <a:lnTo>
                  <a:pt x="8694" y="9317"/>
                </a:lnTo>
                <a:lnTo>
                  <a:pt x="8364" y="9537"/>
                </a:lnTo>
                <a:lnTo>
                  <a:pt x="8107" y="9831"/>
                </a:lnTo>
                <a:lnTo>
                  <a:pt x="7887" y="10124"/>
                </a:lnTo>
                <a:lnTo>
                  <a:pt x="7704" y="10454"/>
                </a:lnTo>
                <a:lnTo>
                  <a:pt x="7594" y="10784"/>
                </a:lnTo>
                <a:lnTo>
                  <a:pt x="7557" y="10968"/>
                </a:lnTo>
                <a:lnTo>
                  <a:pt x="7594" y="11115"/>
                </a:lnTo>
                <a:lnTo>
                  <a:pt x="7153" y="10968"/>
                </a:lnTo>
                <a:lnTo>
                  <a:pt x="6713" y="10784"/>
                </a:lnTo>
                <a:lnTo>
                  <a:pt x="6933" y="10564"/>
                </a:lnTo>
                <a:lnTo>
                  <a:pt x="7080" y="10344"/>
                </a:lnTo>
                <a:lnTo>
                  <a:pt x="7153" y="10234"/>
                </a:lnTo>
                <a:lnTo>
                  <a:pt x="7190" y="10124"/>
                </a:lnTo>
                <a:lnTo>
                  <a:pt x="7190" y="10088"/>
                </a:lnTo>
                <a:lnTo>
                  <a:pt x="7153" y="10088"/>
                </a:lnTo>
                <a:lnTo>
                  <a:pt x="7080" y="10124"/>
                </a:lnTo>
                <a:lnTo>
                  <a:pt x="7007" y="10161"/>
                </a:lnTo>
                <a:lnTo>
                  <a:pt x="6823" y="10308"/>
                </a:lnTo>
                <a:lnTo>
                  <a:pt x="6493" y="10564"/>
                </a:lnTo>
                <a:lnTo>
                  <a:pt x="6420" y="10638"/>
                </a:lnTo>
                <a:lnTo>
                  <a:pt x="5906" y="10344"/>
                </a:lnTo>
                <a:lnTo>
                  <a:pt x="6897" y="9904"/>
                </a:lnTo>
                <a:lnTo>
                  <a:pt x="7887" y="9391"/>
                </a:lnTo>
                <a:lnTo>
                  <a:pt x="8877" y="8877"/>
                </a:lnTo>
                <a:lnTo>
                  <a:pt x="9795" y="8327"/>
                </a:lnTo>
                <a:lnTo>
                  <a:pt x="10748" y="7740"/>
                </a:lnTo>
                <a:lnTo>
                  <a:pt x="11665" y="7116"/>
                </a:lnTo>
                <a:lnTo>
                  <a:pt x="12546" y="6456"/>
                </a:lnTo>
                <a:lnTo>
                  <a:pt x="13426" y="5796"/>
                </a:lnTo>
                <a:lnTo>
                  <a:pt x="13829" y="5429"/>
                </a:lnTo>
                <a:close/>
                <a:moveTo>
                  <a:pt x="1651" y="9757"/>
                </a:moveTo>
                <a:lnTo>
                  <a:pt x="1028" y="10711"/>
                </a:lnTo>
                <a:lnTo>
                  <a:pt x="991" y="10784"/>
                </a:lnTo>
                <a:lnTo>
                  <a:pt x="1028" y="10858"/>
                </a:lnTo>
                <a:lnTo>
                  <a:pt x="1028" y="10931"/>
                </a:lnTo>
                <a:lnTo>
                  <a:pt x="1101" y="10968"/>
                </a:lnTo>
                <a:lnTo>
                  <a:pt x="1358" y="11041"/>
                </a:lnTo>
                <a:lnTo>
                  <a:pt x="1651" y="11078"/>
                </a:lnTo>
                <a:lnTo>
                  <a:pt x="1908" y="11078"/>
                </a:lnTo>
                <a:lnTo>
                  <a:pt x="2165" y="11041"/>
                </a:lnTo>
                <a:lnTo>
                  <a:pt x="2715" y="10858"/>
                </a:lnTo>
                <a:lnTo>
                  <a:pt x="3229" y="10638"/>
                </a:lnTo>
                <a:lnTo>
                  <a:pt x="4769" y="10014"/>
                </a:lnTo>
                <a:lnTo>
                  <a:pt x="4953" y="10198"/>
                </a:lnTo>
                <a:lnTo>
                  <a:pt x="4072" y="10564"/>
                </a:lnTo>
                <a:lnTo>
                  <a:pt x="3192" y="10895"/>
                </a:lnTo>
                <a:lnTo>
                  <a:pt x="2238" y="11188"/>
                </a:lnTo>
                <a:lnTo>
                  <a:pt x="1248" y="11445"/>
                </a:lnTo>
                <a:lnTo>
                  <a:pt x="1101" y="11518"/>
                </a:lnTo>
                <a:lnTo>
                  <a:pt x="844" y="11555"/>
                </a:lnTo>
                <a:lnTo>
                  <a:pt x="624" y="11555"/>
                </a:lnTo>
                <a:lnTo>
                  <a:pt x="551" y="11518"/>
                </a:lnTo>
                <a:lnTo>
                  <a:pt x="477" y="11481"/>
                </a:lnTo>
                <a:lnTo>
                  <a:pt x="477" y="11408"/>
                </a:lnTo>
                <a:lnTo>
                  <a:pt x="514" y="11298"/>
                </a:lnTo>
                <a:lnTo>
                  <a:pt x="661" y="11005"/>
                </a:lnTo>
                <a:lnTo>
                  <a:pt x="991" y="10601"/>
                </a:lnTo>
                <a:lnTo>
                  <a:pt x="1321" y="10161"/>
                </a:lnTo>
                <a:lnTo>
                  <a:pt x="1651" y="9757"/>
                </a:lnTo>
                <a:close/>
                <a:moveTo>
                  <a:pt x="16324" y="0"/>
                </a:moveTo>
                <a:lnTo>
                  <a:pt x="16140" y="37"/>
                </a:lnTo>
                <a:lnTo>
                  <a:pt x="15774" y="147"/>
                </a:lnTo>
                <a:lnTo>
                  <a:pt x="15480" y="330"/>
                </a:lnTo>
                <a:lnTo>
                  <a:pt x="14636" y="807"/>
                </a:lnTo>
                <a:lnTo>
                  <a:pt x="13866" y="1357"/>
                </a:lnTo>
                <a:lnTo>
                  <a:pt x="13059" y="1908"/>
                </a:lnTo>
                <a:lnTo>
                  <a:pt x="12289" y="2458"/>
                </a:lnTo>
                <a:lnTo>
                  <a:pt x="12032" y="2311"/>
                </a:lnTo>
                <a:lnTo>
                  <a:pt x="11812" y="2238"/>
                </a:lnTo>
                <a:lnTo>
                  <a:pt x="11629" y="2238"/>
                </a:lnTo>
                <a:lnTo>
                  <a:pt x="11372" y="2091"/>
                </a:lnTo>
                <a:lnTo>
                  <a:pt x="11115" y="1981"/>
                </a:lnTo>
                <a:lnTo>
                  <a:pt x="10858" y="1908"/>
                </a:lnTo>
                <a:lnTo>
                  <a:pt x="10565" y="1834"/>
                </a:lnTo>
                <a:lnTo>
                  <a:pt x="10015" y="1761"/>
                </a:lnTo>
                <a:lnTo>
                  <a:pt x="9464" y="1761"/>
                </a:lnTo>
                <a:lnTo>
                  <a:pt x="8914" y="1834"/>
                </a:lnTo>
                <a:lnTo>
                  <a:pt x="8364" y="1981"/>
                </a:lnTo>
                <a:lnTo>
                  <a:pt x="7814" y="2164"/>
                </a:lnTo>
                <a:lnTo>
                  <a:pt x="7300" y="2384"/>
                </a:lnTo>
                <a:lnTo>
                  <a:pt x="6677" y="2715"/>
                </a:lnTo>
                <a:lnTo>
                  <a:pt x="6090" y="3081"/>
                </a:lnTo>
                <a:lnTo>
                  <a:pt x="5503" y="3522"/>
                </a:lnTo>
                <a:lnTo>
                  <a:pt x="4989" y="3962"/>
                </a:lnTo>
                <a:lnTo>
                  <a:pt x="4769" y="4219"/>
                </a:lnTo>
                <a:lnTo>
                  <a:pt x="4549" y="4475"/>
                </a:lnTo>
                <a:lnTo>
                  <a:pt x="4402" y="4769"/>
                </a:lnTo>
                <a:lnTo>
                  <a:pt x="4256" y="5062"/>
                </a:lnTo>
                <a:lnTo>
                  <a:pt x="4146" y="5356"/>
                </a:lnTo>
                <a:lnTo>
                  <a:pt x="4035" y="5686"/>
                </a:lnTo>
                <a:lnTo>
                  <a:pt x="3999" y="6016"/>
                </a:lnTo>
                <a:lnTo>
                  <a:pt x="3925" y="6346"/>
                </a:lnTo>
                <a:lnTo>
                  <a:pt x="3889" y="6970"/>
                </a:lnTo>
                <a:lnTo>
                  <a:pt x="3925" y="7630"/>
                </a:lnTo>
                <a:lnTo>
                  <a:pt x="3339" y="7960"/>
                </a:lnTo>
                <a:lnTo>
                  <a:pt x="2752" y="8290"/>
                </a:lnTo>
                <a:lnTo>
                  <a:pt x="2238" y="8657"/>
                </a:lnTo>
                <a:lnTo>
                  <a:pt x="1725" y="9097"/>
                </a:lnTo>
                <a:lnTo>
                  <a:pt x="1248" y="9574"/>
                </a:lnTo>
                <a:lnTo>
                  <a:pt x="808" y="10051"/>
                </a:lnTo>
                <a:lnTo>
                  <a:pt x="404" y="10601"/>
                </a:lnTo>
                <a:lnTo>
                  <a:pt x="221" y="10858"/>
                </a:lnTo>
                <a:lnTo>
                  <a:pt x="74" y="11151"/>
                </a:lnTo>
                <a:lnTo>
                  <a:pt x="1" y="11371"/>
                </a:lnTo>
                <a:lnTo>
                  <a:pt x="37" y="11555"/>
                </a:lnTo>
                <a:lnTo>
                  <a:pt x="111" y="11738"/>
                </a:lnTo>
                <a:lnTo>
                  <a:pt x="184" y="11812"/>
                </a:lnTo>
                <a:lnTo>
                  <a:pt x="257" y="11885"/>
                </a:lnTo>
                <a:lnTo>
                  <a:pt x="477" y="11958"/>
                </a:lnTo>
                <a:lnTo>
                  <a:pt x="697" y="11995"/>
                </a:lnTo>
                <a:lnTo>
                  <a:pt x="918" y="11995"/>
                </a:lnTo>
                <a:lnTo>
                  <a:pt x="1174" y="11958"/>
                </a:lnTo>
                <a:lnTo>
                  <a:pt x="1835" y="11812"/>
                </a:lnTo>
                <a:lnTo>
                  <a:pt x="2495" y="11591"/>
                </a:lnTo>
                <a:lnTo>
                  <a:pt x="3815" y="11151"/>
                </a:lnTo>
                <a:lnTo>
                  <a:pt x="4586" y="10858"/>
                </a:lnTo>
                <a:lnTo>
                  <a:pt x="5356" y="10564"/>
                </a:lnTo>
                <a:lnTo>
                  <a:pt x="5760" y="10858"/>
                </a:lnTo>
                <a:lnTo>
                  <a:pt x="6200" y="11078"/>
                </a:lnTo>
                <a:lnTo>
                  <a:pt x="6236" y="11261"/>
                </a:lnTo>
                <a:lnTo>
                  <a:pt x="6273" y="11335"/>
                </a:lnTo>
                <a:lnTo>
                  <a:pt x="6346" y="11371"/>
                </a:lnTo>
                <a:lnTo>
                  <a:pt x="6493" y="11371"/>
                </a:lnTo>
                <a:lnTo>
                  <a:pt x="6603" y="11261"/>
                </a:lnTo>
                <a:lnTo>
                  <a:pt x="7410" y="11591"/>
                </a:lnTo>
                <a:lnTo>
                  <a:pt x="7814" y="11702"/>
                </a:lnTo>
                <a:lnTo>
                  <a:pt x="8217" y="11812"/>
                </a:lnTo>
                <a:lnTo>
                  <a:pt x="8291" y="11848"/>
                </a:lnTo>
                <a:lnTo>
                  <a:pt x="8364" y="11885"/>
                </a:lnTo>
                <a:lnTo>
                  <a:pt x="8474" y="11848"/>
                </a:lnTo>
                <a:lnTo>
                  <a:pt x="8547" y="11885"/>
                </a:lnTo>
                <a:lnTo>
                  <a:pt x="8877" y="11922"/>
                </a:lnTo>
                <a:lnTo>
                  <a:pt x="9574" y="11922"/>
                </a:lnTo>
                <a:lnTo>
                  <a:pt x="9905" y="11885"/>
                </a:lnTo>
                <a:lnTo>
                  <a:pt x="10235" y="11812"/>
                </a:lnTo>
                <a:lnTo>
                  <a:pt x="10565" y="11702"/>
                </a:lnTo>
                <a:lnTo>
                  <a:pt x="10895" y="11555"/>
                </a:lnTo>
                <a:lnTo>
                  <a:pt x="11225" y="11408"/>
                </a:lnTo>
                <a:lnTo>
                  <a:pt x="11555" y="11225"/>
                </a:lnTo>
                <a:lnTo>
                  <a:pt x="11885" y="11041"/>
                </a:lnTo>
                <a:lnTo>
                  <a:pt x="12179" y="10784"/>
                </a:lnTo>
                <a:lnTo>
                  <a:pt x="12472" y="10564"/>
                </a:lnTo>
                <a:lnTo>
                  <a:pt x="12766" y="10308"/>
                </a:lnTo>
                <a:lnTo>
                  <a:pt x="13022" y="10014"/>
                </a:lnTo>
                <a:lnTo>
                  <a:pt x="13279" y="9721"/>
                </a:lnTo>
                <a:lnTo>
                  <a:pt x="13499" y="9391"/>
                </a:lnTo>
                <a:lnTo>
                  <a:pt x="13719" y="9097"/>
                </a:lnTo>
                <a:lnTo>
                  <a:pt x="13903" y="8730"/>
                </a:lnTo>
                <a:lnTo>
                  <a:pt x="14050" y="8400"/>
                </a:lnTo>
                <a:lnTo>
                  <a:pt x="14196" y="8033"/>
                </a:lnTo>
                <a:lnTo>
                  <a:pt x="14306" y="7667"/>
                </a:lnTo>
                <a:lnTo>
                  <a:pt x="14380" y="7300"/>
                </a:lnTo>
                <a:lnTo>
                  <a:pt x="14453" y="6933"/>
                </a:lnTo>
                <a:lnTo>
                  <a:pt x="14490" y="6529"/>
                </a:lnTo>
                <a:lnTo>
                  <a:pt x="14490" y="6163"/>
                </a:lnTo>
                <a:lnTo>
                  <a:pt x="14453" y="5796"/>
                </a:lnTo>
                <a:lnTo>
                  <a:pt x="14380" y="5429"/>
                </a:lnTo>
                <a:lnTo>
                  <a:pt x="14270" y="5062"/>
                </a:lnTo>
                <a:lnTo>
                  <a:pt x="15113" y="4329"/>
                </a:lnTo>
                <a:lnTo>
                  <a:pt x="15920" y="3558"/>
                </a:lnTo>
                <a:lnTo>
                  <a:pt x="16434" y="3045"/>
                </a:lnTo>
                <a:lnTo>
                  <a:pt x="16691" y="2751"/>
                </a:lnTo>
                <a:lnTo>
                  <a:pt x="16947" y="2458"/>
                </a:lnTo>
                <a:lnTo>
                  <a:pt x="17168" y="2128"/>
                </a:lnTo>
                <a:lnTo>
                  <a:pt x="17351" y="1798"/>
                </a:lnTo>
                <a:lnTo>
                  <a:pt x="17461" y="1431"/>
                </a:lnTo>
                <a:lnTo>
                  <a:pt x="17461" y="1247"/>
                </a:lnTo>
                <a:lnTo>
                  <a:pt x="17461" y="1064"/>
                </a:lnTo>
                <a:lnTo>
                  <a:pt x="17388" y="770"/>
                </a:lnTo>
                <a:lnTo>
                  <a:pt x="17278" y="514"/>
                </a:lnTo>
                <a:lnTo>
                  <a:pt x="17094" y="257"/>
                </a:lnTo>
                <a:lnTo>
                  <a:pt x="16837" y="74"/>
                </a:lnTo>
                <a:lnTo>
                  <a:pt x="16691" y="37"/>
                </a:lnTo>
                <a:lnTo>
                  <a:pt x="1650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01" name="Google Shape;201;p3"/>
          <p:cNvSpPr/>
          <p:nvPr/>
        </p:nvSpPr>
        <p:spPr>
          <a:xfrm>
            <a:off x="6581517" y="4041241"/>
            <a:ext cx="372518" cy="384998"/>
          </a:xfrm>
          <a:custGeom>
            <a:avLst/>
            <a:gdLst/>
            <a:ahLst/>
            <a:cxnLst/>
            <a:rect l="l" t="t" r="r" b="b"/>
            <a:pathLst>
              <a:path w="13133" h="13573" extrusionOk="0">
                <a:moveTo>
                  <a:pt x="2714" y="1798"/>
                </a:moveTo>
                <a:lnTo>
                  <a:pt x="2971" y="1908"/>
                </a:lnTo>
                <a:lnTo>
                  <a:pt x="3118" y="2018"/>
                </a:lnTo>
                <a:lnTo>
                  <a:pt x="3265" y="2128"/>
                </a:lnTo>
                <a:lnTo>
                  <a:pt x="3411" y="2311"/>
                </a:lnTo>
                <a:lnTo>
                  <a:pt x="3485" y="2458"/>
                </a:lnTo>
                <a:lnTo>
                  <a:pt x="3375" y="2458"/>
                </a:lnTo>
                <a:lnTo>
                  <a:pt x="3301" y="2495"/>
                </a:lnTo>
                <a:lnTo>
                  <a:pt x="3265" y="2568"/>
                </a:lnTo>
                <a:lnTo>
                  <a:pt x="3228" y="2605"/>
                </a:lnTo>
                <a:lnTo>
                  <a:pt x="3155" y="2568"/>
                </a:lnTo>
                <a:lnTo>
                  <a:pt x="3008" y="2348"/>
                </a:lnTo>
                <a:lnTo>
                  <a:pt x="2825" y="1981"/>
                </a:lnTo>
                <a:lnTo>
                  <a:pt x="2714" y="1798"/>
                </a:lnTo>
                <a:close/>
                <a:moveTo>
                  <a:pt x="1908" y="2825"/>
                </a:moveTo>
                <a:lnTo>
                  <a:pt x="1797" y="2861"/>
                </a:lnTo>
                <a:lnTo>
                  <a:pt x="1761" y="2898"/>
                </a:lnTo>
                <a:lnTo>
                  <a:pt x="1687" y="2971"/>
                </a:lnTo>
                <a:lnTo>
                  <a:pt x="1687" y="3045"/>
                </a:lnTo>
                <a:lnTo>
                  <a:pt x="1687" y="3118"/>
                </a:lnTo>
                <a:lnTo>
                  <a:pt x="1724" y="3191"/>
                </a:lnTo>
                <a:lnTo>
                  <a:pt x="1797" y="3228"/>
                </a:lnTo>
                <a:lnTo>
                  <a:pt x="1944" y="3301"/>
                </a:lnTo>
                <a:lnTo>
                  <a:pt x="2054" y="3412"/>
                </a:lnTo>
                <a:lnTo>
                  <a:pt x="2164" y="3522"/>
                </a:lnTo>
                <a:lnTo>
                  <a:pt x="2201" y="3595"/>
                </a:lnTo>
                <a:lnTo>
                  <a:pt x="2274" y="3632"/>
                </a:lnTo>
                <a:lnTo>
                  <a:pt x="2384" y="3632"/>
                </a:lnTo>
                <a:lnTo>
                  <a:pt x="2458" y="3558"/>
                </a:lnTo>
                <a:lnTo>
                  <a:pt x="2494" y="3448"/>
                </a:lnTo>
                <a:lnTo>
                  <a:pt x="2494" y="3338"/>
                </a:lnTo>
                <a:lnTo>
                  <a:pt x="2421" y="3228"/>
                </a:lnTo>
                <a:lnTo>
                  <a:pt x="2348" y="3155"/>
                </a:lnTo>
                <a:lnTo>
                  <a:pt x="2164" y="2971"/>
                </a:lnTo>
                <a:lnTo>
                  <a:pt x="1981" y="2861"/>
                </a:lnTo>
                <a:lnTo>
                  <a:pt x="1908" y="2825"/>
                </a:lnTo>
                <a:close/>
                <a:moveTo>
                  <a:pt x="1137" y="2311"/>
                </a:moveTo>
                <a:lnTo>
                  <a:pt x="1614" y="2458"/>
                </a:lnTo>
                <a:lnTo>
                  <a:pt x="2054" y="2678"/>
                </a:lnTo>
                <a:lnTo>
                  <a:pt x="2201" y="2751"/>
                </a:lnTo>
                <a:lnTo>
                  <a:pt x="2348" y="2898"/>
                </a:lnTo>
                <a:lnTo>
                  <a:pt x="2458" y="3008"/>
                </a:lnTo>
                <a:lnTo>
                  <a:pt x="2531" y="3191"/>
                </a:lnTo>
                <a:lnTo>
                  <a:pt x="2568" y="3265"/>
                </a:lnTo>
                <a:lnTo>
                  <a:pt x="2568" y="3338"/>
                </a:lnTo>
                <a:lnTo>
                  <a:pt x="2531" y="3485"/>
                </a:lnTo>
                <a:lnTo>
                  <a:pt x="2384" y="3742"/>
                </a:lnTo>
                <a:lnTo>
                  <a:pt x="2274" y="3852"/>
                </a:lnTo>
                <a:lnTo>
                  <a:pt x="2164" y="3962"/>
                </a:lnTo>
                <a:lnTo>
                  <a:pt x="1834" y="3632"/>
                </a:lnTo>
                <a:lnTo>
                  <a:pt x="1541" y="3228"/>
                </a:lnTo>
                <a:lnTo>
                  <a:pt x="1321" y="2788"/>
                </a:lnTo>
                <a:lnTo>
                  <a:pt x="1137" y="2311"/>
                </a:lnTo>
                <a:close/>
                <a:moveTo>
                  <a:pt x="8804" y="514"/>
                </a:moveTo>
                <a:lnTo>
                  <a:pt x="8694" y="2531"/>
                </a:lnTo>
                <a:lnTo>
                  <a:pt x="8657" y="3632"/>
                </a:lnTo>
                <a:lnTo>
                  <a:pt x="8657" y="4549"/>
                </a:lnTo>
                <a:lnTo>
                  <a:pt x="7556" y="3778"/>
                </a:lnTo>
                <a:lnTo>
                  <a:pt x="7043" y="3375"/>
                </a:lnTo>
                <a:lnTo>
                  <a:pt x="6529" y="2971"/>
                </a:lnTo>
                <a:lnTo>
                  <a:pt x="6639" y="2788"/>
                </a:lnTo>
                <a:lnTo>
                  <a:pt x="6713" y="2678"/>
                </a:lnTo>
                <a:lnTo>
                  <a:pt x="7556" y="1798"/>
                </a:lnTo>
                <a:lnTo>
                  <a:pt x="8290" y="991"/>
                </a:lnTo>
                <a:lnTo>
                  <a:pt x="8510" y="734"/>
                </a:lnTo>
                <a:lnTo>
                  <a:pt x="8657" y="624"/>
                </a:lnTo>
                <a:lnTo>
                  <a:pt x="8804" y="514"/>
                </a:lnTo>
                <a:close/>
                <a:moveTo>
                  <a:pt x="660" y="4145"/>
                </a:moveTo>
                <a:lnTo>
                  <a:pt x="880" y="4219"/>
                </a:lnTo>
                <a:lnTo>
                  <a:pt x="1064" y="4255"/>
                </a:lnTo>
                <a:lnTo>
                  <a:pt x="1247" y="4329"/>
                </a:lnTo>
                <a:lnTo>
                  <a:pt x="1357" y="4439"/>
                </a:lnTo>
                <a:lnTo>
                  <a:pt x="1431" y="4585"/>
                </a:lnTo>
                <a:lnTo>
                  <a:pt x="1467" y="4659"/>
                </a:lnTo>
                <a:lnTo>
                  <a:pt x="1467" y="4732"/>
                </a:lnTo>
                <a:lnTo>
                  <a:pt x="1467" y="4805"/>
                </a:lnTo>
                <a:lnTo>
                  <a:pt x="1394" y="4842"/>
                </a:lnTo>
                <a:lnTo>
                  <a:pt x="1284" y="4805"/>
                </a:lnTo>
                <a:lnTo>
                  <a:pt x="1211" y="4769"/>
                </a:lnTo>
                <a:lnTo>
                  <a:pt x="990" y="4585"/>
                </a:lnTo>
                <a:lnTo>
                  <a:pt x="844" y="4402"/>
                </a:lnTo>
                <a:lnTo>
                  <a:pt x="660" y="4145"/>
                </a:lnTo>
                <a:close/>
                <a:moveTo>
                  <a:pt x="3962" y="2935"/>
                </a:moveTo>
                <a:lnTo>
                  <a:pt x="4218" y="3155"/>
                </a:lnTo>
                <a:lnTo>
                  <a:pt x="4035" y="3338"/>
                </a:lnTo>
                <a:lnTo>
                  <a:pt x="2641" y="4659"/>
                </a:lnTo>
                <a:lnTo>
                  <a:pt x="2311" y="5026"/>
                </a:lnTo>
                <a:lnTo>
                  <a:pt x="2054" y="5392"/>
                </a:lnTo>
                <a:lnTo>
                  <a:pt x="1797" y="5172"/>
                </a:lnTo>
                <a:lnTo>
                  <a:pt x="2971" y="4072"/>
                </a:lnTo>
                <a:lnTo>
                  <a:pt x="3485" y="3522"/>
                </a:lnTo>
                <a:lnTo>
                  <a:pt x="3742" y="3265"/>
                </a:lnTo>
                <a:lnTo>
                  <a:pt x="3962" y="2935"/>
                </a:lnTo>
                <a:close/>
                <a:moveTo>
                  <a:pt x="4989" y="5209"/>
                </a:moveTo>
                <a:lnTo>
                  <a:pt x="5356" y="5686"/>
                </a:lnTo>
                <a:lnTo>
                  <a:pt x="5686" y="6199"/>
                </a:lnTo>
                <a:lnTo>
                  <a:pt x="6199" y="7080"/>
                </a:lnTo>
                <a:lnTo>
                  <a:pt x="6199" y="7080"/>
                </a:lnTo>
                <a:lnTo>
                  <a:pt x="5282" y="6640"/>
                </a:lnTo>
                <a:lnTo>
                  <a:pt x="4365" y="6199"/>
                </a:lnTo>
                <a:lnTo>
                  <a:pt x="4512" y="5943"/>
                </a:lnTo>
                <a:lnTo>
                  <a:pt x="4989" y="5209"/>
                </a:lnTo>
                <a:close/>
                <a:moveTo>
                  <a:pt x="4879" y="4695"/>
                </a:moveTo>
                <a:lnTo>
                  <a:pt x="4805" y="4805"/>
                </a:lnTo>
                <a:lnTo>
                  <a:pt x="4218" y="5649"/>
                </a:lnTo>
                <a:lnTo>
                  <a:pt x="3962" y="6053"/>
                </a:lnTo>
                <a:lnTo>
                  <a:pt x="3852" y="6053"/>
                </a:lnTo>
                <a:lnTo>
                  <a:pt x="3778" y="6126"/>
                </a:lnTo>
                <a:lnTo>
                  <a:pt x="3742" y="6199"/>
                </a:lnTo>
                <a:lnTo>
                  <a:pt x="3705" y="6273"/>
                </a:lnTo>
                <a:lnTo>
                  <a:pt x="3742" y="6346"/>
                </a:lnTo>
                <a:lnTo>
                  <a:pt x="3778" y="6493"/>
                </a:lnTo>
                <a:lnTo>
                  <a:pt x="3852" y="6529"/>
                </a:lnTo>
                <a:lnTo>
                  <a:pt x="3925" y="6566"/>
                </a:lnTo>
                <a:lnTo>
                  <a:pt x="3998" y="6566"/>
                </a:lnTo>
                <a:lnTo>
                  <a:pt x="5172" y="7080"/>
                </a:lnTo>
                <a:lnTo>
                  <a:pt x="5722" y="7336"/>
                </a:lnTo>
                <a:lnTo>
                  <a:pt x="6053" y="7447"/>
                </a:lnTo>
                <a:lnTo>
                  <a:pt x="6346" y="7483"/>
                </a:lnTo>
                <a:lnTo>
                  <a:pt x="6419" y="7483"/>
                </a:lnTo>
                <a:lnTo>
                  <a:pt x="6493" y="7447"/>
                </a:lnTo>
                <a:lnTo>
                  <a:pt x="6529" y="7483"/>
                </a:lnTo>
                <a:lnTo>
                  <a:pt x="6603" y="7483"/>
                </a:lnTo>
                <a:lnTo>
                  <a:pt x="6639" y="7447"/>
                </a:lnTo>
                <a:lnTo>
                  <a:pt x="6639" y="7410"/>
                </a:lnTo>
                <a:lnTo>
                  <a:pt x="6566" y="7080"/>
                </a:lnTo>
                <a:lnTo>
                  <a:pt x="6456" y="6750"/>
                </a:lnTo>
                <a:lnTo>
                  <a:pt x="6273" y="6419"/>
                </a:lnTo>
                <a:lnTo>
                  <a:pt x="6089" y="6089"/>
                </a:lnTo>
                <a:lnTo>
                  <a:pt x="5649" y="5429"/>
                </a:lnTo>
                <a:lnTo>
                  <a:pt x="5135" y="4769"/>
                </a:lnTo>
                <a:lnTo>
                  <a:pt x="5062" y="4695"/>
                </a:lnTo>
                <a:close/>
                <a:moveTo>
                  <a:pt x="9757" y="9537"/>
                </a:moveTo>
                <a:lnTo>
                  <a:pt x="9794" y="9647"/>
                </a:lnTo>
                <a:lnTo>
                  <a:pt x="9831" y="9757"/>
                </a:lnTo>
                <a:lnTo>
                  <a:pt x="9867" y="9867"/>
                </a:lnTo>
                <a:lnTo>
                  <a:pt x="9867" y="9978"/>
                </a:lnTo>
                <a:lnTo>
                  <a:pt x="9831" y="10088"/>
                </a:lnTo>
                <a:lnTo>
                  <a:pt x="9794" y="9757"/>
                </a:lnTo>
                <a:lnTo>
                  <a:pt x="9757" y="9537"/>
                </a:lnTo>
                <a:close/>
                <a:moveTo>
                  <a:pt x="8950" y="8877"/>
                </a:moveTo>
                <a:lnTo>
                  <a:pt x="9207" y="9024"/>
                </a:lnTo>
                <a:lnTo>
                  <a:pt x="9207" y="9207"/>
                </a:lnTo>
                <a:lnTo>
                  <a:pt x="9281" y="9391"/>
                </a:lnTo>
                <a:lnTo>
                  <a:pt x="9391" y="9757"/>
                </a:lnTo>
                <a:lnTo>
                  <a:pt x="9574" y="10418"/>
                </a:lnTo>
                <a:lnTo>
                  <a:pt x="9464" y="10491"/>
                </a:lnTo>
                <a:lnTo>
                  <a:pt x="9391" y="10271"/>
                </a:lnTo>
                <a:lnTo>
                  <a:pt x="9281" y="10088"/>
                </a:lnTo>
                <a:lnTo>
                  <a:pt x="8914" y="9281"/>
                </a:lnTo>
                <a:lnTo>
                  <a:pt x="8840" y="9134"/>
                </a:lnTo>
                <a:lnTo>
                  <a:pt x="8767" y="9024"/>
                </a:lnTo>
                <a:lnTo>
                  <a:pt x="8950" y="8877"/>
                </a:lnTo>
                <a:close/>
                <a:moveTo>
                  <a:pt x="8547" y="9244"/>
                </a:moveTo>
                <a:lnTo>
                  <a:pt x="8547" y="9281"/>
                </a:lnTo>
                <a:lnTo>
                  <a:pt x="8657" y="9281"/>
                </a:lnTo>
                <a:lnTo>
                  <a:pt x="8694" y="9244"/>
                </a:lnTo>
                <a:lnTo>
                  <a:pt x="8657" y="9354"/>
                </a:lnTo>
                <a:lnTo>
                  <a:pt x="8657" y="9464"/>
                </a:lnTo>
                <a:lnTo>
                  <a:pt x="8767" y="9721"/>
                </a:lnTo>
                <a:lnTo>
                  <a:pt x="9024" y="10198"/>
                </a:lnTo>
                <a:lnTo>
                  <a:pt x="9170" y="10528"/>
                </a:lnTo>
                <a:lnTo>
                  <a:pt x="8804" y="10234"/>
                </a:lnTo>
                <a:lnTo>
                  <a:pt x="8804" y="10198"/>
                </a:lnTo>
                <a:lnTo>
                  <a:pt x="8767" y="9904"/>
                </a:lnTo>
                <a:lnTo>
                  <a:pt x="8657" y="9611"/>
                </a:lnTo>
                <a:lnTo>
                  <a:pt x="8584" y="9464"/>
                </a:lnTo>
                <a:lnTo>
                  <a:pt x="8474" y="9317"/>
                </a:lnTo>
                <a:lnTo>
                  <a:pt x="8547" y="9244"/>
                </a:lnTo>
                <a:close/>
                <a:moveTo>
                  <a:pt x="9464" y="10601"/>
                </a:moveTo>
                <a:lnTo>
                  <a:pt x="9574" y="10638"/>
                </a:lnTo>
                <a:lnTo>
                  <a:pt x="9464" y="10638"/>
                </a:lnTo>
                <a:lnTo>
                  <a:pt x="9464" y="10601"/>
                </a:lnTo>
                <a:close/>
                <a:moveTo>
                  <a:pt x="8877" y="8510"/>
                </a:moveTo>
                <a:lnTo>
                  <a:pt x="8584" y="8730"/>
                </a:lnTo>
                <a:lnTo>
                  <a:pt x="8327" y="8914"/>
                </a:lnTo>
                <a:lnTo>
                  <a:pt x="8143" y="9171"/>
                </a:lnTo>
                <a:lnTo>
                  <a:pt x="8070" y="9354"/>
                </a:lnTo>
                <a:lnTo>
                  <a:pt x="7997" y="9501"/>
                </a:lnTo>
                <a:lnTo>
                  <a:pt x="7997" y="9647"/>
                </a:lnTo>
                <a:lnTo>
                  <a:pt x="8033" y="9831"/>
                </a:lnTo>
                <a:lnTo>
                  <a:pt x="8070" y="9978"/>
                </a:lnTo>
                <a:lnTo>
                  <a:pt x="8143" y="10088"/>
                </a:lnTo>
                <a:lnTo>
                  <a:pt x="8363" y="10344"/>
                </a:lnTo>
                <a:lnTo>
                  <a:pt x="8584" y="10564"/>
                </a:lnTo>
                <a:lnTo>
                  <a:pt x="8914" y="10785"/>
                </a:lnTo>
                <a:lnTo>
                  <a:pt x="9244" y="10968"/>
                </a:lnTo>
                <a:lnTo>
                  <a:pt x="9391" y="11041"/>
                </a:lnTo>
                <a:lnTo>
                  <a:pt x="9537" y="11078"/>
                </a:lnTo>
                <a:lnTo>
                  <a:pt x="9684" y="11041"/>
                </a:lnTo>
                <a:lnTo>
                  <a:pt x="9867" y="10968"/>
                </a:lnTo>
                <a:lnTo>
                  <a:pt x="10051" y="10821"/>
                </a:lnTo>
                <a:lnTo>
                  <a:pt x="10234" y="10601"/>
                </a:lnTo>
                <a:lnTo>
                  <a:pt x="10271" y="10491"/>
                </a:lnTo>
                <a:lnTo>
                  <a:pt x="10271" y="10381"/>
                </a:lnTo>
                <a:lnTo>
                  <a:pt x="10271" y="10271"/>
                </a:lnTo>
                <a:lnTo>
                  <a:pt x="10198" y="10161"/>
                </a:lnTo>
                <a:lnTo>
                  <a:pt x="10198" y="9904"/>
                </a:lnTo>
                <a:lnTo>
                  <a:pt x="10161" y="9684"/>
                </a:lnTo>
                <a:lnTo>
                  <a:pt x="10088" y="9464"/>
                </a:lnTo>
                <a:lnTo>
                  <a:pt x="9977" y="9244"/>
                </a:lnTo>
                <a:lnTo>
                  <a:pt x="9831" y="9060"/>
                </a:lnTo>
                <a:lnTo>
                  <a:pt x="9647" y="8914"/>
                </a:lnTo>
                <a:lnTo>
                  <a:pt x="9464" y="8767"/>
                </a:lnTo>
                <a:lnTo>
                  <a:pt x="9060" y="8510"/>
                </a:lnTo>
                <a:close/>
                <a:moveTo>
                  <a:pt x="2604" y="8510"/>
                </a:moveTo>
                <a:lnTo>
                  <a:pt x="3815" y="9757"/>
                </a:lnTo>
                <a:lnTo>
                  <a:pt x="4292" y="10271"/>
                </a:lnTo>
                <a:lnTo>
                  <a:pt x="3852" y="10344"/>
                </a:lnTo>
                <a:lnTo>
                  <a:pt x="2678" y="10674"/>
                </a:lnTo>
                <a:lnTo>
                  <a:pt x="1577" y="10968"/>
                </a:lnTo>
                <a:lnTo>
                  <a:pt x="1064" y="11115"/>
                </a:lnTo>
                <a:lnTo>
                  <a:pt x="697" y="11188"/>
                </a:lnTo>
                <a:lnTo>
                  <a:pt x="587" y="11188"/>
                </a:lnTo>
                <a:lnTo>
                  <a:pt x="477" y="11151"/>
                </a:lnTo>
                <a:lnTo>
                  <a:pt x="1577" y="9721"/>
                </a:lnTo>
                <a:lnTo>
                  <a:pt x="1908" y="9317"/>
                </a:lnTo>
                <a:lnTo>
                  <a:pt x="2201" y="8914"/>
                </a:lnTo>
                <a:lnTo>
                  <a:pt x="2421" y="8730"/>
                </a:lnTo>
                <a:lnTo>
                  <a:pt x="2604" y="8510"/>
                </a:lnTo>
                <a:close/>
                <a:moveTo>
                  <a:pt x="8914" y="8180"/>
                </a:moveTo>
                <a:lnTo>
                  <a:pt x="9097" y="8217"/>
                </a:lnTo>
                <a:lnTo>
                  <a:pt x="9244" y="8253"/>
                </a:lnTo>
                <a:lnTo>
                  <a:pt x="9574" y="8400"/>
                </a:lnTo>
                <a:lnTo>
                  <a:pt x="9867" y="8584"/>
                </a:lnTo>
                <a:lnTo>
                  <a:pt x="10124" y="8840"/>
                </a:lnTo>
                <a:lnTo>
                  <a:pt x="10308" y="9171"/>
                </a:lnTo>
                <a:lnTo>
                  <a:pt x="10454" y="9464"/>
                </a:lnTo>
                <a:lnTo>
                  <a:pt x="10564" y="9794"/>
                </a:lnTo>
                <a:lnTo>
                  <a:pt x="10601" y="10161"/>
                </a:lnTo>
                <a:lnTo>
                  <a:pt x="10601" y="10528"/>
                </a:lnTo>
                <a:lnTo>
                  <a:pt x="10491" y="10858"/>
                </a:lnTo>
                <a:lnTo>
                  <a:pt x="10491" y="10895"/>
                </a:lnTo>
                <a:lnTo>
                  <a:pt x="10454" y="10858"/>
                </a:lnTo>
                <a:lnTo>
                  <a:pt x="10344" y="10785"/>
                </a:lnTo>
                <a:lnTo>
                  <a:pt x="10271" y="10785"/>
                </a:lnTo>
                <a:lnTo>
                  <a:pt x="10161" y="10821"/>
                </a:lnTo>
                <a:lnTo>
                  <a:pt x="10124" y="10931"/>
                </a:lnTo>
                <a:lnTo>
                  <a:pt x="10088" y="11078"/>
                </a:lnTo>
                <a:lnTo>
                  <a:pt x="10051" y="11188"/>
                </a:lnTo>
                <a:lnTo>
                  <a:pt x="9867" y="11298"/>
                </a:lnTo>
                <a:lnTo>
                  <a:pt x="9794" y="11371"/>
                </a:lnTo>
                <a:lnTo>
                  <a:pt x="9757" y="11445"/>
                </a:lnTo>
                <a:lnTo>
                  <a:pt x="9611" y="11481"/>
                </a:lnTo>
                <a:lnTo>
                  <a:pt x="9464" y="11481"/>
                </a:lnTo>
                <a:lnTo>
                  <a:pt x="9354" y="11445"/>
                </a:lnTo>
                <a:lnTo>
                  <a:pt x="9207" y="11408"/>
                </a:lnTo>
                <a:lnTo>
                  <a:pt x="8620" y="11078"/>
                </a:lnTo>
                <a:lnTo>
                  <a:pt x="8327" y="10895"/>
                </a:lnTo>
                <a:lnTo>
                  <a:pt x="8070" y="10674"/>
                </a:lnTo>
                <a:lnTo>
                  <a:pt x="7850" y="10418"/>
                </a:lnTo>
                <a:lnTo>
                  <a:pt x="7703" y="10124"/>
                </a:lnTo>
                <a:lnTo>
                  <a:pt x="7593" y="9794"/>
                </a:lnTo>
                <a:lnTo>
                  <a:pt x="7593" y="9501"/>
                </a:lnTo>
                <a:lnTo>
                  <a:pt x="7630" y="9171"/>
                </a:lnTo>
                <a:lnTo>
                  <a:pt x="7777" y="8877"/>
                </a:lnTo>
                <a:lnTo>
                  <a:pt x="7960" y="8620"/>
                </a:lnTo>
                <a:lnTo>
                  <a:pt x="8217" y="8400"/>
                </a:lnTo>
                <a:lnTo>
                  <a:pt x="8400" y="8290"/>
                </a:lnTo>
                <a:lnTo>
                  <a:pt x="8584" y="8217"/>
                </a:lnTo>
                <a:lnTo>
                  <a:pt x="8730" y="8180"/>
                </a:lnTo>
                <a:close/>
                <a:moveTo>
                  <a:pt x="8767" y="7777"/>
                </a:moveTo>
                <a:lnTo>
                  <a:pt x="8547" y="7813"/>
                </a:lnTo>
                <a:lnTo>
                  <a:pt x="8363" y="7850"/>
                </a:lnTo>
                <a:lnTo>
                  <a:pt x="8143" y="7960"/>
                </a:lnTo>
                <a:lnTo>
                  <a:pt x="7960" y="8033"/>
                </a:lnTo>
                <a:lnTo>
                  <a:pt x="7777" y="8180"/>
                </a:lnTo>
                <a:lnTo>
                  <a:pt x="7593" y="8364"/>
                </a:lnTo>
                <a:lnTo>
                  <a:pt x="7446" y="8510"/>
                </a:lnTo>
                <a:lnTo>
                  <a:pt x="7336" y="8657"/>
                </a:lnTo>
                <a:lnTo>
                  <a:pt x="7190" y="9024"/>
                </a:lnTo>
                <a:lnTo>
                  <a:pt x="7116" y="9427"/>
                </a:lnTo>
                <a:lnTo>
                  <a:pt x="7116" y="9831"/>
                </a:lnTo>
                <a:lnTo>
                  <a:pt x="7153" y="10051"/>
                </a:lnTo>
                <a:lnTo>
                  <a:pt x="7226" y="10271"/>
                </a:lnTo>
                <a:lnTo>
                  <a:pt x="7336" y="10454"/>
                </a:lnTo>
                <a:lnTo>
                  <a:pt x="7446" y="10638"/>
                </a:lnTo>
                <a:lnTo>
                  <a:pt x="7740" y="11005"/>
                </a:lnTo>
                <a:lnTo>
                  <a:pt x="8107" y="11298"/>
                </a:lnTo>
                <a:lnTo>
                  <a:pt x="8510" y="11555"/>
                </a:lnTo>
                <a:lnTo>
                  <a:pt x="8914" y="11775"/>
                </a:lnTo>
                <a:lnTo>
                  <a:pt x="9134" y="11885"/>
                </a:lnTo>
                <a:lnTo>
                  <a:pt x="9354" y="11958"/>
                </a:lnTo>
                <a:lnTo>
                  <a:pt x="9574" y="11958"/>
                </a:lnTo>
                <a:lnTo>
                  <a:pt x="9757" y="11922"/>
                </a:lnTo>
                <a:lnTo>
                  <a:pt x="9977" y="11848"/>
                </a:lnTo>
                <a:lnTo>
                  <a:pt x="10198" y="11702"/>
                </a:lnTo>
                <a:lnTo>
                  <a:pt x="10381" y="11555"/>
                </a:lnTo>
                <a:lnTo>
                  <a:pt x="10491" y="11371"/>
                </a:lnTo>
                <a:lnTo>
                  <a:pt x="10674" y="11298"/>
                </a:lnTo>
                <a:lnTo>
                  <a:pt x="10784" y="11151"/>
                </a:lnTo>
                <a:lnTo>
                  <a:pt x="10895" y="10968"/>
                </a:lnTo>
                <a:lnTo>
                  <a:pt x="10968" y="10785"/>
                </a:lnTo>
                <a:lnTo>
                  <a:pt x="11005" y="10601"/>
                </a:lnTo>
                <a:lnTo>
                  <a:pt x="11005" y="10381"/>
                </a:lnTo>
                <a:lnTo>
                  <a:pt x="11005" y="10124"/>
                </a:lnTo>
                <a:lnTo>
                  <a:pt x="10968" y="9684"/>
                </a:lnTo>
                <a:lnTo>
                  <a:pt x="10821" y="9207"/>
                </a:lnTo>
                <a:lnTo>
                  <a:pt x="10638" y="8804"/>
                </a:lnTo>
                <a:lnTo>
                  <a:pt x="10491" y="8620"/>
                </a:lnTo>
                <a:lnTo>
                  <a:pt x="10344" y="8437"/>
                </a:lnTo>
                <a:lnTo>
                  <a:pt x="10198" y="8290"/>
                </a:lnTo>
                <a:lnTo>
                  <a:pt x="10014" y="8143"/>
                </a:lnTo>
                <a:lnTo>
                  <a:pt x="9831" y="8033"/>
                </a:lnTo>
                <a:lnTo>
                  <a:pt x="9611" y="7923"/>
                </a:lnTo>
                <a:lnTo>
                  <a:pt x="9427" y="7850"/>
                </a:lnTo>
                <a:lnTo>
                  <a:pt x="9207" y="7813"/>
                </a:lnTo>
                <a:lnTo>
                  <a:pt x="8987" y="7777"/>
                </a:lnTo>
                <a:close/>
                <a:moveTo>
                  <a:pt x="9024" y="0"/>
                </a:moveTo>
                <a:lnTo>
                  <a:pt x="8767" y="37"/>
                </a:lnTo>
                <a:lnTo>
                  <a:pt x="8547" y="110"/>
                </a:lnTo>
                <a:lnTo>
                  <a:pt x="8363" y="257"/>
                </a:lnTo>
                <a:lnTo>
                  <a:pt x="8180" y="440"/>
                </a:lnTo>
                <a:lnTo>
                  <a:pt x="7593" y="1027"/>
                </a:lnTo>
                <a:lnTo>
                  <a:pt x="7006" y="1651"/>
                </a:lnTo>
                <a:lnTo>
                  <a:pt x="6639" y="2054"/>
                </a:lnTo>
                <a:lnTo>
                  <a:pt x="6383" y="2311"/>
                </a:lnTo>
                <a:lnTo>
                  <a:pt x="6199" y="2605"/>
                </a:lnTo>
                <a:lnTo>
                  <a:pt x="5796" y="2201"/>
                </a:lnTo>
                <a:lnTo>
                  <a:pt x="5722" y="2128"/>
                </a:lnTo>
                <a:lnTo>
                  <a:pt x="5502" y="2128"/>
                </a:lnTo>
                <a:lnTo>
                  <a:pt x="5392" y="2201"/>
                </a:lnTo>
                <a:lnTo>
                  <a:pt x="5356" y="2238"/>
                </a:lnTo>
                <a:lnTo>
                  <a:pt x="4915" y="2531"/>
                </a:lnTo>
                <a:lnTo>
                  <a:pt x="4512" y="2898"/>
                </a:lnTo>
                <a:lnTo>
                  <a:pt x="4292" y="2715"/>
                </a:lnTo>
                <a:lnTo>
                  <a:pt x="4072" y="2495"/>
                </a:lnTo>
                <a:lnTo>
                  <a:pt x="3998" y="2458"/>
                </a:lnTo>
                <a:lnTo>
                  <a:pt x="3888" y="2458"/>
                </a:lnTo>
                <a:lnTo>
                  <a:pt x="3815" y="2495"/>
                </a:lnTo>
                <a:lnTo>
                  <a:pt x="3778" y="2568"/>
                </a:lnTo>
                <a:lnTo>
                  <a:pt x="3778" y="2421"/>
                </a:lnTo>
                <a:lnTo>
                  <a:pt x="3778" y="2311"/>
                </a:lnTo>
                <a:lnTo>
                  <a:pt x="3668" y="2128"/>
                </a:lnTo>
                <a:lnTo>
                  <a:pt x="3521" y="1908"/>
                </a:lnTo>
                <a:lnTo>
                  <a:pt x="3338" y="1761"/>
                </a:lnTo>
                <a:lnTo>
                  <a:pt x="3118" y="1614"/>
                </a:lnTo>
                <a:lnTo>
                  <a:pt x="2861" y="1504"/>
                </a:lnTo>
                <a:lnTo>
                  <a:pt x="2458" y="1321"/>
                </a:lnTo>
                <a:lnTo>
                  <a:pt x="2348" y="1321"/>
                </a:lnTo>
                <a:lnTo>
                  <a:pt x="2238" y="1357"/>
                </a:lnTo>
                <a:lnTo>
                  <a:pt x="2201" y="1431"/>
                </a:lnTo>
                <a:lnTo>
                  <a:pt x="2201" y="1504"/>
                </a:lnTo>
                <a:lnTo>
                  <a:pt x="2531" y="2238"/>
                </a:lnTo>
                <a:lnTo>
                  <a:pt x="2678" y="2531"/>
                </a:lnTo>
                <a:lnTo>
                  <a:pt x="2751" y="2678"/>
                </a:lnTo>
                <a:lnTo>
                  <a:pt x="2861" y="2825"/>
                </a:lnTo>
                <a:lnTo>
                  <a:pt x="3008" y="2898"/>
                </a:lnTo>
                <a:lnTo>
                  <a:pt x="3191" y="2935"/>
                </a:lnTo>
                <a:lnTo>
                  <a:pt x="3338" y="2935"/>
                </a:lnTo>
                <a:lnTo>
                  <a:pt x="3485" y="2861"/>
                </a:lnTo>
                <a:lnTo>
                  <a:pt x="3632" y="2788"/>
                </a:lnTo>
                <a:lnTo>
                  <a:pt x="3301" y="3155"/>
                </a:lnTo>
                <a:lnTo>
                  <a:pt x="2971" y="3485"/>
                </a:lnTo>
                <a:lnTo>
                  <a:pt x="2935" y="3412"/>
                </a:lnTo>
                <a:lnTo>
                  <a:pt x="2935" y="3265"/>
                </a:lnTo>
                <a:lnTo>
                  <a:pt x="2898" y="3081"/>
                </a:lnTo>
                <a:lnTo>
                  <a:pt x="2825" y="2825"/>
                </a:lnTo>
                <a:lnTo>
                  <a:pt x="2678" y="2605"/>
                </a:lnTo>
                <a:lnTo>
                  <a:pt x="2458" y="2384"/>
                </a:lnTo>
                <a:lnTo>
                  <a:pt x="2238" y="2238"/>
                </a:lnTo>
                <a:lnTo>
                  <a:pt x="1981" y="2091"/>
                </a:lnTo>
                <a:lnTo>
                  <a:pt x="1687" y="1981"/>
                </a:lnTo>
                <a:lnTo>
                  <a:pt x="1431" y="1908"/>
                </a:lnTo>
                <a:lnTo>
                  <a:pt x="880" y="1834"/>
                </a:lnTo>
                <a:lnTo>
                  <a:pt x="770" y="1834"/>
                </a:lnTo>
                <a:lnTo>
                  <a:pt x="697" y="1871"/>
                </a:lnTo>
                <a:lnTo>
                  <a:pt x="624" y="1944"/>
                </a:lnTo>
                <a:lnTo>
                  <a:pt x="624" y="2054"/>
                </a:lnTo>
                <a:lnTo>
                  <a:pt x="697" y="2384"/>
                </a:lnTo>
                <a:lnTo>
                  <a:pt x="807" y="2751"/>
                </a:lnTo>
                <a:lnTo>
                  <a:pt x="917" y="3045"/>
                </a:lnTo>
                <a:lnTo>
                  <a:pt x="1101" y="3375"/>
                </a:lnTo>
                <a:lnTo>
                  <a:pt x="1284" y="3668"/>
                </a:lnTo>
                <a:lnTo>
                  <a:pt x="1504" y="3925"/>
                </a:lnTo>
                <a:lnTo>
                  <a:pt x="1724" y="4182"/>
                </a:lnTo>
                <a:lnTo>
                  <a:pt x="1981" y="4439"/>
                </a:lnTo>
                <a:lnTo>
                  <a:pt x="2018" y="4439"/>
                </a:lnTo>
                <a:lnTo>
                  <a:pt x="1761" y="4695"/>
                </a:lnTo>
                <a:lnTo>
                  <a:pt x="1761" y="4549"/>
                </a:lnTo>
                <a:lnTo>
                  <a:pt x="1724" y="4402"/>
                </a:lnTo>
                <a:lnTo>
                  <a:pt x="1614" y="4255"/>
                </a:lnTo>
                <a:lnTo>
                  <a:pt x="1467" y="4108"/>
                </a:lnTo>
                <a:lnTo>
                  <a:pt x="1321" y="3998"/>
                </a:lnTo>
                <a:lnTo>
                  <a:pt x="1101" y="3925"/>
                </a:lnTo>
                <a:lnTo>
                  <a:pt x="697" y="3815"/>
                </a:lnTo>
                <a:lnTo>
                  <a:pt x="330" y="3742"/>
                </a:lnTo>
                <a:lnTo>
                  <a:pt x="220" y="3742"/>
                </a:lnTo>
                <a:lnTo>
                  <a:pt x="147" y="3815"/>
                </a:lnTo>
                <a:lnTo>
                  <a:pt x="110" y="3925"/>
                </a:lnTo>
                <a:lnTo>
                  <a:pt x="147" y="3998"/>
                </a:lnTo>
                <a:lnTo>
                  <a:pt x="367" y="4329"/>
                </a:lnTo>
                <a:lnTo>
                  <a:pt x="624" y="4732"/>
                </a:lnTo>
                <a:lnTo>
                  <a:pt x="807" y="4915"/>
                </a:lnTo>
                <a:lnTo>
                  <a:pt x="954" y="5062"/>
                </a:lnTo>
                <a:lnTo>
                  <a:pt x="1137" y="5172"/>
                </a:lnTo>
                <a:lnTo>
                  <a:pt x="1321" y="5246"/>
                </a:lnTo>
                <a:lnTo>
                  <a:pt x="1321" y="5282"/>
                </a:lnTo>
                <a:lnTo>
                  <a:pt x="1394" y="5356"/>
                </a:lnTo>
                <a:lnTo>
                  <a:pt x="1834" y="5759"/>
                </a:lnTo>
                <a:lnTo>
                  <a:pt x="1651" y="6126"/>
                </a:lnTo>
                <a:lnTo>
                  <a:pt x="1504" y="6493"/>
                </a:lnTo>
                <a:lnTo>
                  <a:pt x="1394" y="6896"/>
                </a:lnTo>
                <a:lnTo>
                  <a:pt x="1321" y="6933"/>
                </a:lnTo>
                <a:lnTo>
                  <a:pt x="1321" y="7043"/>
                </a:lnTo>
                <a:lnTo>
                  <a:pt x="1321" y="7153"/>
                </a:lnTo>
                <a:lnTo>
                  <a:pt x="1357" y="7263"/>
                </a:lnTo>
                <a:lnTo>
                  <a:pt x="1431" y="7373"/>
                </a:lnTo>
                <a:lnTo>
                  <a:pt x="1467" y="7410"/>
                </a:lnTo>
                <a:lnTo>
                  <a:pt x="1541" y="7447"/>
                </a:lnTo>
                <a:lnTo>
                  <a:pt x="1651" y="7593"/>
                </a:lnTo>
                <a:lnTo>
                  <a:pt x="2311" y="8217"/>
                </a:lnTo>
                <a:lnTo>
                  <a:pt x="2164" y="8327"/>
                </a:lnTo>
                <a:lnTo>
                  <a:pt x="2018" y="8437"/>
                </a:lnTo>
                <a:lnTo>
                  <a:pt x="1761" y="8694"/>
                </a:lnTo>
                <a:lnTo>
                  <a:pt x="1394" y="9207"/>
                </a:lnTo>
                <a:lnTo>
                  <a:pt x="990" y="9721"/>
                </a:lnTo>
                <a:lnTo>
                  <a:pt x="220" y="10748"/>
                </a:lnTo>
                <a:lnTo>
                  <a:pt x="73" y="10968"/>
                </a:lnTo>
                <a:lnTo>
                  <a:pt x="0" y="11151"/>
                </a:lnTo>
                <a:lnTo>
                  <a:pt x="0" y="11225"/>
                </a:lnTo>
                <a:lnTo>
                  <a:pt x="37" y="11335"/>
                </a:lnTo>
                <a:lnTo>
                  <a:pt x="183" y="11518"/>
                </a:lnTo>
                <a:lnTo>
                  <a:pt x="257" y="11592"/>
                </a:lnTo>
                <a:lnTo>
                  <a:pt x="367" y="11628"/>
                </a:lnTo>
                <a:lnTo>
                  <a:pt x="550" y="11665"/>
                </a:lnTo>
                <a:lnTo>
                  <a:pt x="770" y="11628"/>
                </a:lnTo>
                <a:lnTo>
                  <a:pt x="990" y="11592"/>
                </a:lnTo>
                <a:lnTo>
                  <a:pt x="2348" y="11188"/>
                </a:lnTo>
                <a:lnTo>
                  <a:pt x="3595" y="10821"/>
                </a:lnTo>
                <a:lnTo>
                  <a:pt x="4072" y="10711"/>
                </a:lnTo>
                <a:lnTo>
                  <a:pt x="4292" y="10638"/>
                </a:lnTo>
                <a:lnTo>
                  <a:pt x="4512" y="10491"/>
                </a:lnTo>
                <a:lnTo>
                  <a:pt x="5025" y="11005"/>
                </a:lnTo>
                <a:lnTo>
                  <a:pt x="5539" y="11518"/>
                </a:lnTo>
                <a:lnTo>
                  <a:pt x="6089" y="11995"/>
                </a:lnTo>
                <a:lnTo>
                  <a:pt x="6676" y="12398"/>
                </a:lnTo>
                <a:lnTo>
                  <a:pt x="7006" y="12619"/>
                </a:lnTo>
                <a:lnTo>
                  <a:pt x="7373" y="12802"/>
                </a:lnTo>
                <a:lnTo>
                  <a:pt x="7740" y="12985"/>
                </a:lnTo>
                <a:lnTo>
                  <a:pt x="8070" y="13132"/>
                </a:lnTo>
                <a:lnTo>
                  <a:pt x="8474" y="13242"/>
                </a:lnTo>
                <a:lnTo>
                  <a:pt x="8840" y="13352"/>
                </a:lnTo>
                <a:lnTo>
                  <a:pt x="9207" y="13426"/>
                </a:lnTo>
                <a:lnTo>
                  <a:pt x="9611" y="13499"/>
                </a:lnTo>
                <a:lnTo>
                  <a:pt x="9977" y="13536"/>
                </a:lnTo>
                <a:lnTo>
                  <a:pt x="10381" y="13572"/>
                </a:lnTo>
                <a:lnTo>
                  <a:pt x="11115" y="13536"/>
                </a:lnTo>
                <a:lnTo>
                  <a:pt x="11812" y="13426"/>
                </a:lnTo>
                <a:lnTo>
                  <a:pt x="12215" y="13316"/>
                </a:lnTo>
                <a:lnTo>
                  <a:pt x="12362" y="13279"/>
                </a:lnTo>
                <a:lnTo>
                  <a:pt x="12435" y="13279"/>
                </a:lnTo>
                <a:lnTo>
                  <a:pt x="12435" y="13316"/>
                </a:lnTo>
                <a:lnTo>
                  <a:pt x="12509" y="13352"/>
                </a:lnTo>
                <a:lnTo>
                  <a:pt x="12545" y="13352"/>
                </a:lnTo>
                <a:lnTo>
                  <a:pt x="12582" y="13316"/>
                </a:lnTo>
                <a:lnTo>
                  <a:pt x="12619" y="13279"/>
                </a:lnTo>
                <a:lnTo>
                  <a:pt x="12655" y="13169"/>
                </a:lnTo>
                <a:lnTo>
                  <a:pt x="12655" y="13022"/>
                </a:lnTo>
                <a:lnTo>
                  <a:pt x="12545" y="12949"/>
                </a:lnTo>
                <a:lnTo>
                  <a:pt x="12435" y="12912"/>
                </a:lnTo>
                <a:lnTo>
                  <a:pt x="12178" y="12912"/>
                </a:lnTo>
                <a:lnTo>
                  <a:pt x="11702" y="13022"/>
                </a:lnTo>
                <a:lnTo>
                  <a:pt x="11188" y="13095"/>
                </a:lnTo>
                <a:lnTo>
                  <a:pt x="10748" y="13132"/>
                </a:lnTo>
                <a:lnTo>
                  <a:pt x="10308" y="13095"/>
                </a:lnTo>
                <a:lnTo>
                  <a:pt x="9867" y="13095"/>
                </a:lnTo>
                <a:lnTo>
                  <a:pt x="9464" y="13022"/>
                </a:lnTo>
                <a:lnTo>
                  <a:pt x="9024" y="12949"/>
                </a:lnTo>
                <a:lnTo>
                  <a:pt x="8584" y="12802"/>
                </a:lnTo>
                <a:lnTo>
                  <a:pt x="8180" y="12655"/>
                </a:lnTo>
                <a:lnTo>
                  <a:pt x="7777" y="12509"/>
                </a:lnTo>
                <a:lnTo>
                  <a:pt x="7300" y="12252"/>
                </a:lnTo>
                <a:lnTo>
                  <a:pt x="6860" y="11958"/>
                </a:lnTo>
                <a:lnTo>
                  <a:pt x="6419" y="11628"/>
                </a:lnTo>
                <a:lnTo>
                  <a:pt x="6016" y="11298"/>
                </a:lnTo>
                <a:lnTo>
                  <a:pt x="5246" y="10564"/>
                </a:lnTo>
                <a:lnTo>
                  <a:pt x="4512" y="9794"/>
                </a:lnTo>
                <a:lnTo>
                  <a:pt x="3008" y="8290"/>
                </a:lnTo>
                <a:lnTo>
                  <a:pt x="2274" y="7520"/>
                </a:lnTo>
                <a:lnTo>
                  <a:pt x="2091" y="7300"/>
                </a:lnTo>
                <a:lnTo>
                  <a:pt x="1871" y="7080"/>
                </a:lnTo>
                <a:lnTo>
                  <a:pt x="1944" y="6713"/>
                </a:lnTo>
                <a:lnTo>
                  <a:pt x="2054" y="6383"/>
                </a:lnTo>
                <a:lnTo>
                  <a:pt x="2238" y="6053"/>
                </a:lnTo>
                <a:lnTo>
                  <a:pt x="2421" y="5722"/>
                </a:lnTo>
                <a:lnTo>
                  <a:pt x="2641" y="5429"/>
                </a:lnTo>
                <a:lnTo>
                  <a:pt x="2898" y="5172"/>
                </a:lnTo>
                <a:lnTo>
                  <a:pt x="3411" y="4622"/>
                </a:lnTo>
                <a:lnTo>
                  <a:pt x="4475" y="3558"/>
                </a:lnTo>
                <a:lnTo>
                  <a:pt x="5025" y="3045"/>
                </a:lnTo>
                <a:lnTo>
                  <a:pt x="5246" y="2825"/>
                </a:lnTo>
                <a:lnTo>
                  <a:pt x="5392" y="2678"/>
                </a:lnTo>
                <a:lnTo>
                  <a:pt x="5502" y="2605"/>
                </a:lnTo>
                <a:lnTo>
                  <a:pt x="5612" y="2715"/>
                </a:lnTo>
                <a:lnTo>
                  <a:pt x="5392" y="2825"/>
                </a:lnTo>
                <a:lnTo>
                  <a:pt x="5246" y="2971"/>
                </a:lnTo>
                <a:lnTo>
                  <a:pt x="4952" y="3301"/>
                </a:lnTo>
                <a:lnTo>
                  <a:pt x="4805" y="3485"/>
                </a:lnTo>
                <a:lnTo>
                  <a:pt x="4695" y="3668"/>
                </a:lnTo>
                <a:lnTo>
                  <a:pt x="4585" y="3888"/>
                </a:lnTo>
                <a:lnTo>
                  <a:pt x="4585" y="3962"/>
                </a:lnTo>
                <a:lnTo>
                  <a:pt x="4622" y="4072"/>
                </a:lnTo>
                <a:lnTo>
                  <a:pt x="4659" y="4145"/>
                </a:lnTo>
                <a:lnTo>
                  <a:pt x="4732" y="4145"/>
                </a:lnTo>
                <a:lnTo>
                  <a:pt x="4915" y="4035"/>
                </a:lnTo>
                <a:lnTo>
                  <a:pt x="5025" y="3888"/>
                </a:lnTo>
                <a:lnTo>
                  <a:pt x="5209" y="3558"/>
                </a:lnTo>
                <a:lnTo>
                  <a:pt x="5502" y="3228"/>
                </a:lnTo>
                <a:lnTo>
                  <a:pt x="5759" y="2898"/>
                </a:lnTo>
                <a:lnTo>
                  <a:pt x="6016" y="3118"/>
                </a:lnTo>
                <a:lnTo>
                  <a:pt x="5832" y="3301"/>
                </a:lnTo>
                <a:lnTo>
                  <a:pt x="5612" y="3522"/>
                </a:lnTo>
                <a:lnTo>
                  <a:pt x="5466" y="3742"/>
                </a:lnTo>
                <a:lnTo>
                  <a:pt x="5356" y="3962"/>
                </a:lnTo>
                <a:lnTo>
                  <a:pt x="5319" y="4072"/>
                </a:lnTo>
                <a:lnTo>
                  <a:pt x="5392" y="4182"/>
                </a:lnTo>
                <a:lnTo>
                  <a:pt x="5502" y="4219"/>
                </a:lnTo>
                <a:lnTo>
                  <a:pt x="5539" y="4219"/>
                </a:lnTo>
                <a:lnTo>
                  <a:pt x="5612" y="4182"/>
                </a:lnTo>
                <a:lnTo>
                  <a:pt x="5796" y="3998"/>
                </a:lnTo>
                <a:lnTo>
                  <a:pt x="5942" y="3778"/>
                </a:lnTo>
                <a:lnTo>
                  <a:pt x="6089" y="3558"/>
                </a:lnTo>
                <a:lnTo>
                  <a:pt x="6199" y="3301"/>
                </a:lnTo>
                <a:lnTo>
                  <a:pt x="6309" y="3375"/>
                </a:lnTo>
                <a:lnTo>
                  <a:pt x="6456" y="3485"/>
                </a:lnTo>
                <a:lnTo>
                  <a:pt x="6346" y="3595"/>
                </a:lnTo>
                <a:lnTo>
                  <a:pt x="6236" y="3705"/>
                </a:lnTo>
                <a:lnTo>
                  <a:pt x="6089" y="3962"/>
                </a:lnTo>
                <a:lnTo>
                  <a:pt x="5869" y="4255"/>
                </a:lnTo>
                <a:lnTo>
                  <a:pt x="5796" y="4402"/>
                </a:lnTo>
                <a:lnTo>
                  <a:pt x="5722" y="4585"/>
                </a:lnTo>
                <a:lnTo>
                  <a:pt x="5722" y="4622"/>
                </a:lnTo>
                <a:lnTo>
                  <a:pt x="5722" y="4695"/>
                </a:lnTo>
                <a:lnTo>
                  <a:pt x="5796" y="4732"/>
                </a:lnTo>
                <a:lnTo>
                  <a:pt x="5906" y="4769"/>
                </a:lnTo>
                <a:lnTo>
                  <a:pt x="6016" y="4695"/>
                </a:lnTo>
                <a:lnTo>
                  <a:pt x="6126" y="4585"/>
                </a:lnTo>
                <a:lnTo>
                  <a:pt x="6199" y="4439"/>
                </a:lnTo>
                <a:lnTo>
                  <a:pt x="6383" y="4145"/>
                </a:lnTo>
                <a:lnTo>
                  <a:pt x="6456" y="3962"/>
                </a:lnTo>
                <a:lnTo>
                  <a:pt x="6603" y="3632"/>
                </a:lnTo>
                <a:lnTo>
                  <a:pt x="7300" y="4145"/>
                </a:lnTo>
                <a:lnTo>
                  <a:pt x="7116" y="4292"/>
                </a:lnTo>
                <a:lnTo>
                  <a:pt x="6933" y="4439"/>
                </a:lnTo>
                <a:lnTo>
                  <a:pt x="6713" y="4695"/>
                </a:lnTo>
                <a:lnTo>
                  <a:pt x="6529" y="5026"/>
                </a:lnTo>
                <a:lnTo>
                  <a:pt x="6529" y="5099"/>
                </a:lnTo>
                <a:lnTo>
                  <a:pt x="6529" y="5172"/>
                </a:lnTo>
                <a:lnTo>
                  <a:pt x="6566" y="5209"/>
                </a:lnTo>
                <a:lnTo>
                  <a:pt x="6639" y="5246"/>
                </a:lnTo>
                <a:lnTo>
                  <a:pt x="6676" y="5282"/>
                </a:lnTo>
                <a:lnTo>
                  <a:pt x="6749" y="5282"/>
                </a:lnTo>
                <a:lnTo>
                  <a:pt x="6823" y="5246"/>
                </a:lnTo>
                <a:lnTo>
                  <a:pt x="6860" y="5172"/>
                </a:lnTo>
                <a:lnTo>
                  <a:pt x="7153" y="4695"/>
                </a:lnTo>
                <a:lnTo>
                  <a:pt x="7410" y="4255"/>
                </a:lnTo>
                <a:lnTo>
                  <a:pt x="7740" y="4475"/>
                </a:lnTo>
                <a:lnTo>
                  <a:pt x="7483" y="4732"/>
                </a:lnTo>
                <a:lnTo>
                  <a:pt x="7116" y="5136"/>
                </a:lnTo>
                <a:lnTo>
                  <a:pt x="7080" y="5209"/>
                </a:lnTo>
                <a:lnTo>
                  <a:pt x="7043" y="5246"/>
                </a:lnTo>
                <a:lnTo>
                  <a:pt x="7080" y="5319"/>
                </a:lnTo>
                <a:lnTo>
                  <a:pt x="7116" y="5356"/>
                </a:lnTo>
                <a:lnTo>
                  <a:pt x="7190" y="5392"/>
                </a:lnTo>
                <a:lnTo>
                  <a:pt x="7263" y="5429"/>
                </a:lnTo>
                <a:lnTo>
                  <a:pt x="7336" y="5429"/>
                </a:lnTo>
                <a:lnTo>
                  <a:pt x="7373" y="5356"/>
                </a:lnTo>
                <a:lnTo>
                  <a:pt x="7556" y="5172"/>
                </a:lnTo>
                <a:lnTo>
                  <a:pt x="7740" y="4989"/>
                </a:lnTo>
                <a:lnTo>
                  <a:pt x="7813" y="4805"/>
                </a:lnTo>
                <a:lnTo>
                  <a:pt x="7850" y="4695"/>
                </a:lnTo>
                <a:lnTo>
                  <a:pt x="7887" y="4585"/>
                </a:lnTo>
                <a:lnTo>
                  <a:pt x="8474" y="4989"/>
                </a:lnTo>
                <a:lnTo>
                  <a:pt x="8107" y="5319"/>
                </a:lnTo>
                <a:lnTo>
                  <a:pt x="7813" y="5722"/>
                </a:lnTo>
                <a:lnTo>
                  <a:pt x="7777" y="5796"/>
                </a:lnTo>
                <a:lnTo>
                  <a:pt x="7777" y="5833"/>
                </a:lnTo>
                <a:lnTo>
                  <a:pt x="7813" y="5943"/>
                </a:lnTo>
                <a:lnTo>
                  <a:pt x="7887" y="5979"/>
                </a:lnTo>
                <a:lnTo>
                  <a:pt x="7997" y="5979"/>
                </a:lnTo>
                <a:lnTo>
                  <a:pt x="8033" y="5943"/>
                </a:lnTo>
                <a:lnTo>
                  <a:pt x="8327" y="5502"/>
                </a:lnTo>
                <a:lnTo>
                  <a:pt x="8584" y="5062"/>
                </a:lnTo>
                <a:lnTo>
                  <a:pt x="9024" y="5356"/>
                </a:lnTo>
                <a:lnTo>
                  <a:pt x="8767" y="5612"/>
                </a:lnTo>
                <a:lnTo>
                  <a:pt x="8584" y="5796"/>
                </a:lnTo>
                <a:lnTo>
                  <a:pt x="8510" y="5906"/>
                </a:lnTo>
                <a:lnTo>
                  <a:pt x="8474" y="6053"/>
                </a:lnTo>
                <a:lnTo>
                  <a:pt x="8253" y="6383"/>
                </a:lnTo>
                <a:lnTo>
                  <a:pt x="8217" y="6456"/>
                </a:lnTo>
                <a:lnTo>
                  <a:pt x="8253" y="6566"/>
                </a:lnTo>
                <a:lnTo>
                  <a:pt x="8290" y="6603"/>
                </a:lnTo>
                <a:lnTo>
                  <a:pt x="8363" y="6640"/>
                </a:lnTo>
                <a:lnTo>
                  <a:pt x="8474" y="6640"/>
                </a:lnTo>
                <a:lnTo>
                  <a:pt x="8547" y="6566"/>
                </a:lnTo>
                <a:lnTo>
                  <a:pt x="8804" y="6199"/>
                </a:lnTo>
                <a:lnTo>
                  <a:pt x="8877" y="6126"/>
                </a:lnTo>
                <a:lnTo>
                  <a:pt x="8950" y="6016"/>
                </a:lnTo>
                <a:lnTo>
                  <a:pt x="9097" y="5796"/>
                </a:lnTo>
                <a:lnTo>
                  <a:pt x="9244" y="5539"/>
                </a:lnTo>
                <a:lnTo>
                  <a:pt x="9537" y="5722"/>
                </a:lnTo>
                <a:lnTo>
                  <a:pt x="9354" y="5906"/>
                </a:lnTo>
                <a:lnTo>
                  <a:pt x="9207" y="6126"/>
                </a:lnTo>
                <a:lnTo>
                  <a:pt x="8950" y="6419"/>
                </a:lnTo>
                <a:lnTo>
                  <a:pt x="8877" y="6566"/>
                </a:lnTo>
                <a:lnTo>
                  <a:pt x="8840" y="6750"/>
                </a:lnTo>
                <a:lnTo>
                  <a:pt x="8914" y="6823"/>
                </a:lnTo>
                <a:lnTo>
                  <a:pt x="8950" y="6860"/>
                </a:lnTo>
                <a:lnTo>
                  <a:pt x="8987" y="6860"/>
                </a:lnTo>
                <a:lnTo>
                  <a:pt x="9134" y="6786"/>
                </a:lnTo>
                <a:lnTo>
                  <a:pt x="9244" y="6640"/>
                </a:lnTo>
                <a:lnTo>
                  <a:pt x="9391" y="6383"/>
                </a:lnTo>
                <a:lnTo>
                  <a:pt x="9537" y="6126"/>
                </a:lnTo>
                <a:lnTo>
                  <a:pt x="9721" y="5869"/>
                </a:lnTo>
                <a:lnTo>
                  <a:pt x="10198" y="6236"/>
                </a:lnTo>
                <a:lnTo>
                  <a:pt x="10051" y="6419"/>
                </a:lnTo>
                <a:lnTo>
                  <a:pt x="9867" y="6640"/>
                </a:lnTo>
                <a:lnTo>
                  <a:pt x="9684" y="6860"/>
                </a:lnTo>
                <a:lnTo>
                  <a:pt x="9611" y="7006"/>
                </a:lnTo>
                <a:lnTo>
                  <a:pt x="9574" y="7116"/>
                </a:lnTo>
                <a:lnTo>
                  <a:pt x="9574" y="7190"/>
                </a:lnTo>
                <a:lnTo>
                  <a:pt x="9611" y="7263"/>
                </a:lnTo>
                <a:lnTo>
                  <a:pt x="9757" y="7263"/>
                </a:lnTo>
                <a:lnTo>
                  <a:pt x="9867" y="7190"/>
                </a:lnTo>
                <a:lnTo>
                  <a:pt x="9941" y="7080"/>
                </a:lnTo>
                <a:lnTo>
                  <a:pt x="10124" y="6823"/>
                </a:lnTo>
                <a:lnTo>
                  <a:pt x="10271" y="6603"/>
                </a:lnTo>
                <a:lnTo>
                  <a:pt x="10381" y="6383"/>
                </a:lnTo>
                <a:lnTo>
                  <a:pt x="10895" y="6823"/>
                </a:lnTo>
                <a:lnTo>
                  <a:pt x="10931" y="6860"/>
                </a:lnTo>
                <a:lnTo>
                  <a:pt x="10638" y="7226"/>
                </a:lnTo>
                <a:lnTo>
                  <a:pt x="10381" y="7593"/>
                </a:lnTo>
                <a:lnTo>
                  <a:pt x="10271" y="7703"/>
                </a:lnTo>
                <a:lnTo>
                  <a:pt x="10271" y="7777"/>
                </a:lnTo>
                <a:lnTo>
                  <a:pt x="10271" y="7813"/>
                </a:lnTo>
                <a:lnTo>
                  <a:pt x="10344" y="7923"/>
                </a:lnTo>
                <a:lnTo>
                  <a:pt x="10418" y="7960"/>
                </a:lnTo>
                <a:lnTo>
                  <a:pt x="10491" y="7923"/>
                </a:lnTo>
                <a:lnTo>
                  <a:pt x="10528" y="7887"/>
                </a:lnTo>
                <a:lnTo>
                  <a:pt x="10821" y="7483"/>
                </a:lnTo>
                <a:lnTo>
                  <a:pt x="11115" y="7043"/>
                </a:lnTo>
                <a:lnTo>
                  <a:pt x="11445" y="7447"/>
                </a:lnTo>
                <a:lnTo>
                  <a:pt x="11298" y="7703"/>
                </a:lnTo>
                <a:lnTo>
                  <a:pt x="11151" y="7960"/>
                </a:lnTo>
                <a:lnTo>
                  <a:pt x="10968" y="8253"/>
                </a:lnTo>
                <a:lnTo>
                  <a:pt x="10931" y="8437"/>
                </a:lnTo>
                <a:lnTo>
                  <a:pt x="10931" y="8510"/>
                </a:lnTo>
                <a:lnTo>
                  <a:pt x="10931" y="8584"/>
                </a:lnTo>
                <a:lnTo>
                  <a:pt x="10968" y="8657"/>
                </a:lnTo>
                <a:lnTo>
                  <a:pt x="11041" y="8657"/>
                </a:lnTo>
                <a:lnTo>
                  <a:pt x="11188" y="8584"/>
                </a:lnTo>
                <a:lnTo>
                  <a:pt x="11261" y="8474"/>
                </a:lnTo>
                <a:lnTo>
                  <a:pt x="11408" y="8180"/>
                </a:lnTo>
                <a:lnTo>
                  <a:pt x="11628" y="7703"/>
                </a:lnTo>
                <a:lnTo>
                  <a:pt x="11812" y="7997"/>
                </a:lnTo>
                <a:lnTo>
                  <a:pt x="11995" y="8290"/>
                </a:lnTo>
                <a:lnTo>
                  <a:pt x="11812" y="8694"/>
                </a:lnTo>
                <a:lnTo>
                  <a:pt x="11628" y="9097"/>
                </a:lnTo>
                <a:lnTo>
                  <a:pt x="11518" y="9097"/>
                </a:lnTo>
                <a:lnTo>
                  <a:pt x="11408" y="9317"/>
                </a:lnTo>
                <a:lnTo>
                  <a:pt x="11335" y="9501"/>
                </a:lnTo>
                <a:lnTo>
                  <a:pt x="11335" y="9574"/>
                </a:lnTo>
                <a:lnTo>
                  <a:pt x="11335" y="9647"/>
                </a:lnTo>
                <a:lnTo>
                  <a:pt x="11408" y="9721"/>
                </a:lnTo>
                <a:lnTo>
                  <a:pt x="11591" y="9721"/>
                </a:lnTo>
                <a:lnTo>
                  <a:pt x="11628" y="9684"/>
                </a:lnTo>
                <a:lnTo>
                  <a:pt x="11812" y="9427"/>
                </a:lnTo>
                <a:lnTo>
                  <a:pt x="11958" y="9171"/>
                </a:lnTo>
                <a:lnTo>
                  <a:pt x="12105" y="8914"/>
                </a:lnTo>
                <a:lnTo>
                  <a:pt x="12178" y="8657"/>
                </a:lnTo>
                <a:lnTo>
                  <a:pt x="12325" y="9024"/>
                </a:lnTo>
                <a:lnTo>
                  <a:pt x="12472" y="9427"/>
                </a:lnTo>
                <a:lnTo>
                  <a:pt x="12068" y="10088"/>
                </a:lnTo>
                <a:lnTo>
                  <a:pt x="11995" y="10088"/>
                </a:lnTo>
                <a:lnTo>
                  <a:pt x="11922" y="10271"/>
                </a:lnTo>
                <a:lnTo>
                  <a:pt x="11848" y="10418"/>
                </a:lnTo>
                <a:lnTo>
                  <a:pt x="11848" y="10491"/>
                </a:lnTo>
                <a:lnTo>
                  <a:pt x="11848" y="10528"/>
                </a:lnTo>
                <a:lnTo>
                  <a:pt x="11922" y="10601"/>
                </a:lnTo>
                <a:lnTo>
                  <a:pt x="12068" y="10601"/>
                </a:lnTo>
                <a:lnTo>
                  <a:pt x="12142" y="10564"/>
                </a:lnTo>
                <a:lnTo>
                  <a:pt x="12362" y="10198"/>
                </a:lnTo>
                <a:lnTo>
                  <a:pt x="12582" y="9831"/>
                </a:lnTo>
                <a:lnTo>
                  <a:pt x="12692" y="10454"/>
                </a:lnTo>
                <a:lnTo>
                  <a:pt x="12509" y="10638"/>
                </a:lnTo>
                <a:lnTo>
                  <a:pt x="12362" y="10858"/>
                </a:lnTo>
                <a:lnTo>
                  <a:pt x="12215" y="11078"/>
                </a:lnTo>
                <a:lnTo>
                  <a:pt x="12178" y="11225"/>
                </a:lnTo>
                <a:lnTo>
                  <a:pt x="12178" y="11371"/>
                </a:lnTo>
                <a:lnTo>
                  <a:pt x="12215" y="11408"/>
                </a:lnTo>
                <a:lnTo>
                  <a:pt x="12252" y="11408"/>
                </a:lnTo>
                <a:lnTo>
                  <a:pt x="12362" y="11371"/>
                </a:lnTo>
                <a:lnTo>
                  <a:pt x="12472" y="11298"/>
                </a:lnTo>
                <a:lnTo>
                  <a:pt x="12582" y="11078"/>
                </a:lnTo>
                <a:lnTo>
                  <a:pt x="12692" y="10858"/>
                </a:lnTo>
                <a:lnTo>
                  <a:pt x="12729" y="11188"/>
                </a:lnTo>
                <a:lnTo>
                  <a:pt x="12655" y="11775"/>
                </a:lnTo>
                <a:lnTo>
                  <a:pt x="12509" y="11922"/>
                </a:lnTo>
                <a:lnTo>
                  <a:pt x="12362" y="12068"/>
                </a:lnTo>
                <a:lnTo>
                  <a:pt x="12325" y="12215"/>
                </a:lnTo>
                <a:lnTo>
                  <a:pt x="12325" y="12288"/>
                </a:lnTo>
                <a:lnTo>
                  <a:pt x="12362" y="12362"/>
                </a:lnTo>
                <a:lnTo>
                  <a:pt x="12435" y="12398"/>
                </a:lnTo>
                <a:lnTo>
                  <a:pt x="12472" y="12398"/>
                </a:lnTo>
                <a:lnTo>
                  <a:pt x="12619" y="12288"/>
                </a:lnTo>
                <a:lnTo>
                  <a:pt x="12655" y="12655"/>
                </a:lnTo>
                <a:lnTo>
                  <a:pt x="12692" y="12692"/>
                </a:lnTo>
                <a:lnTo>
                  <a:pt x="12729" y="12655"/>
                </a:lnTo>
                <a:lnTo>
                  <a:pt x="12802" y="12545"/>
                </a:lnTo>
                <a:lnTo>
                  <a:pt x="12912" y="12398"/>
                </a:lnTo>
                <a:lnTo>
                  <a:pt x="13022" y="12068"/>
                </a:lnTo>
                <a:lnTo>
                  <a:pt x="13095" y="11738"/>
                </a:lnTo>
                <a:lnTo>
                  <a:pt x="13132" y="11408"/>
                </a:lnTo>
                <a:lnTo>
                  <a:pt x="13132" y="11005"/>
                </a:lnTo>
                <a:lnTo>
                  <a:pt x="13132" y="10638"/>
                </a:lnTo>
                <a:lnTo>
                  <a:pt x="13095" y="10234"/>
                </a:lnTo>
                <a:lnTo>
                  <a:pt x="13022" y="9867"/>
                </a:lnTo>
                <a:lnTo>
                  <a:pt x="12949" y="9464"/>
                </a:lnTo>
                <a:lnTo>
                  <a:pt x="12839" y="9060"/>
                </a:lnTo>
                <a:lnTo>
                  <a:pt x="12692" y="8694"/>
                </a:lnTo>
                <a:lnTo>
                  <a:pt x="12545" y="8327"/>
                </a:lnTo>
                <a:lnTo>
                  <a:pt x="12325" y="7960"/>
                </a:lnTo>
                <a:lnTo>
                  <a:pt x="12142" y="7630"/>
                </a:lnTo>
                <a:lnTo>
                  <a:pt x="11885" y="7300"/>
                </a:lnTo>
                <a:lnTo>
                  <a:pt x="11628" y="6970"/>
                </a:lnTo>
                <a:lnTo>
                  <a:pt x="11335" y="6640"/>
                </a:lnTo>
                <a:lnTo>
                  <a:pt x="11041" y="6346"/>
                </a:lnTo>
                <a:lnTo>
                  <a:pt x="10344" y="5759"/>
                </a:lnTo>
                <a:lnTo>
                  <a:pt x="9647" y="5246"/>
                </a:lnTo>
                <a:lnTo>
                  <a:pt x="8914" y="4732"/>
                </a:lnTo>
                <a:lnTo>
                  <a:pt x="8987" y="4439"/>
                </a:lnTo>
                <a:lnTo>
                  <a:pt x="9024" y="4182"/>
                </a:lnTo>
                <a:lnTo>
                  <a:pt x="9060" y="3558"/>
                </a:lnTo>
                <a:lnTo>
                  <a:pt x="9097" y="2898"/>
                </a:lnTo>
                <a:lnTo>
                  <a:pt x="9281" y="220"/>
                </a:lnTo>
                <a:lnTo>
                  <a:pt x="9244" y="110"/>
                </a:lnTo>
                <a:lnTo>
                  <a:pt x="9207" y="37"/>
                </a:lnTo>
                <a:lnTo>
                  <a:pt x="909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02" name="Google Shape;202;p3"/>
          <p:cNvSpPr/>
          <p:nvPr/>
        </p:nvSpPr>
        <p:spPr>
          <a:xfrm>
            <a:off x="6507132" y="4533962"/>
            <a:ext cx="521292" cy="538992"/>
          </a:xfrm>
          <a:custGeom>
            <a:avLst/>
            <a:gdLst/>
            <a:ahLst/>
            <a:cxnLst/>
            <a:rect l="l" t="t" r="r" b="b"/>
            <a:pathLst>
              <a:path w="18378" h="19002" extrusionOk="0">
                <a:moveTo>
                  <a:pt x="13793" y="5429"/>
                </a:moveTo>
                <a:lnTo>
                  <a:pt x="13682" y="5466"/>
                </a:lnTo>
                <a:lnTo>
                  <a:pt x="13572" y="5502"/>
                </a:lnTo>
                <a:lnTo>
                  <a:pt x="13499" y="5576"/>
                </a:lnTo>
                <a:lnTo>
                  <a:pt x="13352" y="5759"/>
                </a:lnTo>
                <a:lnTo>
                  <a:pt x="13352" y="5869"/>
                </a:lnTo>
                <a:lnTo>
                  <a:pt x="13352" y="5979"/>
                </a:lnTo>
                <a:lnTo>
                  <a:pt x="13389" y="6016"/>
                </a:lnTo>
                <a:lnTo>
                  <a:pt x="13426" y="6053"/>
                </a:lnTo>
                <a:lnTo>
                  <a:pt x="13499" y="6053"/>
                </a:lnTo>
                <a:lnTo>
                  <a:pt x="13572" y="5979"/>
                </a:lnTo>
                <a:lnTo>
                  <a:pt x="13646" y="5943"/>
                </a:lnTo>
                <a:lnTo>
                  <a:pt x="13719" y="5796"/>
                </a:lnTo>
                <a:lnTo>
                  <a:pt x="13829" y="5649"/>
                </a:lnTo>
                <a:lnTo>
                  <a:pt x="13903" y="5502"/>
                </a:lnTo>
                <a:lnTo>
                  <a:pt x="13903" y="5466"/>
                </a:lnTo>
                <a:lnTo>
                  <a:pt x="13903" y="5429"/>
                </a:lnTo>
                <a:close/>
                <a:moveTo>
                  <a:pt x="13242" y="6089"/>
                </a:moveTo>
                <a:lnTo>
                  <a:pt x="13169" y="6126"/>
                </a:lnTo>
                <a:lnTo>
                  <a:pt x="13022" y="6309"/>
                </a:lnTo>
                <a:lnTo>
                  <a:pt x="12912" y="6493"/>
                </a:lnTo>
                <a:lnTo>
                  <a:pt x="12875" y="6529"/>
                </a:lnTo>
                <a:lnTo>
                  <a:pt x="12875" y="6603"/>
                </a:lnTo>
                <a:lnTo>
                  <a:pt x="12949" y="6676"/>
                </a:lnTo>
                <a:lnTo>
                  <a:pt x="13022" y="6713"/>
                </a:lnTo>
                <a:lnTo>
                  <a:pt x="13096" y="6676"/>
                </a:lnTo>
                <a:lnTo>
                  <a:pt x="13132" y="6639"/>
                </a:lnTo>
                <a:lnTo>
                  <a:pt x="13242" y="6456"/>
                </a:lnTo>
                <a:lnTo>
                  <a:pt x="13352" y="6273"/>
                </a:lnTo>
                <a:lnTo>
                  <a:pt x="13389" y="6199"/>
                </a:lnTo>
                <a:lnTo>
                  <a:pt x="13316" y="6126"/>
                </a:lnTo>
                <a:lnTo>
                  <a:pt x="13242" y="6089"/>
                </a:lnTo>
                <a:close/>
                <a:moveTo>
                  <a:pt x="17241" y="6419"/>
                </a:moveTo>
                <a:lnTo>
                  <a:pt x="17534" y="6713"/>
                </a:lnTo>
                <a:lnTo>
                  <a:pt x="17497" y="6713"/>
                </a:lnTo>
                <a:lnTo>
                  <a:pt x="17387" y="6823"/>
                </a:lnTo>
                <a:lnTo>
                  <a:pt x="17351" y="6676"/>
                </a:lnTo>
                <a:lnTo>
                  <a:pt x="17241" y="6419"/>
                </a:lnTo>
                <a:close/>
                <a:moveTo>
                  <a:pt x="12692" y="6786"/>
                </a:moveTo>
                <a:lnTo>
                  <a:pt x="12582" y="6860"/>
                </a:lnTo>
                <a:lnTo>
                  <a:pt x="12435" y="6970"/>
                </a:lnTo>
                <a:lnTo>
                  <a:pt x="12399" y="7116"/>
                </a:lnTo>
                <a:lnTo>
                  <a:pt x="12362" y="7190"/>
                </a:lnTo>
                <a:lnTo>
                  <a:pt x="12399" y="7226"/>
                </a:lnTo>
                <a:lnTo>
                  <a:pt x="12472" y="7300"/>
                </a:lnTo>
                <a:lnTo>
                  <a:pt x="12582" y="7300"/>
                </a:lnTo>
                <a:lnTo>
                  <a:pt x="12619" y="7263"/>
                </a:lnTo>
                <a:lnTo>
                  <a:pt x="12655" y="7190"/>
                </a:lnTo>
                <a:lnTo>
                  <a:pt x="12729" y="7043"/>
                </a:lnTo>
                <a:lnTo>
                  <a:pt x="12802" y="7006"/>
                </a:lnTo>
                <a:lnTo>
                  <a:pt x="12839" y="6933"/>
                </a:lnTo>
                <a:lnTo>
                  <a:pt x="12875" y="6860"/>
                </a:lnTo>
                <a:lnTo>
                  <a:pt x="12875" y="6823"/>
                </a:lnTo>
                <a:lnTo>
                  <a:pt x="12839" y="6823"/>
                </a:lnTo>
                <a:lnTo>
                  <a:pt x="12765" y="6786"/>
                </a:lnTo>
                <a:close/>
                <a:moveTo>
                  <a:pt x="17571" y="6750"/>
                </a:moveTo>
                <a:lnTo>
                  <a:pt x="17828" y="7043"/>
                </a:lnTo>
                <a:lnTo>
                  <a:pt x="18048" y="7373"/>
                </a:lnTo>
                <a:lnTo>
                  <a:pt x="17828" y="7593"/>
                </a:lnTo>
                <a:lnTo>
                  <a:pt x="17828" y="7520"/>
                </a:lnTo>
                <a:lnTo>
                  <a:pt x="17864" y="7336"/>
                </a:lnTo>
                <a:lnTo>
                  <a:pt x="17828" y="7116"/>
                </a:lnTo>
                <a:lnTo>
                  <a:pt x="17828" y="7080"/>
                </a:lnTo>
                <a:lnTo>
                  <a:pt x="17754" y="7006"/>
                </a:lnTo>
                <a:lnTo>
                  <a:pt x="17681" y="7006"/>
                </a:lnTo>
                <a:lnTo>
                  <a:pt x="17644" y="7043"/>
                </a:lnTo>
                <a:lnTo>
                  <a:pt x="17681" y="7080"/>
                </a:lnTo>
                <a:lnTo>
                  <a:pt x="17644" y="7226"/>
                </a:lnTo>
                <a:lnTo>
                  <a:pt x="17607" y="7446"/>
                </a:lnTo>
                <a:lnTo>
                  <a:pt x="17534" y="7667"/>
                </a:lnTo>
                <a:lnTo>
                  <a:pt x="17534" y="7887"/>
                </a:lnTo>
                <a:lnTo>
                  <a:pt x="17534" y="7960"/>
                </a:lnTo>
                <a:lnTo>
                  <a:pt x="17131" y="8584"/>
                </a:lnTo>
                <a:lnTo>
                  <a:pt x="17167" y="8217"/>
                </a:lnTo>
                <a:lnTo>
                  <a:pt x="17241" y="7850"/>
                </a:lnTo>
                <a:lnTo>
                  <a:pt x="17387" y="7630"/>
                </a:lnTo>
                <a:lnTo>
                  <a:pt x="17387" y="7593"/>
                </a:lnTo>
                <a:lnTo>
                  <a:pt x="17387" y="7520"/>
                </a:lnTo>
                <a:lnTo>
                  <a:pt x="17461" y="7483"/>
                </a:lnTo>
                <a:lnTo>
                  <a:pt x="17497" y="7446"/>
                </a:lnTo>
                <a:lnTo>
                  <a:pt x="17534" y="7373"/>
                </a:lnTo>
                <a:lnTo>
                  <a:pt x="17534" y="7263"/>
                </a:lnTo>
                <a:lnTo>
                  <a:pt x="17497" y="7080"/>
                </a:lnTo>
                <a:lnTo>
                  <a:pt x="17571" y="6750"/>
                </a:lnTo>
                <a:close/>
                <a:moveTo>
                  <a:pt x="16874" y="8840"/>
                </a:moveTo>
                <a:lnTo>
                  <a:pt x="16947" y="8877"/>
                </a:lnTo>
                <a:lnTo>
                  <a:pt x="16874" y="8950"/>
                </a:lnTo>
                <a:lnTo>
                  <a:pt x="16874" y="8877"/>
                </a:lnTo>
                <a:lnTo>
                  <a:pt x="16874" y="8840"/>
                </a:lnTo>
                <a:close/>
                <a:moveTo>
                  <a:pt x="11445" y="8584"/>
                </a:moveTo>
                <a:lnTo>
                  <a:pt x="11408" y="8620"/>
                </a:lnTo>
                <a:lnTo>
                  <a:pt x="11298" y="8657"/>
                </a:lnTo>
                <a:lnTo>
                  <a:pt x="11188" y="8804"/>
                </a:lnTo>
                <a:lnTo>
                  <a:pt x="11188" y="8840"/>
                </a:lnTo>
                <a:lnTo>
                  <a:pt x="11188" y="8914"/>
                </a:lnTo>
                <a:lnTo>
                  <a:pt x="11188" y="8987"/>
                </a:lnTo>
                <a:lnTo>
                  <a:pt x="11225" y="9024"/>
                </a:lnTo>
                <a:lnTo>
                  <a:pt x="11408" y="9024"/>
                </a:lnTo>
                <a:lnTo>
                  <a:pt x="11445" y="8987"/>
                </a:lnTo>
                <a:lnTo>
                  <a:pt x="11555" y="8804"/>
                </a:lnTo>
                <a:lnTo>
                  <a:pt x="11555" y="8730"/>
                </a:lnTo>
                <a:lnTo>
                  <a:pt x="11555" y="8657"/>
                </a:lnTo>
                <a:lnTo>
                  <a:pt x="11518" y="8620"/>
                </a:lnTo>
                <a:lnTo>
                  <a:pt x="11445" y="8584"/>
                </a:lnTo>
                <a:close/>
                <a:moveTo>
                  <a:pt x="16580" y="8804"/>
                </a:moveTo>
                <a:lnTo>
                  <a:pt x="16580" y="8877"/>
                </a:lnTo>
                <a:lnTo>
                  <a:pt x="16580" y="9060"/>
                </a:lnTo>
                <a:lnTo>
                  <a:pt x="16617" y="9170"/>
                </a:lnTo>
                <a:lnTo>
                  <a:pt x="16654" y="9244"/>
                </a:lnTo>
                <a:lnTo>
                  <a:pt x="16397" y="9611"/>
                </a:lnTo>
                <a:lnTo>
                  <a:pt x="16360" y="9391"/>
                </a:lnTo>
                <a:lnTo>
                  <a:pt x="16324" y="9170"/>
                </a:lnTo>
                <a:lnTo>
                  <a:pt x="16324" y="9097"/>
                </a:lnTo>
                <a:lnTo>
                  <a:pt x="16580" y="8804"/>
                </a:lnTo>
                <a:close/>
                <a:moveTo>
                  <a:pt x="16067" y="9391"/>
                </a:moveTo>
                <a:lnTo>
                  <a:pt x="16067" y="9684"/>
                </a:lnTo>
                <a:lnTo>
                  <a:pt x="16103" y="9794"/>
                </a:lnTo>
                <a:lnTo>
                  <a:pt x="16177" y="9941"/>
                </a:lnTo>
                <a:lnTo>
                  <a:pt x="15993" y="10161"/>
                </a:lnTo>
                <a:lnTo>
                  <a:pt x="15920" y="10308"/>
                </a:lnTo>
                <a:lnTo>
                  <a:pt x="15957" y="9867"/>
                </a:lnTo>
                <a:lnTo>
                  <a:pt x="15920" y="9794"/>
                </a:lnTo>
                <a:lnTo>
                  <a:pt x="15847" y="9757"/>
                </a:lnTo>
                <a:lnTo>
                  <a:pt x="15810" y="9721"/>
                </a:lnTo>
                <a:lnTo>
                  <a:pt x="16067" y="9391"/>
                </a:lnTo>
                <a:close/>
                <a:moveTo>
                  <a:pt x="9611" y="2348"/>
                </a:moveTo>
                <a:lnTo>
                  <a:pt x="9574" y="2421"/>
                </a:lnTo>
                <a:lnTo>
                  <a:pt x="9134" y="2861"/>
                </a:lnTo>
                <a:lnTo>
                  <a:pt x="8767" y="3375"/>
                </a:lnTo>
                <a:lnTo>
                  <a:pt x="7997" y="4365"/>
                </a:lnTo>
                <a:lnTo>
                  <a:pt x="7630" y="4879"/>
                </a:lnTo>
                <a:lnTo>
                  <a:pt x="7227" y="5356"/>
                </a:lnTo>
                <a:lnTo>
                  <a:pt x="6823" y="5832"/>
                </a:lnTo>
                <a:lnTo>
                  <a:pt x="6346" y="6273"/>
                </a:lnTo>
                <a:lnTo>
                  <a:pt x="6273" y="6346"/>
                </a:lnTo>
                <a:lnTo>
                  <a:pt x="6273" y="6456"/>
                </a:lnTo>
                <a:lnTo>
                  <a:pt x="6236" y="6456"/>
                </a:lnTo>
                <a:lnTo>
                  <a:pt x="6163" y="6493"/>
                </a:lnTo>
                <a:lnTo>
                  <a:pt x="6163" y="6566"/>
                </a:lnTo>
                <a:lnTo>
                  <a:pt x="6199" y="6603"/>
                </a:lnTo>
                <a:lnTo>
                  <a:pt x="6309" y="6786"/>
                </a:lnTo>
                <a:lnTo>
                  <a:pt x="6493" y="6970"/>
                </a:lnTo>
                <a:lnTo>
                  <a:pt x="6823" y="7263"/>
                </a:lnTo>
                <a:lnTo>
                  <a:pt x="7593" y="7813"/>
                </a:lnTo>
                <a:lnTo>
                  <a:pt x="8437" y="8363"/>
                </a:lnTo>
                <a:lnTo>
                  <a:pt x="8620" y="8510"/>
                </a:lnTo>
                <a:lnTo>
                  <a:pt x="8767" y="8694"/>
                </a:lnTo>
                <a:lnTo>
                  <a:pt x="9061" y="9060"/>
                </a:lnTo>
                <a:lnTo>
                  <a:pt x="9207" y="9207"/>
                </a:lnTo>
                <a:lnTo>
                  <a:pt x="9391" y="9354"/>
                </a:lnTo>
                <a:lnTo>
                  <a:pt x="9758" y="9574"/>
                </a:lnTo>
                <a:lnTo>
                  <a:pt x="10638" y="10161"/>
                </a:lnTo>
                <a:lnTo>
                  <a:pt x="11482" y="10784"/>
                </a:lnTo>
                <a:lnTo>
                  <a:pt x="12289" y="11408"/>
                </a:lnTo>
                <a:lnTo>
                  <a:pt x="12362" y="11445"/>
                </a:lnTo>
                <a:lnTo>
                  <a:pt x="12472" y="11445"/>
                </a:lnTo>
                <a:lnTo>
                  <a:pt x="12545" y="11408"/>
                </a:lnTo>
                <a:lnTo>
                  <a:pt x="12582" y="11371"/>
                </a:lnTo>
                <a:lnTo>
                  <a:pt x="12619" y="11298"/>
                </a:lnTo>
                <a:lnTo>
                  <a:pt x="12655" y="11188"/>
                </a:lnTo>
                <a:lnTo>
                  <a:pt x="12619" y="11115"/>
                </a:lnTo>
                <a:lnTo>
                  <a:pt x="12545" y="11041"/>
                </a:lnTo>
                <a:lnTo>
                  <a:pt x="11775" y="10418"/>
                </a:lnTo>
                <a:lnTo>
                  <a:pt x="11812" y="10381"/>
                </a:lnTo>
                <a:lnTo>
                  <a:pt x="11922" y="10198"/>
                </a:lnTo>
                <a:lnTo>
                  <a:pt x="11995" y="10014"/>
                </a:lnTo>
                <a:lnTo>
                  <a:pt x="11995" y="9941"/>
                </a:lnTo>
                <a:lnTo>
                  <a:pt x="11958" y="9904"/>
                </a:lnTo>
                <a:lnTo>
                  <a:pt x="11885" y="9904"/>
                </a:lnTo>
                <a:lnTo>
                  <a:pt x="11738" y="10051"/>
                </a:lnTo>
                <a:lnTo>
                  <a:pt x="11592" y="10234"/>
                </a:lnTo>
                <a:lnTo>
                  <a:pt x="11555" y="10271"/>
                </a:lnTo>
                <a:lnTo>
                  <a:pt x="11005" y="9867"/>
                </a:lnTo>
                <a:lnTo>
                  <a:pt x="10821" y="9757"/>
                </a:lnTo>
                <a:lnTo>
                  <a:pt x="10858" y="9684"/>
                </a:lnTo>
                <a:lnTo>
                  <a:pt x="10895" y="9611"/>
                </a:lnTo>
                <a:lnTo>
                  <a:pt x="11041" y="9464"/>
                </a:lnTo>
                <a:lnTo>
                  <a:pt x="11078" y="9427"/>
                </a:lnTo>
                <a:lnTo>
                  <a:pt x="11078" y="9354"/>
                </a:lnTo>
                <a:lnTo>
                  <a:pt x="11078" y="9317"/>
                </a:lnTo>
                <a:lnTo>
                  <a:pt x="11005" y="9281"/>
                </a:lnTo>
                <a:lnTo>
                  <a:pt x="10968" y="9317"/>
                </a:lnTo>
                <a:lnTo>
                  <a:pt x="10895" y="9281"/>
                </a:lnTo>
                <a:lnTo>
                  <a:pt x="10821" y="9317"/>
                </a:lnTo>
                <a:lnTo>
                  <a:pt x="10711" y="9427"/>
                </a:lnTo>
                <a:lnTo>
                  <a:pt x="10601" y="9574"/>
                </a:lnTo>
                <a:lnTo>
                  <a:pt x="10124" y="9281"/>
                </a:lnTo>
                <a:lnTo>
                  <a:pt x="10051" y="9207"/>
                </a:lnTo>
                <a:lnTo>
                  <a:pt x="10234" y="8914"/>
                </a:lnTo>
                <a:lnTo>
                  <a:pt x="10234" y="8840"/>
                </a:lnTo>
                <a:lnTo>
                  <a:pt x="10234" y="8804"/>
                </a:lnTo>
                <a:lnTo>
                  <a:pt x="10198" y="8730"/>
                </a:lnTo>
                <a:lnTo>
                  <a:pt x="10088" y="8694"/>
                </a:lnTo>
                <a:lnTo>
                  <a:pt x="10051" y="8730"/>
                </a:lnTo>
                <a:lnTo>
                  <a:pt x="10014" y="8767"/>
                </a:lnTo>
                <a:lnTo>
                  <a:pt x="9758" y="9060"/>
                </a:lnTo>
                <a:lnTo>
                  <a:pt x="9537" y="8877"/>
                </a:lnTo>
                <a:lnTo>
                  <a:pt x="9354" y="8694"/>
                </a:lnTo>
                <a:lnTo>
                  <a:pt x="9134" y="8437"/>
                </a:lnTo>
                <a:lnTo>
                  <a:pt x="9207" y="8327"/>
                </a:lnTo>
                <a:lnTo>
                  <a:pt x="9281" y="8217"/>
                </a:lnTo>
                <a:lnTo>
                  <a:pt x="9354" y="7960"/>
                </a:lnTo>
                <a:lnTo>
                  <a:pt x="9354" y="7887"/>
                </a:lnTo>
                <a:lnTo>
                  <a:pt x="9317" y="7850"/>
                </a:lnTo>
                <a:lnTo>
                  <a:pt x="9244" y="7850"/>
                </a:lnTo>
                <a:lnTo>
                  <a:pt x="9171" y="7887"/>
                </a:lnTo>
                <a:lnTo>
                  <a:pt x="8987" y="8107"/>
                </a:lnTo>
                <a:lnTo>
                  <a:pt x="8951" y="8180"/>
                </a:lnTo>
                <a:lnTo>
                  <a:pt x="8767" y="8033"/>
                </a:lnTo>
                <a:lnTo>
                  <a:pt x="8327" y="7740"/>
                </a:lnTo>
                <a:lnTo>
                  <a:pt x="8364" y="7446"/>
                </a:lnTo>
                <a:lnTo>
                  <a:pt x="8364" y="7410"/>
                </a:lnTo>
                <a:lnTo>
                  <a:pt x="8327" y="7336"/>
                </a:lnTo>
                <a:lnTo>
                  <a:pt x="8290" y="7300"/>
                </a:lnTo>
                <a:lnTo>
                  <a:pt x="8180" y="7300"/>
                </a:lnTo>
                <a:lnTo>
                  <a:pt x="8107" y="7336"/>
                </a:lnTo>
                <a:lnTo>
                  <a:pt x="8070" y="7446"/>
                </a:lnTo>
                <a:lnTo>
                  <a:pt x="8034" y="7556"/>
                </a:lnTo>
                <a:lnTo>
                  <a:pt x="7960" y="7520"/>
                </a:lnTo>
                <a:lnTo>
                  <a:pt x="7410" y="7116"/>
                </a:lnTo>
                <a:lnTo>
                  <a:pt x="7447" y="7080"/>
                </a:lnTo>
                <a:lnTo>
                  <a:pt x="7520" y="6970"/>
                </a:lnTo>
                <a:lnTo>
                  <a:pt x="7520" y="6896"/>
                </a:lnTo>
                <a:lnTo>
                  <a:pt x="7520" y="6860"/>
                </a:lnTo>
                <a:lnTo>
                  <a:pt x="7557" y="6750"/>
                </a:lnTo>
                <a:lnTo>
                  <a:pt x="7520" y="6713"/>
                </a:lnTo>
                <a:lnTo>
                  <a:pt x="7483" y="6713"/>
                </a:lnTo>
                <a:lnTo>
                  <a:pt x="7410" y="6750"/>
                </a:lnTo>
                <a:lnTo>
                  <a:pt x="7337" y="6750"/>
                </a:lnTo>
                <a:lnTo>
                  <a:pt x="7227" y="6823"/>
                </a:lnTo>
                <a:lnTo>
                  <a:pt x="7116" y="6896"/>
                </a:lnTo>
                <a:lnTo>
                  <a:pt x="6640" y="6639"/>
                </a:lnTo>
                <a:lnTo>
                  <a:pt x="6640" y="6603"/>
                </a:lnTo>
                <a:lnTo>
                  <a:pt x="7116" y="6163"/>
                </a:lnTo>
                <a:lnTo>
                  <a:pt x="7557" y="5649"/>
                </a:lnTo>
                <a:lnTo>
                  <a:pt x="7593" y="5722"/>
                </a:lnTo>
                <a:lnTo>
                  <a:pt x="7630" y="5759"/>
                </a:lnTo>
                <a:lnTo>
                  <a:pt x="7740" y="5759"/>
                </a:lnTo>
                <a:lnTo>
                  <a:pt x="8034" y="5576"/>
                </a:lnTo>
                <a:lnTo>
                  <a:pt x="8327" y="5392"/>
                </a:lnTo>
                <a:lnTo>
                  <a:pt x="8620" y="5209"/>
                </a:lnTo>
                <a:lnTo>
                  <a:pt x="8914" y="5025"/>
                </a:lnTo>
                <a:lnTo>
                  <a:pt x="9244" y="4879"/>
                </a:lnTo>
                <a:lnTo>
                  <a:pt x="9574" y="4732"/>
                </a:lnTo>
                <a:lnTo>
                  <a:pt x="9941" y="4659"/>
                </a:lnTo>
                <a:lnTo>
                  <a:pt x="10308" y="4622"/>
                </a:lnTo>
                <a:lnTo>
                  <a:pt x="10491" y="4622"/>
                </a:lnTo>
                <a:lnTo>
                  <a:pt x="10675" y="4659"/>
                </a:lnTo>
                <a:lnTo>
                  <a:pt x="10821" y="4732"/>
                </a:lnTo>
                <a:lnTo>
                  <a:pt x="10931" y="4842"/>
                </a:lnTo>
                <a:lnTo>
                  <a:pt x="11041" y="4989"/>
                </a:lnTo>
                <a:lnTo>
                  <a:pt x="11078" y="5136"/>
                </a:lnTo>
                <a:lnTo>
                  <a:pt x="11151" y="5502"/>
                </a:lnTo>
                <a:lnTo>
                  <a:pt x="11151" y="5906"/>
                </a:lnTo>
                <a:lnTo>
                  <a:pt x="11151" y="6309"/>
                </a:lnTo>
                <a:lnTo>
                  <a:pt x="11151" y="6676"/>
                </a:lnTo>
                <a:lnTo>
                  <a:pt x="11188" y="7006"/>
                </a:lnTo>
                <a:lnTo>
                  <a:pt x="11261" y="7373"/>
                </a:lnTo>
                <a:lnTo>
                  <a:pt x="11445" y="7703"/>
                </a:lnTo>
                <a:lnTo>
                  <a:pt x="11408" y="7813"/>
                </a:lnTo>
                <a:lnTo>
                  <a:pt x="11372" y="7923"/>
                </a:lnTo>
                <a:lnTo>
                  <a:pt x="11372" y="8033"/>
                </a:lnTo>
                <a:lnTo>
                  <a:pt x="11372" y="8143"/>
                </a:lnTo>
                <a:lnTo>
                  <a:pt x="11445" y="8253"/>
                </a:lnTo>
                <a:lnTo>
                  <a:pt x="11482" y="8327"/>
                </a:lnTo>
                <a:lnTo>
                  <a:pt x="11592" y="8400"/>
                </a:lnTo>
                <a:lnTo>
                  <a:pt x="11665" y="8474"/>
                </a:lnTo>
                <a:lnTo>
                  <a:pt x="11775" y="8510"/>
                </a:lnTo>
                <a:lnTo>
                  <a:pt x="12105" y="8510"/>
                </a:lnTo>
                <a:lnTo>
                  <a:pt x="12435" y="8694"/>
                </a:lnTo>
                <a:lnTo>
                  <a:pt x="12765" y="8840"/>
                </a:lnTo>
                <a:lnTo>
                  <a:pt x="13022" y="8877"/>
                </a:lnTo>
                <a:lnTo>
                  <a:pt x="13316" y="8877"/>
                </a:lnTo>
                <a:lnTo>
                  <a:pt x="13646" y="8804"/>
                </a:lnTo>
                <a:lnTo>
                  <a:pt x="13939" y="8694"/>
                </a:lnTo>
                <a:lnTo>
                  <a:pt x="14233" y="8584"/>
                </a:lnTo>
                <a:lnTo>
                  <a:pt x="14489" y="8400"/>
                </a:lnTo>
                <a:lnTo>
                  <a:pt x="14746" y="8217"/>
                </a:lnTo>
                <a:lnTo>
                  <a:pt x="14930" y="8033"/>
                </a:lnTo>
                <a:lnTo>
                  <a:pt x="14966" y="7997"/>
                </a:lnTo>
                <a:lnTo>
                  <a:pt x="14966" y="7923"/>
                </a:lnTo>
                <a:lnTo>
                  <a:pt x="14930" y="7813"/>
                </a:lnTo>
                <a:lnTo>
                  <a:pt x="14820" y="7777"/>
                </a:lnTo>
                <a:lnTo>
                  <a:pt x="14710" y="7777"/>
                </a:lnTo>
                <a:lnTo>
                  <a:pt x="14123" y="8143"/>
                </a:lnTo>
                <a:lnTo>
                  <a:pt x="13829" y="8290"/>
                </a:lnTo>
                <a:lnTo>
                  <a:pt x="13462" y="8400"/>
                </a:lnTo>
                <a:lnTo>
                  <a:pt x="13206" y="8474"/>
                </a:lnTo>
                <a:lnTo>
                  <a:pt x="12912" y="8437"/>
                </a:lnTo>
                <a:lnTo>
                  <a:pt x="12692" y="8363"/>
                </a:lnTo>
                <a:lnTo>
                  <a:pt x="12472" y="8217"/>
                </a:lnTo>
                <a:lnTo>
                  <a:pt x="12545" y="8107"/>
                </a:lnTo>
                <a:lnTo>
                  <a:pt x="12582" y="7960"/>
                </a:lnTo>
                <a:lnTo>
                  <a:pt x="12582" y="7850"/>
                </a:lnTo>
                <a:lnTo>
                  <a:pt x="12545" y="7777"/>
                </a:lnTo>
                <a:lnTo>
                  <a:pt x="12509" y="7740"/>
                </a:lnTo>
                <a:lnTo>
                  <a:pt x="12325" y="7630"/>
                </a:lnTo>
                <a:lnTo>
                  <a:pt x="12142" y="7520"/>
                </a:lnTo>
                <a:lnTo>
                  <a:pt x="11812" y="7520"/>
                </a:lnTo>
                <a:lnTo>
                  <a:pt x="11628" y="7116"/>
                </a:lnTo>
                <a:lnTo>
                  <a:pt x="11518" y="6713"/>
                </a:lnTo>
                <a:lnTo>
                  <a:pt x="11518" y="6346"/>
                </a:lnTo>
                <a:lnTo>
                  <a:pt x="11518" y="6016"/>
                </a:lnTo>
                <a:lnTo>
                  <a:pt x="11555" y="5649"/>
                </a:lnTo>
                <a:lnTo>
                  <a:pt x="11518" y="5282"/>
                </a:lnTo>
                <a:lnTo>
                  <a:pt x="11445" y="4989"/>
                </a:lnTo>
                <a:lnTo>
                  <a:pt x="11335" y="4732"/>
                </a:lnTo>
                <a:lnTo>
                  <a:pt x="11188" y="4549"/>
                </a:lnTo>
                <a:lnTo>
                  <a:pt x="11005" y="4402"/>
                </a:lnTo>
                <a:lnTo>
                  <a:pt x="10785" y="4329"/>
                </a:lnTo>
                <a:lnTo>
                  <a:pt x="10565" y="4255"/>
                </a:lnTo>
                <a:lnTo>
                  <a:pt x="10051" y="4255"/>
                </a:lnTo>
                <a:lnTo>
                  <a:pt x="9758" y="4292"/>
                </a:lnTo>
                <a:lnTo>
                  <a:pt x="9464" y="4365"/>
                </a:lnTo>
                <a:lnTo>
                  <a:pt x="8914" y="4585"/>
                </a:lnTo>
                <a:lnTo>
                  <a:pt x="8400" y="4879"/>
                </a:lnTo>
                <a:lnTo>
                  <a:pt x="7960" y="5209"/>
                </a:lnTo>
                <a:lnTo>
                  <a:pt x="8290" y="4769"/>
                </a:lnTo>
                <a:lnTo>
                  <a:pt x="9061" y="3742"/>
                </a:lnTo>
                <a:lnTo>
                  <a:pt x="9464" y="3191"/>
                </a:lnTo>
                <a:lnTo>
                  <a:pt x="9831" y="2641"/>
                </a:lnTo>
                <a:lnTo>
                  <a:pt x="9868" y="2568"/>
                </a:lnTo>
                <a:lnTo>
                  <a:pt x="9868" y="2531"/>
                </a:lnTo>
                <a:lnTo>
                  <a:pt x="9794" y="2421"/>
                </a:lnTo>
                <a:lnTo>
                  <a:pt x="9721" y="2384"/>
                </a:lnTo>
                <a:lnTo>
                  <a:pt x="9684" y="2348"/>
                </a:lnTo>
                <a:close/>
                <a:moveTo>
                  <a:pt x="15663" y="9867"/>
                </a:moveTo>
                <a:lnTo>
                  <a:pt x="15700" y="9904"/>
                </a:lnTo>
                <a:lnTo>
                  <a:pt x="15627" y="10381"/>
                </a:lnTo>
                <a:lnTo>
                  <a:pt x="15663" y="10418"/>
                </a:lnTo>
                <a:lnTo>
                  <a:pt x="15663" y="10454"/>
                </a:lnTo>
                <a:lnTo>
                  <a:pt x="15773" y="10491"/>
                </a:lnTo>
                <a:lnTo>
                  <a:pt x="15443" y="10895"/>
                </a:lnTo>
                <a:lnTo>
                  <a:pt x="15443" y="10821"/>
                </a:lnTo>
                <a:lnTo>
                  <a:pt x="15333" y="10491"/>
                </a:lnTo>
                <a:lnTo>
                  <a:pt x="15296" y="10454"/>
                </a:lnTo>
                <a:lnTo>
                  <a:pt x="15260" y="10454"/>
                </a:lnTo>
                <a:lnTo>
                  <a:pt x="15223" y="10491"/>
                </a:lnTo>
                <a:lnTo>
                  <a:pt x="15223" y="10528"/>
                </a:lnTo>
                <a:lnTo>
                  <a:pt x="15186" y="10821"/>
                </a:lnTo>
                <a:lnTo>
                  <a:pt x="15186" y="11188"/>
                </a:lnTo>
                <a:lnTo>
                  <a:pt x="15223" y="11225"/>
                </a:lnTo>
                <a:lnTo>
                  <a:pt x="14746" y="11848"/>
                </a:lnTo>
                <a:lnTo>
                  <a:pt x="14746" y="11591"/>
                </a:lnTo>
                <a:lnTo>
                  <a:pt x="14746" y="11371"/>
                </a:lnTo>
                <a:lnTo>
                  <a:pt x="14746" y="11115"/>
                </a:lnTo>
                <a:lnTo>
                  <a:pt x="14710" y="11078"/>
                </a:lnTo>
                <a:lnTo>
                  <a:pt x="15333" y="10308"/>
                </a:lnTo>
                <a:lnTo>
                  <a:pt x="15663" y="9867"/>
                </a:lnTo>
                <a:close/>
                <a:moveTo>
                  <a:pt x="14526" y="11298"/>
                </a:moveTo>
                <a:lnTo>
                  <a:pt x="14453" y="11555"/>
                </a:lnTo>
                <a:lnTo>
                  <a:pt x="14416" y="11775"/>
                </a:lnTo>
                <a:lnTo>
                  <a:pt x="14453" y="11885"/>
                </a:lnTo>
                <a:lnTo>
                  <a:pt x="14489" y="11958"/>
                </a:lnTo>
                <a:lnTo>
                  <a:pt x="14563" y="11995"/>
                </a:lnTo>
                <a:lnTo>
                  <a:pt x="14600" y="11995"/>
                </a:lnTo>
                <a:lnTo>
                  <a:pt x="14123" y="12619"/>
                </a:lnTo>
                <a:lnTo>
                  <a:pt x="14049" y="12655"/>
                </a:lnTo>
                <a:lnTo>
                  <a:pt x="14049" y="12362"/>
                </a:lnTo>
                <a:lnTo>
                  <a:pt x="14049" y="12142"/>
                </a:lnTo>
                <a:lnTo>
                  <a:pt x="14049" y="12032"/>
                </a:lnTo>
                <a:lnTo>
                  <a:pt x="14013" y="11922"/>
                </a:lnTo>
                <a:lnTo>
                  <a:pt x="14526" y="11298"/>
                </a:lnTo>
                <a:close/>
                <a:moveTo>
                  <a:pt x="4806" y="7997"/>
                </a:moveTo>
                <a:lnTo>
                  <a:pt x="4769" y="8033"/>
                </a:lnTo>
                <a:lnTo>
                  <a:pt x="4769" y="8070"/>
                </a:lnTo>
                <a:lnTo>
                  <a:pt x="4952" y="8217"/>
                </a:lnTo>
                <a:lnTo>
                  <a:pt x="5099" y="8327"/>
                </a:lnTo>
                <a:lnTo>
                  <a:pt x="5576" y="8584"/>
                </a:lnTo>
                <a:lnTo>
                  <a:pt x="6126" y="8840"/>
                </a:lnTo>
                <a:lnTo>
                  <a:pt x="6640" y="9134"/>
                </a:lnTo>
                <a:lnTo>
                  <a:pt x="7116" y="9501"/>
                </a:lnTo>
                <a:lnTo>
                  <a:pt x="7557" y="9831"/>
                </a:lnTo>
                <a:lnTo>
                  <a:pt x="8437" y="10638"/>
                </a:lnTo>
                <a:lnTo>
                  <a:pt x="9244" y="11371"/>
                </a:lnTo>
                <a:lnTo>
                  <a:pt x="10088" y="12105"/>
                </a:lnTo>
                <a:lnTo>
                  <a:pt x="10344" y="12325"/>
                </a:lnTo>
                <a:lnTo>
                  <a:pt x="10748" y="12655"/>
                </a:lnTo>
                <a:lnTo>
                  <a:pt x="10931" y="12765"/>
                </a:lnTo>
                <a:lnTo>
                  <a:pt x="11115" y="12839"/>
                </a:lnTo>
                <a:lnTo>
                  <a:pt x="11225" y="12839"/>
                </a:lnTo>
                <a:lnTo>
                  <a:pt x="11298" y="12802"/>
                </a:lnTo>
                <a:lnTo>
                  <a:pt x="11335" y="12765"/>
                </a:lnTo>
                <a:lnTo>
                  <a:pt x="11372" y="12692"/>
                </a:lnTo>
                <a:lnTo>
                  <a:pt x="11372" y="12582"/>
                </a:lnTo>
                <a:lnTo>
                  <a:pt x="11335" y="12472"/>
                </a:lnTo>
                <a:lnTo>
                  <a:pt x="11151" y="12325"/>
                </a:lnTo>
                <a:lnTo>
                  <a:pt x="10711" y="11995"/>
                </a:lnTo>
                <a:lnTo>
                  <a:pt x="10271" y="11628"/>
                </a:lnTo>
                <a:lnTo>
                  <a:pt x="9391" y="10858"/>
                </a:lnTo>
                <a:lnTo>
                  <a:pt x="8547" y="10051"/>
                </a:lnTo>
                <a:lnTo>
                  <a:pt x="8107" y="9684"/>
                </a:lnTo>
                <a:lnTo>
                  <a:pt x="7703" y="9354"/>
                </a:lnTo>
                <a:lnTo>
                  <a:pt x="7227" y="9024"/>
                </a:lnTo>
                <a:lnTo>
                  <a:pt x="6786" y="8694"/>
                </a:lnTo>
                <a:lnTo>
                  <a:pt x="6309" y="8437"/>
                </a:lnTo>
                <a:lnTo>
                  <a:pt x="5833" y="8217"/>
                </a:lnTo>
                <a:lnTo>
                  <a:pt x="5356" y="8033"/>
                </a:lnTo>
                <a:lnTo>
                  <a:pt x="5209" y="7997"/>
                </a:lnTo>
                <a:close/>
                <a:moveTo>
                  <a:pt x="954" y="12582"/>
                </a:moveTo>
                <a:lnTo>
                  <a:pt x="1101" y="12692"/>
                </a:lnTo>
                <a:lnTo>
                  <a:pt x="1064" y="12765"/>
                </a:lnTo>
                <a:lnTo>
                  <a:pt x="1064" y="12839"/>
                </a:lnTo>
                <a:lnTo>
                  <a:pt x="1064" y="12875"/>
                </a:lnTo>
                <a:lnTo>
                  <a:pt x="1101" y="12839"/>
                </a:lnTo>
                <a:lnTo>
                  <a:pt x="1211" y="12912"/>
                </a:lnTo>
                <a:lnTo>
                  <a:pt x="1247" y="12985"/>
                </a:lnTo>
                <a:lnTo>
                  <a:pt x="1247" y="13059"/>
                </a:lnTo>
                <a:lnTo>
                  <a:pt x="1284" y="13242"/>
                </a:lnTo>
                <a:lnTo>
                  <a:pt x="991" y="13095"/>
                </a:lnTo>
                <a:lnTo>
                  <a:pt x="844" y="13059"/>
                </a:lnTo>
                <a:lnTo>
                  <a:pt x="697" y="13022"/>
                </a:lnTo>
                <a:lnTo>
                  <a:pt x="844" y="12765"/>
                </a:lnTo>
                <a:lnTo>
                  <a:pt x="954" y="12582"/>
                </a:lnTo>
                <a:close/>
                <a:moveTo>
                  <a:pt x="2715" y="10858"/>
                </a:moveTo>
                <a:lnTo>
                  <a:pt x="2641" y="10931"/>
                </a:lnTo>
                <a:lnTo>
                  <a:pt x="2641" y="10968"/>
                </a:lnTo>
                <a:lnTo>
                  <a:pt x="2788" y="11151"/>
                </a:lnTo>
                <a:lnTo>
                  <a:pt x="2935" y="11261"/>
                </a:lnTo>
                <a:lnTo>
                  <a:pt x="3302" y="11445"/>
                </a:lnTo>
                <a:lnTo>
                  <a:pt x="3778" y="11775"/>
                </a:lnTo>
                <a:lnTo>
                  <a:pt x="4255" y="12105"/>
                </a:lnTo>
                <a:lnTo>
                  <a:pt x="5099" y="12765"/>
                </a:lnTo>
                <a:lnTo>
                  <a:pt x="5539" y="13095"/>
                </a:lnTo>
                <a:lnTo>
                  <a:pt x="5759" y="13242"/>
                </a:lnTo>
                <a:lnTo>
                  <a:pt x="5869" y="13279"/>
                </a:lnTo>
                <a:lnTo>
                  <a:pt x="6053" y="13279"/>
                </a:lnTo>
                <a:lnTo>
                  <a:pt x="6126" y="13242"/>
                </a:lnTo>
                <a:lnTo>
                  <a:pt x="6163" y="13169"/>
                </a:lnTo>
                <a:lnTo>
                  <a:pt x="6126" y="13059"/>
                </a:lnTo>
                <a:lnTo>
                  <a:pt x="6089" y="12985"/>
                </a:lnTo>
                <a:lnTo>
                  <a:pt x="6016" y="12875"/>
                </a:lnTo>
                <a:lnTo>
                  <a:pt x="5869" y="12729"/>
                </a:lnTo>
                <a:lnTo>
                  <a:pt x="5502" y="12472"/>
                </a:lnTo>
                <a:lnTo>
                  <a:pt x="4512" y="11738"/>
                </a:lnTo>
                <a:lnTo>
                  <a:pt x="4035" y="11408"/>
                </a:lnTo>
                <a:lnTo>
                  <a:pt x="3522" y="11078"/>
                </a:lnTo>
                <a:lnTo>
                  <a:pt x="3338" y="11005"/>
                </a:lnTo>
                <a:lnTo>
                  <a:pt x="3118" y="10895"/>
                </a:lnTo>
                <a:lnTo>
                  <a:pt x="2935" y="10858"/>
                </a:lnTo>
                <a:close/>
                <a:moveTo>
                  <a:pt x="13756" y="12252"/>
                </a:moveTo>
                <a:lnTo>
                  <a:pt x="13719" y="12362"/>
                </a:lnTo>
                <a:lnTo>
                  <a:pt x="13719" y="12619"/>
                </a:lnTo>
                <a:lnTo>
                  <a:pt x="13719" y="12912"/>
                </a:lnTo>
                <a:lnTo>
                  <a:pt x="13756" y="12985"/>
                </a:lnTo>
                <a:lnTo>
                  <a:pt x="13793" y="13022"/>
                </a:lnTo>
                <a:lnTo>
                  <a:pt x="13719" y="13095"/>
                </a:lnTo>
                <a:lnTo>
                  <a:pt x="13389" y="13536"/>
                </a:lnTo>
                <a:lnTo>
                  <a:pt x="13426" y="13132"/>
                </a:lnTo>
                <a:lnTo>
                  <a:pt x="13462" y="12912"/>
                </a:lnTo>
                <a:lnTo>
                  <a:pt x="13462" y="12765"/>
                </a:lnTo>
                <a:lnTo>
                  <a:pt x="13426" y="12655"/>
                </a:lnTo>
                <a:lnTo>
                  <a:pt x="13756" y="12252"/>
                </a:lnTo>
                <a:close/>
                <a:moveTo>
                  <a:pt x="4402" y="8694"/>
                </a:moveTo>
                <a:lnTo>
                  <a:pt x="4329" y="8730"/>
                </a:lnTo>
                <a:lnTo>
                  <a:pt x="4255" y="8804"/>
                </a:lnTo>
                <a:lnTo>
                  <a:pt x="4255" y="8877"/>
                </a:lnTo>
                <a:lnTo>
                  <a:pt x="4255" y="8987"/>
                </a:lnTo>
                <a:lnTo>
                  <a:pt x="4292" y="9060"/>
                </a:lnTo>
                <a:lnTo>
                  <a:pt x="4365" y="9134"/>
                </a:lnTo>
                <a:lnTo>
                  <a:pt x="4512" y="9207"/>
                </a:lnTo>
                <a:lnTo>
                  <a:pt x="4842" y="9354"/>
                </a:lnTo>
                <a:lnTo>
                  <a:pt x="5136" y="9501"/>
                </a:lnTo>
                <a:lnTo>
                  <a:pt x="5392" y="9647"/>
                </a:lnTo>
                <a:lnTo>
                  <a:pt x="5869" y="10014"/>
                </a:lnTo>
                <a:lnTo>
                  <a:pt x="6346" y="10418"/>
                </a:lnTo>
                <a:lnTo>
                  <a:pt x="6786" y="10858"/>
                </a:lnTo>
                <a:lnTo>
                  <a:pt x="8584" y="12398"/>
                </a:lnTo>
                <a:lnTo>
                  <a:pt x="9501" y="13169"/>
                </a:lnTo>
                <a:lnTo>
                  <a:pt x="9721" y="13315"/>
                </a:lnTo>
                <a:lnTo>
                  <a:pt x="9941" y="13462"/>
                </a:lnTo>
                <a:lnTo>
                  <a:pt x="10161" y="13572"/>
                </a:lnTo>
                <a:lnTo>
                  <a:pt x="10271" y="13609"/>
                </a:lnTo>
                <a:lnTo>
                  <a:pt x="10381" y="13609"/>
                </a:lnTo>
                <a:lnTo>
                  <a:pt x="10454" y="13572"/>
                </a:lnTo>
                <a:lnTo>
                  <a:pt x="10491" y="13536"/>
                </a:lnTo>
                <a:lnTo>
                  <a:pt x="10528" y="13462"/>
                </a:lnTo>
                <a:lnTo>
                  <a:pt x="10491" y="13389"/>
                </a:lnTo>
                <a:lnTo>
                  <a:pt x="10418" y="13242"/>
                </a:lnTo>
                <a:lnTo>
                  <a:pt x="10271" y="13132"/>
                </a:lnTo>
                <a:lnTo>
                  <a:pt x="9978" y="12949"/>
                </a:lnTo>
                <a:lnTo>
                  <a:pt x="9537" y="12619"/>
                </a:lnTo>
                <a:lnTo>
                  <a:pt x="9134" y="12288"/>
                </a:lnTo>
                <a:lnTo>
                  <a:pt x="7557" y="10931"/>
                </a:lnTo>
                <a:lnTo>
                  <a:pt x="6823" y="10271"/>
                </a:lnTo>
                <a:lnTo>
                  <a:pt x="6089" y="9647"/>
                </a:lnTo>
                <a:lnTo>
                  <a:pt x="5686" y="9354"/>
                </a:lnTo>
                <a:lnTo>
                  <a:pt x="5246" y="9097"/>
                </a:lnTo>
                <a:lnTo>
                  <a:pt x="4769" y="8950"/>
                </a:lnTo>
                <a:lnTo>
                  <a:pt x="4549" y="8840"/>
                </a:lnTo>
                <a:lnTo>
                  <a:pt x="4475" y="8767"/>
                </a:lnTo>
                <a:lnTo>
                  <a:pt x="4439" y="8694"/>
                </a:lnTo>
                <a:close/>
                <a:moveTo>
                  <a:pt x="1541" y="13022"/>
                </a:moveTo>
                <a:lnTo>
                  <a:pt x="2091" y="13389"/>
                </a:lnTo>
                <a:lnTo>
                  <a:pt x="2091" y="13572"/>
                </a:lnTo>
                <a:lnTo>
                  <a:pt x="2126" y="13749"/>
                </a:lnTo>
                <a:lnTo>
                  <a:pt x="1504" y="13389"/>
                </a:lnTo>
                <a:lnTo>
                  <a:pt x="1578" y="13352"/>
                </a:lnTo>
                <a:lnTo>
                  <a:pt x="1614" y="13315"/>
                </a:lnTo>
                <a:lnTo>
                  <a:pt x="1614" y="13279"/>
                </a:lnTo>
                <a:lnTo>
                  <a:pt x="1614" y="13205"/>
                </a:lnTo>
                <a:lnTo>
                  <a:pt x="1541" y="13095"/>
                </a:lnTo>
                <a:lnTo>
                  <a:pt x="1541" y="13022"/>
                </a:lnTo>
                <a:close/>
                <a:moveTo>
                  <a:pt x="13206" y="12949"/>
                </a:moveTo>
                <a:lnTo>
                  <a:pt x="13169" y="13022"/>
                </a:lnTo>
                <a:lnTo>
                  <a:pt x="13059" y="13756"/>
                </a:lnTo>
                <a:lnTo>
                  <a:pt x="13059" y="13829"/>
                </a:lnTo>
                <a:lnTo>
                  <a:pt x="13096" y="13866"/>
                </a:lnTo>
                <a:lnTo>
                  <a:pt x="12912" y="14086"/>
                </a:lnTo>
                <a:lnTo>
                  <a:pt x="12912" y="13719"/>
                </a:lnTo>
                <a:lnTo>
                  <a:pt x="12875" y="13352"/>
                </a:lnTo>
                <a:lnTo>
                  <a:pt x="13206" y="12949"/>
                </a:lnTo>
                <a:close/>
                <a:moveTo>
                  <a:pt x="2458" y="13646"/>
                </a:moveTo>
                <a:lnTo>
                  <a:pt x="2641" y="13792"/>
                </a:lnTo>
                <a:lnTo>
                  <a:pt x="2788" y="13902"/>
                </a:lnTo>
                <a:lnTo>
                  <a:pt x="2788" y="14086"/>
                </a:lnTo>
                <a:lnTo>
                  <a:pt x="2825" y="14233"/>
                </a:lnTo>
                <a:lnTo>
                  <a:pt x="2605" y="14086"/>
                </a:lnTo>
                <a:lnTo>
                  <a:pt x="2385" y="13939"/>
                </a:lnTo>
                <a:lnTo>
                  <a:pt x="2495" y="13939"/>
                </a:lnTo>
                <a:lnTo>
                  <a:pt x="2568" y="13866"/>
                </a:lnTo>
                <a:lnTo>
                  <a:pt x="2568" y="13829"/>
                </a:lnTo>
                <a:lnTo>
                  <a:pt x="2568" y="13756"/>
                </a:lnTo>
                <a:lnTo>
                  <a:pt x="2458" y="13646"/>
                </a:lnTo>
                <a:close/>
                <a:moveTo>
                  <a:pt x="3595" y="9794"/>
                </a:moveTo>
                <a:lnTo>
                  <a:pt x="3558" y="9831"/>
                </a:lnTo>
                <a:lnTo>
                  <a:pt x="3522" y="9867"/>
                </a:lnTo>
                <a:lnTo>
                  <a:pt x="3558" y="9977"/>
                </a:lnTo>
                <a:lnTo>
                  <a:pt x="3595" y="10088"/>
                </a:lnTo>
                <a:lnTo>
                  <a:pt x="3815" y="10234"/>
                </a:lnTo>
                <a:lnTo>
                  <a:pt x="4659" y="10821"/>
                </a:lnTo>
                <a:lnTo>
                  <a:pt x="5466" y="11518"/>
                </a:lnTo>
                <a:lnTo>
                  <a:pt x="6236" y="12178"/>
                </a:lnTo>
                <a:lnTo>
                  <a:pt x="7080" y="12839"/>
                </a:lnTo>
                <a:lnTo>
                  <a:pt x="7923" y="13462"/>
                </a:lnTo>
                <a:lnTo>
                  <a:pt x="8730" y="14049"/>
                </a:lnTo>
                <a:lnTo>
                  <a:pt x="9134" y="14343"/>
                </a:lnTo>
                <a:lnTo>
                  <a:pt x="9574" y="14563"/>
                </a:lnTo>
                <a:lnTo>
                  <a:pt x="9684" y="14563"/>
                </a:lnTo>
                <a:lnTo>
                  <a:pt x="9794" y="14526"/>
                </a:lnTo>
                <a:lnTo>
                  <a:pt x="9868" y="14453"/>
                </a:lnTo>
                <a:lnTo>
                  <a:pt x="9904" y="14416"/>
                </a:lnTo>
                <a:lnTo>
                  <a:pt x="9904" y="14379"/>
                </a:lnTo>
                <a:lnTo>
                  <a:pt x="9904" y="14306"/>
                </a:lnTo>
                <a:lnTo>
                  <a:pt x="9868" y="14269"/>
                </a:lnTo>
                <a:lnTo>
                  <a:pt x="9794" y="14196"/>
                </a:lnTo>
                <a:lnTo>
                  <a:pt x="9721" y="14159"/>
                </a:lnTo>
                <a:lnTo>
                  <a:pt x="9501" y="14012"/>
                </a:lnTo>
                <a:lnTo>
                  <a:pt x="9281" y="13866"/>
                </a:lnTo>
                <a:lnTo>
                  <a:pt x="8290" y="13205"/>
                </a:lnTo>
                <a:lnTo>
                  <a:pt x="7373" y="12508"/>
                </a:lnTo>
                <a:lnTo>
                  <a:pt x="6493" y="11812"/>
                </a:lnTo>
                <a:lnTo>
                  <a:pt x="5649" y="11115"/>
                </a:lnTo>
                <a:lnTo>
                  <a:pt x="4769" y="10418"/>
                </a:lnTo>
                <a:lnTo>
                  <a:pt x="4549" y="10234"/>
                </a:lnTo>
                <a:lnTo>
                  <a:pt x="4145" y="9977"/>
                </a:lnTo>
                <a:lnTo>
                  <a:pt x="3925" y="9867"/>
                </a:lnTo>
                <a:lnTo>
                  <a:pt x="3742" y="9794"/>
                </a:lnTo>
                <a:close/>
                <a:moveTo>
                  <a:pt x="3155" y="14122"/>
                </a:moveTo>
                <a:lnTo>
                  <a:pt x="3778" y="14563"/>
                </a:lnTo>
                <a:lnTo>
                  <a:pt x="3742" y="14746"/>
                </a:lnTo>
                <a:lnTo>
                  <a:pt x="3742" y="14856"/>
                </a:lnTo>
                <a:lnTo>
                  <a:pt x="3338" y="14563"/>
                </a:lnTo>
                <a:lnTo>
                  <a:pt x="3338" y="14489"/>
                </a:lnTo>
                <a:lnTo>
                  <a:pt x="3302" y="14416"/>
                </a:lnTo>
                <a:lnTo>
                  <a:pt x="3192" y="14269"/>
                </a:lnTo>
                <a:lnTo>
                  <a:pt x="3155" y="14122"/>
                </a:lnTo>
                <a:close/>
                <a:moveTo>
                  <a:pt x="12692" y="13536"/>
                </a:moveTo>
                <a:lnTo>
                  <a:pt x="12619" y="13976"/>
                </a:lnTo>
                <a:lnTo>
                  <a:pt x="12582" y="14416"/>
                </a:lnTo>
                <a:lnTo>
                  <a:pt x="12582" y="14489"/>
                </a:lnTo>
                <a:lnTo>
                  <a:pt x="12142" y="15040"/>
                </a:lnTo>
                <a:lnTo>
                  <a:pt x="12142" y="14893"/>
                </a:lnTo>
                <a:lnTo>
                  <a:pt x="12142" y="14563"/>
                </a:lnTo>
                <a:lnTo>
                  <a:pt x="12105" y="14269"/>
                </a:lnTo>
                <a:lnTo>
                  <a:pt x="12692" y="13536"/>
                </a:lnTo>
                <a:close/>
                <a:moveTo>
                  <a:pt x="4035" y="14746"/>
                </a:moveTo>
                <a:lnTo>
                  <a:pt x="4402" y="15003"/>
                </a:lnTo>
                <a:lnTo>
                  <a:pt x="4402" y="15040"/>
                </a:lnTo>
                <a:lnTo>
                  <a:pt x="4402" y="15150"/>
                </a:lnTo>
                <a:lnTo>
                  <a:pt x="4439" y="15223"/>
                </a:lnTo>
                <a:lnTo>
                  <a:pt x="4549" y="15370"/>
                </a:lnTo>
                <a:lnTo>
                  <a:pt x="4659" y="15553"/>
                </a:lnTo>
                <a:lnTo>
                  <a:pt x="4255" y="15223"/>
                </a:lnTo>
                <a:lnTo>
                  <a:pt x="4255" y="15150"/>
                </a:lnTo>
                <a:lnTo>
                  <a:pt x="4219" y="15076"/>
                </a:lnTo>
                <a:lnTo>
                  <a:pt x="4109" y="14966"/>
                </a:lnTo>
                <a:lnTo>
                  <a:pt x="4035" y="14856"/>
                </a:lnTo>
                <a:lnTo>
                  <a:pt x="4035" y="14746"/>
                </a:lnTo>
                <a:close/>
                <a:moveTo>
                  <a:pt x="11922" y="14489"/>
                </a:moveTo>
                <a:lnTo>
                  <a:pt x="11885" y="14856"/>
                </a:lnTo>
                <a:lnTo>
                  <a:pt x="11848" y="15113"/>
                </a:lnTo>
                <a:lnTo>
                  <a:pt x="11848" y="15260"/>
                </a:lnTo>
                <a:lnTo>
                  <a:pt x="11848" y="15370"/>
                </a:lnTo>
                <a:lnTo>
                  <a:pt x="11555" y="15700"/>
                </a:lnTo>
                <a:lnTo>
                  <a:pt x="11592" y="15480"/>
                </a:lnTo>
                <a:lnTo>
                  <a:pt x="11555" y="15223"/>
                </a:lnTo>
                <a:lnTo>
                  <a:pt x="11555" y="15150"/>
                </a:lnTo>
                <a:lnTo>
                  <a:pt x="11482" y="15113"/>
                </a:lnTo>
                <a:lnTo>
                  <a:pt x="11445" y="15113"/>
                </a:lnTo>
                <a:lnTo>
                  <a:pt x="11922" y="14489"/>
                </a:lnTo>
                <a:close/>
                <a:moveTo>
                  <a:pt x="4769" y="15223"/>
                </a:moveTo>
                <a:lnTo>
                  <a:pt x="5026" y="15406"/>
                </a:lnTo>
                <a:lnTo>
                  <a:pt x="5576" y="15810"/>
                </a:lnTo>
                <a:lnTo>
                  <a:pt x="5576" y="15883"/>
                </a:lnTo>
                <a:lnTo>
                  <a:pt x="5576" y="16177"/>
                </a:lnTo>
                <a:lnTo>
                  <a:pt x="5576" y="16287"/>
                </a:lnTo>
                <a:lnTo>
                  <a:pt x="4916" y="15773"/>
                </a:lnTo>
                <a:lnTo>
                  <a:pt x="4952" y="15663"/>
                </a:lnTo>
                <a:lnTo>
                  <a:pt x="4952" y="15553"/>
                </a:lnTo>
                <a:lnTo>
                  <a:pt x="4916" y="15480"/>
                </a:lnTo>
                <a:lnTo>
                  <a:pt x="4879" y="15370"/>
                </a:lnTo>
                <a:lnTo>
                  <a:pt x="4769" y="15223"/>
                </a:lnTo>
                <a:close/>
                <a:moveTo>
                  <a:pt x="5833" y="15993"/>
                </a:moveTo>
                <a:lnTo>
                  <a:pt x="6456" y="16507"/>
                </a:lnTo>
                <a:lnTo>
                  <a:pt x="6420" y="16580"/>
                </a:lnTo>
                <a:lnTo>
                  <a:pt x="6383" y="16690"/>
                </a:lnTo>
                <a:lnTo>
                  <a:pt x="6346" y="16874"/>
                </a:lnTo>
                <a:lnTo>
                  <a:pt x="5869" y="16507"/>
                </a:lnTo>
                <a:lnTo>
                  <a:pt x="5869" y="16323"/>
                </a:lnTo>
                <a:lnTo>
                  <a:pt x="5869" y="16140"/>
                </a:lnTo>
                <a:lnTo>
                  <a:pt x="5833" y="15993"/>
                </a:lnTo>
                <a:close/>
                <a:moveTo>
                  <a:pt x="11298" y="15260"/>
                </a:moveTo>
                <a:lnTo>
                  <a:pt x="11298" y="15443"/>
                </a:lnTo>
                <a:lnTo>
                  <a:pt x="11225" y="15957"/>
                </a:lnTo>
                <a:lnTo>
                  <a:pt x="11225" y="16030"/>
                </a:lnTo>
                <a:lnTo>
                  <a:pt x="11261" y="16067"/>
                </a:lnTo>
                <a:lnTo>
                  <a:pt x="10088" y="17387"/>
                </a:lnTo>
                <a:lnTo>
                  <a:pt x="10088" y="17130"/>
                </a:lnTo>
                <a:lnTo>
                  <a:pt x="10088" y="16984"/>
                </a:lnTo>
                <a:lnTo>
                  <a:pt x="10308" y="16653"/>
                </a:lnTo>
                <a:lnTo>
                  <a:pt x="10821" y="15920"/>
                </a:lnTo>
                <a:lnTo>
                  <a:pt x="10785" y="16067"/>
                </a:lnTo>
                <a:lnTo>
                  <a:pt x="10711" y="16287"/>
                </a:lnTo>
                <a:lnTo>
                  <a:pt x="10711" y="16397"/>
                </a:lnTo>
                <a:lnTo>
                  <a:pt x="10711" y="16507"/>
                </a:lnTo>
                <a:lnTo>
                  <a:pt x="10748" y="16543"/>
                </a:lnTo>
                <a:lnTo>
                  <a:pt x="10785" y="16543"/>
                </a:lnTo>
                <a:lnTo>
                  <a:pt x="10895" y="16470"/>
                </a:lnTo>
                <a:lnTo>
                  <a:pt x="10968" y="16360"/>
                </a:lnTo>
                <a:lnTo>
                  <a:pt x="11005" y="16103"/>
                </a:lnTo>
                <a:lnTo>
                  <a:pt x="11005" y="15663"/>
                </a:lnTo>
                <a:lnTo>
                  <a:pt x="11225" y="15370"/>
                </a:lnTo>
                <a:lnTo>
                  <a:pt x="11298" y="15260"/>
                </a:lnTo>
                <a:close/>
                <a:moveTo>
                  <a:pt x="6566" y="16580"/>
                </a:moveTo>
                <a:lnTo>
                  <a:pt x="7006" y="17020"/>
                </a:lnTo>
                <a:lnTo>
                  <a:pt x="7006" y="17240"/>
                </a:lnTo>
                <a:lnTo>
                  <a:pt x="7006" y="17460"/>
                </a:lnTo>
                <a:lnTo>
                  <a:pt x="6896" y="17350"/>
                </a:lnTo>
                <a:lnTo>
                  <a:pt x="6640" y="17130"/>
                </a:lnTo>
                <a:lnTo>
                  <a:pt x="6640" y="17020"/>
                </a:lnTo>
                <a:lnTo>
                  <a:pt x="6603" y="16800"/>
                </a:lnTo>
                <a:lnTo>
                  <a:pt x="6566" y="16580"/>
                </a:lnTo>
                <a:close/>
                <a:moveTo>
                  <a:pt x="9464" y="404"/>
                </a:moveTo>
                <a:lnTo>
                  <a:pt x="9684" y="440"/>
                </a:lnTo>
                <a:lnTo>
                  <a:pt x="9868" y="477"/>
                </a:lnTo>
                <a:lnTo>
                  <a:pt x="10051" y="587"/>
                </a:lnTo>
                <a:lnTo>
                  <a:pt x="10418" y="844"/>
                </a:lnTo>
                <a:lnTo>
                  <a:pt x="10711" y="1064"/>
                </a:lnTo>
                <a:lnTo>
                  <a:pt x="12582" y="2421"/>
                </a:lnTo>
                <a:lnTo>
                  <a:pt x="14489" y="3815"/>
                </a:lnTo>
                <a:lnTo>
                  <a:pt x="15443" y="4512"/>
                </a:lnTo>
                <a:lnTo>
                  <a:pt x="15700" y="4732"/>
                </a:lnTo>
                <a:lnTo>
                  <a:pt x="15847" y="4805"/>
                </a:lnTo>
                <a:lnTo>
                  <a:pt x="15993" y="4879"/>
                </a:lnTo>
                <a:lnTo>
                  <a:pt x="15590" y="5356"/>
                </a:lnTo>
                <a:lnTo>
                  <a:pt x="15223" y="5869"/>
                </a:lnTo>
                <a:lnTo>
                  <a:pt x="15040" y="6089"/>
                </a:lnTo>
                <a:lnTo>
                  <a:pt x="14856" y="6383"/>
                </a:lnTo>
                <a:lnTo>
                  <a:pt x="14783" y="6529"/>
                </a:lnTo>
                <a:lnTo>
                  <a:pt x="14746" y="6639"/>
                </a:lnTo>
                <a:lnTo>
                  <a:pt x="14746" y="6786"/>
                </a:lnTo>
                <a:lnTo>
                  <a:pt x="14856" y="6896"/>
                </a:lnTo>
                <a:lnTo>
                  <a:pt x="14966" y="7006"/>
                </a:lnTo>
                <a:lnTo>
                  <a:pt x="15076" y="7080"/>
                </a:lnTo>
                <a:lnTo>
                  <a:pt x="15370" y="7190"/>
                </a:lnTo>
                <a:lnTo>
                  <a:pt x="15957" y="7300"/>
                </a:lnTo>
                <a:lnTo>
                  <a:pt x="16727" y="7446"/>
                </a:lnTo>
                <a:lnTo>
                  <a:pt x="17021" y="7520"/>
                </a:lnTo>
                <a:lnTo>
                  <a:pt x="16984" y="7593"/>
                </a:lnTo>
                <a:lnTo>
                  <a:pt x="16470" y="8143"/>
                </a:lnTo>
                <a:lnTo>
                  <a:pt x="15993" y="8730"/>
                </a:lnTo>
                <a:lnTo>
                  <a:pt x="15040" y="9904"/>
                </a:lnTo>
                <a:lnTo>
                  <a:pt x="12912" y="12508"/>
                </a:lnTo>
                <a:lnTo>
                  <a:pt x="11848" y="13792"/>
                </a:lnTo>
                <a:lnTo>
                  <a:pt x="10821" y="15113"/>
                </a:lnTo>
                <a:lnTo>
                  <a:pt x="10344" y="15736"/>
                </a:lnTo>
                <a:lnTo>
                  <a:pt x="9904" y="16397"/>
                </a:lnTo>
                <a:lnTo>
                  <a:pt x="9464" y="17057"/>
                </a:lnTo>
                <a:lnTo>
                  <a:pt x="9317" y="17277"/>
                </a:lnTo>
                <a:lnTo>
                  <a:pt x="9207" y="17497"/>
                </a:lnTo>
                <a:lnTo>
                  <a:pt x="8987" y="17387"/>
                </a:lnTo>
                <a:lnTo>
                  <a:pt x="8767" y="17350"/>
                </a:lnTo>
                <a:lnTo>
                  <a:pt x="8290" y="17204"/>
                </a:lnTo>
                <a:lnTo>
                  <a:pt x="7997" y="17094"/>
                </a:lnTo>
                <a:lnTo>
                  <a:pt x="7740" y="16910"/>
                </a:lnTo>
                <a:lnTo>
                  <a:pt x="7483" y="16727"/>
                </a:lnTo>
                <a:lnTo>
                  <a:pt x="7227" y="16507"/>
                </a:lnTo>
                <a:lnTo>
                  <a:pt x="6750" y="16067"/>
                </a:lnTo>
                <a:lnTo>
                  <a:pt x="6273" y="15663"/>
                </a:lnTo>
                <a:lnTo>
                  <a:pt x="5723" y="15296"/>
                </a:lnTo>
                <a:lnTo>
                  <a:pt x="5209" y="14929"/>
                </a:lnTo>
                <a:lnTo>
                  <a:pt x="3045" y="13462"/>
                </a:lnTo>
                <a:lnTo>
                  <a:pt x="1908" y="12619"/>
                </a:lnTo>
                <a:lnTo>
                  <a:pt x="1321" y="12215"/>
                </a:lnTo>
                <a:lnTo>
                  <a:pt x="697" y="11848"/>
                </a:lnTo>
                <a:lnTo>
                  <a:pt x="624" y="11812"/>
                </a:lnTo>
                <a:lnTo>
                  <a:pt x="1614" y="10381"/>
                </a:lnTo>
                <a:lnTo>
                  <a:pt x="2641" y="8950"/>
                </a:lnTo>
                <a:lnTo>
                  <a:pt x="3668" y="7556"/>
                </a:lnTo>
                <a:lnTo>
                  <a:pt x="4732" y="6163"/>
                </a:lnTo>
                <a:lnTo>
                  <a:pt x="6970" y="3338"/>
                </a:lnTo>
                <a:lnTo>
                  <a:pt x="8144" y="1944"/>
                </a:lnTo>
                <a:lnTo>
                  <a:pt x="8730" y="1284"/>
                </a:lnTo>
                <a:lnTo>
                  <a:pt x="9244" y="550"/>
                </a:lnTo>
                <a:lnTo>
                  <a:pt x="9281" y="477"/>
                </a:lnTo>
                <a:lnTo>
                  <a:pt x="9281" y="404"/>
                </a:lnTo>
                <a:close/>
                <a:moveTo>
                  <a:pt x="7227" y="17204"/>
                </a:moveTo>
                <a:lnTo>
                  <a:pt x="7667" y="17460"/>
                </a:lnTo>
                <a:lnTo>
                  <a:pt x="8107" y="17681"/>
                </a:lnTo>
                <a:lnTo>
                  <a:pt x="8070" y="17937"/>
                </a:lnTo>
                <a:lnTo>
                  <a:pt x="8107" y="18194"/>
                </a:lnTo>
                <a:lnTo>
                  <a:pt x="7850" y="18084"/>
                </a:lnTo>
                <a:lnTo>
                  <a:pt x="7447" y="17791"/>
                </a:lnTo>
                <a:lnTo>
                  <a:pt x="7410" y="17644"/>
                </a:lnTo>
                <a:lnTo>
                  <a:pt x="7337" y="17497"/>
                </a:lnTo>
                <a:lnTo>
                  <a:pt x="7227" y="17204"/>
                </a:lnTo>
                <a:close/>
                <a:moveTo>
                  <a:pt x="9831" y="17460"/>
                </a:moveTo>
                <a:lnTo>
                  <a:pt x="9868" y="17534"/>
                </a:lnTo>
                <a:lnTo>
                  <a:pt x="9904" y="17571"/>
                </a:lnTo>
                <a:lnTo>
                  <a:pt x="9464" y="18084"/>
                </a:lnTo>
                <a:lnTo>
                  <a:pt x="9207" y="18341"/>
                </a:lnTo>
                <a:lnTo>
                  <a:pt x="9171" y="18231"/>
                </a:lnTo>
                <a:lnTo>
                  <a:pt x="9134" y="18121"/>
                </a:lnTo>
                <a:lnTo>
                  <a:pt x="9134" y="17974"/>
                </a:lnTo>
                <a:lnTo>
                  <a:pt x="9317" y="17974"/>
                </a:lnTo>
                <a:lnTo>
                  <a:pt x="9317" y="17937"/>
                </a:lnTo>
                <a:lnTo>
                  <a:pt x="9391" y="17937"/>
                </a:lnTo>
                <a:lnTo>
                  <a:pt x="9464" y="17901"/>
                </a:lnTo>
                <a:lnTo>
                  <a:pt x="9574" y="17827"/>
                </a:lnTo>
                <a:lnTo>
                  <a:pt x="9647" y="17681"/>
                </a:lnTo>
                <a:lnTo>
                  <a:pt x="9794" y="17460"/>
                </a:lnTo>
                <a:close/>
                <a:moveTo>
                  <a:pt x="9464" y="0"/>
                </a:moveTo>
                <a:lnTo>
                  <a:pt x="9281" y="37"/>
                </a:lnTo>
                <a:lnTo>
                  <a:pt x="9134" y="110"/>
                </a:lnTo>
                <a:lnTo>
                  <a:pt x="9024" y="147"/>
                </a:lnTo>
                <a:lnTo>
                  <a:pt x="8951" y="257"/>
                </a:lnTo>
                <a:lnTo>
                  <a:pt x="8914" y="294"/>
                </a:lnTo>
                <a:lnTo>
                  <a:pt x="8914" y="330"/>
                </a:lnTo>
                <a:lnTo>
                  <a:pt x="8327" y="954"/>
                </a:lnTo>
                <a:lnTo>
                  <a:pt x="7740" y="1614"/>
                </a:lnTo>
                <a:lnTo>
                  <a:pt x="6640" y="2971"/>
                </a:lnTo>
                <a:lnTo>
                  <a:pt x="5502" y="4365"/>
                </a:lnTo>
                <a:lnTo>
                  <a:pt x="4402" y="5759"/>
                </a:lnTo>
                <a:lnTo>
                  <a:pt x="2421" y="8400"/>
                </a:lnTo>
                <a:lnTo>
                  <a:pt x="477" y="11041"/>
                </a:lnTo>
                <a:lnTo>
                  <a:pt x="330" y="11261"/>
                </a:lnTo>
                <a:lnTo>
                  <a:pt x="37" y="11701"/>
                </a:lnTo>
                <a:lnTo>
                  <a:pt x="0" y="11775"/>
                </a:lnTo>
                <a:lnTo>
                  <a:pt x="0" y="11885"/>
                </a:lnTo>
                <a:lnTo>
                  <a:pt x="37" y="11958"/>
                </a:lnTo>
                <a:lnTo>
                  <a:pt x="74" y="12032"/>
                </a:lnTo>
                <a:lnTo>
                  <a:pt x="147" y="12068"/>
                </a:lnTo>
                <a:lnTo>
                  <a:pt x="220" y="12105"/>
                </a:lnTo>
                <a:lnTo>
                  <a:pt x="294" y="12105"/>
                </a:lnTo>
                <a:lnTo>
                  <a:pt x="404" y="12068"/>
                </a:lnTo>
                <a:lnTo>
                  <a:pt x="440" y="12142"/>
                </a:lnTo>
                <a:lnTo>
                  <a:pt x="697" y="12398"/>
                </a:lnTo>
                <a:lnTo>
                  <a:pt x="587" y="12508"/>
                </a:lnTo>
                <a:lnTo>
                  <a:pt x="514" y="12655"/>
                </a:lnTo>
                <a:lnTo>
                  <a:pt x="440" y="12802"/>
                </a:lnTo>
                <a:lnTo>
                  <a:pt x="404" y="12949"/>
                </a:lnTo>
                <a:lnTo>
                  <a:pt x="404" y="13022"/>
                </a:lnTo>
                <a:lnTo>
                  <a:pt x="440" y="13059"/>
                </a:lnTo>
                <a:lnTo>
                  <a:pt x="514" y="13095"/>
                </a:lnTo>
                <a:lnTo>
                  <a:pt x="550" y="13095"/>
                </a:lnTo>
                <a:lnTo>
                  <a:pt x="624" y="13205"/>
                </a:lnTo>
                <a:lnTo>
                  <a:pt x="697" y="13315"/>
                </a:lnTo>
                <a:lnTo>
                  <a:pt x="881" y="13462"/>
                </a:lnTo>
                <a:lnTo>
                  <a:pt x="1284" y="13719"/>
                </a:lnTo>
                <a:lnTo>
                  <a:pt x="2385" y="14416"/>
                </a:lnTo>
                <a:lnTo>
                  <a:pt x="3558" y="15223"/>
                </a:lnTo>
                <a:lnTo>
                  <a:pt x="4659" y="16103"/>
                </a:lnTo>
                <a:lnTo>
                  <a:pt x="6420" y="17534"/>
                </a:lnTo>
                <a:lnTo>
                  <a:pt x="6420" y="17571"/>
                </a:lnTo>
                <a:lnTo>
                  <a:pt x="6493" y="17644"/>
                </a:lnTo>
                <a:lnTo>
                  <a:pt x="6566" y="17644"/>
                </a:lnTo>
                <a:lnTo>
                  <a:pt x="6823" y="17864"/>
                </a:lnTo>
                <a:lnTo>
                  <a:pt x="7300" y="18231"/>
                </a:lnTo>
                <a:lnTo>
                  <a:pt x="7777" y="18561"/>
                </a:lnTo>
                <a:lnTo>
                  <a:pt x="8034" y="18671"/>
                </a:lnTo>
                <a:lnTo>
                  <a:pt x="8254" y="18781"/>
                </a:lnTo>
                <a:lnTo>
                  <a:pt x="8510" y="18854"/>
                </a:lnTo>
                <a:lnTo>
                  <a:pt x="8620" y="18854"/>
                </a:lnTo>
                <a:lnTo>
                  <a:pt x="8767" y="18818"/>
                </a:lnTo>
                <a:lnTo>
                  <a:pt x="8804" y="18744"/>
                </a:lnTo>
                <a:lnTo>
                  <a:pt x="8840" y="18708"/>
                </a:lnTo>
                <a:lnTo>
                  <a:pt x="8840" y="18634"/>
                </a:lnTo>
                <a:lnTo>
                  <a:pt x="8804" y="18561"/>
                </a:lnTo>
                <a:lnTo>
                  <a:pt x="8730" y="18488"/>
                </a:lnTo>
                <a:lnTo>
                  <a:pt x="8620" y="18414"/>
                </a:lnTo>
                <a:lnTo>
                  <a:pt x="8437" y="18341"/>
                </a:lnTo>
                <a:lnTo>
                  <a:pt x="8400" y="18341"/>
                </a:lnTo>
                <a:lnTo>
                  <a:pt x="8400" y="18157"/>
                </a:lnTo>
                <a:lnTo>
                  <a:pt x="8400" y="17974"/>
                </a:lnTo>
                <a:lnTo>
                  <a:pt x="8364" y="17791"/>
                </a:lnTo>
                <a:lnTo>
                  <a:pt x="8620" y="17864"/>
                </a:lnTo>
                <a:lnTo>
                  <a:pt x="8951" y="17937"/>
                </a:lnTo>
                <a:lnTo>
                  <a:pt x="8877" y="18121"/>
                </a:lnTo>
                <a:lnTo>
                  <a:pt x="8877" y="18267"/>
                </a:lnTo>
                <a:lnTo>
                  <a:pt x="8914" y="18451"/>
                </a:lnTo>
                <a:lnTo>
                  <a:pt x="8987" y="18598"/>
                </a:lnTo>
                <a:lnTo>
                  <a:pt x="8877" y="18781"/>
                </a:lnTo>
                <a:lnTo>
                  <a:pt x="8877" y="18854"/>
                </a:lnTo>
                <a:lnTo>
                  <a:pt x="8914" y="18964"/>
                </a:lnTo>
                <a:lnTo>
                  <a:pt x="9024" y="19001"/>
                </a:lnTo>
                <a:lnTo>
                  <a:pt x="9097" y="18964"/>
                </a:lnTo>
                <a:lnTo>
                  <a:pt x="9281" y="18854"/>
                </a:lnTo>
                <a:lnTo>
                  <a:pt x="9427" y="18708"/>
                </a:lnTo>
                <a:lnTo>
                  <a:pt x="9721" y="18414"/>
                </a:lnTo>
                <a:lnTo>
                  <a:pt x="10344" y="17717"/>
                </a:lnTo>
                <a:lnTo>
                  <a:pt x="11555" y="16397"/>
                </a:lnTo>
                <a:lnTo>
                  <a:pt x="12802" y="14929"/>
                </a:lnTo>
                <a:lnTo>
                  <a:pt x="14013" y="13462"/>
                </a:lnTo>
                <a:lnTo>
                  <a:pt x="15150" y="11958"/>
                </a:lnTo>
                <a:lnTo>
                  <a:pt x="16214" y="10454"/>
                </a:lnTo>
                <a:lnTo>
                  <a:pt x="17314" y="8950"/>
                </a:lnTo>
                <a:lnTo>
                  <a:pt x="17791" y="8253"/>
                </a:lnTo>
                <a:lnTo>
                  <a:pt x="18011" y="7887"/>
                </a:lnTo>
                <a:lnTo>
                  <a:pt x="18231" y="7483"/>
                </a:lnTo>
                <a:lnTo>
                  <a:pt x="18304" y="7483"/>
                </a:lnTo>
                <a:lnTo>
                  <a:pt x="18341" y="7446"/>
                </a:lnTo>
                <a:lnTo>
                  <a:pt x="18378" y="7373"/>
                </a:lnTo>
                <a:lnTo>
                  <a:pt x="18378" y="7300"/>
                </a:lnTo>
                <a:lnTo>
                  <a:pt x="18268" y="7080"/>
                </a:lnTo>
                <a:lnTo>
                  <a:pt x="18158" y="6860"/>
                </a:lnTo>
                <a:lnTo>
                  <a:pt x="17828" y="6493"/>
                </a:lnTo>
                <a:lnTo>
                  <a:pt x="17644" y="6346"/>
                </a:lnTo>
                <a:lnTo>
                  <a:pt x="17424" y="6199"/>
                </a:lnTo>
                <a:lnTo>
                  <a:pt x="17277" y="6126"/>
                </a:lnTo>
                <a:lnTo>
                  <a:pt x="17131" y="6089"/>
                </a:lnTo>
                <a:lnTo>
                  <a:pt x="16910" y="5576"/>
                </a:lnTo>
                <a:lnTo>
                  <a:pt x="16837" y="5319"/>
                </a:lnTo>
                <a:lnTo>
                  <a:pt x="16800" y="5062"/>
                </a:lnTo>
                <a:lnTo>
                  <a:pt x="16800" y="4915"/>
                </a:lnTo>
                <a:lnTo>
                  <a:pt x="16727" y="4769"/>
                </a:lnTo>
                <a:lnTo>
                  <a:pt x="16654" y="4695"/>
                </a:lnTo>
                <a:lnTo>
                  <a:pt x="16470" y="4695"/>
                </a:lnTo>
                <a:lnTo>
                  <a:pt x="16397" y="4732"/>
                </a:lnTo>
                <a:lnTo>
                  <a:pt x="16360" y="4769"/>
                </a:lnTo>
                <a:lnTo>
                  <a:pt x="16397" y="4842"/>
                </a:lnTo>
                <a:lnTo>
                  <a:pt x="16434" y="4879"/>
                </a:lnTo>
                <a:lnTo>
                  <a:pt x="16434" y="4915"/>
                </a:lnTo>
                <a:lnTo>
                  <a:pt x="16434" y="5099"/>
                </a:lnTo>
                <a:lnTo>
                  <a:pt x="16434" y="5356"/>
                </a:lnTo>
                <a:lnTo>
                  <a:pt x="16470" y="5539"/>
                </a:lnTo>
                <a:lnTo>
                  <a:pt x="16544" y="5759"/>
                </a:lnTo>
                <a:lnTo>
                  <a:pt x="16690" y="6126"/>
                </a:lnTo>
                <a:lnTo>
                  <a:pt x="16984" y="7006"/>
                </a:lnTo>
                <a:lnTo>
                  <a:pt x="17021" y="7080"/>
                </a:lnTo>
                <a:lnTo>
                  <a:pt x="16544" y="6970"/>
                </a:lnTo>
                <a:lnTo>
                  <a:pt x="15920" y="6860"/>
                </a:lnTo>
                <a:lnTo>
                  <a:pt x="15296" y="6713"/>
                </a:lnTo>
                <a:lnTo>
                  <a:pt x="15186" y="6639"/>
                </a:lnTo>
                <a:lnTo>
                  <a:pt x="15223" y="6603"/>
                </a:lnTo>
                <a:lnTo>
                  <a:pt x="15333" y="6419"/>
                </a:lnTo>
                <a:lnTo>
                  <a:pt x="15700" y="5906"/>
                </a:lnTo>
                <a:lnTo>
                  <a:pt x="16030" y="5392"/>
                </a:lnTo>
                <a:lnTo>
                  <a:pt x="16287" y="4915"/>
                </a:lnTo>
                <a:lnTo>
                  <a:pt x="16360" y="4842"/>
                </a:lnTo>
                <a:lnTo>
                  <a:pt x="16360" y="4732"/>
                </a:lnTo>
                <a:lnTo>
                  <a:pt x="16324" y="4622"/>
                </a:lnTo>
                <a:lnTo>
                  <a:pt x="16250" y="4512"/>
                </a:lnTo>
                <a:lnTo>
                  <a:pt x="16067" y="4329"/>
                </a:lnTo>
                <a:lnTo>
                  <a:pt x="15590" y="4035"/>
                </a:lnTo>
                <a:lnTo>
                  <a:pt x="14526" y="3265"/>
                </a:lnTo>
                <a:lnTo>
                  <a:pt x="12435" y="1724"/>
                </a:lnTo>
                <a:lnTo>
                  <a:pt x="11445" y="1027"/>
                </a:lnTo>
                <a:lnTo>
                  <a:pt x="10454" y="330"/>
                </a:lnTo>
                <a:lnTo>
                  <a:pt x="10124" y="147"/>
                </a:lnTo>
                <a:lnTo>
                  <a:pt x="9794" y="37"/>
                </a:lnTo>
                <a:lnTo>
                  <a:pt x="9611" y="0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03" name="Google Shape;203;p3"/>
          <p:cNvSpPr/>
          <p:nvPr/>
        </p:nvSpPr>
        <p:spPr>
          <a:xfrm>
            <a:off x="5501054" y="4557600"/>
            <a:ext cx="504670" cy="400627"/>
          </a:xfrm>
          <a:custGeom>
            <a:avLst/>
            <a:gdLst/>
            <a:ahLst/>
            <a:cxnLst/>
            <a:rect l="l" t="t" r="r" b="b"/>
            <a:pathLst>
              <a:path w="17792" h="14124" extrusionOk="0">
                <a:moveTo>
                  <a:pt x="10565" y="2275"/>
                </a:moveTo>
                <a:lnTo>
                  <a:pt x="10785" y="2312"/>
                </a:lnTo>
                <a:lnTo>
                  <a:pt x="11189" y="2422"/>
                </a:lnTo>
                <a:lnTo>
                  <a:pt x="11555" y="2605"/>
                </a:lnTo>
                <a:lnTo>
                  <a:pt x="11445" y="2605"/>
                </a:lnTo>
                <a:lnTo>
                  <a:pt x="10638" y="2899"/>
                </a:lnTo>
                <a:lnTo>
                  <a:pt x="9868" y="3192"/>
                </a:lnTo>
                <a:lnTo>
                  <a:pt x="9245" y="3449"/>
                </a:lnTo>
                <a:lnTo>
                  <a:pt x="8584" y="3706"/>
                </a:lnTo>
                <a:lnTo>
                  <a:pt x="7961" y="4036"/>
                </a:lnTo>
                <a:lnTo>
                  <a:pt x="7667" y="4219"/>
                </a:lnTo>
                <a:lnTo>
                  <a:pt x="7410" y="4439"/>
                </a:lnTo>
                <a:lnTo>
                  <a:pt x="7631" y="4073"/>
                </a:lnTo>
                <a:lnTo>
                  <a:pt x="7887" y="3743"/>
                </a:lnTo>
                <a:lnTo>
                  <a:pt x="8144" y="3412"/>
                </a:lnTo>
                <a:lnTo>
                  <a:pt x="8438" y="3156"/>
                </a:lnTo>
                <a:lnTo>
                  <a:pt x="8768" y="2899"/>
                </a:lnTo>
                <a:lnTo>
                  <a:pt x="9098" y="2679"/>
                </a:lnTo>
                <a:lnTo>
                  <a:pt x="9501" y="2495"/>
                </a:lnTo>
                <a:lnTo>
                  <a:pt x="9905" y="2349"/>
                </a:lnTo>
                <a:lnTo>
                  <a:pt x="10125" y="2312"/>
                </a:lnTo>
                <a:lnTo>
                  <a:pt x="10345" y="2275"/>
                </a:lnTo>
                <a:close/>
                <a:moveTo>
                  <a:pt x="1285" y="2129"/>
                </a:moveTo>
                <a:lnTo>
                  <a:pt x="1248" y="2165"/>
                </a:lnTo>
                <a:lnTo>
                  <a:pt x="1101" y="2275"/>
                </a:lnTo>
                <a:lnTo>
                  <a:pt x="991" y="2422"/>
                </a:lnTo>
                <a:lnTo>
                  <a:pt x="808" y="2715"/>
                </a:lnTo>
                <a:lnTo>
                  <a:pt x="588" y="2605"/>
                </a:lnTo>
                <a:lnTo>
                  <a:pt x="441" y="2422"/>
                </a:lnTo>
                <a:lnTo>
                  <a:pt x="258" y="2239"/>
                </a:lnTo>
                <a:lnTo>
                  <a:pt x="184" y="2202"/>
                </a:lnTo>
                <a:lnTo>
                  <a:pt x="111" y="2202"/>
                </a:lnTo>
                <a:lnTo>
                  <a:pt x="37" y="2239"/>
                </a:lnTo>
                <a:lnTo>
                  <a:pt x="1" y="2312"/>
                </a:lnTo>
                <a:lnTo>
                  <a:pt x="1" y="2495"/>
                </a:lnTo>
                <a:lnTo>
                  <a:pt x="74" y="2642"/>
                </a:lnTo>
                <a:lnTo>
                  <a:pt x="147" y="2789"/>
                </a:lnTo>
                <a:lnTo>
                  <a:pt x="258" y="2936"/>
                </a:lnTo>
                <a:lnTo>
                  <a:pt x="404" y="3046"/>
                </a:lnTo>
                <a:lnTo>
                  <a:pt x="588" y="3119"/>
                </a:lnTo>
                <a:lnTo>
                  <a:pt x="294" y="3706"/>
                </a:lnTo>
                <a:lnTo>
                  <a:pt x="74" y="4293"/>
                </a:lnTo>
                <a:lnTo>
                  <a:pt x="74" y="4403"/>
                </a:lnTo>
                <a:lnTo>
                  <a:pt x="74" y="4476"/>
                </a:lnTo>
                <a:lnTo>
                  <a:pt x="147" y="4549"/>
                </a:lnTo>
                <a:lnTo>
                  <a:pt x="221" y="4586"/>
                </a:lnTo>
                <a:lnTo>
                  <a:pt x="294" y="4623"/>
                </a:lnTo>
                <a:lnTo>
                  <a:pt x="368" y="4586"/>
                </a:lnTo>
                <a:lnTo>
                  <a:pt x="441" y="4549"/>
                </a:lnTo>
                <a:lnTo>
                  <a:pt x="514" y="4476"/>
                </a:lnTo>
                <a:lnTo>
                  <a:pt x="991" y="3339"/>
                </a:lnTo>
                <a:lnTo>
                  <a:pt x="1248" y="2789"/>
                </a:lnTo>
                <a:lnTo>
                  <a:pt x="1321" y="2495"/>
                </a:lnTo>
                <a:lnTo>
                  <a:pt x="1395" y="2202"/>
                </a:lnTo>
                <a:lnTo>
                  <a:pt x="1358" y="2165"/>
                </a:lnTo>
                <a:lnTo>
                  <a:pt x="1321" y="2129"/>
                </a:lnTo>
                <a:close/>
                <a:moveTo>
                  <a:pt x="11702" y="2715"/>
                </a:moveTo>
                <a:lnTo>
                  <a:pt x="11959" y="2936"/>
                </a:lnTo>
                <a:lnTo>
                  <a:pt x="12142" y="3156"/>
                </a:lnTo>
                <a:lnTo>
                  <a:pt x="12216" y="3266"/>
                </a:lnTo>
                <a:lnTo>
                  <a:pt x="11812" y="3412"/>
                </a:lnTo>
                <a:lnTo>
                  <a:pt x="11445" y="3559"/>
                </a:lnTo>
                <a:lnTo>
                  <a:pt x="9758" y="4183"/>
                </a:lnTo>
                <a:lnTo>
                  <a:pt x="8254" y="4770"/>
                </a:lnTo>
                <a:lnTo>
                  <a:pt x="7484" y="5100"/>
                </a:lnTo>
                <a:lnTo>
                  <a:pt x="7117" y="5283"/>
                </a:lnTo>
                <a:lnTo>
                  <a:pt x="6787" y="5503"/>
                </a:lnTo>
                <a:lnTo>
                  <a:pt x="7337" y="4549"/>
                </a:lnTo>
                <a:lnTo>
                  <a:pt x="7374" y="4549"/>
                </a:lnTo>
                <a:lnTo>
                  <a:pt x="8364" y="4073"/>
                </a:lnTo>
                <a:lnTo>
                  <a:pt x="9355" y="3632"/>
                </a:lnTo>
                <a:lnTo>
                  <a:pt x="11409" y="2862"/>
                </a:lnTo>
                <a:lnTo>
                  <a:pt x="11445" y="2936"/>
                </a:lnTo>
                <a:lnTo>
                  <a:pt x="11519" y="2972"/>
                </a:lnTo>
                <a:lnTo>
                  <a:pt x="11592" y="3009"/>
                </a:lnTo>
                <a:lnTo>
                  <a:pt x="11666" y="2972"/>
                </a:lnTo>
                <a:lnTo>
                  <a:pt x="11739" y="2899"/>
                </a:lnTo>
                <a:lnTo>
                  <a:pt x="11739" y="2789"/>
                </a:lnTo>
                <a:lnTo>
                  <a:pt x="11702" y="2715"/>
                </a:lnTo>
                <a:close/>
                <a:moveTo>
                  <a:pt x="12326" y="3522"/>
                </a:moveTo>
                <a:lnTo>
                  <a:pt x="12399" y="3596"/>
                </a:lnTo>
                <a:lnTo>
                  <a:pt x="12436" y="3596"/>
                </a:lnTo>
                <a:lnTo>
                  <a:pt x="12583" y="3926"/>
                </a:lnTo>
                <a:lnTo>
                  <a:pt x="12546" y="3926"/>
                </a:lnTo>
                <a:lnTo>
                  <a:pt x="12473" y="3963"/>
                </a:lnTo>
                <a:lnTo>
                  <a:pt x="12289" y="4109"/>
                </a:lnTo>
                <a:lnTo>
                  <a:pt x="12106" y="4219"/>
                </a:lnTo>
                <a:lnTo>
                  <a:pt x="11702" y="4403"/>
                </a:lnTo>
                <a:lnTo>
                  <a:pt x="11262" y="4586"/>
                </a:lnTo>
                <a:lnTo>
                  <a:pt x="10822" y="4733"/>
                </a:lnTo>
                <a:lnTo>
                  <a:pt x="9941" y="5026"/>
                </a:lnTo>
                <a:lnTo>
                  <a:pt x="9061" y="5393"/>
                </a:lnTo>
                <a:lnTo>
                  <a:pt x="8217" y="5723"/>
                </a:lnTo>
                <a:lnTo>
                  <a:pt x="7374" y="6127"/>
                </a:lnTo>
                <a:lnTo>
                  <a:pt x="6750" y="6384"/>
                </a:lnTo>
                <a:lnTo>
                  <a:pt x="6420" y="6567"/>
                </a:lnTo>
                <a:lnTo>
                  <a:pt x="6090" y="6750"/>
                </a:lnTo>
                <a:lnTo>
                  <a:pt x="6310" y="6384"/>
                </a:lnTo>
                <a:lnTo>
                  <a:pt x="6677" y="5650"/>
                </a:lnTo>
                <a:lnTo>
                  <a:pt x="7410" y="5467"/>
                </a:lnTo>
                <a:lnTo>
                  <a:pt x="8107" y="5173"/>
                </a:lnTo>
                <a:lnTo>
                  <a:pt x="9465" y="4623"/>
                </a:lnTo>
                <a:lnTo>
                  <a:pt x="10932" y="4073"/>
                </a:lnTo>
                <a:lnTo>
                  <a:pt x="11629" y="3816"/>
                </a:lnTo>
                <a:lnTo>
                  <a:pt x="12326" y="3522"/>
                </a:lnTo>
                <a:close/>
                <a:moveTo>
                  <a:pt x="5100" y="8401"/>
                </a:moveTo>
                <a:lnTo>
                  <a:pt x="4989" y="8438"/>
                </a:lnTo>
                <a:lnTo>
                  <a:pt x="4953" y="8474"/>
                </a:lnTo>
                <a:lnTo>
                  <a:pt x="4953" y="8511"/>
                </a:lnTo>
                <a:lnTo>
                  <a:pt x="4916" y="8768"/>
                </a:lnTo>
                <a:lnTo>
                  <a:pt x="4879" y="8988"/>
                </a:lnTo>
                <a:lnTo>
                  <a:pt x="4879" y="9245"/>
                </a:lnTo>
                <a:lnTo>
                  <a:pt x="4916" y="9355"/>
                </a:lnTo>
                <a:lnTo>
                  <a:pt x="4989" y="9465"/>
                </a:lnTo>
                <a:lnTo>
                  <a:pt x="5026" y="9501"/>
                </a:lnTo>
                <a:lnTo>
                  <a:pt x="5173" y="9501"/>
                </a:lnTo>
                <a:lnTo>
                  <a:pt x="5210" y="9465"/>
                </a:lnTo>
                <a:lnTo>
                  <a:pt x="5283" y="9391"/>
                </a:lnTo>
                <a:lnTo>
                  <a:pt x="5320" y="9281"/>
                </a:lnTo>
                <a:lnTo>
                  <a:pt x="5320" y="9061"/>
                </a:lnTo>
                <a:lnTo>
                  <a:pt x="5320" y="8768"/>
                </a:lnTo>
                <a:lnTo>
                  <a:pt x="5283" y="8511"/>
                </a:lnTo>
                <a:lnTo>
                  <a:pt x="5246" y="8474"/>
                </a:lnTo>
                <a:lnTo>
                  <a:pt x="5210" y="8438"/>
                </a:lnTo>
                <a:lnTo>
                  <a:pt x="5100" y="8401"/>
                </a:lnTo>
                <a:close/>
                <a:moveTo>
                  <a:pt x="5210" y="9685"/>
                </a:moveTo>
                <a:lnTo>
                  <a:pt x="5136" y="9722"/>
                </a:lnTo>
                <a:lnTo>
                  <a:pt x="5063" y="9758"/>
                </a:lnTo>
                <a:lnTo>
                  <a:pt x="5026" y="9795"/>
                </a:lnTo>
                <a:lnTo>
                  <a:pt x="4989" y="9905"/>
                </a:lnTo>
                <a:lnTo>
                  <a:pt x="4989" y="9978"/>
                </a:lnTo>
                <a:lnTo>
                  <a:pt x="4916" y="10308"/>
                </a:lnTo>
                <a:lnTo>
                  <a:pt x="4916" y="10639"/>
                </a:lnTo>
                <a:lnTo>
                  <a:pt x="4953" y="10749"/>
                </a:lnTo>
                <a:lnTo>
                  <a:pt x="4989" y="10785"/>
                </a:lnTo>
                <a:lnTo>
                  <a:pt x="5063" y="10822"/>
                </a:lnTo>
                <a:lnTo>
                  <a:pt x="5173" y="10822"/>
                </a:lnTo>
                <a:lnTo>
                  <a:pt x="5246" y="10785"/>
                </a:lnTo>
                <a:lnTo>
                  <a:pt x="5283" y="10749"/>
                </a:lnTo>
                <a:lnTo>
                  <a:pt x="5283" y="10639"/>
                </a:lnTo>
                <a:lnTo>
                  <a:pt x="5283" y="10272"/>
                </a:lnTo>
                <a:lnTo>
                  <a:pt x="5356" y="9905"/>
                </a:lnTo>
                <a:lnTo>
                  <a:pt x="5356" y="9832"/>
                </a:lnTo>
                <a:lnTo>
                  <a:pt x="5320" y="9758"/>
                </a:lnTo>
                <a:lnTo>
                  <a:pt x="5283" y="9722"/>
                </a:lnTo>
                <a:lnTo>
                  <a:pt x="5210" y="9685"/>
                </a:lnTo>
                <a:close/>
                <a:moveTo>
                  <a:pt x="14600" y="9501"/>
                </a:moveTo>
                <a:lnTo>
                  <a:pt x="14563" y="9575"/>
                </a:lnTo>
                <a:lnTo>
                  <a:pt x="14490" y="9868"/>
                </a:lnTo>
                <a:lnTo>
                  <a:pt x="14417" y="10125"/>
                </a:lnTo>
                <a:lnTo>
                  <a:pt x="14380" y="10712"/>
                </a:lnTo>
                <a:lnTo>
                  <a:pt x="14417" y="10785"/>
                </a:lnTo>
                <a:lnTo>
                  <a:pt x="14453" y="10859"/>
                </a:lnTo>
                <a:lnTo>
                  <a:pt x="14527" y="10895"/>
                </a:lnTo>
                <a:lnTo>
                  <a:pt x="14600" y="10932"/>
                </a:lnTo>
                <a:lnTo>
                  <a:pt x="14673" y="10932"/>
                </a:lnTo>
                <a:lnTo>
                  <a:pt x="14747" y="10895"/>
                </a:lnTo>
                <a:lnTo>
                  <a:pt x="14783" y="10859"/>
                </a:lnTo>
                <a:lnTo>
                  <a:pt x="14820" y="10785"/>
                </a:lnTo>
                <a:lnTo>
                  <a:pt x="14820" y="10639"/>
                </a:lnTo>
                <a:lnTo>
                  <a:pt x="14820" y="10088"/>
                </a:lnTo>
                <a:lnTo>
                  <a:pt x="14820" y="9832"/>
                </a:lnTo>
                <a:lnTo>
                  <a:pt x="14747" y="9575"/>
                </a:lnTo>
                <a:lnTo>
                  <a:pt x="14710" y="9501"/>
                </a:lnTo>
                <a:close/>
                <a:moveTo>
                  <a:pt x="12729" y="4183"/>
                </a:moveTo>
                <a:lnTo>
                  <a:pt x="12986" y="4880"/>
                </a:lnTo>
                <a:lnTo>
                  <a:pt x="12766" y="4990"/>
                </a:lnTo>
                <a:lnTo>
                  <a:pt x="12509" y="5100"/>
                </a:lnTo>
                <a:lnTo>
                  <a:pt x="12032" y="5320"/>
                </a:lnTo>
                <a:lnTo>
                  <a:pt x="10969" y="5833"/>
                </a:lnTo>
                <a:lnTo>
                  <a:pt x="9978" y="6310"/>
                </a:lnTo>
                <a:lnTo>
                  <a:pt x="8988" y="6714"/>
                </a:lnTo>
                <a:lnTo>
                  <a:pt x="8071" y="7007"/>
                </a:lnTo>
                <a:lnTo>
                  <a:pt x="7117" y="7301"/>
                </a:lnTo>
                <a:lnTo>
                  <a:pt x="6677" y="7484"/>
                </a:lnTo>
                <a:lnTo>
                  <a:pt x="6237" y="7704"/>
                </a:lnTo>
                <a:lnTo>
                  <a:pt x="5796" y="7924"/>
                </a:lnTo>
                <a:lnTo>
                  <a:pt x="5430" y="8218"/>
                </a:lnTo>
                <a:lnTo>
                  <a:pt x="5393" y="8254"/>
                </a:lnTo>
                <a:lnTo>
                  <a:pt x="5393" y="8291"/>
                </a:lnTo>
                <a:lnTo>
                  <a:pt x="5430" y="8328"/>
                </a:lnTo>
                <a:lnTo>
                  <a:pt x="5466" y="8328"/>
                </a:lnTo>
                <a:lnTo>
                  <a:pt x="6420" y="7961"/>
                </a:lnTo>
                <a:lnTo>
                  <a:pt x="7337" y="7594"/>
                </a:lnTo>
                <a:lnTo>
                  <a:pt x="8364" y="7264"/>
                </a:lnTo>
                <a:lnTo>
                  <a:pt x="9391" y="6897"/>
                </a:lnTo>
                <a:lnTo>
                  <a:pt x="10345" y="6530"/>
                </a:lnTo>
                <a:lnTo>
                  <a:pt x="11262" y="6090"/>
                </a:lnTo>
                <a:lnTo>
                  <a:pt x="12326" y="5577"/>
                </a:lnTo>
                <a:lnTo>
                  <a:pt x="12729" y="5393"/>
                </a:lnTo>
                <a:lnTo>
                  <a:pt x="12913" y="5283"/>
                </a:lnTo>
                <a:lnTo>
                  <a:pt x="13133" y="5210"/>
                </a:lnTo>
                <a:lnTo>
                  <a:pt x="13169" y="5356"/>
                </a:lnTo>
                <a:lnTo>
                  <a:pt x="13426" y="5870"/>
                </a:lnTo>
                <a:lnTo>
                  <a:pt x="13390" y="5870"/>
                </a:lnTo>
                <a:lnTo>
                  <a:pt x="13353" y="5797"/>
                </a:lnTo>
                <a:lnTo>
                  <a:pt x="13280" y="5760"/>
                </a:lnTo>
                <a:lnTo>
                  <a:pt x="13206" y="5723"/>
                </a:lnTo>
                <a:lnTo>
                  <a:pt x="13133" y="5760"/>
                </a:lnTo>
                <a:lnTo>
                  <a:pt x="12216" y="6237"/>
                </a:lnTo>
                <a:lnTo>
                  <a:pt x="11299" y="6677"/>
                </a:lnTo>
                <a:lnTo>
                  <a:pt x="10345" y="7081"/>
                </a:lnTo>
                <a:lnTo>
                  <a:pt x="9428" y="7484"/>
                </a:lnTo>
                <a:lnTo>
                  <a:pt x="8474" y="7851"/>
                </a:lnTo>
                <a:lnTo>
                  <a:pt x="7520" y="8181"/>
                </a:lnTo>
                <a:lnTo>
                  <a:pt x="6640" y="8474"/>
                </a:lnTo>
                <a:lnTo>
                  <a:pt x="6163" y="8658"/>
                </a:lnTo>
                <a:lnTo>
                  <a:pt x="5980" y="8768"/>
                </a:lnTo>
                <a:lnTo>
                  <a:pt x="5760" y="8878"/>
                </a:lnTo>
                <a:lnTo>
                  <a:pt x="5760" y="8915"/>
                </a:lnTo>
                <a:lnTo>
                  <a:pt x="5760" y="8951"/>
                </a:lnTo>
                <a:lnTo>
                  <a:pt x="6273" y="8951"/>
                </a:lnTo>
                <a:lnTo>
                  <a:pt x="6713" y="8805"/>
                </a:lnTo>
                <a:lnTo>
                  <a:pt x="7631" y="8511"/>
                </a:lnTo>
                <a:lnTo>
                  <a:pt x="8621" y="8144"/>
                </a:lnTo>
                <a:lnTo>
                  <a:pt x="9611" y="7777"/>
                </a:lnTo>
                <a:lnTo>
                  <a:pt x="10528" y="7411"/>
                </a:lnTo>
                <a:lnTo>
                  <a:pt x="11409" y="7007"/>
                </a:lnTo>
                <a:lnTo>
                  <a:pt x="12289" y="6604"/>
                </a:lnTo>
                <a:lnTo>
                  <a:pt x="13133" y="6163"/>
                </a:lnTo>
                <a:lnTo>
                  <a:pt x="13206" y="6200"/>
                </a:lnTo>
                <a:lnTo>
                  <a:pt x="13316" y="6200"/>
                </a:lnTo>
                <a:lnTo>
                  <a:pt x="13390" y="6163"/>
                </a:lnTo>
                <a:lnTo>
                  <a:pt x="13463" y="6090"/>
                </a:lnTo>
                <a:lnTo>
                  <a:pt x="13500" y="6053"/>
                </a:lnTo>
                <a:lnTo>
                  <a:pt x="13866" y="6714"/>
                </a:lnTo>
                <a:lnTo>
                  <a:pt x="13646" y="6787"/>
                </a:lnTo>
                <a:lnTo>
                  <a:pt x="13463" y="6860"/>
                </a:lnTo>
                <a:lnTo>
                  <a:pt x="12913" y="7081"/>
                </a:lnTo>
                <a:lnTo>
                  <a:pt x="12399" y="7337"/>
                </a:lnTo>
                <a:lnTo>
                  <a:pt x="11225" y="7961"/>
                </a:lnTo>
                <a:lnTo>
                  <a:pt x="10675" y="8254"/>
                </a:lnTo>
                <a:lnTo>
                  <a:pt x="10052" y="8548"/>
                </a:lnTo>
                <a:lnTo>
                  <a:pt x="9428" y="8768"/>
                </a:lnTo>
                <a:lnTo>
                  <a:pt x="8804" y="8951"/>
                </a:lnTo>
                <a:lnTo>
                  <a:pt x="7520" y="9318"/>
                </a:lnTo>
                <a:lnTo>
                  <a:pt x="6200" y="9722"/>
                </a:lnTo>
                <a:lnTo>
                  <a:pt x="5796" y="9868"/>
                </a:lnTo>
                <a:lnTo>
                  <a:pt x="5650" y="10015"/>
                </a:lnTo>
                <a:lnTo>
                  <a:pt x="5576" y="10052"/>
                </a:lnTo>
                <a:lnTo>
                  <a:pt x="5576" y="10015"/>
                </a:lnTo>
                <a:lnTo>
                  <a:pt x="5540" y="9978"/>
                </a:lnTo>
                <a:lnTo>
                  <a:pt x="5540" y="10015"/>
                </a:lnTo>
                <a:lnTo>
                  <a:pt x="5503" y="10088"/>
                </a:lnTo>
                <a:lnTo>
                  <a:pt x="5503" y="10198"/>
                </a:lnTo>
                <a:lnTo>
                  <a:pt x="5540" y="10235"/>
                </a:lnTo>
                <a:lnTo>
                  <a:pt x="5576" y="10235"/>
                </a:lnTo>
                <a:lnTo>
                  <a:pt x="5796" y="10125"/>
                </a:lnTo>
                <a:lnTo>
                  <a:pt x="6017" y="10052"/>
                </a:lnTo>
                <a:lnTo>
                  <a:pt x="6530" y="9942"/>
                </a:lnTo>
                <a:lnTo>
                  <a:pt x="7704" y="9575"/>
                </a:lnTo>
                <a:lnTo>
                  <a:pt x="8878" y="9281"/>
                </a:lnTo>
                <a:lnTo>
                  <a:pt x="9465" y="9098"/>
                </a:lnTo>
                <a:lnTo>
                  <a:pt x="10015" y="8878"/>
                </a:lnTo>
                <a:lnTo>
                  <a:pt x="10528" y="8695"/>
                </a:lnTo>
                <a:lnTo>
                  <a:pt x="11005" y="8438"/>
                </a:lnTo>
                <a:lnTo>
                  <a:pt x="11959" y="7924"/>
                </a:lnTo>
                <a:lnTo>
                  <a:pt x="12473" y="7667"/>
                </a:lnTo>
                <a:lnTo>
                  <a:pt x="12986" y="7411"/>
                </a:lnTo>
                <a:lnTo>
                  <a:pt x="13573" y="7191"/>
                </a:lnTo>
                <a:lnTo>
                  <a:pt x="13756" y="7117"/>
                </a:lnTo>
                <a:lnTo>
                  <a:pt x="14013" y="7044"/>
                </a:lnTo>
                <a:lnTo>
                  <a:pt x="14050" y="7081"/>
                </a:lnTo>
                <a:lnTo>
                  <a:pt x="14160" y="7081"/>
                </a:lnTo>
                <a:lnTo>
                  <a:pt x="14197" y="7191"/>
                </a:lnTo>
                <a:lnTo>
                  <a:pt x="13830" y="7374"/>
                </a:lnTo>
                <a:lnTo>
                  <a:pt x="13500" y="7594"/>
                </a:lnTo>
                <a:lnTo>
                  <a:pt x="12436" y="8218"/>
                </a:lnTo>
                <a:lnTo>
                  <a:pt x="11335" y="8768"/>
                </a:lnTo>
                <a:lnTo>
                  <a:pt x="10198" y="9245"/>
                </a:lnTo>
                <a:lnTo>
                  <a:pt x="9061" y="9685"/>
                </a:lnTo>
                <a:lnTo>
                  <a:pt x="7887" y="10088"/>
                </a:lnTo>
                <a:lnTo>
                  <a:pt x="6750" y="10455"/>
                </a:lnTo>
                <a:lnTo>
                  <a:pt x="6200" y="10639"/>
                </a:lnTo>
                <a:lnTo>
                  <a:pt x="5906" y="10749"/>
                </a:lnTo>
                <a:lnTo>
                  <a:pt x="5650" y="10895"/>
                </a:lnTo>
                <a:lnTo>
                  <a:pt x="5613" y="10932"/>
                </a:lnTo>
                <a:lnTo>
                  <a:pt x="5613" y="10969"/>
                </a:lnTo>
                <a:lnTo>
                  <a:pt x="5613" y="11005"/>
                </a:lnTo>
                <a:lnTo>
                  <a:pt x="5686" y="11042"/>
                </a:lnTo>
                <a:lnTo>
                  <a:pt x="5943" y="11005"/>
                </a:lnTo>
                <a:lnTo>
                  <a:pt x="6200" y="10969"/>
                </a:lnTo>
                <a:lnTo>
                  <a:pt x="6713" y="10822"/>
                </a:lnTo>
                <a:lnTo>
                  <a:pt x="7337" y="10602"/>
                </a:lnTo>
                <a:lnTo>
                  <a:pt x="7961" y="10419"/>
                </a:lnTo>
                <a:lnTo>
                  <a:pt x="9208" y="10015"/>
                </a:lnTo>
                <a:lnTo>
                  <a:pt x="10418" y="9538"/>
                </a:lnTo>
                <a:lnTo>
                  <a:pt x="11445" y="9061"/>
                </a:lnTo>
                <a:lnTo>
                  <a:pt x="12473" y="8584"/>
                </a:lnTo>
                <a:lnTo>
                  <a:pt x="13573" y="7961"/>
                </a:lnTo>
                <a:lnTo>
                  <a:pt x="14013" y="7741"/>
                </a:lnTo>
                <a:lnTo>
                  <a:pt x="14233" y="7594"/>
                </a:lnTo>
                <a:lnTo>
                  <a:pt x="14417" y="7447"/>
                </a:lnTo>
                <a:lnTo>
                  <a:pt x="14527" y="7594"/>
                </a:lnTo>
                <a:lnTo>
                  <a:pt x="14527" y="7631"/>
                </a:lnTo>
                <a:lnTo>
                  <a:pt x="14417" y="7961"/>
                </a:lnTo>
                <a:lnTo>
                  <a:pt x="14417" y="8328"/>
                </a:lnTo>
                <a:lnTo>
                  <a:pt x="14343" y="8254"/>
                </a:lnTo>
                <a:lnTo>
                  <a:pt x="14233" y="8254"/>
                </a:lnTo>
                <a:lnTo>
                  <a:pt x="13830" y="8438"/>
                </a:lnTo>
                <a:lnTo>
                  <a:pt x="13426" y="8658"/>
                </a:lnTo>
                <a:lnTo>
                  <a:pt x="12693" y="9135"/>
                </a:lnTo>
                <a:lnTo>
                  <a:pt x="12252" y="9428"/>
                </a:lnTo>
                <a:lnTo>
                  <a:pt x="11776" y="9685"/>
                </a:lnTo>
                <a:lnTo>
                  <a:pt x="11299" y="9942"/>
                </a:lnTo>
                <a:lnTo>
                  <a:pt x="10822" y="10125"/>
                </a:lnTo>
                <a:lnTo>
                  <a:pt x="8658" y="10822"/>
                </a:lnTo>
                <a:lnTo>
                  <a:pt x="7741" y="11115"/>
                </a:lnTo>
                <a:lnTo>
                  <a:pt x="7300" y="11262"/>
                </a:lnTo>
                <a:lnTo>
                  <a:pt x="6860" y="11446"/>
                </a:lnTo>
                <a:lnTo>
                  <a:pt x="5283" y="11409"/>
                </a:lnTo>
                <a:lnTo>
                  <a:pt x="5246" y="11189"/>
                </a:lnTo>
                <a:lnTo>
                  <a:pt x="5173" y="11115"/>
                </a:lnTo>
                <a:lnTo>
                  <a:pt x="5026" y="11115"/>
                </a:lnTo>
                <a:lnTo>
                  <a:pt x="4989" y="11189"/>
                </a:lnTo>
                <a:lnTo>
                  <a:pt x="4953" y="11409"/>
                </a:lnTo>
                <a:lnTo>
                  <a:pt x="4182" y="11336"/>
                </a:lnTo>
                <a:lnTo>
                  <a:pt x="3816" y="11336"/>
                </a:lnTo>
                <a:lnTo>
                  <a:pt x="3412" y="11372"/>
                </a:lnTo>
                <a:lnTo>
                  <a:pt x="3119" y="11409"/>
                </a:lnTo>
                <a:lnTo>
                  <a:pt x="2862" y="11556"/>
                </a:lnTo>
                <a:lnTo>
                  <a:pt x="2825" y="11005"/>
                </a:lnTo>
                <a:lnTo>
                  <a:pt x="2715" y="9428"/>
                </a:lnTo>
                <a:lnTo>
                  <a:pt x="2715" y="9171"/>
                </a:lnTo>
                <a:lnTo>
                  <a:pt x="2972" y="9171"/>
                </a:lnTo>
                <a:lnTo>
                  <a:pt x="3265" y="9135"/>
                </a:lnTo>
                <a:lnTo>
                  <a:pt x="3522" y="9061"/>
                </a:lnTo>
                <a:lnTo>
                  <a:pt x="3779" y="8988"/>
                </a:lnTo>
                <a:lnTo>
                  <a:pt x="4036" y="8841"/>
                </a:lnTo>
                <a:lnTo>
                  <a:pt x="4293" y="8695"/>
                </a:lnTo>
                <a:lnTo>
                  <a:pt x="4733" y="8401"/>
                </a:lnTo>
                <a:lnTo>
                  <a:pt x="5063" y="8108"/>
                </a:lnTo>
                <a:lnTo>
                  <a:pt x="5356" y="7777"/>
                </a:lnTo>
                <a:lnTo>
                  <a:pt x="5613" y="7447"/>
                </a:lnTo>
                <a:lnTo>
                  <a:pt x="5870" y="7117"/>
                </a:lnTo>
                <a:lnTo>
                  <a:pt x="6273" y="7007"/>
                </a:lnTo>
                <a:lnTo>
                  <a:pt x="6640" y="6824"/>
                </a:lnTo>
                <a:lnTo>
                  <a:pt x="7410" y="6420"/>
                </a:lnTo>
                <a:lnTo>
                  <a:pt x="8401" y="5980"/>
                </a:lnTo>
                <a:lnTo>
                  <a:pt x="9355" y="5577"/>
                </a:lnTo>
                <a:lnTo>
                  <a:pt x="10308" y="5246"/>
                </a:lnTo>
                <a:lnTo>
                  <a:pt x="11262" y="4880"/>
                </a:lnTo>
                <a:lnTo>
                  <a:pt x="12032" y="4623"/>
                </a:lnTo>
                <a:lnTo>
                  <a:pt x="12436" y="4403"/>
                </a:lnTo>
                <a:lnTo>
                  <a:pt x="12619" y="4219"/>
                </a:lnTo>
                <a:lnTo>
                  <a:pt x="12729" y="4183"/>
                </a:lnTo>
                <a:close/>
                <a:moveTo>
                  <a:pt x="2385" y="1"/>
                </a:moveTo>
                <a:lnTo>
                  <a:pt x="2238" y="38"/>
                </a:lnTo>
                <a:lnTo>
                  <a:pt x="2202" y="74"/>
                </a:lnTo>
                <a:lnTo>
                  <a:pt x="2165" y="111"/>
                </a:lnTo>
                <a:lnTo>
                  <a:pt x="2055" y="368"/>
                </a:lnTo>
                <a:lnTo>
                  <a:pt x="1982" y="515"/>
                </a:lnTo>
                <a:lnTo>
                  <a:pt x="1578" y="1432"/>
                </a:lnTo>
                <a:lnTo>
                  <a:pt x="1541" y="1542"/>
                </a:lnTo>
                <a:lnTo>
                  <a:pt x="1578" y="1615"/>
                </a:lnTo>
                <a:lnTo>
                  <a:pt x="1615" y="1688"/>
                </a:lnTo>
                <a:lnTo>
                  <a:pt x="1688" y="1762"/>
                </a:lnTo>
                <a:lnTo>
                  <a:pt x="1761" y="1798"/>
                </a:lnTo>
                <a:lnTo>
                  <a:pt x="1835" y="1798"/>
                </a:lnTo>
                <a:lnTo>
                  <a:pt x="1908" y="1762"/>
                </a:lnTo>
                <a:lnTo>
                  <a:pt x="1982" y="1652"/>
                </a:lnTo>
                <a:lnTo>
                  <a:pt x="2128" y="1358"/>
                </a:lnTo>
                <a:lnTo>
                  <a:pt x="2092" y="2165"/>
                </a:lnTo>
                <a:lnTo>
                  <a:pt x="2092" y="2972"/>
                </a:lnTo>
                <a:lnTo>
                  <a:pt x="2055" y="4073"/>
                </a:lnTo>
                <a:lnTo>
                  <a:pt x="1982" y="4109"/>
                </a:lnTo>
                <a:lnTo>
                  <a:pt x="1835" y="4073"/>
                </a:lnTo>
                <a:lnTo>
                  <a:pt x="1725" y="3999"/>
                </a:lnTo>
                <a:lnTo>
                  <a:pt x="1615" y="3999"/>
                </a:lnTo>
                <a:lnTo>
                  <a:pt x="1541" y="4036"/>
                </a:lnTo>
                <a:lnTo>
                  <a:pt x="1505" y="4109"/>
                </a:lnTo>
                <a:lnTo>
                  <a:pt x="1541" y="4219"/>
                </a:lnTo>
                <a:lnTo>
                  <a:pt x="1651" y="4293"/>
                </a:lnTo>
                <a:lnTo>
                  <a:pt x="1761" y="4366"/>
                </a:lnTo>
                <a:lnTo>
                  <a:pt x="1908" y="4403"/>
                </a:lnTo>
                <a:lnTo>
                  <a:pt x="2055" y="4439"/>
                </a:lnTo>
                <a:lnTo>
                  <a:pt x="2055" y="5540"/>
                </a:lnTo>
                <a:lnTo>
                  <a:pt x="1908" y="5577"/>
                </a:lnTo>
                <a:lnTo>
                  <a:pt x="1651" y="5613"/>
                </a:lnTo>
                <a:lnTo>
                  <a:pt x="1615" y="5687"/>
                </a:lnTo>
                <a:lnTo>
                  <a:pt x="1541" y="5723"/>
                </a:lnTo>
                <a:lnTo>
                  <a:pt x="1541" y="5760"/>
                </a:lnTo>
                <a:lnTo>
                  <a:pt x="1505" y="5797"/>
                </a:lnTo>
                <a:lnTo>
                  <a:pt x="1541" y="5833"/>
                </a:lnTo>
                <a:lnTo>
                  <a:pt x="1578" y="5833"/>
                </a:lnTo>
                <a:lnTo>
                  <a:pt x="1651" y="5907"/>
                </a:lnTo>
                <a:lnTo>
                  <a:pt x="2055" y="5907"/>
                </a:lnTo>
                <a:lnTo>
                  <a:pt x="2092" y="6200"/>
                </a:lnTo>
                <a:lnTo>
                  <a:pt x="2092" y="7154"/>
                </a:lnTo>
                <a:lnTo>
                  <a:pt x="1835" y="7227"/>
                </a:lnTo>
                <a:lnTo>
                  <a:pt x="1541" y="7374"/>
                </a:lnTo>
                <a:lnTo>
                  <a:pt x="1505" y="7411"/>
                </a:lnTo>
                <a:lnTo>
                  <a:pt x="1505" y="7447"/>
                </a:lnTo>
                <a:lnTo>
                  <a:pt x="1541" y="7484"/>
                </a:lnTo>
                <a:lnTo>
                  <a:pt x="1578" y="7521"/>
                </a:lnTo>
                <a:lnTo>
                  <a:pt x="2092" y="7521"/>
                </a:lnTo>
                <a:lnTo>
                  <a:pt x="2165" y="8951"/>
                </a:lnTo>
                <a:lnTo>
                  <a:pt x="2165" y="8988"/>
                </a:lnTo>
                <a:lnTo>
                  <a:pt x="1982" y="8951"/>
                </a:lnTo>
                <a:lnTo>
                  <a:pt x="1578" y="8951"/>
                </a:lnTo>
                <a:lnTo>
                  <a:pt x="1505" y="8988"/>
                </a:lnTo>
                <a:lnTo>
                  <a:pt x="1468" y="9061"/>
                </a:lnTo>
                <a:lnTo>
                  <a:pt x="1468" y="9135"/>
                </a:lnTo>
                <a:lnTo>
                  <a:pt x="1541" y="9208"/>
                </a:lnTo>
                <a:lnTo>
                  <a:pt x="1688" y="9245"/>
                </a:lnTo>
                <a:lnTo>
                  <a:pt x="1835" y="9318"/>
                </a:lnTo>
                <a:lnTo>
                  <a:pt x="2202" y="9391"/>
                </a:lnTo>
                <a:lnTo>
                  <a:pt x="2238" y="10419"/>
                </a:lnTo>
                <a:lnTo>
                  <a:pt x="2018" y="10419"/>
                </a:lnTo>
                <a:lnTo>
                  <a:pt x="1798" y="10455"/>
                </a:lnTo>
                <a:lnTo>
                  <a:pt x="1725" y="10529"/>
                </a:lnTo>
                <a:lnTo>
                  <a:pt x="1651" y="10602"/>
                </a:lnTo>
                <a:lnTo>
                  <a:pt x="1578" y="10675"/>
                </a:lnTo>
                <a:lnTo>
                  <a:pt x="1615" y="10749"/>
                </a:lnTo>
                <a:lnTo>
                  <a:pt x="1688" y="10822"/>
                </a:lnTo>
                <a:lnTo>
                  <a:pt x="2128" y="10822"/>
                </a:lnTo>
                <a:lnTo>
                  <a:pt x="2275" y="10859"/>
                </a:lnTo>
                <a:lnTo>
                  <a:pt x="2275" y="10895"/>
                </a:lnTo>
                <a:lnTo>
                  <a:pt x="2312" y="11702"/>
                </a:lnTo>
                <a:lnTo>
                  <a:pt x="2348" y="11959"/>
                </a:lnTo>
                <a:lnTo>
                  <a:pt x="2385" y="12106"/>
                </a:lnTo>
                <a:lnTo>
                  <a:pt x="2495" y="12216"/>
                </a:lnTo>
                <a:lnTo>
                  <a:pt x="2568" y="12253"/>
                </a:lnTo>
                <a:lnTo>
                  <a:pt x="2679" y="12253"/>
                </a:lnTo>
                <a:lnTo>
                  <a:pt x="2752" y="12216"/>
                </a:lnTo>
                <a:lnTo>
                  <a:pt x="2789" y="12143"/>
                </a:lnTo>
                <a:lnTo>
                  <a:pt x="2825" y="12106"/>
                </a:lnTo>
                <a:lnTo>
                  <a:pt x="3009" y="11959"/>
                </a:lnTo>
                <a:lnTo>
                  <a:pt x="3265" y="11886"/>
                </a:lnTo>
                <a:lnTo>
                  <a:pt x="3486" y="11849"/>
                </a:lnTo>
                <a:lnTo>
                  <a:pt x="3742" y="11849"/>
                </a:lnTo>
                <a:lnTo>
                  <a:pt x="3742" y="12033"/>
                </a:lnTo>
                <a:lnTo>
                  <a:pt x="3742" y="12216"/>
                </a:lnTo>
                <a:lnTo>
                  <a:pt x="3816" y="12363"/>
                </a:lnTo>
                <a:lnTo>
                  <a:pt x="3889" y="12509"/>
                </a:lnTo>
                <a:lnTo>
                  <a:pt x="3962" y="12583"/>
                </a:lnTo>
                <a:lnTo>
                  <a:pt x="4036" y="12546"/>
                </a:lnTo>
                <a:lnTo>
                  <a:pt x="4109" y="12509"/>
                </a:lnTo>
                <a:lnTo>
                  <a:pt x="4146" y="12436"/>
                </a:lnTo>
                <a:lnTo>
                  <a:pt x="4072" y="12216"/>
                </a:lnTo>
                <a:lnTo>
                  <a:pt x="4036" y="12069"/>
                </a:lnTo>
                <a:lnTo>
                  <a:pt x="4036" y="11886"/>
                </a:lnTo>
                <a:lnTo>
                  <a:pt x="5063" y="11922"/>
                </a:lnTo>
                <a:lnTo>
                  <a:pt x="5063" y="12143"/>
                </a:lnTo>
                <a:lnTo>
                  <a:pt x="5100" y="12619"/>
                </a:lnTo>
                <a:lnTo>
                  <a:pt x="5136" y="12693"/>
                </a:lnTo>
                <a:lnTo>
                  <a:pt x="5173" y="12766"/>
                </a:lnTo>
                <a:lnTo>
                  <a:pt x="5320" y="12766"/>
                </a:lnTo>
                <a:lnTo>
                  <a:pt x="5466" y="12729"/>
                </a:lnTo>
                <a:lnTo>
                  <a:pt x="5503" y="12619"/>
                </a:lnTo>
                <a:lnTo>
                  <a:pt x="5540" y="12473"/>
                </a:lnTo>
                <a:lnTo>
                  <a:pt x="5466" y="12363"/>
                </a:lnTo>
                <a:lnTo>
                  <a:pt x="5393" y="12326"/>
                </a:lnTo>
                <a:lnTo>
                  <a:pt x="5356" y="12106"/>
                </a:lnTo>
                <a:lnTo>
                  <a:pt x="5283" y="11922"/>
                </a:lnTo>
                <a:lnTo>
                  <a:pt x="5906" y="11959"/>
                </a:lnTo>
                <a:lnTo>
                  <a:pt x="6493" y="11959"/>
                </a:lnTo>
                <a:lnTo>
                  <a:pt x="6493" y="11996"/>
                </a:lnTo>
                <a:lnTo>
                  <a:pt x="6457" y="12179"/>
                </a:lnTo>
                <a:lnTo>
                  <a:pt x="6420" y="12399"/>
                </a:lnTo>
                <a:lnTo>
                  <a:pt x="6457" y="12583"/>
                </a:lnTo>
                <a:lnTo>
                  <a:pt x="6567" y="12766"/>
                </a:lnTo>
                <a:lnTo>
                  <a:pt x="6603" y="12840"/>
                </a:lnTo>
                <a:lnTo>
                  <a:pt x="6677" y="12876"/>
                </a:lnTo>
                <a:lnTo>
                  <a:pt x="6750" y="12876"/>
                </a:lnTo>
                <a:lnTo>
                  <a:pt x="6824" y="12840"/>
                </a:lnTo>
                <a:lnTo>
                  <a:pt x="6897" y="12766"/>
                </a:lnTo>
                <a:lnTo>
                  <a:pt x="6897" y="12729"/>
                </a:lnTo>
                <a:lnTo>
                  <a:pt x="6897" y="12656"/>
                </a:lnTo>
                <a:lnTo>
                  <a:pt x="6824" y="12619"/>
                </a:lnTo>
                <a:lnTo>
                  <a:pt x="6787" y="12583"/>
                </a:lnTo>
                <a:lnTo>
                  <a:pt x="6713" y="12399"/>
                </a:lnTo>
                <a:lnTo>
                  <a:pt x="6677" y="12216"/>
                </a:lnTo>
                <a:lnTo>
                  <a:pt x="6640" y="11996"/>
                </a:lnTo>
                <a:lnTo>
                  <a:pt x="6640" y="11959"/>
                </a:lnTo>
                <a:lnTo>
                  <a:pt x="7924" y="11996"/>
                </a:lnTo>
                <a:lnTo>
                  <a:pt x="7851" y="12033"/>
                </a:lnTo>
                <a:lnTo>
                  <a:pt x="7814" y="12106"/>
                </a:lnTo>
                <a:lnTo>
                  <a:pt x="7777" y="12253"/>
                </a:lnTo>
                <a:lnTo>
                  <a:pt x="7777" y="12399"/>
                </a:lnTo>
                <a:lnTo>
                  <a:pt x="7777" y="12509"/>
                </a:lnTo>
                <a:lnTo>
                  <a:pt x="7814" y="12619"/>
                </a:lnTo>
                <a:lnTo>
                  <a:pt x="7887" y="12729"/>
                </a:lnTo>
                <a:lnTo>
                  <a:pt x="7961" y="12766"/>
                </a:lnTo>
                <a:lnTo>
                  <a:pt x="8034" y="12729"/>
                </a:lnTo>
                <a:lnTo>
                  <a:pt x="8107" y="12693"/>
                </a:lnTo>
                <a:lnTo>
                  <a:pt x="8144" y="12619"/>
                </a:lnTo>
                <a:lnTo>
                  <a:pt x="8107" y="12473"/>
                </a:lnTo>
                <a:lnTo>
                  <a:pt x="8071" y="12289"/>
                </a:lnTo>
                <a:lnTo>
                  <a:pt x="8071" y="12179"/>
                </a:lnTo>
                <a:lnTo>
                  <a:pt x="8034" y="12106"/>
                </a:lnTo>
                <a:lnTo>
                  <a:pt x="8034" y="12033"/>
                </a:lnTo>
                <a:lnTo>
                  <a:pt x="8034" y="11996"/>
                </a:lnTo>
                <a:lnTo>
                  <a:pt x="9391" y="11996"/>
                </a:lnTo>
                <a:lnTo>
                  <a:pt x="9318" y="12216"/>
                </a:lnTo>
                <a:lnTo>
                  <a:pt x="9318" y="12473"/>
                </a:lnTo>
                <a:lnTo>
                  <a:pt x="9355" y="12546"/>
                </a:lnTo>
                <a:lnTo>
                  <a:pt x="9428" y="12583"/>
                </a:lnTo>
                <a:lnTo>
                  <a:pt x="9611" y="12583"/>
                </a:lnTo>
                <a:lnTo>
                  <a:pt x="9685" y="12546"/>
                </a:lnTo>
                <a:lnTo>
                  <a:pt x="9721" y="12473"/>
                </a:lnTo>
                <a:lnTo>
                  <a:pt x="9721" y="12436"/>
                </a:lnTo>
                <a:lnTo>
                  <a:pt x="9721" y="12363"/>
                </a:lnTo>
                <a:lnTo>
                  <a:pt x="9611" y="12326"/>
                </a:lnTo>
                <a:lnTo>
                  <a:pt x="9611" y="11996"/>
                </a:lnTo>
                <a:lnTo>
                  <a:pt x="10638" y="11996"/>
                </a:lnTo>
                <a:lnTo>
                  <a:pt x="10675" y="12253"/>
                </a:lnTo>
                <a:lnTo>
                  <a:pt x="10748" y="12509"/>
                </a:lnTo>
                <a:lnTo>
                  <a:pt x="10822" y="12583"/>
                </a:lnTo>
                <a:lnTo>
                  <a:pt x="10969" y="12583"/>
                </a:lnTo>
                <a:lnTo>
                  <a:pt x="11005" y="12509"/>
                </a:lnTo>
                <a:lnTo>
                  <a:pt x="11042" y="12399"/>
                </a:lnTo>
                <a:lnTo>
                  <a:pt x="10969" y="12179"/>
                </a:lnTo>
                <a:lnTo>
                  <a:pt x="10895" y="11996"/>
                </a:lnTo>
                <a:lnTo>
                  <a:pt x="12106" y="11996"/>
                </a:lnTo>
                <a:lnTo>
                  <a:pt x="12069" y="12069"/>
                </a:lnTo>
                <a:lnTo>
                  <a:pt x="12032" y="12143"/>
                </a:lnTo>
                <a:lnTo>
                  <a:pt x="11996" y="12363"/>
                </a:lnTo>
                <a:lnTo>
                  <a:pt x="12032" y="12473"/>
                </a:lnTo>
                <a:lnTo>
                  <a:pt x="12069" y="12619"/>
                </a:lnTo>
                <a:lnTo>
                  <a:pt x="12142" y="12729"/>
                </a:lnTo>
                <a:lnTo>
                  <a:pt x="12216" y="12803"/>
                </a:lnTo>
                <a:lnTo>
                  <a:pt x="12289" y="12840"/>
                </a:lnTo>
                <a:lnTo>
                  <a:pt x="12362" y="12803"/>
                </a:lnTo>
                <a:lnTo>
                  <a:pt x="12399" y="12766"/>
                </a:lnTo>
                <a:lnTo>
                  <a:pt x="12399" y="12693"/>
                </a:lnTo>
                <a:lnTo>
                  <a:pt x="12362" y="12546"/>
                </a:lnTo>
                <a:lnTo>
                  <a:pt x="12289" y="12363"/>
                </a:lnTo>
                <a:lnTo>
                  <a:pt x="12252" y="12179"/>
                </a:lnTo>
                <a:lnTo>
                  <a:pt x="12252" y="11959"/>
                </a:lnTo>
                <a:lnTo>
                  <a:pt x="13353" y="11959"/>
                </a:lnTo>
                <a:lnTo>
                  <a:pt x="13280" y="12106"/>
                </a:lnTo>
                <a:lnTo>
                  <a:pt x="13243" y="12253"/>
                </a:lnTo>
                <a:lnTo>
                  <a:pt x="13243" y="12436"/>
                </a:lnTo>
                <a:lnTo>
                  <a:pt x="13316" y="12583"/>
                </a:lnTo>
                <a:lnTo>
                  <a:pt x="13353" y="12619"/>
                </a:lnTo>
                <a:lnTo>
                  <a:pt x="13426" y="12656"/>
                </a:lnTo>
                <a:lnTo>
                  <a:pt x="13500" y="12656"/>
                </a:lnTo>
                <a:lnTo>
                  <a:pt x="13573" y="12583"/>
                </a:lnTo>
                <a:lnTo>
                  <a:pt x="13610" y="12436"/>
                </a:lnTo>
                <a:lnTo>
                  <a:pt x="13536" y="12216"/>
                </a:lnTo>
                <a:lnTo>
                  <a:pt x="13536" y="12069"/>
                </a:lnTo>
                <a:lnTo>
                  <a:pt x="13573" y="11922"/>
                </a:lnTo>
                <a:lnTo>
                  <a:pt x="14563" y="11886"/>
                </a:lnTo>
                <a:lnTo>
                  <a:pt x="14563" y="11886"/>
                </a:lnTo>
                <a:lnTo>
                  <a:pt x="14527" y="12363"/>
                </a:lnTo>
                <a:lnTo>
                  <a:pt x="14563" y="12436"/>
                </a:lnTo>
                <a:lnTo>
                  <a:pt x="14637" y="12509"/>
                </a:lnTo>
                <a:lnTo>
                  <a:pt x="14747" y="12509"/>
                </a:lnTo>
                <a:lnTo>
                  <a:pt x="14820" y="12473"/>
                </a:lnTo>
                <a:lnTo>
                  <a:pt x="14893" y="12399"/>
                </a:lnTo>
                <a:lnTo>
                  <a:pt x="14967" y="12289"/>
                </a:lnTo>
                <a:lnTo>
                  <a:pt x="14967" y="12179"/>
                </a:lnTo>
                <a:lnTo>
                  <a:pt x="14967" y="12069"/>
                </a:lnTo>
                <a:lnTo>
                  <a:pt x="14930" y="11996"/>
                </a:lnTo>
                <a:lnTo>
                  <a:pt x="14857" y="11959"/>
                </a:lnTo>
                <a:lnTo>
                  <a:pt x="14857" y="11886"/>
                </a:lnTo>
                <a:lnTo>
                  <a:pt x="16618" y="11776"/>
                </a:lnTo>
                <a:lnTo>
                  <a:pt x="16654" y="11812"/>
                </a:lnTo>
                <a:lnTo>
                  <a:pt x="16544" y="11996"/>
                </a:lnTo>
                <a:lnTo>
                  <a:pt x="16361" y="12179"/>
                </a:lnTo>
                <a:lnTo>
                  <a:pt x="16287" y="12289"/>
                </a:lnTo>
                <a:lnTo>
                  <a:pt x="16251" y="12363"/>
                </a:lnTo>
                <a:lnTo>
                  <a:pt x="16287" y="12436"/>
                </a:lnTo>
                <a:lnTo>
                  <a:pt x="16324" y="12509"/>
                </a:lnTo>
                <a:lnTo>
                  <a:pt x="16397" y="12546"/>
                </a:lnTo>
                <a:lnTo>
                  <a:pt x="16471" y="12583"/>
                </a:lnTo>
                <a:lnTo>
                  <a:pt x="16544" y="12583"/>
                </a:lnTo>
                <a:lnTo>
                  <a:pt x="16581" y="12546"/>
                </a:lnTo>
                <a:lnTo>
                  <a:pt x="16728" y="12473"/>
                </a:lnTo>
                <a:lnTo>
                  <a:pt x="16801" y="12363"/>
                </a:lnTo>
                <a:lnTo>
                  <a:pt x="16984" y="12106"/>
                </a:lnTo>
                <a:lnTo>
                  <a:pt x="17461" y="11482"/>
                </a:lnTo>
                <a:lnTo>
                  <a:pt x="17461" y="11409"/>
                </a:lnTo>
                <a:lnTo>
                  <a:pt x="17461" y="11336"/>
                </a:lnTo>
                <a:lnTo>
                  <a:pt x="17461" y="11262"/>
                </a:lnTo>
                <a:lnTo>
                  <a:pt x="17425" y="11189"/>
                </a:lnTo>
                <a:lnTo>
                  <a:pt x="17058" y="10895"/>
                </a:lnTo>
                <a:lnTo>
                  <a:pt x="16728" y="10639"/>
                </a:lnTo>
                <a:lnTo>
                  <a:pt x="16654" y="10602"/>
                </a:lnTo>
                <a:lnTo>
                  <a:pt x="16581" y="10602"/>
                </a:lnTo>
                <a:lnTo>
                  <a:pt x="16544" y="10639"/>
                </a:lnTo>
                <a:lnTo>
                  <a:pt x="16471" y="10675"/>
                </a:lnTo>
                <a:lnTo>
                  <a:pt x="16434" y="10785"/>
                </a:lnTo>
                <a:lnTo>
                  <a:pt x="16434" y="10859"/>
                </a:lnTo>
                <a:lnTo>
                  <a:pt x="16471" y="10932"/>
                </a:lnTo>
                <a:lnTo>
                  <a:pt x="16801" y="11226"/>
                </a:lnTo>
                <a:lnTo>
                  <a:pt x="13940" y="11372"/>
                </a:lnTo>
                <a:lnTo>
                  <a:pt x="14050" y="11336"/>
                </a:lnTo>
                <a:lnTo>
                  <a:pt x="14270" y="11189"/>
                </a:lnTo>
                <a:lnTo>
                  <a:pt x="14343" y="11115"/>
                </a:lnTo>
                <a:lnTo>
                  <a:pt x="14417" y="11005"/>
                </a:lnTo>
                <a:lnTo>
                  <a:pt x="14417" y="10932"/>
                </a:lnTo>
                <a:lnTo>
                  <a:pt x="14380" y="10895"/>
                </a:lnTo>
                <a:lnTo>
                  <a:pt x="14233" y="10895"/>
                </a:lnTo>
                <a:lnTo>
                  <a:pt x="14123" y="10932"/>
                </a:lnTo>
                <a:lnTo>
                  <a:pt x="13903" y="11079"/>
                </a:lnTo>
                <a:lnTo>
                  <a:pt x="13720" y="11226"/>
                </a:lnTo>
                <a:lnTo>
                  <a:pt x="13573" y="11409"/>
                </a:lnTo>
                <a:lnTo>
                  <a:pt x="12289" y="11446"/>
                </a:lnTo>
                <a:lnTo>
                  <a:pt x="12546" y="11336"/>
                </a:lnTo>
                <a:lnTo>
                  <a:pt x="12839" y="11226"/>
                </a:lnTo>
                <a:lnTo>
                  <a:pt x="13169" y="11079"/>
                </a:lnTo>
                <a:lnTo>
                  <a:pt x="13500" y="10895"/>
                </a:lnTo>
                <a:lnTo>
                  <a:pt x="13793" y="10675"/>
                </a:lnTo>
                <a:lnTo>
                  <a:pt x="14050" y="10419"/>
                </a:lnTo>
                <a:lnTo>
                  <a:pt x="14087" y="10308"/>
                </a:lnTo>
                <a:lnTo>
                  <a:pt x="14050" y="10235"/>
                </a:lnTo>
                <a:lnTo>
                  <a:pt x="13976" y="10198"/>
                </a:lnTo>
                <a:lnTo>
                  <a:pt x="13903" y="10235"/>
                </a:lnTo>
                <a:lnTo>
                  <a:pt x="13646" y="10382"/>
                </a:lnTo>
                <a:lnTo>
                  <a:pt x="13390" y="10565"/>
                </a:lnTo>
                <a:lnTo>
                  <a:pt x="13133" y="10749"/>
                </a:lnTo>
                <a:lnTo>
                  <a:pt x="12876" y="10895"/>
                </a:lnTo>
                <a:lnTo>
                  <a:pt x="12583" y="11042"/>
                </a:lnTo>
                <a:lnTo>
                  <a:pt x="12289" y="11152"/>
                </a:lnTo>
                <a:lnTo>
                  <a:pt x="11996" y="11299"/>
                </a:lnTo>
                <a:lnTo>
                  <a:pt x="11702" y="11446"/>
                </a:lnTo>
                <a:lnTo>
                  <a:pt x="10162" y="11482"/>
                </a:lnTo>
                <a:lnTo>
                  <a:pt x="10602" y="11299"/>
                </a:lnTo>
                <a:lnTo>
                  <a:pt x="12216" y="10639"/>
                </a:lnTo>
                <a:lnTo>
                  <a:pt x="12766" y="10455"/>
                </a:lnTo>
                <a:lnTo>
                  <a:pt x="13316" y="10162"/>
                </a:lnTo>
                <a:lnTo>
                  <a:pt x="13573" y="10015"/>
                </a:lnTo>
                <a:lnTo>
                  <a:pt x="13793" y="9832"/>
                </a:lnTo>
                <a:lnTo>
                  <a:pt x="13976" y="9612"/>
                </a:lnTo>
                <a:lnTo>
                  <a:pt x="14087" y="9355"/>
                </a:lnTo>
                <a:lnTo>
                  <a:pt x="14087" y="9245"/>
                </a:lnTo>
                <a:lnTo>
                  <a:pt x="14050" y="9208"/>
                </a:lnTo>
                <a:lnTo>
                  <a:pt x="13940" y="9171"/>
                </a:lnTo>
                <a:lnTo>
                  <a:pt x="13866" y="9208"/>
                </a:lnTo>
                <a:lnTo>
                  <a:pt x="13463" y="9612"/>
                </a:lnTo>
                <a:lnTo>
                  <a:pt x="13243" y="9795"/>
                </a:lnTo>
                <a:lnTo>
                  <a:pt x="12986" y="9978"/>
                </a:lnTo>
                <a:lnTo>
                  <a:pt x="12693" y="10125"/>
                </a:lnTo>
                <a:lnTo>
                  <a:pt x="12399" y="10235"/>
                </a:lnTo>
                <a:lnTo>
                  <a:pt x="11776" y="10492"/>
                </a:lnTo>
                <a:lnTo>
                  <a:pt x="10418" y="11042"/>
                </a:lnTo>
                <a:lnTo>
                  <a:pt x="9905" y="11262"/>
                </a:lnTo>
                <a:lnTo>
                  <a:pt x="9428" y="11482"/>
                </a:lnTo>
                <a:lnTo>
                  <a:pt x="7667" y="11482"/>
                </a:lnTo>
                <a:lnTo>
                  <a:pt x="8621" y="11152"/>
                </a:lnTo>
                <a:lnTo>
                  <a:pt x="10895" y="10419"/>
                </a:lnTo>
                <a:lnTo>
                  <a:pt x="11335" y="10235"/>
                </a:lnTo>
                <a:lnTo>
                  <a:pt x="11776" y="10052"/>
                </a:lnTo>
                <a:lnTo>
                  <a:pt x="12179" y="9832"/>
                </a:lnTo>
                <a:lnTo>
                  <a:pt x="12583" y="9575"/>
                </a:lnTo>
                <a:lnTo>
                  <a:pt x="13426" y="9025"/>
                </a:lnTo>
                <a:lnTo>
                  <a:pt x="13866" y="8768"/>
                </a:lnTo>
                <a:lnTo>
                  <a:pt x="14307" y="8548"/>
                </a:lnTo>
                <a:lnTo>
                  <a:pt x="14380" y="8511"/>
                </a:lnTo>
                <a:lnTo>
                  <a:pt x="14417" y="8474"/>
                </a:lnTo>
                <a:lnTo>
                  <a:pt x="14417" y="8841"/>
                </a:lnTo>
                <a:lnTo>
                  <a:pt x="14453" y="8915"/>
                </a:lnTo>
                <a:lnTo>
                  <a:pt x="14490" y="8951"/>
                </a:lnTo>
                <a:lnTo>
                  <a:pt x="14527" y="8988"/>
                </a:lnTo>
                <a:lnTo>
                  <a:pt x="14600" y="9025"/>
                </a:lnTo>
                <a:lnTo>
                  <a:pt x="14673" y="8988"/>
                </a:lnTo>
                <a:lnTo>
                  <a:pt x="14747" y="8951"/>
                </a:lnTo>
                <a:lnTo>
                  <a:pt x="14783" y="8915"/>
                </a:lnTo>
                <a:lnTo>
                  <a:pt x="14783" y="8841"/>
                </a:lnTo>
                <a:lnTo>
                  <a:pt x="14783" y="8291"/>
                </a:lnTo>
                <a:lnTo>
                  <a:pt x="14747" y="8034"/>
                </a:lnTo>
                <a:lnTo>
                  <a:pt x="14673" y="7777"/>
                </a:lnTo>
                <a:lnTo>
                  <a:pt x="15077" y="8181"/>
                </a:lnTo>
                <a:lnTo>
                  <a:pt x="15517" y="8584"/>
                </a:lnTo>
                <a:lnTo>
                  <a:pt x="15737" y="8768"/>
                </a:lnTo>
                <a:lnTo>
                  <a:pt x="15847" y="8841"/>
                </a:lnTo>
                <a:lnTo>
                  <a:pt x="15994" y="8878"/>
                </a:lnTo>
                <a:lnTo>
                  <a:pt x="16361" y="8915"/>
                </a:lnTo>
                <a:lnTo>
                  <a:pt x="16764" y="8915"/>
                </a:lnTo>
                <a:lnTo>
                  <a:pt x="17204" y="8878"/>
                </a:lnTo>
                <a:lnTo>
                  <a:pt x="17608" y="8731"/>
                </a:lnTo>
                <a:lnTo>
                  <a:pt x="17681" y="8695"/>
                </a:lnTo>
                <a:lnTo>
                  <a:pt x="17755" y="8584"/>
                </a:lnTo>
                <a:lnTo>
                  <a:pt x="17791" y="8511"/>
                </a:lnTo>
                <a:lnTo>
                  <a:pt x="17755" y="8438"/>
                </a:lnTo>
                <a:lnTo>
                  <a:pt x="17718" y="8328"/>
                </a:lnTo>
                <a:lnTo>
                  <a:pt x="17681" y="8291"/>
                </a:lnTo>
                <a:lnTo>
                  <a:pt x="17571" y="8254"/>
                </a:lnTo>
                <a:lnTo>
                  <a:pt x="17461" y="8254"/>
                </a:lnTo>
                <a:lnTo>
                  <a:pt x="17131" y="8364"/>
                </a:lnTo>
                <a:lnTo>
                  <a:pt x="16764" y="8401"/>
                </a:lnTo>
                <a:lnTo>
                  <a:pt x="16397" y="8438"/>
                </a:lnTo>
                <a:lnTo>
                  <a:pt x="16177" y="8401"/>
                </a:lnTo>
                <a:lnTo>
                  <a:pt x="16031" y="8364"/>
                </a:lnTo>
                <a:lnTo>
                  <a:pt x="15480" y="7888"/>
                </a:lnTo>
                <a:lnTo>
                  <a:pt x="15004" y="7374"/>
                </a:lnTo>
                <a:lnTo>
                  <a:pt x="14563" y="6824"/>
                </a:lnTo>
                <a:lnTo>
                  <a:pt x="14160" y="6237"/>
                </a:lnTo>
                <a:lnTo>
                  <a:pt x="13830" y="5613"/>
                </a:lnTo>
                <a:lnTo>
                  <a:pt x="13536" y="4990"/>
                </a:lnTo>
                <a:lnTo>
                  <a:pt x="13096" y="3926"/>
                </a:lnTo>
                <a:lnTo>
                  <a:pt x="12803" y="3412"/>
                </a:lnTo>
                <a:lnTo>
                  <a:pt x="12509" y="2936"/>
                </a:lnTo>
                <a:lnTo>
                  <a:pt x="12326" y="2752"/>
                </a:lnTo>
                <a:lnTo>
                  <a:pt x="12142" y="2532"/>
                </a:lnTo>
                <a:lnTo>
                  <a:pt x="11959" y="2349"/>
                </a:lnTo>
                <a:lnTo>
                  <a:pt x="11739" y="2202"/>
                </a:lnTo>
                <a:lnTo>
                  <a:pt x="11482" y="2092"/>
                </a:lnTo>
                <a:lnTo>
                  <a:pt x="11225" y="1982"/>
                </a:lnTo>
                <a:lnTo>
                  <a:pt x="10932" y="1908"/>
                </a:lnTo>
                <a:lnTo>
                  <a:pt x="10602" y="1872"/>
                </a:lnTo>
                <a:lnTo>
                  <a:pt x="10308" y="1872"/>
                </a:lnTo>
                <a:lnTo>
                  <a:pt x="9978" y="1908"/>
                </a:lnTo>
                <a:lnTo>
                  <a:pt x="9685" y="1982"/>
                </a:lnTo>
                <a:lnTo>
                  <a:pt x="9391" y="2055"/>
                </a:lnTo>
                <a:lnTo>
                  <a:pt x="9098" y="2202"/>
                </a:lnTo>
                <a:lnTo>
                  <a:pt x="8841" y="2349"/>
                </a:lnTo>
                <a:lnTo>
                  <a:pt x="8584" y="2495"/>
                </a:lnTo>
                <a:lnTo>
                  <a:pt x="8327" y="2715"/>
                </a:lnTo>
                <a:lnTo>
                  <a:pt x="7887" y="3119"/>
                </a:lnTo>
                <a:lnTo>
                  <a:pt x="7484" y="3632"/>
                </a:lnTo>
                <a:lnTo>
                  <a:pt x="7117" y="4146"/>
                </a:lnTo>
                <a:lnTo>
                  <a:pt x="6787" y="4660"/>
                </a:lnTo>
                <a:lnTo>
                  <a:pt x="6127" y="5833"/>
                </a:lnTo>
                <a:lnTo>
                  <a:pt x="5796" y="6457"/>
                </a:lnTo>
                <a:lnTo>
                  <a:pt x="5430" y="7044"/>
                </a:lnTo>
                <a:lnTo>
                  <a:pt x="4989" y="7594"/>
                </a:lnTo>
                <a:lnTo>
                  <a:pt x="4769" y="7851"/>
                </a:lnTo>
                <a:lnTo>
                  <a:pt x="4513" y="8071"/>
                </a:lnTo>
                <a:lnTo>
                  <a:pt x="4256" y="8291"/>
                </a:lnTo>
                <a:lnTo>
                  <a:pt x="3962" y="8474"/>
                </a:lnTo>
                <a:lnTo>
                  <a:pt x="3669" y="8621"/>
                </a:lnTo>
                <a:lnTo>
                  <a:pt x="3339" y="8731"/>
                </a:lnTo>
                <a:lnTo>
                  <a:pt x="3009" y="8841"/>
                </a:lnTo>
                <a:lnTo>
                  <a:pt x="2715" y="8915"/>
                </a:lnTo>
                <a:lnTo>
                  <a:pt x="2605" y="6200"/>
                </a:lnTo>
                <a:lnTo>
                  <a:pt x="2568" y="3119"/>
                </a:lnTo>
                <a:lnTo>
                  <a:pt x="2605" y="1505"/>
                </a:lnTo>
                <a:lnTo>
                  <a:pt x="2568" y="1138"/>
                </a:lnTo>
                <a:lnTo>
                  <a:pt x="2715" y="1395"/>
                </a:lnTo>
                <a:lnTo>
                  <a:pt x="2862" y="1652"/>
                </a:lnTo>
                <a:lnTo>
                  <a:pt x="2899" y="1725"/>
                </a:lnTo>
                <a:lnTo>
                  <a:pt x="2972" y="1762"/>
                </a:lnTo>
                <a:lnTo>
                  <a:pt x="3119" y="1762"/>
                </a:lnTo>
                <a:lnTo>
                  <a:pt x="3192" y="1688"/>
                </a:lnTo>
                <a:lnTo>
                  <a:pt x="3229" y="1652"/>
                </a:lnTo>
                <a:lnTo>
                  <a:pt x="3265" y="1578"/>
                </a:lnTo>
                <a:lnTo>
                  <a:pt x="3265" y="1505"/>
                </a:lnTo>
                <a:lnTo>
                  <a:pt x="3155" y="1138"/>
                </a:lnTo>
                <a:lnTo>
                  <a:pt x="2972" y="771"/>
                </a:lnTo>
                <a:lnTo>
                  <a:pt x="2568" y="111"/>
                </a:lnTo>
                <a:lnTo>
                  <a:pt x="2495" y="38"/>
                </a:lnTo>
                <a:lnTo>
                  <a:pt x="2385" y="1"/>
                </a:lnTo>
                <a:close/>
                <a:moveTo>
                  <a:pt x="15554" y="12546"/>
                </a:moveTo>
                <a:lnTo>
                  <a:pt x="15480" y="12583"/>
                </a:lnTo>
                <a:lnTo>
                  <a:pt x="15370" y="12619"/>
                </a:lnTo>
                <a:lnTo>
                  <a:pt x="15224" y="12766"/>
                </a:lnTo>
                <a:lnTo>
                  <a:pt x="15077" y="12913"/>
                </a:lnTo>
                <a:lnTo>
                  <a:pt x="15077" y="12950"/>
                </a:lnTo>
                <a:lnTo>
                  <a:pt x="14820" y="12803"/>
                </a:lnTo>
                <a:lnTo>
                  <a:pt x="14527" y="12693"/>
                </a:lnTo>
                <a:lnTo>
                  <a:pt x="14453" y="12693"/>
                </a:lnTo>
                <a:lnTo>
                  <a:pt x="14417" y="12729"/>
                </a:lnTo>
                <a:lnTo>
                  <a:pt x="14380" y="12803"/>
                </a:lnTo>
                <a:lnTo>
                  <a:pt x="14380" y="12876"/>
                </a:lnTo>
                <a:lnTo>
                  <a:pt x="14563" y="13096"/>
                </a:lnTo>
                <a:lnTo>
                  <a:pt x="14783" y="13316"/>
                </a:lnTo>
                <a:lnTo>
                  <a:pt x="14673" y="13463"/>
                </a:lnTo>
                <a:lnTo>
                  <a:pt x="14490" y="13720"/>
                </a:lnTo>
                <a:lnTo>
                  <a:pt x="14417" y="13867"/>
                </a:lnTo>
                <a:lnTo>
                  <a:pt x="14417" y="14013"/>
                </a:lnTo>
                <a:lnTo>
                  <a:pt x="14453" y="14087"/>
                </a:lnTo>
                <a:lnTo>
                  <a:pt x="14490" y="14123"/>
                </a:lnTo>
                <a:lnTo>
                  <a:pt x="14600" y="14123"/>
                </a:lnTo>
                <a:lnTo>
                  <a:pt x="14673" y="14087"/>
                </a:lnTo>
                <a:lnTo>
                  <a:pt x="14783" y="14050"/>
                </a:lnTo>
                <a:lnTo>
                  <a:pt x="14893" y="13903"/>
                </a:lnTo>
                <a:lnTo>
                  <a:pt x="15150" y="13573"/>
                </a:lnTo>
                <a:lnTo>
                  <a:pt x="15590" y="13903"/>
                </a:lnTo>
                <a:lnTo>
                  <a:pt x="15700" y="13940"/>
                </a:lnTo>
                <a:lnTo>
                  <a:pt x="15774" y="13940"/>
                </a:lnTo>
                <a:lnTo>
                  <a:pt x="15847" y="13903"/>
                </a:lnTo>
                <a:lnTo>
                  <a:pt x="15884" y="13830"/>
                </a:lnTo>
                <a:lnTo>
                  <a:pt x="15921" y="13757"/>
                </a:lnTo>
                <a:lnTo>
                  <a:pt x="15921" y="13647"/>
                </a:lnTo>
                <a:lnTo>
                  <a:pt x="15921" y="13573"/>
                </a:lnTo>
                <a:lnTo>
                  <a:pt x="15847" y="13500"/>
                </a:lnTo>
                <a:lnTo>
                  <a:pt x="15407" y="13170"/>
                </a:lnTo>
                <a:lnTo>
                  <a:pt x="15480" y="13096"/>
                </a:lnTo>
                <a:lnTo>
                  <a:pt x="15590" y="12876"/>
                </a:lnTo>
                <a:lnTo>
                  <a:pt x="15664" y="12803"/>
                </a:lnTo>
                <a:lnTo>
                  <a:pt x="15737" y="12766"/>
                </a:lnTo>
                <a:lnTo>
                  <a:pt x="15774" y="12729"/>
                </a:lnTo>
                <a:lnTo>
                  <a:pt x="15811" y="12693"/>
                </a:lnTo>
                <a:lnTo>
                  <a:pt x="15811" y="12656"/>
                </a:lnTo>
                <a:lnTo>
                  <a:pt x="15774" y="12656"/>
                </a:lnTo>
                <a:lnTo>
                  <a:pt x="15664" y="12583"/>
                </a:lnTo>
                <a:lnTo>
                  <a:pt x="15554" y="12546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04" name="Google Shape;204;p3"/>
          <p:cNvSpPr/>
          <p:nvPr/>
        </p:nvSpPr>
        <p:spPr>
          <a:xfrm>
            <a:off x="5201567" y="4075599"/>
            <a:ext cx="470320" cy="442210"/>
          </a:xfrm>
          <a:custGeom>
            <a:avLst/>
            <a:gdLst/>
            <a:ahLst/>
            <a:cxnLst/>
            <a:rect l="l" t="t" r="r" b="b"/>
            <a:pathLst>
              <a:path w="16581" h="15590" extrusionOk="0">
                <a:moveTo>
                  <a:pt x="13793" y="2568"/>
                </a:moveTo>
                <a:lnTo>
                  <a:pt x="14123" y="2641"/>
                </a:lnTo>
                <a:lnTo>
                  <a:pt x="14123" y="2678"/>
                </a:lnTo>
                <a:lnTo>
                  <a:pt x="14086" y="2825"/>
                </a:lnTo>
                <a:lnTo>
                  <a:pt x="14013" y="2935"/>
                </a:lnTo>
                <a:lnTo>
                  <a:pt x="13866" y="3045"/>
                </a:lnTo>
                <a:lnTo>
                  <a:pt x="13756" y="3081"/>
                </a:lnTo>
                <a:lnTo>
                  <a:pt x="13573" y="2971"/>
                </a:lnTo>
                <a:lnTo>
                  <a:pt x="13609" y="2788"/>
                </a:lnTo>
                <a:lnTo>
                  <a:pt x="13683" y="2678"/>
                </a:lnTo>
                <a:lnTo>
                  <a:pt x="13720" y="2605"/>
                </a:lnTo>
                <a:lnTo>
                  <a:pt x="13793" y="2568"/>
                </a:lnTo>
                <a:close/>
                <a:moveTo>
                  <a:pt x="9428" y="3705"/>
                </a:moveTo>
                <a:lnTo>
                  <a:pt x="9831" y="4475"/>
                </a:lnTo>
                <a:lnTo>
                  <a:pt x="10161" y="5246"/>
                </a:lnTo>
                <a:lnTo>
                  <a:pt x="8327" y="4402"/>
                </a:lnTo>
                <a:lnTo>
                  <a:pt x="8878" y="4035"/>
                </a:lnTo>
                <a:lnTo>
                  <a:pt x="9428" y="3705"/>
                </a:lnTo>
                <a:close/>
                <a:moveTo>
                  <a:pt x="5283" y="3668"/>
                </a:moveTo>
                <a:lnTo>
                  <a:pt x="6383" y="4072"/>
                </a:lnTo>
                <a:lnTo>
                  <a:pt x="7410" y="4512"/>
                </a:lnTo>
                <a:lnTo>
                  <a:pt x="6383" y="5319"/>
                </a:lnTo>
                <a:lnTo>
                  <a:pt x="5393" y="6163"/>
                </a:lnTo>
                <a:lnTo>
                  <a:pt x="5319" y="5282"/>
                </a:lnTo>
                <a:lnTo>
                  <a:pt x="5283" y="4365"/>
                </a:lnTo>
                <a:lnTo>
                  <a:pt x="5283" y="3668"/>
                </a:lnTo>
                <a:close/>
                <a:moveTo>
                  <a:pt x="13096" y="2494"/>
                </a:moveTo>
                <a:lnTo>
                  <a:pt x="13023" y="2641"/>
                </a:lnTo>
                <a:lnTo>
                  <a:pt x="12986" y="2825"/>
                </a:lnTo>
                <a:lnTo>
                  <a:pt x="12949" y="3008"/>
                </a:lnTo>
                <a:lnTo>
                  <a:pt x="12986" y="3191"/>
                </a:lnTo>
                <a:lnTo>
                  <a:pt x="13096" y="3412"/>
                </a:lnTo>
                <a:lnTo>
                  <a:pt x="13243" y="3595"/>
                </a:lnTo>
                <a:lnTo>
                  <a:pt x="13426" y="3705"/>
                </a:lnTo>
                <a:lnTo>
                  <a:pt x="13646" y="3778"/>
                </a:lnTo>
                <a:lnTo>
                  <a:pt x="13793" y="3815"/>
                </a:lnTo>
                <a:lnTo>
                  <a:pt x="13536" y="4512"/>
                </a:lnTo>
                <a:lnTo>
                  <a:pt x="13243" y="5209"/>
                </a:lnTo>
                <a:lnTo>
                  <a:pt x="12913" y="5869"/>
                </a:lnTo>
                <a:lnTo>
                  <a:pt x="12546" y="6529"/>
                </a:lnTo>
                <a:lnTo>
                  <a:pt x="11665" y="6016"/>
                </a:lnTo>
                <a:lnTo>
                  <a:pt x="10785" y="5576"/>
                </a:lnTo>
                <a:lnTo>
                  <a:pt x="10602" y="5026"/>
                </a:lnTo>
                <a:lnTo>
                  <a:pt x="10345" y="4475"/>
                </a:lnTo>
                <a:lnTo>
                  <a:pt x="10125" y="3962"/>
                </a:lnTo>
                <a:lnTo>
                  <a:pt x="9831" y="3448"/>
                </a:lnTo>
                <a:lnTo>
                  <a:pt x="10602" y="3045"/>
                </a:lnTo>
                <a:lnTo>
                  <a:pt x="11005" y="2898"/>
                </a:lnTo>
                <a:lnTo>
                  <a:pt x="11409" y="2751"/>
                </a:lnTo>
                <a:lnTo>
                  <a:pt x="11849" y="2641"/>
                </a:lnTo>
                <a:lnTo>
                  <a:pt x="12252" y="2568"/>
                </a:lnTo>
                <a:lnTo>
                  <a:pt x="12692" y="2494"/>
                </a:lnTo>
                <a:close/>
                <a:moveTo>
                  <a:pt x="2605" y="6713"/>
                </a:moveTo>
                <a:lnTo>
                  <a:pt x="2678" y="6750"/>
                </a:lnTo>
                <a:lnTo>
                  <a:pt x="2752" y="6823"/>
                </a:lnTo>
                <a:lnTo>
                  <a:pt x="2788" y="6970"/>
                </a:lnTo>
                <a:lnTo>
                  <a:pt x="2752" y="7116"/>
                </a:lnTo>
                <a:lnTo>
                  <a:pt x="2715" y="7153"/>
                </a:lnTo>
                <a:lnTo>
                  <a:pt x="2605" y="7226"/>
                </a:lnTo>
                <a:lnTo>
                  <a:pt x="2458" y="7336"/>
                </a:lnTo>
                <a:lnTo>
                  <a:pt x="2165" y="7116"/>
                </a:lnTo>
                <a:lnTo>
                  <a:pt x="2275" y="6970"/>
                </a:lnTo>
                <a:lnTo>
                  <a:pt x="2275" y="6896"/>
                </a:lnTo>
                <a:lnTo>
                  <a:pt x="2458" y="6860"/>
                </a:lnTo>
                <a:lnTo>
                  <a:pt x="2715" y="6860"/>
                </a:lnTo>
                <a:lnTo>
                  <a:pt x="2715" y="6823"/>
                </a:lnTo>
                <a:lnTo>
                  <a:pt x="2678" y="6786"/>
                </a:lnTo>
                <a:lnTo>
                  <a:pt x="2605" y="6713"/>
                </a:lnTo>
                <a:close/>
                <a:moveTo>
                  <a:pt x="8364" y="6529"/>
                </a:moveTo>
                <a:lnTo>
                  <a:pt x="8547" y="6566"/>
                </a:lnTo>
                <a:lnTo>
                  <a:pt x="8657" y="6603"/>
                </a:lnTo>
                <a:lnTo>
                  <a:pt x="8657" y="6713"/>
                </a:lnTo>
                <a:lnTo>
                  <a:pt x="8694" y="6860"/>
                </a:lnTo>
                <a:lnTo>
                  <a:pt x="8694" y="6970"/>
                </a:lnTo>
                <a:lnTo>
                  <a:pt x="8694" y="7116"/>
                </a:lnTo>
                <a:lnTo>
                  <a:pt x="8657" y="7226"/>
                </a:lnTo>
                <a:lnTo>
                  <a:pt x="8621" y="7336"/>
                </a:lnTo>
                <a:lnTo>
                  <a:pt x="8547" y="7446"/>
                </a:lnTo>
                <a:lnTo>
                  <a:pt x="8364" y="7446"/>
                </a:lnTo>
                <a:lnTo>
                  <a:pt x="8107" y="7520"/>
                </a:lnTo>
                <a:lnTo>
                  <a:pt x="7850" y="7593"/>
                </a:lnTo>
                <a:lnTo>
                  <a:pt x="7704" y="7483"/>
                </a:lnTo>
                <a:lnTo>
                  <a:pt x="7630" y="7336"/>
                </a:lnTo>
                <a:lnTo>
                  <a:pt x="7557" y="7190"/>
                </a:lnTo>
                <a:lnTo>
                  <a:pt x="7594" y="7006"/>
                </a:lnTo>
                <a:lnTo>
                  <a:pt x="7667" y="6750"/>
                </a:lnTo>
                <a:lnTo>
                  <a:pt x="7777" y="6750"/>
                </a:lnTo>
                <a:lnTo>
                  <a:pt x="7850" y="6786"/>
                </a:lnTo>
                <a:lnTo>
                  <a:pt x="7924" y="6750"/>
                </a:lnTo>
                <a:lnTo>
                  <a:pt x="7960" y="6713"/>
                </a:lnTo>
                <a:lnTo>
                  <a:pt x="8071" y="6566"/>
                </a:lnTo>
                <a:lnTo>
                  <a:pt x="8364" y="6529"/>
                </a:lnTo>
                <a:close/>
                <a:moveTo>
                  <a:pt x="3155" y="3191"/>
                </a:moveTo>
                <a:lnTo>
                  <a:pt x="3595" y="3228"/>
                </a:lnTo>
                <a:lnTo>
                  <a:pt x="4036" y="3301"/>
                </a:lnTo>
                <a:lnTo>
                  <a:pt x="4439" y="3412"/>
                </a:lnTo>
                <a:lnTo>
                  <a:pt x="4879" y="3522"/>
                </a:lnTo>
                <a:lnTo>
                  <a:pt x="4843" y="4072"/>
                </a:lnTo>
                <a:lnTo>
                  <a:pt x="4843" y="4659"/>
                </a:lnTo>
                <a:lnTo>
                  <a:pt x="4879" y="5282"/>
                </a:lnTo>
                <a:lnTo>
                  <a:pt x="4989" y="6529"/>
                </a:lnTo>
                <a:lnTo>
                  <a:pt x="4182" y="7263"/>
                </a:lnTo>
                <a:lnTo>
                  <a:pt x="3779" y="7630"/>
                </a:lnTo>
                <a:lnTo>
                  <a:pt x="3375" y="8033"/>
                </a:lnTo>
                <a:lnTo>
                  <a:pt x="3265" y="7960"/>
                </a:lnTo>
                <a:lnTo>
                  <a:pt x="2898" y="7667"/>
                </a:lnTo>
                <a:lnTo>
                  <a:pt x="3008" y="7520"/>
                </a:lnTo>
                <a:lnTo>
                  <a:pt x="3119" y="7410"/>
                </a:lnTo>
                <a:lnTo>
                  <a:pt x="3155" y="7336"/>
                </a:lnTo>
                <a:lnTo>
                  <a:pt x="3192" y="7300"/>
                </a:lnTo>
                <a:lnTo>
                  <a:pt x="3192" y="7153"/>
                </a:lnTo>
                <a:lnTo>
                  <a:pt x="3229" y="6933"/>
                </a:lnTo>
                <a:lnTo>
                  <a:pt x="3192" y="6823"/>
                </a:lnTo>
                <a:lnTo>
                  <a:pt x="3155" y="6676"/>
                </a:lnTo>
                <a:lnTo>
                  <a:pt x="3119" y="6566"/>
                </a:lnTo>
                <a:lnTo>
                  <a:pt x="3045" y="6456"/>
                </a:lnTo>
                <a:lnTo>
                  <a:pt x="2972" y="6383"/>
                </a:lnTo>
                <a:lnTo>
                  <a:pt x="2862" y="6309"/>
                </a:lnTo>
                <a:lnTo>
                  <a:pt x="2752" y="6273"/>
                </a:lnTo>
                <a:lnTo>
                  <a:pt x="2605" y="6236"/>
                </a:lnTo>
                <a:lnTo>
                  <a:pt x="2495" y="6236"/>
                </a:lnTo>
                <a:lnTo>
                  <a:pt x="2348" y="6273"/>
                </a:lnTo>
                <a:lnTo>
                  <a:pt x="2128" y="6383"/>
                </a:lnTo>
                <a:lnTo>
                  <a:pt x="1908" y="6529"/>
                </a:lnTo>
                <a:lnTo>
                  <a:pt x="1761" y="6713"/>
                </a:lnTo>
                <a:lnTo>
                  <a:pt x="1321" y="6309"/>
                </a:lnTo>
                <a:lnTo>
                  <a:pt x="954" y="5833"/>
                </a:lnTo>
                <a:lnTo>
                  <a:pt x="734" y="5502"/>
                </a:lnTo>
                <a:lnTo>
                  <a:pt x="624" y="5172"/>
                </a:lnTo>
                <a:lnTo>
                  <a:pt x="551" y="4805"/>
                </a:lnTo>
                <a:lnTo>
                  <a:pt x="514" y="4439"/>
                </a:lnTo>
                <a:lnTo>
                  <a:pt x="551" y="4255"/>
                </a:lnTo>
                <a:lnTo>
                  <a:pt x="624" y="4072"/>
                </a:lnTo>
                <a:lnTo>
                  <a:pt x="734" y="3925"/>
                </a:lnTo>
                <a:lnTo>
                  <a:pt x="844" y="3778"/>
                </a:lnTo>
                <a:lnTo>
                  <a:pt x="991" y="3668"/>
                </a:lnTo>
                <a:lnTo>
                  <a:pt x="1174" y="3558"/>
                </a:lnTo>
                <a:lnTo>
                  <a:pt x="1541" y="3412"/>
                </a:lnTo>
                <a:lnTo>
                  <a:pt x="1908" y="3265"/>
                </a:lnTo>
                <a:lnTo>
                  <a:pt x="2312" y="3191"/>
                </a:lnTo>
                <a:close/>
                <a:moveTo>
                  <a:pt x="11005" y="6199"/>
                </a:moveTo>
                <a:lnTo>
                  <a:pt x="12289" y="6896"/>
                </a:lnTo>
                <a:lnTo>
                  <a:pt x="11885" y="7483"/>
                </a:lnTo>
                <a:lnTo>
                  <a:pt x="11482" y="8033"/>
                </a:lnTo>
                <a:lnTo>
                  <a:pt x="11335" y="7410"/>
                </a:lnTo>
                <a:lnTo>
                  <a:pt x="11188" y="6750"/>
                </a:lnTo>
                <a:lnTo>
                  <a:pt x="11005" y="6199"/>
                </a:lnTo>
                <a:close/>
                <a:moveTo>
                  <a:pt x="7264" y="8180"/>
                </a:moveTo>
                <a:lnTo>
                  <a:pt x="7410" y="8253"/>
                </a:lnTo>
                <a:lnTo>
                  <a:pt x="7594" y="8290"/>
                </a:lnTo>
                <a:lnTo>
                  <a:pt x="7960" y="8290"/>
                </a:lnTo>
                <a:lnTo>
                  <a:pt x="7704" y="8327"/>
                </a:lnTo>
                <a:lnTo>
                  <a:pt x="7557" y="8327"/>
                </a:lnTo>
                <a:lnTo>
                  <a:pt x="7447" y="8290"/>
                </a:lnTo>
                <a:lnTo>
                  <a:pt x="7337" y="8253"/>
                </a:lnTo>
                <a:lnTo>
                  <a:pt x="7264" y="8180"/>
                </a:lnTo>
                <a:close/>
                <a:moveTo>
                  <a:pt x="8181" y="5979"/>
                </a:moveTo>
                <a:lnTo>
                  <a:pt x="7997" y="6016"/>
                </a:lnTo>
                <a:lnTo>
                  <a:pt x="7814" y="6089"/>
                </a:lnTo>
                <a:lnTo>
                  <a:pt x="7667" y="6236"/>
                </a:lnTo>
                <a:lnTo>
                  <a:pt x="7410" y="6346"/>
                </a:lnTo>
                <a:lnTo>
                  <a:pt x="7190" y="6529"/>
                </a:lnTo>
                <a:lnTo>
                  <a:pt x="6970" y="6713"/>
                </a:lnTo>
                <a:lnTo>
                  <a:pt x="6787" y="6933"/>
                </a:lnTo>
                <a:lnTo>
                  <a:pt x="6677" y="7080"/>
                </a:lnTo>
                <a:lnTo>
                  <a:pt x="6640" y="7263"/>
                </a:lnTo>
                <a:lnTo>
                  <a:pt x="6567" y="7410"/>
                </a:lnTo>
                <a:lnTo>
                  <a:pt x="6567" y="7593"/>
                </a:lnTo>
                <a:lnTo>
                  <a:pt x="6567" y="7923"/>
                </a:lnTo>
                <a:lnTo>
                  <a:pt x="6677" y="8253"/>
                </a:lnTo>
                <a:lnTo>
                  <a:pt x="6787" y="8437"/>
                </a:lnTo>
                <a:lnTo>
                  <a:pt x="6897" y="8584"/>
                </a:lnTo>
                <a:lnTo>
                  <a:pt x="7043" y="8694"/>
                </a:lnTo>
                <a:lnTo>
                  <a:pt x="7190" y="8767"/>
                </a:lnTo>
                <a:lnTo>
                  <a:pt x="7374" y="8804"/>
                </a:lnTo>
                <a:lnTo>
                  <a:pt x="7557" y="8840"/>
                </a:lnTo>
                <a:lnTo>
                  <a:pt x="7924" y="8840"/>
                </a:lnTo>
                <a:lnTo>
                  <a:pt x="8254" y="8767"/>
                </a:lnTo>
                <a:lnTo>
                  <a:pt x="8584" y="8620"/>
                </a:lnTo>
                <a:lnTo>
                  <a:pt x="8914" y="8364"/>
                </a:lnTo>
                <a:lnTo>
                  <a:pt x="9208" y="8070"/>
                </a:lnTo>
                <a:lnTo>
                  <a:pt x="9464" y="7740"/>
                </a:lnTo>
                <a:lnTo>
                  <a:pt x="9538" y="7593"/>
                </a:lnTo>
                <a:lnTo>
                  <a:pt x="9611" y="7410"/>
                </a:lnTo>
                <a:lnTo>
                  <a:pt x="9648" y="7226"/>
                </a:lnTo>
                <a:lnTo>
                  <a:pt x="9648" y="7043"/>
                </a:lnTo>
                <a:lnTo>
                  <a:pt x="9648" y="6860"/>
                </a:lnTo>
                <a:lnTo>
                  <a:pt x="9574" y="6713"/>
                </a:lnTo>
                <a:lnTo>
                  <a:pt x="9464" y="6529"/>
                </a:lnTo>
                <a:lnTo>
                  <a:pt x="9354" y="6419"/>
                </a:lnTo>
                <a:lnTo>
                  <a:pt x="9208" y="6273"/>
                </a:lnTo>
                <a:lnTo>
                  <a:pt x="9061" y="6199"/>
                </a:lnTo>
                <a:lnTo>
                  <a:pt x="8731" y="6053"/>
                </a:lnTo>
                <a:lnTo>
                  <a:pt x="8364" y="5979"/>
                </a:lnTo>
                <a:close/>
                <a:moveTo>
                  <a:pt x="5063" y="7080"/>
                </a:moveTo>
                <a:lnTo>
                  <a:pt x="5246" y="8180"/>
                </a:lnTo>
                <a:lnTo>
                  <a:pt x="5466" y="9281"/>
                </a:lnTo>
                <a:lnTo>
                  <a:pt x="4622" y="8804"/>
                </a:lnTo>
                <a:lnTo>
                  <a:pt x="3779" y="8290"/>
                </a:lnTo>
                <a:lnTo>
                  <a:pt x="4439" y="7667"/>
                </a:lnTo>
                <a:lnTo>
                  <a:pt x="5063" y="7080"/>
                </a:lnTo>
                <a:close/>
                <a:moveTo>
                  <a:pt x="7887" y="4732"/>
                </a:moveTo>
                <a:lnTo>
                  <a:pt x="9171" y="5282"/>
                </a:lnTo>
                <a:lnTo>
                  <a:pt x="10381" y="5869"/>
                </a:lnTo>
                <a:lnTo>
                  <a:pt x="10602" y="6529"/>
                </a:lnTo>
                <a:lnTo>
                  <a:pt x="10785" y="7190"/>
                </a:lnTo>
                <a:lnTo>
                  <a:pt x="10932" y="7850"/>
                </a:lnTo>
                <a:lnTo>
                  <a:pt x="11078" y="8547"/>
                </a:lnTo>
                <a:lnTo>
                  <a:pt x="10565" y="9097"/>
                </a:lnTo>
                <a:lnTo>
                  <a:pt x="10015" y="9647"/>
                </a:lnTo>
                <a:lnTo>
                  <a:pt x="9428" y="10161"/>
                </a:lnTo>
                <a:lnTo>
                  <a:pt x="8841" y="10674"/>
                </a:lnTo>
                <a:lnTo>
                  <a:pt x="8107" y="10418"/>
                </a:lnTo>
                <a:lnTo>
                  <a:pt x="7374" y="10161"/>
                </a:lnTo>
                <a:lnTo>
                  <a:pt x="6677" y="9867"/>
                </a:lnTo>
                <a:lnTo>
                  <a:pt x="5980" y="9537"/>
                </a:lnTo>
                <a:lnTo>
                  <a:pt x="5723" y="8143"/>
                </a:lnTo>
                <a:lnTo>
                  <a:pt x="5466" y="6713"/>
                </a:lnTo>
                <a:lnTo>
                  <a:pt x="6677" y="5722"/>
                </a:lnTo>
                <a:lnTo>
                  <a:pt x="7887" y="4732"/>
                </a:lnTo>
                <a:close/>
                <a:moveTo>
                  <a:pt x="11152" y="9171"/>
                </a:moveTo>
                <a:lnTo>
                  <a:pt x="11225" y="10161"/>
                </a:lnTo>
                <a:lnTo>
                  <a:pt x="11225" y="11188"/>
                </a:lnTo>
                <a:lnTo>
                  <a:pt x="11225" y="11225"/>
                </a:lnTo>
                <a:lnTo>
                  <a:pt x="10308" y="11041"/>
                </a:lnTo>
                <a:lnTo>
                  <a:pt x="9391" y="10821"/>
                </a:lnTo>
                <a:lnTo>
                  <a:pt x="10015" y="10308"/>
                </a:lnTo>
                <a:lnTo>
                  <a:pt x="10565" y="9794"/>
                </a:lnTo>
                <a:lnTo>
                  <a:pt x="11152" y="9171"/>
                </a:lnTo>
                <a:close/>
                <a:moveTo>
                  <a:pt x="12729" y="7153"/>
                </a:moveTo>
                <a:lnTo>
                  <a:pt x="13243" y="7483"/>
                </a:lnTo>
                <a:lnTo>
                  <a:pt x="13756" y="7813"/>
                </a:lnTo>
                <a:lnTo>
                  <a:pt x="14233" y="8180"/>
                </a:lnTo>
                <a:lnTo>
                  <a:pt x="14673" y="8584"/>
                </a:lnTo>
                <a:lnTo>
                  <a:pt x="15113" y="9024"/>
                </a:lnTo>
                <a:lnTo>
                  <a:pt x="15480" y="9464"/>
                </a:lnTo>
                <a:lnTo>
                  <a:pt x="15810" y="9941"/>
                </a:lnTo>
                <a:lnTo>
                  <a:pt x="16067" y="10454"/>
                </a:lnTo>
                <a:lnTo>
                  <a:pt x="16251" y="11005"/>
                </a:lnTo>
                <a:lnTo>
                  <a:pt x="16177" y="11041"/>
                </a:lnTo>
                <a:lnTo>
                  <a:pt x="15957" y="11188"/>
                </a:lnTo>
                <a:lnTo>
                  <a:pt x="15700" y="11298"/>
                </a:lnTo>
                <a:lnTo>
                  <a:pt x="15444" y="11371"/>
                </a:lnTo>
                <a:lnTo>
                  <a:pt x="15187" y="11445"/>
                </a:lnTo>
                <a:lnTo>
                  <a:pt x="15113" y="11371"/>
                </a:lnTo>
                <a:lnTo>
                  <a:pt x="15077" y="11408"/>
                </a:lnTo>
                <a:lnTo>
                  <a:pt x="14233" y="11445"/>
                </a:lnTo>
                <a:lnTo>
                  <a:pt x="13389" y="11408"/>
                </a:lnTo>
                <a:lnTo>
                  <a:pt x="12582" y="11371"/>
                </a:lnTo>
                <a:lnTo>
                  <a:pt x="11739" y="11298"/>
                </a:lnTo>
                <a:lnTo>
                  <a:pt x="11702" y="10198"/>
                </a:lnTo>
                <a:lnTo>
                  <a:pt x="11665" y="9464"/>
                </a:lnTo>
                <a:lnTo>
                  <a:pt x="11592" y="8694"/>
                </a:lnTo>
                <a:lnTo>
                  <a:pt x="12179" y="7923"/>
                </a:lnTo>
                <a:lnTo>
                  <a:pt x="12729" y="7153"/>
                </a:lnTo>
                <a:close/>
                <a:moveTo>
                  <a:pt x="6126" y="10161"/>
                </a:moveTo>
                <a:lnTo>
                  <a:pt x="6787" y="10454"/>
                </a:lnTo>
                <a:lnTo>
                  <a:pt x="7447" y="10711"/>
                </a:lnTo>
                <a:lnTo>
                  <a:pt x="8327" y="11005"/>
                </a:lnTo>
                <a:lnTo>
                  <a:pt x="7557" y="11555"/>
                </a:lnTo>
                <a:lnTo>
                  <a:pt x="6713" y="11995"/>
                </a:lnTo>
                <a:lnTo>
                  <a:pt x="6603" y="12068"/>
                </a:lnTo>
                <a:lnTo>
                  <a:pt x="6346" y="11078"/>
                </a:lnTo>
                <a:lnTo>
                  <a:pt x="6126" y="10161"/>
                </a:lnTo>
                <a:close/>
                <a:moveTo>
                  <a:pt x="3449" y="8657"/>
                </a:moveTo>
                <a:lnTo>
                  <a:pt x="3889" y="8950"/>
                </a:lnTo>
                <a:lnTo>
                  <a:pt x="4733" y="9427"/>
                </a:lnTo>
                <a:lnTo>
                  <a:pt x="5613" y="9904"/>
                </a:lnTo>
                <a:lnTo>
                  <a:pt x="5870" y="11078"/>
                </a:lnTo>
                <a:lnTo>
                  <a:pt x="6016" y="11665"/>
                </a:lnTo>
                <a:lnTo>
                  <a:pt x="6200" y="12288"/>
                </a:lnTo>
                <a:lnTo>
                  <a:pt x="5686" y="12509"/>
                </a:lnTo>
                <a:lnTo>
                  <a:pt x="5136" y="12729"/>
                </a:lnTo>
                <a:lnTo>
                  <a:pt x="4622" y="12875"/>
                </a:lnTo>
                <a:lnTo>
                  <a:pt x="4072" y="12985"/>
                </a:lnTo>
                <a:lnTo>
                  <a:pt x="3705" y="12985"/>
                </a:lnTo>
                <a:lnTo>
                  <a:pt x="3375" y="12949"/>
                </a:lnTo>
                <a:lnTo>
                  <a:pt x="3045" y="12875"/>
                </a:lnTo>
                <a:lnTo>
                  <a:pt x="2715" y="12692"/>
                </a:lnTo>
                <a:lnTo>
                  <a:pt x="2568" y="12582"/>
                </a:lnTo>
                <a:lnTo>
                  <a:pt x="2458" y="12435"/>
                </a:lnTo>
                <a:lnTo>
                  <a:pt x="2348" y="12288"/>
                </a:lnTo>
                <a:lnTo>
                  <a:pt x="2275" y="12105"/>
                </a:lnTo>
                <a:lnTo>
                  <a:pt x="2165" y="11775"/>
                </a:lnTo>
                <a:lnTo>
                  <a:pt x="2165" y="11371"/>
                </a:lnTo>
                <a:lnTo>
                  <a:pt x="2201" y="11005"/>
                </a:lnTo>
                <a:lnTo>
                  <a:pt x="2275" y="10638"/>
                </a:lnTo>
                <a:lnTo>
                  <a:pt x="2385" y="10271"/>
                </a:lnTo>
                <a:lnTo>
                  <a:pt x="2532" y="9941"/>
                </a:lnTo>
                <a:lnTo>
                  <a:pt x="2715" y="9574"/>
                </a:lnTo>
                <a:lnTo>
                  <a:pt x="2935" y="9281"/>
                </a:lnTo>
                <a:lnTo>
                  <a:pt x="3192" y="8950"/>
                </a:lnTo>
                <a:lnTo>
                  <a:pt x="3449" y="8657"/>
                </a:lnTo>
                <a:close/>
                <a:moveTo>
                  <a:pt x="8291" y="14049"/>
                </a:moveTo>
                <a:lnTo>
                  <a:pt x="8401" y="14086"/>
                </a:lnTo>
                <a:lnTo>
                  <a:pt x="8401" y="14196"/>
                </a:lnTo>
                <a:lnTo>
                  <a:pt x="8401" y="14343"/>
                </a:lnTo>
                <a:lnTo>
                  <a:pt x="8364" y="14489"/>
                </a:lnTo>
                <a:lnTo>
                  <a:pt x="8291" y="14599"/>
                </a:lnTo>
                <a:lnTo>
                  <a:pt x="8181" y="14673"/>
                </a:lnTo>
                <a:lnTo>
                  <a:pt x="7960" y="14489"/>
                </a:lnTo>
                <a:lnTo>
                  <a:pt x="7777" y="14306"/>
                </a:lnTo>
                <a:lnTo>
                  <a:pt x="7850" y="14159"/>
                </a:lnTo>
                <a:lnTo>
                  <a:pt x="7997" y="14086"/>
                </a:lnTo>
                <a:lnTo>
                  <a:pt x="8144" y="14049"/>
                </a:lnTo>
                <a:close/>
                <a:moveTo>
                  <a:pt x="8914" y="11188"/>
                </a:moveTo>
                <a:lnTo>
                  <a:pt x="10051" y="11481"/>
                </a:lnTo>
                <a:lnTo>
                  <a:pt x="11225" y="11702"/>
                </a:lnTo>
                <a:lnTo>
                  <a:pt x="11188" y="12288"/>
                </a:lnTo>
                <a:lnTo>
                  <a:pt x="11115" y="12839"/>
                </a:lnTo>
                <a:lnTo>
                  <a:pt x="10968" y="13426"/>
                </a:lnTo>
                <a:lnTo>
                  <a:pt x="10822" y="13976"/>
                </a:lnTo>
                <a:lnTo>
                  <a:pt x="10638" y="14269"/>
                </a:lnTo>
                <a:lnTo>
                  <a:pt x="10455" y="14563"/>
                </a:lnTo>
                <a:lnTo>
                  <a:pt x="10198" y="14819"/>
                </a:lnTo>
                <a:lnTo>
                  <a:pt x="9905" y="15003"/>
                </a:lnTo>
                <a:lnTo>
                  <a:pt x="9648" y="15113"/>
                </a:lnTo>
                <a:lnTo>
                  <a:pt x="9391" y="15150"/>
                </a:lnTo>
                <a:lnTo>
                  <a:pt x="9098" y="15113"/>
                </a:lnTo>
                <a:lnTo>
                  <a:pt x="8841" y="15040"/>
                </a:lnTo>
                <a:lnTo>
                  <a:pt x="8951" y="14856"/>
                </a:lnTo>
                <a:lnTo>
                  <a:pt x="8988" y="14673"/>
                </a:lnTo>
                <a:lnTo>
                  <a:pt x="9061" y="14453"/>
                </a:lnTo>
                <a:lnTo>
                  <a:pt x="9061" y="14269"/>
                </a:lnTo>
                <a:lnTo>
                  <a:pt x="9024" y="14086"/>
                </a:lnTo>
                <a:lnTo>
                  <a:pt x="8951" y="13976"/>
                </a:lnTo>
                <a:lnTo>
                  <a:pt x="8841" y="13829"/>
                </a:lnTo>
                <a:lnTo>
                  <a:pt x="8731" y="13756"/>
                </a:lnTo>
                <a:lnTo>
                  <a:pt x="8547" y="13646"/>
                </a:lnTo>
                <a:lnTo>
                  <a:pt x="8401" y="13609"/>
                </a:lnTo>
                <a:lnTo>
                  <a:pt x="8254" y="13572"/>
                </a:lnTo>
                <a:lnTo>
                  <a:pt x="8071" y="13572"/>
                </a:lnTo>
                <a:lnTo>
                  <a:pt x="7887" y="13609"/>
                </a:lnTo>
                <a:lnTo>
                  <a:pt x="7740" y="13682"/>
                </a:lnTo>
                <a:lnTo>
                  <a:pt x="7594" y="13792"/>
                </a:lnTo>
                <a:lnTo>
                  <a:pt x="7447" y="13902"/>
                </a:lnTo>
                <a:lnTo>
                  <a:pt x="7264" y="13609"/>
                </a:lnTo>
                <a:lnTo>
                  <a:pt x="7080" y="13242"/>
                </a:lnTo>
                <a:lnTo>
                  <a:pt x="6897" y="12912"/>
                </a:lnTo>
                <a:lnTo>
                  <a:pt x="6750" y="12545"/>
                </a:lnTo>
                <a:lnTo>
                  <a:pt x="7814" y="11958"/>
                </a:lnTo>
                <a:lnTo>
                  <a:pt x="8364" y="11591"/>
                </a:lnTo>
                <a:lnTo>
                  <a:pt x="8914" y="11188"/>
                </a:lnTo>
                <a:close/>
                <a:moveTo>
                  <a:pt x="6493" y="0"/>
                </a:moveTo>
                <a:lnTo>
                  <a:pt x="6163" y="294"/>
                </a:lnTo>
                <a:lnTo>
                  <a:pt x="5870" y="624"/>
                </a:lnTo>
                <a:lnTo>
                  <a:pt x="5613" y="991"/>
                </a:lnTo>
                <a:lnTo>
                  <a:pt x="5429" y="1394"/>
                </a:lnTo>
                <a:lnTo>
                  <a:pt x="5246" y="1798"/>
                </a:lnTo>
                <a:lnTo>
                  <a:pt x="5099" y="2201"/>
                </a:lnTo>
                <a:lnTo>
                  <a:pt x="5026" y="2641"/>
                </a:lnTo>
                <a:lnTo>
                  <a:pt x="4953" y="3081"/>
                </a:lnTo>
                <a:lnTo>
                  <a:pt x="4219" y="2898"/>
                </a:lnTo>
                <a:lnTo>
                  <a:pt x="3485" y="2788"/>
                </a:lnTo>
                <a:lnTo>
                  <a:pt x="2752" y="2715"/>
                </a:lnTo>
                <a:lnTo>
                  <a:pt x="2385" y="2751"/>
                </a:lnTo>
                <a:lnTo>
                  <a:pt x="2055" y="2788"/>
                </a:lnTo>
                <a:lnTo>
                  <a:pt x="1725" y="2825"/>
                </a:lnTo>
                <a:lnTo>
                  <a:pt x="1394" y="2898"/>
                </a:lnTo>
                <a:lnTo>
                  <a:pt x="1101" y="3045"/>
                </a:lnTo>
                <a:lnTo>
                  <a:pt x="808" y="3191"/>
                </a:lnTo>
                <a:lnTo>
                  <a:pt x="551" y="3338"/>
                </a:lnTo>
                <a:lnTo>
                  <a:pt x="367" y="3558"/>
                </a:lnTo>
                <a:lnTo>
                  <a:pt x="184" y="3815"/>
                </a:lnTo>
                <a:lnTo>
                  <a:pt x="74" y="4108"/>
                </a:lnTo>
                <a:lnTo>
                  <a:pt x="1" y="4402"/>
                </a:lnTo>
                <a:lnTo>
                  <a:pt x="1" y="4732"/>
                </a:lnTo>
                <a:lnTo>
                  <a:pt x="37" y="5026"/>
                </a:lnTo>
                <a:lnTo>
                  <a:pt x="147" y="5356"/>
                </a:lnTo>
                <a:lnTo>
                  <a:pt x="257" y="5649"/>
                </a:lnTo>
                <a:lnTo>
                  <a:pt x="441" y="5943"/>
                </a:lnTo>
                <a:lnTo>
                  <a:pt x="624" y="6236"/>
                </a:lnTo>
                <a:lnTo>
                  <a:pt x="844" y="6493"/>
                </a:lnTo>
                <a:lnTo>
                  <a:pt x="1211" y="6860"/>
                </a:lnTo>
                <a:lnTo>
                  <a:pt x="1615" y="7263"/>
                </a:lnTo>
                <a:lnTo>
                  <a:pt x="1615" y="7300"/>
                </a:lnTo>
                <a:lnTo>
                  <a:pt x="1615" y="7520"/>
                </a:lnTo>
                <a:lnTo>
                  <a:pt x="1688" y="7777"/>
                </a:lnTo>
                <a:lnTo>
                  <a:pt x="1725" y="7887"/>
                </a:lnTo>
                <a:lnTo>
                  <a:pt x="1835" y="7960"/>
                </a:lnTo>
                <a:lnTo>
                  <a:pt x="1908" y="8033"/>
                </a:lnTo>
                <a:lnTo>
                  <a:pt x="2055" y="8070"/>
                </a:lnTo>
                <a:lnTo>
                  <a:pt x="2165" y="8107"/>
                </a:lnTo>
                <a:lnTo>
                  <a:pt x="2275" y="8070"/>
                </a:lnTo>
                <a:lnTo>
                  <a:pt x="2532" y="7997"/>
                </a:lnTo>
                <a:lnTo>
                  <a:pt x="3045" y="8400"/>
                </a:lnTo>
                <a:lnTo>
                  <a:pt x="2642" y="8914"/>
                </a:lnTo>
                <a:lnTo>
                  <a:pt x="2312" y="9464"/>
                </a:lnTo>
                <a:lnTo>
                  <a:pt x="2018" y="10051"/>
                </a:lnTo>
                <a:lnTo>
                  <a:pt x="1871" y="10344"/>
                </a:lnTo>
                <a:lnTo>
                  <a:pt x="1798" y="10674"/>
                </a:lnTo>
                <a:lnTo>
                  <a:pt x="1725" y="10968"/>
                </a:lnTo>
                <a:lnTo>
                  <a:pt x="1688" y="11261"/>
                </a:lnTo>
                <a:lnTo>
                  <a:pt x="1688" y="11555"/>
                </a:lnTo>
                <a:lnTo>
                  <a:pt x="1725" y="11885"/>
                </a:lnTo>
                <a:lnTo>
                  <a:pt x="1798" y="12142"/>
                </a:lnTo>
                <a:lnTo>
                  <a:pt x="1908" y="12435"/>
                </a:lnTo>
                <a:lnTo>
                  <a:pt x="2055" y="12692"/>
                </a:lnTo>
                <a:lnTo>
                  <a:pt x="2238" y="12912"/>
                </a:lnTo>
                <a:lnTo>
                  <a:pt x="2495" y="13132"/>
                </a:lnTo>
                <a:lnTo>
                  <a:pt x="2788" y="13279"/>
                </a:lnTo>
                <a:lnTo>
                  <a:pt x="3045" y="13389"/>
                </a:lnTo>
                <a:lnTo>
                  <a:pt x="3375" y="13426"/>
                </a:lnTo>
                <a:lnTo>
                  <a:pt x="3669" y="13462"/>
                </a:lnTo>
                <a:lnTo>
                  <a:pt x="3999" y="13462"/>
                </a:lnTo>
                <a:lnTo>
                  <a:pt x="4292" y="13426"/>
                </a:lnTo>
                <a:lnTo>
                  <a:pt x="4586" y="13389"/>
                </a:lnTo>
                <a:lnTo>
                  <a:pt x="5026" y="13242"/>
                </a:lnTo>
                <a:lnTo>
                  <a:pt x="5503" y="13095"/>
                </a:lnTo>
                <a:lnTo>
                  <a:pt x="5906" y="12949"/>
                </a:lnTo>
                <a:lnTo>
                  <a:pt x="6346" y="12729"/>
                </a:lnTo>
                <a:lnTo>
                  <a:pt x="6530" y="13169"/>
                </a:lnTo>
                <a:lnTo>
                  <a:pt x="6713" y="13572"/>
                </a:lnTo>
                <a:lnTo>
                  <a:pt x="6970" y="13976"/>
                </a:lnTo>
                <a:lnTo>
                  <a:pt x="7227" y="14343"/>
                </a:lnTo>
                <a:lnTo>
                  <a:pt x="7153" y="14526"/>
                </a:lnTo>
                <a:lnTo>
                  <a:pt x="7117" y="14709"/>
                </a:lnTo>
                <a:lnTo>
                  <a:pt x="7153" y="14893"/>
                </a:lnTo>
                <a:lnTo>
                  <a:pt x="7227" y="15076"/>
                </a:lnTo>
                <a:lnTo>
                  <a:pt x="7337" y="15223"/>
                </a:lnTo>
                <a:lnTo>
                  <a:pt x="7484" y="15333"/>
                </a:lnTo>
                <a:lnTo>
                  <a:pt x="7630" y="15406"/>
                </a:lnTo>
                <a:lnTo>
                  <a:pt x="7777" y="15480"/>
                </a:lnTo>
                <a:lnTo>
                  <a:pt x="7924" y="15516"/>
                </a:lnTo>
                <a:lnTo>
                  <a:pt x="8107" y="15516"/>
                </a:lnTo>
                <a:lnTo>
                  <a:pt x="8254" y="15480"/>
                </a:lnTo>
                <a:lnTo>
                  <a:pt x="8437" y="15406"/>
                </a:lnTo>
                <a:lnTo>
                  <a:pt x="8474" y="15406"/>
                </a:lnTo>
                <a:lnTo>
                  <a:pt x="8804" y="15516"/>
                </a:lnTo>
                <a:lnTo>
                  <a:pt x="9171" y="15590"/>
                </a:lnTo>
                <a:lnTo>
                  <a:pt x="9501" y="15590"/>
                </a:lnTo>
                <a:lnTo>
                  <a:pt x="9868" y="15516"/>
                </a:lnTo>
                <a:lnTo>
                  <a:pt x="10161" y="15406"/>
                </a:lnTo>
                <a:lnTo>
                  <a:pt x="10418" y="15260"/>
                </a:lnTo>
                <a:lnTo>
                  <a:pt x="10675" y="15040"/>
                </a:lnTo>
                <a:lnTo>
                  <a:pt x="10858" y="14819"/>
                </a:lnTo>
                <a:lnTo>
                  <a:pt x="11042" y="14563"/>
                </a:lnTo>
                <a:lnTo>
                  <a:pt x="11188" y="14269"/>
                </a:lnTo>
                <a:lnTo>
                  <a:pt x="11299" y="13976"/>
                </a:lnTo>
                <a:lnTo>
                  <a:pt x="11409" y="13682"/>
                </a:lnTo>
                <a:lnTo>
                  <a:pt x="11519" y="13242"/>
                </a:lnTo>
                <a:lnTo>
                  <a:pt x="11629" y="12765"/>
                </a:lnTo>
                <a:lnTo>
                  <a:pt x="11665" y="12252"/>
                </a:lnTo>
                <a:lnTo>
                  <a:pt x="11702" y="11775"/>
                </a:lnTo>
                <a:lnTo>
                  <a:pt x="12619" y="11848"/>
                </a:lnTo>
                <a:lnTo>
                  <a:pt x="13499" y="11922"/>
                </a:lnTo>
                <a:lnTo>
                  <a:pt x="14416" y="11922"/>
                </a:lnTo>
                <a:lnTo>
                  <a:pt x="15297" y="11885"/>
                </a:lnTo>
                <a:lnTo>
                  <a:pt x="15333" y="11848"/>
                </a:lnTo>
                <a:lnTo>
                  <a:pt x="15333" y="11775"/>
                </a:lnTo>
                <a:lnTo>
                  <a:pt x="15590" y="11702"/>
                </a:lnTo>
                <a:lnTo>
                  <a:pt x="15884" y="11628"/>
                </a:lnTo>
                <a:lnTo>
                  <a:pt x="16140" y="11481"/>
                </a:lnTo>
                <a:lnTo>
                  <a:pt x="16397" y="11335"/>
                </a:lnTo>
                <a:lnTo>
                  <a:pt x="16507" y="11335"/>
                </a:lnTo>
                <a:lnTo>
                  <a:pt x="16544" y="11298"/>
                </a:lnTo>
                <a:lnTo>
                  <a:pt x="16581" y="11225"/>
                </a:lnTo>
                <a:lnTo>
                  <a:pt x="16544" y="10931"/>
                </a:lnTo>
                <a:lnTo>
                  <a:pt x="16471" y="10638"/>
                </a:lnTo>
                <a:lnTo>
                  <a:pt x="16397" y="10344"/>
                </a:lnTo>
                <a:lnTo>
                  <a:pt x="16287" y="10088"/>
                </a:lnTo>
                <a:lnTo>
                  <a:pt x="15994" y="9537"/>
                </a:lnTo>
                <a:lnTo>
                  <a:pt x="15627" y="9060"/>
                </a:lnTo>
                <a:lnTo>
                  <a:pt x="15223" y="8584"/>
                </a:lnTo>
                <a:lnTo>
                  <a:pt x="14783" y="8143"/>
                </a:lnTo>
                <a:lnTo>
                  <a:pt x="14306" y="7740"/>
                </a:lnTo>
                <a:lnTo>
                  <a:pt x="13793" y="7336"/>
                </a:lnTo>
                <a:lnTo>
                  <a:pt x="12949" y="6786"/>
                </a:lnTo>
                <a:lnTo>
                  <a:pt x="13353" y="6053"/>
                </a:lnTo>
                <a:lnTo>
                  <a:pt x="13720" y="5319"/>
                </a:lnTo>
                <a:lnTo>
                  <a:pt x="14050" y="4549"/>
                </a:lnTo>
                <a:lnTo>
                  <a:pt x="14306" y="3778"/>
                </a:lnTo>
                <a:lnTo>
                  <a:pt x="14306" y="3632"/>
                </a:lnTo>
                <a:lnTo>
                  <a:pt x="14453" y="3522"/>
                </a:lnTo>
                <a:lnTo>
                  <a:pt x="14600" y="3375"/>
                </a:lnTo>
                <a:lnTo>
                  <a:pt x="14747" y="3155"/>
                </a:lnTo>
                <a:lnTo>
                  <a:pt x="14820" y="2935"/>
                </a:lnTo>
                <a:lnTo>
                  <a:pt x="14820" y="2678"/>
                </a:lnTo>
                <a:lnTo>
                  <a:pt x="14747" y="2421"/>
                </a:lnTo>
                <a:lnTo>
                  <a:pt x="14637" y="2238"/>
                </a:lnTo>
                <a:lnTo>
                  <a:pt x="14490" y="2054"/>
                </a:lnTo>
                <a:lnTo>
                  <a:pt x="14270" y="1944"/>
                </a:lnTo>
                <a:lnTo>
                  <a:pt x="14160" y="1908"/>
                </a:lnTo>
                <a:lnTo>
                  <a:pt x="14013" y="1908"/>
                </a:lnTo>
                <a:lnTo>
                  <a:pt x="13830" y="1944"/>
                </a:lnTo>
                <a:lnTo>
                  <a:pt x="13683" y="2018"/>
                </a:lnTo>
                <a:lnTo>
                  <a:pt x="13536" y="2091"/>
                </a:lnTo>
                <a:lnTo>
                  <a:pt x="13389" y="2201"/>
                </a:lnTo>
                <a:lnTo>
                  <a:pt x="12949" y="2128"/>
                </a:lnTo>
                <a:lnTo>
                  <a:pt x="12472" y="2164"/>
                </a:lnTo>
                <a:lnTo>
                  <a:pt x="12032" y="2201"/>
                </a:lnTo>
                <a:lnTo>
                  <a:pt x="11592" y="2274"/>
                </a:lnTo>
                <a:lnTo>
                  <a:pt x="11115" y="2421"/>
                </a:lnTo>
                <a:lnTo>
                  <a:pt x="10675" y="2568"/>
                </a:lnTo>
                <a:lnTo>
                  <a:pt x="10271" y="2751"/>
                </a:lnTo>
                <a:lnTo>
                  <a:pt x="9831" y="2971"/>
                </a:lnTo>
                <a:lnTo>
                  <a:pt x="9611" y="3081"/>
                </a:lnTo>
                <a:lnTo>
                  <a:pt x="9208" y="2421"/>
                </a:lnTo>
                <a:lnTo>
                  <a:pt x="8767" y="1761"/>
                </a:lnTo>
                <a:lnTo>
                  <a:pt x="8254" y="1137"/>
                </a:lnTo>
                <a:lnTo>
                  <a:pt x="7740" y="550"/>
                </a:lnTo>
                <a:lnTo>
                  <a:pt x="7630" y="477"/>
                </a:lnTo>
                <a:lnTo>
                  <a:pt x="7520" y="477"/>
                </a:lnTo>
                <a:lnTo>
                  <a:pt x="7117" y="624"/>
                </a:lnTo>
                <a:lnTo>
                  <a:pt x="6713" y="807"/>
                </a:lnTo>
                <a:lnTo>
                  <a:pt x="6640" y="844"/>
                </a:lnTo>
                <a:lnTo>
                  <a:pt x="6603" y="881"/>
                </a:lnTo>
                <a:lnTo>
                  <a:pt x="6640" y="991"/>
                </a:lnTo>
                <a:lnTo>
                  <a:pt x="6677" y="1064"/>
                </a:lnTo>
                <a:lnTo>
                  <a:pt x="6787" y="1064"/>
                </a:lnTo>
                <a:lnTo>
                  <a:pt x="7153" y="1027"/>
                </a:lnTo>
                <a:lnTo>
                  <a:pt x="7484" y="991"/>
                </a:lnTo>
                <a:lnTo>
                  <a:pt x="7960" y="1541"/>
                </a:lnTo>
                <a:lnTo>
                  <a:pt x="8401" y="2091"/>
                </a:lnTo>
                <a:lnTo>
                  <a:pt x="8841" y="2715"/>
                </a:lnTo>
                <a:lnTo>
                  <a:pt x="9208" y="3301"/>
                </a:lnTo>
                <a:lnTo>
                  <a:pt x="8511" y="3742"/>
                </a:lnTo>
                <a:lnTo>
                  <a:pt x="7850" y="4219"/>
                </a:lnTo>
                <a:lnTo>
                  <a:pt x="6603" y="3668"/>
                </a:lnTo>
                <a:lnTo>
                  <a:pt x="5980" y="3412"/>
                </a:lnTo>
                <a:lnTo>
                  <a:pt x="5319" y="3191"/>
                </a:lnTo>
                <a:lnTo>
                  <a:pt x="5393" y="2788"/>
                </a:lnTo>
                <a:lnTo>
                  <a:pt x="5466" y="2384"/>
                </a:lnTo>
                <a:lnTo>
                  <a:pt x="5576" y="1981"/>
                </a:lnTo>
                <a:lnTo>
                  <a:pt x="5723" y="1577"/>
                </a:lnTo>
                <a:lnTo>
                  <a:pt x="5906" y="1211"/>
                </a:lnTo>
                <a:lnTo>
                  <a:pt x="6126" y="844"/>
                </a:lnTo>
                <a:lnTo>
                  <a:pt x="6383" y="514"/>
                </a:lnTo>
                <a:lnTo>
                  <a:pt x="6640" y="184"/>
                </a:lnTo>
                <a:lnTo>
                  <a:pt x="6677" y="110"/>
                </a:lnTo>
                <a:lnTo>
                  <a:pt x="6677" y="37"/>
                </a:lnTo>
                <a:lnTo>
                  <a:pt x="6603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05" name="Google Shape;205;p3"/>
          <p:cNvSpPr/>
          <p:nvPr/>
        </p:nvSpPr>
        <p:spPr>
          <a:xfrm>
            <a:off x="4765584" y="4075593"/>
            <a:ext cx="339602" cy="400617"/>
          </a:xfrm>
          <a:custGeom>
            <a:avLst/>
            <a:gdLst/>
            <a:ahLst/>
            <a:cxnLst/>
            <a:rect l="l" t="t" r="r" b="b"/>
            <a:pathLst>
              <a:path w="9391" h="11079" extrusionOk="0">
                <a:moveTo>
                  <a:pt x="4916" y="441"/>
                </a:moveTo>
                <a:lnTo>
                  <a:pt x="5026" y="477"/>
                </a:lnTo>
                <a:lnTo>
                  <a:pt x="5099" y="551"/>
                </a:lnTo>
                <a:lnTo>
                  <a:pt x="5099" y="771"/>
                </a:lnTo>
                <a:lnTo>
                  <a:pt x="5026" y="954"/>
                </a:lnTo>
                <a:lnTo>
                  <a:pt x="4953" y="1064"/>
                </a:lnTo>
                <a:lnTo>
                  <a:pt x="4842" y="1138"/>
                </a:lnTo>
                <a:lnTo>
                  <a:pt x="4732" y="1174"/>
                </a:lnTo>
                <a:lnTo>
                  <a:pt x="4622" y="1138"/>
                </a:lnTo>
                <a:lnTo>
                  <a:pt x="4366" y="1028"/>
                </a:lnTo>
                <a:lnTo>
                  <a:pt x="4439" y="917"/>
                </a:lnTo>
                <a:lnTo>
                  <a:pt x="4439" y="771"/>
                </a:lnTo>
                <a:lnTo>
                  <a:pt x="4402" y="697"/>
                </a:lnTo>
                <a:lnTo>
                  <a:pt x="4366" y="661"/>
                </a:lnTo>
                <a:lnTo>
                  <a:pt x="4476" y="551"/>
                </a:lnTo>
                <a:lnTo>
                  <a:pt x="4622" y="477"/>
                </a:lnTo>
                <a:lnTo>
                  <a:pt x="4769" y="441"/>
                </a:lnTo>
                <a:close/>
                <a:moveTo>
                  <a:pt x="3375" y="6493"/>
                </a:moveTo>
                <a:lnTo>
                  <a:pt x="3375" y="6530"/>
                </a:lnTo>
                <a:lnTo>
                  <a:pt x="3339" y="6530"/>
                </a:lnTo>
                <a:lnTo>
                  <a:pt x="3375" y="6493"/>
                </a:lnTo>
                <a:close/>
                <a:moveTo>
                  <a:pt x="4292" y="6933"/>
                </a:moveTo>
                <a:lnTo>
                  <a:pt x="4256" y="7007"/>
                </a:lnTo>
                <a:lnTo>
                  <a:pt x="4219" y="6970"/>
                </a:lnTo>
                <a:lnTo>
                  <a:pt x="4292" y="6933"/>
                </a:lnTo>
                <a:close/>
                <a:moveTo>
                  <a:pt x="5209" y="4219"/>
                </a:moveTo>
                <a:lnTo>
                  <a:pt x="5429" y="4329"/>
                </a:lnTo>
                <a:lnTo>
                  <a:pt x="5649" y="4439"/>
                </a:lnTo>
                <a:lnTo>
                  <a:pt x="5686" y="4549"/>
                </a:lnTo>
                <a:lnTo>
                  <a:pt x="5723" y="4586"/>
                </a:lnTo>
                <a:lnTo>
                  <a:pt x="5796" y="4586"/>
                </a:lnTo>
                <a:lnTo>
                  <a:pt x="6016" y="4879"/>
                </a:lnTo>
                <a:lnTo>
                  <a:pt x="6163" y="5173"/>
                </a:lnTo>
                <a:lnTo>
                  <a:pt x="6200" y="5503"/>
                </a:lnTo>
                <a:lnTo>
                  <a:pt x="6200" y="5833"/>
                </a:lnTo>
                <a:lnTo>
                  <a:pt x="6090" y="6126"/>
                </a:lnTo>
                <a:lnTo>
                  <a:pt x="5943" y="6420"/>
                </a:lnTo>
                <a:lnTo>
                  <a:pt x="5796" y="6603"/>
                </a:lnTo>
                <a:lnTo>
                  <a:pt x="5649" y="6750"/>
                </a:lnTo>
                <a:lnTo>
                  <a:pt x="5649" y="6713"/>
                </a:lnTo>
                <a:lnTo>
                  <a:pt x="5649" y="6566"/>
                </a:lnTo>
                <a:lnTo>
                  <a:pt x="5649" y="6383"/>
                </a:lnTo>
                <a:lnTo>
                  <a:pt x="5613" y="6346"/>
                </a:lnTo>
                <a:lnTo>
                  <a:pt x="5576" y="6310"/>
                </a:lnTo>
                <a:lnTo>
                  <a:pt x="5539" y="6310"/>
                </a:lnTo>
                <a:lnTo>
                  <a:pt x="5503" y="6346"/>
                </a:lnTo>
                <a:lnTo>
                  <a:pt x="5393" y="6493"/>
                </a:lnTo>
                <a:lnTo>
                  <a:pt x="5356" y="6676"/>
                </a:lnTo>
                <a:lnTo>
                  <a:pt x="5319" y="6933"/>
                </a:lnTo>
                <a:lnTo>
                  <a:pt x="5099" y="7007"/>
                </a:lnTo>
                <a:lnTo>
                  <a:pt x="5099" y="6860"/>
                </a:lnTo>
                <a:lnTo>
                  <a:pt x="5099" y="6713"/>
                </a:lnTo>
                <a:lnTo>
                  <a:pt x="5136" y="6566"/>
                </a:lnTo>
                <a:lnTo>
                  <a:pt x="5209" y="6456"/>
                </a:lnTo>
                <a:lnTo>
                  <a:pt x="5246" y="6420"/>
                </a:lnTo>
                <a:lnTo>
                  <a:pt x="5209" y="6383"/>
                </a:lnTo>
                <a:lnTo>
                  <a:pt x="5173" y="6346"/>
                </a:lnTo>
                <a:lnTo>
                  <a:pt x="5136" y="6346"/>
                </a:lnTo>
                <a:lnTo>
                  <a:pt x="4953" y="6456"/>
                </a:lnTo>
                <a:lnTo>
                  <a:pt x="4842" y="6640"/>
                </a:lnTo>
                <a:lnTo>
                  <a:pt x="4769" y="6823"/>
                </a:lnTo>
                <a:lnTo>
                  <a:pt x="4769" y="7043"/>
                </a:lnTo>
                <a:lnTo>
                  <a:pt x="4696" y="7043"/>
                </a:lnTo>
                <a:lnTo>
                  <a:pt x="4659" y="7007"/>
                </a:lnTo>
                <a:lnTo>
                  <a:pt x="4622" y="6970"/>
                </a:lnTo>
                <a:lnTo>
                  <a:pt x="4586" y="6970"/>
                </a:lnTo>
                <a:lnTo>
                  <a:pt x="5026" y="6016"/>
                </a:lnTo>
                <a:lnTo>
                  <a:pt x="5026" y="5943"/>
                </a:lnTo>
                <a:lnTo>
                  <a:pt x="4989" y="5906"/>
                </a:lnTo>
                <a:lnTo>
                  <a:pt x="4953" y="5906"/>
                </a:lnTo>
                <a:lnTo>
                  <a:pt x="4916" y="5943"/>
                </a:lnTo>
                <a:lnTo>
                  <a:pt x="4402" y="6750"/>
                </a:lnTo>
                <a:lnTo>
                  <a:pt x="4366" y="6676"/>
                </a:lnTo>
                <a:lnTo>
                  <a:pt x="4329" y="6640"/>
                </a:lnTo>
                <a:lnTo>
                  <a:pt x="4256" y="6640"/>
                </a:lnTo>
                <a:lnTo>
                  <a:pt x="4439" y="6236"/>
                </a:lnTo>
                <a:lnTo>
                  <a:pt x="4659" y="5796"/>
                </a:lnTo>
                <a:lnTo>
                  <a:pt x="4696" y="5759"/>
                </a:lnTo>
                <a:lnTo>
                  <a:pt x="4659" y="5723"/>
                </a:lnTo>
                <a:lnTo>
                  <a:pt x="4586" y="5723"/>
                </a:lnTo>
                <a:lnTo>
                  <a:pt x="4182" y="6273"/>
                </a:lnTo>
                <a:lnTo>
                  <a:pt x="3999" y="6566"/>
                </a:lnTo>
                <a:lnTo>
                  <a:pt x="3852" y="6860"/>
                </a:lnTo>
                <a:lnTo>
                  <a:pt x="3669" y="6786"/>
                </a:lnTo>
                <a:lnTo>
                  <a:pt x="3779" y="6750"/>
                </a:lnTo>
                <a:lnTo>
                  <a:pt x="3852" y="6640"/>
                </a:lnTo>
                <a:lnTo>
                  <a:pt x="3889" y="6566"/>
                </a:lnTo>
                <a:lnTo>
                  <a:pt x="3889" y="6420"/>
                </a:lnTo>
                <a:lnTo>
                  <a:pt x="3889" y="6383"/>
                </a:lnTo>
                <a:lnTo>
                  <a:pt x="3815" y="6383"/>
                </a:lnTo>
                <a:lnTo>
                  <a:pt x="3999" y="6163"/>
                </a:lnTo>
                <a:lnTo>
                  <a:pt x="4512" y="5539"/>
                </a:lnTo>
                <a:lnTo>
                  <a:pt x="4512" y="5466"/>
                </a:lnTo>
                <a:lnTo>
                  <a:pt x="4476" y="5429"/>
                </a:lnTo>
                <a:lnTo>
                  <a:pt x="4402" y="5429"/>
                </a:lnTo>
                <a:lnTo>
                  <a:pt x="3779" y="6016"/>
                </a:lnTo>
                <a:lnTo>
                  <a:pt x="3632" y="6126"/>
                </a:lnTo>
                <a:lnTo>
                  <a:pt x="3595" y="6090"/>
                </a:lnTo>
                <a:lnTo>
                  <a:pt x="3559" y="6090"/>
                </a:lnTo>
                <a:lnTo>
                  <a:pt x="3485" y="6126"/>
                </a:lnTo>
                <a:lnTo>
                  <a:pt x="3669" y="5869"/>
                </a:lnTo>
                <a:lnTo>
                  <a:pt x="3889" y="5649"/>
                </a:lnTo>
                <a:lnTo>
                  <a:pt x="4146" y="5466"/>
                </a:lnTo>
                <a:lnTo>
                  <a:pt x="4402" y="5283"/>
                </a:lnTo>
                <a:lnTo>
                  <a:pt x="4439" y="5246"/>
                </a:lnTo>
                <a:lnTo>
                  <a:pt x="4402" y="5209"/>
                </a:lnTo>
                <a:lnTo>
                  <a:pt x="4402" y="5173"/>
                </a:lnTo>
                <a:lnTo>
                  <a:pt x="4329" y="5136"/>
                </a:lnTo>
                <a:lnTo>
                  <a:pt x="3962" y="5319"/>
                </a:lnTo>
                <a:lnTo>
                  <a:pt x="3632" y="5539"/>
                </a:lnTo>
                <a:lnTo>
                  <a:pt x="3339" y="5796"/>
                </a:lnTo>
                <a:lnTo>
                  <a:pt x="3082" y="6126"/>
                </a:lnTo>
                <a:lnTo>
                  <a:pt x="3045" y="6016"/>
                </a:lnTo>
                <a:lnTo>
                  <a:pt x="3082" y="5980"/>
                </a:lnTo>
                <a:lnTo>
                  <a:pt x="3339" y="5613"/>
                </a:lnTo>
                <a:lnTo>
                  <a:pt x="3632" y="5283"/>
                </a:lnTo>
                <a:lnTo>
                  <a:pt x="3962" y="4952"/>
                </a:lnTo>
                <a:lnTo>
                  <a:pt x="4292" y="4659"/>
                </a:lnTo>
                <a:lnTo>
                  <a:pt x="4292" y="4622"/>
                </a:lnTo>
                <a:lnTo>
                  <a:pt x="4256" y="4586"/>
                </a:lnTo>
                <a:lnTo>
                  <a:pt x="4219" y="4586"/>
                </a:lnTo>
                <a:lnTo>
                  <a:pt x="3925" y="4732"/>
                </a:lnTo>
                <a:lnTo>
                  <a:pt x="3632" y="4879"/>
                </a:lnTo>
                <a:lnTo>
                  <a:pt x="3375" y="5099"/>
                </a:lnTo>
                <a:lnTo>
                  <a:pt x="3155" y="5356"/>
                </a:lnTo>
                <a:lnTo>
                  <a:pt x="3228" y="5209"/>
                </a:lnTo>
                <a:lnTo>
                  <a:pt x="3339" y="5062"/>
                </a:lnTo>
                <a:lnTo>
                  <a:pt x="3559" y="4842"/>
                </a:lnTo>
                <a:lnTo>
                  <a:pt x="3852" y="4622"/>
                </a:lnTo>
                <a:lnTo>
                  <a:pt x="4146" y="4476"/>
                </a:lnTo>
                <a:lnTo>
                  <a:pt x="4402" y="4366"/>
                </a:lnTo>
                <a:lnTo>
                  <a:pt x="4659" y="4292"/>
                </a:lnTo>
                <a:lnTo>
                  <a:pt x="4953" y="4219"/>
                </a:lnTo>
                <a:close/>
                <a:moveTo>
                  <a:pt x="807" y="8767"/>
                </a:moveTo>
                <a:lnTo>
                  <a:pt x="807" y="8841"/>
                </a:lnTo>
                <a:lnTo>
                  <a:pt x="844" y="8914"/>
                </a:lnTo>
                <a:lnTo>
                  <a:pt x="918" y="8951"/>
                </a:lnTo>
                <a:lnTo>
                  <a:pt x="1138" y="8951"/>
                </a:lnTo>
                <a:lnTo>
                  <a:pt x="1211" y="8987"/>
                </a:lnTo>
                <a:lnTo>
                  <a:pt x="1321" y="8987"/>
                </a:lnTo>
                <a:lnTo>
                  <a:pt x="1321" y="9061"/>
                </a:lnTo>
                <a:lnTo>
                  <a:pt x="1321" y="9097"/>
                </a:lnTo>
                <a:lnTo>
                  <a:pt x="1248" y="9171"/>
                </a:lnTo>
                <a:lnTo>
                  <a:pt x="1174" y="9207"/>
                </a:lnTo>
                <a:lnTo>
                  <a:pt x="954" y="9244"/>
                </a:lnTo>
                <a:lnTo>
                  <a:pt x="844" y="9207"/>
                </a:lnTo>
                <a:lnTo>
                  <a:pt x="697" y="9134"/>
                </a:lnTo>
                <a:lnTo>
                  <a:pt x="587" y="9061"/>
                </a:lnTo>
                <a:lnTo>
                  <a:pt x="551" y="8951"/>
                </a:lnTo>
                <a:lnTo>
                  <a:pt x="661" y="8841"/>
                </a:lnTo>
                <a:lnTo>
                  <a:pt x="807" y="8767"/>
                </a:lnTo>
                <a:close/>
                <a:moveTo>
                  <a:pt x="8511" y="8657"/>
                </a:moveTo>
                <a:lnTo>
                  <a:pt x="8621" y="8694"/>
                </a:lnTo>
                <a:lnTo>
                  <a:pt x="8731" y="8731"/>
                </a:lnTo>
                <a:lnTo>
                  <a:pt x="8841" y="8804"/>
                </a:lnTo>
                <a:lnTo>
                  <a:pt x="8951" y="8877"/>
                </a:lnTo>
                <a:lnTo>
                  <a:pt x="8987" y="8987"/>
                </a:lnTo>
                <a:lnTo>
                  <a:pt x="9024" y="9097"/>
                </a:lnTo>
                <a:lnTo>
                  <a:pt x="9024" y="9134"/>
                </a:lnTo>
                <a:lnTo>
                  <a:pt x="8987" y="9134"/>
                </a:lnTo>
                <a:lnTo>
                  <a:pt x="8877" y="9097"/>
                </a:lnTo>
                <a:lnTo>
                  <a:pt x="8804" y="9134"/>
                </a:lnTo>
                <a:lnTo>
                  <a:pt x="8731" y="9171"/>
                </a:lnTo>
                <a:lnTo>
                  <a:pt x="8621" y="9281"/>
                </a:lnTo>
                <a:lnTo>
                  <a:pt x="8474" y="9354"/>
                </a:lnTo>
                <a:lnTo>
                  <a:pt x="8327" y="9318"/>
                </a:lnTo>
                <a:lnTo>
                  <a:pt x="8254" y="9244"/>
                </a:lnTo>
                <a:lnTo>
                  <a:pt x="8217" y="9171"/>
                </a:lnTo>
                <a:lnTo>
                  <a:pt x="8217" y="9024"/>
                </a:lnTo>
                <a:lnTo>
                  <a:pt x="8254" y="8841"/>
                </a:lnTo>
                <a:lnTo>
                  <a:pt x="8254" y="8694"/>
                </a:lnTo>
                <a:lnTo>
                  <a:pt x="8511" y="8657"/>
                </a:lnTo>
                <a:close/>
                <a:moveTo>
                  <a:pt x="5026" y="9501"/>
                </a:moveTo>
                <a:lnTo>
                  <a:pt x="5063" y="9574"/>
                </a:lnTo>
                <a:lnTo>
                  <a:pt x="4989" y="9538"/>
                </a:lnTo>
                <a:lnTo>
                  <a:pt x="5026" y="9501"/>
                </a:lnTo>
                <a:close/>
                <a:moveTo>
                  <a:pt x="4696" y="9868"/>
                </a:moveTo>
                <a:lnTo>
                  <a:pt x="4953" y="9941"/>
                </a:lnTo>
                <a:lnTo>
                  <a:pt x="4916" y="10014"/>
                </a:lnTo>
                <a:lnTo>
                  <a:pt x="4879" y="10271"/>
                </a:lnTo>
                <a:lnTo>
                  <a:pt x="4842" y="10308"/>
                </a:lnTo>
                <a:lnTo>
                  <a:pt x="4549" y="10308"/>
                </a:lnTo>
                <a:lnTo>
                  <a:pt x="4439" y="10235"/>
                </a:lnTo>
                <a:lnTo>
                  <a:pt x="4329" y="10125"/>
                </a:lnTo>
                <a:lnTo>
                  <a:pt x="4292" y="10051"/>
                </a:lnTo>
                <a:lnTo>
                  <a:pt x="4256" y="9941"/>
                </a:lnTo>
                <a:lnTo>
                  <a:pt x="4329" y="9904"/>
                </a:lnTo>
                <a:lnTo>
                  <a:pt x="4439" y="9868"/>
                </a:lnTo>
                <a:close/>
                <a:moveTo>
                  <a:pt x="4806" y="0"/>
                </a:moveTo>
                <a:lnTo>
                  <a:pt x="4622" y="37"/>
                </a:lnTo>
                <a:lnTo>
                  <a:pt x="4476" y="110"/>
                </a:lnTo>
                <a:lnTo>
                  <a:pt x="4292" y="147"/>
                </a:lnTo>
                <a:lnTo>
                  <a:pt x="4146" y="257"/>
                </a:lnTo>
                <a:lnTo>
                  <a:pt x="3999" y="367"/>
                </a:lnTo>
                <a:lnTo>
                  <a:pt x="3889" y="477"/>
                </a:lnTo>
                <a:lnTo>
                  <a:pt x="3779" y="624"/>
                </a:lnTo>
                <a:lnTo>
                  <a:pt x="3705" y="807"/>
                </a:lnTo>
                <a:lnTo>
                  <a:pt x="3669" y="954"/>
                </a:lnTo>
                <a:lnTo>
                  <a:pt x="3669" y="1138"/>
                </a:lnTo>
                <a:lnTo>
                  <a:pt x="3705" y="1321"/>
                </a:lnTo>
                <a:lnTo>
                  <a:pt x="3815" y="1578"/>
                </a:lnTo>
                <a:lnTo>
                  <a:pt x="3999" y="1761"/>
                </a:lnTo>
                <a:lnTo>
                  <a:pt x="4182" y="1871"/>
                </a:lnTo>
                <a:lnTo>
                  <a:pt x="4402" y="1945"/>
                </a:lnTo>
                <a:lnTo>
                  <a:pt x="4366" y="2055"/>
                </a:lnTo>
                <a:lnTo>
                  <a:pt x="4329" y="2165"/>
                </a:lnTo>
                <a:lnTo>
                  <a:pt x="4329" y="2531"/>
                </a:lnTo>
                <a:lnTo>
                  <a:pt x="4329" y="2898"/>
                </a:lnTo>
                <a:lnTo>
                  <a:pt x="4329" y="3522"/>
                </a:lnTo>
                <a:lnTo>
                  <a:pt x="4329" y="3669"/>
                </a:lnTo>
                <a:lnTo>
                  <a:pt x="4366" y="3779"/>
                </a:lnTo>
                <a:lnTo>
                  <a:pt x="4072" y="3925"/>
                </a:lnTo>
                <a:lnTo>
                  <a:pt x="3815" y="4109"/>
                </a:lnTo>
                <a:lnTo>
                  <a:pt x="3742" y="4182"/>
                </a:lnTo>
                <a:lnTo>
                  <a:pt x="3742" y="4255"/>
                </a:lnTo>
                <a:lnTo>
                  <a:pt x="3522" y="4402"/>
                </a:lnTo>
                <a:lnTo>
                  <a:pt x="3339" y="4549"/>
                </a:lnTo>
                <a:lnTo>
                  <a:pt x="3155" y="4696"/>
                </a:lnTo>
                <a:lnTo>
                  <a:pt x="3008" y="4879"/>
                </a:lnTo>
                <a:lnTo>
                  <a:pt x="2862" y="5062"/>
                </a:lnTo>
                <a:lnTo>
                  <a:pt x="2752" y="5283"/>
                </a:lnTo>
                <a:lnTo>
                  <a:pt x="2678" y="5503"/>
                </a:lnTo>
                <a:lnTo>
                  <a:pt x="2642" y="5686"/>
                </a:lnTo>
                <a:lnTo>
                  <a:pt x="2642" y="5906"/>
                </a:lnTo>
                <a:lnTo>
                  <a:pt x="2678" y="6126"/>
                </a:lnTo>
                <a:lnTo>
                  <a:pt x="2752" y="6346"/>
                </a:lnTo>
                <a:lnTo>
                  <a:pt x="2825" y="6566"/>
                </a:lnTo>
                <a:lnTo>
                  <a:pt x="2898" y="6676"/>
                </a:lnTo>
                <a:lnTo>
                  <a:pt x="2421" y="7080"/>
                </a:lnTo>
                <a:lnTo>
                  <a:pt x="1908" y="7447"/>
                </a:lnTo>
                <a:lnTo>
                  <a:pt x="1431" y="7850"/>
                </a:lnTo>
                <a:lnTo>
                  <a:pt x="1211" y="8070"/>
                </a:lnTo>
                <a:lnTo>
                  <a:pt x="991" y="8327"/>
                </a:lnTo>
                <a:lnTo>
                  <a:pt x="771" y="8364"/>
                </a:lnTo>
                <a:lnTo>
                  <a:pt x="624" y="8327"/>
                </a:lnTo>
                <a:lnTo>
                  <a:pt x="477" y="8327"/>
                </a:lnTo>
                <a:lnTo>
                  <a:pt x="367" y="8364"/>
                </a:lnTo>
                <a:lnTo>
                  <a:pt x="257" y="8437"/>
                </a:lnTo>
                <a:lnTo>
                  <a:pt x="184" y="8511"/>
                </a:lnTo>
                <a:lnTo>
                  <a:pt x="111" y="8584"/>
                </a:lnTo>
                <a:lnTo>
                  <a:pt x="37" y="8804"/>
                </a:lnTo>
                <a:lnTo>
                  <a:pt x="0" y="9061"/>
                </a:lnTo>
                <a:lnTo>
                  <a:pt x="0" y="9318"/>
                </a:lnTo>
                <a:lnTo>
                  <a:pt x="74" y="9538"/>
                </a:lnTo>
                <a:lnTo>
                  <a:pt x="257" y="9684"/>
                </a:lnTo>
                <a:lnTo>
                  <a:pt x="477" y="9831"/>
                </a:lnTo>
                <a:lnTo>
                  <a:pt x="697" y="9904"/>
                </a:lnTo>
                <a:lnTo>
                  <a:pt x="954" y="9941"/>
                </a:lnTo>
                <a:lnTo>
                  <a:pt x="1174" y="9904"/>
                </a:lnTo>
                <a:lnTo>
                  <a:pt x="1431" y="9868"/>
                </a:lnTo>
                <a:lnTo>
                  <a:pt x="1651" y="9794"/>
                </a:lnTo>
                <a:lnTo>
                  <a:pt x="1798" y="9648"/>
                </a:lnTo>
                <a:lnTo>
                  <a:pt x="1908" y="9574"/>
                </a:lnTo>
                <a:lnTo>
                  <a:pt x="1945" y="9464"/>
                </a:lnTo>
                <a:lnTo>
                  <a:pt x="1981" y="9354"/>
                </a:lnTo>
                <a:lnTo>
                  <a:pt x="1981" y="9207"/>
                </a:lnTo>
                <a:lnTo>
                  <a:pt x="1908" y="8987"/>
                </a:lnTo>
                <a:lnTo>
                  <a:pt x="1798" y="8767"/>
                </a:lnTo>
                <a:lnTo>
                  <a:pt x="1651" y="8584"/>
                </a:lnTo>
                <a:lnTo>
                  <a:pt x="1431" y="8437"/>
                </a:lnTo>
                <a:lnTo>
                  <a:pt x="1394" y="8437"/>
                </a:lnTo>
                <a:lnTo>
                  <a:pt x="1578" y="8254"/>
                </a:lnTo>
                <a:lnTo>
                  <a:pt x="1761" y="8070"/>
                </a:lnTo>
                <a:lnTo>
                  <a:pt x="2165" y="7777"/>
                </a:lnTo>
                <a:lnTo>
                  <a:pt x="2421" y="7557"/>
                </a:lnTo>
                <a:lnTo>
                  <a:pt x="2642" y="7337"/>
                </a:lnTo>
                <a:lnTo>
                  <a:pt x="2862" y="7080"/>
                </a:lnTo>
                <a:lnTo>
                  <a:pt x="3008" y="6786"/>
                </a:lnTo>
                <a:lnTo>
                  <a:pt x="3118" y="6897"/>
                </a:lnTo>
                <a:lnTo>
                  <a:pt x="3302" y="7043"/>
                </a:lnTo>
                <a:lnTo>
                  <a:pt x="3632" y="7227"/>
                </a:lnTo>
                <a:lnTo>
                  <a:pt x="3999" y="7337"/>
                </a:lnTo>
                <a:lnTo>
                  <a:pt x="4366" y="7410"/>
                </a:lnTo>
                <a:lnTo>
                  <a:pt x="4439" y="7410"/>
                </a:lnTo>
                <a:lnTo>
                  <a:pt x="4402" y="7887"/>
                </a:lnTo>
                <a:lnTo>
                  <a:pt x="4402" y="8364"/>
                </a:lnTo>
                <a:lnTo>
                  <a:pt x="4439" y="9318"/>
                </a:lnTo>
                <a:lnTo>
                  <a:pt x="4256" y="9391"/>
                </a:lnTo>
                <a:lnTo>
                  <a:pt x="4109" y="9464"/>
                </a:lnTo>
                <a:lnTo>
                  <a:pt x="3999" y="9574"/>
                </a:lnTo>
                <a:lnTo>
                  <a:pt x="3925" y="9684"/>
                </a:lnTo>
                <a:lnTo>
                  <a:pt x="3889" y="9794"/>
                </a:lnTo>
                <a:lnTo>
                  <a:pt x="3852" y="9941"/>
                </a:lnTo>
                <a:lnTo>
                  <a:pt x="3815" y="10125"/>
                </a:lnTo>
                <a:lnTo>
                  <a:pt x="3852" y="10271"/>
                </a:lnTo>
                <a:lnTo>
                  <a:pt x="3925" y="10565"/>
                </a:lnTo>
                <a:lnTo>
                  <a:pt x="4072" y="10821"/>
                </a:lnTo>
                <a:lnTo>
                  <a:pt x="4182" y="10895"/>
                </a:lnTo>
                <a:lnTo>
                  <a:pt x="4329" y="10968"/>
                </a:lnTo>
                <a:lnTo>
                  <a:pt x="4439" y="11042"/>
                </a:lnTo>
                <a:lnTo>
                  <a:pt x="4586" y="11078"/>
                </a:lnTo>
                <a:lnTo>
                  <a:pt x="4879" y="11078"/>
                </a:lnTo>
                <a:lnTo>
                  <a:pt x="5173" y="11005"/>
                </a:lnTo>
                <a:lnTo>
                  <a:pt x="5283" y="10932"/>
                </a:lnTo>
                <a:lnTo>
                  <a:pt x="5393" y="10821"/>
                </a:lnTo>
                <a:lnTo>
                  <a:pt x="5466" y="10711"/>
                </a:lnTo>
                <a:lnTo>
                  <a:pt x="5503" y="10601"/>
                </a:lnTo>
                <a:lnTo>
                  <a:pt x="5576" y="10308"/>
                </a:lnTo>
                <a:lnTo>
                  <a:pt x="5539" y="10051"/>
                </a:lnTo>
                <a:lnTo>
                  <a:pt x="5503" y="9904"/>
                </a:lnTo>
                <a:lnTo>
                  <a:pt x="5393" y="9794"/>
                </a:lnTo>
                <a:lnTo>
                  <a:pt x="5319" y="9684"/>
                </a:lnTo>
                <a:lnTo>
                  <a:pt x="5173" y="9611"/>
                </a:lnTo>
                <a:lnTo>
                  <a:pt x="5136" y="9428"/>
                </a:lnTo>
                <a:lnTo>
                  <a:pt x="5099" y="9354"/>
                </a:lnTo>
                <a:lnTo>
                  <a:pt x="4842" y="9354"/>
                </a:lnTo>
                <a:lnTo>
                  <a:pt x="4806" y="8474"/>
                </a:lnTo>
                <a:lnTo>
                  <a:pt x="4806" y="7960"/>
                </a:lnTo>
                <a:lnTo>
                  <a:pt x="4769" y="7447"/>
                </a:lnTo>
                <a:lnTo>
                  <a:pt x="5136" y="7410"/>
                </a:lnTo>
                <a:lnTo>
                  <a:pt x="5503" y="7300"/>
                </a:lnTo>
                <a:lnTo>
                  <a:pt x="5833" y="7117"/>
                </a:lnTo>
                <a:lnTo>
                  <a:pt x="6126" y="6860"/>
                </a:lnTo>
                <a:lnTo>
                  <a:pt x="6200" y="6786"/>
                </a:lnTo>
                <a:lnTo>
                  <a:pt x="6310" y="6933"/>
                </a:lnTo>
                <a:lnTo>
                  <a:pt x="6493" y="7080"/>
                </a:lnTo>
                <a:lnTo>
                  <a:pt x="6677" y="7190"/>
                </a:lnTo>
                <a:lnTo>
                  <a:pt x="6860" y="7300"/>
                </a:lnTo>
                <a:lnTo>
                  <a:pt x="7043" y="7630"/>
                </a:lnTo>
                <a:lnTo>
                  <a:pt x="7263" y="7997"/>
                </a:lnTo>
                <a:lnTo>
                  <a:pt x="7557" y="8437"/>
                </a:lnTo>
                <a:lnTo>
                  <a:pt x="7667" y="8584"/>
                </a:lnTo>
                <a:lnTo>
                  <a:pt x="7557" y="8767"/>
                </a:lnTo>
                <a:lnTo>
                  <a:pt x="7484" y="8951"/>
                </a:lnTo>
                <a:lnTo>
                  <a:pt x="7447" y="9097"/>
                </a:lnTo>
                <a:lnTo>
                  <a:pt x="7447" y="9281"/>
                </a:lnTo>
                <a:lnTo>
                  <a:pt x="7484" y="9428"/>
                </a:lnTo>
                <a:lnTo>
                  <a:pt x="7520" y="9611"/>
                </a:lnTo>
                <a:lnTo>
                  <a:pt x="7594" y="9758"/>
                </a:lnTo>
                <a:lnTo>
                  <a:pt x="7704" y="9904"/>
                </a:lnTo>
                <a:lnTo>
                  <a:pt x="7850" y="10014"/>
                </a:lnTo>
                <a:lnTo>
                  <a:pt x="7960" y="10125"/>
                </a:lnTo>
                <a:lnTo>
                  <a:pt x="8107" y="10161"/>
                </a:lnTo>
                <a:lnTo>
                  <a:pt x="8254" y="10198"/>
                </a:lnTo>
                <a:lnTo>
                  <a:pt x="8547" y="10198"/>
                </a:lnTo>
                <a:lnTo>
                  <a:pt x="8694" y="10125"/>
                </a:lnTo>
                <a:lnTo>
                  <a:pt x="8877" y="10051"/>
                </a:lnTo>
                <a:lnTo>
                  <a:pt x="9098" y="9831"/>
                </a:lnTo>
                <a:lnTo>
                  <a:pt x="9281" y="9538"/>
                </a:lnTo>
                <a:lnTo>
                  <a:pt x="9354" y="9391"/>
                </a:lnTo>
                <a:lnTo>
                  <a:pt x="9391" y="9244"/>
                </a:lnTo>
                <a:lnTo>
                  <a:pt x="9391" y="9061"/>
                </a:lnTo>
                <a:lnTo>
                  <a:pt x="9391" y="8914"/>
                </a:lnTo>
                <a:lnTo>
                  <a:pt x="9318" y="8767"/>
                </a:lnTo>
                <a:lnTo>
                  <a:pt x="9244" y="8621"/>
                </a:lnTo>
                <a:lnTo>
                  <a:pt x="9134" y="8511"/>
                </a:lnTo>
                <a:lnTo>
                  <a:pt x="8987" y="8437"/>
                </a:lnTo>
                <a:lnTo>
                  <a:pt x="8841" y="8364"/>
                </a:lnTo>
                <a:lnTo>
                  <a:pt x="8694" y="8327"/>
                </a:lnTo>
                <a:lnTo>
                  <a:pt x="8364" y="8290"/>
                </a:lnTo>
                <a:lnTo>
                  <a:pt x="8180" y="8290"/>
                </a:lnTo>
                <a:lnTo>
                  <a:pt x="7997" y="8364"/>
                </a:lnTo>
                <a:lnTo>
                  <a:pt x="7924" y="8217"/>
                </a:lnTo>
                <a:lnTo>
                  <a:pt x="7814" y="8070"/>
                </a:lnTo>
                <a:lnTo>
                  <a:pt x="7557" y="7667"/>
                </a:lnTo>
                <a:lnTo>
                  <a:pt x="7300" y="7300"/>
                </a:lnTo>
                <a:lnTo>
                  <a:pt x="7227" y="7153"/>
                </a:lnTo>
                <a:lnTo>
                  <a:pt x="7153" y="7007"/>
                </a:lnTo>
                <a:lnTo>
                  <a:pt x="7043" y="6933"/>
                </a:lnTo>
                <a:lnTo>
                  <a:pt x="6897" y="6897"/>
                </a:lnTo>
                <a:lnTo>
                  <a:pt x="6640" y="6750"/>
                </a:lnTo>
                <a:lnTo>
                  <a:pt x="6346" y="6530"/>
                </a:lnTo>
                <a:lnTo>
                  <a:pt x="6530" y="6236"/>
                </a:lnTo>
                <a:lnTo>
                  <a:pt x="6603" y="5869"/>
                </a:lnTo>
                <a:lnTo>
                  <a:pt x="6603" y="5503"/>
                </a:lnTo>
                <a:lnTo>
                  <a:pt x="6567" y="5173"/>
                </a:lnTo>
                <a:lnTo>
                  <a:pt x="6456" y="4842"/>
                </a:lnTo>
                <a:lnTo>
                  <a:pt x="6310" y="4586"/>
                </a:lnTo>
                <a:lnTo>
                  <a:pt x="6126" y="4329"/>
                </a:lnTo>
                <a:lnTo>
                  <a:pt x="5870" y="4109"/>
                </a:lnTo>
                <a:lnTo>
                  <a:pt x="5613" y="3962"/>
                </a:lnTo>
                <a:lnTo>
                  <a:pt x="5356" y="3815"/>
                </a:lnTo>
                <a:lnTo>
                  <a:pt x="5026" y="3742"/>
                </a:lnTo>
                <a:lnTo>
                  <a:pt x="4732" y="3742"/>
                </a:lnTo>
                <a:lnTo>
                  <a:pt x="4732" y="3522"/>
                </a:lnTo>
                <a:lnTo>
                  <a:pt x="4696" y="2678"/>
                </a:lnTo>
                <a:lnTo>
                  <a:pt x="4732" y="2385"/>
                </a:lnTo>
                <a:lnTo>
                  <a:pt x="4696" y="2165"/>
                </a:lnTo>
                <a:lnTo>
                  <a:pt x="4659" y="1981"/>
                </a:lnTo>
                <a:lnTo>
                  <a:pt x="4842" y="1945"/>
                </a:lnTo>
                <a:lnTo>
                  <a:pt x="5063" y="1871"/>
                </a:lnTo>
                <a:lnTo>
                  <a:pt x="5246" y="1761"/>
                </a:lnTo>
                <a:lnTo>
                  <a:pt x="5393" y="1651"/>
                </a:lnTo>
                <a:lnTo>
                  <a:pt x="5539" y="1468"/>
                </a:lnTo>
                <a:lnTo>
                  <a:pt x="5613" y="1284"/>
                </a:lnTo>
                <a:lnTo>
                  <a:pt x="5686" y="1101"/>
                </a:lnTo>
                <a:lnTo>
                  <a:pt x="5686" y="844"/>
                </a:lnTo>
                <a:lnTo>
                  <a:pt x="5613" y="624"/>
                </a:lnTo>
                <a:lnTo>
                  <a:pt x="5503" y="404"/>
                </a:lnTo>
                <a:lnTo>
                  <a:pt x="5466" y="257"/>
                </a:lnTo>
                <a:lnTo>
                  <a:pt x="5429" y="184"/>
                </a:lnTo>
                <a:lnTo>
                  <a:pt x="5356" y="147"/>
                </a:lnTo>
                <a:lnTo>
                  <a:pt x="5209" y="147"/>
                </a:lnTo>
                <a:lnTo>
                  <a:pt x="5063" y="110"/>
                </a:lnTo>
                <a:lnTo>
                  <a:pt x="4989" y="37"/>
                </a:lnTo>
                <a:lnTo>
                  <a:pt x="4806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06" name="Google Shape;206;p3"/>
          <p:cNvSpPr/>
          <p:nvPr/>
        </p:nvSpPr>
        <p:spPr>
          <a:xfrm>
            <a:off x="5521858" y="4998019"/>
            <a:ext cx="463059" cy="177962"/>
          </a:xfrm>
          <a:custGeom>
            <a:avLst/>
            <a:gdLst/>
            <a:ahLst/>
            <a:cxnLst/>
            <a:rect l="l" t="t" r="r" b="b"/>
            <a:pathLst>
              <a:path w="16325" h="6274" extrusionOk="0">
                <a:moveTo>
                  <a:pt x="14710" y="1"/>
                </a:moveTo>
                <a:lnTo>
                  <a:pt x="14527" y="74"/>
                </a:lnTo>
                <a:lnTo>
                  <a:pt x="14380" y="147"/>
                </a:lnTo>
                <a:lnTo>
                  <a:pt x="14270" y="221"/>
                </a:lnTo>
                <a:lnTo>
                  <a:pt x="14270" y="257"/>
                </a:lnTo>
                <a:lnTo>
                  <a:pt x="14197" y="221"/>
                </a:lnTo>
                <a:lnTo>
                  <a:pt x="14087" y="221"/>
                </a:lnTo>
                <a:lnTo>
                  <a:pt x="14013" y="294"/>
                </a:lnTo>
                <a:lnTo>
                  <a:pt x="13977" y="331"/>
                </a:lnTo>
                <a:lnTo>
                  <a:pt x="13977" y="441"/>
                </a:lnTo>
                <a:lnTo>
                  <a:pt x="14013" y="551"/>
                </a:lnTo>
                <a:lnTo>
                  <a:pt x="14050" y="587"/>
                </a:lnTo>
                <a:lnTo>
                  <a:pt x="14123" y="624"/>
                </a:lnTo>
                <a:lnTo>
                  <a:pt x="14343" y="624"/>
                </a:lnTo>
                <a:lnTo>
                  <a:pt x="14527" y="551"/>
                </a:lnTo>
                <a:lnTo>
                  <a:pt x="14710" y="477"/>
                </a:lnTo>
                <a:lnTo>
                  <a:pt x="14894" y="441"/>
                </a:lnTo>
                <a:lnTo>
                  <a:pt x="14967" y="477"/>
                </a:lnTo>
                <a:lnTo>
                  <a:pt x="15004" y="514"/>
                </a:lnTo>
                <a:lnTo>
                  <a:pt x="14967" y="587"/>
                </a:lnTo>
                <a:lnTo>
                  <a:pt x="14930" y="661"/>
                </a:lnTo>
                <a:lnTo>
                  <a:pt x="14747" y="881"/>
                </a:lnTo>
                <a:lnTo>
                  <a:pt x="14123" y="1725"/>
                </a:lnTo>
                <a:lnTo>
                  <a:pt x="14123" y="1798"/>
                </a:lnTo>
                <a:lnTo>
                  <a:pt x="14087" y="1871"/>
                </a:lnTo>
                <a:lnTo>
                  <a:pt x="14123" y="1981"/>
                </a:lnTo>
                <a:lnTo>
                  <a:pt x="14233" y="2055"/>
                </a:lnTo>
                <a:lnTo>
                  <a:pt x="14343" y="2091"/>
                </a:lnTo>
                <a:lnTo>
                  <a:pt x="14820" y="2091"/>
                </a:lnTo>
                <a:lnTo>
                  <a:pt x="15260" y="2055"/>
                </a:lnTo>
                <a:lnTo>
                  <a:pt x="15774" y="1945"/>
                </a:lnTo>
                <a:lnTo>
                  <a:pt x="16031" y="1871"/>
                </a:lnTo>
                <a:lnTo>
                  <a:pt x="16251" y="1761"/>
                </a:lnTo>
                <a:lnTo>
                  <a:pt x="16324" y="1651"/>
                </a:lnTo>
                <a:lnTo>
                  <a:pt x="16324" y="1541"/>
                </a:lnTo>
                <a:lnTo>
                  <a:pt x="16288" y="1468"/>
                </a:lnTo>
                <a:lnTo>
                  <a:pt x="16214" y="1431"/>
                </a:lnTo>
                <a:lnTo>
                  <a:pt x="16141" y="1394"/>
                </a:lnTo>
                <a:lnTo>
                  <a:pt x="15957" y="1431"/>
                </a:lnTo>
                <a:lnTo>
                  <a:pt x="15774" y="1468"/>
                </a:lnTo>
                <a:lnTo>
                  <a:pt x="15370" y="1541"/>
                </a:lnTo>
                <a:lnTo>
                  <a:pt x="14820" y="1615"/>
                </a:lnTo>
                <a:lnTo>
                  <a:pt x="14820" y="1615"/>
                </a:lnTo>
                <a:lnTo>
                  <a:pt x="15260" y="1028"/>
                </a:lnTo>
                <a:lnTo>
                  <a:pt x="15370" y="844"/>
                </a:lnTo>
                <a:lnTo>
                  <a:pt x="15481" y="698"/>
                </a:lnTo>
                <a:lnTo>
                  <a:pt x="15517" y="477"/>
                </a:lnTo>
                <a:lnTo>
                  <a:pt x="15517" y="404"/>
                </a:lnTo>
                <a:lnTo>
                  <a:pt x="15481" y="294"/>
                </a:lnTo>
                <a:lnTo>
                  <a:pt x="15370" y="184"/>
                </a:lnTo>
                <a:lnTo>
                  <a:pt x="15224" y="74"/>
                </a:lnTo>
                <a:lnTo>
                  <a:pt x="15077" y="37"/>
                </a:lnTo>
                <a:lnTo>
                  <a:pt x="14894" y="1"/>
                </a:lnTo>
                <a:close/>
                <a:moveTo>
                  <a:pt x="6604" y="2788"/>
                </a:moveTo>
                <a:lnTo>
                  <a:pt x="6163" y="2898"/>
                </a:lnTo>
                <a:lnTo>
                  <a:pt x="5576" y="2972"/>
                </a:lnTo>
                <a:lnTo>
                  <a:pt x="5283" y="3045"/>
                </a:lnTo>
                <a:lnTo>
                  <a:pt x="4990" y="3118"/>
                </a:lnTo>
                <a:lnTo>
                  <a:pt x="4953" y="3155"/>
                </a:lnTo>
                <a:lnTo>
                  <a:pt x="4880" y="3229"/>
                </a:lnTo>
                <a:lnTo>
                  <a:pt x="4880" y="3302"/>
                </a:lnTo>
                <a:lnTo>
                  <a:pt x="4880" y="3339"/>
                </a:lnTo>
                <a:lnTo>
                  <a:pt x="4880" y="3412"/>
                </a:lnTo>
                <a:lnTo>
                  <a:pt x="4916" y="3485"/>
                </a:lnTo>
                <a:lnTo>
                  <a:pt x="4990" y="3522"/>
                </a:lnTo>
                <a:lnTo>
                  <a:pt x="5063" y="3522"/>
                </a:lnTo>
                <a:lnTo>
                  <a:pt x="5613" y="3485"/>
                </a:lnTo>
                <a:lnTo>
                  <a:pt x="6163" y="3412"/>
                </a:lnTo>
                <a:lnTo>
                  <a:pt x="6640" y="3339"/>
                </a:lnTo>
                <a:lnTo>
                  <a:pt x="6860" y="3265"/>
                </a:lnTo>
                <a:lnTo>
                  <a:pt x="6970" y="3192"/>
                </a:lnTo>
                <a:lnTo>
                  <a:pt x="7044" y="3118"/>
                </a:lnTo>
                <a:lnTo>
                  <a:pt x="7044" y="3008"/>
                </a:lnTo>
                <a:lnTo>
                  <a:pt x="7044" y="2972"/>
                </a:lnTo>
                <a:lnTo>
                  <a:pt x="7007" y="2898"/>
                </a:lnTo>
                <a:lnTo>
                  <a:pt x="6897" y="2862"/>
                </a:lnTo>
                <a:lnTo>
                  <a:pt x="6824" y="2825"/>
                </a:lnTo>
                <a:lnTo>
                  <a:pt x="6604" y="2788"/>
                </a:lnTo>
                <a:close/>
                <a:moveTo>
                  <a:pt x="13500" y="1945"/>
                </a:moveTo>
                <a:lnTo>
                  <a:pt x="13280" y="1981"/>
                </a:lnTo>
                <a:lnTo>
                  <a:pt x="13060" y="2018"/>
                </a:lnTo>
                <a:lnTo>
                  <a:pt x="12876" y="2055"/>
                </a:lnTo>
                <a:lnTo>
                  <a:pt x="12693" y="2201"/>
                </a:lnTo>
                <a:lnTo>
                  <a:pt x="12546" y="2275"/>
                </a:lnTo>
                <a:lnTo>
                  <a:pt x="12436" y="2422"/>
                </a:lnTo>
                <a:lnTo>
                  <a:pt x="12289" y="2678"/>
                </a:lnTo>
                <a:lnTo>
                  <a:pt x="12179" y="3008"/>
                </a:lnTo>
                <a:lnTo>
                  <a:pt x="12179" y="3339"/>
                </a:lnTo>
                <a:lnTo>
                  <a:pt x="12179" y="3522"/>
                </a:lnTo>
                <a:lnTo>
                  <a:pt x="12216" y="3669"/>
                </a:lnTo>
                <a:lnTo>
                  <a:pt x="12289" y="3815"/>
                </a:lnTo>
                <a:lnTo>
                  <a:pt x="12363" y="3962"/>
                </a:lnTo>
                <a:lnTo>
                  <a:pt x="12473" y="4109"/>
                </a:lnTo>
                <a:lnTo>
                  <a:pt x="12583" y="4219"/>
                </a:lnTo>
                <a:lnTo>
                  <a:pt x="12729" y="4292"/>
                </a:lnTo>
                <a:lnTo>
                  <a:pt x="12876" y="4366"/>
                </a:lnTo>
                <a:lnTo>
                  <a:pt x="12986" y="4402"/>
                </a:lnTo>
                <a:lnTo>
                  <a:pt x="13096" y="4402"/>
                </a:lnTo>
                <a:lnTo>
                  <a:pt x="13353" y="4329"/>
                </a:lnTo>
                <a:lnTo>
                  <a:pt x="13757" y="4146"/>
                </a:lnTo>
                <a:lnTo>
                  <a:pt x="14197" y="3999"/>
                </a:lnTo>
                <a:lnTo>
                  <a:pt x="14417" y="3852"/>
                </a:lnTo>
                <a:lnTo>
                  <a:pt x="14564" y="3705"/>
                </a:lnTo>
                <a:lnTo>
                  <a:pt x="14600" y="3632"/>
                </a:lnTo>
                <a:lnTo>
                  <a:pt x="14564" y="3559"/>
                </a:lnTo>
                <a:lnTo>
                  <a:pt x="14527" y="3485"/>
                </a:lnTo>
                <a:lnTo>
                  <a:pt x="14453" y="3449"/>
                </a:lnTo>
                <a:lnTo>
                  <a:pt x="14343" y="3412"/>
                </a:lnTo>
                <a:lnTo>
                  <a:pt x="14197" y="3449"/>
                </a:lnTo>
                <a:lnTo>
                  <a:pt x="13940" y="3522"/>
                </a:lnTo>
                <a:lnTo>
                  <a:pt x="13426" y="3742"/>
                </a:lnTo>
                <a:lnTo>
                  <a:pt x="13280" y="3815"/>
                </a:lnTo>
                <a:lnTo>
                  <a:pt x="13133" y="3852"/>
                </a:lnTo>
                <a:lnTo>
                  <a:pt x="12986" y="3852"/>
                </a:lnTo>
                <a:lnTo>
                  <a:pt x="12839" y="3779"/>
                </a:lnTo>
                <a:lnTo>
                  <a:pt x="12766" y="3669"/>
                </a:lnTo>
                <a:lnTo>
                  <a:pt x="12729" y="3559"/>
                </a:lnTo>
                <a:lnTo>
                  <a:pt x="12656" y="3339"/>
                </a:lnTo>
                <a:lnTo>
                  <a:pt x="12656" y="3118"/>
                </a:lnTo>
                <a:lnTo>
                  <a:pt x="12729" y="2898"/>
                </a:lnTo>
                <a:lnTo>
                  <a:pt x="12839" y="2715"/>
                </a:lnTo>
                <a:lnTo>
                  <a:pt x="12986" y="2532"/>
                </a:lnTo>
                <a:lnTo>
                  <a:pt x="13133" y="2458"/>
                </a:lnTo>
                <a:lnTo>
                  <a:pt x="13280" y="2422"/>
                </a:lnTo>
                <a:lnTo>
                  <a:pt x="13610" y="2385"/>
                </a:lnTo>
                <a:lnTo>
                  <a:pt x="13940" y="2348"/>
                </a:lnTo>
                <a:lnTo>
                  <a:pt x="14307" y="2348"/>
                </a:lnTo>
                <a:lnTo>
                  <a:pt x="14307" y="2311"/>
                </a:lnTo>
                <a:lnTo>
                  <a:pt x="14307" y="2275"/>
                </a:lnTo>
                <a:lnTo>
                  <a:pt x="14307" y="2238"/>
                </a:lnTo>
                <a:lnTo>
                  <a:pt x="14123" y="2128"/>
                </a:lnTo>
                <a:lnTo>
                  <a:pt x="13903" y="2055"/>
                </a:lnTo>
                <a:lnTo>
                  <a:pt x="13720" y="1981"/>
                </a:lnTo>
                <a:lnTo>
                  <a:pt x="13500" y="1945"/>
                </a:lnTo>
                <a:close/>
                <a:moveTo>
                  <a:pt x="6787" y="4182"/>
                </a:moveTo>
                <a:lnTo>
                  <a:pt x="6347" y="4292"/>
                </a:lnTo>
                <a:lnTo>
                  <a:pt x="5907" y="4366"/>
                </a:lnTo>
                <a:lnTo>
                  <a:pt x="5466" y="4439"/>
                </a:lnTo>
                <a:lnTo>
                  <a:pt x="5063" y="4549"/>
                </a:lnTo>
                <a:lnTo>
                  <a:pt x="4990" y="4622"/>
                </a:lnTo>
                <a:lnTo>
                  <a:pt x="4953" y="4696"/>
                </a:lnTo>
                <a:lnTo>
                  <a:pt x="4953" y="4806"/>
                </a:lnTo>
                <a:lnTo>
                  <a:pt x="5063" y="4843"/>
                </a:lnTo>
                <a:lnTo>
                  <a:pt x="5283" y="4879"/>
                </a:lnTo>
                <a:lnTo>
                  <a:pt x="5980" y="4879"/>
                </a:lnTo>
                <a:lnTo>
                  <a:pt x="6457" y="4769"/>
                </a:lnTo>
                <a:lnTo>
                  <a:pt x="6897" y="4659"/>
                </a:lnTo>
                <a:lnTo>
                  <a:pt x="6970" y="4622"/>
                </a:lnTo>
                <a:lnTo>
                  <a:pt x="7044" y="4586"/>
                </a:lnTo>
                <a:lnTo>
                  <a:pt x="7080" y="4512"/>
                </a:lnTo>
                <a:lnTo>
                  <a:pt x="7117" y="4439"/>
                </a:lnTo>
                <a:lnTo>
                  <a:pt x="7080" y="4292"/>
                </a:lnTo>
                <a:lnTo>
                  <a:pt x="7007" y="4219"/>
                </a:lnTo>
                <a:lnTo>
                  <a:pt x="6934" y="4182"/>
                </a:lnTo>
                <a:close/>
                <a:moveTo>
                  <a:pt x="11079" y="2055"/>
                </a:moveTo>
                <a:lnTo>
                  <a:pt x="10785" y="2091"/>
                </a:lnTo>
                <a:lnTo>
                  <a:pt x="10565" y="2165"/>
                </a:lnTo>
                <a:lnTo>
                  <a:pt x="10382" y="2311"/>
                </a:lnTo>
                <a:lnTo>
                  <a:pt x="10235" y="2495"/>
                </a:lnTo>
                <a:lnTo>
                  <a:pt x="10198" y="2385"/>
                </a:lnTo>
                <a:lnTo>
                  <a:pt x="10088" y="2348"/>
                </a:lnTo>
                <a:lnTo>
                  <a:pt x="9942" y="2311"/>
                </a:lnTo>
                <a:lnTo>
                  <a:pt x="9611" y="2311"/>
                </a:lnTo>
                <a:lnTo>
                  <a:pt x="9501" y="2348"/>
                </a:lnTo>
                <a:lnTo>
                  <a:pt x="9208" y="2495"/>
                </a:lnTo>
                <a:lnTo>
                  <a:pt x="8988" y="2678"/>
                </a:lnTo>
                <a:lnTo>
                  <a:pt x="8951" y="2568"/>
                </a:lnTo>
                <a:lnTo>
                  <a:pt x="8915" y="2532"/>
                </a:lnTo>
                <a:lnTo>
                  <a:pt x="8878" y="2532"/>
                </a:lnTo>
                <a:lnTo>
                  <a:pt x="8804" y="2568"/>
                </a:lnTo>
                <a:lnTo>
                  <a:pt x="8731" y="2752"/>
                </a:lnTo>
                <a:lnTo>
                  <a:pt x="8658" y="2935"/>
                </a:lnTo>
                <a:lnTo>
                  <a:pt x="8621" y="3339"/>
                </a:lnTo>
                <a:lnTo>
                  <a:pt x="8584" y="3705"/>
                </a:lnTo>
                <a:lnTo>
                  <a:pt x="8621" y="4072"/>
                </a:lnTo>
                <a:lnTo>
                  <a:pt x="8694" y="4439"/>
                </a:lnTo>
                <a:lnTo>
                  <a:pt x="8768" y="4806"/>
                </a:lnTo>
                <a:lnTo>
                  <a:pt x="8804" y="4879"/>
                </a:lnTo>
                <a:lnTo>
                  <a:pt x="8878" y="4953"/>
                </a:lnTo>
                <a:lnTo>
                  <a:pt x="8951" y="4989"/>
                </a:lnTo>
                <a:lnTo>
                  <a:pt x="9061" y="4953"/>
                </a:lnTo>
                <a:lnTo>
                  <a:pt x="9135" y="4916"/>
                </a:lnTo>
                <a:lnTo>
                  <a:pt x="9208" y="4879"/>
                </a:lnTo>
                <a:lnTo>
                  <a:pt x="9245" y="4769"/>
                </a:lnTo>
                <a:lnTo>
                  <a:pt x="9208" y="4659"/>
                </a:lnTo>
                <a:lnTo>
                  <a:pt x="9135" y="4182"/>
                </a:lnTo>
                <a:lnTo>
                  <a:pt x="9098" y="3669"/>
                </a:lnTo>
                <a:lnTo>
                  <a:pt x="9135" y="3339"/>
                </a:lnTo>
                <a:lnTo>
                  <a:pt x="9208" y="3118"/>
                </a:lnTo>
                <a:lnTo>
                  <a:pt x="9391" y="2972"/>
                </a:lnTo>
                <a:lnTo>
                  <a:pt x="9575" y="2825"/>
                </a:lnTo>
                <a:lnTo>
                  <a:pt x="9795" y="2788"/>
                </a:lnTo>
                <a:lnTo>
                  <a:pt x="9868" y="4072"/>
                </a:lnTo>
                <a:lnTo>
                  <a:pt x="9905" y="4146"/>
                </a:lnTo>
                <a:lnTo>
                  <a:pt x="9942" y="4219"/>
                </a:lnTo>
                <a:lnTo>
                  <a:pt x="10015" y="4292"/>
                </a:lnTo>
                <a:lnTo>
                  <a:pt x="10125" y="4292"/>
                </a:lnTo>
                <a:lnTo>
                  <a:pt x="10198" y="4329"/>
                </a:lnTo>
                <a:lnTo>
                  <a:pt x="10272" y="4292"/>
                </a:lnTo>
                <a:lnTo>
                  <a:pt x="10308" y="4219"/>
                </a:lnTo>
                <a:lnTo>
                  <a:pt x="10345" y="4146"/>
                </a:lnTo>
                <a:lnTo>
                  <a:pt x="10455" y="3559"/>
                </a:lnTo>
                <a:lnTo>
                  <a:pt x="10565" y="3008"/>
                </a:lnTo>
                <a:lnTo>
                  <a:pt x="10602" y="2862"/>
                </a:lnTo>
                <a:lnTo>
                  <a:pt x="10675" y="2752"/>
                </a:lnTo>
                <a:lnTo>
                  <a:pt x="10785" y="2642"/>
                </a:lnTo>
                <a:lnTo>
                  <a:pt x="10895" y="2568"/>
                </a:lnTo>
                <a:lnTo>
                  <a:pt x="11079" y="2568"/>
                </a:lnTo>
                <a:lnTo>
                  <a:pt x="11115" y="2642"/>
                </a:lnTo>
                <a:lnTo>
                  <a:pt x="11115" y="2752"/>
                </a:lnTo>
                <a:lnTo>
                  <a:pt x="11115" y="2862"/>
                </a:lnTo>
                <a:lnTo>
                  <a:pt x="11189" y="3449"/>
                </a:lnTo>
                <a:lnTo>
                  <a:pt x="11299" y="4036"/>
                </a:lnTo>
                <a:lnTo>
                  <a:pt x="11372" y="4256"/>
                </a:lnTo>
                <a:lnTo>
                  <a:pt x="11446" y="4512"/>
                </a:lnTo>
                <a:lnTo>
                  <a:pt x="11556" y="4732"/>
                </a:lnTo>
                <a:lnTo>
                  <a:pt x="11629" y="4806"/>
                </a:lnTo>
                <a:lnTo>
                  <a:pt x="11739" y="4843"/>
                </a:lnTo>
                <a:lnTo>
                  <a:pt x="11849" y="4843"/>
                </a:lnTo>
                <a:lnTo>
                  <a:pt x="11922" y="4806"/>
                </a:lnTo>
                <a:lnTo>
                  <a:pt x="11996" y="4769"/>
                </a:lnTo>
                <a:lnTo>
                  <a:pt x="12032" y="4696"/>
                </a:lnTo>
                <a:lnTo>
                  <a:pt x="12069" y="4586"/>
                </a:lnTo>
                <a:lnTo>
                  <a:pt x="11996" y="4476"/>
                </a:lnTo>
                <a:lnTo>
                  <a:pt x="11922" y="4402"/>
                </a:lnTo>
                <a:lnTo>
                  <a:pt x="11886" y="4256"/>
                </a:lnTo>
                <a:lnTo>
                  <a:pt x="11812" y="4072"/>
                </a:lnTo>
                <a:lnTo>
                  <a:pt x="11776" y="3779"/>
                </a:lnTo>
                <a:lnTo>
                  <a:pt x="11666" y="3339"/>
                </a:lnTo>
                <a:lnTo>
                  <a:pt x="11629" y="2862"/>
                </a:lnTo>
                <a:lnTo>
                  <a:pt x="11629" y="2532"/>
                </a:lnTo>
                <a:lnTo>
                  <a:pt x="11592" y="2385"/>
                </a:lnTo>
                <a:lnTo>
                  <a:pt x="11482" y="2275"/>
                </a:lnTo>
                <a:lnTo>
                  <a:pt x="11299" y="2128"/>
                </a:lnTo>
                <a:lnTo>
                  <a:pt x="11189" y="2091"/>
                </a:lnTo>
                <a:lnTo>
                  <a:pt x="11079" y="2055"/>
                </a:lnTo>
                <a:close/>
                <a:moveTo>
                  <a:pt x="2715" y="1138"/>
                </a:moveTo>
                <a:lnTo>
                  <a:pt x="2569" y="1174"/>
                </a:lnTo>
                <a:lnTo>
                  <a:pt x="2422" y="1284"/>
                </a:lnTo>
                <a:lnTo>
                  <a:pt x="2385" y="1358"/>
                </a:lnTo>
                <a:lnTo>
                  <a:pt x="2165" y="1284"/>
                </a:lnTo>
                <a:lnTo>
                  <a:pt x="1762" y="1284"/>
                </a:lnTo>
                <a:lnTo>
                  <a:pt x="1542" y="1358"/>
                </a:lnTo>
                <a:lnTo>
                  <a:pt x="771" y="1504"/>
                </a:lnTo>
                <a:lnTo>
                  <a:pt x="368" y="1651"/>
                </a:lnTo>
                <a:lnTo>
                  <a:pt x="184" y="1725"/>
                </a:lnTo>
                <a:lnTo>
                  <a:pt x="38" y="1835"/>
                </a:lnTo>
                <a:lnTo>
                  <a:pt x="1" y="1908"/>
                </a:lnTo>
                <a:lnTo>
                  <a:pt x="1" y="1981"/>
                </a:lnTo>
                <a:lnTo>
                  <a:pt x="38" y="2018"/>
                </a:lnTo>
                <a:lnTo>
                  <a:pt x="111" y="2055"/>
                </a:lnTo>
                <a:lnTo>
                  <a:pt x="74" y="2348"/>
                </a:lnTo>
                <a:lnTo>
                  <a:pt x="74" y="2642"/>
                </a:lnTo>
                <a:lnTo>
                  <a:pt x="74" y="3705"/>
                </a:lnTo>
                <a:lnTo>
                  <a:pt x="111" y="4843"/>
                </a:lnTo>
                <a:lnTo>
                  <a:pt x="148" y="5980"/>
                </a:lnTo>
                <a:lnTo>
                  <a:pt x="184" y="6090"/>
                </a:lnTo>
                <a:lnTo>
                  <a:pt x="294" y="6200"/>
                </a:lnTo>
                <a:lnTo>
                  <a:pt x="404" y="6236"/>
                </a:lnTo>
                <a:lnTo>
                  <a:pt x="514" y="6200"/>
                </a:lnTo>
                <a:lnTo>
                  <a:pt x="624" y="6236"/>
                </a:lnTo>
                <a:lnTo>
                  <a:pt x="845" y="6273"/>
                </a:lnTo>
                <a:lnTo>
                  <a:pt x="1028" y="6236"/>
                </a:lnTo>
                <a:lnTo>
                  <a:pt x="1395" y="6163"/>
                </a:lnTo>
                <a:lnTo>
                  <a:pt x="2385" y="5980"/>
                </a:lnTo>
                <a:lnTo>
                  <a:pt x="2605" y="5943"/>
                </a:lnTo>
                <a:lnTo>
                  <a:pt x="2752" y="5906"/>
                </a:lnTo>
                <a:lnTo>
                  <a:pt x="2899" y="5833"/>
                </a:lnTo>
                <a:lnTo>
                  <a:pt x="2972" y="5686"/>
                </a:lnTo>
                <a:lnTo>
                  <a:pt x="2972" y="5576"/>
                </a:lnTo>
                <a:lnTo>
                  <a:pt x="2935" y="5503"/>
                </a:lnTo>
                <a:lnTo>
                  <a:pt x="2825" y="5429"/>
                </a:lnTo>
                <a:lnTo>
                  <a:pt x="2679" y="5393"/>
                </a:lnTo>
                <a:lnTo>
                  <a:pt x="2532" y="5393"/>
                </a:lnTo>
                <a:lnTo>
                  <a:pt x="2385" y="5429"/>
                </a:lnTo>
                <a:lnTo>
                  <a:pt x="2055" y="5503"/>
                </a:lnTo>
                <a:lnTo>
                  <a:pt x="1762" y="5576"/>
                </a:lnTo>
                <a:lnTo>
                  <a:pt x="1028" y="5723"/>
                </a:lnTo>
                <a:lnTo>
                  <a:pt x="698" y="5796"/>
                </a:lnTo>
                <a:lnTo>
                  <a:pt x="661" y="4953"/>
                </a:lnTo>
                <a:lnTo>
                  <a:pt x="624" y="4109"/>
                </a:lnTo>
                <a:lnTo>
                  <a:pt x="845" y="4109"/>
                </a:lnTo>
                <a:lnTo>
                  <a:pt x="1028" y="4072"/>
                </a:lnTo>
                <a:lnTo>
                  <a:pt x="1431" y="3962"/>
                </a:lnTo>
                <a:lnTo>
                  <a:pt x="2459" y="3742"/>
                </a:lnTo>
                <a:lnTo>
                  <a:pt x="2495" y="3779"/>
                </a:lnTo>
                <a:lnTo>
                  <a:pt x="2605" y="3779"/>
                </a:lnTo>
                <a:lnTo>
                  <a:pt x="2679" y="3742"/>
                </a:lnTo>
                <a:lnTo>
                  <a:pt x="2752" y="3705"/>
                </a:lnTo>
                <a:lnTo>
                  <a:pt x="2789" y="3669"/>
                </a:lnTo>
                <a:lnTo>
                  <a:pt x="2862" y="3559"/>
                </a:lnTo>
                <a:lnTo>
                  <a:pt x="2899" y="3485"/>
                </a:lnTo>
                <a:lnTo>
                  <a:pt x="2899" y="3412"/>
                </a:lnTo>
                <a:lnTo>
                  <a:pt x="2862" y="3339"/>
                </a:lnTo>
                <a:lnTo>
                  <a:pt x="2825" y="3265"/>
                </a:lnTo>
                <a:lnTo>
                  <a:pt x="2715" y="3155"/>
                </a:lnTo>
                <a:lnTo>
                  <a:pt x="2532" y="3155"/>
                </a:lnTo>
                <a:lnTo>
                  <a:pt x="1431" y="3449"/>
                </a:lnTo>
                <a:lnTo>
                  <a:pt x="1028" y="3522"/>
                </a:lnTo>
                <a:lnTo>
                  <a:pt x="808" y="3595"/>
                </a:lnTo>
                <a:lnTo>
                  <a:pt x="624" y="3632"/>
                </a:lnTo>
                <a:lnTo>
                  <a:pt x="588" y="2788"/>
                </a:lnTo>
                <a:lnTo>
                  <a:pt x="588" y="2458"/>
                </a:lnTo>
                <a:lnTo>
                  <a:pt x="551" y="2091"/>
                </a:lnTo>
                <a:lnTo>
                  <a:pt x="1065" y="1981"/>
                </a:lnTo>
                <a:lnTo>
                  <a:pt x="1615" y="1835"/>
                </a:lnTo>
                <a:lnTo>
                  <a:pt x="1798" y="1798"/>
                </a:lnTo>
                <a:lnTo>
                  <a:pt x="2055" y="1798"/>
                </a:lnTo>
                <a:lnTo>
                  <a:pt x="2165" y="1871"/>
                </a:lnTo>
                <a:lnTo>
                  <a:pt x="2238" y="1908"/>
                </a:lnTo>
                <a:lnTo>
                  <a:pt x="2312" y="1945"/>
                </a:lnTo>
                <a:lnTo>
                  <a:pt x="2422" y="1945"/>
                </a:lnTo>
                <a:lnTo>
                  <a:pt x="2495" y="1908"/>
                </a:lnTo>
                <a:lnTo>
                  <a:pt x="3009" y="1651"/>
                </a:lnTo>
                <a:lnTo>
                  <a:pt x="3082" y="1615"/>
                </a:lnTo>
                <a:lnTo>
                  <a:pt x="3119" y="1578"/>
                </a:lnTo>
                <a:lnTo>
                  <a:pt x="3156" y="1431"/>
                </a:lnTo>
                <a:lnTo>
                  <a:pt x="3119" y="1284"/>
                </a:lnTo>
                <a:lnTo>
                  <a:pt x="3082" y="1248"/>
                </a:lnTo>
                <a:lnTo>
                  <a:pt x="3009" y="1174"/>
                </a:lnTo>
                <a:lnTo>
                  <a:pt x="2862" y="1138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07" name="Google Shape;207;p3"/>
          <p:cNvSpPr/>
          <p:nvPr/>
        </p:nvSpPr>
        <p:spPr>
          <a:xfrm>
            <a:off x="8052572" y="4825260"/>
            <a:ext cx="589992" cy="414129"/>
          </a:xfrm>
          <a:custGeom>
            <a:avLst/>
            <a:gdLst/>
            <a:ahLst/>
            <a:cxnLst/>
            <a:rect l="l" t="t" r="r" b="b"/>
            <a:pathLst>
              <a:path w="20800" h="14600" extrusionOk="0">
                <a:moveTo>
                  <a:pt x="5466" y="441"/>
                </a:moveTo>
                <a:lnTo>
                  <a:pt x="5650" y="478"/>
                </a:lnTo>
                <a:lnTo>
                  <a:pt x="5577" y="478"/>
                </a:lnTo>
                <a:lnTo>
                  <a:pt x="5466" y="441"/>
                </a:lnTo>
                <a:close/>
                <a:moveTo>
                  <a:pt x="4843" y="478"/>
                </a:moveTo>
                <a:lnTo>
                  <a:pt x="4806" y="514"/>
                </a:lnTo>
                <a:lnTo>
                  <a:pt x="4586" y="551"/>
                </a:lnTo>
                <a:lnTo>
                  <a:pt x="4843" y="478"/>
                </a:lnTo>
                <a:close/>
                <a:moveTo>
                  <a:pt x="5173" y="808"/>
                </a:moveTo>
                <a:lnTo>
                  <a:pt x="5210" y="844"/>
                </a:lnTo>
                <a:lnTo>
                  <a:pt x="5246" y="918"/>
                </a:lnTo>
                <a:lnTo>
                  <a:pt x="5356" y="991"/>
                </a:lnTo>
                <a:lnTo>
                  <a:pt x="5503" y="1028"/>
                </a:lnTo>
                <a:lnTo>
                  <a:pt x="5760" y="1028"/>
                </a:lnTo>
                <a:lnTo>
                  <a:pt x="5870" y="991"/>
                </a:lnTo>
                <a:lnTo>
                  <a:pt x="5980" y="991"/>
                </a:lnTo>
                <a:lnTo>
                  <a:pt x="6017" y="1028"/>
                </a:lnTo>
                <a:lnTo>
                  <a:pt x="6053" y="1101"/>
                </a:lnTo>
                <a:lnTo>
                  <a:pt x="6163" y="1431"/>
                </a:lnTo>
                <a:lnTo>
                  <a:pt x="6163" y="1725"/>
                </a:lnTo>
                <a:lnTo>
                  <a:pt x="6127" y="2055"/>
                </a:lnTo>
                <a:lnTo>
                  <a:pt x="6053" y="2348"/>
                </a:lnTo>
                <a:lnTo>
                  <a:pt x="5980" y="2532"/>
                </a:lnTo>
                <a:lnTo>
                  <a:pt x="5907" y="2715"/>
                </a:lnTo>
                <a:lnTo>
                  <a:pt x="5650" y="3009"/>
                </a:lnTo>
                <a:lnTo>
                  <a:pt x="5393" y="3229"/>
                </a:lnTo>
                <a:lnTo>
                  <a:pt x="5063" y="3412"/>
                </a:lnTo>
                <a:lnTo>
                  <a:pt x="5063" y="3375"/>
                </a:lnTo>
                <a:lnTo>
                  <a:pt x="5063" y="3302"/>
                </a:lnTo>
                <a:lnTo>
                  <a:pt x="5026" y="3265"/>
                </a:lnTo>
                <a:lnTo>
                  <a:pt x="4953" y="3229"/>
                </a:lnTo>
                <a:lnTo>
                  <a:pt x="4880" y="3229"/>
                </a:lnTo>
                <a:lnTo>
                  <a:pt x="5063" y="2789"/>
                </a:lnTo>
                <a:lnTo>
                  <a:pt x="5063" y="2715"/>
                </a:lnTo>
                <a:lnTo>
                  <a:pt x="4990" y="2679"/>
                </a:lnTo>
                <a:lnTo>
                  <a:pt x="4953" y="2679"/>
                </a:lnTo>
                <a:lnTo>
                  <a:pt x="4880" y="2715"/>
                </a:lnTo>
                <a:lnTo>
                  <a:pt x="4549" y="3229"/>
                </a:lnTo>
                <a:lnTo>
                  <a:pt x="4329" y="3559"/>
                </a:lnTo>
                <a:lnTo>
                  <a:pt x="4109" y="3522"/>
                </a:lnTo>
                <a:lnTo>
                  <a:pt x="3853" y="3486"/>
                </a:lnTo>
                <a:lnTo>
                  <a:pt x="3706" y="3449"/>
                </a:lnTo>
                <a:lnTo>
                  <a:pt x="3999" y="3192"/>
                </a:lnTo>
                <a:lnTo>
                  <a:pt x="4586" y="2642"/>
                </a:lnTo>
                <a:lnTo>
                  <a:pt x="4586" y="2568"/>
                </a:lnTo>
                <a:lnTo>
                  <a:pt x="4586" y="2495"/>
                </a:lnTo>
                <a:lnTo>
                  <a:pt x="4513" y="2458"/>
                </a:lnTo>
                <a:lnTo>
                  <a:pt x="4439" y="2458"/>
                </a:lnTo>
                <a:lnTo>
                  <a:pt x="3486" y="3119"/>
                </a:lnTo>
                <a:lnTo>
                  <a:pt x="3302" y="3265"/>
                </a:lnTo>
                <a:lnTo>
                  <a:pt x="3229" y="3192"/>
                </a:lnTo>
                <a:lnTo>
                  <a:pt x="3266" y="3082"/>
                </a:lnTo>
                <a:lnTo>
                  <a:pt x="3302" y="3009"/>
                </a:lnTo>
                <a:lnTo>
                  <a:pt x="3266" y="2935"/>
                </a:lnTo>
                <a:lnTo>
                  <a:pt x="3229" y="2899"/>
                </a:lnTo>
                <a:lnTo>
                  <a:pt x="3339" y="2935"/>
                </a:lnTo>
                <a:lnTo>
                  <a:pt x="3669" y="2752"/>
                </a:lnTo>
                <a:lnTo>
                  <a:pt x="4733" y="2055"/>
                </a:lnTo>
                <a:lnTo>
                  <a:pt x="4770" y="1982"/>
                </a:lnTo>
                <a:lnTo>
                  <a:pt x="4770" y="1945"/>
                </a:lnTo>
                <a:lnTo>
                  <a:pt x="4733" y="1872"/>
                </a:lnTo>
                <a:lnTo>
                  <a:pt x="4660" y="1872"/>
                </a:lnTo>
                <a:lnTo>
                  <a:pt x="4329" y="1982"/>
                </a:lnTo>
                <a:lnTo>
                  <a:pt x="3816" y="2202"/>
                </a:lnTo>
                <a:lnTo>
                  <a:pt x="3302" y="2458"/>
                </a:lnTo>
                <a:lnTo>
                  <a:pt x="3082" y="2642"/>
                </a:lnTo>
                <a:lnTo>
                  <a:pt x="2935" y="2789"/>
                </a:lnTo>
                <a:lnTo>
                  <a:pt x="2899" y="2605"/>
                </a:lnTo>
                <a:lnTo>
                  <a:pt x="2899" y="2458"/>
                </a:lnTo>
                <a:lnTo>
                  <a:pt x="3082" y="2385"/>
                </a:lnTo>
                <a:lnTo>
                  <a:pt x="3266" y="2238"/>
                </a:lnTo>
                <a:lnTo>
                  <a:pt x="3632" y="2018"/>
                </a:lnTo>
                <a:lnTo>
                  <a:pt x="4109" y="1725"/>
                </a:lnTo>
                <a:lnTo>
                  <a:pt x="4586" y="1505"/>
                </a:lnTo>
                <a:lnTo>
                  <a:pt x="4660" y="1431"/>
                </a:lnTo>
                <a:lnTo>
                  <a:pt x="4660" y="1358"/>
                </a:lnTo>
                <a:lnTo>
                  <a:pt x="4586" y="1321"/>
                </a:lnTo>
                <a:lnTo>
                  <a:pt x="4513" y="1285"/>
                </a:lnTo>
                <a:lnTo>
                  <a:pt x="4256" y="1358"/>
                </a:lnTo>
                <a:lnTo>
                  <a:pt x="3963" y="1431"/>
                </a:lnTo>
                <a:lnTo>
                  <a:pt x="3706" y="1505"/>
                </a:lnTo>
                <a:lnTo>
                  <a:pt x="3449" y="1651"/>
                </a:lnTo>
                <a:lnTo>
                  <a:pt x="3156" y="1798"/>
                </a:lnTo>
                <a:lnTo>
                  <a:pt x="3302" y="1578"/>
                </a:lnTo>
                <a:lnTo>
                  <a:pt x="3486" y="1358"/>
                </a:lnTo>
                <a:lnTo>
                  <a:pt x="3779" y="1211"/>
                </a:lnTo>
                <a:lnTo>
                  <a:pt x="4109" y="1065"/>
                </a:lnTo>
                <a:lnTo>
                  <a:pt x="4733" y="844"/>
                </a:lnTo>
                <a:lnTo>
                  <a:pt x="4770" y="918"/>
                </a:lnTo>
                <a:lnTo>
                  <a:pt x="4843" y="991"/>
                </a:lnTo>
                <a:lnTo>
                  <a:pt x="4916" y="991"/>
                </a:lnTo>
                <a:lnTo>
                  <a:pt x="4990" y="1028"/>
                </a:lnTo>
                <a:lnTo>
                  <a:pt x="5063" y="991"/>
                </a:lnTo>
                <a:lnTo>
                  <a:pt x="5100" y="955"/>
                </a:lnTo>
                <a:lnTo>
                  <a:pt x="5173" y="881"/>
                </a:lnTo>
                <a:lnTo>
                  <a:pt x="5173" y="808"/>
                </a:lnTo>
                <a:close/>
                <a:moveTo>
                  <a:pt x="9648" y="3302"/>
                </a:moveTo>
                <a:lnTo>
                  <a:pt x="9905" y="3375"/>
                </a:lnTo>
                <a:lnTo>
                  <a:pt x="9905" y="3412"/>
                </a:lnTo>
                <a:lnTo>
                  <a:pt x="10125" y="3632"/>
                </a:lnTo>
                <a:lnTo>
                  <a:pt x="10308" y="3889"/>
                </a:lnTo>
                <a:lnTo>
                  <a:pt x="10162" y="4036"/>
                </a:lnTo>
                <a:lnTo>
                  <a:pt x="9978" y="4182"/>
                </a:lnTo>
                <a:lnTo>
                  <a:pt x="9795" y="4293"/>
                </a:lnTo>
                <a:lnTo>
                  <a:pt x="9612" y="4329"/>
                </a:lnTo>
                <a:lnTo>
                  <a:pt x="9501" y="4293"/>
                </a:lnTo>
                <a:lnTo>
                  <a:pt x="9428" y="4256"/>
                </a:lnTo>
                <a:lnTo>
                  <a:pt x="9501" y="4146"/>
                </a:lnTo>
                <a:lnTo>
                  <a:pt x="9501" y="4072"/>
                </a:lnTo>
                <a:lnTo>
                  <a:pt x="9465" y="3999"/>
                </a:lnTo>
                <a:lnTo>
                  <a:pt x="9391" y="3926"/>
                </a:lnTo>
                <a:lnTo>
                  <a:pt x="9245" y="3926"/>
                </a:lnTo>
                <a:lnTo>
                  <a:pt x="9465" y="3816"/>
                </a:lnTo>
                <a:lnTo>
                  <a:pt x="9501" y="3779"/>
                </a:lnTo>
                <a:lnTo>
                  <a:pt x="9538" y="3742"/>
                </a:lnTo>
                <a:lnTo>
                  <a:pt x="9538" y="3632"/>
                </a:lnTo>
                <a:lnTo>
                  <a:pt x="9465" y="3559"/>
                </a:lnTo>
                <a:lnTo>
                  <a:pt x="9391" y="3522"/>
                </a:lnTo>
                <a:lnTo>
                  <a:pt x="9355" y="3522"/>
                </a:lnTo>
                <a:lnTo>
                  <a:pt x="9061" y="3632"/>
                </a:lnTo>
                <a:lnTo>
                  <a:pt x="9208" y="3375"/>
                </a:lnTo>
                <a:lnTo>
                  <a:pt x="9281" y="3412"/>
                </a:lnTo>
                <a:lnTo>
                  <a:pt x="9355" y="3412"/>
                </a:lnTo>
                <a:lnTo>
                  <a:pt x="9501" y="3375"/>
                </a:lnTo>
                <a:lnTo>
                  <a:pt x="9648" y="3302"/>
                </a:lnTo>
                <a:close/>
                <a:moveTo>
                  <a:pt x="1505" y="4329"/>
                </a:moveTo>
                <a:lnTo>
                  <a:pt x="1615" y="4366"/>
                </a:lnTo>
                <a:lnTo>
                  <a:pt x="1725" y="4439"/>
                </a:lnTo>
                <a:lnTo>
                  <a:pt x="1872" y="4586"/>
                </a:lnTo>
                <a:lnTo>
                  <a:pt x="1908" y="4769"/>
                </a:lnTo>
                <a:lnTo>
                  <a:pt x="1945" y="4916"/>
                </a:lnTo>
                <a:lnTo>
                  <a:pt x="1908" y="5100"/>
                </a:lnTo>
                <a:lnTo>
                  <a:pt x="1872" y="5246"/>
                </a:lnTo>
                <a:lnTo>
                  <a:pt x="1762" y="5393"/>
                </a:lnTo>
                <a:lnTo>
                  <a:pt x="1615" y="5503"/>
                </a:lnTo>
                <a:lnTo>
                  <a:pt x="1468" y="5576"/>
                </a:lnTo>
                <a:lnTo>
                  <a:pt x="1432" y="5430"/>
                </a:lnTo>
                <a:lnTo>
                  <a:pt x="1432" y="5283"/>
                </a:lnTo>
                <a:lnTo>
                  <a:pt x="1432" y="5210"/>
                </a:lnTo>
                <a:lnTo>
                  <a:pt x="1395" y="5136"/>
                </a:lnTo>
                <a:lnTo>
                  <a:pt x="1395" y="5063"/>
                </a:lnTo>
                <a:lnTo>
                  <a:pt x="1321" y="4989"/>
                </a:lnTo>
                <a:lnTo>
                  <a:pt x="1285" y="4953"/>
                </a:lnTo>
                <a:lnTo>
                  <a:pt x="1175" y="4989"/>
                </a:lnTo>
                <a:lnTo>
                  <a:pt x="1028" y="5063"/>
                </a:lnTo>
                <a:lnTo>
                  <a:pt x="1138" y="4989"/>
                </a:lnTo>
                <a:lnTo>
                  <a:pt x="1321" y="4879"/>
                </a:lnTo>
                <a:lnTo>
                  <a:pt x="1468" y="4769"/>
                </a:lnTo>
                <a:lnTo>
                  <a:pt x="1542" y="4696"/>
                </a:lnTo>
                <a:lnTo>
                  <a:pt x="1505" y="4623"/>
                </a:lnTo>
                <a:lnTo>
                  <a:pt x="1468" y="4549"/>
                </a:lnTo>
                <a:lnTo>
                  <a:pt x="1395" y="4513"/>
                </a:lnTo>
                <a:lnTo>
                  <a:pt x="1432" y="4476"/>
                </a:lnTo>
                <a:lnTo>
                  <a:pt x="1468" y="4439"/>
                </a:lnTo>
                <a:lnTo>
                  <a:pt x="1468" y="4403"/>
                </a:lnTo>
                <a:lnTo>
                  <a:pt x="1432" y="4329"/>
                </a:lnTo>
                <a:close/>
                <a:moveTo>
                  <a:pt x="1138" y="5576"/>
                </a:moveTo>
                <a:lnTo>
                  <a:pt x="1138" y="5650"/>
                </a:lnTo>
                <a:lnTo>
                  <a:pt x="1028" y="5613"/>
                </a:lnTo>
                <a:lnTo>
                  <a:pt x="1138" y="5576"/>
                </a:lnTo>
                <a:close/>
                <a:moveTo>
                  <a:pt x="7887" y="5907"/>
                </a:moveTo>
                <a:lnTo>
                  <a:pt x="8218" y="5980"/>
                </a:lnTo>
                <a:lnTo>
                  <a:pt x="8291" y="6090"/>
                </a:lnTo>
                <a:lnTo>
                  <a:pt x="8401" y="6163"/>
                </a:lnTo>
                <a:lnTo>
                  <a:pt x="8511" y="6273"/>
                </a:lnTo>
                <a:lnTo>
                  <a:pt x="8621" y="6383"/>
                </a:lnTo>
                <a:lnTo>
                  <a:pt x="8694" y="6530"/>
                </a:lnTo>
                <a:lnTo>
                  <a:pt x="8768" y="6677"/>
                </a:lnTo>
                <a:lnTo>
                  <a:pt x="8805" y="6934"/>
                </a:lnTo>
                <a:lnTo>
                  <a:pt x="8768" y="7154"/>
                </a:lnTo>
                <a:lnTo>
                  <a:pt x="8658" y="7374"/>
                </a:lnTo>
                <a:lnTo>
                  <a:pt x="8548" y="7557"/>
                </a:lnTo>
                <a:lnTo>
                  <a:pt x="8438" y="7704"/>
                </a:lnTo>
                <a:lnTo>
                  <a:pt x="8291" y="7814"/>
                </a:lnTo>
                <a:lnTo>
                  <a:pt x="8144" y="7887"/>
                </a:lnTo>
                <a:lnTo>
                  <a:pt x="7998" y="7961"/>
                </a:lnTo>
                <a:lnTo>
                  <a:pt x="8071" y="7594"/>
                </a:lnTo>
                <a:lnTo>
                  <a:pt x="8071" y="7520"/>
                </a:lnTo>
                <a:lnTo>
                  <a:pt x="8034" y="7484"/>
                </a:lnTo>
                <a:lnTo>
                  <a:pt x="7961" y="7484"/>
                </a:lnTo>
                <a:lnTo>
                  <a:pt x="7924" y="7520"/>
                </a:lnTo>
                <a:lnTo>
                  <a:pt x="7741" y="7741"/>
                </a:lnTo>
                <a:lnTo>
                  <a:pt x="7557" y="7997"/>
                </a:lnTo>
                <a:lnTo>
                  <a:pt x="7264" y="7924"/>
                </a:lnTo>
                <a:lnTo>
                  <a:pt x="7484" y="7594"/>
                </a:lnTo>
                <a:lnTo>
                  <a:pt x="7741" y="7337"/>
                </a:lnTo>
                <a:lnTo>
                  <a:pt x="7741" y="7264"/>
                </a:lnTo>
                <a:lnTo>
                  <a:pt x="7741" y="7227"/>
                </a:lnTo>
                <a:lnTo>
                  <a:pt x="7631" y="7227"/>
                </a:lnTo>
                <a:lnTo>
                  <a:pt x="7447" y="7337"/>
                </a:lnTo>
                <a:lnTo>
                  <a:pt x="7264" y="7447"/>
                </a:lnTo>
                <a:lnTo>
                  <a:pt x="7080" y="7594"/>
                </a:lnTo>
                <a:lnTo>
                  <a:pt x="6934" y="7777"/>
                </a:lnTo>
                <a:lnTo>
                  <a:pt x="6860" y="7704"/>
                </a:lnTo>
                <a:lnTo>
                  <a:pt x="6714" y="7557"/>
                </a:lnTo>
                <a:lnTo>
                  <a:pt x="7227" y="7264"/>
                </a:lnTo>
                <a:lnTo>
                  <a:pt x="7741" y="6934"/>
                </a:lnTo>
                <a:lnTo>
                  <a:pt x="7741" y="6897"/>
                </a:lnTo>
                <a:lnTo>
                  <a:pt x="7704" y="6860"/>
                </a:lnTo>
                <a:lnTo>
                  <a:pt x="7411" y="6860"/>
                </a:lnTo>
                <a:lnTo>
                  <a:pt x="7080" y="6934"/>
                </a:lnTo>
                <a:lnTo>
                  <a:pt x="6787" y="7044"/>
                </a:lnTo>
                <a:lnTo>
                  <a:pt x="6530" y="7227"/>
                </a:lnTo>
                <a:lnTo>
                  <a:pt x="6494" y="7007"/>
                </a:lnTo>
                <a:lnTo>
                  <a:pt x="6494" y="6750"/>
                </a:lnTo>
                <a:lnTo>
                  <a:pt x="6604" y="6713"/>
                </a:lnTo>
                <a:lnTo>
                  <a:pt x="6970" y="6603"/>
                </a:lnTo>
                <a:lnTo>
                  <a:pt x="7117" y="6530"/>
                </a:lnTo>
                <a:lnTo>
                  <a:pt x="7301" y="6420"/>
                </a:lnTo>
                <a:lnTo>
                  <a:pt x="7337" y="6347"/>
                </a:lnTo>
                <a:lnTo>
                  <a:pt x="7337" y="6310"/>
                </a:lnTo>
                <a:lnTo>
                  <a:pt x="7301" y="6310"/>
                </a:lnTo>
                <a:lnTo>
                  <a:pt x="7007" y="6273"/>
                </a:lnTo>
                <a:lnTo>
                  <a:pt x="6750" y="6310"/>
                </a:lnTo>
                <a:lnTo>
                  <a:pt x="6750" y="6310"/>
                </a:lnTo>
                <a:lnTo>
                  <a:pt x="6860" y="6200"/>
                </a:lnTo>
                <a:lnTo>
                  <a:pt x="6970" y="6090"/>
                </a:lnTo>
                <a:lnTo>
                  <a:pt x="7117" y="6017"/>
                </a:lnTo>
                <a:lnTo>
                  <a:pt x="7264" y="5943"/>
                </a:lnTo>
                <a:lnTo>
                  <a:pt x="7557" y="5907"/>
                </a:lnTo>
                <a:close/>
                <a:moveTo>
                  <a:pt x="4953" y="1"/>
                </a:moveTo>
                <a:lnTo>
                  <a:pt x="4733" y="37"/>
                </a:lnTo>
                <a:lnTo>
                  <a:pt x="4476" y="111"/>
                </a:lnTo>
                <a:lnTo>
                  <a:pt x="4256" y="184"/>
                </a:lnTo>
                <a:lnTo>
                  <a:pt x="4036" y="294"/>
                </a:lnTo>
                <a:lnTo>
                  <a:pt x="3632" y="551"/>
                </a:lnTo>
                <a:lnTo>
                  <a:pt x="3302" y="881"/>
                </a:lnTo>
                <a:lnTo>
                  <a:pt x="2972" y="1248"/>
                </a:lnTo>
                <a:lnTo>
                  <a:pt x="2679" y="1651"/>
                </a:lnTo>
                <a:lnTo>
                  <a:pt x="2569" y="1872"/>
                </a:lnTo>
                <a:lnTo>
                  <a:pt x="2495" y="2092"/>
                </a:lnTo>
                <a:lnTo>
                  <a:pt x="2422" y="2348"/>
                </a:lnTo>
                <a:lnTo>
                  <a:pt x="2385" y="2568"/>
                </a:lnTo>
                <a:lnTo>
                  <a:pt x="2422" y="2789"/>
                </a:lnTo>
                <a:lnTo>
                  <a:pt x="2459" y="2935"/>
                </a:lnTo>
                <a:lnTo>
                  <a:pt x="2532" y="3119"/>
                </a:lnTo>
                <a:lnTo>
                  <a:pt x="2605" y="3265"/>
                </a:lnTo>
                <a:lnTo>
                  <a:pt x="2495" y="3339"/>
                </a:lnTo>
                <a:lnTo>
                  <a:pt x="2018" y="3559"/>
                </a:lnTo>
                <a:lnTo>
                  <a:pt x="1798" y="3706"/>
                </a:lnTo>
                <a:lnTo>
                  <a:pt x="1688" y="3779"/>
                </a:lnTo>
                <a:lnTo>
                  <a:pt x="1578" y="3852"/>
                </a:lnTo>
                <a:lnTo>
                  <a:pt x="1065" y="3852"/>
                </a:lnTo>
                <a:lnTo>
                  <a:pt x="881" y="3926"/>
                </a:lnTo>
                <a:lnTo>
                  <a:pt x="735" y="3999"/>
                </a:lnTo>
                <a:lnTo>
                  <a:pt x="588" y="4109"/>
                </a:lnTo>
                <a:lnTo>
                  <a:pt x="478" y="4256"/>
                </a:lnTo>
                <a:lnTo>
                  <a:pt x="368" y="4403"/>
                </a:lnTo>
                <a:lnTo>
                  <a:pt x="184" y="4623"/>
                </a:lnTo>
                <a:lnTo>
                  <a:pt x="74" y="4879"/>
                </a:lnTo>
                <a:lnTo>
                  <a:pt x="38" y="4989"/>
                </a:lnTo>
                <a:lnTo>
                  <a:pt x="1" y="5136"/>
                </a:lnTo>
                <a:lnTo>
                  <a:pt x="38" y="5283"/>
                </a:lnTo>
                <a:lnTo>
                  <a:pt x="74" y="5430"/>
                </a:lnTo>
                <a:lnTo>
                  <a:pt x="184" y="5576"/>
                </a:lnTo>
                <a:lnTo>
                  <a:pt x="258" y="5723"/>
                </a:lnTo>
                <a:lnTo>
                  <a:pt x="404" y="5833"/>
                </a:lnTo>
                <a:lnTo>
                  <a:pt x="514" y="5943"/>
                </a:lnTo>
                <a:lnTo>
                  <a:pt x="661" y="6017"/>
                </a:lnTo>
                <a:lnTo>
                  <a:pt x="845" y="6053"/>
                </a:lnTo>
                <a:lnTo>
                  <a:pt x="1175" y="6127"/>
                </a:lnTo>
                <a:lnTo>
                  <a:pt x="1358" y="6127"/>
                </a:lnTo>
                <a:lnTo>
                  <a:pt x="1505" y="6090"/>
                </a:lnTo>
                <a:lnTo>
                  <a:pt x="1688" y="6053"/>
                </a:lnTo>
                <a:lnTo>
                  <a:pt x="1835" y="5980"/>
                </a:lnTo>
                <a:lnTo>
                  <a:pt x="2055" y="5760"/>
                </a:lnTo>
                <a:lnTo>
                  <a:pt x="2275" y="5503"/>
                </a:lnTo>
                <a:lnTo>
                  <a:pt x="2385" y="5210"/>
                </a:lnTo>
                <a:lnTo>
                  <a:pt x="2422" y="5063"/>
                </a:lnTo>
                <a:lnTo>
                  <a:pt x="2422" y="4879"/>
                </a:lnTo>
                <a:lnTo>
                  <a:pt x="2385" y="4733"/>
                </a:lnTo>
                <a:lnTo>
                  <a:pt x="2349" y="4586"/>
                </a:lnTo>
                <a:lnTo>
                  <a:pt x="2275" y="4403"/>
                </a:lnTo>
                <a:lnTo>
                  <a:pt x="2202" y="4256"/>
                </a:lnTo>
                <a:lnTo>
                  <a:pt x="2092" y="4146"/>
                </a:lnTo>
                <a:lnTo>
                  <a:pt x="2055" y="4109"/>
                </a:lnTo>
                <a:lnTo>
                  <a:pt x="2165" y="4036"/>
                </a:lnTo>
                <a:lnTo>
                  <a:pt x="2495" y="3816"/>
                </a:lnTo>
                <a:lnTo>
                  <a:pt x="2679" y="3669"/>
                </a:lnTo>
                <a:lnTo>
                  <a:pt x="2862" y="3522"/>
                </a:lnTo>
                <a:lnTo>
                  <a:pt x="3119" y="3706"/>
                </a:lnTo>
                <a:lnTo>
                  <a:pt x="3156" y="3779"/>
                </a:lnTo>
                <a:lnTo>
                  <a:pt x="3229" y="3816"/>
                </a:lnTo>
                <a:lnTo>
                  <a:pt x="3339" y="3816"/>
                </a:lnTo>
                <a:lnTo>
                  <a:pt x="3706" y="3962"/>
                </a:lnTo>
                <a:lnTo>
                  <a:pt x="4109" y="4036"/>
                </a:lnTo>
                <a:lnTo>
                  <a:pt x="4513" y="4072"/>
                </a:lnTo>
                <a:lnTo>
                  <a:pt x="4880" y="3999"/>
                </a:lnTo>
                <a:lnTo>
                  <a:pt x="5246" y="3889"/>
                </a:lnTo>
                <a:lnTo>
                  <a:pt x="5283" y="3962"/>
                </a:lnTo>
                <a:lnTo>
                  <a:pt x="5320" y="4036"/>
                </a:lnTo>
                <a:lnTo>
                  <a:pt x="5540" y="4219"/>
                </a:lnTo>
                <a:lnTo>
                  <a:pt x="5723" y="4439"/>
                </a:lnTo>
                <a:lnTo>
                  <a:pt x="5980" y="4916"/>
                </a:lnTo>
                <a:lnTo>
                  <a:pt x="6200" y="5430"/>
                </a:lnTo>
                <a:lnTo>
                  <a:pt x="6347" y="5650"/>
                </a:lnTo>
                <a:lnTo>
                  <a:pt x="6530" y="5870"/>
                </a:lnTo>
                <a:lnTo>
                  <a:pt x="6347" y="6017"/>
                </a:lnTo>
                <a:lnTo>
                  <a:pt x="6237" y="6200"/>
                </a:lnTo>
                <a:lnTo>
                  <a:pt x="6127" y="6383"/>
                </a:lnTo>
                <a:lnTo>
                  <a:pt x="6053" y="6567"/>
                </a:lnTo>
                <a:lnTo>
                  <a:pt x="5797" y="6713"/>
                </a:lnTo>
                <a:lnTo>
                  <a:pt x="5723" y="6824"/>
                </a:lnTo>
                <a:lnTo>
                  <a:pt x="5723" y="6934"/>
                </a:lnTo>
                <a:lnTo>
                  <a:pt x="5760" y="7044"/>
                </a:lnTo>
                <a:lnTo>
                  <a:pt x="5833" y="7080"/>
                </a:lnTo>
                <a:lnTo>
                  <a:pt x="6017" y="7080"/>
                </a:lnTo>
                <a:lnTo>
                  <a:pt x="6053" y="7300"/>
                </a:lnTo>
                <a:lnTo>
                  <a:pt x="6127" y="7520"/>
                </a:lnTo>
                <a:lnTo>
                  <a:pt x="6127" y="7631"/>
                </a:lnTo>
                <a:lnTo>
                  <a:pt x="6127" y="7741"/>
                </a:lnTo>
                <a:lnTo>
                  <a:pt x="6200" y="7814"/>
                </a:lnTo>
                <a:lnTo>
                  <a:pt x="6310" y="7851"/>
                </a:lnTo>
                <a:lnTo>
                  <a:pt x="6347" y="7851"/>
                </a:lnTo>
                <a:lnTo>
                  <a:pt x="6494" y="8034"/>
                </a:lnTo>
                <a:lnTo>
                  <a:pt x="6640" y="8144"/>
                </a:lnTo>
                <a:lnTo>
                  <a:pt x="6787" y="8254"/>
                </a:lnTo>
                <a:lnTo>
                  <a:pt x="6860" y="8291"/>
                </a:lnTo>
                <a:lnTo>
                  <a:pt x="6934" y="8327"/>
                </a:lnTo>
                <a:lnTo>
                  <a:pt x="7191" y="8438"/>
                </a:lnTo>
                <a:lnTo>
                  <a:pt x="7447" y="8474"/>
                </a:lnTo>
                <a:lnTo>
                  <a:pt x="7741" y="8474"/>
                </a:lnTo>
                <a:lnTo>
                  <a:pt x="7998" y="8438"/>
                </a:lnTo>
                <a:lnTo>
                  <a:pt x="8254" y="8364"/>
                </a:lnTo>
                <a:lnTo>
                  <a:pt x="8511" y="8254"/>
                </a:lnTo>
                <a:lnTo>
                  <a:pt x="8731" y="8071"/>
                </a:lnTo>
                <a:lnTo>
                  <a:pt x="8915" y="7887"/>
                </a:lnTo>
                <a:lnTo>
                  <a:pt x="9098" y="7631"/>
                </a:lnTo>
                <a:lnTo>
                  <a:pt x="9245" y="7300"/>
                </a:lnTo>
                <a:lnTo>
                  <a:pt x="9281" y="7007"/>
                </a:lnTo>
                <a:lnTo>
                  <a:pt x="9318" y="6824"/>
                </a:lnTo>
                <a:lnTo>
                  <a:pt x="9281" y="6677"/>
                </a:lnTo>
                <a:lnTo>
                  <a:pt x="9208" y="6457"/>
                </a:lnTo>
                <a:lnTo>
                  <a:pt x="9135" y="6200"/>
                </a:lnTo>
                <a:lnTo>
                  <a:pt x="8951" y="5980"/>
                </a:lnTo>
                <a:lnTo>
                  <a:pt x="8878" y="5907"/>
                </a:lnTo>
                <a:lnTo>
                  <a:pt x="8768" y="5833"/>
                </a:lnTo>
                <a:lnTo>
                  <a:pt x="8805" y="5686"/>
                </a:lnTo>
                <a:lnTo>
                  <a:pt x="9025" y="5246"/>
                </a:lnTo>
                <a:lnTo>
                  <a:pt x="9208" y="4769"/>
                </a:lnTo>
                <a:lnTo>
                  <a:pt x="9428" y="4806"/>
                </a:lnTo>
                <a:lnTo>
                  <a:pt x="9648" y="4806"/>
                </a:lnTo>
                <a:lnTo>
                  <a:pt x="9832" y="4733"/>
                </a:lnTo>
                <a:lnTo>
                  <a:pt x="10052" y="4659"/>
                </a:lnTo>
                <a:lnTo>
                  <a:pt x="10235" y="4549"/>
                </a:lnTo>
                <a:lnTo>
                  <a:pt x="10419" y="4403"/>
                </a:lnTo>
                <a:lnTo>
                  <a:pt x="10712" y="4109"/>
                </a:lnTo>
                <a:lnTo>
                  <a:pt x="10785" y="3962"/>
                </a:lnTo>
                <a:lnTo>
                  <a:pt x="10785" y="3816"/>
                </a:lnTo>
                <a:lnTo>
                  <a:pt x="10639" y="3559"/>
                </a:lnTo>
                <a:lnTo>
                  <a:pt x="10492" y="3339"/>
                </a:lnTo>
                <a:lnTo>
                  <a:pt x="10345" y="3155"/>
                </a:lnTo>
                <a:lnTo>
                  <a:pt x="10125" y="2972"/>
                </a:lnTo>
                <a:lnTo>
                  <a:pt x="9905" y="2825"/>
                </a:lnTo>
                <a:lnTo>
                  <a:pt x="9795" y="2789"/>
                </a:lnTo>
                <a:lnTo>
                  <a:pt x="9685" y="2752"/>
                </a:lnTo>
                <a:lnTo>
                  <a:pt x="9501" y="2862"/>
                </a:lnTo>
                <a:lnTo>
                  <a:pt x="9391" y="2825"/>
                </a:lnTo>
                <a:lnTo>
                  <a:pt x="9318" y="2862"/>
                </a:lnTo>
                <a:lnTo>
                  <a:pt x="9025" y="3009"/>
                </a:lnTo>
                <a:lnTo>
                  <a:pt x="8768" y="3192"/>
                </a:lnTo>
                <a:lnTo>
                  <a:pt x="8658" y="3302"/>
                </a:lnTo>
                <a:lnTo>
                  <a:pt x="8548" y="3449"/>
                </a:lnTo>
                <a:lnTo>
                  <a:pt x="8474" y="3559"/>
                </a:lnTo>
                <a:lnTo>
                  <a:pt x="8438" y="3742"/>
                </a:lnTo>
                <a:lnTo>
                  <a:pt x="8438" y="3852"/>
                </a:lnTo>
                <a:lnTo>
                  <a:pt x="8438" y="3962"/>
                </a:lnTo>
                <a:lnTo>
                  <a:pt x="8474" y="4182"/>
                </a:lnTo>
                <a:lnTo>
                  <a:pt x="8621" y="4403"/>
                </a:lnTo>
                <a:lnTo>
                  <a:pt x="8768" y="4549"/>
                </a:lnTo>
                <a:lnTo>
                  <a:pt x="8878" y="4623"/>
                </a:lnTo>
                <a:lnTo>
                  <a:pt x="8694" y="4879"/>
                </a:lnTo>
                <a:lnTo>
                  <a:pt x="8548" y="5136"/>
                </a:lnTo>
                <a:lnTo>
                  <a:pt x="8291" y="5613"/>
                </a:lnTo>
                <a:lnTo>
                  <a:pt x="8144" y="5540"/>
                </a:lnTo>
                <a:lnTo>
                  <a:pt x="7961" y="5503"/>
                </a:lnTo>
                <a:lnTo>
                  <a:pt x="7777" y="5466"/>
                </a:lnTo>
                <a:lnTo>
                  <a:pt x="7411" y="5466"/>
                </a:lnTo>
                <a:lnTo>
                  <a:pt x="7227" y="5503"/>
                </a:lnTo>
                <a:lnTo>
                  <a:pt x="7044" y="5540"/>
                </a:lnTo>
                <a:lnTo>
                  <a:pt x="6860" y="5650"/>
                </a:lnTo>
                <a:lnTo>
                  <a:pt x="6750" y="5320"/>
                </a:lnTo>
                <a:lnTo>
                  <a:pt x="6604" y="5026"/>
                </a:lnTo>
                <a:lnTo>
                  <a:pt x="6273" y="4476"/>
                </a:lnTo>
                <a:lnTo>
                  <a:pt x="6163" y="4256"/>
                </a:lnTo>
                <a:lnTo>
                  <a:pt x="6053" y="4072"/>
                </a:lnTo>
                <a:lnTo>
                  <a:pt x="5870" y="3889"/>
                </a:lnTo>
                <a:lnTo>
                  <a:pt x="5687" y="3779"/>
                </a:lnTo>
                <a:lnTo>
                  <a:pt x="5723" y="3706"/>
                </a:lnTo>
                <a:lnTo>
                  <a:pt x="5723" y="3632"/>
                </a:lnTo>
                <a:lnTo>
                  <a:pt x="5907" y="3486"/>
                </a:lnTo>
                <a:lnTo>
                  <a:pt x="6053" y="3339"/>
                </a:lnTo>
                <a:lnTo>
                  <a:pt x="6200" y="3155"/>
                </a:lnTo>
                <a:lnTo>
                  <a:pt x="6347" y="2972"/>
                </a:lnTo>
                <a:lnTo>
                  <a:pt x="6457" y="2752"/>
                </a:lnTo>
                <a:lnTo>
                  <a:pt x="6530" y="2532"/>
                </a:lnTo>
                <a:lnTo>
                  <a:pt x="6604" y="2312"/>
                </a:lnTo>
                <a:lnTo>
                  <a:pt x="6677" y="2055"/>
                </a:lnTo>
                <a:lnTo>
                  <a:pt x="6677" y="1615"/>
                </a:lnTo>
                <a:lnTo>
                  <a:pt x="6677" y="1358"/>
                </a:lnTo>
                <a:lnTo>
                  <a:pt x="6640" y="1138"/>
                </a:lnTo>
                <a:lnTo>
                  <a:pt x="6567" y="881"/>
                </a:lnTo>
                <a:lnTo>
                  <a:pt x="6457" y="698"/>
                </a:lnTo>
                <a:lnTo>
                  <a:pt x="6273" y="551"/>
                </a:lnTo>
                <a:lnTo>
                  <a:pt x="6200" y="478"/>
                </a:lnTo>
                <a:lnTo>
                  <a:pt x="6090" y="478"/>
                </a:lnTo>
                <a:lnTo>
                  <a:pt x="6017" y="331"/>
                </a:lnTo>
                <a:lnTo>
                  <a:pt x="5907" y="221"/>
                </a:lnTo>
                <a:lnTo>
                  <a:pt x="5760" y="148"/>
                </a:lnTo>
                <a:lnTo>
                  <a:pt x="5613" y="74"/>
                </a:lnTo>
                <a:lnTo>
                  <a:pt x="5283" y="1"/>
                </a:lnTo>
                <a:close/>
                <a:moveTo>
                  <a:pt x="15114" y="6750"/>
                </a:moveTo>
                <a:lnTo>
                  <a:pt x="15187" y="6787"/>
                </a:lnTo>
                <a:lnTo>
                  <a:pt x="15481" y="6897"/>
                </a:lnTo>
                <a:lnTo>
                  <a:pt x="15591" y="6970"/>
                </a:lnTo>
                <a:lnTo>
                  <a:pt x="15737" y="7044"/>
                </a:lnTo>
                <a:lnTo>
                  <a:pt x="15847" y="7190"/>
                </a:lnTo>
                <a:lnTo>
                  <a:pt x="15921" y="7337"/>
                </a:lnTo>
                <a:lnTo>
                  <a:pt x="16068" y="7667"/>
                </a:lnTo>
                <a:lnTo>
                  <a:pt x="16141" y="8034"/>
                </a:lnTo>
                <a:lnTo>
                  <a:pt x="16178" y="8438"/>
                </a:lnTo>
                <a:lnTo>
                  <a:pt x="16178" y="8621"/>
                </a:lnTo>
                <a:lnTo>
                  <a:pt x="16141" y="8804"/>
                </a:lnTo>
                <a:lnTo>
                  <a:pt x="16068" y="8988"/>
                </a:lnTo>
                <a:lnTo>
                  <a:pt x="15957" y="9134"/>
                </a:lnTo>
                <a:lnTo>
                  <a:pt x="15701" y="9355"/>
                </a:lnTo>
                <a:lnTo>
                  <a:pt x="15407" y="9575"/>
                </a:lnTo>
                <a:lnTo>
                  <a:pt x="15077" y="9758"/>
                </a:lnTo>
                <a:lnTo>
                  <a:pt x="14710" y="9905"/>
                </a:lnTo>
                <a:lnTo>
                  <a:pt x="14710" y="9905"/>
                </a:lnTo>
                <a:lnTo>
                  <a:pt x="15187" y="9208"/>
                </a:lnTo>
                <a:lnTo>
                  <a:pt x="15187" y="9134"/>
                </a:lnTo>
                <a:lnTo>
                  <a:pt x="15150" y="9098"/>
                </a:lnTo>
                <a:lnTo>
                  <a:pt x="15114" y="9061"/>
                </a:lnTo>
                <a:lnTo>
                  <a:pt x="15040" y="9098"/>
                </a:lnTo>
                <a:lnTo>
                  <a:pt x="14564" y="9538"/>
                </a:lnTo>
                <a:lnTo>
                  <a:pt x="14123" y="9978"/>
                </a:lnTo>
                <a:lnTo>
                  <a:pt x="13940" y="9978"/>
                </a:lnTo>
                <a:lnTo>
                  <a:pt x="13757" y="9905"/>
                </a:lnTo>
                <a:lnTo>
                  <a:pt x="13940" y="9648"/>
                </a:lnTo>
                <a:lnTo>
                  <a:pt x="14160" y="9391"/>
                </a:lnTo>
                <a:lnTo>
                  <a:pt x="14380" y="9134"/>
                </a:lnTo>
                <a:lnTo>
                  <a:pt x="14637" y="8914"/>
                </a:lnTo>
                <a:lnTo>
                  <a:pt x="14674" y="8841"/>
                </a:lnTo>
                <a:lnTo>
                  <a:pt x="14674" y="8804"/>
                </a:lnTo>
                <a:lnTo>
                  <a:pt x="14637" y="8731"/>
                </a:lnTo>
                <a:lnTo>
                  <a:pt x="14564" y="8731"/>
                </a:lnTo>
                <a:lnTo>
                  <a:pt x="14784" y="8584"/>
                </a:lnTo>
                <a:lnTo>
                  <a:pt x="14820" y="8511"/>
                </a:lnTo>
                <a:lnTo>
                  <a:pt x="14784" y="8438"/>
                </a:lnTo>
                <a:lnTo>
                  <a:pt x="14710" y="8401"/>
                </a:lnTo>
                <a:lnTo>
                  <a:pt x="14637" y="8401"/>
                </a:lnTo>
                <a:lnTo>
                  <a:pt x="14233" y="8621"/>
                </a:lnTo>
                <a:lnTo>
                  <a:pt x="13867" y="8841"/>
                </a:lnTo>
                <a:lnTo>
                  <a:pt x="13500" y="9061"/>
                </a:lnTo>
                <a:lnTo>
                  <a:pt x="13170" y="9318"/>
                </a:lnTo>
                <a:lnTo>
                  <a:pt x="13060" y="9098"/>
                </a:lnTo>
                <a:lnTo>
                  <a:pt x="13720" y="8658"/>
                </a:lnTo>
                <a:lnTo>
                  <a:pt x="14417" y="8291"/>
                </a:lnTo>
                <a:lnTo>
                  <a:pt x="14454" y="8217"/>
                </a:lnTo>
                <a:lnTo>
                  <a:pt x="14454" y="8144"/>
                </a:lnTo>
                <a:lnTo>
                  <a:pt x="14417" y="8107"/>
                </a:lnTo>
                <a:lnTo>
                  <a:pt x="14343" y="8107"/>
                </a:lnTo>
                <a:lnTo>
                  <a:pt x="13647" y="8364"/>
                </a:lnTo>
                <a:lnTo>
                  <a:pt x="12986" y="8658"/>
                </a:lnTo>
                <a:lnTo>
                  <a:pt x="12986" y="8474"/>
                </a:lnTo>
                <a:lnTo>
                  <a:pt x="13133" y="8401"/>
                </a:lnTo>
                <a:lnTo>
                  <a:pt x="13243" y="8327"/>
                </a:lnTo>
                <a:lnTo>
                  <a:pt x="13500" y="8144"/>
                </a:lnTo>
                <a:lnTo>
                  <a:pt x="14013" y="7924"/>
                </a:lnTo>
                <a:lnTo>
                  <a:pt x="14307" y="7814"/>
                </a:lnTo>
                <a:lnTo>
                  <a:pt x="14564" y="7777"/>
                </a:lnTo>
                <a:lnTo>
                  <a:pt x="14600" y="7741"/>
                </a:lnTo>
                <a:lnTo>
                  <a:pt x="14600" y="7704"/>
                </a:lnTo>
                <a:lnTo>
                  <a:pt x="14564" y="7667"/>
                </a:lnTo>
                <a:lnTo>
                  <a:pt x="14233" y="7667"/>
                </a:lnTo>
                <a:lnTo>
                  <a:pt x="13903" y="7704"/>
                </a:lnTo>
                <a:lnTo>
                  <a:pt x="13573" y="7777"/>
                </a:lnTo>
                <a:lnTo>
                  <a:pt x="13280" y="7851"/>
                </a:lnTo>
                <a:lnTo>
                  <a:pt x="13500" y="7594"/>
                </a:lnTo>
                <a:lnTo>
                  <a:pt x="14087" y="7484"/>
                </a:lnTo>
                <a:lnTo>
                  <a:pt x="14380" y="7410"/>
                </a:lnTo>
                <a:lnTo>
                  <a:pt x="14674" y="7264"/>
                </a:lnTo>
                <a:lnTo>
                  <a:pt x="14710" y="7227"/>
                </a:lnTo>
                <a:lnTo>
                  <a:pt x="14710" y="7190"/>
                </a:lnTo>
                <a:lnTo>
                  <a:pt x="14710" y="7154"/>
                </a:lnTo>
                <a:lnTo>
                  <a:pt x="14637" y="7117"/>
                </a:lnTo>
                <a:lnTo>
                  <a:pt x="14343" y="7080"/>
                </a:lnTo>
                <a:lnTo>
                  <a:pt x="14013" y="7080"/>
                </a:lnTo>
                <a:lnTo>
                  <a:pt x="14270" y="6934"/>
                </a:lnTo>
                <a:lnTo>
                  <a:pt x="14527" y="6824"/>
                </a:lnTo>
                <a:lnTo>
                  <a:pt x="14820" y="6750"/>
                </a:lnTo>
                <a:close/>
                <a:moveTo>
                  <a:pt x="5246" y="9098"/>
                </a:moveTo>
                <a:lnTo>
                  <a:pt x="5320" y="9208"/>
                </a:lnTo>
                <a:lnTo>
                  <a:pt x="5393" y="9245"/>
                </a:lnTo>
                <a:lnTo>
                  <a:pt x="5577" y="9245"/>
                </a:lnTo>
                <a:lnTo>
                  <a:pt x="5650" y="9281"/>
                </a:lnTo>
                <a:lnTo>
                  <a:pt x="5760" y="9318"/>
                </a:lnTo>
                <a:lnTo>
                  <a:pt x="5833" y="9391"/>
                </a:lnTo>
                <a:lnTo>
                  <a:pt x="5870" y="9465"/>
                </a:lnTo>
                <a:lnTo>
                  <a:pt x="5907" y="9538"/>
                </a:lnTo>
                <a:lnTo>
                  <a:pt x="5907" y="9648"/>
                </a:lnTo>
                <a:lnTo>
                  <a:pt x="5870" y="9758"/>
                </a:lnTo>
                <a:lnTo>
                  <a:pt x="5797" y="9831"/>
                </a:lnTo>
                <a:lnTo>
                  <a:pt x="5723" y="9905"/>
                </a:lnTo>
                <a:lnTo>
                  <a:pt x="5650" y="9978"/>
                </a:lnTo>
                <a:lnTo>
                  <a:pt x="5540" y="10015"/>
                </a:lnTo>
                <a:lnTo>
                  <a:pt x="5466" y="9868"/>
                </a:lnTo>
                <a:lnTo>
                  <a:pt x="5356" y="9758"/>
                </a:lnTo>
                <a:lnTo>
                  <a:pt x="5210" y="9685"/>
                </a:lnTo>
                <a:lnTo>
                  <a:pt x="5026" y="9648"/>
                </a:lnTo>
                <a:lnTo>
                  <a:pt x="5063" y="9648"/>
                </a:lnTo>
                <a:lnTo>
                  <a:pt x="5210" y="9575"/>
                </a:lnTo>
                <a:lnTo>
                  <a:pt x="5283" y="9538"/>
                </a:lnTo>
                <a:lnTo>
                  <a:pt x="5283" y="9501"/>
                </a:lnTo>
                <a:lnTo>
                  <a:pt x="5283" y="9355"/>
                </a:lnTo>
                <a:lnTo>
                  <a:pt x="5210" y="9245"/>
                </a:lnTo>
                <a:lnTo>
                  <a:pt x="5100" y="9245"/>
                </a:lnTo>
                <a:lnTo>
                  <a:pt x="4953" y="9281"/>
                </a:lnTo>
                <a:lnTo>
                  <a:pt x="4806" y="9355"/>
                </a:lnTo>
                <a:lnTo>
                  <a:pt x="4806" y="9355"/>
                </a:lnTo>
                <a:lnTo>
                  <a:pt x="4843" y="9281"/>
                </a:lnTo>
                <a:lnTo>
                  <a:pt x="4880" y="9208"/>
                </a:lnTo>
                <a:lnTo>
                  <a:pt x="4843" y="9171"/>
                </a:lnTo>
                <a:lnTo>
                  <a:pt x="5026" y="9134"/>
                </a:lnTo>
                <a:lnTo>
                  <a:pt x="5246" y="9098"/>
                </a:lnTo>
                <a:close/>
                <a:moveTo>
                  <a:pt x="6347" y="8034"/>
                </a:moveTo>
                <a:lnTo>
                  <a:pt x="6347" y="8071"/>
                </a:lnTo>
                <a:lnTo>
                  <a:pt x="6310" y="8181"/>
                </a:lnTo>
                <a:lnTo>
                  <a:pt x="6127" y="8254"/>
                </a:lnTo>
                <a:lnTo>
                  <a:pt x="5980" y="8364"/>
                </a:lnTo>
                <a:lnTo>
                  <a:pt x="5687" y="8621"/>
                </a:lnTo>
                <a:lnTo>
                  <a:pt x="5577" y="8621"/>
                </a:lnTo>
                <a:lnTo>
                  <a:pt x="5466" y="8694"/>
                </a:lnTo>
                <a:lnTo>
                  <a:pt x="5393" y="8768"/>
                </a:lnTo>
                <a:lnTo>
                  <a:pt x="5246" y="8731"/>
                </a:lnTo>
                <a:lnTo>
                  <a:pt x="4806" y="8731"/>
                </a:lnTo>
                <a:lnTo>
                  <a:pt x="4549" y="8841"/>
                </a:lnTo>
                <a:lnTo>
                  <a:pt x="4293" y="9024"/>
                </a:lnTo>
                <a:lnTo>
                  <a:pt x="4183" y="9171"/>
                </a:lnTo>
                <a:lnTo>
                  <a:pt x="4073" y="9355"/>
                </a:lnTo>
                <a:lnTo>
                  <a:pt x="4073" y="9501"/>
                </a:lnTo>
                <a:lnTo>
                  <a:pt x="4073" y="9648"/>
                </a:lnTo>
                <a:lnTo>
                  <a:pt x="4073" y="9721"/>
                </a:lnTo>
                <a:lnTo>
                  <a:pt x="4146" y="9831"/>
                </a:lnTo>
                <a:lnTo>
                  <a:pt x="4256" y="9978"/>
                </a:lnTo>
                <a:lnTo>
                  <a:pt x="4439" y="10162"/>
                </a:lnTo>
                <a:lnTo>
                  <a:pt x="4623" y="10308"/>
                </a:lnTo>
                <a:lnTo>
                  <a:pt x="4843" y="10382"/>
                </a:lnTo>
                <a:lnTo>
                  <a:pt x="5026" y="10455"/>
                </a:lnTo>
                <a:lnTo>
                  <a:pt x="5246" y="10492"/>
                </a:lnTo>
                <a:lnTo>
                  <a:pt x="5466" y="10492"/>
                </a:lnTo>
                <a:lnTo>
                  <a:pt x="5723" y="10455"/>
                </a:lnTo>
                <a:lnTo>
                  <a:pt x="5907" y="10345"/>
                </a:lnTo>
                <a:lnTo>
                  <a:pt x="6090" y="10235"/>
                </a:lnTo>
                <a:lnTo>
                  <a:pt x="6237" y="10052"/>
                </a:lnTo>
                <a:lnTo>
                  <a:pt x="6347" y="9868"/>
                </a:lnTo>
                <a:lnTo>
                  <a:pt x="6384" y="9575"/>
                </a:lnTo>
                <a:lnTo>
                  <a:pt x="6310" y="9355"/>
                </a:lnTo>
                <a:lnTo>
                  <a:pt x="6200" y="9134"/>
                </a:lnTo>
                <a:lnTo>
                  <a:pt x="6017" y="8951"/>
                </a:lnTo>
                <a:lnTo>
                  <a:pt x="6310" y="8658"/>
                </a:lnTo>
                <a:lnTo>
                  <a:pt x="6420" y="8548"/>
                </a:lnTo>
                <a:lnTo>
                  <a:pt x="6567" y="8401"/>
                </a:lnTo>
                <a:lnTo>
                  <a:pt x="6567" y="8327"/>
                </a:lnTo>
                <a:lnTo>
                  <a:pt x="6567" y="8254"/>
                </a:lnTo>
                <a:lnTo>
                  <a:pt x="6530" y="8217"/>
                </a:lnTo>
                <a:lnTo>
                  <a:pt x="6494" y="8181"/>
                </a:lnTo>
                <a:lnTo>
                  <a:pt x="6384" y="8071"/>
                </a:lnTo>
                <a:lnTo>
                  <a:pt x="6347" y="8034"/>
                </a:lnTo>
                <a:close/>
                <a:moveTo>
                  <a:pt x="19992" y="10418"/>
                </a:moveTo>
                <a:lnTo>
                  <a:pt x="20139" y="10492"/>
                </a:lnTo>
                <a:lnTo>
                  <a:pt x="20139" y="10602"/>
                </a:lnTo>
                <a:lnTo>
                  <a:pt x="20176" y="10638"/>
                </a:lnTo>
                <a:lnTo>
                  <a:pt x="20213" y="10638"/>
                </a:lnTo>
                <a:lnTo>
                  <a:pt x="20249" y="10602"/>
                </a:lnTo>
                <a:lnTo>
                  <a:pt x="20286" y="10785"/>
                </a:lnTo>
                <a:lnTo>
                  <a:pt x="20286" y="11042"/>
                </a:lnTo>
                <a:lnTo>
                  <a:pt x="20286" y="11189"/>
                </a:lnTo>
                <a:lnTo>
                  <a:pt x="20213" y="11372"/>
                </a:lnTo>
                <a:lnTo>
                  <a:pt x="20139" y="11519"/>
                </a:lnTo>
                <a:lnTo>
                  <a:pt x="20066" y="11665"/>
                </a:lnTo>
                <a:lnTo>
                  <a:pt x="19956" y="11812"/>
                </a:lnTo>
                <a:lnTo>
                  <a:pt x="19809" y="11886"/>
                </a:lnTo>
                <a:lnTo>
                  <a:pt x="19662" y="11959"/>
                </a:lnTo>
                <a:lnTo>
                  <a:pt x="19479" y="11959"/>
                </a:lnTo>
                <a:lnTo>
                  <a:pt x="19442" y="11886"/>
                </a:lnTo>
                <a:lnTo>
                  <a:pt x="19222" y="11776"/>
                </a:lnTo>
                <a:lnTo>
                  <a:pt x="19626" y="11702"/>
                </a:lnTo>
                <a:lnTo>
                  <a:pt x="19662" y="11665"/>
                </a:lnTo>
                <a:lnTo>
                  <a:pt x="19736" y="11629"/>
                </a:lnTo>
                <a:lnTo>
                  <a:pt x="19736" y="11482"/>
                </a:lnTo>
                <a:lnTo>
                  <a:pt x="19699" y="11372"/>
                </a:lnTo>
                <a:lnTo>
                  <a:pt x="19626" y="11335"/>
                </a:lnTo>
                <a:lnTo>
                  <a:pt x="19406" y="11335"/>
                </a:lnTo>
                <a:lnTo>
                  <a:pt x="19662" y="11152"/>
                </a:lnTo>
                <a:lnTo>
                  <a:pt x="19736" y="11115"/>
                </a:lnTo>
                <a:lnTo>
                  <a:pt x="19736" y="11042"/>
                </a:lnTo>
                <a:lnTo>
                  <a:pt x="19736" y="10969"/>
                </a:lnTo>
                <a:lnTo>
                  <a:pt x="19736" y="10932"/>
                </a:lnTo>
                <a:lnTo>
                  <a:pt x="19699" y="10858"/>
                </a:lnTo>
                <a:lnTo>
                  <a:pt x="19626" y="10822"/>
                </a:lnTo>
                <a:lnTo>
                  <a:pt x="19552" y="10822"/>
                </a:lnTo>
                <a:lnTo>
                  <a:pt x="19479" y="10858"/>
                </a:lnTo>
                <a:lnTo>
                  <a:pt x="19332" y="10895"/>
                </a:lnTo>
                <a:lnTo>
                  <a:pt x="19185" y="10932"/>
                </a:lnTo>
                <a:lnTo>
                  <a:pt x="19185" y="10932"/>
                </a:lnTo>
                <a:lnTo>
                  <a:pt x="19626" y="10748"/>
                </a:lnTo>
                <a:lnTo>
                  <a:pt x="19662" y="10712"/>
                </a:lnTo>
                <a:lnTo>
                  <a:pt x="19662" y="10675"/>
                </a:lnTo>
                <a:lnTo>
                  <a:pt x="19626" y="10638"/>
                </a:lnTo>
                <a:lnTo>
                  <a:pt x="19479" y="10602"/>
                </a:lnTo>
                <a:lnTo>
                  <a:pt x="19295" y="10602"/>
                </a:lnTo>
                <a:lnTo>
                  <a:pt x="19369" y="10565"/>
                </a:lnTo>
                <a:lnTo>
                  <a:pt x="19589" y="10455"/>
                </a:lnTo>
                <a:lnTo>
                  <a:pt x="19772" y="10418"/>
                </a:lnTo>
                <a:close/>
                <a:moveTo>
                  <a:pt x="16691" y="13390"/>
                </a:moveTo>
                <a:lnTo>
                  <a:pt x="16801" y="13463"/>
                </a:lnTo>
                <a:lnTo>
                  <a:pt x="16874" y="13536"/>
                </a:lnTo>
                <a:lnTo>
                  <a:pt x="16728" y="13646"/>
                </a:lnTo>
                <a:lnTo>
                  <a:pt x="16581" y="13756"/>
                </a:lnTo>
                <a:lnTo>
                  <a:pt x="16434" y="13903"/>
                </a:lnTo>
                <a:lnTo>
                  <a:pt x="16361" y="14050"/>
                </a:lnTo>
                <a:lnTo>
                  <a:pt x="16104" y="14013"/>
                </a:lnTo>
                <a:lnTo>
                  <a:pt x="16068" y="13976"/>
                </a:lnTo>
                <a:lnTo>
                  <a:pt x="16691" y="13390"/>
                </a:lnTo>
                <a:close/>
                <a:moveTo>
                  <a:pt x="16654" y="11959"/>
                </a:moveTo>
                <a:lnTo>
                  <a:pt x="17058" y="12326"/>
                </a:lnTo>
                <a:lnTo>
                  <a:pt x="17278" y="12546"/>
                </a:lnTo>
                <a:lnTo>
                  <a:pt x="17498" y="12803"/>
                </a:lnTo>
                <a:lnTo>
                  <a:pt x="17681" y="13059"/>
                </a:lnTo>
                <a:lnTo>
                  <a:pt x="17755" y="13169"/>
                </a:lnTo>
                <a:lnTo>
                  <a:pt x="17792" y="13279"/>
                </a:lnTo>
                <a:lnTo>
                  <a:pt x="17792" y="13426"/>
                </a:lnTo>
                <a:lnTo>
                  <a:pt x="17755" y="13536"/>
                </a:lnTo>
                <a:lnTo>
                  <a:pt x="17718" y="13646"/>
                </a:lnTo>
                <a:lnTo>
                  <a:pt x="17608" y="13756"/>
                </a:lnTo>
                <a:lnTo>
                  <a:pt x="17498" y="13866"/>
                </a:lnTo>
                <a:lnTo>
                  <a:pt x="17351" y="13940"/>
                </a:lnTo>
                <a:lnTo>
                  <a:pt x="17278" y="13866"/>
                </a:lnTo>
                <a:lnTo>
                  <a:pt x="17168" y="13866"/>
                </a:lnTo>
                <a:lnTo>
                  <a:pt x="17095" y="13903"/>
                </a:lnTo>
                <a:lnTo>
                  <a:pt x="17058" y="13940"/>
                </a:lnTo>
                <a:lnTo>
                  <a:pt x="17021" y="13940"/>
                </a:lnTo>
                <a:lnTo>
                  <a:pt x="16948" y="13976"/>
                </a:lnTo>
                <a:lnTo>
                  <a:pt x="16911" y="14050"/>
                </a:lnTo>
                <a:lnTo>
                  <a:pt x="16874" y="14050"/>
                </a:lnTo>
                <a:lnTo>
                  <a:pt x="16948" y="13940"/>
                </a:lnTo>
                <a:lnTo>
                  <a:pt x="17095" y="13793"/>
                </a:lnTo>
                <a:lnTo>
                  <a:pt x="17168" y="13683"/>
                </a:lnTo>
                <a:lnTo>
                  <a:pt x="17205" y="13573"/>
                </a:lnTo>
                <a:lnTo>
                  <a:pt x="17168" y="13500"/>
                </a:lnTo>
                <a:lnTo>
                  <a:pt x="17131" y="13426"/>
                </a:lnTo>
                <a:lnTo>
                  <a:pt x="17021" y="13316"/>
                </a:lnTo>
                <a:lnTo>
                  <a:pt x="16874" y="13206"/>
                </a:lnTo>
                <a:lnTo>
                  <a:pt x="16691" y="13169"/>
                </a:lnTo>
                <a:lnTo>
                  <a:pt x="16618" y="13169"/>
                </a:lnTo>
                <a:lnTo>
                  <a:pt x="16581" y="13206"/>
                </a:lnTo>
                <a:lnTo>
                  <a:pt x="15627" y="13793"/>
                </a:lnTo>
                <a:lnTo>
                  <a:pt x="15517" y="13756"/>
                </a:lnTo>
                <a:lnTo>
                  <a:pt x="15407" y="13646"/>
                </a:lnTo>
                <a:lnTo>
                  <a:pt x="15884" y="13353"/>
                </a:lnTo>
                <a:lnTo>
                  <a:pt x="16361" y="13096"/>
                </a:lnTo>
                <a:lnTo>
                  <a:pt x="16398" y="13023"/>
                </a:lnTo>
                <a:lnTo>
                  <a:pt x="16398" y="12986"/>
                </a:lnTo>
                <a:lnTo>
                  <a:pt x="16361" y="12913"/>
                </a:lnTo>
                <a:lnTo>
                  <a:pt x="16288" y="12913"/>
                </a:lnTo>
                <a:lnTo>
                  <a:pt x="15994" y="12949"/>
                </a:lnTo>
                <a:lnTo>
                  <a:pt x="15701" y="13059"/>
                </a:lnTo>
                <a:lnTo>
                  <a:pt x="15407" y="13169"/>
                </a:lnTo>
                <a:lnTo>
                  <a:pt x="15150" y="13279"/>
                </a:lnTo>
                <a:lnTo>
                  <a:pt x="15040" y="13023"/>
                </a:lnTo>
                <a:lnTo>
                  <a:pt x="15077" y="12986"/>
                </a:lnTo>
                <a:lnTo>
                  <a:pt x="16068" y="12399"/>
                </a:lnTo>
                <a:lnTo>
                  <a:pt x="16104" y="12362"/>
                </a:lnTo>
                <a:lnTo>
                  <a:pt x="16104" y="12326"/>
                </a:lnTo>
                <a:lnTo>
                  <a:pt x="16068" y="12289"/>
                </a:lnTo>
                <a:lnTo>
                  <a:pt x="15994" y="12252"/>
                </a:lnTo>
                <a:lnTo>
                  <a:pt x="15554" y="12362"/>
                </a:lnTo>
                <a:lnTo>
                  <a:pt x="15150" y="12472"/>
                </a:lnTo>
                <a:lnTo>
                  <a:pt x="15150" y="12472"/>
                </a:lnTo>
                <a:lnTo>
                  <a:pt x="15297" y="12326"/>
                </a:lnTo>
                <a:lnTo>
                  <a:pt x="15517" y="12179"/>
                </a:lnTo>
                <a:lnTo>
                  <a:pt x="15737" y="12069"/>
                </a:lnTo>
                <a:lnTo>
                  <a:pt x="15994" y="11996"/>
                </a:lnTo>
                <a:lnTo>
                  <a:pt x="16324" y="11959"/>
                </a:lnTo>
                <a:close/>
                <a:moveTo>
                  <a:pt x="14857" y="6310"/>
                </a:moveTo>
                <a:lnTo>
                  <a:pt x="14600" y="6347"/>
                </a:lnTo>
                <a:lnTo>
                  <a:pt x="14380" y="6383"/>
                </a:lnTo>
                <a:lnTo>
                  <a:pt x="14197" y="6457"/>
                </a:lnTo>
                <a:lnTo>
                  <a:pt x="13793" y="6677"/>
                </a:lnTo>
                <a:lnTo>
                  <a:pt x="13426" y="6970"/>
                </a:lnTo>
                <a:lnTo>
                  <a:pt x="13243" y="7154"/>
                </a:lnTo>
                <a:lnTo>
                  <a:pt x="12950" y="7190"/>
                </a:lnTo>
                <a:lnTo>
                  <a:pt x="12840" y="7227"/>
                </a:lnTo>
                <a:lnTo>
                  <a:pt x="12803" y="7300"/>
                </a:lnTo>
                <a:lnTo>
                  <a:pt x="12766" y="7374"/>
                </a:lnTo>
                <a:lnTo>
                  <a:pt x="12766" y="7447"/>
                </a:lnTo>
                <a:lnTo>
                  <a:pt x="11042" y="7631"/>
                </a:lnTo>
                <a:lnTo>
                  <a:pt x="10052" y="7667"/>
                </a:lnTo>
                <a:lnTo>
                  <a:pt x="9575" y="7704"/>
                </a:lnTo>
                <a:lnTo>
                  <a:pt x="9098" y="7741"/>
                </a:lnTo>
                <a:lnTo>
                  <a:pt x="9025" y="7777"/>
                </a:lnTo>
                <a:lnTo>
                  <a:pt x="8988" y="7814"/>
                </a:lnTo>
                <a:lnTo>
                  <a:pt x="8951" y="7924"/>
                </a:lnTo>
                <a:lnTo>
                  <a:pt x="9025" y="8034"/>
                </a:lnTo>
                <a:lnTo>
                  <a:pt x="9061" y="8071"/>
                </a:lnTo>
                <a:lnTo>
                  <a:pt x="9135" y="8107"/>
                </a:lnTo>
                <a:lnTo>
                  <a:pt x="9612" y="8144"/>
                </a:lnTo>
                <a:lnTo>
                  <a:pt x="10125" y="8144"/>
                </a:lnTo>
                <a:lnTo>
                  <a:pt x="11152" y="8071"/>
                </a:lnTo>
                <a:lnTo>
                  <a:pt x="11922" y="8034"/>
                </a:lnTo>
                <a:lnTo>
                  <a:pt x="12693" y="7961"/>
                </a:lnTo>
                <a:lnTo>
                  <a:pt x="12546" y="8254"/>
                </a:lnTo>
                <a:lnTo>
                  <a:pt x="12473" y="8438"/>
                </a:lnTo>
                <a:lnTo>
                  <a:pt x="12473" y="8584"/>
                </a:lnTo>
                <a:lnTo>
                  <a:pt x="12509" y="8914"/>
                </a:lnTo>
                <a:lnTo>
                  <a:pt x="12363" y="9024"/>
                </a:lnTo>
                <a:lnTo>
                  <a:pt x="12253" y="9134"/>
                </a:lnTo>
                <a:lnTo>
                  <a:pt x="12253" y="9245"/>
                </a:lnTo>
                <a:lnTo>
                  <a:pt x="12289" y="9355"/>
                </a:lnTo>
                <a:lnTo>
                  <a:pt x="12399" y="9428"/>
                </a:lnTo>
                <a:lnTo>
                  <a:pt x="12546" y="9465"/>
                </a:lnTo>
                <a:lnTo>
                  <a:pt x="12693" y="9465"/>
                </a:lnTo>
                <a:lnTo>
                  <a:pt x="12803" y="9685"/>
                </a:lnTo>
                <a:lnTo>
                  <a:pt x="12950" y="9868"/>
                </a:lnTo>
                <a:lnTo>
                  <a:pt x="13096" y="10052"/>
                </a:lnTo>
                <a:lnTo>
                  <a:pt x="13243" y="10198"/>
                </a:lnTo>
                <a:lnTo>
                  <a:pt x="13426" y="10308"/>
                </a:lnTo>
                <a:lnTo>
                  <a:pt x="13647" y="10418"/>
                </a:lnTo>
                <a:lnTo>
                  <a:pt x="13867" y="10455"/>
                </a:lnTo>
                <a:lnTo>
                  <a:pt x="14087" y="10492"/>
                </a:lnTo>
                <a:lnTo>
                  <a:pt x="14233" y="10492"/>
                </a:lnTo>
                <a:lnTo>
                  <a:pt x="14600" y="10418"/>
                </a:lnTo>
                <a:lnTo>
                  <a:pt x="14967" y="10345"/>
                </a:lnTo>
                <a:lnTo>
                  <a:pt x="14930" y="10455"/>
                </a:lnTo>
                <a:lnTo>
                  <a:pt x="14930" y="10602"/>
                </a:lnTo>
                <a:lnTo>
                  <a:pt x="15004" y="10895"/>
                </a:lnTo>
                <a:lnTo>
                  <a:pt x="15077" y="11079"/>
                </a:lnTo>
                <a:lnTo>
                  <a:pt x="15150" y="11299"/>
                </a:lnTo>
                <a:lnTo>
                  <a:pt x="15297" y="11482"/>
                </a:lnTo>
                <a:lnTo>
                  <a:pt x="15481" y="11629"/>
                </a:lnTo>
                <a:lnTo>
                  <a:pt x="15481" y="11665"/>
                </a:lnTo>
                <a:lnTo>
                  <a:pt x="15261" y="11739"/>
                </a:lnTo>
                <a:lnTo>
                  <a:pt x="15077" y="11886"/>
                </a:lnTo>
                <a:lnTo>
                  <a:pt x="14894" y="11996"/>
                </a:lnTo>
                <a:lnTo>
                  <a:pt x="14784" y="12142"/>
                </a:lnTo>
                <a:lnTo>
                  <a:pt x="14674" y="12326"/>
                </a:lnTo>
                <a:lnTo>
                  <a:pt x="14600" y="12509"/>
                </a:lnTo>
                <a:lnTo>
                  <a:pt x="14564" y="12693"/>
                </a:lnTo>
                <a:lnTo>
                  <a:pt x="14527" y="12876"/>
                </a:lnTo>
                <a:lnTo>
                  <a:pt x="14527" y="12986"/>
                </a:lnTo>
                <a:lnTo>
                  <a:pt x="14527" y="13059"/>
                </a:lnTo>
                <a:lnTo>
                  <a:pt x="14600" y="13353"/>
                </a:lnTo>
                <a:lnTo>
                  <a:pt x="14747" y="13610"/>
                </a:lnTo>
                <a:lnTo>
                  <a:pt x="14747" y="13720"/>
                </a:lnTo>
                <a:lnTo>
                  <a:pt x="14784" y="13830"/>
                </a:lnTo>
                <a:lnTo>
                  <a:pt x="14930" y="13903"/>
                </a:lnTo>
                <a:lnTo>
                  <a:pt x="15004" y="13976"/>
                </a:lnTo>
                <a:lnTo>
                  <a:pt x="15297" y="14197"/>
                </a:lnTo>
                <a:lnTo>
                  <a:pt x="15627" y="14380"/>
                </a:lnTo>
                <a:lnTo>
                  <a:pt x="15994" y="14527"/>
                </a:lnTo>
                <a:lnTo>
                  <a:pt x="16398" y="14600"/>
                </a:lnTo>
                <a:lnTo>
                  <a:pt x="16801" y="14600"/>
                </a:lnTo>
                <a:lnTo>
                  <a:pt x="17205" y="14527"/>
                </a:lnTo>
                <a:lnTo>
                  <a:pt x="17571" y="14417"/>
                </a:lnTo>
                <a:lnTo>
                  <a:pt x="17902" y="14233"/>
                </a:lnTo>
                <a:lnTo>
                  <a:pt x="18122" y="14013"/>
                </a:lnTo>
                <a:lnTo>
                  <a:pt x="18268" y="13793"/>
                </a:lnTo>
                <a:lnTo>
                  <a:pt x="18305" y="13536"/>
                </a:lnTo>
                <a:lnTo>
                  <a:pt x="18305" y="13316"/>
                </a:lnTo>
                <a:lnTo>
                  <a:pt x="18232" y="13059"/>
                </a:lnTo>
                <a:lnTo>
                  <a:pt x="18122" y="12803"/>
                </a:lnTo>
                <a:lnTo>
                  <a:pt x="17975" y="12546"/>
                </a:lnTo>
                <a:lnTo>
                  <a:pt x="17792" y="12326"/>
                </a:lnTo>
                <a:lnTo>
                  <a:pt x="17902" y="12289"/>
                </a:lnTo>
                <a:lnTo>
                  <a:pt x="18232" y="12106"/>
                </a:lnTo>
                <a:lnTo>
                  <a:pt x="18599" y="11849"/>
                </a:lnTo>
                <a:lnTo>
                  <a:pt x="18709" y="12032"/>
                </a:lnTo>
                <a:lnTo>
                  <a:pt x="18855" y="12179"/>
                </a:lnTo>
                <a:lnTo>
                  <a:pt x="19002" y="12289"/>
                </a:lnTo>
                <a:lnTo>
                  <a:pt x="19149" y="12362"/>
                </a:lnTo>
                <a:lnTo>
                  <a:pt x="19406" y="12436"/>
                </a:lnTo>
                <a:lnTo>
                  <a:pt x="19662" y="12399"/>
                </a:lnTo>
                <a:lnTo>
                  <a:pt x="19919" y="12326"/>
                </a:lnTo>
                <a:lnTo>
                  <a:pt x="20139" y="12179"/>
                </a:lnTo>
                <a:lnTo>
                  <a:pt x="20359" y="11996"/>
                </a:lnTo>
                <a:lnTo>
                  <a:pt x="20543" y="11776"/>
                </a:lnTo>
                <a:lnTo>
                  <a:pt x="20653" y="11519"/>
                </a:lnTo>
                <a:lnTo>
                  <a:pt x="20726" y="11225"/>
                </a:lnTo>
                <a:lnTo>
                  <a:pt x="20799" y="10858"/>
                </a:lnTo>
                <a:lnTo>
                  <a:pt x="20763" y="10675"/>
                </a:lnTo>
                <a:lnTo>
                  <a:pt x="20726" y="10528"/>
                </a:lnTo>
                <a:lnTo>
                  <a:pt x="20689" y="10382"/>
                </a:lnTo>
                <a:lnTo>
                  <a:pt x="20579" y="10272"/>
                </a:lnTo>
                <a:lnTo>
                  <a:pt x="20359" y="10088"/>
                </a:lnTo>
                <a:lnTo>
                  <a:pt x="20066" y="9978"/>
                </a:lnTo>
                <a:lnTo>
                  <a:pt x="19919" y="9941"/>
                </a:lnTo>
                <a:lnTo>
                  <a:pt x="19626" y="9941"/>
                </a:lnTo>
                <a:lnTo>
                  <a:pt x="19516" y="10015"/>
                </a:lnTo>
                <a:lnTo>
                  <a:pt x="19479" y="10088"/>
                </a:lnTo>
                <a:lnTo>
                  <a:pt x="19185" y="10198"/>
                </a:lnTo>
                <a:lnTo>
                  <a:pt x="18929" y="10308"/>
                </a:lnTo>
                <a:lnTo>
                  <a:pt x="18819" y="10418"/>
                </a:lnTo>
                <a:lnTo>
                  <a:pt x="18672" y="10528"/>
                </a:lnTo>
                <a:lnTo>
                  <a:pt x="18599" y="10675"/>
                </a:lnTo>
                <a:lnTo>
                  <a:pt x="18525" y="10822"/>
                </a:lnTo>
                <a:lnTo>
                  <a:pt x="18452" y="11115"/>
                </a:lnTo>
                <a:lnTo>
                  <a:pt x="18452" y="11409"/>
                </a:lnTo>
                <a:lnTo>
                  <a:pt x="18048" y="11702"/>
                </a:lnTo>
                <a:lnTo>
                  <a:pt x="17645" y="11996"/>
                </a:lnTo>
                <a:lnTo>
                  <a:pt x="17608" y="12032"/>
                </a:lnTo>
                <a:lnTo>
                  <a:pt x="17608" y="12106"/>
                </a:lnTo>
                <a:lnTo>
                  <a:pt x="17241" y="11776"/>
                </a:lnTo>
                <a:lnTo>
                  <a:pt x="16911" y="11519"/>
                </a:lnTo>
                <a:lnTo>
                  <a:pt x="16838" y="11482"/>
                </a:lnTo>
                <a:lnTo>
                  <a:pt x="16691" y="11482"/>
                </a:lnTo>
                <a:lnTo>
                  <a:pt x="16654" y="11555"/>
                </a:lnTo>
                <a:lnTo>
                  <a:pt x="16434" y="11519"/>
                </a:lnTo>
                <a:lnTo>
                  <a:pt x="16214" y="11519"/>
                </a:lnTo>
                <a:lnTo>
                  <a:pt x="15774" y="11555"/>
                </a:lnTo>
                <a:lnTo>
                  <a:pt x="15811" y="11445"/>
                </a:lnTo>
                <a:lnTo>
                  <a:pt x="15774" y="11335"/>
                </a:lnTo>
                <a:lnTo>
                  <a:pt x="15664" y="11152"/>
                </a:lnTo>
                <a:lnTo>
                  <a:pt x="15554" y="11005"/>
                </a:lnTo>
                <a:lnTo>
                  <a:pt x="15444" y="10822"/>
                </a:lnTo>
                <a:lnTo>
                  <a:pt x="15371" y="10602"/>
                </a:lnTo>
                <a:lnTo>
                  <a:pt x="15334" y="10418"/>
                </a:lnTo>
                <a:lnTo>
                  <a:pt x="15297" y="10308"/>
                </a:lnTo>
                <a:lnTo>
                  <a:pt x="15224" y="10235"/>
                </a:lnTo>
                <a:lnTo>
                  <a:pt x="15627" y="10015"/>
                </a:lnTo>
                <a:lnTo>
                  <a:pt x="16031" y="9758"/>
                </a:lnTo>
                <a:lnTo>
                  <a:pt x="16361" y="9428"/>
                </a:lnTo>
                <a:lnTo>
                  <a:pt x="16471" y="9281"/>
                </a:lnTo>
                <a:lnTo>
                  <a:pt x="16581" y="9098"/>
                </a:lnTo>
                <a:lnTo>
                  <a:pt x="16654" y="8878"/>
                </a:lnTo>
                <a:lnTo>
                  <a:pt x="16691" y="8621"/>
                </a:lnTo>
                <a:lnTo>
                  <a:pt x="16691" y="8364"/>
                </a:lnTo>
                <a:lnTo>
                  <a:pt x="16691" y="8107"/>
                </a:lnTo>
                <a:lnTo>
                  <a:pt x="16581" y="7631"/>
                </a:lnTo>
                <a:lnTo>
                  <a:pt x="16398" y="7190"/>
                </a:lnTo>
                <a:lnTo>
                  <a:pt x="16251" y="6897"/>
                </a:lnTo>
                <a:lnTo>
                  <a:pt x="16031" y="6640"/>
                </a:lnTo>
                <a:lnTo>
                  <a:pt x="15884" y="6530"/>
                </a:lnTo>
                <a:lnTo>
                  <a:pt x="15737" y="6457"/>
                </a:lnTo>
                <a:lnTo>
                  <a:pt x="15591" y="6420"/>
                </a:lnTo>
                <a:lnTo>
                  <a:pt x="15407" y="6383"/>
                </a:lnTo>
                <a:lnTo>
                  <a:pt x="15077" y="631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08" name="Google Shape;208;p3"/>
          <p:cNvSpPr/>
          <p:nvPr/>
        </p:nvSpPr>
        <p:spPr>
          <a:xfrm>
            <a:off x="8052577" y="4029277"/>
            <a:ext cx="388118" cy="408938"/>
          </a:xfrm>
          <a:custGeom>
            <a:avLst/>
            <a:gdLst/>
            <a:ahLst/>
            <a:cxnLst/>
            <a:rect l="l" t="t" r="r" b="b"/>
            <a:pathLst>
              <a:path w="13683" h="14417" extrusionOk="0">
                <a:moveTo>
                  <a:pt x="9281" y="2311"/>
                </a:moveTo>
                <a:lnTo>
                  <a:pt x="9170" y="2385"/>
                </a:lnTo>
                <a:lnTo>
                  <a:pt x="9134" y="2495"/>
                </a:lnTo>
                <a:lnTo>
                  <a:pt x="9097" y="2568"/>
                </a:lnTo>
                <a:lnTo>
                  <a:pt x="9097" y="2678"/>
                </a:lnTo>
                <a:lnTo>
                  <a:pt x="9134" y="2862"/>
                </a:lnTo>
                <a:lnTo>
                  <a:pt x="9207" y="3082"/>
                </a:lnTo>
                <a:lnTo>
                  <a:pt x="9464" y="3742"/>
                </a:lnTo>
                <a:lnTo>
                  <a:pt x="9721" y="4402"/>
                </a:lnTo>
                <a:lnTo>
                  <a:pt x="9647" y="4439"/>
                </a:lnTo>
                <a:lnTo>
                  <a:pt x="9060" y="5283"/>
                </a:lnTo>
                <a:lnTo>
                  <a:pt x="8804" y="5649"/>
                </a:lnTo>
                <a:lnTo>
                  <a:pt x="8694" y="5833"/>
                </a:lnTo>
                <a:lnTo>
                  <a:pt x="8657" y="5943"/>
                </a:lnTo>
                <a:lnTo>
                  <a:pt x="8694" y="6053"/>
                </a:lnTo>
                <a:lnTo>
                  <a:pt x="8804" y="6016"/>
                </a:lnTo>
                <a:lnTo>
                  <a:pt x="8877" y="5980"/>
                </a:lnTo>
                <a:lnTo>
                  <a:pt x="9024" y="5833"/>
                </a:lnTo>
                <a:lnTo>
                  <a:pt x="9281" y="5503"/>
                </a:lnTo>
                <a:lnTo>
                  <a:pt x="9941" y="4659"/>
                </a:lnTo>
                <a:lnTo>
                  <a:pt x="10014" y="4659"/>
                </a:lnTo>
                <a:lnTo>
                  <a:pt x="10124" y="4622"/>
                </a:lnTo>
                <a:lnTo>
                  <a:pt x="10161" y="4549"/>
                </a:lnTo>
                <a:lnTo>
                  <a:pt x="10161" y="4439"/>
                </a:lnTo>
                <a:lnTo>
                  <a:pt x="9684" y="3229"/>
                </a:lnTo>
                <a:lnTo>
                  <a:pt x="9427" y="2715"/>
                </a:lnTo>
                <a:lnTo>
                  <a:pt x="9354" y="2532"/>
                </a:lnTo>
                <a:lnTo>
                  <a:pt x="9317" y="2422"/>
                </a:lnTo>
                <a:lnTo>
                  <a:pt x="9317" y="2348"/>
                </a:lnTo>
                <a:lnTo>
                  <a:pt x="9317" y="2311"/>
                </a:lnTo>
                <a:close/>
                <a:moveTo>
                  <a:pt x="8694" y="1615"/>
                </a:moveTo>
                <a:lnTo>
                  <a:pt x="8767" y="1798"/>
                </a:lnTo>
                <a:lnTo>
                  <a:pt x="8804" y="1908"/>
                </a:lnTo>
                <a:lnTo>
                  <a:pt x="8914" y="1981"/>
                </a:lnTo>
                <a:lnTo>
                  <a:pt x="9024" y="2055"/>
                </a:lnTo>
                <a:lnTo>
                  <a:pt x="9170" y="2018"/>
                </a:lnTo>
                <a:lnTo>
                  <a:pt x="9391" y="1908"/>
                </a:lnTo>
                <a:lnTo>
                  <a:pt x="9611" y="1725"/>
                </a:lnTo>
                <a:lnTo>
                  <a:pt x="9867" y="2275"/>
                </a:lnTo>
                <a:lnTo>
                  <a:pt x="10161" y="2752"/>
                </a:lnTo>
                <a:lnTo>
                  <a:pt x="10454" y="3265"/>
                </a:lnTo>
                <a:lnTo>
                  <a:pt x="10674" y="3779"/>
                </a:lnTo>
                <a:lnTo>
                  <a:pt x="10528" y="3925"/>
                </a:lnTo>
                <a:lnTo>
                  <a:pt x="10381" y="4072"/>
                </a:lnTo>
                <a:lnTo>
                  <a:pt x="10271" y="4256"/>
                </a:lnTo>
                <a:lnTo>
                  <a:pt x="10234" y="4476"/>
                </a:lnTo>
                <a:lnTo>
                  <a:pt x="10271" y="4586"/>
                </a:lnTo>
                <a:lnTo>
                  <a:pt x="10344" y="4659"/>
                </a:lnTo>
                <a:lnTo>
                  <a:pt x="10344" y="4806"/>
                </a:lnTo>
                <a:lnTo>
                  <a:pt x="10381" y="4879"/>
                </a:lnTo>
                <a:lnTo>
                  <a:pt x="10491" y="4916"/>
                </a:lnTo>
                <a:lnTo>
                  <a:pt x="10491" y="4953"/>
                </a:lnTo>
                <a:lnTo>
                  <a:pt x="10344" y="5173"/>
                </a:lnTo>
                <a:lnTo>
                  <a:pt x="9977" y="5649"/>
                </a:lnTo>
                <a:lnTo>
                  <a:pt x="9647" y="6163"/>
                </a:lnTo>
                <a:lnTo>
                  <a:pt x="9501" y="6090"/>
                </a:lnTo>
                <a:lnTo>
                  <a:pt x="9317" y="6053"/>
                </a:lnTo>
                <a:lnTo>
                  <a:pt x="9134" y="6126"/>
                </a:lnTo>
                <a:lnTo>
                  <a:pt x="8950" y="6200"/>
                </a:lnTo>
                <a:lnTo>
                  <a:pt x="8840" y="6346"/>
                </a:lnTo>
                <a:lnTo>
                  <a:pt x="8730" y="6493"/>
                </a:lnTo>
                <a:lnTo>
                  <a:pt x="8327" y="6493"/>
                </a:lnTo>
                <a:lnTo>
                  <a:pt x="7556" y="6530"/>
                </a:lnTo>
                <a:lnTo>
                  <a:pt x="7520" y="6456"/>
                </a:lnTo>
                <a:lnTo>
                  <a:pt x="7410" y="6383"/>
                </a:lnTo>
                <a:lnTo>
                  <a:pt x="7080" y="6273"/>
                </a:lnTo>
                <a:lnTo>
                  <a:pt x="7043" y="6273"/>
                </a:lnTo>
                <a:lnTo>
                  <a:pt x="6970" y="6236"/>
                </a:lnTo>
                <a:lnTo>
                  <a:pt x="6786" y="6236"/>
                </a:lnTo>
                <a:lnTo>
                  <a:pt x="6639" y="6200"/>
                </a:lnTo>
                <a:lnTo>
                  <a:pt x="5832" y="5429"/>
                </a:lnTo>
                <a:lnTo>
                  <a:pt x="5246" y="4879"/>
                </a:lnTo>
                <a:lnTo>
                  <a:pt x="5319" y="4696"/>
                </a:lnTo>
                <a:lnTo>
                  <a:pt x="5319" y="4512"/>
                </a:lnTo>
                <a:lnTo>
                  <a:pt x="5282" y="4439"/>
                </a:lnTo>
                <a:lnTo>
                  <a:pt x="5246" y="4366"/>
                </a:lnTo>
                <a:lnTo>
                  <a:pt x="5099" y="4256"/>
                </a:lnTo>
                <a:lnTo>
                  <a:pt x="5282" y="3815"/>
                </a:lnTo>
                <a:lnTo>
                  <a:pt x="5796" y="2715"/>
                </a:lnTo>
                <a:lnTo>
                  <a:pt x="6126" y="2018"/>
                </a:lnTo>
                <a:lnTo>
                  <a:pt x="6273" y="2018"/>
                </a:lnTo>
                <a:lnTo>
                  <a:pt x="6419" y="1981"/>
                </a:lnTo>
                <a:lnTo>
                  <a:pt x="6566" y="1908"/>
                </a:lnTo>
                <a:lnTo>
                  <a:pt x="6713" y="1798"/>
                </a:lnTo>
                <a:lnTo>
                  <a:pt x="6823" y="1688"/>
                </a:lnTo>
                <a:lnTo>
                  <a:pt x="7483" y="1651"/>
                </a:lnTo>
                <a:lnTo>
                  <a:pt x="8694" y="1615"/>
                </a:lnTo>
                <a:close/>
                <a:moveTo>
                  <a:pt x="6823" y="6823"/>
                </a:moveTo>
                <a:lnTo>
                  <a:pt x="6933" y="6897"/>
                </a:lnTo>
                <a:lnTo>
                  <a:pt x="6749" y="6897"/>
                </a:lnTo>
                <a:lnTo>
                  <a:pt x="6713" y="6860"/>
                </a:lnTo>
                <a:lnTo>
                  <a:pt x="6823" y="6823"/>
                </a:lnTo>
                <a:close/>
                <a:moveTo>
                  <a:pt x="2714" y="5393"/>
                </a:moveTo>
                <a:lnTo>
                  <a:pt x="2641" y="5429"/>
                </a:lnTo>
                <a:lnTo>
                  <a:pt x="2531" y="5503"/>
                </a:lnTo>
                <a:lnTo>
                  <a:pt x="2458" y="5576"/>
                </a:lnTo>
                <a:lnTo>
                  <a:pt x="2274" y="5796"/>
                </a:lnTo>
                <a:lnTo>
                  <a:pt x="1981" y="6310"/>
                </a:lnTo>
                <a:lnTo>
                  <a:pt x="1651" y="6860"/>
                </a:lnTo>
                <a:lnTo>
                  <a:pt x="1504" y="7080"/>
                </a:lnTo>
                <a:lnTo>
                  <a:pt x="1431" y="7190"/>
                </a:lnTo>
                <a:lnTo>
                  <a:pt x="1394" y="7263"/>
                </a:lnTo>
                <a:lnTo>
                  <a:pt x="1394" y="7337"/>
                </a:lnTo>
                <a:lnTo>
                  <a:pt x="1321" y="7374"/>
                </a:lnTo>
                <a:lnTo>
                  <a:pt x="1321" y="7410"/>
                </a:lnTo>
                <a:lnTo>
                  <a:pt x="1321" y="7520"/>
                </a:lnTo>
                <a:lnTo>
                  <a:pt x="1394" y="7557"/>
                </a:lnTo>
                <a:lnTo>
                  <a:pt x="1504" y="7594"/>
                </a:lnTo>
                <a:lnTo>
                  <a:pt x="1614" y="7520"/>
                </a:lnTo>
                <a:lnTo>
                  <a:pt x="1724" y="7447"/>
                </a:lnTo>
                <a:lnTo>
                  <a:pt x="1834" y="7337"/>
                </a:lnTo>
                <a:lnTo>
                  <a:pt x="2018" y="7043"/>
                </a:lnTo>
                <a:lnTo>
                  <a:pt x="2128" y="6823"/>
                </a:lnTo>
                <a:lnTo>
                  <a:pt x="2568" y="6200"/>
                </a:lnTo>
                <a:lnTo>
                  <a:pt x="2751" y="5870"/>
                </a:lnTo>
                <a:lnTo>
                  <a:pt x="2861" y="5723"/>
                </a:lnTo>
                <a:lnTo>
                  <a:pt x="2861" y="5539"/>
                </a:lnTo>
                <a:lnTo>
                  <a:pt x="2861" y="5466"/>
                </a:lnTo>
                <a:lnTo>
                  <a:pt x="2788" y="5429"/>
                </a:lnTo>
                <a:lnTo>
                  <a:pt x="2714" y="5393"/>
                </a:lnTo>
                <a:close/>
                <a:moveTo>
                  <a:pt x="4072" y="4843"/>
                </a:moveTo>
                <a:lnTo>
                  <a:pt x="4182" y="5026"/>
                </a:lnTo>
                <a:lnTo>
                  <a:pt x="4328" y="5173"/>
                </a:lnTo>
                <a:lnTo>
                  <a:pt x="4475" y="5209"/>
                </a:lnTo>
                <a:lnTo>
                  <a:pt x="4622" y="5246"/>
                </a:lnTo>
                <a:lnTo>
                  <a:pt x="4769" y="5246"/>
                </a:lnTo>
                <a:lnTo>
                  <a:pt x="4915" y="5209"/>
                </a:lnTo>
                <a:lnTo>
                  <a:pt x="5319" y="5576"/>
                </a:lnTo>
                <a:lnTo>
                  <a:pt x="6163" y="6456"/>
                </a:lnTo>
                <a:lnTo>
                  <a:pt x="6126" y="6530"/>
                </a:lnTo>
                <a:lnTo>
                  <a:pt x="6089" y="6640"/>
                </a:lnTo>
                <a:lnTo>
                  <a:pt x="6126" y="6787"/>
                </a:lnTo>
                <a:lnTo>
                  <a:pt x="6163" y="6897"/>
                </a:lnTo>
                <a:lnTo>
                  <a:pt x="6236" y="7007"/>
                </a:lnTo>
                <a:lnTo>
                  <a:pt x="6236" y="7080"/>
                </a:lnTo>
                <a:lnTo>
                  <a:pt x="5942" y="7410"/>
                </a:lnTo>
                <a:lnTo>
                  <a:pt x="5686" y="7777"/>
                </a:lnTo>
                <a:lnTo>
                  <a:pt x="5172" y="8511"/>
                </a:lnTo>
                <a:lnTo>
                  <a:pt x="4695" y="9134"/>
                </a:lnTo>
                <a:lnTo>
                  <a:pt x="4585" y="9061"/>
                </a:lnTo>
                <a:lnTo>
                  <a:pt x="4439" y="9061"/>
                </a:lnTo>
                <a:lnTo>
                  <a:pt x="4255" y="9098"/>
                </a:lnTo>
                <a:lnTo>
                  <a:pt x="4108" y="9208"/>
                </a:lnTo>
                <a:lnTo>
                  <a:pt x="3998" y="9354"/>
                </a:lnTo>
                <a:lnTo>
                  <a:pt x="3925" y="9538"/>
                </a:lnTo>
                <a:lnTo>
                  <a:pt x="3595" y="9501"/>
                </a:lnTo>
                <a:lnTo>
                  <a:pt x="2825" y="9538"/>
                </a:lnTo>
                <a:lnTo>
                  <a:pt x="2788" y="9354"/>
                </a:lnTo>
                <a:lnTo>
                  <a:pt x="2678" y="9208"/>
                </a:lnTo>
                <a:lnTo>
                  <a:pt x="2531" y="9098"/>
                </a:lnTo>
                <a:lnTo>
                  <a:pt x="2384" y="9061"/>
                </a:lnTo>
                <a:lnTo>
                  <a:pt x="2238" y="9061"/>
                </a:lnTo>
                <a:lnTo>
                  <a:pt x="2054" y="9098"/>
                </a:lnTo>
                <a:lnTo>
                  <a:pt x="1577" y="8437"/>
                </a:lnTo>
                <a:lnTo>
                  <a:pt x="1394" y="8107"/>
                </a:lnTo>
                <a:lnTo>
                  <a:pt x="1137" y="7777"/>
                </a:lnTo>
                <a:lnTo>
                  <a:pt x="1211" y="7594"/>
                </a:lnTo>
                <a:lnTo>
                  <a:pt x="1247" y="7447"/>
                </a:lnTo>
                <a:lnTo>
                  <a:pt x="1211" y="7263"/>
                </a:lnTo>
                <a:lnTo>
                  <a:pt x="1174" y="7117"/>
                </a:lnTo>
                <a:lnTo>
                  <a:pt x="1064" y="7007"/>
                </a:lnTo>
                <a:lnTo>
                  <a:pt x="1101" y="6933"/>
                </a:lnTo>
                <a:lnTo>
                  <a:pt x="1174" y="6823"/>
                </a:lnTo>
                <a:lnTo>
                  <a:pt x="1247" y="6640"/>
                </a:lnTo>
                <a:lnTo>
                  <a:pt x="1614" y="5980"/>
                </a:lnTo>
                <a:lnTo>
                  <a:pt x="1944" y="5356"/>
                </a:lnTo>
                <a:lnTo>
                  <a:pt x="2164" y="5356"/>
                </a:lnTo>
                <a:lnTo>
                  <a:pt x="2384" y="5283"/>
                </a:lnTo>
                <a:lnTo>
                  <a:pt x="2531" y="5136"/>
                </a:lnTo>
                <a:lnTo>
                  <a:pt x="2604" y="5063"/>
                </a:lnTo>
                <a:lnTo>
                  <a:pt x="2641" y="4953"/>
                </a:lnTo>
                <a:lnTo>
                  <a:pt x="2678" y="4916"/>
                </a:lnTo>
                <a:lnTo>
                  <a:pt x="3118" y="4953"/>
                </a:lnTo>
                <a:lnTo>
                  <a:pt x="3705" y="4916"/>
                </a:lnTo>
                <a:lnTo>
                  <a:pt x="4072" y="4843"/>
                </a:lnTo>
                <a:close/>
                <a:moveTo>
                  <a:pt x="8877" y="7740"/>
                </a:moveTo>
                <a:lnTo>
                  <a:pt x="8877" y="7777"/>
                </a:lnTo>
                <a:lnTo>
                  <a:pt x="8877" y="7814"/>
                </a:lnTo>
                <a:lnTo>
                  <a:pt x="8914" y="7997"/>
                </a:lnTo>
                <a:lnTo>
                  <a:pt x="8914" y="8070"/>
                </a:lnTo>
                <a:lnTo>
                  <a:pt x="8950" y="8181"/>
                </a:lnTo>
                <a:lnTo>
                  <a:pt x="9391" y="8731"/>
                </a:lnTo>
                <a:lnTo>
                  <a:pt x="9794" y="9281"/>
                </a:lnTo>
                <a:lnTo>
                  <a:pt x="9941" y="9464"/>
                </a:lnTo>
                <a:lnTo>
                  <a:pt x="10014" y="9538"/>
                </a:lnTo>
                <a:lnTo>
                  <a:pt x="10124" y="9574"/>
                </a:lnTo>
                <a:lnTo>
                  <a:pt x="10234" y="9574"/>
                </a:lnTo>
                <a:lnTo>
                  <a:pt x="10308" y="9538"/>
                </a:lnTo>
                <a:lnTo>
                  <a:pt x="10381" y="9501"/>
                </a:lnTo>
                <a:lnTo>
                  <a:pt x="10418" y="9391"/>
                </a:lnTo>
                <a:lnTo>
                  <a:pt x="10418" y="9354"/>
                </a:lnTo>
                <a:lnTo>
                  <a:pt x="10418" y="9244"/>
                </a:lnTo>
                <a:lnTo>
                  <a:pt x="10381" y="9171"/>
                </a:lnTo>
                <a:lnTo>
                  <a:pt x="10308" y="9134"/>
                </a:lnTo>
                <a:lnTo>
                  <a:pt x="10198" y="9098"/>
                </a:lnTo>
                <a:lnTo>
                  <a:pt x="10088" y="8951"/>
                </a:lnTo>
                <a:lnTo>
                  <a:pt x="10014" y="8841"/>
                </a:lnTo>
                <a:lnTo>
                  <a:pt x="9647" y="8401"/>
                </a:lnTo>
                <a:lnTo>
                  <a:pt x="9281" y="7924"/>
                </a:lnTo>
                <a:lnTo>
                  <a:pt x="9207" y="7850"/>
                </a:lnTo>
                <a:lnTo>
                  <a:pt x="9134" y="7814"/>
                </a:lnTo>
                <a:lnTo>
                  <a:pt x="8950" y="7740"/>
                </a:lnTo>
                <a:close/>
                <a:moveTo>
                  <a:pt x="2128" y="9721"/>
                </a:moveTo>
                <a:lnTo>
                  <a:pt x="2054" y="9758"/>
                </a:lnTo>
                <a:lnTo>
                  <a:pt x="2054" y="9721"/>
                </a:lnTo>
                <a:close/>
                <a:moveTo>
                  <a:pt x="5612" y="9281"/>
                </a:moveTo>
                <a:lnTo>
                  <a:pt x="5576" y="9318"/>
                </a:lnTo>
                <a:lnTo>
                  <a:pt x="5576" y="9354"/>
                </a:lnTo>
                <a:lnTo>
                  <a:pt x="5576" y="9538"/>
                </a:lnTo>
                <a:lnTo>
                  <a:pt x="5649" y="9684"/>
                </a:lnTo>
                <a:lnTo>
                  <a:pt x="5796" y="9941"/>
                </a:lnTo>
                <a:lnTo>
                  <a:pt x="6163" y="10455"/>
                </a:lnTo>
                <a:lnTo>
                  <a:pt x="6456" y="10895"/>
                </a:lnTo>
                <a:lnTo>
                  <a:pt x="6603" y="11115"/>
                </a:lnTo>
                <a:lnTo>
                  <a:pt x="6823" y="11298"/>
                </a:lnTo>
                <a:lnTo>
                  <a:pt x="6860" y="11372"/>
                </a:lnTo>
                <a:lnTo>
                  <a:pt x="6970" y="11482"/>
                </a:lnTo>
                <a:lnTo>
                  <a:pt x="7043" y="11519"/>
                </a:lnTo>
                <a:lnTo>
                  <a:pt x="7116" y="11519"/>
                </a:lnTo>
                <a:lnTo>
                  <a:pt x="7190" y="11482"/>
                </a:lnTo>
                <a:lnTo>
                  <a:pt x="7226" y="11408"/>
                </a:lnTo>
                <a:lnTo>
                  <a:pt x="7263" y="11188"/>
                </a:lnTo>
                <a:lnTo>
                  <a:pt x="7226" y="11078"/>
                </a:lnTo>
                <a:lnTo>
                  <a:pt x="7153" y="10968"/>
                </a:lnTo>
                <a:lnTo>
                  <a:pt x="7080" y="10932"/>
                </a:lnTo>
                <a:lnTo>
                  <a:pt x="7006" y="10895"/>
                </a:lnTo>
                <a:lnTo>
                  <a:pt x="6933" y="10785"/>
                </a:lnTo>
                <a:lnTo>
                  <a:pt x="6860" y="10675"/>
                </a:lnTo>
                <a:lnTo>
                  <a:pt x="6713" y="10455"/>
                </a:lnTo>
                <a:lnTo>
                  <a:pt x="6273" y="9831"/>
                </a:lnTo>
                <a:lnTo>
                  <a:pt x="6016" y="9501"/>
                </a:lnTo>
                <a:lnTo>
                  <a:pt x="5869" y="9391"/>
                </a:lnTo>
                <a:lnTo>
                  <a:pt x="5722" y="9281"/>
                </a:lnTo>
                <a:close/>
                <a:moveTo>
                  <a:pt x="8730" y="6970"/>
                </a:moveTo>
                <a:lnTo>
                  <a:pt x="8804" y="7080"/>
                </a:lnTo>
                <a:lnTo>
                  <a:pt x="8914" y="7153"/>
                </a:lnTo>
                <a:lnTo>
                  <a:pt x="8987" y="7227"/>
                </a:lnTo>
                <a:lnTo>
                  <a:pt x="9097" y="7263"/>
                </a:lnTo>
                <a:lnTo>
                  <a:pt x="9391" y="7227"/>
                </a:lnTo>
                <a:lnTo>
                  <a:pt x="9501" y="7263"/>
                </a:lnTo>
                <a:lnTo>
                  <a:pt x="9574" y="7300"/>
                </a:lnTo>
                <a:lnTo>
                  <a:pt x="9721" y="7557"/>
                </a:lnTo>
                <a:lnTo>
                  <a:pt x="9867" y="7814"/>
                </a:lnTo>
                <a:lnTo>
                  <a:pt x="10234" y="8364"/>
                </a:lnTo>
                <a:lnTo>
                  <a:pt x="10711" y="9098"/>
                </a:lnTo>
                <a:lnTo>
                  <a:pt x="10638" y="9281"/>
                </a:lnTo>
                <a:lnTo>
                  <a:pt x="10601" y="9428"/>
                </a:lnTo>
                <a:lnTo>
                  <a:pt x="10564" y="9758"/>
                </a:lnTo>
                <a:lnTo>
                  <a:pt x="10528" y="9941"/>
                </a:lnTo>
                <a:lnTo>
                  <a:pt x="10528" y="10125"/>
                </a:lnTo>
                <a:lnTo>
                  <a:pt x="10528" y="10235"/>
                </a:lnTo>
                <a:lnTo>
                  <a:pt x="10564" y="10271"/>
                </a:lnTo>
                <a:lnTo>
                  <a:pt x="10344" y="10638"/>
                </a:lnTo>
                <a:lnTo>
                  <a:pt x="9794" y="11555"/>
                </a:lnTo>
                <a:lnTo>
                  <a:pt x="9684" y="11519"/>
                </a:lnTo>
                <a:lnTo>
                  <a:pt x="9537" y="11519"/>
                </a:lnTo>
                <a:lnTo>
                  <a:pt x="9391" y="11555"/>
                </a:lnTo>
                <a:lnTo>
                  <a:pt x="9281" y="11629"/>
                </a:lnTo>
                <a:lnTo>
                  <a:pt x="9170" y="11702"/>
                </a:lnTo>
                <a:lnTo>
                  <a:pt x="9097" y="11812"/>
                </a:lnTo>
                <a:lnTo>
                  <a:pt x="9024" y="11922"/>
                </a:lnTo>
                <a:lnTo>
                  <a:pt x="8987" y="12032"/>
                </a:lnTo>
                <a:lnTo>
                  <a:pt x="8400" y="12069"/>
                </a:lnTo>
                <a:lnTo>
                  <a:pt x="7483" y="12142"/>
                </a:lnTo>
                <a:lnTo>
                  <a:pt x="7006" y="12142"/>
                </a:lnTo>
                <a:lnTo>
                  <a:pt x="6970" y="11959"/>
                </a:lnTo>
                <a:lnTo>
                  <a:pt x="6823" y="11775"/>
                </a:lnTo>
                <a:lnTo>
                  <a:pt x="6749" y="11739"/>
                </a:lnTo>
                <a:lnTo>
                  <a:pt x="6676" y="11702"/>
                </a:lnTo>
                <a:lnTo>
                  <a:pt x="6493" y="11665"/>
                </a:lnTo>
                <a:lnTo>
                  <a:pt x="6419" y="11629"/>
                </a:lnTo>
                <a:lnTo>
                  <a:pt x="6346" y="11665"/>
                </a:lnTo>
                <a:lnTo>
                  <a:pt x="6273" y="11739"/>
                </a:lnTo>
                <a:lnTo>
                  <a:pt x="6199" y="11739"/>
                </a:lnTo>
                <a:lnTo>
                  <a:pt x="5979" y="11225"/>
                </a:lnTo>
                <a:lnTo>
                  <a:pt x="5722" y="10712"/>
                </a:lnTo>
                <a:lnTo>
                  <a:pt x="5466" y="10308"/>
                </a:lnTo>
                <a:lnTo>
                  <a:pt x="5172" y="9868"/>
                </a:lnTo>
                <a:lnTo>
                  <a:pt x="5209" y="9758"/>
                </a:lnTo>
                <a:lnTo>
                  <a:pt x="5246" y="9648"/>
                </a:lnTo>
                <a:lnTo>
                  <a:pt x="5246" y="9501"/>
                </a:lnTo>
                <a:lnTo>
                  <a:pt x="5209" y="9391"/>
                </a:lnTo>
                <a:lnTo>
                  <a:pt x="5135" y="9318"/>
                </a:lnTo>
                <a:lnTo>
                  <a:pt x="5099" y="9318"/>
                </a:lnTo>
                <a:lnTo>
                  <a:pt x="5209" y="9171"/>
                </a:lnTo>
                <a:lnTo>
                  <a:pt x="5759" y="8401"/>
                </a:lnTo>
                <a:lnTo>
                  <a:pt x="6163" y="7850"/>
                </a:lnTo>
                <a:lnTo>
                  <a:pt x="6383" y="7594"/>
                </a:lnTo>
                <a:lnTo>
                  <a:pt x="6529" y="7300"/>
                </a:lnTo>
                <a:lnTo>
                  <a:pt x="6676" y="7337"/>
                </a:lnTo>
                <a:lnTo>
                  <a:pt x="6933" y="7337"/>
                </a:lnTo>
                <a:lnTo>
                  <a:pt x="7080" y="7300"/>
                </a:lnTo>
                <a:lnTo>
                  <a:pt x="7190" y="7263"/>
                </a:lnTo>
                <a:lnTo>
                  <a:pt x="7300" y="7153"/>
                </a:lnTo>
                <a:lnTo>
                  <a:pt x="7410" y="7080"/>
                </a:lnTo>
                <a:lnTo>
                  <a:pt x="7483" y="6970"/>
                </a:lnTo>
                <a:close/>
                <a:moveTo>
                  <a:pt x="4769" y="1"/>
                </a:moveTo>
                <a:lnTo>
                  <a:pt x="4769" y="37"/>
                </a:lnTo>
                <a:lnTo>
                  <a:pt x="4805" y="184"/>
                </a:lnTo>
                <a:lnTo>
                  <a:pt x="4879" y="294"/>
                </a:lnTo>
                <a:lnTo>
                  <a:pt x="4989" y="367"/>
                </a:lnTo>
                <a:lnTo>
                  <a:pt x="5099" y="404"/>
                </a:lnTo>
                <a:lnTo>
                  <a:pt x="5172" y="551"/>
                </a:lnTo>
                <a:lnTo>
                  <a:pt x="5282" y="697"/>
                </a:lnTo>
                <a:lnTo>
                  <a:pt x="5466" y="991"/>
                </a:lnTo>
                <a:lnTo>
                  <a:pt x="5539" y="1101"/>
                </a:lnTo>
                <a:lnTo>
                  <a:pt x="5466" y="1284"/>
                </a:lnTo>
                <a:lnTo>
                  <a:pt x="5466" y="1468"/>
                </a:lnTo>
                <a:lnTo>
                  <a:pt x="5539" y="1688"/>
                </a:lnTo>
                <a:lnTo>
                  <a:pt x="5649" y="1835"/>
                </a:lnTo>
                <a:lnTo>
                  <a:pt x="5722" y="1908"/>
                </a:lnTo>
                <a:lnTo>
                  <a:pt x="5356" y="2605"/>
                </a:lnTo>
                <a:lnTo>
                  <a:pt x="4879" y="3595"/>
                </a:lnTo>
                <a:lnTo>
                  <a:pt x="4769" y="3852"/>
                </a:lnTo>
                <a:lnTo>
                  <a:pt x="4622" y="4072"/>
                </a:lnTo>
                <a:lnTo>
                  <a:pt x="4402" y="4072"/>
                </a:lnTo>
                <a:lnTo>
                  <a:pt x="4292" y="4109"/>
                </a:lnTo>
                <a:lnTo>
                  <a:pt x="4182" y="4182"/>
                </a:lnTo>
                <a:lnTo>
                  <a:pt x="4108" y="4292"/>
                </a:lnTo>
                <a:lnTo>
                  <a:pt x="4072" y="4402"/>
                </a:lnTo>
                <a:lnTo>
                  <a:pt x="3485" y="4476"/>
                </a:lnTo>
                <a:lnTo>
                  <a:pt x="3045" y="4512"/>
                </a:lnTo>
                <a:lnTo>
                  <a:pt x="2678" y="4549"/>
                </a:lnTo>
                <a:lnTo>
                  <a:pt x="2568" y="4366"/>
                </a:lnTo>
                <a:lnTo>
                  <a:pt x="2458" y="4219"/>
                </a:lnTo>
                <a:lnTo>
                  <a:pt x="2274" y="4146"/>
                </a:lnTo>
                <a:lnTo>
                  <a:pt x="2091" y="4109"/>
                </a:lnTo>
                <a:lnTo>
                  <a:pt x="1907" y="4109"/>
                </a:lnTo>
                <a:lnTo>
                  <a:pt x="1797" y="4182"/>
                </a:lnTo>
                <a:lnTo>
                  <a:pt x="1651" y="4292"/>
                </a:lnTo>
                <a:lnTo>
                  <a:pt x="1577" y="4402"/>
                </a:lnTo>
                <a:lnTo>
                  <a:pt x="1504" y="4512"/>
                </a:lnTo>
                <a:lnTo>
                  <a:pt x="1504" y="4622"/>
                </a:lnTo>
                <a:lnTo>
                  <a:pt x="1431" y="4769"/>
                </a:lnTo>
                <a:lnTo>
                  <a:pt x="1431" y="4953"/>
                </a:lnTo>
                <a:lnTo>
                  <a:pt x="1467" y="5099"/>
                </a:lnTo>
                <a:lnTo>
                  <a:pt x="1504" y="5173"/>
                </a:lnTo>
                <a:lnTo>
                  <a:pt x="1504" y="5209"/>
                </a:lnTo>
                <a:lnTo>
                  <a:pt x="1247" y="5760"/>
                </a:lnTo>
                <a:lnTo>
                  <a:pt x="880" y="6420"/>
                </a:lnTo>
                <a:lnTo>
                  <a:pt x="770" y="6640"/>
                </a:lnTo>
                <a:lnTo>
                  <a:pt x="770" y="6713"/>
                </a:lnTo>
                <a:lnTo>
                  <a:pt x="734" y="6823"/>
                </a:lnTo>
                <a:lnTo>
                  <a:pt x="734" y="6787"/>
                </a:lnTo>
                <a:lnTo>
                  <a:pt x="624" y="6787"/>
                </a:lnTo>
                <a:lnTo>
                  <a:pt x="550" y="6823"/>
                </a:lnTo>
                <a:lnTo>
                  <a:pt x="404" y="6933"/>
                </a:lnTo>
                <a:lnTo>
                  <a:pt x="330" y="6970"/>
                </a:lnTo>
                <a:lnTo>
                  <a:pt x="257" y="7007"/>
                </a:lnTo>
                <a:lnTo>
                  <a:pt x="183" y="7117"/>
                </a:lnTo>
                <a:lnTo>
                  <a:pt x="110" y="7227"/>
                </a:lnTo>
                <a:lnTo>
                  <a:pt x="110" y="7447"/>
                </a:lnTo>
                <a:lnTo>
                  <a:pt x="0" y="7777"/>
                </a:lnTo>
                <a:lnTo>
                  <a:pt x="37" y="7850"/>
                </a:lnTo>
                <a:lnTo>
                  <a:pt x="73" y="7887"/>
                </a:lnTo>
                <a:lnTo>
                  <a:pt x="110" y="7960"/>
                </a:lnTo>
                <a:lnTo>
                  <a:pt x="183" y="7960"/>
                </a:lnTo>
                <a:lnTo>
                  <a:pt x="367" y="8034"/>
                </a:lnTo>
                <a:lnTo>
                  <a:pt x="660" y="8034"/>
                </a:lnTo>
                <a:lnTo>
                  <a:pt x="660" y="7997"/>
                </a:lnTo>
                <a:lnTo>
                  <a:pt x="770" y="7997"/>
                </a:lnTo>
                <a:lnTo>
                  <a:pt x="880" y="8181"/>
                </a:lnTo>
                <a:lnTo>
                  <a:pt x="990" y="8364"/>
                </a:lnTo>
                <a:lnTo>
                  <a:pt x="1211" y="8657"/>
                </a:lnTo>
                <a:lnTo>
                  <a:pt x="1651" y="9281"/>
                </a:lnTo>
                <a:lnTo>
                  <a:pt x="1687" y="9354"/>
                </a:lnTo>
                <a:lnTo>
                  <a:pt x="1651" y="9501"/>
                </a:lnTo>
                <a:lnTo>
                  <a:pt x="1614" y="9648"/>
                </a:lnTo>
                <a:lnTo>
                  <a:pt x="1577" y="9831"/>
                </a:lnTo>
                <a:lnTo>
                  <a:pt x="1577" y="9941"/>
                </a:lnTo>
                <a:lnTo>
                  <a:pt x="1614" y="10051"/>
                </a:lnTo>
                <a:lnTo>
                  <a:pt x="1541" y="10235"/>
                </a:lnTo>
                <a:lnTo>
                  <a:pt x="1431" y="10418"/>
                </a:lnTo>
                <a:lnTo>
                  <a:pt x="1357" y="10601"/>
                </a:lnTo>
                <a:lnTo>
                  <a:pt x="1211" y="10785"/>
                </a:lnTo>
                <a:lnTo>
                  <a:pt x="1137" y="10858"/>
                </a:lnTo>
                <a:lnTo>
                  <a:pt x="1137" y="10968"/>
                </a:lnTo>
                <a:lnTo>
                  <a:pt x="1174" y="11078"/>
                </a:lnTo>
                <a:lnTo>
                  <a:pt x="1247" y="11152"/>
                </a:lnTo>
                <a:lnTo>
                  <a:pt x="1357" y="11188"/>
                </a:lnTo>
                <a:lnTo>
                  <a:pt x="1467" y="11152"/>
                </a:lnTo>
                <a:lnTo>
                  <a:pt x="1541" y="11078"/>
                </a:lnTo>
                <a:lnTo>
                  <a:pt x="1577" y="10968"/>
                </a:lnTo>
                <a:lnTo>
                  <a:pt x="1614" y="10932"/>
                </a:lnTo>
                <a:lnTo>
                  <a:pt x="1687" y="10822"/>
                </a:lnTo>
                <a:lnTo>
                  <a:pt x="1761" y="10638"/>
                </a:lnTo>
                <a:lnTo>
                  <a:pt x="1834" y="10491"/>
                </a:lnTo>
                <a:lnTo>
                  <a:pt x="1907" y="10198"/>
                </a:lnTo>
                <a:lnTo>
                  <a:pt x="2164" y="10198"/>
                </a:lnTo>
                <a:lnTo>
                  <a:pt x="2348" y="10161"/>
                </a:lnTo>
                <a:lnTo>
                  <a:pt x="2494" y="10088"/>
                </a:lnTo>
                <a:lnTo>
                  <a:pt x="2641" y="10015"/>
                </a:lnTo>
                <a:lnTo>
                  <a:pt x="2714" y="9905"/>
                </a:lnTo>
                <a:lnTo>
                  <a:pt x="3338" y="9905"/>
                </a:lnTo>
                <a:lnTo>
                  <a:pt x="3998" y="9941"/>
                </a:lnTo>
                <a:lnTo>
                  <a:pt x="4035" y="10051"/>
                </a:lnTo>
                <a:lnTo>
                  <a:pt x="4072" y="10088"/>
                </a:lnTo>
                <a:lnTo>
                  <a:pt x="4145" y="10161"/>
                </a:lnTo>
                <a:lnTo>
                  <a:pt x="4292" y="10235"/>
                </a:lnTo>
                <a:lnTo>
                  <a:pt x="4439" y="10308"/>
                </a:lnTo>
                <a:lnTo>
                  <a:pt x="4622" y="10308"/>
                </a:lnTo>
                <a:lnTo>
                  <a:pt x="4805" y="10271"/>
                </a:lnTo>
                <a:lnTo>
                  <a:pt x="4879" y="10235"/>
                </a:lnTo>
                <a:lnTo>
                  <a:pt x="5282" y="10822"/>
                </a:lnTo>
                <a:lnTo>
                  <a:pt x="5429" y="11115"/>
                </a:lnTo>
                <a:lnTo>
                  <a:pt x="5576" y="11408"/>
                </a:lnTo>
                <a:lnTo>
                  <a:pt x="5796" y="11995"/>
                </a:lnTo>
                <a:lnTo>
                  <a:pt x="5759" y="12105"/>
                </a:lnTo>
                <a:lnTo>
                  <a:pt x="5759" y="12215"/>
                </a:lnTo>
                <a:lnTo>
                  <a:pt x="5759" y="12362"/>
                </a:lnTo>
                <a:lnTo>
                  <a:pt x="5759" y="12472"/>
                </a:lnTo>
                <a:lnTo>
                  <a:pt x="5759" y="12509"/>
                </a:lnTo>
                <a:lnTo>
                  <a:pt x="5722" y="12619"/>
                </a:lnTo>
                <a:lnTo>
                  <a:pt x="5722" y="12692"/>
                </a:lnTo>
                <a:lnTo>
                  <a:pt x="5759" y="12766"/>
                </a:lnTo>
                <a:lnTo>
                  <a:pt x="5979" y="12876"/>
                </a:lnTo>
                <a:lnTo>
                  <a:pt x="5759" y="13169"/>
                </a:lnTo>
                <a:lnTo>
                  <a:pt x="5612" y="13463"/>
                </a:lnTo>
                <a:lnTo>
                  <a:pt x="5502" y="13793"/>
                </a:lnTo>
                <a:lnTo>
                  <a:pt x="5429" y="14123"/>
                </a:lnTo>
                <a:lnTo>
                  <a:pt x="5392" y="14196"/>
                </a:lnTo>
                <a:lnTo>
                  <a:pt x="5429" y="14270"/>
                </a:lnTo>
                <a:lnTo>
                  <a:pt x="5502" y="14343"/>
                </a:lnTo>
                <a:lnTo>
                  <a:pt x="5576" y="14380"/>
                </a:lnTo>
                <a:lnTo>
                  <a:pt x="5649" y="14416"/>
                </a:lnTo>
                <a:lnTo>
                  <a:pt x="5722" y="14416"/>
                </a:lnTo>
                <a:lnTo>
                  <a:pt x="5759" y="14380"/>
                </a:lnTo>
                <a:lnTo>
                  <a:pt x="5832" y="14306"/>
                </a:lnTo>
                <a:lnTo>
                  <a:pt x="5832" y="14233"/>
                </a:lnTo>
                <a:lnTo>
                  <a:pt x="5869" y="14086"/>
                </a:lnTo>
                <a:lnTo>
                  <a:pt x="5979" y="13793"/>
                </a:lnTo>
                <a:lnTo>
                  <a:pt x="6089" y="13463"/>
                </a:lnTo>
                <a:lnTo>
                  <a:pt x="6309" y="13022"/>
                </a:lnTo>
                <a:lnTo>
                  <a:pt x="6566" y="13022"/>
                </a:lnTo>
                <a:lnTo>
                  <a:pt x="6713" y="12986"/>
                </a:lnTo>
                <a:lnTo>
                  <a:pt x="6786" y="12876"/>
                </a:lnTo>
                <a:lnTo>
                  <a:pt x="6860" y="12582"/>
                </a:lnTo>
                <a:lnTo>
                  <a:pt x="7593" y="12582"/>
                </a:lnTo>
                <a:lnTo>
                  <a:pt x="8253" y="12546"/>
                </a:lnTo>
                <a:lnTo>
                  <a:pt x="8914" y="12509"/>
                </a:lnTo>
                <a:lnTo>
                  <a:pt x="8950" y="12509"/>
                </a:lnTo>
                <a:lnTo>
                  <a:pt x="8950" y="12619"/>
                </a:lnTo>
                <a:lnTo>
                  <a:pt x="9024" y="12692"/>
                </a:lnTo>
                <a:lnTo>
                  <a:pt x="9170" y="12802"/>
                </a:lnTo>
                <a:lnTo>
                  <a:pt x="9354" y="12876"/>
                </a:lnTo>
                <a:lnTo>
                  <a:pt x="9537" y="12912"/>
                </a:lnTo>
                <a:lnTo>
                  <a:pt x="9647" y="13279"/>
                </a:lnTo>
                <a:lnTo>
                  <a:pt x="9794" y="13829"/>
                </a:lnTo>
                <a:lnTo>
                  <a:pt x="9904" y="14050"/>
                </a:lnTo>
                <a:lnTo>
                  <a:pt x="9977" y="14160"/>
                </a:lnTo>
                <a:lnTo>
                  <a:pt x="10051" y="14270"/>
                </a:lnTo>
                <a:lnTo>
                  <a:pt x="10198" y="14270"/>
                </a:lnTo>
                <a:lnTo>
                  <a:pt x="10271" y="14233"/>
                </a:lnTo>
                <a:lnTo>
                  <a:pt x="10308" y="14160"/>
                </a:lnTo>
                <a:lnTo>
                  <a:pt x="10308" y="14013"/>
                </a:lnTo>
                <a:lnTo>
                  <a:pt x="10308" y="13903"/>
                </a:lnTo>
                <a:lnTo>
                  <a:pt x="10198" y="13609"/>
                </a:lnTo>
                <a:lnTo>
                  <a:pt x="9977" y="12949"/>
                </a:lnTo>
                <a:lnTo>
                  <a:pt x="9904" y="12729"/>
                </a:lnTo>
                <a:lnTo>
                  <a:pt x="9977" y="12619"/>
                </a:lnTo>
                <a:lnTo>
                  <a:pt x="10088" y="12399"/>
                </a:lnTo>
                <a:lnTo>
                  <a:pt x="10124" y="12215"/>
                </a:lnTo>
                <a:lnTo>
                  <a:pt x="10161" y="12032"/>
                </a:lnTo>
                <a:lnTo>
                  <a:pt x="10161" y="11885"/>
                </a:lnTo>
                <a:lnTo>
                  <a:pt x="10124" y="11849"/>
                </a:lnTo>
                <a:lnTo>
                  <a:pt x="10601" y="11042"/>
                </a:lnTo>
                <a:lnTo>
                  <a:pt x="11115" y="10235"/>
                </a:lnTo>
                <a:lnTo>
                  <a:pt x="11371" y="10088"/>
                </a:lnTo>
                <a:lnTo>
                  <a:pt x="11518" y="9978"/>
                </a:lnTo>
                <a:lnTo>
                  <a:pt x="11628" y="9868"/>
                </a:lnTo>
                <a:lnTo>
                  <a:pt x="11665" y="9831"/>
                </a:lnTo>
                <a:lnTo>
                  <a:pt x="11738" y="9758"/>
                </a:lnTo>
                <a:lnTo>
                  <a:pt x="11812" y="9611"/>
                </a:lnTo>
                <a:lnTo>
                  <a:pt x="11885" y="9464"/>
                </a:lnTo>
                <a:lnTo>
                  <a:pt x="12068" y="9501"/>
                </a:lnTo>
                <a:lnTo>
                  <a:pt x="12288" y="9501"/>
                </a:lnTo>
                <a:lnTo>
                  <a:pt x="12875" y="9538"/>
                </a:lnTo>
                <a:lnTo>
                  <a:pt x="13426" y="9501"/>
                </a:lnTo>
                <a:lnTo>
                  <a:pt x="13499" y="9501"/>
                </a:lnTo>
                <a:lnTo>
                  <a:pt x="13572" y="9464"/>
                </a:lnTo>
                <a:lnTo>
                  <a:pt x="13646" y="9391"/>
                </a:lnTo>
                <a:lnTo>
                  <a:pt x="13646" y="9318"/>
                </a:lnTo>
                <a:lnTo>
                  <a:pt x="13682" y="9244"/>
                </a:lnTo>
                <a:lnTo>
                  <a:pt x="13646" y="9171"/>
                </a:lnTo>
                <a:lnTo>
                  <a:pt x="13609" y="9098"/>
                </a:lnTo>
                <a:lnTo>
                  <a:pt x="13536" y="9024"/>
                </a:lnTo>
                <a:lnTo>
                  <a:pt x="13426" y="9024"/>
                </a:lnTo>
                <a:lnTo>
                  <a:pt x="13059" y="8988"/>
                </a:lnTo>
                <a:lnTo>
                  <a:pt x="12655" y="8988"/>
                </a:lnTo>
                <a:lnTo>
                  <a:pt x="11885" y="9024"/>
                </a:lnTo>
                <a:lnTo>
                  <a:pt x="11812" y="8951"/>
                </a:lnTo>
                <a:lnTo>
                  <a:pt x="11738" y="8877"/>
                </a:lnTo>
                <a:lnTo>
                  <a:pt x="11518" y="8767"/>
                </a:lnTo>
                <a:lnTo>
                  <a:pt x="11445" y="8767"/>
                </a:lnTo>
                <a:lnTo>
                  <a:pt x="11335" y="8804"/>
                </a:lnTo>
                <a:lnTo>
                  <a:pt x="11225" y="8767"/>
                </a:lnTo>
                <a:lnTo>
                  <a:pt x="11078" y="8804"/>
                </a:lnTo>
                <a:lnTo>
                  <a:pt x="10638" y="8107"/>
                </a:lnTo>
                <a:lnTo>
                  <a:pt x="10271" y="7594"/>
                </a:lnTo>
                <a:lnTo>
                  <a:pt x="10088" y="7300"/>
                </a:lnTo>
                <a:lnTo>
                  <a:pt x="9904" y="7080"/>
                </a:lnTo>
                <a:lnTo>
                  <a:pt x="9977" y="6970"/>
                </a:lnTo>
                <a:lnTo>
                  <a:pt x="10051" y="6823"/>
                </a:lnTo>
                <a:lnTo>
                  <a:pt x="10088" y="6713"/>
                </a:lnTo>
                <a:lnTo>
                  <a:pt x="10124" y="6567"/>
                </a:lnTo>
                <a:lnTo>
                  <a:pt x="10088" y="6493"/>
                </a:lnTo>
                <a:lnTo>
                  <a:pt x="10051" y="6456"/>
                </a:lnTo>
                <a:lnTo>
                  <a:pt x="9941" y="6456"/>
                </a:lnTo>
                <a:lnTo>
                  <a:pt x="10124" y="6236"/>
                </a:lnTo>
                <a:lnTo>
                  <a:pt x="10308" y="5980"/>
                </a:lnTo>
                <a:lnTo>
                  <a:pt x="10638" y="5503"/>
                </a:lnTo>
                <a:lnTo>
                  <a:pt x="11005" y="4953"/>
                </a:lnTo>
                <a:lnTo>
                  <a:pt x="11078" y="4953"/>
                </a:lnTo>
                <a:lnTo>
                  <a:pt x="11151" y="4916"/>
                </a:lnTo>
                <a:lnTo>
                  <a:pt x="11225" y="4843"/>
                </a:lnTo>
                <a:lnTo>
                  <a:pt x="11298" y="4769"/>
                </a:lnTo>
                <a:lnTo>
                  <a:pt x="11518" y="4586"/>
                </a:lnTo>
                <a:lnTo>
                  <a:pt x="11591" y="4476"/>
                </a:lnTo>
                <a:lnTo>
                  <a:pt x="11665" y="4366"/>
                </a:lnTo>
                <a:lnTo>
                  <a:pt x="11702" y="4256"/>
                </a:lnTo>
                <a:lnTo>
                  <a:pt x="11702" y="4146"/>
                </a:lnTo>
                <a:lnTo>
                  <a:pt x="11665" y="3999"/>
                </a:lnTo>
                <a:lnTo>
                  <a:pt x="11591" y="3889"/>
                </a:lnTo>
                <a:lnTo>
                  <a:pt x="11518" y="3779"/>
                </a:lnTo>
                <a:lnTo>
                  <a:pt x="11408" y="3742"/>
                </a:lnTo>
                <a:lnTo>
                  <a:pt x="11298" y="3705"/>
                </a:lnTo>
                <a:lnTo>
                  <a:pt x="11151" y="3669"/>
                </a:lnTo>
                <a:lnTo>
                  <a:pt x="10931" y="3192"/>
                </a:lnTo>
                <a:lnTo>
                  <a:pt x="10674" y="2752"/>
                </a:lnTo>
                <a:lnTo>
                  <a:pt x="10344" y="2091"/>
                </a:lnTo>
                <a:lnTo>
                  <a:pt x="10124" y="1725"/>
                </a:lnTo>
                <a:lnTo>
                  <a:pt x="9904" y="1431"/>
                </a:lnTo>
                <a:lnTo>
                  <a:pt x="9941" y="1284"/>
                </a:lnTo>
                <a:lnTo>
                  <a:pt x="9941" y="1211"/>
                </a:lnTo>
                <a:lnTo>
                  <a:pt x="9977" y="1064"/>
                </a:lnTo>
                <a:lnTo>
                  <a:pt x="9941" y="954"/>
                </a:lnTo>
                <a:lnTo>
                  <a:pt x="9904" y="844"/>
                </a:lnTo>
                <a:lnTo>
                  <a:pt x="9831" y="697"/>
                </a:lnTo>
                <a:lnTo>
                  <a:pt x="9721" y="587"/>
                </a:lnTo>
                <a:lnTo>
                  <a:pt x="9574" y="514"/>
                </a:lnTo>
                <a:lnTo>
                  <a:pt x="9427" y="477"/>
                </a:lnTo>
                <a:lnTo>
                  <a:pt x="9244" y="514"/>
                </a:lnTo>
                <a:lnTo>
                  <a:pt x="9097" y="551"/>
                </a:lnTo>
                <a:lnTo>
                  <a:pt x="8987" y="661"/>
                </a:lnTo>
                <a:lnTo>
                  <a:pt x="8914" y="808"/>
                </a:lnTo>
                <a:lnTo>
                  <a:pt x="8877" y="954"/>
                </a:lnTo>
                <a:lnTo>
                  <a:pt x="8840" y="1028"/>
                </a:lnTo>
                <a:lnTo>
                  <a:pt x="7887" y="1101"/>
                </a:lnTo>
                <a:lnTo>
                  <a:pt x="7080" y="1174"/>
                </a:lnTo>
                <a:lnTo>
                  <a:pt x="6933" y="1174"/>
                </a:lnTo>
                <a:lnTo>
                  <a:pt x="6860" y="1064"/>
                </a:lnTo>
                <a:lnTo>
                  <a:pt x="6749" y="918"/>
                </a:lnTo>
                <a:lnTo>
                  <a:pt x="6713" y="881"/>
                </a:lnTo>
                <a:lnTo>
                  <a:pt x="6639" y="808"/>
                </a:lnTo>
                <a:lnTo>
                  <a:pt x="6529" y="771"/>
                </a:lnTo>
                <a:lnTo>
                  <a:pt x="6456" y="771"/>
                </a:lnTo>
                <a:lnTo>
                  <a:pt x="6383" y="808"/>
                </a:lnTo>
                <a:lnTo>
                  <a:pt x="5942" y="808"/>
                </a:lnTo>
                <a:lnTo>
                  <a:pt x="5686" y="477"/>
                </a:lnTo>
                <a:lnTo>
                  <a:pt x="5576" y="294"/>
                </a:lnTo>
                <a:lnTo>
                  <a:pt x="5466" y="111"/>
                </a:lnTo>
                <a:lnTo>
                  <a:pt x="5429" y="37"/>
                </a:lnTo>
                <a:lnTo>
                  <a:pt x="5356" y="1"/>
                </a:lnTo>
                <a:lnTo>
                  <a:pt x="5209" y="1"/>
                </a:lnTo>
                <a:lnTo>
                  <a:pt x="5025" y="37"/>
                </a:lnTo>
                <a:lnTo>
                  <a:pt x="4915" y="1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09" name="Google Shape;209;p3"/>
          <p:cNvSpPr/>
          <p:nvPr/>
        </p:nvSpPr>
        <p:spPr>
          <a:xfrm>
            <a:off x="6984573" y="4950383"/>
            <a:ext cx="297606" cy="211234"/>
          </a:xfrm>
          <a:custGeom>
            <a:avLst/>
            <a:gdLst/>
            <a:ahLst/>
            <a:cxnLst/>
            <a:rect l="l" t="t" r="r" b="b"/>
            <a:pathLst>
              <a:path w="10492" h="7447" extrusionOk="0">
                <a:moveTo>
                  <a:pt x="7300" y="1761"/>
                </a:moveTo>
                <a:lnTo>
                  <a:pt x="7117" y="1797"/>
                </a:lnTo>
                <a:lnTo>
                  <a:pt x="6897" y="1834"/>
                </a:lnTo>
                <a:lnTo>
                  <a:pt x="6713" y="1907"/>
                </a:lnTo>
                <a:lnTo>
                  <a:pt x="6530" y="2017"/>
                </a:lnTo>
                <a:lnTo>
                  <a:pt x="6383" y="2128"/>
                </a:lnTo>
                <a:lnTo>
                  <a:pt x="6273" y="2274"/>
                </a:lnTo>
                <a:lnTo>
                  <a:pt x="6200" y="2458"/>
                </a:lnTo>
                <a:lnTo>
                  <a:pt x="6200" y="2531"/>
                </a:lnTo>
                <a:lnTo>
                  <a:pt x="6237" y="2604"/>
                </a:lnTo>
                <a:lnTo>
                  <a:pt x="6310" y="2641"/>
                </a:lnTo>
                <a:lnTo>
                  <a:pt x="6383" y="2641"/>
                </a:lnTo>
                <a:lnTo>
                  <a:pt x="6530" y="2604"/>
                </a:lnTo>
                <a:lnTo>
                  <a:pt x="6640" y="2531"/>
                </a:lnTo>
                <a:lnTo>
                  <a:pt x="6860" y="2384"/>
                </a:lnTo>
                <a:lnTo>
                  <a:pt x="7007" y="2348"/>
                </a:lnTo>
                <a:lnTo>
                  <a:pt x="7154" y="2274"/>
                </a:lnTo>
                <a:lnTo>
                  <a:pt x="7484" y="2274"/>
                </a:lnTo>
                <a:lnTo>
                  <a:pt x="7667" y="2311"/>
                </a:lnTo>
                <a:lnTo>
                  <a:pt x="7851" y="2384"/>
                </a:lnTo>
                <a:lnTo>
                  <a:pt x="7924" y="2458"/>
                </a:lnTo>
                <a:lnTo>
                  <a:pt x="7961" y="2531"/>
                </a:lnTo>
                <a:lnTo>
                  <a:pt x="7997" y="2641"/>
                </a:lnTo>
                <a:lnTo>
                  <a:pt x="7997" y="2751"/>
                </a:lnTo>
                <a:lnTo>
                  <a:pt x="7961" y="2898"/>
                </a:lnTo>
                <a:lnTo>
                  <a:pt x="7887" y="3045"/>
                </a:lnTo>
                <a:lnTo>
                  <a:pt x="7667" y="3338"/>
                </a:lnTo>
                <a:lnTo>
                  <a:pt x="7190" y="3998"/>
                </a:lnTo>
                <a:lnTo>
                  <a:pt x="6713" y="4622"/>
                </a:lnTo>
                <a:lnTo>
                  <a:pt x="5686" y="5869"/>
                </a:lnTo>
                <a:lnTo>
                  <a:pt x="5613" y="6016"/>
                </a:lnTo>
                <a:lnTo>
                  <a:pt x="5650" y="6162"/>
                </a:lnTo>
                <a:lnTo>
                  <a:pt x="5686" y="6236"/>
                </a:lnTo>
                <a:lnTo>
                  <a:pt x="5723" y="6273"/>
                </a:lnTo>
                <a:lnTo>
                  <a:pt x="5796" y="6309"/>
                </a:lnTo>
                <a:lnTo>
                  <a:pt x="5870" y="6309"/>
                </a:lnTo>
                <a:lnTo>
                  <a:pt x="6567" y="6273"/>
                </a:lnTo>
                <a:lnTo>
                  <a:pt x="7264" y="6309"/>
                </a:lnTo>
                <a:lnTo>
                  <a:pt x="8034" y="6346"/>
                </a:lnTo>
                <a:lnTo>
                  <a:pt x="8401" y="6419"/>
                </a:lnTo>
                <a:lnTo>
                  <a:pt x="8547" y="6419"/>
                </a:lnTo>
                <a:lnTo>
                  <a:pt x="8731" y="6383"/>
                </a:lnTo>
                <a:lnTo>
                  <a:pt x="8841" y="6309"/>
                </a:lnTo>
                <a:lnTo>
                  <a:pt x="8878" y="6199"/>
                </a:lnTo>
                <a:lnTo>
                  <a:pt x="8878" y="6089"/>
                </a:lnTo>
                <a:lnTo>
                  <a:pt x="8768" y="6016"/>
                </a:lnTo>
                <a:lnTo>
                  <a:pt x="8658" y="5942"/>
                </a:lnTo>
                <a:lnTo>
                  <a:pt x="8474" y="5869"/>
                </a:lnTo>
                <a:lnTo>
                  <a:pt x="8107" y="5796"/>
                </a:lnTo>
                <a:lnTo>
                  <a:pt x="7410" y="5759"/>
                </a:lnTo>
                <a:lnTo>
                  <a:pt x="6457" y="5759"/>
                </a:lnTo>
                <a:lnTo>
                  <a:pt x="7557" y="4365"/>
                </a:lnTo>
                <a:lnTo>
                  <a:pt x="7851" y="3998"/>
                </a:lnTo>
                <a:lnTo>
                  <a:pt x="8144" y="3595"/>
                </a:lnTo>
                <a:lnTo>
                  <a:pt x="8291" y="3375"/>
                </a:lnTo>
                <a:lnTo>
                  <a:pt x="8401" y="3191"/>
                </a:lnTo>
                <a:lnTo>
                  <a:pt x="8474" y="2935"/>
                </a:lnTo>
                <a:lnTo>
                  <a:pt x="8511" y="2714"/>
                </a:lnTo>
                <a:lnTo>
                  <a:pt x="8511" y="2494"/>
                </a:lnTo>
                <a:lnTo>
                  <a:pt x="8437" y="2311"/>
                </a:lnTo>
                <a:lnTo>
                  <a:pt x="8327" y="2164"/>
                </a:lnTo>
                <a:lnTo>
                  <a:pt x="8217" y="2017"/>
                </a:lnTo>
                <a:lnTo>
                  <a:pt x="8071" y="1907"/>
                </a:lnTo>
                <a:lnTo>
                  <a:pt x="7887" y="1834"/>
                </a:lnTo>
                <a:lnTo>
                  <a:pt x="7667" y="1797"/>
                </a:lnTo>
                <a:lnTo>
                  <a:pt x="7484" y="1761"/>
                </a:lnTo>
                <a:close/>
                <a:moveTo>
                  <a:pt x="954" y="0"/>
                </a:moveTo>
                <a:lnTo>
                  <a:pt x="771" y="37"/>
                </a:lnTo>
                <a:lnTo>
                  <a:pt x="624" y="110"/>
                </a:lnTo>
                <a:lnTo>
                  <a:pt x="441" y="183"/>
                </a:lnTo>
                <a:lnTo>
                  <a:pt x="294" y="257"/>
                </a:lnTo>
                <a:lnTo>
                  <a:pt x="147" y="404"/>
                </a:lnTo>
                <a:lnTo>
                  <a:pt x="37" y="514"/>
                </a:lnTo>
                <a:lnTo>
                  <a:pt x="1" y="587"/>
                </a:lnTo>
                <a:lnTo>
                  <a:pt x="1" y="660"/>
                </a:lnTo>
                <a:lnTo>
                  <a:pt x="74" y="770"/>
                </a:lnTo>
                <a:lnTo>
                  <a:pt x="184" y="844"/>
                </a:lnTo>
                <a:lnTo>
                  <a:pt x="257" y="844"/>
                </a:lnTo>
                <a:lnTo>
                  <a:pt x="331" y="807"/>
                </a:lnTo>
                <a:lnTo>
                  <a:pt x="661" y="660"/>
                </a:lnTo>
                <a:lnTo>
                  <a:pt x="844" y="624"/>
                </a:lnTo>
                <a:lnTo>
                  <a:pt x="1028" y="587"/>
                </a:lnTo>
                <a:lnTo>
                  <a:pt x="991" y="624"/>
                </a:lnTo>
                <a:lnTo>
                  <a:pt x="991" y="844"/>
                </a:lnTo>
                <a:lnTo>
                  <a:pt x="991" y="1064"/>
                </a:lnTo>
                <a:lnTo>
                  <a:pt x="1101" y="1467"/>
                </a:lnTo>
                <a:lnTo>
                  <a:pt x="1358" y="2641"/>
                </a:lnTo>
                <a:lnTo>
                  <a:pt x="2312" y="7263"/>
                </a:lnTo>
                <a:lnTo>
                  <a:pt x="2348" y="7336"/>
                </a:lnTo>
                <a:lnTo>
                  <a:pt x="2422" y="7410"/>
                </a:lnTo>
                <a:lnTo>
                  <a:pt x="2495" y="7446"/>
                </a:lnTo>
                <a:lnTo>
                  <a:pt x="2678" y="7446"/>
                </a:lnTo>
                <a:lnTo>
                  <a:pt x="2752" y="7410"/>
                </a:lnTo>
                <a:lnTo>
                  <a:pt x="2825" y="7336"/>
                </a:lnTo>
                <a:lnTo>
                  <a:pt x="2862" y="7263"/>
                </a:lnTo>
                <a:lnTo>
                  <a:pt x="4072" y="4108"/>
                </a:lnTo>
                <a:lnTo>
                  <a:pt x="5246" y="990"/>
                </a:lnTo>
                <a:lnTo>
                  <a:pt x="6457" y="917"/>
                </a:lnTo>
                <a:lnTo>
                  <a:pt x="7667" y="880"/>
                </a:lnTo>
                <a:lnTo>
                  <a:pt x="8988" y="917"/>
                </a:lnTo>
                <a:lnTo>
                  <a:pt x="9648" y="990"/>
                </a:lnTo>
                <a:lnTo>
                  <a:pt x="9978" y="990"/>
                </a:lnTo>
                <a:lnTo>
                  <a:pt x="10308" y="954"/>
                </a:lnTo>
                <a:lnTo>
                  <a:pt x="10382" y="917"/>
                </a:lnTo>
                <a:lnTo>
                  <a:pt x="10455" y="880"/>
                </a:lnTo>
                <a:lnTo>
                  <a:pt x="10492" y="807"/>
                </a:lnTo>
                <a:lnTo>
                  <a:pt x="10492" y="734"/>
                </a:lnTo>
                <a:lnTo>
                  <a:pt x="10418" y="587"/>
                </a:lnTo>
                <a:lnTo>
                  <a:pt x="10382" y="514"/>
                </a:lnTo>
                <a:lnTo>
                  <a:pt x="10308" y="477"/>
                </a:lnTo>
                <a:lnTo>
                  <a:pt x="10015" y="404"/>
                </a:lnTo>
                <a:lnTo>
                  <a:pt x="9721" y="367"/>
                </a:lnTo>
                <a:lnTo>
                  <a:pt x="9134" y="330"/>
                </a:lnTo>
                <a:lnTo>
                  <a:pt x="7814" y="293"/>
                </a:lnTo>
                <a:lnTo>
                  <a:pt x="6420" y="330"/>
                </a:lnTo>
                <a:lnTo>
                  <a:pt x="5026" y="404"/>
                </a:lnTo>
                <a:lnTo>
                  <a:pt x="4916" y="440"/>
                </a:lnTo>
                <a:lnTo>
                  <a:pt x="4843" y="477"/>
                </a:lnTo>
                <a:lnTo>
                  <a:pt x="4806" y="550"/>
                </a:lnTo>
                <a:lnTo>
                  <a:pt x="4733" y="624"/>
                </a:lnTo>
                <a:lnTo>
                  <a:pt x="2678" y="6162"/>
                </a:lnTo>
                <a:lnTo>
                  <a:pt x="2128" y="3705"/>
                </a:lnTo>
                <a:lnTo>
                  <a:pt x="1725" y="1981"/>
                </a:lnTo>
                <a:lnTo>
                  <a:pt x="1541" y="1210"/>
                </a:lnTo>
                <a:lnTo>
                  <a:pt x="1468" y="844"/>
                </a:lnTo>
                <a:lnTo>
                  <a:pt x="1431" y="660"/>
                </a:lnTo>
                <a:lnTo>
                  <a:pt x="1395" y="550"/>
                </a:lnTo>
                <a:lnTo>
                  <a:pt x="1431" y="550"/>
                </a:lnTo>
                <a:lnTo>
                  <a:pt x="1468" y="514"/>
                </a:lnTo>
                <a:lnTo>
                  <a:pt x="1468" y="477"/>
                </a:lnTo>
                <a:lnTo>
                  <a:pt x="1505" y="367"/>
                </a:lnTo>
                <a:lnTo>
                  <a:pt x="1505" y="220"/>
                </a:lnTo>
                <a:lnTo>
                  <a:pt x="1468" y="110"/>
                </a:lnTo>
                <a:lnTo>
                  <a:pt x="1395" y="73"/>
                </a:lnTo>
                <a:lnTo>
                  <a:pt x="1321" y="37"/>
                </a:lnTo>
                <a:lnTo>
                  <a:pt x="1138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10" name="Google Shape;210;p3"/>
          <p:cNvSpPr/>
          <p:nvPr/>
        </p:nvSpPr>
        <p:spPr>
          <a:xfrm>
            <a:off x="8749725" y="4950125"/>
            <a:ext cx="288245" cy="184202"/>
          </a:xfrm>
          <a:custGeom>
            <a:avLst/>
            <a:gdLst/>
            <a:ahLst/>
            <a:cxnLst/>
            <a:rect l="l" t="t" r="r" b="b"/>
            <a:pathLst>
              <a:path w="10162" h="6494" extrusionOk="0">
                <a:moveTo>
                  <a:pt x="8291" y="587"/>
                </a:moveTo>
                <a:lnTo>
                  <a:pt x="8291" y="698"/>
                </a:lnTo>
                <a:lnTo>
                  <a:pt x="8327" y="771"/>
                </a:lnTo>
                <a:lnTo>
                  <a:pt x="8401" y="808"/>
                </a:lnTo>
                <a:lnTo>
                  <a:pt x="8474" y="808"/>
                </a:lnTo>
                <a:lnTo>
                  <a:pt x="8768" y="771"/>
                </a:lnTo>
                <a:lnTo>
                  <a:pt x="8914" y="771"/>
                </a:lnTo>
                <a:lnTo>
                  <a:pt x="8988" y="808"/>
                </a:lnTo>
                <a:lnTo>
                  <a:pt x="9024" y="844"/>
                </a:lnTo>
                <a:lnTo>
                  <a:pt x="9208" y="1101"/>
                </a:lnTo>
                <a:lnTo>
                  <a:pt x="9318" y="1321"/>
                </a:lnTo>
                <a:lnTo>
                  <a:pt x="9465" y="1615"/>
                </a:lnTo>
                <a:lnTo>
                  <a:pt x="9538" y="1871"/>
                </a:lnTo>
                <a:lnTo>
                  <a:pt x="9611" y="2165"/>
                </a:lnTo>
                <a:lnTo>
                  <a:pt x="9648" y="2458"/>
                </a:lnTo>
                <a:lnTo>
                  <a:pt x="9648" y="2715"/>
                </a:lnTo>
                <a:lnTo>
                  <a:pt x="9575" y="2972"/>
                </a:lnTo>
                <a:lnTo>
                  <a:pt x="9501" y="3229"/>
                </a:lnTo>
                <a:lnTo>
                  <a:pt x="9354" y="3485"/>
                </a:lnTo>
                <a:lnTo>
                  <a:pt x="9171" y="3669"/>
                </a:lnTo>
                <a:lnTo>
                  <a:pt x="8988" y="3852"/>
                </a:lnTo>
                <a:lnTo>
                  <a:pt x="8731" y="3962"/>
                </a:lnTo>
                <a:lnTo>
                  <a:pt x="8474" y="3999"/>
                </a:lnTo>
                <a:lnTo>
                  <a:pt x="8327" y="3999"/>
                </a:lnTo>
                <a:lnTo>
                  <a:pt x="8217" y="3925"/>
                </a:lnTo>
                <a:lnTo>
                  <a:pt x="8107" y="3852"/>
                </a:lnTo>
                <a:lnTo>
                  <a:pt x="7997" y="3742"/>
                </a:lnTo>
                <a:lnTo>
                  <a:pt x="7851" y="3485"/>
                </a:lnTo>
                <a:lnTo>
                  <a:pt x="7740" y="3229"/>
                </a:lnTo>
                <a:lnTo>
                  <a:pt x="7630" y="2935"/>
                </a:lnTo>
                <a:lnTo>
                  <a:pt x="7594" y="2605"/>
                </a:lnTo>
                <a:lnTo>
                  <a:pt x="7557" y="2311"/>
                </a:lnTo>
                <a:lnTo>
                  <a:pt x="7594" y="1981"/>
                </a:lnTo>
                <a:lnTo>
                  <a:pt x="7630" y="1578"/>
                </a:lnTo>
                <a:lnTo>
                  <a:pt x="7777" y="1211"/>
                </a:lnTo>
                <a:lnTo>
                  <a:pt x="7887" y="1028"/>
                </a:lnTo>
                <a:lnTo>
                  <a:pt x="7997" y="844"/>
                </a:lnTo>
                <a:lnTo>
                  <a:pt x="8107" y="698"/>
                </a:lnTo>
                <a:lnTo>
                  <a:pt x="8291" y="587"/>
                </a:lnTo>
                <a:close/>
                <a:moveTo>
                  <a:pt x="8401" y="147"/>
                </a:moveTo>
                <a:lnTo>
                  <a:pt x="8181" y="221"/>
                </a:lnTo>
                <a:lnTo>
                  <a:pt x="7961" y="294"/>
                </a:lnTo>
                <a:lnTo>
                  <a:pt x="7814" y="404"/>
                </a:lnTo>
                <a:lnTo>
                  <a:pt x="7667" y="551"/>
                </a:lnTo>
                <a:lnTo>
                  <a:pt x="7520" y="698"/>
                </a:lnTo>
                <a:lnTo>
                  <a:pt x="7410" y="881"/>
                </a:lnTo>
                <a:lnTo>
                  <a:pt x="7264" y="1284"/>
                </a:lnTo>
                <a:lnTo>
                  <a:pt x="7154" y="1688"/>
                </a:lnTo>
                <a:lnTo>
                  <a:pt x="7117" y="2055"/>
                </a:lnTo>
                <a:lnTo>
                  <a:pt x="7080" y="2458"/>
                </a:lnTo>
                <a:lnTo>
                  <a:pt x="7154" y="2935"/>
                </a:lnTo>
                <a:lnTo>
                  <a:pt x="7264" y="3375"/>
                </a:lnTo>
                <a:lnTo>
                  <a:pt x="7410" y="3779"/>
                </a:lnTo>
                <a:lnTo>
                  <a:pt x="7520" y="3962"/>
                </a:lnTo>
                <a:lnTo>
                  <a:pt x="7667" y="4146"/>
                </a:lnTo>
                <a:lnTo>
                  <a:pt x="7814" y="4292"/>
                </a:lnTo>
                <a:lnTo>
                  <a:pt x="7961" y="4402"/>
                </a:lnTo>
                <a:lnTo>
                  <a:pt x="8144" y="4476"/>
                </a:lnTo>
                <a:lnTo>
                  <a:pt x="8364" y="4512"/>
                </a:lnTo>
                <a:lnTo>
                  <a:pt x="8584" y="4512"/>
                </a:lnTo>
                <a:lnTo>
                  <a:pt x="8768" y="4476"/>
                </a:lnTo>
                <a:lnTo>
                  <a:pt x="8988" y="4439"/>
                </a:lnTo>
                <a:lnTo>
                  <a:pt x="9134" y="4366"/>
                </a:lnTo>
                <a:lnTo>
                  <a:pt x="9318" y="4256"/>
                </a:lnTo>
                <a:lnTo>
                  <a:pt x="9465" y="4146"/>
                </a:lnTo>
                <a:lnTo>
                  <a:pt x="9721" y="3852"/>
                </a:lnTo>
                <a:lnTo>
                  <a:pt x="9905" y="3522"/>
                </a:lnTo>
                <a:lnTo>
                  <a:pt x="10051" y="3118"/>
                </a:lnTo>
                <a:lnTo>
                  <a:pt x="10161" y="2752"/>
                </a:lnTo>
                <a:lnTo>
                  <a:pt x="10161" y="2348"/>
                </a:lnTo>
                <a:lnTo>
                  <a:pt x="10125" y="2091"/>
                </a:lnTo>
                <a:lnTo>
                  <a:pt x="10051" y="1761"/>
                </a:lnTo>
                <a:lnTo>
                  <a:pt x="9941" y="1394"/>
                </a:lnTo>
                <a:lnTo>
                  <a:pt x="9758" y="1064"/>
                </a:lnTo>
                <a:lnTo>
                  <a:pt x="9575" y="734"/>
                </a:lnTo>
                <a:lnTo>
                  <a:pt x="9354" y="441"/>
                </a:lnTo>
                <a:lnTo>
                  <a:pt x="9244" y="331"/>
                </a:lnTo>
                <a:lnTo>
                  <a:pt x="9098" y="257"/>
                </a:lnTo>
                <a:lnTo>
                  <a:pt x="8988" y="221"/>
                </a:lnTo>
                <a:lnTo>
                  <a:pt x="8841" y="184"/>
                </a:lnTo>
                <a:lnTo>
                  <a:pt x="8621" y="147"/>
                </a:lnTo>
                <a:close/>
                <a:moveTo>
                  <a:pt x="3999" y="1"/>
                </a:moveTo>
                <a:lnTo>
                  <a:pt x="3926" y="37"/>
                </a:lnTo>
                <a:lnTo>
                  <a:pt x="3852" y="111"/>
                </a:lnTo>
                <a:lnTo>
                  <a:pt x="3816" y="404"/>
                </a:lnTo>
                <a:lnTo>
                  <a:pt x="3779" y="734"/>
                </a:lnTo>
                <a:lnTo>
                  <a:pt x="3705" y="1321"/>
                </a:lnTo>
                <a:lnTo>
                  <a:pt x="3632" y="2458"/>
                </a:lnTo>
                <a:lnTo>
                  <a:pt x="2898" y="2385"/>
                </a:lnTo>
                <a:lnTo>
                  <a:pt x="2128" y="2385"/>
                </a:lnTo>
                <a:lnTo>
                  <a:pt x="1395" y="2422"/>
                </a:lnTo>
                <a:lnTo>
                  <a:pt x="1028" y="2495"/>
                </a:lnTo>
                <a:lnTo>
                  <a:pt x="661" y="2568"/>
                </a:lnTo>
                <a:lnTo>
                  <a:pt x="661" y="2495"/>
                </a:lnTo>
                <a:lnTo>
                  <a:pt x="588" y="2458"/>
                </a:lnTo>
                <a:lnTo>
                  <a:pt x="551" y="2495"/>
                </a:lnTo>
                <a:lnTo>
                  <a:pt x="478" y="1651"/>
                </a:lnTo>
                <a:lnTo>
                  <a:pt x="441" y="918"/>
                </a:lnTo>
                <a:lnTo>
                  <a:pt x="404" y="551"/>
                </a:lnTo>
                <a:lnTo>
                  <a:pt x="367" y="184"/>
                </a:lnTo>
                <a:lnTo>
                  <a:pt x="331" y="111"/>
                </a:lnTo>
                <a:lnTo>
                  <a:pt x="147" y="111"/>
                </a:lnTo>
                <a:lnTo>
                  <a:pt x="111" y="184"/>
                </a:lnTo>
                <a:lnTo>
                  <a:pt x="37" y="514"/>
                </a:lnTo>
                <a:lnTo>
                  <a:pt x="1" y="881"/>
                </a:lnTo>
                <a:lnTo>
                  <a:pt x="1" y="1578"/>
                </a:lnTo>
                <a:lnTo>
                  <a:pt x="37" y="2275"/>
                </a:lnTo>
                <a:lnTo>
                  <a:pt x="111" y="2972"/>
                </a:lnTo>
                <a:lnTo>
                  <a:pt x="184" y="3632"/>
                </a:lnTo>
                <a:lnTo>
                  <a:pt x="294" y="4329"/>
                </a:lnTo>
                <a:lnTo>
                  <a:pt x="404" y="4989"/>
                </a:lnTo>
                <a:lnTo>
                  <a:pt x="478" y="5356"/>
                </a:lnTo>
                <a:lnTo>
                  <a:pt x="551" y="5503"/>
                </a:lnTo>
                <a:lnTo>
                  <a:pt x="588" y="5650"/>
                </a:lnTo>
                <a:lnTo>
                  <a:pt x="551" y="5723"/>
                </a:lnTo>
                <a:lnTo>
                  <a:pt x="588" y="5833"/>
                </a:lnTo>
                <a:lnTo>
                  <a:pt x="661" y="5906"/>
                </a:lnTo>
                <a:lnTo>
                  <a:pt x="734" y="5943"/>
                </a:lnTo>
                <a:lnTo>
                  <a:pt x="881" y="5943"/>
                </a:lnTo>
                <a:lnTo>
                  <a:pt x="954" y="5906"/>
                </a:lnTo>
                <a:lnTo>
                  <a:pt x="1028" y="5833"/>
                </a:lnTo>
                <a:lnTo>
                  <a:pt x="1064" y="5760"/>
                </a:lnTo>
                <a:lnTo>
                  <a:pt x="1064" y="5650"/>
                </a:lnTo>
                <a:lnTo>
                  <a:pt x="1064" y="5466"/>
                </a:lnTo>
                <a:lnTo>
                  <a:pt x="881" y="4696"/>
                </a:lnTo>
                <a:lnTo>
                  <a:pt x="734" y="3889"/>
                </a:lnTo>
                <a:lnTo>
                  <a:pt x="624" y="3082"/>
                </a:lnTo>
                <a:lnTo>
                  <a:pt x="588" y="2935"/>
                </a:lnTo>
                <a:lnTo>
                  <a:pt x="991" y="2972"/>
                </a:lnTo>
                <a:lnTo>
                  <a:pt x="1358" y="2935"/>
                </a:lnTo>
                <a:lnTo>
                  <a:pt x="2128" y="2898"/>
                </a:lnTo>
                <a:lnTo>
                  <a:pt x="2862" y="2898"/>
                </a:lnTo>
                <a:lnTo>
                  <a:pt x="3632" y="2972"/>
                </a:lnTo>
                <a:lnTo>
                  <a:pt x="3559" y="4256"/>
                </a:lnTo>
                <a:lnTo>
                  <a:pt x="3485" y="4843"/>
                </a:lnTo>
                <a:lnTo>
                  <a:pt x="3485" y="4989"/>
                </a:lnTo>
                <a:lnTo>
                  <a:pt x="3522" y="5173"/>
                </a:lnTo>
                <a:lnTo>
                  <a:pt x="3559" y="5283"/>
                </a:lnTo>
                <a:lnTo>
                  <a:pt x="3632" y="5393"/>
                </a:lnTo>
                <a:lnTo>
                  <a:pt x="3669" y="5429"/>
                </a:lnTo>
                <a:lnTo>
                  <a:pt x="3742" y="5466"/>
                </a:lnTo>
                <a:lnTo>
                  <a:pt x="3852" y="5393"/>
                </a:lnTo>
                <a:lnTo>
                  <a:pt x="3926" y="5319"/>
                </a:lnTo>
                <a:lnTo>
                  <a:pt x="3999" y="5209"/>
                </a:lnTo>
                <a:lnTo>
                  <a:pt x="4036" y="4916"/>
                </a:lnTo>
                <a:lnTo>
                  <a:pt x="4036" y="4366"/>
                </a:lnTo>
                <a:lnTo>
                  <a:pt x="4109" y="2935"/>
                </a:lnTo>
                <a:lnTo>
                  <a:pt x="4146" y="1468"/>
                </a:lnTo>
                <a:lnTo>
                  <a:pt x="4182" y="771"/>
                </a:lnTo>
                <a:lnTo>
                  <a:pt x="4182" y="441"/>
                </a:lnTo>
                <a:lnTo>
                  <a:pt x="4146" y="111"/>
                </a:lnTo>
                <a:lnTo>
                  <a:pt x="4072" y="37"/>
                </a:lnTo>
                <a:lnTo>
                  <a:pt x="3999" y="1"/>
                </a:lnTo>
                <a:close/>
                <a:moveTo>
                  <a:pt x="5503" y="3779"/>
                </a:moveTo>
                <a:lnTo>
                  <a:pt x="5246" y="3815"/>
                </a:lnTo>
                <a:lnTo>
                  <a:pt x="5026" y="3925"/>
                </a:lnTo>
                <a:lnTo>
                  <a:pt x="4879" y="3999"/>
                </a:lnTo>
                <a:lnTo>
                  <a:pt x="4806" y="4109"/>
                </a:lnTo>
                <a:lnTo>
                  <a:pt x="4806" y="4146"/>
                </a:lnTo>
                <a:lnTo>
                  <a:pt x="4843" y="4182"/>
                </a:lnTo>
                <a:lnTo>
                  <a:pt x="4916" y="4256"/>
                </a:lnTo>
                <a:lnTo>
                  <a:pt x="5246" y="4256"/>
                </a:lnTo>
                <a:lnTo>
                  <a:pt x="5723" y="4219"/>
                </a:lnTo>
                <a:lnTo>
                  <a:pt x="5723" y="4219"/>
                </a:lnTo>
                <a:lnTo>
                  <a:pt x="5686" y="4329"/>
                </a:lnTo>
                <a:lnTo>
                  <a:pt x="5576" y="4439"/>
                </a:lnTo>
                <a:lnTo>
                  <a:pt x="5393" y="4622"/>
                </a:lnTo>
                <a:lnTo>
                  <a:pt x="5026" y="5099"/>
                </a:lnTo>
                <a:lnTo>
                  <a:pt x="4659" y="5613"/>
                </a:lnTo>
                <a:lnTo>
                  <a:pt x="4366" y="6126"/>
                </a:lnTo>
                <a:lnTo>
                  <a:pt x="4329" y="6273"/>
                </a:lnTo>
                <a:lnTo>
                  <a:pt x="4366" y="6420"/>
                </a:lnTo>
                <a:lnTo>
                  <a:pt x="4476" y="6493"/>
                </a:lnTo>
                <a:lnTo>
                  <a:pt x="4623" y="6493"/>
                </a:lnTo>
                <a:lnTo>
                  <a:pt x="6310" y="6126"/>
                </a:lnTo>
                <a:lnTo>
                  <a:pt x="6383" y="6090"/>
                </a:lnTo>
                <a:lnTo>
                  <a:pt x="6457" y="6016"/>
                </a:lnTo>
                <a:lnTo>
                  <a:pt x="6493" y="5943"/>
                </a:lnTo>
                <a:lnTo>
                  <a:pt x="6457" y="5833"/>
                </a:lnTo>
                <a:lnTo>
                  <a:pt x="6420" y="5760"/>
                </a:lnTo>
                <a:lnTo>
                  <a:pt x="6383" y="5686"/>
                </a:lnTo>
                <a:lnTo>
                  <a:pt x="6273" y="5650"/>
                </a:lnTo>
                <a:lnTo>
                  <a:pt x="6163" y="5650"/>
                </a:lnTo>
                <a:lnTo>
                  <a:pt x="5026" y="5906"/>
                </a:lnTo>
                <a:lnTo>
                  <a:pt x="5319" y="5466"/>
                </a:lnTo>
                <a:lnTo>
                  <a:pt x="5650" y="5063"/>
                </a:lnTo>
                <a:lnTo>
                  <a:pt x="5870" y="4806"/>
                </a:lnTo>
                <a:lnTo>
                  <a:pt x="6053" y="4549"/>
                </a:lnTo>
                <a:lnTo>
                  <a:pt x="6126" y="4402"/>
                </a:lnTo>
                <a:lnTo>
                  <a:pt x="6200" y="4256"/>
                </a:lnTo>
                <a:lnTo>
                  <a:pt x="6200" y="4109"/>
                </a:lnTo>
                <a:lnTo>
                  <a:pt x="6200" y="3925"/>
                </a:lnTo>
                <a:lnTo>
                  <a:pt x="6163" y="3889"/>
                </a:lnTo>
                <a:lnTo>
                  <a:pt x="6126" y="3815"/>
                </a:lnTo>
                <a:lnTo>
                  <a:pt x="5980" y="3779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11" name="Google Shape;211;p3"/>
          <p:cNvSpPr/>
          <p:nvPr/>
        </p:nvSpPr>
        <p:spPr>
          <a:xfrm>
            <a:off x="6160715" y="4780234"/>
            <a:ext cx="323616" cy="321546"/>
          </a:xfrm>
          <a:custGeom>
            <a:avLst/>
            <a:gdLst/>
            <a:ahLst/>
            <a:cxnLst/>
            <a:rect l="l" t="t" r="r" b="b"/>
            <a:pathLst>
              <a:path w="11409" h="11336" extrusionOk="0">
                <a:moveTo>
                  <a:pt x="5173" y="4219"/>
                </a:moveTo>
                <a:lnTo>
                  <a:pt x="5136" y="4256"/>
                </a:lnTo>
                <a:lnTo>
                  <a:pt x="5100" y="4292"/>
                </a:lnTo>
                <a:lnTo>
                  <a:pt x="4990" y="4366"/>
                </a:lnTo>
                <a:lnTo>
                  <a:pt x="4916" y="4476"/>
                </a:lnTo>
                <a:lnTo>
                  <a:pt x="4916" y="4512"/>
                </a:lnTo>
                <a:lnTo>
                  <a:pt x="4843" y="4659"/>
                </a:lnTo>
                <a:lnTo>
                  <a:pt x="4843" y="4769"/>
                </a:lnTo>
                <a:lnTo>
                  <a:pt x="4880" y="4843"/>
                </a:lnTo>
                <a:lnTo>
                  <a:pt x="4990" y="4916"/>
                </a:lnTo>
                <a:lnTo>
                  <a:pt x="5100" y="4989"/>
                </a:lnTo>
                <a:lnTo>
                  <a:pt x="5283" y="4989"/>
                </a:lnTo>
                <a:lnTo>
                  <a:pt x="5430" y="4916"/>
                </a:lnTo>
                <a:lnTo>
                  <a:pt x="5540" y="4769"/>
                </a:lnTo>
                <a:lnTo>
                  <a:pt x="5577" y="4696"/>
                </a:lnTo>
                <a:lnTo>
                  <a:pt x="5613" y="4623"/>
                </a:lnTo>
                <a:lnTo>
                  <a:pt x="5577" y="4549"/>
                </a:lnTo>
                <a:lnTo>
                  <a:pt x="5577" y="4476"/>
                </a:lnTo>
                <a:lnTo>
                  <a:pt x="5430" y="4402"/>
                </a:lnTo>
                <a:lnTo>
                  <a:pt x="5320" y="4366"/>
                </a:lnTo>
                <a:lnTo>
                  <a:pt x="5320" y="4292"/>
                </a:lnTo>
                <a:lnTo>
                  <a:pt x="5246" y="4256"/>
                </a:lnTo>
                <a:lnTo>
                  <a:pt x="5173" y="4219"/>
                </a:lnTo>
                <a:close/>
                <a:moveTo>
                  <a:pt x="5980" y="6016"/>
                </a:moveTo>
                <a:lnTo>
                  <a:pt x="6017" y="6053"/>
                </a:lnTo>
                <a:lnTo>
                  <a:pt x="6053" y="6126"/>
                </a:lnTo>
                <a:lnTo>
                  <a:pt x="6053" y="6200"/>
                </a:lnTo>
                <a:lnTo>
                  <a:pt x="5907" y="6237"/>
                </a:lnTo>
                <a:lnTo>
                  <a:pt x="5943" y="6090"/>
                </a:lnTo>
                <a:lnTo>
                  <a:pt x="5980" y="6016"/>
                </a:lnTo>
                <a:close/>
                <a:moveTo>
                  <a:pt x="5833" y="5613"/>
                </a:moveTo>
                <a:lnTo>
                  <a:pt x="5723" y="5650"/>
                </a:lnTo>
                <a:lnTo>
                  <a:pt x="5650" y="5723"/>
                </a:lnTo>
                <a:lnTo>
                  <a:pt x="5613" y="5796"/>
                </a:lnTo>
                <a:lnTo>
                  <a:pt x="5613" y="5870"/>
                </a:lnTo>
                <a:lnTo>
                  <a:pt x="5687" y="5943"/>
                </a:lnTo>
                <a:lnTo>
                  <a:pt x="5577" y="6163"/>
                </a:lnTo>
                <a:lnTo>
                  <a:pt x="5540" y="6420"/>
                </a:lnTo>
                <a:lnTo>
                  <a:pt x="5577" y="6530"/>
                </a:lnTo>
                <a:lnTo>
                  <a:pt x="5687" y="6567"/>
                </a:lnTo>
                <a:lnTo>
                  <a:pt x="5833" y="6603"/>
                </a:lnTo>
                <a:lnTo>
                  <a:pt x="5980" y="6603"/>
                </a:lnTo>
                <a:lnTo>
                  <a:pt x="6090" y="6567"/>
                </a:lnTo>
                <a:lnTo>
                  <a:pt x="6237" y="6530"/>
                </a:lnTo>
                <a:lnTo>
                  <a:pt x="6347" y="6457"/>
                </a:lnTo>
                <a:lnTo>
                  <a:pt x="6420" y="6347"/>
                </a:lnTo>
                <a:lnTo>
                  <a:pt x="6457" y="6200"/>
                </a:lnTo>
                <a:lnTo>
                  <a:pt x="6457" y="6053"/>
                </a:lnTo>
                <a:lnTo>
                  <a:pt x="6420" y="5943"/>
                </a:lnTo>
                <a:lnTo>
                  <a:pt x="6347" y="5833"/>
                </a:lnTo>
                <a:lnTo>
                  <a:pt x="6274" y="5760"/>
                </a:lnTo>
                <a:lnTo>
                  <a:pt x="6163" y="5686"/>
                </a:lnTo>
                <a:lnTo>
                  <a:pt x="6053" y="5650"/>
                </a:lnTo>
                <a:lnTo>
                  <a:pt x="5943" y="5613"/>
                </a:lnTo>
                <a:close/>
                <a:moveTo>
                  <a:pt x="3926" y="441"/>
                </a:moveTo>
                <a:lnTo>
                  <a:pt x="4623" y="478"/>
                </a:lnTo>
                <a:lnTo>
                  <a:pt x="5356" y="478"/>
                </a:lnTo>
                <a:lnTo>
                  <a:pt x="6824" y="551"/>
                </a:lnTo>
                <a:lnTo>
                  <a:pt x="7631" y="551"/>
                </a:lnTo>
                <a:lnTo>
                  <a:pt x="7704" y="734"/>
                </a:lnTo>
                <a:lnTo>
                  <a:pt x="7777" y="1064"/>
                </a:lnTo>
                <a:lnTo>
                  <a:pt x="7521" y="1174"/>
                </a:lnTo>
                <a:lnTo>
                  <a:pt x="7191" y="1211"/>
                </a:lnTo>
                <a:lnTo>
                  <a:pt x="7044" y="1211"/>
                </a:lnTo>
                <a:lnTo>
                  <a:pt x="6860" y="1174"/>
                </a:lnTo>
                <a:lnTo>
                  <a:pt x="6714" y="1174"/>
                </a:lnTo>
                <a:lnTo>
                  <a:pt x="6530" y="1211"/>
                </a:lnTo>
                <a:lnTo>
                  <a:pt x="6494" y="1248"/>
                </a:lnTo>
                <a:lnTo>
                  <a:pt x="6457" y="1321"/>
                </a:lnTo>
                <a:lnTo>
                  <a:pt x="6420" y="1395"/>
                </a:lnTo>
                <a:lnTo>
                  <a:pt x="6457" y="1468"/>
                </a:lnTo>
                <a:lnTo>
                  <a:pt x="6457" y="1505"/>
                </a:lnTo>
                <a:lnTo>
                  <a:pt x="6494" y="1578"/>
                </a:lnTo>
                <a:lnTo>
                  <a:pt x="6567" y="1651"/>
                </a:lnTo>
                <a:lnTo>
                  <a:pt x="6567" y="1871"/>
                </a:lnTo>
                <a:lnTo>
                  <a:pt x="6567" y="2092"/>
                </a:lnTo>
                <a:lnTo>
                  <a:pt x="6640" y="2642"/>
                </a:lnTo>
                <a:lnTo>
                  <a:pt x="6677" y="3192"/>
                </a:lnTo>
                <a:lnTo>
                  <a:pt x="6714" y="3632"/>
                </a:lnTo>
                <a:lnTo>
                  <a:pt x="6714" y="4072"/>
                </a:lnTo>
                <a:lnTo>
                  <a:pt x="6677" y="4586"/>
                </a:lnTo>
                <a:lnTo>
                  <a:pt x="6640" y="4843"/>
                </a:lnTo>
                <a:lnTo>
                  <a:pt x="6640" y="5099"/>
                </a:lnTo>
                <a:lnTo>
                  <a:pt x="6677" y="5246"/>
                </a:lnTo>
                <a:lnTo>
                  <a:pt x="6640" y="5319"/>
                </a:lnTo>
                <a:lnTo>
                  <a:pt x="6640" y="5393"/>
                </a:lnTo>
                <a:lnTo>
                  <a:pt x="6640" y="5466"/>
                </a:lnTo>
                <a:lnTo>
                  <a:pt x="6714" y="5540"/>
                </a:lnTo>
                <a:lnTo>
                  <a:pt x="7117" y="5796"/>
                </a:lnTo>
                <a:lnTo>
                  <a:pt x="7484" y="6016"/>
                </a:lnTo>
                <a:lnTo>
                  <a:pt x="7851" y="6310"/>
                </a:lnTo>
                <a:lnTo>
                  <a:pt x="8218" y="6640"/>
                </a:lnTo>
                <a:lnTo>
                  <a:pt x="8915" y="7300"/>
                </a:lnTo>
                <a:lnTo>
                  <a:pt x="8621" y="7337"/>
                </a:lnTo>
                <a:lnTo>
                  <a:pt x="8328" y="7300"/>
                </a:lnTo>
                <a:lnTo>
                  <a:pt x="8108" y="7227"/>
                </a:lnTo>
                <a:lnTo>
                  <a:pt x="7887" y="7154"/>
                </a:lnTo>
                <a:lnTo>
                  <a:pt x="7484" y="6933"/>
                </a:lnTo>
                <a:lnTo>
                  <a:pt x="7117" y="6823"/>
                </a:lnTo>
                <a:lnTo>
                  <a:pt x="6750" y="6787"/>
                </a:lnTo>
                <a:lnTo>
                  <a:pt x="6384" y="6823"/>
                </a:lnTo>
                <a:lnTo>
                  <a:pt x="5980" y="6933"/>
                </a:lnTo>
                <a:lnTo>
                  <a:pt x="5577" y="7044"/>
                </a:lnTo>
                <a:lnTo>
                  <a:pt x="5210" y="7227"/>
                </a:lnTo>
                <a:lnTo>
                  <a:pt x="4843" y="7374"/>
                </a:lnTo>
                <a:lnTo>
                  <a:pt x="4439" y="7520"/>
                </a:lnTo>
                <a:lnTo>
                  <a:pt x="4109" y="7557"/>
                </a:lnTo>
                <a:lnTo>
                  <a:pt x="3816" y="7594"/>
                </a:lnTo>
                <a:lnTo>
                  <a:pt x="3889" y="7557"/>
                </a:lnTo>
                <a:lnTo>
                  <a:pt x="3926" y="7484"/>
                </a:lnTo>
                <a:lnTo>
                  <a:pt x="3926" y="7374"/>
                </a:lnTo>
                <a:lnTo>
                  <a:pt x="3926" y="7300"/>
                </a:lnTo>
                <a:lnTo>
                  <a:pt x="3889" y="7227"/>
                </a:lnTo>
                <a:lnTo>
                  <a:pt x="3816" y="7190"/>
                </a:lnTo>
                <a:lnTo>
                  <a:pt x="2789" y="7190"/>
                </a:lnTo>
                <a:lnTo>
                  <a:pt x="2935" y="7044"/>
                </a:lnTo>
                <a:lnTo>
                  <a:pt x="3266" y="6677"/>
                </a:lnTo>
                <a:lnTo>
                  <a:pt x="3559" y="6713"/>
                </a:lnTo>
                <a:lnTo>
                  <a:pt x="3853" y="6713"/>
                </a:lnTo>
                <a:lnTo>
                  <a:pt x="4403" y="6677"/>
                </a:lnTo>
                <a:lnTo>
                  <a:pt x="4549" y="6640"/>
                </a:lnTo>
                <a:lnTo>
                  <a:pt x="4623" y="6530"/>
                </a:lnTo>
                <a:lnTo>
                  <a:pt x="4623" y="6457"/>
                </a:lnTo>
                <a:lnTo>
                  <a:pt x="4586" y="6383"/>
                </a:lnTo>
                <a:lnTo>
                  <a:pt x="4513" y="6310"/>
                </a:lnTo>
                <a:lnTo>
                  <a:pt x="4403" y="6273"/>
                </a:lnTo>
                <a:lnTo>
                  <a:pt x="3669" y="6273"/>
                </a:lnTo>
                <a:lnTo>
                  <a:pt x="3926" y="6016"/>
                </a:lnTo>
                <a:lnTo>
                  <a:pt x="4183" y="5723"/>
                </a:lnTo>
                <a:lnTo>
                  <a:pt x="4293" y="5723"/>
                </a:lnTo>
                <a:lnTo>
                  <a:pt x="4366" y="5686"/>
                </a:lnTo>
                <a:lnTo>
                  <a:pt x="4439" y="5576"/>
                </a:lnTo>
                <a:lnTo>
                  <a:pt x="4476" y="5466"/>
                </a:lnTo>
                <a:lnTo>
                  <a:pt x="4403" y="3449"/>
                </a:lnTo>
                <a:lnTo>
                  <a:pt x="4366" y="2495"/>
                </a:lnTo>
                <a:lnTo>
                  <a:pt x="4329" y="2018"/>
                </a:lnTo>
                <a:lnTo>
                  <a:pt x="4293" y="1541"/>
                </a:lnTo>
                <a:lnTo>
                  <a:pt x="4256" y="1431"/>
                </a:lnTo>
                <a:lnTo>
                  <a:pt x="4549" y="1505"/>
                </a:lnTo>
                <a:lnTo>
                  <a:pt x="4953" y="1578"/>
                </a:lnTo>
                <a:lnTo>
                  <a:pt x="5173" y="1578"/>
                </a:lnTo>
                <a:lnTo>
                  <a:pt x="5356" y="1505"/>
                </a:lnTo>
                <a:lnTo>
                  <a:pt x="5393" y="1468"/>
                </a:lnTo>
                <a:lnTo>
                  <a:pt x="5430" y="1431"/>
                </a:lnTo>
                <a:lnTo>
                  <a:pt x="5430" y="1358"/>
                </a:lnTo>
                <a:lnTo>
                  <a:pt x="5393" y="1321"/>
                </a:lnTo>
                <a:lnTo>
                  <a:pt x="5246" y="1211"/>
                </a:lnTo>
                <a:lnTo>
                  <a:pt x="5063" y="1174"/>
                </a:lnTo>
                <a:lnTo>
                  <a:pt x="4733" y="1138"/>
                </a:lnTo>
                <a:lnTo>
                  <a:pt x="4219" y="1064"/>
                </a:lnTo>
                <a:lnTo>
                  <a:pt x="4183" y="1028"/>
                </a:lnTo>
                <a:lnTo>
                  <a:pt x="4146" y="991"/>
                </a:lnTo>
                <a:lnTo>
                  <a:pt x="3999" y="991"/>
                </a:lnTo>
                <a:lnTo>
                  <a:pt x="3853" y="1028"/>
                </a:lnTo>
                <a:lnTo>
                  <a:pt x="3706" y="1064"/>
                </a:lnTo>
                <a:lnTo>
                  <a:pt x="3596" y="1064"/>
                </a:lnTo>
                <a:lnTo>
                  <a:pt x="3522" y="1028"/>
                </a:lnTo>
                <a:lnTo>
                  <a:pt x="3486" y="991"/>
                </a:lnTo>
                <a:lnTo>
                  <a:pt x="3412" y="881"/>
                </a:lnTo>
                <a:lnTo>
                  <a:pt x="3412" y="771"/>
                </a:lnTo>
                <a:lnTo>
                  <a:pt x="3412" y="698"/>
                </a:lnTo>
                <a:lnTo>
                  <a:pt x="3486" y="624"/>
                </a:lnTo>
                <a:lnTo>
                  <a:pt x="3559" y="551"/>
                </a:lnTo>
                <a:lnTo>
                  <a:pt x="3742" y="478"/>
                </a:lnTo>
                <a:lnTo>
                  <a:pt x="3926" y="441"/>
                </a:lnTo>
                <a:close/>
                <a:moveTo>
                  <a:pt x="6090" y="8071"/>
                </a:moveTo>
                <a:lnTo>
                  <a:pt x="6127" y="8144"/>
                </a:lnTo>
                <a:lnTo>
                  <a:pt x="6127" y="8217"/>
                </a:lnTo>
                <a:lnTo>
                  <a:pt x="6090" y="8291"/>
                </a:lnTo>
                <a:lnTo>
                  <a:pt x="6053" y="8364"/>
                </a:lnTo>
                <a:lnTo>
                  <a:pt x="5980" y="8401"/>
                </a:lnTo>
                <a:lnTo>
                  <a:pt x="5907" y="8401"/>
                </a:lnTo>
                <a:lnTo>
                  <a:pt x="5833" y="8364"/>
                </a:lnTo>
                <a:lnTo>
                  <a:pt x="5760" y="8291"/>
                </a:lnTo>
                <a:lnTo>
                  <a:pt x="5760" y="8181"/>
                </a:lnTo>
                <a:lnTo>
                  <a:pt x="5833" y="8144"/>
                </a:lnTo>
                <a:lnTo>
                  <a:pt x="5943" y="8071"/>
                </a:lnTo>
                <a:lnTo>
                  <a:pt x="6017" y="8107"/>
                </a:lnTo>
                <a:lnTo>
                  <a:pt x="6053" y="8107"/>
                </a:lnTo>
                <a:lnTo>
                  <a:pt x="6090" y="8071"/>
                </a:lnTo>
                <a:close/>
                <a:moveTo>
                  <a:pt x="5907" y="7630"/>
                </a:moveTo>
                <a:lnTo>
                  <a:pt x="5797" y="7667"/>
                </a:lnTo>
                <a:lnTo>
                  <a:pt x="5687" y="7704"/>
                </a:lnTo>
                <a:lnTo>
                  <a:pt x="5577" y="7777"/>
                </a:lnTo>
                <a:lnTo>
                  <a:pt x="5467" y="7887"/>
                </a:lnTo>
                <a:lnTo>
                  <a:pt x="5467" y="7924"/>
                </a:lnTo>
                <a:lnTo>
                  <a:pt x="5430" y="7997"/>
                </a:lnTo>
                <a:lnTo>
                  <a:pt x="5503" y="8071"/>
                </a:lnTo>
                <a:lnTo>
                  <a:pt x="5430" y="8217"/>
                </a:lnTo>
                <a:lnTo>
                  <a:pt x="5430" y="8364"/>
                </a:lnTo>
                <a:lnTo>
                  <a:pt x="5467" y="8474"/>
                </a:lnTo>
                <a:lnTo>
                  <a:pt x="5540" y="8584"/>
                </a:lnTo>
                <a:lnTo>
                  <a:pt x="5650" y="8694"/>
                </a:lnTo>
                <a:lnTo>
                  <a:pt x="5797" y="8731"/>
                </a:lnTo>
                <a:lnTo>
                  <a:pt x="5907" y="8768"/>
                </a:lnTo>
                <a:lnTo>
                  <a:pt x="6053" y="8768"/>
                </a:lnTo>
                <a:lnTo>
                  <a:pt x="6200" y="8731"/>
                </a:lnTo>
                <a:lnTo>
                  <a:pt x="6310" y="8658"/>
                </a:lnTo>
                <a:lnTo>
                  <a:pt x="6384" y="8584"/>
                </a:lnTo>
                <a:lnTo>
                  <a:pt x="6457" y="8474"/>
                </a:lnTo>
                <a:lnTo>
                  <a:pt x="6494" y="8327"/>
                </a:lnTo>
                <a:lnTo>
                  <a:pt x="6494" y="8217"/>
                </a:lnTo>
                <a:lnTo>
                  <a:pt x="6494" y="8071"/>
                </a:lnTo>
                <a:lnTo>
                  <a:pt x="6457" y="7961"/>
                </a:lnTo>
                <a:lnTo>
                  <a:pt x="6384" y="7851"/>
                </a:lnTo>
                <a:lnTo>
                  <a:pt x="6310" y="7777"/>
                </a:lnTo>
                <a:lnTo>
                  <a:pt x="6200" y="7704"/>
                </a:lnTo>
                <a:lnTo>
                  <a:pt x="6053" y="7667"/>
                </a:lnTo>
                <a:lnTo>
                  <a:pt x="5907" y="7630"/>
                </a:lnTo>
                <a:close/>
                <a:moveTo>
                  <a:pt x="4476" y="9134"/>
                </a:moveTo>
                <a:lnTo>
                  <a:pt x="4513" y="9281"/>
                </a:lnTo>
                <a:lnTo>
                  <a:pt x="4476" y="9391"/>
                </a:lnTo>
                <a:lnTo>
                  <a:pt x="4403" y="9538"/>
                </a:lnTo>
                <a:lnTo>
                  <a:pt x="4256" y="9648"/>
                </a:lnTo>
                <a:lnTo>
                  <a:pt x="4183" y="9685"/>
                </a:lnTo>
                <a:lnTo>
                  <a:pt x="4109" y="9685"/>
                </a:lnTo>
                <a:lnTo>
                  <a:pt x="4036" y="9648"/>
                </a:lnTo>
                <a:lnTo>
                  <a:pt x="3963" y="9575"/>
                </a:lnTo>
                <a:lnTo>
                  <a:pt x="3926" y="9501"/>
                </a:lnTo>
                <a:lnTo>
                  <a:pt x="3926" y="9428"/>
                </a:lnTo>
                <a:lnTo>
                  <a:pt x="3963" y="9354"/>
                </a:lnTo>
                <a:lnTo>
                  <a:pt x="4036" y="9281"/>
                </a:lnTo>
                <a:lnTo>
                  <a:pt x="4219" y="9208"/>
                </a:lnTo>
                <a:lnTo>
                  <a:pt x="4403" y="9171"/>
                </a:lnTo>
                <a:lnTo>
                  <a:pt x="4439" y="9171"/>
                </a:lnTo>
                <a:lnTo>
                  <a:pt x="4476" y="9134"/>
                </a:lnTo>
                <a:close/>
                <a:moveTo>
                  <a:pt x="7741" y="9391"/>
                </a:moveTo>
                <a:lnTo>
                  <a:pt x="7814" y="9464"/>
                </a:lnTo>
                <a:lnTo>
                  <a:pt x="7851" y="9575"/>
                </a:lnTo>
                <a:lnTo>
                  <a:pt x="7851" y="9685"/>
                </a:lnTo>
                <a:lnTo>
                  <a:pt x="7814" y="9795"/>
                </a:lnTo>
                <a:lnTo>
                  <a:pt x="7704" y="9868"/>
                </a:lnTo>
                <a:lnTo>
                  <a:pt x="7557" y="9905"/>
                </a:lnTo>
                <a:lnTo>
                  <a:pt x="7447" y="9905"/>
                </a:lnTo>
                <a:lnTo>
                  <a:pt x="7301" y="9868"/>
                </a:lnTo>
                <a:lnTo>
                  <a:pt x="7227" y="9795"/>
                </a:lnTo>
                <a:lnTo>
                  <a:pt x="7301" y="9648"/>
                </a:lnTo>
                <a:lnTo>
                  <a:pt x="7374" y="9538"/>
                </a:lnTo>
                <a:lnTo>
                  <a:pt x="7484" y="9464"/>
                </a:lnTo>
                <a:lnTo>
                  <a:pt x="7631" y="9428"/>
                </a:lnTo>
                <a:lnTo>
                  <a:pt x="7704" y="9391"/>
                </a:lnTo>
                <a:close/>
                <a:moveTo>
                  <a:pt x="4439" y="8658"/>
                </a:moveTo>
                <a:lnTo>
                  <a:pt x="4293" y="8694"/>
                </a:lnTo>
                <a:lnTo>
                  <a:pt x="4146" y="8694"/>
                </a:lnTo>
                <a:lnTo>
                  <a:pt x="4073" y="8731"/>
                </a:lnTo>
                <a:lnTo>
                  <a:pt x="3999" y="8804"/>
                </a:lnTo>
                <a:lnTo>
                  <a:pt x="3963" y="8951"/>
                </a:lnTo>
                <a:lnTo>
                  <a:pt x="3742" y="9061"/>
                </a:lnTo>
                <a:lnTo>
                  <a:pt x="3596" y="9244"/>
                </a:lnTo>
                <a:lnTo>
                  <a:pt x="3559" y="9354"/>
                </a:lnTo>
                <a:lnTo>
                  <a:pt x="3522" y="9501"/>
                </a:lnTo>
                <a:lnTo>
                  <a:pt x="3559" y="9611"/>
                </a:lnTo>
                <a:lnTo>
                  <a:pt x="3596" y="9758"/>
                </a:lnTo>
                <a:lnTo>
                  <a:pt x="3706" y="9868"/>
                </a:lnTo>
                <a:lnTo>
                  <a:pt x="3779" y="9978"/>
                </a:lnTo>
                <a:lnTo>
                  <a:pt x="3926" y="10051"/>
                </a:lnTo>
                <a:lnTo>
                  <a:pt x="4036" y="10088"/>
                </a:lnTo>
                <a:lnTo>
                  <a:pt x="4366" y="10088"/>
                </a:lnTo>
                <a:lnTo>
                  <a:pt x="4513" y="10015"/>
                </a:lnTo>
                <a:lnTo>
                  <a:pt x="4623" y="9905"/>
                </a:lnTo>
                <a:lnTo>
                  <a:pt x="4733" y="9795"/>
                </a:lnTo>
                <a:lnTo>
                  <a:pt x="4843" y="9648"/>
                </a:lnTo>
                <a:lnTo>
                  <a:pt x="4880" y="9501"/>
                </a:lnTo>
                <a:lnTo>
                  <a:pt x="4916" y="9354"/>
                </a:lnTo>
                <a:lnTo>
                  <a:pt x="4916" y="9171"/>
                </a:lnTo>
                <a:lnTo>
                  <a:pt x="4880" y="9024"/>
                </a:lnTo>
                <a:lnTo>
                  <a:pt x="4806" y="8878"/>
                </a:lnTo>
                <a:lnTo>
                  <a:pt x="4733" y="8768"/>
                </a:lnTo>
                <a:lnTo>
                  <a:pt x="4586" y="8694"/>
                </a:lnTo>
                <a:lnTo>
                  <a:pt x="4439" y="8658"/>
                </a:lnTo>
                <a:close/>
                <a:moveTo>
                  <a:pt x="7447" y="8951"/>
                </a:moveTo>
                <a:lnTo>
                  <a:pt x="7337" y="8988"/>
                </a:lnTo>
                <a:lnTo>
                  <a:pt x="7264" y="9061"/>
                </a:lnTo>
                <a:lnTo>
                  <a:pt x="7227" y="9134"/>
                </a:lnTo>
                <a:lnTo>
                  <a:pt x="7227" y="9208"/>
                </a:lnTo>
                <a:lnTo>
                  <a:pt x="7117" y="9318"/>
                </a:lnTo>
                <a:lnTo>
                  <a:pt x="7007" y="9391"/>
                </a:lnTo>
                <a:lnTo>
                  <a:pt x="6934" y="9501"/>
                </a:lnTo>
                <a:lnTo>
                  <a:pt x="6897" y="9611"/>
                </a:lnTo>
                <a:lnTo>
                  <a:pt x="6897" y="9575"/>
                </a:lnTo>
                <a:lnTo>
                  <a:pt x="6860" y="9611"/>
                </a:lnTo>
                <a:lnTo>
                  <a:pt x="6824" y="9758"/>
                </a:lnTo>
                <a:lnTo>
                  <a:pt x="6824" y="9905"/>
                </a:lnTo>
                <a:lnTo>
                  <a:pt x="6860" y="9978"/>
                </a:lnTo>
                <a:lnTo>
                  <a:pt x="6897" y="10051"/>
                </a:lnTo>
                <a:lnTo>
                  <a:pt x="7007" y="10125"/>
                </a:lnTo>
                <a:lnTo>
                  <a:pt x="7044" y="10161"/>
                </a:lnTo>
                <a:lnTo>
                  <a:pt x="7044" y="10198"/>
                </a:lnTo>
                <a:lnTo>
                  <a:pt x="7227" y="10271"/>
                </a:lnTo>
                <a:lnTo>
                  <a:pt x="7374" y="10345"/>
                </a:lnTo>
                <a:lnTo>
                  <a:pt x="7704" y="10345"/>
                </a:lnTo>
                <a:lnTo>
                  <a:pt x="7851" y="10271"/>
                </a:lnTo>
                <a:lnTo>
                  <a:pt x="7998" y="10198"/>
                </a:lnTo>
                <a:lnTo>
                  <a:pt x="8108" y="10088"/>
                </a:lnTo>
                <a:lnTo>
                  <a:pt x="8181" y="9941"/>
                </a:lnTo>
                <a:lnTo>
                  <a:pt x="8254" y="9795"/>
                </a:lnTo>
                <a:lnTo>
                  <a:pt x="8291" y="9611"/>
                </a:lnTo>
                <a:lnTo>
                  <a:pt x="8254" y="9464"/>
                </a:lnTo>
                <a:lnTo>
                  <a:pt x="8218" y="9318"/>
                </a:lnTo>
                <a:lnTo>
                  <a:pt x="8144" y="9171"/>
                </a:lnTo>
                <a:lnTo>
                  <a:pt x="7998" y="9024"/>
                </a:lnTo>
                <a:lnTo>
                  <a:pt x="7924" y="8988"/>
                </a:lnTo>
                <a:lnTo>
                  <a:pt x="7851" y="8951"/>
                </a:lnTo>
                <a:close/>
                <a:moveTo>
                  <a:pt x="6970" y="7227"/>
                </a:moveTo>
                <a:lnTo>
                  <a:pt x="7227" y="7300"/>
                </a:lnTo>
                <a:lnTo>
                  <a:pt x="7741" y="7520"/>
                </a:lnTo>
                <a:lnTo>
                  <a:pt x="8071" y="7667"/>
                </a:lnTo>
                <a:lnTo>
                  <a:pt x="8474" y="7740"/>
                </a:lnTo>
                <a:lnTo>
                  <a:pt x="8658" y="7777"/>
                </a:lnTo>
                <a:lnTo>
                  <a:pt x="8878" y="7777"/>
                </a:lnTo>
                <a:lnTo>
                  <a:pt x="9061" y="7740"/>
                </a:lnTo>
                <a:lnTo>
                  <a:pt x="9245" y="7667"/>
                </a:lnTo>
                <a:lnTo>
                  <a:pt x="9575" y="8071"/>
                </a:lnTo>
                <a:lnTo>
                  <a:pt x="10125" y="8841"/>
                </a:lnTo>
                <a:lnTo>
                  <a:pt x="10639" y="9648"/>
                </a:lnTo>
                <a:lnTo>
                  <a:pt x="10785" y="9868"/>
                </a:lnTo>
                <a:lnTo>
                  <a:pt x="10822" y="10015"/>
                </a:lnTo>
                <a:lnTo>
                  <a:pt x="10785" y="10161"/>
                </a:lnTo>
                <a:lnTo>
                  <a:pt x="10749" y="10235"/>
                </a:lnTo>
                <a:lnTo>
                  <a:pt x="10639" y="10345"/>
                </a:lnTo>
                <a:lnTo>
                  <a:pt x="10455" y="10455"/>
                </a:lnTo>
                <a:lnTo>
                  <a:pt x="10235" y="10602"/>
                </a:lnTo>
                <a:lnTo>
                  <a:pt x="9758" y="10565"/>
                </a:lnTo>
                <a:lnTo>
                  <a:pt x="9281" y="10492"/>
                </a:lnTo>
                <a:lnTo>
                  <a:pt x="8328" y="10455"/>
                </a:lnTo>
                <a:lnTo>
                  <a:pt x="7374" y="10492"/>
                </a:lnTo>
                <a:lnTo>
                  <a:pt x="6420" y="10528"/>
                </a:lnTo>
                <a:lnTo>
                  <a:pt x="2092" y="10675"/>
                </a:lnTo>
                <a:lnTo>
                  <a:pt x="1065" y="10712"/>
                </a:lnTo>
                <a:lnTo>
                  <a:pt x="735" y="10712"/>
                </a:lnTo>
                <a:lnTo>
                  <a:pt x="625" y="10638"/>
                </a:lnTo>
                <a:lnTo>
                  <a:pt x="588" y="10602"/>
                </a:lnTo>
                <a:lnTo>
                  <a:pt x="551" y="10565"/>
                </a:lnTo>
                <a:lnTo>
                  <a:pt x="588" y="10418"/>
                </a:lnTo>
                <a:lnTo>
                  <a:pt x="735" y="10198"/>
                </a:lnTo>
                <a:lnTo>
                  <a:pt x="1065" y="9685"/>
                </a:lnTo>
                <a:lnTo>
                  <a:pt x="1542" y="9575"/>
                </a:lnTo>
                <a:lnTo>
                  <a:pt x="1762" y="9538"/>
                </a:lnTo>
                <a:lnTo>
                  <a:pt x="2018" y="9501"/>
                </a:lnTo>
                <a:lnTo>
                  <a:pt x="2092" y="9464"/>
                </a:lnTo>
                <a:lnTo>
                  <a:pt x="2128" y="9428"/>
                </a:lnTo>
                <a:lnTo>
                  <a:pt x="2165" y="9281"/>
                </a:lnTo>
                <a:lnTo>
                  <a:pt x="2128" y="9171"/>
                </a:lnTo>
                <a:lnTo>
                  <a:pt x="2092" y="9134"/>
                </a:lnTo>
                <a:lnTo>
                  <a:pt x="2018" y="9098"/>
                </a:lnTo>
                <a:lnTo>
                  <a:pt x="1872" y="9061"/>
                </a:lnTo>
                <a:lnTo>
                  <a:pt x="1725" y="9061"/>
                </a:lnTo>
                <a:lnTo>
                  <a:pt x="1395" y="9134"/>
                </a:lnTo>
                <a:lnTo>
                  <a:pt x="1395" y="9134"/>
                </a:lnTo>
                <a:lnTo>
                  <a:pt x="1798" y="8547"/>
                </a:lnTo>
                <a:lnTo>
                  <a:pt x="1835" y="8511"/>
                </a:lnTo>
                <a:lnTo>
                  <a:pt x="1945" y="8547"/>
                </a:lnTo>
                <a:lnTo>
                  <a:pt x="2092" y="8584"/>
                </a:lnTo>
                <a:lnTo>
                  <a:pt x="2459" y="8621"/>
                </a:lnTo>
                <a:lnTo>
                  <a:pt x="2972" y="8621"/>
                </a:lnTo>
                <a:lnTo>
                  <a:pt x="3082" y="8584"/>
                </a:lnTo>
                <a:lnTo>
                  <a:pt x="3156" y="8511"/>
                </a:lnTo>
                <a:lnTo>
                  <a:pt x="3192" y="8401"/>
                </a:lnTo>
                <a:lnTo>
                  <a:pt x="3156" y="8291"/>
                </a:lnTo>
                <a:lnTo>
                  <a:pt x="3082" y="8217"/>
                </a:lnTo>
                <a:lnTo>
                  <a:pt x="2972" y="8181"/>
                </a:lnTo>
                <a:lnTo>
                  <a:pt x="2055" y="8181"/>
                </a:lnTo>
                <a:lnTo>
                  <a:pt x="2532" y="7520"/>
                </a:lnTo>
                <a:lnTo>
                  <a:pt x="2752" y="7557"/>
                </a:lnTo>
                <a:lnTo>
                  <a:pt x="2899" y="7704"/>
                </a:lnTo>
                <a:lnTo>
                  <a:pt x="3046" y="7777"/>
                </a:lnTo>
                <a:lnTo>
                  <a:pt x="3192" y="7851"/>
                </a:lnTo>
                <a:lnTo>
                  <a:pt x="3376" y="7924"/>
                </a:lnTo>
                <a:lnTo>
                  <a:pt x="3742" y="7961"/>
                </a:lnTo>
                <a:lnTo>
                  <a:pt x="4073" y="7961"/>
                </a:lnTo>
                <a:lnTo>
                  <a:pt x="4549" y="7887"/>
                </a:lnTo>
                <a:lnTo>
                  <a:pt x="4953" y="7777"/>
                </a:lnTo>
                <a:lnTo>
                  <a:pt x="5797" y="7410"/>
                </a:lnTo>
                <a:lnTo>
                  <a:pt x="6237" y="7264"/>
                </a:lnTo>
                <a:lnTo>
                  <a:pt x="6494" y="7227"/>
                </a:lnTo>
                <a:close/>
                <a:moveTo>
                  <a:pt x="4036" y="1"/>
                </a:moveTo>
                <a:lnTo>
                  <a:pt x="3816" y="37"/>
                </a:lnTo>
                <a:lnTo>
                  <a:pt x="3596" y="74"/>
                </a:lnTo>
                <a:lnTo>
                  <a:pt x="3412" y="147"/>
                </a:lnTo>
                <a:lnTo>
                  <a:pt x="3229" y="257"/>
                </a:lnTo>
                <a:lnTo>
                  <a:pt x="3119" y="404"/>
                </a:lnTo>
                <a:lnTo>
                  <a:pt x="3009" y="551"/>
                </a:lnTo>
                <a:lnTo>
                  <a:pt x="2972" y="771"/>
                </a:lnTo>
                <a:lnTo>
                  <a:pt x="3009" y="991"/>
                </a:lnTo>
                <a:lnTo>
                  <a:pt x="3082" y="1174"/>
                </a:lnTo>
                <a:lnTo>
                  <a:pt x="3156" y="1285"/>
                </a:lnTo>
                <a:lnTo>
                  <a:pt x="3266" y="1358"/>
                </a:lnTo>
                <a:lnTo>
                  <a:pt x="3412" y="1431"/>
                </a:lnTo>
                <a:lnTo>
                  <a:pt x="3559" y="1468"/>
                </a:lnTo>
                <a:lnTo>
                  <a:pt x="3706" y="1468"/>
                </a:lnTo>
                <a:lnTo>
                  <a:pt x="3853" y="1431"/>
                </a:lnTo>
                <a:lnTo>
                  <a:pt x="3999" y="1395"/>
                </a:lnTo>
                <a:lnTo>
                  <a:pt x="4073" y="1395"/>
                </a:lnTo>
                <a:lnTo>
                  <a:pt x="3963" y="1468"/>
                </a:lnTo>
                <a:lnTo>
                  <a:pt x="3926" y="1578"/>
                </a:lnTo>
                <a:lnTo>
                  <a:pt x="3889" y="2055"/>
                </a:lnTo>
                <a:lnTo>
                  <a:pt x="3889" y="2532"/>
                </a:lnTo>
                <a:lnTo>
                  <a:pt x="3926" y="3449"/>
                </a:lnTo>
                <a:lnTo>
                  <a:pt x="3926" y="5099"/>
                </a:lnTo>
                <a:lnTo>
                  <a:pt x="3926" y="5283"/>
                </a:lnTo>
                <a:lnTo>
                  <a:pt x="3963" y="5466"/>
                </a:lnTo>
                <a:lnTo>
                  <a:pt x="3963" y="5503"/>
                </a:lnTo>
                <a:lnTo>
                  <a:pt x="3742" y="5613"/>
                </a:lnTo>
                <a:lnTo>
                  <a:pt x="3559" y="5723"/>
                </a:lnTo>
                <a:lnTo>
                  <a:pt x="3229" y="6016"/>
                </a:lnTo>
                <a:lnTo>
                  <a:pt x="2899" y="6347"/>
                </a:lnTo>
                <a:lnTo>
                  <a:pt x="2605" y="6677"/>
                </a:lnTo>
                <a:lnTo>
                  <a:pt x="2239" y="7080"/>
                </a:lnTo>
                <a:lnTo>
                  <a:pt x="1908" y="7484"/>
                </a:lnTo>
                <a:lnTo>
                  <a:pt x="1285" y="8364"/>
                </a:lnTo>
                <a:lnTo>
                  <a:pt x="698" y="9244"/>
                </a:lnTo>
                <a:lnTo>
                  <a:pt x="148" y="10125"/>
                </a:lnTo>
                <a:lnTo>
                  <a:pt x="38" y="10308"/>
                </a:lnTo>
                <a:lnTo>
                  <a:pt x="1" y="10492"/>
                </a:lnTo>
                <a:lnTo>
                  <a:pt x="38" y="10675"/>
                </a:lnTo>
                <a:lnTo>
                  <a:pt x="111" y="10858"/>
                </a:lnTo>
                <a:lnTo>
                  <a:pt x="221" y="11005"/>
                </a:lnTo>
                <a:lnTo>
                  <a:pt x="368" y="11115"/>
                </a:lnTo>
                <a:lnTo>
                  <a:pt x="551" y="11225"/>
                </a:lnTo>
                <a:lnTo>
                  <a:pt x="771" y="11262"/>
                </a:lnTo>
                <a:lnTo>
                  <a:pt x="1321" y="11299"/>
                </a:lnTo>
                <a:lnTo>
                  <a:pt x="1872" y="11262"/>
                </a:lnTo>
                <a:lnTo>
                  <a:pt x="3009" y="11189"/>
                </a:lnTo>
                <a:lnTo>
                  <a:pt x="5503" y="11115"/>
                </a:lnTo>
                <a:lnTo>
                  <a:pt x="7447" y="11042"/>
                </a:lnTo>
                <a:lnTo>
                  <a:pt x="8401" y="11005"/>
                </a:lnTo>
                <a:lnTo>
                  <a:pt x="9355" y="11042"/>
                </a:lnTo>
                <a:lnTo>
                  <a:pt x="9391" y="11152"/>
                </a:lnTo>
                <a:lnTo>
                  <a:pt x="9465" y="11225"/>
                </a:lnTo>
                <a:lnTo>
                  <a:pt x="9612" y="11299"/>
                </a:lnTo>
                <a:lnTo>
                  <a:pt x="9795" y="11335"/>
                </a:lnTo>
                <a:lnTo>
                  <a:pt x="9978" y="11335"/>
                </a:lnTo>
                <a:lnTo>
                  <a:pt x="10125" y="11299"/>
                </a:lnTo>
                <a:lnTo>
                  <a:pt x="10272" y="11299"/>
                </a:lnTo>
                <a:lnTo>
                  <a:pt x="10382" y="11262"/>
                </a:lnTo>
                <a:lnTo>
                  <a:pt x="10455" y="11189"/>
                </a:lnTo>
                <a:lnTo>
                  <a:pt x="10565" y="11115"/>
                </a:lnTo>
                <a:lnTo>
                  <a:pt x="10785" y="10968"/>
                </a:lnTo>
                <a:lnTo>
                  <a:pt x="10969" y="10785"/>
                </a:lnTo>
                <a:lnTo>
                  <a:pt x="11152" y="10602"/>
                </a:lnTo>
                <a:lnTo>
                  <a:pt x="11299" y="10455"/>
                </a:lnTo>
                <a:lnTo>
                  <a:pt x="11336" y="10308"/>
                </a:lnTo>
                <a:lnTo>
                  <a:pt x="11372" y="10198"/>
                </a:lnTo>
                <a:lnTo>
                  <a:pt x="11409" y="10051"/>
                </a:lnTo>
                <a:lnTo>
                  <a:pt x="11372" y="9941"/>
                </a:lnTo>
                <a:lnTo>
                  <a:pt x="11299" y="9685"/>
                </a:lnTo>
                <a:lnTo>
                  <a:pt x="11189" y="9464"/>
                </a:lnTo>
                <a:lnTo>
                  <a:pt x="10859" y="8914"/>
                </a:lnTo>
                <a:lnTo>
                  <a:pt x="10492" y="8364"/>
                </a:lnTo>
                <a:lnTo>
                  <a:pt x="10125" y="7887"/>
                </a:lnTo>
                <a:lnTo>
                  <a:pt x="9722" y="7410"/>
                </a:lnTo>
                <a:lnTo>
                  <a:pt x="9318" y="6933"/>
                </a:lnTo>
                <a:lnTo>
                  <a:pt x="8878" y="6493"/>
                </a:lnTo>
                <a:lnTo>
                  <a:pt x="8474" y="6126"/>
                </a:lnTo>
                <a:lnTo>
                  <a:pt x="8071" y="5760"/>
                </a:lnTo>
                <a:lnTo>
                  <a:pt x="7851" y="5576"/>
                </a:lnTo>
                <a:lnTo>
                  <a:pt x="7594" y="5430"/>
                </a:lnTo>
                <a:lnTo>
                  <a:pt x="7374" y="5319"/>
                </a:lnTo>
                <a:lnTo>
                  <a:pt x="7117" y="5209"/>
                </a:lnTo>
                <a:lnTo>
                  <a:pt x="7117" y="5173"/>
                </a:lnTo>
                <a:lnTo>
                  <a:pt x="7191" y="4953"/>
                </a:lnTo>
                <a:lnTo>
                  <a:pt x="7227" y="4696"/>
                </a:lnTo>
                <a:lnTo>
                  <a:pt x="7227" y="4182"/>
                </a:lnTo>
                <a:lnTo>
                  <a:pt x="7227" y="3669"/>
                </a:lnTo>
                <a:lnTo>
                  <a:pt x="7191" y="3192"/>
                </a:lnTo>
                <a:lnTo>
                  <a:pt x="7154" y="2825"/>
                </a:lnTo>
                <a:lnTo>
                  <a:pt x="7117" y="2385"/>
                </a:lnTo>
                <a:lnTo>
                  <a:pt x="7044" y="2165"/>
                </a:lnTo>
                <a:lnTo>
                  <a:pt x="7007" y="1945"/>
                </a:lnTo>
                <a:lnTo>
                  <a:pt x="6934" y="1761"/>
                </a:lnTo>
                <a:lnTo>
                  <a:pt x="6824" y="1615"/>
                </a:lnTo>
                <a:lnTo>
                  <a:pt x="7191" y="1651"/>
                </a:lnTo>
                <a:lnTo>
                  <a:pt x="7521" y="1651"/>
                </a:lnTo>
                <a:lnTo>
                  <a:pt x="7851" y="1541"/>
                </a:lnTo>
                <a:lnTo>
                  <a:pt x="7998" y="1468"/>
                </a:lnTo>
                <a:lnTo>
                  <a:pt x="8144" y="1358"/>
                </a:lnTo>
                <a:lnTo>
                  <a:pt x="8254" y="1248"/>
                </a:lnTo>
                <a:lnTo>
                  <a:pt x="8254" y="1174"/>
                </a:lnTo>
                <a:lnTo>
                  <a:pt x="8254" y="1101"/>
                </a:lnTo>
                <a:lnTo>
                  <a:pt x="8144" y="624"/>
                </a:lnTo>
                <a:lnTo>
                  <a:pt x="8071" y="404"/>
                </a:lnTo>
                <a:lnTo>
                  <a:pt x="7998" y="294"/>
                </a:lnTo>
                <a:lnTo>
                  <a:pt x="7924" y="221"/>
                </a:lnTo>
                <a:lnTo>
                  <a:pt x="7851" y="147"/>
                </a:lnTo>
                <a:lnTo>
                  <a:pt x="7777" y="147"/>
                </a:lnTo>
                <a:lnTo>
                  <a:pt x="7631" y="111"/>
                </a:lnTo>
                <a:lnTo>
                  <a:pt x="6824" y="74"/>
                </a:lnTo>
                <a:lnTo>
                  <a:pt x="4036" y="1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12" name="Google Shape;212;p3"/>
          <p:cNvSpPr/>
          <p:nvPr/>
        </p:nvSpPr>
        <p:spPr>
          <a:xfrm>
            <a:off x="8522444" y="4000279"/>
            <a:ext cx="306966" cy="385027"/>
          </a:xfrm>
          <a:custGeom>
            <a:avLst/>
            <a:gdLst/>
            <a:ahLst/>
            <a:cxnLst/>
            <a:rect l="l" t="t" r="r" b="b"/>
            <a:pathLst>
              <a:path w="10822" h="13574" extrusionOk="0">
                <a:moveTo>
                  <a:pt x="10235" y="1358"/>
                </a:moveTo>
                <a:lnTo>
                  <a:pt x="10345" y="1652"/>
                </a:lnTo>
                <a:lnTo>
                  <a:pt x="10345" y="1982"/>
                </a:lnTo>
                <a:lnTo>
                  <a:pt x="10345" y="2312"/>
                </a:lnTo>
                <a:lnTo>
                  <a:pt x="10235" y="2605"/>
                </a:lnTo>
                <a:lnTo>
                  <a:pt x="10235" y="2569"/>
                </a:lnTo>
                <a:lnTo>
                  <a:pt x="10198" y="1945"/>
                </a:lnTo>
                <a:lnTo>
                  <a:pt x="10235" y="1358"/>
                </a:lnTo>
                <a:close/>
                <a:moveTo>
                  <a:pt x="9538" y="2092"/>
                </a:moveTo>
                <a:lnTo>
                  <a:pt x="9538" y="2422"/>
                </a:lnTo>
                <a:lnTo>
                  <a:pt x="9538" y="2789"/>
                </a:lnTo>
                <a:lnTo>
                  <a:pt x="9465" y="2202"/>
                </a:lnTo>
                <a:lnTo>
                  <a:pt x="9538" y="2092"/>
                </a:lnTo>
                <a:close/>
                <a:moveTo>
                  <a:pt x="9941" y="1285"/>
                </a:moveTo>
                <a:lnTo>
                  <a:pt x="9868" y="1835"/>
                </a:lnTo>
                <a:lnTo>
                  <a:pt x="9831" y="2129"/>
                </a:lnTo>
                <a:lnTo>
                  <a:pt x="9831" y="2459"/>
                </a:lnTo>
                <a:lnTo>
                  <a:pt x="9831" y="2642"/>
                </a:lnTo>
                <a:lnTo>
                  <a:pt x="9868" y="2789"/>
                </a:lnTo>
                <a:lnTo>
                  <a:pt x="9941" y="2936"/>
                </a:lnTo>
                <a:lnTo>
                  <a:pt x="10015" y="3046"/>
                </a:lnTo>
                <a:lnTo>
                  <a:pt x="10051" y="3046"/>
                </a:lnTo>
                <a:lnTo>
                  <a:pt x="9941" y="3229"/>
                </a:lnTo>
                <a:lnTo>
                  <a:pt x="9648" y="3632"/>
                </a:lnTo>
                <a:lnTo>
                  <a:pt x="9575" y="3046"/>
                </a:lnTo>
                <a:lnTo>
                  <a:pt x="9611" y="3119"/>
                </a:lnTo>
                <a:lnTo>
                  <a:pt x="9648" y="3156"/>
                </a:lnTo>
                <a:lnTo>
                  <a:pt x="9721" y="3192"/>
                </a:lnTo>
                <a:lnTo>
                  <a:pt x="9795" y="3156"/>
                </a:lnTo>
                <a:lnTo>
                  <a:pt x="9868" y="3156"/>
                </a:lnTo>
                <a:lnTo>
                  <a:pt x="9905" y="3082"/>
                </a:lnTo>
                <a:lnTo>
                  <a:pt x="9905" y="3046"/>
                </a:lnTo>
                <a:lnTo>
                  <a:pt x="9905" y="2972"/>
                </a:lnTo>
                <a:lnTo>
                  <a:pt x="9868" y="2936"/>
                </a:lnTo>
                <a:lnTo>
                  <a:pt x="9831" y="2899"/>
                </a:lnTo>
                <a:lnTo>
                  <a:pt x="9758" y="2899"/>
                </a:lnTo>
                <a:lnTo>
                  <a:pt x="9758" y="2642"/>
                </a:lnTo>
                <a:lnTo>
                  <a:pt x="9721" y="2092"/>
                </a:lnTo>
                <a:lnTo>
                  <a:pt x="9685" y="2018"/>
                </a:lnTo>
                <a:lnTo>
                  <a:pt x="9587" y="2018"/>
                </a:lnTo>
                <a:lnTo>
                  <a:pt x="9611" y="1982"/>
                </a:lnTo>
                <a:lnTo>
                  <a:pt x="9721" y="1762"/>
                </a:lnTo>
                <a:lnTo>
                  <a:pt x="9831" y="1542"/>
                </a:lnTo>
                <a:lnTo>
                  <a:pt x="9941" y="1285"/>
                </a:lnTo>
                <a:close/>
                <a:moveTo>
                  <a:pt x="9318" y="2385"/>
                </a:moveTo>
                <a:lnTo>
                  <a:pt x="9281" y="3119"/>
                </a:lnTo>
                <a:lnTo>
                  <a:pt x="9318" y="3889"/>
                </a:lnTo>
                <a:lnTo>
                  <a:pt x="9354" y="3963"/>
                </a:lnTo>
                <a:lnTo>
                  <a:pt x="9098" y="4183"/>
                </a:lnTo>
                <a:lnTo>
                  <a:pt x="9098" y="3963"/>
                </a:lnTo>
                <a:lnTo>
                  <a:pt x="9098" y="3743"/>
                </a:lnTo>
                <a:lnTo>
                  <a:pt x="9024" y="3302"/>
                </a:lnTo>
                <a:lnTo>
                  <a:pt x="8988" y="2715"/>
                </a:lnTo>
                <a:lnTo>
                  <a:pt x="9134" y="2569"/>
                </a:lnTo>
                <a:lnTo>
                  <a:pt x="9318" y="2385"/>
                </a:lnTo>
                <a:close/>
                <a:moveTo>
                  <a:pt x="8107" y="3596"/>
                </a:moveTo>
                <a:lnTo>
                  <a:pt x="7997" y="3889"/>
                </a:lnTo>
                <a:lnTo>
                  <a:pt x="7924" y="4219"/>
                </a:lnTo>
                <a:lnTo>
                  <a:pt x="7887" y="3779"/>
                </a:lnTo>
                <a:lnTo>
                  <a:pt x="8107" y="3596"/>
                </a:lnTo>
                <a:close/>
                <a:moveTo>
                  <a:pt x="8731" y="2972"/>
                </a:moveTo>
                <a:lnTo>
                  <a:pt x="8731" y="3302"/>
                </a:lnTo>
                <a:lnTo>
                  <a:pt x="8731" y="3816"/>
                </a:lnTo>
                <a:lnTo>
                  <a:pt x="8768" y="4109"/>
                </a:lnTo>
                <a:lnTo>
                  <a:pt x="8841" y="4366"/>
                </a:lnTo>
                <a:lnTo>
                  <a:pt x="8841" y="4403"/>
                </a:lnTo>
                <a:lnTo>
                  <a:pt x="8621" y="4586"/>
                </a:lnTo>
                <a:lnTo>
                  <a:pt x="8621" y="4586"/>
                </a:lnTo>
                <a:lnTo>
                  <a:pt x="8658" y="4219"/>
                </a:lnTo>
                <a:lnTo>
                  <a:pt x="8694" y="3816"/>
                </a:lnTo>
                <a:lnTo>
                  <a:pt x="8694" y="3449"/>
                </a:lnTo>
                <a:lnTo>
                  <a:pt x="8658" y="3082"/>
                </a:lnTo>
                <a:lnTo>
                  <a:pt x="8731" y="2972"/>
                </a:lnTo>
                <a:close/>
                <a:moveTo>
                  <a:pt x="8364" y="3339"/>
                </a:moveTo>
                <a:lnTo>
                  <a:pt x="8254" y="4733"/>
                </a:lnTo>
                <a:lnTo>
                  <a:pt x="8291" y="4806"/>
                </a:lnTo>
                <a:lnTo>
                  <a:pt x="8291" y="4843"/>
                </a:lnTo>
                <a:lnTo>
                  <a:pt x="8217" y="4916"/>
                </a:lnTo>
                <a:lnTo>
                  <a:pt x="8181" y="4880"/>
                </a:lnTo>
                <a:lnTo>
                  <a:pt x="8327" y="3522"/>
                </a:lnTo>
                <a:lnTo>
                  <a:pt x="8291" y="3486"/>
                </a:lnTo>
                <a:lnTo>
                  <a:pt x="8254" y="3449"/>
                </a:lnTo>
                <a:lnTo>
                  <a:pt x="8364" y="3339"/>
                </a:lnTo>
                <a:close/>
                <a:moveTo>
                  <a:pt x="7704" y="3963"/>
                </a:moveTo>
                <a:lnTo>
                  <a:pt x="7667" y="4329"/>
                </a:lnTo>
                <a:lnTo>
                  <a:pt x="7594" y="4696"/>
                </a:lnTo>
                <a:lnTo>
                  <a:pt x="7520" y="5026"/>
                </a:lnTo>
                <a:lnTo>
                  <a:pt x="7410" y="5393"/>
                </a:lnTo>
                <a:lnTo>
                  <a:pt x="7410" y="5467"/>
                </a:lnTo>
                <a:lnTo>
                  <a:pt x="7337" y="5430"/>
                </a:lnTo>
                <a:lnTo>
                  <a:pt x="7300" y="5430"/>
                </a:lnTo>
                <a:lnTo>
                  <a:pt x="7300" y="4990"/>
                </a:lnTo>
                <a:lnTo>
                  <a:pt x="7264" y="4696"/>
                </a:lnTo>
                <a:lnTo>
                  <a:pt x="7227" y="4366"/>
                </a:lnTo>
                <a:lnTo>
                  <a:pt x="7704" y="3963"/>
                </a:lnTo>
                <a:close/>
                <a:moveTo>
                  <a:pt x="7044" y="4513"/>
                </a:moveTo>
                <a:lnTo>
                  <a:pt x="6970" y="5026"/>
                </a:lnTo>
                <a:lnTo>
                  <a:pt x="6970" y="5320"/>
                </a:lnTo>
                <a:lnTo>
                  <a:pt x="6970" y="5540"/>
                </a:lnTo>
                <a:lnTo>
                  <a:pt x="7007" y="5650"/>
                </a:lnTo>
                <a:lnTo>
                  <a:pt x="7080" y="5760"/>
                </a:lnTo>
                <a:lnTo>
                  <a:pt x="6677" y="6053"/>
                </a:lnTo>
                <a:lnTo>
                  <a:pt x="6677" y="6053"/>
                </a:lnTo>
                <a:lnTo>
                  <a:pt x="6713" y="5797"/>
                </a:lnTo>
                <a:lnTo>
                  <a:pt x="6750" y="5540"/>
                </a:lnTo>
                <a:lnTo>
                  <a:pt x="6750" y="5173"/>
                </a:lnTo>
                <a:lnTo>
                  <a:pt x="6677" y="4843"/>
                </a:lnTo>
                <a:lnTo>
                  <a:pt x="7044" y="4513"/>
                </a:lnTo>
                <a:close/>
                <a:moveTo>
                  <a:pt x="6603" y="4916"/>
                </a:moveTo>
                <a:lnTo>
                  <a:pt x="6567" y="5173"/>
                </a:lnTo>
                <a:lnTo>
                  <a:pt x="6530" y="5430"/>
                </a:lnTo>
                <a:lnTo>
                  <a:pt x="6457" y="5613"/>
                </a:lnTo>
                <a:lnTo>
                  <a:pt x="6383" y="5760"/>
                </a:lnTo>
                <a:lnTo>
                  <a:pt x="6310" y="5943"/>
                </a:lnTo>
                <a:lnTo>
                  <a:pt x="6310" y="6127"/>
                </a:lnTo>
                <a:lnTo>
                  <a:pt x="6310" y="6200"/>
                </a:lnTo>
                <a:lnTo>
                  <a:pt x="6383" y="6237"/>
                </a:lnTo>
                <a:lnTo>
                  <a:pt x="5980" y="6494"/>
                </a:lnTo>
                <a:lnTo>
                  <a:pt x="6053" y="6090"/>
                </a:lnTo>
                <a:lnTo>
                  <a:pt x="6053" y="5760"/>
                </a:lnTo>
                <a:lnTo>
                  <a:pt x="6016" y="5393"/>
                </a:lnTo>
                <a:lnTo>
                  <a:pt x="6603" y="4916"/>
                </a:lnTo>
                <a:close/>
                <a:moveTo>
                  <a:pt x="5870" y="5540"/>
                </a:moveTo>
                <a:lnTo>
                  <a:pt x="5796" y="5943"/>
                </a:lnTo>
                <a:lnTo>
                  <a:pt x="5686" y="6347"/>
                </a:lnTo>
                <a:lnTo>
                  <a:pt x="5613" y="6567"/>
                </a:lnTo>
                <a:lnTo>
                  <a:pt x="5613" y="6677"/>
                </a:lnTo>
                <a:lnTo>
                  <a:pt x="5613" y="6750"/>
                </a:lnTo>
                <a:lnTo>
                  <a:pt x="5173" y="7081"/>
                </a:lnTo>
                <a:lnTo>
                  <a:pt x="5393" y="5943"/>
                </a:lnTo>
                <a:lnTo>
                  <a:pt x="5870" y="5540"/>
                </a:lnTo>
                <a:close/>
                <a:moveTo>
                  <a:pt x="9134" y="478"/>
                </a:moveTo>
                <a:lnTo>
                  <a:pt x="9428" y="588"/>
                </a:lnTo>
                <a:lnTo>
                  <a:pt x="9318" y="735"/>
                </a:lnTo>
                <a:lnTo>
                  <a:pt x="9318" y="845"/>
                </a:lnTo>
                <a:lnTo>
                  <a:pt x="9354" y="918"/>
                </a:lnTo>
                <a:lnTo>
                  <a:pt x="9428" y="955"/>
                </a:lnTo>
                <a:lnTo>
                  <a:pt x="9538" y="955"/>
                </a:lnTo>
                <a:lnTo>
                  <a:pt x="9538" y="1101"/>
                </a:lnTo>
                <a:lnTo>
                  <a:pt x="9465" y="1285"/>
                </a:lnTo>
                <a:lnTo>
                  <a:pt x="9318" y="1615"/>
                </a:lnTo>
                <a:lnTo>
                  <a:pt x="9134" y="1908"/>
                </a:lnTo>
                <a:lnTo>
                  <a:pt x="8914" y="2202"/>
                </a:lnTo>
                <a:lnTo>
                  <a:pt x="8841" y="2165"/>
                </a:lnTo>
                <a:lnTo>
                  <a:pt x="8804" y="2202"/>
                </a:lnTo>
                <a:lnTo>
                  <a:pt x="8768" y="2202"/>
                </a:lnTo>
                <a:lnTo>
                  <a:pt x="8731" y="2275"/>
                </a:lnTo>
                <a:lnTo>
                  <a:pt x="8731" y="2349"/>
                </a:lnTo>
                <a:lnTo>
                  <a:pt x="8364" y="2715"/>
                </a:lnTo>
                <a:lnTo>
                  <a:pt x="7740" y="3339"/>
                </a:lnTo>
                <a:lnTo>
                  <a:pt x="7667" y="3339"/>
                </a:lnTo>
                <a:lnTo>
                  <a:pt x="7667" y="3412"/>
                </a:lnTo>
                <a:lnTo>
                  <a:pt x="6493" y="4439"/>
                </a:lnTo>
                <a:lnTo>
                  <a:pt x="5650" y="5173"/>
                </a:lnTo>
                <a:lnTo>
                  <a:pt x="4806" y="5870"/>
                </a:lnTo>
                <a:lnTo>
                  <a:pt x="4769" y="5870"/>
                </a:lnTo>
                <a:lnTo>
                  <a:pt x="4733" y="5907"/>
                </a:lnTo>
                <a:lnTo>
                  <a:pt x="4623" y="6017"/>
                </a:lnTo>
                <a:lnTo>
                  <a:pt x="3889" y="6567"/>
                </a:lnTo>
                <a:lnTo>
                  <a:pt x="3852" y="6567"/>
                </a:lnTo>
                <a:lnTo>
                  <a:pt x="3816" y="6604"/>
                </a:lnTo>
                <a:lnTo>
                  <a:pt x="3632" y="6714"/>
                </a:lnTo>
                <a:lnTo>
                  <a:pt x="3339" y="6897"/>
                </a:lnTo>
                <a:lnTo>
                  <a:pt x="3155" y="7007"/>
                </a:lnTo>
                <a:lnTo>
                  <a:pt x="3045" y="7154"/>
                </a:lnTo>
                <a:lnTo>
                  <a:pt x="2972" y="7117"/>
                </a:lnTo>
                <a:lnTo>
                  <a:pt x="2605" y="6824"/>
                </a:lnTo>
                <a:lnTo>
                  <a:pt x="2312" y="6457"/>
                </a:lnTo>
                <a:lnTo>
                  <a:pt x="2128" y="6274"/>
                </a:lnTo>
                <a:lnTo>
                  <a:pt x="1945" y="6090"/>
                </a:lnTo>
                <a:lnTo>
                  <a:pt x="2202" y="5943"/>
                </a:lnTo>
                <a:lnTo>
                  <a:pt x="2458" y="5723"/>
                </a:lnTo>
                <a:lnTo>
                  <a:pt x="2605" y="5943"/>
                </a:lnTo>
                <a:lnTo>
                  <a:pt x="2825" y="6127"/>
                </a:lnTo>
                <a:lnTo>
                  <a:pt x="2935" y="6200"/>
                </a:lnTo>
                <a:lnTo>
                  <a:pt x="3082" y="6237"/>
                </a:lnTo>
                <a:lnTo>
                  <a:pt x="3229" y="6237"/>
                </a:lnTo>
                <a:lnTo>
                  <a:pt x="3339" y="6127"/>
                </a:lnTo>
                <a:lnTo>
                  <a:pt x="3375" y="6090"/>
                </a:lnTo>
                <a:lnTo>
                  <a:pt x="3412" y="6017"/>
                </a:lnTo>
                <a:lnTo>
                  <a:pt x="3375" y="5870"/>
                </a:lnTo>
                <a:lnTo>
                  <a:pt x="3339" y="5797"/>
                </a:lnTo>
                <a:lnTo>
                  <a:pt x="3265" y="5760"/>
                </a:lnTo>
                <a:lnTo>
                  <a:pt x="3119" y="5760"/>
                </a:lnTo>
                <a:lnTo>
                  <a:pt x="3082" y="5797"/>
                </a:lnTo>
                <a:lnTo>
                  <a:pt x="3082" y="5760"/>
                </a:lnTo>
                <a:lnTo>
                  <a:pt x="2935" y="5650"/>
                </a:lnTo>
                <a:lnTo>
                  <a:pt x="2752" y="5503"/>
                </a:lnTo>
                <a:lnTo>
                  <a:pt x="2825" y="5430"/>
                </a:lnTo>
                <a:lnTo>
                  <a:pt x="3302" y="4990"/>
                </a:lnTo>
                <a:lnTo>
                  <a:pt x="3375" y="5173"/>
                </a:lnTo>
                <a:lnTo>
                  <a:pt x="3449" y="5283"/>
                </a:lnTo>
                <a:lnTo>
                  <a:pt x="3559" y="5393"/>
                </a:lnTo>
                <a:lnTo>
                  <a:pt x="3669" y="5503"/>
                </a:lnTo>
                <a:lnTo>
                  <a:pt x="3816" y="5540"/>
                </a:lnTo>
                <a:lnTo>
                  <a:pt x="3926" y="5540"/>
                </a:lnTo>
                <a:lnTo>
                  <a:pt x="3999" y="5467"/>
                </a:lnTo>
                <a:lnTo>
                  <a:pt x="4036" y="5393"/>
                </a:lnTo>
                <a:lnTo>
                  <a:pt x="4036" y="5283"/>
                </a:lnTo>
                <a:lnTo>
                  <a:pt x="3889" y="5136"/>
                </a:lnTo>
                <a:lnTo>
                  <a:pt x="3742" y="4990"/>
                </a:lnTo>
                <a:lnTo>
                  <a:pt x="3632" y="4843"/>
                </a:lnTo>
                <a:lnTo>
                  <a:pt x="3595" y="4770"/>
                </a:lnTo>
                <a:lnTo>
                  <a:pt x="3595" y="4733"/>
                </a:lnTo>
                <a:lnTo>
                  <a:pt x="3926" y="4439"/>
                </a:lnTo>
                <a:lnTo>
                  <a:pt x="4146" y="4256"/>
                </a:lnTo>
                <a:lnTo>
                  <a:pt x="4182" y="4403"/>
                </a:lnTo>
                <a:lnTo>
                  <a:pt x="4256" y="4513"/>
                </a:lnTo>
                <a:lnTo>
                  <a:pt x="4329" y="4623"/>
                </a:lnTo>
                <a:lnTo>
                  <a:pt x="4439" y="4770"/>
                </a:lnTo>
                <a:lnTo>
                  <a:pt x="4586" y="4843"/>
                </a:lnTo>
                <a:lnTo>
                  <a:pt x="4696" y="4880"/>
                </a:lnTo>
                <a:lnTo>
                  <a:pt x="4806" y="4843"/>
                </a:lnTo>
                <a:lnTo>
                  <a:pt x="4843" y="4770"/>
                </a:lnTo>
                <a:lnTo>
                  <a:pt x="4879" y="4733"/>
                </a:lnTo>
                <a:lnTo>
                  <a:pt x="4879" y="4623"/>
                </a:lnTo>
                <a:lnTo>
                  <a:pt x="4843" y="4549"/>
                </a:lnTo>
                <a:lnTo>
                  <a:pt x="4769" y="4476"/>
                </a:lnTo>
                <a:lnTo>
                  <a:pt x="4623" y="4329"/>
                </a:lnTo>
                <a:lnTo>
                  <a:pt x="4513" y="4219"/>
                </a:lnTo>
                <a:lnTo>
                  <a:pt x="4476" y="4073"/>
                </a:lnTo>
                <a:lnTo>
                  <a:pt x="4476" y="3999"/>
                </a:lnTo>
                <a:lnTo>
                  <a:pt x="4989" y="3522"/>
                </a:lnTo>
                <a:lnTo>
                  <a:pt x="5063" y="3632"/>
                </a:lnTo>
                <a:lnTo>
                  <a:pt x="5173" y="3853"/>
                </a:lnTo>
                <a:lnTo>
                  <a:pt x="5356" y="4036"/>
                </a:lnTo>
                <a:lnTo>
                  <a:pt x="5430" y="4073"/>
                </a:lnTo>
                <a:lnTo>
                  <a:pt x="5503" y="4109"/>
                </a:lnTo>
                <a:lnTo>
                  <a:pt x="5576" y="4073"/>
                </a:lnTo>
                <a:lnTo>
                  <a:pt x="5650" y="4036"/>
                </a:lnTo>
                <a:lnTo>
                  <a:pt x="5686" y="3963"/>
                </a:lnTo>
                <a:lnTo>
                  <a:pt x="5686" y="3926"/>
                </a:lnTo>
                <a:lnTo>
                  <a:pt x="5686" y="3853"/>
                </a:lnTo>
                <a:lnTo>
                  <a:pt x="5650" y="3779"/>
                </a:lnTo>
                <a:lnTo>
                  <a:pt x="5246" y="3302"/>
                </a:lnTo>
                <a:lnTo>
                  <a:pt x="5980" y="2642"/>
                </a:lnTo>
                <a:lnTo>
                  <a:pt x="6016" y="2715"/>
                </a:lnTo>
                <a:lnTo>
                  <a:pt x="6163" y="3082"/>
                </a:lnTo>
                <a:lnTo>
                  <a:pt x="6200" y="3156"/>
                </a:lnTo>
                <a:lnTo>
                  <a:pt x="6237" y="3192"/>
                </a:lnTo>
                <a:lnTo>
                  <a:pt x="6383" y="3192"/>
                </a:lnTo>
                <a:lnTo>
                  <a:pt x="6457" y="3156"/>
                </a:lnTo>
                <a:lnTo>
                  <a:pt x="6493" y="3082"/>
                </a:lnTo>
                <a:lnTo>
                  <a:pt x="6530" y="3009"/>
                </a:lnTo>
                <a:lnTo>
                  <a:pt x="6493" y="2936"/>
                </a:lnTo>
                <a:lnTo>
                  <a:pt x="6383" y="2605"/>
                </a:lnTo>
                <a:lnTo>
                  <a:pt x="6273" y="2422"/>
                </a:lnTo>
                <a:lnTo>
                  <a:pt x="7007" y="1725"/>
                </a:lnTo>
                <a:lnTo>
                  <a:pt x="7044" y="1945"/>
                </a:lnTo>
                <a:lnTo>
                  <a:pt x="7080" y="2129"/>
                </a:lnTo>
                <a:lnTo>
                  <a:pt x="7154" y="2349"/>
                </a:lnTo>
                <a:lnTo>
                  <a:pt x="7227" y="2532"/>
                </a:lnTo>
                <a:lnTo>
                  <a:pt x="7300" y="2605"/>
                </a:lnTo>
                <a:lnTo>
                  <a:pt x="7410" y="2642"/>
                </a:lnTo>
                <a:lnTo>
                  <a:pt x="7557" y="2569"/>
                </a:lnTo>
                <a:lnTo>
                  <a:pt x="7630" y="2495"/>
                </a:lnTo>
                <a:lnTo>
                  <a:pt x="7667" y="2385"/>
                </a:lnTo>
                <a:lnTo>
                  <a:pt x="7667" y="2312"/>
                </a:lnTo>
                <a:lnTo>
                  <a:pt x="7630" y="2239"/>
                </a:lnTo>
                <a:lnTo>
                  <a:pt x="7557" y="2165"/>
                </a:lnTo>
                <a:lnTo>
                  <a:pt x="7484" y="2165"/>
                </a:lnTo>
                <a:lnTo>
                  <a:pt x="7337" y="1835"/>
                </a:lnTo>
                <a:lnTo>
                  <a:pt x="7227" y="1542"/>
                </a:lnTo>
                <a:lnTo>
                  <a:pt x="7740" y="1101"/>
                </a:lnTo>
                <a:lnTo>
                  <a:pt x="8217" y="735"/>
                </a:lnTo>
                <a:lnTo>
                  <a:pt x="8364" y="625"/>
                </a:lnTo>
                <a:lnTo>
                  <a:pt x="8511" y="551"/>
                </a:lnTo>
                <a:lnTo>
                  <a:pt x="8841" y="478"/>
                </a:lnTo>
                <a:close/>
                <a:moveTo>
                  <a:pt x="3485" y="7264"/>
                </a:moveTo>
                <a:lnTo>
                  <a:pt x="3449" y="7447"/>
                </a:lnTo>
                <a:lnTo>
                  <a:pt x="3302" y="7337"/>
                </a:lnTo>
                <a:lnTo>
                  <a:pt x="3485" y="7264"/>
                </a:lnTo>
                <a:close/>
                <a:moveTo>
                  <a:pt x="5099" y="6163"/>
                </a:moveTo>
                <a:lnTo>
                  <a:pt x="4733" y="7264"/>
                </a:lnTo>
                <a:lnTo>
                  <a:pt x="4733" y="7337"/>
                </a:lnTo>
                <a:lnTo>
                  <a:pt x="4586" y="7447"/>
                </a:lnTo>
                <a:lnTo>
                  <a:pt x="4586" y="7337"/>
                </a:lnTo>
                <a:lnTo>
                  <a:pt x="4586" y="7301"/>
                </a:lnTo>
                <a:lnTo>
                  <a:pt x="4623" y="6860"/>
                </a:lnTo>
                <a:lnTo>
                  <a:pt x="4733" y="6457"/>
                </a:lnTo>
                <a:lnTo>
                  <a:pt x="5026" y="6237"/>
                </a:lnTo>
                <a:lnTo>
                  <a:pt x="5099" y="6163"/>
                </a:lnTo>
                <a:close/>
                <a:moveTo>
                  <a:pt x="4292" y="6750"/>
                </a:moveTo>
                <a:lnTo>
                  <a:pt x="4219" y="7117"/>
                </a:lnTo>
                <a:lnTo>
                  <a:pt x="4219" y="7484"/>
                </a:lnTo>
                <a:lnTo>
                  <a:pt x="4219" y="7594"/>
                </a:lnTo>
                <a:lnTo>
                  <a:pt x="4292" y="7631"/>
                </a:lnTo>
                <a:lnTo>
                  <a:pt x="3889" y="7924"/>
                </a:lnTo>
                <a:lnTo>
                  <a:pt x="3816" y="7851"/>
                </a:lnTo>
                <a:lnTo>
                  <a:pt x="3889" y="7777"/>
                </a:lnTo>
                <a:lnTo>
                  <a:pt x="3926" y="7667"/>
                </a:lnTo>
                <a:lnTo>
                  <a:pt x="3926" y="7594"/>
                </a:lnTo>
                <a:lnTo>
                  <a:pt x="3889" y="7521"/>
                </a:lnTo>
                <a:lnTo>
                  <a:pt x="3852" y="7484"/>
                </a:lnTo>
                <a:lnTo>
                  <a:pt x="3816" y="7484"/>
                </a:lnTo>
                <a:lnTo>
                  <a:pt x="3889" y="7227"/>
                </a:lnTo>
                <a:lnTo>
                  <a:pt x="3926" y="7007"/>
                </a:lnTo>
                <a:lnTo>
                  <a:pt x="3926" y="6970"/>
                </a:lnTo>
                <a:lnTo>
                  <a:pt x="4292" y="6750"/>
                </a:lnTo>
                <a:close/>
                <a:moveTo>
                  <a:pt x="1101" y="6127"/>
                </a:moveTo>
                <a:lnTo>
                  <a:pt x="1358" y="6200"/>
                </a:lnTo>
                <a:lnTo>
                  <a:pt x="1578" y="6310"/>
                </a:lnTo>
                <a:lnTo>
                  <a:pt x="1761" y="6457"/>
                </a:lnTo>
                <a:lnTo>
                  <a:pt x="1945" y="6677"/>
                </a:lnTo>
                <a:lnTo>
                  <a:pt x="2312" y="7081"/>
                </a:lnTo>
                <a:lnTo>
                  <a:pt x="2715" y="7447"/>
                </a:lnTo>
                <a:lnTo>
                  <a:pt x="3155" y="7777"/>
                </a:lnTo>
                <a:lnTo>
                  <a:pt x="3339" y="7961"/>
                </a:lnTo>
                <a:lnTo>
                  <a:pt x="3522" y="8144"/>
                </a:lnTo>
                <a:lnTo>
                  <a:pt x="3522" y="8181"/>
                </a:lnTo>
                <a:lnTo>
                  <a:pt x="3485" y="8291"/>
                </a:lnTo>
                <a:lnTo>
                  <a:pt x="3485" y="8401"/>
                </a:lnTo>
                <a:lnTo>
                  <a:pt x="3559" y="8474"/>
                </a:lnTo>
                <a:lnTo>
                  <a:pt x="3669" y="8511"/>
                </a:lnTo>
                <a:lnTo>
                  <a:pt x="3669" y="8621"/>
                </a:lnTo>
                <a:lnTo>
                  <a:pt x="3669" y="8658"/>
                </a:lnTo>
                <a:lnTo>
                  <a:pt x="3595" y="8695"/>
                </a:lnTo>
                <a:lnTo>
                  <a:pt x="3229" y="8731"/>
                </a:lnTo>
                <a:lnTo>
                  <a:pt x="3009" y="8474"/>
                </a:lnTo>
                <a:lnTo>
                  <a:pt x="2825" y="8254"/>
                </a:lnTo>
                <a:lnTo>
                  <a:pt x="2165" y="7484"/>
                </a:lnTo>
                <a:lnTo>
                  <a:pt x="1615" y="6897"/>
                </a:lnTo>
                <a:lnTo>
                  <a:pt x="1321" y="6604"/>
                </a:lnTo>
                <a:lnTo>
                  <a:pt x="1174" y="6494"/>
                </a:lnTo>
                <a:lnTo>
                  <a:pt x="991" y="6420"/>
                </a:lnTo>
                <a:lnTo>
                  <a:pt x="1101" y="6127"/>
                </a:lnTo>
                <a:close/>
                <a:moveTo>
                  <a:pt x="8731" y="1"/>
                </a:moveTo>
                <a:lnTo>
                  <a:pt x="8474" y="74"/>
                </a:lnTo>
                <a:lnTo>
                  <a:pt x="8217" y="184"/>
                </a:lnTo>
                <a:lnTo>
                  <a:pt x="7997" y="331"/>
                </a:lnTo>
                <a:lnTo>
                  <a:pt x="7777" y="478"/>
                </a:lnTo>
                <a:lnTo>
                  <a:pt x="7154" y="1028"/>
                </a:lnTo>
                <a:lnTo>
                  <a:pt x="6530" y="1578"/>
                </a:lnTo>
                <a:lnTo>
                  <a:pt x="4036" y="3779"/>
                </a:lnTo>
                <a:lnTo>
                  <a:pt x="2825" y="4843"/>
                </a:lnTo>
                <a:lnTo>
                  <a:pt x="2312" y="5283"/>
                </a:lnTo>
                <a:lnTo>
                  <a:pt x="2092" y="5540"/>
                </a:lnTo>
                <a:lnTo>
                  <a:pt x="1871" y="5797"/>
                </a:lnTo>
                <a:lnTo>
                  <a:pt x="1761" y="5833"/>
                </a:lnTo>
                <a:lnTo>
                  <a:pt x="1725" y="5943"/>
                </a:lnTo>
                <a:lnTo>
                  <a:pt x="1541" y="5833"/>
                </a:lnTo>
                <a:lnTo>
                  <a:pt x="1358" y="5797"/>
                </a:lnTo>
                <a:lnTo>
                  <a:pt x="1174" y="5760"/>
                </a:lnTo>
                <a:lnTo>
                  <a:pt x="954" y="5760"/>
                </a:lnTo>
                <a:lnTo>
                  <a:pt x="844" y="5797"/>
                </a:lnTo>
                <a:lnTo>
                  <a:pt x="771" y="5907"/>
                </a:lnTo>
                <a:lnTo>
                  <a:pt x="624" y="6420"/>
                </a:lnTo>
                <a:lnTo>
                  <a:pt x="624" y="6494"/>
                </a:lnTo>
                <a:lnTo>
                  <a:pt x="661" y="6567"/>
                </a:lnTo>
                <a:lnTo>
                  <a:pt x="698" y="6604"/>
                </a:lnTo>
                <a:lnTo>
                  <a:pt x="771" y="6640"/>
                </a:lnTo>
                <a:lnTo>
                  <a:pt x="918" y="6860"/>
                </a:lnTo>
                <a:lnTo>
                  <a:pt x="1101" y="7081"/>
                </a:lnTo>
                <a:lnTo>
                  <a:pt x="1505" y="7484"/>
                </a:lnTo>
                <a:lnTo>
                  <a:pt x="2385" y="8511"/>
                </a:lnTo>
                <a:lnTo>
                  <a:pt x="2715" y="8951"/>
                </a:lnTo>
                <a:lnTo>
                  <a:pt x="2935" y="9171"/>
                </a:lnTo>
                <a:lnTo>
                  <a:pt x="3155" y="9318"/>
                </a:lnTo>
                <a:lnTo>
                  <a:pt x="3302" y="9355"/>
                </a:lnTo>
                <a:lnTo>
                  <a:pt x="3412" y="9355"/>
                </a:lnTo>
                <a:lnTo>
                  <a:pt x="3522" y="9281"/>
                </a:lnTo>
                <a:lnTo>
                  <a:pt x="3595" y="9171"/>
                </a:lnTo>
                <a:lnTo>
                  <a:pt x="3816" y="9135"/>
                </a:lnTo>
                <a:lnTo>
                  <a:pt x="3962" y="9061"/>
                </a:lnTo>
                <a:lnTo>
                  <a:pt x="4072" y="8951"/>
                </a:lnTo>
                <a:lnTo>
                  <a:pt x="4146" y="8805"/>
                </a:lnTo>
                <a:lnTo>
                  <a:pt x="4146" y="8548"/>
                </a:lnTo>
                <a:lnTo>
                  <a:pt x="4109" y="8328"/>
                </a:lnTo>
                <a:lnTo>
                  <a:pt x="5320" y="7557"/>
                </a:lnTo>
                <a:lnTo>
                  <a:pt x="6530" y="6750"/>
                </a:lnTo>
                <a:lnTo>
                  <a:pt x="7667" y="5907"/>
                </a:lnTo>
                <a:lnTo>
                  <a:pt x="8804" y="5026"/>
                </a:lnTo>
                <a:lnTo>
                  <a:pt x="9281" y="4660"/>
                </a:lnTo>
                <a:lnTo>
                  <a:pt x="9721" y="4219"/>
                </a:lnTo>
                <a:lnTo>
                  <a:pt x="10125" y="3743"/>
                </a:lnTo>
                <a:lnTo>
                  <a:pt x="10308" y="3486"/>
                </a:lnTo>
                <a:lnTo>
                  <a:pt x="10455" y="3229"/>
                </a:lnTo>
                <a:lnTo>
                  <a:pt x="10602" y="2972"/>
                </a:lnTo>
                <a:lnTo>
                  <a:pt x="10712" y="2679"/>
                </a:lnTo>
                <a:lnTo>
                  <a:pt x="10785" y="2385"/>
                </a:lnTo>
                <a:lnTo>
                  <a:pt x="10822" y="2129"/>
                </a:lnTo>
                <a:lnTo>
                  <a:pt x="10822" y="1835"/>
                </a:lnTo>
                <a:lnTo>
                  <a:pt x="10785" y="1542"/>
                </a:lnTo>
                <a:lnTo>
                  <a:pt x="10675" y="1248"/>
                </a:lnTo>
                <a:lnTo>
                  <a:pt x="10528" y="955"/>
                </a:lnTo>
                <a:lnTo>
                  <a:pt x="10382" y="735"/>
                </a:lnTo>
                <a:lnTo>
                  <a:pt x="10198" y="515"/>
                </a:lnTo>
                <a:lnTo>
                  <a:pt x="9978" y="368"/>
                </a:lnTo>
                <a:lnTo>
                  <a:pt x="9758" y="221"/>
                </a:lnTo>
                <a:lnTo>
                  <a:pt x="9501" y="111"/>
                </a:lnTo>
                <a:lnTo>
                  <a:pt x="9281" y="38"/>
                </a:lnTo>
                <a:lnTo>
                  <a:pt x="8988" y="1"/>
                </a:lnTo>
                <a:close/>
                <a:moveTo>
                  <a:pt x="1981" y="12399"/>
                </a:moveTo>
                <a:lnTo>
                  <a:pt x="1981" y="12509"/>
                </a:lnTo>
                <a:lnTo>
                  <a:pt x="1981" y="12656"/>
                </a:lnTo>
                <a:lnTo>
                  <a:pt x="1908" y="12913"/>
                </a:lnTo>
                <a:lnTo>
                  <a:pt x="1798" y="12913"/>
                </a:lnTo>
                <a:lnTo>
                  <a:pt x="1871" y="12656"/>
                </a:lnTo>
                <a:lnTo>
                  <a:pt x="1981" y="12399"/>
                </a:lnTo>
                <a:close/>
                <a:moveTo>
                  <a:pt x="1651" y="9391"/>
                </a:moveTo>
                <a:lnTo>
                  <a:pt x="1688" y="9575"/>
                </a:lnTo>
                <a:lnTo>
                  <a:pt x="1908" y="10198"/>
                </a:lnTo>
                <a:lnTo>
                  <a:pt x="2348" y="11372"/>
                </a:lnTo>
                <a:lnTo>
                  <a:pt x="2422" y="11739"/>
                </a:lnTo>
                <a:lnTo>
                  <a:pt x="2458" y="12106"/>
                </a:lnTo>
                <a:lnTo>
                  <a:pt x="2422" y="12436"/>
                </a:lnTo>
                <a:lnTo>
                  <a:pt x="2348" y="12619"/>
                </a:lnTo>
                <a:lnTo>
                  <a:pt x="2275" y="12766"/>
                </a:lnTo>
                <a:lnTo>
                  <a:pt x="2312" y="12583"/>
                </a:lnTo>
                <a:lnTo>
                  <a:pt x="2275" y="12436"/>
                </a:lnTo>
                <a:lnTo>
                  <a:pt x="2202" y="12326"/>
                </a:lnTo>
                <a:lnTo>
                  <a:pt x="2128" y="12216"/>
                </a:lnTo>
                <a:lnTo>
                  <a:pt x="2018" y="12179"/>
                </a:lnTo>
                <a:lnTo>
                  <a:pt x="1871" y="12179"/>
                </a:lnTo>
                <a:lnTo>
                  <a:pt x="1835" y="12253"/>
                </a:lnTo>
                <a:lnTo>
                  <a:pt x="1835" y="12326"/>
                </a:lnTo>
                <a:lnTo>
                  <a:pt x="1578" y="12656"/>
                </a:lnTo>
                <a:lnTo>
                  <a:pt x="1505" y="12840"/>
                </a:lnTo>
                <a:lnTo>
                  <a:pt x="1431" y="13023"/>
                </a:lnTo>
                <a:lnTo>
                  <a:pt x="1358" y="13023"/>
                </a:lnTo>
                <a:lnTo>
                  <a:pt x="1578" y="12509"/>
                </a:lnTo>
                <a:lnTo>
                  <a:pt x="1761" y="11996"/>
                </a:lnTo>
                <a:lnTo>
                  <a:pt x="1761" y="11959"/>
                </a:lnTo>
                <a:lnTo>
                  <a:pt x="1725" y="11922"/>
                </a:lnTo>
                <a:lnTo>
                  <a:pt x="1688" y="11922"/>
                </a:lnTo>
                <a:lnTo>
                  <a:pt x="1651" y="11959"/>
                </a:lnTo>
                <a:lnTo>
                  <a:pt x="1321" y="12399"/>
                </a:lnTo>
                <a:lnTo>
                  <a:pt x="1028" y="12913"/>
                </a:lnTo>
                <a:lnTo>
                  <a:pt x="881" y="12840"/>
                </a:lnTo>
                <a:lnTo>
                  <a:pt x="881" y="12729"/>
                </a:lnTo>
                <a:lnTo>
                  <a:pt x="1028" y="12436"/>
                </a:lnTo>
                <a:lnTo>
                  <a:pt x="1174" y="12143"/>
                </a:lnTo>
                <a:lnTo>
                  <a:pt x="1358" y="11849"/>
                </a:lnTo>
                <a:lnTo>
                  <a:pt x="1541" y="11556"/>
                </a:lnTo>
                <a:lnTo>
                  <a:pt x="1541" y="11519"/>
                </a:lnTo>
                <a:lnTo>
                  <a:pt x="1505" y="11482"/>
                </a:lnTo>
                <a:lnTo>
                  <a:pt x="1468" y="11519"/>
                </a:lnTo>
                <a:lnTo>
                  <a:pt x="1138" y="11812"/>
                </a:lnTo>
                <a:lnTo>
                  <a:pt x="954" y="11996"/>
                </a:lnTo>
                <a:lnTo>
                  <a:pt x="808" y="12179"/>
                </a:lnTo>
                <a:lnTo>
                  <a:pt x="698" y="12399"/>
                </a:lnTo>
                <a:lnTo>
                  <a:pt x="588" y="12619"/>
                </a:lnTo>
                <a:lnTo>
                  <a:pt x="551" y="12583"/>
                </a:lnTo>
                <a:lnTo>
                  <a:pt x="624" y="12473"/>
                </a:lnTo>
                <a:lnTo>
                  <a:pt x="661" y="12363"/>
                </a:lnTo>
                <a:lnTo>
                  <a:pt x="1138" y="11629"/>
                </a:lnTo>
                <a:lnTo>
                  <a:pt x="1321" y="11262"/>
                </a:lnTo>
                <a:lnTo>
                  <a:pt x="1468" y="10859"/>
                </a:lnTo>
                <a:lnTo>
                  <a:pt x="1431" y="10822"/>
                </a:lnTo>
                <a:lnTo>
                  <a:pt x="1395" y="10822"/>
                </a:lnTo>
                <a:lnTo>
                  <a:pt x="1064" y="11189"/>
                </a:lnTo>
                <a:lnTo>
                  <a:pt x="734" y="11556"/>
                </a:lnTo>
                <a:lnTo>
                  <a:pt x="844" y="11372"/>
                </a:lnTo>
                <a:lnTo>
                  <a:pt x="1248" y="10749"/>
                </a:lnTo>
                <a:lnTo>
                  <a:pt x="1651" y="10125"/>
                </a:lnTo>
                <a:lnTo>
                  <a:pt x="1651" y="10052"/>
                </a:lnTo>
                <a:lnTo>
                  <a:pt x="1615" y="9978"/>
                </a:lnTo>
                <a:lnTo>
                  <a:pt x="1505" y="9978"/>
                </a:lnTo>
                <a:lnTo>
                  <a:pt x="1321" y="10162"/>
                </a:lnTo>
                <a:lnTo>
                  <a:pt x="1505" y="9795"/>
                </a:lnTo>
                <a:lnTo>
                  <a:pt x="1651" y="9391"/>
                </a:lnTo>
                <a:close/>
                <a:moveTo>
                  <a:pt x="1541" y="8768"/>
                </a:moveTo>
                <a:lnTo>
                  <a:pt x="1468" y="8805"/>
                </a:lnTo>
                <a:lnTo>
                  <a:pt x="1395" y="8915"/>
                </a:lnTo>
                <a:lnTo>
                  <a:pt x="1395" y="9025"/>
                </a:lnTo>
                <a:lnTo>
                  <a:pt x="1395" y="9061"/>
                </a:lnTo>
                <a:lnTo>
                  <a:pt x="1211" y="9355"/>
                </a:lnTo>
                <a:lnTo>
                  <a:pt x="1101" y="9648"/>
                </a:lnTo>
                <a:lnTo>
                  <a:pt x="661" y="10602"/>
                </a:lnTo>
                <a:lnTo>
                  <a:pt x="294" y="11409"/>
                </a:lnTo>
                <a:lnTo>
                  <a:pt x="147" y="11812"/>
                </a:lnTo>
                <a:lnTo>
                  <a:pt x="37" y="12253"/>
                </a:lnTo>
                <a:lnTo>
                  <a:pt x="1" y="12399"/>
                </a:lnTo>
                <a:lnTo>
                  <a:pt x="1" y="12509"/>
                </a:lnTo>
                <a:lnTo>
                  <a:pt x="74" y="12729"/>
                </a:lnTo>
                <a:lnTo>
                  <a:pt x="221" y="12913"/>
                </a:lnTo>
                <a:lnTo>
                  <a:pt x="404" y="13096"/>
                </a:lnTo>
                <a:lnTo>
                  <a:pt x="441" y="13170"/>
                </a:lnTo>
                <a:lnTo>
                  <a:pt x="514" y="13206"/>
                </a:lnTo>
                <a:lnTo>
                  <a:pt x="588" y="13243"/>
                </a:lnTo>
                <a:lnTo>
                  <a:pt x="661" y="13243"/>
                </a:lnTo>
                <a:lnTo>
                  <a:pt x="734" y="13280"/>
                </a:lnTo>
                <a:lnTo>
                  <a:pt x="881" y="13353"/>
                </a:lnTo>
                <a:lnTo>
                  <a:pt x="954" y="13426"/>
                </a:lnTo>
                <a:lnTo>
                  <a:pt x="1101" y="13426"/>
                </a:lnTo>
                <a:lnTo>
                  <a:pt x="1431" y="13536"/>
                </a:lnTo>
                <a:lnTo>
                  <a:pt x="1468" y="13573"/>
                </a:lnTo>
                <a:lnTo>
                  <a:pt x="1688" y="13573"/>
                </a:lnTo>
                <a:lnTo>
                  <a:pt x="1908" y="13536"/>
                </a:lnTo>
                <a:lnTo>
                  <a:pt x="2128" y="13463"/>
                </a:lnTo>
                <a:lnTo>
                  <a:pt x="2312" y="13390"/>
                </a:lnTo>
                <a:lnTo>
                  <a:pt x="2495" y="13280"/>
                </a:lnTo>
                <a:lnTo>
                  <a:pt x="2605" y="13133"/>
                </a:lnTo>
                <a:lnTo>
                  <a:pt x="2715" y="12986"/>
                </a:lnTo>
                <a:lnTo>
                  <a:pt x="2788" y="12840"/>
                </a:lnTo>
                <a:lnTo>
                  <a:pt x="2862" y="12693"/>
                </a:lnTo>
                <a:lnTo>
                  <a:pt x="2935" y="12326"/>
                </a:lnTo>
                <a:lnTo>
                  <a:pt x="2935" y="11959"/>
                </a:lnTo>
                <a:lnTo>
                  <a:pt x="2862" y="11592"/>
                </a:lnTo>
                <a:lnTo>
                  <a:pt x="2788" y="11226"/>
                </a:lnTo>
                <a:lnTo>
                  <a:pt x="2678" y="10895"/>
                </a:lnTo>
                <a:lnTo>
                  <a:pt x="2055" y="9061"/>
                </a:lnTo>
                <a:lnTo>
                  <a:pt x="1981" y="8951"/>
                </a:lnTo>
                <a:lnTo>
                  <a:pt x="1871" y="8878"/>
                </a:lnTo>
                <a:lnTo>
                  <a:pt x="1761" y="8805"/>
                </a:lnTo>
                <a:lnTo>
                  <a:pt x="1651" y="8768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13" name="Google Shape;213;p3"/>
          <p:cNvSpPr/>
          <p:nvPr/>
        </p:nvSpPr>
        <p:spPr>
          <a:xfrm>
            <a:off x="4892224" y="4552927"/>
            <a:ext cx="416228" cy="409988"/>
          </a:xfrm>
          <a:custGeom>
            <a:avLst/>
            <a:gdLst/>
            <a:ahLst/>
            <a:cxnLst/>
            <a:rect l="l" t="t" r="r" b="b"/>
            <a:pathLst>
              <a:path w="14674" h="14454" extrusionOk="0">
                <a:moveTo>
                  <a:pt x="7887" y="3779"/>
                </a:moveTo>
                <a:lnTo>
                  <a:pt x="7961" y="3816"/>
                </a:lnTo>
                <a:lnTo>
                  <a:pt x="8071" y="3889"/>
                </a:lnTo>
                <a:lnTo>
                  <a:pt x="8218" y="4072"/>
                </a:lnTo>
                <a:lnTo>
                  <a:pt x="8291" y="4292"/>
                </a:lnTo>
                <a:lnTo>
                  <a:pt x="8364" y="4513"/>
                </a:lnTo>
                <a:lnTo>
                  <a:pt x="8401" y="4696"/>
                </a:lnTo>
                <a:lnTo>
                  <a:pt x="8401" y="4916"/>
                </a:lnTo>
                <a:lnTo>
                  <a:pt x="8401" y="5099"/>
                </a:lnTo>
                <a:lnTo>
                  <a:pt x="8291" y="5283"/>
                </a:lnTo>
                <a:lnTo>
                  <a:pt x="8144" y="4659"/>
                </a:lnTo>
                <a:lnTo>
                  <a:pt x="8034" y="4219"/>
                </a:lnTo>
                <a:lnTo>
                  <a:pt x="7961" y="3999"/>
                </a:lnTo>
                <a:lnTo>
                  <a:pt x="7887" y="3779"/>
                </a:lnTo>
                <a:close/>
                <a:moveTo>
                  <a:pt x="4329" y="5063"/>
                </a:moveTo>
                <a:lnTo>
                  <a:pt x="4476" y="5209"/>
                </a:lnTo>
                <a:lnTo>
                  <a:pt x="4586" y="5356"/>
                </a:lnTo>
                <a:lnTo>
                  <a:pt x="4696" y="5503"/>
                </a:lnTo>
                <a:lnTo>
                  <a:pt x="4769" y="5686"/>
                </a:lnTo>
                <a:lnTo>
                  <a:pt x="4769" y="5870"/>
                </a:lnTo>
                <a:lnTo>
                  <a:pt x="4769" y="6053"/>
                </a:lnTo>
                <a:lnTo>
                  <a:pt x="4659" y="6126"/>
                </a:lnTo>
                <a:lnTo>
                  <a:pt x="4549" y="6237"/>
                </a:lnTo>
                <a:lnTo>
                  <a:pt x="4439" y="5980"/>
                </a:lnTo>
                <a:lnTo>
                  <a:pt x="4329" y="5686"/>
                </a:lnTo>
                <a:lnTo>
                  <a:pt x="4293" y="5393"/>
                </a:lnTo>
                <a:lnTo>
                  <a:pt x="4293" y="5209"/>
                </a:lnTo>
                <a:lnTo>
                  <a:pt x="4293" y="5136"/>
                </a:lnTo>
                <a:lnTo>
                  <a:pt x="4329" y="5063"/>
                </a:lnTo>
                <a:close/>
                <a:moveTo>
                  <a:pt x="6604" y="7594"/>
                </a:moveTo>
                <a:lnTo>
                  <a:pt x="6714" y="7667"/>
                </a:lnTo>
                <a:lnTo>
                  <a:pt x="6787" y="7814"/>
                </a:lnTo>
                <a:lnTo>
                  <a:pt x="6934" y="8071"/>
                </a:lnTo>
                <a:lnTo>
                  <a:pt x="7337" y="8694"/>
                </a:lnTo>
                <a:lnTo>
                  <a:pt x="7117" y="8878"/>
                </a:lnTo>
                <a:lnTo>
                  <a:pt x="7080" y="8768"/>
                </a:lnTo>
                <a:lnTo>
                  <a:pt x="6860" y="8474"/>
                </a:lnTo>
                <a:lnTo>
                  <a:pt x="6677" y="8144"/>
                </a:lnTo>
                <a:lnTo>
                  <a:pt x="6567" y="7887"/>
                </a:lnTo>
                <a:lnTo>
                  <a:pt x="6420" y="7667"/>
                </a:lnTo>
                <a:lnTo>
                  <a:pt x="6604" y="7594"/>
                </a:lnTo>
                <a:close/>
                <a:moveTo>
                  <a:pt x="5283" y="8107"/>
                </a:moveTo>
                <a:lnTo>
                  <a:pt x="5356" y="8144"/>
                </a:lnTo>
                <a:lnTo>
                  <a:pt x="5833" y="9428"/>
                </a:lnTo>
                <a:lnTo>
                  <a:pt x="5650" y="9501"/>
                </a:lnTo>
                <a:lnTo>
                  <a:pt x="5686" y="9318"/>
                </a:lnTo>
                <a:lnTo>
                  <a:pt x="5650" y="9208"/>
                </a:lnTo>
                <a:lnTo>
                  <a:pt x="5613" y="9061"/>
                </a:lnTo>
                <a:lnTo>
                  <a:pt x="5503" y="8768"/>
                </a:lnTo>
                <a:lnTo>
                  <a:pt x="5246" y="8107"/>
                </a:lnTo>
                <a:close/>
                <a:moveTo>
                  <a:pt x="7337" y="9905"/>
                </a:moveTo>
                <a:lnTo>
                  <a:pt x="7337" y="10235"/>
                </a:lnTo>
                <a:lnTo>
                  <a:pt x="7190" y="9978"/>
                </a:lnTo>
                <a:lnTo>
                  <a:pt x="7337" y="9905"/>
                </a:lnTo>
                <a:close/>
                <a:moveTo>
                  <a:pt x="9721" y="9061"/>
                </a:moveTo>
                <a:lnTo>
                  <a:pt x="9832" y="9281"/>
                </a:lnTo>
                <a:lnTo>
                  <a:pt x="9942" y="9501"/>
                </a:lnTo>
                <a:lnTo>
                  <a:pt x="10052" y="9685"/>
                </a:lnTo>
                <a:lnTo>
                  <a:pt x="10162" y="9868"/>
                </a:lnTo>
                <a:lnTo>
                  <a:pt x="10198" y="10015"/>
                </a:lnTo>
                <a:lnTo>
                  <a:pt x="10198" y="10161"/>
                </a:lnTo>
                <a:lnTo>
                  <a:pt x="10198" y="10308"/>
                </a:lnTo>
                <a:lnTo>
                  <a:pt x="10125" y="10455"/>
                </a:lnTo>
                <a:lnTo>
                  <a:pt x="10052" y="10345"/>
                </a:lnTo>
                <a:lnTo>
                  <a:pt x="9978" y="10308"/>
                </a:lnTo>
                <a:lnTo>
                  <a:pt x="9758" y="9758"/>
                </a:lnTo>
                <a:lnTo>
                  <a:pt x="9685" y="9464"/>
                </a:lnTo>
                <a:lnTo>
                  <a:pt x="9575" y="9171"/>
                </a:lnTo>
                <a:lnTo>
                  <a:pt x="9648" y="9134"/>
                </a:lnTo>
                <a:lnTo>
                  <a:pt x="9721" y="9061"/>
                </a:lnTo>
                <a:close/>
                <a:moveTo>
                  <a:pt x="7667" y="9758"/>
                </a:moveTo>
                <a:lnTo>
                  <a:pt x="7777" y="9795"/>
                </a:lnTo>
                <a:lnTo>
                  <a:pt x="7924" y="9868"/>
                </a:lnTo>
                <a:lnTo>
                  <a:pt x="8071" y="10015"/>
                </a:lnTo>
                <a:lnTo>
                  <a:pt x="8181" y="10235"/>
                </a:lnTo>
                <a:lnTo>
                  <a:pt x="8291" y="10638"/>
                </a:lnTo>
                <a:lnTo>
                  <a:pt x="8328" y="10822"/>
                </a:lnTo>
                <a:lnTo>
                  <a:pt x="8328" y="10968"/>
                </a:lnTo>
                <a:lnTo>
                  <a:pt x="8291" y="11115"/>
                </a:lnTo>
                <a:lnTo>
                  <a:pt x="8181" y="11189"/>
                </a:lnTo>
                <a:lnTo>
                  <a:pt x="8181" y="11115"/>
                </a:lnTo>
                <a:lnTo>
                  <a:pt x="8144" y="11005"/>
                </a:lnTo>
                <a:lnTo>
                  <a:pt x="8071" y="10968"/>
                </a:lnTo>
                <a:lnTo>
                  <a:pt x="7997" y="10895"/>
                </a:lnTo>
                <a:lnTo>
                  <a:pt x="7887" y="10675"/>
                </a:lnTo>
                <a:lnTo>
                  <a:pt x="7814" y="10382"/>
                </a:lnTo>
                <a:lnTo>
                  <a:pt x="7741" y="9831"/>
                </a:lnTo>
                <a:lnTo>
                  <a:pt x="7667" y="9758"/>
                </a:lnTo>
                <a:close/>
                <a:moveTo>
                  <a:pt x="10162" y="1321"/>
                </a:moveTo>
                <a:lnTo>
                  <a:pt x="10198" y="1541"/>
                </a:lnTo>
                <a:lnTo>
                  <a:pt x="10272" y="1725"/>
                </a:lnTo>
                <a:lnTo>
                  <a:pt x="10455" y="2092"/>
                </a:lnTo>
                <a:lnTo>
                  <a:pt x="10932" y="3229"/>
                </a:lnTo>
                <a:lnTo>
                  <a:pt x="10969" y="3302"/>
                </a:lnTo>
                <a:lnTo>
                  <a:pt x="10749" y="3375"/>
                </a:lnTo>
                <a:lnTo>
                  <a:pt x="10528" y="3449"/>
                </a:lnTo>
                <a:lnTo>
                  <a:pt x="9758" y="3742"/>
                </a:lnTo>
                <a:lnTo>
                  <a:pt x="8988" y="4146"/>
                </a:lnTo>
                <a:lnTo>
                  <a:pt x="8841" y="4219"/>
                </a:lnTo>
                <a:lnTo>
                  <a:pt x="8731" y="4329"/>
                </a:lnTo>
                <a:lnTo>
                  <a:pt x="8658" y="4072"/>
                </a:lnTo>
                <a:lnTo>
                  <a:pt x="8511" y="3816"/>
                </a:lnTo>
                <a:lnTo>
                  <a:pt x="8364" y="3595"/>
                </a:lnTo>
                <a:lnTo>
                  <a:pt x="8254" y="3522"/>
                </a:lnTo>
                <a:lnTo>
                  <a:pt x="8144" y="3449"/>
                </a:lnTo>
                <a:lnTo>
                  <a:pt x="7997" y="3412"/>
                </a:lnTo>
                <a:lnTo>
                  <a:pt x="7851" y="3375"/>
                </a:lnTo>
                <a:lnTo>
                  <a:pt x="7777" y="3375"/>
                </a:lnTo>
                <a:lnTo>
                  <a:pt x="7704" y="3412"/>
                </a:lnTo>
                <a:lnTo>
                  <a:pt x="7667" y="3485"/>
                </a:lnTo>
                <a:lnTo>
                  <a:pt x="7667" y="3559"/>
                </a:lnTo>
                <a:lnTo>
                  <a:pt x="7484" y="3595"/>
                </a:lnTo>
                <a:lnTo>
                  <a:pt x="7337" y="3706"/>
                </a:lnTo>
                <a:lnTo>
                  <a:pt x="7190" y="3852"/>
                </a:lnTo>
                <a:lnTo>
                  <a:pt x="7044" y="3999"/>
                </a:lnTo>
                <a:lnTo>
                  <a:pt x="7007" y="4109"/>
                </a:lnTo>
                <a:lnTo>
                  <a:pt x="7044" y="4219"/>
                </a:lnTo>
                <a:lnTo>
                  <a:pt x="7264" y="4696"/>
                </a:lnTo>
                <a:lnTo>
                  <a:pt x="7080" y="4769"/>
                </a:lnTo>
                <a:lnTo>
                  <a:pt x="6310" y="5026"/>
                </a:lnTo>
                <a:lnTo>
                  <a:pt x="5576" y="5283"/>
                </a:lnTo>
                <a:lnTo>
                  <a:pt x="5320" y="5356"/>
                </a:lnTo>
                <a:lnTo>
                  <a:pt x="5210" y="5393"/>
                </a:lnTo>
                <a:lnTo>
                  <a:pt x="5136" y="5466"/>
                </a:lnTo>
                <a:lnTo>
                  <a:pt x="5100" y="5356"/>
                </a:lnTo>
                <a:lnTo>
                  <a:pt x="4916" y="5063"/>
                </a:lnTo>
                <a:lnTo>
                  <a:pt x="4806" y="4879"/>
                </a:lnTo>
                <a:lnTo>
                  <a:pt x="4659" y="4733"/>
                </a:lnTo>
                <a:lnTo>
                  <a:pt x="4513" y="4623"/>
                </a:lnTo>
                <a:lnTo>
                  <a:pt x="4329" y="4549"/>
                </a:lnTo>
                <a:lnTo>
                  <a:pt x="4183" y="4513"/>
                </a:lnTo>
                <a:lnTo>
                  <a:pt x="4036" y="4586"/>
                </a:lnTo>
                <a:lnTo>
                  <a:pt x="3852" y="4586"/>
                </a:lnTo>
                <a:lnTo>
                  <a:pt x="3779" y="4623"/>
                </a:lnTo>
                <a:lnTo>
                  <a:pt x="3742" y="4696"/>
                </a:lnTo>
                <a:lnTo>
                  <a:pt x="3706" y="4989"/>
                </a:lnTo>
                <a:lnTo>
                  <a:pt x="3706" y="5283"/>
                </a:lnTo>
                <a:lnTo>
                  <a:pt x="3742" y="5576"/>
                </a:lnTo>
                <a:lnTo>
                  <a:pt x="3816" y="5870"/>
                </a:lnTo>
                <a:lnTo>
                  <a:pt x="3596" y="5833"/>
                </a:lnTo>
                <a:lnTo>
                  <a:pt x="3376" y="5870"/>
                </a:lnTo>
                <a:lnTo>
                  <a:pt x="2972" y="6016"/>
                </a:lnTo>
                <a:lnTo>
                  <a:pt x="2422" y="6163"/>
                </a:lnTo>
                <a:lnTo>
                  <a:pt x="2165" y="6273"/>
                </a:lnTo>
                <a:lnTo>
                  <a:pt x="2055" y="6347"/>
                </a:lnTo>
                <a:lnTo>
                  <a:pt x="1945" y="6457"/>
                </a:lnTo>
                <a:lnTo>
                  <a:pt x="1945" y="6530"/>
                </a:lnTo>
                <a:lnTo>
                  <a:pt x="1982" y="6567"/>
                </a:lnTo>
                <a:lnTo>
                  <a:pt x="2238" y="6603"/>
                </a:lnTo>
                <a:lnTo>
                  <a:pt x="2459" y="6567"/>
                </a:lnTo>
                <a:lnTo>
                  <a:pt x="2972" y="6457"/>
                </a:lnTo>
                <a:lnTo>
                  <a:pt x="3449" y="6347"/>
                </a:lnTo>
                <a:lnTo>
                  <a:pt x="3706" y="6237"/>
                </a:lnTo>
                <a:lnTo>
                  <a:pt x="3816" y="6163"/>
                </a:lnTo>
                <a:lnTo>
                  <a:pt x="3889" y="6090"/>
                </a:lnTo>
                <a:lnTo>
                  <a:pt x="4073" y="6383"/>
                </a:lnTo>
                <a:lnTo>
                  <a:pt x="4256" y="6677"/>
                </a:lnTo>
                <a:lnTo>
                  <a:pt x="4293" y="6713"/>
                </a:lnTo>
                <a:lnTo>
                  <a:pt x="4366" y="6823"/>
                </a:lnTo>
                <a:lnTo>
                  <a:pt x="4549" y="6970"/>
                </a:lnTo>
                <a:lnTo>
                  <a:pt x="4659" y="7007"/>
                </a:lnTo>
                <a:lnTo>
                  <a:pt x="4733" y="7044"/>
                </a:lnTo>
                <a:lnTo>
                  <a:pt x="4806" y="7007"/>
                </a:lnTo>
                <a:lnTo>
                  <a:pt x="4879" y="6933"/>
                </a:lnTo>
                <a:lnTo>
                  <a:pt x="5063" y="6640"/>
                </a:lnTo>
                <a:lnTo>
                  <a:pt x="5173" y="6347"/>
                </a:lnTo>
                <a:lnTo>
                  <a:pt x="5210" y="6053"/>
                </a:lnTo>
                <a:lnTo>
                  <a:pt x="5210" y="5760"/>
                </a:lnTo>
                <a:lnTo>
                  <a:pt x="5320" y="5760"/>
                </a:lnTo>
                <a:lnTo>
                  <a:pt x="5430" y="5723"/>
                </a:lnTo>
                <a:lnTo>
                  <a:pt x="5686" y="5650"/>
                </a:lnTo>
                <a:lnTo>
                  <a:pt x="6457" y="5430"/>
                </a:lnTo>
                <a:lnTo>
                  <a:pt x="7190" y="5173"/>
                </a:lnTo>
                <a:lnTo>
                  <a:pt x="7447" y="5063"/>
                </a:lnTo>
                <a:lnTo>
                  <a:pt x="7631" y="5430"/>
                </a:lnTo>
                <a:lnTo>
                  <a:pt x="7704" y="5613"/>
                </a:lnTo>
                <a:lnTo>
                  <a:pt x="7814" y="5760"/>
                </a:lnTo>
                <a:lnTo>
                  <a:pt x="7924" y="5833"/>
                </a:lnTo>
                <a:lnTo>
                  <a:pt x="8218" y="5833"/>
                </a:lnTo>
                <a:lnTo>
                  <a:pt x="8328" y="5760"/>
                </a:lnTo>
                <a:lnTo>
                  <a:pt x="8548" y="5576"/>
                </a:lnTo>
                <a:lnTo>
                  <a:pt x="8731" y="5356"/>
                </a:lnTo>
                <a:lnTo>
                  <a:pt x="8804" y="5173"/>
                </a:lnTo>
                <a:lnTo>
                  <a:pt x="8841" y="4989"/>
                </a:lnTo>
                <a:lnTo>
                  <a:pt x="8841" y="4806"/>
                </a:lnTo>
                <a:lnTo>
                  <a:pt x="8804" y="4586"/>
                </a:lnTo>
                <a:lnTo>
                  <a:pt x="8914" y="4586"/>
                </a:lnTo>
                <a:lnTo>
                  <a:pt x="9061" y="4513"/>
                </a:lnTo>
                <a:lnTo>
                  <a:pt x="9942" y="4109"/>
                </a:lnTo>
                <a:lnTo>
                  <a:pt x="10639" y="3852"/>
                </a:lnTo>
                <a:lnTo>
                  <a:pt x="10895" y="3742"/>
                </a:lnTo>
                <a:lnTo>
                  <a:pt x="11115" y="3669"/>
                </a:lnTo>
                <a:lnTo>
                  <a:pt x="11519" y="4586"/>
                </a:lnTo>
                <a:lnTo>
                  <a:pt x="11849" y="5540"/>
                </a:lnTo>
                <a:lnTo>
                  <a:pt x="12069" y="6237"/>
                </a:lnTo>
                <a:lnTo>
                  <a:pt x="12032" y="6347"/>
                </a:lnTo>
                <a:lnTo>
                  <a:pt x="11996" y="6457"/>
                </a:lnTo>
                <a:lnTo>
                  <a:pt x="11959" y="6457"/>
                </a:lnTo>
                <a:lnTo>
                  <a:pt x="11592" y="6603"/>
                </a:lnTo>
                <a:lnTo>
                  <a:pt x="10969" y="6787"/>
                </a:lnTo>
                <a:lnTo>
                  <a:pt x="9685" y="7227"/>
                </a:lnTo>
                <a:lnTo>
                  <a:pt x="8438" y="7630"/>
                </a:lnTo>
                <a:lnTo>
                  <a:pt x="7887" y="7777"/>
                </a:lnTo>
                <a:lnTo>
                  <a:pt x="7631" y="7924"/>
                </a:lnTo>
                <a:lnTo>
                  <a:pt x="7521" y="7997"/>
                </a:lnTo>
                <a:lnTo>
                  <a:pt x="7447" y="8107"/>
                </a:lnTo>
                <a:lnTo>
                  <a:pt x="7447" y="8144"/>
                </a:lnTo>
                <a:lnTo>
                  <a:pt x="7631" y="8181"/>
                </a:lnTo>
                <a:lnTo>
                  <a:pt x="7997" y="8181"/>
                </a:lnTo>
                <a:lnTo>
                  <a:pt x="8181" y="8107"/>
                </a:lnTo>
                <a:lnTo>
                  <a:pt x="8914" y="7887"/>
                </a:lnTo>
                <a:lnTo>
                  <a:pt x="10565" y="7374"/>
                </a:lnTo>
                <a:lnTo>
                  <a:pt x="12216" y="6860"/>
                </a:lnTo>
                <a:lnTo>
                  <a:pt x="12289" y="6823"/>
                </a:lnTo>
                <a:lnTo>
                  <a:pt x="12546" y="7777"/>
                </a:lnTo>
                <a:lnTo>
                  <a:pt x="12766" y="8474"/>
                </a:lnTo>
                <a:lnTo>
                  <a:pt x="12729" y="8511"/>
                </a:lnTo>
                <a:lnTo>
                  <a:pt x="12693" y="8584"/>
                </a:lnTo>
                <a:lnTo>
                  <a:pt x="11629" y="8988"/>
                </a:lnTo>
                <a:lnTo>
                  <a:pt x="11042" y="9208"/>
                </a:lnTo>
                <a:lnTo>
                  <a:pt x="10859" y="9281"/>
                </a:lnTo>
                <a:lnTo>
                  <a:pt x="10749" y="9391"/>
                </a:lnTo>
                <a:lnTo>
                  <a:pt x="10455" y="9575"/>
                </a:lnTo>
                <a:lnTo>
                  <a:pt x="10455" y="9611"/>
                </a:lnTo>
                <a:lnTo>
                  <a:pt x="10418" y="9501"/>
                </a:lnTo>
                <a:lnTo>
                  <a:pt x="10198" y="9024"/>
                </a:lnTo>
                <a:lnTo>
                  <a:pt x="10052" y="8804"/>
                </a:lnTo>
                <a:lnTo>
                  <a:pt x="9942" y="8731"/>
                </a:lnTo>
                <a:lnTo>
                  <a:pt x="9832" y="8694"/>
                </a:lnTo>
                <a:lnTo>
                  <a:pt x="9758" y="8694"/>
                </a:lnTo>
                <a:lnTo>
                  <a:pt x="9721" y="8768"/>
                </a:lnTo>
                <a:lnTo>
                  <a:pt x="9685" y="8841"/>
                </a:lnTo>
                <a:lnTo>
                  <a:pt x="9501" y="8841"/>
                </a:lnTo>
                <a:lnTo>
                  <a:pt x="9355" y="8804"/>
                </a:lnTo>
                <a:lnTo>
                  <a:pt x="9208" y="8841"/>
                </a:lnTo>
                <a:lnTo>
                  <a:pt x="9061" y="8878"/>
                </a:lnTo>
                <a:lnTo>
                  <a:pt x="8988" y="8988"/>
                </a:lnTo>
                <a:lnTo>
                  <a:pt x="8914" y="9098"/>
                </a:lnTo>
                <a:lnTo>
                  <a:pt x="8914" y="9208"/>
                </a:lnTo>
                <a:lnTo>
                  <a:pt x="9025" y="9611"/>
                </a:lnTo>
                <a:lnTo>
                  <a:pt x="9135" y="10051"/>
                </a:lnTo>
                <a:lnTo>
                  <a:pt x="8694" y="10161"/>
                </a:lnTo>
                <a:lnTo>
                  <a:pt x="8658" y="10198"/>
                </a:lnTo>
                <a:lnTo>
                  <a:pt x="8621" y="10235"/>
                </a:lnTo>
                <a:lnTo>
                  <a:pt x="8584" y="10345"/>
                </a:lnTo>
                <a:lnTo>
                  <a:pt x="8511" y="10125"/>
                </a:lnTo>
                <a:lnTo>
                  <a:pt x="8401" y="9905"/>
                </a:lnTo>
                <a:lnTo>
                  <a:pt x="8254" y="9685"/>
                </a:lnTo>
                <a:lnTo>
                  <a:pt x="8034" y="9501"/>
                </a:lnTo>
                <a:lnTo>
                  <a:pt x="7777" y="9391"/>
                </a:lnTo>
                <a:lnTo>
                  <a:pt x="7557" y="9391"/>
                </a:lnTo>
                <a:lnTo>
                  <a:pt x="7411" y="9428"/>
                </a:lnTo>
                <a:lnTo>
                  <a:pt x="7300" y="9464"/>
                </a:lnTo>
                <a:lnTo>
                  <a:pt x="7190" y="9538"/>
                </a:lnTo>
                <a:lnTo>
                  <a:pt x="7080" y="9611"/>
                </a:lnTo>
                <a:lnTo>
                  <a:pt x="7044" y="9721"/>
                </a:lnTo>
                <a:lnTo>
                  <a:pt x="7007" y="9868"/>
                </a:lnTo>
                <a:lnTo>
                  <a:pt x="7044" y="9941"/>
                </a:lnTo>
                <a:lnTo>
                  <a:pt x="7117" y="9978"/>
                </a:lnTo>
                <a:lnTo>
                  <a:pt x="7044" y="10235"/>
                </a:lnTo>
                <a:lnTo>
                  <a:pt x="7080" y="10492"/>
                </a:lnTo>
                <a:lnTo>
                  <a:pt x="4806" y="11152"/>
                </a:lnTo>
                <a:lnTo>
                  <a:pt x="4219" y="11335"/>
                </a:lnTo>
                <a:lnTo>
                  <a:pt x="3632" y="11519"/>
                </a:lnTo>
                <a:lnTo>
                  <a:pt x="3449" y="11629"/>
                </a:lnTo>
                <a:lnTo>
                  <a:pt x="3192" y="10602"/>
                </a:lnTo>
                <a:lnTo>
                  <a:pt x="2862" y="9611"/>
                </a:lnTo>
                <a:lnTo>
                  <a:pt x="3339" y="9538"/>
                </a:lnTo>
                <a:lnTo>
                  <a:pt x="3816" y="9428"/>
                </a:lnTo>
                <a:lnTo>
                  <a:pt x="4769" y="9134"/>
                </a:lnTo>
                <a:lnTo>
                  <a:pt x="4843" y="9318"/>
                </a:lnTo>
                <a:lnTo>
                  <a:pt x="4953" y="9501"/>
                </a:lnTo>
                <a:lnTo>
                  <a:pt x="5063" y="9685"/>
                </a:lnTo>
                <a:lnTo>
                  <a:pt x="5246" y="9831"/>
                </a:lnTo>
                <a:lnTo>
                  <a:pt x="5356" y="9868"/>
                </a:lnTo>
                <a:lnTo>
                  <a:pt x="5466" y="9905"/>
                </a:lnTo>
                <a:lnTo>
                  <a:pt x="5613" y="9905"/>
                </a:lnTo>
                <a:lnTo>
                  <a:pt x="5723" y="9868"/>
                </a:lnTo>
                <a:lnTo>
                  <a:pt x="5980" y="9758"/>
                </a:lnTo>
                <a:lnTo>
                  <a:pt x="6163" y="9648"/>
                </a:lnTo>
                <a:lnTo>
                  <a:pt x="6237" y="9538"/>
                </a:lnTo>
                <a:lnTo>
                  <a:pt x="6273" y="9501"/>
                </a:lnTo>
                <a:lnTo>
                  <a:pt x="6237" y="9428"/>
                </a:lnTo>
                <a:lnTo>
                  <a:pt x="5980" y="8731"/>
                </a:lnTo>
                <a:lnTo>
                  <a:pt x="6200" y="8731"/>
                </a:lnTo>
                <a:lnTo>
                  <a:pt x="6383" y="8658"/>
                </a:lnTo>
                <a:lnTo>
                  <a:pt x="6604" y="9244"/>
                </a:lnTo>
                <a:lnTo>
                  <a:pt x="6677" y="9318"/>
                </a:lnTo>
                <a:lnTo>
                  <a:pt x="6714" y="9354"/>
                </a:lnTo>
                <a:lnTo>
                  <a:pt x="6787" y="9354"/>
                </a:lnTo>
                <a:lnTo>
                  <a:pt x="7044" y="9318"/>
                </a:lnTo>
                <a:lnTo>
                  <a:pt x="7300" y="9208"/>
                </a:lnTo>
                <a:lnTo>
                  <a:pt x="7521" y="9061"/>
                </a:lnTo>
                <a:lnTo>
                  <a:pt x="7704" y="8878"/>
                </a:lnTo>
                <a:lnTo>
                  <a:pt x="7741" y="8841"/>
                </a:lnTo>
                <a:lnTo>
                  <a:pt x="7777" y="8768"/>
                </a:lnTo>
                <a:lnTo>
                  <a:pt x="7741" y="8658"/>
                </a:lnTo>
                <a:lnTo>
                  <a:pt x="7264" y="7887"/>
                </a:lnTo>
                <a:lnTo>
                  <a:pt x="7080" y="7520"/>
                </a:lnTo>
                <a:lnTo>
                  <a:pt x="6970" y="7337"/>
                </a:lnTo>
                <a:lnTo>
                  <a:pt x="6824" y="7227"/>
                </a:lnTo>
                <a:lnTo>
                  <a:pt x="6640" y="7154"/>
                </a:lnTo>
                <a:lnTo>
                  <a:pt x="6457" y="7190"/>
                </a:lnTo>
                <a:lnTo>
                  <a:pt x="6383" y="7227"/>
                </a:lnTo>
                <a:lnTo>
                  <a:pt x="6310" y="7264"/>
                </a:lnTo>
                <a:lnTo>
                  <a:pt x="6237" y="7337"/>
                </a:lnTo>
                <a:lnTo>
                  <a:pt x="6200" y="7410"/>
                </a:lnTo>
                <a:lnTo>
                  <a:pt x="6017" y="7447"/>
                </a:lnTo>
                <a:lnTo>
                  <a:pt x="5980" y="7484"/>
                </a:lnTo>
                <a:lnTo>
                  <a:pt x="5943" y="7520"/>
                </a:lnTo>
                <a:lnTo>
                  <a:pt x="5907" y="7594"/>
                </a:lnTo>
                <a:lnTo>
                  <a:pt x="5907" y="7667"/>
                </a:lnTo>
                <a:lnTo>
                  <a:pt x="6200" y="8291"/>
                </a:lnTo>
                <a:lnTo>
                  <a:pt x="6163" y="8364"/>
                </a:lnTo>
                <a:lnTo>
                  <a:pt x="6127" y="8401"/>
                </a:lnTo>
                <a:lnTo>
                  <a:pt x="6090" y="8401"/>
                </a:lnTo>
                <a:lnTo>
                  <a:pt x="6053" y="8437"/>
                </a:lnTo>
                <a:lnTo>
                  <a:pt x="5943" y="8474"/>
                </a:lnTo>
                <a:lnTo>
                  <a:pt x="5907" y="8511"/>
                </a:lnTo>
                <a:lnTo>
                  <a:pt x="5613" y="7814"/>
                </a:lnTo>
                <a:lnTo>
                  <a:pt x="5576" y="7777"/>
                </a:lnTo>
                <a:lnTo>
                  <a:pt x="5540" y="7704"/>
                </a:lnTo>
                <a:lnTo>
                  <a:pt x="5393" y="7704"/>
                </a:lnTo>
                <a:lnTo>
                  <a:pt x="5356" y="7667"/>
                </a:lnTo>
                <a:lnTo>
                  <a:pt x="5173" y="7667"/>
                </a:lnTo>
                <a:lnTo>
                  <a:pt x="4990" y="7704"/>
                </a:lnTo>
                <a:lnTo>
                  <a:pt x="4843" y="7814"/>
                </a:lnTo>
                <a:lnTo>
                  <a:pt x="4733" y="7961"/>
                </a:lnTo>
                <a:lnTo>
                  <a:pt x="4659" y="8144"/>
                </a:lnTo>
                <a:lnTo>
                  <a:pt x="4623" y="8327"/>
                </a:lnTo>
                <a:lnTo>
                  <a:pt x="4623" y="8511"/>
                </a:lnTo>
                <a:lnTo>
                  <a:pt x="4623" y="8694"/>
                </a:lnTo>
                <a:lnTo>
                  <a:pt x="3669" y="8951"/>
                </a:lnTo>
                <a:lnTo>
                  <a:pt x="3229" y="9134"/>
                </a:lnTo>
                <a:lnTo>
                  <a:pt x="2752" y="9318"/>
                </a:lnTo>
                <a:lnTo>
                  <a:pt x="2348" y="7997"/>
                </a:lnTo>
                <a:lnTo>
                  <a:pt x="1908" y="6677"/>
                </a:lnTo>
                <a:lnTo>
                  <a:pt x="1541" y="5356"/>
                </a:lnTo>
                <a:lnTo>
                  <a:pt x="1395" y="4696"/>
                </a:lnTo>
                <a:lnTo>
                  <a:pt x="1285" y="3999"/>
                </a:lnTo>
                <a:lnTo>
                  <a:pt x="1505" y="3962"/>
                </a:lnTo>
                <a:lnTo>
                  <a:pt x="1725" y="3926"/>
                </a:lnTo>
                <a:lnTo>
                  <a:pt x="2165" y="3816"/>
                </a:lnTo>
                <a:lnTo>
                  <a:pt x="3302" y="3485"/>
                </a:lnTo>
                <a:lnTo>
                  <a:pt x="5760" y="2825"/>
                </a:lnTo>
                <a:lnTo>
                  <a:pt x="6934" y="2495"/>
                </a:lnTo>
                <a:lnTo>
                  <a:pt x="8071" y="2092"/>
                </a:lnTo>
                <a:lnTo>
                  <a:pt x="9135" y="1725"/>
                </a:lnTo>
                <a:lnTo>
                  <a:pt x="9758" y="1505"/>
                </a:lnTo>
                <a:lnTo>
                  <a:pt x="9978" y="1395"/>
                </a:lnTo>
                <a:lnTo>
                  <a:pt x="10088" y="1358"/>
                </a:lnTo>
                <a:lnTo>
                  <a:pt x="10162" y="1321"/>
                </a:lnTo>
                <a:close/>
                <a:moveTo>
                  <a:pt x="12876" y="8988"/>
                </a:moveTo>
                <a:lnTo>
                  <a:pt x="13023" y="9575"/>
                </a:lnTo>
                <a:lnTo>
                  <a:pt x="13096" y="9905"/>
                </a:lnTo>
                <a:lnTo>
                  <a:pt x="13206" y="10198"/>
                </a:lnTo>
                <a:lnTo>
                  <a:pt x="12619" y="10271"/>
                </a:lnTo>
                <a:lnTo>
                  <a:pt x="12069" y="10418"/>
                </a:lnTo>
                <a:lnTo>
                  <a:pt x="11519" y="10565"/>
                </a:lnTo>
                <a:lnTo>
                  <a:pt x="10969" y="10748"/>
                </a:lnTo>
                <a:lnTo>
                  <a:pt x="9685" y="11225"/>
                </a:lnTo>
                <a:lnTo>
                  <a:pt x="8438" y="11702"/>
                </a:lnTo>
                <a:lnTo>
                  <a:pt x="5980" y="12619"/>
                </a:lnTo>
                <a:lnTo>
                  <a:pt x="4879" y="13023"/>
                </a:lnTo>
                <a:lnTo>
                  <a:pt x="4329" y="13243"/>
                </a:lnTo>
                <a:lnTo>
                  <a:pt x="3816" y="13499"/>
                </a:lnTo>
                <a:lnTo>
                  <a:pt x="3669" y="12692"/>
                </a:lnTo>
                <a:lnTo>
                  <a:pt x="3522" y="11885"/>
                </a:lnTo>
                <a:lnTo>
                  <a:pt x="3742" y="11885"/>
                </a:lnTo>
                <a:lnTo>
                  <a:pt x="3999" y="11812"/>
                </a:lnTo>
                <a:lnTo>
                  <a:pt x="5173" y="11482"/>
                </a:lnTo>
                <a:lnTo>
                  <a:pt x="7190" y="10932"/>
                </a:lnTo>
                <a:lnTo>
                  <a:pt x="7374" y="11335"/>
                </a:lnTo>
                <a:lnTo>
                  <a:pt x="7594" y="11702"/>
                </a:lnTo>
                <a:lnTo>
                  <a:pt x="7631" y="11775"/>
                </a:lnTo>
                <a:lnTo>
                  <a:pt x="7814" y="11775"/>
                </a:lnTo>
                <a:lnTo>
                  <a:pt x="7887" y="11702"/>
                </a:lnTo>
                <a:lnTo>
                  <a:pt x="7961" y="11629"/>
                </a:lnTo>
                <a:lnTo>
                  <a:pt x="8107" y="11592"/>
                </a:lnTo>
                <a:lnTo>
                  <a:pt x="8401" y="11519"/>
                </a:lnTo>
                <a:lnTo>
                  <a:pt x="8474" y="11445"/>
                </a:lnTo>
                <a:lnTo>
                  <a:pt x="8548" y="11372"/>
                </a:lnTo>
                <a:lnTo>
                  <a:pt x="8658" y="11189"/>
                </a:lnTo>
                <a:lnTo>
                  <a:pt x="8694" y="11005"/>
                </a:lnTo>
                <a:lnTo>
                  <a:pt x="8694" y="10785"/>
                </a:lnTo>
                <a:lnTo>
                  <a:pt x="8658" y="10602"/>
                </a:lnTo>
                <a:lnTo>
                  <a:pt x="8621" y="10418"/>
                </a:lnTo>
                <a:lnTo>
                  <a:pt x="8658" y="10492"/>
                </a:lnTo>
                <a:lnTo>
                  <a:pt x="8768" y="10528"/>
                </a:lnTo>
                <a:lnTo>
                  <a:pt x="9025" y="10492"/>
                </a:lnTo>
                <a:lnTo>
                  <a:pt x="9281" y="10418"/>
                </a:lnTo>
                <a:lnTo>
                  <a:pt x="9428" y="10638"/>
                </a:lnTo>
                <a:lnTo>
                  <a:pt x="9611" y="10822"/>
                </a:lnTo>
                <a:lnTo>
                  <a:pt x="9758" y="10895"/>
                </a:lnTo>
                <a:lnTo>
                  <a:pt x="9942" y="10932"/>
                </a:lnTo>
                <a:lnTo>
                  <a:pt x="10088" y="10932"/>
                </a:lnTo>
                <a:lnTo>
                  <a:pt x="10235" y="10858"/>
                </a:lnTo>
                <a:lnTo>
                  <a:pt x="10382" y="10785"/>
                </a:lnTo>
                <a:lnTo>
                  <a:pt x="10492" y="10638"/>
                </a:lnTo>
                <a:lnTo>
                  <a:pt x="10565" y="10492"/>
                </a:lnTo>
                <a:lnTo>
                  <a:pt x="10602" y="10345"/>
                </a:lnTo>
                <a:lnTo>
                  <a:pt x="10639" y="10161"/>
                </a:lnTo>
                <a:lnTo>
                  <a:pt x="10602" y="9978"/>
                </a:lnTo>
                <a:lnTo>
                  <a:pt x="10492" y="9648"/>
                </a:lnTo>
                <a:lnTo>
                  <a:pt x="10749" y="9648"/>
                </a:lnTo>
                <a:lnTo>
                  <a:pt x="11005" y="9611"/>
                </a:lnTo>
                <a:lnTo>
                  <a:pt x="11629" y="9428"/>
                </a:lnTo>
                <a:lnTo>
                  <a:pt x="12876" y="8988"/>
                </a:lnTo>
                <a:close/>
                <a:moveTo>
                  <a:pt x="13206" y="10675"/>
                </a:moveTo>
                <a:lnTo>
                  <a:pt x="13096" y="10712"/>
                </a:lnTo>
                <a:lnTo>
                  <a:pt x="11592" y="11262"/>
                </a:lnTo>
                <a:lnTo>
                  <a:pt x="8731" y="12362"/>
                </a:lnTo>
                <a:lnTo>
                  <a:pt x="7300" y="12876"/>
                </a:lnTo>
                <a:lnTo>
                  <a:pt x="6604" y="13133"/>
                </a:lnTo>
                <a:lnTo>
                  <a:pt x="5870" y="13316"/>
                </a:lnTo>
                <a:lnTo>
                  <a:pt x="4696" y="13573"/>
                </a:lnTo>
                <a:lnTo>
                  <a:pt x="5393" y="13279"/>
                </a:lnTo>
                <a:lnTo>
                  <a:pt x="6090" y="13023"/>
                </a:lnTo>
                <a:lnTo>
                  <a:pt x="8438" y="12179"/>
                </a:lnTo>
                <a:lnTo>
                  <a:pt x="9611" y="11702"/>
                </a:lnTo>
                <a:lnTo>
                  <a:pt x="10822" y="11299"/>
                </a:lnTo>
                <a:lnTo>
                  <a:pt x="11409" y="11078"/>
                </a:lnTo>
                <a:lnTo>
                  <a:pt x="11996" y="10895"/>
                </a:lnTo>
                <a:lnTo>
                  <a:pt x="12619" y="10748"/>
                </a:lnTo>
                <a:lnTo>
                  <a:pt x="13206" y="10675"/>
                </a:lnTo>
                <a:close/>
                <a:moveTo>
                  <a:pt x="10492" y="478"/>
                </a:moveTo>
                <a:lnTo>
                  <a:pt x="10712" y="1064"/>
                </a:lnTo>
                <a:lnTo>
                  <a:pt x="10969" y="1688"/>
                </a:lnTo>
                <a:lnTo>
                  <a:pt x="11482" y="2862"/>
                </a:lnTo>
                <a:lnTo>
                  <a:pt x="11996" y="4182"/>
                </a:lnTo>
                <a:lnTo>
                  <a:pt x="12473" y="5466"/>
                </a:lnTo>
                <a:lnTo>
                  <a:pt x="12876" y="6713"/>
                </a:lnTo>
                <a:lnTo>
                  <a:pt x="13280" y="7924"/>
                </a:lnTo>
                <a:lnTo>
                  <a:pt x="13683" y="9171"/>
                </a:lnTo>
                <a:lnTo>
                  <a:pt x="14013" y="10418"/>
                </a:lnTo>
                <a:lnTo>
                  <a:pt x="13793" y="10418"/>
                </a:lnTo>
                <a:lnTo>
                  <a:pt x="13573" y="10492"/>
                </a:lnTo>
                <a:lnTo>
                  <a:pt x="13573" y="10418"/>
                </a:lnTo>
                <a:lnTo>
                  <a:pt x="13573" y="10308"/>
                </a:lnTo>
                <a:lnTo>
                  <a:pt x="13646" y="10235"/>
                </a:lnTo>
                <a:lnTo>
                  <a:pt x="13646" y="10125"/>
                </a:lnTo>
                <a:lnTo>
                  <a:pt x="13610" y="9831"/>
                </a:lnTo>
                <a:lnTo>
                  <a:pt x="13610" y="9758"/>
                </a:lnTo>
                <a:lnTo>
                  <a:pt x="13610" y="9721"/>
                </a:lnTo>
                <a:lnTo>
                  <a:pt x="13426" y="9024"/>
                </a:lnTo>
                <a:lnTo>
                  <a:pt x="13096" y="7777"/>
                </a:lnTo>
                <a:lnTo>
                  <a:pt x="12693" y="6603"/>
                </a:lnTo>
                <a:lnTo>
                  <a:pt x="12289" y="5430"/>
                </a:lnTo>
                <a:lnTo>
                  <a:pt x="11849" y="4256"/>
                </a:lnTo>
                <a:lnTo>
                  <a:pt x="11372" y="3119"/>
                </a:lnTo>
                <a:lnTo>
                  <a:pt x="10859" y="1981"/>
                </a:lnTo>
                <a:lnTo>
                  <a:pt x="10675" y="1651"/>
                </a:lnTo>
                <a:lnTo>
                  <a:pt x="10492" y="1358"/>
                </a:lnTo>
                <a:lnTo>
                  <a:pt x="10602" y="1285"/>
                </a:lnTo>
                <a:lnTo>
                  <a:pt x="10639" y="1174"/>
                </a:lnTo>
                <a:lnTo>
                  <a:pt x="10602" y="1064"/>
                </a:lnTo>
                <a:lnTo>
                  <a:pt x="10565" y="991"/>
                </a:lnTo>
                <a:lnTo>
                  <a:pt x="10528" y="954"/>
                </a:lnTo>
                <a:lnTo>
                  <a:pt x="10455" y="918"/>
                </a:lnTo>
                <a:lnTo>
                  <a:pt x="10272" y="881"/>
                </a:lnTo>
                <a:lnTo>
                  <a:pt x="10088" y="918"/>
                </a:lnTo>
                <a:lnTo>
                  <a:pt x="9391" y="1138"/>
                </a:lnTo>
                <a:lnTo>
                  <a:pt x="8658" y="1431"/>
                </a:lnTo>
                <a:lnTo>
                  <a:pt x="7924" y="1688"/>
                </a:lnTo>
                <a:lnTo>
                  <a:pt x="7190" y="1945"/>
                </a:lnTo>
                <a:lnTo>
                  <a:pt x="5650" y="2422"/>
                </a:lnTo>
                <a:lnTo>
                  <a:pt x="4109" y="2862"/>
                </a:lnTo>
                <a:lnTo>
                  <a:pt x="2569" y="3265"/>
                </a:lnTo>
                <a:lnTo>
                  <a:pt x="1762" y="3485"/>
                </a:lnTo>
                <a:lnTo>
                  <a:pt x="1358" y="3632"/>
                </a:lnTo>
                <a:lnTo>
                  <a:pt x="1175" y="3706"/>
                </a:lnTo>
                <a:lnTo>
                  <a:pt x="1028" y="3816"/>
                </a:lnTo>
                <a:lnTo>
                  <a:pt x="991" y="3816"/>
                </a:lnTo>
                <a:lnTo>
                  <a:pt x="955" y="3889"/>
                </a:lnTo>
                <a:lnTo>
                  <a:pt x="918" y="3962"/>
                </a:lnTo>
                <a:lnTo>
                  <a:pt x="991" y="4586"/>
                </a:lnTo>
                <a:lnTo>
                  <a:pt x="1101" y="5209"/>
                </a:lnTo>
                <a:lnTo>
                  <a:pt x="1248" y="5796"/>
                </a:lnTo>
                <a:lnTo>
                  <a:pt x="1395" y="6420"/>
                </a:lnTo>
                <a:lnTo>
                  <a:pt x="1725" y="7594"/>
                </a:lnTo>
                <a:lnTo>
                  <a:pt x="2128" y="8768"/>
                </a:lnTo>
                <a:lnTo>
                  <a:pt x="2532" y="9978"/>
                </a:lnTo>
                <a:lnTo>
                  <a:pt x="2899" y="11152"/>
                </a:lnTo>
                <a:lnTo>
                  <a:pt x="3045" y="11739"/>
                </a:lnTo>
                <a:lnTo>
                  <a:pt x="3192" y="12362"/>
                </a:lnTo>
                <a:lnTo>
                  <a:pt x="3302" y="12949"/>
                </a:lnTo>
                <a:lnTo>
                  <a:pt x="3412" y="13573"/>
                </a:lnTo>
                <a:lnTo>
                  <a:pt x="3412" y="13683"/>
                </a:lnTo>
                <a:lnTo>
                  <a:pt x="3486" y="13720"/>
                </a:lnTo>
                <a:lnTo>
                  <a:pt x="3559" y="13756"/>
                </a:lnTo>
                <a:lnTo>
                  <a:pt x="3632" y="13793"/>
                </a:lnTo>
                <a:lnTo>
                  <a:pt x="3669" y="13830"/>
                </a:lnTo>
                <a:lnTo>
                  <a:pt x="3742" y="13830"/>
                </a:lnTo>
                <a:lnTo>
                  <a:pt x="4036" y="13756"/>
                </a:lnTo>
                <a:lnTo>
                  <a:pt x="3706" y="13903"/>
                </a:lnTo>
                <a:lnTo>
                  <a:pt x="3412" y="14086"/>
                </a:lnTo>
                <a:lnTo>
                  <a:pt x="2569" y="11115"/>
                </a:lnTo>
                <a:lnTo>
                  <a:pt x="2128" y="9611"/>
                </a:lnTo>
                <a:lnTo>
                  <a:pt x="1725" y="8144"/>
                </a:lnTo>
                <a:lnTo>
                  <a:pt x="955" y="5136"/>
                </a:lnTo>
                <a:lnTo>
                  <a:pt x="808" y="4439"/>
                </a:lnTo>
                <a:lnTo>
                  <a:pt x="661" y="3999"/>
                </a:lnTo>
                <a:lnTo>
                  <a:pt x="588" y="3779"/>
                </a:lnTo>
                <a:lnTo>
                  <a:pt x="478" y="3632"/>
                </a:lnTo>
                <a:lnTo>
                  <a:pt x="1065" y="3522"/>
                </a:lnTo>
                <a:lnTo>
                  <a:pt x="1652" y="3412"/>
                </a:lnTo>
                <a:lnTo>
                  <a:pt x="2825" y="3045"/>
                </a:lnTo>
                <a:lnTo>
                  <a:pt x="4183" y="2642"/>
                </a:lnTo>
                <a:lnTo>
                  <a:pt x="5503" y="2202"/>
                </a:lnTo>
                <a:lnTo>
                  <a:pt x="8034" y="1358"/>
                </a:lnTo>
                <a:lnTo>
                  <a:pt x="9281" y="918"/>
                </a:lnTo>
                <a:lnTo>
                  <a:pt x="9905" y="734"/>
                </a:lnTo>
                <a:lnTo>
                  <a:pt x="10198" y="624"/>
                </a:lnTo>
                <a:lnTo>
                  <a:pt x="10492" y="478"/>
                </a:lnTo>
                <a:close/>
                <a:moveTo>
                  <a:pt x="10455" y="1"/>
                </a:moveTo>
                <a:lnTo>
                  <a:pt x="10162" y="37"/>
                </a:lnTo>
                <a:lnTo>
                  <a:pt x="9832" y="147"/>
                </a:lnTo>
                <a:lnTo>
                  <a:pt x="9245" y="367"/>
                </a:lnTo>
                <a:lnTo>
                  <a:pt x="7997" y="808"/>
                </a:lnTo>
                <a:lnTo>
                  <a:pt x="5503" y="1651"/>
                </a:lnTo>
                <a:lnTo>
                  <a:pt x="2935" y="2495"/>
                </a:lnTo>
                <a:lnTo>
                  <a:pt x="1615" y="2899"/>
                </a:lnTo>
                <a:lnTo>
                  <a:pt x="918" y="3082"/>
                </a:lnTo>
                <a:lnTo>
                  <a:pt x="258" y="3339"/>
                </a:lnTo>
                <a:lnTo>
                  <a:pt x="184" y="3412"/>
                </a:lnTo>
                <a:lnTo>
                  <a:pt x="148" y="3522"/>
                </a:lnTo>
                <a:lnTo>
                  <a:pt x="38" y="3559"/>
                </a:lnTo>
                <a:lnTo>
                  <a:pt x="1" y="3595"/>
                </a:lnTo>
                <a:lnTo>
                  <a:pt x="1" y="3632"/>
                </a:lnTo>
                <a:lnTo>
                  <a:pt x="38" y="3779"/>
                </a:lnTo>
                <a:lnTo>
                  <a:pt x="111" y="3926"/>
                </a:lnTo>
                <a:lnTo>
                  <a:pt x="184" y="4036"/>
                </a:lnTo>
                <a:lnTo>
                  <a:pt x="221" y="4146"/>
                </a:lnTo>
                <a:lnTo>
                  <a:pt x="294" y="4366"/>
                </a:lnTo>
                <a:lnTo>
                  <a:pt x="588" y="5796"/>
                </a:lnTo>
                <a:lnTo>
                  <a:pt x="955" y="7227"/>
                </a:lnTo>
                <a:lnTo>
                  <a:pt x="1285" y="8658"/>
                </a:lnTo>
                <a:lnTo>
                  <a:pt x="2055" y="11482"/>
                </a:lnTo>
                <a:lnTo>
                  <a:pt x="2459" y="12876"/>
                </a:lnTo>
                <a:lnTo>
                  <a:pt x="2899" y="14233"/>
                </a:lnTo>
                <a:lnTo>
                  <a:pt x="2935" y="14380"/>
                </a:lnTo>
                <a:lnTo>
                  <a:pt x="3045" y="14416"/>
                </a:lnTo>
                <a:lnTo>
                  <a:pt x="3155" y="14453"/>
                </a:lnTo>
                <a:lnTo>
                  <a:pt x="3302" y="14416"/>
                </a:lnTo>
                <a:lnTo>
                  <a:pt x="3596" y="14343"/>
                </a:lnTo>
                <a:lnTo>
                  <a:pt x="3889" y="14270"/>
                </a:lnTo>
                <a:lnTo>
                  <a:pt x="4513" y="14086"/>
                </a:lnTo>
                <a:lnTo>
                  <a:pt x="5980" y="13793"/>
                </a:lnTo>
                <a:lnTo>
                  <a:pt x="6714" y="13610"/>
                </a:lnTo>
                <a:lnTo>
                  <a:pt x="7447" y="13353"/>
                </a:lnTo>
                <a:lnTo>
                  <a:pt x="8878" y="12839"/>
                </a:lnTo>
                <a:lnTo>
                  <a:pt x="11739" y="11775"/>
                </a:lnTo>
                <a:lnTo>
                  <a:pt x="13133" y="11225"/>
                </a:lnTo>
                <a:lnTo>
                  <a:pt x="13646" y="11078"/>
                </a:lnTo>
                <a:lnTo>
                  <a:pt x="13903" y="10968"/>
                </a:lnTo>
                <a:lnTo>
                  <a:pt x="14160" y="10822"/>
                </a:lnTo>
                <a:lnTo>
                  <a:pt x="14197" y="10932"/>
                </a:lnTo>
                <a:lnTo>
                  <a:pt x="14270" y="10968"/>
                </a:lnTo>
                <a:lnTo>
                  <a:pt x="14380" y="11005"/>
                </a:lnTo>
                <a:lnTo>
                  <a:pt x="14490" y="11005"/>
                </a:lnTo>
                <a:lnTo>
                  <a:pt x="14563" y="10932"/>
                </a:lnTo>
                <a:lnTo>
                  <a:pt x="14637" y="10895"/>
                </a:lnTo>
                <a:lnTo>
                  <a:pt x="14674" y="10785"/>
                </a:lnTo>
                <a:lnTo>
                  <a:pt x="14637" y="10675"/>
                </a:lnTo>
                <a:lnTo>
                  <a:pt x="14270" y="9318"/>
                </a:lnTo>
                <a:lnTo>
                  <a:pt x="13867" y="7997"/>
                </a:lnTo>
                <a:lnTo>
                  <a:pt x="13426" y="6640"/>
                </a:lnTo>
                <a:lnTo>
                  <a:pt x="12949" y="5356"/>
                </a:lnTo>
                <a:lnTo>
                  <a:pt x="12473" y="4036"/>
                </a:lnTo>
                <a:lnTo>
                  <a:pt x="11922" y="2752"/>
                </a:lnTo>
                <a:lnTo>
                  <a:pt x="11409" y="1468"/>
                </a:lnTo>
                <a:lnTo>
                  <a:pt x="11115" y="881"/>
                </a:lnTo>
                <a:lnTo>
                  <a:pt x="10785" y="257"/>
                </a:lnTo>
                <a:lnTo>
                  <a:pt x="10749" y="221"/>
                </a:lnTo>
                <a:lnTo>
                  <a:pt x="10675" y="184"/>
                </a:lnTo>
                <a:lnTo>
                  <a:pt x="10639" y="111"/>
                </a:lnTo>
                <a:lnTo>
                  <a:pt x="10602" y="74"/>
                </a:lnTo>
                <a:lnTo>
                  <a:pt x="10528" y="37"/>
                </a:lnTo>
                <a:lnTo>
                  <a:pt x="10455" y="1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14" name="Google Shape;214;p3"/>
          <p:cNvSpPr/>
          <p:nvPr/>
        </p:nvSpPr>
        <p:spPr>
          <a:xfrm>
            <a:off x="8829403" y="4583868"/>
            <a:ext cx="391238" cy="289295"/>
          </a:xfrm>
          <a:custGeom>
            <a:avLst/>
            <a:gdLst/>
            <a:ahLst/>
            <a:cxnLst/>
            <a:rect l="l" t="t" r="r" b="b"/>
            <a:pathLst>
              <a:path w="13793" h="10199" extrusionOk="0">
                <a:moveTo>
                  <a:pt x="5649" y="2128"/>
                </a:moveTo>
                <a:lnTo>
                  <a:pt x="5503" y="2165"/>
                </a:lnTo>
                <a:lnTo>
                  <a:pt x="5356" y="2238"/>
                </a:lnTo>
                <a:lnTo>
                  <a:pt x="5209" y="2312"/>
                </a:lnTo>
                <a:lnTo>
                  <a:pt x="5099" y="2422"/>
                </a:lnTo>
                <a:lnTo>
                  <a:pt x="4989" y="2532"/>
                </a:lnTo>
                <a:lnTo>
                  <a:pt x="4916" y="2642"/>
                </a:lnTo>
                <a:lnTo>
                  <a:pt x="4879" y="2788"/>
                </a:lnTo>
                <a:lnTo>
                  <a:pt x="4842" y="2935"/>
                </a:lnTo>
                <a:lnTo>
                  <a:pt x="4842" y="3119"/>
                </a:lnTo>
                <a:lnTo>
                  <a:pt x="4879" y="3265"/>
                </a:lnTo>
                <a:lnTo>
                  <a:pt x="4916" y="3375"/>
                </a:lnTo>
                <a:lnTo>
                  <a:pt x="5026" y="3485"/>
                </a:lnTo>
                <a:lnTo>
                  <a:pt x="5136" y="3522"/>
                </a:lnTo>
                <a:lnTo>
                  <a:pt x="5209" y="3522"/>
                </a:lnTo>
                <a:lnTo>
                  <a:pt x="5319" y="3449"/>
                </a:lnTo>
                <a:lnTo>
                  <a:pt x="5356" y="3375"/>
                </a:lnTo>
                <a:lnTo>
                  <a:pt x="5393" y="3119"/>
                </a:lnTo>
                <a:lnTo>
                  <a:pt x="5393" y="2899"/>
                </a:lnTo>
                <a:lnTo>
                  <a:pt x="5429" y="3045"/>
                </a:lnTo>
                <a:lnTo>
                  <a:pt x="5466" y="3229"/>
                </a:lnTo>
                <a:lnTo>
                  <a:pt x="5503" y="3632"/>
                </a:lnTo>
                <a:lnTo>
                  <a:pt x="5576" y="3926"/>
                </a:lnTo>
                <a:lnTo>
                  <a:pt x="5613" y="4072"/>
                </a:lnTo>
                <a:lnTo>
                  <a:pt x="5723" y="4219"/>
                </a:lnTo>
                <a:lnTo>
                  <a:pt x="5796" y="4256"/>
                </a:lnTo>
                <a:lnTo>
                  <a:pt x="5833" y="4256"/>
                </a:lnTo>
                <a:lnTo>
                  <a:pt x="5906" y="4219"/>
                </a:lnTo>
                <a:lnTo>
                  <a:pt x="5943" y="4146"/>
                </a:lnTo>
                <a:lnTo>
                  <a:pt x="5980" y="4036"/>
                </a:lnTo>
                <a:lnTo>
                  <a:pt x="5980" y="3926"/>
                </a:lnTo>
                <a:lnTo>
                  <a:pt x="5943" y="3669"/>
                </a:lnTo>
                <a:lnTo>
                  <a:pt x="5833" y="3082"/>
                </a:lnTo>
                <a:lnTo>
                  <a:pt x="5759" y="2825"/>
                </a:lnTo>
                <a:lnTo>
                  <a:pt x="5686" y="2715"/>
                </a:lnTo>
                <a:lnTo>
                  <a:pt x="5613" y="2642"/>
                </a:lnTo>
                <a:lnTo>
                  <a:pt x="5723" y="2605"/>
                </a:lnTo>
                <a:lnTo>
                  <a:pt x="6016" y="2605"/>
                </a:lnTo>
                <a:lnTo>
                  <a:pt x="6163" y="2642"/>
                </a:lnTo>
                <a:lnTo>
                  <a:pt x="6310" y="3045"/>
                </a:lnTo>
                <a:lnTo>
                  <a:pt x="6456" y="3522"/>
                </a:lnTo>
                <a:lnTo>
                  <a:pt x="6603" y="3999"/>
                </a:lnTo>
                <a:lnTo>
                  <a:pt x="6640" y="4072"/>
                </a:lnTo>
                <a:lnTo>
                  <a:pt x="6677" y="4109"/>
                </a:lnTo>
                <a:lnTo>
                  <a:pt x="6750" y="4146"/>
                </a:lnTo>
                <a:lnTo>
                  <a:pt x="6823" y="4109"/>
                </a:lnTo>
                <a:lnTo>
                  <a:pt x="6897" y="4072"/>
                </a:lnTo>
                <a:lnTo>
                  <a:pt x="6970" y="4036"/>
                </a:lnTo>
                <a:lnTo>
                  <a:pt x="7007" y="3926"/>
                </a:lnTo>
                <a:lnTo>
                  <a:pt x="7007" y="3852"/>
                </a:lnTo>
                <a:lnTo>
                  <a:pt x="6860" y="3412"/>
                </a:lnTo>
                <a:lnTo>
                  <a:pt x="6750" y="3009"/>
                </a:lnTo>
                <a:lnTo>
                  <a:pt x="6677" y="2862"/>
                </a:lnTo>
                <a:lnTo>
                  <a:pt x="6970" y="3045"/>
                </a:lnTo>
                <a:lnTo>
                  <a:pt x="7227" y="3229"/>
                </a:lnTo>
                <a:lnTo>
                  <a:pt x="7227" y="3449"/>
                </a:lnTo>
                <a:lnTo>
                  <a:pt x="7263" y="3669"/>
                </a:lnTo>
                <a:lnTo>
                  <a:pt x="7410" y="4072"/>
                </a:lnTo>
                <a:lnTo>
                  <a:pt x="7484" y="4146"/>
                </a:lnTo>
                <a:lnTo>
                  <a:pt x="7520" y="4182"/>
                </a:lnTo>
                <a:lnTo>
                  <a:pt x="7667" y="4182"/>
                </a:lnTo>
                <a:lnTo>
                  <a:pt x="7740" y="4146"/>
                </a:lnTo>
                <a:lnTo>
                  <a:pt x="7777" y="4109"/>
                </a:lnTo>
                <a:lnTo>
                  <a:pt x="7814" y="4036"/>
                </a:lnTo>
                <a:lnTo>
                  <a:pt x="7777" y="3926"/>
                </a:lnTo>
                <a:lnTo>
                  <a:pt x="7704" y="3669"/>
                </a:lnTo>
                <a:lnTo>
                  <a:pt x="8034" y="3962"/>
                </a:lnTo>
                <a:lnTo>
                  <a:pt x="8070" y="3999"/>
                </a:lnTo>
                <a:lnTo>
                  <a:pt x="8107" y="3999"/>
                </a:lnTo>
                <a:lnTo>
                  <a:pt x="8144" y="3962"/>
                </a:lnTo>
                <a:lnTo>
                  <a:pt x="8144" y="3926"/>
                </a:lnTo>
                <a:lnTo>
                  <a:pt x="8144" y="3742"/>
                </a:lnTo>
                <a:lnTo>
                  <a:pt x="8107" y="3595"/>
                </a:lnTo>
                <a:lnTo>
                  <a:pt x="7960" y="3302"/>
                </a:lnTo>
                <a:lnTo>
                  <a:pt x="7740" y="3009"/>
                </a:lnTo>
                <a:lnTo>
                  <a:pt x="7484" y="2788"/>
                </a:lnTo>
                <a:lnTo>
                  <a:pt x="7190" y="2568"/>
                </a:lnTo>
                <a:lnTo>
                  <a:pt x="6897" y="2422"/>
                </a:lnTo>
                <a:lnTo>
                  <a:pt x="6566" y="2275"/>
                </a:lnTo>
                <a:lnTo>
                  <a:pt x="6273" y="2165"/>
                </a:lnTo>
                <a:lnTo>
                  <a:pt x="5943" y="2128"/>
                </a:lnTo>
                <a:close/>
                <a:moveTo>
                  <a:pt x="12215" y="3485"/>
                </a:moveTo>
                <a:lnTo>
                  <a:pt x="12142" y="3522"/>
                </a:lnTo>
                <a:lnTo>
                  <a:pt x="12142" y="3559"/>
                </a:lnTo>
                <a:lnTo>
                  <a:pt x="12142" y="3742"/>
                </a:lnTo>
                <a:lnTo>
                  <a:pt x="12142" y="3926"/>
                </a:lnTo>
                <a:lnTo>
                  <a:pt x="12252" y="4292"/>
                </a:lnTo>
                <a:lnTo>
                  <a:pt x="12436" y="4769"/>
                </a:lnTo>
                <a:lnTo>
                  <a:pt x="12582" y="5136"/>
                </a:lnTo>
                <a:lnTo>
                  <a:pt x="12546" y="5209"/>
                </a:lnTo>
                <a:lnTo>
                  <a:pt x="12546" y="5320"/>
                </a:lnTo>
                <a:lnTo>
                  <a:pt x="12582" y="5356"/>
                </a:lnTo>
                <a:lnTo>
                  <a:pt x="12582" y="5430"/>
                </a:lnTo>
                <a:lnTo>
                  <a:pt x="11885" y="5613"/>
                </a:lnTo>
                <a:lnTo>
                  <a:pt x="11885" y="5430"/>
                </a:lnTo>
                <a:lnTo>
                  <a:pt x="11849" y="5246"/>
                </a:lnTo>
                <a:lnTo>
                  <a:pt x="11702" y="4843"/>
                </a:lnTo>
                <a:lnTo>
                  <a:pt x="11629" y="4549"/>
                </a:lnTo>
                <a:lnTo>
                  <a:pt x="11482" y="4256"/>
                </a:lnTo>
                <a:lnTo>
                  <a:pt x="11335" y="3999"/>
                </a:lnTo>
                <a:lnTo>
                  <a:pt x="11115" y="3742"/>
                </a:lnTo>
                <a:lnTo>
                  <a:pt x="11005" y="3742"/>
                </a:lnTo>
                <a:lnTo>
                  <a:pt x="10968" y="3779"/>
                </a:lnTo>
                <a:lnTo>
                  <a:pt x="10932" y="3852"/>
                </a:lnTo>
                <a:lnTo>
                  <a:pt x="10968" y="4109"/>
                </a:lnTo>
                <a:lnTo>
                  <a:pt x="11078" y="4366"/>
                </a:lnTo>
                <a:lnTo>
                  <a:pt x="11262" y="4879"/>
                </a:lnTo>
                <a:lnTo>
                  <a:pt x="11372" y="5320"/>
                </a:lnTo>
                <a:lnTo>
                  <a:pt x="11445" y="5540"/>
                </a:lnTo>
                <a:lnTo>
                  <a:pt x="11555" y="5686"/>
                </a:lnTo>
                <a:lnTo>
                  <a:pt x="11482" y="5723"/>
                </a:lnTo>
                <a:lnTo>
                  <a:pt x="11372" y="5723"/>
                </a:lnTo>
                <a:lnTo>
                  <a:pt x="11262" y="5686"/>
                </a:lnTo>
                <a:lnTo>
                  <a:pt x="11152" y="5650"/>
                </a:lnTo>
                <a:lnTo>
                  <a:pt x="11078" y="5576"/>
                </a:lnTo>
                <a:lnTo>
                  <a:pt x="10895" y="5393"/>
                </a:lnTo>
                <a:lnTo>
                  <a:pt x="10785" y="5209"/>
                </a:lnTo>
                <a:lnTo>
                  <a:pt x="10712" y="5173"/>
                </a:lnTo>
                <a:lnTo>
                  <a:pt x="10675" y="4916"/>
                </a:lnTo>
                <a:lnTo>
                  <a:pt x="10601" y="4696"/>
                </a:lnTo>
                <a:lnTo>
                  <a:pt x="10418" y="4292"/>
                </a:lnTo>
                <a:lnTo>
                  <a:pt x="10381" y="4256"/>
                </a:lnTo>
                <a:lnTo>
                  <a:pt x="10345" y="4219"/>
                </a:lnTo>
                <a:lnTo>
                  <a:pt x="10198" y="4219"/>
                </a:lnTo>
                <a:lnTo>
                  <a:pt x="10125" y="4292"/>
                </a:lnTo>
                <a:lnTo>
                  <a:pt x="10088" y="4366"/>
                </a:lnTo>
                <a:lnTo>
                  <a:pt x="10088" y="4402"/>
                </a:lnTo>
                <a:lnTo>
                  <a:pt x="10125" y="4659"/>
                </a:lnTo>
                <a:lnTo>
                  <a:pt x="10051" y="4623"/>
                </a:lnTo>
                <a:lnTo>
                  <a:pt x="9941" y="4586"/>
                </a:lnTo>
                <a:lnTo>
                  <a:pt x="9868" y="4623"/>
                </a:lnTo>
                <a:lnTo>
                  <a:pt x="9794" y="4696"/>
                </a:lnTo>
                <a:lnTo>
                  <a:pt x="9721" y="4806"/>
                </a:lnTo>
                <a:lnTo>
                  <a:pt x="9684" y="4916"/>
                </a:lnTo>
                <a:lnTo>
                  <a:pt x="9721" y="5026"/>
                </a:lnTo>
                <a:lnTo>
                  <a:pt x="9758" y="5099"/>
                </a:lnTo>
                <a:lnTo>
                  <a:pt x="9905" y="5246"/>
                </a:lnTo>
                <a:lnTo>
                  <a:pt x="10125" y="5356"/>
                </a:lnTo>
                <a:lnTo>
                  <a:pt x="10271" y="5430"/>
                </a:lnTo>
                <a:lnTo>
                  <a:pt x="10345" y="5540"/>
                </a:lnTo>
                <a:lnTo>
                  <a:pt x="10528" y="5796"/>
                </a:lnTo>
                <a:lnTo>
                  <a:pt x="10712" y="5980"/>
                </a:lnTo>
                <a:lnTo>
                  <a:pt x="10932" y="6163"/>
                </a:lnTo>
                <a:lnTo>
                  <a:pt x="11078" y="6200"/>
                </a:lnTo>
                <a:lnTo>
                  <a:pt x="11225" y="6237"/>
                </a:lnTo>
                <a:lnTo>
                  <a:pt x="11519" y="6237"/>
                </a:lnTo>
                <a:lnTo>
                  <a:pt x="11849" y="6163"/>
                </a:lnTo>
                <a:lnTo>
                  <a:pt x="12142" y="6090"/>
                </a:lnTo>
                <a:lnTo>
                  <a:pt x="12986" y="5833"/>
                </a:lnTo>
                <a:lnTo>
                  <a:pt x="13353" y="5686"/>
                </a:lnTo>
                <a:lnTo>
                  <a:pt x="13536" y="5613"/>
                </a:lnTo>
                <a:lnTo>
                  <a:pt x="13719" y="5540"/>
                </a:lnTo>
                <a:lnTo>
                  <a:pt x="13793" y="5466"/>
                </a:lnTo>
                <a:lnTo>
                  <a:pt x="13793" y="5356"/>
                </a:lnTo>
                <a:lnTo>
                  <a:pt x="13756" y="5283"/>
                </a:lnTo>
                <a:lnTo>
                  <a:pt x="13646" y="5246"/>
                </a:lnTo>
                <a:lnTo>
                  <a:pt x="13353" y="5246"/>
                </a:lnTo>
                <a:lnTo>
                  <a:pt x="13059" y="5320"/>
                </a:lnTo>
                <a:lnTo>
                  <a:pt x="13059" y="5099"/>
                </a:lnTo>
                <a:lnTo>
                  <a:pt x="12986" y="4879"/>
                </a:lnTo>
                <a:lnTo>
                  <a:pt x="12839" y="4513"/>
                </a:lnTo>
                <a:lnTo>
                  <a:pt x="12619" y="3962"/>
                </a:lnTo>
                <a:lnTo>
                  <a:pt x="12509" y="3706"/>
                </a:lnTo>
                <a:lnTo>
                  <a:pt x="12326" y="3485"/>
                </a:lnTo>
                <a:close/>
                <a:moveTo>
                  <a:pt x="12069" y="1"/>
                </a:moveTo>
                <a:lnTo>
                  <a:pt x="11702" y="37"/>
                </a:lnTo>
                <a:lnTo>
                  <a:pt x="11335" y="147"/>
                </a:lnTo>
                <a:lnTo>
                  <a:pt x="10638" y="368"/>
                </a:lnTo>
                <a:lnTo>
                  <a:pt x="9905" y="588"/>
                </a:lnTo>
                <a:lnTo>
                  <a:pt x="9538" y="698"/>
                </a:lnTo>
                <a:lnTo>
                  <a:pt x="9171" y="844"/>
                </a:lnTo>
                <a:lnTo>
                  <a:pt x="8914" y="1028"/>
                </a:lnTo>
                <a:lnTo>
                  <a:pt x="8694" y="1211"/>
                </a:lnTo>
                <a:lnTo>
                  <a:pt x="8547" y="1431"/>
                </a:lnTo>
                <a:lnTo>
                  <a:pt x="8437" y="1688"/>
                </a:lnTo>
                <a:lnTo>
                  <a:pt x="8401" y="1945"/>
                </a:lnTo>
                <a:lnTo>
                  <a:pt x="8401" y="2238"/>
                </a:lnTo>
                <a:lnTo>
                  <a:pt x="8401" y="2532"/>
                </a:lnTo>
                <a:lnTo>
                  <a:pt x="8474" y="2825"/>
                </a:lnTo>
                <a:lnTo>
                  <a:pt x="8804" y="4402"/>
                </a:lnTo>
                <a:lnTo>
                  <a:pt x="8951" y="5173"/>
                </a:lnTo>
                <a:lnTo>
                  <a:pt x="9098" y="5980"/>
                </a:lnTo>
                <a:lnTo>
                  <a:pt x="9134" y="6347"/>
                </a:lnTo>
                <a:lnTo>
                  <a:pt x="9134" y="6713"/>
                </a:lnTo>
                <a:lnTo>
                  <a:pt x="8914" y="6126"/>
                </a:lnTo>
                <a:lnTo>
                  <a:pt x="8841" y="5796"/>
                </a:lnTo>
                <a:lnTo>
                  <a:pt x="8731" y="5430"/>
                </a:lnTo>
                <a:lnTo>
                  <a:pt x="8657" y="5246"/>
                </a:lnTo>
                <a:lnTo>
                  <a:pt x="8547" y="5099"/>
                </a:lnTo>
                <a:lnTo>
                  <a:pt x="8437" y="4953"/>
                </a:lnTo>
                <a:lnTo>
                  <a:pt x="8327" y="4879"/>
                </a:lnTo>
                <a:lnTo>
                  <a:pt x="8254" y="4879"/>
                </a:lnTo>
                <a:lnTo>
                  <a:pt x="8217" y="4916"/>
                </a:lnTo>
                <a:lnTo>
                  <a:pt x="8180" y="5026"/>
                </a:lnTo>
                <a:lnTo>
                  <a:pt x="8180" y="5136"/>
                </a:lnTo>
                <a:lnTo>
                  <a:pt x="8217" y="5393"/>
                </a:lnTo>
                <a:lnTo>
                  <a:pt x="8364" y="5906"/>
                </a:lnTo>
                <a:lnTo>
                  <a:pt x="8584" y="6567"/>
                </a:lnTo>
                <a:lnTo>
                  <a:pt x="8767" y="7227"/>
                </a:lnTo>
                <a:lnTo>
                  <a:pt x="8731" y="7374"/>
                </a:lnTo>
                <a:lnTo>
                  <a:pt x="8731" y="7447"/>
                </a:lnTo>
                <a:lnTo>
                  <a:pt x="8731" y="7520"/>
                </a:lnTo>
                <a:lnTo>
                  <a:pt x="8804" y="7594"/>
                </a:lnTo>
                <a:lnTo>
                  <a:pt x="8694" y="7740"/>
                </a:lnTo>
                <a:lnTo>
                  <a:pt x="8547" y="7887"/>
                </a:lnTo>
                <a:lnTo>
                  <a:pt x="8401" y="7997"/>
                </a:lnTo>
                <a:lnTo>
                  <a:pt x="8180" y="8107"/>
                </a:lnTo>
                <a:lnTo>
                  <a:pt x="8144" y="8034"/>
                </a:lnTo>
                <a:lnTo>
                  <a:pt x="8144" y="7997"/>
                </a:lnTo>
                <a:lnTo>
                  <a:pt x="8070" y="7961"/>
                </a:lnTo>
                <a:lnTo>
                  <a:pt x="7630" y="6530"/>
                </a:lnTo>
                <a:lnTo>
                  <a:pt x="7337" y="5650"/>
                </a:lnTo>
                <a:lnTo>
                  <a:pt x="7153" y="5283"/>
                </a:lnTo>
                <a:lnTo>
                  <a:pt x="7080" y="5026"/>
                </a:lnTo>
                <a:lnTo>
                  <a:pt x="7080" y="4953"/>
                </a:lnTo>
                <a:lnTo>
                  <a:pt x="7080" y="4879"/>
                </a:lnTo>
                <a:lnTo>
                  <a:pt x="7117" y="4806"/>
                </a:lnTo>
                <a:lnTo>
                  <a:pt x="7153" y="4733"/>
                </a:lnTo>
                <a:lnTo>
                  <a:pt x="7117" y="4659"/>
                </a:lnTo>
                <a:lnTo>
                  <a:pt x="7080" y="4623"/>
                </a:lnTo>
                <a:lnTo>
                  <a:pt x="6860" y="4476"/>
                </a:lnTo>
                <a:lnTo>
                  <a:pt x="6750" y="4439"/>
                </a:lnTo>
                <a:lnTo>
                  <a:pt x="6640" y="4476"/>
                </a:lnTo>
                <a:lnTo>
                  <a:pt x="6603" y="4549"/>
                </a:lnTo>
                <a:lnTo>
                  <a:pt x="6603" y="4623"/>
                </a:lnTo>
                <a:lnTo>
                  <a:pt x="6640" y="4659"/>
                </a:lnTo>
                <a:lnTo>
                  <a:pt x="6677" y="4769"/>
                </a:lnTo>
                <a:lnTo>
                  <a:pt x="6640" y="4879"/>
                </a:lnTo>
                <a:lnTo>
                  <a:pt x="6640" y="5063"/>
                </a:lnTo>
                <a:lnTo>
                  <a:pt x="6713" y="5320"/>
                </a:lnTo>
                <a:lnTo>
                  <a:pt x="6787" y="5576"/>
                </a:lnTo>
                <a:lnTo>
                  <a:pt x="6970" y="6090"/>
                </a:lnTo>
                <a:lnTo>
                  <a:pt x="7667" y="8254"/>
                </a:lnTo>
                <a:lnTo>
                  <a:pt x="7300" y="8254"/>
                </a:lnTo>
                <a:lnTo>
                  <a:pt x="6970" y="8181"/>
                </a:lnTo>
                <a:lnTo>
                  <a:pt x="6970" y="8107"/>
                </a:lnTo>
                <a:lnTo>
                  <a:pt x="6970" y="8034"/>
                </a:lnTo>
                <a:lnTo>
                  <a:pt x="6897" y="7997"/>
                </a:lnTo>
                <a:lnTo>
                  <a:pt x="6530" y="6383"/>
                </a:lnTo>
                <a:lnTo>
                  <a:pt x="6310" y="5503"/>
                </a:lnTo>
                <a:lnTo>
                  <a:pt x="6200" y="5099"/>
                </a:lnTo>
                <a:lnTo>
                  <a:pt x="6090" y="4916"/>
                </a:lnTo>
                <a:lnTo>
                  <a:pt x="5980" y="4733"/>
                </a:lnTo>
                <a:lnTo>
                  <a:pt x="5943" y="4696"/>
                </a:lnTo>
                <a:lnTo>
                  <a:pt x="5906" y="4696"/>
                </a:lnTo>
                <a:lnTo>
                  <a:pt x="5833" y="4733"/>
                </a:lnTo>
                <a:lnTo>
                  <a:pt x="5833" y="4769"/>
                </a:lnTo>
                <a:lnTo>
                  <a:pt x="5796" y="4989"/>
                </a:lnTo>
                <a:lnTo>
                  <a:pt x="5796" y="5173"/>
                </a:lnTo>
                <a:lnTo>
                  <a:pt x="5870" y="5576"/>
                </a:lnTo>
                <a:lnTo>
                  <a:pt x="6053" y="6383"/>
                </a:lnTo>
                <a:lnTo>
                  <a:pt x="6420" y="7887"/>
                </a:lnTo>
                <a:lnTo>
                  <a:pt x="6420" y="7887"/>
                </a:lnTo>
                <a:lnTo>
                  <a:pt x="6163" y="7740"/>
                </a:lnTo>
                <a:lnTo>
                  <a:pt x="5980" y="7520"/>
                </a:lnTo>
                <a:lnTo>
                  <a:pt x="5759" y="7227"/>
                </a:lnTo>
                <a:lnTo>
                  <a:pt x="5576" y="6897"/>
                </a:lnTo>
                <a:lnTo>
                  <a:pt x="5466" y="6567"/>
                </a:lnTo>
                <a:lnTo>
                  <a:pt x="5393" y="6237"/>
                </a:lnTo>
                <a:lnTo>
                  <a:pt x="5246" y="5540"/>
                </a:lnTo>
                <a:lnTo>
                  <a:pt x="5173" y="5209"/>
                </a:lnTo>
                <a:lnTo>
                  <a:pt x="5063" y="4879"/>
                </a:lnTo>
                <a:lnTo>
                  <a:pt x="4916" y="4586"/>
                </a:lnTo>
                <a:lnTo>
                  <a:pt x="4732" y="4366"/>
                </a:lnTo>
                <a:lnTo>
                  <a:pt x="4512" y="4146"/>
                </a:lnTo>
                <a:lnTo>
                  <a:pt x="4292" y="3962"/>
                </a:lnTo>
                <a:lnTo>
                  <a:pt x="4035" y="3816"/>
                </a:lnTo>
                <a:lnTo>
                  <a:pt x="3779" y="3706"/>
                </a:lnTo>
                <a:lnTo>
                  <a:pt x="3485" y="3595"/>
                </a:lnTo>
                <a:lnTo>
                  <a:pt x="3192" y="3522"/>
                </a:lnTo>
                <a:lnTo>
                  <a:pt x="2862" y="3449"/>
                </a:lnTo>
                <a:lnTo>
                  <a:pt x="2128" y="3449"/>
                </a:lnTo>
                <a:lnTo>
                  <a:pt x="1798" y="3522"/>
                </a:lnTo>
                <a:lnTo>
                  <a:pt x="1101" y="3669"/>
                </a:lnTo>
                <a:lnTo>
                  <a:pt x="404" y="3889"/>
                </a:lnTo>
                <a:lnTo>
                  <a:pt x="184" y="3962"/>
                </a:lnTo>
                <a:lnTo>
                  <a:pt x="74" y="4036"/>
                </a:lnTo>
                <a:lnTo>
                  <a:pt x="0" y="4109"/>
                </a:lnTo>
                <a:lnTo>
                  <a:pt x="0" y="4182"/>
                </a:lnTo>
                <a:lnTo>
                  <a:pt x="0" y="4219"/>
                </a:lnTo>
                <a:lnTo>
                  <a:pt x="0" y="4402"/>
                </a:lnTo>
                <a:lnTo>
                  <a:pt x="37" y="4439"/>
                </a:lnTo>
                <a:lnTo>
                  <a:pt x="74" y="4513"/>
                </a:lnTo>
                <a:lnTo>
                  <a:pt x="257" y="4586"/>
                </a:lnTo>
                <a:lnTo>
                  <a:pt x="404" y="4586"/>
                </a:lnTo>
                <a:lnTo>
                  <a:pt x="514" y="4513"/>
                </a:lnTo>
                <a:lnTo>
                  <a:pt x="624" y="4439"/>
                </a:lnTo>
                <a:lnTo>
                  <a:pt x="881" y="4329"/>
                </a:lnTo>
                <a:lnTo>
                  <a:pt x="881" y="4366"/>
                </a:lnTo>
                <a:lnTo>
                  <a:pt x="881" y="4549"/>
                </a:lnTo>
                <a:lnTo>
                  <a:pt x="881" y="4696"/>
                </a:lnTo>
                <a:lnTo>
                  <a:pt x="954" y="5026"/>
                </a:lnTo>
                <a:lnTo>
                  <a:pt x="1211" y="5686"/>
                </a:lnTo>
                <a:lnTo>
                  <a:pt x="1468" y="6493"/>
                </a:lnTo>
                <a:lnTo>
                  <a:pt x="1761" y="7300"/>
                </a:lnTo>
                <a:lnTo>
                  <a:pt x="1798" y="7374"/>
                </a:lnTo>
                <a:lnTo>
                  <a:pt x="1871" y="7447"/>
                </a:lnTo>
                <a:lnTo>
                  <a:pt x="2055" y="7447"/>
                </a:lnTo>
                <a:lnTo>
                  <a:pt x="2128" y="7410"/>
                </a:lnTo>
                <a:lnTo>
                  <a:pt x="2165" y="7337"/>
                </a:lnTo>
                <a:lnTo>
                  <a:pt x="2201" y="7227"/>
                </a:lnTo>
                <a:lnTo>
                  <a:pt x="2201" y="7154"/>
                </a:lnTo>
                <a:lnTo>
                  <a:pt x="1945" y="6383"/>
                </a:lnTo>
                <a:lnTo>
                  <a:pt x="1688" y="5650"/>
                </a:lnTo>
                <a:lnTo>
                  <a:pt x="1468" y="4989"/>
                </a:lnTo>
                <a:lnTo>
                  <a:pt x="1321" y="4696"/>
                </a:lnTo>
                <a:lnTo>
                  <a:pt x="1138" y="4402"/>
                </a:lnTo>
                <a:lnTo>
                  <a:pt x="1211" y="4329"/>
                </a:lnTo>
                <a:lnTo>
                  <a:pt x="1248" y="4329"/>
                </a:lnTo>
                <a:lnTo>
                  <a:pt x="1248" y="4292"/>
                </a:lnTo>
                <a:lnTo>
                  <a:pt x="1211" y="4292"/>
                </a:lnTo>
                <a:lnTo>
                  <a:pt x="1174" y="4256"/>
                </a:lnTo>
                <a:lnTo>
                  <a:pt x="1138" y="4256"/>
                </a:lnTo>
                <a:lnTo>
                  <a:pt x="1504" y="4182"/>
                </a:lnTo>
                <a:lnTo>
                  <a:pt x="1871" y="4109"/>
                </a:lnTo>
                <a:lnTo>
                  <a:pt x="1945" y="4256"/>
                </a:lnTo>
                <a:lnTo>
                  <a:pt x="2055" y="4439"/>
                </a:lnTo>
                <a:lnTo>
                  <a:pt x="2238" y="4879"/>
                </a:lnTo>
                <a:lnTo>
                  <a:pt x="2421" y="5320"/>
                </a:lnTo>
                <a:lnTo>
                  <a:pt x="2495" y="5760"/>
                </a:lnTo>
                <a:lnTo>
                  <a:pt x="2605" y="6200"/>
                </a:lnTo>
                <a:lnTo>
                  <a:pt x="2715" y="6420"/>
                </a:lnTo>
                <a:lnTo>
                  <a:pt x="2788" y="6603"/>
                </a:lnTo>
                <a:lnTo>
                  <a:pt x="2935" y="6787"/>
                </a:lnTo>
                <a:lnTo>
                  <a:pt x="3082" y="6933"/>
                </a:lnTo>
                <a:lnTo>
                  <a:pt x="3228" y="6970"/>
                </a:lnTo>
                <a:lnTo>
                  <a:pt x="3302" y="6933"/>
                </a:lnTo>
                <a:lnTo>
                  <a:pt x="3375" y="6860"/>
                </a:lnTo>
                <a:lnTo>
                  <a:pt x="3375" y="6750"/>
                </a:lnTo>
                <a:lnTo>
                  <a:pt x="3302" y="6530"/>
                </a:lnTo>
                <a:lnTo>
                  <a:pt x="3192" y="6347"/>
                </a:lnTo>
                <a:lnTo>
                  <a:pt x="3082" y="6126"/>
                </a:lnTo>
                <a:lnTo>
                  <a:pt x="3008" y="5943"/>
                </a:lnTo>
                <a:lnTo>
                  <a:pt x="2898" y="5503"/>
                </a:lnTo>
                <a:lnTo>
                  <a:pt x="2788" y="5063"/>
                </a:lnTo>
                <a:lnTo>
                  <a:pt x="2605" y="4549"/>
                </a:lnTo>
                <a:lnTo>
                  <a:pt x="2458" y="4292"/>
                </a:lnTo>
                <a:lnTo>
                  <a:pt x="2311" y="4036"/>
                </a:lnTo>
                <a:lnTo>
                  <a:pt x="2752" y="4036"/>
                </a:lnTo>
                <a:lnTo>
                  <a:pt x="3192" y="4109"/>
                </a:lnTo>
                <a:lnTo>
                  <a:pt x="3192" y="4219"/>
                </a:lnTo>
                <a:lnTo>
                  <a:pt x="3228" y="4366"/>
                </a:lnTo>
                <a:lnTo>
                  <a:pt x="3302" y="4623"/>
                </a:lnTo>
                <a:lnTo>
                  <a:pt x="3522" y="5063"/>
                </a:lnTo>
                <a:lnTo>
                  <a:pt x="3779" y="5833"/>
                </a:lnTo>
                <a:lnTo>
                  <a:pt x="3852" y="5943"/>
                </a:lnTo>
                <a:lnTo>
                  <a:pt x="3889" y="6016"/>
                </a:lnTo>
                <a:lnTo>
                  <a:pt x="3962" y="6090"/>
                </a:lnTo>
                <a:lnTo>
                  <a:pt x="4109" y="6126"/>
                </a:lnTo>
                <a:lnTo>
                  <a:pt x="4146" y="6090"/>
                </a:lnTo>
                <a:lnTo>
                  <a:pt x="4219" y="6053"/>
                </a:lnTo>
                <a:lnTo>
                  <a:pt x="4292" y="5943"/>
                </a:lnTo>
                <a:lnTo>
                  <a:pt x="4292" y="5796"/>
                </a:lnTo>
                <a:lnTo>
                  <a:pt x="4256" y="5686"/>
                </a:lnTo>
                <a:lnTo>
                  <a:pt x="4182" y="5540"/>
                </a:lnTo>
                <a:lnTo>
                  <a:pt x="3852" y="4659"/>
                </a:lnTo>
                <a:lnTo>
                  <a:pt x="3669" y="4292"/>
                </a:lnTo>
                <a:lnTo>
                  <a:pt x="4035" y="4513"/>
                </a:lnTo>
                <a:lnTo>
                  <a:pt x="4182" y="4623"/>
                </a:lnTo>
                <a:lnTo>
                  <a:pt x="4329" y="4769"/>
                </a:lnTo>
                <a:lnTo>
                  <a:pt x="4439" y="4953"/>
                </a:lnTo>
                <a:lnTo>
                  <a:pt x="4512" y="5136"/>
                </a:lnTo>
                <a:lnTo>
                  <a:pt x="4659" y="5540"/>
                </a:lnTo>
                <a:lnTo>
                  <a:pt x="4806" y="6347"/>
                </a:lnTo>
                <a:lnTo>
                  <a:pt x="4842" y="6640"/>
                </a:lnTo>
                <a:lnTo>
                  <a:pt x="4952" y="6933"/>
                </a:lnTo>
                <a:lnTo>
                  <a:pt x="5063" y="7190"/>
                </a:lnTo>
                <a:lnTo>
                  <a:pt x="5209" y="7447"/>
                </a:lnTo>
                <a:lnTo>
                  <a:pt x="5393" y="7704"/>
                </a:lnTo>
                <a:lnTo>
                  <a:pt x="5576" y="7924"/>
                </a:lnTo>
                <a:lnTo>
                  <a:pt x="5759" y="8144"/>
                </a:lnTo>
                <a:lnTo>
                  <a:pt x="5980" y="8327"/>
                </a:lnTo>
                <a:lnTo>
                  <a:pt x="6236" y="8474"/>
                </a:lnTo>
                <a:lnTo>
                  <a:pt x="6493" y="8621"/>
                </a:lnTo>
                <a:lnTo>
                  <a:pt x="6750" y="8694"/>
                </a:lnTo>
                <a:lnTo>
                  <a:pt x="7043" y="8768"/>
                </a:lnTo>
                <a:lnTo>
                  <a:pt x="7300" y="8804"/>
                </a:lnTo>
                <a:lnTo>
                  <a:pt x="7924" y="8804"/>
                </a:lnTo>
                <a:lnTo>
                  <a:pt x="8217" y="8694"/>
                </a:lnTo>
                <a:lnTo>
                  <a:pt x="8511" y="8621"/>
                </a:lnTo>
                <a:lnTo>
                  <a:pt x="8731" y="8474"/>
                </a:lnTo>
                <a:lnTo>
                  <a:pt x="8951" y="8291"/>
                </a:lnTo>
                <a:lnTo>
                  <a:pt x="9171" y="8107"/>
                </a:lnTo>
                <a:lnTo>
                  <a:pt x="9354" y="7887"/>
                </a:lnTo>
                <a:lnTo>
                  <a:pt x="9464" y="7667"/>
                </a:lnTo>
                <a:lnTo>
                  <a:pt x="9611" y="7410"/>
                </a:lnTo>
                <a:lnTo>
                  <a:pt x="9684" y="7117"/>
                </a:lnTo>
                <a:lnTo>
                  <a:pt x="9721" y="6787"/>
                </a:lnTo>
                <a:lnTo>
                  <a:pt x="9758" y="6457"/>
                </a:lnTo>
                <a:lnTo>
                  <a:pt x="9721" y="6090"/>
                </a:lnTo>
                <a:lnTo>
                  <a:pt x="9684" y="5760"/>
                </a:lnTo>
                <a:lnTo>
                  <a:pt x="9538" y="5063"/>
                </a:lnTo>
                <a:lnTo>
                  <a:pt x="9354" y="4366"/>
                </a:lnTo>
                <a:lnTo>
                  <a:pt x="9024" y="2788"/>
                </a:lnTo>
                <a:lnTo>
                  <a:pt x="8951" y="2422"/>
                </a:lnTo>
                <a:lnTo>
                  <a:pt x="8951" y="2238"/>
                </a:lnTo>
                <a:lnTo>
                  <a:pt x="8951" y="2055"/>
                </a:lnTo>
                <a:lnTo>
                  <a:pt x="9024" y="2348"/>
                </a:lnTo>
                <a:lnTo>
                  <a:pt x="9098" y="2568"/>
                </a:lnTo>
                <a:lnTo>
                  <a:pt x="9244" y="2788"/>
                </a:lnTo>
                <a:lnTo>
                  <a:pt x="9391" y="3009"/>
                </a:lnTo>
                <a:lnTo>
                  <a:pt x="9501" y="3082"/>
                </a:lnTo>
                <a:lnTo>
                  <a:pt x="9611" y="3119"/>
                </a:lnTo>
                <a:lnTo>
                  <a:pt x="9684" y="3119"/>
                </a:lnTo>
                <a:lnTo>
                  <a:pt x="9758" y="3082"/>
                </a:lnTo>
                <a:lnTo>
                  <a:pt x="9794" y="3045"/>
                </a:lnTo>
                <a:lnTo>
                  <a:pt x="9831" y="2972"/>
                </a:lnTo>
                <a:lnTo>
                  <a:pt x="9758" y="2788"/>
                </a:lnTo>
                <a:lnTo>
                  <a:pt x="9648" y="2605"/>
                </a:lnTo>
                <a:lnTo>
                  <a:pt x="9464" y="2275"/>
                </a:lnTo>
                <a:lnTo>
                  <a:pt x="9318" y="1908"/>
                </a:lnTo>
                <a:lnTo>
                  <a:pt x="9244" y="1725"/>
                </a:lnTo>
                <a:lnTo>
                  <a:pt x="9134" y="1541"/>
                </a:lnTo>
                <a:lnTo>
                  <a:pt x="9171" y="1505"/>
                </a:lnTo>
                <a:lnTo>
                  <a:pt x="9354" y="1358"/>
                </a:lnTo>
                <a:lnTo>
                  <a:pt x="9538" y="1248"/>
                </a:lnTo>
                <a:lnTo>
                  <a:pt x="9978" y="1101"/>
                </a:lnTo>
                <a:lnTo>
                  <a:pt x="10051" y="1395"/>
                </a:lnTo>
                <a:lnTo>
                  <a:pt x="10125" y="1688"/>
                </a:lnTo>
                <a:lnTo>
                  <a:pt x="10345" y="2238"/>
                </a:lnTo>
                <a:lnTo>
                  <a:pt x="10418" y="2495"/>
                </a:lnTo>
                <a:lnTo>
                  <a:pt x="10491" y="2825"/>
                </a:lnTo>
                <a:lnTo>
                  <a:pt x="10565" y="2972"/>
                </a:lnTo>
                <a:lnTo>
                  <a:pt x="10638" y="3082"/>
                </a:lnTo>
                <a:lnTo>
                  <a:pt x="10748" y="3192"/>
                </a:lnTo>
                <a:lnTo>
                  <a:pt x="10858" y="3229"/>
                </a:lnTo>
                <a:lnTo>
                  <a:pt x="10968" y="3229"/>
                </a:lnTo>
                <a:lnTo>
                  <a:pt x="11042" y="3192"/>
                </a:lnTo>
                <a:lnTo>
                  <a:pt x="11115" y="3119"/>
                </a:lnTo>
                <a:lnTo>
                  <a:pt x="11115" y="3009"/>
                </a:lnTo>
                <a:lnTo>
                  <a:pt x="11115" y="2972"/>
                </a:lnTo>
                <a:lnTo>
                  <a:pt x="11078" y="2899"/>
                </a:lnTo>
                <a:lnTo>
                  <a:pt x="11005" y="2825"/>
                </a:lnTo>
                <a:lnTo>
                  <a:pt x="10932" y="2642"/>
                </a:lnTo>
                <a:lnTo>
                  <a:pt x="10895" y="2458"/>
                </a:lnTo>
                <a:lnTo>
                  <a:pt x="10675" y="1835"/>
                </a:lnTo>
                <a:lnTo>
                  <a:pt x="10528" y="1395"/>
                </a:lnTo>
                <a:lnTo>
                  <a:pt x="10418" y="1174"/>
                </a:lnTo>
                <a:lnTo>
                  <a:pt x="10308" y="991"/>
                </a:lnTo>
                <a:lnTo>
                  <a:pt x="10455" y="918"/>
                </a:lnTo>
                <a:lnTo>
                  <a:pt x="11005" y="734"/>
                </a:lnTo>
                <a:lnTo>
                  <a:pt x="11152" y="1174"/>
                </a:lnTo>
                <a:lnTo>
                  <a:pt x="11298" y="1615"/>
                </a:lnTo>
                <a:lnTo>
                  <a:pt x="11555" y="2348"/>
                </a:lnTo>
                <a:lnTo>
                  <a:pt x="11702" y="2678"/>
                </a:lnTo>
                <a:lnTo>
                  <a:pt x="11775" y="2788"/>
                </a:lnTo>
                <a:lnTo>
                  <a:pt x="11922" y="2899"/>
                </a:lnTo>
                <a:lnTo>
                  <a:pt x="11959" y="2935"/>
                </a:lnTo>
                <a:lnTo>
                  <a:pt x="12032" y="2899"/>
                </a:lnTo>
                <a:lnTo>
                  <a:pt x="12069" y="2899"/>
                </a:lnTo>
                <a:lnTo>
                  <a:pt x="12105" y="2825"/>
                </a:lnTo>
                <a:lnTo>
                  <a:pt x="12142" y="2715"/>
                </a:lnTo>
                <a:lnTo>
                  <a:pt x="12142" y="2568"/>
                </a:lnTo>
                <a:lnTo>
                  <a:pt x="12069" y="2275"/>
                </a:lnTo>
                <a:lnTo>
                  <a:pt x="11812" y="1688"/>
                </a:lnTo>
                <a:lnTo>
                  <a:pt x="11592" y="1101"/>
                </a:lnTo>
                <a:lnTo>
                  <a:pt x="11445" y="698"/>
                </a:lnTo>
                <a:lnTo>
                  <a:pt x="11372" y="588"/>
                </a:lnTo>
                <a:lnTo>
                  <a:pt x="11665" y="441"/>
                </a:lnTo>
                <a:lnTo>
                  <a:pt x="11922" y="294"/>
                </a:lnTo>
                <a:lnTo>
                  <a:pt x="12105" y="147"/>
                </a:lnTo>
                <a:lnTo>
                  <a:pt x="12142" y="111"/>
                </a:lnTo>
                <a:lnTo>
                  <a:pt x="12142" y="74"/>
                </a:lnTo>
                <a:lnTo>
                  <a:pt x="12105" y="37"/>
                </a:lnTo>
                <a:lnTo>
                  <a:pt x="12069" y="1"/>
                </a:lnTo>
                <a:close/>
                <a:moveTo>
                  <a:pt x="4072" y="7080"/>
                </a:moveTo>
                <a:lnTo>
                  <a:pt x="4035" y="7117"/>
                </a:lnTo>
                <a:lnTo>
                  <a:pt x="3999" y="7154"/>
                </a:lnTo>
                <a:lnTo>
                  <a:pt x="3999" y="7337"/>
                </a:lnTo>
                <a:lnTo>
                  <a:pt x="3999" y="7557"/>
                </a:lnTo>
                <a:lnTo>
                  <a:pt x="4072" y="7961"/>
                </a:lnTo>
                <a:lnTo>
                  <a:pt x="4219" y="8327"/>
                </a:lnTo>
                <a:lnTo>
                  <a:pt x="4366" y="8731"/>
                </a:lnTo>
                <a:lnTo>
                  <a:pt x="4439" y="8804"/>
                </a:lnTo>
                <a:lnTo>
                  <a:pt x="4182" y="8988"/>
                </a:lnTo>
                <a:lnTo>
                  <a:pt x="3889" y="9098"/>
                </a:lnTo>
                <a:lnTo>
                  <a:pt x="3852" y="8951"/>
                </a:lnTo>
                <a:lnTo>
                  <a:pt x="3815" y="8804"/>
                </a:lnTo>
                <a:lnTo>
                  <a:pt x="3669" y="8511"/>
                </a:lnTo>
                <a:lnTo>
                  <a:pt x="3522" y="8071"/>
                </a:lnTo>
                <a:lnTo>
                  <a:pt x="3449" y="7887"/>
                </a:lnTo>
                <a:lnTo>
                  <a:pt x="3339" y="7667"/>
                </a:lnTo>
                <a:lnTo>
                  <a:pt x="3228" y="7630"/>
                </a:lnTo>
                <a:lnTo>
                  <a:pt x="3155" y="7630"/>
                </a:lnTo>
                <a:lnTo>
                  <a:pt x="3045" y="7704"/>
                </a:lnTo>
                <a:lnTo>
                  <a:pt x="3045" y="7777"/>
                </a:lnTo>
                <a:lnTo>
                  <a:pt x="3082" y="7997"/>
                </a:lnTo>
                <a:lnTo>
                  <a:pt x="3118" y="8217"/>
                </a:lnTo>
                <a:lnTo>
                  <a:pt x="3265" y="8658"/>
                </a:lnTo>
                <a:lnTo>
                  <a:pt x="3339" y="8951"/>
                </a:lnTo>
                <a:lnTo>
                  <a:pt x="3412" y="9098"/>
                </a:lnTo>
                <a:lnTo>
                  <a:pt x="3485" y="9244"/>
                </a:lnTo>
                <a:lnTo>
                  <a:pt x="2825" y="9428"/>
                </a:lnTo>
                <a:lnTo>
                  <a:pt x="2788" y="9281"/>
                </a:lnTo>
                <a:lnTo>
                  <a:pt x="2642" y="8768"/>
                </a:lnTo>
                <a:lnTo>
                  <a:pt x="2532" y="8547"/>
                </a:lnTo>
                <a:lnTo>
                  <a:pt x="2385" y="8327"/>
                </a:lnTo>
                <a:lnTo>
                  <a:pt x="2385" y="8254"/>
                </a:lnTo>
                <a:lnTo>
                  <a:pt x="2385" y="8217"/>
                </a:lnTo>
                <a:lnTo>
                  <a:pt x="2421" y="8181"/>
                </a:lnTo>
                <a:lnTo>
                  <a:pt x="2421" y="8144"/>
                </a:lnTo>
                <a:lnTo>
                  <a:pt x="2421" y="8107"/>
                </a:lnTo>
                <a:lnTo>
                  <a:pt x="2385" y="8107"/>
                </a:lnTo>
                <a:lnTo>
                  <a:pt x="2275" y="8144"/>
                </a:lnTo>
                <a:lnTo>
                  <a:pt x="2128" y="8144"/>
                </a:lnTo>
                <a:lnTo>
                  <a:pt x="2055" y="8181"/>
                </a:lnTo>
                <a:lnTo>
                  <a:pt x="2018" y="8254"/>
                </a:lnTo>
                <a:lnTo>
                  <a:pt x="1981" y="8327"/>
                </a:lnTo>
                <a:lnTo>
                  <a:pt x="1981" y="8401"/>
                </a:lnTo>
                <a:lnTo>
                  <a:pt x="2165" y="8841"/>
                </a:lnTo>
                <a:lnTo>
                  <a:pt x="2348" y="9318"/>
                </a:lnTo>
                <a:lnTo>
                  <a:pt x="2385" y="9575"/>
                </a:lnTo>
                <a:lnTo>
                  <a:pt x="1945" y="9685"/>
                </a:lnTo>
                <a:lnTo>
                  <a:pt x="1871" y="9721"/>
                </a:lnTo>
                <a:lnTo>
                  <a:pt x="1798" y="9795"/>
                </a:lnTo>
                <a:lnTo>
                  <a:pt x="1798" y="9868"/>
                </a:lnTo>
                <a:lnTo>
                  <a:pt x="1761" y="9941"/>
                </a:lnTo>
                <a:lnTo>
                  <a:pt x="1798" y="10015"/>
                </a:lnTo>
                <a:lnTo>
                  <a:pt x="1835" y="10088"/>
                </a:lnTo>
                <a:lnTo>
                  <a:pt x="1908" y="10161"/>
                </a:lnTo>
                <a:lnTo>
                  <a:pt x="1981" y="10198"/>
                </a:lnTo>
                <a:lnTo>
                  <a:pt x="2275" y="10198"/>
                </a:lnTo>
                <a:lnTo>
                  <a:pt x="2385" y="10125"/>
                </a:lnTo>
                <a:lnTo>
                  <a:pt x="2495" y="10088"/>
                </a:lnTo>
                <a:lnTo>
                  <a:pt x="2532" y="10051"/>
                </a:lnTo>
                <a:lnTo>
                  <a:pt x="2568" y="10088"/>
                </a:lnTo>
                <a:lnTo>
                  <a:pt x="2605" y="10125"/>
                </a:lnTo>
                <a:lnTo>
                  <a:pt x="2678" y="10125"/>
                </a:lnTo>
                <a:lnTo>
                  <a:pt x="2788" y="10088"/>
                </a:lnTo>
                <a:lnTo>
                  <a:pt x="2825" y="9978"/>
                </a:lnTo>
                <a:lnTo>
                  <a:pt x="3265" y="9868"/>
                </a:lnTo>
                <a:lnTo>
                  <a:pt x="3742" y="9721"/>
                </a:lnTo>
                <a:lnTo>
                  <a:pt x="4146" y="9575"/>
                </a:lnTo>
                <a:lnTo>
                  <a:pt x="4549" y="9354"/>
                </a:lnTo>
                <a:lnTo>
                  <a:pt x="4732" y="9208"/>
                </a:lnTo>
                <a:lnTo>
                  <a:pt x="4879" y="9061"/>
                </a:lnTo>
                <a:lnTo>
                  <a:pt x="5026" y="8841"/>
                </a:lnTo>
                <a:lnTo>
                  <a:pt x="5136" y="8621"/>
                </a:lnTo>
                <a:lnTo>
                  <a:pt x="5209" y="8401"/>
                </a:lnTo>
                <a:lnTo>
                  <a:pt x="5173" y="8181"/>
                </a:lnTo>
                <a:lnTo>
                  <a:pt x="5099" y="7997"/>
                </a:lnTo>
                <a:lnTo>
                  <a:pt x="5026" y="7887"/>
                </a:lnTo>
                <a:lnTo>
                  <a:pt x="4952" y="7814"/>
                </a:lnTo>
                <a:lnTo>
                  <a:pt x="4842" y="7814"/>
                </a:lnTo>
                <a:lnTo>
                  <a:pt x="4806" y="7851"/>
                </a:lnTo>
                <a:lnTo>
                  <a:pt x="4806" y="7887"/>
                </a:lnTo>
                <a:lnTo>
                  <a:pt x="4732" y="8327"/>
                </a:lnTo>
                <a:lnTo>
                  <a:pt x="4512" y="7667"/>
                </a:lnTo>
                <a:lnTo>
                  <a:pt x="4366" y="7374"/>
                </a:lnTo>
                <a:lnTo>
                  <a:pt x="4182" y="7117"/>
                </a:lnTo>
                <a:lnTo>
                  <a:pt x="4146" y="708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15" name="Google Shape;215;p3"/>
          <p:cNvSpPr/>
          <p:nvPr/>
        </p:nvSpPr>
        <p:spPr>
          <a:xfrm>
            <a:off x="4489179" y="4206693"/>
            <a:ext cx="180033" cy="373539"/>
          </a:xfrm>
          <a:custGeom>
            <a:avLst/>
            <a:gdLst/>
            <a:ahLst/>
            <a:cxnLst/>
            <a:rect l="l" t="t" r="r" b="b"/>
            <a:pathLst>
              <a:path w="6347" h="13169" extrusionOk="0">
                <a:moveTo>
                  <a:pt x="588" y="330"/>
                </a:moveTo>
                <a:lnTo>
                  <a:pt x="808" y="367"/>
                </a:lnTo>
                <a:lnTo>
                  <a:pt x="1028" y="440"/>
                </a:lnTo>
                <a:lnTo>
                  <a:pt x="1211" y="550"/>
                </a:lnTo>
                <a:lnTo>
                  <a:pt x="1395" y="734"/>
                </a:lnTo>
                <a:lnTo>
                  <a:pt x="1578" y="917"/>
                </a:lnTo>
                <a:lnTo>
                  <a:pt x="1688" y="1101"/>
                </a:lnTo>
                <a:lnTo>
                  <a:pt x="1798" y="1321"/>
                </a:lnTo>
                <a:lnTo>
                  <a:pt x="1908" y="1541"/>
                </a:lnTo>
                <a:lnTo>
                  <a:pt x="1982" y="1761"/>
                </a:lnTo>
                <a:lnTo>
                  <a:pt x="2018" y="2018"/>
                </a:lnTo>
                <a:lnTo>
                  <a:pt x="2018" y="2458"/>
                </a:lnTo>
                <a:lnTo>
                  <a:pt x="2018" y="2495"/>
                </a:lnTo>
                <a:lnTo>
                  <a:pt x="1982" y="2421"/>
                </a:lnTo>
                <a:lnTo>
                  <a:pt x="1762" y="1944"/>
                </a:lnTo>
                <a:lnTo>
                  <a:pt x="1615" y="1724"/>
                </a:lnTo>
                <a:lnTo>
                  <a:pt x="1432" y="1504"/>
                </a:lnTo>
                <a:lnTo>
                  <a:pt x="1395" y="1467"/>
                </a:lnTo>
                <a:lnTo>
                  <a:pt x="1322" y="1467"/>
                </a:lnTo>
                <a:lnTo>
                  <a:pt x="1285" y="1504"/>
                </a:lnTo>
                <a:lnTo>
                  <a:pt x="1285" y="1578"/>
                </a:lnTo>
                <a:lnTo>
                  <a:pt x="1322" y="1834"/>
                </a:lnTo>
                <a:lnTo>
                  <a:pt x="1395" y="2128"/>
                </a:lnTo>
                <a:lnTo>
                  <a:pt x="1615" y="2641"/>
                </a:lnTo>
                <a:lnTo>
                  <a:pt x="1725" y="2935"/>
                </a:lnTo>
                <a:lnTo>
                  <a:pt x="1615" y="2861"/>
                </a:lnTo>
                <a:lnTo>
                  <a:pt x="1468" y="2715"/>
                </a:lnTo>
                <a:lnTo>
                  <a:pt x="1248" y="2348"/>
                </a:lnTo>
                <a:lnTo>
                  <a:pt x="1065" y="1981"/>
                </a:lnTo>
                <a:lnTo>
                  <a:pt x="955" y="1724"/>
                </a:lnTo>
                <a:lnTo>
                  <a:pt x="845" y="1394"/>
                </a:lnTo>
                <a:lnTo>
                  <a:pt x="735" y="1027"/>
                </a:lnTo>
                <a:lnTo>
                  <a:pt x="661" y="697"/>
                </a:lnTo>
                <a:lnTo>
                  <a:pt x="588" y="330"/>
                </a:lnTo>
                <a:close/>
                <a:moveTo>
                  <a:pt x="3706" y="2825"/>
                </a:moveTo>
                <a:lnTo>
                  <a:pt x="3926" y="2861"/>
                </a:lnTo>
                <a:lnTo>
                  <a:pt x="4109" y="2935"/>
                </a:lnTo>
                <a:lnTo>
                  <a:pt x="4733" y="3118"/>
                </a:lnTo>
                <a:lnTo>
                  <a:pt x="4990" y="3228"/>
                </a:lnTo>
                <a:lnTo>
                  <a:pt x="5283" y="3375"/>
                </a:lnTo>
                <a:lnTo>
                  <a:pt x="5503" y="3522"/>
                </a:lnTo>
                <a:lnTo>
                  <a:pt x="5687" y="3668"/>
                </a:lnTo>
                <a:lnTo>
                  <a:pt x="5687" y="3668"/>
                </a:lnTo>
                <a:lnTo>
                  <a:pt x="5540" y="3632"/>
                </a:lnTo>
                <a:lnTo>
                  <a:pt x="5467" y="3632"/>
                </a:lnTo>
                <a:lnTo>
                  <a:pt x="5393" y="3705"/>
                </a:lnTo>
                <a:lnTo>
                  <a:pt x="5356" y="3778"/>
                </a:lnTo>
                <a:lnTo>
                  <a:pt x="5393" y="3888"/>
                </a:lnTo>
                <a:lnTo>
                  <a:pt x="5026" y="4035"/>
                </a:lnTo>
                <a:lnTo>
                  <a:pt x="4660" y="4109"/>
                </a:lnTo>
                <a:lnTo>
                  <a:pt x="4293" y="4182"/>
                </a:lnTo>
                <a:lnTo>
                  <a:pt x="3889" y="4182"/>
                </a:lnTo>
                <a:lnTo>
                  <a:pt x="3449" y="4109"/>
                </a:lnTo>
                <a:lnTo>
                  <a:pt x="3046" y="3999"/>
                </a:lnTo>
                <a:lnTo>
                  <a:pt x="2862" y="3925"/>
                </a:lnTo>
                <a:lnTo>
                  <a:pt x="2642" y="3815"/>
                </a:lnTo>
                <a:lnTo>
                  <a:pt x="2459" y="3668"/>
                </a:lnTo>
                <a:lnTo>
                  <a:pt x="2349" y="3595"/>
                </a:lnTo>
                <a:lnTo>
                  <a:pt x="2312" y="3522"/>
                </a:lnTo>
                <a:lnTo>
                  <a:pt x="2532" y="3668"/>
                </a:lnTo>
                <a:lnTo>
                  <a:pt x="2789" y="3815"/>
                </a:lnTo>
                <a:lnTo>
                  <a:pt x="3046" y="3888"/>
                </a:lnTo>
                <a:lnTo>
                  <a:pt x="3339" y="3999"/>
                </a:lnTo>
                <a:lnTo>
                  <a:pt x="3596" y="4035"/>
                </a:lnTo>
                <a:lnTo>
                  <a:pt x="3889" y="4109"/>
                </a:lnTo>
                <a:lnTo>
                  <a:pt x="4073" y="4109"/>
                </a:lnTo>
                <a:lnTo>
                  <a:pt x="4183" y="4072"/>
                </a:lnTo>
                <a:lnTo>
                  <a:pt x="4329" y="4035"/>
                </a:lnTo>
                <a:lnTo>
                  <a:pt x="4439" y="3962"/>
                </a:lnTo>
                <a:lnTo>
                  <a:pt x="4476" y="3888"/>
                </a:lnTo>
                <a:lnTo>
                  <a:pt x="4439" y="3778"/>
                </a:lnTo>
                <a:lnTo>
                  <a:pt x="4329" y="3705"/>
                </a:lnTo>
                <a:lnTo>
                  <a:pt x="4219" y="3632"/>
                </a:lnTo>
                <a:lnTo>
                  <a:pt x="3963" y="3595"/>
                </a:lnTo>
                <a:lnTo>
                  <a:pt x="3706" y="3558"/>
                </a:lnTo>
                <a:lnTo>
                  <a:pt x="3449" y="3522"/>
                </a:lnTo>
                <a:lnTo>
                  <a:pt x="2715" y="3338"/>
                </a:lnTo>
                <a:lnTo>
                  <a:pt x="2862" y="3228"/>
                </a:lnTo>
                <a:lnTo>
                  <a:pt x="3082" y="3081"/>
                </a:lnTo>
                <a:lnTo>
                  <a:pt x="3302" y="2935"/>
                </a:lnTo>
                <a:lnTo>
                  <a:pt x="3486" y="2861"/>
                </a:lnTo>
                <a:lnTo>
                  <a:pt x="3706" y="2825"/>
                </a:lnTo>
                <a:close/>
                <a:moveTo>
                  <a:pt x="1285" y="5686"/>
                </a:moveTo>
                <a:lnTo>
                  <a:pt x="1725" y="5723"/>
                </a:lnTo>
                <a:lnTo>
                  <a:pt x="1762" y="5723"/>
                </a:lnTo>
                <a:lnTo>
                  <a:pt x="1835" y="5869"/>
                </a:lnTo>
                <a:lnTo>
                  <a:pt x="1908" y="5943"/>
                </a:lnTo>
                <a:lnTo>
                  <a:pt x="2018" y="5943"/>
                </a:lnTo>
                <a:lnTo>
                  <a:pt x="2129" y="5869"/>
                </a:lnTo>
                <a:lnTo>
                  <a:pt x="2165" y="5759"/>
                </a:lnTo>
                <a:lnTo>
                  <a:pt x="2642" y="5796"/>
                </a:lnTo>
                <a:lnTo>
                  <a:pt x="3082" y="5796"/>
                </a:lnTo>
                <a:lnTo>
                  <a:pt x="3339" y="5833"/>
                </a:lnTo>
                <a:lnTo>
                  <a:pt x="3522" y="5869"/>
                </a:lnTo>
                <a:lnTo>
                  <a:pt x="3522" y="6016"/>
                </a:lnTo>
                <a:lnTo>
                  <a:pt x="3376" y="5979"/>
                </a:lnTo>
                <a:lnTo>
                  <a:pt x="3266" y="6016"/>
                </a:lnTo>
                <a:lnTo>
                  <a:pt x="3119" y="6089"/>
                </a:lnTo>
                <a:lnTo>
                  <a:pt x="3082" y="6163"/>
                </a:lnTo>
                <a:lnTo>
                  <a:pt x="3082" y="6236"/>
                </a:lnTo>
                <a:lnTo>
                  <a:pt x="2752" y="6236"/>
                </a:lnTo>
                <a:lnTo>
                  <a:pt x="1322" y="6163"/>
                </a:lnTo>
                <a:lnTo>
                  <a:pt x="808" y="6089"/>
                </a:lnTo>
                <a:lnTo>
                  <a:pt x="515" y="6053"/>
                </a:lnTo>
                <a:lnTo>
                  <a:pt x="258" y="6089"/>
                </a:lnTo>
                <a:lnTo>
                  <a:pt x="368" y="5943"/>
                </a:lnTo>
                <a:lnTo>
                  <a:pt x="515" y="5833"/>
                </a:lnTo>
                <a:lnTo>
                  <a:pt x="661" y="5723"/>
                </a:lnTo>
                <a:lnTo>
                  <a:pt x="808" y="5686"/>
                </a:lnTo>
                <a:close/>
                <a:moveTo>
                  <a:pt x="2239" y="6676"/>
                </a:moveTo>
                <a:lnTo>
                  <a:pt x="3009" y="6713"/>
                </a:lnTo>
                <a:lnTo>
                  <a:pt x="3156" y="6750"/>
                </a:lnTo>
                <a:lnTo>
                  <a:pt x="3156" y="7997"/>
                </a:lnTo>
                <a:lnTo>
                  <a:pt x="3119" y="9244"/>
                </a:lnTo>
                <a:lnTo>
                  <a:pt x="2422" y="9354"/>
                </a:lnTo>
                <a:lnTo>
                  <a:pt x="2422" y="8951"/>
                </a:lnTo>
                <a:lnTo>
                  <a:pt x="2312" y="7630"/>
                </a:lnTo>
                <a:lnTo>
                  <a:pt x="2275" y="6933"/>
                </a:lnTo>
                <a:lnTo>
                  <a:pt x="2239" y="6676"/>
                </a:lnTo>
                <a:close/>
                <a:moveTo>
                  <a:pt x="1065" y="6566"/>
                </a:moveTo>
                <a:lnTo>
                  <a:pt x="1872" y="6676"/>
                </a:lnTo>
                <a:lnTo>
                  <a:pt x="1835" y="6786"/>
                </a:lnTo>
                <a:lnTo>
                  <a:pt x="1835" y="6933"/>
                </a:lnTo>
                <a:lnTo>
                  <a:pt x="1872" y="7226"/>
                </a:lnTo>
                <a:lnTo>
                  <a:pt x="1945" y="8804"/>
                </a:lnTo>
                <a:lnTo>
                  <a:pt x="1982" y="9391"/>
                </a:lnTo>
                <a:lnTo>
                  <a:pt x="1542" y="9391"/>
                </a:lnTo>
                <a:lnTo>
                  <a:pt x="1101" y="9427"/>
                </a:lnTo>
                <a:lnTo>
                  <a:pt x="1028" y="8254"/>
                </a:lnTo>
                <a:lnTo>
                  <a:pt x="955" y="7410"/>
                </a:lnTo>
                <a:lnTo>
                  <a:pt x="918" y="6970"/>
                </a:lnTo>
                <a:lnTo>
                  <a:pt x="808" y="6566"/>
                </a:lnTo>
                <a:close/>
                <a:moveTo>
                  <a:pt x="3082" y="9721"/>
                </a:moveTo>
                <a:lnTo>
                  <a:pt x="3009" y="10454"/>
                </a:lnTo>
                <a:lnTo>
                  <a:pt x="2972" y="10454"/>
                </a:lnTo>
                <a:lnTo>
                  <a:pt x="2862" y="10418"/>
                </a:lnTo>
                <a:lnTo>
                  <a:pt x="2752" y="10418"/>
                </a:lnTo>
                <a:lnTo>
                  <a:pt x="2605" y="10454"/>
                </a:lnTo>
                <a:lnTo>
                  <a:pt x="2495" y="10528"/>
                </a:lnTo>
                <a:lnTo>
                  <a:pt x="2495" y="10418"/>
                </a:lnTo>
                <a:lnTo>
                  <a:pt x="2459" y="9831"/>
                </a:lnTo>
                <a:lnTo>
                  <a:pt x="2789" y="9794"/>
                </a:lnTo>
                <a:lnTo>
                  <a:pt x="3082" y="9721"/>
                </a:lnTo>
                <a:close/>
                <a:moveTo>
                  <a:pt x="1138" y="9758"/>
                </a:moveTo>
                <a:lnTo>
                  <a:pt x="1358" y="9831"/>
                </a:lnTo>
                <a:lnTo>
                  <a:pt x="1542" y="9831"/>
                </a:lnTo>
                <a:lnTo>
                  <a:pt x="1982" y="9868"/>
                </a:lnTo>
                <a:lnTo>
                  <a:pt x="2018" y="10088"/>
                </a:lnTo>
                <a:lnTo>
                  <a:pt x="1982" y="10124"/>
                </a:lnTo>
                <a:lnTo>
                  <a:pt x="1688" y="10088"/>
                </a:lnTo>
                <a:lnTo>
                  <a:pt x="1615" y="10124"/>
                </a:lnTo>
                <a:lnTo>
                  <a:pt x="1542" y="10161"/>
                </a:lnTo>
                <a:lnTo>
                  <a:pt x="1542" y="10234"/>
                </a:lnTo>
                <a:lnTo>
                  <a:pt x="1578" y="10308"/>
                </a:lnTo>
                <a:lnTo>
                  <a:pt x="1725" y="10454"/>
                </a:lnTo>
                <a:lnTo>
                  <a:pt x="1945" y="10491"/>
                </a:lnTo>
                <a:lnTo>
                  <a:pt x="2018" y="10491"/>
                </a:lnTo>
                <a:lnTo>
                  <a:pt x="2018" y="10748"/>
                </a:lnTo>
                <a:lnTo>
                  <a:pt x="1798" y="10785"/>
                </a:lnTo>
                <a:lnTo>
                  <a:pt x="1798" y="10748"/>
                </a:lnTo>
                <a:lnTo>
                  <a:pt x="1762" y="10748"/>
                </a:lnTo>
                <a:lnTo>
                  <a:pt x="1688" y="10785"/>
                </a:lnTo>
                <a:lnTo>
                  <a:pt x="1615" y="10821"/>
                </a:lnTo>
                <a:lnTo>
                  <a:pt x="1542" y="10895"/>
                </a:lnTo>
                <a:lnTo>
                  <a:pt x="1505" y="11005"/>
                </a:lnTo>
                <a:lnTo>
                  <a:pt x="1542" y="11078"/>
                </a:lnTo>
                <a:lnTo>
                  <a:pt x="1652" y="11151"/>
                </a:lnTo>
                <a:lnTo>
                  <a:pt x="2055" y="11151"/>
                </a:lnTo>
                <a:lnTo>
                  <a:pt x="2129" y="11408"/>
                </a:lnTo>
                <a:lnTo>
                  <a:pt x="2239" y="11592"/>
                </a:lnTo>
                <a:lnTo>
                  <a:pt x="2275" y="11628"/>
                </a:lnTo>
                <a:lnTo>
                  <a:pt x="2349" y="11628"/>
                </a:lnTo>
                <a:lnTo>
                  <a:pt x="2422" y="11592"/>
                </a:lnTo>
                <a:lnTo>
                  <a:pt x="2459" y="11555"/>
                </a:lnTo>
                <a:lnTo>
                  <a:pt x="2532" y="11371"/>
                </a:lnTo>
                <a:lnTo>
                  <a:pt x="2569" y="11188"/>
                </a:lnTo>
                <a:lnTo>
                  <a:pt x="2569" y="11005"/>
                </a:lnTo>
                <a:lnTo>
                  <a:pt x="2532" y="10785"/>
                </a:lnTo>
                <a:lnTo>
                  <a:pt x="2679" y="10821"/>
                </a:lnTo>
                <a:lnTo>
                  <a:pt x="3009" y="10821"/>
                </a:lnTo>
                <a:lnTo>
                  <a:pt x="2936" y="11408"/>
                </a:lnTo>
                <a:lnTo>
                  <a:pt x="2862" y="11812"/>
                </a:lnTo>
                <a:lnTo>
                  <a:pt x="2825" y="11995"/>
                </a:lnTo>
                <a:lnTo>
                  <a:pt x="2752" y="12178"/>
                </a:lnTo>
                <a:lnTo>
                  <a:pt x="2642" y="12362"/>
                </a:lnTo>
                <a:lnTo>
                  <a:pt x="2532" y="12472"/>
                </a:lnTo>
                <a:lnTo>
                  <a:pt x="2349" y="12582"/>
                </a:lnTo>
                <a:lnTo>
                  <a:pt x="2129" y="12619"/>
                </a:lnTo>
                <a:lnTo>
                  <a:pt x="1945" y="12619"/>
                </a:lnTo>
                <a:lnTo>
                  <a:pt x="1798" y="12582"/>
                </a:lnTo>
                <a:lnTo>
                  <a:pt x="1652" y="12472"/>
                </a:lnTo>
                <a:lnTo>
                  <a:pt x="1505" y="12362"/>
                </a:lnTo>
                <a:lnTo>
                  <a:pt x="1432" y="12215"/>
                </a:lnTo>
                <a:lnTo>
                  <a:pt x="1322" y="12068"/>
                </a:lnTo>
                <a:lnTo>
                  <a:pt x="1211" y="11738"/>
                </a:lnTo>
                <a:lnTo>
                  <a:pt x="1138" y="11335"/>
                </a:lnTo>
                <a:lnTo>
                  <a:pt x="1138" y="10858"/>
                </a:lnTo>
                <a:lnTo>
                  <a:pt x="1138" y="10014"/>
                </a:lnTo>
                <a:lnTo>
                  <a:pt x="1138" y="9758"/>
                </a:lnTo>
                <a:close/>
                <a:moveTo>
                  <a:pt x="625" y="0"/>
                </a:moveTo>
                <a:lnTo>
                  <a:pt x="478" y="37"/>
                </a:lnTo>
                <a:lnTo>
                  <a:pt x="331" y="110"/>
                </a:lnTo>
                <a:lnTo>
                  <a:pt x="294" y="184"/>
                </a:lnTo>
                <a:lnTo>
                  <a:pt x="294" y="220"/>
                </a:lnTo>
                <a:lnTo>
                  <a:pt x="294" y="294"/>
                </a:lnTo>
                <a:lnTo>
                  <a:pt x="331" y="330"/>
                </a:lnTo>
                <a:lnTo>
                  <a:pt x="294" y="587"/>
                </a:lnTo>
                <a:lnTo>
                  <a:pt x="294" y="844"/>
                </a:lnTo>
                <a:lnTo>
                  <a:pt x="331" y="1101"/>
                </a:lnTo>
                <a:lnTo>
                  <a:pt x="368" y="1321"/>
                </a:lnTo>
                <a:lnTo>
                  <a:pt x="551" y="1834"/>
                </a:lnTo>
                <a:lnTo>
                  <a:pt x="735" y="2274"/>
                </a:lnTo>
                <a:lnTo>
                  <a:pt x="918" y="2641"/>
                </a:lnTo>
                <a:lnTo>
                  <a:pt x="1175" y="3008"/>
                </a:lnTo>
                <a:lnTo>
                  <a:pt x="1322" y="3155"/>
                </a:lnTo>
                <a:lnTo>
                  <a:pt x="1505" y="3265"/>
                </a:lnTo>
                <a:lnTo>
                  <a:pt x="1652" y="3375"/>
                </a:lnTo>
                <a:lnTo>
                  <a:pt x="1872" y="3375"/>
                </a:lnTo>
                <a:lnTo>
                  <a:pt x="1798" y="3815"/>
                </a:lnTo>
                <a:lnTo>
                  <a:pt x="1725" y="4365"/>
                </a:lnTo>
                <a:lnTo>
                  <a:pt x="1725" y="4659"/>
                </a:lnTo>
                <a:lnTo>
                  <a:pt x="1762" y="4806"/>
                </a:lnTo>
                <a:lnTo>
                  <a:pt x="1798" y="4916"/>
                </a:lnTo>
                <a:lnTo>
                  <a:pt x="1762" y="5319"/>
                </a:lnTo>
                <a:lnTo>
                  <a:pt x="1615" y="5319"/>
                </a:lnTo>
                <a:lnTo>
                  <a:pt x="1138" y="5282"/>
                </a:lnTo>
                <a:lnTo>
                  <a:pt x="918" y="5246"/>
                </a:lnTo>
                <a:lnTo>
                  <a:pt x="698" y="5282"/>
                </a:lnTo>
                <a:lnTo>
                  <a:pt x="404" y="5392"/>
                </a:lnTo>
                <a:lnTo>
                  <a:pt x="294" y="5466"/>
                </a:lnTo>
                <a:lnTo>
                  <a:pt x="184" y="5576"/>
                </a:lnTo>
                <a:lnTo>
                  <a:pt x="111" y="5686"/>
                </a:lnTo>
                <a:lnTo>
                  <a:pt x="74" y="5796"/>
                </a:lnTo>
                <a:lnTo>
                  <a:pt x="38" y="5943"/>
                </a:lnTo>
                <a:lnTo>
                  <a:pt x="1" y="6089"/>
                </a:lnTo>
                <a:lnTo>
                  <a:pt x="38" y="6163"/>
                </a:lnTo>
                <a:lnTo>
                  <a:pt x="111" y="6199"/>
                </a:lnTo>
                <a:lnTo>
                  <a:pt x="38" y="6273"/>
                </a:lnTo>
                <a:lnTo>
                  <a:pt x="38" y="6346"/>
                </a:lnTo>
                <a:lnTo>
                  <a:pt x="38" y="6456"/>
                </a:lnTo>
                <a:lnTo>
                  <a:pt x="111" y="6530"/>
                </a:lnTo>
                <a:lnTo>
                  <a:pt x="184" y="6566"/>
                </a:lnTo>
                <a:lnTo>
                  <a:pt x="294" y="6566"/>
                </a:lnTo>
                <a:lnTo>
                  <a:pt x="368" y="6493"/>
                </a:lnTo>
                <a:lnTo>
                  <a:pt x="441" y="6493"/>
                </a:lnTo>
                <a:lnTo>
                  <a:pt x="441" y="6530"/>
                </a:lnTo>
                <a:lnTo>
                  <a:pt x="441" y="6786"/>
                </a:lnTo>
                <a:lnTo>
                  <a:pt x="441" y="7080"/>
                </a:lnTo>
                <a:lnTo>
                  <a:pt x="515" y="7593"/>
                </a:lnTo>
                <a:lnTo>
                  <a:pt x="588" y="8657"/>
                </a:lnTo>
                <a:lnTo>
                  <a:pt x="625" y="9721"/>
                </a:lnTo>
                <a:lnTo>
                  <a:pt x="625" y="10785"/>
                </a:lnTo>
                <a:lnTo>
                  <a:pt x="661" y="11225"/>
                </a:lnTo>
                <a:lnTo>
                  <a:pt x="698" y="11665"/>
                </a:lnTo>
                <a:lnTo>
                  <a:pt x="808" y="12105"/>
                </a:lnTo>
                <a:lnTo>
                  <a:pt x="881" y="12289"/>
                </a:lnTo>
                <a:lnTo>
                  <a:pt x="991" y="12509"/>
                </a:lnTo>
                <a:lnTo>
                  <a:pt x="1065" y="12655"/>
                </a:lnTo>
                <a:lnTo>
                  <a:pt x="1175" y="12765"/>
                </a:lnTo>
                <a:lnTo>
                  <a:pt x="1322" y="12912"/>
                </a:lnTo>
                <a:lnTo>
                  <a:pt x="1468" y="12985"/>
                </a:lnTo>
                <a:lnTo>
                  <a:pt x="1615" y="13059"/>
                </a:lnTo>
                <a:lnTo>
                  <a:pt x="1798" y="13096"/>
                </a:lnTo>
                <a:lnTo>
                  <a:pt x="1945" y="13132"/>
                </a:lnTo>
                <a:lnTo>
                  <a:pt x="2129" y="13169"/>
                </a:lnTo>
                <a:lnTo>
                  <a:pt x="2349" y="13132"/>
                </a:lnTo>
                <a:lnTo>
                  <a:pt x="2569" y="13096"/>
                </a:lnTo>
                <a:lnTo>
                  <a:pt x="2752" y="12985"/>
                </a:lnTo>
                <a:lnTo>
                  <a:pt x="2899" y="12875"/>
                </a:lnTo>
                <a:lnTo>
                  <a:pt x="3009" y="12765"/>
                </a:lnTo>
                <a:lnTo>
                  <a:pt x="3119" y="12582"/>
                </a:lnTo>
                <a:lnTo>
                  <a:pt x="3302" y="12215"/>
                </a:lnTo>
                <a:lnTo>
                  <a:pt x="3412" y="11812"/>
                </a:lnTo>
                <a:lnTo>
                  <a:pt x="3449" y="11408"/>
                </a:lnTo>
                <a:lnTo>
                  <a:pt x="3522" y="10601"/>
                </a:lnTo>
                <a:lnTo>
                  <a:pt x="3632" y="9647"/>
                </a:lnTo>
                <a:lnTo>
                  <a:pt x="3669" y="8657"/>
                </a:lnTo>
                <a:lnTo>
                  <a:pt x="3669" y="7667"/>
                </a:lnTo>
                <a:lnTo>
                  <a:pt x="3669" y="6676"/>
                </a:lnTo>
                <a:lnTo>
                  <a:pt x="3743" y="6603"/>
                </a:lnTo>
                <a:lnTo>
                  <a:pt x="3779" y="6530"/>
                </a:lnTo>
                <a:lnTo>
                  <a:pt x="3779" y="6456"/>
                </a:lnTo>
                <a:lnTo>
                  <a:pt x="3889" y="6273"/>
                </a:lnTo>
                <a:lnTo>
                  <a:pt x="3963" y="6053"/>
                </a:lnTo>
                <a:lnTo>
                  <a:pt x="3999" y="5833"/>
                </a:lnTo>
                <a:lnTo>
                  <a:pt x="3963" y="5723"/>
                </a:lnTo>
                <a:lnTo>
                  <a:pt x="3926" y="5612"/>
                </a:lnTo>
                <a:lnTo>
                  <a:pt x="3816" y="5502"/>
                </a:lnTo>
                <a:lnTo>
                  <a:pt x="3669" y="5429"/>
                </a:lnTo>
                <a:lnTo>
                  <a:pt x="3486" y="5392"/>
                </a:lnTo>
                <a:lnTo>
                  <a:pt x="3266" y="5356"/>
                </a:lnTo>
                <a:lnTo>
                  <a:pt x="2532" y="5356"/>
                </a:lnTo>
                <a:lnTo>
                  <a:pt x="2165" y="5319"/>
                </a:lnTo>
                <a:lnTo>
                  <a:pt x="2092" y="4806"/>
                </a:lnTo>
                <a:lnTo>
                  <a:pt x="2165" y="4585"/>
                </a:lnTo>
                <a:lnTo>
                  <a:pt x="2165" y="4365"/>
                </a:lnTo>
                <a:lnTo>
                  <a:pt x="2202" y="3962"/>
                </a:lnTo>
                <a:lnTo>
                  <a:pt x="2459" y="4145"/>
                </a:lnTo>
                <a:lnTo>
                  <a:pt x="2715" y="4292"/>
                </a:lnTo>
                <a:lnTo>
                  <a:pt x="2972" y="4402"/>
                </a:lnTo>
                <a:lnTo>
                  <a:pt x="3266" y="4475"/>
                </a:lnTo>
                <a:lnTo>
                  <a:pt x="3522" y="4549"/>
                </a:lnTo>
                <a:lnTo>
                  <a:pt x="3816" y="4585"/>
                </a:lnTo>
                <a:lnTo>
                  <a:pt x="4403" y="4585"/>
                </a:lnTo>
                <a:lnTo>
                  <a:pt x="4660" y="4549"/>
                </a:lnTo>
                <a:lnTo>
                  <a:pt x="4953" y="4475"/>
                </a:lnTo>
                <a:lnTo>
                  <a:pt x="5210" y="4402"/>
                </a:lnTo>
                <a:lnTo>
                  <a:pt x="5503" y="4292"/>
                </a:lnTo>
                <a:lnTo>
                  <a:pt x="5760" y="4182"/>
                </a:lnTo>
                <a:lnTo>
                  <a:pt x="5833" y="4109"/>
                </a:lnTo>
                <a:lnTo>
                  <a:pt x="5833" y="3999"/>
                </a:lnTo>
                <a:lnTo>
                  <a:pt x="5833" y="3888"/>
                </a:lnTo>
                <a:lnTo>
                  <a:pt x="5797" y="3778"/>
                </a:lnTo>
                <a:lnTo>
                  <a:pt x="5797" y="3778"/>
                </a:lnTo>
                <a:lnTo>
                  <a:pt x="5833" y="3815"/>
                </a:lnTo>
                <a:lnTo>
                  <a:pt x="5980" y="3962"/>
                </a:lnTo>
                <a:lnTo>
                  <a:pt x="6053" y="3999"/>
                </a:lnTo>
                <a:lnTo>
                  <a:pt x="6200" y="4035"/>
                </a:lnTo>
                <a:lnTo>
                  <a:pt x="6237" y="4035"/>
                </a:lnTo>
                <a:lnTo>
                  <a:pt x="6274" y="3999"/>
                </a:lnTo>
                <a:lnTo>
                  <a:pt x="6347" y="3888"/>
                </a:lnTo>
                <a:lnTo>
                  <a:pt x="6310" y="3742"/>
                </a:lnTo>
                <a:lnTo>
                  <a:pt x="6274" y="3632"/>
                </a:lnTo>
                <a:lnTo>
                  <a:pt x="6200" y="3522"/>
                </a:lnTo>
                <a:lnTo>
                  <a:pt x="6090" y="3375"/>
                </a:lnTo>
                <a:lnTo>
                  <a:pt x="5833" y="3192"/>
                </a:lnTo>
                <a:lnTo>
                  <a:pt x="5613" y="3045"/>
                </a:lnTo>
                <a:lnTo>
                  <a:pt x="5283" y="2861"/>
                </a:lnTo>
                <a:lnTo>
                  <a:pt x="4953" y="2715"/>
                </a:lnTo>
                <a:lnTo>
                  <a:pt x="4256" y="2495"/>
                </a:lnTo>
                <a:lnTo>
                  <a:pt x="3926" y="2421"/>
                </a:lnTo>
                <a:lnTo>
                  <a:pt x="3596" y="2385"/>
                </a:lnTo>
                <a:lnTo>
                  <a:pt x="3302" y="2458"/>
                </a:lnTo>
                <a:lnTo>
                  <a:pt x="2972" y="2605"/>
                </a:lnTo>
                <a:lnTo>
                  <a:pt x="2679" y="2788"/>
                </a:lnTo>
                <a:lnTo>
                  <a:pt x="2349" y="3081"/>
                </a:lnTo>
                <a:lnTo>
                  <a:pt x="2349" y="3045"/>
                </a:lnTo>
                <a:lnTo>
                  <a:pt x="2385" y="2788"/>
                </a:lnTo>
                <a:lnTo>
                  <a:pt x="2459" y="2568"/>
                </a:lnTo>
                <a:lnTo>
                  <a:pt x="2495" y="2458"/>
                </a:lnTo>
                <a:lnTo>
                  <a:pt x="2495" y="2311"/>
                </a:lnTo>
                <a:lnTo>
                  <a:pt x="2495" y="2201"/>
                </a:lnTo>
                <a:lnTo>
                  <a:pt x="2422" y="2128"/>
                </a:lnTo>
                <a:lnTo>
                  <a:pt x="2385" y="1871"/>
                </a:lnTo>
                <a:lnTo>
                  <a:pt x="2312" y="1614"/>
                </a:lnTo>
                <a:lnTo>
                  <a:pt x="2129" y="1137"/>
                </a:lnTo>
                <a:lnTo>
                  <a:pt x="2018" y="917"/>
                </a:lnTo>
                <a:lnTo>
                  <a:pt x="1835" y="661"/>
                </a:lnTo>
                <a:lnTo>
                  <a:pt x="1652" y="440"/>
                </a:lnTo>
                <a:lnTo>
                  <a:pt x="1395" y="220"/>
                </a:lnTo>
                <a:lnTo>
                  <a:pt x="1138" y="74"/>
                </a:lnTo>
                <a:lnTo>
                  <a:pt x="881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16" name="Google Shape;216;p3"/>
          <p:cNvSpPr/>
          <p:nvPr/>
        </p:nvSpPr>
        <p:spPr>
          <a:xfrm rot="1920548">
            <a:off x="7236726" y="4658174"/>
            <a:ext cx="501522" cy="425557"/>
          </a:xfrm>
          <a:custGeom>
            <a:avLst/>
            <a:gdLst/>
            <a:ahLst/>
            <a:cxnLst/>
            <a:rect l="l" t="t" r="r" b="b"/>
            <a:pathLst>
              <a:path w="17681" h="15004" extrusionOk="0">
                <a:moveTo>
                  <a:pt x="6823" y="1981"/>
                </a:moveTo>
                <a:lnTo>
                  <a:pt x="6676" y="2018"/>
                </a:lnTo>
                <a:lnTo>
                  <a:pt x="6566" y="2055"/>
                </a:lnTo>
                <a:lnTo>
                  <a:pt x="6493" y="2201"/>
                </a:lnTo>
                <a:lnTo>
                  <a:pt x="6420" y="2385"/>
                </a:lnTo>
                <a:lnTo>
                  <a:pt x="6383" y="2531"/>
                </a:lnTo>
                <a:lnTo>
                  <a:pt x="6383" y="2641"/>
                </a:lnTo>
                <a:lnTo>
                  <a:pt x="6420" y="2752"/>
                </a:lnTo>
                <a:lnTo>
                  <a:pt x="6493" y="2825"/>
                </a:lnTo>
                <a:lnTo>
                  <a:pt x="6566" y="2862"/>
                </a:lnTo>
                <a:lnTo>
                  <a:pt x="6713" y="2862"/>
                </a:lnTo>
                <a:lnTo>
                  <a:pt x="6860" y="2825"/>
                </a:lnTo>
                <a:lnTo>
                  <a:pt x="6933" y="2752"/>
                </a:lnTo>
                <a:lnTo>
                  <a:pt x="7006" y="2641"/>
                </a:lnTo>
                <a:lnTo>
                  <a:pt x="7080" y="2531"/>
                </a:lnTo>
                <a:lnTo>
                  <a:pt x="7080" y="2421"/>
                </a:lnTo>
                <a:lnTo>
                  <a:pt x="7080" y="2275"/>
                </a:lnTo>
                <a:lnTo>
                  <a:pt x="7006" y="2165"/>
                </a:lnTo>
                <a:lnTo>
                  <a:pt x="6933" y="2055"/>
                </a:lnTo>
                <a:lnTo>
                  <a:pt x="6823" y="1981"/>
                </a:lnTo>
                <a:close/>
                <a:moveTo>
                  <a:pt x="5282" y="2641"/>
                </a:moveTo>
                <a:lnTo>
                  <a:pt x="5209" y="2678"/>
                </a:lnTo>
                <a:lnTo>
                  <a:pt x="5136" y="2715"/>
                </a:lnTo>
                <a:lnTo>
                  <a:pt x="5062" y="2788"/>
                </a:lnTo>
                <a:lnTo>
                  <a:pt x="5062" y="2898"/>
                </a:lnTo>
                <a:lnTo>
                  <a:pt x="5062" y="2935"/>
                </a:lnTo>
                <a:lnTo>
                  <a:pt x="4989" y="2972"/>
                </a:lnTo>
                <a:lnTo>
                  <a:pt x="4952" y="3045"/>
                </a:lnTo>
                <a:lnTo>
                  <a:pt x="4952" y="3118"/>
                </a:lnTo>
                <a:lnTo>
                  <a:pt x="4952" y="3228"/>
                </a:lnTo>
                <a:lnTo>
                  <a:pt x="5026" y="3338"/>
                </a:lnTo>
                <a:lnTo>
                  <a:pt x="5099" y="3412"/>
                </a:lnTo>
                <a:lnTo>
                  <a:pt x="5319" y="3412"/>
                </a:lnTo>
                <a:lnTo>
                  <a:pt x="5429" y="3338"/>
                </a:lnTo>
                <a:lnTo>
                  <a:pt x="5502" y="3265"/>
                </a:lnTo>
                <a:lnTo>
                  <a:pt x="5576" y="3155"/>
                </a:lnTo>
                <a:lnTo>
                  <a:pt x="5613" y="3008"/>
                </a:lnTo>
                <a:lnTo>
                  <a:pt x="5576" y="2862"/>
                </a:lnTo>
                <a:lnTo>
                  <a:pt x="5502" y="2752"/>
                </a:lnTo>
                <a:lnTo>
                  <a:pt x="5392" y="2678"/>
                </a:lnTo>
                <a:lnTo>
                  <a:pt x="5282" y="2641"/>
                </a:lnTo>
                <a:close/>
                <a:moveTo>
                  <a:pt x="6786" y="3559"/>
                </a:moveTo>
                <a:lnTo>
                  <a:pt x="6640" y="3595"/>
                </a:lnTo>
                <a:lnTo>
                  <a:pt x="6493" y="3705"/>
                </a:lnTo>
                <a:lnTo>
                  <a:pt x="6383" y="3815"/>
                </a:lnTo>
                <a:lnTo>
                  <a:pt x="6309" y="3962"/>
                </a:lnTo>
                <a:lnTo>
                  <a:pt x="6273" y="4109"/>
                </a:lnTo>
                <a:lnTo>
                  <a:pt x="6273" y="4255"/>
                </a:lnTo>
                <a:lnTo>
                  <a:pt x="6273" y="4366"/>
                </a:lnTo>
                <a:lnTo>
                  <a:pt x="6383" y="4439"/>
                </a:lnTo>
                <a:lnTo>
                  <a:pt x="6493" y="4476"/>
                </a:lnTo>
                <a:lnTo>
                  <a:pt x="6603" y="4439"/>
                </a:lnTo>
                <a:lnTo>
                  <a:pt x="6750" y="4329"/>
                </a:lnTo>
                <a:lnTo>
                  <a:pt x="6860" y="4329"/>
                </a:lnTo>
                <a:lnTo>
                  <a:pt x="6970" y="4292"/>
                </a:lnTo>
                <a:lnTo>
                  <a:pt x="7080" y="4182"/>
                </a:lnTo>
                <a:lnTo>
                  <a:pt x="7153" y="4035"/>
                </a:lnTo>
                <a:lnTo>
                  <a:pt x="7153" y="3852"/>
                </a:lnTo>
                <a:lnTo>
                  <a:pt x="7080" y="3705"/>
                </a:lnTo>
                <a:lnTo>
                  <a:pt x="7043" y="3632"/>
                </a:lnTo>
                <a:lnTo>
                  <a:pt x="6970" y="3595"/>
                </a:lnTo>
                <a:lnTo>
                  <a:pt x="6786" y="3559"/>
                </a:lnTo>
                <a:close/>
                <a:moveTo>
                  <a:pt x="4806" y="5979"/>
                </a:moveTo>
                <a:lnTo>
                  <a:pt x="4622" y="6090"/>
                </a:lnTo>
                <a:lnTo>
                  <a:pt x="4439" y="6200"/>
                </a:lnTo>
                <a:lnTo>
                  <a:pt x="4402" y="6236"/>
                </a:lnTo>
                <a:lnTo>
                  <a:pt x="4329" y="6310"/>
                </a:lnTo>
                <a:lnTo>
                  <a:pt x="4255" y="6383"/>
                </a:lnTo>
                <a:lnTo>
                  <a:pt x="4219" y="6493"/>
                </a:lnTo>
                <a:lnTo>
                  <a:pt x="4219" y="6566"/>
                </a:lnTo>
                <a:lnTo>
                  <a:pt x="4255" y="6713"/>
                </a:lnTo>
                <a:lnTo>
                  <a:pt x="4329" y="6860"/>
                </a:lnTo>
                <a:lnTo>
                  <a:pt x="4365" y="6897"/>
                </a:lnTo>
                <a:lnTo>
                  <a:pt x="4475" y="6970"/>
                </a:lnTo>
                <a:lnTo>
                  <a:pt x="4585" y="7007"/>
                </a:lnTo>
                <a:lnTo>
                  <a:pt x="4696" y="7043"/>
                </a:lnTo>
                <a:lnTo>
                  <a:pt x="4842" y="7007"/>
                </a:lnTo>
                <a:lnTo>
                  <a:pt x="4952" y="6970"/>
                </a:lnTo>
                <a:lnTo>
                  <a:pt x="5026" y="6897"/>
                </a:lnTo>
                <a:lnTo>
                  <a:pt x="5209" y="6750"/>
                </a:lnTo>
                <a:lnTo>
                  <a:pt x="5282" y="6640"/>
                </a:lnTo>
                <a:lnTo>
                  <a:pt x="5319" y="6493"/>
                </a:lnTo>
                <a:lnTo>
                  <a:pt x="5356" y="6346"/>
                </a:lnTo>
                <a:lnTo>
                  <a:pt x="5356" y="6236"/>
                </a:lnTo>
                <a:lnTo>
                  <a:pt x="5282" y="6126"/>
                </a:lnTo>
                <a:lnTo>
                  <a:pt x="5209" y="6053"/>
                </a:lnTo>
                <a:lnTo>
                  <a:pt x="5136" y="5979"/>
                </a:lnTo>
                <a:close/>
                <a:moveTo>
                  <a:pt x="4219" y="4916"/>
                </a:moveTo>
                <a:lnTo>
                  <a:pt x="4219" y="5062"/>
                </a:lnTo>
                <a:lnTo>
                  <a:pt x="4255" y="5136"/>
                </a:lnTo>
                <a:lnTo>
                  <a:pt x="4292" y="5173"/>
                </a:lnTo>
                <a:lnTo>
                  <a:pt x="4439" y="5209"/>
                </a:lnTo>
                <a:lnTo>
                  <a:pt x="4549" y="5173"/>
                </a:lnTo>
                <a:lnTo>
                  <a:pt x="4585" y="5136"/>
                </a:lnTo>
                <a:lnTo>
                  <a:pt x="4622" y="5062"/>
                </a:lnTo>
                <a:lnTo>
                  <a:pt x="4659" y="5026"/>
                </a:lnTo>
                <a:lnTo>
                  <a:pt x="4989" y="5136"/>
                </a:lnTo>
                <a:lnTo>
                  <a:pt x="5319" y="5209"/>
                </a:lnTo>
                <a:lnTo>
                  <a:pt x="5392" y="5319"/>
                </a:lnTo>
                <a:lnTo>
                  <a:pt x="5466" y="5429"/>
                </a:lnTo>
                <a:lnTo>
                  <a:pt x="5686" y="5613"/>
                </a:lnTo>
                <a:lnTo>
                  <a:pt x="5869" y="5833"/>
                </a:lnTo>
                <a:lnTo>
                  <a:pt x="5979" y="6053"/>
                </a:lnTo>
                <a:lnTo>
                  <a:pt x="6016" y="6273"/>
                </a:lnTo>
                <a:lnTo>
                  <a:pt x="5979" y="6530"/>
                </a:lnTo>
                <a:lnTo>
                  <a:pt x="5943" y="6676"/>
                </a:lnTo>
                <a:lnTo>
                  <a:pt x="5869" y="6823"/>
                </a:lnTo>
                <a:lnTo>
                  <a:pt x="5686" y="7080"/>
                </a:lnTo>
                <a:lnTo>
                  <a:pt x="5466" y="7227"/>
                </a:lnTo>
                <a:lnTo>
                  <a:pt x="5209" y="7373"/>
                </a:lnTo>
                <a:lnTo>
                  <a:pt x="4916" y="7447"/>
                </a:lnTo>
                <a:lnTo>
                  <a:pt x="4622" y="7483"/>
                </a:lnTo>
                <a:lnTo>
                  <a:pt x="4329" y="7520"/>
                </a:lnTo>
                <a:lnTo>
                  <a:pt x="4035" y="7483"/>
                </a:lnTo>
                <a:lnTo>
                  <a:pt x="3778" y="7447"/>
                </a:lnTo>
                <a:lnTo>
                  <a:pt x="3485" y="7337"/>
                </a:lnTo>
                <a:lnTo>
                  <a:pt x="3338" y="7227"/>
                </a:lnTo>
                <a:lnTo>
                  <a:pt x="3228" y="7080"/>
                </a:lnTo>
                <a:lnTo>
                  <a:pt x="3155" y="6897"/>
                </a:lnTo>
                <a:lnTo>
                  <a:pt x="3118" y="6713"/>
                </a:lnTo>
                <a:lnTo>
                  <a:pt x="3082" y="6383"/>
                </a:lnTo>
                <a:lnTo>
                  <a:pt x="3155" y="6090"/>
                </a:lnTo>
                <a:lnTo>
                  <a:pt x="3228" y="5796"/>
                </a:lnTo>
                <a:lnTo>
                  <a:pt x="3375" y="5539"/>
                </a:lnTo>
                <a:lnTo>
                  <a:pt x="3558" y="5319"/>
                </a:lnTo>
                <a:lnTo>
                  <a:pt x="3742" y="5173"/>
                </a:lnTo>
                <a:lnTo>
                  <a:pt x="3962" y="5026"/>
                </a:lnTo>
                <a:lnTo>
                  <a:pt x="4219" y="4916"/>
                </a:lnTo>
                <a:close/>
                <a:moveTo>
                  <a:pt x="11628" y="7190"/>
                </a:moveTo>
                <a:lnTo>
                  <a:pt x="11958" y="7263"/>
                </a:lnTo>
                <a:lnTo>
                  <a:pt x="12252" y="7263"/>
                </a:lnTo>
                <a:lnTo>
                  <a:pt x="12362" y="7227"/>
                </a:lnTo>
                <a:lnTo>
                  <a:pt x="12435" y="7447"/>
                </a:lnTo>
                <a:lnTo>
                  <a:pt x="12509" y="7704"/>
                </a:lnTo>
                <a:lnTo>
                  <a:pt x="12509" y="7814"/>
                </a:lnTo>
                <a:lnTo>
                  <a:pt x="12472" y="7814"/>
                </a:lnTo>
                <a:lnTo>
                  <a:pt x="12399" y="7850"/>
                </a:lnTo>
                <a:lnTo>
                  <a:pt x="12399" y="7887"/>
                </a:lnTo>
                <a:lnTo>
                  <a:pt x="12252" y="7814"/>
                </a:lnTo>
                <a:lnTo>
                  <a:pt x="11738" y="7557"/>
                </a:lnTo>
                <a:lnTo>
                  <a:pt x="11702" y="7483"/>
                </a:lnTo>
                <a:lnTo>
                  <a:pt x="11628" y="7373"/>
                </a:lnTo>
                <a:lnTo>
                  <a:pt x="11628" y="7190"/>
                </a:lnTo>
                <a:close/>
                <a:moveTo>
                  <a:pt x="4329" y="4402"/>
                </a:moveTo>
                <a:lnTo>
                  <a:pt x="4255" y="4476"/>
                </a:lnTo>
                <a:lnTo>
                  <a:pt x="4035" y="4512"/>
                </a:lnTo>
                <a:lnTo>
                  <a:pt x="3815" y="4622"/>
                </a:lnTo>
                <a:lnTo>
                  <a:pt x="3632" y="4732"/>
                </a:lnTo>
                <a:lnTo>
                  <a:pt x="3448" y="4842"/>
                </a:lnTo>
                <a:lnTo>
                  <a:pt x="3265" y="4989"/>
                </a:lnTo>
                <a:lnTo>
                  <a:pt x="3082" y="5173"/>
                </a:lnTo>
                <a:lnTo>
                  <a:pt x="2971" y="5356"/>
                </a:lnTo>
                <a:lnTo>
                  <a:pt x="2825" y="5576"/>
                </a:lnTo>
                <a:lnTo>
                  <a:pt x="2715" y="5906"/>
                </a:lnTo>
                <a:lnTo>
                  <a:pt x="2641" y="6236"/>
                </a:lnTo>
                <a:lnTo>
                  <a:pt x="2641" y="6603"/>
                </a:lnTo>
                <a:lnTo>
                  <a:pt x="2678" y="6933"/>
                </a:lnTo>
                <a:lnTo>
                  <a:pt x="2825" y="7263"/>
                </a:lnTo>
                <a:lnTo>
                  <a:pt x="3008" y="7520"/>
                </a:lnTo>
                <a:lnTo>
                  <a:pt x="3118" y="7667"/>
                </a:lnTo>
                <a:lnTo>
                  <a:pt x="3265" y="7740"/>
                </a:lnTo>
                <a:lnTo>
                  <a:pt x="3412" y="7850"/>
                </a:lnTo>
                <a:lnTo>
                  <a:pt x="3595" y="7887"/>
                </a:lnTo>
                <a:lnTo>
                  <a:pt x="3962" y="7997"/>
                </a:lnTo>
                <a:lnTo>
                  <a:pt x="4292" y="8034"/>
                </a:lnTo>
                <a:lnTo>
                  <a:pt x="4659" y="7997"/>
                </a:lnTo>
                <a:lnTo>
                  <a:pt x="5026" y="7960"/>
                </a:lnTo>
                <a:lnTo>
                  <a:pt x="5356" y="7850"/>
                </a:lnTo>
                <a:lnTo>
                  <a:pt x="5686" y="7704"/>
                </a:lnTo>
                <a:lnTo>
                  <a:pt x="5979" y="7483"/>
                </a:lnTo>
                <a:lnTo>
                  <a:pt x="6236" y="7227"/>
                </a:lnTo>
                <a:lnTo>
                  <a:pt x="6383" y="6933"/>
                </a:lnTo>
                <a:lnTo>
                  <a:pt x="6456" y="6640"/>
                </a:lnTo>
                <a:lnTo>
                  <a:pt x="6530" y="6346"/>
                </a:lnTo>
                <a:lnTo>
                  <a:pt x="6493" y="6016"/>
                </a:lnTo>
                <a:lnTo>
                  <a:pt x="6420" y="5759"/>
                </a:lnTo>
                <a:lnTo>
                  <a:pt x="6273" y="5503"/>
                </a:lnTo>
                <a:lnTo>
                  <a:pt x="6163" y="5393"/>
                </a:lnTo>
                <a:lnTo>
                  <a:pt x="5979" y="5246"/>
                </a:lnTo>
                <a:lnTo>
                  <a:pt x="5833" y="5099"/>
                </a:lnTo>
                <a:lnTo>
                  <a:pt x="5796" y="5026"/>
                </a:lnTo>
                <a:lnTo>
                  <a:pt x="5796" y="4952"/>
                </a:lnTo>
                <a:lnTo>
                  <a:pt x="5759" y="4879"/>
                </a:lnTo>
                <a:lnTo>
                  <a:pt x="5723" y="4806"/>
                </a:lnTo>
                <a:lnTo>
                  <a:pt x="5649" y="4732"/>
                </a:lnTo>
                <a:lnTo>
                  <a:pt x="5539" y="4696"/>
                </a:lnTo>
                <a:lnTo>
                  <a:pt x="5209" y="4659"/>
                </a:lnTo>
                <a:lnTo>
                  <a:pt x="5136" y="4586"/>
                </a:lnTo>
                <a:lnTo>
                  <a:pt x="5136" y="4512"/>
                </a:lnTo>
                <a:lnTo>
                  <a:pt x="5062" y="4439"/>
                </a:lnTo>
                <a:lnTo>
                  <a:pt x="4585" y="4439"/>
                </a:lnTo>
                <a:lnTo>
                  <a:pt x="4475" y="4402"/>
                </a:lnTo>
                <a:close/>
                <a:moveTo>
                  <a:pt x="1761" y="7447"/>
                </a:moveTo>
                <a:lnTo>
                  <a:pt x="1908" y="7483"/>
                </a:lnTo>
                <a:lnTo>
                  <a:pt x="2054" y="7520"/>
                </a:lnTo>
                <a:lnTo>
                  <a:pt x="2164" y="7630"/>
                </a:lnTo>
                <a:lnTo>
                  <a:pt x="2275" y="7740"/>
                </a:lnTo>
                <a:lnTo>
                  <a:pt x="2348" y="7887"/>
                </a:lnTo>
                <a:lnTo>
                  <a:pt x="2348" y="8070"/>
                </a:lnTo>
                <a:lnTo>
                  <a:pt x="2348" y="8107"/>
                </a:lnTo>
                <a:lnTo>
                  <a:pt x="2311" y="8144"/>
                </a:lnTo>
                <a:lnTo>
                  <a:pt x="2238" y="8144"/>
                </a:lnTo>
                <a:lnTo>
                  <a:pt x="2128" y="8070"/>
                </a:lnTo>
                <a:lnTo>
                  <a:pt x="2018" y="7960"/>
                </a:lnTo>
                <a:lnTo>
                  <a:pt x="1908" y="7814"/>
                </a:lnTo>
                <a:lnTo>
                  <a:pt x="1724" y="7520"/>
                </a:lnTo>
                <a:lnTo>
                  <a:pt x="1651" y="7447"/>
                </a:lnTo>
                <a:close/>
                <a:moveTo>
                  <a:pt x="14233" y="7630"/>
                </a:moveTo>
                <a:lnTo>
                  <a:pt x="14159" y="7667"/>
                </a:lnTo>
                <a:lnTo>
                  <a:pt x="14123" y="7740"/>
                </a:lnTo>
                <a:lnTo>
                  <a:pt x="14013" y="7960"/>
                </a:lnTo>
                <a:lnTo>
                  <a:pt x="14013" y="8070"/>
                </a:lnTo>
                <a:lnTo>
                  <a:pt x="14049" y="8180"/>
                </a:lnTo>
                <a:lnTo>
                  <a:pt x="14086" y="8254"/>
                </a:lnTo>
                <a:lnTo>
                  <a:pt x="14159" y="8290"/>
                </a:lnTo>
                <a:lnTo>
                  <a:pt x="14306" y="8290"/>
                </a:lnTo>
                <a:lnTo>
                  <a:pt x="14416" y="8254"/>
                </a:lnTo>
                <a:lnTo>
                  <a:pt x="14453" y="8180"/>
                </a:lnTo>
                <a:lnTo>
                  <a:pt x="14490" y="8107"/>
                </a:lnTo>
                <a:lnTo>
                  <a:pt x="14490" y="7997"/>
                </a:lnTo>
                <a:lnTo>
                  <a:pt x="14490" y="7924"/>
                </a:lnTo>
                <a:lnTo>
                  <a:pt x="14490" y="7777"/>
                </a:lnTo>
                <a:lnTo>
                  <a:pt x="14453" y="7704"/>
                </a:lnTo>
                <a:lnTo>
                  <a:pt x="14416" y="7667"/>
                </a:lnTo>
                <a:lnTo>
                  <a:pt x="14306" y="7630"/>
                </a:lnTo>
                <a:close/>
                <a:moveTo>
                  <a:pt x="7410" y="6236"/>
                </a:moveTo>
                <a:lnTo>
                  <a:pt x="7300" y="6310"/>
                </a:lnTo>
                <a:lnTo>
                  <a:pt x="7227" y="6346"/>
                </a:lnTo>
                <a:lnTo>
                  <a:pt x="7190" y="6420"/>
                </a:lnTo>
                <a:lnTo>
                  <a:pt x="7153" y="6566"/>
                </a:lnTo>
                <a:lnTo>
                  <a:pt x="7153" y="6750"/>
                </a:lnTo>
                <a:lnTo>
                  <a:pt x="7190" y="6933"/>
                </a:lnTo>
                <a:lnTo>
                  <a:pt x="7227" y="7007"/>
                </a:lnTo>
                <a:lnTo>
                  <a:pt x="7300" y="7080"/>
                </a:lnTo>
                <a:lnTo>
                  <a:pt x="7667" y="7153"/>
                </a:lnTo>
                <a:lnTo>
                  <a:pt x="7410" y="7373"/>
                </a:lnTo>
                <a:lnTo>
                  <a:pt x="7263" y="7520"/>
                </a:lnTo>
                <a:lnTo>
                  <a:pt x="7190" y="7593"/>
                </a:lnTo>
                <a:lnTo>
                  <a:pt x="7153" y="7704"/>
                </a:lnTo>
                <a:lnTo>
                  <a:pt x="7153" y="7887"/>
                </a:lnTo>
                <a:lnTo>
                  <a:pt x="7227" y="8070"/>
                </a:lnTo>
                <a:lnTo>
                  <a:pt x="7337" y="8180"/>
                </a:lnTo>
                <a:lnTo>
                  <a:pt x="7483" y="8290"/>
                </a:lnTo>
                <a:lnTo>
                  <a:pt x="7520" y="8400"/>
                </a:lnTo>
                <a:lnTo>
                  <a:pt x="7557" y="8474"/>
                </a:lnTo>
                <a:lnTo>
                  <a:pt x="7593" y="8511"/>
                </a:lnTo>
                <a:lnTo>
                  <a:pt x="7740" y="8511"/>
                </a:lnTo>
                <a:lnTo>
                  <a:pt x="7813" y="8437"/>
                </a:lnTo>
                <a:lnTo>
                  <a:pt x="7850" y="8364"/>
                </a:lnTo>
                <a:lnTo>
                  <a:pt x="7923" y="8217"/>
                </a:lnTo>
                <a:lnTo>
                  <a:pt x="7923" y="8144"/>
                </a:lnTo>
                <a:lnTo>
                  <a:pt x="7887" y="8070"/>
                </a:lnTo>
                <a:lnTo>
                  <a:pt x="7850" y="7997"/>
                </a:lnTo>
                <a:lnTo>
                  <a:pt x="7777" y="7960"/>
                </a:lnTo>
                <a:lnTo>
                  <a:pt x="7667" y="7924"/>
                </a:lnTo>
                <a:lnTo>
                  <a:pt x="7630" y="7887"/>
                </a:lnTo>
                <a:lnTo>
                  <a:pt x="7630" y="7814"/>
                </a:lnTo>
                <a:lnTo>
                  <a:pt x="7630" y="7777"/>
                </a:lnTo>
                <a:lnTo>
                  <a:pt x="7703" y="7667"/>
                </a:lnTo>
                <a:lnTo>
                  <a:pt x="7850" y="7593"/>
                </a:lnTo>
                <a:lnTo>
                  <a:pt x="7997" y="7410"/>
                </a:lnTo>
                <a:lnTo>
                  <a:pt x="8107" y="7190"/>
                </a:lnTo>
                <a:lnTo>
                  <a:pt x="8107" y="7080"/>
                </a:lnTo>
                <a:lnTo>
                  <a:pt x="8070" y="6970"/>
                </a:lnTo>
                <a:lnTo>
                  <a:pt x="8034" y="6897"/>
                </a:lnTo>
                <a:lnTo>
                  <a:pt x="7960" y="6823"/>
                </a:lnTo>
                <a:lnTo>
                  <a:pt x="7740" y="6750"/>
                </a:lnTo>
                <a:lnTo>
                  <a:pt x="7520" y="6713"/>
                </a:lnTo>
                <a:lnTo>
                  <a:pt x="7557" y="6566"/>
                </a:lnTo>
                <a:lnTo>
                  <a:pt x="7593" y="6493"/>
                </a:lnTo>
                <a:lnTo>
                  <a:pt x="7667" y="6456"/>
                </a:lnTo>
                <a:lnTo>
                  <a:pt x="7703" y="6383"/>
                </a:lnTo>
                <a:lnTo>
                  <a:pt x="7667" y="6310"/>
                </a:lnTo>
                <a:lnTo>
                  <a:pt x="7593" y="6236"/>
                </a:lnTo>
                <a:close/>
                <a:moveTo>
                  <a:pt x="1651" y="6897"/>
                </a:moveTo>
                <a:lnTo>
                  <a:pt x="1578" y="6933"/>
                </a:lnTo>
                <a:lnTo>
                  <a:pt x="1541" y="7007"/>
                </a:lnTo>
                <a:lnTo>
                  <a:pt x="1504" y="7080"/>
                </a:lnTo>
                <a:lnTo>
                  <a:pt x="1504" y="7227"/>
                </a:lnTo>
                <a:lnTo>
                  <a:pt x="1541" y="7300"/>
                </a:lnTo>
                <a:lnTo>
                  <a:pt x="1578" y="7373"/>
                </a:lnTo>
                <a:lnTo>
                  <a:pt x="1541" y="7410"/>
                </a:lnTo>
                <a:lnTo>
                  <a:pt x="1504" y="7410"/>
                </a:lnTo>
                <a:lnTo>
                  <a:pt x="1468" y="7483"/>
                </a:lnTo>
                <a:lnTo>
                  <a:pt x="1431" y="7557"/>
                </a:lnTo>
                <a:lnTo>
                  <a:pt x="1468" y="7814"/>
                </a:lnTo>
                <a:lnTo>
                  <a:pt x="1578" y="8034"/>
                </a:lnTo>
                <a:lnTo>
                  <a:pt x="1724" y="8254"/>
                </a:lnTo>
                <a:lnTo>
                  <a:pt x="1908" y="8437"/>
                </a:lnTo>
                <a:lnTo>
                  <a:pt x="2128" y="8547"/>
                </a:lnTo>
                <a:lnTo>
                  <a:pt x="2238" y="8584"/>
                </a:lnTo>
                <a:lnTo>
                  <a:pt x="2348" y="8621"/>
                </a:lnTo>
                <a:lnTo>
                  <a:pt x="2458" y="8621"/>
                </a:lnTo>
                <a:lnTo>
                  <a:pt x="2568" y="8547"/>
                </a:lnTo>
                <a:lnTo>
                  <a:pt x="2641" y="8474"/>
                </a:lnTo>
                <a:lnTo>
                  <a:pt x="2715" y="8364"/>
                </a:lnTo>
                <a:lnTo>
                  <a:pt x="2788" y="8144"/>
                </a:lnTo>
                <a:lnTo>
                  <a:pt x="2788" y="7960"/>
                </a:lnTo>
                <a:lnTo>
                  <a:pt x="2751" y="7740"/>
                </a:lnTo>
                <a:lnTo>
                  <a:pt x="2678" y="7557"/>
                </a:lnTo>
                <a:lnTo>
                  <a:pt x="2531" y="7373"/>
                </a:lnTo>
                <a:lnTo>
                  <a:pt x="2385" y="7227"/>
                </a:lnTo>
                <a:lnTo>
                  <a:pt x="2201" y="7117"/>
                </a:lnTo>
                <a:lnTo>
                  <a:pt x="1981" y="7043"/>
                </a:lnTo>
                <a:lnTo>
                  <a:pt x="1908" y="6933"/>
                </a:lnTo>
                <a:lnTo>
                  <a:pt x="1834" y="6897"/>
                </a:lnTo>
                <a:close/>
                <a:moveTo>
                  <a:pt x="14306" y="7227"/>
                </a:moveTo>
                <a:lnTo>
                  <a:pt x="14453" y="7263"/>
                </a:lnTo>
                <a:lnTo>
                  <a:pt x="14563" y="7300"/>
                </a:lnTo>
                <a:lnTo>
                  <a:pt x="14636" y="7410"/>
                </a:lnTo>
                <a:lnTo>
                  <a:pt x="14673" y="7520"/>
                </a:lnTo>
                <a:lnTo>
                  <a:pt x="14673" y="7667"/>
                </a:lnTo>
                <a:lnTo>
                  <a:pt x="14673" y="7814"/>
                </a:lnTo>
                <a:lnTo>
                  <a:pt x="14600" y="8070"/>
                </a:lnTo>
                <a:lnTo>
                  <a:pt x="14490" y="8290"/>
                </a:lnTo>
                <a:lnTo>
                  <a:pt x="14343" y="8511"/>
                </a:lnTo>
                <a:lnTo>
                  <a:pt x="14269" y="8584"/>
                </a:lnTo>
                <a:lnTo>
                  <a:pt x="14196" y="8621"/>
                </a:lnTo>
                <a:lnTo>
                  <a:pt x="14123" y="8621"/>
                </a:lnTo>
                <a:lnTo>
                  <a:pt x="14049" y="8584"/>
                </a:lnTo>
                <a:lnTo>
                  <a:pt x="14013" y="8547"/>
                </a:lnTo>
                <a:lnTo>
                  <a:pt x="13976" y="8474"/>
                </a:lnTo>
                <a:lnTo>
                  <a:pt x="13903" y="8290"/>
                </a:lnTo>
                <a:lnTo>
                  <a:pt x="13939" y="8034"/>
                </a:lnTo>
                <a:lnTo>
                  <a:pt x="13976" y="7777"/>
                </a:lnTo>
                <a:lnTo>
                  <a:pt x="14086" y="7263"/>
                </a:lnTo>
                <a:lnTo>
                  <a:pt x="14306" y="7227"/>
                </a:lnTo>
                <a:close/>
                <a:moveTo>
                  <a:pt x="14233" y="6750"/>
                </a:moveTo>
                <a:lnTo>
                  <a:pt x="14123" y="6786"/>
                </a:lnTo>
                <a:lnTo>
                  <a:pt x="13866" y="6786"/>
                </a:lnTo>
                <a:lnTo>
                  <a:pt x="13829" y="6823"/>
                </a:lnTo>
                <a:lnTo>
                  <a:pt x="13756" y="6933"/>
                </a:lnTo>
                <a:lnTo>
                  <a:pt x="13609" y="7373"/>
                </a:lnTo>
                <a:lnTo>
                  <a:pt x="13499" y="7850"/>
                </a:lnTo>
                <a:lnTo>
                  <a:pt x="13462" y="8107"/>
                </a:lnTo>
                <a:lnTo>
                  <a:pt x="13462" y="8327"/>
                </a:lnTo>
                <a:lnTo>
                  <a:pt x="13499" y="8584"/>
                </a:lnTo>
                <a:lnTo>
                  <a:pt x="13572" y="8804"/>
                </a:lnTo>
                <a:lnTo>
                  <a:pt x="13683" y="8914"/>
                </a:lnTo>
                <a:lnTo>
                  <a:pt x="13829" y="9024"/>
                </a:lnTo>
                <a:lnTo>
                  <a:pt x="13976" y="9097"/>
                </a:lnTo>
                <a:lnTo>
                  <a:pt x="14123" y="9134"/>
                </a:lnTo>
                <a:lnTo>
                  <a:pt x="14343" y="9097"/>
                </a:lnTo>
                <a:lnTo>
                  <a:pt x="14490" y="9024"/>
                </a:lnTo>
                <a:lnTo>
                  <a:pt x="14600" y="8877"/>
                </a:lnTo>
                <a:lnTo>
                  <a:pt x="14746" y="8731"/>
                </a:lnTo>
                <a:lnTo>
                  <a:pt x="14966" y="8400"/>
                </a:lnTo>
                <a:lnTo>
                  <a:pt x="15076" y="8180"/>
                </a:lnTo>
                <a:lnTo>
                  <a:pt x="15113" y="7997"/>
                </a:lnTo>
                <a:lnTo>
                  <a:pt x="15150" y="7814"/>
                </a:lnTo>
                <a:lnTo>
                  <a:pt x="15150" y="7593"/>
                </a:lnTo>
                <a:lnTo>
                  <a:pt x="15113" y="7410"/>
                </a:lnTo>
                <a:lnTo>
                  <a:pt x="15040" y="7190"/>
                </a:lnTo>
                <a:lnTo>
                  <a:pt x="15003" y="7080"/>
                </a:lnTo>
                <a:lnTo>
                  <a:pt x="14893" y="7007"/>
                </a:lnTo>
                <a:lnTo>
                  <a:pt x="14673" y="6823"/>
                </a:lnTo>
                <a:lnTo>
                  <a:pt x="14526" y="6786"/>
                </a:lnTo>
                <a:lnTo>
                  <a:pt x="14379" y="6750"/>
                </a:lnTo>
                <a:close/>
                <a:moveTo>
                  <a:pt x="6273" y="7887"/>
                </a:moveTo>
                <a:lnTo>
                  <a:pt x="6199" y="7924"/>
                </a:lnTo>
                <a:lnTo>
                  <a:pt x="6126" y="7997"/>
                </a:lnTo>
                <a:lnTo>
                  <a:pt x="5979" y="8107"/>
                </a:lnTo>
                <a:lnTo>
                  <a:pt x="5869" y="8290"/>
                </a:lnTo>
                <a:lnTo>
                  <a:pt x="5796" y="8474"/>
                </a:lnTo>
                <a:lnTo>
                  <a:pt x="5796" y="8584"/>
                </a:lnTo>
                <a:lnTo>
                  <a:pt x="5833" y="8657"/>
                </a:lnTo>
                <a:lnTo>
                  <a:pt x="5906" y="8694"/>
                </a:lnTo>
                <a:lnTo>
                  <a:pt x="6236" y="8694"/>
                </a:lnTo>
                <a:lnTo>
                  <a:pt x="6420" y="8767"/>
                </a:lnTo>
                <a:lnTo>
                  <a:pt x="6199" y="9024"/>
                </a:lnTo>
                <a:lnTo>
                  <a:pt x="6199" y="9061"/>
                </a:lnTo>
                <a:lnTo>
                  <a:pt x="6199" y="9134"/>
                </a:lnTo>
                <a:lnTo>
                  <a:pt x="6236" y="9244"/>
                </a:lnTo>
                <a:lnTo>
                  <a:pt x="6346" y="9354"/>
                </a:lnTo>
                <a:lnTo>
                  <a:pt x="6456" y="9391"/>
                </a:lnTo>
                <a:lnTo>
                  <a:pt x="6713" y="9391"/>
                </a:lnTo>
                <a:lnTo>
                  <a:pt x="6786" y="9318"/>
                </a:lnTo>
                <a:lnTo>
                  <a:pt x="6860" y="9207"/>
                </a:lnTo>
                <a:lnTo>
                  <a:pt x="6823" y="9097"/>
                </a:lnTo>
                <a:lnTo>
                  <a:pt x="6750" y="9024"/>
                </a:lnTo>
                <a:lnTo>
                  <a:pt x="6860" y="8951"/>
                </a:lnTo>
                <a:lnTo>
                  <a:pt x="6933" y="8877"/>
                </a:lnTo>
                <a:lnTo>
                  <a:pt x="6933" y="8804"/>
                </a:lnTo>
                <a:lnTo>
                  <a:pt x="6933" y="8731"/>
                </a:lnTo>
                <a:lnTo>
                  <a:pt x="6896" y="8621"/>
                </a:lnTo>
                <a:lnTo>
                  <a:pt x="6750" y="8511"/>
                </a:lnTo>
                <a:lnTo>
                  <a:pt x="6603" y="8437"/>
                </a:lnTo>
                <a:lnTo>
                  <a:pt x="6456" y="8364"/>
                </a:lnTo>
                <a:lnTo>
                  <a:pt x="6273" y="8327"/>
                </a:lnTo>
                <a:lnTo>
                  <a:pt x="6346" y="8180"/>
                </a:lnTo>
                <a:lnTo>
                  <a:pt x="6420" y="8034"/>
                </a:lnTo>
                <a:lnTo>
                  <a:pt x="6420" y="7960"/>
                </a:lnTo>
                <a:lnTo>
                  <a:pt x="6383" y="7924"/>
                </a:lnTo>
                <a:lnTo>
                  <a:pt x="6346" y="7924"/>
                </a:lnTo>
                <a:lnTo>
                  <a:pt x="6273" y="7887"/>
                </a:lnTo>
                <a:close/>
                <a:moveTo>
                  <a:pt x="7630" y="551"/>
                </a:moveTo>
                <a:lnTo>
                  <a:pt x="7777" y="587"/>
                </a:lnTo>
                <a:lnTo>
                  <a:pt x="7923" y="661"/>
                </a:lnTo>
                <a:lnTo>
                  <a:pt x="8437" y="1101"/>
                </a:lnTo>
                <a:lnTo>
                  <a:pt x="8657" y="1321"/>
                </a:lnTo>
                <a:lnTo>
                  <a:pt x="8877" y="1578"/>
                </a:lnTo>
                <a:lnTo>
                  <a:pt x="9061" y="1834"/>
                </a:lnTo>
                <a:lnTo>
                  <a:pt x="9207" y="2128"/>
                </a:lnTo>
                <a:lnTo>
                  <a:pt x="9281" y="2421"/>
                </a:lnTo>
                <a:lnTo>
                  <a:pt x="9317" y="2752"/>
                </a:lnTo>
                <a:lnTo>
                  <a:pt x="9281" y="3082"/>
                </a:lnTo>
                <a:lnTo>
                  <a:pt x="9244" y="3375"/>
                </a:lnTo>
                <a:lnTo>
                  <a:pt x="9024" y="3962"/>
                </a:lnTo>
                <a:lnTo>
                  <a:pt x="8804" y="4512"/>
                </a:lnTo>
                <a:lnTo>
                  <a:pt x="8584" y="5099"/>
                </a:lnTo>
                <a:lnTo>
                  <a:pt x="8547" y="5356"/>
                </a:lnTo>
                <a:lnTo>
                  <a:pt x="8510" y="5613"/>
                </a:lnTo>
                <a:lnTo>
                  <a:pt x="8510" y="5869"/>
                </a:lnTo>
                <a:lnTo>
                  <a:pt x="8547" y="6163"/>
                </a:lnTo>
                <a:lnTo>
                  <a:pt x="8584" y="6310"/>
                </a:lnTo>
                <a:lnTo>
                  <a:pt x="8657" y="6493"/>
                </a:lnTo>
                <a:lnTo>
                  <a:pt x="8804" y="6823"/>
                </a:lnTo>
                <a:lnTo>
                  <a:pt x="8987" y="7117"/>
                </a:lnTo>
                <a:lnTo>
                  <a:pt x="9134" y="7447"/>
                </a:lnTo>
                <a:lnTo>
                  <a:pt x="9207" y="7777"/>
                </a:lnTo>
                <a:lnTo>
                  <a:pt x="9244" y="8144"/>
                </a:lnTo>
                <a:lnTo>
                  <a:pt x="9207" y="8474"/>
                </a:lnTo>
                <a:lnTo>
                  <a:pt x="9097" y="8804"/>
                </a:lnTo>
                <a:lnTo>
                  <a:pt x="8951" y="9134"/>
                </a:lnTo>
                <a:lnTo>
                  <a:pt x="8767" y="9428"/>
                </a:lnTo>
                <a:lnTo>
                  <a:pt x="8510" y="9684"/>
                </a:lnTo>
                <a:lnTo>
                  <a:pt x="8254" y="9904"/>
                </a:lnTo>
                <a:lnTo>
                  <a:pt x="7960" y="10051"/>
                </a:lnTo>
                <a:lnTo>
                  <a:pt x="7667" y="10198"/>
                </a:lnTo>
                <a:lnTo>
                  <a:pt x="7373" y="10308"/>
                </a:lnTo>
                <a:lnTo>
                  <a:pt x="7043" y="10345"/>
                </a:lnTo>
                <a:lnTo>
                  <a:pt x="6676" y="10418"/>
                </a:lnTo>
                <a:lnTo>
                  <a:pt x="6493" y="10381"/>
                </a:lnTo>
                <a:lnTo>
                  <a:pt x="6309" y="10345"/>
                </a:lnTo>
                <a:lnTo>
                  <a:pt x="6163" y="10235"/>
                </a:lnTo>
                <a:lnTo>
                  <a:pt x="6016" y="10088"/>
                </a:lnTo>
                <a:lnTo>
                  <a:pt x="5906" y="9941"/>
                </a:lnTo>
                <a:lnTo>
                  <a:pt x="5759" y="9831"/>
                </a:lnTo>
                <a:lnTo>
                  <a:pt x="5649" y="9758"/>
                </a:lnTo>
                <a:lnTo>
                  <a:pt x="5502" y="9684"/>
                </a:lnTo>
                <a:lnTo>
                  <a:pt x="5209" y="9611"/>
                </a:lnTo>
                <a:lnTo>
                  <a:pt x="4916" y="9611"/>
                </a:lnTo>
                <a:lnTo>
                  <a:pt x="4622" y="9684"/>
                </a:lnTo>
                <a:lnTo>
                  <a:pt x="3999" y="9868"/>
                </a:lnTo>
                <a:lnTo>
                  <a:pt x="3705" y="9978"/>
                </a:lnTo>
                <a:lnTo>
                  <a:pt x="3412" y="10051"/>
                </a:lnTo>
                <a:lnTo>
                  <a:pt x="3118" y="10088"/>
                </a:lnTo>
                <a:lnTo>
                  <a:pt x="2825" y="10051"/>
                </a:lnTo>
                <a:lnTo>
                  <a:pt x="2495" y="10014"/>
                </a:lnTo>
                <a:lnTo>
                  <a:pt x="2201" y="9904"/>
                </a:lnTo>
                <a:lnTo>
                  <a:pt x="1944" y="9794"/>
                </a:lnTo>
                <a:lnTo>
                  <a:pt x="1651" y="9648"/>
                </a:lnTo>
                <a:lnTo>
                  <a:pt x="1394" y="9464"/>
                </a:lnTo>
                <a:lnTo>
                  <a:pt x="1174" y="9281"/>
                </a:lnTo>
                <a:lnTo>
                  <a:pt x="954" y="8987"/>
                </a:lnTo>
                <a:lnTo>
                  <a:pt x="771" y="8694"/>
                </a:lnTo>
                <a:lnTo>
                  <a:pt x="624" y="8364"/>
                </a:lnTo>
                <a:lnTo>
                  <a:pt x="550" y="8034"/>
                </a:lnTo>
                <a:lnTo>
                  <a:pt x="514" y="7667"/>
                </a:lnTo>
                <a:lnTo>
                  <a:pt x="514" y="7337"/>
                </a:lnTo>
                <a:lnTo>
                  <a:pt x="587" y="6970"/>
                </a:lnTo>
                <a:lnTo>
                  <a:pt x="661" y="6640"/>
                </a:lnTo>
                <a:lnTo>
                  <a:pt x="807" y="6310"/>
                </a:lnTo>
                <a:lnTo>
                  <a:pt x="991" y="6016"/>
                </a:lnTo>
                <a:lnTo>
                  <a:pt x="1211" y="5759"/>
                </a:lnTo>
                <a:lnTo>
                  <a:pt x="1468" y="5539"/>
                </a:lnTo>
                <a:lnTo>
                  <a:pt x="2018" y="5099"/>
                </a:lnTo>
                <a:lnTo>
                  <a:pt x="2568" y="4622"/>
                </a:lnTo>
                <a:lnTo>
                  <a:pt x="2788" y="4366"/>
                </a:lnTo>
                <a:lnTo>
                  <a:pt x="2971" y="4109"/>
                </a:lnTo>
                <a:lnTo>
                  <a:pt x="3082" y="3815"/>
                </a:lnTo>
                <a:lnTo>
                  <a:pt x="3192" y="3485"/>
                </a:lnTo>
                <a:lnTo>
                  <a:pt x="3265" y="3118"/>
                </a:lnTo>
                <a:lnTo>
                  <a:pt x="3302" y="2715"/>
                </a:lnTo>
                <a:lnTo>
                  <a:pt x="3375" y="2348"/>
                </a:lnTo>
                <a:lnTo>
                  <a:pt x="3448" y="2165"/>
                </a:lnTo>
                <a:lnTo>
                  <a:pt x="3558" y="1981"/>
                </a:lnTo>
                <a:lnTo>
                  <a:pt x="3705" y="1798"/>
                </a:lnTo>
                <a:lnTo>
                  <a:pt x="3852" y="1651"/>
                </a:lnTo>
                <a:lnTo>
                  <a:pt x="4072" y="1541"/>
                </a:lnTo>
                <a:lnTo>
                  <a:pt x="4292" y="1468"/>
                </a:lnTo>
                <a:lnTo>
                  <a:pt x="4512" y="1431"/>
                </a:lnTo>
                <a:lnTo>
                  <a:pt x="4769" y="1394"/>
                </a:lnTo>
                <a:lnTo>
                  <a:pt x="4989" y="1394"/>
                </a:lnTo>
                <a:lnTo>
                  <a:pt x="5209" y="1468"/>
                </a:lnTo>
                <a:lnTo>
                  <a:pt x="4952" y="1688"/>
                </a:lnTo>
                <a:lnTo>
                  <a:pt x="4916" y="1761"/>
                </a:lnTo>
                <a:lnTo>
                  <a:pt x="4879" y="1834"/>
                </a:lnTo>
                <a:lnTo>
                  <a:pt x="4916" y="1981"/>
                </a:lnTo>
                <a:lnTo>
                  <a:pt x="4989" y="2091"/>
                </a:lnTo>
                <a:lnTo>
                  <a:pt x="5062" y="2128"/>
                </a:lnTo>
                <a:lnTo>
                  <a:pt x="5136" y="2128"/>
                </a:lnTo>
                <a:lnTo>
                  <a:pt x="5319" y="2091"/>
                </a:lnTo>
                <a:lnTo>
                  <a:pt x="5429" y="2018"/>
                </a:lnTo>
                <a:lnTo>
                  <a:pt x="5539" y="1945"/>
                </a:lnTo>
                <a:lnTo>
                  <a:pt x="5613" y="1798"/>
                </a:lnTo>
                <a:lnTo>
                  <a:pt x="5759" y="1651"/>
                </a:lnTo>
                <a:lnTo>
                  <a:pt x="5833" y="1614"/>
                </a:lnTo>
                <a:lnTo>
                  <a:pt x="5869" y="1578"/>
                </a:lnTo>
                <a:lnTo>
                  <a:pt x="6420" y="1138"/>
                </a:lnTo>
                <a:lnTo>
                  <a:pt x="7006" y="771"/>
                </a:lnTo>
                <a:lnTo>
                  <a:pt x="7337" y="624"/>
                </a:lnTo>
                <a:lnTo>
                  <a:pt x="7483" y="551"/>
                </a:lnTo>
                <a:close/>
                <a:moveTo>
                  <a:pt x="10821" y="9281"/>
                </a:moveTo>
                <a:lnTo>
                  <a:pt x="10968" y="9538"/>
                </a:lnTo>
                <a:lnTo>
                  <a:pt x="11115" y="9758"/>
                </a:lnTo>
                <a:lnTo>
                  <a:pt x="11335" y="9978"/>
                </a:lnTo>
                <a:lnTo>
                  <a:pt x="11592" y="10161"/>
                </a:lnTo>
                <a:lnTo>
                  <a:pt x="11408" y="10418"/>
                </a:lnTo>
                <a:lnTo>
                  <a:pt x="11188" y="10198"/>
                </a:lnTo>
                <a:lnTo>
                  <a:pt x="10968" y="9978"/>
                </a:lnTo>
                <a:lnTo>
                  <a:pt x="10711" y="9831"/>
                </a:lnTo>
                <a:lnTo>
                  <a:pt x="10455" y="9648"/>
                </a:lnTo>
                <a:lnTo>
                  <a:pt x="10601" y="9464"/>
                </a:lnTo>
                <a:lnTo>
                  <a:pt x="10821" y="9281"/>
                </a:lnTo>
                <a:close/>
                <a:moveTo>
                  <a:pt x="13903" y="9941"/>
                </a:moveTo>
                <a:lnTo>
                  <a:pt x="13829" y="9978"/>
                </a:lnTo>
                <a:lnTo>
                  <a:pt x="13756" y="10014"/>
                </a:lnTo>
                <a:lnTo>
                  <a:pt x="13719" y="10014"/>
                </a:lnTo>
                <a:lnTo>
                  <a:pt x="13719" y="10051"/>
                </a:lnTo>
                <a:lnTo>
                  <a:pt x="13646" y="10161"/>
                </a:lnTo>
                <a:lnTo>
                  <a:pt x="13609" y="10271"/>
                </a:lnTo>
                <a:lnTo>
                  <a:pt x="13646" y="10418"/>
                </a:lnTo>
                <a:lnTo>
                  <a:pt x="13719" y="10565"/>
                </a:lnTo>
                <a:lnTo>
                  <a:pt x="13829" y="10638"/>
                </a:lnTo>
                <a:lnTo>
                  <a:pt x="13939" y="10675"/>
                </a:lnTo>
                <a:lnTo>
                  <a:pt x="14049" y="10638"/>
                </a:lnTo>
                <a:lnTo>
                  <a:pt x="14159" y="10601"/>
                </a:lnTo>
                <a:lnTo>
                  <a:pt x="14269" y="10491"/>
                </a:lnTo>
                <a:lnTo>
                  <a:pt x="14343" y="10418"/>
                </a:lnTo>
                <a:lnTo>
                  <a:pt x="14379" y="10308"/>
                </a:lnTo>
                <a:lnTo>
                  <a:pt x="14379" y="10271"/>
                </a:lnTo>
                <a:lnTo>
                  <a:pt x="14379" y="10198"/>
                </a:lnTo>
                <a:lnTo>
                  <a:pt x="14306" y="10124"/>
                </a:lnTo>
                <a:lnTo>
                  <a:pt x="14233" y="10051"/>
                </a:lnTo>
                <a:lnTo>
                  <a:pt x="14159" y="10014"/>
                </a:lnTo>
                <a:lnTo>
                  <a:pt x="14086" y="9978"/>
                </a:lnTo>
                <a:lnTo>
                  <a:pt x="13939" y="9941"/>
                </a:lnTo>
                <a:close/>
                <a:moveTo>
                  <a:pt x="7593" y="0"/>
                </a:moveTo>
                <a:lnTo>
                  <a:pt x="7447" y="37"/>
                </a:lnTo>
                <a:lnTo>
                  <a:pt x="7190" y="110"/>
                </a:lnTo>
                <a:lnTo>
                  <a:pt x="6970" y="221"/>
                </a:lnTo>
                <a:lnTo>
                  <a:pt x="6566" y="441"/>
                </a:lnTo>
                <a:lnTo>
                  <a:pt x="6199" y="697"/>
                </a:lnTo>
                <a:lnTo>
                  <a:pt x="5502" y="1211"/>
                </a:lnTo>
                <a:lnTo>
                  <a:pt x="5209" y="1064"/>
                </a:lnTo>
                <a:lnTo>
                  <a:pt x="4916" y="991"/>
                </a:lnTo>
                <a:lnTo>
                  <a:pt x="4585" y="991"/>
                </a:lnTo>
                <a:lnTo>
                  <a:pt x="4255" y="1027"/>
                </a:lnTo>
                <a:lnTo>
                  <a:pt x="3999" y="1101"/>
                </a:lnTo>
                <a:lnTo>
                  <a:pt x="3778" y="1211"/>
                </a:lnTo>
                <a:lnTo>
                  <a:pt x="3595" y="1358"/>
                </a:lnTo>
                <a:lnTo>
                  <a:pt x="3412" y="1504"/>
                </a:lnTo>
                <a:lnTo>
                  <a:pt x="3228" y="1688"/>
                </a:lnTo>
                <a:lnTo>
                  <a:pt x="3118" y="1908"/>
                </a:lnTo>
                <a:lnTo>
                  <a:pt x="3008" y="2128"/>
                </a:lnTo>
                <a:lnTo>
                  <a:pt x="2935" y="2348"/>
                </a:lnTo>
                <a:lnTo>
                  <a:pt x="2861" y="2678"/>
                </a:lnTo>
                <a:lnTo>
                  <a:pt x="2788" y="3008"/>
                </a:lnTo>
                <a:lnTo>
                  <a:pt x="2751" y="3338"/>
                </a:lnTo>
                <a:lnTo>
                  <a:pt x="2641" y="3669"/>
                </a:lnTo>
                <a:lnTo>
                  <a:pt x="2605" y="3852"/>
                </a:lnTo>
                <a:lnTo>
                  <a:pt x="2495" y="3999"/>
                </a:lnTo>
                <a:lnTo>
                  <a:pt x="2275" y="4255"/>
                </a:lnTo>
                <a:lnTo>
                  <a:pt x="2018" y="4476"/>
                </a:lnTo>
                <a:lnTo>
                  <a:pt x="1761" y="4696"/>
                </a:lnTo>
                <a:lnTo>
                  <a:pt x="1284" y="5062"/>
                </a:lnTo>
                <a:lnTo>
                  <a:pt x="844" y="5466"/>
                </a:lnTo>
                <a:lnTo>
                  <a:pt x="661" y="5649"/>
                </a:lnTo>
                <a:lnTo>
                  <a:pt x="514" y="5906"/>
                </a:lnTo>
                <a:lnTo>
                  <a:pt x="367" y="6126"/>
                </a:lnTo>
                <a:lnTo>
                  <a:pt x="220" y="6420"/>
                </a:lnTo>
                <a:lnTo>
                  <a:pt x="110" y="6713"/>
                </a:lnTo>
                <a:lnTo>
                  <a:pt x="37" y="7007"/>
                </a:lnTo>
                <a:lnTo>
                  <a:pt x="0" y="7263"/>
                </a:lnTo>
                <a:lnTo>
                  <a:pt x="0" y="7557"/>
                </a:lnTo>
                <a:lnTo>
                  <a:pt x="37" y="7850"/>
                </a:lnTo>
                <a:lnTo>
                  <a:pt x="74" y="8144"/>
                </a:lnTo>
                <a:lnTo>
                  <a:pt x="147" y="8400"/>
                </a:lnTo>
                <a:lnTo>
                  <a:pt x="220" y="8657"/>
                </a:lnTo>
                <a:lnTo>
                  <a:pt x="367" y="8914"/>
                </a:lnTo>
                <a:lnTo>
                  <a:pt x="514" y="9171"/>
                </a:lnTo>
                <a:lnTo>
                  <a:pt x="661" y="9391"/>
                </a:lnTo>
                <a:lnTo>
                  <a:pt x="844" y="9611"/>
                </a:lnTo>
                <a:lnTo>
                  <a:pt x="1064" y="9831"/>
                </a:lnTo>
                <a:lnTo>
                  <a:pt x="1284" y="10014"/>
                </a:lnTo>
                <a:lnTo>
                  <a:pt x="1541" y="10161"/>
                </a:lnTo>
                <a:lnTo>
                  <a:pt x="1798" y="10308"/>
                </a:lnTo>
                <a:lnTo>
                  <a:pt x="2054" y="10381"/>
                </a:lnTo>
                <a:lnTo>
                  <a:pt x="2348" y="10491"/>
                </a:lnTo>
                <a:lnTo>
                  <a:pt x="2641" y="10528"/>
                </a:lnTo>
                <a:lnTo>
                  <a:pt x="2898" y="10565"/>
                </a:lnTo>
                <a:lnTo>
                  <a:pt x="3192" y="10565"/>
                </a:lnTo>
                <a:lnTo>
                  <a:pt x="3485" y="10528"/>
                </a:lnTo>
                <a:lnTo>
                  <a:pt x="3742" y="10491"/>
                </a:lnTo>
                <a:lnTo>
                  <a:pt x="4035" y="10418"/>
                </a:lnTo>
                <a:lnTo>
                  <a:pt x="4365" y="10271"/>
                </a:lnTo>
                <a:lnTo>
                  <a:pt x="4696" y="10161"/>
                </a:lnTo>
                <a:lnTo>
                  <a:pt x="4879" y="10124"/>
                </a:lnTo>
                <a:lnTo>
                  <a:pt x="5209" y="10124"/>
                </a:lnTo>
                <a:lnTo>
                  <a:pt x="5392" y="10161"/>
                </a:lnTo>
                <a:lnTo>
                  <a:pt x="5502" y="10271"/>
                </a:lnTo>
                <a:lnTo>
                  <a:pt x="5613" y="10381"/>
                </a:lnTo>
                <a:lnTo>
                  <a:pt x="5833" y="10601"/>
                </a:lnTo>
                <a:lnTo>
                  <a:pt x="5979" y="10711"/>
                </a:lnTo>
                <a:lnTo>
                  <a:pt x="6089" y="10785"/>
                </a:lnTo>
                <a:lnTo>
                  <a:pt x="6273" y="10858"/>
                </a:lnTo>
                <a:lnTo>
                  <a:pt x="6420" y="10895"/>
                </a:lnTo>
                <a:lnTo>
                  <a:pt x="6933" y="10895"/>
                </a:lnTo>
                <a:lnTo>
                  <a:pt x="7227" y="10858"/>
                </a:lnTo>
                <a:lnTo>
                  <a:pt x="7483" y="10821"/>
                </a:lnTo>
                <a:lnTo>
                  <a:pt x="7740" y="10748"/>
                </a:lnTo>
                <a:lnTo>
                  <a:pt x="7997" y="10638"/>
                </a:lnTo>
                <a:lnTo>
                  <a:pt x="8217" y="10528"/>
                </a:lnTo>
                <a:lnTo>
                  <a:pt x="8437" y="10381"/>
                </a:lnTo>
                <a:lnTo>
                  <a:pt x="8657" y="10198"/>
                </a:lnTo>
                <a:lnTo>
                  <a:pt x="8877" y="10014"/>
                </a:lnTo>
                <a:lnTo>
                  <a:pt x="9061" y="9831"/>
                </a:lnTo>
                <a:lnTo>
                  <a:pt x="9207" y="9611"/>
                </a:lnTo>
                <a:lnTo>
                  <a:pt x="9354" y="9391"/>
                </a:lnTo>
                <a:lnTo>
                  <a:pt x="9501" y="9171"/>
                </a:lnTo>
                <a:lnTo>
                  <a:pt x="9574" y="8914"/>
                </a:lnTo>
                <a:lnTo>
                  <a:pt x="9684" y="8694"/>
                </a:lnTo>
                <a:lnTo>
                  <a:pt x="9721" y="8400"/>
                </a:lnTo>
                <a:lnTo>
                  <a:pt x="9721" y="8144"/>
                </a:lnTo>
                <a:lnTo>
                  <a:pt x="9721" y="7887"/>
                </a:lnTo>
                <a:lnTo>
                  <a:pt x="9684" y="7630"/>
                </a:lnTo>
                <a:lnTo>
                  <a:pt x="9611" y="7373"/>
                </a:lnTo>
                <a:lnTo>
                  <a:pt x="9537" y="7117"/>
                </a:lnTo>
                <a:lnTo>
                  <a:pt x="9281" y="6640"/>
                </a:lnTo>
                <a:lnTo>
                  <a:pt x="9171" y="6383"/>
                </a:lnTo>
                <a:lnTo>
                  <a:pt x="9061" y="6090"/>
                </a:lnTo>
                <a:lnTo>
                  <a:pt x="9061" y="5833"/>
                </a:lnTo>
                <a:lnTo>
                  <a:pt x="9061" y="5576"/>
                </a:lnTo>
                <a:lnTo>
                  <a:pt x="9097" y="5319"/>
                </a:lnTo>
                <a:lnTo>
                  <a:pt x="9134" y="5062"/>
                </a:lnTo>
                <a:lnTo>
                  <a:pt x="9317" y="4512"/>
                </a:lnTo>
                <a:lnTo>
                  <a:pt x="9501" y="4035"/>
                </a:lnTo>
                <a:lnTo>
                  <a:pt x="9684" y="3559"/>
                </a:lnTo>
                <a:lnTo>
                  <a:pt x="9794" y="3082"/>
                </a:lnTo>
                <a:lnTo>
                  <a:pt x="9831" y="2825"/>
                </a:lnTo>
                <a:lnTo>
                  <a:pt x="9831" y="2568"/>
                </a:lnTo>
                <a:lnTo>
                  <a:pt x="9794" y="2311"/>
                </a:lnTo>
                <a:lnTo>
                  <a:pt x="9721" y="2055"/>
                </a:lnTo>
                <a:lnTo>
                  <a:pt x="9611" y="1834"/>
                </a:lnTo>
                <a:lnTo>
                  <a:pt x="9501" y="1578"/>
                </a:lnTo>
                <a:lnTo>
                  <a:pt x="9354" y="1358"/>
                </a:lnTo>
                <a:lnTo>
                  <a:pt x="9207" y="1174"/>
                </a:lnTo>
                <a:lnTo>
                  <a:pt x="8841" y="771"/>
                </a:lnTo>
                <a:lnTo>
                  <a:pt x="8400" y="404"/>
                </a:lnTo>
                <a:lnTo>
                  <a:pt x="7960" y="110"/>
                </a:lnTo>
                <a:lnTo>
                  <a:pt x="7850" y="37"/>
                </a:lnTo>
                <a:lnTo>
                  <a:pt x="7703" y="0"/>
                </a:lnTo>
                <a:close/>
                <a:moveTo>
                  <a:pt x="12912" y="10675"/>
                </a:moveTo>
                <a:lnTo>
                  <a:pt x="12839" y="10711"/>
                </a:lnTo>
                <a:lnTo>
                  <a:pt x="12765" y="10785"/>
                </a:lnTo>
                <a:lnTo>
                  <a:pt x="12729" y="10858"/>
                </a:lnTo>
                <a:lnTo>
                  <a:pt x="12729" y="11005"/>
                </a:lnTo>
                <a:lnTo>
                  <a:pt x="12765" y="11115"/>
                </a:lnTo>
                <a:lnTo>
                  <a:pt x="12876" y="11225"/>
                </a:lnTo>
                <a:lnTo>
                  <a:pt x="13022" y="11262"/>
                </a:lnTo>
                <a:lnTo>
                  <a:pt x="13132" y="11225"/>
                </a:lnTo>
                <a:lnTo>
                  <a:pt x="13242" y="11115"/>
                </a:lnTo>
                <a:lnTo>
                  <a:pt x="13279" y="11005"/>
                </a:lnTo>
                <a:lnTo>
                  <a:pt x="13279" y="10858"/>
                </a:lnTo>
                <a:lnTo>
                  <a:pt x="13242" y="10785"/>
                </a:lnTo>
                <a:lnTo>
                  <a:pt x="13169" y="10711"/>
                </a:lnTo>
                <a:lnTo>
                  <a:pt x="13096" y="10675"/>
                </a:lnTo>
                <a:close/>
                <a:moveTo>
                  <a:pt x="13572" y="11262"/>
                </a:moveTo>
                <a:lnTo>
                  <a:pt x="13499" y="11298"/>
                </a:lnTo>
                <a:lnTo>
                  <a:pt x="13462" y="11372"/>
                </a:lnTo>
                <a:lnTo>
                  <a:pt x="13389" y="11408"/>
                </a:lnTo>
                <a:lnTo>
                  <a:pt x="13316" y="11445"/>
                </a:lnTo>
                <a:lnTo>
                  <a:pt x="13242" y="11555"/>
                </a:lnTo>
                <a:lnTo>
                  <a:pt x="13242" y="11702"/>
                </a:lnTo>
                <a:lnTo>
                  <a:pt x="13242" y="11775"/>
                </a:lnTo>
                <a:lnTo>
                  <a:pt x="13279" y="11849"/>
                </a:lnTo>
                <a:lnTo>
                  <a:pt x="13352" y="11959"/>
                </a:lnTo>
                <a:lnTo>
                  <a:pt x="13609" y="11959"/>
                </a:lnTo>
                <a:lnTo>
                  <a:pt x="13719" y="11922"/>
                </a:lnTo>
                <a:lnTo>
                  <a:pt x="13829" y="11849"/>
                </a:lnTo>
                <a:lnTo>
                  <a:pt x="13866" y="11738"/>
                </a:lnTo>
                <a:lnTo>
                  <a:pt x="13939" y="11628"/>
                </a:lnTo>
                <a:lnTo>
                  <a:pt x="13939" y="11555"/>
                </a:lnTo>
                <a:lnTo>
                  <a:pt x="13939" y="11518"/>
                </a:lnTo>
                <a:lnTo>
                  <a:pt x="13903" y="11445"/>
                </a:lnTo>
                <a:lnTo>
                  <a:pt x="13866" y="11372"/>
                </a:lnTo>
                <a:lnTo>
                  <a:pt x="13829" y="11298"/>
                </a:lnTo>
                <a:lnTo>
                  <a:pt x="13719" y="11262"/>
                </a:lnTo>
                <a:close/>
                <a:moveTo>
                  <a:pt x="12215" y="11555"/>
                </a:moveTo>
                <a:lnTo>
                  <a:pt x="12142" y="11592"/>
                </a:lnTo>
                <a:lnTo>
                  <a:pt x="12069" y="11702"/>
                </a:lnTo>
                <a:lnTo>
                  <a:pt x="12032" y="11812"/>
                </a:lnTo>
                <a:lnTo>
                  <a:pt x="12032" y="11959"/>
                </a:lnTo>
                <a:lnTo>
                  <a:pt x="12032" y="12069"/>
                </a:lnTo>
                <a:lnTo>
                  <a:pt x="12105" y="12362"/>
                </a:lnTo>
                <a:lnTo>
                  <a:pt x="12252" y="12582"/>
                </a:lnTo>
                <a:lnTo>
                  <a:pt x="12325" y="12619"/>
                </a:lnTo>
                <a:lnTo>
                  <a:pt x="12399" y="12656"/>
                </a:lnTo>
                <a:lnTo>
                  <a:pt x="12509" y="12656"/>
                </a:lnTo>
                <a:lnTo>
                  <a:pt x="12582" y="12582"/>
                </a:lnTo>
                <a:lnTo>
                  <a:pt x="12619" y="12545"/>
                </a:lnTo>
                <a:lnTo>
                  <a:pt x="12692" y="12545"/>
                </a:lnTo>
                <a:lnTo>
                  <a:pt x="12802" y="12619"/>
                </a:lnTo>
                <a:lnTo>
                  <a:pt x="12876" y="12619"/>
                </a:lnTo>
                <a:lnTo>
                  <a:pt x="12949" y="12582"/>
                </a:lnTo>
                <a:lnTo>
                  <a:pt x="12986" y="12545"/>
                </a:lnTo>
                <a:lnTo>
                  <a:pt x="13022" y="12435"/>
                </a:lnTo>
                <a:lnTo>
                  <a:pt x="12986" y="12325"/>
                </a:lnTo>
                <a:lnTo>
                  <a:pt x="12912" y="12215"/>
                </a:lnTo>
                <a:lnTo>
                  <a:pt x="12802" y="12179"/>
                </a:lnTo>
                <a:lnTo>
                  <a:pt x="12655" y="12142"/>
                </a:lnTo>
                <a:lnTo>
                  <a:pt x="12545" y="12142"/>
                </a:lnTo>
                <a:lnTo>
                  <a:pt x="12472" y="12179"/>
                </a:lnTo>
                <a:lnTo>
                  <a:pt x="12399" y="12032"/>
                </a:lnTo>
                <a:lnTo>
                  <a:pt x="12399" y="11849"/>
                </a:lnTo>
                <a:lnTo>
                  <a:pt x="12399" y="11665"/>
                </a:lnTo>
                <a:lnTo>
                  <a:pt x="12362" y="11592"/>
                </a:lnTo>
                <a:lnTo>
                  <a:pt x="12289" y="11555"/>
                </a:lnTo>
                <a:close/>
                <a:moveTo>
                  <a:pt x="14049" y="5466"/>
                </a:moveTo>
                <a:lnTo>
                  <a:pt x="14196" y="5503"/>
                </a:lnTo>
                <a:lnTo>
                  <a:pt x="14490" y="5649"/>
                </a:lnTo>
                <a:lnTo>
                  <a:pt x="14673" y="5723"/>
                </a:lnTo>
                <a:lnTo>
                  <a:pt x="14930" y="5906"/>
                </a:lnTo>
                <a:lnTo>
                  <a:pt x="15150" y="6090"/>
                </a:lnTo>
                <a:lnTo>
                  <a:pt x="15370" y="6310"/>
                </a:lnTo>
                <a:lnTo>
                  <a:pt x="15590" y="6566"/>
                </a:lnTo>
                <a:lnTo>
                  <a:pt x="15773" y="6860"/>
                </a:lnTo>
                <a:lnTo>
                  <a:pt x="15883" y="7190"/>
                </a:lnTo>
                <a:lnTo>
                  <a:pt x="15993" y="7520"/>
                </a:lnTo>
                <a:lnTo>
                  <a:pt x="16067" y="7850"/>
                </a:lnTo>
                <a:lnTo>
                  <a:pt x="16104" y="8217"/>
                </a:lnTo>
                <a:lnTo>
                  <a:pt x="16104" y="8547"/>
                </a:lnTo>
                <a:lnTo>
                  <a:pt x="16067" y="9244"/>
                </a:lnTo>
                <a:lnTo>
                  <a:pt x="15957" y="9941"/>
                </a:lnTo>
                <a:lnTo>
                  <a:pt x="15773" y="10601"/>
                </a:lnTo>
                <a:lnTo>
                  <a:pt x="15517" y="11225"/>
                </a:lnTo>
                <a:lnTo>
                  <a:pt x="15370" y="11555"/>
                </a:lnTo>
                <a:lnTo>
                  <a:pt x="15186" y="11849"/>
                </a:lnTo>
                <a:lnTo>
                  <a:pt x="15003" y="12105"/>
                </a:lnTo>
                <a:lnTo>
                  <a:pt x="14783" y="12362"/>
                </a:lnTo>
                <a:lnTo>
                  <a:pt x="14526" y="12619"/>
                </a:lnTo>
                <a:lnTo>
                  <a:pt x="14269" y="12839"/>
                </a:lnTo>
                <a:lnTo>
                  <a:pt x="14013" y="13022"/>
                </a:lnTo>
                <a:lnTo>
                  <a:pt x="13719" y="13169"/>
                </a:lnTo>
                <a:lnTo>
                  <a:pt x="13389" y="13316"/>
                </a:lnTo>
                <a:lnTo>
                  <a:pt x="13059" y="13463"/>
                </a:lnTo>
                <a:lnTo>
                  <a:pt x="12802" y="13499"/>
                </a:lnTo>
                <a:lnTo>
                  <a:pt x="12509" y="13536"/>
                </a:lnTo>
                <a:lnTo>
                  <a:pt x="12325" y="13499"/>
                </a:lnTo>
                <a:lnTo>
                  <a:pt x="12179" y="13426"/>
                </a:lnTo>
                <a:lnTo>
                  <a:pt x="12032" y="13279"/>
                </a:lnTo>
                <a:lnTo>
                  <a:pt x="11922" y="13169"/>
                </a:lnTo>
                <a:lnTo>
                  <a:pt x="11482" y="12692"/>
                </a:lnTo>
                <a:lnTo>
                  <a:pt x="11298" y="12435"/>
                </a:lnTo>
                <a:lnTo>
                  <a:pt x="11225" y="12289"/>
                </a:lnTo>
                <a:lnTo>
                  <a:pt x="11188" y="12105"/>
                </a:lnTo>
                <a:lnTo>
                  <a:pt x="11188" y="11922"/>
                </a:lnTo>
                <a:lnTo>
                  <a:pt x="11262" y="11738"/>
                </a:lnTo>
                <a:lnTo>
                  <a:pt x="11445" y="11408"/>
                </a:lnTo>
                <a:lnTo>
                  <a:pt x="11812" y="10785"/>
                </a:lnTo>
                <a:lnTo>
                  <a:pt x="12142" y="10161"/>
                </a:lnTo>
                <a:lnTo>
                  <a:pt x="12472" y="9501"/>
                </a:lnTo>
                <a:lnTo>
                  <a:pt x="12765" y="8877"/>
                </a:lnTo>
                <a:lnTo>
                  <a:pt x="12876" y="8547"/>
                </a:lnTo>
                <a:lnTo>
                  <a:pt x="12949" y="8217"/>
                </a:lnTo>
                <a:lnTo>
                  <a:pt x="12986" y="7887"/>
                </a:lnTo>
                <a:lnTo>
                  <a:pt x="12949" y="7593"/>
                </a:lnTo>
                <a:lnTo>
                  <a:pt x="12876" y="7263"/>
                </a:lnTo>
                <a:lnTo>
                  <a:pt x="12765" y="6970"/>
                </a:lnTo>
                <a:lnTo>
                  <a:pt x="12729" y="6750"/>
                </a:lnTo>
                <a:lnTo>
                  <a:pt x="12692" y="6566"/>
                </a:lnTo>
                <a:lnTo>
                  <a:pt x="12729" y="6346"/>
                </a:lnTo>
                <a:lnTo>
                  <a:pt x="12802" y="6200"/>
                </a:lnTo>
                <a:lnTo>
                  <a:pt x="12876" y="6016"/>
                </a:lnTo>
                <a:lnTo>
                  <a:pt x="12986" y="5869"/>
                </a:lnTo>
                <a:lnTo>
                  <a:pt x="13132" y="5723"/>
                </a:lnTo>
                <a:lnTo>
                  <a:pt x="13279" y="5613"/>
                </a:lnTo>
                <a:lnTo>
                  <a:pt x="13316" y="5686"/>
                </a:lnTo>
                <a:lnTo>
                  <a:pt x="13389" y="5723"/>
                </a:lnTo>
                <a:lnTo>
                  <a:pt x="13536" y="5759"/>
                </a:lnTo>
                <a:lnTo>
                  <a:pt x="13646" y="5686"/>
                </a:lnTo>
                <a:lnTo>
                  <a:pt x="13719" y="5649"/>
                </a:lnTo>
                <a:lnTo>
                  <a:pt x="13756" y="5576"/>
                </a:lnTo>
                <a:lnTo>
                  <a:pt x="13829" y="5503"/>
                </a:lnTo>
                <a:lnTo>
                  <a:pt x="13939" y="5466"/>
                </a:lnTo>
                <a:close/>
                <a:moveTo>
                  <a:pt x="13646" y="3852"/>
                </a:moveTo>
                <a:lnTo>
                  <a:pt x="13609" y="3925"/>
                </a:lnTo>
                <a:lnTo>
                  <a:pt x="13499" y="4182"/>
                </a:lnTo>
                <a:lnTo>
                  <a:pt x="13462" y="4476"/>
                </a:lnTo>
                <a:lnTo>
                  <a:pt x="13462" y="4732"/>
                </a:lnTo>
                <a:lnTo>
                  <a:pt x="13499" y="5026"/>
                </a:lnTo>
                <a:lnTo>
                  <a:pt x="13316" y="5099"/>
                </a:lnTo>
                <a:lnTo>
                  <a:pt x="13132" y="5173"/>
                </a:lnTo>
                <a:lnTo>
                  <a:pt x="13022" y="4769"/>
                </a:lnTo>
                <a:lnTo>
                  <a:pt x="12839" y="4439"/>
                </a:lnTo>
                <a:lnTo>
                  <a:pt x="12802" y="4402"/>
                </a:lnTo>
                <a:lnTo>
                  <a:pt x="12729" y="4402"/>
                </a:lnTo>
                <a:lnTo>
                  <a:pt x="12692" y="4439"/>
                </a:lnTo>
                <a:lnTo>
                  <a:pt x="12692" y="4476"/>
                </a:lnTo>
                <a:lnTo>
                  <a:pt x="12655" y="4732"/>
                </a:lnTo>
                <a:lnTo>
                  <a:pt x="12692" y="4952"/>
                </a:lnTo>
                <a:lnTo>
                  <a:pt x="12802" y="5429"/>
                </a:lnTo>
                <a:lnTo>
                  <a:pt x="12582" y="5649"/>
                </a:lnTo>
                <a:lnTo>
                  <a:pt x="12399" y="5466"/>
                </a:lnTo>
                <a:lnTo>
                  <a:pt x="12142" y="5173"/>
                </a:lnTo>
                <a:lnTo>
                  <a:pt x="12105" y="5136"/>
                </a:lnTo>
                <a:lnTo>
                  <a:pt x="12032" y="5173"/>
                </a:lnTo>
                <a:lnTo>
                  <a:pt x="11995" y="5209"/>
                </a:lnTo>
                <a:lnTo>
                  <a:pt x="11995" y="5283"/>
                </a:lnTo>
                <a:lnTo>
                  <a:pt x="12032" y="5466"/>
                </a:lnTo>
                <a:lnTo>
                  <a:pt x="12142" y="5649"/>
                </a:lnTo>
                <a:lnTo>
                  <a:pt x="12252" y="5796"/>
                </a:lnTo>
                <a:lnTo>
                  <a:pt x="12435" y="5906"/>
                </a:lnTo>
                <a:lnTo>
                  <a:pt x="12399" y="6016"/>
                </a:lnTo>
                <a:lnTo>
                  <a:pt x="12362" y="6053"/>
                </a:lnTo>
                <a:lnTo>
                  <a:pt x="12142" y="6016"/>
                </a:lnTo>
                <a:lnTo>
                  <a:pt x="11738" y="5833"/>
                </a:lnTo>
                <a:lnTo>
                  <a:pt x="11665" y="5686"/>
                </a:lnTo>
                <a:lnTo>
                  <a:pt x="11628" y="5649"/>
                </a:lnTo>
                <a:lnTo>
                  <a:pt x="11592" y="5686"/>
                </a:lnTo>
                <a:lnTo>
                  <a:pt x="11555" y="5833"/>
                </a:lnTo>
                <a:lnTo>
                  <a:pt x="11518" y="5906"/>
                </a:lnTo>
                <a:lnTo>
                  <a:pt x="11518" y="5979"/>
                </a:lnTo>
                <a:lnTo>
                  <a:pt x="11555" y="6053"/>
                </a:lnTo>
                <a:lnTo>
                  <a:pt x="11628" y="6126"/>
                </a:lnTo>
                <a:lnTo>
                  <a:pt x="11775" y="6236"/>
                </a:lnTo>
                <a:lnTo>
                  <a:pt x="11995" y="6346"/>
                </a:lnTo>
                <a:lnTo>
                  <a:pt x="12289" y="6456"/>
                </a:lnTo>
                <a:lnTo>
                  <a:pt x="12252" y="6676"/>
                </a:lnTo>
                <a:lnTo>
                  <a:pt x="12289" y="6897"/>
                </a:lnTo>
                <a:lnTo>
                  <a:pt x="11555" y="6897"/>
                </a:lnTo>
                <a:lnTo>
                  <a:pt x="11445" y="6933"/>
                </a:lnTo>
                <a:lnTo>
                  <a:pt x="11408" y="7007"/>
                </a:lnTo>
                <a:lnTo>
                  <a:pt x="11408" y="7153"/>
                </a:lnTo>
                <a:lnTo>
                  <a:pt x="11408" y="7337"/>
                </a:lnTo>
                <a:lnTo>
                  <a:pt x="11482" y="7483"/>
                </a:lnTo>
                <a:lnTo>
                  <a:pt x="11555" y="7593"/>
                </a:lnTo>
                <a:lnTo>
                  <a:pt x="11592" y="7630"/>
                </a:lnTo>
                <a:lnTo>
                  <a:pt x="11922" y="7960"/>
                </a:lnTo>
                <a:lnTo>
                  <a:pt x="12142" y="8107"/>
                </a:lnTo>
                <a:lnTo>
                  <a:pt x="12252" y="8180"/>
                </a:lnTo>
                <a:lnTo>
                  <a:pt x="12362" y="8217"/>
                </a:lnTo>
                <a:lnTo>
                  <a:pt x="12472" y="8217"/>
                </a:lnTo>
                <a:lnTo>
                  <a:pt x="12362" y="8547"/>
                </a:lnTo>
                <a:lnTo>
                  <a:pt x="12252" y="8804"/>
                </a:lnTo>
                <a:lnTo>
                  <a:pt x="12215" y="8841"/>
                </a:lnTo>
                <a:lnTo>
                  <a:pt x="12179" y="8877"/>
                </a:lnTo>
                <a:lnTo>
                  <a:pt x="11812" y="8731"/>
                </a:lnTo>
                <a:lnTo>
                  <a:pt x="11555" y="8584"/>
                </a:lnTo>
                <a:lnTo>
                  <a:pt x="11335" y="8364"/>
                </a:lnTo>
                <a:lnTo>
                  <a:pt x="11225" y="8364"/>
                </a:lnTo>
                <a:lnTo>
                  <a:pt x="11188" y="8437"/>
                </a:lnTo>
                <a:lnTo>
                  <a:pt x="11188" y="8511"/>
                </a:lnTo>
                <a:lnTo>
                  <a:pt x="11335" y="8731"/>
                </a:lnTo>
                <a:lnTo>
                  <a:pt x="11555" y="8951"/>
                </a:lnTo>
                <a:lnTo>
                  <a:pt x="11812" y="9134"/>
                </a:lnTo>
                <a:lnTo>
                  <a:pt x="12069" y="9244"/>
                </a:lnTo>
                <a:lnTo>
                  <a:pt x="11848" y="9648"/>
                </a:lnTo>
                <a:lnTo>
                  <a:pt x="11738" y="9648"/>
                </a:lnTo>
                <a:lnTo>
                  <a:pt x="11665" y="9721"/>
                </a:lnTo>
                <a:lnTo>
                  <a:pt x="11262" y="9428"/>
                </a:lnTo>
                <a:lnTo>
                  <a:pt x="10895" y="9134"/>
                </a:lnTo>
                <a:lnTo>
                  <a:pt x="10858" y="9097"/>
                </a:lnTo>
                <a:lnTo>
                  <a:pt x="10821" y="9134"/>
                </a:lnTo>
                <a:lnTo>
                  <a:pt x="10601" y="9391"/>
                </a:lnTo>
                <a:lnTo>
                  <a:pt x="10381" y="9648"/>
                </a:lnTo>
                <a:lnTo>
                  <a:pt x="10308" y="9648"/>
                </a:lnTo>
                <a:lnTo>
                  <a:pt x="10234" y="9684"/>
                </a:lnTo>
                <a:lnTo>
                  <a:pt x="10198" y="9758"/>
                </a:lnTo>
                <a:lnTo>
                  <a:pt x="10234" y="9831"/>
                </a:lnTo>
                <a:lnTo>
                  <a:pt x="10748" y="10308"/>
                </a:lnTo>
                <a:lnTo>
                  <a:pt x="11188" y="10821"/>
                </a:lnTo>
                <a:lnTo>
                  <a:pt x="10968" y="11262"/>
                </a:lnTo>
                <a:lnTo>
                  <a:pt x="10785" y="11152"/>
                </a:lnTo>
                <a:lnTo>
                  <a:pt x="10601" y="11078"/>
                </a:lnTo>
                <a:lnTo>
                  <a:pt x="10381" y="11042"/>
                </a:lnTo>
                <a:lnTo>
                  <a:pt x="10308" y="11005"/>
                </a:lnTo>
                <a:lnTo>
                  <a:pt x="10198" y="10968"/>
                </a:lnTo>
                <a:lnTo>
                  <a:pt x="10161" y="10931"/>
                </a:lnTo>
                <a:lnTo>
                  <a:pt x="10088" y="10931"/>
                </a:lnTo>
                <a:lnTo>
                  <a:pt x="9978" y="10968"/>
                </a:lnTo>
                <a:lnTo>
                  <a:pt x="9941" y="11078"/>
                </a:lnTo>
                <a:lnTo>
                  <a:pt x="9941" y="11152"/>
                </a:lnTo>
                <a:lnTo>
                  <a:pt x="9978" y="11188"/>
                </a:lnTo>
                <a:lnTo>
                  <a:pt x="10124" y="11335"/>
                </a:lnTo>
                <a:lnTo>
                  <a:pt x="10308" y="11445"/>
                </a:lnTo>
                <a:lnTo>
                  <a:pt x="10565" y="11555"/>
                </a:lnTo>
                <a:lnTo>
                  <a:pt x="10675" y="11592"/>
                </a:lnTo>
                <a:lnTo>
                  <a:pt x="10785" y="11592"/>
                </a:lnTo>
                <a:lnTo>
                  <a:pt x="10748" y="11775"/>
                </a:lnTo>
                <a:lnTo>
                  <a:pt x="10711" y="11959"/>
                </a:lnTo>
                <a:lnTo>
                  <a:pt x="10675" y="12179"/>
                </a:lnTo>
                <a:lnTo>
                  <a:pt x="10711" y="12362"/>
                </a:lnTo>
                <a:lnTo>
                  <a:pt x="10785" y="12582"/>
                </a:lnTo>
                <a:lnTo>
                  <a:pt x="10638" y="12692"/>
                </a:lnTo>
                <a:lnTo>
                  <a:pt x="10455" y="12876"/>
                </a:lnTo>
                <a:lnTo>
                  <a:pt x="10381" y="12949"/>
                </a:lnTo>
                <a:lnTo>
                  <a:pt x="10308" y="12949"/>
                </a:lnTo>
                <a:lnTo>
                  <a:pt x="10271" y="12986"/>
                </a:lnTo>
                <a:lnTo>
                  <a:pt x="10234" y="13059"/>
                </a:lnTo>
                <a:lnTo>
                  <a:pt x="10234" y="13169"/>
                </a:lnTo>
                <a:lnTo>
                  <a:pt x="10271" y="13206"/>
                </a:lnTo>
                <a:lnTo>
                  <a:pt x="10308" y="13242"/>
                </a:lnTo>
                <a:lnTo>
                  <a:pt x="10455" y="13242"/>
                </a:lnTo>
                <a:lnTo>
                  <a:pt x="10565" y="13206"/>
                </a:lnTo>
                <a:lnTo>
                  <a:pt x="10748" y="13059"/>
                </a:lnTo>
                <a:lnTo>
                  <a:pt x="11005" y="12912"/>
                </a:lnTo>
                <a:lnTo>
                  <a:pt x="11408" y="13352"/>
                </a:lnTo>
                <a:lnTo>
                  <a:pt x="11482" y="13426"/>
                </a:lnTo>
                <a:lnTo>
                  <a:pt x="11335" y="13609"/>
                </a:lnTo>
                <a:lnTo>
                  <a:pt x="11262" y="13829"/>
                </a:lnTo>
                <a:lnTo>
                  <a:pt x="11188" y="13829"/>
                </a:lnTo>
                <a:lnTo>
                  <a:pt x="11115" y="13866"/>
                </a:lnTo>
                <a:lnTo>
                  <a:pt x="11005" y="13939"/>
                </a:lnTo>
                <a:lnTo>
                  <a:pt x="10968" y="14013"/>
                </a:lnTo>
                <a:lnTo>
                  <a:pt x="11005" y="14123"/>
                </a:lnTo>
                <a:lnTo>
                  <a:pt x="11041" y="14233"/>
                </a:lnTo>
                <a:lnTo>
                  <a:pt x="11151" y="14306"/>
                </a:lnTo>
                <a:lnTo>
                  <a:pt x="11262" y="14343"/>
                </a:lnTo>
                <a:lnTo>
                  <a:pt x="11372" y="14343"/>
                </a:lnTo>
                <a:lnTo>
                  <a:pt x="11482" y="14270"/>
                </a:lnTo>
                <a:lnTo>
                  <a:pt x="11555" y="14196"/>
                </a:lnTo>
                <a:lnTo>
                  <a:pt x="11628" y="14086"/>
                </a:lnTo>
                <a:lnTo>
                  <a:pt x="11665" y="13976"/>
                </a:lnTo>
                <a:lnTo>
                  <a:pt x="11665" y="13866"/>
                </a:lnTo>
                <a:lnTo>
                  <a:pt x="11738" y="13719"/>
                </a:lnTo>
                <a:lnTo>
                  <a:pt x="11848" y="13829"/>
                </a:lnTo>
                <a:lnTo>
                  <a:pt x="11995" y="13903"/>
                </a:lnTo>
                <a:lnTo>
                  <a:pt x="12142" y="13976"/>
                </a:lnTo>
                <a:lnTo>
                  <a:pt x="12325" y="14013"/>
                </a:lnTo>
                <a:lnTo>
                  <a:pt x="12362" y="14049"/>
                </a:lnTo>
                <a:lnTo>
                  <a:pt x="12252" y="14270"/>
                </a:lnTo>
                <a:lnTo>
                  <a:pt x="12179" y="14453"/>
                </a:lnTo>
                <a:lnTo>
                  <a:pt x="12105" y="14563"/>
                </a:lnTo>
                <a:lnTo>
                  <a:pt x="11995" y="14600"/>
                </a:lnTo>
                <a:lnTo>
                  <a:pt x="11958" y="14600"/>
                </a:lnTo>
                <a:lnTo>
                  <a:pt x="11885" y="14636"/>
                </a:lnTo>
                <a:lnTo>
                  <a:pt x="11848" y="14746"/>
                </a:lnTo>
                <a:lnTo>
                  <a:pt x="11848" y="14856"/>
                </a:lnTo>
                <a:lnTo>
                  <a:pt x="11922" y="14930"/>
                </a:lnTo>
                <a:lnTo>
                  <a:pt x="11995" y="15003"/>
                </a:lnTo>
                <a:lnTo>
                  <a:pt x="12069" y="15003"/>
                </a:lnTo>
                <a:lnTo>
                  <a:pt x="12215" y="14966"/>
                </a:lnTo>
                <a:lnTo>
                  <a:pt x="12362" y="14856"/>
                </a:lnTo>
                <a:lnTo>
                  <a:pt x="12472" y="14746"/>
                </a:lnTo>
                <a:lnTo>
                  <a:pt x="12545" y="14563"/>
                </a:lnTo>
                <a:lnTo>
                  <a:pt x="12619" y="14416"/>
                </a:lnTo>
                <a:lnTo>
                  <a:pt x="12692" y="14049"/>
                </a:lnTo>
                <a:lnTo>
                  <a:pt x="13132" y="13976"/>
                </a:lnTo>
                <a:lnTo>
                  <a:pt x="13536" y="13829"/>
                </a:lnTo>
                <a:lnTo>
                  <a:pt x="13279" y="14526"/>
                </a:lnTo>
                <a:lnTo>
                  <a:pt x="13206" y="14710"/>
                </a:lnTo>
                <a:lnTo>
                  <a:pt x="13206" y="14820"/>
                </a:lnTo>
                <a:lnTo>
                  <a:pt x="13242" y="14856"/>
                </a:lnTo>
                <a:lnTo>
                  <a:pt x="13279" y="14930"/>
                </a:lnTo>
                <a:lnTo>
                  <a:pt x="13352" y="14966"/>
                </a:lnTo>
                <a:lnTo>
                  <a:pt x="13426" y="14966"/>
                </a:lnTo>
                <a:lnTo>
                  <a:pt x="13499" y="14930"/>
                </a:lnTo>
                <a:lnTo>
                  <a:pt x="13572" y="14893"/>
                </a:lnTo>
                <a:lnTo>
                  <a:pt x="13609" y="14820"/>
                </a:lnTo>
                <a:lnTo>
                  <a:pt x="13719" y="14563"/>
                </a:lnTo>
                <a:lnTo>
                  <a:pt x="13793" y="14270"/>
                </a:lnTo>
                <a:lnTo>
                  <a:pt x="13829" y="13976"/>
                </a:lnTo>
                <a:lnTo>
                  <a:pt x="13829" y="13719"/>
                </a:lnTo>
                <a:lnTo>
                  <a:pt x="14269" y="13463"/>
                </a:lnTo>
                <a:lnTo>
                  <a:pt x="14306" y="13939"/>
                </a:lnTo>
                <a:lnTo>
                  <a:pt x="14343" y="14049"/>
                </a:lnTo>
                <a:lnTo>
                  <a:pt x="14379" y="14123"/>
                </a:lnTo>
                <a:lnTo>
                  <a:pt x="14379" y="14159"/>
                </a:lnTo>
                <a:lnTo>
                  <a:pt x="14416" y="14270"/>
                </a:lnTo>
                <a:lnTo>
                  <a:pt x="14490" y="14343"/>
                </a:lnTo>
                <a:lnTo>
                  <a:pt x="14673" y="14343"/>
                </a:lnTo>
                <a:lnTo>
                  <a:pt x="14673" y="14306"/>
                </a:lnTo>
                <a:lnTo>
                  <a:pt x="14746" y="14233"/>
                </a:lnTo>
                <a:lnTo>
                  <a:pt x="14783" y="14159"/>
                </a:lnTo>
                <a:lnTo>
                  <a:pt x="14710" y="13903"/>
                </a:lnTo>
                <a:lnTo>
                  <a:pt x="14673" y="13646"/>
                </a:lnTo>
                <a:lnTo>
                  <a:pt x="14563" y="13279"/>
                </a:lnTo>
                <a:lnTo>
                  <a:pt x="15003" y="12876"/>
                </a:lnTo>
                <a:lnTo>
                  <a:pt x="15113" y="13022"/>
                </a:lnTo>
                <a:lnTo>
                  <a:pt x="15223" y="13132"/>
                </a:lnTo>
                <a:lnTo>
                  <a:pt x="15370" y="13352"/>
                </a:lnTo>
                <a:lnTo>
                  <a:pt x="15480" y="13463"/>
                </a:lnTo>
                <a:lnTo>
                  <a:pt x="15590" y="13536"/>
                </a:lnTo>
                <a:lnTo>
                  <a:pt x="15663" y="13536"/>
                </a:lnTo>
                <a:lnTo>
                  <a:pt x="15737" y="13463"/>
                </a:lnTo>
                <a:lnTo>
                  <a:pt x="15773" y="13389"/>
                </a:lnTo>
                <a:lnTo>
                  <a:pt x="15773" y="13316"/>
                </a:lnTo>
                <a:lnTo>
                  <a:pt x="15737" y="13132"/>
                </a:lnTo>
                <a:lnTo>
                  <a:pt x="15627" y="12986"/>
                </a:lnTo>
                <a:lnTo>
                  <a:pt x="15480" y="12876"/>
                </a:lnTo>
                <a:lnTo>
                  <a:pt x="15370" y="12729"/>
                </a:lnTo>
                <a:lnTo>
                  <a:pt x="15260" y="12582"/>
                </a:lnTo>
                <a:lnTo>
                  <a:pt x="15480" y="12289"/>
                </a:lnTo>
                <a:lnTo>
                  <a:pt x="15700" y="11995"/>
                </a:lnTo>
                <a:lnTo>
                  <a:pt x="15773" y="12069"/>
                </a:lnTo>
                <a:lnTo>
                  <a:pt x="15993" y="12215"/>
                </a:lnTo>
                <a:lnTo>
                  <a:pt x="16177" y="12399"/>
                </a:lnTo>
                <a:lnTo>
                  <a:pt x="16250" y="12435"/>
                </a:lnTo>
                <a:lnTo>
                  <a:pt x="16397" y="12435"/>
                </a:lnTo>
                <a:lnTo>
                  <a:pt x="16434" y="12399"/>
                </a:lnTo>
                <a:lnTo>
                  <a:pt x="16470" y="12325"/>
                </a:lnTo>
                <a:lnTo>
                  <a:pt x="16507" y="12252"/>
                </a:lnTo>
                <a:lnTo>
                  <a:pt x="16507" y="12179"/>
                </a:lnTo>
                <a:lnTo>
                  <a:pt x="16434" y="12105"/>
                </a:lnTo>
                <a:lnTo>
                  <a:pt x="16250" y="11922"/>
                </a:lnTo>
                <a:lnTo>
                  <a:pt x="16030" y="11775"/>
                </a:lnTo>
                <a:lnTo>
                  <a:pt x="15883" y="11702"/>
                </a:lnTo>
                <a:lnTo>
                  <a:pt x="16140" y="11115"/>
                </a:lnTo>
                <a:lnTo>
                  <a:pt x="16324" y="11225"/>
                </a:lnTo>
                <a:lnTo>
                  <a:pt x="16617" y="11335"/>
                </a:lnTo>
                <a:lnTo>
                  <a:pt x="16984" y="11408"/>
                </a:lnTo>
                <a:lnTo>
                  <a:pt x="17057" y="11408"/>
                </a:lnTo>
                <a:lnTo>
                  <a:pt x="17094" y="11372"/>
                </a:lnTo>
                <a:lnTo>
                  <a:pt x="17131" y="11298"/>
                </a:lnTo>
                <a:lnTo>
                  <a:pt x="17167" y="11225"/>
                </a:lnTo>
                <a:lnTo>
                  <a:pt x="17167" y="11152"/>
                </a:lnTo>
                <a:lnTo>
                  <a:pt x="17131" y="11078"/>
                </a:lnTo>
                <a:lnTo>
                  <a:pt x="17094" y="11042"/>
                </a:lnTo>
                <a:lnTo>
                  <a:pt x="17021" y="11005"/>
                </a:lnTo>
                <a:lnTo>
                  <a:pt x="16764" y="10968"/>
                </a:lnTo>
                <a:lnTo>
                  <a:pt x="16544" y="10895"/>
                </a:lnTo>
                <a:lnTo>
                  <a:pt x="16250" y="10821"/>
                </a:lnTo>
                <a:lnTo>
                  <a:pt x="16397" y="10345"/>
                </a:lnTo>
                <a:lnTo>
                  <a:pt x="16507" y="9831"/>
                </a:lnTo>
                <a:lnTo>
                  <a:pt x="16727" y="9941"/>
                </a:lnTo>
                <a:lnTo>
                  <a:pt x="16984" y="9978"/>
                </a:lnTo>
                <a:lnTo>
                  <a:pt x="17131" y="10014"/>
                </a:lnTo>
                <a:lnTo>
                  <a:pt x="17277" y="10014"/>
                </a:lnTo>
                <a:lnTo>
                  <a:pt x="17424" y="9978"/>
                </a:lnTo>
                <a:lnTo>
                  <a:pt x="17461" y="9904"/>
                </a:lnTo>
                <a:lnTo>
                  <a:pt x="17497" y="9831"/>
                </a:lnTo>
                <a:lnTo>
                  <a:pt x="17497" y="9794"/>
                </a:lnTo>
                <a:lnTo>
                  <a:pt x="17497" y="9721"/>
                </a:lnTo>
                <a:lnTo>
                  <a:pt x="17387" y="9648"/>
                </a:lnTo>
                <a:lnTo>
                  <a:pt x="17277" y="9611"/>
                </a:lnTo>
                <a:lnTo>
                  <a:pt x="17167" y="9574"/>
                </a:lnTo>
                <a:lnTo>
                  <a:pt x="16544" y="9501"/>
                </a:lnTo>
                <a:lnTo>
                  <a:pt x="16544" y="9464"/>
                </a:lnTo>
                <a:lnTo>
                  <a:pt x="16580" y="8987"/>
                </a:lnTo>
                <a:lnTo>
                  <a:pt x="16617" y="8511"/>
                </a:lnTo>
                <a:lnTo>
                  <a:pt x="16800" y="8584"/>
                </a:lnTo>
                <a:lnTo>
                  <a:pt x="17021" y="8621"/>
                </a:lnTo>
                <a:lnTo>
                  <a:pt x="17204" y="8657"/>
                </a:lnTo>
                <a:lnTo>
                  <a:pt x="17424" y="8621"/>
                </a:lnTo>
                <a:lnTo>
                  <a:pt x="17571" y="8584"/>
                </a:lnTo>
                <a:lnTo>
                  <a:pt x="17644" y="8511"/>
                </a:lnTo>
                <a:lnTo>
                  <a:pt x="17681" y="8437"/>
                </a:lnTo>
                <a:lnTo>
                  <a:pt x="17681" y="8364"/>
                </a:lnTo>
                <a:lnTo>
                  <a:pt x="17644" y="8290"/>
                </a:lnTo>
                <a:lnTo>
                  <a:pt x="17534" y="8217"/>
                </a:lnTo>
                <a:lnTo>
                  <a:pt x="17387" y="8217"/>
                </a:lnTo>
                <a:lnTo>
                  <a:pt x="17094" y="8254"/>
                </a:lnTo>
                <a:lnTo>
                  <a:pt x="16617" y="8217"/>
                </a:lnTo>
                <a:lnTo>
                  <a:pt x="16580" y="7814"/>
                </a:lnTo>
                <a:lnTo>
                  <a:pt x="16507" y="7410"/>
                </a:lnTo>
                <a:lnTo>
                  <a:pt x="16507" y="7410"/>
                </a:lnTo>
                <a:lnTo>
                  <a:pt x="16690" y="7447"/>
                </a:lnTo>
                <a:lnTo>
                  <a:pt x="16874" y="7447"/>
                </a:lnTo>
                <a:lnTo>
                  <a:pt x="17021" y="7410"/>
                </a:lnTo>
                <a:lnTo>
                  <a:pt x="17204" y="7337"/>
                </a:lnTo>
                <a:lnTo>
                  <a:pt x="17351" y="7263"/>
                </a:lnTo>
                <a:lnTo>
                  <a:pt x="17387" y="7190"/>
                </a:lnTo>
                <a:lnTo>
                  <a:pt x="17424" y="7117"/>
                </a:lnTo>
                <a:lnTo>
                  <a:pt x="17424" y="7043"/>
                </a:lnTo>
                <a:lnTo>
                  <a:pt x="17424" y="7007"/>
                </a:lnTo>
                <a:lnTo>
                  <a:pt x="17351" y="6933"/>
                </a:lnTo>
                <a:lnTo>
                  <a:pt x="17314" y="6897"/>
                </a:lnTo>
                <a:lnTo>
                  <a:pt x="17131" y="6897"/>
                </a:lnTo>
                <a:lnTo>
                  <a:pt x="16947" y="6970"/>
                </a:lnTo>
                <a:lnTo>
                  <a:pt x="16764" y="7007"/>
                </a:lnTo>
                <a:lnTo>
                  <a:pt x="16397" y="7080"/>
                </a:lnTo>
                <a:lnTo>
                  <a:pt x="16324" y="6897"/>
                </a:lnTo>
                <a:lnTo>
                  <a:pt x="16140" y="6493"/>
                </a:lnTo>
                <a:lnTo>
                  <a:pt x="16397" y="6420"/>
                </a:lnTo>
                <a:lnTo>
                  <a:pt x="16764" y="6273"/>
                </a:lnTo>
                <a:lnTo>
                  <a:pt x="16947" y="6200"/>
                </a:lnTo>
                <a:lnTo>
                  <a:pt x="17094" y="6090"/>
                </a:lnTo>
                <a:lnTo>
                  <a:pt x="17131" y="6053"/>
                </a:lnTo>
                <a:lnTo>
                  <a:pt x="17131" y="5979"/>
                </a:lnTo>
                <a:lnTo>
                  <a:pt x="17131" y="5906"/>
                </a:lnTo>
                <a:lnTo>
                  <a:pt x="17021" y="5833"/>
                </a:lnTo>
                <a:lnTo>
                  <a:pt x="16910" y="5796"/>
                </a:lnTo>
                <a:lnTo>
                  <a:pt x="16764" y="5833"/>
                </a:lnTo>
                <a:lnTo>
                  <a:pt x="16580" y="5906"/>
                </a:lnTo>
                <a:lnTo>
                  <a:pt x="16250" y="6090"/>
                </a:lnTo>
                <a:lnTo>
                  <a:pt x="16104" y="6163"/>
                </a:lnTo>
                <a:lnTo>
                  <a:pt x="15957" y="6236"/>
                </a:lnTo>
                <a:lnTo>
                  <a:pt x="15957" y="6200"/>
                </a:lnTo>
                <a:lnTo>
                  <a:pt x="15957" y="6163"/>
                </a:lnTo>
                <a:lnTo>
                  <a:pt x="15920" y="6163"/>
                </a:lnTo>
                <a:lnTo>
                  <a:pt x="15590" y="5796"/>
                </a:lnTo>
                <a:lnTo>
                  <a:pt x="15920" y="5503"/>
                </a:lnTo>
                <a:lnTo>
                  <a:pt x="16250" y="5173"/>
                </a:lnTo>
                <a:lnTo>
                  <a:pt x="16287" y="5099"/>
                </a:lnTo>
                <a:lnTo>
                  <a:pt x="16324" y="4989"/>
                </a:lnTo>
                <a:lnTo>
                  <a:pt x="16287" y="4916"/>
                </a:lnTo>
                <a:lnTo>
                  <a:pt x="16250" y="4879"/>
                </a:lnTo>
                <a:lnTo>
                  <a:pt x="16177" y="4806"/>
                </a:lnTo>
                <a:lnTo>
                  <a:pt x="16030" y="4806"/>
                </a:lnTo>
                <a:lnTo>
                  <a:pt x="15957" y="4842"/>
                </a:lnTo>
                <a:lnTo>
                  <a:pt x="15627" y="5209"/>
                </a:lnTo>
                <a:lnTo>
                  <a:pt x="15333" y="5576"/>
                </a:lnTo>
                <a:lnTo>
                  <a:pt x="15076" y="5393"/>
                </a:lnTo>
                <a:lnTo>
                  <a:pt x="14820" y="5246"/>
                </a:lnTo>
                <a:lnTo>
                  <a:pt x="14673" y="5173"/>
                </a:lnTo>
                <a:lnTo>
                  <a:pt x="14746" y="5026"/>
                </a:lnTo>
                <a:lnTo>
                  <a:pt x="14966" y="4659"/>
                </a:lnTo>
                <a:lnTo>
                  <a:pt x="15003" y="4586"/>
                </a:lnTo>
                <a:lnTo>
                  <a:pt x="15003" y="4512"/>
                </a:lnTo>
                <a:lnTo>
                  <a:pt x="14930" y="4402"/>
                </a:lnTo>
                <a:lnTo>
                  <a:pt x="14856" y="4366"/>
                </a:lnTo>
                <a:lnTo>
                  <a:pt x="14746" y="4366"/>
                </a:lnTo>
                <a:lnTo>
                  <a:pt x="14673" y="4439"/>
                </a:lnTo>
                <a:lnTo>
                  <a:pt x="14526" y="4622"/>
                </a:lnTo>
                <a:lnTo>
                  <a:pt x="14416" y="4842"/>
                </a:lnTo>
                <a:lnTo>
                  <a:pt x="14343" y="5026"/>
                </a:lnTo>
                <a:lnTo>
                  <a:pt x="14159" y="4989"/>
                </a:lnTo>
                <a:lnTo>
                  <a:pt x="13939" y="4989"/>
                </a:lnTo>
                <a:lnTo>
                  <a:pt x="13903" y="4732"/>
                </a:lnTo>
                <a:lnTo>
                  <a:pt x="13866" y="4476"/>
                </a:lnTo>
                <a:lnTo>
                  <a:pt x="13829" y="3962"/>
                </a:lnTo>
                <a:lnTo>
                  <a:pt x="13829" y="3889"/>
                </a:lnTo>
                <a:lnTo>
                  <a:pt x="13756" y="3852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17" name="Google Shape;217;p3"/>
          <p:cNvSpPr/>
          <p:nvPr/>
        </p:nvSpPr>
        <p:spPr>
          <a:xfrm>
            <a:off x="8263292" y="4517805"/>
            <a:ext cx="479681" cy="339217"/>
          </a:xfrm>
          <a:custGeom>
            <a:avLst/>
            <a:gdLst/>
            <a:ahLst/>
            <a:cxnLst/>
            <a:rect l="l" t="t" r="r" b="b"/>
            <a:pathLst>
              <a:path w="16911" h="11959" extrusionOk="0">
                <a:moveTo>
                  <a:pt x="12215" y="8951"/>
                </a:moveTo>
                <a:lnTo>
                  <a:pt x="12032" y="9098"/>
                </a:lnTo>
                <a:lnTo>
                  <a:pt x="11848" y="9244"/>
                </a:lnTo>
                <a:lnTo>
                  <a:pt x="11408" y="9538"/>
                </a:lnTo>
                <a:lnTo>
                  <a:pt x="11005" y="9685"/>
                </a:lnTo>
                <a:lnTo>
                  <a:pt x="10638" y="9868"/>
                </a:lnTo>
                <a:lnTo>
                  <a:pt x="10124" y="10051"/>
                </a:lnTo>
                <a:lnTo>
                  <a:pt x="9977" y="10125"/>
                </a:lnTo>
                <a:lnTo>
                  <a:pt x="9794" y="10161"/>
                </a:lnTo>
                <a:lnTo>
                  <a:pt x="9904" y="9978"/>
                </a:lnTo>
                <a:lnTo>
                  <a:pt x="10051" y="9795"/>
                </a:lnTo>
                <a:lnTo>
                  <a:pt x="10344" y="9758"/>
                </a:lnTo>
                <a:lnTo>
                  <a:pt x="10601" y="9648"/>
                </a:lnTo>
                <a:lnTo>
                  <a:pt x="10858" y="9538"/>
                </a:lnTo>
                <a:lnTo>
                  <a:pt x="11115" y="9354"/>
                </a:lnTo>
                <a:lnTo>
                  <a:pt x="11335" y="9171"/>
                </a:lnTo>
                <a:lnTo>
                  <a:pt x="11371" y="9061"/>
                </a:lnTo>
                <a:lnTo>
                  <a:pt x="11445" y="9061"/>
                </a:lnTo>
                <a:lnTo>
                  <a:pt x="11481" y="9024"/>
                </a:lnTo>
                <a:lnTo>
                  <a:pt x="11848" y="8951"/>
                </a:lnTo>
                <a:close/>
                <a:moveTo>
                  <a:pt x="12619" y="8988"/>
                </a:moveTo>
                <a:lnTo>
                  <a:pt x="12839" y="9061"/>
                </a:lnTo>
                <a:lnTo>
                  <a:pt x="12839" y="9171"/>
                </a:lnTo>
                <a:lnTo>
                  <a:pt x="12215" y="9685"/>
                </a:lnTo>
                <a:lnTo>
                  <a:pt x="11518" y="10125"/>
                </a:lnTo>
                <a:lnTo>
                  <a:pt x="11115" y="10345"/>
                </a:lnTo>
                <a:lnTo>
                  <a:pt x="10711" y="10528"/>
                </a:lnTo>
                <a:lnTo>
                  <a:pt x="10308" y="10712"/>
                </a:lnTo>
                <a:lnTo>
                  <a:pt x="9904" y="10932"/>
                </a:lnTo>
                <a:lnTo>
                  <a:pt x="9831" y="10822"/>
                </a:lnTo>
                <a:lnTo>
                  <a:pt x="9794" y="10712"/>
                </a:lnTo>
                <a:lnTo>
                  <a:pt x="9757" y="10455"/>
                </a:lnTo>
                <a:lnTo>
                  <a:pt x="9904" y="10455"/>
                </a:lnTo>
                <a:lnTo>
                  <a:pt x="10051" y="10381"/>
                </a:lnTo>
                <a:lnTo>
                  <a:pt x="10344" y="10271"/>
                </a:lnTo>
                <a:lnTo>
                  <a:pt x="11078" y="10015"/>
                </a:lnTo>
                <a:lnTo>
                  <a:pt x="11481" y="9831"/>
                </a:lnTo>
                <a:lnTo>
                  <a:pt x="11922" y="9611"/>
                </a:lnTo>
                <a:lnTo>
                  <a:pt x="12288" y="9318"/>
                </a:lnTo>
                <a:lnTo>
                  <a:pt x="12435" y="9171"/>
                </a:lnTo>
                <a:lnTo>
                  <a:pt x="12619" y="8988"/>
                </a:lnTo>
                <a:close/>
                <a:moveTo>
                  <a:pt x="9464" y="514"/>
                </a:moveTo>
                <a:lnTo>
                  <a:pt x="9721" y="551"/>
                </a:lnTo>
                <a:lnTo>
                  <a:pt x="9941" y="588"/>
                </a:lnTo>
                <a:lnTo>
                  <a:pt x="10161" y="661"/>
                </a:lnTo>
                <a:lnTo>
                  <a:pt x="10344" y="771"/>
                </a:lnTo>
                <a:lnTo>
                  <a:pt x="10491" y="918"/>
                </a:lnTo>
                <a:lnTo>
                  <a:pt x="10564" y="1101"/>
                </a:lnTo>
                <a:lnTo>
                  <a:pt x="10601" y="1101"/>
                </a:lnTo>
                <a:lnTo>
                  <a:pt x="10528" y="1211"/>
                </a:lnTo>
                <a:lnTo>
                  <a:pt x="10528" y="1321"/>
                </a:lnTo>
                <a:lnTo>
                  <a:pt x="10564" y="1615"/>
                </a:lnTo>
                <a:lnTo>
                  <a:pt x="10638" y="1871"/>
                </a:lnTo>
                <a:lnTo>
                  <a:pt x="10748" y="2091"/>
                </a:lnTo>
                <a:lnTo>
                  <a:pt x="10931" y="2348"/>
                </a:lnTo>
                <a:lnTo>
                  <a:pt x="11005" y="2495"/>
                </a:lnTo>
                <a:lnTo>
                  <a:pt x="11041" y="2678"/>
                </a:lnTo>
                <a:lnTo>
                  <a:pt x="11041" y="2752"/>
                </a:lnTo>
                <a:lnTo>
                  <a:pt x="11005" y="2788"/>
                </a:lnTo>
                <a:lnTo>
                  <a:pt x="10931" y="2788"/>
                </a:lnTo>
                <a:lnTo>
                  <a:pt x="10858" y="2752"/>
                </a:lnTo>
                <a:lnTo>
                  <a:pt x="10784" y="2642"/>
                </a:lnTo>
                <a:lnTo>
                  <a:pt x="10674" y="2312"/>
                </a:lnTo>
                <a:lnTo>
                  <a:pt x="10601" y="2128"/>
                </a:lnTo>
                <a:lnTo>
                  <a:pt x="10491" y="1981"/>
                </a:lnTo>
                <a:lnTo>
                  <a:pt x="10381" y="1798"/>
                </a:lnTo>
                <a:lnTo>
                  <a:pt x="10234" y="1651"/>
                </a:lnTo>
                <a:lnTo>
                  <a:pt x="10088" y="1541"/>
                </a:lnTo>
                <a:lnTo>
                  <a:pt x="9904" y="1431"/>
                </a:lnTo>
                <a:lnTo>
                  <a:pt x="9721" y="1358"/>
                </a:lnTo>
                <a:lnTo>
                  <a:pt x="9537" y="1321"/>
                </a:lnTo>
                <a:lnTo>
                  <a:pt x="9134" y="1321"/>
                </a:lnTo>
                <a:lnTo>
                  <a:pt x="8950" y="1358"/>
                </a:lnTo>
                <a:lnTo>
                  <a:pt x="8767" y="1431"/>
                </a:lnTo>
                <a:lnTo>
                  <a:pt x="8694" y="1468"/>
                </a:lnTo>
                <a:lnTo>
                  <a:pt x="8657" y="1505"/>
                </a:lnTo>
                <a:lnTo>
                  <a:pt x="8694" y="1615"/>
                </a:lnTo>
                <a:lnTo>
                  <a:pt x="8767" y="1688"/>
                </a:lnTo>
                <a:lnTo>
                  <a:pt x="8804" y="1725"/>
                </a:lnTo>
                <a:lnTo>
                  <a:pt x="8877" y="1725"/>
                </a:lnTo>
                <a:lnTo>
                  <a:pt x="9097" y="1688"/>
                </a:lnTo>
                <a:lnTo>
                  <a:pt x="9281" y="1688"/>
                </a:lnTo>
                <a:lnTo>
                  <a:pt x="9501" y="1725"/>
                </a:lnTo>
                <a:lnTo>
                  <a:pt x="9684" y="1798"/>
                </a:lnTo>
                <a:lnTo>
                  <a:pt x="9867" y="1871"/>
                </a:lnTo>
                <a:lnTo>
                  <a:pt x="10014" y="2018"/>
                </a:lnTo>
                <a:lnTo>
                  <a:pt x="10161" y="2165"/>
                </a:lnTo>
                <a:lnTo>
                  <a:pt x="10271" y="2348"/>
                </a:lnTo>
                <a:lnTo>
                  <a:pt x="10418" y="2788"/>
                </a:lnTo>
                <a:lnTo>
                  <a:pt x="10528" y="2972"/>
                </a:lnTo>
                <a:lnTo>
                  <a:pt x="10638" y="3119"/>
                </a:lnTo>
                <a:lnTo>
                  <a:pt x="10528" y="3192"/>
                </a:lnTo>
                <a:lnTo>
                  <a:pt x="10308" y="3375"/>
                </a:lnTo>
                <a:lnTo>
                  <a:pt x="10088" y="3595"/>
                </a:lnTo>
                <a:lnTo>
                  <a:pt x="9904" y="3816"/>
                </a:lnTo>
                <a:lnTo>
                  <a:pt x="9794" y="4072"/>
                </a:lnTo>
                <a:lnTo>
                  <a:pt x="9721" y="4292"/>
                </a:lnTo>
                <a:lnTo>
                  <a:pt x="9684" y="4512"/>
                </a:lnTo>
                <a:lnTo>
                  <a:pt x="9721" y="4733"/>
                </a:lnTo>
                <a:lnTo>
                  <a:pt x="9757" y="4953"/>
                </a:lnTo>
                <a:lnTo>
                  <a:pt x="9867" y="5136"/>
                </a:lnTo>
                <a:lnTo>
                  <a:pt x="10014" y="5283"/>
                </a:lnTo>
                <a:lnTo>
                  <a:pt x="10198" y="5429"/>
                </a:lnTo>
                <a:lnTo>
                  <a:pt x="10418" y="5503"/>
                </a:lnTo>
                <a:lnTo>
                  <a:pt x="10638" y="5576"/>
                </a:lnTo>
                <a:lnTo>
                  <a:pt x="10895" y="5540"/>
                </a:lnTo>
                <a:lnTo>
                  <a:pt x="11151" y="5503"/>
                </a:lnTo>
                <a:lnTo>
                  <a:pt x="11371" y="5393"/>
                </a:lnTo>
                <a:lnTo>
                  <a:pt x="12032" y="5063"/>
                </a:lnTo>
                <a:lnTo>
                  <a:pt x="12692" y="4659"/>
                </a:lnTo>
                <a:lnTo>
                  <a:pt x="12729" y="4586"/>
                </a:lnTo>
                <a:lnTo>
                  <a:pt x="12765" y="4512"/>
                </a:lnTo>
                <a:lnTo>
                  <a:pt x="12765" y="4439"/>
                </a:lnTo>
                <a:lnTo>
                  <a:pt x="12729" y="4402"/>
                </a:lnTo>
                <a:lnTo>
                  <a:pt x="12692" y="4329"/>
                </a:lnTo>
                <a:lnTo>
                  <a:pt x="12619" y="4292"/>
                </a:lnTo>
                <a:lnTo>
                  <a:pt x="12472" y="4292"/>
                </a:lnTo>
                <a:lnTo>
                  <a:pt x="12032" y="4549"/>
                </a:lnTo>
                <a:lnTo>
                  <a:pt x="11591" y="4843"/>
                </a:lnTo>
                <a:lnTo>
                  <a:pt x="11371" y="4953"/>
                </a:lnTo>
                <a:lnTo>
                  <a:pt x="11151" y="5063"/>
                </a:lnTo>
                <a:lnTo>
                  <a:pt x="10895" y="5136"/>
                </a:lnTo>
                <a:lnTo>
                  <a:pt x="10528" y="5136"/>
                </a:lnTo>
                <a:lnTo>
                  <a:pt x="10418" y="5099"/>
                </a:lnTo>
                <a:lnTo>
                  <a:pt x="10308" y="5026"/>
                </a:lnTo>
                <a:lnTo>
                  <a:pt x="10234" y="4953"/>
                </a:lnTo>
                <a:lnTo>
                  <a:pt x="10161" y="4843"/>
                </a:lnTo>
                <a:lnTo>
                  <a:pt x="10124" y="4733"/>
                </a:lnTo>
                <a:lnTo>
                  <a:pt x="10088" y="4476"/>
                </a:lnTo>
                <a:lnTo>
                  <a:pt x="10124" y="4366"/>
                </a:lnTo>
                <a:lnTo>
                  <a:pt x="10161" y="4219"/>
                </a:lnTo>
                <a:lnTo>
                  <a:pt x="10271" y="3999"/>
                </a:lnTo>
                <a:lnTo>
                  <a:pt x="10454" y="3816"/>
                </a:lnTo>
                <a:lnTo>
                  <a:pt x="10674" y="3632"/>
                </a:lnTo>
                <a:lnTo>
                  <a:pt x="10968" y="3375"/>
                </a:lnTo>
                <a:lnTo>
                  <a:pt x="11225" y="3119"/>
                </a:lnTo>
                <a:lnTo>
                  <a:pt x="11335" y="2972"/>
                </a:lnTo>
                <a:lnTo>
                  <a:pt x="11408" y="2825"/>
                </a:lnTo>
                <a:lnTo>
                  <a:pt x="11408" y="2642"/>
                </a:lnTo>
                <a:lnTo>
                  <a:pt x="11408" y="2422"/>
                </a:lnTo>
                <a:lnTo>
                  <a:pt x="11335" y="2275"/>
                </a:lnTo>
                <a:lnTo>
                  <a:pt x="11261" y="2165"/>
                </a:lnTo>
                <a:lnTo>
                  <a:pt x="11078" y="1871"/>
                </a:lnTo>
                <a:lnTo>
                  <a:pt x="10895" y="1578"/>
                </a:lnTo>
                <a:lnTo>
                  <a:pt x="10821" y="1431"/>
                </a:lnTo>
                <a:lnTo>
                  <a:pt x="10821" y="1284"/>
                </a:lnTo>
                <a:lnTo>
                  <a:pt x="10895" y="1248"/>
                </a:lnTo>
                <a:lnTo>
                  <a:pt x="11298" y="1138"/>
                </a:lnTo>
                <a:lnTo>
                  <a:pt x="11702" y="1028"/>
                </a:lnTo>
                <a:lnTo>
                  <a:pt x="12142" y="954"/>
                </a:lnTo>
                <a:lnTo>
                  <a:pt x="12582" y="918"/>
                </a:lnTo>
                <a:lnTo>
                  <a:pt x="12802" y="954"/>
                </a:lnTo>
                <a:lnTo>
                  <a:pt x="13022" y="1028"/>
                </a:lnTo>
                <a:lnTo>
                  <a:pt x="13205" y="1101"/>
                </a:lnTo>
                <a:lnTo>
                  <a:pt x="13352" y="1211"/>
                </a:lnTo>
                <a:lnTo>
                  <a:pt x="13499" y="1358"/>
                </a:lnTo>
                <a:lnTo>
                  <a:pt x="13609" y="1505"/>
                </a:lnTo>
                <a:lnTo>
                  <a:pt x="13829" y="1908"/>
                </a:lnTo>
                <a:lnTo>
                  <a:pt x="14012" y="2202"/>
                </a:lnTo>
                <a:lnTo>
                  <a:pt x="13866" y="2422"/>
                </a:lnTo>
                <a:lnTo>
                  <a:pt x="13682" y="2568"/>
                </a:lnTo>
                <a:lnTo>
                  <a:pt x="13499" y="2678"/>
                </a:lnTo>
                <a:lnTo>
                  <a:pt x="13279" y="2788"/>
                </a:lnTo>
                <a:lnTo>
                  <a:pt x="12839" y="2935"/>
                </a:lnTo>
                <a:lnTo>
                  <a:pt x="12362" y="3082"/>
                </a:lnTo>
                <a:lnTo>
                  <a:pt x="11995" y="3229"/>
                </a:lnTo>
                <a:lnTo>
                  <a:pt x="11518" y="3449"/>
                </a:lnTo>
                <a:lnTo>
                  <a:pt x="11298" y="3559"/>
                </a:lnTo>
                <a:lnTo>
                  <a:pt x="11151" y="3742"/>
                </a:lnTo>
                <a:lnTo>
                  <a:pt x="11041" y="3889"/>
                </a:lnTo>
                <a:lnTo>
                  <a:pt x="11005" y="3999"/>
                </a:lnTo>
                <a:lnTo>
                  <a:pt x="11005" y="4109"/>
                </a:lnTo>
                <a:lnTo>
                  <a:pt x="11005" y="4182"/>
                </a:lnTo>
                <a:lnTo>
                  <a:pt x="11041" y="4256"/>
                </a:lnTo>
                <a:lnTo>
                  <a:pt x="11115" y="4292"/>
                </a:lnTo>
                <a:lnTo>
                  <a:pt x="11335" y="4292"/>
                </a:lnTo>
                <a:lnTo>
                  <a:pt x="11371" y="4219"/>
                </a:lnTo>
                <a:lnTo>
                  <a:pt x="11408" y="4146"/>
                </a:lnTo>
                <a:lnTo>
                  <a:pt x="11445" y="4072"/>
                </a:lnTo>
                <a:lnTo>
                  <a:pt x="11555" y="3962"/>
                </a:lnTo>
                <a:lnTo>
                  <a:pt x="11775" y="3816"/>
                </a:lnTo>
                <a:lnTo>
                  <a:pt x="12068" y="3669"/>
                </a:lnTo>
                <a:lnTo>
                  <a:pt x="12288" y="3595"/>
                </a:lnTo>
                <a:lnTo>
                  <a:pt x="12802" y="3412"/>
                </a:lnTo>
                <a:lnTo>
                  <a:pt x="13279" y="3229"/>
                </a:lnTo>
                <a:lnTo>
                  <a:pt x="13572" y="3119"/>
                </a:lnTo>
                <a:lnTo>
                  <a:pt x="13866" y="2972"/>
                </a:lnTo>
                <a:lnTo>
                  <a:pt x="14086" y="2752"/>
                </a:lnTo>
                <a:lnTo>
                  <a:pt x="14159" y="2642"/>
                </a:lnTo>
                <a:lnTo>
                  <a:pt x="14233" y="2495"/>
                </a:lnTo>
                <a:lnTo>
                  <a:pt x="14306" y="2568"/>
                </a:lnTo>
                <a:lnTo>
                  <a:pt x="14489" y="2715"/>
                </a:lnTo>
                <a:lnTo>
                  <a:pt x="14673" y="2788"/>
                </a:lnTo>
                <a:lnTo>
                  <a:pt x="14893" y="2898"/>
                </a:lnTo>
                <a:lnTo>
                  <a:pt x="15076" y="3009"/>
                </a:lnTo>
                <a:lnTo>
                  <a:pt x="15296" y="3192"/>
                </a:lnTo>
                <a:lnTo>
                  <a:pt x="15480" y="3449"/>
                </a:lnTo>
                <a:lnTo>
                  <a:pt x="15626" y="3705"/>
                </a:lnTo>
                <a:lnTo>
                  <a:pt x="15700" y="3999"/>
                </a:lnTo>
                <a:lnTo>
                  <a:pt x="15480" y="4366"/>
                </a:lnTo>
                <a:lnTo>
                  <a:pt x="15370" y="4549"/>
                </a:lnTo>
                <a:lnTo>
                  <a:pt x="15186" y="4696"/>
                </a:lnTo>
                <a:lnTo>
                  <a:pt x="14966" y="4879"/>
                </a:lnTo>
                <a:lnTo>
                  <a:pt x="14709" y="5063"/>
                </a:lnTo>
                <a:lnTo>
                  <a:pt x="14416" y="5173"/>
                </a:lnTo>
                <a:lnTo>
                  <a:pt x="14123" y="5283"/>
                </a:lnTo>
                <a:lnTo>
                  <a:pt x="13572" y="5429"/>
                </a:lnTo>
                <a:lnTo>
                  <a:pt x="13022" y="5613"/>
                </a:lnTo>
                <a:lnTo>
                  <a:pt x="12765" y="5723"/>
                </a:lnTo>
                <a:lnTo>
                  <a:pt x="12509" y="5870"/>
                </a:lnTo>
                <a:lnTo>
                  <a:pt x="12288" y="6016"/>
                </a:lnTo>
                <a:lnTo>
                  <a:pt x="12105" y="6236"/>
                </a:lnTo>
                <a:lnTo>
                  <a:pt x="11958" y="6420"/>
                </a:lnTo>
                <a:lnTo>
                  <a:pt x="11922" y="6640"/>
                </a:lnTo>
                <a:lnTo>
                  <a:pt x="11922" y="6823"/>
                </a:lnTo>
                <a:lnTo>
                  <a:pt x="11958" y="7007"/>
                </a:lnTo>
                <a:lnTo>
                  <a:pt x="12032" y="7154"/>
                </a:lnTo>
                <a:lnTo>
                  <a:pt x="12178" y="7300"/>
                </a:lnTo>
                <a:lnTo>
                  <a:pt x="12325" y="7410"/>
                </a:lnTo>
                <a:lnTo>
                  <a:pt x="12545" y="7520"/>
                </a:lnTo>
                <a:lnTo>
                  <a:pt x="12765" y="7557"/>
                </a:lnTo>
                <a:lnTo>
                  <a:pt x="12985" y="7557"/>
                </a:lnTo>
                <a:lnTo>
                  <a:pt x="13205" y="7520"/>
                </a:lnTo>
                <a:lnTo>
                  <a:pt x="13426" y="7484"/>
                </a:lnTo>
                <a:lnTo>
                  <a:pt x="13682" y="7410"/>
                </a:lnTo>
                <a:lnTo>
                  <a:pt x="13976" y="7300"/>
                </a:lnTo>
                <a:lnTo>
                  <a:pt x="14196" y="7154"/>
                </a:lnTo>
                <a:lnTo>
                  <a:pt x="14306" y="7043"/>
                </a:lnTo>
                <a:lnTo>
                  <a:pt x="14343" y="6970"/>
                </a:lnTo>
                <a:lnTo>
                  <a:pt x="14379" y="6823"/>
                </a:lnTo>
                <a:lnTo>
                  <a:pt x="14343" y="6787"/>
                </a:lnTo>
                <a:lnTo>
                  <a:pt x="14269" y="6750"/>
                </a:lnTo>
                <a:lnTo>
                  <a:pt x="14086" y="6750"/>
                </a:lnTo>
                <a:lnTo>
                  <a:pt x="13902" y="6823"/>
                </a:lnTo>
                <a:lnTo>
                  <a:pt x="13536" y="6970"/>
                </a:lnTo>
                <a:lnTo>
                  <a:pt x="13316" y="7043"/>
                </a:lnTo>
                <a:lnTo>
                  <a:pt x="13095" y="7080"/>
                </a:lnTo>
                <a:lnTo>
                  <a:pt x="12655" y="7080"/>
                </a:lnTo>
                <a:lnTo>
                  <a:pt x="12509" y="7007"/>
                </a:lnTo>
                <a:lnTo>
                  <a:pt x="12435" y="6933"/>
                </a:lnTo>
                <a:lnTo>
                  <a:pt x="12362" y="6823"/>
                </a:lnTo>
                <a:lnTo>
                  <a:pt x="12362" y="6713"/>
                </a:lnTo>
                <a:lnTo>
                  <a:pt x="12398" y="6603"/>
                </a:lnTo>
                <a:lnTo>
                  <a:pt x="12472" y="6493"/>
                </a:lnTo>
                <a:lnTo>
                  <a:pt x="12655" y="6310"/>
                </a:lnTo>
                <a:lnTo>
                  <a:pt x="12875" y="6163"/>
                </a:lnTo>
                <a:lnTo>
                  <a:pt x="13132" y="6053"/>
                </a:lnTo>
                <a:lnTo>
                  <a:pt x="13609" y="5906"/>
                </a:lnTo>
                <a:lnTo>
                  <a:pt x="14453" y="5613"/>
                </a:lnTo>
                <a:lnTo>
                  <a:pt x="14893" y="5429"/>
                </a:lnTo>
                <a:lnTo>
                  <a:pt x="15076" y="5319"/>
                </a:lnTo>
                <a:lnTo>
                  <a:pt x="15260" y="5173"/>
                </a:lnTo>
                <a:lnTo>
                  <a:pt x="15516" y="4953"/>
                </a:lnTo>
                <a:lnTo>
                  <a:pt x="15736" y="4659"/>
                </a:lnTo>
                <a:lnTo>
                  <a:pt x="15736" y="4696"/>
                </a:lnTo>
                <a:lnTo>
                  <a:pt x="15700" y="4806"/>
                </a:lnTo>
                <a:lnTo>
                  <a:pt x="15773" y="4916"/>
                </a:lnTo>
                <a:lnTo>
                  <a:pt x="15847" y="4989"/>
                </a:lnTo>
                <a:lnTo>
                  <a:pt x="15957" y="5026"/>
                </a:lnTo>
                <a:lnTo>
                  <a:pt x="16103" y="5063"/>
                </a:lnTo>
                <a:lnTo>
                  <a:pt x="16177" y="5099"/>
                </a:lnTo>
                <a:lnTo>
                  <a:pt x="16250" y="5209"/>
                </a:lnTo>
                <a:lnTo>
                  <a:pt x="16323" y="5356"/>
                </a:lnTo>
                <a:lnTo>
                  <a:pt x="16140" y="5393"/>
                </a:lnTo>
                <a:lnTo>
                  <a:pt x="15920" y="5466"/>
                </a:lnTo>
                <a:lnTo>
                  <a:pt x="15553" y="5650"/>
                </a:lnTo>
                <a:lnTo>
                  <a:pt x="15003" y="5833"/>
                </a:lnTo>
                <a:lnTo>
                  <a:pt x="14783" y="5906"/>
                </a:lnTo>
                <a:lnTo>
                  <a:pt x="14709" y="5980"/>
                </a:lnTo>
                <a:lnTo>
                  <a:pt x="14636" y="6090"/>
                </a:lnTo>
                <a:lnTo>
                  <a:pt x="14599" y="6163"/>
                </a:lnTo>
                <a:lnTo>
                  <a:pt x="14673" y="6273"/>
                </a:lnTo>
                <a:lnTo>
                  <a:pt x="14783" y="6310"/>
                </a:lnTo>
                <a:lnTo>
                  <a:pt x="14893" y="6310"/>
                </a:lnTo>
                <a:lnTo>
                  <a:pt x="15150" y="6273"/>
                </a:lnTo>
                <a:lnTo>
                  <a:pt x="15406" y="6163"/>
                </a:lnTo>
                <a:lnTo>
                  <a:pt x="15626" y="6053"/>
                </a:lnTo>
                <a:lnTo>
                  <a:pt x="16030" y="5870"/>
                </a:lnTo>
                <a:lnTo>
                  <a:pt x="16213" y="5723"/>
                </a:lnTo>
                <a:lnTo>
                  <a:pt x="16397" y="5576"/>
                </a:lnTo>
                <a:lnTo>
                  <a:pt x="16397" y="5833"/>
                </a:lnTo>
                <a:lnTo>
                  <a:pt x="16397" y="6090"/>
                </a:lnTo>
                <a:lnTo>
                  <a:pt x="16397" y="6493"/>
                </a:lnTo>
                <a:lnTo>
                  <a:pt x="16397" y="6567"/>
                </a:lnTo>
                <a:lnTo>
                  <a:pt x="16323" y="6603"/>
                </a:lnTo>
                <a:lnTo>
                  <a:pt x="16177" y="6933"/>
                </a:lnTo>
                <a:lnTo>
                  <a:pt x="16067" y="7264"/>
                </a:lnTo>
                <a:lnTo>
                  <a:pt x="15076" y="7264"/>
                </a:lnTo>
                <a:lnTo>
                  <a:pt x="14783" y="7300"/>
                </a:lnTo>
                <a:lnTo>
                  <a:pt x="14526" y="7410"/>
                </a:lnTo>
                <a:lnTo>
                  <a:pt x="14343" y="7594"/>
                </a:lnTo>
                <a:lnTo>
                  <a:pt x="14196" y="7814"/>
                </a:lnTo>
                <a:lnTo>
                  <a:pt x="14086" y="8034"/>
                </a:lnTo>
                <a:lnTo>
                  <a:pt x="14049" y="8181"/>
                </a:lnTo>
                <a:lnTo>
                  <a:pt x="14012" y="8327"/>
                </a:lnTo>
                <a:lnTo>
                  <a:pt x="14049" y="8584"/>
                </a:lnTo>
                <a:lnTo>
                  <a:pt x="14159" y="8841"/>
                </a:lnTo>
                <a:lnTo>
                  <a:pt x="14306" y="9098"/>
                </a:lnTo>
                <a:lnTo>
                  <a:pt x="14489" y="9318"/>
                </a:lnTo>
                <a:lnTo>
                  <a:pt x="14673" y="9538"/>
                </a:lnTo>
                <a:lnTo>
                  <a:pt x="14856" y="9758"/>
                </a:lnTo>
                <a:lnTo>
                  <a:pt x="15003" y="9831"/>
                </a:lnTo>
                <a:lnTo>
                  <a:pt x="15150" y="9868"/>
                </a:lnTo>
                <a:lnTo>
                  <a:pt x="15223" y="9831"/>
                </a:lnTo>
                <a:lnTo>
                  <a:pt x="15260" y="9758"/>
                </a:lnTo>
                <a:lnTo>
                  <a:pt x="15260" y="9685"/>
                </a:lnTo>
                <a:lnTo>
                  <a:pt x="15260" y="9574"/>
                </a:lnTo>
                <a:lnTo>
                  <a:pt x="15150" y="9428"/>
                </a:lnTo>
                <a:lnTo>
                  <a:pt x="14893" y="9134"/>
                </a:lnTo>
                <a:lnTo>
                  <a:pt x="14709" y="8951"/>
                </a:lnTo>
                <a:lnTo>
                  <a:pt x="14563" y="8731"/>
                </a:lnTo>
                <a:lnTo>
                  <a:pt x="14489" y="8511"/>
                </a:lnTo>
                <a:lnTo>
                  <a:pt x="14453" y="8364"/>
                </a:lnTo>
                <a:lnTo>
                  <a:pt x="14453" y="8254"/>
                </a:lnTo>
                <a:lnTo>
                  <a:pt x="14489" y="8107"/>
                </a:lnTo>
                <a:lnTo>
                  <a:pt x="14563" y="7997"/>
                </a:lnTo>
                <a:lnTo>
                  <a:pt x="14673" y="7850"/>
                </a:lnTo>
                <a:lnTo>
                  <a:pt x="14893" y="7740"/>
                </a:lnTo>
                <a:lnTo>
                  <a:pt x="15113" y="7667"/>
                </a:lnTo>
                <a:lnTo>
                  <a:pt x="15333" y="7630"/>
                </a:lnTo>
                <a:lnTo>
                  <a:pt x="16103" y="7630"/>
                </a:lnTo>
                <a:lnTo>
                  <a:pt x="15993" y="7850"/>
                </a:lnTo>
                <a:lnTo>
                  <a:pt x="15957" y="7961"/>
                </a:lnTo>
                <a:lnTo>
                  <a:pt x="15993" y="8107"/>
                </a:lnTo>
                <a:lnTo>
                  <a:pt x="16030" y="8327"/>
                </a:lnTo>
                <a:lnTo>
                  <a:pt x="16030" y="8584"/>
                </a:lnTo>
                <a:lnTo>
                  <a:pt x="16030" y="8804"/>
                </a:lnTo>
                <a:lnTo>
                  <a:pt x="15993" y="9024"/>
                </a:lnTo>
                <a:lnTo>
                  <a:pt x="15920" y="8841"/>
                </a:lnTo>
                <a:lnTo>
                  <a:pt x="15847" y="8694"/>
                </a:lnTo>
                <a:lnTo>
                  <a:pt x="15736" y="8511"/>
                </a:lnTo>
                <a:lnTo>
                  <a:pt x="15590" y="8364"/>
                </a:lnTo>
                <a:lnTo>
                  <a:pt x="15516" y="8327"/>
                </a:lnTo>
                <a:lnTo>
                  <a:pt x="15370" y="8327"/>
                </a:lnTo>
                <a:lnTo>
                  <a:pt x="15296" y="8364"/>
                </a:lnTo>
                <a:lnTo>
                  <a:pt x="15260" y="8437"/>
                </a:lnTo>
                <a:lnTo>
                  <a:pt x="15260" y="8511"/>
                </a:lnTo>
                <a:lnTo>
                  <a:pt x="15260" y="8584"/>
                </a:lnTo>
                <a:lnTo>
                  <a:pt x="15296" y="8657"/>
                </a:lnTo>
                <a:lnTo>
                  <a:pt x="15480" y="8914"/>
                </a:lnTo>
                <a:lnTo>
                  <a:pt x="15590" y="9171"/>
                </a:lnTo>
                <a:lnTo>
                  <a:pt x="15626" y="9464"/>
                </a:lnTo>
                <a:lnTo>
                  <a:pt x="15590" y="9795"/>
                </a:lnTo>
                <a:lnTo>
                  <a:pt x="15590" y="9868"/>
                </a:lnTo>
                <a:lnTo>
                  <a:pt x="15626" y="9978"/>
                </a:lnTo>
                <a:lnTo>
                  <a:pt x="15370" y="10308"/>
                </a:lnTo>
                <a:lnTo>
                  <a:pt x="15040" y="10638"/>
                </a:lnTo>
                <a:lnTo>
                  <a:pt x="14893" y="10748"/>
                </a:lnTo>
                <a:lnTo>
                  <a:pt x="14673" y="10895"/>
                </a:lnTo>
                <a:lnTo>
                  <a:pt x="14269" y="11042"/>
                </a:lnTo>
                <a:lnTo>
                  <a:pt x="14306" y="10968"/>
                </a:lnTo>
                <a:lnTo>
                  <a:pt x="14343" y="10638"/>
                </a:lnTo>
                <a:lnTo>
                  <a:pt x="14306" y="10345"/>
                </a:lnTo>
                <a:lnTo>
                  <a:pt x="14233" y="10015"/>
                </a:lnTo>
                <a:lnTo>
                  <a:pt x="14086" y="9721"/>
                </a:lnTo>
                <a:lnTo>
                  <a:pt x="13902" y="9428"/>
                </a:lnTo>
                <a:lnTo>
                  <a:pt x="13682" y="9171"/>
                </a:lnTo>
                <a:lnTo>
                  <a:pt x="13499" y="9024"/>
                </a:lnTo>
                <a:lnTo>
                  <a:pt x="13426" y="8914"/>
                </a:lnTo>
                <a:lnTo>
                  <a:pt x="13352" y="8841"/>
                </a:lnTo>
                <a:lnTo>
                  <a:pt x="13169" y="8841"/>
                </a:lnTo>
                <a:lnTo>
                  <a:pt x="12839" y="8694"/>
                </a:lnTo>
                <a:lnTo>
                  <a:pt x="12875" y="8584"/>
                </a:lnTo>
                <a:lnTo>
                  <a:pt x="12875" y="8437"/>
                </a:lnTo>
                <a:lnTo>
                  <a:pt x="12875" y="8364"/>
                </a:lnTo>
                <a:lnTo>
                  <a:pt x="12839" y="8327"/>
                </a:lnTo>
                <a:lnTo>
                  <a:pt x="12765" y="8291"/>
                </a:lnTo>
                <a:lnTo>
                  <a:pt x="12655" y="8291"/>
                </a:lnTo>
                <a:lnTo>
                  <a:pt x="12582" y="8327"/>
                </a:lnTo>
                <a:lnTo>
                  <a:pt x="12545" y="8401"/>
                </a:lnTo>
                <a:lnTo>
                  <a:pt x="12472" y="8584"/>
                </a:lnTo>
                <a:lnTo>
                  <a:pt x="12252" y="8547"/>
                </a:lnTo>
                <a:lnTo>
                  <a:pt x="12032" y="8584"/>
                </a:lnTo>
                <a:lnTo>
                  <a:pt x="11812" y="8621"/>
                </a:lnTo>
                <a:lnTo>
                  <a:pt x="11628" y="8694"/>
                </a:lnTo>
                <a:lnTo>
                  <a:pt x="11555" y="8584"/>
                </a:lnTo>
                <a:lnTo>
                  <a:pt x="11445" y="8511"/>
                </a:lnTo>
                <a:lnTo>
                  <a:pt x="11261" y="8511"/>
                </a:lnTo>
                <a:lnTo>
                  <a:pt x="11188" y="8584"/>
                </a:lnTo>
                <a:lnTo>
                  <a:pt x="11115" y="8657"/>
                </a:lnTo>
                <a:lnTo>
                  <a:pt x="11041" y="8731"/>
                </a:lnTo>
                <a:lnTo>
                  <a:pt x="10895" y="8914"/>
                </a:lnTo>
                <a:lnTo>
                  <a:pt x="10748" y="9061"/>
                </a:lnTo>
                <a:lnTo>
                  <a:pt x="10454" y="9208"/>
                </a:lnTo>
                <a:lnTo>
                  <a:pt x="10124" y="9318"/>
                </a:lnTo>
                <a:lnTo>
                  <a:pt x="9794" y="9391"/>
                </a:lnTo>
                <a:lnTo>
                  <a:pt x="9464" y="9428"/>
                </a:lnTo>
                <a:lnTo>
                  <a:pt x="8767" y="9428"/>
                </a:lnTo>
                <a:lnTo>
                  <a:pt x="8327" y="9354"/>
                </a:lnTo>
                <a:lnTo>
                  <a:pt x="8180" y="9318"/>
                </a:lnTo>
                <a:lnTo>
                  <a:pt x="8143" y="9318"/>
                </a:lnTo>
                <a:lnTo>
                  <a:pt x="8143" y="9281"/>
                </a:lnTo>
                <a:lnTo>
                  <a:pt x="8143" y="9134"/>
                </a:lnTo>
                <a:lnTo>
                  <a:pt x="8033" y="9024"/>
                </a:lnTo>
                <a:lnTo>
                  <a:pt x="8290" y="8621"/>
                </a:lnTo>
                <a:lnTo>
                  <a:pt x="8547" y="8181"/>
                </a:lnTo>
                <a:lnTo>
                  <a:pt x="8767" y="7924"/>
                </a:lnTo>
                <a:lnTo>
                  <a:pt x="8987" y="7630"/>
                </a:lnTo>
                <a:lnTo>
                  <a:pt x="9244" y="7410"/>
                </a:lnTo>
                <a:lnTo>
                  <a:pt x="9501" y="7154"/>
                </a:lnTo>
                <a:lnTo>
                  <a:pt x="9794" y="6970"/>
                </a:lnTo>
                <a:lnTo>
                  <a:pt x="10088" y="6787"/>
                </a:lnTo>
                <a:lnTo>
                  <a:pt x="10234" y="6713"/>
                </a:lnTo>
                <a:lnTo>
                  <a:pt x="10418" y="6713"/>
                </a:lnTo>
                <a:lnTo>
                  <a:pt x="10491" y="6750"/>
                </a:lnTo>
                <a:lnTo>
                  <a:pt x="10528" y="6823"/>
                </a:lnTo>
                <a:lnTo>
                  <a:pt x="10528" y="6897"/>
                </a:lnTo>
                <a:lnTo>
                  <a:pt x="10528" y="7043"/>
                </a:lnTo>
                <a:lnTo>
                  <a:pt x="10454" y="7154"/>
                </a:lnTo>
                <a:lnTo>
                  <a:pt x="10308" y="7374"/>
                </a:lnTo>
                <a:lnTo>
                  <a:pt x="10051" y="7667"/>
                </a:lnTo>
                <a:lnTo>
                  <a:pt x="9757" y="7961"/>
                </a:lnTo>
                <a:lnTo>
                  <a:pt x="9501" y="8291"/>
                </a:lnTo>
                <a:lnTo>
                  <a:pt x="9281" y="8657"/>
                </a:lnTo>
                <a:lnTo>
                  <a:pt x="9281" y="8731"/>
                </a:lnTo>
                <a:lnTo>
                  <a:pt x="9317" y="8841"/>
                </a:lnTo>
                <a:lnTo>
                  <a:pt x="9391" y="8878"/>
                </a:lnTo>
                <a:lnTo>
                  <a:pt x="9501" y="8878"/>
                </a:lnTo>
                <a:lnTo>
                  <a:pt x="9721" y="8694"/>
                </a:lnTo>
                <a:lnTo>
                  <a:pt x="9941" y="8474"/>
                </a:lnTo>
                <a:lnTo>
                  <a:pt x="10271" y="7997"/>
                </a:lnTo>
                <a:lnTo>
                  <a:pt x="10601" y="7630"/>
                </a:lnTo>
                <a:lnTo>
                  <a:pt x="10748" y="7447"/>
                </a:lnTo>
                <a:lnTo>
                  <a:pt x="10858" y="7227"/>
                </a:lnTo>
                <a:lnTo>
                  <a:pt x="10895" y="7043"/>
                </a:lnTo>
                <a:lnTo>
                  <a:pt x="10895" y="6860"/>
                </a:lnTo>
                <a:lnTo>
                  <a:pt x="10858" y="6677"/>
                </a:lnTo>
                <a:lnTo>
                  <a:pt x="10784" y="6530"/>
                </a:lnTo>
                <a:lnTo>
                  <a:pt x="10674" y="6383"/>
                </a:lnTo>
                <a:lnTo>
                  <a:pt x="10491" y="6310"/>
                </a:lnTo>
                <a:lnTo>
                  <a:pt x="10344" y="6310"/>
                </a:lnTo>
                <a:lnTo>
                  <a:pt x="10124" y="6347"/>
                </a:lnTo>
                <a:lnTo>
                  <a:pt x="9904" y="6420"/>
                </a:lnTo>
                <a:lnTo>
                  <a:pt x="9684" y="6567"/>
                </a:lnTo>
                <a:lnTo>
                  <a:pt x="9281" y="6860"/>
                </a:lnTo>
                <a:lnTo>
                  <a:pt x="8914" y="7190"/>
                </a:lnTo>
                <a:lnTo>
                  <a:pt x="8584" y="7557"/>
                </a:lnTo>
                <a:lnTo>
                  <a:pt x="8290" y="7887"/>
                </a:lnTo>
                <a:lnTo>
                  <a:pt x="8033" y="8254"/>
                </a:lnTo>
                <a:lnTo>
                  <a:pt x="7850" y="8657"/>
                </a:lnTo>
                <a:lnTo>
                  <a:pt x="7777" y="8878"/>
                </a:lnTo>
                <a:lnTo>
                  <a:pt x="7740" y="9098"/>
                </a:lnTo>
                <a:lnTo>
                  <a:pt x="7703" y="9098"/>
                </a:lnTo>
                <a:lnTo>
                  <a:pt x="7667" y="9171"/>
                </a:lnTo>
                <a:lnTo>
                  <a:pt x="7556" y="9208"/>
                </a:lnTo>
                <a:lnTo>
                  <a:pt x="7300" y="9208"/>
                </a:lnTo>
                <a:lnTo>
                  <a:pt x="6823" y="9098"/>
                </a:lnTo>
                <a:lnTo>
                  <a:pt x="6236" y="9098"/>
                </a:lnTo>
                <a:lnTo>
                  <a:pt x="5686" y="9171"/>
                </a:lnTo>
                <a:lnTo>
                  <a:pt x="5612" y="9171"/>
                </a:lnTo>
                <a:lnTo>
                  <a:pt x="5612" y="8988"/>
                </a:lnTo>
                <a:lnTo>
                  <a:pt x="5612" y="8804"/>
                </a:lnTo>
                <a:lnTo>
                  <a:pt x="5686" y="8657"/>
                </a:lnTo>
                <a:lnTo>
                  <a:pt x="5759" y="8511"/>
                </a:lnTo>
                <a:lnTo>
                  <a:pt x="5869" y="8364"/>
                </a:lnTo>
                <a:lnTo>
                  <a:pt x="6016" y="8291"/>
                </a:lnTo>
                <a:lnTo>
                  <a:pt x="6163" y="8181"/>
                </a:lnTo>
                <a:lnTo>
                  <a:pt x="6383" y="8144"/>
                </a:lnTo>
                <a:lnTo>
                  <a:pt x="6749" y="8034"/>
                </a:lnTo>
                <a:lnTo>
                  <a:pt x="7080" y="7924"/>
                </a:lnTo>
                <a:lnTo>
                  <a:pt x="7410" y="7777"/>
                </a:lnTo>
                <a:lnTo>
                  <a:pt x="7703" y="7594"/>
                </a:lnTo>
                <a:lnTo>
                  <a:pt x="7960" y="7374"/>
                </a:lnTo>
                <a:lnTo>
                  <a:pt x="8217" y="7154"/>
                </a:lnTo>
                <a:lnTo>
                  <a:pt x="8437" y="6897"/>
                </a:lnTo>
                <a:lnTo>
                  <a:pt x="8620" y="6603"/>
                </a:lnTo>
                <a:lnTo>
                  <a:pt x="8767" y="6383"/>
                </a:lnTo>
                <a:lnTo>
                  <a:pt x="8914" y="6090"/>
                </a:lnTo>
                <a:lnTo>
                  <a:pt x="8950" y="5943"/>
                </a:lnTo>
                <a:lnTo>
                  <a:pt x="8987" y="5796"/>
                </a:lnTo>
                <a:lnTo>
                  <a:pt x="8950" y="5650"/>
                </a:lnTo>
                <a:lnTo>
                  <a:pt x="8914" y="5540"/>
                </a:lnTo>
                <a:lnTo>
                  <a:pt x="8804" y="5540"/>
                </a:lnTo>
                <a:lnTo>
                  <a:pt x="8694" y="5576"/>
                </a:lnTo>
                <a:lnTo>
                  <a:pt x="8620" y="5686"/>
                </a:lnTo>
                <a:lnTo>
                  <a:pt x="8510" y="5943"/>
                </a:lnTo>
                <a:lnTo>
                  <a:pt x="8327" y="6310"/>
                </a:lnTo>
                <a:lnTo>
                  <a:pt x="8107" y="6677"/>
                </a:lnTo>
                <a:lnTo>
                  <a:pt x="7813" y="7007"/>
                </a:lnTo>
                <a:lnTo>
                  <a:pt x="7483" y="7264"/>
                </a:lnTo>
                <a:lnTo>
                  <a:pt x="7116" y="7484"/>
                </a:lnTo>
                <a:lnTo>
                  <a:pt x="6713" y="7667"/>
                </a:lnTo>
                <a:lnTo>
                  <a:pt x="6346" y="7777"/>
                </a:lnTo>
                <a:lnTo>
                  <a:pt x="6016" y="7887"/>
                </a:lnTo>
                <a:lnTo>
                  <a:pt x="5832" y="7924"/>
                </a:lnTo>
                <a:lnTo>
                  <a:pt x="5686" y="8034"/>
                </a:lnTo>
                <a:lnTo>
                  <a:pt x="5539" y="8144"/>
                </a:lnTo>
                <a:lnTo>
                  <a:pt x="5429" y="8291"/>
                </a:lnTo>
                <a:lnTo>
                  <a:pt x="5282" y="8511"/>
                </a:lnTo>
                <a:lnTo>
                  <a:pt x="5209" y="8768"/>
                </a:lnTo>
                <a:lnTo>
                  <a:pt x="5209" y="9024"/>
                </a:lnTo>
                <a:lnTo>
                  <a:pt x="5282" y="9281"/>
                </a:lnTo>
                <a:lnTo>
                  <a:pt x="4915" y="9391"/>
                </a:lnTo>
                <a:lnTo>
                  <a:pt x="4512" y="9501"/>
                </a:lnTo>
                <a:lnTo>
                  <a:pt x="4365" y="9501"/>
                </a:lnTo>
                <a:lnTo>
                  <a:pt x="4218" y="9464"/>
                </a:lnTo>
                <a:lnTo>
                  <a:pt x="4072" y="9428"/>
                </a:lnTo>
                <a:lnTo>
                  <a:pt x="3962" y="9354"/>
                </a:lnTo>
                <a:lnTo>
                  <a:pt x="3852" y="9244"/>
                </a:lnTo>
                <a:lnTo>
                  <a:pt x="3778" y="9134"/>
                </a:lnTo>
                <a:lnTo>
                  <a:pt x="3742" y="9024"/>
                </a:lnTo>
                <a:lnTo>
                  <a:pt x="3778" y="8841"/>
                </a:lnTo>
                <a:lnTo>
                  <a:pt x="3815" y="8768"/>
                </a:lnTo>
                <a:lnTo>
                  <a:pt x="3778" y="8694"/>
                </a:lnTo>
                <a:lnTo>
                  <a:pt x="3888" y="8547"/>
                </a:lnTo>
                <a:lnTo>
                  <a:pt x="3962" y="8401"/>
                </a:lnTo>
                <a:lnTo>
                  <a:pt x="4108" y="8107"/>
                </a:lnTo>
                <a:lnTo>
                  <a:pt x="4255" y="7850"/>
                </a:lnTo>
                <a:lnTo>
                  <a:pt x="4439" y="7520"/>
                </a:lnTo>
                <a:lnTo>
                  <a:pt x="4475" y="7374"/>
                </a:lnTo>
                <a:lnTo>
                  <a:pt x="4512" y="7227"/>
                </a:lnTo>
                <a:lnTo>
                  <a:pt x="4475" y="7043"/>
                </a:lnTo>
                <a:lnTo>
                  <a:pt x="4439" y="6897"/>
                </a:lnTo>
                <a:lnTo>
                  <a:pt x="4328" y="6823"/>
                </a:lnTo>
                <a:lnTo>
                  <a:pt x="4218" y="6750"/>
                </a:lnTo>
                <a:lnTo>
                  <a:pt x="4108" y="6713"/>
                </a:lnTo>
                <a:lnTo>
                  <a:pt x="3962" y="6713"/>
                </a:lnTo>
                <a:lnTo>
                  <a:pt x="3705" y="6750"/>
                </a:lnTo>
                <a:lnTo>
                  <a:pt x="3485" y="6823"/>
                </a:lnTo>
                <a:lnTo>
                  <a:pt x="3191" y="7007"/>
                </a:lnTo>
                <a:lnTo>
                  <a:pt x="2935" y="7227"/>
                </a:lnTo>
                <a:lnTo>
                  <a:pt x="2751" y="7447"/>
                </a:lnTo>
                <a:lnTo>
                  <a:pt x="2568" y="7667"/>
                </a:lnTo>
                <a:lnTo>
                  <a:pt x="2494" y="7667"/>
                </a:lnTo>
                <a:lnTo>
                  <a:pt x="2421" y="7704"/>
                </a:lnTo>
                <a:lnTo>
                  <a:pt x="2348" y="7850"/>
                </a:lnTo>
                <a:lnTo>
                  <a:pt x="2348" y="7887"/>
                </a:lnTo>
                <a:lnTo>
                  <a:pt x="2348" y="7961"/>
                </a:lnTo>
                <a:lnTo>
                  <a:pt x="2384" y="8034"/>
                </a:lnTo>
                <a:lnTo>
                  <a:pt x="2458" y="8071"/>
                </a:lnTo>
                <a:lnTo>
                  <a:pt x="2568" y="8107"/>
                </a:lnTo>
                <a:lnTo>
                  <a:pt x="2678" y="8107"/>
                </a:lnTo>
                <a:lnTo>
                  <a:pt x="2788" y="8071"/>
                </a:lnTo>
                <a:lnTo>
                  <a:pt x="2861" y="7997"/>
                </a:lnTo>
                <a:lnTo>
                  <a:pt x="3191" y="7630"/>
                </a:lnTo>
                <a:lnTo>
                  <a:pt x="3338" y="7447"/>
                </a:lnTo>
                <a:lnTo>
                  <a:pt x="3521" y="7300"/>
                </a:lnTo>
                <a:lnTo>
                  <a:pt x="3742" y="7227"/>
                </a:lnTo>
                <a:lnTo>
                  <a:pt x="3962" y="7154"/>
                </a:lnTo>
                <a:lnTo>
                  <a:pt x="4035" y="7154"/>
                </a:lnTo>
                <a:lnTo>
                  <a:pt x="4035" y="7190"/>
                </a:lnTo>
                <a:lnTo>
                  <a:pt x="4035" y="7300"/>
                </a:lnTo>
                <a:lnTo>
                  <a:pt x="3925" y="7557"/>
                </a:lnTo>
                <a:lnTo>
                  <a:pt x="3668" y="8034"/>
                </a:lnTo>
                <a:lnTo>
                  <a:pt x="3558" y="8327"/>
                </a:lnTo>
                <a:lnTo>
                  <a:pt x="3485" y="8474"/>
                </a:lnTo>
                <a:lnTo>
                  <a:pt x="3411" y="8547"/>
                </a:lnTo>
                <a:lnTo>
                  <a:pt x="3301" y="8621"/>
                </a:lnTo>
                <a:lnTo>
                  <a:pt x="3301" y="8657"/>
                </a:lnTo>
                <a:lnTo>
                  <a:pt x="3265" y="8694"/>
                </a:lnTo>
                <a:lnTo>
                  <a:pt x="3118" y="8804"/>
                </a:lnTo>
                <a:lnTo>
                  <a:pt x="2935" y="8841"/>
                </a:lnTo>
                <a:lnTo>
                  <a:pt x="2751" y="8878"/>
                </a:lnTo>
                <a:lnTo>
                  <a:pt x="2531" y="8878"/>
                </a:lnTo>
                <a:lnTo>
                  <a:pt x="2348" y="8841"/>
                </a:lnTo>
                <a:lnTo>
                  <a:pt x="2164" y="8768"/>
                </a:lnTo>
                <a:lnTo>
                  <a:pt x="2018" y="8694"/>
                </a:lnTo>
                <a:lnTo>
                  <a:pt x="1871" y="8584"/>
                </a:lnTo>
                <a:lnTo>
                  <a:pt x="1724" y="8437"/>
                </a:lnTo>
                <a:lnTo>
                  <a:pt x="1651" y="8291"/>
                </a:lnTo>
                <a:lnTo>
                  <a:pt x="1577" y="8144"/>
                </a:lnTo>
                <a:lnTo>
                  <a:pt x="1504" y="7961"/>
                </a:lnTo>
                <a:lnTo>
                  <a:pt x="1504" y="7777"/>
                </a:lnTo>
                <a:lnTo>
                  <a:pt x="1504" y="7594"/>
                </a:lnTo>
                <a:lnTo>
                  <a:pt x="1504" y="7447"/>
                </a:lnTo>
                <a:lnTo>
                  <a:pt x="1577" y="7264"/>
                </a:lnTo>
                <a:lnTo>
                  <a:pt x="1614" y="7154"/>
                </a:lnTo>
                <a:lnTo>
                  <a:pt x="1651" y="7043"/>
                </a:lnTo>
                <a:lnTo>
                  <a:pt x="1614" y="6970"/>
                </a:lnTo>
                <a:lnTo>
                  <a:pt x="1687" y="6970"/>
                </a:lnTo>
                <a:lnTo>
                  <a:pt x="1944" y="6860"/>
                </a:lnTo>
                <a:lnTo>
                  <a:pt x="2201" y="6787"/>
                </a:lnTo>
                <a:lnTo>
                  <a:pt x="2788" y="6493"/>
                </a:lnTo>
                <a:lnTo>
                  <a:pt x="3375" y="6163"/>
                </a:lnTo>
                <a:lnTo>
                  <a:pt x="3815" y="5870"/>
                </a:lnTo>
                <a:lnTo>
                  <a:pt x="3998" y="5686"/>
                </a:lnTo>
                <a:lnTo>
                  <a:pt x="4145" y="5503"/>
                </a:lnTo>
                <a:lnTo>
                  <a:pt x="4292" y="5283"/>
                </a:lnTo>
                <a:lnTo>
                  <a:pt x="4402" y="5099"/>
                </a:lnTo>
                <a:lnTo>
                  <a:pt x="4475" y="4843"/>
                </a:lnTo>
                <a:lnTo>
                  <a:pt x="4512" y="4586"/>
                </a:lnTo>
                <a:lnTo>
                  <a:pt x="4512" y="4402"/>
                </a:lnTo>
                <a:lnTo>
                  <a:pt x="4475" y="4182"/>
                </a:lnTo>
                <a:lnTo>
                  <a:pt x="4365" y="3999"/>
                </a:lnTo>
                <a:lnTo>
                  <a:pt x="4292" y="3926"/>
                </a:lnTo>
                <a:lnTo>
                  <a:pt x="4218" y="3889"/>
                </a:lnTo>
                <a:lnTo>
                  <a:pt x="3962" y="3816"/>
                </a:lnTo>
                <a:lnTo>
                  <a:pt x="3742" y="3779"/>
                </a:lnTo>
                <a:lnTo>
                  <a:pt x="3485" y="3816"/>
                </a:lnTo>
                <a:lnTo>
                  <a:pt x="3228" y="3852"/>
                </a:lnTo>
                <a:lnTo>
                  <a:pt x="2935" y="3962"/>
                </a:lnTo>
                <a:lnTo>
                  <a:pt x="2678" y="4072"/>
                </a:lnTo>
                <a:lnTo>
                  <a:pt x="2164" y="4366"/>
                </a:lnTo>
                <a:lnTo>
                  <a:pt x="1504" y="4733"/>
                </a:lnTo>
                <a:lnTo>
                  <a:pt x="1211" y="4916"/>
                </a:lnTo>
                <a:lnTo>
                  <a:pt x="917" y="5099"/>
                </a:lnTo>
                <a:lnTo>
                  <a:pt x="844" y="5173"/>
                </a:lnTo>
                <a:lnTo>
                  <a:pt x="807" y="5246"/>
                </a:lnTo>
                <a:lnTo>
                  <a:pt x="807" y="5319"/>
                </a:lnTo>
                <a:lnTo>
                  <a:pt x="844" y="5356"/>
                </a:lnTo>
                <a:lnTo>
                  <a:pt x="880" y="5429"/>
                </a:lnTo>
                <a:lnTo>
                  <a:pt x="954" y="5466"/>
                </a:lnTo>
                <a:lnTo>
                  <a:pt x="1101" y="5466"/>
                </a:lnTo>
                <a:lnTo>
                  <a:pt x="1541" y="5246"/>
                </a:lnTo>
                <a:lnTo>
                  <a:pt x="1944" y="4989"/>
                </a:lnTo>
                <a:lnTo>
                  <a:pt x="2788" y="4512"/>
                </a:lnTo>
                <a:lnTo>
                  <a:pt x="3191" y="4329"/>
                </a:lnTo>
                <a:lnTo>
                  <a:pt x="3375" y="4256"/>
                </a:lnTo>
                <a:lnTo>
                  <a:pt x="3595" y="4219"/>
                </a:lnTo>
                <a:lnTo>
                  <a:pt x="3742" y="4182"/>
                </a:lnTo>
                <a:lnTo>
                  <a:pt x="3852" y="4219"/>
                </a:lnTo>
                <a:lnTo>
                  <a:pt x="3998" y="4256"/>
                </a:lnTo>
                <a:lnTo>
                  <a:pt x="4035" y="4292"/>
                </a:lnTo>
                <a:lnTo>
                  <a:pt x="4072" y="4366"/>
                </a:lnTo>
                <a:lnTo>
                  <a:pt x="4108" y="4476"/>
                </a:lnTo>
                <a:lnTo>
                  <a:pt x="4108" y="4586"/>
                </a:lnTo>
                <a:lnTo>
                  <a:pt x="4072" y="4843"/>
                </a:lnTo>
                <a:lnTo>
                  <a:pt x="3998" y="5026"/>
                </a:lnTo>
                <a:lnTo>
                  <a:pt x="3852" y="5246"/>
                </a:lnTo>
                <a:lnTo>
                  <a:pt x="3705" y="5393"/>
                </a:lnTo>
                <a:lnTo>
                  <a:pt x="3558" y="5576"/>
                </a:lnTo>
                <a:lnTo>
                  <a:pt x="3155" y="5833"/>
                </a:lnTo>
                <a:lnTo>
                  <a:pt x="2788" y="6053"/>
                </a:lnTo>
                <a:lnTo>
                  <a:pt x="2348" y="6310"/>
                </a:lnTo>
                <a:lnTo>
                  <a:pt x="1908" y="6530"/>
                </a:lnTo>
                <a:lnTo>
                  <a:pt x="1467" y="6750"/>
                </a:lnTo>
                <a:lnTo>
                  <a:pt x="1321" y="6823"/>
                </a:lnTo>
                <a:lnTo>
                  <a:pt x="1247" y="6860"/>
                </a:lnTo>
                <a:lnTo>
                  <a:pt x="1211" y="6933"/>
                </a:lnTo>
                <a:lnTo>
                  <a:pt x="1174" y="6933"/>
                </a:lnTo>
                <a:lnTo>
                  <a:pt x="1064" y="6860"/>
                </a:lnTo>
                <a:lnTo>
                  <a:pt x="880" y="6713"/>
                </a:lnTo>
                <a:lnTo>
                  <a:pt x="697" y="6457"/>
                </a:lnTo>
                <a:lnTo>
                  <a:pt x="587" y="6273"/>
                </a:lnTo>
                <a:lnTo>
                  <a:pt x="514" y="6053"/>
                </a:lnTo>
                <a:lnTo>
                  <a:pt x="477" y="5833"/>
                </a:lnTo>
                <a:lnTo>
                  <a:pt x="477" y="5613"/>
                </a:lnTo>
                <a:lnTo>
                  <a:pt x="477" y="5356"/>
                </a:lnTo>
                <a:lnTo>
                  <a:pt x="550" y="5136"/>
                </a:lnTo>
                <a:lnTo>
                  <a:pt x="660" y="4879"/>
                </a:lnTo>
                <a:lnTo>
                  <a:pt x="770" y="4659"/>
                </a:lnTo>
                <a:lnTo>
                  <a:pt x="917" y="4476"/>
                </a:lnTo>
                <a:lnTo>
                  <a:pt x="1101" y="4292"/>
                </a:lnTo>
                <a:lnTo>
                  <a:pt x="1504" y="3962"/>
                </a:lnTo>
                <a:lnTo>
                  <a:pt x="1908" y="3705"/>
                </a:lnTo>
                <a:lnTo>
                  <a:pt x="2384" y="3485"/>
                </a:lnTo>
                <a:lnTo>
                  <a:pt x="2458" y="3412"/>
                </a:lnTo>
                <a:lnTo>
                  <a:pt x="2494" y="3302"/>
                </a:lnTo>
                <a:lnTo>
                  <a:pt x="2568" y="3119"/>
                </a:lnTo>
                <a:lnTo>
                  <a:pt x="2715" y="2898"/>
                </a:lnTo>
                <a:lnTo>
                  <a:pt x="2898" y="2715"/>
                </a:lnTo>
                <a:lnTo>
                  <a:pt x="3045" y="2532"/>
                </a:lnTo>
                <a:lnTo>
                  <a:pt x="3228" y="2385"/>
                </a:lnTo>
                <a:lnTo>
                  <a:pt x="3448" y="2238"/>
                </a:lnTo>
                <a:lnTo>
                  <a:pt x="3632" y="2128"/>
                </a:lnTo>
                <a:lnTo>
                  <a:pt x="3852" y="2055"/>
                </a:lnTo>
                <a:lnTo>
                  <a:pt x="4108" y="1981"/>
                </a:lnTo>
                <a:lnTo>
                  <a:pt x="4328" y="1945"/>
                </a:lnTo>
                <a:lnTo>
                  <a:pt x="4549" y="1908"/>
                </a:lnTo>
                <a:lnTo>
                  <a:pt x="4695" y="2055"/>
                </a:lnTo>
                <a:lnTo>
                  <a:pt x="4879" y="2165"/>
                </a:lnTo>
                <a:lnTo>
                  <a:pt x="5135" y="2348"/>
                </a:lnTo>
                <a:lnTo>
                  <a:pt x="5356" y="2568"/>
                </a:lnTo>
                <a:lnTo>
                  <a:pt x="5466" y="2715"/>
                </a:lnTo>
                <a:lnTo>
                  <a:pt x="5539" y="2898"/>
                </a:lnTo>
                <a:lnTo>
                  <a:pt x="5649" y="3229"/>
                </a:lnTo>
                <a:lnTo>
                  <a:pt x="5722" y="3559"/>
                </a:lnTo>
                <a:lnTo>
                  <a:pt x="5686" y="3926"/>
                </a:lnTo>
                <a:lnTo>
                  <a:pt x="5612" y="4256"/>
                </a:lnTo>
                <a:lnTo>
                  <a:pt x="5466" y="4549"/>
                </a:lnTo>
                <a:lnTo>
                  <a:pt x="5062" y="5063"/>
                </a:lnTo>
                <a:lnTo>
                  <a:pt x="4879" y="5319"/>
                </a:lnTo>
                <a:lnTo>
                  <a:pt x="4732" y="5613"/>
                </a:lnTo>
                <a:lnTo>
                  <a:pt x="4659" y="5943"/>
                </a:lnTo>
                <a:lnTo>
                  <a:pt x="4659" y="6090"/>
                </a:lnTo>
                <a:lnTo>
                  <a:pt x="4659" y="6273"/>
                </a:lnTo>
                <a:lnTo>
                  <a:pt x="4695" y="6420"/>
                </a:lnTo>
                <a:lnTo>
                  <a:pt x="4769" y="6567"/>
                </a:lnTo>
                <a:lnTo>
                  <a:pt x="4805" y="6677"/>
                </a:lnTo>
                <a:lnTo>
                  <a:pt x="4915" y="6787"/>
                </a:lnTo>
                <a:lnTo>
                  <a:pt x="5135" y="6933"/>
                </a:lnTo>
                <a:lnTo>
                  <a:pt x="5392" y="7007"/>
                </a:lnTo>
                <a:lnTo>
                  <a:pt x="5649" y="7043"/>
                </a:lnTo>
                <a:lnTo>
                  <a:pt x="5942" y="7007"/>
                </a:lnTo>
                <a:lnTo>
                  <a:pt x="6199" y="6933"/>
                </a:lnTo>
                <a:lnTo>
                  <a:pt x="6456" y="6823"/>
                </a:lnTo>
                <a:lnTo>
                  <a:pt x="6676" y="6677"/>
                </a:lnTo>
                <a:lnTo>
                  <a:pt x="6896" y="6457"/>
                </a:lnTo>
                <a:lnTo>
                  <a:pt x="7043" y="6200"/>
                </a:lnTo>
                <a:lnTo>
                  <a:pt x="7226" y="5980"/>
                </a:lnTo>
                <a:lnTo>
                  <a:pt x="7667" y="5246"/>
                </a:lnTo>
                <a:lnTo>
                  <a:pt x="7887" y="4879"/>
                </a:lnTo>
                <a:lnTo>
                  <a:pt x="8107" y="4476"/>
                </a:lnTo>
                <a:lnTo>
                  <a:pt x="8143" y="4402"/>
                </a:lnTo>
                <a:lnTo>
                  <a:pt x="8107" y="4329"/>
                </a:lnTo>
                <a:lnTo>
                  <a:pt x="8070" y="4256"/>
                </a:lnTo>
                <a:lnTo>
                  <a:pt x="8033" y="4182"/>
                </a:lnTo>
                <a:lnTo>
                  <a:pt x="7777" y="4182"/>
                </a:lnTo>
                <a:lnTo>
                  <a:pt x="7703" y="4256"/>
                </a:lnTo>
                <a:lnTo>
                  <a:pt x="7520" y="4586"/>
                </a:lnTo>
                <a:lnTo>
                  <a:pt x="7300" y="4879"/>
                </a:lnTo>
                <a:lnTo>
                  <a:pt x="6933" y="5540"/>
                </a:lnTo>
                <a:lnTo>
                  <a:pt x="6749" y="5796"/>
                </a:lnTo>
                <a:lnTo>
                  <a:pt x="6566" y="6053"/>
                </a:lnTo>
                <a:lnTo>
                  <a:pt x="6383" y="6273"/>
                </a:lnTo>
                <a:lnTo>
                  <a:pt x="6126" y="6493"/>
                </a:lnTo>
                <a:lnTo>
                  <a:pt x="5942" y="6567"/>
                </a:lnTo>
                <a:lnTo>
                  <a:pt x="5796" y="6603"/>
                </a:lnTo>
                <a:lnTo>
                  <a:pt x="5612" y="6567"/>
                </a:lnTo>
                <a:lnTo>
                  <a:pt x="5466" y="6530"/>
                </a:lnTo>
                <a:lnTo>
                  <a:pt x="5319" y="6457"/>
                </a:lnTo>
                <a:lnTo>
                  <a:pt x="5209" y="6347"/>
                </a:lnTo>
                <a:lnTo>
                  <a:pt x="5135" y="6200"/>
                </a:lnTo>
                <a:lnTo>
                  <a:pt x="5099" y="6016"/>
                </a:lnTo>
                <a:lnTo>
                  <a:pt x="5135" y="5833"/>
                </a:lnTo>
                <a:lnTo>
                  <a:pt x="5172" y="5686"/>
                </a:lnTo>
                <a:lnTo>
                  <a:pt x="5356" y="5393"/>
                </a:lnTo>
                <a:lnTo>
                  <a:pt x="5759" y="4879"/>
                </a:lnTo>
                <a:lnTo>
                  <a:pt x="5906" y="4659"/>
                </a:lnTo>
                <a:lnTo>
                  <a:pt x="6016" y="4402"/>
                </a:lnTo>
                <a:lnTo>
                  <a:pt x="6126" y="4146"/>
                </a:lnTo>
                <a:lnTo>
                  <a:pt x="6163" y="3889"/>
                </a:lnTo>
                <a:lnTo>
                  <a:pt x="6163" y="3632"/>
                </a:lnTo>
                <a:lnTo>
                  <a:pt x="6163" y="3339"/>
                </a:lnTo>
                <a:lnTo>
                  <a:pt x="6089" y="3082"/>
                </a:lnTo>
                <a:lnTo>
                  <a:pt x="6016" y="2825"/>
                </a:lnTo>
                <a:lnTo>
                  <a:pt x="5832" y="2532"/>
                </a:lnTo>
                <a:lnTo>
                  <a:pt x="5576" y="2165"/>
                </a:lnTo>
                <a:lnTo>
                  <a:pt x="5429" y="2018"/>
                </a:lnTo>
                <a:lnTo>
                  <a:pt x="5282" y="1908"/>
                </a:lnTo>
                <a:lnTo>
                  <a:pt x="5099" y="1798"/>
                </a:lnTo>
                <a:lnTo>
                  <a:pt x="4915" y="1725"/>
                </a:lnTo>
                <a:lnTo>
                  <a:pt x="4915" y="1688"/>
                </a:lnTo>
                <a:lnTo>
                  <a:pt x="4915" y="1468"/>
                </a:lnTo>
                <a:lnTo>
                  <a:pt x="4989" y="1321"/>
                </a:lnTo>
                <a:lnTo>
                  <a:pt x="5062" y="1174"/>
                </a:lnTo>
                <a:lnTo>
                  <a:pt x="5172" y="1028"/>
                </a:lnTo>
                <a:lnTo>
                  <a:pt x="5319" y="918"/>
                </a:lnTo>
                <a:lnTo>
                  <a:pt x="5502" y="844"/>
                </a:lnTo>
                <a:lnTo>
                  <a:pt x="5686" y="808"/>
                </a:lnTo>
                <a:lnTo>
                  <a:pt x="5869" y="771"/>
                </a:lnTo>
                <a:lnTo>
                  <a:pt x="6016" y="771"/>
                </a:lnTo>
                <a:lnTo>
                  <a:pt x="6199" y="808"/>
                </a:lnTo>
                <a:lnTo>
                  <a:pt x="6529" y="918"/>
                </a:lnTo>
                <a:lnTo>
                  <a:pt x="7190" y="1211"/>
                </a:lnTo>
                <a:lnTo>
                  <a:pt x="7080" y="1321"/>
                </a:lnTo>
                <a:lnTo>
                  <a:pt x="7043" y="1431"/>
                </a:lnTo>
                <a:lnTo>
                  <a:pt x="7043" y="1541"/>
                </a:lnTo>
                <a:lnTo>
                  <a:pt x="7043" y="1651"/>
                </a:lnTo>
                <a:lnTo>
                  <a:pt x="7153" y="1871"/>
                </a:lnTo>
                <a:lnTo>
                  <a:pt x="7300" y="2018"/>
                </a:lnTo>
                <a:lnTo>
                  <a:pt x="7446" y="2165"/>
                </a:lnTo>
                <a:lnTo>
                  <a:pt x="7556" y="2275"/>
                </a:lnTo>
                <a:lnTo>
                  <a:pt x="7446" y="2495"/>
                </a:lnTo>
                <a:lnTo>
                  <a:pt x="7263" y="3045"/>
                </a:lnTo>
                <a:lnTo>
                  <a:pt x="7153" y="3265"/>
                </a:lnTo>
                <a:lnTo>
                  <a:pt x="7043" y="3485"/>
                </a:lnTo>
                <a:lnTo>
                  <a:pt x="6933" y="3705"/>
                </a:lnTo>
                <a:lnTo>
                  <a:pt x="6896" y="3926"/>
                </a:lnTo>
                <a:lnTo>
                  <a:pt x="6896" y="3999"/>
                </a:lnTo>
                <a:lnTo>
                  <a:pt x="6970" y="4036"/>
                </a:lnTo>
                <a:lnTo>
                  <a:pt x="7043" y="4072"/>
                </a:lnTo>
                <a:lnTo>
                  <a:pt x="7116" y="4036"/>
                </a:lnTo>
                <a:lnTo>
                  <a:pt x="7263" y="3889"/>
                </a:lnTo>
                <a:lnTo>
                  <a:pt x="7410" y="3705"/>
                </a:lnTo>
                <a:lnTo>
                  <a:pt x="7593" y="3265"/>
                </a:lnTo>
                <a:lnTo>
                  <a:pt x="7777" y="2715"/>
                </a:lnTo>
                <a:lnTo>
                  <a:pt x="7813" y="2458"/>
                </a:lnTo>
                <a:lnTo>
                  <a:pt x="7813" y="2422"/>
                </a:lnTo>
                <a:lnTo>
                  <a:pt x="8363" y="2678"/>
                </a:lnTo>
                <a:lnTo>
                  <a:pt x="8584" y="2862"/>
                </a:lnTo>
                <a:lnTo>
                  <a:pt x="8694" y="3009"/>
                </a:lnTo>
                <a:lnTo>
                  <a:pt x="8804" y="3155"/>
                </a:lnTo>
                <a:lnTo>
                  <a:pt x="8877" y="3302"/>
                </a:lnTo>
                <a:lnTo>
                  <a:pt x="8877" y="3449"/>
                </a:lnTo>
                <a:lnTo>
                  <a:pt x="8840" y="3595"/>
                </a:lnTo>
                <a:lnTo>
                  <a:pt x="8694" y="3705"/>
                </a:lnTo>
                <a:lnTo>
                  <a:pt x="8620" y="3779"/>
                </a:lnTo>
                <a:lnTo>
                  <a:pt x="8584" y="3852"/>
                </a:lnTo>
                <a:lnTo>
                  <a:pt x="8584" y="3926"/>
                </a:lnTo>
                <a:lnTo>
                  <a:pt x="8620" y="3999"/>
                </a:lnTo>
                <a:lnTo>
                  <a:pt x="8657" y="4072"/>
                </a:lnTo>
                <a:lnTo>
                  <a:pt x="8730" y="4109"/>
                </a:lnTo>
                <a:lnTo>
                  <a:pt x="8840" y="4109"/>
                </a:lnTo>
                <a:lnTo>
                  <a:pt x="8914" y="4072"/>
                </a:lnTo>
                <a:lnTo>
                  <a:pt x="9097" y="3926"/>
                </a:lnTo>
                <a:lnTo>
                  <a:pt x="9207" y="3779"/>
                </a:lnTo>
                <a:lnTo>
                  <a:pt x="9281" y="3595"/>
                </a:lnTo>
                <a:lnTo>
                  <a:pt x="9281" y="3412"/>
                </a:lnTo>
                <a:lnTo>
                  <a:pt x="9281" y="3192"/>
                </a:lnTo>
                <a:lnTo>
                  <a:pt x="9207" y="3009"/>
                </a:lnTo>
                <a:lnTo>
                  <a:pt x="9097" y="2825"/>
                </a:lnTo>
                <a:lnTo>
                  <a:pt x="8987" y="2642"/>
                </a:lnTo>
                <a:lnTo>
                  <a:pt x="8804" y="2458"/>
                </a:lnTo>
                <a:lnTo>
                  <a:pt x="8584" y="2348"/>
                </a:lnTo>
                <a:lnTo>
                  <a:pt x="8107" y="2091"/>
                </a:lnTo>
                <a:lnTo>
                  <a:pt x="7887" y="1981"/>
                </a:lnTo>
                <a:lnTo>
                  <a:pt x="7593" y="1798"/>
                </a:lnTo>
                <a:lnTo>
                  <a:pt x="7446" y="1651"/>
                </a:lnTo>
                <a:lnTo>
                  <a:pt x="7373" y="1541"/>
                </a:lnTo>
                <a:lnTo>
                  <a:pt x="7336" y="1431"/>
                </a:lnTo>
                <a:lnTo>
                  <a:pt x="7373" y="1284"/>
                </a:lnTo>
                <a:lnTo>
                  <a:pt x="7483" y="1358"/>
                </a:lnTo>
                <a:lnTo>
                  <a:pt x="7556" y="1358"/>
                </a:lnTo>
                <a:lnTo>
                  <a:pt x="7593" y="1321"/>
                </a:lnTo>
                <a:lnTo>
                  <a:pt x="7630" y="1248"/>
                </a:lnTo>
                <a:lnTo>
                  <a:pt x="7703" y="1138"/>
                </a:lnTo>
                <a:lnTo>
                  <a:pt x="7813" y="954"/>
                </a:lnTo>
                <a:lnTo>
                  <a:pt x="7923" y="808"/>
                </a:lnTo>
                <a:lnTo>
                  <a:pt x="8107" y="698"/>
                </a:lnTo>
                <a:lnTo>
                  <a:pt x="8290" y="624"/>
                </a:lnTo>
                <a:lnTo>
                  <a:pt x="8474" y="588"/>
                </a:lnTo>
                <a:lnTo>
                  <a:pt x="8694" y="551"/>
                </a:lnTo>
                <a:lnTo>
                  <a:pt x="9060" y="514"/>
                </a:lnTo>
                <a:close/>
                <a:moveTo>
                  <a:pt x="13279" y="9318"/>
                </a:moveTo>
                <a:lnTo>
                  <a:pt x="13426" y="9428"/>
                </a:lnTo>
                <a:lnTo>
                  <a:pt x="13426" y="9464"/>
                </a:lnTo>
                <a:lnTo>
                  <a:pt x="13352" y="9464"/>
                </a:lnTo>
                <a:lnTo>
                  <a:pt x="13242" y="9538"/>
                </a:lnTo>
                <a:lnTo>
                  <a:pt x="12985" y="9868"/>
                </a:lnTo>
                <a:lnTo>
                  <a:pt x="12692" y="10198"/>
                </a:lnTo>
                <a:lnTo>
                  <a:pt x="12362" y="10492"/>
                </a:lnTo>
                <a:lnTo>
                  <a:pt x="12032" y="10748"/>
                </a:lnTo>
                <a:lnTo>
                  <a:pt x="11445" y="11078"/>
                </a:lnTo>
                <a:lnTo>
                  <a:pt x="10858" y="11409"/>
                </a:lnTo>
                <a:lnTo>
                  <a:pt x="10638" y="11372"/>
                </a:lnTo>
                <a:lnTo>
                  <a:pt x="10418" y="11299"/>
                </a:lnTo>
                <a:lnTo>
                  <a:pt x="10234" y="11188"/>
                </a:lnTo>
                <a:lnTo>
                  <a:pt x="10051" y="11078"/>
                </a:lnTo>
                <a:lnTo>
                  <a:pt x="10491" y="11005"/>
                </a:lnTo>
                <a:lnTo>
                  <a:pt x="10895" y="10858"/>
                </a:lnTo>
                <a:lnTo>
                  <a:pt x="11298" y="10675"/>
                </a:lnTo>
                <a:lnTo>
                  <a:pt x="11702" y="10492"/>
                </a:lnTo>
                <a:lnTo>
                  <a:pt x="12142" y="10235"/>
                </a:lnTo>
                <a:lnTo>
                  <a:pt x="12545" y="9941"/>
                </a:lnTo>
                <a:lnTo>
                  <a:pt x="12912" y="9648"/>
                </a:lnTo>
                <a:lnTo>
                  <a:pt x="13279" y="9318"/>
                </a:lnTo>
                <a:close/>
                <a:moveTo>
                  <a:pt x="13609" y="9648"/>
                </a:moveTo>
                <a:lnTo>
                  <a:pt x="13719" y="9795"/>
                </a:lnTo>
                <a:lnTo>
                  <a:pt x="13792" y="9978"/>
                </a:lnTo>
                <a:lnTo>
                  <a:pt x="13939" y="10345"/>
                </a:lnTo>
                <a:lnTo>
                  <a:pt x="13939" y="10602"/>
                </a:lnTo>
                <a:lnTo>
                  <a:pt x="13939" y="10858"/>
                </a:lnTo>
                <a:lnTo>
                  <a:pt x="13866" y="10968"/>
                </a:lnTo>
                <a:lnTo>
                  <a:pt x="13829" y="10932"/>
                </a:lnTo>
                <a:lnTo>
                  <a:pt x="13719" y="10932"/>
                </a:lnTo>
                <a:lnTo>
                  <a:pt x="13719" y="10968"/>
                </a:lnTo>
                <a:lnTo>
                  <a:pt x="13609" y="11188"/>
                </a:lnTo>
                <a:lnTo>
                  <a:pt x="12765" y="11299"/>
                </a:lnTo>
                <a:lnTo>
                  <a:pt x="12912" y="11188"/>
                </a:lnTo>
                <a:lnTo>
                  <a:pt x="13316" y="10895"/>
                </a:lnTo>
                <a:lnTo>
                  <a:pt x="13682" y="10565"/>
                </a:lnTo>
                <a:lnTo>
                  <a:pt x="13756" y="10492"/>
                </a:lnTo>
                <a:lnTo>
                  <a:pt x="13756" y="10381"/>
                </a:lnTo>
                <a:lnTo>
                  <a:pt x="13719" y="10308"/>
                </a:lnTo>
                <a:lnTo>
                  <a:pt x="13609" y="10271"/>
                </a:lnTo>
                <a:lnTo>
                  <a:pt x="13536" y="10271"/>
                </a:lnTo>
                <a:lnTo>
                  <a:pt x="13462" y="10308"/>
                </a:lnTo>
                <a:lnTo>
                  <a:pt x="13059" y="10638"/>
                </a:lnTo>
                <a:lnTo>
                  <a:pt x="12655" y="10968"/>
                </a:lnTo>
                <a:lnTo>
                  <a:pt x="12398" y="11152"/>
                </a:lnTo>
                <a:lnTo>
                  <a:pt x="12325" y="11225"/>
                </a:lnTo>
                <a:lnTo>
                  <a:pt x="12252" y="11372"/>
                </a:lnTo>
                <a:lnTo>
                  <a:pt x="11665" y="11409"/>
                </a:lnTo>
                <a:lnTo>
                  <a:pt x="11481" y="11445"/>
                </a:lnTo>
                <a:lnTo>
                  <a:pt x="11775" y="11299"/>
                </a:lnTo>
                <a:lnTo>
                  <a:pt x="12068" y="11115"/>
                </a:lnTo>
                <a:lnTo>
                  <a:pt x="12362" y="10932"/>
                </a:lnTo>
                <a:lnTo>
                  <a:pt x="12655" y="10748"/>
                </a:lnTo>
                <a:lnTo>
                  <a:pt x="12912" y="10492"/>
                </a:lnTo>
                <a:lnTo>
                  <a:pt x="13132" y="10271"/>
                </a:lnTo>
                <a:lnTo>
                  <a:pt x="13352" y="10015"/>
                </a:lnTo>
                <a:lnTo>
                  <a:pt x="13572" y="9721"/>
                </a:lnTo>
                <a:lnTo>
                  <a:pt x="13609" y="9648"/>
                </a:lnTo>
                <a:close/>
                <a:moveTo>
                  <a:pt x="9060" y="1"/>
                </a:moveTo>
                <a:lnTo>
                  <a:pt x="8804" y="37"/>
                </a:lnTo>
                <a:lnTo>
                  <a:pt x="8547" y="37"/>
                </a:lnTo>
                <a:lnTo>
                  <a:pt x="8290" y="111"/>
                </a:lnTo>
                <a:lnTo>
                  <a:pt x="8033" y="184"/>
                </a:lnTo>
                <a:lnTo>
                  <a:pt x="7813" y="294"/>
                </a:lnTo>
                <a:lnTo>
                  <a:pt x="7593" y="441"/>
                </a:lnTo>
                <a:lnTo>
                  <a:pt x="7410" y="624"/>
                </a:lnTo>
                <a:lnTo>
                  <a:pt x="7300" y="844"/>
                </a:lnTo>
                <a:lnTo>
                  <a:pt x="6896" y="624"/>
                </a:lnTo>
                <a:lnTo>
                  <a:pt x="6493" y="441"/>
                </a:lnTo>
                <a:lnTo>
                  <a:pt x="6273" y="367"/>
                </a:lnTo>
                <a:lnTo>
                  <a:pt x="6053" y="331"/>
                </a:lnTo>
                <a:lnTo>
                  <a:pt x="5612" y="331"/>
                </a:lnTo>
                <a:lnTo>
                  <a:pt x="5392" y="404"/>
                </a:lnTo>
                <a:lnTo>
                  <a:pt x="5209" y="477"/>
                </a:lnTo>
                <a:lnTo>
                  <a:pt x="5025" y="588"/>
                </a:lnTo>
                <a:lnTo>
                  <a:pt x="4842" y="734"/>
                </a:lnTo>
                <a:lnTo>
                  <a:pt x="4695" y="881"/>
                </a:lnTo>
                <a:lnTo>
                  <a:pt x="4585" y="1064"/>
                </a:lnTo>
                <a:lnTo>
                  <a:pt x="4512" y="1248"/>
                </a:lnTo>
                <a:lnTo>
                  <a:pt x="4475" y="1468"/>
                </a:lnTo>
                <a:lnTo>
                  <a:pt x="4182" y="1505"/>
                </a:lnTo>
                <a:lnTo>
                  <a:pt x="3888" y="1541"/>
                </a:lnTo>
                <a:lnTo>
                  <a:pt x="3595" y="1651"/>
                </a:lnTo>
                <a:lnTo>
                  <a:pt x="3338" y="1798"/>
                </a:lnTo>
                <a:lnTo>
                  <a:pt x="3081" y="1945"/>
                </a:lnTo>
                <a:lnTo>
                  <a:pt x="2861" y="2091"/>
                </a:lnTo>
                <a:lnTo>
                  <a:pt x="2641" y="2312"/>
                </a:lnTo>
                <a:lnTo>
                  <a:pt x="2421" y="2532"/>
                </a:lnTo>
                <a:lnTo>
                  <a:pt x="2238" y="2788"/>
                </a:lnTo>
                <a:lnTo>
                  <a:pt x="2091" y="3082"/>
                </a:lnTo>
                <a:lnTo>
                  <a:pt x="1981" y="3155"/>
                </a:lnTo>
                <a:lnTo>
                  <a:pt x="1834" y="3229"/>
                </a:lnTo>
                <a:lnTo>
                  <a:pt x="1504" y="3375"/>
                </a:lnTo>
                <a:lnTo>
                  <a:pt x="1211" y="3559"/>
                </a:lnTo>
                <a:lnTo>
                  <a:pt x="954" y="3779"/>
                </a:lnTo>
                <a:lnTo>
                  <a:pt x="697" y="3999"/>
                </a:lnTo>
                <a:lnTo>
                  <a:pt x="477" y="4256"/>
                </a:lnTo>
                <a:lnTo>
                  <a:pt x="330" y="4512"/>
                </a:lnTo>
                <a:lnTo>
                  <a:pt x="183" y="4769"/>
                </a:lnTo>
                <a:lnTo>
                  <a:pt x="73" y="5063"/>
                </a:lnTo>
                <a:lnTo>
                  <a:pt x="37" y="5319"/>
                </a:lnTo>
                <a:lnTo>
                  <a:pt x="0" y="5613"/>
                </a:lnTo>
                <a:lnTo>
                  <a:pt x="0" y="5906"/>
                </a:lnTo>
                <a:lnTo>
                  <a:pt x="73" y="6200"/>
                </a:lnTo>
                <a:lnTo>
                  <a:pt x="183" y="6493"/>
                </a:lnTo>
                <a:lnTo>
                  <a:pt x="294" y="6713"/>
                </a:lnTo>
                <a:lnTo>
                  <a:pt x="440" y="6933"/>
                </a:lnTo>
                <a:lnTo>
                  <a:pt x="660" y="7117"/>
                </a:lnTo>
                <a:lnTo>
                  <a:pt x="880" y="7300"/>
                </a:lnTo>
                <a:lnTo>
                  <a:pt x="1064" y="7374"/>
                </a:lnTo>
                <a:lnTo>
                  <a:pt x="1027" y="7594"/>
                </a:lnTo>
                <a:lnTo>
                  <a:pt x="1027" y="7814"/>
                </a:lnTo>
                <a:lnTo>
                  <a:pt x="1064" y="8034"/>
                </a:lnTo>
                <a:lnTo>
                  <a:pt x="1101" y="8217"/>
                </a:lnTo>
                <a:lnTo>
                  <a:pt x="1174" y="8437"/>
                </a:lnTo>
                <a:lnTo>
                  <a:pt x="1284" y="8621"/>
                </a:lnTo>
                <a:lnTo>
                  <a:pt x="1431" y="8804"/>
                </a:lnTo>
                <a:lnTo>
                  <a:pt x="1614" y="8988"/>
                </a:lnTo>
                <a:lnTo>
                  <a:pt x="1797" y="9098"/>
                </a:lnTo>
                <a:lnTo>
                  <a:pt x="1981" y="9208"/>
                </a:lnTo>
                <a:lnTo>
                  <a:pt x="2201" y="9281"/>
                </a:lnTo>
                <a:lnTo>
                  <a:pt x="2421" y="9318"/>
                </a:lnTo>
                <a:lnTo>
                  <a:pt x="2641" y="9354"/>
                </a:lnTo>
                <a:lnTo>
                  <a:pt x="2861" y="9318"/>
                </a:lnTo>
                <a:lnTo>
                  <a:pt x="3081" y="9281"/>
                </a:lnTo>
                <a:lnTo>
                  <a:pt x="3301" y="9208"/>
                </a:lnTo>
                <a:lnTo>
                  <a:pt x="3375" y="9354"/>
                </a:lnTo>
                <a:lnTo>
                  <a:pt x="3448" y="9501"/>
                </a:lnTo>
                <a:lnTo>
                  <a:pt x="3595" y="9648"/>
                </a:lnTo>
                <a:lnTo>
                  <a:pt x="3742" y="9758"/>
                </a:lnTo>
                <a:lnTo>
                  <a:pt x="3925" y="9868"/>
                </a:lnTo>
                <a:lnTo>
                  <a:pt x="4108" y="9905"/>
                </a:lnTo>
                <a:lnTo>
                  <a:pt x="4292" y="9941"/>
                </a:lnTo>
                <a:lnTo>
                  <a:pt x="4475" y="9941"/>
                </a:lnTo>
                <a:lnTo>
                  <a:pt x="4842" y="9905"/>
                </a:lnTo>
                <a:lnTo>
                  <a:pt x="5246" y="9795"/>
                </a:lnTo>
                <a:lnTo>
                  <a:pt x="5686" y="9648"/>
                </a:lnTo>
                <a:lnTo>
                  <a:pt x="6163" y="9574"/>
                </a:lnTo>
                <a:lnTo>
                  <a:pt x="6603" y="9574"/>
                </a:lnTo>
                <a:lnTo>
                  <a:pt x="7080" y="9611"/>
                </a:lnTo>
                <a:lnTo>
                  <a:pt x="7446" y="9648"/>
                </a:lnTo>
                <a:lnTo>
                  <a:pt x="7630" y="9648"/>
                </a:lnTo>
                <a:lnTo>
                  <a:pt x="7813" y="9611"/>
                </a:lnTo>
                <a:lnTo>
                  <a:pt x="7960" y="9721"/>
                </a:lnTo>
                <a:lnTo>
                  <a:pt x="8143" y="9795"/>
                </a:lnTo>
                <a:lnTo>
                  <a:pt x="8327" y="9831"/>
                </a:lnTo>
                <a:lnTo>
                  <a:pt x="8547" y="9868"/>
                </a:lnTo>
                <a:lnTo>
                  <a:pt x="9024" y="9905"/>
                </a:lnTo>
                <a:lnTo>
                  <a:pt x="9391" y="9868"/>
                </a:lnTo>
                <a:lnTo>
                  <a:pt x="9501" y="9868"/>
                </a:lnTo>
                <a:lnTo>
                  <a:pt x="9354" y="10161"/>
                </a:lnTo>
                <a:lnTo>
                  <a:pt x="9317" y="10308"/>
                </a:lnTo>
                <a:lnTo>
                  <a:pt x="9281" y="10492"/>
                </a:lnTo>
                <a:lnTo>
                  <a:pt x="9317" y="10638"/>
                </a:lnTo>
                <a:lnTo>
                  <a:pt x="9354" y="10785"/>
                </a:lnTo>
                <a:lnTo>
                  <a:pt x="9464" y="11078"/>
                </a:lnTo>
                <a:lnTo>
                  <a:pt x="9647" y="11335"/>
                </a:lnTo>
                <a:lnTo>
                  <a:pt x="9831" y="11519"/>
                </a:lnTo>
                <a:lnTo>
                  <a:pt x="9977" y="11629"/>
                </a:lnTo>
                <a:lnTo>
                  <a:pt x="10198" y="11739"/>
                </a:lnTo>
                <a:lnTo>
                  <a:pt x="10381" y="11812"/>
                </a:lnTo>
                <a:lnTo>
                  <a:pt x="10821" y="11922"/>
                </a:lnTo>
                <a:lnTo>
                  <a:pt x="11298" y="11959"/>
                </a:lnTo>
                <a:lnTo>
                  <a:pt x="11775" y="11922"/>
                </a:lnTo>
                <a:lnTo>
                  <a:pt x="12215" y="11885"/>
                </a:lnTo>
                <a:lnTo>
                  <a:pt x="13095" y="11775"/>
                </a:lnTo>
                <a:lnTo>
                  <a:pt x="13939" y="11665"/>
                </a:lnTo>
                <a:lnTo>
                  <a:pt x="14343" y="11555"/>
                </a:lnTo>
                <a:lnTo>
                  <a:pt x="14746" y="11409"/>
                </a:lnTo>
                <a:lnTo>
                  <a:pt x="15076" y="11262"/>
                </a:lnTo>
                <a:lnTo>
                  <a:pt x="15370" y="11042"/>
                </a:lnTo>
                <a:lnTo>
                  <a:pt x="15626" y="10785"/>
                </a:lnTo>
                <a:lnTo>
                  <a:pt x="15847" y="10528"/>
                </a:lnTo>
                <a:lnTo>
                  <a:pt x="16030" y="10235"/>
                </a:lnTo>
                <a:lnTo>
                  <a:pt x="16213" y="9941"/>
                </a:lnTo>
                <a:lnTo>
                  <a:pt x="16360" y="9648"/>
                </a:lnTo>
                <a:lnTo>
                  <a:pt x="16433" y="9318"/>
                </a:lnTo>
                <a:lnTo>
                  <a:pt x="16507" y="8988"/>
                </a:lnTo>
                <a:lnTo>
                  <a:pt x="16543" y="8657"/>
                </a:lnTo>
                <a:lnTo>
                  <a:pt x="16507" y="8327"/>
                </a:lnTo>
                <a:lnTo>
                  <a:pt x="16470" y="7997"/>
                </a:lnTo>
                <a:lnTo>
                  <a:pt x="16690" y="7447"/>
                </a:lnTo>
                <a:lnTo>
                  <a:pt x="16837" y="6933"/>
                </a:lnTo>
                <a:lnTo>
                  <a:pt x="16910" y="6347"/>
                </a:lnTo>
                <a:lnTo>
                  <a:pt x="16910" y="5796"/>
                </a:lnTo>
                <a:lnTo>
                  <a:pt x="16837" y="5429"/>
                </a:lnTo>
                <a:lnTo>
                  <a:pt x="16727" y="5063"/>
                </a:lnTo>
                <a:lnTo>
                  <a:pt x="16654" y="4916"/>
                </a:lnTo>
                <a:lnTo>
                  <a:pt x="16543" y="4769"/>
                </a:lnTo>
                <a:lnTo>
                  <a:pt x="16397" y="4659"/>
                </a:lnTo>
                <a:lnTo>
                  <a:pt x="16250" y="4586"/>
                </a:lnTo>
                <a:lnTo>
                  <a:pt x="16250" y="4146"/>
                </a:lnTo>
                <a:lnTo>
                  <a:pt x="16177" y="3742"/>
                </a:lnTo>
                <a:lnTo>
                  <a:pt x="16030" y="3375"/>
                </a:lnTo>
                <a:lnTo>
                  <a:pt x="15773" y="3009"/>
                </a:lnTo>
                <a:lnTo>
                  <a:pt x="15626" y="2825"/>
                </a:lnTo>
                <a:lnTo>
                  <a:pt x="15443" y="2642"/>
                </a:lnTo>
                <a:lnTo>
                  <a:pt x="15223" y="2495"/>
                </a:lnTo>
                <a:lnTo>
                  <a:pt x="15003" y="2385"/>
                </a:lnTo>
                <a:lnTo>
                  <a:pt x="14746" y="2238"/>
                </a:lnTo>
                <a:lnTo>
                  <a:pt x="14526" y="2055"/>
                </a:lnTo>
                <a:lnTo>
                  <a:pt x="14379" y="1835"/>
                </a:lnTo>
                <a:lnTo>
                  <a:pt x="14233" y="1578"/>
                </a:lnTo>
                <a:lnTo>
                  <a:pt x="14123" y="1358"/>
                </a:lnTo>
                <a:lnTo>
                  <a:pt x="13976" y="1138"/>
                </a:lnTo>
                <a:lnTo>
                  <a:pt x="13829" y="991"/>
                </a:lnTo>
                <a:lnTo>
                  <a:pt x="13682" y="808"/>
                </a:lnTo>
                <a:lnTo>
                  <a:pt x="13499" y="698"/>
                </a:lnTo>
                <a:lnTo>
                  <a:pt x="13279" y="588"/>
                </a:lnTo>
                <a:lnTo>
                  <a:pt x="13059" y="514"/>
                </a:lnTo>
                <a:lnTo>
                  <a:pt x="12802" y="441"/>
                </a:lnTo>
                <a:lnTo>
                  <a:pt x="12362" y="441"/>
                </a:lnTo>
                <a:lnTo>
                  <a:pt x="11885" y="477"/>
                </a:lnTo>
                <a:lnTo>
                  <a:pt x="11408" y="588"/>
                </a:lnTo>
                <a:lnTo>
                  <a:pt x="10968" y="698"/>
                </a:lnTo>
                <a:lnTo>
                  <a:pt x="10821" y="514"/>
                </a:lnTo>
                <a:lnTo>
                  <a:pt x="10601" y="331"/>
                </a:lnTo>
                <a:lnTo>
                  <a:pt x="10381" y="221"/>
                </a:lnTo>
                <a:lnTo>
                  <a:pt x="10124" y="147"/>
                </a:lnTo>
                <a:lnTo>
                  <a:pt x="9867" y="74"/>
                </a:lnTo>
                <a:lnTo>
                  <a:pt x="9574" y="37"/>
                </a:lnTo>
                <a:lnTo>
                  <a:pt x="9060" y="1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18" name="Google Shape;218;p3"/>
          <p:cNvSpPr/>
          <p:nvPr/>
        </p:nvSpPr>
        <p:spPr>
          <a:xfrm rot="-5400000">
            <a:off x="7684355" y="3982230"/>
            <a:ext cx="279906" cy="357966"/>
          </a:xfrm>
          <a:custGeom>
            <a:avLst/>
            <a:gdLst/>
            <a:ahLst/>
            <a:cxnLst/>
            <a:rect l="l" t="t" r="r" b="b"/>
            <a:pathLst>
              <a:path w="9868" h="12620" extrusionOk="0">
                <a:moveTo>
                  <a:pt x="4182" y="661"/>
                </a:moveTo>
                <a:lnTo>
                  <a:pt x="4182" y="918"/>
                </a:lnTo>
                <a:lnTo>
                  <a:pt x="4182" y="1431"/>
                </a:lnTo>
                <a:lnTo>
                  <a:pt x="4145" y="2202"/>
                </a:lnTo>
                <a:lnTo>
                  <a:pt x="3925" y="2165"/>
                </a:lnTo>
                <a:lnTo>
                  <a:pt x="3962" y="2018"/>
                </a:lnTo>
                <a:lnTo>
                  <a:pt x="3962" y="1835"/>
                </a:lnTo>
                <a:lnTo>
                  <a:pt x="3889" y="1468"/>
                </a:lnTo>
                <a:lnTo>
                  <a:pt x="3852" y="1101"/>
                </a:lnTo>
                <a:lnTo>
                  <a:pt x="3889" y="918"/>
                </a:lnTo>
                <a:lnTo>
                  <a:pt x="3962" y="771"/>
                </a:lnTo>
                <a:lnTo>
                  <a:pt x="3999" y="698"/>
                </a:lnTo>
                <a:lnTo>
                  <a:pt x="4072" y="661"/>
                </a:lnTo>
                <a:close/>
                <a:moveTo>
                  <a:pt x="1541" y="404"/>
                </a:moveTo>
                <a:lnTo>
                  <a:pt x="1578" y="441"/>
                </a:lnTo>
                <a:lnTo>
                  <a:pt x="1614" y="514"/>
                </a:lnTo>
                <a:lnTo>
                  <a:pt x="1614" y="1138"/>
                </a:lnTo>
                <a:lnTo>
                  <a:pt x="1688" y="2202"/>
                </a:lnTo>
                <a:lnTo>
                  <a:pt x="1284" y="2238"/>
                </a:lnTo>
                <a:lnTo>
                  <a:pt x="1211" y="2238"/>
                </a:lnTo>
                <a:lnTo>
                  <a:pt x="1211" y="1871"/>
                </a:lnTo>
                <a:lnTo>
                  <a:pt x="1174" y="1505"/>
                </a:lnTo>
                <a:lnTo>
                  <a:pt x="1211" y="1211"/>
                </a:lnTo>
                <a:lnTo>
                  <a:pt x="1248" y="954"/>
                </a:lnTo>
                <a:lnTo>
                  <a:pt x="1358" y="404"/>
                </a:lnTo>
                <a:close/>
                <a:moveTo>
                  <a:pt x="3815" y="2678"/>
                </a:moveTo>
                <a:lnTo>
                  <a:pt x="4439" y="2715"/>
                </a:lnTo>
                <a:lnTo>
                  <a:pt x="5026" y="2789"/>
                </a:lnTo>
                <a:lnTo>
                  <a:pt x="5026" y="2825"/>
                </a:lnTo>
                <a:lnTo>
                  <a:pt x="5136" y="3485"/>
                </a:lnTo>
                <a:lnTo>
                  <a:pt x="3925" y="3559"/>
                </a:lnTo>
                <a:lnTo>
                  <a:pt x="2678" y="3632"/>
                </a:lnTo>
                <a:lnTo>
                  <a:pt x="1358" y="3669"/>
                </a:lnTo>
                <a:lnTo>
                  <a:pt x="917" y="3706"/>
                </a:lnTo>
                <a:lnTo>
                  <a:pt x="477" y="3742"/>
                </a:lnTo>
                <a:lnTo>
                  <a:pt x="441" y="3229"/>
                </a:lnTo>
                <a:lnTo>
                  <a:pt x="441" y="2972"/>
                </a:lnTo>
                <a:lnTo>
                  <a:pt x="404" y="2862"/>
                </a:lnTo>
                <a:lnTo>
                  <a:pt x="331" y="2752"/>
                </a:lnTo>
                <a:lnTo>
                  <a:pt x="587" y="2789"/>
                </a:lnTo>
                <a:lnTo>
                  <a:pt x="807" y="2789"/>
                </a:lnTo>
                <a:lnTo>
                  <a:pt x="1284" y="2752"/>
                </a:lnTo>
                <a:lnTo>
                  <a:pt x="1945" y="2678"/>
                </a:lnTo>
                <a:close/>
                <a:moveTo>
                  <a:pt x="4916" y="3999"/>
                </a:moveTo>
                <a:lnTo>
                  <a:pt x="4989" y="4072"/>
                </a:lnTo>
                <a:lnTo>
                  <a:pt x="5136" y="4109"/>
                </a:lnTo>
                <a:lnTo>
                  <a:pt x="5209" y="4072"/>
                </a:lnTo>
                <a:lnTo>
                  <a:pt x="5246" y="4623"/>
                </a:lnTo>
                <a:lnTo>
                  <a:pt x="5209" y="5173"/>
                </a:lnTo>
                <a:lnTo>
                  <a:pt x="5173" y="5430"/>
                </a:lnTo>
                <a:lnTo>
                  <a:pt x="5099" y="5723"/>
                </a:lnTo>
                <a:lnTo>
                  <a:pt x="4989" y="5980"/>
                </a:lnTo>
                <a:lnTo>
                  <a:pt x="4806" y="6200"/>
                </a:lnTo>
                <a:lnTo>
                  <a:pt x="4659" y="6310"/>
                </a:lnTo>
                <a:lnTo>
                  <a:pt x="4476" y="6420"/>
                </a:lnTo>
                <a:lnTo>
                  <a:pt x="4292" y="6457"/>
                </a:lnTo>
                <a:lnTo>
                  <a:pt x="4072" y="6493"/>
                </a:lnTo>
                <a:lnTo>
                  <a:pt x="3632" y="6530"/>
                </a:lnTo>
                <a:lnTo>
                  <a:pt x="3265" y="6567"/>
                </a:lnTo>
                <a:lnTo>
                  <a:pt x="2605" y="6567"/>
                </a:lnTo>
                <a:lnTo>
                  <a:pt x="2642" y="6493"/>
                </a:lnTo>
                <a:lnTo>
                  <a:pt x="2678" y="6383"/>
                </a:lnTo>
                <a:lnTo>
                  <a:pt x="2788" y="6310"/>
                </a:lnTo>
                <a:lnTo>
                  <a:pt x="2825" y="6273"/>
                </a:lnTo>
                <a:lnTo>
                  <a:pt x="2825" y="6237"/>
                </a:lnTo>
                <a:lnTo>
                  <a:pt x="2788" y="6200"/>
                </a:lnTo>
                <a:lnTo>
                  <a:pt x="2715" y="6200"/>
                </a:lnTo>
                <a:lnTo>
                  <a:pt x="2605" y="6237"/>
                </a:lnTo>
                <a:lnTo>
                  <a:pt x="2458" y="6310"/>
                </a:lnTo>
                <a:lnTo>
                  <a:pt x="2348" y="6420"/>
                </a:lnTo>
                <a:lnTo>
                  <a:pt x="2311" y="6567"/>
                </a:lnTo>
                <a:lnTo>
                  <a:pt x="1724" y="6493"/>
                </a:lnTo>
                <a:lnTo>
                  <a:pt x="1541" y="6457"/>
                </a:lnTo>
                <a:lnTo>
                  <a:pt x="1688" y="6420"/>
                </a:lnTo>
                <a:lnTo>
                  <a:pt x="2055" y="6383"/>
                </a:lnTo>
                <a:lnTo>
                  <a:pt x="2201" y="6310"/>
                </a:lnTo>
                <a:lnTo>
                  <a:pt x="2275" y="6237"/>
                </a:lnTo>
                <a:lnTo>
                  <a:pt x="2311" y="6163"/>
                </a:lnTo>
                <a:lnTo>
                  <a:pt x="2311" y="6090"/>
                </a:lnTo>
                <a:lnTo>
                  <a:pt x="2275" y="6016"/>
                </a:lnTo>
                <a:lnTo>
                  <a:pt x="2238" y="5980"/>
                </a:lnTo>
                <a:lnTo>
                  <a:pt x="2201" y="5943"/>
                </a:lnTo>
                <a:lnTo>
                  <a:pt x="2055" y="5943"/>
                </a:lnTo>
                <a:lnTo>
                  <a:pt x="1981" y="6016"/>
                </a:lnTo>
                <a:lnTo>
                  <a:pt x="1798" y="6053"/>
                </a:lnTo>
                <a:lnTo>
                  <a:pt x="1394" y="6127"/>
                </a:lnTo>
                <a:lnTo>
                  <a:pt x="1138" y="6200"/>
                </a:lnTo>
                <a:lnTo>
                  <a:pt x="917" y="6273"/>
                </a:lnTo>
                <a:lnTo>
                  <a:pt x="807" y="6200"/>
                </a:lnTo>
                <a:lnTo>
                  <a:pt x="697" y="6127"/>
                </a:lnTo>
                <a:lnTo>
                  <a:pt x="661" y="5980"/>
                </a:lnTo>
                <a:lnTo>
                  <a:pt x="624" y="5870"/>
                </a:lnTo>
                <a:lnTo>
                  <a:pt x="624" y="5870"/>
                </a:lnTo>
                <a:lnTo>
                  <a:pt x="844" y="5906"/>
                </a:lnTo>
                <a:lnTo>
                  <a:pt x="1504" y="5906"/>
                </a:lnTo>
                <a:lnTo>
                  <a:pt x="1724" y="5870"/>
                </a:lnTo>
                <a:lnTo>
                  <a:pt x="1945" y="5833"/>
                </a:lnTo>
                <a:lnTo>
                  <a:pt x="1981" y="5796"/>
                </a:lnTo>
                <a:lnTo>
                  <a:pt x="2018" y="5760"/>
                </a:lnTo>
                <a:lnTo>
                  <a:pt x="2055" y="5650"/>
                </a:lnTo>
                <a:lnTo>
                  <a:pt x="1981" y="5540"/>
                </a:lnTo>
                <a:lnTo>
                  <a:pt x="1945" y="5503"/>
                </a:lnTo>
                <a:lnTo>
                  <a:pt x="1504" y="5503"/>
                </a:lnTo>
                <a:lnTo>
                  <a:pt x="1101" y="5540"/>
                </a:lnTo>
                <a:lnTo>
                  <a:pt x="844" y="5576"/>
                </a:lnTo>
                <a:lnTo>
                  <a:pt x="587" y="5576"/>
                </a:lnTo>
                <a:lnTo>
                  <a:pt x="587" y="5356"/>
                </a:lnTo>
                <a:lnTo>
                  <a:pt x="734" y="5430"/>
                </a:lnTo>
                <a:lnTo>
                  <a:pt x="881" y="5466"/>
                </a:lnTo>
                <a:lnTo>
                  <a:pt x="1211" y="5466"/>
                </a:lnTo>
                <a:lnTo>
                  <a:pt x="1541" y="5393"/>
                </a:lnTo>
                <a:lnTo>
                  <a:pt x="1835" y="5246"/>
                </a:lnTo>
                <a:lnTo>
                  <a:pt x="1871" y="5173"/>
                </a:lnTo>
                <a:lnTo>
                  <a:pt x="1908" y="5099"/>
                </a:lnTo>
                <a:lnTo>
                  <a:pt x="1908" y="5026"/>
                </a:lnTo>
                <a:lnTo>
                  <a:pt x="1871" y="4953"/>
                </a:lnTo>
                <a:lnTo>
                  <a:pt x="1835" y="4916"/>
                </a:lnTo>
                <a:lnTo>
                  <a:pt x="1761" y="4879"/>
                </a:lnTo>
                <a:lnTo>
                  <a:pt x="1724" y="4879"/>
                </a:lnTo>
                <a:lnTo>
                  <a:pt x="1614" y="4916"/>
                </a:lnTo>
                <a:lnTo>
                  <a:pt x="1358" y="5026"/>
                </a:lnTo>
                <a:lnTo>
                  <a:pt x="1101" y="5099"/>
                </a:lnTo>
                <a:lnTo>
                  <a:pt x="844" y="5099"/>
                </a:lnTo>
                <a:lnTo>
                  <a:pt x="551" y="5063"/>
                </a:lnTo>
                <a:lnTo>
                  <a:pt x="551" y="4916"/>
                </a:lnTo>
                <a:lnTo>
                  <a:pt x="844" y="4879"/>
                </a:lnTo>
                <a:lnTo>
                  <a:pt x="1138" y="4879"/>
                </a:lnTo>
                <a:lnTo>
                  <a:pt x="1724" y="4769"/>
                </a:lnTo>
                <a:lnTo>
                  <a:pt x="1908" y="4696"/>
                </a:lnTo>
                <a:lnTo>
                  <a:pt x="2091" y="4586"/>
                </a:lnTo>
                <a:lnTo>
                  <a:pt x="2128" y="4513"/>
                </a:lnTo>
                <a:lnTo>
                  <a:pt x="2165" y="4439"/>
                </a:lnTo>
                <a:lnTo>
                  <a:pt x="2128" y="4329"/>
                </a:lnTo>
                <a:lnTo>
                  <a:pt x="2055" y="4256"/>
                </a:lnTo>
                <a:lnTo>
                  <a:pt x="1945" y="4182"/>
                </a:lnTo>
                <a:lnTo>
                  <a:pt x="1871" y="4182"/>
                </a:lnTo>
                <a:lnTo>
                  <a:pt x="1835" y="4219"/>
                </a:lnTo>
                <a:lnTo>
                  <a:pt x="1761" y="4256"/>
                </a:lnTo>
                <a:lnTo>
                  <a:pt x="1724" y="4329"/>
                </a:lnTo>
                <a:lnTo>
                  <a:pt x="1468" y="4403"/>
                </a:lnTo>
                <a:lnTo>
                  <a:pt x="991" y="4476"/>
                </a:lnTo>
                <a:lnTo>
                  <a:pt x="551" y="4586"/>
                </a:lnTo>
                <a:lnTo>
                  <a:pt x="514" y="4146"/>
                </a:lnTo>
                <a:lnTo>
                  <a:pt x="1358" y="4146"/>
                </a:lnTo>
                <a:lnTo>
                  <a:pt x="2678" y="4109"/>
                </a:lnTo>
                <a:lnTo>
                  <a:pt x="3815" y="4072"/>
                </a:lnTo>
                <a:lnTo>
                  <a:pt x="4916" y="3999"/>
                </a:lnTo>
                <a:close/>
                <a:moveTo>
                  <a:pt x="1211" y="1"/>
                </a:moveTo>
                <a:lnTo>
                  <a:pt x="1101" y="37"/>
                </a:lnTo>
                <a:lnTo>
                  <a:pt x="1028" y="147"/>
                </a:lnTo>
                <a:lnTo>
                  <a:pt x="881" y="771"/>
                </a:lnTo>
                <a:lnTo>
                  <a:pt x="807" y="1395"/>
                </a:lnTo>
                <a:lnTo>
                  <a:pt x="807" y="1835"/>
                </a:lnTo>
                <a:lnTo>
                  <a:pt x="807" y="2092"/>
                </a:lnTo>
                <a:lnTo>
                  <a:pt x="881" y="2312"/>
                </a:lnTo>
                <a:lnTo>
                  <a:pt x="551" y="2385"/>
                </a:lnTo>
                <a:lnTo>
                  <a:pt x="367" y="2458"/>
                </a:lnTo>
                <a:lnTo>
                  <a:pt x="221" y="2568"/>
                </a:lnTo>
                <a:lnTo>
                  <a:pt x="184" y="2605"/>
                </a:lnTo>
                <a:lnTo>
                  <a:pt x="147" y="2678"/>
                </a:lnTo>
                <a:lnTo>
                  <a:pt x="37" y="2825"/>
                </a:lnTo>
                <a:lnTo>
                  <a:pt x="37" y="3009"/>
                </a:lnTo>
                <a:lnTo>
                  <a:pt x="37" y="3375"/>
                </a:lnTo>
                <a:lnTo>
                  <a:pt x="37" y="3852"/>
                </a:lnTo>
                <a:lnTo>
                  <a:pt x="37" y="3889"/>
                </a:lnTo>
                <a:lnTo>
                  <a:pt x="0" y="3962"/>
                </a:lnTo>
                <a:lnTo>
                  <a:pt x="37" y="4072"/>
                </a:lnTo>
                <a:lnTo>
                  <a:pt x="74" y="4439"/>
                </a:lnTo>
                <a:lnTo>
                  <a:pt x="110" y="5540"/>
                </a:lnTo>
                <a:lnTo>
                  <a:pt x="110" y="5943"/>
                </a:lnTo>
                <a:lnTo>
                  <a:pt x="184" y="6127"/>
                </a:lnTo>
                <a:lnTo>
                  <a:pt x="257" y="6310"/>
                </a:lnTo>
                <a:lnTo>
                  <a:pt x="367" y="6457"/>
                </a:lnTo>
                <a:lnTo>
                  <a:pt x="477" y="6567"/>
                </a:lnTo>
                <a:lnTo>
                  <a:pt x="624" y="6677"/>
                </a:lnTo>
                <a:lnTo>
                  <a:pt x="771" y="6750"/>
                </a:lnTo>
                <a:lnTo>
                  <a:pt x="1101" y="6860"/>
                </a:lnTo>
                <a:lnTo>
                  <a:pt x="1468" y="6934"/>
                </a:lnTo>
                <a:lnTo>
                  <a:pt x="2091" y="7007"/>
                </a:lnTo>
                <a:lnTo>
                  <a:pt x="2678" y="7044"/>
                </a:lnTo>
                <a:lnTo>
                  <a:pt x="2605" y="7264"/>
                </a:lnTo>
                <a:lnTo>
                  <a:pt x="2605" y="7484"/>
                </a:lnTo>
                <a:lnTo>
                  <a:pt x="2605" y="7887"/>
                </a:lnTo>
                <a:lnTo>
                  <a:pt x="2605" y="8548"/>
                </a:lnTo>
                <a:lnTo>
                  <a:pt x="2678" y="9208"/>
                </a:lnTo>
                <a:lnTo>
                  <a:pt x="2825" y="10455"/>
                </a:lnTo>
                <a:lnTo>
                  <a:pt x="3045" y="11665"/>
                </a:lnTo>
                <a:lnTo>
                  <a:pt x="3118" y="11922"/>
                </a:lnTo>
                <a:lnTo>
                  <a:pt x="3228" y="12106"/>
                </a:lnTo>
                <a:lnTo>
                  <a:pt x="3375" y="12252"/>
                </a:lnTo>
                <a:lnTo>
                  <a:pt x="3595" y="12399"/>
                </a:lnTo>
                <a:lnTo>
                  <a:pt x="3779" y="12472"/>
                </a:lnTo>
                <a:lnTo>
                  <a:pt x="3999" y="12546"/>
                </a:lnTo>
                <a:lnTo>
                  <a:pt x="4476" y="12619"/>
                </a:lnTo>
                <a:lnTo>
                  <a:pt x="4732" y="12582"/>
                </a:lnTo>
                <a:lnTo>
                  <a:pt x="4952" y="12509"/>
                </a:lnTo>
                <a:lnTo>
                  <a:pt x="5136" y="12399"/>
                </a:lnTo>
                <a:lnTo>
                  <a:pt x="5283" y="12216"/>
                </a:lnTo>
                <a:lnTo>
                  <a:pt x="5429" y="12032"/>
                </a:lnTo>
                <a:lnTo>
                  <a:pt x="5503" y="11812"/>
                </a:lnTo>
                <a:lnTo>
                  <a:pt x="5576" y="11592"/>
                </a:lnTo>
                <a:lnTo>
                  <a:pt x="5613" y="11372"/>
                </a:lnTo>
                <a:lnTo>
                  <a:pt x="5613" y="11079"/>
                </a:lnTo>
                <a:lnTo>
                  <a:pt x="5613" y="10785"/>
                </a:lnTo>
                <a:lnTo>
                  <a:pt x="5539" y="10162"/>
                </a:lnTo>
                <a:lnTo>
                  <a:pt x="5539" y="9538"/>
                </a:lnTo>
                <a:lnTo>
                  <a:pt x="5649" y="8951"/>
                </a:lnTo>
                <a:lnTo>
                  <a:pt x="5723" y="8658"/>
                </a:lnTo>
                <a:lnTo>
                  <a:pt x="5833" y="8364"/>
                </a:lnTo>
                <a:lnTo>
                  <a:pt x="5980" y="8071"/>
                </a:lnTo>
                <a:lnTo>
                  <a:pt x="6090" y="7961"/>
                </a:lnTo>
                <a:lnTo>
                  <a:pt x="6200" y="7851"/>
                </a:lnTo>
                <a:lnTo>
                  <a:pt x="6273" y="7814"/>
                </a:lnTo>
                <a:lnTo>
                  <a:pt x="6310" y="7814"/>
                </a:lnTo>
                <a:lnTo>
                  <a:pt x="6456" y="7887"/>
                </a:lnTo>
                <a:lnTo>
                  <a:pt x="6530" y="7997"/>
                </a:lnTo>
                <a:lnTo>
                  <a:pt x="6603" y="8144"/>
                </a:lnTo>
                <a:lnTo>
                  <a:pt x="6640" y="8291"/>
                </a:lnTo>
                <a:lnTo>
                  <a:pt x="6603" y="8474"/>
                </a:lnTo>
                <a:lnTo>
                  <a:pt x="6566" y="8804"/>
                </a:lnTo>
                <a:lnTo>
                  <a:pt x="6530" y="9208"/>
                </a:lnTo>
                <a:lnTo>
                  <a:pt x="6566" y="9428"/>
                </a:lnTo>
                <a:lnTo>
                  <a:pt x="6603" y="9648"/>
                </a:lnTo>
                <a:lnTo>
                  <a:pt x="6676" y="9868"/>
                </a:lnTo>
                <a:lnTo>
                  <a:pt x="6787" y="10051"/>
                </a:lnTo>
                <a:lnTo>
                  <a:pt x="6970" y="10162"/>
                </a:lnTo>
                <a:lnTo>
                  <a:pt x="7153" y="10272"/>
                </a:lnTo>
                <a:lnTo>
                  <a:pt x="7447" y="10345"/>
                </a:lnTo>
                <a:lnTo>
                  <a:pt x="7777" y="10382"/>
                </a:lnTo>
                <a:lnTo>
                  <a:pt x="8437" y="10382"/>
                </a:lnTo>
                <a:lnTo>
                  <a:pt x="9061" y="10308"/>
                </a:lnTo>
                <a:lnTo>
                  <a:pt x="9684" y="10162"/>
                </a:lnTo>
                <a:lnTo>
                  <a:pt x="9758" y="10125"/>
                </a:lnTo>
                <a:lnTo>
                  <a:pt x="9831" y="10051"/>
                </a:lnTo>
                <a:lnTo>
                  <a:pt x="9868" y="9941"/>
                </a:lnTo>
                <a:lnTo>
                  <a:pt x="9831" y="9868"/>
                </a:lnTo>
                <a:lnTo>
                  <a:pt x="9794" y="9758"/>
                </a:lnTo>
                <a:lnTo>
                  <a:pt x="9721" y="9685"/>
                </a:lnTo>
                <a:lnTo>
                  <a:pt x="9648" y="9648"/>
                </a:lnTo>
                <a:lnTo>
                  <a:pt x="9538" y="9648"/>
                </a:lnTo>
                <a:lnTo>
                  <a:pt x="8951" y="9758"/>
                </a:lnTo>
                <a:lnTo>
                  <a:pt x="8327" y="9831"/>
                </a:lnTo>
                <a:lnTo>
                  <a:pt x="7740" y="9831"/>
                </a:lnTo>
                <a:lnTo>
                  <a:pt x="7447" y="9795"/>
                </a:lnTo>
                <a:lnTo>
                  <a:pt x="7300" y="9721"/>
                </a:lnTo>
                <a:lnTo>
                  <a:pt x="7190" y="9648"/>
                </a:lnTo>
                <a:lnTo>
                  <a:pt x="7117" y="9575"/>
                </a:lnTo>
                <a:lnTo>
                  <a:pt x="7080" y="9465"/>
                </a:lnTo>
                <a:lnTo>
                  <a:pt x="7080" y="9208"/>
                </a:lnTo>
                <a:lnTo>
                  <a:pt x="7080" y="8914"/>
                </a:lnTo>
                <a:lnTo>
                  <a:pt x="7117" y="8694"/>
                </a:lnTo>
                <a:lnTo>
                  <a:pt x="7153" y="8474"/>
                </a:lnTo>
                <a:lnTo>
                  <a:pt x="7153" y="8254"/>
                </a:lnTo>
                <a:lnTo>
                  <a:pt x="7117" y="8034"/>
                </a:lnTo>
                <a:lnTo>
                  <a:pt x="7043" y="7851"/>
                </a:lnTo>
                <a:lnTo>
                  <a:pt x="6970" y="7667"/>
                </a:lnTo>
                <a:lnTo>
                  <a:pt x="6823" y="7520"/>
                </a:lnTo>
                <a:lnTo>
                  <a:pt x="6676" y="7410"/>
                </a:lnTo>
                <a:lnTo>
                  <a:pt x="6530" y="7337"/>
                </a:lnTo>
                <a:lnTo>
                  <a:pt x="6383" y="7300"/>
                </a:lnTo>
                <a:lnTo>
                  <a:pt x="6200" y="7300"/>
                </a:lnTo>
                <a:lnTo>
                  <a:pt x="6016" y="7337"/>
                </a:lnTo>
                <a:lnTo>
                  <a:pt x="5833" y="7447"/>
                </a:lnTo>
                <a:lnTo>
                  <a:pt x="5649" y="7594"/>
                </a:lnTo>
                <a:lnTo>
                  <a:pt x="5503" y="7814"/>
                </a:lnTo>
                <a:lnTo>
                  <a:pt x="5393" y="8034"/>
                </a:lnTo>
                <a:lnTo>
                  <a:pt x="5283" y="8291"/>
                </a:lnTo>
                <a:lnTo>
                  <a:pt x="5136" y="8768"/>
                </a:lnTo>
                <a:lnTo>
                  <a:pt x="5026" y="9281"/>
                </a:lnTo>
                <a:lnTo>
                  <a:pt x="4989" y="9795"/>
                </a:lnTo>
                <a:lnTo>
                  <a:pt x="5026" y="10308"/>
                </a:lnTo>
                <a:lnTo>
                  <a:pt x="5062" y="10858"/>
                </a:lnTo>
                <a:lnTo>
                  <a:pt x="5062" y="11372"/>
                </a:lnTo>
                <a:lnTo>
                  <a:pt x="5062" y="11519"/>
                </a:lnTo>
                <a:lnTo>
                  <a:pt x="5026" y="11665"/>
                </a:lnTo>
                <a:lnTo>
                  <a:pt x="4952" y="11775"/>
                </a:lnTo>
                <a:lnTo>
                  <a:pt x="4879" y="11886"/>
                </a:lnTo>
                <a:lnTo>
                  <a:pt x="4769" y="11959"/>
                </a:lnTo>
                <a:lnTo>
                  <a:pt x="4659" y="12032"/>
                </a:lnTo>
                <a:lnTo>
                  <a:pt x="4512" y="12069"/>
                </a:lnTo>
                <a:lnTo>
                  <a:pt x="4366" y="12069"/>
                </a:lnTo>
                <a:lnTo>
                  <a:pt x="4109" y="11996"/>
                </a:lnTo>
                <a:lnTo>
                  <a:pt x="3815" y="11922"/>
                </a:lnTo>
                <a:lnTo>
                  <a:pt x="3705" y="11849"/>
                </a:lnTo>
                <a:lnTo>
                  <a:pt x="3595" y="11739"/>
                </a:lnTo>
                <a:lnTo>
                  <a:pt x="3559" y="11592"/>
                </a:lnTo>
                <a:lnTo>
                  <a:pt x="3522" y="11445"/>
                </a:lnTo>
                <a:lnTo>
                  <a:pt x="3302" y="10272"/>
                </a:lnTo>
                <a:lnTo>
                  <a:pt x="3155" y="9061"/>
                </a:lnTo>
                <a:lnTo>
                  <a:pt x="3045" y="7887"/>
                </a:lnTo>
                <a:lnTo>
                  <a:pt x="3045" y="7484"/>
                </a:lnTo>
                <a:lnTo>
                  <a:pt x="3008" y="7264"/>
                </a:lnTo>
                <a:lnTo>
                  <a:pt x="2935" y="7044"/>
                </a:lnTo>
                <a:lnTo>
                  <a:pt x="3375" y="7044"/>
                </a:lnTo>
                <a:lnTo>
                  <a:pt x="3779" y="7007"/>
                </a:lnTo>
                <a:lnTo>
                  <a:pt x="4219" y="6970"/>
                </a:lnTo>
                <a:lnTo>
                  <a:pt x="4622" y="6860"/>
                </a:lnTo>
                <a:lnTo>
                  <a:pt x="4806" y="6787"/>
                </a:lnTo>
                <a:lnTo>
                  <a:pt x="4952" y="6677"/>
                </a:lnTo>
                <a:lnTo>
                  <a:pt x="5099" y="6603"/>
                </a:lnTo>
                <a:lnTo>
                  <a:pt x="5209" y="6493"/>
                </a:lnTo>
                <a:lnTo>
                  <a:pt x="5429" y="6200"/>
                </a:lnTo>
                <a:lnTo>
                  <a:pt x="5539" y="5906"/>
                </a:lnTo>
                <a:lnTo>
                  <a:pt x="5649" y="5576"/>
                </a:lnTo>
                <a:lnTo>
                  <a:pt x="5723" y="5210"/>
                </a:lnTo>
                <a:lnTo>
                  <a:pt x="5723" y="4806"/>
                </a:lnTo>
                <a:lnTo>
                  <a:pt x="5686" y="4036"/>
                </a:lnTo>
                <a:lnTo>
                  <a:pt x="5649" y="3559"/>
                </a:lnTo>
                <a:lnTo>
                  <a:pt x="5576" y="3082"/>
                </a:lnTo>
                <a:lnTo>
                  <a:pt x="5539" y="2789"/>
                </a:lnTo>
                <a:lnTo>
                  <a:pt x="5503" y="2678"/>
                </a:lnTo>
                <a:lnTo>
                  <a:pt x="5466" y="2568"/>
                </a:lnTo>
                <a:lnTo>
                  <a:pt x="5429" y="2422"/>
                </a:lnTo>
                <a:lnTo>
                  <a:pt x="5356" y="2348"/>
                </a:lnTo>
                <a:lnTo>
                  <a:pt x="5173" y="2238"/>
                </a:lnTo>
                <a:lnTo>
                  <a:pt x="5026" y="2202"/>
                </a:lnTo>
                <a:lnTo>
                  <a:pt x="4916" y="2202"/>
                </a:lnTo>
                <a:lnTo>
                  <a:pt x="4879" y="2238"/>
                </a:lnTo>
                <a:lnTo>
                  <a:pt x="4586" y="2238"/>
                </a:lnTo>
                <a:lnTo>
                  <a:pt x="4622" y="808"/>
                </a:lnTo>
                <a:lnTo>
                  <a:pt x="4586" y="551"/>
                </a:lnTo>
                <a:lnTo>
                  <a:pt x="4549" y="441"/>
                </a:lnTo>
                <a:lnTo>
                  <a:pt x="4512" y="331"/>
                </a:lnTo>
                <a:lnTo>
                  <a:pt x="4439" y="258"/>
                </a:lnTo>
                <a:lnTo>
                  <a:pt x="4329" y="221"/>
                </a:lnTo>
                <a:lnTo>
                  <a:pt x="4219" y="184"/>
                </a:lnTo>
                <a:lnTo>
                  <a:pt x="4072" y="221"/>
                </a:lnTo>
                <a:lnTo>
                  <a:pt x="3815" y="331"/>
                </a:lnTo>
                <a:lnTo>
                  <a:pt x="3705" y="404"/>
                </a:lnTo>
                <a:lnTo>
                  <a:pt x="3632" y="514"/>
                </a:lnTo>
                <a:lnTo>
                  <a:pt x="3522" y="734"/>
                </a:lnTo>
                <a:lnTo>
                  <a:pt x="3449" y="991"/>
                </a:lnTo>
                <a:lnTo>
                  <a:pt x="3485" y="1321"/>
                </a:lnTo>
                <a:lnTo>
                  <a:pt x="3522" y="1651"/>
                </a:lnTo>
                <a:lnTo>
                  <a:pt x="3559" y="1908"/>
                </a:lnTo>
                <a:lnTo>
                  <a:pt x="3669" y="2165"/>
                </a:lnTo>
                <a:lnTo>
                  <a:pt x="2091" y="2165"/>
                </a:lnTo>
                <a:lnTo>
                  <a:pt x="2055" y="1358"/>
                </a:lnTo>
                <a:lnTo>
                  <a:pt x="2018" y="514"/>
                </a:lnTo>
                <a:lnTo>
                  <a:pt x="2018" y="368"/>
                </a:lnTo>
                <a:lnTo>
                  <a:pt x="1945" y="221"/>
                </a:lnTo>
                <a:lnTo>
                  <a:pt x="1871" y="147"/>
                </a:lnTo>
                <a:lnTo>
                  <a:pt x="1761" y="74"/>
                </a:lnTo>
                <a:lnTo>
                  <a:pt x="1651" y="37"/>
                </a:lnTo>
                <a:lnTo>
                  <a:pt x="1504" y="1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19" name="Google Shape;219;p3"/>
          <p:cNvSpPr/>
          <p:nvPr/>
        </p:nvSpPr>
        <p:spPr>
          <a:xfrm>
            <a:off x="7659648" y="4370196"/>
            <a:ext cx="377708" cy="426638"/>
          </a:xfrm>
          <a:custGeom>
            <a:avLst/>
            <a:gdLst/>
            <a:ahLst/>
            <a:cxnLst/>
            <a:rect l="l" t="t" r="r" b="b"/>
            <a:pathLst>
              <a:path w="13316" h="15041" extrusionOk="0">
                <a:moveTo>
                  <a:pt x="5466" y="1"/>
                </a:moveTo>
                <a:lnTo>
                  <a:pt x="5466" y="38"/>
                </a:lnTo>
                <a:lnTo>
                  <a:pt x="5576" y="1248"/>
                </a:lnTo>
                <a:lnTo>
                  <a:pt x="5612" y="1321"/>
                </a:lnTo>
                <a:lnTo>
                  <a:pt x="5649" y="1395"/>
                </a:lnTo>
                <a:lnTo>
                  <a:pt x="5759" y="1431"/>
                </a:lnTo>
                <a:lnTo>
                  <a:pt x="5833" y="1395"/>
                </a:lnTo>
                <a:lnTo>
                  <a:pt x="6713" y="881"/>
                </a:lnTo>
                <a:lnTo>
                  <a:pt x="6713" y="881"/>
                </a:lnTo>
                <a:lnTo>
                  <a:pt x="6640" y="1285"/>
                </a:lnTo>
                <a:lnTo>
                  <a:pt x="6603" y="1652"/>
                </a:lnTo>
                <a:lnTo>
                  <a:pt x="6603" y="2055"/>
                </a:lnTo>
                <a:lnTo>
                  <a:pt x="6640" y="2459"/>
                </a:lnTo>
                <a:lnTo>
                  <a:pt x="6676" y="2569"/>
                </a:lnTo>
                <a:lnTo>
                  <a:pt x="6750" y="2605"/>
                </a:lnTo>
                <a:lnTo>
                  <a:pt x="6823" y="2642"/>
                </a:lnTo>
                <a:lnTo>
                  <a:pt x="6896" y="2679"/>
                </a:lnTo>
                <a:lnTo>
                  <a:pt x="6970" y="2642"/>
                </a:lnTo>
                <a:lnTo>
                  <a:pt x="7043" y="2605"/>
                </a:lnTo>
                <a:lnTo>
                  <a:pt x="7080" y="2532"/>
                </a:lnTo>
                <a:lnTo>
                  <a:pt x="7080" y="2459"/>
                </a:lnTo>
                <a:lnTo>
                  <a:pt x="7043" y="2275"/>
                </a:lnTo>
                <a:lnTo>
                  <a:pt x="7006" y="1835"/>
                </a:lnTo>
                <a:lnTo>
                  <a:pt x="7043" y="1395"/>
                </a:lnTo>
                <a:lnTo>
                  <a:pt x="7116" y="955"/>
                </a:lnTo>
                <a:lnTo>
                  <a:pt x="7226" y="514"/>
                </a:lnTo>
                <a:lnTo>
                  <a:pt x="7190" y="404"/>
                </a:lnTo>
                <a:lnTo>
                  <a:pt x="7153" y="294"/>
                </a:lnTo>
                <a:lnTo>
                  <a:pt x="7043" y="258"/>
                </a:lnTo>
                <a:lnTo>
                  <a:pt x="6933" y="294"/>
                </a:lnTo>
                <a:lnTo>
                  <a:pt x="5906" y="918"/>
                </a:lnTo>
                <a:lnTo>
                  <a:pt x="5869" y="698"/>
                </a:lnTo>
                <a:lnTo>
                  <a:pt x="5796" y="478"/>
                </a:lnTo>
                <a:lnTo>
                  <a:pt x="5686" y="221"/>
                </a:lnTo>
                <a:lnTo>
                  <a:pt x="5576" y="1"/>
                </a:lnTo>
                <a:close/>
                <a:moveTo>
                  <a:pt x="8840" y="3816"/>
                </a:moveTo>
                <a:lnTo>
                  <a:pt x="8730" y="3852"/>
                </a:lnTo>
                <a:lnTo>
                  <a:pt x="8657" y="3926"/>
                </a:lnTo>
                <a:lnTo>
                  <a:pt x="8510" y="4146"/>
                </a:lnTo>
                <a:lnTo>
                  <a:pt x="8364" y="4293"/>
                </a:lnTo>
                <a:lnTo>
                  <a:pt x="8143" y="4476"/>
                </a:lnTo>
                <a:lnTo>
                  <a:pt x="7997" y="4659"/>
                </a:lnTo>
                <a:lnTo>
                  <a:pt x="7997" y="4733"/>
                </a:lnTo>
                <a:lnTo>
                  <a:pt x="7997" y="4769"/>
                </a:lnTo>
                <a:lnTo>
                  <a:pt x="8033" y="4806"/>
                </a:lnTo>
                <a:lnTo>
                  <a:pt x="8070" y="4843"/>
                </a:lnTo>
                <a:lnTo>
                  <a:pt x="8253" y="4843"/>
                </a:lnTo>
                <a:lnTo>
                  <a:pt x="8400" y="4806"/>
                </a:lnTo>
                <a:lnTo>
                  <a:pt x="8547" y="4733"/>
                </a:lnTo>
                <a:lnTo>
                  <a:pt x="8694" y="4659"/>
                </a:lnTo>
                <a:lnTo>
                  <a:pt x="8914" y="4403"/>
                </a:lnTo>
                <a:lnTo>
                  <a:pt x="9097" y="4146"/>
                </a:lnTo>
                <a:lnTo>
                  <a:pt x="9134" y="4073"/>
                </a:lnTo>
                <a:lnTo>
                  <a:pt x="9134" y="3963"/>
                </a:lnTo>
                <a:lnTo>
                  <a:pt x="9097" y="3889"/>
                </a:lnTo>
                <a:lnTo>
                  <a:pt x="9024" y="3852"/>
                </a:lnTo>
                <a:lnTo>
                  <a:pt x="8914" y="3816"/>
                </a:lnTo>
                <a:close/>
                <a:moveTo>
                  <a:pt x="147" y="2972"/>
                </a:moveTo>
                <a:lnTo>
                  <a:pt x="73" y="3009"/>
                </a:lnTo>
                <a:lnTo>
                  <a:pt x="37" y="3082"/>
                </a:lnTo>
                <a:lnTo>
                  <a:pt x="0" y="3229"/>
                </a:lnTo>
                <a:lnTo>
                  <a:pt x="37" y="3559"/>
                </a:lnTo>
                <a:lnTo>
                  <a:pt x="110" y="4073"/>
                </a:lnTo>
                <a:lnTo>
                  <a:pt x="220" y="4549"/>
                </a:lnTo>
                <a:lnTo>
                  <a:pt x="257" y="4623"/>
                </a:lnTo>
                <a:lnTo>
                  <a:pt x="330" y="4696"/>
                </a:lnTo>
                <a:lnTo>
                  <a:pt x="514" y="4696"/>
                </a:lnTo>
                <a:lnTo>
                  <a:pt x="1174" y="4219"/>
                </a:lnTo>
                <a:lnTo>
                  <a:pt x="1247" y="4843"/>
                </a:lnTo>
                <a:lnTo>
                  <a:pt x="1284" y="4990"/>
                </a:lnTo>
                <a:lnTo>
                  <a:pt x="1321" y="5173"/>
                </a:lnTo>
                <a:lnTo>
                  <a:pt x="1394" y="5320"/>
                </a:lnTo>
                <a:lnTo>
                  <a:pt x="1431" y="5356"/>
                </a:lnTo>
                <a:lnTo>
                  <a:pt x="1541" y="5393"/>
                </a:lnTo>
                <a:lnTo>
                  <a:pt x="1614" y="5393"/>
                </a:lnTo>
                <a:lnTo>
                  <a:pt x="1687" y="5356"/>
                </a:lnTo>
                <a:lnTo>
                  <a:pt x="1724" y="5320"/>
                </a:lnTo>
                <a:lnTo>
                  <a:pt x="1761" y="5246"/>
                </a:lnTo>
                <a:lnTo>
                  <a:pt x="1761" y="5173"/>
                </a:lnTo>
                <a:lnTo>
                  <a:pt x="1724" y="5063"/>
                </a:lnTo>
                <a:lnTo>
                  <a:pt x="1724" y="5026"/>
                </a:lnTo>
                <a:lnTo>
                  <a:pt x="1687" y="4953"/>
                </a:lnTo>
                <a:lnTo>
                  <a:pt x="1651" y="4549"/>
                </a:lnTo>
                <a:lnTo>
                  <a:pt x="1614" y="4183"/>
                </a:lnTo>
                <a:lnTo>
                  <a:pt x="1577" y="3816"/>
                </a:lnTo>
                <a:lnTo>
                  <a:pt x="1577" y="3706"/>
                </a:lnTo>
                <a:lnTo>
                  <a:pt x="1467" y="3632"/>
                </a:lnTo>
                <a:lnTo>
                  <a:pt x="1357" y="3632"/>
                </a:lnTo>
                <a:lnTo>
                  <a:pt x="1247" y="3669"/>
                </a:lnTo>
                <a:lnTo>
                  <a:pt x="880" y="3889"/>
                </a:lnTo>
                <a:lnTo>
                  <a:pt x="550" y="4146"/>
                </a:lnTo>
                <a:lnTo>
                  <a:pt x="330" y="3302"/>
                </a:lnTo>
                <a:lnTo>
                  <a:pt x="294" y="3082"/>
                </a:lnTo>
                <a:lnTo>
                  <a:pt x="220" y="2972"/>
                </a:lnTo>
                <a:close/>
                <a:moveTo>
                  <a:pt x="8400" y="2679"/>
                </a:moveTo>
                <a:lnTo>
                  <a:pt x="10124" y="5173"/>
                </a:lnTo>
                <a:lnTo>
                  <a:pt x="10161" y="5210"/>
                </a:lnTo>
                <a:lnTo>
                  <a:pt x="10124" y="5246"/>
                </a:lnTo>
                <a:lnTo>
                  <a:pt x="9684" y="5613"/>
                </a:lnTo>
                <a:lnTo>
                  <a:pt x="9207" y="6017"/>
                </a:lnTo>
                <a:lnTo>
                  <a:pt x="8804" y="6310"/>
                </a:lnTo>
                <a:lnTo>
                  <a:pt x="8584" y="6017"/>
                </a:lnTo>
                <a:lnTo>
                  <a:pt x="6970" y="3852"/>
                </a:lnTo>
                <a:lnTo>
                  <a:pt x="7703" y="3339"/>
                </a:lnTo>
                <a:lnTo>
                  <a:pt x="8033" y="3045"/>
                </a:lnTo>
                <a:lnTo>
                  <a:pt x="8364" y="2752"/>
                </a:lnTo>
                <a:lnTo>
                  <a:pt x="8400" y="2679"/>
                </a:lnTo>
                <a:close/>
                <a:moveTo>
                  <a:pt x="2494" y="7227"/>
                </a:moveTo>
                <a:lnTo>
                  <a:pt x="2421" y="7301"/>
                </a:lnTo>
                <a:lnTo>
                  <a:pt x="2421" y="7411"/>
                </a:lnTo>
                <a:lnTo>
                  <a:pt x="2678" y="7887"/>
                </a:lnTo>
                <a:lnTo>
                  <a:pt x="2494" y="8034"/>
                </a:lnTo>
                <a:lnTo>
                  <a:pt x="2458" y="8108"/>
                </a:lnTo>
                <a:lnTo>
                  <a:pt x="2421" y="8218"/>
                </a:lnTo>
                <a:lnTo>
                  <a:pt x="2421" y="8291"/>
                </a:lnTo>
                <a:lnTo>
                  <a:pt x="2494" y="8328"/>
                </a:lnTo>
                <a:lnTo>
                  <a:pt x="2605" y="8364"/>
                </a:lnTo>
                <a:lnTo>
                  <a:pt x="2678" y="8328"/>
                </a:lnTo>
                <a:lnTo>
                  <a:pt x="2861" y="8254"/>
                </a:lnTo>
                <a:lnTo>
                  <a:pt x="2935" y="8364"/>
                </a:lnTo>
                <a:lnTo>
                  <a:pt x="3155" y="8694"/>
                </a:lnTo>
                <a:lnTo>
                  <a:pt x="3301" y="8841"/>
                </a:lnTo>
                <a:lnTo>
                  <a:pt x="3375" y="8878"/>
                </a:lnTo>
                <a:lnTo>
                  <a:pt x="3485" y="8915"/>
                </a:lnTo>
                <a:lnTo>
                  <a:pt x="3558" y="8878"/>
                </a:lnTo>
                <a:lnTo>
                  <a:pt x="3595" y="8804"/>
                </a:lnTo>
                <a:lnTo>
                  <a:pt x="3632" y="8731"/>
                </a:lnTo>
                <a:lnTo>
                  <a:pt x="3595" y="8621"/>
                </a:lnTo>
                <a:lnTo>
                  <a:pt x="3558" y="8438"/>
                </a:lnTo>
                <a:lnTo>
                  <a:pt x="3301" y="8108"/>
                </a:lnTo>
                <a:lnTo>
                  <a:pt x="3228" y="7997"/>
                </a:lnTo>
                <a:lnTo>
                  <a:pt x="3558" y="7704"/>
                </a:lnTo>
                <a:lnTo>
                  <a:pt x="3595" y="7594"/>
                </a:lnTo>
                <a:lnTo>
                  <a:pt x="3595" y="7484"/>
                </a:lnTo>
                <a:lnTo>
                  <a:pt x="3558" y="7411"/>
                </a:lnTo>
                <a:lnTo>
                  <a:pt x="3485" y="7374"/>
                </a:lnTo>
                <a:lnTo>
                  <a:pt x="3412" y="7337"/>
                </a:lnTo>
                <a:lnTo>
                  <a:pt x="3338" y="7337"/>
                </a:lnTo>
                <a:lnTo>
                  <a:pt x="3228" y="7411"/>
                </a:lnTo>
                <a:lnTo>
                  <a:pt x="2971" y="7631"/>
                </a:lnTo>
                <a:lnTo>
                  <a:pt x="2641" y="7264"/>
                </a:lnTo>
                <a:lnTo>
                  <a:pt x="2568" y="7227"/>
                </a:lnTo>
                <a:close/>
                <a:moveTo>
                  <a:pt x="3191" y="6090"/>
                </a:moveTo>
                <a:lnTo>
                  <a:pt x="3595" y="6860"/>
                </a:lnTo>
                <a:lnTo>
                  <a:pt x="3998" y="7594"/>
                </a:lnTo>
                <a:lnTo>
                  <a:pt x="4439" y="8328"/>
                </a:lnTo>
                <a:lnTo>
                  <a:pt x="4915" y="9025"/>
                </a:lnTo>
                <a:lnTo>
                  <a:pt x="4769" y="9098"/>
                </a:lnTo>
                <a:lnTo>
                  <a:pt x="4622" y="9171"/>
                </a:lnTo>
                <a:lnTo>
                  <a:pt x="4365" y="9355"/>
                </a:lnTo>
                <a:lnTo>
                  <a:pt x="3778" y="9721"/>
                </a:lnTo>
                <a:lnTo>
                  <a:pt x="3522" y="9905"/>
                </a:lnTo>
                <a:lnTo>
                  <a:pt x="3412" y="10015"/>
                </a:lnTo>
                <a:lnTo>
                  <a:pt x="3265" y="10052"/>
                </a:lnTo>
                <a:lnTo>
                  <a:pt x="3228" y="10052"/>
                </a:lnTo>
                <a:lnTo>
                  <a:pt x="3191" y="10088"/>
                </a:lnTo>
                <a:lnTo>
                  <a:pt x="3191" y="10162"/>
                </a:lnTo>
                <a:lnTo>
                  <a:pt x="2421" y="9025"/>
                </a:lnTo>
                <a:lnTo>
                  <a:pt x="1761" y="7997"/>
                </a:lnTo>
                <a:lnTo>
                  <a:pt x="1064" y="7007"/>
                </a:lnTo>
                <a:lnTo>
                  <a:pt x="1394" y="6897"/>
                </a:lnTo>
                <a:lnTo>
                  <a:pt x="1724" y="6714"/>
                </a:lnTo>
                <a:lnTo>
                  <a:pt x="2348" y="6383"/>
                </a:lnTo>
                <a:lnTo>
                  <a:pt x="2494" y="6310"/>
                </a:lnTo>
                <a:lnTo>
                  <a:pt x="2641" y="6273"/>
                </a:lnTo>
                <a:lnTo>
                  <a:pt x="2935" y="6237"/>
                </a:lnTo>
                <a:lnTo>
                  <a:pt x="3081" y="6200"/>
                </a:lnTo>
                <a:lnTo>
                  <a:pt x="3191" y="6090"/>
                </a:lnTo>
                <a:close/>
                <a:moveTo>
                  <a:pt x="12729" y="11005"/>
                </a:moveTo>
                <a:lnTo>
                  <a:pt x="12655" y="11225"/>
                </a:lnTo>
                <a:lnTo>
                  <a:pt x="12582" y="11115"/>
                </a:lnTo>
                <a:lnTo>
                  <a:pt x="12729" y="11005"/>
                </a:lnTo>
                <a:close/>
                <a:moveTo>
                  <a:pt x="9647" y="12949"/>
                </a:moveTo>
                <a:lnTo>
                  <a:pt x="9721" y="13096"/>
                </a:lnTo>
                <a:lnTo>
                  <a:pt x="9831" y="13280"/>
                </a:lnTo>
                <a:lnTo>
                  <a:pt x="9941" y="13463"/>
                </a:lnTo>
                <a:lnTo>
                  <a:pt x="10088" y="13573"/>
                </a:lnTo>
                <a:lnTo>
                  <a:pt x="10051" y="13573"/>
                </a:lnTo>
                <a:lnTo>
                  <a:pt x="9647" y="13756"/>
                </a:lnTo>
                <a:lnTo>
                  <a:pt x="9647" y="13646"/>
                </a:lnTo>
                <a:lnTo>
                  <a:pt x="9574" y="13536"/>
                </a:lnTo>
                <a:lnTo>
                  <a:pt x="9427" y="13426"/>
                </a:lnTo>
                <a:lnTo>
                  <a:pt x="9354" y="13280"/>
                </a:lnTo>
                <a:lnTo>
                  <a:pt x="9281" y="13133"/>
                </a:lnTo>
                <a:lnTo>
                  <a:pt x="9244" y="12986"/>
                </a:lnTo>
                <a:lnTo>
                  <a:pt x="9647" y="12949"/>
                </a:lnTo>
                <a:close/>
                <a:moveTo>
                  <a:pt x="6640" y="12839"/>
                </a:moveTo>
                <a:lnTo>
                  <a:pt x="6493" y="13426"/>
                </a:lnTo>
                <a:lnTo>
                  <a:pt x="6419" y="14013"/>
                </a:lnTo>
                <a:lnTo>
                  <a:pt x="6419" y="14160"/>
                </a:lnTo>
                <a:lnTo>
                  <a:pt x="6163" y="13940"/>
                </a:lnTo>
                <a:lnTo>
                  <a:pt x="6126" y="13940"/>
                </a:lnTo>
                <a:lnTo>
                  <a:pt x="6126" y="13903"/>
                </a:lnTo>
                <a:lnTo>
                  <a:pt x="6126" y="13646"/>
                </a:lnTo>
                <a:lnTo>
                  <a:pt x="6163" y="13353"/>
                </a:lnTo>
                <a:lnTo>
                  <a:pt x="6236" y="13096"/>
                </a:lnTo>
                <a:lnTo>
                  <a:pt x="6346" y="12876"/>
                </a:lnTo>
                <a:lnTo>
                  <a:pt x="6640" y="12839"/>
                </a:lnTo>
                <a:close/>
                <a:moveTo>
                  <a:pt x="7336" y="13170"/>
                </a:moveTo>
                <a:lnTo>
                  <a:pt x="7263" y="13206"/>
                </a:lnTo>
                <a:lnTo>
                  <a:pt x="7226" y="13243"/>
                </a:lnTo>
                <a:lnTo>
                  <a:pt x="7080" y="13720"/>
                </a:lnTo>
                <a:lnTo>
                  <a:pt x="7006" y="13977"/>
                </a:lnTo>
                <a:lnTo>
                  <a:pt x="7006" y="14233"/>
                </a:lnTo>
                <a:lnTo>
                  <a:pt x="7006" y="14307"/>
                </a:lnTo>
                <a:lnTo>
                  <a:pt x="7043" y="14380"/>
                </a:lnTo>
                <a:lnTo>
                  <a:pt x="7116" y="14453"/>
                </a:lnTo>
                <a:lnTo>
                  <a:pt x="7190" y="14490"/>
                </a:lnTo>
                <a:lnTo>
                  <a:pt x="7263" y="14527"/>
                </a:lnTo>
                <a:lnTo>
                  <a:pt x="7336" y="14527"/>
                </a:lnTo>
                <a:lnTo>
                  <a:pt x="7410" y="14453"/>
                </a:lnTo>
                <a:lnTo>
                  <a:pt x="7483" y="14380"/>
                </a:lnTo>
                <a:lnTo>
                  <a:pt x="7483" y="14270"/>
                </a:lnTo>
                <a:lnTo>
                  <a:pt x="7446" y="14160"/>
                </a:lnTo>
                <a:lnTo>
                  <a:pt x="7373" y="14123"/>
                </a:lnTo>
                <a:lnTo>
                  <a:pt x="7373" y="13830"/>
                </a:lnTo>
                <a:lnTo>
                  <a:pt x="7410" y="13280"/>
                </a:lnTo>
                <a:lnTo>
                  <a:pt x="7373" y="13206"/>
                </a:lnTo>
                <a:lnTo>
                  <a:pt x="7336" y="13170"/>
                </a:lnTo>
                <a:close/>
                <a:moveTo>
                  <a:pt x="10418" y="5613"/>
                </a:moveTo>
                <a:lnTo>
                  <a:pt x="11188" y="6714"/>
                </a:lnTo>
                <a:lnTo>
                  <a:pt x="11555" y="7264"/>
                </a:lnTo>
                <a:lnTo>
                  <a:pt x="11922" y="7814"/>
                </a:lnTo>
                <a:lnTo>
                  <a:pt x="12252" y="8474"/>
                </a:lnTo>
                <a:lnTo>
                  <a:pt x="12399" y="8841"/>
                </a:lnTo>
                <a:lnTo>
                  <a:pt x="12545" y="9208"/>
                </a:lnTo>
                <a:lnTo>
                  <a:pt x="12619" y="9575"/>
                </a:lnTo>
                <a:lnTo>
                  <a:pt x="12692" y="9942"/>
                </a:lnTo>
                <a:lnTo>
                  <a:pt x="12729" y="10308"/>
                </a:lnTo>
                <a:lnTo>
                  <a:pt x="12729" y="10675"/>
                </a:lnTo>
                <a:lnTo>
                  <a:pt x="12325" y="10932"/>
                </a:lnTo>
                <a:lnTo>
                  <a:pt x="12288" y="10969"/>
                </a:lnTo>
                <a:lnTo>
                  <a:pt x="12252" y="11042"/>
                </a:lnTo>
                <a:lnTo>
                  <a:pt x="12288" y="11079"/>
                </a:lnTo>
                <a:lnTo>
                  <a:pt x="12325" y="11152"/>
                </a:lnTo>
                <a:lnTo>
                  <a:pt x="12435" y="11372"/>
                </a:lnTo>
                <a:lnTo>
                  <a:pt x="12509" y="11446"/>
                </a:lnTo>
                <a:lnTo>
                  <a:pt x="12582" y="11519"/>
                </a:lnTo>
                <a:lnTo>
                  <a:pt x="12472" y="11776"/>
                </a:lnTo>
                <a:lnTo>
                  <a:pt x="12325" y="12032"/>
                </a:lnTo>
                <a:lnTo>
                  <a:pt x="11848" y="11666"/>
                </a:lnTo>
                <a:lnTo>
                  <a:pt x="11775" y="11629"/>
                </a:lnTo>
                <a:lnTo>
                  <a:pt x="11702" y="11666"/>
                </a:lnTo>
                <a:lnTo>
                  <a:pt x="11665" y="11739"/>
                </a:lnTo>
                <a:lnTo>
                  <a:pt x="11702" y="11812"/>
                </a:lnTo>
                <a:lnTo>
                  <a:pt x="12142" y="12326"/>
                </a:lnTo>
                <a:lnTo>
                  <a:pt x="11848" y="12619"/>
                </a:lnTo>
                <a:lnTo>
                  <a:pt x="11812" y="12546"/>
                </a:lnTo>
                <a:lnTo>
                  <a:pt x="11665" y="12399"/>
                </a:lnTo>
                <a:lnTo>
                  <a:pt x="11518" y="12253"/>
                </a:lnTo>
                <a:lnTo>
                  <a:pt x="11371" y="12069"/>
                </a:lnTo>
                <a:lnTo>
                  <a:pt x="11298" y="11886"/>
                </a:lnTo>
                <a:lnTo>
                  <a:pt x="11225" y="11849"/>
                </a:lnTo>
                <a:lnTo>
                  <a:pt x="11188" y="11812"/>
                </a:lnTo>
                <a:lnTo>
                  <a:pt x="11115" y="11849"/>
                </a:lnTo>
                <a:lnTo>
                  <a:pt x="11078" y="11922"/>
                </a:lnTo>
                <a:lnTo>
                  <a:pt x="11078" y="12106"/>
                </a:lnTo>
                <a:lnTo>
                  <a:pt x="11115" y="12253"/>
                </a:lnTo>
                <a:lnTo>
                  <a:pt x="11188" y="12436"/>
                </a:lnTo>
                <a:lnTo>
                  <a:pt x="11261" y="12583"/>
                </a:lnTo>
                <a:lnTo>
                  <a:pt x="11371" y="12729"/>
                </a:lnTo>
                <a:lnTo>
                  <a:pt x="11518" y="12876"/>
                </a:lnTo>
                <a:lnTo>
                  <a:pt x="11115" y="13096"/>
                </a:lnTo>
                <a:lnTo>
                  <a:pt x="11151" y="12986"/>
                </a:lnTo>
                <a:lnTo>
                  <a:pt x="11151" y="12839"/>
                </a:lnTo>
                <a:lnTo>
                  <a:pt x="11078" y="12766"/>
                </a:lnTo>
                <a:lnTo>
                  <a:pt x="10968" y="12656"/>
                </a:lnTo>
                <a:lnTo>
                  <a:pt x="10931" y="12656"/>
                </a:lnTo>
                <a:lnTo>
                  <a:pt x="10858" y="12693"/>
                </a:lnTo>
                <a:lnTo>
                  <a:pt x="10858" y="12766"/>
                </a:lnTo>
                <a:lnTo>
                  <a:pt x="10821" y="12729"/>
                </a:lnTo>
                <a:lnTo>
                  <a:pt x="10491" y="12436"/>
                </a:lnTo>
                <a:lnTo>
                  <a:pt x="10418" y="12363"/>
                </a:lnTo>
                <a:lnTo>
                  <a:pt x="10344" y="12399"/>
                </a:lnTo>
                <a:lnTo>
                  <a:pt x="10308" y="12473"/>
                </a:lnTo>
                <a:lnTo>
                  <a:pt x="10308" y="12546"/>
                </a:lnTo>
                <a:lnTo>
                  <a:pt x="10491" y="12839"/>
                </a:lnTo>
                <a:lnTo>
                  <a:pt x="10711" y="13206"/>
                </a:lnTo>
                <a:lnTo>
                  <a:pt x="10785" y="13280"/>
                </a:lnTo>
                <a:lnTo>
                  <a:pt x="10381" y="13426"/>
                </a:lnTo>
                <a:lnTo>
                  <a:pt x="10381" y="13353"/>
                </a:lnTo>
                <a:lnTo>
                  <a:pt x="10344" y="13280"/>
                </a:lnTo>
                <a:lnTo>
                  <a:pt x="10234" y="13133"/>
                </a:lnTo>
                <a:lnTo>
                  <a:pt x="10051" y="12913"/>
                </a:lnTo>
                <a:lnTo>
                  <a:pt x="9904" y="12693"/>
                </a:lnTo>
                <a:lnTo>
                  <a:pt x="9831" y="12619"/>
                </a:lnTo>
                <a:lnTo>
                  <a:pt x="9721" y="12619"/>
                </a:lnTo>
                <a:lnTo>
                  <a:pt x="9391" y="12693"/>
                </a:lnTo>
                <a:lnTo>
                  <a:pt x="9097" y="12729"/>
                </a:lnTo>
                <a:lnTo>
                  <a:pt x="9024" y="12766"/>
                </a:lnTo>
                <a:lnTo>
                  <a:pt x="8987" y="12839"/>
                </a:lnTo>
                <a:lnTo>
                  <a:pt x="8987" y="12913"/>
                </a:lnTo>
                <a:lnTo>
                  <a:pt x="9024" y="12986"/>
                </a:lnTo>
                <a:lnTo>
                  <a:pt x="9024" y="13243"/>
                </a:lnTo>
                <a:lnTo>
                  <a:pt x="9097" y="13500"/>
                </a:lnTo>
                <a:lnTo>
                  <a:pt x="9134" y="13646"/>
                </a:lnTo>
                <a:lnTo>
                  <a:pt x="9207" y="13756"/>
                </a:lnTo>
                <a:lnTo>
                  <a:pt x="9317" y="13830"/>
                </a:lnTo>
                <a:lnTo>
                  <a:pt x="9427" y="13867"/>
                </a:lnTo>
                <a:lnTo>
                  <a:pt x="8987" y="14050"/>
                </a:lnTo>
                <a:lnTo>
                  <a:pt x="8950" y="13977"/>
                </a:lnTo>
                <a:lnTo>
                  <a:pt x="8804" y="13903"/>
                </a:lnTo>
                <a:lnTo>
                  <a:pt x="8767" y="13903"/>
                </a:lnTo>
                <a:lnTo>
                  <a:pt x="8620" y="13536"/>
                </a:lnTo>
                <a:lnTo>
                  <a:pt x="8510" y="13390"/>
                </a:lnTo>
                <a:lnTo>
                  <a:pt x="8364" y="13206"/>
                </a:lnTo>
                <a:lnTo>
                  <a:pt x="8327" y="13206"/>
                </a:lnTo>
                <a:lnTo>
                  <a:pt x="8327" y="13243"/>
                </a:lnTo>
                <a:lnTo>
                  <a:pt x="8327" y="13500"/>
                </a:lnTo>
                <a:lnTo>
                  <a:pt x="8364" y="13756"/>
                </a:lnTo>
                <a:lnTo>
                  <a:pt x="8510" y="14270"/>
                </a:lnTo>
                <a:lnTo>
                  <a:pt x="8070" y="14453"/>
                </a:lnTo>
                <a:lnTo>
                  <a:pt x="8033" y="14160"/>
                </a:lnTo>
                <a:lnTo>
                  <a:pt x="7960" y="13903"/>
                </a:lnTo>
                <a:lnTo>
                  <a:pt x="7923" y="13536"/>
                </a:lnTo>
                <a:lnTo>
                  <a:pt x="7923" y="13206"/>
                </a:lnTo>
                <a:lnTo>
                  <a:pt x="7887" y="13133"/>
                </a:lnTo>
                <a:lnTo>
                  <a:pt x="7813" y="13096"/>
                </a:lnTo>
                <a:lnTo>
                  <a:pt x="7777" y="13096"/>
                </a:lnTo>
                <a:lnTo>
                  <a:pt x="7703" y="13170"/>
                </a:lnTo>
                <a:lnTo>
                  <a:pt x="7667" y="13536"/>
                </a:lnTo>
                <a:lnTo>
                  <a:pt x="7630" y="13903"/>
                </a:lnTo>
                <a:lnTo>
                  <a:pt x="7667" y="14233"/>
                </a:lnTo>
                <a:lnTo>
                  <a:pt x="7667" y="14380"/>
                </a:lnTo>
                <a:lnTo>
                  <a:pt x="7740" y="14527"/>
                </a:lnTo>
                <a:lnTo>
                  <a:pt x="7483" y="14563"/>
                </a:lnTo>
                <a:lnTo>
                  <a:pt x="7190" y="14527"/>
                </a:lnTo>
                <a:lnTo>
                  <a:pt x="7006" y="14453"/>
                </a:lnTo>
                <a:lnTo>
                  <a:pt x="6786" y="14380"/>
                </a:lnTo>
                <a:lnTo>
                  <a:pt x="6823" y="14160"/>
                </a:lnTo>
                <a:lnTo>
                  <a:pt x="6860" y="13646"/>
                </a:lnTo>
                <a:lnTo>
                  <a:pt x="6860" y="13206"/>
                </a:lnTo>
                <a:lnTo>
                  <a:pt x="6860" y="12766"/>
                </a:lnTo>
                <a:lnTo>
                  <a:pt x="6823" y="12693"/>
                </a:lnTo>
                <a:lnTo>
                  <a:pt x="6713" y="12656"/>
                </a:lnTo>
                <a:lnTo>
                  <a:pt x="6346" y="12693"/>
                </a:lnTo>
                <a:lnTo>
                  <a:pt x="6309" y="12656"/>
                </a:lnTo>
                <a:lnTo>
                  <a:pt x="6236" y="12693"/>
                </a:lnTo>
                <a:lnTo>
                  <a:pt x="6089" y="12913"/>
                </a:lnTo>
                <a:lnTo>
                  <a:pt x="5943" y="13133"/>
                </a:lnTo>
                <a:lnTo>
                  <a:pt x="5869" y="13390"/>
                </a:lnTo>
                <a:lnTo>
                  <a:pt x="5796" y="13610"/>
                </a:lnTo>
                <a:lnTo>
                  <a:pt x="5392" y="13206"/>
                </a:lnTo>
                <a:lnTo>
                  <a:pt x="5686" y="12839"/>
                </a:lnTo>
                <a:lnTo>
                  <a:pt x="5943" y="12473"/>
                </a:lnTo>
                <a:lnTo>
                  <a:pt x="5943" y="12363"/>
                </a:lnTo>
                <a:lnTo>
                  <a:pt x="5943" y="12289"/>
                </a:lnTo>
                <a:lnTo>
                  <a:pt x="5869" y="12216"/>
                </a:lnTo>
                <a:lnTo>
                  <a:pt x="5686" y="12216"/>
                </a:lnTo>
                <a:lnTo>
                  <a:pt x="5612" y="12289"/>
                </a:lnTo>
                <a:lnTo>
                  <a:pt x="5209" y="12949"/>
                </a:lnTo>
                <a:lnTo>
                  <a:pt x="4952" y="12619"/>
                </a:lnTo>
                <a:lnTo>
                  <a:pt x="5136" y="12473"/>
                </a:lnTo>
                <a:lnTo>
                  <a:pt x="5319" y="12289"/>
                </a:lnTo>
                <a:lnTo>
                  <a:pt x="5466" y="12069"/>
                </a:lnTo>
                <a:lnTo>
                  <a:pt x="5576" y="11849"/>
                </a:lnTo>
                <a:lnTo>
                  <a:pt x="5576" y="11776"/>
                </a:lnTo>
                <a:lnTo>
                  <a:pt x="5576" y="11739"/>
                </a:lnTo>
                <a:lnTo>
                  <a:pt x="5539" y="11666"/>
                </a:lnTo>
                <a:lnTo>
                  <a:pt x="5502" y="11629"/>
                </a:lnTo>
                <a:lnTo>
                  <a:pt x="5319" y="11629"/>
                </a:lnTo>
                <a:lnTo>
                  <a:pt x="5282" y="11702"/>
                </a:lnTo>
                <a:lnTo>
                  <a:pt x="4805" y="12399"/>
                </a:lnTo>
                <a:lnTo>
                  <a:pt x="4439" y="11922"/>
                </a:lnTo>
                <a:lnTo>
                  <a:pt x="4549" y="11812"/>
                </a:lnTo>
                <a:lnTo>
                  <a:pt x="4879" y="11409"/>
                </a:lnTo>
                <a:lnTo>
                  <a:pt x="5209" y="10969"/>
                </a:lnTo>
                <a:lnTo>
                  <a:pt x="5209" y="10895"/>
                </a:lnTo>
                <a:lnTo>
                  <a:pt x="5246" y="10859"/>
                </a:lnTo>
                <a:lnTo>
                  <a:pt x="5282" y="10785"/>
                </a:lnTo>
                <a:lnTo>
                  <a:pt x="5282" y="10712"/>
                </a:lnTo>
                <a:lnTo>
                  <a:pt x="5209" y="10639"/>
                </a:lnTo>
                <a:lnTo>
                  <a:pt x="5099" y="10602"/>
                </a:lnTo>
                <a:lnTo>
                  <a:pt x="5026" y="10602"/>
                </a:lnTo>
                <a:lnTo>
                  <a:pt x="4952" y="10639"/>
                </a:lnTo>
                <a:lnTo>
                  <a:pt x="4549" y="11225"/>
                </a:lnTo>
                <a:lnTo>
                  <a:pt x="4329" y="11556"/>
                </a:lnTo>
                <a:lnTo>
                  <a:pt x="4292" y="11482"/>
                </a:lnTo>
                <a:lnTo>
                  <a:pt x="4145" y="11482"/>
                </a:lnTo>
                <a:lnTo>
                  <a:pt x="3888" y="11152"/>
                </a:lnTo>
                <a:lnTo>
                  <a:pt x="4329" y="10822"/>
                </a:lnTo>
                <a:lnTo>
                  <a:pt x="4549" y="10675"/>
                </a:lnTo>
                <a:lnTo>
                  <a:pt x="4732" y="10455"/>
                </a:lnTo>
                <a:lnTo>
                  <a:pt x="4769" y="10418"/>
                </a:lnTo>
                <a:lnTo>
                  <a:pt x="4805" y="10345"/>
                </a:lnTo>
                <a:lnTo>
                  <a:pt x="4732" y="10235"/>
                </a:lnTo>
                <a:lnTo>
                  <a:pt x="4659" y="10162"/>
                </a:lnTo>
                <a:lnTo>
                  <a:pt x="4585" y="10162"/>
                </a:lnTo>
                <a:lnTo>
                  <a:pt x="4512" y="10198"/>
                </a:lnTo>
                <a:lnTo>
                  <a:pt x="4292" y="10345"/>
                </a:lnTo>
                <a:lnTo>
                  <a:pt x="4072" y="10528"/>
                </a:lnTo>
                <a:lnTo>
                  <a:pt x="3705" y="10895"/>
                </a:lnTo>
                <a:lnTo>
                  <a:pt x="3256" y="10239"/>
                </a:lnTo>
                <a:lnTo>
                  <a:pt x="3256" y="10239"/>
                </a:lnTo>
                <a:lnTo>
                  <a:pt x="3485" y="10272"/>
                </a:lnTo>
                <a:lnTo>
                  <a:pt x="3742" y="10235"/>
                </a:lnTo>
                <a:lnTo>
                  <a:pt x="3888" y="10162"/>
                </a:lnTo>
                <a:lnTo>
                  <a:pt x="4072" y="10052"/>
                </a:lnTo>
                <a:lnTo>
                  <a:pt x="4365" y="9868"/>
                </a:lnTo>
                <a:lnTo>
                  <a:pt x="4769" y="9648"/>
                </a:lnTo>
                <a:lnTo>
                  <a:pt x="4989" y="9538"/>
                </a:lnTo>
                <a:lnTo>
                  <a:pt x="5172" y="9391"/>
                </a:lnTo>
                <a:lnTo>
                  <a:pt x="6053" y="10675"/>
                </a:lnTo>
                <a:lnTo>
                  <a:pt x="6383" y="11115"/>
                </a:lnTo>
                <a:lnTo>
                  <a:pt x="6713" y="11556"/>
                </a:lnTo>
                <a:lnTo>
                  <a:pt x="6896" y="11739"/>
                </a:lnTo>
                <a:lnTo>
                  <a:pt x="7116" y="11922"/>
                </a:lnTo>
                <a:lnTo>
                  <a:pt x="7336" y="12069"/>
                </a:lnTo>
                <a:lnTo>
                  <a:pt x="7593" y="12179"/>
                </a:lnTo>
                <a:lnTo>
                  <a:pt x="7813" y="12253"/>
                </a:lnTo>
                <a:lnTo>
                  <a:pt x="8070" y="12289"/>
                </a:lnTo>
                <a:lnTo>
                  <a:pt x="8547" y="12289"/>
                </a:lnTo>
                <a:lnTo>
                  <a:pt x="8767" y="12253"/>
                </a:lnTo>
                <a:lnTo>
                  <a:pt x="8987" y="12179"/>
                </a:lnTo>
                <a:lnTo>
                  <a:pt x="9207" y="12106"/>
                </a:lnTo>
                <a:lnTo>
                  <a:pt x="9427" y="11996"/>
                </a:lnTo>
                <a:lnTo>
                  <a:pt x="9684" y="11849"/>
                </a:lnTo>
                <a:lnTo>
                  <a:pt x="9867" y="11666"/>
                </a:lnTo>
                <a:lnTo>
                  <a:pt x="10051" y="11482"/>
                </a:lnTo>
                <a:lnTo>
                  <a:pt x="10198" y="11262"/>
                </a:lnTo>
                <a:lnTo>
                  <a:pt x="10308" y="11042"/>
                </a:lnTo>
                <a:lnTo>
                  <a:pt x="10418" y="10822"/>
                </a:lnTo>
                <a:lnTo>
                  <a:pt x="10491" y="10565"/>
                </a:lnTo>
                <a:lnTo>
                  <a:pt x="10528" y="10345"/>
                </a:lnTo>
                <a:lnTo>
                  <a:pt x="10564" y="9832"/>
                </a:lnTo>
                <a:lnTo>
                  <a:pt x="10528" y="9318"/>
                </a:lnTo>
                <a:lnTo>
                  <a:pt x="10418" y="8804"/>
                </a:lnTo>
                <a:lnTo>
                  <a:pt x="10234" y="8328"/>
                </a:lnTo>
                <a:lnTo>
                  <a:pt x="9978" y="7887"/>
                </a:lnTo>
                <a:lnTo>
                  <a:pt x="9684" y="7484"/>
                </a:lnTo>
                <a:lnTo>
                  <a:pt x="9097" y="6640"/>
                </a:lnTo>
                <a:lnTo>
                  <a:pt x="9354" y="6494"/>
                </a:lnTo>
                <a:lnTo>
                  <a:pt x="9574" y="6347"/>
                </a:lnTo>
                <a:lnTo>
                  <a:pt x="10014" y="5980"/>
                </a:lnTo>
                <a:lnTo>
                  <a:pt x="10418" y="5613"/>
                </a:lnTo>
                <a:close/>
                <a:moveTo>
                  <a:pt x="8400" y="2055"/>
                </a:moveTo>
                <a:lnTo>
                  <a:pt x="8290" y="2092"/>
                </a:lnTo>
                <a:lnTo>
                  <a:pt x="8217" y="2165"/>
                </a:lnTo>
                <a:lnTo>
                  <a:pt x="8180" y="2202"/>
                </a:lnTo>
                <a:lnTo>
                  <a:pt x="8180" y="2312"/>
                </a:lnTo>
                <a:lnTo>
                  <a:pt x="8180" y="2385"/>
                </a:lnTo>
                <a:lnTo>
                  <a:pt x="8107" y="2422"/>
                </a:lnTo>
                <a:lnTo>
                  <a:pt x="8033" y="2459"/>
                </a:lnTo>
                <a:lnTo>
                  <a:pt x="7300" y="3045"/>
                </a:lnTo>
                <a:lnTo>
                  <a:pt x="6896" y="3339"/>
                </a:lnTo>
                <a:lnTo>
                  <a:pt x="6529" y="3596"/>
                </a:lnTo>
                <a:lnTo>
                  <a:pt x="6456" y="3669"/>
                </a:lnTo>
                <a:lnTo>
                  <a:pt x="6419" y="3742"/>
                </a:lnTo>
                <a:lnTo>
                  <a:pt x="6419" y="3852"/>
                </a:lnTo>
                <a:lnTo>
                  <a:pt x="6419" y="3926"/>
                </a:lnTo>
                <a:lnTo>
                  <a:pt x="8547" y="6677"/>
                </a:lnTo>
                <a:lnTo>
                  <a:pt x="8547" y="6750"/>
                </a:lnTo>
                <a:lnTo>
                  <a:pt x="8620" y="6787"/>
                </a:lnTo>
                <a:lnTo>
                  <a:pt x="9391" y="7851"/>
                </a:lnTo>
                <a:lnTo>
                  <a:pt x="9684" y="8291"/>
                </a:lnTo>
                <a:lnTo>
                  <a:pt x="9904" y="8768"/>
                </a:lnTo>
                <a:lnTo>
                  <a:pt x="10014" y="9025"/>
                </a:lnTo>
                <a:lnTo>
                  <a:pt x="10088" y="9281"/>
                </a:lnTo>
                <a:lnTo>
                  <a:pt x="10124" y="9538"/>
                </a:lnTo>
                <a:lnTo>
                  <a:pt x="10124" y="9832"/>
                </a:lnTo>
                <a:lnTo>
                  <a:pt x="10124" y="10088"/>
                </a:lnTo>
                <a:lnTo>
                  <a:pt x="10088" y="10308"/>
                </a:lnTo>
                <a:lnTo>
                  <a:pt x="10014" y="10565"/>
                </a:lnTo>
                <a:lnTo>
                  <a:pt x="9904" y="10785"/>
                </a:lnTo>
                <a:lnTo>
                  <a:pt x="9794" y="11005"/>
                </a:lnTo>
                <a:lnTo>
                  <a:pt x="9647" y="11189"/>
                </a:lnTo>
                <a:lnTo>
                  <a:pt x="9464" y="11372"/>
                </a:lnTo>
                <a:lnTo>
                  <a:pt x="9281" y="11556"/>
                </a:lnTo>
                <a:lnTo>
                  <a:pt x="9097" y="11666"/>
                </a:lnTo>
                <a:lnTo>
                  <a:pt x="8877" y="11739"/>
                </a:lnTo>
                <a:lnTo>
                  <a:pt x="8657" y="11776"/>
                </a:lnTo>
                <a:lnTo>
                  <a:pt x="8437" y="11812"/>
                </a:lnTo>
                <a:lnTo>
                  <a:pt x="7997" y="11812"/>
                </a:lnTo>
                <a:lnTo>
                  <a:pt x="7813" y="11739"/>
                </a:lnTo>
                <a:lnTo>
                  <a:pt x="7593" y="11666"/>
                </a:lnTo>
                <a:lnTo>
                  <a:pt x="7373" y="11519"/>
                </a:lnTo>
                <a:lnTo>
                  <a:pt x="7153" y="11372"/>
                </a:lnTo>
                <a:lnTo>
                  <a:pt x="6970" y="11152"/>
                </a:lnTo>
                <a:lnTo>
                  <a:pt x="6823" y="10932"/>
                </a:lnTo>
                <a:lnTo>
                  <a:pt x="6053" y="9905"/>
                </a:lnTo>
                <a:lnTo>
                  <a:pt x="5356" y="8878"/>
                </a:lnTo>
                <a:lnTo>
                  <a:pt x="4659" y="7814"/>
                </a:lnTo>
                <a:lnTo>
                  <a:pt x="4035" y="6714"/>
                </a:lnTo>
                <a:lnTo>
                  <a:pt x="3742" y="6163"/>
                </a:lnTo>
                <a:lnTo>
                  <a:pt x="3485" y="5613"/>
                </a:lnTo>
                <a:lnTo>
                  <a:pt x="3412" y="5540"/>
                </a:lnTo>
                <a:lnTo>
                  <a:pt x="3301" y="5503"/>
                </a:lnTo>
                <a:lnTo>
                  <a:pt x="3191" y="5503"/>
                </a:lnTo>
                <a:lnTo>
                  <a:pt x="3118" y="5576"/>
                </a:lnTo>
                <a:lnTo>
                  <a:pt x="3008" y="5687"/>
                </a:lnTo>
                <a:lnTo>
                  <a:pt x="2861" y="5760"/>
                </a:lnTo>
                <a:lnTo>
                  <a:pt x="2715" y="5833"/>
                </a:lnTo>
                <a:lnTo>
                  <a:pt x="2568" y="5833"/>
                </a:lnTo>
                <a:lnTo>
                  <a:pt x="2421" y="5870"/>
                </a:lnTo>
                <a:lnTo>
                  <a:pt x="2274" y="5907"/>
                </a:lnTo>
                <a:lnTo>
                  <a:pt x="2018" y="6053"/>
                </a:lnTo>
                <a:lnTo>
                  <a:pt x="1431" y="6420"/>
                </a:lnTo>
                <a:lnTo>
                  <a:pt x="1137" y="6604"/>
                </a:lnTo>
                <a:lnTo>
                  <a:pt x="880" y="6824"/>
                </a:lnTo>
                <a:lnTo>
                  <a:pt x="770" y="6824"/>
                </a:lnTo>
                <a:lnTo>
                  <a:pt x="697" y="6897"/>
                </a:lnTo>
                <a:lnTo>
                  <a:pt x="660" y="6970"/>
                </a:lnTo>
                <a:lnTo>
                  <a:pt x="697" y="7080"/>
                </a:lnTo>
                <a:lnTo>
                  <a:pt x="1101" y="7814"/>
                </a:lnTo>
                <a:lnTo>
                  <a:pt x="1541" y="8548"/>
                </a:lnTo>
                <a:lnTo>
                  <a:pt x="2458" y="9942"/>
                </a:lnTo>
                <a:lnTo>
                  <a:pt x="3412" y="11335"/>
                </a:lnTo>
                <a:lnTo>
                  <a:pt x="4402" y="12693"/>
                </a:lnTo>
                <a:lnTo>
                  <a:pt x="4989" y="13426"/>
                </a:lnTo>
                <a:lnTo>
                  <a:pt x="4952" y="13426"/>
                </a:lnTo>
                <a:lnTo>
                  <a:pt x="4952" y="13500"/>
                </a:lnTo>
                <a:lnTo>
                  <a:pt x="4989" y="13536"/>
                </a:lnTo>
                <a:lnTo>
                  <a:pt x="5026" y="13573"/>
                </a:lnTo>
                <a:lnTo>
                  <a:pt x="5099" y="13536"/>
                </a:lnTo>
                <a:lnTo>
                  <a:pt x="5429" y="13940"/>
                </a:lnTo>
                <a:lnTo>
                  <a:pt x="5796" y="14307"/>
                </a:lnTo>
                <a:lnTo>
                  <a:pt x="5833" y="14343"/>
                </a:lnTo>
                <a:lnTo>
                  <a:pt x="5906" y="14380"/>
                </a:lnTo>
                <a:lnTo>
                  <a:pt x="6126" y="14563"/>
                </a:lnTo>
                <a:lnTo>
                  <a:pt x="6383" y="14710"/>
                </a:lnTo>
                <a:lnTo>
                  <a:pt x="6640" y="14857"/>
                </a:lnTo>
                <a:lnTo>
                  <a:pt x="6933" y="14967"/>
                </a:lnTo>
                <a:lnTo>
                  <a:pt x="7226" y="15040"/>
                </a:lnTo>
                <a:lnTo>
                  <a:pt x="7850" y="15040"/>
                </a:lnTo>
                <a:lnTo>
                  <a:pt x="8180" y="14967"/>
                </a:lnTo>
                <a:lnTo>
                  <a:pt x="8510" y="14820"/>
                </a:lnTo>
                <a:lnTo>
                  <a:pt x="8877" y="14673"/>
                </a:lnTo>
                <a:lnTo>
                  <a:pt x="9574" y="14343"/>
                </a:lnTo>
                <a:lnTo>
                  <a:pt x="11115" y="13683"/>
                </a:lnTo>
                <a:lnTo>
                  <a:pt x="11592" y="13426"/>
                </a:lnTo>
                <a:lnTo>
                  <a:pt x="11995" y="13170"/>
                </a:lnTo>
                <a:lnTo>
                  <a:pt x="12399" y="12839"/>
                </a:lnTo>
                <a:lnTo>
                  <a:pt x="12729" y="12436"/>
                </a:lnTo>
                <a:lnTo>
                  <a:pt x="12912" y="12142"/>
                </a:lnTo>
                <a:lnTo>
                  <a:pt x="13059" y="11849"/>
                </a:lnTo>
                <a:lnTo>
                  <a:pt x="13169" y="11519"/>
                </a:lnTo>
                <a:lnTo>
                  <a:pt x="13242" y="11189"/>
                </a:lnTo>
                <a:lnTo>
                  <a:pt x="13279" y="10859"/>
                </a:lnTo>
                <a:lnTo>
                  <a:pt x="13316" y="10528"/>
                </a:lnTo>
                <a:lnTo>
                  <a:pt x="13279" y="10198"/>
                </a:lnTo>
                <a:lnTo>
                  <a:pt x="13242" y="9868"/>
                </a:lnTo>
                <a:lnTo>
                  <a:pt x="13169" y="9538"/>
                </a:lnTo>
                <a:lnTo>
                  <a:pt x="13095" y="9208"/>
                </a:lnTo>
                <a:lnTo>
                  <a:pt x="12875" y="8584"/>
                </a:lnTo>
                <a:lnTo>
                  <a:pt x="12582" y="7961"/>
                </a:lnTo>
                <a:lnTo>
                  <a:pt x="12252" y="7374"/>
                </a:lnTo>
                <a:lnTo>
                  <a:pt x="11885" y="6824"/>
                </a:lnTo>
                <a:lnTo>
                  <a:pt x="10271" y="4476"/>
                </a:lnTo>
                <a:lnTo>
                  <a:pt x="8657" y="2165"/>
                </a:lnTo>
                <a:lnTo>
                  <a:pt x="8584" y="2092"/>
                </a:lnTo>
                <a:lnTo>
                  <a:pt x="8474" y="2055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20" name="Google Shape;220;p3"/>
          <p:cNvSpPr/>
          <p:nvPr/>
        </p:nvSpPr>
        <p:spPr>
          <a:xfrm>
            <a:off x="5059563" y="4957957"/>
            <a:ext cx="386048" cy="258065"/>
          </a:xfrm>
          <a:custGeom>
            <a:avLst/>
            <a:gdLst/>
            <a:ahLst/>
            <a:cxnLst/>
            <a:rect l="l" t="t" r="r" b="b"/>
            <a:pathLst>
              <a:path w="13610" h="9098" extrusionOk="0">
                <a:moveTo>
                  <a:pt x="4696" y="0"/>
                </a:moveTo>
                <a:lnTo>
                  <a:pt x="4586" y="74"/>
                </a:lnTo>
                <a:lnTo>
                  <a:pt x="4256" y="440"/>
                </a:lnTo>
                <a:lnTo>
                  <a:pt x="3999" y="844"/>
                </a:lnTo>
                <a:lnTo>
                  <a:pt x="3742" y="1247"/>
                </a:lnTo>
                <a:lnTo>
                  <a:pt x="3522" y="1688"/>
                </a:lnTo>
                <a:lnTo>
                  <a:pt x="3339" y="2128"/>
                </a:lnTo>
                <a:lnTo>
                  <a:pt x="3228" y="2605"/>
                </a:lnTo>
                <a:lnTo>
                  <a:pt x="3118" y="3081"/>
                </a:lnTo>
                <a:lnTo>
                  <a:pt x="3045" y="3595"/>
                </a:lnTo>
                <a:lnTo>
                  <a:pt x="3008" y="3852"/>
                </a:lnTo>
                <a:lnTo>
                  <a:pt x="2935" y="4072"/>
                </a:lnTo>
                <a:lnTo>
                  <a:pt x="2825" y="4329"/>
                </a:lnTo>
                <a:lnTo>
                  <a:pt x="2678" y="4512"/>
                </a:lnTo>
                <a:lnTo>
                  <a:pt x="2605" y="4622"/>
                </a:lnTo>
                <a:lnTo>
                  <a:pt x="2495" y="4659"/>
                </a:lnTo>
                <a:lnTo>
                  <a:pt x="2275" y="4732"/>
                </a:lnTo>
                <a:lnTo>
                  <a:pt x="1835" y="4732"/>
                </a:lnTo>
                <a:lnTo>
                  <a:pt x="1541" y="4659"/>
                </a:lnTo>
                <a:lnTo>
                  <a:pt x="991" y="4659"/>
                </a:lnTo>
                <a:lnTo>
                  <a:pt x="881" y="4732"/>
                </a:lnTo>
                <a:lnTo>
                  <a:pt x="771" y="4769"/>
                </a:lnTo>
                <a:lnTo>
                  <a:pt x="587" y="4732"/>
                </a:lnTo>
                <a:lnTo>
                  <a:pt x="404" y="4732"/>
                </a:lnTo>
                <a:lnTo>
                  <a:pt x="257" y="4805"/>
                </a:lnTo>
                <a:lnTo>
                  <a:pt x="74" y="4879"/>
                </a:lnTo>
                <a:lnTo>
                  <a:pt x="37" y="4952"/>
                </a:lnTo>
                <a:lnTo>
                  <a:pt x="0" y="5026"/>
                </a:lnTo>
                <a:lnTo>
                  <a:pt x="0" y="5172"/>
                </a:lnTo>
                <a:lnTo>
                  <a:pt x="37" y="5209"/>
                </a:lnTo>
                <a:lnTo>
                  <a:pt x="74" y="5246"/>
                </a:lnTo>
                <a:lnTo>
                  <a:pt x="147" y="5282"/>
                </a:lnTo>
                <a:lnTo>
                  <a:pt x="221" y="5246"/>
                </a:lnTo>
                <a:lnTo>
                  <a:pt x="514" y="5172"/>
                </a:lnTo>
                <a:lnTo>
                  <a:pt x="587" y="5282"/>
                </a:lnTo>
                <a:lnTo>
                  <a:pt x="697" y="5356"/>
                </a:lnTo>
                <a:lnTo>
                  <a:pt x="807" y="5356"/>
                </a:lnTo>
                <a:lnTo>
                  <a:pt x="881" y="5319"/>
                </a:lnTo>
                <a:lnTo>
                  <a:pt x="918" y="5282"/>
                </a:lnTo>
                <a:lnTo>
                  <a:pt x="991" y="5209"/>
                </a:lnTo>
                <a:lnTo>
                  <a:pt x="1064" y="5172"/>
                </a:lnTo>
                <a:lnTo>
                  <a:pt x="1248" y="5136"/>
                </a:lnTo>
                <a:lnTo>
                  <a:pt x="1431" y="5172"/>
                </a:lnTo>
                <a:lnTo>
                  <a:pt x="1614" y="5209"/>
                </a:lnTo>
                <a:lnTo>
                  <a:pt x="1981" y="5282"/>
                </a:lnTo>
                <a:lnTo>
                  <a:pt x="2201" y="5282"/>
                </a:lnTo>
                <a:lnTo>
                  <a:pt x="2385" y="5246"/>
                </a:lnTo>
                <a:lnTo>
                  <a:pt x="2605" y="5209"/>
                </a:lnTo>
                <a:lnTo>
                  <a:pt x="2752" y="5136"/>
                </a:lnTo>
                <a:lnTo>
                  <a:pt x="2935" y="5026"/>
                </a:lnTo>
                <a:lnTo>
                  <a:pt x="3082" y="4879"/>
                </a:lnTo>
                <a:lnTo>
                  <a:pt x="3192" y="4732"/>
                </a:lnTo>
                <a:lnTo>
                  <a:pt x="3302" y="4549"/>
                </a:lnTo>
                <a:lnTo>
                  <a:pt x="3449" y="4182"/>
                </a:lnTo>
                <a:lnTo>
                  <a:pt x="3522" y="3925"/>
                </a:lnTo>
                <a:lnTo>
                  <a:pt x="3559" y="3668"/>
                </a:lnTo>
                <a:lnTo>
                  <a:pt x="3632" y="3118"/>
                </a:lnTo>
                <a:lnTo>
                  <a:pt x="3742" y="2641"/>
                </a:lnTo>
                <a:lnTo>
                  <a:pt x="3889" y="2201"/>
                </a:lnTo>
                <a:lnTo>
                  <a:pt x="4035" y="1834"/>
                </a:lnTo>
                <a:lnTo>
                  <a:pt x="4219" y="1467"/>
                </a:lnTo>
                <a:lnTo>
                  <a:pt x="4402" y="1137"/>
                </a:lnTo>
                <a:lnTo>
                  <a:pt x="4659" y="844"/>
                </a:lnTo>
                <a:lnTo>
                  <a:pt x="5173" y="2861"/>
                </a:lnTo>
                <a:lnTo>
                  <a:pt x="5649" y="4842"/>
                </a:lnTo>
                <a:lnTo>
                  <a:pt x="6126" y="6860"/>
                </a:lnTo>
                <a:lnTo>
                  <a:pt x="6567" y="8914"/>
                </a:lnTo>
                <a:lnTo>
                  <a:pt x="6603" y="8987"/>
                </a:lnTo>
                <a:lnTo>
                  <a:pt x="6713" y="9061"/>
                </a:lnTo>
                <a:lnTo>
                  <a:pt x="6787" y="9097"/>
                </a:lnTo>
                <a:lnTo>
                  <a:pt x="6897" y="9097"/>
                </a:lnTo>
                <a:lnTo>
                  <a:pt x="7153" y="8987"/>
                </a:lnTo>
                <a:lnTo>
                  <a:pt x="7374" y="8804"/>
                </a:lnTo>
                <a:lnTo>
                  <a:pt x="7520" y="8620"/>
                </a:lnTo>
                <a:lnTo>
                  <a:pt x="7667" y="8364"/>
                </a:lnTo>
                <a:lnTo>
                  <a:pt x="7814" y="7997"/>
                </a:lnTo>
                <a:lnTo>
                  <a:pt x="7924" y="7593"/>
                </a:lnTo>
                <a:lnTo>
                  <a:pt x="8181" y="6823"/>
                </a:lnTo>
                <a:lnTo>
                  <a:pt x="9061" y="3962"/>
                </a:lnTo>
                <a:lnTo>
                  <a:pt x="9208" y="4439"/>
                </a:lnTo>
                <a:lnTo>
                  <a:pt x="9318" y="4952"/>
                </a:lnTo>
                <a:lnTo>
                  <a:pt x="9318" y="5062"/>
                </a:lnTo>
                <a:lnTo>
                  <a:pt x="9391" y="5136"/>
                </a:lnTo>
                <a:lnTo>
                  <a:pt x="9464" y="5209"/>
                </a:lnTo>
                <a:lnTo>
                  <a:pt x="9574" y="5209"/>
                </a:lnTo>
                <a:lnTo>
                  <a:pt x="12032" y="5062"/>
                </a:lnTo>
                <a:lnTo>
                  <a:pt x="12069" y="5136"/>
                </a:lnTo>
                <a:lnTo>
                  <a:pt x="12105" y="5209"/>
                </a:lnTo>
                <a:lnTo>
                  <a:pt x="12326" y="5356"/>
                </a:lnTo>
                <a:lnTo>
                  <a:pt x="12582" y="5429"/>
                </a:lnTo>
                <a:lnTo>
                  <a:pt x="12619" y="5466"/>
                </a:lnTo>
                <a:lnTo>
                  <a:pt x="12912" y="5466"/>
                </a:lnTo>
                <a:lnTo>
                  <a:pt x="13059" y="5429"/>
                </a:lnTo>
                <a:lnTo>
                  <a:pt x="13206" y="5319"/>
                </a:lnTo>
                <a:lnTo>
                  <a:pt x="13316" y="5209"/>
                </a:lnTo>
                <a:lnTo>
                  <a:pt x="13426" y="5062"/>
                </a:lnTo>
                <a:lnTo>
                  <a:pt x="13536" y="4915"/>
                </a:lnTo>
                <a:lnTo>
                  <a:pt x="13609" y="4732"/>
                </a:lnTo>
                <a:lnTo>
                  <a:pt x="13609" y="4659"/>
                </a:lnTo>
                <a:lnTo>
                  <a:pt x="13609" y="4549"/>
                </a:lnTo>
                <a:lnTo>
                  <a:pt x="13536" y="4439"/>
                </a:lnTo>
                <a:lnTo>
                  <a:pt x="13426" y="4292"/>
                </a:lnTo>
                <a:lnTo>
                  <a:pt x="13279" y="4219"/>
                </a:lnTo>
                <a:lnTo>
                  <a:pt x="13133" y="4145"/>
                </a:lnTo>
                <a:lnTo>
                  <a:pt x="12949" y="4072"/>
                </a:lnTo>
                <a:lnTo>
                  <a:pt x="12802" y="4072"/>
                </a:lnTo>
                <a:lnTo>
                  <a:pt x="12619" y="4108"/>
                </a:lnTo>
                <a:lnTo>
                  <a:pt x="12436" y="4182"/>
                </a:lnTo>
                <a:lnTo>
                  <a:pt x="12326" y="4255"/>
                </a:lnTo>
                <a:lnTo>
                  <a:pt x="12252" y="4329"/>
                </a:lnTo>
                <a:lnTo>
                  <a:pt x="12142" y="4512"/>
                </a:lnTo>
                <a:lnTo>
                  <a:pt x="9794" y="4659"/>
                </a:lnTo>
                <a:lnTo>
                  <a:pt x="9721" y="4255"/>
                </a:lnTo>
                <a:lnTo>
                  <a:pt x="9611" y="3852"/>
                </a:lnTo>
                <a:lnTo>
                  <a:pt x="9464" y="3448"/>
                </a:lnTo>
                <a:lnTo>
                  <a:pt x="9281" y="3045"/>
                </a:lnTo>
                <a:lnTo>
                  <a:pt x="9208" y="2971"/>
                </a:lnTo>
                <a:lnTo>
                  <a:pt x="9134" y="2935"/>
                </a:lnTo>
                <a:lnTo>
                  <a:pt x="8987" y="2935"/>
                </a:lnTo>
                <a:lnTo>
                  <a:pt x="8841" y="2971"/>
                </a:lnTo>
                <a:lnTo>
                  <a:pt x="8804" y="3045"/>
                </a:lnTo>
                <a:lnTo>
                  <a:pt x="8767" y="3118"/>
                </a:lnTo>
                <a:lnTo>
                  <a:pt x="7850" y="6016"/>
                </a:lnTo>
                <a:lnTo>
                  <a:pt x="7374" y="7557"/>
                </a:lnTo>
                <a:lnTo>
                  <a:pt x="7227" y="7997"/>
                </a:lnTo>
                <a:lnTo>
                  <a:pt x="7153" y="8217"/>
                </a:lnTo>
                <a:lnTo>
                  <a:pt x="7007" y="8400"/>
                </a:lnTo>
                <a:lnTo>
                  <a:pt x="6567" y="6346"/>
                </a:lnTo>
                <a:lnTo>
                  <a:pt x="6090" y="4292"/>
                </a:lnTo>
                <a:lnTo>
                  <a:pt x="5576" y="2238"/>
                </a:lnTo>
                <a:lnTo>
                  <a:pt x="5026" y="220"/>
                </a:lnTo>
                <a:lnTo>
                  <a:pt x="4953" y="74"/>
                </a:lnTo>
                <a:lnTo>
                  <a:pt x="4842" y="37"/>
                </a:lnTo>
                <a:lnTo>
                  <a:pt x="4696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21" name="Google Shape;221;p3"/>
          <p:cNvSpPr/>
          <p:nvPr/>
        </p:nvSpPr>
        <p:spPr>
          <a:xfrm>
            <a:off x="7782420" y="4885132"/>
            <a:ext cx="174842" cy="187322"/>
          </a:xfrm>
          <a:custGeom>
            <a:avLst/>
            <a:gdLst/>
            <a:ahLst/>
            <a:cxnLst/>
            <a:rect l="l" t="t" r="r" b="b"/>
            <a:pathLst>
              <a:path w="6164" h="6604" extrusionOk="0">
                <a:moveTo>
                  <a:pt x="3962" y="0"/>
                </a:moveTo>
                <a:lnTo>
                  <a:pt x="3926" y="37"/>
                </a:lnTo>
                <a:lnTo>
                  <a:pt x="3889" y="74"/>
                </a:lnTo>
                <a:lnTo>
                  <a:pt x="3889" y="147"/>
                </a:lnTo>
                <a:lnTo>
                  <a:pt x="3522" y="477"/>
                </a:lnTo>
                <a:lnTo>
                  <a:pt x="3229" y="807"/>
                </a:lnTo>
                <a:lnTo>
                  <a:pt x="2788" y="1284"/>
                </a:lnTo>
                <a:lnTo>
                  <a:pt x="2458" y="1651"/>
                </a:lnTo>
                <a:lnTo>
                  <a:pt x="2201" y="1578"/>
                </a:lnTo>
                <a:lnTo>
                  <a:pt x="1321" y="1321"/>
                </a:lnTo>
                <a:lnTo>
                  <a:pt x="1138" y="1284"/>
                </a:lnTo>
                <a:lnTo>
                  <a:pt x="808" y="1211"/>
                </a:lnTo>
                <a:lnTo>
                  <a:pt x="661" y="1174"/>
                </a:lnTo>
                <a:lnTo>
                  <a:pt x="514" y="1211"/>
                </a:lnTo>
                <a:lnTo>
                  <a:pt x="441" y="1248"/>
                </a:lnTo>
                <a:lnTo>
                  <a:pt x="441" y="1284"/>
                </a:lnTo>
                <a:lnTo>
                  <a:pt x="441" y="1358"/>
                </a:lnTo>
                <a:lnTo>
                  <a:pt x="477" y="1468"/>
                </a:lnTo>
                <a:lnTo>
                  <a:pt x="551" y="1541"/>
                </a:lnTo>
                <a:lnTo>
                  <a:pt x="661" y="1614"/>
                </a:lnTo>
                <a:lnTo>
                  <a:pt x="771" y="1651"/>
                </a:lnTo>
                <a:lnTo>
                  <a:pt x="1064" y="1761"/>
                </a:lnTo>
                <a:lnTo>
                  <a:pt x="1284" y="1798"/>
                </a:lnTo>
                <a:lnTo>
                  <a:pt x="2055" y="2018"/>
                </a:lnTo>
                <a:lnTo>
                  <a:pt x="2055" y="2091"/>
                </a:lnTo>
                <a:lnTo>
                  <a:pt x="2091" y="2165"/>
                </a:lnTo>
                <a:lnTo>
                  <a:pt x="2165" y="2238"/>
                </a:lnTo>
                <a:lnTo>
                  <a:pt x="2201" y="2238"/>
                </a:lnTo>
                <a:lnTo>
                  <a:pt x="2275" y="2275"/>
                </a:lnTo>
                <a:lnTo>
                  <a:pt x="2385" y="2238"/>
                </a:lnTo>
                <a:lnTo>
                  <a:pt x="2532" y="2165"/>
                </a:lnTo>
                <a:lnTo>
                  <a:pt x="2678" y="2128"/>
                </a:lnTo>
                <a:lnTo>
                  <a:pt x="2752" y="2091"/>
                </a:lnTo>
                <a:lnTo>
                  <a:pt x="2788" y="2055"/>
                </a:lnTo>
                <a:lnTo>
                  <a:pt x="2788" y="1981"/>
                </a:lnTo>
                <a:lnTo>
                  <a:pt x="2788" y="1908"/>
                </a:lnTo>
                <a:lnTo>
                  <a:pt x="2935" y="1761"/>
                </a:lnTo>
                <a:lnTo>
                  <a:pt x="3375" y="1284"/>
                </a:lnTo>
                <a:lnTo>
                  <a:pt x="3815" y="771"/>
                </a:lnTo>
                <a:lnTo>
                  <a:pt x="3852" y="1394"/>
                </a:lnTo>
                <a:lnTo>
                  <a:pt x="3852" y="2091"/>
                </a:lnTo>
                <a:lnTo>
                  <a:pt x="3889" y="2421"/>
                </a:lnTo>
                <a:lnTo>
                  <a:pt x="3962" y="2605"/>
                </a:lnTo>
                <a:lnTo>
                  <a:pt x="4036" y="2751"/>
                </a:lnTo>
                <a:lnTo>
                  <a:pt x="4109" y="2825"/>
                </a:lnTo>
                <a:lnTo>
                  <a:pt x="4219" y="2825"/>
                </a:lnTo>
                <a:lnTo>
                  <a:pt x="4476" y="3008"/>
                </a:lnTo>
                <a:lnTo>
                  <a:pt x="4732" y="3155"/>
                </a:lnTo>
                <a:lnTo>
                  <a:pt x="5063" y="3265"/>
                </a:lnTo>
                <a:lnTo>
                  <a:pt x="5356" y="3338"/>
                </a:lnTo>
                <a:lnTo>
                  <a:pt x="5246" y="3412"/>
                </a:lnTo>
                <a:lnTo>
                  <a:pt x="4732" y="3669"/>
                </a:lnTo>
                <a:lnTo>
                  <a:pt x="4512" y="3779"/>
                </a:lnTo>
                <a:lnTo>
                  <a:pt x="4292" y="3925"/>
                </a:lnTo>
                <a:lnTo>
                  <a:pt x="4219" y="3925"/>
                </a:lnTo>
                <a:lnTo>
                  <a:pt x="4182" y="3962"/>
                </a:lnTo>
                <a:lnTo>
                  <a:pt x="4072" y="4072"/>
                </a:lnTo>
                <a:lnTo>
                  <a:pt x="3962" y="4292"/>
                </a:lnTo>
                <a:lnTo>
                  <a:pt x="3889" y="4549"/>
                </a:lnTo>
                <a:lnTo>
                  <a:pt x="3852" y="5283"/>
                </a:lnTo>
                <a:lnTo>
                  <a:pt x="3852" y="5649"/>
                </a:lnTo>
                <a:lnTo>
                  <a:pt x="3852" y="6053"/>
                </a:lnTo>
                <a:lnTo>
                  <a:pt x="3559" y="5723"/>
                </a:lnTo>
                <a:lnTo>
                  <a:pt x="3229" y="5393"/>
                </a:lnTo>
                <a:lnTo>
                  <a:pt x="2642" y="4769"/>
                </a:lnTo>
                <a:lnTo>
                  <a:pt x="2568" y="4659"/>
                </a:lnTo>
                <a:lnTo>
                  <a:pt x="2495" y="4586"/>
                </a:lnTo>
                <a:lnTo>
                  <a:pt x="2385" y="4586"/>
                </a:lnTo>
                <a:lnTo>
                  <a:pt x="2385" y="4622"/>
                </a:lnTo>
                <a:lnTo>
                  <a:pt x="2312" y="4622"/>
                </a:lnTo>
                <a:lnTo>
                  <a:pt x="1908" y="4769"/>
                </a:lnTo>
                <a:lnTo>
                  <a:pt x="1468" y="4842"/>
                </a:lnTo>
                <a:lnTo>
                  <a:pt x="1064" y="4916"/>
                </a:lnTo>
                <a:lnTo>
                  <a:pt x="624" y="4952"/>
                </a:lnTo>
                <a:lnTo>
                  <a:pt x="1138" y="4329"/>
                </a:lnTo>
                <a:lnTo>
                  <a:pt x="1358" y="3999"/>
                </a:lnTo>
                <a:lnTo>
                  <a:pt x="1541" y="3632"/>
                </a:lnTo>
                <a:lnTo>
                  <a:pt x="1688" y="3595"/>
                </a:lnTo>
                <a:lnTo>
                  <a:pt x="1725" y="3558"/>
                </a:lnTo>
                <a:lnTo>
                  <a:pt x="1761" y="3485"/>
                </a:lnTo>
                <a:lnTo>
                  <a:pt x="1798" y="3448"/>
                </a:lnTo>
                <a:lnTo>
                  <a:pt x="1798" y="3375"/>
                </a:lnTo>
                <a:lnTo>
                  <a:pt x="1761" y="3302"/>
                </a:lnTo>
                <a:lnTo>
                  <a:pt x="1725" y="3265"/>
                </a:lnTo>
                <a:lnTo>
                  <a:pt x="1651" y="3228"/>
                </a:lnTo>
                <a:lnTo>
                  <a:pt x="1541" y="3045"/>
                </a:lnTo>
                <a:lnTo>
                  <a:pt x="1211" y="2458"/>
                </a:lnTo>
                <a:lnTo>
                  <a:pt x="844" y="1908"/>
                </a:lnTo>
                <a:lnTo>
                  <a:pt x="624" y="1651"/>
                </a:lnTo>
                <a:lnTo>
                  <a:pt x="367" y="1431"/>
                </a:lnTo>
                <a:lnTo>
                  <a:pt x="257" y="1394"/>
                </a:lnTo>
                <a:lnTo>
                  <a:pt x="184" y="1431"/>
                </a:lnTo>
                <a:lnTo>
                  <a:pt x="111" y="1504"/>
                </a:lnTo>
                <a:lnTo>
                  <a:pt x="111" y="1578"/>
                </a:lnTo>
                <a:lnTo>
                  <a:pt x="111" y="1614"/>
                </a:lnTo>
                <a:lnTo>
                  <a:pt x="331" y="1945"/>
                </a:lnTo>
                <a:lnTo>
                  <a:pt x="551" y="2238"/>
                </a:lnTo>
                <a:lnTo>
                  <a:pt x="771" y="2531"/>
                </a:lnTo>
                <a:lnTo>
                  <a:pt x="954" y="2825"/>
                </a:lnTo>
                <a:lnTo>
                  <a:pt x="1101" y="3155"/>
                </a:lnTo>
                <a:lnTo>
                  <a:pt x="1174" y="3338"/>
                </a:lnTo>
                <a:lnTo>
                  <a:pt x="1284" y="3522"/>
                </a:lnTo>
                <a:lnTo>
                  <a:pt x="1101" y="3669"/>
                </a:lnTo>
                <a:lnTo>
                  <a:pt x="918" y="3815"/>
                </a:lnTo>
                <a:lnTo>
                  <a:pt x="587" y="4219"/>
                </a:lnTo>
                <a:lnTo>
                  <a:pt x="294" y="4622"/>
                </a:lnTo>
                <a:lnTo>
                  <a:pt x="37" y="5062"/>
                </a:lnTo>
                <a:lnTo>
                  <a:pt x="1" y="5172"/>
                </a:lnTo>
                <a:lnTo>
                  <a:pt x="1" y="5283"/>
                </a:lnTo>
                <a:lnTo>
                  <a:pt x="74" y="5356"/>
                </a:lnTo>
                <a:lnTo>
                  <a:pt x="184" y="5393"/>
                </a:lnTo>
                <a:lnTo>
                  <a:pt x="734" y="5393"/>
                </a:lnTo>
                <a:lnTo>
                  <a:pt x="1284" y="5356"/>
                </a:lnTo>
                <a:lnTo>
                  <a:pt x="1835" y="5246"/>
                </a:lnTo>
                <a:lnTo>
                  <a:pt x="2348" y="5062"/>
                </a:lnTo>
                <a:lnTo>
                  <a:pt x="2568" y="5356"/>
                </a:lnTo>
                <a:lnTo>
                  <a:pt x="2788" y="5576"/>
                </a:lnTo>
                <a:lnTo>
                  <a:pt x="3229" y="6163"/>
                </a:lnTo>
                <a:lnTo>
                  <a:pt x="3485" y="6383"/>
                </a:lnTo>
                <a:lnTo>
                  <a:pt x="3632" y="6493"/>
                </a:lnTo>
                <a:lnTo>
                  <a:pt x="3779" y="6566"/>
                </a:lnTo>
                <a:lnTo>
                  <a:pt x="3889" y="6566"/>
                </a:lnTo>
                <a:lnTo>
                  <a:pt x="4036" y="6530"/>
                </a:lnTo>
                <a:lnTo>
                  <a:pt x="4146" y="6603"/>
                </a:lnTo>
                <a:lnTo>
                  <a:pt x="4292" y="6603"/>
                </a:lnTo>
                <a:lnTo>
                  <a:pt x="4366" y="6530"/>
                </a:lnTo>
                <a:lnTo>
                  <a:pt x="4402" y="6456"/>
                </a:lnTo>
                <a:lnTo>
                  <a:pt x="4439" y="6383"/>
                </a:lnTo>
                <a:lnTo>
                  <a:pt x="4402" y="6310"/>
                </a:lnTo>
                <a:lnTo>
                  <a:pt x="4366" y="6273"/>
                </a:lnTo>
                <a:lnTo>
                  <a:pt x="4329" y="6236"/>
                </a:lnTo>
                <a:lnTo>
                  <a:pt x="4292" y="6053"/>
                </a:lnTo>
                <a:lnTo>
                  <a:pt x="4292" y="5833"/>
                </a:lnTo>
                <a:lnTo>
                  <a:pt x="4256" y="5172"/>
                </a:lnTo>
                <a:lnTo>
                  <a:pt x="4256" y="4769"/>
                </a:lnTo>
                <a:lnTo>
                  <a:pt x="4256" y="4402"/>
                </a:lnTo>
                <a:lnTo>
                  <a:pt x="4402" y="4402"/>
                </a:lnTo>
                <a:lnTo>
                  <a:pt x="4476" y="4365"/>
                </a:lnTo>
                <a:lnTo>
                  <a:pt x="4549" y="4292"/>
                </a:lnTo>
                <a:lnTo>
                  <a:pt x="4549" y="4255"/>
                </a:lnTo>
                <a:lnTo>
                  <a:pt x="4622" y="4219"/>
                </a:lnTo>
                <a:lnTo>
                  <a:pt x="5209" y="3889"/>
                </a:lnTo>
                <a:lnTo>
                  <a:pt x="5539" y="3705"/>
                </a:lnTo>
                <a:lnTo>
                  <a:pt x="5686" y="3595"/>
                </a:lnTo>
                <a:lnTo>
                  <a:pt x="5833" y="3485"/>
                </a:lnTo>
                <a:lnTo>
                  <a:pt x="5980" y="3485"/>
                </a:lnTo>
                <a:lnTo>
                  <a:pt x="6090" y="3448"/>
                </a:lnTo>
                <a:lnTo>
                  <a:pt x="6126" y="3375"/>
                </a:lnTo>
                <a:lnTo>
                  <a:pt x="6163" y="3302"/>
                </a:lnTo>
                <a:lnTo>
                  <a:pt x="6163" y="3228"/>
                </a:lnTo>
                <a:lnTo>
                  <a:pt x="6126" y="3118"/>
                </a:lnTo>
                <a:lnTo>
                  <a:pt x="6090" y="3045"/>
                </a:lnTo>
                <a:lnTo>
                  <a:pt x="5980" y="3008"/>
                </a:lnTo>
                <a:lnTo>
                  <a:pt x="5576" y="2935"/>
                </a:lnTo>
                <a:lnTo>
                  <a:pt x="5173" y="2788"/>
                </a:lnTo>
                <a:lnTo>
                  <a:pt x="4769" y="2678"/>
                </a:lnTo>
                <a:lnTo>
                  <a:pt x="4366" y="2568"/>
                </a:lnTo>
                <a:lnTo>
                  <a:pt x="4366" y="2275"/>
                </a:lnTo>
                <a:lnTo>
                  <a:pt x="4329" y="2018"/>
                </a:lnTo>
                <a:lnTo>
                  <a:pt x="4256" y="1468"/>
                </a:lnTo>
                <a:lnTo>
                  <a:pt x="4256" y="881"/>
                </a:lnTo>
                <a:lnTo>
                  <a:pt x="4219" y="551"/>
                </a:lnTo>
                <a:lnTo>
                  <a:pt x="4182" y="257"/>
                </a:lnTo>
                <a:lnTo>
                  <a:pt x="4219" y="184"/>
                </a:lnTo>
                <a:lnTo>
                  <a:pt x="4256" y="110"/>
                </a:lnTo>
                <a:lnTo>
                  <a:pt x="4219" y="37"/>
                </a:lnTo>
                <a:lnTo>
                  <a:pt x="4182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22" name="Google Shape;222;p3"/>
          <p:cNvSpPr/>
          <p:nvPr/>
        </p:nvSpPr>
        <p:spPr>
          <a:xfrm>
            <a:off x="1482765" y="4209515"/>
            <a:ext cx="210213" cy="458889"/>
          </a:xfrm>
          <a:custGeom>
            <a:avLst/>
            <a:gdLst/>
            <a:ahLst/>
            <a:cxnLst/>
            <a:rect l="l" t="t" r="r" b="b"/>
            <a:pathLst>
              <a:path w="7411" h="16178" extrusionOk="0">
                <a:moveTo>
                  <a:pt x="3339" y="147"/>
                </a:moveTo>
                <a:lnTo>
                  <a:pt x="3229" y="441"/>
                </a:lnTo>
                <a:lnTo>
                  <a:pt x="3155" y="734"/>
                </a:lnTo>
                <a:lnTo>
                  <a:pt x="3119" y="1358"/>
                </a:lnTo>
                <a:lnTo>
                  <a:pt x="3082" y="2972"/>
                </a:lnTo>
                <a:lnTo>
                  <a:pt x="3119" y="4476"/>
                </a:lnTo>
                <a:lnTo>
                  <a:pt x="3119" y="5283"/>
                </a:lnTo>
                <a:lnTo>
                  <a:pt x="3119" y="5576"/>
                </a:lnTo>
                <a:lnTo>
                  <a:pt x="3155" y="5723"/>
                </a:lnTo>
                <a:lnTo>
                  <a:pt x="3229" y="5870"/>
                </a:lnTo>
                <a:lnTo>
                  <a:pt x="3265" y="5906"/>
                </a:lnTo>
                <a:lnTo>
                  <a:pt x="3339" y="5943"/>
                </a:lnTo>
                <a:lnTo>
                  <a:pt x="3375" y="5943"/>
                </a:lnTo>
                <a:lnTo>
                  <a:pt x="3449" y="5870"/>
                </a:lnTo>
                <a:lnTo>
                  <a:pt x="3486" y="5760"/>
                </a:lnTo>
                <a:lnTo>
                  <a:pt x="3522" y="5649"/>
                </a:lnTo>
                <a:lnTo>
                  <a:pt x="3522" y="5393"/>
                </a:lnTo>
                <a:lnTo>
                  <a:pt x="3522" y="4586"/>
                </a:lnTo>
                <a:lnTo>
                  <a:pt x="3486" y="2972"/>
                </a:lnTo>
                <a:lnTo>
                  <a:pt x="3522" y="1504"/>
                </a:lnTo>
                <a:lnTo>
                  <a:pt x="3522" y="808"/>
                </a:lnTo>
                <a:lnTo>
                  <a:pt x="3486" y="477"/>
                </a:lnTo>
                <a:lnTo>
                  <a:pt x="3412" y="294"/>
                </a:lnTo>
                <a:lnTo>
                  <a:pt x="3375" y="147"/>
                </a:lnTo>
                <a:close/>
                <a:moveTo>
                  <a:pt x="1725" y="1"/>
                </a:moveTo>
                <a:lnTo>
                  <a:pt x="1688" y="37"/>
                </a:lnTo>
                <a:lnTo>
                  <a:pt x="1615" y="147"/>
                </a:lnTo>
                <a:lnTo>
                  <a:pt x="1578" y="294"/>
                </a:lnTo>
                <a:lnTo>
                  <a:pt x="1541" y="624"/>
                </a:lnTo>
                <a:lnTo>
                  <a:pt x="1578" y="1284"/>
                </a:lnTo>
                <a:lnTo>
                  <a:pt x="1615" y="2898"/>
                </a:lnTo>
                <a:lnTo>
                  <a:pt x="1725" y="6236"/>
                </a:lnTo>
                <a:lnTo>
                  <a:pt x="1761" y="6346"/>
                </a:lnTo>
                <a:lnTo>
                  <a:pt x="1798" y="6383"/>
                </a:lnTo>
                <a:lnTo>
                  <a:pt x="1872" y="6420"/>
                </a:lnTo>
                <a:lnTo>
                  <a:pt x="1945" y="6456"/>
                </a:lnTo>
                <a:lnTo>
                  <a:pt x="2018" y="6420"/>
                </a:lnTo>
                <a:lnTo>
                  <a:pt x="2092" y="6383"/>
                </a:lnTo>
                <a:lnTo>
                  <a:pt x="2165" y="6346"/>
                </a:lnTo>
                <a:lnTo>
                  <a:pt x="2165" y="6236"/>
                </a:lnTo>
                <a:lnTo>
                  <a:pt x="2165" y="5980"/>
                </a:lnTo>
                <a:lnTo>
                  <a:pt x="2165" y="5943"/>
                </a:lnTo>
                <a:lnTo>
                  <a:pt x="2055" y="3008"/>
                </a:lnTo>
                <a:lnTo>
                  <a:pt x="1982" y="1394"/>
                </a:lnTo>
                <a:lnTo>
                  <a:pt x="1945" y="587"/>
                </a:lnTo>
                <a:lnTo>
                  <a:pt x="1908" y="294"/>
                </a:lnTo>
                <a:lnTo>
                  <a:pt x="1872" y="147"/>
                </a:lnTo>
                <a:lnTo>
                  <a:pt x="1761" y="37"/>
                </a:lnTo>
                <a:lnTo>
                  <a:pt x="1725" y="1"/>
                </a:lnTo>
                <a:close/>
                <a:moveTo>
                  <a:pt x="4953" y="184"/>
                </a:moveTo>
                <a:lnTo>
                  <a:pt x="4879" y="221"/>
                </a:lnTo>
                <a:lnTo>
                  <a:pt x="4843" y="257"/>
                </a:lnTo>
                <a:lnTo>
                  <a:pt x="4843" y="331"/>
                </a:lnTo>
                <a:lnTo>
                  <a:pt x="4769" y="1101"/>
                </a:lnTo>
                <a:lnTo>
                  <a:pt x="4733" y="1908"/>
                </a:lnTo>
                <a:lnTo>
                  <a:pt x="4733" y="3522"/>
                </a:lnTo>
                <a:lnTo>
                  <a:pt x="4733" y="5136"/>
                </a:lnTo>
                <a:lnTo>
                  <a:pt x="4696" y="5870"/>
                </a:lnTo>
                <a:lnTo>
                  <a:pt x="4696" y="6273"/>
                </a:lnTo>
                <a:lnTo>
                  <a:pt x="4769" y="6640"/>
                </a:lnTo>
                <a:lnTo>
                  <a:pt x="4806" y="6713"/>
                </a:lnTo>
                <a:lnTo>
                  <a:pt x="4916" y="6750"/>
                </a:lnTo>
                <a:lnTo>
                  <a:pt x="5026" y="6713"/>
                </a:lnTo>
                <a:lnTo>
                  <a:pt x="5100" y="6640"/>
                </a:lnTo>
                <a:lnTo>
                  <a:pt x="5173" y="6273"/>
                </a:lnTo>
                <a:lnTo>
                  <a:pt x="5173" y="5870"/>
                </a:lnTo>
                <a:lnTo>
                  <a:pt x="5136" y="5136"/>
                </a:lnTo>
                <a:lnTo>
                  <a:pt x="5136" y="3522"/>
                </a:lnTo>
                <a:lnTo>
                  <a:pt x="5173" y="1908"/>
                </a:lnTo>
                <a:lnTo>
                  <a:pt x="5136" y="1138"/>
                </a:lnTo>
                <a:lnTo>
                  <a:pt x="5100" y="331"/>
                </a:lnTo>
                <a:lnTo>
                  <a:pt x="5100" y="257"/>
                </a:lnTo>
                <a:lnTo>
                  <a:pt x="5063" y="221"/>
                </a:lnTo>
                <a:lnTo>
                  <a:pt x="4953" y="184"/>
                </a:lnTo>
                <a:close/>
                <a:moveTo>
                  <a:pt x="6273" y="2678"/>
                </a:moveTo>
                <a:lnTo>
                  <a:pt x="6273" y="2715"/>
                </a:lnTo>
                <a:lnTo>
                  <a:pt x="6200" y="3008"/>
                </a:lnTo>
                <a:lnTo>
                  <a:pt x="6163" y="3302"/>
                </a:lnTo>
                <a:lnTo>
                  <a:pt x="6127" y="3925"/>
                </a:lnTo>
                <a:lnTo>
                  <a:pt x="6127" y="5173"/>
                </a:lnTo>
                <a:lnTo>
                  <a:pt x="6090" y="7667"/>
                </a:lnTo>
                <a:lnTo>
                  <a:pt x="6090" y="7887"/>
                </a:lnTo>
                <a:lnTo>
                  <a:pt x="6127" y="7960"/>
                </a:lnTo>
                <a:lnTo>
                  <a:pt x="6163" y="8034"/>
                </a:lnTo>
                <a:lnTo>
                  <a:pt x="6237" y="8070"/>
                </a:lnTo>
                <a:lnTo>
                  <a:pt x="6383" y="8070"/>
                </a:lnTo>
                <a:lnTo>
                  <a:pt x="6457" y="8034"/>
                </a:lnTo>
                <a:lnTo>
                  <a:pt x="6493" y="7960"/>
                </a:lnTo>
                <a:lnTo>
                  <a:pt x="6530" y="7887"/>
                </a:lnTo>
                <a:lnTo>
                  <a:pt x="6530" y="5283"/>
                </a:lnTo>
                <a:lnTo>
                  <a:pt x="6530" y="3962"/>
                </a:lnTo>
                <a:lnTo>
                  <a:pt x="6493" y="3339"/>
                </a:lnTo>
                <a:lnTo>
                  <a:pt x="6457" y="3008"/>
                </a:lnTo>
                <a:lnTo>
                  <a:pt x="6383" y="2715"/>
                </a:lnTo>
                <a:lnTo>
                  <a:pt x="6347" y="2678"/>
                </a:lnTo>
                <a:close/>
                <a:moveTo>
                  <a:pt x="3265" y="7887"/>
                </a:moveTo>
                <a:lnTo>
                  <a:pt x="3082" y="8107"/>
                </a:lnTo>
                <a:lnTo>
                  <a:pt x="2862" y="8291"/>
                </a:lnTo>
                <a:lnTo>
                  <a:pt x="2679" y="8401"/>
                </a:lnTo>
                <a:lnTo>
                  <a:pt x="2458" y="8474"/>
                </a:lnTo>
                <a:lnTo>
                  <a:pt x="2458" y="8474"/>
                </a:lnTo>
                <a:lnTo>
                  <a:pt x="2605" y="8291"/>
                </a:lnTo>
                <a:lnTo>
                  <a:pt x="2752" y="8144"/>
                </a:lnTo>
                <a:lnTo>
                  <a:pt x="2972" y="7997"/>
                </a:lnTo>
                <a:lnTo>
                  <a:pt x="3192" y="7924"/>
                </a:lnTo>
                <a:lnTo>
                  <a:pt x="3265" y="7887"/>
                </a:lnTo>
                <a:close/>
                <a:moveTo>
                  <a:pt x="4806" y="9501"/>
                </a:moveTo>
                <a:lnTo>
                  <a:pt x="4513" y="9538"/>
                </a:lnTo>
                <a:lnTo>
                  <a:pt x="4329" y="9574"/>
                </a:lnTo>
                <a:lnTo>
                  <a:pt x="4072" y="9574"/>
                </a:lnTo>
                <a:lnTo>
                  <a:pt x="4072" y="9611"/>
                </a:lnTo>
                <a:lnTo>
                  <a:pt x="4072" y="9684"/>
                </a:lnTo>
                <a:lnTo>
                  <a:pt x="4109" y="9758"/>
                </a:lnTo>
                <a:lnTo>
                  <a:pt x="4146" y="9831"/>
                </a:lnTo>
                <a:lnTo>
                  <a:pt x="4219" y="9868"/>
                </a:lnTo>
                <a:lnTo>
                  <a:pt x="4293" y="9905"/>
                </a:lnTo>
                <a:lnTo>
                  <a:pt x="4476" y="9941"/>
                </a:lnTo>
                <a:lnTo>
                  <a:pt x="4659" y="9905"/>
                </a:lnTo>
                <a:lnTo>
                  <a:pt x="4806" y="9941"/>
                </a:lnTo>
                <a:lnTo>
                  <a:pt x="4953" y="9978"/>
                </a:lnTo>
                <a:lnTo>
                  <a:pt x="5100" y="10015"/>
                </a:lnTo>
                <a:lnTo>
                  <a:pt x="5246" y="10125"/>
                </a:lnTo>
                <a:lnTo>
                  <a:pt x="5320" y="10235"/>
                </a:lnTo>
                <a:lnTo>
                  <a:pt x="5430" y="10381"/>
                </a:lnTo>
                <a:lnTo>
                  <a:pt x="5466" y="10528"/>
                </a:lnTo>
                <a:lnTo>
                  <a:pt x="5503" y="10675"/>
                </a:lnTo>
                <a:lnTo>
                  <a:pt x="5540" y="10748"/>
                </a:lnTo>
                <a:lnTo>
                  <a:pt x="5613" y="10822"/>
                </a:lnTo>
                <a:lnTo>
                  <a:pt x="5833" y="10822"/>
                </a:lnTo>
                <a:lnTo>
                  <a:pt x="5907" y="10748"/>
                </a:lnTo>
                <a:lnTo>
                  <a:pt x="5943" y="10711"/>
                </a:lnTo>
                <a:lnTo>
                  <a:pt x="5980" y="10601"/>
                </a:lnTo>
                <a:lnTo>
                  <a:pt x="5907" y="10308"/>
                </a:lnTo>
                <a:lnTo>
                  <a:pt x="5760" y="10051"/>
                </a:lnTo>
                <a:lnTo>
                  <a:pt x="5576" y="9831"/>
                </a:lnTo>
                <a:lnTo>
                  <a:pt x="5356" y="9648"/>
                </a:lnTo>
                <a:lnTo>
                  <a:pt x="5100" y="9538"/>
                </a:lnTo>
                <a:lnTo>
                  <a:pt x="4806" y="9501"/>
                </a:lnTo>
                <a:close/>
                <a:moveTo>
                  <a:pt x="4879" y="8547"/>
                </a:moveTo>
                <a:lnTo>
                  <a:pt x="5136" y="8621"/>
                </a:lnTo>
                <a:lnTo>
                  <a:pt x="5393" y="8731"/>
                </a:lnTo>
                <a:lnTo>
                  <a:pt x="5650" y="8877"/>
                </a:lnTo>
                <a:lnTo>
                  <a:pt x="5907" y="9061"/>
                </a:lnTo>
                <a:lnTo>
                  <a:pt x="6090" y="9244"/>
                </a:lnTo>
                <a:lnTo>
                  <a:pt x="6310" y="9464"/>
                </a:lnTo>
                <a:lnTo>
                  <a:pt x="6457" y="9684"/>
                </a:lnTo>
                <a:lnTo>
                  <a:pt x="6603" y="9941"/>
                </a:lnTo>
                <a:lnTo>
                  <a:pt x="6714" y="10198"/>
                </a:lnTo>
                <a:lnTo>
                  <a:pt x="6787" y="10491"/>
                </a:lnTo>
                <a:lnTo>
                  <a:pt x="6860" y="10748"/>
                </a:lnTo>
                <a:lnTo>
                  <a:pt x="6934" y="11078"/>
                </a:lnTo>
                <a:lnTo>
                  <a:pt x="6934" y="11372"/>
                </a:lnTo>
                <a:lnTo>
                  <a:pt x="6934" y="11665"/>
                </a:lnTo>
                <a:lnTo>
                  <a:pt x="6934" y="11995"/>
                </a:lnTo>
                <a:lnTo>
                  <a:pt x="6824" y="12619"/>
                </a:lnTo>
                <a:lnTo>
                  <a:pt x="6677" y="13206"/>
                </a:lnTo>
                <a:lnTo>
                  <a:pt x="6530" y="13499"/>
                </a:lnTo>
                <a:lnTo>
                  <a:pt x="6383" y="13793"/>
                </a:lnTo>
                <a:lnTo>
                  <a:pt x="6310" y="13939"/>
                </a:lnTo>
                <a:lnTo>
                  <a:pt x="6163" y="14050"/>
                </a:lnTo>
                <a:lnTo>
                  <a:pt x="5907" y="14270"/>
                </a:lnTo>
                <a:lnTo>
                  <a:pt x="5540" y="14526"/>
                </a:lnTo>
                <a:lnTo>
                  <a:pt x="5173" y="14857"/>
                </a:lnTo>
                <a:lnTo>
                  <a:pt x="5026" y="14967"/>
                </a:lnTo>
                <a:lnTo>
                  <a:pt x="4659" y="15187"/>
                </a:lnTo>
                <a:lnTo>
                  <a:pt x="4659" y="15187"/>
                </a:lnTo>
                <a:lnTo>
                  <a:pt x="4806" y="14857"/>
                </a:lnTo>
                <a:lnTo>
                  <a:pt x="4916" y="14636"/>
                </a:lnTo>
                <a:lnTo>
                  <a:pt x="4953" y="14490"/>
                </a:lnTo>
                <a:lnTo>
                  <a:pt x="4989" y="14380"/>
                </a:lnTo>
                <a:lnTo>
                  <a:pt x="4953" y="14270"/>
                </a:lnTo>
                <a:lnTo>
                  <a:pt x="4916" y="14160"/>
                </a:lnTo>
                <a:lnTo>
                  <a:pt x="4843" y="14123"/>
                </a:lnTo>
                <a:lnTo>
                  <a:pt x="4659" y="14123"/>
                </a:lnTo>
                <a:lnTo>
                  <a:pt x="4586" y="14160"/>
                </a:lnTo>
                <a:lnTo>
                  <a:pt x="4549" y="14233"/>
                </a:lnTo>
                <a:lnTo>
                  <a:pt x="4513" y="14343"/>
                </a:lnTo>
                <a:lnTo>
                  <a:pt x="4549" y="14453"/>
                </a:lnTo>
                <a:lnTo>
                  <a:pt x="4513" y="14526"/>
                </a:lnTo>
                <a:lnTo>
                  <a:pt x="4439" y="14783"/>
                </a:lnTo>
                <a:lnTo>
                  <a:pt x="4366" y="15003"/>
                </a:lnTo>
                <a:lnTo>
                  <a:pt x="4329" y="15260"/>
                </a:lnTo>
                <a:lnTo>
                  <a:pt x="4366" y="15333"/>
                </a:lnTo>
                <a:lnTo>
                  <a:pt x="4293" y="15370"/>
                </a:lnTo>
                <a:lnTo>
                  <a:pt x="3999" y="15480"/>
                </a:lnTo>
                <a:lnTo>
                  <a:pt x="3632" y="15590"/>
                </a:lnTo>
                <a:lnTo>
                  <a:pt x="3816" y="15333"/>
                </a:lnTo>
                <a:lnTo>
                  <a:pt x="4109" y="14746"/>
                </a:lnTo>
                <a:lnTo>
                  <a:pt x="4109" y="14673"/>
                </a:lnTo>
                <a:lnTo>
                  <a:pt x="4109" y="14600"/>
                </a:lnTo>
                <a:lnTo>
                  <a:pt x="4072" y="14526"/>
                </a:lnTo>
                <a:lnTo>
                  <a:pt x="4036" y="14490"/>
                </a:lnTo>
                <a:lnTo>
                  <a:pt x="3962" y="14453"/>
                </a:lnTo>
                <a:lnTo>
                  <a:pt x="3889" y="14453"/>
                </a:lnTo>
                <a:lnTo>
                  <a:pt x="3816" y="14490"/>
                </a:lnTo>
                <a:lnTo>
                  <a:pt x="3779" y="14563"/>
                </a:lnTo>
                <a:lnTo>
                  <a:pt x="3486" y="15150"/>
                </a:lnTo>
                <a:lnTo>
                  <a:pt x="3339" y="15407"/>
                </a:lnTo>
                <a:lnTo>
                  <a:pt x="3229" y="15663"/>
                </a:lnTo>
                <a:lnTo>
                  <a:pt x="2899" y="15700"/>
                </a:lnTo>
                <a:lnTo>
                  <a:pt x="2532" y="15627"/>
                </a:lnTo>
                <a:lnTo>
                  <a:pt x="2752" y="15407"/>
                </a:lnTo>
                <a:lnTo>
                  <a:pt x="2935" y="15187"/>
                </a:lnTo>
                <a:lnTo>
                  <a:pt x="3119" y="14893"/>
                </a:lnTo>
                <a:lnTo>
                  <a:pt x="3265" y="14600"/>
                </a:lnTo>
                <a:lnTo>
                  <a:pt x="3339" y="14600"/>
                </a:lnTo>
                <a:lnTo>
                  <a:pt x="3375" y="14526"/>
                </a:lnTo>
                <a:lnTo>
                  <a:pt x="3412" y="14490"/>
                </a:lnTo>
                <a:lnTo>
                  <a:pt x="3449" y="14380"/>
                </a:lnTo>
                <a:lnTo>
                  <a:pt x="3412" y="14343"/>
                </a:lnTo>
                <a:lnTo>
                  <a:pt x="3412" y="14270"/>
                </a:lnTo>
                <a:lnTo>
                  <a:pt x="3339" y="14233"/>
                </a:lnTo>
                <a:lnTo>
                  <a:pt x="3229" y="14196"/>
                </a:lnTo>
                <a:lnTo>
                  <a:pt x="3155" y="14196"/>
                </a:lnTo>
                <a:lnTo>
                  <a:pt x="3045" y="14233"/>
                </a:lnTo>
                <a:lnTo>
                  <a:pt x="2935" y="14380"/>
                </a:lnTo>
                <a:lnTo>
                  <a:pt x="2752" y="14673"/>
                </a:lnTo>
                <a:lnTo>
                  <a:pt x="2495" y="15077"/>
                </a:lnTo>
                <a:lnTo>
                  <a:pt x="2238" y="15443"/>
                </a:lnTo>
                <a:lnTo>
                  <a:pt x="2202" y="15553"/>
                </a:lnTo>
                <a:lnTo>
                  <a:pt x="1908" y="15370"/>
                </a:lnTo>
                <a:lnTo>
                  <a:pt x="1615" y="15187"/>
                </a:lnTo>
                <a:lnTo>
                  <a:pt x="1761" y="15077"/>
                </a:lnTo>
                <a:lnTo>
                  <a:pt x="1872" y="14967"/>
                </a:lnTo>
                <a:lnTo>
                  <a:pt x="2238" y="14563"/>
                </a:lnTo>
                <a:lnTo>
                  <a:pt x="2568" y="14196"/>
                </a:lnTo>
                <a:lnTo>
                  <a:pt x="2715" y="13976"/>
                </a:lnTo>
                <a:lnTo>
                  <a:pt x="2789" y="13756"/>
                </a:lnTo>
                <a:lnTo>
                  <a:pt x="2789" y="13683"/>
                </a:lnTo>
                <a:lnTo>
                  <a:pt x="2752" y="13609"/>
                </a:lnTo>
                <a:lnTo>
                  <a:pt x="2642" y="13609"/>
                </a:lnTo>
                <a:lnTo>
                  <a:pt x="2422" y="13719"/>
                </a:lnTo>
                <a:lnTo>
                  <a:pt x="2238" y="13866"/>
                </a:lnTo>
                <a:lnTo>
                  <a:pt x="1945" y="14233"/>
                </a:lnTo>
                <a:lnTo>
                  <a:pt x="1578" y="14673"/>
                </a:lnTo>
                <a:lnTo>
                  <a:pt x="1505" y="14820"/>
                </a:lnTo>
                <a:lnTo>
                  <a:pt x="1431" y="15003"/>
                </a:lnTo>
                <a:lnTo>
                  <a:pt x="1138" y="14636"/>
                </a:lnTo>
                <a:lnTo>
                  <a:pt x="1468" y="14306"/>
                </a:lnTo>
                <a:lnTo>
                  <a:pt x="1761" y="13939"/>
                </a:lnTo>
                <a:lnTo>
                  <a:pt x="2312" y="13206"/>
                </a:lnTo>
                <a:lnTo>
                  <a:pt x="2312" y="13132"/>
                </a:lnTo>
                <a:lnTo>
                  <a:pt x="2312" y="13059"/>
                </a:lnTo>
                <a:lnTo>
                  <a:pt x="2238" y="12949"/>
                </a:lnTo>
                <a:lnTo>
                  <a:pt x="2202" y="12912"/>
                </a:lnTo>
                <a:lnTo>
                  <a:pt x="2055" y="12912"/>
                </a:lnTo>
                <a:lnTo>
                  <a:pt x="1982" y="12949"/>
                </a:lnTo>
                <a:lnTo>
                  <a:pt x="1431" y="13646"/>
                </a:lnTo>
                <a:lnTo>
                  <a:pt x="1211" y="14013"/>
                </a:lnTo>
                <a:lnTo>
                  <a:pt x="991" y="14380"/>
                </a:lnTo>
                <a:lnTo>
                  <a:pt x="844" y="14050"/>
                </a:lnTo>
                <a:lnTo>
                  <a:pt x="698" y="13719"/>
                </a:lnTo>
                <a:lnTo>
                  <a:pt x="1028" y="13426"/>
                </a:lnTo>
                <a:lnTo>
                  <a:pt x="1358" y="13096"/>
                </a:lnTo>
                <a:lnTo>
                  <a:pt x="1872" y="12436"/>
                </a:lnTo>
                <a:lnTo>
                  <a:pt x="1908" y="12362"/>
                </a:lnTo>
                <a:lnTo>
                  <a:pt x="1908" y="12289"/>
                </a:lnTo>
                <a:lnTo>
                  <a:pt x="1872" y="12215"/>
                </a:lnTo>
                <a:lnTo>
                  <a:pt x="1835" y="12179"/>
                </a:lnTo>
                <a:lnTo>
                  <a:pt x="1761" y="12142"/>
                </a:lnTo>
                <a:lnTo>
                  <a:pt x="1688" y="12105"/>
                </a:lnTo>
                <a:lnTo>
                  <a:pt x="1615" y="12105"/>
                </a:lnTo>
                <a:lnTo>
                  <a:pt x="1541" y="12179"/>
                </a:lnTo>
                <a:lnTo>
                  <a:pt x="1065" y="12729"/>
                </a:lnTo>
                <a:lnTo>
                  <a:pt x="808" y="13022"/>
                </a:lnTo>
                <a:lnTo>
                  <a:pt x="624" y="13353"/>
                </a:lnTo>
                <a:lnTo>
                  <a:pt x="588" y="13206"/>
                </a:lnTo>
                <a:lnTo>
                  <a:pt x="551" y="12876"/>
                </a:lnTo>
                <a:lnTo>
                  <a:pt x="771" y="12656"/>
                </a:lnTo>
                <a:lnTo>
                  <a:pt x="1028" y="12399"/>
                </a:lnTo>
                <a:lnTo>
                  <a:pt x="1321" y="12069"/>
                </a:lnTo>
                <a:lnTo>
                  <a:pt x="1468" y="11885"/>
                </a:lnTo>
                <a:lnTo>
                  <a:pt x="1505" y="11775"/>
                </a:lnTo>
                <a:lnTo>
                  <a:pt x="1505" y="11665"/>
                </a:lnTo>
                <a:lnTo>
                  <a:pt x="1505" y="11592"/>
                </a:lnTo>
                <a:lnTo>
                  <a:pt x="1468" y="11555"/>
                </a:lnTo>
                <a:lnTo>
                  <a:pt x="1395" y="11518"/>
                </a:lnTo>
                <a:lnTo>
                  <a:pt x="1358" y="11555"/>
                </a:lnTo>
                <a:lnTo>
                  <a:pt x="1175" y="11629"/>
                </a:lnTo>
                <a:lnTo>
                  <a:pt x="1028" y="11775"/>
                </a:lnTo>
                <a:lnTo>
                  <a:pt x="771" y="12105"/>
                </a:lnTo>
                <a:lnTo>
                  <a:pt x="514" y="12436"/>
                </a:lnTo>
                <a:lnTo>
                  <a:pt x="514" y="11922"/>
                </a:lnTo>
                <a:lnTo>
                  <a:pt x="624" y="11812"/>
                </a:lnTo>
                <a:lnTo>
                  <a:pt x="734" y="11702"/>
                </a:lnTo>
                <a:lnTo>
                  <a:pt x="808" y="11482"/>
                </a:lnTo>
                <a:lnTo>
                  <a:pt x="991" y="11445"/>
                </a:lnTo>
                <a:lnTo>
                  <a:pt x="1138" y="11408"/>
                </a:lnTo>
                <a:lnTo>
                  <a:pt x="1248" y="11298"/>
                </a:lnTo>
                <a:lnTo>
                  <a:pt x="1358" y="11188"/>
                </a:lnTo>
                <a:lnTo>
                  <a:pt x="1468" y="11078"/>
                </a:lnTo>
                <a:lnTo>
                  <a:pt x="1505" y="10932"/>
                </a:lnTo>
                <a:lnTo>
                  <a:pt x="1505" y="10858"/>
                </a:lnTo>
                <a:lnTo>
                  <a:pt x="1505" y="10785"/>
                </a:lnTo>
                <a:lnTo>
                  <a:pt x="1468" y="10711"/>
                </a:lnTo>
                <a:lnTo>
                  <a:pt x="1395" y="10675"/>
                </a:lnTo>
                <a:lnTo>
                  <a:pt x="1175" y="10675"/>
                </a:lnTo>
                <a:lnTo>
                  <a:pt x="1101" y="10748"/>
                </a:lnTo>
                <a:lnTo>
                  <a:pt x="1065" y="10822"/>
                </a:lnTo>
                <a:lnTo>
                  <a:pt x="1028" y="10932"/>
                </a:lnTo>
                <a:lnTo>
                  <a:pt x="954" y="11005"/>
                </a:lnTo>
                <a:lnTo>
                  <a:pt x="844" y="11042"/>
                </a:lnTo>
                <a:lnTo>
                  <a:pt x="698" y="11078"/>
                </a:lnTo>
                <a:lnTo>
                  <a:pt x="881" y="10785"/>
                </a:lnTo>
                <a:lnTo>
                  <a:pt x="954" y="10675"/>
                </a:lnTo>
                <a:lnTo>
                  <a:pt x="1101" y="10565"/>
                </a:lnTo>
                <a:lnTo>
                  <a:pt x="1211" y="10455"/>
                </a:lnTo>
                <a:lnTo>
                  <a:pt x="1395" y="10418"/>
                </a:lnTo>
                <a:lnTo>
                  <a:pt x="1541" y="10345"/>
                </a:lnTo>
                <a:lnTo>
                  <a:pt x="1725" y="10345"/>
                </a:lnTo>
                <a:lnTo>
                  <a:pt x="2092" y="10308"/>
                </a:lnTo>
                <a:lnTo>
                  <a:pt x="2422" y="10271"/>
                </a:lnTo>
                <a:lnTo>
                  <a:pt x="2715" y="10161"/>
                </a:lnTo>
                <a:lnTo>
                  <a:pt x="3009" y="9978"/>
                </a:lnTo>
                <a:lnTo>
                  <a:pt x="3229" y="9721"/>
                </a:lnTo>
                <a:lnTo>
                  <a:pt x="3412" y="9464"/>
                </a:lnTo>
                <a:lnTo>
                  <a:pt x="3559" y="9171"/>
                </a:lnTo>
                <a:lnTo>
                  <a:pt x="3706" y="8841"/>
                </a:lnTo>
                <a:lnTo>
                  <a:pt x="3706" y="8804"/>
                </a:lnTo>
                <a:lnTo>
                  <a:pt x="3706" y="8767"/>
                </a:lnTo>
                <a:lnTo>
                  <a:pt x="3926" y="8731"/>
                </a:lnTo>
                <a:lnTo>
                  <a:pt x="4146" y="8657"/>
                </a:lnTo>
                <a:lnTo>
                  <a:pt x="4366" y="8584"/>
                </a:lnTo>
                <a:lnTo>
                  <a:pt x="4586" y="8547"/>
                </a:lnTo>
                <a:close/>
                <a:moveTo>
                  <a:pt x="3265" y="7484"/>
                </a:moveTo>
                <a:lnTo>
                  <a:pt x="3009" y="7557"/>
                </a:lnTo>
                <a:lnTo>
                  <a:pt x="2789" y="7704"/>
                </a:lnTo>
                <a:lnTo>
                  <a:pt x="2568" y="7850"/>
                </a:lnTo>
                <a:lnTo>
                  <a:pt x="2422" y="7997"/>
                </a:lnTo>
                <a:lnTo>
                  <a:pt x="2275" y="8180"/>
                </a:lnTo>
                <a:lnTo>
                  <a:pt x="2165" y="8364"/>
                </a:lnTo>
                <a:lnTo>
                  <a:pt x="2092" y="8584"/>
                </a:lnTo>
                <a:lnTo>
                  <a:pt x="2018" y="8254"/>
                </a:lnTo>
                <a:lnTo>
                  <a:pt x="1945" y="7924"/>
                </a:lnTo>
                <a:lnTo>
                  <a:pt x="1872" y="7850"/>
                </a:lnTo>
                <a:lnTo>
                  <a:pt x="1835" y="7850"/>
                </a:lnTo>
                <a:lnTo>
                  <a:pt x="1761" y="7887"/>
                </a:lnTo>
                <a:lnTo>
                  <a:pt x="1688" y="7997"/>
                </a:lnTo>
                <a:lnTo>
                  <a:pt x="1651" y="8107"/>
                </a:lnTo>
                <a:lnTo>
                  <a:pt x="1615" y="8364"/>
                </a:lnTo>
                <a:lnTo>
                  <a:pt x="1651" y="8657"/>
                </a:lnTo>
                <a:lnTo>
                  <a:pt x="1725" y="8914"/>
                </a:lnTo>
                <a:lnTo>
                  <a:pt x="1872" y="9208"/>
                </a:lnTo>
                <a:lnTo>
                  <a:pt x="2055" y="9428"/>
                </a:lnTo>
                <a:lnTo>
                  <a:pt x="2275" y="9611"/>
                </a:lnTo>
                <a:lnTo>
                  <a:pt x="2495" y="9758"/>
                </a:lnTo>
                <a:lnTo>
                  <a:pt x="2312" y="9831"/>
                </a:lnTo>
                <a:lnTo>
                  <a:pt x="2128" y="9868"/>
                </a:lnTo>
                <a:lnTo>
                  <a:pt x="1688" y="9868"/>
                </a:lnTo>
                <a:lnTo>
                  <a:pt x="1468" y="9905"/>
                </a:lnTo>
                <a:lnTo>
                  <a:pt x="1248" y="9941"/>
                </a:lnTo>
                <a:lnTo>
                  <a:pt x="1065" y="10015"/>
                </a:lnTo>
                <a:lnTo>
                  <a:pt x="881" y="10125"/>
                </a:lnTo>
                <a:lnTo>
                  <a:pt x="588" y="10381"/>
                </a:lnTo>
                <a:lnTo>
                  <a:pt x="441" y="10528"/>
                </a:lnTo>
                <a:lnTo>
                  <a:pt x="331" y="10711"/>
                </a:lnTo>
                <a:lnTo>
                  <a:pt x="221" y="10932"/>
                </a:lnTo>
                <a:lnTo>
                  <a:pt x="147" y="11115"/>
                </a:lnTo>
                <a:lnTo>
                  <a:pt x="37" y="11592"/>
                </a:lnTo>
                <a:lnTo>
                  <a:pt x="1" y="12069"/>
                </a:lnTo>
                <a:lnTo>
                  <a:pt x="1" y="12546"/>
                </a:lnTo>
                <a:lnTo>
                  <a:pt x="74" y="13022"/>
                </a:lnTo>
                <a:lnTo>
                  <a:pt x="147" y="13463"/>
                </a:lnTo>
                <a:lnTo>
                  <a:pt x="258" y="13903"/>
                </a:lnTo>
                <a:lnTo>
                  <a:pt x="404" y="14270"/>
                </a:lnTo>
                <a:lnTo>
                  <a:pt x="588" y="14673"/>
                </a:lnTo>
                <a:lnTo>
                  <a:pt x="844" y="15040"/>
                </a:lnTo>
                <a:lnTo>
                  <a:pt x="1101" y="15333"/>
                </a:lnTo>
                <a:lnTo>
                  <a:pt x="1431" y="15627"/>
                </a:lnTo>
                <a:lnTo>
                  <a:pt x="1761" y="15847"/>
                </a:lnTo>
                <a:lnTo>
                  <a:pt x="2165" y="16030"/>
                </a:lnTo>
                <a:lnTo>
                  <a:pt x="2568" y="16140"/>
                </a:lnTo>
                <a:lnTo>
                  <a:pt x="2789" y="16177"/>
                </a:lnTo>
                <a:lnTo>
                  <a:pt x="3009" y="16177"/>
                </a:lnTo>
                <a:lnTo>
                  <a:pt x="3486" y="16140"/>
                </a:lnTo>
                <a:lnTo>
                  <a:pt x="3926" y="16030"/>
                </a:lnTo>
                <a:lnTo>
                  <a:pt x="4329" y="15884"/>
                </a:lnTo>
                <a:lnTo>
                  <a:pt x="4696" y="15700"/>
                </a:lnTo>
                <a:lnTo>
                  <a:pt x="5100" y="15517"/>
                </a:lnTo>
                <a:lnTo>
                  <a:pt x="5430" y="15297"/>
                </a:lnTo>
                <a:lnTo>
                  <a:pt x="5613" y="15150"/>
                </a:lnTo>
                <a:lnTo>
                  <a:pt x="5723" y="15003"/>
                </a:lnTo>
                <a:lnTo>
                  <a:pt x="6310" y="14490"/>
                </a:lnTo>
                <a:lnTo>
                  <a:pt x="6567" y="14270"/>
                </a:lnTo>
                <a:lnTo>
                  <a:pt x="6714" y="14160"/>
                </a:lnTo>
                <a:lnTo>
                  <a:pt x="6787" y="14013"/>
                </a:lnTo>
                <a:lnTo>
                  <a:pt x="6970" y="13683"/>
                </a:lnTo>
                <a:lnTo>
                  <a:pt x="7117" y="13316"/>
                </a:lnTo>
                <a:lnTo>
                  <a:pt x="7227" y="12949"/>
                </a:lnTo>
                <a:lnTo>
                  <a:pt x="7300" y="12619"/>
                </a:lnTo>
                <a:lnTo>
                  <a:pt x="7374" y="12252"/>
                </a:lnTo>
                <a:lnTo>
                  <a:pt x="7410" y="11885"/>
                </a:lnTo>
                <a:lnTo>
                  <a:pt x="7410" y="11518"/>
                </a:lnTo>
                <a:lnTo>
                  <a:pt x="7374" y="11152"/>
                </a:lnTo>
                <a:lnTo>
                  <a:pt x="7337" y="10785"/>
                </a:lnTo>
                <a:lnTo>
                  <a:pt x="7264" y="10418"/>
                </a:lnTo>
                <a:lnTo>
                  <a:pt x="7154" y="10125"/>
                </a:lnTo>
                <a:lnTo>
                  <a:pt x="7007" y="9794"/>
                </a:lnTo>
                <a:lnTo>
                  <a:pt x="6860" y="9538"/>
                </a:lnTo>
                <a:lnTo>
                  <a:pt x="6677" y="9244"/>
                </a:lnTo>
                <a:lnTo>
                  <a:pt x="6457" y="8987"/>
                </a:lnTo>
                <a:lnTo>
                  <a:pt x="6237" y="8767"/>
                </a:lnTo>
                <a:lnTo>
                  <a:pt x="5980" y="8584"/>
                </a:lnTo>
                <a:lnTo>
                  <a:pt x="5686" y="8401"/>
                </a:lnTo>
                <a:lnTo>
                  <a:pt x="5393" y="8291"/>
                </a:lnTo>
                <a:lnTo>
                  <a:pt x="5100" y="8180"/>
                </a:lnTo>
                <a:lnTo>
                  <a:pt x="4769" y="8144"/>
                </a:lnTo>
                <a:lnTo>
                  <a:pt x="4476" y="8144"/>
                </a:lnTo>
                <a:lnTo>
                  <a:pt x="4219" y="8180"/>
                </a:lnTo>
                <a:lnTo>
                  <a:pt x="3926" y="8291"/>
                </a:lnTo>
                <a:lnTo>
                  <a:pt x="3816" y="8364"/>
                </a:lnTo>
                <a:lnTo>
                  <a:pt x="3706" y="8437"/>
                </a:lnTo>
                <a:lnTo>
                  <a:pt x="3632" y="8547"/>
                </a:lnTo>
                <a:lnTo>
                  <a:pt x="3559" y="8657"/>
                </a:lnTo>
                <a:lnTo>
                  <a:pt x="3559" y="8694"/>
                </a:lnTo>
                <a:lnTo>
                  <a:pt x="3522" y="8731"/>
                </a:lnTo>
                <a:lnTo>
                  <a:pt x="3486" y="8767"/>
                </a:lnTo>
                <a:lnTo>
                  <a:pt x="3192" y="9171"/>
                </a:lnTo>
                <a:lnTo>
                  <a:pt x="3009" y="9354"/>
                </a:lnTo>
                <a:lnTo>
                  <a:pt x="2825" y="9538"/>
                </a:lnTo>
                <a:lnTo>
                  <a:pt x="2789" y="9464"/>
                </a:lnTo>
                <a:lnTo>
                  <a:pt x="2458" y="9171"/>
                </a:lnTo>
                <a:lnTo>
                  <a:pt x="2348" y="9024"/>
                </a:lnTo>
                <a:lnTo>
                  <a:pt x="2202" y="8877"/>
                </a:lnTo>
                <a:lnTo>
                  <a:pt x="2275" y="8877"/>
                </a:lnTo>
                <a:lnTo>
                  <a:pt x="2312" y="8841"/>
                </a:lnTo>
                <a:lnTo>
                  <a:pt x="2532" y="8841"/>
                </a:lnTo>
                <a:lnTo>
                  <a:pt x="2715" y="8804"/>
                </a:lnTo>
                <a:lnTo>
                  <a:pt x="2899" y="8731"/>
                </a:lnTo>
                <a:lnTo>
                  <a:pt x="3045" y="8621"/>
                </a:lnTo>
                <a:lnTo>
                  <a:pt x="3265" y="8474"/>
                </a:lnTo>
                <a:lnTo>
                  <a:pt x="3486" y="8254"/>
                </a:lnTo>
                <a:lnTo>
                  <a:pt x="3669" y="8034"/>
                </a:lnTo>
                <a:lnTo>
                  <a:pt x="3816" y="7814"/>
                </a:lnTo>
                <a:lnTo>
                  <a:pt x="3852" y="7740"/>
                </a:lnTo>
                <a:lnTo>
                  <a:pt x="3852" y="7667"/>
                </a:lnTo>
                <a:lnTo>
                  <a:pt x="3779" y="7557"/>
                </a:lnTo>
                <a:lnTo>
                  <a:pt x="3669" y="7484"/>
                </a:lnTo>
                <a:lnTo>
                  <a:pt x="3596" y="7484"/>
                </a:lnTo>
                <a:lnTo>
                  <a:pt x="3522" y="7520"/>
                </a:lnTo>
                <a:lnTo>
                  <a:pt x="3412" y="7484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23" name="Google Shape;223;p3"/>
          <p:cNvSpPr/>
          <p:nvPr/>
        </p:nvSpPr>
        <p:spPr>
          <a:xfrm>
            <a:off x="945960" y="4042836"/>
            <a:ext cx="414157" cy="507762"/>
          </a:xfrm>
          <a:custGeom>
            <a:avLst/>
            <a:gdLst/>
            <a:ahLst/>
            <a:cxnLst/>
            <a:rect l="l" t="t" r="r" b="b"/>
            <a:pathLst>
              <a:path w="14601" h="17901" extrusionOk="0">
                <a:moveTo>
                  <a:pt x="10492" y="4329"/>
                </a:moveTo>
                <a:lnTo>
                  <a:pt x="10859" y="4769"/>
                </a:lnTo>
                <a:lnTo>
                  <a:pt x="10712" y="4769"/>
                </a:lnTo>
                <a:lnTo>
                  <a:pt x="10712" y="4696"/>
                </a:lnTo>
                <a:lnTo>
                  <a:pt x="10675" y="4622"/>
                </a:lnTo>
                <a:lnTo>
                  <a:pt x="10639" y="4622"/>
                </a:lnTo>
                <a:lnTo>
                  <a:pt x="10602" y="4549"/>
                </a:lnTo>
                <a:lnTo>
                  <a:pt x="10565" y="4512"/>
                </a:lnTo>
                <a:lnTo>
                  <a:pt x="10455" y="4475"/>
                </a:lnTo>
                <a:lnTo>
                  <a:pt x="10345" y="4512"/>
                </a:lnTo>
                <a:lnTo>
                  <a:pt x="10308" y="4549"/>
                </a:lnTo>
                <a:lnTo>
                  <a:pt x="10272" y="4622"/>
                </a:lnTo>
                <a:lnTo>
                  <a:pt x="10272" y="4696"/>
                </a:lnTo>
                <a:lnTo>
                  <a:pt x="10052" y="4622"/>
                </a:lnTo>
                <a:lnTo>
                  <a:pt x="10492" y="4329"/>
                </a:lnTo>
                <a:close/>
                <a:moveTo>
                  <a:pt x="6897" y="3448"/>
                </a:moveTo>
                <a:lnTo>
                  <a:pt x="7044" y="3485"/>
                </a:lnTo>
                <a:lnTo>
                  <a:pt x="7227" y="3522"/>
                </a:lnTo>
                <a:lnTo>
                  <a:pt x="7374" y="3595"/>
                </a:lnTo>
                <a:lnTo>
                  <a:pt x="7484" y="3705"/>
                </a:lnTo>
                <a:lnTo>
                  <a:pt x="7521" y="3815"/>
                </a:lnTo>
                <a:lnTo>
                  <a:pt x="7521" y="3889"/>
                </a:lnTo>
                <a:lnTo>
                  <a:pt x="7484" y="3999"/>
                </a:lnTo>
                <a:lnTo>
                  <a:pt x="7447" y="4109"/>
                </a:lnTo>
                <a:lnTo>
                  <a:pt x="7264" y="4292"/>
                </a:lnTo>
                <a:lnTo>
                  <a:pt x="7154" y="4439"/>
                </a:lnTo>
                <a:lnTo>
                  <a:pt x="6934" y="4732"/>
                </a:lnTo>
                <a:lnTo>
                  <a:pt x="6714" y="4952"/>
                </a:lnTo>
                <a:lnTo>
                  <a:pt x="6494" y="5099"/>
                </a:lnTo>
                <a:lnTo>
                  <a:pt x="6384" y="5136"/>
                </a:lnTo>
                <a:lnTo>
                  <a:pt x="6310" y="5136"/>
                </a:lnTo>
                <a:lnTo>
                  <a:pt x="6237" y="5062"/>
                </a:lnTo>
                <a:lnTo>
                  <a:pt x="6200" y="4989"/>
                </a:lnTo>
                <a:lnTo>
                  <a:pt x="6163" y="4806"/>
                </a:lnTo>
                <a:lnTo>
                  <a:pt x="6163" y="4659"/>
                </a:lnTo>
                <a:lnTo>
                  <a:pt x="6163" y="4145"/>
                </a:lnTo>
                <a:lnTo>
                  <a:pt x="6127" y="3595"/>
                </a:lnTo>
                <a:lnTo>
                  <a:pt x="6273" y="3522"/>
                </a:lnTo>
                <a:lnTo>
                  <a:pt x="6420" y="3485"/>
                </a:lnTo>
                <a:lnTo>
                  <a:pt x="6567" y="3448"/>
                </a:lnTo>
                <a:close/>
                <a:moveTo>
                  <a:pt x="6457" y="3118"/>
                </a:moveTo>
                <a:lnTo>
                  <a:pt x="6237" y="3192"/>
                </a:lnTo>
                <a:lnTo>
                  <a:pt x="6017" y="3265"/>
                </a:lnTo>
                <a:lnTo>
                  <a:pt x="5833" y="3375"/>
                </a:lnTo>
                <a:lnTo>
                  <a:pt x="5723" y="3558"/>
                </a:lnTo>
                <a:lnTo>
                  <a:pt x="5723" y="3632"/>
                </a:lnTo>
                <a:lnTo>
                  <a:pt x="5760" y="3668"/>
                </a:lnTo>
                <a:lnTo>
                  <a:pt x="5797" y="3705"/>
                </a:lnTo>
                <a:lnTo>
                  <a:pt x="5870" y="3705"/>
                </a:lnTo>
                <a:lnTo>
                  <a:pt x="5980" y="3668"/>
                </a:lnTo>
                <a:lnTo>
                  <a:pt x="5943" y="4219"/>
                </a:lnTo>
                <a:lnTo>
                  <a:pt x="5943" y="4769"/>
                </a:lnTo>
                <a:lnTo>
                  <a:pt x="5943" y="4952"/>
                </a:lnTo>
                <a:lnTo>
                  <a:pt x="5980" y="5099"/>
                </a:lnTo>
                <a:lnTo>
                  <a:pt x="6053" y="5209"/>
                </a:lnTo>
                <a:lnTo>
                  <a:pt x="6163" y="5319"/>
                </a:lnTo>
                <a:lnTo>
                  <a:pt x="6237" y="5393"/>
                </a:lnTo>
                <a:lnTo>
                  <a:pt x="6530" y="5393"/>
                </a:lnTo>
                <a:lnTo>
                  <a:pt x="6714" y="5282"/>
                </a:lnTo>
                <a:lnTo>
                  <a:pt x="6897" y="5136"/>
                </a:lnTo>
                <a:lnTo>
                  <a:pt x="7227" y="4806"/>
                </a:lnTo>
                <a:lnTo>
                  <a:pt x="7447" y="4512"/>
                </a:lnTo>
                <a:lnTo>
                  <a:pt x="7594" y="4329"/>
                </a:lnTo>
                <a:lnTo>
                  <a:pt x="7741" y="4182"/>
                </a:lnTo>
                <a:lnTo>
                  <a:pt x="7814" y="3962"/>
                </a:lnTo>
                <a:lnTo>
                  <a:pt x="7851" y="3852"/>
                </a:lnTo>
                <a:lnTo>
                  <a:pt x="7851" y="3742"/>
                </a:lnTo>
                <a:lnTo>
                  <a:pt x="7777" y="3595"/>
                </a:lnTo>
                <a:lnTo>
                  <a:pt x="7667" y="3448"/>
                </a:lnTo>
                <a:lnTo>
                  <a:pt x="7521" y="3302"/>
                </a:lnTo>
                <a:lnTo>
                  <a:pt x="7374" y="3228"/>
                </a:lnTo>
                <a:lnTo>
                  <a:pt x="7190" y="3155"/>
                </a:lnTo>
                <a:lnTo>
                  <a:pt x="6970" y="3118"/>
                </a:lnTo>
                <a:close/>
                <a:moveTo>
                  <a:pt x="2789" y="3522"/>
                </a:moveTo>
                <a:lnTo>
                  <a:pt x="2935" y="3668"/>
                </a:lnTo>
                <a:lnTo>
                  <a:pt x="3082" y="3779"/>
                </a:lnTo>
                <a:lnTo>
                  <a:pt x="3449" y="3925"/>
                </a:lnTo>
                <a:lnTo>
                  <a:pt x="3632" y="3999"/>
                </a:lnTo>
                <a:lnTo>
                  <a:pt x="3669" y="4072"/>
                </a:lnTo>
                <a:lnTo>
                  <a:pt x="3706" y="4145"/>
                </a:lnTo>
                <a:lnTo>
                  <a:pt x="3706" y="4219"/>
                </a:lnTo>
                <a:lnTo>
                  <a:pt x="3742" y="4255"/>
                </a:lnTo>
                <a:lnTo>
                  <a:pt x="3779" y="4292"/>
                </a:lnTo>
                <a:lnTo>
                  <a:pt x="3852" y="4329"/>
                </a:lnTo>
                <a:lnTo>
                  <a:pt x="4036" y="4402"/>
                </a:lnTo>
                <a:lnTo>
                  <a:pt x="4219" y="4475"/>
                </a:lnTo>
                <a:lnTo>
                  <a:pt x="4403" y="4586"/>
                </a:lnTo>
                <a:lnTo>
                  <a:pt x="4549" y="4696"/>
                </a:lnTo>
                <a:lnTo>
                  <a:pt x="4843" y="5026"/>
                </a:lnTo>
                <a:lnTo>
                  <a:pt x="5100" y="5319"/>
                </a:lnTo>
                <a:lnTo>
                  <a:pt x="4770" y="5356"/>
                </a:lnTo>
                <a:lnTo>
                  <a:pt x="4476" y="5356"/>
                </a:lnTo>
                <a:lnTo>
                  <a:pt x="3816" y="5319"/>
                </a:lnTo>
                <a:lnTo>
                  <a:pt x="3486" y="5319"/>
                </a:lnTo>
                <a:lnTo>
                  <a:pt x="3156" y="5393"/>
                </a:lnTo>
                <a:lnTo>
                  <a:pt x="2972" y="5466"/>
                </a:lnTo>
                <a:lnTo>
                  <a:pt x="2789" y="5576"/>
                </a:lnTo>
                <a:lnTo>
                  <a:pt x="2605" y="5649"/>
                </a:lnTo>
                <a:lnTo>
                  <a:pt x="2495" y="5686"/>
                </a:lnTo>
                <a:lnTo>
                  <a:pt x="2349" y="5686"/>
                </a:lnTo>
                <a:lnTo>
                  <a:pt x="2312" y="5723"/>
                </a:lnTo>
                <a:lnTo>
                  <a:pt x="2275" y="5796"/>
                </a:lnTo>
                <a:lnTo>
                  <a:pt x="2275" y="5833"/>
                </a:lnTo>
                <a:lnTo>
                  <a:pt x="2349" y="6676"/>
                </a:lnTo>
                <a:lnTo>
                  <a:pt x="2128" y="6493"/>
                </a:lnTo>
                <a:lnTo>
                  <a:pt x="1908" y="6383"/>
                </a:lnTo>
                <a:lnTo>
                  <a:pt x="1908" y="6126"/>
                </a:lnTo>
                <a:lnTo>
                  <a:pt x="1835" y="5906"/>
                </a:lnTo>
                <a:lnTo>
                  <a:pt x="1725" y="5796"/>
                </a:lnTo>
                <a:lnTo>
                  <a:pt x="1578" y="5723"/>
                </a:lnTo>
                <a:lnTo>
                  <a:pt x="1285" y="5649"/>
                </a:lnTo>
                <a:lnTo>
                  <a:pt x="1101" y="5649"/>
                </a:lnTo>
                <a:lnTo>
                  <a:pt x="918" y="5686"/>
                </a:lnTo>
                <a:lnTo>
                  <a:pt x="918" y="5686"/>
                </a:lnTo>
                <a:lnTo>
                  <a:pt x="1101" y="5356"/>
                </a:lnTo>
                <a:lnTo>
                  <a:pt x="1285" y="5026"/>
                </a:lnTo>
                <a:lnTo>
                  <a:pt x="1468" y="4732"/>
                </a:lnTo>
                <a:lnTo>
                  <a:pt x="1688" y="4439"/>
                </a:lnTo>
                <a:lnTo>
                  <a:pt x="1945" y="4182"/>
                </a:lnTo>
                <a:lnTo>
                  <a:pt x="2202" y="3962"/>
                </a:lnTo>
                <a:lnTo>
                  <a:pt x="2495" y="3742"/>
                </a:lnTo>
                <a:lnTo>
                  <a:pt x="2789" y="3522"/>
                </a:lnTo>
                <a:close/>
                <a:moveTo>
                  <a:pt x="10639" y="7520"/>
                </a:moveTo>
                <a:lnTo>
                  <a:pt x="11042" y="7703"/>
                </a:lnTo>
                <a:lnTo>
                  <a:pt x="11336" y="7850"/>
                </a:lnTo>
                <a:lnTo>
                  <a:pt x="11482" y="7924"/>
                </a:lnTo>
                <a:lnTo>
                  <a:pt x="11629" y="7960"/>
                </a:lnTo>
                <a:lnTo>
                  <a:pt x="11556" y="8254"/>
                </a:lnTo>
                <a:lnTo>
                  <a:pt x="11225" y="8107"/>
                </a:lnTo>
                <a:lnTo>
                  <a:pt x="10895" y="7960"/>
                </a:lnTo>
                <a:lnTo>
                  <a:pt x="10785" y="7887"/>
                </a:lnTo>
                <a:lnTo>
                  <a:pt x="10639" y="7520"/>
                </a:lnTo>
                <a:close/>
                <a:moveTo>
                  <a:pt x="10272" y="8070"/>
                </a:moveTo>
                <a:lnTo>
                  <a:pt x="10382" y="8144"/>
                </a:lnTo>
                <a:lnTo>
                  <a:pt x="10529" y="8217"/>
                </a:lnTo>
                <a:lnTo>
                  <a:pt x="10565" y="8327"/>
                </a:lnTo>
                <a:lnTo>
                  <a:pt x="10602" y="8400"/>
                </a:lnTo>
                <a:lnTo>
                  <a:pt x="10712" y="8437"/>
                </a:lnTo>
                <a:lnTo>
                  <a:pt x="10932" y="8510"/>
                </a:lnTo>
                <a:lnTo>
                  <a:pt x="11042" y="8547"/>
                </a:lnTo>
                <a:lnTo>
                  <a:pt x="11042" y="8584"/>
                </a:lnTo>
                <a:lnTo>
                  <a:pt x="11042" y="8657"/>
                </a:lnTo>
                <a:lnTo>
                  <a:pt x="11079" y="8731"/>
                </a:lnTo>
                <a:lnTo>
                  <a:pt x="11152" y="8804"/>
                </a:lnTo>
                <a:lnTo>
                  <a:pt x="11336" y="8841"/>
                </a:lnTo>
                <a:lnTo>
                  <a:pt x="11152" y="9244"/>
                </a:lnTo>
                <a:lnTo>
                  <a:pt x="11079" y="9171"/>
                </a:lnTo>
                <a:lnTo>
                  <a:pt x="10602" y="8767"/>
                </a:lnTo>
                <a:lnTo>
                  <a:pt x="10602" y="8547"/>
                </a:lnTo>
                <a:lnTo>
                  <a:pt x="10565" y="8364"/>
                </a:lnTo>
                <a:lnTo>
                  <a:pt x="10492" y="8254"/>
                </a:lnTo>
                <a:lnTo>
                  <a:pt x="10345" y="8180"/>
                </a:lnTo>
                <a:lnTo>
                  <a:pt x="10272" y="8070"/>
                </a:lnTo>
                <a:close/>
                <a:moveTo>
                  <a:pt x="9135" y="4806"/>
                </a:moveTo>
                <a:lnTo>
                  <a:pt x="9501" y="4842"/>
                </a:lnTo>
                <a:lnTo>
                  <a:pt x="9575" y="4879"/>
                </a:lnTo>
                <a:lnTo>
                  <a:pt x="9611" y="4842"/>
                </a:lnTo>
                <a:lnTo>
                  <a:pt x="9905" y="4916"/>
                </a:lnTo>
                <a:lnTo>
                  <a:pt x="10198" y="5026"/>
                </a:lnTo>
                <a:lnTo>
                  <a:pt x="10015" y="5246"/>
                </a:lnTo>
                <a:lnTo>
                  <a:pt x="10015" y="5319"/>
                </a:lnTo>
                <a:lnTo>
                  <a:pt x="10052" y="5393"/>
                </a:lnTo>
                <a:lnTo>
                  <a:pt x="10125" y="5429"/>
                </a:lnTo>
                <a:lnTo>
                  <a:pt x="10198" y="5429"/>
                </a:lnTo>
                <a:lnTo>
                  <a:pt x="10418" y="5319"/>
                </a:lnTo>
                <a:lnTo>
                  <a:pt x="10639" y="5246"/>
                </a:lnTo>
                <a:lnTo>
                  <a:pt x="10859" y="5209"/>
                </a:lnTo>
                <a:lnTo>
                  <a:pt x="11115" y="5172"/>
                </a:lnTo>
                <a:lnTo>
                  <a:pt x="11336" y="5613"/>
                </a:lnTo>
                <a:lnTo>
                  <a:pt x="10859" y="5723"/>
                </a:lnTo>
                <a:lnTo>
                  <a:pt x="10602" y="5796"/>
                </a:lnTo>
                <a:lnTo>
                  <a:pt x="10382" y="5906"/>
                </a:lnTo>
                <a:lnTo>
                  <a:pt x="10345" y="5943"/>
                </a:lnTo>
                <a:lnTo>
                  <a:pt x="10345" y="5979"/>
                </a:lnTo>
                <a:lnTo>
                  <a:pt x="10345" y="6016"/>
                </a:lnTo>
                <a:lnTo>
                  <a:pt x="10382" y="6053"/>
                </a:lnTo>
                <a:lnTo>
                  <a:pt x="10639" y="6126"/>
                </a:lnTo>
                <a:lnTo>
                  <a:pt x="10932" y="6126"/>
                </a:lnTo>
                <a:lnTo>
                  <a:pt x="11225" y="6089"/>
                </a:lnTo>
                <a:lnTo>
                  <a:pt x="11482" y="6016"/>
                </a:lnTo>
                <a:lnTo>
                  <a:pt x="11629" y="6566"/>
                </a:lnTo>
                <a:lnTo>
                  <a:pt x="11666" y="6640"/>
                </a:lnTo>
                <a:lnTo>
                  <a:pt x="11666" y="6640"/>
                </a:lnTo>
                <a:lnTo>
                  <a:pt x="11262" y="6530"/>
                </a:lnTo>
                <a:lnTo>
                  <a:pt x="10932" y="6456"/>
                </a:lnTo>
                <a:lnTo>
                  <a:pt x="10749" y="6420"/>
                </a:lnTo>
                <a:lnTo>
                  <a:pt x="10565" y="6456"/>
                </a:lnTo>
                <a:lnTo>
                  <a:pt x="10529" y="6456"/>
                </a:lnTo>
                <a:lnTo>
                  <a:pt x="10565" y="6530"/>
                </a:lnTo>
                <a:lnTo>
                  <a:pt x="10712" y="6640"/>
                </a:lnTo>
                <a:lnTo>
                  <a:pt x="10895" y="6750"/>
                </a:lnTo>
                <a:lnTo>
                  <a:pt x="11336" y="6933"/>
                </a:lnTo>
                <a:lnTo>
                  <a:pt x="11702" y="7043"/>
                </a:lnTo>
                <a:lnTo>
                  <a:pt x="11666" y="7593"/>
                </a:lnTo>
                <a:lnTo>
                  <a:pt x="11482" y="7520"/>
                </a:lnTo>
                <a:lnTo>
                  <a:pt x="11299" y="7447"/>
                </a:lnTo>
                <a:lnTo>
                  <a:pt x="10785" y="7227"/>
                </a:lnTo>
                <a:lnTo>
                  <a:pt x="10529" y="7153"/>
                </a:lnTo>
                <a:lnTo>
                  <a:pt x="10235" y="7117"/>
                </a:lnTo>
                <a:lnTo>
                  <a:pt x="10198" y="7117"/>
                </a:lnTo>
                <a:lnTo>
                  <a:pt x="10198" y="7153"/>
                </a:lnTo>
                <a:lnTo>
                  <a:pt x="10198" y="7190"/>
                </a:lnTo>
                <a:lnTo>
                  <a:pt x="10198" y="7227"/>
                </a:lnTo>
                <a:lnTo>
                  <a:pt x="10492" y="7410"/>
                </a:lnTo>
                <a:lnTo>
                  <a:pt x="10418" y="7447"/>
                </a:lnTo>
                <a:lnTo>
                  <a:pt x="10015" y="7593"/>
                </a:lnTo>
                <a:lnTo>
                  <a:pt x="9905" y="7483"/>
                </a:lnTo>
                <a:lnTo>
                  <a:pt x="9832" y="7447"/>
                </a:lnTo>
                <a:lnTo>
                  <a:pt x="9795" y="7483"/>
                </a:lnTo>
                <a:lnTo>
                  <a:pt x="9758" y="7520"/>
                </a:lnTo>
                <a:lnTo>
                  <a:pt x="9722" y="7557"/>
                </a:lnTo>
                <a:lnTo>
                  <a:pt x="9722" y="7703"/>
                </a:lnTo>
                <a:lnTo>
                  <a:pt x="9685" y="7740"/>
                </a:lnTo>
                <a:lnTo>
                  <a:pt x="9685" y="7813"/>
                </a:lnTo>
                <a:lnTo>
                  <a:pt x="9722" y="7924"/>
                </a:lnTo>
                <a:lnTo>
                  <a:pt x="9942" y="8180"/>
                </a:lnTo>
                <a:lnTo>
                  <a:pt x="9611" y="7960"/>
                </a:lnTo>
                <a:lnTo>
                  <a:pt x="9281" y="7777"/>
                </a:lnTo>
                <a:lnTo>
                  <a:pt x="9245" y="7777"/>
                </a:lnTo>
                <a:lnTo>
                  <a:pt x="9208" y="7813"/>
                </a:lnTo>
                <a:lnTo>
                  <a:pt x="9171" y="7850"/>
                </a:lnTo>
                <a:lnTo>
                  <a:pt x="9171" y="7924"/>
                </a:lnTo>
                <a:lnTo>
                  <a:pt x="9391" y="8180"/>
                </a:lnTo>
                <a:lnTo>
                  <a:pt x="9648" y="8437"/>
                </a:lnTo>
                <a:lnTo>
                  <a:pt x="10162" y="8877"/>
                </a:lnTo>
                <a:lnTo>
                  <a:pt x="10235" y="8951"/>
                </a:lnTo>
                <a:lnTo>
                  <a:pt x="10162" y="9134"/>
                </a:lnTo>
                <a:lnTo>
                  <a:pt x="10052" y="9317"/>
                </a:lnTo>
                <a:lnTo>
                  <a:pt x="9905" y="9391"/>
                </a:lnTo>
                <a:lnTo>
                  <a:pt x="9832" y="9354"/>
                </a:lnTo>
                <a:lnTo>
                  <a:pt x="9428" y="9097"/>
                </a:lnTo>
                <a:lnTo>
                  <a:pt x="9318" y="8914"/>
                </a:lnTo>
                <a:lnTo>
                  <a:pt x="9171" y="8694"/>
                </a:lnTo>
                <a:lnTo>
                  <a:pt x="8951" y="8547"/>
                </a:lnTo>
                <a:lnTo>
                  <a:pt x="8768" y="8400"/>
                </a:lnTo>
                <a:lnTo>
                  <a:pt x="8658" y="8290"/>
                </a:lnTo>
                <a:lnTo>
                  <a:pt x="8548" y="8107"/>
                </a:lnTo>
                <a:lnTo>
                  <a:pt x="8511" y="7887"/>
                </a:lnTo>
                <a:lnTo>
                  <a:pt x="8474" y="7887"/>
                </a:lnTo>
                <a:lnTo>
                  <a:pt x="8474" y="7777"/>
                </a:lnTo>
                <a:lnTo>
                  <a:pt x="8438" y="7740"/>
                </a:lnTo>
                <a:lnTo>
                  <a:pt x="8364" y="7740"/>
                </a:lnTo>
                <a:lnTo>
                  <a:pt x="7887" y="7667"/>
                </a:lnTo>
                <a:lnTo>
                  <a:pt x="7374" y="7630"/>
                </a:lnTo>
                <a:lnTo>
                  <a:pt x="7117" y="7630"/>
                </a:lnTo>
                <a:lnTo>
                  <a:pt x="6860" y="7667"/>
                </a:lnTo>
                <a:lnTo>
                  <a:pt x="6640" y="7740"/>
                </a:lnTo>
                <a:lnTo>
                  <a:pt x="6457" y="7887"/>
                </a:lnTo>
                <a:lnTo>
                  <a:pt x="6384" y="7777"/>
                </a:lnTo>
                <a:lnTo>
                  <a:pt x="6347" y="7703"/>
                </a:lnTo>
                <a:lnTo>
                  <a:pt x="6384" y="7630"/>
                </a:lnTo>
                <a:lnTo>
                  <a:pt x="6420" y="7557"/>
                </a:lnTo>
                <a:lnTo>
                  <a:pt x="6604" y="7410"/>
                </a:lnTo>
                <a:lnTo>
                  <a:pt x="6787" y="7337"/>
                </a:lnTo>
                <a:lnTo>
                  <a:pt x="7080" y="7300"/>
                </a:lnTo>
                <a:lnTo>
                  <a:pt x="7374" y="7227"/>
                </a:lnTo>
                <a:lnTo>
                  <a:pt x="7521" y="7153"/>
                </a:lnTo>
                <a:lnTo>
                  <a:pt x="7704" y="7006"/>
                </a:lnTo>
                <a:lnTo>
                  <a:pt x="7741" y="6896"/>
                </a:lnTo>
                <a:lnTo>
                  <a:pt x="7777" y="6823"/>
                </a:lnTo>
                <a:lnTo>
                  <a:pt x="7741" y="6750"/>
                </a:lnTo>
                <a:lnTo>
                  <a:pt x="7667" y="6676"/>
                </a:lnTo>
                <a:lnTo>
                  <a:pt x="7594" y="6603"/>
                </a:lnTo>
                <a:lnTo>
                  <a:pt x="7484" y="6603"/>
                </a:lnTo>
                <a:lnTo>
                  <a:pt x="7227" y="6640"/>
                </a:lnTo>
                <a:lnTo>
                  <a:pt x="7007" y="6713"/>
                </a:lnTo>
                <a:lnTo>
                  <a:pt x="6787" y="6786"/>
                </a:lnTo>
                <a:lnTo>
                  <a:pt x="6714" y="6786"/>
                </a:lnTo>
                <a:lnTo>
                  <a:pt x="6640" y="6750"/>
                </a:lnTo>
                <a:lnTo>
                  <a:pt x="6640" y="6676"/>
                </a:lnTo>
                <a:lnTo>
                  <a:pt x="6677" y="6603"/>
                </a:lnTo>
                <a:lnTo>
                  <a:pt x="6750" y="6456"/>
                </a:lnTo>
                <a:lnTo>
                  <a:pt x="6824" y="6346"/>
                </a:lnTo>
                <a:lnTo>
                  <a:pt x="7080" y="6199"/>
                </a:lnTo>
                <a:lnTo>
                  <a:pt x="7337" y="6016"/>
                </a:lnTo>
                <a:lnTo>
                  <a:pt x="7704" y="5759"/>
                </a:lnTo>
                <a:lnTo>
                  <a:pt x="8108" y="5466"/>
                </a:lnTo>
                <a:lnTo>
                  <a:pt x="8181" y="5539"/>
                </a:lnTo>
                <a:lnTo>
                  <a:pt x="8218" y="5539"/>
                </a:lnTo>
                <a:lnTo>
                  <a:pt x="8254" y="5503"/>
                </a:lnTo>
                <a:lnTo>
                  <a:pt x="8511" y="5172"/>
                </a:lnTo>
                <a:lnTo>
                  <a:pt x="8731" y="4806"/>
                </a:lnTo>
                <a:close/>
                <a:moveTo>
                  <a:pt x="10492" y="9171"/>
                </a:moveTo>
                <a:lnTo>
                  <a:pt x="10749" y="9391"/>
                </a:lnTo>
                <a:lnTo>
                  <a:pt x="10969" y="9611"/>
                </a:lnTo>
                <a:lnTo>
                  <a:pt x="10675" y="10124"/>
                </a:lnTo>
                <a:lnTo>
                  <a:pt x="10602" y="10198"/>
                </a:lnTo>
                <a:lnTo>
                  <a:pt x="10565" y="10161"/>
                </a:lnTo>
                <a:lnTo>
                  <a:pt x="10529" y="10088"/>
                </a:lnTo>
                <a:lnTo>
                  <a:pt x="10418" y="9941"/>
                </a:lnTo>
                <a:lnTo>
                  <a:pt x="10308" y="9758"/>
                </a:lnTo>
                <a:lnTo>
                  <a:pt x="10162" y="9611"/>
                </a:lnTo>
                <a:lnTo>
                  <a:pt x="10272" y="9501"/>
                </a:lnTo>
                <a:lnTo>
                  <a:pt x="10345" y="9427"/>
                </a:lnTo>
                <a:lnTo>
                  <a:pt x="10492" y="9171"/>
                </a:lnTo>
                <a:close/>
                <a:moveTo>
                  <a:pt x="551" y="7300"/>
                </a:moveTo>
                <a:lnTo>
                  <a:pt x="808" y="7483"/>
                </a:lnTo>
                <a:lnTo>
                  <a:pt x="991" y="7703"/>
                </a:lnTo>
                <a:lnTo>
                  <a:pt x="1211" y="7924"/>
                </a:lnTo>
                <a:lnTo>
                  <a:pt x="1431" y="8144"/>
                </a:lnTo>
                <a:lnTo>
                  <a:pt x="1982" y="8584"/>
                </a:lnTo>
                <a:lnTo>
                  <a:pt x="2238" y="8841"/>
                </a:lnTo>
                <a:lnTo>
                  <a:pt x="2349" y="8987"/>
                </a:lnTo>
                <a:lnTo>
                  <a:pt x="2422" y="9134"/>
                </a:lnTo>
                <a:lnTo>
                  <a:pt x="2202" y="9281"/>
                </a:lnTo>
                <a:lnTo>
                  <a:pt x="2018" y="9464"/>
                </a:lnTo>
                <a:lnTo>
                  <a:pt x="1872" y="9684"/>
                </a:lnTo>
                <a:lnTo>
                  <a:pt x="1762" y="9978"/>
                </a:lnTo>
                <a:lnTo>
                  <a:pt x="1725" y="10344"/>
                </a:lnTo>
                <a:lnTo>
                  <a:pt x="1762" y="10675"/>
                </a:lnTo>
                <a:lnTo>
                  <a:pt x="1908" y="11408"/>
                </a:lnTo>
                <a:lnTo>
                  <a:pt x="1542" y="10968"/>
                </a:lnTo>
                <a:lnTo>
                  <a:pt x="1248" y="10528"/>
                </a:lnTo>
                <a:lnTo>
                  <a:pt x="991" y="10014"/>
                </a:lnTo>
                <a:lnTo>
                  <a:pt x="808" y="9501"/>
                </a:lnTo>
                <a:lnTo>
                  <a:pt x="661" y="8951"/>
                </a:lnTo>
                <a:lnTo>
                  <a:pt x="551" y="8400"/>
                </a:lnTo>
                <a:lnTo>
                  <a:pt x="514" y="7850"/>
                </a:lnTo>
                <a:lnTo>
                  <a:pt x="551" y="7300"/>
                </a:lnTo>
                <a:close/>
                <a:moveTo>
                  <a:pt x="6897" y="8620"/>
                </a:moveTo>
                <a:lnTo>
                  <a:pt x="6934" y="8694"/>
                </a:lnTo>
                <a:lnTo>
                  <a:pt x="7007" y="8731"/>
                </a:lnTo>
                <a:lnTo>
                  <a:pt x="7264" y="8877"/>
                </a:lnTo>
                <a:lnTo>
                  <a:pt x="7484" y="9024"/>
                </a:lnTo>
                <a:lnTo>
                  <a:pt x="7704" y="9207"/>
                </a:lnTo>
                <a:lnTo>
                  <a:pt x="7887" y="9427"/>
                </a:lnTo>
                <a:lnTo>
                  <a:pt x="8034" y="9648"/>
                </a:lnTo>
                <a:lnTo>
                  <a:pt x="8181" y="9904"/>
                </a:lnTo>
                <a:lnTo>
                  <a:pt x="8254" y="10161"/>
                </a:lnTo>
                <a:lnTo>
                  <a:pt x="8254" y="10418"/>
                </a:lnTo>
                <a:lnTo>
                  <a:pt x="8218" y="10638"/>
                </a:lnTo>
                <a:lnTo>
                  <a:pt x="7704" y="10088"/>
                </a:lnTo>
                <a:lnTo>
                  <a:pt x="7154" y="9611"/>
                </a:lnTo>
                <a:lnTo>
                  <a:pt x="7080" y="9611"/>
                </a:lnTo>
                <a:lnTo>
                  <a:pt x="7044" y="9648"/>
                </a:lnTo>
                <a:lnTo>
                  <a:pt x="7080" y="9684"/>
                </a:lnTo>
                <a:lnTo>
                  <a:pt x="7557" y="10344"/>
                </a:lnTo>
                <a:lnTo>
                  <a:pt x="8071" y="10968"/>
                </a:lnTo>
                <a:lnTo>
                  <a:pt x="7887" y="11188"/>
                </a:lnTo>
                <a:lnTo>
                  <a:pt x="7741" y="11408"/>
                </a:lnTo>
                <a:lnTo>
                  <a:pt x="7521" y="11628"/>
                </a:lnTo>
                <a:lnTo>
                  <a:pt x="7227" y="11372"/>
                </a:lnTo>
                <a:lnTo>
                  <a:pt x="6860" y="11005"/>
                </a:lnTo>
                <a:lnTo>
                  <a:pt x="6787" y="10748"/>
                </a:lnTo>
                <a:lnTo>
                  <a:pt x="6750" y="10491"/>
                </a:lnTo>
                <a:lnTo>
                  <a:pt x="6640" y="10234"/>
                </a:lnTo>
                <a:lnTo>
                  <a:pt x="6530" y="9978"/>
                </a:lnTo>
                <a:lnTo>
                  <a:pt x="6457" y="9868"/>
                </a:lnTo>
                <a:lnTo>
                  <a:pt x="6310" y="9868"/>
                </a:lnTo>
                <a:lnTo>
                  <a:pt x="5870" y="10014"/>
                </a:lnTo>
                <a:lnTo>
                  <a:pt x="5650" y="10088"/>
                </a:lnTo>
                <a:lnTo>
                  <a:pt x="5577" y="10088"/>
                </a:lnTo>
                <a:lnTo>
                  <a:pt x="5466" y="10014"/>
                </a:lnTo>
                <a:lnTo>
                  <a:pt x="5210" y="9904"/>
                </a:lnTo>
                <a:lnTo>
                  <a:pt x="5026" y="9758"/>
                </a:lnTo>
                <a:lnTo>
                  <a:pt x="4953" y="9648"/>
                </a:lnTo>
                <a:lnTo>
                  <a:pt x="4880" y="9538"/>
                </a:lnTo>
                <a:lnTo>
                  <a:pt x="4843" y="9427"/>
                </a:lnTo>
                <a:lnTo>
                  <a:pt x="4843" y="9281"/>
                </a:lnTo>
                <a:lnTo>
                  <a:pt x="4880" y="9134"/>
                </a:lnTo>
                <a:lnTo>
                  <a:pt x="4953" y="8987"/>
                </a:lnTo>
                <a:lnTo>
                  <a:pt x="5063" y="8877"/>
                </a:lnTo>
                <a:lnTo>
                  <a:pt x="5210" y="8804"/>
                </a:lnTo>
                <a:lnTo>
                  <a:pt x="5577" y="8694"/>
                </a:lnTo>
                <a:lnTo>
                  <a:pt x="5870" y="8657"/>
                </a:lnTo>
                <a:lnTo>
                  <a:pt x="6384" y="8657"/>
                </a:lnTo>
                <a:lnTo>
                  <a:pt x="6897" y="8620"/>
                </a:lnTo>
                <a:close/>
                <a:moveTo>
                  <a:pt x="8621" y="10088"/>
                </a:moveTo>
                <a:lnTo>
                  <a:pt x="9355" y="10565"/>
                </a:lnTo>
                <a:lnTo>
                  <a:pt x="9501" y="10711"/>
                </a:lnTo>
                <a:lnTo>
                  <a:pt x="9648" y="10858"/>
                </a:lnTo>
                <a:lnTo>
                  <a:pt x="9758" y="11005"/>
                </a:lnTo>
                <a:lnTo>
                  <a:pt x="9868" y="11151"/>
                </a:lnTo>
                <a:lnTo>
                  <a:pt x="9355" y="11628"/>
                </a:lnTo>
                <a:lnTo>
                  <a:pt x="9318" y="11592"/>
                </a:lnTo>
                <a:lnTo>
                  <a:pt x="9208" y="11482"/>
                </a:lnTo>
                <a:lnTo>
                  <a:pt x="9061" y="11408"/>
                </a:lnTo>
                <a:lnTo>
                  <a:pt x="8878" y="11298"/>
                </a:lnTo>
                <a:lnTo>
                  <a:pt x="8768" y="11188"/>
                </a:lnTo>
                <a:lnTo>
                  <a:pt x="8511" y="10931"/>
                </a:lnTo>
                <a:lnTo>
                  <a:pt x="8548" y="10821"/>
                </a:lnTo>
                <a:lnTo>
                  <a:pt x="8621" y="10638"/>
                </a:lnTo>
                <a:lnTo>
                  <a:pt x="8658" y="10455"/>
                </a:lnTo>
                <a:lnTo>
                  <a:pt x="8658" y="10271"/>
                </a:lnTo>
                <a:lnTo>
                  <a:pt x="8621" y="10088"/>
                </a:lnTo>
                <a:close/>
                <a:moveTo>
                  <a:pt x="6860" y="11555"/>
                </a:moveTo>
                <a:lnTo>
                  <a:pt x="7190" y="11885"/>
                </a:lnTo>
                <a:lnTo>
                  <a:pt x="7007" y="11958"/>
                </a:lnTo>
                <a:lnTo>
                  <a:pt x="6897" y="11958"/>
                </a:lnTo>
                <a:lnTo>
                  <a:pt x="6787" y="11922"/>
                </a:lnTo>
                <a:lnTo>
                  <a:pt x="6860" y="11555"/>
                </a:lnTo>
                <a:close/>
                <a:moveTo>
                  <a:pt x="8328" y="11262"/>
                </a:moveTo>
                <a:lnTo>
                  <a:pt x="8474" y="11445"/>
                </a:lnTo>
                <a:lnTo>
                  <a:pt x="8658" y="11628"/>
                </a:lnTo>
                <a:lnTo>
                  <a:pt x="8878" y="11775"/>
                </a:lnTo>
                <a:lnTo>
                  <a:pt x="8988" y="11812"/>
                </a:lnTo>
                <a:lnTo>
                  <a:pt x="9098" y="11848"/>
                </a:lnTo>
                <a:lnTo>
                  <a:pt x="8731" y="12105"/>
                </a:lnTo>
                <a:lnTo>
                  <a:pt x="8328" y="12325"/>
                </a:lnTo>
                <a:lnTo>
                  <a:pt x="8291" y="12289"/>
                </a:lnTo>
                <a:lnTo>
                  <a:pt x="7814" y="11885"/>
                </a:lnTo>
                <a:lnTo>
                  <a:pt x="8071" y="11592"/>
                </a:lnTo>
                <a:lnTo>
                  <a:pt x="8328" y="11262"/>
                </a:lnTo>
                <a:close/>
                <a:moveTo>
                  <a:pt x="6970" y="2678"/>
                </a:moveTo>
                <a:lnTo>
                  <a:pt x="7374" y="2715"/>
                </a:lnTo>
                <a:lnTo>
                  <a:pt x="7777" y="2788"/>
                </a:lnTo>
                <a:lnTo>
                  <a:pt x="8181" y="2898"/>
                </a:lnTo>
                <a:lnTo>
                  <a:pt x="8548" y="3008"/>
                </a:lnTo>
                <a:lnTo>
                  <a:pt x="8915" y="3192"/>
                </a:lnTo>
                <a:lnTo>
                  <a:pt x="9281" y="3375"/>
                </a:lnTo>
                <a:lnTo>
                  <a:pt x="9611" y="3595"/>
                </a:lnTo>
                <a:lnTo>
                  <a:pt x="9501" y="3632"/>
                </a:lnTo>
                <a:lnTo>
                  <a:pt x="9281" y="3815"/>
                </a:lnTo>
                <a:lnTo>
                  <a:pt x="9171" y="3925"/>
                </a:lnTo>
                <a:lnTo>
                  <a:pt x="9061" y="4035"/>
                </a:lnTo>
                <a:lnTo>
                  <a:pt x="9061" y="4072"/>
                </a:lnTo>
                <a:lnTo>
                  <a:pt x="9061" y="4109"/>
                </a:lnTo>
                <a:lnTo>
                  <a:pt x="9135" y="4109"/>
                </a:lnTo>
                <a:lnTo>
                  <a:pt x="9245" y="4072"/>
                </a:lnTo>
                <a:lnTo>
                  <a:pt x="9355" y="4072"/>
                </a:lnTo>
                <a:lnTo>
                  <a:pt x="9685" y="3925"/>
                </a:lnTo>
                <a:lnTo>
                  <a:pt x="9905" y="3815"/>
                </a:lnTo>
                <a:lnTo>
                  <a:pt x="10198" y="4035"/>
                </a:lnTo>
                <a:lnTo>
                  <a:pt x="9905" y="4255"/>
                </a:lnTo>
                <a:lnTo>
                  <a:pt x="9611" y="4512"/>
                </a:lnTo>
                <a:lnTo>
                  <a:pt x="9281" y="4475"/>
                </a:lnTo>
                <a:lnTo>
                  <a:pt x="8731" y="4475"/>
                </a:lnTo>
                <a:lnTo>
                  <a:pt x="8584" y="4512"/>
                </a:lnTo>
                <a:lnTo>
                  <a:pt x="8548" y="4549"/>
                </a:lnTo>
                <a:lnTo>
                  <a:pt x="8511" y="4622"/>
                </a:lnTo>
                <a:lnTo>
                  <a:pt x="8328" y="4989"/>
                </a:lnTo>
                <a:lnTo>
                  <a:pt x="8108" y="5356"/>
                </a:lnTo>
                <a:lnTo>
                  <a:pt x="7851" y="5466"/>
                </a:lnTo>
                <a:lnTo>
                  <a:pt x="7594" y="5613"/>
                </a:lnTo>
                <a:lnTo>
                  <a:pt x="7117" y="5906"/>
                </a:lnTo>
                <a:lnTo>
                  <a:pt x="6714" y="6163"/>
                </a:lnTo>
                <a:lnTo>
                  <a:pt x="6530" y="6310"/>
                </a:lnTo>
                <a:lnTo>
                  <a:pt x="6457" y="6383"/>
                </a:lnTo>
                <a:lnTo>
                  <a:pt x="6420" y="6493"/>
                </a:lnTo>
                <a:lnTo>
                  <a:pt x="6384" y="6676"/>
                </a:lnTo>
                <a:lnTo>
                  <a:pt x="6420" y="6786"/>
                </a:lnTo>
                <a:lnTo>
                  <a:pt x="6457" y="6896"/>
                </a:lnTo>
                <a:lnTo>
                  <a:pt x="6567" y="6970"/>
                </a:lnTo>
                <a:lnTo>
                  <a:pt x="6677" y="6970"/>
                </a:lnTo>
                <a:lnTo>
                  <a:pt x="6824" y="7006"/>
                </a:lnTo>
                <a:lnTo>
                  <a:pt x="7117" y="6933"/>
                </a:lnTo>
                <a:lnTo>
                  <a:pt x="7301" y="6860"/>
                </a:lnTo>
                <a:lnTo>
                  <a:pt x="7447" y="6823"/>
                </a:lnTo>
                <a:lnTo>
                  <a:pt x="7484" y="6860"/>
                </a:lnTo>
                <a:lnTo>
                  <a:pt x="7411" y="6896"/>
                </a:lnTo>
                <a:lnTo>
                  <a:pt x="7227" y="7006"/>
                </a:lnTo>
                <a:lnTo>
                  <a:pt x="6860" y="7080"/>
                </a:lnTo>
                <a:lnTo>
                  <a:pt x="6530" y="7153"/>
                </a:lnTo>
                <a:lnTo>
                  <a:pt x="6347" y="7227"/>
                </a:lnTo>
                <a:lnTo>
                  <a:pt x="6237" y="7337"/>
                </a:lnTo>
                <a:lnTo>
                  <a:pt x="6163" y="7483"/>
                </a:lnTo>
                <a:lnTo>
                  <a:pt x="6127" y="7630"/>
                </a:lnTo>
                <a:lnTo>
                  <a:pt x="6127" y="7777"/>
                </a:lnTo>
                <a:lnTo>
                  <a:pt x="6163" y="7924"/>
                </a:lnTo>
                <a:lnTo>
                  <a:pt x="6237" y="8070"/>
                </a:lnTo>
                <a:lnTo>
                  <a:pt x="6384" y="8180"/>
                </a:lnTo>
                <a:lnTo>
                  <a:pt x="6494" y="8180"/>
                </a:lnTo>
                <a:lnTo>
                  <a:pt x="6567" y="8144"/>
                </a:lnTo>
                <a:lnTo>
                  <a:pt x="6640" y="8070"/>
                </a:lnTo>
                <a:lnTo>
                  <a:pt x="6714" y="7997"/>
                </a:lnTo>
                <a:lnTo>
                  <a:pt x="6897" y="7924"/>
                </a:lnTo>
                <a:lnTo>
                  <a:pt x="7337" y="7924"/>
                </a:lnTo>
                <a:lnTo>
                  <a:pt x="8328" y="7997"/>
                </a:lnTo>
                <a:lnTo>
                  <a:pt x="8328" y="8144"/>
                </a:lnTo>
                <a:lnTo>
                  <a:pt x="8364" y="8327"/>
                </a:lnTo>
                <a:lnTo>
                  <a:pt x="8438" y="8474"/>
                </a:lnTo>
                <a:lnTo>
                  <a:pt x="8548" y="8584"/>
                </a:lnTo>
                <a:lnTo>
                  <a:pt x="8768" y="8767"/>
                </a:lnTo>
                <a:lnTo>
                  <a:pt x="8548" y="8694"/>
                </a:lnTo>
                <a:lnTo>
                  <a:pt x="8328" y="8657"/>
                </a:lnTo>
                <a:lnTo>
                  <a:pt x="8291" y="8657"/>
                </a:lnTo>
                <a:lnTo>
                  <a:pt x="8291" y="8731"/>
                </a:lnTo>
                <a:lnTo>
                  <a:pt x="8511" y="8951"/>
                </a:lnTo>
                <a:lnTo>
                  <a:pt x="8768" y="9171"/>
                </a:lnTo>
                <a:lnTo>
                  <a:pt x="9355" y="9501"/>
                </a:lnTo>
                <a:lnTo>
                  <a:pt x="9428" y="9574"/>
                </a:lnTo>
                <a:lnTo>
                  <a:pt x="9538" y="9648"/>
                </a:lnTo>
                <a:lnTo>
                  <a:pt x="9648" y="9684"/>
                </a:lnTo>
                <a:lnTo>
                  <a:pt x="9795" y="9794"/>
                </a:lnTo>
                <a:lnTo>
                  <a:pt x="9942" y="9941"/>
                </a:lnTo>
                <a:lnTo>
                  <a:pt x="10125" y="10198"/>
                </a:lnTo>
                <a:lnTo>
                  <a:pt x="10272" y="10344"/>
                </a:lnTo>
                <a:lnTo>
                  <a:pt x="10418" y="10491"/>
                </a:lnTo>
                <a:lnTo>
                  <a:pt x="10125" y="10858"/>
                </a:lnTo>
                <a:lnTo>
                  <a:pt x="9978" y="10638"/>
                </a:lnTo>
                <a:lnTo>
                  <a:pt x="9795" y="10455"/>
                </a:lnTo>
                <a:lnTo>
                  <a:pt x="9428" y="10161"/>
                </a:lnTo>
                <a:lnTo>
                  <a:pt x="8988" y="9904"/>
                </a:lnTo>
                <a:lnTo>
                  <a:pt x="8401" y="9501"/>
                </a:lnTo>
                <a:lnTo>
                  <a:pt x="8144" y="9171"/>
                </a:lnTo>
                <a:lnTo>
                  <a:pt x="7851" y="8877"/>
                </a:lnTo>
                <a:lnTo>
                  <a:pt x="7557" y="8657"/>
                </a:lnTo>
                <a:lnTo>
                  <a:pt x="7227" y="8437"/>
                </a:lnTo>
                <a:lnTo>
                  <a:pt x="7190" y="8437"/>
                </a:lnTo>
                <a:lnTo>
                  <a:pt x="7190" y="8400"/>
                </a:lnTo>
                <a:lnTo>
                  <a:pt x="7154" y="8400"/>
                </a:lnTo>
                <a:lnTo>
                  <a:pt x="7044" y="8364"/>
                </a:lnTo>
                <a:lnTo>
                  <a:pt x="6677" y="8327"/>
                </a:lnTo>
                <a:lnTo>
                  <a:pt x="6273" y="8290"/>
                </a:lnTo>
                <a:lnTo>
                  <a:pt x="5870" y="8327"/>
                </a:lnTo>
                <a:lnTo>
                  <a:pt x="5466" y="8364"/>
                </a:lnTo>
                <a:lnTo>
                  <a:pt x="5173" y="8437"/>
                </a:lnTo>
                <a:lnTo>
                  <a:pt x="4990" y="8510"/>
                </a:lnTo>
                <a:lnTo>
                  <a:pt x="4843" y="8620"/>
                </a:lnTo>
                <a:lnTo>
                  <a:pt x="4733" y="8731"/>
                </a:lnTo>
                <a:lnTo>
                  <a:pt x="4623" y="8841"/>
                </a:lnTo>
                <a:lnTo>
                  <a:pt x="4549" y="8987"/>
                </a:lnTo>
                <a:lnTo>
                  <a:pt x="4476" y="9171"/>
                </a:lnTo>
                <a:lnTo>
                  <a:pt x="4476" y="9317"/>
                </a:lnTo>
                <a:lnTo>
                  <a:pt x="4476" y="9464"/>
                </a:lnTo>
                <a:lnTo>
                  <a:pt x="4513" y="9611"/>
                </a:lnTo>
                <a:lnTo>
                  <a:pt x="4549" y="9721"/>
                </a:lnTo>
                <a:lnTo>
                  <a:pt x="4733" y="9978"/>
                </a:lnTo>
                <a:lnTo>
                  <a:pt x="4953" y="10161"/>
                </a:lnTo>
                <a:lnTo>
                  <a:pt x="5246" y="10344"/>
                </a:lnTo>
                <a:lnTo>
                  <a:pt x="5577" y="10491"/>
                </a:lnTo>
                <a:lnTo>
                  <a:pt x="5687" y="10491"/>
                </a:lnTo>
                <a:lnTo>
                  <a:pt x="5797" y="10418"/>
                </a:lnTo>
                <a:lnTo>
                  <a:pt x="6090" y="10308"/>
                </a:lnTo>
                <a:lnTo>
                  <a:pt x="6090" y="10418"/>
                </a:lnTo>
                <a:lnTo>
                  <a:pt x="6090" y="10528"/>
                </a:lnTo>
                <a:lnTo>
                  <a:pt x="6163" y="10785"/>
                </a:lnTo>
                <a:lnTo>
                  <a:pt x="6310" y="10968"/>
                </a:lnTo>
                <a:lnTo>
                  <a:pt x="6494" y="11188"/>
                </a:lnTo>
                <a:lnTo>
                  <a:pt x="6494" y="11592"/>
                </a:lnTo>
                <a:lnTo>
                  <a:pt x="6420" y="11958"/>
                </a:lnTo>
                <a:lnTo>
                  <a:pt x="6384" y="12105"/>
                </a:lnTo>
                <a:lnTo>
                  <a:pt x="6420" y="12142"/>
                </a:lnTo>
                <a:lnTo>
                  <a:pt x="6457" y="12179"/>
                </a:lnTo>
                <a:lnTo>
                  <a:pt x="6714" y="12289"/>
                </a:lnTo>
                <a:lnTo>
                  <a:pt x="6970" y="12325"/>
                </a:lnTo>
                <a:lnTo>
                  <a:pt x="7227" y="12252"/>
                </a:lnTo>
                <a:lnTo>
                  <a:pt x="7447" y="12142"/>
                </a:lnTo>
                <a:lnTo>
                  <a:pt x="7924" y="12509"/>
                </a:lnTo>
                <a:lnTo>
                  <a:pt x="7484" y="12655"/>
                </a:lnTo>
                <a:lnTo>
                  <a:pt x="7044" y="12802"/>
                </a:lnTo>
                <a:lnTo>
                  <a:pt x="6714" y="12876"/>
                </a:lnTo>
                <a:lnTo>
                  <a:pt x="6604" y="12765"/>
                </a:lnTo>
                <a:lnTo>
                  <a:pt x="6494" y="12582"/>
                </a:lnTo>
                <a:lnTo>
                  <a:pt x="6310" y="12289"/>
                </a:lnTo>
                <a:lnTo>
                  <a:pt x="6090" y="12032"/>
                </a:lnTo>
                <a:lnTo>
                  <a:pt x="5870" y="11812"/>
                </a:lnTo>
                <a:lnTo>
                  <a:pt x="5466" y="11372"/>
                </a:lnTo>
                <a:lnTo>
                  <a:pt x="5100" y="10895"/>
                </a:lnTo>
                <a:lnTo>
                  <a:pt x="5063" y="10858"/>
                </a:lnTo>
                <a:lnTo>
                  <a:pt x="4990" y="10858"/>
                </a:lnTo>
                <a:lnTo>
                  <a:pt x="4953" y="10895"/>
                </a:lnTo>
                <a:lnTo>
                  <a:pt x="4953" y="10931"/>
                </a:lnTo>
                <a:lnTo>
                  <a:pt x="4953" y="11151"/>
                </a:lnTo>
                <a:lnTo>
                  <a:pt x="5026" y="11335"/>
                </a:lnTo>
                <a:lnTo>
                  <a:pt x="5100" y="11518"/>
                </a:lnTo>
                <a:lnTo>
                  <a:pt x="5246" y="11702"/>
                </a:lnTo>
                <a:lnTo>
                  <a:pt x="5540" y="12032"/>
                </a:lnTo>
                <a:lnTo>
                  <a:pt x="5833" y="12325"/>
                </a:lnTo>
                <a:lnTo>
                  <a:pt x="6017" y="12582"/>
                </a:lnTo>
                <a:lnTo>
                  <a:pt x="6200" y="12912"/>
                </a:lnTo>
                <a:lnTo>
                  <a:pt x="5650" y="12949"/>
                </a:lnTo>
                <a:lnTo>
                  <a:pt x="5026" y="12362"/>
                </a:lnTo>
                <a:lnTo>
                  <a:pt x="4659" y="11995"/>
                </a:lnTo>
                <a:lnTo>
                  <a:pt x="4513" y="11812"/>
                </a:lnTo>
                <a:lnTo>
                  <a:pt x="4439" y="11555"/>
                </a:lnTo>
                <a:lnTo>
                  <a:pt x="4403" y="11518"/>
                </a:lnTo>
                <a:lnTo>
                  <a:pt x="4329" y="11482"/>
                </a:lnTo>
                <a:lnTo>
                  <a:pt x="4256" y="11482"/>
                </a:lnTo>
                <a:lnTo>
                  <a:pt x="4219" y="11555"/>
                </a:lnTo>
                <a:lnTo>
                  <a:pt x="4219" y="11665"/>
                </a:lnTo>
                <a:lnTo>
                  <a:pt x="4219" y="11812"/>
                </a:lnTo>
                <a:lnTo>
                  <a:pt x="4293" y="12032"/>
                </a:lnTo>
                <a:lnTo>
                  <a:pt x="4403" y="12252"/>
                </a:lnTo>
                <a:lnTo>
                  <a:pt x="4586" y="12435"/>
                </a:lnTo>
                <a:lnTo>
                  <a:pt x="4953" y="12876"/>
                </a:lnTo>
                <a:lnTo>
                  <a:pt x="4880" y="12876"/>
                </a:lnTo>
                <a:lnTo>
                  <a:pt x="4880" y="12839"/>
                </a:lnTo>
                <a:lnTo>
                  <a:pt x="4880" y="12802"/>
                </a:lnTo>
                <a:lnTo>
                  <a:pt x="4843" y="12765"/>
                </a:lnTo>
                <a:lnTo>
                  <a:pt x="4549" y="12692"/>
                </a:lnTo>
                <a:lnTo>
                  <a:pt x="4439" y="12655"/>
                </a:lnTo>
                <a:lnTo>
                  <a:pt x="4366" y="12545"/>
                </a:lnTo>
                <a:lnTo>
                  <a:pt x="4293" y="12362"/>
                </a:lnTo>
                <a:lnTo>
                  <a:pt x="4073" y="11995"/>
                </a:lnTo>
                <a:lnTo>
                  <a:pt x="3926" y="11848"/>
                </a:lnTo>
                <a:lnTo>
                  <a:pt x="3816" y="11738"/>
                </a:lnTo>
                <a:lnTo>
                  <a:pt x="3816" y="11665"/>
                </a:lnTo>
                <a:lnTo>
                  <a:pt x="3816" y="11592"/>
                </a:lnTo>
                <a:lnTo>
                  <a:pt x="3779" y="11555"/>
                </a:lnTo>
                <a:lnTo>
                  <a:pt x="3742" y="11518"/>
                </a:lnTo>
                <a:lnTo>
                  <a:pt x="3669" y="11555"/>
                </a:lnTo>
                <a:lnTo>
                  <a:pt x="3559" y="11628"/>
                </a:lnTo>
                <a:lnTo>
                  <a:pt x="3522" y="11702"/>
                </a:lnTo>
                <a:lnTo>
                  <a:pt x="3522" y="11848"/>
                </a:lnTo>
                <a:lnTo>
                  <a:pt x="3559" y="11958"/>
                </a:lnTo>
                <a:lnTo>
                  <a:pt x="3669" y="12105"/>
                </a:lnTo>
                <a:lnTo>
                  <a:pt x="3779" y="12252"/>
                </a:lnTo>
                <a:lnTo>
                  <a:pt x="3889" y="12435"/>
                </a:lnTo>
                <a:lnTo>
                  <a:pt x="3963" y="12655"/>
                </a:lnTo>
                <a:lnTo>
                  <a:pt x="3963" y="12655"/>
                </a:lnTo>
                <a:lnTo>
                  <a:pt x="3376" y="12435"/>
                </a:lnTo>
                <a:lnTo>
                  <a:pt x="2825" y="12105"/>
                </a:lnTo>
                <a:lnTo>
                  <a:pt x="2789" y="12069"/>
                </a:lnTo>
                <a:lnTo>
                  <a:pt x="2715" y="11958"/>
                </a:lnTo>
                <a:lnTo>
                  <a:pt x="2605" y="11885"/>
                </a:lnTo>
                <a:lnTo>
                  <a:pt x="2349" y="11812"/>
                </a:lnTo>
                <a:lnTo>
                  <a:pt x="2312" y="11738"/>
                </a:lnTo>
                <a:lnTo>
                  <a:pt x="2165" y="11115"/>
                </a:lnTo>
                <a:lnTo>
                  <a:pt x="2092" y="10748"/>
                </a:lnTo>
                <a:lnTo>
                  <a:pt x="2055" y="10381"/>
                </a:lnTo>
                <a:lnTo>
                  <a:pt x="2055" y="10051"/>
                </a:lnTo>
                <a:lnTo>
                  <a:pt x="2092" y="9868"/>
                </a:lnTo>
                <a:lnTo>
                  <a:pt x="2165" y="9758"/>
                </a:lnTo>
                <a:lnTo>
                  <a:pt x="2238" y="9611"/>
                </a:lnTo>
                <a:lnTo>
                  <a:pt x="2349" y="9538"/>
                </a:lnTo>
                <a:lnTo>
                  <a:pt x="2495" y="9464"/>
                </a:lnTo>
                <a:lnTo>
                  <a:pt x="2679" y="9391"/>
                </a:lnTo>
                <a:lnTo>
                  <a:pt x="2715" y="9391"/>
                </a:lnTo>
                <a:lnTo>
                  <a:pt x="2752" y="9354"/>
                </a:lnTo>
                <a:lnTo>
                  <a:pt x="2789" y="9281"/>
                </a:lnTo>
                <a:lnTo>
                  <a:pt x="2789" y="9207"/>
                </a:lnTo>
                <a:lnTo>
                  <a:pt x="2715" y="9024"/>
                </a:lnTo>
                <a:lnTo>
                  <a:pt x="2605" y="8841"/>
                </a:lnTo>
                <a:lnTo>
                  <a:pt x="2495" y="8694"/>
                </a:lnTo>
                <a:lnTo>
                  <a:pt x="2349" y="8510"/>
                </a:lnTo>
                <a:lnTo>
                  <a:pt x="2055" y="8254"/>
                </a:lnTo>
                <a:lnTo>
                  <a:pt x="1725" y="7960"/>
                </a:lnTo>
                <a:lnTo>
                  <a:pt x="1505" y="7813"/>
                </a:lnTo>
                <a:lnTo>
                  <a:pt x="1285" y="7630"/>
                </a:lnTo>
                <a:lnTo>
                  <a:pt x="1175" y="7447"/>
                </a:lnTo>
                <a:lnTo>
                  <a:pt x="991" y="7300"/>
                </a:lnTo>
                <a:lnTo>
                  <a:pt x="771" y="7153"/>
                </a:lnTo>
                <a:lnTo>
                  <a:pt x="551" y="7117"/>
                </a:lnTo>
                <a:lnTo>
                  <a:pt x="661" y="6566"/>
                </a:lnTo>
                <a:lnTo>
                  <a:pt x="771" y="6089"/>
                </a:lnTo>
                <a:lnTo>
                  <a:pt x="808" y="6016"/>
                </a:lnTo>
                <a:lnTo>
                  <a:pt x="955" y="5943"/>
                </a:lnTo>
                <a:lnTo>
                  <a:pt x="1101" y="5906"/>
                </a:lnTo>
                <a:lnTo>
                  <a:pt x="1248" y="5906"/>
                </a:lnTo>
                <a:lnTo>
                  <a:pt x="1395" y="5943"/>
                </a:lnTo>
                <a:lnTo>
                  <a:pt x="1505" y="6016"/>
                </a:lnTo>
                <a:lnTo>
                  <a:pt x="1615" y="6126"/>
                </a:lnTo>
                <a:lnTo>
                  <a:pt x="1652" y="6236"/>
                </a:lnTo>
                <a:lnTo>
                  <a:pt x="1652" y="6420"/>
                </a:lnTo>
                <a:lnTo>
                  <a:pt x="1652" y="6530"/>
                </a:lnTo>
                <a:lnTo>
                  <a:pt x="1688" y="6566"/>
                </a:lnTo>
                <a:lnTo>
                  <a:pt x="1725" y="6566"/>
                </a:lnTo>
                <a:lnTo>
                  <a:pt x="1945" y="6676"/>
                </a:lnTo>
                <a:lnTo>
                  <a:pt x="2128" y="6786"/>
                </a:lnTo>
                <a:lnTo>
                  <a:pt x="2275" y="6970"/>
                </a:lnTo>
                <a:lnTo>
                  <a:pt x="2385" y="7153"/>
                </a:lnTo>
                <a:lnTo>
                  <a:pt x="2459" y="7227"/>
                </a:lnTo>
                <a:lnTo>
                  <a:pt x="2532" y="7227"/>
                </a:lnTo>
                <a:lnTo>
                  <a:pt x="2605" y="7190"/>
                </a:lnTo>
                <a:lnTo>
                  <a:pt x="2642" y="7080"/>
                </a:lnTo>
                <a:lnTo>
                  <a:pt x="2532" y="5943"/>
                </a:lnTo>
                <a:lnTo>
                  <a:pt x="2752" y="5906"/>
                </a:lnTo>
                <a:lnTo>
                  <a:pt x="3009" y="5796"/>
                </a:lnTo>
                <a:lnTo>
                  <a:pt x="3229" y="5723"/>
                </a:lnTo>
                <a:lnTo>
                  <a:pt x="3449" y="5686"/>
                </a:lnTo>
                <a:lnTo>
                  <a:pt x="3669" y="5649"/>
                </a:lnTo>
                <a:lnTo>
                  <a:pt x="3889" y="5686"/>
                </a:lnTo>
                <a:lnTo>
                  <a:pt x="4293" y="5723"/>
                </a:lnTo>
                <a:lnTo>
                  <a:pt x="5100" y="5723"/>
                </a:lnTo>
                <a:lnTo>
                  <a:pt x="5283" y="5649"/>
                </a:lnTo>
                <a:lnTo>
                  <a:pt x="5503" y="5576"/>
                </a:lnTo>
                <a:lnTo>
                  <a:pt x="5577" y="5539"/>
                </a:lnTo>
                <a:lnTo>
                  <a:pt x="5613" y="5466"/>
                </a:lnTo>
                <a:lnTo>
                  <a:pt x="5613" y="5356"/>
                </a:lnTo>
                <a:lnTo>
                  <a:pt x="5577" y="5282"/>
                </a:lnTo>
                <a:lnTo>
                  <a:pt x="5246" y="4916"/>
                </a:lnTo>
                <a:lnTo>
                  <a:pt x="4880" y="4549"/>
                </a:lnTo>
                <a:lnTo>
                  <a:pt x="4696" y="4365"/>
                </a:lnTo>
                <a:lnTo>
                  <a:pt x="4513" y="4219"/>
                </a:lnTo>
                <a:lnTo>
                  <a:pt x="4293" y="4109"/>
                </a:lnTo>
                <a:lnTo>
                  <a:pt x="4036" y="3999"/>
                </a:lnTo>
                <a:lnTo>
                  <a:pt x="3999" y="3889"/>
                </a:lnTo>
                <a:lnTo>
                  <a:pt x="3963" y="3815"/>
                </a:lnTo>
                <a:lnTo>
                  <a:pt x="3852" y="3742"/>
                </a:lnTo>
                <a:lnTo>
                  <a:pt x="3742" y="3668"/>
                </a:lnTo>
                <a:lnTo>
                  <a:pt x="3376" y="3522"/>
                </a:lnTo>
                <a:lnTo>
                  <a:pt x="3192" y="3448"/>
                </a:lnTo>
                <a:lnTo>
                  <a:pt x="2972" y="3412"/>
                </a:lnTo>
                <a:lnTo>
                  <a:pt x="3412" y="3228"/>
                </a:lnTo>
                <a:lnTo>
                  <a:pt x="3816" y="3045"/>
                </a:lnTo>
                <a:lnTo>
                  <a:pt x="4256" y="2935"/>
                </a:lnTo>
                <a:lnTo>
                  <a:pt x="4696" y="2861"/>
                </a:lnTo>
                <a:lnTo>
                  <a:pt x="5136" y="2788"/>
                </a:lnTo>
                <a:lnTo>
                  <a:pt x="6494" y="2788"/>
                </a:lnTo>
                <a:lnTo>
                  <a:pt x="6567" y="2751"/>
                </a:lnTo>
                <a:lnTo>
                  <a:pt x="6567" y="2678"/>
                </a:lnTo>
                <a:close/>
                <a:moveTo>
                  <a:pt x="5100" y="15590"/>
                </a:moveTo>
                <a:lnTo>
                  <a:pt x="5246" y="15627"/>
                </a:lnTo>
                <a:lnTo>
                  <a:pt x="5503" y="15700"/>
                </a:lnTo>
                <a:lnTo>
                  <a:pt x="5393" y="15737"/>
                </a:lnTo>
                <a:lnTo>
                  <a:pt x="5320" y="15810"/>
                </a:lnTo>
                <a:lnTo>
                  <a:pt x="5246" y="15920"/>
                </a:lnTo>
                <a:lnTo>
                  <a:pt x="5246" y="16030"/>
                </a:lnTo>
                <a:lnTo>
                  <a:pt x="5210" y="16177"/>
                </a:lnTo>
                <a:lnTo>
                  <a:pt x="5246" y="16360"/>
                </a:lnTo>
                <a:lnTo>
                  <a:pt x="5246" y="16434"/>
                </a:lnTo>
                <a:lnTo>
                  <a:pt x="5283" y="16507"/>
                </a:lnTo>
                <a:lnTo>
                  <a:pt x="5356" y="16580"/>
                </a:lnTo>
                <a:lnTo>
                  <a:pt x="5430" y="16617"/>
                </a:lnTo>
                <a:lnTo>
                  <a:pt x="5540" y="16617"/>
                </a:lnTo>
                <a:lnTo>
                  <a:pt x="5870" y="16947"/>
                </a:lnTo>
                <a:lnTo>
                  <a:pt x="6237" y="17167"/>
                </a:lnTo>
                <a:lnTo>
                  <a:pt x="6567" y="17351"/>
                </a:lnTo>
                <a:lnTo>
                  <a:pt x="6750" y="17424"/>
                </a:lnTo>
                <a:lnTo>
                  <a:pt x="3449" y="17387"/>
                </a:lnTo>
                <a:lnTo>
                  <a:pt x="3596" y="17314"/>
                </a:lnTo>
                <a:lnTo>
                  <a:pt x="3926" y="17167"/>
                </a:lnTo>
                <a:lnTo>
                  <a:pt x="4256" y="16984"/>
                </a:lnTo>
                <a:lnTo>
                  <a:pt x="4476" y="16837"/>
                </a:lnTo>
                <a:lnTo>
                  <a:pt x="4696" y="16654"/>
                </a:lnTo>
                <a:lnTo>
                  <a:pt x="4770" y="16690"/>
                </a:lnTo>
                <a:lnTo>
                  <a:pt x="4880" y="16690"/>
                </a:lnTo>
                <a:lnTo>
                  <a:pt x="4953" y="16654"/>
                </a:lnTo>
                <a:lnTo>
                  <a:pt x="5026" y="16580"/>
                </a:lnTo>
                <a:lnTo>
                  <a:pt x="5136" y="16397"/>
                </a:lnTo>
                <a:lnTo>
                  <a:pt x="5210" y="16214"/>
                </a:lnTo>
                <a:lnTo>
                  <a:pt x="5173" y="16103"/>
                </a:lnTo>
                <a:lnTo>
                  <a:pt x="5100" y="16030"/>
                </a:lnTo>
                <a:lnTo>
                  <a:pt x="5063" y="15993"/>
                </a:lnTo>
                <a:lnTo>
                  <a:pt x="5100" y="15773"/>
                </a:lnTo>
                <a:lnTo>
                  <a:pt x="5100" y="15590"/>
                </a:lnTo>
                <a:close/>
                <a:moveTo>
                  <a:pt x="9795" y="0"/>
                </a:moveTo>
                <a:lnTo>
                  <a:pt x="9648" y="74"/>
                </a:lnTo>
                <a:lnTo>
                  <a:pt x="9391" y="110"/>
                </a:lnTo>
                <a:lnTo>
                  <a:pt x="9171" y="220"/>
                </a:lnTo>
                <a:lnTo>
                  <a:pt x="9061" y="294"/>
                </a:lnTo>
                <a:lnTo>
                  <a:pt x="8988" y="404"/>
                </a:lnTo>
                <a:lnTo>
                  <a:pt x="8951" y="514"/>
                </a:lnTo>
                <a:lnTo>
                  <a:pt x="8915" y="661"/>
                </a:lnTo>
                <a:lnTo>
                  <a:pt x="8915" y="771"/>
                </a:lnTo>
                <a:lnTo>
                  <a:pt x="8915" y="881"/>
                </a:lnTo>
                <a:lnTo>
                  <a:pt x="8988" y="1027"/>
                </a:lnTo>
                <a:lnTo>
                  <a:pt x="9025" y="1137"/>
                </a:lnTo>
                <a:lnTo>
                  <a:pt x="8254" y="2348"/>
                </a:lnTo>
                <a:lnTo>
                  <a:pt x="7631" y="2201"/>
                </a:lnTo>
                <a:lnTo>
                  <a:pt x="7007" y="2165"/>
                </a:lnTo>
                <a:lnTo>
                  <a:pt x="6384" y="2165"/>
                </a:lnTo>
                <a:lnTo>
                  <a:pt x="5797" y="2238"/>
                </a:lnTo>
                <a:lnTo>
                  <a:pt x="5650" y="2275"/>
                </a:lnTo>
                <a:lnTo>
                  <a:pt x="5577" y="2385"/>
                </a:lnTo>
                <a:lnTo>
                  <a:pt x="5100" y="2348"/>
                </a:lnTo>
                <a:lnTo>
                  <a:pt x="4623" y="2421"/>
                </a:lnTo>
                <a:lnTo>
                  <a:pt x="4109" y="2495"/>
                </a:lnTo>
                <a:lnTo>
                  <a:pt x="3632" y="2641"/>
                </a:lnTo>
                <a:lnTo>
                  <a:pt x="3192" y="2825"/>
                </a:lnTo>
                <a:lnTo>
                  <a:pt x="2715" y="3045"/>
                </a:lnTo>
                <a:lnTo>
                  <a:pt x="2312" y="3302"/>
                </a:lnTo>
                <a:lnTo>
                  <a:pt x="1945" y="3558"/>
                </a:lnTo>
                <a:lnTo>
                  <a:pt x="1505" y="3925"/>
                </a:lnTo>
                <a:lnTo>
                  <a:pt x="1138" y="4365"/>
                </a:lnTo>
                <a:lnTo>
                  <a:pt x="808" y="4806"/>
                </a:lnTo>
                <a:lnTo>
                  <a:pt x="551" y="5282"/>
                </a:lnTo>
                <a:lnTo>
                  <a:pt x="331" y="5796"/>
                </a:lnTo>
                <a:lnTo>
                  <a:pt x="184" y="6346"/>
                </a:lnTo>
                <a:lnTo>
                  <a:pt x="74" y="6896"/>
                </a:lnTo>
                <a:lnTo>
                  <a:pt x="1" y="7447"/>
                </a:lnTo>
                <a:lnTo>
                  <a:pt x="1" y="7997"/>
                </a:lnTo>
                <a:lnTo>
                  <a:pt x="38" y="8547"/>
                </a:lnTo>
                <a:lnTo>
                  <a:pt x="148" y="9097"/>
                </a:lnTo>
                <a:lnTo>
                  <a:pt x="294" y="9648"/>
                </a:lnTo>
                <a:lnTo>
                  <a:pt x="478" y="10161"/>
                </a:lnTo>
                <a:lnTo>
                  <a:pt x="698" y="10638"/>
                </a:lnTo>
                <a:lnTo>
                  <a:pt x="991" y="11115"/>
                </a:lnTo>
                <a:lnTo>
                  <a:pt x="1358" y="11555"/>
                </a:lnTo>
                <a:lnTo>
                  <a:pt x="1725" y="11958"/>
                </a:lnTo>
                <a:lnTo>
                  <a:pt x="2165" y="12325"/>
                </a:lnTo>
                <a:lnTo>
                  <a:pt x="2679" y="12655"/>
                </a:lnTo>
                <a:lnTo>
                  <a:pt x="3156" y="12912"/>
                </a:lnTo>
                <a:lnTo>
                  <a:pt x="3706" y="13132"/>
                </a:lnTo>
                <a:lnTo>
                  <a:pt x="4256" y="13279"/>
                </a:lnTo>
                <a:lnTo>
                  <a:pt x="4806" y="13389"/>
                </a:lnTo>
                <a:lnTo>
                  <a:pt x="5393" y="13462"/>
                </a:lnTo>
                <a:lnTo>
                  <a:pt x="5943" y="13462"/>
                </a:lnTo>
                <a:lnTo>
                  <a:pt x="6494" y="13426"/>
                </a:lnTo>
                <a:lnTo>
                  <a:pt x="7044" y="13352"/>
                </a:lnTo>
                <a:lnTo>
                  <a:pt x="7594" y="13206"/>
                </a:lnTo>
                <a:lnTo>
                  <a:pt x="8108" y="13022"/>
                </a:lnTo>
                <a:lnTo>
                  <a:pt x="8621" y="12802"/>
                </a:lnTo>
                <a:lnTo>
                  <a:pt x="9098" y="12509"/>
                </a:lnTo>
                <a:lnTo>
                  <a:pt x="9538" y="12215"/>
                </a:lnTo>
                <a:lnTo>
                  <a:pt x="10052" y="11775"/>
                </a:lnTo>
                <a:lnTo>
                  <a:pt x="10492" y="11262"/>
                </a:lnTo>
                <a:lnTo>
                  <a:pt x="10932" y="10711"/>
                </a:lnTo>
                <a:lnTo>
                  <a:pt x="11299" y="10161"/>
                </a:lnTo>
                <a:lnTo>
                  <a:pt x="11629" y="9538"/>
                </a:lnTo>
                <a:lnTo>
                  <a:pt x="11886" y="8914"/>
                </a:lnTo>
                <a:lnTo>
                  <a:pt x="12106" y="8290"/>
                </a:lnTo>
                <a:lnTo>
                  <a:pt x="12179" y="7924"/>
                </a:lnTo>
                <a:lnTo>
                  <a:pt x="12216" y="7593"/>
                </a:lnTo>
                <a:lnTo>
                  <a:pt x="12253" y="7080"/>
                </a:lnTo>
                <a:lnTo>
                  <a:pt x="12216" y="6603"/>
                </a:lnTo>
                <a:lnTo>
                  <a:pt x="12106" y="6126"/>
                </a:lnTo>
                <a:lnTo>
                  <a:pt x="11922" y="5649"/>
                </a:lnTo>
                <a:lnTo>
                  <a:pt x="11739" y="5172"/>
                </a:lnTo>
                <a:lnTo>
                  <a:pt x="11482" y="4732"/>
                </a:lnTo>
                <a:lnTo>
                  <a:pt x="11189" y="4329"/>
                </a:lnTo>
                <a:lnTo>
                  <a:pt x="10859" y="3962"/>
                </a:lnTo>
                <a:lnTo>
                  <a:pt x="10822" y="3852"/>
                </a:lnTo>
                <a:lnTo>
                  <a:pt x="10712" y="3815"/>
                </a:lnTo>
                <a:lnTo>
                  <a:pt x="10272" y="3375"/>
                </a:lnTo>
                <a:lnTo>
                  <a:pt x="10162" y="3302"/>
                </a:lnTo>
                <a:lnTo>
                  <a:pt x="9832" y="3082"/>
                </a:lnTo>
                <a:lnTo>
                  <a:pt x="9501" y="2861"/>
                </a:lnTo>
                <a:lnTo>
                  <a:pt x="9135" y="2678"/>
                </a:lnTo>
                <a:lnTo>
                  <a:pt x="8768" y="2531"/>
                </a:lnTo>
                <a:lnTo>
                  <a:pt x="8804" y="2458"/>
                </a:lnTo>
                <a:lnTo>
                  <a:pt x="8841" y="2421"/>
                </a:lnTo>
                <a:lnTo>
                  <a:pt x="8804" y="2348"/>
                </a:lnTo>
                <a:lnTo>
                  <a:pt x="9171" y="1871"/>
                </a:lnTo>
                <a:lnTo>
                  <a:pt x="9501" y="1394"/>
                </a:lnTo>
                <a:lnTo>
                  <a:pt x="9758" y="1394"/>
                </a:lnTo>
                <a:lnTo>
                  <a:pt x="9868" y="1358"/>
                </a:lnTo>
                <a:lnTo>
                  <a:pt x="9978" y="1284"/>
                </a:lnTo>
                <a:lnTo>
                  <a:pt x="10052" y="1211"/>
                </a:lnTo>
                <a:lnTo>
                  <a:pt x="10602" y="1468"/>
                </a:lnTo>
                <a:lnTo>
                  <a:pt x="11079" y="1798"/>
                </a:lnTo>
                <a:lnTo>
                  <a:pt x="11556" y="2128"/>
                </a:lnTo>
                <a:lnTo>
                  <a:pt x="11996" y="2531"/>
                </a:lnTo>
                <a:lnTo>
                  <a:pt x="12399" y="2972"/>
                </a:lnTo>
                <a:lnTo>
                  <a:pt x="12766" y="3412"/>
                </a:lnTo>
                <a:lnTo>
                  <a:pt x="13060" y="3925"/>
                </a:lnTo>
                <a:lnTo>
                  <a:pt x="13353" y="4439"/>
                </a:lnTo>
                <a:lnTo>
                  <a:pt x="13573" y="4989"/>
                </a:lnTo>
                <a:lnTo>
                  <a:pt x="13757" y="5539"/>
                </a:lnTo>
                <a:lnTo>
                  <a:pt x="13903" y="6126"/>
                </a:lnTo>
                <a:lnTo>
                  <a:pt x="14013" y="6713"/>
                </a:lnTo>
                <a:lnTo>
                  <a:pt x="14087" y="7300"/>
                </a:lnTo>
                <a:lnTo>
                  <a:pt x="14087" y="7887"/>
                </a:lnTo>
                <a:lnTo>
                  <a:pt x="14087" y="8510"/>
                </a:lnTo>
                <a:lnTo>
                  <a:pt x="14013" y="9097"/>
                </a:lnTo>
                <a:lnTo>
                  <a:pt x="13867" y="9758"/>
                </a:lnTo>
                <a:lnTo>
                  <a:pt x="13720" y="10381"/>
                </a:lnTo>
                <a:lnTo>
                  <a:pt x="13463" y="11005"/>
                </a:lnTo>
                <a:lnTo>
                  <a:pt x="13206" y="11592"/>
                </a:lnTo>
                <a:lnTo>
                  <a:pt x="12876" y="12179"/>
                </a:lnTo>
                <a:lnTo>
                  <a:pt x="12473" y="12692"/>
                </a:lnTo>
                <a:lnTo>
                  <a:pt x="12069" y="13206"/>
                </a:lnTo>
                <a:lnTo>
                  <a:pt x="11592" y="13683"/>
                </a:lnTo>
                <a:lnTo>
                  <a:pt x="11079" y="14049"/>
                </a:lnTo>
                <a:lnTo>
                  <a:pt x="10565" y="14416"/>
                </a:lnTo>
                <a:lnTo>
                  <a:pt x="9978" y="14710"/>
                </a:lnTo>
                <a:lnTo>
                  <a:pt x="9391" y="14966"/>
                </a:lnTo>
                <a:lnTo>
                  <a:pt x="8804" y="15150"/>
                </a:lnTo>
                <a:lnTo>
                  <a:pt x="8181" y="15260"/>
                </a:lnTo>
                <a:lnTo>
                  <a:pt x="7557" y="15333"/>
                </a:lnTo>
                <a:lnTo>
                  <a:pt x="6897" y="15370"/>
                </a:lnTo>
                <a:lnTo>
                  <a:pt x="6420" y="15333"/>
                </a:lnTo>
                <a:lnTo>
                  <a:pt x="5943" y="15296"/>
                </a:lnTo>
                <a:lnTo>
                  <a:pt x="5466" y="15186"/>
                </a:lnTo>
                <a:lnTo>
                  <a:pt x="5026" y="15076"/>
                </a:lnTo>
                <a:lnTo>
                  <a:pt x="4549" y="14893"/>
                </a:lnTo>
                <a:lnTo>
                  <a:pt x="4109" y="14673"/>
                </a:lnTo>
                <a:lnTo>
                  <a:pt x="3632" y="14453"/>
                </a:lnTo>
                <a:lnTo>
                  <a:pt x="3669" y="14416"/>
                </a:lnTo>
                <a:lnTo>
                  <a:pt x="3706" y="14343"/>
                </a:lnTo>
                <a:lnTo>
                  <a:pt x="3706" y="14269"/>
                </a:lnTo>
                <a:lnTo>
                  <a:pt x="3706" y="14196"/>
                </a:lnTo>
                <a:lnTo>
                  <a:pt x="3669" y="14123"/>
                </a:lnTo>
                <a:lnTo>
                  <a:pt x="3522" y="14013"/>
                </a:lnTo>
                <a:lnTo>
                  <a:pt x="3376" y="13939"/>
                </a:lnTo>
                <a:lnTo>
                  <a:pt x="3229" y="13903"/>
                </a:lnTo>
                <a:lnTo>
                  <a:pt x="3009" y="13903"/>
                </a:lnTo>
                <a:lnTo>
                  <a:pt x="2899" y="13939"/>
                </a:lnTo>
                <a:lnTo>
                  <a:pt x="2752" y="14013"/>
                </a:lnTo>
                <a:lnTo>
                  <a:pt x="2642" y="14123"/>
                </a:lnTo>
                <a:lnTo>
                  <a:pt x="2605" y="14269"/>
                </a:lnTo>
                <a:lnTo>
                  <a:pt x="2605" y="14416"/>
                </a:lnTo>
                <a:lnTo>
                  <a:pt x="2642" y="14563"/>
                </a:lnTo>
                <a:lnTo>
                  <a:pt x="2715" y="14710"/>
                </a:lnTo>
                <a:lnTo>
                  <a:pt x="2825" y="14820"/>
                </a:lnTo>
                <a:lnTo>
                  <a:pt x="2972" y="14856"/>
                </a:lnTo>
                <a:lnTo>
                  <a:pt x="3119" y="14893"/>
                </a:lnTo>
                <a:lnTo>
                  <a:pt x="3266" y="14856"/>
                </a:lnTo>
                <a:lnTo>
                  <a:pt x="3376" y="14746"/>
                </a:lnTo>
                <a:lnTo>
                  <a:pt x="3522" y="14856"/>
                </a:lnTo>
                <a:lnTo>
                  <a:pt x="4036" y="15150"/>
                </a:lnTo>
                <a:lnTo>
                  <a:pt x="4439" y="15333"/>
                </a:lnTo>
                <a:lnTo>
                  <a:pt x="4806" y="15480"/>
                </a:lnTo>
                <a:lnTo>
                  <a:pt x="4770" y="15553"/>
                </a:lnTo>
                <a:lnTo>
                  <a:pt x="4733" y="15590"/>
                </a:lnTo>
                <a:lnTo>
                  <a:pt x="4659" y="15810"/>
                </a:lnTo>
                <a:lnTo>
                  <a:pt x="4623" y="16030"/>
                </a:lnTo>
                <a:lnTo>
                  <a:pt x="4586" y="16470"/>
                </a:lnTo>
                <a:lnTo>
                  <a:pt x="3963" y="16654"/>
                </a:lnTo>
                <a:lnTo>
                  <a:pt x="3376" y="16910"/>
                </a:lnTo>
                <a:lnTo>
                  <a:pt x="2752" y="17167"/>
                </a:lnTo>
                <a:lnTo>
                  <a:pt x="2128" y="17387"/>
                </a:lnTo>
                <a:lnTo>
                  <a:pt x="2055" y="17424"/>
                </a:lnTo>
                <a:lnTo>
                  <a:pt x="2018" y="17497"/>
                </a:lnTo>
                <a:lnTo>
                  <a:pt x="1982" y="17571"/>
                </a:lnTo>
                <a:lnTo>
                  <a:pt x="1982" y="17644"/>
                </a:lnTo>
                <a:lnTo>
                  <a:pt x="2018" y="17717"/>
                </a:lnTo>
                <a:lnTo>
                  <a:pt x="2055" y="17791"/>
                </a:lnTo>
                <a:lnTo>
                  <a:pt x="2128" y="17828"/>
                </a:lnTo>
                <a:lnTo>
                  <a:pt x="2202" y="17864"/>
                </a:lnTo>
                <a:lnTo>
                  <a:pt x="8401" y="17901"/>
                </a:lnTo>
                <a:lnTo>
                  <a:pt x="8474" y="17901"/>
                </a:lnTo>
                <a:lnTo>
                  <a:pt x="8548" y="17864"/>
                </a:lnTo>
                <a:lnTo>
                  <a:pt x="8621" y="17791"/>
                </a:lnTo>
                <a:lnTo>
                  <a:pt x="8621" y="17717"/>
                </a:lnTo>
                <a:lnTo>
                  <a:pt x="8621" y="17644"/>
                </a:lnTo>
                <a:lnTo>
                  <a:pt x="8621" y="17571"/>
                </a:lnTo>
                <a:lnTo>
                  <a:pt x="8584" y="17497"/>
                </a:lnTo>
                <a:lnTo>
                  <a:pt x="8474" y="17424"/>
                </a:lnTo>
                <a:lnTo>
                  <a:pt x="8108" y="17277"/>
                </a:lnTo>
                <a:lnTo>
                  <a:pt x="7667" y="17167"/>
                </a:lnTo>
                <a:lnTo>
                  <a:pt x="7264" y="17057"/>
                </a:lnTo>
                <a:lnTo>
                  <a:pt x="6860" y="16947"/>
                </a:lnTo>
                <a:lnTo>
                  <a:pt x="6494" y="16764"/>
                </a:lnTo>
                <a:lnTo>
                  <a:pt x="6163" y="16544"/>
                </a:lnTo>
                <a:lnTo>
                  <a:pt x="5907" y="16324"/>
                </a:lnTo>
                <a:lnTo>
                  <a:pt x="5797" y="16214"/>
                </a:lnTo>
                <a:lnTo>
                  <a:pt x="5650" y="16140"/>
                </a:lnTo>
                <a:lnTo>
                  <a:pt x="5650" y="16103"/>
                </a:lnTo>
                <a:lnTo>
                  <a:pt x="5687" y="15920"/>
                </a:lnTo>
                <a:lnTo>
                  <a:pt x="5650" y="15737"/>
                </a:lnTo>
                <a:lnTo>
                  <a:pt x="6127" y="15810"/>
                </a:lnTo>
                <a:lnTo>
                  <a:pt x="6640" y="15847"/>
                </a:lnTo>
                <a:lnTo>
                  <a:pt x="7631" y="15847"/>
                </a:lnTo>
                <a:lnTo>
                  <a:pt x="8218" y="15773"/>
                </a:lnTo>
                <a:lnTo>
                  <a:pt x="8841" y="15627"/>
                </a:lnTo>
                <a:lnTo>
                  <a:pt x="9428" y="15480"/>
                </a:lnTo>
                <a:lnTo>
                  <a:pt x="10015" y="15260"/>
                </a:lnTo>
                <a:lnTo>
                  <a:pt x="10565" y="14966"/>
                </a:lnTo>
                <a:lnTo>
                  <a:pt x="11079" y="14673"/>
                </a:lnTo>
                <a:lnTo>
                  <a:pt x="11592" y="14306"/>
                </a:lnTo>
                <a:lnTo>
                  <a:pt x="12069" y="13903"/>
                </a:lnTo>
                <a:lnTo>
                  <a:pt x="12509" y="13462"/>
                </a:lnTo>
                <a:lnTo>
                  <a:pt x="12913" y="12986"/>
                </a:lnTo>
                <a:lnTo>
                  <a:pt x="13280" y="12472"/>
                </a:lnTo>
                <a:lnTo>
                  <a:pt x="13573" y="11922"/>
                </a:lnTo>
                <a:lnTo>
                  <a:pt x="13867" y="11372"/>
                </a:lnTo>
                <a:lnTo>
                  <a:pt x="14087" y="10785"/>
                </a:lnTo>
                <a:lnTo>
                  <a:pt x="14307" y="10198"/>
                </a:lnTo>
                <a:lnTo>
                  <a:pt x="14417" y="9574"/>
                </a:lnTo>
                <a:lnTo>
                  <a:pt x="14527" y="8951"/>
                </a:lnTo>
                <a:lnTo>
                  <a:pt x="14600" y="8327"/>
                </a:lnTo>
                <a:lnTo>
                  <a:pt x="14600" y="7703"/>
                </a:lnTo>
                <a:lnTo>
                  <a:pt x="14564" y="7080"/>
                </a:lnTo>
                <a:lnTo>
                  <a:pt x="14490" y="6456"/>
                </a:lnTo>
                <a:lnTo>
                  <a:pt x="14380" y="5833"/>
                </a:lnTo>
                <a:lnTo>
                  <a:pt x="14197" y="5209"/>
                </a:lnTo>
                <a:lnTo>
                  <a:pt x="13977" y="4622"/>
                </a:lnTo>
                <a:lnTo>
                  <a:pt x="13720" y="3999"/>
                </a:lnTo>
                <a:lnTo>
                  <a:pt x="13353" y="3412"/>
                </a:lnTo>
                <a:lnTo>
                  <a:pt x="12986" y="2861"/>
                </a:lnTo>
                <a:lnTo>
                  <a:pt x="12509" y="2311"/>
                </a:lnTo>
                <a:lnTo>
                  <a:pt x="12032" y="1834"/>
                </a:lnTo>
                <a:lnTo>
                  <a:pt x="11482" y="1394"/>
                </a:lnTo>
                <a:lnTo>
                  <a:pt x="10895" y="1027"/>
                </a:lnTo>
                <a:lnTo>
                  <a:pt x="10602" y="881"/>
                </a:lnTo>
                <a:lnTo>
                  <a:pt x="10272" y="734"/>
                </a:lnTo>
                <a:lnTo>
                  <a:pt x="10308" y="587"/>
                </a:lnTo>
                <a:lnTo>
                  <a:pt x="10308" y="441"/>
                </a:lnTo>
                <a:lnTo>
                  <a:pt x="10272" y="294"/>
                </a:lnTo>
                <a:lnTo>
                  <a:pt x="10198" y="147"/>
                </a:lnTo>
                <a:lnTo>
                  <a:pt x="10088" y="74"/>
                </a:lnTo>
                <a:lnTo>
                  <a:pt x="9942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24" name="Google Shape;224;p3"/>
          <p:cNvSpPr/>
          <p:nvPr/>
        </p:nvSpPr>
        <p:spPr>
          <a:xfrm>
            <a:off x="2263010" y="4132028"/>
            <a:ext cx="456818" cy="425588"/>
          </a:xfrm>
          <a:custGeom>
            <a:avLst/>
            <a:gdLst/>
            <a:ahLst/>
            <a:cxnLst/>
            <a:rect l="l" t="t" r="r" b="b"/>
            <a:pathLst>
              <a:path w="16105" h="15004" extrusionOk="0">
                <a:moveTo>
                  <a:pt x="13170" y="587"/>
                </a:moveTo>
                <a:lnTo>
                  <a:pt x="13206" y="624"/>
                </a:lnTo>
                <a:lnTo>
                  <a:pt x="13280" y="661"/>
                </a:lnTo>
                <a:lnTo>
                  <a:pt x="13353" y="697"/>
                </a:lnTo>
                <a:lnTo>
                  <a:pt x="13610" y="771"/>
                </a:lnTo>
                <a:lnTo>
                  <a:pt x="13830" y="844"/>
                </a:lnTo>
                <a:lnTo>
                  <a:pt x="14013" y="954"/>
                </a:lnTo>
                <a:lnTo>
                  <a:pt x="14160" y="1174"/>
                </a:lnTo>
                <a:lnTo>
                  <a:pt x="14307" y="1394"/>
                </a:lnTo>
                <a:lnTo>
                  <a:pt x="14343" y="1651"/>
                </a:lnTo>
                <a:lnTo>
                  <a:pt x="14307" y="1908"/>
                </a:lnTo>
                <a:lnTo>
                  <a:pt x="14233" y="2128"/>
                </a:lnTo>
                <a:lnTo>
                  <a:pt x="14087" y="2348"/>
                </a:lnTo>
                <a:lnTo>
                  <a:pt x="13903" y="2531"/>
                </a:lnTo>
                <a:lnTo>
                  <a:pt x="13683" y="2678"/>
                </a:lnTo>
                <a:lnTo>
                  <a:pt x="13463" y="2788"/>
                </a:lnTo>
                <a:lnTo>
                  <a:pt x="13170" y="2825"/>
                </a:lnTo>
                <a:lnTo>
                  <a:pt x="12840" y="2788"/>
                </a:lnTo>
                <a:lnTo>
                  <a:pt x="12656" y="2751"/>
                </a:lnTo>
                <a:lnTo>
                  <a:pt x="12546" y="2715"/>
                </a:lnTo>
                <a:lnTo>
                  <a:pt x="12436" y="2641"/>
                </a:lnTo>
                <a:lnTo>
                  <a:pt x="12363" y="2495"/>
                </a:lnTo>
                <a:lnTo>
                  <a:pt x="12289" y="2495"/>
                </a:lnTo>
                <a:lnTo>
                  <a:pt x="12253" y="2275"/>
                </a:lnTo>
                <a:lnTo>
                  <a:pt x="12253" y="2054"/>
                </a:lnTo>
                <a:lnTo>
                  <a:pt x="12253" y="1871"/>
                </a:lnTo>
                <a:lnTo>
                  <a:pt x="12289" y="1724"/>
                </a:lnTo>
                <a:lnTo>
                  <a:pt x="12399" y="1394"/>
                </a:lnTo>
                <a:lnTo>
                  <a:pt x="12583" y="1064"/>
                </a:lnTo>
                <a:lnTo>
                  <a:pt x="12840" y="807"/>
                </a:lnTo>
                <a:lnTo>
                  <a:pt x="12986" y="697"/>
                </a:lnTo>
                <a:lnTo>
                  <a:pt x="13170" y="587"/>
                </a:lnTo>
                <a:close/>
                <a:moveTo>
                  <a:pt x="9061" y="3338"/>
                </a:moveTo>
                <a:lnTo>
                  <a:pt x="9245" y="3412"/>
                </a:lnTo>
                <a:lnTo>
                  <a:pt x="9245" y="3448"/>
                </a:lnTo>
                <a:lnTo>
                  <a:pt x="9171" y="3632"/>
                </a:lnTo>
                <a:lnTo>
                  <a:pt x="9171" y="3668"/>
                </a:lnTo>
                <a:lnTo>
                  <a:pt x="9135" y="3632"/>
                </a:lnTo>
                <a:lnTo>
                  <a:pt x="9061" y="3522"/>
                </a:lnTo>
                <a:lnTo>
                  <a:pt x="8988" y="3448"/>
                </a:lnTo>
                <a:lnTo>
                  <a:pt x="8988" y="3412"/>
                </a:lnTo>
                <a:lnTo>
                  <a:pt x="8988" y="3375"/>
                </a:lnTo>
                <a:lnTo>
                  <a:pt x="9061" y="3338"/>
                </a:lnTo>
                <a:close/>
                <a:moveTo>
                  <a:pt x="14123" y="440"/>
                </a:moveTo>
                <a:lnTo>
                  <a:pt x="14233" y="477"/>
                </a:lnTo>
                <a:lnTo>
                  <a:pt x="14307" y="587"/>
                </a:lnTo>
                <a:lnTo>
                  <a:pt x="14417" y="661"/>
                </a:lnTo>
                <a:lnTo>
                  <a:pt x="14454" y="807"/>
                </a:lnTo>
                <a:lnTo>
                  <a:pt x="14527" y="807"/>
                </a:lnTo>
                <a:lnTo>
                  <a:pt x="14490" y="624"/>
                </a:lnTo>
                <a:lnTo>
                  <a:pt x="14454" y="477"/>
                </a:lnTo>
                <a:lnTo>
                  <a:pt x="14600" y="551"/>
                </a:lnTo>
                <a:lnTo>
                  <a:pt x="14784" y="624"/>
                </a:lnTo>
                <a:lnTo>
                  <a:pt x="14967" y="771"/>
                </a:lnTo>
                <a:lnTo>
                  <a:pt x="15114" y="881"/>
                </a:lnTo>
                <a:lnTo>
                  <a:pt x="15224" y="1064"/>
                </a:lnTo>
                <a:lnTo>
                  <a:pt x="15334" y="1211"/>
                </a:lnTo>
                <a:lnTo>
                  <a:pt x="15444" y="1578"/>
                </a:lnTo>
                <a:lnTo>
                  <a:pt x="15554" y="1944"/>
                </a:lnTo>
                <a:lnTo>
                  <a:pt x="15627" y="2385"/>
                </a:lnTo>
                <a:lnTo>
                  <a:pt x="15664" y="2568"/>
                </a:lnTo>
                <a:lnTo>
                  <a:pt x="15627" y="2788"/>
                </a:lnTo>
                <a:lnTo>
                  <a:pt x="15591" y="2972"/>
                </a:lnTo>
                <a:lnTo>
                  <a:pt x="15481" y="3118"/>
                </a:lnTo>
                <a:lnTo>
                  <a:pt x="15187" y="3412"/>
                </a:lnTo>
                <a:lnTo>
                  <a:pt x="14930" y="3595"/>
                </a:lnTo>
                <a:lnTo>
                  <a:pt x="14600" y="3705"/>
                </a:lnTo>
                <a:lnTo>
                  <a:pt x="14270" y="3779"/>
                </a:lnTo>
                <a:lnTo>
                  <a:pt x="13940" y="3815"/>
                </a:lnTo>
                <a:lnTo>
                  <a:pt x="13720" y="3779"/>
                </a:lnTo>
                <a:lnTo>
                  <a:pt x="13500" y="3742"/>
                </a:lnTo>
                <a:lnTo>
                  <a:pt x="13316" y="3668"/>
                </a:lnTo>
                <a:lnTo>
                  <a:pt x="13133" y="3595"/>
                </a:lnTo>
                <a:lnTo>
                  <a:pt x="12950" y="3485"/>
                </a:lnTo>
                <a:lnTo>
                  <a:pt x="12803" y="3338"/>
                </a:lnTo>
                <a:lnTo>
                  <a:pt x="12656" y="3192"/>
                </a:lnTo>
                <a:lnTo>
                  <a:pt x="12546" y="3045"/>
                </a:lnTo>
                <a:lnTo>
                  <a:pt x="12840" y="3118"/>
                </a:lnTo>
                <a:lnTo>
                  <a:pt x="13133" y="3155"/>
                </a:lnTo>
                <a:lnTo>
                  <a:pt x="13426" y="3118"/>
                </a:lnTo>
                <a:lnTo>
                  <a:pt x="13720" y="3045"/>
                </a:lnTo>
                <a:lnTo>
                  <a:pt x="13977" y="2935"/>
                </a:lnTo>
                <a:lnTo>
                  <a:pt x="14233" y="2751"/>
                </a:lnTo>
                <a:lnTo>
                  <a:pt x="14417" y="2495"/>
                </a:lnTo>
                <a:lnTo>
                  <a:pt x="14600" y="2238"/>
                </a:lnTo>
                <a:lnTo>
                  <a:pt x="14674" y="1981"/>
                </a:lnTo>
                <a:lnTo>
                  <a:pt x="14710" y="1724"/>
                </a:lnTo>
                <a:lnTo>
                  <a:pt x="14674" y="1468"/>
                </a:lnTo>
                <a:lnTo>
                  <a:pt x="14600" y="1211"/>
                </a:lnTo>
                <a:lnTo>
                  <a:pt x="14490" y="991"/>
                </a:lnTo>
                <a:lnTo>
                  <a:pt x="14343" y="771"/>
                </a:lnTo>
                <a:lnTo>
                  <a:pt x="14160" y="587"/>
                </a:lnTo>
                <a:lnTo>
                  <a:pt x="13940" y="440"/>
                </a:lnTo>
                <a:close/>
                <a:moveTo>
                  <a:pt x="13757" y="0"/>
                </a:moveTo>
                <a:lnTo>
                  <a:pt x="13610" y="74"/>
                </a:lnTo>
                <a:lnTo>
                  <a:pt x="13353" y="110"/>
                </a:lnTo>
                <a:lnTo>
                  <a:pt x="13133" y="147"/>
                </a:lnTo>
                <a:lnTo>
                  <a:pt x="12913" y="257"/>
                </a:lnTo>
                <a:lnTo>
                  <a:pt x="12729" y="404"/>
                </a:lnTo>
                <a:lnTo>
                  <a:pt x="12509" y="551"/>
                </a:lnTo>
                <a:lnTo>
                  <a:pt x="12363" y="734"/>
                </a:lnTo>
                <a:lnTo>
                  <a:pt x="12216" y="917"/>
                </a:lnTo>
                <a:lnTo>
                  <a:pt x="12069" y="1137"/>
                </a:lnTo>
                <a:lnTo>
                  <a:pt x="11996" y="1321"/>
                </a:lnTo>
                <a:lnTo>
                  <a:pt x="11922" y="1578"/>
                </a:lnTo>
                <a:lnTo>
                  <a:pt x="11849" y="1798"/>
                </a:lnTo>
                <a:lnTo>
                  <a:pt x="11849" y="2054"/>
                </a:lnTo>
                <a:lnTo>
                  <a:pt x="11849" y="2275"/>
                </a:lnTo>
                <a:lnTo>
                  <a:pt x="11886" y="2531"/>
                </a:lnTo>
                <a:lnTo>
                  <a:pt x="11959" y="2751"/>
                </a:lnTo>
                <a:lnTo>
                  <a:pt x="12033" y="2972"/>
                </a:lnTo>
                <a:lnTo>
                  <a:pt x="12143" y="3192"/>
                </a:lnTo>
                <a:lnTo>
                  <a:pt x="12253" y="3375"/>
                </a:lnTo>
                <a:lnTo>
                  <a:pt x="12399" y="3558"/>
                </a:lnTo>
                <a:lnTo>
                  <a:pt x="12583" y="3705"/>
                </a:lnTo>
                <a:lnTo>
                  <a:pt x="12766" y="3852"/>
                </a:lnTo>
                <a:lnTo>
                  <a:pt x="12986" y="3999"/>
                </a:lnTo>
                <a:lnTo>
                  <a:pt x="13206" y="4072"/>
                </a:lnTo>
                <a:lnTo>
                  <a:pt x="13426" y="4145"/>
                </a:lnTo>
                <a:lnTo>
                  <a:pt x="13683" y="4219"/>
                </a:lnTo>
                <a:lnTo>
                  <a:pt x="14123" y="4219"/>
                </a:lnTo>
                <a:lnTo>
                  <a:pt x="14564" y="4145"/>
                </a:lnTo>
                <a:lnTo>
                  <a:pt x="15004" y="3999"/>
                </a:lnTo>
                <a:lnTo>
                  <a:pt x="15371" y="3779"/>
                </a:lnTo>
                <a:lnTo>
                  <a:pt x="15591" y="3632"/>
                </a:lnTo>
                <a:lnTo>
                  <a:pt x="15737" y="3448"/>
                </a:lnTo>
                <a:lnTo>
                  <a:pt x="15884" y="3265"/>
                </a:lnTo>
                <a:lnTo>
                  <a:pt x="15994" y="3045"/>
                </a:lnTo>
                <a:lnTo>
                  <a:pt x="16067" y="2788"/>
                </a:lnTo>
                <a:lnTo>
                  <a:pt x="16104" y="2495"/>
                </a:lnTo>
                <a:lnTo>
                  <a:pt x="16067" y="2238"/>
                </a:lnTo>
                <a:lnTo>
                  <a:pt x="15994" y="1981"/>
                </a:lnTo>
                <a:lnTo>
                  <a:pt x="15884" y="1431"/>
                </a:lnTo>
                <a:lnTo>
                  <a:pt x="15774" y="1174"/>
                </a:lnTo>
                <a:lnTo>
                  <a:pt x="15664" y="954"/>
                </a:lnTo>
                <a:lnTo>
                  <a:pt x="15517" y="734"/>
                </a:lnTo>
                <a:lnTo>
                  <a:pt x="15371" y="551"/>
                </a:lnTo>
                <a:lnTo>
                  <a:pt x="15150" y="367"/>
                </a:lnTo>
                <a:lnTo>
                  <a:pt x="14930" y="220"/>
                </a:lnTo>
                <a:lnTo>
                  <a:pt x="14637" y="74"/>
                </a:lnTo>
                <a:lnTo>
                  <a:pt x="14270" y="0"/>
                </a:lnTo>
                <a:close/>
                <a:moveTo>
                  <a:pt x="11115" y="4549"/>
                </a:moveTo>
                <a:lnTo>
                  <a:pt x="11446" y="4842"/>
                </a:lnTo>
                <a:lnTo>
                  <a:pt x="11299" y="4952"/>
                </a:lnTo>
                <a:lnTo>
                  <a:pt x="11115" y="4916"/>
                </a:lnTo>
                <a:lnTo>
                  <a:pt x="10932" y="4916"/>
                </a:lnTo>
                <a:lnTo>
                  <a:pt x="10639" y="4952"/>
                </a:lnTo>
                <a:lnTo>
                  <a:pt x="10859" y="4732"/>
                </a:lnTo>
                <a:lnTo>
                  <a:pt x="11115" y="4549"/>
                </a:lnTo>
                <a:close/>
                <a:moveTo>
                  <a:pt x="6860" y="3632"/>
                </a:moveTo>
                <a:lnTo>
                  <a:pt x="7007" y="3668"/>
                </a:lnTo>
                <a:lnTo>
                  <a:pt x="7044" y="3705"/>
                </a:lnTo>
                <a:lnTo>
                  <a:pt x="7044" y="3742"/>
                </a:lnTo>
                <a:lnTo>
                  <a:pt x="7044" y="3779"/>
                </a:lnTo>
                <a:lnTo>
                  <a:pt x="7080" y="3852"/>
                </a:lnTo>
                <a:lnTo>
                  <a:pt x="7191" y="3889"/>
                </a:lnTo>
                <a:lnTo>
                  <a:pt x="7374" y="3889"/>
                </a:lnTo>
                <a:lnTo>
                  <a:pt x="7411" y="3925"/>
                </a:lnTo>
                <a:lnTo>
                  <a:pt x="7447" y="4035"/>
                </a:lnTo>
                <a:lnTo>
                  <a:pt x="7484" y="4145"/>
                </a:lnTo>
                <a:lnTo>
                  <a:pt x="7484" y="4255"/>
                </a:lnTo>
                <a:lnTo>
                  <a:pt x="7447" y="4512"/>
                </a:lnTo>
                <a:lnTo>
                  <a:pt x="7374" y="4769"/>
                </a:lnTo>
                <a:lnTo>
                  <a:pt x="7227" y="5026"/>
                </a:lnTo>
                <a:lnTo>
                  <a:pt x="7154" y="5136"/>
                </a:lnTo>
                <a:lnTo>
                  <a:pt x="7044" y="5209"/>
                </a:lnTo>
                <a:lnTo>
                  <a:pt x="6934" y="5246"/>
                </a:lnTo>
                <a:lnTo>
                  <a:pt x="6787" y="5246"/>
                </a:lnTo>
                <a:lnTo>
                  <a:pt x="6787" y="4989"/>
                </a:lnTo>
                <a:lnTo>
                  <a:pt x="6750" y="4769"/>
                </a:lnTo>
                <a:lnTo>
                  <a:pt x="6640" y="4549"/>
                </a:lnTo>
                <a:lnTo>
                  <a:pt x="6494" y="4329"/>
                </a:lnTo>
                <a:lnTo>
                  <a:pt x="6310" y="4145"/>
                </a:lnTo>
                <a:lnTo>
                  <a:pt x="6090" y="4035"/>
                </a:lnTo>
                <a:lnTo>
                  <a:pt x="6090" y="3925"/>
                </a:lnTo>
                <a:lnTo>
                  <a:pt x="6163" y="3852"/>
                </a:lnTo>
                <a:lnTo>
                  <a:pt x="6237" y="3779"/>
                </a:lnTo>
                <a:lnTo>
                  <a:pt x="6347" y="3742"/>
                </a:lnTo>
                <a:lnTo>
                  <a:pt x="6567" y="3705"/>
                </a:lnTo>
                <a:lnTo>
                  <a:pt x="6860" y="3632"/>
                </a:lnTo>
                <a:close/>
                <a:moveTo>
                  <a:pt x="6530" y="3192"/>
                </a:moveTo>
                <a:lnTo>
                  <a:pt x="6494" y="3228"/>
                </a:lnTo>
                <a:lnTo>
                  <a:pt x="6457" y="3302"/>
                </a:lnTo>
                <a:lnTo>
                  <a:pt x="6457" y="3338"/>
                </a:lnTo>
                <a:lnTo>
                  <a:pt x="6457" y="3412"/>
                </a:lnTo>
                <a:lnTo>
                  <a:pt x="6200" y="3485"/>
                </a:lnTo>
                <a:lnTo>
                  <a:pt x="5980" y="3558"/>
                </a:lnTo>
                <a:lnTo>
                  <a:pt x="5797" y="3742"/>
                </a:lnTo>
                <a:lnTo>
                  <a:pt x="5760" y="3815"/>
                </a:lnTo>
                <a:lnTo>
                  <a:pt x="5687" y="3925"/>
                </a:lnTo>
                <a:lnTo>
                  <a:pt x="5687" y="4035"/>
                </a:lnTo>
                <a:lnTo>
                  <a:pt x="5687" y="4072"/>
                </a:lnTo>
                <a:lnTo>
                  <a:pt x="5797" y="4219"/>
                </a:lnTo>
                <a:lnTo>
                  <a:pt x="5907" y="4292"/>
                </a:lnTo>
                <a:lnTo>
                  <a:pt x="6053" y="4365"/>
                </a:lnTo>
                <a:lnTo>
                  <a:pt x="6163" y="4439"/>
                </a:lnTo>
                <a:lnTo>
                  <a:pt x="6274" y="4512"/>
                </a:lnTo>
                <a:lnTo>
                  <a:pt x="6347" y="4622"/>
                </a:lnTo>
                <a:lnTo>
                  <a:pt x="6420" y="4769"/>
                </a:lnTo>
                <a:lnTo>
                  <a:pt x="6494" y="5026"/>
                </a:lnTo>
                <a:lnTo>
                  <a:pt x="6457" y="5282"/>
                </a:lnTo>
                <a:lnTo>
                  <a:pt x="6494" y="5392"/>
                </a:lnTo>
                <a:lnTo>
                  <a:pt x="6530" y="5466"/>
                </a:lnTo>
                <a:lnTo>
                  <a:pt x="6750" y="5539"/>
                </a:lnTo>
                <a:lnTo>
                  <a:pt x="6934" y="5539"/>
                </a:lnTo>
                <a:lnTo>
                  <a:pt x="7117" y="5503"/>
                </a:lnTo>
                <a:lnTo>
                  <a:pt x="7264" y="5429"/>
                </a:lnTo>
                <a:lnTo>
                  <a:pt x="7411" y="5282"/>
                </a:lnTo>
                <a:lnTo>
                  <a:pt x="7521" y="5136"/>
                </a:lnTo>
                <a:lnTo>
                  <a:pt x="7631" y="4952"/>
                </a:lnTo>
                <a:lnTo>
                  <a:pt x="7704" y="4769"/>
                </a:lnTo>
                <a:lnTo>
                  <a:pt x="7741" y="4585"/>
                </a:lnTo>
                <a:lnTo>
                  <a:pt x="7777" y="4365"/>
                </a:lnTo>
                <a:lnTo>
                  <a:pt x="7777" y="4145"/>
                </a:lnTo>
                <a:lnTo>
                  <a:pt x="7777" y="3925"/>
                </a:lnTo>
                <a:lnTo>
                  <a:pt x="7704" y="3779"/>
                </a:lnTo>
                <a:lnTo>
                  <a:pt x="7631" y="3668"/>
                </a:lnTo>
                <a:lnTo>
                  <a:pt x="7484" y="3595"/>
                </a:lnTo>
                <a:lnTo>
                  <a:pt x="7337" y="3595"/>
                </a:lnTo>
                <a:lnTo>
                  <a:pt x="7301" y="3485"/>
                </a:lnTo>
                <a:lnTo>
                  <a:pt x="7227" y="3448"/>
                </a:lnTo>
                <a:lnTo>
                  <a:pt x="7044" y="3375"/>
                </a:lnTo>
                <a:lnTo>
                  <a:pt x="6824" y="3302"/>
                </a:lnTo>
                <a:lnTo>
                  <a:pt x="6677" y="3228"/>
                </a:lnTo>
                <a:lnTo>
                  <a:pt x="6567" y="3192"/>
                </a:lnTo>
                <a:close/>
                <a:moveTo>
                  <a:pt x="11739" y="5136"/>
                </a:moveTo>
                <a:lnTo>
                  <a:pt x="12179" y="5686"/>
                </a:lnTo>
                <a:lnTo>
                  <a:pt x="11776" y="5796"/>
                </a:lnTo>
                <a:lnTo>
                  <a:pt x="11409" y="6016"/>
                </a:lnTo>
                <a:lnTo>
                  <a:pt x="11042" y="6236"/>
                </a:lnTo>
                <a:lnTo>
                  <a:pt x="10895" y="6383"/>
                </a:lnTo>
                <a:lnTo>
                  <a:pt x="10785" y="6566"/>
                </a:lnTo>
                <a:lnTo>
                  <a:pt x="10749" y="6640"/>
                </a:lnTo>
                <a:lnTo>
                  <a:pt x="10785" y="6676"/>
                </a:lnTo>
                <a:lnTo>
                  <a:pt x="10859" y="6713"/>
                </a:lnTo>
                <a:lnTo>
                  <a:pt x="10932" y="6713"/>
                </a:lnTo>
                <a:lnTo>
                  <a:pt x="11262" y="6493"/>
                </a:lnTo>
                <a:lnTo>
                  <a:pt x="11556" y="6310"/>
                </a:lnTo>
                <a:lnTo>
                  <a:pt x="11849" y="6199"/>
                </a:lnTo>
                <a:lnTo>
                  <a:pt x="12143" y="6089"/>
                </a:lnTo>
                <a:lnTo>
                  <a:pt x="12253" y="6053"/>
                </a:lnTo>
                <a:lnTo>
                  <a:pt x="12363" y="6016"/>
                </a:lnTo>
                <a:lnTo>
                  <a:pt x="12399" y="5979"/>
                </a:lnTo>
                <a:lnTo>
                  <a:pt x="12619" y="6456"/>
                </a:lnTo>
                <a:lnTo>
                  <a:pt x="12840" y="6896"/>
                </a:lnTo>
                <a:lnTo>
                  <a:pt x="12803" y="6933"/>
                </a:lnTo>
                <a:lnTo>
                  <a:pt x="12326" y="7043"/>
                </a:lnTo>
                <a:lnTo>
                  <a:pt x="11812" y="7117"/>
                </a:lnTo>
                <a:lnTo>
                  <a:pt x="11299" y="7117"/>
                </a:lnTo>
                <a:lnTo>
                  <a:pt x="10749" y="7080"/>
                </a:lnTo>
                <a:lnTo>
                  <a:pt x="10675" y="7117"/>
                </a:lnTo>
                <a:lnTo>
                  <a:pt x="10639" y="7153"/>
                </a:lnTo>
                <a:lnTo>
                  <a:pt x="10639" y="7227"/>
                </a:lnTo>
                <a:lnTo>
                  <a:pt x="10712" y="7300"/>
                </a:lnTo>
                <a:lnTo>
                  <a:pt x="10932" y="7373"/>
                </a:lnTo>
                <a:lnTo>
                  <a:pt x="11189" y="7447"/>
                </a:lnTo>
                <a:lnTo>
                  <a:pt x="11702" y="7483"/>
                </a:lnTo>
                <a:lnTo>
                  <a:pt x="11959" y="7483"/>
                </a:lnTo>
                <a:lnTo>
                  <a:pt x="12216" y="7447"/>
                </a:lnTo>
                <a:lnTo>
                  <a:pt x="12583" y="7373"/>
                </a:lnTo>
                <a:lnTo>
                  <a:pt x="12693" y="7373"/>
                </a:lnTo>
                <a:lnTo>
                  <a:pt x="12766" y="7337"/>
                </a:lnTo>
                <a:lnTo>
                  <a:pt x="12803" y="7410"/>
                </a:lnTo>
                <a:lnTo>
                  <a:pt x="12840" y="7447"/>
                </a:lnTo>
                <a:lnTo>
                  <a:pt x="12876" y="7483"/>
                </a:lnTo>
                <a:lnTo>
                  <a:pt x="12986" y="7520"/>
                </a:lnTo>
                <a:lnTo>
                  <a:pt x="13023" y="7777"/>
                </a:lnTo>
                <a:lnTo>
                  <a:pt x="13060" y="8070"/>
                </a:lnTo>
                <a:lnTo>
                  <a:pt x="12986" y="8107"/>
                </a:lnTo>
                <a:lnTo>
                  <a:pt x="12693" y="7997"/>
                </a:lnTo>
                <a:lnTo>
                  <a:pt x="12473" y="7887"/>
                </a:lnTo>
                <a:lnTo>
                  <a:pt x="12253" y="7777"/>
                </a:lnTo>
                <a:lnTo>
                  <a:pt x="11886" y="7777"/>
                </a:lnTo>
                <a:lnTo>
                  <a:pt x="11776" y="7813"/>
                </a:lnTo>
                <a:lnTo>
                  <a:pt x="11226" y="7777"/>
                </a:lnTo>
                <a:lnTo>
                  <a:pt x="10895" y="7740"/>
                </a:lnTo>
                <a:lnTo>
                  <a:pt x="10749" y="7740"/>
                </a:lnTo>
                <a:lnTo>
                  <a:pt x="10675" y="7703"/>
                </a:lnTo>
                <a:lnTo>
                  <a:pt x="10565" y="7483"/>
                </a:lnTo>
                <a:lnTo>
                  <a:pt x="10529" y="7483"/>
                </a:lnTo>
                <a:lnTo>
                  <a:pt x="10529" y="7520"/>
                </a:lnTo>
                <a:lnTo>
                  <a:pt x="10529" y="7887"/>
                </a:lnTo>
                <a:lnTo>
                  <a:pt x="10529" y="7960"/>
                </a:lnTo>
                <a:lnTo>
                  <a:pt x="10602" y="7997"/>
                </a:lnTo>
                <a:lnTo>
                  <a:pt x="11042" y="8107"/>
                </a:lnTo>
                <a:lnTo>
                  <a:pt x="11482" y="8144"/>
                </a:lnTo>
                <a:lnTo>
                  <a:pt x="11482" y="8327"/>
                </a:lnTo>
                <a:lnTo>
                  <a:pt x="11519" y="8474"/>
                </a:lnTo>
                <a:lnTo>
                  <a:pt x="11592" y="8547"/>
                </a:lnTo>
                <a:lnTo>
                  <a:pt x="11629" y="8584"/>
                </a:lnTo>
                <a:lnTo>
                  <a:pt x="11776" y="8657"/>
                </a:lnTo>
                <a:lnTo>
                  <a:pt x="11959" y="8767"/>
                </a:lnTo>
                <a:lnTo>
                  <a:pt x="11409" y="8657"/>
                </a:lnTo>
                <a:lnTo>
                  <a:pt x="10969" y="8474"/>
                </a:lnTo>
                <a:lnTo>
                  <a:pt x="10712" y="8437"/>
                </a:lnTo>
                <a:lnTo>
                  <a:pt x="10455" y="8400"/>
                </a:lnTo>
                <a:lnTo>
                  <a:pt x="10198" y="8217"/>
                </a:lnTo>
                <a:lnTo>
                  <a:pt x="10052" y="8180"/>
                </a:lnTo>
                <a:lnTo>
                  <a:pt x="9942" y="8144"/>
                </a:lnTo>
                <a:lnTo>
                  <a:pt x="9722" y="8180"/>
                </a:lnTo>
                <a:lnTo>
                  <a:pt x="9575" y="8254"/>
                </a:lnTo>
                <a:lnTo>
                  <a:pt x="9465" y="8364"/>
                </a:lnTo>
                <a:lnTo>
                  <a:pt x="9355" y="8510"/>
                </a:lnTo>
                <a:lnTo>
                  <a:pt x="9245" y="8584"/>
                </a:lnTo>
                <a:lnTo>
                  <a:pt x="9098" y="8620"/>
                </a:lnTo>
                <a:lnTo>
                  <a:pt x="8841" y="8584"/>
                </a:lnTo>
                <a:lnTo>
                  <a:pt x="8621" y="8620"/>
                </a:lnTo>
                <a:lnTo>
                  <a:pt x="8401" y="8694"/>
                </a:lnTo>
                <a:lnTo>
                  <a:pt x="8181" y="8804"/>
                </a:lnTo>
                <a:lnTo>
                  <a:pt x="7924" y="8804"/>
                </a:lnTo>
                <a:lnTo>
                  <a:pt x="7851" y="8767"/>
                </a:lnTo>
                <a:lnTo>
                  <a:pt x="7814" y="8730"/>
                </a:lnTo>
                <a:lnTo>
                  <a:pt x="7814" y="8694"/>
                </a:lnTo>
                <a:lnTo>
                  <a:pt x="7887" y="8620"/>
                </a:lnTo>
                <a:lnTo>
                  <a:pt x="7998" y="8510"/>
                </a:lnTo>
                <a:lnTo>
                  <a:pt x="8144" y="8437"/>
                </a:lnTo>
                <a:lnTo>
                  <a:pt x="8401" y="8327"/>
                </a:lnTo>
                <a:lnTo>
                  <a:pt x="8731" y="8180"/>
                </a:lnTo>
                <a:lnTo>
                  <a:pt x="8915" y="8070"/>
                </a:lnTo>
                <a:lnTo>
                  <a:pt x="9025" y="7924"/>
                </a:lnTo>
                <a:lnTo>
                  <a:pt x="9135" y="7777"/>
                </a:lnTo>
                <a:lnTo>
                  <a:pt x="9208" y="7630"/>
                </a:lnTo>
                <a:lnTo>
                  <a:pt x="9208" y="7447"/>
                </a:lnTo>
                <a:lnTo>
                  <a:pt x="9171" y="7227"/>
                </a:lnTo>
                <a:lnTo>
                  <a:pt x="9098" y="7117"/>
                </a:lnTo>
                <a:lnTo>
                  <a:pt x="8988" y="7006"/>
                </a:lnTo>
                <a:lnTo>
                  <a:pt x="8841" y="6896"/>
                </a:lnTo>
                <a:lnTo>
                  <a:pt x="8694" y="6860"/>
                </a:lnTo>
                <a:lnTo>
                  <a:pt x="8548" y="6823"/>
                </a:lnTo>
                <a:lnTo>
                  <a:pt x="8401" y="6823"/>
                </a:lnTo>
                <a:lnTo>
                  <a:pt x="8254" y="6860"/>
                </a:lnTo>
                <a:lnTo>
                  <a:pt x="8108" y="6933"/>
                </a:lnTo>
                <a:lnTo>
                  <a:pt x="7924" y="7117"/>
                </a:lnTo>
                <a:lnTo>
                  <a:pt x="7924" y="7117"/>
                </a:lnTo>
                <a:lnTo>
                  <a:pt x="7998" y="6970"/>
                </a:lnTo>
                <a:lnTo>
                  <a:pt x="8108" y="6860"/>
                </a:lnTo>
                <a:lnTo>
                  <a:pt x="8291" y="6603"/>
                </a:lnTo>
                <a:lnTo>
                  <a:pt x="8511" y="6383"/>
                </a:lnTo>
                <a:lnTo>
                  <a:pt x="8768" y="6126"/>
                </a:lnTo>
                <a:lnTo>
                  <a:pt x="8951" y="5943"/>
                </a:lnTo>
                <a:lnTo>
                  <a:pt x="9135" y="5796"/>
                </a:lnTo>
                <a:lnTo>
                  <a:pt x="9171" y="5796"/>
                </a:lnTo>
                <a:lnTo>
                  <a:pt x="9391" y="5759"/>
                </a:lnTo>
                <a:lnTo>
                  <a:pt x="9612" y="5686"/>
                </a:lnTo>
                <a:lnTo>
                  <a:pt x="10052" y="5539"/>
                </a:lnTo>
                <a:lnTo>
                  <a:pt x="10455" y="5356"/>
                </a:lnTo>
                <a:lnTo>
                  <a:pt x="10639" y="5282"/>
                </a:lnTo>
                <a:lnTo>
                  <a:pt x="10895" y="5246"/>
                </a:lnTo>
                <a:lnTo>
                  <a:pt x="10895" y="5246"/>
                </a:lnTo>
                <a:lnTo>
                  <a:pt x="10602" y="5503"/>
                </a:lnTo>
                <a:lnTo>
                  <a:pt x="10492" y="5649"/>
                </a:lnTo>
                <a:lnTo>
                  <a:pt x="10419" y="5833"/>
                </a:lnTo>
                <a:lnTo>
                  <a:pt x="10455" y="5869"/>
                </a:lnTo>
                <a:lnTo>
                  <a:pt x="10639" y="5796"/>
                </a:lnTo>
                <a:lnTo>
                  <a:pt x="10822" y="5723"/>
                </a:lnTo>
                <a:lnTo>
                  <a:pt x="11152" y="5503"/>
                </a:lnTo>
                <a:lnTo>
                  <a:pt x="11739" y="5136"/>
                </a:lnTo>
                <a:close/>
                <a:moveTo>
                  <a:pt x="11996" y="8254"/>
                </a:moveTo>
                <a:lnTo>
                  <a:pt x="12546" y="8400"/>
                </a:lnTo>
                <a:lnTo>
                  <a:pt x="12729" y="8584"/>
                </a:lnTo>
                <a:lnTo>
                  <a:pt x="12803" y="8620"/>
                </a:lnTo>
                <a:lnTo>
                  <a:pt x="12876" y="8657"/>
                </a:lnTo>
                <a:lnTo>
                  <a:pt x="12950" y="8620"/>
                </a:lnTo>
                <a:lnTo>
                  <a:pt x="13023" y="8584"/>
                </a:lnTo>
                <a:lnTo>
                  <a:pt x="12950" y="9024"/>
                </a:lnTo>
                <a:lnTo>
                  <a:pt x="12509" y="8914"/>
                </a:lnTo>
                <a:lnTo>
                  <a:pt x="12399" y="8657"/>
                </a:lnTo>
                <a:lnTo>
                  <a:pt x="12216" y="8474"/>
                </a:lnTo>
                <a:lnTo>
                  <a:pt x="12033" y="8327"/>
                </a:lnTo>
                <a:lnTo>
                  <a:pt x="11959" y="8290"/>
                </a:lnTo>
                <a:lnTo>
                  <a:pt x="11996" y="8254"/>
                </a:lnTo>
                <a:close/>
                <a:moveTo>
                  <a:pt x="10932" y="8841"/>
                </a:moveTo>
                <a:lnTo>
                  <a:pt x="11519" y="9097"/>
                </a:lnTo>
                <a:lnTo>
                  <a:pt x="12106" y="9244"/>
                </a:lnTo>
                <a:lnTo>
                  <a:pt x="12033" y="9391"/>
                </a:lnTo>
                <a:lnTo>
                  <a:pt x="11922" y="9537"/>
                </a:lnTo>
                <a:lnTo>
                  <a:pt x="11776" y="9611"/>
                </a:lnTo>
                <a:lnTo>
                  <a:pt x="11702" y="9611"/>
                </a:lnTo>
                <a:lnTo>
                  <a:pt x="11629" y="9574"/>
                </a:lnTo>
                <a:lnTo>
                  <a:pt x="11519" y="9537"/>
                </a:lnTo>
                <a:lnTo>
                  <a:pt x="11409" y="9427"/>
                </a:lnTo>
                <a:lnTo>
                  <a:pt x="11226" y="9244"/>
                </a:lnTo>
                <a:lnTo>
                  <a:pt x="10932" y="8841"/>
                </a:lnTo>
                <a:close/>
                <a:moveTo>
                  <a:pt x="12509" y="9354"/>
                </a:moveTo>
                <a:lnTo>
                  <a:pt x="12876" y="9391"/>
                </a:lnTo>
                <a:lnTo>
                  <a:pt x="12656" y="10161"/>
                </a:lnTo>
                <a:lnTo>
                  <a:pt x="12583" y="10088"/>
                </a:lnTo>
                <a:lnTo>
                  <a:pt x="12363" y="10088"/>
                </a:lnTo>
                <a:lnTo>
                  <a:pt x="12216" y="10051"/>
                </a:lnTo>
                <a:lnTo>
                  <a:pt x="11886" y="9978"/>
                </a:lnTo>
                <a:lnTo>
                  <a:pt x="12106" y="9868"/>
                </a:lnTo>
                <a:lnTo>
                  <a:pt x="12289" y="9758"/>
                </a:lnTo>
                <a:lnTo>
                  <a:pt x="12399" y="9574"/>
                </a:lnTo>
                <a:lnTo>
                  <a:pt x="12509" y="9354"/>
                </a:lnTo>
                <a:close/>
                <a:moveTo>
                  <a:pt x="10382" y="9721"/>
                </a:moveTo>
                <a:lnTo>
                  <a:pt x="11409" y="10161"/>
                </a:lnTo>
                <a:lnTo>
                  <a:pt x="11922" y="10381"/>
                </a:lnTo>
                <a:lnTo>
                  <a:pt x="12253" y="10491"/>
                </a:lnTo>
                <a:lnTo>
                  <a:pt x="12399" y="10491"/>
                </a:lnTo>
                <a:lnTo>
                  <a:pt x="12509" y="10455"/>
                </a:lnTo>
                <a:lnTo>
                  <a:pt x="12326" y="10968"/>
                </a:lnTo>
                <a:lnTo>
                  <a:pt x="12033" y="10858"/>
                </a:lnTo>
                <a:lnTo>
                  <a:pt x="11886" y="10785"/>
                </a:lnTo>
                <a:lnTo>
                  <a:pt x="11776" y="10711"/>
                </a:lnTo>
                <a:lnTo>
                  <a:pt x="11519" y="10528"/>
                </a:lnTo>
                <a:lnTo>
                  <a:pt x="11409" y="10418"/>
                </a:lnTo>
                <a:lnTo>
                  <a:pt x="11262" y="10344"/>
                </a:lnTo>
                <a:lnTo>
                  <a:pt x="11079" y="10308"/>
                </a:lnTo>
                <a:lnTo>
                  <a:pt x="10895" y="10271"/>
                </a:lnTo>
                <a:lnTo>
                  <a:pt x="10492" y="10234"/>
                </a:lnTo>
                <a:lnTo>
                  <a:pt x="10455" y="9978"/>
                </a:lnTo>
                <a:lnTo>
                  <a:pt x="10382" y="9721"/>
                </a:lnTo>
                <a:close/>
                <a:moveTo>
                  <a:pt x="10455" y="10528"/>
                </a:moveTo>
                <a:lnTo>
                  <a:pt x="10785" y="10601"/>
                </a:lnTo>
                <a:lnTo>
                  <a:pt x="10969" y="10638"/>
                </a:lnTo>
                <a:lnTo>
                  <a:pt x="11115" y="10711"/>
                </a:lnTo>
                <a:lnTo>
                  <a:pt x="11336" y="10821"/>
                </a:lnTo>
                <a:lnTo>
                  <a:pt x="11519" y="10968"/>
                </a:lnTo>
                <a:lnTo>
                  <a:pt x="11702" y="11115"/>
                </a:lnTo>
                <a:lnTo>
                  <a:pt x="11886" y="11262"/>
                </a:lnTo>
                <a:lnTo>
                  <a:pt x="12106" y="11335"/>
                </a:lnTo>
                <a:lnTo>
                  <a:pt x="11739" y="11922"/>
                </a:lnTo>
                <a:lnTo>
                  <a:pt x="11629" y="11922"/>
                </a:lnTo>
                <a:lnTo>
                  <a:pt x="11482" y="11885"/>
                </a:lnTo>
                <a:lnTo>
                  <a:pt x="11226" y="11738"/>
                </a:lnTo>
                <a:lnTo>
                  <a:pt x="10565" y="11482"/>
                </a:lnTo>
                <a:lnTo>
                  <a:pt x="10272" y="11335"/>
                </a:lnTo>
                <a:lnTo>
                  <a:pt x="10382" y="10968"/>
                </a:lnTo>
                <a:lnTo>
                  <a:pt x="10455" y="10601"/>
                </a:lnTo>
                <a:lnTo>
                  <a:pt x="10455" y="10528"/>
                </a:lnTo>
                <a:close/>
                <a:moveTo>
                  <a:pt x="10125" y="11665"/>
                </a:moveTo>
                <a:lnTo>
                  <a:pt x="10785" y="11958"/>
                </a:lnTo>
                <a:lnTo>
                  <a:pt x="11115" y="12142"/>
                </a:lnTo>
                <a:lnTo>
                  <a:pt x="11299" y="12215"/>
                </a:lnTo>
                <a:lnTo>
                  <a:pt x="11482" y="12289"/>
                </a:lnTo>
                <a:lnTo>
                  <a:pt x="11226" y="12655"/>
                </a:lnTo>
                <a:lnTo>
                  <a:pt x="10895" y="12545"/>
                </a:lnTo>
                <a:lnTo>
                  <a:pt x="10455" y="12399"/>
                </a:lnTo>
                <a:lnTo>
                  <a:pt x="10052" y="12252"/>
                </a:lnTo>
                <a:lnTo>
                  <a:pt x="9868" y="12142"/>
                </a:lnTo>
                <a:lnTo>
                  <a:pt x="10125" y="11665"/>
                </a:lnTo>
                <a:close/>
                <a:moveTo>
                  <a:pt x="9355" y="9574"/>
                </a:moveTo>
                <a:lnTo>
                  <a:pt x="9575" y="9611"/>
                </a:lnTo>
                <a:lnTo>
                  <a:pt x="9795" y="9648"/>
                </a:lnTo>
                <a:lnTo>
                  <a:pt x="9978" y="9758"/>
                </a:lnTo>
                <a:lnTo>
                  <a:pt x="10052" y="9868"/>
                </a:lnTo>
                <a:lnTo>
                  <a:pt x="10088" y="9941"/>
                </a:lnTo>
                <a:lnTo>
                  <a:pt x="10125" y="10088"/>
                </a:lnTo>
                <a:lnTo>
                  <a:pt x="10125" y="10198"/>
                </a:lnTo>
                <a:lnTo>
                  <a:pt x="9832" y="10161"/>
                </a:lnTo>
                <a:lnTo>
                  <a:pt x="9795" y="10198"/>
                </a:lnTo>
                <a:lnTo>
                  <a:pt x="9795" y="10234"/>
                </a:lnTo>
                <a:lnTo>
                  <a:pt x="9942" y="10344"/>
                </a:lnTo>
                <a:lnTo>
                  <a:pt x="10088" y="10455"/>
                </a:lnTo>
                <a:lnTo>
                  <a:pt x="10015" y="10785"/>
                </a:lnTo>
                <a:lnTo>
                  <a:pt x="9942" y="11078"/>
                </a:lnTo>
                <a:lnTo>
                  <a:pt x="9905" y="11188"/>
                </a:lnTo>
                <a:lnTo>
                  <a:pt x="9648" y="11115"/>
                </a:lnTo>
                <a:lnTo>
                  <a:pt x="9391" y="11078"/>
                </a:lnTo>
                <a:lnTo>
                  <a:pt x="9355" y="11078"/>
                </a:lnTo>
                <a:lnTo>
                  <a:pt x="9318" y="11115"/>
                </a:lnTo>
                <a:lnTo>
                  <a:pt x="9318" y="11151"/>
                </a:lnTo>
                <a:lnTo>
                  <a:pt x="9355" y="11188"/>
                </a:lnTo>
                <a:lnTo>
                  <a:pt x="9538" y="11372"/>
                </a:lnTo>
                <a:lnTo>
                  <a:pt x="9795" y="11518"/>
                </a:lnTo>
                <a:lnTo>
                  <a:pt x="9501" y="11995"/>
                </a:lnTo>
                <a:lnTo>
                  <a:pt x="9061" y="11812"/>
                </a:lnTo>
                <a:lnTo>
                  <a:pt x="8584" y="11628"/>
                </a:lnTo>
                <a:lnTo>
                  <a:pt x="8548" y="11628"/>
                </a:lnTo>
                <a:lnTo>
                  <a:pt x="8548" y="11702"/>
                </a:lnTo>
                <a:lnTo>
                  <a:pt x="8731" y="11848"/>
                </a:lnTo>
                <a:lnTo>
                  <a:pt x="8915" y="12032"/>
                </a:lnTo>
                <a:lnTo>
                  <a:pt x="9318" y="12289"/>
                </a:lnTo>
                <a:lnTo>
                  <a:pt x="9061" y="12582"/>
                </a:lnTo>
                <a:lnTo>
                  <a:pt x="8805" y="12802"/>
                </a:lnTo>
                <a:lnTo>
                  <a:pt x="8548" y="12692"/>
                </a:lnTo>
                <a:lnTo>
                  <a:pt x="8401" y="12069"/>
                </a:lnTo>
                <a:lnTo>
                  <a:pt x="8291" y="11445"/>
                </a:lnTo>
                <a:lnTo>
                  <a:pt x="8218" y="11298"/>
                </a:lnTo>
                <a:lnTo>
                  <a:pt x="8144" y="11188"/>
                </a:lnTo>
                <a:lnTo>
                  <a:pt x="8034" y="11115"/>
                </a:lnTo>
                <a:lnTo>
                  <a:pt x="7374" y="11115"/>
                </a:lnTo>
                <a:lnTo>
                  <a:pt x="7264" y="11078"/>
                </a:lnTo>
                <a:lnTo>
                  <a:pt x="7154" y="11041"/>
                </a:lnTo>
                <a:lnTo>
                  <a:pt x="7007" y="10895"/>
                </a:lnTo>
                <a:lnTo>
                  <a:pt x="6897" y="10675"/>
                </a:lnTo>
                <a:lnTo>
                  <a:pt x="6860" y="10455"/>
                </a:lnTo>
                <a:lnTo>
                  <a:pt x="6860" y="10344"/>
                </a:lnTo>
                <a:lnTo>
                  <a:pt x="6897" y="10234"/>
                </a:lnTo>
                <a:lnTo>
                  <a:pt x="6934" y="10124"/>
                </a:lnTo>
                <a:lnTo>
                  <a:pt x="7007" y="10051"/>
                </a:lnTo>
                <a:lnTo>
                  <a:pt x="7227" y="9978"/>
                </a:lnTo>
                <a:lnTo>
                  <a:pt x="7447" y="9904"/>
                </a:lnTo>
                <a:lnTo>
                  <a:pt x="8328" y="9721"/>
                </a:lnTo>
                <a:lnTo>
                  <a:pt x="8401" y="9758"/>
                </a:lnTo>
                <a:lnTo>
                  <a:pt x="8548" y="9758"/>
                </a:lnTo>
                <a:lnTo>
                  <a:pt x="8841" y="9648"/>
                </a:lnTo>
                <a:lnTo>
                  <a:pt x="9135" y="9574"/>
                </a:lnTo>
                <a:close/>
                <a:moveTo>
                  <a:pt x="1028" y="7373"/>
                </a:moveTo>
                <a:lnTo>
                  <a:pt x="1028" y="7887"/>
                </a:lnTo>
                <a:lnTo>
                  <a:pt x="1101" y="8437"/>
                </a:lnTo>
                <a:lnTo>
                  <a:pt x="1138" y="8474"/>
                </a:lnTo>
                <a:lnTo>
                  <a:pt x="1211" y="8510"/>
                </a:lnTo>
                <a:lnTo>
                  <a:pt x="1285" y="8510"/>
                </a:lnTo>
                <a:lnTo>
                  <a:pt x="1358" y="8474"/>
                </a:lnTo>
                <a:lnTo>
                  <a:pt x="1872" y="8070"/>
                </a:lnTo>
                <a:lnTo>
                  <a:pt x="1945" y="8951"/>
                </a:lnTo>
                <a:lnTo>
                  <a:pt x="1982" y="9611"/>
                </a:lnTo>
                <a:lnTo>
                  <a:pt x="1982" y="9758"/>
                </a:lnTo>
                <a:lnTo>
                  <a:pt x="1982" y="9904"/>
                </a:lnTo>
                <a:lnTo>
                  <a:pt x="1872" y="10014"/>
                </a:lnTo>
                <a:lnTo>
                  <a:pt x="1762" y="10088"/>
                </a:lnTo>
                <a:lnTo>
                  <a:pt x="1615" y="10271"/>
                </a:lnTo>
                <a:lnTo>
                  <a:pt x="1505" y="10455"/>
                </a:lnTo>
                <a:lnTo>
                  <a:pt x="1468" y="10638"/>
                </a:lnTo>
                <a:lnTo>
                  <a:pt x="1468" y="10858"/>
                </a:lnTo>
                <a:lnTo>
                  <a:pt x="1505" y="11078"/>
                </a:lnTo>
                <a:lnTo>
                  <a:pt x="1578" y="11298"/>
                </a:lnTo>
                <a:lnTo>
                  <a:pt x="1688" y="11702"/>
                </a:lnTo>
                <a:lnTo>
                  <a:pt x="2165" y="12876"/>
                </a:lnTo>
                <a:lnTo>
                  <a:pt x="1835" y="12509"/>
                </a:lnTo>
                <a:lnTo>
                  <a:pt x="1505" y="12142"/>
                </a:lnTo>
                <a:lnTo>
                  <a:pt x="1211" y="11665"/>
                </a:lnTo>
                <a:lnTo>
                  <a:pt x="918" y="11188"/>
                </a:lnTo>
                <a:lnTo>
                  <a:pt x="735" y="10675"/>
                </a:lnTo>
                <a:lnTo>
                  <a:pt x="588" y="10161"/>
                </a:lnTo>
                <a:lnTo>
                  <a:pt x="551" y="9831"/>
                </a:lnTo>
                <a:lnTo>
                  <a:pt x="514" y="9501"/>
                </a:lnTo>
                <a:lnTo>
                  <a:pt x="551" y="9171"/>
                </a:lnTo>
                <a:lnTo>
                  <a:pt x="588" y="8841"/>
                </a:lnTo>
                <a:lnTo>
                  <a:pt x="771" y="8180"/>
                </a:lnTo>
                <a:lnTo>
                  <a:pt x="955" y="7557"/>
                </a:lnTo>
                <a:lnTo>
                  <a:pt x="1028" y="7373"/>
                </a:lnTo>
                <a:close/>
                <a:moveTo>
                  <a:pt x="9612" y="12472"/>
                </a:moveTo>
                <a:lnTo>
                  <a:pt x="9942" y="12619"/>
                </a:lnTo>
                <a:lnTo>
                  <a:pt x="10675" y="12912"/>
                </a:lnTo>
                <a:lnTo>
                  <a:pt x="10895" y="12986"/>
                </a:lnTo>
                <a:lnTo>
                  <a:pt x="10529" y="13316"/>
                </a:lnTo>
                <a:lnTo>
                  <a:pt x="10162" y="13609"/>
                </a:lnTo>
                <a:lnTo>
                  <a:pt x="9685" y="13279"/>
                </a:lnTo>
                <a:lnTo>
                  <a:pt x="9171" y="12986"/>
                </a:lnTo>
                <a:lnTo>
                  <a:pt x="9391" y="12729"/>
                </a:lnTo>
                <a:lnTo>
                  <a:pt x="9612" y="12472"/>
                </a:lnTo>
                <a:close/>
                <a:moveTo>
                  <a:pt x="2569" y="5209"/>
                </a:moveTo>
                <a:lnTo>
                  <a:pt x="2899" y="5319"/>
                </a:lnTo>
                <a:lnTo>
                  <a:pt x="3266" y="5356"/>
                </a:lnTo>
                <a:lnTo>
                  <a:pt x="3999" y="5356"/>
                </a:lnTo>
                <a:lnTo>
                  <a:pt x="4733" y="5429"/>
                </a:lnTo>
                <a:lnTo>
                  <a:pt x="5467" y="5539"/>
                </a:lnTo>
                <a:lnTo>
                  <a:pt x="5320" y="5649"/>
                </a:lnTo>
                <a:lnTo>
                  <a:pt x="5173" y="5723"/>
                </a:lnTo>
                <a:lnTo>
                  <a:pt x="4880" y="5833"/>
                </a:lnTo>
                <a:lnTo>
                  <a:pt x="4696" y="5943"/>
                </a:lnTo>
                <a:lnTo>
                  <a:pt x="4513" y="6053"/>
                </a:lnTo>
                <a:lnTo>
                  <a:pt x="4366" y="6236"/>
                </a:lnTo>
                <a:lnTo>
                  <a:pt x="4293" y="6420"/>
                </a:lnTo>
                <a:lnTo>
                  <a:pt x="4256" y="6493"/>
                </a:lnTo>
                <a:lnTo>
                  <a:pt x="4293" y="6603"/>
                </a:lnTo>
                <a:lnTo>
                  <a:pt x="4329" y="6676"/>
                </a:lnTo>
                <a:lnTo>
                  <a:pt x="4366" y="6750"/>
                </a:lnTo>
                <a:lnTo>
                  <a:pt x="4439" y="6823"/>
                </a:lnTo>
                <a:lnTo>
                  <a:pt x="4549" y="6823"/>
                </a:lnTo>
                <a:lnTo>
                  <a:pt x="4660" y="6860"/>
                </a:lnTo>
                <a:lnTo>
                  <a:pt x="4696" y="6933"/>
                </a:lnTo>
                <a:lnTo>
                  <a:pt x="4733" y="7117"/>
                </a:lnTo>
                <a:lnTo>
                  <a:pt x="4770" y="7300"/>
                </a:lnTo>
                <a:lnTo>
                  <a:pt x="4770" y="7667"/>
                </a:lnTo>
                <a:lnTo>
                  <a:pt x="4806" y="7813"/>
                </a:lnTo>
                <a:lnTo>
                  <a:pt x="4586" y="7520"/>
                </a:lnTo>
                <a:lnTo>
                  <a:pt x="4366" y="7263"/>
                </a:lnTo>
                <a:lnTo>
                  <a:pt x="4256" y="7190"/>
                </a:lnTo>
                <a:lnTo>
                  <a:pt x="4146" y="7153"/>
                </a:lnTo>
                <a:lnTo>
                  <a:pt x="3999" y="7117"/>
                </a:lnTo>
                <a:lnTo>
                  <a:pt x="3889" y="7153"/>
                </a:lnTo>
                <a:lnTo>
                  <a:pt x="3632" y="7227"/>
                </a:lnTo>
                <a:lnTo>
                  <a:pt x="3412" y="7373"/>
                </a:lnTo>
                <a:lnTo>
                  <a:pt x="3192" y="7593"/>
                </a:lnTo>
                <a:lnTo>
                  <a:pt x="2972" y="7813"/>
                </a:lnTo>
                <a:lnTo>
                  <a:pt x="2825" y="8070"/>
                </a:lnTo>
                <a:lnTo>
                  <a:pt x="2715" y="8364"/>
                </a:lnTo>
                <a:lnTo>
                  <a:pt x="2642" y="8657"/>
                </a:lnTo>
                <a:lnTo>
                  <a:pt x="2605" y="8951"/>
                </a:lnTo>
                <a:lnTo>
                  <a:pt x="2605" y="9244"/>
                </a:lnTo>
                <a:lnTo>
                  <a:pt x="2679" y="9537"/>
                </a:lnTo>
                <a:lnTo>
                  <a:pt x="2679" y="9611"/>
                </a:lnTo>
                <a:lnTo>
                  <a:pt x="2752" y="9648"/>
                </a:lnTo>
                <a:lnTo>
                  <a:pt x="2789" y="9684"/>
                </a:lnTo>
                <a:lnTo>
                  <a:pt x="3156" y="9684"/>
                </a:lnTo>
                <a:lnTo>
                  <a:pt x="3449" y="9758"/>
                </a:lnTo>
                <a:lnTo>
                  <a:pt x="3706" y="9868"/>
                </a:lnTo>
                <a:lnTo>
                  <a:pt x="3963" y="10014"/>
                </a:lnTo>
                <a:lnTo>
                  <a:pt x="4183" y="10198"/>
                </a:lnTo>
                <a:lnTo>
                  <a:pt x="4403" y="10418"/>
                </a:lnTo>
                <a:lnTo>
                  <a:pt x="4770" y="10858"/>
                </a:lnTo>
                <a:lnTo>
                  <a:pt x="4403" y="11151"/>
                </a:lnTo>
                <a:lnTo>
                  <a:pt x="4109" y="11445"/>
                </a:lnTo>
                <a:lnTo>
                  <a:pt x="3816" y="11775"/>
                </a:lnTo>
                <a:lnTo>
                  <a:pt x="3596" y="12142"/>
                </a:lnTo>
                <a:lnTo>
                  <a:pt x="3412" y="12545"/>
                </a:lnTo>
                <a:lnTo>
                  <a:pt x="3266" y="12986"/>
                </a:lnTo>
                <a:lnTo>
                  <a:pt x="3192" y="13426"/>
                </a:lnTo>
                <a:lnTo>
                  <a:pt x="3156" y="13866"/>
                </a:lnTo>
                <a:lnTo>
                  <a:pt x="3082" y="13829"/>
                </a:lnTo>
                <a:lnTo>
                  <a:pt x="2972" y="13719"/>
                </a:lnTo>
                <a:lnTo>
                  <a:pt x="2899" y="13572"/>
                </a:lnTo>
                <a:lnTo>
                  <a:pt x="2459" y="12582"/>
                </a:lnTo>
                <a:lnTo>
                  <a:pt x="2092" y="11702"/>
                </a:lnTo>
                <a:lnTo>
                  <a:pt x="1945" y="11262"/>
                </a:lnTo>
                <a:lnTo>
                  <a:pt x="1872" y="10821"/>
                </a:lnTo>
                <a:lnTo>
                  <a:pt x="1872" y="10638"/>
                </a:lnTo>
                <a:lnTo>
                  <a:pt x="1945" y="10491"/>
                </a:lnTo>
                <a:lnTo>
                  <a:pt x="2055" y="10381"/>
                </a:lnTo>
                <a:lnTo>
                  <a:pt x="2202" y="10271"/>
                </a:lnTo>
                <a:lnTo>
                  <a:pt x="2312" y="10161"/>
                </a:lnTo>
                <a:lnTo>
                  <a:pt x="2385" y="10051"/>
                </a:lnTo>
                <a:lnTo>
                  <a:pt x="2385" y="9904"/>
                </a:lnTo>
                <a:lnTo>
                  <a:pt x="2385" y="9721"/>
                </a:lnTo>
                <a:lnTo>
                  <a:pt x="2312" y="8730"/>
                </a:lnTo>
                <a:lnTo>
                  <a:pt x="2165" y="7740"/>
                </a:lnTo>
                <a:lnTo>
                  <a:pt x="2165" y="7667"/>
                </a:lnTo>
                <a:lnTo>
                  <a:pt x="2092" y="7593"/>
                </a:lnTo>
                <a:lnTo>
                  <a:pt x="1945" y="7593"/>
                </a:lnTo>
                <a:lnTo>
                  <a:pt x="1358" y="8070"/>
                </a:lnTo>
                <a:lnTo>
                  <a:pt x="1321" y="7667"/>
                </a:lnTo>
                <a:lnTo>
                  <a:pt x="1358" y="7263"/>
                </a:lnTo>
                <a:lnTo>
                  <a:pt x="1395" y="6860"/>
                </a:lnTo>
                <a:lnTo>
                  <a:pt x="1505" y="6456"/>
                </a:lnTo>
                <a:lnTo>
                  <a:pt x="1505" y="6383"/>
                </a:lnTo>
                <a:lnTo>
                  <a:pt x="1468" y="6310"/>
                </a:lnTo>
                <a:lnTo>
                  <a:pt x="1725" y="5796"/>
                </a:lnTo>
                <a:lnTo>
                  <a:pt x="1982" y="5319"/>
                </a:lnTo>
                <a:lnTo>
                  <a:pt x="2239" y="5356"/>
                </a:lnTo>
                <a:lnTo>
                  <a:pt x="2495" y="5392"/>
                </a:lnTo>
                <a:lnTo>
                  <a:pt x="2569" y="5356"/>
                </a:lnTo>
                <a:lnTo>
                  <a:pt x="2605" y="5319"/>
                </a:lnTo>
                <a:lnTo>
                  <a:pt x="2605" y="5282"/>
                </a:lnTo>
                <a:lnTo>
                  <a:pt x="2569" y="5209"/>
                </a:lnTo>
                <a:close/>
                <a:moveTo>
                  <a:pt x="8805" y="13939"/>
                </a:moveTo>
                <a:lnTo>
                  <a:pt x="9098" y="13976"/>
                </a:lnTo>
                <a:lnTo>
                  <a:pt x="9391" y="14049"/>
                </a:lnTo>
                <a:lnTo>
                  <a:pt x="9208" y="14086"/>
                </a:lnTo>
                <a:lnTo>
                  <a:pt x="9171" y="14049"/>
                </a:lnTo>
                <a:lnTo>
                  <a:pt x="9061" y="14049"/>
                </a:lnTo>
                <a:lnTo>
                  <a:pt x="8988" y="13976"/>
                </a:lnTo>
                <a:lnTo>
                  <a:pt x="8805" y="13939"/>
                </a:lnTo>
                <a:close/>
                <a:moveTo>
                  <a:pt x="5815" y="14178"/>
                </a:moveTo>
                <a:lnTo>
                  <a:pt x="5797" y="14196"/>
                </a:lnTo>
                <a:lnTo>
                  <a:pt x="5760" y="14196"/>
                </a:lnTo>
                <a:lnTo>
                  <a:pt x="5815" y="14178"/>
                </a:lnTo>
                <a:close/>
                <a:moveTo>
                  <a:pt x="7154" y="2935"/>
                </a:moveTo>
                <a:lnTo>
                  <a:pt x="7594" y="3008"/>
                </a:lnTo>
                <a:lnTo>
                  <a:pt x="8034" y="3082"/>
                </a:lnTo>
                <a:lnTo>
                  <a:pt x="8438" y="3155"/>
                </a:lnTo>
                <a:lnTo>
                  <a:pt x="8401" y="3192"/>
                </a:lnTo>
                <a:lnTo>
                  <a:pt x="8401" y="3228"/>
                </a:lnTo>
                <a:lnTo>
                  <a:pt x="8401" y="3265"/>
                </a:lnTo>
                <a:lnTo>
                  <a:pt x="8438" y="3265"/>
                </a:lnTo>
                <a:lnTo>
                  <a:pt x="8621" y="3228"/>
                </a:lnTo>
                <a:lnTo>
                  <a:pt x="8768" y="3265"/>
                </a:lnTo>
                <a:lnTo>
                  <a:pt x="8805" y="3265"/>
                </a:lnTo>
                <a:lnTo>
                  <a:pt x="8768" y="3338"/>
                </a:lnTo>
                <a:lnTo>
                  <a:pt x="8768" y="3412"/>
                </a:lnTo>
                <a:lnTo>
                  <a:pt x="8768" y="3448"/>
                </a:lnTo>
                <a:lnTo>
                  <a:pt x="8805" y="3485"/>
                </a:lnTo>
                <a:lnTo>
                  <a:pt x="8841" y="3485"/>
                </a:lnTo>
                <a:lnTo>
                  <a:pt x="8915" y="3522"/>
                </a:lnTo>
                <a:lnTo>
                  <a:pt x="8988" y="3558"/>
                </a:lnTo>
                <a:lnTo>
                  <a:pt x="9098" y="3668"/>
                </a:lnTo>
                <a:lnTo>
                  <a:pt x="9208" y="3815"/>
                </a:lnTo>
                <a:lnTo>
                  <a:pt x="9245" y="3852"/>
                </a:lnTo>
                <a:lnTo>
                  <a:pt x="9281" y="3889"/>
                </a:lnTo>
                <a:lnTo>
                  <a:pt x="9318" y="3852"/>
                </a:lnTo>
                <a:lnTo>
                  <a:pt x="9391" y="3742"/>
                </a:lnTo>
                <a:lnTo>
                  <a:pt x="9465" y="3632"/>
                </a:lnTo>
                <a:lnTo>
                  <a:pt x="9538" y="3558"/>
                </a:lnTo>
                <a:lnTo>
                  <a:pt x="9758" y="3632"/>
                </a:lnTo>
                <a:lnTo>
                  <a:pt x="9612" y="3815"/>
                </a:lnTo>
                <a:lnTo>
                  <a:pt x="9501" y="3999"/>
                </a:lnTo>
                <a:lnTo>
                  <a:pt x="9465" y="4072"/>
                </a:lnTo>
                <a:lnTo>
                  <a:pt x="9465" y="4182"/>
                </a:lnTo>
                <a:lnTo>
                  <a:pt x="9575" y="4182"/>
                </a:lnTo>
                <a:lnTo>
                  <a:pt x="9648" y="4145"/>
                </a:lnTo>
                <a:lnTo>
                  <a:pt x="9795" y="4035"/>
                </a:lnTo>
                <a:lnTo>
                  <a:pt x="10052" y="3815"/>
                </a:lnTo>
                <a:lnTo>
                  <a:pt x="10308" y="3962"/>
                </a:lnTo>
                <a:lnTo>
                  <a:pt x="10235" y="4035"/>
                </a:lnTo>
                <a:lnTo>
                  <a:pt x="9978" y="4365"/>
                </a:lnTo>
                <a:lnTo>
                  <a:pt x="9868" y="4512"/>
                </a:lnTo>
                <a:lnTo>
                  <a:pt x="9795" y="4696"/>
                </a:lnTo>
                <a:lnTo>
                  <a:pt x="9795" y="4732"/>
                </a:lnTo>
                <a:lnTo>
                  <a:pt x="9832" y="4732"/>
                </a:lnTo>
                <a:lnTo>
                  <a:pt x="10015" y="4659"/>
                </a:lnTo>
                <a:lnTo>
                  <a:pt x="10198" y="4549"/>
                </a:lnTo>
                <a:lnTo>
                  <a:pt x="10492" y="4329"/>
                </a:lnTo>
                <a:lnTo>
                  <a:pt x="10639" y="4182"/>
                </a:lnTo>
                <a:lnTo>
                  <a:pt x="10822" y="4292"/>
                </a:lnTo>
                <a:lnTo>
                  <a:pt x="10565" y="4549"/>
                </a:lnTo>
                <a:lnTo>
                  <a:pt x="10272" y="4879"/>
                </a:lnTo>
                <a:lnTo>
                  <a:pt x="10052" y="5209"/>
                </a:lnTo>
                <a:lnTo>
                  <a:pt x="9942" y="5246"/>
                </a:lnTo>
                <a:lnTo>
                  <a:pt x="9648" y="5392"/>
                </a:lnTo>
                <a:lnTo>
                  <a:pt x="9391" y="5539"/>
                </a:lnTo>
                <a:lnTo>
                  <a:pt x="9281" y="5539"/>
                </a:lnTo>
                <a:lnTo>
                  <a:pt x="9135" y="5576"/>
                </a:lnTo>
                <a:lnTo>
                  <a:pt x="8805" y="5759"/>
                </a:lnTo>
                <a:lnTo>
                  <a:pt x="8548" y="5979"/>
                </a:lnTo>
                <a:lnTo>
                  <a:pt x="8364" y="6089"/>
                </a:lnTo>
                <a:lnTo>
                  <a:pt x="8071" y="6346"/>
                </a:lnTo>
                <a:lnTo>
                  <a:pt x="7924" y="6566"/>
                </a:lnTo>
                <a:lnTo>
                  <a:pt x="7741" y="6750"/>
                </a:lnTo>
                <a:lnTo>
                  <a:pt x="7631" y="6970"/>
                </a:lnTo>
                <a:lnTo>
                  <a:pt x="7594" y="7153"/>
                </a:lnTo>
                <a:lnTo>
                  <a:pt x="7631" y="7227"/>
                </a:lnTo>
                <a:lnTo>
                  <a:pt x="7667" y="7300"/>
                </a:lnTo>
                <a:lnTo>
                  <a:pt x="7741" y="7373"/>
                </a:lnTo>
                <a:lnTo>
                  <a:pt x="7851" y="7410"/>
                </a:lnTo>
                <a:lnTo>
                  <a:pt x="7998" y="7410"/>
                </a:lnTo>
                <a:lnTo>
                  <a:pt x="8144" y="7337"/>
                </a:lnTo>
                <a:lnTo>
                  <a:pt x="8401" y="7190"/>
                </a:lnTo>
                <a:lnTo>
                  <a:pt x="8548" y="7153"/>
                </a:lnTo>
                <a:lnTo>
                  <a:pt x="8731" y="7227"/>
                </a:lnTo>
                <a:lnTo>
                  <a:pt x="8805" y="7263"/>
                </a:lnTo>
                <a:lnTo>
                  <a:pt x="8878" y="7337"/>
                </a:lnTo>
                <a:lnTo>
                  <a:pt x="8915" y="7410"/>
                </a:lnTo>
                <a:lnTo>
                  <a:pt x="8915" y="7483"/>
                </a:lnTo>
                <a:lnTo>
                  <a:pt x="8841" y="7593"/>
                </a:lnTo>
                <a:lnTo>
                  <a:pt x="8731" y="7740"/>
                </a:lnTo>
                <a:lnTo>
                  <a:pt x="8584" y="7850"/>
                </a:lnTo>
                <a:lnTo>
                  <a:pt x="8401" y="7960"/>
                </a:lnTo>
                <a:lnTo>
                  <a:pt x="8144" y="8070"/>
                </a:lnTo>
                <a:lnTo>
                  <a:pt x="7961" y="8144"/>
                </a:lnTo>
                <a:lnTo>
                  <a:pt x="7741" y="8254"/>
                </a:lnTo>
                <a:lnTo>
                  <a:pt x="7557" y="8400"/>
                </a:lnTo>
                <a:lnTo>
                  <a:pt x="7521" y="8474"/>
                </a:lnTo>
                <a:lnTo>
                  <a:pt x="7484" y="8584"/>
                </a:lnTo>
                <a:lnTo>
                  <a:pt x="7447" y="8767"/>
                </a:lnTo>
                <a:lnTo>
                  <a:pt x="7521" y="8914"/>
                </a:lnTo>
                <a:lnTo>
                  <a:pt x="7631" y="9061"/>
                </a:lnTo>
                <a:lnTo>
                  <a:pt x="7777" y="9134"/>
                </a:lnTo>
                <a:lnTo>
                  <a:pt x="7887" y="9171"/>
                </a:lnTo>
                <a:lnTo>
                  <a:pt x="8034" y="9207"/>
                </a:lnTo>
                <a:lnTo>
                  <a:pt x="8254" y="9134"/>
                </a:lnTo>
                <a:lnTo>
                  <a:pt x="8694" y="8951"/>
                </a:lnTo>
                <a:lnTo>
                  <a:pt x="9208" y="8951"/>
                </a:lnTo>
                <a:lnTo>
                  <a:pt x="9391" y="8877"/>
                </a:lnTo>
                <a:lnTo>
                  <a:pt x="9575" y="8767"/>
                </a:lnTo>
                <a:lnTo>
                  <a:pt x="9685" y="8657"/>
                </a:lnTo>
                <a:lnTo>
                  <a:pt x="9795" y="8547"/>
                </a:lnTo>
                <a:lnTo>
                  <a:pt x="9905" y="8547"/>
                </a:lnTo>
                <a:lnTo>
                  <a:pt x="10052" y="8584"/>
                </a:lnTo>
                <a:lnTo>
                  <a:pt x="10088" y="8620"/>
                </a:lnTo>
                <a:lnTo>
                  <a:pt x="10125" y="8620"/>
                </a:lnTo>
                <a:lnTo>
                  <a:pt x="10198" y="8657"/>
                </a:lnTo>
                <a:lnTo>
                  <a:pt x="10382" y="8804"/>
                </a:lnTo>
                <a:lnTo>
                  <a:pt x="10565" y="8987"/>
                </a:lnTo>
                <a:lnTo>
                  <a:pt x="11115" y="9648"/>
                </a:lnTo>
                <a:lnTo>
                  <a:pt x="10382" y="9391"/>
                </a:lnTo>
                <a:lnTo>
                  <a:pt x="10015" y="9281"/>
                </a:lnTo>
                <a:lnTo>
                  <a:pt x="9648" y="9171"/>
                </a:lnTo>
                <a:lnTo>
                  <a:pt x="9612" y="9207"/>
                </a:lnTo>
                <a:lnTo>
                  <a:pt x="9281" y="9171"/>
                </a:lnTo>
                <a:lnTo>
                  <a:pt x="8951" y="9207"/>
                </a:lnTo>
                <a:lnTo>
                  <a:pt x="8621" y="9281"/>
                </a:lnTo>
                <a:lnTo>
                  <a:pt x="8328" y="9391"/>
                </a:lnTo>
                <a:lnTo>
                  <a:pt x="8291" y="9427"/>
                </a:lnTo>
                <a:lnTo>
                  <a:pt x="8144" y="9427"/>
                </a:lnTo>
                <a:lnTo>
                  <a:pt x="7631" y="9537"/>
                </a:lnTo>
                <a:lnTo>
                  <a:pt x="7117" y="9648"/>
                </a:lnTo>
                <a:lnTo>
                  <a:pt x="6934" y="9684"/>
                </a:lnTo>
                <a:lnTo>
                  <a:pt x="6787" y="9794"/>
                </a:lnTo>
                <a:lnTo>
                  <a:pt x="6677" y="9904"/>
                </a:lnTo>
                <a:lnTo>
                  <a:pt x="6567" y="10088"/>
                </a:lnTo>
                <a:lnTo>
                  <a:pt x="6494" y="10271"/>
                </a:lnTo>
                <a:lnTo>
                  <a:pt x="6494" y="10455"/>
                </a:lnTo>
                <a:lnTo>
                  <a:pt x="6494" y="10601"/>
                </a:lnTo>
                <a:lnTo>
                  <a:pt x="6530" y="10785"/>
                </a:lnTo>
                <a:lnTo>
                  <a:pt x="6604" y="10968"/>
                </a:lnTo>
                <a:lnTo>
                  <a:pt x="6714" y="11115"/>
                </a:lnTo>
                <a:lnTo>
                  <a:pt x="6824" y="11225"/>
                </a:lnTo>
                <a:lnTo>
                  <a:pt x="6970" y="11335"/>
                </a:lnTo>
                <a:lnTo>
                  <a:pt x="7117" y="11408"/>
                </a:lnTo>
                <a:lnTo>
                  <a:pt x="7301" y="11445"/>
                </a:lnTo>
                <a:lnTo>
                  <a:pt x="7484" y="11482"/>
                </a:lnTo>
                <a:lnTo>
                  <a:pt x="7777" y="11482"/>
                </a:lnTo>
                <a:lnTo>
                  <a:pt x="7851" y="11555"/>
                </a:lnTo>
                <a:lnTo>
                  <a:pt x="7924" y="11665"/>
                </a:lnTo>
                <a:lnTo>
                  <a:pt x="7961" y="11812"/>
                </a:lnTo>
                <a:lnTo>
                  <a:pt x="8034" y="12105"/>
                </a:lnTo>
                <a:lnTo>
                  <a:pt x="8071" y="12362"/>
                </a:lnTo>
                <a:lnTo>
                  <a:pt x="8108" y="12509"/>
                </a:lnTo>
                <a:lnTo>
                  <a:pt x="7851" y="12435"/>
                </a:lnTo>
                <a:lnTo>
                  <a:pt x="7631" y="12399"/>
                </a:lnTo>
                <a:lnTo>
                  <a:pt x="7557" y="12362"/>
                </a:lnTo>
                <a:lnTo>
                  <a:pt x="7521" y="12215"/>
                </a:lnTo>
                <a:lnTo>
                  <a:pt x="7521" y="12179"/>
                </a:lnTo>
                <a:lnTo>
                  <a:pt x="7447" y="12179"/>
                </a:lnTo>
                <a:lnTo>
                  <a:pt x="7447" y="12215"/>
                </a:lnTo>
                <a:lnTo>
                  <a:pt x="7411" y="12472"/>
                </a:lnTo>
                <a:lnTo>
                  <a:pt x="7411" y="12509"/>
                </a:lnTo>
                <a:lnTo>
                  <a:pt x="7447" y="12545"/>
                </a:lnTo>
                <a:lnTo>
                  <a:pt x="7851" y="12729"/>
                </a:lnTo>
                <a:lnTo>
                  <a:pt x="8254" y="12949"/>
                </a:lnTo>
                <a:lnTo>
                  <a:pt x="8438" y="13316"/>
                </a:lnTo>
                <a:lnTo>
                  <a:pt x="8474" y="13389"/>
                </a:lnTo>
                <a:lnTo>
                  <a:pt x="8548" y="13426"/>
                </a:lnTo>
                <a:lnTo>
                  <a:pt x="8621" y="13426"/>
                </a:lnTo>
                <a:lnTo>
                  <a:pt x="8694" y="13389"/>
                </a:lnTo>
                <a:lnTo>
                  <a:pt x="8841" y="13279"/>
                </a:lnTo>
                <a:lnTo>
                  <a:pt x="9428" y="13609"/>
                </a:lnTo>
                <a:lnTo>
                  <a:pt x="9281" y="13609"/>
                </a:lnTo>
                <a:lnTo>
                  <a:pt x="8548" y="13536"/>
                </a:lnTo>
                <a:lnTo>
                  <a:pt x="7851" y="13536"/>
                </a:lnTo>
                <a:lnTo>
                  <a:pt x="7374" y="13206"/>
                </a:lnTo>
                <a:lnTo>
                  <a:pt x="6860" y="12912"/>
                </a:lnTo>
                <a:lnTo>
                  <a:pt x="6824" y="12876"/>
                </a:lnTo>
                <a:lnTo>
                  <a:pt x="6750" y="12912"/>
                </a:lnTo>
                <a:lnTo>
                  <a:pt x="6750" y="12949"/>
                </a:lnTo>
                <a:lnTo>
                  <a:pt x="6750" y="13022"/>
                </a:lnTo>
                <a:lnTo>
                  <a:pt x="6970" y="13316"/>
                </a:lnTo>
                <a:lnTo>
                  <a:pt x="7227" y="13572"/>
                </a:lnTo>
                <a:lnTo>
                  <a:pt x="6897" y="13609"/>
                </a:lnTo>
                <a:lnTo>
                  <a:pt x="6567" y="13646"/>
                </a:lnTo>
                <a:lnTo>
                  <a:pt x="6310" y="13426"/>
                </a:lnTo>
                <a:lnTo>
                  <a:pt x="6090" y="13169"/>
                </a:lnTo>
                <a:lnTo>
                  <a:pt x="6017" y="13169"/>
                </a:lnTo>
                <a:lnTo>
                  <a:pt x="5943" y="13242"/>
                </a:lnTo>
                <a:lnTo>
                  <a:pt x="5907" y="13389"/>
                </a:lnTo>
                <a:lnTo>
                  <a:pt x="5943" y="13499"/>
                </a:lnTo>
                <a:lnTo>
                  <a:pt x="5980" y="13646"/>
                </a:lnTo>
                <a:lnTo>
                  <a:pt x="6090" y="13756"/>
                </a:lnTo>
                <a:lnTo>
                  <a:pt x="5760" y="13829"/>
                </a:lnTo>
                <a:lnTo>
                  <a:pt x="5430" y="13939"/>
                </a:lnTo>
                <a:lnTo>
                  <a:pt x="5393" y="13903"/>
                </a:lnTo>
                <a:lnTo>
                  <a:pt x="5173" y="13682"/>
                </a:lnTo>
                <a:lnTo>
                  <a:pt x="5026" y="13609"/>
                </a:lnTo>
                <a:lnTo>
                  <a:pt x="4916" y="13572"/>
                </a:lnTo>
                <a:lnTo>
                  <a:pt x="4880" y="13572"/>
                </a:lnTo>
                <a:lnTo>
                  <a:pt x="4880" y="13609"/>
                </a:lnTo>
                <a:lnTo>
                  <a:pt x="4880" y="13682"/>
                </a:lnTo>
                <a:lnTo>
                  <a:pt x="4916" y="13793"/>
                </a:lnTo>
                <a:lnTo>
                  <a:pt x="4990" y="13939"/>
                </a:lnTo>
                <a:lnTo>
                  <a:pt x="5100" y="14086"/>
                </a:lnTo>
                <a:lnTo>
                  <a:pt x="5136" y="14086"/>
                </a:lnTo>
                <a:lnTo>
                  <a:pt x="4843" y="14306"/>
                </a:lnTo>
                <a:lnTo>
                  <a:pt x="4623" y="14269"/>
                </a:lnTo>
                <a:lnTo>
                  <a:pt x="4109" y="14196"/>
                </a:lnTo>
                <a:lnTo>
                  <a:pt x="3853" y="14159"/>
                </a:lnTo>
                <a:lnTo>
                  <a:pt x="3596" y="14086"/>
                </a:lnTo>
                <a:lnTo>
                  <a:pt x="3669" y="14013"/>
                </a:lnTo>
                <a:lnTo>
                  <a:pt x="3706" y="13903"/>
                </a:lnTo>
                <a:lnTo>
                  <a:pt x="3706" y="13829"/>
                </a:lnTo>
                <a:lnTo>
                  <a:pt x="3669" y="13719"/>
                </a:lnTo>
                <a:lnTo>
                  <a:pt x="3632" y="13646"/>
                </a:lnTo>
                <a:lnTo>
                  <a:pt x="3559" y="13609"/>
                </a:lnTo>
                <a:lnTo>
                  <a:pt x="3632" y="13242"/>
                </a:lnTo>
                <a:lnTo>
                  <a:pt x="3742" y="12876"/>
                </a:lnTo>
                <a:lnTo>
                  <a:pt x="3889" y="12509"/>
                </a:lnTo>
                <a:lnTo>
                  <a:pt x="4073" y="12179"/>
                </a:lnTo>
                <a:lnTo>
                  <a:pt x="4293" y="11848"/>
                </a:lnTo>
                <a:lnTo>
                  <a:pt x="4549" y="11555"/>
                </a:lnTo>
                <a:lnTo>
                  <a:pt x="4843" y="11298"/>
                </a:lnTo>
                <a:lnTo>
                  <a:pt x="5173" y="11115"/>
                </a:lnTo>
                <a:lnTo>
                  <a:pt x="5246" y="11041"/>
                </a:lnTo>
                <a:lnTo>
                  <a:pt x="5283" y="10931"/>
                </a:lnTo>
                <a:lnTo>
                  <a:pt x="5283" y="10858"/>
                </a:lnTo>
                <a:lnTo>
                  <a:pt x="5210" y="10785"/>
                </a:lnTo>
                <a:lnTo>
                  <a:pt x="4770" y="10234"/>
                </a:lnTo>
                <a:lnTo>
                  <a:pt x="4549" y="9978"/>
                </a:lnTo>
                <a:lnTo>
                  <a:pt x="4293" y="9758"/>
                </a:lnTo>
                <a:lnTo>
                  <a:pt x="3999" y="9574"/>
                </a:lnTo>
                <a:lnTo>
                  <a:pt x="3706" y="9427"/>
                </a:lnTo>
                <a:lnTo>
                  <a:pt x="3376" y="9317"/>
                </a:lnTo>
                <a:lnTo>
                  <a:pt x="3046" y="9281"/>
                </a:lnTo>
                <a:lnTo>
                  <a:pt x="3046" y="8877"/>
                </a:lnTo>
                <a:lnTo>
                  <a:pt x="3119" y="8510"/>
                </a:lnTo>
                <a:lnTo>
                  <a:pt x="3266" y="8180"/>
                </a:lnTo>
                <a:lnTo>
                  <a:pt x="3486" y="7887"/>
                </a:lnTo>
                <a:lnTo>
                  <a:pt x="3632" y="7740"/>
                </a:lnTo>
                <a:lnTo>
                  <a:pt x="3816" y="7593"/>
                </a:lnTo>
                <a:lnTo>
                  <a:pt x="3889" y="7557"/>
                </a:lnTo>
                <a:lnTo>
                  <a:pt x="3963" y="7557"/>
                </a:lnTo>
                <a:lnTo>
                  <a:pt x="4036" y="7593"/>
                </a:lnTo>
                <a:lnTo>
                  <a:pt x="4109" y="7630"/>
                </a:lnTo>
                <a:lnTo>
                  <a:pt x="4219" y="7740"/>
                </a:lnTo>
                <a:lnTo>
                  <a:pt x="4329" y="7887"/>
                </a:lnTo>
                <a:lnTo>
                  <a:pt x="4916" y="8657"/>
                </a:lnTo>
                <a:lnTo>
                  <a:pt x="5026" y="8730"/>
                </a:lnTo>
                <a:lnTo>
                  <a:pt x="5136" y="8767"/>
                </a:lnTo>
                <a:lnTo>
                  <a:pt x="5210" y="8730"/>
                </a:lnTo>
                <a:lnTo>
                  <a:pt x="5246" y="8694"/>
                </a:lnTo>
                <a:lnTo>
                  <a:pt x="5283" y="8620"/>
                </a:lnTo>
                <a:lnTo>
                  <a:pt x="5283" y="8547"/>
                </a:lnTo>
                <a:lnTo>
                  <a:pt x="5136" y="7006"/>
                </a:lnTo>
                <a:lnTo>
                  <a:pt x="5100" y="6823"/>
                </a:lnTo>
                <a:lnTo>
                  <a:pt x="4990" y="6640"/>
                </a:lnTo>
                <a:lnTo>
                  <a:pt x="4880" y="6493"/>
                </a:lnTo>
                <a:lnTo>
                  <a:pt x="4660" y="6456"/>
                </a:lnTo>
                <a:lnTo>
                  <a:pt x="4733" y="6420"/>
                </a:lnTo>
                <a:lnTo>
                  <a:pt x="4843" y="6346"/>
                </a:lnTo>
                <a:lnTo>
                  <a:pt x="5026" y="6199"/>
                </a:lnTo>
                <a:lnTo>
                  <a:pt x="5430" y="6016"/>
                </a:lnTo>
                <a:lnTo>
                  <a:pt x="5613" y="5943"/>
                </a:lnTo>
                <a:lnTo>
                  <a:pt x="5760" y="5796"/>
                </a:lnTo>
                <a:lnTo>
                  <a:pt x="5870" y="5649"/>
                </a:lnTo>
                <a:lnTo>
                  <a:pt x="5980" y="5466"/>
                </a:lnTo>
                <a:lnTo>
                  <a:pt x="5980" y="5392"/>
                </a:lnTo>
                <a:lnTo>
                  <a:pt x="5943" y="5319"/>
                </a:lnTo>
                <a:lnTo>
                  <a:pt x="5907" y="5246"/>
                </a:lnTo>
                <a:lnTo>
                  <a:pt x="5833" y="5209"/>
                </a:lnTo>
                <a:lnTo>
                  <a:pt x="4990" y="5099"/>
                </a:lnTo>
                <a:lnTo>
                  <a:pt x="4109" y="4989"/>
                </a:lnTo>
                <a:lnTo>
                  <a:pt x="3742" y="4989"/>
                </a:lnTo>
                <a:lnTo>
                  <a:pt x="3302" y="4952"/>
                </a:lnTo>
                <a:lnTo>
                  <a:pt x="2899" y="4989"/>
                </a:lnTo>
                <a:lnTo>
                  <a:pt x="2715" y="5026"/>
                </a:lnTo>
                <a:lnTo>
                  <a:pt x="2532" y="5099"/>
                </a:lnTo>
                <a:lnTo>
                  <a:pt x="2495" y="5136"/>
                </a:lnTo>
                <a:lnTo>
                  <a:pt x="2532" y="5209"/>
                </a:lnTo>
                <a:lnTo>
                  <a:pt x="2165" y="5062"/>
                </a:lnTo>
                <a:lnTo>
                  <a:pt x="2459" y="4732"/>
                </a:lnTo>
                <a:lnTo>
                  <a:pt x="2752" y="4402"/>
                </a:lnTo>
                <a:lnTo>
                  <a:pt x="3082" y="4145"/>
                </a:lnTo>
                <a:lnTo>
                  <a:pt x="3449" y="3889"/>
                </a:lnTo>
                <a:lnTo>
                  <a:pt x="3816" y="3668"/>
                </a:lnTo>
                <a:lnTo>
                  <a:pt x="4219" y="3448"/>
                </a:lnTo>
                <a:lnTo>
                  <a:pt x="4623" y="3302"/>
                </a:lnTo>
                <a:lnTo>
                  <a:pt x="5026" y="3155"/>
                </a:lnTo>
                <a:lnTo>
                  <a:pt x="5467" y="3045"/>
                </a:lnTo>
                <a:lnTo>
                  <a:pt x="5907" y="2972"/>
                </a:lnTo>
                <a:lnTo>
                  <a:pt x="6310" y="2935"/>
                </a:lnTo>
                <a:close/>
                <a:moveTo>
                  <a:pt x="5393" y="14343"/>
                </a:moveTo>
                <a:lnTo>
                  <a:pt x="5430" y="14379"/>
                </a:lnTo>
                <a:lnTo>
                  <a:pt x="5356" y="14379"/>
                </a:lnTo>
                <a:lnTo>
                  <a:pt x="5393" y="14343"/>
                </a:lnTo>
                <a:close/>
                <a:moveTo>
                  <a:pt x="7704" y="13903"/>
                </a:moveTo>
                <a:lnTo>
                  <a:pt x="7961" y="14049"/>
                </a:lnTo>
                <a:lnTo>
                  <a:pt x="8291" y="14196"/>
                </a:lnTo>
                <a:lnTo>
                  <a:pt x="8584" y="14306"/>
                </a:lnTo>
                <a:lnTo>
                  <a:pt x="8181" y="14379"/>
                </a:lnTo>
                <a:lnTo>
                  <a:pt x="7741" y="14416"/>
                </a:lnTo>
                <a:lnTo>
                  <a:pt x="7704" y="14306"/>
                </a:lnTo>
                <a:lnTo>
                  <a:pt x="7631" y="14233"/>
                </a:lnTo>
                <a:lnTo>
                  <a:pt x="7264" y="14123"/>
                </a:lnTo>
                <a:lnTo>
                  <a:pt x="6970" y="13939"/>
                </a:lnTo>
                <a:lnTo>
                  <a:pt x="7521" y="13903"/>
                </a:lnTo>
                <a:close/>
                <a:moveTo>
                  <a:pt x="6420" y="14013"/>
                </a:moveTo>
                <a:lnTo>
                  <a:pt x="6567" y="14123"/>
                </a:lnTo>
                <a:lnTo>
                  <a:pt x="6787" y="14306"/>
                </a:lnTo>
                <a:lnTo>
                  <a:pt x="7007" y="14453"/>
                </a:lnTo>
                <a:lnTo>
                  <a:pt x="6053" y="14416"/>
                </a:lnTo>
                <a:lnTo>
                  <a:pt x="6053" y="14343"/>
                </a:lnTo>
                <a:lnTo>
                  <a:pt x="6053" y="14269"/>
                </a:lnTo>
                <a:lnTo>
                  <a:pt x="5980" y="14196"/>
                </a:lnTo>
                <a:lnTo>
                  <a:pt x="5907" y="14159"/>
                </a:lnTo>
                <a:lnTo>
                  <a:pt x="5870" y="14159"/>
                </a:lnTo>
                <a:lnTo>
                  <a:pt x="5980" y="14123"/>
                </a:lnTo>
                <a:lnTo>
                  <a:pt x="6420" y="14013"/>
                </a:lnTo>
                <a:close/>
                <a:moveTo>
                  <a:pt x="6824" y="2385"/>
                </a:moveTo>
                <a:lnTo>
                  <a:pt x="6750" y="2421"/>
                </a:lnTo>
                <a:lnTo>
                  <a:pt x="6677" y="2495"/>
                </a:lnTo>
                <a:lnTo>
                  <a:pt x="6127" y="2531"/>
                </a:lnTo>
                <a:lnTo>
                  <a:pt x="5540" y="2605"/>
                </a:lnTo>
                <a:lnTo>
                  <a:pt x="5026" y="2715"/>
                </a:lnTo>
                <a:lnTo>
                  <a:pt x="4476" y="2861"/>
                </a:lnTo>
                <a:lnTo>
                  <a:pt x="3926" y="3082"/>
                </a:lnTo>
                <a:lnTo>
                  <a:pt x="3376" y="3375"/>
                </a:lnTo>
                <a:lnTo>
                  <a:pt x="2899" y="3705"/>
                </a:lnTo>
                <a:lnTo>
                  <a:pt x="2459" y="4109"/>
                </a:lnTo>
                <a:lnTo>
                  <a:pt x="2018" y="4512"/>
                </a:lnTo>
                <a:lnTo>
                  <a:pt x="1652" y="4989"/>
                </a:lnTo>
                <a:lnTo>
                  <a:pt x="1321" y="5466"/>
                </a:lnTo>
                <a:lnTo>
                  <a:pt x="1065" y="6016"/>
                </a:lnTo>
                <a:lnTo>
                  <a:pt x="735" y="6713"/>
                </a:lnTo>
                <a:lnTo>
                  <a:pt x="478" y="7447"/>
                </a:lnTo>
                <a:lnTo>
                  <a:pt x="221" y="8180"/>
                </a:lnTo>
                <a:lnTo>
                  <a:pt x="74" y="8914"/>
                </a:lnTo>
                <a:lnTo>
                  <a:pt x="38" y="9244"/>
                </a:lnTo>
                <a:lnTo>
                  <a:pt x="1" y="9611"/>
                </a:lnTo>
                <a:lnTo>
                  <a:pt x="38" y="9941"/>
                </a:lnTo>
                <a:lnTo>
                  <a:pt x="74" y="10271"/>
                </a:lnTo>
                <a:lnTo>
                  <a:pt x="148" y="10601"/>
                </a:lnTo>
                <a:lnTo>
                  <a:pt x="258" y="10931"/>
                </a:lnTo>
                <a:lnTo>
                  <a:pt x="368" y="11262"/>
                </a:lnTo>
                <a:lnTo>
                  <a:pt x="514" y="11555"/>
                </a:lnTo>
                <a:lnTo>
                  <a:pt x="881" y="12142"/>
                </a:lnTo>
                <a:lnTo>
                  <a:pt x="1285" y="12692"/>
                </a:lnTo>
                <a:lnTo>
                  <a:pt x="1725" y="13206"/>
                </a:lnTo>
                <a:lnTo>
                  <a:pt x="2202" y="13719"/>
                </a:lnTo>
                <a:lnTo>
                  <a:pt x="2459" y="13976"/>
                </a:lnTo>
                <a:lnTo>
                  <a:pt x="2752" y="14233"/>
                </a:lnTo>
                <a:lnTo>
                  <a:pt x="2825" y="14343"/>
                </a:lnTo>
                <a:lnTo>
                  <a:pt x="2899" y="14416"/>
                </a:lnTo>
                <a:lnTo>
                  <a:pt x="3009" y="14453"/>
                </a:lnTo>
                <a:lnTo>
                  <a:pt x="3119" y="14453"/>
                </a:lnTo>
                <a:lnTo>
                  <a:pt x="3192" y="14526"/>
                </a:lnTo>
                <a:lnTo>
                  <a:pt x="3559" y="14636"/>
                </a:lnTo>
                <a:lnTo>
                  <a:pt x="3889" y="14746"/>
                </a:lnTo>
                <a:lnTo>
                  <a:pt x="4623" y="14820"/>
                </a:lnTo>
                <a:lnTo>
                  <a:pt x="6017" y="14966"/>
                </a:lnTo>
                <a:lnTo>
                  <a:pt x="6714" y="15003"/>
                </a:lnTo>
                <a:lnTo>
                  <a:pt x="7411" y="15003"/>
                </a:lnTo>
                <a:lnTo>
                  <a:pt x="8108" y="14930"/>
                </a:lnTo>
                <a:lnTo>
                  <a:pt x="8768" y="14783"/>
                </a:lnTo>
                <a:lnTo>
                  <a:pt x="9465" y="14600"/>
                </a:lnTo>
                <a:lnTo>
                  <a:pt x="9758" y="14453"/>
                </a:lnTo>
                <a:lnTo>
                  <a:pt x="10088" y="14306"/>
                </a:lnTo>
                <a:lnTo>
                  <a:pt x="10382" y="14159"/>
                </a:lnTo>
                <a:lnTo>
                  <a:pt x="10675" y="13976"/>
                </a:lnTo>
                <a:lnTo>
                  <a:pt x="11152" y="13536"/>
                </a:lnTo>
                <a:lnTo>
                  <a:pt x="11629" y="13059"/>
                </a:lnTo>
                <a:lnTo>
                  <a:pt x="12033" y="12509"/>
                </a:lnTo>
                <a:lnTo>
                  <a:pt x="12399" y="11958"/>
                </a:lnTo>
                <a:lnTo>
                  <a:pt x="12729" y="11372"/>
                </a:lnTo>
                <a:lnTo>
                  <a:pt x="12986" y="10748"/>
                </a:lnTo>
                <a:lnTo>
                  <a:pt x="13243" y="10161"/>
                </a:lnTo>
                <a:lnTo>
                  <a:pt x="13426" y="9464"/>
                </a:lnTo>
                <a:lnTo>
                  <a:pt x="13500" y="9097"/>
                </a:lnTo>
                <a:lnTo>
                  <a:pt x="13573" y="8730"/>
                </a:lnTo>
                <a:lnTo>
                  <a:pt x="13573" y="8400"/>
                </a:lnTo>
                <a:lnTo>
                  <a:pt x="13573" y="8034"/>
                </a:lnTo>
                <a:lnTo>
                  <a:pt x="13573" y="7667"/>
                </a:lnTo>
                <a:lnTo>
                  <a:pt x="13500" y="7300"/>
                </a:lnTo>
                <a:lnTo>
                  <a:pt x="13426" y="6970"/>
                </a:lnTo>
                <a:lnTo>
                  <a:pt x="13353" y="6640"/>
                </a:lnTo>
                <a:lnTo>
                  <a:pt x="13206" y="6346"/>
                </a:lnTo>
                <a:lnTo>
                  <a:pt x="13060" y="6053"/>
                </a:lnTo>
                <a:lnTo>
                  <a:pt x="12693" y="5466"/>
                </a:lnTo>
                <a:lnTo>
                  <a:pt x="12289" y="4916"/>
                </a:lnTo>
                <a:lnTo>
                  <a:pt x="11849" y="4475"/>
                </a:lnTo>
                <a:lnTo>
                  <a:pt x="11372" y="4035"/>
                </a:lnTo>
                <a:lnTo>
                  <a:pt x="10895" y="3668"/>
                </a:lnTo>
                <a:lnTo>
                  <a:pt x="10345" y="3338"/>
                </a:lnTo>
                <a:lnTo>
                  <a:pt x="9795" y="3045"/>
                </a:lnTo>
                <a:lnTo>
                  <a:pt x="9208" y="2788"/>
                </a:lnTo>
                <a:lnTo>
                  <a:pt x="8584" y="2605"/>
                </a:lnTo>
                <a:lnTo>
                  <a:pt x="7998" y="2458"/>
                </a:lnTo>
                <a:lnTo>
                  <a:pt x="7447" y="2385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25" name="Google Shape;225;p3"/>
          <p:cNvSpPr/>
          <p:nvPr/>
        </p:nvSpPr>
        <p:spPr>
          <a:xfrm>
            <a:off x="1780917" y="4041241"/>
            <a:ext cx="372518" cy="384998"/>
          </a:xfrm>
          <a:custGeom>
            <a:avLst/>
            <a:gdLst/>
            <a:ahLst/>
            <a:cxnLst/>
            <a:rect l="l" t="t" r="r" b="b"/>
            <a:pathLst>
              <a:path w="13133" h="13573" extrusionOk="0">
                <a:moveTo>
                  <a:pt x="2714" y="1798"/>
                </a:moveTo>
                <a:lnTo>
                  <a:pt x="2971" y="1908"/>
                </a:lnTo>
                <a:lnTo>
                  <a:pt x="3118" y="2018"/>
                </a:lnTo>
                <a:lnTo>
                  <a:pt x="3265" y="2128"/>
                </a:lnTo>
                <a:lnTo>
                  <a:pt x="3411" y="2311"/>
                </a:lnTo>
                <a:lnTo>
                  <a:pt x="3485" y="2458"/>
                </a:lnTo>
                <a:lnTo>
                  <a:pt x="3375" y="2458"/>
                </a:lnTo>
                <a:lnTo>
                  <a:pt x="3301" y="2495"/>
                </a:lnTo>
                <a:lnTo>
                  <a:pt x="3265" y="2568"/>
                </a:lnTo>
                <a:lnTo>
                  <a:pt x="3228" y="2605"/>
                </a:lnTo>
                <a:lnTo>
                  <a:pt x="3155" y="2568"/>
                </a:lnTo>
                <a:lnTo>
                  <a:pt x="3008" y="2348"/>
                </a:lnTo>
                <a:lnTo>
                  <a:pt x="2825" y="1981"/>
                </a:lnTo>
                <a:lnTo>
                  <a:pt x="2714" y="1798"/>
                </a:lnTo>
                <a:close/>
                <a:moveTo>
                  <a:pt x="1908" y="2825"/>
                </a:moveTo>
                <a:lnTo>
                  <a:pt x="1797" y="2861"/>
                </a:lnTo>
                <a:lnTo>
                  <a:pt x="1761" y="2898"/>
                </a:lnTo>
                <a:lnTo>
                  <a:pt x="1687" y="2971"/>
                </a:lnTo>
                <a:lnTo>
                  <a:pt x="1687" y="3045"/>
                </a:lnTo>
                <a:lnTo>
                  <a:pt x="1687" y="3118"/>
                </a:lnTo>
                <a:lnTo>
                  <a:pt x="1724" y="3191"/>
                </a:lnTo>
                <a:lnTo>
                  <a:pt x="1797" y="3228"/>
                </a:lnTo>
                <a:lnTo>
                  <a:pt x="1944" y="3301"/>
                </a:lnTo>
                <a:lnTo>
                  <a:pt x="2054" y="3412"/>
                </a:lnTo>
                <a:lnTo>
                  <a:pt x="2164" y="3522"/>
                </a:lnTo>
                <a:lnTo>
                  <a:pt x="2201" y="3595"/>
                </a:lnTo>
                <a:lnTo>
                  <a:pt x="2274" y="3632"/>
                </a:lnTo>
                <a:lnTo>
                  <a:pt x="2384" y="3632"/>
                </a:lnTo>
                <a:lnTo>
                  <a:pt x="2458" y="3558"/>
                </a:lnTo>
                <a:lnTo>
                  <a:pt x="2494" y="3448"/>
                </a:lnTo>
                <a:lnTo>
                  <a:pt x="2494" y="3338"/>
                </a:lnTo>
                <a:lnTo>
                  <a:pt x="2421" y="3228"/>
                </a:lnTo>
                <a:lnTo>
                  <a:pt x="2348" y="3155"/>
                </a:lnTo>
                <a:lnTo>
                  <a:pt x="2164" y="2971"/>
                </a:lnTo>
                <a:lnTo>
                  <a:pt x="1981" y="2861"/>
                </a:lnTo>
                <a:lnTo>
                  <a:pt x="1908" y="2825"/>
                </a:lnTo>
                <a:close/>
                <a:moveTo>
                  <a:pt x="1137" y="2311"/>
                </a:moveTo>
                <a:lnTo>
                  <a:pt x="1614" y="2458"/>
                </a:lnTo>
                <a:lnTo>
                  <a:pt x="2054" y="2678"/>
                </a:lnTo>
                <a:lnTo>
                  <a:pt x="2201" y="2751"/>
                </a:lnTo>
                <a:lnTo>
                  <a:pt x="2348" y="2898"/>
                </a:lnTo>
                <a:lnTo>
                  <a:pt x="2458" y="3008"/>
                </a:lnTo>
                <a:lnTo>
                  <a:pt x="2531" y="3191"/>
                </a:lnTo>
                <a:lnTo>
                  <a:pt x="2568" y="3265"/>
                </a:lnTo>
                <a:lnTo>
                  <a:pt x="2568" y="3338"/>
                </a:lnTo>
                <a:lnTo>
                  <a:pt x="2531" y="3485"/>
                </a:lnTo>
                <a:lnTo>
                  <a:pt x="2384" y="3742"/>
                </a:lnTo>
                <a:lnTo>
                  <a:pt x="2274" y="3852"/>
                </a:lnTo>
                <a:lnTo>
                  <a:pt x="2164" y="3962"/>
                </a:lnTo>
                <a:lnTo>
                  <a:pt x="1834" y="3632"/>
                </a:lnTo>
                <a:lnTo>
                  <a:pt x="1541" y="3228"/>
                </a:lnTo>
                <a:lnTo>
                  <a:pt x="1321" y="2788"/>
                </a:lnTo>
                <a:lnTo>
                  <a:pt x="1137" y="2311"/>
                </a:lnTo>
                <a:close/>
                <a:moveTo>
                  <a:pt x="8804" y="514"/>
                </a:moveTo>
                <a:lnTo>
                  <a:pt x="8694" y="2531"/>
                </a:lnTo>
                <a:lnTo>
                  <a:pt x="8657" y="3632"/>
                </a:lnTo>
                <a:lnTo>
                  <a:pt x="8657" y="4549"/>
                </a:lnTo>
                <a:lnTo>
                  <a:pt x="7556" y="3778"/>
                </a:lnTo>
                <a:lnTo>
                  <a:pt x="7043" y="3375"/>
                </a:lnTo>
                <a:lnTo>
                  <a:pt x="6529" y="2971"/>
                </a:lnTo>
                <a:lnTo>
                  <a:pt x="6639" y="2788"/>
                </a:lnTo>
                <a:lnTo>
                  <a:pt x="6713" y="2678"/>
                </a:lnTo>
                <a:lnTo>
                  <a:pt x="7556" y="1798"/>
                </a:lnTo>
                <a:lnTo>
                  <a:pt x="8290" y="991"/>
                </a:lnTo>
                <a:lnTo>
                  <a:pt x="8510" y="734"/>
                </a:lnTo>
                <a:lnTo>
                  <a:pt x="8657" y="624"/>
                </a:lnTo>
                <a:lnTo>
                  <a:pt x="8804" y="514"/>
                </a:lnTo>
                <a:close/>
                <a:moveTo>
                  <a:pt x="660" y="4145"/>
                </a:moveTo>
                <a:lnTo>
                  <a:pt x="880" y="4219"/>
                </a:lnTo>
                <a:lnTo>
                  <a:pt x="1064" y="4255"/>
                </a:lnTo>
                <a:lnTo>
                  <a:pt x="1247" y="4329"/>
                </a:lnTo>
                <a:lnTo>
                  <a:pt x="1357" y="4439"/>
                </a:lnTo>
                <a:lnTo>
                  <a:pt x="1431" y="4585"/>
                </a:lnTo>
                <a:lnTo>
                  <a:pt x="1467" y="4659"/>
                </a:lnTo>
                <a:lnTo>
                  <a:pt x="1467" y="4732"/>
                </a:lnTo>
                <a:lnTo>
                  <a:pt x="1467" y="4805"/>
                </a:lnTo>
                <a:lnTo>
                  <a:pt x="1394" y="4842"/>
                </a:lnTo>
                <a:lnTo>
                  <a:pt x="1284" y="4805"/>
                </a:lnTo>
                <a:lnTo>
                  <a:pt x="1211" y="4769"/>
                </a:lnTo>
                <a:lnTo>
                  <a:pt x="990" y="4585"/>
                </a:lnTo>
                <a:lnTo>
                  <a:pt x="844" y="4402"/>
                </a:lnTo>
                <a:lnTo>
                  <a:pt x="660" y="4145"/>
                </a:lnTo>
                <a:close/>
                <a:moveTo>
                  <a:pt x="3962" y="2935"/>
                </a:moveTo>
                <a:lnTo>
                  <a:pt x="4218" y="3155"/>
                </a:lnTo>
                <a:lnTo>
                  <a:pt x="4035" y="3338"/>
                </a:lnTo>
                <a:lnTo>
                  <a:pt x="2641" y="4659"/>
                </a:lnTo>
                <a:lnTo>
                  <a:pt x="2311" y="5026"/>
                </a:lnTo>
                <a:lnTo>
                  <a:pt x="2054" y="5392"/>
                </a:lnTo>
                <a:lnTo>
                  <a:pt x="1797" y="5172"/>
                </a:lnTo>
                <a:lnTo>
                  <a:pt x="2971" y="4072"/>
                </a:lnTo>
                <a:lnTo>
                  <a:pt x="3485" y="3522"/>
                </a:lnTo>
                <a:lnTo>
                  <a:pt x="3742" y="3265"/>
                </a:lnTo>
                <a:lnTo>
                  <a:pt x="3962" y="2935"/>
                </a:lnTo>
                <a:close/>
                <a:moveTo>
                  <a:pt x="4989" y="5209"/>
                </a:moveTo>
                <a:lnTo>
                  <a:pt x="5356" y="5686"/>
                </a:lnTo>
                <a:lnTo>
                  <a:pt x="5686" y="6199"/>
                </a:lnTo>
                <a:lnTo>
                  <a:pt x="6199" y="7080"/>
                </a:lnTo>
                <a:lnTo>
                  <a:pt x="6199" y="7080"/>
                </a:lnTo>
                <a:lnTo>
                  <a:pt x="5282" y="6640"/>
                </a:lnTo>
                <a:lnTo>
                  <a:pt x="4365" y="6199"/>
                </a:lnTo>
                <a:lnTo>
                  <a:pt x="4512" y="5943"/>
                </a:lnTo>
                <a:lnTo>
                  <a:pt x="4989" y="5209"/>
                </a:lnTo>
                <a:close/>
                <a:moveTo>
                  <a:pt x="4879" y="4695"/>
                </a:moveTo>
                <a:lnTo>
                  <a:pt x="4805" y="4805"/>
                </a:lnTo>
                <a:lnTo>
                  <a:pt x="4218" y="5649"/>
                </a:lnTo>
                <a:lnTo>
                  <a:pt x="3962" y="6053"/>
                </a:lnTo>
                <a:lnTo>
                  <a:pt x="3852" y="6053"/>
                </a:lnTo>
                <a:lnTo>
                  <a:pt x="3778" y="6126"/>
                </a:lnTo>
                <a:lnTo>
                  <a:pt x="3742" y="6199"/>
                </a:lnTo>
                <a:lnTo>
                  <a:pt x="3705" y="6273"/>
                </a:lnTo>
                <a:lnTo>
                  <a:pt x="3742" y="6346"/>
                </a:lnTo>
                <a:lnTo>
                  <a:pt x="3778" y="6493"/>
                </a:lnTo>
                <a:lnTo>
                  <a:pt x="3852" y="6529"/>
                </a:lnTo>
                <a:lnTo>
                  <a:pt x="3925" y="6566"/>
                </a:lnTo>
                <a:lnTo>
                  <a:pt x="3998" y="6566"/>
                </a:lnTo>
                <a:lnTo>
                  <a:pt x="5172" y="7080"/>
                </a:lnTo>
                <a:lnTo>
                  <a:pt x="5722" y="7336"/>
                </a:lnTo>
                <a:lnTo>
                  <a:pt x="6053" y="7447"/>
                </a:lnTo>
                <a:lnTo>
                  <a:pt x="6346" y="7483"/>
                </a:lnTo>
                <a:lnTo>
                  <a:pt x="6419" y="7483"/>
                </a:lnTo>
                <a:lnTo>
                  <a:pt x="6493" y="7447"/>
                </a:lnTo>
                <a:lnTo>
                  <a:pt x="6529" y="7483"/>
                </a:lnTo>
                <a:lnTo>
                  <a:pt x="6603" y="7483"/>
                </a:lnTo>
                <a:lnTo>
                  <a:pt x="6639" y="7447"/>
                </a:lnTo>
                <a:lnTo>
                  <a:pt x="6639" y="7410"/>
                </a:lnTo>
                <a:lnTo>
                  <a:pt x="6566" y="7080"/>
                </a:lnTo>
                <a:lnTo>
                  <a:pt x="6456" y="6750"/>
                </a:lnTo>
                <a:lnTo>
                  <a:pt x="6273" y="6419"/>
                </a:lnTo>
                <a:lnTo>
                  <a:pt x="6089" y="6089"/>
                </a:lnTo>
                <a:lnTo>
                  <a:pt x="5649" y="5429"/>
                </a:lnTo>
                <a:lnTo>
                  <a:pt x="5135" y="4769"/>
                </a:lnTo>
                <a:lnTo>
                  <a:pt x="5062" y="4695"/>
                </a:lnTo>
                <a:close/>
                <a:moveTo>
                  <a:pt x="9757" y="9537"/>
                </a:moveTo>
                <a:lnTo>
                  <a:pt x="9794" y="9647"/>
                </a:lnTo>
                <a:lnTo>
                  <a:pt x="9831" y="9757"/>
                </a:lnTo>
                <a:lnTo>
                  <a:pt x="9867" y="9867"/>
                </a:lnTo>
                <a:lnTo>
                  <a:pt x="9867" y="9978"/>
                </a:lnTo>
                <a:lnTo>
                  <a:pt x="9831" y="10088"/>
                </a:lnTo>
                <a:lnTo>
                  <a:pt x="9794" y="9757"/>
                </a:lnTo>
                <a:lnTo>
                  <a:pt x="9757" y="9537"/>
                </a:lnTo>
                <a:close/>
                <a:moveTo>
                  <a:pt x="8950" y="8877"/>
                </a:moveTo>
                <a:lnTo>
                  <a:pt x="9207" y="9024"/>
                </a:lnTo>
                <a:lnTo>
                  <a:pt x="9207" y="9207"/>
                </a:lnTo>
                <a:lnTo>
                  <a:pt x="9281" y="9391"/>
                </a:lnTo>
                <a:lnTo>
                  <a:pt x="9391" y="9757"/>
                </a:lnTo>
                <a:lnTo>
                  <a:pt x="9574" y="10418"/>
                </a:lnTo>
                <a:lnTo>
                  <a:pt x="9464" y="10491"/>
                </a:lnTo>
                <a:lnTo>
                  <a:pt x="9391" y="10271"/>
                </a:lnTo>
                <a:lnTo>
                  <a:pt x="9281" y="10088"/>
                </a:lnTo>
                <a:lnTo>
                  <a:pt x="8914" y="9281"/>
                </a:lnTo>
                <a:lnTo>
                  <a:pt x="8840" y="9134"/>
                </a:lnTo>
                <a:lnTo>
                  <a:pt x="8767" y="9024"/>
                </a:lnTo>
                <a:lnTo>
                  <a:pt x="8950" y="8877"/>
                </a:lnTo>
                <a:close/>
                <a:moveTo>
                  <a:pt x="8547" y="9244"/>
                </a:moveTo>
                <a:lnTo>
                  <a:pt x="8547" y="9281"/>
                </a:lnTo>
                <a:lnTo>
                  <a:pt x="8657" y="9281"/>
                </a:lnTo>
                <a:lnTo>
                  <a:pt x="8694" y="9244"/>
                </a:lnTo>
                <a:lnTo>
                  <a:pt x="8657" y="9354"/>
                </a:lnTo>
                <a:lnTo>
                  <a:pt x="8657" y="9464"/>
                </a:lnTo>
                <a:lnTo>
                  <a:pt x="8767" y="9721"/>
                </a:lnTo>
                <a:lnTo>
                  <a:pt x="9024" y="10198"/>
                </a:lnTo>
                <a:lnTo>
                  <a:pt x="9170" y="10528"/>
                </a:lnTo>
                <a:lnTo>
                  <a:pt x="8804" y="10234"/>
                </a:lnTo>
                <a:lnTo>
                  <a:pt x="8804" y="10198"/>
                </a:lnTo>
                <a:lnTo>
                  <a:pt x="8767" y="9904"/>
                </a:lnTo>
                <a:lnTo>
                  <a:pt x="8657" y="9611"/>
                </a:lnTo>
                <a:lnTo>
                  <a:pt x="8584" y="9464"/>
                </a:lnTo>
                <a:lnTo>
                  <a:pt x="8474" y="9317"/>
                </a:lnTo>
                <a:lnTo>
                  <a:pt x="8547" y="9244"/>
                </a:lnTo>
                <a:close/>
                <a:moveTo>
                  <a:pt x="9464" y="10601"/>
                </a:moveTo>
                <a:lnTo>
                  <a:pt x="9574" y="10638"/>
                </a:lnTo>
                <a:lnTo>
                  <a:pt x="9464" y="10638"/>
                </a:lnTo>
                <a:lnTo>
                  <a:pt x="9464" y="10601"/>
                </a:lnTo>
                <a:close/>
                <a:moveTo>
                  <a:pt x="8877" y="8510"/>
                </a:moveTo>
                <a:lnTo>
                  <a:pt x="8584" y="8730"/>
                </a:lnTo>
                <a:lnTo>
                  <a:pt x="8327" y="8914"/>
                </a:lnTo>
                <a:lnTo>
                  <a:pt x="8143" y="9171"/>
                </a:lnTo>
                <a:lnTo>
                  <a:pt x="8070" y="9354"/>
                </a:lnTo>
                <a:lnTo>
                  <a:pt x="7997" y="9501"/>
                </a:lnTo>
                <a:lnTo>
                  <a:pt x="7997" y="9647"/>
                </a:lnTo>
                <a:lnTo>
                  <a:pt x="8033" y="9831"/>
                </a:lnTo>
                <a:lnTo>
                  <a:pt x="8070" y="9978"/>
                </a:lnTo>
                <a:lnTo>
                  <a:pt x="8143" y="10088"/>
                </a:lnTo>
                <a:lnTo>
                  <a:pt x="8363" y="10344"/>
                </a:lnTo>
                <a:lnTo>
                  <a:pt x="8584" y="10564"/>
                </a:lnTo>
                <a:lnTo>
                  <a:pt x="8914" y="10785"/>
                </a:lnTo>
                <a:lnTo>
                  <a:pt x="9244" y="10968"/>
                </a:lnTo>
                <a:lnTo>
                  <a:pt x="9391" y="11041"/>
                </a:lnTo>
                <a:lnTo>
                  <a:pt x="9537" y="11078"/>
                </a:lnTo>
                <a:lnTo>
                  <a:pt x="9684" y="11041"/>
                </a:lnTo>
                <a:lnTo>
                  <a:pt x="9867" y="10968"/>
                </a:lnTo>
                <a:lnTo>
                  <a:pt x="10051" y="10821"/>
                </a:lnTo>
                <a:lnTo>
                  <a:pt x="10234" y="10601"/>
                </a:lnTo>
                <a:lnTo>
                  <a:pt x="10271" y="10491"/>
                </a:lnTo>
                <a:lnTo>
                  <a:pt x="10271" y="10381"/>
                </a:lnTo>
                <a:lnTo>
                  <a:pt x="10271" y="10271"/>
                </a:lnTo>
                <a:lnTo>
                  <a:pt x="10198" y="10161"/>
                </a:lnTo>
                <a:lnTo>
                  <a:pt x="10198" y="9904"/>
                </a:lnTo>
                <a:lnTo>
                  <a:pt x="10161" y="9684"/>
                </a:lnTo>
                <a:lnTo>
                  <a:pt x="10088" y="9464"/>
                </a:lnTo>
                <a:lnTo>
                  <a:pt x="9977" y="9244"/>
                </a:lnTo>
                <a:lnTo>
                  <a:pt x="9831" y="9060"/>
                </a:lnTo>
                <a:lnTo>
                  <a:pt x="9647" y="8914"/>
                </a:lnTo>
                <a:lnTo>
                  <a:pt x="9464" y="8767"/>
                </a:lnTo>
                <a:lnTo>
                  <a:pt x="9060" y="8510"/>
                </a:lnTo>
                <a:close/>
                <a:moveTo>
                  <a:pt x="2604" y="8510"/>
                </a:moveTo>
                <a:lnTo>
                  <a:pt x="3815" y="9757"/>
                </a:lnTo>
                <a:lnTo>
                  <a:pt x="4292" y="10271"/>
                </a:lnTo>
                <a:lnTo>
                  <a:pt x="3852" y="10344"/>
                </a:lnTo>
                <a:lnTo>
                  <a:pt x="2678" y="10674"/>
                </a:lnTo>
                <a:lnTo>
                  <a:pt x="1577" y="10968"/>
                </a:lnTo>
                <a:lnTo>
                  <a:pt x="1064" y="11115"/>
                </a:lnTo>
                <a:lnTo>
                  <a:pt x="697" y="11188"/>
                </a:lnTo>
                <a:lnTo>
                  <a:pt x="587" y="11188"/>
                </a:lnTo>
                <a:lnTo>
                  <a:pt x="477" y="11151"/>
                </a:lnTo>
                <a:lnTo>
                  <a:pt x="1577" y="9721"/>
                </a:lnTo>
                <a:lnTo>
                  <a:pt x="1908" y="9317"/>
                </a:lnTo>
                <a:lnTo>
                  <a:pt x="2201" y="8914"/>
                </a:lnTo>
                <a:lnTo>
                  <a:pt x="2421" y="8730"/>
                </a:lnTo>
                <a:lnTo>
                  <a:pt x="2604" y="8510"/>
                </a:lnTo>
                <a:close/>
                <a:moveTo>
                  <a:pt x="8914" y="8180"/>
                </a:moveTo>
                <a:lnTo>
                  <a:pt x="9097" y="8217"/>
                </a:lnTo>
                <a:lnTo>
                  <a:pt x="9244" y="8253"/>
                </a:lnTo>
                <a:lnTo>
                  <a:pt x="9574" y="8400"/>
                </a:lnTo>
                <a:lnTo>
                  <a:pt x="9867" y="8584"/>
                </a:lnTo>
                <a:lnTo>
                  <a:pt x="10124" y="8840"/>
                </a:lnTo>
                <a:lnTo>
                  <a:pt x="10308" y="9171"/>
                </a:lnTo>
                <a:lnTo>
                  <a:pt x="10454" y="9464"/>
                </a:lnTo>
                <a:lnTo>
                  <a:pt x="10564" y="9794"/>
                </a:lnTo>
                <a:lnTo>
                  <a:pt x="10601" y="10161"/>
                </a:lnTo>
                <a:lnTo>
                  <a:pt x="10601" y="10528"/>
                </a:lnTo>
                <a:lnTo>
                  <a:pt x="10491" y="10858"/>
                </a:lnTo>
                <a:lnTo>
                  <a:pt x="10491" y="10895"/>
                </a:lnTo>
                <a:lnTo>
                  <a:pt x="10454" y="10858"/>
                </a:lnTo>
                <a:lnTo>
                  <a:pt x="10344" y="10785"/>
                </a:lnTo>
                <a:lnTo>
                  <a:pt x="10271" y="10785"/>
                </a:lnTo>
                <a:lnTo>
                  <a:pt x="10161" y="10821"/>
                </a:lnTo>
                <a:lnTo>
                  <a:pt x="10124" y="10931"/>
                </a:lnTo>
                <a:lnTo>
                  <a:pt x="10088" y="11078"/>
                </a:lnTo>
                <a:lnTo>
                  <a:pt x="10051" y="11188"/>
                </a:lnTo>
                <a:lnTo>
                  <a:pt x="9867" y="11298"/>
                </a:lnTo>
                <a:lnTo>
                  <a:pt x="9794" y="11371"/>
                </a:lnTo>
                <a:lnTo>
                  <a:pt x="9757" y="11445"/>
                </a:lnTo>
                <a:lnTo>
                  <a:pt x="9611" y="11481"/>
                </a:lnTo>
                <a:lnTo>
                  <a:pt x="9464" y="11481"/>
                </a:lnTo>
                <a:lnTo>
                  <a:pt x="9354" y="11445"/>
                </a:lnTo>
                <a:lnTo>
                  <a:pt x="9207" y="11408"/>
                </a:lnTo>
                <a:lnTo>
                  <a:pt x="8620" y="11078"/>
                </a:lnTo>
                <a:lnTo>
                  <a:pt x="8327" y="10895"/>
                </a:lnTo>
                <a:lnTo>
                  <a:pt x="8070" y="10674"/>
                </a:lnTo>
                <a:lnTo>
                  <a:pt x="7850" y="10418"/>
                </a:lnTo>
                <a:lnTo>
                  <a:pt x="7703" y="10124"/>
                </a:lnTo>
                <a:lnTo>
                  <a:pt x="7593" y="9794"/>
                </a:lnTo>
                <a:lnTo>
                  <a:pt x="7593" y="9501"/>
                </a:lnTo>
                <a:lnTo>
                  <a:pt x="7630" y="9171"/>
                </a:lnTo>
                <a:lnTo>
                  <a:pt x="7777" y="8877"/>
                </a:lnTo>
                <a:lnTo>
                  <a:pt x="7960" y="8620"/>
                </a:lnTo>
                <a:lnTo>
                  <a:pt x="8217" y="8400"/>
                </a:lnTo>
                <a:lnTo>
                  <a:pt x="8400" y="8290"/>
                </a:lnTo>
                <a:lnTo>
                  <a:pt x="8584" y="8217"/>
                </a:lnTo>
                <a:lnTo>
                  <a:pt x="8730" y="8180"/>
                </a:lnTo>
                <a:close/>
                <a:moveTo>
                  <a:pt x="8767" y="7777"/>
                </a:moveTo>
                <a:lnTo>
                  <a:pt x="8547" y="7813"/>
                </a:lnTo>
                <a:lnTo>
                  <a:pt x="8363" y="7850"/>
                </a:lnTo>
                <a:lnTo>
                  <a:pt x="8143" y="7960"/>
                </a:lnTo>
                <a:lnTo>
                  <a:pt x="7960" y="8033"/>
                </a:lnTo>
                <a:lnTo>
                  <a:pt x="7777" y="8180"/>
                </a:lnTo>
                <a:lnTo>
                  <a:pt x="7593" y="8364"/>
                </a:lnTo>
                <a:lnTo>
                  <a:pt x="7446" y="8510"/>
                </a:lnTo>
                <a:lnTo>
                  <a:pt x="7336" y="8657"/>
                </a:lnTo>
                <a:lnTo>
                  <a:pt x="7190" y="9024"/>
                </a:lnTo>
                <a:lnTo>
                  <a:pt x="7116" y="9427"/>
                </a:lnTo>
                <a:lnTo>
                  <a:pt x="7116" y="9831"/>
                </a:lnTo>
                <a:lnTo>
                  <a:pt x="7153" y="10051"/>
                </a:lnTo>
                <a:lnTo>
                  <a:pt x="7226" y="10271"/>
                </a:lnTo>
                <a:lnTo>
                  <a:pt x="7336" y="10454"/>
                </a:lnTo>
                <a:lnTo>
                  <a:pt x="7446" y="10638"/>
                </a:lnTo>
                <a:lnTo>
                  <a:pt x="7740" y="11005"/>
                </a:lnTo>
                <a:lnTo>
                  <a:pt x="8107" y="11298"/>
                </a:lnTo>
                <a:lnTo>
                  <a:pt x="8510" y="11555"/>
                </a:lnTo>
                <a:lnTo>
                  <a:pt x="8914" y="11775"/>
                </a:lnTo>
                <a:lnTo>
                  <a:pt x="9134" y="11885"/>
                </a:lnTo>
                <a:lnTo>
                  <a:pt x="9354" y="11958"/>
                </a:lnTo>
                <a:lnTo>
                  <a:pt x="9574" y="11958"/>
                </a:lnTo>
                <a:lnTo>
                  <a:pt x="9757" y="11922"/>
                </a:lnTo>
                <a:lnTo>
                  <a:pt x="9977" y="11848"/>
                </a:lnTo>
                <a:lnTo>
                  <a:pt x="10198" y="11702"/>
                </a:lnTo>
                <a:lnTo>
                  <a:pt x="10381" y="11555"/>
                </a:lnTo>
                <a:lnTo>
                  <a:pt x="10491" y="11371"/>
                </a:lnTo>
                <a:lnTo>
                  <a:pt x="10674" y="11298"/>
                </a:lnTo>
                <a:lnTo>
                  <a:pt x="10784" y="11151"/>
                </a:lnTo>
                <a:lnTo>
                  <a:pt x="10895" y="10968"/>
                </a:lnTo>
                <a:lnTo>
                  <a:pt x="10968" y="10785"/>
                </a:lnTo>
                <a:lnTo>
                  <a:pt x="11005" y="10601"/>
                </a:lnTo>
                <a:lnTo>
                  <a:pt x="11005" y="10381"/>
                </a:lnTo>
                <a:lnTo>
                  <a:pt x="11005" y="10124"/>
                </a:lnTo>
                <a:lnTo>
                  <a:pt x="10968" y="9684"/>
                </a:lnTo>
                <a:lnTo>
                  <a:pt x="10821" y="9207"/>
                </a:lnTo>
                <a:lnTo>
                  <a:pt x="10638" y="8804"/>
                </a:lnTo>
                <a:lnTo>
                  <a:pt x="10491" y="8620"/>
                </a:lnTo>
                <a:lnTo>
                  <a:pt x="10344" y="8437"/>
                </a:lnTo>
                <a:lnTo>
                  <a:pt x="10198" y="8290"/>
                </a:lnTo>
                <a:lnTo>
                  <a:pt x="10014" y="8143"/>
                </a:lnTo>
                <a:lnTo>
                  <a:pt x="9831" y="8033"/>
                </a:lnTo>
                <a:lnTo>
                  <a:pt x="9611" y="7923"/>
                </a:lnTo>
                <a:lnTo>
                  <a:pt x="9427" y="7850"/>
                </a:lnTo>
                <a:lnTo>
                  <a:pt x="9207" y="7813"/>
                </a:lnTo>
                <a:lnTo>
                  <a:pt x="8987" y="7777"/>
                </a:lnTo>
                <a:close/>
                <a:moveTo>
                  <a:pt x="9024" y="0"/>
                </a:moveTo>
                <a:lnTo>
                  <a:pt x="8767" y="37"/>
                </a:lnTo>
                <a:lnTo>
                  <a:pt x="8547" y="110"/>
                </a:lnTo>
                <a:lnTo>
                  <a:pt x="8363" y="257"/>
                </a:lnTo>
                <a:lnTo>
                  <a:pt x="8180" y="440"/>
                </a:lnTo>
                <a:lnTo>
                  <a:pt x="7593" y="1027"/>
                </a:lnTo>
                <a:lnTo>
                  <a:pt x="7006" y="1651"/>
                </a:lnTo>
                <a:lnTo>
                  <a:pt x="6639" y="2054"/>
                </a:lnTo>
                <a:lnTo>
                  <a:pt x="6383" y="2311"/>
                </a:lnTo>
                <a:lnTo>
                  <a:pt x="6199" y="2605"/>
                </a:lnTo>
                <a:lnTo>
                  <a:pt x="5796" y="2201"/>
                </a:lnTo>
                <a:lnTo>
                  <a:pt x="5722" y="2128"/>
                </a:lnTo>
                <a:lnTo>
                  <a:pt x="5502" y="2128"/>
                </a:lnTo>
                <a:lnTo>
                  <a:pt x="5392" y="2201"/>
                </a:lnTo>
                <a:lnTo>
                  <a:pt x="5356" y="2238"/>
                </a:lnTo>
                <a:lnTo>
                  <a:pt x="4915" y="2531"/>
                </a:lnTo>
                <a:lnTo>
                  <a:pt x="4512" y="2898"/>
                </a:lnTo>
                <a:lnTo>
                  <a:pt x="4292" y="2715"/>
                </a:lnTo>
                <a:lnTo>
                  <a:pt x="4072" y="2495"/>
                </a:lnTo>
                <a:lnTo>
                  <a:pt x="3998" y="2458"/>
                </a:lnTo>
                <a:lnTo>
                  <a:pt x="3888" y="2458"/>
                </a:lnTo>
                <a:lnTo>
                  <a:pt x="3815" y="2495"/>
                </a:lnTo>
                <a:lnTo>
                  <a:pt x="3778" y="2568"/>
                </a:lnTo>
                <a:lnTo>
                  <a:pt x="3778" y="2421"/>
                </a:lnTo>
                <a:lnTo>
                  <a:pt x="3778" y="2311"/>
                </a:lnTo>
                <a:lnTo>
                  <a:pt x="3668" y="2128"/>
                </a:lnTo>
                <a:lnTo>
                  <a:pt x="3521" y="1908"/>
                </a:lnTo>
                <a:lnTo>
                  <a:pt x="3338" y="1761"/>
                </a:lnTo>
                <a:lnTo>
                  <a:pt x="3118" y="1614"/>
                </a:lnTo>
                <a:lnTo>
                  <a:pt x="2861" y="1504"/>
                </a:lnTo>
                <a:lnTo>
                  <a:pt x="2458" y="1321"/>
                </a:lnTo>
                <a:lnTo>
                  <a:pt x="2348" y="1321"/>
                </a:lnTo>
                <a:lnTo>
                  <a:pt x="2238" y="1357"/>
                </a:lnTo>
                <a:lnTo>
                  <a:pt x="2201" y="1431"/>
                </a:lnTo>
                <a:lnTo>
                  <a:pt x="2201" y="1504"/>
                </a:lnTo>
                <a:lnTo>
                  <a:pt x="2531" y="2238"/>
                </a:lnTo>
                <a:lnTo>
                  <a:pt x="2678" y="2531"/>
                </a:lnTo>
                <a:lnTo>
                  <a:pt x="2751" y="2678"/>
                </a:lnTo>
                <a:lnTo>
                  <a:pt x="2861" y="2825"/>
                </a:lnTo>
                <a:lnTo>
                  <a:pt x="3008" y="2898"/>
                </a:lnTo>
                <a:lnTo>
                  <a:pt x="3191" y="2935"/>
                </a:lnTo>
                <a:lnTo>
                  <a:pt x="3338" y="2935"/>
                </a:lnTo>
                <a:lnTo>
                  <a:pt x="3485" y="2861"/>
                </a:lnTo>
                <a:lnTo>
                  <a:pt x="3632" y="2788"/>
                </a:lnTo>
                <a:lnTo>
                  <a:pt x="3301" y="3155"/>
                </a:lnTo>
                <a:lnTo>
                  <a:pt x="2971" y="3485"/>
                </a:lnTo>
                <a:lnTo>
                  <a:pt x="2935" y="3412"/>
                </a:lnTo>
                <a:lnTo>
                  <a:pt x="2935" y="3265"/>
                </a:lnTo>
                <a:lnTo>
                  <a:pt x="2898" y="3081"/>
                </a:lnTo>
                <a:lnTo>
                  <a:pt x="2825" y="2825"/>
                </a:lnTo>
                <a:lnTo>
                  <a:pt x="2678" y="2605"/>
                </a:lnTo>
                <a:lnTo>
                  <a:pt x="2458" y="2384"/>
                </a:lnTo>
                <a:lnTo>
                  <a:pt x="2238" y="2238"/>
                </a:lnTo>
                <a:lnTo>
                  <a:pt x="1981" y="2091"/>
                </a:lnTo>
                <a:lnTo>
                  <a:pt x="1687" y="1981"/>
                </a:lnTo>
                <a:lnTo>
                  <a:pt x="1431" y="1908"/>
                </a:lnTo>
                <a:lnTo>
                  <a:pt x="880" y="1834"/>
                </a:lnTo>
                <a:lnTo>
                  <a:pt x="770" y="1834"/>
                </a:lnTo>
                <a:lnTo>
                  <a:pt x="697" y="1871"/>
                </a:lnTo>
                <a:lnTo>
                  <a:pt x="624" y="1944"/>
                </a:lnTo>
                <a:lnTo>
                  <a:pt x="624" y="2054"/>
                </a:lnTo>
                <a:lnTo>
                  <a:pt x="697" y="2384"/>
                </a:lnTo>
                <a:lnTo>
                  <a:pt x="807" y="2751"/>
                </a:lnTo>
                <a:lnTo>
                  <a:pt x="917" y="3045"/>
                </a:lnTo>
                <a:lnTo>
                  <a:pt x="1101" y="3375"/>
                </a:lnTo>
                <a:lnTo>
                  <a:pt x="1284" y="3668"/>
                </a:lnTo>
                <a:lnTo>
                  <a:pt x="1504" y="3925"/>
                </a:lnTo>
                <a:lnTo>
                  <a:pt x="1724" y="4182"/>
                </a:lnTo>
                <a:lnTo>
                  <a:pt x="1981" y="4439"/>
                </a:lnTo>
                <a:lnTo>
                  <a:pt x="2018" y="4439"/>
                </a:lnTo>
                <a:lnTo>
                  <a:pt x="1761" y="4695"/>
                </a:lnTo>
                <a:lnTo>
                  <a:pt x="1761" y="4549"/>
                </a:lnTo>
                <a:lnTo>
                  <a:pt x="1724" y="4402"/>
                </a:lnTo>
                <a:lnTo>
                  <a:pt x="1614" y="4255"/>
                </a:lnTo>
                <a:lnTo>
                  <a:pt x="1467" y="4108"/>
                </a:lnTo>
                <a:lnTo>
                  <a:pt x="1321" y="3998"/>
                </a:lnTo>
                <a:lnTo>
                  <a:pt x="1101" y="3925"/>
                </a:lnTo>
                <a:lnTo>
                  <a:pt x="697" y="3815"/>
                </a:lnTo>
                <a:lnTo>
                  <a:pt x="330" y="3742"/>
                </a:lnTo>
                <a:lnTo>
                  <a:pt x="220" y="3742"/>
                </a:lnTo>
                <a:lnTo>
                  <a:pt x="147" y="3815"/>
                </a:lnTo>
                <a:lnTo>
                  <a:pt x="110" y="3925"/>
                </a:lnTo>
                <a:lnTo>
                  <a:pt x="147" y="3998"/>
                </a:lnTo>
                <a:lnTo>
                  <a:pt x="367" y="4329"/>
                </a:lnTo>
                <a:lnTo>
                  <a:pt x="624" y="4732"/>
                </a:lnTo>
                <a:lnTo>
                  <a:pt x="807" y="4915"/>
                </a:lnTo>
                <a:lnTo>
                  <a:pt x="954" y="5062"/>
                </a:lnTo>
                <a:lnTo>
                  <a:pt x="1137" y="5172"/>
                </a:lnTo>
                <a:lnTo>
                  <a:pt x="1321" y="5246"/>
                </a:lnTo>
                <a:lnTo>
                  <a:pt x="1321" y="5282"/>
                </a:lnTo>
                <a:lnTo>
                  <a:pt x="1394" y="5356"/>
                </a:lnTo>
                <a:lnTo>
                  <a:pt x="1834" y="5759"/>
                </a:lnTo>
                <a:lnTo>
                  <a:pt x="1651" y="6126"/>
                </a:lnTo>
                <a:lnTo>
                  <a:pt x="1504" y="6493"/>
                </a:lnTo>
                <a:lnTo>
                  <a:pt x="1394" y="6896"/>
                </a:lnTo>
                <a:lnTo>
                  <a:pt x="1321" y="6933"/>
                </a:lnTo>
                <a:lnTo>
                  <a:pt x="1321" y="7043"/>
                </a:lnTo>
                <a:lnTo>
                  <a:pt x="1321" y="7153"/>
                </a:lnTo>
                <a:lnTo>
                  <a:pt x="1357" y="7263"/>
                </a:lnTo>
                <a:lnTo>
                  <a:pt x="1431" y="7373"/>
                </a:lnTo>
                <a:lnTo>
                  <a:pt x="1467" y="7410"/>
                </a:lnTo>
                <a:lnTo>
                  <a:pt x="1541" y="7447"/>
                </a:lnTo>
                <a:lnTo>
                  <a:pt x="1651" y="7593"/>
                </a:lnTo>
                <a:lnTo>
                  <a:pt x="2311" y="8217"/>
                </a:lnTo>
                <a:lnTo>
                  <a:pt x="2164" y="8327"/>
                </a:lnTo>
                <a:lnTo>
                  <a:pt x="2018" y="8437"/>
                </a:lnTo>
                <a:lnTo>
                  <a:pt x="1761" y="8694"/>
                </a:lnTo>
                <a:lnTo>
                  <a:pt x="1394" y="9207"/>
                </a:lnTo>
                <a:lnTo>
                  <a:pt x="990" y="9721"/>
                </a:lnTo>
                <a:lnTo>
                  <a:pt x="220" y="10748"/>
                </a:lnTo>
                <a:lnTo>
                  <a:pt x="73" y="10968"/>
                </a:lnTo>
                <a:lnTo>
                  <a:pt x="0" y="11151"/>
                </a:lnTo>
                <a:lnTo>
                  <a:pt x="0" y="11225"/>
                </a:lnTo>
                <a:lnTo>
                  <a:pt x="37" y="11335"/>
                </a:lnTo>
                <a:lnTo>
                  <a:pt x="183" y="11518"/>
                </a:lnTo>
                <a:lnTo>
                  <a:pt x="257" y="11592"/>
                </a:lnTo>
                <a:lnTo>
                  <a:pt x="367" y="11628"/>
                </a:lnTo>
                <a:lnTo>
                  <a:pt x="550" y="11665"/>
                </a:lnTo>
                <a:lnTo>
                  <a:pt x="770" y="11628"/>
                </a:lnTo>
                <a:lnTo>
                  <a:pt x="990" y="11592"/>
                </a:lnTo>
                <a:lnTo>
                  <a:pt x="2348" y="11188"/>
                </a:lnTo>
                <a:lnTo>
                  <a:pt x="3595" y="10821"/>
                </a:lnTo>
                <a:lnTo>
                  <a:pt x="4072" y="10711"/>
                </a:lnTo>
                <a:lnTo>
                  <a:pt x="4292" y="10638"/>
                </a:lnTo>
                <a:lnTo>
                  <a:pt x="4512" y="10491"/>
                </a:lnTo>
                <a:lnTo>
                  <a:pt x="5025" y="11005"/>
                </a:lnTo>
                <a:lnTo>
                  <a:pt x="5539" y="11518"/>
                </a:lnTo>
                <a:lnTo>
                  <a:pt x="6089" y="11995"/>
                </a:lnTo>
                <a:lnTo>
                  <a:pt x="6676" y="12398"/>
                </a:lnTo>
                <a:lnTo>
                  <a:pt x="7006" y="12619"/>
                </a:lnTo>
                <a:lnTo>
                  <a:pt x="7373" y="12802"/>
                </a:lnTo>
                <a:lnTo>
                  <a:pt x="7740" y="12985"/>
                </a:lnTo>
                <a:lnTo>
                  <a:pt x="8070" y="13132"/>
                </a:lnTo>
                <a:lnTo>
                  <a:pt x="8474" y="13242"/>
                </a:lnTo>
                <a:lnTo>
                  <a:pt x="8840" y="13352"/>
                </a:lnTo>
                <a:lnTo>
                  <a:pt x="9207" y="13426"/>
                </a:lnTo>
                <a:lnTo>
                  <a:pt x="9611" y="13499"/>
                </a:lnTo>
                <a:lnTo>
                  <a:pt x="9977" y="13536"/>
                </a:lnTo>
                <a:lnTo>
                  <a:pt x="10381" y="13572"/>
                </a:lnTo>
                <a:lnTo>
                  <a:pt x="11115" y="13536"/>
                </a:lnTo>
                <a:lnTo>
                  <a:pt x="11812" y="13426"/>
                </a:lnTo>
                <a:lnTo>
                  <a:pt x="12215" y="13316"/>
                </a:lnTo>
                <a:lnTo>
                  <a:pt x="12362" y="13279"/>
                </a:lnTo>
                <a:lnTo>
                  <a:pt x="12435" y="13279"/>
                </a:lnTo>
                <a:lnTo>
                  <a:pt x="12435" y="13316"/>
                </a:lnTo>
                <a:lnTo>
                  <a:pt x="12509" y="13352"/>
                </a:lnTo>
                <a:lnTo>
                  <a:pt x="12545" y="13352"/>
                </a:lnTo>
                <a:lnTo>
                  <a:pt x="12582" y="13316"/>
                </a:lnTo>
                <a:lnTo>
                  <a:pt x="12619" y="13279"/>
                </a:lnTo>
                <a:lnTo>
                  <a:pt x="12655" y="13169"/>
                </a:lnTo>
                <a:lnTo>
                  <a:pt x="12655" y="13022"/>
                </a:lnTo>
                <a:lnTo>
                  <a:pt x="12545" y="12949"/>
                </a:lnTo>
                <a:lnTo>
                  <a:pt x="12435" y="12912"/>
                </a:lnTo>
                <a:lnTo>
                  <a:pt x="12178" y="12912"/>
                </a:lnTo>
                <a:lnTo>
                  <a:pt x="11702" y="13022"/>
                </a:lnTo>
                <a:lnTo>
                  <a:pt x="11188" y="13095"/>
                </a:lnTo>
                <a:lnTo>
                  <a:pt x="10748" y="13132"/>
                </a:lnTo>
                <a:lnTo>
                  <a:pt x="10308" y="13095"/>
                </a:lnTo>
                <a:lnTo>
                  <a:pt x="9867" y="13095"/>
                </a:lnTo>
                <a:lnTo>
                  <a:pt x="9464" y="13022"/>
                </a:lnTo>
                <a:lnTo>
                  <a:pt x="9024" y="12949"/>
                </a:lnTo>
                <a:lnTo>
                  <a:pt x="8584" y="12802"/>
                </a:lnTo>
                <a:lnTo>
                  <a:pt x="8180" y="12655"/>
                </a:lnTo>
                <a:lnTo>
                  <a:pt x="7777" y="12509"/>
                </a:lnTo>
                <a:lnTo>
                  <a:pt x="7300" y="12252"/>
                </a:lnTo>
                <a:lnTo>
                  <a:pt x="6860" y="11958"/>
                </a:lnTo>
                <a:lnTo>
                  <a:pt x="6419" y="11628"/>
                </a:lnTo>
                <a:lnTo>
                  <a:pt x="6016" y="11298"/>
                </a:lnTo>
                <a:lnTo>
                  <a:pt x="5246" y="10564"/>
                </a:lnTo>
                <a:lnTo>
                  <a:pt x="4512" y="9794"/>
                </a:lnTo>
                <a:lnTo>
                  <a:pt x="3008" y="8290"/>
                </a:lnTo>
                <a:lnTo>
                  <a:pt x="2274" y="7520"/>
                </a:lnTo>
                <a:lnTo>
                  <a:pt x="2091" y="7300"/>
                </a:lnTo>
                <a:lnTo>
                  <a:pt x="1871" y="7080"/>
                </a:lnTo>
                <a:lnTo>
                  <a:pt x="1944" y="6713"/>
                </a:lnTo>
                <a:lnTo>
                  <a:pt x="2054" y="6383"/>
                </a:lnTo>
                <a:lnTo>
                  <a:pt x="2238" y="6053"/>
                </a:lnTo>
                <a:lnTo>
                  <a:pt x="2421" y="5722"/>
                </a:lnTo>
                <a:lnTo>
                  <a:pt x="2641" y="5429"/>
                </a:lnTo>
                <a:lnTo>
                  <a:pt x="2898" y="5172"/>
                </a:lnTo>
                <a:lnTo>
                  <a:pt x="3411" y="4622"/>
                </a:lnTo>
                <a:lnTo>
                  <a:pt x="4475" y="3558"/>
                </a:lnTo>
                <a:lnTo>
                  <a:pt x="5025" y="3045"/>
                </a:lnTo>
                <a:lnTo>
                  <a:pt x="5246" y="2825"/>
                </a:lnTo>
                <a:lnTo>
                  <a:pt x="5392" y="2678"/>
                </a:lnTo>
                <a:lnTo>
                  <a:pt x="5502" y="2605"/>
                </a:lnTo>
                <a:lnTo>
                  <a:pt x="5612" y="2715"/>
                </a:lnTo>
                <a:lnTo>
                  <a:pt x="5392" y="2825"/>
                </a:lnTo>
                <a:lnTo>
                  <a:pt x="5246" y="2971"/>
                </a:lnTo>
                <a:lnTo>
                  <a:pt x="4952" y="3301"/>
                </a:lnTo>
                <a:lnTo>
                  <a:pt x="4805" y="3485"/>
                </a:lnTo>
                <a:lnTo>
                  <a:pt x="4695" y="3668"/>
                </a:lnTo>
                <a:lnTo>
                  <a:pt x="4585" y="3888"/>
                </a:lnTo>
                <a:lnTo>
                  <a:pt x="4585" y="3962"/>
                </a:lnTo>
                <a:lnTo>
                  <a:pt x="4622" y="4072"/>
                </a:lnTo>
                <a:lnTo>
                  <a:pt x="4659" y="4145"/>
                </a:lnTo>
                <a:lnTo>
                  <a:pt x="4732" y="4145"/>
                </a:lnTo>
                <a:lnTo>
                  <a:pt x="4915" y="4035"/>
                </a:lnTo>
                <a:lnTo>
                  <a:pt x="5025" y="3888"/>
                </a:lnTo>
                <a:lnTo>
                  <a:pt x="5209" y="3558"/>
                </a:lnTo>
                <a:lnTo>
                  <a:pt x="5502" y="3228"/>
                </a:lnTo>
                <a:lnTo>
                  <a:pt x="5759" y="2898"/>
                </a:lnTo>
                <a:lnTo>
                  <a:pt x="6016" y="3118"/>
                </a:lnTo>
                <a:lnTo>
                  <a:pt x="5832" y="3301"/>
                </a:lnTo>
                <a:lnTo>
                  <a:pt x="5612" y="3522"/>
                </a:lnTo>
                <a:lnTo>
                  <a:pt x="5466" y="3742"/>
                </a:lnTo>
                <a:lnTo>
                  <a:pt x="5356" y="3962"/>
                </a:lnTo>
                <a:lnTo>
                  <a:pt x="5319" y="4072"/>
                </a:lnTo>
                <a:lnTo>
                  <a:pt x="5392" y="4182"/>
                </a:lnTo>
                <a:lnTo>
                  <a:pt x="5502" y="4219"/>
                </a:lnTo>
                <a:lnTo>
                  <a:pt x="5539" y="4219"/>
                </a:lnTo>
                <a:lnTo>
                  <a:pt x="5612" y="4182"/>
                </a:lnTo>
                <a:lnTo>
                  <a:pt x="5796" y="3998"/>
                </a:lnTo>
                <a:lnTo>
                  <a:pt x="5942" y="3778"/>
                </a:lnTo>
                <a:lnTo>
                  <a:pt x="6089" y="3558"/>
                </a:lnTo>
                <a:lnTo>
                  <a:pt x="6199" y="3301"/>
                </a:lnTo>
                <a:lnTo>
                  <a:pt x="6309" y="3375"/>
                </a:lnTo>
                <a:lnTo>
                  <a:pt x="6456" y="3485"/>
                </a:lnTo>
                <a:lnTo>
                  <a:pt x="6346" y="3595"/>
                </a:lnTo>
                <a:lnTo>
                  <a:pt x="6236" y="3705"/>
                </a:lnTo>
                <a:lnTo>
                  <a:pt x="6089" y="3962"/>
                </a:lnTo>
                <a:lnTo>
                  <a:pt x="5869" y="4255"/>
                </a:lnTo>
                <a:lnTo>
                  <a:pt x="5796" y="4402"/>
                </a:lnTo>
                <a:lnTo>
                  <a:pt x="5722" y="4585"/>
                </a:lnTo>
                <a:lnTo>
                  <a:pt x="5722" y="4622"/>
                </a:lnTo>
                <a:lnTo>
                  <a:pt x="5722" y="4695"/>
                </a:lnTo>
                <a:lnTo>
                  <a:pt x="5796" y="4732"/>
                </a:lnTo>
                <a:lnTo>
                  <a:pt x="5906" y="4769"/>
                </a:lnTo>
                <a:lnTo>
                  <a:pt x="6016" y="4695"/>
                </a:lnTo>
                <a:lnTo>
                  <a:pt x="6126" y="4585"/>
                </a:lnTo>
                <a:lnTo>
                  <a:pt x="6199" y="4439"/>
                </a:lnTo>
                <a:lnTo>
                  <a:pt x="6383" y="4145"/>
                </a:lnTo>
                <a:lnTo>
                  <a:pt x="6456" y="3962"/>
                </a:lnTo>
                <a:lnTo>
                  <a:pt x="6603" y="3632"/>
                </a:lnTo>
                <a:lnTo>
                  <a:pt x="7300" y="4145"/>
                </a:lnTo>
                <a:lnTo>
                  <a:pt x="7116" y="4292"/>
                </a:lnTo>
                <a:lnTo>
                  <a:pt x="6933" y="4439"/>
                </a:lnTo>
                <a:lnTo>
                  <a:pt x="6713" y="4695"/>
                </a:lnTo>
                <a:lnTo>
                  <a:pt x="6529" y="5026"/>
                </a:lnTo>
                <a:lnTo>
                  <a:pt x="6529" y="5099"/>
                </a:lnTo>
                <a:lnTo>
                  <a:pt x="6529" y="5172"/>
                </a:lnTo>
                <a:lnTo>
                  <a:pt x="6566" y="5209"/>
                </a:lnTo>
                <a:lnTo>
                  <a:pt x="6639" y="5246"/>
                </a:lnTo>
                <a:lnTo>
                  <a:pt x="6676" y="5282"/>
                </a:lnTo>
                <a:lnTo>
                  <a:pt x="6749" y="5282"/>
                </a:lnTo>
                <a:lnTo>
                  <a:pt x="6823" y="5246"/>
                </a:lnTo>
                <a:lnTo>
                  <a:pt x="6860" y="5172"/>
                </a:lnTo>
                <a:lnTo>
                  <a:pt x="7153" y="4695"/>
                </a:lnTo>
                <a:lnTo>
                  <a:pt x="7410" y="4255"/>
                </a:lnTo>
                <a:lnTo>
                  <a:pt x="7740" y="4475"/>
                </a:lnTo>
                <a:lnTo>
                  <a:pt x="7483" y="4732"/>
                </a:lnTo>
                <a:lnTo>
                  <a:pt x="7116" y="5136"/>
                </a:lnTo>
                <a:lnTo>
                  <a:pt x="7080" y="5209"/>
                </a:lnTo>
                <a:lnTo>
                  <a:pt x="7043" y="5246"/>
                </a:lnTo>
                <a:lnTo>
                  <a:pt x="7080" y="5319"/>
                </a:lnTo>
                <a:lnTo>
                  <a:pt x="7116" y="5356"/>
                </a:lnTo>
                <a:lnTo>
                  <a:pt x="7190" y="5392"/>
                </a:lnTo>
                <a:lnTo>
                  <a:pt x="7263" y="5429"/>
                </a:lnTo>
                <a:lnTo>
                  <a:pt x="7336" y="5429"/>
                </a:lnTo>
                <a:lnTo>
                  <a:pt x="7373" y="5356"/>
                </a:lnTo>
                <a:lnTo>
                  <a:pt x="7556" y="5172"/>
                </a:lnTo>
                <a:lnTo>
                  <a:pt x="7740" y="4989"/>
                </a:lnTo>
                <a:lnTo>
                  <a:pt x="7813" y="4805"/>
                </a:lnTo>
                <a:lnTo>
                  <a:pt x="7850" y="4695"/>
                </a:lnTo>
                <a:lnTo>
                  <a:pt x="7887" y="4585"/>
                </a:lnTo>
                <a:lnTo>
                  <a:pt x="8474" y="4989"/>
                </a:lnTo>
                <a:lnTo>
                  <a:pt x="8107" y="5319"/>
                </a:lnTo>
                <a:lnTo>
                  <a:pt x="7813" y="5722"/>
                </a:lnTo>
                <a:lnTo>
                  <a:pt x="7777" y="5796"/>
                </a:lnTo>
                <a:lnTo>
                  <a:pt x="7777" y="5833"/>
                </a:lnTo>
                <a:lnTo>
                  <a:pt x="7813" y="5943"/>
                </a:lnTo>
                <a:lnTo>
                  <a:pt x="7887" y="5979"/>
                </a:lnTo>
                <a:lnTo>
                  <a:pt x="7997" y="5979"/>
                </a:lnTo>
                <a:lnTo>
                  <a:pt x="8033" y="5943"/>
                </a:lnTo>
                <a:lnTo>
                  <a:pt x="8327" y="5502"/>
                </a:lnTo>
                <a:lnTo>
                  <a:pt x="8584" y="5062"/>
                </a:lnTo>
                <a:lnTo>
                  <a:pt x="9024" y="5356"/>
                </a:lnTo>
                <a:lnTo>
                  <a:pt x="8767" y="5612"/>
                </a:lnTo>
                <a:lnTo>
                  <a:pt x="8584" y="5796"/>
                </a:lnTo>
                <a:lnTo>
                  <a:pt x="8510" y="5906"/>
                </a:lnTo>
                <a:lnTo>
                  <a:pt x="8474" y="6053"/>
                </a:lnTo>
                <a:lnTo>
                  <a:pt x="8253" y="6383"/>
                </a:lnTo>
                <a:lnTo>
                  <a:pt x="8217" y="6456"/>
                </a:lnTo>
                <a:lnTo>
                  <a:pt x="8253" y="6566"/>
                </a:lnTo>
                <a:lnTo>
                  <a:pt x="8290" y="6603"/>
                </a:lnTo>
                <a:lnTo>
                  <a:pt x="8363" y="6640"/>
                </a:lnTo>
                <a:lnTo>
                  <a:pt x="8474" y="6640"/>
                </a:lnTo>
                <a:lnTo>
                  <a:pt x="8547" y="6566"/>
                </a:lnTo>
                <a:lnTo>
                  <a:pt x="8804" y="6199"/>
                </a:lnTo>
                <a:lnTo>
                  <a:pt x="8877" y="6126"/>
                </a:lnTo>
                <a:lnTo>
                  <a:pt x="8950" y="6016"/>
                </a:lnTo>
                <a:lnTo>
                  <a:pt x="9097" y="5796"/>
                </a:lnTo>
                <a:lnTo>
                  <a:pt x="9244" y="5539"/>
                </a:lnTo>
                <a:lnTo>
                  <a:pt x="9537" y="5722"/>
                </a:lnTo>
                <a:lnTo>
                  <a:pt x="9354" y="5906"/>
                </a:lnTo>
                <a:lnTo>
                  <a:pt x="9207" y="6126"/>
                </a:lnTo>
                <a:lnTo>
                  <a:pt x="8950" y="6419"/>
                </a:lnTo>
                <a:lnTo>
                  <a:pt x="8877" y="6566"/>
                </a:lnTo>
                <a:lnTo>
                  <a:pt x="8840" y="6750"/>
                </a:lnTo>
                <a:lnTo>
                  <a:pt x="8914" y="6823"/>
                </a:lnTo>
                <a:lnTo>
                  <a:pt x="8950" y="6860"/>
                </a:lnTo>
                <a:lnTo>
                  <a:pt x="8987" y="6860"/>
                </a:lnTo>
                <a:lnTo>
                  <a:pt x="9134" y="6786"/>
                </a:lnTo>
                <a:lnTo>
                  <a:pt x="9244" y="6640"/>
                </a:lnTo>
                <a:lnTo>
                  <a:pt x="9391" y="6383"/>
                </a:lnTo>
                <a:lnTo>
                  <a:pt x="9537" y="6126"/>
                </a:lnTo>
                <a:lnTo>
                  <a:pt x="9721" y="5869"/>
                </a:lnTo>
                <a:lnTo>
                  <a:pt x="10198" y="6236"/>
                </a:lnTo>
                <a:lnTo>
                  <a:pt x="10051" y="6419"/>
                </a:lnTo>
                <a:lnTo>
                  <a:pt x="9867" y="6640"/>
                </a:lnTo>
                <a:lnTo>
                  <a:pt x="9684" y="6860"/>
                </a:lnTo>
                <a:lnTo>
                  <a:pt x="9611" y="7006"/>
                </a:lnTo>
                <a:lnTo>
                  <a:pt x="9574" y="7116"/>
                </a:lnTo>
                <a:lnTo>
                  <a:pt x="9574" y="7190"/>
                </a:lnTo>
                <a:lnTo>
                  <a:pt x="9611" y="7263"/>
                </a:lnTo>
                <a:lnTo>
                  <a:pt x="9757" y="7263"/>
                </a:lnTo>
                <a:lnTo>
                  <a:pt x="9867" y="7190"/>
                </a:lnTo>
                <a:lnTo>
                  <a:pt x="9941" y="7080"/>
                </a:lnTo>
                <a:lnTo>
                  <a:pt x="10124" y="6823"/>
                </a:lnTo>
                <a:lnTo>
                  <a:pt x="10271" y="6603"/>
                </a:lnTo>
                <a:lnTo>
                  <a:pt x="10381" y="6383"/>
                </a:lnTo>
                <a:lnTo>
                  <a:pt x="10895" y="6823"/>
                </a:lnTo>
                <a:lnTo>
                  <a:pt x="10931" y="6860"/>
                </a:lnTo>
                <a:lnTo>
                  <a:pt x="10638" y="7226"/>
                </a:lnTo>
                <a:lnTo>
                  <a:pt x="10381" y="7593"/>
                </a:lnTo>
                <a:lnTo>
                  <a:pt x="10271" y="7703"/>
                </a:lnTo>
                <a:lnTo>
                  <a:pt x="10271" y="7777"/>
                </a:lnTo>
                <a:lnTo>
                  <a:pt x="10271" y="7813"/>
                </a:lnTo>
                <a:lnTo>
                  <a:pt x="10344" y="7923"/>
                </a:lnTo>
                <a:lnTo>
                  <a:pt x="10418" y="7960"/>
                </a:lnTo>
                <a:lnTo>
                  <a:pt x="10491" y="7923"/>
                </a:lnTo>
                <a:lnTo>
                  <a:pt x="10528" y="7887"/>
                </a:lnTo>
                <a:lnTo>
                  <a:pt x="10821" y="7483"/>
                </a:lnTo>
                <a:lnTo>
                  <a:pt x="11115" y="7043"/>
                </a:lnTo>
                <a:lnTo>
                  <a:pt x="11445" y="7447"/>
                </a:lnTo>
                <a:lnTo>
                  <a:pt x="11298" y="7703"/>
                </a:lnTo>
                <a:lnTo>
                  <a:pt x="11151" y="7960"/>
                </a:lnTo>
                <a:lnTo>
                  <a:pt x="10968" y="8253"/>
                </a:lnTo>
                <a:lnTo>
                  <a:pt x="10931" y="8437"/>
                </a:lnTo>
                <a:lnTo>
                  <a:pt x="10931" y="8510"/>
                </a:lnTo>
                <a:lnTo>
                  <a:pt x="10931" y="8584"/>
                </a:lnTo>
                <a:lnTo>
                  <a:pt x="10968" y="8657"/>
                </a:lnTo>
                <a:lnTo>
                  <a:pt x="11041" y="8657"/>
                </a:lnTo>
                <a:lnTo>
                  <a:pt x="11188" y="8584"/>
                </a:lnTo>
                <a:lnTo>
                  <a:pt x="11261" y="8474"/>
                </a:lnTo>
                <a:lnTo>
                  <a:pt x="11408" y="8180"/>
                </a:lnTo>
                <a:lnTo>
                  <a:pt x="11628" y="7703"/>
                </a:lnTo>
                <a:lnTo>
                  <a:pt x="11812" y="7997"/>
                </a:lnTo>
                <a:lnTo>
                  <a:pt x="11995" y="8290"/>
                </a:lnTo>
                <a:lnTo>
                  <a:pt x="11812" y="8694"/>
                </a:lnTo>
                <a:lnTo>
                  <a:pt x="11628" y="9097"/>
                </a:lnTo>
                <a:lnTo>
                  <a:pt x="11518" y="9097"/>
                </a:lnTo>
                <a:lnTo>
                  <a:pt x="11408" y="9317"/>
                </a:lnTo>
                <a:lnTo>
                  <a:pt x="11335" y="9501"/>
                </a:lnTo>
                <a:lnTo>
                  <a:pt x="11335" y="9574"/>
                </a:lnTo>
                <a:lnTo>
                  <a:pt x="11335" y="9647"/>
                </a:lnTo>
                <a:lnTo>
                  <a:pt x="11408" y="9721"/>
                </a:lnTo>
                <a:lnTo>
                  <a:pt x="11591" y="9721"/>
                </a:lnTo>
                <a:lnTo>
                  <a:pt x="11628" y="9684"/>
                </a:lnTo>
                <a:lnTo>
                  <a:pt x="11812" y="9427"/>
                </a:lnTo>
                <a:lnTo>
                  <a:pt x="11958" y="9171"/>
                </a:lnTo>
                <a:lnTo>
                  <a:pt x="12105" y="8914"/>
                </a:lnTo>
                <a:lnTo>
                  <a:pt x="12178" y="8657"/>
                </a:lnTo>
                <a:lnTo>
                  <a:pt x="12325" y="9024"/>
                </a:lnTo>
                <a:lnTo>
                  <a:pt x="12472" y="9427"/>
                </a:lnTo>
                <a:lnTo>
                  <a:pt x="12068" y="10088"/>
                </a:lnTo>
                <a:lnTo>
                  <a:pt x="11995" y="10088"/>
                </a:lnTo>
                <a:lnTo>
                  <a:pt x="11922" y="10271"/>
                </a:lnTo>
                <a:lnTo>
                  <a:pt x="11848" y="10418"/>
                </a:lnTo>
                <a:lnTo>
                  <a:pt x="11848" y="10491"/>
                </a:lnTo>
                <a:lnTo>
                  <a:pt x="11848" y="10528"/>
                </a:lnTo>
                <a:lnTo>
                  <a:pt x="11922" y="10601"/>
                </a:lnTo>
                <a:lnTo>
                  <a:pt x="12068" y="10601"/>
                </a:lnTo>
                <a:lnTo>
                  <a:pt x="12142" y="10564"/>
                </a:lnTo>
                <a:lnTo>
                  <a:pt x="12362" y="10198"/>
                </a:lnTo>
                <a:lnTo>
                  <a:pt x="12582" y="9831"/>
                </a:lnTo>
                <a:lnTo>
                  <a:pt x="12692" y="10454"/>
                </a:lnTo>
                <a:lnTo>
                  <a:pt x="12509" y="10638"/>
                </a:lnTo>
                <a:lnTo>
                  <a:pt x="12362" y="10858"/>
                </a:lnTo>
                <a:lnTo>
                  <a:pt x="12215" y="11078"/>
                </a:lnTo>
                <a:lnTo>
                  <a:pt x="12178" y="11225"/>
                </a:lnTo>
                <a:lnTo>
                  <a:pt x="12178" y="11371"/>
                </a:lnTo>
                <a:lnTo>
                  <a:pt x="12215" y="11408"/>
                </a:lnTo>
                <a:lnTo>
                  <a:pt x="12252" y="11408"/>
                </a:lnTo>
                <a:lnTo>
                  <a:pt x="12362" y="11371"/>
                </a:lnTo>
                <a:lnTo>
                  <a:pt x="12472" y="11298"/>
                </a:lnTo>
                <a:lnTo>
                  <a:pt x="12582" y="11078"/>
                </a:lnTo>
                <a:lnTo>
                  <a:pt x="12692" y="10858"/>
                </a:lnTo>
                <a:lnTo>
                  <a:pt x="12729" y="11188"/>
                </a:lnTo>
                <a:lnTo>
                  <a:pt x="12655" y="11775"/>
                </a:lnTo>
                <a:lnTo>
                  <a:pt x="12509" y="11922"/>
                </a:lnTo>
                <a:lnTo>
                  <a:pt x="12362" y="12068"/>
                </a:lnTo>
                <a:lnTo>
                  <a:pt x="12325" y="12215"/>
                </a:lnTo>
                <a:lnTo>
                  <a:pt x="12325" y="12288"/>
                </a:lnTo>
                <a:lnTo>
                  <a:pt x="12362" y="12362"/>
                </a:lnTo>
                <a:lnTo>
                  <a:pt x="12435" y="12398"/>
                </a:lnTo>
                <a:lnTo>
                  <a:pt x="12472" y="12398"/>
                </a:lnTo>
                <a:lnTo>
                  <a:pt x="12619" y="12288"/>
                </a:lnTo>
                <a:lnTo>
                  <a:pt x="12655" y="12655"/>
                </a:lnTo>
                <a:lnTo>
                  <a:pt x="12692" y="12692"/>
                </a:lnTo>
                <a:lnTo>
                  <a:pt x="12729" y="12655"/>
                </a:lnTo>
                <a:lnTo>
                  <a:pt x="12802" y="12545"/>
                </a:lnTo>
                <a:lnTo>
                  <a:pt x="12912" y="12398"/>
                </a:lnTo>
                <a:lnTo>
                  <a:pt x="13022" y="12068"/>
                </a:lnTo>
                <a:lnTo>
                  <a:pt x="13095" y="11738"/>
                </a:lnTo>
                <a:lnTo>
                  <a:pt x="13132" y="11408"/>
                </a:lnTo>
                <a:lnTo>
                  <a:pt x="13132" y="11005"/>
                </a:lnTo>
                <a:lnTo>
                  <a:pt x="13132" y="10638"/>
                </a:lnTo>
                <a:lnTo>
                  <a:pt x="13095" y="10234"/>
                </a:lnTo>
                <a:lnTo>
                  <a:pt x="13022" y="9867"/>
                </a:lnTo>
                <a:lnTo>
                  <a:pt x="12949" y="9464"/>
                </a:lnTo>
                <a:lnTo>
                  <a:pt x="12839" y="9060"/>
                </a:lnTo>
                <a:lnTo>
                  <a:pt x="12692" y="8694"/>
                </a:lnTo>
                <a:lnTo>
                  <a:pt x="12545" y="8327"/>
                </a:lnTo>
                <a:lnTo>
                  <a:pt x="12325" y="7960"/>
                </a:lnTo>
                <a:lnTo>
                  <a:pt x="12142" y="7630"/>
                </a:lnTo>
                <a:lnTo>
                  <a:pt x="11885" y="7300"/>
                </a:lnTo>
                <a:lnTo>
                  <a:pt x="11628" y="6970"/>
                </a:lnTo>
                <a:lnTo>
                  <a:pt x="11335" y="6640"/>
                </a:lnTo>
                <a:lnTo>
                  <a:pt x="11041" y="6346"/>
                </a:lnTo>
                <a:lnTo>
                  <a:pt x="10344" y="5759"/>
                </a:lnTo>
                <a:lnTo>
                  <a:pt x="9647" y="5246"/>
                </a:lnTo>
                <a:lnTo>
                  <a:pt x="8914" y="4732"/>
                </a:lnTo>
                <a:lnTo>
                  <a:pt x="8987" y="4439"/>
                </a:lnTo>
                <a:lnTo>
                  <a:pt x="9024" y="4182"/>
                </a:lnTo>
                <a:lnTo>
                  <a:pt x="9060" y="3558"/>
                </a:lnTo>
                <a:lnTo>
                  <a:pt x="9097" y="2898"/>
                </a:lnTo>
                <a:lnTo>
                  <a:pt x="9281" y="220"/>
                </a:lnTo>
                <a:lnTo>
                  <a:pt x="9244" y="110"/>
                </a:lnTo>
                <a:lnTo>
                  <a:pt x="9207" y="37"/>
                </a:lnTo>
                <a:lnTo>
                  <a:pt x="909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26" name="Google Shape;226;p3"/>
          <p:cNvSpPr/>
          <p:nvPr/>
        </p:nvSpPr>
        <p:spPr>
          <a:xfrm>
            <a:off x="1706532" y="4533962"/>
            <a:ext cx="521292" cy="538992"/>
          </a:xfrm>
          <a:custGeom>
            <a:avLst/>
            <a:gdLst/>
            <a:ahLst/>
            <a:cxnLst/>
            <a:rect l="l" t="t" r="r" b="b"/>
            <a:pathLst>
              <a:path w="18378" h="19002" extrusionOk="0">
                <a:moveTo>
                  <a:pt x="13793" y="5429"/>
                </a:moveTo>
                <a:lnTo>
                  <a:pt x="13682" y="5466"/>
                </a:lnTo>
                <a:lnTo>
                  <a:pt x="13572" y="5502"/>
                </a:lnTo>
                <a:lnTo>
                  <a:pt x="13499" y="5576"/>
                </a:lnTo>
                <a:lnTo>
                  <a:pt x="13352" y="5759"/>
                </a:lnTo>
                <a:lnTo>
                  <a:pt x="13352" y="5869"/>
                </a:lnTo>
                <a:lnTo>
                  <a:pt x="13352" y="5979"/>
                </a:lnTo>
                <a:lnTo>
                  <a:pt x="13389" y="6016"/>
                </a:lnTo>
                <a:lnTo>
                  <a:pt x="13426" y="6053"/>
                </a:lnTo>
                <a:lnTo>
                  <a:pt x="13499" y="6053"/>
                </a:lnTo>
                <a:lnTo>
                  <a:pt x="13572" y="5979"/>
                </a:lnTo>
                <a:lnTo>
                  <a:pt x="13646" y="5943"/>
                </a:lnTo>
                <a:lnTo>
                  <a:pt x="13719" y="5796"/>
                </a:lnTo>
                <a:lnTo>
                  <a:pt x="13829" y="5649"/>
                </a:lnTo>
                <a:lnTo>
                  <a:pt x="13903" y="5502"/>
                </a:lnTo>
                <a:lnTo>
                  <a:pt x="13903" y="5466"/>
                </a:lnTo>
                <a:lnTo>
                  <a:pt x="13903" y="5429"/>
                </a:lnTo>
                <a:close/>
                <a:moveTo>
                  <a:pt x="13242" y="6089"/>
                </a:moveTo>
                <a:lnTo>
                  <a:pt x="13169" y="6126"/>
                </a:lnTo>
                <a:lnTo>
                  <a:pt x="13022" y="6309"/>
                </a:lnTo>
                <a:lnTo>
                  <a:pt x="12912" y="6493"/>
                </a:lnTo>
                <a:lnTo>
                  <a:pt x="12875" y="6529"/>
                </a:lnTo>
                <a:lnTo>
                  <a:pt x="12875" y="6603"/>
                </a:lnTo>
                <a:lnTo>
                  <a:pt x="12949" y="6676"/>
                </a:lnTo>
                <a:lnTo>
                  <a:pt x="13022" y="6713"/>
                </a:lnTo>
                <a:lnTo>
                  <a:pt x="13096" y="6676"/>
                </a:lnTo>
                <a:lnTo>
                  <a:pt x="13132" y="6639"/>
                </a:lnTo>
                <a:lnTo>
                  <a:pt x="13242" y="6456"/>
                </a:lnTo>
                <a:lnTo>
                  <a:pt x="13352" y="6273"/>
                </a:lnTo>
                <a:lnTo>
                  <a:pt x="13389" y="6199"/>
                </a:lnTo>
                <a:lnTo>
                  <a:pt x="13316" y="6126"/>
                </a:lnTo>
                <a:lnTo>
                  <a:pt x="13242" y="6089"/>
                </a:lnTo>
                <a:close/>
                <a:moveTo>
                  <a:pt x="17241" y="6419"/>
                </a:moveTo>
                <a:lnTo>
                  <a:pt x="17534" y="6713"/>
                </a:lnTo>
                <a:lnTo>
                  <a:pt x="17497" y="6713"/>
                </a:lnTo>
                <a:lnTo>
                  <a:pt x="17387" y="6823"/>
                </a:lnTo>
                <a:lnTo>
                  <a:pt x="17351" y="6676"/>
                </a:lnTo>
                <a:lnTo>
                  <a:pt x="17241" y="6419"/>
                </a:lnTo>
                <a:close/>
                <a:moveTo>
                  <a:pt x="12692" y="6786"/>
                </a:moveTo>
                <a:lnTo>
                  <a:pt x="12582" y="6860"/>
                </a:lnTo>
                <a:lnTo>
                  <a:pt x="12435" y="6970"/>
                </a:lnTo>
                <a:lnTo>
                  <a:pt x="12399" y="7116"/>
                </a:lnTo>
                <a:lnTo>
                  <a:pt x="12362" y="7190"/>
                </a:lnTo>
                <a:lnTo>
                  <a:pt x="12399" y="7226"/>
                </a:lnTo>
                <a:lnTo>
                  <a:pt x="12472" y="7300"/>
                </a:lnTo>
                <a:lnTo>
                  <a:pt x="12582" y="7300"/>
                </a:lnTo>
                <a:lnTo>
                  <a:pt x="12619" y="7263"/>
                </a:lnTo>
                <a:lnTo>
                  <a:pt x="12655" y="7190"/>
                </a:lnTo>
                <a:lnTo>
                  <a:pt x="12729" y="7043"/>
                </a:lnTo>
                <a:lnTo>
                  <a:pt x="12802" y="7006"/>
                </a:lnTo>
                <a:lnTo>
                  <a:pt x="12839" y="6933"/>
                </a:lnTo>
                <a:lnTo>
                  <a:pt x="12875" y="6860"/>
                </a:lnTo>
                <a:lnTo>
                  <a:pt x="12875" y="6823"/>
                </a:lnTo>
                <a:lnTo>
                  <a:pt x="12839" y="6823"/>
                </a:lnTo>
                <a:lnTo>
                  <a:pt x="12765" y="6786"/>
                </a:lnTo>
                <a:close/>
                <a:moveTo>
                  <a:pt x="17571" y="6750"/>
                </a:moveTo>
                <a:lnTo>
                  <a:pt x="17828" y="7043"/>
                </a:lnTo>
                <a:lnTo>
                  <a:pt x="18048" y="7373"/>
                </a:lnTo>
                <a:lnTo>
                  <a:pt x="17828" y="7593"/>
                </a:lnTo>
                <a:lnTo>
                  <a:pt x="17828" y="7520"/>
                </a:lnTo>
                <a:lnTo>
                  <a:pt x="17864" y="7336"/>
                </a:lnTo>
                <a:lnTo>
                  <a:pt x="17828" y="7116"/>
                </a:lnTo>
                <a:lnTo>
                  <a:pt x="17828" y="7080"/>
                </a:lnTo>
                <a:lnTo>
                  <a:pt x="17754" y="7006"/>
                </a:lnTo>
                <a:lnTo>
                  <a:pt x="17681" y="7006"/>
                </a:lnTo>
                <a:lnTo>
                  <a:pt x="17644" y="7043"/>
                </a:lnTo>
                <a:lnTo>
                  <a:pt x="17681" y="7080"/>
                </a:lnTo>
                <a:lnTo>
                  <a:pt x="17644" y="7226"/>
                </a:lnTo>
                <a:lnTo>
                  <a:pt x="17607" y="7446"/>
                </a:lnTo>
                <a:lnTo>
                  <a:pt x="17534" y="7667"/>
                </a:lnTo>
                <a:lnTo>
                  <a:pt x="17534" y="7887"/>
                </a:lnTo>
                <a:lnTo>
                  <a:pt x="17534" y="7960"/>
                </a:lnTo>
                <a:lnTo>
                  <a:pt x="17131" y="8584"/>
                </a:lnTo>
                <a:lnTo>
                  <a:pt x="17167" y="8217"/>
                </a:lnTo>
                <a:lnTo>
                  <a:pt x="17241" y="7850"/>
                </a:lnTo>
                <a:lnTo>
                  <a:pt x="17387" y="7630"/>
                </a:lnTo>
                <a:lnTo>
                  <a:pt x="17387" y="7593"/>
                </a:lnTo>
                <a:lnTo>
                  <a:pt x="17387" y="7520"/>
                </a:lnTo>
                <a:lnTo>
                  <a:pt x="17461" y="7483"/>
                </a:lnTo>
                <a:lnTo>
                  <a:pt x="17497" y="7446"/>
                </a:lnTo>
                <a:lnTo>
                  <a:pt x="17534" y="7373"/>
                </a:lnTo>
                <a:lnTo>
                  <a:pt x="17534" y="7263"/>
                </a:lnTo>
                <a:lnTo>
                  <a:pt x="17497" y="7080"/>
                </a:lnTo>
                <a:lnTo>
                  <a:pt x="17571" y="6750"/>
                </a:lnTo>
                <a:close/>
                <a:moveTo>
                  <a:pt x="16874" y="8840"/>
                </a:moveTo>
                <a:lnTo>
                  <a:pt x="16947" y="8877"/>
                </a:lnTo>
                <a:lnTo>
                  <a:pt x="16874" y="8950"/>
                </a:lnTo>
                <a:lnTo>
                  <a:pt x="16874" y="8877"/>
                </a:lnTo>
                <a:lnTo>
                  <a:pt x="16874" y="8840"/>
                </a:lnTo>
                <a:close/>
                <a:moveTo>
                  <a:pt x="11445" y="8584"/>
                </a:moveTo>
                <a:lnTo>
                  <a:pt x="11408" y="8620"/>
                </a:lnTo>
                <a:lnTo>
                  <a:pt x="11298" y="8657"/>
                </a:lnTo>
                <a:lnTo>
                  <a:pt x="11188" y="8804"/>
                </a:lnTo>
                <a:lnTo>
                  <a:pt x="11188" y="8840"/>
                </a:lnTo>
                <a:lnTo>
                  <a:pt x="11188" y="8914"/>
                </a:lnTo>
                <a:lnTo>
                  <a:pt x="11188" y="8987"/>
                </a:lnTo>
                <a:lnTo>
                  <a:pt x="11225" y="9024"/>
                </a:lnTo>
                <a:lnTo>
                  <a:pt x="11408" y="9024"/>
                </a:lnTo>
                <a:lnTo>
                  <a:pt x="11445" y="8987"/>
                </a:lnTo>
                <a:lnTo>
                  <a:pt x="11555" y="8804"/>
                </a:lnTo>
                <a:lnTo>
                  <a:pt x="11555" y="8730"/>
                </a:lnTo>
                <a:lnTo>
                  <a:pt x="11555" y="8657"/>
                </a:lnTo>
                <a:lnTo>
                  <a:pt x="11518" y="8620"/>
                </a:lnTo>
                <a:lnTo>
                  <a:pt x="11445" y="8584"/>
                </a:lnTo>
                <a:close/>
                <a:moveTo>
                  <a:pt x="16580" y="8804"/>
                </a:moveTo>
                <a:lnTo>
                  <a:pt x="16580" y="8877"/>
                </a:lnTo>
                <a:lnTo>
                  <a:pt x="16580" y="9060"/>
                </a:lnTo>
                <a:lnTo>
                  <a:pt x="16617" y="9170"/>
                </a:lnTo>
                <a:lnTo>
                  <a:pt x="16654" y="9244"/>
                </a:lnTo>
                <a:lnTo>
                  <a:pt x="16397" y="9611"/>
                </a:lnTo>
                <a:lnTo>
                  <a:pt x="16360" y="9391"/>
                </a:lnTo>
                <a:lnTo>
                  <a:pt x="16324" y="9170"/>
                </a:lnTo>
                <a:lnTo>
                  <a:pt x="16324" y="9097"/>
                </a:lnTo>
                <a:lnTo>
                  <a:pt x="16580" y="8804"/>
                </a:lnTo>
                <a:close/>
                <a:moveTo>
                  <a:pt x="16067" y="9391"/>
                </a:moveTo>
                <a:lnTo>
                  <a:pt x="16067" y="9684"/>
                </a:lnTo>
                <a:lnTo>
                  <a:pt x="16103" y="9794"/>
                </a:lnTo>
                <a:lnTo>
                  <a:pt x="16177" y="9941"/>
                </a:lnTo>
                <a:lnTo>
                  <a:pt x="15993" y="10161"/>
                </a:lnTo>
                <a:lnTo>
                  <a:pt x="15920" y="10308"/>
                </a:lnTo>
                <a:lnTo>
                  <a:pt x="15957" y="9867"/>
                </a:lnTo>
                <a:lnTo>
                  <a:pt x="15920" y="9794"/>
                </a:lnTo>
                <a:lnTo>
                  <a:pt x="15847" y="9757"/>
                </a:lnTo>
                <a:lnTo>
                  <a:pt x="15810" y="9721"/>
                </a:lnTo>
                <a:lnTo>
                  <a:pt x="16067" y="9391"/>
                </a:lnTo>
                <a:close/>
                <a:moveTo>
                  <a:pt x="9611" y="2348"/>
                </a:moveTo>
                <a:lnTo>
                  <a:pt x="9574" y="2421"/>
                </a:lnTo>
                <a:lnTo>
                  <a:pt x="9134" y="2861"/>
                </a:lnTo>
                <a:lnTo>
                  <a:pt x="8767" y="3375"/>
                </a:lnTo>
                <a:lnTo>
                  <a:pt x="7997" y="4365"/>
                </a:lnTo>
                <a:lnTo>
                  <a:pt x="7630" y="4879"/>
                </a:lnTo>
                <a:lnTo>
                  <a:pt x="7227" y="5356"/>
                </a:lnTo>
                <a:lnTo>
                  <a:pt x="6823" y="5832"/>
                </a:lnTo>
                <a:lnTo>
                  <a:pt x="6346" y="6273"/>
                </a:lnTo>
                <a:lnTo>
                  <a:pt x="6273" y="6346"/>
                </a:lnTo>
                <a:lnTo>
                  <a:pt x="6273" y="6456"/>
                </a:lnTo>
                <a:lnTo>
                  <a:pt x="6236" y="6456"/>
                </a:lnTo>
                <a:lnTo>
                  <a:pt x="6163" y="6493"/>
                </a:lnTo>
                <a:lnTo>
                  <a:pt x="6163" y="6566"/>
                </a:lnTo>
                <a:lnTo>
                  <a:pt x="6199" y="6603"/>
                </a:lnTo>
                <a:lnTo>
                  <a:pt x="6309" y="6786"/>
                </a:lnTo>
                <a:lnTo>
                  <a:pt x="6493" y="6970"/>
                </a:lnTo>
                <a:lnTo>
                  <a:pt x="6823" y="7263"/>
                </a:lnTo>
                <a:lnTo>
                  <a:pt x="7593" y="7813"/>
                </a:lnTo>
                <a:lnTo>
                  <a:pt x="8437" y="8363"/>
                </a:lnTo>
                <a:lnTo>
                  <a:pt x="8620" y="8510"/>
                </a:lnTo>
                <a:lnTo>
                  <a:pt x="8767" y="8694"/>
                </a:lnTo>
                <a:lnTo>
                  <a:pt x="9061" y="9060"/>
                </a:lnTo>
                <a:lnTo>
                  <a:pt x="9207" y="9207"/>
                </a:lnTo>
                <a:lnTo>
                  <a:pt x="9391" y="9354"/>
                </a:lnTo>
                <a:lnTo>
                  <a:pt x="9758" y="9574"/>
                </a:lnTo>
                <a:lnTo>
                  <a:pt x="10638" y="10161"/>
                </a:lnTo>
                <a:lnTo>
                  <a:pt x="11482" y="10784"/>
                </a:lnTo>
                <a:lnTo>
                  <a:pt x="12289" y="11408"/>
                </a:lnTo>
                <a:lnTo>
                  <a:pt x="12362" y="11445"/>
                </a:lnTo>
                <a:lnTo>
                  <a:pt x="12472" y="11445"/>
                </a:lnTo>
                <a:lnTo>
                  <a:pt x="12545" y="11408"/>
                </a:lnTo>
                <a:lnTo>
                  <a:pt x="12582" y="11371"/>
                </a:lnTo>
                <a:lnTo>
                  <a:pt x="12619" y="11298"/>
                </a:lnTo>
                <a:lnTo>
                  <a:pt x="12655" y="11188"/>
                </a:lnTo>
                <a:lnTo>
                  <a:pt x="12619" y="11115"/>
                </a:lnTo>
                <a:lnTo>
                  <a:pt x="12545" y="11041"/>
                </a:lnTo>
                <a:lnTo>
                  <a:pt x="11775" y="10418"/>
                </a:lnTo>
                <a:lnTo>
                  <a:pt x="11812" y="10381"/>
                </a:lnTo>
                <a:lnTo>
                  <a:pt x="11922" y="10198"/>
                </a:lnTo>
                <a:lnTo>
                  <a:pt x="11995" y="10014"/>
                </a:lnTo>
                <a:lnTo>
                  <a:pt x="11995" y="9941"/>
                </a:lnTo>
                <a:lnTo>
                  <a:pt x="11958" y="9904"/>
                </a:lnTo>
                <a:lnTo>
                  <a:pt x="11885" y="9904"/>
                </a:lnTo>
                <a:lnTo>
                  <a:pt x="11738" y="10051"/>
                </a:lnTo>
                <a:lnTo>
                  <a:pt x="11592" y="10234"/>
                </a:lnTo>
                <a:lnTo>
                  <a:pt x="11555" y="10271"/>
                </a:lnTo>
                <a:lnTo>
                  <a:pt x="11005" y="9867"/>
                </a:lnTo>
                <a:lnTo>
                  <a:pt x="10821" y="9757"/>
                </a:lnTo>
                <a:lnTo>
                  <a:pt x="10858" y="9684"/>
                </a:lnTo>
                <a:lnTo>
                  <a:pt x="10895" y="9611"/>
                </a:lnTo>
                <a:lnTo>
                  <a:pt x="11041" y="9464"/>
                </a:lnTo>
                <a:lnTo>
                  <a:pt x="11078" y="9427"/>
                </a:lnTo>
                <a:lnTo>
                  <a:pt x="11078" y="9354"/>
                </a:lnTo>
                <a:lnTo>
                  <a:pt x="11078" y="9317"/>
                </a:lnTo>
                <a:lnTo>
                  <a:pt x="11005" y="9281"/>
                </a:lnTo>
                <a:lnTo>
                  <a:pt x="10968" y="9317"/>
                </a:lnTo>
                <a:lnTo>
                  <a:pt x="10895" y="9281"/>
                </a:lnTo>
                <a:lnTo>
                  <a:pt x="10821" y="9317"/>
                </a:lnTo>
                <a:lnTo>
                  <a:pt x="10711" y="9427"/>
                </a:lnTo>
                <a:lnTo>
                  <a:pt x="10601" y="9574"/>
                </a:lnTo>
                <a:lnTo>
                  <a:pt x="10124" y="9281"/>
                </a:lnTo>
                <a:lnTo>
                  <a:pt x="10051" y="9207"/>
                </a:lnTo>
                <a:lnTo>
                  <a:pt x="10234" y="8914"/>
                </a:lnTo>
                <a:lnTo>
                  <a:pt x="10234" y="8840"/>
                </a:lnTo>
                <a:lnTo>
                  <a:pt x="10234" y="8804"/>
                </a:lnTo>
                <a:lnTo>
                  <a:pt x="10198" y="8730"/>
                </a:lnTo>
                <a:lnTo>
                  <a:pt x="10088" y="8694"/>
                </a:lnTo>
                <a:lnTo>
                  <a:pt x="10051" y="8730"/>
                </a:lnTo>
                <a:lnTo>
                  <a:pt x="10014" y="8767"/>
                </a:lnTo>
                <a:lnTo>
                  <a:pt x="9758" y="9060"/>
                </a:lnTo>
                <a:lnTo>
                  <a:pt x="9537" y="8877"/>
                </a:lnTo>
                <a:lnTo>
                  <a:pt x="9354" y="8694"/>
                </a:lnTo>
                <a:lnTo>
                  <a:pt x="9134" y="8437"/>
                </a:lnTo>
                <a:lnTo>
                  <a:pt x="9207" y="8327"/>
                </a:lnTo>
                <a:lnTo>
                  <a:pt x="9281" y="8217"/>
                </a:lnTo>
                <a:lnTo>
                  <a:pt x="9354" y="7960"/>
                </a:lnTo>
                <a:lnTo>
                  <a:pt x="9354" y="7887"/>
                </a:lnTo>
                <a:lnTo>
                  <a:pt x="9317" y="7850"/>
                </a:lnTo>
                <a:lnTo>
                  <a:pt x="9244" y="7850"/>
                </a:lnTo>
                <a:lnTo>
                  <a:pt x="9171" y="7887"/>
                </a:lnTo>
                <a:lnTo>
                  <a:pt x="8987" y="8107"/>
                </a:lnTo>
                <a:lnTo>
                  <a:pt x="8951" y="8180"/>
                </a:lnTo>
                <a:lnTo>
                  <a:pt x="8767" y="8033"/>
                </a:lnTo>
                <a:lnTo>
                  <a:pt x="8327" y="7740"/>
                </a:lnTo>
                <a:lnTo>
                  <a:pt x="8364" y="7446"/>
                </a:lnTo>
                <a:lnTo>
                  <a:pt x="8364" y="7410"/>
                </a:lnTo>
                <a:lnTo>
                  <a:pt x="8327" y="7336"/>
                </a:lnTo>
                <a:lnTo>
                  <a:pt x="8290" y="7300"/>
                </a:lnTo>
                <a:lnTo>
                  <a:pt x="8180" y="7300"/>
                </a:lnTo>
                <a:lnTo>
                  <a:pt x="8107" y="7336"/>
                </a:lnTo>
                <a:lnTo>
                  <a:pt x="8070" y="7446"/>
                </a:lnTo>
                <a:lnTo>
                  <a:pt x="8034" y="7556"/>
                </a:lnTo>
                <a:lnTo>
                  <a:pt x="7960" y="7520"/>
                </a:lnTo>
                <a:lnTo>
                  <a:pt x="7410" y="7116"/>
                </a:lnTo>
                <a:lnTo>
                  <a:pt x="7447" y="7080"/>
                </a:lnTo>
                <a:lnTo>
                  <a:pt x="7520" y="6970"/>
                </a:lnTo>
                <a:lnTo>
                  <a:pt x="7520" y="6896"/>
                </a:lnTo>
                <a:lnTo>
                  <a:pt x="7520" y="6860"/>
                </a:lnTo>
                <a:lnTo>
                  <a:pt x="7557" y="6750"/>
                </a:lnTo>
                <a:lnTo>
                  <a:pt x="7520" y="6713"/>
                </a:lnTo>
                <a:lnTo>
                  <a:pt x="7483" y="6713"/>
                </a:lnTo>
                <a:lnTo>
                  <a:pt x="7410" y="6750"/>
                </a:lnTo>
                <a:lnTo>
                  <a:pt x="7337" y="6750"/>
                </a:lnTo>
                <a:lnTo>
                  <a:pt x="7227" y="6823"/>
                </a:lnTo>
                <a:lnTo>
                  <a:pt x="7116" y="6896"/>
                </a:lnTo>
                <a:lnTo>
                  <a:pt x="6640" y="6639"/>
                </a:lnTo>
                <a:lnTo>
                  <a:pt x="6640" y="6603"/>
                </a:lnTo>
                <a:lnTo>
                  <a:pt x="7116" y="6163"/>
                </a:lnTo>
                <a:lnTo>
                  <a:pt x="7557" y="5649"/>
                </a:lnTo>
                <a:lnTo>
                  <a:pt x="7593" y="5722"/>
                </a:lnTo>
                <a:lnTo>
                  <a:pt x="7630" y="5759"/>
                </a:lnTo>
                <a:lnTo>
                  <a:pt x="7740" y="5759"/>
                </a:lnTo>
                <a:lnTo>
                  <a:pt x="8034" y="5576"/>
                </a:lnTo>
                <a:lnTo>
                  <a:pt x="8327" y="5392"/>
                </a:lnTo>
                <a:lnTo>
                  <a:pt x="8620" y="5209"/>
                </a:lnTo>
                <a:lnTo>
                  <a:pt x="8914" y="5025"/>
                </a:lnTo>
                <a:lnTo>
                  <a:pt x="9244" y="4879"/>
                </a:lnTo>
                <a:lnTo>
                  <a:pt x="9574" y="4732"/>
                </a:lnTo>
                <a:lnTo>
                  <a:pt x="9941" y="4659"/>
                </a:lnTo>
                <a:lnTo>
                  <a:pt x="10308" y="4622"/>
                </a:lnTo>
                <a:lnTo>
                  <a:pt x="10491" y="4622"/>
                </a:lnTo>
                <a:lnTo>
                  <a:pt x="10675" y="4659"/>
                </a:lnTo>
                <a:lnTo>
                  <a:pt x="10821" y="4732"/>
                </a:lnTo>
                <a:lnTo>
                  <a:pt x="10931" y="4842"/>
                </a:lnTo>
                <a:lnTo>
                  <a:pt x="11041" y="4989"/>
                </a:lnTo>
                <a:lnTo>
                  <a:pt x="11078" y="5136"/>
                </a:lnTo>
                <a:lnTo>
                  <a:pt x="11151" y="5502"/>
                </a:lnTo>
                <a:lnTo>
                  <a:pt x="11151" y="5906"/>
                </a:lnTo>
                <a:lnTo>
                  <a:pt x="11151" y="6309"/>
                </a:lnTo>
                <a:lnTo>
                  <a:pt x="11151" y="6676"/>
                </a:lnTo>
                <a:lnTo>
                  <a:pt x="11188" y="7006"/>
                </a:lnTo>
                <a:lnTo>
                  <a:pt x="11261" y="7373"/>
                </a:lnTo>
                <a:lnTo>
                  <a:pt x="11445" y="7703"/>
                </a:lnTo>
                <a:lnTo>
                  <a:pt x="11408" y="7813"/>
                </a:lnTo>
                <a:lnTo>
                  <a:pt x="11372" y="7923"/>
                </a:lnTo>
                <a:lnTo>
                  <a:pt x="11372" y="8033"/>
                </a:lnTo>
                <a:lnTo>
                  <a:pt x="11372" y="8143"/>
                </a:lnTo>
                <a:lnTo>
                  <a:pt x="11445" y="8253"/>
                </a:lnTo>
                <a:lnTo>
                  <a:pt x="11482" y="8327"/>
                </a:lnTo>
                <a:lnTo>
                  <a:pt x="11592" y="8400"/>
                </a:lnTo>
                <a:lnTo>
                  <a:pt x="11665" y="8474"/>
                </a:lnTo>
                <a:lnTo>
                  <a:pt x="11775" y="8510"/>
                </a:lnTo>
                <a:lnTo>
                  <a:pt x="12105" y="8510"/>
                </a:lnTo>
                <a:lnTo>
                  <a:pt x="12435" y="8694"/>
                </a:lnTo>
                <a:lnTo>
                  <a:pt x="12765" y="8840"/>
                </a:lnTo>
                <a:lnTo>
                  <a:pt x="13022" y="8877"/>
                </a:lnTo>
                <a:lnTo>
                  <a:pt x="13316" y="8877"/>
                </a:lnTo>
                <a:lnTo>
                  <a:pt x="13646" y="8804"/>
                </a:lnTo>
                <a:lnTo>
                  <a:pt x="13939" y="8694"/>
                </a:lnTo>
                <a:lnTo>
                  <a:pt x="14233" y="8584"/>
                </a:lnTo>
                <a:lnTo>
                  <a:pt x="14489" y="8400"/>
                </a:lnTo>
                <a:lnTo>
                  <a:pt x="14746" y="8217"/>
                </a:lnTo>
                <a:lnTo>
                  <a:pt x="14930" y="8033"/>
                </a:lnTo>
                <a:lnTo>
                  <a:pt x="14966" y="7997"/>
                </a:lnTo>
                <a:lnTo>
                  <a:pt x="14966" y="7923"/>
                </a:lnTo>
                <a:lnTo>
                  <a:pt x="14930" y="7813"/>
                </a:lnTo>
                <a:lnTo>
                  <a:pt x="14820" y="7777"/>
                </a:lnTo>
                <a:lnTo>
                  <a:pt x="14710" y="7777"/>
                </a:lnTo>
                <a:lnTo>
                  <a:pt x="14123" y="8143"/>
                </a:lnTo>
                <a:lnTo>
                  <a:pt x="13829" y="8290"/>
                </a:lnTo>
                <a:lnTo>
                  <a:pt x="13462" y="8400"/>
                </a:lnTo>
                <a:lnTo>
                  <a:pt x="13206" y="8474"/>
                </a:lnTo>
                <a:lnTo>
                  <a:pt x="12912" y="8437"/>
                </a:lnTo>
                <a:lnTo>
                  <a:pt x="12692" y="8363"/>
                </a:lnTo>
                <a:lnTo>
                  <a:pt x="12472" y="8217"/>
                </a:lnTo>
                <a:lnTo>
                  <a:pt x="12545" y="8107"/>
                </a:lnTo>
                <a:lnTo>
                  <a:pt x="12582" y="7960"/>
                </a:lnTo>
                <a:lnTo>
                  <a:pt x="12582" y="7850"/>
                </a:lnTo>
                <a:lnTo>
                  <a:pt x="12545" y="7777"/>
                </a:lnTo>
                <a:lnTo>
                  <a:pt x="12509" y="7740"/>
                </a:lnTo>
                <a:lnTo>
                  <a:pt x="12325" y="7630"/>
                </a:lnTo>
                <a:lnTo>
                  <a:pt x="12142" y="7520"/>
                </a:lnTo>
                <a:lnTo>
                  <a:pt x="11812" y="7520"/>
                </a:lnTo>
                <a:lnTo>
                  <a:pt x="11628" y="7116"/>
                </a:lnTo>
                <a:lnTo>
                  <a:pt x="11518" y="6713"/>
                </a:lnTo>
                <a:lnTo>
                  <a:pt x="11518" y="6346"/>
                </a:lnTo>
                <a:lnTo>
                  <a:pt x="11518" y="6016"/>
                </a:lnTo>
                <a:lnTo>
                  <a:pt x="11555" y="5649"/>
                </a:lnTo>
                <a:lnTo>
                  <a:pt x="11518" y="5282"/>
                </a:lnTo>
                <a:lnTo>
                  <a:pt x="11445" y="4989"/>
                </a:lnTo>
                <a:lnTo>
                  <a:pt x="11335" y="4732"/>
                </a:lnTo>
                <a:lnTo>
                  <a:pt x="11188" y="4549"/>
                </a:lnTo>
                <a:lnTo>
                  <a:pt x="11005" y="4402"/>
                </a:lnTo>
                <a:lnTo>
                  <a:pt x="10785" y="4329"/>
                </a:lnTo>
                <a:lnTo>
                  <a:pt x="10565" y="4255"/>
                </a:lnTo>
                <a:lnTo>
                  <a:pt x="10051" y="4255"/>
                </a:lnTo>
                <a:lnTo>
                  <a:pt x="9758" y="4292"/>
                </a:lnTo>
                <a:lnTo>
                  <a:pt x="9464" y="4365"/>
                </a:lnTo>
                <a:lnTo>
                  <a:pt x="8914" y="4585"/>
                </a:lnTo>
                <a:lnTo>
                  <a:pt x="8400" y="4879"/>
                </a:lnTo>
                <a:lnTo>
                  <a:pt x="7960" y="5209"/>
                </a:lnTo>
                <a:lnTo>
                  <a:pt x="8290" y="4769"/>
                </a:lnTo>
                <a:lnTo>
                  <a:pt x="9061" y="3742"/>
                </a:lnTo>
                <a:lnTo>
                  <a:pt x="9464" y="3191"/>
                </a:lnTo>
                <a:lnTo>
                  <a:pt x="9831" y="2641"/>
                </a:lnTo>
                <a:lnTo>
                  <a:pt x="9868" y="2568"/>
                </a:lnTo>
                <a:lnTo>
                  <a:pt x="9868" y="2531"/>
                </a:lnTo>
                <a:lnTo>
                  <a:pt x="9794" y="2421"/>
                </a:lnTo>
                <a:lnTo>
                  <a:pt x="9721" y="2384"/>
                </a:lnTo>
                <a:lnTo>
                  <a:pt x="9684" y="2348"/>
                </a:lnTo>
                <a:close/>
                <a:moveTo>
                  <a:pt x="15663" y="9867"/>
                </a:moveTo>
                <a:lnTo>
                  <a:pt x="15700" y="9904"/>
                </a:lnTo>
                <a:lnTo>
                  <a:pt x="15627" y="10381"/>
                </a:lnTo>
                <a:lnTo>
                  <a:pt x="15663" y="10418"/>
                </a:lnTo>
                <a:lnTo>
                  <a:pt x="15663" y="10454"/>
                </a:lnTo>
                <a:lnTo>
                  <a:pt x="15773" y="10491"/>
                </a:lnTo>
                <a:lnTo>
                  <a:pt x="15443" y="10895"/>
                </a:lnTo>
                <a:lnTo>
                  <a:pt x="15443" y="10821"/>
                </a:lnTo>
                <a:lnTo>
                  <a:pt x="15333" y="10491"/>
                </a:lnTo>
                <a:lnTo>
                  <a:pt x="15296" y="10454"/>
                </a:lnTo>
                <a:lnTo>
                  <a:pt x="15260" y="10454"/>
                </a:lnTo>
                <a:lnTo>
                  <a:pt x="15223" y="10491"/>
                </a:lnTo>
                <a:lnTo>
                  <a:pt x="15223" y="10528"/>
                </a:lnTo>
                <a:lnTo>
                  <a:pt x="15186" y="10821"/>
                </a:lnTo>
                <a:lnTo>
                  <a:pt x="15186" y="11188"/>
                </a:lnTo>
                <a:lnTo>
                  <a:pt x="15223" y="11225"/>
                </a:lnTo>
                <a:lnTo>
                  <a:pt x="14746" y="11848"/>
                </a:lnTo>
                <a:lnTo>
                  <a:pt x="14746" y="11591"/>
                </a:lnTo>
                <a:lnTo>
                  <a:pt x="14746" y="11371"/>
                </a:lnTo>
                <a:lnTo>
                  <a:pt x="14746" y="11115"/>
                </a:lnTo>
                <a:lnTo>
                  <a:pt x="14710" y="11078"/>
                </a:lnTo>
                <a:lnTo>
                  <a:pt x="15333" y="10308"/>
                </a:lnTo>
                <a:lnTo>
                  <a:pt x="15663" y="9867"/>
                </a:lnTo>
                <a:close/>
                <a:moveTo>
                  <a:pt x="14526" y="11298"/>
                </a:moveTo>
                <a:lnTo>
                  <a:pt x="14453" y="11555"/>
                </a:lnTo>
                <a:lnTo>
                  <a:pt x="14416" y="11775"/>
                </a:lnTo>
                <a:lnTo>
                  <a:pt x="14453" y="11885"/>
                </a:lnTo>
                <a:lnTo>
                  <a:pt x="14489" y="11958"/>
                </a:lnTo>
                <a:lnTo>
                  <a:pt x="14563" y="11995"/>
                </a:lnTo>
                <a:lnTo>
                  <a:pt x="14600" y="11995"/>
                </a:lnTo>
                <a:lnTo>
                  <a:pt x="14123" y="12619"/>
                </a:lnTo>
                <a:lnTo>
                  <a:pt x="14049" y="12655"/>
                </a:lnTo>
                <a:lnTo>
                  <a:pt x="14049" y="12362"/>
                </a:lnTo>
                <a:lnTo>
                  <a:pt x="14049" y="12142"/>
                </a:lnTo>
                <a:lnTo>
                  <a:pt x="14049" y="12032"/>
                </a:lnTo>
                <a:lnTo>
                  <a:pt x="14013" y="11922"/>
                </a:lnTo>
                <a:lnTo>
                  <a:pt x="14526" y="11298"/>
                </a:lnTo>
                <a:close/>
                <a:moveTo>
                  <a:pt x="4806" y="7997"/>
                </a:moveTo>
                <a:lnTo>
                  <a:pt x="4769" y="8033"/>
                </a:lnTo>
                <a:lnTo>
                  <a:pt x="4769" y="8070"/>
                </a:lnTo>
                <a:lnTo>
                  <a:pt x="4952" y="8217"/>
                </a:lnTo>
                <a:lnTo>
                  <a:pt x="5099" y="8327"/>
                </a:lnTo>
                <a:lnTo>
                  <a:pt x="5576" y="8584"/>
                </a:lnTo>
                <a:lnTo>
                  <a:pt x="6126" y="8840"/>
                </a:lnTo>
                <a:lnTo>
                  <a:pt x="6640" y="9134"/>
                </a:lnTo>
                <a:lnTo>
                  <a:pt x="7116" y="9501"/>
                </a:lnTo>
                <a:lnTo>
                  <a:pt x="7557" y="9831"/>
                </a:lnTo>
                <a:lnTo>
                  <a:pt x="8437" y="10638"/>
                </a:lnTo>
                <a:lnTo>
                  <a:pt x="9244" y="11371"/>
                </a:lnTo>
                <a:lnTo>
                  <a:pt x="10088" y="12105"/>
                </a:lnTo>
                <a:lnTo>
                  <a:pt x="10344" y="12325"/>
                </a:lnTo>
                <a:lnTo>
                  <a:pt x="10748" y="12655"/>
                </a:lnTo>
                <a:lnTo>
                  <a:pt x="10931" y="12765"/>
                </a:lnTo>
                <a:lnTo>
                  <a:pt x="11115" y="12839"/>
                </a:lnTo>
                <a:lnTo>
                  <a:pt x="11225" y="12839"/>
                </a:lnTo>
                <a:lnTo>
                  <a:pt x="11298" y="12802"/>
                </a:lnTo>
                <a:lnTo>
                  <a:pt x="11335" y="12765"/>
                </a:lnTo>
                <a:lnTo>
                  <a:pt x="11372" y="12692"/>
                </a:lnTo>
                <a:lnTo>
                  <a:pt x="11372" y="12582"/>
                </a:lnTo>
                <a:lnTo>
                  <a:pt x="11335" y="12472"/>
                </a:lnTo>
                <a:lnTo>
                  <a:pt x="11151" y="12325"/>
                </a:lnTo>
                <a:lnTo>
                  <a:pt x="10711" y="11995"/>
                </a:lnTo>
                <a:lnTo>
                  <a:pt x="10271" y="11628"/>
                </a:lnTo>
                <a:lnTo>
                  <a:pt x="9391" y="10858"/>
                </a:lnTo>
                <a:lnTo>
                  <a:pt x="8547" y="10051"/>
                </a:lnTo>
                <a:lnTo>
                  <a:pt x="8107" y="9684"/>
                </a:lnTo>
                <a:lnTo>
                  <a:pt x="7703" y="9354"/>
                </a:lnTo>
                <a:lnTo>
                  <a:pt x="7227" y="9024"/>
                </a:lnTo>
                <a:lnTo>
                  <a:pt x="6786" y="8694"/>
                </a:lnTo>
                <a:lnTo>
                  <a:pt x="6309" y="8437"/>
                </a:lnTo>
                <a:lnTo>
                  <a:pt x="5833" y="8217"/>
                </a:lnTo>
                <a:lnTo>
                  <a:pt x="5356" y="8033"/>
                </a:lnTo>
                <a:lnTo>
                  <a:pt x="5209" y="7997"/>
                </a:lnTo>
                <a:close/>
                <a:moveTo>
                  <a:pt x="954" y="12582"/>
                </a:moveTo>
                <a:lnTo>
                  <a:pt x="1101" y="12692"/>
                </a:lnTo>
                <a:lnTo>
                  <a:pt x="1064" y="12765"/>
                </a:lnTo>
                <a:lnTo>
                  <a:pt x="1064" y="12839"/>
                </a:lnTo>
                <a:lnTo>
                  <a:pt x="1064" y="12875"/>
                </a:lnTo>
                <a:lnTo>
                  <a:pt x="1101" y="12839"/>
                </a:lnTo>
                <a:lnTo>
                  <a:pt x="1211" y="12912"/>
                </a:lnTo>
                <a:lnTo>
                  <a:pt x="1247" y="12985"/>
                </a:lnTo>
                <a:lnTo>
                  <a:pt x="1247" y="13059"/>
                </a:lnTo>
                <a:lnTo>
                  <a:pt x="1284" y="13242"/>
                </a:lnTo>
                <a:lnTo>
                  <a:pt x="991" y="13095"/>
                </a:lnTo>
                <a:lnTo>
                  <a:pt x="844" y="13059"/>
                </a:lnTo>
                <a:lnTo>
                  <a:pt x="697" y="13022"/>
                </a:lnTo>
                <a:lnTo>
                  <a:pt x="844" y="12765"/>
                </a:lnTo>
                <a:lnTo>
                  <a:pt x="954" y="12582"/>
                </a:lnTo>
                <a:close/>
                <a:moveTo>
                  <a:pt x="2715" y="10858"/>
                </a:moveTo>
                <a:lnTo>
                  <a:pt x="2641" y="10931"/>
                </a:lnTo>
                <a:lnTo>
                  <a:pt x="2641" y="10968"/>
                </a:lnTo>
                <a:lnTo>
                  <a:pt x="2788" y="11151"/>
                </a:lnTo>
                <a:lnTo>
                  <a:pt x="2935" y="11261"/>
                </a:lnTo>
                <a:lnTo>
                  <a:pt x="3302" y="11445"/>
                </a:lnTo>
                <a:lnTo>
                  <a:pt x="3778" y="11775"/>
                </a:lnTo>
                <a:lnTo>
                  <a:pt x="4255" y="12105"/>
                </a:lnTo>
                <a:lnTo>
                  <a:pt x="5099" y="12765"/>
                </a:lnTo>
                <a:lnTo>
                  <a:pt x="5539" y="13095"/>
                </a:lnTo>
                <a:lnTo>
                  <a:pt x="5759" y="13242"/>
                </a:lnTo>
                <a:lnTo>
                  <a:pt x="5869" y="13279"/>
                </a:lnTo>
                <a:lnTo>
                  <a:pt x="6053" y="13279"/>
                </a:lnTo>
                <a:lnTo>
                  <a:pt x="6126" y="13242"/>
                </a:lnTo>
                <a:lnTo>
                  <a:pt x="6163" y="13169"/>
                </a:lnTo>
                <a:lnTo>
                  <a:pt x="6126" y="13059"/>
                </a:lnTo>
                <a:lnTo>
                  <a:pt x="6089" y="12985"/>
                </a:lnTo>
                <a:lnTo>
                  <a:pt x="6016" y="12875"/>
                </a:lnTo>
                <a:lnTo>
                  <a:pt x="5869" y="12729"/>
                </a:lnTo>
                <a:lnTo>
                  <a:pt x="5502" y="12472"/>
                </a:lnTo>
                <a:lnTo>
                  <a:pt x="4512" y="11738"/>
                </a:lnTo>
                <a:lnTo>
                  <a:pt x="4035" y="11408"/>
                </a:lnTo>
                <a:lnTo>
                  <a:pt x="3522" y="11078"/>
                </a:lnTo>
                <a:lnTo>
                  <a:pt x="3338" y="11005"/>
                </a:lnTo>
                <a:lnTo>
                  <a:pt x="3118" y="10895"/>
                </a:lnTo>
                <a:lnTo>
                  <a:pt x="2935" y="10858"/>
                </a:lnTo>
                <a:close/>
                <a:moveTo>
                  <a:pt x="13756" y="12252"/>
                </a:moveTo>
                <a:lnTo>
                  <a:pt x="13719" y="12362"/>
                </a:lnTo>
                <a:lnTo>
                  <a:pt x="13719" y="12619"/>
                </a:lnTo>
                <a:lnTo>
                  <a:pt x="13719" y="12912"/>
                </a:lnTo>
                <a:lnTo>
                  <a:pt x="13756" y="12985"/>
                </a:lnTo>
                <a:lnTo>
                  <a:pt x="13793" y="13022"/>
                </a:lnTo>
                <a:lnTo>
                  <a:pt x="13719" y="13095"/>
                </a:lnTo>
                <a:lnTo>
                  <a:pt x="13389" y="13536"/>
                </a:lnTo>
                <a:lnTo>
                  <a:pt x="13426" y="13132"/>
                </a:lnTo>
                <a:lnTo>
                  <a:pt x="13462" y="12912"/>
                </a:lnTo>
                <a:lnTo>
                  <a:pt x="13462" y="12765"/>
                </a:lnTo>
                <a:lnTo>
                  <a:pt x="13426" y="12655"/>
                </a:lnTo>
                <a:lnTo>
                  <a:pt x="13756" y="12252"/>
                </a:lnTo>
                <a:close/>
                <a:moveTo>
                  <a:pt x="4402" y="8694"/>
                </a:moveTo>
                <a:lnTo>
                  <a:pt x="4329" y="8730"/>
                </a:lnTo>
                <a:lnTo>
                  <a:pt x="4255" y="8804"/>
                </a:lnTo>
                <a:lnTo>
                  <a:pt x="4255" y="8877"/>
                </a:lnTo>
                <a:lnTo>
                  <a:pt x="4255" y="8987"/>
                </a:lnTo>
                <a:lnTo>
                  <a:pt x="4292" y="9060"/>
                </a:lnTo>
                <a:lnTo>
                  <a:pt x="4365" y="9134"/>
                </a:lnTo>
                <a:lnTo>
                  <a:pt x="4512" y="9207"/>
                </a:lnTo>
                <a:lnTo>
                  <a:pt x="4842" y="9354"/>
                </a:lnTo>
                <a:lnTo>
                  <a:pt x="5136" y="9501"/>
                </a:lnTo>
                <a:lnTo>
                  <a:pt x="5392" y="9647"/>
                </a:lnTo>
                <a:lnTo>
                  <a:pt x="5869" y="10014"/>
                </a:lnTo>
                <a:lnTo>
                  <a:pt x="6346" y="10418"/>
                </a:lnTo>
                <a:lnTo>
                  <a:pt x="6786" y="10858"/>
                </a:lnTo>
                <a:lnTo>
                  <a:pt x="8584" y="12398"/>
                </a:lnTo>
                <a:lnTo>
                  <a:pt x="9501" y="13169"/>
                </a:lnTo>
                <a:lnTo>
                  <a:pt x="9721" y="13315"/>
                </a:lnTo>
                <a:lnTo>
                  <a:pt x="9941" y="13462"/>
                </a:lnTo>
                <a:lnTo>
                  <a:pt x="10161" y="13572"/>
                </a:lnTo>
                <a:lnTo>
                  <a:pt x="10271" y="13609"/>
                </a:lnTo>
                <a:lnTo>
                  <a:pt x="10381" y="13609"/>
                </a:lnTo>
                <a:lnTo>
                  <a:pt x="10454" y="13572"/>
                </a:lnTo>
                <a:lnTo>
                  <a:pt x="10491" y="13536"/>
                </a:lnTo>
                <a:lnTo>
                  <a:pt x="10528" y="13462"/>
                </a:lnTo>
                <a:lnTo>
                  <a:pt x="10491" y="13389"/>
                </a:lnTo>
                <a:lnTo>
                  <a:pt x="10418" y="13242"/>
                </a:lnTo>
                <a:lnTo>
                  <a:pt x="10271" y="13132"/>
                </a:lnTo>
                <a:lnTo>
                  <a:pt x="9978" y="12949"/>
                </a:lnTo>
                <a:lnTo>
                  <a:pt x="9537" y="12619"/>
                </a:lnTo>
                <a:lnTo>
                  <a:pt x="9134" y="12288"/>
                </a:lnTo>
                <a:lnTo>
                  <a:pt x="7557" y="10931"/>
                </a:lnTo>
                <a:lnTo>
                  <a:pt x="6823" y="10271"/>
                </a:lnTo>
                <a:lnTo>
                  <a:pt x="6089" y="9647"/>
                </a:lnTo>
                <a:lnTo>
                  <a:pt x="5686" y="9354"/>
                </a:lnTo>
                <a:lnTo>
                  <a:pt x="5246" y="9097"/>
                </a:lnTo>
                <a:lnTo>
                  <a:pt x="4769" y="8950"/>
                </a:lnTo>
                <a:lnTo>
                  <a:pt x="4549" y="8840"/>
                </a:lnTo>
                <a:lnTo>
                  <a:pt x="4475" y="8767"/>
                </a:lnTo>
                <a:lnTo>
                  <a:pt x="4439" y="8694"/>
                </a:lnTo>
                <a:close/>
                <a:moveTo>
                  <a:pt x="1541" y="13022"/>
                </a:moveTo>
                <a:lnTo>
                  <a:pt x="2091" y="13389"/>
                </a:lnTo>
                <a:lnTo>
                  <a:pt x="2091" y="13572"/>
                </a:lnTo>
                <a:lnTo>
                  <a:pt x="2126" y="13749"/>
                </a:lnTo>
                <a:lnTo>
                  <a:pt x="1504" y="13389"/>
                </a:lnTo>
                <a:lnTo>
                  <a:pt x="1578" y="13352"/>
                </a:lnTo>
                <a:lnTo>
                  <a:pt x="1614" y="13315"/>
                </a:lnTo>
                <a:lnTo>
                  <a:pt x="1614" y="13279"/>
                </a:lnTo>
                <a:lnTo>
                  <a:pt x="1614" y="13205"/>
                </a:lnTo>
                <a:lnTo>
                  <a:pt x="1541" y="13095"/>
                </a:lnTo>
                <a:lnTo>
                  <a:pt x="1541" y="13022"/>
                </a:lnTo>
                <a:close/>
                <a:moveTo>
                  <a:pt x="13206" y="12949"/>
                </a:moveTo>
                <a:lnTo>
                  <a:pt x="13169" y="13022"/>
                </a:lnTo>
                <a:lnTo>
                  <a:pt x="13059" y="13756"/>
                </a:lnTo>
                <a:lnTo>
                  <a:pt x="13059" y="13829"/>
                </a:lnTo>
                <a:lnTo>
                  <a:pt x="13096" y="13866"/>
                </a:lnTo>
                <a:lnTo>
                  <a:pt x="12912" y="14086"/>
                </a:lnTo>
                <a:lnTo>
                  <a:pt x="12912" y="13719"/>
                </a:lnTo>
                <a:lnTo>
                  <a:pt x="12875" y="13352"/>
                </a:lnTo>
                <a:lnTo>
                  <a:pt x="13206" y="12949"/>
                </a:lnTo>
                <a:close/>
                <a:moveTo>
                  <a:pt x="2458" y="13646"/>
                </a:moveTo>
                <a:lnTo>
                  <a:pt x="2641" y="13792"/>
                </a:lnTo>
                <a:lnTo>
                  <a:pt x="2788" y="13902"/>
                </a:lnTo>
                <a:lnTo>
                  <a:pt x="2788" y="14086"/>
                </a:lnTo>
                <a:lnTo>
                  <a:pt x="2825" y="14233"/>
                </a:lnTo>
                <a:lnTo>
                  <a:pt x="2605" y="14086"/>
                </a:lnTo>
                <a:lnTo>
                  <a:pt x="2385" y="13939"/>
                </a:lnTo>
                <a:lnTo>
                  <a:pt x="2495" y="13939"/>
                </a:lnTo>
                <a:lnTo>
                  <a:pt x="2568" y="13866"/>
                </a:lnTo>
                <a:lnTo>
                  <a:pt x="2568" y="13829"/>
                </a:lnTo>
                <a:lnTo>
                  <a:pt x="2568" y="13756"/>
                </a:lnTo>
                <a:lnTo>
                  <a:pt x="2458" y="13646"/>
                </a:lnTo>
                <a:close/>
                <a:moveTo>
                  <a:pt x="3595" y="9794"/>
                </a:moveTo>
                <a:lnTo>
                  <a:pt x="3558" y="9831"/>
                </a:lnTo>
                <a:lnTo>
                  <a:pt x="3522" y="9867"/>
                </a:lnTo>
                <a:lnTo>
                  <a:pt x="3558" y="9977"/>
                </a:lnTo>
                <a:lnTo>
                  <a:pt x="3595" y="10088"/>
                </a:lnTo>
                <a:lnTo>
                  <a:pt x="3815" y="10234"/>
                </a:lnTo>
                <a:lnTo>
                  <a:pt x="4659" y="10821"/>
                </a:lnTo>
                <a:lnTo>
                  <a:pt x="5466" y="11518"/>
                </a:lnTo>
                <a:lnTo>
                  <a:pt x="6236" y="12178"/>
                </a:lnTo>
                <a:lnTo>
                  <a:pt x="7080" y="12839"/>
                </a:lnTo>
                <a:lnTo>
                  <a:pt x="7923" y="13462"/>
                </a:lnTo>
                <a:lnTo>
                  <a:pt x="8730" y="14049"/>
                </a:lnTo>
                <a:lnTo>
                  <a:pt x="9134" y="14343"/>
                </a:lnTo>
                <a:lnTo>
                  <a:pt x="9574" y="14563"/>
                </a:lnTo>
                <a:lnTo>
                  <a:pt x="9684" y="14563"/>
                </a:lnTo>
                <a:lnTo>
                  <a:pt x="9794" y="14526"/>
                </a:lnTo>
                <a:lnTo>
                  <a:pt x="9868" y="14453"/>
                </a:lnTo>
                <a:lnTo>
                  <a:pt x="9904" y="14416"/>
                </a:lnTo>
                <a:lnTo>
                  <a:pt x="9904" y="14379"/>
                </a:lnTo>
                <a:lnTo>
                  <a:pt x="9904" y="14306"/>
                </a:lnTo>
                <a:lnTo>
                  <a:pt x="9868" y="14269"/>
                </a:lnTo>
                <a:lnTo>
                  <a:pt x="9794" y="14196"/>
                </a:lnTo>
                <a:lnTo>
                  <a:pt x="9721" y="14159"/>
                </a:lnTo>
                <a:lnTo>
                  <a:pt x="9501" y="14012"/>
                </a:lnTo>
                <a:lnTo>
                  <a:pt x="9281" y="13866"/>
                </a:lnTo>
                <a:lnTo>
                  <a:pt x="8290" y="13205"/>
                </a:lnTo>
                <a:lnTo>
                  <a:pt x="7373" y="12508"/>
                </a:lnTo>
                <a:lnTo>
                  <a:pt x="6493" y="11812"/>
                </a:lnTo>
                <a:lnTo>
                  <a:pt x="5649" y="11115"/>
                </a:lnTo>
                <a:lnTo>
                  <a:pt x="4769" y="10418"/>
                </a:lnTo>
                <a:lnTo>
                  <a:pt x="4549" y="10234"/>
                </a:lnTo>
                <a:lnTo>
                  <a:pt x="4145" y="9977"/>
                </a:lnTo>
                <a:lnTo>
                  <a:pt x="3925" y="9867"/>
                </a:lnTo>
                <a:lnTo>
                  <a:pt x="3742" y="9794"/>
                </a:lnTo>
                <a:close/>
                <a:moveTo>
                  <a:pt x="3155" y="14122"/>
                </a:moveTo>
                <a:lnTo>
                  <a:pt x="3778" y="14563"/>
                </a:lnTo>
                <a:lnTo>
                  <a:pt x="3742" y="14746"/>
                </a:lnTo>
                <a:lnTo>
                  <a:pt x="3742" y="14856"/>
                </a:lnTo>
                <a:lnTo>
                  <a:pt x="3338" y="14563"/>
                </a:lnTo>
                <a:lnTo>
                  <a:pt x="3338" y="14489"/>
                </a:lnTo>
                <a:lnTo>
                  <a:pt x="3302" y="14416"/>
                </a:lnTo>
                <a:lnTo>
                  <a:pt x="3192" y="14269"/>
                </a:lnTo>
                <a:lnTo>
                  <a:pt x="3155" y="14122"/>
                </a:lnTo>
                <a:close/>
                <a:moveTo>
                  <a:pt x="12692" y="13536"/>
                </a:moveTo>
                <a:lnTo>
                  <a:pt x="12619" y="13976"/>
                </a:lnTo>
                <a:lnTo>
                  <a:pt x="12582" y="14416"/>
                </a:lnTo>
                <a:lnTo>
                  <a:pt x="12582" y="14489"/>
                </a:lnTo>
                <a:lnTo>
                  <a:pt x="12142" y="15040"/>
                </a:lnTo>
                <a:lnTo>
                  <a:pt x="12142" y="14893"/>
                </a:lnTo>
                <a:lnTo>
                  <a:pt x="12142" y="14563"/>
                </a:lnTo>
                <a:lnTo>
                  <a:pt x="12105" y="14269"/>
                </a:lnTo>
                <a:lnTo>
                  <a:pt x="12692" y="13536"/>
                </a:lnTo>
                <a:close/>
                <a:moveTo>
                  <a:pt x="4035" y="14746"/>
                </a:moveTo>
                <a:lnTo>
                  <a:pt x="4402" y="15003"/>
                </a:lnTo>
                <a:lnTo>
                  <a:pt x="4402" y="15040"/>
                </a:lnTo>
                <a:lnTo>
                  <a:pt x="4402" y="15150"/>
                </a:lnTo>
                <a:lnTo>
                  <a:pt x="4439" y="15223"/>
                </a:lnTo>
                <a:lnTo>
                  <a:pt x="4549" y="15370"/>
                </a:lnTo>
                <a:lnTo>
                  <a:pt x="4659" y="15553"/>
                </a:lnTo>
                <a:lnTo>
                  <a:pt x="4255" y="15223"/>
                </a:lnTo>
                <a:lnTo>
                  <a:pt x="4255" y="15150"/>
                </a:lnTo>
                <a:lnTo>
                  <a:pt x="4219" y="15076"/>
                </a:lnTo>
                <a:lnTo>
                  <a:pt x="4109" y="14966"/>
                </a:lnTo>
                <a:lnTo>
                  <a:pt x="4035" y="14856"/>
                </a:lnTo>
                <a:lnTo>
                  <a:pt x="4035" y="14746"/>
                </a:lnTo>
                <a:close/>
                <a:moveTo>
                  <a:pt x="11922" y="14489"/>
                </a:moveTo>
                <a:lnTo>
                  <a:pt x="11885" y="14856"/>
                </a:lnTo>
                <a:lnTo>
                  <a:pt x="11848" y="15113"/>
                </a:lnTo>
                <a:lnTo>
                  <a:pt x="11848" y="15260"/>
                </a:lnTo>
                <a:lnTo>
                  <a:pt x="11848" y="15370"/>
                </a:lnTo>
                <a:lnTo>
                  <a:pt x="11555" y="15700"/>
                </a:lnTo>
                <a:lnTo>
                  <a:pt x="11592" y="15480"/>
                </a:lnTo>
                <a:lnTo>
                  <a:pt x="11555" y="15223"/>
                </a:lnTo>
                <a:lnTo>
                  <a:pt x="11555" y="15150"/>
                </a:lnTo>
                <a:lnTo>
                  <a:pt x="11482" y="15113"/>
                </a:lnTo>
                <a:lnTo>
                  <a:pt x="11445" y="15113"/>
                </a:lnTo>
                <a:lnTo>
                  <a:pt x="11922" y="14489"/>
                </a:lnTo>
                <a:close/>
                <a:moveTo>
                  <a:pt x="4769" y="15223"/>
                </a:moveTo>
                <a:lnTo>
                  <a:pt x="5026" y="15406"/>
                </a:lnTo>
                <a:lnTo>
                  <a:pt x="5576" y="15810"/>
                </a:lnTo>
                <a:lnTo>
                  <a:pt x="5576" y="15883"/>
                </a:lnTo>
                <a:lnTo>
                  <a:pt x="5576" y="16177"/>
                </a:lnTo>
                <a:lnTo>
                  <a:pt x="5576" y="16287"/>
                </a:lnTo>
                <a:lnTo>
                  <a:pt x="4916" y="15773"/>
                </a:lnTo>
                <a:lnTo>
                  <a:pt x="4952" y="15663"/>
                </a:lnTo>
                <a:lnTo>
                  <a:pt x="4952" y="15553"/>
                </a:lnTo>
                <a:lnTo>
                  <a:pt x="4916" y="15480"/>
                </a:lnTo>
                <a:lnTo>
                  <a:pt x="4879" y="15370"/>
                </a:lnTo>
                <a:lnTo>
                  <a:pt x="4769" y="15223"/>
                </a:lnTo>
                <a:close/>
                <a:moveTo>
                  <a:pt x="5833" y="15993"/>
                </a:moveTo>
                <a:lnTo>
                  <a:pt x="6456" y="16507"/>
                </a:lnTo>
                <a:lnTo>
                  <a:pt x="6420" y="16580"/>
                </a:lnTo>
                <a:lnTo>
                  <a:pt x="6383" y="16690"/>
                </a:lnTo>
                <a:lnTo>
                  <a:pt x="6346" y="16874"/>
                </a:lnTo>
                <a:lnTo>
                  <a:pt x="5869" y="16507"/>
                </a:lnTo>
                <a:lnTo>
                  <a:pt x="5869" y="16323"/>
                </a:lnTo>
                <a:lnTo>
                  <a:pt x="5869" y="16140"/>
                </a:lnTo>
                <a:lnTo>
                  <a:pt x="5833" y="15993"/>
                </a:lnTo>
                <a:close/>
                <a:moveTo>
                  <a:pt x="11298" y="15260"/>
                </a:moveTo>
                <a:lnTo>
                  <a:pt x="11298" y="15443"/>
                </a:lnTo>
                <a:lnTo>
                  <a:pt x="11225" y="15957"/>
                </a:lnTo>
                <a:lnTo>
                  <a:pt x="11225" y="16030"/>
                </a:lnTo>
                <a:lnTo>
                  <a:pt x="11261" y="16067"/>
                </a:lnTo>
                <a:lnTo>
                  <a:pt x="10088" y="17387"/>
                </a:lnTo>
                <a:lnTo>
                  <a:pt x="10088" y="17130"/>
                </a:lnTo>
                <a:lnTo>
                  <a:pt x="10088" y="16984"/>
                </a:lnTo>
                <a:lnTo>
                  <a:pt x="10308" y="16653"/>
                </a:lnTo>
                <a:lnTo>
                  <a:pt x="10821" y="15920"/>
                </a:lnTo>
                <a:lnTo>
                  <a:pt x="10785" y="16067"/>
                </a:lnTo>
                <a:lnTo>
                  <a:pt x="10711" y="16287"/>
                </a:lnTo>
                <a:lnTo>
                  <a:pt x="10711" y="16397"/>
                </a:lnTo>
                <a:lnTo>
                  <a:pt x="10711" y="16507"/>
                </a:lnTo>
                <a:lnTo>
                  <a:pt x="10748" y="16543"/>
                </a:lnTo>
                <a:lnTo>
                  <a:pt x="10785" y="16543"/>
                </a:lnTo>
                <a:lnTo>
                  <a:pt x="10895" y="16470"/>
                </a:lnTo>
                <a:lnTo>
                  <a:pt x="10968" y="16360"/>
                </a:lnTo>
                <a:lnTo>
                  <a:pt x="11005" y="16103"/>
                </a:lnTo>
                <a:lnTo>
                  <a:pt x="11005" y="15663"/>
                </a:lnTo>
                <a:lnTo>
                  <a:pt x="11225" y="15370"/>
                </a:lnTo>
                <a:lnTo>
                  <a:pt x="11298" y="15260"/>
                </a:lnTo>
                <a:close/>
                <a:moveTo>
                  <a:pt x="6566" y="16580"/>
                </a:moveTo>
                <a:lnTo>
                  <a:pt x="7006" y="17020"/>
                </a:lnTo>
                <a:lnTo>
                  <a:pt x="7006" y="17240"/>
                </a:lnTo>
                <a:lnTo>
                  <a:pt x="7006" y="17460"/>
                </a:lnTo>
                <a:lnTo>
                  <a:pt x="6896" y="17350"/>
                </a:lnTo>
                <a:lnTo>
                  <a:pt x="6640" y="17130"/>
                </a:lnTo>
                <a:lnTo>
                  <a:pt x="6640" y="17020"/>
                </a:lnTo>
                <a:lnTo>
                  <a:pt x="6603" y="16800"/>
                </a:lnTo>
                <a:lnTo>
                  <a:pt x="6566" y="16580"/>
                </a:lnTo>
                <a:close/>
                <a:moveTo>
                  <a:pt x="9464" y="404"/>
                </a:moveTo>
                <a:lnTo>
                  <a:pt x="9684" y="440"/>
                </a:lnTo>
                <a:lnTo>
                  <a:pt x="9868" y="477"/>
                </a:lnTo>
                <a:lnTo>
                  <a:pt x="10051" y="587"/>
                </a:lnTo>
                <a:lnTo>
                  <a:pt x="10418" y="844"/>
                </a:lnTo>
                <a:lnTo>
                  <a:pt x="10711" y="1064"/>
                </a:lnTo>
                <a:lnTo>
                  <a:pt x="12582" y="2421"/>
                </a:lnTo>
                <a:lnTo>
                  <a:pt x="14489" y="3815"/>
                </a:lnTo>
                <a:lnTo>
                  <a:pt x="15443" y="4512"/>
                </a:lnTo>
                <a:lnTo>
                  <a:pt x="15700" y="4732"/>
                </a:lnTo>
                <a:lnTo>
                  <a:pt x="15847" y="4805"/>
                </a:lnTo>
                <a:lnTo>
                  <a:pt x="15993" y="4879"/>
                </a:lnTo>
                <a:lnTo>
                  <a:pt x="15590" y="5356"/>
                </a:lnTo>
                <a:lnTo>
                  <a:pt x="15223" y="5869"/>
                </a:lnTo>
                <a:lnTo>
                  <a:pt x="15040" y="6089"/>
                </a:lnTo>
                <a:lnTo>
                  <a:pt x="14856" y="6383"/>
                </a:lnTo>
                <a:lnTo>
                  <a:pt x="14783" y="6529"/>
                </a:lnTo>
                <a:lnTo>
                  <a:pt x="14746" y="6639"/>
                </a:lnTo>
                <a:lnTo>
                  <a:pt x="14746" y="6786"/>
                </a:lnTo>
                <a:lnTo>
                  <a:pt x="14856" y="6896"/>
                </a:lnTo>
                <a:lnTo>
                  <a:pt x="14966" y="7006"/>
                </a:lnTo>
                <a:lnTo>
                  <a:pt x="15076" y="7080"/>
                </a:lnTo>
                <a:lnTo>
                  <a:pt x="15370" y="7190"/>
                </a:lnTo>
                <a:lnTo>
                  <a:pt x="15957" y="7300"/>
                </a:lnTo>
                <a:lnTo>
                  <a:pt x="16727" y="7446"/>
                </a:lnTo>
                <a:lnTo>
                  <a:pt x="17021" y="7520"/>
                </a:lnTo>
                <a:lnTo>
                  <a:pt x="16984" y="7593"/>
                </a:lnTo>
                <a:lnTo>
                  <a:pt x="16470" y="8143"/>
                </a:lnTo>
                <a:lnTo>
                  <a:pt x="15993" y="8730"/>
                </a:lnTo>
                <a:lnTo>
                  <a:pt x="15040" y="9904"/>
                </a:lnTo>
                <a:lnTo>
                  <a:pt x="12912" y="12508"/>
                </a:lnTo>
                <a:lnTo>
                  <a:pt x="11848" y="13792"/>
                </a:lnTo>
                <a:lnTo>
                  <a:pt x="10821" y="15113"/>
                </a:lnTo>
                <a:lnTo>
                  <a:pt x="10344" y="15736"/>
                </a:lnTo>
                <a:lnTo>
                  <a:pt x="9904" y="16397"/>
                </a:lnTo>
                <a:lnTo>
                  <a:pt x="9464" y="17057"/>
                </a:lnTo>
                <a:lnTo>
                  <a:pt x="9317" y="17277"/>
                </a:lnTo>
                <a:lnTo>
                  <a:pt x="9207" y="17497"/>
                </a:lnTo>
                <a:lnTo>
                  <a:pt x="8987" y="17387"/>
                </a:lnTo>
                <a:lnTo>
                  <a:pt x="8767" y="17350"/>
                </a:lnTo>
                <a:lnTo>
                  <a:pt x="8290" y="17204"/>
                </a:lnTo>
                <a:lnTo>
                  <a:pt x="7997" y="17094"/>
                </a:lnTo>
                <a:lnTo>
                  <a:pt x="7740" y="16910"/>
                </a:lnTo>
                <a:lnTo>
                  <a:pt x="7483" y="16727"/>
                </a:lnTo>
                <a:lnTo>
                  <a:pt x="7227" y="16507"/>
                </a:lnTo>
                <a:lnTo>
                  <a:pt x="6750" y="16067"/>
                </a:lnTo>
                <a:lnTo>
                  <a:pt x="6273" y="15663"/>
                </a:lnTo>
                <a:lnTo>
                  <a:pt x="5723" y="15296"/>
                </a:lnTo>
                <a:lnTo>
                  <a:pt x="5209" y="14929"/>
                </a:lnTo>
                <a:lnTo>
                  <a:pt x="3045" y="13462"/>
                </a:lnTo>
                <a:lnTo>
                  <a:pt x="1908" y="12619"/>
                </a:lnTo>
                <a:lnTo>
                  <a:pt x="1321" y="12215"/>
                </a:lnTo>
                <a:lnTo>
                  <a:pt x="697" y="11848"/>
                </a:lnTo>
                <a:lnTo>
                  <a:pt x="624" y="11812"/>
                </a:lnTo>
                <a:lnTo>
                  <a:pt x="1614" y="10381"/>
                </a:lnTo>
                <a:lnTo>
                  <a:pt x="2641" y="8950"/>
                </a:lnTo>
                <a:lnTo>
                  <a:pt x="3668" y="7556"/>
                </a:lnTo>
                <a:lnTo>
                  <a:pt x="4732" y="6163"/>
                </a:lnTo>
                <a:lnTo>
                  <a:pt x="6970" y="3338"/>
                </a:lnTo>
                <a:lnTo>
                  <a:pt x="8144" y="1944"/>
                </a:lnTo>
                <a:lnTo>
                  <a:pt x="8730" y="1284"/>
                </a:lnTo>
                <a:lnTo>
                  <a:pt x="9244" y="550"/>
                </a:lnTo>
                <a:lnTo>
                  <a:pt x="9281" y="477"/>
                </a:lnTo>
                <a:lnTo>
                  <a:pt x="9281" y="404"/>
                </a:lnTo>
                <a:close/>
                <a:moveTo>
                  <a:pt x="7227" y="17204"/>
                </a:moveTo>
                <a:lnTo>
                  <a:pt x="7667" y="17460"/>
                </a:lnTo>
                <a:lnTo>
                  <a:pt x="8107" y="17681"/>
                </a:lnTo>
                <a:lnTo>
                  <a:pt x="8070" y="17937"/>
                </a:lnTo>
                <a:lnTo>
                  <a:pt x="8107" y="18194"/>
                </a:lnTo>
                <a:lnTo>
                  <a:pt x="7850" y="18084"/>
                </a:lnTo>
                <a:lnTo>
                  <a:pt x="7447" y="17791"/>
                </a:lnTo>
                <a:lnTo>
                  <a:pt x="7410" y="17644"/>
                </a:lnTo>
                <a:lnTo>
                  <a:pt x="7337" y="17497"/>
                </a:lnTo>
                <a:lnTo>
                  <a:pt x="7227" y="17204"/>
                </a:lnTo>
                <a:close/>
                <a:moveTo>
                  <a:pt x="9831" y="17460"/>
                </a:moveTo>
                <a:lnTo>
                  <a:pt x="9868" y="17534"/>
                </a:lnTo>
                <a:lnTo>
                  <a:pt x="9904" y="17571"/>
                </a:lnTo>
                <a:lnTo>
                  <a:pt x="9464" y="18084"/>
                </a:lnTo>
                <a:lnTo>
                  <a:pt x="9207" y="18341"/>
                </a:lnTo>
                <a:lnTo>
                  <a:pt x="9171" y="18231"/>
                </a:lnTo>
                <a:lnTo>
                  <a:pt x="9134" y="18121"/>
                </a:lnTo>
                <a:lnTo>
                  <a:pt x="9134" y="17974"/>
                </a:lnTo>
                <a:lnTo>
                  <a:pt x="9317" y="17974"/>
                </a:lnTo>
                <a:lnTo>
                  <a:pt x="9317" y="17937"/>
                </a:lnTo>
                <a:lnTo>
                  <a:pt x="9391" y="17937"/>
                </a:lnTo>
                <a:lnTo>
                  <a:pt x="9464" y="17901"/>
                </a:lnTo>
                <a:lnTo>
                  <a:pt x="9574" y="17827"/>
                </a:lnTo>
                <a:lnTo>
                  <a:pt x="9647" y="17681"/>
                </a:lnTo>
                <a:lnTo>
                  <a:pt x="9794" y="17460"/>
                </a:lnTo>
                <a:close/>
                <a:moveTo>
                  <a:pt x="9464" y="0"/>
                </a:moveTo>
                <a:lnTo>
                  <a:pt x="9281" y="37"/>
                </a:lnTo>
                <a:lnTo>
                  <a:pt x="9134" y="110"/>
                </a:lnTo>
                <a:lnTo>
                  <a:pt x="9024" y="147"/>
                </a:lnTo>
                <a:lnTo>
                  <a:pt x="8951" y="257"/>
                </a:lnTo>
                <a:lnTo>
                  <a:pt x="8914" y="294"/>
                </a:lnTo>
                <a:lnTo>
                  <a:pt x="8914" y="330"/>
                </a:lnTo>
                <a:lnTo>
                  <a:pt x="8327" y="954"/>
                </a:lnTo>
                <a:lnTo>
                  <a:pt x="7740" y="1614"/>
                </a:lnTo>
                <a:lnTo>
                  <a:pt x="6640" y="2971"/>
                </a:lnTo>
                <a:lnTo>
                  <a:pt x="5502" y="4365"/>
                </a:lnTo>
                <a:lnTo>
                  <a:pt x="4402" y="5759"/>
                </a:lnTo>
                <a:lnTo>
                  <a:pt x="2421" y="8400"/>
                </a:lnTo>
                <a:lnTo>
                  <a:pt x="477" y="11041"/>
                </a:lnTo>
                <a:lnTo>
                  <a:pt x="330" y="11261"/>
                </a:lnTo>
                <a:lnTo>
                  <a:pt x="37" y="11701"/>
                </a:lnTo>
                <a:lnTo>
                  <a:pt x="0" y="11775"/>
                </a:lnTo>
                <a:lnTo>
                  <a:pt x="0" y="11885"/>
                </a:lnTo>
                <a:lnTo>
                  <a:pt x="37" y="11958"/>
                </a:lnTo>
                <a:lnTo>
                  <a:pt x="74" y="12032"/>
                </a:lnTo>
                <a:lnTo>
                  <a:pt x="147" y="12068"/>
                </a:lnTo>
                <a:lnTo>
                  <a:pt x="220" y="12105"/>
                </a:lnTo>
                <a:lnTo>
                  <a:pt x="294" y="12105"/>
                </a:lnTo>
                <a:lnTo>
                  <a:pt x="404" y="12068"/>
                </a:lnTo>
                <a:lnTo>
                  <a:pt x="440" y="12142"/>
                </a:lnTo>
                <a:lnTo>
                  <a:pt x="697" y="12398"/>
                </a:lnTo>
                <a:lnTo>
                  <a:pt x="587" y="12508"/>
                </a:lnTo>
                <a:lnTo>
                  <a:pt x="514" y="12655"/>
                </a:lnTo>
                <a:lnTo>
                  <a:pt x="440" y="12802"/>
                </a:lnTo>
                <a:lnTo>
                  <a:pt x="404" y="12949"/>
                </a:lnTo>
                <a:lnTo>
                  <a:pt x="404" y="13022"/>
                </a:lnTo>
                <a:lnTo>
                  <a:pt x="440" y="13059"/>
                </a:lnTo>
                <a:lnTo>
                  <a:pt x="514" y="13095"/>
                </a:lnTo>
                <a:lnTo>
                  <a:pt x="550" y="13095"/>
                </a:lnTo>
                <a:lnTo>
                  <a:pt x="624" y="13205"/>
                </a:lnTo>
                <a:lnTo>
                  <a:pt x="697" y="13315"/>
                </a:lnTo>
                <a:lnTo>
                  <a:pt x="881" y="13462"/>
                </a:lnTo>
                <a:lnTo>
                  <a:pt x="1284" y="13719"/>
                </a:lnTo>
                <a:lnTo>
                  <a:pt x="2385" y="14416"/>
                </a:lnTo>
                <a:lnTo>
                  <a:pt x="3558" y="15223"/>
                </a:lnTo>
                <a:lnTo>
                  <a:pt x="4659" y="16103"/>
                </a:lnTo>
                <a:lnTo>
                  <a:pt x="6420" y="17534"/>
                </a:lnTo>
                <a:lnTo>
                  <a:pt x="6420" y="17571"/>
                </a:lnTo>
                <a:lnTo>
                  <a:pt x="6493" y="17644"/>
                </a:lnTo>
                <a:lnTo>
                  <a:pt x="6566" y="17644"/>
                </a:lnTo>
                <a:lnTo>
                  <a:pt x="6823" y="17864"/>
                </a:lnTo>
                <a:lnTo>
                  <a:pt x="7300" y="18231"/>
                </a:lnTo>
                <a:lnTo>
                  <a:pt x="7777" y="18561"/>
                </a:lnTo>
                <a:lnTo>
                  <a:pt x="8034" y="18671"/>
                </a:lnTo>
                <a:lnTo>
                  <a:pt x="8254" y="18781"/>
                </a:lnTo>
                <a:lnTo>
                  <a:pt x="8510" y="18854"/>
                </a:lnTo>
                <a:lnTo>
                  <a:pt x="8620" y="18854"/>
                </a:lnTo>
                <a:lnTo>
                  <a:pt x="8767" y="18818"/>
                </a:lnTo>
                <a:lnTo>
                  <a:pt x="8804" y="18744"/>
                </a:lnTo>
                <a:lnTo>
                  <a:pt x="8840" y="18708"/>
                </a:lnTo>
                <a:lnTo>
                  <a:pt x="8840" y="18634"/>
                </a:lnTo>
                <a:lnTo>
                  <a:pt x="8804" y="18561"/>
                </a:lnTo>
                <a:lnTo>
                  <a:pt x="8730" y="18488"/>
                </a:lnTo>
                <a:lnTo>
                  <a:pt x="8620" y="18414"/>
                </a:lnTo>
                <a:lnTo>
                  <a:pt x="8437" y="18341"/>
                </a:lnTo>
                <a:lnTo>
                  <a:pt x="8400" y="18341"/>
                </a:lnTo>
                <a:lnTo>
                  <a:pt x="8400" y="18157"/>
                </a:lnTo>
                <a:lnTo>
                  <a:pt x="8400" y="17974"/>
                </a:lnTo>
                <a:lnTo>
                  <a:pt x="8364" y="17791"/>
                </a:lnTo>
                <a:lnTo>
                  <a:pt x="8620" y="17864"/>
                </a:lnTo>
                <a:lnTo>
                  <a:pt x="8951" y="17937"/>
                </a:lnTo>
                <a:lnTo>
                  <a:pt x="8877" y="18121"/>
                </a:lnTo>
                <a:lnTo>
                  <a:pt x="8877" y="18267"/>
                </a:lnTo>
                <a:lnTo>
                  <a:pt x="8914" y="18451"/>
                </a:lnTo>
                <a:lnTo>
                  <a:pt x="8987" y="18598"/>
                </a:lnTo>
                <a:lnTo>
                  <a:pt x="8877" y="18781"/>
                </a:lnTo>
                <a:lnTo>
                  <a:pt x="8877" y="18854"/>
                </a:lnTo>
                <a:lnTo>
                  <a:pt x="8914" y="18964"/>
                </a:lnTo>
                <a:lnTo>
                  <a:pt x="9024" y="19001"/>
                </a:lnTo>
                <a:lnTo>
                  <a:pt x="9097" y="18964"/>
                </a:lnTo>
                <a:lnTo>
                  <a:pt x="9281" y="18854"/>
                </a:lnTo>
                <a:lnTo>
                  <a:pt x="9427" y="18708"/>
                </a:lnTo>
                <a:lnTo>
                  <a:pt x="9721" y="18414"/>
                </a:lnTo>
                <a:lnTo>
                  <a:pt x="10344" y="17717"/>
                </a:lnTo>
                <a:lnTo>
                  <a:pt x="11555" y="16397"/>
                </a:lnTo>
                <a:lnTo>
                  <a:pt x="12802" y="14929"/>
                </a:lnTo>
                <a:lnTo>
                  <a:pt x="14013" y="13462"/>
                </a:lnTo>
                <a:lnTo>
                  <a:pt x="15150" y="11958"/>
                </a:lnTo>
                <a:lnTo>
                  <a:pt x="16214" y="10454"/>
                </a:lnTo>
                <a:lnTo>
                  <a:pt x="17314" y="8950"/>
                </a:lnTo>
                <a:lnTo>
                  <a:pt x="17791" y="8253"/>
                </a:lnTo>
                <a:lnTo>
                  <a:pt x="18011" y="7887"/>
                </a:lnTo>
                <a:lnTo>
                  <a:pt x="18231" y="7483"/>
                </a:lnTo>
                <a:lnTo>
                  <a:pt x="18304" y="7483"/>
                </a:lnTo>
                <a:lnTo>
                  <a:pt x="18341" y="7446"/>
                </a:lnTo>
                <a:lnTo>
                  <a:pt x="18378" y="7373"/>
                </a:lnTo>
                <a:lnTo>
                  <a:pt x="18378" y="7300"/>
                </a:lnTo>
                <a:lnTo>
                  <a:pt x="18268" y="7080"/>
                </a:lnTo>
                <a:lnTo>
                  <a:pt x="18158" y="6860"/>
                </a:lnTo>
                <a:lnTo>
                  <a:pt x="17828" y="6493"/>
                </a:lnTo>
                <a:lnTo>
                  <a:pt x="17644" y="6346"/>
                </a:lnTo>
                <a:lnTo>
                  <a:pt x="17424" y="6199"/>
                </a:lnTo>
                <a:lnTo>
                  <a:pt x="17277" y="6126"/>
                </a:lnTo>
                <a:lnTo>
                  <a:pt x="17131" y="6089"/>
                </a:lnTo>
                <a:lnTo>
                  <a:pt x="16910" y="5576"/>
                </a:lnTo>
                <a:lnTo>
                  <a:pt x="16837" y="5319"/>
                </a:lnTo>
                <a:lnTo>
                  <a:pt x="16800" y="5062"/>
                </a:lnTo>
                <a:lnTo>
                  <a:pt x="16800" y="4915"/>
                </a:lnTo>
                <a:lnTo>
                  <a:pt x="16727" y="4769"/>
                </a:lnTo>
                <a:lnTo>
                  <a:pt x="16654" y="4695"/>
                </a:lnTo>
                <a:lnTo>
                  <a:pt x="16470" y="4695"/>
                </a:lnTo>
                <a:lnTo>
                  <a:pt x="16397" y="4732"/>
                </a:lnTo>
                <a:lnTo>
                  <a:pt x="16360" y="4769"/>
                </a:lnTo>
                <a:lnTo>
                  <a:pt x="16397" y="4842"/>
                </a:lnTo>
                <a:lnTo>
                  <a:pt x="16434" y="4879"/>
                </a:lnTo>
                <a:lnTo>
                  <a:pt x="16434" y="4915"/>
                </a:lnTo>
                <a:lnTo>
                  <a:pt x="16434" y="5099"/>
                </a:lnTo>
                <a:lnTo>
                  <a:pt x="16434" y="5356"/>
                </a:lnTo>
                <a:lnTo>
                  <a:pt x="16470" y="5539"/>
                </a:lnTo>
                <a:lnTo>
                  <a:pt x="16544" y="5759"/>
                </a:lnTo>
                <a:lnTo>
                  <a:pt x="16690" y="6126"/>
                </a:lnTo>
                <a:lnTo>
                  <a:pt x="16984" y="7006"/>
                </a:lnTo>
                <a:lnTo>
                  <a:pt x="17021" y="7080"/>
                </a:lnTo>
                <a:lnTo>
                  <a:pt x="16544" y="6970"/>
                </a:lnTo>
                <a:lnTo>
                  <a:pt x="15920" y="6860"/>
                </a:lnTo>
                <a:lnTo>
                  <a:pt x="15296" y="6713"/>
                </a:lnTo>
                <a:lnTo>
                  <a:pt x="15186" y="6639"/>
                </a:lnTo>
                <a:lnTo>
                  <a:pt x="15223" y="6603"/>
                </a:lnTo>
                <a:lnTo>
                  <a:pt x="15333" y="6419"/>
                </a:lnTo>
                <a:lnTo>
                  <a:pt x="15700" y="5906"/>
                </a:lnTo>
                <a:lnTo>
                  <a:pt x="16030" y="5392"/>
                </a:lnTo>
                <a:lnTo>
                  <a:pt x="16287" y="4915"/>
                </a:lnTo>
                <a:lnTo>
                  <a:pt x="16360" y="4842"/>
                </a:lnTo>
                <a:lnTo>
                  <a:pt x="16360" y="4732"/>
                </a:lnTo>
                <a:lnTo>
                  <a:pt x="16324" y="4622"/>
                </a:lnTo>
                <a:lnTo>
                  <a:pt x="16250" y="4512"/>
                </a:lnTo>
                <a:lnTo>
                  <a:pt x="16067" y="4329"/>
                </a:lnTo>
                <a:lnTo>
                  <a:pt x="15590" y="4035"/>
                </a:lnTo>
                <a:lnTo>
                  <a:pt x="14526" y="3265"/>
                </a:lnTo>
                <a:lnTo>
                  <a:pt x="12435" y="1724"/>
                </a:lnTo>
                <a:lnTo>
                  <a:pt x="11445" y="1027"/>
                </a:lnTo>
                <a:lnTo>
                  <a:pt x="10454" y="330"/>
                </a:lnTo>
                <a:lnTo>
                  <a:pt x="10124" y="147"/>
                </a:lnTo>
                <a:lnTo>
                  <a:pt x="9794" y="37"/>
                </a:lnTo>
                <a:lnTo>
                  <a:pt x="9611" y="0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27" name="Google Shape;227;p3"/>
          <p:cNvSpPr/>
          <p:nvPr/>
        </p:nvSpPr>
        <p:spPr>
          <a:xfrm>
            <a:off x="700454" y="4557600"/>
            <a:ext cx="504670" cy="400627"/>
          </a:xfrm>
          <a:custGeom>
            <a:avLst/>
            <a:gdLst/>
            <a:ahLst/>
            <a:cxnLst/>
            <a:rect l="l" t="t" r="r" b="b"/>
            <a:pathLst>
              <a:path w="17792" h="14124" extrusionOk="0">
                <a:moveTo>
                  <a:pt x="10565" y="2275"/>
                </a:moveTo>
                <a:lnTo>
                  <a:pt x="10785" y="2312"/>
                </a:lnTo>
                <a:lnTo>
                  <a:pt x="11189" y="2422"/>
                </a:lnTo>
                <a:lnTo>
                  <a:pt x="11555" y="2605"/>
                </a:lnTo>
                <a:lnTo>
                  <a:pt x="11445" y="2605"/>
                </a:lnTo>
                <a:lnTo>
                  <a:pt x="10638" y="2899"/>
                </a:lnTo>
                <a:lnTo>
                  <a:pt x="9868" y="3192"/>
                </a:lnTo>
                <a:lnTo>
                  <a:pt x="9245" y="3449"/>
                </a:lnTo>
                <a:lnTo>
                  <a:pt x="8584" y="3706"/>
                </a:lnTo>
                <a:lnTo>
                  <a:pt x="7961" y="4036"/>
                </a:lnTo>
                <a:lnTo>
                  <a:pt x="7667" y="4219"/>
                </a:lnTo>
                <a:lnTo>
                  <a:pt x="7410" y="4439"/>
                </a:lnTo>
                <a:lnTo>
                  <a:pt x="7631" y="4073"/>
                </a:lnTo>
                <a:lnTo>
                  <a:pt x="7887" y="3743"/>
                </a:lnTo>
                <a:lnTo>
                  <a:pt x="8144" y="3412"/>
                </a:lnTo>
                <a:lnTo>
                  <a:pt x="8438" y="3156"/>
                </a:lnTo>
                <a:lnTo>
                  <a:pt x="8768" y="2899"/>
                </a:lnTo>
                <a:lnTo>
                  <a:pt x="9098" y="2679"/>
                </a:lnTo>
                <a:lnTo>
                  <a:pt x="9501" y="2495"/>
                </a:lnTo>
                <a:lnTo>
                  <a:pt x="9905" y="2349"/>
                </a:lnTo>
                <a:lnTo>
                  <a:pt x="10125" y="2312"/>
                </a:lnTo>
                <a:lnTo>
                  <a:pt x="10345" y="2275"/>
                </a:lnTo>
                <a:close/>
                <a:moveTo>
                  <a:pt x="1285" y="2129"/>
                </a:moveTo>
                <a:lnTo>
                  <a:pt x="1248" y="2165"/>
                </a:lnTo>
                <a:lnTo>
                  <a:pt x="1101" y="2275"/>
                </a:lnTo>
                <a:lnTo>
                  <a:pt x="991" y="2422"/>
                </a:lnTo>
                <a:lnTo>
                  <a:pt x="808" y="2715"/>
                </a:lnTo>
                <a:lnTo>
                  <a:pt x="588" y="2605"/>
                </a:lnTo>
                <a:lnTo>
                  <a:pt x="441" y="2422"/>
                </a:lnTo>
                <a:lnTo>
                  <a:pt x="258" y="2239"/>
                </a:lnTo>
                <a:lnTo>
                  <a:pt x="184" y="2202"/>
                </a:lnTo>
                <a:lnTo>
                  <a:pt x="111" y="2202"/>
                </a:lnTo>
                <a:lnTo>
                  <a:pt x="37" y="2239"/>
                </a:lnTo>
                <a:lnTo>
                  <a:pt x="1" y="2312"/>
                </a:lnTo>
                <a:lnTo>
                  <a:pt x="1" y="2495"/>
                </a:lnTo>
                <a:lnTo>
                  <a:pt x="74" y="2642"/>
                </a:lnTo>
                <a:lnTo>
                  <a:pt x="147" y="2789"/>
                </a:lnTo>
                <a:lnTo>
                  <a:pt x="258" y="2936"/>
                </a:lnTo>
                <a:lnTo>
                  <a:pt x="404" y="3046"/>
                </a:lnTo>
                <a:lnTo>
                  <a:pt x="588" y="3119"/>
                </a:lnTo>
                <a:lnTo>
                  <a:pt x="294" y="3706"/>
                </a:lnTo>
                <a:lnTo>
                  <a:pt x="74" y="4293"/>
                </a:lnTo>
                <a:lnTo>
                  <a:pt x="74" y="4403"/>
                </a:lnTo>
                <a:lnTo>
                  <a:pt x="74" y="4476"/>
                </a:lnTo>
                <a:lnTo>
                  <a:pt x="147" y="4549"/>
                </a:lnTo>
                <a:lnTo>
                  <a:pt x="221" y="4586"/>
                </a:lnTo>
                <a:lnTo>
                  <a:pt x="294" y="4623"/>
                </a:lnTo>
                <a:lnTo>
                  <a:pt x="368" y="4586"/>
                </a:lnTo>
                <a:lnTo>
                  <a:pt x="441" y="4549"/>
                </a:lnTo>
                <a:lnTo>
                  <a:pt x="514" y="4476"/>
                </a:lnTo>
                <a:lnTo>
                  <a:pt x="991" y="3339"/>
                </a:lnTo>
                <a:lnTo>
                  <a:pt x="1248" y="2789"/>
                </a:lnTo>
                <a:lnTo>
                  <a:pt x="1321" y="2495"/>
                </a:lnTo>
                <a:lnTo>
                  <a:pt x="1395" y="2202"/>
                </a:lnTo>
                <a:lnTo>
                  <a:pt x="1358" y="2165"/>
                </a:lnTo>
                <a:lnTo>
                  <a:pt x="1321" y="2129"/>
                </a:lnTo>
                <a:close/>
                <a:moveTo>
                  <a:pt x="11702" y="2715"/>
                </a:moveTo>
                <a:lnTo>
                  <a:pt x="11959" y="2936"/>
                </a:lnTo>
                <a:lnTo>
                  <a:pt x="12142" y="3156"/>
                </a:lnTo>
                <a:lnTo>
                  <a:pt x="12216" y="3266"/>
                </a:lnTo>
                <a:lnTo>
                  <a:pt x="11812" y="3412"/>
                </a:lnTo>
                <a:lnTo>
                  <a:pt x="11445" y="3559"/>
                </a:lnTo>
                <a:lnTo>
                  <a:pt x="9758" y="4183"/>
                </a:lnTo>
                <a:lnTo>
                  <a:pt x="8254" y="4770"/>
                </a:lnTo>
                <a:lnTo>
                  <a:pt x="7484" y="5100"/>
                </a:lnTo>
                <a:lnTo>
                  <a:pt x="7117" y="5283"/>
                </a:lnTo>
                <a:lnTo>
                  <a:pt x="6787" y="5503"/>
                </a:lnTo>
                <a:lnTo>
                  <a:pt x="7337" y="4549"/>
                </a:lnTo>
                <a:lnTo>
                  <a:pt x="7374" y="4549"/>
                </a:lnTo>
                <a:lnTo>
                  <a:pt x="8364" y="4073"/>
                </a:lnTo>
                <a:lnTo>
                  <a:pt x="9355" y="3632"/>
                </a:lnTo>
                <a:lnTo>
                  <a:pt x="11409" y="2862"/>
                </a:lnTo>
                <a:lnTo>
                  <a:pt x="11445" y="2936"/>
                </a:lnTo>
                <a:lnTo>
                  <a:pt x="11519" y="2972"/>
                </a:lnTo>
                <a:lnTo>
                  <a:pt x="11592" y="3009"/>
                </a:lnTo>
                <a:lnTo>
                  <a:pt x="11666" y="2972"/>
                </a:lnTo>
                <a:lnTo>
                  <a:pt x="11739" y="2899"/>
                </a:lnTo>
                <a:lnTo>
                  <a:pt x="11739" y="2789"/>
                </a:lnTo>
                <a:lnTo>
                  <a:pt x="11702" y="2715"/>
                </a:lnTo>
                <a:close/>
                <a:moveTo>
                  <a:pt x="12326" y="3522"/>
                </a:moveTo>
                <a:lnTo>
                  <a:pt x="12399" y="3596"/>
                </a:lnTo>
                <a:lnTo>
                  <a:pt x="12436" y="3596"/>
                </a:lnTo>
                <a:lnTo>
                  <a:pt x="12583" y="3926"/>
                </a:lnTo>
                <a:lnTo>
                  <a:pt x="12546" y="3926"/>
                </a:lnTo>
                <a:lnTo>
                  <a:pt x="12473" y="3963"/>
                </a:lnTo>
                <a:lnTo>
                  <a:pt x="12289" y="4109"/>
                </a:lnTo>
                <a:lnTo>
                  <a:pt x="12106" y="4219"/>
                </a:lnTo>
                <a:lnTo>
                  <a:pt x="11702" y="4403"/>
                </a:lnTo>
                <a:lnTo>
                  <a:pt x="11262" y="4586"/>
                </a:lnTo>
                <a:lnTo>
                  <a:pt x="10822" y="4733"/>
                </a:lnTo>
                <a:lnTo>
                  <a:pt x="9941" y="5026"/>
                </a:lnTo>
                <a:lnTo>
                  <a:pt x="9061" y="5393"/>
                </a:lnTo>
                <a:lnTo>
                  <a:pt x="8217" y="5723"/>
                </a:lnTo>
                <a:lnTo>
                  <a:pt x="7374" y="6127"/>
                </a:lnTo>
                <a:lnTo>
                  <a:pt x="6750" y="6384"/>
                </a:lnTo>
                <a:lnTo>
                  <a:pt x="6420" y="6567"/>
                </a:lnTo>
                <a:lnTo>
                  <a:pt x="6090" y="6750"/>
                </a:lnTo>
                <a:lnTo>
                  <a:pt x="6310" y="6384"/>
                </a:lnTo>
                <a:lnTo>
                  <a:pt x="6677" y="5650"/>
                </a:lnTo>
                <a:lnTo>
                  <a:pt x="7410" y="5467"/>
                </a:lnTo>
                <a:lnTo>
                  <a:pt x="8107" y="5173"/>
                </a:lnTo>
                <a:lnTo>
                  <a:pt x="9465" y="4623"/>
                </a:lnTo>
                <a:lnTo>
                  <a:pt x="10932" y="4073"/>
                </a:lnTo>
                <a:lnTo>
                  <a:pt x="11629" y="3816"/>
                </a:lnTo>
                <a:lnTo>
                  <a:pt x="12326" y="3522"/>
                </a:lnTo>
                <a:close/>
                <a:moveTo>
                  <a:pt x="5100" y="8401"/>
                </a:moveTo>
                <a:lnTo>
                  <a:pt x="4989" y="8438"/>
                </a:lnTo>
                <a:lnTo>
                  <a:pt x="4953" y="8474"/>
                </a:lnTo>
                <a:lnTo>
                  <a:pt x="4953" y="8511"/>
                </a:lnTo>
                <a:lnTo>
                  <a:pt x="4916" y="8768"/>
                </a:lnTo>
                <a:lnTo>
                  <a:pt x="4879" y="8988"/>
                </a:lnTo>
                <a:lnTo>
                  <a:pt x="4879" y="9245"/>
                </a:lnTo>
                <a:lnTo>
                  <a:pt x="4916" y="9355"/>
                </a:lnTo>
                <a:lnTo>
                  <a:pt x="4989" y="9465"/>
                </a:lnTo>
                <a:lnTo>
                  <a:pt x="5026" y="9501"/>
                </a:lnTo>
                <a:lnTo>
                  <a:pt x="5173" y="9501"/>
                </a:lnTo>
                <a:lnTo>
                  <a:pt x="5210" y="9465"/>
                </a:lnTo>
                <a:lnTo>
                  <a:pt x="5283" y="9391"/>
                </a:lnTo>
                <a:lnTo>
                  <a:pt x="5320" y="9281"/>
                </a:lnTo>
                <a:lnTo>
                  <a:pt x="5320" y="9061"/>
                </a:lnTo>
                <a:lnTo>
                  <a:pt x="5320" y="8768"/>
                </a:lnTo>
                <a:lnTo>
                  <a:pt x="5283" y="8511"/>
                </a:lnTo>
                <a:lnTo>
                  <a:pt x="5246" y="8474"/>
                </a:lnTo>
                <a:lnTo>
                  <a:pt x="5210" y="8438"/>
                </a:lnTo>
                <a:lnTo>
                  <a:pt x="5100" y="8401"/>
                </a:lnTo>
                <a:close/>
                <a:moveTo>
                  <a:pt x="5210" y="9685"/>
                </a:moveTo>
                <a:lnTo>
                  <a:pt x="5136" y="9722"/>
                </a:lnTo>
                <a:lnTo>
                  <a:pt x="5063" y="9758"/>
                </a:lnTo>
                <a:lnTo>
                  <a:pt x="5026" y="9795"/>
                </a:lnTo>
                <a:lnTo>
                  <a:pt x="4989" y="9905"/>
                </a:lnTo>
                <a:lnTo>
                  <a:pt x="4989" y="9978"/>
                </a:lnTo>
                <a:lnTo>
                  <a:pt x="4916" y="10308"/>
                </a:lnTo>
                <a:lnTo>
                  <a:pt x="4916" y="10639"/>
                </a:lnTo>
                <a:lnTo>
                  <a:pt x="4953" y="10749"/>
                </a:lnTo>
                <a:lnTo>
                  <a:pt x="4989" y="10785"/>
                </a:lnTo>
                <a:lnTo>
                  <a:pt x="5063" y="10822"/>
                </a:lnTo>
                <a:lnTo>
                  <a:pt x="5173" y="10822"/>
                </a:lnTo>
                <a:lnTo>
                  <a:pt x="5246" y="10785"/>
                </a:lnTo>
                <a:lnTo>
                  <a:pt x="5283" y="10749"/>
                </a:lnTo>
                <a:lnTo>
                  <a:pt x="5283" y="10639"/>
                </a:lnTo>
                <a:lnTo>
                  <a:pt x="5283" y="10272"/>
                </a:lnTo>
                <a:lnTo>
                  <a:pt x="5356" y="9905"/>
                </a:lnTo>
                <a:lnTo>
                  <a:pt x="5356" y="9832"/>
                </a:lnTo>
                <a:lnTo>
                  <a:pt x="5320" y="9758"/>
                </a:lnTo>
                <a:lnTo>
                  <a:pt x="5283" y="9722"/>
                </a:lnTo>
                <a:lnTo>
                  <a:pt x="5210" y="9685"/>
                </a:lnTo>
                <a:close/>
                <a:moveTo>
                  <a:pt x="14600" y="9501"/>
                </a:moveTo>
                <a:lnTo>
                  <a:pt x="14563" y="9575"/>
                </a:lnTo>
                <a:lnTo>
                  <a:pt x="14490" y="9868"/>
                </a:lnTo>
                <a:lnTo>
                  <a:pt x="14417" y="10125"/>
                </a:lnTo>
                <a:lnTo>
                  <a:pt x="14380" y="10712"/>
                </a:lnTo>
                <a:lnTo>
                  <a:pt x="14417" y="10785"/>
                </a:lnTo>
                <a:lnTo>
                  <a:pt x="14453" y="10859"/>
                </a:lnTo>
                <a:lnTo>
                  <a:pt x="14527" y="10895"/>
                </a:lnTo>
                <a:lnTo>
                  <a:pt x="14600" y="10932"/>
                </a:lnTo>
                <a:lnTo>
                  <a:pt x="14673" y="10932"/>
                </a:lnTo>
                <a:lnTo>
                  <a:pt x="14747" y="10895"/>
                </a:lnTo>
                <a:lnTo>
                  <a:pt x="14783" y="10859"/>
                </a:lnTo>
                <a:lnTo>
                  <a:pt x="14820" y="10785"/>
                </a:lnTo>
                <a:lnTo>
                  <a:pt x="14820" y="10639"/>
                </a:lnTo>
                <a:lnTo>
                  <a:pt x="14820" y="10088"/>
                </a:lnTo>
                <a:lnTo>
                  <a:pt x="14820" y="9832"/>
                </a:lnTo>
                <a:lnTo>
                  <a:pt x="14747" y="9575"/>
                </a:lnTo>
                <a:lnTo>
                  <a:pt x="14710" y="9501"/>
                </a:lnTo>
                <a:close/>
                <a:moveTo>
                  <a:pt x="12729" y="4183"/>
                </a:moveTo>
                <a:lnTo>
                  <a:pt x="12986" y="4880"/>
                </a:lnTo>
                <a:lnTo>
                  <a:pt x="12766" y="4990"/>
                </a:lnTo>
                <a:lnTo>
                  <a:pt x="12509" y="5100"/>
                </a:lnTo>
                <a:lnTo>
                  <a:pt x="12032" y="5320"/>
                </a:lnTo>
                <a:lnTo>
                  <a:pt x="10969" y="5833"/>
                </a:lnTo>
                <a:lnTo>
                  <a:pt x="9978" y="6310"/>
                </a:lnTo>
                <a:lnTo>
                  <a:pt x="8988" y="6714"/>
                </a:lnTo>
                <a:lnTo>
                  <a:pt x="8071" y="7007"/>
                </a:lnTo>
                <a:lnTo>
                  <a:pt x="7117" y="7301"/>
                </a:lnTo>
                <a:lnTo>
                  <a:pt x="6677" y="7484"/>
                </a:lnTo>
                <a:lnTo>
                  <a:pt x="6237" y="7704"/>
                </a:lnTo>
                <a:lnTo>
                  <a:pt x="5796" y="7924"/>
                </a:lnTo>
                <a:lnTo>
                  <a:pt x="5430" y="8218"/>
                </a:lnTo>
                <a:lnTo>
                  <a:pt x="5393" y="8254"/>
                </a:lnTo>
                <a:lnTo>
                  <a:pt x="5393" y="8291"/>
                </a:lnTo>
                <a:lnTo>
                  <a:pt x="5430" y="8328"/>
                </a:lnTo>
                <a:lnTo>
                  <a:pt x="5466" y="8328"/>
                </a:lnTo>
                <a:lnTo>
                  <a:pt x="6420" y="7961"/>
                </a:lnTo>
                <a:lnTo>
                  <a:pt x="7337" y="7594"/>
                </a:lnTo>
                <a:lnTo>
                  <a:pt x="8364" y="7264"/>
                </a:lnTo>
                <a:lnTo>
                  <a:pt x="9391" y="6897"/>
                </a:lnTo>
                <a:lnTo>
                  <a:pt x="10345" y="6530"/>
                </a:lnTo>
                <a:lnTo>
                  <a:pt x="11262" y="6090"/>
                </a:lnTo>
                <a:lnTo>
                  <a:pt x="12326" y="5577"/>
                </a:lnTo>
                <a:lnTo>
                  <a:pt x="12729" y="5393"/>
                </a:lnTo>
                <a:lnTo>
                  <a:pt x="12913" y="5283"/>
                </a:lnTo>
                <a:lnTo>
                  <a:pt x="13133" y="5210"/>
                </a:lnTo>
                <a:lnTo>
                  <a:pt x="13169" y="5356"/>
                </a:lnTo>
                <a:lnTo>
                  <a:pt x="13426" y="5870"/>
                </a:lnTo>
                <a:lnTo>
                  <a:pt x="13390" y="5870"/>
                </a:lnTo>
                <a:lnTo>
                  <a:pt x="13353" y="5797"/>
                </a:lnTo>
                <a:lnTo>
                  <a:pt x="13280" y="5760"/>
                </a:lnTo>
                <a:lnTo>
                  <a:pt x="13206" y="5723"/>
                </a:lnTo>
                <a:lnTo>
                  <a:pt x="13133" y="5760"/>
                </a:lnTo>
                <a:lnTo>
                  <a:pt x="12216" y="6237"/>
                </a:lnTo>
                <a:lnTo>
                  <a:pt x="11299" y="6677"/>
                </a:lnTo>
                <a:lnTo>
                  <a:pt x="10345" y="7081"/>
                </a:lnTo>
                <a:lnTo>
                  <a:pt x="9428" y="7484"/>
                </a:lnTo>
                <a:lnTo>
                  <a:pt x="8474" y="7851"/>
                </a:lnTo>
                <a:lnTo>
                  <a:pt x="7520" y="8181"/>
                </a:lnTo>
                <a:lnTo>
                  <a:pt x="6640" y="8474"/>
                </a:lnTo>
                <a:lnTo>
                  <a:pt x="6163" y="8658"/>
                </a:lnTo>
                <a:lnTo>
                  <a:pt x="5980" y="8768"/>
                </a:lnTo>
                <a:lnTo>
                  <a:pt x="5760" y="8878"/>
                </a:lnTo>
                <a:lnTo>
                  <a:pt x="5760" y="8915"/>
                </a:lnTo>
                <a:lnTo>
                  <a:pt x="5760" y="8951"/>
                </a:lnTo>
                <a:lnTo>
                  <a:pt x="6273" y="8951"/>
                </a:lnTo>
                <a:lnTo>
                  <a:pt x="6713" y="8805"/>
                </a:lnTo>
                <a:lnTo>
                  <a:pt x="7631" y="8511"/>
                </a:lnTo>
                <a:lnTo>
                  <a:pt x="8621" y="8144"/>
                </a:lnTo>
                <a:lnTo>
                  <a:pt x="9611" y="7777"/>
                </a:lnTo>
                <a:lnTo>
                  <a:pt x="10528" y="7411"/>
                </a:lnTo>
                <a:lnTo>
                  <a:pt x="11409" y="7007"/>
                </a:lnTo>
                <a:lnTo>
                  <a:pt x="12289" y="6604"/>
                </a:lnTo>
                <a:lnTo>
                  <a:pt x="13133" y="6163"/>
                </a:lnTo>
                <a:lnTo>
                  <a:pt x="13206" y="6200"/>
                </a:lnTo>
                <a:lnTo>
                  <a:pt x="13316" y="6200"/>
                </a:lnTo>
                <a:lnTo>
                  <a:pt x="13390" y="6163"/>
                </a:lnTo>
                <a:lnTo>
                  <a:pt x="13463" y="6090"/>
                </a:lnTo>
                <a:lnTo>
                  <a:pt x="13500" y="6053"/>
                </a:lnTo>
                <a:lnTo>
                  <a:pt x="13866" y="6714"/>
                </a:lnTo>
                <a:lnTo>
                  <a:pt x="13646" y="6787"/>
                </a:lnTo>
                <a:lnTo>
                  <a:pt x="13463" y="6860"/>
                </a:lnTo>
                <a:lnTo>
                  <a:pt x="12913" y="7081"/>
                </a:lnTo>
                <a:lnTo>
                  <a:pt x="12399" y="7337"/>
                </a:lnTo>
                <a:lnTo>
                  <a:pt x="11225" y="7961"/>
                </a:lnTo>
                <a:lnTo>
                  <a:pt x="10675" y="8254"/>
                </a:lnTo>
                <a:lnTo>
                  <a:pt x="10052" y="8548"/>
                </a:lnTo>
                <a:lnTo>
                  <a:pt x="9428" y="8768"/>
                </a:lnTo>
                <a:lnTo>
                  <a:pt x="8804" y="8951"/>
                </a:lnTo>
                <a:lnTo>
                  <a:pt x="7520" y="9318"/>
                </a:lnTo>
                <a:lnTo>
                  <a:pt x="6200" y="9722"/>
                </a:lnTo>
                <a:lnTo>
                  <a:pt x="5796" y="9868"/>
                </a:lnTo>
                <a:lnTo>
                  <a:pt x="5650" y="10015"/>
                </a:lnTo>
                <a:lnTo>
                  <a:pt x="5576" y="10052"/>
                </a:lnTo>
                <a:lnTo>
                  <a:pt x="5576" y="10015"/>
                </a:lnTo>
                <a:lnTo>
                  <a:pt x="5540" y="9978"/>
                </a:lnTo>
                <a:lnTo>
                  <a:pt x="5540" y="10015"/>
                </a:lnTo>
                <a:lnTo>
                  <a:pt x="5503" y="10088"/>
                </a:lnTo>
                <a:lnTo>
                  <a:pt x="5503" y="10198"/>
                </a:lnTo>
                <a:lnTo>
                  <a:pt x="5540" y="10235"/>
                </a:lnTo>
                <a:lnTo>
                  <a:pt x="5576" y="10235"/>
                </a:lnTo>
                <a:lnTo>
                  <a:pt x="5796" y="10125"/>
                </a:lnTo>
                <a:lnTo>
                  <a:pt x="6017" y="10052"/>
                </a:lnTo>
                <a:lnTo>
                  <a:pt x="6530" y="9942"/>
                </a:lnTo>
                <a:lnTo>
                  <a:pt x="7704" y="9575"/>
                </a:lnTo>
                <a:lnTo>
                  <a:pt x="8878" y="9281"/>
                </a:lnTo>
                <a:lnTo>
                  <a:pt x="9465" y="9098"/>
                </a:lnTo>
                <a:lnTo>
                  <a:pt x="10015" y="8878"/>
                </a:lnTo>
                <a:lnTo>
                  <a:pt x="10528" y="8695"/>
                </a:lnTo>
                <a:lnTo>
                  <a:pt x="11005" y="8438"/>
                </a:lnTo>
                <a:lnTo>
                  <a:pt x="11959" y="7924"/>
                </a:lnTo>
                <a:lnTo>
                  <a:pt x="12473" y="7667"/>
                </a:lnTo>
                <a:lnTo>
                  <a:pt x="12986" y="7411"/>
                </a:lnTo>
                <a:lnTo>
                  <a:pt x="13573" y="7191"/>
                </a:lnTo>
                <a:lnTo>
                  <a:pt x="13756" y="7117"/>
                </a:lnTo>
                <a:lnTo>
                  <a:pt x="14013" y="7044"/>
                </a:lnTo>
                <a:lnTo>
                  <a:pt x="14050" y="7081"/>
                </a:lnTo>
                <a:lnTo>
                  <a:pt x="14160" y="7081"/>
                </a:lnTo>
                <a:lnTo>
                  <a:pt x="14197" y="7191"/>
                </a:lnTo>
                <a:lnTo>
                  <a:pt x="13830" y="7374"/>
                </a:lnTo>
                <a:lnTo>
                  <a:pt x="13500" y="7594"/>
                </a:lnTo>
                <a:lnTo>
                  <a:pt x="12436" y="8218"/>
                </a:lnTo>
                <a:lnTo>
                  <a:pt x="11335" y="8768"/>
                </a:lnTo>
                <a:lnTo>
                  <a:pt x="10198" y="9245"/>
                </a:lnTo>
                <a:lnTo>
                  <a:pt x="9061" y="9685"/>
                </a:lnTo>
                <a:lnTo>
                  <a:pt x="7887" y="10088"/>
                </a:lnTo>
                <a:lnTo>
                  <a:pt x="6750" y="10455"/>
                </a:lnTo>
                <a:lnTo>
                  <a:pt x="6200" y="10639"/>
                </a:lnTo>
                <a:lnTo>
                  <a:pt x="5906" y="10749"/>
                </a:lnTo>
                <a:lnTo>
                  <a:pt x="5650" y="10895"/>
                </a:lnTo>
                <a:lnTo>
                  <a:pt x="5613" y="10932"/>
                </a:lnTo>
                <a:lnTo>
                  <a:pt x="5613" y="10969"/>
                </a:lnTo>
                <a:lnTo>
                  <a:pt x="5613" y="11005"/>
                </a:lnTo>
                <a:lnTo>
                  <a:pt x="5686" y="11042"/>
                </a:lnTo>
                <a:lnTo>
                  <a:pt x="5943" y="11005"/>
                </a:lnTo>
                <a:lnTo>
                  <a:pt x="6200" y="10969"/>
                </a:lnTo>
                <a:lnTo>
                  <a:pt x="6713" y="10822"/>
                </a:lnTo>
                <a:lnTo>
                  <a:pt x="7337" y="10602"/>
                </a:lnTo>
                <a:lnTo>
                  <a:pt x="7961" y="10419"/>
                </a:lnTo>
                <a:lnTo>
                  <a:pt x="9208" y="10015"/>
                </a:lnTo>
                <a:lnTo>
                  <a:pt x="10418" y="9538"/>
                </a:lnTo>
                <a:lnTo>
                  <a:pt x="11445" y="9061"/>
                </a:lnTo>
                <a:lnTo>
                  <a:pt x="12473" y="8584"/>
                </a:lnTo>
                <a:lnTo>
                  <a:pt x="13573" y="7961"/>
                </a:lnTo>
                <a:lnTo>
                  <a:pt x="14013" y="7741"/>
                </a:lnTo>
                <a:lnTo>
                  <a:pt x="14233" y="7594"/>
                </a:lnTo>
                <a:lnTo>
                  <a:pt x="14417" y="7447"/>
                </a:lnTo>
                <a:lnTo>
                  <a:pt x="14527" y="7594"/>
                </a:lnTo>
                <a:lnTo>
                  <a:pt x="14527" y="7631"/>
                </a:lnTo>
                <a:lnTo>
                  <a:pt x="14417" y="7961"/>
                </a:lnTo>
                <a:lnTo>
                  <a:pt x="14417" y="8328"/>
                </a:lnTo>
                <a:lnTo>
                  <a:pt x="14343" y="8254"/>
                </a:lnTo>
                <a:lnTo>
                  <a:pt x="14233" y="8254"/>
                </a:lnTo>
                <a:lnTo>
                  <a:pt x="13830" y="8438"/>
                </a:lnTo>
                <a:lnTo>
                  <a:pt x="13426" y="8658"/>
                </a:lnTo>
                <a:lnTo>
                  <a:pt x="12693" y="9135"/>
                </a:lnTo>
                <a:lnTo>
                  <a:pt x="12252" y="9428"/>
                </a:lnTo>
                <a:lnTo>
                  <a:pt x="11776" y="9685"/>
                </a:lnTo>
                <a:lnTo>
                  <a:pt x="11299" y="9942"/>
                </a:lnTo>
                <a:lnTo>
                  <a:pt x="10822" y="10125"/>
                </a:lnTo>
                <a:lnTo>
                  <a:pt x="8658" y="10822"/>
                </a:lnTo>
                <a:lnTo>
                  <a:pt x="7741" y="11115"/>
                </a:lnTo>
                <a:lnTo>
                  <a:pt x="7300" y="11262"/>
                </a:lnTo>
                <a:lnTo>
                  <a:pt x="6860" y="11446"/>
                </a:lnTo>
                <a:lnTo>
                  <a:pt x="5283" y="11409"/>
                </a:lnTo>
                <a:lnTo>
                  <a:pt x="5246" y="11189"/>
                </a:lnTo>
                <a:lnTo>
                  <a:pt x="5173" y="11115"/>
                </a:lnTo>
                <a:lnTo>
                  <a:pt x="5026" y="11115"/>
                </a:lnTo>
                <a:lnTo>
                  <a:pt x="4989" y="11189"/>
                </a:lnTo>
                <a:lnTo>
                  <a:pt x="4953" y="11409"/>
                </a:lnTo>
                <a:lnTo>
                  <a:pt x="4182" y="11336"/>
                </a:lnTo>
                <a:lnTo>
                  <a:pt x="3816" y="11336"/>
                </a:lnTo>
                <a:lnTo>
                  <a:pt x="3412" y="11372"/>
                </a:lnTo>
                <a:lnTo>
                  <a:pt x="3119" y="11409"/>
                </a:lnTo>
                <a:lnTo>
                  <a:pt x="2862" y="11556"/>
                </a:lnTo>
                <a:lnTo>
                  <a:pt x="2825" y="11005"/>
                </a:lnTo>
                <a:lnTo>
                  <a:pt x="2715" y="9428"/>
                </a:lnTo>
                <a:lnTo>
                  <a:pt x="2715" y="9171"/>
                </a:lnTo>
                <a:lnTo>
                  <a:pt x="2972" y="9171"/>
                </a:lnTo>
                <a:lnTo>
                  <a:pt x="3265" y="9135"/>
                </a:lnTo>
                <a:lnTo>
                  <a:pt x="3522" y="9061"/>
                </a:lnTo>
                <a:lnTo>
                  <a:pt x="3779" y="8988"/>
                </a:lnTo>
                <a:lnTo>
                  <a:pt x="4036" y="8841"/>
                </a:lnTo>
                <a:lnTo>
                  <a:pt x="4293" y="8695"/>
                </a:lnTo>
                <a:lnTo>
                  <a:pt x="4733" y="8401"/>
                </a:lnTo>
                <a:lnTo>
                  <a:pt x="5063" y="8108"/>
                </a:lnTo>
                <a:lnTo>
                  <a:pt x="5356" y="7777"/>
                </a:lnTo>
                <a:lnTo>
                  <a:pt x="5613" y="7447"/>
                </a:lnTo>
                <a:lnTo>
                  <a:pt x="5870" y="7117"/>
                </a:lnTo>
                <a:lnTo>
                  <a:pt x="6273" y="7007"/>
                </a:lnTo>
                <a:lnTo>
                  <a:pt x="6640" y="6824"/>
                </a:lnTo>
                <a:lnTo>
                  <a:pt x="7410" y="6420"/>
                </a:lnTo>
                <a:lnTo>
                  <a:pt x="8401" y="5980"/>
                </a:lnTo>
                <a:lnTo>
                  <a:pt x="9355" y="5577"/>
                </a:lnTo>
                <a:lnTo>
                  <a:pt x="10308" y="5246"/>
                </a:lnTo>
                <a:lnTo>
                  <a:pt x="11262" y="4880"/>
                </a:lnTo>
                <a:lnTo>
                  <a:pt x="12032" y="4623"/>
                </a:lnTo>
                <a:lnTo>
                  <a:pt x="12436" y="4403"/>
                </a:lnTo>
                <a:lnTo>
                  <a:pt x="12619" y="4219"/>
                </a:lnTo>
                <a:lnTo>
                  <a:pt x="12729" y="4183"/>
                </a:lnTo>
                <a:close/>
                <a:moveTo>
                  <a:pt x="2385" y="1"/>
                </a:moveTo>
                <a:lnTo>
                  <a:pt x="2238" y="38"/>
                </a:lnTo>
                <a:lnTo>
                  <a:pt x="2202" y="74"/>
                </a:lnTo>
                <a:lnTo>
                  <a:pt x="2165" y="111"/>
                </a:lnTo>
                <a:lnTo>
                  <a:pt x="2055" y="368"/>
                </a:lnTo>
                <a:lnTo>
                  <a:pt x="1982" y="515"/>
                </a:lnTo>
                <a:lnTo>
                  <a:pt x="1578" y="1432"/>
                </a:lnTo>
                <a:lnTo>
                  <a:pt x="1541" y="1542"/>
                </a:lnTo>
                <a:lnTo>
                  <a:pt x="1578" y="1615"/>
                </a:lnTo>
                <a:lnTo>
                  <a:pt x="1615" y="1688"/>
                </a:lnTo>
                <a:lnTo>
                  <a:pt x="1688" y="1762"/>
                </a:lnTo>
                <a:lnTo>
                  <a:pt x="1761" y="1798"/>
                </a:lnTo>
                <a:lnTo>
                  <a:pt x="1835" y="1798"/>
                </a:lnTo>
                <a:lnTo>
                  <a:pt x="1908" y="1762"/>
                </a:lnTo>
                <a:lnTo>
                  <a:pt x="1982" y="1652"/>
                </a:lnTo>
                <a:lnTo>
                  <a:pt x="2128" y="1358"/>
                </a:lnTo>
                <a:lnTo>
                  <a:pt x="2092" y="2165"/>
                </a:lnTo>
                <a:lnTo>
                  <a:pt x="2092" y="2972"/>
                </a:lnTo>
                <a:lnTo>
                  <a:pt x="2055" y="4073"/>
                </a:lnTo>
                <a:lnTo>
                  <a:pt x="1982" y="4109"/>
                </a:lnTo>
                <a:lnTo>
                  <a:pt x="1835" y="4073"/>
                </a:lnTo>
                <a:lnTo>
                  <a:pt x="1725" y="3999"/>
                </a:lnTo>
                <a:lnTo>
                  <a:pt x="1615" y="3999"/>
                </a:lnTo>
                <a:lnTo>
                  <a:pt x="1541" y="4036"/>
                </a:lnTo>
                <a:lnTo>
                  <a:pt x="1505" y="4109"/>
                </a:lnTo>
                <a:lnTo>
                  <a:pt x="1541" y="4219"/>
                </a:lnTo>
                <a:lnTo>
                  <a:pt x="1651" y="4293"/>
                </a:lnTo>
                <a:lnTo>
                  <a:pt x="1761" y="4366"/>
                </a:lnTo>
                <a:lnTo>
                  <a:pt x="1908" y="4403"/>
                </a:lnTo>
                <a:lnTo>
                  <a:pt x="2055" y="4439"/>
                </a:lnTo>
                <a:lnTo>
                  <a:pt x="2055" y="5540"/>
                </a:lnTo>
                <a:lnTo>
                  <a:pt x="1908" y="5577"/>
                </a:lnTo>
                <a:lnTo>
                  <a:pt x="1651" y="5613"/>
                </a:lnTo>
                <a:lnTo>
                  <a:pt x="1615" y="5687"/>
                </a:lnTo>
                <a:lnTo>
                  <a:pt x="1541" y="5723"/>
                </a:lnTo>
                <a:lnTo>
                  <a:pt x="1541" y="5760"/>
                </a:lnTo>
                <a:lnTo>
                  <a:pt x="1505" y="5797"/>
                </a:lnTo>
                <a:lnTo>
                  <a:pt x="1541" y="5833"/>
                </a:lnTo>
                <a:lnTo>
                  <a:pt x="1578" y="5833"/>
                </a:lnTo>
                <a:lnTo>
                  <a:pt x="1651" y="5907"/>
                </a:lnTo>
                <a:lnTo>
                  <a:pt x="2055" y="5907"/>
                </a:lnTo>
                <a:lnTo>
                  <a:pt x="2092" y="6200"/>
                </a:lnTo>
                <a:lnTo>
                  <a:pt x="2092" y="7154"/>
                </a:lnTo>
                <a:lnTo>
                  <a:pt x="1835" y="7227"/>
                </a:lnTo>
                <a:lnTo>
                  <a:pt x="1541" y="7374"/>
                </a:lnTo>
                <a:lnTo>
                  <a:pt x="1505" y="7411"/>
                </a:lnTo>
                <a:lnTo>
                  <a:pt x="1505" y="7447"/>
                </a:lnTo>
                <a:lnTo>
                  <a:pt x="1541" y="7484"/>
                </a:lnTo>
                <a:lnTo>
                  <a:pt x="1578" y="7521"/>
                </a:lnTo>
                <a:lnTo>
                  <a:pt x="2092" y="7521"/>
                </a:lnTo>
                <a:lnTo>
                  <a:pt x="2165" y="8951"/>
                </a:lnTo>
                <a:lnTo>
                  <a:pt x="2165" y="8988"/>
                </a:lnTo>
                <a:lnTo>
                  <a:pt x="1982" y="8951"/>
                </a:lnTo>
                <a:lnTo>
                  <a:pt x="1578" y="8951"/>
                </a:lnTo>
                <a:lnTo>
                  <a:pt x="1505" y="8988"/>
                </a:lnTo>
                <a:lnTo>
                  <a:pt x="1468" y="9061"/>
                </a:lnTo>
                <a:lnTo>
                  <a:pt x="1468" y="9135"/>
                </a:lnTo>
                <a:lnTo>
                  <a:pt x="1541" y="9208"/>
                </a:lnTo>
                <a:lnTo>
                  <a:pt x="1688" y="9245"/>
                </a:lnTo>
                <a:lnTo>
                  <a:pt x="1835" y="9318"/>
                </a:lnTo>
                <a:lnTo>
                  <a:pt x="2202" y="9391"/>
                </a:lnTo>
                <a:lnTo>
                  <a:pt x="2238" y="10419"/>
                </a:lnTo>
                <a:lnTo>
                  <a:pt x="2018" y="10419"/>
                </a:lnTo>
                <a:lnTo>
                  <a:pt x="1798" y="10455"/>
                </a:lnTo>
                <a:lnTo>
                  <a:pt x="1725" y="10529"/>
                </a:lnTo>
                <a:lnTo>
                  <a:pt x="1651" y="10602"/>
                </a:lnTo>
                <a:lnTo>
                  <a:pt x="1578" y="10675"/>
                </a:lnTo>
                <a:lnTo>
                  <a:pt x="1615" y="10749"/>
                </a:lnTo>
                <a:lnTo>
                  <a:pt x="1688" y="10822"/>
                </a:lnTo>
                <a:lnTo>
                  <a:pt x="2128" y="10822"/>
                </a:lnTo>
                <a:lnTo>
                  <a:pt x="2275" y="10859"/>
                </a:lnTo>
                <a:lnTo>
                  <a:pt x="2275" y="10895"/>
                </a:lnTo>
                <a:lnTo>
                  <a:pt x="2312" y="11702"/>
                </a:lnTo>
                <a:lnTo>
                  <a:pt x="2348" y="11959"/>
                </a:lnTo>
                <a:lnTo>
                  <a:pt x="2385" y="12106"/>
                </a:lnTo>
                <a:lnTo>
                  <a:pt x="2495" y="12216"/>
                </a:lnTo>
                <a:lnTo>
                  <a:pt x="2568" y="12253"/>
                </a:lnTo>
                <a:lnTo>
                  <a:pt x="2679" y="12253"/>
                </a:lnTo>
                <a:lnTo>
                  <a:pt x="2752" y="12216"/>
                </a:lnTo>
                <a:lnTo>
                  <a:pt x="2789" y="12143"/>
                </a:lnTo>
                <a:lnTo>
                  <a:pt x="2825" y="12106"/>
                </a:lnTo>
                <a:lnTo>
                  <a:pt x="3009" y="11959"/>
                </a:lnTo>
                <a:lnTo>
                  <a:pt x="3265" y="11886"/>
                </a:lnTo>
                <a:lnTo>
                  <a:pt x="3486" y="11849"/>
                </a:lnTo>
                <a:lnTo>
                  <a:pt x="3742" y="11849"/>
                </a:lnTo>
                <a:lnTo>
                  <a:pt x="3742" y="12033"/>
                </a:lnTo>
                <a:lnTo>
                  <a:pt x="3742" y="12216"/>
                </a:lnTo>
                <a:lnTo>
                  <a:pt x="3816" y="12363"/>
                </a:lnTo>
                <a:lnTo>
                  <a:pt x="3889" y="12509"/>
                </a:lnTo>
                <a:lnTo>
                  <a:pt x="3962" y="12583"/>
                </a:lnTo>
                <a:lnTo>
                  <a:pt x="4036" y="12546"/>
                </a:lnTo>
                <a:lnTo>
                  <a:pt x="4109" y="12509"/>
                </a:lnTo>
                <a:lnTo>
                  <a:pt x="4146" y="12436"/>
                </a:lnTo>
                <a:lnTo>
                  <a:pt x="4072" y="12216"/>
                </a:lnTo>
                <a:lnTo>
                  <a:pt x="4036" y="12069"/>
                </a:lnTo>
                <a:lnTo>
                  <a:pt x="4036" y="11886"/>
                </a:lnTo>
                <a:lnTo>
                  <a:pt x="5063" y="11922"/>
                </a:lnTo>
                <a:lnTo>
                  <a:pt x="5063" y="12143"/>
                </a:lnTo>
                <a:lnTo>
                  <a:pt x="5100" y="12619"/>
                </a:lnTo>
                <a:lnTo>
                  <a:pt x="5136" y="12693"/>
                </a:lnTo>
                <a:lnTo>
                  <a:pt x="5173" y="12766"/>
                </a:lnTo>
                <a:lnTo>
                  <a:pt x="5320" y="12766"/>
                </a:lnTo>
                <a:lnTo>
                  <a:pt x="5466" y="12729"/>
                </a:lnTo>
                <a:lnTo>
                  <a:pt x="5503" y="12619"/>
                </a:lnTo>
                <a:lnTo>
                  <a:pt x="5540" y="12473"/>
                </a:lnTo>
                <a:lnTo>
                  <a:pt x="5466" y="12363"/>
                </a:lnTo>
                <a:lnTo>
                  <a:pt x="5393" y="12326"/>
                </a:lnTo>
                <a:lnTo>
                  <a:pt x="5356" y="12106"/>
                </a:lnTo>
                <a:lnTo>
                  <a:pt x="5283" y="11922"/>
                </a:lnTo>
                <a:lnTo>
                  <a:pt x="5906" y="11959"/>
                </a:lnTo>
                <a:lnTo>
                  <a:pt x="6493" y="11959"/>
                </a:lnTo>
                <a:lnTo>
                  <a:pt x="6493" y="11996"/>
                </a:lnTo>
                <a:lnTo>
                  <a:pt x="6457" y="12179"/>
                </a:lnTo>
                <a:lnTo>
                  <a:pt x="6420" y="12399"/>
                </a:lnTo>
                <a:lnTo>
                  <a:pt x="6457" y="12583"/>
                </a:lnTo>
                <a:lnTo>
                  <a:pt x="6567" y="12766"/>
                </a:lnTo>
                <a:lnTo>
                  <a:pt x="6603" y="12840"/>
                </a:lnTo>
                <a:lnTo>
                  <a:pt x="6677" y="12876"/>
                </a:lnTo>
                <a:lnTo>
                  <a:pt x="6750" y="12876"/>
                </a:lnTo>
                <a:lnTo>
                  <a:pt x="6824" y="12840"/>
                </a:lnTo>
                <a:lnTo>
                  <a:pt x="6897" y="12766"/>
                </a:lnTo>
                <a:lnTo>
                  <a:pt x="6897" y="12729"/>
                </a:lnTo>
                <a:lnTo>
                  <a:pt x="6897" y="12656"/>
                </a:lnTo>
                <a:lnTo>
                  <a:pt x="6824" y="12619"/>
                </a:lnTo>
                <a:lnTo>
                  <a:pt x="6787" y="12583"/>
                </a:lnTo>
                <a:lnTo>
                  <a:pt x="6713" y="12399"/>
                </a:lnTo>
                <a:lnTo>
                  <a:pt x="6677" y="12216"/>
                </a:lnTo>
                <a:lnTo>
                  <a:pt x="6640" y="11996"/>
                </a:lnTo>
                <a:lnTo>
                  <a:pt x="6640" y="11959"/>
                </a:lnTo>
                <a:lnTo>
                  <a:pt x="7924" y="11996"/>
                </a:lnTo>
                <a:lnTo>
                  <a:pt x="7851" y="12033"/>
                </a:lnTo>
                <a:lnTo>
                  <a:pt x="7814" y="12106"/>
                </a:lnTo>
                <a:lnTo>
                  <a:pt x="7777" y="12253"/>
                </a:lnTo>
                <a:lnTo>
                  <a:pt x="7777" y="12399"/>
                </a:lnTo>
                <a:lnTo>
                  <a:pt x="7777" y="12509"/>
                </a:lnTo>
                <a:lnTo>
                  <a:pt x="7814" y="12619"/>
                </a:lnTo>
                <a:lnTo>
                  <a:pt x="7887" y="12729"/>
                </a:lnTo>
                <a:lnTo>
                  <a:pt x="7961" y="12766"/>
                </a:lnTo>
                <a:lnTo>
                  <a:pt x="8034" y="12729"/>
                </a:lnTo>
                <a:lnTo>
                  <a:pt x="8107" y="12693"/>
                </a:lnTo>
                <a:lnTo>
                  <a:pt x="8144" y="12619"/>
                </a:lnTo>
                <a:lnTo>
                  <a:pt x="8107" y="12473"/>
                </a:lnTo>
                <a:lnTo>
                  <a:pt x="8071" y="12289"/>
                </a:lnTo>
                <a:lnTo>
                  <a:pt x="8071" y="12179"/>
                </a:lnTo>
                <a:lnTo>
                  <a:pt x="8034" y="12106"/>
                </a:lnTo>
                <a:lnTo>
                  <a:pt x="8034" y="12033"/>
                </a:lnTo>
                <a:lnTo>
                  <a:pt x="8034" y="11996"/>
                </a:lnTo>
                <a:lnTo>
                  <a:pt x="9391" y="11996"/>
                </a:lnTo>
                <a:lnTo>
                  <a:pt x="9318" y="12216"/>
                </a:lnTo>
                <a:lnTo>
                  <a:pt x="9318" y="12473"/>
                </a:lnTo>
                <a:lnTo>
                  <a:pt x="9355" y="12546"/>
                </a:lnTo>
                <a:lnTo>
                  <a:pt x="9428" y="12583"/>
                </a:lnTo>
                <a:lnTo>
                  <a:pt x="9611" y="12583"/>
                </a:lnTo>
                <a:lnTo>
                  <a:pt x="9685" y="12546"/>
                </a:lnTo>
                <a:lnTo>
                  <a:pt x="9721" y="12473"/>
                </a:lnTo>
                <a:lnTo>
                  <a:pt x="9721" y="12436"/>
                </a:lnTo>
                <a:lnTo>
                  <a:pt x="9721" y="12363"/>
                </a:lnTo>
                <a:lnTo>
                  <a:pt x="9611" y="12326"/>
                </a:lnTo>
                <a:lnTo>
                  <a:pt x="9611" y="11996"/>
                </a:lnTo>
                <a:lnTo>
                  <a:pt x="10638" y="11996"/>
                </a:lnTo>
                <a:lnTo>
                  <a:pt x="10675" y="12253"/>
                </a:lnTo>
                <a:lnTo>
                  <a:pt x="10748" y="12509"/>
                </a:lnTo>
                <a:lnTo>
                  <a:pt x="10822" y="12583"/>
                </a:lnTo>
                <a:lnTo>
                  <a:pt x="10969" y="12583"/>
                </a:lnTo>
                <a:lnTo>
                  <a:pt x="11005" y="12509"/>
                </a:lnTo>
                <a:lnTo>
                  <a:pt x="11042" y="12399"/>
                </a:lnTo>
                <a:lnTo>
                  <a:pt x="10969" y="12179"/>
                </a:lnTo>
                <a:lnTo>
                  <a:pt x="10895" y="11996"/>
                </a:lnTo>
                <a:lnTo>
                  <a:pt x="12106" y="11996"/>
                </a:lnTo>
                <a:lnTo>
                  <a:pt x="12069" y="12069"/>
                </a:lnTo>
                <a:lnTo>
                  <a:pt x="12032" y="12143"/>
                </a:lnTo>
                <a:lnTo>
                  <a:pt x="11996" y="12363"/>
                </a:lnTo>
                <a:lnTo>
                  <a:pt x="12032" y="12473"/>
                </a:lnTo>
                <a:lnTo>
                  <a:pt x="12069" y="12619"/>
                </a:lnTo>
                <a:lnTo>
                  <a:pt x="12142" y="12729"/>
                </a:lnTo>
                <a:lnTo>
                  <a:pt x="12216" y="12803"/>
                </a:lnTo>
                <a:lnTo>
                  <a:pt x="12289" y="12840"/>
                </a:lnTo>
                <a:lnTo>
                  <a:pt x="12362" y="12803"/>
                </a:lnTo>
                <a:lnTo>
                  <a:pt x="12399" y="12766"/>
                </a:lnTo>
                <a:lnTo>
                  <a:pt x="12399" y="12693"/>
                </a:lnTo>
                <a:lnTo>
                  <a:pt x="12362" y="12546"/>
                </a:lnTo>
                <a:lnTo>
                  <a:pt x="12289" y="12363"/>
                </a:lnTo>
                <a:lnTo>
                  <a:pt x="12252" y="12179"/>
                </a:lnTo>
                <a:lnTo>
                  <a:pt x="12252" y="11959"/>
                </a:lnTo>
                <a:lnTo>
                  <a:pt x="13353" y="11959"/>
                </a:lnTo>
                <a:lnTo>
                  <a:pt x="13280" y="12106"/>
                </a:lnTo>
                <a:lnTo>
                  <a:pt x="13243" y="12253"/>
                </a:lnTo>
                <a:lnTo>
                  <a:pt x="13243" y="12436"/>
                </a:lnTo>
                <a:lnTo>
                  <a:pt x="13316" y="12583"/>
                </a:lnTo>
                <a:lnTo>
                  <a:pt x="13353" y="12619"/>
                </a:lnTo>
                <a:lnTo>
                  <a:pt x="13426" y="12656"/>
                </a:lnTo>
                <a:lnTo>
                  <a:pt x="13500" y="12656"/>
                </a:lnTo>
                <a:lnTo>
                  <a:pt x="13573" y="12583"/>
                </a:lnTo>
                <a:lnTo>
                  <a:pt x="13610" y="12436"/>
                </a:lnTo>
                <a:lnTo>
                  <a:pt x="13536" y="12216"/>
                </a:lnTo>
                <a:lnTo>
                  <a:pt x="13536" y="12069"/>
                </a:lnTo>
                <a:lnTo>
                  <a:pt x="13573" y="11922"/>
                </a:lnTo>
                <a:lnTo>
                  <a:pt x="14563" y="11886"/>
                </a:lnTo>
                <a:lnTo>
                  <a:pt x="14563" y="11886"/>
                </a:lnTo>
                <a:lnTo>
                  <a:pt x="14527" y="12363"/>
                </a:lnTo>
                <a:lnTo>
                  <a:pt x="14563" y="12436"/>
                </a:lnTo>
                <a:lnTo>
                  <a:pt x="14637" y="12509"/>
                </a:lnTo>
                <a:lnTo>
                  <a:pt x="14747" y="12509"/>
                </a:lnTo>
                <a:lnTo>
                  <a:pt x="14820" y="12473"/>
                </a:lnTo>
                <a:lnTo>
                  <a:pt x="14893" y="12399"/>
                </a:lnTo>
                <a:lnTo>
                  <a:pt x="14967" y="12289"/>
                </a:lnTo>
                <a:lnTo>
                  <a:pt x="14967" y="12179"/>
                </a:lnTo>
                <a:lnTo>
                  <a:pt x="14967" y="12069"/>
                </a:lnTo>
                <a:lnTo>
                  <a:pt x="14930" y="11996"/>
                </a:lnTo>
                <a:lnTo>
                  <a:pt x="14857" y="11959"/>
                </a:lnTo>
                <a:lnTo>
                  <a:pt x="14857" y="11886"/>
                </a:lnTo>
                <a:lnTo>
                  <a:pt x="16618" y="11776"/>
                </a:lnTo>
                <a:lnTo>
                  <a:pt x="16654" y="11812"/>
                </a:lnTo>
                <a:lnTo>
                  <a:pt x="16544" y="11996"/>
                </a:lnTo>
                <a:lnTo>
                  <a:pt x="16361" y="12179"/>
                </a:lnTo>
                <a:lnTo>
                  <a:pt x="16287" y="12289"/>
                </a:lnTo>
                <a:lnTo>
                  <a:pt x="16251" y="12363"/>
                </a:lnTo>
                <a:lnTo>
                  <a:pt x="16287" y="12436"/>
                </a:lnTo>
                <a:lnTo>
                  <a:pt x="16324" y="12509"/>
                </a:lnTo>
                <a:lnTo>
                  <a:pt x="16397" y="12546"/>
                </a:lnTo>
                <a:lnTo>
                  <a:pt x="16471" y="12583"/>
                </a:lnTo>
                <a:lnTo>
                  <a:pt x="16544" y="12583"/>
                </a:lnTo>
                <a:lnTo>
                  <a:pt x="16581" y="12546"/>
                </a:lnTo>
                <a:lnTo>
                  <a:pt x="16728" y="12473"/>
                </a:lnTo>
                <a:lnTo>
                  <a:pt x="16801" y="12363"/>
                </a:lnTo>
                <a:lnTo>
                  <a:pt x="16984" y="12106"/>
                </a:lnTo>
                <a:lnTo>
                  <a:pt x="17461" y="11482"/>
                </a:lnTo>
                <a:lnTo>
                  <a:pt x="17461" y="11409"/>
                </a:lnTo>
                <a:lnTo>
                  <a:pt x="17461" y="11336"/>
                </a:lnTo>
                <a:lnTo>
                  <a:pt x="17461" y="11262"/>
                </a:lnTo>
                <a:lnTo>
                  <a:pt x="17425" y="11189"/>
                </a:lnTo>
                <a:lnTo>
                  <a:pt x="17058" y="10895"/>
                </a:lnTo>
                <a:lnTo>
                  <a:pt x="16728" y="10639"/>
                </a:lnTo>
                <a:lnTo>
                  <a:pt x="16654" y="10602"/>
                </a:lnTo>
                <a:lnTo>
                  <a:pt x="16581" y="10602"/>
                </a:lnTo>
                <a:lnTo>
                  <a:pt x="16544" y="10639"/>
                </a:lnTo>
                <a:lnTo>
                  <a:pt x="16471" y="10675"/>
                </a:lnTo>
                <a:lnTo>
                  <a:pt x="16434" y="10785"/>
                </a:lnTo>
                <a:lnTo>
                  <a:pt x="16434" y="10859"/>
                </a:lnTo>
                <a:lnTo>
                  <a:pt x="16471" y="10932"/>
                </a:lnTo>
                <a:lnTo>
                  <a:pt x="16801" y="11226"/>
                </a:lnTo>
                <a:lnTo>
                  <a:pt x="13940" y="11372"/>
                </a:lnTo>
                <a:lnTo>
                  <a:pt x="14050" y="11336"/>
                </a:lnTo>
                <a:lnTo>
                  <a:pt x="14270" y="11189"/>
                </a:lnTo>
                <a:lnTo>
                  <a:pt x="14343" y="11115"/>
                </a:lnTo>
                <a:lnTo>
                  <a:pt x="14417" y="11005"/>
                </a:lnTo>
                <a:lnTo>
                  <a:pt x="14417" y="10932"/>
                </a:lnTo>
                <a:lnTo>
                  <a:pt x="14380" y="10895"/>
                </a:lnTo>
                <a:lnTo>
                  <a:pt x="14233" y="10895"/>
                </a:lnTo>
                <a:lnTo>
                  <a:pt x="14123" y="10932"/>
                </a:lnTo>
                <a:lnTo>
                  <a:pt x="13903" y="11079"/>
                </a:lnTo>
                <a:lnTo>
                  <a:pt x="13720" y="11226"/>
                </a:lnTo>
                <a:lnTo>
                  <a:pt x="13573" y="11409"/>
                </a:lnTo>
                <a:lnTo>
                  <a:pt x="12289" y="11446"/>
                </a:lnTo>
                <a:lnTo>
                  <a:pt x="12546" y="11336"/>
                </a:lnTo>
                <a:lnTo>
                  <a:pt x="12839" y="11226"/>
                </a:lnTo>
                <a:lnTo>
                  <a:pt x="13169" y="11079"/>
                </a:lnTo>
                <a:lnTo>
                  <a:pt x="13500" y="10895"/>
                </a:lnTo>
                <a:lnTo>
                  <a:pt x="13793" y="10675"/>
                </a:lnTo>
                <a:lnTo>
                  <a:pt x="14050" y="10419"/>
                </a:lnTo>
                <a:lnTo>
                  <a:pt x="14087" y="10308"/>
                </a:lnTo>
                <a:lnTo>
                  <a:pt x="14050" y="10235"/>
                </a:lnTo>
                <a:lnTo>
                  <a:pt x="13976" y="10198"/>
                </a:lnTo>
                <a:lnTo>
                  <a:pt x="13903" y="10235"/>
                </a:lnTo>
                <a:lnTo>
                  <a:pt x="13646" y="10382"/>
                </a:lnTo>
                <a:lnTo>
                  <a:pt x="13390" y="10565"/>
                </a:lnTo>
                <a:lnTo>
                  <a:pt x="13133" y="10749"/>
                </a:lnTo>
                <a:lnTo>
                  <a:pt x="12876" y="10895"/>
                </a:lnTo>
                <a:lnTo>
                  <a:pt x="12583" y="11042"/>
                </a:lnTo>
                <a:lnTo>
                  <a:pt x="12289" y="11152"/>
                </a:lnTo>
                <a:lnTo>
                  <a:pt x="11996" y="11299"/>
                </a:lnTo>
                <a:lnTo>
                  <a:pt x="11702" y="11446"/>
                </a:lnTo>
                <a:lnTo>
                  <a:pt x="10162" y="11482"/>
                </a:lnTo>
                <a:lnTo>
                  <a:pt x="10602" y="11299"/>
                </a:lnTo>
                <a:lnTo>
                  <a:pt x="12216" y="10639"/>
                </a:lnTo>
                <a:lnTo>
                  <a:pt x="12766" y="10455"/>
                </a:lnTo>
                <a:lnTo>
                  <a:pt x="13316" y="10162"/>
                </a:lnTo>
                <a:lnTo>
                  <a:pt x="13573" y="10015"/>
                </a:lnTo>
                <a:lnTo>
                  <a:pt x="13793" y="9832"/>
                </a:lnTo>
                <a:lnTo>
                  <a:pt x="13976" y="9612"/>
                </a:lnTo>
                <a:lnTo>
                  <a:pt x="14087" y="9355"/>
                </a:lnTo>
                <a:lnTo>
                  <a:pt x="14087" y="9245"/>
                </a:lnTo>
                <a:lnTo>
                  <a:pt x="14050" y="9208"/>
                </a:lnTo>
                <a:lnTo>
                  <a:pt x="13940" y="9171"/>
                </a:lnTo>
                <a:lnTo>
                  <a:pt x="13866" y="9208"/>
                </a:lnTo>
                <a:lnTo>
                  <a:pt x="13463" y="9612"/>
                </a:lnTo>
                <a:lnTo>
                  <a:pt x="13243" y="9795"/>
                </a:lnTo>
                <a:lnTo>
                  <a:pt x="12986" y="9978"/>
                </a:lnTo>
                <a:lnTo>
                  <a:pt x="12693" y="10125"/>
                </a:lnTo>
                <a:lnTo>
                  <a:pt x="12399" y="10235"/>
                </a:lnTo>
                <a:lnTo>
                  <a:pt x="11776" y="10492"/>
                </a:lnTo>
                <a:lnTo>
                  <a:pt x="10418" y="11042"/>
                </a:lnTo>
                <a:lnTo>
                  <a:pt x="9905" y="11262"/>
                </a:lnTo>
                <a:lnTo>
                  <a:pt x="9428" y="11482"/>
                </a:lnTo>
                <a:lnTo>
                  <a:pt x="7667" y="11482"/>
                </a:lnTo>
                <a:lnTo>
                  <a:pt x="8621" y="11152"/>
                </a:lnTo>
                <a:lnTo>
                  <a:pt x="10895" y="10419"/>
                </a:lnTo>
                <a:lnTo>
                  <a:pt x="11335" y="10235"/>
                </a:lnTo>
                <a:lnTo>
                  <a:pt x="11776" y="10052"/>
                </a:lnTo>
                <a:lnTo>
                  <a:pt x="12179" y="9832"/>
                </a:lnTo>
                <a:lnTo>
                  <a:pt x="12583" y="9575"/>
                </a:lnTo>
                <a:lnTo>
                  <a:pt x="13426" y="9025"/>
                </a:lnTo>
                <a:lnTo>
                  <a:pt x="13866" y="8768"/>
                </a:lnTo>
                <a:lnTo>
                  <a:pt x="14307" y="8548"/>
                </a:lnTo>
                <a:lnTo>
                  <a:pt x="14380" y="8511"/>
                </a:lnTo>
                <a:lnTo>
                  <a:pt x="14417" y="8474"/>
                </a:lnTo>
                <a:lnTo>
                  <a:pt x="14417" y="8841"/>
                </a:lnTo>
                <a:lnTo>
                  <a:pt x="14453" y="8915"/>
                </a:lnTo>
                <a:lnTo>
                  <a:pt x="14490" y="8951"/>
                </a:lnTo>
                <a:lnTo>
                  <a:pt x="14527" y="8988"/>
                </a:lnTo>
                <a:lnTo>
                  <a:pt x="14600" y="9025"/>
                </a:lnTo>
                <a:lnTo>
                  <a:pt x="14673" y="8988"/>
                </a:lnTo>
                <a:lnTo>
                  <a:pt x="14747" y="8951"/>
                </a:lnTo>
                <a:lnTo>
                  <a:pt x="14783" y="8915"/>
                </a:lnTo>
                <a:lnTo>
                  <a:pt x="14783" y="8841"/>
                </a:lnTo>
                <a:lnTo>
                  <a:pt x="14783" y="8291"/>
                </a:lnTo>
                <a:lnTo>
                  <a:pt x="14747" y="8034"/>
                </a:lnTo>
                <a:lnTo>
                  <a:pt x="14673" y="7777"/>
                </a:lnTo>
                <a:lnTo>
                  <a:pt x="15077" y="8181"/>
                </a:lnTo>
                <a:lnTo>
                  <a:pt x="15517" y="8584"/>
                </a:lnTo>
                <a:lnTo>
                  <a:pt x="15737" y="8768"/>
                </a:lnTo>
                <a:lnTo>
                  <a:pt x="15847" y="8841"/>
                </a:lnTo>
                <a:lnTo>
                  <a:pt x="15994" y="8878"/>
                </a:lnTo>
                <a:lnTo>
                  <a:pt x="16361" y="8915"/>
                </a:lnTo>
                <a:lnTo>
                  <a:pt x="16764" y="8915"/>
                </a:lnTo>
                <a:lnTo>
                  <a:pt x="17204" y="8878"/>
                </a:lnTo>
                <a:lnTo>
                  <a:pt x="17608" y="8731"/>
                </a:lnTo>
                <a:lnTo>
                  <a:pt x="17681" y="8695"/>
                </a:lnTo>
                <a:lnTo>
                  <a:pt x="17755" y="8584"/>
                </a:lnTo>
                <a:lnTo>
                  <a:pt x="17791" y="8511"/>
                </a:lnTo>
                <a:lnTo>
                  <a:pt x="17755" y="8438"/>
                </a:lnTo>
                <a:lnTo>
                  <a:pt x="17718" y="8328"/>
                </a:lnTo>
                <a:lnTo>
                  <a:pt x="17681" y="8291"/>
                </a:lnTo>
                <a:lnTo>
                  <a:pt x="17571" y="8254"/>
                </a:lnTo>
                <a:lnTo>
                  <a:pt x="17461" y="8254"/>
                </a:lnTo>
                <a:lnTo>
                  <a:pt x="17131" y="8364"/>
                </a:lnTo>
                <a:lnTo>
                  <a:pt x="16764" y="8401"/>
                </a:lnTo>
                <a:lnTo>
                  <a:pt x="16397" y="8438"/>
                </a:lnTo>
                <a:lnTo>
                  <a:pt x="16177" y="8401"/>
                </a:lnTo>
                <a:lnTo>
                  <a:pt x="16031" y="8364"/>
                </a:lnTo>
                <a:lnTo>
                  <a:pt x="15480" y="7888"/>
                </a:lnTo>
                <a:lnTo>
                  <a:pt x="15004" y="7374"/>
                </a:lnTo>
                <a:lnTo>
                  <a:pt x="14563" y="6824"/>
                </a:lnTo>
                <a:lnTo>
                  <a:pt x="14160" y="6237"/>
                </a:lnTo>
                <a:lnTo>
                  <a:pt x="13830" y="5613"/>
                </a:lnTo>
                <a:lnTo>
                  <a:pt x="13536" y="4990"/>
                </a:lnTo>
                <a:lnTo>
                  <a:pt x="13096" y="3926"/>
                </a:lnTo>
                <a:lnTo>
                  <a:pt x="12803" y="3412"/>
                </a:lnTo>
                <a:lnTo>
                  <a:pt x="12509" y="2936"/>
                </a:lnTo>
                <a:lnTo>
                  <a:pt x="12326" y="2752"/>
                </a:lnTo>
                <a:lnTo>
                  <a:pt x="12142" y="2532"/>
                </a:lnTo>
                <a:lnTo>
                  <a:pt x="11959" y="2349"/>
                </a:lnTo>
                <a:lnTo>
                  <a:pt x="11739" y="2202"/>
                </a:lnTo>
                <a:lnTo>
                  <a:pt x="11482" y="2092"/>
                </a:lnTo>
                <a:lnTo>
                  <a:pt x="11225" y="1982"/>
                </a:lnTo>
                <a:lnTo>
                  <a:pt x="10932" y="1908"/>
                </a:lnTo>
                <a:lnTo>
                  <a:pt x="10602" y="1872"/>
                </a:lnTo>
                <a:lnTo>
                  <a:pt x="10308" y="1872"/>
                </a:lnTo>
                <a:lnTo>
                  <a:pt x="9978" y="1908"/>
                </a:lnTo>
                <a:lnTo>
                  <a:pt x="9685" y="1982"/>
                </a:lnTo>
                <a:lnTo>
                  <a:pt x="9391" y="2055"/>
                </a:lnTo>
                <a:lnTo>
                  <a:pt x="9098" y="2202"/>
                </a:lnTo>
                <a:lnTo>
                  <a:pt x="8841" y="2349"/>
                </a:lnTo>
                <a:lnTo>
                  <a:pt x="8584" y="2495"/>
                </a:lnTo>
                <a:lnTo>
                  <a:pt x="8327" y="2715"/>
                </a:lnTo>
                <a:lnTo>
                  <a:pt x="7887" y="3119"/>
                </a:lnTo>
                <a:lnTo>
                  <a:pt x="7484" y="3632"/>
                </a:lnTo>
                <a:lnTo>
                  <a:pt x="7117" y="4146"/>
                </a:lnTo>
                <a:lnTo>
                  <a:pt x="6787" y="4660"/>
                </a:lnTo>
                <a:lnTo>
                  <a:pt x="6127" y="5833"/>
                </a:lnTo>
                <a:lnTo>
                  <a:pt x="5796" y="6457"/>
                </a:lnTo>
                <a:lnTo>
                  <a:pt x="5430" y="7044"/>
                </a:lnTo>
                <a:lnTo>
                  <a:pt x="4989" y="7594"/>
                </a:lnTo>
                <a:lnTo>
                  <a:pt x="4769" y="7851"/>
                </a:lnTo>
                <a:lnTo>
                  <a:pt x="4513" y="8071"/>
                </a:lnTo>
                <a:lnTo>
                  <a:pt x="4256" y="8291"/>
                </a:lnTo>
                <a:lnTo>
                  <a:pt x="3962" y="8474"/>
                </a:lnTo>
                <a:lnTo>
                  <a:pt x="3669" y="8621"/>
                </a:lnTo>
                <a:lnTo>
                  <a:pt x="3339" y="8731"/>
                </a:lnTo>
                <a:lnTo>
                  <a:pt x="3009" y="8841"/>
                </a:lnTo>
                <a:lnTo>
                  <a:pt x="2715" y="8915"/>
                </a:lnTo>
                <a:lnTo>
                  <a:pt x="2605" y="6200"/>
                </a:lnTo>
                <a:lnTo>
                  <a:pt x="2568" y="3119"/>
                </a:lnTo>
                <a:lnTo>
                  <a:pt x="2605" y="1505"/>
                </a:lnTo>
                <a:lnTo>
                  <a:pt x="2568" y="1138"/>
                </a:lnTo>
                <a:lnTo>
                  <a:pt x="2715" y="1395"/>
                </a:lnTo>
                <a:lnTo>
                  <a:pt x="2862" y="1652"/>
                </a:lnTo>
                <a:lnTo>
                  <a:pt x="2899" y="1725"/>
                </a:lnTo>
                <a:lnTo>
                  <a:pt x="2972" y="1762"/>
                </a:lnTo>
                <a:lnTo>
                  <a:pt x="3119" y="1762"/>
                </a:lnTo>
                <a:lnTo>
                  <a:pt x="3192" y="1688"/>
                </a:lnTo>
                <a:lnTo>
                  <a:pt x="3229" y="1652"/>
                </a:lnTo>
                <a:lnTo>
                  <a:pt x="3265" y="1578"/>
                </a:lnTo>
                <a:lnTo>
                  <a:pt x="3265" y="1505"/>
                </a:lnTo>
                <a:lnTo>
                  <a:pt x="3155" y="1138"/>
                </a:lnTo>
                <a:lnTo>
                  <a:pt x="2972" y="771"/>
                </a:lnTo>
                <a:lnTo>
                  <a:pt x="2568" y="111"/>
                </a:lnTo>
                <a:lnTo>
                  <a:pt x="2495" y="38"/>
                </a:lnTo>
                <a:lnTo>
                  <a:pt x="2385" y="1"/>
                </a:lnTo>
                <a:close/>
                <a:moveTo>
                  <a:pt x="15554" y="12546"/>
                </a:moveTo>
                <a:lnTo>
                  <a:pt x="15480" y="12583"/>
                </a:lnTo>
                <a:lnTo>
                  <a:pt x="15370" y="12619"/>
                </a:lnTo>
                <a:lnTo>
                  <a:pt x="15224" y="12766"/>
                </a:lnTo>
                <a:lnTo>
                  <a:pt x="15077" y="12913"/>
                </a:lnTo>
                <a:lnTo>
                  <a:pt x="15077" y="12950"/>
                </a:lnTo>
                <a:lnTo>
                  <a:pt x="14820" y="12803"/>
                </a:lnTo>
                <a:lnTo>
                  <a:pt x="14527" y="12693"/>
                </a:lnTo>
                <a:lnTo>
                  <a:pt x="14453" y="12693"/>
                </a:lnTo>
                <a:lnTo>
                  <a:pt x="14417" y="12729"/>
                </a:lnTo>
                <a:lnTo>
                  <a:pt x="14380" y="12803"/>
                </a:lnTo>
                <a:lnTo>
                  <a:pt x="14380" y="12876"/>
                </a:lnTo>
                <a:lnTo>
                  <a:pt x="14563" y="13096"/>
                </a:lnTo>
                <a:lnTo>
                  <a:pt x="14783" y="13316"/>
                </a:lnTo>
                <a:lnTo>
                  <a:pt x="14673" y="13463"/>
                </a:lnTo>
                <a:lnTo>
                  <a:pt x="14490" y="13720"/>
                </a:lnTo>
                <a:lnTo>
                  <a:pt x="14417" y="13867"/>
                </a:lnTo>
                <a:lnTo>
                  <a:pt x="14417" y="14013"/>
                </a:lnTo>
                <a:lnTo>
                  <a:pt x="14453" y="14087"/>
                </a:lnTo>
                <a:lnTo>
                  <a:pt x="14490" y="14123"/>
                </a:lnTo>
                <a:lnTo>
                  <a:pt x="14600" y="14123"/>
                </a:lnTo>
                <a:lnTo>
                  <a:pt x="14673" y="14087"/>
                </a:lnTo>
                <a:lnTo>
                  <a:pt x="14783" y="14050"/>
                </a:lnTo>
                <a:lnTo>
                  <a:pt x="14893" y="13903"/>
                </a:lnTo>
                <a:lnTo>
                  <a:pt x="15150" y="13573"/>
                </a:lnTo>
                <a:lnTo>
                  <a:pt x="15590" y="13903"/>
                </a:lnTo>
                <a:lnTo>
                  <a:pt x="15700" y="13940"/>
                </a:lnTo>
                <a:lnTo>
                  <a:pt x="15774" y="13940"/>
                </a:lnTo>
                <a:lnTo>
                  <a:pt x="15847" y="13903"/>
                </a:lnTo>
                <a:lnTo>
                  <a:pt x="15884" y="13830"/>
                </a:lnTo>
                <a:lnTo>
                  <a:pt x="15921" y="13757"/>
                </a:lnTo>
                <a:lnTo>
                  <a:pt x="15921" y="13647"/>
                </a:lnTo>
                <a:lnTo>
                  <a:pt x="15921" y="13573"/>
                </a:lnTo>
                <a:lnTo>
                  <a:pt x="15847" y="13500"/>
                </a:lnTo>
                <a:lnTo>
                  <a:pt x="15407" y="13170"/>
                </a:lnTo>
                <a:lnTo>
                  <a:pt x="15480" y="13096"/>
                </a:lnTo>
                <a:lnTo>
                  <a:pt x="15590" y="12876"/>
                </a:lnTo>
                <a:lnTo>
                  <a:pt x="15664" y="12803"/>
                </a:lnTo>
                <a:lnTo>
                  <a:pt x="15737" y="12766"/>
                </a:lnTo>
                <a:lnTo>
                  <a:pt x="15774" y="12729"/>
                </a:lnTo>
                <a:lnTo>
                  <a:pt x="15811" y="12693"/>
                </a:lnTo>
                <a:lnTo>
                  <a:pt x="15811" y="12656"/>
                </a:lnTo>
                <a:lnTo>
                  <a:pt x="15774" y="12656"/>
                </a:lnTo>
                <a:lnTo>
                  <a:pt x="15664" y="12583"/>
                </a:lnTo>
                <a:lnTo>
                  <a:pt x="15554" y="12546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28" name="Google Shape;228;p3"/>
          <p:cNvSpPr/>
          <p:nvPr/>
        </p:nvSpPr>
        <p:spPr>
          <a:xfrm>
            <a:off x="400967" y="4075599"/>
            <a:ext cx="470320" cy="442210"/>
          </a:xfrm>
          <a:custGeom>
            <a:avLst/>
            <a:gdLst/>
            <a:ahLst/>
            <a:cxnLst/>
            <a:rect l="l" t="t" r="r" b="b"/>
            <a:pathLst>
              <a:path w="16581" h="15590" extrusionOk="0">
                <a:moveTo>
                  <a:pt x="13793" y="2568"/>
                </a:moveTo>
                <a:lnTo>
                  <a:pt x="14123" y="2641"/>
                </a:lnTo>
                <a:lnTo>
                  <a:pt x="14123" y="2678"/>
                </a:lnTo>
                <a:lnTo>
                  <a:pt x="14086" y="2825"/>
                </a:lnTo>
                <a:lnTo>
                  <a:pt x="14013" y="2935"/>
                </a:lnTo>
                <a:lnTo>
                  <a:pt x="13866" y="3045"/>
                </a:lnTo>
                <a:lnTo>
                  <a:pt x="13756" y="3081"/>
                </a:lnTo>
                <a:lnTo>
                  <a:pt x="13573" y="2971"/>
                </a:lnTo>
                <a:lnTo>
                  <a:pt x="13609" y="2788"/>
                </a:lnTo>
                <a:lnTo>
                  <a:pt x="13683" y="2678"/>
                </a:lnTo>
                <a:lnTo>
                  <a:pt x="13720" y="2605"/>
                </a:lnTo>
                <a:lnTo>
                  <a:pt x="13793" y="2568"/>
                </a:lnTo>
                <a:close/>
                <a:moveTo>
                  <a:pt x="9428" y="3705"/>
                </a:moveTo>
                <a:lnTo>
                  <a:pt x="9831" y="4475"/>
                </a:lnTo>
                <a:lnTo>
                  <a:pt x="10161" y="5246"/>
                </a:lnTo>
                <a:lnTo>
                  <a:pt x="8327" y="4402"/>
                </a:lnTo>
                <a:lnTo>
                  <a:pt x="8878" y="4035"/>
                </a:lnTo>
                <a:lnTo>
                  <a:pt x="9428" y="3705"/>
                </a:lnTo>
                <a:close/>
                <a:moveTo>
                  <a:pt x="5283" y="3668"/>
                </a:moveTo>
                <a:lnTo>
                  <a:pt x="6383" y="4072"/>
                </a:lnTo>
                <a:lnTo>
                  <a:pt x="7410" y="4512"/>
                </a:lnTo>
                <a:lnTo>
                  <a:pt x="6383" y="5319"/>
                </a:lnTo>
                <a:lnTo>
                  <a:pt x="5393" y="6163"/>
                </a:lnTo>
                <a:lnTo>
                  <a:pt x="5319" y="5282"/>
                </a:lnTo>
                <a:lnTo>
                  <a:pt x="5283" y="4365"/>
                </a:lnTo>
                <a:lnTo>
                  <a:pt x="5283" y="3668"/>
                </a:lnTo>
                <a:close/>
                <a:moveTo>
                  <a:pt x="13096" y="2494"/>
                </a:moveTo>
                <a:lnTo>
                  <a:pt x="13023" y="2641"/>
                </a:lnTo>
                <a:lnTo>
                  <a:pt x="12986" y="2825"/>
                </a:lnTo>
                <a:lnTo>
                  <a:pt x="12949" y="3008"/>
                </a:lnTo>
                <a:lnTo>
                  <a:pt x="12986" y="3191"/>
                </a:lnTo>
                <a:lnTo>
                  <a:pt x="13096" y="3412"/>
                </a:lnTo>
                <a:lnTo>
                  <a:pt x="13243" y="3595"/>
                </a:lnTo>
                <a:lnTo>
                  <a:pt x="13426" y="3705"/>
                </a:lnTo>
                <a:lnTo>
                  <a:pt x="13646" y="3778"/>
                </a:lnTo>
                <a:lnTo>
                  <a:pt x="13793" y="3815"/>
                </a:lnTo>
                <a:lnTo>
                  <a:pt x="13536" y="4512"/>
                </a:lnTo>
                <a:lnTo>
                  <a:pt x="13243" y="5209"/>
                </a:lnTo>
                <a:lnTo>
                  <a:pt x="12913" y="5869"/>
                </a:lnTo>
                <a:lnTo>
                  <a:pt x="12546" y="6529"/>
                </a:lnTo>
                <a:lnTo>
                  <a:pt x="11665" y="6016"/>
                </a:lnTo>
                <a:lnTo>
                  <a:pt x="10785" y="5576"/>
                </a:lnTo>
                <a:lnTo>
                  <a:pt x="10602" y="5026"/>
                </a:lnTo>
                <a:lnTo>
                  <a:pt x="10345" y="4475"/>
                </a:lnTo>
                <a:lnTo>
                  <a:pt x="10125" y="3962"/>
                </a:lnTo>
                <a:lnTo>
                  <a:pt x="9831" y="3448"/>
                </a:lnTo>
                <a:lnTo>
                  <a:pt x="10602" y="3045"/>
                </a:lnTo>
                <a:lnTo>
                  <a:pt x="11005" y="2898"/>
                </a:lnTo>
                <a:lnTo>
                  <a:pt x="11409" y="2751"/>
                </a:lnTo>
                <a:lnTo>
                  <a:pt x="11849" y="2641"/>
                </a:lnTo>
                <a:lnTo>
                  <a:pt x="12252" y="2568"/>
                </a:lnTo>
                <a:lnTo>
                  <a:pt x="12692" y="2494"/>
                </a:lnTo>
                <a:close/>
                <a:moveTo>
                  <a:pt x="2605" y="6713"/>
                </a:moveTo>
                <a:lnTo>
                  <a:pt x="2678" y="6750"/>
                </a:lnTo>
                <a:lnTo>
                  <a:pt x="2752" y="6823"/>
                </a:lnTo>
                <a:lnTo>
                  <a:pt x="2788" y="6970"/>
                </a:lnTo>
                <a:lnTo>
                  <a:pt x="2752" y="7116"/>
                </a:lnTo>
                <a:lnTo>
                  <a:pt x="2715" y="7153"/>
                </a:lnTo>
                <a:lnTo>
                  <a:pt x="2605" y="7226"/>
                </a:lnTo>
                <a:lnTo>
                  <a:pt x="2458" y="7336"/>
                </a:lnTo>
                <a:lnTo>
                  <a:pt x="2165" y="7116"/>
                </a:lnTo>
                <a:lnTo>
                  <a:pt x="2275" y="6970"/>
                </a:lnTo>
                <a:lnTo>
                  <a:pt x="2275" y="6896"/>
                </a:lnTo>
                <a:lnTo>
                  <a:pt x="2458" y="6860"/>
                </a:lnTo>
                <a:lnTo>
                  <a:pt x="2715" y="6860"/>
                </a:lnTo>
                <a:lnTo>
                  <a:pt x="2715" y="6823"/>
                </a:lnTo>
                <a:lnTo>
                  <a:pt x="2678" y="6786"/>
                </a:lnTo>
                <a:lnTo>
                  <a:pt x="2605" y="6713"/>
                </a:lnTo>
                <a:close/>
                <a:moveTo>
                  <a:pt x="8364" y="6529"/>
                </a:moveTo>
                <a:lnTo>
                  <a:pt x="8547" y="6566"/>
                </a:lnTo>
                <a:lnTo>
                  <a:pt x="8657" y="6603"/>
                </a:lnTo>
                <a:lnTo>
                  <a:pt x="8657" y="6713"/>
                </a:lnTo>
                <a:lnTo>
                  <a:pt x="8694" y="6860"/>
                </a:lnTo>
                <a:lnTo>
                  <a:pt x="8694" y="6970"/>
                </a:lnTo>
                <a:lnTo>
                  <a:pt x="8694" y="7116"/>
                </a:lnTo>
                <a:lnTo>
                  <a:pt x="8657" y="7226"/>
                </a:lnTo>
                <a:lnTo>
                  <a:pt x="8621" y="7336"/>
                </a:lnTo>
                <a:lnTo>
                  <a:pt x="8547" y="7446"/>
                </a:lnTo>
                <a:lnTo>
                  <a:pt x="8364" y="7446"/>
                </a:lnTo>
                <a:lnTo>
                  <a:pt x="8107" y="7520"/>
                </a:lnTo>
                <a:lnTo>
                  <a:pt x="7850" y="7593"/>
                </a:lnTo>
                <a:lnTo>
                  <a:pt x="7704" y="7483"/>
                </a:lnTo>
                <a:lnTo>
                  <a:pt x="7630" y="7336"/>
                </a:lnTo>
                <a:lnTo>
                  <a:pt x="7557" y="7190"/>
                </a:lnTo>
                <a:lnTo>
                  <a:pt x="7594" y="7006"/>
                </a:lnTo>
                <a:lnTo>
                  <a:pt x="7667" y="6750"/>
                </a:lnTo>
                <a:lnTo>
                  <a:pt x="7777" y="6750"/>
                </a:lnTo>
                <a:lnTo>
                  <a:pt x="7850" y="6786"/>
                </a:lnTo>
                <a:lnTo>
                  <a:pt x="7924" y="6750"/>
                </a:lnTo>
                <a:lnTo>
                  <a:pt x="7960" y="6713"/>
                </a:lnTo>
                <a:lnTo>
                  <a:pt x="8071" y="6566"/>
                </a:lnTo>
                <a:lnTo>
                  <a:pt x="8364" y="6529"/>
                </a:lnTo>
                <a:close/>
                <a:moveTo>
                  <a:pt x="3155" y="3191"/>
                </a:moveTo>
                <a:lnTo>
                  <a:pt x="3595" y="3228"/>
                </a:lnTo>
                <a:lnTo>
                  <a:pt x="4036" y="3301"/>
                </a:lnTo>
                <a:lnTo>
                  <a:pt x="4439" y="3412"/>
                </a:lnTo>
                <a:lnTo>
                  <a:pt x="4879" y="3522"/>
                </a:lnTo>
                <a:lnTo>
                  <a:pt x="4843" y="4072"/>
                </a:lnTo>
                <a:lnTo>
                  <a:pt x="4843" y="4659"/>
                </a:lnTo>
                <a:lnTo>
                  <a:pt x="4879" y="5282"/>
                </a:lnTo>
                <a:lnTo>
                  <a:pt x="4989" y="6529"/>
                </a:lnTo>
                <a:lnTo>
                  <a:pt x="4182" y="7263"/>
                </a:lnTo>
                <a:lnTo>
                  <a:pt x="3779" y="7630"/>
                </a:lnTo>
                <a:lnTo>
                  <a:pt x="3375" y="8033"/>
                </a:lnTo>
                <a:lnTo>
                  <a:pt x="3265" y="7960"/>
                </a:lnTo>
                <a:lnTo>
                  <a:pt x="2898" y="7667"/>
                </a:lnTo>
                <a:lnTo>
                  <a:pt x="3008" y="7520"/>
                </a:lnTo>
                <a:lnTo>
                  <a:pt x="3119" y="7410"/>
                </a:lnTo>
                <a:lnTo>
                  <a:pt x="3155" y="7336"/>
                </a:lnTo>
                <a:lnTo>
                  <a:pt x="3192" y="7300"/>
                </a:lnTo>
                <a:lnTo>
                  <a:pt x="3192" y="7153"/>
                </a:lnTo>
                <a:lnTo>
                  <a:pt x="3229" y="6933"/>
                </a:lnTo>
                <a:lnTo>
                  <a:pt x="3192" y="6823"/>
                </a:lnTo>
                <a:lnTo>
                  <a:pt x="3155" y="6676"/>
                </a:lnTo>
                <a:lnTo>
                  <a:pt x="3119" y="6566"/>
                </a:lnTo>
                <a:lnTo>
                  <a:pt x="3045" y="6456"/>
                </a:lnTo>
                <a:lnTo>
                  <a:pt x="2972" y="6383"/>
                </a:lnTo>
                <a:lnTo>
                  <a:pt x="2862" y="6309"/>
                </a:lnTo>
                <a:lnTo>
                  <a:pt x="2752" y="6273"/>
                </a:lnTo>
                <a:lnTo>
                  <a:pt x="2605" y="6236"/>
                </a:lnTo>
                <a:lnTo>
                  <a:pt x="2495" y="6236"/>
                </a:lnTo>
                <a:lnTo>
                  <a:pt x="2348" y="6273"/>
                </a:lnTo>
                <a:lnTo>
                  <a:pt x="2128" y="6383"/>
                </a:lnTo>
                <a:lnTo>
                  <a:pt x="1908" y="6529"/>
                </a:lnTo>
                <a:lnTo>
                  <a:pt x="1761" y="6713"/>
                </a:lnTo>
                <a:lnTo>
                  <a:pt x="1321" y="6309"/>
                </a:lnTo>
                <a:lnTo>
                  <a:pt x="954" y="5833"/>
                </a:lnTo>
                <a:lnTo>
                  <a:pt x="734" y="5502"/>
                </a:lnTo>
                <a:lnTo>
                  <a:pt x="624" y="5172"/>
                </a:lnTo>
                <a:lnTo>
                  <a:pt x="551" y="4805"/>
                </a:lnTo>
                <a:lnTo>
                  <a:pt x="514" y="4439"/>
                </a:lnTo>
                <a:lnTo>
                  <a:pt x="551" y="4255"/>
                </a:lnTo>
                <a:lnTo>
                  <a:pt x="624" y="4072"/>
                </a:lnTo>
                <a:lnTo>
                  <a:pt x="734" y="3925"/>
                </a:lnTo>
                <a:lnTo>
                  <a:pt x="844" y="3778"/>
                </a:lnTo>
                <a:lnTo>
                  <a:pt x="991" y="3668"/>
                </a:lnTo>
                <a:lnTo>
                  <a:pt x="1174" y="3558"/>
                </a:lnTo>
                <a:lnTo>
                  <a:pt x="1541" y="3412"/>
                </a:lnTo>
                <a:lnTo>
                  <a:pt x="1908" y="3265"/>
                </a:lnTo>
                <a:lnTo>
                  <a:pt x="2312" y="3191"/>
                </a:lnTo>
                <a:close/>
                <a:moveTo>
                  <a:pt x="11005" y="6199"/>
                </a:moveTo>
                <a:lnTo>
                  <a:pt x="12289" y="6896"/>
                </a:lnTo>
                <a:lnTo>
                  <a:pt x="11885" y="7483"/>
                </a:lnTo>
                <a:lnTo>
                  <a:pt x="11482" y="8033"/>
                </a:lnTo>
                <a:lnTo>
                  <a:pt x="11335" y="7410"/>
                </a:lnTo>
                <a:lnTo>
                  <a:pt x="11188" y="6750"/>
                </a:lnTo>
                <a:lnTo>
                  <a:pt x="11005" y="6199"/>
                </a:lnTo>
                <a:close/>
                <a:moveTo>
                  <a:pt x="7264" y="8180"/>
                </a:moveTo>
                <a:lnTo>
                  <a:pt x="7410" y="8253"/>
                </a:lnTo>
                <a:lnTo>
                  <a:pt x="7594" y="8290"/>
                </a:lnTo>
                <a:lnTo>
                  <a:pt x="7960" y="8290"/>
                </a:lnTo>
                <a:lnTo>
                  <a:pt x="7704" y="8327"/>
                </a:lnTo>
                <a:lnTo>
                  <a:pt x="7557" y="8327"/>
                </a:lnTo>
                <a:lnTo>
                  <a:pt x="7447" y="8290"/>
                </a:lnTo>
                <a:lnTo>
                  <a:pt x="7337" y="8253"/>
                </a:lnTo>
                <a:lnTo>
                  <a:pt x="7264" y="8180"/>
                </a:lnTo>
                <a:close/>
                <a:moveTo>
                  <a:pt x="8181" y="5979"/>
                </a:moveTo>
                <a:lnTo>
                  <a:pt x="7997" y="6016"/>
                </a:lnTo>
                <a:lnTo>
                  <a:pt x="7814" y="6089"/>
                </a:lnTo>
                <a:lnTo>
                  <a:pt x="7667" y="6236"/>
                </a:lnTo>
                <a:lnTo>
                  <a:pt x="7410" y="6346"/>
                </a:lnTo>
                <a:lnTo>
                  <a:pt x="7190" y="6529"/>
                </a:lnTo>
                <a:lnTo>
                  <a:pt x="6970" y="6713"/>
                </a:lnTo>
                <a:lnTo>
                  <a:pt x="6787" y="6933"/>
                </a:lnTo>
                <a:lnTo>
                  <a:pt x="6677" y="7080"/>
                </a:lnTo>
                <a:lnTo>
                  <a:pt x="6640" y="7263"/>
                </a:lnTo>
                <a:lnTo>
                  <a:pt x="6567" y="7410"/>
                </a:lnTo>
                <a:lnTo>
                  <a:pt x="6567" y="7593"/>
                </a:lnTo>
                <a:lnTo>
                  <a:pt x="6567" y="7923"/>
                </a:lnTo>
                <a:lnTo>
                  <a:pt x="6677" y="8253"/>
                </a:lnTo>
                <a:lnTo>
                  <a:pt x="6787" y="8437"/>
                </a:lnTo>
                <a:lnTo>
                  <a:pt x="6897" y="8584"/>
                </a:lnTo>
                <a:lnTo>
                  <a:pt x="7043" y="8694"/>
                </a:lnTo>
                <a:lnTo>
                  <a:pt x="7190" y="8767"/>
                </a:lnTo>
                <a:lnTo>
                  <a:pt x="7374" y="8804"/>
                </a:lnTo>
                <a:lnTo>
                  <a:pt x="7557" y="8840"/>
                </a:lnTo>
                <a:lnTo>
                  <a:pt x="7924" y="8840"/>
                </a:lnTo>
                <a:lnTo>
                  <a:pt x="8254" y="8767"/>
                </a:lnTo>
                <a:lnTo>
                  <a:pt x="8584" y="8620"/>
                </a:lnTo>
                <a:lnTo>
                  <a:pt x="8914" y="8364"/>
                </a:lnTo>
                <a:lnTo>
                  <a:pt x="9208" y="8070"/>
                </a:lnTo>
                <a:lnTo>
                  <a:pt x="9464" y="7740"/>
                </a:lnTo>
                <a:lnTo>
                  <a:pt x="9538" y="7593"/>
                </a:lnTo>
                <a:lnTo>
                  <a:pt x="9611" y="7410"/>
                </a:lnTo>
                <a:lnTo>
                  <a:pt x="9648" y="7226"/>
                </a:lnTo>
                <a:lnTo>
                  <a:pt x="9648" y="7043"/>
                </a:lnTo>
                <a:lnTo>
                  <a:pt x="9648" y="6860"/>
                </a:lnTo>
                <a:lnTo>
                  <a:pt x="9574" y="6713"/>
                </a:lnTo>
                <a:lnTo>
                  <a:pt x="9464" y="6529"/>
                </a:lnTo>
                <a:lnTo>
                  <a:pt x="9354" y="6419"/>
                </a:lnTo>
                <a:lnTo>
                  <a:pt x="9208" y="6273"/>
                </a:lnTo>
                <a:lnTo>
                  <a:pt x="9061" y="6199"/>
                </a:lnTo>
                <a:lnTo>
                  <a:pt x="8731" y="6053"/>
                </a:lnTo>
                <a:lnTo>
                  <a:pt x="8364" y="5979"/>
                </a:lnTo>
                <a:close/>
                <a:moveTo>
                  <a:pt x="5063" y="7080"/>
                </a:moveTo>
                <a:lnTo>
                  <a:pt x="5246" y="8180"/>
                </a:lnTo>
                <a:lnTo>
                  <a:pt x="5466" y="9281"/>
                </a:lnTo>
                <a:lnTo>
                  <a:pt x="4622" y="8804"/>
                </a:lnTo>
                <a:lnTo>
                  <a:pt x="3779" y="8290"/>
                </a:lnTo>
                <a:lnTo>
                  <a:pt x="4439" y="7667"/>
                </a:lnTo>
                <a:lnTo>
                  <a:pt x="5063" y="7080"/>
                </a:lnTo>
                <a:close/>
                <a:moveTo>
                  <a:pt x="7887" y="4732"/>
                </a:moveTo>
                <a:lnTo>
                  <a:pt x="9171" y="5282"/>
                </a:lnTo>
                <a:lnTo>
                  <a:pt x="10381" y="5869"/>
                </a:lnTo>
                <a:lnTo>
                  <a:pt x="10602" y="6529"/>
                </a:lnTo>
                <a:lnTo>
                  <a:pt x="10785" y="7190"/>
                </a:lnTo>
                <a:lnTo>
                  <a:pt x="10932" y="7850"/>
                </a:lnTo>
                <a:lnTo>
                  <a:pt x="11078" y="8547"/>
                </a:lnTo>
                <a:lnTo>
                  <a:pt x="10565" y="9097"/>
                </a:lnTo>
                <a:lnTo>
                  <a:pt x="10015" y="9647"/>
                </a:lnTo>
                <a:lnTo>
                  <a:pt x="9428" y="10161"/>
                </a:lnTo>
                <a:lnTo>
                  <a:pt x="8841" y="10674"/>
                </a:lnTo>
                <a:lnTo>
                  <a:pt x="8107" y="10418"/>
                </a:lnTo>
                <a:lnTo>
                  <a:pt x="7374" y="10161"/>
                </a:lnTo>
                <a:lnTo>
                  <a:pt x="6677" y="9867"/>
                </a:lnTo>
                <a:lnTo>
                  <a:pt x="5980" y="9537"/>
                </a:lnTo>
                <a:lnTo>
                  <a:pt x="5723" y="8143"/>
                </a:lnTo>
                <a:lnTo>
                  <a:pt x="5466" y="6713"/>
                </a:lnTo>
                <a:lnTo>
                  <a:pt x="6677" y="5722"/>
                </a:lnTo>
                <a:lnTo>
                  <a:pt x="7887" y="4732"/>
                </a:lnTo>
                <a:close/>
                <a:moveTo>
                  <a:pt x="11152" y="9171"/>
                </a:moveTo>
                <a:lnTo>
                  <a:pt x="11225" y="10161"/>
                </a:lnTo>
                <a:lnTo>
                  <a:pt x="11225" y="11188"/>
                </a:lnTo>
                <a:lnTo>
                  <a:pt x="11225" y="11225"/>
                </a:lnTo>
                <a:lnTo>
                  <a:pt x="10308" y="11041"/>
                </a:lnTo>
                <a:lnTo>
                  <a:pt x="9391" y="10821"/>
                </a:lnTo>
                <a:lnTo>
                  <a:pt x="10015" y="10308"/>
                </a:lnTo>
                <a:lnTo>
                  <a:pt x="10565" y="9794"/>
                </a:lnTo>
                <a:lnTo>
                  <a:pt x="11152" y="9171"/>
                </a:lnTo>
                <a:close/>
                <a:moveTo>
                  <a:pt x="12729" y="7153"/>
                </a:moveTo>
                <a:lnTo>
                  <a:pt x="13243" y="7483"/>
                </a:lnTo>
                <a:lnTo>
                  <a:pt x="13756" y="7813"/>
                </a:lnTo>
                <a:lnTo>
                  <a:pt x="14233" y="8180"/>
                </a:lnTo>
                <a:lnTo>
                  <a:pt x="14673" y="8584"/>
                </a:lnTo>
                <a:lnTo>
                  <a:pt x="15113" y="9024"/>
                </a:lnTo>
                <a:lnTo>
                  <a:pt x="15480" y="9464"/>
                </a:lnTo>
                <a:lnTo>
                  <a:pt x="15810" y="9941"/>
                </a:lnTo>
                <a:lnTo>
                  <a:pt x="16067" y="10454"/>
                </a:lnTo>
                <a:lnTo>
                  <a:pt x="16251" y="11005"/>
                </a:lnTo>
                <a:lnTo>
                  <a:pt x="16177" y="11041"/>
                </a:lnTo>
                <a:lnTo>
                  <a:pt x="15957" y="11188"/>
                </a:lnTo>
                <a:lnTo>
                  <a:pt x="15700" y="11298"/>
                </a:lnTo>
                <a:lnTo>
                  <a:pt x="15444" y="11371"/>
                </a:lnTo>
                <a:lnTo>
                  <a:pt x="15187" y="11445"/>
                </a:lnTo>
                <a:lnTo>
                  <a:pt x="15113" y="11371"/>
                </a:lnTo>
                <a:lnTo>
                  <a:pt x="15077" y="11408"/>
                </a:lnTo>
                <a:lnTo>
                  <a:pt x="14233" y="11445"/>
                </a:lnTo>
                <a:lnTo>
                  <a:pt x="13389" y="11408"/>
                </a:lnTo>
                <a:lnTo>
                  <a:pt x="12582" y="11371"/>
                </a:lnTo>
                <a:lnTo>
                  <a:pt x="11739" y="11298"/>
                </a:lnTo>
                <a:lnTo>
                  <a:pt x="11702" y="10198"/>
                </a:lnTo>
                <a:lnTo>
                  <a:pt x="11665" y="9464"/>
                </a:lnTo>
                <a:lnTo>
                  <a:pt x="11592" y="8694"/>
                </a:lnTo>
                <a:lnTo>
                  <a:pt x="12179" y="7923"/>
                </a:lnTo>
                <a:lnTo>
                  <a:pt x="12729" y="7153"/>
                </a:lnTo>
                <a:close/>
                <a:moveTo>
                  <a:pt x="6126" y="10161"/>
                </a:moveTo>
                <a:lnTo>
                  <a:pt x="6787" y="10454"/>
                </a:lnTo>
                <a:lnTo>
                  <a:pt x="7447" y="10711"/>
                </a:lnTo>
                <a:lnTo>
                  <a:pt x="8327" y="11005"/>
                </a:lnTo>
                <a:lnTo>
                  <a:pt x="7557" y="11555"/>
                </a:lnTo>
                <a:lnTo>
                  <a:pt x="6713" y="11995"/>
                </a:lnTo>
                <a:lnTo>
                  <a:pt x="6603" y="12068"/>
                </a:lnTo>
                <a:lnTo>
                  <a:pt x="6346" y="11078"/>
                </a:lnTo>
                <a:lnTo>
                  <a:pt x="6126" y="10161"/>
                </a:lnTo>
                <a:close/>
                <a:moveTo>
                  <a:pt x="3449" y="8657"/>
                </a:moveTo>
                <a:lnTo>
                  <a:pt x="3889" y="8950"/>
                </a:lnTo>
                <a:lnTo>
                  <a:pt x="4733" y="9427"/>
                </a:lnTo>
                <a:lnTo>
                  <a:pt x="5613" y="9904"/>
                </a:lnTo>
                <a:lnTo>
                  <a:pt x="5870" y="11078"/>
                </a:lnTo>
                <a:lnTo>
                  <a:pt x="6016" y="11665"/>
                </a:lnTo>
                <a:lnTo>
                  <a:pt x="6200" y="12288"/>
                </a:lnTo>
                <a:lnTo>
                  <a:pt x="5686" y="12509"/>
                </a:lnTo>
                <a:lnTo>
                  <a:pt x="5136" y="12729"/>
                </a:lnTo>
                <a:lnTo>
                  <a:pt x="4622" y="12875"/>
                </a:lnTo>
                <a:lnTo>
                  <a:pt x="4072" y="12985"/>
                </a:lnTo>
                <a:lnTo>
                  <a:pt x="3705" y="12985"/>
                </a:lnTo>
                <a:lnTo>
                  <a:pt x="3375" y="12949"/>
                </a:lnTo>
                <a:lnTo>
                  <a:pt x="3045" y="12875"/>
                </a:lnTo>
                <a:lnTo>
                  <a:pt x="2715" y="12692"/>
                </a:lnTo>
                <a:lnTo>
                  <a:pt x="2568" y="12582"/>
                </a:lnTo>
                <a:lnTo>
                  <a:pt x="2458" y="12435"/>
                </a:lnTo>
                <a:lnTo>
                  <a:pt x="2348" y="12288"/>
                </a:lnTo>
                <a:lnTo>
                  <a:pt x="2275" y="12105"/>
                </a:lnTo>
                <a:lnTo>
                  <a:pt x="2165" y="11775"/>
                </a:lnTo>
                <a:lnTo>
                  <a:pt x="2165" y="11371"/>
                </a:lnTo>
                <a:lnTo>
                  <a:pt x="2201" y="11005"/>
                </a:lnTo>
                <a:lnTo>
                  <a:pt x="2275" y="10638"/>
                </a:lnTo>
                <a:lnTo>
                  <a:pt x="2385" y="10271"/>
                </a:lnTo>
                <a:lnTo>
                  <a:pt x="2532" y="9941"/>
                </a:lnTo>
                <a:lnTo>
                  <a:pt x="2715" y="9574"/>
                </a:lnTo>
                <a:lnTo>
                  <a:pt x="2935" y="9281"/>
                </a:lnTo>
                <a:lnTo>
                  <a:pt x="3192" y="8950"/>
                </a:lnTo>
                <a:lnTo>
                  <a:pt x="3449" y="8657"/>
                </a:lnTo>
                <a:close/>
                <a:moveTo>
                  <a:pt x="8291" y="14049"/>
                </a:moveTo>
                <a:lnTo>
                  <a:pt x="8401" y="14086"/>
                </a:lnTo>
                <a:lnTo>
                  <a:pt x="8401" y="14196"/>
                </a:lnTo>
                <a:lnTo>
                  <a:pt x="8401" y="14343"/>
                </a:lnTo>
                <a:lnTo>
                  <a:pt x="8364" y="14489"/>
                </a:lnTo>
                <a:lnTo>
                  <a:pt x="8291" y="14599"/>
                </a:lnTo>
                <a:lnTo>
                  <a:pt x="8181" y="14673"/>
                </a:lnTo>
                <a:lnTo>
                  <a:pt x="7960" y="14489"/>
                </a:lnTo>
                <a:lnTo>
                  <a:pt x="7777" y="14306"/>
                </a:lnTo>
                <a:lnTo>
                  <a:pt x="7850" y="14159"/>
                </a:lnTo>
                <a:lnTo>
                  <a:pt x="7997" y="14086"/>
                </a:lnTo>
                <a:lnTo>
                  <a:pt x="8144" y="14049"/>
                </a:lnTo>
                <a:close/>
                <a:moveTo>
                  <a:pt x="8914" y="11188"/>
                </a:moveTo>
                <a:lnTo>
                  <a:pt x="10051" y="11481"/>
                </a:lnTo>
                <a:lnTo>
                  <a:pt x="11225" y="11702"/>
                </a:lnTo>
                <a:lnTo>
                  <a:pt x="11188" y="12288"/>
                </a:lnTo>
                <a:lnTo>
                  <a:pt x="11115" y="12839"/>
                </a:lnTo>
                <a:lnTo>
                  <a:pt x="10968" y="13426"/>
                </a:lnTo>
                <a:lnTo>
                  <a:pt x="10822" y="13976"/>
                </a:lnTo>
                <a:lnTo>
                  <a:pt x="10638" y="14269"/>
                </a:lnTo>
                <a:lnTo>
                  <a:pt x="10455" y="14563"/>
                </a:lnTo>
                <a:lnTo>
                  <a:pt x="10198" y="14819"/>
                </a:lnTo>
                <a:lnTo>
                  <a:pt x="9905" y="15003"/>
                </a:lnTo>
                <a:lnTo>
                  <a:pt x="9648" y="15113"/>
                </a:lnTo>
                <a:lnTo>
                  <a:pt x="9391" y="15150"/>
                </a:lnTo>
                <a:lnTo>
                  <a:pt x="9098" y="15113"/>
                </a:lnTo>
                <a:lnTo>
                  <a:pt x="8841" y="15040"/>
                </a:lnTo>
                <a:lnTo>
                  <a:pt x="8951" y="14856"/>
                </a:lnTo>
                <a:lnTo>
                  <a:pt x="8988" y="14673"/>
                </a:lnTo>
                <a:lnTo>
                  <a:pt x="9061" y="14453"/>
                </a:lnTo>
                <a:lnTo>
                  <a:pt x="9061" y="14269"/>
                </a:lnTo>
                <a:lnTo>
                  <a:pt x="9024" y="14086"/>
                </a:lnTo>
                <a:lnTo>
                  <a:pt x="8951" y="13976"/>
                </a:lnTo>
                <a:lnTo>
                  <a:pt x="8841" y="13829"/>
                </a:lnTo>
                <a:lnTo>
                  <a:pt x="8731" y="13756"/>
                </a:lnTo>
                <a:lnTo>
                  <a:pt x="8547" y="13646"/>
                </a:lnTo>
                <a:lnTo>
                  <a:pt x="8401" y="13609"/>
                </a:lnTo>
                <a:lnTo>
                  <a:pt x="8254" y="13572"/>
                </a:lnTo>
                <a:lnTo>
                  <a:pt x="8071" y="13572"/>
                </a:lnTo>
                <a:lnTo>
                  <a:pt x="7887" y="13609"/>
                </a:lnTo>
                <a:lnTo>
                  <a:pt x="7740" y="13682"/>
                </a:lnTo>
                <a:lnTo>
                  <a:pt x="7594" y="13792"/>
                </a:lnTo>
                <a:lnTo>
                  <a:pt x="7447" y="13902"/>
                </a:lnTo>
                <a:lnTo>
                  <a:pt x="7264" y="13609"/>
                </a:lnTo>
                <a:lnTo>
                  <a:pt x="7080" y="13242"/>
                </a:lnTo>
                <a:lnTo>
                  <a:pt x="6897" y="12912"/>
                </a:lnTo>
                <a:lnTo>
                  <a:pt x="6750" y="12545"/>
                </a:lnTo>
                <a:lnTo>
                  <a:pt x="7814" y="11958"/>
                </a:lnTo>
                <a:lnTo>
                  <a:pt x="8364" y="11591"/>
                </a:lnTo>
                <a:lnTo>
                  <a:pt x="8914" y="11188"/>
                </a:lnTo>
                <a:close/>
                <a:moveTo>
                  <a:pt x="6493" y="0"/>
                </a:moveTo>
                <a:lnTo>
                  <a:pt x="6163" y="294"/>
                </a:lnTo>
                <a:lnTo>
                  <a:pt x="5870" y="624"/>
                </a:lnTo>
                <a:lnTo>
                  <a:pt x="5613" y="991"/>
                </a:lnTo>
                <a:lnTo>
                  <a:pt x="5429" y="1394"/>
                </a:lnTo>
                <a:lnTo>
                  <a:pt x="5246" y="1798"/>
                </a:lnTo>
                <a:lnTo>
                  <a:pt x="5099" y="2201"/>
                </a:lnTo>
                <a:lnTo>
                  <a:pt x="5026" y="2641"/>
                </a:lnTo>
                <a:lnTo>
                  <a:pt x="4953" y="3081"/>
                </a:lnTo>
                <a:lnTo>
                  <a:pt x="4219" y="2898"/>
                </a:lnTo>
                <a:lnTo>
                  <a:pt x="3485" y="2788"/>
                </a:lnTo>
                <a:lnTo>
                  <a:pt x="2752" y="2715"/>
                </a:lnTo>
                <a:lnTo>
                  <a:pt x="2385" y="2751"/>
                </a:lnTo>
                <a:lnTo>
                  <a:pt x="2055" y="2788"/>
                </a:lnTo>
                <a:lnTo>
                  <a:pt x="1725" y="2825"/>
                </a:lnTo>
                <a:lnTo>
                  <a:pt x="1394" y="2898"/>
                </a:lnTo>
                <a:lnTo>
                  <a:pt x="1101" y="3045"/>
                </a:lnTo>
                <a:lnTo>
                  <a:pt x="808" y="3191"/>
                </a:lnTo>
                <a:lnTo>
                  <a:pt x="551" y="3338"/>
                </a:lnTo>
                <a:lnTo>
                  <a:pt x="367" y="3558"/>
                </a:lnTo>
                <a:lnTo>
                  <a:pt x="184" y="3815"/>
                </a:lnTo>
                <a:lnTo>
                  <a:pt x="74" y="4108"/>
                </a:lnTo>
                <a:lnTo>
                  <a:pt x="1" y="4402"/>
                </a:lnTo>
                <a:lnTo>
                  <a:pt x="1" y="4732"/>
                </a:lnTo>
                <a:lnTo>
                  <a:pt x="37" y="5026"/>
                </a:lnTo>
                <a:lnTo>
                  <a:pt x="147" y="5356"/>
                </a:lnTo>
                <a:lnTo>
                  <a:pt x="257" y="5649"/>
                </a:lnTo>
                <a:lnTo>
                  <a:pt x="441" y="5943"/>
                </a:lnTo>
                <a:lnTo>
                  <a:pt x="624" y="6236"/>
                </a:lnTo>
                <a:lnTo>
                  <a:pt x="844" y="6493"/>
                </a:lnTo>
                <a:lnTo>
                  <a:pt x="1211" y="6860"/>
                </a:lnTo>
                <a:lnTo>
                  <a:pt x="1615" y="7263"/>
                </a:lnTo>
                <a:lnTo>
                  <a:pt x="1615" y="7300"/>
                </a:lnTo>
                <a:lnTo>
                  <a:pt x="1615" y="7520"/>
                </a:lnTo>
                <a:lnTo>
                  <a:pt x="1688" y="7777"/>
                </a:lnTo>
                <a:lnTo>
                  <a:pt x="1725" y="7887"/>
                </a:lnTo>
                <a:lnTo>
                  <a:pt x="1835" y="7960"/>
                </a:lnTo>
                <a:lnTo>
                  <a:pt x="1908" y="8033"/>
                </a:lnTo>
                <a:lnTo>
                  <a:pt x="2055" y="8070"/>
                </a:lnTo>
                <a:lnTo>
                  <a:pt x="2165" y="8107"/>
                </a:lnTo>
                <a:lnTo>
                  <a:pt x="2275" y="8070"/>
                </a:lnTo>
                <a:lnTo>
                  <a:pt x="2532" y="7997"/>
                </a:lnTo>
                <a:lnTo>
                  <a:pt x="3045" y="8400"/>
                </a:lnTo>
                <a:lnTo>
                  <a:pt x="2642" y="8914"/>
                </a:lnTo>
                <a:lnTo>
                  <a:pt x="2312" y="9464"/>
                </a:lnTo>
                <a:lnTo>
                  <a:pt x="2018" y="10051"/>
                </a:lnTo>
                <a:lnTo>
                  <a:pt x="1871" y="10344"/>
                </a:lnTo>
                <a:lnTo>
                  <a:pt x="1798" y="10674"/>
                </a:lnTo>
                <a:lnTo>
                  <a:pt x="1725" y="10968"/>
                </a:lnTo>
                <a:lnTo>
                  <a:pt x="1688" y="11261"/>
                </a:lnTo>
                <a:lnTo>
                  <a:pt x="1688" y="11555"/>
                </a:lnTo>
                <a:lnTo>
                  <a:pt x="1725" y="11885"/>
                </a:lnTo>
                <a:lnTo>
                  <a:pt x="1798" y="12142"/>
                </a:lnTo>
                <a:lnTo>
                  <a:pt x="1908" y="12435"/>
                </a:lnTo>
                <a:lnTo>
                  <a:pt x="2055" y="12692"/>
                </a:lnTo>
                <a:lnTo>
                  <a:pt x="2238" y="12912"/>
                </a:lnTo>
                <a:lnTo>
                  <a:pt x="2495" y="13132"/>
                </a:lnTo>
                <a:lnTo>
                  <a:pt x="2788" y="13279"/>
                </a:lnTo>
                <a:lnTo>
                  <a:pt x="3045" y="13389"/>
                </a:lnTo>
                <a:lnTo>
                  <a:pt x="3375" y="13426"/>
                </a:lnTo>
                <a:lnTo>
                  <a:pt x="3669" y="13462"/>
                </a:lnTo>
                <a:lnTo>
                  <a:pt x="3999" y="13462"/>
                </a:lnTo>
                <a:lnTo>
                  <a:pt x="4292" y="13426"/>
                </a:lnTo>
                <a:lnTo>
                  <a:pt x="4586" y="13389"/>
                </a:lnTo>
                <a:lnTo>
                  <a:pt x="5026" y="13242"/>
                </a:lnTo>
                <a:lnTo>
                  <a:pt x="5503" y="13095"/>
                </a:lnTo>
                <a:lnTo>
                  <a:pt x="5906" y="12949"/>
                </a:lnTo>
                <a:lnTo>
                  <a:pt x="6346" y="12729"/>
                </a:lnTo>
                <a:lnTo>
                  <a:pt x="6530" y="13169"/>
                </a:lnTo>
                <a:lnTo>
                  <a:pt x="6713" y="13572"/>
                </a:lnTo>
                <a:lnTo>
                  <a:pt x="6970" y="13976"/>
                </a:lnTo>
                <a:lnTo>
                  <a:pt x="7227" y="14343"/>
                </a:lnTo>
                <a:lnTo>
                  <a:pt x="7153" y="14526"/>
                </a:lnTo>
                <a:lnTo>
                  <a:pt x="7117" y="14709"/>
                </a:lnTo>
                <a:lnTo>
                  <a:pt x="7153" y="14893"/>
                </a:lnTo>
                <a:lnTo>
                  <a:pt x="7227" y="15076"/>
                </a:lnTo>
                <a:lnTo>
                  <a:pt x="7337" y="15223"/>
                </a:lnTo>
                <a:lnTo>
                  <a:pt x="7484" y="15333"/>
                </a:lnTo>
                <a:lnTo>
                  <a:pt x="7630" y="15406"/>
                </a:lnTo>
                <a:lnTo>
                  <a:pt x="7777" y="15480"/>
                </a:lnTo>
                <a:lnTo>
                  <a:pt x="7924" y="15516"/>
                </a:lnTo>
                <a:lnTo>
                  <a:pt x="8107" y="15516"/>
                </a:lnTo>
                <a:lnTo>
                  <a:pt x="8254" y="15480"/>
                </a:lnTo>
                <a:lnTo>
                  <a:pt x="8437" y="15406"/>
                </a:lnTo>
                <a:lnTo>
                  <a:pt x="8474" y="15406"/>
                </a:lnTo>
                <a:lnTo>
                  <a:pt x="8804" y="15516"/>
                </a:lnTo>
                <a:lnTo>
                  <a:pt x="9171" y="15590"/>
                </a:lnTo>
                <a:lnTo>
                  <a:pt x="9501" y="15590"/>
                </a:lnTo>
                <a:lnTo>
                  <a:pt x="9868" y="15516"/>
                </a:lnTo>
                <a:lnTo>
                  <a:pt x="10161" y="15406"/>
                </a:lnTo>
                <a:lnTo>
                  <a:pt x="10418" y="15260"/>
                </a:lnTo>
                <a:lnTo>
                  <a:pt x="10675" y="15040"/>
                </a:lnTo>
                <a:lnTo>
                  <a:pt x="10858" y="14819"/>
                </a:lnTo>
                <a:lnTo>
                  <a:pt x="11042" y="14563"/>
                </a:lnTo>
                <a:lnTo>
                  <a:pt x="11188" y="14269"/>
                </a:lnTo>
                <a:lnTo>
                  <a:pt x="11299" y="13976"/>
                </a:lnTo>
                <a:lnTo>
                  <a:pt x="11409" y="13682"/>
                </a:lnTo>
                <a:lnTo>
                  <a:pt x="11519" y="13242"/>
                </a:lnTo>
                <a:lnTo>
                  <a:pt x="11629" y="12765"/>
                </a:lnTo>
                <a:lnTo>
                  <a:pt x="11665" y="12252"/>
                </a:lnTo>
                <a:lnTo>
                  <a:pt x="11702" y="11775"/>
                </a:lnTo>
                <a:lnTo>
                  <a:pt x="12619" y="11848"/>
                </a:lnTo>
                <a:lnTo>
                  <a:pt x="13499" y="11922"/>
                </a:lnTo>
                <a:lnTo>
                  <a:pt x="14416" y="11922"/>
                </a:lnTo>
                <a:lnTo>
                  <a:pt x="15297" y="11885"/>
                </a:lnTo>
                <a:lnTo>
                  <a:pt x="15333" y="11848"/>
                </a:lnTo>
                <a:lnTo>
                  <a:pt x="15333" y="11775"/>
                </a:lnTo>
                <a:lnTo>
                  <a:pt x="15590" y="11702"/>
                </a:lnTo>
                <a:lnTo>
                  <a:pt x="15884" y="11628"/>
                </a:lnTo>
                <a:lnTo>
                  <a:pt x="16140" y="11481"/>
                </a:lnTo>
                <a:lnTo>
                  <a:pt x="16397" y="11335"/>
                </a:lnTo>
                <a:lnTo>
                  <a:pt x="16507" y="11335"/>
                </a:lnTo>
                <a:lnTo>
                  <a:pt x="16544" y="11298"/>
                </a:lnTo>
                <a:lnTo>
                  <a:pt x="16581" y="11225"/>
                </a:lnTo>
                <a:lnTo>
                  <a:pt x="16544" y="10931"/>
                </a:lnTo>
                <a:lnTo>
                  <a:pt x="16471" y="10638"/>
                </a:lnTo>
                <a:lnTo>
                  <a:pt x="16397" y="10344"/>
                </a:lnTo>
                <a:lnTo>
                  <a:pt x="16287" y="10088"/>
                </a:lnTo>
                <a:lnTo>
                  <a:pt x="15994" y="9537"/>
                </a:lnTo>
                <a:lnTo>
                  <a:pt x="15627" y="9060"/>
                </a:lnTo>
                <a:lnTo>
                  <a:pt x="15223" y="8584"/>
                </a:lnTo>
                <a:lnTo>
                  <a:pt x="14783" y="8143"/>
                </a:lnTo>
                <a:lnTo>
                  <a:pt x="14306" y="7740"/>
                </a:lnTo>
                <a:lnTo>
                  <a:pt x="13793" y="7336"/>
                </a:lnTo>
                <a:lnTo>
                  <a:pt x="12949" y="6786"/>
                </a:lnTo>
                <a:lnTo>
                  <a:pt x="13353" y="6053"/>
                </a:lnTo>
                <a:lnTo>
                  <a:pt x="13720" y="5319"/>
                </a:lnTo>
                <a:lnTo>
                  <a:pt x="14050" y="4549"/>
                </a:lnTo>
                <a:lnTo>
                  <a:pt x="14306" y="3778"/>
                </a:lnTo>
                <a:lnTo>
                  <a:pt x="14306" y="3632"/>
                </a:lnTo>
                <a:lnTo>
                  <a:pt x="14453" y="3522"/>
                </a:lnTo>
                <a:lnTo>
                  <a:pt x="14600" y="3375"/>
                </a:lnTo>
                <a:lnTo>
                  <a:pt x="14747" y="3155"/>
                </a:lnTo>
                <a:lnTo>
                  <a:pt x="14820" y="2935"/>
                </a:lnTo>
                <a:lnTo>
                  <a:pt x="14820" y="2678"/>
                </a:lnTo>
                <a:lnTo>
                  <a:pt x="14747" y="2421"/>
                </a:lnTo>
                <a:lnTo>
                  <a:pt x="14637" y="2238"/>
                </a:lnTo>
                <a:lnTo>
                  <a:pt x="14490" y="2054"/>
                </a:lnTo>
                <a:lnTo>
                  <a:pt x="14270" y="1944"/>
                </a:lnTo>
                <a:lnTo>
                  <a:pt x="14160" y="1908"/>
                </a:lnTo>
                <a:lnTo>
                  <a:pt x="14013" y="1908"/>
                </a:lnTo>
                <a:lnTo>
                  <a:pt x="13830" y="1944"/>
                </a:lnTo>
                <a:lnTo>
                  <a:pt x="13683" y="2018"/>
                </a:lnTo>
                <a:lnTo>
                  <a:pt x="13536" y="2091"/>
                </a:lnTo>
                <a:lnTo>
                  <a:pt x="13389" y="2201"/>
                </a:lnTo>
                <a:lnTo>
                  <a:pt x="12949" y="2128"/>
                </a:lnTo>
                <a:lnTo>
                  <a:pt x="12472" y="2164"/>
                </a:lnTo>
                <a:lnTo>
                  <a:pt x="12032" y="2201"/>
                </a:lnTo>
                <a:lnTo>
                  <a:pt x="11592" y="2274"/>
                </a:lnTo>
                <a:lnTo>
                  <a:pt x="11115" y="2421"/>
                </a:lnTo>
                <a:lnTo>
                  <a:pt x="10675" y="2568"/>
                </a:lnTo>
                <a:lnTo>
                  <a:pt x="10271" y="2751"/>
                </a:lnTo>
                <a:lnTo>
                  <a:pt x="9831" y="2971"/>
                </a:lnTo>
                <a:lnTo>
                  <a:pt x="9611" y="3081"/>
                </a:lnTo>
                <a:lnTo>
                  <a:pt x="9208" y="2421"/>
                </a:lnTo>
                <a:lnTo>
                  <a:pt x="8767" y="1761"/>
                </a:lnTo>
                <a:lnTo>
                  <a:pt x="8254" y="1137"/>
                </a:lnTo>
                <a:lnTo>
                  <a:pt x="7740" y="550"/>
                </a:lnTo>
                <a:lnTo>
                  <a:pt x="7630" y="477"/>
                </a:lnTo>
                <a:lnTo>
                  <a:pt x="7520" y="477"/>
                </a:lnTo>
                <a:lnTo>
                  <a:pt x="7117" y="624"/>
                </a:lnTo>
                <a:lnTo>
                  <a:pt x="6713" y="807"/>
                </a:lnTo>
                <a:lnTo>
                  <a:pt x="6640" y="844"/>
                </a:lnTo>
                <a:lnTo>
                  <a:pt x="6603" y="881"/>
                </a:lnTo>
                <a:lnTo>
                  <a:pt x="6640" y="991"/>
                </a:lnTo>
                <a:lnTo>
                  <a:pt x="6677" y="1064"/>
                </a:lnTo>
                <a:lnTo>
                  <a:pt x="6787" y="1064"/>
                </a:lnTo>
                <a:lnTo>
                  <a:pt x="7153" y="1027"/>
                </a:lnTo>
                <a:lnTo>
                  <a:pt x="7484" y="991"/>
                </a:lnTo>
                <a:lnTo>
                  <a:pt x="7960" y="1541"/>
                </a:lnTo>
                <a:lnTo>
                  <a:pt x="8401" y="2091"/>
                </a:lnTo>
                <a:lnTo>
                  <a:pt x="8841" y="2715"/>
                </a:lnTo>
                <a:lnTo>
                  <a:pt x="9208" y="3301"/>
                </a:lnTo>
                <a:lnTo>
                  <a:pt x="8511" y="3742"/>
                </a:lnTo>
                <a:lnTo>
                  <a:pt x="7850" y="4219"/>
                </a:lnTo>
                <a:lnTo>
                  <a:pt x="6603" y="3668"/>
                </a:lnTo>
                <a:lnTo>
                  <a:pt x="5980" y="3412"/>
                </a:lnTo>
                <a:lnTo>
                  <a:pt x="5319" y="3191"/>
                </a:lnTo>
                <a:lnTo>
                  <a:pt x="5393" y="2788"/>
                </a:lnTo>
                <a:lnTo>
                  <a:pt x="5466" y="2384"/>
                </a:lnTo>
                <a:lnTo>
                  <a:pt x="5576" y="1981"/>
                </a:lnTo>
                <a:lnTo>
                  <a:pt x="5723" y="1577"/>
                </a:lnTo>
                <a:lnTo>
                  <a:pt x="5906" y="1211"/>
                </a:lnTo>
                <a:lnTo>
                  <a:pt x="6126" y="844"/>
                </a:lnTo>
                <a:lnTo>
                  <a:pt x="6383" y="514"/>
                </a:lnTo>
                <a:lnTo>
                  <a:pt x="6640" y="184"/>
                </a:lnTo>
                <a:lnTo>
                  <a:pt x="6677" y="110"/>
                </a:lnTo>
                <a:lnTo>
                  <a:pt x="6677" y="37"/>
                </a:lnTo>
                <a:lnTo>
                  <a:pt x="6603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29" name="Google Shape;229;p3"/>
          <p:cNvSpPr/>
          <p:nvPr/>
        </p:nvSpPr>
        <p:spPr>
          <a:xfrm>
            <a:off x="-35016" y="4075593"/>
            <a:ext cx="339602" cy="400617"/>
          </a:xfrm>
          <a:custGeom>
            <a:avLst/>
            <a:gdLst/>
            <a:ahLst/>
            <a:cxnLst/>
            <a:rect l="l" t="t" r="r" b="b"/>
            <a:pathLst>
              <a:path w="9391" h="11079" extrusionOk="0">
                <a:moveTo>
                  <a:pt x="4916" y="441"/>
                </a:moveTo>
                <a:lnTo>
                  <a:pt x="5026" y="477"/>
                </a:lnTo>
                <a:lnTo>
                  <a:pt x="5099" y="551"/>
                </a:lnTo>
                <a:lnTo>
                  <a:pt x="5099" y="771"/>
                </a:lnTo>
                <a:lnTo>
                  <a:pt x="5026" y="954"/>
                </a:lnTo>
                <a:lnTo>
                  <a:pt x="4953" y="1064"/>
                </a:lnTo>
                <a:lnTo>
                  <a:pt x="4842" y="1138"/>
                </a:lnTo>
                <a:lnTo>
                  <a:pt x="4732" y="1174"/>
                </a:lnTo>
                <a:lnTo>
                  <a:pt x="4622" y="1138"/>
                </a:lnTo>
                <a:lnTo>
                  <a:pt x="4366" y="1028"/>
                </a:lnTo>
                <a:lnTo>
                  <a:pt x="4439" y="917"/>
                </a:lnTo>
                <a:lnTo>
                  <a:pt x="4439" y="771"/>
                </a:lnTo>
                <a:lnTo>
                  <a:pt x="4402" y="697"/>
                </a:lnTo>
                <a:lnTo>
                  <a:pt x="4366" y="661"/>
                </a:lnTo>
                <a:lnTo>
                  <a:pt x="4476" y="551"/>
                </a:lnTo>
                <a:lnTo>
                  <a:pt x="4622" y="477"/>
                </a:lnTo>
                <a:lnTo>
                  <a:pt x="4769" y="441"/>
                </a:lnTo>
                <a:close/>
                <a:moveTo>
                  <a:pt x="3375" y="6493"/>
                </a:moveTo>
                <a:lnTo>
                  <a:pt x="3375" y="6530"/>
                </a:lnTo>
                <a:lnTo>
                  <a:pt x="3339" y="6530"/>
                </a:lnTo>
                <a:lnTo>
                  <a:pt x="3375" y="6493"/>
                </a:lnTo>
                <a:close/>
                <a:moveTo>
                  <a:pt x="4292" y="6933"/>
                </a:moveTo>
                <a:lnTo>
                  <a:pt x="4256" y="7007"/>
                </a:lnTo>
                <a:lnTo>
                  <a:pt x="4219" y="6970"/>
                </a:lnTo>
                <a:lnTo>
                  <a:pt x="4292" y="6933"/>
                </a:lnTo>
                <a:close/>
                <a:moveTo>
                  <a:pt x="5209" y="4219"/>
                </a:moveTo>
                <a:lnTo>
                  <a:pt x="5429" y="4329"/>
                </a:lnTo>
                <a:lnTo>
                  <a:pt x="5649" y="4439"/>
                </a:lnTo>
                <a:lnTo>
                  <a:pt x="5686" y="4549"/>
                </a:lnTo>
                <a:lnTo>
                  <a:pt x="5723" y="4586"/>
                </a:lnTo>
                <a:lnTo>
                  <a:pt x="5796" y="4586"/>
                </a:lnTo>
                <a:lnTo>
                  <a:pt x="6016" y="4879"/>
                </a:lnTo>
                <a:lnTo>
                  <a:pt x="6163" y="5173"/>
                </a:lnTo>
                <a:lnTo>
                  <a:pt x="6200" y="5503"/>
                </a:lnTo>
                <a:lnTo>
                  <a:pt x="6200" y="5833"/>
                </a:lnTo>
                <a:lnTo>
                  <a:pt x="6090" y="6126"/>
                </a:lnTo>
                <a:lnTo>
                  <a:pt x="5943" y="6420"/>
                </a:lnTo>
                <a:lnTo>
                  <a:pt x="5796" y="6603"/>
                </a:lnTo>
                <a:lnTo>
                  <a:pt x="5649" y="6750"/>
                </a:lnTo>
                <a:lnTo>
                  <a:pt x="5649" y="6713"/>
                </a:lnTo>
                <a:lnTo>
                  <a:pt x="5649" y="6566"/>
                </a:lnTo>
                <a:lnTo>
                  <a:pt x="5649" y="6383"/>
                </a:lnTo>
                <a:lnTo>
                  <a:pt x="5613" y="6346"/>
                </a:lnTo>
                <a:lnTo>
                  <a:pt x="5576" y="6310"/>
                </a:lnTo>
                <a:lnTo>
                  <a:pt x="5539" y="6310"/>
                </a:lnTo>
                <a:lnTo>
                  <a:pt x="5503" y="6346"/>
                </a:lnTo>
                <a:lnTo>
                  <a:pt x="5393" y="6493"/>
                </a:lnTo>
                <a:lnTo>
                  <a:pt x="5356" y="6676"/>
                </a:lnTo>
                <a:lnTo>
                  <a:pt x="5319" y="6933"/>
                </a:lnTo>
                <a:lnTo>
                  <a:pt x="5099" y="7007"/>
                </a:lnTo>
                <a:lnTo>
                  <a:pt x="5099" y="6860"/>
                </a:lnTo>
                <a:lnTo>
                  <a:pt x="5099" y="6713"/>
                </a:lnTo>
                <a:lnTo>
                  <a:pt x="5136" y="6566"/>
                </a:lnTo>
                <a:lnTo>
                  <a:pt x="5209" y="6456"/>
                </a:lnTo>
                <a:lnTo>
                  <a:pt x="5246" y="6420"/>
                </a:lnTo>
                <a:lnTo>
                  <a:pt x="5209" y="6383"/>
                </a:lnTo>
                <a:lnTo>
                  <a:pt x="5173" y="6346"/>
                </a:lnTo>
                <a:lnTo>
                  <a:pt x="5136" y="6346"/>
                </a:lnTo>
                <a:lnTo>
                  <a:pt x="4953" y="6456"/>
                </a:lnTo>
                <a:lnTo>
                  <a:pt x="4842" y="6640"/>
                </a:lnTo>
                <a:lnTo>
                  <a:pt x="4769" y="6823"/>
                </a:lnTo>
                <a:lnTo>
                  <a:pt x="4769" y="7043"/>
                </a:lnTo>
                <a:lnTo>
                  <a:pt x="4696" y="7043"/>
                </a:lnTo>
                <a:lnTo>
                  <a:pt x="4659" y="7007"/>
                </a:lnTo>
                <a:lnTo>
                  <a:pt x="4622" y="6970"/>
                </a:lnTo>
                <a:lnTo>
                  <a:pt x="4586" y="6970"/>
                </a:lnTo>
                <a:lnTo>
                  <a:pt x="5026" y="6016"/>
                </a:lnTo>
                <a:lnTo>
                  <a:pt x="5026" y="5943"/>
                </a:lnTo>
                <a:lnTo>
                  <a:pt x="4989" y="5906"/>
                </a:lnTo>
                <a:lnTo>
                  <a:pt x="4953" y="5906"/>
                </a:lnTo>
                <a:lnTo>
                  <a:pt x="4916" y="5943"/>
                </a:lnTo>
                <a:lnTo>
                  <a:pt x="4402" y="6750"/>
                </a:lnTo>
                <a:lnTo>
                  <a:pt x="4366" y="6676"/>
                </a:lnTo>
                <a:lnTo>
                  <a:pt x="4329" y="6640"/>
                </a:lnTo>
                <a:lnTo>
                  <a:pt x="4256" y="6640"/>
                </a:lnTo>
                <a:lnTo>
                  <a:pt x="4439" y="6236"/>
                </a:lnTo>
                <a:lnTo>
                  <a:pt x="4659" y="5796"/>
                </a:lnTo>
                <a:lnTo>
                  <a:pt x="4696" y="5759"/>
                </a:lnTo>
                <a:lnTo>
                  <a:pt x="4659" y="5723"/>
                </a:lnTo>
                <a:lnTo>
                  <a:pt x="4586" y="5723"/>
                </a:lnTo>
                <a:lnTo>
                  <a:pt x="4182" y="6273"/>
                </a:lnTo>
                <a:lnTo>
                  <a:pt x="3999" y="6566"/>
                </a:lnTo>
                <a:lnTo>
                  <a:pt x="3852" y="6860"/>
                </a:lnTo>
                <a:lnTo>
                  <a:pt x="3669" y="6786"/>
                </a:lnTo>
                <a:lnTo>
                  <a:pt x="3779" y="6750"/>
                </a:lnTo>
                <a:lnTo>
                  <a:pt x="3852" y="6640"/>
                </a:lnTo>
                <a:lnTo>
                  <a:pt x="3889" y="6566"/>
                </a:lnTo>
                <a:lnTo>
                  <a:pt x="3889" y="6420"/>
                </a:lnTo>
                <a:lnTo>
                  <a:pt x="3889" y="6383"/>
                </a:lnTo>
                <a:lnTo>
                  <a:pt x="3815" y="6383"/>
                </a:lnTo>
                <a:lnTo>
                  <a:pt x="3999" y="6163"/>
                </a:lnTo>
                <a:lnTo>
                  <a:pt x="4512" y="5539"/>
                </a:lnTo>
                <a:lnTo>
                  <a:pt x="4512" y="5466"/>
                </a:lnTo>
                <a:lnTo>
                  <a:pt x="4476" y="5429"/>
                </a:lnTo>
                <a:lnTo>
                  <a:pt x="4402" y="5429"/>
                </a:lnTo>
                <a:lnTo>
                  <a:pt x="3779" y="6016"/>
                </a:lnTo>
                <a:lnTo>
                  <a:pt x="3632" y="6126"/>
                </a:lnTo>
                <a:lnTo>
                  <a:pt x="3595" y="6090"/>
                </a:lnTo>
                <a:lnTo>
                  <a:pt x="3559" y="6090"/>
                </a:lnTo>
                <a:lnTo>
                  <a:pt x="3485" y="6126"/>
                </a:lnTo>
                <a:lnTo>
                  <a:pt x="3669" y="5869"/>
                </a:lnTo>
                <a:lnTo>
                  <a:pt x="3889" y="5649"/>
                </a:lnTo>
                <a:lnTo>
                  <a:pt x="4146" y="5466"/>
                </a:lnTo>
                <a:lnTo>
                  <a:pt x="4402" y="5283"/>
                </a:lnTo>
                <a:lnTo>
                  <a:pt x="4439" y="5246"/>
                </a:lnTo>
                <a:lnTo>
                  <a:pt x="4402" y="5209"/>
                </a:lnTo>
                <a:lnTo>
                  <a:pt x="4402" y="5173"/>
                </a:lnTo>
                <a:lnTo>
                  <a:pt x="4329" y="5136"/>
                </a:lnTo>
                <a:lnTo>
                  <a:pt x="3962" y="5319"/>
                </a:lnTo>
                <a:lnTo>
                  <a:pt x="3632" y="5539"/>
                </a:lnTo>
                <a:lnTo>
                  <a:pt x="3339" y="5796"/>
                </a:lnTo>
                <a:lnTo>
                  <a:pt x="3082" y="6126"/>
                </a:lnTo>
                <a:lnTo>
                  <a:pt x="3045" y="6016"/>
                </a:lnTo>
                <a:lnTo>
                  <a:pt x="3082" y="5980"/>
                </a:lnTo>
                <a:lnTo>
                  <a:pt x="3339" y="5613"/>
                </a:lnTo>
                <a:lnTo>
                  <a:pt x="3632" y="5283"/>
                </a:lnTo>
                <a:lnTo>
                  <a:pt x="3962" y="4952"/>
                </a:lnTo>
                <a:lnTo>
                  <a:pt x="4292" y="4659"/>
                </a:lnTo>
                <a:lnTo>
                  <a:pt x="4292" y="4622"/>
                </a:lnTo>
                <a:lnTo>
                  <a:pt x="4256" y="4586"/>
                </a:lnTo>
                <a:lnTo>
                  <a:pt x="4219" y="4586"/>
                </a:lnTo>
                <a:lnTo>
                  <a:pt x="3925" y="4732"/>
                </a:lnTo>
                <a:lnTo>
                  <a:pt x="3632" y="4879"/>
                </a:lnTo>
                <a:lnTo>
                  <a:pt x="3375" y="5099"/>
                </a:lnTo>
                <a:lnTo>
                  <a:pt x="3155" y="5356"/>
                </a:lnTo>
                <a:lnTo>
                  <a:pt x="3228" y="5209"/>
                </a:lnTo>
                <a:lnTo>
                  <a:pt x="3339" y="5062"/>
                </a:lnTo>
                <a:lnTo>
                  <a:pt x="3559" y="4842"/>
                </a:lnTo>
                <a:lnTo>
                  <a:pt x="3852" y="4622"/>
                </a:lnTo>
                <a:lnTo>
                  <a:pt x="4146" y="4476"/>
                </a:lnTo>
                <a:lnTo>
                  <a:pt x="4402" y="4366"/>
                </a:lnTo>
                <a:lnTo>
                  <a:pt x="4659" y="4292"/>
                </a:lnTo>
                <a:lnTo>
                  <a:pt x="4953" y="4219"/>
                </a:lnTo>
                <a:close/>
                <a:moveTo>
                  <a:pt x="807" y="8767"/>
                </a:moveTo>
                <a:lnTo>
                  <a:pt x="807" y="8841"/>
                </a:lnTo>
                <a:lnTo>
                  <a:pt x="844" y="8914"/>
                </a:lnTo>
                <a:lnTo>
                  <a:pt x="918" y="8951"/>
                </a:lnTo>
                <a:lnTo>
                  <a:pt x="1138" y="8951"/>
                </a:lnTo>
                <a:lnTo>
                  <a:pt x="1211" y="8987"/>
                </a:lnTo>
                <a:lnTo>
                  <a:pt x="1321" y="8987"/>
                </a:lnTo>
                <a:lnTo>
                  <a:pt x="1321" y="9061"/>
                </a:lnTo>
                <a:lnTo>
                  <a:pt x="1321" y="9097"/>
                </a:lnTo>
                <a:lnTo>
                  <a:pt x="1248" y="9171"/>
                </a:lnTo>
                <a:lnTo>
                  <a:pt x="1174" y="9207"/>
                </a:lnTo>
                <a:lnTo>
                  <a:pt x="954" y="9244"/>
                </a:lnTo>
                <a:lnTo>
                  <a:pt x="844" y="9207"/>
                </a:lnTo>
                <a:lnTo>
                  <a:pt x="697" y="9134"/>
                </a:lnTo>
                <a:lnTo>
                  <a:pt x="587" y="9061"/>
                </a:lnTo>
                <a:lnTo>
                  <a:pt x="551" y="8951"/>
                </a:lnTo>
                <a:lnTo>
                  <a:pt x="661" y="8841"/>
                </a:lnTo>
                <a:lnTo>
                  <a:pt x="807" y="8767"/>
                </a:lnTo>
                <a:close/>
                <a:moveTo>
                  <a:pt x="8511" y="8657"/>
                </a:moveTo>
                <a:lnTo>
                  <a:pt x="8621" y="8694"/>
                </a:lnTo>
                <a:lnTo>
                  <a:pt x="8731" y="8731"/>
                </a:lnTo>
                <a:lnTo>
                  <a:pt x="8841" y="8804"/>
                </a:lnTo>
                <a:lnTo>
                  <a:pt x="8951" y="8877"/>
                </a:lnTo>
                <a:lnTo>
                  <a:pt x="8987" y="8987"/>
                </a:lnTo>
                <a:lnTo>
                  <a:pt x="9024" y="9097"/>
                </a:lnTo>
                <a:lnTo>
                  <a:pt x="9024" y="9134"/>
                </a:lnTo>
                <a:lnTo>
                  <a:pt x="8987" y="9134"/>
                </a:lnTo>
                <a:lnTo>
                  <a:pt x="8877" y="9097"/>
                </a:lnTo>
                <a:lnTo>
                  <a:pt x="8804" y="9134"/>
                </a:lnTo>
                <a:lnTo>
                  <a:pt x="8731" y="9171"/>
                </a:lnTo>
                <a:lnTo>
                  <a:pt x="8621" y="9281"/>
                </a:lnTo>
                <a:lnTo>
                  <a:pt x="8474" y="9354"/>
                </a:lnTo>
                <a:lnTo>
                  <a:pt x="8327" y="9318"/>
                </a:lnTo>
                <a:lnTo>
                  <a:pt x="8254" y="9244"/>
                </a:lnTo>
                <a:lnTo>
                  <a:pt x="8217" y="9171"/>
                </a:lnTo>
                <a:lnTo>
                  <a:pt x="8217" y="9024"/>
                </a:lnTo>
                <a:lnTo>
                  <a:pt x="8254" y="8841"/>
                </a:lnTo>
                <a:lnTo>
                  <a:pt x="8254" y="8694"/>
                </a:lnTo>
                <a:lnTo>
                  <a:pt x="8511" y="8657"/>
                </a:lnTo>
                <a:close/>
                <a:moveTo>
                  <a:pt x="5026" y="9501"/>
                </a:moveTo>
                <a:lnTo>
                  <a:pt x="5063" y="9574"/>
                </a:lnTo>
                <a:lnTo>
                  <a:pt x="4989" y="9538"/>
                </a:lnTo>
                <a:lnTo>
                  <a:pt x="5026" y="9501"/>
                </a:lnTo>
                <a:close/>
                <a:moveTo>
                  <a:pt x="4696" y="9868"/>
                </a:moveTo>
                <a:lnTo>
                  <a:pt x="4953" y="9941"/>
                </a:lnTo>
                <a:lnTo>
                  <a:pt x="4916" y="10014"/>
                </a:lnTo>
                <a:lnTo>
                  <a:pt x="4879" y="10271"/>
                </a:lnTo>
                <a:lnTo>
                  <a:pt x="4842" y="10308"/>
                </a:lnTo>
                <a:lnTo>
                  <a:pt x="4549" y="10308"/>
                </a:lnTo>
                <a:lnTo>
                  <a:pt x="4439" y="10235"/>
                </a:lnTo>
                <a:lnTo>
                  <a:pt x="4329" y="10125"/>
                </a:lnTo>
                <a:lnTo>
                  <a:pt x="4292" y="10051"/>
                </a:lnTo>
                <a:lnTo>
                  <a:pt x="4256" y="9941"/>
                </a:lnTo>
                <a:lnTo>
                  <a:pt x="4329" y="9904"/>
                </a:lnTo>
                <a:lnTo>
                  <a:pt x="4439" y="9868"/>
                </a:lnTo>
                <a:close/>
                <a:moveTo>
                  <a:pt x="4806" y="0"/>
                </a:moveTo>
                <a:lnTo>
                  <a:pt x="4622" y="37"/>
                </a:lnTo>
                <a:lnTo>
                  <a:pt x="4476" y="110"/>
                </a:lnTo>
                <a:lnTo>
                  <a:pt x="4292" y="147"/>
                </a:lnTo>
                <a:lnTo>
                  <a:pt x="4146" y="257"/>
                </a:lnTo>
                <a:lnTo>
                  <a:pt x="3999" y="367"/>
                </a:lnTo>
                <a:lnTo>
                  <a:pt x="3889" y="477"/>
                </a:lnTo>
                <a:lnTo>
                  <a:pt x="3779" y="624"/>
                </a:lnTo>
                <a:lnTo>
                  <a:pt x="3705" y="807"/>
                </a:lnTo>
                <a:lnTo>
                  <a:pt x="3669" y="954"/>
                </a:lnTo>
                <a:lnTo>
                  <a:pt x="3669" y="1138"/>
                </a:lnTo>
                <a:lnTo>
                  <a:pt x="3705" y="1321"/>
                </a:lnTo>
                <a:lnTo>
                  <a:pt x="3815" y="1578"/>
                </a:lnTo>
                <a:lnTo>
                  <a:pt x="3999" y="1761"/>
                </a:lnTo>
                <a:lnTo>
                  <a:pt x="4182" y="1871"/>
                </a:lnTo>
                <a:lnTo>
                  <a:pt x="4402" y="1945"/>
                </a:lnTo>
                <a:lnTo>
                  <a:pt x="4366" y="2055"/>
                </a:lnTo>
                <a:lnTo>
                  <a:pt x="4329" y="2165"/>
                </a:lnTo>
                <a:lnTo>
                  <a:pt x="4329" y="2531"/>
                </a:lnTo>
                <a:lnTo>
                  <a:pt x="4329" y="2898"/>
                </a:lnTo>
                <a:lnTo>
                  <a:pt x="4329" y="3522"/>
                </a:lnTo>
                <a:lnTo>
                  <a:pt x="4329" y="3669"/>
                </a:lnTo>
                <a:lnTo>
                  <a:pt x="4366" y="3779"/>
                </a:lnTo>
                <a:lnTo>
                  <a:pt x="4072" y="3925"/>
                </a:lnTo>
                <a:lnTo>
                  <a:pt x="3815" y="4109"/>
                </a:lnTo>
                <a:lnTo>
                  <a:pt x="3742" y="4182"/>
                </a:lnTo>
                <a:lnTo>
                  <a:pt x="3742" y="4255"/>
                </a:lnTo>
                <a:lnTo>
                  <a:pt x="3522" y="4402"/>
                </a:lnTo>
                <a:lnTo>
                  <a:pt x="3339" y="4549"/>
                </a:lnTo>
                <a:lnTo>
                  <a:pt x="3155" y="4696"/>
                </a:lnTo>
                <a:lnTo>
                  <a:pt x="3008" y="4879"/>
                </a:lnTo>
                <a:lnTo>
                  <a:pt x="2862" y="5062"/>
                </a:lnTo>
                <a:lnTo>
                  <a:pt x="2752" y="5283"/>
                </a:lnTo>
                <a:lnTo>
                  <a:pt x="2678" y="5503"/>
                </a:lnTo>
                <a:lnTo>
                  <a:pt x="2642" y="5686"/>
                </a:lnTo>
                <a:lnTo>
                  <a:pt x="2642" y="5906"/>
                </a:lnTo>
                <a:lnTo>
                  <a:pt x="2678" y="6126"/>
                </a:lnTo>
                <a:lnTo>
                  <a:pt x="2752" y="6346"/>
                </a:lnTo>
                <a:lnTo>
                  <a:pt x="2825" y="6566"/>
                </a:lnTo>
                <a:lnTo>
                  <a:pt x="2898" y="6676"/>
                </a:lnTo>
                <a:lnTo>
                  <a:pt x="2421" y="7080"/>
                </a:lnTo>
                <a:lnTo>
                  <a:pt x="1908" y="7447"/>
                </a:lnTo>
                <a:lnTo>
                  <a:pt x="1431" y="7850"/>
                </a:lnTo>
                <a:lnTo>
                  <a:pt x="1211" y="8070"/>
                </a:lnTo>
                <a:lnTo>
                  <a:pt x="991" y="8327"/>
                </a:lnTo>
                <a:lnTo>
                  <a:pt x="771" y="8364"/>
                </a:lnTo>
                <a:lnTo>
                  <a:pt x="624" y="8327"/>
                </a:lnTo>
                <a:lnTo>
                  <a:pt x="477" y="8327"/>
                </a:lnTo>
                <a:lnTo>
                  <a:pt x="367" y="8364"/>
                </a:lnTo>
                <a:lnTo>
                  <a:pt x="257" y="8437"/>
                </a:lnTo>
                <a:lnTo>
                  <a:pt x="184" y="8511"/>
                </a:lnTo>
                <a:lnTo>
                  <a:pt x="111" y="8584"/>
                </a:lnTo>
                <a:lnTo>
                  <a:pt x="37" y="8804"/>
                </a:lnTo>
                <a:lnTo>
                  <a:pt x="0" y="9061"/>
                </a:lnTo>
                <a:lnTo>
                  <a:pt x="0" y="9318"/>
                </a:lnTo>
                <a:lnTo>
                  <a:pt x="74" y="9538"/>
                </a:lnTo>
                <a:lnTo>
                  <a:pt x="257" y="9684"/>
                </a:lnTo>
                <a:lnTo>
                  <a:pt x="477" y="9831"/>
                </a:lnTo>
                <a:lnTo>
                  <a:pt x="697" y="9904"/>
                </a:lnTo>
                <a:lnTo>
                  <a:pt x="954" y="9941"/>
                </a:lnTo>
                <a:lnTo>
                  <a:pt x="1174" y="9904"/>
                </a:lnTo>
                <a:lnTo>
                  <a:pt x="1431" y="9868"/>
                </a:lnTo>
                <a:lnTo>
                  <a:pt x="1651" y="9794"/>
                </a:lnTo>
                <a:lnTo>
                  <a:pt x="1798" y="9648"/>
                </a:lnTo>
                <a:lnTo>
                  <a:pt x="1908" y="9574"/>
                </a:lnTo>
                <a:lnTo>
                  <a:pt x="1945" y="9464"/>
                </a:lnTo>
                <a:lnTo>
                  <a:pt x="1981" y="9354"/>
                </a:lnTo>
                <a:lnTo>
                  <a:pt x="1981" y="9207"/>
                </a:lnTo>
                <a:lnTo>
                  <a:pt x="1908" y="8987"/>
                </a:lnTo>
                <a:lnTo>
                  <a:pt x="1798" y="8767"/>
                </a:lnTo>
                <a:lnTo>
                  <a:pt x="1651" y="8584"/>
                </a:lnTo>
                <a:lnTo>
                  <a:pt x="1431" y="8437"/>
                </a:lnTo>
                <a:lnTo>
                  <a:pt x="1394" y="8437"/>
                </a:lnTo>
                <a:lnTo>
                  <a:pt x="1578" y="8254"/>
                </a:lnTo>
                <a:lnTo>
                  <a:pt x="1761" y="8070"/>
                </a:lnTo>
                <a:lnTo>
                  <a:pt x="2165" y="7777"/>
                </a:lnTo>
                <a:lnTo>
                  <a:pt x="2421" y="7557"/>
                </a:lnTo>
                <a:lnTo>
                  <a:pt x="2642" y="7337"/>
                </a:lnTo>
                <a:lnTo>
                  <a:pt x="2862" y="7080"/>
                </a:lnTo>
                <a:lnTo>
                  <a:pt x="3008" y="6786"/>
                </a:lnTo>
                <a:lnTo>
                  <a:pt x="3118" y="6897"/>
                </a:lnTo>
                <a:lnTo>
                  <a:pt x="3302" y="7043"/>
                </a:lnTo>
                <a:lnTo>
                  <a:pt x="3632" y="7227"/>
                </a:lnTo>
                <a:lnTo>
                  <a:pt x="3999" y="7337"/>
                </a:lnTo>
                <a:lnTo>
                  <a:pt x="4366" y="7410"/>
                </a:lnTo>
                <a:lnTo>
                  <a:pt x="4439" y="7410"/>
                </a:lnTo>
                <a:lnTo>
                  <a:pt x="4402" y="7887"/>
                </a:lnTo>
                <a:lnTo>
                  <a:pt x="4402" y="8364"/>
                </a:lnTo>
                <a:lnTo>
                  <a:pt x="4439" y="9318"/>
                </a:lnTo>
                <a:lnTo>
                  <a:pt x="4256" y="9391"/>
                </a:lnTo>
                <a:lnTo>
                  <a:pt x="4109" y="9464"/>
                </a:lnTo>
                <a:lnTo>
                  <a:pt x="3999" y="9574"/>
                </a:lnTo>
                <a:lnTo>
                  <a:pt x="3925" y="9684"/>
                </a:lnTo>
                <a:lnTo>
                  <a:pt x="3889" y="9794"/>
                </a:lnTo>
                <a:lnTo>
                  <a:pt x="3852" y="9941"/>
                </a:lnTo>
                <a:lnTo>
                  <a:pt x="3815" y="10125"/>
                </a:lnTo>
                <a:lnTo>
                  <a:pt x="3852" y="10271"/>
                </a:lnTo>
                <a:lnTo>
                  <a:pt x="3925" y="10565"/>
                </a:lnTo>
                <a:lnTo>
                  <a:pt x="4072" y="10821"/>
                </a:lnTo>
                <a:lnTo>
                  <a:pt x="4182" y="10895"/>
                </a:lnTo>
                <a:lnTo>
                  <a:pt x="4329" y="10968"/>
                </a:lnTo>
                <a:lnTo>
                  <a:pt x="4439" y="11042"/>
                </a:lnTo>
                <a:lnTo>
                  <a:pt x="4586" y="11078"/>
                </a:lnTo>
                <a:lnTo>
                  <a:pt x="4879" y="11078"/>
                </a:lnTo>
                <a:lnTo>
                  <a:pt x="5173" y="11005"/>
                </a:lnTo>
                <a:lnTo>
                  <a:pt x="5283" y="10932"/>
                </a:lnTo>
                <a:lnTo>
                  <a:pt x="5393" y="10821"/>
                </a:lnTo>
                <a:lnTo>
                  <a:pt x="5466" y="10711"/>
                </a:lnTo>
                <a:lnTo>
                  <a:pt x="5503" y="10601"/>
                </a:lnTo>
                <a:lnTo>
                  <a:pt x="5576" y="10308"/>
                </a:lnTo>
                <a:lnTo>
                  <a:pt x="5539" y="10051"/>
                </a:lnTo>
                <a:lnTo>
                  <a:pt x="5503" y="9904"/>
                </a:lnTo>
                <a:lnTo>
                  <a:pt x="5393" y="9794"/>
                </a:lnTo>
                <a:lnTo>
                  <a:pt x="5319" y="9684"/>
                </a:lnTo>
                <a:lnTo>
                  <a:pt x="5173" y="9611"/>
                </a:lnTo>
                <a:lnTo>
                  <a:pt x="5136" y="9428"/>
                </a:lnTo>
                <a:lnTo>
                  <a:pt x="5099" y="9354"/>
                </a:lnTo>
                <a:lnTo>
                  <a:pt x="4842" y="9354"/>
                </a:lnTo>
                <a:lnTo>
                  <a:pt x="4806" y="8474"/>
                </a:lnTo>
                <a:lnTo>
                  <a:pt x="4806" y="7960"/>
                </a:lnTo>
                <a:lnTo>
                  <a:pt x="4769" y="7447"/>
                </a:lnTo>
                <a:lnTo>
                  <a:pt x="5136" y="7410"/>
                </a:lnTo>
                <a:lnTo>
                  <a:pt x="5503" y="7300"/>
                </a:lnTo>
                <a:lnTo>
                  <a:pt x="5833" y="7117"/>
                </a:lnTo>
                <a:lnTo>
                  <a:pt x="6126" y="6860"/>
                </a:lnTo>
                <a:lnTo>
                  <a:pt x="6200" y="6786"/>
                </a:lnTo>
                <a:lnTo>
                  <a:pt x="6310" y="6933"/>
                </a:lnTo>
                <a:lnTo>
                  <a:pt x="6493" y="7080"/>
                </a:lnTo>
                <a:lnTo>
                  <a:pt x="6677" y="7190"/>
                </a:lnTo>
                <a:lnTo>
                  <a:pt x="6860" y="7300"/>
                </a:lnTo>
                <a:lnTo>
                  <a:pt x="7043" y="7630"/>
                </a:lnTo>
                <a:lnTo>
                  <a:pt x="7263" y="7997"/>
                </a:lnTo>
                <a:lnTo>
                  <a:pt x="7557" y="8437"/>
                </a:lnTo>
                <a:lnTo>
                  <a:pt x="7667" y="8584"/>
                </a:lnTo>
                <a:lnTo>
                  <a:pt x="7557" y="8767"/>
                </a:lnTo>
                <a:lnTo>
                  <a:pt x="7484" y="8951"/>
                </a:lnTo>
                <a:lnTo>
                  <a:pt x="7447" y="9097"/>
                </a:lnTo>
                <a:lnTo>
                  <a:pt x="7447" y="9281"/>
                </a:lnTo>
                <a:lnTo>
                  <a:pt x="7484" y="9428"/>
                </a:lnTo>
                <a:lnTo>
                  <a:pt x="7520" y="9611"/>
                </a:lnTo>
                <a:lnTo>
                  <a:pt x="7594" y="9758"/>
                </a:lnTo>
                <a:lnTo>
                  <a:pt x="7704" y="9904"/>
                </a:lnTo>
                <a:lnTo>
                  <a:pt x="7850" y="10014"/>
                </a:lnTo>
                <a:lnTo>
                  <a:pt x="7960" y="10125"/>
                </a:lnTo>
                <a:lnTo>
                  <a:pt x="8107" y="10161"/>
                </a:lnTo>
                <a:lnTo>
                  <a:pt x="8254" y="10198"/>
                </a:lnTo>
                <a:lnTo>
                  <a:pt x="8547" y="10198"/>
                </a:lnTo>
                <a:lnTo>
                  <a:pt x="8694" y="10125"/>
                </a:lnTo>
                <a:lnTo>
                  <a:pt x="8877" y="10051"/>
                </a:lnTo>
                <a:lnTo>
                  <a:pt x="9098" y="9831"/>
                </a:lnTo>
                <a:lnTo>
                  <a:pt x="9281" y="9538"/>
                </a:lnTo>
                <a:lnTo>
                  <a:pt x="9354" y="9391"/>
                </a:lnTo>
                <a:lnTo>
                  <a:pt x="9391" y="9244"/>
                </a:lnTo>
                <a:lnTo>
                  <a:pt x="9391" y="9061"/>
                </a:lnTo>
                <a:lnTo>
                  <a:pt x="9391" y="8914"/>
                </a:lnTo>
                <a:lnTo>
                  <a:pt x="9318" y="8767"/>
                </a:lnTo>
                <a:lnTo>
                  <a:pt x="9244" y="8621"/>
                </a:lnTo>
                <a:lnTo>
                  <a:pt x="9134" y="8511"/>
                </a:lnTo>
                <a:lnTo>
                  <a:pt x="8987" y="8437"/>
                </a:lnTo>
                <a:lnTo>
                  <a:pt x="8841" y="8364"/>
                </a:lnTo>
                <a:lnTo>
                  <a:pt x="8694" y="8327"/>
                </a:lnTo>
                <a:lnTo>
                  <a:pt x="8364" y="8290"/>
                </a:lnTo>
                <a:lnTo>
                  <a:pt x="8180" y="8290"/>
                </a:lnTo>
                <a:lnTo>
                  <a:pt x="7997" y="8364"/>
                </a:lnTo>
                <a:lnTo>
                  <a:pt x="7924" y="8217"/>
                </a:lnTo>
                <a:lnTo>
                  <a:pt x="7814" y="8070"/>
                </a:lnTo>
                <a:lnTo>
                  <a:pt x="7557" y="7667"/>
                </a:lnTo>
                <a:lnTo>
                  <a:pt x="7300" y="7300"/>
                </a:lnTo>
                <a:lnTo>
                  <a:pt x="7227" y="7153"/>
                </a:lnTo>
                <a:lnTo>
                  <a:pt x="7153" y="7007"/>
                </a:lnTo>
                <a:lnTo>
                  <a:pt x="7043" y="6933"/>
                </a:lnTo>
                <a:lnTo>
                  <a:pt x="6897" y="6897"/>
                </a:lnTo>
                <a:lnTo>
                  <a:pt x="6640" y="6750"/>
                </a:lnTo>
                <a:lnTo>
                  <a:pt x="6346" y="6530"/>
                </a:lnTo>
                <a:lnTo>
                  <a:pt x="6530" y="6236"/>
                </a:lnTo>
                <a:lnTo>
                  <a:pt x="6603" y="5869"/>
                </a:lnTo>
                <a:lnTo>
                  <a:pt x="6603" y="5503"/>
                </a:lnTo>
                <a:lnTo>
                  <a:pt x="6567" y="5173"/>
                </a:lnTo>
                <a:lnTo>
                  <a:pt x="6456" y="4842"/>
                </a:lnTo>
                <a:lnTo>
                  <a:pt x="6310" y="4586"/>
                </a:lnTo>
                <a:lnTo>
                  <a:pt x="6126" y="4329"/>
                </a:lnTo>
                <a:lnTo>
                  <a:pt x="5870" y="4109"/>
                </a:lnTo>
                <a:lnTo>
                  <a:pt x="5613" y="3962"/>
                </a:lnTo>
                <a:lnTo>
                  <a:pt x="5356" y="3815"/>
                </a:lnTo>
                <a:lnTo>
                  <a:pt x="5026" y="3742"/>
                </a:lnTo>
                <a:lnTo>
                  <a:pt x="4732" y="3742"/>
                </a:lnTo>
                <a:lnTo>
                  <a:pt x="4732" y="3522"/>
                </a:lnTo>
                <a:lnTo>
                  <a:pt x="4696" y="2678"/>
                </a:lnTo>
                <a:lnTo>
                  <a:pt x="4732" y="2385"/>
                </a:lnTo>
                <a:lnTo>
                  <a:pt x="4696" y="2165"/>
                </a:lnTo>
                <a:lnTo>
                  <a:pt x="4659" y="1981"/>
                </a:lnTo>
                <a:lnTo>
                  <a:pt x="4842" y="1945"/>
                </a:lnTo>
                <a:lnTo>
                  <a:pt x="5063" y="1871"/>
                </a:lnTo>
                <a:lnTo>
                  <a:pt x="5246" y="1761"/>
                </a:lnTo>
                <a:lnTo>
                  <a:pt x="5393" y="1651"/>
                </a:lnTo>
                <a:lnTo>
                  <a:pt x="5539" y="1468"/>
                </a:lnTo>
                <a:lnTo>
                  <a:pt x="5613" y="1284"/>
                </a:lnTo>
                <a:lnTo>
                  <a:pt x="5686" y="1101"/>
                </a:lnTo>
                <a:lnTo>
                  <a:pt x="5686" y="844"/>
                </a:lnTo>
                <a:lnTo>
                  <a:pt x="5613" y="624"/>
                </a:lnTo>
                <a:lnTo>
                  <a:pt x="5503" y="404"/>
                </a:lnTo>
                <a:lnTo>
                  <a:pt x="5466" y="257"/>
                </a:lnTo>
                <a:lnTo>
                  <a:pt x="5429" y="184"/>
                </a:lnTo>
                <a:lnTo>
                  <a:pt x="5356" y="147"/>
                </a:lnTo>
                <a:lnTo>
                  <a:pt x="5209" y="147"/>
                </a:lnTo>
                <a:lnTo>
                  <a:pt x="5063" y="110"/>
                </a:lnTo>
                <a:lnTo>
                  <a:pt x="4989" y="37"/>
                </a:lnTo>
                <a:lnTo>
                  <a:pt x="4806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30" name="Google Shape;230;p3"/>
          <p:cNvSpPr/>
          <p:nvPr/>
        </p:nvSpPr>
        <p:spPr>
          <a:xfrm>
            <a:off x="721258" y="4998019"/>
            <a:ext cx="463059" cy="177962"/>
          </a:xfrm>
          <a:custGeom>
            <a:avLst/>
            <a:gdLst/>
            <a:ahLst/>
            <a:cxnLst/>
            <a:rect l="l" t="t" r="r" b="b"/>
            <a:pathLst>
              <a:path w="16325" h="6274" extrusionOk="0">
                <a:moveTo>
                  <a:pt x="14710" y="1"/>
                </a:moveTo>
                <a:lnTo>
                  <a:pt x="14527" y="74"/>
                </a:lnTo>
                <a:lnTo>
                  <a:pt x="14380" y="147"/>
                </a:lnTo>
                <a:lnTo>
                  <a:pt x="14270" y="221"/>
                </a:lnTo>
                <a:lnTo>
                  <a:pt x="14270" y="257"/>
                </a:lnTo>
                <a:lnTo>
                  <a:pt x="14197" y="221"/>
                </a:lnTo>
                <a:lnTo>
                  <a:pt x="14087" y="221"/>
                </a:lnTo>
                <a:lnTo>
                  <a:pt x="14013" y="294"/>
                </a:lnTo>
                <a:lnTo>
                  <a:pt x="13977" y="331"/>
                </a:lnTo>
                <a:lnTo>
                  <a:pt x="13977" y="441"/>
                </a:lnTo>
                <a:lnTo>
                  <a:pt x="14013" y="551"/>
                </a:lnTo>
                <a:lnTo>
                  <a:pt x="14050" y="587"/>
                </a:lnTo>
                <a:lnTo>
                  <a:pt x="14123" y="624"/>
                </a:lnTo>
                <a:lnTo>
                  <a:pt x="14343" y="624"/>
                </a:lnTo>
                <a:lnTo>
                  <a:pt x="14527" y="551"/>
                </a:lnTo>
                <a:lnTo>
                  <a:pt x="14710" y="477"/>
                </a:lnTo>
                <a:lnTo>
                  <a:pt x="14894" y="441"/>
                </a:lnTo>
                <a:lnTo>
                  <a:pt x="14967" y="477"/>
                </a:lnTo>
                <a:lnTo>
                  <a:pt x="15004" y="514"/>
                </a:lnTo>
                <a:lnTo>
                  <a:pt x="14967" y="587"/>
                </a:lnTo>
                <a:lnTo>
                  <a:pt x="14930" y="661"/>
                </a:lnTo>
                <a:lnTo>
                  <a:pt x="14747" y="881"/>
                </a:lnTo>
                <a:lnTo>
                  <a:pt x="14123" y="1725"/>
                </a:lnTo>
                <a:lnTo>
                  <a:pt x="14123" y="1798"/>
                </a:lnTo>
                <a:lnTo>
                  <a:pt x="14087" y="1871"/>
                </a:lnTo>
                <a:lnTo>
                  <a:pt x="14123" y="1981"/>
                </a:lnTo>
                <a:lnTo>
                  <a:pt x="14233" y="2055"/>
                </a:lnTo>
                <a:lnTo>
                  <a:pt x="14343" y="2091"/>
                </a:lnTo>
                <a:lnTo>
                  <a:pt x="14820" y="2091"/>
                </a:lnTo>
                <a:lnTo>
                  <a:pt x="15260" y="2055"/>
                </a:lnTo>
                <a:lnTo>
                  <a:pt x="15774" y="1945"/>
                </a:lnTo>
                <a:lnTo>
                  <a:pt x="16031" y="1871"/>
                </a:lnTo>
                <a:lnTo>
                  <a:pt x="16251" y="1761"/>
                </a:lnTo>
                <a:lnTo>
                  <a:pt x="16324" y="1651"/>
                </a:lnTo>
                <a:lnTo>
                  <a:pt x="16324" y="1541"/>
                </a:lnTo>
                <a:lnTo>
                  <a:pt x="16288" y="1468"/>
                </a:lnTo>
                <a:lnTo>
                  <a:pt x="16214" y="1431"/>
                </a:lnTo>
                <a:lnTo>
                  <a:pt x="16141" y="1394"/>
                </a:lnTo>
                <a:lnTo>
                  <a:pt x="15957" y="1431"/>
                </a:lnTo>
                <a:lnTo>
                  <a:pt x="15774" y="1468"/>
                </a:lnTo>
                <a:lnTo>
                  <a:pt x="15370" y="1541"/>
                </a:lnTo>
                <a:lnTo>
                  <a:pt x="14820" y="1615"/>
                </a:lnTo>
                <a:lnTo>
                  <a:pt x="14820" y="1615"/>
                </a:lnTo>
                <a:lnTo>
                  <a:pt x="15260" y="1028"/>
                </a:lnTo>
                <a:lnTo>
                  <a:pt x="15370" y="844"/>
                </a:lnTo>
                <a:lnTo>
                  <a:pt x="15481" y="698"/>
                </a:lnTo>
                <a:lnTo>
                  <a:pt x="15517" y="477"/>
                </a:lnTo>
                <a:lnTo>
                  <a:pt x="15517" y="404"/>
                </a:lnTo>
                <a:lnTo>
                  <a:pt x="15481" y="294"/>
                </a:lnTo>
                <a:lnTo>
                  <a:pt x="15370" y="184"/>
                </a:lnTo>
                <a:lnTo>
                  <a:pt x="15224" y="74"/>
                </a:lnTo>
                <a:lnTo>
                  <a:pt x="15077" y="37"/>
                </a:lnTo>
                <a:lnTo>
                  <a:pt x="14894" y="1"/>
                </a:lnTo>
                <a:close/>
                <a:moveTo>
                  <a:pt x="6604" y="2788"/>
                </a:moveTo>
                <a:lnTo>
                  <a:pt x="6163" y="2898"/>
                </a:lnTo>
                <a:lnTo>
                  <a:pt x="5576" y="2972"/>
                </a:lnTo>
                <a:lnTo>
                  <a:pt x="5283" y="3045"/>
                </a:lnTo>
                <a:lnTo>
                  <a:pt x="4990" y="3118"/>
                </a:lnTo>
                <a:lnTo>
                  <a:pt x="4953" y="3155"/>
                </a:lnTo>
                <a:lnTo>
                  <a:pt x="4880" y="3229"/>
                </a:lnTo>
                <a:lnTo>
                  <a:pt x="4880" y="3302"/>
                </a:lnTo>
                <a:lnTo>
                  <a:pt x="4880" y="3339"/>
                </a:lnTo>
                <a:lnTo>
                  <a:pt x="4880" y="3412"/>
                </a:lnTo>
                <a:lnTo>
                  <a:pt x="4916" y="3485"/>
                </a:lnTo>
                <a:lnTo>
                  <a:pt x="4990" y="3522"/>
                </a:lnTo>
                <a:lnTo>
                  <a:pt x="5063" y="3522"/>
                </a:lnTo>
                <a:lnTo>
                  <a:pt x="5613" y="3485"/>
                </a:lnTo>
                <a:lnTo>
                  <a:pt x="6163" y="3412"/>
                </a:lnTo>
                <a:lnTo>
                  <a:pt x="6640" y="3339"/>
                </a:lnTo>
                <a:lnTo>
                  <a:pt x="6860" y="3265"/>
                </a:lnTo>
                <a:lnTo>
                  <a:pt x="6970" y="3192"/>
                </a:lnTo>
                <a:lnTo>
                  <a:pt x="7044" y="3118"/>
                </a:lnTo>
                <a:lnTo>
                  <a:pt x="7044" y="3008"/>
                </a:lnTo>
                <a:lnTo>
                  <a:pt x="7044" y="2972"/>
                </a:lnTo>
                <a:lnTo>
                  <a:pt x="7007" y="2898"/>
                </a:lnTo>
                <a:lnTo>
                  <a:pt x="6897" y="2862"/>
                </a:lnTo>
                <a:lnTo>
                  <a:pt x="6824" y="2825"/>
                </a:lnTo>
                <a:lnTo>
                  <a:pt x="6604" y="2788"/>
                </a:lnTo>
                <a:close/>
                <a:moveTo>
                  <a:pt x="13500" y="1945"/>
                </a:moveTo>
                <a:lnTo>
                  <a:pt x="13280" y="1981"/>
                </a:lnTo>
                <a:lnTo>
                  <a:pt x="13060" y="2018"/>
                </a:lnTo>
                <a:lnTo>
                  <a:pt x="12876" y="2055"/>
                </a:lnTo>
                <a:lnTo>
                  <a:pt x="12693" y="2201"/>
                </a:lnTo>
                <a:lnTo>
                  <a:pt x="12546" y="2275"/>
                </a:lnTo>
                <a:lnTo>
                  <a:pt x="12436" y="2422"/>
                </a:lnTo>
                <a:lnTo>
                  <a:pt x="12289" y="2678"/>
                </a:lnTo>
                <a:lnTo>
                  <a:pt x="12179" y="3008"/>
                </a:lnTo>
                <a:lnTo>
                  <a:pt x="12179" y="3339"/>
                </a:lnTo>
                <a:lnTo>
                  <a:pt x="12179" y="3522"/>
                </a:lnTo>
                <a:lnTo>
                  <a:pt x="12216" y="3669"/>
                </a:lnTo>
                <a:lnTo>
                  <a:pt x="12289" y="3815"/>
                </a:lnTo>
                <a:lnTo>
                  <a:pt x="12363" y="3962"/>
                </a:lnTo>
                <a:lnTo>
                  <a:pt x="12473" y="4109"/>
                </a:lnTo>
                <a:lnTo>
                  <a:pt x="12583" y="4219"/>
                </a:lnTo>
                <a:lnTo>
                  <a:pt x="12729" y="4292"/>
                </a:lnTo>
                <a:lnTo>
                  <a:pt x="12876" y="4366"/>
                </a:lnTo>
                <a:lnTo>
                  <a:pt x="12986" y="4402"/>
                </a:lnTo>
                <a:lnTo>
                  <a:pt x="13096" y="4402"/>
                </a:lnTo>
                <a:lnTo>
                  <a:pt x="13353" y="4329"/>
                </a:lnTo>
                <a:lnTo>
                  <a:pt x="13757" y="4146"/>
                </a:lnTo>
                <a:lnTo>
                  <a:pt x="14197" y="3999"/>
                </a:lnTo>
                <a:lnTo>
                  <a:pt x="14417" y="3852"/>
                </a:lnTo>
                <a:lnTo>
                  <a:pt x="14564" y="3705"/>
                </a:lnTo>
                <a:lnTo>
                  <a:pt x="14600" y="3632"/>
                </a:lnTo>
                <a:lnTo>
                  <a:pt x="14564" y="3559"/>
                </a:lnTo>
                <a:lnTo>
                  <a:pt x="14527" y="3485"/>
                </a:lnTo>
                <a:lnTo>
                  <a:pt x="14453" y="3449"/>
                </a:lnTo>
                <a:lnTo>
                  <a:pt x="14343" y="3412"/>
                </a:lnTo>
                <a:lnTo>
                  <a:pt x="14197" y="3449"/>
                </a:lnTo>
                <a:lnTo>
                  <a:pt x="13940" y="3522"/>
                </a:lnTo>
                <a:lnTo>
                  <a:pt x="13426" y="3742"/>
                </a:lnTo>
                <a:lnTo>
                  <a:pt x="13280" y="3815"/>
                </a:lnTo>
                <a:lnTo>
                  <a:pt x="13133" y="3852"/>
                </a:lnTo>
                <a:lnTo>
                  <a:pt x="12986" y="3852"/>
                </a:lnTo>
                <a:lnTo>
                  <a:pt x="12839" y="3779"/>
                </a:lnTo>
                <a:lnTo>
                  <a:pt x="12766" y="3669"/>
                </a:lnTo>
                <a:lnTo>
                  <a:pt x="12729" y="3559"/>
                </a:lnTo>
                <a:lnTo>
                  <a:pt x="12656" y="3339"/>
                </a:lnTo>
                <a:lnTo>
                  <a:pt x="12656" y="3118"/>
                </a:lnTo>
                <a:lnTo>
                  <a:pt x="12729" y="2898"/>
                </a:lnTo>
                <a:lnTo>
                  <a:pt x="12839" y="2715"/>
                </a:lnTo>
                <a:lnTo>
                  <a:pt x="12986" y="2532"/>
                </a:lnTo>
                <a:lnTo>
                  <a:pt x="13133" y="2458"/>
                </a:lnTo>
                <a:lnTo>
                  <a:pt x="13280" y="2422"/>
                </a:lnTo>
                <a:lnTo>
                  <a:pt x="13610" y="2385"/>
                </a:lnTo>
                <a:lnTo>
                  <a:pt x="13940" y="2348"/>
                </a:lnTo>
                <a:lnTo>
                  <a:pt x="14307" y="2348"/>
                </a:lnTo>
                <a:lnTo>
                  <a:pt x="14307" y="2311"/>
                </a:lnTo>
                <a:lnTo>
                  <a:pt x="14307" y="2275"/>
                </a:lnTo>
                <a:lnTo>
                  <a:pt x="14307" y="2238"/>
                </a:lnTo>
                <a:lnTo>
                  <a:pt x="14123" y="2128"/>
                </a:lnTo>
                <a:lnTo>
                  <a:pt x="13903" y="2055"/>
                </a:lnTo>
                <a:lnTo>
                  <a:pt x="13720" y="1981"/>
                </a:lnTo>
                <a:lnTo>
                  <a:pt x="13500" y="1945"/>
                </a:lnTo>
                <a:close/>
                <a:moveTo>
                  <a:pt x="6787" y="4182"/>
                </a:moveTo>
                <a:lnTo>
                  <a:pt x="6347" y="4292"/>
                </a:lnTo>
                <a:lnTo>
                  <a:pt x="5907" y="4366"/>
                </a:lnTo>
                <a:lnTo>
                  <a:pt x="5466" y="4439"/>
                </a:lnTo>
                <a:lnTo>
                  <a:pt x="5063" y="4549"/>
                </a:lnTo>
                <a:lnTo>
                  <a:pt x="4990" y="4622"/>
                </a:lnTo>
                <a:lnTo>
                  <a:pt x="4953" y="4696"/>
                </a:lnTo>
                <a:lnTo>
                  <a:pt x="4953" y="4806"/>
                </a:lnTo>
                <a:lnTo>
                  <a:pt x="5063" y="4843"/>
                </a:lnTo>
                <a:lnTo>
                  <a:pt x="5283" y="4879"/>
                </a:lnTo>
                <a:lnTo>
                  <a:pt x="5980" y="4879"/>
                </a:lnTo>
                <a:lnTo>
                  <a:pt x="6457" y="4769"/>
                </a:lnTo>
                <a:lnTo>
                  <a:pt x="6897" y="4659"/>
                </a:lnTo>
                <a:lnTo>
                  <a:pt x="6970" y="4622"/>
                </a:lnTo>
                <a:lnTo>
                  <a:pt x="7044" y="4586"/>
                </a:lnTo>
                <a:lnTo>
                  <a:pt x="7080" y="4512"/>
                </a:lnTo>
                <a:lnTo>
                  <a:pt x="7117" y="4439"/>
                </a:lnTo>
                <a:lnTo>
                  <a:pt x="7080" y="4292"/>
                </a:lnTo>
                <a:lnTo>
                  <a:pt x="7007" y="4219"/>
                </a:lnTo>
                <a:lnTo>
                  <a:pt x="6934" y="4182"/>
                </a:lnTo>
                <a:close/>
                <a:moveTo>
                  <a:pt x="11079" y="2055"/>
                </a:moveTo>
                <a:lnTo>
                  <a:pt x="10785" y="2091"/>
                </a:lnTo>
                <a:lnTo>
                  <a:pt x="10565" y="2165"/>
                </a:lnTo>
                <a:lnTo>
                  <a:pt x="10382" y="2311"/>
                </a:lnTo>
                <a:lnTo>
                  <a:pt x="10235" y="2495"/>
                </a:lnTo>
                <a:lnTo>
                  <a:pt x="10198" y="2385"/>
                </a:lnTo>
                <a:lnTo>
                  <a:pt x="10088" y="2348"/>
                </a:lnTo>
                <a:lnTo>
                  <a:pt x="9942" y="2311"/>
                </a:lnTo>
                <a:lnTo>
                  <a:pt x="9611" y="2311"/>
                </a:lnTo>
                <a:lnTo>
                  <a:pt x="9501" y="2348"/>
                </a:lnTo>
                <a:lnTo>
                  <a:pt x="9208" y="2495"/>
                </a:lnTo>
                <a:lnTo>
                  <a:pt x="8988" y="2678"/>
                </a:lnTo>
                <a:lnTo>
                  <a:pt x="8951" y="2568"/>
                </a:lnTo>
                <a:lnTo>
                  <a:pt x="8915" y="2532"/>
                </a:lnTo>
                <a:lnTo>
                  <a:pt x="8878" y="2532"/>
                </a:lnTo>
                <a:lnTo>
                  <a:pt x="8804" y="2568"/>
                </a:lnTo>
                <a:lnTo>
                  <a:pt x="8731" y="2752"/>
                </a:lnTo>
                <a:lnTo>
                  <a:pt x="8658" y="2935"/>
                </a:lnTo>
                <a:lnTo>
                  <a:pt x="8621" y="3339"/>
                </a:lnTo>
                <a:lnTo>
                  <a:pt x="8584" y="3705"/>
                </a:lnTo>
                <a:lnTo>
                  <a:pt x="8621" y="4072"/>
                </a:lnTo>
                <a:lnTo>
                  <a:pt x="8694" y="4439"/>
                </a:lnTo>
                <a:lnTo>
                  <a:pt x="8768" y="4806"/>
                </a:lnTo>
                <a:lnTo>
                  <a:pt x="8804" y="4879"/>
                </a:lnTo>
                <a:lnTo>
                  <a:pt x="8878" y="4953"/>
                </a:lnTo>
                <a:lnTo>
                  <a:pt x="8951" y="4989"/>
                </a:lnTo>
                <a:lnTo>
                  <a:pt x="9061" y="4953"/>
                </a:lnTo>
                <a:lnTo>
                  <a:pt x="9135" y="4916"/>
                </a:lnTo>
                <a:lnTo>
                  <a:pt x="9208" y="4879"/>
                </a:lnTo>
                <a:lnTo>
                  <a:pt x="9245" y="4769"/>
                </a:lnTo>
                <a:lnTo>
                  <a:pt x="9208" y="4659"/>
                </a:lnTo>
                <a:lnTo>
                  <a:pt x="9135" y="4182"/>
                </a:lnTo>
                <a:lnTo>
                  <a:pt x="9098" y="3669"/>
                </a:lnTo>
                <a:lnTo>
                  <a:pt x="9135" y="3339"/>
                </a:lnTo>
                <a:lnTo>
                  <a:pt x="9208" y="3118"/>
                </a:lnTo>
                <a:lnTo>
                  <a:pt x="9391" y="2972"/>
                </a:lnTo>
                <a:lnTo>
                  <a:pt x="9575" y="2825"/>
                </a:lnTo>
                <a:lnTo>
                  <a:pt x="9795" y="2788"/>
                </a:lnTo>
                <a:lnTo>
                  <a:pt x="9868" y="4072"/>
                </a:lnTo>
                <a:lnTo>
                  <a:pt x="9905" y="4146"/>
                </a:lnTo>
                <a:lnTo>
                  <a:pt x="9942" y="4219"/>
                </a:lnTo>
                <a:lnTo>
                  <a:pt x="10015" y="4292"/>
                </a:lnTo>
                <a:lnTo>
                  <a:pt x="10125" y="4292"/>
                </a:lnTo>
                <a:lnTo>
                  <a:pt x="10198" y="4329"/>
                </a:lnTo>
                <a:lnTo>
                  <a:pt x="10272" y="4292"/>
                </a:lnTo>
                <a:lnTo>
                  <a:pt x="10308" y="4219"/>
                </a:lnTo>
                <a:lnTo>
                  <a:pt x="10345" y="4146"/>
                </a:lnTo>
                <a:lnTo>
                  <a:pt x="10455" y="3559"/>
                </a:lnTo>
                <a:lnTo>
                  <a:pt x="10565" y="3008"/>
                </a:lnTo>
                <a:lnTo>
                  <a:pt x="10602" y="2862"/>
                </a:lnTo>
                <a:lnTo>
                  <a:pt x="10675" y="2752"/>
                </a:lnTo>
                <a:lnTo>
                  <a:pt x="10785" y="2642"/>
                </a:lnTo>
                <a:lnTo>
                  <a:pt x="10895" y="2568"/>
                </a:lnTo>
                <a:lnTo>
                  <a:pt x="11079" y="2568"/>
                </a:lnTo>
                <a:lnTo>
                  <a:pt x="11115" y="2642"/>
                </a:lnTo>
                <a:lnTo>
                  <a:pt x="11115" y="2752"/>
                </a:lnTo>
                <a:lnTo>
                  <a:pt x="11115" y="2862"/>
                </a:lnTo>
                <a:lnTo>
                  <a:pt x="11189" y="3449"/>
                </a:lnTo>
                <a:lnTo>
                  <a:pt x="11299" y="4036"/>
                </a:lnTo>
                <a:lnTo>
                  <a:pt x="11372" y="4256"/>
                </a:lnTo>
                <a:lnTo>
                  <a:pt x="11446" y="4512"/>
                </a:lnTo>
                <a:lnTo>
                  <a:pt x="11556" y="4732"/>
                </a:lnTo>
                <a:lnTo>
                  <a:pt x="11629" y="4806"/>
                </a:lnTo>
                <a:lnTo>
                  <a:pt x="11739" y="4843"/>
                </a:lnTo>
                <a:lnTo>
                  <a:pt x="11849" y="4843"/>
                </a:lnTo>
                <a:lnTo>
                  <a:pt x="11922" y="4806"/>
                </a:lnTo>
                <a:lnTo>
                  <a:pt x="11996" y="4769"/>
                </a:lnTo>
                <a:lnTo>
                  <a:pt x="12032" y="4696"/>
                </a:lnTo>
                <a:lnTo>
                  <a:pt x="12069" y="4586"/>
                </a:lnTo>
                <a:lnTo>
                  <a:pt x="11996" y="4476"/>
                </a:lnTo>
                <a:lnTo>
                  <a:pt x="11922" y="4402"/>
                </a:lnTo>
                <a:lnTo>
                  <a:pt x="11886" y="4256"/>
                </a:lnTo>
                <a:lnTo>
                  <a:pt x="11812" y="4072"/>
                </a:lnTo>
                <a:lnTo>
                  <a:pt x="11776" y="3779"/>
                </a:lnTo>
                <a:lnTo>
                  <a:pt x="11666" y="3339"/>
                </a:lnTo>
                <a:lnTo>
                  <a:pt x="11629" y="2862"/>
                </a:lnTo>
                <a:lnTo>
                  <a:pt x="11629" y="2532"/>
                </a:lnTo>
                <a:lnTo>
                  <a:pt x="11592" y="2385"/>
                </a:lnTo>
                <a:lnTo>
                  <a:pt x="11482" y="2275"/>
                </a:lnTo>
                <a:lnTo>
                  <a:pt x="11299" y="2128"/>
                </a:lnTo>
                <a:lnTo>
                  <a:pt x="11189" y="2091"/>
                </a:lnTo>
                <a:lnTo>
                  <a:pt x="11079" y="2055"/>
                </a:lnTo>
                <a:close/>
                <a:moveTo>
                  <a:pt x="2715" y="1138"/>
                </a:moveTo>
                <a:lnTo>
                  <a:pt x="2569" y="1174"/>
                </a:lnTo>
                <a:lnTo>
                  <a:pt x="2422" y="1284"/>
                </a:lnTo>
                <a:lnTo>
                  <a:pt x="2385" y="1358"/>
                </a:lnTo>
                <a:lnTo>
                  <a:pt x="2165" y="1284"/>
                </a:lnTo>
                <a:lnTo>
                  <a:pt x="1762" y="1284"/>
                </a:lnTo>
                <a:lnTo>
                  <a:pt x="1542" y="1358"/>
                </a:lnTo>
                <a:lnTo>
                  <a:pt x="771" y="1504"/>
                </a:lnTo>
                <a:lnTo>
                  <a:pt x="368" y="1651"/>
                </a:lnTo>
                <a:lnTo>
                  <a:pt x="184" y="1725"/>
                </a:lnTo>
                <a:lnTo>
                  <a:pt x="38" y="1835"/>
                </a:lnTo>
                <a:lnTo>
                  <a:pt x="1" y="1908"/>
                </a:lnTo>
                <a:lnTo>
                  <a:pt x="1" y="1981"/>
                </a:lnTo>
                <a:lnTo>
                  <a:pt x="38" y="2018"/>
                </a:lnTo>
                <a:lnTo>
                  <a:pt x="111" y="2055"/>
                </a:lnTo>
                <a:lnTo>
                  <a:pt x="74" y="2348"/>
                </a:lnTo>
                <a:lnTo>
                  <a:pt x="74" y="2642"/>
                </a:lnTo>
                <a:lnTo>
                  <a:pt x="74" y="3705"/>
                </a:lnTo>
                <a:lnTo>
                  <a:pt x="111" y="4843"/>
                </a:lnTo>
                <a:lnTo>
                  <a:pt x="148" y="5980"/>
                </a:lnTo>
                <a:lnTo>
                  <a:pt x="184" y="6090"/>
                </a:lnTo>
                <a:lnTo>
                  <a:pt x="294" y="6200"/>
                </a:lnTo>
                <a:lnTo>
                  <a:pt x="404" y="6236"/>
                </a:lnTo>
                <a:lnTo>
                  <a:pt x="514" y="6200"/>
                </a:lnTo>
                <a:lnTo>
                  <a:pt x="624" y="6236"/>
                </a:lnTo>
                <a:lnTo>
                  <a:pt x="845" y="6273"/>
                </a:lnTo>
                <a:lnTo>
                  <a:pt x="1028" y="6236"/>
                </a:lnTo>
                <a:lnTo>
                  <a:pt x="1395" y="6163"/>
                </a:lnTo>
                <a:lnTo>
                  <a:pt x="2385" y="5980"/>
                </a:lnTo>
                <a:lnTo>
                  <a:pt x="2605" y="5943"/>
                </a:lnTo>
                <a:lnTo>
                  <a:pt x="2752" y="5906"/>
                </a:lnTo>
                <a:lnTo>
                  <a:pt x="2899" y="5833"/>
                </a:lnTo>
                <a:lnTo>
                  <a:pt x="2972" y="5686"/>
                </a:lnTo>
                <a:lnTo>
                  <a:pt x="2972" y="5576"/>
                </a:lnTo>
                <a:lnTo>
                  <a:pt x="2935" y="5503"/>
                </a:lnTo>
                <a:lnTo>
                  <a:pt x="2825" y="5429"/>
                </a:lnTo>
                <a:lnTo>
                  <a:pt x="2679" y="5393"/>
                </a:lnTo>
                <a:lnTo>
                  <a:pt x="2532" y="5393"/>
                </a:lnTo>
                <a:lnTo>
                  <a:pt x="2385" y="5429"/>
                </a:lnTo>
                <a:lnTo>
                  <a:pt x="2055" y="5503"/>
                </a:lnTo>
                <a:lnTo>
                  <a:pt x="1762" y="5576"/>
                </a:lnTo>
                <a:lnTo>
                  <a:pt x="1028" y="5723"/>
                </a:lnTo>
                <a:lnTo>
                  <a:pt x="698" y="5796"/>
                </a:lnTo>
                <a:lnTo>
                  <a:pt x="661" y="4953"/>
                </a:lnTo>
                <a:lnTo>
                  <a:pt x="624" y="4109"/>
                </a:lnTo>
                <a:lnTo>
                  <a:pt x="845" y="4109"/>
                </a:lnTo>
                <a:lnTo>
                  <a:pt x="1028" y="4072"/>
                </a:lnTo>
                <a:lnTo>
                  <a:pt x="1431" y="3962"/>
                </a:lnTo>
                <a:lnTo>
                  <a:pt x="2459" y="3742"/>
                </a:lnTo>
                <a:lnTo>
                  <a:pt x="2495" y="3779"/>
                </a:lnTo>
                <a:lnTo>
                  <a:pt x="2605" y="3779"/>
                </a:lnTo>
                <a:lnTo>
                  <a:pt x="2679" y="3742"/>
                </a:lnTo>
                <a:lnTo>
                  <a:pt x="2752" y="3705"/>
                </a:lnTo>
                <a:lnTo>
                  <a:pt x="2789" y="3669"/>
                </a:lnTo>
                <a:lnTo>
                  <a:pt x="2862" y="3559"/>
                </a:lnTo>
                <a:lnTo>
                  <a:pt x="2899" y="3485"/>
                </a:lnTo>
                <a:lnTo>
                  <a:pt x="2899" y="3412"/>
                </a:lnTo>
                <a:lnTo>
                  <a:pt x="2862" y="3339"/>
                </a:lnTo>
                <a:lnTo>
                  <a:pt x="2825" y="3265"/>
                </a:lnTo>
                <a:lnTo>
                  <a:pt x="2715" y="3155"/>
                </a:lnTo>
                <a:lnTo>
                  <a:pt x="2532" y="3155"/>
                </a:lnTo>
                <a:lnTo>
                  <a:pt x="1431" y="3449"/>
                </a:lnTo>
                <a:lnTo>
                  <a:pt x="1028" y="3522"/>
                </a:lnTo>
                <a:lnTo>
                  <a:pt x="808" y="3595"/>
                </a:lnTo>
                <a:lnTo>
                  <a:pt x="624" y="3632"/>
                </a:lnTo>
                <a:lnTo>
                  <a:pt x="588" y="2788"/>
                </a:lnTo>
                <a:lnTo>
                  <a:pt x="588" y="2458"/>
                </a:lnTo>
                <a:lnTo>
                  <a:pt x="551" y="2091"/>
                </a:lnTo>
                <a:lnTo>
                  <a:pt x="1065" y="1981"/>
                </a:lnTo>
                <a:lnTo>
                  <a:pt x="1615" y="1835"/>
                </a:lnTo>
                <a:lnTo>
                  <a:pt x="1798" y="1798"/>
                </a:lnTo>
                <a:lnTo>
                  <a:pt x="2055" y="1798"/>
                </a:lnTo>
                <a:lnTo>
                  <a:pt x="2165" y="1871"/>
                </a:lnTo>
                <a:lnTo>
                  <a:pt x="2238" y="1908"/>
                </a:lnTo>
                <a:lnTo>
                  <a:pt x="2312" y="1945"/>
                </a:lnTo>
                <a:lnTo>
                  <a:pt x="2422" y="1945"/>
                </a:lnTo>
                <a:lnTo>
                  <a:pt x="2495" y="1908"/>
                </a:lnTo>
                <a:lnTo>
                  <a:pt x="3009" y="1651"/>
                </a:lnTo>
                <a:lnTo>
                  <a:pt x="3082" y="1615"/>
                </a:lnTo>
                <a:lnTo>
                  <a:pt x="3119" y="1578"/>
                </a:lnTo>
                <a:lnTo>
                  <a:pt x="3156" y="1431"/>
                </a:lnTo>
                <a:lnTo>
                  <a:pt x="3119" y="1284"/>
                </a:lnTo>
                <a:lnTo>
                  <a:pt x="3082" y="1248"/>
                </a:lnTo>
                <a:lnTo>
                  <a:pt x="3009" y="1174"/>
                </a:lnTo>
                <a:lnTo>
                  <a:pt x="2862" y="1138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31" name="Google Shape;231;p3"/>
          <p:cNvSpPr/>
          <p:nvPr/>
        </p:nvSpPr>
        <p:spPr>
          <a:xfrm>
            <a:off x="3251972" y="4825260"/>
            <a:ext cx="589992" cy="414129"/>
          </a:xfrm>
          <a:custGeom>
            <a:avLst/>
            <a:gdLst/>
            <a:ahLst/>
            <a:cxnLst/>
            <a:rect l="l" t="t" r="r" b="b"/>
            <a:pathLst>
              <a:path w="20800" h="14600" extrusionOk="0">
                <a:moveTo>
                  <a:pt x="5466" y="441"/>
                </a:moveTo>
                <a:lnTo>
                  <a:pt x="5650" y="478"/>
                </a:lnTo>
                <a:lnTo>
                  <a:pt x="5577" y="478"/>
                </a:lnTo>
                <a:lnTo>
                  <a:pt x="5466" y="441"/>
                </a:lnTo>
                <a:close/>
                <a:moveTo>
                  <a:pt x="4843" y="478"/>
                </a:moveTo>
                <a:lnTo>
                  <a:pt x="4806" y="514"/>
                </a:lnTo>
                <a:lnTo>
                  <a:pt x="4586" y="551"/>
                </a:lnTo>
                <a:lnTo>
                  <a:pt x="4843" y="478"/>
                </a:lnTo>
                <a:close/>
                <a:moveTo>
                  <a:pt x="5173" y="808"/>
                </a:moveTo>
                <a:lnTo>
                  <a:pt x="5210" y="844"/>
                </a:lnTo>
                <a:lnTo>
                  <a:pt x="5246" y="918"/>
                </a:lnTo>
                <a:lnTo>
                  <a:pt x="5356" y="991"/>
                </a:lnTo>
                <a:lnTo>
                  <a:pt x="5503" y="1028"/>
                </a:lnTo>
                <a:lnTo>
                  <a:pt x="5760" y="1028"/>
                </a:lnTo>
                <a:lnTo>
                  <a:pt x="5870" y="991"/>
                </a:lnTo>
                <a:lnTo>
                  <a:pt x="5980" y="991"/>
                </a:lnTo>
                <a:lnTo>
                  <a:pt x="6017" y="1028"/>
                </a:lnTo>
                <a:lnTo>
                  <a:pt x="6053" y="1101"/>
                </a:lnTo>
                <a:lnTo>
                  <a:pt x="6163" y="1431"/>
                </a:lnTo>
                <a:lnTo>
                  <a:pt x="6163" y="1725"/>
                </a:lnTo>
                <a:lnTo>
                  <a:pt x="6127" y="2055"/>
                </a:lnTo>
                <a:lnTo>
                  <a:pt x="6053" y="2348"/>
                </a:lnTo>
                <a:lnTo>
                  <a:pt x="5980" y="2532"/>
                </a:lnTo>
                <a:lnTo>
                  <a:pt x="5907" y="2715"/>
                </a:lnTo>
                <a:lnTo>
                  <a:pt x="5650" y="3009"/>
                </a:lnTo>
                <a:lnTo>
                  <a:pt x="5393" y="3229"/>
                </a:lnTo>
                <a:lnTo>
                  <a:pt x="5063" y="3412"/>
                </a:lnTo>
                <a:lnTo>
                  <a:pt x="5063" y="3375"/>
                </a:lnTo>
                <a:lnTo>
                  <a:pt x="5063" y="3302"/>
                </a:lnTo>
                <a:lnTo>
                  <a:pt x="5026" y="3265"/>
                </a:lnTo>
                <a:lnTo>
                  <a:pt x="4953" y="3229"/>
                </a:lnTo>
                <a:lnTo>
                  <a:pt x="4880" y="3229"/>
                </a:lnTo>
                <a:lnTo>
                  <a:pt x="5063" y="2789"/>
                </a:lnTo>
                <a:lnTo>
                  <a:pt x="5063" y="2715"/>
                </a:lnTo>
                <a:lnTo>
                  <a:pt x="4990" y="2679"/>
                </a:lnTo>
                <a:lnTo>
                  <a:pt x="4953" y="2679"/>
                </a:lnTo>
                <a:lnTo>
                  <a:pt x="4880" y="2715"/>
                </a:lnTo>
                <a:lnTo>
                  <a:pt x="4549" y="3229"/>
                </a:lnTo>
                <a:lnTo>
                  <a:pt x="4329" y="3559"/>
                </a:lnTo>
                <a:lnTo>
                  <a:pt x="4109" y="3522"/>
                </a:lnTo>
                <a:lnTo>
                  <a:pt x="3853" y="3486"/>
                </a:lnTo>
                <a:lnTo>
                  <a:pt x="3706" y="3449"/>
                </a:lnTo>
                <a:lnTo>
                  <a:pt x="3999" y="3192"/>
                </a:lnTo>
                <a:lnTo>
                  <a:pt x="4586" y="2642"/>
                </a:lnTo>
                <a:lnTo>
                  <a:pt x="4586" y="2568"/>
                </a:lnTo>
                <a:lnTo>
                  <a:pt x="4586" y="2495"/>
                </a:lnTo>
                <a:lnTo>
                  <a:pt x="4513" y="2458"/>
                </a:lnTo>
                <a:lnTo>
                  <a:pt x="4439" y="2458"/>
                </a:lnTo>
                <a:lnTo>
                  <a:pt x="3486" y="3119"/>
                </a:lnTo>
                <a:lnTo>
                  <a:pt x="3302" y="3265"/>
                </a:lnTo>
                <a:lnTo>
                  <a:pt x="3229" y="3192"/>
                </a:lnTo>
                <a:lnTo>
                  <a:pt x="3266" y="3082"/>
                </a:lnTo>
                <a:lnTo>
                  <a:pt x="3302" y="3009"/>
                </a:lnTo>
                <a:lnTo>
                  <a:pt x="3266" y="2935"/>
                </a:lnTo>
                <a:lnTo>
                  <a:pt x="3229" y="2899"/>
                </a:lnTo>
                <a:lnTo>
                  <a:pt x="3339" y="2935"/>
                </a:lnTo>
                <a:lnTo>
                  <a:pt x="3669" y="2752"/>
                </a:lnTo>
                <a:lnTo>
                  <a:pt x="4733" y="2055"/>
                </a:lnTo>
                <a:lnTo>
                  <a:pt x="4770" y="1982"/>
                </a:lnTo>
                <a:lnTo>
                  <a:pt x="4770" y="1945"/>
                </a:lnTo>
                <a:lnTo>
                  <a:pt x="4733" y="1872"/>
                </a:lnTo>
                <a:lnTo>
                  <a:pt x="4660" y="1872"/>
                </a:lnTo>
                <a:lnTo>
                  <a:pt x="4329" y="1982"/>
                </a:lnTo>
                <a:lnTo>
                  <a:pt x="3816" y="2202"/>
                </a:lnTo>
                <a:lnTo>
                  <a:pt x="3302" y="2458"/>
                </a:lnTo>
                <a:lnTo>
                  <a:pt x="3082" y="2642"/>
                </a:lnTo>
                <a:lnTo>
                  <a:pt x="2935" y="2789"/>
                </a:lnTo>
                <a:lnTo>
                  <a:pt x="2899" y="2605"/>
                </a:lnTo>
                <a:lnTo>
                  <a:pt x="2899" y="2458"/>
                </a:lnTo>
                <a:lnTo>
                  <a:pt x="3082" y="2385"/>
                </a:lnTo>
                <a:lnTo>
                  <a:pt x="3266" y="2238"/>
                </a:lnTo>
                <a:lnTo>
                  <a:pt x="3632" y="2018"/>
                </a:lnTo>
                <a:lnTo>
                  <a:pt x="4109" y="1725"/>
                </a:lnTo>
                <a:lnTo>
                  <a:pt x="4586" y="1505"/>
                </a:lnTo>
                <a:lnTo>
                  <a:pt x="4660" y="1431"/>
                </a:lnTo>
                <a:lnTo>
                  <a:pt x="4660" y="1358"/>
                </a:lnTo>
                <a:lnTo>
                  <a:pt x="4586" y="1321"/>
                </a:lnTo>
                <a:lnTo>
                  <a:pt x="4513" y="1285"/>
                </a:lnTo>
                <a:lnTo>
                  <a:pt x="4256" y="1358"/>
                </a:lnTo>
                <a:lnTo>
                  <a:pt x="3963" y="1431"/>
                </a:lnTo>
                <a:lnTo>
                  <a:pt x="3706" y="1505"/>
                </a:lnTo>
                <a:lnTo>
                  <a:pt x="3449" y="1651"/>
                </a:lnTo>
                <a:lnTo>
                  <a:pt x="3156" y="1798"/>
                </a:lnTo>
                <a:lnTo>
                  <a:pt x="3302" y="1578"/>
                </a:lnTo>
                <a:lnTo>
                  <a:pt x="3486" y="1358"/>
                </a:lnTo>
                <a:lnTo>
                  <a:pt x="3779" y="1211"/>
                </a:lnTo>
                <a:lnTo>
                  <a:pt x="4109" y="1065"/>
                </a:lnTo>
                <a:lnTo>
                  <a:pt x="4733" y="844"/>
                </a:lnTo>
                <a:lnTo>
                  <a:pt x="4770" y="918"/>
                </a:lnTo>
                <a:lnTo>
                  <a:pt x="4843" y="991"/>
                </a:lnTo>
                <a:lnTo>
                  <a:pt x="4916" y="991"/>
                </a:lnTo>
                <a:lnTo>
                  <a:pt x="4990" y="1028"/>
                </a:lnTo>
                <a:lnTo>
                  <a:pt x="5063" y="991"/>
                </a:lnTo>
                <a:lnTo>
                  <a:pt x="5100" y="955"/>
                </a:lnTo>
                <a:lnTo>
                  <a:pt x="5173" y="881"/>
                </a:lnTo>
                <a:lnTo>
                  <a:pt x="5173" y="808"/>
                </a:lnTo>
                <a:close/>
                <a:moveTo>
                  <a:pt x="9648" y="3302"/>
                </a:moveTo>
                <a:lnTo>
                  <a:pt x="9905" y="3375"/>
                </a:lnTo>
                <a:lnTo>
                  <a:pt x="9905" y="3412"/>
                </a:lnTo>
                <a:lnTo>
                  <a:pt x="10125" y="3632"/>
                </a:lnTo>
                <a:lnTo>
                  <a:pt x="10308" y="3889"/>
                </a:lnTo>
                <a:lnTo>
                  <a:pt x="10162" y="4036"/>
                </a:lnTo>
                <a:lnTo>
                  <a:pt x="9978" y="4182"/>
                </a:lnTo>
                <a:lnTo>
                  <a:pt x="9795" y="4293"/>
                </a:lnTo>
                <a:lnTo>
                  <a:pt x="9612" y="4329"/>
                </a:lnTo>
                <a:lnTo>
                  <a:pt x="9501" y="4293"/>
                </a:lnTo>
                <a:lnTo>
                  <a:pt x="9428" y="4256"/>
                </a:lnTo>
                <a:lnTo>
                  <a:pt x="9501" y="4146"/>
                </a:lnTo>
                <a:lnTo>
                  <a:pt x="9501" y="4072"/>
                </a:lnTo>
                <a:lnTo>
                  <a:pt x="9465" y="3999"/>
                </a:lnTo>
                <a:lnTo>
                  <a:pt x="9391" y="3926"/>
                </a:lnTo>
                <a:lnTo>
                  <a:pt x="9245" y="3926"/>
                </a:lnTo>
                <a:lnTo>
                  <a:pt x="9465" y="3816"/>
                </a:lnTo>
                <a:lnTo>
                  <a:pt x="9501" y="3779"/>
                </a:lnTo>
                <a:lnTo>
                  <a:pt x="9538" y="3742"/>
                </a:lnTo>
                <a:lnTo>
                  <a:pt x="9538" y="3632"/>
                </a:lnTo>
                <a:lnTo>
                  <a:pt x="9465" y="3559"/>
                </a:lnTo>
                <a:lnTo>
                  <a:pt x="9391" y="3522"/>
                </a:lnTo>
                <a:lnTo>
                  <a:pt x="9355" y="3522"/>
                </a:lnTo>
                <a:lnTo>
                  <a:pt x="9061" y="3632"/>
                </a:lnTo>
                <a:lnTo>
                  <a:pt x="9208" y="3375"/>
                </a:lnTo>
                <a:lnTo>
                  <a:pt x="9281" y="3412"/>
                </a:lnTo>
                <a:lnTo>
                  <a:pt x="9355" y="3412"/>
                </a:lnTo>
                <a:lnTo>
                  <a:pt x="9501" y="3375"/>
                </a:lnTo>
                <a:lnTo>
                  <a:pt x="9648" y="3302"/>
                </a:lnTo>
                <a:close/>
                <a:moveTo>
                  <a:pt x="1505" y="4329"/>
                </a:moveTo>
                <a:lnTo>
                  <a:pt x="1615" y="4366"/>
                </a:lnTo>
                <a:lnTo>
                  <a:pt x="1725" y="4439"/>
                </a:lnTo>
                <a:lnTo>
                  <a:pt x="1872" y="4586"/>
                </a:lnTo>
                <a:lnTo>
                  <a:pt x="1908" y="4769"/>
                </a:lnTo>
                <a:lnTo>
                  <a:pt x="1945" y="4916"/>
                </a:lnTo>
                <a:lnTo>
                  <a:pt x="1908" y="5100"/>
                </a:lnTo>
                <a:lnTo>
                  <a:pt x="1872" y="5246"/>
                </a:lnTo>
                <a:lnTo>
                  <a:pt x="1762" y="5393"/>
                </a:lnTo>
                <a:lnTo>
                  <a:pt x="1615" y="5503"/>
                </a:lnTo>
                <a:lnTo>
                  <a:pt x="1468" y="5576"/>
                </a:lnTo>
                <a:lnTo>
                  <a:pt x="1432" y="5430"/>
                </a:lnTo>
                <a:lnTo>
                  <a:pt x="1432" y="5283"/>
                </a:lnTo>
                <a:lnTo>
                  <a:pt x="1432" y="5210"/>
                </a:lnTo>
                <a:lnTo>
                  <a:pt x="1395" y="5136"/>
                </a:lnTo>
                <a:lnTo>
                  <a:pt x="1395" y="5063"/>
                </a:lnTo>
                <a:lnTo>
                  <a:pt x="1321" y="4989"/>
                </a:lnTo>
                <a:lnTo>
                  <a:pt x="1285" y="4953"/>
                </a:lnTo>
                <a:lnTo>
                  <a:pt x="1175" y="4989"/>
                </a:lnTo>
                <a:lnTo>
                  <a:pt x="1028" y="5063"/>
                </a:lnTo>
                <a:lnTo>
                  <a:pt x="1138" y="4989"/>
                </a:lnTo>
                <a:lnTo>
                  <a:pt x="1321" y="4879"/>
                </a:lnTo>
                <a:lnTo>
                  <a:pt x="1468" y="4769"/>
                </a:lnTo>
                <a:lnTo>
                  <a:pt x="1542" y="4696"/>
                </a:lnTo>
                <a:lnTo>
                  <a:pt x="1505" y="4623"/>
                </a:lnTo>
                <a:lnTo>
                  <a:pt x="1468" y="4549"/>
                </a:lnTo>
                <a:lnTo>
                  <a:pt x="1395" y="4513"/>
                </a:lnTo>
                <a:lnTo>
                  <a:pt x="1432" y="4476"/>
                </a:lnTo>
                <a:lnTo>
                  <a:pt x="1468" y="4439"/>
                </a:lnTo>
                <a:lnTo>
                  <a:pt x="1468" y="4403"/>
                </a:lnTo>
                <a:lnTo>
                  <a:pt x="1432" y="4329"/>
                </a:lnTo>
                <a:close/>
                <a:moveTo>
                  <a:pt x="1138" y="5576"/>
                </a:moveTo>
                <a:lnTo>
                  <a:pt x="1138" y="5650"/>
                </a:lnTo>
                <a:lnTo>
                  <a:pt x="1028" y="5613"/>
                </a:lnTo>
                <a:lnTo>
                  <a:pt x="1138" y="5576"/>
                </a:lnTo>
                <a:close/>
                <a:moveTo>
                  <a:pt x="7887" y="5907"/>
                </a:moveTo>
                <a:lnTo>
                  <a:pt x="8218" y="5980"/>
                </a:lnTo>
                <a:lnTo>
                  <a:pt x="8291" y="6090"/>
                </a:lnTo>
                <a:lnTo>
                  <a:pt x="8401" y="6163"/>
                </a:lnTo>
                <a:lnTo>
                  <a:pt x="8511" y="6273"/>
                </a:lnTo>
                <a:lnTo>
                  <a:pt x="8621" y="6383"/>
                </a:lnTo>
                <a:lnTo>
                  <a:pt x="8694" y="6530"/>
                </a:lnTo>
                <a:lnTo>
                  <a:pt x="8768" y="6677"/>
                </a:lnTo>
                <a:lnTo>
                  <a:pt x="8805" y="6934"/>
                </a:lnTo>
                <a:lnTo>
                  <a:pt x="8768" y="7154"/>
                </a:lnTo>
                <a:lnTo>
                  <a:pt x="8658" y="7374"/>
                </a:lnTo>
                <a:lnTo>
                  <a:pt x="8548" y="7557"/>
                </a:lnTo>
                <a:lnTo>
                  <a:pt x="8438" y="7704"/>
                </a:lnTo>
                <a:lnTo>
                  <a:pt x="8291" y="7814"/>
                </a:lnTo>
                <a:lnTo>
                  <a:pt x="8144" y="7887"/>
                </a:lnTo>
                <a:lnTo>
                  <a:pt x="7998" y="7961"/>
                </a:lnTo>
                <a:lnTo>
                  <a:pt x="8071" y="7594"/>
                </a:lnTo>
                <a:lnTo>
                  <a:pt x="8071" y="7520"/>
                </a:lnTo>
                <a:lnTo>
                  <a:pt x="8034" y="7484"/>
                </a:lnTo>
                <a:lnTo>
                  <a:pt x="7961" y="7484"/>
                </a:lnTo>
                <a:lnTo>
                  <a:pt x="7924" y="7520"/>
                </a:lnTo>
                <a:lnTo>
                  <a:pt x="7741" y="7741"/>
                </a:lnTo>
                <a:lnTo>
                  <a:pt x="7557" y="7997"/>
                </a:lnTo>
                <a:lnTo>
                  <a:pt x="7264" y="7924"/>
                </a:lnTo>
                <a:lnTo>
                  <a:pt x="7484" y="7594"/>
                </a:lnTo>
                <a:lnTo>
                  <a:pt x="7741" y="7337"/>
                </a:lnTo>
                <a:lnTo>
                  <a:pt x="7741" y="7264"/>
                </a:lnTo>
                <a:lnTo>
                  <a:pt x="7741" y="7227"/>
                </a:lnTo>
                <a:lnTo>
                  <a:pt x="7631" y="7227"/>
                </a:lnTo>
                <a:lnTo>
                  <a:pt x="7447" y="7337"/>
                </a:lnTo>
                <a:lnTo>
                  <a:pt x="7264" y="7447"/>
                </a:lnTo>
                <a:lnTo>
                  <a:pt x="7080" y="7594"/>
                </a:lnTo>
                <a:lnTo>
                  <a:pt x="6934" y="7777"/>
                </a:lnTo>
                <a:lnTo>
                  <a:pt x="6860" y="7704"/>
                </a:lnTo>
                <a:lnTo>
                  <a:pt x="6714" y="7557"/>
                </a:lnTo>
                <a:lnTo>
                  <a:pt x="7227" y="7264"/>
                </a:lnTo>
                <a:lnTo>
                  <a:pt x="7741" y="6934"/>
                </a:lnTo>
                <a:lnTo>
                  <a:pt x="7741" y="6897"/>
                </a:lnTo>
                <a:lnTo>
                  <a:pt x="7704" y="6860"/>
                </a:lnTo>
                <a:lnTo>
                  <a:pt x="7411" y="6860"/>
                </a:lnTo>
                <a:lnTo>
                  <a:pt x="7080" y="6934"/>
                </a:lnTo>
                <a:lnTo>
                  <a:pt x="6787" y="7044"/>
                </a:lnTo>
                <a:lnTo>
                  <a:pt x="6530" y="7227"/>
                </a:lnTo>
                <a:lnTo>
                  <a:pt x="6494" y="7007"/>
                </a:lnTo>
                <a:lnTo>
                  <a:pt x="6494" y="6750"/>
                </a:lnTo>
                <a:lnTo>
                  <a:pt x="6604" y="6713"/>
                </a:lnTo>
                <a:lnTo>
                  <a:pt x="6970" y="6603"/>
                </a:lnTo>
                <a:lnTo>
                  <a:pt x="7117" y="6530"/>
                </a:lnTo>
                <a:lnTo>
                  <a:pt x="7301" y="6420"/>
                </a:lnTo>
                <a:lnTo>
                  <a:pt x="7337" y="6347"/>
                </a:lnTo>
                <a:lnTo>
                  <a:pt x="7337" y="6310"/>
                </a:lnTo>
                <a:lnTo>
                  <a:pt x="7301" y="6310"/>
                </a:lnTo>
                <a:lnTo>
                  <a:pt x="7007" y="6273"/>
                </a:lnTo>
                <a:lnTo>
                  <a:pt x="6750" y="6310"/>
                </a:lnTo>
                <a:lnTo>
                  <a:pt x="6750" y="6310"/>
                </a:lnTo>
                <a:lnTo>
                  <a:pt x="6860" y="6200"/>
                </a:lnTo>
                <a:lnTo>
                  <a:pt x="6970" y="6090"/>
                </a:lnTo>
                <a:lnTo>
                  <a:pt x="7117" y="6017"/>
                </a:lnTo>
                <a:lnTo>
                  <a:pt x="7264" y="5943"/>
                </a:lnTo>
                <a:lnTo>
                  <a:pt x="7557" y="5907"/>
                </a:lnTo>
                <a:close/>
                <a:moveTo>
                  <a:pt x="4953" y="1"/>
                </a:moveTo>
                <a:lnTo>
                  <a:pt x="4733" y="37"/>
                </a:lnTo>
                <a:lnTo>
                  <a:pt x="4476" y="111"/>
                </a:lnTo>
                <a:lnTo>
                  <a:pt x="4256" y="184"/>
                </a:lnTo>
                <a:lnTo>
                  <a:pt x="4036" y="294"/>
                </a:lnTo>
                <a:lnTo>
                  <a:pt x="3632" y="551"/>
                </a:lnTo>
                <a:lnTo>
                  <a:pt x="3302" y="881"/>
                </a:lnTo>
                <a:lnTo>
                  <a:pt x="2972" y="1248"/>
                </a:lnTo>
                <a:lnTo>
                  <a:pt x="2679" y="1651"/>
                </a:lnTo>
                <a:lnTo>
                  <a:pt x="2569" y="1872"/>
                </a:lnTo>
                <a:lnTo>
                  <a:pt x="2495" y="2092"/>
                </a:lnTo>
                <a:lnTo>
                  <a:pt x="2422" y="2348"/>
                </a:lnTo>
                <a:lnTo>
                  <a:pt x="2385" y="2568"/>
                </a:lnTo>
                <a:lnTo>
                  <a:pt x="2422" y="2789"/>
                </a:lnTo>
                <a:lnTo>
                  <a:pt x="2459" y="2935"/>
                </a:lnTo>
                <a:lnTo>
                  <a:pt x="2532" y="3119"/>
                </a:lnTo>
                <a:lnTo>
                  <a:pt x="2605" y="3265"/>
                </a:lnTo>
                <a:lnTo>
                  <a:pt x="2495" y="3339"/>
                </a:lnTo>
                <a:lnTo>
                  <a:pt x="2018" y="3559"/>
                </a:lnTo>
                <a:lnTo>
                  <a:pt x="1798" y="3706"/>
                </a:lnTo>
                <a:lnTo>
                  <a:pt x="1688" y="3779"/>
                </a:lnTo>
                <a:lnTo>
                  <a:pt x="1578" y="3852"/>
                </a:lnTo>
                <a:lnTo>
                  <a:pt x="1065" y="3852"/>
                </a:lnTo>
                <a:lnTo>
                  <a:pt x="881" y="3926"/>
                </a:lnTo>
                <a:lnTo>
                  <a:pt x="735" y="3999"/>
                </a:lnTo>
                <a:lnTo>
                  <a:pt x="588" y="4109"/>
                </a:lnTo>
                <a:lnTo>
                  <a:pt x="478" y="4256"/>
                </a:lnTo>
                <a:lnTo>
                  <a:pt x="368" y="4403"/>
                </a:lnTo>
                <a:lnTo>
                  <a:pt x="184" y="4623"/>
                </a:lnTo>
                <a:lnTo>
                  <a:pt x="74" y="4879"/>
                </a:lnTo>
                <a:lnTo>
                  <a:pt x="38" y="4989"/>
                </a:lnTo>
                <a:lnTo>
                  <a:pt x="1" y="5136"/>
                </a:lnTo>
                <a:lnTo>
                  <a:pt x="38" y="5283"/>
                </a:lnTo>
                <a:lnTo>
                  <a:pt x="74" y="5430"/>
                </a:lnTo>
                <a:lnTo>
                  <a:pt x="184" y="5576"/>
                </a:lnTo>
                <a:lnTo>
                  <a:pt x="258" y="5723"/>
                </a:lnTo>
                <a:lnTo>
                  <a:pt x="404" y="5833"/>
                </a:lnTo>
                <a:lnTo>
                  <a:pt x="514" y="5943"/>
                </a:lnTo>
                <a:lnTo>
                  <a:pt x="661" y="6017"/>
                </a:lnTo>
                <a:lnTo>
                  <a:pt x="845" y="6053"/>
                </a:lnTo>
                <a:lnTo>
                  <a:pt x="1175" y="6127"/>
                </a:lnTo>
                <a:lnTo>
                  <a:pt x="1358" y="6127"/>
                </a:lnTo>
                <a:lnTo>
                  <a:pt x="1505" y="6090"/>
                </a:lnTo>
                <a:lnTo>
                  <a:pt x="1688" y="6053"/>
                </a:lnTo>
                <a:lnTo>
                  <a:pt x="1835" y="5980"/>
                </a:lnTo>
                <a:lnTo>
                  <a:pt x="2055" y="5760"/>
                </a:lnTo>
                <a:lnTo>
                  <a:pt x="2275" y="5503"/>
                </a:lnTo>
                <a:lnTo>
                  <a:pt x="2385" y="5210"/>
                </a:lnTo>
                <a:lnTo>
                  <a:pt x="2422" y="5063"/>
                </a:lnTo>
                <a:lnTo>
                  <a:pt x="2422" y="4879"/>
                </a:lnTo>
                <a:lnTo>
                  <a:pt x="2385" y="4733"/>
                </a:lnTo>
                <a:lnTo>
                  <a:pt x="2349" y="4586"/>
                </a:lnTo>
                <a:lnTo>
                  <a:pt x="2275" y="4403"/>
                </a:lnTo>
                <a:lnTo>
                  <a:pt x="2202" y="4256"/>
                </a:lnTo>
                <a:lnTo>
                  <a:pt x="2092" y="4146"/>
                </a:lnTo>
                <a:lnTo>
                  <a:pt x="2055" y="4109"/>
                </a:lnTo>
                <a:lnTo>
                  <a:pt x="2165" y="4036"/>
                </a:lnTo>
                <a:lnTo>
                  <a:pt x="2495" y="3816"/>
                </a:lnTo>
                <a:lnTo>
                  <a:pt x="2679" y="3669"/>
                </a:lnTo>
                <a:lnTo>
                  <a:pt x="2862" y="3522"/>
                </a:lnTo>
                <a:lnTo>
                  <a:pt x="3119" y="3706"/>
                </a:lnTo>
                <a:lnTo>
                  <a:pt x="3156" y="3779"/>
                </a:lnTo>
                <a:lnTo>
                  <a:pt x="3229" y="3816"/>
                </a:lnTo>
                <a:lnTo>
                  <a:pt x="3339" y="3816"/>
                </a:lnTo>
                <a:lnTo>
                  <a:pt x="3706" y="3962"/>
                </a:lnTo>
                <a:lnTo>
                  <a:pt x="4109" y="4036"/>
                </a:lnTo>
                <a:lnTo>
                  <a:pt x="4513" y="4072"/>
                </a:lnTo>
                <a:lnTo>
                  <a:pt x="4880" y="3999"/>
                </a:lnTo>
                <a:lnTo>
                  <a:pt x="5246" y="3889"/>
                </a:lnTo>
                <a:lnTo>
                  <a:pt x="5283" y="3962"/>
                </a:lnTo>
                <a:lnTo>
                  <a:pt x="5320" y="4036"/>
                </a:lnTo>
                <a:lnTo>
                  <a:pt x="5540" y="4219"/>
                </a:lnTo>
                <a:lnTo>
                  <a:pt x="5723" y="4439"/>
                </a:lnTo>
                <a:lnTo>
                  <a:pt x="5980" y="4916"/>
                </a:lnTo>
                <a:lnTo>
                  <a:pt x="6200" y="5430"/>
                </a:lnTo>
                <a:lnTo>
                  <a:pt x="6347" y="5650"/>
                </a:lnTo>
                <a:lnTo>
                  <a:pt x="6530" y="5870"/>
                </a:lnTo>
                <a:lnTo>
                  <a:pt x="6347" y="6017"/>
                </a:lnTo>
                <a:lnTo>
                  <a:pt x="6237" y="6200"/>
                </a:lnTo>
                <a:lnTo>
                  <a:pt x="6127" y="6383"/>
                </a:lnTo>
                <a:lnTo>
                  <a:pt x="6053" y="6567"/>
                </a:lnTo>
                <a:lnTo>
                  <a:pt x="5797" y="6713"/>
                </a:lnTo>
                <a:lnTo>
                  <a:pt x="5723" y="6824"/>
                </a:lnTo>
                <a:lnTo>
                  <a:pt x="5723" y="6934"/>
                </a:lnTo>
                <a:lnTo>
                  <a:pt x="5760" y="7044"/>
                </a:lnTo>
                <a:lnTo>
                  <a:pt x="5833" y="7080"/>
                </a:lnTo>
                <a:lnTo>
                  <a:pt x="6017" y="7080"/>
                </a:lnTo>
                <a:lnTo>
                  <a:pt x="6053" y="7300"/>
                </a:lnTo>
                <a:lnTo>
                  <a:pt x="6127" y="7520"/>
                </a:lnTo>
                <a:lnTo>
                  <a:pt x="6127" y="7631"/>
                </a:lnTo>
                <a:lnTo>
                  <a:pt x="6127" y="7741"/>
                </a:lnTo>
                <a:lnTo>
                  <a:pt x="6200" y="7814"/>
                </a:lnTo>
                <a:lnTo>
                  <a:pt x="6310" y="7851"/>
                </a:lnTo>
                <a:lnTo>
                  <a:pt x="6347" y="7851"/>
                </a:lnTo>
                <a:lnTo>
                  <a:pt x="6494" y="8034"/>
                </a:lnTo>
                <a:lnTo>
                  <a:pt x="6640" y="8144"/>
                </a:lnTo>
                <a:lnTo>
                  <a:pt x="6787" y="8254"/>
                </a:lnTo>
                <a:lnTo>
                  <a:pt x="6860" y="8291"/>
                </a:lnTo>
                <a:lnTo>
                  <a:pt x="6934" y="8327"/>
                </a:lnTo>
                <a:lnTo>
                  <a:pt x="7191" y="8438"/>
                </a:lnTo>
                <a:lnTo>
                  <a:pt x="7447" y="8474"/>
                </a:lnTo>
                <a:lnTo>
                  <a:pt x="7741" y="8474"/>
                </a:lnTo>
                <a:lnTo>
                  <a:pt x="7998" y="8438"/>
                </a:lnTo>
                <a:lnTo>
                  <a:pt x="8254" y="8364"/>
                </a:lnTo>
                <a:lnTo>
                  <a:pt x="8511" y="8254"/>
                </a:lnTo>
                <a:lnTo>
                  <a:pt x="8731" y="8071"/>
                </a:lnTo>
                <a:lnTo>
                  <a:pt x="8915" y="7887"/>
                </a:lnTo>
                <a:lnTo>
                  <a:pt x="9098" y="7631"/>
                </a:lnTo>
                <a:lnTo>
                  <a:pt x="9245" y="7300"/>
                </a:lnTo>
                <a:lnTo>
                  <a:pt x="9281" y="7007"/>
                </a:lnTo>
                <a:lnTo>
                  <a:pt x="9318" y="6824"/>
                </a:lnTo>
                <a:lnTo>
                  <a:pt x="9281" y="6677"/>
                </a:lnTo>
                <a:lnTo>
                  <a:pt x="9208" y="6457"/>
                </a:lnTo>
                <a:lnTo>
                  <a:pt x="9135" y="6200"/>
                </a:lnTo>
                <a:lnTo>
                  <a:pt x="8951" y="5980"/>
                </a:lnTo>
                <a:lnTo>
                  <a:pt x="8878" y="5907"/>
                </a:lnTo>
                <a:lnTo>
                  <a:pt x="8768" y="5833"/>
                </a:lnTo>
                <a:lnTo>
                  <a:pt x="8805" y="5686"/>
                </a:lnTo>
                <a:lnTo>
                  <a:pt x="9025" y="5246"/>
                </a:lnTo>
                <a:lnTo>
                  <a:pt x="9208" y="4769"/>
                </a:lnTo>
                <a:lnTo>
                  <a:pt x="9428" y="4806"/>
                </a:lnTo>
                <a:lnTo>
                  <a:pt x="9648" y="4806"/>
                </a:lnTo>
                <a:lnTo>
                  <a:pt x="9832" y="4733"/>
                </a:lnTo>
                <a:lnTo>
                  <a:pt x="10052" y="4659"/>
                </a:lnTo>
                <a:lnTo>
                  <a:pt x="10235" y="4549"/>
                </a:lnTo>
                <a:lnTo>
                  <a:pt x="10419" y="4403"/>
                </a:lnTo>
                <a:lnTo>
                  <a:pt x="10712" y="4109"/>
                </a:lnTo>
                <a:lnTo>
                  <a:pt x="10785" y="3962"/>
                </a:lnTo>
                <a:lnTo>
                  <a:pt x="10785" y="3816"/>
                </a:lnTo>
                <a:lnTo>
                  <a:pt x="10639" y="3559"/>
                </a:lnTo>
                <a:lnTo>
                  <a:pt x="10492" y="3339"/>
                </a:lnTo>
                <a:lnTo>
                  <a:pt x="10345" y="3155"/>
                </a:lnTo>
                <a:lnTo>
                  <a:pt x="10125" y="2972"/>
                </a:lnTo>
                <a:lnTo>
                  <a:pt x="9905" y="2825"/>
                </a:lnTo>
                <a:lnTo>
                  <a:pt x="9795" y="2789"/>
                </a:lnTo>
                <a:lnTo>
                  <a:pt x="9685" y="2752"/>
                </a:lnTo>
                <a:lnTo>
                  <a:pt x="9501" y="2862"/>
                </a:lnTo>
                <a:lnTo>
                  <a:pt x="9391" y="2825"/>
                </a:lnTo>
                <a:lnTo>
                  <a:pt x="9318" y="2862"/>
                </a:lnTo>
                <a:lnTo>
                  <a:pt x="9025" y="3009"/>
                </a:lnTo>
                <a:lnTo>
                  <a:pt x="8768" y="3192"/>
                </a:lnTo>
                <a:lnTo>
                  <a:pt x="8658" y="3302"/>
                </a:lnTo>
                <a:lnTo>
                  <a:pt x="8548" y="3449"/>
                </a:lnTo>
                <a:lnTo>
                  <a:pt x="8474" y="3559"/>
                </a:lnTo>
                <a:lnTo>
                  <a:pt x="8438" y="3742"/>
                </a:lnTo>
                <a:lnTo>
                  <a:pt x="8438" y="3852"/>
                </a:lnTo>
                <a:lnTo>
                  <a:pt x="8438" y="3962"/>
                </a:lnTo>
                <a:lnTo>
                  <a:pt x="8474" y="4182"/>
                </a:lnTo>
                <a:lnTo>
                  <a:pt x="8621" y="4403"/>
                </a:lnTo>
                <a:lnTo>
                  <a:pt x="8768" y="4549"/>
                </a:lnTo>
                <a:lnTo>
                  <a:pt x="8878" y="4623"/>
                </a:lnTo>
                <a:lnTo>
                  <a:pt x="8694" y="4879"/>
                </a:lnTo>
                <a:lnTo>
                  <a:pt x="8548" y="5136"/>
                </a:lnTo>
                <a:lnTo>
                  <a:pt x="8291" y="5613"/>
                </a:lnTo>
                <a:lnTo>
                  <a:pt x="8144" y="5540"/>
                </a:lnTo>
                <a:lnTo>
                  <a:pt x="7961" y="5503"/>
                </a:lnTo>
                <a:lnTo>
                  <a:pt x="7777" y="5466"/>
                </a:lnTo>
                <a:lnTo>
                  <a:pt x="7411" y="5466"/>
                </a:lnTo>
                <a:lnTo>
                  <a:pt x="7227" y="5503"/>
                </a:lnTo>
                <a:lnTo>
                  <a:pt x="7044" y="5540"/>
                </a:lnTo>
                <a:lnTo>
                  <a:pt x="6860" y="5650"/>
                </a:lnTo>
                <a:lnTo>
                  <a:pt x="6750" y="5320"/>
                </a:lnTo>
                <a:lnTo>
                  <a:pt x="6604" y="5026"/>
                </a:lnTo>
                <a:lnTo>
                  <a:pt x="6273" y="4476"/>
                </a:lnTo>
                <a:lnTo>
                  <a:pt x="6163" y="4256"/>
                </a:lnTo>
                <a:lnTo>
                  <a:pt x="6053" y="4072"/>
                </a:lnTo>
                <a:lnTo>
                  <a:pt x="5870" y="3889"/>
                </a:lnTo>
                <a:lnTo>
                  <a:pt x="5687" y="3779"/>
                </a:lnTo>
                <a:lnTo>
                  <a:pt x="5723" y="3706"/>
                </a:lnTo>
                <a:lnTo>
                  <a:pt x="5723" y="3632"/>
                </a:lnTo>
                <a:lnTo>
                  <a:pt x="5907" y="3486"/>
                </a:lnTo>
                <a:lnTo>
                  <a:pt x="6053" y="3339"/>
                </a:lnTo>
                <a:lnTo>
                  <a:pt x="6200" y="3155"/>
                </a:lnTo>
                <a:lnTo>
                  <a:pt x="6347" y="2972"/>
                </a:lnTo>
                <a:lnTo>
                  <a:pt x="6457" y="2752"/>
                </a:lnTo>
                <a:lnTo>
                  <a:pt x="6530" y="2532"/>
                </a:lnTo>
                <a:lnTo>
                  <a:pt x="6604" y="2312"/>
                </a:lnTo>
                <a:lnTo>
                  <a:pt x="6677" y="2055"/>
                </a:lnTo>
                <a:lnTo>
                  <a:pt x="6677" y="1615"/>
                </a:lnTo>
                <a:lnTo>
                  <a:pt x="6677" y="1358"/>
                </a:lnTo>
                <a:lnTo>
                  <a:pt x="6640" y="1138"/>
                </a:lnTo>
                <a:lnTo>
                  <a:pt x="6567" y="881"/>
                </a:lnTo>
                <a:lnTo>
                  <a:pt x="6457" y="698"/>
                </a:lnTo>
                <a:lnTo>
                  <a:pt x="6273" y="551"/>
                </a:lnTo>
                <a:lnTo>
                  <a:pt x="6200" y="478"/>
                </a:lnTo>
                <a:lnTo>
                  <a:pt x="6090" y="478"/>
                </a:lnTo>
                <a:lnTo>
                  <a:pt x="6017" y="331"/>
                </a:lnTo>
                <a:lnTo>
                  <a:pt x="5907" y="221"/>
                </a:lnTo>
                <a:lnTo>
                  <a:pt x="5760" y="148"/>
                </a:lnTo>
                <a:lnTo>
                  <a:pt x="5613" y="74"/>
                </a:lnTo>
                <a:lnTo>
                  <a:pt x="5283" y="1"/>
                </a:lnTo>
                <a:close/>
                <a:moveTo>
                  <a:pt x="15114" y="6750"/>
                </a:moveTo>
                <a:lnTo>
                  <a:pt x="15187" y="6787"/>
                </a:lnTo>
                <a:lnTo>
                  <a:pt x="15481" y="6897"/>
                </a:lnTo>
                <a:lnTo>
                  <a:pt x="15591" y="6970"/>
                </a:lnTo>
                <a:lnTo>
                  <a:pt x="15737" y="7044"/>
                </a:lnTo>
                <a:lnTo>
                  <a:pt x="15847" y="7190"/>
                </a:lnTo>
                <a:lnTo>
                  <a:pt x="15921" y="7337"/>
                </a:lnTo>
                <a:lnTo>
                  <a:pt x="16068" y="7667"/>
                </a:lnTo>
                <a:lnTo>
                  <a:pt x="16141" y="8034"/>
                </a:lnTo>
                <a:lnTo>
                  <a:pt x="16178" y="8438"/>
                </a:lnTo>
                <a:lnTo>
                  <a:pt x="16178" y="8621"/>
                </a:lnTo>
                <a:lnTo>
                  <a:pt x="16141" y="8804"/>
                </a:lnTo>
                <a:lnTo>
                  <a:pt x="16068" y="8988"/>
                </a:lnTo>
                <a:lnTo>
                  <a:pt x="15957" y="9134"/>
                </a:lnTo>
                <a:lnTo>
                  <a:pt x="15701" y="9355"/>
                </a:lnTo>
                <a:lnTo>
                  <a:pt x="15407" y="9575"/>
                </a:lnTo>
                <a:lnTo>
                  <a:pt x="15077" y="9758"/>
                </a:lnTo>
                <a:lnTo>
                  <a:pt x="14710" y="9905"/>
                </a:lnTo>
                <a:lnTo>
                  <a:pt x="14710" y="9905"/>
                </a:lnTo>
                <a:lnTo>
                  <a:pt x="15187" y="9208"/>
                </a:lnTo>
                <a:lnTo>
                  <a:pt x="15187" y="9134"/>
                </a:lnTo>
                <a:lnTo>
                  <a:pt x="15150" y="9098"/>
                </a:lnTo>
                <a:lnTo>
                  <a:pt x="15114" y="9061"/>
                </a:lnTo>
                <a:lnTo>
                  <a:pt x="15040" y="9098"/>
                </a:lnTo>
                <a:lnTo>
                  <a:pt x="14564" y="9538"/>
                </a:lnTo>
                <a:lnTo>
                  <a:pt x="14123" y="9978"/>
                </a:lnTo>
                <a:lnTo>
                  <a:pt x="13940" y="9978"/>
                </a:lnTo>
                <a:lnTo>
                  <a:pt x="13757" y="9905"/>
                </a:lnTo>
                <a:lnTo>
                  <a:pt x="13940" y="9648"/>
                </a:lnTo>
                <a:lnTo>
                  <a:pt x="14160" y="9391"/>
                </a:lnTo>
                <a:lnTo>
                  <a:pt x="14380" y="9134"/>
                </a:lnTo>
                <a:lnTo>
                  <a:pt x="14637" y="8914"/>
                </a:lnTo>
                <a:lnTo>
                  <a:pt x="14674" y="8841"/>
                </a:lnTo>
                <a:lnTo>
                  <a:pt x="14674" y="8804"/>
                </a:lnTo>
                <a:lnTo>
                  <a:pt x="14637" y="8731"/>
                </a:lnTo>
                <a:lnTo>
                  <a:pt x="14564" y="8731"/>
                </a:lnTo>
                <a:lnTo>
                  <a:pt x="14784" y="8584"/>
                </a:lnTo>
                <a:lnTo>
                  <a:pt x="14820" y="8511"/>
                </a:lnTo>
                <a:lnTo>
                  <a:pt x="14784" y="8438"/>
                </a:lnTo>
                <a:lnTo>
                  <a:pt x="14710" y="8401"/>
                </a:lnTo>
                <a:lnTo>
                  <a:pt x="14637" y="8401"/>
                </a:lnTo>
                <a:lnTo>
                  <a:pt x="14233" y="8621"/>
                </a:lnTo>
                <a:lnTo>
                  <a:pt x="13867" y="8841"/>
                </a:lnTo>
                <a:lnTo>
                  <a:pt x="13500" y="9061"/>
                </a:lnTo>
                <a:lnTo>
                  <a:pt x="13170" y="9318"/>
                </a:lnTo>
                <a:lnTo>
                  <a:pt x="13060" y="9098"/>
                </a:lnTo>
                <a:lnTo>
                  <a:pt x="13720" y="8658"/>
                </a:lnTo>
                <a:lnTo>
                  <a:pt x="14417" y="8291"/>
                </a:lnTo>
                <a:lnTo>
                  <a:pt x="14454" y="8217"/>
                </a:lnTo>
                <a:lnTo>
                  <a:pt x="14454" y="8144"/>
                </a:lnTo>
                <a:lnTo>
                  <a:pt x="14417" y="8107"/>
                </a:lnTo>
                <a:lnTo>
                  <a:pt x="14343" y="8107"/>
                </a:lnTo>
                <a:lnTo>
                  <a:pt x="13647" y="8364"/>
                </a:lnTo>
                <a:lnTo>
                  <a:pt x="12986" y="8658"/>
                </a:lnTo>
                <a:lnTo>
                  <a:pt x="12986" y="8474"/>
                </a:lnTo>
                <a:lnTo>
                  <a:pt x="13133" y="8401"/>
                </a:lnTo>
                <a:lnTo>
                  <a:pt x="13243" y="8327"/>
                </a:lnTo>
                <a:lnTo>
                  <a:pt x="13500" y="8144"/>
                </a:lnTo>
                <a:lnTo>
                  <a:pt x="14013" y="7924"/>
                </a:lnTo>
                <a:lnTo>
                  <a:pt x="14307" y="7814"/>
                </a:lnTo>
                <a:lnTo>
                  <a:pt x="14564" y="7777"/>
                </a:lnTo>
                <a:lnTo>
                  <a:pt x="14600" y="7741"/>
                </a:lnTo>
                <a:lnTo>
                  <a:pt x="14600" y="7704"/>
                </a:lnTo>
                <a:lnTo>
                  <a:pt x="14564" y="7667"/>
                </a:lnTo>
                <a:lnTo>
                  <a:pt x="14233" y="7667"/>
                </a:lnTo>
                <a:lnTo>
                  <a:pt x="13903" y="7704"/>
                </a:lnTo>
                <a:lnTo>
                  <a:pt x="13573" y="7777"/>
                </a:lnTo>
                <a:lnTo>
                  <a:pt x="13280" y="7851"/>
                </a:lnTo>
                <a:lnTo>
                  <a:pt x="13500" y="7594"/>
                </a:lnTo>
                <a:lnTo>
                  <a:pt x="14087" y="7484"/>
                </a:lnTo>
                <a:lnTo>
                  <a:pt x="14380" y="7410"/>
                </a:lnTo>
                <a:lnTo>
                  <a:pt x="14674" y="7264"/>
                </a:lnTo>
                <a:lnTo>
                  <a:pt x="14710" y="7227"/>
                </a:lnTo>
                <a:lnTo>
                  <a:pt x="14710" y="7190"/>
                </a:lnTo>
                <a:lnTo>
                  <a:pt x="14710" y="7154"/>
                </a:lnTo>
                <a:lnTo>
                  <a:pt x="14637" y="7117"/>
                </a:lnTo>
                <a:lnTo>
                  <a:pt x="14343" y="7080"/>
                </a:lnTo>
                <a:lnTo>
                  <a:pt x="14013" y="7080"/>
                </a:lnTo>
                <a:lnTo>
                  <a:pt x="14270" y="6934"/>
                </a:lnTo>
                <a:lnTo>
                  <a:pt x="14527" y="6824"/>
                </a:lnTo>
                <a:lnTo>
                  <a:pt x="14820" y="6750"/>
                </a:lnTo>
                <a:close/>
                <a:moveTo>
                  <a:pt x="5246" y="9098"/>
                </a:moveTo>
                <a:lnTo>
                  <a:pt x="5320" y="9208"/>
                </a:lnTo>
                <a:lnTo>
                  <a:pt x="5393" y="9245"/>
                </a:lnTo>
                <a:lnTo>
                  <a:pt x="5577" y="9245"/>
                </a:lnTo>
                <a:lnTo>
                  <a:pt x="5650" y="9281"/>
                </a:lnTo>
                <a:lnTo>
                  <a:pt x="5760" y="9318"/>
                </a:lnTo>
                <a:lnTo>
                  <a:pt x="5833" y="9391"/>
                </a:lnTo>
                <a:lnTo>
                  <a:pt x="5870" y="9465"/>
                </a:lnTo>
                <a:lnTo>
                  <a:pt x="5907" y="9538"/>
                </a:lnTo>
                <a:lnTo>
                  <a:pt x="5907" y="9648"/>
                </a:lnTo>
                <a:lnTo>
                  <a:pt x="5870" y="9758"/>
                </a:lnTo>
                <a:lnTo>
                  <a:pt x="5797" y="9831"/>
                </a:lnTo>
                <a:lnTo>
                  <a:pt x="5723" y="9905"/>
                </a:lnTo>
                <a:lnTo>
                  <a:pt x="5650" y="9978"/>
                </a:lnTo>
                <a:lnTo>
                  <a:pt x="5540" y="10015"/>
                </a:lnTo>
                <a:lnTo>
                  <a:pt x="5466" y="9868"/>
                </a:lnTo>
                <a:lnTo>
                  <a:pt x="5356" y="9758"/>
                </a:lnTo>
                <a:lnTo>
                  <a:pt x="5210" y="9685"/>
                </a:lnTo>
                <a:lnTo>
                  <a:pt x="5026" y="9648"/>
                </a:lnTo>
                <a:lnTo>
                  <a:pt x="5063" y="9648"/>
                </a:lnTo>
                <a:lnTo>
                  <a:pt x="5210" y="9575"/>
                </a:lnTo>
                <a:lnTo>
                  <a:pt x="5283" y="9538"/>
                </a:lnTo>
                <a:lnTo>
                  <a:pt x="5283" y="9501"/>
                </a:lnTo>
                <a:lnTo>
                  <a:pt x="5283" y="9355"/>
                </a:lnTo>
                <a:lnTo>
                  <a:pt x="5210" y="9245"/>
                </a:lnTo>
                <a:lnTo>
                  <a:pt x="5100" y="9245"/>
                </a:lnTo>
                <a:lnTo>
                  <a:pt x="4953" y="9281"/>
                </a:lnTo>
                <a:lnTo>
                  <a:pt x="4806" y="9355"/>
                </a:lnTo>
                <a:lnTo>
                  <a:pt x="4806" y="9355"/>
                </a:lnTo>
                <a:lnTo>
                  <a:pt x="4843" y="9281"/>
                </a:lnTo>
                <a:lnTo>
                  <a:pt x="4880" y="9208"/>
                </a:lnTo>
                <a:lnTo>
                  <a:pt x="4843" y="9171"/>
                </a:lnTo>
                <a:lnTo>
                  <a:pt x="5026" y="9134"/>
                </a:lnTo>
                <a:lnTo>
                  <a:pt x="5246" y="9098"/>
                </a:lnTo>
                <a:close/>
                <a:moveTo>
                  <a:pt x="6347" y="8034"/>
                </a:moveTo>
                <a:lnTo>
                  <a:pt x="6347" y="8071"/>
                </a:lnTo>
                <a:lnTo>
                  <a:pt x="6310" y="8181"/>
                </a:lnTo>
                <a:lnTo>
                  <a:pt x="6127" y="8254"/>
                </a:lnTo>
                <a:lnTo>
                  <a:pt x="5980" y="8364"/>
                </a:lnTo>
                <a:lnTo>
                  <a:pt x="5687" y="8621"/>
                </a:lnTo>
                <a:lnTo>
                  <a:pt x="5577" y="8621"/>
                </a:lnTo>
                <a:lnTo>
                  <a:pt x="5466" y="8694"/>
                </a:lnTo>
                <a:lnTo>
                  <a:pt x="5393" y="8768"/>
                </a:lnTo>
                <a:lnTo>
                  <a:pt x="5246" y="8731"/>
                </a:lnTo>
                <a:lnTo>
                  <a:pt x="4806" y="8731"/>
                </a:lnTo>
                <a:lnTo>
                  <a:pt x="4549" y="8841"/>
                </a:lnTo>
                <a:lnTo>
                  <a:pt x="4293" y="9024"/>
                </a:lnTo>
                <a:lnTo>
                  <a:pt x="4183" y="9171"/>
                </a:lnTo>
                <a:lnTo>
                  <a:pt x="4073" y="9355"/>
                </a:lnTo>
                <a:lnTo>
                  <a:pt x="4073" y="9501"/>
                </a:lnTo>
                <a:lnTo>
                  <a:pt x="4073" y="9648"/>
                </a:lnTo>
                <a:lnTo>
                  <a:pt x="4073" y="9721"/>
                </a:lnTo>
                <a:lnTo>
                  <a:pt x="4146" y="9831"/>
                </a:lnTo>
                <a:lnTo>
                  <a:pt x="4256" y="9978"/>
                </a:lnTo>
                <a:lnTo>
                  <a:pt x="4439" y="10162"/>
                </a:lnTo>
                <a:lnTo>
                  <a:pt x="4623" y="10308"/>
                </a:lnTo>
                <a:lnTo>
                  <a:pt x="4843" y="10382"/>
                </a:lnTo>
                <a:lnTo>
                  <a:pt x="5026" y="10455"/>
                </a:lnTo>
                <a:lnTo>
                  <a:pt x="5246" y="10492"/>
                </a:lnTo>
                <a:lnTo>
                  <a:pt x="5466" y="10492"/>
                </a:lnTo>
                <a:lnTo>
                  <a:pt x="5723" y="10455"/>
                </a:lnTo>
                <a:lnTo>
                  <a:pt x="5907" y="10345"/>
                </a:lnTo>
                <a:lnTo>
                  <a:pt x="6090" y="10235"/>
                </a:lnTo>
                <a:lnTo>
                  <a:pt x="6237" y="10052"/>
                </a:lnTo>
                <a:lnTo>
                  <a:pt x="6347" y="9868"/>
                </a:lnTo>
                <a:lnTo>
                  <a:pt x="6384" y="9575"/>
                </a:lnTo>
                <a:lnTo>
                  <a:pt x="6310" y="9355"/>
                </a:lnTo>
                <a:lnTo>
                  <a:pt x="6200" y="9134"/>
                </a:lnTo>
                <a:lnTo>
                  <a:pt x="6017" y="8951"/>
                </a:lnTo>
                <a:lnTo>
                  <a:pt x="6310" y="8658"/>
                </a:lnTo>
                <a:lnTo>
                  <a:pt x="6420" y="8548"/>
                </a:lnTo>
                <a:lnTo>
                  <a:pt x="6567" y="8401"/>
                </a:lnTo>
                <a:lnTo>
                  <a:pt x="6567" y="8327"/>
                </a:lnTo>
                <a:lnTo>
                  <a:pt x="6567" y="8254"/>
                </a:lnTo>
                <a:lnTo>
                  <a:pt x="6530" y="8217"/>
                </a:lnTo>
                <a:lnTo>
                  <a:pt x="6494" y="8181"/>
                </a:lnTo>
                <a:lnTo>
                  <a:pt x="6384" y="8071"/>
                </a:lnTo>
                <a:lnTo>
                  <a:pt x="6347" y="8034"/>
                </a:lnTo>
                <a:close/>
                <a:moveTo>
                  <a:pt x="19992" y="10418"/>
                </a:moveTo>
                <a:lnTo>
                  <a:pt x="20139" y="10492"/>
                </a:lnTo>
                <a:lnTo>
                  <a:pt x="20139" y="10602"/>
                </a:lnTo>
                <a:lnTo>
                  <a:pt x="20176" y="10638"/>
                </a:lnTo>
                <a:lnTo>
                  <a:pt x="20213" y="10638"/>
                </a:lnTo>
                <a:lnTo>
                  <a:pt x="20249" y="10602"/>
                </a:lnTo>
                <a:lnTo>
                  <a:pt x="20286" y="10785"/>
                </a:lnTo>
                <a:lnTo>
                  <a:pt x="20286" y="11042"/>
                </a:lnTo>
                <a:lnTo>
                  <a:pt x="20286" y="11189"/>
                </a:lnTo>
                <a:lnTo>
                  <a:pt x="20213" y="11372"/>
                </a:lnTo>
                <a:lnTo>
                  <a:pt x="20139" y="11519"/>
                </a:lnTo>
                <a:lnTo>
                  <a:pt x="20066" y="11665"/>
                </a:lnTo>
                <a:lnTo>
                  <a:pt x="19956" y="11812"/>
                </a:lnTo>
                <a:lnTo>
                  <a:pt x="19809" y="11886"/>
                </a:lnTo>
                <a:lnTo>
                  <a:pt x="19662" y="11959"/>
                </a:lnTo>
                <a:lnTo>
                  <a:pt x="19479" y="11959"/>
                </a:lnTo>
                <a:lnTo>
                  <a:pt x="19442" y="11886"/>
                </a:lnTo>
                <a:lnTo>
                  <a:pt x="19222" y="11776"/>
                </a:lnTo>
                <a:lnTo>
                  <a:pt x="19626" y="11702"/>
                </a:lnTo>
                <a:lnTo>
                  <a:pt x="19662" y="11665"/>
                </a:lnTo>
                <a:lnTo>
                  <a:pt x="19736" y="11629"/>
                </a:lnTo>
                <a:lnTo>
                  <a:pt x="19736" y="11482"/>
                </a:lnTo>
                <a:lnTo>
                  <a:pt x="19699" y="11372"/>
                </a:lnTo>
                <a:lnTo>
                  <a:pt x="19626" y="11335"/>
                </a:lnTo>
                <a:lnTo>
                  <a:pt x="19406" y="11335"/>
                </a:lnTo>
                <a:lnTo>
                  <a:pt x="19662" y="11152"/>
                </a:lnTo>
                <a:lnTo>
                  <a:pt x="19736" y="11115"/>
                </a:lnTo>
                <a:lnTo>
                  <a:pt x="19736" y="11042"/>
                </a:lnTo>
                <a:lnTo>
                  <a:pt x="19736" y="10969"/>
                </a:lnTo>
                <a:lnTo>
                  <a:pt x="19736" y="10932"/>
                </a:lnTo>
                <a:lnTo>
                  <a:pt x="19699" y="10858"/>
                </a:lnTo>
                <a:lnTo>
                  <a:pt x="19626" y="10822"/>
                </a:lnTo>
                <a:lnTo>
                  <a:pt x="19552" y="10822"/>
                </a:lnTo>
                <a:lnTo>
                  <a:pt x="19479" y="10858"/>
                </a:lnTo>
                <a:lnTo>
                  <a:pt x="19332" y="10895"/>
                </a:lnTo>
                <a:lnTo>
                  <a:pt x="19185" y="10932"/>
                </a:lnTo>
                <a:lnTo>
                  <a:pt x="19185" y="10932"/>
                </a:lnTo>
                <a:lnTo>
                  <a:pt x="19626" y="10748"/>
                </a:lnTo>
                <a:lnTo>
                  <a:pt x="19662" y="10712"/>
                </a:lnTo>
                <a:lnTo>
                  <a:pt x="19662" y="10675"/>
                </a:lnTo>
                <a:lnTo>
                  <a:pt x="19626" y="10638"/>
                </a:lnTo>
                <a:lnTo>
                  <a:pt x="19479" y="10602"/>
                </a:lnTo>
                <a:lnTo>
                  <a:pt x="19295" y="10602"/>
                </a:lnTo>
                <a:lnTo>
                  <a:pt x="19369" y="10565"/>
                </a:lnTo>
                <a:lnTo>
                  <a:pt x="19589" y="10455"/>
                </a:lnTo>
                <a:lnTo>
                  <a:pt x="19772" y="10418"/>
                </a:lnTo>
                <a:close/>
                <a:moveTo>
                  <a:pt x="16691" y="13390"/>
                </a:moveTo>
                <a:lnTo>
                  <a:pt x="16801" y="13463"/>
                </a:lnTo>
                <a:lnTo>
                  <a:pt x="16874" y="13536"/>
                </a:lnTo>
                <a:lnTo>
                  <a:pt x="16728" y="13646"/>
                </a:lnTo>
                <a:lnTo>
                  <a:pt x="16581" y="13756"/>
                </a:lnTo>
                <a:lnTo>
                  <a:pt x="16434" y="13903"/>
                </a:lnTo>
                <a:lnTo>
                  <a:pt x="16361" y="14050"/>
                </a:lnTo>
                <a:lnTo>
                  <a:pt x="16104" y="14013"/>
                </a:lnTo>
                <a:lnTo>
                  <a:pt x="16068" y="13976"/>
                </a:lnTo>
                <a:lnTo>
                  <a:pt x="16691" y="13390"/>
                </a:lnTo>
                <a:close/>
                <a:moveTo>
                  <a:pt x="16654" y="11959"/>
                </a:moveTo>
                <a:lnTo>
                  <a:pt x="17058" y="12326"/>
                </a:lnTo>
                <a:lnTo>
                  <a:pt x="17278" y="12546"/>
                </a:lnTo>
                <a:lnTo>
                  <a:pt x="17498" y="12803"/>
                </a:lnTo>
                <a:lnTo>
                  <a:pt x="17681" y="13059"/>
                </a:lnTo>
                <a:lnTo>
                  <a:pt x="17755" y="13169"/>
                </a:lnTo>
                <a:lnTo>
                  <a:pt x="17792" y="13279"/>
                </a:lnTo>
                <a:lnTo>
                  <a:pt x="17792" y="13426"/>
                </a:lnTo>
                <a:lnTo>
                  <a:pt x="17755" y="13536"/>
                </a:lnTo>
                <a:lnTo>
                  <a:pt x="17718" y="13646"/>
                </a:lnTo>
                <a:lnTo>
                  <a:pt x="17608" y="13756"/>
                </a:lnTo>
                <a:lnTo>
                  <a:pt x="17498" y="13866"/>
                </a:lnTo>
                <a:lnTo>
                  <a:pt x="17351" y="13940"/>
                </a:lnTo>
                <a:lnTo>
                  <a:pt x="17278" y="13866"/>
                </a:lnTo>
                <a:lnTo>
                  <a:pt x="17168" y="13866"/>
                </a:lnTo>
                <a:lnTo>
                  <a:pt x="17095" y="13903"/>
                </a:lnTo>
                <a:lnTo>
                  <a:pt x="17058" y="13940"/>
                </a:lnTo>
                <a:lnTo>
                  <a:pt x="17021" y="13940"/>
                </a:lnTo>
                <a:lnTo>
                  <a:pt x="16948" y="13976"/>
                </a:lnTo>
                <a:lnTo>
                  <a:pt x="16911" y="14050"/>
                </a:lnTo>
                <a:lnTo>
                  <a:pt x="16874" y="14050"/>
                </a:lnTo>
                <a:lnTo>
                  <a:pt x="16948" y="13940"/>
                </a:lnTo>
                <a:lnTo>
                  <a:pt x="17095" y="13793"/>
                </a:lnTo>
                <a:lnTo>
                  <a:pt x="17168" y="13683"/>
                </a:lnTo>
                <a:lnTo>
                  <a:pt x="17205" y="13573"/>
                </a:lnTo>
                <a:lnTo>
                  <a:pt x="17168" y="13500"/>
                </a:lnTo>
                <a:lnTo>
                  <a:pt x="17131" y="13426"/>
                </a:lnTo>
                <a:lnTo>
                  <a:pt x="17021" y="13316"/>
                </a:lnTo>
                <a:lnTo>
                  <a:pt x="16874" y="13206"/>
                </a:lnTo>
                <a:lnTo>
                  <a:pt x="16691" y="13169"/>
                </a:lnTo>
                <a:lnTo>
                  <a:pt x="16618" y="13169"/>
                </a:lnTo>
                <a:lnTo>
                  <a:pt x="16581" y="13206"/>
                </a:lnTo>
                <a:lnTo>
                  <a:pt x="15627" y="13793"/>
                </a:lnTo>
                <a:lnTo>
                  <a:pt x="15517" y="13756"/>
                </a:lnTo>
                <a:lnTo>
                  <a:pt x="15407" y="13646"/>
                </a:lnTo>
                <a:lnTo>
                  <a:pt x="15884" y="13353"/>
                </a:lnTo>
                <a:lnTo>
                  <a:pt x="16361" y="13096"/>
                </a:lnTo>
                <a:lnTo>
                  <a:pt x="16398" y="13023"/>
                </a:lnTo>
                <a:lnTo>
                  <a:pt x="16398" y="12986"/>
                </a:lnTo>
                <a:lnTo>
                  <a:pt x="16361" y="12913"/>
                </a:lnTo>
                <a:lnTo>
                  <a:pt x="16288" y="12913"/>
                </a:lnTo>
                <a:lnTo>
                  <a:pt x="15994" y="12949"/>
                </a:lnTo>
                <a:lnTo>
                  <a:pt x="15701" y="13059"/>
                </a:lnTo>
                <a:lnTo>
                  <a:pt x="15407" y="13169"/>
                </a:lnTo>
                <a:lnTo>
                  <a:pt x="15150" y="13279"/>
                </a:lnTo>
                <a:lnTo>
                  <a:pt x="15040" y="13023"/>
                </a:lnTo>
                <a:lnTo>
                  <a:pt x="15077" y="12986"/>
                </a:lnTo>
                <a:lnTo>
                  <a:pt x="16068" y="12399"/>
                </a:lnTo>
                <a:lnTo>
                  <a:pt x="16104" y="12362"/>
                </a:lnTo>
                <a:lnTo>
                  <a:pt x="16104" y="12326"/>
                </a:lnTo>
                <a:lnTo>
                  <a:pt x="16068" y="12289"/>
                </a:lnTo>
                <a:lnTo>
                  <a:pt x="15994" y="12252"/>
                </a:lnTo>
                <a:lnTo>
                  <a:pt x="15554" y="12362"/>
                </a:lnTo>
                <a:lnTo>
                  <a:pt x="15150" y="12472"/>
                </a:lnTo>
                <a:lnTo>
                  <a:pt x="15150" y="12472"/>
                </a:lnTo>
                <a:lnTo>
                  <a:pt x="15297" y="12326"/>
                </a:lnTo>
                <a:lnTo>
                  <a:pt x="15517" y="12179"/>
                </a:lnTo>
                <a:lnTo>
                  <a:pt x="15737" y="12069"/>
                </a:lnTo>
                <a:lnTo>
                  <a:pt x="15994" y="11996"/>
                </a:lnTo>
                <a:lnTo>
                  <a:pt x="16324" y="11959"/>
                </a:lnTo>
                <a:close/>
                <a:moveTo>
                  <a:pt x="14857" y="6310"/>
                </a:moveTo>
                <a:lnTo>
                  <a:pt x="14600" y="6347"/>
                </a:lnTo>
                <a:lnTo>
                  <a:pt x="14380" y="6383"/>
                </a:lnTo>
                <a:lnTo>
                  <a:pt x="14197" y="6457"/>
                </a:lnTo>
                <a:lnTo>
                  <a:pt x="13793" y="6677"/>
                </a:lnTo>
                <a:lnTo>
                  <a:pt x="13426" y="6970"/>
                </a:lnTo>
                <a:lnTo>
                  <a:pt x="13243" y="7154"/>
                </a:lnTo>
                <a:lnTo>
                  <a:pt x="12950" y="7190"/>
                </a:lnTo>
                <a:lnTo>
                  <a:pt x="12840" y="7227"/>
                </a:lnTo>
                <a:lnTo>
                  <a:pt x="12803" y="7300"/>
                </a:lnTo>
                <a:lnTo>
                  <a:pt x="12766" y="7374"/>
                </a:lnTo>
                <a:lnTo>
                  <a:pt x="12766" y="7447"/>
                </a:lnTo>
                <a:lnTo>
                  <a:pt x="11042" y="7631"/>
                </a:lnTo>
                <a:lnTo>
                  <a:pt x="10052" y="7667"/>
                </a:lnTo>
                <a:lnTo>
                  <a:pt x="9575" y="7704"/>
                </a:lnTo>
                <a:lnTo>
                  <a:pt x="9098" y="7741"/>
                </a:lnTo>
                <a:lnTo>
                  <a:pt x="9025" y="7777"/>
                </a:lnTo>
                <a:lnTo>
                  <a:pt x="8988" y="7814"/>
                </a:lnTo>
                <a:lnTo>
                  <a:pt x="8951" y="7924"/>
                </a:lnTo>
                <a:lnTo>
                  <a:pt x="9025" y="8034"/>
                </a:lnTo>
                <a:lnTo>
                  <a:pt x="9061" y="8071"/>
                </a:lnTo>
                <a:lnTo>
                  <a:pt x="9135" y="8107"/>
                </a:lnTo>
                <a:lnTo>
                  <a:pt x="9612" y="8144"/>
                </a:lnTo>
                <a:lnTo>
                  <a:pt x="10125" y="8144"/>
                </a:lnTo>
                <a:lnTo>
                  <a:pt x="11152" y="8071"/>
                </a:lnTo>
                <a:lnTo>
                  <a:pt x="11922" y="8034"/>
                </a:lnTo>
                <a:lnTo>
                  <a:pt x="12693" y="7961"/>
                </a:lnTo>
                <a:lnTo>
                  <a:pt x="12546" y="8254"/>
                </a:lnTo>
                <a:lnTo>
                  <a:pt x="12473" y="8438"/>
                </a:lnTo>
                <a:lnTo>
                  <a:pt x="12473" y="8584"/>
                </a:lnTo>
                <a:lnTo>
                  <a:pt x="12509" y="8914"/>
                </a:lnTo>
                <a:lnTo>
                  <a:pt x="12363" y="9024"/>
                </a:lnTo>
                <a:lnTo>
                  <a:pt x="12253" y="9134"/>
                </a:lnTo>
                <a:lnTo>
                  <a:pt x="12253" y="9245"/>
                </a:lnTo>
                <a:lnTo>
                  <a:pt x="12289" y="9355"/>
                </a:lnTo>
                <a:lnTo>
                  <a:pt x="12399" y="9428"/>
                </a:lnTo>
                <a:lnTo>
                  <a:pt x="12546" y="9465"/>
                </a:lnTo>
                <a:lnTo>
                  <a:pt x="12693" y="9465"/>
                </a:lnTo>
                <a:lnTo>
                  <a:pt x="12803" y="9685"/>
                </a:lnTo>
                <a:lnTo>
                  <a:pt x="12950" y="9868"/>
                </a:lnTo>
                <a:lnTo>
                  <a:pt x="13096" y="10052"/>
                </a:lnTo>
                <a:lnTo>
                  <a:pt x="13243" y="10198"/>
                </a:lnTo>
                <a:lnTo>
                  <a:pt x="13426" y="10308"/>
                </a:lnTo>
                <a:lnTo>
                  <a:pt x="13647" y="10418"/>
                </a:lnTo>
                <a:lnTo>
                  <a:pt x="13867" y="10455"/>
                </a:lnTo>
                <a:lnTo>
                  <a:pt x="14087" y="10492"/>
                </a:lnTo>
                <a:lnTo>
                  <a:pt x="14233" y="10492"/>
                </a:lnTo>
                <a:lnTo>
                  <a:pt x="14600" y="10418"/>
                </a:lnTo>
                <a:lnTo>
                  <a:pt x="14967" y="10345"/>
                </a:lnTo>
                <a:lnTo>
                  <a:pt x="14930" y="10455"/>
                </a:lnTo>
                <a:lnTo>
                  <a:pt x="14930" y="10602"/>
                </a:lnTo>
                <a:lnTo>
                  <a:pt x="15004" y="10895"/>
                </a:lnTo>
                <a:lnTo>
                  <a:pt x="15077" y="11079"/>
                </a:lnTo>
                <a:lnTo>
                  <a:pt x="15150" y="11299"/>
                </a:lnTo>
                <a:lnTo>
                  <a:pt x="15297" y="11482"/>
                </a:lnTo>
                <a:lnTo>
                  <a:pt x="15481" y="11629"/>
                </a:lnTo>
                <a:lnTo>
                  <a:pt x="15481" y="11665"/>
                </a:lnTo>
                <a:lnTo>
                  <a:pt x="15261" y="11739"/>
                </a:lnTo>
                <a:lnTo>
                  <a:pt x="15077" y="11886"/>
                </a:lnTo>
                <a:lnTo>
                  <a:pt x="14894" y="11996"/>
                </a:lnTo>
                <a:lnTo>
                  <a:pt x="14784" y="12142"/>
                </a:lnTo>
                <a:lnTo>
                  <a:pt x="14674" y="12326"/>
                </a:lnTo>
                <a:lnTo>
                  <a:pt x="14600" y="12509"/>
                </a:lnTo>
                <a:lnTo>
                  <a:pt x="14564" y="12693"/>
                </a:lnTo>
                <a:lnTo>
                  <a:pt x="14527" y="12876"/>
                </a:lnTo>
                <a:lnTo>
                  <a:pt x="14527" y="12986"/>
                </a:lnTo>
                <a:lnTo>
                  <a:pt x="14527" y="13059"/>
                </a:lnTo>
                <a:lnTo>
                  <a:pt x="14600" y="13353"/>
                </a:lnTo>
                <a:lnTo>
                  <a:pt x="14747" y="13610"/>
                </a:lnTo>
                <a:lnTo>
                  <a:pt x="14747" y="13720"/>
                </a:lnTo>
                <a:lnTo>
                  <a:pt x="14784" y="13830"/>
                </a:lnTo>
                <a:lnTo>
                  <a:pt x="14930" y="13903"/>
                </a:lnTo>
                <a:lnTo>
                  <a:pt x="15004" y="13976"/>
                </a:lnTo>
                <a:lnTo>
                  <a:pt x="15297" y="14197"/>
                </a:lnTo>
                <a:lnTo>
                  <a:pt x="15627" y="14380"/>
                </a:lnTo>
                <a:lnTo>
                  <a:pt x="15994" y="14527"/>
                </a:lnTo>
                <a:lnTo>
                  <a:pt x="16398" y="14600"/>
                </a:lnTo>
                <a:lnTo>
                  <a:pt x="16801" y="14600"/>
                </a:lnTo>
                <a:lnTo>
                  <a:pt x="17205" y="14527"/>
                </a:lnTo>
                <a:lnTo>
                  <a:pt x="17571" y="14417"/>
                </a:lnTo>
                <a:lnTo>
                  <a:pt x="17902" y="14233"/>
                </a:lnTo>
                <a:lnTo>
                  <a:pt x="18122" y="14013"/>
                </a:lnTo>
                <a:lnTo>
                  <a:pt x="18268" y="13793"/>
                </a:lnTo>
                <a:lnTo>
                  <a:pt x="18305" y="13536"/>
                </a:lnTo>
                <a:lnTo>
                  <a:pt x="18305" y="13316"/>
                </a:lnTo>
                <a:lnTo>
                  <a:pt x="18232" y="13059"/>
                </a:lnTo>
                <a:lnTo>
                  <a:pt x="18122" y="12803"/>
                </a:lnTo>
                <a:lnTo>
                  <a:pt x="17975" y="12546"/>
                </a:lnTo>
                <a:lnTo>
                  <a:pt x="17792" y="12326"/>
                </a:lnTo>
                <a:lnTo>
                  <a:pt x="17902" y="12289"/>
                </a:lnTo>
                <a:lnTo>
                  <a:pt x="18232" y="12106"/>
                </a:lnTo>
                <a:lnTo>
                  <a:pt x="18599" y="11849"/>
                </a:lnTo>
                <a:lnTo>
                  <a:pt x="18709" y="12032"/>
                </a:lnTo>
                <a:lnTo>
                  <a:pt x="18855" y="12179"/>
                </a:lnTo>
                <a:lnTo>
                  <a:pt x="19002" y="12289"/>
                </a:lnTo>
                <a:lnTo>
                  <a:pt x="19149" y="12362"/>
                </a:lnTo>
                <a:lnTo>
                  <a:pt x="19406" y="12436"/>
                </a:lnTo>
                <a:lnTo>
                  <a:pt x="19662" y="12399"/>
                </a:lnTo>
                <a:lnTo>
                  <a:pt x="19919" y="12326"/>
                </a:lnTo>
                <a:lnTo>
                  <a:pt x="20139" y="12179"/>
                </a:lnTo>
                <a:lnTo>
                  <a:pt x="20359" y="11996"/>
                </a:lnTo>
                <a:lnTo>
                  <a:pt x="20543" y="11776"/>
                </a:lnTo>
                <a:lnTo>
                  <a:pt x="20653" y="11519"/>
                </a:lnTo>
                <a:lnTo>
                  <a:pt x="20726" y="11225"/>
                </a:lnTo>
                <a:lnTo>
                  <a:pt x="20799" y="10858"/>
                </a:lnTo>
                <a:lnTo>
                  <a:pt x="20763" y="10675"/>
                </a:lnTo>
                <a:lnTo>
                  <a:pt x="20726" y="10528"/>
                </a:lnTo>
                <a:lnTo>
                  <a:pt x="20689" y="10382"/>
                </a:lnTo>
                <a:lnTo>
                  <a:pt x="20579" y="10272"/>
                </a:lnTo>
                <a:lnTo>
                  <a:pt x="20359" y="10088"/>
                </a:lnTo>
                <a:lnTo>
                  <a:pt x="20066" y="9978"/>
                </a:lnTo>
                <a:lnTo>
                  <a:pt x="19919" y="9941"/>
                </a:lnTo>
                <a:lnTo>
                  <a:pt x="19626" y="9941"/>
                </a:lnTo>
                <a:lnTo>
                  <a:pt x="19516" y="10015"/>
                </a:lnTo>
                <a:lnTo>
                  <a:pt x="19479" y="10088"/>
                </a:lnTo>
                <a:lnTo>
                  <a:pt x="19185" y="10198"/>
                </a:lnTo>
                <a:lnTo>
                  <a:pt x="18929" y="10308"/>
                </a:lnTo>
                <a:lnTo>
                  <a:pt x="18819" y="10418"/>
                </a:lnTo>
                <a:lnTo>
                  <a:pt x="18672" y="10528"/>
                </a:lnTo>
                <a:lnTo>
                  <a:pt x="18599" y="10675"/>
                </a:lnTo>
                <a:lnTo>
                  <a:pt x="18525" y="10822"/>
                </a:lnTo>
                <a:lnTo>
                  <a:pt x="18452" y="11115"/>
                </a:lnTo>
                <a:lnTo>
                  <a:pt x="18452" y="11409"/>
                </a:lnTo>
                <a:lnTo>
                  <a:pt x="18048" y="11702"/>
                </a:lnTo>
                <a:lnTo>
                  <a:pt x="17645" y="11996"/>
                </a:lnTo>
                <a:lnTo>
                  <a:pt x="17608" y="12032"/>
                </a:lnTo>
                <a:lnTo>
                  <a:pt x="17608" y="12106"/>
                </a:lnTo>
                <a:lnTo>
                  <a:pt x="17241" y="11776"/>
                </a:lnTo>
                <a:lnTo>
                  <a:pt x="16911" y="11519"/>
                </a:lnTo>
                <a:lnTo>
                  <a:pt x="16838" y="11482"/>
                </a:lnTo>
                <a:lnTo>
                  <a:pt x="16691" y="11482"/>
                </a:lnTo>
                <a:lnTo>
                  <a:pt x="16654" y="11555"/>
                </a:lnTo>
                <a:lnTo>
                  <a:pt x="16434" y="11519"/>
                </a:lnTo>
                <a:lnTo>
                  <a:pt x="16214" y="11519"/>
                </a:lnTo>
                <a:lnTo>
                  <a:pt x="15774" y="11555"/>
                </a:lnTo>
                <a:lnTo>
                  <a:pt x="15811" y="11445"/>
                </a:lnTo>
                <a:lnTo>
                  <a:pt x="15774" y="11335"/>
                </a:lnTo>
                <a:lnTo>
                  <a:pt x="15664" y="11152"/>
                </a:lnTo>
                <a:lnTo>
                  <a:pt x="15554" y="11005"/>
                </a:lnTo>
                <a:lnTo>
                  <a:pt x="15444" y="10822"/>
                </a:lnTo>
                <a:lnTo>
                  <a:pt x="15371" y="10602"/>
                </a:lnTo>
                <a:lnTo>
                  <a:pt x="15334" y="10418"/>
                </a:lnTo>
                <a:lnTo>
                  <a:pt x="15297" y="10308"/>
                </a:lnTo>
                <a:lnTo>
                  <a:pt x="15224" y="10235"/>
                </a:lnTo>
                <a:lnTo>
                  <a:pt x="15627" y="10015"/>
                </a:lnTo>
                <a:lnTo>
                  <a:pt x="16031" y="9758"/>
                </a:lnTo>
                <a:lnTo>
                  <a:pt x="16361" y="9428"/>
                </a:lnTo>
                <a:lnTo>
                  <a:pt x="16471" y="9281"/>
                </a:lnTo>
                <a:lnTo>
                  <a:pt x="16581" y="9098"/>
                </a:lnTo>
                <a:lnTo>
                  <a:pt x="16654" y="8878"/>
                </a:lnTo>
                <a:lnTo>
                  <a:pt x="16691" y="8621"/>
                </a:lnTo>
                <a:lnTo>
                  <a:pt x="16691" y="8364"/>
                </a:lnTo>
                <a:lnTo>
                  <a:pt x="16691" y="8107"/>
                </a:lnTo>
                <a:lnTo>
                  <a:pt x="16581" y="7631"/>
                </a:lnTo>
                <a:lnTo>
                  <a:pt x="16398" y="7190"/>
                </a:lnTo>
                <a:lnTo>
                  <a:pt x="16251" y="6897"/>
                </a:lnTo>
                <a:lnTo>
                  <a:pt x="16031" y="6640"/>
                </a:lnTo>
                <a:lnTo>
                  <a:pt x="15884" y="6530"/>
                </a:lnTo>
                <a:lnTo>
                  <a:pt x="15737" y="6457"/>
                </a:lnTo>
                <a:lnTo>
                  <a:pt x="15591" y="6420"/>
                </a:lnTo>
                <a:lnTo>
                  <a:pt x="15407" y="6383"/>
                </a:lnTo>
                <a:lnTo>
                  <a:pt x="15077" y="631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32" name="Google Shape;232;p3"/>
          <p:cNvSpPr/>
          <p:nvPr/>
        </p:nvSpPr>
        <p:spPr>
          <a:xfrm>
            <a:off x="3251978" y="4029277"/>
            <a:ext cx="388118" cy="408938"/>
          </a:xfrm>
          <a:custGeom>
            <a:avLst/>
            <a:gdLst/>
            <a:ahLst/>
            <a:cxnLst/>
            <a:rect l="l" t="t" r="r" b="b"/>
            <a:pathLst>
              <a:path w="13683" h="14417" extrusionOk="0">
                <a:moveTo>
                  <a:pt x="9281" y="2311"/>
                </a:moveTo>
                <a:lnTo>
                  <a:pt x="9170" y="2385"/>
                </a:lnTo>
                <a:lnTo>
                  <a:pt x="9134" y="2495"/>
                </a:lnTo>
                <a:lnTo>
                  <a:pt x="9097" y="2568"/>
                </a:lnTo>
                <a:lnTo>
                  <a:pt x="9097" y="2678"/>
                </a:lnTo>
                <a:lnTo>
                  <a:pt x="9134" y="2862"/>
                </a:lnTo>
                <a:lnTo>
                  <a:pt x="9207" y="3082"/>
                </a:lnTo>
                <a:lnTo>
                  <a:pt x="9464" y="3742"/>
                </a:lnTo>
                <a:lnTo>
                  <a:pt x="9721" y="4402"/>
                </a:lnTo>
                <a:lnTo>
                  <a:pt x="9647" y="4439"/>
                </a:lnTo>
                <a:lnTo>
                  <a:pt x="9060" y="5283"/>
                </a:lnTo>
                <a:lnTo>
                  <a:pt x="8804" y="5649"/>
                </a:lnTo>
                <a:lnTo>
                  <a:pt x="8694" y="5833"/>
                </a:lnTo>
                <a:lnTo>
                  <a:pt x="8657" y="5943"/>
                </a:lnTo>
                <a:lnTo>
                  <a:pt x="8694" y="6053"/>
                </a:lnTo>
                <a:lnTo>
                  <a:pt x="8804" y="6016"/>
                </a:lnTo>
                <a:lnTo>
                  <a:pt x="8877" y="5980"/>
                </a:lnTo>
                <a:lnTo>
                  <a:pt x="9024" y="5833"/>
                </a:lnTo>
                <a:lnTo>
                  <a:pt x="9281" y="5503"/>
                </a:lnTo>
                <a:lnTo>
                  <a:pt x="9941" y="4659"/>
                </a:lnTo>
                <a:lnTo>
                  <a:pt x="10014" y="4659"/>
                </a:lnTo>
                <a:lnTo>
                  <a:pt x="10124" y="4622"/>
                </a:lnTo>
                <a:lnTo>
                  <a:pt x="10161" y="4549"/>
                </a:lnTo>
                <a:lnTo>
                  <a:pt x="10161" y="4439"/>
                </a:lnTo>
                <a:lnTo>
                  <a:pt x="9684" y="3229"/>
                </a:lnTo>
                <a:lnTo>
                  <a:pt x="9427" y="2715"/>
                </a:lnTo>
                <a:lnTo>
                  <a:pt x="9354" y="2532"/>
                </a:lnTo>
                <a:lnTo>
                  <a:pt x="9317" y="2422"/>
                </a:lnTo>
                <a:lnTo>
                  <a:pt x="9317" y="2348"/>
                </a:lnTo>
                <a:lnTo>
                  <a:pt x="9317" y="2311"/>
                </a:lnTo>
                <a:close/>
                <a:moveTo>
                  <a:pt x="8694" y="1615"/>
                </a:moveTo>
                <a:lnTo>
                  <a:pt x="8767" y="1798"/>
                </a:lnTo>
                <a:lnTo>
                  <a:pt x="8804" y="1908"/>
                </a:lnTo>
                <a:lnTo>
                  <a:pt x="8914" y="1981"/>
                </a:lnTo>
                <a:lnTo>
                  <a:pt x="9024" y="2055"/>
                </a:lnTo>
                <a:lnTo>
                  <a:pt x="9170" y="2018"/>
                </a:lnTo>
                <a:lnTo>
                  <a:pt x="9391" y="1908"/>
                </a:lnTo>
                <a:lnTo>
                  <a:pt x="9611" y="1725"/>
                </a:lnTo>
                <a:lnTo>
                  <a:pt x="9867" y="2275"/>
                </a:lnTo>
                <a:lnTo>
                  <a:pt x="10161" y="2752"/>
                </a:lnTo>
                <a:lnTo>
                  <a:pt x="10454" y="3265"/>
                </a:lnTo>
                <a:lnTo>
                  <a:pt x="10674" y="3779"/>
                </a:lnTo>
                <a:lnTo>
                  <a:pt x="10528" y="3925"/>
                </a:lnTo>
                <a:lnTo>
                  <a:pt x="10381" y="4072"/>
                </a:lnTo>
                <a:lnTo>
                  <a:pt x="10271" y="4256"/>
                </a:lnTo>
                <a:lnTo>
                  <a:pt x="10234" y="4476"/>
                </a:lnTo>
                <a:lnTo>
                  <a:pt x="10271" y="4586"/>
                </a:lnTo>
                <a:lnTo>
                  <a:pt x="10344" y="4659"/>
                </a:lnTo>
                <a:lnTo>
                  <a:pt x="10344" y="4806"/>
                </a:lnTo>
                <a:lnTo>
                  <a:pt x="10381" y="4879"/>
                </a:lnTo>
                <a:lnTo>
                  <a:pt x="10491" y="4916"/>
                </a:lnTo>
                <a:lnTo>
                  <a:pt x="10491" y="4953"/>
                </a:lnTo>
                <a:lnTo>
                  <a:pt x="10344" y="5173"/>
                </a:lnTo>
                <a:lnTo>
                  <a:pt x="9977" y="5649"/>
                </a:lnTo>
                <a:lnTo>
                  <a:pt x="9647" y="6163"/>
                </a:lnTo>
                <a:lnTo>
                  <a:pt x="9501" y="6090"/>
                </a:lnTo>
                <a:lnTo>
                  <a:pt x="9317" y="6053"/>
                </a:lnTo>
                <a:lnTo>
                  <a:pt x="9134" y="6126"/>
                </a:lnTo>
                <a:lnTo>
                  <a:pt x="8950" y="6200"/>
                </a:lnTo>
                <a:lnTo>
                  <a:pt x="8840" y="6346"/>
                </a:lnTo>
                <a:lnTo>
                  <a:pt x="8730" y="6493"/>
                </a:lnTo>
                <a:lnTo>
                  <a:pt x="8327" y="6493"/>
                </a:lnTo>
                <a:lnTo>
                  <a:pt x="7556" y="6530"/>
                </a:lnTo>
                <a:lnTo>
                  <a:pt x="7520" y="6456"/>
                </a:lnTo>
                <a:lnTo>
                  <a:pt x="7410" y="6383"/>
                </a:lnTo>
                <a:lnTo>
                  <a:pt x="7080" y="6273"/>
                </a:lnTo>
                <a:lnTo>
                  <a:pt x="7043" y="6273"/>
                </a:lnTo>
                <a:lnTo>
                  <a:pt x="6970" y="6236"/>
                </a:lnTo>
                <a:lnTo>
                  <a:pt x="6786" y="6236"/>
                </a:lnTo>
                <a:lnTo>
                  <a:pt x="6639" y="6200"/>
                </a:lnTo>
                <a:lnTo>
                  <a:pt x="5832" y="5429"/>
                </a:lnTo>
                <a:lnTo>
                  <a:pt x="5246" y="4879"/>
                </a:lnTo>
                <a:lnTo>
                  <a:pt x="5319" y="4696"/>
                </a:lnTo>
                <a:lnTo>
                  <a:pt x="5319" y="4512"/>
                </a:lnTo>
                <a:lnTo>
                  <a:pt x="5282" y="4439"/>
                </a:lnTo>
                <a:lnTo>
                  <a:pt x="5246" y="4366"/>
                </a:lnTo>
                <a:lnTo>
                  <a:pt x="5099" y="4256"/>
                </a:lnTo>
                <a:lnTo>
                  <a:pt x="5282" y="3815"/>
                </a:lnTo>
                <a:lnTo>
                  <a:pt x="5796" y="2715"/>
                </a:lnTo>
                <a:lnTo>
                  <a:pt x="6126" y="2018"/>
                </a:lnTo>
                <a:lnTo>
                  <a:pt x="6273" y="2018"/>
                </a:lnTo>
                <a:lnTo>
                  <a:pt x="6419" y="1981"/>
                </a:lnTo>
                <a:lnTo>
                  <a:pt x="6566" y="1908"/>
                </a:lnTo>
                <a:lnTo>
                  <a:pt x="6713" y="1798"/>
                </a:lnTo>
                <a:lnTo>
                  <a:pt x="6823" y="1688"/>
                </a:lnTo>
                <a:lnTo>
                  <a:pt x="7483" y="1651"/>
                </a:lnTo>
                <a:lnTo>
                  <a:pt x="8694" y="1615"/>
                </a:lnTo>
                <a:close/>
                <a:moveTo>
                  <a:pt x="6823" y="6823"/>
                </a:moveTo>
                <a:lnTo>
                  <a:pt x="6933" y="6897"/>
                </a:lnTo>
                <a:lnTo>
                  <a:pt x="6749" y="6897"/>
                </a:lnTo>
                <a:lnTo>
                  <a:pt x="6713" y="6860"/>
                </a:lnTo>
                <a:lnTo>
                  <a:pt x="6823" y="6823"/>
                </a:lnTo>
                <a:close/>
                <a:moveTo>
                  <a:pt x="2714" y="5393"/>
                </a:moveTo>
                <a:lnTo>
                  <a:pt x="2641" y="5429"/>
                </a:lnTo>
                <a:lnTo>
                  <a:pt x="2531" y="5503"/>
                </a:lnTo>
                <a:lnTo>
                  <a:pt x="2458" y="5576"/>
                </a:lnTo>
                <a:lnTo>
                  <a:pt x="2274" y="5796"/>
                </a:lnTo>
                <a:lnTo>
                  <a:pt x="1981" y="6310"/>
                </a:lnTo>
                <a:lnTo>
                  <a:pt x="1651" y="6860"/>
                </a:lnTo>
                <a:lnTo>
                  <a:pt x="1504" y="7080"/>
                </a:lnTo>
                <a:lnTo>
                  <a:pt x="1431" y="7190"/>
                </a:lnTo>
                <a:lnTo>
                  <a:pt x="1394" y="7263"/>
                </a:lnTo>
                <a:lnTo>
                  <a:pt x="1394" y="7337"/>
                </a:lnTo>
                <a:lnTo>
                  <a:pt x="1321" y="7374"/>
                </a:lnTo>
                <a:lnTo>
                  <a:pt x="1321" y="7410"/>
                </a:lnTo>
                <a:lnTo>
                  <a:pt x="1321" y="7520"/>
                </a:lnTo>
                <a:lnTo>
                  <a:pt x="1394" y="7557"/>
                </a:lnTo>
                <a:lnTo>
                  <a:pt x="1504" y="7594"/>
                </a:lnTo>
                <a:lnTo>
                  <a:pt x="1614" y="7520"/>
                </a:lnTo>
                <a:lnTo>
                  <a:pt x="1724" y="7447"/>
                </a:lnTo>
                <a:lnTo>
                  <a:pt x="1834" y="7337"/>
                </a:lnTo>
                <a:lnTo>
                  <a:pt x="2018" y="7043"/>
                </a:lnTo>
                <a:lnTo>
                  <a:pt x="2128" y="6823"/>
                </a:lnTo>
                <a:lnTo>
                  <a:pt x="2568" y="6200"/>
                </a:lnTo>
                <a:lnTo>
                  <a:pt x="2751" y="5870"/>
                </a:lnTo>
                <a:lnTo>
                  <a:pt x="2861" y="5723"/>
                </a:lnTo>
                <a:lnTo>
                  <a:pt x="2861" y="5539"/>
                </a:lnTo>
                <a:lnTo>
                  <a:pt x="2861" y="5466"/>
                </a:lnTo>
                <a:lnTo>
                  <a:pt x="2788" y="5429"/>
                </a:lnTo>
                <a:lnTo>
                  <a:pt x="2714" y="5393"/>
                </a:lnTo>
                <a:close/>
                <a:moveTo>
                  <a:pt x="4072" y="4843"/>
                </a:moveTo>
                <a:lnTo>
                  <a:pt x="4182" y="5026"/>
                </a:lnTo>
                <a:lnTo>
                  <a:pt x="4328" y="5173"/>
                </a:lnTo>
                <a:lnTo>
                  <a:pt x="4475" y="5209"/>
                </a:lnTo>
                <a:lnTo>
                  <a:pt x="4622" y="5246"/>
                </a:lnTo>
                <a:lnTo>
                  <a:pt x="4769" y="5246"/>
                </a:lnTo>
                <a:lnTo>
                  <a:pt x="4915" y="5209"/>
                </a:lnTo>
                <a:lnTo>
                  <a:pt x="5319" y="5576"/>
                </a:lnTo>
                <a:lnTo>
                  <a:pt x="6163" y="6456"/>
                </a:lnTo>
                <a:lnTo>
                  <a:pt x="6126" y="6530"/>
                </a:lnTo>
                <a:lnTo>
                  <a:pt x="6089" y="6640"/>
                </a:lnTo>
                <a:lnTo>
                  <a:pt x="6126" y="6787"/>
                </a:lnTo>
                <a:lnTo>
                  <a:pt x="6163" y="6897"/>
                </a:lnTo>
                <a:lnTo>
                  <a:pt x="6236" y="7007"/>
                </a:lnTo>
                <a:lnTo>
                  <a:pt x="6236" y="7080"/>
                </a:lnTo>
                <a:lnTo>
                  <a:pt x="5942" y="7410"/>
                </a:lnTo>
                <a:lnTo>
                  <a:pt x="5686" y="7777"/>
                </a:lnTo>
                <a:lnTo>
                  <a:pt x="5172" y="8511"/>
                </a:lnTo>
                <a:lnTo>
                  <a:pt x="4695" y="9134"/>
                </a:lnTo>
                <a:lnTo>
                  <a:pt x="4585" y="9061"/>
                </a:lnTo>
                <a:lnTo>
                  <a:pt x="4439" y="9061"/>
                </a:lnTo>
                <a:lnTo>
                  <a:pt x="4255" y="9098"/>
                </a:lnTo>
                <a:lnTo>
                  <a:pt x="4108" y="9208"/>
                </a:lnTo>
                <a:lnTo>
                  <a:pt x="3998" y="9354"/>
                </a:lnTo>
                <a:lnTo>
                  <a:pt x="3925" y="9538"/>
                </a:lnTo>
                <a:lnTo>
                  <a:pt x="3595" y="9501"/>
                </a:lnTo>
                <a:lnTo>
                  <a:pt x="2825" y="9538"/>
                </a:lnTo>
                <a:lnTo>
                  <a:pt x="2788" y="9354"/>
                </a:lnTo>
                <a:lnTo>
                  <a:pt x="2678" y="9208"/>
                </a:lnTo>
                <a:lnTo>
                  <a:pt x="2531" y="9098"/>
                </a:lnTo>
                <a:lnTo>
                  <a:pt x="2384" y="9061"/>
                </a:lnTo>
                <a:lnTo>
                  <a:pt x="2238" y="9061"/>
                </a:lnTo>
                <a:lnTo>
                  <a:pt x="2054" y="9098"/>
                </a:lnTo>
                <a:lnTo>
                  <a:pt x="1577" y="8437"/>
                </a:lnTo>
                <a:lnTo>
                  <a:pt x="1394" y="8107"/>
                </a:lnTo>
                <a:lnTo>
                  <a:pt x="1137" y="7777"/>
                </a:lnTo>
                <a:lnTo>
                  <a:pt x="1211" y="7594"/>
                </a:lnTo>
                <a:lnTo>
                  <a:pt x="1247" y="7447"/>
                </a:lnTo>
                <a:lnTo>
                  <a:pt x="1211" y="7263"/>
                </a:lnTo>
                <a:lnTo>
                  <a:pt x="1174" y="7117"/>
                </a:lnTo>
                <a:lnTo>
                  <a:pt x="1064" y="7007"/>
                </a:lnTo>
                <a:lnTo>
                  <a:pt x="1101" y="6933"/>
                </a:lnTo>
                <a:lnTo>
                  <a:pt x="1174" y="6823"/>
                </a:lnTo>
                <a:lnTo>
                  <a:pt x="1247" y="6640"/>
                </a:lnTo>
                <a:lnTo>
                  <a:pt x="1614" y="5980"/>
                </a:lnTo>
                <a:lnTo>
                  <a:pt x="1944" y="5356"/>
                </a:lnTo>
                <a:lnTo>
                  <a:pt x="2164" y="5356"/>
                </a:lnTo>
                <a:lnTo>
                  <a:pt x="2384" y="5283"/>
                </a:lnTo>
                <a:lnTo>
                  <a:pt x="2531" y="5136"/>
                </a:lnTo>
                <a:lnTo>
                  <a:pt x="2604" y="5063"/>
                </a:lnTo>
                <a:lnTo>
                  <a:pt x="2641" y="4953"/>
                </a:lnTo>
                <a:lnTo>
                  <a:pt x="2678" y="4916"/>
                </a:lnTo>
                <a:lnTo>
                  <a:pt x="3118" y="4953"/>
                </a:lnTo>
                <a:lnTo>
                  <a:pt x="3705" y="4916"/>
                </a:lnTo>
                <a:lnTo>
                  <a:pt x="4072" y="4843"/>
                </a:lnTo>
                <a:close/>
                <a:moveTo>
                  <a:pt x="8877" y="7740"/>
                </a:moveTo>
                <a:lnTo>
                  <a:pt x="8877" y="7777"/>
                </a:lnTo>
                <a:lnTo>
                  <a:pt x="8877" y="7814"/>
                </a:lnTo>
                <a:lnTo>
                  <a:pt x="8914" y="7997"/>
                </a:lnTo>
                <a:lnTo>
                  <a:pt x="8914" y="8070"/>
                </a:lnTo>
                <a:lnTo>
                  <a:pt x="8950" y="8181"/>
                </a:lnTo>
                <a:lnTo>
                  <a:pt x="9391" y="8731"/>
                </a:lnTo>
                <a:lnTo>
                  <a:pt x="9794" y="9281"/>
                </a:lnTo>
                <a:lnTo>
                  <a:pt x="9941" y="9464"/>
                </a:lnTo>
                <a:lnTo>
                  <a:pt x="10014" y="9538"/>
                </a:lnTo>
                <a:lnTo>
                  <a:pt x="10124" y="9574"/>
                </a:lnTo>
                <a:lnTo>
                  <a:pt x="10234" y="9574"/>
                </a:lnTo>
                <a:lnTo>
                  <a:pt x="10308" y="9538"/>
                </a:lnTo>
                <a:lnTo>
                  <a:pt x="10381" y="9501"/>
                </a:lnTo>
                <a:lnTo>
                  <a:pt x="10418" y="9391"/>
                </a:lnTo>
                <a:lnTo>
                  <a:pt x="10418" y="9354"/>
                </a:lnTo>
                <a:lnTo>
                  <a:pt x="10418" y="9244"/>
                </a:lnTo>
                <a:lnTo>
                  <a:pt x="10381" y="9171"/>
                </a:lnTo>
                <a:lnTo>
                  <a:pt x="10308" y="9134"/>
                </a:lnTo>
                <a:lnTo>
                  <a:pt x="10198" y="9098"/>
                </a:lnTo>
                <a:lnTo>
                  <a:pt x="10088" y="8951"/>
                </a:lnTo>
                <a:lnTo>
                  <a:pt x="10014" y="8841"/>
                </a:lnTo>
                <a:lnTo>
                  <a:pt x="9647" y="8401"/>
                </a:lnTo>
                <a:lnTo>
                  <a:pt x="9281" y="7924"/>
                </a:lnTo>
                <a:lnTo>
                  <a:pt x="9207" y="7850"/>
                </a:lnTo>
                <a:lnTo>
                  <a:pt x="9134" y="7814"/>
                </a:lnTo>
                <a:lnTo>
                  <a:pt x="8950" y="7740"/>
                </a:lnTo>
                <a:close/>
                <a:moveTo>
                  <a:pt x="2128" y="9721"/>
                </a:moveTo>
                <a:lnTo>
                  <a:pt x="2054" y="9758"/>
                </a:lnTo>
                <a:lnTo>
                  <a:pt x="2054" y="9721"/>
                </a:lnTo>
                <a:close/>
                <a:moveTo>
                  <a:pt x="5612" y="9281"/>
                </a:moveTo>
                <a:lnTo>
                  <a:pt x="5576" y="9318"/>
                </a:lnTo>
                <a:lnTo>
                  <a:pt x="5576" y="9354"/>
                </a:lnTo>
                <a:lnTo>
                  <a:pt x="5576" y="9538"/>
                </a:lnTo>
                <a:lnTo>
                  <a:pt x="5649" y="9684"/>
                </a:lnTo>
                <a:lnTo>
                  <a:pt x="5796" y="9941"/>
                </a:lnTo>
                <a:lnTo>
                  <a:pt x="6163" y="10455"/>
                </a:lnTo>
                <a:lnTo>
                  <a:pt x="6456" y="10895"/>
                </a:lnTo>
                <a:lnTo>
                  <a:pt x="6603" y="11115"/>
                </a:lnTo>
                <a:lnTo>
                  <a:pt x="6823" y="11298"/>
                </a:lnTo>
                <a:lnTo>
                  <a:pt x="6860" y="11372"/>
                </a:lnTo>
                <a:lnTo>
                  <a:pt x="6970" y="11482"/>
                </a:lnTo>
                <a:lnTo>
                  <a:pt x="7043" y="11519"/>
                </a:lnTo>
                <a:lnTo>
                  <a:pt x="7116" y="11519"/>
                </a:lnTo>
                <a:lnTo>
                  <a:pt x="7190" y="11482"/>
                </a:lnTo>
                <a:lnTo>
                  <a:pt x="7226" y="11408"/>
                </a:lnTo>
                <a:lnTo>
                  <a:pt x="7263" y="11188"/>
                </a:lnTo>
                <a:lnTo>
                  <a:pt x="7226" y="11078"/>
                </a:lnTo>
                <a:lnTo>
                  <a:pt x="7153" y="10968"/>
                </a:lnTo>
                <a:lnTo>
                  <a:pt x="7080" y="10932"/>
                </a:lnTo>
                <a:lnTo>
                  <a:pt x="7006" y="10895"/>
                </a:lnTo>
                <a:lnTo>
                  <a:pt x="6933" y="10785"/>
                </a:lnTo>
                <a:lnTo>
                  <a:pt x="6860" y="10675"/>
                </a:lnTo>
                <a:lnTo>
                  <a:pt x="6713" y="10455"/>
                </a:lnTo>
                <a:lnTo>
                  <a:pt x="6273" y="9831"/>
                </a:lnTo>
                <a:lnTo>
                  <a:pt x="6016" y="9501"/>
                </a:lnTo>
                <a:lnTo>
                  <a:pt x="5869" y="9391"/>
                </a:lnTo>
                <a:lnTo>
                  <a:pt x="5722" y="9281"/>
                </a:lnTo>
                <a:close/>
                <a:moveTo>
                  <a:pt x="8730" y="6970"/>
                </a:moveTo>
                <a:lnTo>
                  <a:pt x="8804" y="7080"/>
                </a:lnTo>
                <a:lnTo>
                  <a:pt x="8914" y="7153"/>
                </a:lnTo>
                <a:lnTo>
                  <a:pt x="8987" y="7227"/>
                </a:lnTo>
                <a:lnTo>
                  <a:pt x="9097" y="7263"/>
                </a:lnTo>
                <a:lnTo>
                  <a:pt x="9391" y="7227"/>
                </a:lnTo>
                <a:lnTo>
                  <a:pt x="9501" y="7263"/>
                </a:lnTo>
                <a:lnTo>
                  <a:pt x="9574" y="7300"/>
                </a:lnTo>
                <a:lnTo>
                  <a:pt x="9721" y="7557"/>
                </a:lnTo>
                <a:lnTo>
                  <a:pt x="9867" y="7814"/>
                </a:lnTo>
                <a:lnTo>
                  <a:pt x="10234" y="8364"/>
                </a:lnTo>
                <a:lnTo>
                  <a:pt x="10711" y="9098"/>
                </a:lnTo>
                <a:lnTo>
                  <a:pt x="10638" y="9281"/>
                </a:lnTo>
                <a:lnTo>
                  <a:pt x="10601" y="9428"/>
                </a:lnTo>
                <a:lnTo>
                  <a:pt x="10564" y="9758"/>
                </a:lnTo>
                <a:lnTo>
                  <a:pt x="10528" y="9941"/>
                </a:lnTo>
                <a:lnTo>
                  <a:pt x="10528" y="10125"/>
                </a:lnTo>
                <a:lnTo>
                  <a:pt x="10528" y="10235"/>
                </a:lnTo>
                <a:lnTo>
                  <a:pt x="10564" y="10271"/>
                </a:lnTo>
                <a:lnTo>
                  <a:pt x="10344" y="10638"/>
                </a:lnTo>
                <a:lnTo>
                  <a:pt x="9794" y="11555"/>
                </a:lnTo>
                <a:lnTo>
                  <a:pt x="9684" y="11519"/>
                </a:lnTo>
                <a:lnTo>
                  <a:pt x="9537" y="11519"/>
                </a:lnTo>
                <a:lnTo>
                  <a:pt x="9391" y="11555"/>
                </a:lnTo>
                <a:lnTo>
                  <a:pt x="9281" y="11629"/>
                </a:lnTo>
                <a:lnTo>
                  <a:pt x="9170" y="11702"/>
                </a:lnTo>
                <a:lnTo>
                  <a:pt x="9097" y="11812"/>
                </a:lnTo>
                <a:lnTo>
                  <a:pt x="9024" y="11922"/>
                </a:lnTo>
                <a:lnTo>
                  <a:pt x="8987" y="12032"/>
                </a:lnTo>
                <a:lnTo>
                  <a:pt x="8400" y="12069"/>
                </a:lnTo>
                <a:lnTo>
                  <a:pt x="7483" y="12142"/>
                </a:lnTo>
                <a:lnTo>
                  <a:pt x="7006" y="12142"/>
                </a:lnTo>
                <a:lnTo>
                  <a:pt x="6970" y="11959"/>
                </a:lnTo>
                <a:lnTo>
                  <a:pt x="6823" y="11775"/>
                </a:lnTo>
                <a:lnTo>
                  <a:pt x="6749" y="11739"/>
                </a:lnTo>
                <a:lnTo>
                  <a:pt x="6676" y="11702"/>
                </a:lnTo>
                <a:lnTo>
                  <a:pt x="6493" y="11665"/>
                </a:lnTo>
                <a:lnTo>
                  <a:pt x="6419" y="11629"/>
                </a:lnTo>
                <a:lnTo>
                  <a:pt x="6346" y="11665"/>
                </a:lnTo>
                <a:lnTo>
                  <a:pt x="6273" y="11739"/>
                </a:lnTo>
                <a:lnTo>
                  <a:pt x="6199" y="11739"/>
                </a:lnTo>
                <a:lnTo>
                  <a:pt x="5979" y="11225"/>
                </a:lnTo>
                <a:lnTo>
                  <a:pt x="5722" y="10712"/>
                </a:lnTo>
                <a:lnTo>
                  <a:pt x="5466" y="10308"/>
                </a:lnTo>
                <a:lnTo>
                  <a:pt x="5172" y="9868"/>
                </a:lnTo>
                <a:lnTo>
                  <a:pt x="5209" y="9758"/>
                </a:lnTo>
                <a:lnTo>
                  <a:pt x="5246" y="9648"/>
                </a:lnTo>
                <a:lnTo>
                  <a:pt x="5246" y="9501"/>
                </a:lnTo>
                <a:lnTo>
                  <a:pt x="5209" y="9391"/>
                </a:lnTo>
                <a:lnTo>
                  <a:pt x="5135" y="9318"/>
                </a:lnTo>
                <a:lnTo>
                  <a:pt x="5099" y="9318"/>
                </a:lnTo>
                <a:lnTo>
                  <a:pt x="5209" y="9171"/>
                </a:lnTo>
                <a:lnTo>
                  <a:pt x="5759" y="8401"/>
                </a:lnTo>
                <a:lnTo>
                  <a:pt x="6163" y="7850"/>
                </a:lnTo>
                <a:lnTo>
                  <a:pt x="6383" y="7594"/>
                </a:lnTo>
                <a:lnTo>
                  <a:pt x="6529" y="7300"/>
                </a:lnTo>
                <a:lnTo>
                  <a:pt x="6676" y="7337"/>
                </a:lnTo>
                <a:lnTo>
                  <a:pt x="6933" y="7337"/>
                </a:lnTo>
                <a:lnTo>
                  <a:pt x="7080" y="7300"/>
                </a:lnTo>
                <a:lnTo>
                  <a:pt x="7190" y="7263"/>
                </a:lnTo>
                <a:lnTo>
                  <a:pt x="7300" y="7153"/>
                </a:lnTo>
                <a:lnTo>
                  <a:pt x="7410" y="7080"/>
                </a:lnTo>
                <a:lnTo>
                  <a:pt x="7483" y="6970"/>
                </a:lnTo>
                <a:close/>
                <a:moveTo>
                  <a:pt x="4769" y="1"/>
                </a:moveTo>
                <a:lnTo>
                  <a:pt x="4769" y="37"/>
                </a:lnTo>
                <a:lnTo>
                  <a:pt x="4805" y="184"/>
                </a:lnTo>
                <a:lnTo>
                  <a:pt x="4879" y="294"/>
                </a:lnTo>
                <a:lnTo>
                  <a:pt x="4989" y="367"/>
                </a:lnTo>
                <a:lnTo>
                  <a:pt x="5099" y="404"/>
                </a:lnTo>
                <a:lnTo>
                  <a:pt x="5172" y="551"/>
                </a:lnTo>
                <a:lnTo>
                  <a:pt x="5282" y="697"/>
                </a:lnTo>
                <a:lnTo>
                  <a:pt x="5466" y="991"/>
                </a:lnTo>
                <a:lnTo>
                  <a:pt x="5539" y="1101"/>
                </a:lnTo>
                <a:lnTo>
                  <a:pt x="5466" y="1284"/>
                </a:lnTo>
                <a:lnTo>
                  <a:pt x="5466" y="1468"/>
                </a:lnTo>
                <a:lnTo>
                  <a:pt x="5539" y="1688"/>
                </a:lnTo>
                <a:lnTo>
                  <a:pt x="5649" y="1835"/>
                </a:lnTo>
                <a:lnTo>
                  <a:pt x="5722" y="1908"/>
                </a:lnTo>
                <a:lnTo>
                  <a:pt x="5356" y="2605"/>
                </a:lnTo>
                <a:lnTo>
                  <a:pt x="4879" y="3595"/>
                </a:lnTo>
                <a:lnTo>
                  <a:pt x="4769" y="3852"/>
                </a:lnTo>
                <a:lnTo>
                  <a:pt x="4622" y="4072"/>
                </a:lnTo>
                <a:lnTo>
                  <a:pt x="4402" y="4072"/>
                </a:lnTo>
                <a:lnTo>
                  <a:pt x="4292" y="4109"/>
                </a:lnTo>
                <a:lnTo>
                  <a:pt x="4182" y="4182"/>
                </a:lnTo>
                <a:lnTo>
                  <a:pt x="4108" y="4292"/>
                </a:lnTo>
                <a:lnTo>
                  <a:pt x="4072" y="4402"/>
                </a:lnTo>
                <a:lnTo>
                  <a:pt x="3485" y="4476"/>
                </a:lnTo>
                <a:lnTo>
                  <a:pt x="3045" y="4512"/>
                </a:lnTo>
                <a:lnTo>
                  <a:pt x="2678" y="4549"/>
                </a:lnTo>
                <a:lnTo>
                  <a:pt x="2568" y="4366"/>
                </a:lnTo>
                <a:lnTo>
                  <a:pt x="2458" y="4219"/>
                </a:lnTo>
                <a:lnTo>
                  <a:pt x="2274" y="4146"/>
                </a:lnTo>
                <a:lnTo>
                  <a:pt x="2091" y="4109"/>
                </a:lnTo>
                <a:lnTo>
                  <a:pt x="1907" y="4109"/>
                </a:lnTo>
                <a:lnTo>
                  <a:pt x="1797" y="4182"/>
                </a:lnTo>
                <a:lnTo>
                  <a:pt x="1651" y="4292"/>
                </a:lnTo>
                <a:lnTo>
                  <a:pt x="1577" y="4402"/>
                </a:lnTo>
                <a:lnTo>
                  <a:pt x="1504" y="4512"/>
                </a:lnTo>
                <a:lnTo>
                  <a:pt x="1504" y="4622"/>
                </a:lnTo>
                <a:lnTo>
                  <a:pt x="1431" y="4769"/>
                </a:lnTo>
                <a:lnTo>
                  <a:pt x="1431" y="4953"/>
                </a:lnTo>
                <a:lnTo>
                  <a:pt x="1467" y="5099"/>
                </a:lnTo>
                <a:lnTo>
                  <a:pt x="1504" y="5173"/>
                </a:lnTo>
                <a:lnTo>
                  <a:pt x="1504" y="5209"/>
                </a:lnTo>
                <a:lnTo>
                  <a:pt x="1247" y="5760"/>
                </a:lnTo>
                <a:lnTo>
                  <a:pt x="880" y="6420"/>
                </a:lnTo>
                <a:lnTo>
                  <a:pt x="770" y="6640"/>
                </a:lnTo>
                <a:lnTo>
                  <a:pt x="770" y="6713"/>
                </a:lnTo>
                <a:lnTo>
                  <a:pt x="734" y="6823"/>
                </a:lnTo>
                <a:lnTo>
                  <a:pt x="734" y="6787"/>
                </a:lnTo>
                <a:lnTo>
                  <a:pt x="624" y="6787"/>
                </a:lnTo>
                <a:lnTo>
                  <a:pt x="550" y="6823"/>
                </a:lnTo>
                <a:lnTo>
                  <a:pt x="404" y="6933"/>
                </a:lnTo>
                <a:lnTo>
                  <a:pt x="330" y="6970"/>
                </a:lnTo>
                <a:lnTo>
                  <a:pt x="257" y="7007"/>
                </a:lnTo>
                <a:lnTo>
                  <a:pt x="183" y="7117"/>
                </a:lnTo>
                <a:lnTo>
                  <a:pt x="110" y="7227"/>
                </a:lnTo>
                <a:lnTo>
                  <a:pt x="110" y="7447"/>
                </a:lnTo>
                <a:lnTo>
                  <a:pt x="0" y="7777"/>
                </a:lnTo>
                <a:lnTo>
                  <a:pt x="37" y="7850"/>
                </a:lnTo>
                <a:lnTo>
                  <a:pt x="73" y="7887"/>
                </a:lnTo>
                <a:lnTo>
                  <a:pt x="110" y="7960"/>
                </a:lnTo>
                <a:lnTo>
                  <a:pt x="183" y="7960"/>
                </a:lnTo>
                <a:lnTo>
                  <a:pt x="367" y="8034"/>
                </a:lnTo>
                <a:lnTo>
                  <a:pt x="660" y="8034"/>
                </a:lnTo>
                <a:lnTo>
                  <a:pt x="660" y="7997"/>
                </a:lnTo>
                <a:lnTo>
                  <a:pt x="770" y="7997"/>
                </a:lnTo>
                <a:lnTo>
                  <a:pt x="880" y="8181"/>
                </a:lnTo>
                <a:lnTo>
                  <a:pt x="990" y="8364"/>
                </a:lnTo>
                <a:lnTo>
                  <a:pt x="1211" y="8657"/>
                </a:lnTo>
                <a:lnTo>
                  <a:pt x="1651" y="9281"/>
                </a:lnTo>
                <a:lnTo>
                  <a:pt x="1687" y="9354"/>
                </a:lnTo>
                <a:lnTo>
                  <a:pt x="1651" y="9501"/>
                </a:lnTo>
                <a:lnTo>
                  <a:pt x="1614" y="9648"/>
                </a:lnTo>
                <a:lnTo>
                  <a:pt x="1577" y="9831"/>
                </a:lnTo>
                <a:lnTo>
                  <a:pt x="1577" y="9941"/>
                </a:lnTo>
                <a:lnTo>
                  <a:pt x="1614" y="10051"/>
                </a:lnTo>
                <a:lnTo>
                  <a:pt x="1541" y="10235"/>
                </a:lnTo>
                <a:lnTo>
                  <a:pt x="1431" y="10418"/>
                </a:lnTo>
                <a:lnTo>
                  <a:pt x="1357" y="10601"/>
                </a:lnTo>
                <a:lnTo>
                  <a:pt x="1211" y="10785"/>
                </a:lnTo>
                <a:lnTo>
                  <a:pt x="1137" y="10858"/>
                </a:lnTo>
                <a:lnTo>
                  <a:pt x="1137" y="10968"/>
                </a:lnTo>
                <a:lnTo>
                  <a:pt x="1174" y="11078"/>
                </a:lnTo>
                <a:lnTo>
                  <a:pt x="1247" y="11152"/>
                </a:lnTo>
                <a:lnTo>
                  <a:pt x="1357" y="11188"/>
                </a:lnTo>
                <a:lnTo>
                  <a:pt x="1467" y="11152"/>
                </a:lnTo>
                <a:lnTo>
                  <a:pt x="1541" y="11078"/>
                </a:lnTo>
                <a:lnTo>
                  <a:pt x="1577" y="10968"/>
                </a:lnTo>
                <a:lnTo>
                  <a:pt x="1614" y="10932"/>
                </a:lnTo>
                <a:lnTo>
                  <a:pt x="1687" y="10822"/>
                </a:lnTo>
                <a:lnTo>
                  <a:pt x="1761" y="10638"/>
                </a:lnTo>
                <a:lnTo>
                  <a:pt x="1834" y="10491"/>
                </a:lnTo>
                <a:lnTo>
                  <a:pt x="1907" y="10198"/>
                </a:lnTo>
                <a:lnTo>
                  <a:pt x="2164" y="10198"/>
                </a:lnTo>
                <a:lnTo>
                  <a:pt x="2348" y="10161"/>
                </a:lnTo>
                <a:lnTo>
                  <a:pt x="2494" y="10088"/>
                </a:lnTo>
                <a:lnTo>
                  <a:pt x="2641" y="10015"/>
                </a:lnTo>
                <a:lnTo>
                  <a:pt x="2714" y="9905"/>
                </a:lnTo>
                <a:lnTo>
                  <a:pt x="3338" y="9905"/>
                </a:lnTo>
                <a:lnTo>
                  <a:pt x="3998" y="9941"/>
                </a:lnTo>
                <a:lnTo>
                  <a:pt x="4035" y="10051"/>
                </a:lnTo>
                <a:lnTo>
                  <a:pt x="4072" y="10088"/>
                </a:lnTo>
                <a:lnTo>
                  <a:pt x="4145" y="10161"/>
                </a:lnTo>
                <a:lnTo>
                  <a:pt x="4292" y="10235"/>
                </a:lnTo>
                <a:lnTo>
                  <a:pt x="4439" y="10308"/>
                </a:lnTo>
                <a:lnTo>
                  <a:pt x="4622" y="10308"/>
                </a:lnTo>
                <a:lnTo>
                  <a:pt x="4805" y="10271"/>
                </a:lnTo>
                <a:lnTo>
                  <a:pt x="4879" y="10235"/>
                </a:lnTo>
                <a:lnTo>
                  <a:pt x="5282" y="10822"/>
                </a:lnTo>
                <a:lnTo>
                  <a:pt x="5429" y="11115"/>
                </a:lnTo>
                <a:lnTo>
                  <a:pt x="5576" y="11408"/>
                </a:lnTo>
                <a:lnTo>
                  <a:pt x="5796" y="11995"/>
                </a:lnTo>
                <a:lnTo>
                  <a:pt x="5759" y="12105"/>
                </a:lnTo>
                <a:lnTo>
                  <a:pt x="5759" y="12215"/>
                </a:lnTo>
                <a:lnTo>
                  <a:pt x="5759" y="12362"/>
                </a:lnTo>
                <a:lnTo>
                  <a:pt x="5759" y="12472"/>
                </a:lnTo>
                <a:lnTo>
                  <a:pt x="5759" y="12509"/>
                </a:lnTo>
                <a:lnTo>
                  <a:pt x="5722" y="12619"/>
                </a:lnTo>
                <a:lnTo>
                  <a:pt x="5722" y="12692"/>
                </a:lnTo>
                <a:lnTo>
                  <a:pt x="5759" y="12766"/>
                </a:lnTo>
                <a:lnTo>
                  <a:pt x="5979" y="12876"/>
                </a:lnTo>
                <a:lnTo>
                  <a:pt x="5759" y="13169"/>
                </a:lnTo>
                <a:lnTo>
                  <a:pt x="5612" y="13463"/>
                </a:lnTo>
                <a:lnTo>
                  <a:pt x="5502" y="13793"/>
                </a:lnTo>
                <a:lnTo>
                  <a:pt x="5429" y="14123"/>
                </a:lnTo>
                <a:lnTo>
                  <a:pt x="5392" y="14196"/>
                </a:lnTo>
                <a:lnTo>
                  <a:pt x="5429" y="14270"/>
                </a:lnTo>
                <a:lnTo>
                  <a:pt x="5502" y="14343"/>
                </a:lnTo>
                <a:lnTo>
                  <a:pt x="5576" y="14380"/>
                </a:lnTo>
                <a:lnTo>
                  <a:pt x="5649" y="14416"/>
                </a:lnTo>
                <a:lnTo>
                  <a:pt x="5722" y="14416"/>
                </a:lnTo>
                <a:lnTo>
                  <a:pt x="5759" y="14380"/>
                </a:lnTo>
                <a:lnTo>
                  <a:pt x="5832" y="14306"/>
                </a:lnTo>
                <a:lnTo>
                  <a:pt x="5832" y="14233"/>
                </a:lnTo>
                <a:lnTo>
                  <a:pt x="5869" y="14086"/>
                </a:lnTo>
                <a:lnTo>
                  <a:pt x="5979" y="13793"/>
                </a:lnTo>
                <a:lnTo>
                  <a:pt x="6089" y="13463"/>
                </a:lnTo>
                <a:lnTo>
                  <a:pt x="6309" y="13022"/>
                </a:lnTo>
                <a:lnTo>
                  <a:pt x="6566" y="13022"/>
                </a:lnTo>
                <a:lnTo>
                  <a:pt x="6713" y="12986"/>
                </a:lnTo>
                <a:lnTo>
                  <a:pt x="6786" y="12876"/>
                </a:lnTo>
                <a:lnTo>
                  <a:pt x="6860" y="12582"/>
                </a:lnTo>
                <a:lnTo>
                  <a:pt x="7593" y="12582"/>
                </a:lnTo>
                <a:lnTo>
                  <a:pt x="8253" y="12546"/>
                </a:lnTo>
                <a:lnTo>
                  <a:pt x="8914" y="12509"/>
                </a:lnTo>
                <a:lnTo>
                  <a:pt x="8950" y="12509"/>
                </a:lnTo>
                <a:lnTo>
                  <a:pt x="8950" y="12619"/>
                </a:lnTo>
                <a:lnTo>
                  <a:pt x="9024" y="12692"/>
                </a:lnTo>
                <a:lnTo>
                  <a:pt x="9170" y="12802"/>
                </a:lnTo>
                <a:lnTo>
                  <a:pt x="9354" y="12876"/>
                </a:lnTo>
                <a:lnTo>
                  <a:pt x="9537" y="12912"/>
                </a:lnTo>
                <a:lnTo>
                  <a:pt x="9647" y="13279"/>
                </a:lnTo>
                <a:lnTo>
                  <a:pt x="9794" y="13829"/>
                </a:lnTo>
                <a:lnTo>
                  <a:pt x="9904" y="14050"/>
                </a:lnTo>
                <a:lnTo>
                  <a:pt x="9977" y="14160"/>
                </a:lnTo>
                <a:lnTo>
                  <a:pt x="10051" y="14270"/>
                </a:lnTo>
                <a:lnTo>
                  <a:pt x="10198" y="14270"/>
                </a:lnTo>
                <a:lnTo>
                  <a:pt x="10271" y="14233"/>
                </a:lnTo>
                <a:lnTo>
                  <a:pt x="10308" y="14160"/>
                </a:lnTo>
                <a:lnTo>
                  <a:pt x="10308" y="14013"/>
                </a:lnTo>
                <a:lnTo>
                  <a:pt x="10308" y="13903"/>
                </a:lnTo>
                <a:lnTo>
                  <a:pt x="10198" y="13609"/>
                </a:lnTo>
                <a:lnTo>
                  <a:pt x="9977" y="12949"/>
                </a:lnTo>
                <a:lnTo>
                  <a:pt x="9904" y="12729"/>
                </a:lnTo>
                <a:lnTo>
                  <a:pt x="9977" y="12619"/>
                </a:lnTo>
                <a:lnTo>
                  <a:pt x="10088" y="12399"/>
                </a:lnTo>
                <a:lnTo>
                  <a:pt x="10124" y="12215"/>
                </a:lnTo>
                <a:lnTo>
                  <a:pt x="10161" y="12032"/>
                </a:lnTo>
                <a:lnTo>
                  <a:pt x="10161" y="11885"/>
                </a:lnTo>
                <a:lnTo>
                  <a:pt x="10124" y="11849"/>
                </a:lnTo>
                <a:lnTo>
                  <a:pt x="10601" y="11042"/>
                </a:lnTo>
                <a:lnTo>
                  <a:pt x="11115" y="10235"/>
                </a:lnTo>
                <a:lnTo>
                  <a:pt x="11371" y="10088"/>
                </a:lnTo>
                <a:lnTo>
                  <a:pt x="11518" y="9978"/>
                </a:lnTo>
                <a:lnTo>
                  <a:pt x="11628" y="9868"/>
                </a:lnTo>
                <a:lnTo>
                  <a:pt x="11665" y="9831"/>
                </a:lnTo>
                <a:lnTo>
                  <a:pt x="11738" y="9758"/>
                </a:lnTo>
                <a:lnTo>
                  <a:pt x="11812" y="9611"/>
                </a:lnTo>
                <a:lnTo>
                  <a:pt x="11885" y="9464"/>
                </a:lnTo>
                <a:lnTo>
                  <a:pt x="12068" y="9501"/>
                </a:lnTo>
                <a:lnTo>
                  <a:pt x="12288" y="9501"/>
                </a:lnTo>
                <a:lnTo>
                  <a:pt x="12875" y="9538"/>
                </a:lnTo>
                <a:lnTo>
                  <a:pt x="13426" y="9501"/>
                </a:lnTo>
                <a:lnTo>
                  <a:pt x="13499" y="9501"/>
                </a:lnTo>
                <a:lnTo>
                  <a:pt x="13572" y="9464"/>
                </a:lnTo>
                <a:lnTo>
                  <a:pt x="13646" y="9391"/>
                </a:lnTo>
                <a:lnTo>
                  <a:pt x="13646" y="9318"/>
                </a:lnTo>
                <a:lnTo>
                  <a:pt x="13682" y="9244"/>
                </a:lnTo>
                <a:lnTo>
                  <a:pt x="13646" y="9171"/>
                </a:lnTo>
                <a:lnTo>
                  <a:pt x="13609" y="9098"/>
                </a:lnTo>
                <a:lnTo>
                  <a:pt x="13536" y="9024"/>
                </a:lnTo>
                <a:lnTo>
                  <a:pt x="13426" y="9024"/>
                </a:lnTo>
                <a:lnTo>
                  <a:pt x="13059" y="8988"/>
                </a:lnTo>
                <a:lnTo>
                  <a:pt x="12655" y="8988"/>
                </a:lnTo>
                <a:lnTo>
                  <a:pt x="11885" y="9024"/>
                </a:lnTo>
                <a:lnTo>
                  <a:pt x="11812" y="8951"/>
                </a:lnTo>
                <a:lnTo>
                  <a:pt x="11738" y="8877"/>
                </a:lnTo>
                <a:lnTo>
                  <a:pt x="11518" y="8767"/>
                </a:lnTo>
                <a:lnTo>
                  <a:pt x="11445" y="8767"/>
                </a:lnTo>
                <a:lnTo>
                  <a:pt x="11335" y="8804"/>
                </a:lnTo>
                <a:lnTo>
                  <a:pt x="11225" y="8767"/>
                </a:lnTo>
                <a:lnTo>
                  <a:pt x="11078" y="8804"/>
                </a:lnTo>
                <a:lnTo>
                  <a:pt x="10638" y="8107"/>
                </a:lnTo>
                <a:lnTo>
                  <a:pt x="10271" y="7594"/>
                </a:lnTo>
                <a:lnTo>
                  <a:pt x="10088" y="7300"/>
                </a:lnTo>
                <a:lnTo>
                  <a:pt x="9904" y="7080"/>
                </a:lnTo>
                <a:lnTo>
                  <a:pt x="9977" y="6970"/>
                </a:lnTo>
                <a:lnTo>
                  <a:pt x="10051" y="6823"/>
                </a:lnTo>
                <a:lnTo>
                  <a:pt x="10088" y="6713"/>
                </a:lnTo>
                <a:lnTo>
                  <a:pt x="10124" y="6567"/>
                </a:lnTo>
                <a:lnTo>
                  <a:pt x="10088" y="6493"/>
                </a:lnTo>
                <a:lnTo>
                  <a:pt x="10051" y="6456"/>
                </a:lnTo>
                <a:lnTo>
                  <a:pt x="9941" y="6456"/>
                </a:lnTo>
                <a:lnTo>
                  <a:pt x="10124" y="6236"/>
                </a:lnTo>
                <a:lnTo>
                  <a:pt x="10308" y="5980"/>
                </a:lnTo>
                <a:lnTo>
                  <a:pt x="10638" y="5503"/>
                </a:lnTo>
                <a:lnTo>
                  <a:pt x="11005" y="4953"/>
                </a:lnTo>
                <a:lnTo>
                  <a:pt x="11078" y="4953"/>
                </a:lnTo>
                <a:lnTo>
                  <a:pt x="11151" y="4916"/>
                </a:lnTo>
                <a:lnTo>
                  <a:pt x="11225" y="4843"/>
                </a:lnTo>
                <a:lnTo>
                  <a:pt x="11298" y="4769"/>
                </a:lnTo>
                <a:lnTo>
                  <a:pt x="11518" y="4586"/>
                </a:lnTo>
                <a:lnTo>
                  <a:pt x="11591" y="4476"/>
                </a:lnTo>
                <a:lnTo>
                  <a:pt x="11665" y="4366"/>
                </a:lnTo>
                <a:lnTo>
                  <a:pt x="11702" y="4256"/>
                </a:lnTo>
                <a:lnTo>
                  <a:pt x="11702" y="4146"/>
                </a:lnTo>
                <a:lnTo>
                  <a:pt x="11665" y="3999"/>
                </a:lnTo>
                <a:lnTo>
                  <a:pt x="11591" y="3889"/>
                </a:lnTo>
                <a:lnTo>
                  <a:pt x="11518" y="3779"/>
                </a:lnTo>
                <a:lnTo>
                  <a:pt x="11408" y="3742"/>
                </a:lnTo>
                <a:lnTo>
                  <a:pt x="11298" y="3705"/>
                </a:lnTo>
                <a:lnTo>
                  <a:pt x="11151" y="3669"/>
                </a:lnTo>
                <a:lnTo>
                  <a:pt x="10931" y="3192"/>
                </a:lnTo>
                <a:lnTo>
                  <a:pt x="10674" y="2752"/>
                </a:lnTo>
                <a:lnTo>
                  <a:pt x="10344" y="2091"/>
                </a:lnTo>
                <a:lnTo>
                  <a:pt x="10124" y="1725"/>
                </a:lnTo>
                <a:lnTo>
                  <a:pt x="9904" y="1431"/>
                </a:lnTo>
                <a:lnTo>
                  <a:pt x="9941" y="1284"/>
                </a:lnTo>
                <a:lnTo>
                  <a:pt x="9941" y="1211"/>
                </a:lnTo>
                <a:lnTo>
                  <a:pt x="9977" y="1064"/>
                </a:lnTo>
                <a:lnTo>
                  <a:pt x="9941" y="954"/>
                </a:lnTo>
                <a:lnTo>
                  <a:pt x="9904" y="844"/>
                </a:lnTo>
                <a:lnTo>
                  <a:pt x="9831" y="697"/>
                </a:lnTo>
                <a:lnTo>
                  <a:pt x="9721" y="587"/>
                </a:lnTo>
                <a:lnTo>
                  <a:pt x="9574" y="514"/>
                </a:lnTo>
                <a:lnTo>
                  <a:pt x="9427" y="477"/>
                </a:lnTo>
                <a:lnTo>
                  <a:pt x="9244" y="514"/>
                </a:lnTo>
                <a:lnTo>
                  <a:pt x="9097" y="551"/>
                </a:lnTo>
                <a:lnTo>
                  <a:pt x="8987" y="661"/>
                </a:lnTo>
                <a:lnTo>
                  <a:pt x="8914" y="808"/>
                </a:lnTo>
                <a:lnTo>
                  <a:pt x="8877" y="954"/>
                </a:lnTo>
                <a:lnTo>
                  <a:pt x="8840" y="1028"/>
                </a:lnTo>
                <a:lnTo>
                  <a:pt x="7887" y="1101"/>
                </a:lnTo>
                <a:lnTo>
                  <a:pt x="7080" y="1174"/>
                </a:lnTo>
                <a:lnTo>
                  <a:pt x="6933" y="1174"/>
                </a:lnTo>
                <a:lnTo>
                  <a:pt x="6860" y="1064"/>
                </a:lnTo>
                <a:lnTo>
                  <a:pt x="6749" y="918"/>
                </a:lnTo>
                <a:lnTo>
                  <a:pt x="6713" y="881"/>
                </a:lnTo>
                <a:lnTo>
                  <a:pt x="6639" y="808"/>
                </a:lnTo>
                <a:lnTo>
                  <a:pt x="6529" y="771"/>
                </a:lnTo>
                <a:lnTo>
                  <a:pt x="6456" y="771"/>
                </a:lnTo>
                <a:lnTo>
                  <a:pt x="6383" y="808"/>
                </a:lnTo>
                <a:lnTo>
                  <a:pt x="5942" y="808"/>
                </a:lnTo>
                <a:lnTo>
                  <a:pt x="5686" y="477"/>
                </a:lnTo>
                <a:lnTo>
                  <a:pt x="5576" y="294"/>
                </a:lnTo>
                <a:lnTo>
                  <a:pt x="5466" y="111"/>
                </a:lnTo>
                <a:lnTo>
                  <a:pt x="5429" y="37"/>
                </a:lnTo>
                <a:lnTo>
                  <a:pt x="5356" y="1"/>
                </a:lnTo>
                <a:lnTo>
                  <a:pt x="5209" y="1"/>
                </a:lnTo>
                <a:lnTo>
                  <a:pt x="5025" y="37"/>
                </a:lnTo>
                <a:lnTo>
                  <a:pt x="4915" y="1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33" name="Google Shape;233;p3"/>
          <p:cNvSpPr/>
          <p:nvPr/>
        </p:nvSpPr>
        <p:spPr>
          <a:xfrm>
            <a:off x="2183974" y="4950383"/>
            <a:ext cx="297606" cy="211234"/>
          </a:xfrm>
          <a:custGeom>
            <a:avLst/>
            <a:gdLst/>
            <a:ahLst/>
            <a:cxnLst/>
            <a:rect l="l" t="t" r="r" b="b"/>
            <a:pathLst>
              <a:path w="10492" h="7447" extrusionOk="0">
                <a:moveTo>
                  <a:pt x="7300" y="1761"/>
                </a:moveTo>
                <a:lnTo>
                  <a:pt x="7117" y="1797"/>
                </a:lnTo>
                <a:lnTo>
                  <a:pt x="6897" y="1834"/>
                </a:lnTo>
                <a:lnTo>
                  <a:pt x="6713" y="1907"/>
                </a:lnTo>
                <a:lnTo>
                  <a:pt x="6530" y="2017"/>
                </a:lnTo>
                <a:lnTo>
                  <a:pt x="6383" y="2128"/>
                </a:lnTo>
                <a:lnTo>
                  <a:pt x="6273" y="2274"/>
                </a:lnTo>
                <a:lnTo>
                  <a:pt x="6200" y="2458"/>
                </a:lnTo>
                <a:lnTo>
                  <a:pt x="6200" y="2531"/>
                </a:lnTo>
                <a:lnTo>
                  <a:pt x="6237" y="2604"/>
                </a:lnTo>
                <a:lnTo>
                  <a:pt x="6310" y="2641"/>
                </a:lnTo>
                <a:lnTo>
                  <a:pt x="6383" y="2641"/>
                </a:lnTo>
                <a:lnTo>
                  <a:pt x="6530" y="2604"/>
                </a:lnTo>
                <a:lnTo>
                  <a:pt x="6640" y="2531"/>
                </a:lnTo>
                <a:lnTo>
                  <a:pt x="6860" y="2384"/>
                </a:lnTo>
                <a:lnTo>
                  <a:pt x="7007" y="2348"/>
                </a:lnTo>
                <a:lnTo>
                  <a:pt x="7154" y="2274"/>
                </a:lnTo>
                <a:lnTo>
                  <a:pt x="7484" y="2274"/>
                </a:lnTo>
                <a:lnTo>
                  <a:pt x="7667" y="2311"/>
                </a:lnTo>
                <a:lnTo>
                  <a:pt x="7851" y="2384"/>
                </a:lnTo>
                <a:lnTo>
                  <a:pt x="7924" y="2458"/>
                </a:lnTo>
                <a:lnTo>
                  <a:pt x="7961" y="2531"/>
                </a:lnTo>
                <a:lnTo>
                  <a:pt x="7997" y="2641"/>
                </a:lnTo>
                <a:lnTo>
                  <a:pt x="7997" y="2751"/>
                </a:lnTo>
                <a:lnTo>
                  <a:pt x="7961" y="2898"/>
                </a:lnTo>
                <a:lnTo>
                  <a:pt x="7887" y="3045"/>
                </a:lnTo>
                <a:lnTo>
                  <a:pt x="7667" y="3338"/>
                </a:lnTo>
                <a:lnTo>
                  <a:pt x="7190" y="3998"/>
                </a:lnTo>
                <a:lnTo>
                  <a:pt x="6713" y="4622"/>
                </a:lnTo>
                <a:lnTo>
                  <a:pt x="5686" y="5869"/>
                </a:lnTo>
                <a:lnTo>
                  <a:pt x="5613" y="6016"/>
                </a:lnTo>
                <a:lnTo>
                  <a:pt x="5650" y="6162"/>
                </a:lnTo>
                <a:lnTo>
                  <a:pt x="5686" y="6236"/>
                </a:lnTo>
                <a:lnTo>
                  <a:pt x="5723" y="6273"/>
                </a:lnTo>
                <a:lnTo>
                  <a:pt x="5796" y="6309"/>
                </a:lnTo>
                <a:lnTo>
                  <a:pt x="5870" y="6309"/>
                </a:lnTo>
                <a:lnTo>
                  <a:pt x="6567" y="6273"/>
                </a:lnTo>
                <a:lnTo>
                  <a:pt x="7264" y="6309"/>
                </a:lnTo>
                <a:lnTo>
                  <a:pt x="8034" y="6346"/>
                </a:lnTo>
                <a:lnTo>
                  <a:pt x="8401" y="6419"/>
                </a:lnTo>
                <a:lnTo>
                  <a:pt x="8547" y="6419"/>
                </a:lnTo>
                <a:lnTo>
                  <a:pt x="8731" y="6383"/>
                </a:lnTo>
                <a:lnTo>
                  <a:pt x="8841" y="6309"/>
                </a:lnTo>
                <a:lnTo>
                  <a:pt x="8878" y="6199"/>
                </a:lnTo>
                <a:lnTo>
                  <a:pt x="8878" y="6089"/>
                </a:lnTo>
                <a:lnTo>
                  <a:pt x="8768" y="6016"/>
                </a:lnTo>
                <a:lnTo>
                  <a:pt x="8658" y="5942"/>
                </a:lnTo>
                <a:lnTo>
                  <a:pt x="8474" y="5869"/>
                </a:lnTo>
                <a:lnTo>
                  <a:pt x="8107" y="5796"/>
                </a:lnTo>
                <a:lnTo>
                  <a:pt x="7410" y="5759"/>
                </a:lnTo>
                <a:lnTo>
                  <a:pt x="6457" y="5759"/>
                </a:lnTo>
                <a:lnTo>
                  <a:pt x="7557" y="4365"/>
                </a:lnTo>
                <a:lnTo>
                  <a:pt x="7851" y="3998"/>
                </a:lnTo>
                <a:lnTo>
                  <a:pt x="8144" y="3595"/>
                </a:lnTo>
                <a:lnTo>
                  <a:pt x="8291" y="3375"/>
                </a:lnTo>
                <a:lnTo>
                  <a:pt x="8401" y="3191"/>
                </a:lnTo>
                <a:lnTo>
                  <a:pt x="8474" y="2935"/>
                </a:lnTo>
                <a:lnTo>
                  <a:pt x="8511" y="2714"/>
                </a:lnTo>
                <a:lnTo>
                  <a:pt x="8511" y="2494"/>
                </a:lnTo>
                <a:lnTo>
                  <a:pt x="8437" y="2311"/>
                </a:lnTo>
                <a:lnTo>
                  <a:pt x="8327" y="2164"/>
                </a:lnTo>
                <a:lnTo>
                  <a:pt x="8217" y="2017"/>
                </a:lnTo>
                <a:lnTo>
                  <a:pt x="8071" y="1907"/>
                </a:lnTo>
                <a:lnTo>
                  <a:pt x="7887" y="1834"/>
                </a:lnTo>
                <a:lnTo>
                  <a:pt x="7667" y="1797"/>
                </a:lnTo>
                <a:lnTo>
                  <a:pt x="7484" y="1761"/>
                </a:lnTo>
                <a:close/>
                <a:moveTo>
                  <a:pt x="954" y="0"/>
                </a:moveTo>
                <a:lnTo>
                  <a:pt x="771" y="37"/>
                </a:lnTo>
                <a:lnTo>
                  <a:pt x="624" y="110"/>
                </a:lnTo>
                <a:lnTo>
                  <a:pt x="441" y="183"/>
                </a:lnTo>
                <a:lnTo>
                  <a:pt x="294" y="257"/>
                </a:lnTo>
                <a:lnTo>
                  <a:pt x="147" y="404"/>
                </a:lnTo>
                <a:lnTo>
                  <a:pt x="37" y="514"/>
                </a:lnTo>
                <a:lnTo>
                  <a:pt x="1" y="587"/>
                </a:lnTo>
                <a:lnTo>
                  <a:pt x="1" y="660"/>
                </a:lnTo>
                <a:lnTo>
                  <a:pt x="74" y="770"/>
                </a:lnTo>
                <a:lnTo>
                  <a:pt x="184" y="844"/>
                </a:lnTo>
                <a:lnTo>
                  <a:pt x="257" y="844"/>
                </a:lnTo>
                <a:lnTo>
                  <a:pt x="331" y="807"/>
                </a:lnTo>
                <a:lnTo>
                  <a:pt x="661" y="660"/>
                </a:lnTo>
                <a:lnTo>
                  <a:pt x="844" y="624"/>
                </a:lnTo>
                <a:lnTo>
                  <a:pt x="1028" y="587"/>
                </a:lnTo>
                <a:lnTo>
                  <a:pt x="991" y="624"/>
                </a:lnTo>
                <a:lnTo>
                  <a:pt x="991" y="844"/>
                </a:lnTo>
                <a:lnTo>
                  <a:pt x="991" y="1064"/>
                </a:lnTo>
                <a:lnTo>
                  <a:pt x="1101" y="1467"/>
                </a:lnTo>
                <a:lnTo>
                  <a:pt x="1358" y="2641"/>
                </a:lnTo>
                <a:lnTo>
                  <a:pt x="2312" y="7263"/>
                </a:lnTo>
                <a:lnTo>
                  <a:pt x="2348" y="7336"/>
                </a:lnTo>
                <a:lnTo>
                  <a:pt x="2422" y="7410"/>
                </a:lnTo>
                <a:lnTo>
                  <a:pt x="2495" y="7446"/>
                </a:lnTo>
                <a:lnTo>
                  <a:pt x="2678" y="7446"/>
                </a:lnTo>
                <a:lnTo>
                  <a:pt x="2752" y="7410"/>
                </a:lnTo>
                <a:lnTo>
                  <a:pt x="2825" y="7336"/>
                </a:lnTo>
                <a:lnTo>
                  <a:pt x="2862" y="7263"/>
                </a:lnTo>
                <a:lnTo>
                  <a:pt x="4072" y="4108"/>
                </a:lnTo>
                <a:lnTo>
                  <a:pt x="5246" y="990"/>
                </a:lnTo>
                <a:lnTo>
                  <a:pt x="6457" y="917"/>
                </a:lnTo>
                <a:lnTo>
                  <a:pt x="7667" y="880"/>
                </a:lnTo>
                <a:lnTo>
                  <a:pt x="8988" y="917"/>
                </a:lnTo>
                <a:lnTo>
                  <a:pt x="9648" y="990"/>
                </a:lnTo>
                <a:lnTo>
                  <a:pt x="9978" y="990"/>
                </a:lnTo>
                <a:lnTo>
                  <a:pt x="10308" y="954"/>
                </a:lnTo>
                <a:lnTo>
                  <a:pt x="10382" y="917"/>
                </a:lnTo>
                <a:lnTo>
                  <a:pt x="10455" y="880"/>
                </a:lnTo>
                <a:lnTo>
                  <a:pt x="10492" y="807"/>
                </a:lnTo>
                <a:lnTo>
                  <a:pt x="10492" y="734"/>
                </a:lnTo>
                <a:lnTo>
                  <a:pt x="10418" y="587"/>
                </a:lnTo>
                <a:lnTo>
                  <a:pt x="10382" y="514"/>
                </a:lnTo>
                <a:lnTo>
                  <a:pt x="10308" y="477"/>
                </a:lnTo>
                <a:lnTo>
                  <a:pt x="10015" y="404"/>
                </a:lnTo>
                <a:lnTo>
                  <a:pt x="9721" y="367"/>
                </a:lnTo>
                <a:lnTo>
                  <a:pt x="9134" y="330"/>
                </a:lnTo>
                <a:lnTo>
                  <a:pt x="7814" y="293"/>
                </a:lnTo>
                <a:lnTo>
                  <a:pt x="6420" y="330"/>
                </a:lnTo>
                <a:lnTo>
                  <a:pt x="5026" y="404"/>
                </a:lnTo>
                <a:lnTo>
                  <a:pt x="4916" y="440"/>
                </a:lnTo>
                <a:lnTo>
                  <a:pt x="4843" y="477"/>
                </a:lnTo>
                <a:lnTo>
                  <a:pt x="4806" y="550"/>
                </a:lnTo>
                <a:lnTo>
                  <a:pt x="4733" y="624"/>
                </a:lnTo>
                <a:lnTo>
                  <a:pt x="2678" y="6162"/>
                </a:lnTo>
                <a:lnTo>
                  <a:pt x="2128" y="3705"/>
                </a:lnTo>
                <a:lnTo>
                  <a:pt x="1725" y="1981"/>
                </a:lnTo>
                <a:lnTo>
                  <a:pt x="1541" y="1210"/>
                </a:lnTo>
                <a:lnTo>
                  <a:pt x="1468" y="844"/>
                </a:lnTo>
                <a:lnTo>
                  <a:pt x="1431" y="660"/>
                </a:lnTo>
                <a:lnTo>
                  <a:pt x="1395" y="550"/>
                </a:lnTo>
                <a:lnTo>
                  <a:pt x="1431" y="550"/>
                </a:lnTo>
                <a:lnTo>
                  <a:pt x="1468" y="514"/>
                </a:lnTo>
                <a:lnTo>
                  <a:pt x="1468" y="477"/>
                </a:lnTo>
                <a:lnTo>
                  <a:pt x="1505" y="367"/>
                </a:lnTo>
                <a:lnTo>
                  <a:pt x="1505" y="220"/>
                </a:lnTo>
                <a:lnTo>
                  <a:pt x="1468" y="110"/>
                </a:lnTo>
                <a:lnTo>
                  <a:pt x="1395" y="73"/>
                </a:lnTo>
                <a:lnTo>
                  <a:pt x="1321" y="37"/>
                </a:lnTo>
                <a:lnTo>
                  <a:pt x="1138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34" name="Google Shape;234;p3"/>
          <p:cNvSpPr/>
          <p:nvPr/>
        </p:nvSpPr>
        <p:spPr>
          <a:xfrm>
            <a:off x="3949125" y="4950125"/>
            <a:ext cx="288245" cy="184202"/>
          </a:xfrm>
          <a:custGeom>
            <a:avLst/>
            <a:gdLst/>
            <a:ahLst/>
            <a:cxnLst/>
            <a:rect l="l" t="t" r="r" b="b"/>
            <a:pathLst>
              <a:path w="10162" h="6494" extrusionOk="0">
                <a:moveTo>
                  <a:pt x="8291" y="587"/>
                </a:moveTo>
                <a:lnTo>
                  <a:pt x="8291" y="698"/>
                </a:lnTo>
                <a:lnTo>
                  <a:pt x="8327" y="771"/>
                </a:lnTo>
                <a:lnTo>
                  <a:pt x="8401" y="808"/>
                </a:lnTo>
                <a:lnTo>
                  <a:pt x="8474" y="808"/>
                </a:lnTo>
                <a:lnTo>
                  <a:pt x="8768" y="771"/>
                </a:lnTo>
                <a:lnTo>
                  <a:pt x="8914" y="771"/>
                </a:lnTo>
                <a:lnTo>
                  <a:pt x="8988" y="808"/>
                </a:lnTo>
                <a:lnTo>
                  <a:pt x="9024" y="844"/>
                </a:lnTo>
                <a:lnTo>
                  <a:pt x="9208" y="1101"/>
                </a:lnTo>
                <a:lnTo>
                  <a:pt x="9318" y="1321"/>
                </a:lnTo>
                <a:lnTo>
                  <a:pt x="9465" y="1615"/>
                </a:lnTo>
                <a:lnTo>
                  <a:pt x="9538" y="1871"/>
                </a:lnTo>
                <a:lnTo>
                  <a:pt x="9611" y="2165"/>
                </a:lnTo>
                <a:lnTo>
                  <a:pt x="9648" y="2458"/>
                </a:lnTo>
                <a:lnTo>
                  <a:pt x="9648" y="2715"/>
                </a:lnTo>
                <a:lnTo>
                  <a:pt x="9575" y="2972"/>
                </a:lnTo>
                <a:lnTo>
                  <a:pt x="9501" y="3229"/>
                </a:lnTo>
                <a:lnTo>
                  <a:pt x="9354" y="3485"/>
                </a:lnTo>
                <a:lnTo>
                  <a:pt x="9171" y="3669"/>
                </a:lnTo>
                <a:lnTo>
                  <a:pt x="8988" y="3852"/>
                </a:lnTo>
                <a:lnTo>
                  <a:pt x="8731" y="3962"/>
                </a:lnTo>
                <a:lnTo>
                  <a:pt x="8474" y="3999"/>
                </a:lnTo>
                <a:lnTo>
                  <a:pt x="8327" y="3999"/>
                </a:lnTo>
                <a:lnTo>
                  <a:pt x="8217" y="3925"/>
                </a:lnTo>
                <a:lnTo>
                  <a:pt x="8107" y="3852"/>
                </a:lnTo>
                <a:lnTo>
                  <a:pt x="7997" y="3742"/>
                </a:lnTo>
                <a:lnTo>
                  <a:pt x="7851" y="3485"/>
                </a:lnTo>
                <a:lnTo>
                  <a:pt x="7740" y="3229"/>
                </a:lnTo>
                <a:lnTo>
                  <a:pt x="7630" y="2935"/>
                </a:lnTo>
                <a:lnTo>
                  <a:pt x="7594" y="2605"/>
                </a:lnTo>
                <a:lnTo>
                  <a:pt x="7557" y="2311"/>
                </a:lnTo>
                <a:lnTo>
                  <a:pt x="7594" y="1981"/>
                </a:lnTo>
                <a:lnTo>
                  <a:pt x="7630" y="1578"/>
                </a:lnTo>
                <a:lnTo>
                  <a:pt x="7777" y="1211"/>
                </a:lnTo>
                <a:lnTo>
                  <a:pt x="7887" y="1028"/>
                </a:lnTo>
                <a:lnTo>
                  <a:pt x="7997" y="844"/>
                </a:lnTo>
                <a:lnTo>
                  <a:pt x="8107" y="698"/>
                </a:lnTo>
                <a:lnTo>
                  <a:pt x="8291" y="587"/>
                </a:lnTo>
                <a:close/>
                <a:moveTo>
                  <a:pt x="8401" y="147"/>
                </a:moveTo>
                <a:lnTo>
                  <a:pt x="8181" y="221"/>
                </a:lnTo>
                <a:lnTo>
                  <a:pt x="7961" y="294"/>
                </a:lnTo>
                <a:lnTo>
                  <a:pt x="7814" y="404"/>
                </a:lnTo>
                <a:lnTo>
                  <a:pt x="7667" y="551"/>
                </a:lnTo>
                <a:lnTo>
                  <a:pt x="7520" y="698"/>
                </a:lnTo>
                <a:lnTo>
                  <a:pt x="7410" y="881"/>
                </a:lnTo>
                <a:lnTo>
                  <a:pt x="7264" y="1284"/>
                </a:lnTo>
                <a:lnTo>
                  <a:pt x="7154" y="1688"/>
                </a:lnTo>
                <a:lnTo>
                  <a:pt x="7117" y="2055"/>
                </a:lnTo>
                <a:lnTo>
                  <a:pt x="7080" y="2458"/>
                </a:lnTo>
                <a:lnTo>
                  <a:pt x="7154" y="2935"/>
                </a:lnTo>
                <a:lnTo>
                  <a:pt x="7264" y="3375"/>
                </a:lnTo>
                <a:lnTo>
                  <a:pt x="7410" y="3779"/>
                </a:lnTo>
                <a:lnTo>
                  <a:pt x="7520" y="3962"/>
                </a:lnTo>
                <a:lnTo>
                  <a:pt x="7667" y="4146"/>
                </a:lnTo>
                <a:lnTo>
                  <a:pt x="7814" y="4292"/>
                </a:lnTo>
                <a:lnTo>
                  <a:pt x="7961" y="4402"/>
                </a:lnTo>
                <a:lnTo>
                  <a:pt x="8144" y="4476"/>
                </a:lnTo>
                <a:lnTo>
                  <a:pt x="8364" y="4512"/>
                </a:lnTo>
                <a:lnTo>
                  <a:pt x="8584" y="4512"/>
                </a:lnTo>
                <a:lnTo>
                  <a:pt x="8768" y="4476"/>
                </a:lnTo>
                <a:lnTo>
                  <a:pt x="8988" y="4439"/>
                </a:lnTo>
                <a:lnTo>
                  <a:pt x="9134" y="4366"/>
                </a:lnTo>
                <a:lnTo>
                  <a:pt x="9318" y="4256"/>
                </a:lnTo>
                <a:lnTo>
                  <a:pt x="9465" y="4146"/>
                </a:lnTo>
                <a:lnTo>
                  <a:pt x="9721" y="3852"/>
                </a:lnTo>
                <a:lnTo>
                  <a:pt x="9905" y="3522"/>
                </a:lnTo>
                <a:lnTo>
                  <a:pt x="10051" y="3118"/>
                </a:lnTo>
                <a:lnTo>
                  <a:pt x="10161" y="2752"/>
                </a:lnTo>
                <a:lnTo>
                  <a:pt x="10161" y="2348"/>
                </a:lnTo>
                <a:lnTo>
                  <a:pt x="10125" y="2091"/>
                </a:lnTo>
                <a:lnTo>
                  <a:pt x="10051" y="1761"/>
                </a:lnTo>
                <a:lnTo>
                  <a:pt x="9941" y="1394"/>
                </a:lnTo>
                <a:lnTo>
                  <a:pt x="9758" y="1064"/>
                </a:lnTo>
                <a:lnTo>
                  <a:pt x="9575" y="734"/>
                </a:lnTo>
                <a:lnTo>
                  <a:pt x="9354" y="441"/>
                </a:lnTo>
                <a:lnTo>
                  <a:pt x="9244" y="331"/>
                </a:lnTo>
                <a:lnTo>
                  <a:pt x="9098" y="257"/>
                </a:lnTo>
                <a:lnTo>
                  <a:pt x="8988" y="221"/>
                </a:lnTo>
                <a:lnTo>
                  <a:pt x="8841" y="184"/>
                </a:lnTo>
                <a:lnTo>
                  <a:pt x="8621" y="147"/>
                </a:lnTo>
                <a:close/>
                <a:moveTo>
                  <a:pt x="3999" y="1"/>
                </a:moveTo>
                <a:lnTo>
                  <a:pt x="3926" y="37"/>
                </a:lnTo>
                <a:lnTo>
                  <a:pt x="3852" y="111"/>
                </a:lnTo>
                <a:lnTo>
                  <a:pt x="3816" y="404"/>
                </a:lnTo>
                <a:lnTo>
                  <a:pt x="3779" y="734"/>
                </a:lnTo>
                <a:lnTo>
                  <a:pt x="3705" y="1321"/>
                </a:lnTo>
                <a:lnTo>
                  <a:pt x="3632" y="2458"/>
                </a:lnTo>
                <a:lnTo>
                  <a:pt x="2898" y="2385"/>
                </a:lnTo>
                <a:lnTo>
                  <a:pt x="2128" y="2385"/>
                </a:lnTo>
                <a:lnTo>
                  <a:pt x="1395" y="2422"/>
                </a:lnTo>
                <a:lnTo>
                  <a:pt x="1028" y="2495"/>
                </a:lnTo>
                <a:lnTo>
                  <a:pt x="661" y="2568"/>
                </a:lnTo>
                <a:lnTo>
                  <a:pt x="661" y="2495"/>
                </a:lnTo>
                <a:lnTo>
                  <a:pt x="588" y="2458"/>
                </a:lnTo>
                <a:lnTo>
                  <a:pt x="551" y="2495"/>
                </a:lnTo>
                <a:lnTo>
                  <a:pt x="478" y="1651"/>
                </a:lnTo>
                <a:lnTo>
                  <a:pt x="441" y="918"/>
                </a:lnTo>
                <a:lnTo>
                  <a:pt x="404" y="551"/>
                </a:lnTo>
                <a:lnTo>
                  <a:pt x="367" y="184"/>
                </a:lnTo>
                <a:lnTo>
                  <a:pt x="331" y="111"/>
                </a:lnTo>
                <a:lnTo>
                  <a:pt x="147" y="111"/>
                </a:lnTo>
                <a:lnTo>
                  <a:pt x="111" y="184"/>
                </a:lnTo>
                <a:lnTo>
                  <a:pt x="37" y="514"/>
                </a:lnTo>
                <a:lnTo>
                  <a:pt x="1" y="881"/>
                </a:lnTo>
                <a:lnTo>
                  <a:pt x="1" y="1578"/>
                </a:lnTo>
                <a:lnTo>
                  <a:pt x="37" y="2275"/>
                </a:lnTo>
                <a:lnTo>
                  <a:pt x="111" y="2972"/>
                </a:lnTo>
                <a:lnTo>
                  <a:pt x="184" y="3632"/>
                </a:lnTo>
                <a:lnTo>
                  <a:pt x="294" y="4329"/>
                </a:lnTo>
                <a:lnTo>
                  <a:pt x="404" y="4989"/>
                </a:lnTo>
                <a:lnTo>
                  <a:pt x="478" y="5356"/>
                </a:lnTo>
                <a:lnTo>
                  <a:pt x="551" y="5503"/>
                </a:lnTo>
                <a:lnTo>
                  <a:pt x="588" y="5650"/>
                </a:lnTo>
                <a:lnTo>
                  <a:pt x="551" y="5723"/>
                </a:lnTo>
                <a:lnTo>
                  <a:pt x="588" y="5833"/>
                </a:lnTo>
                <a:lnTo>
                  <a:pt x="661" y="5906"/>
                </a:lnTo>
                <a:lnTo>
                  <a:pt x="734" y="5943"/>
                </a:lnTo>
                <a:lnTo>
                  <a:pt x="881" y="5943"/>
                </a:lnTo>
                <a:lnTo>
                  <a:pt x="954" y="5906"/>
                </a:lnTo>
                <a:lnTo>
                  <a:pt x="1028" y="5833"/>
                </a:lnTo>
                <a:lnTo>
                  <a:pt x="1064" y="5760"/>
                </a:lnTo>
                <a:lnTo>
                  <a:pt x="1064" y="5650"/>
                </a:lnTo>
                <a:lnTo>
                  <a:pt x="1064" y="5466"/>
                </a:lnTo>
                <a:lnTo>
                  <a:pt x="881" y="4696"/>
                </a:lnTo>
                <a:lnTo>
                  <a:pt x="734" y="3889"/>
                </a:lnTo>
                <a:lnTo>
                  <a:pt x="624" y="3082"/>
                </a:lnTo>
                <a:lnTo>
                  <a:pt x="588" y="2935"/>
                </a:lnTo>
                <a:lnTo>
                  <a:pt x="991" y="2972"/>
                </a:lnTo>
                <a:lnTo>
                  <a:pt x="1358" y="2935"/>
                </a:lnTo>
                <a:lnTo>
                  <a:pt x="2128" y="2898"/>
                </a:lnTo>
                <a:lnTo>
                  <a:pt x="2862" y="2898"/>
                </a:lnTo>
                <a:lnTo>
                  <a:pt x="3632" y="2972"/>
                </a:lnTo>
                <a:lnTo>
                  <a:pt x="3559" y="4256"/>
                </a:lnTo>
                <a:lnTo>
                  <a:pt x="3485" y="4843"/>
                </a:lnTo>
                <a:lnTo>
                  <a:pt x="3485" y="4989"/>
                </a:lnTo>
                <a:lnTo>
                  <a:pt x="3522" y="5173"/>
                </a:lnTo>
                <a:lnTo>
                  <a:pt x="3559" y="5283"/>
                </a:lnTo>
                <a:lnTo>
                  <a:pt x="3632" y="5393"/>
                </a:lnTo>
                <a:lnTo>
                  <a:pt x="3669" y="5429"/>
                </a:lnTo>
                <a:lnTo>
                  <a:pt x="3742" y="5466"/>
                </a:lnTo>
                <a:lnTo>
                  <a:pt x="3852" y="5393"/>
                </a:lnTo>
                <a:lnTo>
                  <a:pt x="3926" y="5319"/>
                </a:lnTo>
                <a:lnTo>
                  <a:pt x="3999" y="5209"/>
                </a:lnTo>
                <a:lnTo>
                  <a:pt x="4036" y="4916"/>
                </a:lnTo>
                <a:lnTo>
                  <a:pt x="4036" y="4366"/>
                </a:lnTo>
                <a:lnTo>
                  <a:pt x="4109" y="2935"/>
                </a:lnTo>
                <a:lnTo>
                  <a:pt x="4146" y="1468"/>
                </a:lnTo>
                <a:lnTo>
                  <a:pt x="4182" y="771"/>
                </a:lnTo>
                <a:lnTo>
                  <a:pt x="4182" y="441"/>
                </a:lnTo>
                <a:lnTo>
                  <a:pt x="4146" y="111"/>
                </a:lnTo>
                <a:lnTo>
                  <a:pt x="4072" y="37"/>
                </a:lnTo>
                <a:lnTo>
                  <a:pt x="3999" y="1"/>
                </a:lnTo>
                <a:close/>
                <a:moveTo>
                  <a:pt x="5503" y="3779"/>
                </a:moveTo>
                <a:lnTo>
                  <a:pt x="5246" y="3815"/>
                </a:lnTo>
                <a:lnTo>
                  <a:pt x="5026" y="3925"/>
                </a:lnTo>
                <a:lnTo>
                  <a:pt x="4879" y="3999"/>
                </a:lnTo>
                <a:lnTo>
                  <a:pt x="4806" y="4109"/>
                </a:lnTo>
                <a:lnTo>
                  <a:pt x="4806" y="4146"/>
                </a:lnTo>
                <a:lnTo>
                  <a:pt x="4843" y="4182"/>
                </a:lnTo>
                <a:lnTo>
                  <a:pt x="4916" y="4256"/>
                </a:lnTo>
                <a:lnTo>
                  <a:pt x="5246" y="4256"/>
                </a:lnTo>
                <a:lnTo>
                  <a:pt x="5723" y="4219"/>
                </a:lnTo>
                <a:lnTo>
                  <a:pt x="5723" y="4219"/>
                </a:lnTo>
                <a:lnTo>
                  <a:pt x="5686" y="4329"/>
                </a:lnTo>
                <a:lnTo>
                  <a:pt x="5576" y="4439"/>
                </a:lnTo>
                <a:lnTo>
                  <a:pt x="5393" y="4622"/>
                </a:lnTo>
                <a:lnTo>
                  <a:pt x="5026" y="5099"/>
                </a:lnTo>
                <a:lnTo>
                  <a:pt x="4659" y="5613"/>
                </a:lnTo>
                <a:lnTo>
                  <a:pt x="4366" y="6126"/>
                </a:lnTo>
                <a:lnTo>
                  <a:pt x="4329" y="6273"/>
                </a:lnTo>
                <a:lnTo>
                  <a:pt x="4366" y="6420"/>
                </a:lnTo>
                <a:lnTo>
                  <a:pt x="4476" y="6493"/>
                </a:lnTo>
                <a:lnTo>
                  <a:pt x="4623" y="6493"/>
                </a:lnTo>
                <a:lnTo>
                  <a:pt x="6310" y="6126"/>
                </a:lnTo>
                <a:lnTo>
                  <a:pt x="6383" y="6090"/>
                </a:lnTo>
                <a:lnTo>
                  <a:pt x="6457" y="6016"/>
                </a:lnTo>
                <a:lnTo>
                  <a:pt x="6493" y="5943"/>
                </a:lnTo>
                <a:lnTo>
                  <a:pt x="6457" y="5833"/>
                </a:lnTo>
                <a:lnTo>
                  <a:pt x="6420" y="5760"/>
                </a:lnTo>
                <a:lnTo>
                  <a:pt x="6383" y="5686"/>
                </a:lnTo>
                <a:lnTo>
                  <a:pt x="6273" y="5650"/>
                </a:lnTo>
                <a:lnTo>
                  <a:pt x="6163" y="5650"/>
                </a:lnTo>
                <a:lnTo>
                  <a:pt x="5026" y="5906"/>
                </a:lnTo>
                <a:lnTo>
                  <a:pt x="5319" y="5466"/>
                </a:lnTo>
                <a:lnTo>
                  <a:pt x="5650" y="5063"/>
                </a:lnTo>
                <a:lnTo>
                  <a:pt x="5870" y="4806"/>
                </a:lnTo>
                <a:lnTo>
                  <a:pt x="6053" y="4549"/>
                </a:lnTo>
                <a:lnTo>
                  <a:pt x="6126" y="4402"/>
                </a:lnTo>
                <a:lnTo>
                  <a:pt x="6200" y="4256"/>
                </a:lnTo>
                <a:lnTo>
                  <a:pt x="6200" y="4109"/>
                </a:lnTo>
                <a:lnTo>
                  <a:pt x="6200" y="3925"/>
                </a:lnTo>
                <a:lnTo>
                  <a:pt x="6163" y="3889"/>
                </a:lnTo>
                <a:lnTo>
                  <a:pt x="6126" y="3815"/>
                </a:lnTo>
                <a:lnTo>
                  <a:pt x="5980" y="3779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35" name="Google Shape;235;p3"/>
          <p:cNvSpPr/>
          <p:nvPr/>
        </p:nvSpPr>
        <p:spPr>
          <a:xfrm>
            <a:off x="1360115" y="4780234"/>
            <a:ext cx="323616" cy="321546"/>
          </a:xfrm>
          <a:custGeom>
            <a:avLst/>
            <a:gdLst/>
            <a:ahLst/>
            <a:cxnLst/>
            <a:rect l="l" t="t" r="r" b="b"/>
            <a:pathLst>
              <a:path w="11409" h="11336" extrusionOk="0">
                <a:moveTo>
                  <a:pt x="5173" y="4219"/>
                </a:moveTo>
                <a:lnTo>
                  <a:pt x="5136" y="4256"/>
                </a:lnTo>
                <a:lnTo>
                  <a:pt x="5100" y="4292"/>
                </a:lnTo>
                <a:lnTo>
                  <a:pt x="4990" y="4366"/>
                </a:lnTo>
                <a:lnTo>
                  <a:pt x="4916" y="4476"/>
                </a:lnTo>
                <a:lnTo>
                  <a:pt x="4916" y="4512"/>
                </a:lnTo>
                <a:lnTo>
                  <a:pt x="4843" y="4659"/>
                </a:lnTo>
                <a:lnTo>
                  <a:pt x="4843" y="4769"/>
                </a:lnTo>
                <a:lnTo>
                  <a:pt x="4880" y="4843"/>
                </a:lnTo>
                <a:lnTo>
                  <a:pt x="4990" y="4916"/>
                </a:lnTo>
                <a:lnTo>
                  <a:pt x="5100" y="4989"/>
                </a:lnTo>
                <a:lnTo>
                  <a:pt x="5283" y="4989"/>
                </a:lnTo>
                <a:lnTo>
                  <a:pt x="5430" y="4916"/>
                </a:lnTo>
                <a:lnTo>
                  <a:pt x="5540" y="4769"/>
                </a:lnTo>
                <a:lnTo>
                  <a:pt x="5577" y="4696"/>
                </a:lnTo>
                <a:lnTo>
                  <a:pt x="5613" y="4623"/>
                </a:lnTo>
                <a:lnTo>
                  <a:pt x="5577" y="4549"/>
                </a:lnTo>
                <a:lnTo>
                  <a:pt x="5577" y="4476"/>
                </a:lnTo>
                <a:lnTo>
                  <a:pt x="5430" y="4402"/>
                </a:lnTo>
                <a:lnTo>
                  <a:pt x="5320" y="4366"/>
                </a:lnTo>
                <a:lnTo>
                  <a:pt x="5320" y="4292"/>
                </a:lnTo>
                <a:lnTo>
                  <a:pt x="5246" y="4256"/>
                </a:lnTo>
                <a:lnTo>
                  <a:pt x="5173" y="4219"/>
                </a:lnTo>
                <a:close/>
                <a:moveTo>
                  <a:pt x="5980" y="6016"/>
                </a:moveTo>
                <a:lnTo>
                  <a:pt x="6017" y="6053"/>
                </a:lnTo>
                <a:lnTo>
                  <a:pt x="6053" y="6126"/>
                </a:lnTo>
                <a:lnTo>
                  <a:pt x="6053" y="6200"/>
                </a:lnTo>
                <a:lnTo>
                  <a:pt x="5907" y="6237"/>
                </a:lnTo>
                <a:lnTo>
                  <a:pt x="5943" y="6090"/>
                </a:lnTo>
                <a:lnTo>
                  <a:pt x="5980" y="6016"/>
                </a:lnTo>
                <a:close/>
                <a:moveTo>
                  <a:pt x="5833" y="5613"/>
                </a:moveTo>
                <a:lnTo>
                  <a:pt x="5723" y="5650"/>
                </a:lnTo>
                <a:lnTo>
                  <a:pt x="5650" y="5723"/>
                </a:lnTo>
                <a:lnTo>
                  <a:pt x="5613" y="5796"/>
                </a:lnTo>
                <a:lnTo>
                  <a:pt x="5613" y="5870"/>
                </a:lnTo>
                <a:lnTo>
                  <a:pt x="5687" y="5943"/>
                </a:lnTo>
                <a:lnTo>
                  <a:pt x="5577" y="6163"/>
                </a:lnTo>
                <a:lnTo>
                  <a:pt x="5540" y="6420"/>
                </a:lnTo>
                <a:lnTo>
                  <a:pt x="5577" y="6530"/>
                </a:lnTo>
                <a:lnTo>
                  <a:pt x="5687" y="6567"/>
                </a:lnTo>
                <a:lnTo>
                  <a:pt x="5833" y="6603"/>
                </a:lnTo>
                <a:lnTo>
                  <a:pt x="5980" y="6603"/>
                </a:lnTo>
                <a:lnTo>
                  <a:pt x="6090" y="6567"/>
                </a:lnTo>
                <a:lnTo>
                  <a:pt x="6237" y="6530"/>
                </a:lnTo>
                <a:lnTo>
                  <a:pt x="6347" y="6457"/>
                </a:lnTo>
                <a:lnTo>
                  <a:pt x="6420" y="6347"/>
                </a:lnTo>
                <a:lnTo>
                  <a:pt x="6457" y="6200"/>
                </a:lnTo>
                <a:lnTo>
                  <a:pt x="6457" y="6053"/>
                </a:lnTo>
                <a:lnTo>
                  <a:pt x="6420" y="5943"/>
                </a:lnTo>
                <a:lnTo>
                  <a:pt x="6347" y="5833"/>
                </a:lnTo>
                <a:lnTo>
                  <a:pt x="6274" y="5760"/>
                </a:lnTo>
                <a:lnTo>
                  <a:pt x="6163" y="5686"/>
                </a:lnTo>
                <a:lnTo>
                  <a:pt x="6053" y="5650"/>
                </a:lnTo>
                <a:lnTo>
                  <a:pt x="5943" y="5613"/>
                </a:lnTo>
                <a:close/>
                <a:moveTo>
                  <a:pt x="3926" y="441"/>
                </a:moveTo>
                <a:lnTo>
                  <a:pt x="4623" y="478"/>
                </a:lnTo>
                <a:lnTo>
                  <a:pt x="5356" y="478"/>
                </a:lnTo>
                <a:lnTo>
                  <a:pt x="6824" y="551"/>
                </a:lnTo>
                <a:lnTo>
                  <a:pt x="7631" y="551"/>
                </a:lnTo>
                <a:lnTo>
                  <a:pt x="7704" y="734"/>
                </a:lnTo>
                <a:lnTo>
                  <a:pt x="7777" y="1064"/>
                </a:lnTo>
                <a:lnTo>
                  <a:pt x="7521" y="1174"/>
                </a:lnTo>
                <a:lnTo>
                  <a:pt x="7191" y="1211"/>
                </a:lnTo>
                <a:lnTo>
                  <a:pt x="7044" y="1211"/>
                </a:lnTo>
                <a:lnTo>
                  <a:pt x="6860" y="1174"/>
                </a:lnTo>
                <a:lnTo>
                  <a:pt x="6714" y="1174"/>
                </a:lnTo>
                <a:lnTo>
                  <a:pt x="6530" y="1211"/>
                </a:lnTo>
                <a:lnTo>
                  <a:pt x="6494" y="1248"/>
                </a:lnTo>
                <a:lnTo>
                  <a:pt x="6457" y="1321"/>
                </a:lnTo>
                <a:lnTo>
                  <a:pt x="6420" y="1395"/>
                </a:lnTo>
                <a:lnTo>
                  <a:pt x="6457" y="1468"/>
                </a:lnTo>
                <a:lnTo>
                  <a:pt x="6457" y="1505"/>
                </a:lnTo>
                <a:lnTo>
                  <a:pt x="6494" y="1578"/>
                </a:lnTo>
                <a:lnTo>
                  <a:pt x="6567" y="1651"/>
                </a:lnTo>
                <a:lnTo>
                  <a:pt x="6567" y="1871"/>
                </a:lnTo>
                <a:lnTo>
                  <a:pt x="6567" y="2092"/>
                </a:lnTo>
                <a:lnTo>
                  <a:pt x="6640" y="2642"/>
                </a:lnTo>
                <a:lnTo>
                  <a:pt x="6677" y="3192"/>
                </a:lnTo>
                <a:lnTo>
                  <a:pt x="6714" y="3632"/>
                </a:lnTo>
                <a:lnTo>
                  <a:pt x="6714" y="4072"/>
                </a:lnTo>
                <a:lnTo>
                  <a:pt x="6677" y="4586"/>
                </a:lnTo>
                <a:lnTo>
                  <a:pt x="6640" y="4843"/>
                </a:lnTo>
                <a:lnTo>
                  <a:pt x="6640" y="5099"/>
                </a:lnTo>
                <a:lnTo>
                  <a:pt x="6677" y="5246"/>
                </a:lnTo>
                <a:lnTo>
                  <a:pt x="6640" y="5319"/>
                </a:lnTo>
                <a:lnTo>
                  <a:pt x="6640" y="5393"/>
                </a:lnTo>
                <a:lnTo>
                  <a:pt x="6640" y="5466"/>
                </a:lnTo>
                <a:lnTo>
                  <a:pt x="6714" y="5540"/>
                </a:lnTo>
                <a:lnTo>
                  <a:pt x="7117" y="5796"/>
                </a:lnTo>
                <a:lnTo>
                  <a:pt x="7484" y="6016"/>
                </a:lnTo>
                <a:lnTo>
                  <a:pt x="7851" y="6310"/>
                </a:lnTo>
                <a:lnTo>
                  <a:pt x="8218" y="6640"/>
                </a:lnTo>
                <a:lnTo>
                  <a:pt x="8915" y="7300"/>
                </a:lnTo>
                <a:lnTo>
                  <a:pt x="8621" y="7337"/>
                </a:lnTo>
                <a:lnTo>
                  <a:pt x="8328" y="7300"/>
                </a:lnTo>
                <a:lnTo>
                  <a:pt x="8108" y="7227"/>
                </a:lnTo>
                <a:lnTo>
                  <a:pt x="7887" y="7154"/>
                </a:lnTo>
                <a:lnTo>
                  <a:pt x="7484" y="6933"/>
                </a:lnTo>
                <a:lnTo>
                  <a:pt x="7117" y="6823"/>
                </a:lnTo>
                <a:lnTo>
                  <a:pt x="6750" y="6787"/>
                </a:lnTo>
                <a:lnTo>
                  <a:pt x="6384" y="6823"/>
                </a:lnTo>
                <a:lnTo>
                  <a:pt x="5980" y="6933"/>
                </a:lnTo>
                <a:lnTo>
                  <a:pt x="5577" y="7044"/>
                </a:lnTo>
                <a:lnTo>
                  <a:pt x="5210" y="7227"/>
                </a:lnTo>
                <a:lnTo>
                  <a:pt x="4843" y="7374"/>
                </a:lnTo>
                <a:lnTo>
                  <a:pt x="4439" y="7520"/>
                </a:lnTo>
                <a:lnTo>
                  <a:pt x="4109" y="7557"/>
                </a:lnTo>
                <a:lnTo>
                  <a:pt x="3816" y="7594"/>
                </a:lnTo>
                <a:lnTo>
                  <a:pt x="3889" y="7557"/>
                </a:lnTo>
                <a:lnTo>
                  <a:pt x="3926" y="7484"/>
                </a:lnTo>
                <a:lnTo>
                  <a:pt x="3926" y="7374"/>
                </a:lnTo>
                <a:lnTo>
                  <a:pt x="3926" y="7300"/>
                </a:lnTo>
                <a:lnTo>
                  <a:pt x="3889" y="7227"/>
                </a:lnTo>
                <a:lnTo>
                  <a:pt x="3816" y="7190"/>
                </a:lnTo>
                <a:lnTo>
                  <a:pt x="2789" y="7190"/>
                </a:lnTo>
                <a:lnTo>
                  <a:pt x="2935" y="7044"/>
                </a:lnTo>
                <a:lnTo>
                  <a:pt x="3266" y="6677"/>
                </a:lnTo>
                <a:lnTo>
                  <a:pt x="3559" y="6713"/>
                </a:lnTo>
                <a:lnTo>
                  <a:pt x="3853" y="6713"/>
                </a:lnTo>
                <a:lnTo>
                  <a:pt x="4403" y="6677"/>
                </a:lnTo>
                <a:lnTo>
                  <a:pt x="4549" y="6640"/>
                </a:lnTo>
                <a:lnTo>
                  <a:pt x="4623" y="6530"/>
                </a:lnTo>
                <a:lnTo>
                  <a:pt x="4623" y="6457"/>
                </a:lnTo>
                <a:lnTo>
                  <a:pt x="4586" y="6383"/>
                </a:lnTo>
                <a:lnTo>
                  <a:pt x="4513" y="6310"/>
                </a:lnTo>
                <a:lnTo>
                  <a:pt x="4403" y="6273"/>
                </a:lnTo>
                <a:lnTo>
                  <a:pt x="3669" y="6273"/>
                </a:lnTo>
                <a:lnTo>
                  <a:pt x="3926" y="6016"/>
                </a:lnTo>
                <a:lnTo>
                  <a:pt x="4183" y="5723"/>
                </a:lnTo>
                <a:lnTo>
                  <a:pt x="4293" y="5723"/>
                </a:lnTo>
                <a:lnTo>
                  <a:pt x="4366" y="5686"/>
                </a:lnTo>
                <a:lnTo>
                  <a:pt x="4439" y="5576"/>
                </a:lnTo>
                <a:lnTo>
                  <a:pt x="4476" y="5466"/>
                </a:lnTo>
                <a:lnTo>
                  <a:pt x="4403" y="3449"/>
                </a:lnTo>
                <a:lnTo>
                  <a:pt x="4366" y="2495"/>
                </a:lnTo>
                <a:lnTo>
                  <a:pt x="4329" y="2018"/>
                </a:lnTo>
                <a:lnTo>
                  <a:pt x="4293" y="1541"/>
                </a:lnTo>
                <a:lnTo>
                  <a:pt x="4256" y="1431"/>
                </a:lnTo>
                <a:lnTo>
                  <a:pt x="4549" y="1505"/>
                </a:lnTo>
                <a:lnTo>
                  <a:pt x="4953" y="1578"/>
                </a:lnTo>
                <a:lnTo>
                  <a:pt x="5173" y="1578"/>
                </a:lnTo>
                <a:lnTo>
                  <a:pt x="5356" y="1505"/>
                </a:lnTo>
                <a:lnTo>
                  <a:pt x="5393" y="1468"/>
                </a:lnTo>
                <a:lnTo>
                  <a:pt x="5430" y="1431"/>
                </a:lnTo>
                <a:lnTo>
                  <a:pt x="5430" y="1358"/>
                </a:lnTo>
                <a:lnTo>
                  <a:pt x="5393" y="1321"/>
                </a:lnTo>
                <a:lnTo>
                  <a:pt x="5246" y="1211"/>
                </a:lnTo>
                <a:lnTo>
                  <a:pt x="5063" y="1174"/>
                </a:lnTo>
                <a:lnTo>
                  <a:pt x="4733" y="1138"/>
                </a:lnTo>
                <a:lnTo>
                  <a:pt x="4219" y="1064"/>
                </a:lnTo>
                <a:lnTo>
                  <a:pt x="4183" y="1028"/>
                </a:lnTo>
                <a:lnTo>
                  <a:pt x="4146" y="991"/>
                </a:lnTo>
                <a:lnTo>
                  <a:pt x="3999" y="991"/>
                </a:lnTo>
                <a:lnTo>
                  <a:pt x="3853" y="1028"/>
                </a:lnTo>
                <a:lnTo>
                  <a:pt x="3706" y="1064"/>
                </a:lnTo>
                <a:lnTo>
                  <a:pt x="3596" y="1064"/>
                </a:lnTo>
                <a:lnTo>
                  <a:pt x="3522" y="1028"/>
                </a:lnTo>
                <a:lnTo>
                  <a:pt x="3486" y="991"/>
                </a:lnTo>
                <a:lnTo>
                  <a:pt x="3412" y="881"/>
                </a:lnTo>
                <a:lnTo>
                  <a:pt x="3412" y="771"/>
                </a:lnTo>
                <a:lnTo>
                  <a:pt x="3412" y="698"/>
                </a:lnTo>
                <a:lnTo>
                  <a:pt x="3486" y="624"/>
                </a:lnTo>
                <a:lnTo>
                  <a:pt x="3559" y="551"/>
                </a:lnTo>
                <a:lnTo>
                  <a:pt x="3742" y="478"/>
                </a:lnTo>
                <a:lnTo>
                  <a:pt x="3926" y="441"/>
                </a:lnTo>
                <a:close/>
                <a:moveTo>
                  <a:pt x="6090" y="8071"/>
                </a:moveTo>
                <a:lnTo>
                  <a:pt x="6127" y="8144"/>
                </a:lnTo>
                <a:lnTo>
                  <a:pt x="6127" y="8217"/>
                </a:lnTo>
                <a:lnTo>
                  <a:pt x="6090" y="8291"/>
                </a:lnTo>
                <a:lnTo>
                  <a:pt x="6053" y="8364"/>
                </a:lnTo>
                <a:lnTo>
                  <a:pt x="5980" y="8401"/>
                </a:lnTo>
                <a:lnTo>
                  <a:pt x="5907" y="8401"/>
                </a:lnTo>
                <a:lnTo>
                  <a:pt x="5833" y="8364"/>
                </a:lnTo>
                <a:lnTo>
                  <a:pt x="5760" y="8291"/>
                </a:lnTo>
                <a:lnTo>
                  <a:pt x="5760" y="8181"/>
                </a:lnTo>
                <a:lnTo>
                  <a:pt x="5833" y="8144"/>
                </a:lnTo>
                <a:lnTo>
                  <a:pt x="5943" y="8071"/>
                </a:lnTo>
                <a:lnTo>
                  <a:pt x="6017" y="8107"/>
                </a:lnTo>
                <a:lnTo>
                  <a:pt x="6053" y="8107"/>
                </a:lnTo>
                <a:lnTo>
                  <a:pt x="6090" y="8071"/>
                </a:lnTo>
                <a:close/>
                <a:moveTo>
                  <a:pt x="5907" y="7630"/>
                </a:moveTo>
                <a:lnTo>
                  <a:pt x="5797" y="7667"/>
                </a:lnTo>
                <a:lnTo>
                  <a:pt x="5687" y="7704"/>
                </a:lnTo>
                <a:lnTo>
                  <a:pt x="5577" y="7777"/>
                </a:lnTo>
                <a:lnTo>
                  <a:pt x="5467" y="7887"/>
                </a:lnTo>
                <a:lnTo>
                  <a:pt x="5467" y="7924"/>
                </a:lnTo>
                <a:lnTo>
                  <a:pt x="5430" y="7997"/>
                </a:lnTo>
                <a:lnTo>
                  <a:pt x="5503" y="8071"/>
                </a:lnTo>
                <a:lnTo>
                  <a:pt x="5430" y="8217"/>
                </a:lnTo>
                <a:lnTo>
                  <a:pt x="5430" y="8364"/>
                </a:lnTo>
                <a:lnTo>
                  <a:pt x="5467" y="8474"/>
                </a:lnTo>
                <a:lnTo>
                  <a:pt x="5540" y="8584"/>
                </a:lnTo>
                <a:lnTo>
                  <a:pt x="5650" y="8694"/>
                </a:lnTo>
                <a:lnTo>
                  <a:pt x="5797" y="8731"/>
                </a:lnTo>
                <a:lnTo>
                  <a:pt x="5907" y="8768"/>
                </a:lnTo>
                <a:lnTo>
                  <a:pt x="6053" y="8768"/>
                </a:lnTo>
                <a:lnTo>
                  <a:pt x="6200" y="8731"/>
                </a:lnTo>
                <a:lnTo>
                  <a:pt x="6310" y="8658"/>
                </a:lnTo>
                <a:lnTo>
                  <a:pt x="6384" y="8584"/>
                </a:lnTo>
                <a:lnTo>
                  <a:pt x="6457" y="8474"/>
                </a:lnTo>
                <a:lnTo>
                  <a:pt x="6494" y="8327"/>
                </a:lnTo>
                <a:lnTo>
                  <a:pt x="6494" y="8217"/>
                </a:lnTo>
                <a:lnTo>
                  <a:pt x="6494" y="8071"/>
                </a:lnTo>
                <a:lnTo>
                  <a:pt x="6457" y="7961"/>
                </a:lnTo>
                <a:lnTo>
                  <a:pt x="6384" y="7851"/>
                </a:lnTo>
                <a:lnTo>
                  <a:pt x="6310" y="7777"/>
                </a:lnTo>
                <a:lnTo>
                  <a:pt x="6200" y="7704"/>
                </a:lnTo>
                <a:lnTo>
                  <a:pt x="6053" y="7667"/>
                </a:lnTo>
                <a:lnTo>
                  <a:pt x="5907" y="7630"/>
                </a:lnTo>
                <a:close/>
                <a:moveTo>
                  <a:pt x="4476" y="9134"/>
                </a:moveTo>
                <a:lnTo>
                  <a:pt x="4513" y="9281"/>
                </a:lnTo>
                <a:lnTo>
                  <a:pt x="4476" y="9391"/>
                </a:lnTo>
                <a:lnTo>
                  <a:pt x="4403" y="9538"/>
                </a:lnTo>
                <a:lnTo>
                  <a:pt x="4256" y="9648"/>
                </a:lnTo>
                <a:lnTo>
                  <a:pt x="4183" y="9685"/>
                </a:lnTo>
                <a:lnTo>
                  <a:pt x="4109" y="9685"/>
                </a:lnTo>
                <a:lnTo>
                  <a:pt x="4036" y="9648"/>
                </a:lnTo>
                <a:lnTo>
                  <a:pt x="3963" y="9575"/>
                </a:lnTo>
                <a:lnTo>
                  <a:pt x="3926" y="9501"/>
                </a:lnTo>
                <a:lnTo>
                  <a:pt x="3926" y="9428"/>
                </a:lnTo>
                <a:lnTo>
                  <a:pt x="3963" y="9354"/>
                </a:lnTo>
                <a:lnTo>
                  <a:pt x="4036" y="9281"/>
                </a:lnTo>
                <a:lnTo>
                  <a:pt x="4219" y="9208"/>
                </a:lnTo>
                <a:lnTo>
                  <a:pt x="4403" y="9171"/>
                </a:lnTo>
                <a:lnTo>
                  <a:pt x="4439" y="9171"/>
                </a:lnTo>
                <a:lnTo>
                  <a:pt x="4476" y="9134"/>
                </a:lnTo>
                <a:close/>
                <a:moveTo>
                  <a:pt x="7741" y="9391"/>
                </a:moveTo>
                <a:lnTo>
                  <a:pt x="7814" y="9464"/>
                </a:lnTo>
                <a:lnTo>
                  <a:pt x="7851" y="9575"/>
                </a:lnTo>
                <a:lnTo>
                  <a:pt x="7851" y="9685"/>
                </a:lnTo>
                <a:lnTo>
                  <a:pt x="7814" y="9795"/>
                </a:lnTo>
                <a:lnTo>
                  <a:pt x="7704" y="9868"/>
                </a:lnTo>
                <a:lnTo>
                  <a:pt x="7557" y="9905"/>
                </a:lnTo>
                <a:lnTo>
                  <a:pt x="7447" y="9905"/>
                </a:lnTo>
                <a:lnTo>
                  <a:pt x="7301" y="9868"/>
                </a:lnTo>
                <a:lnTo>
                  <a:pt x="7227" y="9795"/>
                </a:lnTo>
                <a:lnTo>
                  <a:pt x="7301" y="9648"/>
                </a:lnTo>
                <a:lnTo>
                  <a:pt x="7374" y="9538"/>
                </a:lnTo>
                <a:lnTo>
                  <a:pt x="7484" y="9464"/>
                </a:lnTo>
                <a:lnTo>
                  <a:pt x="7631" y="9428"/>
                </a:lnTo>
                <a:lnTo>
                  <a:pt x="7704" y="9391"/>
                </a:lnTo>
                <a:close/>
                <a:moveTo>
                  <a:pt x="4439" y="8658"/>
                </a:moveTo>
                <a:lnTo>
                  <a:pt x="4293" y="8694"/>
                </a:lnTo>
                <a:lnTo>
                  <a:pt x="4146" y="8694"/>
                </a:lnTo>
                <a:lnTo>
                  <a:pt x="4073" y="8731"/>
                </a:lnTo>
                <a:lnTo>
                  <a:pt x="3999" y="8804"/>
                </a:lnTo>
                <a:lnTo>
                  <a:pt x="3963" y="8951"/>
                </a:lnTo>
                <a:lnTo>
                  <a:pt x="3742" y="9061"/>
                </a:lnTo>
                <a:lnTo>
                  <a:pt x="3596" y="9244"/>
                </a:lnTo>
                <a:lnTo>
                  <a:pt x="3559" y="9354"/>
                </a:lnTo>
                <a:lnTo>
                  <a:pt x="3522" y="9501"/>
                </a:lnTo>
                <a:lnTo>
                  <a:pt x="3559" y="9611"/>
                </a:lnTo>
                <a:lnTo>
                  <a:pt x="3596" y="9758"/>
                </a:lnTo>
                <a:lnTo>
                  <a:pt x="3706" y="9868"/>
                </a:lnTo>
                <a:lnTo>
                  <a:pt x="3779" y="9978"/>
                </a:lnTo>
                <a:lnTo>
                  <a:pt x="3926" y="10051"/>
                </a:lnTo>
                <a:lnTo>
                  <a:pt x="4036" y="10088"/>
                </a:lnTo>
                <a:lnTo>
                  <a:pt x="4366" y="10088"/>
                </a:lnTo>
                <a:lnTo>
                  <a:pt x="4513" y="10015"/>
                </a:lnTo>
                <a:lnTo>
                  <a:pt x="4623" y="9905"/>
                </a:lnTo>
                <a:lnTo>
                  <a:pt x="4733" y="9795"/>
                </a:lnTo>
                <a:lnTo>
                  <a:pt x="4843" y="9648"/>
                </a:lnTo>
                <a:lnTo>
                  <a:pt x="4880" y="9501"/>
                </a:lnTo>
                <a:lnTo>
                  <a:pt x="4916" y="9354"/>
                </a:lnTo>
                <a:lnTo>
                  <a:pt x="4916" y="9171"/>
                </a:lnTo>
                <a:lnTo>
                  <a:pt x="4880" y="9024"/>
                </a:lnTo>
                <a:lnTo>
                  <a:pt x="4806" y="8878"/>
                </a:lnTo>
                <a:lnTo>
                  <a:pt x="4733" y="8768"/>
                </a:lnTo>
                <a:lnTo>
                  <a:pt x="4586" y="8694"/>
                </a:lnTo>
                <a:lnTo>
                  <a:pt x="4439" y="8658"/>
                </a:lnTo>
                <a:close/>
                <a:moveTo>
                  <a:pt x="7447" y="8951"/>
                </a:moveTo>
                <a:lnTo>
                  <a:pt x="7337" y="8988"/>
                </a:lnTo>
                <a:lnTo>
                  <a:pt x="7264" y="9061"/>
                </a:lnTo>
                <a:lnTo>
                  <a:pt x="7227" y="9134"/>
                </a:lnTo>
                <a:lnTo>
                  <a:pt x="7227" y="9208"/>
                </a:lnTo>
                <a:lnTo>
                  <a:pt x="7117" y="9318"/>
                </a:lnTo>
                <a:lnTo>
                  <a:pt x="7007" y="9391"/>
                </a:lnTo>
                <a:lnTo>
                  <a:pt x="6934" y="9501"/>
                </a:lnTo>
                <a:lnTo>
                  <a:pt x="6897" y="9611"/>
                </a:lnTo>
                <a:lnTo>
                  <a:pt x="6897" y="9575"/>
                </a:lnTo>
                <a:lnTo>
                  <a:pt x="6860" y="9611"/>
                </a:lnTo>
                <a:lnTo>
                  <a:pt x="6824" y="9758"/>
                </a:lnTo>
                <a:lnTo>
                  <a:pt x="6824" y="9905"/>
                </a:lnTo>
                <a:lnTo>
                  <a:pt x="6860" y="9978"/>
                </a:lnTo>
                <a:lnTo>
                  <a:pt x="6897" y="10051"/>
                </a:lnTo>
                <a:lnTo>
                  <a:pt x="7007" y="10125"/>
                </a:lnTo>
                <a:lnTo>
                  <a:pt x="7044" y="10161"/>
                </a:lnTo>
                <a:lnTo>
                  <a:pt x="7044" y="10198"/>
                </a:lnTo>
                <a:lnTo>
                  <a:pt x="7227" y="10271"/>
                </a:lnTo>
                <a:lnTo>
                  <a:pt x="7374" y="10345"/>
                </a:lnTo>
                <a:lnTo>
                  <a:pt x="7704" y="10345"/>
                </a:lnTo>
                <a:lnTo>
                  <a:pt x="7851" y="10271"/>
                </a:lnTo>
                <a:lnTo>
                  <a:pt x="7998" y="10198"/>
                </a:lnTo>
                <a:lnTo>
                  <a:pt x="8108" y="10088"/>
                </a:lnTo>
                <a:lnTo>
                  <a:pt x="8181" y="9941"/>
                </a:lnTo>
                <a:lnTo>
                  <a:pt x="8254" y="9795"/>
                </a:lnTo>
                <a:lnTo>
                  <a:pt x="8291" y="9611"/>
                </a:lnTo>
                <a:lnTo>
                  <a:pt x="8254" y="9464"/>
                </a:lnTo>
                <a:lnTo>
                  <a:pt x="8218" y="9318"/>
                </a:lnTo>
                <a:lnTo>
                  <a:pt x="8144" y="9171"/>
                </a:lnTo>
                <a:lnTo>
                  <a:pt x="7998" y="9024"/>
                </a:lnTo>
                <a:lnTo>
                  <a:pt x="7924" y="8988"/>
                </a:lnTo>
                <a:lnTo>
                  <a:pt x="7851" y="8951"/>
                </a:lnTo>
                <a:close/>
                <a:moveTo>
                  <a:pt x="6970" y="7227"/>
                </a:moveTo>
                <a:lnTo>
                  <a:pt x="7227" y="7300"/>
                </a:lnTo>
                <a:lnTo>
                  <a:pt x="7741" y="7520"/>
                </a:lnTo>
                <a:lnTo>
                  <a:pt x="8071" y="7667"/>
                </a:lnTo>
                <a:lnTo>
                  <a:pt x="8474" y="7740"/>
                </a:lnTo>
                <a:lnTo>
                  <a:pt x="8658" y="7777"/>
                </a:lnTo>
                <a:lnTo>
                  <a:pt x="8878" y="7777"/>
                </a:lnTo>
                <a:lnTo>
                  <a:pt x="9061" y="7740"/>
                </a:lnTo>
                <a:lnTo>
                  <a:pt x="9245" y="7667"/>
                </a:lnTo>
                <a:lnTo>
                  <a:pt x="9575" y="8071"/>
                </a:lnTo>
                <a:lnTo>
                  <a:pt x="10125" y="8841"/>
                </a:lnTo>
                <a:lnTo>
                  <a:pt x="10639" y="9648"/>
                </a:lnTo>
                <a:lnTo>
                  <a:pt x="10785" y="9868"/>
                </a:lnTo>
                <a:lnTo>
                  <a:pt x="10822" y="10015"/>
                </a:lnTo>
                <a:lnTo>
                  <a:pt x="10785" y="10161"/>
                </a:lnTo>
                <a:lnTo>
                  <a:pt x="10749" y="10235"/>
                </a:lnTo>
                <a:lnTo>
                  <a:pt x="10639" y="10345"/>
                </a:lnTo>
                <a:lnTo>
                  <a:pt x="10455" y="10455"/>
                </a:lnTo>
                <a:lnTo>
                  <a:pt x="10235" y="10602"/>
                </a:lnTo>
                <a:lnTo>
                  <a:pt x="9758" y="10565"/>
                </a:lnTo>
                <a:lnTo>
                  <a:pt x="9281" y="10492"/>
                </a:lnTo>
                <a:lnTo>
                  <a:pt x="8328" y="10455"/>
                </a:lnTo>
                <a:lnTo>
                  <a:pt x="7374" y="10492"/>
                </a:lnTo>
                <a:lnTo>
                  <a:pt x="6420" y="10528"/>
                </a:lnTo>
                <a:lnTo>
                  <a:pt x="2092" y="10675"/>
                </a:lnTo>
                <a:lnTo>
                  <a:pt x="1065" y="10712"/>
                </a:lnTo>
                <a:lnTo>
                  <a:pt x="735" y="10712"/>
                </a:lnTo>
                <a:lnTo>
                  <a:pt x="625" y="10638"/>
                </a:lnTo>
                <a:lnTo>
                  <a:pt x="588" y="10602"/>
                </a:lnTo>
                <a:lnTo>
                  <a:pt x="551" y="10565"/>
                </a:lnTo>
                <a:lnTo>
                  <a:pt x="588" y="10418"/>
                </a:lnTo>
                <a:lnTo>
                  <a:pt x="735" y="10198"/>
                </a:lnTo>
                <a:lnTo>
                  <a:pt x="1065" y="9685"/>
                </a:lnTo>
                <a:lnTo>
                  <a:pt x="1542" y="9575"/>
                </a:lnTo>
                <a:lnTo>
                  <a:pt x="1762" y="9538"/>
                </a:lnTo>
                <a:lnTo>
                  <a:pt x="2018" y="9501"/>
                </a:lnTo>
                <a:lnTo>
                  <a:pt x="2092" y="9464"/>
                </a:lnTo>
                <a:lnTo>
                  <a:pt x="2128" y="9428"/>
                </a:lnTo>
                <a:lnTo>
                  <a:pt x="2165" y="9281"/>
                </a:lnTo>
                <a:lnTo>
                  <a:pt x="2128" y="9171"/>
                </a:lnTo>
                <a:lnTo>
                  <a:pt x="2092" y="9134"/>
                </a:lnTo>
                <a:lnTo>
                  <a:pt x="2018" y="9098"/>
                </a:lnTo>
                <a:lnTo>
                  <a:pt x="1872" y="9061"/>
                </a:lnTo>
                <a:lnTo>
                  <a:pt x="1725" y="9061"/>
                </a:lnTo>
                <a:lnTo>
                  <a:pt x="1395" y="9134"/>
                </a:lnTo>
                <a:lnTo>
                  <a:pt x="1395" y="9134"/>
                </a:lnTo>
                <a:lnTo>
                  <a:pt x="1798" y="8547"/>
                </a:lnTo>
                <a:lnTo>
                  <a:pt x="1835" y="8511"/>
                </a:lnTo>
                <a:lnTo>
                  <a:pt x="1945" y="8547"/>
                </a:lnTo>
                <a:lnTo>
                  <a:pt x="2092" y="8584"/>
                </a:lnTo>
                <a:lnTo>
                  <a:pt x="2459" y="8621"/>
                </a:lnTo>
                <a:lnTo>
                  <a:pt x="2972" y="8621"/>
                </a:lnTo>
                <a:lnTo>
                  <a:pt x="3082" y="8584"/>
                </a:lnTo>
                <a:lnTo>
                  <a:pt x="3156" y="8511"/>
                </a:lnTo>
                <a:lnTo>
                  <a:pt x="3192" y="8401"/>
                </a:lnTo>
                <a:lnTo>
                  <a:pt x="3156" y="8291"/>
                </a:lnTo>
                <a:lnTo>
                  <a:pt x="3082" y="8217"/>
                </a:lnTo>
                <a:lnTo>
                  <a:pt x="2972" y="8181"/>
                </a:lnTo>
                <a:lnTo>
                  <a:pt x="2055" y="8181"/>
                </a:lnTo>
                <a:lnTo>
                  <a:pt x="2532" y="7520"/>
                </a:lnTo>
                <a:lnTo>
                  <a:pt x="2752" y="7557"/>
                </a:lnTo>
                <a:lnTo>
                  <a:pt x="2899" y="7704"/>
                </a:lnTo>
                <a:lnTo>
                  <a:pt x="3046" y="7777"/>
                </a:lnTo>
                <a:lnTo>
                  <a:pt x="3192" y="7851"/>
                </a:lnTo>
                <a:lnTo>
                  <a:pt x="3376" y="7924"/>
                </a:lnTo>
                <a:lnTo>
                  <a:pt x="3742" y="7961"/>
                </a:lnTo>
                <a:lnTo>
                  <a:pt x="4073" y="7961"/>
                </a:lnTo>
                <a:lnTo>
                  <a:pt x="4549" y="7887"/>
                </a:lnTo>
                <a:lnTo>
                  <a:pt x="4953" y="7777"/>
                </a:lnTo>
                <a:lnTo>
                  <a:pt x="5797" y="7410"/>
                </a:lnTo>
                <a:lnTo>
                  <a:pt x="6237" y="7264"/>
                </a:lnTo>
                <a:lnTo>
                  <a:pt x="6494" y="7227"/>
                </a:lnTo>
                <a:close/>
                <a:moveTo>
                  <a:pt x="4036" y="1"/>
                </a:moveTo>
                <a:lnTo>
                  <a:pt x="3816" y="37"/>
                </a:lnTo>
                <a:lnTo>
                  <a:pt x="3596" y="74"/>
                </a:lnTo>
                <a:lnTo>
                  <a:pt x="3412" y="147"/>
                </a:lnTo>
                <a:lnTo>
                  <a:pt x="3229" y="257"/>
                </a:lnTo>
                <a:lnTo>
                  <a:pt x="3119" y="404"/>
                </a:lnTo>
                <a:lnTo>
                  <a:pt x="3009" y="551"/>
                </a:lnTo>
                <a:lnTo>
                  <a:pt x="2972" y="771"/>
                </a:lnTo>
                <a:lnTo>
                  <a:pt x="3009" y="991"/>
                </a:lnTo>
                <a:lnTo>
                  <a:pt x="3082" y="1174"/>
                </a:lnTo>
                <a:lnTo>
                  <a:pt x="3156" y="1285"/>
                </a:lnTo>
                <a:lnTo>
                  <a:pt x="3266" y="1358"/>
                </a:lnTo>
                <a:lnTo>
                  <a:pt x="3412" y="1431"/>
                </a:lnTo>
                <a:lnTo>
                  <a:pt x="3559" y="1468"/>
                </a:lnTo>
                <a:lnTo>
                  <a:pt x="3706" y="1468"/>
                </a:lnTo>
                <a:lnTo>
                  <a:pt x="3853" y="1431"/>
                </a:lnTo>
                <a:lnTo>
                  <a:pt x="3999" y="1395"/>
                </a:lnTo>
                <a:lnTo>
                  <a:pt x="4073" y="1395"/>
                </a:lnTo>
                <a:lnTo>
                  <a:pt x="3963" y="1468"/>
                </a:lnTo>
                <a:lnTo>
                  <a:pt x="3926" y="1578"/>
                </a:lnTo>
                <a:lnTo>
                  <a:pt x="3889" y="2055"/>
                </a:lnTo>
                <a:lnTo>
                  <a:pt x="3889" y="2532"/>
                </a:lnTo>
                <a:lnTo>
                  <a:pt x="3926" y="3449"/>
                </a:lnTo>
                <a:lnTo>
                  <a:pt x="3926" y="5099"/>
                </a:lnTo>
                <a:lnTo>
                  <a:pt x="3926" y="5283"/>
                </a:lnTo>
                <a:lnTo>
                  <a:pt x="3963" y="5466"/>
                </a:lnTo>
                <a:lnTo>
                  <a:pt x="3963" y="5503"/>
                </a:lnTo>
                <a:lnTo>
                  <a:pt x="3742" y="5613"/>
                </a:lnTo>
                <a:lnTo>
                  <a:pt x="3559" y="5723"/>
                </a:lnTo>
                <a:lnTo>
                  <a:pt x="3229" y="6016"/>
                </a:lnTo>
                <a:lnTo>
                  <a:pt x="2899" y="6347"/>
                </a:lnTo>
                <a:lnTo>
                  <a:pt x="2605" y="6677"/>
                </a:lnTo>
                <a:lnTo>
                  <a:pt x="2239" y="7080"/>
                </a:lnTo>
                <a:lnTo>
                  <a:pt x="1908" y="7484"/>
                </a:lnTo>
                <a:lnTo>
                  <a:pt x="1285" y="8364"/>
                </a:lnTo>
                <a:lnTo>
                  <a:pt x="698" y="9244"/>
                </a:lnTo>
                <a:lnTo>
                  <a:pt x="148" y="10125"/>
                </a:lnTo>
                <a:lnTo>
                  <a:pt x="38" y="10308"/>
                </a:lnTo>
                <a:lnTo>
                  <a:pt x="1" y="10492"/>
                </a:lnTo>
                <a:lnTo>
                  <a:pt x="38" y="10675"/>
                </a:lnTo>
                <a:lnTo>
                  <a:pt x="111" y="10858"/>
                </a:lnTo>
                <a:lnTo>
                  <a:pt x="221" y="11005"/>
                </a:lnTo>
                <a:lnTo>
                  <a:pt x="368" y="11115"/>
                </a:lnTo>
                <a:lnTo>
                  <a:pt x="551" y="11225"/>
                </a:lnTo>
                <a:lnTo>
                  <a:pt x="771" y="11262"/>
                </a:lnTo>
                <a:lnTo>
                  <a:pt x="1321" y="11299"/>
                </a:lnTo>
                <a:lnTo>
                  <a:pt x="1872" y="11262"/>
                </a:lnTo>
                <a:lnTo>
                  <a:pt x="3009" y="11189"/>
                </a:lnTo>
                <a:lnTo>
                  <a:pt x="5503" y="11115"/>
                </a:lnTo>
                <a:lnTo>
                  <a:pt x="7447" y="11042"/>
                </a:lnTo>
                <a:lnTo>
                  <a:pt x="8401" y="11005"/>
                </a:lnTo>
                <a:lnTo>
                  <a:pt x="9355" y="11042"/>
                </a:lnTo>
                <a:lnTo>
                  <a:pt x="9391" y="11152"/>
                </a:lnTo>
                <a:lnTo>
                  <a:pt x="9465" y="11225"/>
                </a:lnTo>
                <a:lnTo>
                  <a:pt x="9612" y="11299"/>
                </a:lnTo>
                <a:lnTo>
                  <a:pt x="9795" y="11335"/>
                </a:lnTo>
                <a:lnTo>
                  <a:pt x="9978" y="11335"/>
                </a:lnTo>
                <a:lnTo>
                  <a:pt x="10125" y="11299"/>
                </a:lnTo>
                <a:lnTo>
                  <a:pt x="10272" y="11299"/>
                </a:lnTo>
                <a:lnTo>
                  <a:pt x="10382" y="11262"/>
                </a:lnTo>
                <a:lnTo>
                  <a:pt x="10455" y="11189"/>
                </a:lnTo>
                <a:lnTo>
                  <a:pt x="10565" y="11115"/>
                </a:lnTo>
                <a:lnTo>
                  <a:pt x="10785" y="10968"/>
                </a:lnTo>
                <a:lnTo>
                  <a:pt x="10969" y="10785"/>
                </a:lnTo>
                <a:lnTo>
                  <a:pt x="11152" y="10602"/>
                </a:lnTo>
                <a:lnTo>
                  <a:pt x="11299" y="10455"/>
                </a:lnTo>
                <a:lnTo>
                  <a:pt x="11336" y="10308"/>
                </a:lnTo>
                <a:lnTo>
                  <a:pt x="11372" y="10198"/>
                </a:lnTo>
                <a:lnTo>
                  <a:pt x="11409" y="10051"/>
                </a:lnTo>
                <a:lnTo>
                  <a:pt x="11372" y="9941"/>
                </a:lnTo>
                <a:lnTo>
                  <a:pt x="11299" y="9685"/>
                </a:lnTo>
                <a:lnTo>
                  <a:pt x="11189" y="9464"/>
                </a:lnTo>
                <a:lnTo>
                  <a:pt x="10859" y="8914"/>
                </a:lnTo>
                <a:lnTo>
                  <a:pt x="10492" y="8364"/>
                </a:lnTo>
                <a:lnTo>
                  <a:pt x="10125" y="7887"/>
                </a:lnTo>
                <a:lnTo>
                  <a:pt x="9722" y="7410"/>
                </a:lnTo>
                <a:lnTo>
                  <a:pt x="9318" y="6933"/>
                </a:lnTo>
                <a:lnTo>
                  <a:pt x="8878" y="6493"/>
                </a:lnTo>
                <a:lnTo>
                  <a:pt x="8474" y="6126"/>
                </a:lnTo>
                <a:lnTo>
                  <a:pt x="8071" y="5760"/>
                </a:lnTo>
                <a:lnTo>
                  <a:pt x="7851" y="5576"/>
                </a:lnTo>
                <a:lnTo>
                  <a:pt x="7594" y="5430"/>
                </a:lnTo>
                <a:lnTo>
                  <a:pt x="7374" y="5319"/>
                </a:lnTo>
                <a:lnTo>
                  <a:pt x="7117" y="5209"/>
                </a:lnTo>
                <a:lnTo>
                  <a:pt x="7117" y="5173"/>
                </a:lnTo>
                <a:lnTo>
                  <a:pt x="7191" y="4953"/>
                </a:lnTo>
                <a:lnTo>
                  <a:pt x="7227" y="4696"/>
                </a:lnTo>
                <a:lnTo>
                  <a:pt x="7227" y="4182"/>
                </a:lnTo>
                <a:lnTo>
                  <a:pt x="7227" y="3669"/>
                </a:lnTo>
                <a:lnTo>
                  <a:pt x="7191" y="3192"/>
                </a:lnTo>
                <a:lnTo>
                  <a:pt x="7154" y="2825"/>
                </a:lnTo>
                <a:lnTo>
                  <a:pt x="7117" y="2385"/>
                </a:lnTo>
                <a:lnTo>
                  <a:pt x="7044" y="2165"/>
                </a:lnTo>
                <a:lnTo>
                  <a:pt x="7007" y="1945"/>
                </a:lnTo>
                <a:lnTo>
                  <a:pt x="6934" y="1761"/>
                </a:lnTo>
                <a:lnTo>
                  <a:pt x="6824" y="1615"/>
                </a:lnTo>
                <a:lnTo>
                  <a:pt x="7191" y="1651"/>
                </a:lnTo>
                <a:lnTo>
                  <a:pt x="7521" y="1651"/>
                </a:lnTo>
                <a:lnTo>
                  <a:pt x="7851" y="1541"/>
                </a:lnTo>
                <a:lnTo>
                  <a:pt x="7998" y="1468"/>
                </a:lnTo>
                <a:lnTo>
                  <a:pt x="8144" y="1358"/>
                </a:lnTo>
                <a:lnTo>
                  <a:pt x="8254" y="1248"/>
                </a:lnTo>
                <a:lnTo>
                  <a:pt x="8254" y="1174"/>
                </a:lnTo>
                <a:lnTo>
                  <a:pt x="8254" y="1101"/>
                </a:lnTo>
                <a:lnTo>
                  <a:pt x="8144" y="624"/>
                </a:lnTo>
                <a:lnTo>
                  <a:pt x="8071" y="404"/>
                </a:lnTo>
                <a:lnTo>
                  <a:pt x="7998" y="294"/>
                </a:lnTo>
                <a:lnTo>
                  <a:pt x="7924" y="221"/>
                </a:lnTo>
                <a:lnTo>
                  <a:pt x="7851" y="147"/>
                </a:lnTo>
                <a:lnTo>
                  <a:pt x="7777" y="147"/>
                </a:lnTo>
                <a:lnTo>
                  <a:pt x="7631" y="111"/>
                </a:lnTo>
                <a:lnTo>
                  <a:pt x="6824" y="74"/>
                </a:lnTo>
                <a:lnTo>
                  <a:pt x="4036" y="1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36" name="Google Shape;236;p3"/>
          <p:cNvSpPr/>
          <p:nvPr/>
        </p:nvSpPr>
        <p:spPr>
          <a:xfrm>
            <a:off x="3721844" y="4000279"/>
            <a:ext cx="306966" cy="385027"/>
          </a:xfrm>
          <a:custGeom>
            <a:avLst/>
            <a:gdLst/>
            <a:ahLst/>
            <a:cxnLst/>
            <a:rect l="l" t="t" r="r" b="b"/>
            <a:pathLst>
              <a:path w="10822" h="13574" extrusionOk="0">
                <a:moveTo>
                  <a:pt x="10235" y="1358"/>
                </a:moveTo>
                <a:lnTo>
                  <a:pt x="10345" y="1652"/>
                </a:lnTo>
                <a:lnTo>
                  <a:pt x="10345" y="1982"/>
                </a:lnTo>
                <a:lnTo>
                  <a:pt x="10345" y="2312"/>
                </a:lnTo>
                <a:lnTo>
                  <a:pt x="10235" y="2605"/>
                </a:lnTo>
                <a:lnTo>
                  <a:pt x="10235" y="2569"/>
                </a:lnTo>
                <a:lnTo>
                  <a:pt x="10198" y="1945"/>
                </a:lnTo>
                <a:lnTo>
                  <a:pt x="10235" y="1358"/>
                </a:lnTo>
                <a:close/>
                <a:moveTo>
                  <a:pt x="9538" y="2092"/>
                </a:moveTo>
                <a:lnTo>
                  <a:pt x="9538" y="2422"/>
                </a:lnTo>
                <a:lnTo>
                  <a:pt x="9538" y="2789"/>
                </a:lnTo>
                <a:lnTo>
                  <a:pt x="9465" y="2202"/>
                </a:lnTo>
                <a:lnTo>
                  <a:pt x="9538" y="2092"/>
                </a:lnTo>
                <a:close/>
                <a:moveTo>
                  <a:pt x="9941" y="1285"/>
                </a:moveTo>
                <a:lnTo>
                  <a:pt x="9868" y="1835"/>
                </a:lnTo>
                <a:lnTo>
                  <a:pt x="9831" y="2129"/>
                </a:lnTo>
                <a:lnTo>
                  <a:pt x="9831" y="2459"/>
                </a:lnTo>
                <a:lnTo>
                  <a:pt x="9831" y="2642"/>
                </a:lnTo>
                <a:lnTo>
                  <a:pt x="9868" y="2789"/>
                </a:lnTo>
                <a:lnTo>
                  <a:pt x="9941" y="2936"/>
                </a:lnTo>
                <a:lnTo>
                  <a:pt x="10015" y="3046"/>
                </a:lnTo>
                <a:lnTo>
                  <a:pt x="10051" y="3046"/>
                </a:lnTo>
                <a:lnTo>
                  <a:pt x="9941" y="3229"/>
                </a:lnTo>
                <a:lnTo>
                  <a:pt x="9648" y="3632"/>
                </a:lnTo>
                <a:lnTo>
                  <a:pt x="9575" y="3046"/>
                </a:lnTo>
                <a:lnTo>
                  <a:pt x="9611" y="3119"/>
                </a:lnTo>
                <a:lnTo>
                  <a:pt x="9648" y="3156"/>
                </a:lnTo>
                <a:lnTo>
                  <a:pt x="9721" y="3192"/>
                </a:lnTo>
                <a:lnTo>
                  <a:pt x="9795" y="3156"/>
                </a:lnTo>
                <a:lnTo>
                  <a:pt x="9868" y="3156"/>
                </a:lnTo>
                <a:lnTo>
                  <a:pt x="9905" y="3082"/>
                </a:lnTo>
                <a:lnTo>
                  <a:pt x="9905" y="3046"/>
                </a:lnTo>
                <a:lnTo>
                  <a:pt x="9905" y="2972"/>
                </a:lnTo>
                <a:lnTo>
                  <a:pt x="9868" y="2936"/>
                </a:lnTo>
                <a:lnTo>
                  <a:pt x="9831" y="2899"/>
                </a:lnTo>
                <a:lnTo>
                  <a:pt x="9758" y="2899"/>
                </a:lnTo>
                <a:lnTo>
                  <a:pt x="9758" y="2642"/>
                </a:lnTo>
                <a:lnTo>
                  <a:pt x="9721" y="2092"/>
                </a:lnTo>
                <a:lnTo>
                  <a:pt x="9685" y="2018"/>
                </a:lnTo>
                <a:lnTo>
                  <a:pt x="9587" y="2018"/>
                </a:lnTo>
                <a:lnTo>
                  <a:pt x="9611" y="1982"/>
                </a:lnTo>
                <a:lnTo>
                  <a:pt x="9721" y="1762"/>
                </a:lnTo>
                <a:lnTo>
                  <a:pt x="9831" y="1542"/>
                </a:lnTo>
                <a:lnTo>
                  <a:pt x="9941" y="1285"/>
                </a:lnTo>
                <a:close/>
                <a:moveTo>
                  <a:pt x="9318" y="2385"/>
                </a:moveTo>
                <a:lnTo>
                  <a:pt x="9281" y="3119"/>
                </a:lnTo>
                <a:lnTo>
                  <a:pt x="9318" y="3889"/>
                </a:lnTo>
                <a:lnTo>
                  <a:pt x="9354" y="3963"/>
                </a:lnTo>
                <a:lnTo>
                  <a:pt x="9098" y="4183"/>
                </a:lnTo>
                <a:lnTo>
                  <a:pt x="9098" y="3963"/>
                </a:lnTo>
                <a:lnTo>
                  <a:pt x="9098" y="3743"/>
                </a:lnTo>
                <a:lnTo>
                  <a:pt x="9024" y="3302"/>
                </a:lnTo>
                <a:lnTo>
                  <a:pt x="8988" y="2715"/>
                </a:lnTo>
                <a:lnTo>
                  <a:pt x="9134" y="2569"/>
                </a:lnTo>
                <a:lnTo>
                  <a:pt x="9318" y="2385"/>
                </a:lnTo>
                <a:close/>
                <a:moveTo>
                  <a:pt x="8107" y="3596"/>
                </a:moveTo>
                <a:lnTo>
                  <a:pt x="7997" y="3889"/>
                </a:lnTo>
                <a:lnTo>
                  <a:pt x="7924" y="4219"/>
                </a:lnTo>
                <a:lnTo>
                  <a:pt x="7887" y="3779"/>
                </a:lnTo>
                <a:lnTo>
                  <a:pt x="8107" y="3596"/>
                </a:lnTo>
                <a:close/>
                <a:moveTo>
                  <a:pt x="8731" y="2972"/>
                </a:moveTo>
                <a:lnTo>
                  <a:pt x="8731" y="3302"/>
                </a:lnTo>
                <a:lnTo>
                  <a:pt x="8731" y="3816"/>
                </a:lnTo>
                <a:lnTo>
                  <a:pt x="8768" y="4109"/>
                </a:lnTo>
                <a:lnTo>
                  <a:pt x="8841" y="4366"/>
                </a:lnTo>
                <a:lnTo>
                  <a:pt x="8841" y="4403"/>
                </a:lnTo>
                <a:lnTo>
                  <a:pt x="8621" y="4586"/>
                </a:lnTo>
                <a:lnTo>
                  <a:pt x="8621" y="4586"/>
                </a:lnTo>
                <a:lnTo>
                  <a:pt x="8658" y="4219"/>
                </a:lnTo>
                <a:lnTo>
                  <a:pt x="8694" y="3816"/>
                </a:lnTo>
                <a:lnTo>
                  <a:pt x="8694" y="3449"/>
                </a:lnTo>
                <a:lnTo>
                  <a:pt x="8658" y="3082"/>
                </a:lnTo>
                <a:lnTo>
                  <a:pt x="8731" y="2972"/>
                </a:lnTo>
                <a:close/>
                <a:moveTo>
                  <a:pt x="8364" y="3339"/>
                </a:moveTo>
                <a:lnTo>
                  <a:pt x="8254" y="4733"/>
                </a:lnTo>
                <a:lnTo>
                  <a:pt x="8291" y="4806"/>
                </a:lnTo>
                <a:lnTo>
                  <a:pt x="8291" y="4843"/>
                </a:lnTo>
                <a:lnTo>
                  <a:pt x="8217" y="4916"/>
                </a:lnTo>
                <a:lnTo>
                  <a:pt x="8181" y="4880"/>
                </a:lnTo>
                <a:lnTo>
                  <a:pt x="8327" y="3522"/>
                </a:lnTo>
                <a:lnTo>
                  <a:pt x="8291" y="3486"/>
                </a:lnTo>
                <a:lnTo>
                  <a:pt x="8254" y="3449"/>
                </a:lnTo>
                <a:lnTo>
                  <a:pt x="8364" y="3339"/>
                </a:lnTo>
                <a:close/>
                <a:moveTo>
                  <a:pt x="7704" y="3963"/>
                </a:moveTo>
                <a:lnTo>
                  <a:pt x="7667" y="4329"/>
                </a:lnTo>
                <a:lnTo>
                  <a:pt x="7594" y="4696"/>
                </a:lnTo>
                <a:lnTo>
                  <a:pt x="7520" y="5026"/>
                </a:lnTo>
                <a:lnTo>
                  <a:pt x="7410" y="5393"/>
                </a:lnTo>
                <a:lnTo>
                  <a:pt x="7410" y="5467"/>
                </a:lnTo>
                <a:lnTo>
                  <a:pt x="7337" y="5430"/>
                </a:lnTo>
                <a:lnTo>
                  <a:pt x="7300" y="5430"/>
                </a:lnTo>
                <a:lnTo>
                  <a:pt x="7300" y="4990"/>
                </a:lnTo>
                <a:lnTo>
                  <a:pt x="7264" y="4696"/>
                </a:lnTo>
                <a:lnTo>
                  <a:pt x="7227" y="4366"/>
                </a:lnTo>
                <a:lnTo>
                  <a:pt x="7704" y="3963"/>
                </a:lnTo>
                <a:close/>
                <a:moveTo>
                  <a:pt x="7044" y="4513"/>
                </a:moveTo>
                <a:lnTo>
                  <a:pt x="6970" y="5026"/>
                </a:lnTo>
                <a:lnTo>
                  <a:pt x="6970" y="5320"/>
                </a:lnTo>
                <a:lnTo>
                  <a:pt x="6970" y="5540"/>
                </a:lnTo>
                <a:lnTo>
                  <a:pt x="7007" y="5650"/>
                </a:lnTo>
                <a:lnTo>
                  <a:pt x="7080" y="5760"/>
                </a:lnTo>
                <a:lnTo>
                  <a:pt x="6677" y="6053"/>
                </a:lnTo>
                <a:lnTo>
                  <a:pt x="6677" y="6053"/>
                </a:lnTo>
                <a:lnTo>
                  <a:pt x="6713" y="5797"/>
                </a:lnTo>
                <a:lnTo>
                  <a:pt x="6750" y="5540"/>
                </a:lnTo>
                <a:lnTo>
                  <a:pt x="6750" y="5173"/>
                </a:lnTo>
                <a:lnTo>
                  <a:pt x="6677" y="4843"/>
                </a:lnTo>
                <a:lnTo>
                  <a:pt x="7044" y="4513"/>
                </a:lnTo>
                <a:close/>
                <a:moveTo>
                  <a:pt x="6603" y="4916"/>
                </a:moveTo>
                <a:lnTo>
                  <a:pt x="6567" y="5173"/>
                </a:lnTo>
                <a:lnTo>
                  <a:pt x="6530" y="5430"/>
                </a:lnTo>
                <a:lnTo>
                  <a:pt x="6457" y="5613"/>
                </a:lnTo>
                <a:lnTo>
                  <a:pt x="6383" y="5760"/>
                </a:lnTo>
                <a:lnTo>
                  <a:pt x="6310" y="5943"/>
                </a:lnTo>
                <a:lnTo>
                  <a:pt x="6310" y="6127"/>
                </a:lnTo>
                <a:lnTo>
                  <a:pt x="6310" y="6200"/>
                </a:lnTo>
                <a:lnTo>
                  <a:pt x="6383" y="6237"/>
                </a:lnTo>
                <a:lnTo>
                  <a:pt x="5980" y="6494"/>
                </a:lnTo>
                <a:lnTo>
                  <a:pt x="6053" y="6090"/>
                </a:lnTo>
                <a:lnTo>
                  <a:pt x="6053" y="5760"/>
                </a:lnTo>
                <a:lnTo>
                  <a:pt x="6016" y="5393"/>
                </a:lnTo>
                <a:lnTo>
                  <a:pt x="6603" y="4916"/>
                </a:lnTo>
                <a:close/>
                <a:moveTo>
                  <a:pt x="5870" y="5540"/>
                </a:moveTo>
                <a:lnTo>
                  <a:pt x="5796" y="5943"/>
                </a:lnTo>
                <a:lnTo>
                  <a:pt x="5686" y="6347"/>
                </a:lnTo>
                <a:lnTo>
                  <a:pt x="5613" y="6567"/>
                </a:lnTo>
                <a:lnTo>
                  <a:pt x="5613" y="6677"/>
                </a:lnTo>
                <a:lnTo>
                  <a:pt x="5613" y="6750"/>
                </a:lnTo>
                <a:lnTo>
                  <a:pt x="5173" y="7081"/>
                </a:lnTo>
                <a:lnTo>
                  <a:pt x="5393" y="5943"/>
                </a:lnTo>
                <a:lnTo>
                  <a:pt x="5870" y="5540"/>
                </a:lnTo>
                <a:close/>
                <a:moveTo>
                  <a:pt x="9134" y="478"/>
                </a:moveTo>
                <a:lnTo>
                  <a:pt x="9428" y="588"/>
                </a:lnTo>
                <a:lnTo>
                  <a:pt x="9318" y="735"/>
                </a:lnTo>
                <a:lnTo>
                  <a:pt x="9318" y="845"/>
                </a:lnTo>
                <a:lnTo>
                  <a:pt x="9354" y="918"/>
                </a:lnTo>
                <a:lnTo>
                  <a:pt x="9428" y="955"/>
                </a:lnTo>
                <a:lnTo>
                  <a:pt x="9538" y="955"/>
                </a:lnTo>
                <a:lnTo>
                  <a:pt x="9538" y="1101"/>
                </a:lnTo>
                <a:lnTo>
                  <a:pt x="9465" y="1285"/>
                </a:lnTo>
                <a:lnTo>
                  <a:pt x="9318" y="1615"/>
                </a:lnTo>
                <a:lnTo>
                  <a:pt x="9134" y="1908"/>
                </a:lnTo>
                <a:lnTo>
                  <a:pt x="8914" y="2202"/>
                </a:lnTo>
                <a:lnTo>
                  <a:pt x="8841" y="2165"/>
                </a:lnTo>
                <a:lnTo>
                  <a:pt x="8804" y="2202"/>
                </a:lnTo>
                <a:lnTo>
                  <a:pt x="8768" y="2202"/>
                </a:lnTo>
                <a:lnTo>
                  <a:pt x="8731" y="2275"/>
                </a:lnTo>
                <a:lnTo>
                  <a:pt x="8731" y="2349"/>
                </a:lnTo>
                <a:lnTo>
                  <a:pt x="8364" y="2715"/>
                </a:lnTo>
                <a:lnTo>
                  <a:pt x="7740" y="3339"/>
                </a:lnTo>
                <a:lnTo>
                  <a:pt x="7667" y="3339"/>
                </a:lnTo>
                <a:lnTo>
                  <a:pt x="7667" y="3412"/>
                </a:lnTo>
                <a:lnTo>
                  <a:pt x="6493" y="4439"/>
                </a:lnTo>
                <a:lnTo>
                  <a:pt x="5650" y="5173"/>
                </a:lnTo>
                <a:lnTo>
                  <a:pt x="4806" y="5870"/>
                </a:lnTo>
                <a:lnTo>
                  <a:pt x="4769" y="5870"/>
                </a:lnTo>
                <a:lnTo>
                  <a:pt x="4733" y="5907"/>
                </a:lnTo>
                <a:lnTo>
                  <a:pt x="4623" y="6017"/>
                </a:lnTo>
                <a:lnTo>
                  <a:pt x="3889" y="6567"/>
                </a:lnTo>
                <a:lnTo>
                  <a:pt x="3852" y="6567"/>
                </a:lnTo>
                <a:lnTo>
                  <a:pt x="3816" y="6604"/>
                </a:lnTo>
                <a:lnTo>
                  <a:pt x="3632" y="6714"/>
                </a:lnTo>
                <a:lnTo>
                  <a:pt x="3339" y="6897"/>
                </a:lnTo>
                <a:lnTo>
                  <a:pt x="3155" y="7007"/>
                </a:lnTo>
                <a:lnTo>
                  <a:pt x="3045" y="7154"/>
                </a:lnTo>
                <a:lnTo>
                  <a:pt x="2972" y="7117"/>
                </a:lnTo>
                <a:lnTo>
                  <a:pt x="2605" y="6824"/>
                </a:lnTo>
                <a:lnTo>
                  <a:pt x="2312" y="6457"/>
                </a:lnTo>
                <a:lnTo>
                  <a:pt x="2128" y="6274"/>
                </a:lnTo>
                <a:lnTo>
                  <a:pt x="1945" y="6090"/>
                </a:lnTo>
                <a:lnTo>
                  <a:pt x="2202" y="5943"/>
                </a:lnTo>
                <a:lnTo>
                  <a:pt x="2458" y="5723"/>
                </a:lnTo>
                <a:lnTo>
                  <a:pt x="2605" y="5943"/>
                </a:lnTo>
                <a:lnTo>
                  <a:pt x="2825" y="6127"/>
                </a:lnTo>
                <a:lnTo>
                  <a:pt x="2935" y="6200"/>
                </a:lnTo>
                <a:lnTo>
                  <a:pt x="3082" y="6237"/>
                </a:lnTo>
                <a:lnTo>
                  <a:pt x="3229" y="6237"/>
                </a:lnTo>
                <a:lnTo>
                  <a:pt x="3339" y="6127"/>
                </a:lnTo>
                <a:lnTo>
                  <a:pt x="3375" y="6090"/>
                </a:lnTo>
                <a:lnTo>
                  <a:pt x="3412" y="6017"/>
                </a:lnTo>
                <a:lnTo>
                  <a:pt x="3375" y="5870"/>
                </a:lnTo>
                <a:lnTo>
                  <a:pt x="3339" y="5797"/>
                </a:lnTo>
                <a:lnTo>
                  <a:pt x="3265" y="5760"/>
                </a:lnTo>
                <a:lnTo>
                  <a:pt x="3119" y="5760"/>
                </a:lnTo>
                <a:lnTo>
                  <a:pt x="3082" y="5797"/>
                </a:lnTo>
                <a:lnTo>
                  <a:pt x="3082" y="5760"/>
                </a:lnTo>
                <a:lnTo>
                  <a:pt x="2935" y="5650"/>
                </a:lnTo>
                <a:lnTo>
                  <a:pt x="2752" y="5503"/>
                </a:lnTo>
                <a:lnTo>
                  <a:pt x="2825" y="5430"/>
                </a:lnTo>
                <a:lnTo>
                  <a:pt x="3302" y="4990"/>
                </a:lnTo>
                <a:lnTo>
                  <a:pt x="3375" y="5173"/>
                </a:lnTo>
                <a:lnTo>
                  <a:pt x="3449" y="5283"/>
                </a:lnTo>
                <a:lnTo>
                  <a:pt x="3559" y="5393"/>
                </a:lnTo>
                <a:lnTo>
                  <a:pt x="3669" y="5503"/>
                </a:lnTo>
                <a:lnTo>
                  <a:pt x="3816" y="5540"/>
                </a:lnTo>
                <a:lnTo>
                  <a:pt x="3926" y="5540"/>
                </a:lnTo>
                <a:lnTo>
                  <a:pt x="3999" y="5467"/>
                </a:lnTo>
                <a:lnTo>
                  <a:pt x="4036" y="5393"/>
                </a:lnTo>
                <a:lnTo>
                  <a:pt x="4036" y="5283"/>
                </a:lnTo>
                <a:lnTo>
                  <a:pt x="3889" y="5136"/>
                </a:lnTo>
                <a:lnTo>
                  <a:pt x="3742" y="4990"/>
                </a:lnTo>
                <a:lnTo>
                  <a:pt x="3632" y="4843"/>
                </a:lnTo>
                <a:lnTo>
                  <a:pt x="3595" y="4770"/>
                </a:lnTo>
                <a:lnTo>
                  <a:pt x="3595" y="4733"/>
                </a:lnTo>
                <a:lnTo>
                  <a:pt x="3926" y="4439"/>
                </a:lnTo>
                <a:lnTo>
                  <a:pt x="4146" y="4256"/>
                </a:lnTo>
                <a:lnTo>
                  <a:pt x="4182" y="4403"/>
                </a:lnTo>
                <a:lnTo>
                  <a:pt x="4256" y="4513"/>
                </a:lnTo>
                <a:lnTo>
                  <a:pt x="4329" y="4623"/>
                </a:lnTo>
                <a:lnTo>
                  <a:pt x="4439" y="4770"/>
                </a:lnTo>
                <a:lnTo>
                  <a:pt x="4586" y="4843"/>
                </a:lnTo>
                <a:lnTo>
                  <a:pt x="4696" y="4880"/>
                </a:lnTo>
                <a:lnTo>
                  <a:pt x="4806" y="4843"/>
                </a:lnTo>
                <a:lnTo>
                  <a:pt x="4843" y="4770"/>
                </a:lnTo>
                <a:lnTo>
                  <a:pt x="4879" y="4733"/>
                </a:lnTo>
                <a:lnTo>
                  <a:pt x="4879" y="4623"/>
                </a:lnTo>
                <a:lnTo>
                  <a:pt x="4843" y="4549"/>
                </a:lnTo>
                <a:lnTo>
                  <a:pt x="4769" y="4476"/>
                </a:lnTo>
                <a:lnTo>
                  <a:pt x="4623" y="4329"/>
                </a:lnTo>
                <a:lnTo>
                  <a:pt x="4513" y="4219"/>
                </a:lnTo>
                <a:lnTo>
                  <a:pt x="4476" y="4073"/>
                </a:lnTo>
                <a:lnTo>
                  <a:pt x="4476" y="3999"/>
                </a:lnTo>
                <a:lnTo>
                  <a:pt x="4989" y="3522"/>
                </a:lnTo>
                <a:lnTo>
                  <a:pt x="5063" y="3632"/>
                </a:lnTo>
                <a:lnTo>
                  <a:pt x="5173" y="3853"/>
                </a:lnTo>
                <a:lnTo>
                  <a:pt x="5356" y="4036"/>
                </a:lnTo>
                <a:lnTo>
                  <a:pt x="5430" y="4073"/>
                </a:lnTo>
                <a:lnTo>
                  <a:pt x="5503" y="4109"/>
                </a:lnTo>
                <a:lnTo>
                  <a:pt x="5576" y="4073"/>
                </a:lnTo>
                <a:lnTo>
                  <a:pt x="5650" y="4036"/>
                </a:lnTo>
                <a:lnTo>
                  <a:pt x="5686" y="3963"/>
                </a:lnTo>
                <a:lnTo>
                  <a:pt x="5686" y="3926"/>
                </a:lnTo>
                <a:lnTo>
                  <a:pt x="5686" y="3853"/>
                </a:lnTo>
                <a:lnTo>
                  <a:pt x="5650" y="3779"/>
                </a:lnTo>
                <a:lnTo>
                  <a:pt x="5246" y="3302"/>
                </a:lnTo>
                <a:lnTo>
                  <a:pt x="5980" y="2642"/>
                </a:lnTo>
                <a:lnTo>
                  <a:pt x="6016" y="2715"/>
                </a:lnTo>
                <a:lnTo>
                  <a:pt x="6163" y="3082"/>
                </a:lnTo>
                <a:lnTo>
                  <a:pt x="6200" y="3156"/>
                </a:lnTo>
                <a:lnTo>
                  <a:pt x="6237" y="3192"/>
                </a:lnTo>
                <a:lnTo>
                  <a:pt x="6383" y="3192"/>
                </a:lnTo>
                <a:lnTo>
                  <a:pt x="6457" y="3156"/>
                </a:lnTo>
                <a:lnTo>
                  <a:pt x="6493" y="3082"/>
                </a:lnTo>
                <a:lnTo>
                  <a:pt x="6530" y="3009"/>
                </a:lnTo>
                <a:lnTo>
                  <a:pt x="6493" y="2936"/>
                </a:lnTo>
                <a:lnTo>
                  <a:pt x="6383" y="2605"/>
                </a:lnTo>
                <a:lnTo>
                  <a:pt x="6273" y="2422"/>
                </a:lnTo>
                <a:lnTo>
                  <a:pt x="7007" y="1725"/>
                </a:lnTo>
                <a:lnTo>
                  <a:pt x="7044" y="1945"/>
                </a:lnTo>
                <a:lnTo>
                  <a:pt x="7080" y="2129"/>
                </a:lnTo>
                <a:lnTo>
                  <a:pt x="7154" y="2349"/>
                </a:lnTo>
                <a:lnTo>
                  <a:pt x="7227" y="2532"/>
                </a:lnTo>
                <a:lnTo>
                  <a:pt x="7300" y="2605"/>
                </a:lnTo>
                <a:lnTo>
                  <a:pt x="7410" y="2642"/>
                </a:lnTo>
                <a:lnTo>
                  <a:pt x="7557" y="2569"/>
                </a:lnTo>
                <a:lnTo>
                  <a:pt x="7630" y="2495"/>
                </a:lnTo>
                <a:lnTo>
                  <a:pt x="7667" y="2385"/>
                </a:lnTo>
                <a:lnTo>
                  <a:pt x="7667" y="2312"/>
                </a:lnTo>
                <a:lnTo>
                  <a:pt x="7630" y="2239"/>
                </a:lnTo>
                <a:lnTo>
                  <a:pt x="7557" y="2165"/>
                </a:lnTo>
                <a:lnTo>
                  <a:pt x="7484" y="2165"/>
                </a:lnTo>
                <a:lnTo>
                  <a:pt x="7337" y="1835"/>
                </a:lnTo>
                <a:lnTo>
                  <a:pt x="7227" y="1542"/>
                </a:lnTo>
                <a:lnTo>
                  <a:pt x="7740" y="1101"/>
                </a:lnTo>
                <a:lnTo>
                  <a:pt x="8217" y="735"/>
                </a:lnTo>
                <a:lnTo>
                  <a:pt x="8364" y="625"/>
                </a:lnTo>
                <a:lnTo>
                  <a:pt x="8511" y="551"/>
                </a:lnTo>
                <a:lnTo>
                  <a:pt x="8841" y="478"/>
                </a:lnTo>
                <a:close/>
                <a:moveTo>
                  <a:pt x="3485" y="7264"/>
                </a:moveTo>
                <a:lnTo>
                  <a:pt x="3449" y="7447"/>
                </a:lnTo>
                <a:lnTo>
                  <a:pt x="3302" y="7337"/>
                </a:lnTo>
                <a:lnTo>
                  <a:pt x="3485" y="7264"/>
                </a:lnTo>
                <a:close/>
                <a:moveTo>
                  <a:pt x="5099" y="6163"/>
                </a:moveTo>
                <a:lnTo>
                  <a:pt x="4733" y="7264"/>
                </a:lnTo>
                <a:lnTo>
                  <a:pt x="4733" y="7337"/>
                </a:lnTo>
                <a:lnTo>
                  <a:pt x="4586" y="7447"/>
                </a:lnTo>
                <a:lnTo>
                  <a:pt x="4586" y="7337"/>
                </a:lnTo>
                <a:lnTo>
                  <a:pt x="4586" y="7301"/>
                </a:lnTo>
                <a:lnTo>
                  <a:pt x="4623" y="6860"/>
                </a:lnTo>
                <a:lnTo>
                  <a:pt x="4733" y="6457"/>
                </a:lnTo>
                <a:lnTo>
                  <a:pt x="5026" y="6237"/>
                </a:lnTo>
                <a:lnTo>
                  <a:pt x="5099" y="6163"/>
                </a:lnTo>
                <a:close/>
                <a:moveTo>
                  <a:pt x="4292" y="6750"/>
                </a:moveTo>
                <a:lnTo>
                  <a:pt x="4219" y="7117"/>
                </a:lnTo>
                <a:lnTo>
                  <a:pt x="4219" y="7484"/>
                </a:lnTo>
                <a:lnTo>
                  <a:pt x="4219" y="7594"/>
                </a:lnTo>
                <a:lnTo>
                  <a:pt x="4292" y="7631"/>
                </a:lnTo>
                <a:lnTo>
                  <a:pt x="3889" y="7924"/>
                </a:lnTo>
                <a:lnTo>
                  <a:pt x="3816" y="7851"/>
                </a:lnTo>
                <a:lnTo>
                  <a:pt x="3889" y="7777"/>
                </a:lnTo>
                <a:lnTo>
                  <a:pt x="3926" y="7667"/>
                </a:lnTo>
                <a:lnTo>
                  <a:pt x="3926" y="7594"/>
                </a:lnTo>
                <a:lnTo>
                  <a:pt x="3889" y="7521"/>
                </a:lnTo>
                <a:lnTo>
                  <a:pt x="3852" y="7484"/>
                </a:lnTo>
                <a:lnTo>
                  <a:pt x="3816" y="7484"/>
                </a:lnTo>
                <a:lnTo>
                  <a:pt x="3889" y="7227"/>
                </a:lnTo>
                <a:lnTo>
                  <a:pt x="3926" y="7007"/>
                </a:lnTo>
                <a:lnTo>
                  <a:pt x="3926" y="6970"/>
                </a:lnTo>
                <a:lnTo>
                  <a:pt x="4292" y="6750"/>
                </a:lnTo>
                <a:close/>
                <a:moveTo>
                  <a:pt x="1101" y="6127"/>
                </a:moveTo>
                <a:lnTo>
                  <a:pt x="1358" y="6200"/>
                </a:lnTo>
                <a:lnTo>
                  <a:pt x="1578" y="6310"/>
                </a:lnTo>
                <a:lnTo>
                  <a:pt x="1761" y="6457"/>
                </a:lnTo>
                <a:lnTo>
                  <a:pt x="1945" y="6677"/>
                </a:lnTo>
                <a:lnTo>
                  <a:pt x="2312" y="7081"/>
                </a:lnTo>
                <a:lnTo>
                  <a:pt x="2715" y="7447"/>
                </a:lnTo>
                <a:lnTo>
                  <a:pt x="3155" y="7777"/>
                </a:lnTo>
                <a:lnTo>
                  <a:pt x="3339" y="7961"/>
                </a:lnTo>
                <a:lnTo>
                  <a:pt x="3522" y="8144"/>
                </a:lnTo>
                <a:lnTo>
                  <a:pt x="3522" y="8181"/>
                </a:lnTo>
                <a:lnTo>
                  <a:pt x="3485" y="8291"/>
                </a:lnTo>
                <a:lnTo>
                  <a:pt x="3485" y="8401"/>
                </a:lnTo>
                <a:lnTo>
                  <a:pt x="3559" y="8474"/>
                </a:lnTo>
                <a:lnTo>
                  <a:pt x="3669" y="8511"/>
                </a:lnTo>
                <a:lnTo>
                  <a:pt x="3669" y="8621"/>
                </a:lnTo>
                <a:lnTo>
                  <a:pt x="3669" y="8658"/>
                </a:lnTo>
                <a:lnTo>
                  <a:pt x="3595" y="8695"/>
                </a:lnTo>
                <a:lnTo>
                  <a:pt x="3229" y="8731"/>
                </a:lnTo>
                <a:lnTo>
                  <a:pt x="3009" y="8474"/>
                </a:lnTo>
                <a:lnTo>
                  <a:pt x="2825" y="8254"/>
                </a:lnTo>
                <a:lnTo>
                  <a:pt x="2165" y="7484"/>
                </a:lnTo>
                <a:lnTo>
                  <a:pt x="1615" y="6897"/>
                </a:lnTo>
                <a:lnTo>
                  <a:pt x="1321" y="6604"/>
                </a:lnTo>
                <a:lnTo>
                  <a:pt x="1174" y="6494"/>
                </a:lnTo>
                <a:lnTo>
                  <a:pt x="991" y="6420"/>
                </a:lnTo>
                <a:lnTo>
                  <a:pt x="1101" y="6127"/>
                </a:lnTo>
                <a:close/>
                <a:moveTo>
                  <a:pt x="8731" y="1"/>
                </a:moveTo>
                <a:lnTo>
                  <a:pt x="8474" y="74"/>
                </a:lnTo>
                <a:lnTo>
                  <a:pt x="8217" y="184"/>
                </a:lnTo>
                <a:lnTo>
                  <a:pt x="7997" y="331"/>
                </a:lnTo>
                <a:lnTo>
                  <a:pt x="7777" y="478"/>
                </a:lnTo>
                <a:lnTo>
                  <a:pt x="7154" y="1028"/>
                </a:lnTo>
                <a:lnTo>
                  <a:pt x="6530" y="1578"/>
                </a:lnTo>
                <a:lnTo>
                  <a:pt x="4036" y="3779"/>
                </a:lnTo>
                <a:lnTo>
                  <a:pt x="2825" y="4843"/>
                </a:lnTo>
                <a:lnTo>
                  <a:pt x="2312" y="5283"/>
                </a:lnTo>
                <a:lnTo>
                  <a:pt x="2092" y="5540"/>
                </a:lnTo>
                <a:lnTo>
                  <a:pt x="1871" y="5797"/>
                </a:lnTo>
                <a:lnTo>
                  <a:pt x="1761" y="5833"/>
                </a:lnTo>
                <a:lnTo>
                  <a:pt x="1725" y="5943"/>
                </a:lnTo>
                <a:lnTo>
                  <a:pt x="1541" y="5833"/>
                </a:lnTo>
                <a:lnTo>
                  <a:pt x="1358" y="5797"/>
                </a:lnTo>
                <a:lnTo>
                  <a:pt x="1174" y="5760"/>
                </a:lnTo>
                <a:lnTo>
                  <a:pt x="954" y="5760"/>
                </a:lnTo>
                <a:lnTo>
                  <a:pt x="844" y="5797"/>
                </a:lnTo>
                <a:lnTo>
                  <a:pt x="771" y="5907"/>
                </a:lnTo>
                <a:lnTo>
                  <a:pt x="624" y="6420"/>
                </a:lnTo>
                <a:lnTo>
                  <a:pt x="624" y="6494"/>
                </a:lnTo>
                <a:lnTo>
                  <a:pt x="661" y="6567"/>
                </a:lnTo>
                <a:lnTo>
                  <a:pt x="698" y="6604"/>
                </a:lnTo>
                <a:lnTo>
                  <a:pt x="771" y="6640"/>
                </a:lnTo>
                <a:lnTo>
                  <a:pt x="918" y="6860"/>
                </a:lnTo>
                <a:lnTo>
                  <a:pt x="1101" y="7081"/>
                </a:lnTo>
                <a:lnTo>
                  <a:pt x="1505" y="7484"/>
                </a:lnTo>
                <a:lnTo>
                  <a:pt x="2385" y="8511"/>
                </a:lnTo>
                <a:lnTo>
                  <a:pt x="2715" y="8951"/>
                </a:lnTo>
                <a:lnTo>
                  <a:pt x="2935" y="9171"/>
                </a:lnTo>
                <a:lnTo>
                  <a:pt x="3155" y="9318"/>
                </a:lnTo>
                <a:lnTo>
                  <a:pt x="3302" y="9355"/>
                </a:lnTo>
                <a:lnTo>
                  <a:pt x="3412" y="9355"/>
                </a:lnTo>
                <a:lnTo>
                  <a:pt x="3522" y="9281"/>
                </a:lnTo>
                <a:lnTo>
                  <a:pt x="3595" y="9171"/>
                </a:lnTo>
                <a:lnTo>
                  <a:pt x="3816" y="9135"/>
                </a:lnTo>
                <a:lnTo>
                  <a:pt x="3962" y="9061"/>
                </a:lnTo>
                <a:lnTo>
                  <a:pt x="4072" y="8951"/>
                </a:lnTo>
                <a:lnTo>
                  <a:pt x="4146" y="8805"/>
                </a:lnTo>
                <a:lnTo>
                  <a:pt x="4146" y="8548"/>
                </a:lnTo>
                <a:lnTo>
                  <a:pt x="4109" y="8328"/>
                </a:lnTo>
                <a:lnTo>
                  <a:pt x="5320" y="7557"/>
                </a:lnTo>
                <a:lnTo>
                  <a:pt x="6530" y="6750"/>
                </a:lnTo>
                <a:lnTo>
                  <a:pt x="7667" y="5907"/>
                </a:lnTo>
                <a:lnTo>
                  <a:pt x="8804" y="5026"/>
                </a:lnTo>
                <a:lnTo>
                  <a:pt x="9281" y="4660"/>
                </a:lnTo>
                <a:lnTo>
                  <a:pt x="9721" y="4219"/>
                </a:lnTo>
                <a:lnTo>
                  <a:pt x="10125" y="3743"/>
                </a:lnTo>
                <a:lnTo>
                  <a:pt x="10308" y="3486"/>
                </a:lnTo>
                <a:lnTo>
                  <a:pt x="10455" y="3229"/>
                </a:lnTo>
                <a:lnTo>
                  <a:pt x="10602" y="2972"/>
                </a:lnTo>
                <a:lnTo>
                  <a:pt x="10712" y="2679"/>
                </a:lnTo>
                <a:lnTo>
                  <a:pt x="10785" y="2385"/>
                </a:lnTo>
                <a:lnTo>
                  <a:pt x="10822" y="2129"/>
                </a:lnTo>
                <a:lnTo>
                  <a:pt x="10822" y="1835"/>
                </a:lnTo>
                <a:lnTo>
                  <a:pt x="10785" y="1542"/>
                </a:lnTo>
                <a:lnTo>
                  <a:pt x="10675" y="1248"/>
                </a:lnTo>
                <a:lnTo>
                  <a:pt x="10528" y="955"/>
                </a:lnTo>
                <a:lnTo>
                  <a:pt x="10382" y="735"/>
                </a:lnTo>
                <a:lnTo>
                  <a:pt x="10198" y="515"/>
                </a:lnTo>
                <a:lnTo>
                  <a:pt x="9978" y="368"/>
                </a:lnTo>
                <a:lnTo>
                  <a:pt x="9758" y="221"/>
                </a:lnTo>
                <a:lnTo>
                  <a:pt x="9501" y="111"/>
                </a:lnTo>
                <a:lnTo>
                  <a:pt x="9281" y="38"/>
                </a:lnTo>
                <a:lnTo>
                  <a:pt x="8988" y="1"/>
                </a:lnTo>
                <a:close/>
                <a:moveTo>
                  <a:pt x="1981" y="12399"/>
                </a:moveTo>
                <a:lnTo>
                  <a:pt x="1981" y="12509"/>
                </a:lnTo>
                <a:lnTo>
                  <a:pt x="1981" y="12656"/>
                </a:lnTo>
                <a:lnTo>
                  <a:pt x="1908" y="12913"/>
                </a:lnTo>
                <a:lnTo>
                  <a:pt x="1798" y="12913"/>
                </a:lnTo>
                <a:lnTo>
                  <a:pt x="1871" y="12656"/>
                </a:lnTo>
                <a:lnTo>
                  <a:pt x="1981" y="12399"/>
                </a:lnTo>
                <a:close/>
                <a:moveTo>
                  <a:pt x="1651" y="9391"/>
                </a:moveTo>
                <a:lnTo>
                  <a:pt x="1688" y="9575"/>
                </a:lnTo>
                <a:lnTo>
                  <a:pt x="1908" y="10198"/>
                </a:lnTo>
                <a:lnTo>
                  <a:pt x="2348" y="11372"/>
                </a:lnTo>
                <a:lnTo>
                  <a:pt x="2422" y="11739"/>
                </a:lnTo>
                <a:lnTo>
                  <a:pt x="2458" y="12106"/>
                </a:lnTo>
                <a:lnTo>
                  <a:pt x="2422" y="12436"/>
                </a:lnTo>
                <a:lnTo>
                  <a:pt x="2348" y="12619"/>
                </a:lnTo>
                <a:lnTo>
                  <a:pt x="2275" y="12766"/>
                </a:lnTo>
                <a:lnTo>
                  <a:pt x="2312" y="12583"/>
                </a:lnTo>
                <a:lnTo>
                  <a:pt x="2275" y="12436"/>
                </a:lnTo>
                <a:lnTo>
                  <a:pt x="2202" y="12326"/>
                </a:lnTo>
                <a:lnTo>
                  <a:pt x="2128" y="12216"/>
                </a:lnTo>
                <a:lnTo>
                  <a:pt x="2018" y="12179"/>
                </a:lnTo>
                <a:lnTo>
                  <a:pt x="1871" y="12179"/>
                </a:lnTo>
                <a:lnTo>
                  <a:pt x="1835" y="12253"/>
                </a:lnTo>
                <a:lnTo>
                  <a:pt x="1835" y="12326"/>
                </a:lnTo>
                <a:lnTo>
                  <a:pt x="1578" y="12656"/>
                </a:lnTo>
                <a:lnTo>
                  <a:pt x="1505" y="12840"/>
                </a:lnTo>
                <a:lnTo>
                  <a:pt x="1431" y="13023"/>
                </a:lnTo>
                <a:lnTo>
                  <a:pt x="1358" y="13023"/>
                </a:lnTo>
                <a:lnTo>
                  <a:pt x="1578" y="12509"/>
                </a:lnTo>
                <a:lnTo>
                  <a:pt x="1761" y="11996"/>
                </a:lnTo>
                <a:lnTo>
                  <a:pt x="1761" y="11959"/>
                </a:lnTo>
                <a:lnTo>
                  <a:pt x="1725" y="11922"/>
                </a:lnTo>
                <a:lnTo>
                  <a:pt x="1688" y="11922"/>
                </a:lnTo>
                <a:lnTo>
                  <a:pt x="1651" y="11959"/>
                </a:lnTo>
                <a:lnTo>
                  <a:pt x="1321" y="12399"/>
                </a:lnTo>
                <a:lnTo>
                  <a:pt x="1028" y="12913"/>
                </a:lnTo>
                <a:lnTo>
                  <a:pt x="881" y="12840"/>
                </a:lnTo>
                <a:lnTo>
                  <a:pt x="881" y="12729"/>
                </a:lnTo>
                <a:lnTo>
                  <a:pt x="1028" y="12436"/>
                </a:lnTo>
                <a:lnTo>
                  <a:pt x="1174" y="12143"/>
                </a:lnTo>
                <a:lnTo>
                  <a:pt x="1358" y="11849"/>
                </a:lnTo>
                <a:lnTo>
                  <a:pt x="1541" y="11556"/>
                </a:lnTo>
                <a:lnTo>
                  <a:pt x="1541" y="11519"/>
                </a:lnTo>
                <a:lnTo>
                  <a:pt x="1505" y="11482"/>
                </a:lnTo>
                <a:lnTo>
                  <a:pt x="1468" y="11519"/>
                </a:lnTo>
                <a:lnTo>
                  <a:pt x="1138" y="11812"/>
                </a:lnTo>
                <a:lnTo>
                  <a:pt x="954" y="11996"/>
                </a:lnTo>
                <a:lnTo>
                  <a:pt x="808" y="12179"/>
                </a:lnTo>
                <a:lnTo>
                  <a:pt x="698" y="12399"/>
                </a:lnTo>
                <a:lnTo>
                  <a:pt x="588" y="12619"/>
                </a:lnTo>
                <a:lnTo>
                  <a:pt x="551" y="12583"/>
                </a:lnTo>
                <a:lnTo>
                  <a:pt x="624" y="12473"/>
                </a:lnTo>
                <a:lnTo>
                  <a:pt x="661" y="12363"/>
                </a:lnTo>
                <a:lnTo>
                  <a:pt x="1138" y="11629"/>
                </a:lnTo>
                <a:lnTo>
                  <a:pt x="1321" y="11262"/>
                </a:lnTo>
                <a:lnTo>
                  <a:pt x="1468" y="10859"/>
                </a:lnTo>
                <a:lnTo>
                  <a:pt x="1431" y="10822"/>
                </a:lnTo>
                <a:lnTo>
                  <a:pt x="1395" y="10822"/>
                </a:lnTo>
                <a:lnTo>
                  <a:pt x="1064" y="11189"/>
                </a:lnTo>
                <a:lnTo>
                  <a:pt x="734" y="11556"/>
                </a:lnTo>
                <a:lnTo>
                  <a:pt x="844" y="11372"/>
                </a:lnTo>
                <a:lnTo>
                  <a:pt x="1248" y="10749"/>
                </a:lnTo>
                <a:lnTo>
                  <a:pt x="1651" y="10125"/>
                </a:lnTo>
                <a:lnTo>
                  <a:pt x="1651" y="10052"/>
                </a:lnTo>
                <a:lnTo>
                  <a:pt x="1615" y="9978"/>
                </a:lnTo>
                <a:lnTo>
                  <a:pt x="1505" y="9978"/>
                </a:lnTo>
                <a:lnTo>
                  <a:pt x="1321" y="10162"/>
                </a:lnTo>
                <a:lnTo>
                  <a:pt x="1505" y="9795"/>
                </a:lnTo>
                <a:lnTo>
                  <a:pt x="1651" y="9391"/>
                </a:lnTo>
                <a:close/>
                <a:moveTo>
                  <a:pt x="1541" y="8768"/>
                </a:moveTo>
                <a:lnTo>
                  <a:pt x="1468" y="8805"/>
                </a:lnTo>
                <a:lnTo>
                  <a:pt x="1395" y="8915"/>
                </a:lnTo>
                <a:lnTo>
                  <a:pt x="1395" y="9025"/>
                </a:lnTo>
                <a:lnTo>
                  <a:pt x="1395" y="9061"/>
                </a:lnTo>
                <a:lnTo>
                  <a:pt x="1211" y="9355"/>
                </a:lnTo>
                <a:lnTo>
                  <a:pt x="1101" y="9648"/>
                </a:lnTo>
                <a:lnTo>
                  <a:pt x="661" y="10602"/>
                </a:lnTo>
                <a:lnTo>
                  <a:pt x="294" y="11409"/>
                </a:lnTo>
                <a:lnTo>
                  <a:pt x="147" y="11812"/>
                </a:lnTo>
                <a:lnTo>
                  <a:pt x="37" y="12253"/>
                </a:lnTo>
                <a:lnTo>
                  <a:pt x="1" y="12399"/>
                </a:lnTo>
                <a:lnTo>
                  <a:pt x="1" y="12509"/>
                </a:lnTo>
                <a:lnTo>
                  <a:pt x="74" y="12729"/>
                </a:lnTo>
                <a:lnTo>
                  <a:pt x="221" y="12913"/>
                </a:lnTo>
                <a:lnTo>
                  <a:pt x="404" y="13096"/>
                </a:lnTo>
                <a:lnTo>
                  <a:pt x="441" y="13170"/>
                </a:lnTo>
                <a:lnTo>
                  <a:pt x="514" y="13206"/>
                </a:lnTo>
                <a:lnTo>
                  <a:pt x="588" y="13243"/>
                </a:lnTo>
                <a:lnTo>
                  <a:pt x="661" y="13243"/>
                </a:lnTo>
                <a:lnTo>
                  <a:pt x="734" y="13280"/>
                </a:lnTo>
                <a:lnTo>
                  <a:pt x="881" y="13353"/>
                </a:lnTo>
                <a:lnTo>
                  <a:pt x="954" y="13426"/>
                </a:lnTo>
                <a:lnTo>
                  <a:pt x="1101" y="13426"/>
                </a:lnTo>
                <a:lnTo>
                  <a:pt x="1431" y="13536"/>
                </a:lnTo>
                <a:lnTo>
                  <a:pt x="1468" y="13573"/>
                </a:lnTo>
                <a:lnTo>
                  <a:pt x="1688" y="13573"/>
                </a:lnTo>
                <a:lnTo>
                  <a:pt x="1908" y="13536"/>
                </a:lnTo>
                <a:lnTo>
                  <a:pt x="2128" y="13463"/>
                </a:lnTo>
                <a:lnTo>
                  <a:pt x="2312" y="13390"/>
                </a:lnTo>
                <a:lnTo>
                  <a:pt x="2495" y="13280"/>
                </a:lnTo>
                <a:lnTo>
                  <a:pt x="2605" y="13133"/>
                </a:lnTo>
                <a:lnTo>
                  <a:pt x="2715" y="12986"/>
                </a:lnTo>
                <a:lnTo>
                  <a:pt x="2788" y="12840"/>
                </a:lnTo>
                <a:lnTo>
                  <a:pt x="2862" y="12693"/>
                </a:lnTo>
                <a:lnTo>
                  <a:pt x="2935" y="12326"/>
                </a:lnTo>
                <a:lnTo>
                  <a:pt x="2935" y="11959"/>
                </a:lnTo>
                <a:lnTo>
                  <a:pt x="2862" y="11592"/>
                </a:lnTo>
                <a:lnTo>
                  <a:pt x="2788" y="11226"/>
                </a:lnTo>
                <a:lnTo>
                  <a:pt x="2678" y="10895"/>
                </a:lnTo>
                <a:lnTo>
                  <a:pt x="2055" y="9061"/>
                </a:lnTo>
                <a:lnTo>
                  <a:pt x="1981" y="8951"/>
                </a:lnTo>
                <a:lnTo>
                  <a:pt x="1871" y="8878"/>
                </a:lnTo>
                <a:lnTo>
                  <a:pt x="1761" y="8805"/>
                </a:lnTo>
                <a:lnTo>
                  <a:pt x="1651" y="8768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37" name="Google Shape;237;p3"/>
          <p:cNvSpPr/>
          <p:nvPr/>
        </p:nvSpPr>
        <p:spPr>
          <a:xfrm>
            <a:off x="91624" y="4552927"/>
            <a:ext cx="416228" cy="409988"/>
          </a:xfrm>
          <a:custGeom>
            <a:avLst/>
            <a:gdLst/>
            <a:ahLst/>
            <a:cxnLst/>
            <a:rect l="l" t="t" r="r" b="b"/>
            <a:pathLst>
              <a:path w="14674" h="14454" extrusionOk="0">
                <a:moveTo>
                  <a:pt x="7887" y="3779"/>
                </a:moveTo>
                <a:lnTo>
                  <a:pt x="7961" y="3816"/>
                </a:lnTo>
                <a:lnTo>
                  <a:pt x="8071" y="3889"/>
                </a:lnTo>
                <a:lnTo>
                  <a:pt x="8218" y="4072"/>
                </a:lnTo>
                <a:lnTo>
                  <a:pt x="8291" y="4292"/>
                </a:lnTo>
                <a:lnTo>
                  <a:pt x="8364" y="4513"/>
                </a:lnTo>
                <a:lnTo>
                  <a:pt x="8401" y="4696"/>
                </a:lnTo>
                <a:lnTo>
                  <a:pt x="8401" y="4916"/>
                </a:lnTo>
                <a:lnTo>
                  <a:pt x="8401" y="5099"/>
                </a:lnTo>
                <a:lnTo>
                  <a:pt x="8291" y="5283"/>
                </a:lnTo>
                <a:lnTo>
                  <a:pt x="8144" y="4659"/>
                </a:lnTo>
                <a:lnTo>
                  <a:pt x="8034" y="4219"/>
                </a:lnTo>
                <a:lnTo>
                  <a:pt x="7961" y="3999"/>
                </a:lnTo>
                <a:lnTo>
                  <a:pt x="7887" y="3779"/>
                </a:lnTo>
                <a:close/>
                <a:moveTo>
                  <a:pt x="4329" y="5063"/>
                </a:moveTo>
                <a:lnTo>
                  <a:pt x="4476" y="5209"/>
                </a:lnTo>
                <a:lnTo>
                  <a:pt x="4586" y="5356"/>
                </a:lnTo>
                <a:lnTo>
                  <a:pt x="4696" y="5503"/>
                </a:lnTo>
                <a:lnTo>
                  <a:pt x="4769" y="5686"/>
                </a:lnTo>
                <a:lnTo>
                  <a:pt x="4769" y="5870"/>
                </a:lnTo>
                <a:lnTo>
                  <a:pt x="4769" y="6053"/>
                </a:lnTo>
                <a:lnTo>
                  <a:pt x="4659" y="6126"/>
                </a:lnTo>
                <a:lnTo>
                  <a:pt x="4549" y="6237"/>
                </a:lnTo>
                <a:lnTo>
                  <a:pt x="4439" y="5980"/>
                </a:lnTo>
                <a:lnTo>
                  <a:pt x="4329" y="5686"/>
                </a:lnTo>
                <a:lnTo>
                  <a:pt x="4293" y="5393"/>
                </a:lnTo>
                <a:lnTo>
                  <a:pt x="4293" y="5209"/>
                </a:lnTo>
                <a:lnTo>
                  <a:pt x="4293" y="5136"/>
                </a:lnTo>
                <a:lnTo>
                  <a:pt x="4329" y="5063"/>
                </a:lnTo>
                <a:close/>
                <a:moveTo>
                  <a:pt x="6604" y="7594"/>
                </a:moveTo>
                <a:lnTo>
                  <a:pt x="6714" y="7667"/>
                </a:lnTo>
                <a:lnTo>
                  <a:pt x="6787" y="7814"/>
                </a:lnTo>
                <a:lnTo>
                  <a:pt x="6934" y="8071"/>
                </a:lnTo>
                <a:lnTo>
                  <a:pt x="7337" y="8694"/>
                </a:lnTo>
                <a:lnTo>
                  <a:pt x="7117" y="8878"/>
                </a:lnTo>
                <a:lnTo>
                  <a:pt x="7080" y="8768"/>
                </a:lnTo>
                <a:lnTo>
                  <a:pt x="6860" y="8474"/>
                </a:lnTo>
                <a:lnTo>
                  <a:pt x="6677" y="8144"/>
                </a:lnTo>
                <a:lnTo>
                  <a:pt x="6567" y="7887"/>
                </a:lnTo>
                <a:lnTo>
                  <a:pt x="6420" y="7667"/>
                </a:lnTo>
                <a:lnTo>
                  <a:pt x="6604" y="7594"/>
                </a:lnTo>
                <a:close/>
                <a:moveTo>
                  <a:pt x="5283" y="8107"/>
                </a:moveTo>
                <a:lnTo>
                  <a:pt x="5356" y="8144"/>
                </a:lnTo>
                <a:lnTo>
                  <a:pt x="5833" y="9428"/>
                </a:lnTo>
                <a:lnTo>
                  <a:pt x="5650" y="9501"/>
                </a:lnTo>
                <a:lnTo>
                  <a:pt x="5686" y="9318"/>
                </a:lnTo>
                <a:lnTo>
                  <a:pt x="5650" y="9208"/>
                </a:lnTo>
                <a:lnTo>
                  <a:pt x="5613" y="9061"/>
                </a:lnTo>
                <a:lnTo>
                  <a:pt x="5503" y="8768"/>
                </a:lnTo>
                <a:lnTo>
                  <a:pt x="5246" y="8107"/>
                </a:lnTo>
                <a:close/>
                <a:moveTo>
                  <a:pt x="7337" y="9905"/>
                </a:moveTo>
                <a:lnTo>
                  <a:pt x="7337" y="10235"/>
                </a:lnTo>
                <a:lnTo>
                  <a:pt x="7190" y="9978"/>
                </a:lnTo>
                <a:lnTo>
                  <a:pt x="7337" y="9905"/>
                </a:lnTo>
                <a:close/>
                <a:moveTo>
                  <a:pt x="9721" y="9061"/>
                </a:moveTo>
                <a:lnTo>
                  <a:pt x="9832" y="9281"/>
                </a:lnTo>
                <a:lnTo>
                  <a:pt x="9942" y="9501"/>
                </a:lnTo>
                <a:lnTo>
                  <a:pt x="10052" y="9685"/>
                </a:lnTo>
                <a:lnTo>
                  <a:pt x="10162" y="9868"/>
                </a:lnTo>
                <a:lnTo>
                  <a:pt x="10198" y="10015"/>
                </a:lnTo>
                <a:lnTo>
                  <a:pt x="10198" y="10161"/>
                </a:lnTo>
                <a:lnTo>
                  <a:pt x="10198" y="10308"/>
                </a:lnTo>
                <a:lnTo>
                  <a:pt x="10125" y="10455"/>
                </a:lnTo>
                <a:lnTo>
                  <a:pt x="10052" y="10345"/>
                </a:lnTo>
                <a:lnTo>
                  <a:pt x="9978" y="10308"/>
                </a:lnTo>
                <a:lnTo>
                  <a:pt x="9758" y="9758"/>
                </a:lnTo>
                <a:lnTo>
                  <a:pt x="9685" y="9464"/>
                </a:lnTo>
                <a:lnTo>
                  <a:pt x="9575" y="9171"/>
                </a:lnTo>
                <a:lnTo>
                  <a:pt x="9648" y="9134"/>
                </a:lnTo>
                <a:lnTo>
                  <a:pt x="9721" y="9061"/>
                </a:lnTo>
                <a:close/>
                <a:moveTo>
                  <a:pt x="7667" y="9758"/>
                </a:moveTo>
                <a:lnTo>
                  <a:pt x="7777" y="9795"/>
                </a:lnTo>
                <a:lnTo>
                  <a:pt x="7924" y="9868"/>
                </a:lnTo>
                <a:lnTo>
                  <a:pt x="8071" y="10015"/>
                </a:lnTo>
                <a:lnTo>
                  <a:pt x="8181" y="10235"/>
                </a:lnTo>
                <a:lnTo>
                  <a:pt x="8291" y="10638"/>
                </a:lnTo>
                <a:lnTo>
                  <a:pt x="8328" y="10822"/>
                </a:lnTo>
                <a:lnTo>
                  <a:pt x="8328" y="10968"/>
                </a:lnTo>
                <a:lnTo>
                  <a:pt x="8291" y="11115"/>
                </a:lnTo>
                <a:lnTo>
                  <a:pt x="8181" y="11189"/>
                </a:lnTo>
                <a:lnTo>
                  <a:pt x="8181" y="11115"/>
                </a:lnTo>
                <a:lnTo>
                  <a:pt x="8144" y="11005"/>
                </a:lnTo>
                <a:lnTo>
                  <a:pt x="8071" y="10968"/>
                </a:lnTo>
                <a:lnTo>
                  <a:pt x="7997" y="10895"/>
                </a:lnTo>
                <a:lnTo>
                  <a:pt x="7887" y="10675"/>
                </a:lnTo>
                <a:lnTo>
                  <a:pt x="7814" y="10382"/>
                </a:lnTo>
                <a:lnTo>
                  <a:pt x="7741" y="9831"/>
                </a:lnTo>
                <a:lnTo>
                  <a:pt x="7667" y="9758"/>
                </a:lnTo>
                <a:close/>
                <a:moveTo>
                  <a:pt x="10162" y="1321"/>
                </a:moveTo>
                <a:lnTo>
                  <a:pt x="10198" y="1541"/>
                </a:lnTo>
                <a:lnTo>
                  <a:pt x="10272" y="1725"/>
                </a:lnTo>
                <a:lnTo>
                  <a:pt x="10455" y="2092"/>
                </a:lnTo>
                <a:lnTo>
                  <a:pt x="10932" y="3229"/>
                </a:lnTo>
                <a:lnTo>
                  <a:pt x="10969" y="3302"/>
                </a:lnTo>
                <a:lnTo>
                  <a:pt x="10749" y="3375"/>
                </a:lnTo>
                <a:lnTo>
                  <a:pt x="10528" y="3449"/>
                </a:lnTo>
                <a:lnTo>
                  <a:pt x="9758" y="3742"/>
                </a:lnTo>
                <a:lnTo>
                  <a:pt x="8988" y="4146"/>
                </a:lnTo>
                <a:lnTo>
                  <a:pt x="8841" y="4219"/>
                </a:lnTo>
                <a:lnTo>
                  <a:pt x="8731" y="4329"/>
                </a:lnTo>
                <a:lnTo>
                  <a:pt x="8658" y="4072"/>
                </a:lnTo>
                <a:lnTo>
                  <a:pt x="8511" y="3816"/>
                </a:lnTo>
                <a:lnTo>
                  <a:pt x="8364" y="3595"/>
                </a:lnTo>
                <a:lnTo>
                  <a:pt x="8254" y="3522"/>
                </a:lnTo>
                <a:lnTo>
                  <a:pt x="8144" y="3449"/>
                </a:lnTo>
                <a:lnTo>
                  <a:pt x="7997" y="3412"/>
                </a:lnTo>
                <a:lnTo>
                  <a:pt x="7851" y="3375"/>
                </a:lnTo>
                <a:lnTo>
                  <a:pt x="7777" y="3375"/>
                </a:lnTo>
                <a:lnTo>
                  <a:pt x="7704" y="3412"/>
                </a:lnTo>
                <a:lnTo>
                  <a:pt x="7667" y="3485"/>
                </a:lnTo>
                <a:lnTo>
                  <a:pt x="7667" y="3559"/>
                </a:lnTo>
                <a:lnTo>
                  <a:pt x="7484" y="3595"/>
                </a:lnTo>
                <a:lnTo>
                  <a:pt x="7337" y="3706"/>
                </a:lnTo>
                <a:lnTo>
                  <a:pt x="7190" y="3852"/>
                </a:lnTo>
                <a:lnTo>
                  <a:pt x="7044" y="3999"/>
                </a:lnTo>
                <a:lnTo>
                  <a:pt x="7007" y="4109"/>
                </a:lnTo>
                <a:lnTo>
                  <a:pt x="7044" y="4219"/>
                </a:lnTo>
                <a:lnTo>
                  <a:pt x="7264" y="4696"/>
                </a:lnTo>
                <a:lnTo>
                  <a:pt x="7080" y="4769"/>
                </a:lnTo>
                <a:lnTo>
                  <a:pt x="6310" y="5026"/>
                </a:lnTo>
                <a:lnTo>
                  <a:pt x="5576" y="5283"/>
                </a:lnTo>
                <a:lnTo>
                  <a:pt x="5320" y="5356"/>
                </a:lnTo>
                <a:lnTo>
                  <a:pt x="5210" y="5393"/>
                </a:lnTo>
                <a:lnTo>
                  <a:pt x="5136" y="5466"/>
                </a:lnTo>
                <a:lnTo>
                  <a:pt x="5100" y="5356"/>
                </a:lnTo>
                <a:lnTo>
                  <a:pt x="4916" y="5063"/>
                </a:lnTo>
                <a:lnTo>
                  <a:pt x="4806" y="4879"/>
                </a:lnTo>
                <a:lnTo>
                  <a:pt x="4659" y="4733"/>
                </a:lnTo>
                <a:lnTo>
                  <a:pt x="4513" y="4623"/>
                </a:lnTo>
                <a:lnTo>
                  <a:pt x="4329" y="4549"/>
                </a:lnTo>
                <a:lnTo>
                  <a:pt x="4183" y="4513"/>
                </a:lnTo>
                <a:lnTo>
                  <a:pt x="4036" y="4586"/>
                </a:lnTo>
                <a:lnTo>
                  <a:pt x="3852" y="4586"/>
                </a:lnTo>
                <a:lnTo>
                  <a:pt x="3779" y="4623"/>
                </a:lnTo>
                <a:lnTo>
                  <a:pt x="3742" y="4696"/>
                </a:lnTo>
                <a:lnTo>
                  <a:pt x="3706" y="4989"/>
                </a:lnTo>
                <a:lnTo>
                  <a:pt x="3706" y="5283"/>
                </a:lnTo>
                <a:lnTo>
                  <a:pt x="3742" y="5576"/>
                </a:lnTo>
                <a:lnTo>
                  <a:pt x="3816" y="5870"/>
                </a:lnTo>
                <a:lnTo>
                  <a:pt x="3596" y="5833"/>
                </a:lnTo>
                <a:lnTo>
                  <a:pt x="3376" y="5870"/>
                </a:lnTo>
                <a:lnTo>
                  <a:pt x="2972" y="6016"/>
                </a:lnTo>
                <a:lnTo>
                  <a:pt x="2422" y="6163"/>
                </a:lnTo>
                <a:lnTo>
                  <a:pt x="2165" y="6273"/>
                </a:lnTo>
                <a:lnTo>
                  <a:pt x="2055" y="6347"/>
                </a:lnTo>
                <a:lnTo>
                  <a:pt x="1945" y="6457"/>
                </a:lnTo>
                <a:lnTo>
                  <a:pt x="1945" y="6530"/>
                </a:lnTo>
                <a:lnTo>
                  <a:pt x="1982" y="6567"/>
                </a:lnTo>
                <a:lnTo>
                  <a:pt x="2238" y="6603"/>
                </a:lnTo>
                <a:lnTo>
                  <a:pt x="2459" y="6567"/>
                </a:lnTo>
                <a:lnTo>
                  <a:pt x="2972" y="6457"/>
                </a:lnTo>
                <a:lnTo>
                  <a:pt x="3449" y="6347"/>
                </a:lnTo>
                <a:lnTo>
                  <a:pt x="3706" y="6237"/>
                </a:lnTo>
                <a:lnTo>
                  <a:pt x="3816" y="6163"/>
                </a:lnTo>
                <a:lnTo>
                  <a:pt x="3889" y="6090"/>
                </a:lnTo>
                <a:lnTo>
                  <a:pt x="4073" y="6383"/>
                </a:lnTo>
                <a:lnTo>
                  <a:pt x="4256" y="6677"/>
                </a:lnTo>
                <a:lnTo>
                  <a:pt x="4293" y="6713"/>
                </a:lnTo>
                <a:lnTo>
                  <a:pt x="4366" y="6823"/>
                </a:lnTo>
                <a:lnTo>
                  <a:pt x="4549" y="6970"/>
                </a:lnTo>
                <a:lnTo>
                  <a:pt x="4659" y="7007"/>
                </a:lnTo>
                <a:lnTo>
                  <a:pt x="4733" y="7044"/>
                </a:lnTo>
                <a:lnTo>
                  <a:pt x="4806" y="7007"/>
                </a:lnTo>
                <a:lnTo>
                  <a:pt x="4879" y="6933"/>
                </a:lnTo>
                <a:lnTo>
                  <a:pt x="5063" y="6640"/>
                </a:lnTo>
                <a:lnTo>
                  <a:pt x="5173" y="6347"/>
                </a:lnTo>
                <a:lnTo>
                  <a:pt x="5210" y="6053"/>
                </a:lnTo>
                <a:lnTo>
                  <a:pt x="5210" y="5760"/>
                </a:lnTo>
                <a:lnTo>
                  <a:pt x="5320" y="5760"/>
                </a:lnTo>
                <a:lnTo>
                  <a:pt x="5430" y="5723"/>
                </a:lnTo>
                <a:lnTo>
                  <a:pt x="5686" y="5650"/>
                </a:lnTo>
                <a:lnTo>
                  <a:pt x="6457" y="5430"/>
                </a:lnTo>
                <a:lnTo>
                  <a:pt x="7190" y="5173"/>
                </a:lnTo>
                <a:lnTo>
                  <a:pt x="7447" y="5063"/>
                </a:lnTo>
                <a:lnTo>
                  <a:pt x="7631" y="5430"/>
                </a:lnTo>
                <a:lnTo>
                  <a:pt x="7704" y="5613"/>
                </a:lnTo>
                <a:lnTo>
                  <a:pt x="7814" y="5760"/>
                </a:lnTo>
                <a:lnTo>
                  <a:pt x="7924" y="5833"/>
                </a:lnTo>
                <a:lnTo>
                  <a:pt x="8218" y="5833"/>
                </a:lnTo>
                <a:lnTo>
                  <a:pt x="8328" y="5760"/>
                </a:lnTo>
                <a:lnTo>
                  <a:pt x="8548" y="5576"/>
                </a:lnTo>
                <a:lnTo>
                  <a:pt x="8731" y="5356"/>
                </a:lnTo>
                <a:lnTo>
                  <a:pt x="8804" y="5173"/>
                </a:lnTo>
                <a:lnTo>
                  <a:pt x="8841" y="4989"/>
                </a:lnTo>
                <a:lnTo>
                  <a:pt x="8841" y="4806"/>
                </a:lnTo>
                <a:lnTo>
                  <a:pt x="8804" y="4586"/>
                </a:lnTo>
                <a:lnTo>
                  <a:pt x="8914" y="4586"/>
                </a:lnTo>
                <a:lnTo>
                  <a:pt x="9061" y="4513"/>
                </a:lnTo>
                <a:lnTo>
                  <a:pt x="9942" y="4109"/>
                </a:lnTo>
                <a:lnTo>
                  <a:pt x="10639" y="3852"/>
                </a:lnTo>
                <a:lnTo>
                  <a:pt x="10895" y="3742"/>
                </a:lnTo>
                <a:lnTo>
                  <a:pt x="11115" y="3669"/>
                </a:lnTo>
                <a:lnTo>
                  <a:pt x="11519" y="4586"/>
                </a:lnTo>
                <a:lnTo>
                  <a:pt x="11849" y="5540"/>
                </a:lnTo>
                <a:lnTo>
                  <a:pt x="12069" y="6237"/>
                </a:lnTo>
                <a:lnTo>
                  <a:pt x="12032" y="6347"/>
                </a:lnTo>
                <a:lnTo>
                  <a:pt x="11996" y="6457"/>
                </a:lnTo>
                <a:lnTo>
                  <a:pt x="11959" y="6457"/>
                </a:lnTo>
                <a:lnTo>
                  <a:pt x="11592" y="6603"/>
                </a:lnTo>
                <a:lnTo>
                  <a:pt x="10969" y="6787"/>
                </a:lnTo>
                <a:lnTo>
                  <a:pt x="9685" y="7227"/>
                </a:lnTo>
                <a:lnTo>
                  <a:pt x="8438" y="7630"/>
                </a:lnTo>
                <a:lnTo>
                  <a:pt x="7887" y="7777"/>
                </a:lnTo>
                <a:lnTo>
                  <a:pt x="7631" y="7924"/>
                </a:lnTo>
                <a:lnTo>
                  <a:pt x="7521" y="7997"/>
                </a:lnTo>
                <a:lnTo>
                  <a:pt x="7447" y="8107"/>
                </a:lnTo>
                <a:lnTo>
                  <a:pt x="7447" y="8144"/>
                </a:lnTo>
                <a:lnTo>
                  <a:pt x="7631" y="8181"/>
                </a:lnTo>
                <a:lnTo>
                  <a:pt x="7997" y="8181"/>
                </a:lnTo>
                <a:lnTo>
                  <a:pt x="8181" y="8107"/>
                </a:lnTo>
                <a:lnTo>
                  <a:pt x="8914" y="7887"/>
                </a:lnTo>
                <a:lnTo>
                  <a:pt x="10565" y="7374"/>
                </a:lnTo>
                <a:lnTo>
                  <a:pt x="12216" y="6860"/>
                </a:lnTo>
                <a:lnTo>
                  <a:pt x="12289" y="6823"/>
                </a:lnTo>
                <a:lnTo>
                  <a:pt x="12546" y="7777"/>
                </a:lnTo>
                <a:lnTo>
                  <a:pt x="12766" y="8474"/>
                </a:lnTo>
                <a:lnTo>
                  <a:pt x="12729" y="8511"/>
                </a:lnTo>
                <a:lnTo>
                  <a:pt x="12693" y="8584"/>
                </a:lnTo>
                <a:lnTo>
                  <a:pt x="11629" y="8988"/>
                </a:lnTo>
                <a:lnTo>
                  <a:pt x="11042" y="9208"/>
                </a:lnTo>
                <a:lnTo>
                  <a:pt x="10859" y="9281"/>
                </a:lnTo>
                <a:lnTo>
                  <a:pt x="10749" y="9391"/>
                </a:lnTo>
                <a:lnTo>
                  <a:pt x="10455" y="9575"/>
                </a:lnTo>
                <a:lnTo>
                  <a:pt x="10455" y="9611"/>
                </a:lnTo>
                <a:lnTo>
                  <a:pt x="10418" y="9501"/>
                </a:lnTo>
                <a:lnTo>
                  <a:pt x="10198" y="9024"/>
                </a:lnTo>
                <a:lnTo>
                  <a:pt x="10052" y="8804"/>
                </a:lnTo>
                <a:lnTo>
                  <a:pt x="9942" y="8731"/>
                </a:lnTo>
                <a:lnTo>
                  <a:pt x="9832" y="8694"/>
                </a:lnTo>
                <a:lnTo>
                  <a:pt x="9758" y="8694"/>
                </a:lnTo>
                <a:lnTo>
                  <a:pt x="9721" y="8768"/>
                </a:lnTo>
                <a:lnTo>
                  <a:pt x="9685" y="8841"/>
                </a:lnTo>
                <a:lnTo>
                  <a:pt x="9501" y="8841"/>
                </a:lnTo>
                <a:lnTo>
                  <a:pt x="9355" y="8804"/>
                </a:lnTo>
                <a:lnTo>
                  <a:pt x="9208" y="8841"/>
                </a:lnTo>
                <a:lnTo>
                  <a:pt x="9061" y="8878"/>
                </a:lnTo>
                <a:lnTo>
                  <a:pt x="8988" y="8988"/>
                </a:lnTo>
                <a:lnTo>
                  <a:pt x="8914" y="9098"/>
                </a:lnTo>
                <a:lnTo>
                  <a:pt x="8914" y="9208"/>
                </a:lnTo>
                <a:lnTo>
                  <a:pt x="9025" y="9611"/>
                </a:lnTo>
                <a:lnTo>
                  <a:pt x="9135" y="10051"/>
                </a:lnTo>
                <a:lnTo>
                  <a:pt x="8694" y="10161"/>
                </a:lnTo>
                <a:lnTo>
                  <a:pt x="8658" y="10198"/>
                </a:lnTo>
                <a:lnTo>
                  <a:pt x="8621" y="10235"/>
                </a:lnTo>
                <a:lnTo>
                  <a:pt x="8584" y="10345"/>
                </a:lnTo>
                <a:lnTo>
                  <a:pt x="8511" y="10125"/>
                </a:lnTo>
                <a:lnTo>
                  <a:pt x="8401" y="9905"/>
                </a:lnTo>
                <a:lnTo>
                  <a:pt x="8254" y="9685"/>
                </a:lnTo>
                <a:lnTo>
                  <a:pt x="8034" y="9501"/>
                </a:lnTo>
                <a:lnTo>
                  <a:pt x="7777" y="9391"/>
                </a:lnTo>
                <a:lnTo>
                  <a:pt x="7557" y="9391"/>
                </a:lnTo>
                <a:lnTo>
                  <a:pt x="7411" y="9428"/>
                </a:lnTo>
                <a:lnTo>
                  <a:pt x="7300" y="9464"/>
                </a:lnTo>
                <a:lnTo>
                  <a:pt x="7190" y="9538"/>
                </a:lnTo>
                <a:lnTo>
                  <a:pt x="7080" y="9611"/>
                </a:lnTo>
                <a:lnTo>
                  <a:pt x="7044" y="9721"/>
                </a:lnTo>
                <a:lnTo>
                  <a:pt x="7007" y="9868"/>
                </a:lnTo>
                <a:lnTo>
                  <a:pt x="7044" y="9941"/>
                </a:lnTo>
                <a:lnTo>
                  <a:pt x="7117" y="9978"/>
                </a:lnTo>
                <a:lnTo>
                  <a:pt x="7044" y="10235"/>
                </a:lnTo>
                <a:lnTo>
                  <a:pt x="7080" y="10492"/>
                </a:lnTo>
                <a:lnTo>
                  <a:pt x="4806" y="11152"/>
                </a:lnTo>
                <a:lnTo>
                  <a:pt x="4219" y="11335"/>
                </a:lnTo>
                <a:lnTo>
                  <a:pt x="3632" y="11519"/>
                </a:lnTo>
                <a:lnTo>
                  <a:pt x="3449" y="11629"/>
                </a:lnTo>
                <a:lnTo>
                  <a:pt x="3192" y="10602"/>
                </a:lnTo>
                <a:lnTo>
                  <a:pt x="2862" y="9611"/>
                </a:lnTo>
                <a:lnTo>
                  <a:pt x="3339" y="9538"/>
                </a:lnTo>
                <a:lnTo>
                  <a:pt x="3816" y="9428"/>
                </a:lnTo>
                <a:lnTo>
                  <a:pt x="4769" y="9134"/>
                </a:lnTo>
                <a:lnTo>
                  <a:pt x="4843" y="9318"/>
                </a:lnTo>
                <a:lnTo>
                  <a:pt x="4953" y="9501"/>
                </a:lnTo>
                <a:lnTo>
                  <a:pt x="5063" y="9685"/>
                </a:lnTo>
                <a:lnTo>
                  <a:pt x="5246" y="9831"/>
                </a:lnTo>
                <a:lnTo>
                  <a:pt x="5356" y="9868"/>
                </a:lnTo>
                <a:lnTo>
                  <a:pt x="5466" y="9905"/>
                </a:lnTo>
                <a:lnTo>
                  <a:pt x="5613" y="9905"/>
                </a:lnTo>
                <a:lnTo>
                  <a:pt x="5723" y="9868"/>
                </a:lnTo>
                <a:lnTo>
                  <a:pt x="5980" y="9758"/>
                </a:lnTo>
                <a:lnTo>
                  <a:pt x="6163" y="9648"/>
                </a:lnTo>
                <a:lnTo>
                  <a:pt x="6237" y="9538"/>
                </a:lnTo>
                <a:lnTo>
                  <a:pt x="6273" y="9501"/>
                </a:lnTo>
                <a:lnTo>
                  <a:pt x="6237" y="9428"/>
                </a:lnTo>
                <a:lnTo>
                  <a:pt x="5980" y="8731"/>
                </a:lnTo>
                <a:lnTo>
                  <a:pt x="6200" y="8731"/>
                </a:lnTo>
                <a:lnTo>
                  <a:pt x="6383" y="8658"/>
                </a:lnTo>
                <a:lnTo>
                  <a:pt x="6604" y="9244"/>
                </a:lnTo>
                <a:lnTo>
                  <a:pt x="6677" y="9318"/>
                </a:lnTo>
                <a:lnTo>
                  <a:pt x="6714" y="9354"/>
                </a:lnTo>
                <a:lnTo>
                  <a:pt x="6787" y="9354"/>
                </a:lnTo>
                <a:lnTo>
                  <a:pt x="7044" y="9318"/>
                </a:lnTo>
                <a:lnTo>
                  <a:pt x="7300" y="9208"/>
                </a:lnTo>
                <a:lnTo>
                  <a:pt x="7521" y="9061"/>
                </a:lnTo>
                <a:lnTo>
                  <a:pt x="7704" y="8878"/>
                </a:lnTo>
                <a:lnTo>
                  <a:pt x="7741" y="8841"/>
                </a:lnTo>
                <a:lnTo>
                  <a:pt x="7777" y="8768"/>
                </a:lnTo>
                <a:lnTo>
                  <a:pt x="7741" y="8658"/>
                </a:lnTo>
                <a:lnTo>
                  <a:pt x="7264" y="7887"/>
                </a:lnTo>
                <a:lnTo>
                  <a:pt x="7080" y="7520"/>
                </a:lnTo>
                <a:lnTo>
                  <a:pt x="6970" y="7337"/>
                </a:lnTo>
                <a:lnTo>
                  <a:pt x="6824" y="7227"/>
                </a:lnTo>
                <a:lnTo>
                  <a:pt x="6640" y="7154"/>
                </a:lnTo>
                <a:lnTo>
                  <a:pt x="6457" y="7190"/>
                </a:lnTo>
                <a:lnTo>
                  <a:pt x="6383" y="7227"/>
                </a:lnTo>
                <a:lnTo>
                  <a:pt x="6310" y="7264"/>
                </a:lnTo>
                <a:lnTo>
                  <a:pt x="6237" y="7337"/>
                </a:lnTo>
                <a:lnTo>
                  <a:pt x="6200" y="7410"/>
                </a:lnTo>
                <a:lnTo>
                  <a:pt x="6017" y="7447"/>
                </a:lnTo>
                <a:lnTo>
                  <a:pt x="5980" y="7484"/>
                </a:lnTo>
                <a:lnTo>
                  <a:pt x="5943" y="7520"/>
                </a:lnTo>
                <a:lnTo>
                  <a:pt x="5907" y="7594"/>
                </a:lnTo>
                <a:lnTo>
                  <a:pt x="5907" y="7667"/>
                </a:lnTo>
                <a:lnTo>
                  <a:pt x="6200" y="8291"/>
                </a:lnTo>
                <a:lnTo>
                  <a:pt x="6163" y="8364"/>
                </a:lnTo>
                <a:lnTo>
                  <a:pt x="6127" y="8401"/>
                </a:lnTo>
                <a:lnTo>
                  <a:pt x="6090" y="8401"/>
                </a:lnTo>
                <a:lnTo>
                  <a:pt x="6053" y="8437"/>
                </a:lnTo>
                <a:lnTo>
                  <a:pt x="5943" y="8474"/>
                </a:lnTo>
                <a:lnTo>
                  <a:pt x="5907" y="8511"/>
                </a:lnTo>
                <a:lnTo>
                  <a:pt x="5613" y="7814"/>
                </a:lnTo>
                <a:lnTo>
                  <a:pt x="5576" y="7777"/>
                </a:lnTo>
                <a:lnTo>
                  <a:pt x="5540" y="7704"/>
                </a:lnTo>
                <a:lnTo>
                  <a:pt x="5393" y="7704"/>
                </a:lnTo>
                <a:lnTo>
                  <a:pt x="5356" y="7667"/>
                </a:lnTo>
                <a:lnTo>
                  <a:pt x="5173" y="7667"/>
                </a:lnTo>
                <a:lnTo>
                  <a:pt x="4990" y="7704"/>
                </a:lnTo>
                <a:lnTo>
                  <a:pt x="4843" y="7814"/>
                </a:lnTo>
                <a:lnTo>
                  <a:pt x="4733" y="7961"/>
                </a:lnTo>
                <a:lnTo>
                  <a:pt x="4659" y="8144"/>
                </a:lnTo>
                <a:lnTo>
                  <a:pt x="4623" y="8327"/>
                </a:lnTo>
                <a:lnTo>
                  <a:pt x="4623" y="8511"/>
                </a:lnTo>
                <a:lnTo>
                  <a:pt x="4623" y="8694"/>
                </a:lnTo>
                <a:lnTo>
                  <a:pt x="3669" y="8951"/>
                </a:lnTo>
                <a:lnTo>
                  <a:pt x="3229" y="9134"/>
                </a:lnTo>
                <a:lnTo>
                  <a:pt x="2752" y="9318"/>
                </a:lnTo>
                <a:lnTo>
                  <a:pt x="2348" y="7997"/>
                </a:lnTo>
                <a:lnTo>
                  <a:pt x="1908" y="6677"/>
                </a:lnTo>
                <a:lnTo>
                  <a:pt x="1541" y="5356"/>
                </a:lnTo>
                <a:lnTo>
                  <a:pt x="1395" y="4696"/>
                </a:lnTo>
                <a:lnTo>
                  <a:pt x="1285" y="3999"/>
                </a:lnTo>
                <a:lnTo>
                  <a:pt x="1505" y="3962"/>
                </a:lnTo>
                <a:lnTo>
                  <a:pt x="1725" y="3926"/>
                </a:lnTo>
                <a:lnTo>
                  <a:pt x="2165" y="3816"/>
                </a:lnTo>
                <a:lnTo>
                  <a:pt x="3302" y="3485"/>
                </a:lnTo>
                <a:lnTo>
                  <a:pt x="5760" y="2825"/>
                </a:lnTo>
                <a:lnTo>
                  <a:pt x="6934" y="2495"/>
                </a:lnTo>
                <a:lnTo>
                  <a:pt x="8071" y="2092"/>
                </a:lnTo>
                <a:lnTo>
                  <a:pt x="9135" y="1725"/>
                </a:lnTo>
                <a:lnTo>
                  <a:pt x="9758" y="1505"/>
                </a:lnTo>
                <a:lnTo>
                  <a:pt x="9978" y="1395"/>
                </a:lnTo>
                <a:lnTo>
                  <a:pt x="10088" y="1358"/>
                </a:lnTo>
                <a:lnTo>
                  <a:pt x="10162" y="1321"/>
                </a:lnTo>
                <a:close/>
                <a:moveTo>
                  <a:pt x="12876" y="8988"/>
                </a:moveTo>
                <a:lnTo>
                  <a:pt x="13023" y="9575"/>
                </a:lnTo>
                <a:lnTo>
                  <a:pt x="13096" y="9905"/>
                </a:lnTo>
                <a:lnTo>
                  <a:pt x="13206" y="10198"/>
                </a:lnTo>
                <a:lnTo>
                  <a:pt x="12619" y="10271"/>
                </a:lnTo>
                <a:lnTo>
                  <a:pt x="12069" y="10418"/>
                </a:lnTo>
                <a:lnTo>
                  <a:pt x="11519" y="10565"/>
                </a:lnTo>
                <a:lnTo>
                  <a:pt x="10969" y="10748"/>
                </a:lnTo>
                <a:lnTo>
                  <a:pt x="9685" y="11225"/>
                </a:lnTo>
                <a:lnTo>
                  <a:pt x="8438" y="11702"/>
                </a:lnTo>
                <a:lnTo>
                  <a:pt x="5980" y="12619"/>
                </a:lnTo>
                <a:lnTo>
                  <a:pt x="4879" y="13023"/>
                </a:lnTo>
                <a:lnTo>
                  <a:pt x="4329" y="13243"/>
                </a:lnTo>
                <a:lnTo>
                  <a:pt x="3816" y="13499"/>
                </a:lnTo>
                <a:lnTo>
                  <a:pt x="3669" y="12692"/>
                </a:lnTo>
                <a:lnTo>
                  <a:pt x="3522" y="11885"/>
                </a:lnTo>
                <a:lnTo>
                  <a:pt x="3742" y="11885"/>
                </a:lnTo>
                <a:lnTo>
                  <a:pt x="3999" y="11812"/>
                </a:lnTo>
                <a:lnTo>
                  <a:pt x="5173" y="11482"/>
                </a:lnTo>
                <a:lnTo>
                  <a:pt x="7190" y="10932"/>
                </a:lnTo>
                <a:lnTo>
                  <a:pt x="7374" y="11335"/>
                </a:lnTo>
                <a:lnTo>
                  <a:pt x="7594" y="11702"/>
                </a:lnTo>
                <a:lnTo>
                  <a:pt x="7631" y="11775"/>
                </a:lnTo>
                <a:lnTo>
                  <a:pt x="7814" y="11775"/>
                </a:lnTo>
                <a:lnTo>
                  <a:pt x="7887" y="11702"/>
                </a:lnTo>
                <a:lnTo>
                  <a:pt x="7961" y="11629"/>
                </a:lnTo>
                <a:lnTo>
                  <a:pt x="8107" y="11592"/>
                </a:lnTo>
                <a:lnTo>
                  <a:pt x="8401" y="11519"/>
                </a:lnTo>
                <a:lnTo>
                  <a:pt x="8474" y="11445"/>
                </a:lnTo>
                <a:lnTo>
                  <a:pt x="8548" y="11372"/>
                </a:lnTo>
                <a:lnTo>
                  <a:pt x="8658" y="11189"/>
                </a:lnTo>
                <a:lnTo>
                  <a:pt x="8694" y="11005"/>
                </a:lnTo>
                <a:lnTo>
                  <a:pt x="8694" y="10785"/>
                </a:lnTo>
                <a:lnTo>
                  <a:pt x="8658" y="10602"/>
                </a:lnTo>
                <a:lnTo>
                  <a:pt x="8621" y="10418"/>
                </a:lnTo>
                <a:lnTo>
                  <a:pt x="8658" y="10492"/>
                </a:lnTo>
                <a:lnTo>
                  <a:pt x="8768" y="10528"/>
                </a:lnTo>
                <a:lnTo>
                  <a:pt x="9025" y="10492"/>
                </a:lnTo>
                <a:lnTo>
                  <a:pt x="9281" y="10418"/>
                </a:lnTo>
                <a:lnTo>
                  <a:pt x="9428" y="10638"/>
                </a:lnTo>
                <a:lnTo>
                  <a:pt x="9611" y="10822"/>
                </a:lnTo>
                <a:lnTo>
                  <a:pt x="9758" y="10895"/>
                </a:lnTo>
                <a:lnTo>
                  <a:pt x="9942" y="10932"/>
                </a:lnTo>
                <a:lnTo>
                  <a:pt x="10088" y="10932"/>
                </a:lnTo>
                <a:lnTo>
                  <a:pt x="10235" y="10858"/>
                </a:lnTo>
                <a:lnTo>
                  <a:pt x="10382" y="10785"/>
                </a:lnTo>
                <a:lnTo>
                  <a:pt x="10492" y="10638"/>
                </a:lnTo>
                <a:lnTo>
                  <a:pt x="10565" y="10492"/>
                </a:lnTo>
                <a:lnTo>
                  <a:pt x="10602" y="10345"/>
                </a:lnTo>
                <a:lnTo>
                  <a:pt x="10639" y="10161"/>
                </a:lnTo>
                <a:lnTo>
                  <a:pt x="10602" y="9978"/>
                </a:lnTo>
                <a:lnTo>
                  <a:pt x="10492" y="9648"/>
                </a:lnTo>
                <a:lnTo>
                  <a:pt x="10749" y="9648"/>
                </a:lnTo>
                <a:lnTo>
                  <a:pt x="11005" y="9611"/>
                </a:lnTo>
                <a:lnTo>
                  <a:pt x="11629" y="9428"/>
                </a:lnTo>
                <a:lnTo>
                  <a:pt x="12876" y="8988"/>
                </a:lnTo>
                <a:close/>
                <a:moveTo>
                  <a:pt x="13206" y="10675"/>
                </a:moveTo>
                <a:lnTo>
                  <a:pt x="13096" y="10712"/>
                </a:lnTo>
                <a:lnTo>
                  <a:pt x="11592" y="11262"/>
                </a:lnTo>
                <a:lnTo>
                  <a:pt x="8731" y="12362"/>
                </a:lnTo>
                <a:lnTo>
                  <a:pt x="7300" y="12876"/>
                </a:lnTo>
                <a:lnTo>
                  <a:pt x="6604" y="13133"/>
                </a:lnTo>
                <a:lnTo>
                  <a:pt x="5870" y="13316"/>
                </a:lnTo>
                <a:lnTo>
                  <a:pt x="4696" y="13573"/>
                </a:lnTo>
                <a:lnTo>
                  <a:pt x="5393" y="13279"/>
                </a:lnTo>
                <a:lnTo>
                  <a:pt x="6090" y="13023"/>
                </a:lnTo>
                <a:lnTo>
                  <a:pt x="8438" y="12179"/>
                </a:lnTo>
                <a:lnTo>
                  <a:pt x="9611" y="11702"/>
                </a:lnTo>
                <a:lnTo>
                  <a:pt x="10822" y="11299"/>
                </a:lnTo>
                <a:lnTo>
                  <a:pt x="11409" y="11078"/>
                </a:lnTo>
                <a:lnTo>
                  <a:pt x="11996" y="10895"/>
                </a:lnTo>
                <a:lnTo>
                  <a:pt x="12619" y="10748"/>
                </a:lnTo>
                <a:lnTo>
                  <a:pt x="13206" y="10675"/>
                </a:lnTo>
                <a:close/>
                <a:moveTo>
                  <a:pt x="10492" y="478"/>
                </a:moveTo>
                <a:lnTo>
                  <a:pt x="10712" y="1064"/>
                </a:lnTo>
                <a:lnTo>
                  <a:pt x="10969" y="1688"/>
                </a:lnTo>
                <a:lnTo>
                  <a:pt x="11482" y="2862"/>
                </a:lnTo>
                <a:lnTo>
                  <a:pt x="11996" y="4182"/>
                </a:lnTo>
                <a:lnTo>
                  <a:pt x="12473" y="5466"/>
                </a:lnTo>
                <a:lnTo>
                  <a:pt x="12876" y="6713"/>
                </a:lnTo>
                <a:lnTo>
                  <a:pt x="13280" y="7924"/>
                </a:lnTo>
                <a:lnTo>
                  <a:pt x="13683" y="9171"/>
                </a:lnTo>
                <a:lnTo>
                  <a:pt x="14013" y="10418"/>
                </a:lnTo>
                <a:lnTo>
                  <a:pt x="13793" y="10418"/>
                </a:lnTo>
                <a:lnTo>
                  <a:pt x="13573" y="10492"/>
                </a:lnTo>
                <a:lnTo>
                  <a:pt x="13573" y="10418"/>
                </a:lnTo>
                <a:lnTo>
                  <a:pt x="13573" y="10308"/>
                </a:lnTo>
                <a:lnTo>
                  <a:pt x="13646" y="10235"/>
                </a:lnTo>
                <a:lnTo>
                  <a:pt x="13646" y="10125"/>
                </a:lnTo>
                <a:lnTo>
                  <a:pt x="13610" y="9831"/>
                </a:lnTo>
                <a:lnTo>
                  <a:pt x="13610" y="9758"/>
                </a:lnTo>
                <a:lnTo>
                  <a:pt x="13610" y="9721"/>
                </a:lnTo>
                <a:lnTo>
                  <a:pt x="13426" y="9024"/>
                </a:lnTo>
                <a:lnTo>
                  <a:pt x="13096" y="7777"/>
                </a:lnTo>
                <a:lnTo>
                  <a:pt x="12693" y="6603"/>
                </a:lnTo>
                <a:lnTo>
                  <a:pt x="12289" y="5430"/>
                </a:lnTo>
                <a:lnTo>
                  <a:pt x="11849" y="4256"/>
                </a:lnTo>
                <a:lnTo>
                  <a:pt x="11372" y="3119"/>
                </a:lnTo>
                <a:lnTo>
                  <a:pt x="10859" y="1981"/>
                </a:lnTo>
                <a:lnTo>
                  <a:pt x="10675" y="1651"/>
                </a:lnTo>
                <a:lnTo>
                  <a:pt x="10492" y="1358"/>
                </a:lnTo>
                <a:lnTo>
                  <a:pt x="10602" y="1285"/>
                </a:lnTo>
                <a:lnTo>
                  <a:pt x="10639" y="1174"/>
                </a:lnTo>
                <a:lnTo>
                  <a:pt x="10602" y="1064"/>
                </a:lnTo>
                <a:lnTo>
                  <a:pt x="10565" y="991"/>
                </a:lnTo>
                <a:lnTo>
                  <a:pt x="10528" y="954"/>
                </a:lnTo>
                <a:lnTo>
                  <a:pt x="10455" y="918"/>
                </a:lnTo>
                <a:lnTo>
                  <a:pt x="10272" y="881"/>
                </a:lnTo>
                <a:lnTo>
                  <a:pt x="10088" y="918"/>
                </a:lnTo>
                <a:lnTo>
                  <a:pt x="9391" y="1138"/>
                </a:lnTo>
                <a:lnTo>
                  <a:pt x="8658" y="1431"/>
                </a:lnTo>
                <a:lnTo>
                  <a:pt x="7924" y="1688"/>
                </a:lnTo>
                <a:lnTo>
                  <a:pt x="7190" y="1945"/>
                </a:lnTo>
                <a:lnTo>
                  <a:pt x="5650" y="2422"/>
                </a:lnTo>
                <a:lnTo>
                  <a:pt x="4109" y="2862"/>
                </a:lnTo>
                <a:lnTo>
                  <a:pt x="2569" y="3265"/>
                </a:lnTo>
                <a:lnTo>
                  <a:pt x="1762" y="3485"/>
                </a:lnTo>
                <a:lnTo>
                  <a:pt x="1358" y="3632"/>
                </a:lnTo>
                <a:lnTo>
                  <a:pt x="1175" y="3706"/>
                </a:lnTo>
                <a:lnTo>
                  <a:pt x="1028" y="3816"/>
                </a:lnTo>
                <a:lnTo>
                  <a:pt x="991" y="3816"/>
                </a:lnTo>
                <a:lnTo>
                  <a:pt x="955" y="3889"/>
                </a:lnTo>
                <a:lnTo>
                  <a:pt x="918" y="3962"/>
                </a:lnTo>
                <a:lnTo>
                  <a:pt x="991" y="4586"/>
                </a:lnTo>
                <a:lnTo>
                  <a:pt x="1101" y="5209"/>
                </a:lnTo>
                <a:lnTo>
                  <a:pt x="1248" y="5796"/>
                </a:lnTo>
                <a:lnTo>
                  <a:pt x="1395" y="6420"/>
                </a:lnTo>
                <a:lnTo>
                  <a:pt x="1725" y="7594"/>
                </a:lnTo>
                <a:lnTo>
                  <a:pt x="2128" y="8768"/>
                </a:lnTo>
                <a:lnTo>
                  <a:pt x="2532" y="9978"/>
                </a:lnTo>
                <a:lnTo>
                  <a:pt x="2899" y="11152"/>
                </a:lnTo>
                <a:lnTo>
                  <a:pt x="3045" y="11739"/>
                </a:lnTo>
                <a:lnTo>
                  <a:pt x="3192" y="12362"/>
                </a:lnTo>
                <a:lnTo>
                  <a:pt x="3302" y="12949"/>
                </a:lnTo>
                <a:lnTo>
                  <a:pt x="3412" y="13573"/>
                </a:lnTo>
                <a:lnTo>
                  <a:pt x="3412" y="13683"/>
                </a:lnTo>
                <a:lnTo>
                  <a:pt x="3486" y="13720"/>
                </a:lnTo>
                <a:lnTo>
                  <a:pt x="3559" y="13756"/>
                </a:lnTo>
                <a:lnTo>
                  <a:pt x="3632" y="13793"/>
                </a:lnTo>
                <a:lnTo>
                  <a:pt x="3669" y="13830"/>
                </a:lnTo>
                <a:lnTo>
                  <a:pt x="3742" y="13830"/>
                </a:lnTo>
                <a:lnTo>
                  <a:pt x="4036" y="13756"/>
                </a:lnTo>
                <a:lnTo>
                  <a:pt x="3706" y="13903"/>
                </a:lnTo>
                <a:lnTo>
                  <a:pt x="3412" y="14086"/>
                </a:lnTo>
                <a:lnTo>
                  <a:pt x="2569" y="11115"/>
                </a:lnTo>
                <a:lnTo>
                  <a:pt x="2128" y="9611"/>
                </a:lnTo>
                <a:lnTo>
                  <a:pt x="1725" y="8144"/>
                </a:lnTo>
                <a:lnTo>
                  <a:pt x="955" y="5136"/>
                </a:lnTo>
                <a:lnTo>
                  <a:pt x="808" y="4439"/>
                </a:lnTo>
                <a:lnTo>
                  <a:pt x="661" y="3999"/>
                </a:lnTo>
                <a:lnTo>
                  <a:pt x="588" y="3779"/>
                </a:lnTo>
                <a:lnTo>
                  <a:pt x="478" y="3632"/>
                </a:lnTo>
                <a:lnTo>
                  <a:pt x="1065" y="3522"/>
                </a:lnTo>
                <a:lnTo>
                  <a:pt x="1652" y="3412"/>
                </a:lnTo>
                <a:lnTo>
                  <a:pt x="2825" y="3045"/>
                </a:lnTo>
                <a:lnTo>
                  <a:pt x="4183" y="2642"/>
                </a:lnTo>
                <a:lnTo>
                  <a:pt x="5503" y="2202"/>
                </a:lnTo>
                <a:lnTo>
                  <a:pt x="8034" y="1358"/>
                </a:lnTo>
                <a:lnTo>
                  <a:pt x="9281" y="918"/>
                </a:lnTo>
                <a:lnTo>
                  <a:pt x="9905" y="734"/>
                </a:lnTo>
                <a:lnTo>
                  <a:pt x="10198" y="624"/>
                </a:lnTo>
                <a:lnTo>
                  <a:pt x="10492" y="478"/>
                </a:lnTo>
                <a:close/>
                <a:moveTo>
                  <a:pt x="10455" y="1"/>
                </a:moveTo>
                <a:lnTo>
                  <a:pt x="10162" y="37"/>
                </a:lnTo>
                <a:lnTo>
                  <a:pt x="9832" y="147"/>
                </a:lnTo>
                <a:lnTo>
                  <a:pt x="9245" y="367"/>
                </a:lnTo>
                <a:lnTo>
                  <a:pt x="7997" y="808"/>
                </a:lnTo>
                <a:lnTo>
                  <a:pt x="5503" y="1651"/>
                </a:lnTo>
                <a:lnTo>
                  <a:pt x="2935" y="2495"/>
                </a:lnTo>
                <a:lnTo>
                  <a:pt x="1615" y="2899"/>
                </a:lnTo>
                <a:lnTo>
                  <a:pt x="918" y="3082"/>
                </a:lnTo>
                <a:lnTo>
                  <a:pt x="258" y="3339"/>
                </a:lnTo>
                <a:lnTo>
                  <a:pt x="184" y="3412"/>
                </a:lnTo>
                <a:lnTo>
                  <a:pt x="148" y="3522"/>
                </a:lnTo>
                <a:lnTo>
                  <a:pt x="38" y="3559"/>
                </a:lnTo>
                <a:lnTo>
                  <a:pt x="1" y="3595"/>
                </a:lnTo>
                <a:lnTo>
                  <a:pt x="1" y="3632"/>
                </a:lnTo>
                <a:lnTo>
                  <a:pt x="38" y="3779"/>
                </a:lnTo>
                <a:lnTo>
                  <a:pt x="111" y="3926"/>
                </a:lnTo>
                <a:lnTo>
                  <a:pt x="184" y="4036"/>
                </a:lnTo>
                <a:lnTo>
                  <a:pt x="221" y="4146"/>
                </a:lnTo>
                <a:lnTo>
                  <a:pt x="294" y="4366"/>
                </a:lnTo>
                <a:lnTo>
                  <a:pt x="588" y="5796"/>
                </a:lnTo>
                <a:lnTo>
                  <a:pt x="955" y="7227"/>
                </a:lnTo>
                <a:lnTo>
                  <a:pt x="1285" y="8658"/>
                </a:lnTo>
                <a:lnTo>
                  <a:pt x="2055" y="11482"/>
                </a:lnTo>
                <a:lnTo>
                  <a:pt x="2459" y="12876"/>
                </a:lnTo>
                <a:lnTo>
                  <a:pt x="2899" y="14233"/>
                </a:lnTo>
                <a:lnTo>
                  <a:pt x="2935" y="14380"/>
                </a:lnTo>
                <a:lnTo>
                  <a:pt x="3045" y="14416"/>
                </a:lnTo>
                <a:lnTo>
                  <a:pt x="3155" y="14453"/>
                </a:lnTo>
                <a:lnTo>
                  <a:pt x="3302" y="14416"/>
                </a:lnTo>
                <a:lnTo>
                  <a:pt x="3596" y="14343"/>
                </a:lnTo>
                <a:lnTo>
                  <a:pt x="3889" y="14270"/>
                </a:lnTo>
                <a:lnTo>
                  <a:pt x="4513" y="14086"/>
                </a:lnTo>
                <a:lnTo>
                  <a:pt x="5980" y="13793"/>
                </a:lnTo>
                <a:lnTo>
                  <a:pt x="6714" y="13610"/>
                </a:lnTo>
                <a:lnTo>
                  <a:pt x="7447" y="13353"/>
                </a:lnTo>
                <a:lnTo>
                  <a:pt x="8878" y="12839"/>
                </a:lnTo>
                <a:lnTo>
                  <a:pt x="11739" y="11775"/>
                </a:lnTo>
                <a:lnTo>
                  <a:pt x="13133" y="11225"/>
                </a:lnTo>
                <a:lnTo>
                  <a:pt x="13646" y="11078"/>
                </a:lnTo>
                <a:lnTo>
                  <a:pt x="13903" y="10968"/>
                </a:lnTo>
                <a:lnTo>
                  <a:pt x="14160" y="10822"/>
                </a:lnTo>
                <a:lnTo>
                  <a:pt x="14197" y="10932"/>
                </a:lnTo>
                <a:lnTo>
                  <a:pt x="14270" y="10968"/>
                </a:lnTo>
                <a:lnTo>
                  <a:pt x="14380" y="11005"/>
                </a:lnTo>
                <a:lnTo>
                  <a:pt x="14490" y="11005"/>
                </a:lnTo>
                <a:lnTo>
                  <a:pt x="14563" y="10932"/>
                </a:lnTo>
                <a:lnTo>
                  <a:pt x="14637" y="10895"/>
                </a:lnTo>
                <a:lnTo>
                  <a:pt x="14674" y="10785"/>
                </a:lnTo>
                <a:lnTo>
                  <a:pt x="14637" y="10675"/>
                </a:lnTo>
                <a:lnTo>
                  <a:pt x="14270" y="9318"/>
                </a:lnTo>
                <a:lnTo>
                  <a:pt x="13867" y="7997"/>
                </a:lnTo>
                <a:lnTo>
                  <a:pt x="13426" y="6640"/>
                </a:lnTo>
                <a:lnTo>
                  <a:pt x="12949" y="5356"/>
                </a:lnTo>
                <a:lnTo>
                  <a:pt x="12473" y="4036"/>
                </a:lnTo>
                <a:lnTo>
                  <a:pt x="11922" y="2752"/>
                </a:lnTo>
                <a:lnTo>
                  <a:pt x="11409" y="1468"/>
                </a:lnTo>
                <a:lnTo>
                  <a:pt x="11115" y="881"/>
                </a:lnTo>
                <a:lnTo>
                  <a:pt x="10785" y="257"/>
                </a:lnTo>
                <a:lnTo>
                  <a:pt x="10749" y="221"/>
                </a:lnTo>
                <a:lnTo>
                  <a:pt x="10675" y="184"/>
                </a:lnTo>
                <a:lnTo>
                  <a:pt x="10639" y="111"/>
                </a:lnTo>
                <a:lnTo>
                  <a:pt x="10602" y="74"/>
                </a:lnTo>
                <a:lnTo>
                  <a:pt x="10528" y="37"/>
                </a:lnTo>
                <a:lnTo>
                  <a:pt x="10455" y="1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38" name="Google Shape;238;p3"/>
          <p:cNvSpPr/>
          <p:nvPr/>
        </p:nvSpPr>
        <p:spPr>
          <a:xfrm>
            <a:off x="4028803" y="4583868"/>
            <a:ext cx="391238" cy="289295"/>
          </a:xfrm>
          <a:custGeom>
            <a:avLst/>
            <a:gdLst/>
            <a:ahLst/>
            <a:cxnLst/>
            <a:rect l="l" t="t" r="r" b="b"/>
            <a:pathLst>
              <a:path w="13793" h="10199" extrusionOk="0">
                <a:moveTo>
                  <a:pt x="5649" y="2128"/>
                </a:moveTo>
                <a:lnTo>
                  <a:pt x="5503" y="2165"/>
                </a:lnTo>
                <a:lnTo>
                  <a:pt x="5356" y="2238"/>
                </a:lnTo>
                <a:lnTo>
                  <a:pt x="5209" y="2312"/>
                </a:lnTo>
                <a:lnTo>
                  <a:pt x="5099" y="2422"/>
                </a:lnTo>
                <a:lnTo>
                  <a:pt x="4989" y="2532"/>
                </a:lnTo>
                <a:lnTo>
                  <a:pt x="4916" y="2642"/>
                </a:lnTo>
                <a:lnTo>
                  <a:pt x="4879" y="2788"/>
                </a:lnTo>
                <a:lnTo>
                  <a:pt x="4842" y="2935"/>
                </a:lnTo>
                <a:lnTo>
                  <a:pt x="4842" y="3119"/>
                </a:lnTo>
                <a:lnTo>
                  <a:pt x="4879" y="3265"/>
                </a:lnTo>
                <a:lnTo>
                  <a:pt x="4916" y="3375"/>
                </a:lnTo>
                <a:lnTo>
                  <a:pt x="5026" y="3485"/>
                </a:lnTo>
                <a:lnTo>
                  <a:pt x="5136" y="3522"/>
                </a:lnTo>
                <a:lnTo>
                  <a:pt x="5209" y="3522"/>
                </a:lnTo>
                <a:lnTo>
                  <a:pt x="5319" y="3449"/>
                </a:lnTo>
                <a:lnTo>
                  <a:pt x="5356" y="3375"/>
                </a:lnTo>
                <a:lnTo>
                  <a:pt x="5393" y="3119"/>
                </a:lnTo>
                <a:lnTo>
                  <a:pt x="5393" y="2899"/>
                </a:lnTo>
                <a:lnTo>
                  <a:pt x="5429" y="3045"/>
                </a:lnTo>
                <a:lnTo>
                  <a:pt x="5466" y="3229"/>
                </a:lnTo>
                <a:lnTo>
                  <a:pt x="5503" y="3632"/>
                </a:lnTo>
                <a:lnTo>
                  <a:pt x="5576" y="3926"/>
                </a:lnTo>
                <a:lnTo>
                  <a:pt x="5613" y="4072"/>
                </a:lnTo>
                <a:lnTo>
                  <a:pt x="5723" y="4219"/>
                </a:lnTo>
                <a:lnTo>
                  <a:pt x="5796" y="4256"/>
                </a:lnTo>
                <a:lnTo>
                  <a:pt x="5833" y="4256"/>
                </a:lnTo>
                <a:lnTo>
                  <a:pt x="5906" y="4219"/>
                </a:lnTo>
                <a:lnTo>
                  <a:pt x="5943" y="4146"/>
                </a:lnTo>
                <a:lnTo>
                  <a:pt x="5980" y="4036"/>
                </a:lnTo>
                <a:lnTo>
                  <a:pt x="5980" y="3926"/>
                </a:lnTo>
                <a:lnTo>
                  <a:pt x="5943" y="3669"/>
                </a:lnTo>
                <a:lnTo>
                  <a:pt x="5833" y="3082"/>
                </a:lnTo>
                <a:lnTo>
                  <a:pt x="5759" y="2825"/>
                </a:lnTo>
                <a:lnTo>
                  <a:pt x="5686" y="2715"/>
                </a:lnTo>
                <a:lnTo>
                  <a:pt x="5613" y="2642"/>
                </a:lnTo>
                <a:lnTo>
                  <a:pt x="5723" y="2605"/>
                </a:lnTo>
                <a:lnTo>
                  <a:pt x="6016" y="2605"/>
                </a:lnTo>
                <a:lnTo>
                  <a:pt x="6163" y="2642"/>
                </a:lnTo>
                <a:lnTo>
                  <a:pt x="6310" y="3045"/>
                </a:lnTo>
                <a:lnTo>
                  <a:pt x="6456" y="3522"/>
                </a:lnTo>
                <a:lnTo>
                  <a:pt x="6603" y="3999"/>
                </a:lnTo>
                <a:lnTo>
                  <a:pt x="6640" y="4072"/>
                </a:lnTo>
                <a:lnTo>
                  <a:pt x="6677" y="4109"/>
                </a:lnTo>
                <a:lnTo>
                  <a:pt x="6750" y="4146"/>
                </a:lnTo>
                <a:lnTo>
                  <a:pt x="6823" y="4109"/>
                </a:lnTo>
                <a:lnTo>
                  <a:pt x="6897" y="4072"/>
                </a:lnTo>
                <a:lnTo>
                  <a:pt x="6970" y="4036"/>
                </a:lnTo>
                <a:lnTo>
                  <a:pt x="7007" y="3926"/>
                </a:lnTo>
                <a:lnTo>
                  <a:pt x="7007" y="3852"/>
                </a:lnTo>
                <a:lnTo>
                  <a:pt x="6860" y="3412"/>
                </a:lnTo>
                <a:lnTo>
                  <a:pt x="6750" y="3009"/>
                </a:lnTo>
                <a:lnTo>
                  <a:pt x="6677" y="2862"/>
                </a:lnTo>
                <a:lnTo>
                  <a:pt x="6970" y="3045"/>
                </a:lnTo>
                <a:lnTo>
                  <a:pt x="7227" y="3229"/>
                </a:lnTo>
                <a:lnTo>
                  <a:pt x="7227" y="3449"/>
                </a:lnTo>
                <a:lnTo>
                  <a:pt x="7263" y="3669"/>
                </a:lnTo>
                <a:lnTo>
                  <a:pt x="7410" y="4072"/>
                </a:lnTo>
                <a:lnTo>
                  <a:pt x="7484" y="4146"/>
                </a:lnTo>
                <a:lnTo>
                  <a:pt x="7520" y="4182"/>
                </a:lnTo>
                <a:lnTo>
                  <a:pt x="7667" y="4182"/>
                </a:lnTo>
                <a:lnTo>
                  <a:pt x="7740" y="4146"/>
                </a:lnTo>
                <a:lnTo>
                  <a:pt x="7777" y="4109"/>
                </a:lnTo>
                <a:lnTo>
                  <a:pt x="7814" y="4036"/>
                </a:lnTo>
                <a:lnTo>
                  <a:pt x="7777" y="3926"/>
                </a:lnTo>
                <a:lnTo>
                  <a:pt x="7704" y="3669"/>
                </a:lnTo>
                <a:lnTo>
                  <a:pt x="8034" y="3962"/>
                </a:lnTo>
                <a:lnTo>
                  <a:pt x="8070" y="3999"/>
                </a:lnTo>
                <a:lnTo>
                  <a:pt x="8107" y="3999"/>
                </a:lnTo>
                <a:lnTo>
                  <a:pt x="8144" y="3962"/>
                </a:lnTo>
                <a:lnTo>
                  <a:pt x="8144" y="3926"/>
                </a:lnTo>
                <a:lnTo>
                  <a:pt x="8144" y="3742"/>
                </a:lnTo>
                <a:lnTo>
                  <a:pt x="8107" y="3595"/>
                </a:lnTo>
                <a:lnTo>
                  <a:pt x="7960" y="3302"/>
                </a:lnTo>
                <a:lnTo>
                  <a:pt x="7740" y="3009"/>
                </a:lnTo>
                <a:lnTo>
                  <a:pt x="7484" y="2788"/>
                </a:lnTo>
                <a:lnTo>
                  <a:pt x="7190" y="2568"/>
                </a:lnTo>
                <a:lnTo>
                  <a:pt x="6897" y="2422"/>
                </a:lnTo>
                <a:lnTo>
                  <a:pt x="6566" y="2275"/>
                </a:lnTo>
                <a:lnTo>
                  <a:pt x="6273" y="2165"/>
                </a:lnTo>
                <a:lnTo>
                  <a:pt x="5943" y="2128"/>
                </a:lnTo>
                <a:close/>
                <a:moveTo>
                  <a:pt x="12215" y="3485"/>
                </a:moveTo>
                <a:lnTo>
                  <a:pt x="12142" y="3522"/>
                </a:lnTo>
                <a:lnTo>
                  <a:pt x="12142" y="3559"/>
                </a:lnTo>
                <a:lnTo>
                  <a:pt x="12142" y="3742"/>
                </a:lnTo>
                <a:lnTo>
                  <a:pt x="12142" y="3926"/>
                </a:lnTo>
                <a:lnTo>
                  <a:pt x="12252" y="4292"/>
                </a:lnTo>
                <a:lnTo>
                  <a:pt x="12436" y="4769"/>
                </a:lnTo>
                <a:lnTo>
                  <a:pt x="12582" y="5136"/>
                </a:lnTo>
                <a:lnTo>
                  <a:pt x="12546" y="5209"/>
                </a:lnTo>
                <a:lnTo>
                  <a:pt x="12546" y="5320"/>
                </a:lnTo>
                <a:lnTo>
                  <a:pt x="12582" y="5356"/>
                </a:lnTo>
                <a:lnTo>
                  <a:pt x="12582" y="5430"/>
                </a:lnTo>
                <a:lnTo>
                  <a:pt x="11885" y="5613"/>
                </a:lnTo>
                <a:lnTo>
                  <a:pt x="11885" y="5430"/>
                </a:lnTo>
                <a:lnTo>
                  <a:pt x="11849" y="5246"/>
                </a:lnTo>
                <a:lnTo>
                  <a:pt x="11702" y="4843"/>
                </a:lnTo>
                <a:lnTo>
                  <a:pt x="11629" y="4549"/>
                </a:lnTo>
                <a:lnTo>
                  <a:pt x="11482" y="4256"/>
                </a:lnTo>
                <a:lnTo>
                  <a:pt x="11335" y="3999"/>
                </a:lnTo>
                <a:lnTo>
                  <a:pt x="11115" y="3742"/>
                </a:lnTo>
                <a:lnTo>
                  <a:pt x="11005" y="3742"/>
                </a:lnTo>
                <a:lnTo>
                  <a:pt x="10968" y="3779"/>
                </a:lnTo>
                <a:lnTo>
                  <a:pt x="10932" y="3852"/>
                </a:lnTo>
                <a:lnTo>
                  <a:pt x="10968" y="4109"/>
                </a:lnTo>
                <a:lnTo>
                  <a:pt x="11078" y="4366"/>
                </a:lnTo>
                <a:lnTo>
                  <a:pt x="11262" y="4879"/>
                </a:lnTo>
                <a:lnTo>
                  <a:pt x="11372" y="5320"/>
                </a:lnTo>
                <a:lnTo>
                  <a:pt x="11445" y="5540"/>
                </a:lnTo>
                <a:lnTo>
                  <a:pt x="11555" y="5686"/>
                </a:lnTo>
                <a:lnTo>
                  <a:pt x="11482" y="5723"/>
                </a:lnTo>
                <a:lnTo>
                  <a:pt x="11372" y="5723"/>
                </a:lnTo>
                <a:lnTo>
                  <a:pt x="11262" y="5686"/>
                </a:lnTo>
                <a:lnTo>
                  <a:pt x="11152" y="5650"/>
                </a:lnTo>
                <a:lnTo>
                  <a:pt x="11078" y="5576"/>
                </a:lnTo>
                <a:lnTo>
                  <a:pt x="10895" y="5393"/>
                </a:lnTo>
                <a:lnTo>
                  <a:pt x="10785" y="5209"/>
                </a:lnTo>
                <a:lnTo>
                  <a:pt x="10712" y="5173"/>
                </a:lnTo>
                <a:lnTo>
                  <a:pt x="10675" y="4916"/>
                </a:lnTo>
                <a:lnTo>
                  <a:pt x="10601" y="4696"/>
                </a:lnTo>
                <a:lnTo>
                  <a:pt x="10418" y="4292"/>
                </a:lnTo>
                <a:lnTo>
                  <a:pt x="10381" y="4256"/>
                </a:lnTo>
                <a:lnTo>
                  <a:pt x="10345" y="4219"/>
                </a:lnTo>
                <a:lnTo>
                  <a:pt x="10198" y="4219"/>
                </a:lnTo>
                <a:lnTo>
                  <a:pt x="10125" y="4292"/>
                </a:lnTo>
                <a:lnTo>
                  <a:pt x="10088" y="4366"/>
                </a:lnTo>
                <a:lnTo>
                  <a:pt x="10088" y="4402"/>
                </a:lnTo>
                <a:lnTo>
                  <a:pt x="10125" y="4659"/>
                </a:lnTo>
                <a:lnTo>
                  <a:pt x="10051" y="4623"/>
                </a:lnTo>
                <a:lnTo>
                  <a:pt x="9941" y="4586"/>
                </a:lnTo>
                <a:lnTo>
                  <a:pt x="9868" y="4623"/>
                </a:lnTo>
                <a:lnTo>
                  <a:pt x="9794" y="4696"/>
                </a:lnTo>
                <a:lnTo>
                  <a:pt x="9721" y="4806"/>
                </a:lnTo>
                <a:lnTo>
                  <a:pt x="9684" y="4916"/>
                </a:lnTo>
                <a:lnTo>
                  <a:pt x="9721" y="5026"/>
                </a:lnTo>
                <a:lnTo>
                  <a:pt x="9758" y="5099"/>
                </a:lnTo>
                <a:lnTo>
                  <a:pt x="9905" y="5246"/>
                </a:lnTo>
                <a:lnTo>
                  <a:pt x="10125" y="5356"/>
                </a:lnTo>
                <a:lnTo>
                  <a:pt x="10271" y="5430"/>
                </a:lnTo>
                <a:lnTo>
                  <a:pt x="10345" y="5540"/>
                </a:lnTo>
                <a:lnTo>
                  <a:pt x="10528" y="5796"/>
                </a:lnTo>
                <a:lnTo>
                  <a:pt x="10712" y="5980"/>
                </a:lnTo>
                <a:lnTo>
                  <a:pt x="10932" y="6163"/>
                </a:lnTo>
                <a:lnTo>
                  <a:pt x="11078" y="6200"/>
                </a:lnTo>
                <a:lnTo>
                  <a:pt x="11225" y="6237"/>
                </a:lnTo>
                <a:lnTo>
                  <a:pt x="11519" y="6237"/>
                </a:lnTo>
                <a:lnTo>
                  <a:pt x="11849" y="6163"/>
                </a:lnTo>
                <a:lnTo>
                  <a:pt x="12142" y="6090"/>
                </a:lnTo>
                <a:lnTo>
                  <a:pt x="12986" y="5833"/>
                </a:lnTo>
                <a:lnTo>
                  <a:pt x="13353" y="5686"/>
                </a:lnTo>
                <a:lnTo>
                  <a:pt x="13536" y="5613"/>
                </a:lnTo>
                <a:lnTo>
                  <a:pt x="13719" y="5540"/>
                </a:lnTo>
                <a:lnTo>
                  <a:pt x="13793" y="5466"/>
                </a:lnTo>
                <a:lnTo>
                  <a:pt x="13793" y="5356"/>
                </a:lnTo>
                <a:lnTo>
                  <a:pt x="13756" y="5283"/>
                </a:lnTo>
                <a:lnTo>
                  <a:pt x="13646" y="5246"/>
                </a:lnTo>
                <a:lnTo>
                  <a:pt x="13353" y="5246"/>
                </a:lnTo>
                <a:lnTo>
                  <a:pt x="13059" y="5320"/>
                </a:lnTo>
                <a:lnTo>
                  <a:pt x="13059" y="5099"/>
                </a:lnTo>
                <a:lnTo>
                  <a:pt x="12986" y="4879"/>
                </a:lnTo>
                <a:lnTo>
                  <a:pt x="12839" y="4513"/>
                </a:lnTo>
                <a:lnTo>
                  <a:pt x="12619" y="3962"/>
                </a:lnTo>
                <a:lnTo>
                  <a:pt x="12509" y="3706"/>
                </a:lnTo>
                <a:lnTo>
                  <a:pt x="12326" y="3485"/>
                </a:lnTo>
                <a:close/>
                <a:moveTo>
                  <a:pt x="12069" y="1"/>
                </a:moveTo>
                <a:lnTo>
                  <a:pt x="11702" y="37"/>
                </a:lnTo>
                <a:lnTo>
                  <a:pt x="11335" y="147"/>
                </a:lnTo>
                <a:lnTo>
                  <a:pt x="10638" y="368"/>
                </a:lnTo>
                <a:lnTo>
                  <a:pt x="9905" y="588"/>
                </a:lnTo>
                <a:lnTo>
                  <a:pt x="9538" y="698"/>
                </a:lnTo>
                <a:lnTo>
                  <a:pt x="9171" y="844"/>
                </a:lnTo>
                <a:lnTo>
                  <a:pt x="8914" y="1028"/>
                </a:lnTo>
                <a:lnTo>
                  <a:pt x="8694" y="1211"/>
                </a:lnTo>
                <a:lnTo>
                  <a:pt x="8547" y="1431"/>
                </a:lnTo>
                <a:lnTo>
                  <a:pt x="8437" y="1688"/>
                </a:lnTo>
                <a:lnTo>
                  <a:pt x="8401" y="1945"/>
                </a:lnTo>
                <a:lnTo>
                  <a:pt x="8401" y="2238"/>
                </a:lnTo>
                <a:lnTo>
                  <a:pt x="8401" y="2532"/>
                </a:lnTo>
                <a:lnTo>
                  <a:pt x="8474" y="2825"/>
                </a:lnTo>
                <a:lnTo>
                  <a:pt x="8804" y="4402"/>
                </a:lnTo>
                <a:lnTo>
                  <a:pt x="8951" y="5173"/>
                </a:lnTo>
                <a:lnTo>
                  <a:pt x="9098" y="5980"/>
                </a:lnTo>
                <a:lnTo>
                  <a:pt x="9134" y="6347"/>
                </a:lnTo>
                <a:lnTo>
                  <a:pt x="9134" y="6713"/>
                </a:lnTo>
                <a:lnTo>
                  <a:pt x="8914" y="6126"/>
                </a:lnTo>
                <a:lnTo>
                  <a:pt x="8841" y="5796"/>
                </a:lnTo>
                <a:lnTo>
                  <a:pt x="8731" y="5430"/>
                </a:lnTo>
                <a:lnTo>
                  <a:pt x="8657" y="5246"/>
                </a:lnTo>
                <a:lnTo>
                  <a:pt x="8547" y="5099"/>
                </a:lnTo>
                <a:lnTo>
                  <a:pt x="8437" y="4953"/>
                </a:lnTo>
                <a:lnTo>
                  <a:pt x="8327" y="4879"/>
                </a:lnTo>
                <a:lnTo>
                  <a:pt x="8254" y="4879"/>
                </a:lnTo>
                <a:lnTo>
                  <a:pt x="8217" y="4916"/>
                </a:lnTo>
                <a:lnTo>
                  <a:pt x="8180" y="5026"/>
                </a:lnTo>
                <a:lnTo>
                  <a:pt x="8180" y="5136"/>
                </a:lnTo>
                <a:lnTo>
                  <a:pt x="8217" y="5393"/>
                </a:lnTo>
                <a:lnTo>
                  <a:pt x="8364" y="5906"/>
                </a:lnTo>
                <a:lnTo>
                  <a:pt x="8584" y="6567"/>
                </a:lnTo>
                <a:lnTo>
                  <a:pt x="8767" y="7227"/>
                </a:lnTo>
                <a:lnTo>
                  <a:pt x="8731" y="7374"/>
                </a:lnTo>
                <a:lnTo>
                  <a:pt x="8731" y="7447"/>
                </a:lnTo>
                <a:lnTo>
                  <a:pt x="8731" y="7520"/>
                </a:lnTo>
                <a:lnTo>
                  <a:pt x="8804" y="7594"/>
                </a:lnTo>
                <a:lnTo>
                  <a:pt x="8694" y="7740"/>
                </a:lnTo>
                <a:lnTo>
                  <a:pt x="8547" y="7887"/>
                </a:lnTo>
                <a:lnTo>
                  <a:pt x="8401" y="7997"/>
                </a:lnTo>
                <a:lnTo>
                  <a:pt x="8180" y="8107"/>
                </a:lnTo>
                <a:lnTo>
                  <a:pt x="8144" y="8034"/>
                </a:lnTo>
                <a:lnTo>
                  <a:pt x="8144" y="7997"/>
                </a:lnTo>
                <a:lnTo>
                  <a:pt x="8070" y="7961"/>
                </a:lnTo>
                <a:lnTo>
                  <a:pt x="7630" y="6530"/>
                </a:lnTo>
                <a:lnTo>
                  <a:pt x="7337" y="5650"/>
                </a:lnTo>
                <a:lnTo>
                  <a:pt x="7153" y="5283"/>
                </a:lnTo>
                <a:lnTo>
                  <a:pt x="7080" y="5026"/>
                </a:lnTo>
                <a:lnTo>
                  <a:pt x="7080" y="4953"/>
                </a:lnTo>
                <a:lnTo>
                  <a:pt x="7080" y="4879"/>
                </a:lnTo>
                <a:lnTo>
                  <a:pt x="7117" y="4806"/>
                </a:lnTo>
                <a:lnTo>
                  <a:pt x="7153" y="4733"/>
                </a:lnTo>
                <a:lnTo>
                  <a:pt x="7117" y="4659"/>
                </a:lnTo>
                <a:lnTo>
                  <a:pt x="7080" y="4623"/>
                </a:lnTo>
                <a:lnTo>
                  <a:pt x="6860" y="4476"/>
                </a:lnTo>
                <a:lnTo>
                  <a:pt x="6750" y="4439"/>
                </a:lnTo>
                <a:lnTo>
                  <a:pt x="6640" y="4476"/>
                </a:lnTo>
                <a:lnTo>
                  <a:pt x="6603" y="4549"/>
                </a:lnTo>
                <a:lnTo>
                  <a:pt x="6603" y="4623"/>
                </a:lnTo>
                <a:lnTo>
                  <a:pt x="6640" y="4659"/>
                </a:lnTo>
                <a:lnTo>
                  <a:pt x="6677" y="4769"/>
                </a:lnTo>
                <a:lnTo>
                  <a:pt x="6640" y="4879"/>
                </a:lnTo>
                <a:lnTo>
                  <a:pt x="6640" y="5063"/>
                </a:lnTo>
                <a:lnTo>
                  <a:pt x="6713" y="5320"/>
                </a:lnTo>
                <a:lnTo>
                  <a:pt x="6787" y="5576"/>
                </a:lnTo>
                <a:lnTo>
                  <a:pt x="6970" y="6090"/>
                </a:lnTo>
                <a:lnTo>
                  <a:pt x="7667" y="8254"/>
                </a:lnTo>
                <a:lnTo>
                  <a:pt x="7300" y="8254"/>
                </a:lnTo>
                <a:lnTo>
                  <a:pt x="6970" y="8181"/>
                </a:lnTo>
                <a:lnTo>
                  <a:pt x="6970" y="8107"/>
                </a:lnTo>
                <a:lnTo>
                  <a:pt x="6970" y="8034"/>
                </a:lnTo>
                <a:lnTo>
                  <a:pt x="6897" y="7997"/>
                </a:lnTo>
                <a:lnTo>
                  <a:pt x="6530" y="6383"/>
                </a:lnTo>
                <a:lnTo>
                  <a:pt x="6310" y="5503"/>
                </a:lnTo>
                <a:lnTo>
                  <a:pt x="6200" y="5099"/>
                </a:lnTo>
                <a:lnTo>
                  <a:pt x="6090" y="4916"/>
                </a:lnTo>
                <a:lnTo>
                  <a:pt x="5980" y="4733"/>
                </a:lnTo>
                <a:lnTo>
                  <a:pt x="5943" y="4696"/>
                </a:lnTo>
                <a:lnTo>
                  <a:pt x="5906" y="4696"/>
                </a:lnTo>
                <a:lnTo>
                  <a:pt x="5833" y="4733"/>
                </a:lnTo>
                <a:lnTo>
                  <a:pt x="5833" y="4769"/>
                </a:lnTo>
                <a:lnTo>
                  <a:pt x="5796" y="4989"/>
                </a:lnTo>
                <a:lnTo>
                  <a:pt x="5796" y="5173"/>
                </a:lnTo>
                <a:lnTo>
                  <a:pt x="5870" y="5576"/>
                </a:lnTo>
                <a:lnTo>
                  <a:pt x="6053" y="6383"/>
                </a:lnTo>
                <a:lnTo>
                  <a:pt x="6420" y="7887"/>
                </a:lnTo>
                <a:lnTo>
                  <a:pt x="6420" y="7887"/>
                </a:lnTo>
                <a:lnTo>
                  <a:pt x="6163" y="7740"/>
                </a:lnTo>
                <a:lnTo>
                  <a:pt x="5980" y="7520"/>
                </a:lnTo>
                <a:lnTo>
                  <a:pt x="5759" y="7227"/>
                </a:lnTo>
                <a:lnTo>
                  <a:pt x="5576" y="6897"/>
                </a:lnTo>
                <a:lnTo>
                  <a:pt x="5466" y="6567"/>
                </a:lnTo>
                <a:lnTo>
                  <a:pt x="5393" y="6237"/>
                </a:lnTo>
                <a:lnTo>
                  <a:pt x="5246" y="5540"/>
                </a:lnTo>
                <a:lnTo>
                  <a:pt x="5173" y="5209"/>
                </a:lnTo>
                <a:lnTo>
                  <a:pt x="5063" y="4879"/>
                </a:lnTo>
                <a:lnTo>
                  <a:pt x="4916" y="4586"/>
                </a:lnTo>
                <a:lnTo>
                  <a:pt x="4732" y="4366"/>
                </a:lnTo>
                <a:lnTo>
                  <a:pt x="4512" y="4146"/>
                </a:lnTo>
                <a:lnTo>
                  <a:pt x="4292" y="3962"/>
                </a:lnTo>
                <a:lnTo>
                  <a:pt x="4035" y="3816"/>
                </a:lnTo>
                <a:lnTo>
                  <a:pt x="3779" y="3706"/>
                </a:lnTo>
                <a:lnTo>
                  <a:pt x="3485" y="3595"/>
                </a:lnTo>
                <a:lnTo>
                  <a:pt x="3192" y="3522"/>
                </a:lnTo>
                <a:lnTo>
                  <a:pt x="2862" y="3449"/>
                </a:lnTo>
                <a:lnTo>
                  <a:pt x="2128" y="3449"/>
                </a:lnTo>
                <a:lnTo>
                  <a:pt x="1798" y="3522"/>
                </a:lnTo>
                <a:lnTo>
                  <a:pt x="1101" y="3669"/>
                </a:lnTo>
                <a:lnTo>
                  <a:pt x="404" y="3889"/>
                </a:lnTo>
                <a:lnTo>
                  <a:pt x="184" y="3962"/>
                </a:lnTo>
                <a:lnTo>
                  <a:pt x="74" y="4036"/>
                </a:lnTo>
                <a:lnTo>
                  <a:pt x="0" y="4109"/>
                </a:lnTo>
                <a:lnTo>
                  <a:pt x="0" y="4182"/>
                </a:lnTo>
                <a:lnTo>
                  <a:pt x="0" y="4219"/>
                </a:lnTo>
                <a:lnTo>
                  <a:pt x="0" y="4402"/>
                </a:lnTo>
                <a:lnTo>
                  <a:pt x="37" y="4439"/>
                </a:lnTo>
                <a:lnTo>
                  <a:pt x="74" y="4513"/>
                </a:lnTo>
                <a:lnTo>
                  <a:pt x="257" y="4586"/>
                </a:lnTo>
                <a:lnTo>
                  <a:pt x="404" y="4586"/>
                </a:lnTo>
                <a:lnTo>
                  <a:pt x="514" y="4513"/>
                </a:lnTo>
                <a:lnTo>
                  <a:pt x="624" y="4439"/>
                </a:lnTo>
                <a:lnTo>
                  <a:pt x="881" y="4329"/>
                </a:lnTo>
                <a:lnTo>
                  <a:pt x="881" y="4366"/>
                </a:lnTo>
                <a:lnTo>
                  <a:pt x="881" y="4549"/>
                </a:lnTo>
                <a:lnTo>
                  <a:pt x="881" y="4696"/>
                </a:lnTo>
                <a:lnTo>
                  <a:pt x="954" y="5026"/>
                </a:lnTo>
                <a:lnTo>
                  <a:pt x="1211" y="5686"/>
                </a:lnTo>
                <a:lnTo>
                  <a:pt x="1468" y="6493"/>
                </a:lnTo>
                <a:lnTo>
                  <a:pt x="1761" y="7300"/>
                </a:lnTo>
                <a:lnTo>
                  <a:pt x="1798" y="7374"/>
                </a:lnTo>
                <a:lnTo>
                  <a:pt x="1871" y="7447"/>
                </a:lnTo>
                <a:lnTo>
                  <a:pt x="2055" y="7447"/>
                </a:lnTo>
                <a:lnTo>
                  <a:pt x="2128" y="7410"/>
                </a:lnTo>
                <a:lnTo>
                  <a:pt x="2165" y="7337"/>
                </a:lnTo>
                <a:lnTo>
                  <a:pt x="2201" y="7227"/>
                </a:lnTo>
                <a:lnTo>
                  <a:pt x="2201" y="7154"/>
                </a:lnTo>
                <a:lnTo>
                  <a:pt x="1945" y="6383"/>
                </a:lnTo>
                <a:lnTo>
                  <a:pt x="1688" y="5650"/>
                </a:lnTo>
                <a:lnTo>
                  <a:pt x="1468" y="4989"/>
                </a:lnTo>
                <a:lnTo>
                  <a:pt x="1321" y="4696"/>
                </a:lnTo>
                <a:lnTo>
                  <a:pt x="1138" y="4402"/>
                </a:lnTo>
                <a:lnTo>
                  <a:pt x="1211" y="4329"/>
                </a:lnTo>
                <a:lnTo>
                  <a:pt x="1248" y="4329"/>
                </a:lnTo>
                <a:lnTo>
                  <a:pt x="1248" y="4292"/>
                </a:lnTo>
                <a:lnTo>
                  <a:pt x="1211" y="4292"/>
                </a:lnTo>
                <a:lnTo>
                  <a:pt x="1174" y="4256"/>
                </a:lnTo>
                <a:lnTo>
                  <a:pt x="1138" y="4256"/>
                </a:lnTo>
                <a:lnTo>
                  <a:pt x="1504" y="4182"/>
                </a:lnTo>
                <a:lnTo>
                  <a:pt x="1871" y="4109"/>
                </a:lnTo>
                <a:lnTo>
                  <a:pt x="1945" y="4256"/>
                </a:lnTo>
                <a:lnTo>
                  <a:pt x="2055" y="4439"/>
                </a:lnTo>
                <a:lnTo>
                  <a:pt x="2238" y="4879"/>
                </a:lnTo>
                <a:lnTo>
                  <a:pt x="2421" y="5320"/>
                </a:lnTo>
                <a:lnTo>
                  <a:pt x="2495" y="5760"/>
                </a:lnTo>
                <a:lnTo>
                  <a:pt x="2605" y="6200"/>
                </a:lnTo>
                <a:lnTo>
                  <a:pt x="2715" y="6420"/>
                </a:lnTo>
                <a:lnTo>
                  <a:pt x="2788" y="6603"/>
                </a:lnTo>
                <a:lnTo>
                  <a:pt x="2935" y="6787"/>
                </a:lnTo>
                <a:lnTo>
                  <a:pt x="3082" y="6933"/>
                </a:lnTo>
                <a:lnTo>
                  <a:pt x="3228" y="6970"/>
                </a:lnTo>
                <a:lnTo>
                  <a:pt x="3302" y="6933"/>
                </a:lnTo>
                <a:lnTo>
                  <a:pt x="3375" y="6860"/>
                </a:lnTo>
                <a:lnTo>
                  <a:pt x="3375" y="6750"/>
                </a:lnTo>
                <a:lnTo>
                  <a:pt x="3302" y="6530"/>
                </a:lnTo>
                <a:lnTo>
                  <a:pt x="3192" y="6347"/>
                </a:lnTo>
                <a:lnTo>
                  <a:pt x="3082" y="6126"/>
                </a:lnTo>
                <a:lnTo>
                  <a:pt x="3008" y="5943"/>
                </a:lnTo>
                <a:lnTo>
                  <a:pt x="2898" y="5503"/>
                </a:lnTo>
                <a:lnTo>
                  <a:pt x="2788" y="5063"/>
                </a:lnTo>
                <a:lnTo>
                  <a:pt x="2605" y="4549"/>
                </a:lnTo>
                <a:lnTo>
                  <a:pt x="2458" y="4292"/>
                </a:lnTo>
                <a:lnTo>
                  <a:pt x="2311" y="4036"/>
                </a:lnTo>
                <a:lnTo>
                  <a:pt x="2752" y="4036"/>
                </a:lnTo>
                <a:lnTo>
                  <a:pt x="3192" y="4109"/>
                </a:lnTo>
                <a:lnTo>
                  <a:pt x="3192" y="4219"/>
                </a:lnTo>
                <a:lnTo>
                  <a:pt x="3228" y="4366"/>
                </a:lnTo>
                <a:lnTo>
                  <a:pt x="3302" y="4623"/>
                </a:lnTo>
                <a:lnTo>
                  <a:pt x="3522" y="5063"/>
                </a:lnTo>
                <a:lnTo>
                  <a:pt x="3779" y="5833"/>
                </a:lnTo>
                <a:lnTo>
                  <a:pt x="3852" y="5943"/>
                </a:lnTo>
                <a:lnTo>
                  <a:pt x="3889" y="6016"/>
                </a:lnTo>
                <a:lnTo>
                  <a:pt x="3962" y="6090"/>
                </a:lnTo>
                <a:lnTo>
                  <a:pt x="4109" y="6126"/>
                </a:lnTo>
                <a:lnTo>
                  <a:pt x="4146" y="6090"/>
                </a:lnTo>
                <a:lnTo>
                  <a:pt x="4219" y="6053"/>
                </a:lnTo>
                <a:lnTo>
                  <a:pt x="4292" y="5943"/>
                </a:lnTo>
                <a:lnTo>
                  <a:pt x="4292" y="5796"/>
                </a:lnTo>
                <a:lnTo>
                  <a:pt x="4256" y="5686"/>
                </a:lnTo>
                <a:lnTo>
                  <a:pt x="4182" y="5540"/>
                </a:lnTo>
                <a:lnTo>
                  <a:pt x="3852" y="4659"/>
                </a:lnTo>
                <a:lnTo>
                  <a:pt x="3669" y="4292"/>
                </a:lnTo>
                <a:lnTo>
                  <a:pt x="4035" y="4513"/>
                </a:lnTo>
                <a:lnTo>
                  <a:pt x="4182" y="4623"/>
                </a:lnTo>
                <a:lnTo>
                  <a:pt x="4329" y="4769"/>
                </a:lnTo>
                <a:lnTo>
                  <a:pt x="4439" y="4953"/>
                </a:lnTo>
                <a:lnTo>
                  <a:pt x="4512" y="5136"/>
                </a:lnTo>
                <a:lnTo>
                  <a:pt x="4659" y="5540"/>
                </a:lnTo>
                <a:lnTo>
                  <a:pt x="4806" y="6347"/>
                </a:lnTo>
                <a:lnTo>
                  <a:pt x="4842" y="6640"/>
                </a:lnTo>
                <a:lnTo>
                  <a:pt x="4952" y="6933"/>
                </a:lnTo>
                <a:lnTo>
                  <a:pt x="5063" y="7190"/>
                </a:lnTo>
                <a:lnTo>
                  <a:pt x="5209" y="7447"/>
                </a:lnTo>
                <a:lnTo>
                  <a:pt x="5393" y="7704"/>
                </a:lnTo>
                <a:lnTo>
                  <a:pt x="5576" y="7924"/>
                </a:lnTo>
                <a:lnTo>
                  <a:pt x="5759" y="8144"/>
                </a:lnTo>
                <a:lnTo>
                  <a:pt x="5980" y="8327"/>
                </a:lnTo>
                <a:lnTo>
                  <a:pt x="6236" y="8474"/>
                </a:lnTo>
                <a:lnTo>
                  <a:pt x="6493" y="8621"/>
                </a:lnTo>
                <a:lnTo>
                  <a:pt x="6750" y="8694"/>
                </a:lnTo>
                <a:lnTo>
                  <a:pt x="7043" y="8768"/>
                </a:lnTo>
                <a:lnTo>
                  <a:pt x="7300" y="8804"/>
                </a:lnTo>
                <a:lnTo>
                  <a:pt x="7924" y="8804"/>
                </a:lnTo>
                <a:lnTo>
                  <a:pt x="8217" y="8694"/>
                </a:lnTo>
                <a:lnTo>
                  <a:pt x="8511" y="8621"/>
                </a:lnTo>
                <a:lnTo>
                  <a:pt x="8731" y="8474"/>
                </a:lnTo>
                <a:lnTo>
                  <a:pt x="8951" y="8291"/>
                </a:lnTo>
                <a:lnTo>
                  <a:pt x="9171" y="8107"/>
                </a:lnTo>
                <a:lnTo>
                  <a:pt x="9354" y="7887"/>
                </a:lnTo>
                <a:lnTo>
                  <a:pt x="9464" y="7667"/>
                </a:lnTo>
                <a:lnTo>
                  <a:pt x="9611" y="7410"/>
                </a:lnTo>
                <a:lnTo>
                  <a:pt x="9684" y="7117"/>
                </a:lnTo>
                <a:lnTo>
                  <a:pt x="9721" y="6787"/>
                </a:lnTo>
                <a:lnTo>
                  <a:pt x="9758" y="6457"/>
                </a:lnTo>
                <a:lnTo>
                  <a:pt x="9721" y="6090"/>
                </a:lnTo>
                <a:lnTo>
                  <a:pt x="9684" y="5760"/>
                </a:lnTo>
                <a:lnTo>
                  <a:pt x="9538" y="5063"/>
                </a:lnTo>
                <a:lnTo>
                  <a:pt x="9354" y="4366"/>
                </a:lnTo>
                <a:lnTo>
                  <a:pt x="9024" y="2788"/>
                </a:lnTo>
                <a:lnTo>
                  <a:pt x="8951" y="2422"/>
                </a:lnTo>
                <a:lnTo>
                  <a:pt x="8951" y="2238"/>
                </a:lnTo>
                <a:lnTo>
                  <a:pt x="8951" y="2055"/>
                </a:lnTo>
                <a:lnTo>
                  <a:pt x="9024" y="2348"/>
                </a:lnTo>
                <a:lnTo>
                  <a:pt x="9098" y="2568"/>
                </a:lnTo>
                <a:lnTo>
                  <a:pt x="9244" y="2788"/>
                </a:lnTo>
                <a:lnTo>
                  <a:pt x="9391" y="3009"/>
                </a:lnTo>
                <a:lnTo>
                  <a:pt x="9501" y="3082"/>
                </a:lnTo>
                <a:lnTo>
                  <a:pt x="9611" y="3119"/>
                </a:lnTo>
                <a:lnTo>
                  <a:pt x="9684" y="3119"/>
                </a:lnTo>
                <a:lnTo>
                  <a:pt x="9758" y="3082"/>
                </a:lnTo>
                <a:lnTo>
                  <a:pt x="9794" y="3045"/>
                </a:lnTo>
                <a:lnTo>
                  <a:pt x="9831" y="2972"/>
                </a:lnTo>
                <a:lnTo>
                  <a:pt x="9758" y="2788"/>
                </a:lnTo>
                <a:lnTo>
                  <a:pt x="9648" y="2605"/>
                </a:lnTo>
                <a:lnTo>
                  <a:pt x="9464" y="2275"/>
                </a:lnTo>
                <a:lnTo>
                  <a:pt x="9318" y="1908"/>
                </a:lnTo>
                <a:lnTo>
                  <a:pt x="9244" y="1725"/>
                </a:lnTo>
                <a:lnTo>
                  <a:pt x="9134" y="1541"/>
                </a:lnTo>
                <a:lnTo>
                  <a:pt x="9171" y="1505"/>
                </a:lnTo>
                <a:lnTo>
                  <a:pt x="9354" y="1358"/>
                </a:lnTo>
                <a:lnTo>
                  <a:pt x="9538" y="1248"/>
                </a:lnTo>
                <a:lnTo>
                  <a:pt x="9978" y="1101"/>
                </a:lnTo>
                <a:lnTo>
                  <a:pt x="10051" y="1395"/>
                </a:lnTo>
                <a:lnTo>
                  <a:pt x="10125" y="1688"/>
                </a:lnTo>
                <a:lnTo>
                  <a:pt x="10345" y="2238"/>
                </a:lnTo>
                <a:lnTo>
                  <a:pt x="10418" y="2495"/>
                </a:lnTo>
                <a:lnTo>
                  <a:pt x="10491" y="2825"/>
                </a:lnTo>
                <a:lnTo>
                  <a:pt x="10565" y="2972"/>
                </a:lnTo>
                <a:lnTo>
                  <a:pt x="10638" y="3082"/>
                </a:lnTo>
                <a:lnTo>
                  <a:pt x="10748" y="3192"/>
                </a:lnTo>
                <a:lnTo>
                  <a:pt x="10858" y="3229"/>
                </a:lnTo>
                <a:lnTo>
                  <a:pt x="10968" y="3229"/>
                </a:lnTo>
                <a:lnTo>
                  <a:pt x="11042" y="3192"/>
                </a:lnTo>
                <a:lnTo>
                  <a:pt x="11115" y="3119"/>
                </a:lnTo>
                <a:lnTo>
                  <a:pt x="11115" y="3009"/>
                </a:lnTo>
                <a:lnTo>
                  <a:pt x="11115" y="2972"/>
                </a:lnTo>
                <a:lnTo>
                  <a:pt x="11078" y="2899"/>
                </a:lnTo>
                <a:lnTo>
                  <a:pt x="11005" y="2825"/>
                </a:lnTo>
                <a:lnTo>
                  <a:pt x="10932" y="2642"/>
                </a:lnTo>
                <a:lnTo>
                  <a:pt x="10895" y="2458"/>
                </a:lnTo>
                <a:lnTo>
                  <a:pt x="10675" y="1835"/>
                </a:lnTo>
                <a:lnTo>
                  <a:pt x="10528" y="1395"/>
                </a:lnTo>
                <a:lnTo>
                  <a:pt x="10418" y="1174"/>
                </a:lnTo>
                <a:lnTo>
                  <a:pt x="10308" y="991"/>
                </a:lnTo>
                <a:lnTo>
                  <a:pt x="10455" y="918"/>
                </a:lnTo>
                <a:lnTo>
                  <a:pt x="11005" y="734"/>
                </a:lnTo>
                <a:lnTo>
                  <a:pt x="11152" y="1174"/>
                </a:lnTo>
                <a:lnTo>
                  <a:pt x="11298" y="1615"/>
                </a:lnTo>
                <a:lnTo>
                  <a:pt x="11555" y="2348"/>
                </a:lnTo>
                <a:lnTo>
                  <a:pt x="11702" y="2678"/>
                </a:lnTo>
                <a:lnTo>
                  <a:pt x="11775" y="2788"/>
                </a:lnTo>
                <a:lnTo>
                  <a:pt x="11922" y="2899"/>
                </a:lnTo>
                <a:lnTo>
                  <a:pt x="11959" y="2935"/>
                </a:lnTo>
                <a:lnTo>
                  <a:pt x="12032" y="2899"/>
                </a:lnTo>
                <a:lnTo>
                  <a:pt x="12069" y="2899"/>
                </a:lnTo>
                <a:lnTo>
                  <a:pt x="12105" y="2825"/>
                </a:lnTo>
                <a:lnTo>
                  <a:pt x="12142" y="2715"/>
                </a:lnTo>
                <a:lnTo>
                  <a:pt x="12142" y="2568"/>
                </a:lnTo>
                <a:lnTo>
                  <a:pt x="12069" y="2275"/>
                </a:lnTo>
                <a:lnTo>
                  <a:pt x="11812" y="1688"/>
                </a:lnTo>
                <a:lnTo>
                  <a:pt x="11592" y="1101"/>
                </a:lnTo>
                <a:lnTo>
                  <a:pt x="11445" y="698"/>
                </a:lnTo>
                <a:lnTo>
                  <a:pt x="11372" y="588"/>
                </a:lnTo>
                <a:lnTo>
                  <a:pt x="11665" y="441"/>
                </a:lnTo>
                <a:lnTo>
                  <a:pt x="11922" y="294"/>
                </a:lnTo>
                <a:lnTo>
                  <a:pt x="12105" y="147"/>
                </a:lnTo>
                <a:lnTo>
                  <a:pt x="12142" y="111"/>
                </a:lnTo>
                <a:lnTo>
                  <a:pt x="12142" y="74"/>
                </a:lnTo>
                <a:lnTo>
                  <a:pt x="12105" y="37"/>
                </a:lnTo>
                <a:lnTo>
                  <a:pt x="12069" y="1"/>
                </a:lnTo>
                <a:close/>
                <a:moveTo>
                  <a:pt x="4072" y="7080"/>
                </a:moveTo>
                <a:lnTo>
                  <a:pt x="4035" y="7117"/>
                </a:lnTo>
                <a:lnTo>
                  <a:pt x="3999" y="7154"/>
                </a:lnTo>
                <a:lnTo>
                  <a:pt x="3999" y="7337"/>
                </a:lnTo>
                <a:lnTo>
                  <a:pt x="3999" y="7557"/>
                </a:lnTo>
                <a:lnTo>
                  <a:pt x="4072" y="7961"/>
                </a:lnTo>
                <a:lnTo>
                  <a:pt x="4219" y="8327"/>
                </a:lnTo>
                <a:lnTo>
                  <a:pt x="4366" y="8731"/>
                </a:lnTo>
                <a:lnTo>
                  <a:pt x="4439" y="8804"/>
                </a:lnTo>
                <a:lnTo>
                  <a:pt x="4182" y="8988"/>
                </a:lnTo>
                <a:lnTo>
                  <a:pt x="3889" y="9098"/>
                </a:lnTo>
                <a:lnTo>
                  <a:pt x="3852" y="8951"/>
                </a:lnTo>
                <a:lnTo>
                  <a:pt x="3815" y="8804"/>
                </a:lnTo>
                <a:lnTo>
                  <a:pt x="3669" y="8511"/>
                </a:lnTo>
                <a:lnTo>
                  <a:pt x="3522" y="8071"/>
                </a:lnTo>
                <a:lnTo>
                  <a:pt x="3449" y="7887"/>
                </a:lnTo>
                <a:lnTo>
                  <a:pt x="3339" y="7667"/>
                </a:lnTo>
                <a:lnTo>
                  <a:pt x="3228" y="7630"/>
                </a:lnTo>
                <a:lnTo>
                  <a:pt x="3155" y="7630"/>
                </a:lnTo>
                <a:lnTo>
                  <a:pt x="3045" y="7704"/>
                </a:lnTo>
                <a:lnTo>
                  <a:pt x="3045" y="7777"/>
                </a:lnTo>
                <a:lnTo>
                  <a:pt x="3082" y="7997"/>
                </a:lnTo>
                <a:lnTo>
                  <a:pt x="3118" y="8217"/>
                </a:lnTo>
                <a:lnTo>
                  <a:pt x="3265" y="8658"/>
                </a:lnTo>
                <a:lnTo>
                  <a:pt x="3339" y="8951"/>
                </a:lnTo>
                <a:lnTo>
                  <a:pt x="3412" y="9098"/>
                </a:lnTo>
                <a:lnTo>
                  <a:pt x="3485" y="9244"/>
                </a:lnTo>
                <a:lnTo>
                  <a:pt x="2825" y="9428"/>
                </a:lnTo>
                <a:lnTo>
                  <a:pt x="2788" y="9281"/>
                </a:lnTo>
                <a:lnTo>
                  <a:pt x="2642" y="8768"/>
                </a:lnTo>
                <a:lnTo>
                  <a:pt x="2532" y="8547"/>
                </a:lnTo>
                <a:lnTo>
                  <a:pt x="2385" y="8327"/>
                </a:lnTo>
                <a:lnTo>
                  <a:pt x="2385" y="8254"/>
                </a:lnTo>
                <a:lnTo>
                  <a:pt x="2385" y="8217"/>
                </a:lnTo>
                <a:lnTo>
                  <a:pt x="2421" y="8181"/>
                </a:lnTo>
                <a:lnTo>
                  <a:pt x="2421" y="8144"/>
                </a:lnTo>
                <a:lnTo>
                  <a:pt x="2421" y="8107"/>
                </a:lnTo>
                <a:lnTo>
                  <a:pt x="2385" y="8107"/>
                </a:lnTo>
                <a:lnTo>
                  <a:pt x="2275" y="8144"/>
                </a:lnTo>
                <a:lnTo>
                  <a:pt x="2128" y="8144"/>
                </a:lnTo>
                <a:lnTo>
                  <a:pt x="2055" y="8181"/>
                </a:lnTo>
                <a:lnTo>
                  <a:pt x="2018" y="8254"/>
                </a:lnTo>
                <a:lnTo>
                  <a:pt x="1981" y="8327"/>
                </a:lnTo>
                <a:lnTo>
                  <a:pt x="1981" y="8401"/>
                </a:lnTo>
                <a:lnTo>
                  <a:pt x="2165" y="8841"/>
                </a:lnTo>
                <a:lnTo>
                  <a:pt x="2348" y="9318"/>
                </a:lnTo>
                <a:lnTo>
                  <a:pt x="2385" y="9575"/>
                </a:lnTo>
                <a:lnTo>
                  <a:pt x="1945" y="9685"/>
                </a:lnTo>
                <a:lnTo>
                  <a:pt x="1871" y="9721"/>
                </a:lnTo>
                <a:lnTo>
                  <a:pt x="1798" y="9795"/>
                </a:lnTo>
                <a:lnTo>
                  <a:pt x="1798" y="9868"/>
                </a:lnTo>
                <a:lnTo>
                  <a:pt x="1761" y="9941"/>
                </a:lnTo>
                <a:lnTo>
                  <a:pt x="1798" y="10015"/>
                </a:lnTo>
                <a:lnTo>
                  <a:pt x="1835" y="10088"/>
                </a:lnTo>
                <a:lnTo>
                  <a:pt x="1908" y="10161"/>
                </a:lnTo>
                <a:lnTo>
                  <a:pt x="1981" y="10198"/>
                </a:lnTo>
                <a:lnTo>
                  <a:pt x="2275" y="10198"/>
                </a:lnTo>
                <a:lnTo>
                  <a:pt x="2385" y="10125"/>
                </a:lnTo>
                <a:lnTo>
                  <a:pt x="2495" y="10088"/>
                </a:lnTo>
                <a:lnTo>
                  <a:pt x="2532" y="10051"/>
                </a:lnTo>
                <a:lnTo>
                  <a:pt x="2568" y="10088"/>
                </a:lnTo>
                <a:lnTo>
                  <a:pt x="2605" y="10125"/>
                </a:lnTo>
                <a:lnTo>
                  <a:pt x="2678" y="10125"/>
                </a:lnTo>
                <a:lnTo>
                  <a:pt x="2788" y="10088"/>
                </a:lnTo>
                <a:lnTo>
                  <a:pt x="2825" y="9978"/>
                </a:lnTo>
                <a:lnTo>
                  <a:pt x="3265" y="9868"/>
                </a:lnTo>
                <a:lnTo>
                  <a:pt x="3742" y="9721"/>
                </a:lnTo>
                <a:lnTo>
                  <a:pt x="4146" y="9575"/>
                </a:lnTo>
                <a:lnTo>
                  <a:pt x="4549" y="9354"/>
                </a:lnTo>
                <a:lnTo>
                  <a:pt x="4732" y="9208"/>
                </a:lnTo>
                <a:lnTo>
                  <a:pt x="4879" y="9061"/>
                </a:lnTo>
                <a:lnTo>
                  <a:pt x="5026" y="8841"/>
                </a:lnTo>
                <a:lnTo>
                  <a:pt x="5136" y="8621"/>
                </a:lnTo>
                <a:lnTo>
                  <a:pt x="5209" y="8401"/>
                </a:lnTo>
                <a:lnTo>
                  <a:pt x="5173" y="8181"/>
                </a:lnTo>
                <a:lnTo>
                  <a:pt x="5099" y="7997"/>
                </a:lnTo>
                <a:lnTo>
                  <a:pt x="5026" y="7887"/>
                </a:lnTo>
                <a:lnTo>
                  <a:pt x="4952" y="7814"/>
                </a:lnTo>
                <a:lnTo>
                  <a:pt x="4842" y="7814"/>
                </a:lnTo>
                <a:lnTo>
                  <a:pt x="4806" y="7851"/>
                </a:lnTo>
                <a:lnTo>
                  <a:pt x="4806" y="7887"/>
                </a:lnTo>
                <a:lnTo>
                  <a:pt x="4732" y="8327"/>
                </a:lnTo>
                <a:lnTo>
                  <a:pt x="4512" y="7667"/>
                </a:lnTo>
                <a:lnTo>
                  <a:pt x="4366" y="7374"/>
                </a:lnTo>
                <a:lnTo>
                  <a:pt x="4182" y="7117"/>
                </a:lnTo>
                <a:lnTo>
                  <a:pt x="4146" y="708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39" name="Google Shape;239;p3"/>
          <p:cNvSpPr/>
          <p:nvPr/>
        </p:nvSpPr>
        <p:spPr>
          <a:xfrm>
            <a:off x="2704" y="4900231"/>
            <a:ext cx="180033" cy="373539"/>
          </a:xfrm>
          <a:custGeom>
            <a:avLst/>
            <a:gdLst/>
            <a:ahLst/>
            <a:cxnLst/>
            <a:rect l="l" t="t" r="r" b="b"/>
            <a:pathLst>
              <a:path w="6347" h="13169" extrusionOk="0">
                <a:moveTo>
                  <a:pt x="588" y="330"/>
                </a:moveTo>
                <a:lnTo>
                  <a:pt x="808" y="367"/>
                </a:lnTo>
                <a:lnTo>
                  <a:pt x="1028" y="440"/>
                </a:lnTo>
                <a:lnTo>
                  <a:pt x="1211" y="550"/>
                </a:lnTo>
                <a:lnTo>
                  <a:pt x="1395" y="734"/>
                </a:lnTo>
                <a:lnTo>
                  <a:pt x="1578" y="917"/>
                </a:lnTo>
                <a:lnTo>
                  <a:pt x="1688" y="1101"/>
                </a:lnTo>
                <a:lnTo>
                  <a:pt x="1798" y="1321"/>
                </a:lnTo>
                <a:lnTo>
                  <a:pt x="1908" y="1541"/>
                </a:lnTo>
                <a:lnTo>
                  <a:pt x="1982" y="1761"/>
                </a:lnTo>
                <a:lnTo>
                  <a:pt x="2018" y="2018"/>
                </a:lnTo>
                <a:lnTo>
                  <a:pt x="2018" y="2458"/>
                </a:lnTo>
                <a:lnTo>
                  <a:pt x="2018" y="2495"/>
                </a:lnTo>
                <a:lnTo>
                  <a:pt x="1982" y="2421"/>
                </a:lnTo>
                <a:lnTo>
                  <a:pt x="1762" y="1944"/>
                </a:lnTo>
                <a:lnTo>
                  <a:pt x="1615" y="1724"/>
                </a:lnTo>
                <a:lnTo>
                  <a:pt x="1432" y="1504"/>
                </a:lnTo>
                <a:lnTo>
                  <a:pt x="1395" y="1467"/>
                </a:lnTo>
                <a:lnTo>
                  <a:pt x="1322" y="1467"/>
                </a:lnTo>
                <a:lnTo>
                  <a:pt x="1285" y="1504"/>
                </a:lnTo>
                <a:lnTo>
                  <a:pt x="1285" y="1578"/>
                </a:lnTo>
                <a:lnTo>
                  <a:pt x="1322" y="1834"/>
                </a:lnTo>
                <a:lnTo>
                  <a:pt x="1395" y="2128"/>
                </a:lnTo>
                <a:lnTo>
                  <a:pt x="1615" y="2641"/>
                </a:lnTo>
                <a:lnTo>
                  <a:pt x="1725" y="2935"/>
                </a:lnTo>
                <a:lnTo>
                  <a:pt x="1615" y="2861"/>
                </a:lnTo>
                <a:lnTo>
                  <a:pt x="1468" y="2715"/>
                </a:lnTo>
                <a:lnTo>
                  <a:pt x="1248" y="2348"/>
                </a:lnTo>
                <a:lnTo>
                  <a:pt x="1065" y="1981"/>
                </a:lnTo>
                <a:lnTo>
                  <a:pt x="955" y="1724"/>
                </a:lnTo>
                <a:lnTo>
                  <a:pt x="845" y="1394"/>
                </a:lnTo>
                <a:lnTo>
                  <a:pt x="735" y="1027"/>
                </a:lnTo>
                <a:lnTo>
                  <a:pt x="661" y="697"/>
                </a:lnTo>
                <a:lnTo>
                  <a:pt x="588" y="330"/>
                </a:lnTo>
                <a:close/>
                <a:moveTo>
                  <a:pt x="3706" y="2825"/>
                </a:moveTo>
                <a:lnTo>
                  <a:pt x="3926" y="2861"/>
                </a:lnTo>
                <a:lnTo>
                  <a:pt x="4109" y="2935"/>
                </a:lnTo>
                <a:lnTo>
                  <a:pt x="4733" y="3118"/>
                </a:lnTo>
                <a:lnTo>
                  <a:pt x="4990" y="3228"/>
                </a:lnTo>
                <a:lnTo>
                  <a:pt x="5283" y="3375"/>
                </a:lnTo>
                <a:lnTo>
                  <a:pt x="5503" y="3522"/>
                </a:lnTo>
                <a:lnTo>
                  <a:pt x="5687" y="3668"/>
                </a:lnTo>
                <a:lnTo>
                  <a:pt x="5687" y="3668"/>
                </a:lnTo>
                <a:lnTo>
                  <a:pt x="5540" y="3632"/>
                </a:lnTo>
                <a:lnTo>
                  <a:pt x="5467" y="3632"/>
                </a:lnTo>
                <a:lnTo>
                  <a:pt x="5393" y="3705"/>
                </a:lnTo>
                <a:lnTo>
                  <a:pt x="5356" y="3778"/>
                </a:lnTo>
                <a:lnTo>
                  <a:pt x="5393" y="3888"/>
                </a:lnTo>
                <a:lnTo>
                  <a:pt x="5026" y="4035"/>
                </a:lnTo>
                <a:lnTo>
                  <a:pt x="4660" y="4109"/>
                </a:lnTo>
                <a:lnTo>
                  <a:pt x="4293" y="4182"/>
                </a:lnTo>
                <a:lnTo>
                  <a:pt x="3889" y="4182"/>
                </a:lnTo>
                <a:lnTo>
                  <a:pt x="3449" y="4109"/>
                </a:lnTo>
                <a:lnTo>
                  <a:pt x="3046" y="3999"/>
                </a:lnTo>
                <a:lnTo>
                  <a:pt x="2862" y="3925"/>
                </a:lnTo>
                <a:lnTo>
                  <a:pt x="2642" y="3815"/>
                </a:lnTo>
                <a:lnTo>
                  <a:pt x="2459" y="3668"/>
                </a:lnTo>
                <a:lnTo>
                  <a:pt x="2349" y="3595"/>
                </a:lnTo>
                <a:lnTo>
                  <a:pt x="2312" y="3522"/>
                </a:lnTo>
                <a:lnTo>
                  <a:pt x="2532" y="3668"/>
                </a:lnTo>
                <a:lnTo>
                  <a:pt x="2789" y="3815"/>
                </a:lnTo>
                <a:lnTo>
                  <a:pt x="3046" y="3888"/>
                </a:lnTo>
                <a:lnTo>
                  <a:pt x="3339" y="3999"/>
                </a:lnTo>
                <a:lnTo>
                  <a:pt x="3596" y="4035"/>
                </a:lnTo>
                <a:lnTo>
                  <a:pt x="3889" y="4109"/>
                </a:lnTo>
                <a:lnTo>
                  <a:pt x="4073" y="4109"/>
                </a:lnTo>
                <a:lnTo>
                  <a:pt x="4183" y="4072"/>
                </a:lnTo>
                <a:lnTo>
                  <a:pt x="4329" y="4035"/>
                </a:lnTo>
                <a:lnTo>
                  <a:pt x="4439" y="3962"/>
                </a:lnTo>
                <a:lnTo>
                  <a:pt x="4476" y="3888"/>
                </a:lnTo>
                <a:lnTo>
                  <a:pt x="4439" y="3778"/>
                </a:lnTo>
                <a:lnTo>
                  <a:pt x="4329" y="3705"/>
                </a:lnTo>
                <a:lnTo>
                  <a:pt x="4219" y="3632"/>
                </a:lnTo>
                <a:lnTo>
                  <a:pt x="3963" y="3595"/>
                </a:lnTo>
                <a:lnTo>
                  <a:pt x="3706" y="3558"/>
                </a:lnTo>
                <a:lnTo>
                  <a:pt x="3449" y="3522"/>
                </a:lnTo>
                <a:lnTo>
                  <a:pt x="2715" y="3338"/>
                </a:lnTo>
                <a:lnTo>
                  <a:pt x="2862" y="3228"/>
                </a:lnTo>
                <a:lnTo>
                  <a:pt x="3082" y="3081"/>
                </a:lnTo>
                <a:lnTo>
                  <a:pt x="3302" y="2935"/>
                </a:lnTo>
                <a:lnTo>
                  <a:pt x="3486" y="2861"/>
                </a:lnTo>
                <a:lnTo>
                  <a:pt x="3706" y="2825"/>
                </a:lnTo>
                <a:close/>
                <a:moveTo>
                  <a:pt x="1285" y="5686"/>
                </a:moveTo>
                <a:lnTo>
                  <a:pt x="1725" y="5723"/>
                </a:lnTo>
                <a:lnTo>
                  <a:pt x="1762" y="5723"/>
                </a:lnTo>
                <a:lnTo>
                  <a:pt x="1835" y="5869"/>
                </a:lnTo>
                <a:lnTo>
                  <a:pt x="1908" y="5943"/>
                </a:lnTo>
                <a:lnTo>
                  <a:pt x="2018" y="5943"/>
                </a:lnTo>
                <a:lnTo>
                  <a:pt x="2129" y="5869"/>
                </a:lnTo>
                <a:lnTo>
                  <a:pt x="2165" y="5759"/>
                </a:lnTo>
                <a:lnTo>
                  <a:pt x="2642" y="5796"/>
                </a:lnTo>
                <a:lnTo>
                  <a:pt x="3082" y="5796"/>
                </a:lnTo>
                <a:lnTo>
                  <a:pt x="3339" y="5833"/>
                </a:lnTo>
                <a:lnTo>
                  <a:pt x="3522" y="5869"/>
                </a:lnTo>
                <a:lnTo>
                  <a:pt x="3522" y="6016"/>
                </a:lnTo>
                <a:lnTo>
                  <a:pt x="3376" y="5979"/>
                </a:lnTo>
                <a:lnTo>
                  <a:pt x="3266" y="6016"/>
                </a:lnTo>
                <a:lnTo>
                  <a:pt x="3119" y="6089"/>
                </a:lnTo>
                <a:lnTo>
                  <a:pt x="3082" y="6163"/>
                </a:lnTo>
                <a:lnTo>
                  <a:pt x="3082" y="6236"/>
                </a:lnTo>
                <a:lnTo>
                  <a:pt x="2752" y="6236"/>
                </a:lnTo>
                <a:lnTo>
                  <a:pt x="1322" y="6163"/>
                </a:lnTo>
                <a:lnTo>
                  <a:pt x="808" y="6089"/>
                </a:lnTo>
                <a:lnTo>
                  <a:pt x="515" y="6053"/>
                </a:lnTo>
                <a:lnTo>
                  <a:pt x="258" y="6089"/>
                </a:lnTo>
                <a:lnTo>
                  <a:pt x="368" y="5943"/>
                </a:lnTo>
                <a:lnTo>
                  <a:pt x="515" y="5833"/>
                </a:lnTo>
                <a:lnTo>
                  <a:pt x="661" y="5723"/>
                </a:lnTo>
                <a:lnTo>
                  <a:pt x="808" y="5686"/>
                </a:lnTo>
                <a:close/>
                <a:moveTo>
                  <a:pt x="2239" y="6676"/>
                </a:moveTo>
                <a:lnTo>
                  <a:pt x="3009" y="6713"/>
                </a:lnTo>
                <a:lnTo>
                  <a:pt x="3156" y="6750"/>
                </a:lnTo>
                <a:lnTo>
                  <a:pt x="3156" y="7997"/>
                </a:lnTo>
                <a:lnTo>
                  <a:pt x="3119" y="9244"/>
                </a:lnTo>
                <a:lnTo>
                  <a:pt x="2422" y="9354"/>
                </a:lnTo>
                <a:lnTo>
                  <a:pt x="2422" y="8951"/>
                </a:lnTo>
                <a:lnTo>
                  <a:pt x="2312" y="7630"/>
                </a:lnTo>
                <a:lnTo>
                  <a:pt x="2275" y="6933"/>
                </a:lnTo>
                <a:lnTo>
                  <a:pt x="2239" y="6676"/>
                </a:lnTo>
                <a:close/>
                <a:moveTo>
                  <a:pt x="1065" y="6566"/>
                </a:moveTo>
                <a:lnTo>
                  <a:pt x="1872" y="6676"/>
                </a:lnTo>
                <a:lnTo>
                  <a:pt x="1835" y="6786"/>
                </a:lnTo>
                <a:lnTo>
                  <a:pt x="1835" y="6933"/>
                </a:lnTo>
                <a:lnTo>
                  <a:pt x="1872" y="7226"/>
                </a:lnTo>
                <a:lnTo>
                  <a:pt x="1945" y="8804"/>
                </a:lnTo>
                <a:lnTo>
                  <a:pt x="1982" y="9391"/>
                </a:lnTo>
                <a:lnTo>
                  <a:pt x="1542" y="9391"/>
                </a:lnTo>
                <a:lnTo>
                  <a:pt x="1101" y="9427"/>
                </a:lnTo>
                <a:lnTo>
                  <a:pt x="1028" y="8254"/>
                </a:lnTo>
                <a:lnTo>
                  <a:pt x="955" y="7410"/>
                </a:lnTo>
                <a:lnTo>
                  <a:pt x="918" y="6970"/>
                </a:lnTo>
                <a:lnTo>
                  <a:pt x="808" y="6566"/>
                </a:lnTo>
                <a:close/>
                <a:moveTo>
                  <a:pt x="3082" y="9721"/>
                </a:moveTo>
                <a:lnTo>
                  <a:pt x="3009" y="10454"/>
                </a:lnTo>
                <a:lnTo>
                  <a:pt x="2972" y="10454"/>
                </a:lnTo>
                <a:lnTo>
                  <a:pt x="2862" y="10418"/>
                </a:lnTo>
                <a:lnTo>
                  <a:pt x="2752" y="10418"/>
                </a:lnTo>
                <a:lnTo>
                  <a:pt x="2605" y="10454"/>
                </a:lnTo>
                <a:lnTo>
                  <a:pt x="2495" y="10528"/>
                </a:lnTo>
                <a:lnTo>
                  <a:pt x="2495" y="10418"/>
                </a:lnTo>
                <a:lnTo>
                  <a:pt x="2459" y="9831"/>
                </a:lnTo>
                <a:lnTo>
                  <a:pt x="2789" y="9794"/>
                </a:lnTo>
                <a:lnTo>
                  <a:pt x="3082" y="9721"/>
                </a:lnTo>
                <a:close/>
                <a:moveTo>
                  <a:pt x="1138" y="9758"/>
                </a:moveTo>
                <a:lnTo>
                  <a:pt x="1358" y="9831"/>
                </a:lnTo>
                <a:lnTo>
                  <a:pt x="1542" y="9831"/>
                </a:lnTo>
                <a:lnTo>
                  <a:pt x="1982" y="9868"/>
                </a:lnTo>
                <a:lnTo>
                  <a:pt x="2018" y="10088"/>
                </a:lnTo>
                <a:lnTo>
                  <a:pt x="1982" y="10124"/>
                </a:lnTo>
                <a:lnTo>
                  <a:pt x="1688" y="10088"/>
                </a:lnTo>
                <a:lnTo>
                  <a:pt x="1615" y="10124"/>
                </a:lnTo>
                <a:lnTo>
                  <a:pt x="1542" y="10161"/>
                </a:lnTo>
                <a:lnTo>
                  <a:pt x="1542" y="10234"/>
                </a:lnTo>
                <a:lnTo>
                  <a:pt x="1578" y="10308"/>
                </a:lnTo>
                <a:lnTo>
                  <a:pt x="1725" y="10454"/>
                </a:lnTo>
                <a:lnTo>
                  <a:pt x="1945" y="10491"/>
                </a:lnTo>
                <a:lnTo>
                  <a:pt x="2018" y="10491"/>
                </a:lnTo>
                <a:lnTo>
                  <a:pt x="2018" y="10748"/>
                </a:lnTo>
                <a:lnTo>
                  <a:pt x="1798" y="10785"/>
                </a:lnTo>
                <a:lnTo>
                  <a:pt x="1798" y="10748"/>
                </a:lnTo>
                <a:lnTo>
                  <a:pt x="1762" y="10748"/>
                </a:lnTo>
                <a:lnTo>
                  <a:pt x="1688" y="10785"/>
                </a:lnTo>
                <a:lnTo>
                  <a:pt x="1615" y="10821"/>
                </a:lnTo>
                <a:lnTo>
                  <a:pt x="1542" y="10895"/>
                </a:lnTo>
                <a:lnTo>
                  <a:pt x="1505" y="11005"/>
                </a:lnTo>
                <a:lnTo>
                  <a:pt x="1542" y="11078"/>
                </a:lnTo>
                <a:lnTo>
                  <a:pt x="1652" y="11151"/>
                </a:lnTo>
                <a:lnTo>
                  <a:pt x="2055" y="11151"/>
                </a:lnTo>
                <a:lnTo>
                  <a:pt x="2129" y="11408"/>
                </a:lnTo>
                <a:lnTo>
                  <a:pt x="2239" y="11592"/>
                </a:lnTo>
                <a:lnTo>
                  <a:pt x="2275" y="11628"/>
                </a:lnTo>
                <a:lnTo>
                  <a:pt x="2349" y="11628"/>
                </a:lnTo>
                <a:lnTo>
                  <a:pt x="2422" y="11592"/>
                </a:lnTo>
                <a:lnTo>
                  <a:pt x="2459" y="11555"/>
                </a:lnTo>
                <a:lnTo>
                  <a:pt x="2532" y="11371"/>
                </a:lnTo>
                <a:lnTo>
                  <a:pt x="2569" y="11188"/>
                </a:lnTo>
                <a:lnTo>
                  <a:pt x="2569" y="11005"/>
                </a:lnTo>
                <a:lnTo>
                  <a:pt x="2532" y="10785"/>
                </a:lnTo>
                <a:lnTo>
                  <a:pt x="2679" y="10821"/>
                </a:lnTo>
                <a:lnTo>
                  <a:pt x="3009" y="10821"/>
                </a:lnTo>
                <a:lnTo>
                  <a:pt x="2936" y="11408"/>
                </a:lnTo>
                <a:lnTo>
                  <a:pt x="2862" y="11812"/>
                </a:lnTo>
                <a:lnTo>
                  <a:pt x="2825" y="11995"/>
                </a:lnTo>
                <a:lnTo>
                  <a:pt x="2752" y="12178"/>
                </a:lnTo>
                <a:lnTo>
                  <a:pt x="2642" y="12362"/>
                </a:lnTo>
                <a:lnTo>
                  <a:pt x="2532" y="12472"/>
                </a:lnTo>
                <a:lnTo>
                  <a:pt x="2349" y="12582"/>
                </a:lnTo>
                <a:lnTo>
                  <a:pt x="2129" y="12619"/>
                </a:lnTo>
                <a:lnTo>
                  <a:pt x="1945" y="12619"/>
                </a:lnTo>
                <a:lnTo>
                  <a:pt x="1798" y="12582"/>
                </a:lnTo>
                <a:lnTo>
                  <a:pt x="1652" y="12472"/>
                </a:lnTo>
                <a:lnTo>
                  <a:pt x="1505" y="12362"/>
                </a:lnTo>
                <a:lnTo>
                  <a:pt x="1432" y="12215"/>
                </a:lnTo>
                <a:lnTo>
                  <a:pt x="1322" y="12068"/>
                </a:lnTo>
                <a:lnTo>
                  <a:pt x="1211" y="11738"/>
                </a:lnTo>
                <a:lnTo>
                  <a:pt x="1138" y="11335"/>
                </a:lnTo>
                <a:lnTo>
                  <a:pt x="1138" y="10858"/>
                </a:lnTo>
                <a:lnTo>
                  <a:pt x="1138" y="10014"/>
                </a:lnTo>
                <a:lnTo>
                  <a:pt x="1138" y="9758"/>
                </a:lnTo>
                <a:close/>
                <a:moveTo>
                  <a:pt x="625" y="0"/>
                </a:moveTo>
                <a:lnTo>
                  <a:pt x="478" y="37"/>
                </a:lnTo>
                <a:lnTo>
                  <a:pt x="331" y="110"/>
                </a:lnTo>
                <a:lnTo>
                  <a:pt x="294" y="184"/>
                </a:lnTo>
                <a:lnTo>
                  <a:pt x="294" y="220"/>
                </a:lnTo>
                <a:lnTo>
                  <a:pt x="294" y="294"/>
                </a:lnTo>
                <a:lnTo>
                  <a:pt x="331" y="330"/>
                </a:lnTo>
                <a:lnTo>
                  <a:pt x="294" y="587"/>
                </a:lnTo>
                <a:lnTo>
                  <a:pt x="294" y="844"/>
                </a:lnTo>
                <a:lnTo>
                  <a:pt x="331" y="1101"/>
                </a:lnTo>
                <a:lnTo>
                  <a:pt x="368" y="1321"/>
                </a:lnTo>
                <a:lnTo>
                  <a:pt x="551" y="1834"/>
                </a:lnTo>
                <a:lnTo>
                  <a:pt x="735" y="2274"/>
                </a:lnTo>
                <a:lnTo>
                  <a:pt x="918" y="2641"/>
                </a:lnTo>
                <a:lnTo>
                  <a:pt x="1175" y="3008"/>
                </a:lnTo>
                <a:lnTo>
                  <a:pt x="1322" y="3155"/>
                </a:lnTo>
                <a:lnTo>
                  <a:pt x="1505" y="3265"/>
                </a:lnTo>
                <a:lnTo>
                  <a:pt x="1652" y="3375"/>
                </a:lnTo>
                <a:lnTo>
                  <a:pt x="1872" y="3375"/>
                </a:lnTo>
                <a:lnTo>
                  <a:pt x="1798" y="3815"/>
                </a:lnTo>
                <a:lnTo>
                  <a:pt x="1725" y="4365"/>
                </a:lnTo>
                <a:lnTo>
                  <a:pt x="1725" y="4659"/>
                </a:lnTo>
                <a:lnTo>
                  <a:pt x="1762" y="4806"/>
                </a:lnTo>
                <a:lnTo>
                  <a:pt x="1798" y="4916"/>
                </a:lnTo>
                <a:lnTo>
                  <a:pt x="1762" y="5319"/>
                </a:lnTo>
                <a:lnTo>
                  <a:pt x="1615" y="5319"/>
                </a:lnTo>
                <a:lnTo>
                  <a:pt x="1138" y="5282"/>
                </a:lnTo>
                <a:lnTo>
                  <a:pt x="918" y="5246"/>
                </a:lnTo>
                <a:lnTo>
                  <a:pt x="698" y="5282"/>
                </a:lnTo>
                <a:lnTo>
                  <a:pt x="404" y="5392"/>
                </a:lnTo>
                <a:lnTo>
                  <a:pt x="294" y="5466"/>
                </a:lnTo>
                <a:lnTo>
                  <a:pt x="184" y="5576"/>
                </a:lnTo>
                <a:lnTo>
                  <a:pt x="111" y="5686"/>
                </a:lnTo>
                <a:lnTo>
                  <a:pt x="74" y="5796"/>
                </a:lnTo>
                <a:lnTo>
                  <a:pt x="38" y="5943"/>
                </a:lnTo>
                <a:lnTo>
                  <a:pt x="1" y="6089"/>
                </a:lnTo>
                <a:lnTo>
                  <a:pt x="38" y="6163"/>
                </a:lnTo>
                <a:lnTo>
                  <a:pt x="111" y="6199"/>
                </a:lnTo>
                <a:lnTo>
                  <a:pt x="38" y="6273"/>
                </a:lnTo>
                <a:lnTo>
                  <a:pt x="38" y="6346"/>
                </a:lnTo>
                <a:lnTo>
                  <a:pt x="38" y="6456"/>
                </a:lnTo>
                <a:lnTo>
                  <a:pt x="111" y="6530"/>
                </a:lnTo>
                <a:lnTo>
                  <a:pt x="184" y="6566"/>
                </a:lnTo>
                <a:lnTo>
                  <a:pt x="294" y="6566"/>
                </a:lnTo>
                <a:lnTo>
                  <a:pt x="368" y="6493"/>
                </a:lnTo>
                <a:lnTo>
                  <a:pt x="441" y="6493"/>
                </a:lnTo>
                <a:lnTo>
                  <a:pt x="441" y="6530"/>
                </a:lnTo>
                <a:lnTo>
                  <a:pt x="441" y="6786"/>
                </a:lnTo>
                <a:lnTo>
                  <a:pt x="441" y="7080"/>
                </a:lnTo>
                <a:lnTo>
                  <a:pt x="515" y="7593"/>
                </a:lnTo>
                <a:lnTo>
                  <a:pt x="588" y="8657"/>
                </a:lnTo>
                <a:lnTo>
                  <a:pt x="625" y="9721"/>
                </a:lnTo>
                <a:lnTo>
                  <a:pt x="625" y="10785"/>
                </a:lnTo>
                <a:lnTo>
                  <a:pt x="661" y="11225"/>
                </a:lnTo>
                <a:lnTo>
                  <a:pt x="698" y="11665"/>
                </a:lnTo>
                <a:lnTo>
                  <a:pt x="808" y="12105"/>
                </a:lnTo>
                <a:lnTo>
                  <a:pt x="881" y="12289"/>
                </a:lnTo>
                <a:lnTo>
                  <a:pt x="991" y="12509"/>
                </a:lnTo>
                <a:lnTo>
                  <a:pt x="1065" y="12655"/>
                </a:lnTo>
                <a:lnTo>
                  <a:pt x="1175" y="12765"/>
                </a:lnTo>
                <a:lnTo>
                  <a:pt x="1322" y="12912"/>
                </a:lnTo>
                <a:lnTo>
                  <a:pt x="1468" y="12985"/>
                </a:lnTo>
                <a:lnTo>
                  <a:pt x="1615" y="13059"/>
                </a:lnTo>
                <a:lnTo>
                  <a:pt x="1798" y="13096"/>
                </a:lnTo>
                <a:lnTo>
                  <a:pt x="1945" y="13132"/>
                </a:lnTo>
                <a:lnTo>
                  <a:pt x="2129" y="13169"/>
                </a:lnTo>
                <a:lnTo>
                  <a:pt x="2349" y="13132"/>
                </a:lnTo>
                <a:lnTo>
                  <a:pt x="2569" y="13096"/>
                </a:lnTo>
                <a:lnTo>
                  <a:pt x="2752" y="12985"/>
                </a:lnTo>
                <a:lnTo>
                  <a:pt x="2899" y="12875"/>
                </a:lnTo>
                <a:lnTo>
                  <a:pt x="3009" y="12765"/>
                </a:lnTo>
                <a:lnTo>
                  <a:pt x="3119" y="12582"/>
                </a:lnTo>
                <a:lnTo>
                  <a:pt x="3302" y="12215"/>
                </a:lnTo>
                <a:lnTo>
                  <a:pt x="3412" y="11812"/>
                </a:lnTo>
                <a:lnTo>
                  <a:pt x="3449" y="11408"/>
                </a:lnTo>
                <a:lnTo>
                  <a:pt x="3522" y="10601"/>
                </a:lnTo>
                <a:lnTo>
                  <a:pt x="3632" y="9647"/>
                </a:lnTo>
                <a:lnTo>
                  <a:pt x="3669" y="8657"/>
                </a:lnTo>
                <a:lnTo>
                  <a:pt x="3669" y="7667"/>
                </a:lnTo>
                <a:lnTo>
                  <a:pt x="3669" y="6676"/>
                </a:lnTo>
                <a:lnTo>
                  <a:pt x="3743" y="6603"/>
                </a:lnTo>
                <a:lnTo>
                  <a:pt x="3779" y="6530"/>
                </a:lnTo>
                <a:lnTo>
                  <a:pt x="3779" y="6456"/>
                </a:lnTo>
                <a:lnTo>
                  <a:pt x="3889" y="6273"/>
                </a:lnTo>
                <a:lnTo>
                  <a:pt x="3963" y="6053"/>
                </a:lnTo>
                <a:lnTo>
                  <a:pt x="3999" y="5833"/>
                </a:lnTo>
                <a:lnTo>
                  <a:pt x="3963" y="5723"/>
                </a:lnTo>
                <a:lnTo>
                  <a:pt x="3926" y="5612"/>
                </a:lnTo>
                <a:lnTo>
                  <a:pt x="3816" y="5502"/>
                </a:lnTo>
                <a:lnTo>
                  <a:pt x="3669" y="5429"/>
                </a:lnTo>
                <a:lnTo>
                  <a:pt x="3486" y="5392"/>
                </a:lnTo>
                <a:lnTo>
                  <a:pt x="3266" y="5356"/>
                </a:lnTo>
                <a:lnTo>
                  <a:pt x="2532" y="5356"/>
                </a:lnTo>
                <a:lnTo>
                  <a:pt x="2165" y="5319"/>
                </a:lnTo>
                <a:lnTo>
                  <a:pt x="2092" y="4806"/>
                </a:lnTo>
                <a:lnTo>
                  <a:pt x="2165" y="4585"/>
                </a:lnTo>
                <a:lnTo>
                  <a:pt x="2165" y="4365"/>
                </a:lnTo>
                <a:lnTo>
                  <a:pt x="2202" y="3962"/>
                </a:lnTo>
                <a:lnTo>
                  <a:pt x="2459" y="4145"/>
                </a:lnTo>
                <a:lnTo>
                  <a:pt x="2715" y="4292"/>
                </a:lnTo>
                <a:lnTo>
                  <a:pt x="2972" y="4402"/>
                </a:lnTo>
                <a:lnTo>
                  <a:pt x="3266" y="4475"/>
                </a:lnTo>
                <a:lnTo>
                  <a:pt x="3522" y="4549"/>
                </a:lnTo>
                <a:lnTo>
                  <a:pt x="3816" y="4585"/>
                </a:lnTo>
                <a:lnTo>
                  <a:pt x="4403" y="4585"/>
                </a:lnTo>
                <a:lnTo>
                  <a:pt x="4660" y="4549"/>
                </a:lnTo>
                <a:lnTo>
                  <a:pt x="4953" y="4475"/>
                </a:lnTo>
                <a:lnTo>
                  <a:pt x="5210" y="4402"/>
                </a:lnTo>
                <a:lnTo>
                  <a:pt x="5503" y="4292"/>
                </a:lnTo>
                <a:lnTo>
                  <a:pt x="5760" y="4182"/>
                </a:lnTo>
                <a:lnTo>
                  <a:pt x="5833" y="4109"/>
                </a:lnTo>
                <a:lnTo>
                  <a:pt x="5833" y="3999"/>
                </a:lnTo>
                <a:lnTo>
                  <a:pt x="5833" y="3888"/>
                </a:lnTo>
                <a:lnTo>
                  <a:pt x="5797" y="3778"/>
                </a:lnTo>
                <a:lnTo>
                  <a:pt x="5797" y="3778"/>
                </a:lnTo>
                <a:lnTo>
                  <a:pt x="5833" y="3815"/>
                </a:lnTo>
                <a:lnTo>
                  <a:pt x="5980" y="3962"/>
                </a:lnTo>
                <a:lnTo>
                  <a:pt x="6053" y="3999"/>
                </a:lnTo>
                <a:lnTo>
                  <a:pt x="6200" y="4035"/>
                </a:lnTo>
                <a:lnTo>
                  <a:pt x="6237" y="4035"/>
                </a:lnTo>
                <a:lnTo>
                  <a:pt x="6274" y="3999"/>
                </a:lnTo>
                <a:lnTo>
                  <a:pt x="6347" y="3888"/>
                </a:lnTo>
                <a:lnTo>
                  <a:pt x="6310" y="3742"/>
                </a:lnTo>
                <a:lnTo>
                  <a:pt x="6274" y="3632"/>
                </a:lnTo>
                <a:lnTo>
                  <a:pt x="6200" y="3522"/>
                </a:lnTo>
                <a:lnTo>
                  <a:pt x="6090" y="3375"/>
                </a:lnTo>
                <a:lnTo>
                  <a:pt x="5833" y="3192"/>
                </a:lnTo>
                <a:lnTo>
                  <a:pt x="5613" y="3045"/>
                </a:lnTo>
                <a:lnTo>
                  <a:pt x="5283" y="2861"/>
                </a:lnTo>
                <a:lnTo>
                  <a:pt x="4953" y="2715"/>
                </a:lnTo>
                <a:lnTo>
                  <a:pt x="4256" y="2495"/>
                </a:lnTo>
                <a:lnTo>
                  <a:pt x="3926" y="2421"/>
                </a:lnTo>
                <a:lnTo>
                  <a:pt x="3596" y="2385"/>
                </a:lnTo>
                <a:lnTo>
                  <a:pt x="3302" y="2458"/>
                </a:lnTo>
                <a:lnTo>
                  <a:pt x="2972" y="2605"/>
                </a:lnTo>
                <a:lnTo>
                  <a:pt x="2679" y="2788"/>
                </a:lnTo>
                <a:lnTo>
                  <a:pt x="2349" y="3081"/>
                </a:lnTo>
                <a:lnTo>
                  <a:pt x="2349" y="3045"/>
                </a:lnTo>
                <a:lnTo>
                  <a:pt x="2385" y="2788"/>
                </a:lnTo>
                <a:lnTo>
                  <a:pt x="2459" y="2568"/>
                </a:lnTo>
                <a:lnTo>
                  <a:pt x="2495" y="2458"/>
                </a:lnTo>
                <a:lnTo>
                  <a:pt x="2495" y="2311"/>
                </a:lnTo>
                <a:lnTo>
                  <a:pt x="2495" y="2201"/>
                </a:lnTo>
                <a:lnTo>
                  <a:pt x="2422" y="2128"/>
                </a:lnTo>
                <a:lnTo>
                  <a:pt x="2385" y="1871"/>
                </a:lnTo>
                <a:lnTo>
                  <a:pt x="2312" y="1614"/>
                </a:lnTo>
                <a:lnTo>
                  <a:pt x="2129" y="1137"/>
                </a:lnTo>
                <a:lnTo>
                  <a:pt x="2018" y="917"/>
                </a:lnTo>
                <a:lnTo>
                  <a:pt x="1835" y="661"/>
                </a:lnTo>
                <a:lnTo>
                  <a:pt x="1652" y="440"/>
                </a:lnTo>
                <a:lnTo>
                  <a:pt x="1395" y="220"/>
                </a:lnTo>
                <a:lnTo>
                  <a:pt x="1138" y="74"/>
                </a:lnTo>
                <a:lnTo>
                  <a:pt x="881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40" name="Google Shape;240;p3"/>
          <p:cNvSpPr/>
          <p:nvPr/>
        </p:nvSpPr>
        <p:spPr>
          <a:xfrm rot="1920548">
            <a:off x="2436125" y="4658174"/>
            <a:ext cx="501522" cy="425557"/>
          </a:xfrm>
          <a:custGeom>
            <a:avLst/>
            <a:gdLst/>
            <a:ahLst/>
            <a:cxnLst/>
            <a:rect l="l" t="t" r="r" b="b"/>
            <a:pathLst>
              <a:path w="17681" h="15004" extrusionOk="0">
                <a:moveTo>
                  <a:pt x="6823" y="1981"/>
                </a:moveTo>
                <a:lnTo>
                  <a:pt x="6676" y="2018"/>
                </a:lnTo>
                <a:lnTo>
                  <a:pt x="6566" y="2055"/>
                </a:lnTo>
                <a:lnTo>
                  <a:pt x="6493" y="2201"/>
                </a:lnTo>
                <a:lnTo>
                  <a:pt x="6420" y="2385"/>
                </a:lnTo>
                <a:lnTo>
                  <a:pt x="6383" y="2531"/>
                </a:lnTo>
                <a:lnTo>
                  <a:pt x="6383" y="2641"/>
                </a:lnTo>
                <a:lnTo>
                  <a:pt x="6420" y="2752"/>
                </a:lnTo>
                <a:lnTo>
                  <a:pt x="6493" y="2825"/>
                </a:lnTo>
                <a:lnTo>
                  <a:pt x="6566" y="2862"/>
                </a:lnTo>
                <a:lnTo>
                  <a:pt x="6713" y="2862"/>
                </a:lnTo>
                <a:lnTo>
                  <a:pt x="6860" y="2825"/>
                </a:lnTo>
                <a:lnTo>
                  <a:pt x="6933" y="2752"/>
                </a:lnTo>
                <a:lnTo>
                  <a:pt x="7006" y="2641"/>
                </a:lnTo>
                <a:lnTo>
                  <a:pt x="7080" y="2531"/>
                </a:lnTo>
                <a:lnTo>
                  <a:pt x="7080" y="2421"/>
                </a:lnTo>
                <a:lnTo>
                  <a:pt x="7080" y="2275"/>
                </a:lnTo>
                <a:lnTo>
                  <a:pt x="7006" y="2165"/>
                </a:lnTo>
                <a:lnTo>
                  <a:pt x="6933" y="2055"/>
                </a:lnTo>
                <a:lnTo>
                  <a:pt x="6823" y="1981"/>
                </a:lnTo>
                <a:close/>
                <a:moveTo>
                  <a:pt x="5282" y="2641"/>
                </a:moveTo>
                <a:lnTo>
                  <a:pt x="5209" y="2678"/>
                </a:lnTo>
                <a:lnTo>
                  <a:pt x="5136" y="2715"/>
                </a:lnTo>
                <a:lnTo>
                  <a:pt x="5062" y="2788"/>
                </a:lnTo>
                <a:lnTo>
                  <a:pt x="5062" y="2898"/>
                </a:lnTo>
                <a:lnTo>
                  <a:pt x="5062" y="2935"/>
                </a:lnTo>
                <a:lnTo>
                  <a:pt x="4989" y="2972"/>
                </a:lnTo>
                <a:lnTo>
                  <a:pt x="4952" y="3045"/>
                </a:lnTo>
                <a:lnTo>
                  <a:pt x="4952" y="3118"/>
                </a:lnTo>
                <a:lnTo>
                  <a:pt x="4952" y="3228"/>
                </a:lnTo>
                <a:lnTo>
                  <a:pt x="5026" y="3338"/>
                </a:lnTo>
                <a:lnTo>
                  <a:pt x="5099" y="3412"/>
                </a:lnTo>
                <a:lnTo>
                  <a:pt x="5319" y="3412"/>
                </a:lnTo>
                <a:lnTo>
                  <a:pt x="5429" y="3338"/>
                </a:lnTo>
                <a:lnTo>
                  <a:pt x="5502" y="3265"/>
                </a:lnTo>
                <a:lnTo>
                  <a:pt x="5576" y="3155"/>
                </a:lnTo>
                <a:lnTo>
                  <a:pt x="5613" y="3008"/>
                </a:lnTo>
                <a:lnTo>
                  <a:pt x="5576" y="2862"/>
                </a:lnTo>
                <a:lnTo>
                  <a:pt x="5502" y="2752"/>
                </a:lnTo>
                <a:lnTo>
                  <a:pt x="5392" y="2678"/>
                </a:lnTo>
                <a:lnTo>
                  <a:pt x="5282" y="2641"/>
                </a:lnTo>
                <a:close/>
                <a:moveTo>
                  <a:pt x="6786" y="3559"/>
                </a:moveTo>
                <a:lnTo>
                  <a:pt x="6640" y="3595"/>
                </a:lnTo>
                <a:lnTo>
                  <a:pt x="6493" y="3705"/>
                </a:lnTo>
                <a:lnTo>
                  <a:pt x="6383" y="3815"/>
                </a:lnTo>
                <a:lnTo>
                  <a:pt x="6309" y="3962"/>
                </a:lnTo>
                <a:lnTo>
                  <a:pt x="6273" y="4109"/>
                </a:lnTo>
                <a:lnTo>
                  <a:pt x="6273" y="4255"/>
                </a:lnTo>
                <a:lnTo>
                  <a:pt x="6273" y="4366"/>
                </a:lnTo>
                <a:lnTo>
                  <a:pt x="6383" y="4439"/>
                </a:lnTo>
                <a:lnTo>
                  <a:pt x="6493" y="4476"/>
                </a:lnTo>
                <a:lnTo>
                  <a:pt x="6603" y="4439"/>
                </a:lnTo>
                <a:lnTo>
                  <a:pt x="6750" y="4329"/>
                </a:lnTo>
                <a:lnTo>
                  <a:pt x="6860" y="4329"/>
                </a:lnTo>
                <a:lnTo>
                  <a:pt x="6970" y="4292"/>
                </a:lnTo>
                <a:lnTo>
                  <a:pt x="7080" y="4182"/>
                </a:lnTo>
                <a:lnTo>
                  <a:pt x="7153" y="4035"/>
                </a:lnTo>
                <a:lnTo>
                  <a:pt x="7153" y="3852"/>
                </a:lnTo>
                <a:lnTo>
                  <a:pt x="7080" y="3705"/>
                </a:lnTo>
                <a:lnTo>
                  <a:pt x="7043" y="3632"/>
                </a:lnTo>
                <a:lnTo>
                  <a:pt x="6970" y="3595"/>
                </a:lnTo>
                <a:lnTo>
                  <a:pt x="6786" y="3559"/>
                </a:lnTo>
                <a:close/>
                <a:moveTo>
                  <a:pt x="4806" y="5979"/>
                </a:moveTo>
                <a:lnTo>
                  <a:pt x="4622" y="6090"/>
                </a:lnTo>
                <a:lnTo>
                  <a:pt x="4439" y="6200"/>
                </a:lnTo>
                <a:lnTo>
                  <a:pt x="4402" y="6236"/>
                </a:lnTo>
                <a:lnTo>
                  <a:pt x="4329" y="6310"/>
                </a:lnTo>
                <a:lnTo>
                  <a:pt x="4255" y="6383"/>
                </a:lnTo>
                <a:lnTo>
                  <a:pt x="4219" y="6493"/>
                </a:lnTo>
                <a:lnTo>
                  <a:pt x="4219" y="6566"/>
                </a:lnTo>
                <a:lnTo>
                  <a:pt x="4255" y="6713"/>
                </a:lnTo>
                <a:lnTo>
                  <a:pt x="4329" y="6860"/>
                </a:lnTo>
                <a:lnTo>
                  <a:pt x="4365" y="6897"/>
                </a:lnTo>
                <a:lnTo>
                  <a:pt x="4475" y="6970"/>
                </a:lnTo>
                <a:lnTo>
                  <a:pt x="4585" y="7007"/>
                </a:lnTo>
                <a:lnTo>
                  <a:pt x="4696" y="7043"/>
                </a:lnTo>
                <a:lnTo>
                  <a:pt x="4842" y="7007"/>
                </a:lnTo>
                <a:lnTo>
                  <a:pt x="4952" y="6970"/>
                </a:lnTo>
                <a:lnTo>
                  <a:pt x="5026" y="6897"/>
                </a:lnTo>
                <a:lnTo>
                  <a:pt x="5209" y="6750"/>
                </a:lnTo>
                <a:lnTo>
                  <a:pt x="5282" y="6640"/>
                </a:lnTo>
                <a:lnTo>
                  <a:pt x="5319" y="6493"/>
                </a:lnTo>
                <a:lnTo>
                  <a:pt x="5356" y="6346"/>
                </a:lnTo>
                <a:lnTo>
                  <a:pt x="5356" y="6236"/>
                </a:lnTo>
                <a:lnTo>
                  <a:pt x="5282" y="6126"/>
                </a:lnTo>
                <a:lnTo>
                  <a:pt x="5209" y="6053"/>
                </a:lnTo>
                <a:lnTo>
                  <a:pt x="5136" y="5979"/>
                </a:lnTo>
                <a:close/>
                <a:moveTo>
                  <a:pt x="4219" y="4916"/>
                </a:moveTo>
                <a:lnTo>
                  <a:pt x="4219" y="5062"/>
                </a:lnTo>
                <a:lnTo>
                  <a:pt x="4255" y="5136"/>
                </a:lnTo>
                <a:lnTo>
                  <a:pt x="4292" y="5173"/>
                </a:lnTo>
                <a:lnTo>
                  <a:pt x="4439" y="5209"/>
                </a:lnTo>
                <a:lnTo>
                  <a:pt x="4549" y="5173"/>
                </a:lnTo>
                <a:lnTo>
                  <a:pt x="4585" y="5136"/>
                </a:lnTo>
                <a:lnTo>
                  <a:pt x="4622" y="5062"/>
                </a:lnTo>
                <a:lnTo>
                  <a:pt x="4659" y="5026"/>
                </a:lnTo>
                <a:lnTo>
                  <a:pt x="4989" y="5136"/>
                </a:lnTo>
                <a:lnTo>
                  <a:pt x="5319" y="5209"/>
                </a:lnTo>
                <a:lnTo>
                  <a:pt x="5392" y="5319"/>
                </a:lnTo>
                <a:lnTo>
                  <a:pt x="5466" y="5429"/>
                </a:lnTo>
                <a:lnTo>
                  <a:pt x="5686" y="5613"/>
                </a:lnTo>
                <a:lnTo>
                  <a:pt x="5869" y="5833"/>
                </a:lnTo>
                <a:lnTo>
                  <a:pt x="5979" y="6053"/>
                </a:lnTo>
                <a:lnTo>
                  <a:pt x="6016" y="6273"/>
                </a:lnTo>
                <a:lnTo>
                  <a:pt x="5979" y="6530"/>
                </a:lnTo>
                <a:lnTo>
                  <a:pt x="5943" y="6676"/>
                </a:lnTo>
                <a:lnTo>
                  <a:pt x="5869" y="6823"/>
                </a:lnTo>
                <a:lnTo>
                  <a:pt x="5686" y="7080"/>
                </a:lnTo>
                <a:lnTo>
                  <a:pt x="5466" y="7227"/>
                </a:lnTo>
                <a:lnTo>
                  <a:pt x="5209" y="7373"/>
                </a:lnTo>
                <a:lnTo>
                  <a:pt x="4916" y="7447"/>
                </a:lnTo>
                <a:lnTo>
                  <a:pt x="4622" y="7483"/>
                </a:lnTo>
                <a:lnTo>
                  <a:pt x="4329" y="7520"/>
                </a:lnTo>
                <a:lnTo>
                  <a:pt x="4035" y="7483"/>
                </a:lnTo>
                <a:lnTo>
                  <a:pt x="3778" y="7447"/>
                </a:lnTo>
                <a:lnTo>
                  <a:pt x="3485" y="7337"/>
                </a:lnTo>
                <a:lnTo>
                  <a:pt x="3338" y="7227"/>
                </a:lnTo>
                <a:lnTo>
                  <a:pt x="3228" y="7080"/>
                </a:lnTo>
                <a:lnTo>
                  <a:pt x="3155" y="6897"/>
                </a:lnTo>
                <a:lnTo>
                  <a:pt x="3118" y="6713"/>
                </a:lnTo>
                <a:lnTo>
                  <a:pt x="3082" y="6383"/>
                </a:lnTo>
                <a:lnTo>
                  <a:pt x="3155" y="6090"/>
                </a:lnTo>
                <a:lnTo>
                  <a:pt x="3228" y="5796"/>
                </a:lnTo>
                <a:lnTo>
                  <a:pt x="3375" y="5539"/>
                </a:lnTo>
                <a:lnTo>
                  <a:pt x="3558" y="5319"/>
                </a:lnTo>
                <a:lnTo>
                  <a:pt x="3742" y="5173"/>
                </a:lnTo>
                <a:lnTo>
                  <a:pt x="3962" y="5026"/>
                </a:lnTo>
                <a:lnTo>
                  <a:pt x="4219" y="4916"/>
                </a:lnTo>
                <a:close/>
                <a:moveTo>
                  <a:pt x="11628" y="7190"/>
                </a:moveTo>
                <a:lnTo>
                  <a:pt x="11958" y="7263"/>
                </a:lnTo>
                <a:lnTo>
                  <a:pt x="12252" y="7263"/>
                </a:lnTo>
                <a:lnTo>
                  <a:pt x="12362" y="7227"/>
                </a:lnTo>
                <a:lnTo>
                  <a:pt x="12435" y="7447"/>
                </a:lnTo>
                <a:lnTo>
                  <a:pt x="12509" y="7704"/>
                </a:lnTo>
                <a:lnTo>
                  <a:pt x="12509" y="7814"/>
                </a:lnTo>
                <a:lnTo>
                  <a:pt x="12472" y="7814"/>
                </a:lnTo>
                <a:lnTo>
                  <a:pt x="12399" y="7850"/>
                </a:lnTo>
                <a:lnTo>
                  <a:pt x="12399" y="7887"/>
                </a:lnTo>
                <a:lnTo>
                  <a:pt x="12252" y="7814"/>
                </a:lnTo>
                <a:lnTo>
                  <a:pt x="11738" y="7557"/>
                </a:lnTo>
                <a:lnTo>
                  <a:pt x="11702" y="7483"/>
                </a:lnTo>
                <a:lnTo>
                  <a:pt x="11628" y="7373"/>
                </a:lnTo>
                <a:lnTo>
                  <a:pt x="11628" y="7190"/>
                </a:lnTo>
                <a:close/>
                <a:moveTo>
                  <a:pt x="4329" y="4402"/>
                </a:moveTo>
                <a:lnTo>
                  <a:pt x="4255" y="4476"/>
                </a:lnTo>
                <a:lnTo>
                  <a:pt x="4035" y="4512"/>
                </a:lnTo>
                <a:lnTo>
                  <a:pt x="3815" y="4622"/>
                </a:lnTo>
                <a:lnTo>
                  <a:pt x="3632" y="4732"/>
                </a:lnTo>
                <a:lnTo>
                  <a:pt x="3448" y="4842"/>
                </a:lnTo>
                <a:lnTo>
                  <a:pt x="3265" y="4989"/>
                </a:lnTo>
                <a:lnTo>
                  <a:pt x="3082" y="5173"/>
                </a:lnTo>
                <a:lnTo>
                  <a:pt x="2971" y="5356"/>
                </a:lnTo>
                <a:lnTo>
                  <a:pt x="2825" y="5576"/>
                </a:lnTo>
                <a:lnTo>
                  <a:pt x="2715" y="5906"/>
                </a:lnTo>
                <a:lnTo>
                  <a:pt x="2641" y="6236"/>
                </a:lnTo>
                <a:lnTo>
                  <a:pt x="2641" y="6603"/>
                </a:lnTo>
                <a:lnTo>
                  <a:pt x="2678" y="6933"/>
                </a:lnTo>
                <a:lnTo>
                  <a:pt x="2825" y="7263"/>
                </a:lnTo>
                <a:lnTo>
                  <a:pt x="3008" y="7520"/>
                </a:lnTo>
                <a:lnTo>
                  <a:pt x="3118" y="7667"/>
                </a:lnTo>
                <a:lnTo>
                  <a:pt x="3265" y="7740"/>
                </a:lnTo>
                <a:lnTo>
                  <a:pt x="3412" y="7850"/>
                </a:lnTo>
                <a:lnTo>
                  <a:pt x="3595" y="7887"/>
                </a:lnTo>
                <a:lnTo>
                  <a:pt x="3962" y="7997"/>
                </a:lnTo>
                <a:lnTo>
                  <a:pt x="4292" y="8034"/>
                </a:lnTo>
                <a:lnTo>
                  <a:pt x="4659" y="7997"/>
                </a:lnTo>
                <a:lnTo>
                  <a:pt x="5026" y="7960"/>
                </a:lnTo>
                <a:lnTo>
                  <a:pt x="5356" y="7850"/>
                </a:lnTo>
                <a:lnTo>
                  <a:pt x="5686" y="7704"/>
                </a:lnTo>
                <a:lnTo>
                  <a:pt x="5979" y="7483"/>
                </a:lnTo>
                <a:lnTo>
                  <a:pt x="6236" y="7227"/>
                </a:lnTo>
                <a:lnTo>
                  <a:pt x="6383" y="6933"/>
                </a:lnTo>
                <a:lnTo>
                  <a:pt x="6456" y="6640"/>
                </a:lnTo>
                <a:lnTo>
                  <a:pt x="6530" y="6346"/>
                </a:lnTo>
                <a:lnTo>
                  <a:pt x="6493" y="6016"/>
                </a:lnTo>
                <a:lnTo>
                  <a:pt x="6420" y="5759"/>
                </a:lnTo>
                <a:lnTo>
                  <a:pt x="6273" y="5503"/>
                </a:lnTo>
                <a:lnTo>
                  <a:pt x="6163" y="5393"/>
                </a:lnTo>
                <a:lnTo>
                  <a:pt x="5979" y="5246"/>
                </a:lnTo>
                <a:lnTo>
                  <a:pt x="5833" y="5099"/>
                </a:lnTo>
                <a:lnTo>
                  <a:pt x="5796" y="5026"/>
                </a:lnTo>
                <a:lnTo>
                  <a:pt x="5796" y="4952"/>
                </a:lnTo>
                <a:lnTo>
                  <a:pt x="5759" y="4879"/>
                </a:lnTo>
                <a:lnTo>
                  <a:pt x="5723" y="4806"/>
                </a:lnTo>
                <a:lnTo>
                  <a:pt x="5649" y="4732"/>
                </a:lnTo>
                <a:lnTo>
                  <a:pt x="5539" y="4696"/>
                </a:lnTo>
                <a:lnTo>
                  <a:pt x="5209" y="4659"/>
                </a:lnTo>
                <a:lnTo>
                  <a:pt x="5136" y="4586"/>
                </a:lnTo>
                <a:lnTo>
                  <a:pt x="5136" y="4512"/>
                </a:lnTo>
                <a:lnTo>
                  <a:pt x="5062" y="4439"/>
                </a:lnTo>
                <a:lnTo>
                  <a:pt x="4585" y="4439"/>
                </a:lnTo>
                <a:lnTo>
                  <a:pt x="4475" y="4402"/>
                </a:lnTo>
                <a:close/>
                <a:moveTo>
                  <a:pt x="1761" y="7447"/>
                </a:moveTo>
                <a:lnTo>
                  <a:pt x="1908" y="7483"/>
                </a:lnTo>
                <a:lnTo>
                  <a:pt x="2054" y="7520"/>
                </a:lnTo>
                <a:lnTo>
                  <a:pt x="2164" y="7630"/>
                </a:lnTo>
                <a:lnTo>
                  <a:pt x="2275" y="7740"/>
                </a:lnTo>
                <a:lnTo>
                  <a:pt x="2348" y="7887"/>
                </a:lnTo>
                <a:lnTo>
                  <a:pt x="2348" y="8070"/>
                </a:lnTo>
                <a:lnTo>
                  <a:pt x="2348" y="8107"/>
                </a:lnTo>
                <a:lnTo>
                  <a:pt x="2311" y="8144"/>
                </a:lnTo>
                <a:lnTo>
                  <a:pt x="2238" y="8144"/>
                </a:lnTo>
                <a:lnTo>
                  <a:pt x="2128" y="8070"/>
                </a:lnTo>
                <a:lnTo>
                  <a:pt x="2018" y="7960"/>
                </a:lnTo>
                <a:lnTo>
                  <a:pt x="1908" y="7814"/>
                </a:lnTo>
                <a:lnTo>
                  <a:pt x="1724" y="7520"/>
                </a:lnTo>
                <a:lnTo>
                  <a:pt x="1651" y="7447"/>
                </a:lnTo>
                <a:close/>
                <a:moveTo>
                  <a:pt x="14233" y="7630"/>
                </a:moveTo>
                <a:lnTo>
                  <a:pt x="14159" y="7667"/>
                </a:lnTo>
                <a:lnTo>
                  <a:pt x="14123" y="7740"/>
                </a:lnTo>
                <a:lnTo>
                  <a:pt x="14013" y="7960"/>
                </a:lnTo>
                <a:lnTo>
                  <a:pt x="14013" y="8070"/>
                </a:lnTo>
                <a:lnTo>
                  <a:pt x="14049" y="8180"/>
                </a:lnTo>
                <a:lnTo>
                  <a:pt x="14086" y="8254"/>
                </a:lnTo>
                <a:lnTo>
                  <a:pt x="14159" y="8290"/>
                </a:lnTo>
                <a:lnTo>
                  <a:pt x="14306" y="8290"/>
                </a:lnTo>
                <a:lnTo>
                  <a:pt x="14416" y="8254"/>
                </a:lnTo>
                <a:lnTo>
                  <a:pt x="14453" y="8180"/>
                </a:lnTo>
                <a:lnTo>
                  <a:pt x="14490" y="8107"/>
                </a:lnTo>
                <a:lnTo>
                  <a:pt x="14490" y="7997"/>
                </a:lnTo>
                <a:lnTo>
                  <a:pt x="14490" y="7924"/>
                </a:lnTo>
                <a:lnTo>
                  <a:pt x="14490" y="7777"/>
                </a:lnTo>
                <a:lnTo>
                  <a:pt x="14453" y="7704"/>
                </a:lnTo>
                <a:lnTo>
                  <a:pt x="14416" y="7667"/>
                </a:lnTo>
                <a:lnTo>
                  <a:pt x="14306" y="7630"/>
                </a:lnTo>
                <a:close/>
                <a:moveTo>
                  <a:pt x="7410" y="6236"/>
                </a:moveTo>
                <a:lnTo>
                  <a:pt x="7300" y="6310"/>
                </a:lnTo>
                <a:lnTo>
                  <a:pt x="7227" y="6346"/>
                </a:lnTo>
                <a:lnTo>
                  <a:pt x="7190" y="6420"/>
                </a:lnTo>
                <a:lnTo>
                  <a:pt x="7153" y="6566"/>
                </a:lnTo>
                <a:lnTo>
                  <a:pt x="7153" y="6750"/>
                </a:lnTo>
                <a:lnTo>
                  <a:pt x="7190" y="6933"/>
                </a:lnTo>
                <a:lnTo>
                  <a:pt x="7227" y="7007"/>
                </a:lnTo>
                <a:lnTo>
                  <a:pt x="7300" y="7080"/>
                </a:lnTo>
                <a:lnTo>
                  <a:pt x="7667" y="7153"/>
                </a:lnTo>
                <a:lnTo>
                  <a:pt x="7410" y="7373"/>
                </a:lnTo>
                <a:lnTo>
                  <a:pt x="7263" y="7520"/>
                </a:lnTo>
                <a:lnTo>
                  <a:pt x="7190" y="7593"/>
                </a:lnTo>
                <a:lnTo>
                  <a:pt x="7153" y="7704"/>
                </a:lnTo>
                <a:lnTo>
                  <a:pt x="7153" y="7887"/>
                </a:lnTo>
                <a:lnTo>
                  <a:pt x="7227" y="8070"/>
                </a:lnTo>
                <a:lnTo>
                  <a:pt x="7337" y="8180"/>
                </a:lnTo>
                <a:lnTo>
                  <a:pt x="7483" y="8290"/>
                </a:lnTo>
                <a:lnTo>
                  <a:pt x="7520" y="8400"/>
                </a:lnTo>
                <a:lnTo>
                  <a:pt x="7557" y="8474"/>
                </a:lnTo>
                <a:lnTo>
                  <a:pt x="7593" y="8511"/>
                </a:lnTo>
                <a:lnTo>
                  <a:pt x="7740" y="8511"/>
                </a:lnTo>
                <a:lnTo>
                  <a:pt x="7813" y="8437"/>
                </a:lnTo>
                <a:lnTo>
                  <a:pt x="7850" y="8364"/>
                </a:lnTo>
                <a:lnTo>
                  <a:pt x="7923" y="8217"/>
                </a:lnTo>
                <a:lnTo>
                  <a:pt x="7923" y="8144"/>
                </a:lnTo>
                <a:lnTo>
                  <a:pt x="7887" y="8070"/>
                </a:lnTo>
                <a:lnTo>
                  <a:pt x="7850" y="7997"/>
                </a:lnTo>
                <a:lnTo>
                  <a:pt x="7777" y="7960"/>
                </a:lnTo>
                <a:lnTo>
                  <a:pt x="7667" y="7924"/>
                </a:lnTo>
                <a:lnTo>
                  <a:pt x="7630" y="7887"/>
                </a:lnTo>
                <a:lnTo>
                  <a:pt x="7630" y="7814"/>
                </a:lnTo>
                <a:lnTo>
                  <a:pt x="7630" y="7777"/>
                </a:lnTo>
                <a:lnTo>
                  <a:pt x="7703" y="7667"/>
                </a:lnTo>
                <a:lnTo>
                  <a:pt x="7850" y="7593"/>
                </a:lnTo>
                <a:lnTo>
                  <a:pt x="7997" y="7410"/>
                </a:lnTo>
                <a:lnTo>
                  <a:pt x="8107" y="7190"/>
                </a:lnTo>
                <a:lnTo>
                  <a:pt x="8107" y="7080"/>
                </a:lnTo>
                <a:lnTo>
                  <a:pt x="8070" y="6970"/>
                </a:lnTo>
                <a:lnTo>
                  <a:pt x="8034" y="6897"/>
                </a:lnTo>
                <a:lnTo>
                  <a:pt x="7960" y="6823"/>
                </a:lnTo>
                <a:lnTo>
                  <a:pt x="7740" y="6750"/>
                </a:lnTo>
                <a:lnTo>
                  <a:pt x="7520" y="6713"/>
                </a:lnTo>
                <a:lnTo>
                  <a:pt x="7557" y="6566"/>
                </a:lnTo>
                <a:lnTo>
                  <a:pt x="7593" y="6493"/>
                </a:lnTo>
                <a:lnTo>
                  <a:pt x="7667" y="6456"/>
                </a:lnTo>
                <a:lnTo>
                  <a:pt x="7703" y="6383"/>
                </a:lnTo>
                <a:lnTo>
                  <a:pt x="7667" y="6310"/>
                </a:lnTo>
                <a:lnTo>
                  <a:pt x="7593" y="6236"/>
                </a:lnTo>
                <a:close/>
                <a:moveTo>
                  <a:pt x="1651" y="6897"/>
                </a:moveTo>
                <a:lnTo>
                  <a:pt x="1578" y="6933"/>
                </a:lnTo>
                <a:lnTo>
                  <a:pt x="1541" y="7007"/>
                </a:lnTo>
                <a:lnTo>
                  <a:pt x="1504" y="7080"/>
                </a:lnTo>
                <a:lnTo>
                  <a:pt x="1504" y="7227"/>
                </a:lnTo>
                <a:lnTo>
                  <a:pt x="1541" y="7300"/>
                </a:lnTo>
                <a:lnTo>
                  <a:pt x="1578" y="7373"/>
                </a:lnTo>
                <a:lnTo>
                  <a:pt x="1541" y="7410"/>
                </a:lnTo>
                <a:lnTo>
                  <a:pt x="1504" y="7410"/>
                </a:lnTo>
                <a:lnTo>
                  <a:pt x="1468" y="7483"/>
                </a:lnTo>
                <a:lnTo>
                  <a:pt x="1431" y="7557"/>
                </a:lnTo>
                <a:lnTo>
                  <a:pt x="1468" y="7814"/>
                </a:lnTo>
                <a:lnTo>
                  <a:pt x="1578" y="8034"/>
                </a:lnTo>
                <a:lnTo>
                  <a:pt x="1724" y="8254"/>
                </a:lnTo>
                <a:lnTo>
                  <a:pt x="1908" y="8437"/>
                </a:lnTo>
                <a:lnTo>
                  <a:pt x="2128" y="8547"/>
                </a:lnTo>
                <a:lnTo>
                  <a:pt x="2238" y="8584"/>
                </a:lnTo>
                <a:lnTo>
                  <a:pt x="2348" y="8621"/>
                </a:lnTo>
                <a:lnTo>
                  <a:pt x="2458" y="8621"/>
                </a:lnTo>
                <a:lnTo>
                  <a:pt x="2568" y="8547"/>
                </a:lnTo>
                <a:lnTo>
                  <a:pt x="2641" y="8474"/>
                </a:lnTo>
                <a:lnTo>
                  <a:pt x="2715" y="8364"/>
                </a:lnTo>
                <a:lnTo>
                  <a:pt x="2788" y="8144"/>
                </a:lnTo>
                <a:lnTo>
                  <a:pt x="2788" y="7960"/>
                </a:lnTo>
                <a:lnTo>
                  <a:pt x="2751" y="7740"/>
                </a:lnTo>
                <a:lnTo>
                  <a:pt x="2678" y="7557"/>
                </a:lnTo>
                <a:lnTo>
                  <a:pt x="2531" y="7373"/>
                </a:lnTo>
                <a:lnTo>
                  <a:pt x="2385" y="7227"/>
                </a:lnTo>
                <a:lnTo>
                  <a:pt x="2201" y="7117"/>
                </a:lnTo>
                <a:lnTo>
                  <a:pt x="1981" y="7043"/>
                </a:lnTo>
                <a:lnTo>
                  <a:pt x="1908" y="6933"/>
                </a:lnTo>
                <a:lnTo>
                  <a:pt x="1834" y="6897"/>
                </a:lnTo>
                <a:close/>
                <a:moveTo>
                  <a:pt x="14306" y="7227"/>
                </a:moveTo>
                <a:lnTo>
                  <a:pt x="14453" y="7263"/>
                </a:lnTo>
                <a:lnTo>
                  <a:pt x="14563" y="7300"/>
                </a:lnTo>
                <a:lnTo>
                  <a:pt x="14636" y="7410"/>
                </a:lnTo>
                <a:lnTo>
                  <a:pt x="14673" y="7520"/>
                </a:lnTo>
                <a:lnTo>
                  <a:pt x="14673" y="7667"/>
                </a:lnTo>
                <a:lnTo>
                  <a:pt x="14673" y="7814"/>
                </a:lnTo>
                <a:lnTo>
                  <a:pt x="14600" y="8070"/>
                </a:lnTo>
                <a:lnTo>
                  <a:pt x="14490" y="8290"/>
                </a:lnTo>
                <a:lnTo>
                  <a:pt x="14343" y="8511"/>
                </a:lnTo>
                <a:lnTo>
                  <a:pt x="14269" y="8584"/>
                </a:lnTo>
                <a:lnTo>
                  <a:pt x="14196" y="8621"/>
                </a:lnTo>
                <a:lnTo>
                  <a:pt x="14123" y="8621"/>
                </a:lnTo>
                <a:lnTo>
                  <a:pt x="14049" y="8584"/>
                </a:lnTo>
                <a:lnTo>
                  <a:pt x="14013" y="8547"/>
                </a:lnTo>
                <a:lnTo>
                  <a:pt x="13976" y="8474"/>
                </a:lnTo>
                <a:lnTo>
                  <a:pt x="13903" y="8290"/>
                </a:lnTo>
                <a:lnTo>
                  <a:pt x="13939" y="8034"/>
                </a:lnTo>
                <a:lnTo>
                  <a:pt x="13976" y="7777"/>
                </a:lnTo>
                <a:lnTo>
                  <a:pt x="14086" y="7263"/>
                </a:lnTo>
                <a:lnTo>
                  <a:pt x="14306" y="7227"/>
                </a:lnTo>
                <a:close/>
                <a:moveTo>
                  <a:pt x="14233" y="6750"/>
                </a:moveTo>
                <a:lnTo>
                  <a:pt x="14123" y="6786"/>
                </a:lnTo>
                <a:lnTo>
                  <a:pt x="13866" y="6786"/>
                </a:lnTo>
                <a:lnTo>
                  <a:pt x="13829" y="6823"/>
                </a:lnTo>
                <a:lnTo>
                  <a:pt x="13756" y="6933"/>
                </a:lnTo>
                <a:lnTo>
                  <a:pt x="13609" y="7373"/>
                </a:lnTo>
                <a:lnTo>
                  <a:pt x="13499" y="7850"/>
                </a:lnTo>
                <a:lnTo>
                  <a:pt x="13462" y="8107"/>
                </a:lnTo>
                <a:lnTo>
                  <a:pt x="13462" y="8327"/>
                </a:lnTo>
                <a:lnTo>
                  <a:pt x="13499" y="8584"/>
                </a:lnTo>
                <a:lnTo>
                  <a:pt x="13572" y="8804"/>
                </a:lnTo>
                <a:lnTo>
                  <a:pt x="13683" y="8914"/>
                </a:lnTo>
                <a:lnTo>
                  <a:pt x="13829" y="9024"/>
                </a:lnTo>
                <a:lnTo>
                  <a:pt x="13976" y="9097"/>
                </a:lnTo>
                <a:lnTo>
                  <a:pt x="14123" y="9134"/>
                </a:lnTo>
                <a:lnTo>
                  <a:pt x="14343" y="9097"/>
                </a:lnTo>
                <a:lnTo>
                  <a:pt x="14490" y="9024"/>
                </a:lnTo>
                <a:lnTo>
                  <a:pt x="14600" y="8877"/>
                </a:lnTo>
                <a:lnTo>
                  <a:pt x="14746" y="8731"/>
                </a:lnTo>
                <a:lnTo>
                  <a:pt x="14966" y="8400"/>
                </a:lnTo>
                <a:lnTo>
                  <a:pt x="15076" y="8180"/>
                </a:lnTo>
                <a:lnTo>
                  <a:pt x="15113" y="7997"/>
                </a:lnTo>
                <a:lnTo>
                  <a:pt x="15150" y="7814"/>
                </a:lnTo>
                <a:lnTo>
                  <a:pt x="15150" y="7593"/>
                </a:lnTo>
                <a:lnTo>
                  <a:pt x="15113" y="7410"/>
                </a:lnTo>
                <a:lnTo>
                  <a:pt x="15040" y="7190"/>
                </a:lnTo>
                <a:lnTo>
                  <a:pt x="15003" y="7080"/>
                </a:lnTo>
                <a:lnTo>
                  <a:pt x="14893" y="7007"/>
                </a:lnTo>
                <a:lnTo>
                  <a:pt x="14673" y="6823"/>
                </a:lnTo>
                <a:lnTo>
                  <a:pt x="14526" y="6786"/>
                </a:lnTo>
                <a:lnTo>
                  <a:pt x="14379" y="6750"/>
                </a:lnTo>
                <a:close/>
                <a:moveTo>
                  <a:pt x="6273" y="7887"/>
                </a:moveTo>
                <a:lnTo>
                  <a:pt x="6199" y="7924"/>
                </a:lnTo>
                <a:lnTo>
                  <a:pt x="6126" y="7997"/>
                </a:lnTo>
                <a:lnTo>
                  <a:pt x="5979" y="8107"/>
                </a:lnTo>
                <a:lnTo>
                  <a:pt x="5869" y="8290"/>
                </a:lnTo>
                <a:lnTo>
                  <a:pt x="5796" y="8474"/>
                </a:lnTo>
                <a:lnTo>
                  <a:pt x="5796" y="8584"/>
                </a:lnTo>
                <a:lnTo>
                  <a:pt x="5833" y="8657"/>
                </a:lnTo>
                <a:lnTo>
                  <a:pt x="5906" y="8694"/>
                </a:lnTo>
                <a:lnTo>
                  <a:pt x="6236" y="8694"/>
                </a:lnTo>
                <a:lnTo>
                  <a:pt x="6420" y="8767"/>
                </a:lnTo>
                <a:lnTo>
                  <a:pt x="6199" y="9024"/>
                </a:lnTo>
                <a:lnTo>
                  <a:pt x="6199" y="9061"/>
                </a:lnTo>
                <a:lnTo>
                  <a:pt x="6199" y="9134"/>
                </a:lnTo>
                <a:lnTo>
                  <a:pt x="6236" y="9244"/>
                </a:lnTo>
                <a:lnTo>
                  <a:pt x="6346" y="9354"/>
                </a:lnTo>
                <a:lnTo>
                  <a:pt x="6456" y="9391"/>
                </a:lnTo>
                <a:lnTo>
                  <a:pt x="6713" y="9391"/>
                </a:lnTo>
                <a:lnTo>
                  <a:pt x="6786" y="9318"/>
                </a:lnTo>
                <a:lnTo>
                  <a:pt x="6860" y="9207"/>
                </a:lnTo>
                <a:lnTo>
                  <a:pt x="6823" y="9097"/>
                </a:lnTo>
                <a:lnTo>
                  <a:pt x="6750" y="9024"/>
                </a:lnTo>
                <a:lnTo>
                  <a:pt x="6860" y="8951"/>
                </a:lnTo>
                <a:lnTo>
                  <a:pt x="6933" y="8877"/>
                </a:lnTo>
                <a:lnTo>
                  <a:pt x="6933" y="8804"/>
                </a:lnTo>
                <a:lnTo>
                  <a:pt x="6933" y="8731"/>
                </a:lnTo>
                <a:lnTo>
                  <a:pt x="6896" y="8621"/>
                </a:lnTo>
                <a:lnTo>
                  <a:pt x="6750" y="8511"/>
                </a:lnTo>
                <a:lnTo>
                  <a:pt x="6603" y="8437"/>
                </a:lnTo>
                <a:lnTo>
                  <a:pt x="6456" y="8364"/>
                </a:lnTo>
                <a:lnTo>
                  <a:pt x="6273" y="8327"/>
                </a:lnTo>
                <a:lnTo>
                  <a:pt x="6346" y="8180"/>
                </a:lnTo>
                <a:lnTo>
                  <a:pt x="6420" y="8034"/>
                </a:lnTo>
                <a:lnTo>
                  <a:pt x="6420" y="7960"/>
                </a:lnTo>
                <a:lnTo>
                  <a:pt x="6383" y="7924"/>
                </a:lnTo>
                <a:lnTo>
                  <a:pt x="6346" y="7924"/>
                </a:lnTo>
                <a:lnTo>
                  <a:pt x="6273" y="7887"/>
                </a:lnTo>
                <a:close/>
                <a:moveTo>
                  <a:pt x="7630" y="551"/>
                </a:moveTo>
                <a:lnTo>
                  <a:pt x="7777" y="587"/>
                </a:lnTo>
                <a:lnTo>
                  <a:pt x="7923" y="661"/>
                </a:lnTo>
                <a:lnTo>
                  <a:pt x="8437" y="1101"/>
                </a:lnTo>
                <a:lnTo>
                  <a:pt x="8657" y="1321"/>
                </a:lnTo>
                <a:lnTo>
                  <a:pt x="8877" y="1578"/>
                </a:lnTo>
                <a:lnTo>
                  <a:pt x="9061" y="1834"/>
                </a:lnTo>
                <a:lnTo>
                  <a:pt x="9207" y="2128"/>
                </a:lnTo>
                <a:lnTo>
                  <a:pt x="9281" y="2421"/>
                </a:lnTo>
                <a:lnTo>
                  <a:pt x="9317" y="2752"/>
                </a:lnTo>
                <a:lnTo>
                  <a:pt x="9281" y="3082"/>
                </a:lnTo>
                <a:lnTo>
                  <a:pt x="9244" y="3375"/>
                </a:lnTo>
                <a:lnTo>
                  <a:pt x="9024" y="3962"/>
                </a:lnTo>
                <a:lnTo>
                  <a:pt x="8804" y="4512"/>
                </a:lnTo>
                <a:lnTo>
                  <a:pt x="8584" y="5099"/>
                </a:lnTo>
                <a:lnTo>
                  <a:pt x="8547" y="5356"/>
                </a:lnTo>
                <a:lnTo>
                  <a:pt x="8510" y="5613"/>
                </a:lnTo>
                <a:lnTo>
                  <a:pt x="8510" y="5869"/>
                </a:lnTo>
                <a:lnTo>
                  <a:pt x="8547" y="6163"/>
                </a:lnTo>
                <a:lnTo>
                  <a:pt x="8584" y="6310"/>
                </a:lnTo>
                <a:lnTo>
                  <a:pt x="8657" y="6493"/>
                </a:lnTo>
                <a:lnTo>
                  <a:pt x="8804" y="6823"/>
                </a:lnTo>
                <a:lnTo>
                  <a:pt x="8987" y="7117"/>
                </a:lnTo>
                <a:lnTo>
                  <a:pt x="9134" y="7447"/>
                </a:lnTo>
                <a:lnTo>
                  <a:pt x="9207" y="7777"/>
                </a:lnTo>
                <a:lnTo>
                  <a:pt x="9244" y="8144"/>
                </a:lnTo>
                <a:lnTo>
                  <a:pt x="9207" y="8474"/>
                </a:lnTo>
                <a:lnTo>
                  <a:pt x="9097" y="8804"/>
                </a:lnTo>
                <a:lnTo>
                  <a:pt x="8951" y="9134"/>
                </a:lnTo>
                <a:lnTo>
                  <a:pt x="8767" y="9428"/>
                </a:lnTo>
                <a:lnTo>
                  <a:pt x="8510" y="9684"/>
                </a:lnTo>
                <a:lnTo>
                  <a:pt x="8254" y="9904"/>
                </a:lnTo>
                <a:lnTo>
                  <a:pt x="7960" y="10051"/>
                </a:lnTo>
                <a:lnTo>
                  <a:pt x="7667" y="10198"/>
                </a:lnTo>
                <a:lnTo>
                  <a:pt x="7373" y="10308"/>
                </a:lnTo>
                <a:lnTo>
                  <a:pt x="7043" y="10345"/>
                </a:lnTo>
                <a:lnTo>
                  <a:pt x="6676" y="10418"/>
                </a:lnTo>
                <a:lnTo>
                  <a:pt x="6493" y="10381"/>
                </a:lnTo>
                <a:lnTo>
                  <a:pt x="6309" y="10345"/>
                </a:lnTo>
                <a:lnTo>
                  <a:pt x="6163" y="10235"/>
                </a:lnTo>
                <a:lnTo>
                  <a:pt x="6016" y="10088"/>
                </a:lnTo>
                <a:lnTo>
                  <a:pt x="5906" y="9941"/>
                </a:lnTo>
                <a:lnTo>
                  <a:pt x="5759" y="9831"/>
                </a:lnTo>
                <a:lnTo>
                  <a:pt x="5649" y="9758"/>
                </a:lnTo>
                <a:lnTo>
                  <a:pt x="5502" y="9684"/>
                </a:lnTo>
                <a:lnTo>
                  <a:pt x="5209" y="9611"/>
                </a:lnTo>
                <a:lnTo>
                  <a:pt x="4916" y="9611"/>
                </a:lnTo>
                <a:lnTo>
                  <a:pt x="4622" y="9684"/>
                </a:lnTo>
                <a:lnTo>
                  <a:pt x="3999" y="9868"/>
                </a:lnTo>
                <a:lnTo>
                  <a:pt x="3705" y="9978"/>
                </a:lnTo>
                <a:lnTo>
                  <a:pt x="3412" y="10051"/>
                </a:lnTo>
                <a:lnTo>
                  <a:pt x="3118" y="10088"/>
                </a:lnTo>
                <a:lnTo>
                  <a:pt x="2825" y="10051"/>
                </a:lnTo>
                <a:lnTo>
                  <a:pt x="2495" y="10014"/>
                </a:lnTo>
                <a:lnTo>
                  <a:pt x="2201" y="9904"/>
                </a:lnTo>
                <a:lnTo>
                  <a:pt x="1944" y="9794"/>
                </a:lnTo>
                <a:lnTo>
                  <a:pt x="1651" y="9648"/>
                </a:lnTo>
                <a:lnTo>
                  <a:pt x="1394" y="9464"/>
                </a:lnTo>
                <a:lnTo>
                  <a:pt x="1174" y="9281"/>
                </a:lnTo>
                <a:lnTo>
                  <a:pt x="954" y="8987"/>
                </a:lnTo>
                <a:lnTo>
                  <a:pt x="771" y="8694"/>
                </a:lnTo>
                <a:lnTo>
                  <a:pt x="624" y="8364"/>
                </a:lnTo>
                <a:lnTo>
                  <a:pt x="550" y="8034"/>
                </a:lnTo>
                <a:lnTo>
                  <a:pt x="514" y="7667"/>
                </a:lnTo>
                <a:lnTo>
                  <a:pt x="514" y="7337"/>
                </a:lnTo>
                <a:lnTo>
                  <a:pt x="587" y="6970"/>
                </a:lnTo>
                <a:lnTo>
                  <a:pt x="661" y="6640"/>
                </a:lnTo>
                <a:lnTo>
                  <a:pt x="807" y="6310"/>
                </a:lnTo>
                <a:lnTo>
                  <a:pt x="991" y="6016"/>
                </a:lnTo>
                <a:lnTo>
                  <a:pt x="1211" y="5759"/>
                </a:lnTo>
                <a:lnTo>
                  <a:pt x="1468" y="5539"/>
                </a:lnTo>
                <a:lnTo>
                  <a:pt x="2018" y="5099"/>
                </a:lnTo>
                <a:lnTo>
                  <a:pt x="2568" y="4622"/>
                </a:lnTo>
                <a:lnTo>
                  <a:pt x="2788" y="4366"/>
                </a:lnTo>
                <a:lnTo>
                  <a:pt x="2971" y="4109"/>
                </a:lnTo>
                <a:lnTo>
                  <a:pt x="3082" y="3815"/>
                </a:lnTo>
                <a:lnTo>
                  <a:pt x="3192" y="3485"/>
                </a:lnTo>
                <a:lnTo>
                  <a:pt x="3265" y="3118"/>
                </a:lnTo>
                <a:lnTo>
                  <a:pt x="3302" y="2715"/>
                </a:lnTo>
                <a:lnTo>
                  <a:pt x="3375" y="2348"/>
                </a:lnTo>
                <a:lnTo>
                  <a:pt x="3448" y="2165"/>
                </a:lnTo>
                <a:lnTo>
                  <a:pt x="3558" y="1981"/>
                </a:lnTo>
                <a:lnTo>
                  <a:pt x="3705" y="1798"/>
                </a:lnTo>
                <a:lnTo>
                  <a:pt x="3852" y="1651"/>
                </a:lnTo>
                <a:lnTo>
                  <a:pt x="4072" y="1541"/>
                </a:lnTo>
                <a:lnTo>
                  <a:pt x="4292" y="1468"/>
                </a:lnTo>
                <a:lnTo>
                  <a:pt x="4512" y="1431"/>
                </a:lnTo>
                <a:lnTo>
                  <a:pt x="4769" y="1394"/>
                </a:lnTo>
                <a:lnTo>
                  <a:pt x="4989" y="1394"/>
                </a:lnTo>
                <a:lnTo>
                  <a:pt x="5209" y="1468"/>
                </a:lnTo>
                <a:lnTo>
                  <a:pt x="4952" y="1688"/>
                </a:lnTo>
                <a:lnTo>
                  <a:pt x="4916" y="1761"/>
                </a:lnTo>
                <a:lnTo>
                  <a:pt x="4879" y="1834"/>
                </a:lnTo>
                <a:lnTo>
                  <a:pt x="4916" y="1981"/>
                </a:lnTo>
                <a:lnTo>
                  <a:pt x="4989" y="2091"/>
                </a:lnTo>
                <a:lnTo>
                  <a:pt x="5062" y="2128"/>
                </a:lnTo>
                <a:lnTo>
                  <a:pt x="5136" y="2128"/>
                </a:lnTo>
                <a:lnTo>
                  <a:pt x="5319" y="2091"/>
                </a:lnTo>
                <a:lnTo>
                  <a:pt x="5429" y="2018"/>
                </a:lnTo>
                <a:lnTo>
                  <a:pt x="5539" y="1945"/>
                </a:lnTo>
                <a:lnTo>
                  <a:pt x="5613" y="1798"/>
                </a:lnTo>
                <a:lnTo>
                  <a:pt x="5759" y="1651"/>
                </a:lnTo>
                <a:lnTo>
                  <a:pt x="5833" y="1614"/>
                </a:lnTo>
                <a:lnTo>
                  <a:pt x="5869" y="1578"/>
                </a:lnTo>
                <a:lnTo>
                  <a:pt x="6420" y="1138"/>
                </a:lnTo>
                <a:lnTo>
                  <a:pt x="7006" y="771"/>
                </a:lnTo>
                <a:lnTo>
                  <a:pt x="7337" y="624"/>
                </a:lnTo>
                <a:lnTo>
                  <a:pt x="7483" y="551"/>
                </a:lnTo>
                <a:close/>
                <a:moveTo>
                  <a:pt x="10821" y="9281"/>
                </a:moveTo>
                <a:lnTo>
                  <a:pt x="10968" y="9538"/>
                </a:lnTo>
                <a:lnTo>
                  <a:pt x="11115" y="9758"/>
                </a:lnTo>
                <a:lnTo>
                  <a:pt x="11335" y="9978"/>
                </a:lnTo>
                <a:lnTo>
                  <a:pt x="11592" y="10161"/>
                </a:lnTo>
                <a:lnTo>
                  <a:pt x="11408" y="10418"/>
                </a:lnTo>
                <a:lnTo>
                  <a:pt x="11188" y="10198"/>
                </a:lnTo>
                <a:lnTo>
                  <a:pt x="10968" y="9978"/>
                </a:lnTo>
                <a:lnTo>
                  <a:pt x="10711" y="9831"/>
                </a:lnTo>
                <a:lnTo>
                  <a:pt x="10455" y="9648"/>
                </a:lnTo>
                <a:lnTo>
                  <a:pt x="10601" y="9464"/>
                </a:lnTo>
                <a:lnTo>
                  <a:pt x="10821" y="9281"/>
                </a:lnTo>
                <a:close/>
                <a:moveTo>
                  <a:pt x="13903" y="9941"/>
                </a:moveTo>
                <a:lnTo>
                  <a:pt x="13829" y="9978"/>
                </a:lnTo>
                <a:lnTo>
                  <a:pt x="13756" y="10014"/>
                </a:lnTo>
                <a:lnTo>
                  <a:pt x="13719" y="10014"/>
                </a:lnTo>
                <a:lnTo>
                  <a:pt x="13719" y="10051"/>
                </a:lnTo>
                <a:lnTo>
                  <a:pt x="13646" y="10161"/>
                </a:lnTo>
                <a:lnTo>
                  <a:pt x="13609" y="10271"/>
                </a:lnTo>
                <a:lnTo>
                  <a:pt x="13646" y="10418"/>
                </a:lnTo>
                <a:lnTo>
                  <a:pt x="13719" y="10565"/>
                </a:lnTo>
                <a:lnTo>
                  <a:pt x="13829" y="10638"/>
                </a:lnTo>
                <a:lnTo>
                  <a:pt x="13939" y="10675"/>
                </a:lnTo>
                <a:lnTo>
                  <a:pt x="14049" y="10638"/>
                </a:lnTo>
                <a:lnTo>
                  <a:pt x="14159" y="10601"/>
                </a:lnTo>
                <a:lnTo>
                  <a:pt x="14269" y="10491"/>
                </a:lnTo>
                <a:lnTo>
                  <a:pt x="14343" y="10418"/>
                </a:lnTo>
                <a:lnTo>
                  <a:pt x="14379" y="10308"/>
                </a:lnTo>
                <a:lnTo>
                  <a:pt x="14379" y="10271"/>
                </a:lnTo>
                <a:lnTo>
                  <a:pt x="14379" y="10198"/>
                </a:lnTo>
                <a:lnTo>
                  <a:pt x="14306" y="10124"/>
                </a:lnTo>
                <a:lnTo>
                  <a:pt x="14233" y="10051"/>
                </a:lnTo>
                <a:lnTo>
                  <a:pt x="14159" y="10014"/>
                </a:lnTo>
                <a:lnTo>
                  <a:pt x="14086" y="9978"/>
                </a:lnTo>
                <a:lnTo>
                  <a:pt x="13939" y="9941"/>
                </a:lnTo>
                <a:close/>
                <a:moveTo>
                  <a:pt x="7593" y="0"/>
                </a:moveTo>
                <a:lnTo>
                  <a:pt x="7447" y="37"/>
                </a:lnTo>
                <a:lnTo>
                  <a:pt x="7190" y="110"/>
                </a:lnTo>
                <a:lnTo>
                  <a:pt x="6970" y="221"/>
                </a:lnTo>
                <a:lnTo>
                  <a:pt x="6566" y="441"/>
                </a:lnTo>
                <a:lnTo>
                  <a:pt x="6199" y="697"/>
                </a:lnTo>
                <a:lnTo>
                  <a:pt x="5502" y="1211"/>
                </a:lnTo>
                <a:lnTo>
                  <a:pt x="5209" y="1064"/>
                </a:lnTo>
                <a:lnTo>
                  <a:pt x="4916" y="991"/>
                </a:lnTo>
                <a:lnTo>
                  <a:pt x="4585" y="991"/>
                </a:lnTo>
                <a:lnTo>
                  <a:pt x="4255" y="1027"/>
                </a:lnTo>
                <a:lnTo>
                  <a:pt x="3999" y="1101"/>
                </a:lnTo>
                <a:lnTo>
                  <a:pt x="3778" y="1211"/>
                </a:lnTo>
                <a:lnTo>
                  <a:pt x="3595" y="1358"/>
                </a:lnTo>
                <a:lnTo>
                  <a:pt x="3412" y="1504"/>
                </a:lnTo>
                <a:lnTo>
                  <a:pt x="3228" y="1688"/>
                </a:lnTo>
                <a:lnTo>
                  <a:pt x="3118" y="1908"/>
                </a:lnTo>
                <a:lnTo>
                  <a:pt x="3008" y="2128"/>
                </a:lnTo>
                <a:lnTo>
                  <a:pt x="2935" y="2348"/>
                </a:lnTo>
                <a:lnTo>
                  <a:pt x="2861" y="2678"/>
                </a:lnTo>
                <a:lnTo>
                  <a:pt x="2788" y="3008"/>
                </a:lnTo>
                <a:lnTo>
                  <a:pt x="2751" y="3338"/>
                </a:lnTo>
                <a:lnTo>
                  <a:pt x="2641" y="3669"/>
                </a:lnTo>
                <a:lnTo>
                  <a:pt x="2605" y="3852"/>
                </a:lnTo>
                <a:lnTo>
                  <a:pt x="2495" y="3999"/>
                </a:lnTo>
                <a:lnTo>
                  <a:pt x="2275" y="4255"/>
                </a:lnTo>
                <a:lnTo>
                  <a:pt x="2018" y="4476"/>
                </a:lnTo>
                <a:lnTo>
                  <a:pt x="1761" y="4696"/>
                </a:lnTo>
                <a:lnTo>
                  <a:pt x="1284" y="5062"/>
                </a:lnTo>
                <a:lnTo>
                  <a:pt x="844" y="5466"/>
                </a:lnTo>
                <a:lnTo>
                  <a:pt x="661" y="5649"/>
                </a:lnTo>
                <a:lnTo>
                  <a:pt x="514" y="5906"/>
                </a:lnTo>
                <a:lnTo>
                  <a:pt x="367" y="6126"/>
                </a:lnTo>
                <a:lnTo>
                  <a:pt x="220" y="6420"/>
                </a:lnTo>
                <a:lnTo>
                  <a:pt x="110" y="6713"/>
                </a:lnTo>
                <a:lnTo>
                  <a:pt x="37" y="7007"/>
                </a:lnTo>
                <a:lnTo>
                  <a:pt x="0" y="7263"/>
                </a:lnTo>
                <a:lnTo>
                  <a:pt x="0" y="7557"/>
                </a:lnTo>
                <a:lnTo>
                  <a:pt x="37" y="7850"/>
                </a:lnTo>
                <a:lnTo>
                  <a:pt x="74" y="8144"/>
                </a:lnTo>
                <a:lnTo>
                  <a:pt x="147" y="8400"/>
                </a:lnTo>
                <a:lnTo>
                  <a:pt x="220" y="8657"/>
                </a:lnTo>
                <a:lnTo>
                  <a:pt x="367" y="8914"/>
                </a:lnTo>
                <a:lnTo>
                  <a:pt x="514" y="9171"/>
                </a:lnTo>
                <a:lnTo>
                  <a:pt x="661" y="9391"/>
                </a:lnTo>
                <a:lnTo>
                  <a:pt x="844" y="9611"/>
                </a:lnTo>
                <a:lnTo>
                  <a:pt x="1064" y="9831"/>
                </a:lnTo>
                <a:lnTo>
                  <a:pt x="1284" y="10014"/>
                </a:lnTo>
                <a:lnTo>
                  <a:pt x="1541" y="10161"/>
                </a:lnTo>
                <a:lnTo>
                  <a:pt x="1798" y="10308"/>
                </a:lnTo>
                <a:lnTo>
                  <a:pt x="2054" y="10381"/>
                </a:lnTo>
                <a:lnTo>
                  <a:pt x="2348" y="10491"/>
                </a:lnTo>
                <a:lnTo>
                  <a:pt x="2641" y="10528"/>
                </a:lnTo>
                <a:lnTo>
                  <a:pt x="2898" y="10565"/>
                </a:lnTo>
                <a:lnTo>
                  <a:pt x="3192" y="10565"/>
                </a:lnTo>
                <a:lnTo>
                  <a:pt x="3485" y="10528"/>
                </a:lnTo>
                <a:lnTo>
                  <a:pt x="3742" y="10491"/>
                </a:lnTo>
                <a:lnTo>
                  <a:pt x="4035" y="10418"/>
                </a:lnTo>
                <a:lnTo>
                  <a:pt x="4365" y="10271"/>
                </a:lnTo>
                <a:lnTo>
                  <a:pt x="4696" y="10161"/>
                </a:lnTo>
                <a:lnTo>
                  <a:pt x="4879" y="10124"/>
                </a:lnTo>
                <a:lnTo>
                  <a:pt x="5209" y="10124"/>
                </a:lnTo>
                <a:lnTo>
                  <a:pt x="5392" y="10161"/>
                </a:lnTo>
                <a:lnTo>
                  <a:pt x="5502" y="10271"/>
                </a:lnTo>
                <a:lnTo>
                  <a:pt x="5613" y="10381"/>
                </a:lnTo>
                <a:lnTo>
                  <a:pt x="5833" y="10601"/>
                </a:lnTo>
                <a:lnTo>
                  <a:pt x="5979" y="10711"/>
                </a:lnTo>
                <a:lnTo>
                  <a:pt x="6089" y="10785"/>
                </a:lnTo>
                <a:lnTo>
                  <a:pt x="6273" y="10858"/>
                </a:lnTo>
                <a:lnTo>
                  <a:pt x="6420" y="10895"/>
                </a:lnTo>
                <a:lnTo>
                  <a:pt x="6933" y="10895"/>
                </a:lnTo>
                <a:lnTo>
                  <a:pt x="7227" y="10858"/>
                </a:lnTo>
                <a:lnTo>
                  <a:pt x="7483" y="10821"/>
                </a:lnTo>
                <a:lnTo>
                  <a:pt x="7740" y="10748"/>
                </a:lnTo>
                <a:lnTo>
                  <a:pt x="7997" y="10638"/>
                </a:lnTo>
                <a:lnTo>
                  <a:pt x="8217" y="10528"/>
                </a:lnTo>
                <a:lnTo>
                  <a:pt x="8437" y="10381"/>
                </a:lnTo>
                <a:lnTo>
                  <a:pt x="8657" y="10198"/>
                </a:lnTo>
                <a:lnTo>
                  <a:pt x="8877" y="10014"/>
                </a:lnTo>
                <a:lnTo>
                  <a:pt x="9061" y="9831"/>
                </a:lnTo>
                <a:lnTo>
                  <a:pt x="9207" y="9611"/>
                </a:lnTo>
                <a:lnTo>
                  <a:pt x="9354" y="9391"/>
                </a:lnTo>
                <a:lnTo>
                  <a:pt x="9501" y="9171"/>
                </a:lnTo>
                <a:lnTo>
                  <a:pt x="9574" y="8914"/>
                </a:lnTo>
                <a:lnTo>
                  <a:pt x="9684" y="8694"/>
                </a:lnTo>
                <a:lnTo>
                  <a:pt x="9721" y="8400"/>
                </a:lnTo>
                <a:lnTo>
                  <a:pt x="9721" y="8144"/>
                </a:lnTo>
                <a:lnTo>
                  <a:pt x="9721" y="7887"/>
                </a:lnTo>
                <a:lnTo>
                  <a:pt x="9684" y="7630"/>
                </a:lnTo>
                <a:lnTo>
                  <a:pt x="9611" y="7373"/>
                </a:lnTo>
                <a:lnTo>
                  <a:pt x="9537" y="7117"/>
                </a:lnTo>
                <a:lnTo>
                  <a:pt x="9281" y="6640"/>
                </a:lnTo>
                <a:lnTo>
                  <a:pt x="9171" y="6383"/>
                </a:lnTo>
                <a:lnTo>
                  <a:pt x="9061" y="6090"/>
                </a:lnTo>
                <a:lnTo>
                  <a:pt x="9061" y="5833"/>
                </a:lnTo>
                <a:lnTo>
                  <a:pt x="9061" y="5576"/>
                </a:lnTo>
                <a:lnTo>
                  <a:pt x="9097" y="5319"/>
                </a:lnTo>
                <a:lnTo>
                  <a:pt x="9134" y="5062"/>
                </a:lnTo>
                <a:lnTo>
                  <a:pt x="9317" y="4512"/>
                </a:lnTo>
                <a:lnTo>
                  <a:pt x="9501" y="4035"/>
                </a:lnTo>
                <a:lnTo>
                  <a:pt x="9684" y="3559"/>
                </a:lnTo>
                <a:lnTo>
                  <a:pt x="9794" y="3082"/>
                </a:lnTo>
                <a:lnTo>
                  <a:pt x="9831" y="2825"/>
                </a:lnTo>
                <a:lnTo>
                  <a:pt x="9831" y="2568"/>
                </a:lnTo>
                <a:lnTo>
                  <a:pt x="9794" y="2311"/>
                </a:lnTo>
                <a:lnTo>
                  <a:pt x="9721" y="2055"/>
                </a:lnTo>
                <a:lnTo>
                  <a:pt x="9611" y="1834"/>
                </a:lnTo>
                <a:lnTo>
                  <a:pt x="9501" y="1578"/>
                </a:lnTo>
                <a:lnTo>
                  <a:pt x="9354" y="1358"/>
                </a:lnTo>
                <a:lnTo>
                  <a:pt x="9207" y="1174"/>
                </a:lnTo>
                <a:lnTo>
                  <a:pt x="8841" y="771"/>
                </a:lnTo>
                <a:lnTo>
                  <a:pt x="8400" y="404"/>
                </a:lnTo>
                <a:lnTo>
                  <a:pt x="7960" y="110"/>
                </a:lnTo>
                <a:lnTo>
                  <a:pt x="7850" y="37"/>
                </a:lnTo>
                <a:lnTo>
                  <a:pt x="7703" y="0"/>
                </a:lnTo>
                <a:close/>
                <a:moveTo>
                  <a:pt x="12912" y="10675"/>
                </a:moveTo>
                <a:lnTo>
                  <a:pt x="12839" y="10711"/>
                </a:lnTo>
                <a:lnTo>
                  <a:pt x="12765" y="10785"/>
                </a:lnTo>
                <a:lnTo>
                  <a:pt x="12729" y="10858"/>
                </a:lnTo>
                <a:lnTo>
                  <a:pt x="12729" y="11005"/>
                </a:lnTo>
                <a:lnTo>
                  <a:pt x="12765" y="11115"/>
                </a:lnTo>
                <a:lnTo>
                  <a:pt x="12876" y="11225"/>
                </a:lnTo>
                <a:lnTo>
                  <a:pt x="13022" y="11262"/>
                </a:lnTo>
                <a:lnTo>
                  <a:pt x="13132" y="11225"/>
                </a:lnTo>
                <a:lnTo>
                  <a:pt x="13242" y="11115"/>
                </a:lnTo>
                <a:lnTo>
                  <a:pt x="13279" y="11005"/>
                </a:lnTo>
                <a:lnTo>
                  <a:pt x="13279" y="10858"/>
                </a:lnTo>
                <a:lnTo>
                  <a:pt x="13242" y="10785"/>
                </a:lnTo>
                <a:lnTo>
                  <a:pt x="13169" y="10711"/>
                </a:lnTo>
                <a:lnTo>
                  <a:pt x="13096" y="10675"/>
                </a:lnTo>
                <a:close/>
                <a:moveTo>
                  <a:pt x="13572" y="11262"/>
                </a:moveTo>
                <a:lnTo>
                  <a:pt x="13499" y="11298"/>
                </a:lnTo>
                <a:lnTo>
                  <a:pt x="13462" y="11372"/>
                </a:lnTo>
                <a:lnTo>
                  <a:pt x="13389" y="11408"/>
                </a:lnTo>
                <a:lnTo>
                  <a:pt x="13316" y="11445"/>
                </a:lnTo>
                <a:lnTo>
                  <a:pt x="13242" y="11555"/>
                </a:lnTo>
                <a:lnTo>
                  <a:pt x="13242" y="11702"/>
                </a:lnTo>
                <a:lnTo>
                  <a:pt x="13242" y="11775"/>
                </a:lnTo>
                <a:lnTo>
                  <a:pt x="13279" y="11849"/>
                </a:lnTo>
                <a:lnTo>
                  <a:pt x="13352" y="11959"/>
                </a:lnTo>
                <a:lnTo>
                  <a:pt x="13609" y="11959"/>
                </a:lnTo>
                <a:lnTo>
                  <a:pt x="13719" y="11922"/>
                </a:lnTo>
                <a:lnTo>
                  <a:pt x="13829" y="11849"/>
                </a:lnTo>
                <a:lnTo>
                  <a:pt x="13866" y="11738"/>
                </a:lnTo>
                <a:lnTo>
                  <a:pt x="13939" y="11628"/>
                </a:lnTo>
                <a:lnTo>
                  <a:pt x="13939" y="11555"/>
                </a:lnTo>
                <a:lnTo>
                  <a:pt x="13939" y="11518"/>
                </a:lnTo>
                <a:lnTo>
                  <a:pt x="13903" y="11445"/>
                </a:lnTo>
                <a:lnTo>
                  <a:pt x="13866" y="11372"/>
                </a:lnTo>
                <a:lnTo>
                  <a:pt x="13829" y="11298"/>
                </a:lnTo>
                <a:lnTo>
                  <a:pt x="13719" y="11262"/>
                </a:lnTo>
                <a:close/>
                <a:moveTo>
                  <a:pt x="12215" y="11555"/>
                </a:moveTo>
                <a:lnTo>
                  <a:pt x="12142" y="11592"/>
                </a:lnTo>
                <a:lnTo>
                  <a:pt x="12069" y="11702"/>
                </a:lnTo>
                <a:lnTo>
                  <a:pt x="12032" y="11812"/>
                </a:lnTo>
                <a:lnTo>
                  <a:pt x="12032" y="11959"/>
                </a:lnTo>
                <a:lnTo>
                  <a:pt x="12032" y="12069"/>
                </a:lnTo>
                <a:lnTo>
                  <a:pt x="12105" y="12362"/>
                </a:lnTo>
                <a:lnTo>
                  <a:pt x="12252" y="12582"/>
                </a:lnTo>
                <a:lnTo>
                  <a:pt x="12325" y="12619"/>
                </a:lnTo>
                <a:lnTo>
                  <a:pt x="12399" y="12656"/>
                </a:lnTo>
                <a:lnTo>
                  <a:pt x="12509" y="12656"/>
                </a:lnTo>
                <a:lnTo>
                  <a:pt x="12582" y="12582"/>
                </a:lnTo>
                <a:lnTo>
                  <a:pt x="12619" y="12545"/>
                </a:lnTo>
                <a:lnTo>
                  <a:pt x="12692" y="12545"/>
                </a:lnTo>
                <a:lnTo>
                  <a:pt x="12802" y="12619"/>
                </a:lnTo>
                <a:lnTo>
                  <a:pt x="12876" y="12619"/>
                </a:lnTo>
                <a:lnTo>
                  <a:pt x="12949" y="12582"/>
                </a:lnTo>
                <a:lnTo>
                  <a:pt x="12986" y="12545"/>
                </a:lnTo>
                <a:lnTo>
                  <a:pt x="13022" y="12435"/>
                </a:lnTo>
                <a:lnTo>
                  <a:pt x="12986" y="12325"/>
                </a:lnTo>
                <a:lnTo>
                  <a:pt x="12912" y="12215"/>
                </a:lnTo>
                <a:lnTo>
                  <a:pt x="12802" y="12179"/>
                </a:lnTo>
                <a:lnTo>
                  <a:pt x="12655" y="12142"/>
                </a:lnTo>
                <a:lnTo>
                  <a:pt x="12545" y="12142"/>
                </a:lnTo>
                <a:lnTo>
                  <a:pt x="12472" y="12179"/>
                </a:lnTo>
                <a:lnTo>
                  <a:pt x="12399" y="12032"/>
                </a:lnTo>
                <a:lnTo>
                  <a:pt x="12399" y="11849"/>
                </a:lnTo>
                <a:lnTo>
                  <a:pt x="12399" y="11665"/>
                </a:lnTo>
                <a:lnTo>
                  <a:pt x="12362" y="11592"/>
                </a:lnTo>
                <a:lnTo>
                  <a:pt x="12289" y="11555"/>
                </a:lnTo>
                <a:close/>
                <a:moveTo>
                  <a:pt x="14049" y="5466"/>
                </a:moveTo>
                <a:lnTo>
                  <a:pt x="14196" y="5503"/>
                </a:lnTo>
                <a:lnTo>
                  <a:pt x="14490" y="5649"/>
                </a:lnTo>
                <a:lnTo>
                  <a:pt x="14673" y="5723"/>
                </a:lnTo>
                <a:lnTo>
                  <a:pt x="14930" y="5906"/>
                </a:lnTo>
                <a:lnTo>
                  <a:pt x="15150" y="6090"/>
                </a:lnTo>
                <a:lnTo>
                  <a:pt x="15370" y="6310"/>
                </a:lnTo>
                <a:lnTo>
                  <a:pt x="15590" y="6566"/>
                </a:lnTo>
                <a:lnTo>
                  <a:pt x="15773" y="6860"/>
                </a:lnTo>
                <a:lnTo>
                  <a:pt x="15883" y="7190"/>
                </a:lnTo>
                <a:lnTo>
                  <a:pt x="15993" y="7520"/>
                </a:lnTo>
                <a:lnTo>
                  <a:pt x="16067" y="7850"/>
                </a:lnTo>
                <a:lnTo>
                  <a:pt x="16104" y="8217"/>
                </a:lnTo>
                <a:lnTo>
                  <a:pt x="16104" y="8547"/>
                </a:lnTo>
                <a:lnTo>
                  <a:pt x="16067" y="9244"/>
                </a:lnTo>
                <a:lnTo>
                  <a:pt x="15957" y="9941"/>
                </a:lnTo>
                <a:lnTo>
                  <a:pt x="15773" y="10601"/>
                </a:lnTo>
                <a:lnTo>
                  <a:pt x="15517" y="11225"/>
                </a:lnTo>
                <a:lnTo>
                  <a:pt x="15370" y="11555"/>
                </a:lnTo>
                <a:lnTo>
                  <a:pt x="15186" y="11849"/>
                </a:lnTo>
                <a:lnTo>
                  <a:pt x="15003" y="12105"/>
                </a:lnTo>
                <a:lnTo>
                  <a:pt x="14783" y="12362"/>
                </a:lnTo>
                <a:lnTo>
                  <a:pt x="14526" y="12619"/>
                </a:lnTo>
                <a:lnTo>
                  <a:pt x="14269" y="12839"/>
                </a:lnTo>
                <a:lnTo>
                  <a:pt x="14013" y="13022"/>
                </a:lnTo>
                <a:lnTo>
                  <a:pt x="13719" y="13169"/>
                </a:lnTo>
                <a:lnTo>
                  <a:pt x="13389" y="13316"/>
                </a:lnTo>
                <a:lnTo>
                  <a:pt x="13059" y="13463"/>
                </a:lnTo>
                <a:lnTo>
                  <a:pt x="12802" y="13499"/>
                </a:lnTo>
                <a:lnTo>
                  <a:pt x="12509" y="13536"/>
                </a:lnTo>
                <a:lnTo>
                  <a:pt x="12325" y="13499"/>
                </a:lnTo>
                <a:lnTo>
                  <a:pt x="12179" y="13426"/>
                </a:lnTo>
                <a:lnTo>
                  <a:pt x="12032" y="13279"/>
                </a:lnTo>
                <a:lnTo>
                  <a:pt x="11922" y="13169"/>
                </a:lnTo>
                <a:lnTo>
                  <a:pt x="11482" y="12692"/>
                </a:lnTo>
                <a:lnTo>
                  <a:pt x="11298" y="12435"/>
                </a:lnTo>
                <a:lnTo>
                  <a:pt x="11225" y="12289"/>
                </a:lnTo>
                <a:lnTo>
                  <a:pt x="11188" y="12105"/>
                </a:lnTo>
                <a:lnTo>
                  <a:pt x="11188" y="11922"/>
                </a:lnTo>
                <a:lnTo>
                  <a:pt x="11262" y="11738"/>
                </a:lnTo>
                <a:lnTo>
                  <a:pt x="11445" y="11408"/>
                </a:lnTo>
                <a:lnTo>
                  <a:pt x="11812" y="10785"/>
                </a:lnTo>
                <a:lnTo>
                  <a:pt x="12142" y="10161"/>
                </a:lnTo>
                <a:lnTo>
                  <a:pt x="12472" y="9501"/>
                </a:lnTo>
                <a:lnTo>
                  <a:pt x="12765" y="8877"/>
                </a:lnTo>
                <a:lnTo>
                  <a:pt x="12876" y="8547"/>
                </a:lnTo>
                <a:lnTo>
                  <a:pt x="12949" y="8217"/>
                </a:lnTo>
                <a:lnTo>
                  <a:pt x="12986" y="7887"/>
                </a:lnTo>
                <a:lnTo>
                  <a:pt x="12949" y="7593"/>
                </a:lnTo>
                <a:lnTo>
                  <a:pt x="12876" y="7263"/>
                </a:lnTo>
                <a:lnTo>
                  <a:pt x="12765" y="6970"/>
                </a:lnTo>
                <a:lnTo>
                  <a:pt x="12729" y="6750"/>
                </a:lnTo>
                <a:lnTo>
                  <a:pt x="12692" y="6566"/>
                </a:lnTo>
                <a:lnTo>
                  <a:pt x="12729" y="6346"/>
                </a:lnTo>
                <a:lnTo>
                  <a:pt x="12802" y="6200"/>
                </a:lnTo>
                <a:lnTo>
                  <a:pt x="12876" y="6016"/>
                </a:lnTo>
                <a:lnTo>
                  <a:pt x="12986" y="5869"/>
                </a:lnTo>
                <a:lnTo>
                  <a:pt x="13132" y="5723"/>
                </a:lnTo>
                <a:lnTo>
                  <a:pt x="13279" y="5613"/>
                </a:lnTo>
                <a:lnTo>
                  <a:pt x="13316" y="5686"/>
                </a:lnTo>
                <a:lnTo>
                  <a:pt x="13389" y="5723"/>
                </a:lnTo>
                <a:lnTo>
                  <a:pt x="13536" y="5759"/>
                </a:lnTo>
                <a:lnTo>
                  <a:pt x="13646" y="5686"/>
                </a:lnTo>
                <a:lnTo>
                  <a:pt x="13719" y="5649"/>
                </a:lnTo>
                <a:lnTo>
                  <a:pt x="13756" y="5576"/>
                </a:lnTo>
                <a:lnTo>
                  <a:pt x="13829" y="5503"/>
                </a:lnTo>
                <a:lnTo>
                  <a:pt x="13939" y="5466"/>
                </a:lnTo>
                <a:close/>
                <a:moveTo>
                  <a:pt x="13646" y="3852"/>
                </a:moveTo>
                <a:lnTo>
                  <a:pt x="13609" y="3925"/>
                </a:lnTo>
                <a:lnTo>
                  <a:pt x="13499" y="4182"/>
                </a:lnTo>
                <a:lnTo>
                  <a:pt x="13462" y="4476"/>
                </a:lnTo>
                <a:lnTo>
                  <a:pt x="13462" y="4732"/>
                </a:lnTo>
                <a:lnTo>
                  <a:pt x="13499" y="5026"/>
                </a:lnTo>
                <a:lnTo>
                  <a:pt x="13316" y="5099"/>
                </a:lnTo>
                <a:lnTo>
                  <a:pt x="13132" y="5173"/>
                </a:lnTo>
                <a:lnTo>
                  <a:pt x="13022" y="4769"/>
                </a:lnTo>
                <a:lnTo>
                  <a:pt x="12839" y="4439"/>
                </a:lnTo>
                <a:lnTo>
                  <a:pt x="12802" y="4402"/>
                </a:lnTo>
                <a:lnTo>
                  <a:pt x="12729" y="4402"/>
                </a:lnTo>
                <a:lnTo>
                  <a:pt x="12692" y="4439"/>
                </a:lnTo>
                <a:lnTo>
                  <a:pt x="12692" y="4476"/>
                </a:lnTo>
                <a:lnTo>
                  <a:pt x="12655" y="4732"/>
                </a:lnTo>
                <a:lnTo>
                  <a:pt x="12692" y="4952"/>
                </a:lnTo>
                <a:lnTo>
                  <a:pt x="12802" y="5429"/>
                </a:lnTo>
                <a:lnTo>
                  <a:pt x="12582" y="5649"/>
                </a:lnTo>
                <a:lnTo>
                  <a:pt x="12399" y="5466"/>
                </a:lnTo>
                <a:lnTo>
                  <a:pt x="12142" y="5173"/>
                </a:lnTo>
                <a:lnTo>
                  <a:pt x="12105" y="5136"/>
                </a:lnTo>
                <a:lnTo>
                  <a:pt x="12032" y="5173"/>
                </a:lnTo>
                <a:lnTo>
                  <a:pt x="11995" y="5209"/>
                </a:lnTo>
                <a:lnTo>
                  <a:pt x="11995" y="5283"/>
                </a:lnTo>
                <a:lnTo>
                  <a:pt x="12032" y="5466"/>
                </a:lnTo>
                <a:lnTo>
                  <a:pt x="12142" y="5649"/>
                </a:lnTo>
                <a:lnTo>
                  <a:pt x="12252" y="5796"/>
                </a:lnTo>
                <a:lnTo>
                  <a:pt x="12435" y="5906"/>
                </a:lnTo>
                <a:lnTo>
                  <a:pt x="12399" y="6016"/>
                </a:lnTo>
                <a:lnTo>
                  <a:pt x="12362" y="6053"/>
                </a:lnTo>
                <a:lnTo>
                  <a:pt x="12142" y="6016"/>
                </a:lnTo>
                <a:lnTo>
                  <a:pt x="11738" y="5833"/>
                </a:lnTo>
                <a:lnTo>
                  <a:pt x="11665" y="5686"/>
                </a:lnTo>
                <a:lnTo>
                  <a:pt x="11628" y="5649"/>
                </a:lnTo>
                <a:lnTo>
                  <a:pt x="11592" y="5686"/>
                </a:lnTo>
                <a:lnTo>
                  <a:pt x="11555" y="5833"/>
                </a:lnTo>
                <a:lnTo>
                  <a:pt x="11518" y="5906"/>
                </a:lnTo>
                <a:lnTo>
                  <a:pt x="11518" y="5979"/>
                </a:lnTo>
                <a:lnTo>
                  <a:pt x="11555" y="6053"/>
                </a:lnTo>
                <a:lnTo>
                  <a:pt x="11628" y="6126"/>
                </a:lnTo>
                <a:lnTo>
                  <a:pt x="11775" y="6236"/>
                </a:lnTo>
                <a:lnTo>
                  <a:pt x="11995" y="6346"/>
                </a:lnTo>
                <a:lnTo>
                  <a:pt x="12289" y="6456"/>
                </a:lnTo>
                <a:lnTo>
                  <a:pt x="12252" y="6676"/>
                </a:lnTo>
                <a:lnTo>
                  <a:pt x="12289" y="6897"/>
                </a:lnTo>
                <a:lnTo>
                  <a:pt x="11555" y="6897"/>
                </a:lnTo>
                <a:lnTo>
                  <a:pt x="11445" y="6933"/>
                </a:lnTo>
                <a:lnTo>
                  <a:pt x="11408" y="7007"/>
                </a:lnTo>
                <a:lnTo>
                  <a:pt x="11408" y="7153"/>
                </a:lnTo>
                <a:lnTo>
                  <a:pt x="11408" y="7337"/>
                </a:lnTo>
                <a:lnTo>
                  <a:pt x="11482" y="7483"/>
                </a:lnTo>
                <a:lnTo>
                  <a:pt x="11555" y="7593"/>
                </a:lnTo>
                <a:lnTo>
                  <a:pt x="11592" y="7630"/>
                </a:lnTo>
                <a:lnTo>
                  <a:pt x="11922" y="7960"/>
                </a:lnTo>
                <a:lnTo>
                  <a:pt x="12142" y="8107"/>
                </a:lnTo>
                <a:lnTo>
                  <a:pt x="12252" y="8180"/>
                </a:lnTo>
                <a:lnTo>
                  <a:pt x="12362" y="8217"/>
                </a:lnTo>
                <a:lnTo>
                  <a:pt x="12472" y="8217"/>
                </a:lnTo>
                <a:lnTo>
                  <a:pt x="12362" y="8547"/>
                </a:lnTo>
                <a:lnTo>
                  <a:pt x="12252" y="8804"/>
                </a:lnTo>
                <a:lnTo>
                  <a:pt x="12215" y="8841"/>
                </a:lnTo>
                <a:lnTo>
                  <a:pt x="12179" y="8877"/>
                </a:lnTo>
                <a:lnTo>
                  <a:pt x="11812" y="8731"/>
                </a:lnTo>
                <a:lnTo>
                  <a:pt x="11555" y="8584"/>
                </a:lnTo>
                <a:lnTo>
                  <a:pt x="11335" y="8364"/>
                </a:lnTo>
                <a:lnTo>
                  <a:pt x="11225" y="8364"/>
                </a:lnTo>
                <a:lnTo>
                  <a:pt x="11188" y="8437"/>
                </a:lnTo>
                <a:lnTo>
                  <a:pt x="11188" y="8511"/>
                </a:lnTo>
                <a:lnTo>
                  <a:pt x="11335" y="8731"/>
                </a:lnTo>
                <a:lnTo>
                  <a:pt x="11555" y="8951"/>
                </a:lnTo>
                <a:lnTo>
                  <a:pt x="11812" y="9134"/>
                </a:lnTo>
                <a:lnTo>
                  <a:pt x="12069" y="9244"/>
                </a:lnTo>
                <a:lnTo>
                  <a:pt x="11848" y="9648"/>
                </a:lnTo>
                <a:lnTo>
                  <a:pt x="11738" y="9648"/>
                </a:lnTo>
                <a:lnTo>
                  <a:pt x="11665" y="9721"/>
                </a:lnTo>
                <a:lnTo>
                  <a:pt x="11262" y="9428"/>
                </a:lnTo>
                <a:lnTo>
                  <a:pt x="10895" y="9134"/>
                </a:lnTo>
                <a:lnTo>
                  <a:pt x="10858" y="9097"/>
                </a:lnTo>
                <a:lnTo>
                  <a:pt x="10821" y="9134"/>
                </a:lnTo>
                <a:lnTo>
                  <a:pt x="10601" y="9391"/>
                </a:lnTo>
                <a:lnTo>
                  <a:pt x="10381" y="9648"/>
                </a:lnTo>
                <a:lnTo>
                  <a:pt x="10308" y="9648"/>
                </a:lnTo>
                <a:lnTo>
                  <a:pt x="10234" y="9684"/>
                </a:lnTo>
                <a:lnTo>
                  <a:pt x="10198" y="9758"/>
                </a:lnTo>
                <a:lnTo>
                  <a:pt x="10234" y="9831"/>
                </a:lnTo>
                <a:lnTo>
                  <a:pt x="10748" y="10308"/>
                </a:lnTo>
                <a:lnTo>
                  <a:pt x="11188" y="10821"/>
                </a:lnTo>
                <a:lnTo>
                  <a:pt x="10968" y="11262"/>
                </a:lnTo>
                <a:lnTo>
                  <a:pt x="10785" y="11152"/>
                </a:lnTo>
                <a:lnTo>
                  <a:pt x="10601" y="11078"/>
                </a:lnTo>
                <a:lnTo>
                  <a:pt x="10381" y="11042"/>
                </a:lnTo>
                <a:lnTo>
                  <a:pt x="10308" y="11005"/>
                </a:lnTo>
                <a:lnTo>
                  <a:pt x="10198" y="10968"/>
                </a:lnTo>
                <a:lnTo>
                  <a:pt x="10161" y="10931"/>
                </a:lnTo>
                <a:lnTo>
                  <a:pt x="10088" y="10931"/>
                </a:lnTo>
                <a:lnTo>
                  <a:pt x="9978" y="10968"/>
                </a:lnTo>
                <a:lnTo>
                  <a:pt x="9941" y="11078"/>
                </a:lnTo>
                <a:lnTo>
                  <a:pt x="9941" y="11152"/>
                </a:lnTo>
                <a:lnTo>
                  <a:pt x="9978" y="11188"/>
                </a:lnTo>
                <a:lnTo>
                  <a:pt x="10124" y="11335"/>
                </a:lnTo>
                <a:lnTo>
                  <a:pt x="10308" y="11445"/>
                </a:lnTo>
                <a:lnTo>
                  <a:pt x="10565" y="11555"/>
                </a:lnTo>
                <a:lnTo>
                  <a:pt x="10675" y="11592"/>
                </a:lnTo>
                <a:lnTo>
                  <a:pt x="10785" y="11592"/>
                </a:lnTo>
                <a:lnTo>
                  <a:pt x="10748" y="11775"/>
                </a:lnTo>
                <a:lnTo>
                  <a:pt x="10711" y="11959"/>
                </a:lnTo>
                <a:lnTo>
                  <a:pt x="10675" y="12179"/>
                </a:lnTo>
                <a:lnTo>
                  <a:pt x="10711" y="12362"/>
                </a:lnTo>
                <a:lnTo>
                  <a:pt x="10785" y="12582"/>
                </a:lnTo>
                <a:lnTo>
                  <a:pt x="10638" y="12692"/>
                </a:lnTo>
                <a:lnTo>
                  <a:pt x="10455" y="12876"/>
                </a:lnTo>
                <a:lnTo>
                  <a:pt x="10381" y="12949"/>
                </a:lnTo>
                <a:lnTo>
                  <a:pt x="10308" y="12949"/>
                </a:lnTo>
                <a:lnTo>
                  <a:pt x="10271" y="12986"/>
                </a:lnTo>
                <a:lnTo>
                  <a:pt x="10234" y="13059"/>
                </a:lnTo>
                <a:lnTo>
                  <a:pt x="10234" y="13169"/>
                </a:lnTo>
                <a:lnTo>
                  <a:pt x="10271" y="13206"/>
                </a:lnTo>
                <a:lnTo>
                  <a:pt x="10308" y="13242"/>
                </a:lnTo>
                <a:lnTo>
                  <a:pt x="10455" y="13242"/>
                </a:lnTo>
                <a:lnTo>
                  <a:pt x="10565" y="13206"/>
                </a:lnTo>
                <a:lnTo>
                  <a:pt x="10748" y="13059"/>
                </a:lnTo>
                <a:lnTo>
                  <a:pt x="11005" y="12912"/>
                </a:lnTo>
                <a:lnTo>
                  <a:pt x="11408" y="13352"/>
                </a:lnTo>
                <a:lnTo>
                  <a:pt x="11482" y="13426"/>
                </a:lnTo>
                <a:lnTo>
                  <a:pt x="11335" y="13609"/>
                </a:lnTo>
                <a:lnTo>
                  <a:pt x="11262" y="13829"/>
                </a:lnTo>
                <a:lnTo>
                  <a:pt x="11188" y="13829"/>
                </a:lnTo>
                <a:lnTo>
                  <a:pt x="11115" y="13866"/>
                </a:lnTo>
                <a:lnTo>
                  <a:pt x="11005" y="13939"/>
                </a:lnTo>
                <a:lnTo>
                  <a:pt x="10968" y="14013"/>
                </a:lnTo>
                <a:lnTo>
                  <a:pt x="11005" y="14123"/>
                </a:lnTo>
                <a:lnTo>
                  <a:pt x="11041" y="14233"/>
                </a:lnTo>
                <a:lnTo>
                  <a:pt x="11151" y="14306"/>
                </a:lnTo>
                <a:lnTo>
                  <a:pt x="11262" y="14343"/>
                </a:lnTo>
                <a:lnTo>
                  <a:pt x="11372" y="14343"/>
                </a:lnTo>
                <a:lnTo>
                  <a:pt x="11482" y="14270"/>
                </a:lnTo>
                <a:lnTo>
                  <a:pt x="11555" y="14196"/>
                </a:lnTo>
                <a:lnTo>
                  <a:pt x="11628" y="14086"/>
                </a:lnTo>
                <a:lnTo>
                  <a:pt x="11665" y="13976"/>
                </a:lnTo>
                <a:lnTo>
                  <a:pt x="11665" y="13866"/>
                </a:lnTo>
                <a:lnTo>
                  <a:pt x="11738" y="13719"/>
                </a:lnTo>
                <a:lnTo>
                  <a:pt x="11848" y="13829"/>
                </a:lnTo>
                <a:lnTo>
                  <a:pt x="11995" y="13903"/>
                </a:lnTo>
                <a:lnTo>
                  <a:pt x="12142" y="13976"/>
                </a:lnTo>
                <a:lnTo>
                  <a:pt x="12325" y="14013"/>
                </a:lnTo>
                <a:lnTo>
                  <a:pt x="12362" y="14049"/>
                </a:lnTo>
                <a:lnTo>
                  <a:pt x="12252" y="14270"/>
                </a:lnTo>
                <a:lnTo>
                  <a:pt x="12179" y="14453"/>
                </a:lnTo>
                <a:lnTo>
                  <a:pt x="12105" y="14563"/>
                </a:lnTo>
                <a:lnTo>
                  <a:pt x="11995" y="14600"/>
                </a:lnTo>
                <a:lnTo>
                  <a:pt x="11958" y="14600"/>
                </a:lnTo>
                <a:lnTo>
                  <a:pt x="11885" y="14636"/>
                </a:lnTo>
                <a:lnTo>
                  <a:pt x="11848" y="14746"/>
                </a:lnTo>
                <a:lnTo>
                  <a:pt x="11848" y="14856"/>
                </a:lnTo>
                <a:lnTo>
                  <a:pt x="11922" y="14930"/>
                </a:lnTo>
                <a:lnTo>
                  <a:pt x="11995" y="15003"/>
                </a:lnTo>
                <a:lnTo>
                  <a:pt x="12069" y="15003"/>
                </a:lnTo>
                <a:lnTo>
                  <a:pt x="12215" y="14966"/>
                </a:lnTo>
                <a:lnTo>
                  <a:pt x="12362" y="14856"/>
                </a:lnTo>
                <a:lnTo>
                  <a:pt x="12472" y="14746"/>
                </a:lnTo>
                <a:lnTo>
                  <a:pt x="12545" y="14563"/>
                </a:lnTo>
                <a:lnTo>
                  <a:pt x="12619" y="14416"/>
                </a:lnTo>
                <a:lnTo>
                  <a:pt x="12692" y="14049"/>
                </a:lnTo>
                <a:lnTo>
                  <a:pt x="13132" y="13976"/>
                </a:lnTo>
                <a:lnTo>
                  <a:pt x="13536" y="13829"/>
                </a:lnTo>
                <a:lnTo>
                  <a:pt x="13279" y="14526"/>
                </a:lnTo>
                <a:lnTo>
                  <a:pt x="13206" y="14710"/>
                </a:lnTo>
                <a:lnTo>
                  <a:pt x="13206" y="14820"/>
                </a:lnTo>
                <a:lnTo>
                  <a:pt x="13242" y="14856"/>
                </a:lnTo>
                <a:lnTo>
                  <a:pt x="13279" y="14930"/>
                </a:lnTo>
                <a:lnTo>
                  <a:pt x="13352" y="14966"/>
                </a:lnTo>
                <a:lnTo>
                  <a:pt x="13426" y="14966"/>
                </a:lnTo>
                <a:lnTo>
                  <a:pt x="13499" y="14930"/>
                </a:lnTo>
                <a:lnTo>
                  <a:pt x="13572" y="14893"/>
                </a:lnTo>
                <a:lnTo>
                  <a:pt x="13609" y="14820"/>
                </a:lnTo>
                <a:lnTo>
                  <a:pt x="13719" y="14563"/>
                </a:lnTo>
                <a:lnTo>
                  <a:pt x="13793" y="14270"/>
                </a:lnTo>
                <a:lnTo>
                  <a:pt x="13829" y="13976"/>
                </a:lnTo>
                <a:lnTo>
                  <a:pt x="13829" y="13719"/>
                </a:lnTo>
                <a:lnTo>
                  <a:pt x="14269" y="13463"/>
                </a:lnTo>
                <a:lnTo>
                  <a:pt x="14306" y="13939"/>
                </a:lnTo>
                <a:lnTo>
                  <a:pt x="14343" y="14049"/>
                </a:lnTo>
                <a:lnTo>
                  <a:pt x="14379" y="14123"/>
                </a:lnTo>
                <a:lnTo>
                  <a:pt x="14379" y="14159"/>
                </a:lnTo>
                <a:lnTo>
                  <a:pt x="14416" y="14270"/>
                </a:lnTo>
                <a:lnTo>
                  <a:pt x="14490" y="14343"/>
                </a:lnTo>
                <a:lnTo>
                  <a:pt x="14673" y="14343"/>
                </a:lnTo>
                <a:lnTo>
                  <a:pt x="14673" y="14306"/>
                </a:lnTo>
                <a:lnTo>
                  <a:pt x="14746" y="14233"/>
                </a:lnTo>
                <a:lnTo>
                  <a:pt x="14783" y="14159"/>
                </a:lnTo>
                <a:lnTo>
                  <a:pt x="14710" y="13903"/>
                </a:lnTo>
                <a:lnTo>
                  <a:pt x="14673" y="13646"/>
                </a:lnTo>
                <a:lnTo>
                  <a:pt x="14563" y="13279"/>
                </a:lnTo>
                <a:lnTo>
                  <a:pt x="15003" y="12876"/>
                </a:lnTo>
                <a:lnTo>
                  <a:pt x="15113" y="13022"/>
                </a:lnTo>
                <a:lnTo>
                  <a:pt x="15223" y="13132"/>
                </a:lnTo>
                <a:lnTo>
                  <a:pt x="15370" y="13352"/>
                </a:lnTo>
                <a:lnTo>
                  <a:pt x="15480" y="13463"/>
                </a:lnTo>
                <a:lnTo>
                  <a:pt x="15590" y="13536"/>
                </a:lnTo>
                <a:lnTo>
                  <a:pt x="15663" y="13536"/>
                </a:lnTo>
                <a:lnTo>
                  <a:pt x="15737" y="13463"/>
                </a:lnTo>
                <a:lnTo>
                  <a:pt x="15773" y="13389"/>
                </a:lnTo>
                <a:lnTo>
                  <a:pt x="15773" y="13316"/>
                </a:lnTo>
                <a:lnTo>
                  <a:pt x="15737" y="13132"/>
                </a:lnTo>
                <a:lnTo>
                  <a:pt x="15627" y="12986"/>
                </a:lnTo>
                <a:lnTo>
                  <a:pt x="15480" y="12876"/>
                </a:lnTo>
                <a:lnTo>
                  <a:pt x="15370" y="12729"/>
                </a:lnTo>
                <a:lnTo>
                  <a:pt x="15260" y="12582"/>
                </a:lnTo>
                <a:lnTo>
                  <a:pt x="15480" y="12289"/>
                </a:lnTo>
                <a:lnTo>
                  <a:pt x="15700" y="11995"/>
                </a:lnTo>
                <a:lnTo>
                  <a:pt x="15773" y="12069"/>
                </a:lnTo>
                <a:lnTo>
                  <a:pt x="15993" y="12215"/>
                </a:lnTo>
                <a:lnTo>
                  <a:pt x="16177" y="12399"/>
                </a:lnTo>
                <a:lnTo>
                  <a:pt x="16250" y="12435"/>
                </a:lnTo>
                <a:lnTo>
                  <a:pt x="16397" y="12435"/>
                </a:lnTo>
                <a:lnTo>
                  <a:pt x="16434" y="12399"/>
                </a:lnTo>
                <a:lnTo>
                  <a:pt x="16470" y="12325"/>
                </a:lnTo>
                <a:lnTo>
                  <a:pt x="16507" y="12252"/>
                </a:lnTo>
                <a:lnTo>
                  <a:pt x="16507" y="12179"/>
                </a:lnTo>
                <a:lnTo>
                  <a:pt x="16434" y="12105"/>
                </a:lnTo>
                <a:lnTo>
                  <a:pt x="16250" y="11922"/>
                </a:lnTo>
                <a:lnTo>
                  <a:pt x="16030" y="11775"/>
                </a:lnTo>
                <a:lnTo>
                  <a:pt x="15883" y="11702"/>
                </a:lnTo>
                <a:lnTo>
                  <a:pt x="16140" y="11115"/>
                </a:lnTo>
                <a:lnTo>
                  <a:pt x="16324" y="11225"/>
                </a:lnTo>
                <a:lnTo>
                  <a:pt x="16617" y="11335"/>
                </a:lnTo>
                <a:lnTo>
                  <a:pt x="16984" y="11408"/>
                </a:lnTo>
                <a:lnTo>
                  <a:pt x="17057" y="11408"/>
                </a:lnTo>
                <a:lnTo>
                  <a:pt x="17094" y="11372"/>
                </a:lnTo>
                <a:lnTo>
                  <a:pt x="17131" y="11298"/>
                </a:lnTo>
                <a:lnTo>
                  <a:pt x="17167" y="11225"/>
                </a:lnTo>
                <a:lnTo>
                  <a:pt x="17167" y="11152"/>
                </a:lnTo>
                <a:lnTo>
                  <a:pt x="17131" y="11078"/>
                </a:lnTo>
                <a:lnTo>
                  <a:pt x="17094" y="11042"/>
                </a:lnTo>
                <a:lnTo>
                  <a:pt x="17021" y="11005"/>
                </a:lnTo>
                <a:lnTo>
                  <a:pt x="16764" y="10968"/>
                </a:lnTo>
                <a:lnTo>
                  <a:pt x="16544" y="10895"/>
                </a:lnTo>
                <a:lnTo>
                  <a:pt x="16250" y="10821"/>
                </a:lnTo>
                <a:lnTo>
                  <a:pt x="16397" y="10345"/>
                </a:lnTo>
                <a:lnTo>
                  <a:pt x="16507" y="9831"/>
                </a:lnTo>
                <a:lnTo>
                  <a:pt x="16727" y="9941"/>
                </a:lnTo>
                <a:lnTo>
                  <a:pt x="16984" y="9978"/>
                </a:lnTo>
                <a:lnTo>
                  <a:pt x="17131" y="10014"/>
                </a:lnTo>
                <a:lnTo>
                  <a:pt x="17277" y="10014"/>
                </a:lnTo>
                <a:lnTo>
                  <a:pt x="17424" y="9978"/>
                </a:lnTo>
                <a:lnTo>
                  <a:pt x="17461" y="9904"/>
                </a:lnTo>
                <a:lnTo>
                  <a:pt x="17497" y="9831"/>
                </a:lnTo>
                <a:lnTo>
                  <a:pt x="17497" y="9794"/>
                </a:lnTo>
                <a:lnTo>
                  <a:pt x="17497" y="9721"/>
                </a:lnTo>
                <a:lnTo>
                  <a:pt x="17387" y="9648"/>
                </a:lnTo>
                <a:lnTo>
                  <a:pt x="17277" y="9611"/>
                </a:lnTo>
                <a:lnTo>
                  <a:pt x="17167" y="9574"/>
                </a:lnTo>
                <a:lnTo>
                  <a:pt x="16544" y="9501"/>
                </a:lnTo>
                <a:lnTo>
                  <a:pt x="16544" y="9464"/>
                </a:lnTo>
                <a:lnTo>
                  <a:pt x="16580" y="8987"/>
                </a:lnTo>
                <a:lnTo>
                  <a:pt x="16617" y="8511"/>
                </a:lnTo>
                <a:lnTo>
                  <a:pt x="16800" y="8584"/>
                </a:lnTo>
                <a:lnTo>
                  <a:pt x="17021" y="8621"/>
                </a:lnTo>
                <a:lnTo>
                  <a:pt x="17204" y="8657"/>
                </a:lnTo>
                <a:lnTo>
                  <a:pt x="17424" y="8621"/>
                </a:lnTo>
                <a:lnTo>
                  <a:pt x="17571" y="8584"/>
                </a:lnTo>
                <a:lnTo>
                  <a:pt x="17644" y="8511"/>
                </a:lnTo>
                <a:lnTo>
                  <a:pt x="17681" y="8437"/>
                </a:lnTo>
                <a:lnTo>
                  <a:pt x="17681" y="8364"/>
                </a:lnTo>
                <a:lnTo>
                  <a:pt x="17644" y="8290"/>
                </a:lnTo>
                <a:lnTo>
                  <a:pt x="17534" y="8217"/>
                </a:lnTo>
                <a:lnTo>
                  <a:pt x="17387" y="8217"/>
                </a:lnTo>
                <a:lnTo>
                  <a:pt x="17094" y="8254"/>
                </a:lnTo>
                <a:lnTo>
                  <a:pt x="16617" y="8217"/>
                </a:lnTo>
                <a:lnTo>
                  <a:pt x="16580" y="7814"/>
                </a:lnTo>
                <a:lnTo>
                  <a:pt x="16507" y="7410"/>
                </a:lnTo>
                <a:lnTo>
                  <a:pt x="16507" y="7410"/>
                </a:lnTo>
                <a:lnTo>
                  <a:pt x="16690" y="7447"/>
                </a:lnTo>
                <a:lnTo>
                  <a:pt x="16874" y="7447"/>
                </a:lnTo>
                <a:lnTo>
                  <a:pt x="17021" y="7410"/>
                </a:lnTo>
                <a:lnTo>
                  <a:pt x="17204" y="7337"/>
                </a:lnTo>
                <a:lnTo>
                  <a:pt x="17351" y="7263"/>
                </a:lnTo>
                <a:lnTo>
                  <a:pt x="17387" y="7190"/>
                </a:lnTo>
                <a:lnTo>
                  <a:pt x="17424" y="7117"/>
                </a:lnTo>
                <a:lnTo>
                  <a:pt x="17424" y="7043"/>
                </a:lnTo>
                <a:lnTo>
                  <a:pt x="17424" y="7007"/>
                </a:lnTo>
                <a:lnTo>
                  <a:pt x="17351" y="6933"/>
                </a:lnTo>
                <a:lnTo>
                  <a:pt x="17314" y="6897"/>
                </a:lnTo>
                <a:lnTo>
                  <a:pt x="17131" y="6897"/>
                </a:lnTo>
                <a:lnTo>
                  <a:pt x="16947" y="6970"/>
                </a:lnTo>
                <a:lnTo>
                  <a:pt x="16764" y="7007"/>
                </a:lnTo>
                <a:lnTo>
                  <a:pt x="16397" y="7080"/>
                </a:lnTo>
                <a:lnTo>
                  <a:pt x="16324" y="6897"/>
                </a:lnTo>
                <a:lnTo>
                  <a:pt x="16140" y="6493"/>
                </a:lnTo>
                <a:lnTo>
                  <a:pt x="16397" y="6420"/>
                </a:lnTo>
                <a:lnTo>
                  <a:pt x="16764" y="6273"/>
                </a:lnTo>
                <a:lnTo>
                  <a:pt x="16947" y="6200"/>
                </a:lnTo>
                <a:lnTo>
                  <a:pt x="17094" y="6090"/>
                </a:lnTo>
                <a:lnTo>
                  <a:pt x="17131" y="6053"/>
                </a:lnTo>
                <a:lnTo>
                  <a:pt x="17131" y="5979"/>
                </a:lnTo>
                <a:lnTo>
                  <a:pt x="17131" y="5906"/>
                </a:lnTo>
                <a:lnTo>
                  <a:pt x="17021" y="5833"/>
                </a:lnTo>
                <a:lnTo>
                  <a:pt x="16910" y="5796"/>
                </a:lnTo>
                <a:lnTo>
                  <a:pt x="16764" y="5833"/>
                </a:lnTo>
                <a:lnTo>
                  <a:pt x="16580" y="5906"/>
                </a:lnTo>
                <a:lnTo>
                  <a:pt x="16250" y="6090"/>
                </a:lnTo>
                <a:lnTo>
                  <a:pt x="16104" y="6163"/>
                </a:lnTo>
                <a:lnTo>
                  <a:pt x="15957" y="6236"/>
                </a:lnTo>
                <a:lnTo>
                  <a:pt x="15957" y="6200"/>
                </a:lnTo>
                <a:lnTo>
                  <a:pt x="15957" y="6163"/>
                </a:lnTo>
                <a:lnTo>
                  <a:pt x="15920" y="6163"/>
                </a:lnTo>
                <a:lnTo>
                  <a:pt x="15590" y="5796"/>
                </a:lnTo>
                <a:lnTo>
                  <a:pt x="15920" y="5503"/>
                </a:lnTo>
                <a:lnTo>
                  <a:pt x="16250" y="5173"/>
                </a:lnTo>
                <a:lnTo>
                  <a:pt x="16287" y="5099"/>
                </a:lnTo>
                <a:lnTo>
                  <a:pt x="16324" y="4989"/>
                </a:lnTo>
                <a:lnTo>
                  <a:pt x="16287" y="4916"/>
                </a:lnTo>
                <a:lnTo>
                  <a:pt x="16250" y="4879"/>
                </a:lnTo>
                <a:lnTo>
                  <a:pt x="16177" y="4806"/>
                </a:lnTo>
                <a:lnTo>
                  <a:pt x="16030" y="4806"/>
                </a:lnTo>
                <a:lnTo>
                  <a:pt x="15957" y="4842"/>
                </a:lnTo>
                <a:lnTo>
                  <a:pt x="15627" y="5209"/>
                </a:lnTo>
                <a:lnTo>
                  <a:pt x="15333" y="5576"/>
                </a:lnTo>
                <a:lnTo>
                  <a:pt x="15076" y="5393"/>
                </a:lnTo>
                <a:lnTo>
                  <a:pt x="14820" y="5246"/>
                </a:lnTo>
                <a:lnTo>
                  <a:pt x="14673" y="5173"/>
                </a:lnTo>
                <a:lnTo>
                  <a:pt x="14746" y="5026"/>
                </a:lnTo>
                <a:lnTo>
                  <a:pt x="14966" y="4659"/>
                </a:lnTo>
                <a:lnTo>
                  <a:pt x="15003" y="4586"/>
                </a:lnTo>
                <a:lnTo>
                  <a:pt x="15003" y="4512"/>
                </a:lnTo>
                <a:lnTo>
                  <a:pt x="14930" y="4402"/>
                </a:lnTo>
                <a:lnTo>
                  <a:pt x="14856" y="4366"/>
                </a:lnTo>
                <a:lnTo>
                  <a:pt x="14746" y="4366"/>
                </a:lnTo>
                <a:lnTo>
                  <a:pt x="14673" y="4439"/>
                </a:lnTo>
                <a:lnTo>
                  <a:pt x="14526" y="4622"/>
                </a:lnTo>
                <a:lnTo>
                  <a:pt x="14416" y="4842"/>
                </a:lnTo>
                <a:lnTo>
                  <a:pt x="14343" y="5026"/>
                </a:lnTo>
                <a:lnTo>
                  <a:pt x="14159" y="4989"/>
                </a:lnTo>
                <a:lnTo>
                  <a:pt x="13939" y="4989"/>
                </a:lnTo>
                <a:lnTo>
                  <a:pt x="13903" y="4732"/>
                </a:lnTo>
                <a:lnTo>
                  <a:pt x="13866" y="4476"/>
                </a:lnTo>
                <a:lnTo>
                  <a:pt x="13829" y="3962"/>
                </a:lnTo>
                <a:lnTo>
                  <a:pt x="13829" y="3889"/>
                </a:lnTo>
                <a:lnTo>
                  <a:pt x="13756" y="3852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41" name="Google Shape;241;p3"/>
          <p:cNvSpPr/>
          <p:nvPr/>
        </p:nvSpPr>
        <p:spPr>
          <a:xfrm>
            <a:off x="3462692" y="4517805"/>
            <a:ext cx="479681" cy="339217"/>
          </a:xfrm>
          <a:custGeom>
            <a:avLst/>
            <a:gdLst/>
            <a:ahLst/>
            <a:cxnLst/>
            <a:rect l="l" t="t" r="r" b="b"/>
            <a:pathLst>
              <a:path w="16911" h="11959" extrusionOk="0">
                <a:moveTo>
                  <a:pt x="12215" y="8951"/>
                </a:moveTo>
                <a:lnTo>
                  <a:pt x="12032" y="9098"/>
                </a:lnTo>
                <a:lnTo>
                  <a:pt x="11848" y="9244"/>
                </a:lnTo>
                <a:lnTo>
                  <a:pt x="11408" y="9538"/>
                </a:lnTo>
                <a:lnTo>
                  <a:pt x="11005" y="9685"/>
                </a:lnTo>
                <a:lnTo>
                  <a:pt x="10638" y="9868"/>
                </a:lnTo>
                <a:lnTo>
                  <a:pt x="10124" y="10051"/>
                </a:lnTo>
                <a:lnTo>
                  <a:pt x="9977" y="10125"/>
                </a:lnTo>
                <a:lnTo>
                  <a:pt x="9794" y="10161"/>
                </a:lnTo>
                <a:lnTo>
                  <a:pt x="9904" y="9978"/>
                </a:lnTo>
                <a:lnTo>
                  <a:pt x="10051" y="9795"/>
                </a:lnTo>
                <a:lnTo>
                  <a:pt x="10344" y="9758"/>
                </a:lnTo>
                <a:lnTo>
                  <a:pt x="10601" y="9648"/>
                </a:lnTo>
                <a:lnTo>
                  <a:pt x="10858" y="9538"/>
                </a:lnTo>
                <a:lnTo>
                  <a:pt x="11115" y="9354"/>
                </a:lnTo>
                <a:lnTo>
                  <a:pt x="11335" y="9171"/>
                </a:lnTo>
                <a:lnTo>
                  <a:pt x="11371" y="9061"/>
                </a:lnTo>
                <a:lnTo>
                  <a:pt x="11445" y="9061"/>
                </a:lnTo>
                <a:lnTo>
                  <a:pt x="11481" y="9024"/>
                </a:lnTo>
                <a:lnTo>
                  <a:pt x="11848" y="8951"/>
                </a:lnTo>
                <a:close/>
                <a:moveTo>
                  <a:pt x="12619" y="8988"/>
                </a:moveTo>
                <a:lnTo>
                  <a:pt x="12839" y="9061"/>
                </a:lnTo>
                <a:lnTo>
                  <a:pt x="12839" y="9171"/>
                </a:lnTo>
                <a:lnTo>
                  <a:pt x="12215" y="9685"/>
                </a:lnTo>
                <a:lnTo>
                  <a:pt x="11518" y="10125"/>
                </a:lnTo>
                <a:lnTo>
                  <a:pt x="11115" y="10345"/>
                </a:lnTo>
                <a:lnTo>
                  <a:pt x="10711" y="10528"/>
                </a:lnTo>
                <a:lnTo>
                  <a:pt x="10308" y="10712"/>
                </a:lnTo>
                <a:lnTo>
                  <a:pt x="9904" y="10932"/>
                </a:lnTo>
                <a:lnTo>
                  <a:pt x="9831" y="10822"/>
                </a:lnTo>
                <a:lnTo>
                  <a:pt x="9794" y="10712"/>
                </a:lnTo>
                <a:lnTo>
                  <a:pt x="9757" y="10455"/>
                </a:lnTo>
                <a:lnTo>
                  <a:pt x="9904" y="10455"/>
                </a:lnTo>
                <a:lnTo>
                  <a:pt x="10051" y="10381"/>
                </a:lnTo>
                <a:lnTo>
                  <a:pt x="10344" y="10271"/>
                </a:lnTo>
                <a:lnTo>
                  <a:pt x="11078" y="10015"/>
                </a:lnTo>
                <a:lnTo>
                  <a:pt x="11481" y="9831"/>
                </a:lnTo>
                <a:lnTo>
                  <a:pt x="11922" y="9611"/>
                </a:lnTo>
                <a:lnTo>
                  <a:pt x="12288" y="9318"/>
                </a:lnTo>
                <a:lnTo>
                  <a:pt x="12435" y="9171"/>
                </a:lnTo>
                <a:lnTo>
                  <a:pt x="12619" y="8988"/>
                </a:lnTo>
                <a:close/>
                <a:moveTo>
                  <a:pt x="9464" y="514"/>
                </a:moveTo>
                <a:lnTo>
                  <a:pt x="9721" y="551"/>
                </a:lnTo>
                <a:lnTo>
                  <a:pt x="9941" y="588"/>
                </a:lnTo>
                <a:lnTo>
                  <a:pt x="10161" y="661"/>
                </a:lnTo>
                <a:lnTo>
                  <a:pt x="10344" y="771"/>
                </a:lnTo>
                <a:lnTo>
                  <a:pt x="10491" y="918"/>
                </a:lnTo>
                <a:lnTo>
                  <a:pt x="10564" y="1101"/>
                </a:lnTo>
                <a:lnTo>
                  <a:pt x="10601" y="1101"/>
                </a:lnTo>
                <a:lnTo>
                  <a:pt x="10528" y="1211"/>
                </a:lnTo>
                <a:lnTo>
                  <a:pt x="10528" y="1321"/>
                </a:lnTo>
                <a:lnTo>
                  <a:pt x="10564" y="1615"/>
                </a:lnTo>
                <a:lnTo>
                  <a:pt x="10638" y="1871"/>
                </a:lnTo>
                <a:lnTo>
                  <a:pt x="10748" y="2091"/>
                </a:lnTo>
                <a:lnTo>
                  <a:pt x="10931" y="2348"/>
                </a:lnTo>
                <a:lnTo>
                  <a:pt x="11005" y="2495"/>
                </a:lnTo>
                <a:lnTo>
                  <a:pt x="11041" y="2678"/>
                </a:lnTo>
                <a:lnTo>
                  <a:pt x="11041" y="2752"/>
                </a:lnTo>
                <a:lnTo>
                  <a:pt x="11005" y="2788"/>
                </a:lnTo>
                <a:lnTo>
                  <a:pt x="10931" y="2788"/>
                </a:lnTo>
                <a:lnTo>
                  <a:pt x="10858" y="2752"/>
                </a:lnTo>
                <a:lnTo>
                  <a:pt x="10784" y="2642"/>
                </a:lnTo>
                <a:lnTo>
                  <a:pt x="10674" y="2312"/>
                </a:lnTo>
                <a:lnTo>
                  <a:pt x="10601" y="2128"/>
                </a:lnTo>
                <a:lnTo>
                  <a:pt x="10491" y="1981"/>
                </a:lnTo>
                <a:lnTo>
                  <a:pt x="10381" y="1798"/>
                </a:lnTo>
                <a:lnTo>
                  <a:pt x="10234" y="1651"/>
                </a:lnTo>
                <a:lnTo>
                  <a:pt x="10088" y="1541"/>
                </a:lnTo>
                <a:lnTo>
                  <a:pt x="9904" y="1431"/>
                </a:lnTo>
                <a:lnTo>
                  <a:pt x="9721" y="1358"/>
                </a:lnTo>
                <a:lnTo>
                  <a:pt x="9537" y="1321"/>
                </a:lnTo>
                <a:lnTo>
                  <a:pt x="9134" y="1321"/>
                </a:lnTo>
                <a:lnTo>
                  <a:pt x="8950" y="1358"/>
                </a:lnTo>
                <a:lnTo>
                  <a:pt x="8767" y="1431"/>
                </a:lnTo>
                <a:lnTo>
                  <a:pt x="8694" y="1468"/>
                </a:lnTo>
                <a:lnTo>
                  <a:pt x="8657" y="1505"/>
                </a:lnTo>
                <a:lnTo>
                  <a:pt x="8694" y="1615"/>
                </a:lnTo>
                <a:lnTo>
                  <a:pt x="8767" y="1688"/>
                </a:lnTo>
                <a:lnTo>
                  <a:pt x="8804" y="1725"/>
                </a:lnTo>
                <a:lnTo>
                  <a:pt x="8877" y="1725"/>
                </a:lnTo>
                <a:lnTo>
                  <a:pt x="9097" y="1688"/>
                </a:lnTo>
                <a:lnTo>
                  <a:pt x="9281" y="1688"/>
                </a:lnTo>
                <a:lnTo>
                  <a:pt x="9501" y="1725"/>
                </a:lnTo>
                <a:lnTo>
                  <a:pt x="9684" y="1798"/>
                </a:lnTo>
                <a:lnTo>
                  <a:pt x="9867" y="1871"/>
                </a:lnTo>
                <a:lnTo>
                  <a:pt x="10014" y="2018"/>
                </a:lnTo>
                <a:lnTo>
                  <a:pt x="10161" y="2165"/>
                </a:lnTo>
                <a:lnTo>
                  <a:pt x="10271" y="2348"/>
                </a:lnTo>
                <a:lnTo>
                  <a:pt x="10418" y="2788"/>
                </a:lnTo>
                <a:lnTo>
                  <a:pt x="10528" y="2972"/>
                </a:lnTo>
                <a:lnTo>
                  <a:pt x="10638" y="3119"/>
                </a:lnTo>
                <a:lnTo>
                  <a:pt x="10528" y="3192"/>
                </a:lnTo>
                <a:lnTo>
                  <a:pt x="10308" y="3375"/>
                </a:lnTo>
                <a:lnTo>
                  <a:pt x="10088" y="3595"/>
                </a:lnTo>
                <a:lnTo>
                  <a:pt x="9904" y="3816"/>
                </a:lnTo>
                <a:lnTo>
                  <a:pt x="9794" y="4072"/>
                </a:lnTo>
                <a:lnTo>
                  <a:pt x="9721" y="4292"/>
                </a:lnTo>
                <a:lnTo>
                  <a:pt x="9684" y="4512"/>
                </a:lnTo>
                <a:lnTo>
                  <a:pt x="9721" y="4733"/>
                </a:lnTo>
                <a:lnTo>
                  <a:pt x="9757" y="4953"/>
                </a:lnTo>
                <a:lnTo>
                  <a:pt x="9867" y="5136"/>
                </a:lnTo>
                <a:lnTo>
                  <a:pt x="10014" y="5283"/>
                </a:lnTo>
                <a:lnTo>
                  <a:pt x="10198" y="5429"/>
                </a:lnTo>
                <a:lnTo>
                  <a:pt x="10418" y="5503"/>
                </a:lnTo>
                <a:lnTo>
                  <a:pt x="10638" y="5576"/>
                </a:lnTo>
                <a:lnTo>
                  <a:pt x="10895" y="5540"/>
                </a:lnTo>
                <a:lnTo>
                  <a:pt x="11151" y="5503"/>
                </a:lnTo>
                <a:lnTo>
                  <a:pt x="11371" y="5393"/>
                </a:lnTo>
                <a:lnTo>
                  <a:pt x="12032" y="5063"/>
                </a:lnTo>
                <a:lnTo>
                  <a:pt x="12692" y="4659"/>
                </a:lnTo>
                <a:lnTo>
                  <a:pt x="12729" y="4586"/>
                </a:lnTo>
                <a:lnTo>
                  <a:pt x="12765" y="4512"/>
                </a:lnTo>
                <a:lnTo>
                  <a:pt x="12765" y="4439"/>
                </a:lnTo>
                <a:lnTo>
                  <a:pt x="12729" y="4402"/>
                </a:lnTo>
                <a:lnTo>
                  <a:pt x="12692" y="4329"/>
                </a:lnTo>
                <a:lnTo>
                  <a:pt x="12619" y="4292"/>
                </a:lnTo>
                <a:lnTo>
                  <a:pt x="12472" y="4292"/>
                </a:lnTo>
                <a:lnTo>
                  <a:pt x="12032" y="4549"/>
                </a:lnTo>
                <a:lnTo>
                  <a:pt x="11591" y="4843"/>
                </a:lnTo>
                <a:lnTo>
                  <a:pt x="11371" y="4953"/>
                </a:lnTo>
                <a:lnTo>
                  <a:pt x="11151" y="5063"/>
                </a:lnTo>
                <a:lnTo>
                  <a:pt x="10895" y="5136"/>
                </a:lnTo>
                <a:lnTo>
                  <a:pt x="10528" y="5136"/>
                </a:lnTo>
                <a:lnTo>
                  <a:pt x="10418" y="5099"/>
                </a:lnTo>
                <a:lnTo>
                  <a:pt x="10308" y="5026"/>
                </a:lnTo>
                <a:lnTo>
                  <a:pt x="10234" y="4953"/>
                </a:lnTo>
                <a:lnTo>
                  <a:pt x="10161" y="4843"/>
                </a:lnTo>
                <a:lnTo>
                  <a:pt x="10124" y="4733"/>
                </a:lnTo>
                <a:lnTo>
                  <a:pt x="10088" y="4476"/>
                </a:lnTo>
                <a:lnTo>
                  <a:pt x="10124" y="4366"/>
                </a:lnTo>
                <a:lnTo>
                  <a:pt x="10161" y="4219"/>
                </a:lnTo>
                <a:lnTo>
                  <a:pt x="10271" y="3999"/>
                </a:lnTo>
                <a:lnTo>
                  <a:pt x="10454" y="3816"/>
                </a:lnTo>
                <a:lnTo>
                  <a:pt x="10674" y="3632"/>
                </a:lnTo>
                <a:lnTo>
                  <a:pt x="10968" y="3375"/>
                </a:lnTo>
                <a:lnTo>
                  <a:pt x="11225" y="3119"/>
                </a:lnTo>
                <a:lnTo>
                  <a:pt x="11335" y="2972"/>
                </a:lnTo>
                <a:lnTo>
                  <a:pt x="11408" y="2825"/>
                </a:lnTo>
                <a:lnTo>
                  <a:pt x="11408" y="2642"/>
                </a:lnTo>
                <a:lnTo>
                  <a:pt x="11408" y="2422"/>
                </a:lnTo>
                <a:lnTo>
                  <a:pt x="11335" y="2275"/>
                </a:lnTo>
                <a:lnTo>
                  <a:pt x="11261" y="2165"/>
                </a:lnTo>
                <a:lnTo>
                  <a:pt x="11078" y="1871"/>
                </a:lnTo>
                <a:lnTo>
                  <a:pt x="10895" y="1578"/>
                </a:lnTo>
                <a:lnTo>
                  <a:pt x="10821" y="1431"/>
                </a:lnTo>
                <a:lnTo>
                  <a:pt x="10821" y="1284"/>
                </a:lnTo>
                <a:lnTo>
                  <a:pt x="10895" y="1248"/>
                </a:lnTo>
                <a:lnTo>
                  <a:pt x="11298" y="1138"/>
                </a:lnTo>
                <a:lnTo>
                  <a:pt x="11702" y="1028"/>
                </a:lnTo>
                <a:lnTo>
                  <a:pt x="12142" y="954"/>
                </a:lnTo>
                <a:lnTo>
                  <a:pt x="12582" y="918"/>
                </a:lnTo>
                <a:lnTo>
                  <a:pt x="12802" y="954"/>
                </a:lnTo>
                <a:lnTo>
                  <a:pt x="13022" y="1028"/>
                </a:lnTo>
                <a:lnTo>
                  <a:pt x="13205" y="1101"/>
                </a:lnTo>
                <a:lnTo>
                  <a:pt x="13352" y="1211"/>
                </a:lnTo>
                <a:lnTo>
                  <a:pt x="13499" y="1358"/>
                </a:lnTo>
                <a:lnTo>
                  <a:pt x="13609" y="1505"/>
                </a:lnTo>
                <a:lnTo>
                  <a:pt x="13829" y="1908"/>
                </a:lnTo>
                <a:lnTo>
                  <a:pt x="14012" y="2202"/>
                </a:lnTo>
                <a:lnTo>
                  <a:pt x="13866" y="2422"/>
                </a:lnTo>
                <a:lnTo>
                  <a:pt x="13682" y="2568"/>
                </a:lnTo>
                <a:lnTo>
                  <a:pt x="13499" y="2678"/>
                </a:lnTo>
                <a:lnTo>
                  <a:pt x="13279" y="2788"/>
                </a:lnTo>
                <a:lnTo>
                  <a:pt x="12839" y="2935"/>
                </a:lnTo>
                <a:lnTo>
                  <a:pt x="12362" y="3082"/>
                </a:lnTo>
                <a:lnTo>
                  <a:pt x="11995" y="3229"/>
                </a:lnTo>
                <a:lnTo>
                  <a:pt x="11518" y="3449"/>
                </a:lnTo>
                <a:lnTo>
                  <a:pt x="11298" y="3559"/>
                </a:lnTo>
                <a:lnTo>
                  <a:pt x="11151" y="3742"/>
                </a:lnTo>
                <a:lnTo>
                  <a:pt x="11041" y="3889"/>
                </a:lnTo>
                <a:lnTo>
                  <a:pt x="11005" y="3999"/>
                </a:lnTo>
                <a:lnTo>
                  <a:pt x="11005" y="4109"/>
                </a:lnTo>
                <a:lnTo>
                  <a:pt x="11005" y="4182"/>
                </a:lnTo>
                <a:lnTo>
                  <a:pt x="11041" y="4256"/>
                </a:lnTo>
                <a:lnTo>
                  <a:pt x="11115" y="4292"/>
                </a:lnTo>
                <a:lnTo>
                  <a:pt x="11335" y="4292"/>
                </a:lnTo>
                <a:lnTo>
                  <a:pt x="11371" y="4219"/>
                </a:lnTo>
                <a:lnTo>
                  <a:pt x="11408" y="4146"/>
                </a:lnTo>
                <a:lnTo>
                  <a:pt x="11445" y="4072"/>
                </a:lnTo>
                <a:lnTo>
                  <a:pt x="11555" y="3962"/>
                </a:lnTo>
                <a:lnTo>
                  <a:pt x="11775" y="3816"/>
                </a:lnTo>
                <a:lnTo>
                  <a:pt x="12068" y="3669"/>
                </a:lnTo>
                <a:lnTo>
                  <a:pt x="12288" y="3595"/>
                </a:lnTo>
                <a:lnTo>
                  <a:pt x="12802" y="3412"/>
                </a:lnTo>
                <a:lnTo>
                  <a:pt x="13279" y="3229"/>
                </a:lnTo>
                <a:lnTo>
                  <a:pt x="13572" y="3119"/>
                </a:lnTo>
                <a:lnTo>
                  <a:pt x="13866" y="2972"/>
                </a:lnTo>
                <a:lnTo>
                  <a:pt x="14086" y="2752"/>
                </a:lnTo>
                <a:lnTo>
                  <a:pt x="14159" y="2642"/>
                </a:lnTo>
                <a:lnTo>
                  <a:pt x="14233" y="2495"/>
                </a:lnTo>
                <a:lnTo>
                  <a:pt x="14306" y="2568"/>
                </a:lnTo>
                <a:lnTo>
                  <a:pt x="14489" y="2715"/>
                </a:lnTo>
                <a:lnTo>
                  <a:pt x="14673" y="2788"/>
                </a:lnTo>
                <a:lnTo>
                  <a:pt x="14893" y="2898"/>
                </a:lnTo>
                <a:lnTo>
                  <a:pt x="15076" y="3009"/>
                </a:lnTo>
                <a:lnTo>
                  <a:pt x="15296" y="3192"/>
                </a:lnTo>
                <a:lnTo>
                  <a:pt x="15480" y="3449"/>
                </a:lnTo>
                <a:lnTo>
                  <a:pt x="15626" y="3705"/>
                </a:lnTo>
                <a:lnTo>
                  <a:pt x="15700" y="3999"/>
                </a:lnTo>
                <a:lnTo>
                  <a:pt x="15480" y="4366"/>
                </a:lnTo>
                <a:lnTo>
                  <a:pt x="15370" y="4549"/>
                </a:lnTo>
                <a:lnTo>
                  <a:pt x="15186" y="4696"/>
                </a:lnTo>
                <a:lnTo>
                  <a:pt x="14966" y="4879"/>
                </a:lnTo>
                <a:lnTo>
                  <a:pt x="14709" y="5063"/>
                </a:lnTo>
                <a:lnTo>
                  <a:pt x="14416" y="5173"/>
                </a:lnTo>
                <a:lnTo>
                  <a:pt x="14123" y="5283"/>
                </a:lnTo>
                <a:lnTo>
                  <a:pt x="13572" y="5429"/>
                </a:lnTo>
                <a:lnTo>
                  <a:pt x="13022" y="5613"/>
                </a:lnTo>
                <a:lnTo>
                  <a:pt x="12765" y="5723"/>
                </a:lnTo>
                <a:lnTo>
                  <a:pt x="12509" y="5870"/>
                </a:lnTo>
                <a:lnTo>
                  <a:pt x="12288" y="6016"/>
                </a:lnTo>
                <a:lnTo>
                  <a:pt x="12105" y="6236"/>
                </a:lnTo>
                <a:lnTo>
                  <a:pt x="11958" y="6420"/>
                </a:lnTo>
                <a:lnTo>
                  <a:pt x="11922" y="6640"/>
                </a:lnTo>
                <a:lnTo>
                  <a:pt x="11922" y="6823"/>
                </a:lnTo>
                <a:lnTo>
                  <a:pt x="11958" y="7007"/>
                </a:lnTo>
                <a:lnTo>
                  <a:pt x="12032" y="7154"/>
                </a:lnTo>
                <a:lnTo>
                  <a:pt x="12178" y="7300"/>
                </a:lnTo>
                <a:lnTo>
                  <a:pt x="12325" y="7410"/>
                </a:lnTo>
                <a:lnTo>
                  <a:pt x="12545" y="7520"/>
                </a:lnTo>
                <a:lnTo>
                  <a:pt x="12765" y="7557"/>
                </a:lnTo>
                <a:lnTo>
                  <a:pt x="12985" y="7557"/>
                </a:lnTo>
                <a:lnTo>
                  <a:pt x="13205" y="7520"/>
                </a:lnTo>
                <a:lnTo>
                  <a:pt x="13426" y="7484"/>
                </a:lnTo>
                <a:lnTo>
                  <a:pt x="13682" y="7410"/>
                </a:lnTo>
                <a:lnTo>
                  <a:pt x="13976" y="7300"/>
                </a:lnTo>
                <a:lnTo>
                  <a:pt x="14196" y="7154"/>
                </a:lnTo>
                <a:lnTo>
                  <a:pt x="14306" y="7043"/>
                </a:lnTo>
                <a:lnTo>
                  <a:pt x="14343" y="6970"/>
                </a:lnTo>
                <a:lnTo>
                  <a:pt x="14379" y="6823"/>
                </a:lnTo>
                <a:lnTo>
                  <a:pt x="14343" y="6787"/>
                </a:lnTo>
                <a:lnTo>
                  <a:pt x="14269" y="6750"/>
                </a:lnTo>
                <a:lnTo>
                  <a:pt x="14086" y="6750"/>
                </a:lnTo>
                <a:lnTo>
                  <a:pt x="13902" y="6823"/>
                </a:lnTo>
                <a:lnTo>
                  <a:pt x="13536" y="6970"/>
                </a:lnTo>
                <a:lnTo>
                  <a:pt x="13316" y="7043"/>
                </a:lnTo>
                <a:lnTo>
                  <a:pt x="13095" y="7080"/>
                </a:lnTo>
                <a:lnTo>
                  <a:pt x="12655" y="7080"/>
                </a:lnTo>
                <a:lnTo>
                  <a:pt x="12509" y="7007"/>
                </a:lnTo>
                <a:lnTo>
                  <a:pt x="12435" y="6933"/>
                </a:lnTo>
                <a:lnTo>
                  <a:pt x="12362" y="6823"/>
                </a:lnTo>
                <a:lnTo>
                  <a:pt x="12362" y="6713"/>
                </a:lnTo>
                <a:lnTo>
                  <a:pt x="12398" y="6603"/>
                </a:lnTo>
                <a:lnTo>
                  <a:pt x="12472" y="6493"/>
                </a:lnTo>
                <a:lnTo>
                  <a:pt x="12655" y="6310"/>
                </a:lnTo>
                <a:lnTo>
                  <a:pt x="12875" y="6163"/>
                </a:lnTo>
                <a:lnTo>
                  <a:pt x="13132" y="6053"/>
                </a:lnTo>
                <a:lnTo>
                  <a:pt x="13609" y="5906"/>
                </a:lnTo>
                <a:lnTo>
                  <a:pt x="14453" y="5613"/>
                </a:lnTo>
                <a:lnTo>
                  <a:pt x="14893" y="5429"/>
                </a:lnTo>
                <a:lnTo>
                  <a:pt x="15076" y="5319"/>
                </a:lnTo>
                <a:lnTo>
                  <a:pt x="15260" y="5173"/>
                </a:lnTo>
                <a:lnTo>
                  <a:pt x="15516" y="4953"/>
                </a:lnTo>
                <a:lnTo>
                  <a:pt x="15736" y="4659"/>
                </a:lnTo>
                <a:lnTo>
                  <a:pt x="15736" y="4696"/>
                </a:lnTo>
                <a:lnTo>
                  <a:pt x="15700" y="4806"/>
                </a:lnTo>
                <a:lnTo>
                  <a:pt x="15773" y="4916"/>
                </a:lnTo>
                <a:lnTo>
                  <a:pt x="15847" y="4989"/>
                </a:lnTo>
                <a:lnTo>
                  <a:pt x="15957" y="5026"/>
                </a:lnTo>
                <a:lnTo>
                  <a:pt x="16103" y="5063"/>
                </a:lnTo>
                <a:lnTo>
                  <a:pt x="16177" y="5099"/>
                </a:lnTo>
                <a:lnTo>
                  <a:pt x="16250" y="5209"/>
                </a:lnTo>
                <a:lnTo>
                  <a:pt x="16323" y="5356"/>
                </a:lnTo>
                <a:lnTo>
                  <a:pt x="16140" y="5393"/>
                </a:lnTo>
                <a:lnTo>
                  <a:pt x="15920" y="5466"/>
                </a:lnTo>
                <a:lnTo>
                  <a:pt x="15553" y="5650"/>
                </a:lnTo>
                <a:lnTo>
                  <a:pt x="15003" y="5833"/>
                </a:lnTo>
                <a:lnTo>
                  <a:pt x="14783" y="5906"/>
                </a:lnTo>
                <a:lnTo>
                  <a:pt x="14709" y="5980"/>
                </a:lnTo>
                <a:lnTo>
                  <a:pt x="14636" y="6090"/>
                </a:lnTo>
                <a:lnTo>
                  <a:pt x="14599" y="6163"/>
                </a:lnTo>
                <a:lnTo>
                  <a:pt x="14673" y="6273"/>
                </a:lnTo>
                <a:lnTo>
                  <a:pt x="14783" y="6310"/>
                </a:lnTo>
                <a:lnTo>
                  <a:pt x="14893" y="6310"/>
                </a:lnTo>
                <a:lnTo>
                  <a:pt x="15150" y="6273"/>
                </a:lnTo>
                <a:lnTo>
                  <a:pt x="15406" y="6163"/>
                </a:lnTo>
                <a:lnTo>
                  <a:pt x="15626" y="6053"/>
                </a:lnTo>
                <a:lnTo>
                  <a:pt x="16030" y="5870"/>
                </a:lnTo>
                <a:lnTo>
                  <a:pt x="16213" y="5723"/>
                </a:lnTo>
                <a:lnTo>
                  <a:pt x="16397" y="5576"/>
                </a:lnTo>
                <a:lnTo>
                  <a:pt x="16397" y="5833"/>
                </a:lnTo>
                <a:lnTo>
                  <a:pt x="16397" y="6090"/>
                </a:lnTo>
                <a:lnTo>
                  <a:pt x="16397" y="6493"/>
                </a:lnTo>
                <a:lnTo>
                  <a:pt x="16397" y="6567"/>
                </a:lnTo>
                <a:lnTo>
                  <a:pt x="16323" y="6603"/>
                </a:lnTo>
                <a:lnTo>
                  <a:pt x="16177" y="6933"/>
                </a:lnTo>
                <a:lnTo>
                  <a:pt x="16067" y="7264"/>
                </a:lnTo>
                <a:lnTo>
                  <a:pt x="15076" y="7264"/>
                </a:lnTo>
                <a:lnTo>
                  <a:pt x="14783" y="7300"/>
                </a:lnTo>
                <a:lnTo>
                  <a:pt x="14526" y="7410"/>
                </a:lnTo>
                <a:lnTo>
                  <a:pt x="14343" y="7594"/>
                </a:lnTo>
                <a:lnTo>
                  <a:pt x="14196" y="7814"/>
                </a:lnTo>
                <a:lnTo>
                  <a:pt x="14086" y="8034"/>
                </a:lnTo>
                <a:lnTo>
                  <a:pt x="14049" y="8181"/>
                </a:lnTo>
                <a:lnTo>
                  <a:pt x="14012" y="8327"/>
                </a:lnTo>
                <a:lnTo>
                  <a:pt x="14049" y="8584"/>
                </a:lnTo>
                <a:lnTo>
                  <a:pt x="14159" y="8841"/>
                </a:lnTo>
                <a:lnTo>
                  <a:pt x="14306" y="9098"/>
                </a:lnTo>
                <a:lnTo>
                  <a:pt x="14489" y="9318"/>
                </a:lnTo>
                <a:lnTo>
                  <a:pt x="14673" y="9538"/>
                </a:lnTo>
                <a:lnTo>
                  <a:pt x="14856" y="9758"/>
                </a:lnTo>
                <a:lnTo>
                  <a:pt x="15003" y="9831"/>
                </a:lnTo>
                <a:lnTo>
                  <a:pt x="15150" y="9868"/>
                </a:lnTo>
                <a:lnTo>
                  <a:pt x="15223" y="9831"/>
                </a:lnTo>
                <a:lnTo>
                  <a:pt x="15260" y="9758"/>
                </a:lnTo>
                <a:lnTo>
                  <a:pt x="15260" y="9685"/>
                </a:lnTo>
                <a:lnTo>
                  <a:pt x="15260" y="9574"/>
                </a:lnTo>
                <a:lnTo>
                  <a:pt x="15150" y="9428"/>
                </a:lnTo>
                <a:lnTo>
                  <a:pt x="14893" y="9134"/>
                </a:lnTo>
                <a:lnTo>
                  <a:pt x="14709" y="8951"/>
                </a:lnTo>
                <a:lnTo>
                  <a:pt x="14563" y="8731"/>
                </a:lnTo>
                <a:lnTo>
                  <a:pt x="14489" y="8511"/>
                </a:lnTo>
                <a:lnTo>
                  <a:pt x="14453" y="8364"/>
                </a:lnTo>
                <a:lnTo>
                  <a:pt x="14453" y="8254"/>
                </a:lnTo>
                <a:lnTo>
                  <a:pt x="14489" y="8107"/>
                </a:lnTo>
                <a:lnTo>
                  <a:pt x="14563" y="7997"/>
                </a:lnTo>
                <a:lnTo>
                  <a:pt x="14673" y="7850"/>
                </a:lnTo>
                <a:lnTo>
                  <a:pt x="14893" y="7740"/>
                </a:lnTo>
                <a:lnTo>
                  <a:pt x="15113" y="7667"/>
                </a:lnTo>
                <a:lnTo>
                  <a:pt x="15333" y="7630"/>
                </a:lnTo>
                <a:lnTo>
                  <a:pt x="16103" y="7630"/>
                </a:lnTo>
                <a:lnTo>
                  <a:pt x="15993" y="7850"/>
                </a:lnTo>
                <a:lnTo>
                  <a:pt x="15957" y="7961"/>
                </a:lnTo>
                <a:lnTo>
                  <a:pt x="15993" y="8107"/>
                </a:lnTo>
                <a:lnTo>
                  <a:pt x="16030" y="8327"/>
                </a:lnTo>
                <a:lnTo>
                  <a:pt x="16030" y="8584"/>
                </a:lnTo>
                <a:lnTo>
                  <a:pt x="16030" y="8804"/>
                </a:lnTo>
                <a:lnTo>
                  <a:pt x="15993" y="9024"/>
                </a:lnTo>
                <a:lnTo>
                  <a:pt x="15920" y="8841"/>
                </a:lnTo>
                <a:lnTo>
                  <a:pt x="15847" y="8694"/>
                </a:lnTo>
                <a:lnTo>
                  <a:pt x="15736" y="8511"/>
                </a:lnTo>
                <a:lnTo>
                  <a:pt x="15590" y="8364"/>
                </a:lnTo>
                <a:lnTo>
                  <a:pt x="15516" y="8327"/>
                </a:lnTo>
                <a:lnTo>
                  <a:pt x="15370" y="8327"/>
                </a:lnTo>
                <a:lnTo>
                  <a:pt x="15296" y="8364"/>
                </a:lnTo>
                <a:lnTo>
                  <a:pt x="15260" y="8437"/>
                </a:lnTo>
                <a:lnTo>
                  <a:pt x="15260" y="8511"/>
                </a:lnTo>
                <a:lnTo>
                  <a:pt x="15260" y="8584"/>
                </a:lnTo>
                <a:lnTo>
                  <a:pt x="15296" y="8657"/>
                </a:lnTo>
                <a:lnTo>
                  <a:pt x="15480" y="8914"/>
                </a:lnTo>
                <a:lnTo>
                  <a:pt x="15590" y="9171"/>
                </a:lnTo>
                <a:lnTo>
                  <a:pt x="15626" y="9464"/>
                </a:lnTo>
                <a:lnTo>
                  <a:pt x="15590" y="9795"/>
                </a:lnTo>
                <a:lnTo>
                  <a:pt x="15590" y="9868"/>
                </a:lnTo>
                <a:lnTo>
                  <a:pt x="15626" y="9978"/>
                </a:lnTo>
                <a:lnTo>
                  <a:pt x="15370" y="10308"/>
                </a:lnTo>
                <a:lnTo>
                  <a:pt x="15040" y="10638"/>
                </a:lnTo>
                <a:lnTo>
                  <a:pt x="14893" y="10748"/>
                </a:lnTo>
                <a:lnTo>
                  <a:pt x="14673" y="10895"/>
                </a:lnTo>
                <a:lnTo>
                  <a:pt x="14269" y="11042"/>
                </a:lnTo>
                <a:lnTo>
                  <a:pt x="14306" y="10968"/>
                </a:lnTo>
                <a:lnTo>
                  <a:pt x="14343" y="10638"/>
                </a:lnTo>
                <a:lnTo>
                  <a:pt x="14306" y="10345"/>
                </a:lnTo>
                <a:lnTo>
                  <a:pt x="14233" y="10015"/>
                </a:lnTo>
                <a:lnTo>
                  <a:pt x="14086" y="9721"/>
                </a:lnTo>
                <a:lnTo>
                  <a:pt x="13902" y="9428"/>
                </a:lnTo>
                <a:lnTo>
                  <a:pt x="13682" y="9171"/>
                </a:lnTo>
                <a:lnTo>
                  <a:pt x="13499" y="9024"/>
                </a:lnTo>
                <a:lnTo>
                  <a:pt x="13426" y="8914"/>
                </a:lnTo>
                <a:lnTo>
                  <a:pt x="13352" y="8841"/>
                </a:lnTo>
                <a:lnTo>
                  <a:pt x="13169" y="8841"/>
                </a:lnTo>
                <a:lnTo>
                  <a:pt x="12839" y="8694"/>
                </a:lnTo>
                <a:lnTo>
                  <a:pt x="12875" y="8584"/>
                </a:lnTo>
                <a:lnTo>
                  <a:pt x="12875" y="8437"/>
                </a:lnTo>
                <a:lnTo>
                  <a:pt x="12875" y="8364"/>
                </a:lnTo>
                <a:lnTo>
                  <a:pt x="12839" y="8327"/>
                </a:lnTo>
                <a:lnTo>
                  <a:pt x="12765" y="8291"/>
                </a:lnTo>
                <a:lnTo>
                  <a:pt x="12655" y="8291"/>
                </a:lnTo>
                <a:lnTo>
                  <a:pt x="12582" y="8327"/>
                </a:lnTo>
                <a:lnTo>
                  <a:pt x="12545" y="8401"/>
                </a:lnTo>
                <a:lnTo>
                  <a:pt x="12472" y="8584"/>
                </a:lnTo>
                <a:lnTo>
                  <a:pt x="12252" y="8547"/>
                </a:lnTo>
                <a:lnTo>
                  <a:pt x="12032" y="8584"/>
                </a:lnTo>
                <a:lnTo>
                  <a:pt x="11812" y="8621"/>
                </a:lnTo>
                <a:lnTo>
                  <a:pt x="11628" y="8694"/>
                </a:lnTo>
                <a:lnTo>
                  <a:pt x="11555" y="8584"/>
                </a:lnTo>
                <a:lnTo>
                  <a:pt x="11445" y="8511"/>
                </a:lnTo>
                <a:lnTo>
                  <a:pt x="11261" y="8511"/>
                </a:lnTo>
                <a:lnTo>
                  <a:pt x="11188" y="8584"/>
                </a:lnTo>
                <a:lnTo>
                  <a:pt x="11115" y="8657"/>
                </a:lnTo>
                <a:lnTo>
                  <a:pt x="11041" y="8731"/>
                </a:lnTo>
                <a:lnTo>
                  <a:pt x="10895" y="8914"/>
                </a:lnTo>
                <a:lnTo>
                  <a:pt x="10748" y="9061"/>
                </a:lnTo>
                <a:lnTo>
                  <a:pt x="10454" y="9208"/>
                </a:lnTo>
                <a:lnTo>
                  <a:pt x="10124" y="9318"/>
                </a:lnTo>
                <a:lnTo>
                  <a:pt x="9794" y="9391"/>
                </a:lnTo>
                <a:lnTo>
                  <a:pt x="9464" y="9428"/>
                </a:lnTo>
                <a:lnTo>
                  <a:pt x="8767" y="9428"/>
                </a:lnTo>
                <a:lnTo>
                  <a:pt x="8327" y="9354"/>
                </a:lnTo>
                <a:lnTo>
                  <a:pt x="8180" y="9318"/>
                </a:lnTo>
                <a:lnTo>
                  <a:pt x="8143" y="9318"/>
                </a:lnTo>
                <a:lnTo>
                  <a:pt x="8143" y="9281"/>
                </a:lnTo>
                <a:lnTo>
                  <a:pt x="8143" y="9134"/>
                </a:lnTo>
                <a:lnTo>
                  <a:pt x="8033" y="9024"/>
                </a:lnTo>
                <a:lnTo>
                  <a:pt x="8290" y="8621"/>
                </a:lnTo>
                <a:lnTo>
                  <a:pt x="8547" y="8181"/>
                </a:lnTo>
                <a:lnTo>
                  <a:pt x="8767" y="7924"/>
                </a:lnTo>
                <a:lnTo>
                  <a:pt x="8987" y="7630"/>
                </a:lnTo>
                <a:lnTo>
                  <a:pt x="9244" y="7410"/>
                </a:lnTo>
                <a:lnTo>
                  <a:pt x="9501" y="7154"/>
                </a:lnTo>
                <a:lnTo>
                  <a:pt x="9794" y="6970"/>
                </a:lnTo>
                <a:lnTo>
                  <a:pt x="10088" y="6787"/>
                </a:lnTo>
                <a:lnTo>
                  <a:pt x="10234" y="6713"/>
                </a:lnTo>
                <a:lnTo>
                  <a:pt x="10418" y="6713"/>
                </a:lnTo>
                <a:lnTo>
                  <a:pt x="10491" y="6750"/>
                </a:lnTo>
                <a:lnTo>
                  <a:pt x="10528" y="6823"/>
                </a:lnTo>
                <a:lnTo>
                  <a:pt x="10528" y="6897"/>
                </a:lnTo>
                <a:lnTo>
                  <a:pt x="10528" y="7043"/>
                </a:lnTo>
                <a:lnTo>
                  <a:pt x="10454" y="7154"/>
                </a:lnTo>
                <a:lnTo>
                  <a:pt x="10308" y="7374"/>
                </a:lnTo>
                <a:lnTo>
                  <a:pt x="10051" y="7667"/>
                </a:lnTo>
                <a:lnTo>
                  <a:pt x="9757" y="7961"/>
                </a:lnTo>
                <a:lnTo>
                  <a:pt x="9501" y="8291"/>
                </a:lnTo>
                <a:lnTo>
                  <a:pt x="9281" y="8657"/>
                </a:lnTo>
                <a:lnTo>
                  <a:pt x="9281" y="8731"/>
                </a:lnTo>
                <a:lnTo>
                  <a:pt x="9317" y="8841"/>
                </a:lnTo>
                <a:lnTo>
                  <a:pt x="9391" y="8878"/>
                </a:lnTo>
                <a:lnTo>
                  <a:pt x="9501" y="8878"/>
                </a:lnTo>
                <a:lnTo>
                  <a:pt x="9721" y="8694"/>
                </a:lnTo>
                <a:lnTo>
                  <a:pt x="9941" y="8474"/>
                </a:lnTo>
                <a:lnTo>
                  <a:pt x="10271" y="7997"/>
                </a:lnTo>
                <a:lnTo>
                  <a:pt x="10601" y="7630"/>
                </a:lnTo>
                <a:lnTo>
                  <a:pt x="10748" y="7447"/>
                </a:lnTo>
                <a:lnTo>
                  <a:pt x="10858" y="7227"/>
                </a:lnTo>
                <a:lnTo>
                  <a:pt x="10895" y="7043"/>
                </a:lnTo>
                <a:lnTo>
                  <a:pt x="10895" y="6860"/>
                </a:lnTo>
                <a:lnTo>
                  <a:pt x="10858" y="6677"/>
                </a:lnTo>
                <a:lnTo>
                  <a:pt x="10784" y="6530"/>
                </a:lnTo>
                <a:lnTo>
                  <a:pt x="10674" y="6383"/>
                </a:lnTo>
                <a:lnTo>
                  <a:pt x="10491" y="6310"/>
                </a:lnTo>
                <a:lnTo>
                  <a:pt x="10344" y="6310"/>
                </a:lnTo>
                <a:lnTo>
                  <a:pt x="10124" y="6347"/>
                </a:lnTo>
                <a:lnTo>
                  <a:pt x="9904" y="6420"/>
                </a:lnTo>
                <a:lnTo>
                  <a:pt x="9684" y="6567"/>
                </a:lnTo>
                <a:lnTo>
                  <a:pt x="9281" y="6860"/>
                </a:lnTo>
                <a:lnTo>
                  <a:pt x="8914" y="7190"/>
                </a:lnTo>
                <a:lnTo>
                  <a:pt x="8584" y="7557"/>
                </a:lnTo>
                <a:lnTo>
                  <a:pt x="8290" y="7887"/>
                </a:lnTo>
                <a:lnTo>
                  <a:pt x="8033" y="8254"/>
                </a:lnTo>
                <a:lnTo>
                  <a:pt x="7850" y="8657"/>
                </a:lnTo>
                <a:lnTo>
                  <a:pt x="7777" y="8878"/>
                </a:lnTo>
                <a:lnTo>
                  <a:pt x="7740" y="9098"/>
                </a:lnTo>
                <a:lnTo>
                  <a:pt x="7703" y="9098"/>
                </a:lnTo>
                <a:lnTo>
                  <a:pt x="7667" y="9171"/>
                </a:lnTo>
                <a:lnTo>
                  <a:pt x="7556" y="9208"/>
                </a:lnTo>
                <a:lnTo>
                  <a:pt x="7300" y="9208"/>
                </a:lnTo>
                <a:lnTo>
                  <a:pt x="6823" y="9098"/>
                </a:lnTo>
                <a:lnTo>
                  <a:pt x="6236" y="9098"/>
                </a:lnTo>
                <a:lnTo>
                  <a:pt x="5686" y="9171"/>
                </a:lnTo>
                <a:lnTo>
                  <a:pt x="5612" y="9171"/>
                </a:lnTo>
                <a:lnTo>
                  <a:pt x="5612" y="8988"/>
                </a:lnTo>
                <a:lnTo>
                  <a:pt x="5612" y="8804"/>
                </a:lnTo>
                <a:lnTo>
                  <a:pt x="5686" y="8657"/>
                </a:lnTo>
                <a:lnTo>
                  <a:pt x="5759" y="8511"/>
                </a:lnTo>
                <a:lnTo>
                  <a:pt x="5869" y="8364"/>
                </a:lnTo>
                <a:lnTo>
                  <a:pt x="6016" y="8291"/>
                </a:lnTo>
                <a:lnTo>
                  <a:pt x="6163" y="8181"/>
                </a:lnTo>
                <a:lnTo>
                  <a:pt x="6383" y="8144"/>
                </a:lnTo>
                <a:lnTo>
                  <a:pt x="6749" y="8034"/>
                </a:lnTo>
                <a:lnTo>
                  <a:pt x="7080" y="7924"/>
                </a:lnTo>
                <a:lnTo>
                  <a:pt x="7410" y="7777"/>
                </a:lnTo>
                <a:lnTo>
                  <a:pt x="7703" y="7594"/>
                </a:lnTo>
                <a:lnTo>
                  <a:pt x="7960" y="7374"/>
                </a:lnTo>
                <a:lnTo>
                  <a:pt x="8217" y="7154"/>
                </a:lnTo>
                <a:lnTo>
                  <a:pt x="8437" y="6897"/>
                </a:lnTo>
                <a:lnTo>
                  <a:pt x="8620" y="6603"/>
                </a:lnTo>
                <a:lnTo>
                  <a:pt x="8767" y="6383"/>
                </a:lnTo>
                <a:lnTo>
                  <a:pt x="8914" y="6090"/>
                </a:lnTo>
                <a:lnTo>
                  <a:pt x="8950" y="5943"/>
                </a:lnTo>
                <a:lnTo>
                  <a:pt x="8987" y="5796"/>
                </a:lnTo>
                <a:lnTo>
                  <a:pt x="8950" y="5650"/>
                </a:lnTo>
                <a:lnTo>
                  <a:pt x="8914" y="5540"/>
                </a:lnTo>
                <a:lnTo>
                  <a:pt x="8804" y="5540"/>
                </a:lnTo>
                <a:lnTo>
                  <a:pt x="8694" y="5576"/>
                </a:lnTo>
                <a:lnTo>
                  <a:pt x="8620" y="5686"/>
                </a:lnTo>
                <a:lnTo>
                  <a:pt x="8510" y="5943"/>
                </a:lnTo>
                <a:lnTo>
                  <a:pt x="8327" y="6310"/>
                </a:lnTo>
                <a:lnTo>
                  <a:pt x="8107" y="6677"/>
                </a:lnTo>
                <a:lnTo>
                  <a:pt x="7813" y="7007"/>
                </a:lnTo>
                <a:lnTo>
                  <a:pt x="7483" y="7264"/>
                </a:lnTo>
                <a:lnTo>
                  <a:pt x="7116" y="7484"/>
                </a:lnTo>
                <a:lnTo>
                  <a:pt x="6713" y="7667"/>
                </a:lnTo>
                <a:lnTo>
                  <a:pt x="6346" y="7777"/>
                </a:lnTo>
                <a:lnTo>
                  <a:pt x="6016" y="7887"/>
                </a:lnTo>
                <a:lnTo>
                  <a:pt x="5832" y="7924"/>
                </a:lnTo>
                <a:lnTo>
                  <a:pt x="5686" y="8034"/>
                </a:lnTo>
                <a:lnTo>
                  <a:pt x="5539" y="8144"/>
                </a:lnTo>
                <a:lnTo>
                  <a:pt x="5429" y="8291"/>
                </a:lnTo>
                <a:lnTo>
                  <a:pt x="5282" y="8511"/>
                </a:lnTo>
                <a:lnTo>
                  <a:pt x="5209" y="8768"/>
                </a:lnTo>
                <a:lnTo>
                  <a:pt x="5209" y="9024"/>
                </a:lnTo>
                <a:lnTo>
                  <a:pt x="5282" y="9281"/>
                </a:lnTo>
                <a:lnTo>
                  <a:pt x="4915" y="9391"/>
                </a:lnTo>
                <a:lnTo>
                  <a:pt x="4512" y="9501"/>
                </a:lnTo>
                <a:lnTo>
                  <a:pt x="4365" y="9501"/>
                </a:lnTo>
                <a:lnTo>
                  <a:pt x="4218" y="9464"/>
                </a:lnTo>
                <a:lnTo>
                  <a:pt x="4072" y="9428"/>
                </a:lnTo>
                <a:lnTo>
                  <a:pt x="3962" y="9354"/>
                </a:lnTo>
                <a:lnTo>
                  <a:pt x="3852" y="9244"/>
                </a:lnTo>
                <a:lnTo>
                  <a:pt x="3778" y="9134"/>
                </a:lnTo>
                <a:lnTo>
                  <a:pt x="3742" y="9024"/>
                </a:lnTo>
                <a:lnTo>
                  <a:pt x="3778" y="8841"/>
                </a:lnTo>
                <a:lnTo>
                  <a:pt x="3815" y="8768"/>
                </a:lnTo>
                <a:lnTo>
                  <a:pt x="3778" y="8694"/>
                </a:lnTo>
                <a:lnTo>
                  <a:pt x="3888" y="8547"/>
                </a:lnTo>
                <a:lnTo>
                  <a:pt x="3962" y="8401"/>
                </a:lnTo>
                <a:lnTo>
                  <a:pt x="4108" y="8107"/>
                </a:lnTo>
                <a:lnTo>
                  <a:pt x="4255" y="7850"/>
                </a:lnTo>
                <a:lnTo>
                  <a:pt x="4439" y="7520"/>
                </a:lnTo>
                <a:lnTo>
                  <a:pt x="4475" y="7374"/>
                </a:lnTo>
                <a:lnTo>
                  <a:pt x="4512" y="7227"/>
                </a:lnTo>
                <a:lnTo>
                  <a:pt x="4475" y="7043"/>
                </a:lnTo>
                <a:lnTo>
                  <a:pt x="4439" y="6897"/>
                </a:lnTo>
                <a:lnTo>
                  <a:pt x="4328" y="6823"/>
                </a:lnTo>
                <a:lnTo>
                  <a:pt x="4218" y="6750"/>
                </a:lnTo>
                <a:lnTo>
                  <a:pt x="4108" y="6713"/>
                </a:lnTo>
                <a:lnTo>
                  <a:pt x="3962" y="6713"/>
                </a:lnTo>
                <a:lnTo>
                  <a:pt x="3705" y="6750"/>
                </a:lnTo>
                <a:lnTo>
                  <a:pt x="3485" y="6823"/>
                </a:lnTo>
                <a:lnTo>
                  <a:pt x="3191" y="7007"/>
                </a:lnTo>
                <a:lnTo>
                  <a:pt x="2935" y="7227"/>
                </a:lnTo>
                <a:lnTo>
                  <a:pt x="2751" y="7447"/>
                </a:lnTo>
                <a:lnTo>
                  <a:pt x="2568" y="7667"/>
                </a:lnTo>
                <a:lnTo>
                  <a:pt x="2494" y="7667"/>
                </a:lnTo>
                <a:lnTo>
                  <a:pt x="2421" y="7704"/>
                </a:lnTo>
                <a:lnTo>
                  <a:pt x="2348" y="7850"/>
                </a:lnTo>
                <a:lnTo>
                  <a:pt x="2348" y="7887"/>
                </a:lnTo>
                <a:lnTo>
                  <a:pt x="2348" y="7961"/>
                </a:lnTo>
                <a:lnTo>
                  <a:pt x="2384" y="8034"/>
                </a:lnTo>
                <a:lnTo>
                  <a:pt x="2458" y="8071"/>
                </a:lnTo>
                <a:lnTo>
                  <a:pt x="2568" y="8107"/>
                </a:lnTo>
                <a:lnTo>
                  <a:pt x="2678" y="8107"/>
                </a:lnTo>
                <a:lnTo>
                  <a:pt x="2788" y="8071"/>
                </a:lnTo>
                <a:lnTo>
                  <a:pt x="2861" y="7997"/>
                </a:lnTo>
                <a:lnTo>
                  <a:pt x="3191" y="7630"/>
                </a:lnTo>
                <a:lnTo>
                  <a:pt x="3338" y="7447"/>
                </a:lnTo>
                <a:lnTo>
                  <a:pt x="3521" y="7300"/>
                </a:lnTo>
                <a:lnTo>
                  <a:pt x="3742" y="7227"/>
                </a:lnTo>
                <a:lnTo>
                  <a:pt x="3962" y="7154"/>
                </a:lnTo>
                <a:lnTo>
                  <a:pt x="4035" y="7154"/>
                </a:lnTo>
                <a:lnTo>
                  <a:pt x="4035" y="7190"/>
                </a:lnTo>
                <a:lnTo>
                  <a:pt x="4035" y="7300"/>
                </a:lnTo>
                <a:lnTo>
                  <a:pt x="3925" y="7557"/>
                </a:lnTo>
                <a:lnTo>
                  <a:pt x="3668" y="8034"/>
                </a:lnTo>
                <a:lnTo>
                  <a:pt x="3558" y="8327"/>
                </a:lnTo>
                <a:lnTo>
                  <a:pt x="3485" y="8474"/>
                </a:lnTo>
                <a:lnTo>
                  <a:pt x="3411" y="8547"/>
                </a:lnTo>
                <a:lnTo>
                  <a:pt x="3301" y="8621"/>
                </a:lnTo>
                <a:lnTo>
                  <a:pt x="3301" y="8657"/>
                </a:lnTo>
                <a:lnTo>
                  <a:pt x="3265" y="8694"/>
                </a:lnTo>
                <a:lnTo>
                  <a:pt x="3118" y="8804"/>
                </a:lnTo>
                <a:lnTo>
                  <a:pt x="2935" y="8841"/>
                </a:lnTo>
                <a:lnTo>
                  <a:pt x="2751" y="8878"/>
                </a:lnTo>
                <a:lnTo>
                  <a:pt x="2531" y="8878"/>
                </a:lnTo>
                <a:lnTo>
                  <a:pt x="2348" y="8841"/>
                </a:lnTo>
                <a:lnTo>
                  <a:pt x="2164" y="8768"/>
                </a:lnTo>
                <a:lnTo>
                  <a:pt x="2018" y="8694"/>
                </a:lnTo>
                <a:lnTo>
                  <a:pt x="1871" y="8584"/>
                </a:lnTo>
                <a:lnTo>
                  <a:pt x="1724" y="8437"/>
                </a:lnTo>
                <a:lnTo>
                  <a:pt x="1651" y="8291"/>
                </a:lnTo>
                <a:lnTo>
                  <a:pt x="1577" y="8144"/>
                </a:lnTo>
                <a:lnTo>
                  <a:pt x="1504" y="7961"/>
                </a:lnTo>
                <a:lnTo>
                  <a:pt x="1504" y="7777"/>
                </a:lnTo>
                <a:lnTo>
                  <a:pt x="1504" y="7594"/>
                </a:lnTo>
                <a:lnTo>
                  <a:pt x="1504" y="7447"/>
                </a:lnTo>
                <a:lnTo>
                  <a:pt x="1577" y="7264"/>
                </a:lnTo>
                <a:lnTo>
                  <a:pt x="1614" y="7154"/>
                </a:lnTo>
                <a:lnTo>
                  <a:pt x="1651" y="7043"/>
                </a:lnTo>
                <a:lnTo>
                  <a:pt x="1614" y="6970"/>
                </a:lnTo>
                <a:lnTo>
                  <a:pt x="1687" y="6970"/>
                </a:lnTo>
                <a:lnTo>
                  <a:pt x="1944" y="6860"/>
                </a:lnTo>
                <a:lnTo>
                  <a:pt x="2201" y="6787"/>
                </a:lnTo>
                <a:lnTo>
                  <a:pt x="2788" y="6493"/>
                </a:lnTo>
                <a:lnTo>
                  <a:pt x="3375" y="6163"/>
                </a:lnTo>
                <a:lnTo>
                  <a:pt x="3815" y="5870"/>
                </a:lnTo>
                <a:lnTo>
                  <a:pt x="3998" y="5686"/>
                </a:lnTo>
                <a:lnTo>
                  <a:pt x="4145" y="5503"/>
                </a:lnTo>
                <a:lnTo>
                  <a:pt x="4292" y="5283"/>
                </a:lnTo>
                <a:lnTo>
                  <a:pt x="4402" y="5099"/>
                </a:lnTo>
                <a:lnTo>
                  <a:pt x="4475" y="4843"/>
                </a:lnTo>
                <a:lnTo>
                  <a:pt x="4512" y="4586"/>
                </a:lnTo>
                <a:lnTo>
                  <a:pt x="4512" y="4402"/>
                </a:lnTo>
                <a:lnTo>
                  <a:pt x="4475" y="4182"/>
                </a:lnTo>
                <a:lnTo>
                  <a:pt x="4365" y="3999"/>
                </a:lnTo>
                <a:lnTo>
                  <a:pt x="4292" y="3926"/>
                </a:lnTo>
                <a:lnTo>
                  <a:pt x="4218" y="3889"/>
                </a:lnTo>
                <a:lnTo>
                  <a:pt x="3962" y="3816"/>
                </a:lnTo>
                <a:lnTo>
                  <a:pt x="3742" y="3779"/>
                </a:lnTo>
                <a:lnTo>
                  <a:pt x="3485" y="3816"/>
                </a:lnTo>
                <a:lnTo>
                  <a:pt x="3228" y="3852"/>
                </a:lnTo>
                <a:lnTo>
                  <a:pt x="2935" y="3962"/>
                </a:lnTo>
                <a:lnTo>
                  <a:pt x="2678" y="4072"/>
                </a:lnTo>
                <a:lnTo>
                  <a:pt x="2164" y="4366"/>
                </a:lnTo>
                <a:lnTo>
                  <a:pt x="1504" y="4733"/>
                </a:lnTo>
                <a:lnTo>
                  <a:pt x="1211" y="4916"/>
                </a:lnTo>
                <a:lnTo>
                  <a:pt x="917" y="5099"/>
                </a:lnTo>
                <a:lnTo>
                  <a:pt x="844" y="5173"/>
                </a:lnTo>
                <a:lnTo>
                  <a:pt x="807" y="5246"/>
                </a:lnTo>
                <a:lnTo>
                  <a:pt x="807" y="5319"/>
                </a:lnTo>
                <a:lnTo>
                  <a:pt x="844" y="5356"/>
                </a:lnTo>
                <a:lnTo>
                  <a:pt x="880" y="5429"/>
                </a:lnTo>
                <a:lnTo>
                  <a:pt x="954" y="5466"/>
                </a:lnTo>
                <a:lnTo>
                  <a:pt x="1101" y="5466"/>
                </a:lnTo>
                <a:lnTo>
                  <a:pt x="1541" y="5246"/>
                </a:lnTo>
                <a:lnTo>
                  <a:pt x="1944" y="4989"/>
                </a:lnTo>
                <a:lnTo>
                  <a:pt x="2788" y="4512"/>
                </a:lnTo>
                <a:lnTo>
                  <a:pt x="3191" y="4329"/>
                </a:lnTo>
                <a:lnTo>
                  <a:pt x="3375" y="4256"/>
                </a:lnTo>
                <a:lnTo>
                  <a:pt x="3595" y="4219"/>
                </a:lnTo>
                <a:lnTo>
                  <a:pt x="3742" y="4182"/>
                </a:lnTo>
                <a:lnTo>
                  <a:pt x="3852" y="4219"/>
                </a:lnTo>
                <a:lnTo>
                  <a:pt x="3998" y="4256"/>
                </a:lnTo>
                <a:lnTo>
                  <a:pt x="4035" y="4292"/>
                </a:lnTo>
                <a:lnTo>
                  <a:pt x="4072" y="4366"/>
                </a:lnTo>
                <a:lnTo>
                  <a:pt x="4108" y="4476"/>
                </a:lnTo>
                <a:lnTo>
                  <a:pt x="4108" y="4586"/>
                </a:lnTo>
                <a:lnTo>
                  <a:pt x="4072" y="4843"/>
                </a:lnTo>
                <a:lnTo>
                  <a:pt x="3998" y="5026"/>
                </a:lnTo>
                <a:lnTo>
                  <a:pt x="3852" y="5246"/>
                </a:lnTo>
                <a:lnTo>
                  <a:pt x="3705" y="5393"/>
                </a:lnTo>
                <a:lnTo>
                  <a:pt x="3558" y="5576"/>
                </a:lnTo>
                <a:lnTo>
                  <a:pt x="3155" y="5833"/>
                </a:lnTo>
                <a:lnTo>
                  <a:pt x="2788" y="6053"/>
                </a:lnTo>
                <a:lnTo>
                  <a:pt x="2348" y="6310"/>
                </a:lnTo>
                <a:lnTo>
                  <a:pt x="1908" y="6530"/>
                </a:lnTo>
                <a:lnTo>
                  <a:pt x="1467" y="6750"/>
                </a:lnTo>
                <a:lnTo>
                  <a:pt x="1321" y="6823"/>
                </a:lnTo>
                <a:lnTo>
                  <a:pt x="1247" y="6860"/>
                </a:lnTo>
                <a:lnTo>
                  <a:pt x="1211" y="6933"/>
                </a:lnTo>
                <a:lnTo>
                  <a:pt x="1174" y="6933"/>
                </a:lnTo>
                <a:lnTo>
                  <a:pt x="1064" y="6860"/>
                </a:lnTo>
                <a:lnTo>
                  <a:pt x="880" y="6713"/>
                </a:lnTo>
                <a:lnTo>
                  <a:pt x="697" y="6457"/>
                </a:lnTo>
                <a:lnTo>
                  <a:pt x="587" y="6273"/>
                </a:lnTo>
                <a:lnTo>
                  <a:pt x="514" y="6053"/>
                </a:lnTo>
                <a:lnTo>
                  <a:pt x="477" y="5833"/>
                </a:lnTo>
                <a:lnTo>
                  <a:pt x="477" y="5613"/>
                </a:lnTo>
                <a:lnTo>
                  <a:pt x="477" y="5356"/>
                </a:lnTo>
                <a:lnTo>
                  <a:pt x="550" y="5136"/>
                </a:lnTo>
                <a:lnTo>
                  <a:pt x="660" y="4879"/>
                </a:lnTo>
                <a:lnTo>
                  <a:pt x="770" y="4659"/>
                </a:lnTo>
                <a:lnTo>
                  <a:pt x="917" y="4476"/>
                </a:lnTo>
                <a:lnTo>
                  <a:pt x="1101" y="4292"/>
                </a:lnTo>
                <a:lnTo>
                  <a:pt x="1504" y="3962"/>
                </a:lnTo>
                <a:lnTo>
                  <a:pt x="1908" y="3705"/>
                </a:lnTo>
                <a:lnTo>
                  <a:pt x="2384" y="3485"/>
                </a:lnTo>
                <a:lnTo>
                  <a:pt x="2458" y="3412"/>
                </a:lnTo>
                <a:lnTo>
                  <a:pt x="2494" y="3302"/>
                </a:lnTo>
                <a:lnTo>
                  <a:pt x="2568" y="3119"/>
                </a:lnTo>
                <a:lnTo>
                  <a:pt x="2715" y="2898"/>
                </a:lnTo>
                <a:lnTo>
                  <a:pt x="2898" y="2715"/>
                </a:lnTo>
                <a:lnTo>
                  <a:pt x="3045" y="2532"/>
                </a:lnTo>
                <a:lnTo>
                  <a:pt x="3228" y="2385"/>
                </a:lnTo>
                <a:lnTo>
                  <a:pt x="3448" y="2238"/>
                </a:lnTo>
                <a:lnTo>
                  <a:pt x="3632" y="2128"/>
                </a:lnTo>
                <a:lnTo>
                  <a:pt x="3852" y="2055"/>
                </a:lnTo>
                <a:lnTo>
                  <a:pt x="4108" y="1981"/>
                </a:lnTo>
                <a:lnTo>
                  <a:pt x="4328" y="1945"/>
                </a:lnTo>
                <a:lnTo>
                  <a:pt x="4549" y="1908"/>
                </a:lnTo>
                <a:lnTo>
                  <a:pt x="4695" y="2055"/>
                </a:lnTo>
                <a:lnTo>
                  <a:pt x="4879" y="2165"/>
                </a:lnTo>
                <a:lnTo>
                  <a:pt x="5135" y="2348"/>
                </a:lnTo>
                <a:lnTo>
                  <a:pt x="5356" y="2568"/>
                </a:lnTo>
                <a:lnTo>
                  <a:pt x="5466" y="2715"/>
                </a:lnTo>
                <a:lnTo>
                  <a:pt x="5539" y="2898"/>
                </a:lnTo>
                <a:lnTo>
                  <a:pt x="5649" y="3229"/>
                </a:lnTo>
                <a:lnTo>
                  <a:pt x="5722" y="3559"/>
                </a:lnTo>
                <a:lnTo>
                  <a:pt x="5686" y="3926"/>
                </a:lnTo>
                <a:lnTo>
                  <a:pt x="5612" y="4256"/>
                </a:lnTo>
                <a:lnTo>
                  <a:pt x="5466" y="4549"/>
                </a:lnTo>
                <a:lnTo>
                  <a:pt x="5062" y="5063"/>
                </a:lnTo>
                <a:lnTo>
                  <a:pt x="4879" y="5319"/>
                </a:lnTo>
                <a:lnTo>
                  <a:pt x="4732" y="5613"/>
                </a:lnTo>
                <a:lnTo>
                  <a:pt x="4659" y="5943"/>
                </a:lnTo>
                <a:lnTo>
                  <a:pt x="4659" y="6090"/>
                </a:lnTo>
                <a:lnTo>
                  <a:pt x="4659" y="6273"/>
                </a:lnTo>
                <a:lnTo>
                  <a:pt x="4695" y="6420"/>
                </a:lnTo>
                <a:lnTo>
                  <a:pt x="4769" y="6567"/>
                </a:lnTo>
                <a:lnTo>
                  <a:pt x="4805" y="6677"/>
                </a:lnTo>
                <a:lnTo>
                  <a:pt x="4915" y="6787"/>
                </a:lnTo>
                <a:lnTo>
                  <a:pt x="5135" y="6933"/>
                </a:lnTo>
                <a:lnTo>
                  <a:pt x="5392" y="7007"/>
                </a:lnTo>
                <a:lnTo>
                  <a:pt x="5649" y="7043"/>
                </a:lnTo>
                <a:lnTo>
                  <a:pt x="5942" y="7007"/>
                </a:lnTo>
                <a:lnTo>
                  <a:pt x="6199" y="6933"/>
                </a:lnTo>
                <a:lnTo>
                  <a:pt x="6456" y="6823"/>
                </a:lnTo>
                <a:lnTo>
                  <a:pt x="6676" y="6677"/>
                </a:lnTo>
                <a:lnTo>
                  <a:pt x="6896" y="6457"/>
                </a:lnTo>
                <a:lnTo>
                  <a:pt x="7043" y="6200"/>
                </a:lnTo>
                <a:lnTo>
                  <a:pt x="7226" y="5980"/>
                </a:lnTo>
                <a:lnTo>
                  <a:pt x="7667" y="5246"/>
                </a:lnTo>
                <a:lnTo>
                  <a:pt x="7887" y="4879"/>
                </a:lnTo>
                <a:lnTo>
                  <a:pt x="8107" y="4476"/>
                </a:lnTo>
                <a:lnTo>
                  <a:pt x="8143" y="4402"/>
                </a:lnTo>
                <a:lnTo>
                  <a:pt x="8107" y="4329"/>
                </a:lnTo>
                <a:lnTo>
                  <a:pt x="8070" y="4256"/>
                </a:lnTo>
                <a:lnTo>
                  <a:pt x="8033" y="4182"/>
                </a:lnTo>
                <a:lnTo>
                  <a:pt x="7777" y="4182"/>
                </a:lnTo>
                <a:lnTo>
                  <a:pt x="7703" y="4256"/>
                </a:lnTo>
                <a:lnTo>
                  <a:pt x="7520" y="4586"/>
                </a:lnTo>
                <a:lnTo>
                  <a:pt x="7300" y="4879"/>
                </a:lnTo>
                <a:lnTo>
                  <a:pt x="6933" y="5540"/>
                </a:lnTo>
                <a:lnTo>
                  <a:pt x="6749" y="5796"/>
                </a:lnTo>
                <a:lnTo>
                  <a:pt x="6566" y="6053"/>
                </a:lnTo>
                <a:lnTo>
                  <a:pt x="6383" y="6273"/>
                </a:lnTo>
                <a:lnTo>
                  <a:pt x="6126" y="6493"/>
                </a:lnTo>
                <a:lnTo>
                  <a:pt x="5942" y="6567"/>
                </a:lnTo>
                <a:lnTo>
                  <a:pt x="5796" y="6603"/>
                </a:lnTo>
                <a:lnTo>
                  <a:pt x="5612" y="6567"/>
                </a:lnTo>
                <a:lnTo>
                  <a:pt x="5466" y="6530"/>
                </a:lnTo>
                <a:lnTo>
                  <a:pt x="5319" y="6457"/>
                </a:lnTo>
                <a:lnTo>
                  <a:pt x="5209" y="6347"/>
                </a:lnTo>
                <a:lnTo>
                  <a:pt x="5135" y="6200"/>
                </a:lnTo>
                <a:lnTo>
                  <a:pt x="5099" y="6016"/>
                </a:lnTo>
                <a:lnTo>
                  <a:pt x="5135" y="5833"/>
                </a:lnTo>
                <a:lnTo>
                  <a:pt x="5172" y="5686"/>
                </a:lnTo>
                <a:lnTo>
                  <a:pt x="5356" y="5393"/>
                </a:lnTo>
                <a:lnTo>
                  <a:pt x="5759" y="4879"/>
                </a:lnTo>
                <a:lnTo>
                  <a:pt x="5906" y="4659"/>
                </a:lnTo>
                <a:lnTo>
                  <a:pt x="6016" y="4402"/>
                </a:lnTo>
                <a:lnTo>
                  <a:pt x="6126" y="4146"/>
                </a:lnTo>
                <a:lnTo>
                  <a:pt x="6163" y="3889"/>
                </a:lnTo>
                <a:lnTo>
                  <a:pt x="6163" y="3632"/>
                </a:lnTo>
                <a:lnTo>
                  <a:pt x="6163" y="3339"/>
                </a:lnTo>
                <a:lnTo>
                  <a:pt x="6089" y="3082"/>
                </a:lnTo>
                <a:lnTo>
                  <a:pt x="6016" y="2825"/>
                </a:lnTo>
                <a:lnTo>
                  <a:pt x="5832" y="2532"/>
                </a:lnTo>
                <a:lnTo>
                  <a:pt x="5576" y="2165"/>
                </a:lnTo>
                <a:lnTo>
                  <a:pt x="5429" y="2018"/>
                </a:lnTo>
                <a:lnTo>
                  <a:pt x="5282" y="1908"/>
                </a:lnTo>
                <a:lnTo>
                  <a:pt x="5099" y="1798"/>
                </a:lnTo>
                <a:lnTo>
                  <a:pt x="4915" y="1725"/>
                </a:lnTo>
                <a:lnTo>
                  <a:pt x="4915" y="1688"/>
                </a:lnTo>
                <a:lnTo>
                  <a:pt x="4915" y="1468"/>
                </a:lnTo>
                <a:lnTo>
                  <a:pt x="4989" y="1321"/>
                </a:lnTo>
                <a:lnTo>
                  <a:pt x="5062" y="1174"/>
                </a:lnTo>
                <a:lnTo>
                  <a:pt x="5172" y="1028"/>
                </a:lnTo>
                <a:lnTo>
                  <a:pt x="5319" y="918"/>
                </a:lnTo>
                <a:lnTo>
                  <a:pt x="5502" y="844"/>
                </a:lnTo>
                <a:lnTo>
                  <a:pt x="5686" y="808"/>
                </a:lnTo>
                <a:lnTo>
                  <a:pt x="5869" y="771"/>
                </a:lnTo>
                <a:lnTo>
                  <a:pt x="6016" y="771"/>
                </a:lnTo>
                <a:lnTo>
                  <a:pt x="6199" y="808"/>
                </a:lnTo>
                <a:lnTo>
                  <a:pt x="6529" y="918"/>
                </a:lnTo>
                <a:lnTo>
                  <a:pt x="7190" y="1211"/>
                </a:lnTo>
                <a:lnTo>
                  <a:pt x="7080" y="1321"/>
                </a:lnTo>
                <a:lnTo>
                  <a:pt x="7043" y="1431"/>
                </a:lnTo>
                <a:lnTo>
                  <a:pt x="7043" y="1541"/>
                </a:lnTo>
                <a:lnTo>
                  <a:pt x="7043" y="1651"/>
                </a:lnTo>
                <a:lnTo>
                  <a:pt x="7153" y="1871"/>
                </a:lnTo>
                <a:lnTo>
                  <a:pt x="7300" y="2018"/>
                </a:lnTo>
                <a:lnTo>
                  <a:pt x="7446" y="2165"/>
                </a:lnTo>
                <a:lnTo>
                  <a:pt x="7556" y="2275"/>
                </a:lnTo>
                <a:lnTo>
                  <a:pt x="7446" y="2495"/>
                </a:lnTo>
                <a:lnTo>
                  <a:pt x="7263" y="3045"/>
                </a:lnTo>
                <a:lnTo>
                  <a:pt x="7153" y="3265"/>
                </a:lnTo>
                <a:lnTo>
                  <a:pt x="7043" y="3485"/>
                </a:lnTo>
                <a:lnTo>
                  <a:pt x="6933" y="3705"/>
                </a:lnTo>
                <a:lnTo>
                  <a:pt x="6896" y="3926"/>
                </a:lnTo>
                <a:lnTo>
                  <a:pt x="6896" y="3999"/>
                </a:lnTo>
                <a:lnTo>
                  <a:pt x="6970" y="4036"/>
                </a:lnTo>
                <a:lnTo>
                  <a:pt x="7043" y="4072"/>
                </a:lnTo>
                <a:lnTo>
                  <a:pt x="7116" y="4036"/>
                </a:lnTo>
                <a:lnTo>
                  <a:pt x="7263" y="3889"/>
                </a:lnTo>
                <a:lnTo>
                  <a:pt x="7410" y="3705"/>
                </a:lnTo>
                <a:lnTo>
                  <a:pt x="7593" y="3265"/>
                </a:lnTo>
                <a:lnTo>
                  <a:pt x="7777" y="2715"/>
                </a:lnTo>
                <a:lnTo>
                  <a:pt x="7813" y="2458"/>
                </a:lnTo>
                <a:lnTo>
                  <a:pt x="7813" y="2422"/>
                </a:lnTo>
                <a:lnTo>
                  <a:pt x="8363" y="2678"/>
                </a:lnTo>
                <a:lnTo>
                  <a:pt x="8584" y="2862"/>
                </a:lnTo>
                <a:lnTo>
                  <a:pt x="8694" y="3009"/>
                </a:lnTo>
                <a:lnTo>
                  <a:pt x="8804" y="3155"/>
                </a:lnTo>
                <a:lnTo>
                  <a:pt x="8877" y="3302"/>
                </a:lnTo>
                <a:lnTo>
                  <a:pt x="8877" y="3449"/>
                </a:lnTo>
                <a:lnTo>
                  <a:pt x="8840" y="3595"/>
                </a:lnTo>
                <a:lnTo>
                  <a:pt x="8694" y="3705"/>
                </a:lnTo>
                <a:lnTo>
                  <a:pt x="8620" y="3779"/>
                </a:lnTo>
                <a:lnTo>
                  <a:pt x="8584" y="3852"/>
                </a:lnTo>
                <a:lnTo>
                  <a:pt x="8584" y="3926"/>
                </a:lnTo>
                <a:lnTo>
                  <a:pt x="8620" y="3999"/>
                </a:lnTo>
                <a:lnTo>
                  <a:pt x="8657" y="4072"/>
                </a:lnTo>
                <a:lnTo>
                  <a:pt x="8730" y="4109"/>
                </a:lnTo>
                <a:lnTo>
                  <a:pt x="8840" y="4109"/>
                </a:lnTo>
                <a:lnTo>
                  <a:pt x="8914" y="4072"/>
                </a:lnTo>
                <a:lnTo>
                  <a:pt x="9097" y="3926"/>
                </a:lnTo>
                <a:lnTo>
                  <a:pt x="9207" y="3779"/>
                </a:lnTo>
                <a:lnTo>
                  <a:pt x="9281" y="3595"/>
                </a:lnTo>
                <a:lnTo>
                  <a:pt x="9281" y="3412"/>
                </a:lnTo>
                <a:lnTo>
                  <a:pt x="9281" y="3192"/>
                </a:lnTo>
                <a:lnTo>
                  <a:pt x="9207" y="3009"/>
                </a:lnTo>
                <a:lnTo>
                  <a:pt x="9097" y="2825"/>
                </a:lnTo>
                <a:lnTo>
                  <a:pt x="8987" y="2642"/>
                </a:lnTo>
                <a:lnTo>
                  <a:pt x="8804" y="2458"/>
                </a:lnTo>
                <a:lnTo>
                  <a:pt x="8584" y="2348"/>
                </a:lnTo>
                <a:lnTo>
                  <a:pt x="8107" y="2091"/>
                </a:lnTo>
                <a:lnTo>
                  <a:pt x="7887" y="1981"/>
                </a:lnTo>
                <a:lnTo>
                  <a:pt x="7593" y="1798"/>
                </a:lnTo>
                <a:lnTo>
                  <a:pt x="7446" y="1651"/>
                </a:lnTo>
                <a:lnTo>
                  <a:pt x="7373" y="1541"/>
                </a:lnTo>
                <a:lnTo>
                  <a:pt x="7336" y="1431"/>
                </a:lnTo>
                <a:lnTo>
                  <a:pt x="7373" y="1284"/>
                </a:lnTo>
                <a:lnTo>
                  <a:pt x="7483" y="1358"/>
                </a:lnTo>
                <a:lnTo>
                  <a:pt x="7556" y="1358"/>
                </a:lnTo>
                <a:lnTo>
                  <a:pt x="7593" y="1321"/>
                </a:lnTo>
                <a:lnTo>
                  <a:pt x="7630" y="1248"/>
                </a:lnTo>
                <a:lnTo>
                  <a:pt x="7703" y="1138"/>
                </a:lnTo>
                <a:lnTo>
                  <a:pt x="7813" y="954"/>
                </a:lnTo>
                <a:lnTo>
                  <a:pt x="7923" y="808"/>
                </a:lnTo>
                <a:lnTo>
                  <a:pt x="8107" y="698"/>
                </a:lnTo>
                <a:lnTo>
                  <a:pt x="8290" y="624"/>
                </a:lnTo>
                <a:lnTo>
                  <a:pt x="8474" y="588"/>
                </a:lnTo>
                <a:lnTo>
                  <a:pt x="8694" y="551"/>
                </a:lnTo>
                <a:lnTo>
                  <a:pt x="9060" y="514"/>
                </a:lnTo>
                <a:close/>
                <a:moveTo>
                  <a:pt x="13279" y="9318"/>
                </a:moveTo>
                <a:lnTo>
                  <a:pt x="13426" y="9428"/>
                </a:lnTo>
                <a:lnTo>
                  <a:pt x="13426" y="9464"/>
                </a:lnTo>
                <a:lnTo>
                  <a:pt x="13352" y="9464"/>
                </a:lnTo>
                <a:lnTo>
                  <a:pt x="13242" y="9538"/>
                </a:lnTo>
                <a:lnTo>
                  <a:pt x="12985" y="9868"/>
                </a:lnTo>
                <a:lnTo>
                  <a:pt x="12692" y="10198"/>
                </a:lnTo>
                <a:lnTo>
                  <a:pt x="12362" y="10492"/>
                </a:lnTo>
                <a:lnTo>
                  <a:pt x="12032" y="10748"/>
                </a:lnTo>
                <a:lnTo>
                  <a:pt x="11445" y="11078"/>
                </a:lnTo>
                <a:lnTo>
                  <a:pt x="10858" y="11409"/>
                </a:lnTo>
                <a:lnTo>
                  <a:pt x="10638" y="11372"/>
                </a:lnTo>
                <a:lnTo>
                  <a:pt x="10418" y="11299"/>
                </a:lnTo>
                <a:lnTo>
                  <a:pt x="10234" y="11188"/>
                </a:lnTo>
                <a:lnTo>
                  <a:pt x="10051" y="11078"/>
                </a:lnTo>
                <a:lnTo>
                  <a:pt x="10491" y="11005"/>
                </a:lnTo>
                <a:lnTo>
                  <a:pt x="10895" y="10858"/>
                </a:lnTo>
                <a:lnTo>
                  <a:pt x="11298" y="10675"/>
                </a:lnTo>
                <a:lnTo>
                  <a:pt x="11702" y="10492"/>
                </a:lnTo>
                <a:lnTo>
                  <a:pt x="12142" y="10235"/>
                </a:lnTo>
                <a:lnTo>
                  <a:pt x="12545" y="9941"/>
                </a:lnTo>
                <a:lnTo>
                  <a:pt x="12912" y="9648"/>
                </a:lnTo>
                <a:lnTo>
                  <a:pt x="13279" y="9318"/>
                </a:lnTo>
                <a:close/>
                <a:moveTo>
                  <a:pt x="13609" y="9648"/>
                </a:moveTo>
                <a:lnTo>
                  <a:pt x="13719" y="9795"/>
                </a:lnTo>
                <a:lnTo>
                  <a:pt x="13792" y="9978"/>
                </a:lnTo>
                <a:lnTo>
                  <a:pt x="13939" y="10345"/>
                </a:lnTo>
                <a:lnTo>
                  <a:pt x="13939" y="10602"/>
                </a:lnTo>
                <a:lnTo>
                  <a:pt x="13939" y="10858"/>
                </a:lnTo>
                <a:lnTo>
                  <a:pt x="13866" y="10968"/>
                </a:lnTo>
                <a:lnTo>
                  <a:pt x="13829" y="10932"/>
                </a:lnTo>
                <a:lnTo>
                  <a:pt x="13719" y="10932"/>
                </a:lnTo>
                <a:lnTo>
                  <a:pt x="13719" y="10968"/>
                </a:lnTo>
                <a:lnTo>
                  <a:pt x="13609" y="11188"/>
                </a:lnTo>
                <a:lnTo>
                  <a:pt x="12765" y="11299"/>
                </a:lnTo>
                <a:lnTo>
                  <a:pt x="12912" y="11188"/>
                </a:lnTo>
                <a:lnTo>
                  <a:pt x="13316" y="10895"/>
                </a:lnTo>
                <a:lnTo>
                  <a:pt x="13682" y="10565"/>
                </a:lnTo>
                <a:lnTo>
                  <a:pt x="13756" y="10492"/>
                </a:lnTo>
                <a:lnTo>
                  <a:pt x="13756" y="10381"/>
                </a:lnTo>
                <a:lnTo>
                  <a:pt x="13719" y="10308"/>
                </a:lnTo>
                <a:lnTo>
                  <a:pt x="13609" y="10271"/>
                </a:lnTo>
                <a:lnTo>
                  <a:pt x="13536" y="10271"/>
                </a:lnTo>
                <a:lnTo>
                  <a:pt x="13462" y="10308"/>
                </a:lnTo>
                <a:lnTo>
                  <a:pt x="13059" y="10638"/>
                </a:lnTo>
                <a:lnTo>
                  <a:pt x="12655" y="10968"/>
                </a:lnTo>
                <a:lnTo>
                  <a:pt x="12398" y="11152"/>
                </a:lnTo>
                <a:lnTo>
                  <a:pt x="12325" y="11225"/>
                </a:lnTo>
                <a:lnTo>
                  <a:pt x="12252" y="11372"/>
                </a:lnTo>
                <a:lnTo>
                  <a:pt x="11665" y="11409"/>
                </a:lnTo>
                <a:lnTo>
                  <a:pt x="11481" y="11445"/>
                </a:lnTo>
                <a:lnTo>
                  <a:pt x="11775" y="11299"/>
                </a:lnTo>
                <a:lnTo>
                  <a:pt x="12068" y="11115"/>
                </a:lnTo>
                <a:lnTo>
                  <a:pt x="12362" y="10932"/>
                </a:lnTo>
                <a:lnTo>
                  <a:pt x="12655" y="10748"/>
                </a:lnTo>
                <a:lnTo>
                  <a:pt x="12912" y="10492"/>
                </a:lnTo>
                <a:lnTo>
                  <a:pt x="13132" y="10271"/>
                </a:lnTo>
                <a:lnTo>
                  <a:pt x="13352" y="10015"/>
                </a:lnTo>
                <a:lnTo>
                  <a:pt x="13572" y="9721"/>
                </a:lnTo>
                <a:lnTo>
                  <a:pt x="13609" y="9648"/>
                </a:lnTo>
                <a:close/>
                <a:moveTo>
                  <a:pt x="9060" y="1"/>
                </a:moveTo>
                <a:lnTo>
                  <a:pt x="8804" y="37"/>
                </a:lnTo>
                <a:lnTo>
                  <a:pt x="8547" y="37"/>
                </a:lnTo>
                <a:lnTo>
                  <a:pt x="8290" y="111"/>
                </a:lnTo>
                <a:lnTo>
                  <a:pt x="8033" y="184"/>
                </a:lnTo>
                <a:lnTo>
                  <a:pt x="7813" y="294"/>
                </a:lnTo>
                <a:lnTo>
                  <a:pt x="7593" y="441"/>
                </a:lnTo>
                <a:lnTo>
                  <a:pt x="7410" y="624"/>
                </a:lnTo>
                <a:lnTo>
                  <a:pt x="7300" y="844"/>
                </a:lnTo>
                <a:lnTo>
                  <a:pt x="6896" y="624"/>
                </a:lnTo>
                <a:lnTo>
                  <a:pt x="6493" y="441"/>
                </a:lnTo>
                <a:lnTo>
                  <a:pt x="6273" y="367"/>
                </a:lnTo>
                <a:lnTo>
                  <a:pt x="6053" y="331"/>
                </a:lnTo>
                <a:lnTo>
                  <a:pt x="5612" y="331"/>
                </a:lnTo>
                <a:lnTo>
                  <a:pt x="5392" y="404"/>
                </a:lnTo>
                <a:lnTo>
                  <a:pt x="5209" y="477"/>
                </a:lnTo>
                <a:lnTo>
                  <a:pt x="5025" y="588"/>
                </a:lnTo>
                <a:lnTo>
                  <a:pt x="4842" y="734"/>
                </a:lnTo>
                <a:lnTo>
                  <a:pt x="4695" y="881"/>
                </a:lnTo>
                <a:lnTo>
                  <a:pt x="4585" y="1064"/>
                </a:lnTo>
                <a:lnTo>
                  <a:pt x="4512" y="1248"/>
                </a:lnTo>
                <a:lnTo>
                  <a:pt x="4475" y="1468"/>
                </a:lnTo>
                <a:lnTo>
                  <a:pt x="4182" y="1505"/>
                </a:lnTo>
                <a:lnTo>
                  <a:pt x="3888" y="1541"/>
                </a:lnTo>
                <a:lnTo>
                  <a:pt x="3595" y="1651"/>
                </a:lnTo>
                <a:lnTo>
                  <a:pt x="3338" y="1798"/>
                </a:lnTo>
                <a:lnTo>
                  <a:pt x="3081" y="1945"/>
                </a:lnTo>
                <a:lnTo>
                  <a:pt x="2861" y="2091"/>
                </a:lnTo>
                <a:lnTo>
                  <a:pt x="2641" y="2312"/>
                </a:lnTo>
                <a:lnTo>
                  <a:pt x="2421" y="2532"/>
                </a:lnTo>
                <a:lnTo>
                  <a:pt x="2238" y="2788"/>
                </a:lnTo>
                <a:lnTo>
                  <a:pt x="2091" y="3082"/>
                </a:lnTo>
                <a:lnTo>
                  <a:pt x="1981" y="3155"/>
                </a:lnTo>
                <a:lnTo>
                  <a:pt x="1834" y="3229"/>
                </a:lnTo>
                <a:lnTo>
                  <a:pt x="1504" y="3375"/>
                </a:lnTo>
                <a:lnTo>
                  <a:pt x="1211" y="3559"/>
                </a:lnTo>
                <a:lnTo>
                  <a:pt x="954" y="3779"/>
                </a:lnTo>
                <a:lnTo>
                  <a:pt x="697" y="3999"/>
                </a:lnTo>
                <a:lnTo>
                  <a:pt x="477" y="4256"/>
                </a:lnTo>
                <a:lnTo>
                  <a:pt x="330" y="4512"/>
                </a:lnTo>
                <a:lnTo>
                  <a:pt x="183" y="4769"/>
                </a:lnTo>
                <a:lnTo>
                  <a:pt x="73" y="5063"/>
                </a:lnTo>
                <a:lnTo>
                  <a:pt x="37" y="5319"/>
                </a:lnTo>
                <a:lnTo>
                  <a:pt x="0" y="5613"/>
                </a:lnTo>
                <a:lnTo>
                  <a:pt x="0" y="5906"/>
                </a:lnTo>
                <a:lnTo>
                  <a:pt x="73" y="6200"/>
                </a:lnTo>
                <a:lnTo>
                  <a:pt x="183" y="6493"/>
                </a:lnTo>
                <a:lnTo>
                  <a:pt x="294" y="6713"/>
                </a:lnTo>
                <a:lnTo>
                  <a:pt x="440" y="6933"/>
                </a:lnTo>
                <a:lnTo>
                  <a:pt x="660" y="7117"/>
                </a:lnTo>
                <a:lnTo>
                  <a:pt x="880" y="7300"/>
                </a:lnTo>
                <a:lnTo>
                  <a:pt x="1064" y="7374"/>
                </a:lnTo>
                <a:lnTo>
                  <a:pt x="1027" y="7594"/>
                </a:lnTo>
                <a:lnTo>
                  <a:pt x="1027" y="7814"/>
                </a:lnTo>
                <a:lnTo>
                  <a:pt x="1064" y="8034"/>
                </a:lnTo>
                <a:lnTo>
                  <a:pt x="1101" y="8217"/>
                </a:lnTo>
                <a:lnTo>
                  <a:pt x="1174" y="8437"/>
                </a:lnTo>
                <a:lnTo>
                  <a:pt x="1284" y="8621"/>
                </a:lnTo>
                <a:lnTo>
                  <a:pt x="1431" y="8804"/>
                </a:lnTo>
                <a:lnTo>
                  <a:pt x="1614" y="8988"/>
                </a:lnTo>
                <a:lnTo>
                  <a:pt x="1797" y="9098"/>
                </a:lnTo>
                <a:lnTo>
                  <a:pt x="1981" y="9208"/>
                </a:lnTo>
                <a:lnTo>
                  <a:pt x="2201" y="9281"/>
                </a:lnTo>
                <a:lnTo>
                  <a:pt x="2421" y="9318"/>
                </a:lnTo>
                <a:lnTo>
                  <a:pt x="2641" y="9354"/>
                </a:lnTo>
                <a:lnTo>
                  <a:pt x="2861" y="9318"/>
                </a:lnTo>
                <a:lnTo>
                  <a:pt x="3081" y="9281"/>
                </a:lnTo>
                <a:lnTo>
                  <a:pt x="3301" y="9208"/>
                </a:lnTo>
                <a:lnTo>
                  <a:pt x="3375" y="9354"/>
                </a:lnTo>
                <a:lnTo>
                  <a:pt x="3448" y="9501"/>
                </a:lnTo>
                <a:lnTo>
                  <a:pt x="3595" y="9648"/>
                </a:lnTo>
                <a:lnTo>
                  <a:pt x="3742" y="9758"/>
                </a:lnTo>
                <a:lnTo>
                  <a:pt x="3925" y="9868"/>
                </a:lnTo>
                <a:lnTo>
                  <a:pt x="4108" y="9905"/>
                </a:lnTo>
                <a:lnTo>
                  <a:pt x="4292" y="9941"/>
                </a:lnTo>
                <a:lnTo>
                  <a:pt x="4475" y="9941"/>
                </a:lnTo>
                <a:lnTo>
                  <a:pt x="4842" y="9905"/>
                </a:lnTo>
                <a:lnTo>
                  <a:pt x="5246" y="9795"/>
                </a:lnTo>
                <a:lnTo>
                  <a:pt x="5686" y="9648"/>
                </a:lnTo>
                <a:lnTo>
                  <a:pt x="6163" y="9574"/>
                </a:lnTo>
                <a:lnTo>
                  <a:pt x="6603" y="9574"/>
                </a:lnTo>
                <a:lnTo>
                  <a:pt x="7080" y="9611"/>
                </a:lnTo>
                <a:lnTo>
                  <a:pt x="7446" y="9648"/>
                </a:lnTo>
                <a:lnTo>
                  <a:pt x="7630" y="9648"/>
                </a:lnTo>
                <a:lnTo>
                  <a:pt x="7813" y="9611"/>
                </a:lnTo>
                <a:lnTo>
                  <a:pt x="7960" y="9721"/>
                </a:lnTo>
                <a:lnTo>
                  <a:pt x="8143" y="9795"/>
                </a:lnTo>
                <a:lnTo>
                  <a:pt x="8327" y="9831"/>
                </a:lnTo>
                <a:lnTo>
                  <a:pt x="8547" y="9868"/>
                </a:lnTo>
                <a:lnTo>
                  <a:pt x="9024" y="9905"/>
                </a:lnTo>
                <a:lnTo>
                  <a:pt x="9391" y="9868"/>
                </a:lnTo>
                <a:lnTo>
                  <a:pt x="9501" y="9868"/>
                </a:lnTo>
                <a:lnTo>
                  <a:pt x="9354" y="10161"/>
                </a:lnTo>
                <a:lnTo>
                  <a:pt x="9317" y="10308"/>
                </a:lnTo>
                <a:lnTo>
                  <a:pt x="9281" y="10492"/>
                </a:lnTo>
                <a:lnTo>
                  <a:pt x="9317" y="10638"/>
                </a:lnTo>
                <a:lnTo>
                  <a:pt x="9354" y="10785"/>
                </a:lnTo>
                <a:lnTo>
                  <a:pt x="9464" y="11078"/>
                </a:lnTo>
                <a:lnTo>
                  <a:pt x="9647" y="11335"/>
                </a:lnTo>
                <a:lnTo>
                  <a:pt x="9831" y="11519"/>
                </a:lnTo>
                <a:lnTo>
                  <a:pt x="9977" y="11629"/>
                </a:lnTo>
                <a:lnTo>
                  <a:pt x="10198" y="11739"/>
                </a:lnTo>
                <a:lnTo>
                  <a:pt x="10381" y="11812"/>
                </a:lnTo>
                <a:lnTo>
                  <a:pt x="10821" y="11922"/>
                </a:lnTo>
                <a:lnTo>
                  <a:pt x="11298" y="11959"/>
                </a:lnTo>
                <a:lnTo>
                  <a:pt x="11775" y="11922"/>
                </a:lnTo>
                <a:lnTo>
                  <a:pt x="12215" y="11885"/>
                </a:lnTo>
                <a:lnTo>
                  <a:pt x="13095" y="11775"/>
                </a:lnTo>
                <a:lnTo>
                  <a:pt x="13939" y="11665"/>
                </a:lnTo>
                <a:lnTo>
                  <a:pt x="14343" y="11555"/>
                </a:lnTo>
                <a:lnTo>
                  <a:pt x="14746" y="11409"/>
                </a:lnTo>
                <a:lnTo>
                  <a:pt x="15076" y="11262"/>
                </a:lnTo>
                <a:lnTo>
                  <a:pt x="15370" y="11042"/>
                </a:lnTo>
                <a:lnTo>
                  <a:pt x="15626" y="10785"/>
                </a:lnTo>
                <a:lnTo>
                  <a:pt x="15847" y="10528"/>
                </a:lnTo>
                <a:lnTo>
                  <a:pt x="16030" y="10235"/>
                </a:lnTo>
                <a:lnTo>
                  <a:pt x="16213" y="9941"/>
                </a:lnTo>
                <a:lnTo>
                  <a:pt x="16360" y="9648"/>
                </a:lnTo>
                <a:lnTo>
                  <a:pt x="16433" y="9318"/>
                </a:lnTo>
                <a:lnTo>
                  <a:pt x="16507" y="8988"/>
                </a:lnTo>
                <a:lnTo>
                  <a:pt x="16543" y="8657"/>
                </a:lnTo>
                <a:lnTo>
                  <a:pt x="16507" y="8327"/>
                </a:lnTo>
                <a:lnTo>
                  <a:pt x="16470" y="7997"/>
                </a:lnTo>
                <a:lnTo>
                  <a:pt x="16690" y="7447"/>
                </a:lnTo>
                <a:lnTo>
                  <a:pt x="16837" y="6933"/>
                </a:lnTo>
                <a:lnTo>
                  <a:pt x="16910" y="6347"/>
                </a:lnTo>
                <a:lnTo>
                  <a:pt x="16910" y="5796"/>
                </a:lnTo>
                <a:lnTo>
                  <a:pt x="16837" y="5429"/>
                </a:lnTo>
                <a:lnTo>
                  <a:pt x="16727" y="5063"/>
                </a:lnTo>
                <a:lnTo>
                  <a:pt x="16654" y="4916"/>
                </a:lnTo>
                <a:lnTo>
                  <a:pt x="16543" y="4769"/>
                </a:lnTo>
                <a:lnTo>
                  <a:pt x="16397" y="4659"/>
                </a:lnTo>
                <a:lnTo>
                  <a:pt x="16250" y="4586"/>
                </a:lnTo>
                <a:lnTo>
                  <a:pt x="16250" y="4146"/>
                </a:lnTo>
                <a:lnTo>
                  <a:pt x="16177" y="3742"/>
                </a:lnTo>
                <a:lnTo>
                  <a:pt x="16030" y="3375"/>
                </a:lnTo>
                <a:lnTo>
                  <a:pt x="15773" y="3009"/>
                </a:lnTo>
                <a:lnTo>
                  <a:pt x="15626" y="2825"/>
                </a:lnTo>
                <a:lnTo>
                  <a:pt x="15443" y="2642"/>
                </a:lnTo>
                <a:lnTo>
                  <a:pt x="15223" y="2495"/>
                </a:lnTo>
                <a:lnTo>
                  <a:pt x="15003" y="2385"/>
                </a:lnTo>
                <a:lnTo>
                  <a:pt x="14746" y="2238"/>
                </a:lnTo>
                <a:lnTo>
                  <a:pt x="14526" y="2055"/>
                </a:lnTo>
                <a:lnTo>
                  <a:pt x="14379" y="1835"/>
                </a:lnTo>
                <a:lnTo>
                  <a:pt x="14233" y="1578"/>
                </a:lnTo>
                <a:lnTo>
                  <a:pt x="14123" y="1358"/>
                </a:lnTo>
                <a:lnTo>
                  <a:pt x="13976" y="1138"/>
                </a:lnTo>
                <a:lnTo>
                  <a:pt x="13829" y="991"/>
                </a:lnTo>
                <a:lnTo>
                  <a:pt x="13682" y="808"/>
                </a:lnTo>
                <a:lnTo>
                  <a:pt x="13499" y="698"/>
                </a:lnTo>
                <a:lnTo>
                  <a:pt x="13279" y="588"/>
                </a:lnTo>
                <a:lnTo>
                  <a:pt x="13059" y="514"/>
                </a:lnTo>
                <a:lnTo>
                  <a:pt x="12802" y="441"/>
                </a:lnTo>
                <a:lnTo>
                  <a:pt x="12362" y="441"/>
                </a:lnTo>
                <a:lnTo>
                  <a:pt x="11885" y="477"/>
                </a:lnTo>
                <a:lnTo>
                  <a:pt x="11408" y="588"/>
                </a:lnTo>
                <a:lnTo>
                  <a:pt x="10968" y="698"/>
                </a:lnTo>
                <a:lnTo>
                  <a:pt x="10821" y="514"/>
                </a:lnTo>
                <a:lnTo>
                  <a:pt x="10601" y="331"/>
                </a:lnTo>
                <a:lnTo>
                  <a:pt x="10381" y="221"/>
                </a:lnTo>
                <a:lnTo>
                  <a:pt x="10124" y="147"/>
                </a:lnTo>
                <a:lnTo>
                  <a:pt x="9867" y="74"/>
                </a:lnTo>
                <a:lnTo>
                  <a:pt x="9574" y="37"/>
                </a:lnTo>
                <a:lnTo>
                  <a:pt x="9060" y="1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42" name="Google Shape;242;p3"/>
          <p:cNvSpPr/>
          <p:nvPr/>
        </p:nvSpPr>
        <p:spPr>
          <a:xfrm rot="-5400000">
            <a:off x="2883755" y="3982230"/>
            <a:ext cx="279906" cy="357966"/>
          </a:xfrm>
          <a:custGeom>
            <a:avLst/>
            <a:gdLst/>
            <a:ahLst/>
            <a:cxnLst/>
            <a:rect l="l" t="t" r="r" b="b"/>
            <a:pathLst>
              <a:path w="9868" h="12620" extrusionOk="0">
                <a:moveTo>
                  <a:pt x="4182" y="661"/>
                </a:moveTo>
                <a:lnTo>
                  <a:pt x="4182" y="918"/>
                </a:lnTo>
                <a:lnTo>
                  <a:pt x="4182" y="1431"/>
                </a:lnTo>
                <a:lnTo>
                  <a:pt x="4145" y="2202"/>
                </a:lnTo>
                <a:lnTo>
                  <a:pt x="3925" y="2165"/>
                </a:lnTo>
                <a:lnTo>
                  <a:pt x="3962" y="2018"/>
                </a:lnTo>
                <a:lnTo>
                  <a:pt x="3962" y="1835"/>
                </a:lnTo>
                <a:lnTo>
                  <a:pt x="3889" y="1468"/>
                </a:lnTo>
                <a:lnTo>
                  <a:pt x="3852" y="1101"/>
                </a:lnTo>
                <a:lnTo>
                  <a:pt x="3889" y="918"/>
                </a:lnTo>
                <a:lnTo>
                  <a:pt x="3962" y="771"/>
                </a:lnTo>
                <a:lnTo>
                  <a:pt x="3999" y="698"/>
                </a:lnTo>
                <a:lnTo>
                  <a:pt x="4072" y="661"/>
                </a:lnTo>
                <a:close/>
                <a:moveTo>
                  <a:pt x="1541" y="404"/>
                </a:moveTo>
                <a:lnTo>
                  <a:pt x="1578" y="441"/>
                </a:lnTo>
                <a:lnTo>
                  <a:pt x="1614" y="514"/>
                </a:lnTo>
                <a:lnTo>
                  <a:pt x="1614" y="1138"/>
                </a:lnTo>
                <a:lnTo>
                  <a:pt x="1688" y="2202"/>
                </a:lnTo>
                <a:lnTo>
                  <a:pt x="1284" y="2238"/>
                </a:lnTo>
                <a:lnTo>
                  <a:pt x="1211" y="2238"/>
                </a:lnTo>
                <a:lnTo>
                  <a:pt x="1211" y="1871"/>
                </a:lnTo>
                <a:lnTo>
                  <a:pt x="1174" y="1505"/>
                </a:lnTo>
                <a:lnTo>
                  <a:pt x="1211" y="1211"/>
                </a:lnTo>
                <a:lnTo>
                  <a:pt x="1248" y="954"/>
                </a:lnTo>
                <a:lnTo>
                  <a:pt x="1358" y="404"/>
                </a:lnTo>
                <a:close/>
                <a:moveTo>
                  <a:pt x="3815" y="2678"/>
                </a:moveTo>
                <a:lnTo>
                  <a:pt x="4439" y="2715"/>
                </a:lnTo>
                <a:lnTo>
                  <a:pt x="5026" y="2789"/>
                </a:lnTo>
                <a:lnTo>
                  <a:pt x="5026" y="2825"/>
                </a:lnTo>
                <a:lnTo>
                  <a:pt x="5136" y="3485"/>
                </a:lnTo>
                <a:lnTo>
                  <a:pt x="3925" y="3559"/>
                </a:lnTo>
                <a:lnTo>
                  <a:pt x="2678" y="3632"/>
                </a:lnTo>
                <a:lnTo>
                  <a:pt x="1358" y="3669"/>
                </a:lnTo>
                <a:lnTo>
                  <a:pt x="917" y="3706"/>
                </a:lnTo>
                <a:lnTo>
                  <a:pt x="477" y="3742"/>
                </a:lnTo>
                <a:lnTo>
                  <a:pt x="441" y="3229"/>
                </a:lnTo>
                <a:lnTo>
                  <a:pt x="441" y="2972"/>
                </a:lnTo>
                <a:lnTo>
                  <a:pt x="404" y="2862"/>
                </a:lnTo>
                <a:lnTo>
                  <a:pt x="331" y="2752"/>
                </a:lnTo>
                <a:lnTo>
                  <a:pt x="587" y="2789"/>
                </a:lnTo>
                <a:lnTo>
                  <a:pt x="807" y="2789"/>
                </a:lnTo>
                <a:lnTo>
                  <a:pt x="1284" y="2752"/>
                </a:lnTo>
                <a:lnTo>
                  <a:pt x="1945" y="2678"/>
                </a:lnTo>
                <a:close/>
                <a:moveTo>
                  <a:pt x="4916" y="3999"/>
                </a:moveTo>
                <a:lnTo>
                  <a:pt x="4989" y="4072"/>
                </a:lnTo>
                <a:lnTo>
                  <a:pt x="5136" y="4109"/>
                </a:lnTo>
                <a:lnTo>
                  <a:pt x="5209" y="4072"/>
                </a:lnTo>
                <a:lnTo>
                  <a:pt x="5246" y="4623"/>
                </a:lnTo>
                <a:lnTo>
                  <a:pt x="5209" y="5173"/>
                </a:lnTo>
                <a:lnTo>
                  <a:pt x="5173" y="5430"/>
                </a:lnTo>
                <a:lnTo>
                  <a:pt x="5099" y="5723"/>
                </a:lnTo>
                <a:lnTo>
                  <a:pt x="4989" y="5980"/>
                </a:lnTo>
                <a:lnTo>
                  <a:pt x="4806" y="6200"/>
                </a:lnTo>
                <a:lnTo>
                  <a:pt x="4659" y="6310"/>
                </a:lnTo>
                <a:lnTo>
                  <a:pt x="4476" y="6420"/>
                </a:lnTo>
                <a:lnTo>
                  <a:pt x="4292" y="6457"/>
                </a:lnTo>
                <a:lnTo>
                  <a:pt x="4072" y="6493"/>
                </a:lnTo>
                <a:lnTo>
                  <a:pt x="3632" y="6530"/>
                </a:lnTo>
                <a:lnTo>
                  <a:pt x="3265" y="6567"/>
                </a:lnTo>
                <a:lnTo>
                  <a:pt x="2605" y="6567"/>
                </a:lnTo>
                <a:lnTo>
                  <a:pt x="2642" y="6493"/>
                </a:lnTo>
                <a:lnTo>
                  <a:pt x="2678" y="6383"/>
                </a:lnTo>
                <a:lnTo>
                  <a:pt x="2788" y="6310"/>
                </a:lnTo>
                <a:lnTo>
                  <a:pt x="2825" y="6273"/>
                </a:lnTo>
                <a:lnTo>
                  <a:pt x="2825" y="6237"/>
                </a:lnTo>
                <a:lnTo>
                  <a:pt x="2788" y="6200"/>
                </a:lnTo>
                <a:lnTo>
                  <a:pt x="2715" y="6200"/>
                </a:lnTo>
                <a:lnTo>
                  <a:pt x="2605" y="6237"/>
                </a:lnTo>
                <a:lnTo>
                  <a:pt x="2458" y="6310"/>
                </a:lnTo>
                <a:lnTo>
                  <a:pt x="2348" y="6420"/>
                </a:lnTo>
                <a:lnTo>
                  <a:pt x="2311" y="6567"/>
                </a:lnTo>
                <a:lnTo>
                  <a:pt x="1724" y="6493"/>
                </a:lnTo>
                <a:lnTo>
                  <a:pt x="1541" y="6457"/>
                </a:lnTo>
                <a:lnTo>
                  <a:pt x="1688" y="6420"/>
                </a:lnTo>
                <a:lnTo>
                  <a:pt x="2055" y="6383"/>
                </a:lnTo>
                <a:lnTo>
                  <a:pt x="2201" y="6310"/>
                </a:lnTo>
                <a:lnTo>
                  <a:pt x="2275" y="6237"/>
                </a:lnTo>
                <a:lnTo>
                  <a:pt x="2311" y="6163"/>
                </a:lnTo>
                <a:lnTo>
                  <a:pt x="2311" y="6090"/>
                </a:lnTo>
                <a:lnTo>
                  <a:pt x="2275" y="6016"/>
                </a:lnTo>
                <a:lnTo>
                  <a:pt x="2238" y="5980"/>
                </a:lnTo>
                <a:lnTo>
                  <a:pt x="2201" y="5943"/>
                </a:lnTo>
                <a:lnTo>
                  <a:pt x="2055" y="5943"/>
                </a:lnTo>
                <a:lnTo>
                  <a:pt x="1981" y="6016"/>
                </a:lnTo>
                <a:lnTo>
                  <a:pt x="1798" y="6053"/>
                </a:lnTo>
                <a:lnTo>
                  <a:pt x="1394" y="6127"/>
                </a:lnTo>
                <a:lnTo>
                  <a:pt x="1138" y="6200"/>
                </a:lnTo>
                <a:lnTo>
                  <a:pt x="917" y="6273"/>
                </a:lnTo>
                <a:lnTo>
                  <a:pt x="807" y="6200"/>
                </a:lnTo>
                <a:lnTo>
                  <a:pt x="697" y="6127"/>
                </a:lnTo>
                <a:lnTo>
                  <a:pt x="661" y="5980"/>
                </a:lnTo>
                <a:lnTo>
                  <a:pt x="624" y="5870"/>
                </a:lnTo>
                <a:lnTo>
                  <a:pt x="624" y="5870"/>
                </a:lnTo>
                <a:lnTo>
                  <a:pt x="844" y="5906"/>
                </a:lnTo>
                <a:lnTo>
                  <a:pt x="1504" y="5906"/>
                </a:lnTo>
                <a:lnTo>
                  <a:pt x="1724" y="5870"/>
                </a:lnTo>
                <a:lnTo>
                  <a:pt x="1945" y="5833"/>
                </a:lnTo>
                <a:lnTo>
                  <a:pt x="1981" y="5796"/>
                </a:lnTo>
                <a:lnTo>
                  <a:pt x="2018" y="5760"/>
                </a:lnTo>
                <a:lnTo>
                  <a:pt x="2055" y="5650"/>
                </a:lnTo>
                <a:lnTo>
                  <a:pt x="1981" y="5540"/>
                </a:lnTo>
                <a:lnTo>
                  <a:pt x="1945" y="5503"/>
                </a:lnTo>
                <a:lnTo>
                  <a:pt x="1504" y="5503"/>
                </a:lnTo>
                <a:lnTo>
                  <a:pt x="1101" y="5540"/>
                </a:lnTo>
                <a:lnTo>
                  <a:pt x="844" y="5576"/>
                </a:lnTo>
                <a:lnTo>
                  <a:pt x="587" y="5576"/>
                </a:lnTo>
                <a:lnTo>
                  <a:pt x="587" y="5356"/>
                </a:lnTo>
                <a:lnTo>
                  <a:pt x="734" y="5430"/>
                </a:lnTo>
                <a:lnTo>
                  <a:pt x="881" y="5466"/>
                </a:lnTo>
                <a:lnTo>
                  <a:pt x="1211" y="5466"/>
                </a:lnTo>
                <a:lnTo>
                  <a:pt x="1541" y="5393"/>
                </a:lnTo>
                <a:lnTo>
                  <a:pt x="1835" y="5246"/>
                </a:lnTo>
                <a:lnTo>
                  <a:pt x="1871" y="5173"/>
                </a:lnTo>
                <a:lnTo>
                  <a:pt x="1908" y="5099"/>
                </a:lnTo>
                <a:lnTo>
                  <a:pt x="1908" y="5026"/>
                </a:lnTo>
                <a:lnTo>
                  <a:pt x="1871" y="4953"/>
                </a:lnTo>
                <a:lnTo>
                  <a:pt x="1835" y="4916"/>
                </a:lnTo>
                <a:lnTo>
                  <a:pt x="1761" y="4879"/>
                </a:lnTo>
                <a:lnTo>
                  <a:pt x="1724" y="4879"/>
                </a:lnTo>
                <a:lnTo>
                  <a:pt x="1614" y="4916"/>
                </a:lnTo>
                <a:lnTo>
                  <a:pt x="1358" y="5026"/>
                </a:lnTo>
                <a:lnTo>
                  <a:pt x="1101" y="5099"/>
                </a:lnTo>
                <a:lnTo>
                  <a:pt x="844" y="5099"/>
                </a:lnTo>
                <a:lnTo>
                  <a:pt x="551" y="5063"/>
                </a:lnTo>
                <a:lnTo>
                  <a:pt x="551" y="4916"/>
                </a:lnTo>
                <a:lnTo>
                  <a:pt x="844" y="4879"/>
                </a:lnTo>
                <a:lnTo>
                  <a:pt x="1138" y="4879"/>
                </a:lnTo>
                <a:lnTo>
                  <a:pt x="1724" y="4769"/>
                </a:lnTo>
                <a:lnTo>
                  <a:pt x="1908" y="4696"/>
                </a:lnTo>
                <a:lnTo>
                  <a:pt x="2091" y="4586"/>
                </a:lnTo>
                <a:lnTo>
                  <a:pt x="2128" y="4513"/>
                </a:lnTo>
                <a:lnTo>
                  <a:pt x="2165" y="4439"/>
                </a:lnTo>
                <a:lnTo>
                  <a:pt x="2128" y="4329"/>
                </a:lnTo>
                <a:lnTo>
                  <a:pt x="2055" y="4256"/>
                </a:lnTo>
                <a:lnTo>
                  <a:pt x="1945" y="4182"/>
                </a:lnTo>
                <a:lnTo>
                  <a:pt x="1871" y="4182"/>
                </a:lnTo>
                <a:lnTo>
                  <a:pt x="1835" y="4219"/>
                </a:lnTo>
                <a:lnTo>
                  <a:pt x="1761" y="4256"/>
                </a:lnTo>
                <a:lnTo>
                  <a:pt x="1724" y="4329"/>
                </a:lnTo>
                <a:lnTo>
                  <a:pt x="1468" y="4403"/>
                </a:lnTo>
                <a:lnTo>
                  <a:pt x="991" y="4476"/>
                </a:lnTo>
                <a:lnTo>
                  <a:pt x="551" y="4586"/>
                </a:lnTo>
                <a:lnTo>
                  <a:pt x="514" y="4146"/>
                </a:lnTo>
                <a:lnTo>
                  <a:pt x="1358" y="4146"/>
                </a:lnTo>
                <a:lnTo>
                  <a:pt x="2678" y="4109"/>
                </a:lnTo>
                <a:lnTo>
                  <a:pt x="3815" y="4072"/>
                </a:lnTo>
                <a:lnTo>
                  <a:pt x="4916" y="3999"/>
                </a:lnTo>
                <a:close/>
                <a:moveTo>
                  <a:pt x="1211" y="1"/>
                </a:moveTo>
                <a:lnTo>
                  <a:pt x="1101" y="37"/>
                </a:lnTo>
                <a:lnTo>
                  <a:pt x="1028" y="147"/>
                </a:lnTo>
                <a:lnTo>
                  <a:pt x="881" y="771"/>
                </a:lnTo>
                <a:lnTo>
                  <a:pt x="807" y="1395"/>
                </a:lnTo>
                <a:lnTo>
                  <a:pt x="807" y="1835"/>
                </a:lnTo>
                <a:lnTo>
                  <a:pt x="807" y="2092"/>
                </a:lnTo>
                <a:lnTo>
                  <a:pt x="881" y="2312"/>
                </a:lnTo>
                <a:lnTo>
                  <a:pt x="551" y="2385"/>
                </a:lnTo>
                <a:lnTo>
                  <a:pt x="367" y="2458"/>
                </a:lnTo>
                <a:lnTo>
                  <a:pt x="221" y="2568"/>
                </a:lnTo>
                <a:lnTo>
                  <a:pt x="184" y="2605"/>
                </a:lnTo>
                <a:lnTo>
                  <a:pt x="147" y="2678"/>
                </a:lnTo>
                <a:lnTo>
                  <a:pt x="37" y="2825"/>
                </a:lnTo>
                <a:lnTo>
                  <a:pt x="37" y="3009"/>
                </a:lnTo>
                <a:lnTo>
                  <a:pt x="37" y="3375"/>
                </a:lnTo>
                <a:lnTo>
                  <a:pt x="37" y="3852"/>
                </a:lnTo>
                <a:lnTo>
                  <a:pt x="37" y="3889"/>
                </a:lnTo>
                <a:lnTo>
                  <a:pt x="0" y="3962"/>
                </a:lnTo>
                <a:lnTo>
                  <a:pt x="37" y="4072"/>
                </a:lnTo>
                <a:lnTo>
                  <a:pt x="74" y="4439"/>
                </a:lnTo>
                <a:lnTo>
                  <a:pt x="110" y="5540"/>
                </a:lnTo>
                <a:lnTo>
                  <a:pt x="110" y="5943"/>
                </a:lnTo>
                <a:lnTo>
                  <a:pt x="184" y="6127"/>
                </a:lnTo>
                <a:lnTo>
                  <a:pt x="257" y="6310"/>
                </a:lnTo>
                <a:lnTo>
                  <a:pt x="367" y="6457"/>
                </a:lnTo>
                <a:lnTo>
                  <a:pt x="477" y="6567"/>
                </a:lnTo>
                <a:lnTo>
                  <a:pt x="624" y="6677"/>
                </a:lnTo>
                <a:lnTo>
                  <a:pt x="771" y="6750"/>
                </a:lnTo>
                <a:lnTo>
                  <a:pt x="1101" y="6860"/>
                </a:lnTo>
                <a:lnTo>
                  <a:pt x="1468" y="6934"/>
                </a:lnTo>
                <a:lnTo>
                  <a:pt x="2091" y="7007"/>
                </a:lnTo>
                <a:lnTo>
                  <a:pt x="2678" y="7044"/>
                </a:lnTo>
                <a:lnTo>
                  <a:pt x="2605" y="7264"/>
                </a:lnTo>
                <a:lnTo>
                  <a:pt x="2605" y="7484"/>
                </a:lnTo>
                <a:lnTo>
                  <a:pt x="2605" y="7887"/>
                </a:lnTo>
                <a:lnTo>
                  <a:pt x="2605" y="8548"/>
                </a:lnTo>
                <a:lnTo>
                  <a:pt x="2678" y="9208"/>
                </a:lnTo>
                <a:lnTo>
                  <a:pt x="2825" y="10455"/>
                </a:lnTo>
                <a:lnTo>
                  <a:pt x="3045" y="11665"/>
                </a:lnTo>
                <a:lnTo>
                  <a:pt x="3118" y="11922"/>
                </a:lnTo>
                <a:lnTo>
                  <a:pt x="3228" y="12106"/>
                </a:lnTo>
                <a:lnTo>
                  <a:pt x="3375" y="12252"/>
                </a:lnTo>
                <a:lnTo>
                  <a:pt x="3595" y="12399"/>
                </a:lnTo>
                <a:lnTo>
                  <a:pt x="3779" y="12472"/>
                </a:lnTo>
                <a:lnTo>
                  <a:pt x="3999" y="12546"/>
                </a:lnTo>
                <a:lnTo>
                  <a:pt x="4476" y="12619"/>
                </a:lnTo>
                <a:lnTo>
                  <a:pt x="4732" y="12582"/>
                </a:lnTo>
                <a:lnTo>
                  <a:pt x="4952" y="12509"/>
                </a:lnTo>
                <a:lnTo>
                  <a:pt x="5136" y="12399"/>
                </a:lnTo>
                <a:lnTo>
                  <a:pt x="5283" y="12216"/>
                </a:lnTo>
                <a:lnTo>
                  <a:pt x="5429" y="12032"/>
                </a:lnTo>
                <a:lnTo>
                  <a:pt x="5503" y="11812"/>
                </a:lnTo>
                <a:lnTo>
                  <a:pt x="5576" y="11592"/>
                </a:lnTo>
                <a:lnTo>
                  <a:pt x="5613" y="11372"/>
                </a:lnTo>
                <a:lnTo>
                  <a:pt x="5613" y="11079"/>
                </a:lnTo>
                <a:lnTo>
                  <a:pt x="5613" y="10785"/>
                </a:lnTo>
                <a:lnTo>
                  <a:pt x="5539" y="10162"/>
                </a:lnTo>
                <a:lnTo>
                  <a:pt x="5539" y="9538"/>
                </a:lnTo>
                <a:lnTo>
                  <a:pt x="5649" y="8951"/>
                </a:lnTo>
                <a:lnTo>
                  <a:pt x="5723" y="8658"/>
                </a:lnTo>
                <a:lnTo>
                  <a:pt x="5833" y="8364"/>
                </a:lnTo>
                <a:lnTo>
                  <a:pt x="5980" y="8071"/>
                </a:lnTo>
                <a:lnTo>
                  <a:pt x="6090" y="7961"/>
                </a:lnTo>
                <a:lnTo>
                  <a:pt x="6200" y="7851"/>
                </a:lnTo>
                <a:lnTo>
                  <a:pt x="6273" y="7814"/>
                </a:lnTo>
                <a:lnTo>
                  <a:pt x="6310" y="7814"/>
                </a:lnTo>
                <a:lnTo>
                  <a:pt x="6456" y="7887"/>
                </a:lnTo>
                <a:lnTo>
                  <a:pt x="6530" y="7997"/>
                </a:lnTo>
                <a:lnTo>
                  <a:pt x="6603" y="8144"/>
                </a:lnTo>
                <a:lnTo>
                  <a:pt x="6640" y="8291"/>
                </a:lnTo>
                <a:lnTo>
                  <a:pt x="6603" y="8474"/>
                </a:lnTo>
                <a:lnTo>
                  <a:pt x="6566" y="8804"/>
                </a:lnTo>
                <a:lnTo>
                  <a:pt x="6530" y="9208"/>
                </a:lnTo>
                <a:lnTo>
                  <a:pt x="6566" y="9428"/>
                </a:lnTo>
                <a:lnTo>
                  <a:pt x="6603" y="9648"/>
                </a:lnTo>
                <a:lnTo>
                  <a:pt x="6676" y="9868"/>
                </a:lnTo>
                <a:lnTo>
                  <a:pt x="6787" y="10051"/>
                </a:lnTo>
                <a:lnTo>
                  <a:pt x="6970" y="10162"/>
                </a:lnTo>
                <a:lnTo>
                  <a:pt x="7153" y="10272"/>
                </a:lnTo>
                <a:lnTo>
                  <a:pt x="7447" y="10345"/>
                </a:lnTo>
                <a:lnTo>
                  <a:pt x="7777" y="10382"/>
                </a:lnTo>
                <a:lnTo>
                  <a:pt x="8437" y="10382"/>
                </a:lnTo>
                <a:lnTo>
                  <a:pt x="9061" y="10308"/>
                </a:lnTo>
                <a:lnTo>
                  <a:pt x="9684" y="10162"/>
                </a:lnTo>
                <a:lnTo>
                  <a:pt x="9758" y="10125"/>
                </a:lnTo>
                <a:lnTo>
                  <a:pt x="9831" y="10051"/>
                </a:lnTo>
                <a:lnTo>
                  <a:pt x="9868" y="9941"/>
                </a:lnTo>
                <a:lnTo>
                  <a:pt x="9831" y="9868"/>
                </a:lnTo>
                <a:lnTo>
                  <a:pt x="9794" y="9758"/>
                </a:lnTo>
                <a:lnTo>
                  <a:pt x="9721" y="9685"/>
                </a:lnTo>
                <a:lnTo>
                  <a:pt x="9648" y="9648"/>
                </a:lnTo>
                <a:lnTo>
                  <a:pt x="9538" y="9648"/>
                </a:lnTo>
                <a:lnTo>
                  <a:pt x="8951" y="9758"/>
                </a:lnTo>
                <a:lnTo>
                  <a:pt x="8327" y="9831"/>
                </a:lnTo>
                <a:lnTo>
                  <a:pt x="7740" y="9831"/>
                </a:lnTo>
                <a:lnTo>
                  <a:pt x="7447" y="9795"/>
                </a:lnTo>
                <a:lnTo>
                  <a:pt x="7300" y="9721"/>
                </a:lnTo>
                <a:lnTo>
                  <a:pt x="7190" y="9648"/>
                </a:lnTo>
                <a:lnTo>
                  <a:pt x="7117" y="9575"/>
                </a:lnTo>
                <a:lnTo>
                  <a:pt x="7080" y="9465"/>
                </a:lnTo>
                <a:lnTo>
                  <a:pt x="7080" y="9208"/>
                </a:lnTo>
                <a:lnTo>
                  <a:pt x="7080" y="8914"/>
                </a:lnTo>
                <a:lnTo>
                  <a:pt x="7117" y="8694"/>
                </a:lnTo>
                <a:lnTo>
                  <a:pt x="7153" y="8474"/>
                </a:lnTo>
                <a:lnTo>
                  <a:pt x="7153" y="8254"/>
                </a:lnTo>
                <a:lnTo>
                  <a:pt x="7117" y="8034"/>
                </a:lnTo>
                <a:lnTo>
                  <a:pt x="7043" y="7851"/>
                </a:lnTo>
                <a:lnTo>
                  <a:pt x="6970" y="7667"/>
                </a:lnTo>
                <a:lnTo>
                  <a:pt x="6823" y="7520"/>
                </a:lnTo>
                <a:lnTo>
                  <a:pt x="6676" y="7410"/>
                </a:lnTo>
                <a:lnTo>
                  <a:pt x="6530" y="7337"/>
                </a:lnTo>
                <a:lnTo>
                  <a:pt x="6383" y="7300"/>
                </a:lnTo>
                <a:lnTo>
                  <a:pt x="6200" y="7300"/>
                </a:lnTo>
                <a:lnTo>
                  <a:pt x="6016" y="7337"/>
                </a:lnTo>
                <a:lnTo>
                  <a:pt x="5833" y="7447"/>
                </a:lnTo>
                <a:lnTo>
                  <a:pt x="5649" y="7594"/>
                </a:lnTo>
                <a:lnTo>
                  <a:pt x="5503" y="7814"/>
                </a:lnTo>
                <a:lnTo>
                  <a:pt x="5393" y="8034"/>
                </a:lnTo>
                <a:lnTo>
                  <a:pt x="5283" y="8291"/>
                </a:lnTo>
                <a:lnTo>
                  <a:pt x="5136" y="8768"/>
                </a:lnTo>
                <a:lnTo>
                  <a:pt x="5026" y="9281"/>
                </a:lnTo>
                <a:lnTo>
                  <a:pt x="4989" y="9795"/>
                </a:lnTo>
                <a:lnTo>
                  <a:pt x="5026" y="10308"/>
                </a:lnTo>
                <a:lnTo>
                  <a:pt x="5062" y="10858"/>
                </a:lnTo>
                <a:lnTo>
                  <a:pt x="5062" y="11372"/>
                </a:lnTo>
                <a:lnTo>
                  <a:pt x="5062" y="11519"/>
                </a:lnTo>
                <a:lnTo>
                  <a:pt x="5026" y="11665"/>
                </a:lnTo>
                <a:lnTo>
                  <a:pt x="4952" y="11775"/>
                </a:lnTo>
                <a:lnTo>
                  <a:pt x="4879" y="11886"/>
                </a:lnTo>
                <a:lnTo>
                  <a:pt x="4769" y="11959"/>
                </a:lnTo>
                <a:lnTo>
                  <a:pt x="4659" y="12032"/>
                </a:lnTo>
                <a:lnTo>
                  <a:pt x="4512" y="12069"/>
                </a:lnTo>
                <a:lnTo>
                  <a:pt x="4366" y="12069"/>
                </a:lnTo>
                <a:lnTo>
                  <a:pt x="4109" y="11996"/>
                </a:lnTo>
                <a:lnTo>
                  <a:pt x="3815" y="11922"/>
                </a:lnTo>
                <a:lnTo>
                  <a:pt x="3705" y="11849"/>
                </a:lnTo>
                <a:lnTo>
                  <a:pt x="3595" y="11739"/>
                </a:lnTo>
                <a:lnTo>
                  <a:pt x="3559" y="11592"/>
                </a:lnTo>
                <a:lnTo>
                  <a:pt x="3522" y="11445"/>
                </a:lnTo>
                <a:lnTo>
                  <a:pt x="3302" y="10272"/>
                </a:lnTo>
                <a:lnTo>
                  <a:pt x="3155" y="9061"/>
                </a:lnTo>
                <a:lnTo>
                  <a:pt x="3045" y="7887"/>
                </a:lnTo>
                <a:lnTo>
                  <a:pt x="3045" y="7484"/>
                </a:lnTo>
                <a:lnTo>
                  <a:pt x="3008" y="7264"/>
                </a:lnTo>
                <a:lnTo>
                  <a:pt x="2935" y="7044"/>
                </a:lnTo>
                <a:lnTo>
                  <a:pt x="3375" y="7044"/>
                </a:lnTo>
                <a:lnTo>
                  <a:pt x="3779" y="7007"/>
                </a:lnTo>
                <a:lnTo>
                  <a:pt x="4219" y="6970"/>
                </a:lnTo>
                <a:lnTo>
                  <a:pt x="4622" y="6860"/>
                </a:lnTo>
                <a:lnTo>
                  <a:pt x="4806" y="6787"/>
                </a:lnTo>
                <a:lnTo>
                  <a:pt x="4952" y="6677"/>
                </a:lnTo>
                <a:lnTo>
                  <a:pt x="5099" y="6603"/>
                </a:lnTo>
                <a:lnTo>
                  <a:pt x="5209" y="6493"/>
                </a:lnTo>
                <a:lnTo>
                  <a:pt x="5429" y="6200"/>
                </a:lnTo>
                <a:lnTo>
                  <a:pt x="5539" y="5906"/>
                </a:lnTo>
                <a:lnTo>
                  <a:pt x="5649" y="5576"/>
                </a:lnTo>
                <a:lnTo>
                  <a:pt x="5723" y="5210"/>
                </a:lnTo>
                <a:lnTo>
                  <a:pt x="5723" y="4806"/>
                </a:lnTo>
                <a:lnTo>
                  <a:pt x="5686" y="4036"/>
                </a:lnTo>
                <a:lnTo>
                  <a:pt x="5649" y="3559"/>
                </a:lnTo>
                <a:lnTo>
                  <a:pt x="5576" y="3082"/>
                </a:lnTo>
                <a:lnTo>
                  <a:pt x="5539" y="2789"/>
                </a:lnTo>
                <a:lnTo>
                  <a:pt x="5503" y="2678"/>
                </a:lnTo>
                <a:lnTo>
                  <a:pt x="5466" y="2568"/>
                </a:lnTo>
                <a:lnTo>
                  <a:pt x="5429" y="2422"/>
                </a:lnTo>
                <a:lnTo>
                  <a:pt x="5356" y="2348"/>
                </a:lnTo>
                <a:lnTo>
                  <a:pt x="5173" y="2238"/>
                </a:lnTo>
                <a:lnTo>
                  <a:pt x="5026" y="2202"/>
                </a:lnTo>
                <a:lnTo>
                  <a:pt x="4916" y="2202"/>
                </a:lnTo>
                <a:lnTo>
                  <a:pt x="4879" y="2238"/>
                </a:lnTo>
                <a:lnTo>
                  <a:pt x="4586" y="2238"/>
                </a:lnTo>
                <a:lnTo>
                  <a:pt x="4622" y="808"/>
                </a:lnTo>
                <a:lnTo>
                  <a:pt x="4586" y="551"/>
                </a:lnTo>
                <a:lnTo>
                  <a:pt x="4549" y="441"/>
                </a:lnTo>
                <a:lnTo>
                  <a:pt x="4512" y="331"/>
                </a:lnTo>
                <a:lnTo>
                  <a:pt x="4439" y="258"/>
                </a:lnTo>
                <a:lnTo>
                  <a:pt x="4329" y="221"/>
                </a:lnTo>
                <a:lnTo>
                  <a:pt x="4219" y="184"/>
                </a:lnTo>
                <a:lnTo>
                  <a:pt x="4072" y="221"/>
                </a:lnTo>
                <a:lnTo>
                  <a:pt x="3815" y="331"/>
                </a:lnTo>
                <a:lnTo>
                  <a:pt x="3705" y="404"/>
                </a:lnTo>
                <a:lnTo>
                  <a:pt x="3632" y="514"/>
                </a:lnTo>
                <a:lnTo>
                  <a:pt x="3522" y="734"/>
                </a:lnTo>
                <a:lnTo>
                  <a:pt x="3449" y="991"/>
                </a:lnTo>
                <a:lnTo>
                  <a:pt x="3485" y="1321"/>
                </a:lnTo>
                <a:lnTo>
                  <a:pt x="3522" y="1651"/>
                </a:lnTo>
                <a:lnTo>
                  <a:pt x="3559" y="1908"/>
                </a:lnTo>
                <a:lnTo>
                  <a:pt x="3669" y="2165"/>
                </a:lnTo>
                <a:lnTo>
                  <a:pt x="2091" y="2165"/>
                </a:lnTo>
                <a:lnTo>
                  <a:pt x="2055" y="1358"/>
                </a:lnTo>
                <a:lnTo>
                  <a:pt x="2018" y="514"/>
                </a:lnTo>
                <a:lnTo>
                  <a:pt x="2018" y="368"/>
                </a:lnTo>
                <a:lnTo>
                  <a:pt x="1945" y="221"/>
                </a:lnTo>
                <a:lnTo>
                  <a:pt x="1871" y="147"/>
                </a:lnTo>
                <a:lnTo>
                  <a:pt x="1761" y="74"/>
                </a:lnTo>
                <a:lnTo>
                  <a:pt x="1651" y="37"/>
                </a:lnTo>
                <a:lnTo>
                  <a:pt x="1504" y="1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43" name="Google Shape;243;p3"/>
          <p:cNvSpPr/>
          <p:nvPr/>
        </p:nvSpPr>
        <p:spPr>
          <a:xfrm>
            <a:off x="2859048" y="4370196"/>
            <a:ext cx="377708" cy="426638"/>
          </a:xfrm>
          <a:custGeom>
            <a:avLst/>
            <a:gdLst/>
            <a:ahLst/>
            <a:cxnLst/>
            <a:rect l="l" t="t" r="r" b="b"/>
            <a:pathLst>
              <a:path w="13316" h="15041" extrusionOk="0">
                <a:moveTo>
                  <a:pt x="5466" y="1"/>
                </a:moveTo>
                <a:lnTo>
                  <a:pt x="5466" y="38"/>
                </a:lnTo>
                <a:lnTo>
                  <a:pt x="5576" y="1248"/>
                </a:lnTo>
                <a:lnTo>
                  <a:pt x="5612" y="1321"/>
                </a:lnTo>
                <a:lnTo>
                  <a:pt x="5649" y="1395"/>
                </a:lnTo>
                <a:lnTo>
                  <a:pt x="5759" y="1431"/>
                </a:lnTo>
                <a:lnTo>
                  <a:pt x="5833" y="1395"/>
                </a:lnTo>
                <a:lnTo>
                  <a:pt x="6713" y="881"/>
                </a:lnTo>
                <a:lnTo>
                  <a:pt x="6713" y="881"/>
                </a:lnTo>
                <a:lnTo>
                  <a:pt x="6640" y="1285"/>
                </a:lnTo>
                <a:lnTo>
                  <a:pt x="6603" y="1652"/>
                </a:lnTo>
                <a:lnTo>
                  <a:pt x="6603" y="2055"/>
                </a:lnTo>
                <a:lnTo>
                  <a:pt x="6640" y="2459"/>
                </a:lnTo>
                <a:lnTo>
                  <a:pt x="6676" y="2569"/>
                </a:lnTo>
                <a:lnTo>
                  <a:pt x="6750" y="2605"/>
                </a:lnTo>
                <a:lnTo>
                  <a:pt x="6823" y="2642"/>
                </a:lnTo>
                <a:lnTo>
                  <a:pt x="6896" y="2679"/>
                </a:lnTo>
                <a:lnTo>
                  <a:pt x="6970" y="2642"/>
                </a:lnTo>
                <a:lnTo>
                  <a:pt x="7043" y="2605"/>
                </a:lnTo>
                <a:lnTo>
                  <a:pt x="7080" y="2532"/>
                </a:lnTo>
                <a:lnTo>
                  <a:pt x="7080" y="2459"/>
                </a:lnTo>
                <a:lnTo>
                  <a:pt x="7043" y="2275"/>
                </a:lnTo>
                <a:lnTo>
                  <a:pt x="7006" y="1835"/>
                </a:lnTo>
                <a:lnTo>
                  <a:pt x="7043" y="1395"/>
                </a:lnTo>
                <a:lnTo>
                  <a:pt x="7116" y="955"/>
                </a:lnTo>
                <a:lnTo>
                  <a:pt x="7226" y="514"/>
                </a:lnTo>
                <a:lnTo>
                  <a:pt x="7190" y="404"/>
                </a:lnTo>
                <a:lnTo>
                  <a:pt x="7153" y="294"/>
                </a:lnTo>
                <a:lnTo>
                  <a:pt x="7043" y="258"/>
                </a:lnTo>
                <a:lnTo>
                  <a:pt x="6933" y="294"/>
                </a:lnTo>
                <a:lnTo>
                  <a:pt x="5906" y="918"/>
                </a:lnTo>
                <a:lnTo>
                  <a:pt x="5869" y="698"/>
                </a:lnTo>
                <a:lnTo>
                  <a:pt x="5796" y="478"/>
                </a:lnTo>
                <a:lnTo>
                  <a:pt x="5686" y="221"/>
                </a:lnTo>
                <a:lnTo>
                  <a:pt x="5576" y="1"/>
                </a:lnTo>
                <a:close/>
                <a:moveTo>
                  <a:pt x="8840" y="3816"/>
                </a:moveTo>
                <a:lnTo>
                  <a:pt x="8730" y="3852"/>
                </a:lnTo>
                <a:lnTo>
                  <a:pt x="8657" y="3926"/>
                </a:lnTo>
                <a:lnTo>
                  <a:pt x="8510" y="4146"/>
                </a:lnTo>
                <a:lnTo>
                  <a:pt x="8364" y="4293"/>
                </a:lnTo>
                <a:lnTo>
                  <a:pt x="8143" y="4476"/>
                </a:lnTo>
                <a:lnTo>
                  <a:pt x="7997" y="4659"/>
                </a:lnTo>
                <a:lnTo>
                  <a:pt x="7997" y="4733"/>
                </a:lnTo>
                <a:lnTo>
                  <a:pt x="7997" y="4769"/>
                </a:lnTo>
                <a:lnTo>
                  <a:pt x="8033" y="4806"/>
                </a:lnTo>
                <a:lnTo>
                  <a:pt x="8070" y="4843"/>
                </a:lnTo>
                <a:lnTo>
                  <a:pt x="8253" y="4843"/>
                </a:lnTo>
                <a:lnTo>
                  <a:pt x="8400" y="4806"/>
                </a:lnTo>
                <a:lnTo>
                  <a:pt x="8547" y="4733"/>
                </a:lnTo>
                <a:lnTo>
                  <a:pt x="8694" y="4659"/>
                </a:lnTo>
                <a:lnTo>
                  <a:pt x="8914" y="4403"/>
                </a:lnTo>
                <a:lnTo>
                  <a:pt x="9097" y="4146"/>
                </a:lnTo>
                <a:lnTo>
                  <a:pt x="9134" y="4073"/>
                </a:lnTo>
                <a:lnTo>
                  <a:pt x="9134" y="3963"/>
                </a:lnTo>
                <a:lnTo>
                  <a:pt x="9097" y="3889"/>
                </a:lnTo>
                <a:lnTo>
                  <a:pt x="9024" y="3852"/>
                </a:lnTo>
                <a:lnTo>
                  <a:pt x="8914" y="3816"/>
                </a:lnTo>
                <a:close/>
                <a:moveTo>
                  <a:pt x="147" y="2972"/>
                </a:moveTo>
                <a:lnTo>
                  <a:pt x="73" y="3009"/>
                </a:lnTo>
                <a:lnTo>
                  <a:pt x="37" y="3082"/>
                </a:lnTo>
                <a:lnTo>
                  <a:pt x="0" y="3229"/>
                </a:lnTo>
                <a:lnTo>
                  <a:pt x="37" y="3559"/>
                </a:lnTo>
                <a:lnTo>
                  <a:pt x="110" y="4073"/>
                </a:lnTo>
                <a:lnTo>
                  <a:pt x="220" y="4549"/>
                </a:lnTo>
                <a:lnTo>
                  <a:pt x="257" y="4623"/>
                </a:lnTo>
                <a:lnTo>
                  <a:pt x="330" y="4696"/>
                </a:lnTo>
                <a:lnTo>
                  <a:pt x="514" y="4696"/>
                </a:lnTo>
                <a:lnTo>
                  <a:pt x="1174" y="4219"/>
                </a:lnTo>
                <a:lnTo>
                  <a:pt x="1247" y="4843"/>
                </a:lnTo>
                <a:lnTo>
                  <a:pt x="1284" y="4990"/>
                </a:lnTo>
                <a:lnTo>
                  <a:pt x="1321" y="5173"/>
                </a:lnTo>
                <a:lnTo>
                  <a:pt x="1394" y="5320"/>
                </a:lnTo>
                <a:lnTo>
                  <a:pt x="1431" y="5356"/>
                </a:lnTo>
                <a:lnTo>
                  <a:pt x="1541" y="5393"/>
                </a:lnTo>
                <a:lnTo>
                  <a:pt x="1614" y="5393"/>
                </a:lnTo>
                <a:lnTo>
                  <a:pt x="1687" y="5356"/>
                </a:lnTo>
                <a:lnTo>
                  <a:pt x="1724" y="5320"/>
                </a:lnTo>
                <a:lnTo>
                  <a:pt x="1761" y="5246"/>
                </a:lnTo>
                <a:lnTo>
                  <a:pt x="1761" y="5173"/>
                </a:lnTo>
                <a:lnTo>
                  <a:pt x="1724" y="5063"/>
                </a:lnTo>
                <a:lnTo>
                  <a:pt x="1724" y="5026"/>
                </a:lnTo>
                <a:lnTo>
                  <a:pt x="1687" y="4953"/>
                </a:lnTo>
                <a:lnTo>
                  <a:pt x="1651" y="4549"/>
                </a:lnTo>
                <a:lnTo>
                  <a:pt x="1614" y="4183"/>
                </a:lnTo>
                <a:lnTo>
                  <a:pt x="1577" y="3816"/>
                </a:lnTo>
                <a:lnTo>
                  <a:pt x="1577" y="3706"/>
                </a:lnTo>
                <a:lnTo>
                  <a:pt x="1467" y="3632"/>
                </a:lnTo>
                <a:lnTo>
                  <a:pt x="1357" y="3632"/>
                </a:lnTo>
                <a:lnTo>
                  <a:pt x="1247" y="3669"/>
                </a:lnTo>
                <a:lnTo>
                  <a:pt x="880" y="3889"/>
                </a:lnTo>
                <a:lnTo>
                  <a:pt x="550" y="4146"/>
                </a:lnTo>
                <a:lnTo>
                  <a:pt x="330" y="3302"/>
                </a:lnTo>
                <a:lnTo>
                  <a:pt x="294" y="3082"/>
                </a:lnTo>
                <a:lnTo>
                  <a:pt x="220" y="2972"/>
                </a:lnTo>
                <a:close/>
                <a:moveTo>
                  <a:pt x="8400" y="2679"/>
                </a:moveTo>
                <a:lnTo>
                  <a:pt x="10124" y="5173"/>
                </a:lnTo>
                <a:lnTo>
                  <a:pt x="10161" y="5210"/>
                </a:lnTo>
                <a:lnTo>
                  <a:pt x="10124" y="5246"/>
                </a:lnTo>
                <a:lnTo>
                  <a:pt x="9684" y="5613"/>
                </a:lnTo>
                <a:lnTo>
                  <a:pt x="9207" y="6017"/>
                </a:lnTo>
                <a:lnTo>
                  <a:pt x="8804" y="6310"/>
                </a:lnTo>
                <a:lnTo>
                  <a:pt x="8584" y="6017"/>
                </a:lnTo>
                <a:lnTo>
                  <a:pt x="6970" y="3852"/>
                </a:lnTo>
                <a:lnTo>
                  <a:pt x="7703" y="3339"/>
                </a:lnTo>
                <a:lnTo>
                  <a:pt x="8033" y="3045"/>
                </a:lnTo>
                <a:lnTo>
                  <a:pt x="8364" y="2752"/>
                </a:lnTo>
                <a:lnTo>
                  <a:pt x="8400" y="2679"/>
                </a:lnTo>
                <a:close/>
                <a:moveTo>
                  <a:pt x="2494" y="7227"/>
                </a:moveTo>
                <a:lnTo>
                  <a:pt x="2421" y="7301"/>
                </a:lnTo>
                <a:lnTo>
                  <a:pt x="2421" y="7411"/>
                </a:lnTo>
                <a:lnTo>
                  <a:pt x="2678" y="7887"/>
                </a:lnTo>
                <a:lnTo>
                  <a:pt x="2494" y="8034"/>
                </a:lnTo>
                <a:lnTo>
                  <a:pt x="2458" y="8108"/>
                </a:lnTo>
                <a:lnTo>
                  <a:pt x="2421" y="8218"/>
                </a:lnTo>
                <a:lnTo>
                  <a:pt x="2421" y="8291"/>
                </a:lnTo>
                <a:lnTo>
                  <a:pt x="2494" y="8328"/>
                </a:lnTo>
                <a:lnTo>
                  <a:pt x="2605" y="8364"/>
                </a:lnTo>
                <a:lnTo>
                  <a:pt x="2678" y="8328"/>
                </a:lnTo>
                <a:lnTo>
                  <a:pt x="2861" y="8254"/>
                </a:lnTo>
                <a:lnTo>
                  <a:pt x="2935" y="8364"/>
                </a:lnTo>
                <a:lnTo>
                  <a:pt x="3155" y="8694"/>
                </a:lnTo>
                <a:lnTo>
                  <a:pt x="3301" y="8841"/>
                </a:lnTo>
                <a:lnTo>
                  <a:pt x="3375" y="8878"/>
                </a:lnTo>
                <a:lnTo>
                  <a:pt x="3485" y="8915"/>
                </a:lnTo>
                <a:lnTo>
                  <a:pt x="3558" y="8878"/>
                </a:lnTo>
                <a:lnTo>
                  <a:pt x="3595" y="8804"/>
                </a:lnTo>
                <a:lnTo>
                  <a:pt x="3632" y="8731"/>
                </a:lnTo>
                <a:lnTo>
                  <a:pt x="3595" y="8621"/>
                </a:lnTo>
                <a:lnTo>
                  <a:pt x="3558" y="8438"/>
                </a:lnTo>
                <a:lnTo>
                  <a:pt x="3301" y="8108"/>
                </a:lnTo>
                <a:lnTo>
                  <a:pt x="3228" y="7997"/>
                </a:lnTo>
                <a:lnTo>
                  <a:pt x="3558" y="7704"/>
                </a:lnTo>
                <a:lnTo>
                  <a:pt x="3595" y="7594"/>
                </a:lnTo>
                <a:lnTo>
                  <a:pt x="3595" y="7484"/>
                </a:lnTo>
                <a:lnTo>
                  <a:pt x="3558" y="7411"/>
                </a:lnTo>
                <a:lnTo>
                  <a:pt x="3485" y="7374"/>
                </a:lnTo>
                <a:lnTo>
                  <a:pt x="3412" y="7337"/>
                </a:lnTo>
                <a:lnTo>
                  <a:pt x="3338" y="7337"/>
                </a:lnTo>
                <a:lnTo>
                  <a:pt x="3228" y="7411"/>
                </a:lnTo>
                <a:lnTo>
                  <a:pt x="2971" y="7631"/>
                </a:lnTo>
                <a:lnTo>
                  <a:pt x="2641" y="7264"/>
                </a:lnTo>
                <a:lnTo>
                  <a:pt x="2568" y="7227"/>
                </a:lnTo>
                <a:close/>
                <a:moveTo>
                  <a:pt x="3191" y="6090"/>
                </a:moveTo>
                <a:lnTo>
                  <a:pt x="3595" y="6860"/>
                </a:lnTo>
                <a:lnTo>
                  <a:pt x="3998" y="7594"/>
                </a:lnTo>
                <a:lnTo>
                  <a:pt x="4439" y="8328"/>
                </a:lnTo>
                <a:lnTo>
                  <a:pt x="4915" y="9025"/>
                </a:lnTo>
                <a:lnTo>
                  <a:pt x="4769" y="9098"/>
                </a:lnTo>
                <a:lnTo>
                  <a:pt x="4622" y="9171"/>
                </a:lnTo>
                <a:lnTo>
                  <a:pt x="4365" y="9355"/>
                </a:lnTo>
                <a:lnTo>
                  <a:pt x="3778" y="9721"/>
                </a:lnTo>
                <a:lnTo>
                  <a:pt x="3522" y="9905"/>
                </a:lnTo>
                <a:lnTo>
                  <a:pt x="3412" y="10015"/>
                </a:lnTo>
                <a:lnTo>
                  <a:pt x="3265" y="10052"/>
                </a:lnTo>
                <a:lnTo>
                  <a:pt x="3228" y="10052"/>
                </a:lnTo>
                <a:lnTo>
                  <a:pt x="3191" y="10088"/>
                </a:lnTo>
                <a:lnTo>
                  <a:pt x="3191" y="10162"/>
                </a:lnTo>
                <a:lnTo>
                  <a:pt x="2421" y="9025"/>
                </a:lnTo>
                <a:lnTo>
                  <a:pt x="1761" y="7997"/>
                </a:lnTo>
                <a:lnTo>
                  <a:pt x="1064" y="7007"/>
                </a:lnTo>
                <a:lnTo>
                  <a:pt x="1394" y="6897"/>
                </a:lnTo>
                <a:lnTo>
                  <a:pt x="1724" y="6714"/>
                </a:lnTo>
                <a:lnTo>
                  <a:pt x="2348" y="6383"/>
                </a:lnTo>
                <a:lnTo>
                  <a:pt x="2494" y="6310"/>
                </a:lnTo>
                <a:lnTo>
                  <a:pt x="2641" y="6273"/>
                </a:lnTo>
                <a:lnTo>
                  <a:pt x="2935" y="6237"/>
                </a:lnTo>
                <a:lnTo>
                  <a:pt x="3081" y="6200"/>
                </a:lnTo>
                <a:lnTo>
                  <a:pt x="3191" y="6090"/>
                </a:lnTo>
                <a:close/>
                <a:moveTo>
                  <a:pt x="12729" y="11005"/>
                </a:moveTo>
                <a:lnTo>
                  <a:pt x="12655" y="11225"/>
                </a:lnTo>
                <a:lnTo>
                  <a:pt x="12582" y="11115"/>
                </a:lnTo>
                <a:lnTo>
                  <a:pt x="12729" y="11005"/>
                </a:lnTo>
                <a:close/>
                <a:moveTo>
                  <a:pt x="9647" y="12949"/>
                </a:moveTo>
                <a:lnTo>
                  <a:pt x="9721" y="13096"/>
                </a:lnTo>
                <a:lnTo>
                  <a:pt x="9831" y="13280"/>
                </a:lnTo>
                <a:lnTo>
                  <a:pt x="9941" y="13463"/>
                </a:lnTo>
                <a:lnTo>
                  <a:pt x="10088" y="13573"/>
                </a:lnTo>
                <a:lnTo>
                  <a:pt x="10051" y="13573"/>
                </a:lnTo>
                <a:lnTo>
                  <a:pt x="9647" y="13756"/>
                </a:lnTo>
                <a:lnTo>
                  <a:pt x="9647" y="13646"/>
                </a:lnTo>
                <a:lnTo>
                  <a:pt x="9574" y="13536"/>
                </a:lnTo>
                <a:lnTo>
                  <a:pt x="9427" y="13426"/>
                </a:lnTo>
                <a:lnTo>
                  <a:pt x="9354" y="13280"/>
                </a:lnTo>
                <a:lnTo>
                  <a:pt x="9281" y="13133"/>
                </a:lnTo>
                <a:lnTo>
                  <a:pt x="9244" y="12986"/>
                </a:lnTo>
                <a:lnTo>
                  <a:pt x="9647" y="12949"/>
                </a:lnTo>
                <a:close/>
                <a:moveTo>
                  <a:pt x="6640" y="12839"/>
                </a:moveTo>
                <a:lnTo>
                  <a:pt x="6493" y="13426"/>
                </a:lnTo>
                <a:lnTo>
                  <a:pt x="6419" y="14013"/>
                </a:lnTo>
                <a:lnTo>
                  <a:pt x="6419" y="14160"/>
                </a:lnTo>
                <a:lnTo>
                  <a:pt x="6163" y="13940"/>
                </a:lnTo>
                <a:lnTo>
                  <a:pt x="6126" y="13940"/>
                </a:lnTo>
                <a:lnTo>
                  <a:pt x="6126" y="13903"/>
                </a:lnTo>
                <a:lnTo>
                  <a:pt x="6126" y="13646"/>
                </a:lnTo>
                <a:lnTo>
                  <a:pt x="6163" y="13353"/>
                </a:lnTo>
                <a:lnTo>
                  <a:pt x="6236" y="13096"/>
                </a:lnTo>
                <a:lnTo>
                  <a:pt x="6346" y="12876"/>
                </a:lnTo>
                <a:lnTo>
                  <a:pt x="6640" y="12839"/>
                </a:lnTo>
                <a:close/>
                <a:moveTo>
                  <a:pt x="7336" y="13170"/>
                </a:moveTo>
                <a:lnTo>
                  <a:pt x="7263" y="13206"/>
                </a:lnTo>
                <a:lnTo>
                  <a:pt x="7226" y="13243"/>
                </a:lnTo>
                <a:lnTo>
                  <a:pt x="7080" y="13720"/>
                </a:lnTo>
                <a:lnTo>
                  <a:pt x="7006" y="13977"/>
                </a:lnTo>
                <a:lnTo>
                  <a:pt x="7006" y="14233"/>
                </a:lnTo>
                <a:lnTo>
                  <a:pt x="7006" y="14307"/>
                </a:lnTo>
                <a:lnTo>
                  <a:pt x="7043" y="14380"/>
                </a:lnTo>
                <a:lnTo>
                  <a:pt x="7116" y="14453"/>
                </a:lnTo>
                <a:lnTo>
                  <a:pt x="7190" y="14490"/>
                </a:lnTo>
                <a:lnTo>
                  <a:pt x="7263" y="14527"/>
                </a:lnTo>
                <a:lnTo>
                  <a:pt x="7336" y="14527"/>
                </a:lnTo>
                <a:lnTo>
                  <a:pt x="7410" y="14453"/>
                </a:lnTo>
                <a:lnTo>
                  <a:pt x="7483" y="14380"/>
                </a:lnTo>
                <a:lnTo>
                  <a:pt x="7483" y="14270"/>
                </a:lnTo>
                <a:lnTo>
                  <a:pt x="7446" y="14160"/>
                </a:lnTo>
                <a:lnTo>
                  <a:pt x="7373" y="14123"/>
                </a:lnTo>
                <a:lnTo>
                  <a:pt x="7373" y="13830"/>
                </a:lnTo>
                <a:lnTo>
                  <a:pt x="7410" y="13280"/>
                </a:lnTo>
                <a:lnTo>
                  <a:pt x="7373" y="13206"/>
                </a:lnTo>
                <a:lnTo>
                  <a:pt x="7336" y="13170"/>
                </a:lnTo>
                <a:close/>
                <a:moveTo>
                  <a:pt x="10418" y="5613"/>
                </a:moveTo>
                <a:lnTo>
                  <a:pt x="11188" y="6714"/>
                </a:lnTo>
                <a:lnTo>
                  <a:pt x="11555" y="7264"/>
                </a:lnTo>
                <a:lnTo>
                  <a:pt x="11922" y="7814"/>
                </a:lnTo>
                <a:lnTo>
                  <a:pt x="12252" y="8474"/>
                </a:lnTo>
                <a:lnTo>
                  <a:pt x="12399" y="8841"/>
                </a:lnTo>
                <a:lnTo>
                  <a:pt x="12545" y="9208"/>
                </a:lnTo>
                <a:lnTo>
                  <a:pt x="12619" y="9575"/>
                </a:lnTo>
                <a:lnTo>
                  <a:pt x="12692" y="9942"/>
                </a:lnTo>
                <a:lnTo>
                  <a:pt x="12729" y="10308"/>
                </a:lnTo>
                <a:lnTo>
                  <a:pt x="12729" y="10675"/>
                </a:lnTo>
                <a:lnTo>
                  <a:pt x="12325" y="10932"/>
                </a:lnTo>
                <a:lnTo>
                  <a:pt x="12288" y="10969"/>
                </a:lnTo>
                <a:lnTo>
                  <a:pt x="12252" y="11042"/>
                </a:lnTo>
                <a:lnTo>
                  <a:pt x="12288" y="11079"/>
                </a:lnTo>
                <a:lnTo>
                  <a:pt x="12325" y="11152"/>
                </a:lnTo>
                <a:lnTo>
                  <a:pt x="12435" y="11372"/>
                </a:lnTo>
                <a:lnTo>
                  <a:pt x="12509" y="11446"/>
                </a:lnTo>
                <a:lnTo>
                  <a:pt x="12582" y="11519"/>
                </a:lnTo>
                <a:lnTo>
                  <a:pt x="12472" y="11776"/>
                </a:lnTo>
                <a:lnTo>
                  <a:pt x="12325" y="12032"/>
                </a:lnTo>
                <a:lnTo>
                  <a:pt x="11848" y="11666"/>
                </a:lnTo>
                <a:lnTo>
                  <a:pt x="11775" y="11629"/>
                </a:lnTo>
                <a:lnTo>
                  <a:pt x="11702" y="11666"/>
                </a:lnTo>
                <a:lnTo>
                  <a:pt x="11665" y="11739"/>
                </a:lnTo>
                <a:lnTo>
                  <a:pt x="11702" y="11812"/>
                </a:lnTo>
                <a:lnTo>
                  <a:pt x="12142" y="12326"/>
                </a:lnTo>
                <a:lnTo>
                  <a:pt x="11848" y="12619"/>
                </a:lnTo>
                <a:lnTo>
                  <a:pt x="11812" y="12546"/>
                </a:lnTo>
                <a:lnTo>
                  <a:pt x="11665" y="12399"/>
                </a:lnTo>
                <a:lnTo>
                  <a:pt x="11518" y="12253"/>
                </a:lnTo>
                <a:lnTo>
                  <a:pt x="11371" y="12069"/>
                </a:lnTo>
                <a:lnTo>
                  <a:pt x="11298" y="11886"/>
                </a:lnTo>
                <a:lnTo>
                  <a:pt x="11225" y="11849"/>
                </a:lnTo>
                <a:lnTo>
                  <a:pt x="11188" y="11812"/>
                </a:lnTo>
                <a:lnTo>
                  <a:pt x="11115" y="11849"/>
                </a:lnTo>
                <a:lnTo>
                  <a:pt x="11078" y="11922"/>
                </a:lnTo>
                <a:lnTo>
                  <a:pt x="11078" y="12106"/>
                </a:lnTo>
                <a:lnTo>
                  <a:pt x="11115" y="12253"/>
                </a:lnTo>
                <a:lnTo>
                  <a:pt x="11188" y="12436"/>
                </a:lnTo>
                <a:lnTo>
                  <a:pt x="11261" y="12583"/>
                </a:lnTo>
                <a:lnTo>
                  <a:pt x="11371" y="12729"/>
                </a:lnTo>
                <a:lnTo>
                  <a:pt x="11518" y="12876"/>
                </a:lnTo>
                <a:lnTo>
                  <a:pt x="11115" y="13096"/>
                </a:lnTo>
                <a:lnTo>
                  <a:pt x="11151" y="12986"/>
                </a:lnTo>
                <a:lnTo>
                  <a:pt x="11151" y="12839"/>
                </a:lnTo>
                <a:lnTo>
                  <a:pt x="11078" y="12766"/>
                </a:lnTo>
                <a:lnTo>
                  <a:pt x="10968" y="12656"/>
                </a:lnTo>
                <a:lnTo>
                  <a:pt x="10931" y="12656"/>
                </a:lnTo>
                <a:lnTo>
                  <a:pt x="10858" y="12693"/>
                </a:lnTo>
                <a:lnTo>
                  <a:pt x="10858" y="12766"/>
                </a:lnTo>
                <a:lnTo>
                  <a:pt x="10821" y="12729"/>
                </a:lnTo>
                <a:lnTo>
                  <a:pt x="10491" y="12436"/>
                </a:lnTo>
                <a:lnTo>
                  <a:pt x="10418" y="12363"/>
                </a:lnTo>
                <a:lnTo>
                  <a:pt x="10344" y="12399"/>
                </a:lnTo>
                <a:lnTo>
                  <a:pt x="10308" y="12473"/>
                </a:lnTo>
                <a:lnTo>
                  <a:pt x="10308" y="12546"/>
                </a:lnTo>
                <a:lnTo>
                  <a:pt x="10491" y="12839"/>
                </a:lnTo>
                <a:lnTo>
                  <a:pt x="10711" y="13206"/>
                </a:lnTo>
                <a:lnTo>
                  <a:pt x="10785" y="13280"/>
                </a:lnTo>
                <a:lnTo>
                  <a:pt x="10381" y="13426"/>
                </a:lnTo>
                <a:lnTo>
                  <a:pt x="10381" y="13353"/>
                </a:lnTo>
                <a:lnTo>
                  <a:pt x="10344" y="13280"/>
                </a:lnTo>
                <a:lnTo>
                  <a:pt x="10234" y="13133"/>
                </a:lnTo>
                <a:lnTo>
                  <a:pt x="10051" y="12913"/>
                </a:lnTo>
                <a:lnTo>
                  <a:pt x="9904" y="12693"/>
                </a:lnTo>
                <a:lnTo>
                  <a:pt x="9831" y="12619"/>
                </a:lnTo>
                <a:lnTo>
                  <a:pt x="9721" y="12619"/>
                </a:lnTo>
                <a:lnTo>
                  <a:pt x="9391" y="12693"/>
                </a:lnTo>
                <a:lnTo>
                  <a:pt x="9097" y="12729"/>
                </a:lnTo>
                <a:lnTo>
                  <a:pt x="9024" y="12766"/>
                </a:lnTo>
                <a:lnTo>
                  <a:pt x="8987" y="12839"/>
                </a:lnTo>
                <a:lnTo>
                  <a:pt x="8987" y="12913"/>
                </a:lnTo>
                <a:lnTo>
                  <a:pt x="9024" y="12986"/>
                </a:lnTo>
                <a:lnTo>
                  <a:pt x="9024" y="13243"/>
                </a:lnTo>
                <a:lnTo>
                  <a:pt x="9097" y="13500"/>
                </a:lnTo>
                <a:lnTo>
                  <a:pt x="9134" y="13646"/>
                </a:lnTo>
                <a:lnTo>
                  <a:pt x="9207" y="13756"/>
                </a:lnTo>
                <a:lnTo>
                  <a:pt x="9317" y="13830"/>
                </a:lnTo>
                <a:lnTo>
                  <a:pt x="9427" y="13867"/>
                </a:lnTo>
                <a:lnTo>
                  <a:pt x="8987" y="14050"/>
                </a:lnTo>
                <a:lnTo>
                  <a:pt x="8950" y="13977"/>
                </a:lnTo>
                <a:lnTo>
                  <a:pt x="8804" y="13903"/>
                </a:lnTo>
                <a:lnTo>
                  <a:pt x="8767" y="13903"/>
                </a:lnTo>
                <a:lnTo>
                  <a:pt x="8620" y="13536"/>
                </a:lnTo>
                <a:lnTo>
                  <a:pt x="8510" y="13390"/>
                </a:lnTo>
                <a:lnTo>
                  <a:pt x="8364" y="13206"/>
                </a:lnTo>
                <a:lnTo>
                  <a:pt x="8327" y="13206"/>
                </a:lnTo>
                <a:lnTo>
                  <a:pt x="8327" y="13243"/>
                </a:lnTo>
                <a:lnTo>
                  <a:pt x="8327" y="13500"/>
                </a:lnTo>
                <a:lnTo>
                  <a:pt x="8364" y="13756"/>
                </a:lnTo>
                <a:lnTo>
                  <a:pt x="8510" y="14270"/>
                </a:lnTo>
                <a:lnTo>
                  <a:pt x="8070" y="14453"/>
                </a:lnTo>
                <a:lnTo>
                  <a:pt x="8033" y="14160"/>
                </a:lnTo>
                <a:lnTo>
                  <a:pt x="7960" y="13903"/>
                </a:lnTo>
                <a:lnTo>
                  <a:pt x="7923" y="13536"/>
                </a:lnTo>
                <a:lnTo>
                  <a:pt x="7923" y="13206"/>
                </a:lnTo>
                <a:lnTo>
                  <a:pt x="7887" y="13133"/>
                </a:lnTo>
                <a:lnTo>
                  <a:pt x="7813" y="13096"/>
                </a:lnTo>
                <a:lnTo>
                  <a:pt x="7777" y="13096"/>
                </a:lnTo>
                <a:lnTo>
                  <a:pt x="7703" y="13170"/>
                </a:lnTo>
                <a:lnTo>
                  <a:pt x="7667" y="13536"/>
                </a:lnTo>
                <a:lnTo>
                  <a:pt x="7630" y="13903"/>
                </a:lnTo>
                <a:lnTo>
                  <a:pt x="7667" y="14233"/>
                </a:lnTo>
                <a:lnTo>
                  <a:pt x="7667" y="14380"/>
                </a:lnTo>
                <a:lnTo>
                  <a:pt x="7740" y="14527"/>
                </a:lnTo>
                <a:lnTo>
                  <a:pt x="7483" y="14563"/>
                </a:lnTo>
                <a:lnTo>
                  <a:pt x="7190" y="14527"/>
                </a:lnTo>
                <a:lnTo>
                  <a:pt x="7006" y="14453"/>
                </a:lnTo>
                <a:lnTo>
                  <a:pt x="6786" y="14380"/>
                </a:lnTo>
                <a:lnTo>
                  <a:pt x="6823" y="14160"/>
                </a:lnTo>
                <a:lnTo>
                  <a:pt x="6860" y="13646"/>
                </a:lnTo>
                <a:lnTo>
                  <a:pt x="6860" y="13206"/>
                </a:lnTo>
                <a:lnTo>
                  <a:pt x="6860" y="12766"/>
                </a:lnTo>
                <a:lnTo>
                  <a:pt x="6823" y="12693"/>
                </a:lnTo>
                <a:lnTo>
                  <a:pt x="6713" y="12656"/>
                </a:lnTo>
                <a:lnTo>
                  <a:pt x="6346" y="12693"/>
                </a:lnTo>
                <a:lnTo>
                  <a:pt x="6309" y="12656"/>
                </a:lnTo>
                <a:lnTo>
                  <a:pt x="6236" y="12693"/>
                </a:lnTo>
                <a:lnTo>
                  <a:pt x="6089" y="12913"/>
                </a:lnTo>
                <a:lnTo>
                  <a:pt x="5943" y="13133"/>
                </a:lnTo>
                <a:lnTo>
                  <a:pt x="5869" y="13390"/>
                </a:lnTo>
                <a:lnTo>
                  <a:pt x="5796" y="13610"/>
                </a:lnTo>
                <a:lnTo>
                  <a:pt x="5392" y="13206"/>
                </a:lnTo>
                <a:lnTo>
                  <a:pt x="5686" y="12839"/>
                </a:lnTo>
                <a:lnTo>
                  <a:pt x="5943" y="12473"/>
                </a:lnTo>
                <a:lnTo>
                  <a:pt x="5943" y="12363"/>
                </a:lnTo>
                <a:lnTo>
                  <a:pt x="5943" y="12289"/>
                </a:lnTo>
                <a:lnTo>
                  <a:pt x="5869" y="12216"/>
                </a:lnTo>
                <a:lnTo>
                  <a:pt x="5686" y="12216"/>
                </a:lnTo>
                <a:lnTo>
                  <a:pt x="5612" y="12289"/>
                </a:lnTo>
                <a:lnTo>
                  <a:pt x="5209" y="12949"/>
                </a:lnTo>
                <a:lnTo>
                  <a:pt x="4952" y="12619"/>
                </a:lnTo>
                <a:lnTo>
                  <a:pt x="5136" y="12473"/>
                </a:lnTo>
                <a:lnTo>
                  <a:pt x="5319" y="12289"/>
                </a:lnTo>
                <a:lnTo>
                  <a:pt x="5466" y="12069"/>
                </a:lnTo>
                <a:lnTo>
                  <a:pt x="5576" y="11849"/>
                </a:lnTo>
                <a:lnTo>
                  <a:pt x="5576" y="11776"/>
                </a:lnTo>
                <a:lnTo>
                  <a:pt x="5576" y="11739"/>
                </a:lnTo>
                <a:lnTo>
                  <a:pt x="5539" y="11666"/>
                </a:lnTo>
                <a:lnTo>
                  <a:pt x="5502" y="11629"/>
                </a:lnTo>
                <a:lnTo>
                  <a:pt x="5319" y="11629"/>
                </a:lnTo>
                <a:lnTo>
                  <a:pt x="5282" y="11702"/>
                </a:lnTo>
                <a:lnTo>
                  <a:pt x="4805" y="12399"/>
                </a:lnTo>
                <a:lnTo>
                  <a:pt x="4439" y="11922"/>
                </a:lnTo>
                <a:lnTo>
                  <a:pt x="4549" y="11812"/>
                </a:lnTo>
                <a:lnTo>
                  <a:pt x="4879" y="11409"/>
                </a:lnTo>
                <a:lnTo>
                  <a:pt x="5209" y="10969"/>
                </a:lnTo>
                <a:lnTo>
                  <a:pt x="5209" y="10895"/>
                </a:lnTo>
                <a:lnTo>
                  <a:pt x="5246" y="10859"/>
                </a:lnTo>
                <a:lnTo>
                  <a:pt x="5282" y="10785"/>
                </a:lnTo>
                <a:lnTo>
                  <a:pt x="5282" y="10712"/>
                </a:lnTo>
                <a:lnTo>
                  <a:pt x="5209" y="10639"/>
                </a:lnTo>
                <a:lnTo>
                  <a:pt x="5099" y="10602"/>
                </a:lnTo>
                <a:lnTo>
                  <a:pt x="5026" y="10602"/>
                </a:lnTo>
                <a:lnTo>
                  <a:pt x="4952" y="10639"/>
                </a:lnTo>
                <a:lnTo>
                  <a:pt x="4549" y="11225"/>
                </a:lnTo>
                <a:lnTo>
                  <a:pt x="4329" y="11556"/>
                </a:lnTo>
                <a:lnTo>
                  <a:pt x="4292" y="11482"/>
                </a:lnTo>
                <a:lnTo>
                  <a:pt x="4145" y="11482"/>
                </a:lnTo>
                <a:lnTo>
                  <a:pt x="3888" y="11152"/>
                </a:lnTo>
                <a:lnTo>
                  <a:pt x="4329" y="10822"/>
                </a:lnTo>
                <a:lnTo>
                  <a:pt x="4549" y="10675"/>
                </a:lnTo>
                <a:lnTo>
                  <a:pt x="4732" y="10455"/>
                </a:lnTo>
                <a:lnTo>
                  <a:pt x="4769" y="10418"/>
                </a:lnTo>
                <a:lnTo>
                  <a:pt x="4805" y="10345"/>
                </a:lnTo>
                <a:lnTo>
                  <a:pt x="4732" y="10235"/>
                </a:lnTo>
                <a:lnTo>
                  <a:pt x="4659" y="10162"/>
                </a:lnTo>
                <a:lnTo>
                  <a:pt x="4585" y="10162"/>
                </a:lnTo>
                <a:lnTo>
                  <a:pt x="4512" y="10198"/>
                </a:lnTo>
                <a:lnTo>
                  <a:pt x="4292" y="10345"/>
                </a:lnTo>
                <a:lnTo>
                  <a:pt x="4072" y="10528"/>
                </a:lnTo>
                <a:lnTo>
                  <a:pt x="3705" y="10895"/>
                </a:lnTo>
                <a:lnTo>
                  <a:pt x="3256" y="10239"/>
                </a:lnTo>
                <a:lnTo>
                  <a:pt x="3256" y="10239"/>
                </a:lnTo>
                <a:lnTo>
                  <a:pt x="3485" y="10272"/>
                </a:lnTo>
                <a:lnTo>
                  <a:pt x="3742" y="10235"/>
                </a:lnTo>
                <a:lnTo>
                  <a:pt x="3888" y="10162"/>
                </a:lnTo>
                <a:lnTo>
                  <a:pt x="4072" y="10052"/>
                </a:lnTo>
                <a:lnTo>
                  <a:pt x="4365" y="9868"/>
                </a:lnTo>
                <a:lnTo>
                  <a:pt x="4769" y="9648"/>
                </a:lnTo>
                <a:lnTo>
                  <a:pt x="4989" y="9538"/>
                </a:lnTo>
                <a:lnTo>
                  <a:pt x="5172" y="9391"/>
                </a:lnTo>
                <a:lnTo>
                  <a:pt x="6053" y="10675"/>
                </a:lnTo>
                <a:lnTo>
                  <a:pt x="6383" y="11115"/>
                </a:lnTo>
                <a:lnTo>
                  <a:pt x="6713" y="11556"/>
                </a:lnTo>
                <a:lnTo>
                  <a:pt x="6896" y="11739"/>
                </a:lnTo>
                <a:lnTo>
                  <a:pt x="7116" y="11922"/>
                </a:lnTo>
                <a:lnTo>
                  <a:pt x="7336" y="12069"/>
                </a:lnTo>
                <a:lnTo>
                  <a:pt x="7593" y="12179"/>
                </a:lnTo>
                <a:lnTo>
                  <a:pt x="7813" y="12253"/>
                </a:lnTo>
                <a:lnTo>
                  <a:pt x="8070" y="12289"/>
                </a:lnTo>
                <a:lnTo>
                  <a:pt x="8547" y="12289"/>
                </a:lnTo>
                <a:lnTo>
                  <a:pt x="8767" y="12253"/>
                </a:lnTo>
                <a:lnTo>
                  <a:pt x="8987" y="12179"/>
                </a:lnTo>
                <a:lnTo>
                  <a:pt x="9207" y="12106"/>
                </a:lnTo>
                <a:lnTo>
                  <a:pt x="9427" y="11996"/>
                </a:lnTo>
                <a:lnTo>
                  <a:pt x="9684" y="11849"/>
                </a:lnTo>
                <a:lnTo>
                  <a:pt x="9867" y="11666"/>
                </a:lnTo>
                <a:lnTo>
                  <a:pt x="10051" y="11482"/>
                </a:lnTo>
                <a:lnTo>
                  <a:pt x="10198" y="11262"/>
                </a:lnTo>
                <a:lnTo>
                  <a:pt x="10308" y="11042"/>
                </a:lnTo>
                <a:lnTo>
                  <a:pt x="10418" y="10822"/>
                </a:lnTo>
                <a:lnTo>
                  <a:pt x="10491" y="10565"/>
                </a:lnTo>
                <a:lnTo>
                  <a:pt x="10528" y="10345"/>
                </a:lnTo>
                <a:lnTo>
                  <a:pt x="10564" y="9832"/>
                </a:lnTo>
                <a:lnTo>
                  <a:pt x="10528" y="9318"/>
                </a:lnTo>
                <a:lnTo>
                  <a:pt x="10418" y="8804"/>
                </a:lnTo>
                <a:lnTo>
                  <a:pt x="10234" y="8328"/>
                </a:lnTo>
                <a:lnTo>
                  <a:pt x="9978" y="7887"/>
                </a:lnTo>
                <a:lnTo>
                  <a:pt x="9684" y="7484"/>
                </a:lnTo>
                <a:lnTo>
                  <a:pt x="9097" y="6640"/>
                </a:lnTo>
                <a:lnTo>
                  <a:pt x="9354" y="6494"/>
                </a:lnTo>
                <a:lnTo>
                  <a:pt x="9574" y="6347"/>
                </a:lnTo>
                <a:lnTo>
                  <a:pt x="10014" y="5980"/>
                </a:lnTo>
                <a:lnTo>
                  <a:pt x="10418" y="5613"/>
                </a:lnTo>
                <a:close/>
                <a:moveTo>
                  <a:pt x="8400" y="2055"/>
                </a:moveTo>
                <a:lnTo>
                  <a:pt x="8290" y="2092"/>
                </a:lnTo>
                <a:lnTo>
                  <a:pt x="8217" y="2165"/>
                </a:lnTo>
                <a:lnTo>
                  <a:pt x="8180" y="2202"/>
                </a:lnTo>
                <a:lnTo>
                  <a:pt x="8180" y="2312"/>
                </a:lnTo>
                <a:lnTo>
                  <a:pt x="8180" y="2385"/>
                </a:lnTo>
                <a:lnTo>
                  <a:pt x="8107" y="2422"/>
                </a:lnTo>
                <a:lnTo>
                  <a:pt x="8033" y="2459"/>
                </a:lnTo>
                <a:lnTo>
                  <a:pt x="7300" y="3045"/>
                </a:lnTo>
                <a:lnTo>
                  <a:pt x="6896" y="3339"/>
                </a:lnTo>
                <a:lnTo>
                  <a:pt x="6529" y="3596"/>
                </a:lnTo>
                <a:lnTo>
                  <a:pt x="6456" y="3669"/>
                </a:lnTo>
                <a:lnTo>
                  <a:pt x="6419" y="3742"/>
                </a:lnTo>
                <a:lnTo>
                  <a:pt x="6419" y="3852"/>
                </a:lnTo>
                <a:lnTo>
                  <a:pt x="6419" y="3926"/>
                </a:lnTo>
                <a:lnTo>
                  <a:pt x="8547" y="6677"/>
                </a:lnTo>
                <a:lnTo>
                  <a:pt x="8547" y="6750"/>
                </a:lnTo>
                <a:lnTo>
                  <a:pt x="8620" y="6787"/>
                </a:lnTo>
                <a:lnTo>
                  <a:pt x="9391" y="7851"/>
                </a:lnTo>
                <a:lnTo>
                  <a:pt x="9684" y="8291"/>
                </a:lnTo>
                <a:lnTo>
                  <a:pt x="9904" y="8768"/>
                </a:lnTo>
                <a:lnTo>
                  <a:pt x="10014" y="9025"/>
                </a:lnTo>
                <a:lnTo>
                  <a:pt x="10088" y="9281"/>
                </a:lnTo>
                <a:lnTo>
                  <a:pt x="10124" y="9538"/>
                </a:lnTo>
                <a:lnTo>
                  <a:pt x="10124" y="9832"/>
                </a:lnTo>
                <a:lnTo>
                  <a:pt x="10124" y="10088"/>
                </a:lnTo>
                <a:lnTo>
                  <a:pt x="10088" y="10308"/>
                </a:lnTo>
                <a:lnTo>
                  <a:pt x="10014" y="10565"/>
                </a:lnTo>
                <a:lnTo>
                  <a:pt x="9904" y="10785"/>
                </a:lnTo>
                <a:lnTo>
                  <a:pt x="9794" y="11005"/>
                </a:lnTo>
                <a:lnTo>
                  <a:pt x="9647" y="11189"/>
                </a:lnTo>
                <a:lnTo>
                  <a:pt x="9464" y="11372"/>
                </a:lnTo>
                <a:lnTo>
                  <a:pt x="9281" y="11556"/>
                </a:lnTo>
                <a:lnTo>
                  <a:pt x="9097" y="11666"/>
                </a:lnTo>
                <a:lnTo>
                  <a:pt x="8877" y="11739"/>
                </a:lnTo>
                <a:lnTo>
                  <a:pt x="8657" y="11776"/>
                </a:lnTo>
                <a:lnTo>
                  <a:pt x="8437" y="11812"/>
                </a:lnTo>
                <a:lnTo>
                  <a:pt x="7997" y="11812"/>
                </a:lnTo>
                <a:lnTo>
                  <a:pt x="7813" y="11739"/>
                </a:lnTo>
                <a:lnTo>
                  <a:pt x="7593" y="11666"/>
                </a:lnTo>
                <a:lnTo>
                  <a:pt x="7373" y="11519"/>
                </a:lnTo>
                <a:lnTo>
                  <a:pt x="7153" y="11372"/>
                </a:lnTo>
                <a:lnTo>
                  <a:pt x="6970" y="11152"/>
                </a:lnTo>
                <a:lnTo>
                  <a:pt x="6823" y="10932"/>
                </a:lnTo>
                <a:lnTo>
                  <a:pt x="6053" y="9905"/>
                </a:lnTo>
                <a:lnTo>
                  <a:pt x="5356" y="8878"/>
                </a:lnTo>
                <a:lnTo>
                  <a:pt x="4659" y="7814"/>
                </a:lnTo>
                <a:lnTo>
                  <a:pt x="4035" y="6714"/>
                </a:lnTo>
                <a:lnTo>
                  <a:pt x="3742" y="6163"/>
                </a:lnTo>
                <a:lnTo>
                  <a:pt x="3485" y="5613"/>
                </a:lnTo>
                <a:lnTo>
                  <a:pt x="3412" y="5540"/>
                </a:lnTo>
                <a:lnTo>
                  <a:pt x="3301" y="5503"/>
                </a:lnTo>
                <a:lnTo>
                  <a:pt x="3191" y="5503"/>
                </a:lnTo>
                <a:lnTo>
                  <a:pt x="3118" y="5576"/>
                </a:lnTo>
                <a:lnTo>
                  <a:pt x="3008" y="5687"/>
                </a:lnTo>
                <a:lnTo>
                  <a:pt x="2861" y="5760"/>
                </a:lnTo>
                <a:lnTo>
                  <a:pt x="2715" y="5833"/>
                </a:lnTo>
                <a:lnTo>
                  <a:pt x="2568" y="5833"/>
                </a:lnTo>
                <a:lnTo>
                  <a:pt x="2421" y="5870"/>
                </a:lnTo>
                <a:lnTo>
                  <a:pt x="2274" y="5907"/>
                </a:lnTo>
                <a:lnTo>
                  <a:pt x="2018" y="6053"/>
                </a:lnTo>
                <a:lnTo>
                  <a:pt x="1431" y="6420"/>
                </a:lnTo>
                <a:lnTo>
                  <a:pt x="1137" y="6604"/>
                </a:lnTo>
                <a:lnTo>
                  <a:pt x="880" y="6824"/>
                </a:lnTo>
                <a:lnTo>
                  <a:pt x="770" y="6824"/>
                </a:lnTo>
                <a:lnTo>
                  <a:pt x="697" y="6897"/>
                </a:lnTo>
                <a:lnTo>
                  <a:pt x="660" y="6970"/>
                </a:lnTo>
                <a:lnTo>
                  <a:pt x="697" y="7080"/>
                </a:lnTo>
                <a:lnTo>
                  <a:pt x="1101" y="7814"/>
                </a:lnTo>
                <a:lnTo>
                  <a:pt x="1541" y="8548"/>
                </a:lnTo>
                <a:lnTo>
                  <a:pt x="2458" y="9942"/>
                </a:lnTo>
                <a:lnTo>
                  <a:pt x="3412" y="11335"/>
                </a:lnTo>
                <a:lnTo>
                  <a:pt x="4402" y="12693"/>
                </a:lnTo>
                <a:lnTo>
                  <a:pt x="4989" y="13426"/>
                </a:lnTo>
                <a:lnTo>
                  <a:pt x="4952" y="13426"/>
                </a:lnTo>
                <a:lnTo>
                  <a:pt x="4952" y="13500"/>
                </a:lnTo>
                <a:lnTo>
                  <a:pt x="4989" y="13536"/>
                </a:lnTo>
                <a:lnTo>
                  <a:pt x="5026" y="13573"/>
                </a:lnTo>
                <a:lnTo>
                  <a:pt x="5099" y="13536"/>
                </a:lnTo>
                <a:lnTo>
                  <a:pt x="5429" y="13940"/>
                </a:lnTo>
                <a:lnTo>
                  <a:pt x="5796" y="14307"/>
                </a:lnTo>
                <a:lnTo>
                  <a:pt x="5833" y="14343"/>
                </a:lnTo>
                <a:lnTo>
                  <a:pt x="5906" y="14380"/>
                </a:lnTo>
                <a:lnTo>
                  <a:pt x="6126" y="14563"/>
                </a:lnTo>
                <a:lnTo>
                  <a:pt x="6383" y="14710"/>
                </a:lnTo>
                <a:lnTo>
                  <a:pt x="6640" y="14857"/>
                </a:lnTo>
                <a:lnTo>
                  <a:pt x="6933" y="14967"/>
                </a:lnTo>
                <a:lnTo>
                  <a:pt x="7226" y="15040"/>
                </a:lnTo>
                <a:lnTo>
                  <a:pt x="7850" y="15040"/>
                </a:lnTo>
                <a:lnTo>
                  <a:pt x="8180" y="14967"/>
                </a:lnTo>
                <a:lnTo>
                  <a:pt x="8510" y="14820"/>
                </a:lnTo>
                <a:lnTo>
                  <a:pt x="8877" y="14673"/>
                </a:lnTo>
                <a:lnTo>
                  <a:pt x="9574" y="14343"/>
                </a:lnTo>
                <a:lnTo>
                  <a:pt x="11115" y="13683"/>
                </a:lnTo>
                <a:lnTo>
                  <a:pt x="11592" y="13426"/>
                </a:lnTo>
                <a:lnTo>
                  <a:pt x="11995" y="13170"/>
                </a:lnTo>
                <a:lnTo>
                  <a:pt x="12399" y="12839"/>
                </a:lnTo>
                <a:lnTo>
                  <a:pt x="12729" y="12436"/>
                </a:lnTo>
                <a:lnTo>
                  <a:pt x="12912" y="12142"/>
                </a:lnTo>
                <a:lnTo>
                  <a:pt x="13059" y="11849"/>
                </a:lnTo>
                <a:lnTo>
                  <a:pt x="13169" y="11519"/>
                </a:lnTo>
                <a:lnTo>
                  <a:pt x="13242" y="11189"/>
                </a:lnTo>
                <a:lnTo>
                  <a:pt x="13279" y="10859"/>
                </a:lnTo>
                <a:lnTo>
                  <a:pt x="13316" y="10528"/>
                </a:lnTo>
                <a:lnTo>
                  <a:pt x="13279" y="10198"/>
                </a:lnTo>
                <a:lnTo>
                  <a:pt x="13242" y="9868"/>
                </a:lnTo>
                <a:lnTo>
                  <a:pt x="13169" y="9538"/>
                </a:lnTo>
                <a:lnTo>
                  <a:pt x="13095" y="9208"/>
                </a:lnTo>
                <a:lnTo>
                  <a:pt x="12875" y="8584"/>
                </a:lnTo>
                <a:lnTo>
                  <a:pt x="12582" y="7961"/>
                </a:lnTo>
                <a:lnTo>
                  <a:pt x="12252" y="7374"/>
                </a:lnTo>
                <a:lnTo>
                  <a:pt x="11885" y="6824"/>
                </a:lnTo>
                <a:lnTo>
                  <a:pt x="10271" y="4476"/>
                </a:lnTo>
                <a:lnTo>
                  <a:pt x="8657" y="2165"/>
                </a:lnTo>
                <a:lnTo>
                  <a:pt x="8584" y="2092"/>
                </a:lnTo>
                <a:lnTo>
                  <a:pt x="8474" y="2055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44" name="Google Shape;244;p3"/>
          <p:cNvSpPr/>
          <p:nvPr/>
        </p:nvSpPr>
        <p:spPr>
          <a:xfrm>
            <a:off x="258963" y="4957957"/>
            <a:ext cx="386048" cy="258065"/>
          </a:xfrm>
          <a:custGeom>
            <a:avLst/>
            <a:gdLst/>
            <a:ahLst/>
            <a:cxnLst/>
            <a:rect l="l" t="t" r="r" b="b"/>
            <a:pathLst>
              <a:path w="13610" h="9098" extrusionOk="0">
                <a:moveTo>
                  <a:pt x="4696" y="0"/>
                </a:moveTo>
                <a:lnTo>
                  <a:pt x="4586" y="74"/>
                </a:lnTo>
                <a:lnTo>
                  <a:pt x="4256" y="440"/>
                </a:lnTo>
                <a:lnTo>
                  <a:pt x="3999" y="844"/>
                </a:lnTo>
                <a:lnTo>
                  <a:pt x="3742" y="1247"/>
                </a:lnTo>
                <a:lnTo>
                  <a:pt x="3522" y="1688"/>
                </a:lnTo>
                <a:lnTo>
                  <a:pt x="3339" y="2128"/>
                </a:lnTo>
                <a:lnTo>
                  <a:pt x="3228" y="2605"/>
                </a:lnTo>
                <a:lnTo>
                  <a:pt x="3118" y="3081"/>
                </a:lnTo>
                <a:lnTo>
                  <a:pt x="3045" y="3595"/>
                </a:lnTo>
                <a:lnTo>
                  <a:pt x="3008" y="3852"/>
                </a:lnTo>
                <a:lnTo>
                  <a:pt x="2935" y="4072"/>
                </a:lnTo>
                <a:lnTo>
                  <a:pt x="2825" y="4329"/>
                </a:lnTo>
                <a:lnTo>
                  <a:pt x="2678" y="4512"/>
                </a:lnTo>
                <a:lnTo>
                  <a:pt x="2605" y="4622"/>
                </a:lnTo>
                <a:lnTo>
                  <a:pt x="2495" y="4659"/>
                </a:lnTo>
                <a:lnTo>
                  <a:pt x="2275" y="4732"/>
                </a:lnTo>
                <a:lnTo>
                  <a:pt x="1835" y="4732"/>
                </a:lnTo>
                <a:lnTo>
                  <a:pt x="1541" y="4659"/>
                </a:lnTo>
                <a:lnTo>
                  <a:pt x="991" y="4659"/>
                </a:lnTo>
                <a:lnTo>
                  <a:pt x="881" y="4732"/>
                </a:lnTo>
                <a:lnTo>
                  <a:pt x="771" y="4769"/>
                </a:lnTo>
                <a:lnTo>
                  <a:pt x="587" y="4732"/>
                </a:lnTo>
                <a:lnTo>
                  <a:pt x="404" y="4732"/>
                </a:lnTo>
                <a:lnTo>
                  <a:pt x="257" y="4805"/>
                </a:lnTo>
                <a:lnTo>
                  <a:pt x="74" y="4879"/>
                </a:lnTo>
                <a:lnTo>
                  <a:pt x="37" y="4952"/>
                </a:lnTo>
                <a:lnTo>
                  <a:pt x="0" y="5026"/>
                </a:lnTo>
                <a:lnTo>
                  <a:pt x="0" y="5172"/>
                </a:lnTo>
                <a:lnTo>
                  <a:pt x="37" y="5209"/>
                </a:lnTo>
                <a:lnTo>
                  <a:pt x="74" y="5246"/>
                </a:lnTo>
                <a:lnTo>
                  <a:pt x="147" y="5282"/>
                </a:lnTo>
                <a:lnTo>
                  <a:pt x="221" y="5246"/>
                </a:lnTo>
                <a:lnTo>
                  <a:pt x="514" y="5172"/>
                </a:lnTo>
                <a:lnTo>
                  <a:pt x="587" y="5282"/>
                </a:lnTo>
                <a:lnTo>
                  <a:pt x="697" y="5356"/>
                </a:lnTo>
                <a:lnTo>
                  <a:pt x="807" y="5356"/>
                </a:lnTo>
                <a:lnTo>
                  <a:pt x="881" y="5319"/>
                </a:lnTo>
                <a:lnTo>
                  <a:pt x="918" y="5282"/>
                </a:lnTo>
                <a:lnTo>
                  <a:pt x="991" y="5209"/>
                </a:lnTo>
                <a:lnTo>
                  <a:pt x="1064" y="5172"/>
                </a:lnTo>
                <a:lnTo>
                  <a:pt x="1248" y="5136"/>
                </a:lnTo>
                <a:lnTo>
                  <a:pt x="1431" y="5172"/>
                </a:lnTo>
                <a:lnTo>
                  <a:pt x="1614" y="5209"/>
                </a:lnTo>
                <a:lnTo>
                  <a:pt x="1981" y="5282"/>
                </a:lnTo>
                <a:lnTo>
                  <a:pt x="2201" y="5282"/>
                </a:lnTo>
                <a:lnTo>
                  <a:pt x="2385" y="5246"/>
                </a:lnTo>
                <a:lnTo>
                  <a:pt x="2605" y="5209"/>
                </a:lnTo>
                <a:lnTo>
                  <a:pt x="2752" y="5136"/>
                </a:lnTo>
                <a:lnTo>
                  <a:pt x="2935" y="5026"/>
                </a:lnTo>
                <a:lnTo>
                  <a:pt x="3082" y="4879"/>
                </a:lnTo>
                <a:lnTo>
                  <a:pt x="3192" y="4732"/>
                </a:lnTo>
                <a:lnTo>
                  <a:pt x="3302" y="4549"/>
                </a:lnTo>
                <a:lnTo>
                  <a:pt x="3449" y="4182"/>
                </a:lnTo>
                <a:lnTo>
                  <a:pt x="3522" y="3925"/>
                </a:lnTo>
                <a:lnTo>
                  <a:pt x="3559" y="3668"/>
                </a:lnTo>
                <a:lnTo>
                  <a:pt x="3632" y="3118"/>
                </a:lnTo>
                <a:lnTo>
                  <a:pt x="3742" y="2641"/>
                </a:lnTo>
                <a:lnTo>
                  <a:pt x="3889" y="2201"/>
                </a:lnTo>
                <a:lnTo>
                  <a:pt x="4035" y="1834"/>
                </a:lnTo>
                <a:lnTo>
                  <a:pt x="4219" y="1467"/>
                </a:lnTo>
                <a:lnTo>
                  <a:pt x="4402" y="1137"/>
                </a:lnTo>
                <a:lnTo>
                  <a:pt x="4659" y="844"/>
                </a:lnTo>
                <a:lnTo>
                  <a:pt x="5173" y="2861"/>
                </a:lnTo>
                <a:lnTo>
                  <a:pt x="5649" y="4842"/>
                </a:lnTo>
                <a:lnTo>
                  <a:pt x="6126" y="6860"/>
                </a:lnTo>
                <a:lnTo>
                  <a:pt x="6567" y="8914"/>
                </a:lnTo>
                <a:lnTo>
                  <a:pt x="6603" y="8987"/>
                </a:lnTo>
                <a:lnTo>
                  <a:pt x="6713" y="9061"/>
                </a:lnTo>
                <a:lnTo>
                  <a:pt x="6787" y="9097"/>
                </a:lnTo>
                <a:lnTo>
                  <a:pt x="6897" y="9097"/>
                </a:lnTo>
                <a:lnTo>
                  <a:pt x="7153" y="8987"/>
                </a:lnTo>
                <a:lnTo>
                  <a:pt x="7374" y="8804"/>
                </a:lnTo>
                <a:lnTo>
                  <a:pt x="7520" y="8620"/>
                </a:lnTo>
                <a:lnTo>
                  <a:pt x="7667" y="8364"/>
                </a:lnTo>
                <a:lnTo>
                  <a:pt x="7814" y="7997"/>
                </a:lnTo>
                <a:lnTo>
                  <a:pt x="7924" y="7593"/>
                </a:lnTo>
                <a:lnTo>
                  <a:pt x="8181" y="6823"/>
                </a:lnTo>
                <a:lnTo>
                  <a:pt x="9061" y="3962"/>
                </a:lnTo>
                <a:lnTo>
                  <a:pt x="9208" y="4439"/>
                </a:lnTo>
                <a:lnTo>
                  <a:pt x="9318" y="4952"/>
                </a:lnTo>
                <a:lnTo>
                  <a:pt x="9318" y="5062"/>
                </a:lnTo>
                <a:lnTo>
                  <a:pt x="9391" y="5136"/>
                </a:lnTo>
                <a:lnTo>
                  <a:pt x="9464" y="5209"/>
                </a:lnTo>
                <a:lnTo>
                  <a:pt x="9574" y="5209"/>
                </a:lnTo>
                <a:lnTo>
                  <a:pt x="12032" y="5062"/>
                </a:lnTo>
                <a:lnTo>
                  <a:pt x="12069" y="5136"/>
                </a:lnTo>
                <a:lnTo>
                  <a:pt x="12105" y="5209"/>
                </a:lnTo>
                <a:lnTo>
                  <a:pt x="12326" y="5356"/>
                </a:lnTo>
                <a:lnTo>
                  <a:pt x="12582" y="5429"/>
                </a:lnTo>
                <a:lnTo>
                  <a:pt x="12619" y="5466"/>
                </a:lnTo>
                <a:lnTo>
                  <a:pt x="12912" y="5466"/>
                </a:lnTo>
                <a:lnTo>
                  <a:pt x="13059" y="5429"/>
                </a:lnTo>
                <a:lnTo>
                  <a:pt x="13206" y="5319"/>
                </a:lnTo>
                <a:lnTo>
                  <a:pt x="13316" y="5209"/>
                </a:lnTo>
                <a:lnTo>
                  <a:pt x="13426" y="5062"/>
                </a:lnTo>
                <a:lnTo>
                  <a:pt x="13536" y="4915"/>
                </a:lnTo>
                <a:lnTo>
                  <a:pt x="13609" y="4732"/>
                </a:lnTo>
                <a:lnTo>
                  <a:pt x="13609" y="4659"/>
                </a:lnTo>
                <a:lnTo>
                  <a:pt x="13609" y="4549"/>
                </a:lnTo>
                <a:lnTo>
                  <a:pt x="13536" y="4439"/>
                </a:lnTo>
                <a:lnTo>
                  <a:pt x="13426" y="4292"/>
                </a:lnTo>
                <a:lnTo>
                  <a:pt x="13279" y="4219"/>
                </a:lnTo>
                <a:lnTo>
                  <a:pt x="13133" y="4145"/>
                </a:lnTo>
                <a:lnTo>
                  <a:pt x="12949" y="4072"/>
                </a:lnTo>
                <a:lnTo>
                  <a:pt x="12802" y="4072"/>
                </a:lnTo>
                <a:lnTo>
                  <a:pt x="12619" y="4108"/>
                </a:lnTo>
                <a:lnTo>
                  <a:pt x="12436" y="4182"/>
                </a:lnTo>
                <a:lnTo>
                  <a:pt x="12326" y="4255"/>
                </a:lnTo>
                <a:lnTo>
                  <a:pt x="12252" y="4329"/>
                </a:lnTo>
                <a:lnTo>
                  <a:pt x="12142" y="4512"/>
                </a:lnTo>
                <a:lnTo>
                  <a:pt x="9794" y="4659"/>
                </a:lnTo>
                <a:lnTo>
                  <a:pt x="9721" y="4255"/>
                </a:lnTo>
                <a:lnTo>
                  <a:pt x="9611" y="3852"/>
                </a:lnTo>
                <a:lnTo>
                  <a:pt x="9464" y="3448"/>
                </a:lnTo>
                <a:lnTo>
                  <a:pt x="9281" y="3045"/>
                </a:lnTo>
                <a:lnTo>
                  <a:pt x="9208" y="2971"/>
                </a:lnTo>
                <a:lnTo>
                  <a:pt x="9134" y="2935"/>
                </a:lnTo>
                <a:lnTo>
                  <a:pt x="8987" y="2935"/>
                </a:lnTo>
                <a:lnTo>
                  <a:pt x="8841" y="2971"/>
                </a:lnTo>
                <a:lnTo>
                  <a:pt x="8804" y="3045"/>
                </a:lnTo>
                <a:lnTo>
                  <a:pt x="8767" y="3118"/>
                </a:lnTo>
                <a:lnTo>
                  <a:pt x="7850" y="6016"/>
                </a:lnTo>
                <a:lnTo>
                  <a:pt x="7374" y="7557"/>
                </a:lnTo>
                <a:lnTo>
                  <a:pt x="7227" y="7997"/>
                </a:lnTo>
                <a:lnTo>
                  <a:pt x="7153" y="8217"/>
                </a:lnTo>
                <a:lnTo>
                  <a:pt x="7007" y="8400"/>
                </a:lnTo>
                <a:lnTo>
                  <a:pt x="6567" y="6346"/>
                </a:lnTo>
                <a:lnTo>
                  <a:pt x="6090" y="4292"/>
                </a:lnTo>
                <a:lnTo>
                  <a:pt x="5576" y="2238"/>
                </a:lnTo>
                <a:lnTo>
                  <a:pt x="5026" y="220"/>
                </a:lnTo>
                <a:lnTo>
                  <a:pt x="4953" y="74"/>
                </a:lnTo>
                <a:lnTo>
                  <a:pt x="4842" y="37"/>
                </a:lnTo>
                <a:lnTo>
                  <a:pt x="4696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45" name="Google Shape;245;p3"/>
          <p:cNvSpPr/>
          <p:nvPr/>
        </p:nvSpPr>
        <p:spPr>
          <a:xfrm>
            <a:off x="2981820" y="4885132"/>
            <a:ext cx="174842" cy="187322"/>
          </a:xfrm>
          <a:custGeom>
            <a:avLst/>
            <a:gdLst/>
            <a:ahLst/>
            <a:cxnLst/>
            <a:rect l="l" t="t" r="r" b="b"/>
            <a:pathLst>
              <a:path w="6164" h="6604" extrusionOk="0">
                <a:moveTo>
                  <a:pt x="3962" y="0"/>
                </a:moveTo>
                <a:lnTo>
                  <a:pt x="3926" y="37"/>
                </a:lnTo>
                <a:lnTo>
                  <a:pt x="3889" y="74"/>
                </a:lnTo>
                <a:lnTo>
                  <a:pt x="3889" y="147"/>
                </a:lnTo>
                <a:lnTo>
                  <a:pt x="3522" y="477"/>
                </a:lnTo>
                <a:lnTo>
                  <a:pt x="3229" y="807"/>
                </a:lnTo>
                <a:lnTo>
                  <a:pt x="2788" y="1284"/>
                </a:lnTo>
                <a:lnTo>
                  <a:pt x="2458" y="1651"/>
                </a:lnTo>
                <a:lnTo>
                  <a:pt x="2201" y="1578"/>
                </a:lnTo>
                <a:lnTo>
                  <a:pt x="1321" y="1321"/>
                </a:lnTo>
                <a:lnTo>
                  <a:pt x="1138" y="1284"/>
                </a:lnTo>
                <a:lnTo>
                  <a:pt x="808" y="1211"/>
                </a:lnTo>
                <a:lnTo>
                  <a:pt x="661" y="1174"/>
                </a:lnTo>
                <a:lnTo>
                  <a:pt x="514" y="1211"/>
                </a:lnTo>
                <a:lnTo>
                  <a:pt x="441" y="1248"/>
                </a:lnTo>
                <a:lnTo>
                  <a:pt x="441" y="1284"/>
                </a:lnTo>
                <a:lnTo>
                  <a:pt x="441" y="1358"/>
                </a:lnTo>
                <a:lnTo>
                  <a:pt x="477" y="1468"/>
                </a:lnTo>
                <a:lnTo>
                  <a:pt x="551" y="1541"/>
                </a:lnTo>
                <a:lnTo>
                  <a:pt x="661" y="1614"/>
                </a:lnTo>
                <a:lnTo>
                  <a:pt x="771" y="1651"/>
                </a:lnTo>
                <a:lnTo>
                  <a:pt x="1064" y="1761"/>
                </a:lnTo>
                <a:lnTo>
                  <a:pt x="1284" y="1798"/>
                </a:lnTo>
                <a:lnTo>
                  <a:pt x="2055" y="2018"/>
                </a:lnTo>
                <a:lnTo>
                  <a:pt x="2055" y="2091"/>
                </a:lnTo>
                <a:lnTo>
                  <a:pt x="2091" y="2165"/>
                </a:lnTo>
                <a:lnTo>
                  <a:pt x="2165" y="2238"/>
                </a:lnTo>
                <a:lnTo>
                  <a:pt x="2201" y="2238"/>
                </a:lnTo>
                <a:lnTo>
                  <a:pt x="2275" y="2275"/>
                </a:lnTo>
                <a:lnTo>
                  <a:pt x="2385" y="2238"/>
                </a:lnTo>
                <a:lnTo>
                  <a:pt x="2532" y="2165"/>
                </a:lnTo>
                <a:lnTo>
                  <a:pt x="2678" y="2128"/>
                </a:lnTo>
                <a:lnTo>
                  <a:pt x="2752" y="2091"/>
                </a:lnTo>
                <a:lnTo>
                  <a:pt x="2788" y="2055"/>
                </a:lnTo>
                <a:lnTo>
                  <a:pt x="2788" y="1981"/>
                </a:lnTo>
                <a:lnTo>
                  <a:pt x="2788" y="1908"/>
                </a:lnTo>
                <a:lnTo>
                  <a:pt x="2935" y="1761"/>
                </a:lnTo>
                <a:lnTo>
                  <a:pt x="3375" y="1284"/>
                </a:lnTo>
                <a:lnTo>
                  <a:pt x="3815" y="771"/>
                </a:lnTo>
                <a:lnTo>
                  <a:pt x="3852" y="1394"/>
                </a:lnTo>
                <a:lnTo>
                  <a:pt x="3852" y="2091"/>
                </a:lnTo>
                <a:lnTo>
                  <a:pt x="3889" y="2421"/>
                </a:lnTo>
                <a:lnTo>
                  <a:pt x="3962" y="2605"/>
                </a:lnTo>
                <a:lnTo>
                  <a:pt x="4036" y="2751"/>
                </a:lnTo>
                <a:lnTo>
                  <a:pt x="4109" y="2825"/>
                </a:lnTo>
                <a:lnTo>
                  <a:pt x="4219" y="2825"/>
                </a:lnTo>
                <a:lnTo>
                  <a:pt x="4476" y="3008"/>
                </a:lnTo>
                <a:lnTo>
                  <a:pt x="4732" y="3155"/>
                </a:lnTo>
                <a:lnTo>
                  <a:pt x="5063" y="3265"/>
                </a:lnTo>
                <a:lnTo>
                  <a:pt x="5356" y="3338"/>
                </a:lnTo>
                <a:lnTo>
                  <a:pt x="5246" y="3412"/>
                </a:lnTo>
                <a:lnTo>
                  <a:pt x="4732" y="3669"/>
                </a:lnTo>
                <a:lnTo>
                  <a:pt x="4512" y="3779"/>
                </a:lnTo>
                <a:lnTo>
                  <a:pt x="4292" y="3925"/>
                </a:lnTo>
                <a:lnTo>
                  <a:pt x="4219" y="3925"/>
                </a:lnTo>
                <a:lnTo>
                  <a:pt x="4182" y="3962"/>
                </a:lnTo>
                <a:lnTo>
                  <a:pt x="4072" y="4072"/>
                </a:lnTo>
                <a:lnTo>
                  <a:pt x="3962" y="4292"/>
                </a:lnTo>
                <a:lnTo>
                  <a:pt x="3889" y="4549"/>
                </a:lnTo>
                <a:lnTo>
                  <a:pt x="3852" y="5283"/>
                </a:lnTo>
                <a:lnTo>
                  <a:pt x="3852" y="5649"/>
                </a:lnTo>
                <a:lnTo>
                  <a:pt x="3852" y="6053"/>
                </a:lnTo>
                <a:lnTo>
                  <a:pt x="3559" y="5723"/>
                </a:lnTo>
                <a:lnTo>
                  <a:pt x="3229" y="5393"/>
                </a:lnTo>
                <a:lnTo>
                  <a:pt x="2642" y="4769"/>
                </a:lnTo>
                <a:lnTo>
                  <a:pt x="2568" y="4659"/>
                </a:lnTo>
                <a:lnTo>
                  <a:pt x="2495" y="4586"/>
                </a:lnTo>
                <a:lnTo>
                  <a:pt x="2385" y="4586"/>
                </a:lnTo>
                <a:lnTo>
                  <a:pt x="2385" y="4622"/>
                </a:lnTo>
                <a:lnTo>
                  <a:pt x="2312" y="4622"/>
                </a:lnTo>
                <a:lnTo>
                  <a:pt x="1908" y="4769"/>
                </a:lnTo>
                <a:lnTo>
                  <a:pt x="1468" y="4842"/>
                </a:lnTo>
                <a:lnTo>
                  <a:pt x="1064" y="4916"/>
                </a:lnTo>
                <a:lnTo>
                  <a:pt x="624" y="4952"/>
                </a:lnTo>
                <a:lnTo>
                  <a:pt x="1138" y="4329"/>
                </a:lnTo>
                <a:lnTo>
                  <a:pt x="1358" y="3999"/>
                </a:lnTo>
                <a:lnTo>
                  <a:pt x="1541" y="3632"/>
                </a:lnTo>
                <a:lnTo>
                  <a:pt x="1688" y="3595"/>
                </a:lnTo>
                <a:lnTo>
                  <a:pt x="1725" y="3558"/>
                </a:lnTo>
                <a:lnTo>
                  <a:pt x="1761" y="3485"/>
                </a:lnTo>
                <a:lnTo>
                  <a:pt x="1798" y="3448"/>
                </a:lnTo>
                <a:lnTo>
                  <a:pt x="1798" y="3375"/>
                </a:lnTo>
                <a:lnTo>
                  <a:pt x="1761" y="3302"/>
                </a:lnTo>
                <a:lnTo>
                  <a:pt x="1725" y="3265"/>
                </a:lnTo>
                <a:lnTo>
                  <a:pt x="1651" y="3228"/>
                </a:lnTo>
                <a:lnTo>
                  <a:pt x="1541" y="3045"/>
                </a:lnTo>
                <a:lnTo>
                  <a:pt x="1211" y="2458"/>
                </a:lnTo>
                <a:lnTo>
                  <a:pt x="844" y="1908"/>
                </a:lnTo>
                <a:lnTo>
                  <a:pt x="624" y="1651"/>
                </a:lnTo>
                <a:lnTo>
                  <a:pt x="367" y="1431"/>
                </a:lnTo>
                <a:lnTo>
                  <a:pt x="257" y="1394"/>
                </a:lnTo>
                <a:lnTo>
                  <a:pt x="184" y="1431"/>
                </a:lnTo>
                <a:lnTo>
                  <a:pt x="111" y="1504"/>
                </a:lnTo>
                <a:lnTo>
                  <a:pt x="111" y="1578"/>
                </a:lnTo>
                <a:lnTo>
                  <a:pt x="111" y="1614"/>
                </a:lnTo>
                <a:lnTo>
                  <a:pt x="331" y="1945"/>
                </a:lnTo>
                <a:lnTo>
                  <a:pt x="551" y="2238"/>
                </a:lnTo>
                <a:lnTo>
                  <a:pt x="771" y="2531"/>
                </a:lnTo>
                <a:lnTo>
                  <a:pt x="954" y="2825"/>
                </a:lnTo>
                <a:lnTo>
                  <a:pt x="1101" y="3155"/>
                </a:lnTo>
                <a:lnTo>
                  <a:pt x="1174" y="3338"/>
                </a:lnTo>
                <a:lnTo>
                  <a:pt x="1284" y="3522"/>
                </a:lnTo>
                <a:lnTo>
                  <a:pt x="1101" y="3669"/>
                </a:lnTo>
                <a:lnTo>
                  <a:pt x="918" y="3815"/>
                </a:lnTo>
                <a:lnTo>
                  <a:pt x="587" y="4219"/>
                </a:lnTo>
                <a:lnTo>
                  <a:pt x="294" y="4622"/>
                </a:lnTo>
                <a:lnTo>
                  <a:pt x="37" y="5062"/>
                </a:lnTo>
                <a:lnTo>
                  <a:pt x="1" y="5172"/>
                </a:lnTo>
                <a:lnTo>
                  <a:pt x="1" y="5283"/>
                </a:lnTo>
                <a:lnTo>
                  <a:pt x="74" y="5356"/>
                </a:lnTo>
                <a:lnTo>
                  <a:pt x="184" y="5393"/>
                </a:lnTo>
                <a:lnTo>
                  <a:pt x="734" y="5393"/>
                </a:lnTo>
                <a:lnTo>
                  <a:pt x="1284" y="5356"/>
                </a:lnTo>
                <a:lnTo>
                  <a:pt x="1835" y="5246"/>
                </a:lnTo>
                <a:lnTo>
                  <a:pt x="2348" y="5062"/>
                </a:lnTo>
                <a:lnTo>
                  <a:pt x="2568" y="5356"/>
                </a:lnTo>
                <a:lnTo>
                  <a:pt x="2788" y="5576"/>
                </a:lnTo>
                <a:lnTo>
                  <a:pt x="3229" y="6163"/>
                </a:lnTo>
                <a:lnTo>
                  <a:pt x="3485" y="6383"/>
                </a:lnTo>
                <a:lnTo>
                  <a:pt x="3632" y="6493"/>
                </a:lnTo>
                <a:lnTo>
                  <a:pt x="3779" y="6566"/>
                </a:lnTo>
                <a:lnTo>
                  <a:pt x="3889" y="6566"/>
                </a:lnTo>
                <a:lnTo>
                  <a:pt x="4036" y="6530"/>
                </a:lnTo>
                <a:lnTo>
                  <a:pt x="4146" y="6603"/>
                </a:lnTo>
                <a:lnTo>
                  <a:pt x="4292" y="6603"/>
                </a:lnTo>
                <a:lnTo>
                  <a:pt x="4366" y="6530"/>
                </a:lnTo>
                <a:lnTo>
                  <a:pt x="4402" y="6456"/>
                </a:lnTo>
                <a:lnTo>
                  <a:pt x="4439" y="6383"/>
                </a:lnTo>
                <a:lnTo>
                  <a:pt x="4402" y="6310"/>
                </a:lnTo>
                <a:lnTo>
                  <a:pt x="4366" y="6273"/>
                </a:lnTo>
                <a:lnTo>
                  <a:pt x="4329" y="6236"/>
                </a:lnTo>
                <a:lnTo>
                  <a:pt x="4292" y="6053"/>
                </a:lnTo>
                <a:lnTo>
                  <a:pt x="4292" y="5833"/>
                </a:lnTo>
                <a:lnTo>
                  <a:pt x="4256" y="5172"/>
                </a:lnTo>
                <a:lnTo>
                  <a:pt x="4256" y="4769"/>
                </a:lnTo>
                <a:lnTo>
                  <a:pt x="4256" y="4402"/>
                </a:lnTo>
                <a:lnTo>
                  <a:pt x="4402" y="4402"/>
                </a:lnTo>
                <a:lnTo>
                  <a:pt x="4476" y="4365"/>
                </a:lnTo>
                <a:lnTo>
                  <a:pt x="4549" y="4292"/>
                </a:lnTo>
                <a:lnTo>
                  <a:pt x="4549" y="4255"/>
                </a:lnTo>
                <a:lnTo>
                  <a:pt x="4622" y="4219"/>
                </a:lnTo>
                <a:lnTo>
                  <a:pt x="5209" y="3889"/>
                </a:lnTo>
                <a:lnTo>
                  <a:pt x="5539" y="3705"/>
                </a:lnTo>
                <a:lnTo>
                  <a:pt x="5686" y="3595"/>
                </a:lnTo>
                <a:lnTo>
                  <a:pt x="5833" y="3485"/>
                </a:lnTo>
                <a:lnTo>
                  <a:pt x="5980" y="3485"/>
                </a:lnTo>
                <a:lnTo>
                  <a:pt x="6090" y="3448"/>
                </a:lnTo>
                <a:lnTo>
                  <a:pt x="6126" y="3375"/>
                </a:lnTo>
                <a:lnTo>
                  <a:pt x="6163" y="3302"/>
                </a:lnTo>
                <a:lnTo>
                  <a:pt x="6163" y="3228"/>
                </a:lnTo>
                <a:lnTo>
                  <a:pt x="6126" y="3118"/>
                </a:lnTo>
                <a:lnTo>
                  <a:pt x="6090" y="3045"/>
                </a:lnTo>
                <a:lnTo>
                  <a:pt x="5980" y="3008"/>
                </a:lnTo>
                <a:lnTo>
                  <a:pt x="5576" y="2935"/>
                </a:lnTo>
                <a:lnTo>
                  <a:pt x="5173" y="2788"/>
                </a:lnTo>
                <a:lnTo>
                  <a:pt x="4769" y="2678"/>
                </a:lnTo>
                <a:lnTo>
                  <a:pt x="4366" y="2568"/>
                </a:lnTo>
                <a:lnTo>
                  <a:pt x="4366" y="2275"/>
                </a:lnTo>
                <a:lnTo>
                  <a:pt x="4329" y="2018"/>
                </a:lnTo>
                <a:lnTo>
                  <a:pt x="4256" y="1468"/>
                </a:lnTo>
                <a:lnTo>
                  <a:pt x="4256" y="881"/>
                </a:lnTo>
                <a:lnTo>
                  <a:pt x="4219" y="551"/>
                </a:lnTo>
                <a:lnTo>
                  <a:pt x="4182" y="257"/>
                </a:lnTo>
                <a:lnTo>
                  <a:pt x="4219" y="184"/>
                </a:lnTo>
                <a:lnTo>
                  <a:pt x="4256" y="110"/>
                </a:lnTo>
                <a:lnTo>
                  <a:pt x="4219" y="37"/>
                </a:lnTo>
                <a:lnTo>
                  <a:pt x="4182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</p:spTree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spTree>
      <p:nvGrpSpPr>
        <p:cNvPr id="1" name="Shape 10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5" name="Google Shape;1005;p22"/>
          <p:cNvSpPr/>
          <p:nvPr/>
        </p:nvSpPr>
        <p:spPr>
          <a:xfrm>
            <a:off x="7302880" y="-294362"/>
            <a:ext cx="450550" cy="558734"/>
          </a:xfrm>
          <a:custGeom>
            <a:avLst/>
            <a:gdLst/>
            <a:ahLst/>
            <a:cxnLst/>
            <a:rect l="l" t="t" r="r" b="b"/>
            <a:pathLst>
              <a:path w="15884" h="19698" extrusionOk="0">
                <a:moveTo>
                  <a:pt x="9355" y="4108"/>
                </a:moveTo>
                <a:lnTo>
                  <a:pt x="9465" y="4145"/>
                </a:lnTo>
                <a:lnTo>
                  <a:pt x="9538" y="4182"/>
                </a:lnTo>
                <a:lnTo>
                  <a:pt x="9648" y="4328"/>
                </a:lnTo>
                <a:lnTo>
                  <a:pt x="9721" y="4549"/>
                </a:lnTo>
                <a:lnTo>
                  <a:pt x="9721" y="4769"/>
                </a:lnTo>
                <a:lnTo>
                  <a:pt x="9721" y="4842"/>
                </a:lnTo>
                <a:lnTo>
                  <a:pt x="9685" y="4879"/>
                </a:lnTo>
                <a:lnTo>
                  <a:pt x="9575" y="4952"/>
                </a:lnTo>
                <a:lnTo>
                  <a:pt x="9391" y="4952"/>
                </a:lnTo>
                <a:lnTo>
                  <a:pt x="9355" y="4915"/>
                </a:lnTo>
                <a:lnTo>
                  <a:pt x="9281" y="4842"/>
                </a:lnTo>
                <a:lnTo>
                  <a:pt x="9208" y="4695"/>
                </a:lnTo>
                <a:lnTo>
                  <a:pt x="9171" y="4549"/>
                </a:lnTo>
                <a:lnTo>
                  <a:pt x="9171" y="4438"/>
                </a:lnTo>
                <a:lnTo>
                  <a:pt x="9171" y="4328"/>
                </a:lnTo>
                <a:lnTo>
                  <a:pt x="9245" y="4108"/>
                </a:lnTo>
                <a:close/>
                <a:moveTo>
                  <a:pt x="9355" y="3705"/>
                </a:moveTo>
                <a:lnTo>
                  <a:pt x="9245" y="3742"/>
                </a:lnTo>
                <a:lnTo>
                  <a:pt x="9135" y="3778"/>
                </a:lnTo>
                <a:lnTo>
                  <a:pt x="9025" y="3852"/>
                </a:lnTo>
                <a:lnTo>
                  <a:pt x="8988" y="3925"/>
                </a:lnTo>
                <a:lnTo>
                  <a:pt x="8914" y="3998"/>
                </a:lnTo>
                <a:lnTo>
                  <a:pt x="8841" y="4218"/>
                </a:lnTo>
                <a:lnTo>
                  <a:pt x="8804" y="4475"/>
                </a:lnTo>
                <a:lnTo>
                  <a:pt x="8804" y="4659"/>
                </a:lnTo>
                <a:lnTo>
                  <a:pt x="8841" y="4805"/>
                </a:lnTo>
                <a:lnTo>
                  <a:pt x="8878" y="4952"/>
                </a:lnTo>
                <a:lnTo>
                  <a:pt x="8988" y="5099"/>
                </a:lnTo>
                <a:lnTo>
                  <a:pt x="9098" y="5209"/>
                </a:lnTo>
                <a:lnTo>
                  <a:pt x="9245" y="5282"/>
                </a:lnTo>
                <a:lnTo>
                  <a:pt x="9391" y="5355"/>
                </a:lnTo>
                <a:lnTo>
                  <a:pt x="9538" y="5355"/>
                </a:lnTo>
                <a:lnTo>
                  <a:pt x="9721" y="5319"/>
                </a:lnTo>
                <a:lnTo>
                  <a:pt x="9868" y="5245"/>
                </a:lnTo>
                <a:lnTo>
                  <a:pt x="10015" y="5135"/>
                </a:lnTo>
                <a:lnTo>
                  <a:pt x="10088" y="4989"/>
                </a:lnTo>
                <a:lnTo>
                  <a:pt x="10125" y="4805"/>
                </a:lnTo>
                <a:lnTo>
                  <a:pt x="10125" y="4659"/>
                </a:lnTo>
                <a:lnTo>
                  <a:pt x="10088" y="4475"/>
                </a:lnTo>
                <a:lnTo>
                  <a:pt x="10052" y="4292"/>
                </a:lnTo>
                <a:lnTo>
                  <a:pt x="9978" y="4145"/>
                </a:lnTo>
                <a:lnTo>
                  <a:pt x="9905" y="3998"/>
                </a:lnTo>
                <a:lnTo>
                  <a:pt x="9795" y="3888"/>
                </a:lnTo>
                <a:lnTo>
                  <a:pt x="9648" y="3778"/>
                </a:lnTo>
                <a:lnTo>
                  <a:pt x="9501" y="3742"/>
                </a:lnTo>
                <a:lnTo>
                  <a:pt x="9355" y="3705"/>
                </a:lnTo>
                <a:close/>
                <a:moveTo>
                  <a:pt x="11262" y="6676"/>
                </a:moveTo>
                <a:lnTo>
                  <a:pt x="11262" y="6786"/>
                </a:lnTo>
                <a:lnTo>
                  <a:pt x="11225" y="6859"/>
                </a:lnTo>
                <a:lnTo>
                  <a:pt x="11152" y="6933"/>
                </a:lnTo>
                <a:lnTo>
                  <a:pt x="11042" y="7006"/>
                </a:lnTo>
                <a:lnTo>
                  <a:pt x="10785" y="7116"/>
                </a:lnTo>
                <a:lnTo>
                  <a:pt x="10602" y="7190"/>
                </a:lnTo>
                <a:lnTo>
                  <a:pt x="9795" y="7556"/>
                </a:lnTo>
                <a:lnTo>
                  <a:pt x="9721" y="7263"/>
                </a:lnTo>
                <a:lnTo>
                  <a:pt x="10639" y="6823"/>
                </a:lnTo>
                <a:lnTo>
                  <a:pt x="11079" y="6676"/>
                </a:lnTo>
                <a:close/>
                <a:moveTo>
                  <a:pt x="11115" y="6273"/>
                </a:moveTo>
                <a:lnTo>
                  <a:pt x="10859" y="6346"/>
                </a:lnTo>
                <a:lnTo>
                  <a:pt x="10052" y="6639"/>
                </a:lnTo>
                <a:lnTo>
                  <a:pt x="9648" y="6823"/>
                </a:lnTo>
                <a:lnTo>
                  <a:pt x="9281" y="7006"/>
                </a:lnTo>
                <a:lnTo>
                  <a:pt x="9208" y="7080"/>
                </a:lnTo>
                <a:lnTo>
                  <a:pt x="9208" y="7116"/>
                </a:lnTo>
                <a:lnTo>
                  <a:pt x="9208" y="7190"/>
                </a:lnTo>
                <a:lnTo>
                  <a:pt x="9208" y="7263"/>
                </a:lnTo>
                <a:lnTo>
                  <a:pt x="9318" y="7336"/>
                </a:lnTo>
                <a:lnTo>
                  <a:pt x="9465" y="7336"/>
                </a:lnTo>
                <a:lnTo>
                  <a:pt x="9465" y="7593"/>
                </a:lnTo>
                <a:lnTo>
                  <a:pt x="9538" y="7813"/>
                </a:lnTo>
                <a:lnTo>
                  <a:pt x="9575" y="7887"/>
                </a:lnTo>
                <a:lnTo>
                  <a:pt x="9648" y="7923"/>
                </a:lnTo>
                <a:lnTo>
                  <a:pt x="9758" y="7923"/>
                </a:lnTo>
                <a:lnTo>
                  <a:pt x="10492" y="7630"/>
                </a:lnTo>
                <a:lnTo>
                  <a:pt x="10859" y="7483"/>
                </a:lnTo>
                <a:lnTo>
                  <a:pt x="11225" y="7336"/>
                </a:lnTo>
                <a:lnTo>
                  <a:pt x="11409" y="7190"/>
                </a:lnTo>
                <a:lnTo>
                  <a:pt x="11556" y="7006"/>
                </a:lnTo>
                <a:lnTo>
                  <a:pt x="11629" y="6896"/>
                </a:lnTo>
                <a:lnTo>
                  <a:pt x="11629" y="6786"/>
                </a:lnTo>
                <a:lnTo>
                  <a:pt x="11629" y="6676"/>
                </a:lnTo>
                <a:lnTo>
                  <a:pt x="11592" y="6566"/>
                </a:lnTo>
                <a:lnTo>
                  <a:pt x="11556" y="6419"/>
                </a:lnTo>
                <a:lnTo>
                  <a:pt x="11482" y="6346"/>
                </a:lnTo>
                <a:lnTo>
                  <a:pt x="11372" y="6273"/>
                </a:lnTo>
                <a:close/>
                <a:moveTo>
                  <a:pt x="10198" y="2861"/>
                </a:moveTo>
                <a:lnTo>
                  <a:pt x="10235" y="3228"/>
                </a:lnTo>
                <a:lnTo>
                  <a:pt x="10345" y="3595"/>
                </a:lnTo>
                <a:lnTo>
                  <a:pt x="10565" y="4292"/>
                </a:lnTo>
                <a:lnTo>
                  <a:pt x="10822" y="5062"/>
                </a:lnTo>
                <a:lnTo>
                  <a:pt x="10895" y="5282"/>
                </a:lnTo>
                <a:lnTo>
                  <a:pt x="9025" y="6052"/>
                </a:lnTo>
                <a:lnTo>
                  <a:pt x="7154" y="6786"/>
                </a:lnTo>
                <a:lnTo>
                  <a:pt x="5173" y="7593"/>
                </a:lnTo>
                <a:lnTo>
                  <a:pt x="4146" y="7997"/>
                </a:lnTo>
                <a:lnTo>
                  <a:pt x="3816" y="8143"/>
                </a:lnTo>
                <a:lnTo>
                  <a:pt x="3486" y="8290"/>
                </a:lnTo>
                <a:lnTo>
                  <a:pt x="3266" y="7887"/>
                </a:lnTo>
                <a:lnTo>
                  <a:pt x="3045" y="7446"/>
                </a:lnTo>
                <a:lnTo>
                  <a:pt x="2679" y="6566"/>
                </a:lnTo>
                <a:lnTo>
                  <a:pt x="2532" y="6162"/>
                </a:lnTo>
                <a:lnTo>
                  <a:pt x="2385" y="5869"/>
                </a:lnTo>
                <a:lnTo>
                  <a:pt x="2238" y="5612"/>
                </a:lnTo>
                <a:lnTo>
                  <a:pt x="2715" y="5539"/>
                </a:lnTo>
                <a:lnTo>
                  <a:pt x="3192" y="5429"/>
                </a:lnTo>
                <a:lnTo>
                  <a:pt x="3669" y="5282"/>
                </a:lnTo>
                <a:lnTo>
                  <a:pt x="4146" y="5099"/>
                </a:lnTo>
                <a:lnTo>
                  <a:pt x="5210" y="4659"/>
                </a:lnTo>
                <a:lnTo>
                  <a:pt x="6273" y="4218"/>
                </a:lnTo>
                <a:lnTo>
                  <a:pt x="6824" y="4035"/>
                </a:lnTo>
                <a:lnTo>
                  <a:pt x="7374" y="3852"/>
                </a:lnTo>
                <a:lnTo>
                  <a:pt x="8474" y="3558"/>
                </a:lnTo>
                <a:lnTo>
                  <a:pt x="9025" y="3411"/>
                </a:lnTo>
                <a:lnTo>
                  <a:pt x="9538" y="3191"/>
                </a:lnTo>
                <a:lnTo>
                  <a:pt x="9868" y="3081"/>
                </a:lnTo>
                <a:lnTo>
                  <a:pt x="10015" y="2971"/>
                </a:lnTo>
                <a:lnTo>
                  <a:pt x="10198" y="2861"/>
                </a:lnTo>
                <a:close/>
                <a:moveTo>
                  <a:pt x="8658" y="7740"/>
                </a:moveTo>
                <a:lnTo>
                  <a:pt x="8694" y="7923"/>
                </a:lnTo>
                <a:lnTo>
                  <a:pt x="8071" y="8253"/>
                </a:lnTo>
                <a:lnTo>
                  <a:pt x="7704" y="8437"/>
                </a:lnTo>
                <a:lnTo>
                  <a:pt x="7594" y="8437"/>
                </a:lnTo>
                <a:lnTo>
                  <a:pt x="7557" y="8363"/>
                </a:lnTo>
                <a:lnTo>
                  <a:pt x="7557" y="8180"/>
                </a:lnTo>
                <a:lnTo>
                  <a:pt x="8658" y="7740"/>
                </a:lnTo>
                <a:close/>
                <a:moveTo>
                  <a:pt x="10198" y="2384"/>
                </a:moveTo>
                <a:lnTo>
                  <a:pt x="9978" y="2458"/>
                </a:lnTo>
                <a:lnTo>
                  <a:pt x="9795" y="2568"/>
                </a:lnTo>
                <a:lnTo>
                  <a:pt x="9391" y="2788"/>
                </a:lnTo>
                <a:lnTo>
                  <a:pt x="8841" y="2971"/>
                </a:lnTo>
                <a:lnTo>
                  <a:pt x="8328" y="3155"/>
                </a:lnTo>
                <a:lnTo>
                  <a:pt x="7264" y="3411"/>
                </a:lnTo>
                <a:lnTo>
                  <a:pt x="6750" y="3558"/>
                </a:lnTo>
                <a:lnTo>
                  <a:pt x="6237" y="3742"/>
                </a:lnTo>
                <a:lnTo>
                  <a:pt x="5210" y="4145"/>
                </a:lnTo>
                <a:lnTo>
                  <a:pt x="4219" y="4585"/>
                </a:lnTo>
                <a:lnTo>
                  <a:pt x="3669" y="4805"/>
                </a:lnTo>
                <a:lnTo>
                  <a:pt x="3119" y="4989"/>
                </a:lnTo>
                <a:lnTo>
                  <a:pt x="2018" y="5319"/>
                </a:lnTo>
                <a:lnTo>
                  <a:pt x="1945" y="5355"/>
                </a:lnTo>
                <a:lnTo>
                  <a:pt x="1908" y="5392"/>
                </a:lnTo>
                <a:lnTo>
                  <a:pt x="1908" y="5466"/>
                </a:lnTo>
                <a:lnTo>
                  <a:pt x="1945" y="5539"/>
                </a:lnTo>
                <a:lnTo>
                  <a:pt x="1982" y="5576"/>
                </a:lnTo>
                <a:lnTo>
                  <a:pt x="1945" y="5686"/>
                </a:lnTo>
                <a:lnTo>
                  <a:pt x="1945" y="5759"/>
                </a:lnTo>
                <a:lnTo>
                  <a:pt x="2018" y="5979"/>
                </a:lnTo>
                <a:lnTo>
                  <a:pt x="2165" y="6456"/>
                </a:lnTo>
                <a:lnTo>
                  <a:pt x="2385" y="6933"/>
                </a:lnTo>
                <a:lnTo>
                  <a:pt x="2752" y="7850"/>
                </a:lnTo>
                <a:lnTo>
                  <a:pt x="2972" y="8290"/>
                </a:lnTo>
                <a:lnTo>
                  <a:pt x="3192" y="8694"/>
                </a:lnTo>
                <a:lnTo>
                  <a:pt x="3266" y="8767"/>
                </a:lnTo>
                <a:lnTo>
                  <a:pt x="3302" y="8804"/>
                </a:lnTo>
                <a:lnTo>
                  <a:pt x="3412" y="8804"/>
                </a:lnTo>
                <a:lnTo>
                  <a:pt x="3522" y="8730"/>
                </a:lnTo>
                <a:lnTo>
                  <a:pt x="3596" y="8620"/>
                </a:lnTo>
                <a:lnTo>
                  <a:pt x="3999" y="8510"/>
                </a:lnTo>
                <a:lnTo>
                  <a:pt x="4403" y="8363"/>
                </a:lnTo>
                <a:lnTo>
                  <a:pt x="5173" y="8033"/>
                </a:lnTo>
                <a:lnTo>
                  <a:pt x="7300" y="7190"/>
                </a:lnTo>
                <a:lnTo>
                  <a:pt x="9281" y="6419"/>
                </a:lnTo>
                <a:lnTo>
                  <a:pt x="10235" y="6052"/>
                </a:lnTo>
                <a:lnTo>
                  <a:pt x="10712" y="5832"/>
                </a:lnTo>
                <a:lnTo>
                  <a:pt x="11152" y="5612"/>
                </a:lnTo>
                <a:lnTo>
                  <a:pt x="11262" y="5612"/>
                </a:lnTo>
                <a:lnTo>
                  <a:pt x="11335" y="5539"/>
                </a:lnTo>
                <a:lnTo>
                  <a:pt x="11372" y="5392"/>
                </a:lnTo>
                <a:lnTo>
                  <a:pt x="11372" y="5282"/>
                </a:lnTo>
                <a:lnTo>
                  <a:pt x="11299" y="5025"/>
                </a:lnTo>
                <a:lnTo>
                  <a:pt x="11042" y="4255"/>
                </a:lnTo>
                <a:lnTo>
                  <a:pt x="10785" y="3485"/>
                </a:lnTo>
                <a:lnTo>
                  <a:pt x="10639" y="3118"/>
                </a:lnTo>
                <a:lnTo>
                  <a:pt x="10455" y="2751"/>
                </a:lnTo>
                <a:lnTo>
                  <a:pt x="10418" y="2714"/>
                </a:lnTo>
                <a:lnTo>
                  <a:pt x="10345" y="2678"/>
                </a:lnTo>
                <a:lnTo>
                  <a:pt x="10382" y="2568"/>
                </a:lnTo>
                <a:lnTo>
                  <a:pt x="10382" y="2494"/>
                </a:lnTo>
                <a:lnTo>
                  <a:pt x="10308" y="2421"/>
                </a:lnTo>
                <a:lnTo>
                  <a:pt x="10198" y="2384"/>
                </a:lnTo>
                <a:close/>
                <a:moveTo>
                  <a:pt x="8694" y="7263"/>
                </a:moveTo>
                <a:lnTo>
                  <a:pt x="7337" y="7813"/>
                </a:lnTo>
                <a:lnTo>
                  <a:pt x="7264" y="7850"/>
                </a:lnTo>
                <a:lnTo>
                  <a:pt x="7227" y="7923"/>
                </a:lnTo>
                <a:lnTo>
                  <a:pt x="7190" y="7997"/>
                </a:lnTo>
                <a:lnTo>
                  <a:pt x="7227" y="8070"/>
                </a:lnTo>
                <a:lnTo>
                  <a:pt x="7190" y="8143"/>
                </a:lnTo>
                <a:lnTo>
                  <a:pt x="7154" y="8363"/>
                </a:lnTo>
                <a:lnTo>
                  <a:pt x="7190" y="8620"/>
                </a:lnTo>
                <a:lnTo>
                  <a:pt x="7227" y="8730"/>
                </a:lnTo>
                <a:lnTo>
                  <a:pt x="7300" y="8840"/>
                </a:lnTo>
                <a:lnTo>
                  <a:pt x="7411" y="8877"/>
                </a:lnTo>
                <a:lnTo>
                  <a:pt x="7557" y="8877"/>
                </a:lnTo>
                <a:lnTo>
                  <a:pt x="7704" y="8840"/>
                </a:lnTo>
                <a:lnTo>
                  <a:pt x="7887" y="8804"/>
                </a:lnTo>
                <a:lnTo>
                  <a:pt x="8218" y="8620"/>
                </a:lnTo>
                <a:lnTo>
                  <a:pt x="9061" y="8217"/>
                </a:lnTo>
                <a:lnTo>
                  <a:pt x="9098" y="8180"/>
                </a:lnTo>
                <a:lnTo>
                  <a:pt x="9171" y="8107"/>
                </a:lnTo>
                <a:lnTo>
                  <a:pt x="9171" y="8033"/>
                </a:lnTo>
                <a:lnTo>
                  <a:pt x="9171" y="7960"/>
                </a:lnTo>
                <a:lnTo>
                  <a:pt x="8951" y="7410"/>
                </a:lnTo>
                <a:lnTo>
                  <a:pt x="8914" y="7336"/>
                </a:lnTo>
                <a:lnTo>
                  <a:pt x="8841" y="7300"/>
                </a:lnTo>
                <a:lnTo>
                  <a:pt x="8768" y="7263"/>
                </a:lnTo>
                <a:close/>
                <a:moveTo>
                  <a:pt x="11702" y="8327"/>
                </a:moveTo>
                <a:lnTo>
                  <a:pt x="11886" y="8694"/>
                </a:lnTo>
                <a:lnTo>
                  <a:pt x="12106" y="9060"/>
                </a:lnTo>
                <a:lnTo>
                  <a:pt x="11702" y="9244"/>
                </a:lnTo>
                <a:lnTo>
                  <a:pt x="11335" y="9390"/>
                </a:lnTo>
                <a:lnTo>
                  <a:pt x="10932" y="9500"/>
                </a:lnTo>
                <a:lnTo>
                  <a:pt x="10528" y="9611"/>
                </a:lnTo>
                <a:lnTo>
                  <a:pt x="10382" y="9244"/>
                </a:lnTo>
                <a:lnTo>
                  <a:pt x="10198" y="8877"/>
                </a:lnTo>
                <a:lnTo>
                  <a:pt x="10162" y="8840"/>
                </a:lnTo>
                <a:lnTo>
                  <a:pt x="10565" y="8730"/>
                </a:lnTo>
                <a:lnTo>
                  <a:pt x="10932" y="8620"/>
                </a:lnTo>
                <a:lnTo>
                  <a:pt x="11702" y="8327"/>
                </a:lnTo>
                <a:close/>
                <a:moveTo>
                  <a:pt x="11776" y="7887"/>
                </a:moveTo>
                <a:lnTo>
                  <a:pt x="11299" y="8070"/>
                </a:lnTo>
                <a:lnTo>
                  <a:pt x="10822" y="8217"/>
                </a:lnTo>
                <a:lnTo>
                  <a:pt x="9868" y="8510"/>
                </a:lnTo>
                <a:lnTo>
                  <a:pt x="9832" y="8510"/>
                </a:lnTo>
                <a:lnTo>
                  <a:pt x="9795" y="8583"/>
                </a:lnTo>
                <a:lnTo>
                  <a:pt x="9758" y="8694"/>
                </a:lnTo>
                <a:lnTo>
                  <a:pt x="9832" y="8804"/>
                </a:lnTo>
                <a:lnTo>
                  <a:pt x="9868" y="8840"/>
                </a:lnTo>
                <a:lnTo>
                  <a:pt x="9942" y="8877"/>
                </a:lnTo>
                <a:lnTo>
                  <a:pt x="9905" y="8950"/>
                </a:lnTo>
                <a:lnTo>
                  <a:pt x="9905" y="9024"/>
                </a:lnTo>
                <a:lnTo>
                  <a:pt x="10088" y="9427"/>
                </a:lnTo>
                <a:lnTo>
                  <a:pt x="10198" y="9867"/>
                </a:lnTo>
                <a:lnTo>
                  <a:pt x="10235" y="9941"/>
                </a:lnTo>
                <a:lnTo>
                  <a:pt x="10272" y="9977"/>
                </a:lnTo>
                <a:lnTo>
                  <a:pt x="10308" y="10014"/>
                </a:lnTo>
                <a:lnTo>
                  <a:pt x="10382" y="10051"/>
                </a:lnTo>
                <a:lnTo>
                  <a:pt x="10932" y="9904"/>
                </a:lnTo>
                <a:lnTo>
                  <a:pt x="11446" y="9757"/>
                </a:lnTo>
                <a:lnTo>
                  <a:pt x="11959" y="9574"/>
                </a:lnTo>
                <a:lnTo>
                  <a:pt x="12436" y="9317"/>
                </a:lnTo>
                <a:lnTo>
                  <a:pt x="12509" y="9280"/>
                </a:lnTo>
                <a:lnTo>
                  <a:pt x="12583" y="9207"/>
                </a:lnTo>
                <a:lnTo>
                  <a:pt x="12583" y="9097"/>
                </a:lnTo>
                <a:lnTo>
                  <a:pt x="12546" y="9024"/>
                </a:lnTo>
                <a:lnTo>
                  <a:pt x="12253" y="8547"/>
                </a:lnTo>
                <a:lnTo>
                  <a:pt x="11996" y="7997"/>
                </a:lnTo>
                <a:lnTo>
                  <a:pt x="11959" y="7923"/>
                </a:lnTo>
                <a:lnTo>
                  <a:pt x="11922" y="7887"/>
                </a:lnTo>
                <a:close/>
                <a:moveTo>
                  <a:pt x="8914" y="9354"/>
                </a:moveTo>
                <a:lnTo>
                  <a:pt x="9061" y="9757"/>
                </a:lnTo>
                <a:lnTo>
                  <a:pt x="9281" y="10161"/>
                </a:lnTo>
                <a:lnTo>
                  <a:pt x="8658" y="10491"/>
                </a:lnTo>
                <a:lnTo>
                  <a:pt x="7961" y="10784"/>
                </a:lnTo>
                <a:lnTo>
                  <a:pt x="7814" y="10858"/>
                </a:lnTo>
                <a:lnTo>
                  <a:pt x="7741" y="10858"/>
                </a:lnTo>
                <a:lnTo>
                  <a:pt x="7704" y="10821"/>
                </a:lnTo>
                <a:lnTo>
                  <a:pt x="7631" y="10674"/>
                </a:lnTo>
                <a:lnTo>
                  <a:pt x="7594" y="10491"/>
                </a:lnTo>
                <a:lnTo>
                  <a:pt x="7521" y="10161"/>
                </a:lnTo>
                <a:lnTo>
                  <a:pt x="7374" y="9867"/>
                </a:lnTo>
                <a:lnTo>
                  <a:pt x="8914" y="9354"/>
                </a:lnTo>
                <a:close/>
                <a:moveTo>
                  <a:pt x="8951" y="8950"/>
                </a:moveTo>
                <a:lnTo>
                  <a:pt x="7154" y="9537"/>
                </a:lnTo>
                <a:lnTo>
                  <a:pt x="7117" y="9574"/>
                </a:lnTo>
                <a:lnTo>
                  <a:pt x="7080" y="9611"/>
                </a:lnTo>
                <a:lnTo>
                  <a:pt x="7044" y="9721"/>
                </a:lnTo>
                <a:lnTo>
                  <a:pt x="7080" y="9831"/>
                </a:lnTo>
                <a:lnTo>
                  <a:pt x="7190" y="9904"/>
                </a:lnTo>
                <a:lnTo>
                  <a:pt x="7190" y="10124"/>
                </a:lnTo>
                <a:lnTo>
                  <a:pt x="7227" y="10381"/>
                </a:lnTo>
                <a:lnTo>
                  <a:pt x="7374" y="10858"/>
                </a:lnTo>
                <a:lnTo>
                  <a:pt x="7411" y="11004"/>
                </a:lnTo>
                <a:lnTo>
                  <a:pt x="7521" y="11114"/>
                </a:lnTo>
                <a:lnTo>
                  <a:pt x="7631" y="11188"/>
                </a:lnTo>
                <a:lnTo>
                  <a:pt x="7777" y="11225"/>
                </a:lnTo>
                <a:lnTo>
                  <a:pt x="8034" y="11151"/>
                </a:lnTo>
                <a:lnTo>
                  <a:pt x="8291" y="11078"/>
                </a:lnTo>
                <a:lnTo>
                  <a:pt x="8768" y="10858"/>
                </a:lnTo>
                <a:lnTo>
                  <a:pt x="9245" y="10601"/>
                </a:lnTo>
                <a:lnTo>
                  <a:pt x="9685" y="10344"/>
                </a:lnTo>
                <a:lnTo>
                  <a:pt x="9721" y="10271"/>
                </a:lnTo>
                <a:lnTo>
                  <a:pt x="9758" y="10197"/>
                </a:lnTo>
                <a:lnTo>
                  <a:pt x="9758" y="10161"/>
                </a:lnTo>
                <a:lnTo>
                  <a:pt x="9721" y="10087"/>
                </a:lnTo>
                <a:lnTo>
                  <a:pt x="9538" y="9867"/>
                </a:lnTo>
                <a:lnTo>
                  <a:pt x="9391" y="9611"/>
                </a:lnTo>
                <a:lnTo>
                  <a:pt x="9281" y="9354"/>
                </a:lnTo>
                <a:lnTo>
                  <a:pt x="9208" y="9060"/>
                </a:lnTo>
                <a:lnTo>
                  <a:pt x="9171" y="8987"/>
                </a:lnTo>
                <a:lnTo>
                  <a:pt x="9098" y="8950"/>
                </a:lnTo>
                <a:close/>
                <a:moveTo>
                  <a:pt x="12473" y="10344"/>
                </a:moveTo>
                <a:lnTo>
                  <a:pt x="12619" y="10711"/>
                </a:lnTo>
                <a:lnTo>
                  <a:pt x="11959" y="11078"/>
                </a:lnTo>
                <a:lnTo>
                  <a:pt x="11299" y="11445"/>
                </a:lnTo>
                <a:lnTo>
                  <a:pt x="11152" y="10894"/>
                </a:lnTo>
                <a:lnTo>
                  <a:pt x="11189" y="10858"/>
                </a:lnTo>
                <a:lnTo>
                  <a:pt x="11189" y="10784"/>
                </a:lnTo>
                <a:lnTo>
                  <a:pt x="11482" y="10674"/>
                </a:lnTo>
                <a:lnTo>
                  <a:pt x="11776" y="10601"/>
                </a:lnTo>
                <a:lnTo>
                  <a:pt x="12473" y="10344"/>
                </a:lnTo>
                <a:close/>
                <a:moveTo>
                  <a:pt x="6273" y="10418"/>
                </a:moveTo>
                <a:lnTo>
                  <a:pt x="6347" y="10454"/>
                </a:lnTo>
                <a:lnTo>
                  <a:pt x="6420" y="10564"/>
                </a:lnTo>
                <a:lnTo>
                  <a:pt x="6567" y="10894"/>
                </a:lnTo>
                <a:lnTo>
                  <a:pt x="5797" y="11261"/>
                </a:lnTo>
                <a:lnTo>
                  <a:pt x="5100" y="11738"/>
                </a:lnTo>
                <a:lnTo>
                  <a:pt x="4953" y="11298"/>
                </a:lnTo>
                <a:lnTo>
                  <a:pt x="4843" y="11078"/>
                </a:lnTo>
                <a:lnTo>
                  <a:pt x="4733" y="10894"/>
                </a:lnTo>
                <a:lnTo>
                  <a:pt x="5613" y="10601"/>
                </a:lnTo>
                <a:lnTo>
                  <a:pt x="5943" y="10491"/>
                </a:lnTo>
                <a:lnTo>
                  <a:pt x="6237" y="10418"/>
                </a:lnTo>
                <a:close/>
                <a:moveTo>
                  <a:pt x="12583" y="9867"/>
                </a:moveTo>
                <a:lnTo>
                  <a:pt x="12509" y="9904"/>
                </a:lnTo>
                <a:lnTo>
                  <a:pt x="11519" y="10271"/>
                </a:lnTo>
                <a:lnTo>
                  <a:pt x="11115" y="10381"/>
                </a:lnTo>
                <a:lnTo>
                  <a:pt x="10932" y="10491"/>
                </a:lnTo>
                <a:lnTo>
                  <a:pt x="10859" y="10564"/>
                </a:lnTo>
                <a:lnTo>
                  <a:pt x="10785" y="10638"/>
                </a:lnTo>
                <a:lnTo>
                  <a:pt x="10785" y="10748"/>
                </a:lnTo>
                <a:lnTo>
                  <a:pt x="10822" y="10821"/>
                </a:lnTo>
                <a:lnTo>
                  <a:pt x="10859" y="10858"/>
                </a:lnTo>
                <a:lnTo>
                  <a:pt x="10859" y="10894"/>
                </a:lnTo>
                <a:lnTo>
                  <a:pt x="10895" y="11335"/>
                </a:lnTo>
                <a:lnTo>
                  <a:pt x="11005" y="11738"/>
                </a:lnTo>
                <a:lnTo>
                  <a:pt x="11005" y="11848"/>
                </a:lnTo>
                <a:lnTo>
                  <a:pt x="11079" y="11885"/>
                </a:lnTo>
                <a:lnTo>
                  <a:pt x="11152" y="11921"/>
                </a:lnTo>
                <a:lnTo>
                  <a:pt x="11225" y="11921"/>
                </a:lnTo>
                <a:lnTo>
                  <a:pt x="12142" y="11445"/>
                </a:lnTo>
                <a:lnTo>
                  <a:pt x="12986" y="10931"/>
                </a:lnTo>
                <a:lnTo>
                  <a:pt x="13060" y="10858"/>
                </a:lnTo>
                <a:lnTo>
                  <a:pt x="13096" y="10784"/>
                </a:lnTo>
                <a:lnTo>
                  <a:pt x="13096" y="10711"/>
                </a:lnTo>
                <a:lnTo>
                  <a:pt x="13060" y="10638"/>
                </a:lnTo>
                <a:lnTo>
                  <a:pt x="12876" y="10344"/>
                </a:lnTo>
                <a:lnTo>
                  <a:pt x="12766" y="10014"/>
                </a:lnTo>
                <a:lnTo>
                  <a:pt x="12729" y="9941"/>
                </a:lnTo>
                <a:lnTo>
                  <a:pt x="12656" y="9904"/>
                </a:lnTo>
                <a:lnTo>
                  <a:pt x="12583" y="9867"/>
                </a:lnTo>
                <a:close/>
                <a:moveTo>
                  <a:pt x="6200" y="9977"/>
                </a:moveTo>
                <a:lnTo>
                  <a:pt x="5980" y="10014"/>
                </a:lnTo>
                <a:lnTo>
                  <a:pt x="5760" y="10087"/>
                </a:lnTo>
                <a:lnTo>
                  <a:pt x="5356" y="10234"/>
                </a:lnTo>
                <a:lnTo>
                  <a:pt x="4843" y="10381"/>
                </a:lnTo>
                <a:lnTo>
                  <a:pt x="4329" y="10564"/>
                </a:lnTo>
                <a:lnTo>
                  <a:pt x="4293" y="10601"/>
                </a:lnTo>
                <a:lnTo>
                  <a:pt x="4256" y="10638"/>
                </a:lnTo>
                <a:lnTo>
                  <a:pt x="4219" y="10784"/>
                </a:lnTo>
                <a:lnTo>
                  <a:pt x="4256" y="10894"/>
                </a:lnTo>
                <a:lnTo>
                  <a:pt x="4293" y="10931"/>
                </a:lnTo>
                <a:lnTo>
                  <a:pt x="4366" y="10968"/>
                </a:lnTo>
                <a:lnTo>
                  <a:pt x="4513" y="11298"/>
                </a:lnTo>
                <a:lnTo>
                  <a:pt x="4659" y="11701"/>
                </a:lnTo>
                <a:lnTo>
                  <a:pt x="4769" y="12142"/>
                </a:lnTo>
                <a:lnTo>
                  <a:pt x="4843" y="12215"/>
                </a:lnTo>
                <a:lnTo>
                  <a:pt x="4916" y="12252"/>
                </a:lnTo>
                <a:lnTo>
                  <a:pt x="4990" y="12252"/>
                </a:lnTo>
                <a:lnTo>
                  <a:pt x="5100" y="12215"/>
                </a:lnTo>
                <a:lnTo>
                  <a:pt x="5540" y="11921"/>
                </a:lnTo>
                <a:lnTo>
                  <a:pt x="5980" y="11665"/>
                </a:lnTo>
                <a:lnTo>
                  <a:pt x="6420" y="11445"/>
                </a:lnTo>
                <a:lnTo>
                  <a:pt x="6934" y="11225"/>
                </a:lnTo>
                <a:lnTo>
                  <a:pt x="6970" y="11188"/>
                </a:lnTo>
                <a:lnTo>
                  <a:pt x="7044" y="11114"/>
                </a:lnTo>
                <a:lnTo>
                  <a:pt x="7044" y="11041"/>
                </a:lnTo>
                <a:lnTo>
                  <a:pt x="7044" y="10931"/>
                </a:lnTo>
                <a:lnTo>
                  <a:pt x="6897" y="10601"/>
                </a:lnTo>
                <a:lnTo>
                  <a:pt x="6750" y="10307"/>
                </a:lnTo>
                <a:lnTo>
                  <a:pt x="6677" y="10161"/>
                </a:lnTo>
                <a:lnTo>
                  <a:pt x="6530" y="10051"/>
                </a:lnTo>
                <a:lnTo>
                  <a:pt x="6383" y="10014"/>
                </a:lnTo>
                <a:lnTo>
                  <a:pt x="6200" y="9977"/>
                </a:lnTo>
                <a:close/>
                <a:moveTo>
                  <a:pt x="9832" y="11371"/>
                </a:moveTo>
                <a:lnTo>
                  <a:pt x="10125" y="11921"/>
                </a:lnTo>
                <a:lnTo>
                  <a:pt x="9721" y="12142"/>
                </a:lnTo>
                <a:lnTo>
                  <a:pt x="9318" y="12288"/>
                </a:lnTo>
                <a:lnTo>
                  <a:pt x="8914" y="12435"/>
                </a:lnTo>
                <a:lnTo>
                  <a:pt x="8511" y="12545"/>
                </a:lnTo>
                <a:lnTo>
                  <a:pt x="8328" y="12032"/>
                </a:lnTo>
                <a:lnTo>
                  <a:pt x="8694" y="11921"/>
                </a:lnTo>
                <a:lnTo>
                  <a:pt x="9098" y="11738"/>
                </a:lnTo>
                <a:lnTo>
                  <a:pt x="9832" y="11371"/>
                </a:lnTo>
                <a:close/>
                <a:moveTo>
                  <a:pt x="9868" y="10894"/>
                </a:moveTo>
                <a:lnTo>
                  <a:pt x="8951" y="11298"/>
                </a:lnTo>
                <a:lnTo>
                  <a:pt x="8474" y="11481"/>
                </a:lnTo>
                <a:lnTo>
                  <a:pt x="8071" y="11738"/>
                </a:lnTo>
                <a:lnTo>
                  <a:pt x="7997" y="11738"/>
                </a:lnTo>
                <a:lnTo>
                  <a:pt x="7924" y="11775"/>
                </a:lnTo>
                <a:lnTo>
                  <a:pt x="7887" y="11885"/>
                </a:lnTo>
                <a:lnTo>
                  <a:pt x="7887" y="11958"/>
                </a:lnTo>
                <a:lnTo>
                  <a:pt x="8034" y="12398"/>
                </a:lnTo>
                <a:lnTo>
                  <a:pt x="8181" y="12839"/>
                </a:lnTo>
                <a:lnTo>
                  <a:pt x="8254" y="12949"/>
                </a:lnTo>
                <a:lnTo>
                  <a:pt x="8328" y="12985"/>
                </a:lnTo>
                <a:lnTo>
                  <a:pt x="8364" y="12985"/>
                </a:lnTo>
                <a:lnTo>
                  <a:pt x="8951" y="12839"/>
                </a:lnTo>
                <a:lnTo>
                  <a:pt x="9465" y="12655"/>
                </a:lnTo>
                <a:lnTo>
                  <a:pt x="10015" y="12472"/>
                </a:lnTo>
                <a:lnTo>
                  <a:pt x="10528" y="12215"/>
                </a:lnTo>
                <a:lnTo>
                  <a:pt x="10565" y="12142"/>
                </a:lnTo>
                <a:lnTo>
                  <a:pt x="10602" y="12105"/>
                </a:lnTo>
                <a:lnTo>
                  <a:pt x="10602" y="12032"/>
                </a:lnTo>
                <a:lnTo>
                  <a:pt x="10602" y="11958"/>
                </a:lnTo>
                <a:lnTo>
                  <a:pt x="10125" y="11041"/>
                </a:lnTo>
                <a:lnTo>
                  <a:pt x="10088" y="10968"/>
                </a:lnTo>
                <a:lnTo>
                  <a:pt x="10015" y="10894"/>
                </a:lnTo>
                <a:close/>
                <a:moveTo>
                  <a:pt x="13133" y="12288"/>
                </a:moveTo>
                <a:lnTo>
                  <a:pt x="13243" y="12325"/>
                </a:lnTo>
                <a:lnTo>
                  <a:pt x="13353" y="12472"/>
                </a:lnTo>
                <a:lnTo>
                  <a:pt x="13610" y="12985"/>
                </a:lnTo>
                <a:lnTo>
                  <a:pt x="12839" y="13242"/>
                </a:lnTo>
                <a:lnTo>
                  <a:pt x="12106" y="13572"/>
                </a:lnTo>
                <a:lnTo>
                  <a:pt x="11996" y="13352"/>
                </a:lnTo>
                <a:lnTo>
                  <a:pt x="11886" y="13132"/>
                </a:lnTo>
                <a:lnTo>
                  <a:pt x="11739" y="12692"/>
                </a:lnTo>
                <a:lnTo>
                  <a:pt x="12032" y="12618"/>
                </a:lnTo>
                <a:lnTo>
                  <a:pt x="12289" y="12545"/>
                </a:lnTo>
                <a:lnTo>
                  <a:pt x="12839" y="12362"/>
                </a:lnTo>
                <a:lnTo>
                  <a:pt x="13023" y="12288"/>
                </a:lnTo>
                <a:close/>
                <a:moveTo>
                  <a:pt x="7044" y="12325"/>
                </a:moveTo>
                <a:lnTo>
                  <a:pt x="7337" y="13022"/>
                </a:lnTo>
                <a:lnTo>
                  <a:pt x="5833" y="13792"/>
                </a:lnTo>
                <a:lnTo>
                  <a:pt x="5613" y="13132"/>
                </a:lnTo>
                <a:lnTo>
                  <a:pt x="5943" y="12875"/>
                </a:lnTo>
                <a:lnTo>
                  <a:pt x="6273" y="12655"/>
                </a:lnTo>
                <a:lnTo>
                  <a:pt x="6677" y="12472"/>
                </a:lnTo>
                <a:lnTo>
                  <a:pt x="7044" y="12325"/>
                </a:lnTo>
                <a:close/>
                <a:moveTo>
                  <a:pt x="13060" y="11885"/>
                </a:moveTo>
                <a:lnTo>
                  <a:pt x="12839" y="11921"/>
                </a:lnTo>
                <a:lnTo>
                  <a:pt x="12473" y="12068"/>
                </a:lnTo>
                <a:lnTo>
                  <a:pt x="11922" y="12215"/>
                </a:lnTo>
                <a:lnTo>
                  <a:pt x="11666" y="12288"/>
                </a:lnTo>
                <a:lnTo>
                  <a:pt x="11446" y="12398"/>
                </a:lnTo>
                <a:lnTo>
                  <a:pt x="11372" y="12435"/>
                </a:lnTo>
                <a:lnTo>
                  <a:pt x="11372" y="12472"/>
                </a:lnTo>
                <a:lnTo>
                  <a:pt x="11372" y="12582"/>
                </a:lnTo>
                <a:lnTo>
                  <a:pt x="11446" y="12655"/>
                </a:lnTo>
                <a:lnTo>
                  <a:pt x="11519" y="12692"/>
                </a:lnTo>
                <a:lnTo>
                  <a:pt x="11482" y="12839"/>
                </a:lnTo>
                <a:lnTo>
                  <a:pt x="11482" y="13022"/>
                </a:lnTo>
                <a:lnTo>
                  <a:pt x="11519" y="13169"/>
                </a:lnTo>
                <a:lnTo>
                  <a:pt x="11556" y="13315"/>
                </a:lnTo>
                <a:lnTo>
                  <a:pt x="11702" y="13646"/>
                </a:lnTo>
                <a:lnTo>
                  <a:pt x="11886" y="13902"/>
                </a:lnTo>
                <a:lnTo>
                  <a:pt x="11996" y="13976"/>
                </a:lnTo>
                <a:lnTo>
                  <a:pt x="12106" y="13976"/>
                </a:lnTo>
                <a:lnTo>
                  <a:pt x="13023" y="13609"/>
                </a:lnTo>
                <a:lnTo>
                  <a:pt x="13940" y="13279"/>
                </a:lnTo>
                <a:lnTo>
                  <a:pt x="14013" y="13205"/>
                </a:lnTo>
                <a:lnTo>
                  <a:pt x="14050" y="13169"/>
                </a:lnTo>
                <a:lnTo>
                  <a:pt x="14087" y="13095"/>
                </a:lnTo>
                <a:lnTo>
                  <a:pt x="14050" y="13022"/>
                </a:lnTo>
                <a:lnTo>
                  <a:pt x="13646" y="12142"/>
                </a:lnTo>
                <a:lnTo>
                  <a:pt x="13573" y="12032"/>
                </a:lnTo>
                <a:lnTo>
                  <a:pt x="13463" y="11958"/>
                </a:lnTo>
                <a:lnTo>
                  <a:pt x="13353" y="11885"/>
                </a:lnTo>
                <a:close/>
                <a:moveTo>
                  <a:pt x="7190" y="11848"/>
                </a:moveTo>
                <a:lnTo>
                  <a:pt x="7117" y="11885"/>
                </a:lnTo>
                <a:lnTo>
                  <a:pt x="6640" y="12032"/>
                </a:lnTo>
                <a:lnTo>
                  <a:pt x="6163" y="12215"/>
                </a:lnTo>
                <a:lnTo>
                  <a:pt x="5723" y="12508"/>
                </a:lnTo>
                <a:lnTo>
                  <a:pt x="5320" y="12802"/>
                </a:lnTo>
                <a:lnTo>
                  <a:pt x="5246" y="12839"/>
                </a:lnTo>
                <a:lnTo>
                  <a:pt x="5210" y="12875"/>
                </a:lnTo>
                <a:lnTo>
                  <a:pt x="5173" y="12912"/>
                </a:lnTo>
                <a:lnTo>
                  <a:pt x="5173" y="12985"/>
                </a:lnTo>
                <a:lnTo>
                  <a:pt x="5246" y="13279"/>
                </a:lnTo>
                <a:lnTo>
                  <a:pt x="5320" y="13572"/>
                </a:lnTo>
                <a:lnTo>
                  <a:pt x="5540" y="14159"/>
                </a:lnTo>
                <a:lnTo>
                  <a:pt x="5576" y="14196"/>
                </a:lnTo>
                <a:lnTo>
                  <a:pt x="5650" y="14269"/>
                </a:lnTo>
                <a:lnTo>
                  <a:pt x="5797" y="14269"/>
                </a:lnTo>
                <a:lnTo>
                  <a:pt x="7667" y="13315"/>
                </a:lnTo>
                <a:lnTo>
                  <a:pt x="7741" y="13279"/>
                </a:lnTo>
                <a:lnTo>
                  <a:pt x="7777" y="13205"/>
                </a:lnTo>
                <a:lnTo>
                  <a:pt x="7814" y="13132"/>
                </a:lnTo>
                <a:lnTo>
                  <a:pt x="7777" y="13059"/>
                </a:lnTo>
                <a:lnTo>
                  <a:pt x="7374" y="11995"/>
                </a:lnTo>
                <a:lnTo>
                  <a:pt x="7337" y="11921"/>
                </a:lnTo>
                <a:lnTo>
                  <a:pt x="7264" y="11885"/>
                </a:lnTo>
                <a:lnTo>
                  <a:pt x="7190" y="11848"/>
                </a:lnTo>
                <a:close/>
                <a:moveTo>
                  <a:pt x="10528" y="13279"/>
                </a:moveTo>
                <a:lnTo>
                  <a:pt x="10895" y="13976"/>
                </a:lnTo>
                <a:lnTo>
                  <a:pt x="9318" y="14599"/>
                </a:lnTo>
                <a:lnTo>
                  <a:pt x="9025" y="13902"/>
                </a:lnTo>
                <a:lnTo>
                  <a:pt x="9098" y="13829"/>
                </a:lnTo>
                <a:lnTo>
                  <a:pt x="9098" y="13792"/>
                </a:lnTo>
                <a:lnTo>
                  <a:pt x="9135" y="13756"/>
                </a:lnTo>
                <a:lnTo>
                  <a:pt x="9465" y="13609"/>
                </a:lnTo>
                <a:lnTo>
                  <a:pt x="9758" y="13535"/>
                </a:lnTo>
                <a:lnTo>
                  <a:pt x="10528" y="13279"/>
                </a:lnTo>
                <a:close/>
                <a:moveTo>
                  <a:pt x="10639" y="12839"/>
                </a:moveTo>
                <a:lnTo>
                  <a:pt x="10565" y="12875"/>
                </a:lnTo>
                <a:lnTo>
                  <a:pt x="9501" y="13242"/>
                </a:lnTo>
                <a:lnTo>
                  <a:pt x="9061" y="13352"/>
                </a:lnTo>
                <a:lnTo>
                  <a:pt x="8878" y="13462"/>
                </a:lnTo>
                <a:lnTo>
                  <a:pt x="8768" y="13499"/>
                </a:lnTo>
                <a:lnTo>
                  <a:pt x="8731" y="13572"/>
                </a:lnTo>
                <a:lnTo>
                  <a:pt x="8658" y="13682"/>
                </a:lnTo>
                <a:lnTo>
                  <a:pt x="8694" y="13829"/>
                </a:lnTo>
                <a:lnTo>
                  <a:pt x="8731" y="13866"/>
                </a:lnTo>
                <a:lnTo>
                  <a:pt x="8731" y="13902"/>
                </a:lnTo>
                <a:lnTo>
                  <a:pt x="8768" y="14159"/>
                </a:lnTo>
                <a:lnTo>
                  <a:pt x="8841" y="14416"/>
                </a:lnTo>
                <a:lnTo>
                  <a:pt x="9025" y="14893"/>
                </a:lnTo>
                <a:lnTo>
                  <a:pt x="9098" y="14929"/>
                </a:lnTo>
                <a:lnTo>
                  <a:pt x="9135" y="14966"/>
                </a:lnTo>
                <a:lnTo>
                  <a:pt x="9208" y="15003"/>
                </a:lnTo>
                <a:lnTo>
                  <a:pt x="9281" y="15003"/>
                </a:lnTo>
                <a:lnTo>
                  <a:pt x="11225" y="14269"/>
                </a:lnTo>
                <a:lnTo>
                  <a:pt x="11262" y="14232"/>
                </a:lnTo>
                <a:lnTo>
                  <a:pt x="11299" y="14159"/>
                </a:lnTo>
                <a:lnTo>
                  <a:pt x="11335" y="14086"/>
                </a:lnTo>
                <a:lnTo>
                  <a:pt x="11335" y="14012"/>
                </a:lnTo>
                <a:lnTo>
                  <a:pt x="10822" y="12985"/>
                </a:lnTo>
                <a:lnTo>
                  <a:pt x="10785" y="12912"/>
                </a:lnTo>
                <a:lnTo>
                  <a:pt x="10712" y="12875"/>
                </a:lnTo>
                <a:lnTo>
                  <a:pt x="10639" y="12839"/>
                </a:lnTo>
                <a:close/>
                <a:moveTo>
                  <a:pt x="7997" y="14342"/>
                </a:moveTo>
                <a:lnTo>
                  <a:pt x="8107" y="14489"/>
                </a:lnTo>
                <a:lnTo>
                  <a:pt x="8144" y="14599"/>
                </a:lnTo>
                <a:lnTo>
                  <a:pt x="8107" y="14746"/>
                </a:lnTo>
                <a:lnTo>
                  <a:pt x="8034" y="14893"/>
                </a:lnTo>
                <a:lnTo>
                  <a:pt x="7924" y="15003"/>
                </a:lnTo>
                <a:lnTo>
                  <a:pt x="7814" y="15149"/>
                </a:lnTo>
                <a:lnTo>
                  <a:pt x="7557" y="15296"/>
                </a:lnTo>
                <a:lnTo>
                  <a:pt x="7044" y="15516"/>
                </a:lnTo>
                <a:lnTo>
                  <a:pt x="6787" y="15590"/>
                </a:lnTo>
                <a:lnTo>
                  <a:pt x="6567" y="15736"/>
                </a:lnTo>
                <a:lnTo>
                  <a:pt x="6310" y="15113"/>
                </a:lnTo>
                <a:lnTo>
                  <a:pt x="6383" y="15076"/>
                </a:lnTo>
                <a:lnTo>
                  <a:pt x="6457" y="14966"/>
                </a:lnTo>
                <a:lnTo>
                  <a:pt x="6457" y="14929"/>
                </a:lnTo>
                <a:lnTo>
                  <a:pt x="6530" y="15003"/>
                </a:lnTo>
                <a:lnTo>
                  <a:pt x="6604" y="14966"/>
                </a:lnTo>
                <a:lnTo>
                  <a:pt x="6787" y="14929"/>
                </a:lnTo>
                <a:lnTo>
                  <a:pt x="7227" y="14783"/>
                </a:lnTo>
                <a:lnTo>
                  <a:pt x="7631" y="14599"/>
                </a:lnTo>
                <a:lnTo>
                  <a:pt x="7997" y="14342"/>
                </a:lnTo>
                <a:close/>
                <a:moveTo>
                  <a:pt x="15150" y="15370"/>
                </a:moveTo>
                <a:lnTo>
                  <a:pt x="15150" y="15443"/>
                </a:lnTo>
                <a:lnTo>
                  <a:pt x="15224" y="15480"/>
                </a:lnTo>
                <a:lnTo>
                  <a:pt x="15260" y="15516"/>
                </a:lnTo>
                <a:lnTo>
                  <a:pt x="15150" y="15736"/>
                </a:lnTo>
                <a:lnTo>
                  <a:pt x="15004" y="15993"/>
                </a:lnTo>
                <a:lnTo>
                  <a:pt x="14857" y="15626"/>
                </a:lnTo>
                <a:lnTo>
                  <a:pt x="15150" y="15370"/>
                </a:lnTo>
                <a:close/>
                <a:moveTo>
                  <a:pt x="7997" y="13902"/>
                </a:moveTo>
                <a:lnTo>
                  <a:pt x="7887" y="13939"/>
                </a:lnTo>
                <a:lnTo>
                  <a:pt x="7631" y="14122"/>
                </a:lnTo>
                <a:lnTo>
                  <a:pt x="7337" y="14269"/>
                </a:lnTo>
                <a:lnTo>
                  <a:pt x="7044" y="14416"/>
                </a:lnTo>
                <a:lnTo>
                  <a:pt x="6750" y="14526"/>
                </a:lnTo>
                <a:lnTo>
                  <a:pt x="6347" y="14599"/>
                </a:lnTo>
                <a:lnTo>
                  <a:pt x="6163" y="14673"/>
                </a:lnTo>
                <a:lnTo>
                  <a:pt x="6090" y="14746"/>
                </a:lnTo>
                <a:lnTo>
                  <a:pt x="6017" y="14819"/>
                </a:lnTo>
                <a:lnTo>
                  <a:pt x="6017" y="14929"/>
                </a:lnTo>
                <a:lnTo>
                  <a:pt x="5943" y="15003"/>
                </a:lnTo>
                <a:lnTo>
                  <a:pt x="5943" y="15113"/>
                </a:lnTo>
                <a:lnTo>
                  <a:pt x="6127" y="15590"/>
                </a:lnTo>
                <a:lnTo>
                  <a:pt x="6273" y="16103"/>
                </a:lnTo>
                <a:lnTo>
                  <a:pt x="6347" y="16177"/>
                </a:lnTo>
                <a:lnTo>
                  <a:pt x="6420" y="16213"/>
                </a:lnTo>
                <a:lnTo>
                  <a:pt x="6493" y="16213"/>
                </a:lnTo>
                <a:lnTo>
                  <a:pt x="6567" y="16177"/>
                </a:lnTo>
                <a:lnTo>
                  <a:pt x="6787" y="16030"/>
                </a:lnTo>
                <a:lnTo>
                  <a:pt x="7007" y="15920"/>
                </a:lnTo>
                <a:lnTo>
                  <a:pt x="7484" y="15736"/>
                </a:lnTo>
                <a:lnTo>
                  <a:pt x="7704" y="15663"/>
                </a:lnTo>
                <a:lnTo>
                  <a:pt x="7924" y="15553"/>
                </a:lnTo>
                <a:lnTo>
                  <a:pt x="8144" y="15406"/>
                </a:lnTo>
                <a:lnTo>
                  <a:pt x="8328" y="15223"/>
                </a:lnTo>
                <a:lnTo>
                  <a:pt x="8438" y="15076"/>
                </a:lnTo>
                <a:lnTo>
                  <a:pt x="8511" y="14893"/>
                </a:lnTo>
                <a:lnTo>
                  <a:pt x="8511" y="14709"/>
                </a:lnTo>
                <a:lnTo>
                  <a:pt x="8511" y="14526"/>
                </a:lnTo>
                <a:lnTo>
                  <a:pt x="8474" y="14342"/>
                </a:lnTo>
                <a:lnTo>
                  <a:pt x="8364" y="14159"/>
                </a:lnTo>
                <a:lnTo>
                  <a:pt x="8254" y="14049"/>
                </a:lnTo>
                <a:lnTo>
                  <a:pt x="8071" y="13939"/>
                </a:lnTo>
                <a:lnTo>
                  <a:pt x="7997" y="13902"/>
                </a:lnTo>
                <a:close/>
                <a:moveTo>
                  <a:pt x="14710" y="15736"/>
                </a:moveTo>
                <a:lnTo>
                  <a:pt x="14747" y="15993"/>
                </a:lnTo>
                <a:lnTo>
                  <a:pt x="14820" y="16250"/>
                </a:lnTo>
                <a:lnTo>
                  <a:pt x="14490" y="16507"/>
                </a:lnTo>
                <a:lnTo>
                  <a:pt x="14417" y="16397"/>
                </a:lnTo>
                <a:lnTo>
                  <a:pt x="14307" y="15993"/>
                </a:lnTo>
                <a:lnTo>
                  <a:pt x="14380" y="15956"/>
                </a:lnTo>
                <a:lnTo>
                  <a:pt x="14710" y="15736"/>
                </a:lnTo>
                <a:close/>
                <a:moveTo>
                  <a:pt x="14123" y="16103"/>
                </a:moveTo>
                <a:lnTo>
                  <a:pt x="14160" y="16397"/>
                </a:lnTo>
                <a:lnTo>
                  <a:pt x="14233" y="16690"/>
                </a:lnTo>
                <a:lnTo>
                  <a:pt x="13830" y="16873"/>
                </a:lnTo>
                <a:lnTo>
                  <a:pt x="13720" y="16727"/>
                </a:lnTo>
                <a:lnTo>
                  <a:pt x="13500" y="16433"/>
                </a:lnTo>
                <a:lnTo>
                  <a:pt x="14123" y="16103"/>
                </a:lnTo>
                <a:close/>
                <a:moveTo>
                  <a:pt x="13426" y="16470"/>
                </a:moveTo>
                <a:lnTo>
                  <a:pt x="13500" y="16727"/>
                </a:lnTo>
                <a:lnTo>
                  <a:pt x="13536" y="16873"/>
                </a:lnTo>
                <a:lnTo>
                  <a:pt x="13573" y="16984"/>
                </a:lnTo>
                <a:lnTo>
                  <a:pt x="13096" y="17167"/>
                </a:lnTo>
                <a:lnTo>
                  <a:pt x="12986" y="17057"/>
                </a:lnTo>
                <a:lnTo>
                  <a:pt x="12876" y="16873"/>
                </a:lnTo>
                <a:lnTo>
                  <a:pt x="12839" y="16727"/>
                </a:lnTo>
                <a:lnTo>
                  <a:pt x="13426" y="16470"/>
                </a:lnTo>
                <a:close/>
                <a:moveTo>
                  <a:pt x="12583" y="16837"/>
                </a:moveTo>
                <a:lnTo>
                  <a:pt x="12656" y="17094"/>
                </a:lnTo>
                <a:lnTo>
                  <a:pt x="12803" y="17277"/>
                </a:lnTo>
                <a:lnTo>
                  <a:pt x="12399" y="17460"/>
                </a:lnTo>
                <a:lnTo>
                  <a:pt x="12326" y="17387"/>
                </a:lnTo>
                <a:lnTo>
                  <a:pt x="12253" y="17277"/>
                </a:lnTo>
                <a:lnTo>
                  <a:pt x="12216" y="17167"/>
                </a:lnTo>
                <a:lnTo>
                  <a:pt x="12216" y="17020"/>
                </a:lnTo>
                <a:lnTo>
                  <a:pt x="12583" y="16837"/>
                </a:lnTo>
                <a:close/>
                <a:moveTo>
                  <a:pt x="12032" y="17094"/>
                </a:moveTo>
                <a:lnTo>
                  <a:pt x="11996" y="17240"/>
                </a:lnTo>
                <a:lnTo>
                  <a:pt x="12032" y="17387"/>
                </a:lnTo>
                <a:lnTo>
                  <a:pt x="12106" y="17570"/>
                </a:lnTo>
                <a:lnTo>
                  <a:pt x="11812" y="17644"/>
                </a:lnTo>
                <a:lnTo>
                  <a:pt x="11776" y="17644"/>
                </a:lnTo>
                <a:lnTo>
                  <a:pt x="11739" y="17497"/>
                </a:lnTo>
                <a:lnTo>
                  <a:pt x="11666" y="17240"/>
                </a:lnTo>
                <a:lnTo>
                  <a:pt x="12032" y="17094"/>
                </a:lnTo>
                <a:close/>
                <a:moveTo>
                  <a:pt x="11446" y="17350"/>
                </a:moveTo>
                <a:lnTo>
                  <a:pt x="11482" y="17607"/>
                </a:lnTo>
                <a:lnTo>
                  <a:pt x="11519" y="17791"/>
                </a:lnTo>
                <a:lnTo>
                  <a:pt x="11189" y="17901"/>
                </a:lnTo>
                <a:lnTo>
                  <a:pt x="11115" y="17937"/>
                </a:lnTo>
                <a:lnTo>
                  <a:pt x="11115" y="17864"/>
                </a:lnTo>
                <a:lnTo>
                  <a:pt x="11115" y="17827"/>
                </a:lnTo>
                <a:lnTo>
                  <a:pt x="11115" y="17717"/>
                </a:lnTo>
                <a:lnTo>
                  <a:pt x="11005" y="17607"/>
                </a:lnTo>
                <a:lnTo>
                  <a:pt x="10969" y="17534"/>
                </a:lnTo>
                <a:lnTo>
                  <a:pt x="11446" y="17350"/>
                </a:lnTo>
                <a:close/>
                <a:moveTo>
                  <a:pt x="10639" y="17644"/>
                </a:moveTo>
                <a:lnTo>
                  <a:pt x="10749" y="17791"/>
                </a:lnTo>
                <a:lnTo>
                  <a:pt x="10859" y="17901"/>
                </a:lnTo>
                <a:lnTo>
                  <a:pt x="10932" y="17974"/>
                </a:lnTo>
                <a:lnTo>
                  <a:pt x="10969" y="17974"/>
                </a:lnTo>
                <a:lnTo>
                  <a:pt x="10455" y="18194"/>
                </a:lnTo>
                <a:lnTo>
                  <a:pt x="10418" y="18121"/>
                </a:lnTo>
                <a:lnTo>
                  <a:pt x="10345" y="18121"/>
                </a:lnTo>
                <a:lnTo>
                  <a:pt x="10235" y="18157"/>
                </a:lnTo>
                <a:lnTo>
                  <a:pt x="10162" y="17901"/>
                </a:lnTo>
                <a:lnTo>
                  <a:pt x="10125" y="17827"/>
                </a:lnTo>
                <a:lnTo>
                  <a:pt x="10639" y="17644"/>
                </a:lnTo>
                <a:close/>
                <a:moveTo>
                  <a:pt x="10272" y="440"/>
                </a:moveTo>
                <a:lnTo>
                  <a:pt x="10455" y="477"/>
                </a:lnTo>
                <a:lnTo>
                  <a:pt x="10565" y="550"/>
                </a:lnTo>
                <a:lnTo>
                  <a:pt x="10675" y="624"/>
                </a:lnTo>
                <a:lnTo>
                  <a:pt x="10785" y="734"/>
                </a:lnTo>
                <a:lnTo>
                  <a:pt x="10969" y="990"/>
                </a:lnTo>
                <a:lnTo>
                  <a:pt x="11005" y="1210"/>
                </a:lnTo>
                <a:lnTo>
                  <a:pt x="11042" y="1431"/>
                </a:lnTo>
                <a:lnTo>
                  <a:pt x="11335" y="2348"/>
                </a:lnTo>
                <a:lnTo>
                  <a:pt x="11886" y="3998"/>
                </a:lnTo>
                <a:lnTo>
                  <a:pt x="13060" y="7300"/>
                </a:lnTo>
                <a:lnTo>
                  <a:pt x="14233" y="10564"/>
                </a:lnTo>
                <a:lnTo>
                  <a:pt x="14857" y="12215"/>
                </a:lnTo>
                <a:lnTo>
                  <a:pt x="15187" y="13095"/>
                </a:lnTo>
                <a:lnTo>
                  <a:pt x="15407" y="13646"/>
                </a:lnTo>
                <a:lnTo>
                  <a:pt x="15334" y="13682"/>
                </a:lnTo>
                <a:lnTo>
                  <a:pt x="15297" y="13829"/>
                </a:lnTo>
                <a:lnTo>
                  <a:pt x="15297" y="13939"/>
                </a:lnTo>
                <a:lnTo>
                  <a:pt x="15260" y="14196"/>
                </a:lnTo>
                <a:lnTo>
                  <a:pt x="15224" y="14379"/>
                </a:lnTo>
                <a:lnTo>
                  <a:pt x="15187" y="14526"/>
                </a:lnTo>
                <a:lnTo>
                  <a:pt x="15004" y="14856"/>
                </a:lnTo>
                <a:lnTo>
                  <a:pt x="14747" y="15149"/>
                </a:lnTo>
                <a:lnTo>
                  <a:pt x="14453" y="15370"/>
                </a:lnTo>
                <a:lnTo>
                  <a:pt x="14123" y="15590"/>
                </a:lnTo>
                <a:lnTo>
                  <a:pt x="13793" y="15773"/>
                </a:lnTo>
                <a:lnTo>
                  <a:pt x="13060" y="16140"/>
                </a:lnTo>
                <a:lnTo>
                  <a:pt x="12326" y="16470"/>
                </a:lnTo>
                <a:lnTo>
                  <a:pt x="10859" y="17094"/>
                </a:lnTo>
                <a:lnTo>
                  <a:pt x="10015" y="17424"/>
                </a:lnTo>
                <a:lnTo>
                  <a:pt x="9978" y="17387"/>
                </a:lnTo>
                <a:lnTo>
                  <a:pt x="9942" y="17387"/>
                </a:lnTo>
                <a:lnTo>
                  <a:pt x="9905" y="17424"/>
                </a:lnTo>
                <a:lnTo>
                  <a:pt x="9905" y="17460"/>
                </a:lnTo>
                <a:lnTo>
                  <a:pt x="8841" y="17791"/>
                </a:lnTo>
                <a:lnTo>
                  <a:pt x="7777" y="18121"/>
                </a:lnTo>
                <a:lnTo>
                  <a:pt x="6970" y="18304"/>
                </a:lnTo>
                <a:lnTo>
                  <a:pt x="6163" y="18487"/>
                </a:lnTo>
                <a:lnTo>
                  <a:pt x="5797" y="18524"/>
                </a:lnTo>
                <a:lnTo>
                  <a:pt x="5613" y="18524"/>
                </a:lnTo>
                <a:lnTo>
                  <a:pt x="5430" y="18451"/>
                </a:lnTo>
                <a:lnTo>
                  <a:pt x="5283" y="18377"/>
                </a:lnTo>
                <a:lnTo>
                  <a:pt x="5173" y="18231"/>
                </a:lnTo>
                <a:lnTo>
                  <a:pt x="5063" y="18121"/>
                </a:lnTo>
                <a:lnTo>
                  <a:pt x="4953" y="17974"/>
                </a:lnTo>
                <a:lnTo>
                  <a:pt x="4879" y="17680"/>
                </a:lnTo>
                <a:lnTo>
                  <a:pt x="4769" y="17387"/>
                </a:lnTo>
                <a:lnTo>
                  <a:pt x="4476" y="16507"/>
                </a:lnTo>
                <a:lnTo>
                  <a:pt x="3926" y="14819"/>
                </a:lnTo>
                <a:lnTo>
                  <a:pt x="3376" y="13169"/>
                </a:lnTo>
                <a:lnTo>
                  <a:pt x="2752" y="11518"/>
                </a:lnTo>
                <a:lnTo>
                  <a:pt x="2165" y="9867"/>
                </a:lnTo>
                <a:lnTo>
                  <a:pt x="1505" y="8253"/>
                </a:lnTo>
                <a:lnTo>
                  <a:pt x="845" y="6603"/>
                </a:lnTo>
                <a:lnTo>
                  <a:pt x="588" y="6052"/>
                </a:lnTo>
                <a:lnTo>
                  <a:pt x="478" y="5796"/>
                </a:lnTo>
                <a:lnTo>
                  <a:pt x="331" y="5539"/>
                </a:lnTo>
                <a:lnTo>
                  <a:pt x="368" y="5502"/>
                </a:lnTo>
                <a:lnTo>
                  <a:pt x="404" y="5429"/>
                </a:lnTo>
                <a:lnTo>
                  <a:pt x="368" y="5209"/>
                </a:lnTo>
                <a:lnTo>
                  <a:pt x="404" y="5025"/>
                </a:lnTo>
                <a:lnTo>
                  <a:pt x="404" y="4879"/>
                </a:lnTo>
                <a:lnTo>
                  <a:pt x="478" y="4695"/>
                </a:lnTo>
                <a:lnTo>
                  <a:pt x="624" y="4402"/>
                </a:lnTo>
                <a:lnTo>
                  <a:pt x="845" y="4145"/>
                </a:lnTo>
                <a:lnTo>
                  <a:pt x="1101" y="3888"/>
                </a:lnTo>
                <a:lnTo>
                  <a:pt x="1395" y="3668"/>
                </a:lnTo>
                <a:lnTo>
                  <a:pt x="1725" y="3485"/>
                </a:lnTo>
                <a:lnTo>
                  <a:pt x="2018" y="3301"/>
                </a:lnTo>
                <a:lnTo>
                  <a:pt x="2789" y="2935"/>
                </a:lnTo>
                <a:lnTo>
                  <a:pt x="3596" y="2641"/>
                </a:lnTo>
                <a:lnTo>
                  <a:pt x="5210" y="2017"/>
                </a:lnTo>
                <a:lnTo>
                  <a:pt x="6787" y="1394"/>
                </a:lnTo>
                <a:lnTo>
                  <a:pt x="7557" y="1100"/>
                </a:lnTo>
                <a:lnTo>
                  <a:pt x="8364" y="807"/>
                </a:lnTo>
                <a:lnTo>
                  <a:pt x="9135" y="587"/>
                </a:lnTo>
                <a:lnTo>
                  <a:pt x="9538" y="514"/>
                </a:lnTo>
                <a:lnTo>
                  <a:pt x="9942" y="440"/>
                </a:lnTo>
                <a:close/>
                <a:moveTo>
                  <a:pt x="9868" y="17937"/>
                </a:moveTo>
                <a:lnTo>
                  <a:pt x="9868" y="17974"/>
                </a:lnTo>
                <a:lnTo>
                  <a:pt x="9905" y="18157"/>
                </a:lnTo>
                <a:lnTo>
                  <a:pt x="10015" y="18341"/>
                </a:lnTo>
                <a:lnTo>
                  <a:pt x="9575" y="18524"/>
                </a:lnTo>
                <a:lnTo>
                  <a:pt x="9575" y="18487"/>
                </a:lnTo>
                <a:lnTo>
                  <a:pt x="9538" y="18341"/>
                </a:lnTo>
                <a:lnTo>
                  <a:pt x="9465" y="18231"/>
                </a:lnTo>
                <a:lnTo>
                  <a:pt x="9391" y="18084"/>
                </a:lnTo>
                <a:lnTo>
                  <a:pt x="9868" y="17937"/>
                </a:lnTo>
                <a:close/>
                <a:moveTo>
                  <a:pt x="9098" y="18194"/>
                </a:moveTo>
                <a:lnTo>
                  <a:pt x="9171" y="18414"/>
                </a:lnTo>
                <a:lnTo>
                  <a:pt x="9245" y="18524"/>
                </a:lnTo>
                <a:lnTo>
                  <a:pt x="9318" y="18598"/>
                </a:lnTo>
                <a:lnTo>
                  <a:pt x="8841" y="18781"/>
                </a:lnTo>
                <a:lnTo>
                  <a:pt x="8768" y="18708"/>
                </a:lnTo>
                <a:lnTo>
                  <a:pt x="8694" y="18598"/>
                </a:lnTo>
                <a:lnTo>
                  <a:pt x="8621" y="18487"/>
                </a:lnTo>
                <a:lnTo>
                  <a:pt x="8584" y="18341"/>
                </a:lnTo>
                <a:lnTo>
                  <a:pt x="9098" y="18194"/>
                </a:lnTo>
                <a:close/>
                <a:moveTo>
                  <a:pt x="8254" y="18414"/>
                </a:moveTo>
                <a:lnTo>
                  <a:pt x="8291" y="18561"/>
                </a:lnTo>
                <a:lnTo>
                  <a:pt x="8364" y="18744"/>
                </a:lnTo>
                <a:lnTo>
                  <a:pt x="8511" y="18928"/>
                </a:lnTo>
                <a:lnTo>
                  <a:pt x="8181" y="19038"/>
                </a:lnTo>
                <a:lnTo>
                  <a:pt x="8144" y="18964"/>
                </a:lnTo>
                <a:lnTo>
                  <a:pt x="8107" y="18928"/>
                </a:lnTo>
                <a:lnTo>
                  <a:pt x="7997" y="18854"/>
                </a:lnTo>
                <a:lnTo>
                  <a:pt x="7961" y="18818"/>
                </a:lnTo>
                <a:lnTo>
                  <a:pt x="7851" y="18634"/>
                </a:lnTo>
                <a:lnTo>
                  <a:pt x="7851" y="18561"/>
                </a:lnTo>
                <a:lnTo>
                  <a:pt x="8254" y="18414"/>
                </a:lnTo>
                <a:close/>
                <a:moveTo>
                  <a:pt x="5246" y="18818"/>
                </a:moveTo>
                <a:lnTo>
                  <a:pt x="5430" y="18891"/>
                </a:lnTo>
                <a:lnTo>
                  <a:pt x="5650" y="18928"/>
                </a:lnTo>
                <a:lnTo>
                  <a:pt x="5870" y="18964"/>
                </a:lnTo>
                <a:lnTo>
                  <a:pt x="5943" y="19221"/>
                </a:lnTo>
                <a:lnTo>
                  <a:pt x="5760" y="19148"/>
                </a:lnTo>
                <a:lnTo>
                  <a:pt x="5576" y="19038"/>
                </a:lnTo>
                <a:lnTo>
                  <a:pt x="5393" y="18928"/>
                </a:lnTo>
                <a:lnTo>
                  <a:pt x="5246" y="18818"/>
                </a:lnTo>
                <a:close/>
                <a:moveTo>
                  <a:pt x="7557" y="18634"/>
                </a:moveTo>
                <a:lnTo>
                  <a:pt x="7557" y="18781"/>
                </a:lnTo>
                <a:lnTo>
                  <a:pt x="7631" y="18928"/>
                </a:lnTo>
                <a:lnTo>
                  <a:pt x="7704" y="19038"/>
                </a:lnTo>
                <a:lnTo>
                  <a:pt x="7777" y="19148"/>
                </a:lnTo>
                <a:lnTo>
                  <a:pt x="7704" y="19184"/>
                </a:lnTo>
                <a:lnTo>
                  <a:pt x="7227" y="19294"/>
                </a:lnTo>
                <a:lnTo>
                  <a:pt x="7154" y="19184"/>
                </a:lnTo>
                <a:lnTo>
                  <a:pt x="7080" y="19074"/>
                </a:lnTo>
                <a:lnTo>
                  <a:pt x="6970" y="18928"/>
                </a:lnTo>
                <a:lnTo>
                  <a:pt x="6897" y="18781"/>
                </a:lnTo>
                <a:lnTo>
                  <a:pt x="7117" y="18708"/>
                </a:lnTo>
                <a:lnTo>
                  <a:pt x="7557" y="18634"/>
                </a:lnTo>
                <a:close/>
                <a:moveTo>
                  <a:pt x="6604" y="18854"/>
                </a:moveTo>
                <a:lnTo>
                  <a:pt x="6677" y="19111"/>
                </a:lnTo>
                <a:lnTo>
                  <a:pt x="6750" y="19221"/>
                </a:lnTo>
                <a:lnTo>
                  <a:pt x="6824" y="19331"/>
                </a:lnTo>
                <a:lnTo>
                  <a:pt x="6493" y="19331"/>
                </a:lnTo>
                <a:lnTo>
                  <a:pt x="6493" y="19258"/>
                </a:lnTo>
                <a:lnTo>
                  <a:pt x="6493" y="19221"/>
                </a:lnTo>
                <a:lnTo>
                  <a:pt x="6420" y="19184"/>
                </a:lnTo>
                <a:lnTo>
                  <a:pt x="6383" y="19184"/>
                </a:lnTo>
                <a:lnTo>
                  <a:pt x="6310" y="19221"/>
                </a:lnTo>
                <a:lnTo>
                  <a:pt x="6273" y="19221"/>
                </a:lnTo>
                <a:lnTo>
                  <a:pt x="6200" y="19184"/>
                </a:lnTo>
                <a:lnTo>
                  <a:pt x="6163" y="19074"/>
                </a:lnTo>
                <a:lnTo>
                  <a:pt x="6127" y="18928"/>
                </a:lnTo>
                <a:lnTo>
                  <a:pt x="6604" y="18854"/>
                </a:lnTo>
                <a:close/>
                <a:moveTo>
                  <a:pt x="10125" y="0"/>
                </a:moveTo>
                <a:lnTo>
                  <a:pt x="9721" y="37"/>
                </a:lnTo>
                <a:lnTo>
                  <a:pt x="9318" y="110"/>
                </a:lnTo>
                <a:lnTo>
                  <a:pt x="8804" y="220"/>
                </a:lnTo>
                <a:lnTo>
                  <a:pt x="8291" y="403"/>
                </a:lnTo>
                <a:lnTo>
                  <a:pt x="7300" y="734"/>
                </a:lnTo>
                <a:lnTo>
                  <a:pt x="5320" y="1504"/>
                </a:lnTo>
                <a:lnTo>
                  <a:pt x="3376" y="2274"/>
                </a:lnTo>
                <a:lnTo>
                  <a:pt x="2422" y="2678"/>
                </a:lnTo>
                <a:lnTo>
                  <a:pt x="1945" y="2898"/>
                </a:lnTo>
                <a:lnTo>
                  <a:pt x="1505" y="3118"/>
                </a:lnTo>
                <a:lnTo>
                  <a:pt x="1248" y="3301"/>
                </a:lnTo>
                <a:lnTo>
                  <a:pt x="955" y="3485"/>
                </a:lnTo>
                <a:lnTo>
                  <a:pt x="698" y="3742"/>
                </a:lnTo>
                <a:lnTo>
                  <a:pt x="441" y="3998"/>
                </a:lnTo>
                <a:lnTo>
                  <a:pt x="221" y="4292"/>
                </a:lnTo>
                <a:lnTo>
                  <a:pt x="74" y="4622"/>
                </a:lnTo>
                <a:lnTo>
                  <a:pt x="38" y="4769"/>
                </a:lnTo>
                <a:lnTo>
                  <a:pt x="38" y="4915"/>
                </a:lnTo>
                <a:lnTo>
                  <a:pt x="38" y="5099"/>
                </a:lnTo>
                <a:lnTo>
                  <a:pt x="74" y="5245"/>
                </a:lnTo>
                <a:lnTo>
                  <a:pt x="1" y="5282"/>
                </a:lnTo>
                <a:lnTo>
                  <a:pt x="1" y="5319"/>
                </a:lnTo>
                <a:lnTo>
                  <a:pt x="38" y="5722"/>
                </a:lnTo>
                <a:lnTo>
                  <a:pt x="148" y="6052"/>
                </a:lnTo>
                <a:lnTo>
                  <a:pt x="441" y="6786"/>
                </a:lnTo>
                <a:lnTo>
                  <a:pt x="1065" y="8400"/>
                </a:lnTo>
                <a:lnTo>
                  <a:pt x="2348" y="11665"/>
                </a:lnTo>
                <a:lnTo>
                  <a:pt x="2935" y="13315"/>
                </a:lnTo>
                <a:lnTo>
                  <a:pt x="3522" y="15003"/>
                </a:lnTo>
                <a:lnTo>
                  <a:pt x="4072" y="16653"/>
                </a:lnTo>
                <a:lnTo>
                  <a:pt x="4293" y="17424"/>
                </a:lnTo>
                <a:lnTo>
                  <a:pt x="4439" y="17827"/>
                </a:lnTo>
                <a:lnTo>
                  <a:pt x="4513" y="18047"/>
                </a:lnTo>
                <a:lnTo>
                  <a:pt x="4623" y="18231"/>
                </a:lnTo>
                <a:lnTo>
                  <a:pt x="4659" y="18451"/>
                </a:lnTo>
                <a:lnTo>
                  <a:pt x="4733" y="18634"/>
                </a:lnTo>
                <a:lnTo>
                  <a:pt x="4806" y="18781"/>
                </a:lnTo>
                <a:lnTo>
                  <a:pt x="4916" y="18928"/>
                </a:lnTo>
                <a:lnTo>
                  <a:pt x="5026" y="19074"/>
                </a:lnTo>
                <a:lnTo>
                  <a:pt x="5173" y="19221"/>
                </a:lnTo>
                <a:lnTo>
                  <a:pt x="5503" y="19404"/>
                </a:lnTo>
                <a:lnTo>
                  <a:pt x="5833" y="19551"/>
                </a:lnTo>
                <a:lnTo>
                  <a:pt x="6237" y="19661"/>
                </a:lnTo>
                <a:lnTo>
                  <a:pt x="6604" y="19698"/>
                </a:lnTo>
                <a:lnTo>
                  <a:pt x="7007" y="19698"/>
                </a:lnTo>
                <a:lnTo>
                  <a:pt x="7484" y="19625"/>
                </a:lnTo>
                <a:lnTo>
                  <a:pt x="7924" y="19515"/>
                </a:lnTo>
                <a:lnTo>
                  <a:pt x="8841" y="19184"/>
                </a:lnTo>
                <a:lnTo>
                  <a:pt x="11079" y="18341"/>
                </a:lnTo>
                <a:lnTo>
                  <a:pt x="13206" y="17570"/>
                </a:lnTo>
                <a:lnTo>
                  <a:pt x="13830" y="17314"/>
                </a:lnTo>
                <a:lnTo>
                  <a:pt x="14417" y="17020"/>
                </a:lnTo>
                <a:lnTo>
                  <a:pt x="14527" y="17020"/>
                </a:lnTo>
                <a:lnTo>
                  <a:pt x="14674" y="16947"/>
                </a:lnTo>
                <a:lnTo>
                  <a:pt x="14710" y="16873"/>
                </a:lnTo>
                <a:lnTo>
                  <a:pt x="14710" y="16837"/>
                </a:lnTo>
                <a:lnTo>
                  <a:pt x="14894" y="16690"/>
                </a:lnTo>
                <a:lnTo>
                  <a:pt x="15187" y="16433"/>
                </a:lnTo>
                <a:lnTo>
                  <a:pt x="15407" y="16103"/>
                </a:lnTo>
                <a:lnTo>
                  <a:pt x="15554" y="15773"/>
                </a:lnTo>
                <a:lnTo>
                  <a:pt x="15701" y="15406"/>
                </a:lnTo>
                <a:lnTo>
                  <a:pt x="15774" y="15039"/>
                </a:lnTo>
                <a:lnTo>
                  <a:pt x="15811" y="14636"/>
                </a:lnTo>
                <a:lnTo>
                  <a:pt x="15847" y="13866"/>
                </a:lnTo>
                <a:lnTo>
                  <a:pt x="15884" y="13829"/>
                </a:lnTo>
                <a:lnTo>
                  <a:pt x="15884" y="13756"/>
                </a:lnTo>
                <a:lnTo>
                  <a:pt x="15847" y="13572"/>
                </a:lnTo>
                <a:lnTo>
                  <a:pt x="15811" y="13389"/>
                </a:lnTo>
                <a:lnTo>
                  <a:pt x="15664" y="13059"/>
                </a:lnTo>
                <a:lnTo>
                  <a:pt x="15334" y="12178"/>
                </a:lnTo>
                <a:lnTo>
                  <a:pt x="14710" y="10564"/>
                </a:lnTo>
                <a:lnTo>
                  <a:pt x="13500" y="7263"/>
                </a:lnTo>
                <a:lnTo>
                  <a:pt x="12326" y="3962"/>
                </a:lnTo>
                <a:lnTo>
                  <a:pt x="11776" y="2311"/>
                </a:lnTo>
                <a:lnTo>
                  <a:pt x="11446" y="1431"/>
                </a:lnTo>
                <a:lnTo>
                  <a:pt x="11372" y="1174"/>
                </a:lnTo>
                <a:lnTo>
                  <a:pt x="11409" y="1027"/>
                </a:lnTo>
                <a:lnTo>
                  <a:pt x="11409" y="917"/>
                </a:lnTo>
                <a:lnTo>
                  <a:pt x="11372" y="770"/>
                </a:lnTo>
                <a:lnTo>
                  <a:pt x="11299" y="624"/>
                </a:lnTo>
                <a:lnTo>
                  <a:pt x="11152" y="403"/>
                </a:lnTo>
                <a:lnTo>
                  <a:pt x="10895" y="220"/>
                </a:lnTo>
                <a:lnTo>
                  <a:pt x="10712" y="110"/>
                </a:lnTo>
                <a:lnTo>
                  <a:pt x="10528" y="37"/>
                </a:lnTo>
                <a:lnTo>
                  <a:pt x="10345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06" name="Google Shape;1006;p22"/>
          <p:cNvSpPr/>
          <p:nvPr/>
        </p:nvSpPr>
        <p:spPr>
          <a:xfrm>
            <a:off x="-35374" y="3366963"/>
            <a:ext cx="443260" cy="504670"/>
          </a:xfrm>
          <a:custGeom>
            <a:avLst/>
            <a:gdLst/>
            <a:ahLst/>
            <a:cxnLst/>
            <a:rect l="l" t="t" r="r" b="b"/>
            <a:pathLst>
              <a:path w="15627" h="17792" extrusionOk="0">
                <a:moveTo>
                  <a:pt x="10528" y="1"/>
                </a:moveTo>
                <a:lnTo>
                  <a:pt x="10455" y="37"/>
                </a:lnTo>
                <a:lnTo>
                  <a:pt x="10308" y="221"/>
                </a:lnTo>
                <a:lnTo>
                  <a:pt x="10198" y="441"/>
                </a:lnTo>
                <a:lnTo>
                  <a:pt x="10015" y="881"/>
                </a:lnTo>
                <a:lnTo>
                  <a:pt x="9831" y="1468"/>
                </a:lnTo>
                <a:lnTo>
                  <a:pt x="9685" y="2091"/>
                </a:lnTo>
                <a:lnTo>
                  <a:pt x="9685" y="2201"/>
                </a:lnTo>
                <a:lnTo>
                  <a:pt x="9721" y="2311"/>
                </a:lnTo>
                <a:lnTo>
                  <a:pt x="9795" y="2348"/>
                </a:lnTo>
                <a:lnTo>
                  <a:pt x="9868" y="2385"/>
                </a:lnTo>
                <a:lnTo>
                  <a:pt x="9941" y="2421"/>
                </a:lnTo>
                <a:lnTo>
                  <a:pt x="10051" y="2385"/>
                </a:lnTo>
                <a:lnTo>
                  <a:pt x="10125" y="2311"/>
                </a:lnTo>
                <a:lnTo>
                  <a:pt x="10198" y="2238"/>
                </a:lnTo>
                <a:lnTo>
                  <a:pt x="10235" y="2055"/>
                </a:lnTo>
                <a:lnTo>
                  <a:pt x="10235" y="2018"/>
                </a:lnTo>
                <a:lnTo>
                  <a:pt x="10235" y="1981"/>
                </a:lnTo>
                <a:lnTo>
                  <a:pt x="10455" y="1138"/>
                </a:lnTo>
                <a:lnTo>
                  <a:pt x="10638" y="624"/>
                </a:lnTo>
                <a:lnTo>
                  <a:pt x="10675" y="367"/>
                </a:lnTo>
                <a:lnTo>
                  <a:pt x="10712" y="111"/>
                </a:lnTo>
                <a:lnTo>
                  <a:pt x="10675" y="37"/>
                </a:lnTo>
                <a:lnTo>
                  <a:pt x="10602" y="1"/>
                </a:lnTo>
                <a:close/>
                <a:moveTo>
                  <a:pt x="3559" y="1028"/>
                </a:moveTo>
                <a:lnTo>
                  <a:pt x="3522" y="1064"/>
                </a:lnTo>
                <a:lnTo>
                  <a:pt x="3485" y="1101"/>
                </a:lnTo>
                <a:lnTo>
                  <a:pt x="3485" y="1138"/>
                </a:lnTo>
                <a:lnTo>
                  <a:pt x="3559" y="1321"/>
                </a:lnTo>
                <a:lnTo>
                  <a:pt x="3669" y="1468"/>
                </a:lnTo>
                <a:lnTo>
                  <a:pt x="3889" y="1761"/>
                </a:lnTo>
                <a:lnTo>
                  <a:pt x="4109" y="2055"/>
                </a:lnTo>
                <a:lnTo>
                  <a:pt x="4366" y="2348"/>
                </a:lnTo>
                <a:lnTo>
                  <a:pt x="4476" y="2605"/>
                </a:lnTo>
                <a:lnTo>
                  <a:pt x="4586" y="2862"/>
                </a:lnTo>
                <a:lnTo>
                  <a:pt x="4696" y="2972"/>
                </a:lnTo>
                <a:lnTo>
                  <a:pt x="4769" y="3045"/>
                </a:lnTo>
                <a:lnTo>
                  <a:pt x="4916" y="3082"/>
                </a:lnTo>
                <a:lnTo>
                  <a:pt x="5063" y="3082"/>
                </a:lnTo>
                <a:lnTo>
                  <a:pt x="5136" y="3045"/>
                </a:lnTo>
                <a:lnTo>
                  <a:pt x="5209" y="3008"/>
                </a:lnTo>
                <a:lnTo>
                  <a:pt x="5246" y="2935"/>
                </a:lnTo>
                <a:lnTo>
                  <a:pt x="5246" y="2862"/>
                </a:lnTo>
                <a:lnTo>
                  <a:pt x="5209" y="2715"/>
                </a:lnTo>
                <a:lnTo>
                  <a:pt x="5173" y="2642"/>
                </a:lnTo>
                <a:lnTo>
                  <a:pt x="5099" y="2605"/>
                </a:lnTo>
                <a:lnTo>
                  <a:pt x="4989" y="2605"/>
                </a:lnTo>
                <a:lnTo>
                  <a:pt x="4989" y="2568"/>
                </a:lnTo>
                <a:lnTo>
                  <a:pt x="4989" y="2495"/>
                </a:lnTo>
                <a:lnTo>
                  <a:pt x="4953" y="2385"/>
                </a:lnTo>
                <a:lnTo>
                  <a:pt x="4806" y="2128"/>
                </a:lnTo>
                <a:lnTo>
                  <a:pt x="4623" y="1871"/>
                </a:lnTo>
                <a:lnTo>
                  <a:pt x="4402" y="1615"/>
                </a:lnTo>
                <a:lnTo>
                  <a:pt x="4146" y="1394"/>
                </a:lnTo>
                <a:lnTo>
                  <a:pt x="3889" y="1174"/>
                </a:lnTo>
                <a:lnTo>
                  <a:pt x="3595" y="1028"/>
                </a:lnTo>
                <a:close/>
                <a:moveTo>
                  <a:pt x="15334" y="3999"/>
                </a:moveTo>
                <a:lnTo>
                  <a:pt x="15260" y="4035"/>
                </a:lnTo>
                <a:lnTo>
                  <a:pt x="15187" y="4109"/>
                </a:lnTo>
                <a:lnTo>
                  <a:pt x="15077" y="4182"/>
                </a:lnTo>
                <a:lnTo>
                  <a:pt x="14967" y="4256"/>
                </a:lnTo>
                <a:lnTo>
                  <a:pt x="14820" y="4329"/>
                </a:lnTo>
                <a:lnTo>
                  <a:pt x="14673" y="4329"/>
                </a:lnTo>
                <a:lnTo>
                  <a:pt x="14527" y="4402"/>
                </a:lnTo>
                <a:lnTo>
                  <a:pt x="14490" y="4439"/>
                </a:lnTo>
                <a:lnTo>
                  <a:pt x="14453" y="4549"/>
                </a:lnTo>
                <a:lnTo>
                  <a:pt x="14417" y="4586"/>
                </a:lnTo>
                <a:lnTo>
                  <a:pt x="14380" y="4622"/>
                </a:lnTo>
                <a:lnTo>
                  <a:pt x="14233" y="4732"/>
                </a:lnTo>
                <a:lnTo>
                  <a:pt x="13940" y="4842"/>
                </a:lnTo>
                <a:lnTo>
                  <a:pt x="13720" y="4989"/>
                </a:lnTo>
                <a:lnTo>
                  <a:pt x="13536" y="5173"/>
                </a:lnTo>
                <a:lnTo>
                  <a:pt x="13499" y="5246"/>
                </a:lnTo>
                <a:lnTo>
                  <a:pt x="13499" y="5319"/>
                </a:lnTo>
                <a:lnTo>
                  <a:pt x="13573" y="5356"/>
                </a:lnTo>
                <a:lnTo>
                  <a:pt x="13830" y="5356"/>
                </a:lnTo>
                <a:lnTo>
                  <a:pt x="14013" y="5319"/>
                </a:lnTo>
                <a:lnTo>
                  <a:pt x="14380" y="5173"/>
                </a:lnTo>
                <a:lnTo>
                  <a:pt x="14673" y="5026"/>
                </a:lnTo>
                <a:lnTo>
                  <a:pt x="14783" y="4953"/>
                </a:lnTo>
                <a:lnTo>
                  <a:pt x="14857" y="4806"/>
                </a:lnTo>
                <a:lnTo>
                  <a:pt x="15077" y="4769"/>
                </a:lnTo>
                <a:lnTo>
                  <a:pt x="15260" y="4659"/>
                </a:lnTo>
                <a:lnTo>
                  <a:pt x="15370" y="4696"/>
                </a:lnTo>
                <a:lnTo>
                  <a:pt x="15444" y="4696"/>
                </a:lnTo>
                <a:lnTo>
                  <a:pt x="15554" y="4622"/>
                </a:lnTo>
                <a:lnTo>
                  <a:pt x="15627" y="4549"/>
                </a:lnTo>
                <a:lnTo>
                  <a:pt x="15627" y="4476"/>
                </a:lnTo>
                <a:lnTo>
                  <a:pt x="15590" y="4366"/>
                </a:lnTo>
                <a:lnTo>
                  <a:pt x="15627" y="4329"/>
                </a:lnTo>
                <a:lnTo>
                  <a:pt x="15627" y="4256"/>
                </a:lnTo>
                <a:lnTo>
                  <a:pt x="15590" y="4182"/>
                </a:lnTo>
                <a:lnTo>
                  <a:pt x="15554" y="4109"/>
                </a:lnTo>
                <a:lnTo>
                  <a:pt x="15480" y="4035"/>
                </a:lnTo>
                <a:lnTo>
                  <a:pt x="15407" y="4035"/>
                </a:lnTo>
                <a:lnTo>
                  <a:pt x="15334" y="3999"/>
                </a:lnTo>
                <a:close/>
                <a:moveTo>
                  <a:pt x="2238" y="7447"/>
                </a:moveTo>
                <a:lnTo>
                  <a:pt x="2128" y="7484"/>
                </a:lnTo>
                <a:lnTo>
                  <a:pt x="1064" y="7960"/>
                </a:lnTo>
                <a:lnTo>
                  <a:pt x="477" y="8217"/>
                </a:lnTo>
                <a:lnTo>
                  <a:pt x="257" y="8364"/>
                </a:lnTo>
                <a:lnTo>
                  <a:pt x="147" y="8474"/>
                </a:lnTo>
                <a:lnTo>
                  <a:pt x="111" y="8437"/>
                </a:lnTo>
                <a:lnTo>
                  <a:pt x="74" y="8437"/>
                </a:lnTo>
                <a:lnTo>
                  <a:pt x="1" y="8511"/>
                </a:lnTo>
                <a:lnTo>
                  <a:pt x="1" y="8584"/>
                </a:lnTo>
                <a:lnTo>
                  <a:pt x="37" y="8621"/>
                </a:lnTo>
                <a:lnTo>
                  <a:pt x="111" y="8694"/>
                </a:lnTo>
                <a:lnTo>
                  <a:pt x="221" y="8731"/>
                </a:lnTo>
                <a:lnTo>
                  <a:pt x="367" y="8694"/>
                </a:lnTo>
                <a:lnTo>
                  <a:pt x="514" y="8657"/>
                </a:lnTo>
                <a:lnTo>
                  <a:pt x="808" y="8547"/>
                </a:lnTo>
                <a:lnTo>
                  <a:pt x="1028" y="8474"/>
                </a:lnTo>
                <a:lnTo>
                  <a:pt x="2385" y="7887"/>
                </a:lnTo>
                <a:lnTo>
                  <a:pt x="2458" y="7850"/>
                </a:lnTo>
                <a:lnTo>
                  <a:pt x="2532" y="7777"/>
                </a:lnTo>
                <a:lnTo>
                  <a:pt x="2532" y="7667"/>
                </a:lnTo>
                <a:lnTo>
                  <a:pt x="2495" y="7594"/>
                </a:lnTo>
                <a:lnTo>
                  <a:pt x="2422" y="7520"/>
                </a:lnTo>
                <a:lnTo>
                  <a:pt x="2348" y="7484"/>
                </a:lnTo>
                <a:lnTo>
                  <a:pt x="2238" y="7447"/>
                </a:lnTo>
                <a:close/>
                <a:moveTo>
                  <a:pt x="6677" y="7814"/>
                </a:moveTo>
                <a:lnTo>
                  <a:pt x="6603" y="7887"/>
                </a:lnTo>
                <a:lnTo>
                  <a:pt x="6603" y="7960"/>
                </a:lnTo>
                <a:lnTo>
                  <a:pt x="6603" y="8070"/>
                </a:lnTo>
                <a:lnTo>
                  <a:pt x="6933" y="8474"/>
                </a:lnTo>
                <a:lnTo>
                  <a:pt x="7044" y="8694"/>
                </a:lnTo>
                <a:lnTo>
                  <a:pt x="7154" y="8914"/>
                </a:lnTo>
                <a:lnTo>
                  <a:pt x="7227" y="8951"/>
                </a:lnTo>
                <a:lnTo>
                  <a:pt x="7264" y="8987"/>
                </a:lnTo>
                <a:lnTo>
                  <a:pt x="7410" y="8987"/>
                </a:lnTo>
                <a:lnTo>
                  <a:pt x="7594" y="8877"/>
                </a:lnTo>
                <a:lnTo>
                  <a:pt x="7777" y="8767"/>
                </a:lnTo>
                <a:lnTo>
                  <a:pt x="7924" y="8621"/>
                </a:lnTo>
                <a:lnTo>
                  <a:pt x="7924" y="8657"/>
                </a:lnTo>
                <a:lnTo>
                  <a:pt x="7997" y="8767"/>
                </a:lnTo>
                <a:lnTo>
                  <a:pt x="8071" y="8877"/>
                </a:lnTo>
                <a:lnTo>
                  <a:pt x="8181" y="8951"/>
                </a:lnTo>
                <a:lnTo>
                  <a:pt x="8327" y="9024"/>
                </a:lnTo>
                <a:lnTo>
                  <a:pt x="8584" y="9061"/>
                </a:lnTo>
                <a:lnTo>
                  <a:pt x="8768" y="9061"/>
                </a:lnTo>
                <a:lnTo>
                  <a:pt x="8951" y="8987"/>
                </a:lnTo>
                <a:lnTo>
                  <a:pt x="9281" y="8841"/>
                </a:lnTo>
                <a:lnTo>
                  <a:pt x="9611" y="8657"/>
                </a:lnTo>
                <a:lnTo>
                  <a:pt x="9721" y="8547"/>
                </a:lnTo>
                <a:lnTo>
                  <a:pt x="9758" y="8474"/>
                </a:lnTo>
                <a:lnTo>
                  <a:pt x="9758" y="8364"/>
                </a:lnTo>
                <a:lnTo>
                  <a:pt x="9685" y="8254"/>
                </a:lnTo>
                <a:lnTo>
                  <a:pt x="9648" y="8217"/>
                </a:lnTo>
                <a:lnTo>
                  <a:pt x="9464" y="8217"/>
                </a:lnTo>
                <a:lnTo>
                  <a:pt x="9428" y="8291"/>
                </a:lnTo>
                <a:lnTo>
                  <a:pt x="9244" y="8437"/>
                </a:lnTo>
                <a:lnTo>
                  <a:pt x="8988" y="8547"/>
                </a:lnTo>
                <a:lnTo>
                  <a:pt x="8768" y="8621"/>
                </a:lnTo>
                <a:lnTo>
                  <a:pt x="8584" y="8657"/>
                </a:lnTo>
                <a:lnTo>
                  <a:pt x="8474" y="8657"/>
                </a:lnTo>
                <a:lnTo>
                  <a:pt x="8401" y="8621"/>
                </a:lnTo>
                <a:lnTo>
                  <a:pt x="8364" y="8584"/>
                </a:lnTo>
                <a:lnTo>
                  <a:pt x="8327" y="8547"/>
                </a:lnTo>
                <a:lnTo>
                  <a:pt x="8254" y="8254"/>
                </a:lnTo>
                <a:lnTo>
                  <a:pt x="8181" y="8144"/>
                </a:lnTo>
                <a:lnTo>
                  <a:pt x="8071" y="8107"/>
                </a:lnTo>
                <a:lnTo>
                  <a:pt x="7961" y="8107"/>
                </a:lnTo>
                <a:lnTo>
                  <a:pt x="7887" y="8144"/>
                </a:lnTo>
                <a:lnTo>
                  <a:pt x="7740" y="8254"/>
                </a:lnTo>
                <a:lnTo>
                  <a:pt x="7630" y="8401"/>
                </a:lnTo>
                <a:lnTo>
                  <a:pt x="7410" y="8547"/>
                </a:lnTo>
                <a:lnTo>
                  <a:pt x="7264" y="8364"/>
                </a:lnTo>
                <a:lnTo>
                  <a:pt x="7117" y="8180"/>
                </a:lnTo>
                <a:lnTo>
                  <a:pt x="6970" y="7997"/>
                </a:lnTo>
                <a:lnTo>
                  <a:pt x="6787" y="7850"/>
                </a:lnTo>
                <a:lnTo>
                  <a:pt x="6713" y="7814"/>
                </a:lnTo>
                <a:close/>
                <a:moveTo>
                  <a:pt x="12876" y="11005"/>
                </a:moveTo>
                <a:lnTo>
                  <a:pt x="12803" y="11042"/>
                </a:lnTo>
                <a:lnTo>
                  <a:pt x="12766" y="11078"/>
                </a:lnTo>
                <a:lnTo>
                  <a:pt x="12766" y="11152"/>
                </a:lnTo>
                <a:lnTo>
                  <a:pt x="12729" y="11225"/>
                </a:lnTo>
                <a:lnTo>
                  <a:pt x="12766" y="11298"/>
                </a:lnTo>
                <a:lnTo>
                  <a:pt x="12986" y="11702"/>
                </a:lnTo>
                <a:lnTo>
                  <a:pt x="13279" y="12069"/>
                </a:lnTo>
                <a:lnTo>
                  <a:pt x="13499" y="12399"/>
                </a:lnTo>
                <a:lnTo>
                  <a:pt x="13646" y="12509"/>
                </a:lnTo>
                <a:lnTo>
                  <a:pt x="13830" y="12619"/>
                </a:lnTo>
                <a:lnTo>
                  <a:pt x="13976" y="12619"/>
                </a:lnTo>
                <a:lnTo>
                  <a:pt x="14013" y="12582"/>
                </a:lnTo>
                <a:lnTo>
                  <a:pt x="14086" y="12546"/>
                </a:lnTo>
                <a:lnTo>
                  <a:pt x="14160" y="12436"/>
                </a:lnTo>
                <a:lnTo>
                  <a:pt x="14160" y="12325"/>
                </a:lnTo>
                <a:lnTo>
                  <a:pt x="14160" y="12252"/>
                </a:lnTo>
                <a:lnTo>
                  <a:pt x="14123" y="12142"/>
                </a:lnTo>
                <a:lnTo>
                  <a:pt x="14086" y="12069"/>
                </a:lnTo>
                <a:lnTo>
                  <a:pt x="14050" y="12032"/>
                </a:lnTo>
                <a:lnTo>
                  <a:pt x="13903" y="12032"/>
                </a:lnTo>
                <a:lnTo>
                  <a:pt x="13830" y="11885"/>
                </a:lnTo>
                <a:lnTo>
                  <a:pt x="13573" y="11592"/>
                </a:lnTo>
                <a:lnTo>
                  <a:pt x="13316" y="11298"/>
                </a:lnTo>
                <a:lnTo>
                  <a:pt x="13059" y="11042"/>
                </a:lnTo>
                <a:lnTo>
                  <a:pt x="13023" y="11005"/>
                </a:lnTo>
                <a:close/>
                <a:moveTo>
                  <a:pt x="8181" y="3192"/>
                </a:moveTo>
                <a:lnTo>
                  <a:pt x="8511" y="3228"/>
                </a:lnTo>
                <a:lnTo>
                  <a:pt x="8878" y="3265"/>
                </a:lnTo>
                <a:lnTo>
                  <a:pt x="9208" y="3339"/>
                </a:lnTo>
                <a:lnTo>
                  <a:pt x="9538" y="3412"/>
                </a:lnTo>
                <a:lnTo>
                  <a:pt x="9868" y="3522"/>
                </a:lnTo>
                <a:lnTo>
                  <a:pt x="10198" y="3669"/>
                </a:lnTo>
                <a:lnTo>
                  <a:pt x="10528" y="3852"/>
                </a:lnTo>
                <a:lnTo>
                  <a:pt x="10822" y="4035"/>
                </a:lnTo>
                <a:lnTo>
                  <a:pt x="11078" y="4256"/>
                </a:lnTo>
                <a:lnTo>
                  <a:pt x="11335" y="4476"/>
                </a:lnTo>
                <a:lnTo>
                  <a:pt x="11592" y="4732"/>
                </a:lnTo>
                <a:lnTo>
                  <a:pt x="11812" y="4989"/>
                </a:lnTo>
                <a:lnTo>
                  <a:pt x="11996" y="5319"/>
                </a:lnTo>
                <a:lnTo>
                  <a:pt x="12142" y="5576"/>
                </a:lnTo>
                <a:lnTo>
                  <a:pt x="12252" y="5870"/>
                </a:lnTo>
                <a:lnTo>
                  <a:pt x="12362" y="6200"/>
                </a:lnTo>
                <a:lnTo>
                  <a:pt x="12436" y="6530"/>
                </a:lnTo>
                <a:lnTo>
                  <a:pt x="12509" y="6823"/>
                </a:lnTo>
                <a:lnTo>
                  <a:pt x="12509" y="7153"/>
                </a:lnTo>
                <a:lnTo>
                  <a:pt x="12509" y="7484"/>
                </a:lnTo>
                <a:lnTo>
                  <a:pt x="12472" y="7814"/>
                </a:lnTo>
                <a:lnTo>
                  <a:pt x="12399" y="8144"/>
                </a:lnTo>
                <a:lnTo>
                  <a:pt x="12289" y="8511"/>
                </a:lnTo>
                <a:lnTo>
                  <a:pt x="12142" y="8804"/>
                </a:lnTo>
                <a:lnTo>
                  <a:pt x="11996" y="9134"/>
                </a:lnTo>
                <a:lnTo>
                  <a:pt x="11812" y="9428"/>
                </a:lnTo>
                <a:lnTo>
                  <a:pt x="11592" y="9721"/>
                </a:lnTo>
                <a:lnTo>
                  <a:pt x="11115" y="10271"/>
                </a:lnTo>
                <a:lnTo>
                  <a:pt x="10345" y="11115"/>
                </a:lnTo>
                <a:lnTo>
                  <a:pt x="9941" y="11555"/>
                </a:lnTo>
                <a:lnTo>
                  <a:pt x="9575" y="12032"/>
                </a:lnTo>
                <a:lnTo>
                  <a:pt x="9281" y="12509"/>
                </a:lnTo>
                <a:lnTo>
                  <a:pt x="8988" y="13022"/>
                </a:lnTo>
                <a:lnTo>
                  <a:pt x="8914" y="13279"/>
                </a:lnTo>
                <a:lnTo>
                  <a:pt x="8804" y="13573"/>
                </a:lnTo>
                <a:lnTo>
                  <a:pt x="8768" y="13829"/>
                </a:lnTo>
                <a:lnTo>
                  <a:pt x="8731" y="14123"/>
                </a:lnTo>
                <a:lnTo>
                  <a:pt x="8217" y="14013"/>
                </a:lnTo>
                <a:lnTo>
                  <a:pt x="7704" y="13939"/>
                </a:lnTo>
                <a:lnTo>
                  <a:pt x="8584" y="11665"/>
                </a:lnTo>
                <a:lnTo>
                  <a:pt x="9061" y="10418"/>
                </a:lnTo>
                <a:lnTo>
                  <a:pt x="9318" y="9831"/>
                </a:lnTo>
                <a:lnTo>
                  <a:pt x="9391" y="9538"/>
                </a:lnTo>
                <a:lnTo>
                  <a:pt x="9391" y="9391"/>
                </a:lnTo>
                <a:lnTo>
                  <a:pt x="9354" y="9244"/>
                </a:lnTo>
                <a:lnTo>
                  <a:pt x="9318" y="9208"/>
                </a:lnTo>
                <a:lnTo>
                  <a:pt x="9281" y="9208"/>
                </a:lnTo>
                <a:lnTo>
                  <a:pt x="9171" y="9281"/>
                </a:lnTo>
                <a:lnTo>
                  <a:pt x="9098" y="9391"/>
                </a:lnTo>
                <a:lnTo>
                  <a:pt x="8988" y="9611"/>
                </a:lnTo>
                <a:lnTo>
                  <a:pt x="8768" y="10088"/>
                </a:lnTo>
                <a:lnTo>
                  <a:pt x="8217" y="11445"/>
                </a:lnTo>
                <a:lnTo>
                  <a:pt x="7337" y="13719"/>
                </a:lnTo>
                <a:lnTo>
                  <a:pt x="7227" y="13903"/>
                </a:lnTo>
                <a:lnTo>
                  <a:pt x="6970" y="13829"/>
                </a:lnTo>
                <a:lnTo>
                  <a:pt x="6420" y="13683"/>
                </a:lnTo>
                <a:lnTo>
                  <a:pt x="6420" y="13646"/>
                </a:lnTo>
                <a:lnTo>
                  <a:pt x="6493" y="13389"/>
                </a:lnTo>
                <a:lnTo>
                  <a:pt x="6530" y="13096"/>
                </a:lnTo>
                <a:lnTo>
                  <a:pt x="6530" y="12546"/>
                </a:lnTo>
                <a:lnTo>
                  <a:pt x="6603" y="11372"/>
                </a:lnTo>
                <a:lnTo>
                  <a:pt x="6677" y="10125"/>
                </a:lnTo>
                <a:lnTo>
                  <a:pt x="6713" y="9501"/>
                </a:lnTo>
                <a:lnTo>
                  <a:pt x="6677" y="8877"/>
                </a:lnTo>
                <a:lnTo>
                  <a:pt x="6677" y="8804"/>
                </a:lnTo>
                <a:lnTo>
                  <a:pt x="6640" y="8767"/>
                </a:lnTo>
                <a:lnTo>
                  <a:pt x="6530" y="8694"/>
                </a:lnTo>
                <a:lnTo>
                  <a:pt x="6420" y="8731"/>
                </a:lnTo>
                <a:lnTo>
                  <a:pt x="6383" y="8767"/>
                </a:lnTo>
                <a:lnTo>
                  <a:pt x="6347" y="8841"/>
                </a:lnTo>
                <a:lnTo>
                  <a:pt x="6273" y="9391"/>
                </a:lnTo>
                <a:lnTo>
                  <a:pt x="6237" y="9978"/>
                </a:lnTo>
                <a:lnTo>
                  <a:pt x="6200" y="11115"/>
                </a:lnTo>
                <a:lnTo>
                  <a:pt x="6090" y="12289"/>
                </a:lnTo>
                <a:lnTo>
                  <a:pt x="6016" y="12912"/>
                </a:lnTo>
                <a:lnTo>
                  <a:pt x="6016" y="13206"/>
                </a:lnTo>
                <a:lnTo>
                  <a:pt x="6016" y="13536"/>
                </a:lnTo>
                <a:lnTo>
                  <a:pt x="5540" y="13353"/>
                </a:lnTo>
                <a:lnTo>
                  <a:pt x="5099" y="13206"/>
                </a:lnTo>
                <a:lnTo>
                  <a:pt x="4623" y="13132"/>
                </a:lnTo>
                <a:lnTo>
                  <a:pt x="4182" y="13132"/>
                </a:lnTo>
                <a:lnTo>
                  <a:pt x="4329" y="12876"/>
                </a:lnTo>
                <a:lnTo>
                  <a:pt x="4439" y="12619"/>
                </a:lnTo>
                <a:lnTo>
                  <a:pt x="4549" y="12362"/>
                </a:lnTo>
                <a:lnTo>
                  <a:pt x="4623" y="12069"/>
                </a:lnTo>
                <a:lnTo>
                  <a:pt x="4696" y="11482"/>
                </a:lnTo>
                <a:lnTo>
                  <a:pt x="4696" y="10895"/>
                </a:lnTo>
                <a:lnTo>
                  <a:pt x="4623" y="10161"/>
                </a:lnTo>
                <a:lnTo>
                  <a:pt x="4512" y="9428"/>
                </a:lnTo>
                <a:lnTo>
                  <a:pt x="4366" y="8694"/>
                </a:lnTo>
                <a:lnTo>
                  <a:pt x="4219" y="7960"/>
                </a:lnTo>
                <a:lnTo>
                  <a:pt x="4182" y="7594"/>
                </a:lnTo>
                <a:lnTo>
                  <a:pt x="4182" y="7190"/>
                </a:lnTo>
                <a:lnTo>
                  <a:pt x="4182" y="6823"/>
                </a:lnTo>
                <a:lnTo>
                  <a:pt x="4219" y="6456"/>
                </a:lnTo>
                <a:lnTo>
                  <a:pt x="4292" y="6090"/>
                </a:lnTo>
                <a:lnTo>
                  <a:pt x="4439" y="5760"/>
                </a:lnTo>
                <a:lnTo>
                  <a:pt x="4586" y="5429"/>
                </a:lnTo>
                <a:lnTo>
                  <a:pt x="4769" y="5063"/>
                </a:lnTo>
                <a:lnTo>
                  <a:pt x="5026" y="4769"/>
                </a:lnTo>
                <a:lnTo>
                  <a:pt x="5246" y="4476"/>
                </a:lnTo>
                <a:lnTo>
                  <a:pt x="5503" y="4219"/>
                </a:lnTo>
                <a:lnTo>
                  <a:pt x="5796" y="3999"/>
                </a:lnTo>
                <a:lnTo>
                  <a:pt x="6090" y="3779"/>
                </a:lnTo>
                <a:lnTo>
                  <a:pt x="6420" y="3595"/>
                </a:lnTo>
                <a:lnTo>
                  <a:pt x="6787" y="3449"/>
                </a:lnTo>
                <a:lnTo>
                  <a:pt x="7117" y="3339"/>
                </a:lnTo>
                <a:lnTo>
                  <a:pt x="7484" y="3265"/>
                </a:lnTo>
                <a:lnTo>
                  <a:pt x="7814" y="3228"/>
                </a:lnTo>
                <a:lnTo>
                  <a:pt x="8181" y="3192"/>
                </a:lnTo>
                <a:close/>
                <a:moveTo>
                  <a:pt x="3962" y="13426"/>
                </a:moveTo>
                <a:lnTo>
                  <a:pt x="4623" y="13536"/>
                </a:lnTo>
                <a:lnTo>
                  <a:pt x="5246" y="13719"/>
                </a:lnTo>
                <a:lnTo>
                  <a:pt x="5943" y="13939"/>
                </a:lnTo>
                <a:lnTo>
                  <a:pt x="6603" y="14196"/>
                </a:lnTo>
                <a:lnTo>
                  <a:pt x="6860" y="14270"/>
                </a:lnTo>
                <a:lnTo>
                  <a:pt x="7154" y="14306"/>
                </a:lnTo>
                <a:lnTo>
                  <a:pt x="7704" y="14380"/>
                </a:lnTo>
                <a:lnTo>
                  <a:pt x="8217" y="14490"/>
                </a:lnTo>
                <a:lnTo>
                  <a:pt x="8474" y="14563"/>
                </a:lnTo>
                <a:lnTo>
                  <a:pt x="8731" y="14636"/>
                </a:lnTo>
                <a:lnTo>
                  <a:pt x="8768" y="14783"/>
                </a:lnTo>
                <a:lnTo>
                  <a:pt x="8841" y="14857"/>
                </a:lnTo>
                <a:lnTo>
                  <a:pt x="8951" y="14893"/>
                </a:lnTo>
                <a:lnTo>
                  <a:pt x="9061" y="14893"/>
                </a:lnTo>
                <a:lnTo>
                  <a:pt x="9061" y="15003"/>
                </a:lnTo>
                <a:lnTo>
                  <a:pt x="9024" y="15150"/>
                </a:lnTo>
                <a:lnTo>
                  <a:pt x="8914" y="15223"/>
                </a:lnTo>
                <a:lnTo>
                  <a:pt x="8768" y="15333"/>
                </a:lnTo>
                <a:lnTo>
                  <a:pt x="8034" y="15040"/>
                </a:lnTo>
                <a:lnTo>
                  <a:pt x="6383" y="14490"/>
                </a:lnTo>
                <a:lnTo>
                  <a:pt x="5576" y="14270"/>
                </a:lnTo>
                <a:lnTo>
                  <a:pt x="4769" y="14086"/>
                </a:lnTo>
                <a:lnTo>
                  <a:pt x="4292" y="14013"/>
                </a:lnTo>
                <a:lnTo>
                  <a:pt x="4072" y="14013"/>
                </a:lnTo>
                <a:lnTo>
                  <a:pt x="3852" y="14050"/>
                </a:lnTo>
                <a:lnTo>
                  <a:pt x="3742" y="14013"/>
                </a:lnTo>
                <a:lnTo>
                  <a:pt x="3669" y="13939"/>
                </a:lnTo>
                <a:lnTo>
                  <a:pt x="3632" y="13829"/>
                </a:lnTo>
                <a:lnTo>
                  <a:pt x="3632" y="13719"/>
                </a:lnTo>
                <a:lnTo>
                  <a:pt x="3632" y="13609"/>
                </a:lnTo>
                <a:lnTo>
                  <a:pt x="3705" y="13536"/>
                </a:lnTo>
                <a:lnTo>
                  <a:pt x="3816" y="13463"/>
                </a:lnTo>
                <a:lnTo>
                  <a:pt x="3926" y="13426"/>
                </a:lnTo>
                <a:close/>
                <a:moveTo>
                  <a:pt x="4256" y="15737"/>
                </a:moveTo>
                <a:lnTo>
                  <a:pt x="4696" y="15847"/>
                </a:lnTo>
                <a:lnTo>
                  <a:pt x="4476" y="16067"/>
                </a:lnTo>
                <a:lnTo>
                  <a:pt x="4292" y="16287"/>
                </a:lnTo>
                <a:lnTo>
                  <a:pt x="4292" y="16250"/>
                </a:lnTo>
                <a:lnTo>
                  <a:pt x="4256" y="16140"/>
                </a:lnTo>
                <a:lnTo>
                  <a:pt x="4256" y="15994"/>
                </a:lnTo>
                <a:lnTo>
                  <a:pt x="4256" y="15737"/>
                </a:lnTo>
                <a:close/>
                <a:moveTo>
                  <a:pt x="4843" y="15920"/>
                </a:moveTo>
                <a:lnTo>
                  <a:pt x="4989" y="15957"/>
                </a:lnTo>
                <a:lnTo>
                  <a:pt x="5136" y="15994"/>
                </a:lnTo>
                <a:lnTo>
                  <a:pt x="4879" y="16140"/>
                </a:lnTo>
                <a:lnTo>
                  <a:pt x="4623" y="16360"/>
                </a:lnTo>
                <a:lnTo>
                  <a:pt x="4623" y="16360"/>
                </a:lnTo>
                <a:lnTo>
                  <a:pt x="4733" y="16140"/>
                </a:lnTo>
                <a:lnTo>
                  <a:pt x="4843" y="15920"/>
                </a:lnTo>
                <a:close/>
                <a:moveTo>
                  <a:pt x="4146" y="14453"/>
                </a:moveTo>
                <a:lnTo>
                  <a:pt x="4659" y="14490"/>
                </a:lnTo>
                <a:lnTo>
                  <a:pt x="5356" y="14673"/>
                </a:lnTo>
                <a:lnTo>
                  <a:pt x="6053" y="14857"/>
                </a:lnTo>
                <a:lnTo>
                  <a:pt x="7410" y="15333"/>
                </a:lnTo>
                <a:lnTo>
                  <a:pt x="8034" y="15553"/>
                </a:lnTo>
                <a:lnTo>
                  <a:pt x="8401" y="15663"/>
                </a:lnTo>
                <a:lnTo>
                  <a:pt x="8694" y="15774"/>
                </a:lnTo>
                <a:lnTo>
                  <a:pt x="8731" y="15847"/>
                </a:lnTo>
                <a:lnTo>
                  <a:pt x="8768" y="15884"/>
                </a:lnTo>
                <a:lnTo>
                  <a:pt x="8841" y="15957"/>
                </a:lnTo>
                <a:lnTo>
                  <a:pt x="8951" y="15957"/>
                </a:lnTo>
                <a:lnTo>
                  <a:pt x="8914" y="16067"/>
                </a:lnTo>
                <a:lnTo>
                  <a:pt x="8841" y="16214"/>
                </a:lnTo>
                <a:lnTo>
                  <a:pt x="8694" y="16397"/>
                </a:lnTo>
                <a:lnTo>
                  <a:pt x="8547" y="16507"/>
                </a:lnTo>
                <a:lnTo>
                  <a:pt x="8401" y="16581"/>
                </a:lnTo>
                <a:lnTo>
                  <a:pt x="7227" y="16140"/>
                </a:lnTo>
                <a:lnTo>
                  <a:pt x="6016" y="15774"/>
                </a:lnTo>
                <a:lnTo>
                  <a:pt x="4733" y="15370"/>
                </a:lnTo>
                <a:lnTo>
                  <a:pt x="4072" y="15223"/>
                </a:lnTo>
                <a:lnTo>
                  <a:pt x="3449" y="15113"/>
                </a:lnTo>
                <a:lnTo>
                  <a:pt x="3449" y="15040"/>
                </a:lnTo>
                <a:lnTo>
                  <a:pt x="3449" y="14857"/>
                </a:lnTo>
                <a:lnTo>
                  <a:pt x="3522" y="14673"/>
                </a:lnTo>
                <a:lnTo>
                  <a:pt x="3632" y="14563"/>
                </a:lnTo>
                <a:lnTo>
                  <a:pt x="3705" y="14490"/>
                </a:lnTo>
                <a:lnTo>
                  <a:pt x="3926" y="14490"/>
                </a:lnTo>
                <a:lnTo>
                  <a:pt x="3962" y="14526"/>
                </a:lnTo>
                <a:lnTo>
                  <a:pt x="3999" y="14526"/>
                </a:lnTo>
                <a:lnTo>
                  <a:pt x="4036" y="14490"/>
                </a:lnTo>
                <a:lnTo>
                  <a:pt x="4146" y="14453"/>
                </a:lnTo>
                <a:close/>
                <a:moveTo>
                  <a:pt x="5503" y="16067"/>
                </a:moveTo>
                <a:lnTo>
                  <a:pt x="5723" y="16140"/>
                </a:lnTo>
                <a:lnTo>
                  <a:pt x="5503" y="16287"/>
                </a:lnTo>
                <a:lnTo>
                  <a:pt x="5246" y="16434"/>
                </a:lnTo>
                <a:lnTo>
                  <a:pt x="5026" y="16617"/>
                </a:lnTo>
                <a:lnTo>
                  <a:pt x="4843" y="16837"/>
                </a:lnTo>
                <a:lnTo>
                  <a:pt x="4659" y="16764"/>
                </a:lnTo>
                <a:lnTo>
                  <a:pt x="4733" y="16691"/>
                </a:lnTo>
                <a:lnTo>
                  <a:pt x="5503" y="16067"/>
                </a:lnTo>
                <a:close/>
                <a:moveTo>
                  <a:pt x="5980" y="16214"/>
                </a:moveTo>
                <a:lnTo>
                  <a:pt x="6200" y="16287"/>
                </a:lnTo>
                <a:lnTo>
                  <a:pt x="6200" y="16324"/>
                </a:lnTo>
                <a:lnTo>
                  <a:pt x="5943" y="16434"/>
                </a:lnTo>
                <a:lnTo>
                  <a:pt x="5723" y="16581"/>
                </a:lnTo>
                <a:lnTo>
                  <a:pt x="5540" y="16727"/>
                </a:lnTo>
                <a:lnTo>
                  <a:pt x="5393" y="16947"/>
                </a:lnTo>
                <a:lnTo>
                  <a:pt x="5246" y="16911"/>
                </a:lnTo>
                <a:lnTo>
                  <a:pt x="5613" y="16544"/>
                </a:lnTo>
                <a:lnTo>
                  <a:pt x="5980" y="16214"/>
                </a:lnTo>
                <a:close/>
                <a:moveTo>
                  <a:pt x="6383" y="16360"/>
                </a:moveTo>
                <a:lnTo>
                  <a:pt x="6897" y="16544"/>
                </a:lnTo>
                <a:lnTo>
                  <a:pt x="6420" y="16801"/>
                </a:lnTo>
                <a:lnTo>
                  <a:pt x="6200" y="16947"/>
                </a:lnTo>
                <a:lnTo>
                  <a:pt x="5980" y="17131"/>
                </a:lnTo>
                <a:lnTo>
                  <a:pt x="5796" y="17057"/>
                </a:lnTo>
                <a:lnTo>
                  <a:pt x="5833" y="16984"/>
                </a:lnTo>
                <a:lnTo>
                  <a:pt x="5833" y="16911"/>
                </a:lnTo>
                <a:lnTo>
                  <a:pt x="5833" y="16874"/>
                </a:lnTo>
                <a:lnTo>
                  <a:pt x="6090" y="16617"/>
                </a:lnTo>
                <a:lnTo>
                  <a:pt x="6383" y="16397"/>
                </a:lnTo>
                <a:lnTo>
                  <a:pt x="6383" y="16360"/>
                </a:lnTo>
                <a:close/>
                <a:moveTo>
                  <a:pt x="7080" y="16581"/>
                </a:moveTo>
                <a:lnTo>
                  <a:pt x="7410" y="16691"/>
                </a:lnTo>
                <a:lnTo>
                  <a:pt x="7154" y="16911"/>
                </a:lnTo>
                <a:lnTo>
                  <a:pt x="6787" y="17314"/>
                </a:lnTo>
                <a:lnTo>
                  <a:pt x="6457" y="17241"/>
                </a:lnTo>
                <a:lnTo>
                  <a:pt x="6493" y="17167"/>
                </a:lnTo>
                <a:lnTo>
                  <a:pt x="6457" y="17131"/>
                </a:lnTo>
                <a:lnTo>
                  <a:pt x="6750" y="16837"/>
                </a:lnTo>
                <a:lnTo>
                  <a:pt x="7080" y="16581"/>
                </a:lnTo>
                <a:close/>
                <a:moveTo>
                  <a:pt x="8034" y="2678"/>
                </a:moveTo>
                <a:lnTo>
                  <a:pt x="7704" y="2715"/>
                </a:lnTo>
                <a:lnTo>
                  <a:pt x="7374" y="2752"/>
                </a:lnTo>
                <a:lnTo>
                  <a:pt x="7044" y="2825"/>
                </a:lnTo>
                <a:lnTo>
                  <a:pt x="6750" y="2898"/>
                </a:lnTo>
                <a:lnTo>
                  <a:pt x="6420" y="3008"/>
                </a:lnTo>
                <a:lnTo>
                  <a:pt x="6126" y="3155"/>
                </a:lnTo>
                <a:lnTo>
                  <a:pt x="5833" y="3302"/>
                </a:lnTo>
                <a:lnTo>
                  <a:pt x="5576" y="3522"/>
                </a:lnTo>
                <a:lnTo>
                  <a:pt x="5026" y="3962"/>
                </a:lnTo>
                <a:lnTo>
                  <a:pt x="4806" y="4219"/>
                </a:lnTo>
                <a:lnTo>
                  <a:pt x="4586" y="4512"/>
                </a:lnTo>
                <a:lnTo>
                  <a:pt x="4366" y="4769"/>
                </a:lnTo>
                <a:lnTo>
                  <a:pt x="4182" y="5099"/>
                </a:lnTo>
                <a:lnTo>
                  <a:pt x="3999" y="5393"/>
                </a:lnTo>
                <a:lnTo>
                  <a:pt x="3852" y="5723"/>
                </a:lnTo>
                <a:lnTo>
                  <a:pt x="3742" y="6163"/>
                </a:lnTo>
                <a:lnTo>
                  <a:pt x="3669" y="6603"/>
                </a:lnTo>
                <a:lnTo>
                  <a:pt x="3632" y="7043"/>
                </a:lnTo>
                <a:lnTo>
                  <a:pt x="3632" y="7520"/>
                </a:lnTo>
                <a:lnTo>
                  <a:pt x="3705" y="7960"/>
                </a:lnTo>
                <a:lnTo>
                  <a:pt x="3779" y="8437"/>
                </a:lnTo>
                <a:lnTo>
                  <a:pt x="3962" y="9318"/>
                </a:lnTo>
                <a:lnTo>
                  <a:pt x="4109" y="10308"/>
                </a:lnTo>
                <a:lnTo>
                  <a:pt x="4182" y="10785"/>
                </a:lnTo>
                <a:lnTo>
                  <a:pt x="4219" y="11262"/>
                </a:lnTo>
                <a:lnTo>
                  <a:pt x="4182" y="11739"/>
                </a:lnTo>
                <a:lnTo>
                  <a:pt x="4109" y="12215"/>
                </a:lnTo>
                <a:lnTo>
                  <a:pt x="3999" y="12619"/>
                </a:lnTo>
                <a:lnTo>
                  <a:pt x="3816" y="13059"/>
                </a:lnTo>
                <a:lnTo>
                  <a:pt x="3595" y="13132"/>
                </a:lnTo>
                <a:lnTo>
                  <a:pt x="3449" y="13279"/>
                </a:lnTo>
                <a:lnTo>
                  <a:pt x="3302" y="13426"/>
                </a:lnTo>
                <a:lnTo>
                  <a:pt x="3229" y="13646"/>
                </a:lnTo>
                <a:lnTo>
                  <a:pt x="3229" y="13829"/>
                </a:lnTo>
                <a:lnTo>
                  <a:pt x="3265" y="13976"/>
                </a:lnTo>
                <a:lnTo>
                  <a:pt x="3339" y="14160"/>
                </a:lnTo>
                <a:lnTo>
                  <a:pt x="3412" y="14270"/>
                </a:lnTo>
                <a:lnTo>
                  <a:pt x="3339" y="14343"/>
                </a:lnTo>
                <a:lnTo>
                  <a:pt x="3265" y="14416"/>
                </a:lnTo>
                <a:lnTo>
                  <a:pt x="3192" y="14526"/>
                </a:lnTo>
                <a:lnTo>
                  <a:pt x="3119" y="14673"/>
                </a:lnTo>
                <a:lnTo>
                  <a:pt x="3082" y="14857"/>
                </a:lnTo>
                <a:lnTo>
                  <a:pt x="3045" y="15040"/>
                </a:lnTo>
                <a:lnTo>
                  <a:pt x="3045" y="15187"/>
                </a:lnTo>
                <a:lnTo>
                  <a:pt x="3082" y="15370"/>
                </a:lnTo>
                <a:lnTo>
                  <a:pt x="3192" y="15480"/>
                </a:lnTo>
                <a:lnTo>
                  <a:pt x="3302" y="15590"/>
                </a:lnTo>
                <a:lnTo>
                  <a:pt x="3412" y="15627"/>
                </a:lnTo>
                <a:lnTo>
                  <a:pt x="3485" y="15590"/>
                </a:lnTo>
                <a:lnTo>
                  <a:pt x="3522" y="15553"/>
                </a:lnTo>
                <a:lnTo>
                  <a:pt x="3559" y="15553"/>
                </a:lnTo>
                <a:lnTo>
                  <a:pt x="4072" y="15700"/>
                </a:lnTo>
                <a:lnTo>
                  <a:pt x="3999" y="15810"/>
                </a:lnTo>
                <a:lnTo>
                  <a:pt x="3926" y="15957"/>
                </a:lnTo>
                <a:lnTo>
                  <a:pt x="3926" y="16140"/>
                </a:lnTo>
                <a:lnTo>
                  <a:pt x="3926" y="16324"/>
                </a:lnTo>
                <a:lnTo>
                  <a:pt x="3999" y="16507"/>
                </a:lnTo>
                <a:lnTo>
                  <a:pt x="4072" y="16654"/>
                </a:lnTo>
                <a:lnTo>
                  <a:pt x="4146" y="16801"/>
                </a:lnTo>
                <a:lnTo>
                  <a:pt x="4292" y="16874"/>
                </a:lnTo>
                <a:lnTo>
                  <a:pt x="4256" y="16947"/>
                </a:lnTo>
                <a:lnTo>
                  <a:pt x="4292" y="17021"/>
                </a:lnTo>
                <a:lnTo>
                  <a:pt x="4329" y="17057"/>
                </a:lnTo>
                <a:lnTo>
                  <a:pt x="4402" y="17094"/>
                </a:lnTo>
                <a:lnTo>
                  <a:pt x="4586" y="17167"/>
                </a:lnTo>
                <a:lnTo>
                  <a:pt x="4806" y="17277"/>
                </a:lnTo>
                <a:lnTo>
                  <a:pt x="5283" y="17388"/>
                </a:lnTo>
                <a:lnTo>
                  <a:pt x="5393" y="17424"/>
                </a:lnTo>
                <a:lnTo>
                  <a:pt x="5576" y="17461"/>
                </a:lnTo>
                <a:lnTo>
                  <a:pt x="6310" y="17681"/>
                </a:lnTo>
                <a:lnTo>
                  <a:pt x="6677" y="17754"/>
                </a:lnTo>
                <a:lnTo>
                  <a:pt x="6860" y="17791"/>
                </a:lnTo>
                <a:lnTo>
                  <a:pt x="7044" y="17754"/>
                </a:lnTo>
                <a:lnTo>
                  <a:pt x="7117" y="17718"/>
                </a:lnTo>
                <a:lnTo>
                  <a:pt x="7154" y="17681"/>
                </a:lnTo>
                <a:lnTo>
                  <a:pt x="7154" y="17608"/>
                </a:lnTo>
                <a:lnTo>
                  <a:pt x="7117" y="17534"/>
                </a:lnTo>
                <a:lnTo>
                  <a:pt x="7447" y="17204"/>
                </a:lnTo>
                <a:lnTo>
                  <a:pt x="7594" y="17021"/>
                </a:lnTo>
                <a:lnTo>
                  <a:pt x="7740" y="16837"/>
                </a:lnTo>
                <a:lnTo>
                  <a:pt x="8327" y="17021"/>
                </a:lnTo>
                <a:lnTo>
                  <a:pt x="8437" y="17021"/>
                </a:lnTo>
                <a:lnTo>
                  <a:pt x="8547" y="16984"/>
                </a:lnTo>
                <a:lnTo>
                  <a:pt x="8731" y="16911"/>
                </a:lnTo>
                <a:lnTo>
                  <a:pt x="8914" y="16764"/>
                </a:lnTo>
                <a:lnTo>
                  <a:pt x="9098" y="16581"/>
                </a:lnTo>
                <a:lnTo>
                  <a:pt x="9208" y="16360"/>
                </a:lnTo>
                <a:lnTo>
                  <a:pt x="9281" y="16140"/>
                </a:lnTo>
                <a:lnTo>
                  <a:pt x="9318" y="15884"/>
                </a:lnTo>
                <a:lnTo>
                  <a:pt x="9281" y="15700"/>
                </a:lnTo>
                <a:lnTo>
                  <a:pt x="9208" y="15590"/>
                </a:lnTo>
                <a:lnTo>
                  <a:pt x="9171" y="15517"/>
                </a:lnTo>
                <a:lnTo>
                  <a:pt x="9244" y="15407"/>
                </a:lnTo>
                <a:lnTo>
                  <a:pt x="9354" y="15260"/>
                </a:lnTo>
                <a:lnTo>
                  <a:pt x="9391" y="15113"/>
                </a:lnTo>
                <a:lnTo>
                  <a:pt x="9428" y="15003"/>
                </a:lnTo>
                <a:lnTo>
                  <a:pt x="9501" y="14930"/>
                </a:lnTo>
                <a:lnTo>
                  <a:pt x="9575" y="14857"/>
                </a:lnTo>
                <a:lnTo>
                  <a:pt x="9575" y="14783"/>
                </a:lnTo>
                <a:lnTo>
                  <a:pt x="9538" y="14673"/>
                </a:lnTo>
                <a:lnTo>
                  <a:pt x="9391" y="14526"/>
                </a:lnTo>
                <a:lnTo>
                  <a:pt x="9244" y="14380"/>
                </a:lnTo>
                <a:lnTo>
                  <a:pt x="9244" y="14050"/>
                </a:lnTo>
                <a:lnTo>
                  <a:pt x="9318" y="13683"/>
                </a:lnTo>
                <a:lnTo>
                  <a:pt x="9428" y="13353"/>
                </a:lnTo>
                <a:lnTo>
                  <a:pt x="9538" y="13059"/>
                </a:lnTo>
                <a:lnTo>
                  <a:pt x="9721" y="12766"/>
                </a:lnTo>
                <a:lnTo>
                  <a:pt x="9905" y="12472"/>
                </a:lnTo>
                <a:lnTo>
                  <a:pt x="10308" y="11885"/>
                </a:lnTo>
                <a:lnTo>
                  <a:pt x="10785" y="11335"/>
                </a:lnTo>
                <a:lnTo>
                  <a:pt x="11299" y="10822"/>
                </a:lnTo>
                <a:lnTo>
                  <a:pt x="11775" y="10308"/>
                </a:lnTo>
                <a:lnTo>
                  <a:pt x="12179" y="9758"/>
                </a:lnTo>
                <a:lnTo>
                  <a:pt x="12362" y="9501"/>
                </a:lnTo>
                <a:lnTo>
                  <a:pt x="12546" y="9208"/>
                </a:lnTo>
                <a:lnTo>
                  <a:pt x="12656" y="8951"/>
                </a:lnTo>
                <a:lnTo>
                  <a:pt x="12803" y="8657"/>
                </a:lnTo>
                <a:lnTo>
                  <a:pt x="12876" y="8364"/>
                </a:lnTo>
                <a:lnTo>
                  <a:pt x="12949" y="8034"/>
                </a:lnTo>
                <a:lnTo>
                  <a:pt x="12986" y="7740"/>
                </a:lnTo>
                <a:lnTo>
                  <a:pt x="13023" y="7447"/>
                </a:lnTo>
                <a:lnTo>
                  <a:pt x="13023" y="6823"/>
                </a:lnTo>
                <a:lnTo>
                  <a:pt x="12913" y="6236"/>
                </a:lnTo>
                <a:lnTo>
                  <a:pt x="12729" y="5613"/>
                </a:lnTo>
                <a:lnTo>
                  <a:pt x="12436" y="5026"/>
                </a:lnTo>
                <a:lnTo>
                  <a:pt x="12252" y="4769"/>
                </a:lnTo>
                <a:lnTo>
                  <a:pt x="12069" y="4476"/>
                </a:lnTo>
                <a:lnTo>
                  <a:pt x="11849" y="4256"/>
                </a:lnTo>
                <a:lnTo>
                  <a:pt x="11629" y="3999"/>
                </a:lnTo>
                <a:lnTo>
                  <a:pt x="11372" y="3815"/>
                </a:lnTo>
                <a:lnTo>
                  <a:pt x="11115" y="3595"/>
                </a:lnTo>
                <a:lnTo>
                  <a:pt x="10565" y="3265"/>
                </a:lnTo>
                <a:lnTo>
                  <a:pt x="9978" y="3008"/>
                </a:lnTo>
                <a:lnTo>
                  <a:pt x="9354" y="2825"/>
                </a:lnTo>
                <a:lnTo>
                  <a:pt x="8694" y="2715"/>
                </a:lnTo>
                <a:lnTo>
                  <a:pt x="8034" y="2678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07" name="Google Shape;1007;p22"/>
          <p:cNvSpPr/>
          <p:nvPr/>
        </p:nvSpPr>
        <p:spPr>
          <a:xfrm>
            <a:off x="8817948" y="3439661"/>
            <a:ext cx="414157" cy="507762"/>
          </a:xfrm>
          <a:custGeom>
            <a:avLst/>
            <a:gdLst/>
            <a:ahLst/>
            <a:cxnLst/>
            <a:rect l="l" t="t" r="r" b="b"/>
            <a:pathLst>
              <a:path w="14601" h="17901" extrusionOk="0">
                <a:moveTo>
                  <a:pt x="10492" y="4329"/>
                </a:moveTo>
                <a:lnTo>
                  <a:pt x="10859" y="4769"/>
                </a:lnTo>
                <a:lnTo>
                  <a:pt x="10712" y="4769"/>
                </a:lnTo>
                <a:lnTo>
                  <a:pt x="10712" y="4696"/>
                </a:lnTo>
                <a:lnTo>
                  <a:pt x="10675" y="4622"/>
                </a:lnTo>
                <a:lnTo>
                  <a:pt x="10639" y="4622"/>
                </a:lnTo>
                <a:lnTo>
                  <a:pt x="10602" y="4549"/>
                </a:lnTo>
                <a:lnTo>
                  <a:pt x="10565" y="4512"/>
                </a:lnTo>
                <a:lnTo>
                  <a:pt x="10455" y="4475"/>
                </a:lnTo>
                <a:lnTo>
                  <a:pt x="10345" y="4512"/>
                </a:lnTo>
                <a:lnTo>
                  <a:pt x="10308" y="4549"/>
                </a:lnTo>
                <a:lnTo>
                  <a:pt x="10272" y="4622"/>
                </a:lnTo>
                <a:lnTo>
                  <a:pt x="10272" y="4696"/>
                </a:lnTo>
                <a:lnTo>
                  <a:pt x="10052" y="4622"/>
                </a:lnTo>
                <a:lnTo>
                  <a:pt x="10492" y="4329"/>
                </a:lnTo>
                <a:close/>
                <a:moveTo>
                  <a:pt x="6897" y="3448"/>
                </a:moveTo>
                <a:lnTo>
                  <a:pt x="7044" y="3485"/>
                </a:lnTo>
                <a:lnTo>
                  <a:pt x="7227" y="3522"/>
                </a:lnTo>
                <a:lnTo>
                  <a:pt x="7374" y="3595"/>
                </a:lnTo>
                <a:lnTo>
                  <a:pt x="7484" y="3705"/>
                </a:lnTo>
                <a:lnTo>
                  <a:pt x="7521" y="3815"/>
                </a:lnTo>
                <a:lnTo>
                  <a:pt x="7521" y="3889"/>
                </a:lnTo>
                <a:lnTo>
                  <a:pt x="7484" y="3999"/>
                </a:lnTo>
                <a:lnTo>
                  <a:pt x="7447" y="4109"/>
                </a:lnTo>
                <a:lnTo>
                  <a:pt x="7264" y="4292"/>
                </a:lnTo>
                <a:lnTo>
                  <a:pt x="7154" y="4439"/>
                </a:lnTo>
                <a:lnTo>
                  <a:pt x="6934" y="4732"/>
                </a:lnTo>
                <a:lnTo>
                  <a:pt x="6714" y="4952"/>
                </a:lnTo>
                <a:lnTo>
                  <a:pt x="6494" y="5099"/>
                </a:lnTo>
                <a:lnTo>
                  <a:pt x="6384" y="5136"/>
                </a:lnTo>
                <a:lnTo>
                  <a:pt x="6310" y="5136"/>
                </a:lnTo>
                <a:lnTo>
                  <a:pt x="6237" y="5062"/>
                </a:lnTo>
                <a:lnTo>
                  <a:pt x="6200" y="4989"/>
                </a:lnTo>
                <a:lnTo>
                  <a:pt x="6163" y="4806"/>
                </a:lnTo>
                <a:lnTo>
                  <a:pt x="6163" y="4659"/>
                </a:lnTo>
                <a:lnTo>
                  <a:pt x="6163" y="4145"/>
                </a:lnTo>
                <a:lnTo>
                  <a:pt x="6127" y="3595"/>
                </a:lnTo>
                <a:lnTo>
                  <a:pt x="6273" y="3522"/>
                </a:lnTo>
                <a:lnTo>
                  <a:pt x="6420" y="3485"/>
                </a:lnTo>
                <a:lnTo>
                  <a:pt x="6567" y="3448"/>
                </a:lnTo>
                <a:close/>
                <a:moveTo>
                  <a:pt x="6457" y="3118"/>
                </a:moveTo>
                <a:lnTo>
                  <a:pt x="6237" y="3192"/>
                </a:lnTo>
                <a:lnTo>
                  <a:pt x="6017" y="3265"/>
                </a:lnTo>
                <a:lnTo>
                  <a:pt x="5833" y="3375"/>
                </a:lnTo>
                <a:lnTo>
                  <a:pt x="5723" y="3558"/>
                </a:lnTo>
                <a:lnTo>
                  <a:pt x="5723" y="3632"/>
                </a:lnTo>
                <a:lnTo>
                  <a:pt x="5760" y="3668"/>
                </a:lnTo>
                <a:lnTo>
                  <a:pt x="5797" y="3705"/>
                </a:lnTo>
                <a:lnTo>
                  <a:pt x="5870" y="3705"/>
                </a:lnTo>
                <a:lnTo>
                  <a:pt x="5980" y="3668"/>
                </a:lnTo>
                <a:lnTo>
                  <a:pt x="5943" y="4219"/>
                </a:lnTo>
                <a:lnTo>
                  <a:pt x="5943" y="4769"/>
                </a:lnTo>
                <a:lnTo>
                  <a:pt x="5943" y="4952"/>
                </a:lnTo>
                <a:lnTo>
                  <a:pt x="5980" y="5099"/>
                </a:lnTo>
                <a:lnTo>
                  <a:pt x="6053" y="5209"/>
                </a:lnTo>
                <a:lnTo>
                  <a:pt x="6163" y="5319"/>
                </a:lnTo>
                <a:lnTo>
                  <a:pt x="6237" y="5393"/>
                </a:lnTo>
                <a:lnTo>
                  <a:pt x="6530" y="5393"/>
                </a:lnTo>
                <a:lnTo>
                  <a:pt x="6714" y="5282"/>
                </a:lnTo>
                <a:lnTo>
                  <a:pt x="6897" y="5136"/>
                </a:lnTo>
                <a:lnTo>
                  <a:pt x="7227" y="4806"/>
                </a:lnTo>
                <a:lnTo>
                  <a:pt x="7447" y="4512"/>
                </a:lnTo>
                <a:lnTo>
                  <a:pt x="7594" y="4329"/>
                </a:lnTo>
                <a:lnTo>
                  <a:pt x="7741" y="4182"/>
                </a:lnTo>
                <a:lnTo>
                  <a:pt x="7814" y="3962"/>
                </a:lnTo>
                <a:lnTo>
                  <a:pt x="7851" y="3852"/>
                </a:lnTo>
                <a:lnTo>
                  <a:pt x="7851" y="3742"/>
                </a:lnTo>
                <a:lnTo>
                  <a:pt x="7777" y="3595"/>
                </a:lnTo>
                <a:lnTo>
                  <a:pt x="7667" y="3448"/>
                </a:lnTo>
                <a:lnTo>
                  <a:pt x="7521" y="3302"/>
                </a:lnTo>
                <a:lnTo>
                  <a:pt x="7374" y="3228"/>
                </a:lnTo>
                <a:lnTo>
                  <a:pt x="7190" y="3155"/>
                </a:lnTo>
                <a:lnTo>
                  <a:pt x="6970" y="3118"/>
                </a:lnTo>
                <a:close/>
                <a:moveTo>
                  <a:pt x="2789" y="3522"/>
                </a:moveTo>
                <a:lnTo>
                  <a:pt x="2935" y="3668"/>
                </a:lnTo>
                <a:lnTo>
                  <a:pt x="3082" y="3779"/>
                </a:lnTo>
                <a:lnTo>
                  <a:pt x="3449" y="3925"/>
                </a:lnTo>
                <a:lnTo>
                  <a:pt x="3632" y="3999"/>
                </a:lnTo>
                <a:lnTo>
                  <a:pt x="3669" y="4072"/>
                </a:lnTo>
                <a:lnTo>
                  <a:pt x="3706" y="4145"/>
                </a:lnTo>
                <a:lnTo>
                  <a:pt x="3706" y="4219"/>
                </a:lnTo>
                <a:lnTo>
                  <a:pt x="3742" y="4255"/>
                </a:lnTo>
                <a:lnTo>
                  <a:pt x="3779" y="4292"/>
                </a:lnTo>
                <a:lnTo>
                  <a:pt x="3852" y="4329"/>
                </a:lnTo>
                <a:lnTo>
                  <a:pt x="4036" y="4402"/>
                </a:lnTo>
                <a:lnTo>
                  <a:pt x="4219" y="4475"/>
                </a:lnTo>
                <a:lnTo>
                  <a:pt x="4403" y="4586"/>
                </a:lnTo>
                <a:lnTo>
                  <a:pt x="4549" y="4696"/>
                </a:lnTo>
                <a:lnTo>
                  <a:pt x="4843" y="5026"/>
                </a:lnTo>
                <a:lnTo>
                  <a:pt x="5100" y="5319"/>
                </a:lnTo>
                <a:lnTo>
                  <a:pt x="4770" y="5356"/>
                </a:lnTo>
                <a:lnTo>
                  <a:pt x="4476" y="5356"/>
                </a:lnTo>
                <a:lnTo>
                  <a:pt x="3816" y="5319"/>
                </a:lnTo>
                <a:lnTo>
                  <a:pt x="3486" y="5319"/>
                </a:lnTo>
                <a:lnTo>
                  <a:pt x="3156" y="5393"/>
                </a:lnTo>
                <a:lnTo>
                  <a:pt x="2972" y="5466"/>
                </a:lnTo>
                <a:lnTo>
                  <a:pt x="2789" y="5576"/>
                </a:lnTo>
                <a:lnTo>
                  <a:pt x="2605" y="5649"/>
                </a:lnTo>
                <a:lnTo>
                  <a:pt x="2495" y="5686"/>
                </a:lnTo>
                <a:lnTo>
                  <a:pt x="2349" y="5686"/>
                </a:lnTo>
                <a:lnTo>
                  <a:pt x="2312" y="5723"/>
                </a:lnTo>
                <a:lnTo>
                  <a:pt x="2275" y="5796"/>
                </a:lnTo>
                <a:lnTo>
                  <a:pt x="2275" y="5833"/>
                </a:lnTo>
                <a:lnTo>
                  <a:pt x="2349" y="6676"/>
                </a:lnTo>
                <a:lnTo>
                  <a:pt x="2128" y="6493"/>
                </a:lnTo>
                <a:lnTo>
                  <a:pt x="1908" y="6383"/>
                </a:lnTo>
                <a:lnTo>
                  <a:pt x="1908" y="6126"/>
                </a:lnTo>
                <a:lnTo>
                  <a:pt x="1835" y="5906"/>
                </a:lnTo>
                <a:lnTo>
                  <a:pt x="1725" y="5796"/>
                </a:lnTo>
                <a:lnTo>
                  <a:pt x="1578" y="5723"/>
                </a:lnTo>
                <a:lnTo>
                  <a:pt x="1285" y="5649"/>
                </a:lnTo>
                <a:lnTo>
                  <a:pt x="1101" y="5649"/>
                </a:lnTo>
                <a:lnTo>
                  <a:pt x="918" y="5686"/>
                </a:lnTo>
                <a:lnTo>
                  <a:pt x="918" y="5686"/>
                </a:lnTo>
                <a:lnTo>
                  <a:pt x="1101" y="5356"/>
                </a:lnTo>
                <a:lnTo>
                  <a:pt x="1285" y="5026"/>
                </a:lnTo>
                <a:lnTo>
                  <a:pt x="1468" y="4732"/>
                </a:lnTo>
                <a:lnTo>
                  <a:pt x="1688" y="4439"/>
                </a:lnTo>
                <a:lnTo>
                  <a:pt x="1945" y="4182"/>
                </a:lnTo>
                <a:lnTo>
                  <a:pt x="2202" y="3962"/>
                </a:lnTo>
                <a:lnTo>
                  <a:pt x="2495" y="3742"/>
                </a:lnTo>
                <a:lnTo>
                  <a:pt x="2789" y="3522"/>
                </a:lnTo>
                <a:close/>
                <a:moveTo>
                  <a:pt x="10639" y="7520"/>
                </a:moveTo>
                <a:lnTo>
                  <a:pt x="11042" y="7703"/>
                </a:lnTo>
                <a:lnTo>
                  <a:pt x="11336" y="7850"/>
                </a:lnTo>
                <a:lnTo>
                  <a:pt x="11482" y="7924"/>
                </a:lnTo>
                <a:lnTo>
                  <a:pt x="11629" y="7960"/>
                </a:lnTo>
                <a:lnTo>
                  <a:pt x="11556" y="8254"/>
                </a:lnTo>
                <a:lnTo>
                  <a:pt x="11225" y="8107"/>
                </a:lnTo>
                <a:lnTo>
                  <a:pt x="10895" y="7960"/>
                </a:lnTo>
                <a:lnTo>
                  <a:pt x="10785" y="7887"/>
                </a:lnTo>
                <a:lnTo>
                  <a:pt x="10639" y="7520"/>
                </a:lnTo>
                <a:close/>
                <a:moveTo>
                  <a:pt x="10272" y="8070"/>
                </a:moveTo>
                <a:lnTo>
                  <a:pt x="10382" y="8144"/>
                </a:lnTo>
                <a:lnTo>
                  <a:pt x="10529" y="8217"/>
                </a:lnTo>
                <a:lnTo>
                  <a:pt x="10565" y="8327"/>
                </a:lnTo>
                <a:lnTo>
                  <a:pt x="10602" y="8400"/>
                </a:lnTo>
                <a:lnTo>
                  <a:pt x="10712" y="8437"/>
                </a:lnTo>
                <a:lnTo>
                  <a:pt x="10932" y="8510"/>
                </a:lnTo>
                <a:lnTo>
                  <a:pt x="11042" y="8547"/>
                </a:lnTo>
                <a:lnTo>
                  <a:pt x="11042" y="8584"/>
                </a:lnTo>
                <a:lnTo>
                  <a:pt x="11042" y="8657"/>
                </a:lnTo>
                <a:lnTo>
                  <a:pt x="11079" y="8731"/>
                </a:lnTo>
                <a:lnTo>
                  <a:pt x="11152" y="8804"/>
                </a:lnTo>
                <a:lnTo>
                  <a:pt x="11336" y="8841"/>
                </a:lnTo>
                <a:lnTo>
                  <a:pt x="11152" y="9244"/>
                </a:lnTo>
                <a:lnTo>
                  <a:pt x="11079" y="9171"/>
                </a:lnTo>
                <a:lnTo>
                  <a:pt x="10602" y="8767"/>
                </a:lnTo>
                <a:lnTo>
                  <a:pt x="10602" y="8547"/>
                </a:lnTo>
                <a:lnTo>
                  <a:pt x="10565" y="8364"/>
                </a:lnTo>
                <a:lnTo>
                  <a:pt x="10492" y="8254"/>
                </a:lnTo>
                <a:lnTo>
                  <a:pt x="10345" y="8180"/>
                </a:lnTo>
                <a:lnTo>
                  <a:pt x="10272" y="8070"/>
                </a:lnTo>
                <a:close/>
                <a:moveTo>
                  <a:pt x="9135" y="4806"/>
                </a:moveTo>
                <a:lnTo>
                  <a:pt x="9501" y="4842"/>
                </a:lnTo>
                <a:lnTo>
                  <a:pt x="9575" y="4879"/>
                </a:lnTo>
                <a:lnTo>
                  <a:pt x="9611" y="4842"/>
                </a:lnTo>
                <a:lnTo>
                  <a:pt x="9905" y="4916"/>
                </a:lnTo>
                <a:lnTo>
                  <a:pt x="10198" y="5026"/>
                </a:lnTo>
                <a:lnTo>
                  <a:pt x="10015" y="5246"/>
                </a:lnTo>
                <a:lnTo>
                  <a:pt x="10015" y="5319"/>
                </a:lnTo>
                <a:lnTo>
                  <a:pt x="10052" y="5393"/>
                </a:lnTo>
                <a:lnTo>
                  <a:pt x="10125" y="5429"/>
                </a:lnTo>
                <a:lnTo>
                  <a:pt x="10198" y="5429"/>
                </a:lnTo>
                <a:lnTo>
                  <a:pt x="10418" y="5319"/>
                </a:lnTo>
                <a:lnTo>
                  <a:pt x="10639" y="5246"/>
                </a:lnTo>
                <a:lnTo>
                  <a:pt x="10859" y="5209"/>
                </a:lnTo>
                <a:lnTo>
                  <a:pt x="11115" y="5172"/>
                </a:lnTo>
                <a:lnTo>
                  <a:pt x="11336" y="5613"/>
                </a:lnTo>
                <a:lnTo>
                  <a:pt x="10859" y="5723"/>
                </a:lnTo>
                <a:lnTo>
                  <a:pt x="10602" y="5796"/>
                </a:lnTo>
                <a:lnTo>
                  <a:pt x="10382" y="5906"/>
                </a:lnTo>
                <a:lnTo>
                  <a:pt x="10345" y="5943"/>
                </a:lnTo>
                <a:lnTo>
                  <a:pt x="10345" y="5979"/>
                </a:lnTo>
                <a:lnTo>
                  <a:pt x="10345" y="6016"/>
                </a:lnTo>
                <a:lnTo>
                  <a:pt x="10382" y="6053"/>
                </a:lnTo>
                <a:lnTo>
                  <a:pt x="10639" y="6126"/>
                </a:lnTo>
                <a:lnTo>
                  <a:pt x="10932" y="6126"/>
                </a:lnTo>
                <a:lnTo>
                  <a:pt x="11225" y="6089"/>
                </a:lnTo>
                <a:lnTo>
                  <a:pt x="11482" y="6016"/>
                </a:lnTo>
                <a:lnTo>
                  <a:pt x="11629" y="6566"/>
                </a:lnTo>
                <a:lnTo>
                  <a:pt x="11666" y="6640"/>
                </a:lnTo>
                <a:lnTo>
                  <a:pt x="11666" y="6640"/>
                </a:lnTo>
                <a:lnTo>
                  <a:pt x="11262" y="6530"/>
                </a:lnTo>
                <a:lnTo>
                  <a:pt x="10932" y="6456"/>
                </a:lnTo>
                <a:lnTo>
                  <a:pt x="10749" y="6420"/>
                </a:lnTo>
                <a:lnTo>
                  <a:pt x="10565" y="6456"/>
                </a:lnTo>
                <a:lnTo>
                  <a:pt x="10529" y="6456"/>
                </a:lnTo>
                <a:lnTo>
                  <a:pt x="10565" y="6530"/>
                </a:lnTo>
                <a:lnTo>
                  <a:pt x="10712" y="6640"/>
                </a:lnTo>
                <a:lnTo>
                  <a:pt x="10895" y="6750"/>
                </a:lnTo>
                <a:lnTo>
                  <a:pt x="11336" y="6933"/>
                </a:lnTo>
                <a:lnTo>
                  <a:pt x="11702" y="7043"/>
                </a:lnTo>
                <a:lnTo>
                  <a:pt x="11666" y="7593"/>
                </a:lnTo>
                <a:lnTo>
                  <a:pt x="11482" y="7520"/>
                </a:lnTo>
                <a:lnTo>
                  <a:pt x="11299" y="7447"/>
                </a:lnTo>
                <a:lnTo>
                  <a:pt x="10785" y="7227"/>
                </a:lnTo>
                <a:lnTo>
                  <a:pt x="10529" y="7153"/>
                </a:lnTo>
                <a:lnTo>
                  <a:pt x="10235" y="7117"/>
                </a:lnTo>
                <a:lnTo>
                  <a:pt x="10198" y="7117"/>
                </a:lnTo>
                <a:lnTo>
                  <a:pt x="10198" y="7153"/>
                </a:lnTo>
                <a:lnTo>
                  <a:pt x="10198" y="7190"/>
                </a:lnTo>
                <a:lnTo>
                  <a:pt x="10198" y="7227"/>
                </a:lnTo>
                <a:lnTo>
                  <a:pt x="10492" y="7410"/>
                </a:lnTo>
                <a:lnTo>
                  <a:pt x="10418" y="7447"/>
                </a:lnTo>
                <a:lnTo>
                  <a:pt x="10015" y="7593"/>
                </a:lnTo>
                <a:lnTo>
                  <a:pt x="9905" y="7483"/>
                </a:lnTo>
                <a:lnTo>
                  <a:pt x="9832" y="7447"/>
                </a:lnTo>
                <a:lnTo>
                  <a:pt x="9795" y="7483"/>
                </a:lnTo>
                <a:lnTo>
                  <a:pt x="9758" y="7520"/>
                </a:lnTo>
                <a:lnTo>
                  <a:pt x="9722" y="7557"/>
                </a:lnTo>
                <a:lnTo>
                  <a:pt x="9722" y="7703"/>
                </a:lnTo>
                <a:lnTo>
                  <a:pt x="9685" y="7740"/>
                </a:lnTo>
                <a:lnTo>
                  <a:pt x="9685" y="7813"/>
                </a:lnTo>
                <a:lnTo>
                  <a:pt x="9722" y="7924"/>
                </a:lnTo>
                <a:lnTo>
                  <a:pt x="9942" y="8180"/>
                </a:lnTo>
                <a:lnTo>
                  <a:pt x="9611" y="7960"/>
                </a:lnTo>
                <a:lnTo>
                  <a:pt x="9281" y="7777"/>
                </a:lnTo>
                <a:lnTo>
                  <a:pt x="9245" y="7777"/>
                </a:lnTo>
                <a:lnTo>
                  <a:pt x="9208" y="7813"/>
                </a:lnTo>
                <a:lnTo>
                  <a:pt x="9171" y="7850"/>
                </a:lnTo>
                <a:lnTo>
                  <a:pt x="9171" y="7924"/>
                </a:lnTo>
                <a:lnTo>
                  <a:pt x="9391" y="8180"/>
                </a:lnTo>
                <a:lnTo>
                  <a:pt x="9648" y="8437"/>
                </a:lnTo>
                <a:lnTo>
                  <a:pt x="10162" y="8877"/>
                </a:lnTo>
                <a:lnTo>
                  <a:pt x="10235" y="8951"/>
                </a:lnTo>
                <a:lnTo>
                  <a:pt x="10162" y="9134"/>
                </a:lnTo>
                <a:lnTo>
                  <a:pt x="10052" y="9317"/>
                </a:lnTo>
                <a:lnTo>
                  <a:pt x="9905" y="9391"/>
                </a:lnTo>
                <a:lnTo>
                  <a:pt x="9832" y="9354"/>
                </a:lnTo>
                <a:lnTo>
                  <a:pt x="9428" y="9097"/>
                </a:lnTo>
                <a:lnTo>
                  <a:pt x="9318" y="8914"/>
                </a:lnTo>
                <a:lnTo>
                  <a:pt x="9171" y="8694"/>
                </a:lnTo>
                <a:lnTo>
                  <a:pt x="8951" y="8547"/>
                </a:lnTo>
                <a:lnTo>
                  <a:pt x="8768" y="8400"/>
                </a:lnTo>
                <a:lnTo>
                  <a:pt x="8658" y="8290"/>
                </a:lnTo>
                <a:lnTo>
                  <a:pt x="8548" y="8107"/>
                </a:lnTo>
                <a:lnTo>
                  <a:pt x="8511" y="7887"/>
                </a:lnTo>
                <a:lnTo>
                  <a:pt x="8474" y="7887"/>
                </a:lnTo>
                <a:lnTo>
                  <a:pt x="8474" y="7777"/>
                </a:lnTo>
                <a:lnTo>
                  <a:pt x="8438" y="7740"/>
                </a:lnTo>
                <a:lnTo>
                  <a:pt x="8364" y="7740"/>
                </a:lnTo>
                <a:lnTo>
                  <a:pt x="7887" y="7667"/>
                </a:lnTo>
                <a:lnTo>
                  <a:pt x="7374" y="7630"/>
                </a:lnTo>
                <a:lnTo>
                  <a:pt x="7117" y="7630"/>
                </a:lnTo>
                <a:lnTo>
                  <a:pt x="6860" y="7667"/>
                </a:lnTo>
                <a:lnTo>
                  <a:pt x="6640" y="7740"/>
                </a:lnTo>
                <a:lnTo>
                  <a:pt x="6457" y="7887"/>
                </a:lnTo>
                <a:lnTo>
                  <a:pt x="6384" y="7777"/>
                </a:lnTo>
                <a:lnTo>
                  <a:pt x="6347" y="7703"/>
                </a:lnTo>
                <a:lnTo>
                  <a:pt x="6384" y="7630"/>
                </a:lnTo>
                <a:lnTo>
                  <a:pt x="6420" y="7557"/>
                </a:lnTo>
                <a:lnTo>
                  <a:pt x="6604" y="7410"/>
                </a:lnTo>
                <a:lnTo>
                  <a:pt x="6787" y="7337"/>
                </a:lnTo>
                <a:lnTo>
                  <a:pt x="7080" y="7300"/>
                </a:lnTo>
                <a:lnTo>
                  <a:pt x="7374" y="7227"/>
                </a:lnTo>
                <a:lnTo>
                  <a:pt x="7521" y="7153"/>
                </a:lnTo>
                <a:lnTo>
                  <a:pt x="7704" y="7006"/>
                </a:lnTo>
                <a:lnTo>
                  <a:pt x="7741" y="6896"/>
                </a:lnTo>
                <a:lnTo>
                  <a:pt x="7777" y="6823"/>
                </a:lnTo>
                <a:lnTo>
                  <a:pt x="7741" y="6750"/>
                </a:lnTo>
                <a:lnTo>
                  <a:pt x="7667" y="6676"/>
                </a:lnTo>
                <a:lnTo>
                  <a:pt x="7594" y="6603"/>
                </a:lnTo>
                <a:lnTo>
                  <a:pt x="7484" y="6603"/>
                </a:lnTo>
                <a:lnTo>
                  <a:pt x="7227" y="6640"/>
                </a:lnTo>
                <a:lnTo>
                  <a:pt x="7007" y="6713"/>
                </a:lnTo>
                <a:lnTo>
                  <a:pt x="6787" y="6786"/>
                </a:lnTo>
                <a:lnTo>
                  <a:pt x="6714" y="6786"/>
                </a:lnTo>
                <a:lnTo>
                  <a:pt x="6640" y="6750"/>
                </a:lnTo>
                <a:lnTo>
                  <a:pt x="6640" y="6676"/>
                </a:lnTo>
                <a:lnTo>
                  <a:pt x="6677" y="6603"/>
                </a:lnTo>
                <a:lnTo>
                  <a:pt x="6750" y="6456"/>
                </a:lnTo>
                <a:lnTo>
                  <a:pt x="6824" y="6346"/>
                </a:lnTo>
                <a:lnTo>
                  <a:pt x="7080" y="6199"/>
                </a:lnTo>
                <a:lnTo>
                  <a:pt x="7337" y="6016"/>
                </a:lnTo>
                <a:lnTo>
                  <a:pt x="7704" y="5759"/>
                </a:lnTo>
                <a:lnTo>
                  <a:pt x="8108" y="5466"/>
                </a:lnTo>
                <a:lnTo>
                  <a:pt x="8181" y="5539"/>
                </a:lnTo>
                <a:lnTo>
                  <a:pt x="8218" y="5539"/>
                </a:lnTo>
                <a:lnTo>
                  <a:pt x="8254" y="5503"/>
                </a:lnTo>
                <a:lnTo>
                  <a:pt x="8511" y="5172"/>
                </a:lnTo>
                <a:lnTo>
                  <a:pt x="8731" y="4806"/>
                </a:lnTo>
                <a:close/>
                <a:moveTo>
                  <a:pt x="10492" y="9171"/>
                </a:moveTo>
                <a:lnTo>
                  <a:pt x="10749" y="9391"/>
                </a:lnTo>
                <a:lnTo>
                  <a:pt x="10969" y="9611"/>
                </a:lnTo>
                <a:lnTo>
                  <a:pt x="10675" y="10124"/>
                </a:lnTo>
                <a:lnTo>
                  <a:pt x="10602" y="10198"/>
                </a:lnTo>
                <a:lnTo>
                  <a:pt x="10565" y="10161"/>
                </a:lnTo>
                <a:lnTo>
                  <a:pt x="10529" y="10088"/>
                </a:lnTo>
                <a:lnTo>
                  <a:pt x="10418" y="9941"/>
                </a:lnTo>
                <a:lnTo>
                  <a:pt x="10308" y="9758"/>
                </a:lnTo>
                <a:lnTo>
                  <a:pt x="10162" y="9611"/>
                </a:lnTo>
                <a:lnTo>
                  <a:pt x="10272" y="9501"/>
                </a:lnTo>
                <a:lnTo>
                  <a:pt x="10345" y="9427"/>
                </a:lnTo>
                <a:lnTo>
                  <a:pt x="10492" y="9171"/>
                </a:lnTo>
                <a:close/>
                <a:moveTo>
                  <a:pt x="551" y="7300"/>
                </a:moveTo>
                <a:lnTo>
                  <a:pt x="808" y="7483"/>
                </a:lnTo>
                <a:lnTo>
                  <a:pt x="991" y="7703"/>
                </a:lnTo>
                <a:lnTo>
                  <a:pt x="1211" y="7924"/>
                </a:lnTo>
                <a:lnTo>
                  <a:pt x="1431" y="8144"/>
                </a:lnTo>
                <a:lnTo>
                  <a:pt x="1982" y="8584"/>
                </a:lnTo>
                <a:lnTo>
                  <a:pt x="2238" y="8841"/>
                </a:lnTo>
                <a:lnTo>
                  <a:pt x="2349" y="8987"/>
                </a:lnTo>
                <a:lnTo>
                  <a:pt x="2422" y="9134"/>
                </a:lnTo>
                <a:lnTo>
                  <a:pt x="2202" y="9281"/>
                </a:lnTo>
                <a:lnTo>
                  <a:pt x="2018" y="9464"/>
                </a:lnTo>
                <a:lnTo>
                  <a:pt x="1872" y="9684"/>
                </a:lnTo>
                <a:lnTo>
                  <a:pt x="1762" y="9978"/>
                </a:lnTo>
                <a:lnTo>
                  <a:pt x="1725" y="10344"/>
                </a:lnTo>
                <a:lnTo>
                  <a:pt x="1762" y="10675"/>
                </a:lnTo>
                <a:lnTo>
                  <a:pt x="1908" y="11408"/>
                </a:lnTo>
                <a:lnTo>
                  <a:pt x="1542" y="10968"/>
                </a:lnTo>
                <a:lnTo>
                  <a:pt x="1248" y="10528"/>
                </a:lnTo>
                <a:lnTo>
                  <a:pt x="991" y="10014"/>
                </a:lnTo>
                <a:lnTo>
                  <a:pt x="808" y="9501"/>
                </a:lnTo>
                <a:lnTo>
                  <a:pt x="661" y="8951"/>
                </a:lnTo>
                <a:lnTo>
                  <a:pt x="551" y="8400"/>
                </a:lnTo>
                <a:lnTo>
                  <a:pt x="514" y="7850"/>
                </a:lnTo>
                <a:lnTo>
                  <a:pt x="551" y="7300"/>
                </a:lnTo>
                <a:close/>
                <a:moveTo>
                  <a:pt x="6897" y="8620"/>
                </a:moveTo>
                <a:lnTo>
                  <a:pt x="6934" y="8694"/>
                </a:lnTo>
                <a:lnTo>
                  <a:pt x="7007" y="8731"/>
                </a:lnTo>
                <a:lnTo>
                  <a:pt x="7264" y="8877"/>
                </a:lnTo>
                <a:lnTo>
                  <a:pt x="7484" y="9024"/>
                </a:lnTo>
                <a:lnTo>
                  <a:pt x="7704" y="9207"/>
                </a:lnTo>
                <a:lnTo>
                  <a:pt x="7887" y="9427"/>
                </a:lnTo>
                <a:lnTo>
                  <a:pt x="8034" y="9648"/>
                </a:lnTo>
                <a:lnTo>
                  <a:pt x="8181" y="9904"/>
                </a:lnTo>
                <a:lnTo>
                  <a:pt x="8254" y="10161"/>
                </a:lnTo>
                <a:lnTo>
                  <a:pt x="8254" y="10418"/>
                </a:lnTo>
                <a:lnTo>
                  <a:pt x="8218" y="10638"/>
                </a:lnTo>
                <a:lnTo>
                  <a:pt x="7704" y="10088"/>
                </a:lnTo>
                <a:lnTo>
                  <a:pt x="7154" y="9611"/>
                </a:lnTo>
                <a:lnTo>
                  <a:pt x="7080" y="9611"/>
                </a:lnTo>
                <a:lnTo>
                  <a:pt x="7044" y="9648"/>
                </a:lnTo>
                <a:lnTo>
                  <a:pt x="7080" y="9684"/>
                </a:lnTo>
                <a:lnTo>
                  <a:pt x="7557" y="10344"/>
                </a:lnTo>
                <a:lnTo>
                  <a:pt x="8071" y="10968"/>
                </a:lnTo>
                <a:lnTo>
                  <a:pt x="7887" y="11188"/>
                </a:lnTo>
                <a:lnTo>
                  <a:pt x="7741" y="11408"/>
                </a:lnTo>
                <a:lnTo>
                  <a:pt x="7521" y="11628"/>
                </a:lnTo>
                <a:lnTo>
                  <a:pt x="7227" y="11372"/>
                </a:lnTo>
                <a:lnTo>
                  <a:pt x="6860" y="11005"/>
                </a:lnTo>
                <a:lnTo>
                  <a:pt x="6787" y="10748"/>
                </a:lnTo>
                <a:lnTo>
                  <a:pt x="6750" y="10491"/>
                </a:lnTo>
                <a:lnTo>
                  <a:pt x="6640" y="10234"/>
                </a:lnTo>
                <a:lnTo>
                  <a:pt x="6530" y="9978"/>
                </a:lnTo>
                <a:lnTo>
                  <a:pt x="6457" y="9868"/>
                </a:lnTo>
                <a:lnTo>
                  <a:pt x="6310" y="9868"/>
                </a:lnTo>
                <a:lnTo>
                  <a:pt x="5870" y="10014"/>
                </a:lnTo>
                <a:lnTo>
                  <a:pt x="5650" y="10088"/>
                </a:lnTo>
                <a:lnTo>
                  <a:pt x="5577" y="10088"/>
                </a:lnTo>
                <a:lnTo>
                  <a:pt x="5466" y="10014"/>
                </a:lnTo>
                <a:lnTo>
                  <a:pt x="5210" y="9904"/>
                </a:lnTo>
                <a:lnTo>
                  <a:pt x="5026" y="9758"/>
                </a:lnTo>
                <a:lnTo>
                  <a:pt x="4953" y="9648"/>
                </a:lnTo>
                <a:lnTo>
                  <a:pt x="4880" y="9538"/>
                </a:lnTo>
                <a:lnTo>
                  <a:pt x="4843" y="9427"/>
                </a:lnTo>
                <a:lnTo>
                  <a:pt x="4843" y="9281"/>
                </a:lnTo>
                <a:lnTo>
                  <a:pt x="4880" y="9134"/>
                </a:lnTo>
                <a:lnTo>
                  <a:pt x="4953" y="8987"/>
                </a:lnTo>
                <a:lnTo>
                  <a:pt x="5063" y="8877"/>
                </a:lnTo>
                <a:lnTo>
                  <a:pt x="5210" y="8804"/>
                </a:lnTo>
                <a:lnTo>
                  <a:pt x="5577" y="8694"/>
                </a:lnTo>
                <a:lnTo>
                  <a:pt x="5870" y="8657"/>
                </a:lnTo>
                <a:lnTo>
                  <a:pt x="6384" y="8657"/>
                </a:lnTo>
                <a:lnTo>
                  <a:pt x="6897" y="8620"/>
                </a:lnTo>
                <a:close/>
                <a:moveTo>
                  <a:pt x="8621" y="10088"/>
                </a:moveTo>
                <a:lnTo>
                  <a:pt x="9355" y="10565"/>
                </a:lnTo>
                <a:lnTo>
                  <a:pt x="9501" y="10711"/>
                </a:lnTo>
                <a:lnTo>
                  <a:pt x="9648" y="10858"/>
                </a:lnTo>
                <a:lnTo>
                  <a:pt x="9758" y="11005"/>
                </a:lnTo>
                <a:lnTo>
                  <a:pt x="9868" y="11151"/>
                </a:lnTo>
                <a:lnTo>
                  <a:pt x="9355" y="11628"/>
                </a:lnTo>
                <a:lnTo>
                  <a:pt x="9318" y="11592"/>
                </a:lnTo>
                <a:lnTo>
                  <a:pt x="9208" y="11482"/>
                </a:lnTo>
                <a:lnTo>
                  <a:pt x="9061" y="11408"/>
                </a:lnTo>
                <a:lnTo>
                  <a:pt x="8878" y="11298"/>
                </a:lnTo>
                <a:lnTo>
                  <a:pt x="8768" y="11188"/>
                </a:lnTo>
                <a:lnTo>
                  <a:pt x="8511" y="10931"/>
                </a:lnTo>
                <a:lnTo>
                  <a:pt x="8548" y="10821"/>
                </a:lnTo>
                <a:lnTo>
                  <a:pt x="8621" y="10638"/>
                </a:lnTo>
                <a:lnTo>
                  <a:pt x="8658" y="10455"/>
                </a:lnTo>
                <a:lnTo>
                  <a:pt x="8658" y="10271"/>
                </a:lnTo>
                <a:lnTo>
                  <a:pt x="8621" y="10088"/>
                </a:lnTo>
                <a:close/>
                <a:moveTo>
                  <a:pt x="6860" y="11555"/>
                </a:moveTo>
                <a:lnTo>
                  <a:pt x="7190" y="11885"/>
                </a:lnTo>
                <a:lnTo>
                  <a:pt x="7007" y="11958"/>
                </a:lnTo>
                <a:lnTo>
                  <a:pt x="6897" y="11958"/>
                </a:lnTo>
                <a:lnTo>
                  <a:pt x="6787" y="11922"/>
                </a:lnTo>
                <a:lnTo>
                  <a:pt x="6860" y="11555"/>
                </a:lnTo>
                <a:close/>
                <a:moveTo>
                  <a:pt x="8328" y="11262"/>
                </a:moveTo>
                <a:lnTo>
                  <a:pt x="8474" y="11445"/>
                </a:lnTo>
                <a:lnTo>
                  <a:pt x="8658" y="11628"/>
                </a:lnTo>
                <a:lnTo>
                  <a:pt x="8878" y="11775"/>
                </a:lnTo>
                <a:lnTo>
                  <a:pt x="8988" y="11812"/>
                </a:lnTo>
                <a:lnTo>
                  <a:pt x="9098" y="11848"/>
                </a:lnTo>
                <a:lnTo>
                  <a:pt x="8731" y="12105"/>
                </a:lnTo>
                <a:lnTo>
                  <a:pt x="8328" y="12325"/>
                </a:lnTo>
                <a:lnTo>
                  <a:pt x="8291" y="12289"/>
                </a:lnTo>
                <a:lnTo>
                  <a:pt x="7814" y="11885"/>
                </a:lnTo>
                <a:lnTo>
                  <a:pt x="8071" y="11592"/>
                </a:lnTo>
                <a:lnTo>
                  <a:pt x="8328" y="11262"/>
                </a:lnTo>
                <a:close/>
                <a:moveTo>
                  <a:pt x="6970" y="2678"/>
                </a:moveTo>
                <a:lnTo>
                  <a:pt x="7374" y="2715"/>
                </a:lnTo>
                <a:lnTo>
                  <a:pt x="7777" y="2788"/>
                </a:lnTo>
                <a:lnTo>
                  <a:pt x="8181" y="2898"/>
                </a:lnTo>
                <a:lnTo>
                  <a:pt x="8548" y="3008"/>
                </a:lnTo>
                <a:lnTo>
                  <a:pt x="8915" y="3192"/>
                </a:lnTo>
                <a:lnTo>
                  <a:pt x="9281" y="3375"/>
                </a:lnTo>
                <a:lnTo>
                  <a:pt x="9611" y="3595"/>
                </a:lnTo>
                <a:lnTo>
                  <a:pt x="9501" y="3632"/>
                </a:lnTo>
                <a:lnTo>
                  <a:pt x="9281" y="3815"/>
                </a:lnTo>
                <a:lnTo>
                  <a:pt x="9171" y="3925"/>
                </a:lnTo>
                <a:lnTo>
                  <a:pt x="9061" y="4035"/>
                </a:lnTo>
                <a:lnTo>
                  <a:pt x="9061" y="4072"/>
                </a:lnTo>
                <a:lnTo>
                  <a:pt x="9061" y="4109"/>
                </a:lnTo>
                <a:lnTo>
                  <a:pt x="9135" y="4109"/>
                </a:lnTo>
                <a:lnTo>
                  <a:pt x="9245" y="4072"/>
                </a:lnTo>
                <a:lnTo>
                  <a:pt x="9355" y="4072"/>
                </a:lnTo>
                <a:lnTo>
                  <a:pt x="9685" y="3925"/>
                </a:lnTo>
                <a:lnTo>
                  <a:pt x="9905" y="3815"/>
                </a:lnTo>
                <a:lnTo>
                  <a:pt x="10198" y="4035"/>
                </a:lnTo>
                <a:lnTo>
                  <a:pt x="9905" y="4255"/>
                </a:lnTo>
                <a:lnTo>
                  <a:pt x="9611" y="4512"/>
                </a:lnTo>
                <a:lnTo>
                  <a:pt x="9281" y="4475"/>
                </a:lnTo>
                <a:lnTo>
                  <a:pt x="8731" y="4475"/>
                </a:lnTo>
                <a:lnTo>
                  <a:pt x="8584" y="4512"/>
                </a:lnTo>
                <a:lnTo>
                  <a:pt x="8548" y="4549"/>
                </a:lnTo>
                <a:lnTo>
                  <a:pt x="8511" y="4622"/>
                </a:lnTo>
                <a:lnTo>
                  <a:pt x="8328" y="4989"/>
                </a:lnTo>
                <a:lnTo>
                  <a:pt x="8108" y="5356"/>
                </a:lnTo>
                <a:lnTo>
                  <a:pt x="7851" y="5466"/>
                </a:lnTo>
                <a:lnTo>
                  <a:pt x="7594" y="5613"/>
                </a:lnTo>
                <a:lnTo>
                  <a:pt x="7117" y="5906"/>
                </a:lnTo>
                <a:lnTo>
                  <a:pt x="6714" y="6163"/>
                </a:lnTo>
                <a:lnTo>
                  <a:pt x="6530" y="6310"/>
                </a:lnTo>
                <a:lnTo>
                  <a:pt x="6457" y="6383"/>
                </a:lnTo>
                <a:lnTo>
                  <a:pt x="6420" y="6493"/>
                </a:lnTo>
                <a:lnTo>
                  <a:pt x="6384" y="6676"/>
                </a:lnTo>
                <a:lnTo>
                  <a:pt x="6420" y="6786"/>
                </a:lnTo>
                <a:lnTo>
                  <a:pt x="6457" y="6896"/>
                </a:lnTo>
                <a:lnTo>
                  <a:pt x="6567" y="6970"/>
                </a:lnTo>
                <a:lnTo>
                  <a:pt x="6677" y="6970"/>
                </a:lnTo>
                <a:lnTo>
                  <a:pt x="6824" y="7006"/>
                </a:lnTo>
                <a:lnTo>
                  <a:pt x="7117" y="6933"/>
                </a:lnTo>
                <a:lnTo>
                  <a:pt x="7301" y="6860"/>
                </a:lnTo>
                <a:lnTo>
                  <a:pt x="7447" y="6823"/>
                </a:lnTo>
                <a:lnTo>
                  <a:pt x="7484" y="6860"/>
                </a:lnTo>
                <a:lnTo>
                  <a:pt x="7411" y="6896"/>
                </a:lnTo>
                <a:lnTo>
                  <a:pt x="7227" y="7006"/>
                </a:lnTo>
                <a:lnTo>
                  <a:pt x="6860" y="7080"/>
                </a:lnTo>
                <a:lnTo>
                  <a:pt x="6530" y="7153"/>
                </a:lnTo>
                <a:lnTo>
                  <a:pt x="6347" y="7227"/>
                </a:lnTo>
                <a:lnTo>
                  <a:pt x="6237" y="7337"/>
                </a:lnTo>
                <a:lnTo>
                  <a:pt x="6163" y="7483"/>
                </a:lnTo>
                <a:lnTo>
                  <a:pt x="6127" y="7630"/>
                </a:lnTo>
                <a:lnTo>
                  <a:pt x="6127" y="7777"/>
                </a:lnTo>
                <a:lnTo>
                  <a:pt x="6163" y="7924"/>
                </a:lnTo>
                <a:lnTo>
                  <a:pt x="6237" y="8070"/>
                </a:lnTo>
                <a:lnTo>
                  <a:pt x="6384" y="8180"/>
                </a:lnTo>
                <a:lnTo>
                  <a:pt x="6494" y="8180"/>
                </a:lnTo>
                <a:lnTo>
                  <a:pt x="6567" y="8144"/>
                </a:lnTo>
                <a:lnTo>
                  <a:pt x="6640" y="8070"/>
                </a:lnTo>
                <a:lnTo>
                  <a:pt x="6714" y="7997"/>
                </a:lnTo>
                <a:lnTo>
                  <a:pt x="6897" y="7924"/>
                </a:lnTo>
                <a:lnTo>
                  <a:pt x="7337" y="7924"/>
                </a:lnTo>
                <a:lnTo>
                  <a:pt x="8328" y="7997"/>
                </a:lnTo>
                <a:lnTo>
                  <a:pt x="8328" y="8144"/>
                </a:lnTo>
                <a:lnTo>
                  <a:pt x="8364" y="8327"/>
                </a:lnTo>
                <a:lnTo>
                  <a:pt x="8438" y="8474"/>
                </a:lnTo>
                <a:lnTo>
                  <a:pt x="8548" y="8584"/>
                </a:lnTo>
                <a:lnTo>
                  <a:pt x="8768" y="8767"/>
                </a:lnTo>
                <a:lnTo>
                  <a:pt x="8548" y="8694"/>
                </a:lnTo>
                <a:lnTo>
                  <a:pt x="8328" y="8657"/>
                </a:lnTo>
                <a:lnTo>
                  <a:pt x="8291" y="8657"/>
                </a:lnTo>
                <a:lnTo>
                  <a:pt x="8291" y="8731"/>
                </a:lnTo>
                <a:lnTo>
                  <a:pt x="8511" y="8951"/>
                </a:lnTo>
                <a:lnTo>
                  <a:pt x="8768" y="9171"/>
                </a:lnTo>
                <a:lnTo>
                  <a:pt x="9355" y="9501"/>
                </a:lnTo>
                <a:lnTo>
                  <a:pt x="9428" y="9574"/>
                </a:lnTo>
                <a:lnTo>
                  <a:pt x="9538" y="9648"/>
                </a:lnTo>
                <a:lnTo>
                  <a:pt x="9648" y="9684"/>
                </a:lnTo>
                <a:lnTo>
                  <a:pt x="9795" y="9794"/>
                </a:lnTo>
                <a:lnTo>
                  <a:pt x="9942" y="9941"/>
                </a:lnTo>
                <a:lnTo>
                  <a:pt x="10125" y="10198"/>
                </a:lnTo>
                <a:lnTo>
                  <a:pt x="10272" y="10344"/>
                </a:lnTo>
                <a:lnTo>
                  <a:pt x="10418" y="10491"/>
                </a:lnTo>
                <a:lnTo>
                  <a:pt x="10125" y="10858"/>
                </a:lnTo>
                <a:lnTo>
                  <a:pt x="9978" y="10638"/>
                </a:lnTo>
                <a:lnTo>
                  <a:pt x="9795" y="10455"/>
                </a:lnTo>
                <a:lnTo>
                  <a:pt x="9428" y="10161"/>
                </a:lnTo>
                <a:lnTo>
                  <a:pt x="8988" y="9904"/>
                </a:lnTo>
                <a:lnTo>
                  <a:pt x="8401" y="9501"/>
                </a:lnTo>
                <a:lnTo>
                  <a:pt x="8144" y="9171"/>
                </a:lnTo>
                <a:lnTo>
                  <a:pt x="7851" y="8877"/>
                </a:lnTo>
                <a:lnTo>
                  <a:pt x="7557" y="8657"/>
                </a:lnTo>
                <a:lnTo>
                  <a:pt x="7227" y="8437"/>
                </a:lnTo>
                <a:lnTo>
                  <a:pt x="7190" y="8437"/>
                </a:lnTo>
                <a:lnTo>
                  <a:pt x="7190" y="8400"/>
                </a:lnTo>
                <a:lnTo>
                  <a:pt x="7154" y="8400"/>
                </a:lnTo>
                <a:lnTo>
                  <a:pt x="7044" y="8364"/>
                </a:lnTo>
                <a:lnTo>
                  <a:pt x="6677" y="8327"/>
                </a:lnTo>
                <a:lnTo>
                  <a:pt x="6273" y="8290"/>
                </a:lnTo>
                <a:lnTo>
                  <a:pt x="5870" y="8327"/>
                </a:lnTo>
                <a:lnTo>
                  <a:pt x="5466" y="8364"/>
                </a:lnTo>
                <a:lnTo>
                  <a:pt x="5173" y="8437"/>
                </a:lnTo>
                <a:lnTo>
                  <a:pt x="4990" y="8510"/>
                </a:lnTo>
                <a:lnTo>
                  <a:pt x="4843" y="8620"/>
                </a:lnTo>
                <a:lnTo>
                  <a:pt x="4733" y="8731"/>
                </a:lnTo>
                <a:lnTo>
                  <a:pt x="4623" y="8841"/>
                </a:lnTo>
                <a:lnTo>
                  <a:pt x="4549" y="8987"/>
                </a:lnTo>
                <a:lnTo>
                  <a:pt x="4476" y="9171"/>
                </a:lnTo>
                <a:lnTo>
                  <a:pt x="4476" y="9317"/>
                </a:lnTo>
                <a:lnTo>
                  <a:pt x="4476" y="9464"/>
                </a:lnTo>
                <a:lnTo>
                  <a:pt x="4513" y="9611"/>
                </a:lnTo>
                <a:lnTo>
                  <a:pt x="4549" y="9721"/>
                </a:lnTo>
                <a:lnTo>
                  <a:pt x="4733" y="9978"/>
                </a:lnTo>
                <a:lnTo>
                  <a:pt x="4953" y="10161"/>
                </a:lnTo>
                <a:lnTo>
                  <a:pt x="5246" y="10344"/>
                </a:lnTo>
                <a:lnTo>
                  <a:pt x="5577" y="10491"/>
                </a:lnTo>
                <a:lnTo>
                  <a:pt x="5687" y="10491"/>
                </a:lnTo>
                <a:lnTo>
                  <a:pt x="5797" y="10418"/>
                </a:lnTo>
                <a:lnTo>
                  <a:pt x="6090" y="10308"/>
                </a:lnTo>
                <a:lnTo>
                  <a:pt x="6090" y="10418"/>
                </a:lnTo>
                <a:lnTo>
                  <a:pt x="6090" y="10528"/>
                </a:lnTo>
                <a:lnTo>
                  <a:pt x="6163" y="10785"/>
                </a:lnTo>
                <a:lnTo>
                  <a:pt x="6310" y="10968"/>
                </a:lnTo>
                <a:lnTo>
                  <a:pt x="6494" y="11188"/>
                </a:lnTo>
                <a:lnTo>
                  <a:pt x="6494" y="11592"/>
                </a:lnTo>
                <a:lnTo>
                  <a:pt x="6420" y="11958"/>
                </a:lnTo>
                <a:lnTo>
                  <a:pt x="6384" y="12105"/>
                </a:lnTo>
                <a:lnTo>
                  <a:pt x="6420" y="12142"/>
                </a:lnTo>
                <a:lnTo>
                  <a:pt x="6457" y="12179"/>
                </a:lnTo>
                <a:lnTo>
                  <a:pt x="6714" y="12289"/>
                </a:lnTo>
                <a:lnTo>
                  <a:pt x="6970" y="12325"/>
                </a:lnTo>
                <a:lnTo>
                  <a:pt x="7227" y="12252"/>
                </a:lnTo>
                <a:lnTo>
                  <a:pt x="7447" y="12142"/>
                </a:lnTo>
                <a:lnTo>
                  <a:pt x="7924" y="12509"/>
                </a:lnTo>
                <a:lnTo>
                  <a:pt x="7484" y="12655"/>
                </a:lnTo>
                <a:lnTo>
                  <a:pt x="7044" y="12802"/>
                </a:lnTo>
                <a:lnTo>
                  <a:pt x="6714" y="12876"/>
                </a:lnTo>
                <a:lnTo>
                  <a:pt x="6604" y="12765"/>
                </a:lnTo>
                <a:lnTo>
                  <a:pt x="6494" y="12582"/>
                </a:lnTo>
                <a:lnTo>
                  <a:pt x="6310" y="12289"/>
                </a:lnTo>
                <a:lnTo>
                  <a:pt x="6090" y="12032"/>
                </a:lnTo>
                <a:lnTo>
                  <a:pt x="5870" y="11812"/>
                </a:lnTo>
                <a:lnTo>
                  <a:pt x="5466" y="11372"/>
                </a:lnTo>
                <a:lnTo>
                  <a:pt x="5100" y="10895"/>
                </a:lnTo>
                <a:lnTo>
                  <a:pt x="5063" y="10858"/>
                </a:lnTo>
                <a:lnTo>
                  <a:pt x="4990" y="10858"/>
                </a:lnTo>
                <a:lnTo>
                  <a:pt x="4953" y="10895"/>
                </a:lnTo>
                <a:lnTo>
                  <a:pt x="4953" y="10931"/>
                </a:lnTo>
                <a:lnTo>
                  <a:pt x="4953" y="11151"/>
                </a:lnTo>
                <a:lnTo>
                  <a:pt x="5026" y="11335"/>
                </a:lnTo>
                <a:lnTo>
                  <a:pt x="5100" y="11518"/>
                </a:lnTo>
                <a:lnTo>
                  <a:pt x="5246" y="11702"/>
                </a:lnTo>
                <a:lnTo>
                  <a:pt x="5540" y="12032"/>
                </a:lnTo>
                <a:lnTo>
                  <a:pt x="5833" y="12325"/>
                </a:lnTo>
                <a:lnTo>
                  <a:pt x="6017" y="12582"/>
                </a:lnTo>
                <a:lnTo>
                  <a:pt x="6200" y="12912"/>
                </a:lnTo>
                <a:lnTo>
                  <a:pt x="5650" y="12949"/>
                </a:lnTo>
                <a:lnTo>
                  <a:pt x="5026" y="12362"/>
                </a:lnTo>
                <a:lnTo>
                  <a:pt x="4659" y="11995"/>
                </a:lnTo>
                <a:lnTo>
                  <a:pt x="4513" y="11812"/>
                </a:lnTo>
                <a:lnTo>
                  <a:pt x="4439" y="11555"/>
                </a:lnTo>
                <a:lnTo>
                  <a:pt x="4403" y="11518"/>
                </a:lnTo>
                <a:lnTo>
                  <a:pt x="4329" y="11482"/>
                </a:lnTo>
                <a:lnTo>
                  <a:pt x="4256" y="11482"/>
                </a:lnTo>
                <a:lnTo>
                  <a:pt x="4219" y="11555"/>
                </a:lnTo>
                <a:lnTo>
                  <a:pt x="4219" y="11665"/>
                </a:lnTo>
                <a:lnTo>
                  <a:pt x="4219" y="11812"/>
                </a:lnTo>
                <a:lnTo>
                  <a:pt x="4293" y="12032"/>
                </a:lnTo>
                <a:lnTo>
                  <a:pt x="4403" y="12252"/>
                </a:lnTo>
                <a:lnTo>
                  <a:pt x="4586" y="12435"/>
                </a:lnTo>
                <a:lnTo>
                  <a:pt x="4953" y="12876"/>
                </a:lnTo>
                <a:lnTo>
                  <a:pt x="4880" y="12876"/>
                </a:lnTo>
                <a:lnTo>
                  <a:pt x="4880" y="12839"/>
                </a:lnTo>
                <a:lnTo>
                  <a:pt x="4880" y="12802"/>
                </a:lnTo>
                <a:lnTo>
                  <a:pt x="4843" y="12765"/>
                </a:lnTo>
                <a:lnTo>
                  <a:pt x="4549" y="12692"/>
                </a:lnTo>
                <a:lnTo>
                  <a:pt x="4439" y="12655"/>
                </a:lnTo>
                <a:lnTo>
                  <a:pt x="4366" y="12545"/>
                </a:lnTo>
                <a:lnTo>
                  <a:pt x="4293" y="12362"/>
                </a:lnTo>
                <a:lnTo>
                  <a:pt x="4073" y="11995"/>
                </a:lnTo>
                <a:lnTo>
                  <a:pt x="3926" y="11848"/>
                </a:lnTo>
                <a:lnTo>
                  <a:pt x="3816" y="11738"/>
                </a:lnTo>
                <a:lnTo>
                  <a:pt x="3816" y="11665"/>
                </a:lnTo>
                <a:lnTo>
                  <a:pt x="3816" y="11592"/>
                </a:lnTo>
                <a:lnTo>
                  <a:pt x="3779" y="11555"/>
                </a:lnTo>
                <a:lnTo>
                  <a:pt x="3742" y="11518"/>
                </a:lnTo>
                <a:lnTo>
                  <a:pt x="3669" y="11555"/>
                </a:lnTo>
                <a:lnTo>
                  <a:pt x="3559" y="11628"/>
                </a:lnTo>
                <a:lnTo>
                  <a:pt x="3522" y="11702"/>
                </a:lnTo>
                <a:lnTo>
                  <a:pt x="3522" y="11848"/>
                </a:lnTo>
                <a:lnTo>
                  <a:pt x="3559" y="11958"/>
                </a:lnTo>
                <a:lnTo>
                  <a:pt x="3669" y="12105"/>
                </a:lnTo>
                <a:lnTo>
                  <a:pt x="3779" y="12252"/>
                </a:lnTo>
                <a:lnTo>
                  <a:pt x="3889" y="12435"/>
                </a:lnTo>
                <a:lnTo>
                  <a:pt x="3963" y="12655"/>
                </a:lnTo>
                <a:lnTo>
                  <a:pt x="3963" y="12655"/>
                </a:lnTo>
                <a:lnTo>
                  <a:pt x="3376" y="12435"/>
                </a:lnTo>
                <a:lnTo>
                  <a:pt x="2825" y="12105"/>
                </a:lnTo>
                <a:lnTo>
                  <a:pt x="2789" y="12069"/>
                </a:lnTo>
                <a:lnTo>
                  <a:pt x="2715" y="11958"/>
                </a:lnTo>
                <a:lnTo>
                  <a:pt x="2605" y="11885"/>
                </a:lnTo>
                <a:lnTo>
                  <a:pt x="2349" y="11812"/>
                </a:lnTo>
                <a:lnTo>
                  <a:pt x="2312" y="11738"/>
                </a:lnTo>
                <a:lnTo>
                  <a:pt x="2165" y="11115"/>
                </a:lnTo>
                <a:lnTo>
                  <a:pt x="2092" y="10748"/>
                </a:lnTo>
                <a:lnTo>
                  <a:pt x="2055" y="10381"/>
                </a:lnTo>
                <a:lnTo>
                  <a:pt x="2055" y="10051"/>
                </a:lnTo>
                <a:lnTo>
                  <a:pt x="2092" y="9868"/>
                </a:lnTo>
                <a:lnTo>
                  <a:pt x="2165" y="9758"/>
                </a:lnTo>
                <a:lnTo>
                  <a:pt x="2238" y="9611"/>
                </a:lnTo>
                <a:lnTo>
                  <a:pt x="2349" y="9538"/>
                </a:lnTo>
                <a:lnTo>
                  <a:pt x="2495" y="9464"/>
                </a:lnTo>
                <a:lnTo>
                  <a:pt x="2679" y="9391"/>
                </a:lnTo>
                <a:lnTo>
                  <a:pt x="2715" y="9391"/>
                </a:lnTo>
                <a:lnTo>
                  <a:pt x="2752" y="9354"/>
                </a:lnTo>
                <a:lnTo>
                  <a:pt x="2789" y="9281"/>
                </a:lnTo>
                <a:lnTo>
                  <a:pt x="2789" y="9207"/>
                </a:lnTo>
                <a:lnTo>
                  <a:pt x="2715" y="9024"/>
                </a:lnTo>
                <a:lnTo>
                  <a:pt x="2605" y="8841"/>
                </a:lnTo>
                <a:lnTo>
                  <a:pt x="2495" y="8694"/>
                </a:lnTo>
                <a:lnTo>
                  <a:pt x="2349" y="8510"/>
                </a:lnTo>
                <a:lnTo>
                  <a:pt x="2055" y="8254"/>
                </a:lnTo>
                <a:lnTo>
                  <a:pt x="1725" y="7960"/>
                </a:lnTo>
                <a:lnTo>
                  <a:pt x="1505" y="7813"/>
                </a:lnTo>
                <a:lnTo>
                  <a:pt x="1285" y="7630"/>
                </a:lnTo>
                <a:lnTo>
                  <a:pt x="1175" y="7447"/>
                </a:lnTo>
                <a:lnTo>
                  <a:pt x="991" y="7300"/>
                </a:lnTo>
                <a:lnTo>
                  <a:pt x="771" y="7153"/>
                </a:lnTo>
                <a:lnTo>
                  <a:pt x="551" y="7117"/>
                </a:lnTo>
                <a:lnTo>
                  <a:pt x="661" y="6566"/>
                </a:lnTo>
                <a:lnTo>
                  <a:pt x="771" y="6089"/>
                </a:lnTo>
                <a:lnTo>
                  <a:pt x="808" y="6016"/>
                </a:lnTo>
                <a:lnTo>
                  <a:pt x="955" y="5943"/>
                </a:lnTo>
                <a:lnTo>
                  <a:pt x="1101" y="5906"/>
                </a:lnTo>
                <a:lnTo>
                  <a:pt x="1248" y="5906"/>
                </a:lnTo>
                <a:lnTo>
                  <a:pt x="1395" y="5943"/>
                </a:lnTo>
                <a:lnTo>
                  <a:pt x="1505" y="6016"/>
                </a:lnTo>
                <a:lnTo>
                  <a:pt x="1615" y="6126"/>
                </a:lnTo>
                <a:lnTo>
                  <a:pt x="1652" y="6236"/>
                </a:lnTo>
                <a:lnTo>
                  <a:pt x="1652" y="6420"/>
                </a:lnTo>
                <a:lnTo>
                  <a:pt x="1652" y="6530"/>
                </a:lnTo>
                <a:lnTo>
                  <a:pt x="1688" y="6566"/>
                </a:lnTo>
                <a:lnTo>
                  <a:pt x="1725" y="6566"/>
                </a:lnTo>
                <a:lnTo>
                  <a:pt x="1945" y="6676"/>
                </a:lnTo>
                <a:lnTo>
                  <a:pt x="2128" y="6786"/>
                </a:lnTo>
                <a:lnTo>
                  <a:pt x="2275" y="6970"/>
                </a:lnTo>
                <a:lnTo>
                  <a:pt x="2385" y="7153"/>
                </a:lnTo>
                <a:lnTo>
                  <a:pt x="2459" y="7227"/>
                </a:lnTo>
                <a:lnTo>
                  <a:pt x="2532" y="7227"/>
                </a:lnTo>
                <a:lnTo>
                  <a:pt x="2605" y="7190"/>
                </a:lnTo>
                <a:lnTo>
                  <a:pt x="2642" y="7080"/>
                </a:lnTo>
                <a:lnTo>
                  <a:pt x="2532" y="5943"/>
                </a:lnTo>
                <a:lnTo>
                  <a:pt x="2752" y="5906"/>
                </a:lnTo>
                <a:lnTo>
                  <a:pt x="3009" y="5796"/>
                </a:lnTo>
                <a:lnTo>
                  <a:pt x="3229" y="5723"/>
                </a:lnTo>
                <a:lnTo>
                  <a:pt x="3449" y="5686"/>
                </a:lnTo>
                <a:lnTo>
                  <a:pt x="3669" y="5649"/>
                </a:lnTo>
                <a:lnTo>
                  <a:pt x="3889" y="5686"/>
                </a:lnTo>
                <a:lnTo>
                  <a:pt x="4293" y="5723"/>
                </a:lnTo>
                <a:lnTo>
                  <a:pt x="5100" y="5723"/>
                </a:lnTo>
                <a:lnTo>
                  <a:pt x="5283" y="5649"/>
                </a:lnTo>
                <a:lnTo>
                  <a:pt x="5503" y="5576"/>
                </a:lnTo>
                <a:lnTo>
                  <a:pt x="5577" y="5539"/>
                </a:lnTo>
                <a:lnTo>
                  <a:pt x="5613" y="5466"/>
                </a:lnTo>
                <a:lnTo>
                  <a:pt x="5613" y="5356"/>
                </a:lnTo>
                <a:lnTo>
                  <a:pt x="5577" y="5282"/>
                </a:lnTo>
                <a:lnTo>
                  <a:pt x="5246" y="4916"/>
                </a:lnTo>
                <a:lnTo>
                  <a:pt x="4880" y="4549"/>
                </a:lnTo>
                <a:lnTo>
                  <a:pt x="4696" y="4365"/>
                </a:lnTo>
                <a:lnTo>
                  <a:pt x="4513" y="4219"/>
                </a:lnTo>
                <a:lnTo>
                  <a:pt x="4293" y="4109"/>
                </a:lnTo>
                <a:lnTo>
                  <a:pt x="4036" y="3999"/>
                </a:lnTo>
                <a:lnTo>
                  <a:pt x="3999" y="3889"/>
                </a:lnTo>
                <a:lnTo>
                  <a:pt x="3963" y="3815"/>
                </a:lnTo>
                <a:lnTo>
                  <a:pt x="3852" y="3742"/>
                </a:lnTo>
                <a:lnTo>
                  <a:pt x="3742" y="3668"/>
                </a:lnTo>
                <a:lnTo>
                  <a:pt x="3376" y="3522"/>
                </a:lnTo>
                <a:lnTo>
                  <a:pt x="3192" y="3448"/>
                </a:lnTo>
                <a:lnTo>
                  <a:pt x="2972" y="3412"/>
                </a:lnTo>
                <a:lnTo>
                  <a:pt x="3412" y="3228"/>
                </a:lnTo>
                <a:lnTo>
                  <a:pt x="3816" y="3045"/>
                </a:lnTo>
                <a:lnTo>
                  <a:pt x="4256" y="2935"/>
                </a:lnTo>
                <a:lnTo>
                  <a:pt x="4696" y="2861"/>
                </a:lnTo>
                <a:lnTo>
                  <a:pt x="5136" y="2788"/>
                </a:lnTo>
                <a:lnTo>
                  <a:pt x="6494" y="2788"/>
                </a:lnTo>
                <a:lnTo>
                  <a:pt x="6567" y="2751"/>
                </a:lnTo>
                <a:lnTo>
                  <a:pt x="6567" y="2678"/>
                </a:lnTo>
                <a:close/>
                <a:moveTo>
                  <a:pt x="5100" y="15590"/>
                </a:moveTo>
                <a:lnTo>
                  <a:pt x="5246" y="15627"/>
                </a:lnTo>
                <a:lnTo>
                  <a:pt x="5503" y="15700"/>
                </a:lnTo>
                <a:lnTo>
                  <a:pt x="5393" y="15737"/>
                </a:lnTo>
                <a:lnTo>
                  <a:pt x="5320" y="15810"/>
                </a:lnTo>
                <a:lnTo>
                  <a:pt x="5246" y="15920"/>
                </a:lnTo>
                <a:lnTo>
                  <a:pt x="5246" y="16030"/>
                </a:lnTo>
                <a:lnTo>
                  <a:pt x="5210" y="16177"/>
                </a:lnTo>
                <a:lnTo>
                  <a:pt x="5246" y="16360"/>
                </a:lnTo>
                <a:lnTo>
                  <a:pt x="5246" y="16434"/>
                </a:lnTo>
                <a:lnTo>
                  <a:pt x="5283" y="16507"/>
                </a:lnTo>
                <a:lnTo>
                  <a:pt x="5356" y="16580"/>
                </a:lnTo>
                <a:lnTo>
                  <a:pt x="5430" y="16617"/>
                </a:lnTo>
                <a:lnTo>
                  <a:pt x="5540" y="16617"/>
                </a:lnTo>
                <a:lnTo>
                  <a:pt x="5870" y="16947"/>
                </a:lnTo>
                <a:lnTo>
                  <a:pt x="6237" y="17167"/>
                </a:lnTo>
                <a:lnTo>
                  <a:pt x="6567" y="17351"/>
                </a:lnTo>
                <a:lnTo>
                  <a:pt x="6750" y="17424"/>
                </a:lnTo>
                <a:lnTo>
                  <a:pt x="3449" y="17387"/>
                </a:lnTo>
                <a:lnTo>
                  <a:pt x="3596" y="17314"/>
                </a:lnTo>
                <a:lnTo>
                  <a:pt x="3926" y="17167"/>
                </a:lnTo>
                <a:lnTo>
                  <a:pt x="4256" y="16984"/>
                </a:lnTo>
                <a:lnTo>
                  <a:pt x="4476" y="16837"/>
                </a:lnTo>
                <a:lnTo>
                  <a:pt x="4696" y="16654"/>
                </a:lnTo>
                <a:lnTo>
                  <a:pt x="4770" y="16690"/>
                </a:lnTo>
                <a:lnTo>
                  <a:pt x="4880" y="16690"/>
                </a:lnTo>
                <a:lnTo>
                  <a:pt x="4953" y="16654"/>
                </a:lnTo>
                <a:lnTo>
                  <a:pt x="5026" y="16580"/>
                </a:lnTo>
                <a:lnTo>
                  <a:pt x="5136" y="16397"/>
                </a:lnTo>
                <a:lnTo>
                  <a:pt x="5210" y="16214"/>
                </a:lnTo>
                <a:lnTo>
                  <a:pt x="5173" y="16103"/>
                </a:lnTo>
                <a:lnTo>
                  <a:pt x="5100" y="16030"/>
                </a:lnTo>
                <a:lnTo>
                  <a:pt x="5063" y="15993"/>
                </a:lnTo>
                <a:lnTo>
                  <a:pt x="5100" y="15773"/>
                </a:lnTo>
                <a:lnTo>
                  <a:pt x="5100" y="15590"/>
                </a:lnTo>
                <a:close/>
                <a:moveTo>
                  <a:pt x="9795" y="0"/>
                </a:moveTo>
                <a:lnTo>
                  <a:pt x="9648" y="74"/>
                </a:lnTo>
                <a:lnTo>
                  <a:pt x="9391" y="110"/>
                </a:lnTo>
                <a:lnTo>
                  <a:pt x="9171" y="220"/>
                </a:lnTo>
                <a:lnTo>
                  <a:pt x="9061" y="294"/>
                </a:lnTo>
                <a:lnTo>
                  <a:pt x="8988" y="404"/>
                </a:lnTo>
                <a:lnTo>
                  <a:pt x="8951" y="514"/>
                </a:lnTo>
                <a:lnTo>
                  <a:pt x="8915" y="661"/>
                </a:lnTo>
                <a:lnTo>
                  <a:pt x="8915" y="771"/>
                </a:lnTo>
                <a:lnTo>
                  <a:pt x="8915" y="881"/>
                </a:lnTo>
                <a:lnTo>
                  <a:pt x="8988" y="1027"/>
                </a:lnTo>
                <a:lnTo>
                  <a:pt x="9025" y="1137"/>
                </a:lnTo>
                <a:lnTo>
                  <a:pt x="8254" y="2348"/>
                </a:lnTo>
                <a:lnTo>
                  <a:pt x="7631" y="2201"/>
                </a:lnTo>
                <a:lnTo>
                  <a:pt x="7007" y="2165"/>
                </a:lnTo>
                <a:lnTo>
                  <a:pt x="6384" y="2165"/>
                </a:lnTo>
                <a:lnTo>
                  <a:pt x="5797" y="2238"/>
                </a:lnTo>
                <a:lnTo>
                  <a:pt x="5650" y="2275"/>
                </a:lnTo>
                <a:lnTo>
                  <a:pt x="5577" y="2385"/>
                </a:lnTo>
                <a:lnTo>
                  <a:pt x="5100" y="2348"/>
                </a:lnTo>
                <a:lnTo>
                  <a:pt x="4623" y="2421"/>
                </a:lnTo>
                <a:lnTo>
                  <a:pt x="4109" y="2495"/>
                </a:lnTo>
                <a:lnTo>
                  <a:pt x="3632" y="2641"/>
                </a:lnTo>
                <a:lnTo>
                  <a:pt x="3192" y="2825"/>
                </a:lnTo>
                <a:lnTo>
                  <a:pt x="2715" y="3045"/>
                </a:lnTo>
                <a:lnTo>
                  <a:pt x="2312" y="3302"/>
                </a:lnTo>
                <a:lnTo>
                  <a:pt x="1945" y="3558"/>
                </a:lnTo>
                <a:lnTo>
                  <a:pt x="1505" y="3925"/>
                </a:lnTo>
                <a:lnTo>
                  <a:pt x="1138" y="4365"/>
                </a:lnTo>
                <a:lnTo>
                  <a:pt x="808" y="4806"/>
                </a:lnTo>
                <a:lnTo>
                  <a:pt x="551" y="5282"/>
                </a:lnTo>
                <a:lnTo>
                  <a:pt x="331" y="5796"/>
                </a:lnTo>
                <a:lnTo>
                  <a:pt x="184" y="6346"/>
                </a:lnTo>
                <a:lnTo>
                  <a:pt x="74" y="6896"/>
                </a:lnTo>
                <a:lnTo>
                  <a:pt x="1" y="7447"/>
                </a:lnTo>
                <a:lnTo>
                  <a:pt x="1" y="7997"/>
                </a:lnTo>
                <a:lnTo>
                  <a:pt x="38" y="8547"/>
                </a:lnTo>
                <a:lnTo>
                  <a:pt x="148" y="9097"/>
                </a:lnTo>
                <a:lnTo>
                  <a:pt x="294" y="9648"/>
                </a:lnTo>
                <a:lnTo>
                  <a:pt x="478" y="10161"/>
                </a:lnTo>
                <a:lnTo>
                  <a:pt x="698" y="10638"/>
                </a:lnTo>
                <a:lnTo>
                  <a:pt x="991" y="11115"/>
                </a:lnTo>
                <a:lnTo>
                  <a:pt x="1358" y="11555"/>
                </a:lnTo>
                <a:lnTo>
                  <a:pt x="1725" y="11958"/>
                </a:lnTo>
                <a:lnTo>
                  <a:pt x="2165" y="12325"/>
                </a:lnTo>
                <a:lnTo>
                  <a:pt x="2679" y="12655"/>
                </a:lnTo>
                <a:lnTo>
                  <a:pt x="3156" y="12912"/>
                </a:lnTo>
                <a:lnTo>
                  <a:pt x="3706" y="13132"/>
                </a:lnTo>
                <a:lnTo>
                  <a:pt x="4256" y="13279"/>
                </a:lnTo>
                <a:lnTo>
                  <a:pt x="4806" y="13389"/>
                </a:lnTo>
                <a:lnTo>
                  <a:pt x="5393" y="13462"/>
                </a:lnTo>
                <a:lnTo>
                  <a:pt x="5943" y="13462"/>
                </a:lnTo>
                <a:lnTo>
                  <a:pt x="6494" y="13426"/>
                </a:lnTo>
                <a:lnTo>
                  <a:pt x="7044" y="13352"/>
                </a:lnTo>
                <a:lnTo>
                  <a:pt x="7594" y="13206"/>
                </a:lnTo>
                <a:lnTo>
                  <a:pt x="8108" y="13022"/>
                </a:lnTo>
                <a:lnTo>
                  <a:pt x="8621" y="12802"/>
                </a:lnTo>
                <a:lnTo>
                  <a:pt x="9098" y="12509"/>
                </a:lnTo>
                <a:lnTo>
                  <a:pt x="9538" y="12215"/>
                </a:lnTo>
                <a:lnTo>
                  <a:pt x="10052" y="11775"/>
                </a:lnTo>
                <a:lnTo>
                  <a:pt x="10492" y="11262"/>
                </a:lnTo>
                <a:lnTo>
                  <a:pt x="10932" y="10711"/>
                </a:lnTo>
                <a:lnTo>
                  <a:pt x="11299" y="10161"/>
                </a:lnTo>
                <a:lnTo>
                  <a:pt x="11629" y="9538"/>
                </a:lnTo>
                <a:lnTo>
                  <a:pt x="11886" y="8914"/>
                </a:lnTo>
                <a:lnTo>
                  <a:pt x="12106" y="8290"/>
                </a:lnTo>
                <a:lnTo>
                  <a:pt x="12179" y="7924"/>
                </a:lnTo>
                <a:lnTo>
                  <a:pt x="12216" y="7593"/>
                </a:lnTo>
                <a:lnTo>
                  <a:pt x="12253" y="7080"/>
                </a:lnTo>
                <a:lnTo>
                  <a:pt x="12216" y="6603"/>
                </a:lnTo>
                <a:lnTo>
                  <a:pt x="12106" y="6126"/>
                </a:lnTo>
                <a:lnTo>
                  <a:pt x="11922" y="5649"/>
                </a:lnTo>
                <a:lnTo>
                  <a:pt x="11739" y="5172"/>
                </a:lnTo>
                <a:lnTo>
                  <a:pt x="11482" y="4732"/>
                </a:lnTo>
                <a:lnTo>
                  <a:pt x="11189" y="4329"/>
                </a:lnTo>
                <a:lnTo>
                  <a:pt x="10859" y="3962"/>
                </a:lnTo>
                <a:lnTo>
                  <a:pt x="10822" y="3852"/>
                </a:lnTo>
                <a:lnTo>
                  <a:pt x="10712" y="3815"/>
                </a:lnTo>
                <a:lnTo>
                  <a:pt x="10272" y="3375"/>
                </a:lnTo>
                <a:lnTo>
                  <a:pt x="10162" y="3302"/>
                </a:lnTo>
                <a:lnTo>
                  <a:pt x="9832" y="3082"/>
                </a:lnTo>
                <a:lnTo>
                  <a:pt x="9501" y="2861"/>
                </a:lnTo>
                <a:lnTo>
                  <a:pt x="9135" y="2678"/>
                </a:lnTo>
                <a:lnTo>
                  <a:pt x="8768" y="2531"/>
                </a:lnTo>
                <a:lnTo>
                  <a:pt x="8804" y="2458"/>
                </a:lnTo>
                <a:lnTo>
                  <a:pt x="8841" y="2421"/>
                </a:lnTo>
                <a:lnTo>
                  <a:pt x="8804" y="2348"/>
                </a:lnTo>
                <a:lnTo>
                  <a:pt x="9171" y="1871"/>
                </a:lnTo>
                <a:lnTo>
                  <a:pt x="9501" y="1394"/>
                </a:lnTo>
                <a:lnTo>
                  <a:pt x="9758" y="1394"/>
                </a:lnTo>
                <a:lnTo>
                  <a:pt x="9868" y="1358"/>
                </a:lnTo>
                <a:lnTo>
                  <a:pt x="9978" y="1284"/>
                </a:lnTo>
                <a:lnTo>
                  <a:pt x="10052" y="1211"/>
                </a:lnTo>
                <a:lnTo>
                  <a:pt x="10602" y="1468"/>
                </a:lnTo>
                <a:lnTo>
                  <a:pt x="11079" y="1798"/>
                </a:lnTo>
                <a:lnTo>
                  <a:pt x="11556" y="2128"/>
                </a:lnTo>
                <a:lnTo>
                  <a:pt x="11996" y="2531"/>
                </a:lnTo>
                <a:lnTo>
                  <a:pt x="12399" y="2972"/>
                </a:lnTo>
                <a:lnTo>
                  <a:pt x="12766" y="3412"/>
                </a:lnTo>
                <a:lnTo>
                  <a:pt x="13060" y="3925"/>
                </a:lnTo>
                <a:lnTo>
                  <a:pt x="13353" y="4439"/>
                </a:lnTo>
                <a:lnTo>
                  <a:pt x="13573" y="4989"/>
                </a:lnTo>
                <a:lnTo>
                  <a:pt x="13757" y="5539"/>
                </a:lnTo>
                <a:lnTo>
                  <a:pt x="13903" y="6126"/>
                </a:lnTo>
                <a:lnTo>
                  <a:pt x="14013" y="6713"/>
                </a:lnTo>
                <a:lnTo>
                  <a:pt x="14087" y="7300"/>
                </a:lnTo>
                <a:lnTo>
                  <a:pt x="14087" y="7887"/>
                </a:lnTo>
                <a:lnTo>
                  <a:pt x="14087" y="8510"/>
                </a:lnTo>
                <a:lnTo>
                  <a:pt x="14013" y="9097"/>
                </a:lnTo>
                <a:lnTo>
                  <a:pt x="13867" y="9758"/>
                </a:lnTo>
                <a:lnTo>
                  <a:pt x="13720" y="10381"/>
                </a:lnTo>
                <a:lnTo>
                  <a:pt x="13463" y="11005"/>
                </a:lnTo>
                <a:lnTo>
                  <a:pt x="13206" y="11592"/>
                </a:lnTo>
                <a:lnTo>
                  <a:pt x="12876" y="12179"/>
                </a:lnTo>
                <a:lnTo>
                  <a:pt x="12473" y="12692"/>
                </a:lnTo>
                <a:lnTo>
                  <a:pt x="12069" y="13206"/>
                </a:lnTo>
                <a:lnTo>
                  <a:pt x="11592" y="13683"/>
                </a:lnTo>
                <a:lnTo>
                  <a:pt x="11079" y="14049"/>
                </a:lnTo>
                <a:lnTo>
                  <a:pt x="10565" y="14416"/>
                </a:lnTo>
                <a:lnTo>
                  <a:pt x="9978" y="14710"/>
                </a:lnTo>
                <a:lnTo>
                  <a:pt x="9391" y="14966"/>
                </a:lnTo>
                <a:lnTo>
                  <a:pt x="8804" y="15150"/>
                </a:lnTo>
                <a:lnTo>
                  <a:pt x="8181" y="15260"/>
                </a:lnTo>
                <a:lnTo>
                  <a:pt x="7557" y="15333"/>
                </a:lnTo>
                <a:lnTo>
                  <a:pt x="6897" y="15370"/>
                </a:lnTo>
                <a:lnTo>
                  <a:pt x="6420" y="15333"/>
                </a:lnTo>
                <a:lnTo>
                  <a:pt x="5943" y="15296"/>
                </a:lnTo>
                <a:lnTo>
                  <a:pt x="5466" y="15186"/>
                </a:lnTo>
                <a:lnTo>
                  <a:pt x="5026" y="15076"/>
                </a:lnTo>
                <a:lnTo>
                  <a:pt x="4549" y="14893"/>
                </a:lnTo>
                <a:lnTo>
                  <a:pt x="4109" y="14673"/>
                </a:lnTo>
                <a:lnTo>
                  <a:pt x="3632" y="14453"/>
                </a:lnTo>
                <a:lnTo>
                  <a:pt x="3669" y="14416"/>
                </a:lnTo>
                <a:lnTo>
                  <a:pt x="3706" y="14343"/>
                </a:lnTo>
                <a:lnTo>
                  <a:pt x="3706" y="14269"/>
                </a:lnTo>
                <a:lnTo>
                  <a:pt x="3706" y="14196"/>
                </a:lnTo>
                <a:lnTo>
                  <a:pt x="3669" y="14123"/>
                </a:lnTo>
                <a:lnTo>
                  <a:pt x="3522" y="14013"/>
                </a:lnTo>
                <a:lnTo>
                  <a:pt x="3376" y="13939"/>
                </a:lnTo>
                <a:lnTo>
                  <a:pt x="3229" y="13903"/>
                </a:lnTo>
                <a:lnTo>
                  <a:pt x="3009" y="13903"/>
                </a:lnTo>
                <a:lnTo>
                  <a:pt x="2899" y="13939"/>
                </a:lnTo>
                <a:lnTo>
                  <a:pt x="2752" y="14013"/>
                </a:lnTo>
                <a:lnTo>
                  <a:pt x="2642" y="14123"/>
                </a:lnTo>
                <a:lnTo>
                  <a:pt x="2605" y="14269"/>
                </a:lnTo>
                <a:lnTo>
                  <a:pt x="2605" y="14416"/>
                </a:lnTo>
                <a:lnTo>
                  <a:pt x="2642" y="14563"/>
                </a:lnTo>
                <a:lnTo>
                  <a:pt x="2715" y="14710"/>
                </a:lnTo>
                <a:lnTo>
                  <a:pt x="2825" y="14820"/>
                </a:lnTo>
                <a:lnTo>
                  <a:pt x="2972" y="14856"/>
                </a:lnTo>
                <a:lnTo>
                  <a:pt x="3119" y="14893"/>
                </a:lnTo>
                <a:lnTo>
                  <a:pt x="3266" y="14856"/>
                </a:lnTo>
                <a:lnTo>
                  <a:pt x="3376" y="14746"/>
                </a:lnTo>
                <a:lnTo>
                  <a:pt x="3522" y="14856"/>
                </a:lnTo>
                <a:lnTo>
                  <a:pt x="4036" y="15150"/>
                </a:lnTo>
                <a:lnTo>
                  <a:pt x="4439" y="15333"/>
                </a:lnTo>
                <a:lnTo>
                  <a:pt x="4806" y="15480"/>
                </a:lnTo>
                <a:lnTo>
                  <a:pt x="4770" y="15553"/>
                </a:lnTo>
                <a:lnTo>
                  <a:pt x="4733" y="15590"/>
                </a:lnTo>
                <a:lnTo>
                  <a:pt x="4659" y="15810"/>
                </a:lnTo>
                <a:lnTo>
                  <a:pt x="4623" y="16030"/>
                </a:lnTo>
                <a:lnTo>
                  <a:pt x="4586" y="16470"/>
                </a:lnTo>
                <a:lnTo>
                  <a:pt x="3963" y="16654"/>
                </a:lnTo>
                <a:lnTo>
                  <a:pt x="3376" y="16910"/>
                </a:lnTo>
                <a:lnTo>
                  <a:pt x="2752" y="17167"/>
                </a:lnTo>
                <a:lnTo>
                  <a:pt x="2128" y="17387"/>
                </a:lnTo>
                <a:lnTo>
                  <a:pt x="2055" y="17424"/>
                </a:lnTo>
                <a:lnTo>
                  <a:pt x="2018" y="17497"/>
                </a:lnTo>
                <a:lnTo>
                  <a:pt x="1982" y="17571"/>
                </a:lnTo>
                <a:lnTo>
                  <a:pt x="1982" y="17644"/>
                </a:lnTo>
                <a:lnTo>
                  <a:pt x="2018" y="17717"/>
                </a:lnTo>
                <a:lnTo>
                  <a:pt x="2055" y="17791"/>
                </a:lnTo>
                <a:lnTo>
                  <a:pt x="2128" y="17828"/>
                </a:lnTo>
                <a:lnTo>
                  <a:pt x="2202" y="17864"/>
                </a:lnTo>
                <a:lnTo>
                  <a:pt x="8401" y="17901"/>
                </a:lnTo>
                <a:lnTo>
                  <a:pt x="8474" y="17901"/>
                </a:lnTo>
                <a:lnTo>
                  <a:pt x="8548" y="17864"/>
                </a:lnTo>
                <a:lnTo>
                  <a:pt x="8621" y="17791"/>
                </a:lnTo>
                <a:lnTo>
                  <a:pt x="8621" y="17717"/>
                </a:lnTo>
                <a:lnTo>
                  <a:pt x="8621" y="17644"/>
                </a:lnTo>
                <a:lnTo>
                  <a:pt x="8621" y="17571"/>
                </a:lnTo>
                <a:lnTo>
                  <a:pt x="8584" y="17497"/>
                </a:lnTo>
                <a:lnTo>
                  <a:pt x="8474" y="17424"/>
                </a:lnTo>
                <a:lnTo>
                  <a:pt x="8108" y="17277"/>
                </a:lnTo>
                <a:lnTo>
                  <a:pt x="7667" y="17167"/>
                </a:lnTo>
                <a:lnTo>
                  <a:pt x="7264" y="17057"/>
                </a:lnTo>
                <a:lnTo>
                  <a:pt x="6860" y="16947"/>
                </a:lnTo>
                <a:lnTo>
                  <a:pt x="6494" y="16764"/>
                </a:lnTo>
                <a:lnTo>
                  <a:pt x="6163" y="16544"/>
                </a:lnTo>
                <a:lnTo>
                  <a:pt x="5907" y="16324"/>
                </a:lnTo>
                <a:lnTo>
                  <a:pt x="5797" y="16214"/>
                </a:lnTo>
                <a:lnTo>
                  <a:pt x="5650" y="16140"/>
                </a:lnTo>
                <a:lnTo>
                  <a:pt x="5650" y="16103"/>
                </a:lnTo>
                <a:lnTo>
                  <a:pt x="5687" y="15920"/>
                </a:lnTo>
                <a:lnTo>
                  <a:pt x="5650" y="15737"/>
                </a:lnTo>
                <a:lnTo>
                  <a:pt x="6127" y="15810"/>
                </a:lnTo>
                <a:lnTo>
                  <a:pt x="6640" y="15847"/>
                </a:lnTo>
                <a:lnTo>
                  <a:pt x="7631" y="15847"/>
                </a:lnTo>
                <a:lnTo>
                  <a:pt x="8218" y="15773"/>
                </a:lnTo>
                <a:lnTo>
                  <a:pt x="8841" y="15627"/>
                </a:lnTo>
                <a:lnTo>
                  <a:pt x="9428" y="15480"/>
                </a:lnTo>
                <a:lnTo>
                  <a:pt x="10015" y="15260"/>
                </a:lnTo>
                <a:lnTo>
                  <a:pt x="10565" y="14966"/>
                </a:lnTo>
                <a:lnTo>
                  <a:pt x="11079" y="14673"/>
                </a:lnTo>
                <a:lnTo>
                  <a:pt x="11592" y="14306"/>
                </a:lnTo>
                <a:lnTo>
                  <a:pt x="12069" y="13903"/>
                </a:lnTo>
                <a:lnTo>
                  <a:pt x="12509" y="13462"/>
                </a:lnTo>
                <a:lnTo>
                  <a:pt x="12913" y="12986"/>
                </a:lnTo>
                <a:lnTo>
                  <a:pt x="13280" y="12472"/>
                </a:lnTo>
                <a:lnTo>
                  <a:pt x="13573" y="11922"/>
                </a:lnTo>
                <a:lnTo>
                  <a:pt x="13867" y="11372"/>
                </a:lnTo>
                <a:lnTo>
                  <a:pt x="14087" y="10785"/>
                </a:lnTo>
                <a:lnTo>
                  <a:pt x="14307" y="10198"/>
                </a:lnTo>
                <a:lnTo>
                  <a:pt x="14417" y="9574"/>
                </a:lnTo>
                <a:lnTo>
                  <a:pt x="14527" y="8951"/>
                </a:lnTo>
                <a:lnTo>
                  <a:pt x="14600" y="8327"/>
                </a:lnTo>
                <a:lnTo>
                  <a:pt x="14600" y="7703"/>
                </a:lnTo>
                <a:lnTo>
                  <a:pt x="14564" y="7080"/>
                </a:lnTo>
                <a:lnTo>
                  <a:pt x="14490" y="6456"/>
                </a:lnTo>
                <a:lnTo>
                  <a:pt x="14380" y="5833"/>
                </a:lnTo>
                <a:lnTo>
                  <a:pt x="14197" y="5209"/>
                </a:lnTo>
                <a:lnTo>
                  <a:pt x="13977" y="4622"/>
                </a:lnTo>
                <a:lnTo>
                  <a:pt x="13720" y="3999"/>
                </a:lnTo>
                <a:lnTo>
                  <a:pt x="13353" y="3412"/>
                </a:lnTo>
                <a:lnTo>
                  <a:pt x="12986" y="2861"/>
                </a:lnTo>
                <a:lnTo>
                  <a:pt x="12509" y="2311"/>
                </a:lnTo>
                <a:lnTo>
                  <a:pt x="12032" y="1834"/>
                </a:lnTo>
                <a:lnTo>
                  <a:pt x="11482" y="1394"/>
                </a:lnTo>
                <a:lnTo>
                  <a:pt x="10895" y="1027"/>
                </a:lnTo>
                <a:lnTo>
                  <a:pt x="10602" y="881"/>
                </a:lnTo>
                <a:lnTo>
                  <a:pt x="10272" y="734"/>
                </a:lnTo>
                <a:lnTo>
                  <a:pt x="10308" y="587"/>
                </a:lnTo>
                <a:lnTo>
                  <a:pt x="10308" y="441"/>
                </a:lnTo>
                <a:lnTo>
                  <a:pt x="10272" y="294"/>
                </a:lnTo>
                <a:lnTo>
                  <a:pt x="10198" y="147"/>
                </a:lnTo>
                <a:lnTo>
                  <a:pt x="10088" y="74"/>
                </a:lnTo>
                <a:lnTo>
                  <a:pt x="9942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08" name="Google Shape;1008;p22"/>
          <p:cNvSpPr/>
          <p:nvPr/>
        </p:nvSpPr>
        <p:spPr>
          <a:xfrm>
            <a:off x="8742973" y="4166677"/>
            <a:ext cx="495281" cy="340238"/>
          </a:xfrm>
          <a:custGeom>
            <a:avLst/>
            <a:gdLst/>
            <a:ahLst/>
            <a:cxnLst/>
            <a:rect l="l" t="t" r="r" b="b"/>
            <a:pathLst>
              <a:path w="17461" h="11995" extrusionOk="0">
                <a:moveTo>
                  <a:pt x="9758" y="2238"/>
                </a:moveTo>
                <a:lnTo>
                  <a:pt x="9721" y="2274"/>
                </a:lnTo>
                <a:lnTo>
                  <a:pt x="9648" y="2311"/>
                </a:lnTo>
                <a:lnTo>
                  <a:pt x="9611" y="2458"/>
                </a:lnTo>
                <a:lnTo>
                  <a:pt x="9648" y="2568"/>
                </a:lnTo>
                <a:lnTo>
                  <a:pt x="9721" y="2605"/>
                </a:lnTo>
                <a:lnTo>
                  <a:pt x="9758" y="2641"/>
                </a:lnTo>
                <a:lnTo>
                  <a:pt x="9941" y="2641"/>
                </a:lnTo>
                <a:lnTo>
                  <a:pt x="9978" y="2605"/>
                </a:lnTo>
                <a:lnTo>
                  <a:pt x="10051" y="2531"/>
                </a:lnTo>
                <a:lnTo>
                  <a:pt x="10051" y="2458"/>
                </a:lnTo>
                <a:lnTo>
                  <a:pt x="10051" y="2348"/>
                </a:lnTo>
                <a:lnTo>
                  <a:pt x="9978" y="2274"/>
                </a:lnTo>
                <a:lnTo>
                  <a:pt x="9941" y="2238"/>
                </a:lnTo>
                <a:close/>
                <a:moveTo>
                  <a:pt x="9795" y="3191"/>
                </a:moveTo>
                <a:lnTo>
                  <a:pt x="9721" y="3265"/>
                </a:lnTo>
                <a:lnTo>
                  <a:pt x="9684" y="3301"/>
                </a:lnTo>
                <a:lnTo>
                  <a:pt x="9684" y="3375"/>
                </a:lnTo>
                <a:lnTo>
                  <a:pt x="9684" y="3485"/>
                </a:lnTo>
                <a:lnTo>
                  <a:pt x="9758" y="3522"/>
                </a:lnTo>
                <a:lnTo>
                  <a:pt x="9795" y="3558"/>
                </a:lnTo>
                <a:lnTo>
                  <a:pt x="9941" y="3558"/>
                </a:lnTo>
                <a:lnTo>
                  <a:pt x="9978" y="3522"/>
                </a:lnTo>
                <a:lnTo>
                  <a:pt x="10015" y="3485"/>
                </a:lnTo>
                <a:lnTo>
                  <a:pt x="10051" y="3375"/>
                </a:lnTo>
                <a:lnTo>
                  <a:pt x="10015" y="3301"/>
                </a:lnTo>
                <a:lnTo>
                  <a:pt x="9978" y="3228"/>
                </a:lnTo>
                <a:lnTo>
                  <a:pt x="9941" y="3191"/>
                </a:lnTo>
                <a:close/>
                <a:moveTo>
                  <a:pt x="11519" y="3045"/>
                </a:moveTo>
                <a:lnTo>
                  <a:pt x="11409" y="3081"/>
                </a:lnTo>
                <a:lnTo>
                  <a:pt x="11335" y="3118"/>
                </a:lnTo>
                <a:lnTo>
                  <a:pt x="11298" y="3191"/>
                </a:lnTo>
                <a:lnTo>
                  <a:pt x="11262" y="3265"/>
                </a:lnTo>
                <a:lnTo>
                  <a:pt x="11262" y="3338"/>
                </a:lnTo>
                <a:lnTo>
                  <a:pt x="11262" y="3412"/>
                </a:lnTo>
                <a:lnTo>
                  <a:pt x="11298" y="3485"/>
                </a:lnTo>
                <a:lnTo>
                  <a:pt x="11372" y="3522"/>
                </a:lnTo>
                <a:lnTo>
                  <a:pt x="11445" y="3595"/>
                </a:lnTo>
                <a:lnTo>
                  <a:pt x="11592" y="3595"/>
                </a:lnTo>
                <a:lnTo>
                  <a:pt x="11665" y="3522"/>
                </a:lnTo>
                <a:lnTo>
                  <a:pt x="11702" y="3485"/>
                </a:lnTo>
                <a:lnTo>
                  <a:pt x="11739" y="3412"/>
                </a:lnTo>
                <a:lnTo>
                  <a:pt x="11702" y="3265"/>
                </a:lnTo>
                <a:lnTo>
                  <a:pt x="11702" y="3155"/>
                </a:lnTo>
                <a:lnTo>
                  <a:pt x="11629" y="3081"/>
                </a:lnTo>
                <a:lnTo>
                  <a:pt x="11519" y="3045"/>
                </a:lnTo>
                <a:close/>
                <a:moveTo>
                  <a:pt x="15554" y="1541"/>
                </a:moveTo>
                <a:lnTo>
                  <a:pt x="15407" y="1871"/>
                </a:lnTo>
                <a:lnTo>
                  <a:pt x="15187" y="2164"/>
                </a:lnTo>
                <a:lnTo>
                  <a:pt x="14967" y="2458"/>
                </a:lnTo>
                <a:lnTo>
                  <a:pt x="14710" y="2715"/>
                </a:lnTo>
                <a:lnTo>
                  <a:pt x="14416" y="2935"/>
                </a:lnTo>
                <a:lnTo>
                  <a:pt x="14123" y="3155"/>
                </a:lnTo>
                <a:lnTo>
                  <a:pt x="13536" y="3595"/>
                </a:lnTo>
                <a:lnTo>
                  <a:pt x="13279" y="3265"/>
                </a:lnTo>
                <a:lnTo>
                  <a:pt x="12986" y="2971"/>
                </a:lnTo>
                <a:lnTo>
                  <a:pt x="13096" y="2935"/>
                </a:lnTo>
                <a:lnTo>
                  <a:pt x="13683" y="2531"/>
                </a:lnTo>
                <a:lnTo>
                  <a:pt x="14306" y="2164"/>
                </a:lnTo>
                <a:lnTo>
                  <a:pt x="14930" y="1834"/>
                </a:lnTo>
                <a:lnTo>
                  <a:pt x="15554" y="1541"/>
                </a:lnTo>
                <a:close/>
                <a:moveTo>
                  <a:pt x="8914" y="3228"/>
                </a:moveTo>
                <a:lnTo>
                  <a:pt x="8841" y="3301"/>
                </a:lnTo>
                <a:lnTo>
                  <a:pt x="8804" y="3375"/>
                </a:lnTo>
                <a:lnTo>
                  <a:pt x="8804" y="3485"/>
                </a:lnTo>
                <a:lnTo>
                  <a:pt x="8804" y="3558"/>
                </a:lnTo>
                <a:lnTo>
                  <a:pt x="8877" y="3632"/>
                </a:lnTo>
                <a:lnTo>
                  <a:pt x="8951" y="3668"/>
                </a:lnTo>
                <a:lnTo>
                  <a:pt x="9098" y="3668"/>
                </a:lnTo>
                <a:lnTo>
                  <a:pt x="9134" y="3632"/>
                </a:lnTo>
                <a:lnTo>
                  <a:pt x="9208" y="3558"/>
                </a:lnTo>
                <a:lnTo>
                  <a:pt x="9208" y="3485"/>
                </a:lnTo>
                <a:lnTo>
                  <a:pt x="9208" y="3375"/>
                </a:lnTo>
                <a:lnTo>
                  <a:pt x="9171" y="3338"/>
                </a:lnTo>
                <a:lnTo>
                  <a:pt x="9134" y="3265"/>
                </a:lnTo>
                <a:lnTo>
                  <a:pt x="9061" y="3228"/>
                </a:lnTo>
                <a:close/>
                <a:moveTo>
                  <a:pt x="16324" y="1101"/>
                </a:moveTo>
                <a:lnTo>
                  <a:pt x="16140" y="1541"/>
                </a:lnTo>
                <a:lnTo>
                  <a:pt x="15884" y="1944"/>
                </a:lnTo>
                <a:lnTo>
                  <a:pt x="15590" y="2348"/>
                </a:lnTo>
                <a:lnTo>
                  <a:pt x="15297" y="2751"/>
                </a:lnTo>
                <a:lnTo>
                  <a:pt x="14967" y="3081"/>
                </a:lnTo>
                <a:lnTo>
                  <a:pt x="14600" y="3412"/>
                </a:lnTo>
                <a:lnTo>
                  <a:pt x="13829" y="4072"/>
                </a:lnTo>
                <a:lnTo>
                  <a:pt x="13756" y="3925"/>
                </a:lnTo>
                <a:lnTo>
                  <a:pt x="13976" y="3778"/>
                </a:lnTo>
                <a:lnTo>
                  <a:pt x="14343" y="3558"/>
                </a:lnTo>
                <a:lnTo>
                  <a:pt x="14673" y="3301"/>
                </a:lnTo>
                <a:lnTo>
                  <a:pt x="15003" y="3008"/>
                </a:lnTo>
                <a:lnTo>
                  <a:pt x="15297" y="2715"/>
                </a:lnTo>
                <a:lnTo>
                  <a:pt x="15554" y="2384"/>
                </a:lnTo>
                <a:lnTo>
                  <a:pt x="15774" y="2018"/>
                </a:lnTo>
                <a:lnTo>
                  <a:pt x="15957" y="1651"/>
                </a:lnTo>
                <a:lnTo>
                  <a:pt x="16104" y="1211"/>
                </a:lnTo>
                <a:lnTo>
                  <a:pt x="16104" y="1137"/>
                </a:lnTo>
                <a:lnTo>
                  <a:pt x="16324" y="1101"/>
                </a:lnTo>
                <a:close/>
                <a:moveTo>
                  <a:pt x="10528" y="3962"/>
                </a:moveTo>
                <a:lnTo>
                  <a:pt x="10455" y="3998"/>
                </a:lnTo>
                <a:lnTo>
                  <a:pt x="10381" y="4072"/>
                </a:lnTo>
                <a:lnTo>
                  <a:pt x="10381" y="4108"/>
                </a:lnTo>
                <a:lnTo>
                  <a:pt x="10345" y="4219"/>
                </a:lnTo>
                <a:lnTo>
                  <a:pt x="10381" y="4329"/>
                </a:lnTo>
                <a:lnTo>
                  <a:pt x="10455" y="4402"/>
                </a:lnTo>
                <a:lnTo>
                  <a:pt x="10491" y="4439"/>
                </a:lnTo>
                <a:lnTo>
                  <a:pt x="10638" y="4439"/>
                </a:lnTo>
                <a:lnTo>
                  <a:pt x="10748" y="4365"/>
                </a:lnTo>
                <a:lnTo>
                  <a:pt x="10785" y="4292"/>
                </a:lnTo>
                <a:lnTo>
                  <a:pt x="10822" y="4219"/>
                </a:lnTo>
                <a:lnTo>
                  <a:pt x="10785" y="4108"/>
                </a:lnTo>
                <a:lnTo>
                  <a:pt x="10748" y="4072"/>
                </a:lnTo>
                <a:lnTo>
                  <a:pt x="10712" y="3998"/>
                </a:lnTo>
                <a:lnTo>
                  <a:pt x="10675" y="3962"/>
                </a:lnTo>
                <a:close/>
                <a:moveTo>
                  <a:pt x="16434" y="477"/>
                </a:moveTo>
                <a:lnTo>
                  <a:pt x="16617" y="514"/>
                </a:lnTo>
                <a:lnTo>
                  <a:pt x="16764" y="587"/>
                </a:lnTo>
                <a:lnTo>
                  <a:pt x="16837" y="734"/>
                </a:lnTo>
                <a:lnTo>
                  <a:pt x="16911" y="880"/>
                </a:lnTo>
                <a:lnTo>
                  <a:pt x="16947" y="1064"/>
                </a:lnTo>
                <a:lnTo>
                  <a:pt x="16947" y="1247"/>
                </a:lnTo>
                <a:lnTo>
                  <a:pt x="16911" y="1541"/>
                </a:lnTo>
                <a:lnTo>
                  <a:pt x="16764" y="1871"/>
                </a:lnTo>
                <a:lnTo>
                  <a:pt x="16544" y="2128"/>
                </a:lnTo>
                <a:lnTo>
                  <a:pt x="16104" y="2641"/>
                </a:lnTo>
                <a:lnTo>
                  <a:pt x="15077" y="3668"/>
                </a:lnTo>
                <a:lnTo>
                  <a:pt x="14086" y="4549"/>
                </a:lnTo>
                <a:lnTo>
                  <a:pt x="14013" y="4402"/>
                </a:lnTo>
                <a:lnTo>
                  <a:pt x="14123" y="4329"/>
                </a:lnTo>
                <a:lnTo>
                  <a:pt x="14967" y="3632"/>
                </a:lnTo>
                <a:lnTo>
                  <a:pt x="15370" y="3228"/>
                </a:lnTo>
                <a:lnTo>
                  <a:pt x="15737" y="2825"/>
                </a:lnTo>
                <a:lnTo>
                  <a:pt x="16067" y="2384"/>
                </a:lnTo>
                <a:lnTo>
                  <a:pt x="16361" y="1908"/>
                </a:lnTo>
                <a:lnTo>
                  <a:pt x="16617" y="1431"/>
                </a:lnTo>
                <a:lnTo>
                  <a:pt x="16764" y="880"/>
                </a:lnTo>
                <a:lnTo>
                  <a:pt x="16764" y="770"/>
                </a:lnTo>
                <a:lnTo>
                  <a:pt x="16727" y="697"/>
                </a:lnTo>
                <a:lnTo>
                  <a:pt x="16654" y="660"/>
                </a:lnTo>
                <a:lnTo>
                  <a:pt x="16544" y="660"/>
                </a:lnTo>
                <a:lnTo>
                  <a:pt x="15920" y="770"/>
                </a:lnTo>
                <a:lnTo>
                  <a:pt x="15333" y="954"/>
                </a:lnTo>
                <a:lnTo>
                  <a:pt x="15333" y="954"/>
                </a:lnTo>
                <a:lnTo>
                  <a:pt x="15590" y="807"/>
                </a:lnTo>
                <a:lnTo>
                  <a:pt x="15884" y="660"/>
                </a:lnTo>
                <a:lnTo>
                  <a:pt x="16177" y="550"/>
                </a:lnTo>
                <a:lnTo>
                  <a:pt x="16434" y="477"/>
                </a:lnTo>
                <a:close/>
                <a:moveTo>
                  <a:pt x="9354" y="4182"/>
                </a:moveTo>
                <a:lnTo>
                  <a:pt x="9208" y="4255"/>
                </a:lnTo>
                <a:lnTo>
                  <a:pt x="9134" y="4365"/>
                </a:lnTo>
                <a:lnTo>
                  <a:pt x="9134" y="4439"/>
                </a:lnTo>
                <a:lnTo>
                  <a:pt x="9171" y="4512"/>
                </a:lnTo>
                <a:lnTo>
                  <a:pt x="9208" y="4585"/>
                </a:lnTo>
                <a:lnTo>
                  <a:pt x="9281" y="4622"/>
                </a:lnTo>
                <a:lnTo>
                  <a:pt x="9428" y="4622"/>
                </a:lnTo>
                <a:lnTo>
                  <a:pt x="9538" y="4585"/>
                </a:lnTo>
                <a:lnTo>
                  <a:pt x="9611" y="4475"/>
                </a:lnTo>
                <a:lnTo>
                  <a:pt x="9648" y="4402"/>
                </a:lnTo>
                <a:lnTo>
                  <a:pt x="9648" y="4292"/>
                </a:lnTo>
                <a:lnTo>
                  <a:pt x="9611" y="4255"/>
                </a:lnTo>
                <a:lnTo>
                  <a:pt x="9538" y="4182"/>
                </a:lnTo>
                <a:close/>
                <a:moveTo>
                  <a:pt x="13243" y="6566"/>
                </a:moveTo>
                <a:lnTo>
                  <a:pt x="13169" y="6639"/>
                </a:lnTo>
                <a:lnTo>
                  <a:pt x="13133" y="6713"/>
                </a:lnTo>
                <a:lnTo>
                  <a:pt x="13133" y="6860"/>
                </a:lnTo>
                <a:lnTo>
                  <a:pt x="13133" y="6933"/>
                </a:lnTo>
                <a:lnTo>
                  <a:pt x="13206" y="6970"/>
                </a:lnTo>
                <a:lnTo>
                  <a:pt x="13316" y="7006"/>
                </a:lnTo>
                <a:lnTo>
                  <a:pt x="13463" y="6970"/>
                </a:lnTo>
                <a:lnTo>
                  <a:pt x="13536" y="6933"/>
                </a:lnTo>
                <a:lnTo>
                  <a:pt x="13536" y="6860"/>
                </a:lnTo>
                <a:lnTo>
                  <a:pt x="13573" y="6750"/>
                </a:lnTo>
                <a:lnTo>
                  <a:pt x="13536" y="6676"/>
                </a:lnTo>
                <a:lnTo>
                  <a:pt x="13463" y="6603"/>
                </a:lnTo>
                <a:lnTo>
                  <a:pt x="13316" y="6566"/>
                </a:lnTo>
                <a:close/>
                <a:moveTo>
                  <a:pt x="12216" y="7300"/>
                </a:moveTo>
                <a:lnTo>
                  <a:pt x="12105" y="7336"/>
                </a:lnTo>
                <a:lnTo>
                  <a:pt x="12032" y="7410"/>
                </a:lnTo>
                <a:lnTo>
                  <a:pt x="11995" y="7520"/>
                </a:lnTo>
                <a:lnTo>
                  <a:pt x="11995" y="7630"/>
                </a:lnTo>
                <a:lnTo>
                  <a:pt x="12032" y="7703"/>
                </a:lnTo>
                <a:lnTo>
                  <a:pt x="12105" y="7777"/>
                </a:lnTo>
                <a:lnTo>
                  <a:pt x="12216" y="7777"/>
                </a:lnTo>
                <a:lnTo>
                  <a:pt x="12289" y="7740"/>
                </a:lnTo>
                <a:lnTo>
                  <a:pt x="12362" y="7703"/>
                </a:lnTo>
                <a:lnTo>
                  <a:pt x="12436" y="7630"/>
                </a:lnTo>
                <a:lnTo>
                  <a:pt x="12436" y="7520"/>
                </a:lnTo>
                <a:lnTo>
                  <a:pt x="12436" y="7410"/>
                </a:lnTo>
                <a:lnTo>
                  <a:pt x="12326" y="7336"/>
                </a:lnTo>
                <a:lnTo>
                  <a:pt x="12216" y="7300"/>
                </a:lnTo>
                <a:close/>
                <a:moveTo>
                  <a:pt x="12729" y="8033"/>
                </a:moveTo>
                <a:lnTo>
                  <a:pt x="12656" y="8107"/>
                </a:lnTo>
                <a:lnTo>
                  <a:pt x="12656" y="8143"/>
                </a:lnTo>
                <a:lnTo>
                  <a:pt x="12619" y="8253"/>
                </a:lnTo>
                <a:lnTo>
                  <a:pt x="12619" y="8400"/>
                </a:lnTo>
                <a:lnTo>
                  <a:pt x="12656" y="8437"/>
                </a:lnTo>
                <a:lnTo>
                  <a:pt x="12692" y="8474"/>
                </a:lnTo>
                <a:lnTo>
                  <a:pt x="12729" y="8474"/>
                </a:lnTo>
                <a:lnTo>
                  <a:pt x="12802" y="8510"/>
                </a:lnTo>
                <a:lnTo>
                  <a:pt x="12912" y="8474"/>
                </a:lnTo>
                <a:lnTo>
                  <a:pt x="12986" y="8437"/>
                </a:lnTo>
                <a:lnTo>
                  <a:pt x="13022" y="8400"/>
                </a:lnTo>
                <a:lnTo>
                  <a:pt x="13022" y="8253"/>
                </a:lnTo>
                <a:lnTo>
                  <a:pt x="13022" y="8180"/>
                </a:lnTo>
                <a:lnTo>
                  <a:pt x="12949" y="8107"/>
                </a:lnTo>
                <a:lnTo>
                  <a:pt x="12912" y="8033"/>
                </a:lnTo>
                <a:close/>
                <a:moveTo>
                  <a:pt x="10051" y="2128"/>
                </a:moveTo>
                <a:lnTo>
                  <a:pt x="10455" y="2164"/>
                </a:lnTo>
                <a:lnTo>
                  <a:pt x="10858" y="2238"/>
                </a:lnTo>
                <a:lnTo>
                  <a:pt x="11262" y="2348"/>
                </a:lnTo>
                <a:lnTo>
                  <a:pt x="11225" y="2458"/>
                </a:lnTo>
                <a:lnTo>
                  <a:pt x="11262" y="2568"/>
                </a:lnTo>
                <a:lnTo>
                  <a:pt x="11335" y="2641"/>
                </a:lnTo>
                <a:lnTo>
                  <a:pt x="11445" y="2715"/>
                </a:lnTo>
                <a:lnTo>
                  <a:pt x="11629" y="2715"/>
                </a:lnTo>
                <a:lnTo>
                  <a:pt x="11775" y="2788"/>
                </a:lnTo>
                <a:lnTo>
                  <a:pt x="12105" y="2935"/>
                </a:lnTo>
                <a:lnTo>
                  <a:pt x="12179" y="2971"/>
                </a:lnTo>
                <a:lnTo>
                  <a:pt x="12252" y="3008"/>
                </a:lnTo>
                <a:lnTo>
                  <a:pt x="12472" y="3191"/>
                </a:lnTo>
                <a:lnTo>
                  <a:pt x="12692" y="3412"/>
                </a:lnTo>
                <a:lnTo>
                  <a:pt x="13096" y="3852"/>
                </a:lnTo>
                <a:lnTo>
                  <a:pt x="11482" y="4842"/>
                </a:lnTo>
                <a:lnTo>
                  <a:pt x="9868" y="5796"/>
                </a:lnTo>
                <a:lnTo>
                  <a:pt x="6090" y="8070"/>
                </a:lnTo>
                <a:lnTo>
                  <a:pt x="5209" y="8620"/>
                </a:lnTo>
                <a:lnTo>
                  <a:pt x="5356" y="8327"/>
                </a:lnTo>
                <a:lnTo>
                  <a:pt x="5649" y="7960"/>
                </a:lnTo>
                <a:lnTo>
                  <a:pt x="5943" y="7557"/>
                </a:lnTo>
                <a:lnTo>
                  <a:pt x="5906" y="7483"/>
                </a:lnTo>
                <a:lnTo>
                  <a:pt x="5870" y="7483"/>
                </a:lnTo>
                <a:lnTo>
                  <a:pt x="5686" y="7593"/>
                </a:lnTo>
                <a:lnTo>
                  <a:pt x="5539" y="7740"/>
                </a:lnTo>
                <a:lnTo>
                  <a:pt x="5209" y="8070"/>
                </a:lnTo>
                <a:lnTo>
                  <a:pt x="4989" y="8437"/>
                </a:lnTo>
                <a:lnTo>
                  <a:pt x="4769" y="8840"/>
                </a:lnTo>
                <a:lnTo>
                  <a:pt x="4732" y="8877"/>
                </a:lnTo>
                <a:lnTo>
                  <a:pt x="4622" y="8584"/>
                </a:lnTo>
                <a:lnTo>
                  <a:pt x="4916" y="8107"/>
                </a:lnTo>
                <a:lnTo>
                  <a:pt x="5283" y="7630"/>
                </a:lnTo>
                <a:lnTo>
                  <a:pt x="5649" y="7190"/>
                </a:lnTo>
                <a:lnTo>
                  <a:pt x="6016" y="6786"/>
                </a:lnTo>
                <a:lnTo>
                  <a:pt x="6016" y="6750"/>
                </a:lnTo>
                <a:lnTo>
                  <a:pt x="6016" y="6713"/>
                </a:lnTo>
                <a:lnTo>
                  <a:pt x="5943" y="6713"/>
                </a:lnTo>
                <a:lnTo>
                  <a:pt x="5539" y="7043"/>
                </a:lnTo>
                <a:lnTo>
                  <a:pt x="5173" y="7410"/>
                </a:lnTo>
                <a:lnTo>
                  <a:pt x="4842" y="7777"/>
                </a:lnTo>
                <a:lnTo>
                  <a:pt x="4512" y="8180"/>
                </a:lnTo>
                <a:lnTo>
                  <a:pt x="4476" y="7923"/>
                </a:lnTo>
                <a:lnTo>
                  <a:pt x="4439" y="7667"/>
                </a:lnTo>
                <a:lnTo>
                  <a:pt x="4659" y="7336"/>
                </a:lnTo>
                <a:lnTo>
                  <a:pt x="4879" y="7080"/>
                </a:lnTo>
                <a:lnTo>
                  <a:pt x="5686" y="6016"/>
                </a:lnTo>
                <a:lnTo>
                  <a:pt x="5723" y="5943"/>
                </a:lnTo>
                <a:lnTo>
                  <a:pt x="5686" y="5906"/>
                </a:lnTo>
                <a:lnTo>
                  <a:pt x="5576" y="5906"/>
                </a:lnTo>
                <a:lnTo>
                  <a:pt x="5283" y="6199"/>
                </a:lnTo>
                <a:lnTo>
                  <a:pt x="4953" y="6529"/>
                </a:lnTo>
                <a:lnTo>
                  <a:pt x="4402" y="7153"/>
                </a:lnTo>
                <a:lnTo>
                  <a:pt x="4402" y="6529"/>
                </a:lnTo>
                <a:lnTo>
                  <a:pt x="4622" y="6199"/>
                </a:lnTo>
                <a:lnTo>
                  <a:pt x="4953" y="5759"/>
                </a:lnTo>
                <a:lnTo>
                  <a:pt x="5136" y="5502"/>
                </a:lnTo>
                <a:lnTo>
                  <a:pt x="5246" y="5392"/>
                </a:lnTo>
                <a:lnTo>
                  <a:pt x="5393" y="5319"/>
                </a:lnTo>
                <a:lnTo>
                  <a:pt x="5429" y="5319"/>
                </a:lnTo>
                <a:lnTo>
                  <a:pt x="5429" y="5282"/>
                </a:lnTo>
                <a:lnTo>
                  <a:pt x="5393" y="5246"/>
                </a:lnTo>
                <a:lnTo>
                  <a:pt x="5393" y="5209"/>
                </a:lnTo>
                <a:lnTo>
                  <a:pt x="5173" y="5209"/>
                </a:lnTo>
                <a:lnTo>
                  <a:pt x="5063" y="5282"/>
                </a:lnTo>
                <a:lnTo>
                  <a:pt x="4953" y="5356"/>
                </a:lnTo>
                <a:lnTo>
                  <a:pt x="4769" y="5539"/>
                </a:lnTo>
                <a:lnTo>
                  <a:pt x="4622" y="5722"/>
                </a:lnTo>
                <a:lnTo>
                  <a:pt x="4476" y="5869"/>
                </a:lnTo>
                <a:lnTo>
                  <a:pt x="4586" y="5466"/>
                </a:lnTo>
                <a:lnTo>
                  <a:pt x="4732" y="5062"/>
                </a:lnTo>
                <a:lnTo>
                  <a:pt x="4879" y="4842"/>
                </a:lnTo>
                <a:lnTo>
                  <a:pt x="5026" y="4622"/>
                </a:lnTo>
                <a:lnTo>
                  <a:pt x="5209" y="4402"/>
                </a:lnTo>
                <a:lnTo>
                  <a:pt x="5393" y="4219"/>
                </a:lnTo>
                <a:lnTo>
                  <a:pt x="5796" y="3852"/>
                </a:lnTo>
                <a:lnTo>
                  <a:pt x="6236" y="3522"/>
                </a:lnTo>
                <a:lnTo>
                  <a:pt x="6677" y="3228"/>
                </a:lnTo>
                <a:lnTo>
                  <a:pt x="7117" y="2935"/>
                </a:lnTo>
                <a:lnTo>
                  <a:pt x="7594" y="2715"/>
                </a:lnTo>
                <a:lnTo>
                  <a:pt x="8070" y="2494"/>
                </a:lnTo>
                <a:lnTo>
                  <a:pt x="8474" y="2348"/>
                </a:lnTo>
                <a:lnTo>
                  <a:pt x="8841" y="2238"/>
                </a:lnTo>
                <a:lnTo>
                  <a:pt x="9244" y="2164"/>
                </a:lnTo>
                <a:lnTo>
                  <a:pt x="9648" y="2128"/>
                </a:lnTo>
                <a:close/>
                <a:moveTo>
                  <a:pt x="13316" y="4219"/>
                </a:moveTo>
                <a:lnTo>
                  <a:pt x="13426" y="4365"/>
                </a:lnTo>
                <a:lnTo>
                  <a:pt x="12582" y="5026"/>
                </a:lnTo>
                <a:lnTo>
                  <a:pt x="11702" y="5649"/>
                </a:lnTo>
                <a:lnTo>
                  <a:pt x="10785" y="6273"/>
                </a:lnTo>
                <a:lnTo>
                  <a:pt x="9868" y="6860"/>
                </a:lnTo>
                <a:lnTo>
                  <a:pt x="8877" y="7446"/>
                </a:lnTo>
                <a:lnTo>
                  <a:pt x="7887" y="8033"/>
                </a:lnTo>
                <a:lnTo>
                  <a:pt x="6860" y="8584"/>
                </a:lnTo>
                <a:lnTo>
                  <a:pt x="5796" y="9097"/>
                </a:lnTo>
                <a:lnTo>
                  <a:pt x="4989" y="9464"/>
                </a:lnTo>
                <a:lnTo>
                  <a:pt x="4916" y="9317"/>
                </a:lnTo>
                <a:lnTo>
                  <a:pt x="4953" y="9207"/>
                </a:lnTo>
                <a:lnTo>
                  <a:pt x="6053" y="8584"/>
                </a:lnTo>
                <a:lnTo>
                  <a:pt x="10198" y="6089"/>
                </a:lnTo>
                <a:lnTo>
                  <a:pt x="11775" y="5136"/>
                </a:lnTo>
                <a:lnTo>
                  <a:pt x="13316" y="4219"/>
                </a:lnTo>
                <a:close/>
                <a:moveTo>
                  <a:pt x="3962" y="7960"/>
                </a:moveTo>
                <a:lnTo>
                  <a:pt x="3999" y="8070"/>
                </a:lnTo>
                <a:lnTo>
                  <a:pt x="3999" y="8107"/>
                </a:lnTo>
                <a:lnTo>
                  <a:pt x="4146" y="8694"/>
                </a:lnTo>
                <a:lnTo>
                  <a:pt x="3962" y="9024"/>
                </a:lnTo>
                <a:lnTo>
                  <a:pt x="3925" y="9097"/>
                </a:lnTo>
                <a:lnTo>
                  <a:pt x="3925" y="9134"/>
                </a:lnTo>
                <a:lnTo>
                  <a:pt x="3999" y="9244"/>
                </a:lnTo>
                <a:lnTo>
                  <a:pt x="3339" y="9501"/>
                </a:lnTo>
                <a:lnTo>
                  <a:pt x="3008" y="9611"/>
                </a:lnTo>
                <a:lnTo>
                  <a:pt x="2642" y="9684"/>
                </a:lnTo>
                <a:lnTo>
                  <a:pt x="2898" y="9171"/>
                </a:lnTo>
                <a:lnTo>
                  <a:pt x="3229" y="8694"/>
                </a:lnTo>
                <a:lnTo>
                  <a:pt x="3559" y="8327"/>
                </a:lnTo>
                <a:lnTo>
                  <a:pt x="3962" y="7960"/>
                </a:lnTo>
                <a:close/>
                <a:moveTo>
                  <a:pt x="13609" y="4732"/>
                </a:moveTo>
                <a:lnTo>
                  <a:pt x="13683" y="4915"/>
                </a:lnTo>
                <a:lnTo>
                  <a:pt x="12986" y="5502"/>
                </a:lnTo>
                <a:lnTo>
                  <a:pt x="12105" y="6199"/>
                </a:lnTo>
                <a:lnTo>
                  <a:pt x="11225" y="6823"/>
                </a:lnTo>
                <a:lnTo>
                  <a:pt x="10308" y="7446"/>
                </a:lnTo>
                <a:lnTo>
                  <a:pt x="9354" y="8033"/>
                </a:lnTo>
                <a:lnTo>
                  <a:pt x="8401" y="8584"/>
                </a:lnTo>
                <a:lnTo>
                  <a:pt x="7447" y="9097"/>
                </a:lnTo>
                <a:lnTo>
                  <a:pt x="6456" y="9574"/>
                </a:lnTo>
                <a:lnTo>
                  <a:pt x="5429" y="10014"/>
                </a:lnTo>
                <a:lnTo>
                  <a:pt x="5246" y="9794"/>
                </a:lnTo>
                <a:lnTo>
                  <a:pt x="5466" y="9684"/>
                </a:lnTo>
                <a:lnTo>
                  <a:pt x="6603" y="9134"/>
                </a:lnTo>
                <a:lnTo>
                  <a:pt x="7740" y="8547"/>
                </a:lnTo>
                <a:lnTo>
                  <a:pt x="8877" y="7923"/>
                </a:lnTo>
                <a:lnTo>
                  <a:pt x="9978" y="7263"/>
                </a:lnTo>
                <a:lnTo>
                  <a:pt x="10895" y="6676"/>
                </a:lnTo>
                <a:lnTo>
                  <a:pt x="11812" y="6053"/>
                </a:lnTo>
                <a:lnTo>
                  <a:pt x="12729" y="5392"/>
                </a:lnTo>
                <a:lnTo>
                  <a:pt x="13609" y="4732"/>
                </a:lnTo>
                <a:close/>
                <a:moveTo>
                  <a:pt x="11995" y="9721"/>
                </a:moveTo>
                <a:lnTo>
                  <a:pt x="12472" y="9831"/>
                </a:lnTo>
                <a:lnTo>
                  <a:pt x="12436" y="9867"/>
                </a:lnTo>
                <a:lnTo>
                  <a:pt x="12032" y="10271"/>
                </a:lnTo>
                <a:lnTo>
                  <a:pt x="12032" y="10198"/>
                </a:lnTo>
                <a:lnTo>
                  <a:pt x="11995" y="9721"/>
                </a:lnTo>
                <a:close/>
                <a:moveTo>
                  <a:pt x="2715" y="8804"/>
                </a:moveTo>
                <a:lnTo>
                  <a:pt x="2422" y="9317"/>
                </a:lnTo>
                <a:lnTo>
                  <a:pt x="2165" y="9867"/>
                </a:lnTo>
                <a:lnTo>
                  <a:pt x="2165" y="9941"/>
                </a:lnTo>
                <a:lnTo>
                  <a:pt x="2201" y="10051"/>
                </a:lnTo>
                <a:lnTo>
                  <a:pt x="2275" y="10088"/>
                </a:lnTo>
                <a:lnTo>
                  <a:pt x="2348" y="10124"/>
                </a:lnTo>
                <a:lnTo>
                  <a:pt x="2898" y="10014"/>
                </a:lnTo>
                <a:lnTo>
                  <a:pt x="3449" y="9867"/>
                </a:lnTo>
                <a:lnTo>
                  <a:pt x="3925" y="9684"/>
                </a:lnTo>
                <a:lnTo>
                  <a:pt x="4439" y="9464"/>
                </a:lnTo>
                <a:lnTo>
                  <a:pt x="4549" y="9684"/>
                </a:lnTo>
                <a:lnTo>
                  <a:pt x="3559" y="10124"/>
                </a:lnTo>
                <a:lnTo>
                  <a:pt x="3082" y="10308"/>
                </a:lnTo>
                <a:lnTo>
                  <a:pt x="2568" y="10528"/>
                </a:lnTo>
                <a:lnTo>
                  <a:pt x="2275" y="10638"/>
                </a:lnTo>
                <a:lnTo>
                  <a:pt x="2018" y="10674"/>
                </a:lnTo>
                <a:lnTo>
                  <a:pt x="1761" y="10711"/>
                </a:lnTo>
                <a:lnTo>
                  <a:pt x="1468" y="10711"/>
                </a:lnTo>
                <a:lnTo>
                  <a:pt x="2091" y="9794"/>
                </a:lnTo>
                <a:lnTo>
                  <a:pt x="2348" y="9317"/>
                </a:lnTo>
                <a:lnTo>
                  <a:pt x="2642" y="8877"/>
                </a:lnTo>
                <a:lnTo>
                  <a:pt x="2715" y="8804"/>
                </a:lnTo>
                <a:close/>
                <a:moveTo>
                  <a:pt x="13829" y="5429"/>
                </a:moveTo>
                <a:lnTo>
                  <a:pt x="13940" y="5943"/>
                </a:lnTo>
                <a:lnTo>
                  <a:pt x="13940" y="6456"/>
                </a:lnTo>
                <a:lnTo>
                  <a:pt x="13940" y="6896"/>
                </a:lnTo>
                <a:lnTo>
                  <a:pt x="13866" y="7336"/>
                </a:lnTo>
                <a:lnTo>
                  <a:pt x="13756" y="7740"/>
                </a:lnTo>
                <a:lnTo>
                  <a:pt x="13609" y="8143"/>
                </a:lnTo>
                <a:lnTo>
                  <a:pt x="13426" y="8547"/>
                </a:lnTo>
                <a:lnTo>
                  <a:pt x="13206" y="8914"/>
                </a:lnTo>
                <a:lnTo>
                  <a:pt x="12949" y="9281"/>
                </a:lnTo>
                <a:lnTo>
                  <a:pt x="12656" y="9647"/>
                </a:lnTo>
                <a:lnTo>
                  <a:pt x="12289" y="9611"/>
                </a:lnTo>
                <a:lnTo>
                  <a:pt x="11922" y="9537"/>
                </a:lnTo>
                <a:lnTo>
                  <a:pt x="11849" y="9574"/>
                </a:lnTo>
                <a:lnTo>
                  <a:pt x="11812" y="9574"/>
                </a:lnTo>
                <a:lnTo>
                  <a:pt x="11775" y="9647"/>
                </a:lnTo>
                <a:lnTo>
                  <a:pt x="11702" y="10418"/>
                </a:lnTo>
                <a:lnTo>
                  <a:pt x="11702" y="10491"/>
                </a:lnTo>
                <a:lnTo>
                  <a:pt x="11409" y="10711"/>
                </a:lnTo>
                <a:lnTo>
                  <a:pt x="11188" y="10821"/>
                </a:lnTo>
                <a:lnTo>
                  <a:pt x="11152" y="10858"/>
                </a:lnTo>
                <a:lnTo>
                  <a:pt x="11042" y="10931"/>
                </a:lnTo>
                <a:lnTo>
                  <a:pt x="11042" y="10564"/>
                </a:lnTo>
                <a:lnTo>
                  <a:pt x="11115" y="10198"/>
                </a:lnTo>
                <a:lnTo>
                  <a:pt x="11188" y="9867"/>
                </a:lnTo>
                <a:lnTo>
                  <a:pt x="11298" y="9501"/>
                </a:lnTo>
                <a:lnTo>
                  <a:pt x="11298" y="9464"/>
                </a:lnTo>
                <a:lnTo>
                  <a:pt x="11262" y="9427"/>
                </a:lnTo>
                <a:lnTo>
                  <a:pt x="11225" y="9427"/>
                </a:lnTo>
                <a:lnTo>
                  <a:pt x="11188" y="9464"/>
                </a:lnTo>
                <a:lnTo>
                  <a:pt x="11078" y="9647"/>
                </a:lnTo>
                <a:lnTo>
                  <a:pt x="10968" y="9831"/>
                </a:lnTo>
                <a:lnTo>
                  <a:pt x="10785" y="10234"/>
                </a:lnTo>
                <a:lnTo>
                  <a:pt x="10712" y="10638"/>
                </a:lnTo>
                <a:lnTo>
                  <a:pt x="10712" y="11078"/>
                </a:lnTo>
                <a:lnTo>
                  <a:pt x="10271" y="11261"/>
                </a:lnTo>
                <a:lnTo>
                  <a:pt x="9831" y="11371"/>
                </a:lnTo>
                <a:lnTo>
                  <a:pt x="9868" y="11005"/>
                </a:lnTo>
                <a:lnTo>
                  <a:pt x="9978" y="10638"/>
                </a:lnTo>
                <a:lnTo>
                  <a:pt x="10051" y="10344"/>
                </a:lnTo>
                <a:lnTo>
                  <a:pt x="10161" y="10088"/>
                </a:lnTo>
                <a:lnTo>
                  <a:pt x="10418" y="9574"/>
                </a:lnTo>
                <a:lnTo>
                  <a:pt x="10418" y="9537"/>
                </a:lnTo>
                <a:lnTo>
                  <a:pt x="10381" y="9501"/>
                </a:lnTo>
                <a:lnTo>
                  <a:pt x="10345" y="9501"/>
                </a:lnTo>
                <a:lnTo>
                  <a:pt x="10345" y="9537"/>
                </a:lnTo>
                <a:lnTo>
                  <a:pt x="10015" y="9941"/>
                </a:lnTo>
                <a:lnTo>
                  <a:pt x="9758" y="10418"/>
                </a:lnTo>
                <a:lnTo>
                  <a:pt x="9538" y="10895"/>
                </a:lnTo>
                <a:lnTo>
                  <a:pt x="9501" y="11151"/>
                </a:lnTo>
                <a:lnTo>
                  <a:pt x="9428" y="11408"/>
                </a:lnTo>
                <a:lnTo>
                  <a:pt x="8951" y="11408"/>
                </a:lnTo>
                <a:lnTo>
                  <a:pt x="8951" y="11261"/>
                </a:lnTo>
                <a:lnTo>
                  <a:pt x="8914" y="11225"/>
                </a:lnTo>
                <a:lnTo>
                  <a:pt x="8877" y="11188"/>
                </a:lnTo>
                <a:lnTo>
                  <a:pt x="8841" y="11188"/>
                </a:lnTo>
                <a:lnTo>
                  <a:pt x="8804" y="11225"/>
                </a:lnTo>
                <a:lnTo>
                  <a:pt x="8731" y="11298"/>
                </a:lnTo>
                <a:lnTo>
                  <a:pt x="9171" y="10454"/>
                </a:lnTo>
                <a:lnTo>
                  <a:pt x="9391" y="10051"/>
                </a:lnTo>
                <a:lnTo>
                  <a:pt x="9684" y="9647"/>
                </a:lnTo>
                <a:lnTo>
                  <a:pt x="9684" y="9611"/>
                </a:lnTo>
                <a:lnTo>
                  <a:pt x="9648" y="9611"/>
                </a:lnTo>
                <a:lnTo>
                  <a:pt x="9648" y="9574"/>
                </a:lnTo>
                <a:lnTo>
                  <a:pt x="9611" y="9611"/>
                </a:lnTo>
                <a:lnTo>
                  <a:pt x="9244" y="10014"/>
                </a:lnTo>
                <a:lnTo>
                  <a:pt x="8914" y="10418"/>
                </a:lnTo>
                <a:lnTo>
                  <a:pt x="8621" y="10858"/>
                </a:lnTo>
                <a:lnTo>
                  <a:pt x="8327" y="11335"/>
                </a:lnTo>
                <a:lnTo>
                  <a:pt x="7960" y="11225"/>
                </a:lnTo>
                <a:lnTo>
                  <a:pt x="7997" y="11188"/>
                </a:lnTo>
                <a:lnTo>
                  <a:pt x="7997" y="11151"/>
                </a:lnTo>
                <a:lnTo>
                  <a:pt x="7960" y="11115"/>
                </a:lnTo>
                <a:lnTo>
                  <a:pt x="7960" y="11078"/>
                </a:lnTo>
                <a:lnTo>
                  <a:pt x="7924" y="10968"/>
                </a:lnTo>
                <a:lnTo>
                  <a:pt x="7960" y="10858"/>
                </a:lnTo>
                <a:lnTo>
                  <a:pt x="8034" y="10601"/>
                </a:lnTo>
                <a:lnTo>
                  <a:pt x="8181" y="10308"/>
                </a:lnTo>
                <a:lnTo>
                  <a:pt x="8474" y="9831"/>
                </a:lnTo>
                <a:lnTo>
                  <a:pt x="8767" y="9427"/>
                </a:lnTo>
                <a:lnTo>
                  <a:pt x="8804" y="9391"/>
                </a:lnTo>
                <a:lnTo>
                  <a:pt x="8767" y="9317"/>
                </a:lnTo>
                <a:lnTo>
                  <a:pt x="8694" y="9317"/>
                </a:lnTo>
                <a:lnTo>
                  <a:pt x="8364" y="9537"/>
                </a:lnTo>
                <a:lnTo>
                  <a:pt x="8107" y="9831"/>
                </a:lnTo>
                <a:lnTo>
                  <a:pt x="7887" y="10124"/>
                </a:lnTo>
                <a:lnTo>
                  <a:pt x="7704" y="10454"/>
                </a:lnTo>
                <a:lnTo>
                  <a:pt x="7594" y="10784"/>
                </a:lnTo>
                <a:lnTo>
                  <a:pt x="7557" y="10968"/>
                </a:lnTo>
                <a:lnTo>
                  <a:pt x="7594" y="11115"/>
                </a:lnTo>
                <a:lnTo>
                  <a:pt x="7153" y="10968"/>
                </a:lnTo>
                <a:lnTo>
                  <a:pt x="6713" y="10784"/>
                </a:lnTo>
                <a:lnTo>
                  <a:pt x="6933" y="10564"/>
                </a:lnTo>
                <a:lnTo>
                  <a:pt x="7080" y="10344"/>
                </a:lnTo>
                <a:lnTo>
                  <a:pt x="7153" y="10234"/>
                </a:lnTo>
                <a:lnTo>
                  <a:pt x="7190" y="10124"/>
                </a:lnTo>
                <a:lnTo>
                  <a:pt x="7190" y="10088"/>
                </a:lnTo>
                <a:lnTo>
                  <a:pt x="7153" y="10088"/>
                </a:lnTo>
                <a:lnTo>
                  <a:pt x="7080" y="10124"/>
                </a:lnTo>
                <a:lnTo>
                  <a:pt x="7007" y="10161"/>
                </a:lnTo>
                <a:lnTo>
                  <a:pt x="6823" y="10308"/>
                </a:lnTo>
                <a:lnTo>
                  <a:pt x="6493" y="10564"/>
                </a:lnTo>
                <a:lnTo>
                  <a:pt x="6420" y="10638"/>
                </a:lnTo>
                <a:lnTo>
                  <a:pt x="5906" y="10344"/>
                </a:lnTo>
                <a:lnTo>
                  <a:pt x="6897" y="9904"/>
                </a:lnTo>
                <a:lnTo>
                  <a:pt x="7887" y="9391"/>
                </a:lnTo>
                <a:lnTo>
                  <a:pt x="8877" y="8877"/>
                </a:lnTo>
                <a:lnTo>
                  <a:pt x="9795" y="8327"/>
                </a:lnTo>
                <a:lnTo>
                  <a:pt x="10748" y="7740"/>
                </a:lnTo>
                <a:lnTo>
                  <a:pt x="11665" y="7116"/>
                </a:lnTo>
                <a:lnTo>
                  <a:pt x="12546" y="6456"/>
                </a:lnTo>
                <a:lnTo>
                  <a:pt x="13426" y="5796"/>
                </a:lnTo>
                <a:lnTo>
                  <a:pt x="13829" y="5429"/>
                </a:lnTo>
                <a:close/>
                <a:moveTo>
                  <a:pt x="1651" y="9757"/>
                </a:moveTo>
                <a:lnTo>
                  <a:pt x="1028" y="10711"/>
                </a:lnTo>
                <a:lnTo>
                  <a:pt x="991" y="10784"/>
                </a:lnTo>
                <a:lnTo>
                  <a:pt x="1028" y="10858"/>
                </a:lnTo>
                <a:lnTo>
                  <a:pt x="1028" y="10931"/>
                </a:lnTo>
                <a:lnTo>
                  <a:pt x="1101" y="10968"/>
                </a:lnTo>
                <a:lnTo>
                  <a:pt x="1358" y="11041"/>
                </a:lnTo>
                <a:lnTo>
                  <a:pt x="1651" y="11078"/>
                </a:lnTo>
                <a:lnTo>
                  <a:pt x="1908" y="11078"/>
                </a:lnTo>
                <a:lnTo>
                  <a:pt x="2165" y="11041"/>
                </a:lnTo>
                <a:lnTo>
                  <a:pt x="2715" y="10858"/>
                </a:lnTo>
                <a:lnTo>
                  <a:pt x="3229" y="10638"/>
                </a:lnTo>
                <a:lnTo>
                  <a:pt x="4769" y="10014"/>
                </a:lnTo>
                <a:lnTo>
                  <a:pt x="4953" y="10198"/>
                </a:lnTo>
                <a:lnTo>
                  <a:pt x="4072" y="10564"/>
                </a:lnTo>
                <a:lnTo>
                  <a:pt x="3192" y="10895"/>
                </a:lnTo>
                <a:lnTo>
                  <a:pt x="2238" y="11188"/>
                </a:lnTo>
                <a:lnTo>
                  <a:pt x="1248" y="11445"/>
                </a:lnTo>
                <a:lnTo>
                  <a:pt x="1101" y="11518"/>
                </a:lnTo>
                <a:lnTo>
                  <a:pt x="844" y="11555"/>
                </a:lnTo>
                <a:lnTo>
                  <a:pt x="624" y="11555"/>
                </a:lnTo>
                <a:lnTo>
                  <a:pt x="551" y="11518"/>
                </a:lnTo>
                <a:lnTo>
                  <a:pt x="477" y="11481"/>
                </a:lnTo>
                <a:lnTo>
                  <a:pt x="477" y="11408"/>
                </a:lnTo>
                <a:lnTo>
                  <a:pt x="514" y="11298"/>
                </a:lnTo>
                <a:lnTo>
                  <a:pt x="661" y="11005"/>
                </a:lnTo>
                <a:lnTo>
                  <a:pt x="991" y="10601"/>
                </a:lnTo>
                <a:lnTo>
                  <a:pt x="1321" y="10161"/>
                </a:lnTo>
                <a:lnTo>
                  <a:pt x="1651" y="9757"/>
                </a:lnTo>
                <a:close/>
                <a:moveTo>
                  <a:pt x="16324" y="0"/>
                </a:moveTo>
                <a:lnTo>
                  <a:pt x="16140" y="37"/>
                </a:lnTo>
                <a:lnTo>
                  <a:pt x="15774" y="147"/>
                </a:lnTo>
                <a:lnTo>
                  <a:pt x="15480" y="330"/>
                </a:lnTo>
                <a:lnTo>
                  <a:pt x="14636" y="807"/>
                </a:lnTo>
                <a:lnTo>
                  <a:pt x="13866" y="1357"/>
                </a:lnTo>
                <a:lnTo>
                  <a:pt x="13059" y="1908"/>
                </a:lnTo>
                <a:lnTo>
                  <a:pt x="12289" y="2458"/>
                </a:lnTo>
                <a:lnTo>
                  <a:pt x="12032" y="2311"/>
                </a:lnTo>
                <a:lnTo>
                  <a:pt x="11812" y="2238"/>
                </a:lnTo>
                <a:lnTo>
                  <a:pt x="11629" y="2238"/>
                </a:lnTo>
                <a:lnTo>
                  <a:pt x="11372" y="2091"/>
                </a:lnTo>
                <a:lnTo>
                  <a:pt x="11115" y="1981"/>
                </a:lnTo>
                <a:lnTo>
                  <a:pt x="10858" y="1908"/>
                </a:lnTo>
                <a:lnTo>
                  <a:pt x="10565" y="1834"/>
                </a:lnTo>
                <a:lnTo>
                  <a:pt x="10015" y="1761"/>
                </a:lnTo>
                <a:lnTo>
                  <a:pt x="9464" y="1761"/>
                </a:lnTo>
                <a:lnTo>
                  <a:pt x="8914" y="1834"/>
                </a:lnTo>
                <a:lnTo>
                  <a:pt x="8364" y="1981"/>
                </a:lnTo>
                <a:lnTo>
                  <a:pt x="7814" y="2164"/>
                </a:lnTo>
                <a:lnTo>
                  <a:pt x="7300" y="2384"/>
                </a:lnTo>
                <a:lnTo>
                  <a:pt x="6677" y="2715"/>
                </a:lnTo>
                <a:lnTo>
                  <a:pt x="6090" y="3081"/>
                </a:lnTo>
                <a:lnTo>
                  <a:pt x="5503" y="3522"/>
                </a:lnTo>
                <a:lnTo>
                  <a:pt x="4989" y="3962"/>
                </a:lnTo>
                <a:lnTo>
                  <a:pt x="4769" y="4219"/>
                </a:lnTo>
                <a:lnTo>
                  <a:pt x="4549" y="4475"/>
                </a:lnTo>
                <a:lnTo>
                  <a:pt x="4402" y="4769"/>
                </a:lnTo>
                <a:lnTo>
                  <a:pt x="4256" y="5062"/>
                </a:lnTo>
                <a:lnTo>
                  <a:pt x="4146" y="5356"/>
                </a:lnTo>
                <a:lnTo>
                  <a:pt x="4035" y="5686"/>
                </a:lnTo>
                <a:lnTo>
                  <a:pt x="3999" y="6016"/>
                </a:lnTo>
                <a:lnTo>
                  <a:pt x="3925" y="6346"/>
                </a:lnTo>
                <a:lnTo>
                  <a:pt x="3889" y="6970"/>
                </a:lnTo>
                <a:lnTo>
                  <a:pt x="3925" y="7630"/>
                </a:lnTo>
                <a:lnTo>
                  <a:pt x="3339" y="7960"/>
                </a:lnTo>
                <a:lnTo>
                  <a:pt x="2752" y="8290"/>
                </a:lnTo>
                <a:lnTo>
                  <a:pt x="2238" y="8657"/>
                </a:lnTo>
                <a:lnTo>
                  <a:pt x="1725" y="9097"/>
                </a:lnTo>
                <a:lnTo>
                  <a:pt x="1248" y="9574"/>
                </a:lnTo>
                <a:lnTo>
                  <a:pt x="808" y="10051"/>
                </a:lnTo>
                <a:lnTo>
                  <a:pt x="404" y="10601"/>
                </a:lnTo>
                <a:lnTo>
                  <a:pt x="221" y="10858"/>
                </a:lnTo>
                <a:lnTo>
                  <a:pt x="74" y="11151"/>
                </a:lnTo>
                <a:lnTo>
                  <a:pt x="1" y="11371"/>
                </a:lnTo>
                <a:lnTo>
                  <a:pt x="37" y="11555"/>
                </a:lnTo>
                <a:lnTo>
                  <a:pt x="111" y="11738"/>
                </a:lnTo>
                <a:lnTo>
                  <a:pt x="184" y="11812"/>
                </a:lnTo>
                <a:lnTo>
                  <a:pt x="257" y="11885"/>
                </a:lnTo>
                <a:lnTo>
                  <a:pt x="477" y="11958"/>
                </a:lnTo>
                <a:lnTo>
                  <a:pt x="697" y="11995"/>
                </a:lnTo>
                <a:lnTo>
                  <a:pt x="918" y="11995"/>
                </a:lnTo>
                <a:lnTo>
                  <a:pt x="1174" y="11958"/>
                </a:lnTo>
                <a:lnTo>
                  <a:pt x="1835" y="11812"/>
                </a:lnTo>
                <a:lnTo>
                  <a:pt x="2495" y="11591"/>
                </a:lnTo>
                <a:lnTo>
                  <a:pt x="3815" y="11151"/>
                </a:lnTo>
                <a:lnTo>
                  <a:pt x="4586" y="10858"/>
                </a:lnTo>
                <a:lnTo>
                  <a:pt x="5356" y="10564"/>
                </a:lnTo>
                <a:lnTo>
                  <a:pt x="5760" y="10858"/>
                </a:lnTo>
                <a:lnTo>
                  <a:pt x="6200" y="11078"/>
                </a:lnTo>
                <a:lnTo>
                  <a:pt x="6236" y="11261"/>
                </a:lnTo>
                <a:lnTo>
                  <a:pt x="6273" y="11335"/>
                </a:lnTo>
                <a:lnTo>
                  <a:pt x="6346" y="11371"/>
                </a:lnTo>
                <a:lnTo>
                  <a:pt x="6493" y="11371"/>
                </a:lnTo>
                <a:lnTo>
                  <a:pt x="6603" y="11261"/>
                </a:lnTo>
                <a:lnTo>
                  <a:pt x="7410" y="11591"/>
                </a:lnTo>
                <a:lnTo>
                  <a:pt x="7814" y="11702"/>
                </a:lnTo>
                <a:lnTo>
                  <a:pt x="8217" y="11812"/>
                </a:lnTo>
                <a:lnTo>
                  <a:pt x="8291" y="11848"/>
                </a:lnTo>
                <a:lnTo>
                  <a:pt x="8364" y="11885"/>
                </a:lnTo>
                <a:lnTo>
                  <a:pt x="8474" y="11848"/>
                </a:lnTo>
                <a:lnTo>
                  <a:pt x="8547" y="11885"/>
                </a:lnTo>
                <a:lnTo>
                  <a:pt x="8877" y="11922"/>
                </a:lnTo>
                <a:lnTo>
                  <a:pt x="9574" y="11922"/>
                </a:lnTo>
                <a:lnTo>
                  <a:pt x="9905" y="11885"/>
                </a:lnTo>
                <a:lnTo>
                  <a:pt x="10235" y="11812"/>
                </a:lnTo>
                <a:lnTo>
                  <a:pt x="10565" y="11702"/>
                </a:lnTo>
                <a:lnTo>
                  <a:pt x="10895" y="11555"/>
                </a:lnTo>
                <a:lnTo>
                  <a:pt x="11225" y="11408"/>
                </a:lnTo>
                <a:lnTo>
                  <a:pt x="11555" y="11225"/>
                </a:lnTo>
                <a:lnTo>
                  <a:pt x="11885" y="11041"/>
                </a:lnTo>
                <a:lnTo>
                  <a:pt x="12179" y="10784"/>
                </a:lnTo>
                <a:lnTo>
                  <a:pt x="12472" y="10564"/>
                </a:lnTo>
                <a:lnTo>
                  <a:pt x="12766" y="10308"/>
                </a:lnTo>
                <a:lnTo>
                  <a:pt x="13022" y="10014"/>
                </a:lnTo>
                <a:lnTo>
                  <a:pt x="13279" y="9721"/>
                </a:lnTo>
                <a:lnTo>
                  <a:pt x="13499" y="9391"/>
                </a:lnTo>
                <a:lnTo>
                  <a:pt x="13719" y="9097"/>
                </a:lnTo>
                <a:lnTo>
                  <a:pt x="13903" y="8730"/>
                </a:lnTo>
                <a:lnTo>
                  <a:pt x="14050" y="8400"/>
                </a:lnTo>
                <a:lnTo>
                  <a:pt x="14196" y="8033"/>
                </a:lnTo>
                <a:lnTo>
                  <a:pt x="14306" y="7667"/>
                </a:lnTo>
                <a:lnTo>
                  <a:pt x="14380" y="7300"/>
                </a:lnTo>
                <a:lnTo>
                  <a:pt x="14453" y="6933"/>
                </a:lnTo>
                <a:lnTo>
                  <a:pt x="14490" y="6529"/>
                </a:lnTo>
                <a:lnTo>
                  <a:pt x="14490" y="6163"/>
                </a:lnTo>
                <a:lnTo>
                  <a:pt x="14453" y="5796"/>
                </a:lnTo>
                <a:lnTo>
                  <a:pt x="14380" y="5429"/>
                </a:lnTo>
                <a:lnTo>
                  <a:pt x="14270" y="5062"/>
                </a:lnTo>
                <a:lnTo>
                  <a:pt x="15113" y="4329"/>
                </a:lnTo>
                <a:lnTo>
                  <a:pt x="15920" y="3558"/>
                </a:lnTo>
                <a:lnTo>
                  <a:pt x="16434" y="3045"/>
                </a:lnTo>
                <a:lnTo>
                  <a:pt x="16691" y="2751"/>
                </a:lnTo>
                <a:lnTo>
                  <a:pt x="16947" y="2458"/>
                </a:lnTo>
                <a:lnTo>
                  <a:pt x="17168" y="2128"/>
                </a:lnTo>
                <a:lnTo>
                  <a:pt x="17351" y="1798"/>
                </a:lnTo>
                <a:lnTo>
                  <a:pt x="17461" y="1431"/>
                </a:lnTo>
                <a:lnTo>
                  <a:pt x="17461" y="1247"/>
                </a:lnTo>
                <a:lnTo>
                  <a:pt x="17461" y="1064"/>
                </a:lnTo>
                <a:lnTo>
                  <a:pt x="17388" y="770"/>
                </a:lnTo>
                <a:lnTo>
                  <a:pt x="17278" y="514"/>
                </a:lnTo>
                <a:lnTo>
                  <a:pt x="17094" y="257"/>
                </a:lnTo>
                <a:lnTo>
                  <a:pt x="16837" y="74"/>
                </a:lnTo>
                <a:lnTo>
                  <a:pt x="16691" y="37"/>
                </a:lnTo>
                <a:lnTo>
                  <a:pt x="1650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09" name="Google Shape;1009;p22"/>
          <p:cNvSpPr/>
          <p:nvPr/>
        </p:nvSpPr>
        <p:spPr>
          <a:xfrm>
            <a:off x="8360955" y="4506916"/>
            <a:ext cx="372518" cy="384998"/>
          </a:xfrm>
          <a:custGeom>
            <a:avLst/>
            <a:gdLst/>
            <a:ahLst/>
            <a:cxnLst/>
            <a:rect l="l" t="t" r="r" b="b"/>
            <a:pathLst>
              <a:path w="13133" h="13573" extrusionOk="0">
                <a:moveTo>
                  <a:pt x="2714" y="1798"/>
                </a:moveTo>
                <a:lnTo>
                  <a:pt x="2971" y="1908"/>
                </a:lnTo>
                <a:lnTo>
                  <a:pt x="3118" y="2018"/>
                </a:lnTo>
                <a:lnTo>
                  <a:pt x="3265" y="2128"/>
                </a:lnTo>
                <a:lnTo>
                  <a:pt x="3411" y="2311"/>
                </a:lnTo>
                <a:lnTo>
                  <a:pt x="3485" y="2458"/>
                </a:lnTo>
                <a:lnTo>
                  <a:pt x="3375" y="2458"/>
                </a:lnTo>
                <a:lnTo>
                  <a:pt x="3301" y="2495"/>
                </a:lnTo>
                <a:lnTo>
                  <a:pt x="3265" y="2568"/>
                </a:lnTo>
                <a:lnTo>
                  <a:pt x="3228" y="2605"/>
                </a:lnTo>
                <a:lnTo>
                  <a:pt x="3155" y="2568"/>
                </a:lnTo>
                <a:lnTo>
                  <a:pt x="3008" y="2348"/>
                </a:lnTo>
                <a:lnTo>
                  <a:pt x="2825" y="1981"/>
                </a:lnTo>
                <a:lnTo>
                  <a:pt x="2714" y="1798"/>
                </a:lnTo>
                <a:close/>
                <a:moveTo>
                  <a:pt x="1908" y="2825"/>
                </a:moveTo>
                <a:lnTo>
                  <a:pt x="1797" y="2861"/>
                </a:lnTo>
                <a:lnTo>
                  <a:pt x="1761" y="2898"/>
                </a:lnTo>
                <a:lnTo>
                  <a:pt x="1687" y="2971"/>
                </a:lnTo>
                <a:lnTo>
                  <a:pt x="1687" y="3045"/>
                </a:lnTo>
                <a:lnTo>
                  <a:pt x="1687" y="3118"/>
                </a:lnTo>
                <a:lnTo>
                  <a:pt x="1724" y="3191"/>
                </a:lnTo>
                <a:lnTo>
                  <a:pt x="1797" y="3228"/>
                </a:lnTo>
                <a:lnTo>
                  <a:pt x="1944" y="3301"/>
                </a:lnTo>
                <a:lnTo>
                  <a:pt x="2054" y="3412"/>
                </a:lnTo>
                <a:lnTo>
                  <a:pt x="2164" y="3522"/>
                </a:lnTo>
                <a:lnTo>
                  <a:pt x="2201" y="3595"/>
                </a:lnTo>
                <a:lnTo>
                  <a:pt x="2274" y="3632"/>
                </a:lnTo>
                <a:lnTo>
                  <a:pt x="2384" y="3632"/>
                </a:lnTo>
                <a:lnTo>
                  <a:pt x="2458" y="3558"/>
                </a:lnTo>
                <a:lnTo>
                  <a:pt x="2494" y="3448"/>
                </a:lnTo>
                <a:lnTo>
                  <a:pt x="2494" y="3338"/>
                </a:lnTo>
                <a:lnTo>
                  <a:pt x="2421" y="3228"/>
                </a:lnTo>
                <a:lnTo>
                  <a:pt x="2348" y="3155"/>
                </a:lnTo>
                <a:lnTo>
                  <a:pt x="2164" y="2971"/>
                </a:lnTo>
                <a:lnTo>
                  <a:pt x="1981" y="2861"/>
                </a:lnTo>
                <a:lnTo>
                  <a:pt x="1908" y="2825"/>
                </a:lnTo>
                <a:close/>
                <a:moveTo>
                  <a:pt x="1137" y="2311"/>
                </a:moveTo>
                <a:lnTo>
                  <a:pt x="1614" y="2458"/>
                </a:lnTo>
                <a:lnTo>
                  <a:pt x="2054" y="2678"/>
                </a:lnTo>
                <a:lnTo>
                  <a:pt x="2201" y="2751"/>
                </a:lnTo>
                <a:lnTo>
                  <a:pt x="2348" y="2898"/>
                </a:lnTo>
                <a:lnTo>
                  <a:pt x="2458" y="3008"/>
                </a:lnTo>
                <a:lnTo>
                  <a:pt x="2531" y="3191"/>
                </a:lnTo>
                <a:lnTo>
                  <a:pt x="2568" y="3265"/>
                </a:lnTo>
                <a:lnTo>
                  <a:pt x="2568" y="3338"/>
                </a:lnTo>
                <a:lnTo>
                  <a:pt x="2531" y="3485"/>
                </a:lnTo>
                <a:lnTo>
                  <a:pt x="2384" y="3742"/>
                </a:lnTo>
                <a:lnTo>
                  <a:pt x="2274" y="3852"/>
                </a:lnTo>
                <a:lnTo>
                  <a:pt x="2164" y="3962"/>
                </a:lnTo>
                <a:lnTo>
                  <a:pt x="1834" y="3632"/>
                </a:lnTo>
                <a:lnTo>
                  <a:pt x="1541" y="3228"/>
                </a:lnTo>
                <a:lnTo>
                  <a:pt x="1321" y="2788"/>
                </a:lnTo>
                <a:lnTo>
                  <a:pt x="1137" y="2311"/>
                </a:lnTo>
                <a:close/>
                <a:moveTo>
                  <a:pt x="8804" y="514"/>
                </a:moveTo>
                <a:lnTo>
                  <a:pt x="8694" y="2531"/>
                </a:lnTo>
                <a:lnTo>
                  <a:pt x="8657" y="3632"/>
                </a:lnTo>
                <a:lnTo>
                  <a:pt x="8657" y="4549"/>
                </a:lnTo>
                <a:lnTo>
                  <a:pt x="7556" y="3778"/>
                </a:lnTo>
                <a:lnTo>
                  <a:pt x="7043" y="3375"/>
                </a:lnTo>
                <a:lnTo>
                  <a:pt x="6529" y="2971"/>
                </a:lnTo>
                <a:lnTo>
                  <a:pt x="6639" y="2788"/>
                </a:lnTo>
                <a:lnTo>
                  <a:pt x="6713" y="2678"/>
                </a:lnTo>
                <a:lnTo>
                  <a:pt x="7556" y="1798"/>
                </a:lnTo>
                <a:lnTo>
                  <a:pt x="8290" y="991"/>
                </a:lnTo>
                <a:lnTo>
                  <a:pt x="8510" y="734"/>
                </a:lnTo>
                <a:lnTo>
                  <a:pt x="8657" y="624"/>
                </a:lnTo>
                <a:lnTo>
                  <a:pt x="8804" y="514"/>
                </a:lnTo>
                <a:close/>
                <a:moveTo>
                  <a:pt x="660" y="4145"/>
                </a:moveTo>
                <a:lnTo>
                  <a:pt x="880" y="4219"/>
                </a:lnTo>
                <a:lnTo>
                  <a:pt x="1064" y="4255"/>
                </a:lnTo>
                <a:lnTo>
                  <a:pt x="1247" y="4329"/>
                </a:lnTo>
                <a:lnTo>
                  <a:pt x="1357" y="4439"/>
                </a:lnTo>
                <a:lnTo>
                  <a:pt x="1431" y="4585"/>
                </a:lnTo>
                <a:lnTo>
                  <a:pt x="1467" y="4659"/>
                </a:lnTo>
                <a:lnTo>
                  <a:pt x="1467" y="4732"/>
                </a:lnTo>
                <a:lnTo>
                  <a:pt x="1467" y="4805"/>
                </a:lnTo>
                <a:lnTo>
                  <a:pt x="1394" y="4842"/>
                </a:lnTo>
                <a:lnTo>
                  <a:pt x="1284" y="4805"/>
                </a:lnTo>
                <a:lnTo>
                  <a:pt x="1211" y="4769"/>
                </a:lnTo>
                <a:lnTo>
                  <a:pt x="990" y="4585"/>
                </a:lnTo>
                <a:lnTo>
                  <a:pt x="844" y="4402"/>
                </a:lnTo>
                <a:lnTo>
                  <a:pt x="660" y="4145"/>
                </a:lnTo>
                <a:close/>
                <a:moveTo>
                  <a:pt x="3962" y="2935"/>
                </a:moveTo>
                <a:lnTo>
                  <a:pt x="4218" y="3155"/>
                </a:lnTo>
                <a:lnTo>
                  <a:pt x="4035" y="3338"/>
                </a:lnTo>
                <a:lnTo>
                  <a:pt x="2641" y="4659"/>
                </a:lnTo>
                <a:lnTo>
                  <a:pt x="2311" y="5026"/>
                </a:lnTo>
                <a:lnTo>
                  <a:pt x="2054" y="5392"/>
                </a:lnTo>
                <a:lnTo>
                  <a:pt x="1797" y="5172"/>
                </a:lnTo>
                <a:lnTo>
                  <a:pt x="2971" y="4072"/>
                </a:lnTo>
                <a:lnTo>
                  <a:pt x="3485" y="3522"/>
                </a:lnTo>
                <a:lnTo>
                  <a:pt x="3742" y="3265"/>
                </a:lnTo>
                <a:lnTo>
                  <a:pt x="3962" y="2935"/>
                </a:lnTo>
                <a:close/>
                <a:moveTo>
                  <a:pt x="4989" y="5209"/>
                </a:moveTo>
                <a:lnTo>
                  <a:pt x="5356" y="5686"/>
                </a:lnTo>
                <a:lnTo>
                  <a:pt x="5686" y="6199"/>
                </a:lnTo>
                <a:lnTo>
                  <a:pt x="6199" y="7080"/>
                </a:lnTo>
                <a:lnTo>
                  <a:pt x="6199" y="7080"/>
                </a:lnTo>
                <a:lnTo>
                  <a:pt x="5282" y="6640"/>
                </a:lnTo>
                <a:lnTo>
                  <a:pt x="4365" y="6199"/>
                </a:lnTo>
                <a:lnTo>
                  <a:pt x="4512" y="5943"/>
                </a:lnTo>
                <a:lnTo>
                  <a:pt x="4989" y="5209"/>
                </a:lnTo>
                <a:close/>
                <a:moveTo>
                  <a:pt x="4879" y="4695"/>
                </a:moveTo>
                <a:lnTo>
                  <a:pt x="4805" y="4805"/>
                </a:lnTo>
                <a:lnTo>
                  <a:pt x="4218" y="5649"/>
                </a:lnTo>
                <a:lnTo>
                  <a:pt x="3962" y="6053"/>
                </a:lnTo>
                <a:lnTo>
                  <a:pt x="3852" y="6053"/>
                </a:lnTo>
                <a:lnTo>
                  <a:pt x="3778" y="6126"/>
                </a:lnTo>
                <a:lnTo>
                  <a:pt x="3742" y="6199"/>
                </a:lnTo>
                <a:lnTo>
                  <a:pt x="3705" y="6273"/>
                </a:lnTo>
                <a:lnTo>
                  <a:pt x="3742" y="6346"/>
                </a:lnTo>
                <a:lnTo>
                  <a:pt x="3778" y="6493"/>
                </a:lnTo>
                <a:lnTo>
                  <a:pt x="3852" y="6529"/>
                </a:lnTo>
                <a:lnTo>
                  <a:pt x="3925" y="6566"/>
                </a:lnTo>
                <a:lnTo>
                  <a:pt x="3998" y="6566"/>
                </a:lnTo>
                <a:lnTo>
                  <a:pt x="5172" y="7080"/>
                </a:lnTo>
                <a:lnTo>
                  <a:pt x="5722" y="7336"/>
                </a:lnTo>
                <a:lnTo>
                  <a:pt x="6053" y="7447"/>
                </a:lnTo>
                <a:lnTo>
                  <a:pt x="6346" y="7483"/>
                </a:lnTo>
                <a:lnTo>
                  <a:pt x="6419" y="7483"/>
                </a:lnTo>
                <a:lnTo>
                  <a:pt x="6493" y="7447"/>
                </a:lnTo>
                <a:lnTo>
                  <a:pt x="6529" y="7483"/>
                </a:lnTo>
                <a:lnTo>
                  <a:pt x="6603" y="7483"/>
                </a:lnTo>
                <a:lnTo>
                  <a:pt x="6639" y="7447"/>
                </a:lnTo>
                <a:lnTo>
                  <a:pt x="6639" y="7410"/>
                </a:lnTo>
                <a:lnTo>
                  <a:pt x="6566" y="7080"/>
                </a:lnTo>
                <a:lnTo>
                  <a:pt x="6456" y="6750"/>
                </a:lnTo>
                <a:lnTo>
                  <a:pt x="6273" y="6419"/>
                </a:lnTo>
                <a:lnTo>
                  <a:pt x="6089" y="6089"/>
                </a:lnTo>
                <a:lnTo>
                  <a:pt x="5649" y="5429"/>
                </a:lnTo>
                <a:lnTo>
                  <a:pt x="5135" y="4769"/>
                </a:lnTo>
                <a:lnTo>
                  <a:pt x="5062" y="4695"/>
                </a:lnTo>
                <a:close/>
                <a:moveTo>
                  <a:pt x="9757" y="9537"/>
                </a:moveTo>
                <a:lnTo>
                  <a:pt x="9794" y="9647"/>
                </a:lnTo>
                <a:lnTo>
                  <a:pt x="9831" y="9757"/>
                </a:lnTo>
                <a:lnTo>
                  <a:pt x="9867" y="9867"/>
                </a:lnTo>
                <a:lnTo>
                  <a:pt x="9867" y="9978"/>
                </a:lnTo>
                <a:lnTo>
                  <a:pt x="9831" y="10088"/>
                </a:lnTo>
                <a:lnTo>
                  <a:pt x="9794" y="9757"/>
                </a:lnTo>
                <a:lnTo>
                  <a:pt x="9757" y="9537"/>
                </a:lnTo>
                <a:close/>
                <a:moveTo>
                  <a:pt x="8950" y="8877"/>
                </a:moveTo>
                <a:lnTo>
                  <a:pt x="9207" y="9024"/>
                </a:lnTo>
                <a:lnTo>
                  <a:pt x="9207" y="9207"/>
                </a:lnTo>
                <a:lnTo>
                  <a:pt x="9281" y="9391"/>
                </a:lnTo>
                <a:lnTo>
                  <a:pt x="9391" y="9757"/>
                </a:lnTo>
                <a:lnTo>
                  <a:pt x="9574" y="10418"/>
                </a:lnTo>
                <a:lnTo>
                  <a:pt x="9464" y="10491"/>
                </a:lnTo>
                <a:lnTo>
                  <a:pt x="9391" y="10271"/>
                </a:lnTo>
                <a:lnTo>
                  <a:pt x="9281" y="10088"/>
                </a:lnTo>
                <a:lnTo>
                  <a:pt x="8914" y="9281"/>
                </a:lnTo>
                <a:lnTo>
                  <a:pt x="8840" y="9134"/>
                </a:lnTo>
                <a:lnTo>
                  <a:pt x="8767" y="9024"/>
                </a:lnTo>
                <a:lnTo>
                  <a:pt x="8950" y="8877"/>
                </a:lnTo>
                <a:close/>
                <a:moveTo>
                  <a:pt x="8547" y="9244"/>
                </a:moveTo>
                <a:lnTo>
                  <a:pt x="8547" y="9281"/>
                </a:lnTo>
                <a:lnTo>
                  <a:pt x="8657" y="9281"/>
                </a:lnTo>
                <a:lnTo>
                  <a:pt x="8694" y="9244"/>
                </a:lnTo>
                <a:lnTo>
                  <a:pt x="8657" y="9354"/>
                </a:lnTo>
                <a:lnTo>
                  <a:pt x="8657" y="9464"/>
                </a:lnTo>
                <a:lnTo>
                  <a:pt x="8767" y="9721"/>
                </a:lnTo>
                <a:lnTo>
                  <a:pt x="9024" y="10198"/>
                </a:lnTo>
                <a:lnTo>
                  <a:pt x="9170" y="10528"/>
                </a:lnTo>
                <a:lnTo>
                  <a:pt x="8804" y="10234"/>
                </a:lnTo>
                <a:lnTo>
                  <a:pt x="8804" y="10198"/>
                </a:lnTo>
                <a:lnTo>
                  <a:pt x="8767" y="9904"/>
                </a:lnTo>
                <a:lnTo>
                  <a:pt x="8657" y="9611"/>
                </a:lnTo>
                <a:lnTo>
                  <a:pt x="8584" y="9464"/>
                </a:lnTo>
                <a:lnTo>
                  <a:pt x="8474" y="9317"/>
                </a:lnTo>
                <a:lnTo>
                  <a:pt x="8547" y="9244"/>
                </a:lnTo>
                <a:close/>
                <a:moveTo>
                  <a:pt x="9464" y="10601"/>
                </a:moveTo>
                <a:lnTo>
                  <a:pt x="9574" y="10638"/>
                </a:lnTo>
                <a:lnTo>
                  <a:pt x="9464" y="10638"/>
                </a:lnTo>
                <a:lnTo>
                  <a:pt x="9464" y="10601"/>
                </a:lnTo>
                <a:close/>
                <a:moveTo>
                  <a:pt x="8877" y="8510"/>
                </a:moveTo>
                <a:lnTo>
                  <a:pt x="8584" y="8730"/>
                </a:lnTo>
                <a:lnTo>
                  <a:pt x="8327" y="8914"/>
                </a:lnTo>
                <a:lnTo>
                  <a:pt x="8143" y="9171"/>
                </a:lnTo>
                <a:lnTo>
                  <a:pt x="8070" y="9354"/>
                </a:lnTo>
                <a:lnTo>
                  <a:pt x="7997" y="9501"/>
                </a:lnTo>
                <a:lnTo>
                  <a:pt x="7997" y="9647"/>
                </a:lnTo>
                <a:lnTo>
                  <a:pt x="8033" y="9831"/>
                </a:lnTo>
                <a:lnTo>
                  <a:pt x="8070" y="9978"/>
                </a:lnTo>
                <a:lnTo>
                  <a:pt x="8143" y="10088"/>
                </a:lnTo>
                <a:lnTo>
                  <a:pt x="8363" y="10344"/>
                </a:lnTo>
                <a:lnTo>
                  <a:pt x="8584" y="10564"/>
                </a:lnTo>
                <a:lnTo>
                  <a:pt x="8914" y="10785"/>
                </a:lnTo>
                <a:lnTo>
                  <a:pt x="9244" y="10968"/>
                </a:lnTo>
                <a:lnTo>
                  <a:pt x="9391" y="11041"/>
                </a:lnTo>
                <a:lnTo>
                  <a:pt x="9537" y="11078"/>
                </a:lnTo>
                <a:lnTo>
                  <a:pt x="9684" y="11041"/>
                </a:lnTo>
                <a:lnTo>
                  <a:pt x="9867" y="10968"/>
                </a:lnTo>
                <a:lnTo>
                  <a:pt x="10051" y="10821"/>
                </a:lnTo>
                <a:lnTo>
                  <a:pt x="10234" y="10601"/>
                </a:lnTo>
                <a:lnTo>
                  <a:pt x="10271" y="10491"/>
                </a:lnTo>
                <a:lnTo>
                  <a:pt x="10271" y="10381"/>
                </a:lnTo>
                <a:lnTo>
                  <a:pt x="10271" y="10271"/>
                </a:lnTo>
                <a:lnTo>
                  <a:pt x="10198" y="10161"/>
                </a:lnTo>
                <a:lnTo>
                  <a:pt x="10198" y="9904"/>
                </a:lnTo>
                <a:lnTo>
                  <a:pt x="10161" y="9684"/>
                </a:lnTo>
                <a:lnTo>
                  <a:pt x="10088" y="9464"/>
                </a:lnTo>
                <a:lnTo>
                  <a:pt x="9977" y="9244"/>
                </a:lnTo>
                <a:lnTo>
                  <a:pt x="9831" y="9060"/>
                </a:lnTo>
                <a:lnTo>
                  <a:pt x="9647" y="8914"/>
                </a:lnTo>
                <a:lnTo>
                  <a:pt x="9464" y="8767"/>
                </a:lnTo>
                <a:lnTo>
                  <a:pt x="9060" y="8510"/>
                </a:lnTo>
                <a:close/>
                <a:moveTo>
                  <a:pt x="2604" y="8510"/>
                </a:moveTo>
                <a:lnTo>
                  <a:pt x="3815" y="9757"/>
                </a:lnTo>
                <a:lnTo>
                  <a:pt x="4292" y="10271"/>
                </a:lnTo>
                <a:lnTo>
                  <a:pt x="3852" y="10344"/>
                </a:lnTo>
                <a:lnTo>
                  <a:pt x="2678" y="10674"/>
                </a:lnTo>
                <a:lnTo>
                  <a:pt x="1577" y="10968"/>
                </a:lnTo>
                <a:lnTo>
                  <a:pt x="1064" y="11115"/>
                </a:lnTo>
                <a:lnTo>
                  <a:pt x="697" y="11188"/>
                </a:lnTo>
                <a:lnTo>
                  <a:pt x="587" y="11188"/>
                </a:lnTo>
                <a:lnTo>
                  <a:pt x="477" y="11151"/>
                </a:lnTo>
                <a:lnTo>
                  <a:pt x="1577" y="9721"/>
                </a:lnTo>
                <a:lnTo>
                  <a:pt x="1908" y="9317"/>
                </a:lnTo>
                <a:lnTo>
                  <a:pt x="2201" y="8914"/>
                </a:lnTo>
                <a:lnTo>
                  <a:pt x="2421" y="8730"/>
                </a:lnTo>
                <a:lnTo>
                  <a:pt x="2604" y="8510"/>
                </a:lnTo>
                <a:close/>
                <a:moveTo>
                  <a:pt x="8914" y="8180"/>
                </a:moveTo>
                <a:lnTo>
                  <a:pt x="9097" y="8217"/>
                </a:lnTo>
                <a:lnTo>
                  <a:pt x="9244" y="8253"/>
                </a:lnTo>
                <a:lnTo>
                  <a:pt x="9574" y="8400"/>
                </a:lnTo>
                <a:lnTo>
                  <a:pt x="9867" y="8584"/>
                </a:lnTo>
                <a:lnTo>
                  <a:pt x="10124" y="8840"/>
                </a:lnTo>
                <a:lnTo>
                  <a:pt x="10308" y="9171"/>
                </a:lnTo>
                <a:lnTo>
                  <a:pt x="10454" y="9464"/>
                </a:lnTo>
                <a:lnTo>
                  <a:pt x="10564" y="9794"/>
                </a:lnTo>
                <a:lnTo>
                  <a:pt x="10601" y="10161"/>
                </a:lnTo>
                <a:lnTo>
                  <a:pt x="10601" y="10528"/>
                </a:lnTo>
                <a:lnTo>
                  <a:pt x="10491" y="10858"/>
                </a:lnTo>
                <a:lnTo>
                  <a:pt x="10491" y="10895"/>
                </a:lnTo>
                <a:lnTo>
                  <a:pt x="10454" y="10858"/>
                </a:lnTo>
                <a:lnTo>
                  <a:pt x="10344" y="10785"/>
                </a:lnTo>
                <a:lnTo>
                  <a:pt x="10271" y="10785"/>
                </a:lnTo>
                <a:lnTo>
                  <a:pt x="10161" y="10821"/>
                </a:lnTo>
                <a:lnTo>
                  <a:pt x="10124" y="10931"/>
                </a:lnTo>
                <a:lnTo>
                  <a:pt x="10088" y="11078"/>
                </a:lnTo>
                <a:lnTo>
                  <a:pt x="10051" y="11188"/>
                </a:lnTo>
                <a:lnTo>
                  <a:pt x="9867" y="11298"/>
                </a:lnTo>
                <a:lnTo>
                  <a:pt x="9794" y="11371"/>
                </a:lnTo>
                <a:lnTo>
                  <a:pt x="9757" y="11445"/>
                </a:lnTo>
                <a:lnTo>
                  <a:pt x="9611" y="11481"/>
                </a:lnTo>
                <a:lnTo>
                  <a:pt x="9464" y="11481"/>
                </a:lnTo>
                <a:lnTo>
                  <a:pt x="9354" y="11445"/>
                </a:lnTo>
                <a:lnTo>
                  <a:pt x="9207" y="11408"/>
                </a:lnTo>
                <a:lnTo>
                  <a:pt x="8620" y="11078"/>
                </a:lnTo>
                <a:lnTo>
                  <a:pt x="8327" y="10895"/>
                </a:lnTo>
                <a:lnTo>
                  <a:pt x="8070" y="10674"/>
                </a:lnTo>
                <a:lnTo>
                  <a:pt x="7850" y="10418"/>
                </a:lnTo>
                <a:lnTo>
                  <a:pt x="7703" y="10124"/>
                </a:lnTo>
                <a:lnTo>
                  <a:pt x="7593" y="9794"/>
                </a:lnTo>
                <a:lnTo>
                  <a:pt x="7593" y="9501"/>
                </a:lnTo>
                <a:lnTo>
                  <a:pt x="7630" y="9171"/>
                </a:lnTo>
                <a:lnTo>
                  <a:pt x="7777" y="8877"/>
                </a:lnTo>
                <a:lnTo>
                  <a:pt x="7960" y="8620"/>
                </a:lnTo>
                <a:lnTo>
                  <a:pt x="8217" y="8400"/>
                </a:lnTo>
                <a:lnTo>
                  <a:pt x="8400" y="8290"/>
                </a:lnTo>
                <a:lnTo>
                  <a:pt x="8584" y="8217"/>
                </a:lnTo>
                <a:lnTo>
                  <a:pt x="8730" y="8180"/>
                </a:lnTo>
                <a:close/>
                <a:moveTo>
                  <a:pt x="8767" y="7777"/>
                </a:moveTo>
                <a:lnTo>
                  <a:pt x="8547" y="7813"/>
                </a:lnTo>
                <a:lnTo>
                  <a:pt x="8363" y="7850"/>
                </a:lnTo>
                <a:lnTo>
                  <a:pt x="8143" y="7960"/>
                </a:lnTo>
                <a:lnTo>
                  <a:pt x="7960" y="8033"/>
                </a:lnTo>
                <a:lnTo>
                  <a:pt x="7777" y="8180"/>
                </a:lnTo>
                <a:lnTo>
                  <a:pt x="7593" y="8364"/>
                </a:lnTo>
                <a:lnTo>
                  <a:pt x="7446" y="8510"/>
                </a:lnTo>
                <a:lnTo>
                  <a:pt x="7336" y="8657"/>
                </a:lnTo>
                <a:lnTo>
                  <a:pt x="7190" y="9024"/>
                </a:lnTo>
                <a:lnTo>
                  <a:pt x="7116" y="9427"/>
                </a:lnTo>
                <a:lnTo>
                  <a:pt x="7116" y="9831"/>
                </a:lnTo>
                <a:lnTo>
                  <a:pt x="7153" y="10051"/>
                </a:lnTo>
                <a:lnTo>
                  <a:pt x="7226" y="10271"/>
                </a:lnTo>
                <a:lnTo>
                  <a:pt x="7336" y="10454"/>
                </a:lnTo>
                <a:lnTo>
                  <a:pt x="7446" y="10638"/>
                </a:lnTo>
                <a:lnTo>
                  <a:pt x="7740" y="11005"/>
                </a:lnTo>
                <a:lnTo>
                  <a:pt x="8107" y="11298"/>
                </a:lnTo>
                <a:lnTo>
                  <a:pt x="8510" y="11555"/>
                </a:lnTo>
                <a:lnTo>
                  <a:pt x="8914" y="11775"/>
                </a:lnTo>
                <a:lnTo>
                  <a:pt x="9134" y="11885"/>
                </a:lnTo>
                <a:lnTo>
                  <a:pt x="9354" y="11958"/>
                </a:lnTo>
                <a:lnTo>
                  <a:pt x="9574" y="11958"/>
                </a:lnTo>
                <a:lnTo>
                  <a:pt x="9757" y="11922"/>
                </a:lnTo>
                <a:lnTo>
                  <a:pt x="9977" y="11848"/>
                </a:lnTo>
                <a:lnTo>
                  <a:pt x="10198" y="11702"/>
                </a:lnTo>
                <a:lnTo>
                  <a:pt x="10381" y="11555"/>
                </a:lnTo>
                <a:lnTo>
                  <a:pt x="10491" y="11371"/>
                </a:lnTo>
                <a:lnTo>
                  <a:pt x="10674" y="11298"/>
                </a:lnTo>
                <a:lnTo>
                  <a:pt x="10784" y="11151"/>
                </a:lnTo>
                <a:lnTo>
                  <a:pt x="10895" y="10968"/>
                </a:lnTo>
                <a:lnTo>
                  <a:pt x="10968" y="10785"/>
                </a:lnTo>
                <a:lnTo>
                  <a:pt x="11005" y="10601"/>
                </a:lnTo>
                <a:lnTo>
                  <a:pt x="11005" y="10381"/>
                </a:lnTo>
                <a:lnTo>
                  <a:pt x="11005" y="10124"/>
                </a:lnTo>
                <a:lnTo>
                  <a:pt x="10968" y="9684"/>
                </a:lnTo>
                <a:lnTo>
                  <a:pt x="10821" y="9207"/>
                </a:lnTo>
                <a:lnTo>
                  <a:pt x="10638" y="8804"/>
                </a:lnTo>
                <a:lnTo>
                  <a:pt x="10491" y="8620"/>
                </a:lnTo>
                <a:lnTo>
                  <a:pt x="10344" y="8437"/>
                </a:lnTo>
                <a:lnTo>
                  <a:pt x="10198" y="8290"/>
                </a:lnTo>
                <a:lnTo>
                  <a:pt x="10014" y="8143"/>
                </a:lnTo>
                <a:lnTo>
                  <a:pt x="9831" y="8033"/>
                </a:lnTo>
                <a:lnTo>
                  <a:pt x="9611" y="7923"/>
                </a:lnTo>
                <a:lnTo>
                  <a:pt x="9427" y="7850"/>
                </a:lnTo>
                <a:lnTo>
                  <a:pt x="9207" y="7813"/>
                </a:lnTo>
                <a:lnTo>
                  <a:pt x="8987" y="7777"/>
                </a:lnTo>
                <a:close/>
                <a:moveTo>
                  <a:pt x="9024" y="0"/>
                </a:moveTo>
                <a:lnTo>
                  <a:pt x="8767" y="37"/>
                </a:lnTo>
                <a:lnTo>
                  <a:pt x="8547" y="110"/>
                </a:lnTo>
                <a:lnTo>
                  <a:pt x="8363" y="257"/>
                </a:lnTo>
                <a:lnTo>
                  <a:pt x="8180" y="440"/>
                </a:lnTo>
                <a:lnTo>
                  <a:pt x="7593" y="1027"/>
                </a:lnTo>
                <a:lnTo>
                  <a:pt x="7006" y="1651"/>
                </a:lnTo>
                <a:lnTo>
                  <a:pt x="6639" y="2054"/>
                </a:lnTo>
                <a:lnTo>
                  <a:pt x="6383" y="2311"/>
                </a:lnTo>
                <a:lnTo>
                  <a:pt x="6199" y="2605"/>
                </a:lnTo>
                <a:lnTo>
                  <a:pt x="5796" y="2201"/>
                </a:lnTo>
                <a:lnTo>
                  <a:pt x="5722" y="2128"/>
                </a:lnTo>
                <a:lnTo>
                  <a:pt x="5502" y="2128"/>
                </a:lnTo>
                <a:lnTo>
                  <a:pt x="5392" y="2201"/>
                </a:lnTo>
                <a:lnTo>
                  <a:pt x="5356" y="2238"/>
                </a:lnTo>
                <a:lnTo>
                  <a:pt x="4915" y="2531"/>
                </a:lnTo>
                <a:lnTo>
                  <a:pt x="4512" y="2898"/>
                </a:lnTo>
                <a:lnTo>
                  <a:pt x="4292" y="2715"/>
                </a:lnTo>
                <a:lnTo>
                  <a:pt x="4072" y="2495"/>
                </a:lnTo>
                <a:lnTo>
                  <a:pt x="3998" y="2458"/>
                </a:lnTo>
                <a:lnTo>
                  <a:pt x="3888" y="2458"/>
                </a:lnTo>
                <a:lnTo>
                  <a:pt x="3815" y="2495"/>
                </a:lnTo>
                <a:lnTo>
                  <a:pt x="3778" y="2568"/>
                </a:lnTo>
                <a:lnTo>
                  <a:pt x="3778" y="2421"/>
                </a:lnTo>
                <a:lnTo>
                  <a:pt x="3778" y="2311"/>
                </a:lnTo>
                <a:lnTo>
                  <a:pt x="3668" y="2128"/>
                </a:lnTo>
                <a:lnTo>
                  <a:pt x="3521" y="1908"/>
                </a:lnTo>
                <a:lnTo>
                  <a:pt x="3338" y="1761"/>
                </a:lnTo>
                <a:lnTo>
                  <a:pt x="3118" y="1614"/>
                </a:lnTo>
                <a:lnTo>
                  <a:pt x="2861" y="1504"/>
                </a:lnTo>
                <a:lnTo>
                  <a:pt x="2458" y="1321"/>
                </a:lnTo>
                <a:lnTo>
                  <a:pt x="2348" y="1321"/>
                </a:lnTo>
                <a:lnTo>
                  <a:pt x="2238" y="1357"/>
                </a:lnTo>
                <a:lnTo>
                  <a:pt x="2201" y="1431"/>
                </a:lnTo>
                <a:lnTo>
                  <a:pt x="2201" y="1504"/>
                </a:lnTo>
                <a:lnTo>
                  <a:pt x="2531" y="2238"/>
                </a:lnTo>
                <a:lnTo>
                  <a:pt x="2678" y="2531"/>
                </a:lnTo>
                <a:lnTo>
                  <a:pt x="2751" y="2678"/>
                </a:lnTo>
                <a:lnTo>
                  <a:pt x="2861" y="2825"/>
                </a:lnTo>
                <a:lnTo>
                  <a:pt x="3008" y="2898"/>
                </a:lnTo>
                <a:lnTo>
                  <a:pt x="3191" y="2935"/>
                </a:lnTo>
                <a:lnTo>
                  <a:pt x="3338" y="2935"/>
                </a:lnTo>
                <a:lnTo>
                  <a:pt x="3485" y="2861"/>
                </a:lnTo>
                <a:lnTo>
                  <a:pt x="3632" y="2788"/>
                </a:lnTo>
                <a:lnTo>
                  <a:pt x="3301" y="3155"/>
                </a:lnTo>
                <a:lnTo>
                  <a:pt x="2971" y="3485"/>
                </a:lnTo>
                <a:lnTo>
                  <a:pt x="2935" y="3412"/>
                </a:lnTo>
                <a:lnTo>
                  <a:pt x="2935" y="3265"/>
                </a:lnTo>
                <a:lnTo>
                  <a:pt x="2898" y="3081"/>
                </a:lnTo>
                <a:lnTo>
                  <a:pt x="2825" y="2825"/>
                </a:lnTo>
                <a:lnTo>
                  <a:pt x="2678" y="2605"/>
                </a:lnTo>
                <a:lnTo>
                  <a:pt x="2458" y="2384"/>
                </a:lnTo>
                <a:lnTo>
                  <a:pt x="2238" y="2238"/>
                </a:lnTo>
                <a:lnTo>
                  <a:pt x="1981" y="2091"/>
                </a:lnTo>
                <a:lnTo>
                  <a:pt x="1687" y="1981"/>
                </a:lnTo>
                <a:lnTo>
                  <a:pt x="1431" y="1908"/>
                </a:lnTo>
                <a:lnTo>
                  <a:pt x="880" y="1834"/>
                </a:lnTo>
                <a:lnTo>
                  <a:pt x="770" y="1834"/>
                </a:lnTo>
                <a:lnTo>
                  <a:pt x="697" y="1871"/>
                </a:lnTo>
                <a:lnTo>
                  <a:pt x="624" y="1944"/>
                </a:lnTo>
                <a:lnTo>
                  <a:pt x="624" y="2054"/>
                </a:lnTo>
                <a:lnTo>
                  <a:pt x="697" y="2384"/>
                </a:lnTo>
                <a:lnTo>
                  <a:pt x="807" y="2751"/>
                </a:lnTo>
                <a:lnTo>
                  <a:pt x="917" y="3045"/>
                </a:lnTo>
                <a:lnTo>
                  <a:pt x="1101" y="3375"/>
                </a:lnTo>
                <a:lnTo>
                  <a:pt x="1284" y="3668"/>
                </a:lnTo>
                <a:lnTo>
                  <a:pt x="1504" y="3925"/>
                </a:lnTo>
                <a:lnTo>
                  <a:pt x="1724" y="4182"/>
                </a:lnTo>
                <a:lnTo>
                  <a:pt x="1981" y="4439"/>
                </a:lnTo>
                <a:lnTo>
                  <a:pt x="2018" y="4439"/>
                </a:lnTo>
                <a:lnTo>
                  <a:pt x="1761" y="4695"/>
                </a:lnTo>
                <a:lnTo>
                  <a:pt x="1761" y="4549"/>
                </a:lnTo>
                <a:lnTo>
                  <a:pt x="1724" y="4402"/>
                </a:lnTo>
                <a:lnTo>
                  <a:pt x="1614" y="4255"/>
                </a:lnTo>
                <a:lnTo>
                  <a:pt x="1467" y="4108"/>
                </a:lnTo>
                <a:lnTo>
                  <a:pt x="1321" y="3998"/>
                </a:lnTo>
                <a:lnTo>
                  <a:pt x="1101" y="3925"/>
                </a:lnTo>
                <a:lnTo>
                  <a:pt x="697" y="3815"/>
                </a:lnTo>
                <a:lnTo>
                  <a:pt x="330" y="3742"/>
                </a:lnTo>
                <a:lnTo>
                  <a:pt x="220" y="3742"/>
                </a:lnTo>
                <a:lnTo>
                  <a:pt x="147" y="3815"/>
                </a:lnTo>
                <a:lnTo>
                  <a:pt x="110" y="3925"/>
                </a:lnTo>
                <a:lnTo>
                  <a:pt x="147" y="3998"/>
                </a:lnTo>
                <a:lnTo>
                  <a:pt x="367" y="4329"/>
                </a:lnTo>
                <a:lnTo>
                  <a:pt x="624" y="4732"/>
                </a:lnTo>
                <a:lnTo>
                  <a:pt x="807" y="4915"/>
                </a:lnTo>
                <a:lnTo>
                  <a:pt x="954" y="5062"/>
                </a:lnTo>
                <a:lnTo>
                  <a:pt x="1137" y="5172"/>
                </a:lnTo>
                <a:lnTo>
                  <a:pt x="1321" y="5246"/>
                </a:lnTo>
                <a:lnTo>
                  <a:pt x="1321" y="5282"/>
                </a:lnTo>
                <a:lnTo>
                  <a:pt x="1394" y="5356"/>
                </a:lnTo>
                <a:lnTo>
                  <a:pt x="1834" y="5759"/>
                </a:lnTo>
                <a:lnTo>
                  <a:pt x="1651" y="6126"/>
                </a:lnTo>
                <a:lnTo>
                  <a:pt x="1504" y="6493"/>
                </a:lnTo>
                <a:lnTo>
                  <a:pt x="1394" y="6896"/>
                </a:lnTo>
                <a:lnTo>
                  <a:pt x="1321" y="6933"/>
                </a:lnTo>
                <a:lnTo>
                  <a:pt x="1321" y="7043"/>
                </a:lnTo>
                <a:lnTo>
                  <a:pt x="1321" y="7153"/>
                </a:lnTo>
                <a:lnTo>
                  <a:pt x="1357" y="7263"/>
                </a:lnTo>
                <a:lnTo>
                  <a:pt x="1431" y="7373"/>
                </a:lnTo>
                <a:lnTo>
                  <a:pt x="1467" y="7410"/>
                </a:lnTo>
                <a:lnTo>
                  <a:pt x="1541" y="7447"/>
                </a:lnTo>
                <a:lnTo>
                  <a:pt x="1651" y="7593"/>
                </a:lnTo>
                <a:lnTo>
                  <a:pt x="2311" y="8217"/>
                </a:lnTo>
                <a:lnTo>
                  <a:pt x="2164" y="8327"/>
                </a:lnTo>
                <a:lnTo>
                  <a:pt x="2018" y="8437"/>
                </a:lnTo>
                <a:lnTo>
                  <a:pt x="1761" y="8694"/>
                </a:lnTo>
                <a:lnTo>
                  <a:pt x="1394" y="9207"/>
                </a:lnTo>
                <a:lnTo>
                  <a:pt x="990" y="9721"/>
                </a:lnTo>
                <a:lnTo>
                  <a:pt x="220" y="10748"/>
                </a:lnTo>
                <a:lnTo>
                  <a:pt x="73" y="10968"/>
                </a:lnTo>
                <a:lnTo>
                  <a:pt x="0" y="11151"/>
                </a:lnTo>
                <a:lnTo>
                  <a:pt x="0" y="11225"/>
                </a:lnTo>
                <a:lnTo>
                  <a:pt x="37" y="11335"/>
                </a:lnTo>
                <a:lnTo>
                  <a:pt x="183" y="11518"/>
                </a:lnTo>
                <a:lnTo>
                  <a:pt x="257" y="11592"/>
                </a:lnTo>
                <a:lnTo>
                  <a:pt x="367" y="11628"/>
                </a:lnTo>
                <a:lnTo>
                  <a:pt x="550" y="11665"/>
                </a:lnTo>
                <a:lnTo>
                  <a:pt x="770" y="11628"/>
                </a:lnTo>
                <a:lnTo>
                  <a:pt x="990" y="11592"/>
                </a:lnTo>
                <a:lnTo>
                  <a:pt x="2348" y="11188"/>
                </a:lnTo>
                <a:lnTo>
                  <a:pt x="3595" y="10821"/>
                </a:lnTo>
                <a:lnTo>
                  <a:pt x="4072" y="10711"/>
                </a:lnTo>
                <a:lnTo>
                  <a:pt x="4292" y="10638"/>
                </a:lnTo>
                <a:lnTo>
                  <a:pt x="4512" y="10491"/>
                </a:lnTo>
                <a:lnTo>
                  <a:pt x="5025" y="11005"/>
                </a:lnTo>
                <a:lnTo>
                  <a:pt x="5539" y="11518"/>
                </a:lnTo>
                <a:lnTo>
                  <a:pt x="6089" y="11995"/>
                </a:lnTo>
                <a:lnTo>
                  <a:pt x="6676" y="12398"/>
                </a:lnTo>
                <a:lnTo>
                  <a:pt x="7006" y="12619"/>
                </a:lnTo>
                <a:lnTo>
                  <a:pt x="7373" y="12802"/>
                </a:lnTo>
                <a:lnTo>
                  <a:pt x="7740" y="12985"/>
                </a:lnTo>
                <a:lnTo>
                  <a:pt x="8070" y="13132"/>
                </a:lnTo>
                <a:lnTo>
                  <a:pt x="8474" y="13242"/>
                </a:lnTo>
                <a:lnTo>
                  <a:pt x="8840" y="13352"/>
                </a:lnTo>
                <a:lnTo>
                  <a:pt x="9207" y="13426"/>
                </a:lnTo>
                <a:lnTo>
                  <a:pt x="9611" y="13499"/>
                </a:lnTo>
                <a:lnTo>
                  <a:pt x="9977" y="13536"/>
                </a:lnTo>
                <a:lnTo>
                  <a:pt x="10381" y="13572"/>
                </a:lnTo>
                <a:lnTo>
                  <a:pt x="11115" y="13536"/>
                </a:lnTo>
                <a:lnTo>
                  <a:pt x="11812" y="13426"/>
                </a:lnTo>
                <a:lnTo>
                  <a:pt x="12215" y="13316"/>
                </a:lnTo>
                <a:lnTo>
                  <a:pt x="12362" y="13279"/>
                </a:lnTo>
                <a:lnTo>
                  <a:pt x="12435" y="13279"/>
                </a:lnTo>
                <a:lnTo>
                  <a:pt x="12435" y="13316"/>
                </a:lnTo>
                <a:lnTo>
                  <a:pt x="12509" y="13352"/>
                </a:lnTo>
                <a:lnTo>
                  <a:pt x="12545" y="13352"/>
                </a:lnTo>
                <a:lnTo>
                  <a:pt x="12582" y="13316"/>
                </a:lnTo>
                <a:lnTo>
                  <a:pt x="12619" y="13279"/>
                </a:lnTo>
                <a:lnTo>
                  <a:pt x="12655" y="13169"/>
                </a:lnTo>
                <a:lnTo>
                  <a:pt x="12655" y="13022"/>
                </a:lnTo>
                <a:lnTo>
                  <a:pt x="12545" y="12949"/>
                </a:lnTo>
                <a:lnTo>
                  <a:pt x="12435" y="12912"/>
                </a:lnTo>
                <a:lnTo>
                  <a:pt x="12178" y="12912"/>
                </a:lnTo>
                <a:lnTo>
                  <a:pt x="11702" y="13022"/>
                </a:lnTo>
                <a:lnTo>
                  <a:pt x="11188" y="13095"/>
                </a:lnTo>
                <a:lnTo>
                  <a:pt x="10748" y="13132"/>
                </a:lnTo>
                <a:lnTo>
                  <a:pt x="10308" y="13095"/>
                </a:lnTo>
                <a:lnTo>
                  <a:pt x="9867" y="13095"/>
                </a:lnTo>
                <a:lnTo>
                  <a:pt x="9464" y="13022"/>
                </a:lnTo>
                <a:lnTo>
                  <a:pt x="9024" y="12949"/>
                </a:lnTo>
                <a:lnTo>
                  <a:pt x="8584" y="12802"/>
                </a:lnTo>
                <a:lnTo>
                  <a:pt x="8180" y="12655"/>
                </a:lnTo>
                <a:lnTo>
                  <a:pt x="7777" y="12509"/>
                </a:lnTo>
                <a:lnTo>
                  <a:pt x="7300" y="12252"/>
                </a:lnTo>
                <a:lnTo>
                  <a:pt x="6860" y="11958"/>
                </a:lnTo>
                <a:lnTo>
                  <a:pt x="6419" y="11628"/>
                </a:lnTo>
                <a:lnTo>
                  <a:pt x="6016" y="11298"/>
                </a:lnTo>
                <a:lnTo>
                  <a:pt x="5246" y="10564"/>
                </a:lnTo>
                <a:lnTo>
                  <a:pt x="4512" y="9794"/>
                </a:lnTo>
                <a:lnTo>
                  <a:pt x="3008" y="8290"/>
                </a:lnTo>
                <a:lnTo>
                  <a:pt x="2274" y="7520"/>
                </a:lnTo>
                <a:lnTo>
                  <a:pt x="2091" y="7300"/>
                </a:lnTo>
                <a:lnTo>
                  <a:pt x="1871" y="7080"/>
                </a:lnTo>
                <a:lnTo>
                  <a:pt x="1944" y="6713"/>
                </a:lnTo>
                <a:lnTo>
                  <a:pt x="2054" y="6383"/>
                </a:lnTo>
                <a:lnTo>
                  <a:pt x="2238" y="6053"/>
                </a:lnTo>
                <a:lnTo>
                  <a:pt x="2421" y="5722"/>
                </a:lnTo>
                <a:lnTo>
                  <a:pt x="2641" y="5429"/>
                </a:lnTo>
                <a:lnTo>
                  <a:pt x="2898" y="5172"/>
                </a:lnTo>
                <a:lnTo>
                  <a:pt x="3411" y="4622"/>
                </a:lnTo>
                <a:lnTo>
                  <a:pt x="4475" y="3558"/>
                </a:lnTo>
                <a:lnTo>
                  <a:pt x="5025" y="3045"/>
                </a:lnTo>
                <a:lnTo>
                  <a:pt x="5246" y="2825"/>
                </a:lnTo>
                <a:lnTo>
                  <a:pt x="5392" y="2678"/>
                </a:lnTo>
                <a:lnTo>
                  <a:pt x="5502" y="2605"/>
                </a:lnTo>
                <a:lnTo>
                  <a:pt x="5612" y="2715"/>
                </a:lnTo>
                <a:lnTo>
                  <a:pt x="5392" y="2825"/>
                </a:lnTo>
                <a:lnTo>
                  <a:pt x="5246" y="2971"/>
                </a:lnTo>
                <a:lnTo>
                  <a:pt x="4952" y="3301"/>
                </a:lnTo>
                <a:lnTo>
                  <a:pt x="4805" y="3485"/>
                </a:lnTo>
                <a:lnTo>
                  <a:pt x="4695" y="3668"/>
                </a:lnTo>
                <a:lnTo>
                  <a:pt x="4585" y="3888"/>
                </a:lnTo>
                <a:lnTo>
                  <a:pt x="4585" y="3962"/>
                </a:lnTo>
                <a:lnTo>
                  <a:pt x="4622" y="4072"/>
                </a:lnTo>
                <a:lnTo>
                  <a:pt x="4659" y="4145"/>
                </a:lnTo>
                <a:lnTo>
                  <a:pt x="4732" y="4145"/>
                </a:lnTo>
                <a:lnTo>
                  <a:pt x="4915" y="4035"/>
                </a:lnTo>
                <a:lnTo>
                  <a:pt x="5025" y="3888"/>
                </a:lnTo>
                <a:lnTo>
                  <a:pt x="5209" y="3558"/>
                </a:lnTo>
                <a:lnTo>
                  <a:pt x="5502" y="3228"/>
                </a:lnTo>
                <a:lnTo>
                  <a:pt x="5759" y="2898"/>
                </a:lnTo>
                <a:lnTo>
                  <a:pt x="6016" y="3118"/>
                </a:lnTo>
                <a:lnTo>
                  <a:pt x="5832" y="3301"/>
                </a:lnTo>
                <a:lnTo>
                  <a:pt x="5612" y="3522"/>
                </a:lnTo>
                <a:lnTo>
                  <a:pt x="5466" y="3742"/>
                </a:lnTo>
                <a:lnTo>
                  <a:pt x="5356" y="3962"/>
                </a:lnTo>
                <a:lnTo>
                  <a:pt x="5319" y="4072"/>
                </a:lnTo>
                <a:lnTo>
                  <a:pt x="5392" y="4182"/>
                </a:lnTo>
                <a:lnTo>
                  <a:pt x="5502" y="4219"/>
                </a:lnTo>
                <a:lnTo>
                  <a:pt x="5539" y="4219"/>
                </a:lnTo>
                <a:lnTo>
                  <a:pt x="5612" y="4182"/>
                </a:lnTo>
                <a:lnTo>
                  <a:pt x="5796" y="3998"/>
                </a:lnTo>
                <a:lnTo>
                  <a:pt x="5942" y="3778"/>
                </a:lnTo>
                <a:lnTo>
                  <a:pt x="6089" y="3558"/>
                </a:lnTo>
                <a:lnTo>
                  <a:pt x="6199" y="3301"/>
                </a:lnTo>
                <a:lnTo>
                  <a:pt x="6309" y="3375"/>
                </a:lnTo>
                <a:lnTo>
                  <a:pt x="6456" y="3485"/>
                </a:lnTo>
                <a:lnTo>
                  <a:pt x="6346" y="3595"/>
                </a:lnTo>
                <a:lnTo>
                  <a:pt x="6236" y="3705"/>
                </a:lnTo>
                <a:lnTo>
                  <a:pt x="6089" y="3962"/>
                </a:lnTo>
                <a:lnTo>
                  <a:pt x="5869" y="4255"/>
                </a:lnTo>
                <a:lnTo>
                  <a:pt x="5796" y="4402"/>
                </a:lnTo>
                <a:lnTo>
                  <a:pt x="5722" y="4585"/>
                </a:lnTo>
                <a:lnTo>
                  <a:pt x="5722" y="4622"/>
                </a:lnTo>
                <a:lnTo>
                  <a:pt x="5722" y="4695"/>
                </a:lnTo>
                <a:lnTo>
                  <a:pt x="5796" y="4732"/>
                </a:lnTo>
                <a:lnTo>
                  <a:pt x="5906" y="4769"/>
                </a:lnTo>
                <a:lnTo>
                  <a:pt x="6016" y="4695"/>
                </a:lnTo>
                <a:lnTo>
                  <a:pt x="6126" y="4585"/>
                </a:lnTo>
                <a:lnTo>
                  <a:pt x="6199" y="4439"/>
                </a:lnTo>
                <a:lnTo>
                  <a:pt x="6383" y="4145"/>
                </a:lnTo>
                <a:lnTo>
                  <a:pt x="6456" y="3962"/>
                </a:lnTo>
                <a:lnTo>
                  <a:pt x="6603" y="3632"/>
                </a:lnTo>
                <a:lnTo>
                  <a:pt x="7300" y="4145"/>
                </a:lnTo>
                <a:lnTo>
                  <a:pt x="7116" y="4292"/>
                </a:lnTo>
                <a:lnTo>
                  <a:pt x="6933" y="4439"/>
                </a:lnTo>
                <a:lnTo>
                  <a:pt x="6713" y="4695"/>
                </a:lnTo>
                <a:lnTo>
                  <a:pt x="6529" y="5026"/>
                </a:lnTo>
                <a:lnTo>
                  <a:pt x="6529" y="5099"/>
                </a:lnTo>
                <a:lnTo>
                  <a:pt x="6529" y="5172"/>
                </a:lnTo>
                <a:lnTo>
                  <a:pt x="6566" y="5209"/>
                </a:lnTo>
                <a:lnTo>
                  <a:pt x="6639" y="5246"/>
                </a:lnTo>
                <a:lnTo>
                  <a:pt x="6676" y="5282"/>
                </a:lnTo>
                <a:lnTo>
                  <a:pt x="6749" y="5282"/>
                </a:lnTo>
                <a:lnTo>
                  <a:pt x="6823" y="5246"/>
                </a:lnTo>
                <a:lnTo>
                  <a:pt x="6860" y="5172"/>
                </a:lnTo>
                <a:lnTo>
                  <a:pt x="7153" y="4695"/>
                </a:lnTo>
                <a:lnTo>
                  <a:pt x="7410" y="4255"/>
                </a:lnTo>
                <a:lnTo>
                  <a:pt x="7740" y="4475"/>
                </a:lnTo>
                <a:lnTo>
                  <a:pt x="7483" y="4732"/>
                </a:lnTo>
                <a:lnTo>
                  <a:pt x="7116" y="5136"/>
                </a:lnTo>
                <a:lnTo>
                  <a:pt x="7080" y="5209"/>
                </a:lnTo>
                <a:lnTo>
                  <a:pt x="7043" y="5246"/>
                </a:lnTo>
                <a:lnTo>
                  <a:pt x="7080" y="5319"/>
                </a:lnTo>
                <a:lnTo>
                  <a:pt x="7116" y="5356"/>
                </a:lnTo>
                <a:lnTo>
                  <a:pt x="7190" y="5392"/>
                </a:lnTo>
                <a:lnTo>
                  <a:pt x="7263" y="5429"/>
                </a:lnTo>
                <a:lnTo>
                  <a:pt x="7336" y="5429"/>
                </a:lnTo>
                <a:lnTo>
                  <a:pt x="7373" y="5356"/>
                </a:lnTo>
                <a:lnTo>
                  <a:pt x="7556" y="5172"/>
                </a:lnTo>
                <a:lnTo>
                  <a:pt x="7740" y="4989"/>
                </a:lnTo>
                <a:lnTo>
                  <a:pt x="7813" y="4805"/>
                </a:lnTo>
                <a:lnTo>
                  <a:pt x="7850" y="4695"/>
                </a:lnTo>
                <a:lnTo>
                  <a:pt x="7887" y="4585"/>
                </a:lnTo>
                <a:lnTo>
                  <a:pt x="8474" y="4989"/>
                </a:lnTo>
                <a:lnTo>
                  <a:pt x="8107" y="5319"/>
                </a:lnTo>
                <a:lnTo>
                  <a:pt x="7813" y="5722"/>
                </a:lnTo>
                <a:lnTo>
                  <a:pt x="7777" y="5796"/>
                </a:lnTo>
                <a:lnTo>
                  <a:pt x="7777" y="5833"/>
                </a:lnTo>
                <a:lnTo>
                  <a:pt x="7813" y="5943"/>
                </a:lnTo>
                <a:lnTo>
                  <a:pt x="7887" y="5979"/>
                </a:lnTo>
                <a:lnTo>
                  <a:pt x="7997" y="5979"/>
                </a:lnTo>
                <a:lnTo>
                  <a:pt x="8033" y="5943"/>
                </a:lnTo>
                <a:lnTo>
                  <a:pt x="8327" y="5502"/>
                </a:lnTo>
                <a:lnTo>
                  <a:pt x="8584" y="5062"/>
                </a:lnTo>
                <a:lnTo>
                  <a:pt x="9024" y="5356"/>
                </a:lnTo>
                <a:lnTo>
                  <a:pt x="8767" y="5612"/>
                </a:lnTo>
                <a:lnTo>
                  <a:pt x="8584" y="5796"/>
                </a:lnTo>
                <a:lnTo>
                  <a:pt x="8510" y="5906"/>
                </a:lnTo>
                <a:lnTo>
                  <a:pt x="8474" y="6053"/>
                </a:lnTo>
                <a:lnTo>
                  <a:pt x="8253" y="6383"/>
                </a:lnTo>
                <a:lnTo>
                  <a:pt x="8217" y="6456"/>
                </a:lnTo>
                <a:lnTo>
                  <a:pt x="8253" y="6566"/>
                </a:lnTo>
                <a:lnTo>
                  <a:pt x="8290" y="6603"/>
                </a:lnTo>
                <a:lnTo>
                  <a:pt x="8363" y="6640"/>
                </a:lnTo>
                <a:lnTo>
                  <a:pt x="8474" y="6640"/>
                </a:lnTo>
                <a:lnTo>
                  <a:pt x="8547" y="6566"/>
                </a:lnTo>
                <a:lnTo>
                  <a:pt x="8804" y="6199"/>
                </a:lnTo>
                <a:lnTo>
                  <a:pt x="8877" y="6126"/>
                </a:lnTo>
                <a:lnTo>
                  <a:pt x="8950" y="6016"/>
                </a:lnTo>
                <a:lnTo>
                  <a:pt x="9097" y="5796"/>
                </a:lnTo>
                <a:lnTo>
                  <a:pt x="9244" y="5539"/>
                </a:lnTo>
                <a:lnTo>
                  <a:pt x="9537" y="5722"/>
                </a:lnTo>
                <a:lnTo>
                  <a:pt x="9354" y="5906"/>
                </a:lnTo>
                <a:lnTo>
                  <a:pt x="9207" y="6126"/>
                </a:lnTo>
                <a:lnTo>
                  <a:pt x="8950" y="6419"/>
                </a:lnTo>
                <a:lnTo>
                  <a:pt x="8877" y="6566"/>
                </a:lnTo>
                <a:lnTo>
                  <a:pt x="8840" y="6750"/>
                </a:lnTo>
                <a:lnTo>
                  <a:pt x="8914" y="6823"/>
                </a:lnTo>
                <a:lnTo>
                  <a:pt x="8950" y="6860"/>
                </a:lnTo>
                <a:lnTo>
                  <a:pt x="8987" y="6860"/>
                </a:lnTo>
                <a:lnTo>
                  <a:pt x="9134" y="6786"/>
                </a:lnTo>
                <a:lnTo>
                  <a:pt x="9244" y="6640"/>
                </a:lnTo>
                <a:lnTo>
                  <a:pt x="9391" y="6383"/>
                </a:lnTo>
                <a:lnTo>
                  <a:pt x="9537" y="6126"/>
                </a:lnTo>
                <a:lnTo>
                  <a:pt x="9721" y="5869"/>
                </a:lnTo>
                <a:lnTo>
                  <a:pt x="10198" y="6236"/>
                </a:lnTo>
                <a:lnTo>
                  <a:pt x="10051" y="6419"/>
                </a:lnTo>
                <a:lnTo>
                  <a:pt x="9867" y="6640"/>
                </a:lnTo>
                <a:lnTo>
                  <a:pt x="9684" y="6860"/>
                </a:lnTo>
                <a:lnTo>
                  <a:pt x="9611" y="7006"/>
                </a:lnTo>
                <a:lnTo>
                  <a:pt x="9574" y="7116"/>
                </a:lnTo>
                <a:lnTo>
                  <a:pt x="9574" y="7190"/>
                </a:lnTo>
                <a:lnTo>
                  <a:pt x="9611" y="7263"/>
                </a:lnTo>
                <a:lnTo>
                  <a:pt x="9757" y="7263"/>
                </a:lnTo>
                <a:lnTo>
                  <a:pt x="9867" y="7190"/>
                </a:lnTo>
                <a:lnTo>
                  <a:pt x="9941" y="7080"/>
                </a:lnTo>
                <a:lnTo>
                  <a:pt x="10124" y="6823"/>
                </a:lnTo>
                <a:lnTo>
                  <a:pt x="10271" y="6603"/>
                </a:lnTo>
                <a:lnTo>
                  <a:pt x="10381" y="6383"/>
                </a:lnTo>
                <a:lnTo>
                  <a:pt x="10895" y="6823"/>
                </a:lnTo>
                <a:lnTo>
                  <a:pt x="10931" y="6860"/>
                </a:lnTo>
                <a:lnTo>
                  <a:pt x="10638" y="7226"/>
                </a:lnTo>
                <a:lnTo>
                  <a:pt x="10381" y="7593"/>
                </a:lnTo>
                <a:lnTo>
                  <a:pt x="10271" y="7703"/>
                </a:lnTo>
                <a:lnTo>
                  <a:pt x="10271" y="7777"/>
                </a:lnTo>
                <a:lnTo>
                  <a:pt x="10271" y="7813"/>
                </a:lnTo>
                <a:lnTo>
                  <a:pt x="10344" y="7923"/>
                </a:lnTo>
                <a:lnTo>
                  <a:pt x="10418" y="7960"/>
                </a:lnTo>
                <a:lnTo>
                  <a:pt x="10491" y="7923"/>
                </a:lnTo>
                <a:lnTo>
                  <a:pt x="10528" y="7887"/>
                </a:lnTo>
                <a:lnTo>
                  <a:pt x="10821" y="7483"/>
                </a:lnTo>
                <a:lnTo>
                  <a:pt x="11115" y="7043"/>
                </a:lnTo>
                <a:lnTo>
                  <a:pt x="11445" y="7447"/>
                </a:lnTo>
                <a:lnTo>
                  <a:pt x="11298" y="7703"/>
                </a:lnTo>
                <a:lnTo>
                  <a:pt x="11151" y="7960"/>
                </a:lnTo>
                <a:lnTo>
                  <a:pt x="10968" y="8253"/>
                </a:lnTo>
                <a:lnTo>
                  <a:pt x="10931" y="8437"/>
                </a:lnTo>
                <a:lnTo>
                  <a:pt x="10931" y="8510"/>
                </a:lnTo>
                <a:lnTo>
                  <a:pt x="10931" y="8584"/>
                </a:lnTo>
                <a:lnTo>
                  <a:pt x="10968" y="8657"/>
                </a:lnTo>
                <a:lnTo>
                  <a:pt x="11041" y="8657"/>
                </a:lnTo>
                <a:lnTo>
                  <a:pt x="11188" y="8584"/>
                </a:lnTo>
                <a:lnTo>
                  <a:pt x="11261" y="8474"/>
                </a:lnTo>
                <a:lnTo>
                  <a:pt x="11408" y="8180"/>
                </a:lnTo>
                <a:lnTo>
                  <a:pt x="11628" y="7703"/>
                </a:lnTo>
                <a:lnTo>
                  <a:pt x="11812" y="7997"/>
                </a:lnTo>
                <a:lnTo>
                  <a:pt x="11995" y="8290"/>
                </a:lnTo>
                <a:lnTo>
                  <a:pt x="11812" y="8694"/>
                </a:lnTo>
                <a:lnTo>
                  <a:pt x="11628" y="9097"/>
                </a:lnTo>
                <a:lnTo>
                  <a:pt x="11518" y="9097"/>
                </a:lnTo>
                <a:lnTo>
                  <a:pt x="11408" y="9317"/>
                </a:lnTo>
                <a:lnTo>
                  <a:pt x="11335" y="9501"/>
                </a:lnTo>
                <a:lnTo>
                  <a:pt x="11335" y="9574"/>
                </a:lnTo>
                <a:lnTo>
                  <a:pt x="11335" y="9647"/>
                </a:lnTo>
                <a:lnTo>
                  <a:pt x="11408" y="9721"/>
                </a:lnTo>
                <a:lnTo>
                  <a:pt x="11591" y="9721"/>
                </a:lnTo>
                <a:lnTo>
                  <a:pt x="11628" y="9684"/>
                </a:lnTo>
                <a:lnTo>
                  <a:pt x="11812" y="9427"/>
                </a:lnTo>
                <a:lnTo>
                  <a:pt x="11958" y="9171"/>
                </a:lnTo>
                <a:lnTo>
                  <a:pt x="12105" y="8914"/>
                </a:lnTo>
                <a:lnTo>
                  <a:pt x="12178" y="8657"/>
                </a:lnTo>
                <a:lnTo>
                  <a:pt x="12325" y="9024"/>
                </a:lnTo>
                <a:lnTo>
                  <a:pt x="12472" y="9427"/>
                </a:lnTo>
                <a:lnTo>
                  <a:pt x="12068" y="10088"/>
                </a:lnTo>
                <a:lnTo>
                  <a:pt x="11995" y="10088"/>
                </a:lnTo>
                <a:lnTo>
                  <a:pt x="11922" y="10271"/>
                </a:lnTo>
                <a:lnTo>
                  <a:pt x="11848" y="10418"/>
                </a:lnTo>
                <a:lnTo>
                  <a:pt x="11848" y="10491"/>
                </a:lnTo>
                <a:lnTo>
                  <a:pt x="11848" y="10528"/>
                </a:lnTo>
                <a:lnTo>
                  <a:pt x="11922" y="10601"/>
                </a:lnTo>
                <a:lnTo>
                  <a:pt x="12068" y="10601"/>
                </a:lnTo>
                <a:lnTo>
                  <a:pt x="12142" y="10564"/>
                </a:lnTo>
                <a:lnTo>
                  <a:pt x="12362" y="10198"/>
                </a:lnTo>
                <a:lnTo>
                  <a:pt x="12582" y="9831"/>
                </a:lnTo>
                <a:lnTo>
                  <a:pt x="12692" y="10454"/>
                </a:lnTo>
                <a:lnTo>
                  <a:pt x="12509" y="10638"/>
                </a:lnTo>
                <a:lnTo>
                  <a:pt x="12362" y="10858"/>
                </a:lnTo>
                <a:lnTo>
                  <a:pt x="12215" y="11078"/>
                </a:lnTo>
                <a:lnTo>
                  <a:pt x="12178" y="11225"/>
                </a:lnTo>
                <a:lnTo>
                  <a:pt x="12178" y="11371"/>
                </a:lnTo>
                <a:lnTo>
                  <a:pt x="12215" y="11408"/>
                </a:lnTo>
                <a:lnTo>
                  <a:pt x="12252" y="11408"/>
                </a:lnTo>
                <a:lnTo>
                  <a:pt x="12362" y="11371"/>
                </a:lnTo>
                <a:lnTo>
                  <a:pt x="12472" y="11298"/>
                </a:lnTo>
                <a:lnTo>
                  <a:pt x="12582" y="11078"/>
                </a:lnTo>
                <a:lnTo>
                  <a:pt x="12692" y="10858"/>
                </a:lnTo>
                <a:lnTo>
                  <a:pt x="12729" y="11188"/>
                </a:lnTo>
                <a:lnTo>
                  <a:pt x="12655" y="11775"/>
                </a:lnTo>
                <a:lnTo>
                  <a:pt x="12509" y="11922"/>
                </a:lnTo>
                <a:lnTo>
                  <a:pt x="12362" y="12068"/>
                </a:lnTo>
                <a:lnTo>
                  <a:pt x="12325" y="12215"/>
                </a:lnTo>
                <a:lnTo>
                  <a:pt x="12325" y="12288"/>
                </a:lnTo>
                <a:lnTo>
                  <a:pt x="12362" y="12362"/>
                </a:lnTo>
                <a:lnTo>
                  <a:pt x="12435" y="12398"/>
                </a:lnTo>
                <a:lnTo>
                  <a:pt x="12472" y="12398"/>
                </a:lnTo>
                <a:lnTo>
                  <a:pt x="12619" y="12288"/>
                </a:lnTo>
                <a:lnTo>
                  <a:pt x="12655" y="12655"/>
                </a:lnTo>
                <a:lnTo>
                  <a:pt x="12692" y="12692"/>
                </a:lnTo>
                <a:lnTo>
                  <a:pt x="12729" y="12655"/>
                </a:lnTo>
                <a:lnTo>
                  <a:pt x="12802" y="12545"/>
                </a:lnTo>
                <a:lnTo>
                  <a:pt x="12912" y="12398"/>
                </a:lnTo>
                <a:lnTo>
                  <a:pt x="13022" y="12068"/>
                </a:lnTo>
                <a:lnTo>
                  <a:pt x="13095" y="11738"/>
                </a:lnTo>
                <a:lnTo>
                  <a:pt x="13132" y="11408"/>
                </a:lnTo>
                <a:lnTo>
                  <a:pt x="13132" y="11005"/>
                </a:lnTo>
                <a:lnTo>
                  <a:pt x="13132" y="10638"/>
                </a:lnTo>
                <a:lnTo>
                  <a:pt x="13095" y="10234"/>
                </a:lnTo>
                <a:lnTo>
                  <a:pt x="13022" y="9867"/>
                </a:lnTo>
                <a:lnTo>
                  <a:pt x="12949" y="9464"/>
                </a:lnTo>
                <a:lnTo>
                  <a:pt x="12839" y="9060"/>
                </a:lnTo>
                <a:lnTo>
                  <a:pt x="12692" y="8694"/>
                </a:lnTo>
                <a:lnTo>
                  <a:pt x="12545" y="8327"/>
                </a:lnTo>
                <a:lnTo>
                  <a:pt x="12325" y="7960"/>
                </a:lnTo>
                <a:lnTo>
                  <a:pt x="12142" y="7630"/>
                </a:lnTo>
                <a:lnTo>
                  <a:pt x="11885" y="7300"/>
                </a:lnTo>
                <a:lnTo>
                  <a:pt x="11628" y="6970"/>
                </a:lnTo>
                <a:lnTo>
                  <a:pt x="11335" y="6640"/>
                </a:lnTo>
                <a:lnTo>
                  <a:pt x="11041" y="6346"/>
                </a:lnTo>
                <a:lnTo>
                  <a:pt x="10344" y="5759"/>
                </a:lnTo>
                <a:lnTo>
                  <a:pt x="9647" y="5246"/>
                </a:lnTo>
                <a:lnTo>
                  <a:pt x="8914" y="4732"/>
                </a:lnTo>
                <a:lnTo>
                  <a:pt x="8987" y="4439"/>
                </a:lnTo>
                <a:lnTo>
                  <a:pt x="9024" y="4182"/>
                </a:lnTo>
                <a:lnTo>
                  <a:pt x="9060" y="3558"/>
                </a:lnTo>
                <a:lnTo>
                  <a:pt x="9097" y="2898"/>
                </a:lnTo>
                <a:lnTo>
                  <a:pt x="9281" y="220"/>
                </a:lnTo>
                <a:lnTo>
                  <a:pt x="9244" y="110"/>
                </a:lnTo>
                <a:lnTo>
                  <a:pt x="9207" y="37"/>
                </a:lnTo>
                <a:lnTo>
                  <a:pt x="909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10" name="Google Shape;1010;p22"/>
          <p:cNvSpPr/>
          <p:nvPr/>
        </p:nvSpPr>
        <p:spPr>
          <a:xfrm>
            <a:off x="-77078" y="1488018"/>
            <a:ext cx="339602" cy="400617"/>
          </a:xfrm>
          <a:custGeom>
            <a:avLst/>
            <a:gdLst/>
            <a:ahLst/>
            <a:cxnLst/>
            <a:rect l="l" t="t" r="r" b="b"/>
            <a:pathLst>
              <a:path w="9391" h="11079" extrusionOk="0">
                <a:moveTo>
                  <a:pt x="4916" y="441"/>
                </a:moveTo>
                <a:lnTo>
                  <a:pt x="5026" y="477"/>
                </a:lnTo>
                <a:lnTo>
                  <a:pt x="5099" y="551"/>
                </a:lnTo>
                <a:lnTo>
                  <a:pt x="5099" y="771"/>
                </a:lnTo>
                <a:lnTo>
                  <a:pt x="5026" y="954"/>
                </a:lnTo>
                <a:lnTo>
                  <a:pt x="4953" y="1064"/>
                </a:lnTo>
                <a:lnTo>
                  <a:pt x="4842" y="1138"/>
                </a:lnTo>
                <a:lnTo>
                  <a:pt x="4732" y="1174"/>
                </a:lnTo>
                <a:lnTo>
                  <a:pt x="4622" y="1138"/>
                </a:lnTo>
                <a:lnTo>
                  <a:pt x="4366" y="1028"/>
                </a:lnTo>
                <a:lnTo>
                  <a:pt x="4439" y="917"/>
                </a:lnTo>
                <a:lnTo>
                  <a:pt x="4439" y="771"/>
                </a:lnTo>
                <a:lnTo>
                  <a:pt x="4402" y="697"/>
                </a:lnTo>
                <a:lnTo>
                  <a:pt x="4366" y="661"/>
                </a:lnTo>
                <a:lnTo>
                  <a:pt x="4476" y="551"/>
                </a:lnTo>
                <a:lnTo>
                  <a:pt x="4622" y="477"/>
                </a:lnTo>
                <a:lnTo>
                  <a:pt x="4769" y="441"/>
                </a:lnTo>
                <a:close/>
                <a:moveTo>
                  <a:pt x="3375" y="6493"/>
                </a:moveTo>
                <a:lnTo>
                  <a:pt x="3375" y="6530"/>
                </a:lnTo>
                <a:lnTo>
                  <a:pt x="3339" y="6530"/>
                </a:lnTo>
                <a:lnTo>
                  <a:pt x="3375" y="6493"/>
                </a:lnTo>
                <a:close/>
                <a:moveTo>
                  <a:pt x="4292" y="6933"/>
                </a:moveTo>
                <a:lnTo>
                  <a:pt x="4256" y="7007"/>
                </a:lnTo>
                <a:lnTo>
                  <a:pt x="4219" y="6970"/>
                </a:lnTo>
                <a:lnTo>
                  <a:pt x="4292" y="6933"/>
                </a:lnTo>
                <a:close/>
                <a:moveTo>
                  <a:pt x="5209" y="4219"/>
                </a:moveTo>
                <a:lnTo>
                  <a:pt x="5429" y="4329"/>
                </a:lnTo>
                <a:lnTo>
                  <a:pt x="5649" y="4439"/>
                </a:lnTo>
                <a:lnTo>
                  <a:pt x="5686" y="4549"/>
                </a:lnTo>
                <a:lnTo>
                  <a:pt x="5723" y="4586"/>
                </a:lnTo>
                <a:lnTo>
                  <a:pt x="5796" y="4586"/>
                </a:lnTo>
                <a:lnTo>
                  <a:pt x="6016" y="4879"/>
                </a:lnTo>
                <a:lnTo>
                  <a:pt x="6163" y="5173"/>
                </a:lnTo>
                <a:lnTo>
                  <a:pt x="6200" y="5503"/>
                </a:lnTo>
                <a:lnTo>
                  <a:pt x="6200" y="5833"/>
                </a:lnTo>
                <a:lnTo>
                  <a:pt x="6090" y="6126"/>
                </a:lnTo>
                <a:lnTo>
                  <a:pt x="5943" y="6420"/>
                </a:lnTo>
                <a:lnTo>
                  <a:pt x="5796" y="6603"/>
                </a:lnTo>
                <a:lnTo>
                  <a:pt x="5649" y="6750"/>
                </a:lnTo>
                <a:lnTo>
                  <a:pt x="5649" y="6713"/>
                </a:lnTo>
                <a:lnTo>
                  <a:pt x="5649" y="6566"/>
                </a:lnTo>
                <a:lnTo>
                  <a:pt x="5649" y="6383"/>
                </a:lnTo>
                <a:lnTo>
                  <a:pt x="5613" y="6346"/>
                </a:lnTo>
                <a:lnTo>
                  <a:pt x="5576" y="6310"/>
                </a:lnTo>
                <a:lnTo>
                  <a:pt x="5539" y="6310"/>
                </a:lnTo>
                <a:lnTo>
                  <a:pt x="5503" y="6346"/>
                </a:lnTo>
                <a:lnTo>
                  <a:pt x="5393" y="6493"/>
                </a:lnTo>
                <a:lnTo>
                  <a:pt x="5356" y="6676"/>
                </a:lnTo>
                <a:lnTo>
                  <a:pt x="5319" y="6933"/>
                </a:lnTo>
                <a:lnTo>
                  <a:pt x="5099" y="7007"/>
                </a:lnTo>
                <a:lnTo>
                  <a:pt x="5099" y="6860"/>
                </a:lnTo>
                <a:lnTo>
                  <a:pt x="5099" y="6713"/>
                </a:lnTo>
                <a:lnTo>
                  <a:pt x="5136" y="6566"/>
                </a:lnTo>
                <a:lnTo>
                  <a:pt x="5209" y="6456"/>
                </a:lnTo>
                <a:lnTo>
                  <a:pt x="5246" y="6420"/>
                </a:lnTo>
                <a:lnTo>
                  <a:pt x="5209" y="6383"/>
                </a:lnTo>
                <a:lnTo>
                  <a:pt x="5173" y="6346"/>
                </a:lnTo>
                <a:lnTo>
                  <a:pt x="5136" y="6346"/>
                </a:lnTo>
                <a:lnTo>
                  <a:pt x="4953" y="6456"/>
                </a:lnTo>
                <a:lnTo>
                  <a:pt x="4842" y="6640"/>
                </a:lnTo>
                <a:lnTo>
                  <a:pt x="4769" y="6823"/>
                </a:lnTo>
                <a:lnTo>
                  <a:pt x="4769" y="7043"/>
                </a:lnTo>
                <a:lnTo>
                  <a:pt x="4696" y="7043"/>
                </a:lnTo>
                <a:lnTo>
                  <a:pt x="4659" y="7007"/>
                </a:lnTo>
                <a:lnTo>
                  <a:pt x="4622" y="6970"/>
                </a:lnTo>
                <a:lnTo>
                  <a:pt x="4586" y="6970"/>
                </a:lnTo>
                <a:lnTo>
                  <a:pt x="5026" y="6016"/>
                </a:lnTo>
                <a:lnTo>
                  <a:pt x="5026" y="5943"/>
                </a:lnTo>
                <a:lnTo>
                  <a:pt x="4989" y="5906"/>
                </a:lnTo>
                <a:lnTo>
                  <a:pt x="4953" y="5906"/>
                </a:lnTo>
                <a:lnTo>
                  <a:pt x="4916" y="5943"/>
                </a:lnTo>
                <a:lnTo>
                  <a:pt x="4402" y="6750"/>
                </a:lnTo>
                <a:lnTo>
                  <a:pt x="4366" y="6676"/>
                </a:lnTo>
                <a:lnTo>
                  <a:pt x="4329" y="6640"/>
                </a:lnTo>
                <a:lnTo>
                  <a:pt x="4256" y="6640"/>
                </a:lnTo>
                <a:lnTo>
                  <a:pt x="4439" y="6236"/>
                </a:lnTo>
                <a:lnTo>
                  <a:pt x="4659" y="5796"/>
                </a:lnTo>
                <a:lnTo>
                  <a:pt x="4696" y="5759"/>
                </a:lnTo>
                <a:lnTo>
                  <a:pt x="4659" y="5723"/>
                </a:lnTo>
                <a:lnTo>
                  <a:pt x="4586" y="5723"/>
                </a:lnTo>
                <a:lnTo>
                  <a:pt x="4182" y="6273"/>
                </a:lnTo>
                <a:lnTo>
                  <a:pt x="3999" y="6566"/>
                </a:lnTo>
                <a:lnTo>
                  <a:pt x="3852" y="6860"/>
                </a:lnTo>
                <a:lnTo>
                  <a:pt x="3669" y="6786"/>
                </a:lnTo>
                <a:lnTo>
                  <a:pt x="3779" y="6750"/>
                </a:lnTo>
                <a:lnTo>
                  <a:pt x="3852" y="6640"/>
                </a:lnTo>
                <a:lnTo>
                  <a:pt x="3889" y="6566"/>
                </a:lnTo>
                <a:lnTo>
                  <a:pt x="3889" y="6420"/>
                </a:lnTo>
                <a:lnTo>
                  <a:pt x="3889" y="6383"/>
                </a:lnTo>
                <a:lnTo>
                  <a:pt x="3815" y="6383"/>
                </a:lnTo>
                <a:lnTo>
                  <a:pt x="3999" y="6163"/>
                </a:lnTo>
                <a:lnTo>
                  <a:pt x="4512" y="5539"/>
                </a:lnTo>
                <a:lnTo>
                  <a:pt x="4512" y="5466"/>
                </a:lnTo>
                <a:lnTo>
                  <a:pt x="4476" y="5429"/>
                </a:lnTo>
                <a:lnTo>
                  <a:pt x="4402" y="5429"/>
                </a:lnTo>
                <a:lnTo>
                  <a:pt x="3779" y="6016"/>
                </a:lnTo>
                <a:lnTo>
                  <a:pt x="3632" y="6126"/>
                </a:lnTo>
                <a:lnTo>
                  <a:pt x="3595" y="6090"/>
                </a:lnTo>
                <a:lnTo>
                  <a:pt x="3559" y="6090"/>
                </a:lnTo>
                <a:lnTo>
                  <a:pt x="3485" y="6126"/>
                </a:lnTo>
                <a:lnTo>
                  <a:pt x="3669" y="5869"/>
                </a:lnTo>
                <a:lnTo>
                  <a:pt x="3889" y="5649"/>
                </a:lnTo>
                <a:lnTo>
                  <a:pt x="4146" y="5466"/>
                </a:lnTo>
                <a:lnTo>
                  <a:pt x="4402" y="5283"/>
                </a:lnTo>
                <a:lnTo>
                  <a:pt x="4439" y="5246"/>
                </a:lnTo>
                <a:lnTo>
                  <a:pt x="4402" y="5209"/>
                </a:lnTo>
                <a:lnTo>
                  <a:pt x="4402" y="5173"/>
                </a:lnTo>
                <a:lnTo>
                  <a:pt x="4329" y="5136"/>
                </a:lnTo>
                <a:lnTo>
                  <a:pt x="3962" y="5319"/>
                </a:lnTo>
                <a:lnTo>
                  <a:pt x="3632" y="5539"/>
                </a:lnTo>
                <a:lnTo>
                  <a:pt x="3339" y="5796"/>
                </a:lnTo>
                <a:lnTo>
                  <a:pt x="3082" y="6126"/>
                </a:lnTo>
                <a:lnTo>
                  <a:pt x="3045" y="6016"/>
                </a:lnTo>
                <a:lnTo>
                  <a:pt x="3082" y="5980"/>
                </a:lnTo>
                <a:lnTo>
                  <a:pt x="3339" y="5613"/>
                </a:lnTo>
                <a:lnTo>
                  <a:pt x="3632" y="5283"/>
                </a:lnTo>
                <a:lnTo>
                  <a:pt x="3962" y="4952"/>
                </a:lnTo>
                <a:lnTo>
                  <a:pt x="4292" y="4659"/>
                </a:lnTo>
                <a:lnTo>
                  <a:pt x="4292" y="4622"/>
                </a:lnTo>
                <a:lnTo>
                  <a:pt x="4256" y="4586"/>
                </a:lnTo>
                <a:lnTo>
                  <a:pt x="4219" y="4586"/>
                </a:lnTo>
                <a:lnTo>
                  <a:pt x="3925" y="4732"/>
                </a:lnTo>
                <a:lnTo>
                  <a:pt x="3632" y="4879"/>
                </a:lnTo>
                <a:lnTo>
                  <a:pt x="3375" y="5099"/>
                </a:lnTo>
                <a:lnTo>
                  <a:pt x="3155" y="5356"/>
                </a:lnTo>
                <a:lnTo>
                  <a:pt x="3228" y="5209"/>
                </a:lnTo>
                <a:lnTo>
                  <a:pt x="3339" y="5062"/>
                </a:lnTo>
                <a:lnTo>
                  <a:pt x="3559" y="4842"/>
                </a:lnTo>
                <a:lnTo>
                  <a:pt x="3852" y="4622"/>
                </a:lnTo>
                <a:lnTo>
                  <a:pt x="4146" y="4476"/>
                </a:lnTo>
                <a:lnTo>
                  <a:pt x="4402" y="4366"/>
                </a:lnTo>
                <a:lnTo>
                  <a:pt x="4659" y="4292"/>
                </a:lnTo>
                <a:lnTo>
                  <a:pt x="4953" y="4219"/>
                </a:lnTo>
                <a:close/>
                <a:moveTo>
                  <a:pt x="807" y="8767"/>
                </a:moveTo>
                <a:lnTo>
                  <a:pt x="807" y="8841"/>
                </a:lnTo>
                <a:lnTo>
                  <a:pt x="844" y="8914"/>
                </a:lnTo>
                <a:lnTo>
                  <a:pt x="918" y="8951"/>
                </a:lnTo>
                <a:lnTo>
                  <a:pt x="1138" y="8951"/>
                </a:lnTo>
                <a:lnTo>
                  <a:pt x="1211" y="8987"/>
                </a:lnTo>
                <a:lnTo>
                  <a:pt x="1321" y="8987"/>
                </a:lnTo>
                <a:lnTo>
                  <a:pt x="1321" y="9061"/>
                </a:lnTo>
                <a:lnTo>
                  <a:pt x="1321" y="9097"/>
                </a:lnTo>
                <a:lnTo>
                  <a:pt x="1248" y="9171"/>
                </a:lnTo>
                <a:lnTo>
                  <a:pt x="1174" y="9207"/>
                </a:lnTo>
                <a:lnTo>
                  <a:pt x="954" y="9244"/>
                </a:lnTo>
                <a:lnTo>
                  <a:pt x="844" y="9207"/>
                </a:lnTo>
                <a:lnTo>
                  <a:pt x="697" y="9134"/>
                </a:lnTo>
                <a:lnTo>
                  <a:pt x="587" y="9061"/>
                </a:lnTo>
                <a:lnTo>
                  <a:pt x="551" y="8951"/>
                </a:lnTo>
                <a:lnTo>
                  <a:pt x="661" y="8841"/>
                </a:lnTo>
                <a:lnTo>
                  <a:pt x="807" y="8767"/>
                </a:lnTo>
                <a:close/>
                <a:moveTo>
                  <a:pt x="8511" y="8657"/>
                </a:moveTo>
                <a:lnTo>
                  <a:pt x="8621" y="8694"/>
                </a:lnTo>
                <a:lnTo>
                  <a:pt x="8731" y="8731"/>
                </a:lnTo>
                <a:lnTo>
                  <a:pt x="8841" y="8804"/>
                </a:lnTo>
                <a:lnTo>
                  <a:pt x="8951" y="8877"/>
                </a:lnTo>
                <a:lnTo>
                  <a:pt x="8987" y="8987"/>
                </a:lnTo>
                <a:lnTo>
                  <a:pt x="9024" y="9097"/>
                </a:lnTo>
                <a:lnTo>
                  <a:pt x="9024" y="9134"/>
                </a:lnTo>
                <a:lnTo>
                  <a:pt x="8987" y="9134"/>
                </a:lnTo>
                <a:lnTo>
                  <a:pt x="8877" y="9097"/>
                </a:lnTo>
                <a:lnTo>
                  <a:pt x="8804" y="9134"/>
                </a:lnTo>
                <a:lnTo>
                  <a:pt x="8731" y="9171"/>
                </a:lnTo>
                <a:lnTo>
                  <a:pt x="8621" y="9281"/>
                </a:lnTo>
                <a:lnTo>
                  <a:pt x="8474" y="9354"/>
                </a:lnTo>
                <a:lnTo>
                  <a:pt x="8327" y="9318"/>
                </a:lnTo>
                <a:lnTo>
                  <a:pt x="8254" y="9244"/>
                </a:lnTo>
                <a:lnTo>
                  <a:pt x="8217" y="9171"/>
                </a:lnTo>
                <a:lnTo>
                  <a:pt x="8217" y="9024"/>
                </a:lnTo>
                <a:lnTo>
                  <a:pt x="8254" y="8841"/>
                </a:lnTo>
                <a:lnTo>
                  <a:pt x="8254" y="8694"/>
                </a:lnTo>
                <a:lnTo>
                  <a:pt x="8511" y="8657"/>
                </a:lnTo>
                <a:close/>
                <a:moveTo>
                  <a:pt x="5026" y="9501"/>
                </a:moveTo>
                <a:lnTo>
                  <a:pt x="5063" y="9574"/>
                </a:lnTo>
                <a:lnTo>
                  <a:pt x="4989" y="9538"/>
                </a:lnTo>
                <a:lnTo>
                  <a:pt x="5026" y="9501"/>
                </a:lnTo>
                <a:close/>
                <a:moveTo>
                  <a:pt x="4696" y="9868"/>
                </a:moveTo>
                <a:lnTo>
                  <a:pt x="4953" y="9941"/>
                </a:lnTo>
                <a:lnTo>
                  <a:pt x="4916" y="10014"/>
                </a:lnTo>
                <a:lnTo>
                  <a:pt x="4879" y="10271"/>
                </a:lnTo>
                <a:lnTo>
                  <a:pt x="4842" y="10308"/>
                </a:lnTo>
                <a:lnTo>
                  <a:pt x="4549" y="10308"/>
                </a:lnTo>
                <a:lnTo>
                  <a:pt x="4439" y="10235"/>
                </a:lnTo>
                <a:lnTo>
                  <a:pt x="4329" y="10125"/>
                </a:lnTo>
                <a:lnTo>
                  <a:pt x="4292" y="10051"/>
                </a:lnTo>
                <a:lnTo>
                  <a:pt x="4256" y="9941"/>
                </a:lnTo>
                <a:lnTo>
                  <a:pt x="4329" y="9904"/>
                </a:lnTo>
                <a:lnTo>
                  <a:pt x="4439" y="9868"/>
                </a:lnTo>
                <a:close/>
                <a:moveTo>
                  <a:pt x="4806" y="0"/>
                </a:moveTo>
                <a:lnTo>
                  <a:pt x="4622" y="37"/>
                </a:lnTo>
                <a:lnTo>
                  <a:pt x="4476" y="110"/>
                </a:lnTo>
                <a:lnTo>
                  <a:pt x="4292" y="147"/>
                </a:lnTo>
                <a:lnTo>
                  <a:pt x="4146" y="257"/>
                </a:lnTo>
                <a:lnTo>
                  <a:pt x="3999" y="367"/>
                </a:lnTo>
                <a:lnTo>
                  <a:pt x="3889" y="477"/>
                </a:lnTo>
                <a:lnTo>
                  <a:pt x="3779" y="624"/>
                </a:lnTo>
                <a:lnTo>
                  <a:pt x="3705" y="807"/>
                </a:lnTo>
                <a:lnTo>
                  <a:pt x="3669" y="954"/>
                </a:lnTo>
                <a:lnTo>
                  <a:pt x="3669" y="1138"/>
                </a:lnTo>
                <a:lnTo>
                  <a:pt x="3705" y="1321"/>
                </a:lnTo>
                <a:lnTo>
                  <a:pt x="3815" y="1578"/>
                </a:lnTo>
                <a:lnTo>
                  <a:pt x="3999" y="1761"/>
                </a:lnTo>
                <a:lnTo>
                  <a:pt x="4182" y="1871"/>
                </a:lnTo>
                <a:lnTo>
                  <a:pt x="4402" y="1945"/>
                </a:lnTo>
                <a:lnTo>
                  <a:pt x="4366" y="2055"/>
                </a:lnTo>
                <a:lnTo>
                  <a:pt x="4329" y="2165"/>
                </a:lnTo>
                <a:lnTo>
                  <a:pt x="4329" y="2531"/>
                </a:lnTo>
                <a:lnTo>
                  <a:pt x="4329" y="2898"/>
                </a:lnTo>
                <a:lnTo>
                  <a:pt x="4329" y="3522"/>
                </a:lnTo>
                <a:lnTo>
                  <a:pt x="4329" y="3669"/>
                </a:lnTo>
                <a:lnTo>
                  <a:pt x="4366" y="3779"/>
                </a:lnTo>
                <a:lnTo>
                  <a:pt x="4072" y="3925"/>
                </a:lnTo>
                <a:lnTo>
                  <a:pt x="3815" y="4109"/>
                </a:lnTo>
                <a:lnTo>
                  <a:pt x="3742" y="4182"/>
                </a:lnTo>
                <a:lnTo>
                  <a:pt x="3742" y="4255"/>
                </a:lnTo>
                <a:lnTo>
                  <a:pt x="3522" y="4402"/>
                </a:lnTo>
                <a:lnTo>
                  <a:pt x="3339" y="4549"/>
                </a:lnTo>
                <a:lnTo>
                  <a:pt x="3155" y="4696"/>
                </a:lnTo>
                <a:lnTo>
                  <a:pt x="3008" y="4879"/>
                </a:lnTo>
                <a:lnTo>
                  <a:pt x="2862" y="5062"/>
                </a:lnTo>
                <a:lnTo>
                  <a:pt x="2752" y="5283"/>
                </a:lnTo>
                <a:lnTo>
                  <a:pt x="2678" y="5503"/>
                </a:lnTo>
                <a:lnTo>
                  <a:pt x="2642" y="5686"/>
                </a:lnTo>
                <a:lnTo>
                  <a:pt x="2642" y="5906"/>
                </a:lnTo>
                <a:lnTo>
                  <a:pt x="2678" y="6126"/>
                </a:lnTo>
                <a:lnTo>
                  <a:pt x="2752" y="6346"/>
                </a:lnTo>
                <a:lnTo>
                  <a:pt x="2825" y="6566"/>
                </a:lnTo>
                <a:lnTo>
                  <a:pt x="2898" y="6676"/>
                </a:lnTo>
                <a:lnTo>
                  <a:pt x="2421" y="7080"/>
                </a:lnTo>
                <a:lnTo>
                  <a:pt x="1908" y="7447"/>
                </a:lnTo>
                <a:lnTo>
                  <a:pt x="1431" y="7850"/>
                </a:lnTo>
                <a:lnTo>
                  <a:pt x="1211" y="8070"/>
                </a:lnTo>
                <a:lnTo>
                  <a:pt x="991" y="8327"/>
                </a:lnTo>
                <a:lnTo>
                  <a:pt x="771" y="8364"/>
                </a:lnTo>
                <a:lnTo>
                  <a:pt x="624" y="8327"/>
                </a:lnTo>
                <a:lnTo>
                  <a:pt x="477" y="8327"/>
                </a:lnTo>
                <a:lnTo>
                  <a:pt x="367" y="8364"/>
                </a:lnTo>
                <a:lnTo>
                  <a:pt x="257" y="8437"/>
                </a:lnTo>
                <a:lnTo>
                  <a:pt x="184" y="8511"/>
                </a:lnTo>
                <a:lnTo>
                  <a:pt x="111" y="8584"/>
                </a:lnTo>
                <a:lnTo>
                  <a:pt x="37" y="8804"/>
                </a:lnTo>
                <a:lnTo>
                  <a:pt x="0" y="9061"/>
                </a:lnTo>
                <a:lnTo>
                  <a:pt x="0" y="9318"/>
                </a:lnTo>
                <a:lnTo>
                  <a:pt x="74" y="9538"/>
                </a:lnTo>
                <a:lnTo>
                  <a:pt x="257" y="9684"/>
                </a:lnTo>
                <a:lnTo>
                  <a:pt x="477" y="9831"/>
                </a:lnTo>
                <a:lnTo>
                  <a:pt x="697" y="9904"/>
                </a:lnTo>
                <a:lnTo>
                  <a:pt x="954" y="9941"/>
                </a:lnTo>
                <a:lnTo>
                  <a:pt x="1174" y="9904"/>
                </a:lnTo>
                <a:lnTo>
                  <a:pt x="1431" y="9868"/>
                </a:lnTo>
                <a:lnTo>
                  <a:pt x="1651" y="9794"/>
                </a:lnTo>
                <a:lnTo>
                  <a:pt x="1798" y="9648"/>
                </a:lnTo>
                <a:lnTo>
                  <a:pt x="1908" y="9574"/>
                </a:lnTo>
                <a:lnTo>
                  <a:pt x="1945" y="9464"/>
                </a:lnTo>
                <a:lnTo>
                  <a:pt x="1981" y="9354"/>
                </a:lnTo>
                <a:lnTo>
                  <a:pt x="1981" y="9207"/>
                </a:lnTo>
                <a:lnTo>
                  <a:pt x="1908" y="8987"/>
                </a:lnTo>
                <a:lnTo>
                  <a:pt x="1798" y="8767"/>
                </a:lnTo>
                <a:lnTo>
                  <a:pt x="1651" y="8584"/>
                </a:lnTo>
                <a:lnTo>
                  <a:pt x="1431" y="8437"/>
                </a:lnTo>
                <a:lnTo>
                  <a:pt x="1394" y="8437"/>
                </a:lnTo>
                <a:lnTo>
                  <a:pt x="1578" y="8254"/>
                </a:lnTo>
                <a:lnTo>
                  <a:pt x="1761" y="8070"/>
                </a:lnTo>
                <a:lnTo>
                  <a:pt x="2165" y="7777"/>
                </a:lnTo>
                <a:lnTo>
                  <a:pt x="2421" y="7557"/>
                </a:lnTo>
                <a:lnTo>
                  <a:pt x="2642" y="7337"/>
                </a:lnTo>
                <a:lnTo>
                  <a:pt x="2862" y="7080"/>
                </a:lnTo>
                <a:lnTo>
                  <a:pt x="3008" y="6786"/>
                </a:lnTo>
                <a:lnTo>
                  <a:pt x="3118" y="6897"/>
                </a:lnTo>
                <a:lnTo>
                  <a:pt x="3302" y="7043"/>
                </a:lnTo>
                <a:lnTo>
                  <a:pt x="3632" y="7227"/>
                </a:lnTo>
                <a:lnTo>
                  <a:pt x="3999" y="7337"/>
                </a:lnTo>
                <a:lnTo>
                  <a:pt x="4366" y="7410"/>
                </a:lnTo>
                <a:lnTo>
                  <a:pt x="4439" y="7410"/>
                </a:lnTo>
                <a:lnTo>
                  <a:pt x="4402" y="7887"/>
                </a:lnTo>
                <a:lnTo>
                  <a:pt x="4402" y="8364"/>
                </a:lnTo>
                <a:lnTo>
                  <a:pt x="4439" y="9318"/>
                </a:lnTo>
                <a:lnTo>
                  <a:pt x="4256" y="9391"/>
                </a:lnTo>
                <a:lnTo>
                  <a:pt x="4109" y="9464"/>
                </a:lnTo>
                <a:lnTo>
                  <a:pt x="3999" y="9574"/>
                </a:lnTo>
                <a:lnTo>
                  <a:pt x="3925" y="9684"/>
                </a:lnTo>
                <a:lnTo>
                  <a:pt x="3889" y="9794"/>
                </a:lnTo>
                <a:lnTo>
                  <a:pt x="3852" y="9941"/>
                </a:lnTo>
                <a:lnTo>
                  <a:pt x="3815" y="10125"/>
                </a:lnTo>
                <a:lnTo>
                  <a:pt x="3852" y="10271"/>
                </a:lnTo>
                <a:lnTo>
                  <a:pt x="3925" y="10565"/>
                </a:lnTo>
                <a:lnTo>
                  <a:pt x="4072" y="10821"/>
                </a:lnTo>
                <a:lnTo>
                  <a:pt x="4182" y="10895"/>
                </a:lnTo>
                <a:lnTo>
                  <a:pt x="4329" y="10968"/>
                </a:lnTo>
                <a:lnTo>
                  <a:pt x="4439" y="11042"/>
                </a:lnTo>
                <a:lnTo>
                  <a:pt x="4586" y="11078"/>
                </a:lnTo>
                <a:lnTo>
                  <a:pt x="4879" y="11078"/>
                </a:lnTo>
                <a:lnTo>
                  <a:pt x="5173" y="11005"/>
                </a:lnTo>
                <a:lnTo>
                  <a:pt x="5283" y="10932"/>
                </a:lnTo>
                <a:lnTo>
                  <a:pt x="5393" y="10821"/>
                </a:lnTo>
                <a:lnTo>
                  <a:pt x="5466" y="10711"/>
                </a:lnTo>
                <a:lnTo>
                  <a:pt x="5503" y="10601"/>
                </a:lnTo>
                <a:lnTo>
                  <a:pt x="5576" y="10308"/>
                </a:lnTo>
                <a:lnTo>
                  <a:pt x="5539" y="10051"/>
                </a:lnTo>
                <a:lnTo>
                  <a:pt x="5503" y="9904"/>
                </a:lnTo>
                <a:lnTo>
                  <a:pt x="5393" y="9794"/>
                </a:lnTo>
                <a:lnTo>
                  <a:pt x="5319" y="9684"/>
                </a:lnTo>
                <a:lnTo>
                  <a:pt x="5173" y="9611"/>
                </a:lnTo>
                <a:lnTo>
                  <a:pt x="5136" y="9428"/>
                </a:lnTo>
                <a:lnTo>
                  <a:pt x="5099" y="9354"/>
                </a:lnTo>
                <a:lnTo>
                  <a:pt x="4842" y="9354"/>
                </a:lnTo>
                <a:lnTo>
                  <a:pt x="4806" y="8474"/>
                </a:lnTo>
                <a:lnTo>
                  <a:pt x="4806" y="7960"/>
                </a:lnTo>
                <a:lnTo>
                  <a:pt x="4769" y="7447"/>
                </a:lnTo>
                <a:lnTo>
                  <a:pt x="5136" y="7410"/>
                </a:lnTo>
                <a:lnTo>
                  <a:pt x="5503" y="7300"/>
                </a:lnTo>
                <a:lnTo>
                  <a:pt x="5833" y="7117"/>
                </a:lnTo>
                <a:lnTo>
                  <a:pt x="6126" y="6860"/>
                </a:lnTo>
                <a:lnTo>
                  <a:pt x="6200" y="6786"/>
                </a:lnTo>
                <a:lnTo>
                  <a:pt x="6310" y="6933"/>
                </a:lnTo>
                <a:lnTo>
                  <a:pt x="6493" y="7080"/>
                </a:lnTo>
                <a:lnTo>
                  <a:pt x="6677" y="7190"/>
                </a:lnTo>
                <a:lnTo>
                  <a:pt x="6860" y="7300"/>
                </a:lnTo>
                <a:lnTo>
                  <a:pt x="7043" y="7630"/>
                </a:lnTo>
                <a:lnTo>
                  <a:pt x="7263" y="7997"/>
                </a:lnTo>
                <a:lnTo>
                  <a:pt x="7557" y="8437"/>
                </a:lnTo>
                <a:lnTo>
                  <a:pt x="7667" y="8584"/>
                </a:lnTo>
                <a:lnTo>
                  <a:pt x="7557" y="8767"/>
                </a:lnTo>
                <a:lnTo>
                  <a:pt x="7484" y="8951"/>
                </a:lnTo>
                <a:lnTo>
                  <a:pt x="7447" y="9097"/>
                </a:lnTo>
                <a:lnTo>
                  <a:pt x="7447" y="9281"/>
                </a:lnTo>
                <a:lnTo>
                  <a:pt x="7484" y="9428"/>
                </a:lnTo>
                <a:lnTo>
                  <a:pt x="7520" y="9611"/>
                </a:lnTo>
                <a:lnTo>
                  <a:pt x="7594" y="9758"/>
                </a:lnTo>
                <a:lnTo>
                  <a:pt x="7704" y="9904"/>
                </a:lnTo>
                <a:lnTo>
                  <a:pt x="7850" y="10014"/>
                </a:lnTo>
                <a:lnTo>
                  <a:pt x="7960" y="10125"/>
                </a:lnTo>
                <a:lnTo>
                  <a:pt x="8107" y="10161"/>
                </a:lnTo>
                <a:lnTo>
                  <a:pt x="8254" y="10198"/>
                </a:lnTo>
                <a:lnTo>
                  <a:pt x="8547" y="10198"/>
                </a:lnTo>
                <a:lnTo>
                  <a:pt x="8694" y="10125"/>
                </a:lnTo>
                <a:lnTo>
                  <a:pt x="8877" y="10051"/>
                </a:lnTo>
                <a:lnTo>
                  <a:pt x="9098" y="9831"/>
                </a:lnTo>
                <a:lnTo>
                  <a:pt x="9281" y="9538"/>
                </a:lnTo>
                <a:lnTo>
                  <a:pt x="9354" y="9391"/>
                </a:lnTo>
                <a:lnTo>
                  <a:pt x="9391" y="9244"/>
                </a:lnTo>
                <a:lnTo>
                  <a:pt x="9391" y="9061"/>
                </a:lnTo>
                <a:lnTo>
                  <a:pt x="9391" y="8914"/>
                </a:lnTo>
                <a:lnTo>
                  <a:pt x="9318" y="8767"/>
                </a:lnTo>
                <a:lnTo>
                  <a:pt x="9244" y="8621"/>
                </a:lnTo>
                <a:lnTo>
                  <a:pt x="9134" y="8511"/>
                </a:lnTo>
                <a:lnTo>
                  <a:pt x="8987" y="8437"/>
                </a:lnTo>
                <a:lnTo>
                  <a:pt x="8841" y="8364"/>
                </a:lnTo>
                <a:lnTo>
                  <a:pt x="8694" y="8327"/>
                </a:lnTo>
                <a:lnTo>
                  <a:pt x="8364" y="8290"/>
                </a:lnTo>
                <a:lnTo>
                  <a:pt x="8180" y="8290"/>
                </a:lnTo>
                <a:lnTo>
                  <a:pt x="7997" y="8364"/>
                </a:lnTo>
                <a:lnTo>
                  <a:pt x="7924" y="8217"/>
                </a:lnTo>
                <a:lnTo>
                  <a:pt x="7814" y="8070"/>
                </a:lnTo>
                <a:lnTo>
                  <a:pt x="7557" y="7667"/>
                </a:lnTo>
                <a:lnTo>
                  <a:pt x="7300" y="7300"/>
                </a:lnTo>
                <a:lnTo>
                  <a:pt x="7227" y="7153"/>
                </a:lnTo>
                <a:lnTo>
                  <a:pt x="7153" y="7007"/>
                </a:lnTo>
                <a:lnTo>
                  <a:pt x="7043" y="6933"/>
                </a:lnTo>
                <a:lnTo>
                  <a:pt x="6897" y="6897"/>
                </a:lnTo>
                <a:lnTo>
                  <a:pt x="6640" y="6750"/>
                </a:lnTo>
                <a:lnTo>
                  <a:pt x="6346" y="6530"/>
                </a:lnTo>
                <a:lnTo>
                  <a:pt x="6530" y="6236"/>
                </a:lnTo>
                <a:lnTo>
                  <a:pt x="6603" y="5869"/>
                </a:lnTo>
                <a:lnTo>
                  <a:pt x="6603" y="5503"/>
                </a:lnTo>
                <a:lnTo>
                  <a:pt x="6567" y="5173"/>
                </a:lnTo>
                <a:lnTo>
                  <a:pt x="6456" y="4842"/>
                </a:lnTo>
                <a:lnTo>
                  <a:pt x="6310" y="4586"/>
                </a:lnTo>
                <a:lnTo>
                  <a:pt x="6126" y="4329"/>
                </a:lnTo>
                <a:lnTo>
                  <a:pt x="5870" y="4109"/>
                </a:lnTo>
                <a:lnTo>
                  <a:pt x="5613" y="3962"/>
                </a:lnTo>
                <a:lnTo>
                  <a:pt x="5356" y="3815"/>
                </a:lnTo>
                <a:lnTo>
                  <a:pt x="5026" y="3742"/>
                </a:lnTo>
                <a:lnTo>
                  <a:pt x="4732" y="3742"/>
                </a:lnTo>
                <a:lnTo>
                  <a:pt x="4732" y="3522"/>
                </a:lnTo>
                <a:lnTo>
                  <a:pt x="4696" y="2678"/>
                </a:lnTo>
                <a:lnTo>
                  <a:pt x="4732" y="2385"/>
                </a:lnTo>
                <a:lnTo>
                  <a:pt x="4696" y="2165"/>
                </a:lnTo>
                <a:lnTo>
                  <a:pt x="4659" y="1981"/>
                </a:lnTo>
                <a:lnTo>
                  <a:pt x="4842" y="1945"/>
                </a:lnTo>
                <a:lnTo>
                  <a:pt x="5063" y="1871"/>
                </a:lnTo>
                <a:lnTo>
                  <a:pt x="5246" y="1761"/>
                </a:lnTo>
                <a:lnTo>
                  <a:pt x="5393" y="1651"/>
                </a:lnTo>
                <a:lnTo>
                  <a:pt x="5539" y="1468"/>
                </a:lnTo>
                <a:lnTo>
                  <a:pt x="5613" y="1284"/>
                </a:lnTo>
                <a:lnTo>
                  <a:pt x="5686" y="1101"/>
                </a:lnTo>
                <a:lnTo>
                  <a:pt x="5686" y="844"/>
                </a:lnTo>
                <a:lnTo>
                  <a:pt x="5613" y="624"/>
                </a:lnTo>
                <a:lnTo>
                  <a:pt x="5503" y="404"/>
                </a:lnTo>
                <a:lnTo>
                  <a:pt x="5466" y="257"/>
                </a:lnTo>
                <a:lnTo>
                  <a:pt x="5429" y="184"/>
                </a:lnTo>
                <a:lnTo>
                  <a:pt x="5356" y="147"/>
                </a:lnTo>
                <a:lnTo>
                  <a:pt x="5209" y="147"/>
                </a:lnTo>
                <a:lnTo>
                  <a:pt x="5063" y="110"/>
                </a:lnTo>
                <a:lnTo>
                  <a:pt x="4989" y="37"/>
                </a:lnTo>
                <a:lnTo>
                  <a:pt x="4806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11" name="Google Shape;1011;p22"/>
          <p:cNvSpPr/>
          <p:nvPr/>
        </p:nvSpPr>
        <p:spPr>
          <a:xfrm>
            <a:off x="8052572" y="4825260"/>
            <a:ext cx="589992" cy="414129"/>
          </a:xfrm>
          <a:custGeom>
            <a:avLst/>
            <a:gdLst/>
            <a:ahLst/>
            <a:cxnLst/>
            <a:rect l="l" t="t" r="r" b="b"/>
            <a:pathLst>
              <a:path w="20800" h="14600" extrusionOk="0">
                <a:moveTo>
                  <a:pt x="5466" y="441"/>
                </a:moveTo>
                <a:lnTo>
                  <a:pt x="5650" y="478"/>
                </a:lnTo>
                <a:lnTo>
                  <a:pt x="5577" y="478"/>
                </a:lnTo>
                <a:lnTo>
                  <a:pt x="5466" y="441"/>
                </a:lnTo>
                <a:close/>
                <a:moveTo>
                  <a:pt x="4843" y="478"/>
                </a:moveTo>
                <a:lnTo>
                  <a:pt x="4806" y="514"/>
                </a:lnTo>
                <a:lnTo>
                  <a:pt x="4586" y="551"/>
                </a:lnTo>
                <a:lnTo>
                  <a:pt x="4843" y="478"/>
                </a:lnTo>
                <a:close/>
                <a:moveTo>
                  <a:pt x="5173" y="808"/>
                </a:moveTo>
                <a:lnTo>
                  <a:pt x="5210" y="844"/>
                </a:lnTo>
                <a:lnTo>
                  <a:pt x="5246" y="918"/>
                </a:lnTo>
                <a:lnTo>
                  <a:pt x="5356" y="991"/>
                </a:lnTo>
                <a:lnTo>
                  <a:pt x="5503" y="1028"/>
                </a:lnTo>
                <a:lnTo>
                  <a:pt x="5760" y="1028"/>
                </a:lnTo>
                <a:lnTo>
                  <a:pt x="5870" y="991"/>
                </a:lnTo>
                <a:lnTo>
                  <a:pt x="5980" y="991"/>
                </a:lnTo>
                <a:lnTo>
                  <a:pt x="6017" y="1028"/>
                </a:lnTo>
                <a:lnTo>
                  <a:pt x="6053" y="1101"/>
                </a:lnTo>
                <a:lnTo>
                  <a:pt x="6163" y="1431"/>
                </a:lnTo>
                <a:lnTo>
                  <a:pt x="6163" y="1725"/>
                </a:lnTo>
                <a:lnTo>
                  <a:pt x="6127" y="2055"/>
                </a:lnTo>
                <a:lnTo>
                  <a:pt x="6053" y="2348"/>
                </a:lnTo>
                <a:lnTo>
                  <a:pt x="5980" y="2532"/>
                </a:lnTo>
                <a:lnTo>
                  <a:pt x="5907" y="2715"/>
                </a:lnTo>
                <a:lnTo>
                  <a:pt x="5650" y="3009"/>
                </a:lnTo>
                <a:lnTo>
                  <a:pt x="5393" y="3229"/>
                </a:lnTo>
                <a:lnTo>
                  <a:pt x="5063" y="3412"/>
                </a:lnTo>
                <a:lnTo>
                  <a:pt x="5063" y="3375"/>
                </a:lnTo>
                <a:lnTo>
                  <a:pt x="5063" y="3302"/>
                </a:lnTo>
                <a:lnTo>
                  <a:pt x="5026" y="3265"/>
                </a:lnTo>
                <a:lnTo>
                  <a:pt x="4953" y="3229"/>
                </a:lnTo>
                <a:lnTo>
                  <a:pt x="4880" y="3229"/>
                </a:lnTo>
                <a:lnTo>
                  <a:pt x="5063" y="2789"/>
                </a:lnTo>
                <a:lnTo>
                  <a:pt x="5063" y="2715"/>
                </a:lnTo>
                <a:lnTo>
                  <a:pt x="4990" y="2679"/>
                </a:lnTo>
                <a:lnTo>
                  <a:pt x="4953" y="2679"/>
                </a:lnTo>
                <a:lnTo>
                  <a:pt x="4880" y="2715"/>
                </a:lnTo>
                <a:lnTo>
                  <a:pt x="4549" y="3229"/>
                </a:lnTo>
                <a:lnTo>
                  <a:pt x="4329" y="3559"/>
                </a:lnTo>
                <a:lnTo>
                  <a:pt x="4109" y="3522"/>
                </a:lnTo>
                <a:lnTo>
                  <a:pt x="3853" y="3486"/>
                </a:lnTo>
                <a:lnTo>
                  <a:pt x="3706" y="3449"/>
                </a:lnTo>
                <a:lnTo>
                  <a:pt x="3999" y="3192"/>
                </a:lnTo>
                <a:lnTo>
                  <a:pt x="4586" y="2642"/>
                </a:lnTo>
                <a:lnTo>
                  <a:pt x="4586" y="2568"/>
                </a:lnTo>
                <a:lnTo>
                  <a:pt x="4586" y="2495"/>
                </a:lnTo>
                <a:lnTo>
                  <a:pt x="4513" y="2458"/>
                </a:lnTo>
                <a:lnTo>
                  <a:pt x="4439" y="2458"/>
                </a:lnTo>
                <a:lnTo>
                  <a:pt x="3486" y="3119"/>
                </a:lnTo>
                <a:lnTo>
                  <a:pt x="3302" y="3265"/>
                </a:lnTo>
                <a:lnTo>
                  <a:pt x="3229" y="3192"/>
                </a:lnTo>
                <a:lnTo>
                  <a:pt x="3266" y="3082"/>
                </a:lnTo>
                <a:lnTo>
                  <a:pt x="3302" y="3009"/>
                </a:lnTo>
                <a:lnTo>
                  <a:pt x="3266" y="2935"/>
                </a:lnTo>
                <a:lnTo>
                  <a:pt x="3229" y="2899"/>
                </a:lnTo>
                <a:lnTo>
                  <a:pt x="3339" y="2935"/>
                </a:lnTo>
                <a:lnTo>
                  <a:pt x="3669" y="2752"/>
                </a:lnTo>
                <a:lnTo>
                  <a:pt x="4733" y="2055"/>
                </a:lnTo>
                <a:lnTo>
                  <a:pt x="4770" y="1982"/>
                </a:lnTo>
                <a:lnTo>
                  <a:pt x="4770" y="1945"/>
                </a:lnTo>
                <a:lnTo>
                  <a:pt x="4733" y="1872"/>
                </a:lnTo>
                <a:lnTo>
                  <a:pt x="4660" y="1872"/>
                </a:lnTo>
                <a:lnTo>
                  <a:pt x="4329" y="1982"/>
                </a:lnTo>
                <a:lnTo>
                  <a:pt x="3816" y="2202"/>
                </a:lnTo>
                <a:lnTo>
                  <a:pt x="3302" y="2458"/>
                </a:lnTo>
                <a:lnTo>
                  <a:pt x="3082" y="2642"/>
                </a:lnTo>
                <a:lnTo>
                  <a:pt x="2935" y="2789"/>
                </a:lnTo>
                <a:lnTo>
                  <a:pt x="2899" y="2605"/>
                </a:lnTo>
                <a:lnTo>
                  <a:pt x="2899" y="2458"/>
                </a:lnTo>
                <a:lnTo>
                  <a:pt x="3082" y="2385"/>
                </a:lnTo>
                <a:lnTo>
                  <a:pt x="3266" y="2238"/>
                </a:lnTo>
                <a:lnTo>
                  <a:pt x="3632" y="2018"/>
                </a:lnTo>
                <a:lnTo>
                  <a:pt x="4109" y="1725"/>
                </a:lnTo>
                <a:lnTo>
                  <a:pt x="4586" y="1505"/>
                </a:lnTo>
                <a:lnTo>
                  <a:pt x="4660" y="1431"/>
                </a:lnTo>
                <a:lnTo>
                  <a:pt x="4660" y="1358"/>
                </a:lnTo>
                <a:lnTo>
                  <a:pt x="4586" y="1321"/>
                </a:lnTo>
                <a:lnTo>
                  <a:pt x="4513" y="1285"/>
                </a:lnTo>
                <a:lnTo>
                  <a:pt x="4256" y="1358"/>
                </a:lnTo>
                <a:lnTo>
                  <a:pt x="3963" y="1431"/>
                </a:lnTo>
                <a:lnTo>
                  <a:pt x="3706" y="1505"/>
                </a:lnTo>
                <a:lnTo>
                  <a:pt x="3449" y="1651"/>
                </a:lnTo>
                <a:lnTo>
                  <a:pt x="3156" y="1798"/>
                </a:lnTo>
                <a:lnTo>
                  <a:pt x="3302" y="1578"/>
                </a:lnTo>
                <a:lnTo>
                  <a:pt x="3486" y="1358"/>
                </a:lnTo>
                <a:lnTo>
                  <a:pt x="3779" y="1211"/>
                </a:lnTo>
                <a:lnTo>
                  <a:pt x="4109" y="1065"/>
                </a:lnTo>
                <a:lnTo>
                  <a:pt x="4733" y="844"/>
                </a:lnTo>
                <a:lnTo>
                  <a:pt x="4770" y="918"/>
                </a:lnTo>
                <a:lnTo>
                  <a:pt x="4843" y="991"/>
                </a:lnTo>
                <a:lnTo>
                  <a:pt x="4916" y="991"/>
                </a:lnTo>
                <a:lnTo>
                  <a:pt x="4990" y="1028"/>
                </a:lnTo>
                <a:lnTo>
                  <a:pt x="5063" y="991"/>
                </a:lnTo>
                <a:lnTo>
                  <a:pt x="5100" y="955"/>
                </a:lnTo>
                <a:lnTo>
                  <a:pt x="5173" y="881"/>
                </a:lnTo>
                <a:lnTo>
                  <a:pt x="5173" y="808"/>
                </a:lnTo>
                <a:close/>
                <a:moveTo>
                  <a:pt x="9648" y="3302"/>
                </a:moveTo>
                <a:lnTo>
                  <a:pt x="9905" y="3375"/>
                </a:lnTo>
                <a:lnTo>
                  <a:pt x="9905" y="3412"/>
                </a:lnTo>
                <a:lnTo>
                  <a:pt x="10125" y="3632"/>
                </a:lnTo>
                <a:lnTo>
                  <a:pt x="10308" y="3889"/>
                </a:lnTo>
                <a:lnTo>
                  <a:pt x="10162" y="4036"/>
                </a:lnTo>
                <a:lnTo>
                  <a:pt x="9978" y="4182"/>
                </a:lnTo>
                <a:lnTo>
                  <a:pt x="9795" y="4293"/>
                </a:lnTo>
                <a:lnTo>
                  <a:pt x="9612" y="4329"/>
                </a:lnTo>
                <a:lnTo>
                  <a:pt x="9501" y="4293"/>
                </a:lnTo>
                <a:lnTo>
                  <a:pt x="9428" y="4256"/>
                </a:lnTo>
                <a:lnTo>
                  <a:pt x="9501" y="4146"/>
                </a:lnTo>
                <a:lnTo>
                  <a:pt x="9501" y="4072"/>
                </a:lnTo>
                <a:lnTo>
                  <a:pt x="9465" y="3999"/>
                </a:lnTo>
                <a:lnTo>
                  <a:pt x="9391" y="3926"/>
                </a:lnTo>
                <a:lnTo>
                  <a:pt x="9245" y="3926"/>
                </a:lnTo>
                <a:lnTo>
                  <a:pt x="9465" y="3816"/>
                </a:lnTo>
                <a:lnTo>
                  <a:pt x="9501" y="3779"/>
                </a:lnTo>
                <a:lnTo>
                  <a:pt x="9538" y="3742"/>
                </a:lnTo>
                <a:lnTo>
                  <a:pt x="9538" y="3632"/>
                </a:lnTo>
                <a:lnTo>
                  <a:pt x="9465" y="3559"/>
                </a:lnTo>
                <a:lnTo>
                  <a:pt x="9391" y="3522"/>
                </a:lnTo>
                <a:lnTo>
                  <a:pt x="9355" y="3522"/>
                </a:lnTo>
                <a:lnTo>
                  <a:pt x="9061" y="3632"/>
                </a:lnTo>
                <a:lnTo>
                  <a:pt x="9208" y="3375"/>
                </a:lnTo>
                <a:lnTo>
                  <a:pt x="9281" y="3412"/>
                </a:lnTo>
                <a:lnTo>
                  <a:pt x="9355" y="3412"/>
                </a:lnTo>
                <a:lnTo>
                  <a:pt x="9501" y="3375"/>
                </a:lnTo>
                <a:lnTo>
                  <a:pt x="9648" y="3302"/>
                </a:lnTo>
                <a:close/>
                <a:moveTo>
                  <a:pt x="1505" y="4329"/>
                </a:moveTo>
                <a:lnTo>
                  <a:pt x="1615" y="4366"/>
                </a:lnTo>
                <a:lnTo>
                  <a:pt x="1725" y="4439"/>
                </a:lnTo>
                <a:lnTo>
                  <a:pt x="1872" y="4586"/>
                </a:lnTo>
                <a:lnTo>
                  <a:pt x="1908" y="4769"/>
                </a:lnTo>
                <a:lnTo>
                  <a:pt x="1945" y="4916"/>
                </a:lnTo>
                <a:lnTo>
                  <a:pt x="1908" y="5100"/>
                </a:lnTo>
                <a:lnTo>
                  <a:pt x="1872" y="5246"/>
                </a:lnTo>
                <a:lnTo>
                  <a:pt x="1762" y="5393"/>
                </a:lnTo>
                <a:lnTo>
                  <a:pt x="1615" y="5503"/>
                </a:lnTo>
                <a:lnTo>
                  <a:pt x="1468" y="5576"/>
                </a:lnTo>
                <a:lnTo>
                  <a:pt x="1432" y="5430"/>
                </a:lnTo>
                <a:lnTo>
                  <a:pt x="1432" y="5283"/>
                </a:lnTo>
                <a:lnTo>
                  <a:pt x="1432" y="5210"/>
                </a:lnTo>
                <a:lnTo>
                  <a:pt x="1395" y="5136"/>
                </a:lnTo>
                <a:lnTo>
                  <a:pt x="1395" y="5063"/>
                </a:lnTo>
                <a:lnTo>
                  <a:pt x="1321" y="4989"/>
                </a:lnTo>
                <a:lnTo>
                  <a:pt x="1285" y="4953"/>
                </a:lnTo>
                <a:lnTo>
                  <a:pt x="1175" y="4989"/>
                </a:lnTo>
                <a:lnTo>
                  <a:pt x="1028" y="5063"/>
                </a:lnTo>
                <a:lnTo>
                  <a:pt x="1138" y="4989"/>
                </a:lnTo>
                <a:lnTo>
                  <a:pt x="1321" y="4879"/>
                </a:lnTo>
                <a:lnTo>
                  <a:pt x="1468" y="4769"/>
                </a:lnTo>
                <a:lnTo>
                  <a:pt x="1542" y="4696"/>
                </a:lnTo>
                <a:lnTo>
                  <a:pt x="1505" y="4623"/>
                </a:lnTo>
                <a:lnTo>
                  <a:pt x="1468" y="4549"/>
                </a:lnTo>
                <a:lnTo>
                  <a:pt x="1395" y="4513"/>
                </a:lnTo>
                <a:lnTo>
                  <a:pt x="1432" y="4476"/>
                </a:lnTo>
                <a:lnTo>
                  <a:pt x="1468" y="4439"/>
                </a:lnTo>
                <a:lnTo>
                  <a:pt x="1468" y="4403"/>
                </a:lnTo>
                <a:lnTo>
                  <a:pt x="1432" y="4329"/>
                </a:lnTo>
                <a:close/>
                <a:moveTo>
                  <a:pt x="1138" y="5576"/>
                </a:moveTo>
                <a:lnTo>
                  <a:pt x="1138" y="5650"/>
                </a:lnTo>
                <a:lnTo>
                  <a:pt x="1028" y="5613"/>
                </a:lnTo>
                <a:lnTo>
                  <a:pt x="1138" y="5576"/>
                </a:lnTo>
                <a:close/>
                <a:moveTo>
                  <a:pt x="7887" y="5907"/>
                </a:moveTo>
                <a:lnTo>
                  <a:pt x="8218" y="5980"/>
                </a:lnTo>
                <a:lnTo>
                  <a:pt x="8291" y="6090"/>
                </a:lnTo>
                <a:lnTo>
                  <a:pt x="8401" y="6163"/>
                </a:lnTo>
                <a:lnTo>
                  <a:pt x="8511" y="6273"/>
                </a:lnTo>
                <a:lnTo>
                  <a:pt x="8621" y="6383"/>
                </a:lnTo>
                <a:lnTo>
                  <a:pt x="8694" y="6530"/>
                </a:lnTo>
                <a:lnTo>
                  <a:pt x="8768" y="6677"/>
                </a:lnTo>
                <a:lnTo>
                  <a:pt x="8805" y="6934"/>
                </a:lnTo>
                <a:lnTo>
                  <a:pt x="8768" y="7154"/>
                </a:lnTo>
                <a:lnTo>
                  <a:pt x="8658" y="7374"/>
                </a:lnTo>
                <a:lnTo>
                  <a:pt x="8548" y="7557"/>
                </a:lnTo>
                <a:lnTo>
                  <a:pt x="8438" y="7704"/>
                </a:lnTo>
                <a:lnTo>
                  <a:pt x="8291" y="7814"/>
                </a:lnTo>
                <a:lnTo>
                  <a:pt x="8144" y="7887"/>
                </a:lnTo>
                <a:lnTo>
                  <a:pt x="7998" y="7961"/>
                </a:lnTo>
                <a:lnTo>
                  <a:pt x="8071" y="7594"/>
                </a:lnTo>
                <a:lnTo>
                  <a:pt x="8071" y="7520"/>
                </a:lnTo>
                <a:lnTo>
                  <a:pt x="8034" y="7484"/>
                </a:lnTo>
                <a:lnTo>
                  <a:pt x="7961" y="7484"/>
                </a:lnTo>
                <a:lnTo>
                  <a:pt x="7924" y="7520"/>
                </a:lnTo>
                <a:lnTo>
                  <a:pt x="7741" y="7741"/>
                </a:lnTo>
                <a:lnTo>
                  <a:pt x="7557" y="7997"/>
                </a:lnTo>
                <a:lnTo>
                  <a:pt x="7264" y="7924"/>
                </a:lnTo>
                <a:lnTo>
                  <a:pt x="7484" y="7594"/>
                </a:lnTo>
                <a:lnTo>
                  <a:pt x="7741" y="7337"/>
                </a:lnTo>
                <a:lnTo>
                  <a:pt x="7741" y="7264"/>
                </a:lnTo>
                <a:lnTo>
                  <a:pt x="7741" y="7227"/>
                </a:lnTo>
                <a:lnTo>
                  <a:pt x="7631" y="7227"/>
                </a:lnTo>
                <a:lnTo>
                  <a:pt x="7447" y="7337"/>
                </a:lnTo>
                <a:lnTo>
                  <a:pt x="7264" y="7447"/>
                </a:lnTo>
                <a:lnTo>
                  <a:pt x="7080" y="7594"/>
                </a:lnTo>
                <a:lnTo>
                  <a:pt x="6934" y="7777"/>
                </a:lnTo>
                <a:lnTo>
                  <a:pt x="6860" y="7704"/>
                </a:lnTo>
                <a:lnTo>
                  <a:pt x="6714" y="7557"/>
                </a:lnTo>
                <a:lnTo>
                  <a:pt x="7227" y="7264"/>
                </a:lnTo>
                <a:lnTo>
                  <a:pt x="7741" y="6934"/>
                </a:lnTo>
                <a:lnTo>
                  <a:pt x="7741" y="6897"/>
                </a:lnTo>
                <a:lnTo>
                  <a:pt x="7704" y="6860"/>
                </a:lnTo>
                <a:lnTo>
                  <a:pt x="7411" y="6860"/>
                </a:lnTo>
                <a:lnTo>
                  <a:pt x="7080" y="6934"/>
                </a:lnTo>
                <a:lnTo>
                  <a:pt x="6787" y="7044"/>
                </a:lnTo>
                <a:lnTo>
                  <a:pt x="6530" y="7227"/>
                </a:lnTo>
                <a:lnTo>
                  <a:pt x="6494" y="7007"/>
                </a:lnTo>
                <a:lnTo>
                  <a:pt x="6494" y="6750"/>
                </a:lnTo>
                <a:lnTo>
                  <a:pt x="6604" y="6713"/>
                </a:lnTo>
                <a:lnTo>
                  <a:pt x="6970" y="6603"/>
                </a:lnTo>
                <a:lnTo>
                  <a:pt x="7117" y="6530"/>
                </a:lnTo>
                <a:lnTo>
                  <a:pt x="7301" y="6420"/>
                </a:lnTo>
                <a:lnTo>
                  <a:pt x="7337" y="6347"/>
                </a:lnTo>
                <a:lnTo>
                  <a:pt x="7337" y="6310"/>
                </a:lnTo>
                <a:lnTo>
                  <a:pt x="7301" y="6310"/>
                </a:lnTo>
                <a:lnTo>
                  <a:pt x="7007" y="6273"/>
                </a:lnTo>
                <a:lnTo>
                  <a:pt x="6750" y="6310"/>
                </a:lnTo>
                <a:lnTo>
                  <a:pt x="6750" y="6310"/>
                </a:lnTo>
                <a:lnTo>
                  <a:pt x="6860" y="6200"/>
                </a:lnTo>
                <a:lnTo>
                  <a:pt x="6970" y="6090"/>
                </a:lnTo>
                <a:lnTo>
                  <a:pt x="7117" y="6017"/>
                </a:lnTo>
                <a:lnTo>
                  <a:pt x="7264" y="5943"/>
                </a:lnTo>
                <a:lnTo>
                  <a:pt x="7557" y="5907"/>
                </a:lnTo>
                <a:close/>
                <a:moveTo>
                  <a:pt x="4953" y="1"/>
                </a:moveTo>
                <a:lnTo>
                  <a:pt x="4733" y="37"/>
                </a:lnTo>
                <a:lnTo>
                  <a:pt x="4476" y="111"/>
                </a:lnTo>
                <a:lnTo>
                  <a:pt x="4256" y="184"/>
                </a:lnTo>
                <a:lnTo>
                  <a:pt x="4036" y="294"/>
                </a:lnTo>
                <a:lnTo>
                  <a:pt x="3632" y="551"/>
                </a:lnTo>
                <a:lnTo>
                  <a:pt x="3302" y="881"/>
                </a:lnTo>
                <a:lnTo>
                  <a:pt x="2972" y="1248"/>
                </a:lnTo>
                <a:lnTo>
                  <a:pt x="2679" y="1651"/>
                </a:lnTo>
                <a:lnTo>
                  <a:pt x="2569" y="1872"/>
                </a:lnTo>
                <a:lnTo>
                  <a:pt x="2495" y="2092"/>
                </a:lnTo>
                <a:lnTo>
                  <a:pt x="2422" y="2348"/>
                </a:lnTo>
                <a:lnTo>
                  <a:pt x="2385" y="2568"/>
                </a:lnTo>
                <a:lnTo>
                  <a:pt x="2422" y="2789"/>
                </a:lnTo>
                <a:lnTo>
                  <a:pt x="2459" y="2935"/>
                </a:lnTo>
                <a:lnTo>
                  <a:pt x="2532" y="3119"/>
                </a:lnTo>
                <a:lnTo>
                  <a:pt x="2605" y="3265"/>
                </a:lnTo>
                <a:lnTo>
                  <a:pt x="2495" y="3339"/>
                </a:lnTo>
                <a:lnTo>
                  <a:pt x="2018" y="3559"/>
                </a:lnTo>
                <a:lnTo>
                  <a:pt x="1798" y="3706"/>
                </a:lnTo>
                <a:lnTo>
                  <a:pt x="1688" y="3779"/>
                </a:lnTo>
                <a:lnTo>
                  <a:pt x="1578" y="3852"/>
                </a:lnTo>
                <a:lnTo>
                  <a:pt x="1065" y="3852"/>
                </a:lnTo>
                <a:lnTo>
                  <a:pt x="881" y="3926"/>
                </a:lnTo>
                <a:lnTo>
                  <a:pt x="735" y="3999"/>
                </a:lnTo>
                <a:lnTo>
                  <a:pt x="588" y="4109"/>
                </a:lnTo>
                <a:lnTo>
                  <a:pt x="478" y="4256"/>
                </a:lnTo>
                <a:lnTo>
                  <a:pt x="368" y="4403"/>
                </a:lnTo>
                <a:lnTo>
                  <a:pt x="184" y="4623"/>
                </a:lnTo>
                <a:lnTo>
                  <a:pt x="74" y="4879"/>
                </a:lnTo>
                <a:lnTo>
                  <a:pt x="38" y="4989"/>
                </a:lnTo>
                <a:lnTo>
                  <a:pt x="1" y="5136"/>
                </a:lnTo>
                <a:lnTo>
                  <a:pt x="38" y="5283"/>
                </a:lnTo>
                <a:lnTo>
                  <a:pt x="74" y="5430"/>
                </a:lnTo>
                <a:lnTo>
                  <a:pt x="184" y="5576"/>
                </a:lnTo>
                <a:lnTo>
                  <a:pt x="258" y="5723"/>
                </a:lnTo>
                <a:lnTo>
                  <a:pt x="404" y="5833"/>
                </a:lnTo>
                <a:lnTo>
                  <a:pt x="514" y="5943"/>
                </a:lnTo>
                <a:lnTo>
                  <a:pt x="661" y="6017"/>
                </a:lnTo>
                <a:lnTo>
                  <a:pt x="845" y="6053"/>
                </a:lnTo>
                <a:lnTo>
                  <a:pt x="1175" y="6127"/>
                </a:lnTo>
                <a:lnTo>
                  <a:pt x="1358" y="6127"/>
                </a:lnTo>
                <a:lnTo>
                  <a:pt x="1505" y="6090"/>
                </a:lnTo>
                <a:lnTo>
                  <a:pt x="1688" y="6053"/>
                </a:lnTo>
                <a:lnTo>
                  <a:pt x="1835" y="5980"/>
                </a:lnTo>
                <a:lnTo>
                  <a:pt x="2055" y="5760"/>
                </a:lnTo>
                <a:lnTo>
                  <a:pt x="2275" y="5503"/>
                </a:lnTo>
                <a:lnTo>
                  <a:pt x="2385" y="5210"/>
                </a:lnTo>
                <a:lnTo>
                  <a:pt x="2422" y="5063"/>
                </a:lnTo>
                <a:lnTo>
                  <a:pt x="2422" y="4879"/>
                </a:lnTo>
                <a:lnTo>
                  <a:pt x="2385" y="4733"/>
                </a:lnTo>
                <a:lnTo>
                  <a:pt x="2349" y="4586"/>
                </a:lnTo>
                <a:lnTo>
                  <a:pt x="2275" y="4403"/>
                </a:lnTo>
                <a:lnTo>
                  <a:pt x="2202" y="4256"/>
                </a:lnTo>
                <a:lnTo>
                  <a:pt x="2092" y="4146"/>
                </a:lnTo>
                <a:lnTo>
                  <a:pt x="2055" y="4109"/>
                </a:lnTo>
                <a:lnTo>
                  <a:pt x="2165" y="4036"/>
                </a:lnTo>
                <a:lnTo>
                  <a:pt x="2495" y="3816"/>
                </a:lnTo>
                <a:lnTo>
                  <a:pt x="2679" y="3669"/>
                </a:lnTo>
                <a:lnTo>
                  <a:pt x="2862" y="3522"/>
                </a:lnTo>
                <a:lnTo>
                  <a:pt x="3119" y="3706"/>
                </a:lnTo>
                <a:lnTo>
                  <a:pt x="3156" y="3779"/>
                </a:lnTo>
                <a:lnTo>
                  <a:pt x="3229" y="3816"/>
                </a:lnTo>
                <a:lnTo>
                  <a:pt x="3339" y="3816"/>
                </a:lnTo>
                <a:lnTo>
                  <a:pt x="3706" y="3962"/>
                </a:lnTo>
                <a:lnTo>
                  <a:pt x="4109" y="4036"/>
                </a:lnTo>
                <a:lnTo>
                  <a:pt x="4513" y="4072"/>
                </a:lnTo>
                <a:lnTo>
                  <a:pt x="4880" y="3999"/>
                </a:lnTo>
                <a:lnTo>
                  <a:pt x="5246" y="3889"/>
                </a:lnTo>
                <a:lnTo>
                  <a:pt x="5283" y="3962"/>
                </a:lnTo>
                <a:lnTo>
                  <a:pt x="5320" y="4036"/>
                </a:lnTo>
                <a:lnTo>
                  <a:pt x="5540" y="4219"/>
                </a:lnTo>
                <a:lnTo>
                  <a:pt x="5723" y="4439"/>
                </a:lnTo>
                <a:lnTo>
                  <a:pt x="5980" y="4916"/>
                </a:lnTo>
                <a:lnTo>
                  <a:pt x="6200" y="5430"/>
                </a:lnTo>
                <a:lnTo>
                  <a:pt x="6347" y="5650"/>
                </a:lnTo>
                <a:lnTo>
                  <a:pt x="6530" y="5870"/>
                </a:lnTo>
                <a:lnTo>
                  <a:pt x="6347" y="6017"/>
                </a:lnTo>
                <a:lnTo>
                  <a:pt x="6237" y="6200"/>
                </a:lnTo>
                <a:lnTo>
                  <a:pt x="6127" y="6383"/>
                </a:lnTo>
                <a:lnTo>
                  <a:pt x="6053" y="6567"/>
                </a:lnTo>
                <a:lnTo>
                  <a:pt x="5797" y="6713"/>
                </a:lnTo>
                <a:lnTo>
                  <a:pt x="5723" y="6824"/>
                </a:lnTo>
                <a:lnTo>
                  <a:pt x="5723" y="6934"/>
                </a:lnTo>
                <a:lnTo>
                  <a:pt x="5760" y="7044"/>
                </a:lnTo>
                <a:lnTo>
                  <a:pt x="5833" y="7080"/>
                </a:lnTo>
                <a:lnTo>
                  <a:pt x="6017" y="7080"/>
                </a:lnTo>
                <a:lnTo>
                  <a:pt x="6053" y="7300"/>
                </a:lnTo>
                <a:lnTo>
                  <a:pt x="6127" y="7520"/>
                </a:lnTo>
                <a:lnTo>
                  <a:pt x="6127" y="7631"/>
                </a:lnTo>
                <a:lnTo>
                  <a:pt x="6127" y="7741"/>
                </a:lnTo>
                <a:lnTo>
                  <a:pt x="6200" y="7814"/>
                </a:lnTo>
                <a:lnTo>
                  <a:pt x="6310" y="7851"/>
                </a:lnTo>
                <a:lnTo>
                  <a:pt x="6347" y="7851"/>
                </a:lnTo>
                <a:lnTo>
                  <a:pt x="6494" y="8034"/>
                </a:lnTo>
                <a:lnTo>
                  <a:pt x="6640" y="8144"/>
                </a:lnTo>
                <a:lnTo>
                  <a:pt x="6787" y="8254"/>
                </a:lnTo>
                <a:lnTo>
                  <a:pt x="6860" y="8291"/>
                </a:lnTo>
                <a:lnTo>
                  <a:pt x="6934" y="8327"/>
                </a:lnTo>
                <a:lnTo>
                  <a:pt x="7191" y="8438"/>
                </a:lnTo>
                <a:lnTo>
                  <a:pt x="7447" y="8474"/>
                </a:lnTo>
                <a:lnTo>
                  <a:pt x="7741" y="8474"/>
                </a:lnTo>
                <a:lnTo>
                  <a:pt x="7998" y="8438"/>
                </a:lnTo>
                <a:lnTo>
                  <a:pt x="8254" y="8364"/>
                </a:lnTo>
                <a:lnTo>
                  <a:pt x="8511" y="8254"/>
                </a:lnTo>
                <a:lnTo>
                  <a:pt x="8731" y="8071"/>
                </a:lnTo>
                <a:lnTo>
                  <a:pt x="8915" y="7887"/>
                </a:lnTo>
                <a:lnTo>
                  <a:pt x="9098" y="7631"/>
                </a:lnTo>
                <a:lnTo>
                  <a:pt x="9245" y="7300"/>
                </a:lnTo>
                <a:lnTo>
                  <a:pt x="9281" y="7007"/>
                </a:lnTo>
                <a:lnTo>
                  <a:pt x="9318" y="6824"/>
                </a:lnTo>
                <a:lnTo>
                  <a:pt x="9281" y="6677"/>
                </a:lnTo>
                <a:lnTo>
                  <a:pt x="9208" y="6457"/>
                </a:lnTo>
                <a:lnTo>
                  <a:pt x="9135" y="6200"/>
                </a:lnTo>
                <a:lnTo>
                  <a:pt x="8951" y="5980"/>
                </a:lnTo>
                <a:lnTo>
                  <a:pt x="8878" y="5907"/>
                </a:lnTo>
                <a:lnTo>
                  <a:pt x="8768" y="5833"/>
                </a:lnTo>
                <a:lnTo>
                  <a:pt x="8805" y="5686"/>
                </a:lnTo>
                <a:lnTo>
                  <a:pt x="9025" y="5246"/>
                </a:lnTo>
                <a:lnTo>
                  <a:pt x="9208" y="4769"/>
                </a:lnTo>
                <a:lnTo>
                  <a:pt x="9428" y="4806"/>
                </a:lnTo>
                <a:lnTo>
                  <a:pt x="9648" y="4806"/>
                </a:lnTo>
                <a:lnTo>
                  <a:pt x="9832" y="4733"/>
                </a:lnTo>
                <a:lnTo>
                  <a:pt x="10052" y="4659"/>
                </a:lnTo>
                <a:lnTo>
                  <a:pt x="10235" y="4549"/>
                </a:lnTo>
                <a:lnTo>
                  <a:pt x="10419" y="4403"/>
                </a:lnTo>
                <a:lnTo>
                  <a:pt x="10712" y="4109"/>
                </a:lnTo>
                <a:lnTo>
                  <a:pt x="10785" y="3962"/>
                </a:lnTo>
                <a:lnTo>
                  <a:pt x="10785" y="3816"/>
                </a:lnTo>
                <a:lnTo>
                  <a:pt x="10639" y="3559"/>
                </a:lnTo>
                <a:lnTo>
                  <a:pt x="10492" y="3339"/>
                </a:lnTo>
                <a:lnTo>
                  <a:pt x="10345" y="3155"/>
                </a:lnTo>
                <a:lnTo>
                  <a:pt x="10125" y="2972"/>
                </a:lnTo>
                <a:lnTo>
                  <a:pt x="9905" y="2825"/>
                </a:lnTo>
                <a:lnTo>
                  <a:pt x="9795" y="2789"/>
                </a:lnTo>
                <a:lnTo>
                  <a:pt x="9685" y="2752"/>
                </a:lnTo>
                <a:lnTo>
                  <a:pt x="9501" y="2862"/>
                </a:lnTo>
                <a:lnTo>
                  <a:pt x="9391" y="2825"/>
                </a:lnTo>
                <a:lnTo>
                  <a:pt x="9318" y="2862"/>
                </a:lnTo>
                <a:lnTo>
                  <a:pt x="9025" y="3009"/>
                </a:lnTo>
                <a:lnTo>
                  <a:pt x="8768" y="3192"/>
                </a:lnTo>
                <a:lnTo>
                  <a:pt x="8658" y="3302"/>
                </a:lnTo>
                <a:lnTo>
                  <a:pt x="8548" y="3449"/>
                </a:lnTo>
                <a:lnTo>
                  <a:pt x="8474" y="3559"/>
                </a:lnTo>
                <a:lnTo>
                  <a:pt x="8438" y="3742"/>
                </a:lnTo>
                <a:lnTo>
                  <a:pt x="8438" y="3852"/>
                </a:lnTo>
                <a:lnTo>
                  <a:pt x="8438" y="3962"/>
                </a:lnTo>
                <a:lnTo>
                  <a:pt x="8474" y="4182"/>
                </a:lnTo>
                <a:lnTo>
                  <a:pt x="8621" y="4403"/>
                </a:lnTo>
                <a:lnTo>
                  <a:pt x="8768" y="4549"/>
                </a:lnTo>
                <a:lnTo>
                  <a:pt x="8878" y="4623"/>
                </a:lnTo>
                <a:lnTo>
                  <a:pt x="8694" y="4879"/>
                </a:lnTo>
                <a:lnTo>
                  <a:pt x="8548" y="5136"/>
                </a:lnTo>
                <a:lnTo>
                  <a:pt x="8291" y="5613"/>
                </a:lnTo>
                <a:lnTo>
                  <a:pt x="8144" y="5540"/>
                </a:lnTo>
                <a:lnTo>
                  <a:pt x="7961" y="5503"/>
                </a:lnTo>
                <a:lnTo>
                  <a:pt x="7777" y="5466"/>
                </a:lnTo>
                <a:lnTo>
                  <a:pt x="7411" y="5466"/>
                </a:lnTo>
                <a:lnTo>
                  <a:pt x="7227" y="5503"/>
                </a:lnTo>
                <a:lnTo>
                  <a:pt x="7044" y="5540"/>
                </a:lnTo>
                <a:lnTo>
                  <a:pt x="6860" y="5650"/>
                </a:lnTo>
                <a:lnTo>
                  <a:pt x="6750" y="5320"/>
                </a:lnTo>
                <a:lnTo>
                  <a:pt x="6604" y="5026"/>
                </a:lnTo>
                <a:lnTo>
                  <a:pt x="6273" y="4476"/>
                </a:lnTo>
                <a:lnTo>
                  <a:pt x="6163" y="4256"/>
                </a:lnTo>
                <a:lnTo>
                  <a:pt x="6053" y="4072"/>
                </a:lnTo>
                <a:lnTo>
                  <a:pt x="5870" y="3889"/>
                </a:lnTo>
                <a:lnTo>
                  <a:pt x="5687" y="3779"/>
                </a:lnTo>
                <a:lnTo>
                  <a:pt x="5723" y="3706"/>
                </a:lnTo>
                <a:lnTo>
                  <a:pt x="5723" y="3632"/>
                </a:lnTo>
                <a:lnTo>
                  <a:pt x="5907" y="3486"/>
                </a:lnTo>
                <a:lnTo>
                  <a:pt x="6053" y="3339"/>
                </a:lnTo>
                <a:lnTo>
                  <a:pt x="6200" y="3155"/>
                </a:lnTo>
                <a:lnTo>
                  <a:pt x="6347" y="2972"/>
                </a:lnTo>
                <a:lnTo>
                  <a:pt x="6457" y="2752"/>
                </a:lnTo>
                <a:lnTo>
                  <a:pt x="6530" y="2532"/>
                </a:lnTo>
                <a:lnTo>
                  <a:pt x="6604" y="2312"/>
                </a:lnTo>
                <a:lnTo>
                  <a:pt x="6677" y="2055"/>
                </a:lnTo>
                <a:lnTo>
                  <a:pt x="6677" y="1615"/>
                </a:lnTo>
                <a:lnTo>
                  <a:pt x="6677" y="1358"/>
                </a:lnTo>
                <a:lnTo>
                  <a:pt x="6640" y="1138"/>
                </a:lnTo>
                <a:lnTo>
                  <a:pt x="6567" y="881"/>
                </a:lnTo>
                <a:lnTo>
                  <a:pt x="6457" y="698"/>
                </a:lnTo>
                <a:lnTo>
                  <a:pt x="6273" y="551"/>
                </a:lnTo>
                <a:lnTo>
                  <a:pt x="6200" y="478"/>
                </a:lnTo>
                <a:lnTo>
                  <a:pt x="6090" y="478"/>
                </a:lnTo>
                <a:lnTo>
                  <a:pt x="6017" y="331"/>
                </a:lnTo>
                <a:lnTo>
                  <a:pt x="5907" y="221"/>
                </a:lnTo>
                <a:lnTo>
                  <a:pt x="5760" y="148"/>
                </a:lnTo>
                <a:lnTo>
                  <a:pt x="5613" y="74"/>
                </a:lnTo>
                <a:lnTo>
                  <a:pt x="5283" y="1"/>
                </a:lnTo>
                <a:close/>
                <a:moveTo>
                  <a:pt x="15114" y="6750"/>
                </a:moveTo>
                <a:lnTo>
                  <a:pt x="15187" y="6787"/>
                </a:lnTo>
                <a:lnTo>
                  <a:pt x="15481" y="6897"/>
                </a:lnTo>
                <a:lnTo>
                  <a:pt x="15591" y="6970"/>
                </a:lnTo>
                <a:lnTo>
                  <a:pt x="15737" y="7044"/>
                </a:lnTo>
                <a:lnTo>
                  <a:pt x="15847" y="7190"/>
                </a:lnTo>
                <a:lnTo>
                  <a:pt x="15921" y="7337"/>
                </a:lnTo>
                <a:lnTo>
                  <a:pt x="16068" y="7667"/>
                </a:lnTo>
                <a:lnTo>
                  <a:pt x="16141" y="8034"/>
                </a:lnTo>
                <a:lnTo>
                  <a:pt x="16178" y="8438"/>
                </a:lnTo>
                <a:lnTo>
                  <a:pt x="16178" y="8621"/>
                </a:lnTo>
                <a:lnTo>
                  <a:pt x="16141" y="8804"/>
                </a:lnTo>
                <a:lnTo>
                  <a:pt x="16068" y="8988"/>
                </a:lnTo>
                <a:lnTo>
                  <a:pt x="15957" y="9134"/>
                </a:lnTo>
                <a:lnTo>
                  <a:pt x="15701" y="9355"/>
                </a:lnTo>
                <a:lnTo>
                  <a:pt x="15407" y="9575"/>
                </a:lnTo>
                <a:lnTo>
                  <a:pt x="15077" y="9758"/>
                </a:lnTo>
                <a:lnTo>
                  <a:pt x="14710" y="9905"/>
                </a:lnTo>
                <a:lnTo>
                  <a:pt x="14710" y="9905"/>
                </a:lnTo>
                <a:lnTo>
                  <a:pt x="15187" y="9208"/>
                </a:lnTo>
                <a:lnTo>
                  <a:pt x="15187" y="9134"/>
                </a:lnTo>
                <a:lnTo>
                  <a:pt x="15150" y="9098"/>
                </a:lnTo>
                <a:lnTo>
                  <a:pt x="15114" y="9061"/>
                </a:lnTo>
                <a:lnTo>
                  <a:pt x="15040" y="9098"/>
                </a:lnTo>
                <a:lnTo>
                  <a:pt x="14564" y="9538"/>
                </a:lnTo>
                <a:lnTo>
                  <a:pt x="14123" y="9978"/>
                </a:lnTo>
                <a:lnTo>
                  <a:pt x="13940" y="9978"/>
                </a:lnTo>
                <a:lnTo>
                  <a:pt x="13757" y="9905"/>
                </a:lnTo>
                <a:lnTo>
                  <a:pt x="13940" y="9648"/>
                </a:lnTo>
                <a:lnTo>
                  <a:pt x="14160" y="9391"/>
                </a:lnTo>
                <a:lnTo>
                  <a:pt x="14380" y="9134"/>
                </a:lnTo>
                <a:lnTo>
                  <a:pt x="14637" y="8914"/>
                </a:lnTo>
                <a:lnTo>
                  <a:pt x="14674" y="8841"/>
                </a:lnTo>
                <a:lnTo>
                  <a:pt x="14674" y="8804"/>
                </a:lnTo>
                <a:lnTo>
                  <a:pt x="14637" y="8731"/>
                </a:lnTo>
                <a:lnTo>
                  <a:pt x="14564" y="8731"/>
                </a:lnTo>
                <a:lnTo>
                  <a:pt x="14784" y="8584"/>
                </a:lnTo>
                <a:lnTo>
                  <a:pt x="14820" y="8511"/>
                </a:lnTo>
                <a:lnTo>
                  <a:pt x="14784" y="8438"/>
                </a:lnTo>
                <a:lnTo>
                  <a:pt x="14710" y="8401"/>
                </a:lnTo>
                <a:lnTo>
                  <a:pt x="14637" y="8401"/>
                </a:lnTo>
                <a:lnTo>
                  <a:pt x="14233" y="8621"/>
                </a:lnTo>
                <a:lnTo>
                  <a:pt x="13867" y="8841"/>
                </a:lnTo>
                <a:lnTo>
                  <a:pt x="13500" y="9061"/>
                </a:lnTo>
                <a:lnTo>
                  <a:pt x="13170" y="9318"/>
                </a:lnTo>
                <a:lnTo>
                  <a:pt x="13060" y="9098"/>
                </a:lnTo>
                <a:lnTo>
                  <a:pt x="13720" y="8658"/>
                </a:lnTo>
                <a:lnTo>
                  <a:pt x="14417" y="8291"/>
                </a:lnTo>
                <a:lnTo>
                  <a:pt x="14454" y="8217"/>
                </a:lnTo>
                <a:lnTo>
                  <a:pt x="14454" y="8144"/>
                </a:lnTo>
                <a:lnTo>
                  <a:pt x="14417" y="8107"/>
                </a:lnTo>
                <a:lnTo>
                  <a:pt x="14343" y="8107"/>
                </a:lnTo>
                <a:lnTo>
                  <a:pt x="13647" y="8364"/>
                </a:lnTo>
                <a:lnTo>
                  <a:pt x="12986" y="8658"/>
                </a:lnTo>
                <a:lnTo>
                  <a:pt x="12986" y="8474"/>
                </a:lnTo>
                <a:lnTo>
                  <a:pt x="13133" y="8401"/>
                </a:lnTo>
                <a:lnTo>
                  <a:pt x="13243" y="8327"/>
                </a:lnTo>
                <a:lnTo>
                  <a:pt x="13500" y="8144"/>
                </a:lnTo>
                <a:lnTo>
                  <a:pt x="14013" y="7924"/>
                </a:lnTo>
                <a:lnTo>
                  <a:pt x="14307" y="7814"/>
                </a:lnTo>
                <a:lnTo>
                  <a:pt x="14564" y="7777"/>
                </a:lnTo>
                <a:lnTo>
                  <a:pt x="14600" y="7741"/>
                </a:lnTo>
                <a:lnTo>
                  <a:pt x="14600" y="7704"/>
                </a:lnTo>
                <a:lnTo>
                  <a:pt x="14564" y="7667"/>
                </a:lnTo>
                <a:lnTo>
                  <a:pt x="14233" y="7667"/>
                </a:lnTo>
                <a:lnTo>
                  <a:pt x="13903" y="7704"/>
                </a:lnTo>
                <a:lnTo>
                  <a:pt x="13573" y="7777"/>
                </a:lnTo>
                <a:lnTo>
                  <a:pt x="13280" y="7851"/>
                </a:lnTo>
                <a:lnTo>
                  <a:pt x="13500" y="7594"/>
                </a:lnTo>
                <a:lnTo>
                  <a:pt x="14087" y="7484"/>
                </a:lnTo>
                <a:lnTo>
                  <a:pt x="14380" y="7410"/>
                </a:lnTo>
                <a:lnTo>
                  <a:pt x="14674" y="7264"/>
                </a:lnTo>
                <a:lnTo>
                  <a:pt x="14710" y="7227"/>
                </a:lnTo>
                <a:lnTo>
                  <a:pt x="14710" y="7190"/>
                </a:lnTo>
                <a:lnTo>
                  <a:pt x="14710" y="7154"/>
                </a:lnTo>
                <a:lnTo>
                  <a:pt x="14637" y="7117"/>
                </a:lnTo>
                <a:lnTo>
                  <a:pt x="14343" y="7080"/>
                </a:lnTo>
                <a:lnTo>
                  <a:pt x="14013" y="7080"/>
                </a:lnTo>
                <a:lnTo>
                  <a:pt x="14270" y="6934"/>
                </a:lnTo>
                <a:lnTo>
                  <a:pt x="14527" y="6824"/>
                </a:lnTo>
                <a:lnTo>
                  <a:pt x="14820" y="6750"/>
                </a:lnTo>
                <a:close/>
                <a:moveTo>
                  <a:pt x="5246" y="9098"/>
                </a:moveTo>
                <a:lnTo>
                  <a:pt x="5320" y="9208"/>
                </a:lnTo>
                <a:lnTo>
                  <a:pt x="5393" y="9245"/>
                </a:lnTo>
                <a:lnTo>
                  <a:pt x="5577" y="9245"/>
                </a:lnTo>
                <a:lnTo>
                  <a:pt x="5650" y="9281"/>
                </a:lnTo>
                <a:lnTo>
                  <a:pt x="5760" y="9318"/>
                </a:lnTo>
                <a:lnTo>
                  <a:pt x="5833" y="9391"/>
                </a:lnTo>
                <a:lnTo>
                  <a:pt x="5870" y="9465"/>
                </a:lnTo>
                <a:lnTo>
                  <a:pt x="5907" y="9538"/>
                </a:lnTo>
                <a:lnTo>
                  <a:pt x="5907" y="9648"/>
                </a:lnTo>
                <a:lnTo>
                  <a:pt x="5870" y="9758"/>
                </a:lnTo>
                <a:lnTo>
                  <a:pt x="5797" y="9831"/>
                </a:lnTo>
                <a:lnTo>
                  <a:pt x="5723" y="9905"/>
                </a:lnTo>
                <a:lnTo>
                  <a:pt x="5650" y="9978"/>
                </a:lnTo>
                <a:lnTo>
                  <a:pt x="5540" y="10015"/>
                </a:lnTo>
                <a:lnTo>
                  <a:pt x="5466" y="9868"/>
                </a:lnTo>
                <a:lnTo>
                  <a:pt x="5356" y="9758"/>
                </a:lnTo>
                <a:lnTo>
                  <a:pt x="5210" y="9685"/>
                </a:lnTo>
                <a:lnTo>
                  <a:pt x="5026" y="9648"/>
                </a:lnTo>
                <a:lnTo>
                  <a:pt x="5063" y="9648"/>
                </a:lnTo>
                <a:lnTo>
                  <a:pt x="5210" y="9575"/>
                </a:lnTo>
                <a:lnTo>
                  <a:pt x="5283" y="9538"/>
                </a:lnTo>
                <a:lnTo>
                  <a:pt x="5283" y="9501"/>
                </a:lnTo>
                <a:lnTo>
                  <a:pt x="5283" y="9355"/>
                </a:lnTo>
                <a:lnTo>
                  <a:pt x="5210" y="9245"/>
                </a:lnTo>
                <a:lnTo>
                  <a:pt x="5100" y="9245"/>
                </a:lnTo>
                <a:lnTo>
                  <a:pt x="4953" y="9281"/>
                </a:lnTo>
                <a:lnTo>
                  <a:pt x="4806" y="9355"/>
                </a:lnTo>
                <a:lnTo>
                  <a:pt x="4806" y="9355"/>
                </a:lnTo>
                <a:lnTo>
                  <a:pt x="4843" y="9281"/>
                </a:lnTo>
                <a:lnTo>
                  <a:pt x="4880" y="9208"/>
                </a:lnTo>
                <a:lnTo>
                  <a:pt x="4843" y="9171"/>
                </a:lnTo>
                <a:lnTo>
                  <a:pt x="5026" y="9134"/>
                </a:lnTo>
                <a:lnTo>
                  <a:pt x="5246" y="9098"/>
                </a:lnTo>
                <a:close/>
                <a:moveTo>
                  <a:pt x="6347" y="8034"/>
                </a:moveTo>
                <a:lnTo>
                  <a:pt x="6347" y="8071"/>
                </a:lnTo>
                <a:lnTo>
                  <a:pt x="6310" y="8181"/>
                </a:lnTo>
                <a:lnTo>
                  <a:pt x="6127" y="8254"/>
                </a:lnTo>
                <a:lnTo>
                  <a:pt x="5980" y="8364"/>
                </a:lnTo>
                <a:lnTo>
                  <a:pt x="5687" y="8621"/>
                </a:lnTo>
                <a:lnTo>
                  <a:pt x="5577" y="8621"/>
                </a:lnTo>
                <a:lnTo>
                  <a:pt x="5466" y="8694"/>
                </a:lnTo>
                <a:lnTo>
                  <a:pt x="5393" y="8768"/>
                </a:lnTo>
                <a:lnTo>
                  <a:pt x="5246" y="8731"/>
                </a:lnTo>
                <a:lnTo>
                  <a:pt x="4806" y="8731"/>
                </a:lnTo>
                <a:lnTo>
                  <a:pt x="4549" y="8841"/>
                </a:lnTo>
                <a:lnTo>
                  <a:pt x="4293" y="9024"/>
                </a:lnTo>
                <a:lnTo>
                  <a:pt x="4183" y="9171"/>
                </a:lnTo>
                <a:lnTo>
                  <a:pt x="4073" y="9355"/>
                </a:lnTo>
                <a:lnTo>
                  <a:pt x="4073" y="9501"/>
                </a:lnTo>
                <a:lnTo>
                  <a:pt x="4073" y="9648"/>
                </a:lnTo>
                <a:lnTo>
                  <a:pt x="4073" y="9721"/>
                </a:lnTo>
                <a:lnTo>
                  <a:pt x="4146" y="9831"/>
                </a:lnTo>
                <a:lnTo>
                  <a:pt x="4256" y="9978"/>
                </a:lnTo>
                <a:lnTo>
                  <a:pt x="4439" y="10162"/>
                </a:lnTo>
                <a:lnTo>
                  <a:pt x="4623" y="10308"/>
                </a:lnTo>
                <a:lnTo>
                  <a:pt x="4843" y="10382"/>
                </a:lnTo>
                <a:lnTo>
                  <a:pt x="5026" y="10455"/>
                </a:lnTo>
                <a:lnTo>
                  <a:pt x="5246" y="10492"/>
                </a:lnTo>
                <a:lnTo>
                  <a:pt x="5466" y="10492"/>
                </a:lnTo>
                <a:lnTo>
                  <a:pt x="5723" y="10455"/>
                </a:lnTo>
                <a:lnTo>
                  <a:pt x="5907" y="10345"/>
                </a:lnTo>
                <a:lnTo>
                  <a:pt x="6090" y="10235"/>
                </a:lnTo>
                <a:lnTo>
                  <a:pt x="6237" y="10052"/>
                </a:lnTo>
                <a:lnTo>
                  <a:pt x="6347" y="9868"/>
                </a:lnTo>
                <a:lnTo>
                  <a:pt x="6384" y="9575"/>
                </a:lnTo>
                <a:lnTo>
                  <a:pt x="6310" y="9355"/>
                </a:lnTo>
                <a:lnTo>
                  <a:pt x="6200" y="9134"/>
                </a:lnTo>
                <a:lnTo>
                  <a:pt x="6017" y="8951"/>
                </a:lnTo>
                <a:lnTo>
                  <a:pt x="6310" y="8658"/>
                </a:lnTo>
                <a:lnTo>
                  <a:pt x="6420" y="8548"/>
                </a:lnTo>
                <a:lnTo>
                  <a:pt x="6567" y="8401"/>
                </a:lnTo>
                <a:lnTo>
                  <a:pt x="6567" y="8327"/>
                </a:lnTo>
                <a:lnTo>
                  <a:pt x="6567" y="8254"/>
                </a:lnTo>
                <a:lnTo>
                  <a:pt x="6530" y="8217"/>
                </a:lnTo>
                <a:lnTo>
                  <a:pt x="6494" y="8181"/>
                </a:lnTo>
                <a:lnTo>
                  <a:pt x="6384" y="8071"/>
                </a:lnTo>
                <a:lnTo>
                  <a:pt x="6347" y="8034"/>
                </a:lnTo>
                <a:close/>
                <a:moveTo>
                  <a:pt x="19992" y="10418"/>
                </a:moveTo>
                <a:lnTo>
                  <a:pt x="20139" y="10492"/>
                </a:lnTo>
                <a:lnTo>
                  <a:pt x="20139" y="10602"/>
                </a:lnTo>
                <a:lnTo>
                  <a:pt x="20176" y="10638"/>
                </a:lnTo>
                <a:lnTo>
                  <a:pt x="20213" y="10638"/>
                </a:lnTo>
                <a:lnTo>
                  <a:pt x="20249" y="10602"/>
                </a:lnTo>
                <a:lnTo>
                  <a:pt x="20286" y="10785"/>
                </a:lnTo>
                <a:lnTo>
                  <a:pt x="20286" y="11042"/>
                </a:lnTo>
                <a:lnTo>
                  <a:pt x="20286" y="11189"/>
                </a:lnTo>
                <a:lnTo>
                  <a:pt x="20213" y="11372"/>
                </a:lnTo>
                <a:lnTo>
                  <a:pt x="20139" y="11519"/>
                </a:lnTo>
                <a:lnTo>
                  <a:pt x="20066" y="11665"/>
                </a:lnTo>
                <a:lnTo>
                  <a:pt x="19956" y="11812"/>
                </a:lnTo>
                <a:lnTo>
                  <a:pt x="19809" y="11886"/>
                </a:lnTo>
                <a:lnTo>
                  <a:pt x="19662" y="11959"/>
                </a:lnTo>
                <a:lnTo>
                  <a:pt x="19479" y="11959"/>
                </a:lnTo>
                <a:lnTo>
                  <a:pt x="19442" y="11886"/>
                </a:lnTo>
                <a:lnTo>
                  <a:pt x="19222" y="11776"/>
                </a:lnTo>
                <a:lnTo>
                  <a:pt x="19626" y="11702"/>
                </a:lnTo>
                <a:lnTo>
                  <a:pt x="19662" y="11665"/>
                </a:lnTo>
                <a:lnTo>
                  <a:pt x="19736" y="11629"/>
                </a:lnTo>
                <a:lnTo>
                  <a:pt x="19736" y="11482"/>
                </a:lnTo>
                <a:lnTo>
                  <a:pt x="19699" y="11372"/>
                </a:lnTo>
                <a:lnTo>
                  <a:pt x="19626" y="11335"/>
                </a:lnTo>
                <a:lnTo>
                  <a:pt x="19406" y="11335"/>
                </a:lnTo>
                <a:lnTo>
                  <a:pt x="19662" y="11152"/>
                </a:lnTo>
                <a:lnTo>
                  <a:pt x="19736" y="11115"/>
                </a:lnTo>
                <a:lnTo>
                  <a:pt x="19736" y="11042"/>
                </a:lnTo>
                <a:lnTo>
                  <a:pt x="19736" y="10969"/>
                </a:lnTo>
                <a:lnTo>
                  <a:pt x="19736" y="10932"/>
                </a:lnTo>
                <a:lnTo>
                  <a:pt x="19699" y="10858"/>
                </a:lnTo>
                <a:lnTo>
                  <a:pt x="19626" y="10822"/>
                </a:lnTo>
                <a:lnTo>
                  <a:pt x="19552" y="10822"/>
                </a:lnTo>
                <a:lnTo>
                  <a:pt x="19479" y="10858"/>
                </a:lnTo>
                <a:lnTo>
                  <a:pt x="19332" y="10895"/>
                </a:lnTo>
                <a:lnTo>
                  <a:pt x="19185" y="10932"/>
                </a:lnTo>
                <a:lnTo>
                  <a:pt x="19185" y="10932"/>
                </a:lnTo>
                <a:lnTo>
                  <a:pt x="19626" y="10748"/>
                </a:lnTo>
                <a:lnTo>
                  <a:pt x="19662" y="10712"/>
                </a:lnTo>
                <a:lnTo>
                  <a:pt x="19662" y="10675"/>
                </a:lnTo>
                <a:lnTo>
                  <a:pt x="19626" y="10638"/>
                </a:lnTo>
                <a:lnTo>
                  <a:pt x="19479" y="10602"/>
                </a:lnTo>
                <a:lnTo>
                  <a:pt x="19295" y="10602"/>
                </a:lnTo>
                <a:lnTo>
                  <a:pt x="19369" y="10565"/>
                </a:lnTo>
                <a:lnTo>
                  <a:pt x="19589" y="10455"/>
                </a:lnTo>
                <a:lnTo>
                  <a:pt x="19772" y="10418"/>
                </a:lnTo>
                <a:close/>
                <a:moveTo>
                  <a:pt x="16691" y="13390"/>
                </a:moveTo>
                <a:lnTo>
                  <a:pt x="16801" y="13463"/>
                </a:lnTo>
                <a:lnTo>
                  <a:pt x="16874" y="13536"/>
                </a:lnTo>
                <a:lnTo>
                  <a:pt x="16728" y="13646"/>
                </a:lnTo>
                <a:lnTo>
                  <a:pt x="16581" y="13756"/>
                </a:lnTo>
                <a:lnTo>
                  <a:pt x="16434" y="13903"/>
                </a:lnTo>
                <a:lnTo>
                  <a:pt x="16361" y="14050"/>
                </a:lnTo>
                <a:lnTo>
                  <a:pt x="16104" y="14013"/>
                </a:lnTo>
                <a:lnTo>
                  <a:pt x="16068" y="13976"/>
                </a:lnTo>
                <a:lnTo>
                  <a:pt x="16691" y="13390"/>
                </a:lnTo>
                <a:close/>
                <a:moveTo>
                  <a:pt x="16654" y="11959"/>
                </a:moveTo>
                <a:lnTo>
                  <a:pt x="17058" y="12326"/>
                </a:lnTo>
                <a:lnTo>
                  <a:pt x="17278" y="12546"/>
                </a:lnTo>
                <a:lnTo>
                  <a:pt x="17498" y="12803"/>
                </a:lnTo>
                <a:lnTo>
                  <a:pt x="17681" y="13059"/>
                </a:lnTo>
                <a:lnTo>
                  <a:pt x="17755" y="13169"/>
                </a:lnTo>
                <a:lnTo>
                  <a:pt x="17792" y="13279"/>
                </a:lnTo>
                <a:lnTo>
                  <a:pt x="17792" y="13426"/>
                </a:lnTo>
                <a:lnTo>
                  <a:pt x="17755" y="13536"/>
                </a:lnTo>
                <a:lnTo>
                  <a:pt x="17718" y="13646"/>
                </a:lnTo>
                <a:lnTo>
                  <a:pt x="17608" y="13756"/>
                </a:lnTo>
                <a:lnTo>
                  <a:pt x="17498" y="13866"/>
                </a:lnTo>
                <a:lnTo>
                  <a:pt x="17351" y="13940"/>
                </a:lnTo>
                <a:lnTo>
                  <a:pt x="17278" y="13866"/>
                </a:lnTo>
                <a:lnTo>
                  <a:pt x="17168" y="13866"/>
                </a:lnTo>
                <a:lnTo>
                  <a:pt x="17095" y="13903"/>
                </a:lnTo>
                <a:lnTo>
                  <a:pt x="17058" y="13940"/>
                </a:lnTo>
                <a:lnTo>
                  <a:pt x="17021" y="13940"/>
                </a:lnTo>
                <a:lnTo>
                  <a:pt x="16948" y="13976"/>
                </a:lnTo>
                <a:lnTo>
                  <a:pt x="16911" y="14050"/>
                </a:lnTo>
                <a:lnTo>
                  <a:pt x="16874" y="14050"/>
                </a:lnTo>
                <a:lnTo>
                  <a:pt x="16948" y="13940"/>
                </a:lnTo>
                <a:lnTo>
                  <a:pt x="17095" y="13793"/>
                </a:lnTo>
                <a:lnTo>
                  <a:pt x="17168" y="13683"/>
                </a:lnTo>
                <a:lnTo>
                  <a:pt x="17205" y="13573"/>
                </a:lnTo>
                <a:lnTo>
                  <a:pt x="17168" y="13500"/>
                </a:lnTo>
                <a:lnTo>
                  <a:pt x="17131" y="13426"/>
                </a:lnTo>
                <a:lnTo>
                  <a:pt x="17021" y="13316"/>
                </a:lnTo>
                <a:lnTo>
                  <a:pt x="16874" y="13206"/>
                </a:lnTo>
                <a:lnTo>
                  <a:pt x="16691" y="13169"/>
                </a:lnTo>
                <a:lnTo>
                  <a:pt x="16618" y="13169"/>
                </a:lnTo>
                <a:lnTo>
                  <a:pt x="16581" y="13206"/>
                </a:lnTo>
                <a:lnTo>
                  <a:pt x="15627" y="13793"/>
                </a:lnTo>
                <a:lnTo>
                  <a:pt x="15517" y="13756"/>
                </a:lnTo>
                <a:lnTo>
                  <a:pt x="15407" y="13646"/>
                </a:lnTo>
                <a:lnTo>
                  <a:pt x="15884" y="13353"/>
                </a:lnTo>
                <a:lnTo>
                  <a:pt x="16361" y="13096"/>
                </a:lnTo>
                <a:lnTo>
                  <a:pt x="16398" y="13023"/>
                </a:lnTo>
                <a:lnTo>
                  <a:pt x="16398" y="12986"/>
                </a:lnTo>
                <a:lnTo>
                  <a:pt x="16361" y="12913"/>
                </a:lnTo>
                <a:lnTo>
                  <a:pt x="16288" y="12913"/>
                </a:lnTo>
                <a:lnTo>
                  <a:pt x="15994" y="12949"/>
                </a:lnTo>
                <a:lnTo>
                  <a:pt x="15701" y="13059"/>
                </a:lnTo>
                <a:lnTo>
                  <a:pt x="15407" y="13169"/>
                </a:lnTo>
                <a:lnTo>
                  <a:pt x="15150" y="13279"/>
                </a:lnTo>
                <a:lnTo>
                  <a:pt x="15040" y="13023"/>
                </a:lnTo>
                <a:lnTo>
                  <a:pt x="15077" y="12986"/>
                </a:lnTo>
                <a:lnTo>
                  <a:pt x="16068" y="12399"/>
                </a:lnTo>
                <a:lnTo>
                  <a:pt x="16104" y="12362"/>
                </a:lnTo>
                <a:lnTo>
                  <a:pt x="16104" y="12326"/>
                </a:lnTo>
                <a:lnTo>
                  <a:pt x="16068" y="12289"/>
                </a:lnTo>
                <a:lnTo>
                  <a:pt x="15994" y="12252"/>
                </a:lnTo>
                <a:lnTo>
                  <a:pt x="15554" y="12362"/>
                </a:lnTo>
                <a:lnTo>
                  <a:pt x="15150" y="12472"/>
                </a:lnTo>
                <a:lnTo>
                  <a:pt x="15150" y="12472"/>
                </a:lnTo>
                <a:lnTo>
                  <a:pt x="15297" y="12326"/>
                </a:lnTo>
                <a:lnTo>
                  <a:pt x="15517" y="12179"/>
                </a:lnTo>
                <a:lnTo>
                  <a:pt x="15737" y="12069"/>
                </a:lnTo>
                <a:lnTo>
                  <a:pt x="15994" y="11996"/>
                </a:lnTo>
                <a:lnTo>
                  <a:pt x="16324" y="11959"/>
                </a:lnTo>
                <a:close/>
                <a:moveTo>
                  <a:pt x="14857" y="6310"/>
                </a:moveTo>
                <a:lnTo>
                  <a:pt x="14600" y="6347"/>
                </a:lnTo>
                <a:lnTo>
                  <a:pt x="14380" y="6383"/>
                </a:lnTo>
                <a:lnTo>
                  <a:pt x="14197" y="6457"/>
                </a:lnTo>
                <a:lnTo>
                  <a:pt x="13793" y="6677"/>
                </a:lnTo>
                <a:lnTo>
                  <a:pt x="13426" y="6970"/>
                </a:lnTo>
                <a:lnTo>
                  <a:pt x="13243" y="7154"/>
                </a:lnTo>
                <a:lnTo>
                  <a:pt x="12950" y="7190"/>
                </a:lnTo>
                <a:lnTo>
                  <a:pt x="12840" y="7227"/>
                </a:lnTo>
                <a:lnTo>
                  <a:pt x="12803" y="7300"/>
                </a:lnTo>
                <a:lnTo>
                  <a:pt x="12766" y="7374"/>
                </a:lnTo>
                <a:lnTo>
                  <a:pt x="12766" y="7447"/>
                </a:lnTo>
                <a:lnTo>
                  <a:pt x="11042" y="7631"/>
                </a:lnTo>
                <a:lnTo>
                  <a:pt x="10052" y="7667"/>
                </a:lnTo>
                <a:lnTo>
                  <a:pt x="9575" y="7704"/>
                </a:lnTo>
                <a:lnTo>
                  <a:pt x="9098" y="7741"/>
                </a:lnTo>
                <a:lnTo>
                  <a:pt x="9025" y="7777"/>
                </a:lnTo>
                <a:lnTo>
                  <a:pt x="8988" y="7814"/>
                </a:lnTo>
                <a:lnTo>
                  <a:pt x="8951" y="7924"/>
                </a:lnTo>
                <a:lnTo>
                  <a:pt x="9025" y="8034"/>
                </a:lnTo>
                <a:lnTo>
                  <a:pt x="9061" y="8071"/>
                </a:lnTo>
                <a:lnTo>
                  <a:pt x="9135" y="8107"/>
                </a:lnTo>
                <a:lnTo>
                  <a:pt x="9612" y="8144"/>
                </a:lnTo>
                <a:lnTo>
                  <a:pt x="10125" y="8144"/>
                </a:lnTo>
                <a:lnTo>
                  <a:pt x="11152" y="8071"/>
                </a:lnTo>
                <a:lnTo>
                  <a:pt x="11922" y="8034"/>
                </a:lnTo>
                <a:lnTo>
                  <a:pt x="12693" y="7961"/>
                </a:lnTo>
                <a:lnTo>
                  <a:pt x="12546" y="8254"/>
                </a:lnTo>
                <a:lnTo>
                  <a:pt x="12473" y="8438"/>
                </a:lnTo>
                <a:lnTo>
                  <a:pt x="12473" y="8584"/>
                </a:lnTo>
                <a:lnTo>
                  <a:pt x="12509" y="8914"/>
                </a:lnTo>
                <a:lnTo>
                  <a:pt x="12363" y="9024"/>
                </a:lnTo>
                <a:lnTo>
                  <a:pt x="12253" y="9134"/>
                </a:lnTo>
                <a:lnTo>
                  <a:pt x="12253" y="9245"/>
                </a:lnTo>
                <a:lnTo>
                  <a:pt x="12289" y="9355"/>
                </a:lnTo>
                <a:lnTo>
                  <a:pt x="12399" y="9428"/>
                </a:lnTo>
                <a:lnTo>
                  <a:pt x="12546" y="9465"/>
                </a:lnTo>
                <a:lnTo>
                  <a:pt x="12693" y="9465"/>
                </a:lnTo>
                <a:lnTo>
                  <a:pt x="12803" y="9685"/>
                </a:lnTo>
                <a:lnTo>
                  <a:pt x="12950" y="9868"/>
                </a:lnTo>
                <a:lnTo>
                  <a:pt x="13096" y="10052"/>
                </a:lnTo>
                <a:lnTo>
                  <a:pt x="13243" y="10198"/>
                </a:lnTo>
                <a:lnTo>
                  <a:pt x="13426" y="10308"/>
                </a:lnTo>
                <a:lnTo>
                  <a:pt x="13647" y="10418"/>
                </a:lnTo>
                <a:lnTo>
                  <a:pt x="13867" y="10455"/>
                </a:lnTo>
                <a:lnTo>
                  <a:pt x="14087" y="10492"/>
                </a:lnTo>
                <a:lnTo>
                  <a:pt x="14233" y="10492"/>
                </a:lnTo>
                <a:lnTo>
                  <a:pt x="14600" y="10418"/>
                </a:lnTo>
                <a:lnTo>
                  <a:pt x="14967" y="10345"/>
                </a:lnTo>
                <a:lnTo>
                  <a:pt x="14930" y="10455"/>
                </a:lnTo>
                <a:lnTo>
                  <a:pt x="14930" y="10602"/>
                </a:lnTo>
                <a:lnTo>
                  <a:pt x="15004" y="10895"/>
                </a:lnTo>
                <a:lnTo>
                  <a:pt x="15077" y="11079"/>
                </a:lnTo>
                <a:lnTo>
                  <a:pt x="15150" y="11299"/>
                </a:lnTo>
                <a:lnTo>
                  <a:pt x="15297" y="11482"/>
                </a:lnTo>
                <a:lnTo>
                  <a:pt x="15481" y="11629"/>
                </a:lnTo>
                <a:lnTo>
                  <a:pt x="15481" y="11665"/>
                </a:lnTo>
                <a:lnTo>
                  <a:pt x="15261" y="11739"/>
                </a:lnTo>
                <a:lnTo>
                  <a:pt x="15077" y="11886"/>
                </a:lnTo>
                <a:lnTo>
                  <a:pt x="14894" y="11996"/>
                </a:lnTo>
                <a:lnTo>
                  <a:pt x="14784" y="12142"/>
                </a:lnTo>
                <a:lnTo>
                  <a:pt x="14674" y="12326"/>
                </a:lnTo>
                <a:lnTo>
                  <a:pt x="14600" y="12509"/>
                </a:lnTo>
                <a:lnTo>
                  <a:pt x="14564" y="12693"/>
                </a:lnTo>
                <a:lnTo>
                  <a:pt x="14527" y="12876"/>
                </a:lnTo>
                <a:lnTo>
                  <a:pt x="14527" y="12986"/>
                </a:lnTo>
                <a:lnTo>
                  <a:pt x="14527" y="13059"/>
                </a:lnTo>
                <a:lnTo>
                  <a:pt x="14600" y="13353"/>
                </a:lnTo>
                <a:lnTo>
                  <a:pt x="14747" y="13610"/>
                </a:lnTo>
                <a:lnTo>
                  <a:pt x="14747" y="13720"/>
                </a:lnTo>
                <a:lnTo>
                  <a:pt x="14784" y="13830"/>
                </a:lnTo>
                <a:lnTo>
                  <a:pt x="14930" y="13903"/>
                </a:lnTo>
                <a:lnTo>
                  <a:pt x="15004" y="13976"/>
                </a:lnTo>
                <a:lnTo>
                  <a:pt x="15297" y="14197"/>
                </a:lnTo>
                <a:lnTo>
                  <a:pt x="15627" y="14380"/>
                </a:lnTo>
                <a:lnTo>
                  <a:pt x="15994" y="14527"/>
                </a:lnTo>
                <a:lnTo>
                  <a:pt x="16398" y="14600"/>
                </a:lnTo>
                <a:lnTo>
                  <a:pt x="16801" y="14600"/>
                </a:lnTo>
                <a:lnTo>
                  <a:pt x="17205" y="14527"/>
                </a:lnTo>
                <a:lnTo>
                  <a:pt x="17571" y="14417"/>
                </a:lnTo>
                <a:lnTo>
                  <a:pt x="17902" y="14233"/>
                </a:lnTo>
                <a:lnTo>
                  <a:pt x="18122" y="14013"/>
                </a:lnTo>
                <a:lnTo>
                  <a:pt x="18268" y="13793"/>
                </a:lnTo>
                <a:lnTo>
                  <a:pt x="18305" y="13536"/>
                </a:lnTo>
                <a:lnTo>
                  <a:pt x="18305" y="13316"/>
                </a:lnTo>
                <a:lnTo>
                  <a:pt x="18232" y="13059"/>
                </a:lnTo>
                <a:lnTo>
                  <a:pt x="18122" y="12803"/>
                </a:lnTo>
                <a:lnTo>
                  <a:pt x="17975" y="12546"/>
                </a:lnTo>
                <a:lnTo>
                  <a:pt x="17792" y="12326"/>
                </a:lnTo>
                <a:lnTo>
                  <a:pt x="17902" y="12289"/>
                </a:lnTo>
                <a:lnTo>
                  <a:pt x="18232" y="12106"/>
                </a:lnTo>
                <a:lnTo>
                  <a:pt x="18599" y="11849"/>
                </a:lnTo>
                <a:lnTo>
                  <a:pt x="18709" y="12032"/>
                </a:lnTo>
                <a:lnTo>
                  <a:pt x="18855" y="12179"/>
                </a:lnTo>
                <a:lnTo>
                  <a:pt x="19002" y="12289"/>
                </a:lnTo>
                <a:lnTo>
                  <a:pt x="19149" y="12362"/>
                </a:lnTo>
                <a:lnTo>
                  <a:pt x="19406" y="12436"/>
                </a:lnTo>
                <a:lnTo>
                  <a:pt x="19662" y="12399"/>
                </a:lnTo>
                <a:lnTo>
                  <a:pt x="19919" y="12326"/>
                </a:lnTo>
                <a:lnTo>
                  <a:pt x="20139" y="12179"/>
                </a:lnTo>
                <a:lnTo>
                  <a:pt x="20359" y="11996"/>
                </a:lnTo>
                <a:lnTo>
                  <a:pt x="20543" y="11776"/>
                </a:lnTo>
                <a:lnTo>
                  <a:pt x="20653" y="11519"/>
                </a:lnTo>
                <a:lnTo>
                  <a:pt x="20726" y="11225"/>
                </a:lnTo>
                <a:lnTo>
                  <a:pt x="20799" y="10858"/>
                </a:lnTo>
                <a:lnTo>
                  <a:pt x="20763" y="10675"/>
                </a:lnTo>
                <a:lnTo>
                  <a:pt x="20726" y="10528"/>
                </a:lnTo>
                <a:lnTo>
                  <a:pt x="20689" y="10382"/>
                </a:lnTo>
                <a:lnTo>
                  <a:pt x="20579" y="10272"/>
                </a:lnTo>
                <a:lnTo>
                  <a:pt x="20359" y="10088"/>
                </a:lnTo>
                <a:lnTo>
                  <a:pt x="20066" y="9978"/>
                </a:lnTo>
                <a:lnTo>
                  <a:pt x="19919" y="9941"/>
                </a:lnTo>
                <a:lnTo>
                  <a:pt x="19626" y="9941"/>
                </a:lnTo>
                <a:lnTo>
                  <a:pt x="19516" y="10015"/>
                </a:lnTo>
                <a:lnTo>
                  <a:pt x="19479" y="10088"/>
                </a:lnTo>
                <a:lnTo>
                  <a:pt x="19185" y="10198"/>
                </a:lnTo>
                <a:lnTo>
                  <a:pt x="18929" y="10308"/>
                </a:lnTo>
                <a:lnTo>
                  <a:pt x="18819" y="10418"/>
                </a:lnTo>
                <a:lnTo>
                  <a:pt x="18672" y="10528"/>
                </a:lnTo>
                <a:lnTo>
                  <a:pt x="18599" y="10675"/>
                </a:lnTo>
                <a:lnTo>
                  <a:pt x="18525" y="10822"/>
                </a:lnTo>
                <a:lnTo>
                  <a:pt x="18452" y="11115"/>
                </a:lnTo>
                <a:lnTo>
                  <a:pt x="18452" y="11409"/>
                </a:lnTo>
                <a:lnTo>
                  <a:pt x="18048" y="11702"/>
                </a:lnTo>
                <a:lnTo>
                  <a:pt x="17645" y="11996"/>
                </a:lnTo>
                <a:lnTo>
                  <a:pt x="17608" y="12032"/>
                </a:lnTo>
                <a:lnTo>
                  <a:pt x="17608" y="12106"/>
                </a:lnTo>
                <a:lnTo>
                  <a:pt x="17241" y="11776"/>
                </a:lnTo>
                <a:lnTo>
                  <a:pt x="16911" y="11519"/>
                </a:lnTo>
                <a:lnTo>
                  <a:pt x="16838" y="11482"/>
                </a:lnTo>
                <a:lnTo>
                  <a:pt x="16691" y="11482"/>
                </a:lnTo>
                <a:lnTo>
                  <a:pt x="16654" y="11555"/>
                </a:lnTo>
                <a:lnTo>
                  <a:pt x="16434" y="11519"/>
                </a:lnTo>
                <a:lnTo>
                  <a:pt x="16214" y="11519"/>
                </a:lnTo>
                <a:lnTo>
                  <a:pt x="15774" y="11555"/>
                </a:lnTo>
                <a:lnTo>
                  <a:pt x="15811" y="11445"/>
                </a:lnTo>
                <a:lnTo>
                  <a:pt x="15774" y="11335"/>
                </a:lnTo>
                <a:lnTo>
                  <a:pt x="15664" y="11152"/>
                </a:lnTo>
                <a:lnTo>
                  <a:pt x="15554" y="11005"/>
                </a:lnTo>
                <a:lnTo>
                  <a:pt x="15444" y="10822"/>
                </a:lnTo>
                <a:lnTo>
                  <a:pt x="15371" y="10602"/>
                </a:lnTo>
                <a:lnTo>
                  <a:pt x="15334" y="10418"/>
                </a:lnTo>
                <a:lnTo>
                  <a:pt x="15297" y="10308"/>
                </a:lnTo>
                <a:lnTo>
                  <a:pt x="15224" y="10235"/>
                </a:lnTo>
                <a:lnTo>
                  <a:pt x="15627" y="10015"/>
                </a:lnTo>
                <a:lnTo>
                  <a:pt x="16031" y="9758"/>
                </a:lnTo>
                <a:lnTo>
                  <a:pt x="16361" y="9428"/>
                </a:lnTo>
                <a:lnTo>
                  <a:pt x="16471" y="9281"/>
                </a:lnTo>
                <a:lnTo>
                  <a:pt x="16581" y="9098"/>
                </a:lnTo>
                <a:lnTo>
                  <a:pt x="16654" y="8878"/>
                </a:lnTo>
                <a:lnTo>
                  <a:pt x="16691" y="8621"/>
                </a:lnTo>
                <a:lnTo>
                  <a:pt x="16691" y="8364"/>
                </a:lnTo>
                <a:lnTo>
                  <a:pt x="16691" y="8107"/>
                </a:lnTo>
                <a:lnTo>
                  <a:pt x="16581" y="7631"/>
                </a:lnTo>
                <a:lnTo>
                  <a:pt x="16398" y="7190"/>
                </a:lnTo>
                <a:lnTo>
                  <a:pt x="16251" y="6897"/>
                </a:lnTo>
                <a:lnTo>
                  <a:pt x="16031" y="6640"/>
                </a:lnTo>
                <a:lnTo>
                  <a:pt x="15884" y="6530"/>
                </a:lnTo>
                <a:lnTo>
                  <a:pt x="15737" y="6457"/>
                </a:lnTo>
                <a:lnTo>
                  <a:pt x="15591" y="6420"/>
                </a:lnTo>
                <a:lnTo>
                  <a:pt x="15407" y="6383"/>
                </a:lnTo>
                <a:lnTo>
                  <a:pt x="15077" y="631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12" name="Google Shape;1012;p22"/>
          <p:cNvSpPr/>
          <p:nvPr/>
        </p:nvSpPr>
        <p:spPr>
          <a:xfrm>
            <a:off x="8052577" y="4132327"/>
            <a:ext cx="388118" cy="408938"/>
          </a:xfrm>
          <a:custGeom>
            <a:avLst/>
            <a:gdLst/>
            <a:ahLst/>
            <a:cxnLst/>
            <a:rect l="l" t="t" r="r" b="b"/>
            <a:pathLst>
              <a:path w="13683" h="14417" extrusionOk="0">
                <a:moveTo>
                  <a:pt x="9281" y="2311"/>
                </a:moveTo>
                <a:lnTo>
                  <a:pt x="9170" y="2385"/>
                </a:lnTo>
                <a:lnTo>
                  <a:pt x="9134" y="2495"/>
                </a:lnTo>
                <a:lnTo>
                  <a:pt x="9097" y="2568"/>
                </a:lnTo>
                <a:lnTo>
                  <a:pt x="9097" y="2678"/>
                </a:lnTo>
                <a:lnTo>
                  <a:pt x="9134" y="2862"/>
                </a:lnTo>
                <a:lnTo>
                  <a:pt x="9207" y="3082"/>
                </a:lnTo>
                <a:lnTo>
                  <a:pt x="9464" y="3742"/>
                </a:lnTo>
                <a:lnTo>
                  <a:pt x="9721" y="4402"/>
                </a:lnTo>
                <a:lnTo>
                  <a:pt x="9647" y="4439"/>
                </a:lnTo>
                <a:lnTo>
                  <a:pt x="9060" y="5283"/>
                </a:lnTo>
                <a:lnTo>
                  <a:pt x="8804" y="5649"/>
                </a:lnTo>
                <a:lnTo>
                  <a:pt x="8694" y="5833"/>
                </a:lnTo>
                <a:lnTo>
                  <a:pt x="8657" y="5943"/>
                </a:lnTo>
                <a:lnTo>
                  <a:pt x="8694" y="6053"/>
                </a:lnTo>
                <a:lnTo>
                  <a:pt x="8804" y="6016"/>
                </a:lnTo>
                <a:lnTo>
                  <a:pt x="8877" y="5980"/>
                </a:lnTo>
                <a:lnTo>
                  <a:pt x="9024" y="5833"/>
                </a:lnTo>
                <a:lnTo>
                  <a:pt x="9281" y="5503"/>
                </a:lnTo>
                <a:lnTo>
                  <a:pt x="9941" y="4659"/>
                </a:lnTo>
                <a:lnTo>
                  <a:pt x="10014" y="4659"/>
                </a:lnTo>
                <a:lnTo>
                  <a:pt x="10124" y="4622"/>
                </a:lnTo>
                <a:lnTo>
                  <a:pt x="10161" y="4549"/>
                </a:lnTo>
                <a:lnTo>
                  <a:pt x="10161" y="4439"/>
                </a:lnTo>
                <a:lnTo>
                  <a:pt x="9684" y="3229"/>
                </a:lnTo>
                <a:lnTo>
                  <a:pt x="9427" y="2715"/>
                </a:lnTo>
                <a:lnTo>
                  <a:pt x="9354" y="2532"/>
                </a:lnTo>
                <a:lnTo>
                  <a:pt x="9317" y="2422"/>
                </a:lnTo>
                <a:lnTo>
                  <a:pt x="9317" y="2348"/>
                </a:lnTo>
                <a:lnTo>
                  <a:pt x="9317" y="2311"/>
                </a:lnTo>
                <a:close/>
                <a:moveTo>
                  <a:pt x="8694" y="1615"/>
                </a:moveTo>
                <a:lnTo>
                  <a:pt x="8767" y="1798"/>
                </a:lnTo>
                <a:lnTo>
                  <a:pt x="8804" y="1908"/>
                </a:lnTo>
                <a:lnTo>
                  <a:pt x="8914" y="1981"/>
                </a:lnTo>
                <a:lnTo>
                  <a:pt x="9024" y="2055"/>
                </a:lnTo>
                <a:lnTo>
                  <a:pt x="9170" y="2018"/>
                </a:lnTo>
                <a:lnTo>
                  <a:pt x="9391" y="1908"/>
                </a:lnTo>
                <a:lnTo>
                  <a:pt x="9611" y="1725"/>
                </a:lnTo>
                <a:lnTo>
                  <a:pt x="9867" y="2275"/>
                </a:lnTo>
                <a:lnTo>
                  <a:pt x="10161" y="2752"/>
                </a:lnTo>
                <a:lnTo>
                  <a:pt x="10454" y="3265"/>
                </a:lnTo>
                <a:lnTo>
                  <a:pt x="10674" y="3779"/>
                </a:lnTo>
                <a:lnTo>
                  <a:pt x="10528" y="3925"/>
                </a:lnTo>
                <a:lnTo>
                  <a:pt x="10381" y="4072"/>
                </a:lnTo>
                <a:lnTo>
                  <a:pt x="10271" y="4256"/>
                </a:lnTo>
                <a:lnTo>
                  <a:pt x="10234" y="4476"/>
                </a:lnTo>
                <a:lnTo>
                  <a:pt x="10271" y="4586"/>
                </a:lnTo>
                <a:lnTo>
                  <a:pt x="10344" y="4659"/>
                </a:lnTo>
                <a:lnTo>
                  <a:pt x="10344" y="4806"/>
                </a:lnTo>
                <a:lnTo>
                  <a:pt x="10381" y="4879"/>
                </a:lnTo>
                <a:lnTo>
                  <a:pt x="10491" y="4916"/>
                </a:lnTo>
                <a:lnTo>
                  <a:pt x="10491" y="4953"/>
                </a:lnTo>
                <a:lnTo>
                  <a:pt x="10344" y="5173"/>
                </a:lnTo>
                <a:lnTo>
                  <a:pt x="9977" y="5649"/>
                </a:lnTo>
                <a:lnTo>
                  <a:pt x="9647" y="6163"/>
                </a:lnTo>
                <a:lnTo>
                  <a:pt x="9501" y="6090"/>
                </a:lnTo>
                <a:lnTo>
                  <a:pt x="9317" y="6053"/>
                </a:lnTo>
                <a:lnTo>
                  <a:pt x="9134" y="6126"/>
                </a:lnTo>
                <a:lnTo>
                  <a:pt x="8950" y="6200"/>
                </a:lnTo>
                <a:lnTo>
                  <a:pt x="8840" y="6346"/>
                </a:lnTo>
                <a:lnTo>
                  <a:pt x="8730" y="6493"/>
                </a:lnTo>
                <a:lnTo>
                  <a:pt x="8327" y="6493"/>
                </a:lnTo>
                <a:lnTo>
                  <a:pt x="7556" y="6530"/>
                </a:lnTo>
                <a:lnTo>
                  <a:pt x="7520" y="6456"/>
                </a:lnTo>
                <a:lnTo>
                  <a:pt x="7410" y="6383"/>
                </a:lnTo>
                <a:lnTo>
                  <a:pt x="7080" y="6273"/>
                </a:lnTo>
                <a:lnTo>
                  <a:pt x="7043" y="6273"/>
                </a:lnTo>
                <a:lnTo>
                  <a:pt x="6970" y="6236"/>
                </a:lnTo>
                <a:lnTo>
                  <a:pt x="6786" y="6236"/>
                </a:lnTo>
                <a:lnTo>
                  <a:pt x="6639" y="6200"/>
                </a:lnTo>
                <a:lnTo>
                  <a:pt x="5832" y="5429"/>
                </a:lnTo>
                <a:lnTo>
                  <a:pt x="5246" y="4879"/>
                </a:lnTo>
                <a:lnTo>
                  <a:pt x="5319" y="4696"/>
                </a:lnTo>
                <a:lnTo>
                  <a:pt x="5319" y="4512"/>
                </a:lnTo>
                <a:lnTo>
                  <a:pt x="5282" y="4439"/>
                </a:lnTo>
                <a:lnTo>
                  <a:pt x="5246" y="4366"/>
                </a:lnTo>
                <a:lnTo>
                  <a:pt x="5099" y="4256"/>
                </a:lnTo>
                <a:lnTo>
                  <a:pt x="5282" y="3815"/>
                </a:lnTo>
                <a:lnTo>
                  <a:pt x="5796" y="2715"/>
                </a:lnTo>
                <a:lnTo>
                  <a:pt x="6126" y="2018"/>
                </a:lnTo>
                <a:lnTo>
                  <a:pt x="6273" y="2018"/>
                </a:lnTo>
                <a:lnTo>
                  <a:pt x="6419" y="1981"/>
                </a:lnTo>
                <a:lnTo>
                  <a:pt x="6566" y="1908"/>
                </a:lnTo>
                <a:lnTo>
                  <a:pt x="6713" y="1798"/>
                </a:lnTo>
                <a:lnTo>
                  <a:pt x="6823" y="1688"/>
                </a:lnTo>
                <a:lnTo>
                  <a:pt x="7483" y="1651"/>
                </a:lnTo>
                <a:lnTo>
                  <a:pt x="8694" y="1615"/>
                </a:lnTo>
                <a:close/>
                <a:moveTo>
                  <a:pt x="6823" y="6823"/>
                </a:moveTo>
                <a:lnTo>
                  <a:pt x="6933" y="6897"/>
                </a:lnTo>
                <a:lnTo>
                  <a:pt x="6749" y="6897"/>
                </a:lnTo>
                <a:lnTo>
                  <a:pt x="6713" y="6860"/>
                </a:lnTo>
                <a:lnTo>
                  <a:pt x="6823" y="6823"/>
                </a:lnTo>
                <a:close/>
                <a:moveTo>
                  <a:pt x="2714" y="5393"/>
                </a:moveTo>
                <a:lnTo>
                  <a:pt x="2641" y="5429"/>
                </a:lnTo>
                <a:lnTo>
                  <a:pt x="2531" y="5503"/>
                </a:lnTo>
                <a:lnTo>
                  <a:pt x="2458" y="5576"/>
                </a:lnTo>
                <a:lnTo>
                  <a:pt x="2274" y="5796"/>
                </a:lnTo>
                <a:lnTo>
                  <a:pt x="1981" y="6310"/>
                </a:lnTo>
                <a:lnTo>
                  <a:pt x="1651" y="6860"/>
                </a:lnTo>
                <a:lnTo>
                  <a:pt x="1504" y="7080"/>
                </a:lnTo>
                <a:lnTo>
                  <a:pt x="1431" y="7190"/>
                </a:lnTo>
                <a:lnTo>
                  <a:pt x="1394" y="7263"/>
                </a:lnTo>
                <a:lnTo>
                  <a:pt x="1394" y="7337"/>
                </a:lnTo>
                <a:lnTo>
                  <a:pt x="1321" y="7374"/>
                </a:lnTo>
                <a:lnTo>
                  <a:pt x="1321" y="7410"/>
                </a:lnTo>
                <a:lnTo>
                  <a:pt x="1321" y="7520"/>
                </a:lnTo>
                <a:lnTo>
                  <a:pt x="1394" y="7557"/>
                </a:lnTo>
                <a:lnTo>
                  <a:pt x="1504" y="7594"/>
                </a:lnTo>
                <a:lnTo>
                  <a:pt x="1614" y="7520"/>
                </a:lnTo>
                <a:lnTo>
                  <a:pt x="1724" y="7447"/>
                </a:lnTo>
                <a:lnTo>
                  <a:pt x="1834" y="7337"/>
                </a:lnTo>
                <a:lnTo>
                  <a:pt x="2018" y="7043"/>
                </a:lnTo>
                <a:lnTo>
                  <a:pt x="2128" y="6823"/>
                </a:lnTo>
                <a:lnTo>
                  <a:pt x="2568" y="6200"/>
                </a:lnTo>
                <a:lnTo>
                  <a:pt x="2751" y="5870"/>
                </a:lnTo>
                <a:lnTo>
                  <a:pt x="2861" y="5723"/>
                </a:lnTo>
                <a:lnTo>
                  <a:pt x="2861" y="5539"/>
                </a:lnTo>
                <a:lnTo>
                  <a:pt x="2861" y="5466"/>
                </a:lnTo>
                <a:lnTo>
                  <a:pt x="2788" y="5429"/>
                </a:lnTo>
                <a:lnTo>
                  <a:pt x="2714" y="5393"/>
                </a:lnTo>
                <a:close/>
                <a:moveTo>
                  <a:pt x="4072" y="4843"/>
                </a:moveTo>
                <a:lnTo>
                  <a:pt x="4182" y="5026"/>
                </a:lnTo>
                <a:lnTo>
                  <a:pt x="4328" y="5173"/>
                </a:lnTo>
                <a:lnTo>
                  <a:pt x="4475" y="5209"/>
                </a:lnTo>
                <a:lnTo>
                  <a:pt x="4622" y="5246"/>
                </a:lnTo>
                <a:lnTo>
                  <a:pt x="4769" y="5246"/>
                </a:lnTo>
                <a:lnTo>
                  <a:pt x="4915" y="5209"/>
                </a:lnTo>
                <a:lnTo>
                  <a:pt x="5319" y="5576"/>
                </a:lnTo>
                <a:lnTo>
                  <a:pt x="6163" y="6456"/>
                </a:lnTo>
                <a:lnTo>
                  <a:pt x="6126" y="6530"/>
                </a:lnTo>
                <a:lnTo>
                  <a:pt x="6089" y="6640"/>
                </a:lnTo>
                <a:lnTo>
                  <a:pt x="6126" y="6787"/>
                </a:lnTo>
                <a:lnTo>
                  <a:pt x="6163" y="6897"/>
                </a:lnTo>
                <a:lnTo>
                  <a:pt x="6236" y="7007"/>
                </a:lnTo>
                <a:lnTo>
                  <a:pt x="6236" y="7080"/>
                </a:lnTo>
                <a:lnTo>
                  <a:pt x="5942" y="7410"/>
                </a:lnTo>
                <a:lnTo>
                  <a:pt x="5686" y="7777"/>
                </a:lnTo>
                <a:lnTo>
                  <a:pt x="5172" y="8511"/>
                </a:lnTo>
                <a:lnTo>
                  <a:pt x="4695" y="9134"/>
                </a:lnTo>
                <a:lnTo>
                  <a:pt x="4585" y="9061"/>
                </a:lnTo>
                <a:lnTo>
                  <a:pt x="4439" y="9061"/>
                </a:lnTo>
                <a:lnTo>
                  <a:pt x="4255" y="9098"/>
                </a:lnTo>
                <a:lnTo>
                  <a:pt x="4108" y="9208"/>
                </a:lnTo>
                <a:lnTo>
                  <a:pt x="3998" y="9354"/>
                </a:lnTo>
                <a:lnTo>
                  <a:pt x="3925" y="9538"/>
                </a:lnTo>
                <a:lnTo>
                  <a:pt x="3595" y="9501"/>
                </a:lnTo>
                <a:lnTo>
                  <a:pt x="2825" y="9538"/>
                </a:lnTo>
                <a:lnTo>
                  <a:pt x="2788" y="9354"/>
                </a:lnTo>
                <a:lnTo>
                  <a:pt x="2678" y="9208"/>
                </a:lnTo>
                <a:lnTo>
                  <a:pt x="2531" y="9098"/>
                </a:lnTo>
                <a:lnTo>
                  <a:pt x="2384" y="9061"/>
                </a:lnTo>
                <a:lnTo>
                  <a:pt x="2238" y="9061"/>
                </a:lnTo>
                <a:lnTo>
                  <a:pt x="2054" y="9098"/>
                </a:lnTo>
                <a:lnTo>
                  <a:pt x="1577" y="8437"/>
                </a:lnTo>
                <a:lnTo>
                  <a:pt x="1394" y="8107"/>
                </a:lnTo>
                <a:lnTo>
                  <a:pt x="1137" y="7777"/>
                </a:lnTo>
                <a:lnTo>
                  <a:pt x="1211" y="7594"/>
                </a:lnTo>
                <a:lnTo>
                  <a:pt x="1247" y="7447"/>
                </a:lnTo>
                <a:lnTo>
                  <a:pt x="1211" y="7263"/>
                </a:lnTo>
                <a:lnTo>
                  <a:pt x="1174" y="7117"/>
                </a:lnTo>
                <a:lnTo>
                  <a:pt x="1064" y="7007"/>
                </a:lnTo>
                <a:lnTo>
                  <a:pt x="1101" y="6933"/>
                </a:lnTo>
                <a:lnTo>
                  <a:pt x="1174" y="6823"/>
                </a:lnTo>
                <a:lnTo>
                  <a:pt x="1247" y="6640"/>
                </a:lnTo>
                <a:lnTo>
                  <a:pt x="1614" y="5980"/>
                </a:lnTo>
                <a:lnTo>
                  <a:pt x="1944" y="5356"/>
                </a:lnTo>
                <a:lnTo>
                  <a:pt x="2164" y="5356"/>
                </a:lnTo>
                <a:lnTo>
                  <a:pt x="2384" y="5283"/>
                </a:lnTo>
                <a:lnTo>
                  <a:pt x="2531" y="5136"/>
                </a:lnTo>
                <a:lnTo>
                  <a:pt x="2604" y="5063"/>
                </a:lnTo>
                <a:lnTo>
                  <a:pt x="2641" y="4953"/>
                </a:lnTo>
                <a:lnTo>
                  <a:pt x="2678" y="4916"/>
                </a:lnTo>
                <a:lnTo>
                  <a:pt x="3118" y="4953"/>
                </a:lnTo>
                <a:lnTo>
                  <a:pt x="3705" y="4916"/>
                </a:lnTo>
                <a:lnTo>
                  <a:pt x="4072" y="4843"/>
                </a:lnTo>
                <a:close/>
                <a:moveTo>
                  <a:pt x="8877" y="7740"/>
                </a:moveTo>
                <a:lnTo>
                  <a:pt x="8877" y="7777"/>
                </a:lnTo>
                <a:lnTo>
                  <a:pt x="8877" y="7814"/>
                </a:lnTo>
                <a:lnTo>
                  <a:pt x="8914" y="7997"/>
                </a:lnTo>
                <a:lnTo>
                  <a:pt x="8914" y="8070"/>
                </a:lnTo>
                <a:lnTo>
                  <a:pt x="8950" y="8181"/>
                </a:lnTo>
                <a:lnTo>
                  <a:pt x="9391" y="8731"/>
                </a:lnTo>
                <a:lnTo>
                  <a:pt x="9794" y="9281"/>
                </a:lnTo>
                <a:lnTo>
                  <a:pt x="9941" y="9464"/>
                </a:lnTo>
                <a:lnTo>
                  <a:pt x="10014" y="9538"/>
                </a:lnTo>
                <a:lnTo>
                  <a:pt x="10124" y="9574"/>
                </a:lnTo>
                <a:lnTo>
                  <a:pt x="10234" y="9574"/>
                </a:lnTo>
                <a:lnTo>
                  <a:pt x="10308" y="9538"/>
                </a:lnTo>
                <a:lnTo>
                  <a:pt x="10381" y="9501"/>
                </a:lnTo>
                <a:lnTo>
                  <a:pt x="10418" y="9391"/>
                </a:lnTo>
                <a:lnTo>
                  <a:pt x="10418" y="9354"/>
                </a:lnTo>
                <a:lnTo>
                  <a:pt x="10418" y="9244"/>
                </a:lnTo>
                <a:lnTo>
                  <a:pt x="10381" y="9171"/>
                </a:lnTo>
                <a:lnTo>
                  <a:pt x="10308" y="9134"/>
                </a:lnTo>
                <a:lnTo>
                  <a:pt x="10198" y="9098"/>
                </a:lnTo>
                <a:lnTo>
                  <a:pt x="10088" y="8951"/>
                </a:lnTo>
                <a:lnTo>
                  <a:pt x="10014" y="8841"/>
                </a:lnTo>
                <a:lnTo>
                  <a:pt x="9647" y="8401"/>
                </a:lnTo>
                <a:lnTo>
                  <a:pt x="9281" y="7924"/>
                </a:lnTo>
                <a:lnTo>
                  <a:pt x="9207" y="7850"/>
                </a:lnTo>
                <a:lnTo>
                  <a:pt x="9134" y="7814"/>
                </a:lnTo>
                <a:lnTo>
                  <a:pt x="8950" y="7740"/>
                </a:lnTo>
                <a:close/>
                <a:moveTo>
                  <a:pt x="2128" y="9721"/>
                </a:moveTo>
                <a:lnTo>
                  <a:pt x="2054" y="9758"/>
                </a:lnTo>
                <a:lnTo>
                  <a:pt x="2054" y="9721"/>
                </a:lnTo>
                <a:close/>
                <a:moveTo>
                  <a:pt x="5612" y="9281"/>
                </a:moveTo>
                <a:lnTo>
                  <a:pt x="5576" y="9318"/>
                </a:lnTo>
                <a:lnTo>
                  <a:pt x="5576" y="9354"/>
                </a:lnTo>
                <a:lnTo>
                  <a:pt x="5576" y="9538"/>
                </a:lnTo>
                <a:lnTo>
                  <a:pt x="5649" y="9684"/>
                </a:lnTo>
                <a:lnTo>
                  <a:pt x="5796" y="9941"/>
                </a:lnTo>
                <a:lnTo>
                  <a:pt x="6163" y="10455"/>
                </a:lnTo>
                <a:lnTo>
                  <a:pt x="6456" y="10895"/>
                </a:lnTo>
                <a:lnTo>
                  <a:pt x="6603" y="11115"/>
                </a:lnTo>
                <a:lnTo>
                  <a:pt x="6823" y="11298"/>
                </a:lnTo>
                <a:lnTo>
                  <a:pt x="6860" y="11372"/>
                </a:lnTo>
                <a:lnTo>
                  <a:pt x="6970" y="11482"/>
                </a:lnTo>
                <a:lnTo>
                  <a:pt x="7043" y="11519"/>
                </a:lnTo>
                <a:lnTo>
                  <a:pt x="7116" y="11519"/>
                </a:lnTo>
                <a:lnTo>
                  <a:pt x="7190" y="11482"/>
                </a:lnTo>
                <a:lnTo>
                  <a:pt x="7226" y="11408"/>
                </a:lnTo>
                <a:lnTo>
                  <a:pt x="7263" y="11188"/>
                </a:lnTo>
                <a:lnTo>
                  <a:pt x="7226" y="11078"/>
                </a:lnTo>
                <a:lnTo>
                  <a:pt x="7153" y="10968"/>
                </a:lnTo>
                <a:lnTo>
                  <a:pt x="7080" y="10932"/>
                </a:lnTo>
                <a:lnTo>
                  <a:pt x="7006" y="10895"/>
                </a:lnTo>
                <a:lnTo>
                  <a:pt x="6933" y="10785"/>
                </a:lnTo>
                <a:lnTo>
                  <a:pt x="6860" y="10675"/>
                </a:lnTo>
                <a:lnTo>
                  <a:pt x="6713" y="10455"/>
                </a:lnTo>
                <a:lnTo>
                  <a:pt x="6273" y="9831"/>
                </a:lnTo>
                <a:lnTo>
                  <a:pt x="6016" y="9501"/>
                </a:lnTo>
                <a:lnTo>
                  <a:pt x="5869" y="9391"/>
                </a:lnTo>
                <a:lnTo>
                  <a:pt x="5722" y="9281"/>
                </a:lnTo>
                <a:close/>
                <a:moveTo>
                  <a:pt x="8730" y="6970"/>
                </a:moveTo>
                <a:lnTo>
                  <a:pt x="8804" y="7080"/>
                </a:lnTo>
                <a:lnTo>
                  <a:pt x="8914" y="7153"/>
                </a:lnTo>
                <a:lnTo>
                  <a:pt x="8987" y="7227"/>
                </a:lnTo>
                <a:lnTo>
                  <a:pt x="9097" y="7263"/>
                </a:lnTo>
                <a:lnTo>
                  <a:pt x="9391" y="7227"/>
                </a:lnTo>
                <a:lnTo>
                  <a:pt x="9501" y="7263"/>
                </a:lnTo>
                <a:lnTo>
                  <a:pt x="9574" y="7300"/>
                </a:lnTo>
                <a:lnTo>
                  <a:pt x="9721" y="7557"/>
                </a:lnTo>
                <a:lnTo>
                  <a:pt x="9867" y="7814"/>
                </a:lnTo>
                <a:lnTo>
                  <a:pt x="10234" y="8364"/>
                </a:lnTo>
                <a:lnTo>
                  <a:pt x="10711" y="9098"/>
                </a:lnTo>
                <a:lnTo>
                  <a:pt x="10638" y="9281"/>
                </a:lnTo>
                <a:lnTo>
                  <a:pt x="10601" y="9428"/>
                </a:lnTo>
                <a:lnTo>
                  <a:pt x="10564" y="9758"/>
                </a:lnTo>
                <a:lnTo>
                  <a:pt x="10528" y="9941"/>
                </a:lnTo>
                <a:lnTo>
                  <a:pt x="10528" y="10125"/>
                </a:lnTo>
                <a:lnTo>
                  <a:pt x="10528" y="10235"/>
                </a:lnTo>
                <a:lnTo>
                  <a:pt x="10564" y="10271"/>
                </a:lnTo>
                <a:lnTo>
                  <a:pt x="10344" y="10638"/>
                </a:lnTo>
                <a:lnTo>
                  <a:pt x="9794" y="11555"/>
                </a:lnTo>
                <a:lnTo>
                  <a:pt x="9684" y="11519"/>
                </a:lnTo>
                <a:lnTo>
                  <a:pt x="9537" y="11519"/>
                </a:lnTo>
                <a:lnTo>
                  <a:pt x="9391" y="11555"/>
                </a:lnTo>
                <a:lnTo>
                  <a:pt x="9281" y="11629"/>
                </a:lnTo>
                <a:lnTo>
                  <a:pt x="9170" y="11702"/>
                </a:lnTo>
                <a:lnTo>
                  <a:pt x="9097" y="11812"/>
                </a:lnTo>
                <a:lnTo>
                  <a:pt x="9024" y="11922"/>
                </a:lnTo>
                <a:lnTo>
                  <a:pt x="8987" y="12032"/>
                </a:lnTo>
                <a:lnTo>
                  <a:pt x="8400" y="12069"/>
                </a:lnTo>
                <a:lnTo>
                  <a:pt x="7483" y="12142"/>
                </a:lnTo>
                <a:lnTo>
                  <a:pt x="7006" y="12142"/>
                </a:lnTo>
                <a:lnTo>
                  <a:pt x="6970" y="11959"/>
                </a:lnTo>
                <a:lnTo>
                  <a:pt x="6823" y="11775"/>
                </a:lnTo>
                <a:lnTo>
                  <a:pt x="6749" y="11739"/>
                </a:lnTo>
                <a:lnTo>
                  <a:pt x="6676" y="11702"/>
                </a:lnTo>
                <a:lnTo>
                  <a:pt x="6493" y="11665"/>
                </a:lnTo>
                <a:lnTo>
                  <a:pt x="6419" y="11629"/>
                </a:lnTo>
                <a:lnTo>
                  <a:pt x="6346" y="11665"/>
                </a:lnTo>
                <a:lnTo>
                  <a:pt x="6273" y="11739"/>
                </a:lnTo>
                <a:lnTo>
                  <a:pt x="6199" y="11739"/>
                </a:lnTo>
                <a:lnTo>
                  <a:pt x="5979" y="11225"/>
                </a:lnTo>
                <a:lnTo>
                  <a:pt x="5722" y="10712"/>
                </a:lnTo>
                <a:lnTo>
                  <a:pt x="5466" y="10308"/>
                </a:lnTo>
                <a:lnTo>
                  <a:pt x="5172" y="9868"/>
                </a:lnTo>
                <a:lnTo>
                  <a:pt x="5209" y="9758"/>
                </a:lnTo>
                <a:lnTo>
                  <a:pt x="5246" y="9648"/>
                </a:lnTo>
                <a:lnTo>
                  <a:pt x="5246" y="9501"/>
                </a:lnTo>
                <a:lnTo>
                  <a:pt x="5209" y="9391"/>
                </a:lnTo>
                <a:lnTo>
                  <a:pt x="5135" y="9318"/>
                </a:lnTo>
                <a:lnTo>
                  <a:pt x="5099" y="9318"/>
                </a:lnTo>
                <a:lnTo>
                  <a:pt x="5209" y="9171"/>
                </a:lnTo>
                <a:lnTo>
                  <a:pt x="5759" y="8401"/>
                </a:lnTo>
                <a:lnTo>
                  <a:pt x="6163" y="7850"/>
                </a:lnTo>
                <a:lnTo>
                  <a:pt x="6383" y="7594"/>
                </a:lnTo>
                <a:lnTo>
                  <a:pt x="6529" y="7300"/>
                </a:lnTo>
                <a:lnTo>
                  <a:pt x="6676" y="7337"/>
                </a:lnTo>
                <a:lnTo>
                  <a:pt x="6933" y="7337"/>
                </a:lnTo>
                <a:lnTo>
                  <a:pt x="7080" y="7300"/>
                </a:lnTo>
                <a:lnTo>
                  <a:pt x="7190" y="7263"/>
                </a:lnTo>
                <a:lnTo>
                  <a:pt x="7300" y="7153"/>
                </a:lnTo>
                <a:lnTo>
                  <a:pt x="7410" y="7080"/>
                </a:lnTo>
                <a:lnTo>
                  <a:pt x="7483" y="6970"/>
                </a:lnTo>
                <a:close/>
                <a:moveTo>
                  <a:pt x="4769" y="1"/>
                </a:moveTo>
                <a:lnTo>
                  <a:pt x="4769" y="37"/>
                </a:lnTo>
                <a:lnTo>
                  <a:pt x="4805" y="184"/>
                </a:lnTo>
                <a:lnTo>
                  <a:pt x="4879" y="294"/>
                </a:lnTo>
                <a:lnTo>
                  <a:pt x="4989" y="367"/>
                </a:lnTo>
                <a:lnTo>
                  <a:pt x="5099" y="404"/>
                </a:lnTo>
                <a:lnTo>
                  <a:pt x="5172" y="551"/>
                </a:lnTo>
                <a:lnTo>
                  <a:pt x="5282" y="697"/>
                </a:lnTo>
                <a:lnTo>
                  <a:pt x="5466" y="991"/>
                </a:lnTo>
                <a:lnTo>
                  <a:pt x="5539" y="1101"/>
                </a:lnTo>
                <a:lnTo>
                  <a:pt x="5466" y="1284"/>
                </a:lnTo>
                <a:lnTo>
                  <a:pt x="5466" y="1468"/>
                </a:lnTo>
                <a:lnTo>
                  <a:pt x="5539" y="1688"/>
                </a:lnTo>
                <a:lnTo>
                  <a:pt x="5649" y="1835"/>
                </a:lnTo>
                <a:lnTo>
                  <a:pt x="5722" y="1908"/>
                </a:lnTo>
                <a:lnTo>
                  <a:pt x="5356" y="2605"/>
                </a:lnTo>
                <a:lnTo>
                  <a:pt x="4879" y="3595"/>
                </a:lnTo>
                <a:lnTo>
                  <a:pt x="4769" y="3852"/>
                </a:lnTo>
                <a:lnTo>
                  <a:pt x="4622" y="4072"/>
                </a:lnTo>
                <a:lnTo>
                  <a:pt x="4402" y="4072"/>
                </a:lnTo>
                <a:lnTo>
                  <a:pt x="4292" y="4109"/>
                </a:lnTo>
                <a:lnTo>
                  <a:pt x="4182" y="4182"/>
                </a:lnTo>
                <a:lnTo>
                  <a:pt x="4108" y="4292"/>
                </a:lnTo>
                <a:lnTo>
                  <a:pt x="4072" y="4402"/>
                </a:lnTo>
                <a:lnTo>
                  <a:pt x="3485" y="4476"/>
                </a:lnTo>
                <a:lnTo>
                  <a:pt x="3045" y="4512"/>
                </a:lnTo>
                <a:lnTo>
                  <a:pt x="2678" y="4549"/>
                </a:lnTo>
                <a:lnTo>
                  <a:pt x="2568" y="4366"/>
                </a:lnTo>
                <a:lnTo>
                  <a:pt x="2458" y="4219"/>
                </a:lnTo>
                <a:lnTo>
                  <a:pt x="2274" y="4146"/>
                </a:lnTo>
                <a:lnTo>
                  <a:pt x="2091" y="4109"/>
                </a:lnTo>
                <a:lnTo>
                  <a:pt x="1907" y="4109"/>
                </a:lnTo>
                <a:lnTo>
                  <a:pt x="1797" y="4182"/>
                </a:lnTo>
                <a:lnTo>
                  <a:pt x="1651" y="4292"/>
                </a:lnTo>
                <a:lnTo>
                  <a:pt x="1577" y="4402"/>
                </a:lnTo>
                <a:lnTo>
                  <a:pt x="1504" y="4512"/>
                </a:lnTo>
                <a:lnTo>
                  <a:pt x="1504" y="4622"/>
                </a:lnTo>
                <a:lnTo>
                  <a:pt x="1431" y="4769"/>
                </a:lnTo>
                <a:lnTo>
                  <a:pt x="1431" y="4953"/>
                </a:lnTo>
                <a:lnTo>
                  <a:pt x="1467" y="5099"/>
                </a:lnTo>
                <a:lnTo>
                  <a:pt x="1504" y="5173"/>
                </a:lnTo>
                <a:lnTo>
                  <a:pt x="1504" y="5209"/>
                </a:lnTo>
                <a:lnTo>
                  <a:pt x="1247" y="5760"/>
                </a:lnTo>
                <a:lnTo>
                  <a:pt x="880" y="6420"/>
                </a:lnTo>
                <a:lnTo>
                  <a:pt x="770" y="6640"/>
                </a:lnTo>
                <a:lnTo>
                  <a:pt x="770" y="6713"/>
                </a:lnTo>
                <a:lnTo>
                  <a:pt x="734" y="6823"/>
                </a:lnTo>
                <a:lnTo>
                  <a:pt x="734" y="6787"/>
                </a:lnTo>
                <a:lnTo>
                  <a:pt x="624" y="6787"/>
                </a:lnTo>
                <a:lnTo>
                  <a:pt x="550" y="6823"/>
                </a:lnTo>
                <a:lnTo>
                  <a:pt x="404" y="6933"/>
                </a:lnTo>
                <a:lnTo>
                  <a:pt x="330" y="6970"/>
                </a:lnTo>
                <a:lnTo>
                  <a:pt x="257" y="7007"/>
                </a:lnTo>
                <a:lnTo>
                  <a:pt x="183" y="7117"/>
                </a:lnTo>
                <a:lnTo>
                  <a:pt x="110" y="7227"/>
                </a:lnTo>
                <a:lnTo>
                  <a:pt x="110" y="7447"/>
                </a:lnTo>
                <a:lnTo>
                  <a:pt x="0" y="7777"/>
                </a:lnTo>
                <a:lnTo>
                  <a:pt x="37" y="7850"/>
                </a:lnTo>
                <a:lnTo>
                  <a:pt x="73" y="7887"/>
                </a:lnTo>
                <a:lnTo>
                  <a:pt x="110" y="7960"/>
                </a:lnTo>
                <a:lnTo>
                  <a:pt x="183" y="7960"/>
                </a:lnTo>
                <a:lnTo>
                  <a:pt x="367" y="8034"/>
                </a:lnTo>
                <a:lnTo>
                  <a:pt x="660" y="8034"/>
                </a:lnTo>
                <a:lnTo>
                  <a:pt x="660" y="7997"/>
                </a:lnTo>
                <a:lnTo>
                  <a:pt x="770" y="7997"/>
                </a:lnTo>
                <a:lnTo>
                  <a:pt x="880" y="8181"/>
                </a:lnTo>
                <a:lnTo>
                  <a:pt x="990" y="8364"/>
                </a:lnTo>
                <a:lnTo>
                  <a:pt x="1211" y="8657"/>
                </a:lnTo>
                <a:lnTo>
                  <a:pt x="1651" y="9281"/>
                </a:lnTo>
                <a:lnTo>
                  <a:pt x="1687" y="9354"/>
                </a:lnTo>
                <a:lnTo>
                  <a:pt x="1651" y="9501"/>
                </a:lnTo>
                <a:lnTo>
                  <a:pt x="1614" y="9648"/>
                </a:lnTo>
                <a:lnTo>
                  <a:pt x="1577" y="9831"/>
                </a:lnTo>
                <a:lnTo>
                  <a:pt x="1577" y="9941"/>
                </a:lnTo>
                <a:lnTo>
                  <a:pt x="1614" y="10051"/>
                </a:lnTo>
                <a:lnTo>
                  <a:pt x="1541" y="10235"/>
                </a:lnTo>
                <a:lnTo>
                  <a:pt x="1431" y="10418"/>
                </a:lnTo>
                <a:lnTo>
                  <a:pt x="1357" y="10601"/>
                </a:lnTo>
                <a:lnTo>
                  <a:pt x="1211" y="10785"/>
                </a:lnTo>
                <a:lnTo>
                  <a:pt x="1137" y="10858"/>
                </a:lnTo>
                <a:lnTo>
                  <a:pt x="1137" y="10968"/>
                </a:lnTo>
                <a:lnTo>
                  <a:pt x="1174" y="11078"/>
                </a:lnTo>
                <a:lnTo>
                  <a:pt x="1247" y="11152"/>
                </a:lnTo>
                <a:lnTo>
                  <a:pt x="1357" y="11188"/>
                </a:lnTo>
                <a:lnTo>
                  <a:pt x="1467" y="11152"/>
                </a:lnTo>
                <a:lnTo>
                  <a:pt x="1541" y="11078"/>
                </a:lnTo>
                <a:lnTo>
                  <a:pt x="1577" y="10968"/>
                </a:lnTo>
                <a:lnTo>
                  <a:pt x="1614" y="10932"/>
                </a:lnTo>
                <a:lnTo>
                  <a:pt x="1687" y="10822"/>
                </a:lnTo>
                <a:lnTo>
                  <a:pt x="1761" y="10638"/>
                </a:lnTo>
                <a:lnTo>
                  <a:pt x="1834" y="10491"/>
                </a:lnTo>
                <a:lnTo>
                  <a:pt x="1907" y="10198"/>
                </a:lnTo>
                <a:lnTo>
                  <a:pt x="2164" y="10198"/>
                </a:lnTo>
                <a:lnTo>
                  <a:pt x="2348" y="10161"/>
                </a:lnTo>
                <a:lnTo>
                  <a:pt x="2494" y="10088"/>
                </a:lnTo>
                <a:lnTo>
                  <a:pt x="2641" y="10015"/>
                </a:lnTo>
                <a:lnTo>
                  <a:pt x="2714" y="9905"/>
                </a:lnTo>
                <a:lnTo>
                  <a:pt x="3338" y="9905"/>
                </a:lnTo>
                <a:lnTo>
                  <a:pt x="3998" y="9941"/>
                </a:lnTo>
                <a:lnTo>
                  <a:pt x="4035" y="10051"/>
                </a:lnTo>
                <a:lnTo>
                  <a:pt x="4072" y="10088"/>
                </a:lnTo>
                <a:lnTo>
                  <a:pt x="4145" y="10161"/>
                </a:lnTo>
                <a:lnTo>
                  <a:pt x="4292" y="10235"/>
                </a:lnTo>
                <a:lnTo>
                  <a:pt x="4439" y="10308"/>
                </a:lnTo>
                <a:lnTo>
                  <a:pt x="4622" y="10308"/>
                </a:lnTo>
                <a:lnTo>
                  <a:pt x="4805" y="10271"/>
                </a:lnTo>
                <a:lnTo>
                  <a:pt x="4879" y="10235"/>
                </a:lnTo>
                <a:lnTo>
                  <a:pt x="5282" y="10822"/>
                </a:lnTo>
                <a:lnTo>
                  <a:pt x="5429" y="11115"/>
                </a:lnTo>
                <a:lnTo>
                  <a:pt x="5576" y="11408"/>
                </a:lnTo>
                <a:lnTo>
                  <a:pt x="5796" y="11995"/>
                </a:lnTo>
                <a:lnTo>
                  <a:pt x="5759" y="12105"/>
                </a:lnTo>
                <a:lnTo>
                  <a:pt x="5759" y="12215"/>
                </a:lnTo>
                <a:lnTo>
                  <a:pt x="5759" y="12362"/>
                </a:lnTo>
                <a:lnTo>
                  <a:pt x="5759" y="12472"/>
                </a:lnTo>
                <a:lnTo>
                  <a:pt x="5759" y="12509"/>
                </a:lnTo>
                <a:lnTo>
                  <a:pt x="5722" y="12619"/>
                </a:lnTo>
                <a:lnTo>
                  <a:pt x="5722" y="12692"/>
                </a:lnTo>
                <a:lnTo>
                  <a:pt x="5759" y="12766"/>
                </a:lnTo>
                <a:lnTo>
                  <a:pt x="5979" y="12876"/>
                </a:lnTo>
                <a:lnTo>
                  <a:pt x="5759" y="13169"/>
                </a:lnTo>
                <a:lnTo>
                  <a:pt x="5612" y="13463"/>
                </a:lnTo>
                <a:lnTo>
                  <a:pt x="5502" y="13793"/>
                </a:lnTo>
                <a:lnTo>
                  <a:pt x="5429" y="14123"/>
                </a:lnTo>
                <a:lnTo>
                  <a:pt x="5392" y="14196"/>
                </a:lnTo>
                <a:lnTo>
                  <a:pt x="5429" y="14270"/>
                </a:lnTo>
                <a:lnTo>
                  <a:pt x="5502" y="14343"/>
                </a:lnTo>
                <a:lnTo>
                  <a:pt x="5576" y="14380"/>
                </a:lnTo>
                <a:lnTo>
                  <a:pt x="5649" y="14416"/>
                </a:lnTo>
                <a:lnTo>
                  <a:pt x="5722" y="14416"/>
                </a:lnTo>
                <a:lnTo>
                  <a:pt x="5759" y="14380"/>
                </a:lnTo>
                <a:lnTo>
                  <a:pt x="5832" y="14306"/>
                </a:lnTo>
                <a:lnTo>
                  <a:pt x="5832" y="14233"/>
                </a:lnTo>
                <a:lnTo>
                  <a:pt x="5869" y="14086"/>
                </a:lnTo>
                <a:lnTo>
                  <a:pt x="5979" y="13793"/>
                </a:lnTo>
                <a:lnTo>
                  <a:pt x="6089" y="13463"/>
                </a:lnTo>
                <a:lnTo>
                  <a:pt x="6309" y="13022"/>
                </a:lnTo>
                <a:lnTo>
                  <a:pt x="6566" y="13022"/>
                </a:lnTo>
                <a:lnTo>
                  <a:pt x="6713" y="12986"/>
                </a:lnTo>
                <a:lnTo>
                  <a:pt x="6786" y="12876"/>
                </a:lnTo>
                <a:lnTo>
                  <a:pt x="6860" y="12582"/>
                </a:lnTo>
                <a:lnTo>
                  <a:pt x="7593" y="12582"/>
                </a:lnTo>
                <a:lnTo>
                  <a:pt x="8253" y="12546"/>
                </a:lnTo>
                <a:lnTo>
                  <a:pt x="8914" y="12509"/>
                </a:lnTo>
                <a:lnTo>
                  <a:pt x="8950" y="12509"/>
                </a:lnTo>
                <a:lnTo>
                  <a:pt x="8950" y="12619"/>
                </a:lnTo>
                <a:lnTo>
                  <a:pt x="9024" y="12692"/>
                </a:lnTo>
                <a:lnTo>
                  <a:pt x="9170" y="12802"/>
                </a:lnTo>
                <a:lnTo>
                  <a:pt x="9354" y="12876"/>
                </a:lnTo>
                <a:lnTo>
                  <a:pt x="9537" y="12912"/>
                </a:lnTo>
                <a:lnTo>
                  <a:pt x="9647" y="13279"/>
                </a:lnTo>
                <a:lnTo>
                  <a:pt x="9794" y="13829"/>
                </a:lnTo>
                <a:lnTo>
                  <a:pt x="9904" y="14050"/>
                </a:lnTo>
                <a:lnTo>
                  <a:pt x="9977" y="14160"/>
                </a:lnTo>
                <a:lnTo>
                  <a:pt x="10051" y="14270"/>
                </a:lnTo>
                <a:lnTo>
                  <a:pt x="10198" y="14270"/>
                </a:lnTo>
                <a:lnTo>
                  <a:pt x="10271" y="14233"/>
                </a:lnTo>
                <a:lnTo>
                  <a:pt x="10308" y="14160"/>
                </a:lnTo>
                <a:lnTo>
                  <a:pt x="10308" y="14013"/>
                </a:lnTo>
                <a:lnTo>
                  <a:pt x="10308" y="13903"/>
                </a:lnTo>
                <a:lnTo>
                  <a:pt x="10198" y="13609"/>
                </a:lnTo>
                <a:lnTo>
                  <a:pt x="9977" y="12949"/>
                </a:lnTo>
                <a:lnTo>
                  <a:pt x="9904" y="12729"/>
                </a:lnTo>
                <a:lnTo>
                  <a:pt x="9977" y="12619"/>
                </a:lnTo>
                <a:lnTo>
                  <a:pt x="10088" y="12399"/>
                </a:lnTo>
                <a:lnTo>
                  <a:pt x="10124" y="12215"/>
                </a:lnTo>
                <a:lnTo>
                  <a:pt x="10161" y="12032"/>
                </a:lnTo>
                <a:lnTo>
                  <a:pt x="10161" y="11885"/>
                </a:lnTo>
                <a:lnTo>
                  <a:pt x="10124" y="11849"/>
                </a:lnTo>
                <a:lnTo>
                  <a:pt x="10601" y="11042"/>
                </a:lnTo>
                <a:lnTo>
                  <a:pt x="11115" y="10235"/>
                </a:lnTo>
                <a:lnTo>
                  <a:pt x="11371" y="10088"/>
                </a:lnTo>
                <a:lnTo>
                  <a:pt x="11518" y="9978"/>
                </a:lnTo>
                <a:lnTo>
                  <a:pt x="11628" y="9868"/>
                </a:lnTo>
                <a:lnTo>
                  <a:pt x="11665" y="9831"/>
                </a:lnTo>
                <a:lnTo>
                  <a:pt x="11738" y="9758"/>
                </a:lnTo>
                <a:lnTo>
                  <a:pt x="11812" y="9611"/>
                </a:lnTo>
                <a:lnTo>
                  <a:pt x="11885" y="9464"/>
                </a:lnTo>
                <a:lnTo>
                  <a:pt x="12068" y="9501"/>
                </a:lnTo>
                <a:lnTo>
                  <a:pt x="12288" y="9501"/>
                </a:lnTo>
                <a:lnTo>
                  <a:pt x="12875" y="9538"/>
                </a:lnTo>
                <a:lnTo>
                  <a:pt x="13426" y="9501"/>
                </a:lnTo>
                <a:lnTo>
                  <a:pt x="13499" y="9501"/>
                </a:lnTo>
                <a:lnTo>
                  <a:pt x="13572" y="9464"/>
                </a:lnTo>
                <a:lnTo>
                  <a:pt x="13646" y="9391"/>
                </a:lnTo>
                <a:lnTo>
                  <a:pt x="13646" y="9318"/>
                </a:lnTo>
                <a:lnTo>
                  <a:pt x="13682" y="9244"/>
                </a:lnTo>
                <a:lnTo>
                  <a:pt x="13646" y="9171"/>
                </a:lnTo>
                <a:lnTo>
                  <a:pt x="13609" y="9098"/>
                </a:lnTo>
                <a:lnTo>
                  <a:pt x="13536" y="9024"/>
                </a:lnTo>
                <a:lnTo>
                  <a:pt x="13426" y="9024"/>
                </a:lnTo>
                <a:lnTo>
                  <a:pt x="13059" y="8988"/>
                </a:lnTo>
                <a:lnTo>
                  <a:pt x="12655" y="8988"/>
                </a:lnTo>
                <a:lnTo>
                  <a:pt x="11885" y="9024"/>
                </a:lnTo>
                <a:lnTo>
                  <a:pt x="11812" y="8951"/>
                </a:lnTo>
                <a:lnTo>
                  <a:pt x="11738" y="8877"/>
                </a:lnTo>
                <a:lnTo>
                  <a:pt x="11518" y="8767"/>
                </a:lnTo>
                <a:lnTo>
                  <a:pt x="11445" y="8767"/>
                </a:lnTo>
                <a:lnTo>
                  <a:pt x="11335" y="8804"/>
                </a:lnTo>
                <a:lnTo>
                  <a:pt x="11225" y="8767"/>
                </a:lnTo>
                <a:lnTo>
                  <a:pt x="11078" y="8804"/>
                </a:lnTo>
                <a:lnTo>
                  <a:pt x="10638" y="8107"/>
                </a:lnTo>
                <a:lnTo>
                  <a:pt x="10271" y="7594"/>
                </a:lnTo>
                <a:lnTo>
                  <a:pt x="10088" y="7300"/>
                </a:lnTo>
                <a:lnTo>
                  <a:pt x="9904" y="7080"/>
                </a:lnTo>
                <a:lnTo>
                  <a:pt x="9977" y="6970"/>
                </a:lnTo>
                <a:lnTo>
                  <a:pt x="10051" y="6823"/>
                </a:lnTo>
                <a:lnTo>
                  <a:pt x="10088" y="6713"/>
                </a:lnTo>
                <a:lnTo>
                  <a:pt x="10124" y="6567"/>
                </a:lnTo>
                <a:lnTo>
                  <a:pt x="10088" y="6493"/>
                </a:lnTo>
                <a:lnTo>
                  <a:pt x="10051" y="6456"/>
                </a:lnTo>
                <a:lnTo>
                  <a:pt x="9941" y="6456"/>
                </a:lnTo>
                <a:lnTo>
                  <a:pt x="10124" y="6236"/>
                </a:lnTo>
                <a:lnTo>
                  <a:pt x="10308" y="5980"/>
                </a:lnTo>
                <a:lnTo>
                  <a:pt x="10638" y="5503"/>
                </a:lnTo>
                <a:lnTo>
                  <a:pt x="11005" y="4953"/>
                </a:lnTo>
                <a:lnTo>
                  <a:pt x="11078" y="4953"/>
                </a:lnTo>
                <a:lnTo>
                  <a:pt x="11151" y="4916"/>
                </a:lnTo>
                <a:lnTo>
                  <a:pt x="11225" y="4843"/>
                </a:lnTo>
                <a:lnTo>
                  <a:pt x="11298" y="4769"/>
                </a:lnTo>
                <a:lnTo>
                  <a:pt x="11518" y="4586"/>
                </a:lnTo>
                <a:lnTo>
                  <a:pt x="11591" y="4476"/>
                </a:lnTo>
                <a:lnTo>
                  <a:pt x="11665" y="4366"/>
                </a:lnTo>
                <a:lnTo>
                  <a:pt x="11702" y="4256"/>
                </a:lnTo>
                <a:lnTo>
                  <a:pt x="11702" y="4146"/>
                </a:lnTo>
                <a:lnTo>
                  <a:pt x="11665" y="3999"/>
                </a:lnTo>
                <a:lnTo>
                  <a:pt x="11591" y="3889"/>
                </a:lnTo>
                <a:lnTo>
                  <a:pt x="11518" y="3779"/>
                </a:lnTo>
                <a:lnTo>
                  <a:pt x="11408" y="3742"/>
                </a:lnTo>
                <a:lnTo>
                  <a:pt x="11298" y="3705"/>
                </a:lnTo>
                <a:lnTo>
                  <a:pt x="11151" y="3669"/>
                </a:lnTo>
                <a:lnTo>
                  <a:pt x="10931" y="3192"/>
                </a:lnTo>
                <a:lnTo>
                  <a:pt x="10674" y="2752"/>
                </a:lnTo>
                <a:lnTo>
                  <a:pt x="10344" y="2091"/>
                </a:lnTo>
                <a:lnTo>
                  <a:pt x="10124" y="1725"/>
                </a:lnTo>
                <a:lnTo>
                  <a:pt x="9904" y="1431"/>
                </a:lnTo>
                <a:lnTo>
                  <a:pt x="9941" y="1284"/>
                </a:lnTo>
                <a:lnTo>
                  <a:pt x="9941" y="1211"/>
                </a:lnTo>
                <a:lnTo>
                  <a:pt x="9977" y="1064"/>
                </a:lnTo>
                <a:lnTo>
                  <a:pt x="9941" y="954"/>
                </a:lnTo>
                <a:lnTo>
                  <a:pt x="9904" y="844"/>
                </a:lnTo>
                <a:lnTo>
                  <a:pt x="9831" y="697"/>
                </a:lnTo>
                <a:lnTo>
                  <a:pt x="9721" y="587"/>
                </a:lnTo>
                <a:lnTo>
                  <a:pt x="9574" y="514"/>
                </a:lnTo>
                <a:lnTo>
                  <a:pt x="9427" y="477"/>
                </a:lnTo>
                <a:lnTo>
                  <a:pt x="9244" y="514"/>
                </a:lnTo>
                <a:lnTo>
                  <a:pt x="9097" y="551"/>
                </a:lnTo>
                <a:lnTo>
                  <a:pt x="8987" y="661"/>
                </a:lnTo>
                <a:lnTo>
                  <a:pt x="8914" y="808"/>
                </a:lnTo>
                <a:lnTo>
                  <a:pt x="8877" y="954"/>
                </a:lnTo>
                <a:lnTo>
                  <a:pt x="8840" y="1028"/>
                </a:lnTo>
                <a:lnTo>
                  <a:pt x="7887" y="1101"/>
                </a:lnTo>
                <a:lnTo>
                  <a:pt x="7080" y="1174"/>
                </a:lnTo>
                <a:lnTo>
                  <a:pt x="6933" y="1174"/>
                </a:lnTo>
                <a:lnTo>
                  <a:pt x="6860" y="1064"/>
                </a:lnTo>
                <a:lnTo>
                  <a:pt x="6749" y="918"/>
                </a:lnTo>
                <a:lnTo>
                  <a:pt x="6713" y="881"/>
                </a:lnTo>
                <a:lnTo>
                  <a:pt x="6639" y="808"/>
                </a:lnTo>
                <a:lnTo>
                  <a:pt x="6529" y="771"/>
                </a:lnTo>
                <a:lnTo>
                  <a:pt x="6456" y="771"/>
                </a:lnTo>
                <a:lnTo>
                  <a:pt x="6383" y="808"/>
                </a:lnTo>
                <a:lnTo>
                  <a:pt x="5942" y="808"/>
                </a:lnTo>
                <a:lnTo>
                  <a:pt x="5686" y="477"/>
                </a:lnTo>
                <a:lnTo>
                  <a:pt x="5576" y="294"/>
                </a:lnTo>
                <a:lnTo>
                  <a:pt x="5466" y="111"/>
                </a:lnTo>
                <a:lnTo>
                  <a:pt x="5429" y="37"/>
                </a:lnTo>
                <a:lnTo>
                  <a:pt x="5356" y="1"/>
                </a:lnTo>
                <a:lnTo>
                  <a:pt x="5209" y="1"/>
                </a:lnTo>
                <a:lnTo>
                  <a:pt x="5025" y="37"/>
                </a:lnTo>
                <a:lnTo>
                  <a:pt x="4915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13" name="Google Shape;1013;p22"/>
          <p:cNvSpPr/>
          <p:nvPr/>
        </p:nvSpPr>
        <p:spPr>
          <a:xfrm>
            <a:off x="7430898" y="4873171"/>
            <a:ext cx="297606" cy="211234"/>
          </a:xfrm>
          <a:custGeom>
            <a:avLst/>
            <a:gdLst/>
            <a:ahLst/>
            <a:cxnLst/>
            <a:rect l="l" t="t" r="r" b="b"/>
            <a:pathLst>
              <a:path w="10492" h="7447" extrusionOk="0">
                <a:moveTo>
                  <a:pt x="7300" y="1761"/>
                </a:moveTo>
                <a:lnTo>
                  <a:pt x="7117" y="1797"/>
                </a:lnTo>
                <a:lnTo>
                  <a:pt x="6897" y="1834"/>
                </a:lnTo>
                <a:lnTo>
                  <a:pt x="6713" y="1907"/>
                </a:lnTo>
                <a:lnTo>
                  <a:pt x="6530" y="2017"/>
                </a:lnTo>
                <a:lnTo>
                  <a:pt x="6383" y="2128"/>
                </a:lnTo>
                <a:lnTo>
                  <a:pt x="6273" y="2274"/>
                </a:lnTo>
                <a:lnTo>
                  <a:pt x="6200" y="2458"/>
                </a:lnTo>
                <a:lnTo>
                  <a:pt x="6200" y="2531"/>
                </a:lnTo>
                <a:lnTo>
                  <a:pt x="6237" y="2604"/>
                </a:lnTo>
                <a:lnTo>
                  <a:pt x="6310" y="2641"/>
                </a:lnTo>
                <a:lnTo>
                  <a:pt x="6383" y="2641"/>
                </a:lnTo>
                <a:lnTo>
                  <a:pt x="6530" y="2604"/>
                </a:lnTo>
                <a:lnTo>
                  <a:pt x="6640" y="2531"/>
                </a:lnTo>
                <a:lnTo>
                  <a:pt x="6860" y="2384"/>
                </a:lnTo>
                <a:lnTo>
                  <a:pt x="7007" y="2348"/>
                </a:lnTo>
                <a:lnTo>
                  <a:pt x="7154" y="2274"/>
                </a:lnTo>
                <a:lnTo>
                  <a:pt x="7484" y="2274"/>
                </a:lnTo>
                <a:lnTo>
                  <a:pt x="7667" y="2311"/>
                </a:lnTo>
                <a:lnTo>
                  <a:pt x="7851" y="2384"/>
                </a:lnTo>
                <a:lnTo>
                  <a:pt x="7924" y="2458"/>
                </a:lnTo>
                <a:lnTo>
                  <a:pt x="7961" y="2531"/>
                </a:lnTo>
                <a:lnTo>
                  <a:pt x="7997" y="2641"/>
                </a:lnTo>
                <a:lnTo>
                  <a:pt x="7997" y="2751"/>
                </a:lnTo>
                <a:lnTo>
                  <a:pt x="7961" y="2898"/>
                </a:lnTo>
                <a:lnTo>
                  <a:pt x="7887" y="3045"/>
                </a:lnTo>
                <a:lnTo>
                  <a:pt x="7667" y="3338"/>
                </a:lnTo>
                <a:lnTo>
                  <a:pt x="7190" y="3998"/>
                </a:lnTo>
                <a:lnTo>
                  <a:pt x="6713" y="4622"/>
                </a:lnTo>
                <a:lnTo>
                  <a:pt x="5686" y="5869"/>
                </a:lnTo>
                <a:lnTo>
                  <a:pt x="5613" y="6016"/>
                </a:lnTo>
                <a:lnTo>
                  <a:pt x="5650" y="6162"/>
                </a:lnTo>
                <a:lnTo>
                  <a:pt x="5686" y="6236"/>
                </a:lnTo>
                <a:lnTo>
                  <a:pt x="5723" y="6273"/>
                </a:lnTo>
                <a:lnTo>
                  <a:pt x="5796" y="6309"/>
                </a:lnTo>
                <a:lnTo>
                  <a:pt x="5870" y="6309"/>
                </a:lnTo>
                <a:lnTo>
                  <a:pt x="6567" y="6273"/>
                </a:lnTo>
                <a:lnTo>
                  <a:pt x="7264" y="6309"/>
                </a:lnTo>
                <a:lnTo>
                  <a:pt x="8034" y="6346"/>
                </a:lnTo>
                <a:lnTo>
                  <a:pt x="8401" y="6419"/>
                </a:lnTo>
                <a:lnTo>
                  <a:pt x="8547" y="6419"/>
                </a:lnTo>
                <a:lnTo>
                  <a:pt x="8731" y="6383"/>
                </a:lnTo>
                <a:lnTo>
                  <a:pt x="8841" y="6309"/>
                </a:lnTo>
                <a:lnTo>
                  <a:pt x="8878" y="6199"/>
                </a:lnTo>
                <a:lnTo>
                  <a:pt x="8878" y="6089"/>
                </a:lnTo>
                <a:lnTo>
                  <a:pt x="8768" y="6016"/>
                </a:lnTo>
                <a:lnTo>
                  <a:pt x="8658" y="5942"/>
                </a:lnTo>
                <a:lnTo>
                  <a:pt x="8474" y="5869"/>
                </a:lnTo>
                <a:lnTo>
                  <a:pt x="8107" y="5796"/>
                </a:lnTo>
                <a:lnTo>
                  <a:pt x="7410" y="5759"/>
                </a:lnTo>
                <a:lnTo>
                  <a:pt x="6457" y="5759"/>
                </a:lnTo>
                <a:lnTo>
                  <a:pt x="7557" y="4365"/>
                </a:lnTo>
                <a:lnTo>
                  <a:pt x="7851" y="3998"/>
                </a:lnTo>
                <a:lnTo>
                  <a:pt x="8144" y="3595"/>
                </a:lnTo>
                <a:lnTo>
                  <a:pt x="8291" y="3375"/>
                </a:lnTo>
                <a:lnTo>
                  <a:pt x="8401" y="3191"/>
                </a:lnTo>
                <a:lnTo>
                  <a:pt x="8474" y="2935"/>
                </a:lnTo>
                <a:lnTo>
                  <a:pt x="8511" y="2714"/>
                </a:lnTo>
                <a:lnTo>
                  <a:pt x="8511" y="2494"/>
                </a:lnTo>
                <a:lnTo>
                  <a:pt x="8437" y="2311"/>
                </a:lnTo>
                <a:lnTo>
                  <a:pt x="8327" y="2164"/>
                </a:lnTo>
                <a:lnTo>
                  <a:pt x="8217" y="2017"/>
                </a:lnTo>
                <a:lnTo>
                  <a:pt x="8071" y="1907"/>
                </a:lnTo>
                <a:lnTo>
                  <a:pt x="7887" y="1834"/>
                </a:lnTo>
                <a:lnTo>
                  <a:pt x="7667" y="1797"/>
                </a:lnTo>
                <a:lnTo>
                  <a:pt x="7484" y="1761"/>
                </a:lnTo>
                <a:close/>
                <a:moveTo>
                  <a:pt x="954" y="0"/>
                </a:moveTo>
                <a:lnTo>
                  <a:pt x="771" y="37"/>
                </a:lnTo>
                <a:lnTo>
                  <a:pt x="624" y="110"/>
                </a:lnTo>
                <a:lnTo>
                  <a:pt x="441" y="183"/>
                </a:lnTo>
                <a:lnTo>
                  <a:pt x="294" y="257"/>
                </a:lnTo>
                <a:lnTo>
                  <a:pt x="147" y="404"/>
                </a:lnTo>
                <a:lnTo>
                  <a:pt x="37" y="514"/>
                </a:lnTo>
                <a:lnTo>
                  <a:pt x="1" y="587"/>
                </a:lnTo>
                <a:lnTo>
                  <a:pt x="1" y="660"/>
                </a:lnTo>
                <a:lnTo>
                  <a:pt x="74" y="770"/>
                </a:lnTo>
                <a:lnTo>
                  <a:pt x="184" y="844"/>
                </a:lnTo>
                <a:lnTo>
                  <a:pt x="257" y="844"/>
                </a:lnTo>
                <a:lnTo>
                  <a:pt x="331" y="807"/>
                </a:lnTo>
                <a:lnTo>
                  <a:pt x="661" y="660"/>
                </a:lnTo>
                <a:lnTo>
                  <a:pt x="844" y="624"/>
                </a:lnTo>
                <a:lnTo>
                  <a:pt x="1028" y="587"/>
                </a:lnTo>
                <a:lnTo>
                  <a:pt x="991" y="624"/>
                </a:lnTo>
                <a:lnTo>
                  <a:pt x="991" y="844"/>
                </a:lnTo>
                <a:lnTo>
                  <a:pt x="991" y="1064"/>
                </a:lnTo>
                <a:lnTo>
                  <a:pt x="1101" y="1467"/>
                </a:lnTo>
                <a:lnTo>
                  <a:pt x="1358" y="2641"/>
                </a:lnTo>
                <a:lnTo>
                  <a:pt x="2312" y="7263"/>
                </a:lnTo>
                <a:lnTo>
                  <a:pt x="2348" y="7336"/>
                </a:lnTo>
                <a:lnTo>
                  <a:pt x="2422" y="7410"/>
                </a:lnTo>
                <a:lnTo>
                  <a:pt x="2495" y="7446"/>
                </a:lnTo>
                <a:lnTo>
                  <a:pt x="2678" y="7446"/>
                </a:lnTo>
                <a:lnTo>
                  <a:pt x="2752" y="7410"/>
                </a:lnTo>
                <a:lnTo>
                  <a:pt x="2825" y="7336"/>
                </a:lnTo>
                <a:lnTo>
                  <a:pt x="2862" y="7263"/>
                </a:lnTo>
                <a:lnTo>
                  <a:pt x="4072" y="4108"/>
                </a:lnTo>
                <a:lnTo>
                  <a:pt x="5246" y="990"/>
                </a:lnTo>
                <a:lnTo>
                  <a:pt x="6457" y="917"/>
                </a:lnTo>
                <a:lnTo>
                  <a:pt x="7667" y="880"/>
                </a:lnTo>
                <a:lnTo>
                  <a:pt x="8988" y="917"/>
                </a:lnTo>
                <a:lnTo>
                  <a:pt x="9648" y="990"/>
                </a:lnTo>
                <a:lnTo>
                  <a:pt x="9978" y="990"/>
                </a:lnTo>
                <a:lnTo>
                  <a:pt x="10308" y="954"/>
                </a:lnTo>
                <a:lnTo>
                  <a:pt x="10382" y="917"/>
                </a:lnTo>
                <a:lnTo>
                  <a:pt x="10455" y="880"/>
                </a:lnTo>
                <a:lnTo>
                  <a:pt x="10492" y="807"/>
                </a:lnTo>
                <a:lnTo>
                  <a:pt x="10492" y="734"/>
                </a:lnTo>
                <a:lnTo>
                  <a:pt x="10418" y="587"/>
                </a:lnTo>
                <a:lnTo>
                  <a:pt x="10382" y="514"/>
                </a:lnTo>
                <a:lnTo>
                  <a:pt x="10308" y="477"/>
                </a:lnTo>
                <a:lnTo>
                  <a:pt x="10015" y="404"/>
                </a:lnTo>
                <a:lnTo>
                  <a:pt x="9721" y="367"/>
                </a:lnTo>
                <a:lnTo>
                  <a:pt x="9134" y="330"/>
                </a:lnTo>
                <a:lnTo>
                  <a:pt x="7814" y="293"/>
                </a:lnTo>
                <a:lnTo>
                  <a:pt x="6420" y="330"/>
                </a:lnTo>
                <a:lnTo>
                  <a:pt x="5026" y="404"/>
                </a:lnTo>
                <a:lnTo>
                  <a:pt x="4916" y="440"/>
                </a:lnTo>
                <a:lnTo>
                  <a:pt x="4843" y="477"/>
                </a:lnTo>
                <a:lnTo>
                  <a:pt x="4806" y="550"/>
                </a:lnTo>
                <a:lnTo>
                  <a:pt x="4733" y="624"/>
                </a:lnTo>
                <a:lnTo>
                  <a:pt x="2678" y="6162"/>
                </a:lnTo>
                <a:lnTo>
                  <a:pt x="2128" y="3705"/>
                </a:lnTo>
                <a:lnTo>
                  <a:pt x="1725" y="1981"/>
                </a:lnTo>
                <a:lnTo>
                  <a:pt x="1541" y="1210"/>
                </a:lnTo>
                <a:lnTo>
                  <a:pt x="1468" y="844"/>
                </a:lnTo>
                <a:lnTo>
                  <a:pt x="1431" y="660"/>
                </a:lnTo>
                <a:lnTo>
                  <a:pt x="1395" y="550"/>
                </a:lnTo>
                <a:lnTo>
                  <a:pt x="1431" y="550"/>
                </a:lnTo>
                <a:lnTo>
                  <a:pt x="1468" y="514"/>
                </a:lnTo>
                <a:lnTo>
                  <a:pt x="1468" y="477"/>
                </a:lnTo>
                <a:lnTo>
                  <a:pt x="1505" y="367"/>
                </a:lnTo>
                <a:lnTo>
                  <a:pt x="1505" y="220"/>
                </a:lnTo>
                <a:lnTo>
                  <a:pt x="1468" y="110"/>
                </a:lnTo>
                <a:lnTo>
                  <a:pt x="1395" y="73"/>
                </a:lnTo>
                <a:lnTo>
                  <a:pt x="1321" y="37"/>
                </a:lnTo>
                <a:lnTo>
                  <a:pt x="1138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14" name="Google Shape;1014;p22"/>
          <p:cNvSpPr/>
          <p:nvPr/>
        </p:nvSpPr>
        <p:spPr>
          <a:xfrm>
            <a:off x="8749725" y="4950125"/>
            <a:ext cx="288245" cy="184202"/>
          </a:xfrm>
          <a:custGeom>
            <a:avLst/>
            <a:gdLst/>
            <a:ahLst/>
            <a:cxnLst/>
            <a:rect l="l" t="t" r="r" b="b"/>
            <a:pathLst>
              <a:path w="10162" h="6494" extrusionOk="0">
                <a:moveTo>
                  <a:pt x="8291" y="587"/>
                </a:moveTo>
                <a:lnTo>
                  <a:pt x="8291" y="698"/>
                </a:lnTo>
                <a:lnTo>
                  <a:pt x="8327" y="771"/>
                </a:lnTo>
                <a:lnTo>
                  <a:pt x="8401" y="808"/>
                </a:lnTo>
                <a:lnTo>
                  <a:pt x="8474" y="808"/>
                </a:lnTo>
                <a:lnTo>
                  <a:pt x="8768" y="771"/>
                </a:lnTo>
                <a:lnTo>
                  <a:pt x="8914" y="771"/>
                </a:lnTo>
                <a:lnTo>
                  <a:pt x="8988" y="808"/>
                </a:lnTo>
                <a:lnTo>
                  <a:pt x="9024" y="844"/>
                </a:lnTo>
                <a:lnTo>
                  <a:pt x="9208" y="1101"/>
                </a:lnTo>
                <a:lnTo>
                  <a:pt x="9318" y="1321"/>
                </a:lnTo>
                <a:lnTo>
                  <a:pt x="9465" y="1615"/>
                </a:lnTo>
                <a:lnTo>
                  <a:pt x="9538" y="1871"/>
                </a:lnTo>
                <a:lnTo>
                  <a:pt x="9611" y="2165"/>
                </a:lnTo>
                <a:lnTo>
                  <a:pt x="9648" y="2458"/>
                </a:lnTo>
                <a:lnTo>
                  <a:pt x="9648" y="2715"/>
                </a:lnTo>
                <a:lnTo>
                  <a:pt x="9575" y="2972"/>
                </a:lnTo>
                <a:lnTo>
                  <a:pt x="9501" y="3229"/>
                </a:lnTo>
                <a:lnTo>
                  <a:pt x="9354" y="3485"/>
                </a:lnTo>
                <a:lnTo>
                  <a:pt x="9171" y="3669"/>
                </a:lnTo>
                <a:lnTo>
                  <a:pt x="8988" y="3852"/>
                </a:lnTo>
                <a:lnTo>
                  <a:pt x="8731" y="3962"/>
                </a:lnTo>
                <a:lnTo>
                  <a:pt x="8474" y="3999"/>
                </a:lnTo>
                <a:lnTo>
                  <a:pt x="8327" y="3999"/>
                </a:lnTo>
                <a:lnTo>
                  <a:pt x="8217" y="3925"/>
                </a:lnTo>
                <a:lnTo>
                  <a:pt x="8107" y="3852"/>
                </a:lnTo>
                <a:lnTo>
                  <a:pt x="7997" y="3742"/>
                </a:lnTo>
                <a:lnTo>
                  <a:pt x="7851" y="3485"/>
                </a:lnTo>
                <a:lnTo>
                  <a:pt x="7740" y="3229"/>
                </a:lnTo>
                <a:lnTo>
                  <a:pt x="7630" y="2935"/>
                </a:lnTo>
                <a:lnTo>
                  <a:pt x="7594" y="2605"/>
                </a:lnTo>
                <a:lnTo>
                  <a:pt x="7557" y="2311"/>
                </a:lnTo>
                <a:lnTo>
                  <a:pt x="7594" y="1981"/>
                </a:lnTo>
                <a:lnTo>
                  <a:pt x="7630" y="1578"/>
                </a:lnTo>
                <a:lnTo>
                  <a:pt x="7777" y="1211"/>
                </a:lnTo>
                <a:lnTo>
                  <a:pt x="7887" y="1028"/>
                </a:lnTo>
                <a:lnTo>
                  <a:pt x="7997" y="844"/>
                </a:lnTo>
                <a:lnTo>
                  <a:pt x="8107" y="698"/>
                </a:lnTo>
                <a:lnTo>
                  <a:pt x="8291" y="587"/>
                </a:lnTo>
                <a:close/>
                <a:moveTo>
                  <a:pt x="8401" y="147"/>
                </a:moveTo>
                <a:lnTo>
                  <a:pt x="8181" y="221"/>
                </a:lnTo>
                <a:lnTo>
                  <a:pt x="7961" y="294"/>
                </a:lnTo>
                <a:lnTo>
                  <a:pt x="7814" y="404"/>
                </a:lnTo>
                <a:lnTo>
                  <a:pt x="7667" y="551"/>
                </a:lnTo>
                <a:lnTo>
                  <a:pt x="7520" y="698"/>
                </a:lnTo>
                <a:lnTo>
                  <a:pt x="7410" y="881"/>
                </a:lnTo>
                <a:lnTo>
                  <a:pt x="7264" y="1284"/>
                </a:lnTo>
                <a:lnTo>
                  <a:pt x="7154" y="1688"/>
                </a:lnTo>
                <a:lnTo>
                  <a:pt x="7117" y="2055"/>
                </a:lnTo>
                <a:lnTo>
                  <a:pt x="7080" y="2458"/>
                </a:lnTo>
                <a:lnTo>
                  <a:pt x="7154" y="2935"/>
                </a:lnTo>
                <a:lnTo>
                  <a:pt x="7264" y="3375"/>
                </a:lnTo>
                <a:lnTo>
                  <a:pt x="7410" y="3779"/>
                </a:lnTo>
                <a:lnTo>
                  <a:pt x="7520" y="3962"/>
                </a:lnTo>
                <a:lnTo>
                  <a:pt x="7667" y="4146"/>
                </a:lnTo>
                <a:lnTo>
                  <a:pt x="7814" y="4292"/>
                </a:lnTo>
                <a:lnTo>
                  <a:pt x="7961" y="4402"/>
                </a:lnTo>
                <a:lnTo>
                  <a:pt x="8144" y="4476"/>
                </a:lnTo>
                <a:lnTo>
                  <a:pt x="8364" y="4512"/>
                </a:lnTo>
                <a:lnTo>
                  <a:pt x="8584" y="4512"/>
                </a:lnTo>
                <a:lnTo>
                  <a:pt x="8768" y="4476"/>
                </a:lnTo>
                <a:lnTo>
                  <a:pt x="8988" y="4439"/>
                </a:lnTo>
                <a:lnTo>
                  <a:pt x="9134" y="4366"/>
                </a:lnTo>
                <a:lnTo>
                  <a:pt x="9318" y="4256"/>
                </a:lnTo>
                <a:lnTo>
                  <a:pt x="9465" y="4146"/>
                </a:lnTo>
                <a:lnTo>
                  <a:pt x="9721" y="3852"/>
                </a:lnTo>
                <a:lnTo>
                  <a:pt x="9905" y="3522"/>
                </a:lnTo>
                <a:lnTo>
                  <a:pt x="10051" y="3118"/>
                </a:lnTo>
                <a:lnTo>
                  <a:pt x="10161" y="2752"/>
                </a:lnTo>
                <a:lnTo>
                  <a:pt x="10161" y="2348"/>
                </a:lnTo>
                <a:lnTo>
                  <a:pt x="10125" y="2091"/>
                </a:lnTo>
                <a:lnTo>
                  <a:pt x="10051" y="1761"/>
                </a:lnTo>
                <a:lnTo>
                  <a:pt x="9941" y="1394"/>
                </a:lnTo>
                <a:lnTo>
                  <a:pt x="9758" y="1064"/>
                </a:lnTo>
                <a:lnTo>
                  <a:pt x="9575" y="734"/>
                </a:lnTo>
                <a:lnTo>
                  <a:pt x="9354" y="441"/>
                </a:lnTo>
                <a:lnTo>
                  <a:pt x="9244" y="331"/>
                </a:lnTo>
                <a:lnTo>
                  <a:pt x="9098" y="257"/>
                </a:lnTo>
                <a:lnTo>
                  <a:pt x="8988" y="221"/>
                </a:lnTo>
                <a:lnTo>
                  <a:pt x="8841" y="184"/>
                </a:lnTo>
                <a:lnTo>
                  <a:pt x="8621" y="147"/>
                </a:lnTo>
                <a:close/>
                <a:moveTo>
                  <a:pt x="3999" y="1"/>
                </a:moveTo>
                <a:lnTo>
                  <a:pt x="3926" y="37"/>
                </a:lnTo>
                <a:lnTo>
                  <a:pt x="3852" y="111"/>
                </a:lnTo>
                <a:lnTo>
                  <a:pt x="3816" y="404"/>
                </a:lnTo>
                <a:lnTo>
                  <a:pt x="3779" y="734"/>
                </a:lnTo>
                <a:lnTo>
                  <a:pt x="3705" y="1321"/>
                </a:lnTo>
                <a:lnTo>
                  <a:pt x="3632" y="2458"/>
                </a:lnTo>
                <a:lnTo>
                  <a:pt x="2898" y="2385"/>
                </a:lnTo>
                <a:lnTo>
                  <a:pt x="2128" y="2385"/>
                </a:lnTo>
                <a:lnTo>
                  <a:pt x="1395" y="2422"/>
                </a:lnTo>
                <a:lnTo>
                  <a:pt x="1028" y="2495"/>
                </a:lnTo>
                <a:lnTo>
                  <a:pt x="661" y="2568"/>
                </a:lnTo>
                <a:lnTo>
                  <a:pt x="661" y="2495"/>
                </a:lnTo>
                <a:lnTo>
                  <a:pt x="588" y="2458"/>
                </a:lnTo>
                <a:lnTo>
                  <a:pt x="551" y="2495"/>
                </a:lnTo>
                <a:lnTo>
                  <a:pt x="478" y="1651"/>
                </a:lnTo>
                <a:lnTo>
                  <a:pt x="441" y="918"/>
                </a:lnTo>
                <a:lnTo>
                  <a:pt x="404" y="551"/>
                </a:lnTo>
                <a:lnTo>
                  <a:pt x="367" y="184"/>
                </a:lnTo>
                <a:lnTo>
                  <a:pt x="331" y="111"/>
                </a:lnTo>
                <a:lnTo>
                  <a:pt x="147" y="111"/>
                </a:lnTo>
                <a:lnTo>
                  <a:pt x="111" y="184"/>
                </a:lnTo>
                <a:lnTo>
                  <a:pt x="37" y="514"/>
                </a:lnTo>
                <a:lnTo>
                  <a:pt x="1" y="881"/>
                </a:lnTo>
                <a:lnTo>
                  <a:pt x="1" y="1578"/>
                </a:lnTo>
                <a:lnTo>
                  <a:pt x="37" y="2275"/>
                </a:lnTo>
                <a:lnTo>
                  <a:pt x="111" y="2972"/>
                </a:lnTo>
                <a:lnTo>
                  <a:pt x="184" y="3632"/>
                </a:lnTo>
                <a:lnTo>
                  <a:pt x="294" y="4329"/>
                </a:lnTo>
                <a:lnTo>
                  <a:pt x="404" y="4989"/>
                </a:lnTo>
                <a:lnTo>
                  <a:pt x="478" y="5356"/>
                </a:lnTo>
                <a:lnTo>
                  <a:pt x="551" y="5503"/>
                </a:lnTo>
                <a:lnTo>
                  <a:pt x="588" y="5650"/>
                </a:lnTo>
                <a:lnTo>
                  <a:pt x="551" y="5723"/>
                </a:lnTo>
                <a:lnTo>
                  <a:pt x="588" y="5833"/>
                </a:lnTo>
                <a:lnTo>
                  <a:pt x="661" y="5906"/>
                </a:lnTo>
                <a:lnTo>
                  <a:pt x="734" y="5943"/>
                </a:lnTo>
                <a:lnTo>
                  <a:pt x="881" y="5943"/>
                </a:lnTo>
                <a:lnTo>
                  <a:pt x="954" y="5906"/>
                </a:lnTo>
                <a:lnTo>
                  <a:pt x="1028" y="5833"/>
                </a:lnTo>
                <a:lnTo>
                  <a:pt x="1064" y="5760"/>
                </a:lnTo>
                <a:lnTo>
                  <a:pt x="1064" y="5650"/>
                </a:lnTo>
                <a:lnTo>
                  <a:pt x="1064" y="5466"/>
                </a:lnTo>
                <a:lnTo>
                  <a:pt x="881" y="4696"/>
                </a:lnTo>
                <a:lnTo>
                  <a:pt x="734" y="3889"/>
                </a:lnTo>
                <a:lnTo>
                  <a:pt x="624" y="3082"/>
                </a:lnTo>
                <a:lnTo>
                  <a:pt x="588" y="2935"/>
                </a:lnTo>
                <a:lnTo>
                  <a:pt x="991" y="2972"/>
                </a:lnTo>
                <a:lnTo>
                  <a:pt x="1358" y="2935"/>
                </a:lnTo>
                <a:lnTo>
                  <a:pt x="2128" y="2898"/>
                </a:lnTo>
                <a:lnTo>
                  <a:pt x="2862" y="2898"/>
                </a:lnTo>
                <a:lnTo>
                  <a:pt x="3632" y="2972"/>
                </a:lnTo>
                <a:lnTo>
                  <a:pt x="3559" y="4256"/>
                </a:lnTo>
                <a:lnTo>
                  <a:pt x="3485" y="4843"/>
                </a:lnTo>
                <a:lnTo>
                  <a:pt x="3485" y="4989"/>
                </a:lnTo>
                <a:lnTo>
                  <a:pt x="3522" y="5173"/>
                </a:lnTo>
                <a:lnTo>
                  <a:pt x="3559" y="5283"/>
                </a:lnTo>
                <a:lnTo>
                  <a:pt x="3632" y="5393"/>
                </a:lnTo>
                <a:lnTo>
                  <a:pt x="3669" y="5429"/>
                </a:lnTo>
                <a:lnTo>
                  <a:pt x="3742" y="5466"/>
                </a:lnTo>
                <a:lnTo>
                  <a:pt x="3852" y="5393"/>
                </a:lnTo>
                <a:lnTo>
                  <a:pt x="3926" y="5319"/>
                </a:lnTo>
                <a:lnTo>
                  <a:pt x="3999" y="5209"/>
                </a:lnTo>
                <a:lnTo>
                  <a:pt x="4036" y="4916"/>
                </a:lnTo>
                <a:lnTo>
                  <a:pt x="4036" y="4366"/>
                </a:lnTo>
                <a:lnTo>
                  <a:pt x="4109" y="2935"/>
                </a:lnTo>
                <a:lnTo>
                  <a:pt x="4146" y="1468"/>
                </a:lnTo>
                <a:lnTo>
                  <a:pt x="4182" y="771"/>
                </a:lnTo>
                <a:lnTo>
                  <a:pt x="4182" y="441"/>
                </a:lnTo>
                <a:lnTo>
                  <a:pt x="4146" y="111"/>
                </a:lnTo>
                <a:lnTo>
                  <a:pt x="4072" y="37"/>
                </a:lnTo>
                <a:lnTo>
                  <a:pt x="3999" y="1"/>
                </a:lnTo>
                <a:close/>
                <a:moveTo>
                  <a:pt x="5503" y="3779"/>
                </a:moveTo>
                <a:lnTo>
                  <a:pt x="5246" y="3815"/>
                </a:lnTo>
                <a:lnTo>
                  <a:pt x="5026" y="3925"/>
                </a:lnTo>
                <a:lnTo>
                  <a:pt x="4879" y="3999"/>
                </a:lnTo>
                <a:lnTo>
                  <a:pt x="4806" y="4109"/>
                </a:lnTo>
                <a:lnTo>
                  <a:pt x="4806" y="4146"/>
                </a:lnTo>
                <a:lnTo>
                  <a:pt x="4843" y="4182"/>
                </a:lnTo>
                <a:lnTo>
                  <a:pt x="4916" y="4256"/>
                </a:lnTo>
                <a:lnTo>
                  <a:pt x="5246" y="4256"/>
                </a:lnTo>
                <a:lnTo>
                  <a:pt x="5723" y="4219"/>
                </a:lnTo>
                <a:lnTo>
                  <a:pt x="5723" y="4219"/>
                </a:lnTo>
                <a:lnTo>
                  <a:pt x="5686" y="4329"/>
                </a:lnTo>
                <a:lnTo>
                  <a:pt x="5576" y="4439"/>
                </a:lnTo>
                <a:lnTo>
                  <a:pt x="5393" y="4622"/>
                </a:lnTo>
                <a:lnTo>
                  <a:pt x="5026" y="5099"/>
                </a:lnTo>
                <a:lnTo>
                  <a:pt x="4659" y="5613"/>
                </a:lnTo>
                <a:lnTo>
                  <a:pt x="4366" y="6126"/>
                </a:lnTo>
                <a:lnTo>
                  <a:pt x="4329" y="6273"/>
                </a:lnTo>
                <a:lnTo>
                  <a:pt x="4366" y="6420"/>
                </a:lnTo>
                <a:lnTo>
                  <a:pt x="4476" y="6493"/>
                </a:lnTo>
                <a:lnTo>
                  <a:pt x="4623" y="6493"/>
                </a:lnTo>
                <a:lnTo>
                  <a:pt x="6310" y="6126"/>
                </a:lnTo>
                <a:lnTo>
                  <a:pt x="6383" y="6090"/>
                </a:lnTo>
                <a:lnTo>
                  <a:pt x="6457" y="6016"/>
                </a:lnTo>
                <a:lnTo>
                  <a:pt x="6493" y="5943"/>
                </a:lnTo>
                <a:lnTo>
                  <a:pt x="6457" y="5833"/>
                </a:lnTo>
                <a:lnTo>
                  <a:pt x="6420" y="5760"/>
                </a:lnTo>
                <a:lnTo>
                  <a:pt x="6383" y="5686"/>
                </a:lnTo>
                <a:lnTo>
                  <a:pt x="6273" y="5650"/>
                </a:lnTo>
                <a:lnTo>
                  <a:pt x="6163" y="5650"/>
                </a:lnTo>
                <a:lnTo>
                  <a:pt x="5026" y="5906"/>
                </a:lnTo>
                <a:lnTo>
                  <a:pt x="5319" y="5466"/>
                </a:lnTo>
                <a:lnTo>
                  <a:pt x="5650" y="5063"/>
                </a:lnTo>
                <a:lnTo>
                  <a:pt x="5870" y="4806"/>
                </a:lnTo>
                <a:lnTo>
                  <a:pt x="6053" y="4549"/>
                </a:lnTo>
                <a:lnTo>
                  <a:pt x="6126" y="4402"/>
                </a:lnTo>
                <a:lnTo>
                  <a:pt x="6200" y="4256"/>
                </a:lnTo>
                <a:lnTo>
                  <a:pt x="6200" y="4109"/>
                </a:lnTo>
                <a:lnTo>
                  <a:pt x="6200" y="3925"/>
                </a:lnTo>
                <a:lnTo>
                  <a:pt x="6163" y="3889"/>
                </a:lnTo>
                <a:lnTo>
                  <a:pt x="6126" y="3815"/>
                </a:lnTo>
                <a:lnTo>
                  <a:pt x="5980" y="3779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15" name="Google Shape;1015;p22"/>
          <p:cNvSpPr/>
          <p:nvPr/>
        </p:nvSpPr>
        <p:spPr>
          <a:xfrm>
            <a:off x="8522444" y="4000279"/>
            <a:ext cx="306966" cy="385027"/>
          </a:xfrm>
          <a:custGeom>
            <a:avLst/>
            <a:gdLst/>
            <a:ahLst/>
            <a:cxnLst/>
            <a:rect l="l" t="t" r="r" b="b"/>
            <a:pathLst>
              <a:path w="10822" h="13574" extrusionOk="0">
                <a:moveTo>
                  <a:pt x="10235" y="1358"/>
                </a:moveTo>
                <a:lnTo>
                  <a:pt x="10345" y="1652"/>
                </a:lnTo>
                <a:lnTo>
                  <a:pt x="10345" y="1982"/>
                </a:lnTo>
                <a:lnTo>
                  <a:pt x="10345" y="2312"/>
                </a:lnTo>
                <a:lnTo>
                  <a:pt x="10235" y="2605"/>
                </a:lnTo>
                <a:lnTo>
                  <a:pt x="10235" y="2569"/>
                </a:lnTo>
                <a:lnTo>
                  <a:pt x="10198" y="1945"/>
                </a:lnTo>
                <a:lnTo>
                  <a:pt x="10235" y="1358"/>
                </a:lnTo>
                <a:close/>
                <a:moveTo>
                  <a:pt x="9538" y="2092"/>
                </a:moveTo>
                <a:lnTo>
                  <a:pt x="9538" y="2422"/>
                </a:lnTo>
                <a:lnTo>
                  <a:pt x="9538" y="2789"/>
                </a:lnTo>
                <a:lnTo>
                  <a:pt x="9465" y="2202"/>
                </a:lnTo>
                <a:lnTo>
                  <a:pt x="9538" y="2092"/>
                </a:lnTo>
                <a:close/>
                <a:moveTo>
                  <a:pt x="9941" y="1285"/>
                </a:moveTo>
                <a:lnTo>
                  <a:pt x="9868" y="1835"/>
                </a:lnTo>
                <a:lnTo>
                  <a:pt x="9831" y="2129"/>
                </a:lnTo>
                <a:lnTo>
                  <a:pt x="9831" y="2459"/>
                </a:lnTo>
                <a:lnTo>
                  <a:pt x="9831" y="2642"/>
                </a:lnTo>
                <a:lnTo>
                  <a:pt x="9868" y="2789"/>
                </a:lnTo>
                <a:lnTo>
                  <a:pt x="9941" y="2936"/>
                </a:lnTo>
                <a:lnTo>
                  <a:pt x="10015" y="3046"/>
                </a:lnTo>
                <a:lnTo>
                  <a:pt x="10051" y="3046"/>
                </a:lnTo>
                <a:lnTo>
                  <a:pt x="9941" y="3229"/>
                </a:lnTo>
                <a:lnTo>
                  <a:pt x="9648" y="3632"/>
                </a:lnTo>
                <a:lnTo>
                  <a:pt x="9575" y="3046"/>
                </a:lnTo>
                <a:lnTo>
                  <a:pt x="9611" y="3119"/>
                </a:lnTo>
                <a:lnTo>
                  <a:pt x="9648" y="3156"/>
                </a:lnTo>
                <a:lnTo>
                  <a:pt x="9721" y="3192"/>
                </a:lnTo>
                <a:lnTo>
                  <a:pt x="9795" y="3156"/>
                </a:lnTo>
                <a:lnTo>
                  <a:pt x="9868" y="3156"/>
                </a:lnTo>
                <a:lnTo>
                  <a:pt x="9905" y="3082"/>
                </a:lnTo>
                <a:lnTo>
                  <a:pt x="9905" y="3046"/>
                </a:lnTo>
                <a:lnTo>
                  <a:pt x="9905" y="2972"/>
                </a:lnTo>
                <a:lnTo>
                  <a:pt x="9868" y="2936"/>
                </a:lnTo>
                <a:lnTo>
                  <a:pt x="9831" y="2899"/>
                </a:lnTo>
                <a:lnTo>
                  <a:pt x="9758" y="2899"/>
                </a:lnTo>
                <a:lnTo>
                  <a:pt x="9758" y="2642"/>
                </a:lnTo>
                <a:lnTo>
                  <a:pt x="9721" y="2092"/>
                </a:lnTo>
                <a:lnTo>
                  <a:pt x="9685" y="2018"/>
                </a:lnTo>
                <a:lnTo>
                  <a:pt x="9587" y="2018"/>
                </a:lnTo>
                <a:lnTo>
                  <a:pt x="9611" y="1982"/>
                </a:lnTo>
                <a:lnTo>
                  <a:pt x="9721" y="1762"/>
                </a:lnTo>
                <a:lnTo>
                  <a:pt x="9831" y="1542"/>
                </a:lnTo>
                <a:lnTo>
                  <a:pt x="9941" y="1285"/>
                </a:lnTo>
                <a:close/>
                <a:moveTo>
                  <a:pt x="9318" y="2385"/>
                </a:moveTo>
                <a:lnTo>
                  <a:pt x="9281" y="3119"/>
                </a:lnTo>
                <a:lnTo>
                  <a:pt x="9318" y="3889"/>
                </a:lnTo>
                <a:lnTo>
                  <a:pt x="9354" y="3963"/>
                </a:lnTo>
                <a:lnTo>
                  <a:pt x="9098" y="4183"/>
                </a:lnTo>
                <a:lnTo>
                  <a:pt x="9098" y="3963"/>
                </a:lnTo>
                <a:lnTo>
                  <a:pt x="9098" y="3743"/>
                </a:lnTo>
                <a:lnTo>
                  <a:pt x="9024" y="3302"/>
                </a:lnTo>
                <a:lnTo>
                  <a:pt x="8988" y="2715"/>
                </a:lnTo>
                <a:lnTo>
                  <a:pt x="9134" y="2569"/>
                </a:lnTo>
                <a:lnTo>
                  <a:pt x="9318" y="2385"/>
                </a:lnTo>
                <a:close/>
                <a:moveTo>
                  <a:pt x="8107" y="3596"/>
                </a:moveTo>
                <a:lnTo>
                  <a:pt x="7997" y="3889"/>
                </a:lnTo>
                <a:lnTo>
                  <a:pt x="7924" y="4219"/>
                </a:lnTo>
                <a:lnTo>
                  <a:pt x="7887" y="3779"/>
                </a:lnTo>
                <a:lnTo>
                  <a:pt x="8107" y="3596"/>
                </a:lnTo>
                <a:close/>
                <a:moveTo>
                  <a:pt x="8731" y="2972"/>
                </a:moveTo>
                <a:lnTo>
                  <a:pt x="8731" y="3302"/>
                </a:lnTo>
                <a:lnTo>
                  <a:pt x="8731" y="3816"/>
                </a:lnTo>
                <a:lnTo>
                  <a:pt x="8768" y="4109"/>
                </a:lnTo>
                <a:lnTo>
                  <a:pt x="8841" y="4366"/>
                </a:lnTo>
                <a:lnTo>
                  <a:pt x="8841" y="4403"/>
                </a:lnTo>
                <a:lnTo>
                  <a:pt x="8621" y="4586"/>
                </a:lnTo>
                <a:lnTo>
                  <a:pt x="8621" y="4586"/>
                </a:lnTo>
                <a:lnTo>
                  <a:pt x="8658" y="4219"/>
                </a:lnTo>
                <a:lnTo>
                  <a:pt x="8694" y="3816"/>
                </a:lnTo>
                <a:lnTo>
                  <a:pt x="8694" y="3449"/>
                </a:lnTo>
                <a:lnTo>
                  <a:pt x="8658" y="3082"/>
                </a:lnTo>
                <a:lnTo>
                  <a:pt x="8731" y="2972"/>
                </a:lnTo>
                <a:close/>
                <a:moveTo>
                  <a:pt x="8364" y="3339"/>
                </a:moveTo>
                <a:lnTo>
                  <a:pt x="8254" y="4733"/>
                </a:lnTo>
                <a:lnTo>
                  <a:pt x="8291" y="4806"/>
                </a:lnTo>
                <a:lnTo>
                  <a:pt x="8291" y="4843"/>
                </a:lnTo>
                <a:lnTo>
                  <a:pt x="8217" y="4916"/>
                </a:lnTo>
                <a:lnTo>
                  <a:pt x="8181" y="4880"/>
                </a:lnTo>
                <a:lnTo>
                  <a:pt x="8327" y="3522"/>
                </a:lnTo>
                <a:lnTo>
                  <a:pt x="8291" y="3486"/>
                </a:lnTo>
                <a:lnTo>
                  <a:pt x="8254" y="3449"/>
                </a:lnTo>
                <a:lnTo>
                  <a:pt x="8364" y="3339"/>
                </a:lnTo>
                <a:close/>
                <a:moveTo>
                  <a:pt x="7704" y="3963"/>
                </a:moveTo>
                <a:lnTo>
                  <a:pt x="7667" y="4329"/>
                </a:lnTo>
                <a:lnTo>
                  <a:pt x="7594" y="4696"/>
                </a:lnTo>
                <a:lnTo>
                  <a:pt x="7520" y="5026"/>
                </a:lnTo>
                <a:lnTo>
                  <a:pt x="7410" y="5393"/>
                </a:lnTo>
                <a:lnTo>
                  <a:pt x="7410" y="5467"/>
                </a:lnTo>
                <a:lnTo>
                  <a:pt x="7337" y="5430"/>
                </a:lnTo>
                <a:lnTo>
                  <a:pt x="7300" y="5430"/>
                </a:lnTo>
                <a:lnTo>
                  <a:pt x="7300" y="4990"/>
                </a:lnTo>
                <a:lnTo>
                  <a:pt x="7264" y="4696"/>
                </a:lnTo>
                <a:lnTo>
                  <a:pt x="7227" y="4366"/>
                </a:lnTo>
                <a:lnTo>
                  <a:pt x="7704" y="3963"/>
                </a:lnTo>
                <a:close/>
                <a:moveTo>
                  <a:pt x="7044" y="4513"/>
                </a:moveTo>
                <a:lnTo>
                  <a:pt x="6970" y="5026"/>
                </a:lnTo>
                <a:lnTo>
                  <a:pt x="6970" y="5320"/>
                </a:lnTo>
                <a:lnTo>
                  <a:pt x="6970" y="5540"/>
                </a:lnTo>
                <a:lnTo>
                  <a:pt x="7007" y="5650"/>
                </a:lnTo>
                <a:lnTo>
                  <a:pt x="7080" y="5760"/>
                </a:lnTo>
                <a:lnTo>
                  <a:pt x="6677" y="6053"/>
                </a:lnTo>
                <a:lnTo>
                  <a:pt x="6677" y="6053"/>
                </a:lnTo>
                <a:lnTo>
                  <a:pt x="6713" y="5797"/>
                </a:lnTo>
                <a:lnTo>
                  <a:pt x="6750" y="5540"/>
                </a:lnTo>
                <a:lnTo>
                  <a:pt x="6750" y="5173"/>
                </a:lnTo>
                <a:lnTo>
                  <a:pt x="6677" y="4843"/>
                </a:lnTo>
                <a:lnTo>
                  <a:pt x="7044" y="4513"/>
                </a:lnTo>
                <a:close/>
                <a:moveTo>
                  <a:pt x="6603" y="4916"/>
                </a:moveTo>
                <a:lnTo>
                  <a:pt x="6567" y="5173"/>
                </a:lnTo>
                <a:lnTo>
                  <a:pt x="6530" y="5430"/>
                </a:lnTo>
                <a:lnTo>
                  <a:pt x="6457" y="5613"/>
                </a:lnTo>
                <a:lnTo>
                  <a:pt x="6383" y="5760"/>
                </a:lnTo>
                <a:lnTo>
                  <a:pt x="6310" y="5943"/>
                </a:lnTo>
                <a:lnTo>
                  <a:pt x="6310" y="6127"/>
                </a:lnTo>
                <a:lnTo>
                  <a:pt x="6310" y="6200"/>
                </a:lnTo>
                <a:lnTo>
                  <a:pt x="6383" y="6237"/>
                </a:lnTo>
                <a:lnTo>
                  <a:pt x="5980" y="6494"/>
                </a:lnTo>
                <a:lnTo>
                  <a:pt x="6053" y="6090"/>
                </a:lnTo>
                <a:lnTo>
                  <a:pt x="6053" y="5760"/>
                </a:lnTo>
                <a:lnTo>
                  <a:pt x="6016" y="5393"/>
                </a:lnTo>
                <a:lnTo>
                  <a:pt x="6603" y="4916"/>
                </a:lnTo>
                <a:close/>
                <a:moveTo>
                  <a:pt x="5870" y="5540"/>
                </a:moveTo>
                <a:lnTo>
                  <a:pt x="5796" y="5943"/>
                </a:lnTo>
                <a:lnTo>
                  <a:pt x="5686" y="6347"/>
                </a:lnTo>
                <a:lnTo>
                  <a:pt x="5613" y="6567"/>
                </a:lnTo>
                <a:lnTo>
                  <a:pt x="5613" y="6677"/>
                </a:lnTo>
                <a:lnTo>
                  <a:pt x="5613" y="6750"/>
                </a:lnTo>
                <a:lnTo>
                  <a:pt x="5173" y="7081"/>
                </a:lnTo>
                <a:lnTo>
                  <a:pt x="5393" y="5943"/>
                </a:lnTo>
                <a:lnTo>
                  <a:pt x="5870" y="5540"/>
                </a:lnTo>
                <a:close/>
                <a:moveTo>
                  <a:pt x="9134" y="478"/>
                </a:moveTo>
                <a:lnTo>
                  <a:pt x="9428" y="588"/>
                </a:lnTo>
                <a:lnTo>
                  <a:pt x="9318" y="735"/>
                </a:lnTo>
                <a:lnTo>
                  <a:pt x="9318" y="845"/>
                </a:lnTo>
                <a:lnTo>
                  <a:pt x="9354" y="918"/>
                </a:lnTo>
                <a:lnTo>
                  <a:pt x="9428" y="955"/>
                </a:lnTo>
                <a:lnTo>
                  <a:pt x="9538" y="955"/>
                </a:lnTo>
                <a:lnTo>
                  <a:pt x="9538" y="1101"/>
                </a:lnTo>
                <a:lnTo>
                  <a:pt x="9465" y="1285"/>
                </a:lnTo>
                <a:lnTo>
                  <a:pt x="9318" y="1615"/>
                </a:lnTo>
                <a:lnTo>
                  <a:pt x="9134" y="1908"/>
                </a:lnTo>
                <a:lnTo>
                  <a:pt x="8914" y="2202"/>
                </a:lnTo>
                <a:lnTo>
                  <a:pt x="8841" y="2165"/>
                </a:lnTo>
                <a:lnTo>
                  <a:pt x="8804" y="2202"/>
                </a:lnTo>
                <a:lnTo>
                  <a:pt x="8768" y="2202"/>
                </a:lnTo>
                <a:lnTo>
                  <a:pt x="8731" y="2275"/>
                </a:lnTo>
                <a:lnTo>
                  <a:pt x="8731" y="2349"/>
                </a:lnTo>
                <a:lnTo>
                  <a:pt x="8364" y="2715"/>
                </a:lnTo>
                <a:lnTo>
                  <a:pt x="7740" y="3339"/>
                </a:lnTo>
                <a:lnTo>
                  <a:pt x="7667" y="3339"/>
                </a:lnTo>
                <a:lnTo>
                  <a:pt x="7667" y="3412"/>
                </a:lnTo>
                <a:lnTo>
                  <a:pt x="6493" y="4439"/>
                </a:lnTo>
                <a:lnTo>
                  <a:pt x="5650" y="5173"/>
                </a:lnTo>
                <a:lnTo>
                  <a:pt x="4806" y="5870"/>
                </a:lnTo>
                <a:lnTo>
                  <a:pt x="4769" y="5870"/>
                </a:lnTo>
                <a:lnTo>
                  <a:pt x="4733" y="5907"/>
                </a:lnTo>
                <a:lnTo>
                  <a:pt x="4623" y="6017"/>
                </a:lnTo>
                <a:lnTo>
                  <a:pt x="3889" y="6567"/>
                </a:lnTo>
                <a:lnTo>
                  <a:pt x="3852" y="6567"/>
                </a:lnTo>
                <a:lnTo>
                  <a:pt x="3816" y="6604"/>
                </a:lnTo>
                <a:lnTo>
                  <a:pt x="3632" y="6714"/>
                </a:lnTo>
                <a:lnTo>
                  <a:pt x="3339" y="6897"/>
                </a:lnTo>
                <a:lnTo>
                  <a:pt x="3155" y="7007"/>
                </a:lnTo>
                <a:lnTo>
                  <a:pt x="3045" y="7154"/>
                </a:lnTo>
                <a:lnTo>
                  <a:pt x="2972" y="7117"/>
                </a:lnTo>
                <a:lnTo>
                  <a:pt x="2605" y="6824"/>
                </a:lnTo>
                <a:lnTo>
                  <a:pt x="2312" y="6457"/>
                </a:lnTo>
                <a:lnTo>
                  <a:pt x="2128" y="6274"/>
                </a:lnTo>
                <a:lnTo>
                  <a:pt x="1945" y="6090"/>
                </a:lnTo>
                <a:lnTo>
                  <a:pt x="2202" y="5943"/>
                </a:lnTo>
                <a:lnTo>
                  <a:pt x="2458" y="5723"/>
                </a:lnTo>
                <a:lnTo>
                  <a:pt x="2605" y="5943"/>
                </a:lnTo>
                <a:lnTo>
                  <a:pt x="2825" y="6127"/>
                </a:lnTo>
                <a:lnTo>
                  <a:pt x="2935" y="6200"/>
                </a:lnTo>
                <a:lnTo>
                  <a:pt x="3082" y="6237"/>
                </a:lnTo>
                <a:lnTo>
                  <a:pt x="3229" y="6237"/>
                </a:lnTo>
                <a:lnTo>
                  <a:pt x="3339" y="6127"/>
                </a:lnTo>
                <a:lnTo>
                  <a:pt x="3375" y="6090"/>
                </a:lnTo>
                <a:lnTo>
                  <a:pt x="3412" y="6017"/>
                </a:lnTo>
                <a:lnTo>
                  <a:pt x="3375" y="5870"/>
                </a:lnTo>
                <a:lnTo>
                  <a:pt x="3339" y="5797"/>
                </a:lnTo>
                <a:lnTo>
                  <a:pt x="3265" y="5760"/>
                </a:lnTo>
                <a:lnTo>
                  <a:pt x="3119" y="5760"/>
                </a:lnTo>
                <a:lnTo>
                  <a:pt x="3082" y="5797"/>
                </a:lnTo>
                <a:lnTo>
                  <a:pt x="3082" y="5760"/>
                </a:lnTo>
                <a:lnTo>
                  <a:pt x="2935" y="5650"/>
                </a:lnTo>
                <a:lnTo>
                  <a:pt x="2752" y="5503"/>
                </a:lnTo>
                <a:lnTo>
                  <a:pt x="2825" y="5430"/>
                </a:lnTo>
                <a:lnTo>
                  <a:pt x="3302" y="4990"/>
                </a:lnTo>
                <a:lnTo>
                  <a:pt x="3375" y="5173"/>
                </a:lnTo>
                <a:lnTo>
                  <a:pt x="3449" y="5283"/>
                </a:lnTo>
                <a:lnTo>
                  <a:pt x="3559" y="5393"/>
                </a:lnTo>
                <a:lnTo>
                  <a:pt x="3669" y="5503"/>
                </a:lnTo>
                <a:lnTo>
                  <a:pt x="3816" y="5540"/>
                </a:lnTo>
                <a:lnTo>
                  <a:pt x="3926" y="5540"/>
                </a:lnTo>
                <a:lnTo>
                  <a:pt x="3999" y="5467"/>
                </a:lnTo>
                <a:lnTo>
                  <a:pt x="4036" y="5393"/>
                </a:lnTo>
                <a:lnTo>
                  <a:pt x="4036" y="5283"/>
                </a:lnTo>
                <a:lnTo>
                  <a:pt x="3889" y="5136"/>
                </a:lnTo>
                <a:lnTo>
                  <a:pt x="3742" y="4990"/>
                </a:lnTo>
                <a:lnTo>
                  <a:pt x="3632" y="4843"/>
                </a:lnTo>
                <a:lnTo>
                  <a:pt x="3595" y="4770"/>
                </a:lnTo>
                <a:lnTo>
                  <a:pt x="3595" y="4733"/>
                </a:lnTo>
                <a:lnTo>
                  <a:pt x="3926" y="4439"/>
                </a:lnTo>
                <a:lnTo>
                  <a:pt x="4146" y="4256"/>
                </a:lnTo>
                <a:lnTo>
                  <a:pt x="4182" y="4403"/>
                </a:lnTo>
                <a:lnTo>
                  <a:pt x="4256" y="4513"/>
                </a:lnTo>
                <a:lnTo>
                  <a:pt x="4329" y="4623"/>
                </a:lnTo>
                <a:lnTo>
                  <a:pt x="4439" y="4770"/>
                </a:lnTo>
                <a:lnTo>
                  <a:pt x="4586" y="4843"/>
                </a:lnTo>
                <a:lnTo>
                  <a:pt x="4696" y="4880"/>
                </a:lnTo>
                <a:lnTo>
                  <a:pt x="4806" y="4843"/>
                </a:lnTo>
                <a:lnTo>
                  <a:pt x="4843" y="4770"/>
                </a:lnTo>
                <a:lnTo>
                  <a:pt x="4879" y="4733"/>
                </a:lnTo>
                <a:lnTo>
                  <a:pt x="4879" y="4623"/>
                </a:lnTo>
                <a:lnTo>
                  <a:pt x="4843" y="4549"/>
                </a:lnTo>
                <a:lnTo>
                  <a:pt x="4769" y="4476"/>
                </a:lnTo>
                <a:lnTo>
                  <a:pt x="4623" y="4329"/>
                </a:lnTo>
                <a:lnTo>
                  <a:pt x="4513" y="4219"/>
                </a:lnTo>
                <a:lnTo>
                  <a:pt x="4476" y="4073"/>
                </a:lnTo>
                <a:lnTo>
                  <a:pt x="4476" y="3999"/>
                </a:lnTo>
                <a:lnTo>
                  <a:pt x="4989" y="3522"/>
                </a:lnTo>
                <a:lnTo>
                  <a:pt x="5063" y="3632"/>
                </a:lnTo>
                <a:lnTo>
                  <a:pt x="5173" y="3853"/>
                </a:lnTo>
                <a:lnTo>
                  <a:pt x="5356" y="4036"/>
                </a:lnTo>
                <a:lnTo>
                  <a:pt x="5430" y="4073"/>
                </a:lnTo>
                <a:lnTo>
                  <a:pt x="5503" y="4109"/>
                </a:lnTo>
                <a:lnTo>
                  <a:pt x="5576" y="4073"/>
                </a:lnTo>
                <a:lnTo>
                  <a:pt x="5650" y="4036"/>
                </a:lnTo>
                <a:lnTo>
                  <a:pt x="5686" y="3963"/>
                </a:lnTo>
                <a:lnTo>
                  <a:pt x="5686" y="3926"/>
                </a:lnTo>
                <a:lnTo>
                  <a:pt x="5686" y="3853"/>
                </a:lnTo>
                <a:lnTo>
                  <a:pt x="5650" y="3779"/>
                </a:lnTo>
                <a:lnTo>
                  <a:pt x="5246" y="3302"/>
                </a:lnTo>
                <a:lnTo>
                  <a:pt x="5980" y="2642"/>
                </a:lnTo>
                <a:lnTo>
                  <a:pt x="6016" y="2715"/>
                </a:lnTo>
                <a:lnTo>
                  <a:pt x="6163" y="3082"/>
                </a:lnTo>
                <a:lnTo>
                  <a:pt x="6200" y="3156"/>
                </a:lnTo>
                <a:lnTo>
                  <a:pt x="6237" y="3192"/>
                </a:lnTo>
                <a:lnTo>
                  <a:pt x="6383" y="3192"/>
                </a:lnTo>
                <a:lnTo>
                  <a:pt x="6457" y="3156"/>
                </a:lnTo>
                <a:lnTo>
                  <a:pt x="6493" y="3082"/>
                </a:lnTo>
                <a:lnTo>
                  <a:pt x="6530" y="3009"/>
                </a:lnTo>
                <a:lnTo>
                  <a:pt x="6493" y="2936"/>
                </a:lnTo>
                <a:lnTo>
                  <a:pt x="6383" y="2605"/>
                </a:lnTo>
                <a:lnTo>
                  <a:pt x="6273" y="2422"/>
                </a:lnTo>
                <a:lnTo>
                  <a:pt x="7007" y="1725"/>
                </a:lnTo>
                <a:lnTo>
                  <a:pt x="7044" y="1945"/>
                </a:lnTo>
                <a:lnTo>
                  <a:pt x="7080" y="2129"/>
                </a:lnTo>
                <a:lnTo>
                  <a:pt x="7154" y="2349"/>
                </a:lnTo>
                <a:lnTo>
                  <a:pt x="7227" y="2532"/>
                </a:lnTo>
                <a:lnTo>
                  <a:pt x="7300" y="2605"/>
                </a:lnTo>
                <a:lnTo>
                  <a:pt x="7410" y="2642"/>
                </a:lnTo>
                <a:lnTo>
                  <a:pt x="7557" y="2569"/>
                </a:lnTo>
                <a:lnTo>
                  <a:pt x="7630" y="2495"/>
                </a:lnTo>
                <a:lnTo>
                  <a:pt x="7667" y="2385"/>
                </a:lnTo>
                <a:lnTo>
                  <a:pt x="7667" y="2312"/>
                </a:lnTo>
                <a:lnTo>
                  <a:pt x="7630" y="2239"/>
                </a:lnTo>
                <a:lnTo>
                  <a:pt x="7557" y="2165"/>
                </a:lnTo>
                <a:lnTo>
                  <a:pt x="7484" y="2165"/>
                </a:lnTo>
                <a:lnTo>
                  <a:pt x="7337" y="1835"/>
                </a:lnTo>
                <a:lnTo>
                  <a:pt x="7227" y="1542"/>
                </a:lnTo>
                <a:lnTo>
                  <a:pt x="7740" y="1101"/>
                </a:lnTo>
                <a:lnTo>
                  <a:pt x="8217" y="735"/>
                </a:lnTo>
                <a:lnTo>
                  <a:pt x="8364" y="625"/>
                </a:lnTo>
                <a:lnTo>
                  <a:pt x="8511" y="551"/>
                </a:lnTo>
                <a:lnTo>
                  <a:pt x="8841" y="478"/>
                </a:lnTo>
                <a:close/>
                <a:moveTo>
                  <a:pt x="3485" y="7264"/>
                </a:moveTo>
                <a:lnTo>
                  <a:pt x="3449" y="7447"/>
                </a:lnTo>
                <a:lnTo>
                  <a:pt x="3302" y="7337"/>
                </a:lnTo>
                <a:lnTo>
                  <a:pt x="3485" y="7264"/>
                </a:lnTo>
                <a:close/>
                <a:moveTo>
                  <a:pt x="5099" y="6163"/>
                </a:moveTo>
                <a:lnTo>
                  <a:pt x="4733" y="7264"/>
                </a:lnTo>
                <a:lnTo>
                  <a:pt x="4733" y="7337"/>
                </a:lnTo>
                <a:lnTo>
                  <a:pt x="4586" y="7447"/>
                </a:lnTo>
                <a:lnTo>
                  <a:pt x="4586" y="7337"/>
                </a:lnTo>
                <a:lnTo>
                  <a:pt x="4586" y="7301"/>
                </a:lnTo>
                <a:lnTo>
                  <a:pt x="4623" y="6860"/>
                </a:lnTo>
                <a:lnTo>
                  <a:pt x="4733" y="6457"/>
                </a:lnTo>
                <a:lnTo>
                  <a:pt x="5026" y="6237"/>
                </a:lnTo>
                <a:lnTo>
                  <a:pt x="5099" y="6163"/>
                </a:lnTo>
                <a:close/>
                <a:moveTo>
                  <a:pt x="4292" y="6750"/>
                </a:moveTo>
                <a:lnTo>
                  <a:pt x="4219" y="7117"/>
                </a:lnTo>
                <a:lnTo>
                  <a:pt x="4219" y="7484"/>
                </a:lnTo>
                <a:lnTo>
                  <a:pt x="4219" y="7594"/>
                </a:lnTo>
                <a:lnTo>
                  <a:pt x="4292" y="7631"/>
                </a:lnTo>
                <a:lnTo>
                  <a:pt x="3889" y="7924"/>
                </a:lnTo>
                <a:lnTo>
                  <a:pt x="3816" y="7851"/>
                </a:lnTo>
                <a:lnTo>
                  <a:pt x="3889" y="7777"/>
                </a:lnTo>
                <a:lnTo>
                  <a:pt x="3926" y="7667"/>
                </a:lnTo>
                <a:lnTo>
                  <a:pt x="3926" y="7594"/>
                </a:lnTo>
                <a:lnTo>
                  <a:pt x="3889" y="7521"/>
                </a:lnTo>
                <a:lnTo>
                  <a:pt x="3852" y="7484"/>
                </a:lnTo>
                <a:lnTo>
                  <a:pt x="3816" y="7484"/>
                </a:lnTo>
                <a:lnTo>
                  <a:pt x="3889" y="7227"/>
                </a:lnTo>
                <a:lnTo>
                  <a:pt x="3926" y="7007"/>
                </a:lnTo>
                <a:lnTo>
                  <a:pt x="3926" y="6970"/>
                </a:lnTo>
                <a:lnTo>
                  <a:pt x="4292" y="6750"/>
                </a:lnTo>
                <a:close/>
                <a:moveTo>
                  <a:pt x="1101" y="6127"/>
                </a:moveTo>
                <a:lnTo>
                  <a:pt x="1358" y="6200"/>
                </a:lnTo>
                <a:lnTo>
                  <a:pt x="1578" y="6310"/>
                </a:lnTo>
                <a:lnTo>
                  <a:pt x="1761" y="6457"/>
                </a:lnTo>
                <a:lnTo>
                  <a:pt x="1945" y="6677"/>
                </a:lnTo>
                <a:lnTo>
                  <a:pt x="2312" y="7081"/>
                </a:lnTo>
                <a:lnTo>
                  <a:pt x="2715" y="7447"/>
                </a:lnTo>
                <a:lnTo>
                  <a:pt x="3155" y="7777"/>
                </a:lnTo>
                <a:lnTo>
                  <a:pt x="3339" y="7961"/>
                </a:lnTo>
                <a:lnTo>
                  <a:pt x="3522" y="8144"/>
                </a:lnTo>
                <a:lnTo>
                  <a:pt x="3522" y="8181"/>
                </a:lnTo>
                <a:lnTo>
                  <a:pt x="3485" y="8291"/>
                </a:lnTo>
                <a:lnTo>
                  <a:pt x="3485" y="8401"/>
                </a:lnTo>
                <a:lnTo>
                  <a:pt x="3559" y="8474"/>
                </a:lnTo>
                <a:lnTo>
                  <a:pt x="3669" y="8511"/>
                </a:lnTo>
                <a:lnTo>
                  <a:pt x="3669" y="8621"/>
                </a:lnTo>
                <a:lnTo>
                  <a:pt x="3669" y="8658"/>
                </a:lnTo>
                <a:lnTo>
                  <a:pt x="3595" y="8695"/>
                </a:lnTo>
                <a:lnTo>
                  <a:pt x="3229" y="8731"/>
                </a:lnTo>
                <a:lnTo>
                  <a:pt x="3009" y="8474"/>
                </a:lnTo>
                <a:lnTo>
                  <a:pt x="2825" y="8254"/>
                </a:lnTo>
                <a:lnTo>
                  <a:pt x="2165" y="7484"/>
                </a:lnTo>
                <a:lnTo>
                  <a:pt x="1615" y="6897"/>
                </a:lnTo>
                <a:lnTo>
                  <a:pt x="1321" y="6604"/>
                </a:lnTo>
                <a:lnTo>
                  <a:pt x="1174" y="6494"/>
                </a:lnTo>
                <a:lnTo>
                  <a:pt x="991" y="6420"/>
                </a:lnTo>
                <a:lnTo>
                  <a:pt x="1101" y="6127"/>
                </a:lnTo>
                <a:close/>
                <a:moveTo>
                  <a:pt x="8731" y="1"/>
                </a:moveTo>
                <a:lnTo>
                  <a:pt x="8474" y="74"/>
                </a:lnTo>
                <a:lnTo>
                  <a:pt x="8217" y="184"/>
                </a:lnTo>
                <a:lnTo>
                  <a:pt x="7997" y="331"/>
                </a:lnTo>
                <a:lnTo>
                  <a:pt x="7777" y="478"/>
                </a:lnTo>
                <a:lnTo>
                  <a:pt x="7154" y="1028"/>
                </a:lnTo>
                <a:lnTo>
                  <a:pt x="6530" y="1578"/>
                </a:lnTo>
                <a:lnTo>
                  <a:pt x="4036" y="3779"/>
                </a:lnTo>
                <a:lnTo>
                  <a:pt x="2825" y="4843"/>
                </a:lnTo>
                <a:lnTo>
                  <a:pt x="2312" y="5283"/>
                </a:lnTo>
                <a:lnTo>
                  <a:pt x="2092" y="5540"/>
                </a:lnTo>
                <a:lnTo>
                  <a:pt x="1871" y="5797"/>
                </a:lnTo>
                <a:lnTo>
                  <a:pt x="1761" y="5833"/>
                </a:lnTo>
                <a:lnTo>
                  <a:pt x="1725" y="5943"/>
                </a:lnTo>
                <a:lnTo>
                  <a:pt x="1541" y="5833"/>
                </a:lnTo>
                <a:lnTo>
                  <a:pt x="1358" y="5797"/>
                </a:lnTo>
                <a:lnTo>
                  <a:pt x="1174" y="5760"/>
                </a:lnTo>
                <a:lnTo>
                  <a:pt x="954" y="5760"/>
                </a:lnTo>
                <a:lnTo>
                  <a:pt x="844" y="5797"/>
                </a:lnTo>
                <a:lnTo>
                  <a:pt x="771" y="5907"/>
                </a:lnTo>
                <a:lnTo>
                  <a:pt x="624" y="6420"/>
                </a:lnTo>
                <a:lnTo>
                  <a:pt x="624" y="6494"/>
                </a:lnTo>
                <a:lnTo>
                  <a:pt x="661" y="6567"/>
                </a:lnTo>
                <a:lnTo>
                  <a:pt x="698" y="6604"/>
                </a:lnTo>
                <a:lnTo>
                  <a:pt x="771" y="6640"/>
                </a:lnTo>
                <a:lnTo>
                  <a:pt x="918" y="6860"/>
                </a:lnTo>
                <a:lnTo>
                  <a:pt x="1101" y="7081"/>
                </a:lnTo>
                <a:lnTo>
                  <a:pt x="1505" y="7484"/>
                </a:lnTo>
                <a:lnTo>
                  <a:pt x="2385" y="8511"/>
                </a:lnTo>
                <a:lnTo>
                  <a:pt x="2715" y="8951"/>
                </a:lnTo>
                <a:lnTo>
                  <a:pt x="2935" y="9171"/>
                </a:lnTo>
                <a:lnTo>
                  <a:pt x="3155" y="9318"/>
                </a:lnTo>
                <a:lnTo>
                  <a:pt x="3302" y="9355"/>
                </a:lnTo>
                <a:lnTo>
                  <a:pt x="3412" y="9355"/>
                </a:lnTo>
                <a:lnTo>
                  <a:pt x="3522" y="9281"/>
                </a:lnTo>
                <a:lnTo>
                  <a:pt x="3595" y="9171"/>
                </a:lnTo>
                <a:lnTo>
                  <a:pt x="3816" y="9135"/>
                </a:lnTo>
                <a:lnTo>
                  <a:pt x="3962" y="9061"/>
                </a:lnTo>
                <a:lnTo>
                  <a:pt x="4072" y="8951"/>
                </a:lnTo>
                <a:lnTo>
                  <a:pt x="4146" y="8805"/>
                </a:lnTo>
                <a:lnTo>
                  <a:pt x="4146" y="8548"/>
                </a:lnTo>
                <a:lnTo>
                  <a:pt x="4109" y="8328"/>
                </a:lnTo>
                <a:lnTo>
                  <a:pt x="5320" y="7557"/>
                </a:lnTo>
                <a:lnTo>
                  <a:pt x="6530" y="6750"/>
                </a:lnTo>
                <a:lnTo>
                  <a:pt x="7667" y="5907"/>
                </a:lnTo>
                <a:lnTo>
                  <a:pt x="8804" y="5026"/>
                </a:lnTo>
                <a:lnTo>
                  <a:pt x="9281" y="4660"/>
                </a:lnTo>
                <a:lnTo>
                  <a:pt x="9721" y="4219"/>
                </a:lnTo>
                <a:lnTo>
                  <a:pt x="10125" y="3743"/>
                </a:lnTo>
                <a:lnTo>
                  <a:pt x="10308" y="3486"/>
                </a:lnTo>
                <a:lnTo>
                  <a:pt x="10455" y="3229"/>
                </a:lnTo>
                <a:lnTo>
                  <a:pt x="10602" y="2972"/>
                </a:lnTo>
                <a:lnTo>
                  <a:pt x="10712" y="2679"/>
                </a:lnTo>
                <a:lnTo>
                  <a:pt x="10785" y="2385"/>
                </a:lnTo>
                <a:lnTo>
                  <a:pt x="10822" y="2129"/>
                </a:lnTo>
                <a:lnTo>
                  <a:pt x="10822" y="1835"/>
                </a:lnTo>
                <a:lnTo>
                  <a:pt x="10785" y="1542"/>
                </a:lnTo>
                <a:lnTo>
                  <a:pt x="10675" y="1248"/>
                </a:lnTo>
                <a:lnTo>
                  <a:pt x="10528" y="955"/>
                </a:lnTo>
                <a:lnTo>
                  <a:pt x="10382" y="735"/>
                </a:lnTo>
                <a:lnTo>
                  <a:pt x="10198" y="515"/>
                </a:lnTo>
                <a:lnTo>
                  <a:pt x="9978" y="368"/>
                </a:lnTo>
                <a:lnTo>
                  <a:pt x="9758" y="221"/>
                </a:lnTo>
                <a:lnTo>
                  <a:pt x="9501" y="111"/>
                </a:lnTo>
                <a:lnTo>
                  <a:pt x="9281" y="38"/>
                </a:lnTo>
                <a:lnTo>
                  <a:pt x="8988" y="1"/>
                </a:lnTo>
                <a:close/>
                <a:moveTo>
                  <a:pt x="1981" y="12399"/>
                </a:moveTo>
                <a:lnTo>
                  <a:pt x="1981" y="12509"/>
                </a:lnTo>
                <a:lnTo>
                  <a:pt x="1981" y="12656"/>
                </a:lnTo>
                <a:lnTo>
                  <a:pt x="1908" y="12913"/>
                </a:lnTo>
                <a:lnTo>
                  <a:pt x="1798" y="12913"/>
                </a:lnTo>
                <a:lnTo>
                  <a:pt x="1871" y="12656"/>
                </a:lnTo>
                <a:lnTo>
                  <a:pt x="1981" y="12399"/>
                </a:lnTo>
                <a:close/>
                <a:moveTo>
                  <a:pt x="1651" y="9391"/>
                </a:moveTo>
                <a:lnTo>
                  <a:pt x="1688" y="9575"/>
                </a:lnTo>
                <a:lnTo>
                  <a:pt x="1908" y="10198"/>
                </a:lnTo>
                <a:lnTo>
                  <a:pt x="2348" y="11372"/>
                </a:lnTo>
                <a:lnTo>
                  <a:pt x="2422" y="11739"/>
                </a:lnTo>
                <a:lnTo>
                  <a:pt x="2458" y="12106"/>
                </a:lnTo>
                <a:lnTo>
                  <a:pt x="2422" y="12436"/>
                </a:lnTo>
                <a:lnTo>
                  <a:pt x="2348" y="12619"/>
                </a:lnTo>
                <a:lnTo>
                  <a:pt x="2275" y="12766"/>
                </a:lnTo>
                <a:lnTo>
                  <a:pt x="2312" y="12583"/>
                </a:lnTo>
                <a:lnTo>
                  <a:pt x="2275" y="12436"/>
                </a:lnTo>
                <a:lnTo>
                  <a:pt x="2202" y="12326"/>
                </a:lnTo>
                <a:lnTo>
                  <a:pt x="2128" y="12216"/>
                </a:lnTo>
                <a:lnTo>
                  <a:pt x="2018" y="12179"/>
                </a:lnTo>
                <a:lnTo>
                  <a:pt x="1871" y="12179"/>
                </a:lnTo>
                <a:lnTo>
                  <a:pt x="1835" y="12253"/>
                </a:lnTo>
                <a:lnTo>
                  <a:pt x="1835" y="12326"/>
                </a:lnTo>
                <a:lnTo>
                  <a:pt x="1578" y="12656"/>
                </a:lnTo>
                <a:lnTo>
                  <a:pt x="1505" y="12840"/>
                </a:lnTo>
                <a:lnTo>
                  <a:pt x="1431" y="13023"/>
                </a:lnTo>
                <a:lnTo>
                  <a:pt x="1358" y="13023"/>
                </a:lnTo>
                <a:lnTo>
                  <a:pt x="1578" y="12509"/>
                </a:lnTo>
                <a:lnTo>
                  <a:pt x="1761" y="11996"/>
                </a:lnTo>
                <a:lnTo>
                  <a:pt x="1761" y="11959"/>
                </a:lnTo>
                <a:lnTo>
                  <a:pt x="1725" y="11922"/>
                </a:lnTo>
                <a:lnTo>
                  <a:pt x="1688" y="11922"/>
                </a:lnTo>
                <a:lnTo>
                  <a:pt x="1651" y="11959"/>
                </a:lnTo>
                <a:lnTo>
                  <a:pt x="1321" y="12399"/>
                </a:lnTo>
                <a:lnTo>
                  <a:pt x="1028" y="12913"/>
                </a:lnTo>
                <a:lnTo>
                  <a:pt x="881" y="12840"/>
                </a:lnTo>
                <a:lnTo>
                  <a:pt x="881" y="12729"/>
                </a:lnTo>
                <a:lnTo>
                  <a:pt x="1028" y="12436"/>
                </a:lnTo>
                <a:lnTo>
                  <a:pt x="1174" y="12143"/>
                </a:lnTo>
                <a:lnTo>
                  <a:pt x="1358" y="11849"/>
                </a:lnTo>
                <a:lnTo>
                  <a:pt x="1541" y="11556"/>
                </a:lnTo>
                <a:lnTo>
                  <a:pt x="1541" y="11519"/>
                </a:lnTo>
                <a:lnTo>
                  <a:pt x="1505" y="11482"/>
                </a:lnTo>
                <a:lnTo>
                  <a:pt x="1468" y="11519"/>
                </a:lnTo>
                <a:lnTo>
                  <a:pt x="1138" y="11812"/>
                </a:lnTo>
                <a:lnTo>
                  <a:pt x="954" y="11996"/>
                </a:lnTo>
                <a:lnTo>
                  <a:pt x="808" y="12179"/>
                </a:lnTo>
                <a:lnTo>
                  <a:pt x="698" y="12399"/>
                </a:lnTo>
                <a:lnTo>
                  <a:pt x="588" y="12619"/>
                </a:lnTo>
                <a:lnTo>
                  <a:pt x="551" y="12583"/>
                </a:lnTo>
                <a:lnTo>
                  <a:pt x="624" y="12473"/>
                </a:lnTo>
                <a:lnTo>
                  <a:pt x="661" y="12363"/>
                </a:lnTo>
                <a:lnTo>
                  <a:pt x="1138" y="11629"/>
                </a:lnTo>
                <a:lnTo>
                  <a:pt x="1321" y="11262"/>
                </a:lnTo>
                <a:lnTo>
                  <a:pt x="1468" y="10859"/>
                </a:lnTo>
                <a:lnTo>
                  <a:pt x="1431" y="10822"/>
                </a:lnTo>
                <a:lnTo>
                  <a:pt x="1395" y="10822"/>
                </a:lnTo>
                <a:lnTo>
                  <a:pt x="1064" y="11189"/>
                </a:lnTo>
                <a:lnTo>
                  <a:pt x="734" y="11556"/>
                </a:lnTo>
                <a:lnTo>
                  <a:pt x="844" y="11372"/>
                </a:lnTo>
                <a:lnTo>
                  <a:pt x="1248" y="10749"/>
                </a:lnTo>
                <a:lnTo>
                  <a:pt x="1651" y="10125"/>
                </a:lnTo>
                <a:lnTo>
                  <a:pt x="1651" y="10052"/>
                </a:lnTo>
                <a:lnTo>
                  <a:pt x="1615" y="9978"/>
                </a:lnTo>
                <a:lnTo>
                  <a:pt x="1505" y="9978"/>
                </a:lnTo>
                <a:lnTo>
                  <a:pt x="1321" y="10162"/>
                </a:lnTo>
                <a:lnTo>
                  <a:pt x="1505" y="9795"/>
                </a:lnTo>
                <a:lnTo>
                  <a:pt x="1651" y="9391"/>
                </a:lnTo>
                <a:close/>
                <a:moveTo>
                  <a:pt x="1541" y="8768"/>
                </a:moveTo>
                <a:lnTo>
                  <a:pt x="1468" y="8805"/>
                </a:lnTo>
                <a:lnTo>
                  <a:pt x="1395" y="8915"/>
                </a:lnTo>
                <a:lnTo>
                  <a:pt x="1395" y="9025"/>
                </a:lnTo>
                <a:lnTo>
                  <a:pt x="1395" y="9061"/>
                </a:lnTo>
                <a:lnTo>
                  <a:pt x="1211" y="9355"/>
                </a:lnTo>
                <a:lnTo>
                  <a:pt x="1101" y="9648"/>
                </a:lnTo>
                <a:lnTo>
                  <a:pt x="661" y="10602"/>
                </a:lnTo>
                <a:lnTo>
                  <a:pt x="294" y="11409"/>
                </a:lnTo>
                <a:lnTo>
                  <a:pt x="147" y="11812"/>
                </a:lnTo>
                <a:lnTo>
                  <a:pt x="37" y="12253"/>
                </a:lnTo>
                <a:lnTo>
                  <a:pt x="1" y="12399"/>
                </a:lnTo>
                <a:lnTo>
                  <a:pt x="1" y="12509"/>
                </a:lnTo>
                <a:lnTo>
                  <a:pt x="74" y="12729"/>
                </a:lnTo>
                <a:lnTo>
                  <a:pt x="221" y="12913"/>
                </a:lnTo>
                <a:lnTo>
                  <a:pt x="404" y="13096"/>
                </a:lnTo>
                <a:lnTo>
                  <a:pt x="441" y="13170"/>
                </a:lnTo>
                <a:lnTo>
                  <a:pt x="514" y="13206"/>
                </a:lnTo>
                <a:lnTo>
                  <a:pt x="588" y="13243"/>
                </a:lnTo>
                <a:lnTo>
                  <a:pt x="661" y="13243"/>
                </a:lnTo>
                <a:lnTo>
                  <a:pt x="734" y="13280"/>
                </a:lnTo>
                <a:lnTo>
                  <a:pt x="881" y="13353"/>
                </a:lnTo>
                <a:lnTo>
                  <a:pt x="954" y="13426"/>
                </a:lnTo>
                <a:lnTo>
                  <a:pt x="1101" y="13426"/>
                </a:lnTo>
                <a:lnTo>
                  <a:pt x="1431" y="13536"/>
                </a:lnTo>
                <a:lnTo>
                  <a:pt x="1468" y="13573"/>
                </a:lnTo>
                <a:lnTo>
                  <a:pt x="1688" y="13573"/>
                </a:lnTo>
                <a:lnTo>
                  <a:pt x="1908" y="13536"/>
                </a:lnTo>
                <a:lnTo>
                  <a:pt x="2128" y="13463"/>
                </a:lnTo>
                <a:lnTo>
                  <a:pt x="2312" y="13390"/>
                </a:lnTo>
                <a:lnTo>
                  <a:pt x="2495" y="13280"/>
                </a:lnTo>
                <a:lnTo>
                  <a:pt x="2605" y="13133"/>
                </a:lnTo>
                <a:lnTo>
                  <a:pt x="2715" y="12986"/>
                </a:lnTo>
                <a:lnTo>
                  <a:pt x="2788" y="12840"/>
                </a:lnTo>
                <a:lnTo>
                  <a:pt x="2862" y="12693"/>
                </a:lnTo>
                <a:lnTo>
                  <a:pt x="2935" y="12326"/>
                </a:lnTo>
                <a:lnTo>
                  <a:pt x="2935" y="11959"/>
                </a:lnTo>
                <a:lnTo>
                  <a:pt x="2862" y="11592"/>
                </a:lnTo>
                <a:lnTo>
                  <a:pt x="2788" y="11226"/>
                </a:lnTo>
                <a:lnTo>
                  <a:pt x="2678" y="10895"/>
                </a:lnTo>
                <a:lnTo>
                  <a:pt x="2055" y="9061"/>
                </a:lnTo>
                <a:lnTo>
                  <a:pt x="1981" y="8951"/>
                </a:lnTo>
                <a:lnTo>
                  <a:pt x="1871" y="8878"/>
                </a:lnTo>
                <a:lnTo>
                  <a:pt x="1761" y="8805"/>
                </a:lnTo>
                <a:lnTo>
                  <a:pt x="1651" y="8768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16" name="Google Shape;1016;p22"/>
          <p:cNvSpPr/>
          <p:nvPr/>
        </p:nvSpPr>
        <p:spPr>
          <a:xfrm>
            <a:off x="8829403" y="4583868"/>
            <a:ext cx="391238" cy="289295"/>
          </a:xfrm>
          <a:custGeom>
            <a:avLst/>
            <a:gdLst/>
            <a:ahLst/>
            <a:cxnLst/>
            <a:rect l="l" t="t" r="r" b="b"/>
            <a:pathLst>
              <a:path w="13793" h="10199" extrusionOk="0">
                <a:moveTo>
                  <a:pt x="5649" y="2128"/>
                </a:moveTo>
                <a:lnTo>
                  <a:pt x="5503" y="2165"/>
                </a:lnTo>
                <a:lnTo>
                  <a:pt x="5356" y="2238"/>
                </a:lnTo>
                <a:lnTo>
                  <a:pt x="5209" y="2312"/>
                </a:lnTo>
                <a:lnTo>
                  <a:pt x="5099" y="2422"/>
                </a:lnTo>
                <a:lnTo>
                  <a:pt x="4989" y="2532"/>
                </a:lnTo>
                <a:lnTo>
                  <a:pt x="4916" y="2642"/>
                </a:lnTo>
                <a:lnTo>
                  <a:pt x="4879" y="2788"/>
                </a:lnTo>
                <a:lnTo>
                  <a:pt x="4842" y="2935"/>
                </a:lnTo>
                <a:lnTo>
                  <a:pt x="4842" y="3119"/>
                </a:lnTo>
                <a:lnTo>
                  <a:pt x="4879" y="3265"/>
                </a:lnTo>
                <a:lnTo>
                  <a:pt x="4916" y="3375"/>
                </a:lnTo>
                <a:lnTo>
                  <a:pt x="5026" y="3485"/>
                </a:lnTo>
                <a:lnTo>
                  <a:pt x="5136" y="3522"/>
                </a:lnTo>
                <a:lnTo>
                  <a:pt x="5209" y="3522"/>
                </a:lnTo>
                <a:lnTo>
                  <a:pt x="5319" y="3449"/>
                </a:lnTo>
                <a:lnTo>
                  <a:pt x="5356" y="3375"/>
                </a:lnTo>
                <a:lnTo>
                  <a:pt x="5393" y="3119"/>
                </a:lnTo>
                <a:lnTo>
                  <a:pt x="5393" y="2899"/>
                </a:lnTo>
                <a:lnTo>
                  <a:pt x="5429" y="3045"/>
                </a:lnTo>
                <a:lnTo>
                  <a:pt x="5466" y="3229"/>
                </a:lnTo>
                <a:lnTo>
                  <a:pt x="5503" y="3632"/>
                </a:lnTo>
                <a:lnTo>
                  <a:pt x="5576" y="3926"/>
                </a:lnTo>
                <a:lnTo>
                  <a:pt x="5613" y="4072"/>
                </a:lnTo>
                <a:lnTo>
                  <a:pt x="5723" y="4219"/>
                </a:lnTo>
                <a:lnTo>
                  <a:pt x="5796" y="4256"/>
                </a:lnTo>
                <a:lnTo>
                  <a:pt x="5833" y="4256"/>
                </a:lnTo>
                <a:lnTo>
                  <a:pt x="5906" y="4219"/>
                </a:lnTo>
                <a:lnTo>
                  <a:pt x="5943" y="4146"/>
                </a:lnTo>
                <a:lnTo>
                  <a:pt x="5980" y="4036"/>
                </a:lnTo>
                <a:lnTo>
                  <a:pt x="5980" y="3926"/>
                </a:lnTo>
                <a:lnTo>
                  <a:pt x="5943" y="3669"/>
                </a:lnTo>
                <a:lnTo>
                  <a:pt x="5833" y="3082"/>
                </a:lnTo>
                <a:lnTo>
                  <a:pt x="5759" y="2825"/>
                </a:lnTo>
                <a:lnTo>
                  <a:pt x="5686" y="2715"/>
                </a:lnTo>
                <a:lnTo>
                  <a:pt x="5613" y="2642"/>
                </a:lnTo>
                <a:lnTo>
                  <a:pt x="5723" y="2605"/>
                </a:lnTo>
                <a:lnTo>
                  <a:pt x="6016" y="2605"/>
                </a:lnTo>
                <a:lnTo>
                  <a:pt x="6163" y="2642"/>
                </a:lnTo>
                <a:lnTo>
                  <a:pt x="6310" y="3045"/>
                </a:lnTo>
                <a:lnTo>
                  <a:pt x="6456" y="3522"/>
                </a:lnTo>
                <a:lnTo>
                  <a:pt x="6603" y="3999"/>
                </a:lnTo>
                <a:lnTo>
                  <a:pt x="6640" y="4072"/>
                </a:lnTo>
                <a:lnTo>
                  <a:pt x="6677" y="4109"/>
                </a:lnTo>
                <a:lnTo>
                  <a:pt x="6750" y="4146"/>
                </a:lnTo>
                <a:lnTo>
                  <a:pt x="6823" y="4109"/>
                </a:lnTo>
                <a:lnTo>
                  <a:pt x="6897" y="4072"/>
                </a:lnTo>
                <a:lnTo>
                  <a:pt x="6970" y="4036"/>
                </a:lnTo>
                <a:lnTo>
                  <a:pt x="7007" y="3926"/>
                </a:lnTo>
                <a:lnTo>
                  <a:pt x="7007" y="3852"/>
                </a:lnTo>
                <a:lnTo>
                  <a:pt x="6860" y="3412"/>
                </a:lnTo>
                <a:lnTo>
                  <a:pt x="6750" y="3009"/>
                </a:lnTo>
                <a:lnTo>
                  <a:pt x="6677" y="2862"/>
                </a:lnTo>
                <a:lnTo>
                  <a:pt x="6970" y="3045"/>
                </a:lnTo>
                <a:lnTo>
                  <a:pt x="7227" y="3229"/>
                </a:lnTo>
                <a:lnTo>
                  <a:pt x="7227" y="3449"/>
                </a:lnTo>
                <a:lnTo>
                  <a:pt x="7263" y="3669"/>
                </a:lnTo>
                <a:lnTo>
                  <a:pt x="7410" y="4072"/>
                </a:lnTo>
                <a:lnTo>
                  <a:pt x="7484" y="4146"/>
                </a:lnTo>
                <a:lnTo>
                  <a:pt x="7520" y="4182"/>
                </a:lnTo>
                <a:lnTo>
                  <a:pt x="7667" y="4182"/>
                </a:lnTo>
                <a:lnTo>
                  <a:pt x="7740" y="4146"/>
                </a:lnTo>
                <a:lnTo>
                  <a:pt x="7777" y="4109"/>
                </a:lnTo>
                <a:lnTo>
                  <a:pt x="7814" y="4036"/>
                </a:lnTo>
                <a:lnTo>
                  <a:pt x="7777" y="3926"/>
                </a:lnTo>
                <a:lnTo>
                  <a:pt x="7704" y="3669"/>
                </a:lnTo>
                <a:lnTo>
                  <a:pt x="8034" y="3962"/>
                </a:lnTo>
                <a:lnTo>
                  <a:pt x="8070" y="3999"/>
                </a:lnTo>
                <a:lnTo>
                  <a:pt x="8107" y="3999"/>
                </a:lnTo>
                <a:lnTo>
                  <a:pt x="8144" y="3962"/>
                </a:lnTo>
                <a:lnTo>
                  <a:pt x="8144" y="3926"/>
                </a:lnTo>
                <a:lnTo>
                  <a:pt x="8144" y="3742"/>
                </a:lnTo>
                <a:lnTo>
                  <a:pt x="8107" y="3595"/>
                </a:lnTo>
                <a:lnTo>
                  <a:pt x="7960" y="3302"/>
                </a:lnTo>
                <a:lnTo>
                  <a:pt x="7740" y="3009"/>
                </a:lnTo>
                <a:lnTo>
                  <a:pt x="7484" y="2788"/>
                </a:lnTo>
                <a:lnTo>
                  <a:pt x="7190" y="2568"/>
                </a:lnTo>
                <a:lnTo>
                  <a:pt x="6897" y="2422"/>
                </a:lnTo>
                <a:lnTo>
                  <a:pt x="6566" y="2275"/>
                </a:lnTo>
                <a:lnTo>
                  <a:pt x="6273" y="2165"/>
                </a:lnTo>
                <a:lnTo>
                  <a:pt x="5943" y="2128"/>
                </a:lnTo>
                <a:close/>
                <a:moveTo>
                  <a:pt x="12215" y="3485"/>
                </a:moveTo>
                <a:lnTo>
                  <a:pt x="12142" y="3522"/>
                </a:lnTo>
                <a:lnTo>
                  <a:pt x="12142" y="3559"/>
                </a:lnTo>
                <a:lnTo>
                  <a:pt x="12142" y="3742"/>
                </a:lnTo>
                <a:lnTo>
                  <a:pt x="12142" y="3926"/>
                </a:lnTo>
                <a:lnTo>
                  <a:pt x="12252" y="4292"/>
                </a:lnTo>
                <a:lnTo>
                  <a:pt x="12436" y="4769"/>
                </a:lnTo>
                <a:lnTo>
                  <a:pt x="12582" y="5136"/>
                </a:lnTo>
                <a:lnTo>
                  <a:pt x="12546" y="5209"/>
                </a:lnTo>
                <a:lnTo>
                  <a:pt x="12546" y="5320"/>
                </a:lnTo>
                <a:lnTo>
                  <a:pt x="12582" y="5356"/>
                </a:lnTo>
                <a:lnTo>
                  <a:pt x="12582" y="5430"/>
                </a:lnTo>
                <a:lnTo>
                  <a:pt x="11885" y="5613"/>
                </a:lnTo>
                <a:lnTo>
                  <a:pt x="11885" y="5430"/>
                </a:lnTo>
                <a:lnTo>
                  <a:pt x="11849" y="5246"/>
                </a:lnTo>
                <a:lnTo>
                  <a:pt x="11702" y="4843"/>
                </a:lnTo>
                <a:lnTo>
                  <a:pt x="11629" y="4549"/>
                </a:lnTo>
                <a:lnTo>
                  <a:pt x="11482" y="4256"/>
                </a:lnTo>
                <a:lnTo>
                  <a:pt x="11335" y="3999"/>
                </a:lnTo>
                <a:lnTo>
                  <a:pt x="11115" y="3742"/>
                </a:lnTo>
                <a:lnTo>
                  <a:pt x="11005" y="3742"/>
                </a:lnTo>
                <a:lnTo>
                  <a:pt x="10968" y="3779"/>
                </a:lnTo>
                <a:lnTo>
                  <a:pt x="10932" y="3852"/>
                </a:lnTo>
                <a:lnTo>
                  <a:pt x="10968" y="4109"/>
                </a:lnTo>
                <a:lnTo>
                  <a:pt x="11078" y="4366"/>
                </a:lnTo>
                <a:lnTo>
                  <a:pt x="11262" y="4879"/>
                </a:lnTo>
                <a:lnTo>
                  <a:pt x="11372" y="5320"/>
                </a:lnTo>
                <a:lnTo>
                  <a:pt x="11445" y="5540"/>
                </a:lnTo>
                <a:lnTo>
                  <a:pt x="11555" y="5686"/>
                </a:lnTo>
                <a:lnTo>
                  <a:pt x="11482" y="5723"/>
                </a:lnTo>
                <a:lnTo>
                  <a:pt x="11372" y="5723"/>
                </a:lnTo>
                <a:lnTo>
                  <a:pt x="11262" y="5686"/>
                </a:lnTo>
                <a:lnTo>
                  <a:pt x="11152" y="5650"/>
                </a:lnTo>
                <a:lnTo>
                  <a:pt x="11078" y="5576"/>
                </a:lnTo>
                <a:lnTo>
                  <a:pt x="10895" y="5393"/>
                </a:lnTo>
                <a:lnTo>
                  <a:pt x="10785" y="5209"/>
                </a:lnTo>
                <a:lnTo>
                  <a:pt x="10712" y="5173"/>
                </a:lnTo>
                <a:lnTo>
                  <a:pt x="10675" y="4916"/>
                </a:lnTo>
                <a:lnTo>
                  <a:pt x="10601" y="4696"/>
                </a:lnTo>
                <a:lnTo>
                  <a:pt x="10418" y="4292"/>
                </a:lnTo>
                <a:lnTo>
                  <a:pt x="10381" y="4256"/>
                </a:lnTo>
                <a:lnTo>
                  <a:pt x="10345" y="4219"/>
                </a:lnTo>
                <a:lnTo>
                  <a:pt x="10198" y="4219"/>
                </a:lnTo>
                <a:lnTo>
                  <a:pt x="10125" y="4292"/>
                </a:lnTo>
                <a:lnTo>
                  <a:pt x="10088" y="4366"/>
                </a:lnTo>
                <a:lnTo>
                  <a:pt x="10088" y="4402"/>
                </a:lnTo>
                <a:lnTo>
                  <a:pt x="10125" y="4659"/>
                </a:lnTo>
                <a:lnTo>
                  <a:pt x="10051" y="4623"/>
                </a:lnTo>
                <a:lnTo>
                  <a:pt x="9941" y="4586"/>
                </a:lnTo>
                <a:lnTo>
                  <a:pt x="9868" y="4623"/>
                </a:lnTo>
                <a:lnTo>
                  <a:pt x="9794" y="4696"/>
                </a:lnTo>
                <a:lnTo>
                  <a:pt x="9721" y="4806"/>
                </a:lnTo>
                <a:lnTo>
                  <a:pt x="9684" y="4916"/>
                </a:lnTo>
                <a:lnTo>
                  <a:pt x="9721" y="5026"/>
                </a:lnTo>
                <a:lnTo>
                  <a:pt x="9758" y="5099"/>
                </a:lnTo>
                <a:lnTo>
                  <a:pt x="9905" y="5246"/>
                </a:lnTo>
                <a:lnTo>
                  <a:pt x="10125" y="5356"/>
                </a:lnTo>
                <a:lnTo>
                  <a:pt x="10271" y="5430"/>
                </a:lnTo>
                <a:lnTo>
                  <a:pt x="10345" y="5540"/>
                </a:lnTo>
                <a:lnTo>
                  <a:pt x="10528" y="5796"/>
                </a:lnTo>
                <a:lnTo>
                  <a:pt x="10712" y="5980"/>
                </a:lnTo>
                <a:lnTo>
                  <a:pt x="10932" y="6163"/>
                </a:lnTo>
                <a:lnTo>
                  <a:pt x="11078" y="6200"/>
                </a:lnTo>
                <a:lnTo>
                  <a:pt x="11225" y="6237"/>
                </a:lnTo>
                <a:lnTo>
                  <a:pt x="11519" y="6237"/>
                </a:lnTo>
                <a:lnTo>
                  <a:pt x="11849" y="6163"/>
                </a:lnTo>
                <a:lnTo>
                  <a:pt x="12142" y="6090"/>
                </a:lnTo>
                <a:lnTo>
                  <a:pt x="12986" y="5833"/>
                </a:lnTo>
                <a:lnTo>
                  <a:pt x="13353" y="5686"/>
                </a:lnTo>
                <a:lnTo>
                  <a:pt x="13536" y="5613"/>
                </a:lnTo>
                <a:lnTo>
                  <a:pt x="13719" y="5540"/>
                </a:lnTo>
                <a:lnTo>
                  <a:pt x="13793" y="5466"/>
                </a:lnTo>
                <a:lnTo>
                  <a:pt x="13793" y="5356"/>
                </a:lnTo>
                <a:lnTo>
                  <a:pt x="13756" y="5283"/>
                </a:lnTo>
                <a:lnTo>
                  <a:pt x="13646" y="5246"/>
                </a:lnTo>
                <a:lnTo>
                  <a:pt x="13353" y="5246"/>
                </a:lnTo>
                <a:lnTo>
                  <a:pt x="13059" y="5320"/>
                </a:lnTo>
                <a:lnTo>
                  <a:pt x="13059" y="5099"/>
                </a:lnTo>
                <a:lnTo>
                  <a:pt x="12986" y="4879"/>
                </a:lnTo>
                <a:lnTo>
                  <a:pt x="12839" y="4513"/>
                </a:lnTo>
                <a:lnTo>
                  <a:pt x="12619" y="3962"/>
                </a:lnTo>
                <a:lnTo>
                  <a:pt x="12509" y="3706"/>
                </a:lnTo>
                <a:lnTo>
                  <a:pt x="12326" y="3485"/>
                </a:lnTo>
                <a:close/>
                <a:moveTo>
                  <a:pt x="12069" y="1"/>
                </a:moveTo>
                <a:lnTo>
                  <a:pt x="11702" y="37"/>
                </a:lnTo>
                <a:lnTo>
                  <a:pt x="11335" y="147"/>
                </a:lnTo>
                <a:lnTo>
                  <a:pt x="10638" y="368"/>
                </a:lnTo>
                <a:lnTo>
                  <a:pt x="9905" y="588"/>
                </a:lnTo>
                <a:lnTo>
                  <a:pt x="9538" y="698"/>
                </a:lnTo>
                <a:lnTo>
                  <a:pt x="9171" y="844"/>
                </a:lnTo>
                <a:lnTo>
                  <a:pt x="8914" y="1028"/>
                </a:lnTo>
                <a:lnTo>
                  <a:pt x="8694" y="1211"/>
                </a:lnTo>
                <a:lnTo>
                  <a:pt x="8547" y="1431"/>
                </a:lnTo>
                <a:lnTo>
                  <a:pt x="8437" y="1688"/>
                </a:lnTo>
                <a:lnTo>
                  <a:pt x="8401" y="1945"/>
                </a:lnTo>
                <a:lnTo>
                  <a:pt x="8401" y="2238"/>
                </a:lnTo>
                <a:lnTo>
                  <a:pt x="8401" y="2532"/>
                </a:lnTo>
                <a:lnTo>
                  <a:pt x="8474" y="2825"/>
                </a:lnTo>
                <a:lnTo>
                  <a:pt x="8804" y="4402"/>
                </a:lnTo>
                <a:lnTo>
                  <a:pt x="8951" y="5173"/>
                </a:lnTo>
                <a:lnTo>
                  <a:pt x="9098" y="5980"/>
                </a:lnTo>
                <a:lnTo>
                  <a:pt x="9134" y="6347"/>
                </a:lnTo>
                <a:lnTo>
                  <a:pt x="9134" y="6713"/>
                </a:lnTo>
                <a:lnTo>
                  <a:pt x="8914" y="6126"/>
                </a:lnTo>
                <a:lnTo>
                  <a:pt x="8841" y="5796"/>
                </a:lnTo>
                <a:lnTo>
                  <a:pt x="8731" y="5430"/>
                </a:lnTo>
                <a:lnTo>
                  <a:pt x="8657" y="5246"/>
                </a:lnTo>
                <a:lnTo>
                  <a:pt x="8547" y="5099"/>
                </a:lnTo>
                <a:lnTo>
                  <a:pt x="8437" y="4953"/>
                </a:lnTo>
                <a:lnTo>
                  <a:pt x="8327" y="4879"/>
                </a:lnTo>
                <a:lnTo>
                  <a:pt x="8254" y="4879"/>
                </a:lnTo>
                <a:lnTo>
                  <a:pt x="8217" y="4916"/>
                </a:lnTo>
                <a:lnTo>
                  <a:pt x="8180" y="5026"/>
                </a:lnTo>
                <a:lnTo>
                  <a:pt x="8180" y="5136"/>
                </a:lnTo>
                <a:lnTo>
                  <a:pt x="8217" y="5393"/>
                </a:lnTo>
                <a:lnTo>
                  <a:pt x="8364" y="5906"/>
                </a:lnTo>
                <a:lnTo>
                  <a:pt x="8584" y="6567"/>
                </a:lnTo>
                <a:lnTo>
                  <a:pt x="8767" y="7227"/>
                </a:lnTo>
                <a:lnTo>
                  <a:pt x="8731" y="7374"/>
                </a:lnTo>
                <a:lnTo>
                  <a:pt x="8731" y="7447"/>
                </a:lnTo>
                <a:lnTo>
                  <a:pt x="8731" y="7520"/>
                </a:lnTo>
                <a:lnTo>
                  <a:pt x="8804" y="7594"/>
                </a:lnTo>
                <a:lnTo>
                  <a:pt x="8694" y="7740"/>
                </a:lnTo>
                <a:lnTo>
                  <a:pt x="8547" y="7887"/>
                </a:lnTo>
                <a:lnTo>
                  <a:pt x="8401" y="7997"/>
                </a:lnTo>
                <a:lnTo>
                  <a:pt x="8180" y="8107"/>
                </a:lnTo>
                <a:lnTo>
                  <a:pt x="8144" y="8034"/>
                </a:lnTo>
                <a:lnTo>
                  <a:pt x="8144" y="7997"/>
                </a:lnTo>
                <a:lnTo>
                  <a:pt x="8070" y="7961"/>
                </a:lnTo>
                <a:lnTo>
                  <a:pt x="7630" y="6530"/>
                </a:lnTo>
                <a:lnTo>
                  <a:pt x="7337" y="5650"/>
                </a:lnTo>
                <a:lnTo>
                  <a:pt x="7153" y="5283"/>
                </a:lnTo>
                <a:lnTo>
                  <a:pt x="7080" y="5026"/>
                </a:lnTo>
                <a:lnTo>
                  <a:pt x="7080" y="4953"/>
                </a:lnTo>
                <a:lnTo>
                  <a:pt x="7080" y="4879"/>
                </a:lnTo>
                <a:lnTo>
                  <a:pt x="7117" y="4806"/>
                </a:lnTo>
                <a:lnTo>
                  <a:pt x="7153" y="4733"/>
                </a:lnTo>
                <a:lnTo>
                  <a:pt x="7117" y="4659"/>
                </a:lnTo>
                <a:lnTo>
                  <a:pt x="7080" y="4623"/>
                </a:lnTo>
                <a:lnTo>
                  <a:pt x="6860" y="4476"/>
                </a:lnTo>
                <a:lnTo>
                  <a:pt x="6750" y="4439"/>
                </a:lnTo>
                <a:lnTo>
                  <a:pt x="6640" y="4476"/>
                </a:lnTo>
                <a:lnTo>
                  <a:pt x="6603" y="4549"/>
                </a:lnTo>
                <a:lnTo>
                  <a:pt x="6603" y="4623"/>
                </a:lnTo>
                <a:lnTo>
                  <a:pt x="6640" y="4659"/>
                </a:lnTo>
                <a:lnTo>
                  <a:pt x="6677" y="4769"/>
                </a:lnTo>
                <a:lnTo>
                  <a:pt x="6640" y="4879"/>
                </a:lnTo>
                <a:lnTo>
                  <a:pt x="6640" y="5063"/>
                </a:lnTo>
                <a:lnTo>
                  <a:pt x="6713" y="5320"/>
                </a:lnTo>
                <a:lnTo>
                  <a:pt x="6787" y="5576"/>
                </a:lnTo>
                <a:lnTo>
                  <a:pt x="6970" y="6090"/>
                </a:lnTo>
                <a:lnTo>
                  <a:pt x="7667" y="8254"/>
                </a:lnTo>
                <a:lnTo>
                  <a:pt x="7300" y="8254"/>
                </a:lnTo>
                <a:lnTo>
                  <a:pt x="6970" y="8181"/>
                </a:lnTo>
                <a:lnTo>
                  <a:pt x="6970" y="8107"/>
                </a:lnTo>
                <a:lnTo>
                  <a:pt x="6970" y="8034"/>
                </a:lnTo>
                <a:lnTo>
                  <a:pt x="6897" y="7997"/>
                </a:lnTo>
                <a:lnTo>
                  <a:pt x="6530" y="6383"/>
                </a:lnTo>
                <a:lnTo>
                  <a:pt x="6310" y="5503"/>
                </a:lnTo>
                <a:lnTo>
                  <a:pt x="6200" y="5099"/>
                </a:lnTo>
                <a:lnTo>
                  <a:pt x="6090" y="4916"/>
                </a:lnTo>
                <a:lnTo>
                  <a:pt x="5980" y="4733"/>
                </a:lnTo>
                <a:lnTo>
                  <a:pt x="5943" y="4696"/>
                </a:lnTo>
                <a:lnTo>
                  <a:pt x="5906" y="4696"/>
                </a:lnTo>
                <a:lnTo>
                  <a:pt x="5833" y="4733"/>
                </a:lnTo>
                <a:lnTo>
                  <a:pt x="5833" y="4769"/>
                </a:lnTo>
                <a:lnTo>
                  <a:pt x="5796" y="4989"/>
                </a:lnTo>
                <a:lnTo>
                  <a:pt x="5796" y="5173"/>
                </a:lnTo>
                <a:lnTo>
                  <a:pt x="5870" y="5576"/>
                </a:lnTo>
                <a:lnTo>
                  <a:pt x="6053" y="6383"/>
                </a:lnTo>
                <a:lnTo>
                  <a:pt x="6420" y="7887"/>
                </a:lnTo>
                <a:lnTo>
                  <a:pt x="6420" y="7887"/>
                </a:lnTo>
                <a:lnTo>
                  <a:pt x="6163" y="7740"/>
                </a:lnTo>
                <a:lnTo>
                  <a:pt x="5980" y="7520"/>
                </a:lnTo>
                <a:lnTo>
                  <a:pt x="5759" y="7227"/>
                </a:lnTo>
                <a:lnTo>
                  <a:pt x="5576" y="6897"/>
                </a:lnTo>
                <a:lnTo>
                  <a:pt x="5466" y="6567"/>
                </a:lnTo>
                <a:lnTo>
                  <a:pt x="5393" y="6237"/>
                </a:lnTo>
                <a:lnTo>
                  <a:pt x="5246" y="5540"/>
                </a:lnTo>
                <a:lnTo>
                  <a:pt x="5173" y="5209"/>
                </a:lnTo>
                <a:lnTo>
                  <a:pt x="5063" y="4879"/>
                </a:lnTo>
                <a:lnTo>
                  <a:pt x="4916" y="4586"/>
                </a:lnTo>
                <a:lnTo>
                  <a:pt x="4732" y="4366"/>
                </a:lnTo>
                <a:lnTo>
                  <a:pt x="4512" y="4146"/>
                </a:lnTo>
                <a:lnTo>
                  <a:pt x="4292" y="3962"/>
                </a:lnTo>
                <a:lnTo>
                  <a:pt x="4035" y="3816"/>
                </a:lnTo>
                <a:lnTo>
                  <a:pt x="3779" y="3706"/>
                </a:lnTo>
                <a:lnTo>
                  <a:pt x="3485" y="3595"/>
                </a:lnTo>
                <a:lnTo>
                  <a:pt x="3192" y="3522"/>
                </a:lnTo>
                <a:lnTo>
                  <a:pt x="2862" y="3449"/>
                </a:lnTo>
                <a:lnTo>
                  <a:pt x="2128" y="3449"/>
                </a:lnTo>
                <a:lnTo>
                  <a:pt x="1798" y="3522"/>
                </a:lnTo>
                <a:lnTo>
                  <a:pt x="1101" y="3669"/>
                </a:lnTo>
                <a:lnTo>
                  <a:pt x="404" y="3889"/>
                </a:lnTo>
                <a:lnTo>
                  <a:pt x="184" y="3962"/>
                </a:lnTo>
                <a:lnTo>
                  <a:pt x="74" y="4036"/>
                </a:lnTo>
                <a:lnTo>
                  <a:pt x="0" y="4109"/>
                </a:lnTo>
                <a:lnTo>
                  <a:pt x="0" y="4182"/>
                </a:lnTo>
                <a:lnTo>
                  <a:pt x="0" y="4219"/>
                </a:lnTo>
                <a:lnTo>
                  <a:pt x="0" y="4402"/>
                </a:lnTo>
                <a:lnTo>
                  <a:pt x="37" y="4439"/>
                </a:lnTo>
                <a:lnTo>
                  <a:pt x="74" y="4513"/>
                </a:lnTo>
                <a:lnTo>
                  <a:pt x="257" y="4586"/>
                </a:lnTo>
                <a:lnTo>
                  <a:pt x="404" y="4586"/>
                </a:lnTo>
                <a:lnTo>
                  <a:pt x="514" y="4513"/>
                </a:lnTo>
                <a:lnTo>
                  <a:pt x="624" y="4439"/>
                </a:lnTo>
                <a:lnTo>
                  <a:pt x="881" y="4329"/>
                </a:lnTo>
                <a:lnTo>
                  <a:pt x="881" y="4366"/>
                </a:lnTo>
                <a:lnTo>
                  <a:pt x="881" y="4549"/>
                </a:lnTo>
                <a:lnTo>
                  <a:pt x="881" y="4696"/>
                </a:lnTo>
                <a:lnTo>
                  <a:pt x="954" y="5026"/>
                </a:lnTo>
                <a:lnTo>
                  <a:pt x="1211" y="5686"/>
                </a:lnTo>
                <a:lnTo>
                  <a:pt x="1468" y="6493"/>
                </a:lnTo>
                <a:lnTo>
                  <a:pt x="1761" y="7300"/>
                </a:lnTo>
                <a:lnTo>
                  <a:pt x="1798" y="7374"/>
                </a:lnTo>
                <a:lnTo>
                  <a:pt x="1871" y="7447"/>
                </a:lnTo>
                <a:lnTo>
                  <a:pt x="2055" y="7447"/>
                </a:lnTo>
                <a:lnTo>
                  <a:pt x="2128" y="7410"/>
                </a:lnTo>
                <a:lnTo>
                  <a:pt x="2165" y="7337"/>
                </a:lnTo>
                <a:lnTo>
                  <a:pt x="2201" y="7227"/>
                </a:lnTo>
                <a:lnTo>
                  <a:pt x="2201" y="7154"/>
                </a:lnTo>
                <a:lnTo>
                  <a:pt x="1945" y="6383"/>
                </a:lnTo>
                <a:lnTo>
                  <a:pt x="1688" y="5650"/>
                </a:lnTo>
                <a:lnTo>
                  <a:pt x="1468" y="4989"/>
                </a:lnTo>
                <a:lnTo>
                  <a:pt x="1321" y="4696"/>
                </a:lnTo>
                <a:lnTo>
                  <a:pt x="1138" y="4402"/>
                </a:lnTo>
                <a:lnTo>
                  <a:pt x="1211" y="4329"/>
                </a:lnTo>
                <a:lnTo>
                  <a:pt x="1248" y="4329"/>
                </a:lnTo>
                <a:lnTo>
                  <a:pt x="1248" y="4292"/>
                </a:lnTo>
                <a:lnTo>
                  <a:pt x="1211" y="4292"/>
                </a:lnTo>
                <a:lnTo>
                  <a:pt x="1174" y="4256"/>
                </a:lnTo>
                <a:lnTo>
                  <a:pt x="1138" y="4256"/>
                </a:lnTo>
                <a:lnTo>
                  <a:pt x="1504" y="4182"/>
                </a:lnTo>
                <a:lnTo>
                  <a:pt x="1871" y="4109"/>
                </a:lnTo>
                <a:lnTo>
                  <a:pt x="1945" y="4256"/>
                </a:lnTo>
                <a:lnTo>
                  <a:pt x="2055" y="4439"/>
                </a:lnTo>
                <a:lnTo>
                  <a:pt x="2238" y="4879"/>
                </a:lnTo>
                <a:lnTo>
                  <a:pt x="2421" y="5320"/>
                </a:lnTo>
                <a:lnTo>
                  <a:pt x="2495" y="5760"/>
                </a:lnTo>
                <a:lnTo>
                  <a:pt x="2605" y="6200"/>
                </a:lnTo>
                <a:lnTo>
                  <a:pt x="2715" y="6420"/>
                </a:lnTo>
                <a:lnTo>
                  <a:pt x="2788" y="6603"/>
                </a:lnTo>
                <a:lnTo>
                  <a:pt x="2935" y="6787"/>
                </a:lnTo>
                <a:lnTo>
                  <a:pt x="3082" y="6933"/>
                </a:lnTo>
                <a:lnTo>
                  <a:pt x="3228" y="6970"/>
                </a:lnTo>
                <a:lnTo>
                  <a:pt x="3302" y="6933"/>
                </a:lnTo>
                <a:lnTo>
                  <a:pt x="3375" y="6860"/>
                </a:lnTo>
                <a:lnTo>
                  <a:pt x="3375" y="6750"/>
                </a:lnTo>
                <a:lnTo>
                  <a:pt x="3302" y="6530"/>
                </a:lnTo>
                <a:lnTo>
                  <a:pt x="3192" y="6347"/>
                </a:lnTo>
                <a:lnTo>
                  <a:pt x="3082" y="6126"/>
                </a:lnTo>
                <a:lnTo>
                  <a:pt x="3008" y="5943"/>
                </a:lnTo>
                <a:lnTo>
                  <a:pt x="2898" y="5503"/>
                </a:lnTo>
                <a:lnTo>
                  <a:pt x="2788" y="5063"/>
                </a:lnTo>
                <a:lnTo>
                  <a:pt x="2605" y="4549"/>
                </a:lnTo>
                <a:lnTo>
                  <a:pt x="2458" y="4292"/>
                </a:lnTo>
                <a:lnTo>
                  <a:pt x="2311" y="4036"/>
                </a:lnTo>
                <a:lnTo>
                  <a:pt x="2752" y="4036"/>
                </a:lnTo>
                <a:lnTo>
                  <a:pt x="3192" y="4109"/>
                </a:lnTo>
                <a:lnTo>
                  <a:pt x="3192" y="4219"/>
                </a:lnTo>
                <a:lnTo>
                  <a:pt x="3228" y="4366"/>
                </a:lnTo>
                <a:lnTo>
                  <a:pt x="3302" y="4623"/>
                </a:lnTo>
                <a:lnTo>
                  <a:pt x="3522" y="5063"/>
                </a:lnTo>
                <a:lnTo>
                  <a:pt x="3779" y="5833"/>
                </a:lnTo>
                <a:lnTo>
                  <a:pt x="3852" y="5943"/>
                </a:lnTo>
                <a:lnTo>
                  <a:pt x="3889" y="6016"/>
                </a:lnTo>
                <a:lnTo>
                  <a:pt x="3962" y="6090"/>
                </a:lnTo>
                <a:lnTo>
                  <a:pt x="4109" y="6126"/>
                </a:lnTo>
                <a:lnTo>
                  <a:pt x="4146" y="6090"/>
                </a:lnTo>
                <a:lnTo>
                  <a:pt x="4219" y="6053"/>
                </a:lnTo>
                <a:lnTo>
                  <a:pt x="4292" y="5943"/>
                </a:lnTo>
                <a:lnTo>
                  <a:pt x="4292" y="5796"/>
                </a:lnTo>
                <a:lnTo>
                  <a:pt x="4256" y="5686"/>
                </a:lnTo>
                <a:lnTo>
                  <a:pt x="4182" y="5540"/>
                </a:lnTo>
                <a:lnTo>
                  <a:pt x="3852" y="4659"/>
                </a:lnTo>
                <a:lnTo>
                  <a:pt x="3669" y="4292"/>
                </a:lnTo>
                <a:lnTo>
                  <a:pt x="4035" y="4513"/>
                </a:lnTo>
                <a:lnTo>
                  <a:pt x="4182" y="4623"/>
                </a:lnTo>
                <a:lnTo>
                  <a:pt x="4329" y="4769"/>
                </a:lnTo>
                <a:lnTo>
                  <a:pt x="4439" y="4953"/>
                </a:lnTo>
                <a:lnTo>
                  <a:pt x="4512" y="5136"/>
                </a:lnTo>
                <a:lnTo>
                  <a:pt x="4659" y="5540"/>
                </a:lnTo>
                <a:lnTo>
                  <a:pt x="4806" y="6347"/>
                </a:lnTo>
                <a:lnTo>
                  <a:pt x="4842" y="6640"/>
                </a:lnTo>
                <a:lnTo>
                  <a:pt x="4952" y="6933"/>
                </a:lnTo>
                <a:lnTo>
                  <a:pt x="5063" y="7190"/>
                </a:lnTo>
                <a:lnTo>
                  <a:pt x="5209" y="7447"/>
                </a:lnTo>
                <a:lnTo>
                  <a:pt x="5393" y="7704"/>
                </a:lnTo>
                <a:lnTo>
                  <a:pt x="5576" y="7924"/>
                </a:lnTo>
                <a:lnTo>
                  <a:pt x="5759" y="8144"/>
                </a:lnTo>
                <a:lnTo>
                  <a:pt x="5980" y="8327"/>
                </a:lnTo>
                <a:lnTo>
                  <a:pt x="6236" y="8474"/>
                </a:lnTo>
                <a:lnTo>
                  <a:pt x="6493" y="8621"/>
                </a:lnTo>
                <a:lnTo>
                  <a:pt x="6750" y="8694"/>
                </a:lnTo>
                <a:lnTo>
                  <a:pt x="7043" y="8768"/>
                </a:lnTo>
                <a:lnTo>
                  <a:pt x="7300" y="8804"/>
                </a:lnTo>
                <a:lnTo>
                  <a:pt x="7924" y="8804"/>
                </a:lnTo>
                <a:lnTo>
                  <a:pt x="8217" y="8694"/>
                </a:lnTo>
                <a:lnTo>
                  <a:pt x="8511" y="8621"/>
                </a:lnTo>
                <a:lnTo>
                  <a:pt x="8731" y="8474"/>
                </a:lnTo>
                <a:lnTo>
                  <a:pt x="8951" y="8291"/>
                </a:lnTo>
                <a:lnTo>
                  <a:pt x="9171" y="8107"/>
                </a:lnTo>
                <a:lnTo>
                  <a:pt x="9354" y="7887"/>
                </a:lnTo>
                <a:lnTo>
                  <a:pt x="9464" y="7667"/>
                </a:lnTo>
                <a:lnTo>
                  <a:pt x="9611" y="7410"/>
                </a:lnTo>
                <a:lnTo>
                  <a:pt x="9684" y="7117"/>
                </a:lnTo>
                <a:lnTo>
                  <a:pt x="9721" y="6787"/>
                </a:lnTo>
                <a:lnTo>
                  <a:pt x="9758" y="6457"/>
                </a:lnTo>
                <a:lnTo>
                  <a:pt x="9721" y="6090"/>
                </a:lnTo>
                <a:lnTo>
                  <a:pt x="9684" y="5760"/>
                </a:lnTo>
                <a:lnTo>
                  <a:pt x="9538" y="5063"/>
                </a:lnTo>
                <a:lnTo>
                  <a:pt x="9354" y="4366"/>
                </a:lnTo>
                <a:lnTo>
                  <a:pt x="9024" y="2788"/>
                </a:lnTo>
                <a:lnTo>
                  <a:pt x="8951" y="2422"/>
                </a:lnTo>
                <a:lnTo>
                  <a:pt x="8951" y="2238"/>
                </a:lnTo>
                <a:lnTo>
                  <a:pt x="8951" y="2055"/>
                </a:lnTo>
                <a:lnTo>
                  <a:pt x="9024" y="2348"/>
                </a:lnTo>
                <a:lnTo>
                  <a:pt x="9098" y="2568"/>
                </a:lnTo>
                <a:lnTo>
                  <a:pt x="9244" y="2788"/>
                </a:lnTo>
                <a:lnTo>
                  <a:pt x="9391" y="3009"/>
                </a:lnTo>
                <a:lnTo>
                  <a:pt x="9501" y="3082"/>
                </a:lnTo>
                <a:lnTo>
                  <a:pt x="9611" y="3119"/>
                </a:lnTo>
                <a:lnTo>
                  <a:pt x="9684" y="3119"/>
                </a:lnTo>
                <a:lnTo>
                  <a:pt x="9758" y="3082"/>
                </a:lnTo>
                <a:lnTo>
                  <a:pt x="9794" y="3045"/>
                </a:lnTo>
                <a:lnTo>
                  <a:pt x="9831" y="2972"/>
                </a:lnTo>
                <a:lnTo>
                  <a:pt x="9758" y="2788"/>
                </a:lnTo>
                <a:lnTo>
                  <a:pt x="9648" y="2605"/>
                </a:lnTo>
                <a:lnTo>
                  <a:pt x="9464" y="2275"/>
                </a:lnTo>
                <a:lnTo>
                  <a:pt x="9318" y="1908"/>
                </a:lnTo>
                <a:lnTo>
                  <a:pt x="9244" y="1725"/>
                </a:lnTo>
                <a:lnTo>
                  <a:pt x="9134" y="1541"/>
                </a:lnTo>
                <a:lnTo>
                  <a:pt x="9171" y="1505"/>
                </a:lnTo>
                <a:lnTo>
                  <a:pt x="9354" y="1358"/>
                </a:lnTo>
                <a:lnTo>
                  <a:pt x="9538" y="1248"/>
                </a:lnTo>
                <a:lnTo>
                  <a:pt x="9978" y="1101"/>
                </a:lnTo>
                <a:lnTo>
                  <a:pt x="10051" y="1395"/>
                </a:lnTo>
                <a:lnTo>
                  <a:pt x="10125" y="1688"/>
                </a:lnTo>
                <a:lnTo>
                  <a:pt x="10345" y="2238"/>
                </a:lnTo>
                <a:lnTo>
                  <a:pt x="10418" y="2495"/>
                </a:lnTo>
                <a:lnTo>
                  <a:pt x="10491" y="2825"/>
                </a:lnTo>
                <a:lnTo>
                  <a:pt x="10565" y="2972"/>
                </a:lnTo>
                <a:lnTo>
                  <a:pt x="10638" y="3082"/>
                </a:lnTo>
                <a:lnTo>
                  <a:pt x="10748" y="3192"/>
                </a:lnTo>
                <a:lnTo>
                  <a:pt x="10858" y="3229"/>
                </a:lnTo>
                <a:lnTo>
                  <a:pt x="10968" y="3229"/>
                </a:lnTo>
                <a:lnTo>
                  <a:pt x="11042" y="3192"/>
                </a:lnTo>
                <a:lnTo>
                  <a:pt x="11115" y="3119"/>
                </a:lnTo>
                <a:lnTo>
                  <a:pt x="11115" y="3009"/>
                </a:lnTo>
                <a:lnTo>
                  <a:pt x="11115" y="2972"/>
                </a:lnTo>
                <a:lnTo>
                  <a:pt x="11078" y="2899"/>
                </a:lnTo>
                <a:lnTo>
                  <a:pt x="11005" y="2825"/>
                </a:lnTo>
                <a:lnTo>
                  <a:pt x="10932" y="2642"/>
                </a:lnTo>
                <a:lnTo>
                  <a:pt x="10895" y="2458"/>
                </a:lnTo>
                <a:lnTo>
                  <a:pt x="10675" y="1835"/>
                </a:lnTo>
                <a:lnTo>
                  <a:pt x="10528" y="1395"/>
                </a:lnTo>
                <a:lnTo>
                  <a:pt x="10418" y="1174"/>
                </a:lnTo>
                <a:lnTo>
                  <a:pt x="10308" y="991"/>
                </a:lnTo>
                <a:lnTo>
                  <a:pt x="10455" y="918"/>
                </a:lnTo>
                <a:lnTo>
                  <a:pt x="11005" y="734"/>
                </a:lnTo>
                <a:lnTo>
                  <a:pt x="11152" y="1174"/>
                </a:lnTo>
                <a:lnTo>
                  <a:pt x="11298" y="1615"/>
                </a:lnTo>
                <a:lnTo>
                  <a:pt x="11555" y="2348"/>
                </a:lnTo>
                <a:lnTo>
                  <a:pt x="11702" y="2678"/>
                </a:lnTo>
                <a:lnTo>
                  <a:pt x="11775" y="2788"/>
                </a:lnTo>
                <a:lnTo>
                  <a:pt x="11922" y="2899"/>
                </a:lnTo>
                <a:lnTo>
                  <a:pt x="11959" y="2935"/>
                </a:lnTo>
                <a:lnTo>
                  <a:pt x="12032" y="2899"/>
                </a:lnTo>
                <a:lnTo>
                  <a:pt x="12069" y="2899"/>
                </a:lnTo>
                <a:lnTo>
                  <a:pt x="12105" y="2825"/>
                </a:lnTo>
                <a:lnTo>
                  <a:pt x="12142" y="2715"/>
                </a:lnTo>
                <a:lnTo>
                  <a:pt x="12142" y="2568"/>
                </a:lnTo>
                <a:lnTo>
                  <a:pt x="12069" y="2275"/>
                </a:lnTo>
                <a:lnTo>
                  <a:pt x="11812" y="1688"/>
                </a:lnTo>
                <a:lnTo>
                  <a:pt x="11592" y="1101"/>
                </a:lnTo>
                <a:lnTo>
                  <a:pt x="11445" y="698"/>
                </a:lnTo>
                <a:lnTo>
                  <a:pt x="11372" y="588"/>
                </a:lnTo>
                <a:lnTo>
                  <a:pt x="11665" y="441"/>
                </a:lnTo>
                <a:lnTo>
                  <a:pt x="11922" y="294"/>
                </a:lnTo>
                <a:lnTo>
                  <a:pt x="12105" y="147"/>
                </a:lnTo>
                <a:lnTo>
                  <a:pt x="12142" y="111"/>
                </a:lnTo>
                <a:lnTo>
                  <a:pt x="12142" y="74"/>
                </a:lnTo>
                <a:lnTo>
                  <a:pt x="12105" y="37"/>
                </a:lnTo>
                <a:lnTo>
                  <a:pt x="12069" y="1"/>
                </a:lnTo>
                <a:close/>
                <a:moveTo>
                  <a:pt x="4072" y="7080"/>
                </a:moveTo>
                <a:lnTo>
                  <a:pt x="4035" y="7117"/>
                </a:lnTo>
                <a:lnTo>
                  <a:pt x="3999" y="7154"/>
                </a:lnTo>
                <a:lnTo>
                  <a:pt x="3999" y="7337"/>
                </a:lnTo>
                <a:lnTo>
                  <a:pt x="3999" y="7557"/>
                </a:lnTo>
                <a:lnTo>
                  <a:pt x="4072" y="7961"/>
                </a:lnTo>
                <a:lnTo>
                  <a:pt x="4219" y="8327"/>
                </a:lnTo>
                <a:lnTo>
                  <a:pt x="4366" y="8731"/>
                </a:lnTo>
                <a:lnTo>
                  <a:pt x="4439" y="8804"/>
                </a:lnTo>
                <a:lnTo>
                  <a:pt x="4182" y="8988"/>
                </a:lnTo>
                <a:lnTo>
                  <a:pt x="3889" y="9098"/>
                </a:lnTo>
                <a:lnTo>
                  <a:pt x="3852" y="8951"/>
                </a:lnTo>
                <a:lnTo>
                  <a:pt x="3815" y="8804"/>
                </a:lnTo>
                <a:lnTo>
                  <a:pt x="3669" y="8511"/>
                </a:lnTo>
                <a:lnTo>
                  <a:pt x="3522" y="8071"/>
                </a:lnTo>
                <a:lnTo>
                  <a:pt x="3449" y="7887"/>
                </a:lnTo>
                <a:lnTo>
                  <a:pt x="3339" y="7667"/>
                </a:lnTo>
                <a:lnTo>
                  <a:pt x="3228" y="7630"/>
                </a:lnTo>
                <a:lnTo>
                  <a:pt x="3155" y="7630"/>
                </a:lnTo>
                <a:lnTo>
                  <a:pt x="3045" y="7704"/>
                </a:lnTo>
                <a:lnTo>
                  <a:pt x="3045" y="7777"/>
                </a:lnTo>
                <a:lnTo>
                  <a:pt x="3082" y="7997"/>
                </a:lnTo>
                <a:lnTo>
                  <a:pt x="3118" y="8217"/>
                </a:lnTo>
                <a:lnTo>
                  <a:pt x="3265" y="8658"/>
                </a:lnTo>
                <a:lnTo>
                  <a:pt x="3339" y="8951"/>
                </a:lnTo>
                <a:lnTo>
                  <a:pt x="3412" y="9098"/>
                </a:lnTo>
                <a:lnTo>
                  <a:pt x="3485" y="9244"/>
                </a:lnTo>
                <a:lnTo>
                  <a:pt x="2825" y="9428"/>
                </a:lnTo>
                <a:lnTo>
                  <a:pt x="2788" y="9281"/>
                </a:lnTo>
                <a:lnTo>
                  <a:pt x="2642" y="8768"/>
                </a:lnTo>
                <a:lnTo>
                  <a:pt x="2532" y="8547"/>
                </a:lnTo>
                <a:lnTo>
                  <a:pt x="2385" y="8327"/>
                </a:lnTo>
                <a:lnTo>
                  <a:pt x="2385" y="8254"/>
                </a:lnTo>
                <a:lnTo>
                  <a:pt x="2385" y="8217"/>
                </a:lnTo>
                <a:lnTo>
                  <a:pt x="2421" y="8181"/>
                </a:lnTo>
                <a:lnTo>
                  <a:pt x="2421" y="8144"/>
                </a:lnTo>
                <a:lnTo>
                  <a:pt x="2421" y="8107"/>
                </a:lnTo>
                <a:lnTo>
                  <a:pt x="2385" y="8107"/>
                </a:lnTo>
                <a:lnTo>
                  <a:pt x="2275" y="8144"/>
                </a:lnTo>
                <a:lnTo>
                  <a:pt x="2128" y="8144"/>
                </a:lnTo>
                <a:lnTo>
                  <a:pt x="2055" y="8181"/>
                </a:lnTo>
                <a:lnTo>
                  <a:pt x="2018" y="8254"/>
                </a:lnTo>
                <a:lnTo>
                  <a:pt x="1981" y="8327"/>
                </a:lnTo>
                <a:lnTo>
                  <a:pt x="1981" y="8401"/>
                </a:lnTo>
                <a:lnTo>
                  <a:pt x="2165" y="8841"/>
                </a:lnTo>
                <a:lnTo>
                  <a:pt x="2348" y="9318"/>
                </a:lnTo>
                <a:lnTo>
                  <a:pt x="2385" y="9575"/>
                </a:lnTo>
                <a:lnTo>
                  <a:pt x="1945" y="9685"/>
                </a:lnTo>
                <a:lnTo>
                  <a:pt x="1871" y="9721"/>
                </a:lnTo>
                <a:lnTo>
                  <a:pt x="1798" y="9795"/>
                </a:lnTo>
                <a:lnTo>
                  <a:pt x="1798" y="9868"/>
                </a:lnTo>
                <a:lnTo>
                  <a:pt x="1761" y="9941"/>
                </a:lnTo>
                <a:lnTo>
                  <a:pt x="1798" y="10015"/>
                </a:lnTo>
                <a:lnTo>
                  <a:pt x="1835" y="10088"/>
                </a:lnTo>
                <a:lnTo>
                  <a:pt x="1908" y="10161"/>
                </a:lnTo>
                <a:lnTo>
                  <a:pt x="1981" y="10198"/>
                </a:lnTo>
                <a:lnTo>
                  <a:pt x="2275" y="10198"/>
                </a:lnTo>
                <a:lnTo>
                  <a:pt x="2385" y="10125"/>
                </a:lnTo>
                <a:lnTo>
                  <a:pt x="2495" y="10088"/>
                </a:lnTo>
                <a:lnTo>
                  <a:pt x="2532" y="10051"/>
                </a:lnTo>
                <a:lnTo>
                  <a:pt x="2568" y="10088"/>
                </a:lnTo>
                <a:lnTo>
                  <a:pt x="2605" y="10125"/>
                </a:lnTo>
                <a:lnTo>
                  <a:pt x="2678" y="10125"/>
                </a:lnTo>
                <a:lnTo>
                  <a:pt x="2788" y="10088"/>
                </a:lnTo>
                <a:lnTo>
                  <a:pt x="2825" y="9978"/>
                </a:lnTo>
                <a:lnTo>
                  <a:pt x="3265" y="9868"/>
                </a:lnTo>
                <a:lnTo>
                  <a:pt x="3742" y="9721"/>
                </a:lnTo>
                <a:lnTo>
                  <a:pt x="4146" y="9575"/>
                </a:lnTo>
                <a:lnTo>
                  <a:pt x="4549" y="9354"/>
                </a:lnTo>
                <a:lnTo>
                  <a:pt x="4732" y="9208"/>
                </a:lnTo>
                <a:lnTo>
                  <a:pt x="4879" y="9061"/>
                </a:lnTo>
                <a:lnTo>
                  <a:pt x="5026" y="8841"/>
                </a:lnTo>
                <a:lnTo>
                  <a:pt x="5136" y="8621"/>
                </a:lnTo>
                <a:lnTo>
                  <a:pt x="5209" y="8401"/>
                </a:lnTo>
                <a:lnTo>
                  <a:pt x="5173" y="8181"/>
                </a:lnTo>
                <a:lnTo>
                  <a:pt x="5099" y="7997"/>
                </a:lnTo>
                <a:lnTo>
                  <a:pt x="5026" y="7887"/>
                </a:lnTo>
                <a:lnTo>
                  <a:pt x="4952" y="7814"/>
                </a:lnTo>
                <a:lnTo>
                  <a:pt x="4842" y="7814"/>
                </a:lnTo>
                <a:lnTo>
                  <a:pt x="4806" y="7851"/>
                </a:lnTo>
                <a:lnTo>
                  <a:pt x="4806" y="7887"/>
                </a:lnTo>
                <a:lnTo>
                  <a:pt x="4732" y="8327"/>
                </a:lnTo>
                <a:lnTo>
                  <a:pt x="4512" y="7667"/>
                </a:lnTo>
                <a:lnTo>
                  <a:pt x="4366" y="7374"/>
                </a:lnTo>
                <a:lnTo>
                  <a:pt x="4182" y="7117"/>
                </a:lnTo>
                <a:lnTo>
                  <a:pt x="4146" y="708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17" name="Google Shape;1017;p22"/>
          <p:cNvSpPr/>
          <p:nvPr/>
        </p:nvSpPr>
        <p:spPr>
          <a:xfrm>
            <a:off x="8963979" y="1338718"/>
            <a:ext cx="180033" cy="373539"/>
          </a:xfrm>
          <a:custGeom>
            <a:avLst/>
            <a:gdLst/>
            <a:ahLst/>
            <a:cxnLst/>
            <a:rect l="l" t="t" r="r" b="b"/>
            <a:pathLst>
              <a:path w="6347" h="13169" extrusionOk="0">
                <a:moveTo>
                  <a:pt x="588" y="330"/>
                </a:moveTo>
                <a:lnTo>
                  <a:pt x="808" y="367"/>
                </a:lnTo>
                <a:lnTo>
                  <a:pt x="1028" y="440"/>
                </a:lnTo>
                <a:lnTo>
                  <a:pt x="1211" y="550"/>
                </a:lnTo>
                <a:lnTo>
                  <a:pt x="1395" y="734"/>
                </a:lnTo>
                <a:lnTo>
                  <a:pt x="1578" y="917"/>
                </a:lnTo>
                <a:lnTo>
                  <a:pt x="1688" y="1101"/>
                </a:lnTo>
                <a:lnTo>
                  <a:pt x="1798" y="1321"/>
                </a:lnTo>
                <a:lnTo>
                  <a:pt x="1908" y="1541"/>
                </a:lnTo>
                <a:lnTo>
                  <a:pt x="1982" y="1761"/>
                </a:lnTo>
                <a:lnTo>
                  <a:pt x="2018" y="2018"/>
                </a:lnTo>
                <a:lnTo>
                  <a:pt x="2018" y="2458"/>
                </a:lnTo>
                <a:lnTo>
                  <a:pt x="2018" y="2495"/>
                </a:lnTo>
                <a:lnTo>
                  <a:pt x="1982" y="2421"/>
                </a:lnTo>
                <a:lnTo>
                  <a:pt x="1762" y="1944"/>
                </a:lnTo>
                <a:lnTo>
                  <a:pt x="1615" y="1724"/>
                </a:lnTo>
                <a:lnTo>
                  <a:pt x="1432" y="1504"/>
                </a:lnTo>
                <a:lnTo>
                  <a:pt x="1395" y="1467"/>
                </a:lnTo>
                <a:lnTo>
                  <a:pt x="1322" y="1467"/>
                </a:lnTo>
                <a:lnTo>
                  <a:pt x="1285" y="1504"/>
                </a:lnTo>
                <a:lnTo>
                  <a:pt x="1285" y="1578"/>
                </a:lnTo>
                <a:lnTo>
                  <a:pt x="1322" y="1834"/>
                </a:lnTo>
                <a:lnTo>
                  <a:pt x="1395" y="2128"/>
                </a:lnTo>
                <a:lnTo>
                  <a:pt x="1615" y="2641"/>
                </a:lnTo>
                <a:lnTo>
                  <a:pt x="1725" y="2935"/>
                </a:lnTo>
                <a:lnTo>
                  <a:pt x="1615" y="2861"/>
                </a:lnTo>
                <a:lnTo>
                  <a:pt x="1468" y="2715"/>
                </a:lnTo>
                <a:lnTo>
                  <a:pt x="1248" y="2348"/>
                </a:lnTo>
                <a:lnTo>
                  <a:pt x="1065" y="1981"/>
                </a:lnTo>
                <a:lnTo>
                  <a:pt x="955" y="1724"/>
                </a:lnTo>
                <a:lnTo>
                  <a:pt x="845" y="1394"/>
                </a:lnTo>
                <a:lnTo>
                  <a:pt x="735" y="1027"/>
                </a:lnTo>
                <a:lnTo>
                  <a:pt x="661" y="697"/>
                </a:lnTo>
                <a:lnTo>
                  <a:pt x="588" y="330"/>
                </a:lnTo>
                <a:close/>
                <a:moveTo>
                  <a:pt x="3706" y="2825"/>
                </a:moveTo>
                <a:lnTo>
                  <a:pt x="3926" y="2861"/>
                </a:lnTo>
                <a:lnTo>
                  <a:pt x="4109" y="2935"/>
                </a:lnTo>
                <a:lnTo>
                  <a:pt x="4733" y="3118"/>
                </a:lnTo>
                <a:lnTo>
                  <a:pt x="4990" y="3228"/>
                </a:lnTo>
                <a:lnTo>
                  <a:pt x="5283" y="3375"/>
                </a:lnTo>
                <a:lnTo>
                  <a:pt x="5503" y="3522"/>
                </a:lnTo>
                <a:lnTo>
                  <a:pt x="5687" y="3668"/>
                </a:lnTo>
                <a:lnTo>
                  <a:pt x="5687" y="3668"/>
                </a:lnTo>
                <a:lnTo>
                  <a:pt x="5540" y="3632"/>
                </a:lnTo>
                <a:lnTo>
                  <a:pt x="5467" y="3632"/>
                </a:lnTo>
                <a:lnTo>
                  <a:pt x="5393" y="3705"/>
                </a:lnTo>
                <a:lnTo>
                  <a:pt x="5356" y="3778"/>
                </a:lnTo>
                <a:lnTo>
                  <a:pt x="5393" y="3888"/>
                </a:lnTo>
                <a:lnTo>
                  <a:pt x="5026" y="4035"/>
                </a:lnTo>
                <a:lnTo>
                  <a:pt x="4660" y="4109"/>
                </a:lnTo>
                <a:lnTo>
                  <a:pt x="4293" y="4182"/>
                </a:lnTo>
                <a:lnTo>
                  <a:pt x="3889" y="4182"/>
                </a:lnTo>
                <a:lnTo>
                  <a:pt x="3449" y="4109"/>
                </a:lnTo>
                <a:lnTo>
                  <a:pt x="3046" y="3999"/>
                </a:lnTo>
                <a:lnTo>
                  <a:pt x="2862" y="3925"/>
                </a:lnTo>
                <a:lnTo>
                  <a:pt x="2642" y="3815"/>
                </a:lnTo>
                <a:lnTo>
                  <a:pt x="2459" y="3668"/>
                </a:lnTo>
                <a:lnTo>
                  <a:pt x="2349" y="3595"/>
                </a:lnTo>
                <a:lnTo>
                  <a:pt x="2312" y="3522"/>
                </a:lnTo>
                <a:lnTo>
                  <a:pt x="2532" y="3668"/>
                </a:lnTo>
                <a:lnTo>
                  <a:pt x="2789" y="3815"/>
                </a:lnTo>
                <a:lnTo>
                  <a:pt x="3046" y="3888"/>
                </a:lnTo>
                <a:lnTo>
                  <a:pt x="3339" y="3999"/>
                </a:lnTo>
                <a:lnTo>
                  <a:pt x="3596" y="4035"/>
                </a:lnTo>
                <a:lnTo>
                  <a:pt x="3889" y="4109"/>
                </a:lnTo>
                <a:lnTo>
                  <a:pt x="4073" y="4109"/>
                </a:lnTo>
                <a:lnTo>
                  <a:pt x="4183" y="4072"/>
                </a:lnTo>
                <a:lnTo>
                  <a:pt x="4329" y="4035"/>
                </a:lnTo>
                <a:lnTo>
                  <a:pt x="4439" y="3962"/>
                </a:lnTo>
                <a:lnTo>
                  <a:pt x="4476" y="3888"/>
                </a:lnTo>
                <a:lnTo>
                  <a:pt x="4439" y="3778"/>
                </a:lnTo>
                <a:lnTo>
                  <a:pt x="4329" y="3705"/>
                </a:lnTo>
                <a:lnTo>
                  <a:pt x="4219" y="3632"/>
                </a:lnTo>
                <a:lnTo>
                  <a:pt x="3963" y="3595"/>
                </a:lnTo>
                <a:lnTo>
                  <a:pt x="3706" y="3558"/>
                </a:lnTo>
                <a:lnTo>
                  <a:pt x="3449" y="3522"/>
                </a:lnTo>
                <a:lnTo>
                  <a:pt x="2715" y="3338"/>
                </a:lnTo>
                <a:lnTo>
                  <a:pt x="2862" y="3228"/>
                </a:lnTo>
                <a:lnTo>
                  <a:pt x="3082" y="3081"/>
                </a:lnTo>
                <a:lnTo>
                  <a:pt x="3302" y="2935"/>
                </a:lnTo>
                <a:lnTo>
                  <a:pt x="3486" y="2861"/>
                </a:lnTo>
                <a:lnTo>
                  <a:pt x="3706" y="2825"/>
                </a:lnTo>
                <a:close/>
                <a:moveTo>
                  <a:pt x="1285" y="5686"/>
                </a:moveTo>
                <a:lnTo>
                  <a:pt x="1725" y="5723"/>
                </a:lnTo>
                <a:lnTo>
                  <a:pt x="1762" y="5723"/>
                </a:lnTo>
                <a:lnTo>
                  <a:pt x="1835" y="5869"/>
                </a:lnTo>
                <a:lnTo>
                  <a:pt x="1908" y="5943"/>
                </a:lnTo>
                <a:lnTo>
                  <a:pt x="2018" y="5943"/>
                </a:lnTo>
                <a:lnTo>
                  <a:pt x="2129" y="5869"/>
                </a:lnTo>
                <a:lnTo>
                  <a:pt x="2165" y="5759"/>
                </a:lnTo>
                <a:lnTo>
                  <a:pt x="2642" y="5796"/>
                </a:lnTo>
                <a:lnTo>
                  <a:pt x="3082" y="5796"/>
                </a:lnTo>
                <a:lnTo>
                  <a:pt x="3339" y="5833"/>
                </a:lnTo>
                <a:lnTo>
                  <a:pt x="3522" y="5869"/>
                </a:lnTo>
                <a:lnTo>
                  <a:pt x="3522" y="6016"/>
                </a:lnTo>
                <a:lnTo>
                  <a:pt x="3376" y="5979"/>
                </a:lnTo>
                <a:lnTo>
                  <a:pt x="3266" y="6016"/>
                </a:lnTo>
                <a:lnTo>
                  <a:pt x="3119" y="6089"/>
                </a:lnTo>
                <a:lnTo>
                  <a:pt x="3082" y="6163"/>
                </a:lnTo>
                <a:lnTo>
                  <a:pt x="3082" y="6236"/>
                </a:lnTo>
                <a:lnTo>
                  <a:pt x="2752" y="6236"/>
                </a:lnTo>
                <a:lnTo>
                  <a:pt x="1322" y="6163"/>
                </a:lnTo>
                <a:lnTo>
                  <a:pt x="808" y="6089"/>
                </a:lnTo>
                <a:lnTo>
                  <a:pt x="515" y="6053"/>
                </a:lnTo>
                <a:lnTo>
                  <a:pt x="258" y="6089"/>
                </a:lnTo>
                <a:lnTo>
                  <a:pt x="368" y="5943"/>
                </a:lnTo>
                <a:lnTo>
                  <a:pt x="515" y="5833"/>
                </a:lnTo>
                <a:lnTo>
                  <a:pt x="661" y="5723"/>
                </a:lnTo>
                <a:lnTo>
                  <a:pt x="808" y="5686"/>
                </a:lnTo>
                <a:close/>
                <a:moveTo>
                  <a:pt x="2239" y="6676"/>
                </a:moveTo>
                <a:lnTo>
                  <a:pt x="3009" y="6713"/>
                </a:lnTo>
                <a:lnTo>
                  <a:pt x="3156" y="6750"/>
                </a:lnTo>
                <a:lnTo>
                  <a:pt x="3156" y="7997"/>
                </a:lnTo>
                <a:lnTo>
                  <a:pt x="3119" y="9244"/>
                </a:lnTo>
                <a:lnTo>
                  <a:pt x="2422" y="9354"/>
                </a:lnTo>
                <a:lnTo>
                  <a:pt x="2422" y="8951"/>
                </a:lnTo>
                <a:lnTo>
                  <a:pt x="2312" y="7630"/>
                </a:lnTo>
                <a:lnTo>
                  <a:pt x="2275" y="6933"/>
                </a:lnTo>
                <a:lnTo>
                  <a:pt x="2239" y="6676"/>
                </a:lnTo>
                <a:close/>
                <a:moveTo>
                  <a:pt x="1065" y="6566"/>
                </a:moveTo>
                <a:lnTo>
                  <a:pt x="1872" y="6676"/>
                </a:lnTo>
                <a:lnTo>
                  <a:pt x="1835" y="6786"/>
                </a:lnTo>
                <a:lnTo>
                  <a:pt x="1835" y="6933"/>
                </a:lnTo>
                <a:lnTo>
                  <a:pt x="1872" y="7226"/>
                </a:lnTo>
                <a:lnTo>
                  <a:pt x="1945" y="8804"/>
                </a:lnTo>
                <a:lnTo>
                  <a:pt x="1982" y="9391"/>
                </a:lnTo>
                <a:lnTo>
                  <a:pt x="1542" y="9391"/>
                </a:lnTo>
                <a:lnTo>
                  <a:pt x="1101" y="9427"/>
                </a:lnTo>
                <a:lnTo>
                  <a:pt x="1028" y="8254"/>
                </a:lnTo>
                <a:lnTo>
                  <a:pt x="955" y="7410"/>
                </a:lnTo>
                <a:lnTo>
                  <a:pt x="918" y="6970"/>
                </a:lnTo>
                <a:lnTo>
                  <a:pt x="808" y="6566"/>
                </a:lnTo>
                <a:close/>
                <a:moveTo>
                  <a:pt x="3082" y="9721"/>
                </a:moveTo>
                <a:lnTo>
                  <a:pt x="3009" y="10454"/>
                </a:lnTo>
                <a:lnTo>
                  <a:pt x="2972" y="10454"/>
                </a:lnTo>
                <a:lnTo>
                  <a:pt x="2862" y="10418"/>
                </a:lnTo>
                <a:lnTo>
                  <a:pt x="2752" y="10418"/>
                </a:lnTo>
                <a:lnTo>
                  <a:pt x="2605" y="10454"/>
                </a:lnTo>
                <a:lnTo>
                  <a:pt x="2495" y="10528"/>
                </a:lnTo>
                <a:lnTo>
                  <a:pt x="2495" y="10418"/>
                </a:lnTo>
                <a:lnTo>
                  <a:pt x="2459" y="9831"/>
                </a:lnTo>
                <a:lnTo>
                  <a:pt x="2789" y="9794"/>
                </a:lnTo>
                <a:lnTo>
                  <a:pt x="3082" y="9721"/>
                </a:lnTo>
                <a:close/>
                <a:moveTo>
                  <a:pt x="1138" y="9758"/>
                </a:moveTo>
                <a:lnTo>
                  <a:pt x="1358" y="9831"/>
                </a:lnTo>
                <a:lnTo>
                  <a:pt x="1542" y="9831"/>
                </a:lnTo>
                <a:lnTo>
                  <a:pt x="1982" y="9868"/>
                </a:lnTo>
                <a:lnTo>
                  <a:pt x="2018" y="10088"/>
                </a:lnTo>
                <a:lnTo>
                  <a:pt x="1982" y="10124"/>
                </a:lnTo>
                <a:lnTo>
                  <a:pt x="1688" y="10088"/>
                </a:lnTo>
                <a:lnTo>
                  <a:pt x="1615" y="10124"/>
                </a:lnTo>
                <a:lnTo>
                  <a:pt x="1542" y="10161"/>
                </a:lnTo>
                <a:lnTo>
                  <a:pt x="1542" y="10234"/>
                </a:lnTo>
                <a:lnTo>
                  <a:pt x="1578" y="10308"/>
                </a:lnTo>
                <a:lnTo>
                  <a:pt x="1725" y="10454"/>
                </a:lnTo>
                <a:lnTo>
                  <a:pt x="1945" y="10491"/>
                </a:lnTo>
                <a:lnTo>
                  <a:pt x="2018" y="10491"/>
                </a:lnTo>
                <a:lnTo>
                  <a:pt x="2018" y="10748"/>
                </a:lnTo>
                <a:lnTo>
                  <a:pt x="1798" y="10785"/>
                </a:lnTo>
                <a:lnTo>
                  <a:pt x="1798" y="10748"/>
                </a:lnTo>
                <a:lnTo>
                  <a:pt x="1762" y="10748"/>
                </a:lnTo>
                <a:lnTo>
                  <a:pt x="1688" y="10785"/>
                </a:lnTo>
                <a:lnTo>
                  <a:pt x="1615" y="10821"/>
                </a:lnTo>
                <a:lnTo>
                  <a:pt x="1542" y="10895"/>
                </a:lnTo>
                <a:lnTo>
                  <a:pt x="1505" y="11005"/>
                </a:lnTo>
                <a:lnTo>
                  <a:pt x="1542" y="11078"/>
                </a:lnTo>
                <a:lnTo>
                  <a:pt x="1652" y="11151"/>
                </a:lnTo>
                <a:lnTo>
                  <a:pt x="2055" y="11151"/>
                </a:lnTo>
                <a:lnTo>
                  <a:pt x="2129" y="11408"/>
                </a:lnTo>
                <a:lnTo>
                  <a:pt x="2239" y="11592"/>
                </a:lnTo>
                <a:lnTo>
                  <a:pt x="2275" y="11628"/>
                </a:lnTo>
                <a:lnTo>
                  <a:pt x="2349" y="11628"/>
                </a:lnTo>
                <a:lnTo>
                  <a:pt x="2422" y="11592"/>
                </a:lnTo>
                <a:lnTo>
                  <a:pt x="2459" y="11555"/>
                </a:lnTo>
                <a:lnTo>
                  <a:pt x="2532" y="11371"/>
                </a:lnTo>
                <a:lnTo>
                  <a:pt x="2569" y="11188"/>
                </a:lnTo>
                <a:lnTo>
                  <a:pt x="2569" y="11005"/>
                </a:lnTo>
                <a:lnTo>
                  <a:pt x="2532" y="10785"/>
                </a:lnTo>
                <a:lnTo>
                  <a:pt x="2679" y="10821"/>
                </a:lnTo>
                <a:lnTo>
                  <a:pt x="3009" y="10821"/>
                </a:lnTo>
                <a:lnTo>
                  <a:pt x="2936" y="11408"/>
                </a:lnTo>
                <a:lnTo>
                  <a:pt x="2862" y="11812"/>
                </a:lnTo>
                <a:lnTo>
                  <a:pt x="2825" y="11995"/>
                </a:lnTo>
                <a:lnTo>
                  <a:pt x="2752" y="12178"/>
                </a:lnTo>
                <a:lnTo>
                  <a:pt x="2642" y="12362"/>
                </a:lnTo>
                <a:lnTo>
                  <a:pt x="2532" y="12472"/>
                </a:lnTo>
                <a:lnTo>
                  <a:pt x="2349" y="12582"/>
                </a:lnTo>
                <a:lnTo>
                  <a:pt x="2129" y="12619"/>
                </a:lnTo>
                <a:lnTo>
                  <a:pt x="1945" y="12619"/>
                </a:lnTo>
                <a:lnTo>
                  <a:pt x="1798" y="12582"/>
                </a:lnTo>
                <a:lnTo>
                  <a:pt x="1652" y="12472"/>
                </a:lnTo>
                <a:lnTo>
                  <a:pt x="1505" y="12362"/>
                </a:lnTo>
                <a:lnTo>
                  <a:pt x="1432" y="12215"/>
                </a:lnTo>
                <a:lnTo>
                  <a:pt x="1322" y="12068"/>
                </a:lnTo>
                <a:lnTo>
                  <a:pt x="1211" y="11738"/>
                </a:lnTo>
                <a:lnTo>
                  <a:pt x="1138" y="11335"/>
                </a:lnTo>
                <a:lnTo>
                  <a:pt x="1138" y="10858"/>
                </a:lnTo>
                <a:lnTo>
                  <a:pt x="1138" y="10014"/>
                </a:lnTo>
                <a:lnTo>
                  <a:pt x="1138" y="9758"/>
                </a:lnTo>
                <a:close/>
                <a:moveTo>
                  <a:pt x="625" y="0"/>
                </a:moveTo>
                <a:lnTo>
                  <a:pt x="478" y="37"/>
                </a:lnTo>
                <a:lnTo>
                  <a:pt x="331" y="110"/>
                </a:lnTo>
                <a:lnTo>
                  <a:pt x="294" y="184"/>
                </a:lnTo>
                <a:lnTo>
                  <a:pt x="294" y="220"/>
                </a:lnTo>
                <a:lnTo>
                  <a:pt x="294" y="294"/>
                </a:lnTo>
                <a:lnTo>
                  <a:pt x="331" y="330"/>
                </a:lnTo>
                <a:lnTo>
                  <a:pt x="294" y="587"/>
                </a:lnTo>
                <a:lnTo>
                  <a:pt x="294" y="844"/>
                </a:lnTo>
                <a:lnTo>
                  <a:pt x="331" y="1101"/>
                </a:lnTo>
                <a:lnTo>
                  <a:pt x="368" y="1321"/>
                </a:lnTo>
                <a:lnTo>
                  <a:pt x="551" y="1834"/>
                </a:lnTo>
                <a:lnTo>
                  <a:pt x="735" y="2274"/>
                </a:lnTo>
                <a:lnTo>
                  <a:pt x="918" y="2641"/>
                </a:lnTo>
                <a:lnTo>
                  <a:pt x="1175" y="3008"/>
                </a:lnTo>
                <a:lnTo>
                  <a:pt x="1322" y="3155"/>
                </a:lnTo>
                <a:lnTo>
                  <a:pt x="1505" y="3265"/>
                </a:lnTo>
                <a:lnTo>
                  <a:pt x="1652" y="3375"/>
                </a:lnTo>
                <a:lnTo>
                  <a:pt x="1872" y="3375"/>
                </a:lnTo>
                <a:lnTo>
                  <a:pt x="1798" y="3815"/>
                </a:lnTo>
                <a:lnTo>
                  <a:pt x="1725" y="4365"/>
                </a:lnTo>
                <a:lnTo>
                  <a:pt x="1725" y="4659"/>
                </a:lnTo>
                <a:lnTo>
                  <a:pt x="1762" y="4806"/>
                </a:lnTo>
                <a:lnTo>
                  <a:pt x="1798" y="4916"/>
                </a:lnTo>
                <a:lnTo>
                  <a:pt x="1762" y="5319"/>
                </a:lnTo>
                <a:lnTo>
                  <a:pt x="1615" y="5319"/>
                </a:lnTo>
                <a:lnTo>
                  <a:pt x="1138" y="5282"/>
                </a:lnTo>
                <a:lnTo>
                  <a:pt x="918" y="5246"/>
                </a:lnTo>
                <a:lnTo>
                  <a:pt x="698" y="5282"/>
                </a:lnTo>
                <a:lnTo>
                  <a:pt x="404" y="5392"/>
                </a:lnTo>
                <a:lnTo>
                  <a:pt x="294" y="5466"/>
                </a:lnTo>
                <a:lnTo>
                  <a:pt x="184" y="5576"/>
                </a:lnTo>
                <a:lnTo>
                  <a:pt x="111" y="5686"/>
                </a:lnTo>
                <a:lnTo>
                  <a:pt x="74" y="5796"/>
                </a:lnTo>
                <a:lnTo>
                  <a:pt x="38" y="5943"/>
                </a:lnTo>
                <a:lnTo>
                  <a:pt x="1" y="6089"/>
                </a:lnTo>
                <a:lnTo>
                  <a:pt x="38" y="6163"/>
                </a:lnTo>
                <a:lnTo>
                  <a:pt x="111" y="6199"/>
                </a:lnTo>
                <a:lnTo>
                  <a:pt x="38" y="6273"/>
                </a:lnTo>
                <a:lnTo>
                  <a:pt x="38" y="6346"/>
                </a:lnTo>
                <a:lnTo>
                  <a:pt x="38" y="6456"/>
                </a:lnTo>
                <a:lnTo>
                  <a:pt x="111" y="6530"/>
                </a:lnTo>
                <a:lnTo>
                  <a:pt x="184" y="6566"/>
                </a:lnTo>
                <a:lnTo>
                  <a:pt x="294" y="6566"/>
                </a:lnTo>
                <a:lnTo>
                  <a:pt x="368" y="6493"/>
                </a:lnTo>
                <a:lnTo>
                  <a:pt x="441" y="6493"/>
                </a:lnTo>
                <a:lnTo>
                  <a:pt x="441" y="6530"/>
                </a:lnTo>
                <a:lnTo>
                  <a:pt x="441" y="6786"/>
                </a:lnTo>
                <a:lnTo>
                  <a:pt x="441" y="7080"/>
                </a:lnTo>
                <a:lnTo>
                  <a:pt x="515" y="7593"/>
                </a:lnTo>
                <a:lnTo>
                  <a:pt x="588" y="8657"/>
                </a:lnTo>
                <a:lnTo>
                  <a:pt x="625" y="9721"/>
                </a:lnTo>
                <a:lnTo>
                  <a:pt x="625" y="10785"/>
                </a:lnTo>
                <a:lnTo>
                  <a:pt x="661" y="11225"/>
                </a:lnTo>
                <a:lnTo>
                  <a:pt x="698" y="11665"/>
                </a:lnTo>
                <a:lnTo>
                  <a:pt x="808" y="12105"/>
                </a:lnTo>
                <a:lnTo>
                  <a:pt x="881" y="12289"/>
                </a:lnTo>
                <a:lnTo>
                  <a:pt x="991" y="12509"/>
                </a:lnTo>
                <a:lnTo>
                  <a:pt x="1065" y="12655"/>
                </a:lnTo>
                <a:lnTo>
                  <a:pt x="1175" y="12765"/>
                </a:lnTo>
                <a:lnTo>
                  <a:pt x="1322" y="12912"/>
                </a:lnTo>
                <a:lnTo>
                  <a:pt x="1468" y="12985"/>
                </a:lnTo>
                <a:lnTo>
                  <a:pt x="1615" y="13059"/>
                </a:lnTo>
                <a:lnTo>
                  <a:pt x="1798" y="13096"/>
                </a:lnTo>
                <a:lnTo>
                  <a:pt x="1945" y="13132"/>
                </a:lnTo>
                <a:lnTo>
                  <a:pt x="2129" y="13169"/>
                </a:lnTo>
                <a:lnTo>
                  <a:pt x="2349" y="13132"/>
                </a:lnTo>
                <a:lnTo>
                  <a:pt x="2569" y="13096"/>
                </a:lnTo>
                <a:lnTo>
                  <a:pt x="2752" y="12985"/>
                </a:lnTo>
                <a:lnTo>
                  <a:pt x="2899" y="12875"/>
                </a:lnTo>
                <a:lnTo>
                  <a:pt x="3009" y="12765"/>
                </a:lnTo>
                <a:lnTo>
                  <a:pt x="3119" y="12582"/>
                </a:lnTo>
                <a:lnTo>
                  <a:pt x="3302" y="12215"/>
                </a:lnTo>
                <a:lnTo>
                  <a:pt x="3412" y="11812"/>
                </a:lnTo>
                <a:lnTo>
                  <a:pt x="3449" y="11408"/>
                </a:lnTo>
                <a:lnTo>
                  <a:pt x="3522" y="10601"/>
                </a:lnTo>
                <a:lnTo>
                  <a:pt x="3632" y="9647"/>
                </a:lnTo>
                <a:lnTo>
                  <a:pt x="3669" y="8657"/>
                </a:lnTo>
                <a:lnTo>
                  <a:pt x="3669" y="7667"/>
                </a:lnTo>
                <a:lnTo>
                  <a:pt x="3669" y="6676"/>
                </a:lnTo>
                <a:lnTo>
                  <a:pt x="3743" y="6603"/>
                </a:lnTo>
                <a:lnTo>
                  <a:pt x="3779" y="6530"/>
                </a:lnTo>
                <a:lnTo>
                  <a:pt x="3779" y="6456"/>
                </a:lnTo>
                <a:lnTo>
                  <a:pt x="3889" y="6273"/>
                </a:lnTo>
                <a:lnTo>
                  <a:pt x="3963" y="6053"/>
                </a:lnTo>
                <a:lnTo>
                  <a:pt x="3999" y="5833"/>
                </a:lnTo>
                <a:lnTo>
                  <a:pt x="3963" y="5723"/>
                </a:lnTo>
                <a:lnTo>
                  <a:pt x="3926" y="5612"/>
                </a:lnTo>
                <a:lnTo>
                  <a:pt x="3816" y="5502"/>
                </a:lnTo>
                <a:lnTo>
                  <a:pt x="3669" y="5429"/>
                </a:lnTo>
                <a:lnTo>
                  <a:pt x="3486" y="5392"/>
                </a:lnTo>
                <a:lnTo>
                  <a:pt x="3266" y="5356"/>
                </a:lnTo>
                <a:lnTo>
                  <a:pt x="2532" y="5356"/>
                </a:lnTo>
                <a:lnTo>
                  <a:pt x="2165" y="5319"/>
                </a:lnTo>
                <a:lnTo>
                  <a:pt x="2092" y="4806"/>
                </a:lnTo>
                <a:lnTo>
                  <a:pt x="2165" y="4585"/>
                </a:lnTo>
                <a:lnTo>
                  <a:pt x="2165" y="4365"/>
                </a:lnTo>
                <a:lnTo>
                  <a:pt x="2202" y="3962"/>
                </a:lnTo>
                <a:lnTo>
                  <a:pt x="2459" y="4145"/>
                </a:lnTo>
                <a:lnTo>
                  <a:pt x="2715" y="4292"/>
                </a:lnTo>
                <a:lnTo>
                  <a:pt x="2972" y="4402"/>
                </a:lnTo>
                <a:lnTo>
                  <a:pt x="3266" y="4475"/>
                </a:lnTo>
                <a:lnTo>
                  <a:pt x="3522" y="4549"/>
                </a:lnTo>
                <a:lnTo>
                  <a:pt x="3816" y="4585"/>
                </a:lnTo>
                <a:lnTo>
                  <a:pt x="4403" y="4585"/>
                </a:lnTo>
                <a:lnTo>
                  <a:pt x="4660" y="4549"/>
                </a:lnTo>
                <a:lnTo>
                  <a:pt x="4953" y="4475"/>
                </a:lnTo>
                <a:lnTo>
                  <a:pt x="5210" y="4402"/>
                </a:lnTo>
                <a:lnTo>
                  <a:pt x="5503" y="4292"/>
                </a:lnTo>
                <a:lnTo>
                  <a:pt x="5760" y="4182"/>
                </a:lnTo>
                <a:lnTo>
                  <a:pt x="5833" y="4109"/>
                </a:lnTo>
                <a:lnTo>
                  <a:pt x="5833" y="3999"/>
                </a:lnTo>
                <a:lnTo>
                  <a:pt x="5833" y="3888"/>
                </a:lnTo>
                <a:lnTo>
                  <a:pt x="5797" y="3778"/>
                </a:lnTo>
                <a:lnTo>
                  <a:pt x="5797" y="3778"/>
                </a:lnTo>
                <a:lnTo>
                  <a:pt x="5833" y="3815"/>
                </a:lnTo>
                <a:lnTo>
                  <a:pt x="5980" y="3962"/>
                </a:lnTo>
                <a:lnTo>
                  <a:pt x="6053" y="3999"/>
                </a:lnTo>
                <a:lnTo>
                  <a:pt x="6200" y="4035"/>
                </a:lnTo>
                <a:lnTo>
                  <a:pt x="6237" y="4035"/>
                </a:lnTo>
                <a:lnTo>
                  <a:pt x="6274" y="3999"/>
                </a:lnTo>
                <a:lnTo>
                  <a:pt x="6347" y="3888"/>
                </a:lnTo>
                <a:lnTo>
                  <a:pt x="6310" y="3742"/>
                </a:lnTo>
                <a:lnTo>
                  <a:pt x="6274" y="3632"/>
                </a:lnTo>
                <a:lnTo>
                  <a:pt x="6200" y="3522"/>
                </a:lnTo>
                <a:lnTo>
                  <a:pt x="6090" y="3375"/>
                </a:lnTo>
                <a:lnTo>
                  <a:pt x="5833" y="3192"/>
                </a:lnTo>
                <a:lnTo>
                  <a:pt x="5613" y="3045"/>
                </a:lnTo>
                <a:lnTo>
                  <a:pt x="5283" y="2861"/>
                </a:lnTo>
                <a:lnTo>
                  <a:pt x="4953" y="2715"/>
                </a:lnTo>
                <a:lnTo>
                  <a:pt x="4256" y="2495"/>
                </a:lnTo>
                <a:lnTo>
                  <a:pt x="3926" y="2421"/>
                </a:lnTo>
                <a:lnTo>
                  <a:pt x="3596" y="2385"/>
                </a:lnTo>
                <a:lnTo>
                  <a:pt x="3302" y="2458"/>
                </a:lnTo>
                <a:lnTo>
                  <a:pt x="2972" y="2605"/>
                </a:lnTo>
                <a:lnTo>
                  <a:pt x="2679" y="2788"/>
                </a:lnTo>
                <a:lnTo>
                  <a:pt x="2349" y="3081"/>
                </a:lnTo>
                <a:lnTo>
                  <a:pt x="2349" y="3045"/>
                </a:lnTo>
                <a:lnTo>
                  <a:pt x="2385" y="2788"/>
                </a:lnTo>
                <a:lnTo>
                  <a:pt x="2459" y="2568"/>
                </a:lnTo>
                <a:lnTo>
                  <a:pt x="2495" y="2458"/>
                </a:lnTo>
                <a:lnTo>
                  <a:pt x="2495" y="2311"/>
                </a:lnTo>
                <a:lnTo>
                  <a:pt x="2495" y="2201"/>
                </a:lnTo>
                <a:lnTo>
                  <a:pt x="2422" y="2128"/>
                </a:lnTo>
                <a:lnTo>
                  <a:pt x="2385" y="1871"/>
                </a:lnTo>
                <a:lnTo>
                  <a:pt x="2312" y="1614"/>
                </a:lnTo>
                <a:lnTo>
                  <a:pt x="2129" y="1137"/>
                </a:lnTo>
                <a:lnTo>
                  <a:pt x="2018" y="917"/>
                </a:lnTo>
                <a:lnTo>
                  <a:pt x="1835" y="661"/>
                </a:lnTo>
                <a:lnTo>
                  <a:pt x="1652" y="440"/>
                </a:lnTo>
                <a:lnTo>
                  <a:pt x="1395" y="220"/>
                </a:lnTo>
                <a:lnTo>
                  <a:pt x="1138" y="74"/>
                </a:lnTo>
                <a:lnTo>
                  <a:pt x="881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18" name="Google Shape;1018;p22"/>
          <p:cNvSpPr/>
          <p:nvPr/>
        </p:nvSpPr>
        <p:spPr>
          <a:xfrm rot="-2426120">
            <a:off x="7110132" y="4877011"/>
            <a:ext cx="279910" cy="357971"/>
          </a:xfrm>
          <a:custGeom>
            <a:avLst/>
            <a:gdLst/>
            <a:ahLst/>
            <a:cxnLst/>
            <a:rect l="l" t="t" r="r" b="b"/>
            <a:pathLst>
              <a:path w="9868" h="12620" extrusionOk="0">
                <a:moveTo>
                  <a:pt x="4182" y="661"/>
                </a:moveTo>
                <a:lnTo>
                  <a:pt x="4182" y="918"/>
                </a:lnTo>
                <a:lnTo>
                  <a:pt x="4182" y="1431"/>
                </a:lnTo>
                <a:lnTo>
                  <a:pt x="4145" y="2202"/>
                </a:lnTo>
                <a:lnTo>
                  <a:pt x="3925" y="2165"/>
                </a:lnTo>
                <a:lnTo>
                  <a:pt x="3962" y="2018"/>
                </a:lnTo>
                <a:lnTo>
                  <a:pt x="3962" y="1835"/>
                </a:lnTo>
                <a:lnTo>
                  <a:pt x="3889" y="1468"/>
                </a:lnTo>
                <a:lnTo>
                  <a:pt x="3852" y="1101"/>
                </a:lnTo>
                <a:lnTo>
                  <a:pt x="3889" y="918"/>
                </a:lnTo>
                <a:lnTo>
                  <a:pt x="3962" y="771"/>
                </a:lnTo>
                <a:lnTo>
                  <a:pt x="3999" y="698"/>
                </a:lnTo>
                <a:lnTo>
                  <a:pt x="4072" y="661"/>
                </a:lnTo>
                <a:close/>
                <a:moveTo>
                  <a:pt x="1541" y="404"/>
                </a:moveTo>
                <a:lnTo>
                  <a:pt x="1578" y="441"/>
                </a:lnTo>
                <a:lnTo>
                  <a:pt x="1614" y="514"/>
                </a:lnTo>
                <a:lnTo>
                  <a:pt x="1614" y="1138"/>
                </a:lnTo>
                <a:lnTo>
                  <a:pt x="1688" y="2202"/>
                </a:lnTo>
                <a:lnTo>
                  <a:pt x="1284" y="2238"/>
                </a:lnTo>
                <a:lnTo>
                  <a:pt x="1211" y="2238"/>
                </a:lnTo>
                <a:lnTo>
                  <a:pt x="1211" y="1871"/>
                </a:lnTo>
                <a:lnTo>
                  <a:pt x="1174" y="1505"/>
                </a:lnTo>
                <a:lnTo>
                  <a:pt x="1211" y="1211"/>
                </a:lnTo>
                <a:lnTo>
                  <a:pt x="1248" y="954"/>
                </a:lnTo>
                <a:lnTo>
                  <a:pt x="1358" y="404"/>
                </a:lnTo>
                <a:close/>
                <a:moveTo>
                  <a:pt x="3815" y="2678"/>
                </a:moveTo>
                <a:lnTo>
                  <a:pt x="4439" y="2715"/>
                </a:lnTo>
                <a:lnTo>
                  <a:pt x="5026" y="2789"/>
                </a:lnTo>
                <a:lnTo>
                  <a:pt x="5026" y="2825"/>
                </a:lnTo>
                <a:lnTo>
                  <a:pt x="5136" y="3485"/>
                </a:lnTo>
                <a:lnTo>
                  <a:pt x="3925" y="3559"/>
                </a:lnTo>
                <a:lnTo>
                  <a:pt x="2678" y="3632"/>
                </a:lnTo>
                <a:lnTo>
                  <a:pt x="1358" y="3669"/>
                </a:lnTo>
                <a:lnTo>
                  <a:pt x="917" y="3706"/>
                </a:lnTo>
                <a:lnTo>
                  <a:pt x="477" y="3742"/>
                </a:lnTo>
                <a:lnTo>
                  <a:pt x="441" y="3229"/>
                </a:lnTo>
                <a:lnTo>
                  <a:pt x="441" y="2972"/>
                </a:lnTo>
                <a:lnTo>
                  <a:pt x="404" y="2862"/>
                </a:lnTo>
                <a:lnTo>
                  <a:pt x="331" y="2752"/>
                </a:lnTo>
                <a:lnTo>
                  <a:pt x="587" y="2789"/>
                </a:lnTo>
                <a:lnTo>
                  <a:pt x="807" y="2789"/>
                </a:lnTo>
                <a:lnTo>
                  <a:pt x="1284" y="2752"/>
                </a:lnTo>
                <a:lnTo>
                  <a:pt x="1945" y="2678"/>
                </a:lnTo>
                <a:close/>
                <a:moveTo>
                  <a:pt x="4916" y="3999"/>
                </a:moveTo>
                <a:lnTo>
                  <a:pt x="4989" y="4072"/>
                </a:lnTo>
                <a:lnTo>
                  <a:pt x="5136" y="4109"/>
                </a:lnTo>
                <a:lnTo>
                  <a:pt x="5209" y="4072"/>
                </a:lnTo>
                <a:lnTo>
                  <a:pt x="5246" y="4623"/>
                </a:lnTo>
                <a:lnTo>
                  <a:pt x="5209" y="5173"/>
                </a:lnTo>
                <a:lnTo>
                  <a:pt x="5173" y="5430"/>
                </a:lnTo>
                <a:lnTo>
                  <a:pt x="5099" y="5723"/>
                </a:lnTo>
                <a:lnTo>
                  <a:pt x="4989" y="5980"/>
                </a:lnTo>
                <a:lnTo>
                  <a:pt x="4806" y="6200"/>
                </a:lnTo>
                <a:lnTo>
                  <a:pt x="4659" y="6310"/>
                </a:lnTo>
                <a:lnTo>
                  <a:pt x="4476" y="6420"/>
                </a:lnTo>
                <a:lnTo>
                  <a:pt x="4292" y="6457"/>
                </a:lnTo>
                <a:lnTo>
                  <a:pt x="4072" y="6493"/>
                </a:lnTo>
                <a:lnTo>
                  <a:pt x="3632" y="6530"/>
                </a:lnTo>
                <a:lnTo>
                  <a:pt x="3265" y="6567"/>
                </a:lnTo>
                <a:lnTo>
                  <a:pt x="2605" y="6567"/>
                </a:lnTo>
                <a:lnTo>
                  <a:pt x="2642" y="6493"/>
                </a:lnTo>
                <a:lnTo>
                  <a:pt x="2678" y="6383"/>
                </a:lnTo>
                <a:lnTo>
                  <a:pt x="2788" y="6310"/>
                </a:lnTo>
                <a:lnTo>
                  <a:pt x="2825" y="6273"/>
                </a:lnTo>
                <a:lnTo>
                  <a:pt x="2825" y="6237"/>
                </a:lnTo>
                <a:lnTo>
                  <a:pt x="2788" y="6200"/>
                </a:lnTo>
                <a:lnTo>
                  <a:pt x="2715" y="6200"/>
                </a:lnTo>
                <a:lnTo>
                  <a:pt x="2605" y="6237"/>
                </a:lnTo>
                <a:lnTo>
                  <a:pt x="2458" y="6310"/>
                </a:lnTo>
                <a:lnTo>
                  <a:pt x="2348" y="6420"/>
                </a:lnTo>
                <a:lnTo>
                  <a:pt x="2311" y="6567"/>
                </a:lnTo>
                <a:lnTo>
                  <a:pt x="1724" y="6493"/>
                </a:lnTo>
                <a:lnTo>
                  <a:pt x="1541" y="6457"/>
                </a:lnTo>
                <a:lnTo>
                  <a:pt x="1688" y="6420"/>
                </a:lnTo>
                <a:lnTo>
                  <a:pt x="2055" y="6383"/>
                </a:lnTo>
                <a:lnTo>
                  <a:pt x="2201" y="6310"/>
                </a:lnTo>
                <a:lnTo>
                  <a:pt x="2275" y="6237"/>
                </a:lnTo>
                <a:lnTo>
                  <a:pt x="2311" y="6163"/>
                </a:lnTo>
                <a:lnTo>
                  <a:pt x="2311" y="6090"/>
                </a:lnTo>
                <a:lnTo>
                  <a:pt x="2275" y="6016"/>
                </a:lnTo>
                <a:lnTo>
                  <a:pt x="2238" y="5980"/>
                </a:lnTo>
                <a:lnTo>
                  <a:pt x="2201" y="5943"/>
                </a:lnTo>
                <a:lnTo>
                  <a:pt x="2055" y="5943"/>
                </a:lnTo>
                <a:lnTo>
                  <a:pt x="1981" y="6016"/>
                </a:lnTo>
                <a:lnTo>
                  <a:pt x="1798" y="6053"/>
                </a:lnTo>
                <a:lnTo>
                  <a:pt x="1394" y="6127"/>
                </a:lnTo>
                <a:lnTo>
                  <a:pt x="1138" y="6200"/>
                </a:lnTo>
                <a:lnTo>
                  <a:pt x="917" y="6273"/>
                </a:lnTo>
                <a:lnTo>
                  <a:pt x="807" y="6200"/>
                </a:lnTo>
                <a:lnTo>
                  <a:pt x="697" y="6127"/>
                </a:lnTo>
                <a:lnTo>
                  <a:pt x="661" y="5980"/>
                </a:lnTo>
                <a:lnTo>
                  <a:pt x="624" y="5870"/>
                </a:lnTo>
                <a:lnTo>
                  <a:pt x="624" y="5870"/>
                </a:lnTo>
                <a:lnTo>
                  <a:pt x="844" y="5906"/>
                </a:lnTo>
                <a:lnTo>
                  <a:pt x="1504" y="5906"/>
                </a:lnTo>
                <a:lnTo>
                  <a:pt x="1724" y="5870"/>
                </a:lnTo>
                <a:lnTo>
                  <a:pt x="1945" y="5833"/>
                </a:lnTo>
                <a:lnTo>
                  <a:pt x="1981" y="5796"/>
                </a:lnTo>
                <a:lnTo>
                  <a:pt x="2018" y="5760"/>
                </a:lnTo>
                <a:lnTo>
                  <a:pt x="2055" y="5650"/>
                </a:lnTo>
                <a:lnTo>
                  <a:pt x="1981" y="5540"/>
                </a:lnTo>
                <a:lnTo>
                  <a:pt x="1945" y="5503"/>
                </a:lnTo>
                <a:lnTo>
                  <a:pt x="1504" y="5503"/>
                </a:lnTo>
                <a:lnTo>
                  <a:pt x="1101" y="5540"/>
                </a:lnTo>
                <a:lnTo>
                  <a:pt x="844" y="5576"/>
                </a:lnTo>
                <a:lnTo>
                  <a:pt x="587" y="5576"/>
                </a:lnTo>
                <a:lnTo>
                  <a:pt x="587" y="5356"/>
                </a:lnTo>
                <a:lnTo>
                  <a:pt x="734" y="5430"/>
                </a:lnTo>
                <a:lnTo>
                  <a:pt x="881" y="5466"/>
                </a:lnTo>
                <a:lnTo>
                  <a:pt x="1211" y="5466"/>
                </a:lnTo>
                <a:lnTo>
                  <a:pt x="1541" y="5393"/>
                </a:lnTo>
                <a:lnTo>
                  <a:pt x="1835" y="5246"/>
                </a:lnTo>
                <a:lnTo>
                  <a:pt x="1871" y="5173"/>
                </a:lnTo>
                <a:lnTo>
                  <a:pt x="1908" y="5099"/>
                </a:lnTo>
                <a:lnTo>
                  <a:pt x="1908" y="5026"/>
                </a:lnTo>
                <a:lnTo>
                  <a:pt x="1871" y="4953"/>
                </a:lnTo>
                <a:lnTo>
                  <a:pt x="1835" y="4916"/>
                </a:lnTo>
                <a:lnTo>
                  <a:pt x="1761" y="4879"/>
                </a:lnTo>
                <a:lnTo>
                  <a:pt x="1724" y="4879"/>
                </a:lnTo>
                <a:lnTo>
                  <a:pt x="1614" y="4916"/>
                </a:lnTo>
                <a:lnTo>
                  <a:pt x="1358" y="5026"/>
                </a:lnTo>
                <a:lnTo>
                  <a:pt x="1101" y="5099"/>
                </a:lnTo>
                <a:lnTo>
                  <a:pt x="844" y="5099"/>
                </a:lnTo>
                <a:lnTo>
                  <a:pt x="551" y="5063"/>
                </a:lnTo>
                <a:lnTo>
                  <a:pt x="551" y="4916"/>
                </a:lnTo>
                <a:lnTo>
                  <a:pt x="844" y="4879"/>
                </a:lnTo>
                <a:lnTo>
                  <a:pt x="1138" y="4879"/>
                </a:lnTo>
                <a:lnTo>
                  <a:pt x="1724" y="4769"/>
                </a:lnTo>
                <a:lnTo>
                  <a:pt x="1908" y="4696"/>
                </a:lnTo>
                <a:lnTo>
                  <a:pt x="2091" y="4586"/>
                </a:lnTo>
                <a:lnTo>
                  <a:pt x="2128" y="4513"/>
                </a:lnTo>
                <a:lnTo>
                  <a:pt x="2165" y="4439"/>
                </a:lnTo>
                <a:lnTo>
                  <a:pt x="2128" y="4329"/>
                </a:lnTo>
                <a:lnTo>
                  <a:pt x="2055" y="4256"/>
                </a:lnTo>
                <a:lnTo>
                  <a:pt x="1945" y="4182"/>
                </a:lnTo>
                <a:lnTo>
                  <a:pt x="1871" y="4182"/>
                </a:lnTo>
                <a:lnTo>
                  <a:pt x="1835" y="4219"/>
                </a:lnTo>
                <a:lnTo>
                  <a:pt x="1761" y="4256"/>
                </a:lnTo>
                <a:lnTo>
                  <a:pt x="1724" y="4329"/>
                </a:lnTo>
                <a:lnTo>
                  <a:pt x="1468" y="4403"/>
                </a:lnTo>
                <a:lnTo>
                  <a:pt x="991" y="4476"/>
                </a:lnTo>
                <a:lnTo>
                  <a:pt x="551" y="4586"/>
                </a:lnTo>
                <a:lnTo>
                  <a:pt x="514" y="4146"/>
                </a:lnTo>
                <a:lnTo>
                  <a:pt x="1358" y="4146"/>
                </a:lnTo>
                <a:lnTo>
                  <a:pt x="2678" y="4109"/>
                </a:lnTo>
                <a:lnTo>
                  <a:pt x="3815" y="4072"/>
                </a:lnTo>
                <a:lnTo>
                  <a:pt x="4916" y="3999"/>
                </a:lnTo>
                <a:close/>
                <a:moveTo>
                  <a:pt x="1211" y="1"/>
                </a:moveTo>
                <a:lnTo>
                  <a:pt x="1101" y="37"/>
                </a:lnTo>
                <a:lnTo>
                  <a:pt x="1028" y="147"/>
                </a:lnTo>
                <a:lnTo>
                  <a:pt x="881" y="771"/>
                </a:lnTo>
                <a:lnTo>
                  <a:pt x="807" y="1395"/>
                </a:lnTo>
                <a:lnTo>
                  <a:pt x="807" y="1835"/>
                </a:lnTo>
                <a:lnTo>
                  <a:pt x="807" y="2092"/>
                </a:lnTo>
                <a:lnTo>
                  <a:pt x="881" y="2312"/>
                </a:lnTo>
                <a:lnTo>
                  <a:pt x="551" y="2385"/>
                </a:lnTo>
                <a:lnTo>
                  <a:pt x="367" y="2458"/>
                </a:lnTo>
                <a:lnTo>
                  <a:pt x="221" y="2568"/>
                </a:lnTo>
                <a:lnTo>
                  <a:pt x="184" y="2605"/>
                </a:lnTo>
                <a:lnTo>
                  <a:pt x="147" y="2678"/>
                </a:lnTo>
                <a:lnTo>
                  <a:pt x="37" y="2825"/>
                </a:lnTo>
                <a:lnTo>
                  <a:pt x="37" y="3009"/>
                </a:lnTo>
                <a:lnTo>
                  <a:pt x="37" y="3375"/>
                </a:lnTo>
                <a:lnTo>
                  <a:pt x="37" y="3852"/>
                </a:lnTo>
                <a:lnTo>
                  <a:pt x="37" y="3889"/>
                </a:lnTo>
                <a:lnTo>
                  <a:pt x="0" y="3962"/>
                </a:lnTo>
                <a:lnTo>
                  <a:pt x="37" y="4072"/>
                </a:lnTo>
                <a:lnTo>
                  <a:pt x="74" y="4439"/>
                </a:lnTo>
                <a:lnTo>
                  <a:pt x="110" y="5540"/>
                </a:lnTo>
                <a:lnTo>
                  <a:pt x="110" y="5943"/>
                </a:lnTo>
                <a:lnTo>
                  <a:pt x="184" y="6127"/>
                </a:lnTo>
                <a:lnTo>
                  <a:pt x="257" y="6310"/>
                </a:lnTo>
                <a:lnTo>
                  <a:pt x="367" y="6457"/>
                </a:lnTo>
                <a:lnTo>
                  <a:pt x="477" y="6567"/>
                </a:lnTo>
                <a:lnTo>
                  <a:pt x="624" y="6677"/>
                </a:lnTo>
                <a:lnTo>
                  <a:pt x="771" y="6750"/>
                </a:lnTo>
                <a:lnTo>
                  <a:pt x="1101" y="6860"/>
                </a:lnTo>
                <a:lnTo>
                  <a:pt x="1468" y="6934"/>
                </a:lnTo>
                <a:lnTo>
                  <a:pt x="2091" y="7007"/>
                </a:lnTo>
                <a:lnTo>
                  <a:pt x="2678" y="7044"/>
                </a:lnTo>
                <a:lnTo>
                  <a:pt x="2605" y="7264"/>
                </a:lnTo>
                <a:lnTo>
                  <a:pt x="2605" y="7484"/>
                </a:lnTo>
                <a:lnTo>
                  <a:pt x="2605" y="7887"/>
                </a:lnTo>
                <a:lnTo>
                  <a:pt x="2605" y="8548"/>
                </a:lnTo>
                <a:lnTo>
                  <a:pt x="2678" y="9208"/>
                </a:lnTo>
                <a:lnTo>
                  <a:pt x="2825" y="10455"/>
                </a:lnTo>
                <a:lnTo>
                  <a:pt x="3045" y="11665"/>
                </a:lnTo>
                <a:lnTo>
                  <a:pt x="3118" y="11922"/>
                </a:lnTo>
                <a:lnTo>
                  <a:pt x="3228" y="12106"/>
                </a:lnTo>
                <a:lnTo>
                  <a:pt x="3375" y="12252"/>
                </a:lnTo>
                <a:lnTo>
                  <a:pt x="3595" y="12399"/>
                </a:lnTo>
                <a:lnTo>
                  <a:pt x="3779" y="12472"/>
                </a:lnTo>
                <a:lnTo>
                  <a:pt x="3999" y="12546"/>
                </a:lnTo>
                <a:lnTo>
                  <a:pt x="4476" y="12619"/>
                </a:lnTo>
                <a:lnTo>
                  <a:pt x="4732" y="12582"/>
                </a:lnTo>
                <a:lnTo>
                  <a:pt x="4952" y="12509"/>
                </a:lnTo>
                <a:lnTo>
                  <a:pt x="5136" y="12399"/>
                </a:lnTo>
                <a:lnTo>
                  <a:pt x="5283" y="12216"/>
                </a:lnTo>
                <a:lnTo>
                  <a:pt x="5429" y="12032"/>
                </a:lnTo>
                <a:lnTo>
                  <a:pt x="5503" y="11812"/>
                </a:lnTo>
                <a:lnTo>
                  <a:pt x="5576" y="11592"/>
                </a:lnTo>
                <a:lnTo>
                  <a:pt x="5613" y="11372"/>
                </a:lnTo>
                <a:lnTo>
                  <a:pt x="5613" y="11079"/>
                </a:lnTo>
                <a:lnTo>
                  <a:pt x="5613" y="10785"/>
                </a:lnTo>
                <a:lnTo>
                  <a:pt x="5539" y="10162"/>
                </a:lnTo>
                <a:lnTo>
                  <a:pt x="5539" y="9538"/>
                </a:lnTo>
                <a:lnTo>
                  <a:pt x="5649" y="8951"/>
                </a:lnTo>
                <a:lnTo>
                  <a:pt x="5723" y="8658"/>
                </a:lnTo>
                <a:lnTo>
                  <a:pt x="5833" y="8364"/>
                </a:lnTo>
                <a:lnTo>
                  <a:pt x="5980" y="8071"/>
                </a:lnTo>
                <a:lnTo>
                  <a:pt x="6090" y="7961"/>
                </a:lnTo>
                <a:lnTo>
                  <a:pt x="6200" y="7851"/>
                </a:lnTo>
                <a:lnTo>
                  <a:pt x="6273" y="7814"/>
                </a:lnTo>
                <a:lnTo>
                  <a:pt x="6310" y="7814"/>
                </a:lnTo>
                <a:lnTo>
                  <a:pt x="6456" y="7887"/>
                </a:lnTo>
                <a:lnTo>
                  <a:pt x="6530" y="7997"/>
                </a:lnTo>
                <a:lnTo>
                  <a:pt x="6603" y="8144"/>
                </a:lnTo>
                <a:lnTo>
                  <a:pt x="6640" y="8291"/>
                </a:lnTo>
                <a:lnTo>
                  <a:pt x="6603" y="8474"/>
                </a:lnTo>
                <a:lnTo>
                  <a:pt x="6566" y="8804"/>
                </a:lnTo>
                <a:lnTo>
                  <a:pt x="6530" y="9208"/>
                </a:lnTo>
                <a:lnTo>
                  <a:pt x="6566" y="9428"/>
                </a:lnTo>
                <a:lnTo>
                  <a:pt x="6603" y="9648"/>
                </a:lnTo>
                <a:lnTo>
                  <a:pt x="6676" y="9868"/>
                </a:lnTo>
                <a:lnTo>
                  <a:pt x="6787" y="10051"/>
                </a:lnTo>
                <a:lnTo>
                  <a:pt x="6970" y="10162"/>
                </a:lnTo>
                <a:lnTo>
                  <a:pt x="7153" y="10272"/>
                </a:lnTo>
                <a:lnTo>
                  <a:pt x="7447" y="10345"/>
                </a:lnTo>
                <a:lnTo>
                  <a:pt x="7777" y="10382"/>
                </a:lnTo>
                <a:lnTo>
                  <a:pt x="8437" y="10382"/>
                </a:lnTo>
                <a:lnTo>
                  <a:pt x="9061" y="10308"/>
                </a:lnTo>
                <a:lnTo>
                  <a:pt x="9684" y="10162"/>
                </a:lnTo>
                <a:lnTo>
                  <a:pt x="9758" y="10125"/>
                </a:lnTo>
                <a:lnTo>
                  <a:pt x="9831" y="10051"/>
                </a:lnTo>
                <a:lnTo>
                  <a:pt x="9868" y="9941"/>
                </a:lnTo>
                <a:lnTo>
                  <a:pt x="9831" y="9868"/>
                </a:lnTo>
                <a:lnTo>
                  <a:pt x="9794" y="9758"/>
                </a:lnTo>
                <a:lnTo>
                  <a:pt x="9721" y="9685"/>
                </a:lnTo>
                <a:lnTo>
                  <a:pt x="9648" y="9648"/>
                </a:lnTo>
                <a:lnTo>
                  <a:pt x="9538" y="9648"/>
                </a:lnTo>
                <a:lnTo>
                  <a:pt x="8951" y="9758"/>
                </a:lnTo>
                <a:lnTo>
                  <a:pt x="8327" y="9831"/>
                </a:lnTo>
                <a:lnTo>
                  <a:pt x="7740" y="9831"/>
                </a:lnTo>
                <a:lnTo>
                  <a:pt x="7447" y="9795"/>
                </a:lnTo>
                <a:lnTo>
                  <a:pt x="7300" y="9721"/>
                </a:lnTo>
                <a:lnTo>
                  <a:pt x="7190" y="9648"/>
                </a:lnTo>
                <a:lnTo>
                  <a:pt x="7117" y="9575"/>
                </a:lnTo>
                <a:lnTo>
                  <a:pt x="7080" y="9465"/>
                </a:lnTo>
                <a:lnTo>
                  <a:pt x="7080" y="9208"/>
                </a:lnTo>
                <a:lnTo>
                  <a:pt x="7080" y="8914"/>
                </a:lnTo>
                <a:lnTo>
                  <a:pt x="7117" y="8694"/>
                </a:lnTo>
                <a:lnTo>
                  <a:pt x="7153" y="8474"/>
                </a:lnTo>
                <a:lnTo>
                  <a:pt x="7153" y="8254"/>
                </a:lnTo>
                <a:lnTo>
                  <a:pt x="7117" y="8034"/>
                </a:lnTo>
                <a:lnTo>
                  <a:pt x="7043" y="7851"/>
                </a:lnTo>
                <a:lnTo>
                  <a:pt x="6970" y="7667"/>
                </a:lnTo>
                <a:lnTo>
                  <a:pt x="6823" y="7520"/>
                </a:lnTo>
                <a:lnTo>
                  <a:pt x="6676" y="7410"/>
                </a:lnTo>
                <a:lnTo>
                  <a:pt x="6530" y="7337"/>
                </a:lnTo>
                <a:lnTo>
                  <a:pt x="6383" y="7300"/>
                </a:lnTo>
                <a:lnTo>
                  <a:pt x="6200" y="7300"/>
                </a:lnTo>
                <a:lnTo>
                  <a:pt x="6016" y="7337"/>
                </a:lnTo>
                <a:lnTo>
                  <a:pt x="5833" y="7447"/>
                </a:lnTo>
                <a:lnTo>
                  <a:pt x="5649" y="7594"/>
                </a:lnTo>
                <a:lnTo>
                  <a:pt x="5503" y="7814"/>
                </a:lnTo>
                <a:lnTo>
                  <a:pt x="5393" y="8034"/>
                </a:lnTo>
                <a:lnTo>
                  <a:pt x="5283" y="8291"/>
                </a:lnTo>
                <a:lnTo>
                  <a:pt x="5136" y="8768"/>
                </a:lnTo>
                <a:lnTo>
                  <a:pt x="5026" y="9281"/>
                </a:lnTo>
                <a:lnTo>
                  <a:pt x="4989" y="9795"/>
                </a:lnTo>
                <a:lnTo>
                  <a:pt x="5026" y="10308"/>
                </a:lnTo>
                <a:lnTo>
                  <a:pt x="5062" y="10858"/>
                </a:lnTo>
                <a:lnTo>
                  <a:pt x="5062" y="11372"/>
                </a:lnTo>
                <a:lnTo>
                  <a:pt x="5062" y="11519"/>
                </a:lnTo>
                <a:lnTo>
                  <a:pt x="5026" y="11665"/>
                </a:lnTo>
                <a:lnTo>
                  <a:pt x="4952" y="11775"/>
                </a:lnTo>
                <a:lnTo>
                  <a:pt x="4879" y="11886"/>
                </a:lnTo>
                <a:lnTo>
                  <a:pt x="4769" y="11959"/>
                </a:lnTo>
                <a:lnTo>
                  <a:pt x="4659" y="12032"/>
                </a:lnTo>
                <a:lnTo>
                  <a:pt x="4512" y="12069"/>
                </a:lnTo>
                <a:lnTo>
                  <a:pt x="4366" y="12069"/>
                </a:lnTo>
                <a:lnTo>
                  <a:pt x="4109" y="11996"/>
                </a:lnTo>
                <a:lnTo>
                  <a:pt x="3815" y="11922"/>
                </a:lnTo>
                <a:lnTo>
                  <a:pt x="3705" y="11849"/>
                </a:lnTo>
                <a:lnTo>
                  <a:pt x="3595" y="11739"/>
                </a:lnTo>
                <a:lnTo>
                  <a:pt x="3559" y="11592"/>
                </a:lnTo>
                <a:lnTo>
                  <a:pt x="3522" y="11445"/>
                </a:lnTo>
                <a:lnTo>
                  <a:pt x="3302" y="10272"/>
                </a:lnTo>
                <a:lnTo>
                  <a:pt x="3155" y="9061"/>
                </a:lnTo>
                <a:lnTo>
                  <a:pt x="3045" y="7887"/>
                </a:lnTo>
                <a:lnTo>
                  <a:pt x="3045" y="7484"/>
                </a:lnTo>
                <a:lnTo>
                  <a:pt x="3008" y="7264"/>
                </a:lnTo>
                <a:lnTo>
                  <a:pt x="2935" y="7044"/>
                </a:lnTo>
                <a:lnTo>
                  <a:pt x="3375" y="7044"/>
                </a:lnTo>
                <a:lnTo>
                  <a:pt x="3779" y="7007"/>
                </a:lnTo>
                <a:lnTo>
                  <a:pt x="4219" y="6970"/>
                </a:lnTo>
                <a:lnTo>
                  <a:pt x="4622" y="6860"/>
                </a:lnTo>
                <a:lnTo>
                  <a:pt x="4806" y="6787"/>
                </a:lnTo>
                <a:lnTo>
                  <a:pt x="4952" y="6677"/>
                </a:lnTo>
                <a:lnTo>
                  <a:pt x="5099" y="6603"/>
                </a:lnTo>
                <a:lnTo>
                  <a:pt x="5209" y="6493"/>
                </a:lnTo>
                <a:lnTo>
                  <a:pt x="5429" y="6200"/>
                </a:lnTo>
                <a:lnTo>
                  <a:pt x="5539" y="5906"/>
                </a:lnTo>
                <a:lnTo>
                  <a:pt x="5649" y="5576"/>
                </a:lnTo>
                <a:lnTo>
                  <a:pt x="5723" y="5210"/>
                </a:lnTo>
                <a:lnTo>
                  <a:pt x="5723" y="4806"/>
                </a:lnTo>
                <a:lnTo>
                  <a:pt x="5686" y="4036"/>
                </a:lnTo>
                <a:lnTo>
                  <a:pt x="5649" y="3559"/>
                </a:lnTo>
                <a:lnTo>
                  <a:pt x="5576" y="3082"/>
                </a:lnTo>
                <a:lnTo>
                  <a:pt x="5539" y="2789"/>
                </a:lnTo>
                <a:lnTo>
                  <a:pt x="5503" y="2678"/>
                </a:lnTo>
                <a:lnTo>
                  <a:pt x="5466" y="2568"/>
                </a:lnTo>
                <a:lnTo>
                  <a:pt x="5429" y="2422"/>
                </a:lnTo>
                <a:lnTo>
                  <a:pt x="5356" y="2348"/>
                </a:lnTo>
                <a:lnTo>
                  <a:pt x="5173" y="2238"/>
                </a:lnTo>
                <a:lnTo>
                  <a:pt x="5026" y="2202"/>
                </a:lnTo>
                <a:lnTo>
                  <a:pt x="4916" y="2202"/>
                </a:lnTo>
                <a:lnTo>
                  <a:pt x="4879" y="2238"/>
                </a:lnTo>
                <a:lnTo>
                  <a:pt x="4586" y="2238"/>
                </a:lnTo>
                <a:lnTo>
                  <a:pt x="4622" y="808"/>
                </a:lnTo>
                <a:lnTo>
                  <a:pt x="4586" y="551"/>
                </a:lnTo>
                <a:lnTo>
                  <a:pt x="4549" y="441"/>
                </a:lnTo>
                <a:lnTo>
                  <a:pt x="4512" y="331"/>
                </a:lnTo>
                <a:lnTo>
                  <a:pt x="4439" y="258"/>
                </a:lnTo>
                <a:lnTo>
                  <a:pt x="4329" y="221"/>
                </a:lnTo>
                <a:lnTo>
                  <a:pt x="4219" y="184"/>
                </a:lnTo>
                <a:lnTo>
                  <a:pt x="4072" y="221"/>
                </a:lnTo>
                <a:lnTo>
                  <a:pt x="3815" y="331"/>
                </a:lnTo>
                <a:lnTo>
                  <a:pt x="3705" y="404"/>
                </a:lnTo>
                <a:lnTo>
                  <a:pt x="3632" y="514"/>
                </a:lnTo>
                <a:lnTo>
                  <a:pt x="3522" y="734"/>
                </a:lnTo>
                <a:lnTo>
                  <a:pt x="3449" y="991"/>
                </a:lnTo>
                <a:lnTo>
                  <a:pt x="3485" y="1321"/>
                </a:lnTo>
                <a:lnTo>
                  <a:pt x="3522" y="1651"/>
                </a:lnTo>
                <a:lnTo>
                  <a:pt x="3559" y="1908"/>
                </a:lnTo>
                <a:lnTo>
                  <a:pt x="3669" y="2165"/>
                </a:lnTo>
                <a:lnTo>
                  <a:pt x="2091" y="2165"/>
                </a:lnTo>
                <a:lnTo>
                  <a:pt x="2055" y="1358"/>
                </a:lnTo>
                <a:lnTo>
                  <a:pt x="2018" y="514"/>
                </a:lnTo>
                <a:lnTo>
                  <a:pt x="2018" y="368"/>
                </a:lnTo>
                <a:lnTo>
                  <a:pt x="1945" y="221"/>
                </a:lnTo>
                <a:lnTo>
                  <a:pt x="1871" y="147"/>
                </a:lnTo>
                <a:lnTo>
                  <a:pt x="1761" y="74"/>
                </a:lnTo>
                <a:lnTo>
                  <a:pt x="1651" y="37"/>
                </a:lnTo>
                <a:lnTo>
                  <a:pt x="1504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19" name="Google Shape;1019;p22"/>
          <p:cNvSpPr/>
          <p:nvPr/>
        </p:nvSpPr>
        <p:spPr>
          <a:xfrm>
            <a:off x="7659648" y="4370196"/>
            <a:ext cx="377708" cy="426638"/>
          </a:xfrm>
          <a:custGeom>
            <a:avLst/>
            <a:gdLst/>
            <a:ahLst/>
            <a:cxnLst/>
            <a:rect l="l" t="t" r="r" b="b"/>
            <a:pathLst>
              <a:path w="13316" h="15041" extrusionOk="0">
                <a:moveTo>
                  <a:pt x="5466" y="1"/>
                </a:moveTo>
                <a:lnTo>
                  <a:pt x="5466" y="38"/>
                </a:lnTo>
                <a:lnTo>
                  <a:pt x="5576" y="1248"/>
                </a:lnTo>
                <a:lnTo>
                  <a:pt x="5612" y="1321"/>
                </a:lnTo>
                <a:lnTo>
                  <a:pt x="5649" y="1395"/>
                </a:lnTo>
                <a:lnTo>
                  <a:pt x="5759" y="1431"/>
                </a:lnTo>
                <a:lnTo>
                  <a:pt x="5833" y="1395"/>
                </a:lnTo>
                <a:lnTo>
                  <a:pt x="6713" y="881"/>
                </a:lnTo>
                <a:lnTo>
                  <a:pt x="6713" y="881"/>
                </a:lnTo>
                <a:lnTo>
                  <a:pt x="6640" y="1285"/>
                </a:lnTo>
                <a:lnTo>
                  <a:pt x="6603" y="1652"/>
                </a:lnTo>
                <a:lnTo>
                  <a:pt x="6603" y="2055"/>
                </a:lnTo>
                <a:lnTo>
                  <a:pt x="6640" y="2459"/>
                </a:lnTo>
                <a:lnTo>
                  <a:pt x="6676" y="2569"/>
                </a:lnTo>
                <a:lnTo>
                  <a:pt x="6750" y="2605"/>
                </a:lnTo>
                <a:lnTo>
                  <a:pt x="6823" y="2642"/>
                </a:lnTo>
                <a:lnTo>
                  <a:pt x="6896" y="2679"/>
                </a:lnTo>
                <a:lnTo>
                  <a:pt x="6970" y="2642"/>
                </a:lnTo>
                <a:lnTo>
                  <a:pt x="7043" y="2605"/>
                </a:lnTo>
                <a:lnTo>
                  <a:pt x="7080" y="2532"/>
                </a:lnTo>
                <a:lnTo>
                  <a:pt x="7080" y="2459"/>
                </a:lnTo>
                <a:lnTo>
                  <a:pt x="7043" y="2275"/>
                </a:lnTo>
                <a:lnTo>
                  <a:pt x="7006" y="1835"/>
                </a:lnTo>
                <a:lnTo>
                  <a:pt x="7043" y="1395"/>
                </a:lnTo>
                <a:lnTo>
                  <a:pt x="7116" y="955"/>
                </a:lnTo>
                <a:lnTo>
                  <a:pt x="7226" y="514"/>
                </a:lnTo>
                <a:lnTo>
                  <a:pt x="7190" y="404"/>
                </a:lnTo>
                <a:lnTo>
                  <a:pt x="7153" y="294"/>
                </a:lnTo>
                <a:lnTo>
                  <a:pt x="7043" y="258"/>
                </a:lnTo>
                <a:lnTo>
                  <a:pt x="6933" y="294"/>
                </a:lnTo>
                <a:lnTo>
                  <a:pt x="5906" y="918"/>
                </a:lnTo>
                <a:lnTo>
                  <a:pt x="5869" y="698"/>
                </a:lnTo>
                <a:lnTo>
                  <a:pt x="5796" y="478"/>
                </a:lnTo>
                <a:lnTo>
                  <a:pt x="5686" y="221"/>
                </a:lnTo>
                <a:lnTo>
                  <a:pt x="5576" y="1"/>
                </a:lnTo>
                <a:close/>
                <a:moveTo>
                  <a:pt x="8840" y="3816"/>
                </a:moveTo>
                <a:lnTo>
                  <a:pt x="8730" y="3852"/>
                </a:lnTo>
                <a:lnTo>
                  <a:pt x="8657" y="3926"/>
                </a:lnTo>
                <a:lnTo>
                  <a:pt x="8510" y="4146"/>
                </a:lnTo>
                <a:lnTo>
                  <a:pt x="8364" y="4293"/>
                </a:lnTo>
                <a:lnTo>
                  <a:pt x="8143" y="4476"/>
                </a:lnTo>
                <a:lnTo>
                  <a:pt x="7997" y="4659"/>
                </a:lnTo>
                <a:lnTo>
                  <a:pt x="7997" y="4733"/>
                </a:lnTo>
                <a:lnTo>
                  <a:pt x="7997" y="4769"/>
                </a:lnTo>
                <a:lnTo>
                  <a:pt x="8033" y="4806"/>
                </a:lnTo>
                <a:lnTo>
                  <a:pt x="8070" y="4843"/>
                </a:lnTo>
                <a:lnTo>
                  <a:pt x="8253" y="4843"/>
                </a:lnTo>
                <a:lnTo>
                  <a:pt x="8400" y="4806"/>
                </a:lnTo>
                <a:lnTo>
                  <a:pt x="8547" y="4733"/>
                </a:lnTo>
                <a:lnTo>
                  <a:pt x="8694" y="4659"/>
                </a:lnTo>
                <a:lnTo>
                  <a:pt x="8914" y="4403"/>
                </a:lnTo>
                <a:lnTo>
                  <a:pt x="9097" y="4146"/>
                </a:lnTo>
                <a:lnTo>
                  <a:pt x="9134" y="4073"/>
                </a:lnTo>
                <a:lnTo>
                  <a:pt x="9134" y="3963"/>
                </a:lnTo>
                <a:lnTo>
                  <a:pt x="9097" y="3889"/>
                </a:lnTo>
                <a:lnTo>
                  <a:pt x="9024" y="3852"/>
                </a:lnTo>
                <a:lnTo>
                  <a:pt x="8914" y="3816"/>
                </a:lnTo>
                <a:close/>
                <a:moveTo>
                  <a:pt x="147" y="2972"/>
                </a:moveTo>
                <a:lnTo>
                  <a:pt x="73" y="3009"/>
                </a:lnTo>
                <a:lnTo>
                  <a:pt x="37" y="3082"/>
                </a:lnTo>
                <a:lnTo>
                  <a:pt x="0" y="3229"/>
                </a:lnTo>
                <a:lnTo>
                  <a:pt x="37" y="3559"/>
                </a:lnTo>
                <a:lnTo>
                  <a:pt x="110" y="4073"/>
                </a:lnTo>
                <a:lnTo>
                  <a:pt x="220" y="4549"/>
                </a:lnTo>
                <a:lnTo>
                  <a:pt x="257" y="4623"/>
                </a:lnTo>
                <a:lnTo>
                  <a:pt x="330" y="4696"/>
                </a:lnTo>
                <a:lnTo>
                  <a:pt x="514" y="4696"/>
                </a:lnTo>
                <a:lnTo>
                  <a:pt x="1174" y="4219"/>
                </a:lnTo>
                <a:lnTo>
                  <a:pt x="1247" y="4843"/>
                </a:lnTo>
                <a:lnTo>
                  <a:pt x="1284" y="4990"/>
                </a:lnTo>
                <a:lnTo>
                  <a:pt x="1321" y="5173"/>
                </a:lnTo>
                <a:lnTo>
                  <a:pt x="1394" y="5320"/>
                </a:lnTo>
                <a:lnTo>
                  <a:pt x="1431" y="5356"/>
                </a:lnTo>
                <a:lnTo>
                  <a:pt x="1541" y="5393"/>
                </a:lnTo>
                <a:lnTo>
                  <a:pt x="1614" y="5393"/>
                </a:lnTo>
                <a:lnTo>
                  <a:pt x="1687" y="5356"/>
                </a:lnTo>
                <a:lnTo>
                  <a:pt x="1724" y="5320"/>
                </a:lnTo>
                <a:lnTo>
                  <a:pt x="1761" y="5246"/>
                </a:lnTo>
                <a:lnTo>
                  <a:pt x="1761" y="5173"/>
                </a:lnTo>
                <a:lnTo>
                  <a:pt x="1724" y="5063"/>
                </a:lnTo>
                <a:lnTo>
                  <a:pt x="1724" y="5026"/>
                </a:lnTo>
                <a:lnTo>
                  <a:pt x="1687" y="4953"/>
                </a:lnTo>
                <a:lnTo>
                  <a:pt x="1651" y="4549"/>
                </a:lnTo>
                <a:lnTo>
                  <a:pt x="1614" y="4183"/>
                </a:lnTo>
                <a:lnTo>
                  <a:pt x="1577" y="3816"/>
                </a:lnTo>
                <a:lnTo>
                  <a:pt x="1577" y="3706"/>
                </a:lnTo>
                <a:lnTo>
                  <a:pt x="1467" y="3632"/>
                </a:lnTo>
                <a:lnTo>
                  <a:pt x="1357" y="3632"/>
                </a:lnTo>
                <a:lnTo>
                  <a:pt x="1247" y="3669"/>
                </a:lnTo>
                <a:lnTo>
                  <a:pt x="880" y="3889"/>
                </a:lnTo>
                <a:lnTo>
                  <a:pt x="550" y="4146"/>
                </a:lnTo>
                <a:lnTo>
                  <a:pt x="330" y="3302"/>
                </a:lnTo>
                <a:lnTo>
                  <a:pt x="294" y="3082"/>
                </a:lnTo>
                <a:lnTo>
                  <a:pt x="220" y="2972"/>
                </a:lnTo>
                <a:close/>
                <a:moveTo>
                  <a:pt x="8400" y="2679"/>
                </a:moveTo>
                <a:lnTo>
                  <a:pt x="10124" y="5173"/>
                </a:lnTo>
                <a:lnTo>
                  <a:pt x="10161" y="5210"/>
                </a:lnTo>
                <a:lnTo>
                  <a:pt x="10124" y="5246"/>
                </a:lnTo>
                <a:lnTo>
                  <a:pt x="9684" y="5613"/>
                </a:lnTo>
                <a:lnTo>
                  <a:pt x="9207" y="6017"/>
                </a:lnTo>
                <a:lnTo>
                  <a:pt x="8804" y="6310"/>
                </a:lnTo>
                <a:lnTo>
                  <a:pt x="8584" y="6017"/>
                </a:lnTo>
                <a:lnTo>
                  <a:pt x="6970" y="3852"/>
                </a:lnTo>
                <a:lnTo>
                  <a:pt x="7703" y="3339"/>
                </a:lnTo>
                <a:lnTo>
                  <a:pt x="8033" y="3045"/>
                </a:lnTo>
                <a:lnTo>
                  <a:pt x="8364" y="2752"/>
                </a:lnTo>
                <a:lnTo>
                  <a:pt x="8400" y="2679"/>
                </a:lnTo>
                <a:close/>
                <a:moveTo>
                  <a:pt x="2494" y="7227"/>
                </a:moveTo>
                <a:lnTo>
                  <a:pt x="2421" y="7301"/>
                </a:lnTo>
                <a:lnTo>
                  <a:pt x="2421" y="7411"/>
                </a:lnTo>
                <a:lnTo>
                  <a:pt x="2678" y="7887"/>
                </a:lnTo>
                <a:lnTo>
                  <a:pt x="2494" y="8034"/>
                </a:lnTo>
                <a:lnTo>
                  <a:pt x="2458" y="8108"/>
                </a:lnTo>
                <a:lnTo>
                  <a:pt x="2421" y="8218"/>
                </a:lnTo>
                <a:lnTo>
                  <a:pt x="2421" y="8291"/>
                </a:lnTo>
                <a:lnTo>
                  <a:pt x="2494" y="8328"/>
                </a:lnTo>
                <a:lnTo>
                  <a:pt x="2605" y="8364"/>
                </a:lnTo>
                <a:lnTo>
                  <a:pt x="2678" y="8328"/>
                </a:lnTo>
                <a:lnTo>
                  <a:pt x="2861" y="8254"/>
                </a:lnTo>
                <a:lnTo>
                  <a:pt x="2935" y="8364"/>
                </a:lnTo>
                <a:lnTo>
                  <a:pt x="3155" y="8694"/>
                </a:lnTo>
                <a:lnTo>
                  <a:pt x="3301" y="8841"/>
                </a:lnTo>
                <a:lnTo>
                  <a:pt x="3375" y="8878"/>
                </a:lnTo>
                <a:lnTo>
                  <a:pt x="3485" y="8915"/>
                </a:lnTo>
                <a:lnTo>
                  <a:pt x="3558" y="8878"/>
                </a:lnTo>
                <a:lnTo>
                  <a:pt x="3595" y="8804"/>
                </a:lnTo>
                <a:lnTo>
                  <a:pt x="3632" y="8731"/>
                </a:lnTo>
                <a:lnTo>
                  <a:pt x="3595" y="8621"/>
                </a:lnTo>
                <a:lnTo>
                  <a:pt x="3558" y="8438"/>
                </a:lnTo>
                <a:lnTo>
                  <a:pt x="3301" y="8108"/>
                </a:lnTo>
                <a:lnTo>
                  <a:pt x="3228" y="7997"/>
                </a:lnTo>
                <a:lnTo>
                  <a:pt x="3558" y="7704"/>
                </a:lnTo>
                <a:lnTo>
                  <a:pt x="3595" y="7594"/>
                </a:lnTo>
                <a:lnTo>
                  <a:pt x="3595" y="7484"/>
                </a:lnTo>
                <a:lnTo>
                  <a:pt x="3558" y="7411"/>
                </a:lnTo>
                <a:lnTo>
                  <a:pt x="3485" y="7374"/>
                </a:lnTo>
                <a:lnTo>
                  <a:pt x="3412" y="7337"/>
                </a:lnTo>
                <a:lnTo>
                  <a:pt x="3338" y="7337"/>
                </a:lnTo>
                <a:lnTo>
                  <a:pt x="3228" y="7411"/>
                </a:lnTo>
                <a:lnTo>
                  <a:pt x="2971" y="7631"/>
                </a:lnTo>
                <a:lnTo>
                  <a:pt x="2641" y="7264"/>
                </a:lnTo>
                <a:lnTo>
                  <a:pt x="2568" y="7227"/>
                </a:lnTo>
                <a:close/>
                <a:moveTo>
                  <a:pt x="3191" y="6090"/>
                </a:moveTo>
                <a:lnTo>
                  <a:pt x="3595" y="6860"/>
                </a:lnTo>
                <a:lnTo>
                  <a:pt x="3998" y="7594"/>
                </a:lnTo>
                <a:lnTo>
                  <a:pt x="4439" y="8328"/>
                </a:lnTo>
                <a:lnTo>
                  <a:pt x="4915" y="9025"/>
                </a:lnTo>
                <a:lnTo>
                  <a:pt x="4769" y="9098"/>
                </a:lnTo>
                <a:lnTo>
                  <a:pt x="4622" y="9171"/>
                </a:lnTo>
                <a:lnTo>
                  <a:pt x="4365" y="9355"/>
                </a:lnTo>
                <a:lnTo>
                  <a:pt x="3778" y="9721"/>
                </a:lnTo>
                <a:lnTo>
                  <a:pt x="3522" y="9905"/>
                </a:lnTo>
                <a:lnTo>
                  <a:pt x="3412" y="10015"/>
                </a:lnTo>
                <a:lnTo>
                  <a:pt x="3265" y="10052"/>
                </a:lnTo>
                <a:lnTo>
                  <a:pt x="3228" y="10052"/>
                </a:lnTo>
                <a:lnTo>
                  <a:pt x="3191" y="10088"/>
                </a:lnTo>
                <a:lnTo>
                  <a:pt x="3191" y="10162"/>
                </a:lnTo>
                <a:lnTo>
                  <a:pt x="2421" y="9025"/>
                </a:lnTo>
                <a:lnTo>
                  <a:pt x="1761" y="7997"/>
                </a:lnTo>
                <a:lnTo>
                  <a:pt x="1064" y="7007"/>
                </a:lnTo>
                <a:lnTo>
                  <a:pt x="1394" y="6897"/>
                </a:lnTo>
                <a:lnTo>
                  <a:pt x="1724" y="6714"/>
                </a:lnTo>
                <a:lnTo>
                  <a:pt x="2348" y="6383"/>
                </a:lnTo>
                <a:lnTo>
                  <a:pt x="2494" y="6310"/>
                </a:lnTo>
                <a:lnTo>
                  <a:pt x="2641" y="6273"/>
                </a:lnTo>
                <a:lnTo>
                  <a:pt x="2935" y="6237"/>
                </a:lnTo>
                <a:lnTo>
                  <a:pt x="3081" y="6200"/>
                </a:lnTo>
                <a:lnTo>
                  <a:pt x="3191" y="6090"/>
                </a:lnTo>
                <a:close/>
                <a:moveTo>
                  <a:pt x="12729" y="11005"/>
                </a:moveTo>
                <a:lnTo>
                  <a:pt x="12655" y="11225"/>
                </a:lnTo>
                <a:lnTo>
                  <a:pt x="12582" y="11115"/>
                </a:lnTo>
                <a:lnTo>
                  <a:pt x="12729" y="11005"/>
                </a:lnTo>
                <a:close/>
                <a:moveTo>
                  <a:pt x="9647" y="12949"/>
                </a:moveTo>
                <a:lnTo>
                  <a:pt x="9721" y="13096"/>
                </a:lnTo>
                <a:lnTo>
                  <a:pt x="9831" y="13280"/>
                </a:lnTo>
                <a:lnTo>
                  <a:pt x="9941" y="13463"/>
                </a:lnTo>
                <a:lnTo>
                  <a:pt x="10088" y="13573"/>
                </a:lnTo>
                <a:lnTo>
                  <a:pt x="10051" y="13573"/>
                </a:lnTo>
                <a:lnTo>
                  <a:pt x="9647" y="13756"/>
                </a:lnTo>
                <a:lnTo>
                  <a:pt x="9647" y="13646"/>
                </a:lnTo>
                <a:lnTo>
                  <a:pt x="9574" y="13536"/>
                </a:lnTo>
                <a:lnTo>
                  <a:pt x="9427" y="13426"/>
                </a:lnTo>
                <a:lnTo>
                  <a:pt x="9354" y="13280"/>
                </a:lnTo>
                <a:lnTo>
                  <a:pt x="9281" y="13133"/>
                </a:lnTo>
                <a:lnTo>
                  <a:pt x="9244" y="12986"/>
                </a:lnTo>
                <a:lnTo>
                  <a:pt x="9647" y="12949"/>
                </a:lnTo>
                <a:close/>
                <a:moveTo>
                  <a:pt x="6640" y="12839"/>
                </a:moveTo>
                <a:lnTo>
                  <a:pt x="6493" y="13426"/>
                </a:lnTo>
                <a:lnTo>
                  <a:pt x="6419" y="14013"/>
                </a:lnTo>
                <a:lnTo>
                  <a:pt x="6419" y="14160"/>
                </a:lnTo>
                <a:lnTo>
                  <a:pt x="6163" y="13940"/>
                </a:lnTo>
                <a:lnTo>
                  <a:pt x="6126" y="13940"/>
                </a:lnTo>
                <a:lnTo>
                  <a:pt x="6126" y="13903"/>
                </a:lnTo>
                <a:lnTo>
                  <a:pt x="6126" y="13646"/>
                </a:lnTo>
                <a:lnTo>
                  <a:pt x="6163" y="13353"/>
                </a:lnTo>
                <a:lnTo>
                  <a:pt x="6236" y="13096"/>
                </a:lnTo>
                <a:lnTo>
                  <a:pt x="6346" y="12876"/>
                </a:lnTo>
                <a:lnTo>
                  <a:pt x="6640" y="12839"/>
                </a:lnTo>
                <a:close/>
                <a:moveTo>
                  <a:pt x="7336" y="13170"/>
                </a:moveTo>
                <a:lnTo>
                  <a:pt x="7263" y="13206"/>
                </a:lnTo>
                <a:lnTo>
                  <a:pt x="7226" y="13243"/>
                </a:lnTo>
                <a:lnTo>
                  <a:pt x="7080" y="13720"/>
                </a:lnTo>
                <a:lnTo>
                  <a:pt x="7006" y="13977"/>
                </a:lnTo>
                <a:lnTo>
                  <a:pt x="7006" y="14233"/>
                </a:lnTo>
                <a:lnTo>
                  <a:pt x="7006" y="14307"/>
                </a:lnTo>
                <a:lnTo>
                  <a:pt x="7043" y="14380"/>
                </a:lnTo>
                <a:lnTo>
                  <a:pt x="7116" y="14453"/>
                </a:lnTo>
                <a:lnTo>
                  <a:pt x="7190" y="14490"/>
                </a:lnTo>
                <a:lnTo>
                  <a:pt x="7263" y="14527"/>
                </a:lnTo>
                <a:lnTo>
                  <a:pt x="7336" y="14527"/>
                </a:lnTo>
                <a:lnTo>
                  <a:pt x="7410" y="14453"/>
                </a:lnTo>
                <a:lnTo>
                  <a:pt x="7483" y="14380"/>
                </a:lnTo>
                <a:lnTo>
                  <a:pt x="7483" y="14270"/>
                </a:lnTo>
                <a:lnTo>
                  <a:pt x="7446" y="14160"/>
                </a:lnTo>
                <a:lnTo>
                  <a:pt x="7373" y="14123"/>
                </a:lnTo>
                <a:lnTo>
                  <a:pt x="7373" y="13830"/>
                </a:lnTo>
                <a:lnTo>
                  <a:pt x="7410" y="13280"/>
                </a:lnTo>
                <a:lnTo>
                  <a:pt x="7373" y="13206"/>
                </a:lnTo>
                <a:lnTo>
                  <a:pt x="7336" y="13170"/>
                </a:lnTo>
                <a:close/>
                <a:moveTo>
                  <a:pt x="10418" y="5613"/>
                </a:moveTo>
                <a:lnTo>
                  <a:pt x="11188" y="6714"/>
                </a:lnTo>
                <a:lnTo>
                  <a:pt x="11555" y="7264"/>
                </a:lnTo>
                <a:lnTo>
                  <a:pt x="11922" y="7814"/>
                </a:lnTo>
                <a:lnTo>
                  <a:pt x="12252" y="8474"/>
                </a:lnTo>
                <a:lnTo>
                  <a:pt x="12399" y="8841"/>
                </a:lnTo>
                <a:lnTo>
                  <a:pt x="12545" y="9208"/>
                </a:lnTo>
                <a:lnTo>
                  <a:pt x="12619" y="9575"/>
                </a:lnTo>
                <a:lnTo>
                  <a:pt x="12692" y="9942"/>
                </a:lnTo>
                <a:lnTo>
                  <a:pt x="12729" y="10308"/>
                </a:lnTo>
                <a:lnTo>
                  <a:pt x="12729" y="10675"/>
                </a:lnTo>
                <a:lnTo>
                  <a:pt x="12325" y="10932"/>
                </a:lnTo>
                <a:lnTo>
                  <a:pt x="12288" y="10969"/>
                </a:lnTo>
                <a:lnTo>
                  <a:pt x="12252" y="11042"/>
                </a:lnTo>
                <a:lnTo>
                  <a:pt x="12288" y="11079"/>
                </a:lnTo>
                <a:lnTo>
                  <a:pt x="12325" y="11152"/>
                </a:lnTo>
                <a:lnTo>
                  <a:pt x="12435" y="11372"/>
                </a:lnTo>
                <a:lnTo>
                  <a:pt x="12509" y="11446"/>
                </a:lnTo>
                <a:lnTo>
                  <a:pt x="12582" y="11519"/>
                </a:lnTo>
                <a:lnTo>
                  <a:pt x="12472" y="11776"/>
                </a:lnTo>
                <a:lnTo>
                  <a:pt x="12325" y="12032"/>
                </a:lnTo>
                <a:lnTo>
                  <a:pt x="11848" y="11666"/>
                </a:lnTo>
                <a:lnTo>
                  <a:pt x="11775" y="11629"/>
                </a:lnTo>
                <a:lnTo>
                  <a:pt x="11702" y="11666"/>
                </a:lnTo>
                <a:lnTo>
                  <a:pt x="11665" y="11739"/>
                </a:lnTo>
                <a:lnTo>
                  <a:pt x="11702" y="11812"/>
                </a:lnTo>
                <a:lnTo>
                  <a:pt x="12142" y="12326"/>
                </a:lnTo>
                <a:lnTo>
                  <a:pt x="11848" y="12619"/>
                </a:lnTo>
                <a:lnTo>
                  <a:pt x="11812" y="12546"/>
                </a:lnTo>
                <a:lnTo>
                  <a:pt x="11665" y="12399"/>
                </a:lnTo>
                <a:lnTo>
                  <a:pt x="11518" y="12253"/>
                </a:lnTo>
                <a:lnTo>
                  <a:pt x="11371" y="12069"/>
                </a:lnTo>
                <a:lnTo>
                  <a:pt x="11298" y="11886"/>
                </a:lnTo>
                <a:lnTo>
                  <a:pt x="11225" y="11849"/>
                </a:lnTo>
                <a:lnTo>
                  <a:pt x="11188" y="11812"/>
                </a:lnTo>
                <a:lnTo>
                  <a:pt x="11115" y="11849"/>
                </a:lnTo>
                <a:lnTo>
                  <a:pt x="11078" y="11922"/>
                </a:lnTo>
                <a:lnTo>
                  <a:pt x="11078" y="12106"/>
                </a:lnTo>
                <a:lnTo>
                  <a:pt x="11115" y="12253"/>
                </a:lnTo>
                <a:lnTo>
                  <a:pt x="11188" y="12436"/>
                </a:lnTo>
                <a:lnTo>
                  <a:pt x="11261" y="12583"/>
                </a:lnTo>
                <a:lnTo>
                  <a:pt x="11371" y="12729"/>
                </a:lnTo>
                <a:lnTo>
                  <a:pt x="11518" y="12876"/>
                </a:lnTo>
                <a:lnTo>
                  <a:pt x="11115" y="13096"/>
                </a:lnTo>
                <a:lnTo>
                  <a:pt x="11151" y="12986"/>
                </a:lnTo>
                <a:lnTo>
                  <a:pt x="11151" y="12839"/>
                </a:lnTo>
                <a:lnTo>
                  <a:pt x="11078" y="12766"/>
                </a:lnTo>
                <a:lnTo>
                  <a:pt x="10968" y="12656"/>
                </a:lnTo>
                <a:lnTo>
                  <a:pt x="10931" y="12656"/>
                </a:lnTo>
                <a:lnTo>
                  <a:pt x="10858" y="12693"/>
                </a:lnTo>
                <a:lnTo>
                  <a:pt x="10858" y="12766"/>
                </a:lnTo>
                <a:lnTo>
                  <a:pt x="10821" y="12729"/>
                </a:lnTo>
                <a:lnTo>
                  <a:pt x="10491" y="12436"/>
                </a:lnTo>
                <a:lnTo>
                  <a:pt x="10418" y="12363"/>
                </a:lnTo>
                <a:lnTo>
                  <a:pt x="10344" y="12399"/>
                </a:lnTo>
                <a:lnTo>
                  <a:pt x="10308" y="12473"/>
                </a:lnTo>
                <a:lnTo>
                  <a:pt x="10308" y="12546"/>
                </a:lnTo>
                <a:lnTo>
                  <a:pt x="10491" y="12839"/>
                </a:lnTo>
                <a:lnTo>
                  <a:pt x="10711" y="13206"/>
                </a:lnTo>
                <a:lnTo>
                  <a:pt x="10785" y="13280"/>
                </a:lnTo>
                <a:lnTo>
                  <a:pt x="10381" y="13426"/>
                </a:lnTo>
                <a:lnTo>
                  <a:pt x="10381" y="13353"/>
                </a:lnTo>
                <a:lnTo>
                  <a:pt x="10344" y="13280"/>
                </a:lnTo>
                <a:lnTo>
                  <a:pt x="10234" y="13133"/>
                </a:lnTo>
                <a:lnTo>
                  <a:pt x="10051" y="12913"/>
                </a:lnTo>
                <a:lnTo>
                  <a:pt x="9904" y="12693"/>
                </a:lnTo>
                <a:lnTo>
                  <a:pt x="9831" y="12619"/>
                </a:lnTo>
                <a:lnTo>
                  <a:pt x="9721" y="12619"/>
                </a:lnTo>
                <a:lnTo>
                  <a:pt x="9391" y="12693"/>
                </a:lnTo>
                <a:lnTo>
                  <a:pt x="9097" y="12729"/>
                </a:lnTo>
                <a:lnTo>
                  <a:pt x="9024" y="12766"/>
                </a:lnTo>
                <a:lnTo>
                  <a:pt x="8987" y="12839"/>
                </a:lnTo>
                <a:lnTo>
                  <a:pt x="8987" y="12913"/>
                </a:lnTo>
                <a:lnTo>
                  <a:pt x="9024" y="12986"/>
                </a:lnTo>
                <a:lnTo>
                  <a:pt x="9024" y="13243"/>
                </a:lnTo>
                <a:lnTo>
                  <a:pt x="9097" y="13500"/>
                </a:lnTo>
                <a:lnTo>
                  <a:pt x="9134" y="13646"/>
                </a:lnTo>
                <a:lnTo>
                  <a:pt x="9207" y="13756"/>
                </a:lnTo>
                <a:lnTo>
                  <a:pt x="9317" y="13830"/>
                </a:lnTo>
                <a:lnTo>
                  <a:pt x="9427" y="13867"/>
                </a:lnTo>
                <a:lnTo>
                  <a:pt x="8987" y="14050"/>
                </a:lnTo>
                <a:lnTo>
                  <a:pt x="8950" y="13977"/>
                </a:lnTo>
                <a:lnTo>
                  <a:pt x="8804" y="13903"/>
                </a:lnTo>
                <a:lnTo>
                  <a:pt x="8767" y="13903"/>
                </a:lnTo>
                <a:lnTo>
                  <a:pt x="8620" y="13536"/>
                </a:lnTo>
                <a:lnTo>
                  <a:pt x="8510" y="13390"/>
                </a:lnTo>
                <a:lnTo>
                  <a:pt x="8364" y="13206"/>
                </a:lnTo>
                <a:lnTo>
                  <a:pt x="8327" y="13206"/>
                </a:lnTo>
                <a:lnTo>
                  <a:pt x="8327" y="13243"/>
                </a:lnTo>
                <a:lnTo>
                  <a:pt x="8327" y="13500"/>
                </a:lnTo>
                <a:lnTo>
                  <a:pt x="8364" y="13756"/>
                </a:lnTo>
                <a:lnTo>
                  <a:pt x="8510" y="14270"/>
                </a:lnTo>
                <a:lnTo>
                  <a:pt x="8070" y="14453"/>
                </a:lnTo>
                <a:lnTo>
                  <a:pt x="8033" y="14160"/>
                </a:lnTo>
                <a:lnTo>
                  <a:pt x="7960" y="13903"/>
                </a:lnTo>
                <a:lnTo>
                  <a:pt x="7923" y="13536"/>
                </a:lnTo>
                <a:lnTo>
                  <a:pt x="7923" y="13206"/>
                </a:lnTo>
                <a:lnTo>
                  <a:pt x="7887" y="13133"/>
                </a:lnTo>
                <a:lnTo>
                  <a:pt x="7813" y="13096"/>
                </a:lnTo>
                <a:lnTo>
                  <a:pt x="7777" y="13096"/>
                </a:lnTo>
                <a:lnTo>
                  <a:pt x="7703" y="13170"/>
                </a:lnTo>
                <a:lnTo>
                  <a:pt x="7667" y="13536"/>
                </a:lnTo>
                <a:lnTo>
                  <a:pt x="7630" y="13903"/>
                </a:lnTo>
                <a:lnTo>
                  <a:pt x="7667" y="14233"/>
                </a:lnTo>
                <a:lnTo>
                  <a:pt x="7667" y="14380"/>
                </a:lnTo>
                <a:lnTo>
                  <a:pt x="7740" y="14527"/>
                </a:lnTo>
                <a:lnTo>
                  <a:pt x="7483" y="14563"/>
                </a:lnTo>
                <a:lnTo>
                  <a:pt x="7190" y="14527"/>
                </a:lnTo>
                <a:lnTo>
                  <a:pt x="7006" y="14453"/>
                </a:lnTo>
                <a:lnTo>
                  <a:pt x="6786" y="14380"/>
                </a:lnTo>
                <a:lnTo>
                  <a:pt x="6823" y="14160"/>
                </a:lnTo>
                <a:lnTo>
                  <a:pt x="6860" y="13646"/>
                </a:lnTo>
                <a:lnTo>
                  <a:pt x="6860" y="13206"/>
                </a:lnTo>
                <a:lnTo>
                  <a:pt x="6860" y="12766"/>
                </a:lnTo>
                <a:lnTo>
                  <a:pt x="6823" y="12693"/>
                </a:lnTo>
                <a:lnTo>
                  <a:pt x="6713" y="12656"/>
                </a:lnTo>
                <a:lnTo>
                  <a:pt x="6346" y="12693"/>
                </a:lnTo>
                <a:lnTo>
                  <a:pt x="6309" y="12656"/>
                </a:lnTo>
                <a:lnTo>
                  <a:pt x="6236" y="12693"/>
                </a:lnTo>
                <a:lnTo>
                  <a:pt x="6089" y="12913"/>
                </a:lnTo>
                <a:lnTo>
                  <a:pt x="5943" y="13133"/>
                </a:lnTo>
                <a:lnTo>
                  <a:pt x="5869" y="13390"/>
                </a:lnTo>
                <a:lnTo>
                  <a:pt x="5796" y="13610"/>
                </a:lnTo>
                <a:lnTo>
                  <a:pt x="5392" y="13206"/>
                </a:lnTo>
                <a:lnTo>
                  <a:pt x="5686" y="12839"/>
                </a:lnTo>
                <a:lnTo>
                  <a:pt x="5943" y="12473"/>
                </a:lnTo>
                <a:lnTo>
                  <a:pt x="5943" y="12363"/>
                </a:lnTo>
                <a:lnTo>
                  <a:pt x="5943" y="12289"/>
                </a:lnTo>
                <a:lnTo>
                  <a:pt x="5869" y="12216"/>
                </a:lnTo>
                <a:lnTo>
                  <a:pt x="5686" y="12216"/>
                </a:lnTo>
                <a:lnTo>
                  <a:pt x="5612" y="12289"/>
                </a:lnTo>
                <a:lnTo>
                  <a:pt x="5209" y="12949"/>
                </a:lnTo>
                <a:lnTo>
                  <a:pt x="4952" y="12619"/>
                </a:lnTo>
                <a:lnTo>
                  <a:pt x="5136" y="12473"/>
                </a:lnTo>
                <a:lnTo>
                  <a:pt x="5319" y="12289"/>
                </a:lnTo>
                <a:lnTo>
                  <a:pt x="5466" y="12069"/>
                </a:lnTo>
                <a:lnTo>
                  <a:pt x="5576" y="11849"/>
                </a:lnTo>
                <a:lnTo>
                  <a:pt x="5576" y="11776"/>
                </a:lnTo>
                <a:lnTo>
                  <a:pt x="5576" y="11739"/>
                </a:lnTo>
                <a:lnTo>
                  <a:pt x="5539" y="11666"/>
                </a:lnTo>
                <a:lnTo>
                  <a:pt x="5502" y="11629"/>
                </a:lnTo>
                <a:lnTo>
                  <a:pt x="5319" y="11629"/>
                </a:lnTo>
                <a:lnTo>
                  <a:pt x="5282" y="11702"/>
                </a:lnTo>
                <a:lnTo>
                  <a:pt x="4805" y="12399"/>
                </a:lnTo>
                <a:lnTo>
                  <a:pt x="4439" y="11922"/>
                </a:lnTo>
                <a:lnTo>
                  <a:pt x="4549" y="11812"/>
                </a:lnTo>
                <a:lnTo>
                  <a:pt x="4879" y="11409"/>
                </a:lnTo>
                <a:lnTo>
                  <a:pt x="5209" y="10969"/>
                </a:lnTo>
                <a:lnTo>
                  <a:pt x="5209" y="10895"/>
                </a:lnTo>
                <a:lnTo>
                  <a:pt x="5246" y="10859"/>
                </a:lnTo>
                <a:lnTo>
                  <a:pt x="5282" y="10785"/>
                </a:lnTo>
                <a:lnTo>
                  <a:pt x="5282" y="10712"/>
                </a:lnTo>
                <a:lnTo>
                  <a:pt x="5209" y="10639"/>
                </a:lnTo>
                <a:lnTo>
                  <a:pt x="5099" y="10602"/>
                </a:lnTo>
                <a:lnTo>
                  <a:pt x="5026" y="10602"/>
                </a:lnTo>
                <a:lnTo>
                  <a:pt x="4952" y="10639"/>
                </a:lnTo>
                <a:lnTo>
                  <a:pt x="4549" y="11225"/>
                </a:lnTo>
                <a:lnTo>
                  <a:pt x="4329" y="11556"/>
                </a:lnTo>
                <a:lnTo>
                  <a:pt x="4292" y="11482"/>
                </a:lnTo>
                <a:lnTo>
                  <a:pt x="4145" y="11482"/>
                </a:lnTo>
                <a:lnTo>
                  <a:pt x="3888" y="11152"/>
                </a:lnTo>
                <a:lnTo>
                  <a:pt x="4329" y="10822"/>
                </a:lnTo>
                <a:lnTo>
                  <a:pt x="4549" y="10675"/>
                </a:lnTo>
                <a:lnTo>
                  <a:pt x="4732" y="10455"/>
                </a:lnTo>
                <a:lnTo>
                  <a:pt x="4769" y="10418"/>
                </a:lnTo>
                <a:lnTo>
                  <a:pt x="4805" y="10345"/>
                </a:lnTo>
                <a:lnTo>
                  <a:pt x="4732" y="10235"/>
                </a:lnTo>
                <a:lnTo>
                  <a:pt x="4659" y="10162"/>
                </a:lnTo>
                <a:lnTo>
                  <a:pt x="4585" y="10162"/>
                </a:lnTo>
                <a:lnTo>
                  <a:pt x="4512" y="10198"/>
                </a:lnTo>
                <a:lnTo>
                  <a:pt x="4292" y="10345"/>
                </a:lnTo>
                <a:lnTo>
                  <a:pt x="4072" y="10528"/>
                </a:lnTo>
                <a:lnTo>
                  <a:pt x="3705" y="10895"/>
                </a:lnTo>
                <a:lnTo>
                  <a:pt x="3256" y="10239"/>
                </a:lnTo>
                <a:lnTo>
                  <a:pt x="3256" y="10239"/>
                </a:lnTo>
                <a:lnTo>
                  <a:pt x="3485" y="10272"/>
                </a:lnTo>
                <a:lnTo>
                  <a:pt x="3742" y="10235"/>
                </a:lnTo>
                <a:lnTo>
                  <a:pt x="3888" y="10162"/>
                </a:lnTo>
                <a:lnTo>
                  <a:pt x="4072" y="10052"/>
                </a:lnTo>
                <a:lnTo>
                  <a:pt x="4365" y="9868"/>
                </a:lnTo>
                <a:lnTo>
                  <a:pt x="4769" y="9648"/>
                </a:lnTo>
                <a:lnTo>
                  <a:pt x="4989" y="9538"/>
                </a:lnTo>
                <a:lnTo>
                  <a:pt x="5172" y="9391"/>
                </a:lnTo>
                <a:lnTo>
                  <a:pt x="6053" y="10675"/>
                </a:lnTo>
                <a:lnTo>
                  <a:pt x="6383" y="11115"/>
                </a:lnTo>
                <a:lnTo>
                  <a:pt x="6713" y="11556"/>
                </a:lnTo>
                <a:lnTo>
                  <a:pt x="6896" y="11739"/>
                </a:lnTo>
                <a:lnTo>
                  <a:pt x="7116" y="11922"/>
                </a:lnTo>
                <a:lnTo>
                  <a:pt x="7336" y="12069"/>
                </a:lnTo>
                <a:lnTo>
                  <a:pt x="7593" y="12179"/>
                </a:lnTo>
                <a:lnTo>
                  <a:pt x="7813" y="12253"/>
                </a:lnTo>
                <a:lnTo>
                  <a:pt x="8070" y="12289"/>
                </a:lnTo>
                <a:lnTo>
                  <a:pt x="8547" y="12289"/>
                </a:lnTo>
                <a:lnTo>
                  <a:pt x="8767" y="12253"/>
                </a:lnTo>
                <a:lnTo>
                  <a:pt x="8987" y="12179"/>
                </a:lnTo>
                <a:lnTo>
                  <a:pt x="9207" y="12106"/>
                </a:lnTo>
                <a:lnTo>
                  <a:pt x="9427" y="11996"/>
                </a:lnTo>
                <a:lnTo>
                  <a:pt x="9684" y="11849"/>
                </a:lnTo>
                <a:lnTo>
                  <a:pt x="9867" y="11666"/>
                </a:lnTo>
                <a:lnTo>
                  <a:pt x="10051" y="11482"/>
                </a:lnTo>
                <a:lnTo>
                  <a:pt x="10198" y="11262"/>
                </a:lnTo>
                <a:lnTo>
                  <a:pt x="10308" y="11042"/>
                </a:lnTo>
                <a:lnTo>
                  <a:pt x="10418" y="10822"/>
                </a:lnTo>
                <a:lnTo>
                  <a:pt x="10491" y="10565"/>
                </a:lnTo>
                <a:lnTo>
                  <a:pt x="10528" y="10345"/>
                </a:lnTo>
                <a:lnTo>
                  <a:pt x="10564" y="9832"/>
                </a:lnTo>
                <a:lnTo>
                  <a:pt x="10528" y="9318"/>
                </a:lnTo>
                <a:lnTo>
                  <a:pt x="10418" y="8804"/>
                </a:lnTo>
                <a:lnTo>
                  <a:pt x="10234" y="8328"/>
                </a:lnTo>
                <a:lnTo>
                  <a:pt x="9978" y="7887"/>
                </a:lnTo>
                <a:lnTo>
                  <a:pt x="9684" y="7484"/>
                </a:lnTo>
                <a:lnTo>
                  <a:pt x="9097" y="6640"/>
                </a:lnTo>
                <a:lnTo>
                  <a:pt x="9354" y="6494"/>
                </a:lnTo>
                <a:lnTo>
                  <a:pt x="9574" y="6347"/>
                </a:lnTo>
                <a:lnTo>
                  <a:pt x="10014" y="5980"/>
                </a:lnTo>
                <a:lnTo>
                  <a:pt x="10418" y="5613"/>
                </a:lnTo>
                <a:close/>
                <a:moveTo>
                  <a:pt x="8400" y="2055"/>
                </a:moveTo>
                <a:lnTo>
                  <a:pt x="8290" y="2092"/>
                </a:lnTo>
                <a:lnTo>
                  <a:pt x="8217" y="2165"/>
                </a:lnTo>
                <a:lnTo>
                  <a:pt x="8180" y="2202"/>
                </a:lnTo>
                <a:lnTo>
                  <a:pt x="8180" y="2312"/>
                </a:lnTo>
                <a:lnTo>
                  <a:pt x="8180" y="2385"/>
                </a:lnTo>
                <a:lnTo>
                  <a:pt x="8107" y="2422"/>
                </a:lnTo>
                <a:lnTo>
                  <a:pt x="8033" y="2459"/>
                </a:lnTo>
                <a:lnTo>
                  <a:pt x="7300" y="3045"/>
                </a:lnTo>
                <a:lnTo>
                  <a:pt x="6896" y="3339"/>
                </a:lnTo>
                <a:lnTo>
                  <a:pt x="6529" y="3596"/>
                </a:lnTo>
                <a:lnTo>
                  <a:pt x="6456" y="3669"/>
                </a:lnTo>
                <a:lnTo>
                  <a:pt x="6419" y="3742"/>
                </a:lnTo>
                <a:lnTo>
                  <a:pt x="6419" y="3852"/>
                </a:lnTo>
                <a:lnTo>
                  <a:pt x="6419" y="3926"/>
                </a:lnTo>
                <a:lnTo>
                  <a:pt x="8547" y="6677"/>
                </a:lnTo>
                <a:lnTo>
                  <a:pt x="8547" y="6750"/>
                </a:lnTo>
                <a:lnTo>
                  <a:pt x="8620" y="6787"/>
                </a:lnTo>
                <a:lnTo>
                  <a:pt x="9391" y="7851"/>
                </a:lnTo>
                <a:lnTo>
                  <a:pt x="9684" y="8291"/>
                </a:lnTo>
                <a:lnTo>
                  <a:pt x="9904" y="8768"/>
                </a:lnTo>
                <a:lnTo>
                  <a:pt x="10014" y="9025"/>
                </a:lnTo>
                <a:lnTo>
                  <a:pt x="10088" y="9281"/>
                </a:lnTo>
                <a:lnTo>
                  <a:pt x="10124" y="9538"/>
                </a:lnTo>
                <a:lnTo>
                  <a:pt x="10124" y="9832"/>
                </a:lnTo>
                <a:lnTo>
                  <a:pt x="10124" y="10088"/>
                </a:lnTo>
                <a:lnTo>
                  <a:pt x="10088" y="10308"/>
                </a:lnTo>
                <a:lnTo>
                  <a:pt x="10014" y="10565"/>
                </a:lnTo>
                <a:lnTo>
                  <a:pt x="9904" y="10785"/>
                </a:lnTo>
                <a:lnTo>
                  <a:pt x="9794" y="11005"/>
                </a:lnTo>
                <a:lnTo>
                  <a:pt x="9647" y="11189"/>
                </a:lnTo>
                <a:lnTo>
                  <a:pt x="9464" y="11372"/>
                </a:lnTo>
                <a:lnTo>
                  <a:pt x="9281" y="11556"/>
                </a:lnTo>
                <a:lnTo>
                  <a:pt x="9097" y="11666"/>
                </a:lnTo>
                <a:lnTo>
                  <a:pt x="8877" y="11739"/>
                </a:lnTo>
                <a:lnTo>
                  <a:pt x="8657" y="11776"/>
                </a:lnTo>
                <a:lnTo>
                  <a:pt x="8437" y="11812"/>
                </a:lnTo>
                <a:lnTo>
                  <a:pt x="7997" y="11812"/>
                </a:lnTo>
                <a:lnTo>
                  <a:pt x="7813" y="11739"/>
                </a:lnTo>
                <a:lnTo>
                  <a:pt x="7593" y="11666"/>
                </a:lnTo>
                <a:lnTo>
                  <a:pt x="7373" y="11519"/>
                </a:lnTo>
                <a:lnTo>
                  <a:pt x="7153" y="11372"/>
                </a:lnTo>
                <a:lnTo>
                  <a:pt x="6970" y="11152"/>
                </a:lnTo>
                <a:lnTo>
                  <a:pt x="6823" y="10932"/>
                </a:lnTo>
                <a:lnTo>
                  <a:pt x="6053" y="9905"/>
                </a:lnTo>
                <a:lnTo>
                  <a:pt x="5356" y="8878"/>
                </a:lnTo>
                <a:lnTo>
                  <a:pt x="4659" y="7814"/>
                </a:lnTo>
                <a:lnTo>
                  <a:pt x="4035" y="6714"/>
                </a:lnTo>
                <a:lnTo>
                  <a:pt x="3742" y="6163"/>
                </a:lnTo>
                <a:lnTo>
                  <a:pt x="3485" y="5613"/>
                </a:lnTo>
                <a:lnTo>
                  <a:pt x="3412" y="5540"/>
                </a:lnTo>
                <a:lnTo>
                  <a:pt x="3301" y="5503"/>
                </a:lnTo>
                <a:lnTo>
                  <a:pt x="3191" y="5503"/>
                </a:lnTo>
                <a:lnTo>
                  <a:pt x="3118" y="5576"/>
                </a:lnTo>
                <a:lnTo>
                  <a:pt x="3008" y="5687"/>
                </a:lnTo>
                <a:lnTo>
                  <a:pt x="2861" y="5760"/>
                </a:lnTo>
                <a:lnTo>
                  <a:pt x="2715" y="5833"/>
                </a:lnTo>
                <a:lnTo>
                  <a:pt x="2568" y="5833"/>
                </a:lnTo>
                <a:lnTo>
                  <a:pt x="2421" y="5870"/>
                </a:lnTo>
                <a:lnTo>
                  <a:pt x="2274" y="5907"/>
                </a:lnTo>
                <a:lnTo>
                  <a:pt x="2018" y="6053"/>
                </a:lnTo>
                <a:lnTo>
                  <a:pt x="1431" y="6420"/>
                </a:lnTo>
                <a:lnTo>
                  <a:pt x="1137" y="6604"/>
                </a:lnTo>
                <a:lnTo>
                  <a:pt x="880" y="6824"/>
                </a:lnTo>
                <a:lnTo>
                  <a:pt x="770" y="6824"/>
                </a:lnTo>
                <a:lnTo>
                  <a:pt x="697" y="6897"/>
                </a:lnTo>
                <a:lnTo>
                  <a:pt x="660" y="6970"/>
                </a:lnTo>
                <a:lnTo>
                  <a:pt x="697" y="7080"/>
                </a:lnTo>
                <a:lnTo>
                  <a:pt x="1101" y="7814"/>
                </a:lnTo>
                <a:lnTo>
                  <a:pt x="1541" y="8548"/>
                </a:lnTo>
                <a:lnTo>
                  <a:pt x="2458" y="9942"/>
                </a:lnTo>
                <a:lnTo>
                  <a:pt x="3412" y="11335"/>
                </a:lnTo>
                <a:lnTo>
                  <a:pt x="4402" y="12693"/>
                </a:lnTo>
                <a:lnTo>
                  <a:pt x="4989" y="13426"/>
                </a:lnTo>
                <a:lnTo>
                  <a:pt x="4952" y="13426"/>
                </a:lnTo>
                <a:lnTo>
                  <a:pt x="4952" y="13500"/>
                </a:lnTo>
                <a:lnTo>
                  <a:pt x="4989" y="13536"/>
                </a:lnTo>
                <a:lnTo>
                  <a:pt x="5026" y="13573"/>
                </a:lnTo>
                <a:lnTo>
                  <a:pt x="5099" y="13536"/>
                </a:lnTo>
                <a:lnTo>
                  <a:pt x="5429" y="13940"/>
                </a:lnTo>
                <a:lnTo>
                  <a:pt x="5796" y="14307"/>
                </a:lnTo>
                <a:lnTo>
                  <a:pt x="5833" y="14343"/>
                </a:lnTo>
                <a:lnTo>
                  <a:pt x="5906" y="14380"/>
                </a:lnTo>
                <a:lnTo>
                  <a:pt x="6126" y="14563"/>
                </a:lnTo>
                <a:lnTo>
                  <a:pt x="6383" y="14710"/>
                </a:lnTo>
                <a:lnTo>
                  <a:pt x="6640" y="14857"/>
                </a:lnTo>
                <a:lnTo>
                  <a:pt x="6933" y="14967"/>
                </a:lnTo>
                <a:lnTo>
                  <a:pt x="7226" y="15040"/>
                </a:lnTo>
                <a:lnTo>
                  <a:pt x="7850" y="15040"/>
                </a:lnTo>
                <a:lnTo>
                  <a:pt x="8180" y="14967"/>
                </a:lnTo>
                <a:lnTo>
                  <a:pt x="8510" y="14820"/>
                </a:lnTo>
                <a:lnTo>
                  <a:pt x="8877" y="14673"/>
                </a:lnTo>
                <a:lnTo>
                  <a:pt x="9574" y="14343"/>
                </a:lnTo>
                <a:lnTo>
                  <a:pt x="11115" y="13683"/>
                </a:lnTo>
                <a:lnTo>
                  <a:pt x="11592" y="13426"/>
                </a:lnTo>
                <a:lnTo>
                  <a:pt x="11995" y="13170"/>
                </a:lnTo>
                <a:lnTo>
                  <a:pt x="12399" y="12839"/>
                </a:lnTo>
                <a:lnTo>
                  <a:pt x="12729" y="12436"/>
                </a:lnTo>
                <a:lnTo>
                  <a:pt x="12912" y="12142"/>
                </a:lnTo>
                <a:lnTo>
                  <a:pt x="13059" y="11849"/>
                </a:lnTo>
                <a:lnTo>
                  <a:pt x="13169" y="11519"/>
                </a:lnTo>
                <a:lnTo>
                  <a:pt x="13242" y="11189"/>
                </a:lnTo>
                <a:lnTo>
                  <a:pt x="13279" y="10859"/>
                </a:lnTo>
                <a:lnTo>
                  <a:pt x="13316" y="10528"/>
                </a:lnTo>
                <a:lnTo>
                  <a:pt x="13279" y="10198"/>
                </a:lnTo>
                <a:lnTo>
                  <a:pt x="13242" y="9868"/>
                </a:lnTo>
                <a:lnTo>
                  <a:pt x="13169" y="9538"/>
                </a:lnTo>
                <a:lnTo>
                  <a:pt x="13095" y="9208"/>
                </a:lnTo>
                <a:lnTo>
                  <a:pt x="12875" y="8584"/>
                </a:lnTo>
                <a:lnTo>
                  <a:pt x="12582" y="7961"/>
                </a:lnTo>
                <a:lnTo>
                  <a:pt x="12252" y="7374"/>
                </a:lnTo>
                <a:lnTo>
                  <a:pt x="11885" y="6824"/>
                </a:lnTo>
                <a:lnTo>
                  <a:pt x="10271" y="4476"/>
                </a:lnTo>
                <a:lnTo>
                  <a:pt x="8657" y="2165"/>
                </a:lnTo>
                <a:lnTo>
                  <a:pt x="8584" y="2092"/>
                </a:lnTo>
                <a:lnTo>
                  <a:pt x="8474" y="2055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20" name="Google Shape;1020;p22"/>
          <p:cNvSpPr/>
          <p:nvPr/>
        </p:nvSpPr>
        <p:spPr>
          <a:xfrm>
            <a:off x="8797588" y="3078732"/>
            <a:ext cx="386048" cy="258065"/>
          </a:xfrm>
          <a:custGeom>
            <a:avLst/>
            <a:gdLst/>
            <a:ahLst/>
            <a:cxnLst/>
            <a:rect l="l" t="t" r="r" b="b"/>
            <a:pathLst>
              <a:path w="13610" h="9098" extrusionOk="0">
                <a:moveTo>
                  <a:pt x="4696" y="0"/>
                </a:moveTo>
                <a:lnTo>
                  <a:pt x="4586" y="74"/>
                </a:lnTo>
                <a:lnTo>
                  <a:pt x="4256" y="440"/>
                </a:lnTo>
                <a:lnTo>
                  <a:pt x="3999" y="844"/>
                </a:lnTo>
                <a:lnTo>
                  <a:pt x="3742" y="1247"/>
                </a:lnTo>
                <a:lnTo>
                  <a:pt x="3522" y="1688"/>
                </a:lnTo>
                <a:lnTo>
                  <a:pt x="3339" y="2128"/>
                </a:lnTo>
                <a:lnTo>
                  <a:pt x="3228" y="2605"/>
                </a:lnTo>
                <a:lnTo>
                  <a:pt x="3118" y="3081"/>
                </a:lnTo>
                <a:lnTo>
                  <a:pt x="3045" y="3595"/>
                </a:lnTo>
                <a:lnTo>
                  <a:pt x="3008" y="3852"/>
                </a:lnTo>
                <a:lnTo>
                  <a:pt x="2935" y="4072"/>
                </a:lnTo>
                <a:lnTo>
                  <a:pt x="2825" y="4329"/>
                </a:lnTo>
                <a:lnTo>
                  <a:pt x="2678" y="4512"/>
                </a:lnTo>
                <a:lnTo>
                  <a:pt x="2605" y="4622"/>
                </a:lnTo>
                <a:lnTo>
                  <a:pt x="2495" y="4659"/>
                </a:lnTo>
                <a:lnTo>
                  <a:pt x="2275" y="4732"/>
                </a:lnTo>
                <a:lnTo>
                  <a:pt x="1835" y="4732"/>
                </a:lnTo>
                <a:lnTo>
                  <a:pt x="1541" y="4659"/>
                </a:lnTo>
                <a:lnTo>
                  <a:pt x="991" y="4659"/>
                </a:lnTo>
                <a:lnTo>
                  <a:pt x="881" y="4732"/>
                </a:lnTo>
                <a:lnTo>
                  <a:pt x="771" y="4769"/>
                </a:lnTo>
                <a:lnTo>
                  <a:pt x="587" y="4732"/>
                </a:lnTo>
                <a:lnTo>
                  <a:pt x="404" y="4732"/>
                </a:lnTo>
                <a:lnTo>
                  <a:pt x="257" y="4805"/>
                </a:lnTo>
                <a:lnTo>
                  <a:pt x="74" y="4879"/>
                </a:lnTo>
                <a:lnTo>
                  <a:pt x="37" y="4952"/>
                </a:lnTo>
                <a:lnTo>
                  <a:pt x="0" y="5026"/>
                </a:lnTo>
                <a:lnTo>
                  <a:pt x="0" y="5172"/>
                </a:lnTo>
                <a:lnTo>
                  <a:pt x="37" y="5209"/>
                </a:lnTo>
                <a:lnTo>
                  <a:pt x="74" y="5246"/>
                </a:lnTo>
                <a:lnTo>
                  <a:pt x="147" y="5282"/>
                </a:lnTo>
                <a:lnTo>
                  <a:pt x="221" y="5246"/>
                </a:lnTo>
                <a:lnTo>
                  <a:pt x="514" y="5172"/>
                </a:lnTo>
                <a:lnTo>
                  <a:pt x="587" y="5282"/>
                </a:lnTo>
                <a:lnTo>
                  <a:pt x="697" y="5356"/>
                </a:lnTo>
                <a:lnTo>
                  <a:pt x="807" y="5356"/>
                </a:lnTo>
                <a:lnTo>
                  <a:pt x="881" y="5319"/>
                </a:lnTo>
                <a:lnTo>
                  <a:pt x="918" y="5282"/>
                </a:lnTo>
                <a:lnTo>
                  <a:pt x="991" y="5209"/>
                </a:lnTo>
                <a:lnTo>
                  <a:pt x="1064" y="5172"/>
                </a:lnTo>
                <a:lnTo>
                  <a:pt x="1248" y="5136"/>
                </a:lnTo>
                <a:lnTo>
                  <a:pt x="1431" y="5172"/>
                </a:lnTo>
                <a:lnTo>
                  <a:pt x="1614" y="5209"/>
                </a:lnTo>
                <a:lnTo>
                  <a:pt x="1981" y="5282"/>
                </a:lnTo>
                <a:lnTo>
                  <a:pt x="2201" y="5282"/>
                </a:lnTo>
                <a:lnTo>
                  <a:pt x="2385" y="5246"/>
                </a:lnTo>
                <a:lnTo>
                  <a:pt x="2605" y="5209"/>
                </a:lnTo>
                <a:lnTo>
                  <a:pt x="2752" y="5136"/>
                </a:lnTo>
                <a:lnTo>
                  <a:pt x="2935" y="5026"/>
                </a:lnTo>
                <a:lnTo>
                  <a:pt x="3082" y="4879"/>
                </a:lnTo>
                <a:lnTo>
                  <a:pt x="3192" y="4732"/>
                </a:lnTo>
                <a:lnTo>
                  <a:pt x="3302" y="4549"/>
                </a:lnTo>
                <a:lnTo>
                  <a:pt x="3449" y="4182"/>
                </a:lnTo>
                <a:lnTo>
                  <a:pt x="3522" y="3925"/>
                </a:lnTo>
                <a:lnTo>
                  <a:pt x="3559" y="3668"/>
                </a:lnTo>
                <a:lnTo>
                  <a:pt x="3632" y="3118"/>
                </a:lnTo>
                <a:lnTo>
                  <a:pt x="3742" y="2641"/>
                </a:lnTo>
                <a:lnTo>
                  <a:pt x="3889" y="2201"/>
                </a:lnTo>
                <a:lnTo>
                  <a:pt x="4035" y="1834"/>
                </a:lnTo>
                <a:lnTo>
                  <a:pt x="4219" y="1467"/>
                </a:lnTo>
                <a:lnTo>
                  <a:pt x="4402" y="1137"/>
                </a:lnTo>
                <a:lnTo>
                  <a:pt x="4659" y="844"/>
                </a:lnTo>
                <a:lnTo>
                  <a:pt x="5173" y="2861"/>
                </a:lnTo>
                <a:lnTo>
                  <a:pt x="5649" y="4842"/>
                </a:lnTo>
                <a:lnTo>
                  <a:pt x="6126" y="6860"/>
                </a:lnTo>
                <a:lnTo>
                  <a:pt x="6567" y="8914"/>
                </a:lnTo>
                <a:lnTo>
                  <a:pt x="6603" y="8987"/>
                </a:lnTo>
                <a:lnTo>
                  <a:pt x="6713" y="9061"/>
                </a:lnTo>
                <a:lnTo>
                  <a:pt x="6787" y="9097"/>
                </a:lnTo>
                <a:lnTo>
                  <a:pt x="6897" y="9097"/>
                </a:lnTo>
                <a:lnTo>
                  <a:pt x="7153" y="8987"/>
                </a:lnTo>
                <a:lnTo>
                  <a:pt x="7374" y="8804"/>
                </a:lnTo>
                <a:lnTo>
                  <a:pt x="7520" y="8620"/>
                </a:lnTo>
                <a:lnTo>
                  <a:pt x="7667" y="8364"/>
                </a:lnTo>
                <a:lnTo>
                  <a:pt x="7814" y="7997"/>
                </a:lnTo>
                <a:lnTo>
                  <a:pt x="7924" y="7593"/>
                </a:lnTo>
                <a:lnTo>
                  <a:pt x="8181" y="6823"/>
                </a:lnTo>
                <a:lnTo>
                  <a:pt x="9061" y="3962"/>
                </a:lnTo>
                <a:lnTo>
                  <a:pt x="9208" y="4439"/>
                </a:lnTo>
                <a:lnTo>
                  <a:pt x="9318" y="4952"/>
                </a:lnTo>
                <a:lnTo>
                  <a:pt x="9318" y="5062"/>
                </a:lnTo>
                <a:lnTo>
                  <a:pt x="9391" y="5136"/>
                </a:lnTo>
                <a:lnTo>
                  <a:pt x="9464" y="5209"/>
                </a:lnTo>
                <a:lnTo>
                  <a:pt x="9574" y="5209"/>
                </a:lnTo>
                <a:lnTo>
                  <a:pt x="12032" y="5062"/>
                </a:lnTo>
                <a:lnTo>
                  <a:pt x="12069" y="5136"/>
                </a:lnTo>
                <a:lnTo>
                  <a:pt x="12105" y="5209"/>
                </a:lnTo>
                <a:lnTo>
                  <a:pt x="12326" y="5356"/>
                </a:lnTo>
                <a:lnTo>
                  <a:pt x="12582" y="5429"/>
                </a:lnTo>
                <a:lnTo>
                  <a:pt x="12619" y="5466"/>
                </a:lnTo>
                <a:lnTo>
                  <a:pt x="12912" y="5466"/>
                </a:lnTo>
                <a:lnTo>
                  <a:pt x="13059" y="5429"/>
                </a:lnTo>
                <a:lnTo>
                  <a:pt x="13206" y="5319"/>
                </a:lnTo>
                <a:lnTo>
                  <a:pt x="13316" y="5209"/>
                </a:lnTo>
                <a:lnTo>
                  <a:pt x="13426" y="5062"/>
                </a:lnTo>
                <a:lnTo>
                  <a:pt x="13536" y="4915"/>
                </a:lnTo>
                <a:lnTo>
                  <a:pt x="13609" y="4732"/>
                </a:lnTo>
                <a:lnTo>
                  <a:pt x="13609" y="4659"/>
                </a:lnTo>
                <a:lnTo>
                  <a:pt x="13609" y="4549"/>
                </a:lnTo>
                <a:lnTo>
                  <a:pt x="13536" y="4439"/>
                </a:lnTo>
                <a:lnTo>
                  <a:pt x="13426" y="4292"/>
                </a:lnTo>
                <a:lnTo>
                  <a:pt x="13279" y="4219"/>
                </a:lnTo>
                <a:lnTo>
                  <a:pt x="13133" y="4145"/>
                </a:lnTo>
                <a:lnTo>
                  <a:pt x="12949" y="4072"/>
                </a:lnTo>
                <a:lnTo>
                  <a:pt x="12802" y="4072"/>
                </a:lnTo>
                <a:lnTo>
                  <a:pt x="12619" y="4108"/>
                </a:lnTo>
                <a:lnTo>
                  <a:pt x="12436" y="4182"/>
                </a:lnTo>
                <a:lnTo>
                  <a:pt x="12326" y="4255"/>
                </a:lnTo>
                <a:lnTo>
                  <a:pt x="12252" y="4329"/>
                </a:lnTo>
                <a:lnTo>
                  <a:pt x="12142" y="4512"/>
                </a:lnTo>
                <a:lnTo>
                  <a:pt x="9794" y="4659"/>
                </a:lnTo>
                <a:lnTo>
                  <a:pt x="9721" y="4255"/>
                </a:lnTo>
                <a:lnTo>
                  <a:pt x="9611" y="3852"/>
                </a:lnTo>
                <a:lnTo>
                  <a:pt x="9464" y="3448"/>
                </a:lnTo>
                <a:lnTo>
                  <a:pt x="9281" y="3045"/>
                </a:lnTo>
                <a:lnTo>
                  <a:pt x="9208" y="2971"/>
                </a:lnTo>
                <a:lnTo>
                  <a:pt x="9134" y="2935"/>
                </a:lnTo>
                <a:lnTo>
                  <a:pt x="8987" y="2935"/>
                </a:lnTo>
                <a:lnTo>
                  <a:pt x="8841" y="2971"/>
                </a:lnTo>
                <a:lnTo>
                  <a:pt x="8804" y="3045"/>
                </a:lnTo>
                <a:lnTo>
                  <a:pt x="8767" y="3118"/>
                </a:lnTo>
                <a:lnTo>
                  <a:pt x="7850" y="6016"/>
                </a:lnTo>
                <a:lnTo>
                  <a:pt x="7374" y="7557"/>
                </a:lnTo>
                <a:lnTo>
                  <a:pt x="7227" y="7997"/>
                </a:lnTo>
                <a:lnTo>
                  <a:pt x="7153" y="8217"/>
                </a:lnTo>
                <a:lnTo>
                  <a:pt x="7007" y="8400"/>
                </a:lnTo>
                <a:lnTo>
                  <a:pt x="6567" y="6346"/>
                </a:lnTo>
                <a:lnTo>
                  <a:pt x="6090" y="4292"/>
                </a:lnTo>
                <a:lnTo>
                  <a:pt x="5576" y="2238"/>
                </a:lnTo>
                <a:lnTo>
                  <a:pt x="5026" y="220"/>
                </a:lnTo>
                <a:lnTo>
                  <a:pt x="4953" y="74"/>
                </a:lnTo>
                <a:lnTo>
                  <a:pt x="4842" y="37"/>
                </a:lnTo>
                <a:lnTo>
                  <a:pt x="4696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21" name="Google Shape;1021;p22"/>
          <p:cNvSpPr/>
          <p:nvPr/>
        </p:nvSpPr>
        <p:spPr>
          <a:xfrm>
            <a:off x="7782420" y="4885132"/>
            <a:ext cx="174842" cy="187322"/>
          </a:xfrm>
          <a:custGeom>
            <a:avLst/>
            <a:gdLst/>
            <a:ahLst/>
            <a:cxnLst/>
            <a:rect l="l" t="t" r="r" b="b"/>
            <a:pathLst>
              <a:path w="6164" h="6604" extrusionOk="0">
                <a:moveTo>
                  <a:pt x="3962" y="0"/>
                </a:moveTo>
                <a:lnTo>
                  <a:pt x="3926" y="37"/>
                </a:lnTo>
                <a:lnTo>
                  <a:pt x="3889" y="74"/>
                </a:lnTo>
                <a:lnTo>
                  <a:pt x="3889" y="147"/>
                </a:lnTo>
                <a:lnTo>
                  <a:pt x="3522" y="477"/>
                </a:lnTo>
                <a:lnTo>
                  <a:pt x="3229" y="807"/>
                </a:lnTo>
                <a:lnTo>
                  <a:pt x="2788" y="1284"/>
                </a:lnTo>
                <a:lnTo>
                  <a:pt x="2458" y="1651"/>
                </a:lnTo>
                <a:lnTo>
                  <a:pt x="2201" y="1578"/>
                </a:lnTo>
                <a:lnTo>
                  <a:pt x="1321" y="1321"/>
                </a:lnTo>
                <a:lnTo>
                  <a:pt x="1138" y="1284"/>
                </a:lnTo>
                <a:lnTo>
                  <a:pt x="808" y="1211"/>
                </a:lnTo>
                <a:lnTo>
                  <a:pt x="661" y="1174"/>
                </a:lnTo>
                <a:lnTo>
                  <a:pt x="514" y="1211"/>
                </a:lnTo>
                <a:lnTo>
                  <a:pt x="441" y="1248"/>
                </a:lnTo>
                <a:lnTo>
                  <a:pt x="441" y="1284"/>
                </a:lnTo>
                <a:lnTo>
                  <a:pt x="441" y="1358"/>
                </a:lnTo>
                <a:lnTo>
                  <a:pt x="477" y="1468"/>
                </a:lnTo>
                <a:lnTo>
                  <a:pt x="551" y="1541"/>
                </a:lnTo>
                <a:lnTo>
                  <a:pt x="661" y="1614"/>
                </a:lnTo>
                <a:lnTo>
                  <a:pt x="771" y="1651"/>
                </a:lnTo>
                <a:lnTo>
                  <a:pt x="1064" y="1761"/>
                </a:lnTo>
                <a:lnTo>
                  <a:pt x="1284" y="1798"/>
                </a:lnTo>
                <a:lnTo>
                  <a:pt x="2055" y="2018"/>
                </a:lnTo>
                <a:lnTo>
                  <a:pt x="2055" y="2091"/>
                </a:lnTo>
                <a:lnTo>
                  <a:pt x="2091" y="2165"/>
                </a:lnTo>
                <a:lnTo>
                  <a:pt x="2165" y="2238"/>
                </a:lnTo>
                <a:lnTo>
                  <a:pt x="2201" y="2238"/>
                </a:lnTo>
                <a:lnTo>
                  <a:pt x="2275" y="2275"/>
                </a:lnTo>
                <a:lnTo>
                  <a:pt x="2385" y="2238"/>
                </a:lnTo>
                <a:lnTo>
                  <a:pt x="2532" y="2165"/>
                </a:lnTo>
                <a:lnTo>
                  <a:pt x="2678" y="2128"/>
                </a:lnTo>
                <a:lnTo>
                  <a:pt x="2752" y="2091"/>
                </a:lnTo>
                <a:lnTo>
                  <a:pt x="2788" y="2055"/>
                </a:lnTo>
                <a:lnTo>
                  <a:pt x="2788" y="1981"/>
                </a:lnTo>
                <a:lnTo>
                  <a:pt x="2788" y="1908"/>
                </a:lnTo>
                <a:lnTo>
                  <a:pt x="2935" y="1761"/>
                </a:lnTo>
                <a:lnTo>
                  <a:pt x="3375" y="1284"/>
                </a:lnTo>
                <a:lnTo>
                  <a:pt x="3815" y="771"/>
                </a:lnTo>
                <a:lnTo>
                  <a:pt x="3852" y="1394"/>
                </a:lnTo>
                <a:lnTo>
                  <a:pt x="3852" y="2091"/>
                </a:lnTo>
                <a:lnTo>
                  <a:pt x="3889" y="2421"/>
                </a:lnTo>
                <a:lnTo>
                  <a:pt x="3962" y="2605"/>
                </a:lnTo>
                <a:lnTo>
                  <a:pt x="4036" y="2751"/>
                </a:lnTo>
                <a:lnTo>
                  <a:pt x="4109" y="2825"/>
                </a:lnTo>
                <a:lnTo>
                  <a:pt x="4219" y="2825"/>
                </a:lnTo>
                <a:lnTo>
                  <a:pt x="4476" y="3008"/>
                </a:lnTo>
                <a:lnTo>
                  <a:pt x="4732" y="3155"/>
                </a:lnTo>
                <a:lnTo>
                  <a:pt x="5063" y="3265"/>
                </a:lnTo>
                <a:lnTo>
                  <a:pt x="5356" y="3338"/>
                </a:lnTo>
                <a:lnTo>
                  <a:pt x="5246" y="3412"/>
                </a:lnTo>
                <a:lnTo>
                  <a:pt x="4732" y="3669"/>
                </a:lnTo>
                <a:lnTo>
                  <a:pt x="4512" y="3779"/>
                </a:lnTo>
                <a:lnTo>
                  <a:pt x="4292" y="3925"/>
                </a:lnTo>
                <a:lnTo>
                  <a:pt x="4219" y="3925"/>
                </a:lnTo>
                <a:lnTo>
                  <a:pt x="4182" y="3962"/>
                </a:lnTo>
                <a:lnTo>
                  <a:pt x="4072" y="4072"/>
                </a:lnTo>
                <a:lnTo>
                  <a:pt x="3962" y="4292"/>
                </a:lnTo>
                <a:lnTo>
                  <a:pt x="3889" y="4549"/>
                </a:lnTo>
                <a:lnTo>
                  <a:pt x="3852" y="5283"/>
                </a:lnTo>
                <a:lnTo>
                  <a:pt x="3852" y="5649"/>
                </a:lnTo>
                <a:lnTo>
                  <a:pt x="3852" y="6053"/>
                </a:lnTo>
                <a:lnTo>
                  <a:pt x="3559" y="5723"/>
                </a:lnTo>
                <a:lnTo>
                  <a:pt x="3229" y="5393"/>
                </a:lnTo>
                <a:lnTo>
                  <a:pt x="2642" y="4769"/>
                </a:lnTo>
                <a:lnTo>
                  <a:pt x="2568" y="4659"/>
                </a:lnTo>
                <a:lnTo>
                  <a:pt x="2495" y="4586"/>
                </a:lnTo>
                <a:lnTo>
                  <a:pt x="2385" y="4586"/>
                </a:lnTo>
                <a:lnTo>
                  <a:pt x="2385" y="4622"/>
                </a:lnTo>
                <a:lnTo>
                  <a:pt x="2312" y="4622"/>
                </a:lnTo>
                <a:lnTo>
                  <a:pt x="1908" y="4769"/>
                </a:lnTo>
                <a:lnTo>
                  <a:pt x="1468" y="4842"/>
                </a:lnTo>
                <a:lnTo>
                  <a:pt x="1064" y="4916"/>
                </a:lnTo>
                <a:lnTo>
                  <a:pt x="624" y="4952"/>
                </a:lnTo>
                <a:lnTo>
                  <a:pt x="1138" y="4329"/>
                </a:lnTo>
                <a:lnTo>
                  <a:pt x="1358" y="3999"/>
                </a:lnTo>
                <a:lnTo>
                  <a:pt x="1541" y="3632"/>
                </a:lnTo>
                <a:lnTo>
                  <a:pt x="1688" y="3595"/>
                </a:lnTo>
                <a:lnTo>
                  <a:pt x="1725" y="3558"/>
                </a:lnTo>
                <a:lnTo>
                  <a:pt x="1761" y="3485"/>
                </a:lnTo>
                <a:lnTo>
                  <a:pt x="1798" y="3448"/>
                </a:lnTo>
                <a:lnTo>
                  <a:pt x="1798" y="3375"/>
                </a:lnTo>
                <a:lnTo>
                  <a:pt x="1761" y="3302"/>
                </a:lnTo>
                <a:lnTo>
                  <a:pt x="1725" y="3265"/>
                </a:lnTo>
                <a:lnTo>
                  <a:pt x="1651" y="3228"/>
                </a:lnTo>
                <a:lnTo>
                  <a:pt x="1541" y="3045"/>
                </a:lnTo>
                <a:lnTo>
                  <a:pt x="1211" y="2458"/>
                </a:lnTo>
                <a:lnTo>
                  <a:pt x="844" y="1908"/>
                </a:lnTo>
                <a:lnTo>
                  <a:pt x="624" y="1651"/>
                </a:lnTo>
                <a:lnTo>
                  <a:pt x="367" y="1431"/>
                </a:lnTo>
                <a:lnTo>
                  <a:pt x="257" y="1394"/>
                </a:lnTo>
                <a:lnTo>
                  <a:pt x="184" y="1431"/>
                </a:lnTo>
                <a:lnTo>
                  <a:pt x="111" y="1504"/>
                </a:lnTo>
                <a:lnTo>
                  <a:pt x="111" y="1578"/>
                </a:lnTo>
                <a:lnTo>
                  <a:pt x="111" y="1614"/>
                </a:lnTo>
                <a:lnTo>
                  <a:pt x="331" y="1945"/>
                </a:lnTo>
                <a:lnTo>
                  <a:pt x="551" y="2238"/>
                </a:lnTo>
                <a:lnTo>
                  <a:pt x="771" y="2531"/>
                </a:lnTo>
                <a:lnTo>
                  <a:pt x="954" y="2825"/>
                </a:lnTo>
                <a:lnTo>
                  <a:pt x="1101" y="3155"/>
                </a:lnTo>
                <a:lnTo>
                  <a:pt x="1174" y="3338"/>
                </a:lnTo>
                <a:lnTo>
                  <a:pt x="1284" y="3522"/>
                </a:lnTo>
                <a:lnTo>
                  <a:pt x="1101" y="3669"/>
                </a:lnTo>
                <a:lnTo>
                  <a:pt x="918" y="3815"/>
                </a:lnTo>
                <a:lnTo>
                  <a:pt x="587" y="4219"/>
                </a:lnTo>
                <a:lnTo>
                  <a:pt x="294" y="4622"/>
                </a:lnTo>
                <a:lnTo>
                  <a:pt x="37" y="5062"/>
                </a:lnTo>
                <a:lnTo>
                  <a:pt x="1" y="5172"/>
                </a:lnTo>
                <a:lnTo>
                  <a:pt x="1" y="5283"/>
                </a:lnTo>
                <a:lnTo>
                  <a:pt x="74" y="5356"/>
                </a:lnTo>
                <a:lnTo>
                  <a:pt x="184" y="5393"/>
                </a:lnTo>
                <a:lnTo>
                  <a:pt x="734" y="5393"/>
                </a:lnTo>
                <a:lnTo>
                  <a:pt x="1284" y="5356"/>
                </a:lnTo>
                <a:lnTo>
                  <a:pt x="1835" y="5246"/>
                </a:lnTo>
                <a:lnTo>
                  <a:pt x="2348" y="5062"/>
                </a:lnTo>
                <a:lnTo>
                  <a:pt x="2568" y="5356"/>
                </a:lnTo>
                <a:lnTo>
                  <a:pt x="2788" y="5576"/>
                </a:lnTo>
                <a:lnTo>
                  <a:pt x="3229" y="6163"/>
                </a:lnTo>
                <a:lnTo>
                  <a:pt x="3485" y="6383"/>
                </a:lnTo>
                <a:lnTo>
                  <a:pt x="3632" y="6493"/>
                </a:lnTo>
                <a:lnTo>
                  <a:pt x="3779" y="6566"/>
                </a:lnTo>
                <a:lnTo>
                  <a:pt x="3889" y="6566"/>
                </a:lnTo>
                <a:lnTo>
                  <a:pt x="4036" y="6530"/>
                </a:lnTo>
                <a:lnTo>
                  <a:pt x="4146" y="6603"/>
                </a:lnTo>
                <a:lnTo>
                  <a:pt x="4292" y="6603"/>
                </a:lnTo>
                <a:lnTo>
                  <a:pt x="4366" y="6530"/>
                </a:lnTo>
                <a:lnTo>
                  <a:pt x="4402" y="6456"/>
                </a:lnTo>
                <a:lnTo>
                  <a:pt x="4439" y="6383"/>
                </a:lnTo>
                <a:lnTo>
                  <a:pt x="4402" y="6310"/>
                </a:lnTo>
                <a:lnTo>
                  <a:pt x="4366" y="6273"/>
                </a:lnTo>
                <a:lnTo>
                  <a:pt x="4329" y="6236"/>
                </a:lnTo>
                <a:lnTo>
                  <a:pt x="4292" y="6053"/>
                </a:lnTo>
                <a:lnTo>
                  <a:pt x="4292" y="5833"/>
                </a:lnTo>
                <a:lnTo>
                  <a:pt x="4256" y="5172"/>
                </a:lnTo>
                <a:lnTo>
                  <a:pt x="4256" y="4769"/>
                </a:lnTo>
                <a:lnTo>
                  <a:pt x="4256" y="4402"/>
                </a:lnTo>
                <a:lnTo>
                  <a:pt x="4402" y="4402"/>
                </a:lnTo>
                <a:lnTo>
                  <a:pt x="4476" y="4365"/>
                </a:lnTo>
                <a:lnTo>
                  <a:pt x="4549" y="4292"/>
                </a:lnTo>
                <a:lnTo>
                  <a:pt x="4549" y="4255"/>
                </a:lnTo>
                <a:lnTo>
                  <a:pt x="4622" y="4219"/>
                </a:lnTo>
                <a:lnTo>
                  <a:pt x="5209" y="3889"/>
                </a:lnTo>
                <a:lnTo>
                  <a:pt x="5539" y="3705"/>
                </a:lnTo>
                <a:lnTo>
                  <a:pt x="5686" y="3595"/>
                </a:lnTo>
                <a:lnTo>
                  <a:pt x="5833" y="3485"/>
                </a:lnTo>
                <a:lnTo>
                  <a:pt x="5980" y="3485"/>
                </a:lnTo>
                <a:lnTo>
                  <a:pt x="6090" y="3448"/>
                </a:lnTo>
                <a:lnTo>
                  <a:pt x="6126" y="3375"/>
                </a:lnTo>
                <a:lnTo>
                  <a:pt x="6163" y="3302"/>
                </a:lnTo>
                <a:lnTo>
                  <a:pt x="6163" y="3228"/>
                </a:lnTo>
                <a:lnTo>
                  <a:pt x="6126" y="3118"/>
                </a:lnTo>
                <a:lnTo>
                  <a:pt x="6090" y="3045"/>
                </a:lnTo>
                <a:lnTo>
                  <a:pt x="5980" y="3008"/>
                </a:lnTo>
                <a:lnTo>
                  <a:pt x="5576" y="2935"/>
                </a:lnTo>
                <a:lnTo>
                  <a:pt x="5173" y="2788"/>
                </a:lnTo>
                <a:lnTo>
                  <a:pt x="4769" y="2678"/>
                </a:lnTo>
                <a:lnTo>
                  <a:pt x="4366" y="2568"/>
                </a:lnTo>
                <a:lnTo>
                  <a:pt x="4366" y="2275"/>
                </a:lnTo>
                <a:lnTo>
                  <a:pt x="4329" y="2018"/>
                </a:lnTo>
                <a:lnTo>
                  <a:pt x="4256" y="1468"/>
                </a:lnTo>
                <a:lnTo>
                  <a:pt x="4256" y="881"/>
                </a:lnTo>
                <a:lnTo>
                  <a:pt x="4219" y="551"/>
                </a:lnTo>
                <a:lnTo>
                  <a:pt x="4182" y="257"/>
                </a:lnTo>
                <a:lnTo>
                  <a:pt x="4219" y="184"/>
                </a:lnTo>
                <a:lnTo>
                  <a:pt x="4256" y="110"/>
                </a:lnTo>
                <a:lnTo>
                  <a:pt x="4219" y="37"/>
                </a:lnTo>
                <a:lnTo>
                  <a:pt x="4182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22" name="Google Shape;1022;p22"/>
          <p:cNvSpPr/>
          <p:nvPr/>
        </p:nvSpPr>
        <p:spPr>
          <a:xfrm>
            <a:off x="346877" y="608615"/>
            <a:ext cx="210213" cy="458889"/>
          </a:xfrm>
          <a:custGeom>
            <a:avLst/>
            <a:gdLst/>
            <a:ahLst/>
            <a:cxnLst/>
            <a:rect l="l" t="t" r="r" b="b"/>
            <a:pathLst>
              <a:path w="7411" h="16178" extrusionOk="0">
                <a:moveTo>
                  <a:pt x="3339" y="147"/>
                </a:moveTo>
                <a:lnTo>
                  <a:pt x="3229" y="441"/>
                </a:lnTo>
                <a:lnTo>
                  <a:pt x="3155" y="734"/>
                </a:lnTo>
                <a:lnTo>
                  <a:pt x="3119" y="1358"/>
                </a:lnTo>
                <a:lnTo>
                  <a:pt x="3082" y="2972"/>
                </a:lnTo>
                <a:lnTo>
                  <a:pt x="3119" y="4476"/>
                </a:lnTo>
                <a:lnTo>
                  <a:pt x="3119" y="5283"/>
                </a:lnTo>
                <a:lnTo>
                  <a:pt x="3119" y="5576"/>
                </a:lnTo>
                <a:lnTo>
                  <a:pt x="3155" y="5723"/>
                </a:lnTo>
                <a:lnTo>
                  <a:pt x="3229" y="5870"/>
                </a:lnTo>
                <a:lnTo>
                  <a:pt x="3265" y="5906"/>
                </a:lnTo>
                <a:lnTo>
                  <a:pt x="3339" y="5943"/>
                </a:lnTo>
                <a:lnTo>
                  <a:pt x="3375" y="5943"/>
                </a:lnTo>
                <a:lnTo>
                  <a:pt x="3449" y="5870"/>
                </a:lnTo>
                <a:lnTo>
                  <a:pt x="3486" y="5760"/>
                </a:lnTo>
                <a:lnTo>
                  <a:pt x="3522" y="5649"/>
                </a:lnTo>
                <a:lnTo>
                  <a:pt x="3522" y="5393"/>
                </a:lnTo>
                <a:lnTo>
                  <a:pt x="3522" y="4586"/>
                </a:lnTo>
                <a:lnTo>
                  <a:pt x="3486" y="2972"/>
                </a:lnTo>
                <a:lnTo>
                  <a:pt x="3522" y="1504"/>
                </a:lnTo>
                <a:lnTo>
                  <a:pt x="3522" y="808"/>
                </a:lnTo>
                <a:lnTo>
                  <a:pt x="3486" y="477"/>
                </a:lnTo>
                <a:lnTo>
                  <a:pt x="3412" y="294"/>
                </a:lnTo>
                <a:lnTo>
                  <a:pt x="3375" y="147"/>
                </a:lnTo>
                <a:close/>
                <a:moveTo>
                  <a:pt x="1725" y="1"/>
                </a:moveTo>
                <a:lnTo>
                  <a:pt x="1688" y="37"/>
                </a:lnTo>
                <a:lnTo>
                  <a:pt x="1615" y="147"/>
                </a:lnTo>
                <a:lnTo>
                  <a:pt x="1578" y="294"/>
                </a:lnTo>
                <a:lnTo>
                  <a:pt x="1541" y="624"/>
                </a:lnTo>
                <a:lnTo>
                  <a:pt x="1578" y="1284"/>
                </a:lnTo>
                <a:lnTo>
                  <a:pt x="1615" y="2898"/>
                </a:lnTo>
                <a:lnTo>
                  <a:pt x="1725" y="6236"/>
                </a:lnTo>
                <a:lnTo>
                  <a:pt x="1761" y="6346"/>
                </a:lnTo>
                <a:lnTo>
                  <a:pt x="1798" y="6383"/>
                </a:lnTo>
                <a:lnTo>
                  <a:pt x="1872" y="6420"/>
                </a:lnTo>
                <a:lnTo>
                  <a:pt x="1945" y="6456"/>
                </a:lnTo>
                <a:lnTo>
                  <a:pt x="2018" y="6420"/>
                </a:lnTo>
                <a:lnTo>
                  <a:pt x="2092" y="6383"/>
                </a:lnTo>
                <a:lnTo>
                  <a:pt x="2165" y="6346"/>
                </a:lnTo>
                <a:lnTo>
                  <a:pt x="2165" y="6236"/>
                </a:lnTo>
                <a:lnTo>
                  <a:pt x="2165" y="5980"/>
                </a:lnTo>
                <a:lnTo>
                  <a:pt x="2165" y="5943"/>
                </a:lnTo>
                <a:lnTo>
                  <a:pt x="2055" y="3008"/>
                </a:lnTo>
                <a:lnTo>
                  <a:pt x="1982" y="1394"/>
                </a:lnTo>
                <a:lnTo>
                  <a:pt x="1945" y="587"/>
                </a:lnTo>
                <a:lnTo>
                  <a:pt x="1908" y="294"/>
                </a:lnTo>
                <a:lnTo>
                  <a:pt x="1872" y="147"/>
                </a:lnTo>
                <a:lnTo>
                  <a:pt x="1761" y="37"/>
                </a:lnTo>
                <a:lnTo>
                  <a:pt x="1725" y="1"/>
                </a:lnTo>
                <a:close/>
                <a:moveTo>
                  <a:pt x="4953" y="184"/>
                </a:moveTo>
                <a:lnTo>
                  <a:pt x="4879" y="221"/>
                </a:lnTo>
                <a:lnTo>
                  <a:pt x="4843" y="257"/>
                </a:lnTo>
                <a:lnTo>
                  <a:pt x="4843" y="331"/>
                </a:lnTo>
                <a:lnTo>
                  <a:pt x="4769" y="1101"/>
                </a:lnTo>
                <a:lnTo>
                  <a:pt x="4733" y="1908"/>
                </a:lnTo>
                <a:lnTo>
                  <a:pt x="4733" y="3522"/>
                </a:lnTo>
                <a:lnTo>
                  <a:pt x="4733" y="5136"/>
                </a:lnTo>
                <a:lnTo>
                  <a:pt x="4696" y="5870"/>
                </a:lnTo>
                <a:lnTo>
                  <a:pt x="4696" y="6273"/>
                </a:lnTo>
                <a:lnTo>
                  <a:pt x="4769" y="6640"/>
                </a:lnTo>
                <a:lnTo>
                  <a:pt x="4806" y="6713"/>
                </a:lnTo>
                <a:lnTo>
                  <a:pt x="4916" y="6750"/>
                </a:lnTo>
                <a:lnTo>
                  <a:pt x="5026" y="6713"/>
                </a:lnTo>
                <a:lnTo>
                  <a:pt x="5100" y="6640"/>
                </a:lnTo>
                <a:lnTo>
                  <a:pt x="5173" y="6273"/>
                </a:lnTo>
                <a:lnTo>
                  <a:pt x="5173" y="5870"/>
                </a:lnTo>
                <a:lnTo>
                  <a:pt x="5136" y="5136"/>
                </a:lnTo>
                <a:lnTo>
                  <a:pt x="5136" y="3522"/>
                </a:lnTo>
                <a:lnTo>
                  <a:pt x="5173" y="1908"/>
                </a:lnTo>
                <a:lnTo>
                  <a:pt x="5136" y="1138"/>
                </a:lnTo>
                <a:lnTo>
                  <a:pt x="5100" y="331"/>
                </a:lnTo>
                <a:lnTo>
                  <a:pt x="5100" y="257"/>
                </a:lnTo>
                <a:lnTo>
                  <a:pt x="5063" y="221"/>
                </a:lnTo>
                <a:lnTo>
                  <a:pt x="4953" y="184"/>
                </a:lnTo>
                <a:close/>
                <a:moveTo>
                  <a:pt x="6273" y="2678"/>
                </a:moveTo>
                <a:lnTo>
                  <a:pt x="6273" y="2715"/>
                </a:lnTo>
                <a:lnTo>
                  <a:pt x="6200" y="3008"/>
                </a:lnTo>
                <a:lnTo>
                  <a:pt x="6163" y="3302"/>
                </a:lnTo>
                <a:lnTo>
                  <a:pt x="6127" y="3925"/>
                </a:lnTo>
                <a:lnTo>
                  <a:pt x="6127" y="5173"/>
                </a:lnTo>
                <a:lnTo>
                  <a:pt x="6090" y="7667"/>
                </a:lnTo>
                <a:lnTo>
                  <a:pt x="6090" y="7887"/>
                </a:lnTo>
                <a:lnTo>
                  <a:pt x="6127" y="7960"/>
                </a:lnTo>
                <a:lnTo>
                  <a:pt x="6163" y="8034"/>
                </a:lnTo>
                <a:lnTo>
                  <a:pt x="6237" y="8070"/>
                </a:lnTo>
                <a:lnTo>
                  <a:pt x="6383" y="8070"/>
                </a:lnTo>
                <a:lnTo>
                  <a:pt x="6457" y="8034"/>
                </a:lnTo>
                <a:lnTo>
                  <a:pt x="6493" y="7960"/>
                </a:lnTo>
                <a:lnTo>
                  <a:pt x="6530" y="7887"/>
                </a:lnTo>
                <a:lnTo>
                  <a:pt x="6530" y="5283"/>
                </a:lnTo>
                <a:lnTo>
                  <a:pt x="6530" y="3962"/>
                </a:lnTo>
                <a:lnTo>
                  <a:pt x="6493" y="3339"/>
                </a:lnTo>
                <a:lnTo>
                  <a:pt x="6457" y="3008"/>
                </a:lnTo>
                <a:lnTo>
                  <a:pt x="6383" y="2715"/>
                </a:lnTo>
                <a:lnTo>
                  <a:pt x="6347" y="2678"/>
                </a:lnTo>
                <a:close/>
                <a:moveTo>
                  <a:pt x="3265" y="7887"/>
                </a:moveTo>
                <a:lnTo>
                  <a:pt x="3082" y="8107"/>
                </a:lnTo>
                <a:lnTo>
                  <a:pt x="2862" y="8291"/>
                </a:lnTo>
                <a:lnTo>
                  <a:pt x="2679" y="8401"/>
                </a:lnTo>
                <a:lnTo>
                  <a:pt x="2458" y="8474"/>
                </a:lnTo>
                <a:lnTo>
                  <a:pt x="2458" y="8474"/>
                </a:lnTo>
                <a:lnTo>
                  <a:pt x="2605" y="8291"/>
                </a:lnTo>
                <a:lnTo>
                  <a:pt x="2752" y="8144"/>
                </a:lnTo>
                <a:lnTo>
                  <a:pt x="2972" y="7997"/>
                </a:lnTo>
                <a:lnTo>
                  <a:pt x="3192" y="7924"/>
                </a:lnTo>
                <a:lnTo>
                  <a:pt x="3265" y="7887"/>
                </a:lnTo>
                <a:close/>
                <a:moveTo>
                  <a:pt x="4806" y="9501"/>
                </a:moveTo>
                <a:lnTo>
                  <a:pt x="4513" y="9538"/>
                </a:lnTo>
                <a:lnTo>
                  <a:pt x="4329" y="9574"/>
                </a:lnTo>
                <a:lnTo>
                  <a:pt x="4072" y="9574"/>
                </a:lnTo>
                <a:lnTo>
                  <a:pt x="4072" y="9611"/>
                </a:lnTo>
                <a:lnTo>
                  <a:pt x="4072" y="9684"/>
                </a:lnTo>
                <a:lnTo>
                  <a:pt x="4109" y="9758"/>
                </a:lnTo>
                <a:lnTo>
                  <a:pt x="4146" y="9831"/>
                </a:lnTo>
                <a:lnTo>
                  <a:pt x="4219" y="9868"/>
                </a:lnTo>
                <a:lnTo>
                  <a:pt x="4293" y="9905"/>
                </a:lnTo>
                <a:lnTo>
                  <a:pt x="4476" y="9941"/>
                </a:lnTo>
                <a:lnTo>
                  <a:pt x="4659" y="9905"/>
                </a:lnTo>
                <a:lnTo>
                  <a:pt x="4806" y="9941"/>
                </a:lnTo>
                <a:lnTo>
                  <a:pt x="4953" y="9978"/>
                </a:lnTo>
                <a:lnTo>
                  <a:pt x="5100" y="10015"/>
                </a:lnTo>
                <a:lnTo>
                  <a:pt x="5246" y="10125"/>
                </a:lnTo>
                <a:lnTo>
                  <a:pt x="5320" y="10235"/>
                </a:lnTo>
                <a:lnTo>
                  <a:pt x="5430" y="10381"/>
                </a:lnTo>
                <a:lnTo>
                  <a:pt x="5466" y="10528"/>
                </a:lnTo>
                <a:lnTo>
                  <a:pt x="5503" y="10675"/>
                </a:lnTo>
                <a:lnTo>
                  <a:pt x="5540" y="10748"/>
                </a:lnTo>
                <a:lnTo>
                  <a:pt x="5613" y="10822"/>
                </a:lnTo>
                <a:lnTo>
                  <a:pt x="5833" y="10822"/>
                </a:lnTo>
                <a:lnTo>
                  <a:pt x="5907" y="10748"/>
                </a:lnTo>
                <a:lnTo>
                  <a:pt x="5943" y="10711"/>
                </a:lnTo>
                <a:lnTo>
                  <a:pt x="5980" y="10601"/>
                </a:lnTo>
                <a:lnTo>
                  <a:pt x="5907" y="10308"/>
                </a:lnTo>
                <a:lnTo>
                  <a:pt x="5760" y="10051"/>
                </a:lnTo>
                <a:lnTo>
                  <a:pt x="5576" y="9831"/>
                </a:lnTo>
                <a:lnTo>
                  <a:pt x="5356" y="9648"/>
                </a:lnTo>
                <a:lnTo>
                  <a:pt x="5100" y="9538"/>
                </a:lnTo>
                <a:lnTo>
                  <a:pt x="4806" y="9501"/>
                </a:lnTo>
                <a:close/>
                <a:moveTo>
                  <a:pt x="4879" y="8547"/>
                </a:moveTo>
                <a:lnTo>
                  <a:pt x="5136" y="8621"/>
                </a:lnTo>
                <a:lnTo>
                  <a:pt x="5393" y="8731"/>
                </a:lnTo>
                <a:lnTo>
                  <a:pt x="5650" y="8877"/>
                </a:lnTo>
                <a:lnTo>
                  <a:pt x="5907" y="9061"/>
                </a:lnTo>
                <a:lnTo>
                  <a:pt x="6090" y="9244"/>
                </a:lnTo>
                <a:lnTo>
                  <a:pt x="6310" y="9464"/>
                </a:lnTo>
                <a:lnTo>
                  <a:pt x="6457" y="9684"/>
                </a:lnTo>
                <a:lnTo>
                  <a:pt x="6603" y="9941"/>
                </a:lnTo>
                <a:lnTo>
                  <a:pt x="6714" y="10198"/>
                </a:lnTo>
                <a:lnTo>
                  <a:pt x="6787" y="10491"/>
                </a:lnTo>
                <a:lnTo>
                  <a:pt x="6860" y="10748"/>
                </a:lnTo>
                <a:lnTo>
                  <a:pt x="6934" y="11078"/>
                </a:lnTo>
                <a:lnTo>
                  <a:pt x="6934" y="11372"/>
                </a:lnTo>
                <a:lnTo>
                  <a:pt x="6934" y="11665"/>
                </a:lnTo>
                <a:lnTo>
                  <a:pt x="6934" y="11995"/>
                </a:lnTo>
                <a:lnTo>
                  <a:pt x="6824" y="12619"/>
                </a:lnTo>
                <a:lnTo>
                  <a:pt x="6677" y="13206"/>
                </a:lnTo>
                <a:lnTo>
                  <a:pt x="6530" y="13499"/>
                </a:lnTo>
                <a:lnTo>
                  <a:pt x="6383" y="13793"/>
                </a:lnTo>
                <a:lnTo>
                  <a:pt x="6310" y="13939"/>
                </a:lnTo>
                <a:lnTo>
                  <a:pt x="6163" y="14050"/>
                </a:lnTo>
                <a:lnTo>
                  <a:pt x="5907" y="14270"/>
                </a:lnTo>
                <a:lnTo>
                  <a:pt x="5540" y="14526"/>
                </a:lnTo>
                <a:lnTo>
                  <a:pt x="5173" y="14857"/>
                </a:lnTo>
                <a:lnTo>
                  <a:pt x="5026" y="14967"/>
                </a:lnTo>
                <a:lnTo>
                  <a:pt x="4659" y="15187"/>
                </a:lnTo>
                <a:lnTo>
                  <a:pt x="4659" y="15187"/>
                </a:lnTo>
                <a:lnTo>
                  <a:pt x="4806" y="14857"/>
                </a:lnTo>
                <a:lnTo>
                  <a:pt x="4916" y="14636"/>
                </a:lnTo>
                <a:lnTo>
                  <a:pt x="4953" y="14490"/>
                </a:lnTo>
                <a:lnTo>
                  <a:pt x="4989" y="14380"/>
                </a:lnTo>
                <a:lnTo>
                  <a:pt x="4953" y="14270"/>
                </a:lnTo>
                <a:lnTo>
                  <a:pt x="4916" y="14160"/>
                </a:lnTo>
                <a:lnTo>
                  <a:pt x="4843" y="14123"/>
                </a:lnTo>
                <a:lnTo>
                  <a:pt x="4659" y="14123"/>
                </a:lnTo>
                <a:lnTo>
                  <a:pt x="4586" y="14160"/>
                </a:lnTo>
                <a:lnTo>
                  <a:pt x="4549" y="14233"/>
                </a:lnTo>
                <a:lnTo>
                  <a:pt x="4513" y="14343"/>
                </a:lnTo>
                <a:lnTo>
                  <a:pt x="4549" y="14453"/>
                </a:lnTo>
                <a:lnTo>
                  <a:pt x="4513" y="14526"/>
                </a:lnTo>
                <a:lnTo>
                  <a:pt x="4439" y="14783"/>
                </a:lnTo>
                <a:lnTo>
                  <a:pt x="4366" y="15003"/>
                </a:lnTo>
                <a:lnTo>
                  <a:pt x="4329" y="15260"/>
                </a:lnTo>
                <a:lnTo>
                  <a:pt x="4366" y="15333"/>
                </a:lnTo>
                <a:lnTo>
                  <a:pt x="4293" y="15370"/>
                </a:lnTo>
                <a:lnTo>
                  <a:pt x="3999" y="15480"/>
                </a:lnTo>
                <a:lnTo>
                  <a:pt x="3632" y="15590"/>
                </a:lnTo>
                <a:lnTo>
                  <a:pt x="3816" y="15333"/>
                </a:lnTo>
                <a:lnTo>
                  <a:pt x="4109" y="14746"/>
                </a:lnTo>
                <a:lnTo>
                  <a:pt x="4109" y="14673"/>
                </a:lnTo>
                <a:lnTo>
                  <a:pt x="4109" y="14600"/>
                </a:lnTo>
                <a:lnTo>
                  <a:pt x="4072" y="14526"/>
                </a:lnTo>
                <a:lnTo>
                  <a:pt x="4036" y="14490"/>
                </a:lnTo>
                <a:lnTo>
                  <a:pt x="3962" y="14453"/>
                </a:lnTo>
                <a:lnTo>
                  <a:pt x="3889" y="14453"/>
                </a:lnTo>
                <a:lnTo>
                  <a:pt x="3816" y="14490"/>
                </a:lnTo>
                <a:lnTo>
                  <a:pt x="3779" y="14563"/>
                </a:lnTo>
                <a:lnTo>
                  <a:pt x="3486" y="15150"/>
                </a:lnTo>
                <a:lnTo>
                  <a:pt x="3339" y="15407"/>
                </a:lnTo>
                <a:lnTo>
                  <a:pt x="3229" y="15663"/>
                </a:lnTo>
                <a:lnTo>
                  <a:pt x="2899" y="15700"/>
                </a:lnTo>
                <a:lnTo>
                  <a:pt x="2532" y="15627"/>
                </a:lnTo>
                <a:lnTo>
                  <a:pt x="2752" y="15407"/>
                </a:lnTo>
                <a:lnTo>
                  <a:pt x="2935" y="15187"/>
                </a:lnTo>
                <a:lnTo>
                  <a:pt x="3119" y="14893"/>
                </a:lnTo>
                <a:lnTo>
                  <a:pt x="3265" y="14600"/>
                </a:lnTo>
                <a:lnTo>
                  <a:pt x="3339" y="14600"/>
                </a:lnTo>
                <a:lnTo>
                  <a:pt x="3375" y="14526"/>
                </a:lnTo>
                <a:lnTo>
                  <a:pt x="3412" y="14490"/>
                </a:lnTo>
                <a:lnTo>
                  <a:pt x="3449" y="14380"/>
                </a:lnTo>
                <a:lnTo>
                  <a:pt x="3412" y="14343"/>
                </a:lnTo>
                <a:lnTo>
                  <a:pt x="3412" y="14270"/>
                </a:lnTo>
                <a:lnTo>
                  <a:pt x="3339" y="14233"/>
                </a:lnTo>
                <a:lnTo>
                  <a:pt x="3229" y="14196"/>
                </a:lnTo>
                <a:lnTo>
                  <a:pt x="3155" y="14196"/>
                </a:lnTo>
                <a:lnTo>
                  <a:pt x="3045" y="14233"/>
                </a:lnTo>
                <a:lnTo>
                  <a:pt x="2935" y="14380"/>
                </a:lnTo>
                <a:lnTo>
                  <a:pt x="2752" y="14673"/>
                </a:lnTo>
                <a:lnTo>
                  <a:pt x="2495" y="15077"/>
                </a:lnTo>
                <a:lnTo>
                  <a:pt x="2238" y="15443"/>
                </a:lnTo>
                <a:lnTo>
                  <a:pt x="2202" y="15553"/>
                </a:lnTo>
                <a:lnTo>
                  <a:pt x="1908" y="15370"/>
                </a:lnTo>
                <a:lnTo>
                  <a:pt x="1615" y="15187"/>
                </a:lnTo>
                <a:lnTo>
                  <a:pt x="1761" y="15077"/>
                </a:lnTo>
                <a:lnTo>
                  <a:pt x="1872" y="14967"/>
                </a:lnTo>
                <a:lnTo>
                  <a:pt x="2238" y="14563"/>
                </a:lnTo>
                <a:lnTo>
                  <a:pt x="2568" y="14196"/>
                </a:lnTo>
                <a:lnTo>
                  <a:pt x="2715" y="13976"/>
                </a:lnTo>
                <a:lnTo>
                  <a:pt x="2789" y="13756"/>
                </a:lnTo>
                <a:lnTo>
                  <a:pt x="2789" y="13683"/>
                </a:lnTo>
                <a:lnTo>
                  <a:pt x="2752" y="13609"/>
                </a:lnTo>
                <a:lnTo>
                  <a:pt x="2642" y="13609"/>
                </a:lnTo>
                <a:lnTo>
                  <a:pt x="2422" y="13719"/>
                </a:lnTo>
                <a:lnTo>
                  <a:pt x="2238" y="13866"/>
                </a:lnTo>
                <a:lnTo>
                  <a:pt x="1945" y="14233"/>
                </a:lnTo>
                <a:lnTo>
                  <a:pt x="1578" y="14673"/>
                </a:lnTo>
                <a:lnTo>
                  <a:pt x="1505" y="14820"/>
                </a:lnTo>
                <a:lnTo>
                  <a:pt x="1431" y="15003"/>
                </a:lnTo>
                <a:lnTo>
                  <a:pt x="1138" y="14636"/>
                </a:lnTo>
                <a:lnTo>
                  <a:pt x="1468" y="14306"/>
                </a:lnTo>
                <a:lnTo>
                  <a:pt x="1761" y="13939"/>
                </a:lnTo>
                <a:lnTo>
                  <a:pt x="2312" y="13206"/>
                </a:lnTo>
                <a:lnTo>
                  <a:pt x="2312" y="13132"/>
                </a:lnTo>
                <a:lnTo>
                  <a:pt x="2312" y="13059"/>
                </a:lnTo>
                <a:lnTo>
                  <a:pt x="2238" y="12949"/>
                </a:lnTo>
                <a:lnTo>
                  <a:pt x="2202" y="12912"/>
                </a:lnTo>
                <a:lnTo>
                  <a:pt x="2055" y="12912"/>
                </a:lnTo>
                <a:lnTo>
                  <a:pt x="1982" y="12949"/>
                </a:lnTo>
                <a:lnTo>
                  <a:pt x="1431" y="13646"/>
                </a:lnTo>
                <a:lnTo>
                  <a:pt x="1211" y="14013"/>
                </a:lnTo>
                <a:lnTo>
                  <a:pt x="991" y="14380"/>
                </a:lnTo>
                <a:lnTo>
                  <a:pt x="844" y="14050"/>
                </a:lnTo>
                <a:lnTo>
                  <a:pt x="698" y="13719"/>
                </a:lnTo>
                <a:lnTo>
                  <a:pt x="1028" y="13426"/>
                </a:lnTo>
                <a:lnTo>
                  <a:pt x="1358" y="13096"/>
                </a:lnTo>
                <a:lnTo>
                  <a:pt x="1872" y="12436"/>
                </a:lnTo>
                <a:lnTo>
                  <a:pt x="1908" y="12362"/>
                </a:lnTo>
                <a:lnTo>
                  <a:pt x="1908" y="12289"/>
                </a:lnTo>
                <a:lnTo>
                  <a:pt x="1872" y="12215"/>
                </a:lnTo>
                <a:lnTo>
                  <a:pt x="1835" y="12179"/>
                </a:lnTo>
                <a:lnTo>
                  <a:pt x="1761" y="12142"/>
                </a:lnTo>
                <a:lnTo>
                  <a:pt x="1688" y="12105"/>
                </a:lnTo>
                <a:lnTo>
                  <a:pt x="1615" y="12105"/>
                </a:lnTo>
                <a:lnTo>
                  <a:pt x="1541" y="12179"/>
                </a:lnTo>
                <a:lnTo>
                  <a:pt x="1065" y="12729"/>
                </a:lnTo>
                <a:lnTo>
                  <a:pt x="808" y="13022"/>
                </a:lnTo>
                <a:lnTo>
                  <a:pt x="624" y="13353"/>
                </a:lnTo>
                <a:lnTo>
                  <a:pt x="588" y="13206"/>
                </a:lnTo>
                <a:lnTo>
                  <a:pt x="551" y="12876"/>
                </a:lnTo>
                <a:lnTo>
                  <a:pt x="771" y="12656"/>
                </a:lnTo>
                <a:lnTo>
                  <a:pt x="1028" y="12399"/>
                </a:lnTo>
                <a:lnTo>
                  <a:pt x="1321" y="12069"/>
                </a:lnTo>
                <a:lnTo>
                  <a:pt x="1468" y="11885"/>
                </a:lnTo>
                <a:lnTo>
                  <a:pt x="1505" y="11775"/>
                </a:lnTo>
                <a:lnTo>
                  <a:pt x="1505" y="11665"/>
                </a:lnTo>
                <a:lnTo>
                  <a:pt x="1505" y="11592"/>
                </a:lnTo>
                <a:lnTo>
                  <a:pt x="1468" y="11555"/>
                </a:lnTo>
                <a:lnTo>
                  <a:pt x="1395" y="11518"/>
                </a:lnTo>
                <a:lnTo>
                  <a:pt x="1358" y="11555"/>
                </a:lnTo>
                <a:lnTo>
                  <a:pt x="1175" y="11629"/>
                </a:lnTo>
                <a:lnTo>
                  <a:pt x="1028" y="11775"/>
                </a:lnTo>
                <a:lnTo>
                  <a:pt x="771" y="12105"/>
                </a:lnTo>
                <a:lnTo>
                  <a:pt x="514" y="12436"/>
                </a:lnTo>
                <a:lnTo>
                  <a:pt x="514" y="11922"/>
                </a:lnTo>
                <a:lnTo>
                  <a:pt x="624" y="11812"/>
                </a:lnTo>
                <a:lnTo>
                  <a:pt x="734" y="11702"/>
                </a:lnTo>
                <a:lnTo>
                  <a:pt x="808" y="11482"/>
                </a:lnTo>
                <a:lnTo>
                  <a:pt x="991" y="11445"/>
                </a:lnTo>
                <a:lnTo>
                  <a:pt x="1138" y="11408"/>
                </a:lnTo>
                <a:lnTo>
                  <a:pt x="1248" y="11298"/>
                </a:lnTo>
                <a:lnTo>
                  <a:pt x="1358" y="11188"/>
                </a:lnTo>
                <a:lnTo>
                  <a:pt x="1468" y="11078"/>
                </a:lnTo>
                <a:lnTo>
                  <a:pt x="1505" y="10932"/>
                </a:lnTo>
                <a:lnTo>
                  <a:pt x="1505" y="10858"/>
                </a:lnTo>
                <a:lnTo>
                  <a:pt x="1505" y="10785"/>
                </a:lnTo>
                <a:lnTo>
                  <a:pt x="1468" y="10711"/>
                </a:lnTo>
                <a:lnTo>
                  <a:pt x="1395" y="10675"/>
                </a:lnTo>
                <a:lnTo>
                  <a:pt x="1175" y="10675"/>
                </a:lnTo>
                <a:lnTo>
                  <a:pt x="1101" y="10748"/>
                </a:lnTo>
                <a:lnTo>
                  <a:pt x="1065" y="10822"/>
                </a:lnTo>
                <a:lnTo>
                  <a:pt x="1028" y="10932"/>
                </a:lnTo>
                <a:lnTo>
                  <a:pt x="954" y="11005"/>
                </a:lnTo>
                <a:lnTo>
                  <a:pt x="844" y="11042"/>
                </a:lnTo>
                <a:lnTo>
                  <a:pt x="698" y="11078"/>
                </a:lnTo>
                <a:lnTo>
                  <a:pt x="881" y="10785"/>
                </a:lnTo>
                <a:lnTo>
                  <a:pt x="954" y="10675"/>
                </a:lnTo>
                <a:lnTo>
                  <a:pt x="1101" y="10565"/>
                </a:lnTo>
                <a:lnTo>
                  <a:pt x="1211" y="10455"/>
                </a:lnTo>
                <a:lnTo>
                  <a:pt x="1395" y="10418"/>
                </a:lnTo>
                <a:lnTo>
                  <a:pt x="1541" y="10345"/>
                </a:lnTo>
                <a:lnTo>
                  <a:pt x="1725" y="10345"/>
                </a:lnTo>
                <a:lnTo>
                  <a:pt x="2092" y="10308"/>
                </a:lnTo>
                <a:lnTo>
                  <a:pt x="2422" y="10271"/>
                </a:lnTo>
                <a:lnTo>
                  <a:pt x="2715" y="10161"/>
                </a:lnTo>
                <a:lnTo>
                  <a:pt x="3009" y="9978"/>
                </a:lnTo>
                <a:lnTo>
                  <a:pt x="3229" y="9721"/>
                </a:lnTo>
                <a:lnTo>
                  <a:pt x="3412" y="9464"/>
                </a:lnTo>
                <a:lnTo>
                  <a:pt x="3559" y="9171"/>
                </a:lnTo>
                <a:lnTo>
                  <a:pt x="3706" y="8841"/>
                </a:lnTo>
                <a:lnTo>
                  <a:pt x="3706" y="8804"/>
                </a:lnTo>
                <a:lnTo>
                  <a:pt x="3706" y="8767"/>
                </a:lnTo>
                <a:lnTo>
                  <a:pt x="3926" y="8731"/>
                </a:lnTo>
                <a:lnTo>
                  <a:pt x="4146" y="8657"/>
                </a:lnTo>
                <a:lnTo>
                  <a:pt x="4366" y="8584"/>
                </a:lnTo>
                <a:lnTo>
                  <a:pt x="4586" y="8547"/>
                </a:lnTo>
                <a:close/>
                <a:moveTo>
                  <a:pt x="3265" y="7484"/>
                </a:moveTo>
                <a:lnTo>
                  <a:pt x="3009" y="7557"/>
                </a:lnTo>
                <a:lnTo>
                  <a:pt x="2789" y="7704"/>
                </a:lnTo>
                <a:lnTo>
                  <a:pt x="2568" y="7850"/>
                </a:lnTo>
                <a:lnTo>
                  <a:pt x="2422" y="7997"/>
                </a:lnTo>
                <a:lnTo>
                  <a:pt x="2275" y="8180"/>
                </a:lnTo>
                <a:lnTo>
                  <a:pt x="2165" y="8364"/>
                </a:lnTo>
                <a:lnTo>
                  <a:pt x="2092" y="8584"/>
                </a:lnTo>
                <a:lnTo>
                  <a:pt x="2018" y="8254"/>
                </a:lnTo>
                <a:lnTo>
                  <a:pt x="1945" y="7924"/>
                </a:lnTo>
                <a:lnTo>
                  <a:pt x="1872" y="7850"/>
                </a:lnTo>
                <a:lnTo>
                  <a:pt x="1835" y="7850"/>
                </a:lnTo>
                <a:lnTo>
                  <a:pt x="1761" y="7887"/>
                </a:lnTo>
                <a:lnTo>
                  <a:pt x="1688" y="7997"/>
                </a:lnTo>
                <a:lnTo>
                  <a:pt x="1651" y="8107"/>
                </a:lnTo>
                <a:lnTo>
                  <a:pt x="1615" y="8364"/>
                </a:lnTo>
                <a:lnTo>
                  <a:pt x="1651" y="8657"/>
                </a:lnTo>
                <a:lnTo>
                  <a:pt x="1725" y="8914"/>
                </a:lnTo>
                <a:lnTo>
                  <a:pt x="1872" y="9208"/>
                </a:lnTo>
                <a:lnTo>
                  <a:pt x="2055" y="9428"/>
                </a:lnTo>
                <a:lnTo>
                  <a:pt x="2275" y="9611"/>
                </a:lnTo>
                <a:lnTo>
                  <a:pt x="2495" y="9758"/>
                </a:lnTo>
                <a:lnTo>
                  <a:pt x="2312" y="9831"/>
                </a:lnTo>
                <a:lnTo>
                  <a:pt x="2128" y="9868"/>
                </a:lnTo>
                <a:lnTo>
                  <a:pt x="1688" y="9868"/>
                </a:lnTo>
                <a:lnTo>
                  <a:pt x="1468" y="9905"/>
                </a:lnTo>
                <a:lnTo>
                  <a:pt x="1248" y="9941"/>
                </a:lnTo>
                <a:lnTo>
                  <a:pt x="1065" y="10015"/>
                </a:lnTo>
                <a:lnTo>
                  <a:pt x="881" y="10125"/>
                </a:lnTo>
                <a:lnTo>
                  <a:pt x="588" y="10381"/>
                </a:lnTo>
                <a:lnTo>
                  <a:pt x="441" y="10528"/>
                </a:lnTo>
                <a:lnTo>
                  <a:pt x="331" y="10711"/>
                </a:lnTo>
                <a:lnTo>
                  <a:pt x="221" y="10932"/>
                </a:lnTo>
                <a:lnTo>
                  <a:pt x="147" y="11115"/>
                </a:lnTo>
                <a:lnTo>
                  <a:pt x="37" y="11592"/>
                </a:lnTo>
                <a:lnTo>
                  <a:pt x="1" y="12069"/>
                </a:lnTo>
                <a:lnTo>
                  <a:pt x="1" y="12546"/>
                </a:lnTo>
                <a:lnTo>
                  <a:pt x="74" y="13022"/>
                </a:lnTo>
                <a:lnTo>
                  <a:pt x="147" y="13463"/>
                </a:lnTo>
                <a:lnTo>
                  <a:pt x="258" y="13903"/>
                </a:lnTo>
                <a:lnTo>
                  <a:pt x="404" y="14270"/>
                </a:lnTo>
                <a:lnTo>
                  <a:pt x="588" y="14673"/>
                </a:lnTo>
                <a:lnTo>
                  <a:pt x="844" y="15040"/>
                </a:lnTo>
                <a:lnTo>
                  <a:pt x="1101" y="15333"/>
                </a:lnTo>
                <a:lnTo>
                  <a:pt x="1431" y="15627"/>
                </a:lnTo>
                <a:lnTo>
                  <a:pt x="1761" y="15847"/>
                </a:lnTo>
                <a:lnTo>
                  <a:pt x="2165" y="16030"/>
                </a:lnTo>
                <a:lnTo>
                  <a:pt x="2568" y="16140"/>
                </a:lnTo>
                <a:lnTo>
                  <a:pt x="2789" y="16177"/>
                </a:lnTo>
                <a:lnTo>
                  <a:pt x="3009" y="16177"/>
                </a:lnTo>
                <a:lnTo>
                  <a:pt x="3486" y="16140"/>
                </a:lnTo>
                <a:lnTo>
                  <a:pt x="3926" y="16030"/>
                </a:lnTo>
                <a:lnTo>
                  <a:pt x="4329" y="15884"/>
                </a:lnTo>
                <a:lnTo>
                  <a:pt x="4696" y="15700"/>
                </a:lnTo>
                <a:lnTo>
                  <a:pt x="5100" y="15517"/>
                </a:lnTo>
                <a:lnTo>
                  <a:pt x="5430" y="15297"/>
                </a:lnTo>
                <a:lnTo>
                  <a:pt x="5613" y="15150"/>
                </a:lnTo>
                <a:lnTo>
                  <a:pt x="5723" y="15003"/>
                </a:lnTo>
                <a:lnTo>
                  <a:pt x="6310" y="14490"/>
                </a:lnTo>
                <a:lnTo>
                  <a:pt x="6567" y="14270"/>
                </a:lnTo>
                <a:lnTo>
                  <a:pt x="6714" y="14160"/>
                </a:lnTo>
                <a:lnTo>
                  <a:pt x="6787" y="14013"/>
                </a:lnTo>
                <a:lnTo>
                  <a:pt x="6970" y="13683"/>
                </a:lnTo>
                <a:lnTo>
                  <a:pt x="7117" y="13316"/>
                </a:lnTo>
                <a:lnTo>
                  <a:pt x="7227" y="12949"/>
                </a:lnTo>
                <a:lnTo>
                  <a:pt x="7300" y="12619"/>
                </a:lnTo>
                <a:lnTo>
                  <a:pt x="7374" y="12252"/>
                </a:lnTo>
                <a:lnTo>
                  <a:pt x="7410" y="11885"/>
                </a:lnTo>
                <a:lnTo>
                  <a:pt x="7410" y="11518"/>
                </a:lnTo>
                <a:lnTo>
                  <a:pt x="7374" y="11152"/>
                </a:lnTo>
                <a:lnTo>
                  <a:pt x="7337" y="10785"/>
                </a:lnTo>
                <a:lnTo>
                  <a:pt x="7264" y="10418"/>
                </a:lnTo>
                <a:lnTo>
                  <a:pt x="7154" y="10125"/>
                </a:lnTo>
                <a:lnTo>
                  <a:pt x="7007" y="9794"/>
                </a:lnTo>
                <a:lnTo>
                  <a:pt x="6860" y="9538"/>
                </a:lnTo>
                <a:lnTo>
                  <a:pt x="6677" y="9244"/>
                </a:lnTo>
                <a:lnTo>
                  <a:pt x="6457" y="8987"/>
                </a:lnTo>
                <a:lnTo>
                  <a:pt x="6237" y="8767"/>
                </a:lnTo>
                <a:lnTo>
                  <a:pt x="5980" y="8584"/>
                </a:lnTo>
                <a:lnTo>
                  <a:pt x="5686" y="8401"/>
                </a:lnTo>
                <a:lnTo>
                  <a:pt x="5393" y="8291"/>
                </a:lnTo>
                <a:lnTo>
                  <a:pt x="5100" y="8180"/>
                </a:lnTo>
                <a:lnTo>
                  <a:pt x="4769" y="8144"/>
                </a:lnTo>
                <a:lnTo>
                  <a:pt x="4476" y="8144"/>
                </a:lnTo>
                <a:lnTo>
                  <a:pt x="4219" y="8180"/>
                </a:lnTo>
                <a:lnTo>
                  <a:pt x="3926" y="8291"/>
                </a:lnTo>
                <a:lnTo>
                  <a:pt x="3816" y="8364"/>
                </a:lnTo>
                <a:lnTo>
                  <a:pt x="3706" y="8437"/>
                </a:lnTo>
                <a:lnTo>
                  <a:pt x="3632" y="8547"/>
                </a:lnTo>
                <a:lnTo>
                  <a:pt x="3559" y="8657"/>
                </a:lnTo>
                <a:lnTo>
                  <a:pt x="3559" y="8694"/>
                </a:lnTo>
                <a:lnTo>
                  <a:pt x="3522" y="8731"/>
                </a:lnTo>
                <a:lnTo>
                  <a:pt x="3486" y="8767"/>
                </a:lnTo>
                <a:lnTo>
                  <a:pt x="3192" y="9171"/>
                </a:lnTo>
                <a:lnTo>
                  <a:pt x="3009" y="9354"/>
                </a:lnTo>
                <a:lnTo>
                  <a:pt x="2825" y="9538"/>
                </a:lnTo>
                <a:lnTo>
                  <a:pt x="2789" y="9464"/>
                </a:lnTo>
                <a:lnTo>
                  <a:pt x="2458" y="9171"/>
                </a:lnTo>
                <a:lnTo>
                  <a:pt x="2348" y="9024"/>
                </a:lnTo>
                <a:lnTo>
                  <a:pt x="2202" y="8877"/>
                </a:lnTo>
                <a:lnTo>
                  <a:pt x="2275" y="8877"/>
                </a:lnTo>
                <a:lnTo>
                  <a:pt x="2312" y="8841"/>
                </a:lnTo>
                <a:lnTo>
                  <a:pt x="2532" y="8841"/>
                </a:lnTo>
                <a:lnTo>
                  <a:pt x="2715" y="8804"/>
                </a:lnTo>
                <a:lnTo>
                  <a:pt x="2899" y="8731"/>
                </a:lnTo>
                <a:lnTo>
                  <a:pt x="3045" y="8621"/>
                </a:lnTo>
                <a:lnTo>
                  <a:pt x="3265" y="8474"/>
                </a:lnTo>
                <a:lnTo>
                  <a:pt x="3486" y="8254"/>
                </a:lnTo>
                <a:lnTo>
                  <a:pt x="3669" y="8034"/>
                </a:lnTo>
                <a:lnTo>
                  <a:pt x="3816" y="7814"/>
                </a:lnTo>
                <a:lnTo>
                  <a:pt x="3852" y="7740"/>
                </a:lnTo>
                <a:lnTo>
                  <a:pt x="3852" y="7667"/>
                </a:lnTo>
                <a:lnTo>
                  <a:pt x="3779" y="7557"/>
                </a:lnTo>
                <a:lnTo>
                  <a:pt x="3669" y="7484"/>
                </a:lnTo>
                <a:lnTo>
                  <a:pt x="3596" y="7484"/>
                </a:lnTo>
                <a:lnTo>
                  <a:pt x="3522" y="7520"/>
                </a:lnTo>
                <a:lnTo>
                  <a:pt x="3412" y="7484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23" name="Google Shape;1023;p22"/>
          <p:cNvSpPr/>
          <p:nvPr/>
        </p:nvSpPr>
        <p:spPr>
          <a:xfrm>
            <a:off x="645010" y="355961"/>
            <a:ext cx="414157" cy="507762"/>
          </a:xfrm>
          <a:custGeom>
            <a:avLst/>
            <a:gdLst/>
            <a:ahLst/>
            <a:cxnLst/>
            <a:rect l="l" t="t" r="r" b="b"/>
            <a:pathLst>
              <a:path w="14601" h="17901" extrusionOk="0">
                <a:moveTo>
                  <a:pt x="10492" y="4329"/>
                </a:moveTo>
                <a:lnTo>
                  <a:pt x="10859" y="4769"/>
                </a:lnTo>
                <a:lnTo>
                  <a:pt x="10712" y="4769"/>
                </a:lnTo>
                <a:lnTo>
                  <a:pt x="10712" y="4696"/>
                </a:lnTo>
                <a:lnTo>
                  <a:pt x="10675" y="4622"/>
                </a:lnTo>
                <a:lnTo>
                  <a:pt x="10639" y="4622"/>
                </a:lnTo>
                <a:lnTo>
                  <a:pt x="10602" y="4549"/>
                </a:lnTo>
                <a:lnTo>
                  <a:pt x="10565" y="4512"/>
                </a:lnTo>
                <a:lnTo>
                  <a:pt x="10455" y="4475"/>
                </a:lnTo>
                <a:lnTo>
                  <a:pt x="10345" y="4512"/>
                </a:lnTo>
                <a:lnTo>
                  <a:pt x="10308" y="4549"/>
                </a:lnTo>
                <a:lnTo>
                  <a:pt x="10272" y="4622"/>
                </a:lnTo>
                <a:lnTo>
                  <a:pt x="10272" y="4696"/>
                </a:lnTo>
                <a:lnTo>
                  <a:pt x="10052" y="4622"/>
                </a:lnTo>
                <a:lnTo>
                  <a:pt x="10492" y="4329"/>
                </a:lnTo>
                <a:close/>
                <a:moveTo>
                  <a:pt x="6897" y="3448"/>
                </a:moveTo>
                <a:lnTo>
                  <a:pt x="7044" y="3485"/>
                </a:lnTo>
                <a:lnTo>
                  <a:pt x="7227" y="3522"/>
                </a:lnTo>
                <a:lnTo>
                  <a:pt x="7374" y="3595"/>
                </a:lnTo>
                <a:lnTo>
                  <a:pt x="7484" y="3705"/>
                </a:lnTo>
                <a:lnTo>
                  <a:pt x="7521" y="3815"/>
                </a:lnTo>
                <a:lnTo>
                  <a:pt x="7521" y="3889"/>
                </a:lnTo>
                <a:lnTo>
                  <a:pt x="7484" y="3999"/>
                </a:lnTo>
                <a:lnTo>
                  <a:pt x="7447" y="4109"/>
                </a:lnTo>
                <a:lnTo>
                  <a:pt x="7264" y="4292"/>
                </a:lnTo>
                <a:lnTo>
                  <a:pt x="7154" y="4439"/>
                </a:lnTo>
                <a:lnTo>
                  <a:pt x="6934" y="4732"/>
                </a:lnTo>
                <a:lnTo>
                  <a:pt x="6714" y="4952"/>
                </a:lnTo>
                <a:lnTo>
                  <a:pt x="6494" y="5099"/>
                </a:lnTo>
                <a:lnTo>
                  <a:pt x="6384" y="5136"/>
                </a:lnTo>
                <a:lnTo>
                  <a:pt x="6310" y="5136"/>
                </a:lnTo>
                <a:lnTo>
                  <a:pt x="6237" y="5062"/>
                </a:lnTo>
                <a:lnTo>
                  <a:pt x="6200" y="4989"/>
                </a:lnTo>
                <a:lnTo>
                  <a:pt x="6163" y="4806"/>
                </a:lnTo>
                <a:lnTo>
                  <a:pt x="6163" y="4659"/>
                </a:lnTo>
                <a:lnTo>
                  <a:pt x="6163" y="4145"/>
                </a:lnTo>
                <a:lnTo>
                  <a:pt x="6127" y="3595"/>
                </a:lnTo>
                <a:lnTo>
                  <a:pt x="6273" y="3522"/>
                </a:lnTo>
                <a:lnTo>
                  <a:pt x="6420" y="3485"/>
                </a:lnTo>
                <a:lnTo>
                  <a:pt x="6567" y="3448"/>
                </a:lnTo>
                <a:close/>
                <a:moveTo>
                  <a:pt x="6457" y="3118"/>
                </a:moveTo>
                <a:lnTo>
                  <a:pt x="6237" y="3192"/>
                </a:lnTo>
                <a:lnTo>
                  <a:pt x="6017" y="3265"/>
                </a:lnTo>
                <a:lnTo>
                  <a:pt x="5833" y="3375"/>
                </a:lnTo>
                <a:lnTo>
                  <a:pt x="5723" y="3558"/>
                </a:lnTo>
                <a:lnTo>
                  <a:pt x="5723" y="3632"/>
                </a:lnTo>
                <a:lnTo>
                  <a:pt x="5760" y="3668"/>
                </a:lnTo>
                <a:lnTo>
                  <a:pt x="5797" y="3705"/>
                </a:lnTo>
                <a:lnTo>
                  <a:pt x="5870" y="3705"/>
                </a:lnTo>
                <a:lnTo>
                  <a:pt x="5980" y="3668"/>
                </a:lnTo>
                <a:lnTo>
                  <a:pt x="5943" y="4219"/>
                </a:lnTo>
                <a:lnTo>
                  <a:pt x="5943" y="4769"/>
                </a:lnTo>
                <a:lnTo>
                  <a:pt x="5943" y="4952"/>
                </a:lnTo>
                <a:lnTo>
                  <a:pt x="5980" y="5099"/>
                </a:lnTo>
                <a:lnTo>
                  <a:pt x="6053" y="5209"/>
                </a:lnTo>
                <a:lnTo>
                  <a:pt x="6163" y="5319"/>
                </a:lnTo>
                <a:lnTo>
                  <a:pt x="6237" y="5393"/>
                </a:lnTo>
                <a:lnTo>
                  <a:pt x="6530" y="5393"/>
                </a:lnTo>
                <a:lnTo>
                  <a:pt x="6714" y="5282"/>
                </a:lnTo>
                <a:lnTo>
                  <a:pt x="6897" y="5136"/>
                </a:lnTo>
                <a:lnTo>
                  <a:pt x="7227" y="4806"/>
                </a:lnTo>
                <a:lnTo>
                  <a:pt x="7447" y="4512"/>
                </a:lnTo>
                <a:lnTo>
                  <a:pt x="7594" y="4329"/>
                </a:lnTo>
                <a:lnTo>
                  <a:pt x="7741" y="4182"/>
                </a:lnTo>
                <a:lnTo>
                  <a:pt x="7814" y="3962"/>
                </a:lnTo>
                <a:lnTo>
                  <a:pt x="7851" y="3852"/>
                </a:lnTo>
                <a:lnTo>
                  <a:pt x="7851" y="3742"/>
                </a:lnTo>
                <a:lnTo>
                  <a:pt x="7777" y="3595"/>
                </a:lnTo>
                <a:lnTo>
                  <a:pt x="7667" y="3448"/>
                </a:lnTo>
                <a:lnTo>
                  <a:pt x="7521" y="3302"/>
                </a:lnTo>
                <a:lnTo>
                  <a:pt x="7374" y="3228"/>
                </a:lnTo>
                <a:lnTo>
                  <a:pt x="7190" y="3155"/>
                </a:lnTo>
                <a:lnTo>
                  <a:pt x="6970" y="3118"/>
                </a:lnTo>
                <a:close/>
                <a:moveTo>
                  <a:pt x="2789" y="3522"/>
                </a:moveTo>
                <a:lnTo>
                  <a:pt x="2935" y="3668"/>
                </a:lnTo>
                <a:lnTo>
                  <a:pt x="3082" y="3779"/>
                </a:lnTo>
                <a:lnTo>
                  <a:pt x="3449" y="3925"/>
                </a:lnTo>
                <a:lnTo>
                  <a:pt x="3632" y="3999"/>
                </a:lnTo>
                <a:lnTo>
                  <a:pt x="3669" y="4072"/>
                </a:lnTo>
                <a:lnTo>
                  <a:pt x="3706" y="4145"/>
                </a:lnTo>
                <a:lnTo>
                  <a:pt x="3706" y="4219"/>
                </a:lnTo>
                <a:lnTo>
                  <a:pt x="3742" y="4255"/>
                </a:lnTo>
                <a:lnTo>
                  <a:pt x="3779" y="4292"/>
                </a:lnTo>
                <a:lnTo>
                  <a:pt x="3852" y="4329"/>
                </a:lnTo>
                <a:lnTo>
                  <a:pt x="4036" y="4402"/>
                </a:lnTo>
                <a:lnTo>
                  <a:pt x="4219" y="4475"/>
                </a:lnTo>
                <a:lnTo>
                  <a:pt x="4403" y="4586"/>
                </a:lnTo>
                <a:lnTo>
                  <a:pt x="4549" y="4696"/>
                </a:lnTo>
                <a:lnTo>
                  <a:pt x="4843" y="5026"/>
                </a:lnTo>
                <a:lnTo>
                  <a:pt x="5100" y="5319"/>
                </a:lnTo>
                <a:lnTo>
                  <a:pt x="4770" y="5356"/>
                </a:lnTo>
                <a:lnTo>
                  <a:pt x="4476" y="5356"/>
                </a:lnTo>
                <a:lnTo>
                  <a:pt x="3816" y="5319"/>
                </a:lnTo>
                <a:lnTo>
                  <a:pt x="3486" y="5319"/>
                </a:lnTo>
                <a:lnTo>
                  <a:pt x="3156" y="5393"/>
                </a:lnTo>
                <a:lnTo>
                  <a:pt x="2972" y="5466"/>
                </a:lnTo>
                <a:lnTo>
                  <a:pt x="2789" y="5576"/>
                </a:lnTo>
                <a:lnTo>
                  <a:pt x="2605" y="5649"/>
                </a:lnTo>
                <a:lnTo>
                  <a:pt x="2495" y="5686"/>
                </a:lnTo>
                <a:lnTo>
                  <a:pt x="2349" y="5686"/>
                </a:lnTo>
                <a:lnTo>
                  <a:pt x="2312" y="5723"/>
                </a:lnTo>
                <a:lnTo>
                  <a:pt x="2275" y="5796"/>
                </a:lnTo>
                <a:lnTo>
                  <a:pt x="2275" y="5833"/>
                </a:lnTo>
                <a:lnTo>
                  <a:pt x="2349" y="6676"/>
                </a:lnTo>
                <a:lnTo>
                  <a:pt x="2128" y="6493"/>
                </a:lnTo>
                <a:lnTo>
                  <a:pt x="1908" y="6383"/>
                </a:lnTo>
                <a:lnTo>
                  <a:pt x="1908" y="6126"/>
                </a:lnTo>
                <a:lnTo>
                  <a:pt x="1835" y="5906"/>
                </a:lnTo>
                <a:lnTo>
                  <a:pt x="1725" y="5796"/>
                </a:lnTo>
                <a:lnTo>
                  <a:pt x="1578" y="5723"/>
                </a:lnTo>
                <a:lnTo>
                  <a:pt x="1285" y="5649"/>
                </a:lnTo>
                <a:lnTo>
                  <a:pt x="1101" y="5649"/>
                </a:lnTo>
                <a:lnTo>
                  <a:pt x="918" y="5686"/>
                </a:lnTo>
                <a:lnTo>
                  <a:pt x="918" y="5686"/>
                </a:lnTo>
                <a:lnTo>
                  <a:pt x="1101" y="5356"/>
                </a:lnTo>
                <a:lnTo>
                  <a:pt x="1285" y="5026"/>
                </a:lnTo>
                <a:lnTo>
                  <a:pt x="1468" y="4732"/>
                </a:lnTo>
                <a:lnTo>
                  <a:pt x="1688" y="4439"/>
                </a:lnTo>
                <a:lnTo>
                  <a:pt x="1945" y="4182"/>
                </a:lnTo>
                <a:lnTo>
                  <a:pt x="2202" y="3962"/>
                </a:lnTo>
                <a:lnTo>
                  <a:pt x="2495" y="3742"/>
                </a:lnTo>
                <a:lnTo>
                  <a:pt x="2789" y="3522"/>
                </a:lnTo>
                <a:close/>
                <a:moveTo>
                  <a:pt x="10639" y="7520"/>
                </a:moveTo>
                <a:lnTo>
                  <a:pt x="11042" y="7703"/>
                </a:lnTo>
                <a:lnTo>
                  <a:pt x="11336" y="7850"/>
                </a:lnTo>
                <a:lnTo>
                  <a:pt x="11482" y="7924"/>
                </a:lnTo>
                <a:lnTo>
                  <a:pt x="11629" y="7960"/>
                </a:lnTo>
                <a:lnTo>
                  <a:pt x="11556" y="8254"/>
                </a:lnTo>
                <a:lnTo>
                  <a:pt x="11225" y="8107"/>
                </a:lnTo>
                <a:lnTo>
                  <a:pt x="10895" y="7960"/>
                </a:lnTo>
                <a:lnTo>
                  <a:pt x="10785" y="7887"/>
                </a:lnTo>
                <a:lnTo>
                  <a:pt x="10639" y="7520"/>
                </a:lnTo>
                <a:close/>
                <a:moveTo>
                  <a:pt x="10272" y="8070"/>
                </a:moveTo>
                <a:lnTo>
                  <a:pt x="10382" y="8144"/>
                </a:lnTo>
                <a:lnTo>
                  <a:pt x="10529" y="8217"/>
                </a:lnTo>
                <a:lnTo>
                  <a:pt x="10565" y="8327"/>
                </a:lnTo>
                <a:lnTo>
                  <a:pt x="10602" y="8400"/>
                </a:lnTo>
                <a:lnTo>
                  <a:pt x="10712" y="8437"/>
                </a:lnTo>
                <a:lnTo>
                  <a:pt x="10932" y="8510"/>
                </a:lnTo>
                <a:lnTo>
                  <a:pt x="11042" y="8547"/>
                </a:lnTo>
                <a:lnTo>
                  <a:pt x="11042" y="8584"/>
                </a:lnTo>
                <a:lnTo>
                  <a:pt x="11042" y="8657"/>
                </a:lnTo>
                <a:lnTo>
                  <a:pt x="11079" y="8731"/>
                </a:lnTo>
                <a:lnTo>
                  <a:pt x="11152" y="8804"/>
                </a:lnTo>
                <a:lnTo>
                  <a:pt x="11336" y="8841"/>
                </a:lnTo>
                <a:lnTo>
                  <a:pt x="11152" y="9244"/>
                </a:lnTo>
                <a:lnTo>
                  <a:pt x="11079" y="9171"/>
                </a:lnTo>
                <a:lnTo>
                  <a:pt x="10602" y="8767"/>
                </a:lnTo>
                <a:lnTo>
                  <a:pt x="10602" y="8547"/>
                </a:lnTo>
                <a:lnTo>
                  <a:pt x="10565" y="8364"/>
                </a:lnTo>
                <a:lnTo>
                  <a:pt x="10492" y="8254"/>
                </a:lnTo>
                <a:lnTo>
                  <a:pt x="10345" y="8180"/>
                </a:lnTo>
                <a:lnTo>
                  <a:pt x="10272" y="8070"/>
                </a:lnTo>
                <a:close/>
                <a:moveTo>
                  <a:pt x="9135" y="4806"/>
                </a:moveTo>
                <a:lnTo>
                  <a:pt x="9501" y="4842"/>
                </a:lnTo>
                <a:lnTo>
                  <a:pt x="9575" y="4879"/>
                </a:lnTo>
                <a:lnTo>
                  <a:pt x="9611" y="4842"/>
                </a:lnTo>
                <a:lnTo>
                  <a:pt x="9905" y="4916"/>
                </a:lnTo>
                <a:lnTo>
                  <a:pt x="10198" y="5026"/>
                </a:lnTo>
                <a:lnTo>
                  <a:pt x="10015" y="5246"/>
                </a:lnTo>
                <a:lnTo>
                  <a:pt x="10015" y="5319"/>
                </a:lnTo>
                <a:lnTo>
                  <a:pt x="10052" y="5393"/>
                </a:lnTo>
                <a:lnTo>
                  <a:pt x="10125" y="5429"/>
                </a:lnTo>
                <a:lnTo>
                  <a:pt x="10198" y="5429"/>
                </a:lnTo>
                <a:lnTo>
                  <a:pt x="10418" y="5319"/>
                </a:lnTo>
                <a:lnTo>
                  <a:pt x="10639" y="5246"/>
                </a:lnTo>
                <a:lnTo>
                  <a:pt x="10859" y="5209"/>
                </a:lnTo>
                <a:lnTo>
                  <a:pt x="11115" y="5172"/>
                </a:lnTo>
                <a:lnTo>
                  <a:pt x="11336" y="5613"/>
                </a:lnTo>
                <a:lnTo>
                  <a:pt x="10859" y="5723"/>
                </a:lnTo>
                <a:lnTo>
                  <a:pt x="10602" y="5796"/>
                </a:lnTo>
                <a:lnTo>
                  <a:pt x="10382" y="5906"/>
                </a:lnTo>
                <a:lnTo>
                  <a:pt x="10345" y="5943"/>
                </a:lnTo>
                <a:lnTo>
                  <a:pt x="10345" y="5979"/>
                </a:lnTo>
                <a:lnTo>
                  <a:pt x="10345" y="6016"/>
                </a:lnTo>
                <a:lnTo>
                  <a:pt x="10382" y="6053"/>
                </a:lnTo>
                <a:lnTo>
                  <a:pt x="10639" y="6126"/>
                </a:lnTo>
                <a:lnTo>
                  <a:pt x="10932" y="6126"/>
                </a:lnTo>
                <a:lnTo>
                  <a:pt x="11225" y="6089"/>
                </a:lnTo>
                <a:lnTo>
                  <a:pt x="11482" y="6016"/>
                </a:lnTo>
                <a:lnTo>
                  <a:pt x="11629" y="6566"/>
                </a:lnTo>
                <a:lnTo>
                  <a:pt x="11666" y="6640"/>
                </a:lnTo>
                <a:lnTo>
                  <a:pt x="11666" y="6640"/>
                </a:lnTo>
                <a:lnTo>
                  <a:pt x="11262" y="6530"/>
                </a:lnTo>
                <a:lnTo>
                  <a:pt x="10932" y="6456"/>
                </a:lnTo>
                <a:lnTo>
                  <a:pt x="10749" y="6420"/>
                </a:lnTo>
                <a:lnTo>
                  <a:pt x="10565" y="6456"/>
                </a:lnTo>
                <a:lnTo>
                  <a:pt x="10529" y="6456"/>
                </a:lnTo>
                <a:lnTo>
                  <a:pt x="10565" y="6530"/>
                </a:lnTo>
                <a:lnTo>
                  <a:pt x="10712" y="6640"/>
                </a:lnTo>
                <a:lnTo>
                  <a:pt x="10895" y="6750"/>
                </a:lnTo>
                <a:lnTo>
                  <a:pt x="11336" y="6933"/>
                </a:lnTo>
                <a:lnTo>
                  <a:pt x="11702" y="7043"/>
                </a:lnTo>
                <a:lnTo>
                  <a:pt x="11666" y="7593"/>
                </a:lnTo>
                <a:lnTo>
                  <a:pt x="11482" y="7520"/>
                </a:lnTo>
                <a:lnTo>
                  <a:pt x="11299" y="7447"/>
                </a:lnTo>
                <a:lnTo>
                  <a:pt x="10785" y="7227"/>
                </a:lnTo>
                <a:lnTo>
                  <a:pt x="10529" y="7153"/>
                </a:lnTo>
                <a:lnTo>
                  <a:pt x="10235" y="7117"/>
                </a:lnTo>
                <a:lnTo>
                  <a:pt x="10198" y="7117"/>
                </a:lnTo>
                <a:lnTo>
                  <a:pt x="10198" y="7153"/>
                </a:lnTo>
                <a:lnTo>
                  <a:pt x="10198" y="7190"/>
                </a:lnTo>
                <a:lnTo>
                  <a:pt x="10198" y="7227"/>
                </a:lnTo>
                <a:lnTo>
                  <a:pt x="10492" y="7410"/>
                </a:lnTo>
                <a:lnTo>
                  <a:pt x="10418" y="7447"/>
                </a:lnTo>
                <a:lnTo>
                  <a:pt x="10015" y="7593"/>
                </a:lnTo>
                <a:lnTo>
                  <a:pt x="9905" y="7483"/>
                </a:lnTo>
                <a:lnTo>
                  <a:pt x="9832" y="7447"/>
                </a:lnTo>
                <a:lnTo>
                  <a:pt x="9795" y="7483"/>
                </a:lnTo>
                <a:lnTo>
                  <a:pt x="9758" y="7520"/>
                </a:lnTo>
                <a:lnTo>
                  <a:pt x="9722" y="7557"/>
                </a:lnTo>
                <a:lnTo>
                  <a:pt x="9722" y="7703"/>
                </a:lnTo>
                <a:lnTo>
                  <a:pt x="9685" y="7740"/>
                </a:lnTo>
                <a:lnTo>
                  <a:pt x="9685" y="7813"/>
                </a:lnTo>
                <a:lnTo>
                  <a:pt x="9722" y="7924"/>
                </a:lnTo>
                <a:lnTo>
                  <a:pt x="9942" y="8180"/>
                </a:lnTo>
                <a:lnTo>
                  <a:pt x="9611" y="7960"/>
                </a:lnTo>
                <a:lnTo>
                  <a:pt x="9281" y="7777"/>
                </a:lnTo>
                <a:lnTo>
                  <a:pt x="9245" y="7777"/>
                </a:lnTo>
                <a:lnTo>
                  <a:pt x="9208" y="7813"/>
                </a:lnTo>
                <a:lnTo>
                  <a:pt x="9171" y="7850"/>
                </a:lnTo>
                <a:lnTo>
                  <a:pt x="9171" y="7924"/>
                </a:lnTo>
                <a:lnTo>
                  <a:pt x="9391" y="8180"/>
                </a:lnTo>
                <a:lnTo>
                  <a:pt x="9648" y="8437"/>
                </a:lnTo>
                <a:lnTo>
                  <a:pt x="10162" y="8877"/>
                </a:lnTo>
                <a:lnTo>
                  <a:pt x="10235" y="8951"/>
                </a:lnTo>
                <a:lnTo>
                  <a:pt x="10162" y="9134"/>
                </a:lnTo>
                <a:lnTo>
                  <a:pt x="10052" y="9317"/>
                </a:lnTo>
                <a:lnTo>
                  <a:pt x="9905" y="9391"/>
                </a:lnTo>
                <a:lnTo>
                  <a:pt x="9832" y="9354"/>
                </a:lnTo>
                <a:lnTo>
                  <a:pt x="9428" y="9097"/>
                </a:lnTo>
                <a:lnTo>
                  <a:pt x="9318" y="8914"/>
                </a:lnTo>
                <a:lnTo>
                  <a:pt x="9171" y="8694"/>
                </a:lnTo>
                <a:lnTo>
                  <a:pt x="8951" y="8547"/>
                </a:lnTo>
                <a:lnTo>
                  <a:pt x="8768" y="8400"/>
                </a:lnTo>
                <a:lnTo>
                  <a:pt x="8658" y="8290"/>
                </a:lnTo>
                <a:lnTo>
                  <a:pt x="8548" y="8107"/>
                </a:lnTo>
                <a:lnTo>
                  <a:pt x="8511" y="7887"/>
                </a:lnTo>
                <a:lnTo>
                  <a:pt x="8474" y="7887"/>
                </a:lnTo>
                <a:lnTo>
                  <a:pt x="8474" y="7777"/>
                </a:lnTo>
                <a:lnTo>
                  <a:pt x="8438" y="7740"/>
                </a:lnTo>
                <a:lnTo>
                  <a:pt x="8364" y="7740"/>
                </a:lnTo>
                <a:lnTo>
                  <a:pt x="7887" y="7667"/>
                </a:lnTo>
                <a:lnTo>
                  <a:pt x="7374" y="7630"/>
                </a:lnTo>
                <a:lnTo>
                  <a:pt x="7117" y="7630"/>
                </a:lnTo>
                <a:lnTo>
                  <a:pt x="6860" y="7667"/>
                </a:lnTo>
                <a:lnTo>
                  <a:pt x="6640" y="7740"/>
                </a:lnTo>
                <a:lnTo>
                  <a:pt x="6457" y="7887"/>
                </a:lnTo>
                <a:lnTo>
                  <a:pt x="6384" y="7777"/>
                </a:lnTo>
                <a:lnTo>
                  <a:pt x="6347" y="7703"/>
                </a:lnTo>
                <a:lnTo>
                  <a:pt x="6384" y="7630"/>
                </a:lnTo>
                <a:lnTo>
                  <a:pt x="6420" y="7557"/>
                </a:lnTo>
                <a:lnTo>
                  <a:pt x="6604" y="7410"/>
                </a:lnTo>
                <a:lnTo>
                  <a:pt x="6787" y="7337"/>
                </a:lnTo>
                <a:lnTo>
                  <a:pt x="7080" y="7300"/>
                </a:lnTo>
                <a:lnTo>
                  <a:pt x="7374" y="7227"/>
                </a:lnTo>
                <a:lnTo>
                  <a:pt x="7521" y="7153"/>
                </a:lnTo>
                <a:lnTo>
                  <a:pt x="7704" y="7006"/>
                </a:lnTo>
                <a:lnTo>
                  <a:pt x="7741" y="6896"/>
                </a:lnTo>
                <a:lnTo>
                  <a:pt x="7777" y="6823"/>
                </a:lnTo>
                <a:lnTo>
                  <a:pt x="7741" y="6750"/>
                </a:lnTo>
                <a:lnTo>
                  <a:pt x="7667" y="6676"/>
                </a:lnTo>
                <a:lnTo>
                  <a:pt x="7594" y="6603"/>
                </a:lnTo>
                <a:lnTo>
                  <a:pt x="7484" y="6603"/>
                </a:lnTo>
                <a:lnTo>
                  <a:pt x="7227" y="6640"/>
                </a:lnTo>
                <a:lnTo>
                  <a:pt x="7007" y="6713"/>
                </a:lnTo>
                <a:lnTo>
                  <a:pt x="6787" y="6786"/>
                </a:lnTo>
                <a:lnTo>
                  <a:pt x="6714" y="6786"/>
                </a:lnTo>
                <a:lnTo>
                  <a:pt x="6640" y="6750"/>
                </a:lnTo>
                <a:lnTo>
                  <a:pt x="6640" y="6676"/>
                </a:lnTo>
                <a:lnTo>
                  <a:pt x="6677" y="6603"/>
                </a:lnTo>
                <a:lnTo>
                  <a:pt x="6750" y="6456"/>
                </a:lnTo>
                <a:lnTo>
                  <a:pt x="6824" y="6346"/>
                </a:lnTo>
                <a:lnTo>
                  <a:pt x="7080" y="6199"/>
                </a:lnTo>
                <a:lnTo>
                  <a:pt x="7337" y="6016"/>
                </a:lnTo>
                <a:lnTo>
                  <a:pt x="7704" y="5759"/>
                </a:lnTo>
                <a:lnTo>
                  <a:pt x="8108" y="5466"/>
                </a:lnTo>
                <a:lnTo>
                  <a:pt x="8181" y="5539"/>
                </a:lnTo>
                <a:lnTo>
                  <a:pt x="8218" y="5539"/>
                </a:lnTo>
                <a:lnTo>
                  <a:pt x="8254" y="5503"/>
                </a:lnTo>
                <a:lnTo>
                  <a:pt x="8511" y="5172"/>
                </a:lnTo>
                <a:lnTo>
                  <a:pt x="8731" y="4806"/>
                </a:lnTo>
                <a:close/>
                <a:moveTo>
                  <a:pt x="10492" y="9171"/>
                </a:moveTo>
                <a:lnTo>
                  <a:pt x="10749" y="9391"/>
                </a:lnTo>
                <a:lnTo>
                  <a:pt x="10969" y="9611"/>
                </a:lnTo>
                <a:lnTo>
                  <a:pt x="10675" y="10124"/>
                </a:lnTo>
                <a:lnTo>
                  <a:pt x="10602" y="10198"/>
                </a:lnTo>
                <a:lnTo>
                  <a:pt x="10565" y="10161"/>
                </a:lnTo>
                <a:lnTo>
                  <a:pt x="10529" y="10088"/>
                </a:lnTo>
                <a:lnTo>
                  <a:pt x="10418" y="9941"/>
                </a:lnTo>
                <a:lnTo>
                  <a:pt x="10308" y="9758"/>
                </a:lnTo>
                <a:lnTo>
                  <a:pt x="10162" y="9611"/>
                </a:lnTo>
                <a:lnTo>
                  <a:pt x="10272" y="9501"/>
                </a:lnTo>
                <a:lnTo>
                  <a:pt x="10345" y="9427"/>
                </a:lnTo>
                <a:lnTo>
                  <a:pt x="10492" y="9171"/>
                </a:lnTo>
                <a:close/>
                <a:moveTo>
                  <a:pt x="551" y="7300"/>
                </a:moveTo>
                <a:lnTo>
                  <a:pt x="808" y="7483"/>
                </a:lnTo>
                <a:lnTo>
                  <a:pt x="991" y="7703"/>
                </a:lnTo>
                <a:lnTo>
                  <a:pt x="1211" y="7924"/>
                </a:lnTo>
                <a:lnTo>
                  <a:pt x="1431" y="8144"/>
                </a:lnTo>
                <a:lnTo>
                  <a:pt x="1982" y="8584"/>
                </a:lnTo>
                <a:lnTo>
                  <a:pt x="2238" y="8841"/>
                </a:lnTo>
                <a:lnTo>
                  <a:pt x="2349" y="8987"/>
                </a:lnTo>
                <a:lnTo>
                  <a:pt x="2422" y="9134"/>
                </a:lnTo>
                <a:lnTo>
                  <a:pt x="2202" y="9281"/>
                </a:lnTo>
                <a:lnTo>
                  <a:pt x="2018" y="9464"/>
                </a:lnTo>
                <a:lnTo>
                  <a:pt x="1872" y="9684"/>
                </a:lnTo>
                <a:lnTo>
                  <a:pt x="1762" y="9978"/>
                </a:lnTo>
                <a:lnTo>
                  <a:pt x="1725" y="10344"/>
                </a:lnTo>
                <a:lnTo>
                  <a:pt x="1762" y="10675"/>
                </a:lnTo>
                <a:lnTo>
                  <a:pt x="1908" y="11408"/>
                </a:lnTo>
                <a:lnTo>
                  <a:pt x="1542" y="10968"/>
                </a:lnTo>
                <a:lnTo>
                  <a:pt x="1248" y="10528"/>
                </a:lnTo>
                <a:lnTo>
                  <a:pt x="991" y="10014"/>
                </a:lnTo>
                <a:lnTo>
                  <a:pt x="808" y="9501"/>
                </a:lnTo>
                <a:lnTo>
                  <a:pt x="661" y="8951"/>
                </a:lnTo>
                <a:lnTo>
                  <a:pt x="551" y="8400"/>
                </a:lnTo>
                <a:lnTo>
                  <a:pt x="514" y="7850"/>
                </a:lnTo>
                <a:lnTo>
                  <a:pt x="551" y="7300"/>
                </a:lnTo>
                <a:close/>
                <a:moveTo>
                  <a:pt x="6897" y="8620"/>
                </a:moveTo>
                <a:lnTo>
                  <a:pt x="6934" y="8694"/>
                </a:lnTo>
                <a:lnTo>
                  <a:pt x="7007" y="8731"/>
                </a:lnTo>
                <a:lnTo>
                  <a:pt x="7264" y="8877"/>
                </a:lnTo>
                <a:lnTo>
                  <a:pt x="7484" y="9024"/>
                </a:lnTo>
                <a:lnTo>
                  <a:pt x="7704" y="9207"/>
                </a:lnTo>
                <a:lnTo>
                  <a:pt x="7887" y="9427"/>
                </a:lnTo>
                <a:lnTo>
                  <a:pt x="8034" y="9648"/>
                </a:lnTo>
                <a:lnTo>
                  <a:pt x="8181" y="9904"/>
                </a:lnTo>
                <a:lnTo>
                  <a:pt x="8254" y="10161"/>
                </a:lnTo>
                <a:lnTo>
                  <a:pt x="8254" y="10418"/>
                </a:lnTo>
                <a:lnTo>
                  <a:pt x="8218" y="10638"/>
                </a:lnTo>
                <a:lnTo>
                  <a:pt x="7704" y="10088"/>
                </a:lnTo>
                <a:lnTo>
                  <a:pt x="7154" y="9611"/>
                </a:lnTo>
                <a:lnTo>
                  <a:pt x="7080" y="9611"/>
                </a:lnTo>
                <a:lnTo>
                  <a:pt x="7044" y="9648"/>
                </a:lnTo>
                <a:lnTo>
                  <a:pt x="7080" y="9684"/>
                </a:lnTo>
                <a:lnTo>
                  <a:pt x="7557" y="10344"/>
                </a:lnTo>
                <a:lnTo>
                  <a:pt x="8071" y="10968"/>
                </a:lnTo>
                <a:lnTo>
                  <a:pt x="7887" y="11188"/>
                </a:lnTo>
                <a:lnTo>
                  <a:pt x="7741" y="11408"/>
                </a:lnTo>
                <a:lnTo>
                  <a:pt x="7521" y="11628"/>
                </a:lnTo>
                <a:lnTo>
                  <a:pt x="7227" y="11372"/>
                </a:lnTo>
                <a:lnTo>
                  <a:pt x="6860" y="11005"/>
                </a:lnTo>
                <a:lnTo>
                  <a:pt x="6787" y="10748"/>
                </a:lnTo>
                <a:lnTo>
                  <a:pt x="6750" y="10491"/>
                </a:lnTo>
                <a:lnTo>
                  <a:pt x="6640" y="10234"/>
                </a:lnTo>
                <a:lnTo>
                  <a:pt x="6530" y="9978"/>
                </a:lnTo>
                <a:lnTo>
                  <a:pt x="6457" y="9868"/>
                </a:lnTo>
                <a:lnTo>
                  <a:pt x="6310" y="9868"/>
                </a:lnTo>
                <a:lnTo>
                  <a:pt x="5870" y="10014"/>
                </a:lnTo>
                <a:lnTo>
                  <a:pt x="5650" y="10088"/>
                </a:lnTo>
                <a:lnTo>
                  <a:pt x="5577" y="10088"/>
                </a:lnTo>
                <a:lnTo>
                  <a:pt x="5466" y="10014"/>
                </a:lnTo>
                <a:lnTo>
                  <a:pt x="5210" y="9904"/>
                </a:lnTo>
                <a:lnTo>
                  <a:pt x="5026" y="9758"/>
                </a:lnTo>
                <a:lnTo>
                  <a:pt x="4953" y="9648"/>
                </a:lnTo>
                <a:lnTo>
                  <a:pt x="4880" y="9538"/>
                </a:lnTo>
                <a:lnTo>
                  <a:pt x="4843" y="9427"/>
                </a:lnTo>
                <a:lnTo>
                  <a:pt x="4843" y="9281"/>
                </a:lnTo>
                <a:lnTo>
                  <a:pt x="4880" y="9134"/>
                </a:lnTo>
                <a:lnTo>
                  <a:pt x="4953" y="8987"/>
                </a:lnTo>
                <a:lnTo>
                  <a:pt x="5063" y="8877"/>
                </a:lnTo>
                <a:lnTo>
                  <a:pt x="5210" y="8804"/>
                </a:lnTo>
                <a:lnTo>
                  <a:pt x="5577" y="8694"/>
                </a:lnTo>
                <a:lnTo>
                  <a:pt x="5870" y="8657"/>
                </a:lnTo>
                <a:lnTo>
                  <a:pt x="6384" y="8657"/>
                </a:lnTo>
                <a:lnTo>
                  <a:pt x="6897" y="8620"/>
                </a:lnTo>
                <a:close/>
                <a:moveTo>
                  <a:pt x="8621" y="10088"/>
                </a:moveTo>
                <a:lnTo>
                  <a:pt x="9355" y="10565"/>
                </a:lnTo>
                <a:lnTo>
                  <a:pt x="9501" y="10711"/>
                </a:lnTo>
                <a:lnTo>
                  <a:pt x="9648" y="10858"/>
                </a:lnTo>
                <a:lnTo>
                  <a:pt x="9758" y="11005"/>
                </a:lnTo>
                <a:lnTo>
                  <a:pt x="9868" y="11151"/>
                </a:lnTo>
                <a:lnTo>
                  <a:pt x="9355" y="11628"/>
                </a:lnTo>
                <a:lnTo>
                  <a:pt x="9318" y="11592"/>
                </a:lnTo>
                <a:lnTo>
                  <a:pt x="9208" y="11482"/>
                </a:lnTo>
                <a:lnTo>
                  <a:pt x="9061" y="11408"/>
                </a:lnTo>
                <a:lnTo>
                  <a:pt x="8878" y="11298"/>
                </a:lnTo>
                <a:lnTo>
                  <a:pt x="8768" y="11188"/>
                </a:lnTo>
                <a:lnTo>
                  <a:pt x="8511" y="10931"/>
                </a:lnTo>
                <a:lnTo>
                  <a:pt x="8548" y="10821"/>
                </a:lnTo>
                <a:lnTo>
                  <a:pt x="8621" y="10638"/>
                </a:lnTo>
                <a:lnTo>
                  <a:pt x="8658" y="10455"/>
                </a:lnTo>
                <a:lnTo>
                  <a:pt x="8658" y="10271"/>
                </a:lnTo>
                <a:lnTo>
                  <a:pt x="8621" y="10088"/>
                </a:lnTo>
                <a:close/>
                <a:moveTo>
                  <a:pt x="6860" y="11555"/>
                </a:moveTo>
                <a:lnTo>
                  <a:pt x="7190" y="11885"/>
                </a:lnTo>
                <a:lnTo>
                  <a:pt x="7007" y="11958"/>
                </a:lnTo>
                <a:lnTo>
                  <a:pt x="6897" y="11958"/>
                </a:lnTo>
                <a:lnTo>
                  <a:pt x="6787" y="11922"/>
                </a:lnTo>
                <a:lnTo>
                  <a:pt x="6860" y="11555"/>
                </a:lnTo>
                <a:close/>
                <a:moveTo>
                  <a:pt x="8328" y="11262"/>
                </a:moveTo>
                <a:lnTo>
                  <a:pt x="8474" y="11445"/>
                </a:lnTo>
                <a:lnTo>
                  <a:pt x="8658" y="11628"/>
                </a:lnTo>
                <a:lnTo>
                  <a:pt x="8878" y="11775"/>
                </a:lnTo>
                <a:lnTo>
                  <a:pt x="8988" y="11812"/>
                </a:lnTo>
                <a:lnTo>
                  <a:pt x="9098" y="11848"/>
                </a:lnTo>
                <a:lnTo>
                  <a:pt x="8731" y="12105"/>
                </a:lnTo>
                <a:lnTo>
                  <a:pt x="8328" y="12325"/>
                </a:lnTo>
                <a:lnTo>
                  <a:pt x="8291" y="12289"/>
                </a:lnTo>
                <a:lnTo>
                  <a:pt x="7814" y="11885"/>
                </a:lnTo>
                <a:lnTo>
                  <a:pt x="8071" y="11592"/>
                </a:lnTo>
                <a:lnTo>
                  <a:pt x="8328" y="11262"/>
                </a:lnTo>
                <a:close/>
                <a:moveTo>
                  <a:pt x="6970" y="2678"/>
                </a:moveTo>
                <a:lnTo>
                  <a:pt x="7374" y="2715"/>
                </a:lnTo>
                <a:lnTo>
                  <a:pt x="7777" y="2788"/>
                </a:lnTo>
                <a:lnTo>
                  <a:pt x="8181" y="2898"/>
                </a:lnTo>
                <a:lnTo>
                  <a:pt x="8548" y="3008"/>
                </a:lnTo>
                <a:lnTo>
                  <a:pt x="8915" y="3192"/>
                </a:lnTo>
                <a:lnTo>
                  <a:pt x="9281" y="3375"/>
                </a:lnTo>
                <a:lnTo>
                  <a:pt x="9611" y="3595"/>
                </a:lnTo>
                <a:lnTo>
                  <a:pt x="9501" y="3632"/>
                </a:lnTo>
                <a:lnTo>
                  <a:pt x="9281" y="3815"/>
                </a:lnTo>
                <a:lnTo>
                  <a:pt x="9171" y="3925"/>
                </a:lnTo>
                <a:lnTo>
                  <a:pt x="9061" y="4035"/>
                </a:lnTo>
                <a:lnTo>
                  <a:pt x="9061" y="4072"/>
                </a:lnTo>
                <a:lnTo>
                  <a:pt x="9061" y="4109"/>
                </a:lnTo>
                <a:lnTo>
                  <a:pt x="9135" y="4109"/>
                </a:lnTo>
                <a:lnTo>
                  <a:pt x="9245" y="4072"/>
                </a:lnTo>
                <a:lnTo>
                  <a:pt x="9355" y="4072"/>
                </a:lnTo>
                <a:lnTo>
                  <a:pt x="9685" y="3925"/>
                </a:lnTo>
                <a:lnTo>
                  <a:pt x="9905" y="3815"/>
                </a:lnTo>
                <a:lnTo>
                  <a:pt x="10198" y="4035"/>
                </a:lnTo>
                <a:lnTo>
                  <a:pt x="9905" y="4255"/>
                </a:lnTo>
                <a:lnTo>
                  <a:pt x="9611" y="4512"/>
                </a:lnTo>
                <a:lnTo>
                  <a:pt x="9281" y="4475"/>
                </a:lnTo>
                <a:lnTo>
                  <a:pt x="8731" y="4475"/>
                </a:lnTo>
                <a:lnTo>
                  <a:pt x="8584" y="4512"/>
                </a:lnTo>
                <a:lnTo>
                  <a:pt x="8548" y="4549"/>
                </a:lnTo>
                <a:lnTo>
                  <a:pt x="8511" y="4622"/>
                </a:lnTo>
                <a:lnTo>
                  <a:pt x="8328" y="4989"/>
                </a:lnTo>
                <a:lnTo>
                  <a:pt x="8108" y="5356"/>
                </a:lnTo>
                <a:lnTo>
                  <a:pt x="7851" y="5466"/>
                </a:lnTo>
                <a:lnTo>
                  <a:pt x="7594" y="5613"/>
                </a:lnTo>
                <a:lnTo>
                  <a:pt x="7117" y="5906"/>
                </a:lnTo>
                <a:lnTo>
                  <a:pt x="6714" y="6163"/>
                </a:lnTo>
                <a:lnTo>
                  <a:pt x="6530" y="6310"/>
                </a:lnTo>
                <a:lnTo>
                  <a:pt x="6457" y="6383"/>
                </a:lnTo>
                <a:lnTo>
                  <a:pt x="6420" y="6493"/>
                </a:lnTo>
                <a:lnTo>
                  <a:pt x="6384" y="6676"/>
                </a:lnTo>
                <a:lnTo>
                  <a:pt x="6420" y="6786"/>
                </a:lnTo>
                <a:lnTo>
                  <a:pt x="6457" y="6896"/>
                </a:lnTo>
                <a:lnTo>
                  <a:pt x="6567" y="6970"/>
                </a:lnTo>
                <a:lnTo>
                  <a:pt x="6677" y="6970"/>
                </a:lnTo>
                <a:lnTo>
                  <a:pt x="6824" y="7006"/>
                </a:lnTo>
                <a:lnTo>
                  <a:pt x="7117" y="6933"/>
                </a:lnTo>
                <a:lnTo>
                  <a:pt x="7301" y="6860"/>
                </a:lnTo>
                <a:lnTo>
                  <a:pt x="7447" y="6823"/>
                </a:lnTo>
                <a:lnTo>
                  <a:pt x="7484" y="6860"/>
                </a:lnTo>
                <a:lnTo>
                  <a:pt x="7411" y="6896"/>
                </a:lnTo>
                <a:lnTo>
                  <a:pt x="7227" y="7006"/>
                </a:lnTo>
                <a:lnTo>
                  <a:pt x="6860" y="7080"/>
                </a:lnTo>
                <a:lnTo>
                  <a:pt x="6530" y="7153"/>
                </a:lnTo>
                <a:lnTo>
                  <a:pt x="6347" y="7227"/>
                </a:lnTo>
                <a:lnTo>
                  <a:pt x="6237" y="7337"/>
                </a:lnTo>
                <a:lnTo>
                  <a:pt x="6163" y="7483"/>
                </a:lnTo>
                <a:lnTo>
                  <a:pt x="6127" y="7630"/>
                </a:lnTo>
                <a:lnTo>
                  <a:pt x="6127" y="7777"/>
                </a:lnTo>
                <a:lnTo>
                  <a:pt x="6163" y="7924"/>
                </a:lnTo>
                <a:lnTo>
                  <a:pt x="6237" y="8070"/>
                </a:lnTo>
                <a:lnTo>
                  <a:pt x="6384" y="8180"/>
                </a:lnTo>
                <a:lnTo>
                  <a:pt x="6494" y="8180"/>
                </a:lnTo>
                <a:lnTo>
                  <a:pt x="6567" y="8144"/>
                </a:lnTo>
                <a:lnTo>
                  <a:pt x="6640" y="8070"/>
                </a:lnTo>
                <a:lnTo>
                  <a:pt x="6714" y="7997"/>
                </a:lnTo>
                <a:lnTo>
                  <a:pt x="6897" y="7924"/>
                </a:lnTo>
                <a:lnTo>
                  <a:pt x="7337" y="7924"/>
                </a:lnTo>
                <a:lnTo>
                  <a:pt x="8328" y="7997"/>
                </a:lnTo>
                <a:lnTo>
                  <a:pt x="8328" y="8144"/>
                </a:lnTo>
                <a:lnTo>
                  <a:pt x="8364" y="8327"/>
                </a:lnTo>
                <a:lnTo>
                  <a:pt x="8438" y="8474"/>
                </a:lnTo>
                <a:lnTo>
                  <a:pt x="8548" y="8584"/>
                </a:lnTo>
                <a:lnTo>
                  <a:pt x="8768" y="8767"/>
                </a:lnTo>
                <a:lnTo>
                  <a:pt x="8548" y="8694"/>
                </a:lnTo>
                <a:lnTo>
                  <a:pt x="8328" y="8657"/>
                </a:lnTo>
                <a:lnTo>
                  <a:pt x="8291" y="8657"/>
                </a:lnTo>
                <a:lnTo>
                  <a:pt x="8291" y="8731"/>
                </a:lnTo>
                <a:lnTo>
                  <a:pt x="8511" y="8951"/>
                </a:lnTo>
                <a:lnTo>
                  <a:pt x="8768" y="9171"/>
                </a:lnTo>
                <a:lnTo>
                  <a:pt x="9355" y="9501"/>
                </a:lnTo>
                <a:lnTo>
                  <a:pt x="9428" y="9574"/>
                </a:lnTo>
                <a:lnTo>
                  <a:pt x="9538" y="9648"/>
                </a:lnTo>
                <a:lnTo>
                  <a:pt x="9648" y="9684"/>
                </a:lnTo>
                <a:lnTo>
                  <a:pt x="9795" y="9794"/>
                </a:lnTo>
                <a:lnTo>
                  <a:pt x="9942" y="9941"/>
                </a:lnTo>
                <a:lnTo>
                  <a:pt x="10125" y="10198"/>
                </a:lnTo>
                <a:lnTo>
                  <a:pt x="10272" y="10344"/>
                </a:lnTo>
                <a:lnTo>
                  <a:pt x="10418" y="10491"/>
                </a:lnTo>
                <a:lnTo>
                  <a:pt x="10125" y="10858"/>
                </a:lnTo>
                <a:lnTo>
                  <a:pt x="9978" y="10638"/>
                </a:lnTo>
                <a:lnTo>
                  <a:pt x="9795" y="10455"/>
                </a:lnTo>
                <a:lnTo>
                  <a:pt x="9428" y="10161"/>
                </a:lnTo>
                <a:lnTo>
                  <a:pt x="8988" y="9904"/>
                </a:lnTo>
                <a:lnTo>
                  <a:pt x="8401" y="9501"/>
                </a:lnTo>
                <a:lnTo>
                  <a:pt x="8144" y="9171"/>
                </a:lnTo>
                <a:lnTo>
                  <a:pt x="7851" y="8877"/>
                </a:lnTo>
                <a:lnTo>
                  <a:pt x="7557" y="8657"/>
                </a:lnTo>
                <a:lnTo>
                  <a:pt x="7227" y="8437"/>
                </a:lnTo>
                <a:lnTo>
                  <a:pt x="7190" y="8437"/>
                </a:lnTo>
                <a:lnTo>
                  <a:pt x="7190" y="8400"/>
                </a:lnTo>
                <a:lnTo>
                  <a:pt x="7154" y="8400"/>
                </a:lnTo>
                <a:lnTo>
                  <a:pt x="7044" y="8364"/>
                </a:lnTo>
                <a:lnTo>
                  <a:pt x="6677" y="8327"/>
                </a:lnTo>
                <a:lnTo>
                  <a:pt x="6273" y="8290"/>
                </a:lnTo>
                <a:lnTo>
                  <a:pt x="5870" y="8327"/>
                </a:lnTo>
                <a:lnTo>
                  <a:pt x="5466" y="8364"/>
                </a:lnTo>
                <a:lnTo>
                  <a:pt x="5173" y="8437"/>
                </a:lnTo>
                <a:lnTo>
                  <a:pt x="4990" y="8510"/>
                </a:lnTo>
                <a:lnTo>
                  <a:pt x="4843" y="8620"/>
                </a:lnTo>
                <a:lnTo>
                  <a:pt x="4733" y="8731"/>
                </a:lnTo>
                <a:lnTo>
                  <a:pt x="4623" y="8841"/>
                </a:lnTo>
                <a:lnTo>
                  <a:pt x="4549" y="8987"/>
                </a:lnTo>
                <a:lnTo>
                  <a:pt x="4476" y="9171"/>
                </a:lnTo>
                <a:lnTo>
                  <a:pt x="4476" y="9317"/>
                </a:lnTo>
                <a:lnTo>
                  <a:pt x="4476" y="9464"/>
                </a:lnTo>
                <a:lnTo>
                  <a:pt x="4513" y="9611"/>
                </a:lnTo>
                <a:lnTo>
                  <a:pt x="4549" y="9721"/>
                </a:lnTo>
                <a:lnTo>
                  <a:pt x="4733" y="9978"/>
                </a:lnTo>
                <a:lnTo>
                  <a:pt x="4953" y="10161"/>
                </a:lnTo>
                <a:lnTo>
                  <a:pt x="5246" y="10344"/>
                </a:lnTo>
                <a:lnTo>
                  <a:pt x="5577" y="10491"/>
                </a:lnTo>
                <a:lnTo>
                  <a:pt x="5687" y="10491"/>
                </a:lnTo>
                <a:lnTo>
                  <a:pt x="5797" y="10418"/>
                </a:lnTo>
                <a:lnTo>
                  <a:pt x="6090" y="10308"/>
                </a:lnTo>
                <a:lnTo>
                  <a:pt x="6090" y="10418"/>
                </a:lnTo>
                <a:lnTo>
                  <a:pt x="6090" y="10528"/>
                </a:lnTo>
                <a:lnTo>
                  <a:pt x="6163" y="10785"/>
                </a:lnTo>
                <a:lnTo>
                  <a:pt x="6310" y="10968"/>
                </a:lnTo>
                <a:lnTo>
                  <a:pt x="6494" y="11188"/>
                </a:lnTo>
                <a:lnTo>
                  <a:pt x="6494" y="11592"/>
                </a:lnTo>
                <a:lnTo>
                  <a:pt x="6420" y="11958"/>
                </a:lnTo>
                <a:lnTo>
                  <a:pt x="6384" y="12105"/>
                </a:lnTo>
                <a:lnTo>
                  <a:pt x="6420" y="12142"/>
                </a:lnTo>
                <a:lnTo>
                  <a:pt x="6457" y="12179"/>
                </a:lnTo>
                <a:lnTo>
                  <a:pt x="6714" y="12289"/>
                </a:lnTo>
                <a:lnTo>
                  <a:pt x="6970" y="12325"/>
                </a:lnTo>
                <a:lnTo>
                  <a:pt x="7227" y="12252"/>
                </a:lnTo>
                <a:lnTo>
                  <a:pt x="7447" y="12142"/>
                </a:lnTo>
                <a:lnTo>
                  <a:pt x="7924" y="12509"/>
                </a:lnTo>
                <a:lnTo>
                  <a:pt x="7484" y="12655"/>
                </a:lnTo>
                <a:lnTo>
                  <a:pt x="7044" y="12802"/>
                </a:lnTo>
                <a:lnTo>
                  <a:pt x="6714" y="12876"/>
                </a:lnTo>
                <a:lnTo>
                  <a:pt x="6604" y="12765"/>
                </a:lnTo>
                <a:lnTo>
                  <a:pt x="6494" y="12582"/>
                </a:lnTo>
                <a:lnTo>
                  <a:pt x="6310" y="12289"/>
                </a:lnTo>
                <a:lnTo>
                  <a:pt x="6090" y="12032"/>
                </a:lnTo>
                <a:lnTo>
                  <a:pt x="5870" y="11812"/>
                </a:lnTo>
                <a:lnTo>
                  <a:pt x="5466" y="11372"/>
                </a:lnTo>
                <a:lnTo>
                  <a:pt x="5100" y="10895"/>
                </a:lnTo>
                <a:lnTo>
                  <a:pt x="5063" y="10858"/>
                </a:lnTo>
                <a:lnTo>
                  <a:pt x="4990" y="10858"/>
                </a:lnTo>
                <a:lnTo>
                  <a:pt x="4953" y="10895"/>
                </a:lnTo>
                <a:lnTo>
                  <a:pt x="4953" y="10931"/>
                </a:lnTo>
                <a:lnTo>
                  <a:pt x="4953" y="11151"/>
                </a:lnTo>
                <a:lnTo>
                  <a:pt x="5026" y="11335"/>
                </a:lnTo>
                <a:lnTo>
                  <a:pt x="5100" y="11518"/>
                </a:lnTo>
                <a:lnTo>
                  <a:pt x="5246" y="11702"/>
                </a:lnTo>
                <a:lnTo>
                  <a:pt x="5540" y="12032"/>
                </a:lnTo>
                <a:lnTo>
                  <a:pt x="5833" y="12325"/>
                </a:lnTo>
                <a:lnTo>
                  <a:pt x="6017" y="12582"/>
                </a:lnTo>
                <a:lnTo>
                  <a:pt x="6200" y="12912"/>
                </a:lnTo>
                <a:lnTo>
                  <a:pt x="5650" y="12949"/>
                </a:lnTo>
                <a:lnTo>
                  <a:pt x="5026" y="12362"/>
                </a:lnTo>
                <a:lnTo>
                  <a:pt x="4659" y="11995"/>
                </a:lnTo>
                <a:lnTo>
                  <a:pt x="4513" y="11812"/>
                </a:lnTo>
                <a:lnTo>
                  <a:pt x="4439" y="11555"/>
                </a:lnTo>
                <a:lnTo>
                  <a:pt x="4403" y="11518"/>
                </a:lnTo>
                <a:lnTo>
                  <a:pt x="4329" y="11482"/>
                </a:lnTo>
                <a:lnTo>
                  <a:pt x="4256" y="11482"/>
                </a:lnTo>
                <a:lnTo>
                  <a:pt x="4219" y="11555"/>
                </a:lnTo>
                <a:lnTo>
                  <a:pt x="4219" y="11665"/>
                </a:lnTo>
                <a:lnTo>
                  <a:pt x="4219" y="11812"/>
                </a:lnTo>
                <a:lnTo>
                  <a:pt x="4293" y="12032"/>
                </a:lnTo>
                <a:lnTo>
                  <a:pt x="4403" y="12252"/>
                </a:lnTo>
                <a:lnTo>
                  <a:pt x="4586" y="12435"/>
                </a:lnTo>
                <a:lnTo>
                  <a:pt x="4953" y="12876"/>
                </a:lnTo>
                <a:lnTo>
                  <a:pt x="4880" y="12876"/>
                </a:lnTo>
                <a:lnTo>
                  <a:pt x="4880" y="12839"/>
                </a:lnTo>
                <a:lnTo>
                  <a:pt x="4880" y="12802"/>
                </a:lnTo>
                <a:lnTo>
                  <a:pt x="4843" y="12765"/>
                </a:lnTo>
                <a:lnTo>
                  <a:pt x="4549" y="12692"/>
                </a:lnTo>
                <a:lnTo>
                  <a:pt x="4439" y="12655"/>
                </a:lnTo>
                <a:lnTo>
                  <a:pt x="4366" y="12545"/>
                </a:lnTo>
                <a:lnTo>
                  <a:pt x="4293" y="12362"/>
                </a:lnTo>
                <a:lnTo>
                  <a:pt x="4073" y="11995"/>
                </a:lnTo>
                <a:lnTo>
                  <a:pt x="3926" y="11848"/>
                </a:lnTo>
                <a:lnTo>
                  <a:pt x="3816" y="11738"/>
                </a:lnTo>
                <a:lnTo>
                  <a:pt x="3816" y="11665"/>
                </a:lnTo>
                <a:lnTo>
                  <a:pt x="3816" y="11592"/>
                </a:lnTo>
                <a:lnTo>
                  <a:pt x="3779" y="11555"/>
                </a:lnTo>
                <a:lnTo>
                  <a:pt x="3742" y="11518"/>
                </a:lnTo>
                <a:lnTo>
                  <a:pt x="3669" y="11555"/>
                </a:lnTo>
                <a:lnTo>
                  <a:pt x="3559" y="11628"/>
                </a:lnTo>
                <a:lnTo>
                  <a:pt x="3522" y="11702"/>
                </a:lnTo>
                <a:lnTo>
                  <a:pt x="3522" y="11848"/>
                </a:lnTo>
                <a:lnTo>
                  <a:pt x="3559" y="11958"/>
                </a:lnTo>
                <a:lnTo>
                  <a:pt x="3669" y="12105"/>
                </a:lnTo>
                <a:lnTo>
                  <a:pt x="3779" y="12252"/>
                </a:lnTo>
                <a:lnTo>
                  <a:pt x="3889" y="12435"/>
                </a:lnTo>
                <a:lnTo>
                  <a:pt x="3963" y="12655"/>
                </a:lnTo>
                <a:lnTo>
                  <a:pt x="3963" y="12655"/>
                </a:lnTo>
                <a:lnTo>
                  <a:pt x="3376" y="12435"/>
                </a:lnTo>
                <a:lnTo>
                  <a:pt x="2825" y="12105"/>
                </a:lnTo>
                <a:lnTo>
                  <a:pt x="2789" y="12069"/>
                </a:lnTo>
                <a:lnTo>
                  <a:pt x="2715" y="11958"/>
                </a:lnTo>
                <a:lnTo>
                  <a:pt x="2605" y="11885"/>
                </a:lnTo>
                <a:lnTo>
                  <a:pt x="2349" y="11812"/>
                </a:lnTo>
                <a:lnTo>
                  <a:pt x="2312" y="11738"/>
                </a:lnTo>
                <a:lnTo>
                  <a:pt x="2165" y="11115"/>
                </a:lnTo>
                <a:lnTo>
                  <a:pt x="2092" y="10748"/>
                </a:lnTo>
                <a:lnTo>
                  <a:pt x="2055" y="10381"/>
                </a:lnTo>
                <a:lnTo>
                  <a:pt x="2055" y="10051"/>
                </a:lnTo>
                <a:lnTo>
                  <a:pt x="2092" y="9868"/>
                </a:lnTo>
                <a:lnTo>
                  <a:pt x="2165" y="9758"/>
                </a:lnTo>
                <a:lnTo>
                  <a:pt x="2238" y="9611"/>
                </a:lnTo>
                <a:lnTo>
                  <a:pt x="2349" y="9538"/>
                </a:lnTo>
                <a:lnTo>
                  <a:pt x="2495" y="9464"/>
                </a:lnTo>
                <a:lnTo>
                  <a:pt x="2679" y="9391"/>
                </a:lnTo>
                <a:lnTo>
                  <a:pt x="2715" y="9391"/>
                </a:lnTo>
                <a:lnTo>
                  <a:pt x="2752" y="9354"/>
                </a:lnTo>
                <a:lnTo>
                  <a:pt x="2789" y="9281"/>
                </a:lnTo>
                <a:lnTo>
                  <a:pt x="2789" y="9207"/>
                </a:lnTo>
                <a:lnTo>
                  <a:pt x="2715" y="9024"/>
                </a:lnTo>
                <a:lnTo>
                  <a:pt x="2605" y="8841"/>
                </a:lnTo>
                <a:lnTo>
                  <a:pt x="2495" y="8694"/>
                </a:lnTo>
                <a:lnTo>
                  <a:pt x="2349" y="8510"/>
                </a:lnTo>
                <a:lnTo>
                  <a:pt x="2055" y="8254"/>
                </a:lnTo>
                <a:lnTo>
                  <a:pt x="1725" y="7960"/>
                </a:lnTo>
                <a:lnTo>
                  <a:pt x="1505" y="7813"/>
                </a:lnTo>
                <a:lnTo>
                  <a:pt x="1285" y="7630"/>
                </a:lnTo>
                <a:lnTo>
                  <a:pt x="1175" y="7447"/>
                </a:lnTo>
                <a:lnTo>
                  <a:pt x="991" y="7300"/>
                </a:lnTo>
                <a:lnTo>
                  <a:pt x="771" y="7153"/>
                </a:lnTo>
                <a:lnTo>
                  <a:pt x="551" y="7117"/>
                </a:lnTo>
                <a:lnTo>
                  <a:pt x="661" y="6566"/>
                </a:lnTo>
                <a:lnTo>
                  <a:pt x="771" y="6089"/>
                </a:lnTo>
                <a:lnTo>
                  <a:pt x="808" y="6016"/>
                </a:lnTo>
                <a:lnTo>
                  <a:pt x="955" y="5943"/>
                </a:lnTo>
                <a:lnTo>
                  <a:pt x="1101" y="5906"/>
                </a:lnTo>
                <a:lnTo>
                  <a:pt x="1248" y="5906"/>
                </a:lnTo>
                <a:lnTo>
                  <a:pt x="1395" y="5943"/>
                </a:lnTo>
                <a:lnTo>
                  <a:pt x="1505" y="6016"/>
                </a:lnTo>
                <a:lnTo>
                  <a:pt x="1615" y="6126"/>
                </a:lnTo>
                <a:lnTo>
                  <a:pt x="1652" y="6236"/>
                </a:lnTo>
                <a:lnTo>
                  <a:pt x="1652" y="6420"/>
                </a:lnTo>
                <a:lnTo>
                  <a:pt x="1652" y="6530"/>
                </a:lnTo>
                <a:lnTo>
                  <a:pt x="1688" y="6566"/>
                </a:lnTo>
                <a:lnTo>
                  <a:pt x="1725" y="6566"/>
                </a:lnTo>
                <a:lnTo>
                  <a:pt x="1945" y="6676"/>
                </a:lnTo>
                <a:lnTo>
                  <a:pt x="2128" y="6786"/>
                </a:lnTo>
                <a:lnTo>
                  <a:pt x="2275" y="6970"/>
                </a:lnTo>
                <a:lnTo>
                  <a:pt x="2385" y="7153"/>
                </a:lnTo>
                <a:lnTo>
                  <a:pt x="2459" y="7227"/>
                </a:lnTo>
                <a:lnTo>
                  <a:pt x="2532" y="7227"/>
                </a:lnTo>
                <a:lnTo>
                  <a:pt x="2605" y="7190"/>
                </a:lnTo>
                <a:lnTo>
                  <a:pt x="2642" y="7080"/>
                </a:lnTo>
                <a:lnTo>
                  <a:pt x="2532" y="5943"/>
                </a:lnTo>
                <a:lnTo>
                  <a:pt x="2752" y="5906"/>
                </a:lnTo>
                <a:lnTo>
                  <a:pt x="3009" y="5796"/>
                </a:lnTo>
                <a:lnTo>
                  <a:pt x="3229" y="5723"/>
                </a:lnTo>
                <a:lnTo>
                  <a:pt x="3449" y="5686"/>
                </a:lnTo>
                <a:lnTo>
                  <a:pt x="3669" y="5649"/>
                </a:lnTo>
                <a:lnTo>
                  <a:pt x="3889" y="5686"/>
                </a:lnTo>
                <a:lnTo>
                  <a:pt x="4293" y="5723"/>
                </a:lnTo>
                <a:lnTo>
                  <a:pt x="5100" y="5723"/>
                </a:lnTo>
                <a:lnTo>
                  <a:pt x="5283" y="5649"/>
                </a:lnTo>
                <a:lnTo>
                  <a:pt x="5503" y="5576"/>
                </a:lnTo>
                <a:lnTo>
                  <a:pt x="5577" y="5539"/>
                </a:lnTo>
                <a:lnTo>
                  <a:pt x="5613" y="5466"/>
                </a:lnTo>
                <a:lnTo>
                  <a:pt x="5613" y="5356"/>
                </a:lnTo>
                <a:lnTo>
                  <a:pt x="5577" y="5282"/>
                </a:lnTo>
                <a:lnTo>
                  <a:pt x="5246" y="4916"/>
                </a:lnTo>
                <a:lnTo>
                  <a:pt x="4880" y="4549"/>
                </a:lnTo>
                <a:lnTo>
                  <a:pt x="4696" y="4365"/>
                </a:lnTo>
                <a:lnTo>
                  <a:pt x="4513" y="4219"/>
                </a:lnTo>
                <a:lnTo>
                  <a:pt x="4293" y="4109"/>
                </a:lnTo>
                <a:lnTo>
                  <a:pt x="4036" y="3999"/>
                </a:lnTo>
                <a:lnTo>
                  <a:pt x="3999" y="3889"/>
                </a:lnTo>
                <a:lnTo>
                  <a:pt x="3963" y="3815"/>
                </a:lnTo>
                <a:lnTo>
                  <a:pt x="3852" y="3742"/>
                </a:lnTo>
                <a:lnTo>
                  <a:pt x="3742" y="3668"/>
                </a:lnTo>
                <a:lnTo>
                  <a:pt x="3376" y="3522"/>
                </a:lnTo>
                <a:lnTo>
                  <a:pt x="3192" y="3448"/>
                </a:lnTo>
                <a:lnTo>
                  <a:pt x="2972" y="3412"/>
                </a:lnTo>
                <a:lnTo>
                  <a:pt x="3412" y="3228"/>
                </a:lnTo>
                <a:lnTo>
                  <a:pt x="3816" y="3045"/>
                </a:lnTo>
                <a:lnTo>
                  <a:pt x="4256" y="2935"/>
                </a:lnTo>
                <a:lnTo>
                  <a:pt x="4696" y="2861"/>
                </a:lnTo>
                <a:lnTo>
                  <a:pt x="5136" y="2788"/>
                </a:lnTo>
                <a:lnTo>
                  <a:pt x="6494" y="2788"/>
                </a:lnTo>
                <a:lnTo>
                  <a:pt x="6567" y="2751"/>
                </a:lnTo>
                <a:lnTo>
                  <a:pt x="6567" y="2678"/>
                </a:lnTo>
                <a:close/>
                <a:moveTo>
                  <a:pt x="5100" y="15590"/>
                </a:moveTo>
                <a:lnTo>
                  <a:pt x="5246" y="15627"/>
                </a:lnTo>
                <a:lnTo>
                  <a:pt x="5503" y="15700"/>
                </a:lnTo>
                <a:lnTo>
                  <a:pt x="5393" y="15737"/>
                </a:lnTo>
                <a:lnTo>
                  <a:pt x="5320" y="15810"/>
                </a:lnTo>
                <a:lnTo>
                  <a:pt x="5246" y="15920"/>
                </a:lnTo>
                <a:lnTo>
                  <a:pt x="5246" y="16030"/>
                </a:lnTo>
                <a:lnTo>
                  <a:pt x="5210" y="16177"/>
                </a:lnTo>
                <a:lnTo>
                  <a:pt x="5246" y="16360"/>
                </a:lnTo>
                <a:lnTo>
                  <a:pt x="5246" y="16434"/>
                </a:lnTo>
                <a:lnTo>
                  <a:pt x="5283" y="16507"/>
                </a:lnTo>
                <a:lnTo>
                  <a:pt x="5356" y="16580"/>
                </a:lnTo>
                <a:lnTo>
                  <a:pt x="5430" y="16617"/>
                </a:lnTo>
                <a:lnTo>
                  <a:pt x="5540" y="16617"/>
                </a:lnTo>
                <a:lnTo>
                  <a:pt x="5870" y="16947"/>
                </a:lnTo>
                <a:lnTo>
                  <a:pt x="6237" y="17167"/>
                </a:lnTo>
                <a:lnTo>
                  <a:pt x="6567" y="17351"/>
                </a:lnTo>
                <a:lnTo>
                  <a:pt x="6750" y="17424"/>
                </a:lnTo>
                <a:lnTo>
                  <a:pt x="3449" y="17387"/>
                </a:lnTo>
                <a:lnTo>
                  <a:pt x="3596" y="17314"/>
                </a:lnTo>
                <a:lnTo>
                  <a:pt x="3926" y="17167"/>
                </a:lnTo>
                <a:lnTo>
                  <a:pt x="4256" y="16984"/>
                </a:lnTo>
                <a:lnTo>
                  <a:pt x="4476" y="16837"/>
                </a:lnTo>
                <a:lnTo>
                  <a:pt x="4696" y="16654"/>
                </a:lnTo>
                <a:lnTo>
                  <a:pt x="4770" y="16690"/>
                </a:lnTo>
                <a:lnTo>
                  <a:pt x="4880" y="16690"/>
                </a:lnTo>
                <a:lnTo>
                  <a:pt x="4953" y="16654"/>
                </a:lnTo>
                <a:lnTo>
                  <a:pt x="5026" y="16580"/>
                </a:lnTo>
                <a:lnTo>
                  <a:pt x="5136" y="16397"/>
                </a:lnTo>
                <a:lnTo>
                  <a:pt x="5210" y="16214"/>
                </a:lnTo>
                <a:lnTo>
                  <a:pt x="5173" y="16103"/>
                </a:lnTo>
                <a:lnTo>
                  <a:pt x="5100" y="16030"/>
                </a:lnTo>
                <a:lnTo>
                  <a:pt x="5063" y="15993"/>
                </a:lnTo>
                <a:lnTo>
                  <a:pt x="5100" y="15773"/>
                </a:lnTo>
                <a:lnTo>
                  <a:pt x="5100" y="15590"/>
                </a:lnTo>
                <a:close/>
                <a:moveTo>
                  <a:pt x="9795" y="0"/>
                </a:moveTo>
                <a:lnTo>
                  <a:pt x="9648" y="74"/>
                </a:lnTo>
                <a:lnTo>
                  <a:pt x="9391" y="110"/>
                </a:lnTo>
                <a:lnTo>
                  <a:pt x="9171" y="220"/>
                </a:lnTo>
                <a:lnTo>
                  <a:pt x="9061" y="294"/>
                </a:lnTo>
                <a:lnTo>
                  <a:pt x="8988" y="404"/>
                </a:lnTo>
                <a:lnTo>
                  <a:pt x="8951" y="514"/>
                </a:lnTo>
                <a:lnTo>
                  <a:pt x="8915" y="661"/>
                </a:lnTo>
                <a:lnTo>
                  <a:pt x="8915" y="771"/>
                </a:lnTo>
                <a:lnTo>
                  <a:pt x="8915" y="881"/>
                </a:lnTo>
                <a:lnTo>
                  <a:pt x="8988" y="1027"/>
                </a:lnTo>
                <a:lnTo>
                  <a:pt x="9025" y="1137"/>
                </a:lnTo>
                <a:lnTo>
                  <a:pt x="8254" y="2348"/>
                </a:lnTo>
                <a:lnTo>
                  <a:pt x="7631" y="2201"/>
                </a:lnTo>
                <a:lnTo>
                  <a:pt x="7007" y="2165"/>
                </a:lnTo>
                <a:lnTo>
                  <a:pt x="6384" y="2165"/>
                </a:lnTo>
                <a:lnTo>
                  <a:pt x="5797" y="2238"/>
                </a:lnTo>
                <a:lnTo>
                  <a:pt x="5650" y="2275"/>
                </a:lnTo>
                <a:lnTo>
                  <a:pt x="5577" y="2385"/>
                </a:lnTo>
                <a:lnTo>
                  <a:pt x="5100" y="2348"/>
                </a:lnTo>
                <a:lnTo>
                  <a:pt x="4623" y="2421"/>
                </a:lnTo>
                <a:lnTo>
                  <a:pt x="4109" y="2495"/>
                </a:lnTo>
                <a:lnTo>
                  <a:pt x="3632" y="2641"/>
                </a:lnTo>
                <a:lnTo>
                  <a:pt x="3192" y="2825"/>
                </a:lnTo>
                <a:lnTo>
                  <a:pt x="2715" y="3045"/>
                </a:lnTo>
                <a:lnTo>
                  <a:pt x="2312" y="3302"/>
                </a:lnTo>
                <a:lnTo>
                  <a:pt x="1945" y="3558"/>
                </a:lnTo>
                <a:lnTo>
                  <a:pt x="1505" y="3925"/>
                </a:lnTo>
                <a:lnTo>
                  <a:pt x="1138" y="4365"/>
                </a:lnTo>
                <a:lnTo>
                  <a:pt x="808" y="4806"/>
                </a:lnTo>
                <a:lnTo>
                  <a:pt x="551" y="5282"/>
                </a:lnTo>
                <a:lnTo>
                  <a:pt x="331" y="5796"/>
                </a:lnTo>
                <a:lnTo>
                  <a:pt x="184" y="6346"/>
                </a:lnTo>
                <a:lnTo>
                  <a:pt x="74" y="6896"/>
                </a:lnTo>
                <a:lnTo>
                  <a:pt x="1" y="7447"/>
                </a:lnTo>
                <a:lnTo>
                  <a:pt x="1" y="7997"/>
                </a:lnTo>
                <a:lnTo>
                  <a:pt x="38" y="8547"/>
                </a:lnTo>
                <a:lnTo>
                  <a:pt x="148" y="9097"/>
                </a:lnTo>
                <a:lnTo>
                  <a:pt x="294" y="9648"/>
                </a:lnTo>
                <a:lnTo>
                  <a:pt x="478" y="10161"/>
                </a:lnTo>
                <a:lnTo>
                  <a:pt x="698" y="10638"/>
                </a:lnTo>
                <a:lnTo>
                  <a:pt x="991" y="11115"/>
                </a:lnTo>
                <a:lnTo>
                  <a:pt x="1358" y="11555"/>
                </a:lnTo>
                <a:lnTo>
                  <a:pt x="1725" y="11958"/>
                </a:lnTo>
                <a:lnTo>
                  <a:pt x="2165" y="12325"/>
                </a:lnTo>
                <a:lnTo>
                  <a:pt x="2679" y="12655"/>
                </a:lnTo>
                <a:lnTo>
                  <a:pt x="3156" y="12912"/>
                </a:lnTo>
                <a:lnTo>
                  <a:pt x="3706" y="13132"/>
                </a:lnTo>
                <a:lnTo>
                  <a:pt x="4256" y="13279"/>
                </a:lnTo>
                <a:lnTo>
                  <a:pt x="4806" y="13389"/>
                </a:lnTo>
                <a:lnTo>
                  <a:pt x="5393" y="13462"/>
                </a:lnTo>
                <a:lnTo>
                  <a:pt x="5943" y="13462"/>
                </a:lnTo>
                <a:lnTo>
                  <a:pt x="6494" y="13426"/>
                </a:lnTo>
                <a:lnTo>
                  <a:pt x="7044" y="13352"/>
                </a:lnTo>
                <a:lnTo>
                  <a:pt x="7594" y="13206"/>
                </a:lnTo>
                <a:lnTo>
                  <a:pt x="8108" y="13022"/>
                </a:lnTo>
                <a:lnTo>
                  <a:pt x="8621" y="12802"/>
                </a:lnTo>
                <a:lnTo>
                  <a:pt x="9098" y="12509"/>
                </a:lnTo>
                <a:lnTo>
                  <a:pt x="9538" y="12215"/>
                </a:lnTo>
                <a:lnTo>
                  <a:pt x="10052" y="11775"/>
                </a:lnTo>
                <a:lnTo>
                  <a:pt x="10492" y="11262"/>
                </a:lnTo>
                <a:lnTo>
                  <a:pt x="10932" y="10711"/>
                </a:lnTo>
                <a:lnTo>
                  <a:pt x="11299" y="10161"/>
                </a:lnTo>
                <a:lnTo>
                  <a:pt x="11629" y="9538"/>
                </a:lnTo>
                <a:lnTo>
                  <a:pt x="11886" y="8914"/>
                </a:lnTo>
                <a:lnTo>
                  <a:pt x="12106" y="8290"/>
                </a:lnTo>
                <a:lnTo>
                  <a:pt x="12179" y="7924"/>
                </a:lnTo>
                <a:lnTo>
                  <a:pt x="12216" y="7593"/>
                </a:lnTo>
                <a:lnTo>
                  <a:pt x="12253" y="7080"/>
                </a:lnTo>
                <a:lnTo>
                  <a:pt x="12216" y="6603"/>
                </a:lnTo>
                <a:lnTo>
                  <a:pt x="12106" y="6126"/>
                </a:lnTo>
                <a:lnTo>
                  <a:pt x="11922" y="5649"/>
                </a:lnTo>
                <a:lnTo>
                  <a:pt x="11739" y="5172"/>
                </a:lnTo>
                <a:lnTo>
                  <a:pt x="11482" y="4732"/>
                </a:lnTo>
                <a:lnTo>
                  <a:pt x="11189" y="4329"/>
                </a:lnTo>
                <a:lnTo>
                  <a:pt x="10859" y="3962"/>
                </a:lnTo>
                <a:lnTo>
                  <a:pt x="10822" y="3852"/>
                </a:lnTo>
                <a:lnTo>
                  <a:pt x="10712" y="3815"/>
                </a:lnTo>
                <a:lnTo>
                  <a:pt x="10272" y="3375"/>
                </a:lnTo>
                <a:lnTo>
                  <a:pt x="10162" y="3302"/>
                </a:lnTo>
                <a:lnTo>
                  <a:pt x="9832" y="3082"/>
                </a:lnTo>
                <a:lnTo>
                  <a:pt x="9501" y="2861"/>
                </a:lnTo>
                <a:lnTo>
                  <a:pt x="9135" y="2678"/>
                </a:lnTo>
                <a:lnTo>
                  <a:pt x="8768" y="2531"/>
                </a:lnTo>
                <a:lnTo>
                  <a:pt x="8804" y="2458"/>
                </a:lnTo>
                <a:lnTo>
                  <a:pt x="8841" y="2421"/>
                </a:lnTo>
                <a:lnTo>
                  <a:pt x="8804" y="2348"/>
                </a:lnTo>
                <a:lnTo>
                  <a:pt x="9171" y="1871"/>
                </a:lnTo>
                <a:lnTo>
                  <a:pt x="9501" y="1394"/>
                </a:lnTo>
                <a:lnTo>
                  <a:pt x="9758" y="1394"/>
                </a:lnTo>
                <a:lnTo>
                  <a:pt x="9868" y="1358"/>
                </a:lnTo>
                <a:lnTo>
                  <a:pt x="9978" y="1284"/>
                </a:lnTo>
                <a:lnTo>
                  <a:pt x="10052" y="1211"/>
                </a:lnTo>
                <a:lnTo>
                  <a:pt x="10602" y="1468"/>
                </a:lnTo>
                <a:lnTo>
                  <a:pt x="11079" y="1798"/>
                </a:lnTo>
                <a:lnTo>
                  <a:pt x="11556" y="2128"/>
                </a:lnTo>
                <a:lnTo>
                  <a:pt x="11996" y="2531"/>
                </a:lnTo>
                <a:lnTo>
                  <a:pt x="12399" y="2972"/>
                </a:lnTo>
                <a:lnTo>
                  <a:pt x="12766" y="3412"/>
                </a:lnTo>
                <a:lnTo>
                  <a:pt x="13060" y="3925"/>
                </a:lnTo>
                <a:lnTo>
                  <a:pt x="13353" y="4439"/>
                </a:lnTo>
                <a:lnTo>
                  <a:pt x="13573" y="4989"/>
                </a:lnTo>
                <a:lnTo>
                  <a:pt x="13757" y="5539"/>
                </a:lnTo>
                <a:lnTo>
                  <a:pt x="13903" y="6126"/>
                </a:lnTo>
                <a:lnTo>
                  <a:pt x="14013" y="6713"/>
                </a:lnTo>
                <a:lnTo>
                  <a:pt x="14087" y="7300"/>
                </a:lnTo>
                <a:lnTo>
                  <a:pt x="14087" y="7887"/>
                </a:lnTo>
                <a:lnTo>
                  <a:pt x="14087" y="8510"/>
                </a:lnTo>
                <a:lnTo>
                  <a:pt x="14013" y="9097"/>
                </a:lnTo>
                <a:lnTo>
                  <a:pt x="13867" y="9758"/>
                </a:lnTo>
                <a:lnTo>
                  <a:pt x="13720" y="10381"/>
                </a:lnTo>
                <a:lnTo>
                  <a:pt x="13463" y="11005"/>
                </a:lnTo>
                <a:lnTo>
                  <a:pt x="13206" y="11592"/>
                </a:lnTo>
                <a:lnTo>
                  <a:pt x="12876" y="12179"/>
                </a:lnTo>
                <a:lnTo>
                  <a:pt x="12473" y="12692"/>
                </a:lnTo>
                <a:lnTo>
                  <a:pt x="12069" y="13206"/>
                </a:lnTo>
                <a:lnTo>
                  <a:pt x="11592" y="13683"/>
                </a:lnTo>
                <a:lnTo>
                  <a:pt x="11079" y="14049"/>
                </a:lnTo>
                <a:lnTo>
                  <a:pt x="10565" y="14416"/>
                </a:lnTo>
                <a:lnTo>
                  <a:pt x="9978" y="14710"/>
                </a:lnTo>
                <a:lnTo>
                  <a:pt x="9391" y="14966"/>
                </a:lnTo>
                <a:lnTo>
                  <a:pt x="8804" y="15150"/>
                </a:lnTo>
                <a:lnTo>
                  <a:pt x="8181" y="15260"/>
                </a:lnTo>
                <a:lnTo>
                  <a:pt x="7557" y="15333"/>
                </a:lnTo>
                <a:lnTo>
                  <a:pt x="6897" y="15370"/>
                </a:lnTo>
                <a:lnTo>
                  <a:pt x="6420" y="15333"/>
                </a:lnTo>
                <a:lnTo>
                  <a:pt x="5943" y="15296"/>
                </a:lnTo>
                <a:lnTo>
                  <a:pt x="5466" y="15186"/>
                </a:lnTo>
                <a:lnTo>
                  <a:pt x="5026" y="15076"/>
                </a:lnTo>
                <a:lnTo>
                  <a:pt x="4549" y="14893"/>
                </a:lnTo>
                <a:lnTo>
                  <a:pt x="4109" y="14673"/>
                </a:lnTo>
                <a:lnTo>
                  <a:pt x="3632" y="14453"/>
                </a:lnTo>
                <a:lnTo>
                  <a:pt x="3669" y="14416"/>
                </a:lnTo>
                <a:lnTo>
                  <a:pt x="3706" y="14343"/>
                </a:lnTo>
                <a:lnTo>
                  <a:pt x="3706" y="14269"/>
                </a:lnTo>
                <a:lnTo>
                  <a:pt x="3706" y="14196"/>
                </a:lnTo>
                <a:lnTo>
                  <a:pt x="3669" y="14123"/>
                </a:lnTo>
                <a:lnTo>
                  <a:pt x="3522" y="14013"/>
                </a:lnTo>
                <a:lnTo>
                  <a:pt x="3376" y="13939"/>
                </a:lnTo>
                <a:lnTo>
                  <a:pt x="3229" y="13903"/>
                </a:lnTo>
                <a:lnTo>
                  <a:pt x="3009" y="13903"/>
                </a:lnTo>
                <a:lnTo>
                  <a:pt x="2899" y="13939"/>
                </a:lnTo>
                <a:lnTo>
                  <a:pt x="2752" y="14013"/>
                </a:lnTo>
                <a:lnTo>
                  <a:pt x="2642" y="14123"/>
                </a:lnTo>
                <a:lnTo>
                  <a:pt x="2605" y="14269"/>
                </a:lnTo>
                <a:lnTo>
                  <a:pt x="2605" y="14416"/>
                </a:lnTo>
                <a:lnTo>
                  <a:pt x="2642" y="14563"/>
                </a:lnTo>
                <a:lnTo>
                  <a:pt x="2715" y="14710"/>
                </a:lnTo>
                <a:lnTo>
                  <a:pt x="2825" y="14820"/>
                </a:lnTo>
                <a:lnTo>
                  <a:pt x="2972" y="14856"/>
                </a:lnTo>
                <a:lnTo>
                  <a:pt x="3119" y="14893"/>
                </a:lnTo>
                <a:lnTo>
                  <a:pt x="3266" y="14856"/>
                </a:lnTo>
                <a:lnTo>
                  <a:pt x="3376" y="14746"/>
                </a:lnTo>
                <a:lnTo>
                  <a:pt x="3522" y="14856"/>
                </a:lnTo>
                <a:lnTo>
                  <a:pt x="4036" y="15150"/>
                </a:lnTo>
                <a:lnTo>
                  <a:pt x="4439" y="15333"/>
                </a:lnTo>
                <a:lnTo>
                  <a:pt x="4806" y="15480"/>
                </a:lnTo>
                <a:lnTo>
                  <a:pt x="4770" y="15553"/>
                </a:lnTo>
                <a:lnTo>
                  <a:pt x="4733" y="15590"/>
                </a:lnTo>
                <a:lnTo>
                  <a:pt x="4659" y="15810"/>
                </a:lnTo>
                <a:lnTo>
                  <a:pt x="4623" y="16030"/>
                </a:lnTo>
                <a:lnTo>
                  <a:pt x="4586" y="16470"/>
                </a:lnTo>
                <a:lnTo>
                  <a:pt x="3963" y="16654"/>
                </a:lnTo>
                <a:lnTo>
                  <a:pt x="3376" y="16910"/>
                </a:lnTo>
                <a:lnTo>
                  <a:pt x="2752" y="17167"/>
                </a:lnTo>
                <a:lnTo>
                  <a:pt x="2128" y="17387"/>
                </a:lnTo>
                <a:lnTo>
                  <a:pt x="2055" y="17424"/>
                </a:lnTo>
                <a:lnTo>
                  <a:pt x="2018" y="17497"/>
                </a:lnTo>
                <a:lnTo>
                  <a:pt x="1982" y="17571"/>
                </a:lnTo>
                <a:lnTo>
                  <a:pt x="1982" y="17644"/>
                </a:lnTo>
                <a:lnTo>
                  <a:pt x="2018" y="17717"/>
                </a:lnTo>
                <a:lnTo>
                  <a:pt x="2055" y="17791"/>
                </a:lnTo>
                <a:lnTo>
                  <a:pt x="2128" y="17828"/>
                </a:lnTo>
                <a:lnTo>
                  <a:pt x="2202" y="17864"/>
                </a:lnTo>
                <a:lnTo>
                  <a:pt x="8401" y="17901"/>
                </a:lnTo>
                <a:lnTo>
                  <a:pt x="8474" y="17901"/>
                </a:lnTo>
                <a:lnTo>
                  <a:pt x="8548" y="17864"/>
                </a:lnTo>
                <a:lnTo>
                  <a:pt x="8621" y="17791"/>
                </a:lnTo>
                <a:lnTo>
                  <a:pt x="8621" y="17717"/>
                </a:lnTo>
                <a:lnTo>
                  <a:pt x="8621" y="17644"/>
                </a:lnTo>
                <a:lnTo>
                  <a:pt x="8621" y="17571"/>
                </a:lnTo>
                <a:lnTo>
                  <a:pt x="8584" y="17497"/>
                </a:lnTo>
                <a:lnTo>
                  <a:pt x="8474" y="17424"/>
                </a:lnTo>
                <a:lnTo>
                  <a:pt x="8108" y="17277"/>
                </a:lnTo>
                <a:lnTo>
                  <a:pt x="7667" y="17167"/>
                </a:lnTo>
                <a:lnTo>
                  <a:pt x="7264" y="17057"/>
                </a:lnTo>
                <a:lnTo>
                  <a:pt x="6860" y="16947"/>
                </a:lnTo>
                <a:lnTo>
                  <a:pt x="6494" y="16764"/>
                </a:lnTo>
                <a:lnTo>
                  <a:pt x="6163" y="16544"/>
                </a:lnTo>
                <a:lnTo>
                  <a:pt x="5907" y="16324"/>
                </a:lnTo>
                <a:lnTo>
                  <a:pt x="5797" y="16214"/>
                </a:lnTo>
                <a:lnTo>
                  <a:pt x="5650" y="16140"/>
                </a:lnTo>
                <a:lnTo>
                  <a:pt x="5650" y="16103"/>
                </a:lnTo>
                <a:lnTo>
                  <a:pt x="5687" y="15920"/>
                </a:lnTo>
                <a:lnTo>
                  <a:pt x="5650" y="15737"/>
                </a:lnTo>
                <a:lnTo>
                  <a:pt x="6127" y="15810"/>
                </a:lnTo>
                <a:lnTo>
                  <a:pt x="6640" y="15847"/>
                </a:lnTo>
                <a:lnTo>
                  <a:pt x="7631" y="15847"/>
                </a:lnTo>
                <a:lnTo>
                  <a:pt x="8218" y="15773"/>
                </a:lnTo>
                <a:lnTo>
                  <a:pt x="8841" y="15627"/>
                </a:lnTo>
                <a:lnTo>
                  <a:pt x="9428" y="15480"/>
                </a:lnTo>
                <a:lnTo>
                  <a:pt x="10015" y="15260"/>
                </a:lnTo>
                <a:lnTo>
                  <a:pt x="10565" y="14966"/>
                </a:lnTo>
                <a:lnTo>
                  <a:pt x="11079" y="14673"/>
                </a:lnTo>
                <a:lnTo>
                  <a:pt x="11592" y="14306"/>
                </a:lnTo>
                <a:lnTo>
                  <a:pt x="12069" y="13903"/>
                </a:lnTo>
                <a:lnTo>
                  <a:pt x="12509" y="13462"/>
                </a:lnTo>
                <a:lnTo>
                  <a:pt x="12913" y="12986"/>
                </a:lnTo>
                <a:lnTo>
                  <a:pt x="13280" y="12472"/>
                </a:lnTo>
                <a:lnTo>
                  <a:pt x="13573" y="11922"/>
                </a:lnTo>
                <a:lnTo>
                  <a:pt x="13867" y="11372"/>
                </a:lnTo>
                <a:lnTo>
                  <a:pt x="14087" y="10785"/>
                </a:lnTo>
                <a:lnTo>
                  <a:pt x="14307" y="10198"/>
                </a:lnTo>
                <a:lnTo>
                  <a:pt x="14417" y="9574"/>
                </a:lnTo>
                <a:lnTo>
                  <a:pt x="14527" y="8951"/>
                </a:lnTo>
                <a:lnTo>
                  <a:pt x="14600" y="8327"/>
                </a:lnTo>
                <a:lnTo>
                  <a:pt x="14600" y="7703"/>
                </a:lnTo>
                <a:lnTo>
                  <a:pt x="14564" y="7080"/>
                </a:lnTo>
                <a:lnTo>
                  <a:pt x="14490" y="6456"/>
                </a:lnTo>
                <a:lnTo>
                  <a:pt x="14380" y="5833"/>
                </a:lnTo>
                <a:lnTo>
                  <a:pt x="14197" y="5209"/>
                </a:lnTo>
                <a:lnTo>
                  <a:pt x="13977" y="4622"/>
                </a:lnTo>
                <a:lnTo>
                  <a:pt x="13720" y="3999"/>
                </a:lnTo>
                <a:lnTo>
                  <a:pt x="13353" y="3412"/>
                </a:lnTo>
                <a:lnTo>
                  <a:pt x="12986" y="2861"/>
                </a:lnTo>
                <a:lnTo>
                  <a:pt x="12509" y="2311"/>
                </a:lnTo>
                <a:lnTo>
                  <a:pt x="12032" y="1834"/>
                </a:lnTo>
                <a:lnTo>
                  <a:pt x="11482" y="1394"/>
                </a:lnTo>
                <a:lnTo>
                  <a:pt x="10895" y="1027"/>
                </a:lnTo>
                <a:lnTo>
                  <a:pt x="10602" y="881"/>
                </a:lnTo>
                <a:lnTo>
                  <a:pt x="10272" y="734"/>
                </a:lnTo>
                <a:lnTo>
                  <a:pt x="10308" y="587"/>
                </a:lnTo>
                <a:lnTo>
                  <a:pt x="10308" y="441"/>
                </a:lnTo>
                <a:lnTo>
                  <a:pt x="10272" y="294"/>
                </a:lnTo>
                <a:lnTo>
                  <a:pt x="10198" y="147"/>
                </a:lnTo>
                <a:lnTo>
                  <a:pt x="10088" y="74"/>
                </a:lnTo>
                <a:lnTo>
                  <a:pt x="9942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24" name="Google Shape;1024;p22"/>
          <p:cNvSpPr/>
          <p:nvPr/>
        </p:nvSpPr>
        <p:spPr>
          <a:xfrm>
            <a:off x="8318810" y="-29822"/>
            <a:ext cx="456818" cy="425588"/>
          </a:xfrm>
          <a:custGeom>
            <a:avLst/>
            <a:gdLst/>
            <a:ahLst/>
            <a:cxnLst/>
            <a:rect l="l" t="t" r="r" b="b"/>
            <a:pathLst>
              <a:path w="16105" h="15004" extrusionOk="0">
                <a:moveTo>
                  <a:pt x="13170" y="587"/>
                </a:moveTo>
                <a:lnTo>
                  <a:pt x="13206" y="624"/>
                </a:lnTo>
                <a:lnTo>
                  <a:pt x="13280" y="661"/>
                </a:lnTo>
                <a:lnTo>
                  <a:pt x="13353" y="697"/>
                </a:lnTo>
                <a:lnTo>
                  <a:pt x="13610" y="771"/>
                </a:lnTo>
                <a:lnTo>
                  <a:pt x="13830" y="844"/>
                </a:lnTo>
                <a:lnTo>
                  <a:pt x="14013" y="954"/>
                </a:lnTo>
                <a:lnTo>
                  <a:pt x="14160" y="1174"/>
                </a:lnTo>
                <a:lnTo>
                  <a:pt x="14307" y="1394"/>
                </a:lnTo>
                <a:lnTo>
                  <a:pt x="14343" y="1651"/>
                </a:lnTo>
                <a:lnTo>
                  <a:pt x="14307" y="1908"/>
                </a:lnTo>
                <a:lnTo>
                  <a:pt x="14233" y="2128"/>
                </a:lnTo>
                <a:lnTo>
                  <a:pt x="14087" y="2348"/>
                </a:lnTo>
                <a:lnTo>
                  <a:pt x="13903" y="2531"/>
                </a:lnTo>
                <a:lnTo>
                  <a:pt x="13683" y="2678"/>
                </a:lnTo>
                <a:lnTo>
                  <a:pt x="13463" y="2788"/>
                </a:lnTo>
                <a:lnTo>
                  <a:pt x="13170" y="2825"/>
                </a:lnTo>
                <a:lnTo>
                  <a:pt x="12840" y="2788"/>
                </a:lnTo>
                <a:lnTo>
                  <a:pt x="12656" y="2751"/>
                </a:lnTo>
                <a:lnTo>
                  <a:pt x="12546" y="2715"/>
                </a:lnTo>
                <a:lnTo>
                  <a:pt x="12436" y="2641"/>
                </a:lnTo>
                <a:lnTo>
                  <a:pt x="12363" y="2495"/>
                </a:lnTo>
                <a:lnTo>
                  <a:pt x="12289" y="2495"/>
                </a:lnTo>
                <a:lnTo>
                  <a:pt x="12253" y="2275"/>
                </a:lnTo>
                <a:lnTo>
                  <a:pt x="12253" y="2054"/>
                </a:lnTo>
                <a:lnTo>
                  <a:pt x="12253" y="1871"/>
                </a:lnTo>
                <a:lnTo>
                  <a:pt x="12289" y="1724"/>
                </a:lnTo>
                <a:lnTo>
                  <a:pt x="12399" y="1394"/>
                </a:lnTo>
                <a:lnTo>
                  <a:pt x="12583" y="1064"/>
                </a:lnTo>
                <a:lnTo>
                  <a:pt x="12840" y="807"/>
                </a:lnTo>
                <a:lnTo>
                  <a:pt x="12986" y="697"/>
                </a:lnTo>
                <a:lnTo>
                  <a:pt x="13170" y="587"/>
                </a:lnTo>
                <a:close/>
                <a:moveTo>
                  <a:pt x="9061" y="3338"/>
                </a:moveTo>
                <a:lnTo>
                  <a:pt x="9245" y="3412"/>
                </a:lnTo>
                <a:lnTo>
                  <a:pt x="9245" y="3448"/>
                </a:lnTo>
                <a:lnTo>
                  <a:pt x="9171" y="3632"/>
                </a:lnTo>
                <a:lnTo>
                  <a:pt x="9171" y="3668"/>
                </a:lnTo>
                <a:lnTo>
                  <a:pt x="9135" y="3632"/>
                </a:lnTo>
                <a:lnTo>
                  <a:pt x="9061" y="3522"/>
                </a:lnTo>
                <a:lnTo>
                  <a:pt x="8988" y="3448"/>
                </a:lnTo>
                <a:lnTo>
                  <a:pt x="8988" y="3412"/>
                </a:lnTo>
                <a:lnTo>
                  <a:pt x="8988" y="3375"/>
                </a:lnTo>
                <a:lnTo>
                  <a:pt x="9061" y="3338"/>
                </a:lnTo>
                <a:close/>
                <a:moveTo>
                  <a:pt x="14123" y="440"/>
                </a:moveTo>
                <a:lnTo>
                  <a:pt x="14233" y="477"/>
                </a:lnTo>
                <a:lnTo>
                  <a:pt x="14307" y="587"/>
                </a:lnTo>
                <a:lnTo>
                  <a:pt x="14417" y="661"/>
                </a:lnTo>
                <a:lnTo>
                  <a:pt x="14454" y="807"/>
                </a:lnTo>
                <a:lnTo>
                  <a:pt x="14527" y="807"/>
                </a:lnTo>
                <a:lnTo>
                  <a:pt x="14490" y="624"/>
                </a:lnTo>
                <a:lnTo>
                  <a:pt x="14454" y="477"/>
                </a:lnTo>
                <a:lnTo>
                  <a:pt x="14600" y="551"/>
                </a:lnTo>
                <a:lnTo>
                  <a:pt x="14784" y="624"/>
                </a:lnTo>
                <a:lnTo>
                  <a:pt x="14967" y="771"/>
                </a:lnTo>
                <a:lnTo>
                  <a:pt x="15114" y="881"/>
                </a:lnTo>
                <a:lnTo>
                  <a:pt x="15224" y="1064"/>
                </a:lnTo>
                <a:lnTo>
                  <a:pt x="15334" y="1211"/>
                </a:lnTo>
                <a:lnTo>
                  <a:pt x="15444" y="1578"/>
                </a:lnTo>
                <a:lnTo>
                  <a:pt x="15554" y="1944"/>
                </a:lnTo>
                <a:lnTo>
                  <a:pt x="15627" y="2385"/>
                </a:lnTo>
                <a:lnTo>
                  <a:pt x="15664" y="2568"/>
                </a:lnTo>
                <a:lnTo>
                  <a:pt x="15627" y="2788"/>
                </a:lnTo>
                <a:lnTo>
                  <a:pt x="15591" y="2972"/>
                </a:lnTo>
                <a:lnTo>
                  <a:pt x="15481" y="3118"/>
                </a:lnTo>
                <a:lnTo>
                  <a:pt x="15187" y="3412"/>
                </a:lnTo>
                <a:lnTo>
                  <a:pt x="14930" y="3595"/>
                </a:lnTo>
                <a:lnTo>
                  <a:pt x="14600" y="3705"/>
                </a:lnTo>
                <a:lnTo>
                  <a:pt x="14270" y="3779"/>
                </a:lnTo>
                <a:lnTo>
                  <a:pt x="13940" y="3815"/>
                </a:lnTo>
                <a:lnTo>
                  <a:pt x="13720" y="3779"/>
                </a:lnTo>
                <a:lnTo>
                  <a:pt x="13500" y="3742"/>
                </a:lnTo>
                <a:lnTo>
                  <a:pt x="13316" y="3668"/>
                </a:lnTo>
                <a:lnTo>
                  <a:pt x="13133" y="3595"/>
                </a:lnTo>
                <a:lnTo>
                  <a:pt x="12950" y="3485"/>
                </a:lnTo>
                <a:lnTo>
                  <a:pt x="12803" y="3338"/>
                </a:lnTo>
                <a:lnTo>
                  <a:pt x="12656" y="3192"/>
                </a:lnTo>
                <a:lnTo>
                  <a:pt x="12546" y="3045"/>
                </a:lnTo>
                <a:lnTo>
                  <a:pt x="12840" y="3118"/>
                </a:lnTo>
                <a:lnTo>
                  <a:pt x="13133" y="3155"/>
                </a:lnTo>
                <a:lnTo>
                  <a:pt x="13426" y="3118"/>
                </a:lnTo>
                <a:lnTo>
                  <a:pt x="13720" y="3045"/>
                </a:lnTo>
                <a:lnTo>
                  <a:pt x="13977" y="2935"/>
                </a:lnTo>
                <a:lnTo>
                  <a:pt x="14233" y="2751"/>
                </a:lnTo>
                <a:lnTo>
                  <a:pt x="14417" y="2495"/>
                </a:lnTo>
                <a:lnTo>
                  <a:pt x="14600" y="2238"/>
                </a:lnTo>
                <a:lnTo>
                  <a:pt x="14674" y="1981"/>
                </a:lnTo>
                <a:lnTo>
                  <a:pt x="14710" y="1724"/>
                </a:lnTo>
                <a:lnTo>
                  <a:pt x="14674" y="1468"/>
                </a:lnTo>
                <a:lnTo>
                  <a:pt x="14600" y="1211"/>
                </a:lnTo>
                <a:lnTo>
                  <a:pt x="14490" y="991"/>
                </a:lnTo>
                <a:lnTo>
                  <a:pt x="14343" y="771"/>
                </a:lnTo>
                <a:lnTo>
                  <a:pt x="14160" y="587"/>
                </a:lnTo>
                <a:lnTo>
                  <a:pt x="13940" y="440"/>
                </a:lnTo>
                <a:close/>
                <a:moveTo>
                  <a:pt x="13757" y="0"/>
                </a:moveTo>
                <a:lnTo>
                  <a:pt x="13610" y="74"/>
                </a:lnTo>
                <a:lnTo>
                  <a:pt x="13353" y="110"/>
                </a:lnTo>
                <a:lnTo>
                  <a:pt x="13133" y="147"/>
                </a:lnTo>
                <a:lnTo>
                  <a:pt x="12913" y="257"/>
                </a:lnTo>
                <a:lnTo>
                  <a:pt x="12729" y="404"/>
                </a:lnTo>
                <a:lnTo>
                  <a:pt x="12509" y="551"/>
                </a:lnTo>
                <a:lnTo>
                  <a:pt x="12363" y="734"/>
                </a:lnTo>
                <a:lnTo>
                  <a:pt x="12216" y="917"/>
                </a:lnTo>
                <a:lnTo>
                  <a:pt x="12069" y="1137"/>
                </a:lnTo>
                <a:lnTo>
                  <a:pt x="11996" y="1321"/>
                </a:lnTo>
                <a:lnTo>
                  <a:pt x="11922" y="1578"/>
                </a:lnTo>
                <a:lnTo>
                  <a:pt x="11849" y="1798"/>
                </a:lnTo>
                <a:lnTo>
                  <a:pt x="11849" y="2054"/>
                </a:lnTo>
                <a:lnTo>
                  <a:pt x="11849" y="2275"/>
                </a:lnTo>
                <a:lnTo>
                  <a:pt x="11886" y="2531"/>
                </a:lnTo>
                <a:lnTo>
                  <a:pt x="11959" y="2751"/>
                </a:lnTo>
                <a:lnTo>
                  <a:pt x="12033" y="2972"/>
                </a:lnTo>
                <a:lnTo>
                  <a:pt x="12143" y="3192"/>
                </a:lnTo>
                <a:lnTo>
                  <a:pt x="12253" y="3375"/>
                </a:lnTo>
                <a:lnTo>
                  <a:pt x="12399" y="3558"/>
                </a:lnTo>
                <a:lnTo>
                  <a:pt x="12583" y="3705"/>
                </a:lnTo>
                <a:lnTo>
                  <a:pt x="12766" y="3852"/>
                </a:lnTo>
                <a:lnTo>
                  <a:pt x="12986" y="3999"/>
                </a:lnTo>
                <a:lnTo>
                  <a:pt x="13206" y="4072"/>
                </a:lnTo>
                <a:lnTo>
                  <a:pt x="13426" y="4145"/>
                </a:lnTo>
                <a:lnTo>
                  <a:pt x="13683" y="4219"/>
                </a:lnTo>
                <a:lnTo>
                  <a:pt x="14123" y="4219"/>
                </a:lnTo>
                <a:lnTo>
                  <a:pt x="14564" y="4145"/>
                </a:lnTo>
                <a:lnTo>
                  <a:pt x="15004" y="3999"/>
                </a:lnTo>
                <a:lnTo>
                  <a:pt x="15371" y="3779"/>
                </a:lnTo>
                <a:lnTo>
                  <a:pt x="15591" y="3632"/>
                </a:lnTo>
                <a:lnTo>
                  <a:pt x="15737" y="3448"/>
                </a:lnTo>
                <a:lnTo>
                  <a:pt x="15884" y="3265"/>
                </a:lnTo>
                <a:lnTo>
                  <a:pt x="15994" y="3045"/>
                </a:lnTo>
                <a:lnTo>
                  <a:pt x="16067" y="2788"/>
                </a:lnTo>
                <a:lnTo>
                  <a:pt x="16104" y="2495"/>
                </a:lnTo>
                <a:lnTo>
                  <a:pt x="16067" y="2238"/>
                </a:lnTo>
                <a:lnTo>
                  <a:pt x="15994" y="1981"/>
                </a:lnTo>
                <a:lnTo>
                  <a:pt x="15884" y="1431"/>
                </a:lnTo>
                <a:lnTo>
                  <a:pt x="15774" y="1174"/>
                </a:lnTo>
                <a:lnTo>
                  <a:pt x="15664" y="954"/>
                </a:lnTo>
                <a:lnTo>
                  <a:pt x="15517" y="734"/>
                </a:lnTo>
                <a:lnTo>
                  <a:pt x="15371" y="551"/>
                </a:lnTo>
                <a:lnTo>
                  <a:pt x="15150" y="367"/>
                </a:lnTo>
                <a:lnTo>
                  <a:pt x="14930" y="220"/>
                </a:lnTo>
                <a:lnTo>
                  <a:pt x="14637" y="74"/>
                </a:lnTo>
                <a:lnTo>
                  <a:pt x="14270" y="0"/>
                </a:lnTo>
                <a:close/>
                <a:moveTo>
                  <a:pt x="11115" y="4549"/>
                </a:moveTo>
                <a:lnTo>
                  <a:pt x="11446" y="4842"/>
                </a:lnTo>
                <a:lnTo>
                  <a:pt x="11299" y="4952"/>
                </a:lnTo>
                <a:lnTo>
                  <a:pt x="11115" y="4916"/>
                </a:lnTo>
                <a:lnTo>
                  <a:pt x="10932" y="4916"/>
                </a:lnTo>
                <a:lnTo>
                  <a:pt x="10639" y="4952"/>
                </a:lnTo>
                <a:lnTo>
                  <a:pt x="10859" y="4732"/>
                </a:lnTo>
                <a:lnTo>
                  <a:pt x="11115" y="4549"/>
                </a:lnTo>
                <a:close/>
                <a:moveTo>
                  <a:pt x="6860" y="3632"/>
                </a:moveTo>
                <a:lnTo>
                  <a:pt x="7007" y="3668"/>
                </a:lnTo>
                <a:lnTo>
                  <a:pt x="7044" y="3705"/>
                </a:lnTo>
                <a:lnTo>
                  <a:pt x="7044" y="3742"/>
                </a:lnTo>
                <a:lnTo>
                  <a:pt x="7044" y="3779"/>
                </a:lnTo>
                <a:lnTo>
                  <a:pt x="7080" y="3852"/>
                </a:lnTo>
                <a:lnTo>
                  <a:pt x="7191" y="3889"/>
                </a:lnTo>
                <a:lnTo>
                  <a:pt x="7374" y="3889"/>
                </a:lnTo>
                <a:lnTo>
                  <a:pt x="7411" y="3925"/>
                </a:lnTo>
                <a:lnTo>
                  <a:pt x="7447" y="4035"/>
                </a:lnTo>
                <a:lnTo>
                  <a:pt x="7484" y="4145"/>
                </a:lnTo>
                <a:lnTo>
                  <a:pt x="7484" y="4255"/>
                </a:lnTo>
                <a:lnTo>
                  <a:pt x="7447" y="4512"/>
                </a:lnTo>
                <a:lnTo>
                  <a:pt x="7374" y="4769"/>
                </a:lnTo>
                <a:lnTo>
                  <a:pt x="7227" y="5026"/>
                </a:lnTo>
                <a:lnTo>
                  <a:pt x="7154" y="5136"/>
                </a:lnTo>
                <a:lnTo>
                  <a:pt x="7044" y="5209"/>
                </a:lnTo>
                <a:lnTo>
                  <a:pt x="6934" y="5246"/>
                </a:lnTo>
                <a:lnTo>
                  <a:pt x="6787" y="5246"/>
                </a:lnTo>
                <a:lnTo>
                  <a:pt x="6787" y="4989"/>
                </a:lnTo>
                <a:lnTo>
                  <a:pt x="6750" y="4769"/>
                </a:lnTo>
                <a:lnTo>
                  <a:pt x="6640" y="4549"/>
                </a:lnTo>
                <a:lnTo>
                  <a:pt x="6494" y="4329"/>
                </a:lnTo>
                <a:lnTo>
                  <a:pt x="6310" y="4145"/>
                </a:lnTo>
                <a:lnTo>
                  <a:pt x="6090" y="4035"/>
                </a:lnTo>
                <a:lnTo>
                  <a:pt x="6090" y="3925"/>
                </a:lnTo>
                <a:lnTo>
                  <a:pt x="6163" y="3852"/>
                </a:lnTo>
                <a:lnTo>
                  <a:pt x="6237" y="3779"/>
                </a:lnTo>
                <a:lnTo>
                  <a:pt x="6347" y="3742"/>
                </a:lnTo>
                <a:lnTo>
                  <a:pt x="6567" y="3705"/>
                </a:lnTo>
                <a:lnTo>
                  <a:pt x="6860" y="3632"/>
                </a:lnTo>
                <a:close/>
                <a:moveTo>
                  <a:pt x="6530" y="3192"/>
                </a:moveTo>
                <a:lnTo>
                  <a:pt x="6494" y="3228"/>
                </a:lnTo>
                <a:lnTo>
                  <a:pt x="6457" y="3302"/>
                </a:lnTo>
                <a:lnTo>
                  <a:pt x="6457" y="3338"/>
                </a:lnTo>
                <a:lnTo>
                  <a:pt x="6457" y="3412"/>
                </a:lnTo>
                <a:lnTo>
                  <a:pt x="6200" y="3485"/>
                </a:lnTo>
                <a:lnTo>
                  <a:pt x="5980" y="3558"/>
                </a:lnTo>
                <a:lnTo>
                  <a:pt x="5797" y="3742"/>
                </a:lnTo>
                <a:lnTo>
                  <a:pt x="5760" y="3815"/>
                </a:lnTo>
                <a:lnTo>
                  <a:pt x="5687" y="3925"/>
                </a:lnTo>
                <a:lnTo>
                  <a:pt x="5687" y="4035"/>
                </a:lnTo>
                <a:lnTo>
                  <a:pt x="5687" y="4072"/>
                </a:lnTo>
                <a:lnTo>
                  <a:pt x="5797" y="4219"/>
                </a:lnTo>
                <a:lnTo>
                  <a:pt x="5907" y="4292"/>
                </a:lnTo>
                <a:lnTo>
                  <a:pt x="6053" y="4365"/>
                </a:lnTo>
                <a:lnTo>
                  <a:pt x="6163" y="4439"/>
                </a:lnTo>
                <a:lnTo>
                  <a:pt x="6274" y="4512"/>
                </a:lnTo>
                <a:lnTo>
                  <a:pt x="6347" y="4622"/>
                </a:lnTo>
                <a:lnTo>
                  <a:pt x="6420" y="4769"/>
                </a:lnTo>
                <a:lnTo>
                  <a:pt x="6494" y="5026"/>
                </a:lnTo>
                <a:lnTo>
                  <a:pt x="6457" y="5282"/>
                </a:lnTo>
                <a:lnTo>
                  <a:pt x="6494" y="5392"/>
                </a:lnTo>
                <a:lnTo>
                  <a:pt x="6530" y="5466"/>
                </a:lnTo>
                <a:lnTo>
                  <a:pt x="6750" y="5539"/>
                </a:lnTo>
                <a:lnTo>
                  <a:pt x="6934" y="5539"/>
                </a:lnTo>
                <a:lnTo>
                  <a:pt x="7117" y="5503"/>
                </a:lnTo>
                <a:lnTo>
                  <a:pt x="7264" y="5429"/>
                </a:lnTo>
                <a:lnTo>
                  <a:pt x="7411" y="5282"/>
                </a:lnTo>
                <a:lnTo>
                  <a:pt x="7521" y="5136"/>
                </a:lnTo>
                <a:lnTo>
                  <a:pt x="7631" y="4952"/>
                </a:lnTo>
                <a:lnTo>
                  <a:pt x="7704" y="4769"/>
                </a:lnTo>
                <a:lnTo>
                  <a:pt x="7741" y="4585"/>
                </a:lnTo>
                <a:lnTo>
                  <a:pt x="7777" y="4365"/>
                </a:lnTo>
                <a:lnTo>
                  <a:pt x="7777" y="4145"/>
                </a:lnTo>
                <a:lnTo>
                  <a:pt x="7777" y="3925"/>
                </a:lnTo>
                <a:lnTo>
                  <a:pt x="7704" y="3779"/>
                </a:lnTo>
                <a:lnTo>
                  <a:pt x="7631" y="3668"/>
                </a:lnTo>
                <a:lnTo>
                  <a:pt x="7484" y="3595"/>
                </a:lnTo>
                <a:lnTo>
                  <a:pt x="7337" y="3595"/>
                </a:lnTo>
                <a:lnTo>
                  <a:pt x="7301" y="3485"/>
                </a:lnTo>
                <a:lnTo>
                  <a:pt x="7227" y="3448"/>
                </a:lnTo>
                <a:lnTo>
                  <a:pt x="7044" y="3375"/>
                </a:lnTo>
                <a:lnTo>
                  <a:pt x="6824" y="3302"/>
                </a:lnTo>
                <a:lnTo>
                  <a:pt x="6677" y="3228"/>
                </a:lnTo>
                <a:lnTo>
                  <a:pt x="6567" y="3192"/>
                </a:lnTo>
                <a:close/>
                <a:moveTo>
                  <a:pt x="11739" y="5136"/>
                </a:moveTo>
                <a:lnTo>
                  <a:pt x="12179" y="5686"/>
                </a:lnTo>
                <a:lnTo>
                  <a:pt x="11776" y="5796"/>
                </a:lnTo>
                <a:lnTo>
                  <a:pt x="11409" y="6016"/>
                </a:lnTo>
                <a:lnTo>
                  <a:pt x="11042" y="6236"/>
                </a:lnTo>
                <a:lnTo>
                  <a:pt x="10895" y="6383"/>
                </a:lnTo>
                <a:lnTo>
                  <a:pt x="10785" y="6566"/>
                </a:lnTo>
                <a:lnTo>
                  <a:pt x="10749" y="6640"/>
                </a:lnTo>
                <a:lnTo>
                  <a:pt x="10785" y="6676"/>
                </a:lnTo>
                <a:lnTo>
                  <a:pt x="10859" y="6713"/>
                </a:lnTo>
                <a:lnTo>
                  <a:pt x="10932" y="6713"/>
                </a:lnTo>
                <a:lnTo>
                  <a:pt x="11262" y="6493"/>
                </a:lnTo>
                <a:lnTo>
                  <a:pt x="11556" y="6310"/>
                </a:lnTo>
                <a:lnTo>
                  <a:pt x="11849" y="6199"/>
                </a:lnTo>
                <a:lnTo>
                  <a:pt x="12143" y="6089"/>
                </a:lnTo>
                <a:lnTo>
                  <a:pt x="12253" y="6053"/>
                </a:lnTo>
                <a:lnTo>
                  <a:pt x="12363" y="6016"/>
                </a:lnTo>
                <a:lnTo>
                  <a:pt x="12399" y="5979"/>
                </a:lnTo>
                <a:lnTo>
                  <a:pt x="12619" y="6456"/>
                </a:lnTo>
                <a:lnTo>
                  <a:pt x="12840" y="6896"/>
                </a:lnTo>
                <a:lnTo>
                  <a:pt x="12803" y="6933"/>
                </a:lnTo>
                <a:lnTo>
                  <a:pt x="12326" y="7043"/>
                </a:lnTo>
                <a:lnTo>
                  <a:pt x="11812" y="7117"/>
                </a:lnTo>
                <a:lnTo>
                  <a:pt x="11299" y="7117"/>
                </a:lnTo>
                <a:lnTo>
                  <a:pt x="10749" y="7080"/>
                </a:lnTo>
                <a:lnTo>
                  <a:pt x="10675" y="7117"/>
                </a:lnTo>
                <a:lnTo>
                  <a:pt x="10639" y="7153"/>
                </a:lnTo>
                <a:lnTo>
                  <a:pt x="10639" y="7227"/>
                </a:lnTo>
                <a:lnTo>
                  <a:pt x="10712" y="7300"/>
                </a:lnTo>
                <a:lnTo>
                  <a:pt x="10932" y="7373"/>
                </a:lnTo>
                <a:lnTo>
                  <a:pt x="11189" y="7447"/>
                </a:lnTo>
                <a:lnTo>
                  <a:pt x="11702" y="7483"/>
                </a:lnTo>
                <a:lnTo>
                  <a:pt x="11959" y="7483"/>
                </a:lnTo>
                <a:lnTo>
                  <a:pt x="12216" y="7447"/>
                </a:lnTo>
                <a:lnTo>
                  <a:pt x="12583" y="7373"/>
                </a:lnTo>
                <a:lnTo>
                  <a:pt x="12693" y="7373"/>
                </a:lnTo>
                <a:lnTo>
                  <a:pt x="12766" y="7337"/>
                </a:lnTo>
                <a:lnTo>
                  <a:pt x="12803" y="7410"/>
                </a:lnTo>
                <a:lnTo>
                  <a:pt x="12840" y="7447"/>
                </a:lnTo>
                <a:lnTo>
                  <a:pt x="12876" y="7483"/>
                </a:lnTo>
                <a:lnTo>
                  <a:pt x="12986" y="7520"/>
                </a:lnTo>
                <a:lnTo>
                  <a:pt x="13023" y="7777"/>
                </a:lnTo>
                <a:lnTo>
                  <a:pt x="13060" y="8070"/>
                </a:lnTo>
                <a:lnTo>
                  <a:pt x="12986" y="8107"/>
                </a:lnTo>
                <a:lnTo>
                  <a:pt x="12693" y="7997"/>
                </a:lnTo>
                <a:lnTo>
                  <a:pt x="12473" y="7887"/>
                </a:lnTo>
                <a:lnTo>
                  <a:pt x="12253" y="7777"/>
                </a:lnTo>
                <a:lnTo>
                  <a:pt x="11886" y="7777"/>
                </a:lnTo>
                <a:lnTo>
                  <a:pt x="11776" y="7813"/>
                </a:lnTo>
                <a:lnTo>
                  <a:pt x="11226" y="7777"/>
                </a:lnTo>
                <a:lnTo>
                  <a:pt x="10895" y="7740"/>
                </a:lnTo>
                <a:lnTo>
                  <a:pt x="10749" y="7740"/>
                </a:lnTo>
                <a:lnTo>
                  <a:pt x="10675" y="7703"/>
                </a:lnTo>
                <a:lnTo>
                  <a:pt x="10565" y="7483"/>
                </a:lnTo>
                <a:lnTo>
                  <a:pt x="10529" y="7483"/>
                </a:lnTo>
                <a:lnTo>
                  <a:pt x="10529" y="7520"/>
                </a:lnTo>
                <a:lnTo>
                  <a:pt x="10529" y="7887"/>
                </a:lnTo>
                <a:lnTo>
                  <a:pt x="10529" y="7960"/>
                </a:lnTo>
                <a:lnTo>
                  <a:pt x="10602" y="7997"/>
                </a:lnTo>
                <a:lnTo>
                  <a:pt x="11042" y="8107"/>
                </a:lnTo>
                <a:lnTo>
                  <a:pt x="11482" y="8144"/>
                </a:lnTo>
                <a:lnTo>
                  <a:pt x="11482" y="8327"/>
                </a:lnTo>
                <a:lnTo>
                  <a:pt x="11519" y="8474"/>
                </a:lnTo>
                <a:lnTo>
                  <a:pt x="11592" y="8547"/>
                </a:lnTo>
                <a:lnTo>
                  <a:pt x="11629" y="8584"/>
                </a:lnTo>
                <a:lnTo>
                  <a:pt x="11776" y="8657"/>
                </a:lnTo>
                <a:lnTo>
                  <a:pt x="11959" y="8767"/>
                </a:lnTo>
                <a:lnTo>
                  <a:pt x="11409" y="8657"/>
                </a:lnTo>
                <a:lnTo>
                  <a:pt x="10969" y="8474"/>
                </a:lnTo>
                <a:lnTo>
                  <a:pt x="10712" y="8437"/>
                </a:lnTo>
                <a:lnTo>
                  <a:pt x="10455" y="8400"/>
                </a:lnTo>
                <a:lnTo>
                  <a:pt x="10198" y="8217"/>
                </a:lnTo>
                <a:lnTo>
                  <a:pt x="10052" y="8180"/>
                </a:lnTo>
                <a:lnTo>
                  <a:pt x="9942" y="8144"/>
                </a:lnTo>
                <a:lnTo>
                  <a:pt x="9722" y="8180"/>
                </a:lnTo>
                <a:lnTo>
                  <a:pt x="9575" y="8254"/>
                </a:lnTo>
                <a:lnTo>
                  <a:pt x="9465" y="8364"/>
                </a:lnTo>
                <a:lnTo>
                  <a:pt x="9355" y="8510"/>
                </a:lnTo>
                <a:lnTo>
                  <a:pt x="9245" y="8584"/>
                </a:lnTo>
                <a:lnTo>
                  <a:pt x="9098" y="8620"/>
                </a:lnTo>
                <a:lnTo>
                  <a:pt x="8841" y="8584"/>
                </a:lnTo>
                <a:lnTo>
                  <a:pt x="8621" y="8620"/>
                </a:lnTo>
                <a:lnTo>
                  <a:pt x="8401" y="8694"/>
                </a:lnTo>
                <a:lnTo>
                  <a:pt x="8181" y="8804"/>
                </a:lnTo>
                <a:lnTo>
                  <a:pt x="7924" y="8804"/>
                </a:lnTo>
                <a:lnTo>
                  <a:pt x="7851" y="8767"/>
                </a:lnTo>
                <a:lnTo>
                  <a:pt x="7814" y="8730"/>
                </a:lnTo>
                <a:lnTo>
                  <a:pt x="7814" y="8694"/>
                </a:lnTo>
                <a:lnTo>
                  <a:pt x="7887" y="8620"/>
                </a:lnTo>
                <a:lnTo>
                  <a:pt x="7998" y="8510"/>
                </a:lnTo>
                <a:lnTo>
                  <a:pt x="8144" y="8437"/>
                </a:lnTo>
                <a:lnTo>
                  <a:pt x="8401" y="8327"/>
                </a:lnTo>
                <a:lnTo>
                  <a:pt x="8731" y="8180"/>
                </a:lnTo>
                <a:lnTo>
                  <a:pt x="8915" y="8070"/>
                </a:lnTo>
                <a:lnTo>
                  <a:pt x="9025" y="7924"/>
                </a:lnTo>
                <a:lnTo>
                  <a:pt x="9135" y="7777"/>
                </a:lnTo>
                <a:lnTo>
                  <a:pt x="9208" y="7630"/>
                </a:lnTo>
                <a:lnTo>
                  <a:pt x="9208" y="7447"/>
                </a:lnTo>
                <a:lnTo>
                  <a:pt x="9171" y="7227"/>
                </a:lnTo>
                <a:lnTo>
                  <a:pt x="9098" y="7117"/>
                </a:lnTo>
                <a:lnTo>
                  <a:pt x="8988" y="7006"/>
                </a:lnTo>
                <a:lnTo>
                  <a:pt x="8841" y="6896"/>
                </a:lnTo>
                <a:lnTo>
                  <a:pt x="8694" y="6860"/>
                </a:lnTo>
                <a:lnTo>
                  <a:pt x="8548" y="6823"/>
                </a:lnTo>
                <a:lnTo>
                  <a:pt x="8401" y="6823"/>
                </a:lnTo>
                <a:lnTo>
                  <a:pt x="8254" y="6860"/>
                </a:lnTo>
                <a:lnTo>
                  <a:pt x="8108" y="6933"/>
                </a:lnTo>
                <a:lnTo>
                  <a:pt x="7924" y="7117"/>
                </a:lnTo>
                <a:lnTo>
                  <a:pt x="7924" y="7117"/>
                </a:lnTo>
                <a:lnTo>
                  <a:pt x="7998" y="6970"/>
                </a:lnTo>
                <a:lnTo>
                  <a:pt x="8108" y="6860"/>
                </a:lnTo>
                <a:lnTo>
                  <a:pt x="8291" y="6603"/>
                </a:lnTo>
                <a:lnTo>
                  <a:pt x="8511" y="6383"/>
                </a:lnTo>
                <a:lnTo>
                  <a:pt x="8768" y="6126"/>
                </a:lnTo>
                <a:lnTo>
                  <a:pt x="8951" y="5943"/>
                </a:lnTo>
                <a:lnTo>
                  <a:pt x="9135" y="5796"/>
                </a:lnTo>
                <a:lnTo>
                  <a:pt x="9171" y="5796"/>
                </a:lnTo>
                <a:lnTo>
                  <a:pt x="9391" y="5759"/>
                </a:lnTo>
                <a:lnTo>
                  <a:pt x="9612" y="5686"/>
                </a:lnTo>
                <a:lnTo>
                  <a:pt x="10052" y="5539"/>
                </a:lnTo>
                <a:lnTo>
                  <a:pt x="10455" y="5356"/>
                </a:lnTo>
                <a:lnTo>
                  <a:pt x="10639" y="5282"/>
                </a:lnTo>
                <a:lnTo>
                  <a:pt x="10895" y="5246"/>
                </a:lnTo>
                <a:lnTo>
                  <a:pt x="10895" y="5246"/>
                </a:lnTo>
                <a:lnTo>
                  <a:pt x="10602" y="5503"/>
                </a:lnTo>
                <a:lnTo>
                  <a:pt x="10492" y="5649"/>
                </a:lnTo>
                <a:lnTo>
                  <a:pt x="10419" y="5833"/>
                </a:lnTo>
                <a:lnTo>
                  <a:pt x="10455" y="5869"/>
                </a:lnTo>
                <a:lnTo>
                  <a:pt x="10639" y="5796"/>
                </a:lnTo>
                <a:lnTo>
                  <a:pt x="10822" y="5723"/>
                </a:lnTo>
                <a:lnTo>
                  <a:pt x="11152" y="5503"/>
                </a:lnTo>
                <a:lnTo>
                  <a:pt x="11739" y="5136"/>
                </a:lnTo>
                <a:close/>
                <a:moveTo>
                  <a:pt x="11996" y="8254"/>
                </a:moveTo>
                <a:lnTo>
                  <a:pt x="12546" y="8400"/>
                </a:lnTo>
                <a:lnTo>
                  <a:pt x="12729" y="8584"/>
                </a:lnTo>
                <a:lnTo>
                  <a:pt x="12803" y="8620"/>
                </a:lnTo>
                <a:lnTo>
                  <a:pt x="12876" y="8657"/>
                </a:lnTo>
                <a:lnTo>
                  <a:pt x="12950" y="8620"/>
                </a:lnTo>
                <a:lnTo>
                  <a:pt x="13023" y="8584"/>
                </a:lnTo>
                <a:lnTo>
                  <a:pt x="12950" y="9024"/>
                </a:lnTo>
                <a:lnTo>
                  <a:pt x="12509" y="8914"/>
                </a:lnTo>
                <a:lnTo>
                  <a:pt x="12399" y="8657"/>
                </a:lnTo>
                <a:lnTo>
                  <a:pt x="12216" y="8474"/>
                </a:lnTo>
                <a:lnTo>
                  <a:pt x="12033" y="8327"/>
                </a:lnTo>
                <a:lnTo>
                  <a:pt x="11959" y="8290"/>
                </a:lnTo>
                <a:lnTo>
                  <a:pt x="11996" y="8254"/>
                </a:lnTo>
                <a:close/>
                <a:moveTo>
                  <a:pt x="10932" y="8841"/>
                </a:moveTo>
                <a:lnTo>
                  <a:pt x="11519" y="9097"/>
                </a:lnTo>
                <a:lnTo>
                  <a:pt x="12106" y="9244"/>
                </a:lnTo>
                <a:lnTo>
                  <a:pt x="12033" y="9391"/>
                </a:lnTo>
                <a:lnTo>
                  <a:pt x="11922" y="9537"/>
                </a:lnTo>
                <a:lnTo>
                  <a:pt x="11776" y="9611"/>
                </a:lnTo>
                <a:lnTo>
                  <a:pt x="11702" y="9611"/>
                </a:lnTo>
                <a:lnTo>
                  <a:pt x="11629" y="9574"/>
                </a:lnTo>
                <a:lnTo>
                  <a:pt x="11519" y="9537"/>
                </a:lnTo>
                <a:lnTo>
                  <a:pt x="11409" y="9427"/>
                </a:lnTo>
                <a:lnTo>
                  <a:pt x="11226" y="9244"/>
                </a:lnTo>
                <a:lnTo>
                  <a:pt x="10932" y="8841"/>
                </a:lnTo>
                <a:close/>
                <a:moveTo>
                  <a:pt x="12509" y="9354"/>
                </a:moveTo>
                <a:lnTo>
                  <a:pt x="12876" y="9391"/>
                </a:lnTo>
                <a:lnTo>
                  <a:pt x="12656" y="10161"/>
                </a:lnTo>
                <a:lnTo>
                  <a:pt x="12583" y="10088"/>
                </a:lnTo>
                <a:lnTo>
                  <a:pt x="12363" y="10088"/>
                </a:lnTo>
                <a:lnTo>
                  <a:pt x="12216" y="10051"/>
                </a:lnTo>
                <a:lnTo>
                  <a:pt x="11886" y="9978"/>
                </a:lnTo>
                <a:lnTo>
                  <a:pt x="12106" y="9868"/>
                </a:lnTo>
                <a:lnTo>
                  <a:pt x="12289" y="9758"/>
                </a:lnTo>
                <a:lnTo>
                  <a:pt x="12399" y="9574"/>
                </a:lnTo>
                <a:lnTo>
                  <a:pt x="12509" y="9354"/>
                </a:lnTo>
                <a:close/>
                <a:moveTo>
                  <a:pt x="10382" y="9721"/>
                </a:moveTo>
                <a:lnTo>
                  <a:pt x="11409" y="10161"/>
                </a:lnTo>
                <a:lnTo>
                  <a:pt x="11922" y="10381"/>
                </a:lnTo>
                <a:lnTo>
                  <a:pt x="12253" y="10491"/>
                </a:lnTo>
                <a:lnTo>
                  <a:pt x="12399" y="10491"/>
                </a:lnTo>
                <a:lnTo>
                  <a:pt x="12509" y="10455"/>
                </a:lnTo>
                <a:lnTo>
                  <a:pt x="12326" y="10968"/>
                </a:lnTo>
                <a:lnTo>
                  <a:pt x="12033" y="10858"/>
                </a:lnTo>
                <a:lnTo>
                  <a:pt x="11886" y="10785"/>
                </a:lnTo>
                <a:lnTo>
                  <a:pt x="11776" y="10711"/>
                </a:lnTo>
                <a:lnTo>
                  <a:pt x="11519" y="10528"/>
                </a:lnTo>
                <a:lnTo>
                  <a:pt x="11409" y="10418"/>
                </a:lnTo>
                <a:lnTo>
                  <a:pt x="11262" y="10344"/>
                </a:lnTo>
                <a:lnTo>
                  <a:pt x="11079" y="10308"/>
                </a:lnTo>
                <a:lnTo>
                  <a:pt x="10895" y="10271"/>
                </a:lnTo>
                <a:lnTo>
                  <a:pt x="10492" y="10234"/>
                </a:lnTo>
                <a:lnTo>
                  <a:pt x="10455" y="9978"/>
                </a:lnTo>
                <a:lnTo>
                  <a:pt x="10382" y="9721"/>
                </a:lnTo>
                <a:close/>
                <a:moveTo>
                  <a:pt x="10455" y="10528"/>
                </a:moveTo>
                <a:lnTo>
                  <a:pt x="10785" y="10601"/>
                </a:lnTo>
                <a:lnTo>
                  <a:pt x="10969" y="10638"/>
                </a:lnTo>
                <a:lnTo>
                  <a:pt x="11115" y="10711"/>
                </a:lnTo>
                <a:lnTo>
                  <a:pt x="11336" y="10821"/>
                </a:lnTo>
                <a:lnTo>
                  <a:pt x="11519" y="10968"/>
                </a:lnTo>
                <a:lnTo>
                  <a:pt x="11702" y="11115"/>
                </a:lnTo>
                <a:lnTo>
                  <a:pt x="11886" y="11262"/>
                </a:lnTo>
                <a:lnTo>
                  <a:pt x="12106" y="11335"/>
                </a:lnTo>
                <a:lnTo>
                  <a:pt x="11739" y="11922"/>
                </a:lnTo>
                <a:lnTo>
                  <a:pt x="11629" y="11922"/>
                </a:lnTo>
                <a:lnTo>
                  <a:pt x="11482" y="11885"/>
                </a:lnTo>
                <a:lnTo>
                  <a:pt x="11226" y="11738"/>
                </a:lnTo>
                <a:lnTo>
                  <a:pt x="10565" y="11482"/>
                </a:lnTo>
                <a:lnTo>
                  <a:pt x="10272" y="11335"/>
                </a:lnTo>
                <a:lnTo>
                  <a:pt x="10382" y="10968"/>
                </a:lnTo>
                <a:lnTo>
                  <a:pt x="10455" y="10601"/>
                </a:lnTo>
                <a:lnTo>
                  <a:pt x="10455" y="10528"/>
                </a:lnTo>
                <a:close/>
                <a:moveTo>
                  <a:pt x="10125" y="11665"/>
                </a:moveTo>
                <a:lnTo>
                  <a:pt x="10785" y="11958"/>
                </a:lnTo>
                <a:lnTo>
                  <a:pt x="11115" y="12142"/>
                </a:lnTo>
                <a:lnTo>
                  <a:pt x="11299" y="12215"/>
                </a:lnTo>
                <a:lnTo>
                  <a:pt x="11482" y="12289"/>
                </a:lnTo>
                <a:lnTo>
                  <a:pt x="11226" y="12655"/>
                </a:lnTo>
                <a:lnTo>
                  <a:pt x="10895" y="12545"/>
                </a:lnTo>
                <a:lnTo>
                  <a:pt x="10455" y="12399"/>
                </a:lnTo>
                <a:lnTo>
                  <a:pt x="10052" y="12252"/>
                </a:lnTo>
                <a:lnTo>
                  <a:pt x="9868" y="12142"/>
                </a:lnTo>
                <a:lnTo>
                  <a:pt x="10125" y="11665"/>
                </a:lnTo>
                <a:close/>
                <a:moveTo>
                  <a:pt x="9355" y="9574"/>
                </a:moveTo>
                <a:lnTo>
                  <a:pt x="9575" y="9611"/>
                </a:lnTo>
                <a:lnTo>
                  <a:pt x="9795" y="9648"/>
                </a:lnTo>
                <a:lnTo>
                  <a:pt x="9978" y="9758"/>
                </a:lnTo>
                <a:lnTo>
                  <a:pt x="10052" y="9868"/>
                </a:lnTo>
                <a:lnTo>
                  <a:pt x="10088" y="9941"/>
                </a:lnTo>
                <a:lnTo>
                  <a:pt x="10125" y="10088"/>
                </a:lnTo>
                <a:lnTo>
                  <a:pt x="10125" y="10198"/>
                </a:lnTo>
                <a:lnTo>
                  <a:pt x="9832" y="10161"/>
                </a:lnTo>
                <a:lnTo>
                  <a:pt x="9795" y="10198"/>
                </a:lnTo>
                <a:lnTo>
                  <a:pt x="9795" y="10234"/>
                </a:lnTo>
                <a:lnTo>
                  <a:pt x="9942" y="10344"/>
                </a:lnTo>
                <a:lnTo>
                  <a:pt x="10088" y="10455"/>
                </a:lnTo>
                <a:lnTo>
                  <a:pt x="10015" y="10785"/>
                </a:lnTo>
                <a:lnTo>
                  <a:pt x="9942" y="11078"/>
                </a:lnTo>
                <a:lnTo>
                  <a:pt x="9905" y="11188"/>
                </a:lnTo>
                <a:lnTo>
                  <a:pt x="9648" y="11115"/>
                </a:lnTo>
                <a:lnTo>
                  <a:pt x="9391" y="11078"/>
                </a:lnTo>
                <a:lnTo>
                  <a:pt x="9355" y="11078"/>
                </a:lnTo>
                <a:lnTo>
                  <a:pt x="9318" y="11115"/>
                </a:lnTo>
                <a:lnTo>
                  <a:pt x="9318" y="11151"/>
                </a:lnTo>
                <a:lnTo>
                  <a:pt x="9355" y="11188"/>
                </a:lnTo>
                <a:lnTo>
                  <a:pt x="9538" y="11372"/>
                </a:lnTo>
                <a:lnTo>
                  <a:pt x="9795" y="11518"/>
                </a:lnTo>
                <a:lnTo>
                  <a:pt x="9501" y="11995"/>
                </a:lnTo>
                <a:lnTo>
                  <a:pt x="9061" y="11812"/>
                </a:lnTo>
                <a:lnTo>
                  <a:pt x="8584" y="11628"/>
                </a:lnTo>
                <a:lnTo>
                  <a:pt x="8548" y="11628"/>
                </a:lnTo>
                <a:lnTo>
                  <a:pt x="8548" y="11702"/>
                </a:lnTo>
                <a:lnTo>
                  <a:pt x="8731" y="11848"/>
                </a:lnTo>
                <a:lnTo>
                  <a:pt x="8915" y="12032"/>
                </a:lnTo>
                <a:lnTo>
                  <a:pt x="9318" y="12289"/>
                </a:lnTo>
                <a:lnTo>
                  <a:pt x="9061" y="12582"/>
                </a:lnTo>
                <a:lnTo>
                  <a:pt x="8805" y="12802"/>
                </a:lnTo>
                <a:lnTo>
                  <a:pt x="8548" y="12692"/>
                </a:lnTo>
                <a:lnTo>
                  <a:pt x="8401" y="12069"/>
                </a:lnTo>
                <a:lnTo>
                  <a:pt x="8291" y="11445"/>
                </a:lnTo>
                <a:lnTo>
                  <a:pt x="8218" y="11298"/>
                </a:lnTo>
                <a:lnTo>
                  <a:pt x="8144" y="11188"/>
                </a:lnTo>
                <a:lnTo>
                  <a:pt x="8034" y="11115"/>
                </a:lnTo>
                <a:lnTo>
                  <a:pt x="7374" y="11115"/>
                </a:lnTo>
                <a:lnTo>
                  <a:pt x="7264" y="11078"/>
                </a:lnTo>
                <a:lnTo>
                  <a:pt x="7154" y="11041"/>
                </a:lnTo>
                <a:lnTo>
                  <a:pt x="7007" y="10895"/>
                </a:lnTo>
                <a:lnTo>
                  <a:pt x="6897" y="10675"/>
                </a:lnTo>
                <a:lnTo>
                  <a:pt x="6860" y="10455"/>
                </a:lnTo>
                <a:lnTo>
                  <a:pt x="6860" y="10344"/>
                </a:lnTo>
                <a:lnTo>
                  <a:pt x="6897" y="10234"/>
                </a:lnTo>
                <a:lnTo>
                  <a:pt x="6934" y="10124"/>
                </a:lnTo>
                <a:lnTo>
                  <a:pt x="7007" y="10051"/>
                </a:lnTo>
                <a:lnTo>
                  <a:pt x="7227" y="9978"/>
                </a:lnTo>
                <a:lnTo>
                  <a:pt x="7447" y="9904"/>
                </a:lnTo>
                <a:lnTo>
                  <a:pt x="8328" y="9721"/>
                </a:lnTo>
                <a:lnTo>
                  <a:pt x="8401" y="9758"/>
                </a:lnTo>
                <a:lnTo>
                  <a:pt x="8548" y="9758"/>
                </a:lnTo>
                <a:lnTo>
                  <a:pt x="8841" y="9648"/>
                </a:lnTo>
                <a:lnTo>
                  <a:pt x="9135" y="9574"/>
                </a:lnTo>
                <a:close/>
                <a:moveTo>
                  <a:pt x="1028" y="7373"/>
                </a:moveTo>
                <a:lnTo>
                  <a:pt x="1028" y="7887"/>
                </a:lnTo>
                <a:lnTo>
                  <a:pt x="1101" y="8437"/>
                </a:lnTo>
                <a:lnTo>
                  <a:pt x="1138" y="8474"/>
                </a:lnTo>
                <a:lnTo>
                  <a:pt x="1211" y="8510"/>
                </a:lnTo>
                <a:lnTo>
                  <a:pt x="1285" y="8510"/>
                </a:lnTo>
                <a:lnTo>
                  <a:pt x="1358" y="8474"/>
                </a:lnTo>
                <a:lnTo>
                  <a:pt x="1872" y="8070"/>
                </a:lnTo>
                <a:lnTo>
                  <a:pt x="1945" y="8951"/>
                </a:lnTo>
                <a:lnTo>
                  <a:pt x="1982" y="9611"/>
                </a:lnTo>
                <a:lnTo>
                  <a:pt x="1982" y="9758"/>
                </a:lnTo>
                <a:lnTo>
                  <a:pt x="1982" y="9904"/>
                </a:lnTo>
                <a:lnTo>
                  <a:pt x="1872" y="10014"/>
                </a:lnTo>
                <a:lnTo>
                  <a:pt x="1762" y="10088"/>
                </a:lnTo>
                <a:lnTo>
                  <a:pt x="1615" y="10271"/>
                </a:lnTo>
                <a:lnTo>
                  <a:pt x="1505" y="10455"/>
                </a:lnTo>
                <a:lnTo>
                  <a:pt x="1468" y="10638"/>
                </a:lnTo>
                <a:lnTo>
                  <a:pt x="1468" y="10858"/>
                </a:lnTo>
                <a:lnTo>
                  <a:pt x="1505" y="11078"/>
                </a:lnTo>
                <a:lnTo>
                  <a:pt x="1578" y="11298"/>
                </a:lnTo>
                <a:lnTo>
                  <a:pt x="1688" y="11702"/>
                </a:lnTo>
                <a:lnTo>
                  <a:pt x="2165" y="12876"/>
                </a:lnTo>
                <a:lnTo>
                  <a:pt x="1835" y="12509"/>
                </a:lnTo>
                <a:lnTo>
                  <a:pt x="1505" y="12142"/>
                </a:lnTo>
                <a:lnTo>
                  <a:pt x="1211" y="11665"/>
                </a:lnTo>
                <a:lnTo>
                  <a:pt x="918" y="11188"/>
                </a:lnTo>
                <a:lnTo>
                  <a:pt x="735" y="10675"/>
                </a:lnTo>
                <a:lnTo>
                  <a:pt x="588" y="10161"/>
                </a:lnTo>
                <a:lnTo>
                  <a:pt x="551" y="9831"/>
                </a:lnTo>
                <a:lnTo>
                  <a:pt x="514" y="9501"/>
                </a:lnTo>
                <a:lnTo>
                  <a:pt x="551" y="9171"/>
                </a:lnTo>
                <a:lnTo>
                  <a:pt x="588" y="8841"/>
                </a:lnTo>
                <a:lnTo>
                  <a:pt x="771" y="8180"/>
                </a:lnTo>
                <a:lnTo>
                  <a:pt x="955" y="7557"/>
                </a:lnTo>
                <a:lnTo>
                  <a:pt x="1028" y="7373"/>
                </a:lnTo>
                <a:close/>
                <a:moveTo>
                  <a:pt x="9612" y="12472"/>
                </a:moveTo>
                <a:lnTo>
                  <a:pt x="9942" y="12619"/>
                </a:lnTo>
                <a:lnTo>
                  <a:pt x="10675" y="12912"/>
                </a:lnTo>
                <a:lnTo>
                  <a:pt x="10895" y="12986"/>
                </a:lnTo>
                <a:lnTo>
                  <a:pt x="10529" y="13316"/>
                </a:lnTo>
                <a:lnTo>
                  <a:pt x="10162" y="13609"/>
                </a:lnTo>
                <a:lnTo>
                  <a:pt x="9685" y="13279"/>
                </a:lnTo>
                <a:lnTo>
                  <a:pt x="9171" y="12986"/>
                </a:lnTo>
                <a:lnTo>
                  <a:pt x="9391" y="12729"/>
                </a:lnTo>
                <a:lnTo>
                  <a:pt x="9612" y="12472"/>
                </a:lnTo>
                <a:close/>
                <a:moveTo>
                  <a:pt x="2569" y="5209"/>
                </a:moveTo>
                <a:lnTo>
                  <a:pt x="2899" y="5319"/>
                </a:lnTo>
                <a:lnTo>
                  <a:pt x="3266" y="5356"/>
                </a:lnTo>
                <a:lnTo>
                  <a:pt x="3999" y="5356"/>
                </a:lnTo>
                <a:lnTo>
                  <a:pt x="4733" y="5429"/>
                </a:lnTo>
                <a:lnTo>
                  <a:pt x="5467" y="5539"/>
                </a:lnTo>
                <a:lnTo>
                  <a:pt x="5320" y="5649"/>
                </a:lnTo>
                <a:lnTo>
                  <a:pt x="5173" y="5723"/>
                </a:lnTo>
                <a:lnTo>
                  <a:pt x="4880" y="5833"/>
                </a:lnTo>
                <a:lnTo>
                  <a:pt x="4696" y="5943"/>
                </a:lnTo>
                <a:lnTo>
                  <a:pt x="4513" y="6053"/>
                </a:lnTo>
                <a:lnTo>
                  <a:pt x="4366" y="6236"/>
                </a:lnTo>
                <a:lnTo>
                  <a:pt x="4293" y="6420"/>
                </a:lnTo>
                <a:lnTo>
                  <a:pt x="4256" y="6493"/>
                </a:lnTo>
                <a:lnTo>
                  <a:pt x="4293" y="6603"/>
                </a:lnTo>
                <a:lnTo>
                  <a:pt x="4329" y="6676"/>
                </a:lnTo>
                <a:lnTo>
                  <a:pt x="4366" y="6750"/>
                </a:lnTo>
                <a:lnTo>
                  <a:pt x="4439" y="6823"/>
                </a:lnTo>
                <a:lnTo>
                  <a:pt x="4549" y="6823"/>
                </a:lnTo>
                <a:lnTo>
                  <a:pt x="4660" y="6860"/>
                </a:lnTo>
                <a:lnTo>
                  <a:pt x="4696" y="6933"/>
                </a:lnTo>
                <a:lnTo>
                  <a:pt x="4733" y="7117"/>
                </a:lnTo>
                <a:lnTo>
                  <a:pt x="4770" y="7300"/>
                </a:lnTo>
                <a:lnTo>
                  <a:pt x="4770" y="7667"/>
                </a:lnTo>
                <a:lnTo>
                  <a:pt x="4806" y="7813"/>
                </a:lnTo>
                <a:lnTo>
                  <a:pt x="4586" y="7520"/>
                </a:lnTo>
                <a:lnTo>
                  <a:pt x="4366" y="7263"/>
                </a:lnTo>
                <a:lnTo>
                  <a:pt x="4256" y="7190"/>
                </a:lnTo>
                <a:lnTo>
                  <a:pt x="4146" y="7153"/>
                </a:lnTo>
                <a:lnTo>
                  <a:pt x="3999" y="7117"/>
                </a:lnTo>
                <a:lnTo>
                  <a:pt x="3889" y="7153"/>
                </a:lnTo>
                <a:lnTo>
                  <a:pt x="3632" y="7227"/>
                </a:lnTo>
                <a:lnTo>
                  <a:pt x="3412" y="7373"/>
                </a:lnTo>
                <a:lnTo>
                  <a:pt x="3192" y="7593"/>
                </a:lnTo>
                <a:lnTo>
                  <a:pt x="2972" y="7813"/>
                </a:lnTo>
                <a:lnTo>
                  <a:pt x="2825" y="8070"/>
                </a:lnTo>
                <a:lnTo>
                  <a:pt x="2715" y="8364"/>
                </a:lnTo>
                <a:lnTo>
                  <a:pt x="2642" y="8657"/>
                </a:lnTo>
                <a:lnTo>
                  <a:pt x="2605" y="8951"/>
                </a:lnTo>
                <a:lnTo>
                  <a:pt x="2605" y="9244"/>
                </a:lnTo>
                <a:lnTo>
                  <a:pt x="2679" y="9537"/>
                </a:lnTo>
                <a:lnTo>
                  <a:pt x="2679" y="9611"/>
                </a:lnTo>
                <a:lnTo>
                  <a:pt x="2752" y="9648"/>
                </a:lnTo>
                <a:lnTo>
                  <a:pt x="2789" y="9684"/>
                </a:lnTo>
                <a:lnTo>
                  <a:pt x="3156" y="9684"/>
                </a:lnTo>
                <a:lnTo>
                  <a:pt x="3449" y="9758"/>
                </a:lnTo>
                <a:lnTo>
                  <a:pt x="3706" y="9868"/>
                </a:lnTo>
                <a:lnTo>
                  <a:pt x="3963" y="10014"/>
                </a:lnTo>
                <a:lnTo>
                  <a:pt x="4183" y="10198"/>
                </a:lnTo>
                <a:lnTo>
                  <a:pt x="4403" y="10418"/>
                </a:lnTo>
                <a:lnTo>
                  <a:pt x="4770" y="10858"/>
                </a:lnTo>
                <a:lnTo>
                  <a:pt x="4403" y="11151"/>
                </a:lnTo>
                <a:lnTo>
                  <a:pt x="4109" y="11445"/>
                </a:lnTo>
                <a:lnTo>
                  <a:pt x="3816" y="11775"/>
                </a:lnTo>
                <a:lnTo>
                  <a:pt x="3596" y="12142"/>
                </a:lnTo>
                <a:lnTo>
                  <a:pt x="3412" y="12545"/>
                </a:lnTo>
                <a:lnTo>
                  <a:pt x="3266" y="12986"/>
                </a:lnTo>
                <a:lnTo>
                  <a:pt x="3192" y="13426"/>
                </a:lnTo>
                <a:lnTo>
                  <a:pt x="3156" y="13866"/>
                </a:lnTo>
                <a:lnTo>
                  <a:pt x="3082" y="13829"/>
                </a:lnTo>
                <a:lnTo>
                  <a:pt x="2972" y="13719"/>
                </a:lnTo>
                <a:lnTo>
                  <a:pt x="2899" y="13572"/>
                </a:lnTo>
                <a:lnTo>
                  <a:pt x="2459" y="12582"/>
                </a:lnTo>
                <a:lnTo>
                  <a:pt x="2092" y="11702"/>
                </a:lnTo>
                <a:lnTo>
                  <a:pt x="1945" y="11262"/>
                </a:lnTo>
                <a:lnTo>
                  <a:pt x="1872" y="10821"/>
                </a:lnTo>
                <a:lnTo>
                  <a:pt x="1872" y="10638"/>
                </a:lnTo>
                <a:lnTo>
                  <a:pt x="1945" y="10491"/>
                </a:lnTo>
                <a:lnTo>
                  <a:pt x="2055" y="10381"/>
                </a:lnTo>
                <a:lnTo>
                  <a:pt x="2202" y="10271"/>
                </a:lnTo>
                <a:lnTo>
                  <a:pt x="2312" y="10161"/>
                </a:lnTo>
                <a:lnTo>
                  <a:pt x="2385" y="10051"/>
                </a:lnTo>
                <a:lnTo>
                  <a:pt x="2385" y="9904"/>
                </a:lnTo>
                <a:lnTo>
                  <a:pt x="2385" y="9721"/>
                </a:lnTo>
                <a:lnTo>
                  <a:pt x="2312" y="8730"/>
                </a:lnTo>
                <a:lnTo>
                  <a:pt x="2165" y="7740"/>
                </a:lnTo>
                <a:lnTo>
                  <a:pt x="2165" y="7667"/>
                </a:lnTo>
                <a:lnTo>
                  <a:pt x="2092" y="7593"/>
                </a:lnTo>
                <a:lnTo>
                  <a:pt x="1945" y="7593"/>
                </a:lnTo>
                <a:lnTo>
                  <a:pt x="1358" y="8070"/>
                </a:lnTo>
                <a:lnTo>
                  <a:pt x="1321" y="7667"/>
                </a:lnTo>
                <a:lnTo>
                  <a:pt x="1358" y="7263"/>
                </a:lnTo>
                <a:lnTo>
                  <a:pt x="1395" y="6860"/>
                </a:lnTo>
                <a:lnTo>
                  <a:pt x="1505" y="6456"/>
                </a:lnTo>
                <a:lnTo>
                  <a:pt x="1505" y="6383"/>
                </a:lnTo>
                <a:lnTo>
                  <a:pt x="1468" y="6310"/>
                </a:lnTo>
                <a:lnTo>
                  <a:pt x="1725" y="5796"/>
                </a:lnTo>
                <a:lnTo>
                  <a:pt x="1982" y="5319"/>
                </a:lnTo>
                <a:lnTo>
                  <a:pt x="2239" y="5356"/>
                </a:lnTo>
                <a:lnTo>
                  <a:pt x="2495" y="5392"/>
                </a:lnTo>
                <a:lnTo>
                  <a:pt x="2569" y="5356"/>
                </a:lnTo>
                <a:lnTo>
                  <a:pt x="2605" y="5319"/>
                </a:lnTo>
                <a:lnTo>
                  <a:pt x="2605" y="5282"/>
                </a:lnTo>
                <a:lnTo>
                  <a:pt x="2569" y="5209"/>
                </a:lnTo>
                <a:close/>
                <a:moveTo>
                  <a:pt x="8805" y="13939"/>
                </a:moveTo>
                <a:lnTo>
                  <a:pt x="9098" y="13976"/>
                </a:lnTo>
                <a:lnTo>
                  <a:pt x="9391" y="14049"/>
                </a:lnTo>
                <a:lnTo>
                  <a:pt x="9208" y="14086"/>
                </a:lnTo>
                <a:lnTo>
                  <a:pt x="9171" y="14049"/>
                </a:lnTo>
                <a:lnTo>
                  <a:pt x="9061" y="14049"/>
                </a:lnTo>
                <a:lnTo>
                  <a:pt x="8988" y="13976"/>
                </a:lnTo>
                <a:lnTo>
                  <a:pt x="8805" y="13939"/>
                </a:lnTo>
                <a:close/>
                <a:moveTo>
                  <a:pt x="5815" y="14178"/>
                </a:moveTo>
                <a:lnTo>
                  <a:pt x="5797" y="14196"/>
                </a:lnTo>
                <a:lnTo>
                  <a:pt x="5760" y="14196"/>
                </a:lnTo>
                <a:lnTo>
                  <a:pt x="5815" y="14178"/>
                </a:lnTo>
                <a:close/>
                <a:moveTo>
                  <a:pt x="7154" y="2935"/>
                </a:moveTo>
                <a:lnTo>
                  <a:pt x="7594" y="3008"/>
                </a:lnTo>
                <a:lnTo>
                  <a:pt x="8034" y="3082"/>
                </a:lnTo>
                <a:lnTo>
                  <a:pt x="8438" y="3155"/>
                </a:lnTo>
                <a:lnTo>
                  <a:pt x="8401" y="3192"/>
                </a:lnTo>
                <a:lnTo>
                  <a:pt x="8401" y="3228"/>
                </a:lnTo>
                <a:lnTo>
                  <a:pt x="8401" y="3265"/>
                </a:lnTo>
                <a:lnTo>
                  <a:pt x="8438" y="3265"/>
                </a:lnTo>
                <a:lnTo>
                  <a:pt x="8621" y="3228"/>
                </a:lnTo>
                <a:lnTo>
                  <a:pt x="8768" y="3265"/>
                </a:lnTo>
                <a:lnTo>
                  <a:pt x="8805" y="3265"/>
                </a:lnTo>
                <a:lnTo>
                  <a:pt x="8768" y="3338"/>
                </a:lnTo>
                <a:lnTo>
                  <a:pt x="8768" y="3412"/>
                </a:lnTo>
                <a:lnTo>
                  <a:pt x="8768" y="3448"/>
                </a:lnTo>
                <a:lnTo>
                  <a:pt x="8805" y="3485"/>
                </a:lnTo>
                <a:lnTo>
                  <a:pt x="8841" y="3485"/>
                </a:lnTo>
                <a:lnTo>
                  <a:pt x="8915" y="3522"/>
                </a:lnTo>
                <a:lnTo>
                  <a:pt x="8988" y="3558"/>
                </a:lnTo>
                <a:lnTo>
                  <a:pt x="9098" y="3668"/>
                </a:lnTo>
                <a:lnTo>
                  <a:pt x="9208" y="3815"/>
                </a:lnTo>
                <a:lnTo>
                  <a:pt x="9245" y="3852"/>
                </a:lnTo>
                <a:lnTo>
                  <a:pt x="9281" y="3889"/>
                </a:lnTo>
                <a:lnTo>
                  <a:pt x="9318" y="3852"/>
                </a:lnTo>
                <a:lnTo>
                  <a:pt x="9391" y="3742"/>
                </a:lnTo>
                <a:lnTo>
                  <a:pt x="9465" y="3632"/>
                </a:lnTo>
                <a:lnTo>
                  <a:pt x="9538" y="3558"/>
                </a:lnTo>
                <a:lnTo>
                  <a:pt x="9758" y="3632"/>
                </a:lnTo>
                <a:lnTo>
                  <a:pt x="9612" y="3815"/>
                </a:lnTo>
                <a:lnTo>
                  <a:pt x="9501" y="3999"/>
                </a:lnTo>
                <a:lnTo>
                  <a:pt x="9465" y="4072"/>
                </a:lnTo>
                <a:lnTo>
                  <a:pt x="9465" y="4182"/>
                </a:lnTo>
                <a:lnTo>
                  <a:pt x="9575" y="4182"/>
                </a:lnTo>
                <a:lnTo>
                  <a:pt x="9648" y="4145"/>
                </a:lnTo>
                <a:lnTo>
                  <a:pt x="9795" y="4035"/>
                </a:lnTo>
                <a:lnTo>
                  <a:pt x="10052" y="3815"/>
                </a:lnTo>
                <a:lnTo>
                  <a:pt x="10308" y="3962"/>
                </a:lnTo>
                <a:lnTo>
                  <a:pt x="10235" y="4035"/>
                </a:lnTo>
                <a:lnTo>
                  <a:pt x="9978" y="4365"/>
                </a:lnTo>
                <a:lnTo>
                  <a:pt x="9868" y="4512"/>
                </a:lnTo>
                <a:lnTo>
                  <a:pt x="9795" y="4696"/>
                </a:lnTo>
                <a:lnTo>
                  <a:pt x="9795" y="4732"/>
                </a:lnTo>
                <a:lnTo>
                  <a:pt x="9832" y="4732"/>
                </a:lnTo>
                <a:lnTo>
                  <a:pt x="10015" y="4659"/>
                </a:lnTo>
                <a:lnTo>
                  <a:pt x="10198" y="4549"/>
                </a:lnTo>
                <a:lnTo>
                  <a:pt x="10492" y="4329"/>
                </a:lnTo>
                <a:lnTo>
                  <a:pt x="10639" y="4182"/>
                </a:lnTo>
                <a:lnTo>
                  <a:pt x="10822" y="4292"/>
                </a:lnTo>
                <a:lnTo>
                  <a:pt x="10565" y="4549"/>
                </a:lnTo>
                <a:lnTo>
                  <a:pt x="10272" y="4879"/>
                </a:lnTo>
                <a:lnTo>
                  <a:pt x="10052" y="5209"/>
                </a:lnTo>
                <a:lnTo>
                  <a:pt x="9942" y="5246"/>
                </a:lnTo>
                <a:lnTo>
                  <a:pt x="9648" y="5392"/>
                </a:lnTo>
                <a:lnTo>
                  <a:pt x="9391" y="5539"/>
                </a:lnTo>
                <a:lnTo>
                  <a:pt x="9281" y="5539"/>
                </a:lnTo>
                <a:lnTo>
                  <a:pt x="9135" y="5576"/>
                </a:lnTo>
                <a:lnTo>
                  <a:pt x="8805" y="5759"/>
                </a:lnTo>
                <a:lnTo>
                  <a:pt x="8548" y="5979"/>
                </a:lnTo>
                <a:lnTo>
                  <a:pt x="8364" y="6089"/>
                </a:lnTo>
                <a:lnTo>
                  <a:pt x="8071" y="6346"/>
                </a:lnTo>
                <a:lnTo>
                  <a:pt x="7924" y="6566"/>
                </a:lnTo>
                <a:lnTo>
                  <a:pt x="7741" y="6750"/>
                </a:lnTo>
                <a:lnTo>
                  <a:pt x="7631" y="6970"/>
                </a:lnTo>
                <a:lnTo>
                  <a:pt x="7594" y="7153"/>
                </a:lnTo>
                <a:lnTo>
                  <a:pt x="7631" y="7227"/>
                </a:lnTo>
                <a:lnTo>
                  <a:pt x="7667" y="7300"/>
                </a:lnTo>
                <a:lnTo>
                  <a:pt x="7741" y="7373"/>
                </a:lnTo>
                <a:lnTo>
                  <a:pt x="7851" y="7410"/>
                </a:lnTo>
                <a:lnTo>
                  <a:pt x="7998" y="7410"/>
                </a:lnTo>
                <a:lnTo>
                  <a:pt x="8144" y="7337"/>
                </a:lnTo>
                <a:lnTo>
                  <a:pt x="8401" y="7190"/>
                </a:lnTo>
                <a:lnTo>
                  <a:pt x="8548" y="7153"/>
                </a:lnTo>
                <a:lnTo>
                  <a:pt x="8731" y="7227"/>
                </a:lnTo>
                <a:lnTo>
                  <a:pt x="8805" y="7263"/>
                </a:lnTo>
                <a:lnTo>
                  <a:pt x="8878" y="7337"/>
                </a:lnTo>
                <a:lnTo>
                  <a:pt x="8915" y="7410"/>
                </a:lnTo>
                <a:lnTo>
                  <a:pt x="8915" y="7483"/>
                </a:lnTo>
                <a:lnTo>
                  <a:pt x="8841" y="7593"/>
                </a:lnTo>
                <a:lnTo>
                  <a:pt x="8731" y="7740"/>
                </a:lnTo>
                <a:lnTo>
                  <a:pt x="8584" y="7850"/>
                </a:lnTo>
                <a:lnTo>
                  <a:pt x="8401" y="7960"/>
                </a:lnTo>
                <a:lnTo>
                  <a:pt x="8144" y="8070"/>
                </a:lnTo>
                <a:lnTo>
                  <a:pt x="7961" y="8144"/>
                </a:lnTo>
                <a:lnTo>
                  <a:pt x="7741" y="8254"/>
                </a:lnTo>
                <a:lnTo>
                  <a:pt x="7557" y="8400"/>
                </a:lnTo>
                <a:lnTo>
                  <a:pt x="7521" y="8474"/>
                </a:lnTo>
                <a:lnTo>
                  <a:pt x="7484" y="8584"/>
                </a:lnTo>
                <a:lnTo>
                  <a:pt x="7447" y="8767"/>
                </a:lnTo>
                <a:lnTo>
                  <a:pt x="7521" y="8914"/>
                </a:lnTo>
                <a:lnTo>
                  <a:pt x="7631" y="9061"/>
                </a:lnTo>
                <a:lnTo>
                  <a:pt x="7777" y="9134"/>
                </a:lnTo>
                <a:lnTo>
                  <a:pt x="7887" y="9171"/>
                </a:lnTo>
                <a:lnTo>
                  <a:pt x="8034" y="9207"/>
                </a:lnTo>
                <a:lnTo>
                  <a:pt x="8254" y="9134"/>
                </a:lnTo>
                <a:lnTo>
                  <a:pt x="8694" y="8951"/>
                </a:lnTo>
                <a:lnTo>
                  <a:pt x="9208" y="8951"/>
                </a:lnTo>
                <a:lnTo>
                  <a:pt x="9391" y="8877"/>
                </a:lnTo>
                <a:lnTo>
                  <a:pt x="9575" y="8767"/>
                </a:lnTo>
                <a:lnTo>
                  <a:pt x="9685" y="8657"/>
                </a:lnTo>
                <a:lnTo>
                  <a:pt x="9795" y="8547"/>
                </a:lnTo>
                <a:lnTo>
                  <a:pt x="9905" y="8547"/>
                </a:lnTo>
                <a:lnTo>
                  <a:pt x="10052" y="8584"/>
                </a:lnTo>
                <a:lnTo>
                  <a:pt x="10088" y="8620"/>
                </a:lnTo>
                <a:lnTo>
                  <a:pt x="10125" y="8620"/>
                </a:lnTo>
                <a:lnTo>
                  <a:pt x="10198" y="8657"/>
                </a:lnTo>
                <a:lnTo>
                  <a:pt x="10382" y="8804"/>
                </a:lnTo>
                <a:lnTo>
                  <a:pt x="10565" y="8987"/>
                </a:lnTo>
                <a:lnTo>
                  <a:pt x="11115" y="9648"/>
                </a:lnTo>
                <a:lnTo>
                  <a:pt x="10382" y="9391"/>
                </a:lnTo>
                <a:lnTo>
                  <a:pt x="10015" y="9281"/>
                </a:lnTo>
                <a:lnTo>
                  <a:pt x="9648" y="9171"/>
                </a:lnTo>
                <a:lnTo>
                  <a:pt x="9612" y="9207"/>
                </a:lnTo>
                <a:lnTo>
                  <a:pt x="9281" y="9171"/>
                </a:lnTo>
                <a:lnTo>
                  <a:pt x="8951" y="9207"/>
                </a:lnTo>
                <a:lnTo>
                  <a:pt x="8621" y="9281"/>
                </a:lnTo>
                <a:lnTo>
                  <a:pt x="8328" y="9391"/>
                </a:lnTo>
                <a:lnTo>
                  <a:pt x="8291" y="9427"/>
                </a:lnTo>
                <a:lnTo>
                  <a:pt x="8144" y="9427"/>
                </a:lnTo>
                <a:lnTo>
                  <a:pt x="7631" y="9537"/>
                </a:lnTo>
                <a:lnTo>
                  <a:pt x="7117" y="9648"/>
                </a:lnTo>
                <a:lnTo>
                  <a:pt x="6934" y="9684"/>
                </a:lnTo>
                <a:lnTo>
                  <a:pt x="6787" y="9794"/>
                </a:lnTo>
                <a:lnTo>
                  <a:pt x="6677" y="9904"/>
                </a:lnTo>
                <a:lnTo>
                  <a:pt x="6567" y="10088"/>
                </a:lnTo>
                <a:lnTo>
                  <a:pt x="6494" y="10271"/>
                </a:lnTo>
                <a:lnTo>
                  <a:pt x="6494" y="10455"/>
                </a:lnTo>
                <a:lnTo>
                  <a:pt x="6494" y="10601"/>
                </a:lnTo>
                <a:lnTo>
                  <a:pt x="6530" y="10785"/>
                </a:lnTo>
                <a:lnTo>
                  <a:pt x="6604" y="10968"/>
                </a:lnTo>
                <a:lnTo>
                  <a:pt x="6714" y="11115"/>
                </a:lnTo>
                <a:lnTo>
                  <a:pt x="6824" y="11225"/>
                </a:lnTo>
                <a:lnTo>
                  <a:pt x="6970" y="11335"/>
                </a:lnTo>
                <a:lnTo>
                  <a:pt x="7117" y="11408"/>
                </a:lnTo>
                <a:lnTo>
                  <a:pt x="7301" y="11445"/>
                </a:lnTo>
                <a:lnTo>
                  <a:pt x="7484" y="11482"/>
                </a:lnTo>
                <a:lnTo>
                  <a:pt x="7777" y="11482"/>
                </a:lnTo>
                <a:lnTo>
                  <a:pt x="7851" y="11555"/>
                </a:lnTo>
                <a:lnTo>
                  <a:pt x="7924" y="11665"/>
                </a:lnTo>
                <a:lnTo>
                  <a:pt x="7961" y="11812"/>
                </a:lnTo>
                <a:lnTo>
                  <a:pt x="8034" y="12105"/>
                </a:lnTo>
                <a:lnTo>
                  <a:pt x="8071" y="12362"/>
                </a:lnTo>
                <a:lnTo>
                  <a:pt x="8108" y="12509"/>
                </a:lnTo>
                <a:lnTo>
                  <a:pt x="7851" y="12435"/>
                </a:lnTo>
                <a:lnTo>
                  <a:pt x="7631" y="12399"/>
                </a:lnTo>
                <a:lnTo>
                  <a:pt x="7557" y="12362"/>
                </a:lnTo>
                <a:lnTo>
                  <a:pt x="7521" y="12215"/>
                </a:lnTo>
                <a:lnTo>
                  <a:pt x="7521" y="12179"/>
                </a:lnTo>
                <a:lnTo>
                  <a:pt x="7447" y="12179"/>
                </a:lnTo>
                <a:lnTo>
                  <a:pt x="7447" y="12215"/>
                </a:lnTo>
                <a:lnTo>
                  <a:pt x="7411" y="12472"/>
                </a:lnTo>
                <a:lnTo>
                  <a:pt x="7411" y="12509"/>
                </a:lnTo>
                <a:lnTo>
                  <a:pt x="7447" y="12545"/>
                </a:lnTo>
                <a:lnTo>
                  <a:pt x="7851" y="12729"/>
                </a:lnTo>
                <a:lnTo>
                  <a:pt x="8254" y="12949"/>
                </a:lnTo>
                <a:lnTo>
                  <a:pt x="8438" y="13316"/>
                </a:lnTo>
                <a:lnTo>
                  <a:pt x="8474" y="13389"/>
                </a:lnTo>
                <a:lnTo>
                  <a:pt x="8548" y="13426"/>
                </a:lnTo>
                <a:lnTo>
                  <a:pt x="8621" y="13426"/>
                </a:lnTo>
                <a:lnTo>
                  <a:pt x="8694" y="13389"/>
                </a:lnTo>
                <a:lnTo>
                  <a:pt x="8841" y="13279"/>
                </a:lnTo>
                <a:lnTo>
                  <a:pt x="9428" y="13609"/>
                </a:lnTo>
                <a:lnTo>
                  <a:pt x="9281" y="13609"/>
                </a:lnTo>
                <a:lnTo>
                  <a:pt x="8548" y="13536"/>
                </a:lnTo>
                <a:lnTo>
                  <a:pt x="7851" y="13536"/>
                </a:lnTo>
                <a:lnTo>
                  <a:pt x="7374" y="13206"/>
                </a:lnTo>
                <a:lnTo>
                  <a:pt x="6860" y="12912"/>
                </a:lnTo>
                <a:lnTo>
                  <a:pt x="6824" y="12876"/>
                </a:lnTo>
                <a:lnTo>
                  <a:pt x="6750" y="12912"/>
                </a:lnTo>
                <a:lnTo>
                  <a:pt x="6750" y="12949"/>
                </a:lnTo>
                <a:lnTo>
                  <a:pt x="6750" y="13022"/>
                </a:lnTo>
                <a:lnTo>
                  <a:pt x="6970" y="13316"/>
                </a:lnTo>
                <a:lnTo>
                  <a:pt x="7227" y="13572"/>
                </a:lnTo>
                <a:lnTo>
                  <a:pt x="6897" y="13609"/>
                </a:lnTo>
                <a:lnTo>
                  <a:pt x="6567" y="13646"/>
                </a:lnTo>
                <a:lnTo>
                  <a:pt x="6310" y="13426"/>
                </a:lnTo>
                <a:lnTo>
                  <a:pt x="6090" y="13169"/>
                </a:lnTo>
                <a:lnTo>
                  <a:pt x="6017" y="13169"/>
                </a:lnTo>
                <a:lnTo>
                  <a:pt x="5943" y="13242"/>
                </a:lnTo>
                <a:lnTo>
                  <a:pt x="5907" y="13389"/>
                </a:lnTo>
                <a:lnTo>
                  <a:pt x="5943" y="13499"/>
                </a:lnTo>
                <a:lnTo>
                  <a:pt x="5980" y="13646"/>
                </a:lnTo>
                <a:lnTo>
                  <a:pt x="6090" y="13756"/>
                </a:lnTo>
                <a:lnTo>
                  <a:pt x="5760" y="13829"/>
                </a:lnTo>
                <a:lnTo>
                  <a:pt x="5430" y="13939"/>
                </a:lnTo>
                <a:lnTo>
                  <a:pt x="5393" y="13903"/>
                </a:lnTo>
                <a:lnTo>
                  <a:pt x="5173" y="13682"/>
                </a:lnTo>
                <a:lnTo>
                  <a:pt x="5026" y="13609"/>
                </a:lnTo>
                <a:lnTo>
                  <a:pt x="4916" y="13572"/>
                </a:lnTo>
                <a:lnTo>
                  <a:pt x="4880" y="13572"/>
                </a:lnTo>
                <a:lnTo>
                  <a:pt x="4880" y="13609"/>
                </a:lnTo>
                <a:lnTo>
                  <a:pt x="4880" y="13682"/>
                </a:lnTo>
                <a:lnTo>
                  <a:pt x="4916" y="13793"/>
                </a:lnTo>
                <a:lnTo>
                  <a:pt x="4990" y="13939"/>
                </a:lnTo>
                <a:lnTo>
                  <a:pt x="5100" y="14086"/>
                </a:lnTo>
                <a:lnTo>
                  <a:pt x="5136" y="14086"/>
                </a:lnTo>
                <a:lnTo>
                  <a:pt x="4843" y="14306"/>
                </a:lnTo>
                <a:lnTo>
                  <a:pt x="4623" y="14269"/>
                </a:lnTo>
                <a:lnTo>
                  <a:pt x="4109" y="14196"/>
                </a:lnTo>
                <a:lnTo>
                  <a:pt x="3853" y="14159"/>
                </a:lnTo>
                <a:lnTo>
                  <a:pt x="3596" y="14086"/>
                </a:lnTo>
                <a:lnTo>
                  <a:pt x="3669" y="14013"/>
                </a:lnTo>
                <a:lnTo>
                  <a:pt x="3706" y="13903"/>
                </a:lnTo>
                <a:lnTo>
                  <a:pt x="3706" y="13829"/>
                </a:lnTo>
                <a:lnTo>
                  <a:pt x="3669" y="13719"/>
                </a:lnTo>
                <a:lnTo>
                  <a:pt x="3632" y="13646"/>
                </a:lnTo>
                <a:lnTo>
                  <a:pt x="3559" y="13609"/>
                </a:lnTo>
                <a:lnTo>
                  <a:pt x="3632" y="13242"/>
                </a:lnTo>
                <a:lnTo>
                  <a:pt x="3742" y="12876"/>
                </a:lnTo>
                <a:lnTo>
                  <a:pt x="3889" y="12509"/>
                </a:lnTo>
                <a:lnTo>
                  <a:pt x="4073" y="12179"/>
                </a:lnTo>
                <a:lnTo>
                  <a:pt x="4293" y="11848"/>
                </a:lnTo>
                <a:lnTo>
                  <a:pt x="4549" y="11555"/>
                </a:lnTo>
                <a:lnTo>
                  <a:pt x="4843" y="11298"/>
                </a:lnTo>
                <a:lnTo>
                  <a:pt x="5173" y="11115"/>
                </a:lnTo>
                <a:lnTo>
                  <a:pt x="5246" y="11041"/>
                </a:lnTo>
                <a:lnTo>
                  <a:pt x="5283" y="10931"/>
                </a:lnTo>
                <a:lnTo>
                  <a:pt x="5283" y="10858"/>
                </a:lnTo>
                <a:lnTo>
                  <a:pt x="5210" y="10785"/>
                </a:lnTo>
                <a:lnTo>
                  <a:pt x="4770" y="10234"/>
                </a:lnTo>
                <a:lnTo>
                  <a:pt x="4549" y="9978"/>
                </a:lnTo>
                <a:lnTo>
                  <a:pt x="4293" y="9758"/>
                </a:lnTo>
                <a:lnTo>
                  <a:pt x="3999" y="9574"/>
                </a:lnTo>
                <a:lnTo>
                  <a:pt x="3706" y="9427"/>
                </a:lnTo>
                <a:lnTo>
                  <a:pt x="3376" y="9317"/>
                </a:lnTo>
                <a:lnTo>
                  <a:pt x="3046" y="9281"/>
                </a:lnTo>
                <a:lnTo>
                  <a:pt x="3046" y="8877"/>
                </a:lnTo>
                <a:lnTo>
                  <a:pt x="3119" y="8510"/>
                </a:lnTo>
                <a:lnTo>
                  <a:pt x="3266" y="8180"/>
                </a:lnTo>
                <a:lnTo>
                  <a:pt x="3486" y="7887"/>
                </a:lnTo>
                <a:lnTo>
                  <a:pt x="3632" y="7740"/>
                </a:lnTo>
                <a:lnTo>
                  <a:pt x="3816" y="7593"/>
                </a:lnTo>
                <a:lnTo>
                  <a:pt x="3889" y="7557"/>
                </a:lnTo>
                <a:lnTo>
                  <a:pt x="3963" y="7557"/>
                </a:lnTo>
                <a:lnTo>
                  <a:pt x="4036" y="7593"/>
                </a:lnTo>
                <a:lnTo>
                  <a:pt x="4109" y="7630"/>
                </a:lnTo>
                <a:lnTo>
                  <a:pt x="4219" y="7740"/>
                </a:lnTo>
                <a:lnTo>
                  <a:pt x="4329" y="7887"/>
                </a:lnTo>
                <a:lnTo>
                  <a:pt x="4916" y="8657"/>
                </a:lnTo>
                <a:lnTo>
                  <a:pt x="5026" y="8730"/>
                </a:lnTo>
                <a:lnTo>
                  <a:pt x="5136" y="8767"/>
                </a:lnTo>
                <a:lnTo>
                  <a:pt x="5210" y="8730"/>
                </a:lnTo>
                <a:lnTo>
                  <a:pt x="5246" y="8694"/>
                </a:lnTo>
                <a:lnTo>
                  <a:pt x="5283" y="8620"/>
                </a:lnTo>
                <a:lnTo>
                  <a:pt x="5283" y="8547"/>
                </a:lnTo>
                <a:lnTo>
                  <a:pt x="5136" y="7006"/>
                </a:lnTo>
                <a:lnTo>
                  <a:pt x="5100" y="6823"/>
                </a:lnTo>
                <a:lnTo>
                  <a:pt x="4990" y="6640"/>
                </a:lnTo>
                <a:lnTo>
                  <a:pt x="4880" y="6493"/>
                </a:lnTo>
                <a:lnTo>
                  <a:pt x="4660" y="6456"/>
                </a:lnTo>
                <a:lnTo>
                  <a:pt x="4733" y="6420"/>
                </a:lnTo>
                <a:lnTo>
                  <a:pt x="4843" y="6346"/>
                </a:lnTo>
                <a:lnTo>
                  <a:pt x="5026" y="6199"/>
                </a:lnTo>
                <a:lnTo>
                  <a:pt x="5430" y="6016"/>
                </a:lnTo>
                <a:lnTo>
                  <a:pt x="5613" y="5943"/>
                </a:lnTo>
                <a:lnTo>
                  <a:pt x="5760" y="5796"/>
                </a:lnTo>
                <a:lnTo>
                  <a:pt x="5870" y="5649"/>
                </a:lnTo>
                <a:lnTo>
                  <a:pt x="5980" y="5466"/>
                </a:lnTo>
                <a:lnTo>
                  <a:pt x="5980" y="5392"/>
                </a:lnTo>
                <a:lnTo>
                  <a:pt x="5943" y="5319"/>
                </a:lnTo>
                <a:lnTo>
                  <a:pt x="5907" y="5246"/>
                </a:lnTo>
                <a:lnTo>
                  <a:pt x="5833" y="5209"/>
                </a:lnTo>
                <a:lnTo>
                  <a:pt x="4990" y="5099"/>
                </a:lnTo>
                <a:lnTo>
                  <a:pt x="4109" y="4989"/>
                </a:lnTo>
                <a:lnTo>
                  <a:pt x="3742" y="4989"/>
                </a:lnTo>
                <a:lnTo>
                  <a:pt x="3302" y="4952"/>
                </a:lnTo>
                <a:lnTo>
                  <a:pt x="2899" y="4989"/>
                </a:lnTo>
                <a:lnTo>
                  <a:pt x="2715" y="5026"/>
                </a:lnTo>
                <a:lnTo>
                  <a:pt x="2532" y="5099"/>
                </a:lnTo>
                <a:lnTo>
                  <a:pt x="2495" y="5136"/>
                </a:lnTo>
                <a:lnTo>
                  <a:pt x="2532" y="5209"/>
                </a:lnTo>
                <a:lnTo>
                  <a:pt x="2165" y="5062"/>
                </a:lnTo>
                <a:lnTo>
                  <a:pt x="2459" y="4732"/>
                </a:lnTo>
                <a:lnTo>
                  <a:pt x="2752" y="4402"/>
                </a:lnTo>
                <a:lnTo>
                  <a:pt x="3082" y="4145"/>
                </a:lnTo>
                <a:lnTo>
                  <a:pt x="3449" y="3889"/>
                </a:lnTo>
                <a:lnTo>
                  <a:pt x="3816" y="3668"/>
                </a:lnTo>
                <a:lnTo>
                  <a:pt x="4219" y="3448"/>
                </a:lnTo>
                <a:lnTo>
                  <a:pt x="4623" y="3302"/>
                </a:lnTo>
                <a:lnTo>
                  <a:pt x="5026" y="3155"/>
                </a:lnTo>
                <a:lnTo>
                  <a:pt x="5467" y="3045"/>
                </a:lnTo>
                <a:lnTo>
                  <a:pt x="5907" y="2972"/>
                </a:lnTo>
                <a:lnTo>
                  <a:pt x="6310" y="2935"/>
                </a:lnTo>
                <a:close/>
                <a:moveTo>
                  <a:pt x="5393" y="14343"/>
                </a:moveTo>
                <a:lnTo>
                  <a:pt x="5430" y="14379"/>
                </a:lnTo>
                <a:lnTo>
                  <a:pt x="5356" y="14379"/>
                </a:lnTo>
                <a:lnTo>
                  <a:pt x="5393" y="14343"/>
                </a:lnTo>
                <a:close/>
                <a:moveTo>
                  <a:pt x="7704" y="13903"/>
                </a:moveTo>
                <a:lnTo>
                  <a:pt x="7961" y="14049"/>
                </a:lnTo>
                <a:lnTo>
                  <a:pt x="8291" y="14196"/>
                </a:lnTo>
                <a:lnTo>
                  <a:pt x="8584" y="14306"/>
                </a:lnTo>
                <a:lnTo>
                  <a:pt x="8181" y="14379"/>
                </a:lnTo>
                <a:lnTo>
                  <a:pt x="7741" y="14416"/>
                </a:lnTo>
                <a:lnTo>
                  <a:pt x="7704" y="14306"/>
                </a:lnTo>
                <a:lnTo>
                  <a:pt x="7631" y="14233"/>
                </a:lnTo>
                <a:lnTo>
                  <a:pt x="7264" y="14123"/>
                </a:lnTo>
                <a:lnTo>
                  <a:pt x="6970" y="13939"/>
                </a:lnTo>
                <a:lnTo>
                  <a:pt x="7521" y="13903"/>
                </a:lnTo>
                <a:close/>
                <a:moveTo>
                  <a:pt x="6420" y="14013"/>
                </a:moveTo>
                <a:lnTo>
                  <a:pt x="6567" y="14123"/>
                </a:lnTo>
                <a:lnTo>
                  <a:pt x="6787" y="14306"/>
                </a:lnTo>
                <a:lnTo>
                  <a:pt x="7007" y="14453"/>
                </a:lnTo>
                <a:lnTo>
                  <a:pt x="6053" y="14416"/>
                </a:lnTo>
                <a:lnTo>
                  <a:pt x="6053" y="14343"/>
                </a:lnTo>
                <a:lnTo>
                  <a:pt x="6053" y="14269"/>
                </a:lnTo>
                <a:lnTo>
                  <a:pt x="5980" y="14196"/>
                </a:lnTo>
                <a:lnTo>
                  <a:pt x="5907" y="14159"/>
                </a:lnTo>
                <a:lnTo>
                  <a:pt x="5870" y="14159"/>
                </a:lnTo>
                <a:lnTo>
                  <a:pt x="5980" y="14123"/>
                </a:lnTo>
                <a:lnTo>
                  <a:pt x="6420" y="14013"/>
                </a:lnTo>
                <a:close/>
                <a:moveTo>
                  <a:pt x="6824" y="2385"/>
                </a:moveTo>
                <a:lnTo>
                  <a:pt x="6750" y="2421"/>
                </a:lnTo>
                <a:lnTo>
                  <a:pt x="6677" y="2495"/>
                </a:lnTo>
                <a:lnTo>
                  <a:pt x="6127" y="2531"/>
                </a:lnTo>
                <a:lnTo>
                  <a:pt x="5540" y="2605"/>
                </a:lnTo>
                <a:lnTo>
                  <a:pt x="5026" y="2715"/>
                </a:lnTo>
                <a:lnTo>
                  <a:pt x="4476" y="2861"/>
                </a:lnTo>
                <a:lnTo>
                  <a:pt x="3926" y="3082"/>
                </a:lnTo>
                <a:lnTo>
                  <a:pt x="3376" y="3375"/>
                </a:lnTo>
                <a:lnTo>
                  <a:pt x="2899" y="3705"/>
                </a:lnTo>
                <a:lnTo>
                  <a:pt x="2459" y="4109"/>
                </a:lnTo>
                <a:lnTo>
                  <a:pt x="2018" y="4512"/>
                </a:lnTo>
                <a:lnTo>
                  <a:pt x="1652" y="4989"/>
                </a:lnTo>
                <a:lnTo>
                  <a:pt x="1321" y="5466"/>
                </a:lnTo>
                <a:lnTo>
                  <a:pt x="1065" y="6016"/>
                </a:lnTo>
                <a:lnTo>
                  <a:pt x="735" y="6713"/>
                </a:lnTo>
                <a:lnTo>
                  <a:pt x="478" y="7447"/>
                </a:lnTo>
                <a:lnTo>
                  <a:pt x="221" y="8180"/>
                </a:lnTo>
                <a:lnTo>
                  <a:pt x="74" y="8914"/>
                </a:lnTo>
                <a:lnTo>
                  <a:pt x="38" y="9244"/>
                </a:lnTo>
                <a:lnTo>
                  <a:pt x="1" y="9611"/>
                </a:lnTo>
                <a:lnTo>
                  <a:pt x="38" y="9941"/>
                </a:lnTo>
                <a:lnTo>
                  <a:pt x="74" y="10271"/>
                </a:lnTo>
                <a:lnTo>
                  <a:pt x="148" y="10601"/>
                </a:lnTo>
                <a:lnTo>
                  <a:pt x="258" y="10931"/>
                </a:lnTo>
                <a:lnTo>
                  <a:pt x="368" y="11262"/>
                </a:lnTo>
                <a:lnTo>
                  <a:pt x="514" y="11555"/>
                </a:lnTo>
                <a:lnTo>
                  <a:pt x="881" y="12142"/>
                </a:lnTo>
                <a:lnTo>
                  <a:pt x="1285" y="12692"/>
                </a:lnTo>
                <a:lnTo>
                  <a:pt x="1725" y="13206"/>
                </a:lnTo>
                <a:lnTo>
                  <a:pt x="2202" y="13719"/>
                </a:lnTo>
                <a:lnTo>
                  <a:pt x="2459" y="13976"/>
                </a:lnTo>
                <a:lnTo>
                  <a:pt x="2752" y="14233"/>
                </a:lnTo>
                <a:lnTo>
                  <a:pt x="2825" y="14343"/>
                </a:lnTo>
                <a:lnTo>
                  <a:pt x="2899" y="14416"/>
                </a:lnTo>
                <a:lnTo>
                  <a:pt x="3009" y="14453"/>
                </a:lnTo>
                <a:lnTo>
                  <a:pt x="3119" y="14453"/>
                </a:lnTo>
                <a:lnTo>
                  <a:pt x="3192" y="14526"/>
                </a:lnTo>
                <a:lnTo>
                  <a:pt x="3559" y="14636"/>
                </a:lnTo>
                <a:lnTo>
                  <a:pt x="3889" y="14746"/>
                </a:lnTo>
                <a:lnTo>
                  <a:pt x="4623" y="14820"/>
                </a:lnTo>
                <a:lnTo>
                  <a:pt x="6017" y="14966"/>
                </a:lnTo>
                <a:lnTo>
                  <a:pt x="6714" y="15003"/>
                </a:lnTo>
                <a:lnTo>
                  <a:pt x="7411" y="15003"/>
                </a:lnTo>
                <a:lnTo>
                  <a:pt x="8108" y="14930"/>
                </a:lnTo>
                <a:lnTo>
                  <a:pt x="8768" y="14783"/>
                </a:lnTo>
                <a:lnTo>
                  <a:pt x="9465" y="14600"/>
                </a:lnTo>
                <a:lnTo>
                  <a:pt x="9758" y="14453"/>
                </a:lnTo>
                <a:lnTo>
                  <a:pt x="10088" y="14306"/>
                </a:lnTo>
                <a:lnTo>
                  <a:pt x="10382" y="14159"/>
                </a:lnTo>
                <a:lnTo>
                  <a:pt x="10675" y="13976"/>
                </a:lnTo>
                <a:lnTo>
                  <a:pt x="11152" y="13536"/>
                </a:lnTo>
                <a:lnTo>
                  <a:pt x="11629" y="13059"/>
                </a:lnTo>
                <a:lnTo>
                  <a:pt x="12033" y="12509"/>
                </a:lnTo>
                <a:lnTo>
                  <a:pt x="12399" y="11958"/>
                </a:lnTo>
                <a:lnTo>
                  <a:pt x="12729" y="11372"/>
                </a:lnTo>
                <a:lnTo>
                  <a:pt x="12986" y="10748"/>
                </a:lnTo>
                <a:lnTo>
                  <a:pt x="13243" y="10161"/>
                </a:lnTo>
                <a:lnTo>
                  <a:pt x="13426" y="9464"/>
                </a:lnTo>
                <a:lnTo>
                  <a:pt x="13500" y="9097"/>
                </a:lnTo>
                <a:lnTo>
                  <a:pt x="13573" y="8730"/>
                </a:lnTo>
                <a:lnTo>
                  <a:pt x="13573" y="8400"/>
                </a:lnTo>
                <a:lnTo>
                  <a:pt x="13573" y="8034"/>
                </a:lnTo>
                <a:lnTo>
                  <a:pt x="13573" y="7667"/>
                </a:lnTo>
                <a:lnTo>
                  <a:pt x="13500" y="7300"/>
                </a:lnTo>
                <a:lnTo>
                  <a:pt x="13426" y="6970"/>
                </a:lnTo>
                <a:lnTo>
                  <a:pt x="13353" y="6640"/>
                </a:lnTo>
                <a:lnTo>
                  <a:pt x="13206" y="6346"/>
                </a:lnTo>
                <a:lnTo>
                  <a:pt x="13060" y="6053"/>
                </a:lnTo>
                <a:lnTo>
                  <a:pt x="12693" y="5466"/>
                </a:lnTo>
                <a:lnTo>
                  <a:pt x="12289" y="4916"/>
                </a:lnTo>
                <a:lnTo>
                  <a:pt x="11849" y="4475"/>
                </a:lnTo>
                <a:lnTo>
                  <a:pt x="11372" y="4035"/>
                </a:lnTo>
                <a:lnTo>
                  <a:pt x="10895" y="3668"/>
                </a:lnTo>
                <a:lnTo>
                  <a:pt x="10345" y="3338"/>
                </a:lnTo>
                <a:lnTo>
                  <a:pt x="9795" y="3045"/>
                </a:lnTo>
                <a:lnTo>
                  <a:pt x="9208" y="2788"/>
                </a:lnTo>
                <a:lnTo>
                  <a:pt x="8584" y="2605"/>
                </a:lnTo>
                <a:lnTo>
                  <a:pt x="7998" y="2458"/>
                </a:lnTo>
                <a:lnTo>
                  <a:pt x="7447" y="2385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25" name="Google Shape;1025;p22"/>
          <p:cNvSpPr/>
          <p:nvPr/>
        </p:nvSpPr>
        <p:spPr>
          <a:xfrm>
            <a:off x="-8" y="1013366"/>
            <a:ext cx="372518" cy="384998"/>
          </a:xfrm>
          <a:custGeom>
            <a:avLst/>
            <a:gdLst/>
            <a:ahLst/>
            <a:cxnLst/>
            <a:rect l="l" t="t" r="r" b="b"/>
            <a:pathLst>
              <a:path w="13133" h="13573" extrusionOk="0">
                <a:moveTo>
                  <a:pt x="2714" y="1798"/>
                </a:moveTo>
                <a:lnTo>
                  <a:pt x="2971" y="1908"/>
                </a:lnTo>
                <a:lnTo>
                  <a:pt x="3118" y="2018"/>
                </a:lnTo>
                <a:lnTo>
                  <a:pt x="3265" y="2128"/>
                </a:lnTo>
                <a:lnTo>
                  <a:pt x="3411" y="2311"/>
                </a:lnTo>
                <a:lnTo>
                  <a:pt x="3485" y="2458"/>
                </a:lnTo>
                <a:lnTo>
                  <a:pt x="3375" y="2458"/>
                </a:lnTo>
                <a:lnTo>
                  <a:pt x="3301" y="2495"/>
                </a:lnTo>
                <a:lnTo>
                  <a:pt x="3265" y="2568"/>
                </a:lnTo>
                <a:lnTo>
                  <a:pt x="3228" y="2605"/>
                </a:lnTo>
                <a:lnTo>
                  <a:pt x="3155" y="2568"/>
                </a:lnTo>
                <a:lnTo>
                  <a:pt x="3008" y="2348"/>
                </a:lnTo>
                <a:lnTo>
                  <a:pt x="2825" y="1981"/>
                </a:lnTo>
                <a:lnTo>
                  <a:pt x="2714" y="1798"/>
                </a:lnTo>
                <a:close/>
                <a:moveTo>
                  <a:pt x="1908" y="2825"/>
                </a:moveTo>
                <a:lnTo>
                  <a:pt x="1797" y="2861"/>
                </a:lnTo>
                <a:lnTo>
                  <a:pt x="1761" y="2898"/>
                </a:lnTo>
                <a:lnTo>
                  <a:pt x="1687" y="2971"/>
                </a:lnTo>
                <a:lnTo>
                  <a:pt x="1687" y="3045"/>
                </a:lnTo>
                <a:lnTo>
                  <a:pt x="1687" y="3118"/>
                </a:lnTo>
                <a:lnTo>
                  <a:pt x="1724" y="3191"/>
                </a:lnTo>
                <a:lnTo>
                  <a:pt x="1797" y="3228"/>
                </a:lnTo>
                <a:lnTo>
                  <a:pt x="1944" y="3301"/>
                </a:lnTo>
                <a:lnTo>
                  <a:pt x="2054" y="3412"/>
                </a:lnTo>
                <a:lnTo>
                  <a:pt x="2164" y="3522"/>
                </a:lnTo>
                <a:lnTo>
                  <a:pt x="2201" y="3595"/>
                </a:lnTo>
                <a:lnTo>
                  <a:pt x="2274" y="3632"/>
                </a:lnTo>
                <a:lnTo>
                  <a:pt x="2384" y="3632"/>
                </a:lnTo>
                <a:lnTo>
                  <a:pt x="2458" y="3558"/>
                </a:lnTo>
                <a:lnTo>
                  <a:pt x="2494" y="3448"/>
                </a:lnTo>
                <a:lnTo>
                  <a:pt x="2494" y="3338"/>
                </a:lnTo>
                <a:lnTo>
                  <a:pt x="2421" y="3228"/>
                </a:lnTo>
                <a:lnTo>
                  <a:pt x="2348" y="3155"/>
                </a:lnTo>
                <a:lnTo>
                  <a:pt x="2164" y="2971"/>
                </a:lnTo>
                <a:lnTo>
                  <a:pt x="1981" y="2861"/>
                </a:lnTo>
                <a:lnTo>
                  <a:pt x="1908" y="2825"/>
                </a:lnTo>
                <a:close/>
                <a:moveTo>
                  <a:pt x="1137" y="2311"/>
                </a:moveTo>
                <a:lnTo>
                  <a:pt x="1614" y="2458"/>
                </a:lnTo>
                <a:lnTo>
                  <a:pt x="2054" y="2678"/>
                </a:lnTo>
                <a:lnTo>
                  <a:pt x="2201" y="2751"/>
                </a:lnTo>
                <a:lnTo>
                  <a:pt x="2348" y="2898"/>
                </a:lnTo>
                <a:lnTo>
                  <a:pt x="2458" y="3008"/>
                </a:lnTo>
                <a:lnTo>
                  <a:pt x="2531" y="3191"/>
                </a:lnTo>
                <a:lnTo>
                  <a:pt x="2568" y="3265"/>
                </a:lnTo>
                <a:lnTo>
                  <a:pt x="2568" y="3338"/>
                </a:lnTo>
                <a:lnTo>
                  <a:pt x="2531" y="3485"/>
                </a:lnTo>
                <a:lnTo>
                  <a:pt x="2384" y="3742"/>
                </a:lnTo>
                <a:lnTo>
                  <a:pt x="2274" y="3852"/>
                </a:lnTo>
                <a:lnTo>
                  <a:pt x="2164" y="3962"/>
                </a:lnTo>
                <a:lnTo>
                  <a:pt x="1834" y="3632"/>
                </a:lnTo>
                <a:lnTo>
                  <a:pt x="1541" y="3228"/>
                </a:lnTo>
                <a:lnTo>
                  <a:pt x="1321" y="2788"/>
                </a:lnTo>
                <a:lnTo>
                  <a:pt x="1137" y="2311"/>
                </a:lnTo>
                <a:close/>
                <a:moveTo>
                  <a:pt x="8804" y="514"/>
                </a:moveTo>
                <a:lnTo>
                  <a:pt x="8694" y="2531"/>
                </a:lnTo>
                <a:lnTo>
                  <a:pt x="8657" y="3632"/>
                </a:lnTo>
                <a:lnTo>
                  <a:pt x="8657" y="4549"/>
                </a:lnTo>
                <a:lnTo>
                  <a:pt x="7556" y="3778"/>
                </a:lnTo>
                <a:lnTo>
                  <a:pt x="7043" y="3375"/>
                </a:lnTo>
                <a:lnTo>
                  <a:pt x="6529" y="2971"/>
                </a:lnTo>
                <a:lnTo>
                  <a:pt x="6639" y="2788"/>
                </a:lnTo>
                <a:lnTo>
                  <a:pt x="6713" y="2678"/>
                </a:lnTo>
                <a:lnTo>
                  <a:pt x="7556" y="1798"/>
                </a:lnTo>
                <a:lnTo>
                  <a:pt x="8290" y="991"/>
                </a:lnTo>
                <a:lnTo>
                  <a:pt x="8510" y="734"/>
                </a:lnTo>
                <a:lnTo>
                  <a:pt x="8657" y="624"/>
                </a:lnTo>
                <a:lnTo>
                  <a:pt x="8804" y="514"/>
                </a:lnTo>
                <a:close/>
                <a:moveTo>
                  <a:pt x="660" y="4145"/>
                </a:moveTo>
                <a:lnTo>
                  <a:pt x="880" y="4219"/>
                </a:lnTo>
                <a:lnTo>
                  <a:pt x="1064" y="4255"/>
                </a:lnTo>
                <a:lnTo>
                  <a:pt x="1247" y="4329"/>
                </a:lnTo>
                <a:lnTo>
                  <a:pt x="1357" y="4439"/>
                </a:lnTo>
                <a:lnTo>
                  <a:pt x="1431" y="4585"/>
                </a:lnTo>
                <a:lnTo>
                  <a:pt x="1467" y="4659"/>
                </a:lnTo>
                <a:lnTo>
                  <a:pt x="1467" y="4732"/>
                </a:lnTo>
                <a:lnTo>
                  <a:pt x="1467" y="4805"/>
                </a:lnTo>
                <a:lnTo>
                  <a:pt x="1394" y="4842"/>
                </a:lnTo>
                <a:lnTo>
                  <a:pt x="1284" y="4805"/>
                </a:lnTo>
                <a:lnTo>
                  <a:pt x="1211" y="4769"/>
                </a:lnTo>
                <a:lnTo>
                  <a:pt x="990" y="4585"/>
                </a:lnTo>
                <a:lnTo>
                  <a:pt x="844" y="4402"/>
                </a:lnTo>
                <a:lnTo>
                  <a:pt x="660" y="4145"/>
                </a:lnTo>
                <a:close/>
                <a:moveTo>
                  <a:pt x="3962" y="2935"/>
                </a:moveTo>
                <a:lnTo>
                  <a:pt x="4218" y="3155"/>
                </a:lnTo>
                <a:lnTo>
                  <a:pt x="4035" y="3338"/>
                </a:lnTo>
                <a:lnTo>
                  <a:pt x="2641" y="4659"/>
                </a:lnTo>
                <a:lnTo>
                  <a:pt x="2311" y="5026"/>
                </a:lnTo>
                <a:lnTo>
                  <a:pt x="2054" y="5392"/>
                </a:lnTo>
                <a:lnTo>
                  <a:pt x="1797" y="5172"/>
                </a:lnTo>
                <a:lnTo>
                  <a:pt x="2971" y="4072"/>
                </a:lnTo>
                <a:lnTo>
                  <a:pt x="3485" y="3522"/>
                </a:lnTo>
                <a:lnTo>
                  <a:pt x="3742" y="3265"/>
                </a:lnTo>
                <a:lnTo>
                  <a:pt x="3962" y="2935"/>
                </a:lnTo>
                <a:close/>
                <a:moveTo>
                  <a:pt x="4989" y="5209"/>
                </a:moveTo>
                <a:lnTo>
                  <a:pt x="5356" y="5686"/>
                </a:lnTo>
                <a:lnTo>
                  <a:pt x="5686" y="6199"/>
                </a:lnTo>
                <a:lnTo>
                  <a:pt x="6199" y="7080"/>
                </a:lnTo>
                <a:lnTo>
                  <a:pt x="6199" y="7080"/>
                </a:lnTo>
                <a:lnTo>
                  <a:pt x="5282" y="6640"/>
                </a:lnTo>
                <a:lnTo>
                  <a:pt x="4365" y="6199"/>
                </a:lnTo>
                <a:lnTo>
                  <a:pt x="4512" y="5943"/>
                </a:lnTo>
                <a:lnTo>
                  <a:pt x="4989" y="5209"/>
                </a:lnTo>
                <a:close/>
                <a:moveTo>
                  <a:pt x="4879" y="4695"/>
                </a:moveTo>
                <a:lnTo>
                  <a:pt x="4805" y="4805"/>
                </a:lnTo>
                <a:lnTo>
                  <a:pt x="4218" y="5649"/>
                </a:lnTo>
                <a:lnTo>
                  <a:pt x="3962" y="6053"/>
                </a:lnTo>
                <a:lnTo>
                  <a:pt x="3852" y="6053"/>
                </a:lnTo>
                <a:lnTo>
                  <a:pt x="3778" y="6126"/>
                </a:lnTo>
                <a:lnTo>
                  <a:pt x="3742" y="6199"/>
                </a:lnTo>
                <a:lnTo>
                  <a:pt x="3705" y="6273"/>
                </a:lnTo>
                <a:lnTo>
                  <a:pt x="3742" y="6346"/>
                </a:lnTo>
                <a:lnTo>
                  <a:pt x="3778" y="6493"/>
                </a:lnTo>
                <a:lnTo>
                  <a:pt x="3852" y="6529"/>
                </a:lnTo>
                <a:lnTo>
                  <a:pt x="3925" y="6566"/>
                </a:lnTo>
                <a:lnTo>
                  <a:pt x="3998" y="6566"/>
                </a:lnTo>
                <a:lnTo>
                  <a:pt x="5172" y="7080"/>
                </a:lnTo>
                <a:lnTo>
                  <a:pt x="5722" y="7336"/>
                </a:lnTo>
                <a:lnTo>
                  <a:pt x="6053" y="7447"/>
                </a:lnTo>
                <a:lnTo>
                  <a:pt x="6346" y="7483"/>
                </a:lnTo>
                <a:lnTo>
                  <a:pt x="6419" y="7483"/>
                </a:lnTo>
                <a:lnTo>
                  <a:pt x="6493" y="7447"/>
                </a:lnTo>
                <a:lnTo>
                  <a:pt x="6529" y="7483"/>
                </a:lnTo>
                <a:lnTo>
                  <a:pt x="6603" y="7483"/>
                </a:lnTo>
                <a:lnTo>
                  <a:pt x="6639" y="7447"/>
                </a:lnTo>
                <a:lnTo>
                  <a:pt x="6639" y="7410"/>
                </a:lnTo>
                <a:lnTo>
                  <a:pt x="6566" y="7080"/>
                </a:lnTo>
                <a:lnTo>
                  <a:pt x="6456" y="6750"/>
                </a:lnTo>
                <a:lnTo>
                  <a:pt x="6273" y="6419"/>
                </a:lnTo>
                <a:lnTo>
                  <a:pt x="6089" y="6089"/>
                </a:lnTo>
                <a:lnTo>
                  <a:pt x="5649" y="5429"/>
                </a:lnTo>
                <a:lnTo>
                  <a:pt x="5135" y="4769"/>
                </a:lnTo>
                <a:lnTo>
                  <a:pt x="5062" y="4695"/>
                </a:lnTo>
                <a:close/>
                <a:moveTo>
                  <a:pt x="9757" y="9537"/>
                </a:moveTo>
                <a:lnTo>
                  <a:pt x="9794" y="9647"/>
                </a:lnTo>
                <a:lnTo>
                  <a:pt x="9831" y="9757"/>
                </a:lnTo>
                <a:lnTo>
                  <a:pt x="9867" y="9867"/>
                </a:lnTo>
                <a:lnTo>
                  <a:pt x="9867" y="9978"/>
                </a:lnTo>
                <a:lnTo>
                  <a:pt x="9831" y="10088"/>
                </a:lnTo>
                <a:lnTo>
                  <a:pt x="9794" y="9757"/>
                </a:lnTo>
                <a:lnTo>
                  <a:pt x="9757" y="9537"/>
                </a:lnTo>
                <a:close/>
                <a:moveTo>
                  <a:pt x="8950" y="8877"/>
                </a:moveTo>
                <a:lnTo>
                  <a:pt x="9207" y="9024"/>
                </a:lnTo>
                <a:lnTo>
                  <a:pt x="9207" y="9207"/>
                </a:lnTo>
                <a:lnTo>
                  <a:pt x="9281" y="9391"/>
                </a:lnTo>
                <a:lnTo>
                  <a:pt x="9391" y="9757"/>
                </a:lnTo>
                <a:lnTo>
                  <a:pt x="9574" y="10418"/>
                </a:lnTo>
                <a:lnTo>
                  <a:pt x="9464" y="10491"/>
                </a:lnTo>
                <a:lnTo>
                  <a:pt x="9391" y="10271"/>
                </a:lnTo>
                <a:lnTo>
                  <a:pt x="9281" y="10088"/>
                </a:lnTo>
                <a:lnTo>
                  <a:pt x="8914" y="9281"/>
                </a:lnTo>
                <a:lnTo>
                  <a:pt x="8840" y="9134"/>
                </a:lnTo>
                <a:lnTo>
                  <a:pt x="8767" y="9024"/>
                </a:lnTo>
                <a:lnTo>
                  <a:pt x="8950" y="8877"/>
                </a:lnTo>
                <a:close/>
                <a:moveTo>
                  <a:pt x="8547" y="9244"/>
                </a:moveTo>
                <a:lnTo>
                  <a:pt x="8547" y="9281"/>
                </a:lnTo>
                <a:lnTo>
                  <a:pt x="8657" y="9281"/>
                </a:lnTo>
                <a:lnTo>
                  <a:pt x="8694" y="9244"/>
                </a:lnTo>
                <a:lnTo>
                  <a:pt x="8657" y="9354"/>
                </a:lnTo>
                <a:lnTo>
                  <a:pt x="8657" y="9464"/>
                </a:lnTo>
                <a:lnTo>
                  <a:pt x="8767" y="9721"/>
                </a:lnTo>
                <a:lnTo>
                  <a:pt x="9024" y="10198"/>
                </a:lnTo>
                <a:lnTo>
                  <a:pt x="9170" y="10528"/>
                </a:lnTo>
                <a:lnTo>
                  <a:pt x="8804" y="10234"/>
                </a:lnTo>
                <a:lnTo>
                  <a:pt x="8804" y="10198"/>
                </a:lnTo>
                <a:lnTo>
                  <a:pt x="8767" y="9904"/>
                </a:lnTo>
                <a:lnTo>
                  <a:pt x="8657" y="9611"/>
                </a:lnTo>
                <a:lnTo>
                  <a:pt x="8584" y="9464"/>
                </a:lnTo>
                <a:lnTo>
                  <a:pt x="8474" y="9317"/>
                </a:lnTo>
                <a:lnTo>
                  <a:pt x="8547" y="9244"/>
                </a:lnTo>
                <a:close/>
                <a:moveTo>
                  <a:pt x="9464" y="10601"/>
                </a:moveTo>
                <a:lnTo>
                  <a:pt x="9574" y="10638"/>
                </a:lnTo>
                <a:lnTo>
                  <a:pt x="9464" y="10638"/>
                </a:lnTo>
                <a:lnTo>
                  <a:pt x="9464" y="10601"/>
                </a:lnTo>
                <a:close/>
                <a:moveTo>
                  <a:pt x="8877" y="8510"/>
                </a:moveTo>
                <a:lnTo>
                  <a:pt x="8584" y="8730"/>
                </a:lnTo>
                <a:lnTo>
                  <a:pt x="8327" y="8914"/>
                </a:lnTo>
                <a:lnTo>
                  <a:pt x="8143" y="9171"/>
                </a:lnTo>
                <a:lnTo>
                  <a:pt x="8070" y="9354"/>
                </a:lnTo>
                <a:lnTo>
                  <a:pt x="7997" y="9501"/>
                </a:lnTo>
                <a:lnTo>
                  <a:pt x="7997" y="9647"/>
                </a:lnTo>
                <a:lnTo>
                  <a:pt x="8033" y="9831"/>
                </a:lnTo>
                <a:lnTo>
                  <a:pt x="8070" y="9978"/>
                </a:lnTo>
                <a:lnTo>
                  <a:pt x="8143" y="10088"/>
                </a:lnTo>
                <a:lnTo>
                  <a:pt x="8363" y="10344"/>
                </a:lnTo>
                <a:lnTo>
                  <a:pt x="8584" y="10564"/>
                </a:lnTo>
                <a:lnTo>
                  <a:pt x="8914" y="10785"/>
                </a:lnTo>
                <a:lnTo>
                  <a:pt x="9244" y="10968"/>
                </a:lnTo>
                <a:lnTo>
                  <a:pt x="9391" y="11041"/>
                </a:lnTo>
                <a:lnTo>
                  <a:pt x="9537" y="11078"/>
                </a:lnTo>
                <a:lnTo>
                  <a:pt x="9684" y="11041"/>
                </a:lnTo>
                <a:lnTo>
                  <a:pt x="9867" y="10968"/>
                </a:lnTo>
                <a:lnTo>
                  <a:pt x="10051" y="10821"/>
                </a:lnTo>
                <a:lnTo>
                  <a:pt x="10234" y="10601"/>
                </a:lnTo>
                <a:lnTo>
                  <a:pt x="10271" y="10491"/>
                </a:lnTo>
                <a:lnTo>
                  <a:pt x="10271" y="10381"/>
                </a:lnTo>
                <a:lnTo>
                  <a:pt x="10271" y="10271"/>
                </a:lnTo>
                <a:lnTo>
                  <a:pt x="10198" y="10161"/>
                </a:lnTo>
                <a:lnTo>
                  <a:pt x="10198" y="9904"/>
                </a:lnTo>
                <a:lnTo>
                  <a:pt x="10161" y="9684"/>
                </a:lnTo>
                <a:lnTo>
                  <a:pt x="10088" y="9464"/>
                </a:lnTo>
                <a:lnTo>
                  <a:pt x="9977" y="9244"/>
                </a:lnTo>
                <a:lnTo>
                  <a:pt x="9831" y="9060"/>
                </a:lnTo>
                <a:lnTo>
                  <a:pt x="9647" y="8914"/>
                </a:lnTo>
                <a:lnTo>
                  <a:pt x="9464" y="8767"/>
                </a:lnTo>
                <a:lnTo>
                  <a:pt x="9060" y="8510"/>
                </a:lnTo>
                <a:close/>
                <a:moveTo>
                  <a:pt x="2604" y="8510"/>
                </a:moveTo>
                <a:lnTo>
                  <a:pt x="3815" y="9757"/>
                </a:lnTo>
                <a:lnTo>
                  <a:pt x="4292" y="10271"/>
                </a:lnTo>
                <a:lnTo>
                  <a:pt x="3852" y="10344"/>
                </a:lnTo>
                <a:lnTo>
                  <a:pt x="2678" y="10674"/>
                </a:lnTo>
                <a:lnTo>
                  <a:pt x="1577" y="10968"/>
                </a:lnTo>
                <a:lnTo>
                  <a:pt x="1064" y="11115"/>
                </a:lnTo>
                <a:lnTo>
                  <a:pt x="697" y="11188"/>
                </a:lnTo>
                <a:lnTo>
                  <a:pt x="587" y="11188"/>
                </a:lnTo>
                <a:lnTo>
                  <a:pt x="477" y="11151"/>
                </a:lnTo>
                <a:lnTo>
                  <a:pt x="1577" y="9721"/>
                </a:lnTo>
                <a:lnTo>
                  <a:pt x="1908" y="9317"/>
                </a:lnTo>
                <a:lnTo>
                  <a:pt x="2201" y="8914"/>
                </a:lnTo>
                <a:lnTo>
                  <a:pt x="2421" y="8730"/>
                </a:lnTo>
                <a:lnTo>
                  <a:pt x="2604" y="8510"/>
                </a:lnTo>
                <a:close/>
                <a:moveTo>
                  <a:pt x="8914" y="8180"/>
                </a:moveTo>
                <a:lnTo>
                  <a:pt x="9097" y="8217"/>
                </a:lnTo>
                <a:lnTo>
                  <a:pt x="9244" y="8253"/>
                </a:lnTo>
                <a:lnTo>
                  <a:pt x="9574" y="8400"/>
                </a:lnTo>
                <a:lnTo>
                  <a:pt x="9867" y="8584"/>
                </a:lnTo>
                <a:lnTo>
                  <a:pt x="10124" y="8840"/>
                </a:lnTo>
                <a:lnTo>
                  <a:pt x="10308" y="9171"/>
                </a:lnTo>
                <a:lnTo>
                  <a:pt x="10454" y="9464"/>
                </a:lnTo>
                <a:lnTo>
                  <a:pt x="10564" y="9794"/>
                </a:lnTo>
                <a:lnTo>
                  <a:pt x="10601" y="10161"/>
                </a:lnTo>
                <a:lnTo>
                  <a:pt x="10601" y="10528"/>
                </a:lnTo>
                <a:lnTo>
                  <a:pt x="10491" y="10858"/>
                </a:lnTo>
                <a:lnTo>
                  <a:pt x="10491" y="10895"/>
                </a:lnTo>
                <a:lnTo>
                  <a:pt x="10454" y="10858"/>
                </a:lnTo>
                <a:lnTo>
                  <a:pt x="10344" y="10785"/>
                </a:lnTo>
                <a:lnTo>
                  <a:pt x="10271" y="10785"/>
                </a:lnTo>
                <a:lnTo>
                  <a:pt x="10161" y="10821"/>
                </a:lnTo>
                <a:lnTo>
                  <a:pt x="10124" y="10931"/>
                </a:lnTo>
                <a:lnTo>
                  <a:pt x="10088" y="11078"/>
                </a:lnTo>
                <a:lnTo>
                  <a:pt x="10051" y="11188"/>
                </a:lnTo>
                <a:lnTo>
                  <a:pt x="9867" y="11298"/>
                </a:lnTo>
                <a:lnTo>
                  <a:pt x="9794" y="11371"/>
                </a:lnTo>
                <a:lnTo>
                  <a:pt x="9757" y="11445"/>
                </a:lnTo>
                <a:lnTo>
                  <a:pt x="9611" y="11481"/>
                </a:lnTo>
                <a:lnTo>
                  <a:pt x="9464" y="11481"/>
                </a:lnTo>
                <a:lnTo>
                  <a:pt x="9354" y="11445"/>
                </a:lnTo>
                <a:lnTo>
                  <a:pt x="9207" y="11408"/>
                </a:lnTo>
                <a:lnTo>
                  <a:pt x="8620" y="11078"/>
                </a:lnTo>
                <a:lnTo>
                  <a:pt x="8327" y="10895"/>
                </a:lnTo>
                <a:lnTo>
                  <a:pt x="8070" y="10674"/>
                </a:lnTo>
                <a:lnTo>
                  <a:pt x="7850" y="10418"/>
                </a:lnTo>
                <a:lnTo>
                  <a:pt x="7703" y="10124"/>
                </a:lnTo>
                <a:lnTo>
                  <a:pt x="7593" y="9794"/>
                </a:lnTo>
                <a:lnTo>
                  <a:pt x="7593" y="9501"/>
                </a:lnTo>
                <a:lnTo>
                  <a:pt x="7630" y="9171"/>
                </a:lnTo>
                <a:lnTo>
                  <a:pt x="7777" y="8877"/>
                </a:lnTo>
                <a:lnTo>
                  <a:pt x="7960" y="8620"/>
                </a:lnTo>
                <a:lnTo>
                  <a:pt x="8217" y="8400"/>
                </a:lnTo>
                <a:lnTo>
                  <a:pt x="8400" y="8290"/>
                </a:lnTo>
                <a:lnTo>
                  <a:pt x="8584" y="8217"/>
                </a:lnTo>
                <a:lnTo>
                  <a:pt x="8730" y="8180"/>
                </a:lnTo>
                <a:close/>
                <a:moveTo>
                  <a:pt x="8767" y="7777"/>
                </a:moveTo>
                <a:lnTo>
                  <a:pt x="8547" y="7813"/>
                </a:lnTo>
                <a:lnTo>
                  <a:pt x="8363" y="7850"/>
                </a:lnTo>
                <a:lnTo>
                  <a:pt x="8143" y="7960"/>
                </a:lnTo>
                <a:lnTo>
                  <a:pt x="7960" y="8033"/>
                </a:lnTo>
                <a:lnTo>
                  <a:pt x="7777" y="8180"/>
                </a:lnTo>
                <a:lnTo>
                  <a:pt x="7593" y="8364"/>
                </a:lnTo>
                <a:lnTo>
                  <a:pt x="7446" y="8510"/>
                </a:lnTo>
                <a:lnTo>
                  <a:pt x="7336" y="8657"/>
                </a:lnTo>
                <a:lnTo>
                  <a:pt x="7190" y="9024"/>
                </a:lnTo>
                <a:lnTo>
                  <a:pt x="7116" y="9427"/>
                </a:lnTo>
                <a:lnTo>
                  <a:pt x="7116" y="9831"/>
                </a:lnTo>
                <a:lnTo>
                  <a:pt x="7153" y="10051"/>
                </a:lnTo>
                <a:lnTo>
                  <a:pt x="7226" y="10271"/>
                </a:lnTo>
                <a:lnTo>
                  <a:pt x="7336" y="10454"/>
                </a:lnTo>
                <a:lnTo>
                  <a:pt x="7446" y="10638"/>
                </a:lnTo>
                <a:lnTo>
                  <a:pt x="7740" y="11005"/>
                </a:lnTo>
                <a:lnTo>
                  <a:pt x="8107" y="11298"/>
                </a:lnTo>
                <a:lnTo>
                  <a:pt x="8510" y="11555"/>
                </a:lnTo>
                <a:lnTo>
                  <a:pt x="8914" y="11775"/>
                </a:lnTo>
                <a:lnTo>
                  <a:pt x="9134" y="11885"/>
                </a:lnTo>
                <a:lnTo>
                  <a:pt x="9354" y="11958"/>
                </a:lnTo>
                <a:lnTo>
                  <a:pt x="9574" y="11958"/>
                </a:lnTo>
                <a:lnTo>
                  <a:pt x="9757" y="11922"/>
                </a:lnTo>
                <a:lnTo>
                  <a:pt x="9977" y="11848"/>
                </a:lnTo>
                <a:lnTo>
                  <a:pt x="10198" y="11702"/>
                </a:lnTo>
                <a:lnTo>
                  <a:pt x="10381" y="11555"/>
                </a:lnTo>
                <a:lnTo>
                  <a:pt x="10491" y="11371"/>
                </a:lnTo>
                <a:lnTo>
                  <a:pt x="10674" y="11298"/>
                </a:lnTo>
                <a:lnTo>
                  <a:pt x="10784" y="11151"/>
                </a:lnTo>
                <a:lnTo>
                  <a:pt x="10895" y="10968"/>
                </a:lnTo>
                <a:lnTo>
                  <a:pt x="10968" y="10785"/>
                </a:lnTo>
                <a:lnTo>
                  <a:pt x="11005" y="10601"/>
                </a:lnTo>
                <a:lnTo>
                  <a:pt x="11005" y="10381"/>
                </a:lnTo>
                <a:lnTo>
                  <a:pt x="11005" y="10124"/>
                </a:lnTo>
                <a:lnTo>
                  <a:pt x="10968" y="9684"/>
                </a:lnTo>
                <a:lnTo>
                  <a:pt x="10821" y="9207"/>
                </a:lnTo>
                <a:lnTo>
                  <a:pt x="10638" y="8804"/>
                </a:lnTo>
                <a:lnTo>
                  <a:pt x="10491" y="8620"/>
                </a:lnTo>
                <a:lnTo>
                  <a:pt x="10344" y="8437"/>
                </a:lnTo>
                <a:lnTo>
                  <a:pt x="10198" y="8290"/>
                </a:lnTo>
                <a:lnTo>
                  <a:pt x="10014" y="8143"/>
                </a:lnTo>
                <a:lnTo>
                  <a:pt x="9831" y="8033"/>
                </a:lnTo>
                <a:lnTo>
                  <a:pt x="9611" y="7923"/>
                </a:lnTo>
                <a:lnTo>
                  <a:pt x="9427" y="7850"/>
                </a:lnTo>
                <a:lnTo>
                  <a:pt x="9207" y="7813"/>
                </a:lnTo>
                <a:lnTo>
                  <a:pt x="8987" y="7777"/>
                </a:lnTo>
                <a:close/>
                <a:moveTo>
                  <a:pt x="9024" y="0"/>
                </a:moveTo>
                <a:lnTo>
                  <a:pt x="8767" y="37"/>
                </a:lnTo>
                <a:lnTo>
                  <a:pt x="8547" y="110"/>
                </a:lnTo>
                <a:lnTo>
                  <a:pt x="8363" y="257"/>
                </a:lnTo>
                <a:lnTo>
                  <a:pt x="8180" y="440"/>
                </a:lnTo>
                <a:lnTo>
                  <a:pt x="7593" y="1027"/>
                </a:lnTo>
                <a:lnTo>
                  <a:pt x="7006" y="1651"/>
                </a:lnTo>
                <a:lnTo>
                  <a:pt x="6639" y="2054"/>
                </a:lnTo>
                <a:lnTo>
                  <a:pt x="6383" y="2311"/>
                </a:lnTo>
                <a:lnTo>
                  <a:pt x="6199" y="2605"/>
                </a:lnTo>
                <a:lnTo>
                  <a:pt x="5796" y="2201"/>
                </a:lnTo>
                <a:lnTo>
                  <a:pt x="5722" y="2128"/>
                </a:lnTo>
                <a:lnTo>
                  <a:pt x="5502" y="2128"/>
                </a:lnTo>
                <a:lnTo>
                  <a:pt x="5392" y="2201"/>
                </a:lnTo>
                <a:lnTo>
                  <a:pt x="5356" y="2238"/>
                </a:lnTo>
                <a:lnTo>
                  <a:pt x="4915" y="2531"/>
                </a:lnTo>
                <a:lnTo>
                  <a:pt x="4512" y="2898"/>
                </a:lnTo>
                <a:lnTo>
                  <a:pt x="4292" y="2715"/>
                </a:lnTo>
                <a:lnTo>
                  <a:pt x="4072" y="2495"/>
                </a:lnTo>
                <a:lnTo>
                  <a:pt x="3998" y="2458"/>
                </a:lnTo>
                <a:lnTo>
                  <a:pt x="3888" y="2458"/>
                </a:lnTo>
                <a:lnTo>
                  <a:pt x="3815" y="2495"/>
                </a:lnTo>
                <a:lnTo>
                  <a:pt x="3778" y="2568"/>
                </a:lnTo>
                <a:lnTo>
                  <a:pt x="3778" y="2421"/>
                </a:lnTo>
                <a:lnTo>
                  <a:pt x="3778" y="2311"/>
                </a:lnTo>
                <a:lnTo>
                  <a:pt x="3668" y="2128"/>
                </a:lnTo>
                <a:lnTo>
                  <a:pt x="3521" y="1908"/>
                </a:lnTo>
                <a:lnTo>
                  <a:pt x="3338" y="1761"/>
                </a:lnTo>
                <a:lnTo>
                  <a:pt x="3118" y="1614"/>
                </a:lnTo>
                <a:lnTo>
                  <a:pt x="2861" y="1504"/>
                </a:lnTo>
                <a:lnTo>
                  <a:pt x="2458" y="1321"/>
                </a:lnTo>
                <a:lnTo>
                  <a:pt x="2348" y="1321"/>
                </a:lnTo>
                <a:lnTo>
                  <a:pt x="2238" y="1357"/>
                </a:lnTo>
                <a:lnTo>
                  <a:pt x="2201" y="1431"/>
                </a:lnTo>
                <a:lnTo>
                  <a:pt x="2201" y="1504"/>
                </a:lnTo>
                <a:lnTo>
                  <a:pt x="2531" y="2238"/>
                </a:lnTo>
                <a:lnTo>
                  <a:pt x="2678" y="2531"/>
                </a:lnTo>
                <a:lnTo>
                  <a:pt x="2751" y="2678"/>
                </a:lnTo>
                <a:lnTo>
                  <a:pt x="2861" y="2825"/>
                </a:lnTo>
                <a:lnTo>
                  <a:pt x="3008" y="2898"/>
                </a:lnTo>
                <a:lnTo>
                  <a:pt x="3191" y="2935"/>
                </a:lnTo>
                <a:lnTo>
                  <a:pt x="3338" y="2935"/>
                </a:lnTo>
                <a:lnTo>
                  <a:pt x="3485" y="2861"/>
                </a:lnTo>
                <a:lnTo>
                  <a:pt x="3632" y="2788"/>
                </a:lnTo>
                <a:lnTo>
                  <a:pt x="3301" y="3155"/>
                </a:lnTo>
                <a:lnTo>
                  <a:pt x="2971" y="3485"/>
                </a:lnTo>
                <a:lnTo>
                  <a:pt x="2935" y="3412"/>
                </a:lnTo>
                <a:lnTo>
                  <a:pt x="2935" y="3265"/>
                </a:lnTo>
                <a:lnTo>
                  <a:pt x="2898" y="3081"/>
                </a:lnTo>
                <a:lnTo>
                  <a:pt x="2825" y="2825"/>
                </a:lnTo>
                <a:lnTo>
                  <a:pt x="2678" y="2605"/>
                </a:lnTo>
                <a:lnTo>
                  <a:pt x="2458" y="2384"/>
                </a:lnTo>
                <a:lnTo>
                  <a:pt x="2238" y="2238"/>
                </a:lnTo>
                <a:lnTo>
                  <a:pt x="1981" y="2091"/>
                </a:lnTo>
                <a:lnTo>
                  <a:pt x="1687" y="1981"/>
                </a:lnTo>
                <a:lnTo>
                  <a:pt x="1431" y="1908"/>
                </a:lnTo>
                <a:lnTo>
                  <a:pt x="880" y="1834"/>
                </a:lnTo>
                <a:lnTo>
                  <a:pt x="770" y="1834"/>
                </a:lnTo>
                <a:lnTo>
                  <a:pt x="697" y="1871"/>
                </a:lnTo>
                <a:lnTo>
                  <a:pt x="624" y="1944"/>
                </a:lnTo>
                <a:lnTo>
                  <a:pt x="624" y="2054"/>
                </a:lnTo>
                <a:lnTo>
                  <a:pt x="697" y="2384"/>
                </a:lnTo>
                <a:lnTo>
                  <a:pt x="807" y="2751"/>
                </a:lnTo>
                <a:lnTo>
                  <a:pt x="917" y="3045"/>
                </a:lnTo>
                <a:lnTo>
                  <a:pt x="1101" y="3375"/>
                </a:lnTo>
                <a:lnTo>
                  <a:pt x="1284" y="3668"/>
                </a:lnTo>
                <a:lnTo>
                  <a:pt x="1504" y="3925"/>
                </a:lnTo>
                <a:lnTo>
                  <a:pt x="1724" y="4182"/>
                </a:lnTo>
                <a:lnTo>
                  <a:pt x="1981" y="4439"/>
                </a:lnTo>
                <a:lnTo>
                  <a:pt x="2018" y="4439"/>
                </a:lnTo>
                <a:lnTo>
                  <a:pt x="1761" y="4695"/>
                </a:lnTo>
                <a:lnTo>
                  <a:pt x="1761" y="4549"/>
                </a:lnTo>
                <a:lnTo>
                  <a:pt x="1724" y="4402"/>
                </a:lnTo>
                <a:lnTo>
                  <a:pt x="1614" y="4255"/>
                </a:lnTo>
                <a:lnTo>
                  <a:pt x="1467" y="4108"/>
                </a:lnTo>
                <a:lnTo>
                  <a:pt x="1321" y="3998"/>
                </a:lnTo>
                <a:lnTo>
                  <a:pt x="1101" y="3925"/>
                </a:lnTo>
                <a:lnTo>
                  <a:pt x="697" y="3815"/>
                </a:lnTo>
                <a:lnTo>
                  <a:pt x="330" y="3742"/>
                </a:lnTo>
                <a:lnTo>
                  <a:pt x="220" y="3742"/>
                </a:lnTo>
                <a:lnTo>
                  <a:pt x="147" y="3815"/>
                </a:lnTo>
                <a:lnTo>
                  <a:pt x="110" y="3925"/>
                </a:lnTo>
                <a:lnTo>
                  <a:pt x="147" y="3998"/>
                </a:lnTo>
                <a:lnTo>
                  <a:pt x="367" y="4329"/>
                </a:lnTo>
                <a:lnTo>
                  <a:pt x="624" y="4732"/>
                </a:lnTo>
                <a:lnTo>
                  <a:pt x="807" y="4915"/>
                </a:lnTo>
                <a:lnTo>
                  <a:pt x="954" y="5062"/>
                </a:lnTo>
                <a:lnTo>
                  <a:pt x="1137" y="5172"/>
                </a:lnTo>
                <a:lnTo>
                  <a:pt x="1321" y="5246"/>
                </a:lnTo>
                <a:lnTo>
                  <a:pt x="1321" y="5282"/>
                </a:lnTo>
                <a:lnTo>
                  <a:pt x="1394" y="5356"/>
                </a:lnTo>
                <a:lnTo>
                  <a:pt x="1834" y="5759"/>
                </a:lnTo>
                <a:lnTo>
                  <a:pt x="1651" y="6126"/>
                </a:lnTo>
                <a:lnTo>
                  <a:pt x="1504" y="6493"/>
                </a:lnTo>
                <a:lnTo>
                  <a:pt x="1394" y="6896"/>
                </a:lnTo>
                <a:lnTo>
                  <a:pt x="1321" y="6933"/>
                </a:lnTo>
                <a:lnTo>
                  <a:pt x="1321" y="7043"/>
                </a:lnTo>
                <a:lnTo>
                  <a:pt x="1321" y="7153"/>
                </a:lnTo>
                <a:lnTo>
                  <a:pt x="1357" y="7263"/>
                </a:lnTo>
                <a:lnTo>
                  <a:pt x="1431" y="7373"/>
                </a:lnTo>
                <a:lnTo>
                  <a:pt x="1467" y="7410"/>
                </a:lnTo>
                <a:lnTo>
                  <a:pt x="1541" y="7447"/>
                </a:lnTo>
                <a:lnTo>
                  <a:pt x="1651" y="7593"/>
                </a:lnTo>
                <a:lnTo>
                  <a:pt x="2311" y="8217"/>
                </a:lnTo>
                <a:lnTo>
                  <a:pt x="2164" y="8327"/>
                </a:lnTo>
                <a:lnTo>
                  <a:pt x="2018" y="8437"/>
                </a:lnTo>
                <a:lnTo>
                  <a:pt x="1761" y="8694"/>
                </a:lnTo>
                <a:lnTo>
                  <a:pt x="1394" y="9207"/>
                </a:lnTo>
                <a:lnTo>
                  <a:pt x="990" y="9721"/>
                </a:lnTo>
                <a:lnTo>
                  <a:pt x="220" y="10748"/>
                </a:lnTo>
                <a:lnTo>
                  <a:pt x="73" y="10968"/>
                </a:lnTo>
                <a:lnTo>
                  <a:pt x="0" y="11151"/>
                </a:lnTo>
                <a:lnTo>
                  <a:pt x="0" y="11225"/>
                </a:lnTo>
                <a:lnTo>
                  <a:pt x="37" y="11335"/>
                </a:lnTo>
                <a:lnTo>
                  <a:pt x="183" y="11518"/>
                </a:lnTo>
                <a:lnTo>
                  <a:pt x="257" y="11592"/>
                </a:lnTo>
                <a:lnTo>
                  <a:pt x="367" y="11628"/>
                </a:lnTo>
                <a:lnTo>
                  <a:pt x="550" y="11665"/>
                </a:lnTo>
                <a:lnTo>
                  <a:pt x="770" y="11628"/>
                </a:lnTo>
                <a:lnTo>
                  <a:pt x="990" y="11592"/>
                </a:lnTo>
                <a:lnTo>
                  <a:pt x="2348" y="11188"/>
                </a:lnTo>
                <a:lnTo>
                  <a:pt x="3595" y="10821"/>
                </a:lnTo>
                <a:lnTo>
                  <a:pt x="4072" y="10711"/>
                </a:lnTo>
                <a:lnTo>
                  <a:pt x="4292" y="10638"/>
                </a:lnTo>
                <a:lnTo>
                  <a:pt x="4512" y="10491"/>
                </a:lnTo>
                <a:lnTo>
                  <a:pt x="5025" y="11005"/>
                </a:lnTo>
                <a:lnTo>
                  <a:pt x="5539" y="11518"/>
                </a:lnTo>
                <a:lnTo>
                  <a:pt x="6089" y="11995"/>
                </a:lnTo>
                <a:lnTo>
                  <a:pt x="6676" y="12398"/>
                </a:lnTo>
                <a:lnTo>
                  <a:pt x="7006" y="12619"/>
                </a:lnTo>
                <a:lnTo>
                  <a:pt x="7373" y="12802"/>
                </a:lnTo>
                <a:lnTo>
                  <a:pt x="7740" y="12985"/>
                </a:lnTo>
                <a:lnTo>
                  <a:pt x="8070" y="13132"/>
                </a:lnTo>
                <a:lnTo>
                  <a:pt x="8474" y="13242"/>
                </a:lnTo>
                <a:lnTo>
                  <a:pt x="8840" y="13352"/>
                </a:lnTo>
                <a:lnTo>
                  <a:pt x="9207" y="13426"/>
                </a:lnTo>
                <a:lnTo>
                  <a:pt x="9611" y="13499"/>
                </a:lnTo>
                <a:lnTo>
                  <a:pt x="9977" y="13536"/>
                </a:lnTo>
                <a:lnTo>
                  <a:pt x="10381" y="13572"/>
                </a:lnTo>
                <a:lnTo>
                  <a:pt x="11115" y="13536"/>
                </a:lnTo>
                <a:lnTo>
                  <a:pt x="11812" y="13426"/>
                </a:lnTo>
                <a:lnTo>
                  <a:pt x="12215" y="13316"/>
                </a:lnTo>
                <a:lnTo>
                  <a:pt x="12362" y="13279"/>
                </a:lnTo>
                <a:lnTo>
                  <a:pt x="12435" y="13279"/>
                </a:lnTo>
                <a:lnTo>
                  <a:pt x="12435" y="13316"/>
                </a:lnTo>
                <a:lnTo>
                  <a:pt x="12509" y="13352"/>
                </a:lnTo>
                <a:lnTo>
                  <a:pt x="12545" y="13352"/>
                </a:lnTo>
                <a:lnTo>
                  <a:pt x="12582" y="13316"/>
                </a:lnTo>
                <a:lnTo>
                  <a:pt x="12619" y="13279"/>
                </a:lnTo>
                <a:lnTo>
                  <a:pt x="12655" y="13169"/>
                </a:lnTo>
                <a:lnTo>
                  <a:pt x="12655" y="13022"/>
                </a:lnTo>
                <a:lnTo>
                  <a:pt x="12545" y="12949"/>
                </a:lnTo>
                <a:lnTo>
                  <a:pt x="12435" y="12912"/>
                </a:lnTo>
                <a:lnTo>
                  <a:pt x="12178" y="12912"/>
                </a:lnTo>
                <a:lnTo>
                  <a:pt x="11702" y="13022"/>
                </a:lnTo>
                <a:lnTo>
                  <a:pt x="11188" y="13095"/>
                </a:lnTo>
                <a:lnTo>
                  <a:pt x="10748" y="13132"/>
                </a:lnTo>
                <a:lnTo>
                  <a:pt x="10308" y="13095"/>
                </a:lnTo>
                <a:lnTo>
                  <a:pt x="9867" y="13095"/>
                </a:lnTo>
                <a:lnTo>
                  <a:pt x="9464" y="13022"/>
                </a:lnTo>
                <a:lnTo>
                  <a:pt x="9024" y="12949"/>
                </a:lnTo>
                <a:lnTo>
                  <a:pt x="8584" y="12802"/>
                </a:lnTo>
                <a:lnTo>
                  <a:pt x="8180" y="12655"/>
                </a:lnTo>
                <a:lnTo>
                  <a:pt x="7777" y="12509"/>
                </a:lnTo>
                <a:lnTo>
                  <a:pt x="7300" y="12252"/>
                </a:lnTo>
                <a:lnTo>
                  <a:pt x="6860" y="11958"/>
                </a:lnTo>
                <a:lnTo>
                  <a:pt x="6419" y="11628"/>
                </a:lnTo>
                <a:lnTo>
                  <a:pt x="6016" y="11298"/>
                </a:lnTo>
                <a:lnTo>
                  <a:pt x="5246" y="10564"/>
                </a:lnTo>
                <a:lnTo>
                  <a:pt x="4512" y="9794"/>
                </a:lnTo>
                <a:lnTo>
                  <a:pt x="3008" y="8290"/>
                </a:lnTo>
                <a:lnTo>
                  <a:pt x="2274" y="7520"/>
                </a:lnTo>
                <a:lnTo>
                  <a:pt x="2091" y="7300"/>
                </a:lnTo>
                <a:lnTo>
                  <a:pt x="1871" y="7080"/>
                </a:lnTo>
                <a:lnTo>
                  <a:pt x="1944" y="6713"/>
                </a:lnTo>
                <a:lnTo>
                  <a:pt x="2054" y="6383"/>
                </a:lnTo>
                <a:lnTo>
                  <a:pt x="2238" y="6053"/>
                </a:lnTo>
                <a:lnTo>
                  <a:pt x="2421" y="5722"/>
                </a:lnTo>
                <a:lnTo>
                  <a:pt x="2641" y="5429"/>
                </a:lnTo>
                <a:lnTo>
                  <a:pt x="2898" y="5172"/>
                </a:lnTo>
                <a:lnTo>
                  <a:pt x="3411" y="4622"/>
                </a:lnTo>
                <a:lnTo>
                  <a:pt x="4475" y="3558"/>
                </a:lnTo>
                <a:lnTo>
                  <a:pt x="5025" y="3045"/>
                </a:lnTo>
                <a:lnTo>
                  <a:pt x="5246" y="2825"/>
                </a:lnTo>
                <a:lnTo>
                  <a:pt x="5392" y="2678"/>
                </a:lnTo>
                <a:lnTo>
                  <a:pt x="5502" y="2605"/>
                </a:lnTo>
                <a:lnTo>
                  <a:pt x="5612" y="2715"/>
                </a:lnTo>
                <a:lnTo>
                  <a:pt x="5392" y="2825"/>
                </a:lnTo>
                <a:lnTo>
                  <a:pt x="5246" y="2971"/>
                </a:lnTo>
                <a:lnTo>
                  <a:pt x="4952" y="3301"/>
                </a:lnTo>
                <a:lnTo>
                  <a:pt x="4805" y="3485"/>
                </a:lnTo>
                <a:lnTo>
                  <a:pt x="4695" y="3668"/>
                </a:lnTo>
                <a:lnTo>
                  <a:pt x="4585" y="3888"/>
                </a:lnTo>
                <a:lnTo>
                  <a:pt x="4585" y="3962"/>
                </a:lnTo>
                <a:lnTo>
                  <a:pt x="4622" y="4072"/>
                </a:lnTo>
                <a:lnTo>
                  <a:pt x="4659" y="4145"/>
                </a:lnTo>
                <a:lnTo>
                  <a:pt x="4732" y="4145"/>
                </a:lnTo>
                <a:lnTo>
                  <a:pt x="4915" y="4035"/>
                </a:lnTo>
                <a:lnTo>
                  <a:pt x="5025" y="3888"/>
                </a:lnTo>
                <a:lnTo>
                  <a:pt x="5209" y="3558"/>
                </a:lnTo>
                <a:lnTo>
                  <a:pt x="5502" y="3228"/>
                </a:lnTo>
                <a:lnTo>
                  <a:pt x="5759" y="2898"/>
                </a:lnTo>
                <a:lnTo>
                  <a:pt x="6016" y="3118"/>
                </a:lnTo>
                <a:lnTo>
                  <a:pt x="5832" y="3301"/>
                </a:lnTo>
                <a:lnTo>
                  <a:pt x="5612" y="3522"/>
                </a:lnTo>
                <a:lnTo>
                  <a:pt x="5466" y="3742"/>
                </a:lnTo>
                <a:lnTo>
                  <a:pt x="5356" y="3962"/>
                </a:lnTo>
                <a:lnTo>
                  <a:pt x="5319" y="4072"/>
                </a:lnTo>
                <a:lnTo>
                  <a:pt x="5392" y="4182"/>
                </a:lnTo>
                <a:lnTo>
                  <a:pt x="5502" y="4219"/>
                </a:lnTo>
                <a:lnTo>
                  <a:pt x="5539" y="4219"/>
                </a:lnTo>
                <a:lnTo>
                  <a:pt x="5612" y="4182"/>
                </a:lnTo>
                <a:lnTo>
                  <a:pt x="5796" y="3998"/>
                </a:lnTo>
                <a:lnTo>
                  <a:pt x="5942" y="3778"/>
                </a:lnTo>
                <a:lnTo>
                  <a:pt x="6089" y="3558"/>
                </a:lnTo>
                <a:lnTo>
                  <a:pt x="6199" y="3301"/>
                </a:lnTo>
                <a:lnTo>
                  <a:pt x="6309" y="3375"/>
                </a:lnTo>
                <a:lnTo>
                  <a:pt x="6456" y="3485"/>
                </a:lnTo>
                <a:lnTo>
                  <a:pt x="6346" y="3595"/>
                </a:lnTo>
                <a:lnTo>
                  <a:pt x="6236" y="3705"/>
                </a:lnTo>
                <a:lnTo>
                  <a:pt x="6089" y="3962"/>
                </a:lnTo>
                <a:lnTo>
                  <a:pt x="5869" y="4255"/>
                </a:lnTo>
                <a:lnTo>
                  <a:pt x="5796" y="4402"/>
                </a:lnTo>
                <a:lnTo>
                  <a:pt x="5722" y="4585"/>
                </a:lnTo>
                <a:lnTo>
                  <a:pt x="5722" y="4622"/>
                </a:lnTo>
                <a:lnTo>
                  <a:pt x="5722" y="4695"/>
                </a:lnTo>
                <a:lnTo>
                  <a:pt x="5796" y="4732"/>
                </a:lnTo>
                <a:lnTo>
                  <a:pt x="5906" y="4769"/>
                </a:lnTo>
                <a:lnTo>
                  <a:pt x="6016" y="4695"/>
                </a:lnTo>
                <a:lnTo>
                  <a:pt x="6126" y="4585"/>
                </a:lnTo>
                <a:lnTo>
                  <a:pt x="6199" y="4439"/>
                </a:lnTo>
                <a:lnTo>
                  <a:pt x="6383" y="4145"/>
                </a:lnTo>
                <a:lnTo>
                  <a:pt x="6456" y="3962"/>
                </a:lnTo>
                <a:lnTo>
                  <a:pt x="6603" y="3632"/>
                </a:lnTo>
                <a:lnTo>
                  <a:pt x="7300" y="4145"/>
                </a:lnTo>
                <a:lnTo>
                  <a:pt x="7116" y="4292"/>
                </a:lnTo>
                <a:lnTo>
                  <a:pt x="6933" y="4439"/>
                </a:lnTo>
                <a:lnTo>
                  <a:pt x="6713" y="4695"/>
                </a:lnTo>
                <a:lnTo>
                  <a:pt x="6529" y="5026"/>
                </a:lnTo>
                <a:lnTo>
                  <a:pt x="6529" y="5099"/>
                </a:lnTo>
                <a:lnTo>
                  <a:pt x="6529" y="5172"/>
                </a:lnTo>
                <a:lnTo>
                  <a:pt x="6566" y="5209"/>
                </a:lnTo>
                <a:lnTo>
                  <a:pt x="6639" y="5246"/>
                </a:lnTo>
                <a:lnTo>
                  <a:pt x="6676" y="5282"/>
                </a:lnTo>
                <a:lnTo>
                  <a:pt x="6749" y="5282"/>
                </a:lnTo>
                <a:lnTo>
                  <a:pt x="6823" y="5246"/>
                </a:lnTo>
                <a:lnTo>
                  <a:pt x="6860" y="5172"/>
                </a:lnTo>
                <a:lnTo>
                  <a:pt x="7153" y="4695"/>
                </a:lnTo>
                <a:lnTo>
                  <a:pt x="7410" y="4255"/>
                </a:lnTo>
                <a:lnTo>
                  <a:pt x="7740" y="4475"/>
                </a:lnTo>
                <a:lnTo>
                  <a:pt x="7483" y="4732"/>
                </a:lnTo>
                <a:lnTo>
                  <a:pt x="7116" y="5136"/>
                </a:lnTo>
                <a:lnTo>
                  <a:pt x="7080" y="5209"/>
                </a:lnTo>
                <a:lnTo>
                  <a:pt x="7043" y="5246"/>
                </a:lnTo>
                <a:lnTo>
                  <a:pt x="7080" y="5319"/>
                </a:lnTo>
                <a:lnTo>
                  <a:pt x="7116" y="5356"/>
                </a:lnTo>
                <a:lnTo>
                  <a:pt x="7190" y="5392"/>
                </a:lnTo>
                <a:lnTo>
                  <a:pt x="7263" y="5429"/>
                </a:lnTo>
                <a:lnTo>
                  <a:pt x="7336" y="5429"/>
                </a:lnTo>
                <a:lnTo>
                  <a:pt x="7373" y="5356"/>
                </a:lnTo>
                <a:lnTo>
                  <a:pt x="7556" y="5172"/>
                </a:lnTo>
                <a:lnTo>
                  <a:pt x="7740" y="4989"/>
                </a:lnTo>
                <a:lnTo>
                  <a:pt x="7813" y="4805"/>
                </a:lnTo>
                <a:lnTo>
                  <a:pt x="7850" y="4695"/>
                </a:lnTo>
                <a:lnTo>
                  <a:pt x="7887" y="4585"/>
                </a:lnTo>
                <a:lnTo>
                  <a:pt x="8474" y="4989"/>
                </a:lnTo>
                <a:lnTo>
                  <a:pt x="8107" y="5319"/>
                </a:lnTo>
                <a:lnTo>
                  <a:pt x="7813" y="5722"/>
                </a:lnTo>
                <a:lnTo>
                  <a:pt x="7777" y="5796"/>
                </a:lnTo>
                <a:lnTo>
                  <a:pt x="7777" y="5833"/>
                </a:lnTo>
                <a:lnTo>
                  <a:pt x="7813" y="5943"/>
                </a:lnTo>
                <a:lnTo>
                  <a:pt x="7887" y="5979"/>
                </a:lnTo>
                <a:lnTo>
                  <a:pt x="7997" y="5979"/>
                </a:lnTo>
                <a:lnTo>
                  <a:pt x="8033" y="5943"/>
                </a:lnTo>
                <a:lnTo>
                  <a:pt x="8327" y="5502"/>
                </a:lnTo>
                <a:lnTo>
                  <a:pt x="8584" y="5062"/>
                </a:lnTo>
                <a:lnTo>
                  <a:pt x="9024" y="5356"/>
                </a:lnTo>
                <a:lnTo>
                  <a:pt x="8767" y="5612"/>
                </a:lnTo>
                <a:lnTo>
                  <a:pt x="8584" y="5796"/>
                </a:lnTo>
                <a:lnTo>
                  <a:pt x="8510" y="5906"/>
                </a:lnTo>
                <a:lnTo>
                  <a:pt x="8474" y="6053"/>
                </a:lnTo>
                <a:lnTo>
                  <a:pt x="8253" y="6383"/>
                </a:lnTo>
                <a:lnTo>
                  <a:pt x="8217" y="6456"/>
                </a:lnTo>
                <a:lnTo>
                  <a:pt x="8253" y="6566"/>
                </a:lnTo>
                <a:lnTo>
                  <a:pt x="8290" y="6603"/>
                </a:lnTo>
                <a:lnTo>
                  <a:pt x="8363" y="6640"/>
                </a:lnTo>
                <a:lnTo>
                  <a:pt x="8474" y="6640"/>
                </a:lnTo>
                <a:lnTo>
                  <a:pt x="8547" y="6566"/>
                </a:lnTo>
                <a:lnTo>
                  <a:pt x="8804" y="6199"/>
                </a:lnTo>
                <a:lnTo>
                  <a:pt x="8877" y="6126"/>
                </a:lnTo>
                <a:lnTo>
                  <a:pt x="8950" y="6016"/>
                </a:lnTo>
                <a:lnTo>
                  <a:pt x="9097" y="5796"/>
                </a:lnTo>
                <a:lnTo>
                  <a:pt x="9244" y="5539"/>
                </a:lnTo>
                <a:lnTo>
                  <a:pt x="9537" y="5722"/>
                </a:lnTo>
                <a:lnTo>
                  <a:pt x="9354" y="5906"/>
                </a:lnTo>
                <a:lnTo>
                  <a:pt x="9207" y="6126"/>
                </a:lnTo>
                <a:lnTo>
                  <a:pt x="8950" y="6419"/>
                </a:lnTo>
                <a:lnTo>
                  <a:pt x="8877" y="6566"/>
                </a:lnTo>
                <a:lnTo>
                  <a:pt x="8840" y="6750"/>
                </a:lnTo>
                <a:lnTo>
                  <a:pt x="8914" y="6823"/>
                </a:lnTo>
                <a:lnTo>
                  <a:pt x="8950" y="6860"/>
                </a:lnTo>
                <a:lnTo>
                  <a:pt x="8987" y="6860"/>
                </a:lnTo>
                <a:lnTo>
                  <a:pt x="9134" y="6786"/>
                </a:lnTo>
                <a:lnTo>
                  <a:pt x="9244" y="6640"/>
                </a:lnTo>
                <a:lnTo>
                  <a:pt x="9391" y="6383"/>
                </a:lnTo>
                <a:lnTo>
                  <a:pt x="9537" y="6126"/>
                </a:lnTo>
                <a:lnTo>
                  <a:pt x="9721" y="5869"/>
                </a:lnTo>
                <a:lnTo>
                  <a:pt x="10198" y="6236"/>
                </a:lnTo>
                <a:lnTo>
                  <a:pt x="10051" y="6419"/>
                </a:lnTo>
                <a:lnTo>
                  <a:pt x="9867" y="6640"/>
                </a:lnTo>
                <a:lnTo>
                  <a:pt x="9684" y="6860"/>
                </a:lnTo>
                <a:lnTo>
                  <a:pt x="9611" y="7006"/>
                </a:lnTo>
                <a:lnTo>
                  <a:pt x="9574" y="7116"/>
                </a:lnTo>
                <a:lnTo>
                  <a:pt x="9574" y="7190"/>
                </a:lnTo>
                <a:lnTo>
                  <a:pt x="9611" y="7263"/>
                </a:lnTo>
                <a:lnTo>
                  <a:pt x="9757" y="7263"/>
                </a:lnTo>
                <a:lnTo>
                  <a:pt x="9867" y="7190"/>
                </a:lnTo>
                <a:lnTo>
                  <a:pt x="9941" y="7080"/>
                </a:lnTo>
                <a:lnTo>
                  <a:pt x="10124" y="6823"/>
                </a:lnTo>
                <a:lnTo>
                  <a:pt x="10271" y="6603"/>
                </a:lnTo>
                <a:lnTo>
                  <a:pt x="10381" y="6383"/>
                </a:lnTo>
                <a:lnTo>
                  <a:pt x="10895" y="6823"/>
                </a:lnTo>
                <a:lnTo>
                  <a:pt x="10931" y="6860"/>
                </a:lnTo>
                <a:lnTo>
                  <a:pt x="10638" y="7226"/>
                </a:lnTo>
                <a:lnTo>
                  <a:pt x="10381" y="7593"/>
                </a:lnTo>
                <a:lnTo>
                  <a:pt x="10271" y="7703"/>
                </a:lnTo>
                <a:lnTo>
                  <a:pt x="10271" y="7777"/>
                </a:lnTo>
                <a:lnTo>
                  <a:pt x="10271" y="7813"/>
                </a:lnTo>
                <a:lnTo>
                  <a:pt x="10344" y="7923"/>
                </a:lnTo>
                <a:lnTo>
                  <a:pt x="10418" y="7960"/>
                </a:lnTo>
                <a:lnTo>
                  <a:pt x="10491" y="7923"/>
                </a:lnTo>
                <a:lnTo>
                  <a:pt x="10528" y="7887"/>
                </a:lnTo>
                <a:lnTo>
                  <a:pt x="10821" y="7483"/>
                </a:lnTo>
                <a:lnTo>
                  <a:pt x="11115" y="7043"/>
                </a:lnTo>
                <a:lnTo>
                  <a:pt x="11445" y="7447"/>
                </a:lnTo>
                <a:lnTo>
                  <a:pt x="11298" y="7703"/>
                </a:lnTo>
                <a:lnTo>
                  <a:pt x="11151" y="7960"/>
                </a:lnTo>
                <a:lnTo>
                  <a:pt x="10968" y="8253"/>
                </a:lnTo>
                <a:lnTo>
                  <a:pt x="10931" y="8437"/>
                </a:lnTo>
                <a:lnTo>
                  <a:pt x="10931" y="8510"/>
                </a:lnTo>
                <a:lnTo>
                  <a:pt x="10931" y="8584"/>
                </a:lnTo>
                <a:lnTo>
                  <a:pt x="10968" y="8657"/>
                </a:lnTo>
                <a:lnTo>
                  <a:pt x="11041" y="8657"/>
                </a:lnTo>
                <a:lnTo>
                  <a:pt x="11188" y="8584"/>
                </a:lnTo>
                <a:lnTo>
                  <a:pt x="11261" y="8474"/>
                </a:lnTo>
                <a:lnTo>
                  <a:pt x="11408" y="8180"/>
                </a:lnTo>
                <a:lnTo>
                  <a:pt x="11628" y="7703"/>
                </a:lnTo>
                <a:lnTo>
                  <a:pt x="11812" y="7997"/>
                </a:lnTo>
                <a:lnTo>
                  <a:pt x="11995" y="8290"/>
                </a:lnTo>
                <a:lnTo>
                  <a:pt x="11812" y="8694"/>
                </a:lnTo>
                <a:lnTo>
                  <a:pt x="11628" y="9097"/>
                </a:lnTo>
                <a:lnTo>
                  <a:pt x="11518" y="9097"/>
                </a:lnTo>
                <a:lnTo>
                  <a:pt x="11408" y="9317"/>
                </a:lnTo>
                <a:lnTo>
                  <a:pt x="11335" y="9501"/>
                </a:lnTo>
                <a:lnTo>
                  <a:pt x="11335" y="9574"/>
                </a:lnTo>
                <a:lnTo>
                  <a:pt x="11335" y="9647"/>
                </a:lnTo>
                <a:lnTo>
                  <a:pt x="11408" y="9721"/>
                </a:lnTo>
                <a:lnTo>
                  <a:pt x="11591" y="9721"/>
                </a:lnTo>
                <a:lnTo>
                  <a:pt x="11628" y="9684"/>
                </a:lnTo>
                <a:lnTo>
                  <a:pt x="11812" y="9427"/>
                </a:lnTo>
                <a:lnTo>
                  <a:pt x="11958" y="9171"/>
                </a:lnTo>
                <a:lnTo>
                  <a:pt x="12105" y="8914"/>
                </a:lnTo>
                <a:lnTo>
                  <a:pt x="12178" y="8657"/>
                </a:lnTo>
                <a:lnTo>
                  <a:pt x="12325" y="9024"/>
                </a:lnTo>
                <a:lnTo>
                  <a:pt x="12472" y="9427"/>
                </a:lnTo>
                <a:lnTo>
                  <a:pt x="12068" y="10088"/>
                </a:lnTo>
                <a:lnTo>
                  <a:pt x="11995" y="10088"/>
                </a:lnTo>
                <a:lnTo>
                  <a:pt x="11922" y="10271"/>
                </a:lnTo>
                <a:lnTo>
                  <a:pt x="11848" y="10418"/>
                </a:lnTo>
                <a:lnTo>
                  <a:pt x="11848" y="10491"/>
                </a:lnTo>
                <a:lnTo>
                  <a:pt x="11848" y="10528"/>
                </a:lnTo>
                <a:lnTo>
                  <a:pt x="11922" y="10601"/>
                </a:lnTo>
                <a:lnTo>
                  <a:pt x="12068" y="10601"/>
                </a:lnTo>
                <a:lnTo>
                  <a:pt x="12142" y="10564"/>
                </a:lnTo>
                <a:lnTo>
                  <a:pt x="12362" y="10198"/>
                </a:lnTo>
                <a:lnTo>
                  <a:pt x="12582" y="9831"/>
                </a:lnTo>
                <a:lnTo>
                  <a:pt x="12692" y="10454"/>
                </a:lnTo>
                <a:lnTo>
                  <a:pt x="12509" y="10638"/>
                </a:lnTo>
                <a:lnTo>
                  <a:pt x="12362" y="10858"/>
                </a:lnTo>
                <a:lnTo>
                  <a:pt x="12215" y="11078"/>
                </a:lnTo>
                <a:lnTo>
                  <a:pt x="12178" y="11225"/>
                </a:lnTo>
                <a:lnTo>
                  <a:pt x="12178" y="11371"/>
                </a:lnTo>
                <a:lnTo>
                  <a:pt x="12215" y="11408"/>
                </a:lnTo>
                <a:lnTo>
                  <a:pt x="12252" y="11408"/>
                </a:lnTo>
                <a:lnTo>
                  <a:pt x="12362" y="11371"/>
                </a:lnTo>
                <a:lnTo>
                  <a:pt x="12472" y="11298"/>
                </a:lnTo>
                <a:lnTo>
                  <a:pt x="12582" y="11078"/>
                </a:lnTo>
                <a:lnTo>
                  <a:pt x="12692" y="10858"/>
                </a:lnTo>
                <a:lnTo>
                  <a:pt x="12729" y="11188"/>
                </a:lnTo>
                <a:lnTo>
                  <a:pt x="12655" y="11775"/>
                </a:lnTo>
                <a:lnTo>
                  <a:pt x="12509" y="11922"/>
                </a:lnTo>
                <a:lnTo>
                  <a:pt x="12362" y="12068"/>
                </a:lnTo>
                <a:lnTo>
                  <a:pt x="12325" y="12215"/>
                </a:lnTo>
                <a:lnTo>
                  <a:pt x="12325" y="12288"/>
                </a:lnTo>
                <a:lnTo>
                  <a:pt x="12362" y="12362"/>
                </a:lnTo>
                <a:lnTo>
                  <a:pt x="12435" y="12398"/>
                </a:lnTo>
                <a:lnTo>
                  <a:pt x="12472" y="12398"/>
                </a:lnTo>
                <a:lnTo>
                  <a:pt x="12619" y="12288"/>
                </a:lnTo>
                <a:lnTo>
                  <a:pt x="12655" y="12655"/>
                </a:lnTo>
                <a:lnTo>
                  <a:pt x="12692" y="12692"/>
                </a:lnTo>
                <a:lnTo>
                  <a:pt x="12729" y="12655"/>
                </a:lnTo>
                <a:lnTo>
                  <a:pt x="12802" y="12545"/>
                </a:lnTo>
                <a:lnTo>
                  <a:pt x="12912" y="12398"/>
                </a:lnTo>
                <a:lnTo>
                  <a:pt x="13022" y="12068"/>
                </a:lnTo>
                <a:lnTo>
                  <a:pt x="13095" y="11738"/>
                </a:lnTo>
                <a:lnTo>
                  <a:pt x="13132" y="11408"/>
                </a:lnTo>
                <a:lnTo>
                  <a:pt x="13132" y="11005"/>
                </a:lnTo>
                <a:lnTo>
                  <a:pt x="13132" y="10638"/>
                </a:lnTo>
                <a:lnTo>
                  <a:pt x="13095" y="10234"/>
                </a:lnTo>
                <a:lnTo>
                  <a:pt x="13022" y="9867"/>
                </a:lnTo>
                <a:lnTo>
                  <a:pt x="12949" y="9464"/>
                </a:lnTo>
                <a:lnTo>
                  <a:pt x="12839" y="9060"/>
                </a:lnTo>
                <a:lnTo>
                  <a:pt x="12692" y="8694"/>
                </a:lnTo>
                <a:lnTo>
                  <a:pt x="12545" y="8327"/>
                </a:lnTo>
                <a:lnTo>
                  <a:pt x="12325" y="7960"/>
                </a:lnTo>
                <a:lnTo>
                  <a:pt x="12142" y="7630"/>
                </a:lnTo>
                <a:lnTo>
                  <a:pt x="11885" y="7300"/>
                </a:lnTo>
                <a:lnTo>
                  <a:pt x="11628" y="6970"/>
                </a:lnTo>
                <a:lnTo>
                  <a:pt x="11335" y="6640"/>
                </a:lnTo>
                <a:lnTo>
                  <a:pt x="11041" y="6346"/>
                </a:lnTo>
                <a:lnTo>
                  <a:pt x="10344" y="5759"/>
                </a:lnTo>
                <a:lnTo>
                  <a:pt x="9647" y="5246"/>
                </a:lnTo>
                <a:lnTo>
                  <a:pt x="8914" y="4732"/>
                </a:lnTo>
                <a:lnTo>
                  <a:pt x="8987" y="4439"/>
                </a:lnTo>
                <a:lnTo>
                  <a:pt x="9024" y="4182"/>
                </a:lnTo>
                <a:lnTo>
                  <a:pt x="9060" y="3558"/>
                </a:lnTo>
                <a:lnTo>
                  <a:pt x="9097" y="2898"/>
                </a:lnTo>
                <a:lnTo>
                  <a:pt x="9281" y="220"/>
                </a:lnTo>
                <a:lnTo>
                  <a:pt x="9244" y="110"/>
                </a:lnTo>
                <a:lnTo>
                  <a:pt x="9207" y="37"/>
                </a:lnTo>
                <a:lnTo>
                  <a:pt x="909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26" name="Google Shape;1026;p22"/>
          <p:cNvSpPr/>
          <p:nvPr/>
        </p:nvSpPr>
        <p:spPr>
          <a:xfrm>
            <a:off x="8699356" y="179112"/>
            <a:ext cx="521292" cy="538992"/>
          </a:xfrm>
          <a:custGeom>
            <a:avLst/>
            <a:gdLst/>
            <a:ahLst/>
            <a:cxnLst/>
            <a:rect l="l" t="t" r="r" b="b"/>
            <a:pathLst>
              <a:path w="18378" h="19002" extrusionOk="0">
                <a:moveTo>
                  <a:pt x="13793" y="5429"/>
                </a:moveTo>
                <a:lnTo>
                  <a:pt x="13682" y="5466"/>
                </a:lnTo>
                <a:lnTo>
                  <a:pt x="13572" y="5502"/>
                </a:lnTo>
                <a:lnTo>
                  <a:pt x="13499" y="5576"/>
                </a:lnTo>
                <a:lnTo>
                  <a:pt x="13352" y="5759"/>
                </a:lnTo>
                <a:lnTo>
                  <a:pt x="13352" y="5869"/>
                </a:lnTo>
                <a:lnTo>
                  <a:pt x="13352" y="5979"/>
                </a:lnTo>
                <a:lnTo>
                  <a:pt x="13389" y="6016"/>
                </a:lnTo>
                <a:lnTo>
                  <a:pt x="13426" y="6053"/>
                </a:lnTo>
                <a:lnTo>
                  <a:pt x="13499" y="6053"/>
                </a:lnTo>
                <a:lnTo>
                  <a:pt x="13572" y="5979"/>
                </a:lnTo>
                <a:lnTo>
                  <a:pt x="13646" y="5943"/>
                </a:lnTo>
                <a:lnTo>
                  <a:pt x="13719" y="5796"/>
                </a:lnTo>
                <a:lnTo>
                  <a:pt x="13829" y="5649"/>
                </a:lnTo>
                <a:lnTo>
                  <a:pt x="13903" y="5502"/>
                </a:lnTo>
                <a:lnTo>
                  <a:pt x="13903" y="5466"/>
                </a:lnTo>
                <a:lnTo>
                  <a:pt x="13903" y="5429"/>
                </a:lnTo>
                <a:close/>
                <a:moveTo>
                  <a:pt x="13242" y="6089"/>
                </a:moveTo>
                <a:lnTo>
                  <a:pt x="13169" y="6126"/>
                </a:lnTo>
                <a:lnTo>
                  <a:pt x="13022" y="6309"/>
                </a:lnTo>
                <a:lnTo>
                  <a:pt x="12912" y="6493"/>
                </a:lnTo>
                <a:lnTo>
                  <a:pt x="12875" y="6529"/>
                </a:lnTo>
                <a:lnTo>
                  <a:pt x="12875" y="6603"/>
                </a:lnTo>
                <a:lnTo>
                  <a:pt x="12949" y="6676"/>
                </a:lnTo>
                <a:lnTo>
                  <a:pt x="13022" y="6713"/>
                </a:lnTo>
                <a:lnTo>
                  <a:pt x="13096" y="6676"/>
                </a:lnTo>
                <a:lnTo>
                  <a:pt x="13132" y="6639"/>
                </a:lnTo>
                <a:lnTo>
                  <a:pt x="13242" y="6456"/>
                </a:lnTo>
                <a:lnTo>
                  <a:pt x="13352" y="6273"/>
                </a:lnTo>
                <a:lnTo>
                  <a:pt x="13389" y="6199"/>
                </a:lnTo>
                <a:lnTo>
                  <a:pt x="13316" y="6126"/>
                </a:lnTo>
                <a:lnTo>
                  <a:pt x="13242" y="6089"/>
                </a:lnTo>
                <a:close/>
                <a:moveTo>
                  <a:pt x="17241" y="6419"/>
                </a:moveTo>
                <a:lnTo>
                  <a:pt x="17534" y="6713"/>
                </a:lnTo>
                <a:lnTo>
                  <a:pt x="17497" y="6713"/>
                </a:lnTo>
                <a:lnTo>
                  <a:pt x="17387" y="6823"/>
                </a:lnTo>
                <a:lnTo>
                  <a:pt x="17351" y="6676"/>
                </a:lnTo>
                <a:lnTo>
                  <a:pt x="17241" y="6419"/>
                </a:lnTo>
                <a:close/>
                <a:moveTo>
                  <a:pt x="12692" y="6786"/>
                </a:moveTo>
                <a:lnTo>
                  <a:pt x="12582" y="6860"/>
                </a:lnTo>
                <a:lnTo>
                  <a:pt x="12435" y="6970"/>
                </a:lnTo>
                <a:lnTo>
                  <a:pt x="12399" y="7116"/>
                </a:lnTo>
                <a:lnTo>
                  <a:pt x="12362" y="7190"/>
                </a:lnTo>
                <a:lnTo>
                  <a:pt x="12399" y="7226"/>
                </a:lnTo>
                <a:lnTo>
                  <a:pt x="12472" y="7300"/>
                </a:lnTo>
                <a:lnTo>
                  <a:pt x="12582" y="7300"/>
                </a:lnTo>
                <a:lnTo>
                  <a:pt x="12619" y="7263"/>
                </a:lnTo>
                <a:lnTo>
                  <a:pt x="12655" y="7190"/>
                </a:lnTo>
                <a:lnTo>
                  <a:pt x="12729" y="7043"/>
                </a:lnTo>
                <a:lnTo>
                  <a:pt x="12802" y="7006"/>
                </a:lnTo>
                <a:lnTo>
                  <a:pt x="12839" y="6933"/>
                </a:lnTo>
                <a:lnTo>
                  <a:pt x="12875" y="6860"/>
                </a:lnTo>
                <a:lnTo>
                  <a:pt x="12875" y="6823"/>
                </a:lnTo>
                <a:lnTo>
                  <a:pt x="12839" y="6823"/>
                </a:lnTo>
                <a:lnTo>
                  <a:pt x="12765" y="6786"/>
                </a:lnTo>
                <a:close/>
                <a:moveTo>
                  <a:pt x="17571" y="6750"/>
                </a:moveTo>
                <a:lnTo>
                  <a:pt x="17828" y="7043"/>
                </a:lnTo>
                <a:lnTo>
                  <a:pt x="18048" y="7373"/>
                </a:lnTo>
                <a:lnTo>
                  <a:pt x="17828" y="7593"/>
                </a:lnTo>
                <a:lnTo>
                  <a:pt x="17828" y="7520"/>
                </a:lnTo>
                <a:lnTo>
                  <a:pt x="17864" y="7336"/>
                </a:lnTo>
                <a:lnTo>
                  <a:pt x="17828" y="7116"/>
                </a:lnTo>
                <a:lnTo>
                  <a:pt x="17828" y="7080"/>
                </a:lnTo>
                <a:lnTo>
                  <a:pt x="17754" y="7006"/>
                </a:lnTo>
                <a:lnTo>
                  <a:pt x="17681" y="7006"/>
                </a:lnTo>
                <a:lnTo>
                  <a:pt x="17644" y="7043"/>
                </a:lnTo>
                <a:lnTo>
                  <a:pt x="17681" y="7080"/>
                </a:lnTo>
                <a:lnTo>
                  <a:pt x="17644" y="7226"/>
                </a:lnTo>
                <a:lnTo>
                  <a:pt x="17607" y="7446"/>
                </a:lnTo>
                <a:lnTo>
                  <a:pt x="17534" y="7667"/>
                </a:lnTo>
                <a:lnTo>
                  <a:pt x="17534" y="7887"/>
                </a:lnTo>
                <a:lnTo>
                  <a:pt x="17534" y="7960"/>
                </a:lnTo>
                <a:lnTo>
                  <a:pt x="17131" y="8584"/>
                </a:lnTo>
                <a:lnTo>
                  <a:pt x="17167" y="8217"/>
                </a:lnTo>
                <a:lnTo>
                  <a:pt x="17241" y="7850"/>
                </a:lnTo>
                <a:lnTo>
                  <a:pt x="17387" y="7630"/>
                </a:lnTo>
                <a:lnTo>
                  <a:pt x="17387" y="7593"/>
                </a:lnTo>
                <a:lnTo>
                  <a:pt x="17387" y="7520"/>
                </a:lnTo>
                <a:lnTo>
                  <a:pt x="17461" y="7483"/>
                </a:lnTo>
                <a:lnTo>
                  <a:pt x="17497" y="7446"/>
                </a:lnTo>
                <a:lnTo>
                  <a:pt x="17534" y="7373"/>
                </a:lnTo>
                <a:lnTo>
                  <a:pt x="17534" y="7263"/>
                </a:lnTo>
                <a:lnTo>
                  <a:pt x="17497" y="7080"/>
                </a:lnTo>
                <a:lnTo>
                  <a:pt x="17571" y="6750"/>
                </a:lnTo>
                <a:close/>
                <a:moveTo>
                  <a:pt x="16874" y="8840"/>
                </a:moveTo>
                <a:lnTo>
                  <a:pt x="16947" y="8877"/>
                </a:lnTo>
                <a:lnTo>
                  <a:pt x="16874" y="8950"/>
                </a:lnTo>
                <a:lnTo>
                  <a:pt x="16874" y="8877"/>
                </a:lnTo>
                <a:lnTo>
                  <a:pt x="16874" y="8840"/>
                </a:lnTo>
                <a:close/>
                <a:moveTo>
                  <a:pt x="11445" y="8584"/>
                </a:moveTo>
                <a:lnTo>
                  <a:pt x="11408" y="8620"/>
                </a:lnTo>
                <a:lnTo>
                  <a:pt x="11298" y="8657"/>
                </a:lnTo>
                <a:lnTo>
                  <a:pt x="11188" y="8804"/>
                </a:lnTo>
                <a:lnTo>
                  <a:pt x="11188" y="8840"/>
                </a:lnTo>
                <a:lnTo>
                  <a:pt x="11188" y="8914"/>
                </a:lnTo>
                <a:lnTo>
                  <a:pt x="11188" y="8987"/>
                </a:lnTo>
                <a:lnTo>
                  <a:pt x="11225" y="9024"/>
                </a:lnTo>
                <a:lnTo>
                  <a:pt x="11408" y="9024"/>
                </a:lnTo>
                <a:lnTo>
                  <a:pt x="11445" y="8987"/>
                </a:lnTo>
                <a:lnTo>
                  <a:pt x="11555" y="8804"/>
                </a:lnTo>
                <a:lnTo>
                  <a:pt x="11555" y="8730"/>
                </a:lnTo>
                <a:lnTo>
                  <a:pt x="11555" y="8657"/>
                </a:lnTo>
                <a:lnTo>
                  <a:pt x="11518" y="8620"/>
                </a:lnTo>
                <a:lnTo>
                  <a:pt x="11445" y="8584"/>
                </a:lnTo>
                <a:close/>
                <a:moveTo>
                  <a:pt x="16580" y="8804"/>
                </a:moveTo>
                <a:lnTo>
                  <a:pt x="16580" y="8877"/>
                </a:lnTo>
                <a:lnTo>
                  <a:pt x="16580" y="9060"/>
                </a:lnTo>
                <a:lnTo>
                  <a:pt x="16617" y="9170"/>
                </a:lnTo>
                <a:lnTo>
                  <a:pt x="16654" y="9244"/>
                </a:lnTo>
                <a:lnTo>
                  <a:pt x="16397" y="9611"/>
                </a:lnTo>
                <a:lnTo>
                  <a:pt x="16360" y="9391"/>
                </a:lnTo>
                <a:lnTo>
                  <a:pt x="16324" y="9170"/>
                </a:lnTo>
                <a:lnTo>
                  <a:pt x="16324" y="9097"/>
                </a:lnTo>
                <a:lnTo>
                  <a:pt x="16580" y="8804"/>
                </a:lnTo>
                <a:close/>
                <a:moveTo>
                  <a:pt x="16067" y="9391"/>
                </a:moveTo>
                <a:lnTo>
                  <a:pt x="16067" y="9684"/>
                </a:lnTo>
                <a:lnTo>
                  <a:pt x="16103" y="9794"/>
                </a:lnTo>
                <a:lnTo>
                  <a:pt x="16177" y="9941"/>
                </a:lnTo>
                <a:lnTo>
                  <a:pt x="15993" y="10161"/>
                </a:lnTo>
                <a:lnTo>
                  <a:pt x="15920" y="10308"/>
                </a:lnTo>
                <a:lnTo>
                  <a:pt x="15957" y="9867"/>
                </a:lnTo>
                <a:lnTo>
                  <a:pt x="15920" y="9794"/>
                </a:lnTo>
                <a:lnTo>
                  <a:pt x="15847" y="9757"/>
                </a:lnTo>
                <a:lnTo>
                  <a:pt x="15810" y="9721"/>
                </a:lnTo>
                <a:lnTo>
                  <a:pt x="16067" y="9391"/>
                </a:lnTo>
                <a:close/>
                <a:moveTo>
                  <a:pt x="9611" y="2348"/>
                </a:moveTo>
                <a:lnTo>
                  <a:pt x="9574" y="2421"/>
                </a:lnTo>
                <a:lnTo>
                  <a:pt x="9134" y="2861"/>
                </a:lnTo>
                <a:lnTo>
                  <a:pt x="8767" y="3375"/>
                </a:lnTo>
                <a:lnTo>
                  <a:pt x="7997" y="4365"/>
                </a:lnTo>
                <a:lnTo>
                  <a:pt x="7630" y="4879"/>
                </a:lnTo>
                <a:lnTo>
                  <a:pt x="7227" y="5356"/>
                </a:lnTo>
                <a:lnTo>
                  <a:pt x="6823" y="5832"/>
                </a:lnTo>
                <a:lnTo>
                  <a:pt x="6346" y="6273"/>
                </a:lnTo>
                <a:lnTo>
                  <a:pt x="6273" y="6346"/>
                </a:lnTo>
                <a:lnTo>
                  <a:pt x="6273" y="6456"/>
                </a:lnTo>
                <a:lnTo>
                  <a:pt x="6236" y="6456"/>
                </a:lnTo>
                <a:lnTo>
                  <a:pt x="6163" y="6493"/>
                </a:lnTo>
                <a:lnTo>
                  <a:pt x="6163" y="6566"/>
                </a:lnTo>
                <a:lnTo>
                  <a:pt x="6199" y="6603"/>
                </a:lnTo>
                <a:lnTo>
                  <a:pt x="6309" y="6786"/>
                </a:lnTo>
                <a:lnTo>
                  <a:pt x="6493" y="6970"/>
                </a:lnTo>
                <a:lnTo>
                  <a:pt x="6823" y="7263"/>
                </a:lnTo>
                <a:lnTo>
                  <a:pt x="7593" y="7813"/>
                </a:lnTo>
                <a:lnTo>
                  <a:pt x="8437" y="8363"/>
                </a:lnTo>
                <a:lnTo>
                  <a:pt x="8620" y="8510"/>
                </a:lnTo>
                <a:lnTo>
                  <a:pt x="8767" y="8694"/>
                </a:lnTo>
                <a:lnTo>
                  <a:pt x="9061" y="9060"/>
                </a:lnTo>
                <a:lnTo>
                  <a:pt x="9207" y="9207"/>
                </a:lnTo>
                <a:lnTo>
                  <a:pt x="9391" y="9354"/>
                </a:lnTo>
                <a:lnTo>
                  <a:pt x="9758" y="9574"/>
                </a:lnTo>
                <a:lnTo>
                  <a:pt x="10638" y="10161"/>
                </a:lnTo>
                <a:lnTo>
                  <a:pt x="11482" y="10784"/>
                </a:lnTo>
                <a:lnTo>
                  <a:pt x="12289" y="11408"/>
                </a:lnTo>
                <a:lnTo>
                  <a:pt x="12362" y="11445"/>
                </a:lnTo>
                <a:lnTo>
                  <a:pt x="12472" y="11445"/>
                </a:lnTo>
                <a:lnTo>
                  <a:pt x="12545" y="11408"/>
                </a:lnTo>
                <a:lnTo>
                  <a:pt x="12582" y="11371"/>
                </a:lnTo>
                <a:lnTo>
                  <a:pt x="12619" y="11298"/>
                </a:lnTo>
                <a:lnTo>
                  <a:pt x="12655" y="11188"/>
                </a:lnTo>
                <a:lnTo>
                  <a:pt x="12619" y="11115"/>
                </a:lnTo>
                <a:lnTo>
                  <a:pt x="12545" y="11041"/>
                </a:lnTo>
                <a:lnTo>
                  <a:pt x="11775" y="10418"/>
                </a:lnTo>
                <a:lnTo>
                  <a:pt x="11812" y="10381"/>
                </a:lnTo>
                <a:lnTo>
                  <a:pt x="11922" y="10198"/>
                </a:lnTo>
                <a:lnTo>
                  <a:pt x="11995" y="10014"/>
                </a:lnTo>
                <a:lnTo>
                  <a:pt x="11995" y="9941"/>
                </a:lnTo>
                <a:lnTo>
                  <a:pt x="11958" y="9904"/>
                </a:lnTo>
                <a:lnTo>
                  <a:pt x="11885" y="9904"/>
                </a:lnTo>
                <a:lnTo>
                  <a:pt x="11738" y="10051"/>
                </a:lnTo>
                <a:lnTo>
                  <a:pt x="11592" y="10234"/>
                </a:lnTo>
                <a:lnTo>
                  <a:pt x="11555" y="10271"/>
                </a:lnTo>
                <a:lnTo>
                  <a:pt x="11005" y="9867"/>
                </a:lnTo>
                <a:lnTo>
                  <a:pt x="10821" y="9757"/>
                </a:lnTo>
                <a:lnTo>
                  <a:pt x="10858" y="9684"/>
                </a:lnTo>
                <a:lnTo>
                  <a:pt x="10895" y="9611"/>
                </a:lnTo>
                <a:lnTo>
                  <a:pt x="11041" y="9464"/>
                </a:lnTo>
                <a:lnTo>
                  <a:pt x="11078" y="9427"/>
                </a:lnTo>
                <a:lnTo>
                  <a:pt x="11078" y="9354"/>
                </a:lnTo>
                <a:lnTo>
                  <a:pt x="11078" y="9317"/>
                </a:lnTo>
                <a:lnTo>
                  <a:pt x="11005" y="9281"/>
                </a:lnTo>
                <a:lnTo>
                  <a:pt x="10968" y="9317"/>
                </a:lnTo>
                <a:lnTo>
                  <a:pt x="10895" y="9281"/>
                </a:lnTo>
                <a:lnTo>
                  <a:pt x="10821" y="9317"/>
                </a:lnTo>
                <a:lnTo>
                  <a:pt x="10711" y="9427"/>
                </a:lnTo>
                <a:lnTo>
                  <a:pt x="10601" y="9574"/>
                </a:lnTo>
                <a:lnTo>
                  <a:pt x="10124" y="9281"/>
                </a:lnTo>
                <a:lnTo>
                  <a:pt x="10051" y="9207"/>
                </a:lnTo>
                <a:lnTo>
                  <a:pt x="10234" y="8914"/>
                </a:lnTo>
                <a:lnTo>
                  <a:pt x="10234" y="8840"/>
                </a:lnTo>
                <a:lnTo>
                  <a:pt x="10234" y="8804"/>
                </a:lnTo>
                <a:lnTo>
                  <a:pt x="10198" y="8730"/>
                </a:lnTo>
                <a:lnTo>
                  <a:pt x="10088" y="8694"/>
                </a:lnTo>
                <a:lnTo>
                  <a:pt x="10051" y="8730"/>
                </a:lnTo>
                <a:lnTo>
                  <a:pt x="10014" y="8767"/>
                </a:lnTo>
                <a:lnTo>
                  <a:pt x="9758" y="9060"/>
                </a:lnTo>
                <a:lnTo>
                  <a:pt x="9537" y="8877"/>
                </a:lnTo>
                <a:lnTo>
                  <a:pt x="9354" y="8694"/>
                </a:lnTo>
                <a:lnTo>
                  <a:pt x="9134" y="8437"/>
                </a:lnTo>
                <a:lnTo>
                  <a:pt x="9207" y="8327"/>
                </a:lnTo>
                <a:lnTo>
                  <a:pt x="9281" y="8217"/>
                </a:lnTo>
                <a:lnTo>
                  <a:pt x="9354" y="7960"/>
                </a:lnTo>
                <a:lnTo>
                  <a:pt x="9354" y="7887"/>
                </a:lnTo>
                <a:lnTo>
                  <a:pt x="9317" y="7850"/>
                </a:lnTo>
                <a:lnTo>
                  <a:pt x="9244" y="7850"/>
                </a:lnTo>
                <a:lnTo>
                  <a:pt x="9171" y="7887"/>
                </a:lnTo>
                <a:lnTo>
                  <a:pt x="8987" y="8107"/>
                </a:lnTo>
                <a:lnTo>
                  <a:pt x="8951" y="8180"/>
                </a:lnTo>
                <a:lnTo>
                  <a:pt x="8767" y="8033"/>
                </a:lnTo>
                <a:lnTo>
                  <a:pt x="8327" y="7740"/>
                </a:lnTo>
                <a:lnTo>
                  <a:pt x="8364" y="7446"/>
                </a:lnTo>
                <a:lnTo>
                  <a:pt x="8364" y="7410"/>
                </a:lnTo>
                <a:lnTo>
                  <a:pt x="8327" y="7336"/>
                </a:lnTo>
                <a:lnTo>
                  <a:pt x="8290" y="7300"/>
                </a:lnTo>
                <a:lnTo>
                  <a:pt x="8180" y="7300"/>
                </a:lnTo>
                <a:lnTo>
                  <a:pt x="8107" y="7336"/>
                </a:lnTo>
                <a:lnTo>
                  <a:pt x="8070" y="7446"/>
                </a:lnTo>
                <a:lnTo>
                  <a:pt x="8034" y="7556"/>
                </a:lnTo>
                <a:lnTo>
                  <a:pt x="7960" y="7520"/>
                </a:lnTo>
                <a:lnTo>
                  <a:pt x="7410" y="7116"/>
                </a:lnTo>
                <a:lnTo>
                  <a:pt x="7447" y="7080"/>
                </a:lnTo>
                <a:lnTo>
                  <a:pt x="7520" y="6970"/>
                </a:lnTo>
                <a:lnTo>
                  <a:pt x="7520" y="6896"/>
                </a:lnTo>
                <a:lnTo>
                  <a:pt x="7520" y="6860"/>
                </a:lnTo>
                <a:lnTo>
                  <a:pt x="7557" y="6750"/>
                </a:lnTo>
                <a:lnTo>
                  <a:pt x="7520" y="6713"/>
                </a:lnTo>
                <a:lnTo>
                  <a:pt x="7483" y="6713"/>
                </a:lnTo>
                <a:lnTo>
                  <a:pt x="7410" y="6750"/>
                </a:lnTo>
                <a:lnTo>
                  <a:pt x="7337" y="6750"/>
                </a:lnTo>
                <a:lnTo>
                  <a:pt x="7227" y="6823"/>
                </a:lnTo>
                <a:lnTo>
                  <a:pt x="7116" y="6896"/>
                </a:lnTo>
                <a:lnTo>
                  <a:pt x="6640" y="6639"/>
                </a:lnTo>
                <a:lnTo>
                  <a:pt x="6640" y="6603"/>
                </a:lnTo>
                <a:lnTo>
                  <a:pt x="7116" y="6163"/>
                </a:lnTo>
                <a:lnTo>
                  <a:pt x="7557" y="5649"/>
                </a:lnTo>
                <a:lnTo>
                  <a:pt x="7593" y="5722"/>
                </a:lnTo>
                <a:lnTo>
                  <a:pt x="7630" y="5759"/>
                </a:lnTo>
                <a:lnTo>
                  <a:pt x="7740" y="5759"/>
                </a:lnTo>
                <a:lnTo>
                  <a:pt x="8034" y="5576"/>
                </a:lnTo>
                <a:lnTo>
                  <a:pt x="8327" y="5392"/>
                </a:lnTo>
                <a:lnTo>
                  <a:pt x="8620" y="5209"/>
                </a:lnTo>
                <a:lnTo>
                  <a:pt x="8914" y="5025"/>
                </a:lnTo>
                <a:lnTo>
                  <a:pt x="9244" y="4879"/>
                </a:lnTo>
                <a:lnTo>
                  <a:pt x="9574" y="4732"/>
                </a:lnTo>
                <a:lnTo>
                  <a:pt x="9941" y="4659"/>
                </a:lnTo>
                <a:lnTo>
                  <a:pt x="10308" y="4622"/>
                </a:lnTo>
                <a:lnTo>
                  <a:pt x="10491" y="4622"/>
                </a:lnTo>
                <a:lnTo>
                  <a:pt x="10675" y="4659"/>
                </a:lnTo>
                <a:lnTo>
                  <a:pt x="10821" y="4732"/>
                </a:lnTo>
                <a:lnTo>
                  <a:pt x="10931" y="4842"/>
                </a:lnTo>
                <a:lnTo>
                  <a:pt x="11041" y="4989"/>
                </a:lnTo>
                <a:lnTo>
                  <a:pt x="11078" y="5136"/>
                </a:lnTo>
                <a:lnTo>
                  <a:pt x="11151" y="5502"/>
                </a:lnTo>
                <a:lnTo>
                  <a:pt x="11151" y="5906"/>
                </a:lnTo>
                <a:lnTo>
                  <a:pt x="11151" y="6309"/>
                </a:lnTo>
                <a:lnTo>
                  <a:pt x="11151" y="6676"/>
                </a:lnTo>
                <a:lnTo>
                  <a:pt x="11188" y="7006"/>
                </a:lnTo>
                <a:lnTo>
                  <a:pt x="11261" y="7373"/>
                </a:lnTo>
                <a:lnTo>
                  <a:pt x="11445" y="7703"/>
                </a:lnTo>
                <a:lnTo>
                  <a:pt x="11408" y="7813"/>
                </a:lnTo>
                <a:lnTo>
                  <a:pt x="11372" y="7923"/>
                </a:lnTo>
                <a:lnTo>
                  <a:pt x="11372" y="8033"/>
                </a:lnTo>
                <a:lnTo>
                  <a:pt x="11372" y="8143"/>
                </a:lnTo>
                <a:lnTo>
                  <a:pt x="11445" y="8253"/>
                </a:lnTo>
                <a:lnTo>
                  <a:pt x="11482" y="8327"/>
                </a:lnTo>
                <a:lnTo>
                  <a:pt x="11592" y="8400"/>
                </a:lnTo>
                <a:lnTo>
                  <a:pt x="11665" y="8474"/>
                </a:lnTo>
                <a:lnTo>
                  <a:pt x="11775" y="8510"/>
                </a:lnTo>
                <a:lnTo>
                  <a:pt x="12105" y="8510"/>
                </a:lnTo>
                <a:lnTo>
                  <a:pt x="12435" y="8694"/>
                </a:lnTo>
                <a:lnTo>
                  <a:pt x="12765" y="8840"/>
                </a:lnTo>
                <a:lnTo>
                  <a:pt x="13022" y="8877"/>
                </a:lnTo>
                <a:lnTo>
                  <a:pt x="13316" y="8877"/>
                </a:lnTo>
                <a:lnTo>
                  <a:pt x="13646" y="8804"/>
                </a:lnTo>
                <a:lnTo>
                  <a:pt x="13939" y="8694"/>
                </a:lnTo>
                <a:lnTo>
                  <a:pt x="14233" y="8584"/>
                </a:lnTo>
                <a:lnTo>
                  <a:pt x="14489" y="8400"/>
                </a:lnTo>
                <a:lnTo>
                  <a:pt x="14746" y="8217"/>
                </a:lnTo>
                <a:lnTo>
                  <a:pt x="14930" y="8033"/>
                </a:lnTo>
                <a:lnTo>
                  <a:pt x="14966" y="7997"/>
                </a:lnTo>
                <a:lnTo>
                  <a:pt x="14966" y="7923"/>
                </a:lnTo>
                <a:lnTo>
                  <a:pt x="14930" y="7813"/>
                </a:lnTo>
                <a:lnTo>
                  <a:pt x="14820" y="7777"/>
                </a:lnTo>
                <a:lnTo>
                  <a:pt x="14710" y="7777"/>
                </a:lnTo>
                <a:lnTo>
                  <a:pt x="14123" y="8143"/>
                </a:lnTo>
                <a:lnTo>
                  <a:pt x="13829" y="8290"/>
                </a:lnTo>
                <a:lnTo>
                  <a:pt x="13462" y="8400"/>
                </a:lnTo>
                <a:lnTo>
                  <a:pt x="13206" y="8474"/>
                </a:lnTo>
                <a:lnTo>
                  <a:pt x="12912" y="8437"/>
                </a:lnTo>
                <a:lnTo>
                  <a:pt x="12692" y="8363"/>
                </a:lnTo>
                <a:lnTo>
                  <a:pt x="12472" y="8217"/>
                </a:lnTo>
                <a:lnTo>
                  <a:pt x="12545" y="8107"/>
                </a:lnTo>
                <a:lnTo>
                  <a:pt x="12582" y="7960"/>
                </a:lnTo>
                <a:lnTo>
                  <a:pt x="12582" y="7850"/>
                </a:lnTo>
                <a:lnTo>
                  <a:pt x="12545" y="7777"/>
                </a:lnTo>
                <a:lnTo>
                  <a:pt x="12509" y="7740"/>
                </a:lnTo>
                <a:lnTo>
                  <a:pt x="12325" y="7630"/>
                </a:lnTo>
                <a:lnTo>
                  <a:pt x="12142" y="7520"/>
                </a:lnTo>
                <a:lnTo>
                  <a:pt x="11812" y="7520"/>
                </a:lnTo>
                <a:lnTo>
                  <a:pt x="11628" y="7116"/>
                </a:lnTo>
                <a:lnTo>
                  <a:pt x="11518" y="6713"/>
                </a:lnTo>
                <a:lnTo>
                  <a:pt x="11518" y="6346"/>
                </a:lnTo>
                <a:lnTo>
                  <a:pt x="11518" y="6016"/>
                </a:lnTo>
                <a:lnTo>
                  <a:pt x="11555" y="5649"/>
                </a:lnTo>
                <a:lnTo>
                  <a:pt x="11518" y="5282"/>
                </a:lnTo>
                <a:lnTo>
                  <a:pt x="11445" y="4989"/>
                </a:lnTo>
                <a:lnTo>
                  <a:pt x="11335" y="4732"/>
                </a:lnTo>
                <a:lnTo>
                  <a:pt x="11188" y="4549"/>
                </a:lnTo>
                <a:lnTo>
                  <a:pt x="11005" y="4402"/>
                </a:lnTo>
                <a:lnTo>
                  <a:pt x="10785" y="4329"/>
                </a:lnTo>
                <a:lnTo>
                  <a:pt x="10565" y="4255"/>
                </a:lnTo>
                <a:lnTo>
                  <a:pt x="10051" y="4255"/>
                </a:lnTo>
                <a:lnTo>
                  <a:pt x="9758" y="4292"/>
                </a:lnTo>
                <a:lnTo>
                  <a:pt x="9464" y="4365"/>
                </a:lnTo>
                <a:lnTo>
                  <a:pt x="8914" y="4585"/>
                </a:lnTo>
                <a:lnTo>
                  <a:pt x="8400" y="4879"/>
                </a:lnTo>
                <a:lnTo>
                  <a:pt x="7960" y="5209"/>
                </a:lnTo>
                <a:lnTo>
                  <a:pt x="8290" y="4769"/>
                </a:lnTo>
                <a:lnTo>
                  <a:pt x="9061" y="3742"/>
                </a:lnTo>
                <a:lnTo>
                  <a:pt x="9464" y="3191"/>
                </a:lnTo>
                <a:lnTo>
                  <a:pt x="9831" y="2641"/>
                </a:lnTo>
                <a:lnTo>
                  <a:pt x="9868" y="2568"/>
                </a:lnTo>
                <a:lnTo>
                  <a:pt x="9868" y="2531"/>
                </a:lnTo>
                <a:lnTo>
                  <a:pt x="9794" y="2421"/>
                </a:lnTo>
                <a:lnTo>
                  <a:pt x="9721" y="2384"/>
                </a:lnTo>
                <a:lnTo>
                  <a:pt x="9684" y="2348"/>
                </a:lnTo>
                <a:close/>
                <a:moveTo>
                  <a:pt x="15663" y="9867"/>
                </a:moveTo>
                <a:lnTo>
                  <a:pt x="15700" y="9904"/>
                </a:lnTo>
                <a:lnTo>
                  <a:pt x="15627" y="10381"/>
                </a:lnTo>
                <a:lnTo>
                  <a:pt x="15663" y="10418"/>
                </a:lnTo>
                <a:lnTo>
                  <a:pt x="15663" y="10454"/>
                </a:lnTo>
                <a:lnTo>
                  <a:pt x="15773" y="10491"/>
                </a:lnTo>
                <a:lnTo>
                  <a:pt x="15443" y="10895"/>
                </a:lnTo>
                <a:lnTo>
                  <a:pt x="15443" y="10821"/>
                </a:lnTo>
                <a:lnTo>
                  <a:pt x="15333" y="10491"/>
                </a:lnTo>
                <a:lnTo>
                  <a:pt x="15296" y="10454"/>
                </a:lnTo>
                <a:lnTo>
                  <a:pt x="15260" y="10454"/>
                </a:lnTo>
                <a:lnTo>
                  <a:pt x="15223" y="10491"/>
                </a:lnTo>
                <a:lnTo>
                  <a:pt x="15223" y="10528"/>
                </a:lnTo>
                <a:lnTo>
                  <a:pt x="15186" y="10821"/>
                </a:lnTo>
                <a:lnTo>
                  <a:pt x="15186" y="11188"/>
                </a:lnTo>
                <a:lnTo>
                  <a:pt x="15223" y="11225"/>
                </a:lnTo>
                <a:lnTo>
                  <a:pt x="14746" y="11848"/>
                </a:lnTo>
                <a:lnTo>
                  <a:pt x="14746" y="11591"/>
                </a:lnTo>
                <a:lnTo>
                  <a:pt x="14746" y="11371"/>
                </a:lnTo>
                <a:lnTo>
                  <a:pt x="14746" y="11115"/>
                </a:lnTo>
                <a:lnTo>
                  <a:pt x="14710" y="11078"/>
                </a:lnTo>
                <a:lnTo>
                  <a:pt x="15333" y="10308"/>
                </a:lnTo>
                <a:lnTo>
                  <a:pt x="15663" y="9867"/>
                </a:lnTo>
                <a:close/>
                <a:moveTo>
                  <a:pt x="14526" y="11298"/>
                </a:moveTo>
                <a:lnTo>
                  <a:pt x="14453" y="11555"/>
                </a:lnTo>
                <a:lnTo>
                  <a:pt x="14416" y="11775"/>
                </a:lnTo>
                <a:lnTo>
                  <a:pt x="14453" y="11885"/>
                </a:lnTo>
                <a:lnTo>
                  <a:pt x="14489" y="11958"/>
                </a:lnTo>
                <a:lnTo>
                  <a:pt x="14563" y="11995"/>
                </a:lnTo>
                <a:lnTo>
                  <a:pt x="14600" y="11995"/>
                </a:lnTo>
                <a:lnTo>
                  <a:pt x="14123" y="12619"/>
                </a:lnTo>
                <a:lnTo>
                  <a:pt x="14049" y="12655"/>
                </a:lnTo>
                <a:lnTo>
                  <a:pt x="14049" y="12362"/>
                </a:lnTo>
                <a:lnTo>
                  <a:pt x="14049" y="12142"/>
                </a:lnTo>
                <a:lnTo>
                  <a:pt x="14049" y="12032"/>
                </a:lnTo>
                <a:lnTo>
                  <a:pt x="14013" y="11922"/>
                </a:lnTo>
                <a:lnTo>
                  <a:pt x="14526" y="11298"/>
                </a:lnTo>
                <a:close/>
                <a:moveTo>
                  <a:pt x="4806" y="7997"/>
                </a:moveTo>
                <a:lnTo>
                  <a:pt x="4769" y="8033"/>
                </a:lnTo>
                <a:lnTo>
                  <a:pt x="4769" y="8070"/>
                </a:lnTo>
                <a:lnTo>
                  <a:pt x="4952" y="8217"/>
                </a:lnTo>
                <a:lnTo>
                  <a:pt x="5099" y="8327"/>
                </a:lnTo>
                <a:lnTo>
                  <a:pt x="5576" y="8584"/>
                </a:lnTo>
                <a:lnTo>
                  <a:pt x="6126" y="8840"/>
                </a:lnTo>
                <a:lnTo>
                  <a:pt x="6640" y="9134"/>
                </a:lnTo>
                <a:lnTo>
                  <a:pt x="7116" y="9501"/>
                </a:lnTo>
                <a:lnTo>
                  <a:pt x="7557" y="9831"/>
                </a:lnTo>
                <a:lnTo>
                  <a:pt x="8437" y="10638"/>
                </a:lnTo>
                <a:lnTo>
                  <a:pt x="9244" y="11371"/>
                </a:lnTo>
                <a:lnTo>
                  <a:pt x="10088" y="12105"/>
                </a:lnTo>
                <a:lnTo>
                  <a:pt x="10344" y="12325"/>
                </a:lnTo>
                <a:lnTo>
                  <a:pt x="10748" y="12655"/>
                </a:lnTo>
                <a:lnTo>
                  <a:pt x="10931" y="12765"/>
                </a:lnTo>
                <a:lnTo>
                  <a:pt x="11115" y="12839"/>
                </a:lnTo>
                <a:lnTo>
                  <a:pt x="11225" y="12839"/>
                </a:lnTo>
                <a:lnTo>
                  <a:pt x="11298" y="12802"/>
                </a:lnTo>
                <a:lnTo>
                  <a:pt x="11335" y="12765"/>
                </a:lnTo>
                <a:lnTo>
                  <a:pt x="11372" y="12692"/>
                </a:lnTo>
                <a:lnTo>
                  <a:pt x="11372" y="12582"/>
                </a:lnTo>
                <a:lnTo>
                  <a:pt x="11335" y="12472"/>
                </a:lnTo>
                <a:lnTo>
                  <a:pt x="11151" y="12325"/>
                </a:lnTo>
                <a:lnTo>
                  <a:pt x="10711" y="11995"/>
                </a:lnTo>
                <a:lnTo>
                  <a:pt x="10271" y="11628"/>
                </a:lnTo>
                <a:lnTo>
                  <a:pt x="9391" y="10858"/>
                </a:lnTo>
                <a:lnTo>
                  <a:pt x="8547" y="10051"/>
                </a:lnTo>
                <a:lnTo>
                  <a:pt x="8107" y="9684"/>
                </a:lnTo>
                <a:lnTo>
                  <a:pt x="7703" y="9354"/>
                </a:lnTo>
                <a:lnTo>
                  <a:pt x="7227" y="9024"/>
                </a:lnTo>
                <a:lnTo>
                  <a:pt x="6786" y="8694"/>
                </a:lnTo>
                <a:lnTo>
                  <a:pt x="6309" y="8437"/>
                </a:lnTo>
                <a:lnTo>
                  <a:pt x="5833" y="8217"/>
                </a:lnTo>
                <a:lnTo>
                  <a:pt x="5356" y="8033"/>
                </a:lnTo>
                <a:lnTo>
                  <a:pt x="5209" y="7997"/>
                </a:lnTo>
                <a:close/>
                <a:moveTo>
                  <a:pt x="954" y="12582"/>
                </a:moveTo>
                <a:lnTo>
                  <a:pt x="1101" y="12692"/>
                </a:lnTo>
                <a:lnTo>
                  <a:pt x="1064" y="12765"/>
                </a:lnTo>
                <a:lnTo>
                  <a:pt x="1064" y="12839"/>
                </a:lnTo>
                <a:lnTo>
                  <a:pt x="1064" y="12875"/>
                </a:lnTo>
                <a:lnTo>
                  <a:pt x="1101" y="12839"/>
                </a:lnTo>
                <a:lnTo>
                  <a:pt x="1211" y="12912"/>
                </a:lnTo>
                <a:lnTo>
                  <a:pt x="1247" y="12985"/>
                </a:lnTo>
                <a:lnTo>
                  <a:pt x="1247" y="13059"/>
                </a:lnTo>
                <a:lnTo>
                  <a:pt x="1284" y="13242"/>
                </a:lnTo>
                <a:lnTo>
                  <a:pt x="991" y="13095"/>
                </a:lnTo>
                <a:lnTo>
                  <a:pt x="844" y="13059"/>
                </a:lnTo>
                <a:lnTo>
                  <a:pt x="697" y="13022"/>
                </a:lnTo>
                <a:lnTo>
                  <a:pt x="844" y="12765"/>
                </a:lnTo>
                <a:lnTo>
                  <a:pt x="954" y="12582"/>
                </a:lnTo>
                <a:close/>
                <a:moveTo>
                  <a:pt x="2715" y="10858"/>
                </a:moveTo>
                <a:lnTo>
                  <a:pt x="2641" y="10931"/>
                </a:lnTo>
                <a:lnTo>
                  <a:pt x="2641" y="10968"/>
                </a:lnTo>
                <a:lnTo>
                  <a:pt x="2788" y="11151"/>
                </a:lnTo>
                <a:lnTo>
                  <a:pt x="2935" y="11261"/>
                </a:lnTo>
                <a:lnTo>
                  <a:pt x="3302" y="11445"/>
                </a:lnTo>
                <a:lnTo>
                  <a:pt x="3778" y="11775"/>
                </a:lnTo>
                <a:lnTo>
                  <a:pt x="4255" y="12105"/>
                </a:lnTo>
                <a:lnTo>
                  <a:pt x="5099" y="12765"/>
                </a:lnTo>
                <a:lnTo>
                  <a:pt x="5539" y="13095"/>
                </a:lnTo>
                <a:lnTo>
                  <a:pt x="5759" y="13242"/>
                </a:lnTo>
                <a:lnTo>
                  <a:pt x="5869" y="13279"/>
                </a:lnTo>
                <a:lnTo>
                  <a:pt x="6053" y="13279"/>
                </a:lnTo>
                <a:lnTo>
                  <a:pt x="6126" y="13242"/>
                </a:lnTo>
                <a:lnTo>
                  <a:pt x="6163" y="13169"/>
                </a:lnTo>
                <a:lnTo>
                  <a:pt x="6126" y="13059"/>
                </a:lnTo>
                <a:lnTo>
                  <a:pt x="6089" y="12985"/>
                </a:lnTo>
                <a:lnTo>
                  <a:pt x="6016" y="12875"/>
                </a:lnTo>
                <a:lnTo>
                  <a:pt x="5869" y="12729"/>
                </a:lnTo>
                <a:lnTo>
                  <a:pt x="5502" y="12472"/>
                </a:lnTo>
                <a:lnTo>
                  <a:pt x="4512" y="11738"/>
                </a:lnTo>
                <a:lnTo>
                  <a:pt x="4035" y="11408"/>
                </a:lnTo>
                <a:lnTo>
                  <a:pt x="3522" y="11078"/>
                </a:lnTo>
                <a:lnTo>
                  <a:pt x="3338" y="11005"/>
                </a:lnTo>
                <a:lnTo>
                  <a:pt x="3118" y="10895"/>
                </a:lnTo>
                <a:lnTo>
                  <a:pt x="2935" y="10858"/>
                </a:lnTo>
                <a:close/>
                <a:moveTo>
                  <a:pt x="13756" y="12252"/>
                </a:moveTo>
                <a:lnTo>
                  <a:pt x="13719" y="12362"/>
                </a:lnTo>
                <a:lnTo>
                  <a:pt x="13719" y="12619"/>
                </a:lnTo>
                <a:lnTo>
                  <a:pt x="13719" y="12912"/>
                </a:lnTo>
                <a:lnTo>
                  <a:pt x="13756" y="12985"/>
                </a:lnTo>
                <a:lnTo>
                  <a:pt x="13793" y="13022"/>
                </a:lnTo>
                <a:lnTo>
                  <a:pt x="13719" y="13095"/>
                </a:lnTo>
                <a:lnTo>
                  <a:pt x="13389" y="13536"/>
                </a:lnTo>
                <a:lnTo>
                  <a:pt x="13426" y="13132"/>
                </a:lnTo>
                <a:lnTo>
                  <a:pt x="13462" y="12912"/>
                </a:lnTo>
                <a:lnTo>
                  <a:pt x="13462" y="12765"/>
                </a:lnTo>
                <a:lnTo>
                  <a:pt x="13426" y="12655"/>
                </a:lnTo>
                <a:lnTo>
                  <a:pt x="13756" y="12252"/>
                </a:lnTo>
                <a:close/>
                <a:moveTo>
                  <a:pt x="4402" y="8694"/>
                </a:moveTo>
                <a:lnTo>
                  <a:pt x="4329" y="8730"/>
                </a:lnTo>
                <a:lnTo>
                  <a:pt x="4255" y="8804"/>
                </a:lnTo>
                <a:lnTo>
                  <a:pt x="4255" y="8877"/>
                </a:lnTo>
                <a:lnTo>
                  <a:pt x="4255" y="8987"/>
                </a:lnTo>
                <a:lnTo>
                  <a:pt x="4292" y="9060"/>
                </a:lnTo>
                <a:lnTo>
                  <a:pt x="4365" y="9134"/>
                </a:lnTo>
                <a:lnTo>
                  <a:pt x="4512" y="9207"/>
                </a:lnTo>
                <a:lnTo>
                  <a:pt x="4842" y="9354"/>
                </a:lnTo>
                <a:lnTo>
                  <a:pt x="5136" y="9501"/>
                </a:lnTo>
                <a:lnTo>
                  <a:pt x="5392" y="9647"/>
                </a:lnTo>
                <a:lnTo>
                  <a:pt x="5869" y="10014"/>
                </a:lnTo>
                <a:lnTo>
                  <a:pt x="6346" y="10418"/>
                </a:lnTo>
                <a:lnTo>
                  <a:pt x="6786" y="10858"/>
                </a:lnTo>
                <a:lnTo>
                  <a:pt x="8584" y="12398"/>
                </a:lnTo>
                <a:lnTo>
                  <a:pt x="9501" y="13169"/>
                </a:lnTo>
                <a:lnTo>
                  <a:pt x="9721" y="13315"/>
                </a:lnTo>
                <a:lnTo>
                  <a:pt x="9941" y="13462"/>
                </a:lnTo>
                <a:lnTo>
                  <a:pt x="10161" y="13572"/>
                </a:lnTo>
                <a:lnTo>
                  <a:pt x="10271" y="13609"/>
                </a:lnTo>
                <a:lnTo>
                  <a:pt x="10381" y="13609"/>
                </a:lnTo>
                <a:lnTo>
                  <a:pt x="10454" y="13572"/>
                </a:lnTo>
                <a:lnTo>
                  <a:pt x="10491" y="13536"/>
                </a:lnTo>
                <a:lnTo>
                  <a:pt x="10528" y="13462"/>
                </a:lnTo>
                <a:lnTo>
                  <a:pt x="10491" y="13389"/>
                </a:lnTo>
                <a:lnTo>
                  <a:pt x="10418" y="13242"/>
                </a:lnTo>
                <a:lnTo>
                  <a:pt x="10271" y="13132"/>
                </a:lnTo>
                <a:lnTo>
                  <a:pt x="9978" y="12949"/>
                </a:lnTo>
                <a:lnTo>
                  <a:pt x="9537" y="12619"/>
                </a:lnTo>
                <a:lnTo>
                  <a:pt x="9134" y="12288"/>
                </a:lnTo>
                <a:lnTo>
                  <a:pt x="7557" y="10931"/>
                </a:lnTo>
                <a:lnTo>
                  <a:pt x="6823" y="10271"/>
                </a:lnTo>
                <a:lnTo>
                  <a:pt x="6089" y="9647"/>
                </a:lnTo>
                <a:lnTo>
                  <a:pt x="5686" y="9354"/>
                </a:lnTo>
                <a:lnTo>
                  <a:pt x="5246" y="9097"/>
                </a:lnTo>
                <a:lnTo>
                  <a:pt x="4769" y="8950"/>
                </a:lnTo>
                <a:lnTo>
                  <a:pt x="4549" y="8840"/>
                </a:lnTo>
                <a:lnTo>
                  <a:pt x="4475" y="8767"/>
                </a:lnTo>
                <a:lnTo>
                  <a:pt x="4439" y="8694"/>
                </a:lnTo>
                <a:close/>
                <a:moveTo>
                  <a:pt x="1541" y="13022"/>
                </a:moveTo>
                <a:lnTo>
                  <a:pt x="2091" y="13389"/>
                </a:lnTo>
                <a:lnTo>
                  <a:pt x="2091" y="13572"/>
                </a:lnTo>
                <a:lnTo>
                  <a:pt x="2126" y="13749"/>
                </a:lnTo>
                <a:lnTo>
                  <a:pt x="1504" y="13389"/>
                </a:lnTo>
                <a:lnTo>
                  <a:pt x="1578" y="13352"/>
                </a:lnTo>
                <a:lnTo>
                  <a:pt x="1614" y="13315"/>
                </a:lnTo>
                <a:lnTo>
                  <a:pt x="1614" y="13279"/>
                </a:lnTo>
                <a:lnTo>
                  <a:pt x="1614" y="13205"/>
                </a:lnTo>
                <a:lnTo>
                  <a:pt x="1541" y="13095"/>
                </a:lnTo>
                <a:lnTo>
                  <a:pt x="1541" y="13022"/>
                </a:lnTo>
                <a:close/>
                <a:moveTo>
                  <a:pt x="13206" y="12949"/>
                </a:moveTo>
                <a:lnTo>
                  <a:pt x="13169" y="13022"/>
                </a:lnTo>
                <a:lnTo>
                  <a:pt x="13059" y="13756"/>
                </a:lnTo>
                <a:lnTo>
                  <a:pt x="13059" y="13829"/>
                </a:lnTo>
                <a:lnTo>
                  <a:pt x="13096" y="13866"/>
                </a:lnTo>
                <a:lnTo>
                  <a:pt x="12912" y="14086"/>
                </a:lnTo>
                <a:lnTo>
                  <a:pt x="12912" y="13719"/>
                </a:lnTo>
                <a:lnTo>
                  <a:pt x="12875" y="13352"/>
                </a:lnTo>
                <a:lnTo>
                  <a:pt x="13206" y="12949"/>
                </a:lnTo>
                <a:close/>
                <a:moveTo>
                  <a:pt x="2458" y="13646"/>
                </a:moveTo>
                <a:lnTo>
                  <a:pt x="2641" y="13792"/>
                </a:lnTo>
                <a:lnTo>
                  <a:pt x="2788" y="13902"/>
                </a:lnTo>
                <a:lnTo>
                  <a:pt x="2788" y="14086"/>
                </a:lnTo>
                <a:lnTo>
                  <a:pt x="2825" y="14233"/>
                </a:lnTo>
                <a:lnTo>
                  <a:pt x="2605" y="14086"/>
                </a:lnTo>
                <a:lnTo>
                  <a:pt x="2385" y="13939"/>
                </a:lnTo>
                <a:lnTo>
                  <a:pt x="2495" y="13939"/>
                </a:lnTo>
                <a:lnTo>
                  <a:pt x="2568" y="13866"/>
                </a:lnTo>
                <a:lnTo>
                  <a:pt x="2568" y="13829"/>
                </a:lnTo>
                <a:lnTo>
                  <a:pt x="2568" y="13756"/>
                </a:lnTo>
                <a:lnTo>
                  <a:pt x="2458" y="13646"/>
                </a:lnTo>
                <a:close/>
                <a:moveTo>
                  <a:pt x="3595" y="9794"/>
                </a:moveTo>
                <a:lnTo>
                  <a:pt x="3558" y="9831"/>
                </a:lnTo>
                <a:lnTo>
                  <a:pt x="3522" y="9867"/>
                </a:lnTo>
                <a:lnTo>
                  <a:pt x="3558" y="9977"/>
                </a:lnTo>
                <a:lnTo>
                  <a:pt x="3595" y="10088"/>
                </a:lnTo>
                <a:lnTo>
                  <a:pt x="3815" y="10234"/>
                </a:lnTo>
                <a:lnTo>
                  <a:pt x="4659" y="10821"/>
                </a:lnTo>
                <a:lnTo>
                  <a:pt x="5466" y="11518"/>
                </a:lnTo>
                <a:lnTo>
                  <a:pt x="6236" y="12178"/>
                </a:lnTo>
                <a:lnTo>
                  <a:pt x="7080" y="12839"/>
                </a:lnTo>
                <a:lnTo>
                  <a:pt x="7923" y="13462"/>
                </a:lnTo>
                <a:lnTo>
                  <a:pt x="8730" y="14049"/>
                </a:lnTo>
                <a:lnTo>
                  <a:pt x="9134" y="14343"/>
                </a:lnTo>
                <a:lnTo>
                  <a:pt x="9574" y="14563"/>
                </a:lnTo>
                <a:lnTo>
                  <a:pt x="9684" y="14563"/>
                </a:lnTo>
                <a:lnTo>
                  <a:pt x="9794" y="14526"/>
                </a:lnTo>
                <a:lnTo>
                  <a:pt x="9868" y="14453"/>
                </a:lnTo>
                <a:lnTo>
                  <a:pt x="9904" y="14416"/>
                </a:lnTo>
                <a:lnTo>
                  <a:pt x="9904" y="14379"/>
                </a:lnTo>
                <a:lnTo>
                  <a:pt x="9904" y="14306"/>
                </a:lnTo>
                <a:lnTo>
                  <a:pt x="9868" y="14269"/>
                </a:lnTo>
                <a:lnTo>
                  <a:pt x="9794" y="14196"/>
                </a:lnTo>
                <a:lnTo>
                  <a:pt x="9721" y="14159"/>
                </a:lnTo>
                <a:lnTo>
                  <a:pt x="9501" y="14012"/>
                </a:lnTo>
                <a:lnTo>
                  <a:pt x="9281" y="13866"/>
                </a:lnTo>
                <a:lnTo>
                  <a:pt x="8290" y="13205"/>
                </a:lnTo>
                <a:lnTo>
                  <a:pt x="7373" y="12508"/>
                </a:lnTo>
                <a:lnTo>
                  <a:pt x="6493" y="11812"/>
                </a:lnTo>
                <a:lnTo>
                  <a:pt x="5649" y="11115"/>
                </a:lnTo>
                <a:lnTo>
                  <a:pt x="4769" y="10418"/>
                </a:lnTo>
                <a:lnTo>
                  <a:pt x="4549" y="10234"/>
                </a:lnTo>
                <a:lnTo>
                  <a:pt x="4145" y="9977"/>
                </a:lnTo>
                <a:lnTo>
                  <a:pt x="3925" y="9867"/>
                </a:lnTo>
                <a:lnTo>
                  <a:pt x="3742" y="9794"/>
                </a:lnTo>
                <a:close/>
                <a:moveTo>
                  <a:pt x="3155" y="14122"/>
                </a:moveTo>
                <a:lnTo>
                  <a:pt x="3778" y="14563"/>
                </a:lnTo>
                <a:lnTo>
                  <a:pt x="3742" y="14746"/>
                </a:lnTo>
                <a:lnTo>
                  <a:pt x="3742" y="14856"/>
                </a:lnTo>
                <a:lnTo>
                  <a:pt x="3338" y="14563"/>
                </a:lnTo>
                <a:lnTo>
                  <a:pt x="3338" y="14489"/>
                </a:lnTo>
                <a:lnTo>
                  <a:pt x="3302" y="14416"/>
                </a:lnTo>
                <a:lnTo>
                  <a:pt x="3192" y="14269"/>
                </a:lnTo>
                <a:lnTo>
                  <a:pt x="3155" y="14122"/>
                </a:lnTo>
                <a:close/>
                <a:moveTo>
                  <a:pt x="12692" y="13536"/>
                </a:moveTo>
                <a:lnTo>
                  <a:pt x="12619" y="13976"/>
                </a:lnTo>
                <a:lnTo>
                  <a:pt x="12582" y="14416"/>
                </a:lnTo>
                <a:lnTo>
                  <a:pt x="12582" y="14489"/>
                </a:lnTo>
                <a:lnTo>
                  <a:pt x="12142" y="15040"/>
                </a:lnTo>
                <a:lnTo>
                  <a:pt x="12142" y="14893"/>
                </a:lnTo>
                <a:lnTo>
                  <a:pt x="12142" y="14563"/>
                </a:lnTo>
                <a:lnTo>
                  <a:pt x="12105" y="14269"/>
                </a:lnTo>
                <a:lnTo>
                  <a:pt x="12692" y="13536"/>
                </a:lnTo>
                <a:close/>
                <a:moveTo>
                  <a:pt x="4035" y="14746"/>
                </a:moveTo>
                <a:lnTo>
                  <a:pt x="4402" y="15003"/>
                </a:lnTo>
                <a:lnTo>
                  <a:pt x="4402" y="15040"/>
                </a:lnTo>
                <a:lnTo>
                  <a:pt x="4402" y="15150"/>
                </a:lnTo>
                <a:lnTo>
                  <a:pt x="4439" y="15223"/>
                </a:lnTo>
                <a:lnTo>
                  <a:pt x="4549" y="15370"/>
                </a:lnTo>
                <a:lnTo>
                  <a:pt x="4659" y="15553"/>
                </a:lnTo>
                <a:lnTo>
                  <a:pt x="4255" y="15223"/>
                </a:lnTo>
                <a:lnTo>
                  <a:pt x="4255" y="15150"/>
                </a:lnTo>
                <a:lnTo>
                  <a:pt x="4219" y="15076"/>
                </a:lnTo>
                <a:lnTo>
                  <a:pt x="4109" y="14966"/>
                </a:lnTo>
                <a:lnTo>
                  <a:pt x="4035" y="14856"/>
                </a:lnTo>
                <a:lnTo>
                  <a:pt x="4035" y="14746"/>
                </a:lnTo>
                <a:close/>
                <a:moveTo>
                  <a:pt x="11922" y="14489"/>
                </a:moveTo>
                <a:lnTo>
                  <a:pt x="11885" y="14856"/>
                </a:lnTo>
                <a:lnTo>
                  <a:pt x="11848" y="15113"/>
                </a:lnTo>
                <a:lnTo>
                  <a:pt x="11848" y="15260"/>
                </a:lnTo>
                <a:lnTo>
                  <a:pt x="11848" y="15370"/>
                </a:lnTo>
                <a:lnTo>
                  <a:pt x="11555" y="15700"/>
                </a:lnTo>
                <a:lnTo>
                  <a:pt x="11592" y="15480"/>
                </a:lnTo>
                <a:lnTo>
                  <a:pt x="11555" y="15223"/>
                </a:lnTo>
                <a:lnTo>
                  <a:pt x="11555" y="15150"/>
                </a:lnTo>
                <a:lnTo>
                  <a:pt x="11482" y="15113"/>
                </a:lnTo>
                <a:lnTo>
                  <a:pt x="11445" y="15113"/>
                </a:lnTo>
                <a:lnTo>
                  <a:pt x="11922" y="14489"/>
                </a:lnTo>
                <a:close/>
                <a:moveTo>
                  <a:pt x="4769" y="15223"/>
                </a:moveTo>
                <a:lnTo>
                  <a:pt x="5026" y="15406"/>
                </a:lnTo>
                <a:lnTo>
                  <a:pt x="5576" y="15810"/>
                </a:lnTo>
                <a:lnTo>
                  <a:pt x="5576" y="15883"/>
                </a:lnTo>
                <a:lnTo>
                  <a:pt x="5576" y="16177"/>
                </a:lnTo>
                <a:lnTo>
                  <a:pt x="5576" y="16287"/>
                </a:lnTo>
                <a:lnTo>
                  <a:pt x="4916" y="15773"/>
                </a:lnTo>
                <a:lnTo>
                  <a:pt x="4952" y="15663"/>
                </a:lnTo>
                <a:lnTo>
                  <a:pt x="4952" y="15553"/>
                </a:lnTo>
                <a:lnTo>
                  <a:pt x="4916" y="15480"/>
                </a:lnTo>
                <a:lnTo>
                  <a:pt x="4879" y="15370"/>
                </a:lnTo>
                <a:lnTo>
                  <a:pt x="4769" y="15223"/>
                </a:lnTo>
                <a:close/>
                <a:moveTo>
                  <a:pt x="5833" y="15993"/>
                </a:moveTo>
                <a:lnTo>
                  <a:pt x="6456" y="16507"/>
                </a:lnTo>
                <a:lnTo>
                  <a:pt x="6420" y="16580"/>
                </a:lnTo>
                <a:lnTo>
                  <a:pt x="6383" y="16690"/>
                </a:lnTo>
                <a:lnTo>
                  <a:pt x="6346" y="16874"/>
                </a:lnTo>
                <a:lnTo>
                  <a:pt x="5869" y="16507"/>
                </a:lnTo>
                <a:lnTo>
                  <a:pt x="5869" y="16323"/>
                </a:lnTo>
                <a:lnTo>
                  <a:pt x="5869" y="16140"/>
                </a:lnTo>
                <a:lnTo>
                  <a:pt x="5833" y="15993"/>
                </a:lnTo>
                <a:close/>
                <a:moveTo>
                  <a:pt x="11298" y="15260"/>
                </a:moveTo>
                <a:lnTo>
                  <a:pt x="11298" y="15443"/>
                </a:lnTo>
                <a:lnTo>
                  <a:pt x="11225" y="15957"/>
                </a:lnTo>
                <a:lnTo>
                  <a:pt x="11225" y="16030"/>
                </a:lnTo>
                <a:lnTo>
                  <a:pt x="11261" y="16067"/>
                </a:lnTo>
                <a:lnTo>
                  <a:pt x="10088" y="17387"/>
                </a:lnTo>
                <a:lnTo>
                  <a:pt x="10088" y="17130"/>
                </a:lnTo>
                <a:lnTo>
                  <a:pt x="10088" y="16984"/>
                </a:lnTo>
                <a:lnTo>
                  <a:pt x="10308" y="16653"/>
                </a:lnTo>
                <a:lnTo>
                  <a:pt x="10821" y="15920"/>
                </a:lnTo>
                <a:lnTo>
                  <a:pt x="10785" y="16067"/>
                </a:lnTo>
                <a:lnTo>
                  <a:pt x="10711" y="16287"/>
                </a:lnTo>
                <a:lnTo>
                  <a:pt x="10711" y="16397"/>
                </a:lnTo>
                <a:lnTo>
                  <a:pt x="10711" y="16507"/>
                </a:lnTo>
                <a:lnTo>
                  <a:pt x="10748" y="16543"/>
                </a:lnTo>
                <a:lnTo>
                  <a:pt x="10785" y="16543"/>
                </a:lnTo>
                <a:lnTo>
                  <a:pt x="10895" y="16470"/>
                </a:lnTo>
                <a:lnTo>
                  <a:pt x="10968" y="16360"/>
                </a:lnTo>
                <a:lnTo>
                  <a:pt x="11005" y="16103"/>
                </a:lnTo>
                <a:lnTo>
                  <a:pt x="11005" y="15663"/>
                </a:lnTo>
                <a:lnTo>
                  <a:pt x="11225" y="15370"/>
                </a:lnTo>
                <a:lnTo>
                  <a:pt x="11298" y="15260"/>
                </a:lnTo>
                <a:close/>
                <a:moveTo>
                  <a:pt x="6566" y="16580"/>
                </a:moveTo>
                <a:lnTo>
                  <a:pt x="7006" y="17020"/>
                </a:lnTo>
                <a:lnTo>
                  <a:pt x="7006" y="17240"/>
                </a:lnTo>
                <a:lnTo>
                  <a:pt x="7006" y="17460"/>
                </a:lnTo>
                <a:lnTo>
                  <a:pt x="6896" y="17350"/>
                </a:lnTo>
                <a:lnTo>
                  <a:pt x="6640" y="17130"/>
                </a:lnTo>
                <a:lnTo>
                  <a:pt x="6640" y="17020"/>
                </a:lnTo>
                <a:lnTo>
                  <a:pt x="6603" y="16800"/>
                </a:lnTo>
                <a:lnTo>
                  <a:pt x="6566" y="16580"/>
                </a:lnTo>
                <a:close/>
                <a:moveTo>
                  <a:pt x="9464" y="404"/>
                </a:moveTo>
                <a:lnTo>
                  <a:pt x="9684" y="440"/>
                </a:lnTo>
                <a:lnTo>
                  <a:pt x="9868" y="477"/>
                </a:lnTo>
                <a:lnTo>
                  <a:pt x="10051" y="587"/>
                </a:lnTo>
                <a:lnTo>
                  <a:pt x="10418" y="844"/>
                </a:lnTo>
                <a:lnTo>
                  <a:pt x="10711" y="1064"/>
                </a:lnTo>
                <a:lnTo>
                  <a:pt x="12582" y="2421"/>
                </a:lnTo>
                <a:lnTo>
                  <a:pt x="14489" y="3815"/>
                </a:lnTo>
                <a:lnTo>
                  <a:pt x="15443" y="4512"/>
                </a:lnTo>
                <a:lnTo>
                  <a:pt x="15700" y="4732"/>
                </a:lnTo>
                <a:lnTo>
                  <a:pt x="15847" y="4805"/>
                </a:lnTo>
                <a:lnTo>
                  <a:pt x="15993" y="4879"/>
                </a:lnTo>
                <a:lnTo>
                  <a:pt x="15590" y="5356"/>
                </a:lnTo>
                <a:lnTo>
                  <a:pt x="15223" y="5869"/>
                </a:lnTo>
                <a:lnTo>
                  <a:pt x="15040" y="6089"/>
                </a:lnTo>
                <a:lnTo>
                  <a:pt x="14856" y="6383"/>
                </a:lnTo>
                <a:lnTo>
                  <a:pt x="14783" y="6529"/>
                </a:lnTo>
                <a:lnTo>
                  <a:pt x="14746" y="6639"/>
                </a:lnTo>
                <a:lnTo>
                  <a:pt x="14746" y="6786"/>
                </a:lnTo>
                <a:lnTo>
                  <a:pt x="14856" y="6896"/>
                </a:lnTo>
                <a:lnTo>
                  <a:pt x="14966" y="7006"/>
                </a:lnTo>
                <a:lnTo>
                  <a:pt x="15076" y="7080"/>
                </a:lnTo>
                <a:lnTo>
                  <a:pt x="15370" y="7190"/>
                </a:lnTo>
                <a:lnTo>
                  <a:pt x="15957" y="7300"/>
                </a:lnTo>
                <a:lnTo>
                  <a:pt x="16727" y="7446"/>
                </a:lnTo>
                <a:lnTo>
                  <a:pt x="17021" y="7520"/>
                </a:lnTo>
                <a:lnTo>
                  <a:pt x="16984" y="7593"/>
                </a:lnTo>
                <a:lnTo>
                  <a:pt x="16470" y="8143"/>
                </a:lnTo>
                <a:lnTo>
                  <a:pt x="15993" y="8730"/>
                </a:lnTo>
                <a:lnTo>
                  <a:pt x="15040" y="9904"/>
                </a:lnTo>
                <a:lnTo>
                  <a:pt x="12912" y="12508"/>
                </a:lnTo>
                <a:lnTo>
                  <a:pt x="11848" y="13792"/>
                </a:lnTo>
                <a:lnTo>
                  <a:pt x="10821" y="15113"/>
                </a:lnTo>
                <a:lnTo>
                  <a:pt x="10344" y="15736"/>
                </a:lnTo>
                <a:lnTo>
                  <a:pt x="9904" y="16397"/>
                </a:lnTo>
                <a:lnTo>
                  <a:pt x="9464" y="17057"/>
                </a:lnTo>
                <a:lnTo>
                  <a:pt x="9317" y="17277"/>
                </a:lnTo>
                <a:lnTo>
                  <a:pt x="9207" y="17497"/>
                </a:lnTo>
                <a:lnTo>
                  <a:pt x="8987" y="17387"/>
                </a:lnTo>
                <a:lnTo>
                  <a:pt x="8767" y="17350"/>
                </a:lnTo>
                <a:lnTo>
                  <a:pt x="8290" y="17204"/>
                </a:lnTo>
                <a:lnTo>
                  <a:pt x="7997" y="17094"/>
                </a:lnTo>
                <a:lnTo>
                  <a:pt x="7740" y="16910"/>
                </a:lnTo>
                <a:lnTo>
                  <a:pt x="7483" y="16727"/>
                </a:lnTo>
                <a:lnTo>
                  <a:pt x="7227" y="16507"/>
                </a:lnTo>
                <a:lnTo>
                  <a:pt x="6750" y="16067"/>
                </a:lnTo>
                <a:lnTo>
                  <a:pt x="6273" y="15663"/>
                </a:lnTo>
                <a:lnTo>
                  <a:pt x="5723" y="15296"/>
                </a:lnTo>
                <a:lnTo>
                  <a:pt x="5209" y="14929"/>
                </a:lnTo>
                <a:lnTo>
                  <a:pt x="3045" y="13462"/>
                </a:lnTo>
                <a:lnTo>
                  <a:pt x="1908" y="12619"/>
                </a:lnTo>
                <a:lnTo>
                  <a:pt x="1321" y="12215"/>
                </a:lnTo>
                <a:lnTo>
                  <a:pt x="697" y="11848"/>
                </a:lnTo>
                <a:lnTo>
                  <a:pt x="624" y="11812"/>
                </a:lnTo>
                <a:lnTo>
                  <a:pt x="1614" y="10381"/>
                </a:lnTo>
                <a:lnTo>
                  <a:pt x="2641" y="8950"/>
                </a:lnTo>
                <a:lnTo>
                  <a:pt x="3668" y="7556"/>
                </a:lnTo>
                <a:lnTo>
                  <a:pt x="4732" y="6163"/>
                </a:lnTo>
                <a:lnTo>
                  <a:pt x="6970" y="3338"/>
                </a:lnTo>
                <a:lnTo>
                  <a:pt x="8144" y="1944"/>
                </a:lnTo>
                <a:lnTo>
                  <a:pt x="8730" y="1284"/>
                </a:lnTo>
                <a:lnTo>
                  <a:pt x="9244" y="550"/>
                </a:lnTo>
                <a:lnTo>
                  <a:pt x="9281" y="477"/>
                </a:lnTo>
                <a:lnTo>
                  <a:pt x="9281" y="404"/>
                </a:lnTo>
                <a:close/>
                <a:moveTo>
                  <a:pt x="7227" y="17204"/>
                </a:moveTo>
                <a:lnTo>
                  <a:pt x="7667" y="17460"/>
                </a:lnTo>
                <a:lnTo>
                  <a:pt x="8107" y="17681"/>
                </a:lnTo>
                <a:lnTo>
                  <a:pt x="8070" y="17937"/>
                </a:lnTo>
                <a:lnTo>
                  <a:pt x="8107" y="18194"/>
                </a:lnTo>
                <a:lnTo>
                  <a:pt x="7850" y="18084"/>
                </a:lnTo>
                <a:lnTo>
                  <a:pt x="7447" y="17791"/>
                </a:lnTo>
                <a:lnTo>
                  <a:pt x="7410" y="17644"/>
                </a:lnTo>
                <a:lnTo>
                  <a:pt x="7337" y="17497"/>
                </a:lnTo>
                <a:lnTo>
                  <a:pt x="7227" y="17204"/>
                </a:lnTo>
                <a:close/>
                <a:moveTo>
                  <a:pt x="9831" y="17460"/>
                </a:moveTo>
                <a:lnTo>
                  <a:pt x="9868" y="17534"/>
                </a:lnTo>
                <a:lnTo>
                  <a:pt x="9904" y="17571"/>
                </a:lnTo>
                <a:lnTo>
                  <a:pt x="9464" y="18084"/>
                </a:lnTo>
                <a:lnTo>
                  <a:pt x="9207" y="18341"/>
                </a:lnTo>
                <a:lnTo>
                  <a:pt x="9171" y="18231"/>
                </a:lnTo>
                <a:lnTo>
                  <a:pt x="9134" y="18121"/>
                </a:lnTo>
                <a:lnTo>
                  <a:pt x="9134" y="17974"/>
                </a:lnTo>
                <a:lnTo>
                  <a:pt x="9317" y="17974"/>
                </a:lnTo>
                <a:lnTo>
                  <a:pt x="9317" y="17937"/>
                </a:lnTo>
                <a:lnTo>
                  <a:pt x="9391" y="17937"/>
                </a:lnTo>
                <a:lnTo>
                  <a:pt x="9464" y="17901"/>
                </a:lnTo>
                <a:lnTo>
                  <a:pt x="9574" y="17827"/>
                </a:lnTo>
                <a:lnTo>
                  <a:pt x="9647" y="17681"/>
                </a:lnTo>
                <a:lnTo>
                  <a:pt x="9794" y="17460"/>
                </a:lnTo>
                <a:close/>
                <a:moveTo>
                  <a:pt x="9464" y="0"/>
                </a:moveTo>
                <a:lnTo>
                  <a:pt x="9281" y="37"/>
                </a:lnTo>
                <a:lnTo>
                  <a:pt x="9134" y="110"/>
                </a:lnTo>
                <a:lnTo>
                  <a:pt x="9024" y="147"/>
                </a:lnTo>
                <a:lnTo>
                  <a:pt x="8951" y="257"/>
                </a:lnTo>
                <a:lnTo>
                  <a:pt x="8914" y="294"/>
                </a:lnTo>
                <a:lnTo>
                  <a:pt x="8914" y="330"/>
                </a:lnTo>
                <a:lnTo>
                  <a:pt x="8327" y="954"/>
                </a:lnTo>
                <a:lnTo>
                  <a:pt x="7740" y="1614"/>
                </a:lnTo>
                <a:lnTo>
                  <a:pt x="6640" y="2971"/>
                </a:lnTo>
                <a:lnTo>
                  <a:pt x="5502" y="4365"/>
                </a:lnTo>
                <a:lnTo>
                  <a:pt x="4402" y="5759"/>
                </a:lnTo>
                <a:lnTo>
                  <a:pt x="2421" y="8400"/>
                </a:lnTo>
                <a:lnTo>
                  <a:pt x="477" y="11041"/>
                </a:lnTo>
                <a:lnTo>
                  <a:pt x="330" y="11261"/>
                </a:lnTo>
                <a:lnTo>
                  <a:pt x="37" y="11701"/>
                </a:lnTo>
                <a:lnTo>
                  <a:pt x="0" y="11775"/>
                </a:lnTo>
                <a:lnTo>
                  <a:pt x="0" y="11885"/>
                </a:lnTo>
                <a:lnTo>
                  <a:pt x="37" y="11958"/>
                </a:lnTo>
                <a:lnTo>
                  <a:pt x="74" y="12032"/>
                </a:lnTo>
                <a:lnTo>
                  <a:pt x="147" y="12068"/>
                </a:lnTo>
                <a:lnTo>
                  <a:pt x="220" y="12105"/>
                </a:lnTo>
                <a:lnTo>
                  <a:pt x="294" y="12105"/>
                </a:lnTo>
                <a:lnTo>
                  <a:pt x="404" y="12068"/>
                </a:lnTo>
                <a:lnTo>
                  <a:pt x="440" y="12142"/>
                </a:lnTo>
                <a:lnTo>
                  <a:pt x="697" y="12398"/>
                </a:lnTo>
                <a:lnTo>
                  <a:pt x="587" y="12508"/>
                </a:lnTo>
                <a:lnTo>
                  <a:pt x="514" y="12655"/>
                </a:lnTo>
                <a:lnTo>
                  <a:pt x="440" y="12802"/>
                </a:lnTo>
                <a:lnTo>
                  <a:pt x="404" y="12949"/>
                </a:lnTo>
                <a:lnTo>
                  <a:pt x="404" y="13022"/>
                </a:lnTo>
                <a:lnTo>
                  <a:pt x="440" y="13059"/>
                </a:lnTo>
                <a:lnTo>
                  <a:pt x="514" y="13095"/>
                </a:lnTo>
                <a:lnTo>
                  <a:pt x="550" y="13095"/>
                </a:lnTo>
                <a:lnTo>
                  <a:pt x="624" y="13205"/>
                </a:lnTo>
                <a:lnTo>
                  <a:pt x="697" y="13315"/>
                </a:lnTo>
                <a:lnTo>
                  <a:pt x="881" y="13462"/>
                </a:lnTo>
                <a:lnTo>
                  <a:pt x="1284" y="13719"/>
                </a:lnTo>
                <a:lnTo>
                  <a:pt x="2385" y="14416"/>
                </a:lnTo>
                <a:lnTo>
                  <a:pt x="3558" y="15223"/>
                </a:lnTo>
                <a:lnTo>
                  <a:pt x="4659" y="16103"/>
                </a:lnTo>
                <a:lnTo>
                  <a:pt x="6420" y="17534"/>
                </a:lnTo>
                <a:lnTo>
                  <a:pt x="6420" y="17571"/>
                </a:lnTo>
                <a:lnTo>
                  <a:pt x="6493" y="17644"/>
                </a:lnTo>
                <a:lnTo>
                  <a:pt x="6566" y="17644"/>
                </a:lnTo>
                <a:lnTo>
                  <a:pt x="6823" y="17864"/>
                </a:lnTo>
                <a:lnTo>
                  <a:pt x="7300" y="18231"/>
                </a:lnTo>
                <a:lnTo>
                  <a:pt x="7777" y="18561"/>
                </a:lnTo>
                <a:lnTo>
                  <a:pt x="8034" y="18671"/>
                </a:lnTo>
                <a:lnTo>
                  <a:pt x="8254" y="18781"/>
                </a:lnTo>
                <a:lnTo>
                  <a:pt x="8510" y="18854"/>
                </a:lnTo>
                <a:lnTo>
                  <a:pt x="8620" y="18854"/>
                </a:lnTo>
                <a:lnTo>
                  <a:pt x="8767" y="18818"/>
                </a:lnTo>
                <a:lnTo>
                  <a:pt x="8804" y="18744"/>
                </a:lnTo>
                <a:lnTo>
                  <a:pt x="8840" y="18708"/>
                </a:lnTo>
                <a:lnTo>
                  <a:pt x="8840" y="18634"/>
                </a:lnTo>
                <a:lnTo>
                  <a:pt x="8804" y="18561"/>
                </a:lnTo>
                <a:lnTo>
                  <a:pt x="8730" y="18488"/>
                </a:lnTo>
                <a:lnTo>
                  <a:pt x="8620" y="18414"/>
                </a:lnTo>
                <a:lnTo>
                  <a:pt x="8437" y="18341"/>
                </a:lnTo>
                <a:lnTo>
                  <a:pt x="8400" y="18341"/>
                </a:lnTo>
                <a:lnTo>
                  <a:pt x="8400" y="18157"/>
                </a:lnTo>
                <a:lnTo>
                  <a:pt x="8400" y="17974"/>
                </a:lnTo>
                <a:lnTo>
                  <a:pt x="8364" y="17791"/>
                </a:lnTo>
                <a:lnTo>
                  <a:pt x="8620" y="17864"/>
                </a:lnTo>
                <a:lnTo>
                  <a:pt x="8951" y="17937"/>
                </a:lnTo>
                <a:lnTo>
                  <a:pt x="8877" y="18121"/>
                </a:lnTo>
                <a:lnTo>
                  <a:pt x="8877" y="18267"/>
                </a:lnTo>
                <a:lnTo>
                  <a:pt x="8914" y="18451"/>
                </a:lnTo>
                <a:lnTo>
                  <a:pt x="8987" y="18598"/>
                </a:lnTo>
                <a:lnTo>
                  <a:pt x="8877" y="18781"/>
                </a:lnTo>
                <a:lnTo>
                  <a:pt x="8877" y="18854"/>
                </a:lnTo>
                <a:lnTo>
                  <a:pt x="8914" y="18964"/>
                </a:lnTo>
                <a:lnTo>
                  <a:pt x="9024" y="19001"/>
                </a:lnTo>
                <a:lnTo>
                  <a:pt x="9097" y="18964"/>
                </a:lnTo>
                <a:lnTo>
                  <a:pt x="9281" y="18854"/>
                </a:lnTo>
                <a:lnTo>
                  <a:pt x="9427" y="18708"/>
                </a:lnTo>
                <a:lnTo>
                  <a:pt x="9721" y="18414"/>
                </a:lnTo>
                <a:lnTo>
                  <a:pt x="10344" y="17717"/>
                </a:lnTo>
                <a:lnTo>
                  <a:pt x="11555" y="16397"/>
                </a:lnTo>
                <a:lnTo>
                  <a:pt x="12802" y="14929"/>
                </a:lnTo>
                <a:lnTo>
                  <a:pt x="14013" y="13462"/>
                </a:lnTo>
                <a:lnTo>
                  <a:pt x="15150" y="11958"/>
                </a:lnTo>
                <a:lnTo>
                  <a:pt x="16214" y="10454"/>
                </a:lnTo>
                <a:lnTo>
                  <a:pt x="17314" y="8950"/>
                </a:lnTo>
                <a:lnTo>
                  <a:pt x="17791" y="8253"/>
                </a:lnTo>
                <a:lnTo>
                  <a:pt x="18011" y="7887"/>
                </a:lnTo>
                <a:lnTo>
                  <a:pt x="18231" y="7483"/>
                </a:lnTo>
                <a:lnTo>
                  <a:pt x="18304" y="7483"/>
                </a:lnTo>
                <a:lnTo>
                  <a:pt x="18341" y="7446"/>
                </a:lnTo>
                <a:lnTo>
                  <a:pt x="18378" y="7373"/>
                </a:lnTo>
                <a:lnTo>
                  <a:pt x="18378" y="7300"/>
                </a:lnTo>
                <a:lnTo>
                  <a:pt x="18268" y="7080"/>
                </a:lnTo>
                <a:lnTo>
                  <a:pt x="18158" y="6860"/>
                </a:lnTo>
                <a:lnTo>
                  <a:pt x="17828" y="6493"/>
                </a:lnTo>
                <a:lnTo>
                  <a:pt x="17644" y="6346"/>
                </a:lnTo>
                <a:lnTo>
                  <a:pt x="17424" y="6199"/>
                </a:lnTo>
                <a:lnTo>
                  <a:pt x="17277" y="6126"/>
                </a:lnTo>
                <a:lnTo>
                  <a:pt x="17131" y="6089"/>
                </a:lnTo>
                <a:lnTo>
                  <a:pt x="16910" y="5576"/>
                </a:lnTo>
                <a:lnTo>
                  <a:pt x="16837" y="5319"/>
                </a:lnTo>
                <a:lnTo>
                  <a:pt x="16800" y="5062"/>
                </a:lnTo>
                <a:lnTo>
                  <a:pt x="16800" y="4915"/>
                </a:lnTo>
                <a:lnTo>
                  <a:pt x="16727" y="4769"/>
                </a:lnTo>
                <a:lnTo>
                  <a:pt x="16654" y="4695"/>
                </a:lnTo>
                <a:lnTo>
                  <a:pt x="16470" y="4695"/>
                </a:lnTo>
                <a:lnTo>
                  <a:pt x="16397" y="4732"/>
                </a:lnTo>
                <a:lnTo>
                  <a:pt x="16360" y="4769"/>
                </a:lnTo>
                <a:lnTo>
                  <a:pt x="16397" y="4842"/>
                </a:lnTo>
                <a:lnTo>
                  <a:pt x="16434" y="4879"/>
                </a:lnTo>
                <a:lnTo>
                  <a:pt x="16434" y="4915"/>
                </a:lnTo>
                <a:lnTo>
                  <a:pt x="16434" y="5099"/>
                </a:lnTo>
                <a:lnTo>
                  <a:pt x="16434" y="5356"/>
                </a:lnTo>
                <a:lnTo>
                  <a:pt x="16470" y="5539"/>
                </a:lnTo>
                <a:lnTo>
                  <a:pt x="16544" y="5759"/>
                </a:lnTo>
                <a:lnTo>
                  <a:pt x="16690" y="6126"/>
                </a:lnTo>
                <a:lnTo>
                  <a:pt x="16984" y="7006"/>
                </a:lnTo>
                <a:lnTo>
                  <a:pt x="17021" y="7080"/>
                </a:lnTo>
                <a:lnTo>
                  <a:pt x="16544" y="6970"/>
                </a:lnTo>
                <a:lnTo>
                  <a:pt x="15920" y="6860"/>
                </a:lnTo>
                <a:lnTo>
                  <a:pt x="15296" y="6713"/>
                </a:lnTo>
                <a:lnTo>
                  <a:pt x="15186" y="6639"/>
                </a:lnTo>
                <a:lnTo>
                  <a:pt x="15223" y="6603"/>
                </a:lnTo>
                <a:lnTo>
                  <a:pt x="15333" y="6419"/>
                </a:lnTo>
                <a:lnTo>
                  <a:pt x="15700" y="5906"/>
                </a:lnTo>
                <a:lnTo>
                  <a:pt x="16030" y="5392"/>
                </a:lnTo>
                <a:lnTo>
                  <a:pt x="16287" y="4915"/>
                </a:lnTo>
                <a:lnTo>
                  <a:pt x="16360" y="4842"/>
                </a:lnTo>
                <a:lnTo>
                  <a:pt x="16360" y="4732"/>
                </a:lnTo>
                <a:lnTo>
                  <a:pt x="16324" y="4622"/>
                </a:lnTo>
                <a:lnTo>
                  <a:pt x="16250" y="4512"/>
                </a:lnTo>
                <a:lnTo>
                  <a:pt x="16067" y="4329"/>
                </a:lnTo>
                <a:lnTo>
                  <a:pt x="15590" y="4035"/>
                </a:lnTo>
                <a:lnTo>
                  <a:pt x="14526" y="3265"/>
                </a:lnTo>
                <a:lnTo>
                  <a:pt x="12435" y="1724"/>
                </a:lnTo>
                <a:lnTo>
                  <a:pt x="11445" y="1027"/>
                </a:lnTo>
                <a:lnTo>
                  <a:pt x="10454" y="330"/>
                </a:lnTo>
                <a:lnTo>
                  <a:pt x="10124" y="147"/>
                </a:lnTo>
                <a:lnTo>
                  <a:pt x="9794" y="37"/>
                </a:lnTo>
                <a:lnTo>
                  <a:pt x="9611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27" name="Google Shape;1027;p22"/>
          <p:cNvSpPr/>
          <p:nvPr/>
        </p:nvSpPr>
        <p:spPr>
          <a:xfrm>
            <a:off x="700454" y="4557600"/>
            <a:ext cx="504670" cy="400627"/>
          </a:xfrm>
          <a:custGeom>
            <a:avLst/>
            <a:gdLst/>
            <a:ahLst/>
            <a:cxnLst/>
            <a:rect l="l" t="t" r="r" b="b"/>
            <a:pathLst>
              <a:path w="17792" h="14124" extrusionOk="0">
                <a:moveTo>
                  <a:pt x="10565" y="2275"/>
                </a:moveTo>
                <a:lnTo>
                  <a:pt x="10785" y="2312"/>
                </a:lnTo>
                <a:lnTo>
                  <a:pt x="11189" y="2422"/>
                </a:lnTo>
                <a:lnTo>
                  <a:pt x="11555" y="2605"/>
                </a:lnTo>
                <a:lnTo>
                  <a:pt x="11445" y="2605"/>
                </a:lnTo>
                <a:lnTo>
                  <a:pt x="10638" y="2899"/>
                </a:lnTo>
                <a:lnTo>
                  <a:pt x="9868" y="3192"/>
                </a:lnTo>
                <a:lnTo>
                  <a:pt x="9245" y="3449"/>
                </a:lnTo>
                <a:lnTo>
                  <a:pt x="8584" y="3706"/>
                </a:lnTo>
                <a:lnTo>
                  <a:pt x="7961" y="4036"/>
                </a:lnTo>
                <a:lnTo>
                  <a:pt x="7667" y="4219"/>
                </a:lnTo>
                <a:lnTo>
                  <a:pt x="7410" y="4439"/>
                </a:lnTo>
                <a:lnTo>
                  <a:pt x="7631" y="4073"/>
                </a:lnTo>
                <a:lnTo>
                  <a:pt x="7887" y="3743"/>
                </a:lnTo>
                <a:lnTo>
                  <a:pt x="8144" y="3412"/>
                </a:lnTo>
                <a:lnTo>
                  <a:pt x="8438" y="3156"/>
                </a:lnTo>
                <a:lnTo>
                  <a:pt x="8768" y="2899"/>
                </a:lnTo>
                <a:lnTo>
                  <a:pt x="9098" y="2679"/>
                </a:lnTo>
                <a:lnTo>
                  <a:pt x="9501" y="2495"/>
                </a:lnTo>
                <a:lnTo>
                  <a:pt x="9905" y="2349"/>
                </a:lnTo>
                <a:lnTo>
                  <a:pt x="10125" y="2312"/>
                </a:lnTo>
                <a:lnTo>
                  <a:pt x="10345" y="2275"/>
                </a:lnTo>
                <a:close/>
                <a:moveTo>
                  <a:pt x="1285" y="2129"/>
                </a:moveTo>
                <a:lnTo>
                  <a:pt x="1248" y="2165"/>
                </a:lnTo>
                <a:lnTo>
                  <a:pt x="1101" y="2275"/>
                </a:lnTo>
                <a:lnTo>
                  <a:pt x="991" y="2422"/>
                </a:lnTo>
                <a:lnTo>
                  <a:pt x="808" y="2715"/>
                </a:lnTo>
                <a:lnTo>
                  <a:pt x="588" y="2605"/>
                </a:lnTo>
                <a:lnTo>
                  <a:pt x="441" y="2422"/>
                </a:lnTo>
                <a:lnTo>
                  <a:pt x="258" y="2239"/>
                </a:lnTo>
                <a:lnTo>
                  <a:pt x="184" y="2202"/>
                </a:lnTo>
                <a:lnTo>
                  <a:pt x="111" y="2202"/>
                </a:lnTo>
                <a:lnTo>
                  <a:pt x="37" y="2239"/>
                </a:lnTo>
                <a:lnTo>
                  <a:pt x="1" y="2312"/>
                </a:lnTo>
                <a:lnTo>
                  <a:pt x="1" y="2495"/>
                </a:lnTo>
                <a:lnTo>
                  <a:pt x="74" y="2642"/>
                </a:lnTo>
                <a:lnTo>
                  <a:pt x="147" y="2789"/>
                </a:lnTo>
                <a:lnTo>
                  <a:pt x="258" y="2936"/>
                </a:lnTo>
                <a:lnTo>
                  <a:pt x="404" y="3046"/>
                </a:lnTo>
                <a:lnTo>
                  <a:pt x="588" y="3119"/>
                </a:lnTo>
                <a:lnTo>
                  <a:pt x="294" y="3706"/>
                </a:lnTo>
                <a:lnTo>
                  <a:pt x="74" y="4293"/>
                </a:lnTo>
                <a:lnTo>
                  <a:pt x="74" y="4403"/>
                </a:lnTo>
                <a:lnTo>
                  <a:pt x="74" y="4476"/>
                </a:lnTo>
                <a:lnTo>
                  <a:pt x="147" y="4549"/>
                </a:lnTo>
                <a:lnTo>
                  <a:pt x="221" y="4586"/>
                </a:lnTo>
                <a:lnTo>
                  <a:pt x="294" y="4623"/>
                </a:lnTo>
                <a:lnTo>
                  <a:pt x="368" y="4586"/>
                </a:lnTo>
                <a:lnTo>
                  <a:pt x="441" y="4549"/>
                </a:lnTo>
                <a:lnTo>
                  <a:pt x="514" y="4476"/>
                </a:lnTo>
                <a:lnTo>
                  <a:pt x="991" y="3339"/>
                </a:lnTo>
                <a:lnTo>
                  <a:pt x="1248" y="2789"/>
                </a:lnTo>
                <a:lnTo>
                  <a:pt x="1321" y="2495"/>
                </a:lnTo>
                <a:lnTo>
                  <a:pt x="1395" y="2202"/>
                </a:lnTo>
                <a:lnTo>
                  <a:pt x="1358" y="2165"/>
                </a:lnTo>
                <a:lnTo>
                  <a:pt x="1321" y="2129"/>
                </a:lnTo>
                <a:close/>
                <a:moveTo>
                  <a:pt x="11702" y="2715"/>
                </a:moveTo>
                <a:lnTo>
                  <a:pt x="11959" y="2936"/>
                </a:lnTo>
                <a:lnTo>
                  <a:pt x="12142" y="3156"/>
                </a:lnTo>
                <a:lnTo>
                  <a:pt x="12216" y="3266"/>
                </a:lnTo>
                <a:lnTo>
                  <a:pt x="11812" y="3412"/>
                </a:lnTo>
                <a:lnTo>
                  <a:pt x="11445" y="3559"/>
                </a:lnTo>
                <a:lnTo>
                  <a:pt x="9758" y="4183"/>
                </a:lnTo>
                <a:lnTo>
                  <a:pt x="8254" y="4770"/>
                </a:lnTo>
                <a:lnTo>
                  <a:pt x="7484" y="5100"/>
                </a:lnTo>
                <a:lnTo>
                  <a:pt x="7117" y="5283"/>
                </a:lnTo>
                <a:lnTo>
                  <a:pt x="6787" y="5503"/>
                </a:lnTo>
                <a:lnTo>
                  <a:pt x="7337" y="4549"/>
                </a:lnTo>
                <a:lnTo>
                  <a:pt x="7374" y="4549"/>
                </a:lnTo>
                <a:lnTo>
                  <a:pt x="8364" y="4073"/>
                </a:lnTo>
                <a:lnTo>
                  <a:pt x="9355" y="3632"/>
                </a:lnTo>
                <a:lnTo>
                  <a:pt x="11409" y="2862"/>
                </a:lnTo>
                <a:lnTo>
                  <a:pt x="11445" y="2936"/>
                </a:lnTo>
                <a:lnTo>
                  <a:pt x="11519" y="2972"/>
                </a:lnTo>
                <a:lnTo>
                  <a:pt x="11592" y="3009"/>
                </a:lnTo>
                <a:lnTo>
                  <a:pt x="11666" y="2972"/>
                </a:lnTo>
                <a:lnTo>
                  <a:pt x="11739" y="2899"/>
                </a:lnTo>
                <a:lnTo>
                  <a:pt x="11739" y="2789"/>
                </a:lnTo>
                <a:lnTo>
                  <a:pt x="11702" y="2715"/>
                </a:lnTo>
                <a:close/>
                <a:moveTo>
                  <a:pt x="12326" y="3522"/>
                </a:moveTo>
                <a:lnTo>
                  <a:pt x="12399" y="3596"/>
                </a:lnTo>
                <a:lnTo>
                  <a:pt x="12436" y="3596"/>
                </a:lnTo>
                <a:lnTo>
                  <a:pt x="12583" y="3926"/>
                </a:lnTo>
                <a:lnTo>
                  <a:pt x="12546" y="3926"/>
                </a:lnTo>
                <a:lnTo>
                  <a:pt x="12473" y="3963"/>
                </a:lnTo>
                <a:lnTo>
                  <a:pt x="12289" y="4109"/>
                </a:lnTo>
                <a:lnTo>
                  <a:pt x="12106" y="4219"/>
                </a:lnTo>
                <a:lnTo>
                  <a:pt x="11702" y="4403"/>
                </a:lnTo>
                <a:lnTo>
                  <a:pt x="11262" y="4586"/>
                </a:lnTo>
                <a:lnTo>
                  <a:pt x="10822" y="4733"/>
                </a:lnTo>
                <a:lnTo>
                  <a:pt x="9941" y="5026"/>
                </a:lnTo>
                <a:lnTo>
                  <a:pt x="9061" y="5393"/>
                </a:lnTo>
                <a:lnTo>
                  <a:pt x="8217" y="5723"/>
                </a:lnTo>
                <a:lnTo>
                  <a:pt x="7374" y="6127"/>
                </a:lnTo>
                <a:lnTo>
                  <a:pt x="6750" y="6384"/>
                </a:lnTo>
                <a:lnTo>
                  <a:pt x="6420" y="6567"/>
                </a:lnTo>
                <a:lnTo>
                  <a:pt x="6090" y="6750"/>
                </a:lnTo>
                <a:lnTo>
                  <a:pt x="6310" y="6384"/>
                </a:lnTo>
                <a:lnTo>
                  <a:pt x="6677" y="5650"/>
                </a:lnTo>
                <a:lnTo>
                  <a:pt x="7410" y="5467"/>
                </a:lnTo>
                <a:lnTo>
                  <a:pt x="8107" y="5173"/>
                </a:lnTo>
                <a:lnTo>
                  <a:pt x="9465" y="4623"/>
                </a:lnTo>
                <a:lnTo>
                  <a:pt x="10932" y="4073"/>
                </a:lnTo>
                <a:lnTo>
                  <a:pt x="11629" y="3816"/>
                </a:lnTo>
                <a:lnTo>
                  <a:pt x="12326" y="3522"/>
                </a:lnTo>
                <a:close/>
                <a:moveTo>
                  <a:pt x="5100" y="8401"/>
                </a:moveTo>
                <a:lnTo>
                  <a:pt x="4989" y="8438"/>
                </a:lnTo>
                <a:lnTo>
                  <a:pt x="4953" y="8474"/>
                </a:lnTo>
                <a:lnTo>
                  <a:pt x="4953" y="8511"/>
                </a:lnTo>
                <a:lnTo>
                  <a:pt x="4916" y="8768"/>
                </a:lnTo>
                <a:lnTo>
                  <a:pt x="4879" y="8988"/>
                </a:lnTo>
                <a:lnTo>
                  <a:pt x="4879" y="9245"/>
                </a:lnTo>
                <a:lnTo>
                  <a:pt x="4916" y="9355"/>
                </a:lnTo>
                <a:lnTo>
                  <a:pt x="4989" y="9465"/>
                </a:lnTo>
                <a:lnTo>
                  <a:pt x="5026" y="9501"/>
                </a:lnTo>
                <a:lnTo>
                  <a:pt x="5173" y="9501"/>
                </a:lnTo>
                <a:lnTo>
                  <a:pt x="5210" y="9465"/>
                </a:lnTo>
                <a:lnTo>
                  <a:pt x="5283" y="9391"/>
                </a:lnTo>
                <a:lnTo>
                  <a:pt x="5320" y="9281"/>
                </a:lnTo>
                <a:lnTo>
                  <a:pt x="5320" y="9061"/>
                </a:lnTo>
                <a:lnTo>
                  <a:pt x="5320" y="8768"/>
                </a:lnTo>
                <a:lnTo>
                  <a:pt x="5283" y="8511"/>
                </a:lnTo>
                <a:lnTo>
                  <a:pt x="5246" y="8474"/>
                </a:lnTo>
                <a:lnTo>
                  <a:pt x="5210" y="8438"/>
                </a:lnTo>
                <a:lnTo>
                  <a:pt x="5100" y="8401"/>
                </a:lnTo>
                <a:close/>
                <a:moveTo>
                  <a:pt x="5210" y="9685"/>
                </a:moveTo>
                <a:lnTo>
                  <a:pt x="5136" y="9722"/>
                </a:lnTo>
                <a:lnTo>
                  <a:pt x="5063" y="9758"/>
                </a:lnTo>
                <a:lnTo>
                  <a:pt x="5026" y="9795"/>
                </a:lnTo>
                <a:lnTo>
                  <a:pt x="4989" y="9905"/>
                </a:lnTo>
                <a:lnTo>
                  <a:pt x="4989" y="9978"/>
                </a:lnTo>
                <a:lnTo>
                  <a:pt x="4916" y="10308"/>
                </a:lnTo>
                <a:lnTo>
                  <a:pt x="4916" y="10639"/>
                </a:lnTo>
                <a:lnTo>
                  <a:pt x="4953" y="10749"/>
                </a:lnTo>
                <a:lnTo>
                  <a:pt x="4989" y="10785"/>
                </a:lnTo>
                <a:lnTo>
                  <a:pt x="5063" y="10822"/>
                </a:lnTo>
                <a:lnTo>
                  <a:pt x="5173" y="10822"/>
                </a:lnTo>
                <a:lnTo>
                  <a:pt x="5246" y="10785"/>
                </a:lnTo>
                <a:lnTo>
                  <a:pt x="5283" y="10749"/>
                </a:lnTo>
                <a:lnTo>
                  <a:pt x="5283" y="10639"/>
                </a:lnTo>
                <a:lnTo>
                  <a:pt x="5283" y="10272"/>
                </a:lnTo>
                <a:lnTo>
                  <a:pt x="5356" y="9905"/>
                </a:lnTo>
                <a:lnTo>
                  <a:pt x="5356" y="9832"/>
                </a:lnTo>
                <a:lnTo>
                  <a:pt x="5320" y="9758"/>
                </a:lnTo>
                <a:lnTo>
                  <a:pt x="5283" y="9722"/>
                </a:lnTo>
                <a:lnTo>
                  <a:pt x="5210" y="9685"/>
                </a:lnTo>
                <a:close/>
                <a:moveTo>
                  <a:pt x="14600" y="9501"/>
                </a:moveTo>
                <a:lnTo>
                  <a:pt x="14563" y="9575"/>
                </a:lnTo>
                <a:lnTo>
                  <a:pt x="14490" y="9868"/>
                </a:lnTo>
                <a:lnTo>
                  <a:pt x="14417" y="10125"/>
                </a:lnTo>
                <a:lnTo>
                  <a:pt x="14380" y="10712"/>
                </a:lnTo>
                <a:lnTo>
                  <a:pt x="14417" y="10785"/>
                </a:lnTo>
                <a:lnTo>
                  <a:pt x="14453" y="10859"/>
                </a:lnTo>
                <a:lnTo>
                  <a:pt x="14527" y="10895"/>
                </a:lnTo>
                <a:lnTo>
                  <a:pt x="14600" y="10932"/>
                </a:lnTo>
                <a:lnTo>
                  <a:pt x="14673" y="10932"/>
                </a:lnTo>
                <a:lnTo>
                  <a:pt x="14747" y="10895"/>
                </a:lnTo>
                <a:lnTo>
                  <a:pt x="14783" y="10859"/>
                </a:lnTo>
                <a:lnTo>
                  <a:pt x="14820" y="10785"/>
                </a:lnTo>
                <a:lnTo>
                  <a:pt x="14820" y="10639"/>
                </a:lnTo>
                <a:lnTo>
                  <a:pt x="14820" y="10088"/>
                </a:lnTo>
                <a:lnTo>
                  <a:pt x="14820" y="9832"/>
                </a:lnTo>
                <a:lnTo>
                  <a:pt x="14747" y="9575"/>
                </a:lnTo>
                <a:lnTo>
                  <a:pt x="14710" y="9501"/>
                </a:lnTo>
                <a:close/>
                <a:moveTo>
                  <a:pt x="12729" y="4183"/>
                </a:moveTo>
                <a:lnTo>
                  <a:pt x="12986" y="4880"/>
                </a:lnTo>
                <a:lnTo>
                  <a:pt x="12766" y="4990"/>
                </a:lnTo>
                <a:lnTo>
                  <a:pt x="12509" y="5100"/>
                </a:lnTo>
                <a:lnTo>
                  <a:pt x="12032" y="5320"/>
                </a:lnTo>
                <a:lnTo>
                  <a:pt x="10969" y="5833"/>
                </a:lnTo>
                <a:lnTo>
                  <a:pt x="9978" y="6310"/>
                </a:lnTo>
                <a:lnTo>
                  <a:pt x="8988" y="6714"/>
                </a:lnTo>
                <a:lnTo>
                  <a:pt x="8071" y="7007"/>
                </a:lnTo>
                <a:lnTo>
                  <a:pt x="7117" y="7301"/>
                </a:lnTo>
                <a:lnTo>
                  <a:pt x="6677" y="7484"/>
                </a:lnTo>
                <a:lnTo>
                  <a:pt x="6237" y="7704"/>
                </a:lnTo>
                <a:lnTo>
                  <a:pt x="5796" y="7924"/>
                </a:lnTo>
                <a:lnTo>
                  <a:pt x="5430" y="8218"/>
                </a:lnTo>
                <a:lnTo>
                  <a:pt x="5393" y="8254"/>
                </a:lnTo>
                <a:lnTo>
                  <a:pt x="5393" y="8291"/>
                </a:lnTo>
                <a:lnTo>
                  <a:pt x="5430" y="8328"/>
                </a:lnTo>
                <a:lnTo>
                  <a:pt x="5466" y="8328"/>
                </a:lnTo>
                <a:lnTo>
                  <a:pt x="6420" y="7961"/>
                </a:lnTo>
                <a:lnTo>
                  <a:pt x="7337" y="7594"/>
                </a:lnTo>
                <a:lnTo>
                  <a:pt x="8364" y="7264"/>
                </a:lnTo>
                <a:lnTo>
                  <a:pt x="9391" y="6897"/>
                </a:lnTo>
                <a:lnTo>
                  <a:pt x="10345" y="6530"/>
                </a:lnTo>
                <a:lnTo>
                  <a:pt x="11262" y="6090"/>
                </a:lnTo>
                <a:lnTo>
                  <a:pt x="12326" y="5577"/>
                </a:lnTo>
                <a:lnTo>
                  <a:pt x="12729" y="5393"/>
                </a:lnTo>
                <a:lnTo>
                  <a:pt x="12913" y="5283"/>
                </a:lnTo>
                <a:lnTo>
                  <a:pt x="13133" y="5210"/>
                </a:lnTo>
                <a:lnTo>
                  <a:pt x="13169" y="5356"/>
                </a:lnTo>
                <a:lnTo>
                  <a:pt x="13426" y="5870"/>
                </a:lnTo>
                <a:lnTo>
                  <a:pt x="13390" y="5870"/>
                </a:lnTo>
                <a:lnTo>
                  <a:pt x="13353" y="5797"/>
                </a:lnTo>
                <a:lnTo>
                  <a:pt x="13280" y="5760"/>
                </a:lnTo>
                <a:lnTo>
                  <a:pt x="13206" y="5723"/>
                </a:lnTo>
                <a:lnTo>
                  <a:pt x="13133" y="5760"/>
                </a:lnTo>
                <a:lnTo>
                  <a:pt x="12216" y="6237"/>
                </a:lnTo>
                <a:lnTo>
                  <a:pt x="11299" y="6677"/>
                </a:lnTo>
                <a:lnTo>
                  <a:pt x="10345" y="7081"/>
                </a:lnTo>
                <a:lnTo>
                  <a:pt x="9428" y="7484"/>
                </a:lnTo>
                <a:lnTo>
                  <a:pt x="8474" y="7851"/>
                </a:lnTo>
                <a:lnTo>
                  <a:pt x="7520" y="8181"/>
                </a:lnTo>
                <a:lnTo>
                  <a:pt x="6640" y="8474"/>
                </a:lnTo>
                <a:lnTo>
                  <a:pt x="6163" y="8658"/>
                </a:lnTo>
                <a:lnTo>
                  <a:pt x="5980" y="8768"/>
                </a:lnTo>
                <a:lnTo>
                  <a:pt x="5760" y="8878"/>
                </a:lnTo>
                <a:lnTo>
                  <a:pt x="5760" y="8915"/>
                </a:lnTo>
                <a:lnTo>
                  <a:pt x="5760" y="8951"/>
                </a:lnTo>
                <a:lnTo>
                  <a:pt x="6273" y="8951"/>
                </a:lnTo>
                <a:lnTo>
                  <a:pt x="6713" y="8805"/>
                </a:lnTo>
                <a:lnTo>
                  <a:pt x="7631" y="8511"/>
                </a:lnTo>
                <a:lnTo>
                  <a:pt x="8621" y="8144"/>
                </a:lnTo>
                <a:lnTo>
                  <a:pt x="9611" y="7777"/>
                </a:lnTo>
                <a:lnTo>
                  <a:pt x="10528" y="7411"/>
                </a:lnTo>
                <a:lnTo>
                  <a:pt x="11409" y="7007"/>
                </a:lnTo>
                <a:lnTo>
                  <a:pt x="12289" y="6604"/>
                </a:lnTo>
                <a:lnTo>
                  <a:pt x="13133" y="6163"/>
                </a:lnTo>
                <a:lnTo>
                  <a:pt x="13206" y="6200"/>
                </a:lnTo>
                <a:lnTo>
                  <a:pt x="13316" y="6200"/>
                </a:lnTo>
                <a:lnTo>
                  <a:pt x="13390" y="6163"/>
                </a:lnTo>
                <a:lnTo>
                  <a:pt x="13463" y="6090"/>
                </a:lnTo>
                <a:lnTo>
                  <a:pt x="13500" y="6053"/>
                </a:lnTo>
                <a:lnTo>
                  <a:pt x="13866" y="6714"/>
                </a:lnTo>
                <a:lnTo>
                  <a:pt x="13646" y="6787"/>
                </a:lnTo>
                <a:lnTo>
                  <a:pt x="13463" y="6860"/>
                </a:lnTo>
                <a:lnTo>
                  <a:pt x="12913" y="7081"/>
                </a:lnTo>
                <a:lnTo>
                  <a:pt x="12399" y="7337"/>
                </a:lnTo>
                <a:lnTo>
                  <a:pt x="11225" y="7961"/>
                </a:lnTo>
                <a:lnTo>
                  <a:pt x="10675" y="8254"/>
                </a:lnTo>
                <a:lnTo>
                  <a:pt x="10052" y="8548"/>
                </a:lnTo>
                <a:lnTo>
                  <a:pt x="9428" y="8768"/>
                </a:lnTo>
                <a:lnTo>
                  <a:pt x="8804" y="8951"/>
                </a:lnTo>
                <a:lnTo>
                  <a:pt x="7520" y="9318"/>
                </a:lnTo>
                <a:lnTo>
                  <a:pt x="6200" y="9722"/>
                </a:lnTo>
                <a:lnTo>
                  <a:pt x="5796" y="9868"/>
                </a:lnTo>
                <a:lnTo>
                  <a:pt x="5650" y="10015"/>
                </a:lnTo>
                <a:lnTo>
                  <a:pt x="5576" y="10052"/>
                </a:lnTo>
                <a:lnTo>
                  <a:pt x="5576" y="10015"/>
                </a:lnTo>
                <a:lnTo>
                  <a:pt x="5540" y="9978"/>
                </a:lnTo>
                <a:lnTo>
                  <a:pt x="5540" y="10015"/>
                </a:lnTo>
                <a:lnTo>
                  <a:pt x="5503" y="10088"/>
                </a:lnTo>
                <a:lnTo>
                  <a:pt x="5503" y="10198"/>
                </a:lnTo>
                <a:lnTo>
                  <a:pt x="5540" y="10235"/>
                </a:lnTo>
                <a:lnTo>
                  <a:pt x="5576" y="10235"/>
                </a:lnTo>
                <a:lnTo>
                  <a:pt x="5796" y="10125"/>
                </a:lnTo>
                <a:lnTo>
                  <a:pt x="6017" y="10052"/>
                </a:lnTo>
                <a:lnTo>
                  <a:pt x="6530" y="9942"/>
                </a:lnTo>
                <a:lnTo>
                  <a:pt x="7704" y="9575"/>
                </a:lnTo>
                <a:lnTo>
                  <a:pt x="8878" y="9281"/>
                </a:lnTo>
                <a:lnTo>
                  <a:pt x="9465" y="9098"/>
                </a:lnTo>
                <a:lnTo>
                  <a:pt x="10015" y="8878"/>
                </a:lnTo>
                <a:lnTo>
                  <a:pt x="10528" y="8695"/>
                </a:lnTo>
                <a:lnTo>
                  <a:pt x="11005" y="8438"/>
                </a:lnTo>
                <a:lnTo>
                  <a:pt x="11959" y="7924"/>
                </a:lnTo>
                <a:lnTo>
                  <a:pt x="12473" y="7667"/>
                </a:lnTo>
                <a:lnTo>
                  <a:pt x="12986" y="7411"/>
                </a:lnTo>
                <a:lnTo>
                  <a:pt x="13573" y="7191"/>
                </a:lnTo>
                <a:lnTo>
                  <a:pt x="13756" y="7117"/>
                </a:lnTo>
                <a:lnTo>
                  <a:pt x="14013" y="7044"/>
                </a:lnTo>
                <a:lnTo>
                  <a:pt x="14050" y="7081"/>
                </a:lnTo>
                <a:lnTo>
                  <a:pt x="14160" y="7081"/>
                </a:lnTo>
                <a:lnTo>
                  <a:pt x="14197" y="7191"/>
                </a:lnTo>
                <a:lnTo>
                  <a:pt x="13830" y="7374"/>
                </a:lnTo>
                <a:lnTo>
                  <a:pt x="13500" y="7594"/>
                </a:lnTo>
                <a:lnTo>
                  <a:pt x="12436" y="8218"/>
                </a:lnTo>
                <a:lnTo>
                  <a:pt x="11335" y="8768"/>
                </a:lnTo>
                <a:lnTo>
                  <a:pt x="10198" y="9245"/>
                </a:lnTo>
                <a:lnTo>
                  <a:pt x="9061" y="9685"/>
                </a:lnTo>
                <a:lnTo>
                  <a:pt x="7887" y="10088"/>
                </a:lnTo>
                <a:lnTo>
                  <a:pt x="6750" y="10455"/>
                </a:lnTo>
                <a:lnTo>
                  <a:pt x="6200" y="10639"/>
                </a:lnTo>
                <a:lnTo>
                  <a:pt x="5906" y="10749"/>
                </a:lnTo>
                <a:lnTo>
                  <a:pt x="5650" y="10895"/>
                </a:lnTo>
                <a:lnTo>
                  <a:pt x="5613" y="10932"/>
                </a:lnTo>
                <a:lnTo>
                  <a:pt x="5613" y="10969"/>
                </a:lnTo>
                <a:lnTo>
                  <a:pt x="5613" y="11005"/>
                </a:lnTo>
                <a:lnTo>
                  <a:pt x="5686" y="11042"/>
                </a:lnTo>
                <a:lnTo>
                  <a:pt x="5943" y="11005"/>
                </a:lnTo>
                <a:lnTo>
                  <a:pt x="6200" y="10969"/>
                </a:lnTo>
                <a:lnTo>
                  <a:pt x="6713" y="10822"/>
                </a:lnTo>
                <a:lnTo>
                  <a:pt x="7337" y="10602"/>
                </a:lnTo>
                <a:lnTo>
                  <a:pt x="7961" y="10419"/>
                </a:lnTo>
                <a:lnTo>
                  <a:pt x="9208" y="10015"/>
                </a:lnTo>
                <a:lnTo>
                  <a:pt x="10418" y="9538"/>
                </a:lnTo>
                <a:lnTo>
                  <a:pt x="11445" y="9061"/>
                </a:lnTo>
                <a:lnTo>
                  <a:pt x="12473" y="8584"/>
                </a:lnTo>
                <a:lnTo>
                  <a:pt x="13573" y="7961"/>
                </a:lnTo>
                <a:lnTo>
                  <a:pt x="14013" y="7741"/>
                </a:lnTo>
                <a:lnTo>
                  <a:pt x="14233" y="7594"/>
                </a:lnTo>
                <a:lnTo>
                  <a:pt x="14417" y="7447"/>
                </a:lnTo>
                <a:lnTo>
                  <a:pt x="14527" y="7594"/>
                </a:lnTo>
                <a:lnTo>
                  <a:pt x="14527" y="7631"/>
                </a:lnTo>
                <a:lnTo>
                  <a:pt x="14417" y="7961"/>
                </a:lnTo>
                <a:lnTo>
                  <a:pt x="14417" y="8328"/>
                </a:lnTo>
                <a:lnTo>
                  <a:pt x="14343" y="8254"/>
                </a:lnTo>
                <a:lnTo>
                  <a:pt x="14233" y="8254"/>
                </a:lnTo>
                <a:lnTo>
                  <a:pt x="13830" y="8438"/>
                </a:lnTo>
                <a:lnTo>
                  <a:pt x="13426" y="8658"/>
                </a:lnTo>
                <a:lnTo>
                  <a:pt x="12693" y="9135"/>
                </a:lnTo>
                <a:lnTo>
                  <a:pt x="12252" y="9428"/>
                </a:lnTo>
                <a:lnTo>
                  <a:pt x="11776" y="9685"/>
                </a:lnTo>
                <a:lnTo>
                  <a:pt x="11299" y="9942"/>
                </a:lnTo>
                <a:lnTo>
                  <a:pt x="10822" y="10125"/>
                </a:lnTo>
                <a:lnTo>
                  <a:pt x="8658" y="10822"/>
                </a:lnTo>
                <a:lnTo>
                  <a:pt x="7741" y="11115"/>
                </a:lnTo>
                <a:lnTo>
                  <a:pt x="7300" y="11262"/>
                </a:lnTo>
                <a:lnTo>
                  <a:pt x="6860" y="11446"/>
                </a:lnTo>
                <a:lnTo>
                  <a:pt x="5283" y="11409"/>
                </a:lnTo>
                <a:lnTo>
                  <a:pt x="5246" y="11189"/>
                </a:lnTo>
                <a:lnTo>
                  <a:pt x="5173" y="11115"/>
                </a:lnTo>
                <a:lnTo>
                  <a:pt x="5026" y="11115"/>
                </a:lnTo>
                <a:lnTo>
                  <a:pt x="4989" y="11189"/>
                </a:lnTo>
                <a:lnTo>
                  <a:pt x="4953" y="11409"/>
                </a:lnTo>
                <a:lnTo>
                  <a:pt x="4182" y="11336"/>
                </a:lnTo>
                <a:lnTo>
                  <a:pt x="3816" y="11336"/>
                </a:lnTo>
                <a:lnTo>
                  <a:pt x="3412" y="11372"/>
                </a:lnTo>
                <a:lnTo>
                  <a:pt x="3119" y="11409"/>
                </a:lnTo>
                <a:lnTo>
                  <a:pt x="2862" y="11556"/>
                </a:lnTo>
                <a:lnTo>
                  <a:pt x="2825" y="11005"/>
                </a:lnTo>
                <a:lnTo>
                  <a:pt x="2715" y="9428"/>
                </a:lnTo>
                <a:lnTo>
                  <a:pt x="2715" y="9171"/>
                </a:lnTo>
                <a:lnTo>
                  <a:pt x="2972" y="9171"/>
                </a:lnTo>
                <a:lnTo>
                  <a:pt x="3265" y="9135"/>
                </a:lnTo>
                <a:lnTo>
                  <a:pt x="3522" y="9061"/>
                </a:lnTo>
                <a:lnTo>
                  <a:pt x="3779" y="8988"/>
                </a:lnTo>
                <a:lnTo>
                  <a:pt x="4036" y="8841"/>
                </a:lnTo>
                <a:lnTo>
                  <a:pt x="4293" y="8695"/>
                </a:lnTo>
                <a:lnTo>
                  <a:pt x="4733" y="8401"/>
                </a:lnTo>
                <a:lnTo>
                  <a:pt x="5063" y="8108"/>
                </a:lnTo>
                <a:lnTo>
                  <a:pt x="5356" y="7777"/>
                </a:lnTo>
                <a:lnTo>
                  <a:pt x="5613" y="7447"/>
                </a:lnTo>
                <a:lnTo>
                  <a:pt x="5870" y="7117"/>
                </a:lnTo>
                <a:lnTo>
                  <a:pt x="6273" y="7007"/>
                </a:lnTo>
                <a:lnTo>
                  <a:pt x="6640" y="6824"/>
                </a:lnTo>
                <a:lnTo>
                  <a:pt x="7410" y="6420"/>
                </a:lnTo>
                <a:lnTo>
                  <a:pt x="8401" y="5980"/>
                </a:lnTo>
                <a:lnTo>
                  <a:pt x="9355" y="5577"/>
                </a:lnTo>
                <a:lnTo>
                  <a:pt x="10308" y="5246"/>
                </a:lnTo>
                <a:lnTo>
                  <a:pt x="11262" y="4880"/>
                </a:lnTo>
                <a:lnTo>
                  <a:pt x="12032" y="4623"/>
                </a:lnTo>
                <a:lnTo>
                  <a:pt x="12436" y="4403"/>
                </a:lnTo>
                <a:lnTo>
                  <a:pt x="12619" y="4219"/>
                </a:lnTo>
                <a:lnTo>
                  <a:pt x="12729" y="4183"/>
                </a:lnTo>
                <a:close/>
                <a:moveTo>
                  <a:pt x="2385" y="1"/>
                </a:moveTo>
                <a:lnTo>
                  <a:pt x="2238" y="38"/>
                </a:lnTo>
                <a:lnTo>
                  <a:pt x="2202" y="74"/>
                </a:lnTo>
                <a:lnTo>
                  <a:pt x="2165" y="111"/>
                </a:lnTo>
                <a:lnTo>
                  <a:pt x="2055" y="368"/>
                </a:lnTo>
                <a:lnTo>
                  <a:pt x="1982" y="515"/>
                </a:lnTo>
                <a:lnTo>
                  <a:pt x="1578" y="1432"/>
                </a:lnTo>
                <a:lnTo>
                  <a:pt x="1541" y="1542"/>
                </a:lnTo>
                <a:lnTo>
                  <a:pt x="1578" y="1615"/>
                </a:lnTo>
                <a:lnTo>
                  <a:pt x="1615" y="1688"/>
                </a:lnTo>
                <a:lnTo>
                  <a:pt x="1688" y="1762"/>
                </a:lnTo>
                <a:lnTo>
                  <a:pt x="1761" y="1798"/>
                </a:lnTo>
                <a:lnTo>
                  <a:pt x="1835" y="1798"/>
                </a:lnTo>
                <a:lnTo>
                  <a:pt x="1908" y="1762"/>
                </a:lnTo>
                <a:lnTo>
                  <a:pt x="1982" y="1652"/>
                </a:lnTo>
                <a:lnTo>
                  <a:pt x="2128" y="1358"/>
                </a:lnTo>
                <a:lnTo>
                  <a:pt x="2092" y="2165"/>
                </a:lnTo>
                <a:lnTo>
                  <a:pt x="2092" y="2972"/>
                </a:lnTo>
                <a:lnTo>
                  <a:pt x="2055" y="4073"/>
                </a:lnTo>
                <a:lnTo>
                  <a:pt x="1982" y="4109"/>
                </a:lnTo>
                <a:lnTo>
                  <a:pt x="1835" y="4073"/>
                </a:lnTo>
                <a:lnTo>
                  <a:pt x="1725" y="3999"/>
                </a:lnTo>
                <a:lnTo>
                  <a:pt x="1615" y="3999"/>
                </a:lnTo>
                <a:lnTo>
                  <a:pt x="1541" y="4036"/>
                </a:lnTo>
                <a:lnTo>
                  <a:pt x="1505" y="4109"/>
                </a:lnTo>
                <a:lnTo>
                  <a:pt x="1541" y="4219"/>
                </a:lnTo>
                <a:lnTo>
                  <a:pt x="1651" y="4293"/>
                </a:lnTo>
                <a:lnTo>
                  <a:pt x="1761" y="4366"/>
                </a:lnTo>
                <a:lnTo>
                  <a:pt x="1908" y="4403"/>
                </a:lnTo>
                <a:lnTo>
                  <a:pt x="2055" y="4439"/>
                </a:lnTo>
                <a:lnTo>
                  <a:pt x="2055" y="5540"/>
                </a:lnTo>
                <a:lnTo>
                  <a:pt x="1908" y="5577"/>
                </a:lnTo>
                <a:lnTo>
                  <a:pt x="1651" y="5613"/>
                </a:lnTo>
                <a:lnTo>
                  <a:pt x="1615" y="5687"/>
                </a:lnTo>
                <a:lnTo>
                  <a:pt x="1541" y="5723"/>
                </a:lnTo>
                <a:lnTo>
                  <a:pt x="1541" y="5760"/>
                </a:lnTo>
                <a:lnTo>
                  <a:pt x="1505" y="5797"/>
                </a:lnTo>
                <a:lnTo>
                  <a:pt x="1541" y="5833"/>
                </a:lnTo>
                <a:lnTo>
                  <a:pt x="1578" y="5833"/>
                </a:lnTo>
                <a:lnTo>
                  <a:pt x="1651" y="5907"/>
                </a:lnTo>
                <a:lnTo>
                  <a:pt x="2055" y="5907"/>
                </a:lnTo>
                <a:lnTo>
                  <a:pt x="2092" y="6200"/>
                </a:lnTo>
                <a:lnTo>
                  <a:pt x="2092" y="7154"/>
                </a:lnTo>
                <a:lnTo>
                  <a:pt x="1835" y="7227"/>
                </a:lnTo>
                <a:lnTo>
                  <a:pt x="1541" y="7374"/>
                </a:lnTo>
                <a:lnTo>
                  <a:pt x="1505" y="7411"/>
                </a:lnTo>
                <a:lnTo>
                  <a:pt x="1505" y="7447"/>
                </a:lnTo>
                <a:lnTo>
                  <a:pt x="1541" y="7484"/>
                </a:lnTo>
                <a:lnTo>
                  <a:pt x="1578" y="7521"/>
                </a:lnTo>
                <a:lnTo>
                  <a:pt x="2092" y="7521"/>
                </a:lnTo>
                <a:lnTo>
                  <a:pt x="2165" y="8951"/>
                </a:lnTo>
                <a:lnTo>
                  <a:pt x="2165" y="8988"/>
                </a:lnTo>
                <a:lnTo>
                  <a:pt x="1982" y="8951"/>
                </a:lnTo>
                <a:lnTo>
                  <a:pt x="1578" y="8951"/>
                </a:lnTo>
                <a:lnTo>
                  <a:pt x="1505" y="8988"/>
                </a:lnTo>
                <a:lnTo>
                  <a:pt x="1468" y="9061"/>
                </a:lnTo>
                <a:lnTo>
                  <a:pt x="1468" y="9135"/>
                </a:lnTo>
                <a:lnTo>
                  <a:pt x="1541" y="9208"/>
                </a:lnTo>
                <a:lnTo>
                  <a:pt x="1688" y="9245"/>
                </a:lnTo>
                <a:lnTo>
                  <a:pt x="1835" y="9318"/>
                </a:lnTo>
                <a:lnTo>
                  <a:pt x="2202" y="9391"/>
                </a:lnTo>
                <a:lnTo>
                  <a:pt x="2238" y="10419"/>
                </a:lnTo>
                <a:lnTo>
                  <a:pt x="2018" y="10419"/>
                </a:lnTo>
                <a:lnTo>
                  <a:pt x="1798" y="10455"/>
                </a:lnTo>
                <a:lnTo>
                  <a:pt x="1725" y="10529"/>
                </a:lnTo>
                <a:lnTo>
                  <a:pt x="1651" y="10602"/>
                </a:lnTo>
                <a:lnTo>
                  <a:pt x="1578" y="10675"/>
                </a:lnTo>
                <a:lnTo>
                  <a:pt x="1615" y="10749"/>
                </a:lnTo>
                <a:lnTo>
                  <a:pt x="1688" y="10822"/>
                </a:lnTo>
                <a:lnTo>
                  <a:pt x="2128" y="10822"/>
                </a:lnTo>
                <a:lnTo>
                  <a:pt x="2275" y="10859"/>
                </a:lnTo>
                <a:lnTo>
                  <a:pt x="2275" y="10895"/>
                </a:lnTo>
                <a:lnTo>
                  <a:pt x="2312" y="11702"/>
                </a:lnTo>
                <a:lnTo>
                  <a:pt x="2348" y="11959"/>
                </a:lnTo>
                <a:lnTo>
                  <a:pt x="2385" y="12106"/>
                </a:lnTo>
                <a:lnTo>
                  <a:pt x="2495" y="12216"/>
                </a:lnTo>
                <a:lnTo>
                  <a:pt x="2568" y="12253"/>
                </a:lnTo>
                <a:lnTo>
                  <a:pt x="2679" y="12253"/>
                </a:lnTo>
                <a:lnTo>
                  <a:pt x="2752" y="12216"/>
                </a:lnTo>
                <a:lnTo>
                  <a:pt x="2789" y="12143"/>
                </a:lnTo>
                <a:lnTo>
                  <a:pt x="2825" y="12106"/>
                </a:lnTo>
                <a:lnTo>
                  <a:pt x="3009" y="11959"/>
                </a:lnTo>
                <a:lnTo>
                  <a:pt x="3265" y="11886"/>
                </a:lnTo>
                <a:lnTo>
                  <a:pt x="3486" y="11849"/>
                </a:lnTo>
                <a:lnTo>
                  <a:pt x="3742" y="11849"/>
                </a:lnTo>
                <a:lnTo>
                  <a:pt x="3742" y="12033"/>
                </a:lnTo>
                <a:lnTo>
                  <a:pt x="3742" y="12216"/>
                </a:lnTo>
                <a:lnTo>
                  <a:pt x="3816" y="12363"/>
                </a:lnTo>
                <a:lnTo>
                  <a:pt x="3889" y="12509"/>
                </a:lnTo>
                <a:lnTo>
                  <a:pt x="3962" y="12583"/>
                </a:lnTo>
                <a:lnTo>
                  <a:pt x="4036" y="12546"/>
                </a:lnTo>
                <a:lnTo>
                  <a:pt x="4109" y="12509"/>
                </a:lnTo>
                <a:lnTo>
                  <a:pt x="4146" y="12436"/>
                </a:lnTo>
                <a:lnTo>
                  <a:pt x="4072" y="12216"/>
                </a:lnTo>
                <a:lnTo>
                  <a:pt x="4036" y="12069"/>
                </a:lnTo>
                <a:lnTo>
                  <a:pt x="4036" y="11886"/>
                </a:lnTo>
                <a:lnTo>
                  <a:pt x="5063" y="11922"/>
                </a:lnTo>
                <a:lnTo>
                  <a:pt x="5063" y="12143"/>
                </a:lnTo>
                <a:lnTo>
                  <a:pt x="5100" y="12619"/>
                </a:lnTo>
                <a:lnTo>
                  <a:pt x="5136" y="12693"/>
                </a:lnTo>
                <a:lnTo>
                  <a:pt x="5173" y="12766"/>
                </a:lnTo>
                <a:lnTo>
                  <a:pt x="5320" y="12766"/>
                </a:lnTo>
                <a:lnTo>
                  <a:pt x="5466" y="12729"/>
                </a:lnTo>
                <a:lnTo>
                  <a:pt x="5503" y="12619"/>
                </a:lnTo>
                <a:lnTo>
                  <a:pt x="5540" y="12473"/>
                </a:lnTo>
                <a:lnTo>
                  <a:pt x="5466" y="12363"/>
                </a:lnTo>
                <a:lnTo>
                  <a:pt x="5393" y="12326"/>
                </a:lnTo>
                <a:lnTo>
                  <a:pt x="5356" y="12106"/>
                </a:lnTo>
                <a:lnTo>
                  <a:pt x="5283" y="11922"/>
                </a:lnTo>
                <a:lnTo>
                  <a:pt x="5906" y="11959"/>
                </a:lnTo>
                <a:lnTo>
                  <a:pt x="6493" y="11959"/>
                </a:lnTo>
                <a:lnTo>
                  <a:pt x="6493" y="11996"/>
                </a:lnTo>
                <a:lnTo>
                  <a:pt x="6457" y="12179"/>
                </a:lnTo>
                <a:lnTo>
                  <a:pt x="6420" y="12399"/>
                </a:lnTo>
                <a:lnTo>
                  <a:pt x="6457" y="12583"/>
                </a:lnTo>
                <a:lnTo>
                  <a:pt x="6567" y="12766"/>
                </a:lnTo>
                <a:lnTo>
                  <a:pt x="6603" y="12840"/>
                </a:lnTo>
                <a:lnTo>
                  <a:pt x="6677" y="12876"/>
                </a:lnTo>
                <a:lnTo>
                  <a:pt x="6750" y="12876"/>
                </a:lnTo>
                <a:lnTo>
                  <a:pt x="6824" y="12840"/>
                </a:lnTo>
                <a:lnTo>
                  <a:pt x="6897" y="12766"/>
                </a:lnTo>
                <a:lnTo>
                  <a:pt x="6897" y="12729"/>
                </a:lnTo>
                <a:lnTo>
                  <a:pt x="6897" y="12656"/>
                </a:lnTo>
                <a:lnTo>
                  <a:pt x="6824" y="12619"/>
                </a:lnTo>
                <a:lnTo>
                  <a:pt x="6787" y="12583"/>
                </a:lnTo>
                <a:lnTo>
                  <a:pt x="6713" y="12399"/>
                </a:lnTo>
                <a:lnTo>
                  <a:pt x="6677" y="12216"/>
                </a:lnTo>
                <a:lnTo>
                  <a:pt x="6640" y="11996"/>
                </a:lnTo>
                <a:lnTo>
                  <a:pt x="6640" y="11959"/>
                </a:lnTo>
                <a:lnTo>
                  <a:pt x="7924" y="11996"/>
                </a:lnTo>
                <a:lnTo>
                  <a:pt x="7851" y="12033"/>
                </a:lnTo>
                <a:lnTo>
                  <a:pt x="7814" y="12106"/>
                </a:lnTo>
                <a:lnTo>
                  <a:pt x="7777" y="12253"/>
                </a:lnTo>
                <a:lnTo>
                  <a:pt x="7777" y="12399"/>
                </a:lnTo>
                <a:lnTo>
                  <a:pt x="7777" y="12509"/>
                </a:lnTo>
                <a:lnTo>
                  <a:pt x="7814" y="12619"/>
                </a:lnTo>
                <a:lnTo>
                  <a:pt x="7887" y="12729"/>
                </a:lnTo>
                <a:lnTo>
                  <a:pt x="7961" y="12766"/>
                </a:lnTo>
                <a:lnTo>
                  <a:pt x="8034" y="12729"/>
                </a:lnTo>
                <a:lnTo>
                  <a:pt x="8107" y="12693"/>
                </a:lnTo>
                <a:lnTo>
                  <a:pt x="8144" y="12619"/>
                </a:lnTo>
                <a:lnTo>
                  <a:pt x="8107" y="12473"/>
                </a:lnTo>
                <a:lnTo>
                  <a:pt x="8071" y="12289"/>
                </a:lnTo>
                <a:lnTo>
                  <a:pt x="8071" y="12179"/>
                </a:lnTo>
                <a:lnTo>
                  <a:pt x="8034" y="12106"/>
                </a:lnTo>
                <a:lnTo>
                  <a:pt x="8034" y="12033"/>
                </a:lnTo>
                <a:lnTo>
                  <a:pt x="8034" y="11996"/>
                </a:lnTo>
                <a:lnTo>
                  <a:pt x="9391" y="11996"/>
                </a:lnTo>
                <a:lnTo>
                  <a:pt x="9318" y="12216"/>
                </a:lnTo>
                <a:lnTo>
                  <a:pt x="9318" y="12473"/>
                </a:lnTo>
                <a:lnTo>
                  <a:pt x="9355" y="12546"/>
                </a:lnTo>
                <a:lnTo>
                  <a:pt x="9428" y="12583"/>
                </a:lnTo>
                <a:lnTo>
                  <a:pt x="9611" y="12583"/>
                </a:lnTo>
                <a:lnTo>
                  <a:pt x="9685" y="12546"/>
                </a:lnTo>
                <a:lnTo>
                  <a:pt x="9721" y="12473"/>
                </a:lnTo>
                <a:lnTo>
                  <a:pt x="9721" y="12436"/>
                </a:lnTo>
                <a:lnTo>
                  <a:pt x="9721" y="12363"/>
                </a:lnTo>
                <a:lnTo>
                  <a:pt x="9611" y="12326"/>
                </a:lnTo>
                <a:lnTo>
                  <a:pt x="9611" y="11996"/>
                </a:lnTo>
                <a:lnTo>
                  <a:pt x="10638" y="11996"/>
                </a:lnTo>
                <a:lnTo>
                  <a:pt x="10675" y="12253"/>
                </a:lnTo>
                <a:lnTo>
                  <a:pt x="10748" y="12509"/>
                </a:lnTo>
                <a:lnTo>
                  <a:pt x="10822" y="12583"/>
                </a:lnTo>
                <a:lnTo>
                  <a:pt x="10969" y="12583"/>
                </a:lnTo>
                <a:lnTo>
                  <a:pt x="11005" y="12509"/>
                </a:lnTo>
                <a:lnTo>
                  <a:pt x="11042" y="12399"/>
                </a:lnTo>
                <a:lnTo>
                  <a:pt x="10969" y="12179"/>
                </a:lnTo>
                <a:lnTo>
                  <a:pt x="10895" y="11996"/>
                </a:lnTo>
                <a:lnTo>
                  <a:pt x="12106" y="11996"/>
                </a:lnTo>
                <a:lnTo>
                  <a:pt x="12069" y="12069"/>
                </a:lnTo>
                <a:lnTo>
                  <a:pt x="12032" y="12143"/>
                </a:lnTo>
                <a:lnTo>
                  <a:pt x="11996" y="12363"/>
                </a:lnTo>
                <a:lnTo>
                  <a:pt x="12032" y="12473"/>
                </a:lnTo>
                <a:lnTo>
                  <a:pt x="12069" y="12619"/>
                </a:lnTo>
                <a:lnTo>
                  <a:pt x="12142" y="12729"/>
                </a:lnTo>
                <a:lnTo>
                  <a:pt x="12216" y="12803"/>
                </a:lnTo>
                <a:lnTo>
                  <a:pt x="12289" y="12840"/>
                </a:lnTo>
                <a:lnTo>
                  <a:pt x="12362" y="12803"/>
                </a:lnTo>
                <a:lnTo>
                  <a:pt x="12399" y="12766"/>
                </a:lnTo>
                <a:lnTo>
                  <a:pt x="12399" y="12693"/>
                </a:lnTo>
                <a:lnTo>
                  <a:pt x="12362" y="12546"/>
                </a:lnTo>
                <a:lnTo>
                  <a:pt x="12289" y="12363"/>
                </a:lnTo>
                <a:lnTo>
                  <a:pt x="12252" y="12179"/>
                </a:lnTo>
                <a:lnTo>
                  <a:pt x="12252" y="11959"/>
                </a:lnTo>
                <a:lnTo>
                  <a:pt x="13353" y="11959"/>
                </a:lnTo>
                <a:lnTo>
                  <a:pt x="13280" y="12106"/>
                </a:lnTo>
                <a:lnTo>
                  <a:pt x="13243" y="12253"/>
                </a:lnTo>
                <a:lnTo>
                  <a:pt x="13243" y="12436"/>
                </a:lnTo>
                <a:lnTo>
                  <a:pt x="13316" y="12583"/>
                </a:lnTo>
                <a:lnTo>
                  <a:pt x="13353" y="12619"/>
                </a:lnTo>
                <a:lnTo>
                  <a:pt x="13426" y="12656"/>
                </a:lnTo>
                <a:lnTo>
                  <a:pt x="13500" y="12656"/>
                </a:lnTo>
                <a:lnTo>
                  <a:pt x="13573" y="12583"/>
                </a:lnTo>
                <a:lnTo>
                  <a:pt x="13610" y="12436"/>
                </a:lnTo>
                <a:lnTo>
                  <a:pt x="13536" y="12216"/>
                </a:lnTo>
                <a:lnTo>
                  <a:pt x="13536" y="12069"/>
                </a:lnTo>
                <a:lnTo>
                  <a:pt x="13573" y="11922"/>
                </a:lnTo>
                <a:lnTo>
                  <a:pt x="14563" y="11886"/>
                </a:lnTo>
                <a:lnTo>
                  <a:pt x="14563" y="11886"/>
                </a:lnTo>
                <a:lnTo>
                  <a:pt x="14527" y="12363"/>
                </a:lnTo>
                <a:lnTo>
                  <a:pt x="14563" y="12436"/>
                </a:lnTo>
                <a:lnTo>
                  <a:pt x="14637" y="12509"/>
                </a:lnTo>
                <a:lnTo>
                  <a:pt x="14747" y="12509"/>
                </a:lnTo>
                <a:lnTo>
                  <a:pt x="14820" y="12473"/>
                </a:lnTo>
                <a:lnTo>
                  <a:pt x="14893" y="12399"/>
                </a:lnTo>
                <a:lnTo>
                  <a:pt x="14967" y="12289"/>
                </a:lnTo>
                <a:lnTo>
                  <a:pt x="14967" y="12179"/>
                </a:lnTo>
                <a:lnTo>
                  <a:pt x="14967" y="12069"/>
                </a:lnTo>
                <a:lnTo>
                  <a:pt x="14930" y="11996"/>
                </a:lnTo>
                <a:lnTo>
                  <a:pt x="14857" y="11959"/>
                </a:lnTo>
                <a:lnTo>
                  <a:pt x="14857" y="11886"/>
                </a:lnTo>
                <a:lnTo>
                  <a:pt x="16618" y="11776"/>
                </a:lnTo>
                <a:lnTo>
                  <a:pt x="16654" y="11812"/>
                </a:lnTo>
                <a:lnTo>
                  <a:pt x="16544" y="11996"/>
                </a:lnTo>
                <a:lnTo>
                  <a:pt x="16361" y="12179"/>
                </a:lnTo>
                <a:lnTo>
                  <a:pt x="16287" y="12289"/>
                </a:lnTo>
                <a:lnTo>
                  <a:pt x="16251" y="12363"/>
                </a:lnTo>
                <a:lnTo>
                  <a:pt x="16287" y="12436"/>
                </a:lnTo>
                <a:lnTo>
                  <a:pt x="16324" y="12509"/>
                </a:lnTo>
                <a:lnTo>
                  <a:pt x="16397" y="12546"/>
                </a:lnTo>
                <a:lnTo>
                  <a:pt x="16471" y="12583"/>
                </a:lnTo>
                <a:lnTo>
                  <a:pt x="16544" y="12583"/>
                </a:lnTo>
                <a:lnTo>
                  <a:pt x="16581" y="12546"/>
                </a:lnTo>
                <a:lnTo>
                  <a:pt x="16728" y="12473"/>
                </a:lnTo>
                <a:lnTo>
                  <a:pt x="16801" y="12363"/>
                </a:lnTo>
                <a:lnTo>
                  <a:pt x="16984" y="12106"/>
                </a:lnTo>
                <a:lnTo>
                  <a:pt x="17461" y="11482"/>
                </a:lnTo>
                <a:lnTo>
                  <a:pt x="17461" y="11409"/>
                </a:lnTo>
                <a:lnTo>
                  <a:pt x="17461" y="11336"/>
                </a:lnTo>
                <a:lnTo>
                  <a:pt x="17461" y="11262"/>
                </a:lnTo>
                <a:lnTo>
                  <a:pt x="17425" y="11189"/>
                </a:lnTo>
                <a:lnTo>
                  <a:pt x="17058" y="10895"/>
                </a:lnTo>
                <a:lnTo>
                  <a:pt x="16728" y="10639"/>
                </a:lnTo>
                <a:lnTo>
                  <a:pt x="16654" y="10602"/>
                </a:lnTo>
                <a:lnTo>
                  <a:pt x="16581" y="10602"/>
                </a:lnTo>
                <a:lnTo>
                  <a:pt x="16544" y="10639"/>
                </a:lnTo>
                <a:lnTo>
                  <a:pt x="16471" y="10675"/>
                </a:lnTo>
                <a:lnTo>
                  <a:pt x="16434" y="10785"/>
                </a:lnTo>
                <a:lnTo>
                  <a:pt x="16434" y="10859"/>
                </a:lnTo>
                <a:lnTo>
                  <a:pt x="16471" y="10932"/>
                </a:lnTo>
                <a:lnTo>
                  <a:pt x="16801" y="11226"/>
                </a:lnTo>
                <a:lnTo>
                  <a:pt x="13940" y="11372"/>
                </a:lnTo>
                <a:lnTo>
                  <a:pt x="14050" y="11336"/>
                </a:lnTo>
                <a:lnTo>
                  <a:pt x="14270" y="11189"/>
                </a:lnTo>
                <a:lnTo>
                  <a:pt x="14343" y="11115"/>
                </a:lnTo>
                <a:lnTo>
                  <a:pt x="14417" y="11005"/>
                </a:lnTo>
                <a:lnTo>
                  <a:pt x="14417" y="10932"/>
                </a:lnTo>
                <a:lnTo>
                  <a:pt x="14380" y="10895"/>
                </a:lnTo>
                <a:lnTo>
                  <a:pt x="14233" y="10895"/>
                </a:lnTo>
                <a:lnTo>
                  <a:pt x="14123" y="10932"/>
                </a:lnTo>
                <a:lnTo>
                  <a:pt x="13903" y="11079"/>
                </a:lnTo>
                <a:lnTo>
                  <a:pt x="13720" y="11226"/>
                </a:lnTo>
                <a:lnTo>
                  <a:pt x="13573" y="11409"/>
                </a:lnTo>
                <a:lnTo>
                  <a:pt x="12289" y="11446"/>
                </a:lnTo>
                <a:lnTo>
                  <a:pt x="12546" y="11336"/>
                </a:lnTo>
                <a:lnTo>
                  <a:pt x="12839" y="11226"/>
                </a:lnTo>
                <a:lnTo>
                  <a:pt x="13169" y="11079"/>
                </a:lnTo>
                <a:lnTo>
                  <a:pt x="13500" y="10895"/>
                </a:lnTo>
                <a:lnTo>
                  <a:pt x="13793" y="10675"/>
                </a:lnTo>
                <a:lnTo>
                  <a:pt x="14050" y="10419"/>
                </a:lnTo>
                <a:lnTo>
                  <a:pt x="14087" y="10308"/>
                </a:lnTo>
                <a:lnTo>
                  <a:pt x="14050" y="10235"/>
                </a:lnTo>
                <a:lnTo>
                  <a:pt x="13976" y="10198"/>
                </a:lnTo>
                <a:lnTo>
                  <a:pt x="13903" y="10235"/>
                </a:lnTo>
                <a:lnTo>
                  <a:pt x="13646" y="10382"/>
                </a:lnTo>
                <a:lnTo>
                  <a:pt x="13390" y="10565"/>
                </a:lnTo>
                <a:lnTo>
                  <a:pt x="13133" y="10749"/>
                </a:lnTo>
                <a:lnTo>
                  <a:pt x="12876" y="10895"/>
                </a:lnTo>
                <a:lnTo>
                  <a:pt x="12583" y="11042"/>
                </a:lnTo>
                <a:lnTo>
                  <a:pt x="12289" y="11152"/>
                </a:lnTo>
                <a:lnTo>
                  <a:pt x="11996" y="11299"/>
                </a:lnTo>
                <a:lnTo>
                  <a:pt x="11702" y="11446"/>
                </a:lnTo>
                <a:lnTo>
                  <a:pt x="10162" y="11482"/>
                </a:lnTo>
                <a:lnTo>
                  <a:pt x="10602" y="11299"/>
                </a:lnTo>
                <a:lnTo>
                  <a:pt x="12216" y="10639"/>
                </a:lnTo>
                <a:lnTo>
                  <a:pt x="12766" y="10455"/>
                </a:lnTo>
                <a:lnTo>
                  <a:pt x="13316" y="10162"/>
                </a:lnTo>
                <a:lnTo>
                  <a:pt x="13573" y="10015"/>
                </a:lnTo>
                <a:lnTo>
                  <a:pt x="13793" y="9832"/>
                </a:lnTo>
                <a:lnTo>
                  <a:pt x="13976" y="9612"/>
                </a:lnTo>
                <a:lnTo>
                  <a:pt x="14087" y="9355"/>
                </a:lnTo>
                <a:lnTo>
                  <a:pt x="14087" y="9245"/>
                </a:lnTo>
                <a:lnTo>
                  <a:pt x="14050" y="9208"/>
                </a:lnTo>
                <a:lnTo>
                  <a:pt x="13940" y="9171"/>
                </a:lnTo>
                <a:lnTo>
                  <a:pt x="13866" y="9208"/>
                </a:lnTo>
                <a:lnTo>
                  <a:pt x="13463" y="9612"/>
                </a:lnTo>
                <a:lnTo>
                  <a:pt x="13243" y="9795"/>
                </a:lnTo>
                <a:lnTo>
                  <a:pt x="12986" y="9978"/>
                </a:lnTo>
                <a:lnTo>
                  <a:pt x="12693" y="10125"/>
                </a:lnTo>
                <a:lnTo>
                  <a:pt x="12399" y="10235"/>
                </a:lnTo>
                <a:lnTo>
                  <a:pt x="11776" y="10492"/>
                </a:lnTo>
                <a:lnTo>
                  <a:pt x="10418" y="11042"/>
                </a:lnTo>
                <a:lnTo>
                  <a:pt x="9905" y="11262"/>
                </a:lnTo>
                <a:lnTo>
                  <a:pt x="9428" y="11482"/>
                </a:lnTo>
                <a:lnTo>
                  <a:pt x="7667" y="11482"/>
                </a:lnTo>
                <a:lnTo>
                  <a:pt x="8621" y="11152"/>
                </a:lnTo>
                <a:lnTo>
                  <a:pt x="10895" y="10419"/>
                </a:lnTo>
                <a:lnTo>
                  <a:pt x="11335" y="10235"/>
                </a:lnTo>
                <a:lnTo>
                  <a:pt x="11776" y="10052"/>
                </a:lnTo>
                <a:lnTo>
                  <a:pt x="12179" y="9832"/>
                </a:lnTo>
                <a:lnTo>
                  <a:pt x="12583" y="9575"/>
                </a:lnTo>
                <a:lnTo>
                  <a:pt x="13426" y="9025"/>
                </a:lnTo>
                <a:lnTo>
                  <a:pt x="13866" y="8768"/>
                </a:lnTo>
                <a:lnTo>
                  <a:pt x="14307" y="8548"/>
                </a:lnTo>
                <a:lnTo>
                  <a:pt x="14380" y="8511"/>
                </a:lnTo>
                <a:lnTo>
                  <a:pt x="14417" y="8474"/>
                </a:lnTo>
                <a:lnTo>
                  <a:pt x="14417" y="8841"/>
                </a:lnTo>
                <a:lnTo>
                  <a:pt x="14453" y="8915"/>
                </a:lnTo>
                <a:lnTo>
                  <a:pt x="14490" y="8951"/>
                </a:lnTo>
                <a:lnTo>
                  <a:pt x="14527" y="8988"/>
                </a:lnTo>
                <a:lnTo>
                  <a:pt x="14600" y="9025"/>
                </a:lnTo>
                <a:lnTo>
                  <a:pt x="14673" y="8988"/>
                </a:lnTo>
                <a:lnTo>
                  <a:pt x="14747" y="8951"/>
                </a:lnTo>
                <a:lnTo>
                  <a:pt x="14783" y="8915"/>
                </a:lnTo>
                <a:lnTo>
                  <a:pt x="14783" y="8841"/>
                </a:lnTo>
                <a:lnTo>
                  <a:pt x="14783" y="8291"/>
                </a:lnTo>
                <a:lnTo>
                  <a:pt x="14747" y="8034"/>
                </a:lnTo>
                <a:lnTo>
                  <a:pt x="14673" y="7777"/>
                </a:lnTo>
                <a:lnTo>
                  <a:pt x="15077" y="8181"/>
                </a:lnTo>
                <a:lnTo>
                  <a:pt x="15517" y="8584"/>
                </a:lnTo>
                <a:lnTo>
                  <a:pt x="15737" y="8768"/>
                </a:lnTo>
                <a:lnTo>
                  <a:pt x="15847" y="8841"/>
                </a:lnTo>
                <a:lnTo>
                  <a:pt x="15994" y="8878"/>
                </a:lnTo>
                <a:lnTo>
                  <a:pt x="16361" y="8915"/>
                </a:lnTo>
                <a:lnTo>
                  <a:pt x="16764" y="8915"/>
                </a:lnTo>
                <a:lnTo>
                  <a:pt x="17204" y="8878"/>
                </a:lnTo>
                <a:lnTo>
                  <a:pt x="17608" y="8731"/>
                </a:lnTo>
                <a:lnTo>
                  <a:pt x="17681" y="8695"/>
                </a:lnTo>
                <a:lnTo>
                  <a:pt x="17755" y="8584"/>
                </a:lnTo>
                <a:lnTo>
                  <a:pt x="17791" y="8511"/>
                </a:lnTo>
                <a:lnTo>
                  <a:pt x="17755" y="8438"/>
                </a:lnTo>
                <a:lnTo>
                  <a:pt x="17718" y="8328"/>
                </a:lnTo>
                <a:lnTo>
                  <a:pt x="17681" y="8291"/>
                </a:lnTo>
                <a:lnTo>
                  <a:pt x="17571" y="8254"/>
                </a:lnTo>
                <a:lnTo>
                  <a:pt x="17461" y="8254"/>
                </a:lnTo>
                <a:lnTo>
                  <a:pt x="17131" y="8364"/>
                </a:lnTo>
                <a:lnTo>
                  <a:pt x="16764" y="8401"/>
                </a:lnTo>
                <a:lnTo>
                  <a:pt x="16397" y="8438"/>
                </a:lnTo>
                <a:lnTo>
                  <a:pt x="16177" y="8401"/>
                </a:lnTo>
                <a:lnTo>
                  <a:pt x="16031" y="8364"/>
                </a:lnTo>
                <a:lnTo>
                  <a:pt x="15480" y="7888"/>
                </a:lnTo>
                <a:lnTo>
                  <a:pt x="15004" y="7374"/>
                </a:lnTo>
                <a:lnTo>
                  <a:pt x="14563" y="6824"/>
                </a:lnTo>
                <a:lnTo>
                  <a:pt x="14160" y="6237"/>
                </a:lnTo>
                <a:lnTo>
                  <a:pt x="13830" y="5613"/>
                </a:lnTo>
                <a:lnTo>
                  <a:pt x="13536" y="4990"/>
                </a:lnTo>
                <a:lnTo>
                  <a:pt x="13096" y="3926"/>
                </a:lnTo>
                <a:lnTo>
                  <a:pt x="12803" y="3412"/>
                </a:lnTo>
                <a:lnTo>
                  <a:pt x="12509" y="2936"/>
                </a:lnTo>
                <a:lnTo>
                  <a:pt x="12326" y="2752"/>
                </a:lnTo>
                <a:lnTo>
                  <a:pt x="12142" y="2532"/>
                </a:lnTo>
                <a:lnTo>
                  <a:pt x="11959" y="2349"/>
                </a:lnTo>
                <a:lnTo>
                  <a:pt x="11739" y="2202"/>
                </a:lnTo>
                <a:lnTo>
                  <a:pt x="11482" y="2092"/>
                </a:lnTo>
                <a:lnTo>
                  <a:pt x="11225" y="1982"/>
                </a:lnTo>
                <a:lnTo>
                  <a:pt x="10932" y="1908"/>
                </a:lnTo>
                <a:lnTo>
                  <a:pt x="10602" y="1872"/>
                </a:lnTo>
                <a:lnTo>
                  <a:pt x="10308" y="1872"/>
                </a:lnTo>
                <a:lnTo>
                  <a:pt x="9978" y="1908"/>
                </a:lnTo>
                <a:lnTo>
                  <a:pt x="9685" y="1982"/>
                </a:lnTo>
                <a:lnTo>
                  <a:pt x="9391" y="2055"/>
                </a:lnTo>
                <a:lnTo>
                  <a:pt x="9098" y="2202"/>
                </a:lnTo>
                <a:lnTo>
                  <a:pt x="8841" y="2349"/>
                </a:lnTo>
                <a:lnTo>
                  <a:pt x="8584" y="2495"/>
                </a:lnTo>
                <a:lnTo>
                  <a:pt x="8327" y="2715"/>
                </a:lnTo>
                <a:lnTo>
                  <a:pt x="7887" y="3119"/>
                </a:lnTo>
                <a:lnTo>
                  <a:pt x="7484" y="3632"/>
                </a:lnTo>
                <a:lnTo>
                  <a:pt x="7117" y="4146"/>
                </a:lnTo>
                <a:lnTo>
                  <a:pt x="6787" y="4660"/>
                </a:lnTo>
                <a:lnTo>
                  <a:pt x="6127" y="5833"/>
                </a:lnTo>
                <a:lnTo>
                  <a:pt x="5796" y="6457"/>
                </a:lnTo>
                <a:lnTo>
                  <a:pt x="5430" y="7044"/>
                </a:lnTo>
                <a:lnTo>
                  <a:pt x="4989" y="7594"/>
                </a:lnTo>
                <a:lnTo>
                  <a:pt x="4769" y="7851"/>
                </a:lnTo>
                <a:lnTo>
                  <a:pt x="4513" y="8071"/>
                </a:lnTo>
                <a:lnTo>
                  <a:pt x="4256" y="8291"/>
                </a:lnTo>
                <a:lnTo>
                  <a:pt x="3962" y="8474"/>
                </a:lnTo>
                <a:lnTo>
                  <a:pt x="3669" y="8621"/>
                </a:lnTo>
                <a:lnTo>
                  <a:pt x="3339" y="8731"/>
                </a:lnTo>
                <a:lnTo>
                  <a:pt x="3009" y="8841"/>
                </a:lnTo>
                <a:lnTo>
                  <a:pt x="2715" y="8915"/>
                </a:lnTo>
                <a:lnTo>
                  <a:pt x="2605" y="6200"/>
                </a:lnTo>
                <a:lnTo>
                  <a:pt x="2568" y="3119"/>
                </a:lnTo>
                <a:lnTo>
                  <a:pt x="2605" y="1505"/>
                </a:lnTo>
                <a:lnTo>
                  <a:pt x="2568" y="1138"/>
                </a:lnTo>
                <a:lnTo>
                  <a:pt x="2715" y="1395"/>
                </a:lnTo>
                <a:lnTo>
                  <a:pt x="2862" y="1652"/>
                </a:lnTo>
                <a:lnTo>
                  <a:pt x="2899" y="1725"/>
                </a:lnTo>
                <a:lnTo>
                  <a:pt x="2972" y="1762"/>
                </a:lnTo>
                <a:lnTo>
                  <a:pt x="3119" y="1762"/>
                </a:lnTo>
                <a:lnTo>
                  <a:pt x="3192" y="1688"/>
                </a:lnTo>
                <a:lnTo>
                  <a:pt x="3229" y="1652"/>
                </a:lnTo>
                <a:lnTo>
                  <a:pt x="3265" y="1578"/>
                </a:lnTo>
                <a:lnTo>
                  <a:pt x="3265" y="1505"/>
                </a:lnTo>
                <a:lnTo>
                  <a:pt x="3155" y="1138"/>
                </a:lnTo>
                <a:lnTo>
                  <a:pt x="2972" y="771"/>
                </a:lnTo>
                <a:lnTo>
                  <a:pt x="2568" y="111"/>
                </a:lnTo>
                <a:lnTo>
                  <a:pt x="2495" y="38"/>
                </a:lnTo>
                <a:lnTo>
                  <a:pt x="2385" y="1"/>
                </a:lnTo>
                <a:close/>
                <a:moveTo>
                  <a:pt x="15554" y="12546"/>
                </a:moveTo>
                <a:lnTo>
                  <a:pt x="15480" y="12583"/>
                </a:lnTo>
                <a:lnTo>
                  <a:pt x="15370" y="12619"/>
                </a:lnTo>
                <a:lnTo>
                  <a:pt x="15224" y="12766"/>
                </a:lnTo>
                <a:lnTo>
                  <a:pt x="15077" y="12913"/>
                </a:lnTo>
                <a:lnTo>
                  <a:pt x="15077" y="12950"/>
                </a:lnTo>
                <a:lnTo>
                  <a:pt x="14820" y="12803"/>
                </a:lnTo>
                <a:lnTo>
                  <a:pt x="14527" y="12693"/>
                </a:lnTo>
                <a:lnTo>
                  <a:pt x="14453" y="12693"/>
                </a:lnTo>
                <a:lnTo>
                  <a:pt x="14417" y="12729"/>
                </a:lnTo>
                <a:lnTo>
                  <a:pt x="14380" y="12803"/>
                </a:lnTo>
                <a:lnTo>
                  <a:pt x="14380" y="12876"/>
                </a:lnTo>
                <a:lnTo>
                  <a:pt x="14563" y="13096"/>
                </a:lnTo>
                <a:lnTo>
                  <a:pt x="14783" y="13316"/>
                </a:lnTo>
                <a:lnTo>
                  <a:pt x="14673" y="13463"/>
                </a:lnTo>
                <a:lnTo>
                  <a:pt x="14490" y="13720"/>
                </a:lnTo>
                <a:lnTo>
                  <a:pt x="14417" y="13867"/>
                </a:lnTo>
                <a:lnTo>
                  <a:pt x="14417" y="14013"/>
                </a:lnTo>
                <a:lnTo>
                  <a:pt x="14453" y="14087"/>
                </a:lnTo>
                <a:lnTo>
                  <a:pt x="14490" y="14123"/>
                </a:lnTo>
                <a:lnTo>
                  <a:pt x="14600" y="14123"/>
                </a:lnTo>
                <a:lnTo>
                  <a:pt x="14673" y="14087"/>
                </a:lnTo>
                <a:lnTo>
                  <a:pt x="14783" y="14050"/>
                </a:lnTo>
                <a:lnTo>
                  <a:pt x="14893" y="13903"/>
                </a:lnTo>
                <a:lnTo>
                  <a:pt x="15150" y="13573"/>
                </a:lnTo>
                <a:lnTo>
                  <a:pt x="15590" y="13903"/>
                </a:lnTo>
                <a:lnTo>
                  <a:pt x="15700" y="13940"/>
                </a:lnTo>
                <a:lnTo>
                  <a:pt x="15774" y="13940"/>
                </a:lnTo>
                <a:lnTo>
                  <a:pt x="15847" y="13903"/>
                </a:lnTo>
                <a:lnTo>
                  <a:pt x="15884" y="13830"/>
                </a:lnTo>
                <a:lnTo>
                  <a:pt x="15921" y="13757"/>
                </a:lnTo>
                <a:lnTo>
                  <a:pt x="15921" y="13647"/>
                </a:lnTo>
                <a:lnTo>
                  <a:pt x="15921" y="13573"/>
                </a:lnTo>
                <a:lnTo>
                  <a:pt x="15847" y="13500"/>
                </a:lnTo>
                <a:lnTo>
                  <a:pt x="15407" y="13170"/>
                </a:lnTo>
                <a:lnTo>
                  <a:pt x="15480" y="13096"/>
                </a:lnTo>
                <a:lnTo>
                  <a:pt x="15590" y="12876"/>
                </a:lnTo>
                <a:lnTo>
                  <a:pt x="15664" y="12803"/>
                </a:lnTo>
                <a:lnTo>
                  <a:pt x="15737" y="12766"/>
                </a:lnTo>
                <a:lnTo>
                  <a:pt x="15774" y="12729"/>
                </a:lnTo>
                <a:lnTo>
                  <a:pt x="15811" y="12693"/>
                </a:lnTo>
                <a:lnTo>
                  <a:pt x="15811" y="12656"/>
                </a:lnTo>
                <a:lnTo>
                  <a:pt x="15774" y="12656"/>
                </a:lnTo>
                <a:lnTo>
                  <a:pt x="15664" y="12583"/>
                </a:lnTo>
                <a:lnTo>
                  <a:pt x="15554" y="12546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28" name="Google Shape;1028;p22"/>
          <p:cNvSpPr/>
          <p:nvPr/>
        </p:nvSpPr>
        <p:spPr>
          <a:xfrm>
            <a:off x="258967" y="-86251"/>
            <a:ext cx="470320" cy="442210"/>
          </a:xfrm>
          <a:custGeom>
            <a:avLst/>
            <a:gdLst/>
            <a:ahLst/>
            <a:cxnLst/>
            <a:rect l="l" t="t" r="r" b="b"/>
            <a:pathLst>
              <a:path w="16581" h="15590" extrusionOk="0">
                <a:moveTo>
                  <a:pt x="13793" y="2568"/>
                </a:moveTo>
                <a:lnTo>
                  <a:pt x="14123" y="2641"/>
                </a:lnTo>
                <a:lnTo>
                  <a:pt x="14123" y="2678"/>
                </a:lnTo>
                <a:lnTo>
                  <a:pt x="14086" y="2825"/>
                </a:lnTo>
                <a:lnTo>
                  <a:pt x="14013" y="2935"/>
                </a:lnTo>
                <a:lnTo>
                  <a:pt x="13866" y="3045"/>
                </a:lnTo>
                <a:lnTo>
                  <a:pt x="13756" y="3081"/>
                </a:lnTo>
                <a:lnTo>
                  <a:pt x="13573" y="2971"/>
                </a:lnTo>
                <a:lnTo>
                  <a:pt x="13609" y="2788"/>
                </a:lnTo>
                <a:lnTo>
                  <a:pt x="13683" y="2678"/>
                </a:lnTo>
                <a:lnTo>
                  <a:pt x="13720" y="2605"/>
                </a:lnTo>
                <a:lnTo>
                  <a:pt x="13793" y="2568"/>
                </a:lnTo>
                <a:close/>
                <a:moveTo>
                  <a:pt x="9428" y="3705"/>
                </a:moveTo>
                <a:lnTo>
                  <a:pt x="9831" y="4475"/>
                </a:lnTo>
                <a:lnTo>
                  <a:pt x="10161" y="5246"/>
                </a:lnTo>
                <a:lnTo>
                  <a:pt x="8327" y="4402"/>
                </a:lnTo>
                <a:lnTo>
                  <a:pt x="8878" y="4035"/>
                </a:lnTo>
                <a:lnTo>
                  <a:pt x="9428" y="3705"/>
                </a:lnTo>
                <a:close/>
                <a:moveTo>
                  <a:pt x="5283" y="3668"/>
                </a:moveTo>
                <a:lnTo>
                  <a:pt x="6383" y="4072"/>
                </a:lnTo>
                <a:lnTo>
                  <a:pt x="7410" y="4512"/>
                </a:lnTo>
                <a:lnTo>
                  <a:pt x="6383" y="5319"/>
                </a:lnTo>
                <a:lnTo>
                  <a:pt x="5393" y="6163"/>
                </a:lnTo>
                <a:lnTo>
                  <a:pt x="5319" y="5282"/>
                </a:lnTo>
                <a:lnTo>
                  <a:pt x="5283" y="4365"/>
                </a:lnTo>
                <a:lnTo>
                  <a:pt x="5283" y="3668"/>
                </a:lnTo>
                <a:close/>
                <a:moveTo>
                  <a:pt x="13096" y="2494"/>
                </a:moveTo>
                <a:lnTo>
                  <a:pt x="13023" y="2641"/>
                </a:lnTo>
                <a:lnTo>
                  <a:pt x="12986" y="2825"/>
                </a:lnTo>
                <a:lnTo>
                  <a:pt x="12949" y="3008"/>
                </a:lnTo>
                <a:lnTo>
                  <a:pt x="12986" y="3191"/>
                </a:lnTo>
                <a:lnTo>
                  <a:pt x="13096" y="3412"/>
                </a:lnTo>
                <a:lnTo>
                  <a:pt x="13243" y="3595"/>
                </a:lnTo>
                <a:lnTo>
                  <a:pt x="13426" y="3705"/>
                </a:lnTo>
                <a:lnTo>
                  <a:pt x="13646" y="3778"/>
                </a:lnTo>
                <a:lnTo>
                  <a:pt x="13793" y="3815"/>
                </a:lnTo>
                <a:lnTo>
                  <a:pt x="13536" y="4512"/>
                </a:lnTo>
                <a:lnTo>
                  <a:pt x="13243" y="5209"/>
                </a:lnTo>
                <a:lnTo>
                  <a:pt x="12913" y="5869"/>
                </a:lnTo>
                <a:lnTo>
                  <a:pt x="12546" y="6529"/>
                </a:lnTo>
                <a:lnTo>
                  <a:pt x="11665" y="6016"/>
                </a:lnTo>
                <a:lnTo>
                  <a:pt x="10785" y="5576"/>
                </a:lnTo>
                <a:lnTo>
                  <a:pt x="10602" y="5026"/>
                </a:lnTo>
                <a:lnTo>
                  <a:pt x="10345" y="4475"/>
                </a:lnTo>
                <a:lnTo>
                  <a:pt x="10125" y="3962"/>
                </a:lnTo>
                <a:lnTo>
                  <a:pt x="9831" y="3448"/>
                </a:lnTo>
                <a:lnTo>
                  <a:pt x="10602" y="3045"/>
                </a:lnTo>
                <a:lnTo>
                  <a:pt x="11005" y="2898"/>
                </a:lnTo>
                <a:lnTo>
                  <a:pt x="11409" y="2751"/>
                </a:lnTo>
                <a:lnTo>
                  <a:pt x="11849" y="2641"/>
                </a:lnTo>
                <a:lnTo>
                  <a:pt x="12252" y="2568"/>
                </a:lnTo>
                <a:lnTo>
                  <a:pt x="12692" y="2494"/>
                </a:lnTo>
                <a:close/>
                <a:moveTo>
                  <a:pt x="2605" y="6713"/>
                </a:moveTo>
                <a:lnTo>
                  <a:pt x="2678" y="6750"/>
                </a:lnTo>
                <a:lnTo>
                  <a:pt x="2752" y="6823"/>
                </a:lnTo>
                <a:lnTo>
                  <a:pt x="2788" y="6970"/>
                </a:lnTo>
                <a:lnTo>
                  <a:pt x="2752" y="7116"/>
                </a:lnTo>
                <a:lnTo>
                  <a:pt x="2715" y="7153"/>
                </a:lnTo>
                <a:lnTo>
                  <a:pt x="2605" y="7226"/>
                </a:lnTo>
                <a:lnTo>
                  <a:pt x="2458" y="7336"/>
                </a:lnTo>
                <a:lnTo>
                  <a:pt x="2165" y="7116"/>
                </a:lnTo>
                <a:lnTo>
                  <a:pt x="2275" y="6970"/>
                </a:lnTo>
                <a:lnTo>
                  <a:pt x="2275" y="6896"/>
                </a:lnTo>
                <a:lnTo>
                  <a:pt x="2458" y="6860"/>
                </a:lnTo>
                <a:lnTo>
                  <a:pt x="2715" y="6860"/>
                </a:lnTo>
                <a:lnTo>
                  <a:pt x="2715" y="6823"/>
                </a:lnTo>
                <a:lnTo>
                  <a:pt x="2678" y="6786"/>
                </a:lnTo>
                <a:lnTo>
                  <a:pt x="2605" y="6713"/>
                </a:lnTo>
                <a:close/>
                <a:moveTo>
                  <a:pt x="8364" y="6529"/>
                </a:moveTo>
                <a:lnTo>
                  <a:pt x="8547" y="6566"/>
                </a:lnTo>
                <a:lnTo>
                  <a:pt x="8657" y="6603"/>
                </a:lnTo>
                <a:lnTo>
                  <a:pt x="8657" y="6713"/>
                </a:lnTo>
                <a:lnTo>
                  <a:pt x="8694" y="6860"/>
                </a:lnTo>
                <a:lnTo>
                  <a:pt x="8694" y="6970"/>
                </a:lnTo>
                <a:lnTo>
                  <a:pt x="8694" y="7116"/>
                </a:lnTo>
                <a:lnTo>
                  <a:pt x="8657" y="7226"/>
                </a:lnTo>
                <a:lnTo>
                  <a:pt x="8621" y="7336"/>
                </a:lnTo>
                <a:lnTo>
                  <a:pt x="8547" y="7446"/>
                </a:lnTo>
                <a:lnTo>
                  <a:pt x="8364" y="7446"/>
                </a:lnTo>
                <a:lnTo>
                  <a:pt x="8107" y="7520"/>
                </a:lnTo>
                <a:lnTo>
                  <a:pt x="7850" y="7593"/>
                </a:lnTo>
                <a:lnTo>
                  <a:pt x="7704" y="7483"/>
                </a:lnTo>
                <a:lnTo>
                  <a:pt x="7630" y="7336"/>
                </a:lnTo>
                <a:lnTo>
                  <a:pt x="7557" y="7190"/>
                </a:lnTo>
                <a:lnTo>
                  <a:pt x="7594" y="7006"/>
                </a:lnTo>
                <a:lnTo>
                  <a:pt x="7667" y="6750"/>
                </a:lnTo>
                <a:lnTo>
                  <a:pt x="7777" y="6750"/>
                </a:lnTo>
                <a:lnTo>
                  <a:pt x="7850" y="6786"/>
                </a:lnTo>
                <a:lnTo>
                  <a:pt x="7924" y="6750"/>
                </a:lnTo>
                <a:lnTo>
                  <a:pt x="7960" y="6713"/>
                </a:lnTo>
                <a:lnTo>
                  <a:pt x="8071" y="6566"/>
                </a:lnTo>
                <a:lnTo>
                  <a:pt x="8364" y="6529"/>
                </a:lnTo>
                <a:close/>
                <a:moveTo>
                  <a:pt x="3155" y="3191"/>
                </a:moveTo>
                <a:lnTo>
                  <a:pt x="3595" y="3228"/>
                </a:lnTo>
                <a:lnTo>
                  <a:pt x="4036" y="3301"/>
                </a:lnTo>
                <a:lnTo>
                  <a:pt x="4439" y="3412"/>
                </a:lnTo>
                <a:lnTo>
                  <a:pt x="4879" y="3522"/>
                </a:lnTo>
                <a:lnTo>
                  <a:pt x="4843" y="4072"/>
                </a:lnTo>
                <a:lnTo>
                  <a:pt x="4843" y="4659"/>
                </a:lnTo>
                <a:lnTo>
                  <a:pt x="4879" y="5282"/>
                </a:lnTo>
                <a:lnTo>
                  <a:pt x="4989" y="6529"/>
                </a:lnTo>
                <a:lnTo>
                  <a:pt x="4182" y="7263"/>
                </a:lnTo>
                <a:lnTo>
                  <a:pt x="3779" y="7630"/>
                </a:lnTo>
                <a:lnTo>
                  <a:pt x="3375" y="8033"/>
                </a:lnTo>
                <a:lnTo>
                  <a:pt x="3265" y="7960"/>
                </a:lnTo>
                <a:lnTo>
                  <a:pt x="2898" y="7667"/>
                </a:lnTo>
                <a:lnTo>
                  <a:pt x="3008" y="7520"/>
                </a:lnTo>
                <a:lnTo>
                  <a:pt x="3119" y="7410"/>
                </a:lnTo>
                <a:lnTo>
                  <a:pt x="3155" y="7336"/>
                </a:lnTo>
                <a:lnTo>
                  <a:pt x="3192" y="7300"/>
                </a:lnTo>
                <a:lnTo>
                  <a:pt x="3192" y="7153"/>
                </a:lnTo>
                <a:lnTo>
                  <a:pt x="3229" y="6933"/>
                </a:lnTo>
                <a:lnTo>
                  <a:pt x="3192" y="6823"/>
                </a:lnTo>
                <a:lnTo>
                  <a:pt x="3155" y="6676"/>
                </a:lnTo>
                <a:lnTo>
                  <a:pt x="3119" y="6566"/>
                </a:lnTo>
                <a:lnTo>
                  <a:pt x="3045" y="6456"/>
                </a:lnTo>
                <a:lnTo>
                  <a:pt x="2972" y="6383"/>
                </a:lnTo>
                <a:lnTo>
                  <a:pt x="2862" y="6309"/>
                </a:lnTo>
                <a:lnTo>
                  <a:pt x="2752" y="6273"/>
                </a:lnTo>
                <a:lnTo>
                  <a:pt x="2605" y="6236"/>
                </a:lnTo>
                <a:lnTo>
                  <a:pt x="2495" y="6236"/>
                </a:lnTo>
                <a:lnTo>
                  <a:pt x="2348" y="6273"/>
                </a:lnTo>
                <a:lnTo>
                  <a:pt x="2128" y="6383"/>
                </a:lnTo>
                <a:lnTo>
                  <a:pt x="1908" y="6529"/>
                </a:lnTo>
                <a:lnTo>
                  <a:pt x="1761" y="6713"/>
                </a:lnTo>
                <a:lnTo>
                  <a:pt x="1321" y="6309"/>
                </a:lnTo>
                <a:lnTo>
                  <a:pt x="954" y="5833"/>
                </a:lnTo>
                <a:lnTo>
                  <a:pt x="734" y="5502"/>
                </a:lnTo>
                <a:lnTo>
                  <a:pt x="624" y="5172"/>
                </a:lnTo>
                <a:lnTo>
                  <a:pt x="551" y="4805"/>
                </a:lnTo>
                <a:lnTo>
                  <a:pt x="514" y="4439"/>
                </a:lnTo>
                <a:lnTo>
                  <a:pt x="551" y="4255"/>
                </a:lnTo>
                <a:lnTo>
                  <a:pt x="624" y="4072"/>
                </a:lnTo>
                <a:lnTo>
                  <a:pt x="734" y="3925"/>
                </a:lnTo>
                <a:lnTo>
                  <a:pt x="844" y="3778"/>
                </a:lnTo>
                <a:lnTo>
                  <a:pt x="991" y="3668"/>
                </a:lnTo>
                <a:lnTo>
                  <a:pt x="1174" y="3558"/>
                </a:lnTo>
                <a:lnTo>
                  <a:pt x="1541" y="3412"/>
                </a:lnTo>
                <a:lnTo>
                  <a:pt x="1908" y="3265"/>
                </a:lnTo>
                <a:lnTo>
                  <a:pt x="2312" y="3191"/>
                </a:lnTo>
                <a:close/>
                <a:moveTo>
                  <a:pt x="11005" y="6199"/>
                </a:moveTo>
                <a:lnTo>
                  <a:pt x="12289" y="6896"/>
                </a:lnTo>
                <a:lnTo>
                  <a:pt x="11885" y="7483"/>
                </a:lnTo>
                <a:lnTo>
                  <a:pt x="11482" y="8033"/>
                </a:lnTo>
                <a:lnTo>
                  <a:pt x="11335" y="7410"/>
                </a:lnTo>
                <a:lnTo>
                  <a:pt x="11188" y="6750"/>
                </a:lnTo>
                <a:lnTo>
                  <a:pt x="11005" y="6199"/>
                </a:lnTo>
                <a:close/>
                <a:moveTo>
                  <a:pt x="7264" y="8180"/>
                </a:moveTo>
                <a:lnTo>
                  <a:pt x="7410" y="8253"/>
                </a:lnTo>
                <a:lnTo>
                  <a:pt x="7594" y="8290"/>
                </a:lnTo>
                <a:lnTo>
                  <a:pt x="7960" y="8290"/>
                </a:lnTo>
                <a:lnTo>
                  <a:pt x="7704" y="8327"/>
                </a:lnTo>
                <a:lnTo>
                  <a:pt x="7557" y="8327"/>
                </a:lnTo>
                <a:lnTo>
                  <a:pt x="7447" y="8290"/>
                </a:lnTo>
                <a:lnTo>
                  <a:pt x="7337" y="8253"/>
                </a:lnTo>
                <a:lnTo>
                  <a:pt x="7264" y="8180"/>
                </a:lnTo>
                <a:close/>
                <a:moveTo>
                  <a:pt x="8181" y="5979"/>
                </a:moveTo>
                <a:lnTo>
                  <a:pt x="7997" y="6016"/>
                </a:lnTo>
                <a:lnTo>
                  <a:pt x="7814" y="6089"/>
                </a:lnTo>
                <a:lnTo>
                  <a:pt x="7667" y="6236"/>
                </a:lnTo>
                <a:lnTo>
                  <a:pt x="7410" y="6346"/>
                </a:lnTo>
                <a:lnTo>
                  <a:pt x="7190" y="6529"/>
                </a:lnTo>
                <a:lnTo>
                  <a:pt x="6970" y="6713"/>
                </a:lnTo>
                <a:lnTo>
                  <a:pt x="6787" y="6933"/>
                </a:lnTo>
                <a:lnTo>
                  <a:pt x="6677" y="7080"/>
                </a:lnTo>
                <a:lnTo>
                  <a:pt x="6640" y="7263"/>
                </a:lnTo>
                <a:lnTo>
                  <a:pt x="6567" y="7410"/>
                </a:lnTo>
                <a:lnTo>
                  <a:pt x="6567" y="7593"/>
                </a:lnTo>
                <a:lnTo>
                  <a:pt x="6567" y="7923"/>
                </a:lnTo>
                <a:lnTo>
                  <a:pt x="6677" y="8253"/>
                </a:lnTo>
                <a:lnTo>
                  <a:pt x="6787" y="8437"/>
                </a:lnTo>
                <a:lnTo>
                  <a:pt x="6897" y="8584"/>
                </a:lnTo>
                <a:lnTo>
                  <a:pt x="7043" y="8694"/>
                </a:lnTo>
                <a:lnTo>
                  <a:pt x="7190" y="8767"/>
                </a:lnTo>
                <a:lnTo>
                  <a:pt x="7374" y="8804"/>
                </a:lnTo>
                <a:lnTo>
                  <a:pt x="7557" y="8840"/>
                </a:lnTo>
                <a:lnTo>
                  <a:pt x="7924" y="8840"/>
                </a:lnTo>
                <a:lnTo>
                  <a:pt x="8254" y="8767"/>
                </a:lnTo>
                <a:lnTo>
                  <a:pt x="8584" y="8620"/>
                </a:lnTo>
                <a:lnTo>
                  <a:pt x="8914" y="8364"/>
                </a:lnTo>
                <a:lnTo>
                  <a:pt x="9208" y="8070"/>
                </a:lnTo>
                <a:lnTo>
                  <a:pt x="9464" y="7740"/>
                </a:lnTo>
                <a:lnTo>
                  <a:pt x="9538" y="7593"/>
                </a:lnTo>
                <a:lnTo>
                  <a:pt x="9611" y="7410"/>
                </a:lnTo>
                <a:lnTo>
                  <a:pt x="9648" y="7226"/>
                </a:lnTo>
                <a:lnTo>
                  <a:pt x="9648" y="7043"/>
                </a:lnTo>
                <a:lnTo>
                  <a:pt x="9648" y="6860"/>
                </a:lnTo>
                <a:lnTo>
                  <a:pt x="9574" y="6713"/>
                </a:lnTo>
                <a:lnTo>
                  <a:pt x="9464" y="6529"/>
                </a:lnTo>
                <a:lnTo>
                  <a:pt x="9354" y="6419"/>
                </a:lnTo>
                <a:lnTo>
                  <a:pt x="9208" y="6273"/>
                </a:lnTo>
                <a:lnTo>
                  <a:pt x="9061" y="6199"/>
                </a:lnTo>
                <a:lnTo>
                  <a:pt x="8731" y="6053"/>
                </a:lnTo>
                <a:lnTo>
                  <a:pt x="8364" y="5979"/>
                </a:lnTo>
                <a:close/>
                <a:moveTo>
                  <a:pt x="5063" y="7080"/>
                </a:moveTo>
                <a:lnTo>
                  <a:pt x="5246" y="8180"/>
                </a:lnTo>
                <a:lnTo>
                  <a:pt x="5466" y="9281"/>
                </a:lnTo>
                <a:lnTo>
                  <a:pt x="4622" y="8804"/>
                </a:lnTo>
                <a:lnTo>
                  <a:pt x="3779" y="8290"/>
                </a:lnTo>
                <a:lnTo>
                  <a:pt x="4439" y="7667"/>
                </a:lnTo>
                <a:lnTo>
                  <a:pt x="5063" y="7080"/>
                </a:lnTo>
                <a:close/>
                <a:moveTo>
                  <a:pt x="7887" y="4732"/>
                </a:moveTo>
                <a:lnTo>
                  <a:pt x="9171" y="5282"/>
                </a:lnTo>
                <a:lnTo>
                  <a:pt x="10381" y="5869"/>
                </a:lnTo>
                <a:lnTo>
                  <a:pt x="10602" y="6529"/>
                </a:lnTo>
                <a:lnTo>
                  <a:pt x="10785" y="7190"/>
                </a:lnTo>
                <a:lnTo>
                  <a:pt x="10932" y="7850"/>
                </a:lnTo>
                <a:lnTo>
                  <a:pt x="11078" y="8547"/>
                </a:lnTo>
                <a:lnTo>
                  <a:pt x="10565" y="9097"/>
                </a:lnTo>
                <a:lnTo>
                  <a:pt x="10015" y="9647"/>
                </a:lnTo>
                <a:lnTo>
                  <a:pt x="9428" y="10161"/>
                </a:lnTo>
                <a:lnTo>
                  <a:pt x="8841" y="10674"/>
                </a:lnTo>
                <a:lnTo>
                  <a:pt x="8107" y="10418"/>
                </a:lnTo>
                <a:lnTo>
                  <a:pt x="7374" y="10161"/>
                </a:lnTo>
                <a:lnTo>
                  <a:pt x="6677" y="9867"/>
                </a:lnTo>
                <a:lnTo>
                  <a:pt x="5980" y="9537"/>
                </a:lnTo>
                <a:lnTo>
                  <a:pt x="5723" y="8143"/>
                </a:lnTo>
                <a:lnTo>
                  <a:pt x="5466" y="6713"/>
                </a:lnTo>
                <a:lnTo>
                  <a:pt x="6677" y="5722"/>
                </a:lnTo>
                <a:lnTo>
                  <a:pt x="7887" y="4732"/>
                </a:lnTo>
                <a:close/>
                <a:moveTo>
                  <a:pt x="11152" y="9171"/>
                </a:moveTo>
                <a:lnTo>
                  <a:pt x="11225" y="10161"/>
                </a:lnTo>
                <a:lnTo>
                  <a:pt x="11225" y="11188"/>
                </a:lnTo>
                <a:lnTo>
                  <a:pt x="11225" y="11225"/>
                </a:lnTo>
                <a:lnTo>
                  <a:pt x="10308" y="11041"/>
                </a:lnTo>
                <a:lnTo>
                  <a:pt x="9391" y="10821"/>
                </a:lnTo>
                <a:lnTo>
                  <a:pt x="10015" y="10308"/>
                </a:lnTo>
                <a:lnTo>
                  <a:pt x="10565" y="9794"/>
                </a:lnTo>
                <a:lnTo>
                  <a:pt x="11152" y="9171"/>
                </a:lnTo>
                <a:close/>
                <a:moveTo>
                  <a:pt x="12729" y="7153"/>
                </a:moveTo>
                <a:lnTo>
                  <a:pt x="13243" y="7483"/>
                </a:lnTo>
                <a:lnTo>
                  <a:pt x="13756" y="7813"/>
                </a:lnTo>
                <a:lnTo>
                  <a:pt x="14233" y="8180"/>
                </a:lnTo>
                <a:lnTo>
                  <a:pt x="14673" y="8584"/>
                </a:lnTo>
                <a:lnTo>
                  <a:pt x="15113" y="9024"/>
                </a:lnTo>
                <a:lnTo>
                  <a:pt x="15480" y="9464"/>
                </a:lnTo>
                <a:lnTo>
                  <a:pt x="15810" y="9941"/>
                </a:lnTo>
                <a:lnTo>
                  <a:pt x="16067" y="10454"/>
                </a:lnTo>
                <a:lnTo>
                  <a:pt x="16251" y="11005"/>
                </a:lnTo>
                <a:lnTo>
                  <a:pt x="16177" y="11041"/>
                </a:lnTo>
                <a:lnTo>
                  <a:pt x="15957" y="11188"/>
                </a:lnTo>
                <a:lnTo>
                  <a:pt x="15700" y="11298"/>
                </a:lnTo>
                <a:lnTo>
                  <a:pt x="15444" y="11371"/>
                </a:lnTo>
                <a:lnTo>
                  <a:pt x="15187" y="11445"/>
                </a:lnTo>
                <a:lnTo>
                  <a:pt x="15113" y="11371"/>
                </a:lnTo>
                <a:lnTo>
                  <a:pt x="15077" y="11408"/>
                </a:lnTo>
                <a:lnTo>
                  <a:pt x="14233" y="11445"/>
                </a:lnTo>
                <a:lnTo>
                  <a:pt x="13389" y="11408"/>
                </a:lnTo>
                <a:lnTo>
                  <a:pt x="12582" y="11371"/>
                </a:lnTo>
                <a:lnTo>
                  <a:pt x="11739" y="11298"/>
                </a:lnTo>
                <a:lnTo>
                  <a:pt x="11702" y="10198"/>
                </a:lnTo>
                <a:lnTo>
                  <a:pt x="11665" y="9464"/>
                </a:lnTo>
                <a:lnTo>
                  <a:pt x="11592" y="8694"/>
                </a:lnTo>
                <a:lnTo>
                  <a:pt x="12179" y="7923"/>
                </a:lnTo>
                <a:lnTo>
                  <a:pt x="12729" y="7153"/>
                </a:lnTo>
                <a:close/>
                <a:moveTo>
                  <a:pt x="6126" y="10161"/>
                </a:moveTo>
                <a:lnTo>
                  <a:pt x="6787" y="10454"/>
                </a:lnTo>
                <a:lnTo>
                  <a:pt x="7447" y="10711"/>
                </a:lnTo>
                <a:lnTo>
                  <a:pt x="8327" y="11005"/>
                </a:lnTo>
                <a:lnTo>
                  <a:pt x="7557" y="11555"/>
                </a:lnTo>
                <a:lnTo>
                  <a:pt x="6713" y="11995"/>
                </a:lnTo>
                <a:lnTo>
                  <a:pt x="6603" y="12068"/>
                </a:lnTo>
                <a:lnTo>
                  <a:pt x="6346" y="11078"/>
                </a:lnTo>
                <a:lnTo>
                  <a:pt x="6126" y="10161"/>
                </a:lnTo>
                <a:close/>
                <a:moveTo>
                  <a:pt x="3449" y="8657"/>
                </a:moveTo>
                <a:lnTo>
                  <a:pt x="3889" y="8950"/>
                </a:lnTo>
                <a:lnTo>
                  <a:pt x="4733" y="9427"/>
                </a:lnTo>
                <a:lnTo>
                  <a:pt x="5613" y="9904"/>
                </a:lnTo>
                <a:lnTo>
                  <a:pt x="5870" y="11078"/>
                </a:lnTo>
                <a:lnTo>
                  <a:pt x="6016" y="11665"/>
                </a:lnTo>
                <a:lnTo>
                  <a:pt x="6200" y="12288"/>
                </a:lnTo>
                <a:lnTo>
                  <a:pt x="5686" y="12509"/>
                </a:lnTo>
                <a:lnTo>
                  <a:pt x="5136" y="12729"/>
                </a:lnTo>
                <a:lnTo>
                  <a:pt x="4622" y="12875"/>
                </a:lnTo>
                <a:lnTo>
                  <a:pt x="4072" y="12985"/>
                </a:lnTo>
                <a:lnTo>
                  <a:pt x="3705" y="12985"/>
                </a:lnTo>
                <a:lnTo>
                  <a:pt x="3375" y="12949"/>
                </a:lnTo>
                <a:lnTo>
                  <a:pt x="3045" y="12875"/>
                </a:lnTo>
                <a:lnTo>
                  <a:pt x="2715" y="12692"/>
                </a:lnTo>
                <a:lnTo>
                  <a:pt x="2568" y="12582"/>
                </a:lnTo>
                <a:lnTo>
                  <a:pt x="2458" y="12435"/>
                </a:lnTo>
                <a:lnTo>
                  <a:pt x="2348" y="12288"/>
                </a:lnTo>
                <a:lnTo>
                  <a:pt x="2275" y="12105"/>
                </a:lnTo>
                <a:lnTo>
                  <a:pt x="2165" y="11775"/>
                </a:lnTo>
                <a:lnTo>
                  <a:pt x="2165" y="11371"/>
                </a:lnTo>
                <a:lnTo>
                  <a:pt x="2201" y="11005"/>
                </a:lnTo>
                <a:lnTo>
                  <a:pt x="2275" y="10638"/>
                </a:lnTo>
                <a:lnTo>
                  <a:pt x="2385" y="10271"/>
                </a:lnTo>
                <a:lnTo>
                  <a:pt x="2532" y="9941"/>
                </a:lnTo>
                <a:lnTo>
                  <a:pt x="2715" y="9574"/>
                </a:lnTo>
                <a:lnTo>
                  <a:pt x="2935" y="9281"/>
                </a:lnTo>
                <a:lnTo>
                  <a:pt x="3192" y="8950"/>
                </a:lnTo>
                <a:lnTo>
                  <a:pt x="3449" y="8657"/>
                </a:lnTo>
                <a:close/>
                <a:moveTo>
                  <a:pt x="8291" y="14049"/>
                </a:moveTo>
                <a:lnTo>
                  <a:pt x="8401" y="14086"/>
                </a:lnTo>
                <a:lnTo>
                  <a:pt x="8401" y="14196"/>
                </a:lnTo>
                <a:lnTo>
                  <a:pt x="8401" y="14343"/>
                </a:lnTo>
                <a:lnTo>
                  <a:pt x="8364" y="14489"/>
                </a:lnTo>
                <a:lnTo>
                  <a:pt x="8291" y="14599"/>
                </a:lnTo>
                <a:lnTo>
                  <a:pt x="8181" y="14673"/>
                </a:lnTo>
                <a:lnTo>
                  <a:pt x="7960" y="14489"/>
                </a:lnTo>
                <a:lnTo>
                  <a:pt x="7777" y="14306"/>
                </a:lnTo>
                <a:lnTo>
                  <a:pt x="7850" y="14159"/>
                </a:lnTo>
                <a:lnTo>
                  <a:pt x="7997" y="14086"/>
                </a:lnTo>
                <a:lnTo>
                  <a:pt x="8144" y="14049"/>
                </a:lnTo>
                <a:close/>
                <a:moveTo>
                  <a:pt x="8914" y="11188"/>
                </a:moveTo>
                <a:lnTo>
                  <a:pt x="10051" y="11481"/>
                </a:lnTo>
                <a:lnTo>
                  <a:pt x="11225" y="11702"/>
                </a:lnTo>
                <a:lnTo>
                  <a:pt x="11188" y="12288"/>
                </a:lnTo>
                <a:lnTo>
                  <a:pt x="11115" y="12839"/>
                </a:lnTo>
                <a:lnTo>
                  <a:pt x="10968" y="13426"/>
                </a:lnTo>
                <a:lnTo>
                  <a:pt x="10822" y="13976"/>
                </a:lnTo>
                <a:lnTo>
                  <a:pt x="10638" y="14269"/>
                </a:lnTo>
                <a:lnTo>
                  <a:pt x="10455" y="14563"/>
                </a:lnTo>
                <a:lnTo>
                  <a:pt x="10198" y="14819"/>
                </a:lnTo>
                <a:lnTo>
                  <a:pt x="9905" y="15003"/>
                </a:lnTo>
                <a:lnTo>
                  <a:pt x="9648" y="15113"/>
                </a:lnTo>
                <a:lnTo>
                  <a:pt x="9391" y="15150"/>
                </a:lnTo>
                <a:lnTo>
                  <a:pt x="9098" y="15113"/>
                </a:lnTo>
                <a:lnTo>
                  <a:pt x="8841" y="15040"/>
                </a:lnTo>
                <a:lnTo>
                  <a:pt x="8951" y="14856"/>
                </a:lnTo>
                <a:lnTo>
                  <a:pt x="8988" y="14673"/>
                </a:lnTo>
                <a:lnTo>
                  <a:pt x="9061" y="14453"/>
                </a:lnTo>
                <a:lnTo>
                  <a:pt x="9061" y="14269"/>
                </a:lnTo>
                <a:lnTo>
                  <a:pt x="9024" y="14086"/>
                </a:lnTo>
                <a:lnTo>
                  <a:pt x="8951" y="13976"/>
                </a:lnTo>
                <a:lnTo>
                  <a:pt x="8841" y="13829"/>
                </a:lnTo>
                <a:lnTo>
                  <a:pt x="8731" y="13756"/>
                </a:lnTo>
                <a:lnTo>
                  <a:pt x="8547" y="13646"/>
                </a:lnTo>
                <a:lnTo>
                  <a:pt x="8401" y="13609"/>
                </a:lnTo>
                <a:lnTo>
                  <a:pt x="8254" y="13572"/>
                </a:lnTo>
                <a:lnTo>
                  <a:pt x="8071" y="13572"/>
                </a:lnTo>
                <a:lnTo>
                  <a:pt x="7887" y="13609"/>
                </a:lnTo>
                <a:lnTo>
                  <a:pt x="7740" y="13682"/>
                </a:lnTo>
                <a:lnTo>
                  <a:pt x="7594" y="13792"/>
                </a:lnTo>
                <a:lnTo>
                  <a:pt x="7447" y="13902"/>
                </a:lnTo>
                <a:lnTo>
                  <a:pt x="7264" y="13609"/>
                </a:lnTo>
                <a:lnTo>
                  <a:pt x="7080" y="13242"/>
                </a:lnTo>
                <a:lnTo>
                  <a:pt x="6897" y="12912"/>
                </a:lnTo>
                <a:lnTo>
                  <a:pt x="6750" y="12545"/>
                </a:lnTo>
                <a:lnTo>
                  <a:pt x="7814" y="11958"/>
                </a:lnTo>
                <a:lnTo>
                  <a:pt x="8364" y="11591"/>
                </a:lnTo>
                <a:lnTo>
                  <a:pt x="8914" y="11188"/>
                </a:lnTo>
                <a:close/>
                <a:moveTo>
                  <a:pt x="6493" y="0"/>
                </a:moveTo>
                <a:lnTo>
                  <a:pt x="6163" y="294"/>
                </a:lnTo>
                <a:lnTo>
                  <a:pt x="5870" y="624"/>
                </a:lnTo>
                <a:lnTo>
                  <a:pt x="5613" y="991"/>
                </a:lnTo>
                <a:lnTo>
                  <a:pt x="5429" y="1394"/>
                </a:lnTo>
                <a:lnTo>
                  <a:pt x="5246" y="1798"/>
                </a:lnTo>
                <a:lnTo>
                  <a:pt x="5099" y="2201"/>
                </a:lnTo>
                <a:lnTo>
                  <a:pt x="5026" y="2641"/>
                </a:lnTo>
                <a:lnTo>
                  <a:pt x="4953" y="3081"/>
                </a:lnTo>
                <a:lnTo>
                  <a:pt x="4219" y="2898"/>
                </a:lnTo>
                <a:lnTo>
                  <a:pt x="3485" y="2788"/>
                </a:lnTo>
                <a:lnTo>
                  <a:pt x="2752" y="2715"/>
                </a:lnTo>
                <a:lnTo>
                  <a:pt x="2385" y="2751"/>
                </a:lnTo>
                <a:lnTo>
                  <a:pt x="2055" y="2788"/>
                </a:lnTo>
                <a:lnTo>
                  <a:pt x="1725" y="2825"/>
                </a:lnTo>
                <a:lnTo>
                  <a:pt x="1394" y="2898"/>
                </a:lnTo>
                <a:lnTo>
                  <a:pt x="1101" y="3045"/>
                </a:lnTo>
                <a:lnTo>
                  <a:pt x="808" y="3191"/>
                </a:lnTo>
                <a:lnTo>
                  <a:pt x="551" y="3338"/>
                </a:lnTo>
                <a:lnTo>
                  <a:pt x="367" y="3558"/>
                </a:lnTo>
                <a:lnTo>
                  <a:pt x="184" y="3815"/>
                </a:lnTo>
                <a:lnTo>
                  <a:pt x="74" y="4108"/>
                </a:lnTo>
                <a:lnTo>
                  <a:pt x="1" y="4402"/>
                </a:lnTo>
                <a:lnTo>
                  <a:pt x="1" y="4732"/>
                </a:lnTo>
                <a:lnTo>
                  <a:pt x="37" y="5026"/>
                </a:lnTo>
                <a:lnTo>
                  <a:pt x="147" y="5356"/>
                </a:lnTo>
                <a:lnTo>
                  <a:pt x="257" y="5649"/>
                </a:lnTo>
                <a:lnTo>
                  <a:pt x="441" y="5943"/>
                </a:lnTo>
                <a:lnTo>
                  <a:pt x="624" y="6236"/>
                </a:lnTo>
                <a:lnTo>
                  <a:pt x="844" y="6493"/>
                </a:lnTo>
                <a:lnTo>
                  <a:pt x="1211" y="6860"/>
                </a:lnTo>
                <a:lnTo>
                  <a:pt x="1615" y="7263"/>
                </a:lnTo>
                <a:lnTo>
                  <a:pt x="1615" y="7300"/>
                </a:lnTo>
                <a:lnTo>
                  <a:pt x="1615" y="7520"/>
                </a:lnTo>
                <a:lnTo>
                  <a:pt x="1688" y="7777"/>
                </a:lnTo>
                <a:lnTo>
                  <a:pt x="1725" y="7887"/>
                </a:lnTo>
                <a:lnTo>
                  <a:pt x="1835" y="7960"/>
                </a:lnTo>
                <a:lnTo>
                  <a:pt x="1908" y="8033"/>
                </a:lnTo>
                <a:lnTo>
                  <a:pt x="2055" y="8070"/>
                </a:lnTo>
                <a:lnTo>
                  <a:pt x="2165" y="8107"/>
                </a:lnTo>
                <a:lnTo>
                  <a:pt x="2275" y="8070"/>
                </a:lnTo>
                <a:lnTo>
                  <a:pt x="2532" y="7997"/>
                </a:lnTo>
                <a:lnTo>
                  <a:pt x="3045" y="8400"/>
                </a:lnTo>
                <a:lnTo>
                  <a:pt x="2642" y="8914"/>
                </a:lnTo>
                <a:lnTo>
                  <a:pt x="2312" y="9464"/>
                </a:lnTo>
                <a:lnTo>
                  <a:pt x="2018" y="10051"/>
                </a:lnTo>
                <a:lnTo>
                  <a:pt x="1871" y="10344"/>
                </a:lnTo>
                <a:lnTo>
                  <a:pt x="1798" y="10674"/>
                </a:lnTo>
                <a:lnTo>
                  <a:pt x="1725" y="10968"/>
                </a:lnTo>
                <a:lnTo>
                  <a:pt x="1688" y="11261"/>
                </a:lnTo>
                <a:lnTo>
                  <a:pt x="1688" y="11555"/>
                </a:lnTo>
                <a:lnTo>
                  <a:pt x="1725" y="11885"/>
                </a:lnTo>
                <a:lnTo>
                  <a:pt x="1798" y="12142"/>
                </a:lnTo>
                <a:lnTo>
                  <a:pt x="1908" y="12435"/>
                </a:lnTo>
                <a:lnTo>
                  <a:pt x="2055" y="12692"/>
                </a:lnTo>
                <a:lnTo>
                  <a:pt x="2238" y="12912"/>
                </a:lnTo>
                <a:lnTo>
                  <a:pt x="2495" y="13132"/>
                </a:lnTo>
                <a:lnTo>
                  <a:pt x="2788" y="13279"/>
                </a:lnTo>
                <a:lnTo>
                  <a:pt x="3045" y="13389"/>
                </a:lnTo>
                <a:lnTo>
                  <a:pt x="3375" y="13426"/>
                </a:lnTo>
                <a:lnTo>
                  <a:pt x="3669" y="13462"/>
                </a:lnTo>
                <a:lnTo>
                  <a:pt x="3999" y="13462"/>
                </a:lnTo>
                <a:lnTo>
                  <a:pt x="4292" y="13426"/>
                </a:lnTo>
                <a:lnTo>
                  <a:pt x="4586" y="13389"/>
                </a:lnTo>
                <a:lnTo>
                  <a:pt x="5026" y="13242"/>
                </a:lnTo>
                <a:lnTo>
                  <a:pt x="5503" y="13095"/>
                </a:lnTo>
                <a:lnTo>
                  <a:pt x="5906" y="12949"/>
                </a:lnTo>
                <a:lnTo>
                  <a:pt x="6346" y="12729"/>
                </a:lnTo>
                <a:lnTo>
                  <a:pt x="6530" y="13169"/>
                </a:lnTo>
                <a:lnTo>
                  <a:pt x="6713" y="13572"/>
                </a:lnTo>
                <a:lnTo>
                  <a:pt x="6970" y="13976"/>
                </a:lnTo>
                <a:lnTo>
                  <a:pt x="7227" y="14343"/>
                </a:lnTo>
                <a:lnTo>
                  <a:pt x="7153" y="14526"/>
                </a:lnTo>
                <a:lnTo>
                  <a:pt x="7117" y="14709"/>
                </a:lnTo>
                <a:lnTo>
                  <a:pt x="7153" y="14893"/>
                </a:lnTo>
                <a:lnTo>
                  <a:pt x="7227" y="15076"/>
                </a:lnTo>
                <a:lnTo>
                  <a:pt x="7337" y="15223"/>
                </a:lnTo>
                <a:lnTo>
                  <a:pt x="7484" y="15333"/>
                </a:lnTo>
                <a:lnTo>
                  <a:pt x="7630" y="15406"/>
                </a:lnTo>
                <a:lnTo>
                  <a:pt x="7777" y="15480"/>
                </a:lnTo>
                <a:lnTo>
                  <a:pt x="7924" y="15516"/>
                </a:lnTo>
                <a:lnTo>
                  <a:pt x="8107" y="15516"/>
                </a:lnTo>
                <a:lnTo>
                  <a:pt x="8254" y="15480"/>
                </a:lnTo>
                <a:lnTo>
                  <a:pt x="8437" y="15406"/>
                </a:lnTo>
                <a:lnTo>
                  <a:pt x="8474" y="15406"/>
                </a:lnTo>
                <a:lnTo>
                  <a:pt x="8804" y="15516"/>
                </a:lnTo>
                <a:lnTo>
                  <a:pt x="9171" y="15590"/>
                </a:lnTo>
                <a:lnTo>
                  <a:pt x="9501" y="15590"/>
                </a:lnTo>
                <a:lnTo>
                  <a:pt x="9868" y="15516"/>
                </a:lnTo>
                <a:lnTo>
                  <a:pt x="10161" y="15406"/>
                </a:lnTo>
                <a:lnTo>
                  <a:pt x="10418" y="15260"/>
                </a:lnTo>
                <a:lnTo>
                  <a:pt x="10675" y="15040"/>
                </a:lnTo>
                <a:lnTo>
                  <a:pt x="10858" y="14819"/>
                </a:lnTo>
                <a:lnTo>
                  <a:pt x="11042" y="14563"/>
                </a:lnTo>
                <a:lnTo>
                  <a:pt x="11188" y="14269"/>
                </a:lnTo>
                <a:lnTo>
                  <a:pt x="11299" y="13976"/>
                </a:lnTo>
                <a:lnTo>
                  <a:pt x="11409" y="13682"/>
                </a:lnTo>
                <a:lnTo>
                  <a:pt x="11519" y="13242"/>
                </a:lnTo>
                <a:lnTo>
                  <a:pt x="11629" y="12765"/>
                </a:lnTo>
                <a:lnTo>
                  <a:pt x="11665" y="12252"/>
                </a:lnTo>
                <a:lnTo>
                  <a:pt x="11702" y="11775"/>
                </a:lnTo>
                <a:lnTo>
                  <a:pt x="12619" y="11848"/>
                </a:lnTo>
                <a:lnTo>
                  <a:pt x="13499" y="11922"/>
                </a:lnTo>
                <a:lnTo>
                  <a:pt x="14416" y="11922"/>
                </a:lnTo>
                <a:lnTo>
                  <a:pt x="15297" y="11885"/>
                </a:lnTo>
                <a:lnTo>
                  <a:pt x="15333" y="11848"/>
                </a:lnTo>
                <a:lnTo>
                  <a:pt x="15333" y="11775"/>
                </a:lnTo>
                <a:lnTo>
                  <a:pt x="15590" y="11702"/>
                </a:lnTo>
                <a:lnTo>
                  <a:pt x="15884" y="11628"/>
                </a:lnTo>
                <a:lnTo>
                  <a:pt x="16140" y="11481"/>
                </a:lnTo>
                <a:lnTo>
                  <a:pt x="16397" y="11335"/>
                </a:lnTo>
                <a:lnTo>
                  <a:pt x="16507" y="11335"/>
                </a:lnTo>
                <a:lnTo>
                  <a:pt x="16544" y="11298"/>
                </a:lnTo>
                <a:lnTo>
                  <a:pt x="16581" y="11225"/>
                </a:lnTo>
                <a:lnTo>
                  <a:pt x="16544" y="10931"/>
                </a:lnTo>
                <a:lnTo>
                  <a:pt x="16471" y="10638"/>
                </a:lnTo>
                <a:lnTo>
                  <a:pt x="16397" y="10344"/>
                </a:lnTo>
                <a:lnTo>
                  <a:pt x="16287" y="10088"/>
                </a:lnTo>
                <a:lnTo>
                  <a:pt x="15994" y="9537"/>
                </a:lnTo>
                <a:lnTo>
                  <a:pt x="15627" y="9060"/>
                </a:lnTo>
                <a:lnTo>
                  <a:pt x="15223" y="8584"/>
                </a:lnTo>
                <a:lnTo>
                  <a:pt x="14783" y="8143"/>
                </a:lnTo>
                <a:lnTo>
                  <a:pt x="14306" y="7740"/>
                </a:lnTo>
                <a:lnTo>
                  <a:pt x="13793" y="7336"/>
                </a:lnTo>
                <a:lnTo>
                  <a:pt x="12949" y="6786"/>
                </a:lnTo>
                <a:lnTo>
                  <a:pt x="13353" y="6053"/>
                </a:lnTo>
                <a:lnTo>
                  <a:pt x="13720" y="5319"/>
                </a:lnTo>
                <a:lnTo>
                  <a:pt x="14050" y="4549"/>
                </a:lnTo>
                <a:lnTo>
                  <a:pt x="14306" y="3778"/>
                </a:lnTo>
                <a:lnTo>
                  <a:pt x="14306" y="3632"/>
                </a:lnTo>
                <a:lnTo>
                  <a:pt x="14453" y="3522"/>
                </a:lnTo>
                <a:lnTo>
                  <a:pt x="14600" y="3375"/>
                </a:lnTo>
                <a:lnTo>
                  <a:pt x="14747" y="3155"/>
                </a:lnTo>
                <a:lnTo>
                  <a:pt x="14820" y="2935"/>
                </a:lnTo>
                <a:lnTo>
                  <a:pt x="14820" y="2678"/>
                </a:lnTo>
                <a:lnTo>
                  <a:pt x="14747" y="2421"/>
                </a:lnTo>
                <a:lnTo>
                  <a:pt x="14637" y="2238"/>
                </a:lnTo>
                <a:lnTo>
                  <a:pt x="14490" y="2054"/>
                </a:lnTo>
                <a:lnTo>
                  <a:pt x="14270" y="1944"/>
                </a:lnTo>
                <a:lnTo>
                  <a:pt x="14160" y="1908"/>
                </a:lnTo>
                <a:lnTo>
                  <a:pt x="14013" y="1908"/>
                </a:lnTo>
                <a:lnTo>
                  <a:pt x="13830" y="1944"/>
                </a:lnTo>
                <a:lnTo>
                  <a:pt x="13683" y="2018"/>
                </a:lnTo>
                <a:lnTo>
                  <a:pt x="13536" y="2091"/>
                </a:lnTo>
                <a:lnTo>
                  <a:pt x="13389" y="2201"/>
                </a:lnTo>
                <a:lnTo>
                  <a:pt x="12949" y="2128"/>
                </a:lnTo>
                <a:lnTo>
                  <a:pt x="12472" y="2164"/>
                </a:lnTo>
                <a:lnTo>
                  <a:pt x="12032" y="2201"/>
                </a:lnTo>
                <a:lnTo>
                  <a:pt x="11592" y="2274"/>
                </a:lnTo>
                <a:lnTo>
                  <a:pt x="11115" y="2421"/>
                </a:lnTo>
                <a:lnTo>
                  <a:pt x="10675" y="2568"/>
                </a:lnTo>
                <a:lnTo>
                  <a:pt x="10271" y="2751"/>
                </a:lnTo>
                <a:lnTo>
                  <a:pt x="9831" y="2971"/>
                </a:lnTo>
                <a:lnTo>
                  <a:pt x="9611" y="3081"/>
                </a:lnTo>
                <a:lnTo>
                  <a:pt x="9208" y="2421"/>
                </a:lnTo>
                <a:lnTo>
                  <a:pt x="8767" y="1761"/>
                </a:lnTo>
                <a:lnTo>
                  <a:pt x="8254" y="1137"/>
                </a:lnTo>
                <a:lnTo>
                  <a:pt x="7740" y="550"/>
                </a:lnTo>
                <a:lnTo>
                  <a:pt x="7630" y="477"/>
                </a:lnTo>
                <a:lnTo>
                  <a:pt x="7520" y="477"/>
                </a:lnTo>
                <a:lnTo>
                  <a:pt x="7117" y="624"/>
                </a:lnTo>
                <a:lnTo>
                  <a:pt x="6713" y="807"/>
                </a:lnTo>
                <a:lnTo>
                  <a:pt x="6640" y="844"/>
                </a:lnTo>
                <a:lnTo>
                  <a:pt x="6603" y="881"/>
                </a:lnTo>
                <a:lnTo>
                  <a:pt x="6640" y="991"/>
                </a:lnTo>
                <a:lnTo>
                  <a:pt x="6677" y="1064"/>
                </a:lnTo>
                <a:lnTo>
                  <a:pt x="6787" y="1064"/>
                </a:lnTo>
                <a:lnTo>
                  <a:pt x="7153" y="1027"/>
                </a:lnTo>
                <a:lnTo>
                  <a:pt x="7484" y="991"/>
                </a:lnTo>
                <a:lnTo>
                  <a:pt x="7960" y="1541"/>
                </a:lnTo>
                <a:lnTo>
                  <a:pt x="8401" y="2091"/>
                </a:lnTo>
                <a:lnTo>
                  <a:pt x="8841" y="2715"/>
                </a:lnTo>
                <a:lnTo>
                  <a:pt x="9208" y="3301"/>
                </a:lnTo>
                <a:lnTo>
                  <a:pt x="8511" y="3742"/>
                </a:lnTo>
                <a:lnTo>
                  <a:pt x="7850" y="4219"/>
                </a:lnTo>
                <a:lnTo>
                  <a:pt x="6603" y="3668"/>
                </a:lnTo>
                <a:lnTo>
                  <a:pt x="5980" y="3412"/>
                </a:lnTo>
                <a:lnTo>
                  <a:pt x="5319" y="3191"/>
                </a:lnTo>
                <a:lnTo>
                  <a:pt x="5393" y="2788"/>
                </a:lnTo>
                <a:lnTo>
                  <a:pt x="5466" y="2384"/>
                </a:lnTo>
                <a:lnTo>
                  <a:pt x="5576" y="1981"/>
                </a:lnTo>
                <a:lnTo>
                  <a:pt x="5723" y="1577"/>
                </a:lnTo>
                <a:lnTo>
                  <a:pt x="5906" y="1211"/>
                </a:lnTo>
                <a:lnTo>
                  <a:pt x="6126" y="844"/>
                </a:lnTo>
                <a:lnTo>
                  <a:pt x="6383" y="514"/>
                </a:lnTo>
                <a:lnTo>
                  <a:pt x="6640" y="184"/>
                </a:lnTo>
                <a:lnTo>
                  <a:pt x="6677" y="110"/>
                </a:lnTo>
                <a:lnTo>
                  <a:pt x="6677" y="37"/>
                </a:lnTo>
                <a:lnTo>
                  <a:pt x="6603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29" name="Google Shape;1029;p22"/>
          <p:cNvSpPr/>
          <p:nvPr/>
        </p:nvSpPr>
        <p:spPr>
          <a:xfrm>
            <a:off x="-35016" y="4075593"/>
            <a:ext cx="339602" cy="400617"/>
          </a:xfrm>
          <a:custGeom>
            <a:avLst/>
            <a:gdLst/>
            <a:ahLst/>
            <a:cxnLst/>
            <a:rect l="l" t="t" r="r" b="b"/>
            <a:pathLst>
              <a:path w="9391" h="11079" extrusionOk="0">
                <a:moveTo>
                  <a:pt x="4916" y="441"/>
                </a:moveTo>
                <a:lnTo>
                  <a:pt x="5026" y="477"/>
                </a:lnTo>
                <a:lnTo>
                  <a:pt x="5099" y="551"/>
                </a:lnTo>
                <a:lnTo>
                  <a:pt x="5099" y="771"/>
                </a:lnTo>
                <a:lnTo>
                  <a:pt x="5026" y="954"/>
                </a:lnTo>
                <a:lnTo>
                  <a:pt x="4953" y="1064"/>
                </a:lnTo>
                <a:lnTo>
                  <a:pt x="4842" y="1138"/>
                </a:lnTo>
                <a:lnTo>
                  <a:pt x="4732" y="1174"/>
                </a:lnTo>
                <a:lnTo>
                  <a:pt x="4622" y="1138"/>
                </a:lnTo>
                <a:lnTo>
                  <a:pt x="4366" y="1028"/>
                </a:lnTo>
                <a:lnTo>
                  <a:pt x="4439" y="917"/>
                </a:lnTo>
                <a:lnTo>
                  <a:pt x="4439" y="771"/>
                </a:lnTo>
                <a:lnTo>
                  <a:pt x="4402" y="697"/>
                </a:lnTo>
                <a:lnTo>
                  <a:pt x="4366" y="661"/>
                </a:lnTo>
                <a:lnTo>
                  <a:pt x="4476" y="551"/>
                </a:lnTo>
                <a:lnTo>
                  <a:pt x="4622" y="477"/>
                </a:lnTo>
                <a:lnTo>
                  <a:pt x="4769" y="441"/>
                </a:lnTo>
                <a:close/>
                <a:moveTo>
                  <a:pt x="3375" y="6493"/>
                </a:moveTo>
                <a:lnTo>
                  <a:pt x="3375" y="6530"/>
                </a:lnTo>
                <a:lnTo>
                  <a:pt x="3339" y="6530"/>
                </a:lnTo>
                <a:lnTo>
                  <a:pt x="3375" y="6493"/>
                </a:lnTo>
                <a:close/>
                <a:moveTo>
                  <a:pt x="4292" y="6933"/>
                </a:moveTo>
                <a:lnTo>
                  <a:pt x="4256" y="7007"/>
                </a:lnTo>
                <a:lnTo>
                  <a:pt x="4219" y="6970"/>
                </a:lnTo>
                <a:lnTo>
                  <a:pt x="4292" y="6933"/>
                </a:lnTo>
                <a:close/>
                <a:moveTo>
                  <a:pt x="5209" y="4219"/>
                </a:moveTo>
                <a:lnTo>
                  <a:pt x="5429" y="4329"/>
                </a:lnTo>
                <a:lnTo>
                  <a:pt x="5649" y="4439"/>
                </a:lnTo>
                <a:lnTo>
                  <a:pt x="5686" y="4549"/>
                </a:lnTo>
                <a:lnTo>
                  <a:pt x="5723" y="4586"/>
                </a:lnTo>
                <a:lnTo>
                  <a:pt x="5796" y="4586"/>
                </a:lnTo>
                <a:lnTo>
                  <a:pt x="6016" y="4879"/>
                </a:lnTo>
                <a:lnTo>
                  <a:pt x="6163" y="5173"/>
                </a:lnTo>
                <a:lnTo>
                  <a:pt x="6200" y="5503"/>
                </a:lnTo>
                <a:lnTo>
                  <a:pt x="6200" y="5833"/>
                </a:lnTo>
                <a:lnTo>
                  <a:pt x="6090" y="6126"/>
                </a:lnTo>
                <a:lnTo>
                  <a:pt x="5943" y="6420"/>
                </a:lnTo>
                <a:lnTo>
                  <a:pt x="5796" y="6603"/>
                </a:lnTo>
                <a:lnTo>
                  <a:pt x="5649" y="6750"/>
                </a:lnTo>
                <a:lnTo>
                  <a:pt x="5649" y="6713"/>
                </a:lnTo>
                <a:lnTo>
                  <a:pt x="5649" y="6566"/>
                </a:lnTo>
                <a:lnTo>
                  <a:pt x="5649" y="6383"/>
                </a:lnTo>
                <a:lnTo>
                  <a:pt x="5613" y="6346"/>
                </a:lnTo>
                <a:lnTo>
                  <a:pt x="5576" y="6310"/>
                </a:lnTo>
                <a:lnTo>
                  <a:pt x="5539" y="6310"/>
                </a:lnTo>
                <a:lnTo>
                  <a:pt x="5503" y="6346"/>
                </a:lnTo>
                <a:lnTo>
                  <a:pt x="5393" y="6493"/>
                </a:lnTo>
                <a:lnTo>
                  <a:pt x="5356" y="6676"/>
                </a:lnTo>
                <a:lnTo>
                  <a:pt x="5319" y="6933"/>
                </a:lnTo>
                <a:lnTo>
                  <a:pt x="5099" y="7007"/>
                </a:lnTo>
                <a:lnTo>
                  <a:pt x="5099" y="6860"/>
                </a:lnTo>
                <a:lnTo>
                  <a:pt x="5099" y="6713"/>
                </a:lnTo>
                <a:lnTo>
                  <a:pt x="5136" y="6566"/>
                </a:lnTo>
                <a:lnTo>
                  <a:pt x="5209" y="6456"/>
                </a:lnTo>
                <a:lnTo>
                  <a:pt x="5246" y="6420"/>
                </a:lnTo>
                <a:lnTo>
                  <a:pt x="5209" y="6383"/>
                </a:lnTo>
                <a:lnTo>
                  <a:pt x="5173" y="6346"/>
                </a:lnTo>
                <a:lnTo>
                  <a:pt x="5136" y="6346"/>
                </a:lnTo>
                <a:lnTo>
                  <a:pt x="4953" y="6456"/>
                </a:lnTo>
                <a:lnTo>
                  <a:pt x="4842" y="6640"/>
                </a:lnTo>
                <a:lnTo>
                  <a:pt x="4769" y="6823"/>
                </a:lnTo>
                <a:lnTo>
                  <a:pt x="4769" y="7043"/>
                </a:lnTo>
                <a:lnTo>
                  <a:pt x="4696" y="7043"/>
                </a:lnTo>
                <a:lnTo>
                  <a:pt x="4659" y="7007"/>
                </a:lnTo>
                <a:lnTo>
                  <a:pt x="4622" y="6970"/>
                </a:lnTo>
                <a:lnTo>
                  <a:pt x="4586" y="6970"/>
                </a:lnTo>
                <a:lnTo>
                  <a:pt x="5026" y="6016"/>
                </a:lnTo>
                <a:lnTo>
                  <a:pt x="5026" y="5943"/>
                </a:lnTo>
                <a:lnTo>
                  <a:pt x="4989" y="5906"/>
                </a:lnTo>
                <a:lnTo>
                  <a:pt x="4953" y="5906"/>
                </a:lnTo>
                <a:lnTo>
                  <a:pt x="4916" y="5943"/>
                </a:lnTo>
                <a:lnTo>
                  <a:pt x="4402" y="6750"/>
                </a:lnTo>
                <a:lnTo>
                  <a:pt x="4366" y="6676"/>
                </a:lnTo>
                <a:lnTo>
                  <a:pt x="4329" y="6640"/>
                </a:lnTo>
                <a:lnTo>
                  <a:pt x="4256" y="6640"/>
                </a:lnTo>
                <a:lnTo>
                  <a:pt x="4439" y="6236"/>
                </a:lnTo>
                <a:lnTo>
                  <a:pt x="4659" y="5796"/>
                </a:lnTo>
                <a:lnTo>
                  <a:pt x="4696" y="5759"/>
                </a:lnTo>
                <a:lnTo>
                  <a:pt x="4659" y="5723"/>
                </a:lnTo>
                <a:lnTo>
                  <a:pt x="4586" y="5723"/>
                </a:lnTo>
                <a:lnTo>
                  <a:pt x="4182" y="6273"/>
                </a:lnTo>
                <a:lnTo>
                  <a:pt x="3999" y="6566"/>
                </a:lnTo>
                <a:lnTo>
                  <a:pt x="3852" y="6860"/>
                </a:lnTo>
                <a:lnTo>
                  <a:pt x="3669" y="6786"/>
                </a:lnTo>
                <a:lnTo>
                  <a:pt x="3779" y="6750"/>
                </a:lnTo>
                <a:lnTo>
                  <a:pt x="3852" y="6640"/>
                </a:lnTo>
                <a:lnTo>
                  <a:pt x="3889" y="6566"/>
                </a:lnTo>
                <a:lnTo>
                  <a:pt x="3889" y="6420"/>
                </a:lnTo>
                <a:lnTo>
                  <a:pt x="3889" y="6383"/>
                </a:lnTo>
                <a:lnTo>
                  <a:pt x="3815" y="6383"/>
                </a:lnTo>
                <a:lnTo>
                  <a:pt x="3999" y="6163"/>
                </a:lnTo>
                <a:lnTo>
                  <a:pt x="4512" y="5539"/>
                </a:lnTo>
                <a:lnTo>
                  <a:pt x="4512" y="5466"/>
                </a:lnTo>
                <a:lnTo>
                  <a:pt x="4476" y="5429"/>
                </a:lnTo>
                <a:lnTo>
                  <a:pt x="4402" y="5429"/>
                </a:lnTo>
                <a:lnTo>
                  <a:pt x="3779" y="6016"/>
                </a:lnTo>
                <a:lnTo>
                  <a:pt x="3632" y="6126"/>
                </a:lnTo>
                <a:lnTo>
                  <a:pt x="3595" y="6090"/>
                </a:lnTo>
                <a:lnTo>
                  <a:pt x="3559" y="6090"/>
                </a:lnTo>
                <a:lnTo>
                  <a:pt x="3485" y="6126"/>
                </a:lnTo>
                <a:lnTo>
                  <a:pt x="3669" y="5869"/>
                </a:lnTo>
                <a:lnTo>
                  <a:pt x="3889" y="5649"/>
                </a:lnTo>
                <a:lnTo>
                  <a:pt x="4146" y="5466"/>
                </a:lnTo>
                <a:lnTo>
                  <a:pt x="4402" y="5283"/>
                </a:lnTo>
                <a:lnTo>
                  <a:pt x="4439" y="5246"/>
                </a:lnTo>
                <a:lnTo>
                  <a:pt x="4402" y="5209"/>
                </a:lnTo>
                <a:lnTo>
                  <a:pt x="4402" y="5173"/>
                </a:lnTo>
                <a:lnTo>
                  <a:pt x="4329" y="5136"/>
                </a:lnTo>
                <a:lnTo>
                  <a:pt x="3962" y="5319"/>
                </a:lnTo>
                <a:lnTo>
                  <a:pt x="3632" y="5539"/>
                </a:lnTo>
                <a:lnTo>
                  <a:pt x="3339" y="5796"/>
                </a:lnTo>
                <a:lnTo>
                  <a:pt x="3082" y="6126"/>
                </a:lnTo>
                <a:lnTo>
                  <a:pt x="3045" y="6016"/>
                </a:lnTo>
                <a:lnTo>
                  <a:pt x="3082" y="5980"/>
                </a:lnTo>
                <a:lnTo>
                  <a:pt x="3339" y="5613"/>
                </a:lnTo>
                <a:lnTo>
                  <a:pt x="3632" y="5283"/>
                </a:lnTo>
                <a:lnTo>
                  <a:pt x="3962" y="4952"/>
                </a:lnTo>
                <a:lnTo>
                  <a:pt x="4292" y="4659"/>
                </a:lnTo>
                <a:lnTo>
                  <a:pt x="4292" y="4622"/>
                </a:lnTo>
                <a:lnTo>
                  <a:pt x="4256" y="4586"/>
                </a:lnTo>
                <a:lnTo>
                  <a:pt x="4219" y="4586"/>
                </a:lnTo>
                <a:lnTo>
                  <a:pt x="3925" y="4732"/>
                </a:lnTo>
                <a:lnTo>
                  <a:pt x="3632" y="4879"/>
                </a:lnTo>
                <a:lnTo>
                  <a:pt x="3375" y="5099"/>
                </a:lnTo>
                <a:lnTo>
                  <a:pt x="3155" y="5356"/>
                </a:lnTo>
                <a:lnTo>
                  <a:pt x="3228" y="5209"/>
                </a:lnTo>
                <a:lnTo>
                  <a:pt x="3339" y="5062"/>
                </a:lnTo>
                <a:lnTo>
                  <a:pt x="3559" y="4842"/>
                </a:lnTo>
                <a:lnTo>
                  <a:pt x="3852" y="4622"/>
                </a:lnTo>
                <a:lnTo>
                  <a:pt x="4146" y="4476"/>
                </a:lnTo>
                <a:lnTo>
                  <a:pt x="4402" y="4366"/>
                </a:lnTo>
                <a:lnTo>
                  <a:pt x="4659" y="4292"/>
                </a:lnTo>
                <a:lnTo>
                  <a:pt x="4953" y="4219"/>
                </a:lnTo>
                <a:close/>
                <a:moveTo>
                  <a:pt x="807" y="8767"/>
                </a:moveTo>
                <a:lnTo>
                  <a:pt x="807" y="8841"/>
                </a:lnTo>
                <a:lnTo>
                  <a:pt x="844" y="8914"/>
                </a:lnTo>
                <a:lnTo>
                  <a:pt x="918" y="8951"/>
                </a:lnTo>
                <a:lnTo>
                  <a:pt x="1138" y="8951"/>
                </a:lnTo>
                <a:lnTo>
                  <a:pt x="1211" y="8987"/>
                </a:lnTo>
                <a:lnTo>
                  <a:pt x="1321" y="8987"/>
                </a:lnTo>
                <a:lnTo>
                  <a:pt x="1321" y="9061"/>
                </a:lnTo>
                <a:lnTo>
                  <a:pt x="1321" y="9097"/>
                </a:lnTo>
                <a:lnTo>
                  <a:pt x="1248" y="9171"/>
                </a:lnTo>
                <a:lnTo>
                  <a:pt x="1174" y="9207"/>
                </a:lnTo>
                <a:lnTo>
                  <a:pt x="954" y="9244"/>
                </a:lnTo>
                <a:lnTo>
                  <a:pt x="844" y="9207"/>
                </a:lnTo>
                <a:lnTo>
                  <a:pt x="697" y="9134"/>
                </a:lnTo>
                <a:lnTo>
                  <a:pt x="587" y="9061"/>
                </a:lnTo>
                <a:lnTo>
                  <a:pt x="551" y="8951"/>
                </a:lnTo>
                <a:lnTo>
                  <a:pt x="661" y="8841"/>
                </a:lnTo>
                <a:lnTo>
                  <a:pt x="807" y="8767"/>
                </a:lnTo>
                <a:close/>
                <a:moveTo>
                  <a:pt x="8511" y="8657"/>
                </a:moveTo>
                <a:lnTo>
                  <a:pt x="8621" y="8694"/>
                </a:lnTo>
                <a:lnTo>
                  <a:pt x="8731" y="8731"/>
                </a:lnTo>
                <a:lnTo>
                  <a:pt x="8841" y="8804"/>
                </a:lnTo>
                <a:lnTo>
                  <a:pt x="8951" y="8877"/>
                </a:lnTo>
                <a:lnTo>
                  <a:pt x="8987" y="8987"/>
                </a:lnTo>
                <a:lnTo>
                  <a:pt x="9024" y="9097"/>
                </a:lnTo>
                <a:lnTo>
                  <a:pt x="9024" y="9134"/>
                </a:lnTo>
                <a:lnTo>
                  <a:pt x="8987" y="9134"/>
                </a:lnTo>
                <a:lnTo>
                  <a:pt x="8877" y="9097"/>
                </a:lnTo>
                <a:lnTo>
                  <a:pt x="8804" y="9134"/>
                </a:lnTo>
                <a:lnTo>
                  <a:pt x="8731" y="9171"/>
                </a:lnTo>
                <a:lnTo>
                  <a:pt x="8621" y="9281"/>
                </a:lnTo>
                <a:lnTo>
                  <a:pt x="8474" y="9354"/>
                </a:lnTo>
                <a:lnTo>
                  <a:pt x="8327" y="9318"/>
                </a:lnTo>
                <a:lnTo>
                  <a:pt x="8254" y="9244"/>
                </a:lnTo>
                <a:lnTo>
                  <a:pt x="8217" y="9171"/>
                </a:lnTo>
                <a:lnTo>
                  <a:pt x="8217" y="9024"/>
                </a:lnTo>
                <a:lnTo>
                  <a:pt x="8254" y="8841"/>
                </a:lnTo>
                <a:lnTo>
                  <a:pt x="8254" y="8694"/>
                </a:lnTo>
                <a:lnTo>
                  <a:pt x="8511" y="8657"/>
                </a:lnTo>
                <a:close/>
                <a:moveTo>
                  <a:pt x="5026" y="9501"/>
                </a:moveTo>
                <a:lnTo>
                  <a:pt x="5063" y="9574"/>
                </a:lnTo>
                <a:lnTo>
                  <a:pt x="4989" y="9538"/>
                </a:lnTo>
                <a:lnTo>
                  <a:pt x="5026" y="9501"/>
                </a:lnTo>
                <a:close/>
                <a:moveTo>
                  <a:pt x="4696" y="9868"/>
                </a:moveTo>
                <a:lnTo>
                  <a:pt x="4953" y="9941"/>
                </a:lnTo>
                <a:lnTo>
                  <a:pt x="4916" y="10014"/>
                </a:lnTo>
                <a:lnTo>
                  <a:pt x="4879" y="10271"/>
                </a:lnTo>
                <a:lnTo>
                  <a:pt x="4842" y="10308"/>
                </a:lnTo>
                <a:lnTo>
                  <a:pt x="4549" y="10308"/>
                </a:lnTo>
                <a:lnTo>
                  <a:pt x="4439" y="10235"/>
                </a:lnTo>
                <a:lnTo>
                  <a:pt x="4329" y="10125"/>
                </a:lnTo>
                <a:lnTo>
                  <a:pt x="4292" y="10051"/>
                </a:lnTo>
                <a:lnTo>
                  <a:pt x="4256" y="9941"/>
                </a:lnTo>
                <a:lnTo>
                  <a:pt x="4329" y="9904"/>
                </a:lnTo>
                <a:lnTo>
                  <a:pt x="4439" y="9868"/>
                </a:lnTo>
                <a:close/>
                <a:moveTo>
                  <a:pt x="4806" y="0"/>
                </a:moveTo>
                <a:lnTo>
                  <a:pt x="4622" y="37"/>
                </a:lnTo>
                <a:lnTo>
                  <a:pt x="4476" y="110"/>
                </a:lnTo>
                <a:lnTo>
                  <a:pt x="4292" y="147"/>
                </a:lnTo>
                <a:lnTo>
                  <a:pt x="4146" y="257"/>
                </a:lnTo>
                <a:lnTo>
                  <a:pt x="3999" y="367"/>
                </a:lnTo>
                <a:lnTo>
                  <a:pt x="3889" y="477"/>
                </a:lnTo>
                <a:lnTo>
                  <a:pt x="3779" y="624"/>
                </a:lnTo>
                <a:lnTo>
                  <a:pt x="3705" y="807"/>
                </a:lnTo>
                <a:lnTo>
                  <a:pt x="3669" y="954"/>
                </a:lnTo>
                <a:lnTo>
                  <a:pt x="3669" y="1138"/>
                </a:lnTo>
                <a:lnTo>
                  <a:pt x="3705" y="1321"/>
                </a:lnTo>
                <a:lnTo>
                  <a:pt x="3815" y="1578"/>
                </a:lnTo>
                <a:lnTo>
                  <a:pt x="3999" y="1761"/>
                </a:lnTo>
                <a:lnTo>
                  <a:pt x="4182" y="1871"/>
                </a:lnTo>
                <a:lnTo>
                  <a:pt x="4402" y="1945"/>
                </a:lnTo>
                <a:lnTo>
                  <a:pt x="4366" y="2055"/>
                </a:lnTo>
                <a:lnTo>
                  <a:pt x="4329" y="2165"/>
                </a:lnTo>
                <a:lnTo>
                  <a:pt x="4329" y="2531"/>
                </a:lnTo>
                <a:lnTo>
                  <a:pt x="4329" y="2898"/>
                </a:lnTo>
                <a:lnTo>
                  <a:pt x="4329" y="3522"/>
                </a:lnTo>
                <a:lnTo>
                  <a:pt x="4329" y="3669"/>
                </a:lnTo>
                <a:lnTo>
                  <a:pt x="4366" y="3779"/>
                </a:lnTo>
                <a:lnTo>
                  <a:pt x="4072" y="3925"/>
                </a:lnTo>
                <a:lnTo>
                  <a:pt x="3815" y="4109"/>
                </a:lnTo>
                <a:lnTo>
                  <a:pt x="3742" y="4182"/>
                </a:lnTo>
                <a:lnTo>
                  <a:pt x="3742" y="4255"/>
                </a:lnTo>
                <a:lnTo>
                  <a:pt x="3522" y="4402"/>
                </a:lnTo>
                <a:lnTo>
                  <a:pt x="3339" y="4549"/>
                </a:lnTo>
                <a:lnTo>
                  <a:pt x="3155" y="4696"/>
                </a:lnTo>
                <a:lnTo>
                  <a:pt x="3008" y="4879"/>
                </a:lnTo>
                <a:lnTo>
                  <a:pt x="2862" y="5062"/>
                </a:lnTo>
                <a:lnTo>
                  <a:pt x="2752" y="5283"/>
                </a:lnTo>
                <a:lnTo>
                  <a:pt x="2678" y="5503"/>
                </a:lnTo>
                <a:lnTo>
                  <a:pt x="2642" y="5686"/>
                </a:lnTo>
                <a:lnTo>
                  <a:pt x="2642" y="5906"/>
                </a:lnTo>
                <a:lnTo>
                  <a:pt x="2678" y="6126"/>
                </a:lnTo>
                <a:lnTo>
                  <a:pt x="2752" y="6346"/>
                </a:lnTo>
                <a:lnTo>
                  <a:pt x="2825" y="6566"/>
                </a:lnTo>
                <a:lnTo>
                  <a:pt x="2898" y="6676"/>
                </a:lnTo>
                <a:lnTo>
                  <a:pt x="2421" y="7080"/>
                </a:lnTo>
                <a:lnTo>
                  <a:pt x="1908" y="7447"/>
                </a:lnTo>
                <a:lnTo>
                  <a:pt x="1431" y="7850"/>
                </a:lnTo>
                <a:lnTo>
                  <a:pt x="1211" y="8070"/>
                </a:lnTo>
                <a:lnTo>
                  <a:pt x="991" y="8327"/>
                </a:lnTo>
                <a:lnTo>
                  <a:pt x="771" y="8364"/>
                </a:lnTo>
                <a:lnTo>
                  <a:pt x="624" y="8327"/>
                </a:lnTo>
                <a:lnTo>
                  <a:pt x="477" y="8327"/>
                </a:lnTo>
                <a:lnTo>
                  <a:pt x="367" y="8364"/>
                </a:lnTo>
                <a:lnTo>
                  <a:pt x="257" y="8437"/>
                </a:lnTo>
                <a:lnTo>
                  <a:pt x="184" y="8511"/>
                </a:lnTo>
                <a:lnTo>
                  <a:pt x="111" y="8584"/>
                </a:lnTo>
                <a:lnTo>
                  <a:pt x="37" y="8804"/>
                </a:lnTo>
                <a:lnTo>
                  <a:pt x="0" y="9061"/>
                </a:lnTo>
                <a:lnTo>
                  <a:pt x="0" y="9318"/>
                </a:lnTo>
                <a:lnTo>
                  <a:pt x="74" y="9538"/>
                </a:lnTo>
                <a:lnTo>
                  <a:pt x="257" y="9684"/>
                </a:lnTo>
                <a:lnTo>
                  <a:pt x="477" y="9831"/>
                </a:lnTo>
                <a:lnTo>
                  <a:pt x="697" y="9904"/>
                </a:lnTo>
                <a:lnTo>
                  <a:pt x="954" y="9941"/>
                </a:lnTo>
                <a:lnTo>
                  <a:pt x="1174" y="9904"/>
                </a:lnTo>
                <a:lnTo>
                  <a:pt x="1431" y="9868"/>
                </a:lnTo>
                <a:lnTo>
                  <a:pt x="1651" y="9794"/>
                </a:lnTo>
                <a:lnTo>
                  <a:pt x="1798" y="9648"/>
                </a:lnTo>
                <a:lnTo>
                  <a:pt x="1908" y="9574"/>
                </a:lnTo>
                <a:lnTo>
                  <a:pt x="1945" y="9464"/>
                </a:lnTo>
                <a:lnTo>
                  <a:pt x="1981" y="9354"/>
                </a:lnTo>
                <a:lnTo>
                  <a:pt x="1981" y="9207"/>
                </a:lnTo>
                <a:lnTo>
                  <a:pt x="1908" y="8987"/>
                </a:lnTo>
                <a:lnTo>
                  <a:pt x="1798" y="8767"/>
                </a:lnTo>
                <a:lnTo>
                  <a:pt x="1651" y="8584"/>
                </a:lnTo>
                <a:lnTo>
                  <a:pt x="1431" y="8437"/>
                </a:lnTo>
                <a:lnTo>
                  <a:pt x="1394" y="8437"/>
                </a:lnTo>
                <a:lnTo>
                  <a:pt x="1578" y="8254"/>
                </a:lnTo>
                <a:lnTo>
                  <a:pt x="1761" y="8070"/>
                </a:lnTo>
                <a:lnTo>
                  <a:pt x="2165" y="7777"/>
                </a:lnTo>
                <a:lnTo>
                  <a:pt x="2421" y="7557"/>
                </a:lnTo>
                <a:lnTo>
                  <a:pt x="2642" y="7337"/>
                </a:lnTo>
                <a:lnTo>
                  <a:pt x="2862" y="7080"/>
                </a:lnTo>
                <a:lnTo>
                  <a:pt x="3008" y="6786"/>
                </a:lnTo>
                <a:lnTo>
                  <a:pt x="3118" y="6897"/>
                </a:lnTo>
                <a:lnTo>
                  <a:pt x="3302" y="7043"/>
                </a:lnTo>
                <a:lnTo>
                  <a:pt x="3632" y="7227"/>
                </a:lnTo>
                <a:lnTo>
                  <a:pt x="3999" y="7337"/>
                </a:lnTo>
                <a:lnTo>
                  <a:pt x="4366" y="7410"/>
                </a:lnTo>
                <a:lnTo>
                  <a:pt x="4439" y="7410"/>
                </a:lnTo>
                <a:lnTo>
                  <a:pt x="4402" y="7887"/>
                </a:lnTo>
                <a:lnTo>
                  <a:pt x="4402" y="8364"/>
                </a:lnTo>
                <a:lnTo>
                  <a:pt x="4439" y="9318"/>
                </a:lnTo>
                <a:lnTo>
                  <a:pt x="4256" y="9391"/>
                </a:lnTo>
                <a:lnTo>
                  <a:pt x="4109" y="9464"/>
                </a:lnTo>
                <a:lnTo>
                  <a:pt x="3999" y="9574"/>
                </a:lnTo>
                <a:lnTo>
                  <a:pt x="3925" y="9684"/>
                </a:lnTo>
                <a:lnTo>
                  <a:pt x="3889" y="9794"/>
                </a:lnTo>
                <a:lnTo>
                  <a:pt x="3852" y="9941"/>
                </a:lnTo>
                <a:lnTo>
                  <a:pt x="3815" y="10125"/>
                </a:lnTo>
                <a:lnTo>
                  <a:pt x="3852" y="10271"/>
                </a:lnTo>
                <a:lnTo>
                  <a:pt x="3925" y="10565"/>
                </a:lnTo>
                <a:lnTo>
                  <a:pt x="4072" y="10821"/>
                </a:lnTo>
                <a:lnTo>
                  <a:pt x="4182" y="10895"/>
                </a:lnTo>
                <a:lnTo>
                  <a:pt x="4329" y="10968"/>
                </a:lnTo>
                <a:lnTo>
                  <a:pt x="4439" y="11042"/>
                </a:lnTo>
                <a:lnTo>
                  <a:pt x="4586" y="11078"/>
                </a:lnTo>
                <a:lnTo>
                  <a:pt x="4879" y="11078"/>
                </a:lnTo>
                <a:lnTo>
                  <a:pt x="5173" y="11005"/>
                </a:lnTo>
                <a:lnTo>
                  <a:pt x="5283" y="10932"/>
                </a:lnTo>
                <a:lnTo>
                  <a:pt x="5393" y="10821"/>
                </a:lnTo>
                <a:lnTo>
                  <a:pt x="5466" y="10711"/>
                </a:lnTo>
                <a:lnTo>
                  <a:pt x="5503" y="10601"/>
                </a:lnTo>
                <a:lnTo>
                  <a:pt x="5576" y="10308"/>
                </a:lnTo>
                <a:lnTo>
                  <a:pt x="5539" y="10051"/>
                </a:lnTo>
                <a:lnTo>
                  <a:pt x="5503" y="9904"/>
                </a:lnTo>
                <a:lnTo>
                  <a:pt x="5393" y="9794"/>
                </a:lnTo>
                <a:lnTo>
                  <a:pt x="5319" y="9684"/>
                </a:lnTo>
                <a:lnTo>
                  <a:pt x="5173" y="9611"/>
                </a:lnTo>
                <a:lnTo>
                  <a:pt x="5136" y="9428"/>
                </a:lnTo>
                <a:lnTo>
                  <a:pt x="5099" y="9354"/>
                </a:lnTo>
                <a:lnTo>
                  <a:pt x="4842" y="9354"/>
                </a:lnTo>
                <a:lnTo>
                  <a:pt x="4806" y="8474"/>
                </a:lnTo>
                <a:lnTo>
                  <a:pt x="4806" y="7960"/>
                </a:lnTo>
                <a:lnTo>
                  <a:pt x="4769" y="7447"/>
                </a:lnTo>
                <a:lnTo>
                  <a:pt x="5136" y="7410"/>
                </a:lnTo>
                <a:lnTo>
                  <a:pt x="5503" y="7300"/>
                </a:lnTo>
                <a:lnTo>
                  <a:pt x="5833" y="7117"/>
                </a:lnTo>
                <a:lnTo>
                  <a:pt x="6126" y="6860"/>
                </a:lnTo>
                <a:lnTo>
                  <a:pt x="6200" y="6786"/>
                </a:lnTo>
                <a:lnTo>
                  <a:pt x="6310" y="6933"/>
                </a:lnTo>
                <a:lnTo>
                  <a:pt x="6493" y="7080"/>
                </a:lnTo>
                <a:lnTo>
                  <a:pt x="6677" y="7190"/>
                </a:lnTo>
                <a:lnTo>
                  <a:pt x="6860" y="7300"/>
                </a:lnTo>
                <a:lnTo>
                  <a:pt x="7043" y="7630"/>
                </a:lnTo>
                <a:lnTo>
                  <a:pt x="7263" y="7997"/>
                </a:lnTo>
                <a:lnTo>
                  <a:pt x="7557" y="8437"/>
                </a:lnTo>
                <a:lnTo>
                  <a:pt x="7667" y="8584"/>
                </a:lnTo>
                <a:lnTo>
                  <a:pt x="7557" y="8767"/>
                </a:lnTo>
                <a:lnTo>
                  <a:pt x="7484" y="8951"/>
                </a:lnTo>
                <a:lnTo>
                  <a:pt x="7447" y="9097"/>
                </a:lnTo>
                <a:lnTo>
                  <a:pt x="7447" y="9281"/>
                </a:lnTo>
                <a:lnTo>
                  <a:pt x="7484" y="9428"/>
                </a:lnTo>
                <a:lnTo>
                  <a:pt x="7520" y="9611"/>
                </a:lnTo>
                <a:lnTo>
                  <a:pt x="7594" y="9758"/>
                </a:lnTo>
                <a:lnTo>
                  <a:pt x="7704" y="9904"/>
                </a:lnTo>
                <a:lnTo>
                  <a:pt x="7850" y="10014"/>
                </a:lnTo>
                <a:lnTo>
                  <a:pt x="7960" y="10125"/>
                </a:lnTo>
                <a:lnTo>
                  <a:pt x="8107" y="10161"/>
                </a:lnTo>
                <a:lnTo>
                  <a:pt x="8254" y="10198"/>
                </a:lnTo>
                <a:lnTo>
                  <a:pt x="8547" y="10198"/>
                </a:lnTo>
                <a:lnTo>
                  <a:pt x="8694" y="10125"/>
                </a:lnTo>
                <a:lnTo>
                  <a:pt x="8877" y="10051"/>
                </a:lnTo>
                <a:lnTo>
                  <a:pt x="9098" y="9831"/>
                </a:lnTo>
                <a:lnTo>
                  <a:pt x="9281" y="9538"/>
                </a:lnTo>
                <a:lnTo>
                  <a:pt x="9354" y="9391"/>
                </a:lnTo>
                <a:lnTo>
                  <a:pt x="9391" y="9244"/>
                </a:lnTo>
                <a:lnTo>
                  <a:pt x="9391" y="9061"/>
                </a:lnTo>
                <a:lnTo>
                  <a:pt x="9391" y="8914"/>
                </a:lnTo>
                <a:lnTo>
                  <a:pt x="9318" y="8767"/>
                </a:lnTo>
                <a:lnTo>
                  <a:pt x="9244" y="8621"/>
                </a:lnTo>
                <a:lnTo>
                  <a:pt x="9134" y="8511"/>
                </a:lnTo>
                <a:lnTo>
                  <a:pt x="8987" y="8437"/>
                </a:lnTo>
                <a:lnTo>
                  <a:pt x="8841" y="8364"/>
                </a:lnTo>
                <a:lnTo>
                  <a:pt x="8694" y="8327"/>
                </a:lnTo>
                <a:lnTo>
                  <a:pt x="8364" y="8290"/>
                </a:lnTo>
                <a:lnTo>
                  <a:pt x="8180" y="8290"/>
                </a:lnTo>
                <a:lnTo>
                  <a:pt x="7997" y="8364"/>
                </a:lnTo>
                <a:lnTo>
                  <a:pt x="7924" y="8217"/>
                </a:lnTo>
                <a:lnTo>
                  <a:pt x="7814" y="8070"/>
                </a:lnTo>
                <a:lnTo>
                  <a:pt x="7557" y="7667"/>
                </a:lnTo>
                <a:lnTo>
                  <a:pt x="7300" y="7300"/>
                </a:lnTo>
                <a:lnTo>
                  <a:pt x="7227" y="7153"/>
                </a:lnTo>
                <a:lnTo>
                  <a:pt x="7153" y="7007"/>
                </a:lnTo>
                <a:lnTo>
                  <a:pt x="7043" y="6933"/>
                </a:lnTo>
                <a:lnTo>
                  <a:pt x="6897" y="6897"/>
                </a:lnTo>
                <a:lnTo>
                  <a:pt x="6640" y="6750"/>
                </a:lnTo>
                <a:lnTo>
                  <a:pt x="6346" y="6530"/>
                </a:lnTo>
                <a:lnTo>
                  <a:pt x="6530" y="6236"/>
                </a:lnTo>
                <a:lnTo>
                  <a:pt x="6603" y="5869"/>
                </a:lnTo>
                <a:lnTo>
                  <a:pt x="6603" y="5503"/>
                </a:lnTo>
                <a:lnTo>
                  <a:pt x="6567" y="5173"/>
                </a:lnTo>
                <a:lnTo>
                  <a:pt x="6456" y="4842"/>
                </a:lnTo>
                <a:lnTo>
                  <a:pt x="6310" y="4586"/>
                </a:lnTo>
                <a:lnTo>
                  <a:pt x="6126" y="4329"/>
                </a:lnTo>
                <a:lnTo>
                  <a:pt x="5870" y="4109"/>
                </a:lnTo>
                <a:lnTo>
                  <a:pt x="5613" y="3962"/>
                </a:lnTo>
                <a:lnTo>
                  <a:pt x="5356" y="3815"/>
                </a:lnTo>
                <a:lnTo>
                  <a:pt x="5026" y="3742"/>
                </a:lnTo>
                <a:lnTo>
                  <a:pt x="4732" y="3742"/>
                </a:lnTo>
                <a:lnTo>
                  <a:pt x="4732" y="3522"/>
                </a:lnTo>
                <a:lnTo>
                  <a:pt x="4696" y="2678"/>
                </a:lnTo>
                <a:lnTo>
                  <a:pt x="4732" y="2385"/>
                </a:lnTo>
                <a:lnTo>
                  <a:pt x="4696" y="2165"/>
                </a:lnTo>
                <a:lnTo>
                  <a:pt x="4659" y="1981"/>
                </a:lnTo>
                <a:lnTo>
                  <a:pt x="4842" y="1945"/>
                </a:lnTo>
                <a:lnTo>
                  <a:pt x="5063" y="1871"/>
                </a:lnTo>
                <a:lnTo>
                  <a:pt x="5246" y="1761"/>
                </a:lnTo>
                <a:lnTo>
                  <a:pt x="5393" y="1651"/>
                </a:lnTo>
                <a:lnTo>
                  <a:pt x="5539" y="1468"/>
                </a:lnTo>
                <a:lnTo>
                  <a:pt x="5613" y="1284"/>
                </a:lnTo>
                <a:lnTo>
                  <a:pt x="5686" y="1101"/>
                </a:lnTo>
                <a:lnTo>
                  <a:pt x="5686" y="844"/>
                </a:lnTo>
                <a:lnTo>
                  <a:pt x="5613" y="624"/>
                </a:lnTo>
                <a:lnTo>
                  <a:pt x="5503" y="404"/>
                </a:lnTo>
                <a:lnTo>
                  <a:pt x="5466" y="257"/>
                </a:lnTo>
                <a:lnTo>
                  <a:pt x="5429" y="184"/>
                </a:lnTo>
                <a:lnTo>
                  <a:pt x="5356" y="147"/>
                </a:lnTo>
                <a:lnTo>
                  <a:pt x="5209" y="147"/>
                </a:lnTo>
                <a:lnTo>
                  <a:pt x="5063" y="110"/>
                </a:lnTo>
                <a:lnTo>
                  <a:pt x="4989" y="37"/>
                </a:lnTo>
                <a:lnTo>
                  <a:pt x="4806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30" name="Google Shape;1030;p22"/>
          <p:cNvSpPr/>
          <p:nvPr/>
        </p:nvSpPr>
        <p:spPr>
          <a:xfrm>
            <a:off x="721258" y="4998019"/>
            <a:ext cx="463059" cy="177962"/>
          </a:xfrm>
          <a:custGeom>
            <a:avLst/>
            <a:gdLst/>
            <a:ahLst/>
            <a:cxnLst/>
            <a:rect l="l" t="t" r="r" b="b"/>
            <a:pathLst>
              <a:path w="16325" h="6274" extrusionOk="0">
                <a:moveTo>
                  <a:pt x="14710" y="1"/>
                </a:moveTo>
                <a:lnTo>
                  <a:pt x="14527" y="74"/>
                </a:lnTo>
                <a:lnTo>
                  <a:pt x="14380" y="147"/>
                </a:lnTo>
                <a:lnTo>
                  <a:pt x="14270" y="221"/>
                </a:lnTo>
                <a:lnTo>
                  <a:pt x="14270" y="257"/>
                </a:lnTo>
                <a:lnTo>
                  <a:pt x="14197" y="221"/>
                </a:lnTo>
                <a:lnTo>
                  <a:pt x="14087" y="221"/>
                </a:lnTo>
                <a:lnTo>
                  <a:pt x="14013" y="294"/>
                </a:lnTo>
                <a:lnTo>
                  <a:pt x="13977" y="331"/>
                </a:lnTo>
                <a:lnTo>
                  <a:pt x="13977" y="441"/>
                </a:lnTo>
                <a:lnTo>
                  <a:pt x="14013" y="551"/>
                </a:lnTo>
                <a:lnTo>
                  <a:pt x="14050" y="587"/>
                </a:lnTo>
                <a:lnTo>
                  <a:pt x="14123" y="624"/>
                </a:lnTo>
                <a:lnTo>
                  <a:pt x="14343" y="624"/>
                </a:lnTo>
                <a:lnTo>
                  <a:pt x="14527" y="551"/>
                </a:lnTo>
                <a:lnTo>
                  <a:pt x="14710" y="477"/>
                </a:lnTo>
                <a:lnTo>
                  <a:pt x="14894" y="441"/>
                </a:lnTo>
                <a:lnTo>
                  <a:pt x="14967" y="477"/>
                </a:lnTo>
                <a:lnTo>
                  <a:pt x="15004" y="514"/>
                </a:lnTo>
                <a:lnTo>
                  <a:pt x="14967" y="587"/>
                </a:lnTo>
                <a:lnTo>
                  <a:pt x="14930" y="661"/>
                </a:lnTo>
                <a:lnTo>
                  <a:pt x="14747" y="881"/>
                </a:lnTo>
                <a:lnTo>
                  <a:pt x="14123" y="1725"/>
                </a:lnTo>
                <a:lnTo>
                  <a:pt x="14123" y="1798"/>
                </a:lnTo>
                <a:lnTo>
                  <a:pt x="14087" y="1871"/>
                </a:lnTo>
                <a:lnTo>
                  <a:pt x="14123" y="1981"/>
                </a:lnTo>
                <a:lnTo>
                  <a:pt x="14233" y="2055"/>
                </a:lnTo>
                <a:lnTo>
                  <a:pt x="14343" y="2091"/>
                </a:lnTo>
                <a:lnTo>
                  <a:pt x="14820" y="2091"/>
                </a:lnTo>
                <a:lnTo>
                  <a:pt x="15260" y="2055"/>
                </a:lnTo>
                <a:lnTo>
                  <a:pt x="15774" y="1945"/>
                </a:lnTo>
                <a:lnTo>
                  <a:pt x="16031" y="1871"/>
                </a:lnTo>
                <a:lnTo>
                  <a:pt x="16251" y="1761"/>
                </a:lnTo>
                <a:lnTo>
                  <a:pt x="16324" y="1651"/>
                </a:lnTo>
                <a:lnTo>
                  <a:pt x="16324" y="1541"/>
                </a:lnTo>
                <a:lnTo>
                  <a:pt x="16288" y="1468"/>
                </a:lnTo>
                <a:lnTo>
                  <a:pt x="16214" y="1431"/>
                </a:lnTo>
                <a:lnTo>
                  <a:pt x="16141" y="1394"/>
                </a:lnTo>
                <a:lnTo>
                  <a:pt x="15957" y="1431"/>
                </a:lnTo>
                <a:lnTo>
                  <a:pt x="15774" y="1468"/>
                </a:lnTo>
                <a:lnTo>
                  <a:pt x="15370" y="1541"/>
                </a:lnTo>
                <a:lnTo>
                  <a:pt x="14820" y="1615"/>
                </a:lnTo>
                <a:lnTo>
                  <a:pt x="14820" y="1615"/>
                </a:lnTo>
                <a:lnTo>
                  <a:pt x="15260" y="1028"/>
                </a:lnTo>
                <a:lnTo>
                  <a:pt x="15370" y="844"/>
                </a:lnTo>
                <a:lnTo>
                  <a:pt x="15481" y="698"/>
                </a:lnTo>
                <a:lnTo>
                  <a:pt x="15517" y="477"/>
                </a:lnTo>
                <a:lnTo>
                  <a:pt x="15517" y="404"/>
                </a:lnTo>
                <a:lnTo>
                  <a:pt x="15481" y="294"/>
                </a:lnTo>
                <a:lnTo>
                  <a:pt x="15370" y="184"/>
                </a:lnTo>
                <a:lnTo>
                  <a:pt x="15224" y="74"/>
                </a:lnTo>
                <a:lnTo>
                  <a:pt x="15077" y="37"/>
                </a:lnTo>
                <a:lnTo>
                  <a:pt x="14894" y="1"/>
                </a:lnTo>
                <a:close/>
                <a:moveTo>
                  <a:pt x="6604" y="2788"/>
                </a:moveTo>
                <a:lnTo>
                  <a:pt x="6163" y="2898"/>
                </a:lnTo>
                <a:lnTo>
                  <a:pt x="5576" y="2972"/>
                </a:lnTo>
                <a:lnTo>
                  <a:pt x="5283" y="3045"/>
                </a:lnTo>
                <a:lnTo>
                  <a:pt x="4990" y="3118"/>
                </a:lnTo>
                <a:lnTo>
                  <a:pt x="4953" y="3155"/>
                </a:lnTo>
                <a:lnTo>
                  <a:pt x="4880" y="3229"/>
                </a:lnTo>
                <a:lnTo>
                  <a:pt x="4880" y="3302"/>
                </a:lnTo>
                <a:lnTo>
                  <a:pt x="4880" y="3339"/>
                </a:lnTo>
                <a:lnTo>
                  <a:pt x="4880" y="3412"/>
                </a:lnTo>
                <a:lnTo>
                  <a:pt x="4916" y="3485"/>
                </a:lnTo>
                <a:lnTo>
                  <a:pt x="4990" y="3522"/>
                </a:lnTo>
                <a:lnTo>
                  <a:pt x="5063" y="3522"/>
                </a:lnTo>
                <a:lnTo>
                  <a:pt x="5613" y="3485"/>
                </a:lnTo>
                <a:lnTo>
                  <a:pt x="6163" y="3412"/>
                </a:lnTo>
                <a:lnTo>
                  <a:pt x="6640" y="3339"/>
                </a:lnTo>
                <a:lnTo>
                  <a:pt x="6860" y="3265"/>
                </a:lnTo>
                <a:lnTo>
                  <a:pt x="6970" y="3192"/>
                </a:lnTo>
                <a:lnTo>
                  <a:pt x="7044" y="3118"/>
                </a:lnTo>
                <a:lnTo>
                  <a:pt x="7044" y="3008"/>
                </a:lnTo>
                <a:lnTo>
                  <a:pt x="7044" y="2972"/>
                </a:lnTo>
                <a:lnTo>
                  <a:pt x="7007" y="2898"/>
                </a:lnTo>
                <a:lnTo>
                  <a:pt x="6897" y="2862"/>
                </a:lnTo>
                <a:lnTo>
                  <a:pt x="6824" y="2825"/>
                </a:lnTo>
                <a:lnTo>
                  <a:pt x="6604" y="2788"/>
                </a:lnTo>
                <a:close/>
                <a:moveTo>
                  <a:pt x="13500" y="1945"/>
                </a:moveTo>
                <a:lnTo>
                  <a:pt x="13280" y="1981"/>
                </a:lnTo>
                <a:lnTo>
                  <a:pt x="13060" y="2018"/>
                </a:lnTo>
                <a:lnTo>
                  <a:pt x="12876" y="2055"/>
                </a:lnTo>
                <a:lnTo>
                  <a:pt x="12693" y="2201"/>
                </a:lnTo>
                <a:lnTo>
                  <a:pt x="12546" y="2275"/>
                </a:lnTo>
                <a:lnTo>
                  <a:pt x="12436" y="2422"/>
                </a:lnTo>
                <a:lnTo>
                  <a:pt x="12289" y="2678"/>
                </a:lnTo>
                <a:lnTo>
                  <a:pt x="12179" y="3008"/>
                </a:lnTo>
                <a:lnTo>
                  <a:pt x="12179" y="3339"/>
                </a:lnTo>
                <a:lnTo>
                  <a:pt x="12179" y="3522"/>
                </a:lnTo>
                <a:lnTo>
                  <a:pt x="12216" y="3669"/>
                </a:lnTo>
                <a:lnTo>
                  <a:pt x="12289" y="3815"/>
                </a:lnTo>
                <a:lnTo>
                  <a:pt x="12363" y="3962"/>
                </a:lnTo>
                <a:lnTo>
                  <a:pt x="12473" y="4109"/>
                </a:lnTo>
                <a:lnTo>
                  <a:pt x="12583" y="4219"/>
                </a:lnTo>
                <a:lnTo>
                  <a:pt x="12729" y="4292"/>
                </a:lnTo>
                <a:lnTo>
                  <a:pt x="12876" y="4366"/>
                </a:lnTo>
                <a:lnTo>
                  <a:pt x="12986" y="4402"/>
                </a:lnTo>
                <a:lnTo>
                  <a:pt x="13096" y="4402"/>
                </a:lnTo>
                <a:lnTo>
                  <a:pt x="13353" y="4329"/>
                </a:lnTo>
                <a:lnTo>
                  <a:pt x="13757" y="4146"/>
                </a:lnTo>
                <a:lnTo>
                  <a:pt x="14197" y="3999"/>
                </a:lnTo>
                <a:lnTo>
                  <a:pt x="14417" y="3852"/>
                </a:lnTo>
                <a:lnTo>
                  <a:pt x="14564" y="3705"/>
                </a:lnTo>
                <a:lnTo>
                  <a:pt x="14600" y="3632"/>
                </a:lnTo>
                <a:lnTo>
                  <a:pt x="14564" y="3559"/>
                </a:lnTo>
                <a:lnTo>
                  <a:pt x="14527" y="3485"/>
                </a:lnTo>
                <a:lnTo>
                  <a:pt x="14453" y="3449"/>
                </a:lnTo>
                <a:lnTo>
                  <a:pt x="14343" y="3412"/>
                </a:lnTo>
                <a:lnTo>
                  <a:pt x="14197" y="3449"/>
                </a:lnTo>
                <a:lnTo>
                  <a:pt x="13940" y="3522"/>
                </a:lnTo>
                <a:lnTo>
                  <a:pt x="13426" y="3742"/>
                </a:lnTo>
                <a:lnTo>
                  <a:pt x="13280" y="3815"/>
                </a:lnTo>
                <a:lnTo>
                  <a:pt x="13133" y="3852"/>
                </a:lnTo>
                <a:lnTo>
                  <a:pt x="12986" y="3852"/>
                </a:lnTo>
                <a:lnTo>
                  <a:pt x="12839" y="3779"/>
                </a:lnTo>
                <a:lnTo>
                  <a:pt x="12766" y="3669"/>
                </a:lnTo>
                <a:lnTo>
                  <a:pt x="12729" y="3559"/>
                </a:lnTo>
                <a:lnTo>
                  <a:pt x="12656" y="3339"/>
                </a:lnTo>
                <a:lnTo>
                  <a:pt x="12656" y="3118"/>
                </a:lnTo>
                <a:lnTo>
                  <a:pt x="12729" y="2898"/>
                </a:lnTo>
                <a:lnTo>
                  <a:pt x="12839" y="2715"/>
                </a:lnTo>
                <a:lnTo>
                  <a:pt x="12986" y="2532"/>
                </a:lnTo>
                <a:lnTo>
                  <a:pt x="13133" y="2458"/>
                </a:lnTo>
                <a:lnTo>
                  <a:pt x="13280" y="2422"/>
                </a:lnTo>
                <a:lnTo>
                  <a:pt x="13610" y="2385"/>
                </a:lnTo>
                <a:lnTo>
                  <a:pt x="13940" y="2348"/>
                </a:lnTo>
                <a:lnTo>
                  <a:pt x="14307" y="2348"/>
                </a:lnTo>
                <a:lnTo>
                  <a:pt x="14307" y="2311"/>
                </a:lnTo>
                <a:lnTo>
                  <a:pt x="14307" y="2275"/>
                </a:lnTo>
                <a:lnTo>
                  <a:pt x="14307" y="2238"/>
                </a:lnTo>
                <a:lnTo>
                  <a:pt x="14123" y="2128"/>
                </a:lnTo>
                <a:lnTo>
                  <a:pt x="13903" y="2055"/>
                </a:lnTo>
                <a:lnTo>
                  <a:pt x="13720" y="1981"/>
                </a:lnTo>
                <a:lnTo>
                  <a:pt x="13500" y="1945"/>
                </a:lnTo>
                <a:close/>
                <a:moveTo>
                  <a:pt x="6787" y="4182"/>
                </a:moveTo>
                <a:lnTo>
                  <a:pt x="6347" y="4292"/>
                </a:lnTo>
                <a:lnTo>
                  <a:pt x="5907" y="4366"/>
                </a:lnTo>
                <a:lnTo>
                  <a:pt x="5466" y="4439"/>
                </a:lnTo>
                <a:lnTo>
                  <a:pt x="5063" y="4549"/>
                </a:lnTo>
                <a:lnTo>
                  <a:pt x="4990" y="4622"/>
                </a:lnTo>
                <a:lnTo>
                  <a:pt x="4953" y="4696"/>
                </a:lnTo>
                <a:lnTo>
                  <a:pt x="4953" y="4806"/>
                </a:lnTo>
                <a:lnTo>
                  <a:pt x="5063" y="4843"/>
                </a:lnTo>
                <a:lnTo>
                  <a:pt x="5283" y="4879"/>
                </a:lnTo>
                <a:lnTo>
                  <a:pt x="5980" y="4879"/>
                </a:lnTo>
                <a:lnTo>
                  <a:pt x="6457" y="4769"/>
                </a:lnTo>
                <a:lnTo>
                  <a:pt x="6897" y="4659"/>
                </a:lnTo>
                <a:lnTo>
                  <a:pt x="6970" y="4622"/>
                </a:lnTo>
                <a:lnTo>
                  <a:pt x="7044" y="4586"/>
                </a:lnTo>
                <a:lnTo>
                  <a:pt x="7080" y="4512"/>
                </a:lnTo>
                <a:lnTo>
                  <a:pt x="7117" y="4439"/>
                </a:lnTo>
                <a:lnTo>
                  <a:pt x="7080" y="4292"/>
                </a:lnTo>
                <a:lnTo>
                  <a:pt x="7007" y="4219"/>
                </a:lnTo>
                <a:lnTo>
                  <a:pt x="6934" y="4182"/>
                </a:lnTo>
                <a:close/>
                <a:moveTo>
                  <a:pt x="11079" y="2055"/>
                </a:moveTo>
                <a:lnTo>
                  <a:pt x="10785" y="2091"/>
                </a:lnTo>
                <a:lnTo>
                  <a:pt x="10565" y="2165"/>
                </a:lnTo>
                <a:lnTo>
                  <a:pt x="10382" y="2311"/>
                </a:lnTo>
                <a:lnTo>
                  <a:pt x="10235" y="2495"/>
                </a:lnTo>
                <a:lnTo>
                  <a:pt x="10198" y="2385"/>
                </a:lnTo>
                <a:lnTo>
                  <a:pt x="10088" y="2348"/>
                </a:lnTo>
                <a:lnTo>
                  <a:pt x="9942" y="2311"/>
                </a:lnTo>
                <a:lnTo>
                  <a:pt x="9611" y="2311"/>
                </a:lnTo>
                <a:lnTo>
                  <a:pt x="9501" y="2348"/>
                </a:lnTo>
                <a:lnTo>
                  <a:pt x="9208" y="2495"/>
                </a:lnTo>
                <a:lnTo>
                  <a:pt x="8988" y="2678"/>
                </a:lnTo>
                <a:lnTo>
                  <a:pt x="8951" y="2568"/>
                </a:lnTo>
                <a:lnTo>
                  <a:pt x="8915" y="2532"/>
                </a:lnTo>
                <a:lnTo>
                  <a:pt x="8878" y="2532"/>
                </a:lnTo>
                <a:lnTo>
                  <a:pt x="8804" y="2568"/>
                </a:lnTo>
                <a:lnTo>
                  <a:pt x="8731" y="2752"/>
                </a:lnTo>
                <a:lnTo>
                  <a:pt x="8658" y="2935"/>
                </a:lnTo>
                <a:lnTo>
                  <a:pt x="8621" y="3339"/>
                </a:lnTo>
                <a:lnTo>
                  <a:pt x="8584" y="3705"/>
                </a:lnTo>
                <a:lnTo>
                  <a:pt x="8621" y="4072"/>
                </a:lnTo>
                <a:lnTo>
                  <a:pt x="8694" y="4439"/>
                </a:lnTo>
                <a:lnTo>
                  <a:pt x="8768" y="4806"/>
                </a:lnTo>
                <a:lnTo>
                  <a:pt x="8804" y="4879"/>
                </a:lnTo>
                <a:lnTo>
                  <a:pt x="8878" y="4953"/>
                </a:lnTo>
                <a:lnTo>
                  <a:pt x="8951" y="4989"/>
                </a:lnTo>
                <a:lnTo>
                  <a:pt x="9061" y="4953"/>
                </a:lnTo>
                <a:lnTo>
                  <a:pt x="9135" y="4916"/>
                </a:lnTo>
                <a:lnTo>
                  <a:pt x="9208" y="4879"/>
                </a:lnTo>
                <a:lnTo>
                  <a:pt x="9245" y="4769"/>
                </a:lnTo>
                <a:lnTo>
                  <a:pt x="9208" y="4659"/>
                </a:lnTo>
                <a:lnTo>
                  <a:pt x="9135" y="4182"/>
                </a:lnTo>
                <a:lnTo>
                  <a:pt x="9098" y="3669"/>
                </a:lnTo>
                <a:lnTo>
                  <a:pt x="9135" y="3339"/>
                </a:lnTo>
                <a:lnTo>
                  <a:pt x="9208" y="3118"/>
                </a:lnTo>
                <a:lnTo>
                  <a:pt x="9391" y="2972"/>
                </a:lnTo>
                <a:lnTo>
                  <a:pt x="9575" y="2825"/>
                </a:lnTo>
                <a:lnTo>
                  <a:pt x="9795" y="2788"/>
                </a:lnTo>
                <a:lnTo>
                  <a:pt x="9868" y="4072"/>
                </a:lnTo>
                <a:lnTo>
                  <a:pt x="9905" y="4146"/>
                </a:lnTo>
                <a:lnTo>
                  <a:pt x="9942" y="4219"/>
                </a:lnTo>
                <a:lnTo>
                  <a:pt x="10015" y="4292"/>
                </a:lnTo>
                <a:lnTo>
                  <a:pt x="10125" y="4292"/>
                </a:lnTo>
                <a:lnTo>
                  <a:pt x="10198" y="4329"/>
                </a:lnTo>
                <a:lnTo>
                  <a:pt x="10272" y="4292"/>
                </a:lnTo>
                <a:lnTo>
                  <a:pt x="10308" y="4219"/>
                </a:lnTo>
                <a:lnTo>
                  <a:pt x="10345" y="4146"/>
                </a:lnTo>
                <a:lnTo>
                  <a:pt x="10455" y="3559"/>
                </a:lnTo>
                <a:lnTo>
                  <a:pt x="10565" y="3008"/>
                </a:lnTo>
                <a:lnTo>
                  <a:pt x="10602" y="2862"/>
                </a:lnTo>
                <a:lnTo>
                  <a:pt x="10675" y="2752"/>
                </a:lnTo>
                <a:lnTo>
                  <a:pt x="10785" y="2642"/>
                </a:lnTo>
                <a:lnTo>
                  <a:pt x="10895" y="2568"/>
                </a:lnTo>
                <a:lnTo>
                  <a:pt x="11079" y="2568"/>
                </a:lnTo>
                <a:lnTo>
                  <a:pt x="11115" y="2642"/>
                </a:lnTo>
                <a:lnTo>
                  <a:pt x="11115" y="2752"/>
                </a:lnTo>
                <a:lnTo>
                  <a:pt x="11115" y="2862"/>
                </a:lnTo>
                <a:lnTo>
                  <a:pt x="11189" y="3449"/>
                </a:lnTo>
                <a:lnTo>
                  <a:pt x="11299" y="4036"/>
                </a:lnTo>
                <a:lnTo>
                  <a:pt x="11372" y="4256"/>
                </a:lnTo>
                <a:lnTo>
                  <a:pt x="11446" y="4512"/>
                </a:lnTo>
                <a:lnTo>
                  <a:pt x="11556" y="4732"/>
                </a:lnTo>
                <a:lnTo>
                  <a:pt x="11629" y="4806"/>
                </a:lnTo>
                <a:lnTo>
                  <a:pt x="11739" y="4843"/>
                </a:lnTo>
                <a:lnTo>
                  <a:pt x="11849" y="4843"/>
                </a:lnTo>
                <a:lnTo>
                  <a:pt x="11922" y="4806"/>
                </a:lnTo>
                <a:lnTo>
                  <a:pt x="11996" y="4769"/>
                </a:lnTo>
                <a:lnTo>
                  <a:pt x="12032" y="4696"/>
                </a:lnTo>
                <a:lnTo>
                  <a:pt x="12069" y="4586"/>
                </a:lnTo>
                <a:lnTo>
                  <a:pt x="11996" y="4476"/>
                </a:lnTo>
                <a:lnTo>
                  <a:pt x="11922" y="4402"/>
                </a:lnTo>
                <a:lnTo>
                  <a:pt x="11886" y="4256"/>
                </a:lnTo>
                <a:lnTo>
                  <a:pt x="11812" y="4072"/>
                </a:lnTo>
                <a:lnTo>
                  <a:pt x="11776" y="3779"/>
                </a:lnTo>
                <a:lnTo>
                  <a:pt x="11666" y="3339"/>
                </a:lnTo>
                <a:lnTo>
                  <a:pt x="11629" y="2862"/>
                </a:lnTo>
                <a:lnTo>
                  <a:pt x="11629" y="2532"/>
                </a:lnTo>
                <a:lnTo>
                  <a:pt x="11592" y="2385"/>
                </a:lnTo>
                <a:lnTo>
                  <a:pt x="11482" y="2275"/>
                </a:lnTo>
                <a:lnTo>
                  <a:pt x="11299" y="2128"/>
                </a:lnTo>
                <a:lnTo>
                  <a:pt x="11189" y="2091"/>
                </a:lnTo>
                <a:lnTo>
                  <a:pt x="11079" y="2055"/>
                </a:lnTo>
                <a:close/>
                <a:moveTo>
                  <a:pt x="2715" y="1138"/>
                </a:moveTo>
                <a:lnTo>
                  <a:pt x="2569" y="1174"/>
                </a:lnTo>
                <a:lnTo>
                  <a:pt x="2422" y="1284"/>
                </a:lnTo>
                <a:lnTo>
                  <a:pt x="2385" y="1358"/>
                </a:lnTo>
                <a:lnTo>
                  <a:pt x="2165" y="1284"/>
                </a:lnTo>
                <a:lnTo>
                  <a:pt x="1762" y="1284"/>
                </a:lnTo>
                <a:lnTo>
                  <a:pt x="1542" y="1358"/>
                </a:lnTo>
                <a:lnTo>
                  <a:pt x="771" y="1504"/>
                </a:lnTo>
                <a:lnTo>
                  <a:pt x="368" y="1651"/>
                </a:lnTo>
                <a:lnTo>
                  <a:pt x="184" y="1725"/>
                </a:lnTo>
                <a:lnTo>
                  <a:pt x="38" y="1835"/>
                </a:lnTo>
                <a:lnTo>
                  <a:pt x="1" y="1908"/>
                </a:lnTo>
                <a:lnTo>
                  <a:pt x="1" y="1981"/>
                </a:lnTo>
                <a:lnTo>
                  <a:pt x="38" y="2018"/>
                </a:lnTo>
                <a:lnTo>
                  <a:pt x="111" y="2055"/>
                </a:lnTo>
                <a:lnTo>
                  <a:pt x="74" y="2348"/>
                </a:lnTo>
                <a:lnTo>
                  <a:pt x="74" y="2642"/>
                </a:lnTo>
                <a:lnTo>
                  <a:pt x="74" y="3705"/>
                </a:lnTo>
                <a:lnTo>
                  <a:pt x="111" y="4843"/>
                </a:lnTo>
                <a:lnTo>
                  <a:pt x="148" y="5980"/>
                </a:lnTo>
                <a:lnTo>
                  <a:pt x="184" y="6090"/>
                </a:lnTo>
                <a:lnTo>
                  <a:pt x="294" y="6200"/>
                </a:lnTo>
                <a:lnTo>
                  <a:pt x="404" y="6236"/>
                </a:lnTo>
                <a:lnTo>
                  <a:pt x="514" y="6200"/>
                </a:lnTo>
                <a:lnTo>
                  <a:pt x="624" y="6236"/>
                </a:lnTo>
                <a:lnTo>
                  <a:pt x="845" y="6273"/>
                </a:lnTo>
                <a:lnTo>
                  <a:pt x="1028" y="6236"/>
                </a:lnTo>
                <a:lnTo>
                  <a:pt x="1395" y="6163"/>
                </a:lnTo>
                <a:lnTo>
                  <a:pt x="2385" y="5980"/>
                </a:lnTo>
                <a:lnTo>
                  <a:pt x="2605" y="5943"/>
                </a:lnTo>
                <a:lnTo>
                  <a:pt x="2752" y="5906"/>
                </a:lnTo>
                <a:lnTo>
                  <a:pt x="2899" y="5833"/>
                </a:lnTo>
                <a:lnTo>
                  <a:pt x="2972" y="5686"/>
                </a:lnTo>
                <a:lnTo>
                  <a:pt x="2972" y="5576"/>
                </a:lnTo>
                <a:lnTo>
                  <a:pt x="2935" y="5503"/>
                </a:lnTo>
                <a:lnTo>
                  <a:pt x="2825" y="5429"/>
                </a:lnTo>
                <a:lnTo>
                  <a:pt x="2679" y="5393"/>
                </a:lnTo>
                <a:lnTo>
                  <a:pt x="2532" y="5393"/>
                </a:lnTo>
                <a:lnTo>
                  <a:pt x="2385" y="5429"/>
                </a:lnTo>
                <a:lnTo>
                  <a:pt x="2055" y="5503"/>
                </a:lnTo>
                <a:lnTo>
                  <a:pt x="1762" y="5576"/>
                </a:lnTo>
                <a:lnTo>
                  <a:pt x="1028" y="5723"/>
                </a:lnTo>
                <a:lnTo>
                  <a:pt x="698" y="5796"/>
                </a:lnTo>
                <a:lnTo>
                  <a:pt x="661" y="4953"/>
                </a:lnTo>
                <a:lnTo>
                  <a:pt x="624" y="4109"/>
                </a:lnTo>
                <a:lnTo>
                  <a:pt x="845" y="4109"/>
                </a:lnTo>
                <a:lnTo>
                  <a:pt x="1028" y="4072"/>
                </a:lnTo>
                <a:lnTo>
                  <a:pt x="1431" y="3962"/>
                </a:lnTo>
                <a:lnTo>
                  <a:pt x="2459" y="3742"/>
                </a:lnTo>
                <a:lnTo>
                  <a:pt x="2495" y="3779"/>
                </a:lnTo>
                <a:lnTo>
                  <a:pt x="2605" y="3779"/>
                </a:lnTo>
                <a:lnTo>
                  <a:pt x="2679" y="3742"/>
                </a:lnTo>
                <a:lnTo>
                  <a:pt x="2752" y="3705"/>
                </a:lnTo>
                <a:lnTo>
                  <a:pt x="2789" y="3669"/>
                </a:lnTo>
                <a:lnTo>
                  <a:pt x="2862" y="3559"/>
                </a:lnTo>
                <a:lnTo>
                  <a:pt x="2899" y="3485"/>
                </a:lnTo>
                <a:lnTo>
                  <a:pt x="2899" y="3412"/>
                </a:lnTo>
                <a:lnTo>
                  <a:pt x="2862" y="3339"/>
                </a:lnTo>
                <a:lnTo>
                  <a:pt x="2825" y="3265"/>
                </a:lnTo>
                <a:lnTo>
                  <a:pt x="2715" y="3155"/>
                </a:lnTo>
                <a:lnTo>
                  <a:pt x="2532" y="3155"/>
                </a:lnTo>
                <a:lnTo>
                  <a:pt x="1431" y="3449"/>
                </a:lnTo>
                <a:lnTo>
                  <a:pt x="1028" y="3522"/>
                </a:lnTo>
                <a:lnTo>
                  <a:pt x="808" y="3595"/>
                </a:lnTo>
                <a:lnTo>
                  <a:pt x="624" y="3632"/>
                </a:lnTo>
                <a:lnTo>
                  <a:pt x="588" y="2788"/>
                </a:lnTo>
                <a:lnTo>
                  <a:pt x="588" y="2458"/>
                </a:lnTo>
                <a:lnTo>
                  <a:pt x="551" y="2091"/>
                </a:lnTo>
                <a:lnTo>
                  <a:pt x="1065" y="1981"/>
                </a:lnTo>
                <a:lnTo>
                  <a:pt x="1615" y="1835"/>
                </a:lnTo>
                <a:lnTo>
                  <a:pt x="1798" y="1798"/>
                </a:lnTo>
                <a:lnTo>
                  <a:pt x="2055" y="1798"/>
                </a:lnTo>
                <a:lnTo>
                  <a:pt x="2165" y="1871"/>
                </a:lnTo>
                <a:lnTo>
                  <a:pt x="2238" y="1908"/>
                </a:lnTo>
                <a:lnTo>
                  <a:pt x="2312" y="1945"/>
                </a:lnTo>
                <a:lnTo>
                  <a:pt x="2422" y="1945"/>
                </a:lnTo>
                <a:lnTo>
                  <a:pt x="2495" y="1908"/>
                </a:lnTo>
                <a:lnTo>
                  <a:pt x="3009" y="1651"/>
                </a:lnTo>
                <a:lnTo>
                  <a:pt x="3082" y="1615"/>
                </a:lnTo>
                <a:lnTo>
                  <a:pt x="3119" y="1578"/>
                </a:lnTo>
                <a:lnTo>
                  <a:pt x="3156" y="1431"/>
                </a:lnTo>
                <a:lnTo>
                  <a:pt x="3119" y="1284"/>
                </a:lnTo>
                <a:lnTo>
                  <a:pt x="3082" y="1248"/>
                </a:lnTo>
                <a:lnTo>
                  <a:pt x="3009" y="1174"/>
                </a:lnTo>
                <a:lnTo>
                  <a:pt x="2862" y="1138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31" name="Google Shape;1031;p22"/>
          <p:cNvSpPr/>
          <p:nvPr/>
        </p:nvSpPr>
        <p:spPr>
          <a:xfrm>
            <a:off x="-243128" y="54210"/>
            <a:ext cx="589992" cy="414129"/>
          </a:xfrm>
          <a:custGeom>
            <a:avLst/>
            <a:gdLst/>
            <a:ahLst/>
            <a:cxnLst/>
            <a:rect l="l" t="t" r="r" b="b"/>
            <a:pathLst>
              <a:path w="20800" h="14600" extrusionOk="0">
                <a:moveTo>
                  <a:pt x="5466" y="441"/>
                </a:moveTo>
                <a:lnTo>
                  <a:pt x="5650" y="478"/>
                </a:lnTo>
                <a:lnTo>
                  <a:pt x="5577" y="478"/>
                </a:lnTo>
                <a:lnTo>
                  <a:pt x="5466" y="441"/>
                </a:lnTo>
                <a:close/>
                <a:moveTo>
                  <a:pt x="4843" y="478"/>
                </a:moveTo>
                <a:lnTo>
                  <a:pt x="4806" y="514"/>
                </a:lnTo>
                <a:lnTo>
                  <a:pt x="4586" y="551"/>
                </a:lnTo>
                <a:lnTo>
                  <a:pt x="4843" y="478"/>
                </a:lnTo>
                <a:close/>
                <a:moveTo>
                  <a:pt x="5173" y="808"/>
                </a:moveTo>
                <a:lnTo>
                  <a:pt x="5210" y="844"/>
                </a:lnTo>
                <a:lnTo>
                  <a:pt x="5246" y="918"/>
                </a:lnTo>
                <a:lnTo>
                  <a:pt x="5356" y="991"/>
                </a:lnTo>
                <a:lnTo>
                  <a:pt x="5503" y="1028"/>
                </a:lnTo>
                <a:lnTo>
                  <a:pt x="5760" y="1028"/>
                </a:lnTo>
                <a:lnTo>
                  <a:pt x="5870" y="991"/>
                </a:lnTo>
                <a:lnTo>
                  <a:pt x="5980" y="991"/>
                </a:lnTo>
                <a:lnTo>
                  <a:pt x="6017" y="1028"/>
                </a:lnTo>
                <a:lnTo>
                  <a:pt x="6053" y="1101"/>
                </a:lnTo>
                <a:lnTo>
                  <a:pt x="6163" y="1431"/>
                </a:lnTo>
                <a:lnTo>
                  <a:pt x="6163" y="1725"/>
                </a:lnTo>
                <a:lnTo>
                  <a:pt x="6127" y="2055"/>
                </a:lnTo>
                <a:lnTo>
                  <a:pt x="6053" y="2348"/>
                </a:lnTo>
                <a:lnTo>
                  <a:pt x="5980" y="2532"/>
                </a:lnTo>
                <a:lnTo>
                  <a:pt x="5907" y="2715"/>
                </a:lnTo>
                <a:lnTo>
                  <a:pt x="5650" y="3009"/>
                </a:lnTo>
                <a:lnTo>
                  <a:pt x="5393" y="3229"/>
                </a:lnTo>
                <a:lnTo>
                  <a:pt x="5063" y="3412"/>
                </a:lnTo>
                <a:lnTo>
                  <a:pt x="5063" y="3375"/>
                </a:lnTo>
                <a:lnTo>
                  <a:pt x="5063" y="3302"/>
                </a:lnTo>
                <a:lnTo>
                  <a:pt x="5026" y="3265"/>
                </a:lnTo>
                <a:lnTo>
                  <a:pt x="4953" y="3229"/>
                </a:lnTo>
                <a:lnTo>
                  <a:pt x="4880" y="3229"/>
                </a:lnTo>
                <a:lnTo>
                  <a:pt x="5063" y="2789"/>
                </a:lnTo>
                <a:lnTo>
                  <a:pt x="5063" y="2715"/>
                </a:lnTo>
                <a:lnTo>
                  <a:pt x="4990" y="2679"/>
                </a:lnTo>
                <a:lnTo>
                  <a:pt x="4953" y="2679"/>
                </a:lnTo>
                <a:lnTo>
                  <a:pt x="4880" y="2715"/>
                </a:lnTo>
                <a:lnTo>
                  <a:pt x="4549" y="3229"/>
                </a:lnTo>
                <a:lnTo>
                  <a:pt x="4329" y="3559"/>
                </a:lnTo>
                <a:lnTo>
                  <a:pt x="4109" y="3522"/>
                </a:lnTo>
                <a:lnTo>
                  <a:pt x="3853" y="3486"/>
                </a:lnTo>
                <a:lnTo>
                  <a:pt x="3706" y="3449"/>
                </a:lnTo>
                <a:lnTo>
                  <a:pt x="3999" y="3192"/>
                </a:lnTo>
                <a:lnTo>
                  <a:pt x="4586" y="2642"/>
                </a:lnTo>
                <a:lnTo>
                  <a:pt x="4586" y="2568"/>
                </a:lnTo>
                <a:lnTo>
                  <a:pt x="4586" y="2495"/>
                </a:lnTo>
                <a:lnTo>
                  <a:pt x="4513" y="2458"/>
                </a:lnTo>
                <a:lnTo>
                  <a:pt x="4439" y="2458"/>
                </a:lnTo>
                <a:lnTo>
                  <a:pt x="3486" y="3119"/>
                </a:lnTo>
                <a:lnTo>
                  <a:pt x="3302" y="3265"/>
                </a:lnTo>
                <a:lnTo>
                  <a:pt x="3229" y="3192"/>
                </a:lnTo>
                <a:lnTo>
                  <a:pt x="3266" y="3082"/>
                </a:lnTo>
                <a:lnTo>
                  <a:pt x="3302" y="3009"/>
                </a:lnTo>
                <a:lnTo>
                  <a:pt x="3266" y="2935"/>
                </a:lnTo>
                <a:lnTo>
                  <a:pt x="3229" y="2899"/>
                </a:lnTo>
                <a:lnTo>
                  <a:pt x="3339" y="2935"/>
                </a:lnTo>
                <a:lnTo>
                  <a:pt x="3669" y="2752"/>
                </a:lnTo>
                <a:lnTo>
                  <a:pt x="4733" y="2055"/>
                </a:lnTo>
                <a:lnTo>
                  <a:pt x="4770" y="1982"/>
                </a:lnTo>
                <a:lnTo>
                  <a:pt x="4770" y="1945"/>
                </a:lnTo>
                <a:lnTo>
                  <a:pt x="4733" y="1872"/>
                </a:lnTo>
                <a:lnTo>
                  <a:pt x="4660" y="1872"/>
                </a:lnTo>
                <a:lnTo>
                  <a:pt x="4329" y="1982"/>
                </a:lnTo>
                <a:lnTo>
                  <a:pt x="3816" y="2202"/>
                </a:lnTo>
                <a:lnTo>
                  <a:pt x="3302" y="2458"/>
                </a:lnTo>
                <a:lnTo>
                  <a:pt x="3082" y="2642"/>
                </a:lnTo>
                <a:lnTo>
                  <a:pt x="2935" y="2789"/>
                </a:lnTo>
                <a:lnTo>
                  <a:pt x="2899" y="2605"/>
                </a:lnTo>
                <a:lnTo>
                  <a:pt x="2899" y="2458"/>
                </a:lnTo>
                <a:lnTo>
                  <a:pt x="3082" y="2385"/>
                </a:lnTo>
                <a:lnTo>
                  <a:pt x="3266" y="2238"/>
                </a:lnTo>
                <a:lnTo>
                  <a:pt x="3632" y="2018"/>
                </a:lnTo>
                <a:lnTo>
                  <a:pt x="4109" y="1725"/>
                </a:lnTo>
                <a:lnTo>
                  <a:pt x="4586" y="1505"/>
                </a:lnTo>
                <a:lnTo>
                  <a:pt x="4660" y="1431"/>
                </a:lnTo>
                <a:lnTo>
                  <a:pt x="4660" y="1358"/>
                </a:lnTo>
                <a:lnTo>
                  <a:pt x="4586" y="1321"/>
                </a:lnTo>
                <a:lnTo>
                  <a:pt x="4513" y="1285"/>
                </a:lnTo>
                <a:lnTo>
                  <a:pt x="4256" y="1358"/>
                </a:lnTo>
                <a:lnTo>
                  <a:pt x="3963" y="1431"/>
                </a:lnTo>
                <a:lnTo>
                  <a:pt x="3706" y="1505"/>
                </a:lnTo>
                <a:lnTo>
                  <a:pt x="3449" y="1651"/>
                </a:lnTo>
                <a:lnTo>
                  <a:pt x="3156" y="1798"/>
                </a:lnTo>
                <a:lnTo>
                  <a:pt x="3302" y="1578"/>
                </a:lnTo>
                <a:lnTo>
                  <a:pt x="3486" y="1358"/>
                </a:lnTo>
                <a:lnTo>
                  <a:pt x="3779" y="1211"/>
                </a:lnTo>
                <a:lnTo>
                  <a:pt x="4109" y="1065"/>
                </a:lnTo>
                <a:lnTo>
                  <a:pt x="4733" y="844"/>
                </a:lnTo>
                <a:lnTo>
                  <a:pt x="4770" y="918"/>
                </a:lnTo>
                <a:lnTo>
                  <a:pt x="4843" y="991"/>
                </a:lnTo>
                <a:lnTo>
                  <a:pt x="4916" y="991"/>
                </a:lnTo>
                <a:lnTo>
                  <a:pt x="4990" y="1028"/>
                </a:lnTo>
                <a:lnTo>
                  <a:pt x="5063" y="991"/>
                </a:lnTo>
                <a:lnTo>
                  <a:pt x="5100" y="955"/>
                </a:lnTo>
                <a:lnTo>
                  <a:pt x="5173" y="881"/>
                </a:lnTo>
                <a:lnTo>
                  <a:pt x="5173" y="808"/>
                </a:lnTo>
                <a:close/>
                <a:moveTo>
                  <a:pt x="9648" y="3302"/>
                </a:moveTo>
                <a:lnTo>
                  <a:pt x="9905" y="3375"/>
                </a:lnTo>
                <a:lnTo>
                  <a:pt x="9905" y="3412"/>
                </a:lnTo>
                <a:lnTo>
                  <a:pt x="10125" y="3632"/>
                </a:lnTo>
                <a:lnTo>
                  <a:pt x="10308" y="3889"/>
                </a:lnTo>
                <a:lnTo>
                  <a:pt x="10162" y="4036"/>
                </a:lnTo>
                <a:lnTo>
                  <a:pt x="9978" y="4182"/>
                </a:lnTo>
                <a:lnTo>
                  <a:pt x="9795" y="4293"/>
                </a:lnTo>
                <a:lnTo>
                  <a:pt x="9612" y="4329"/>
                </a:lnTo>
                <a:lnTo>
                  <a:pt x="9501" y="4293"/>
                </a:lnTo>
                <a:lnTo>
                  <a:pt x="9428" y="4256"/>
                </a:lnTo>
                <a:lnTo>
                  <a:pt x="9501" y="4146"/>
                </a:lnTo>
                <a:lnTo>
                  <a:pt x="9501" y="4072"/>
                </a:lnTo>
                <a:lnTo>
                  <a:pt x="9465" y="3999"/>
                </a:lnTo>
                <a:lnTo>
                  <a:pt x="9391" y="3926"/>
                </a:lnTo>
                <a:lnTo>
                  <a:pt x="9245" y="3926"/>
                </a:lnTo>
                <a:lnTo>
                  <a:pt x="9465" y="3816"/>
                </a:lnTo>
                <a:lnTo>
                  <a:pt x="9501" y="3779"/>
                </a:lnTo>
                <a:lnTo>
                  <a:pt x="9538" y="3742"/>
                </a:lnTo>
                <a:lnTo>
                  <a:pt x="9538" y="3632"/>
                </a:lnTo>
                <a:lnTo>
                  <a:pt x="9465" y="3559"/>
                </a:lnTo>
                <a:lnTo>
                  <a:pt x="9391" y="3522"/>
                </a:lnTo>
                <a:lnTo>
                  <a:pt x="9355" y="3522"/>
                </a:lnTo>
                <a:lnTo>
                  <a:pt x="9061" y="3632"/>
                </a:lnTo>
                <a:lnTo>
                  <a:pt x="9208" y="3375"/>
                </a:lnTo>
                <a:lnTo>
                  <a:pt x="9281" y="3412"/>
                </a:lnTo>
                <a:lnTo>
                  <a:pt x="9355" y="3412"/>
                </a:lnTo>
                <a:lnTo>
                  <a:pt x="9501" y="3375"/>
                </a:lnTo>
                <a:lnTo>
                  <a:pt x="9648" y="3302"/>
                </a:lnTo>
                <a:close/>
                <a:moveTo>
                  <a:pt x="1505" y="4329"/>
                </a:moveTo>
                <a:lnTo>
                  <a:pt x="1615" y="4366"/>
                </a:lnTo>
                <a:lnTo>
                  <a:pt x="1725" y="4439"/>
                </a:lnTo>
                <a:lnTo>
                  <a:pt x="1872" y="4586"/>
                </a:lnTo>
                <a:lnTo>
                  <a:pt x="1908" y="4769"/>
                </a:lnTo>
                <a:lnTo>
                  <a:pt x="1945" y="4916"/>
                </a:lnTo>
                <a:lnTo>
                  <a:pt x="1908" y="5100"/>
                </a:lnTo>
                <a:lnTo>
                  <a:pt x="1872" y="5246"/>
                </a:lnTo>
                <a:lnTo>
                  <a:pt x="1762" y="5393"/>
                </a:lnTo>
                <a:lnTo>
                  <a:pt x="1615" y="5503"/>
                </a:lnTo>
                <a:lnTo>
                  <a:pt x="1468" y="5576"/>
                </a:lnTo>
                <a:lnTo>
                  <a:pt x="1432" y="5430"/>
                </a:lnTo>
                <a:lnTo>
                  <a:pt x="1432" y="5283"/>
                </a:lnTo>
                <a:lnTo>
                  <a:pt x="1432" y="5210"/>
                </a:lnTo>
                <a:lnTo>
                  <a:pt x="1395" y="5136"/>
                </a:lnTo>
                <a:lnTo>
                  <a:pt x="1395" y="5063"/>
                </a:lnTo>
                <a:lnTo>
                  <a:pt x="1321" y="4989"/>
                </a:lnTo>
                <a:lnTo>
                  <a:pt x="1285" y="4953"/>
                </a:lnTo>
                <a:lnTo>
                  <a:pt x="1175" y="4989"/>
                </a:lnTo>
                <a:lnTo>
                  <a:pt x="1028" y="5063"/>
                </a:lnTo>
                <a:lnTo>
                  <a:pt x="1138" y="4989"/>
                </a:lnTo>
                <a:lnTo>
                  <a:pt x="1321" y="4879"/>
                </a:lnTo>
                <a:lnTo>
                  <a:pt x="1468" y="4769"/>
                </a:lnTo>
                <a:lnTo>
                  <a:pt x="1542" y="4696"/>
                </a:lnTo>
                <a:lnTo>
                  <a:pt x="1505" y="4623"/>
                </a:lnTo>
                <a:lnTo>
                  <a:pt x="1468" y="4549"/>
                </a:lnTo>
                <a:lnTo>
                  <a:pt x="1395" y="4513"/>
                </a:lnTo>
                <a:lnTo>
                  <a:pt x="1432" y="4476"/>
                </a:lnTo>
                <a:lnTo>
                  <a:pt x="1468" y="4439"/>
                </a:lnTo>
                <a:lnTo>
                  <a:pt x="1468" y="4403"/>
                </a:lnTo>
                <a:lnTo>
                  <a:pt x="1432" y="4329"/>
                </a:lnTo>
                <a:close/>
                <a:moveTo>
                  <a:pt x="1138" y="5576"/>
                </a:moveTo>
                <a:lnTo>
                  <a:pt x="1138" y="5650"/>
                </a:lnTo>
                <a:lnTo>
                  <a:pt x="1028" y="5613"/>
                </a:lnTo>
                <a:lnTo>
                  <a:pt x="1138" y="5576"/>
                </a:lnTo>
                <a:close/>
                <a:moveTo>
                  <a:pt x="7887" y="5907"/>
                </a:moveTo>
                <a:lnTo>
                  <a:pt x="8218" y="5980"/>
                </a:lnTo>
                <a:lnTo>
                  <a:pt x="8291" y="6090"/>
                </a:lnTo>
                <a:lnTo>
                  <a:pt x="8401" y="6163"/>
                </a:lnTo>
                <a:lnTo>
                  <a:pt x="8511" y="6273"/>
                </a:lnTo>
                <a:lnTo>
                  <a:pt x="8621" y="6383"/>
                </a:lnTo>
                <a:lnTo>
                  <a:pt x="8694" y="6530"/>
                </a:lnTo>
                <a:lnTo>
                  <a:pt x="8768" y="6677"/>
                </a:lnTo>
                <a:lnTo>
                  <a:pt x="8805" y="6934"/>
                </a:lnTo>
                <a:lnTo>
                  <a:pt x="8768" y="7154"/>
                </a:lnTo>
                <a:lnTo>
                  <a:pt x="8658" y="7374"/>
                </a:lnTo>
                <a:lnTo>
                  <a:pt x="8548" y="7557"/>
                </a:lnTo>
                <a:lnTo>
                  <a:pt x="8438" y="7704"/>
                </a:lnTo>
                <a:lnTo>
                  <a:pt x="8291" y="7814"/>
                </a:lnTo>
                <a:lnTo>
                  <a:pt x="8144" y="7887"/>
                </a:lnTo>
                <a:lnTo>
                  <a:pt x="7998" y="7961"/>
                </a:lnTo>
                <a:lnTo>
                  <a:pt x="8071" y="7594"/>
                </a:lnTo>
                <a:lnTo>
                  <a:pt x="8071" y="7520"/>
                </a:lnTo>
                <a:lnTo>
                  <a:pt x="8034" y="7484"/>
                </a:lnTo>
                <a:lnTo>
                  <a:pt x="7961" y="7484"/>
                </a:lnTo>
                <a:lnTo>
                  <a:pt x="7924" y="7520"/>
                </a:lnTo>
                <a:lnTo>
                  <a:pt x="7741" y="7741"/>
                </a:lnTo>
                <a:lnTo>
                  <a:pt x="7557" y="7997"/>
                </a:lnTo>
                <a:lnTo>
                  <a:pt x="7264" y="7924"/>
                </a:lnTo>
                <a:lnTo>
                  <a:pt x="7484" y="7594"/>
                </a:lnTo>
                <a:lnTo>
                  <a:pt x="7741" y="7337"/>
                </a:lnTo>
                <a:lnTo>
                  <a:pt x="7741" y="7264"/>
                </a:lnTo>
                <a:lnTo>
                  <a:pt x="7741" y="7227"/>
                </a:lnTo>
                <a:lnTo>
                  <a:pt x="7631" y="7227"/>
                </a:lnTo>
                <a:lnTo>
                  <a:pt x="7447" y="7337"/>
                </a:lnTo>
                <a:lnTo>
                  <a:pt x="7264" y="7447"/>
                </a:lnTo>
                <a:lnTo>
                  <a:pt x="7080" y="7594"/>
                </a:lnTo>
                <a:lnTo>
                  <a:pt x="6934" y="7777"/>
                </a:lnTo>
                <a:lnTo>
                  <a:pt x="6860" y="7704"/>
                </a:lnTo>
                <a:lnTo>
                  <a:pt x="6714" y="7557"/>
                </a:lnTo>
                <a:lnTo>
                  <a:pt x="7227" y="7264"/>
                </a:lnTo>
                <a:lnTo>
                  <a:pt x="7741" y="6934"/>
                </a:lnTo>
                <a:lnTo>
                  <a:pt x="7741" y="6897"/>
                </a:lnTo>
                <a:lnTo>
                  <a:pt x="7704" y="6860"/>
                </a:lnTo>
                <a:lnTo>
                  <a:pt x="7411" y="6860"/>
                </a:lnTo>
                <a:lnTo>
                  <a:pt x="7080" y="6934"/>
                </a:lnTo>
                <a:lnTo>
                  <a:pt x="6787" y="7044"/>
                </a:lnTo>
                <a:lnTo>
                  <a:pt x="6530" y="7227"/>
                </a:lnTo>
                <a:lnTo>
                  <a:pt x="6494" y="7007"/>
                </a:lnTo>
                <a:lnTo>
                  <a:pt x="6494" y="6750"/>
                </a:lnTo>
                <a:lnTo>
                  <a:pt x="6604" y="6713"/>
                </a:lnTo>
                <a:lnTo>
                  <a:pt x="6970" y="6603"/>
                </a:lnTo>
                <a:lnTo>
                  <a:pt x="7117" y="6530"/>
                </a:lnTo>
                <a:lnTo>
                  <a:pt x="7301" y="6420"/>
                </a:lnTo>
                <a:lnTo>
                  <a:pt x="7337" y="6347"/>
                </a:lnTo>
                <a:lnTo>
                  <a:pt x="7337" y="6310"/>
                </a:lnTo>
                <a:lnTo>
                  <a:pt x="7301" y="6310"/>
                </a:lnTo>
                <a:lnTo>
                  <a:pt x="7007" y="6273"/>
                </a:lnTo>
                <a:lnTo>
                  <a:pt x="6750" y="6310"/>
                </a:lnTo>
                <a:lnTo>
                  <a:pt x="6750" y="6310"/>
                </a:lnTo>
                <a:lnTo>
                  <a:pt x="6860" y="6200"/>
                </a:lnTo>
                <a:lnTo>
                  <a:pt x="6970" y="6090"/>
                </a:lnTo>
                <a:lnTo>
                  <a:pt x="7117" y="6017"/>
                </a:lnTo>
                <a:lnTo>
                  <a:pt x="7264" y="5943"/>
                </a:lnTo>
                <a:lnTo>
                  <a:pt x="7557" y="5907"/>
                </a:lnTo>
                <a:close/>
                <a:moveTo>
                  <a:pt x="4953" y="1"/>
                </a:moveTo>
                <a:lnTo>
                  <a:pt x="4733" y="37"/>
                </a:lnTo>
                <a:lnTo>
                  <a:pt x="4476" y="111"/>
                </a:lnTo>
                <a:lnTo>
                  <a:pt x="4256" y="184"/>
                </a:lnTo>
                <a:lnTo>
                  <a:pt x="4036" y="294"/>
                </a:lnTo>
                <a:lnTo>
                  <a:pt x="3632" y="551"/>
                </a:lnTo>
                <a:lnTo>
                  <a:pt x="3302" y="881"/>
                </a:lnTo>
                <a:lnTo>
                  <a:pt x="2972" y="1248"/>
                </a:lnTo>
                <a:lnTo>
                  <a:pt x="2679" y="1651"/>
                </a:lnTo>
                <a:lnTo>
                  <a:pt x="2569" y="1872"/>
                </a:lnTo>
                <a:lnTo>
                  <a:pt x="2495" y="2092"/>
                </a:lnTo>
                <a:lnTo>
                  <a:pt x="2422" y="2348"/>
                </a:lnTo>
                <a:lnTo>
                  <a:pt x="2385" y="2568"/>
                </a:lnTo>
                <a:lnTo>
                  <a:pt x="2422" y="2789"/>
                </a:lnTo>
                <a:lnTo>
                  <a:pt x="2459" y="2935"/>
                </a:lnTo>
                <a:lnTo>
                  <a:pt x="2532" y="3119"/>
                </a:lnTo>
                <a:lnTo>
                  <a:pt x="2605" y="3265"/>
                </a:lnTo>
                <a:lnTo>
                  <a:pt x="2495" y="3339"/>
                </a:lnTo>
                <a:lnTo>
                  <a:pt x="2018" y="3559"/>
                </a:lnTo>
                <a:lnTo>
                  <a:pt x="1798" y="3706"/>
                </a:lnTo>
                <a:lnTo>
                  <a:pt x="1688" y="3779"/>
                </a:lnTo>
                <a:lnTo>
                  <a:pt x="1578" y="3852"/>
                </a:lnTo>
                <a:lnTo>
                  <a:pt x="1065" y="3852"/>
                </a:lnTo>
                <a:lnTo>
                  <a:pt x="881" y="3926"/>
                </a:lnTo>
                <a:lnTo>
                  <a:pt x="735" y="3999"/>
                </a:lnTo>
                <a:lnTo>
                  <a:pt x="588" y="4109"/>
                </a:lnTo>
                <a:lnTo>
                  <a:pt x="478" y="4256"/>
                </a:lnTo>
                <a:lnTo>
                  <a:pt x="368" y="4403"/>
                </a:lnTo>
                <a:lnTo>
                  <a:pt x="184" y="4623"/>
                </a:lnTo>
                <a:lnTo>
                  <a:pt x="74" y="4879"/>
                </a:lnTo>
                <a:lnTo>
                  <a:pt x="38" y="4989"/>
                </a:lnTo>
                <a:lnTo>
                  <a:pt x="1" y="5136"/>
                </a:lnTo>
                <a:lnTo>
                  <a:pt x="38" y="5283"/>
                </a:lnTo>
                <a:lnTo>
                  <a:pt x="74" y="5430"/>
                </a:lnTo>
                <a:lnTo>
                  <a:pt x="184" y="5576"/>
                </a:lnTo>
                <a:lnTo>
                  <a:pt x="258" y="5723"/>
                </a:lnTo>
                <a:lnTo>
                  <a:pt x="404" y="5833"/>
                </a:lnTo>
                <a:lnTo>
                  <a:pt x="514" y="5943"/>
                </a:lnTo>
                <a:lnTo>
                  <a:pt x="661" y="6017"/>
                </a:lnTo>
                <a:lnTo>
                  <a:pt x="845" y="6053"/>
                </a:lnTo>
                <a:lnTo>
                  <a:pt x="1175" y="6127"/>
                </a:lnTo>
                <a:lnTo>
                  <a:pt x="1358" y="6127"/>
                </a:lnTo>
                <a:lnTo>
                  <a:pt x="1505" y="6090"/>
                </a:lnTo>
                <a:lnTo>
                  <a:pt x="1688" y="6053"/>
                </a:lnTo>
                <a:lnTo>
                  <a:pt x="1835" y="5980"/>
                </a:lnTo>
                <a:lnTo>
                  <a:pt x="2055" y="5760"/>
                </a:lnTo>
                <a:lnTo>
                  <a:pt x="2275" y="5503"/>
                </a:lnTo>
                <a:lnTo>
                  <a:pt x="2385" y="5210"/>
                </a:lnTo>
                <a:lnTo>
                  <a:pt x="2422" y="5063"/>
                </a:lnTo>
                <a:lnTo>
                  <a:pt x="2422" y="4879"/>
                </a:lnTo>
                <a:lnTo>
                  <a:pt x="2385" y="4733"/>
                </a:lnTo>
                <a:lnTo>
                  <a:pt x="2349" y="4586"/>
                </a:lnTo>
                <a:lnTo>
                  <a:pt x="2275" y="4403"/>
                </a:lnTo>
                <a:lnTo>
                  <a:pt x="2202" y="4256"/>
                </a:lnTo>
                <a:lnTo>
                  <a:pt x="2092" y="4146"/>
                </a:lnTo>
                <a:lnTo>
                  <a:pt x="2055" y="4109"/>
                </a:lnTo>
                <a:lnTo>
                  <a:pt x="2165" y="4036"/>
                </a:lnTo>
                <a:lnTo>
                  <a:pt x="2495" y="3816"/>
                </a:lnTo>
                <a:lnTo>
                  <a:pt x="2679" y="3669"/>
                </a:lnTo>
                <a:lnTo>
                  <a:pt x="2862" y="3522"/>
                </a:lnTo>
                <a:lnTo>
                  <a:pt x="3119" y="3706"/>
                </a:lnTo>
                <a:lnTo>
                  <a:pt x="3156" y="3779"/>
                </a:lnTo>
                <a:lnTo>
                  <a:pt x="3229" y="3816"/>
                </a:lnTo>
                <a:lnTo>
                  <a:pt x="3339" y="3816"/>
                </a:lnTo>
                <a:lnTo>
                  <a:pt x="3706" y="3962"/>
                </a:lnTo>
                <a:lnTo>
                  <a:pt x="4109" y="4036"/>
                </a:lnTo>
                <a:lnTo>
                  <a:pt x="4513" y="4072"/>
                </a:lnTo>
                <a:lnTo>
                  <a:pt x="4880" y="3999"/>
                </a:lnTo>
                <a:lnTo>
                  <a:pt x="5246" y="3889"/>
                </a:lnTo>
                <a:lnTo>
                  <a:pt x="5283" y="3962"/>
                </a:lnTo>
                <a:lnTo>
                  <a:pt x="5320" y="4036"/>
                </a:lnTo>
                <a:lnTo>
                  <a:pt x="5540" y="4219"/>
                </a:lnTo>
                <a:lnTo>
                  <a:pt x="5723" y="4439"/>
                </a:lnTo>
                <a:lnTo>
                  <a:pt x="5980" y="4916"/>
                </a:lnTo>
                <a:lnTo>
                  <a:pt x="6200" y="5430"/>
                </a:lnTo>
                <a:lnTo>
                  <a:pt x="6347" y="5650"/>
                </a:lnTo>
                <a:lnTo>
                  <a:pt x="6530" y="5870"/>
                </a:lnTo>
                <a:lnTo>
                  <a:pt x="6347" y="6017"/>
                </a:lnTo>
                <a:lnTo>
                  <a:pt x="6237" y="6200"/>
                </a:lnTo>
                <a:lnTo>
                  <a:pt x="6127" y="6383"/>
                </a:lnTo>
                <a:lnTo>
                  <a:pt x="6053" y="6567"/>
                </a:lnTo>
                <a:lnTo>
                  <a:pt x="5797" y="6713"/>
                </a:lnTo>
                <a:lnTo>
                  <a:pt x="5723" y="6824"/>
                </a:lnTo>
                <a:lnTo>
                  <a:pt x="5723" y="6934"/>
                </a:lnTo>
                <a:lnTo>
                  <a:pt x="5760" y="7044"/>
                </a:lnTo>
                <a:lnTo>
                  <a:pt x="5833" y="7080"/>
                </a:lnTo>
                <a:lnTo>
                  <a:pt x="6017" y="7080"/>
                </a:lnTo>
                <a:lnTo>
                  <a:pt x="6053" y="7300"/>
                </a:lnTo>
                <a:lnTo>
                  <a:pt x="6127" y="7520"/>
                </a:lnTo>
                <a:lnTo>
                  <a:pt x="6127" y="7631"/>
                </a:lnTo>
                <a:lnTo>
                  <a:pt x="6127" y="7741"/>
                </a:lnTo>
                <a:lnTo>
                  <a:pt x="6200" y="7814"/>
                </a:lnTo>
                <a:lnTo>
                  <a:pt x="6310" y="7851"/>
                </a:lnTo>
                <a:lnTo>
                  <a:pt x="6347" y="7851"/>
                </a:lnTo>
                <a:lnTo>
                  <a:pt x="6494" y="8034"/>
                </a:lnTo>
                <a:lnTo>
                  <a:pt x="6640" y="8144"/>
                </a:lnTo>
                <a:lnTo>
                  <a:pt x="6787" y="8254"/>
                </a:lnTo>
                <a:lnTo>
                  <a:pt x="6860" y="8291"/>
                </a:lnTo>
                <a:lnTo>
                  <a:pt x="6934" y="8327"/>
                </a:lnTo>
                <a:lnTo>
                  <a:pt x="7191" y="8438"/>
                </a:lnTo>
                <a:lnTo>
                  <a:pt x="7447" y="8474"/>
                </a:lnTo>
                <a:lnTo>
                  <a:pt x="7741" y="8474"/>
                </a:lnTo>
                <a:lnTo>
                  <a:pt x="7998" y="8438"/>
                </a:lnTo>
                <a:lnTo>
                  <a:pt x="8254" y="8364"/>
                </a:lnTo>
                <a:lnTo>
                  <a:pt x="8511" y="8254"/>
                </a:lnTo>
                <a:lnTo>
                  <a:pt x="8731" y="8071"/>
                </a:lnTo>
                <a:lnTo>
                  <a:pt x="8915" y="7887"/>
                </a:lnTo>
                <a:lnTo>
                  <a:pt x="9098" y="7631"/>
                </a:lnTo>
                <a:lnTo>
                  <a:pt x="9245" y="7300"/>
                </a:lnTo>
                <a:lnTo>
                  <a:pt x="9281" y="7007"/>
                </a:lnTo>
                <a:lnTo>
                  <a:pt x="9318" y="6824"/>
                </a:lnTo>
                <a:lnTo>
                  <a:pt x="9281" y="6677"/>
                </a:lnTo>
                <a:lnTo>
                  <a:pt x="9208" y="6457"/>
                </a:lnTo>
                <a:lnTo>
                  <a:pt x="9135" y="6200"/>
                </a:lnTo>
                <a:lnTo>
                  <a:pt x="8951" y="5980"/>
                </a:lnTo>
                <a:lnTo>
                  <a:pt x="8878" y="5907"/>
                </a:lnTo>
                <a:lnTo>
                  <a:pt x="8768" y="5833"/>
                </a:lnTo>
                <a:lnTo>
                  <a:pt x="8805" y="5686"/>
                </a:lnTo>
                <a:lnTo>
                  <a:pt x="9025" y="5246"/>
                </a:lnTo>
                <a:lnTo>
                  <a:pt x="9208" y="4769"/>
                </a:lnTo>
                <a:lnTo>
                  <a:pt x="9428" y="4806"/>
                </a:lnTo>
                <a:lnTo>
                  <a:pt x="9648" y="4806"/>
                </a:lnTo>
                <a:lnTo>
                  <a:pt x="9832" y="4733"/>
                </a:lnTo>
                <a:lnTo>
                  <a:pt x="10052" y="4659"/>
                </a:lnTo>
                <a:lnTo>
                  <a:pt x="10235" y="4549"/>
                </a:lnTo>
                <a:lnTo>
                  <a:pt x="10419" y="4403"/>
                </a:lnTo>
                <a:lnTo>
                  <a:pt x="10712" y="4109"/>
                </a:lnTo>
                <a:lnTo>
                  <a:pt x="10785" y="3962"/>
                </a:lnTo>
                <a:lnTo>
                  <a:pt x="10785" y="3816"/>
                </a:lnTo>
                <a:lnTo>
                  <a:pt x="10639" y="3559"/>
                </a:lnTo>
                <a:lnTo>
                  <a:pt x="10492" y="3339"/>
                </a:lnTo>
                <a:lnTo>
                  <a:pt x="10345" y="3155"/>
                </a:lnTo>
                <a:lnTo>
                  <a:pt x="10125" y="2972"/>
                </a:lnTo>
                <a:lnTo>
                  <a:pt x="9905" y="2825"/>
                </a:lnTo>
                <a:lnTo>
                  <a:pt x="9795" y="2789"/>
                </a:lnTo>
                <a:lnTo>
                  <a:pt x="9685" y="2752"/>
                </a:lnTo>
                <a:lnTo>
                  <a:pt x="9501" y="2862"/>
                </a:lnTo>
                <a:lnTo>
                  <a:pt x="9391" y="2825"/>
                </a:lnTo>
                <a:lnTo>
                  <a:pt x="9318" y="2862"/>
                </a:lnTo>
                <a:lnTo>
                  <a:pt x="9025" y="3009"/>
                </a:lnTo>
                <a:lnTo>
                  <a:pt x="8768" y="3192"/>
                </a:lnTo>
                <a:lnTo>
                  <a:pt x="8658" y="3302"/>
                </a:lnTo>
                <a:lnTo>
                  <a:pt x="8548" y="3449"/>
                </a:lnTo>
                <a:lnTo>
                  <a:pt x="8474" y="3559"/>
                </a:lnTo>
                <a:lnTo>
                  <a:pt x="8438" y="3742"/>
                </a:lnTo>
                <a:lnTo>
                  <a:pt x="8438" y="3852"/>
                </a:lnTo>
                <a:lnTo>
                  <a:pt x="8438" y="3962"/>
                </a:lnTo>
                <a:lnTo>
                  <a:pt x="8474" y="4182"/>
                </a:lnTo>
                <a:lnTo>
                  <a:pt x="8621" y="4403"/>
                </a:lnTo>
                <a:lnTo>
                  <a:pt x="8768" y="4549"/>
                </a:lnTo>
                <a:lnTo>
                  <a:pt x="8878" y="4623"/>
                </a:lnTo>
                <a:lnTo>
                  <a:pt x="8694" y="4879"/>
                </a:lnTo>
                <a:lnTo>
                  <a:pt x="8548" y="5136"/>
                </a:lnTo>
                <a:lnTo>
                  <a:pt x="8291" y="5613"/>
                </a:lnTo>
                <a:lnTo>
                  <a:pt x="8144" y="5540"/>
                </a:lnTo>
                <a:lnTo>
                  <a:pt x="7961" y="5503"/>
                </a:lnTo>
                <a:lnTo>
                  <a:pt x="7777" y="5466"/>
                </a:lnTo>
                <a:lnTo>
                  <a:pt x="7411" y="5466"/>
                </a:lnTo>
                <a:lnTo>
                  <a:pt x="7227" y="5503"/>
                </a:lnTo>
                <a:lnTo>
                  <a:pt x="7044" y="5540"/>
                </a:lnTo>
                <a:lnTo>
                  <a:pt x="6860" y="5650"/>
                </a:lnTo>
                <a:lnTo>
                  <a:pt x="6750" y="5320"/>
                </a:lnTo>
                <a:lnTo>
                  <a:pt x="6604" y="5026"/>
                </a:lnTo>
                <a:lnTo>
                  <a:pt x="6273" y="4476"/>
                </a:lnTo>
                <a:lnTo>
                  <a:pt x="6163" y="4256"/>
                </a:lnTo>
                <a:lnTo>
                  <a:pt x="6053" y="4072"/>
                </a:lnTo>
                <a:lnTo>
                  <a:pt x="5870" y="3889"/>
                </a:lnTo>
                <a:lnTo>
                  <a:pt x="5687" y="3779"/>
                </a:lnTo>
                <a:lnTo>
                  <a:pt x="5723" y="3706"/>
                </a:lnTo>
                <a:lnTo>
                  <a:pt x="5723" y="3632"/>
                </a:lnTo>
                <a:lnTo>
                  <a:pt x="5907" y="3486"/>
                </a:lnTo>
                <a:lnTo>
                  <a:pt x="6053" y="3339"/>
                </a:lnTo>
                <a:lnTo>
                  <a:pt x="6200" y="3155"/>
                </a:lnTo>
                <a:lnTo>
                  <a:pt x="6347" y="2972"/>
                </a:lnTo>
                <a:lnTo>
                  <a:pt x="6457" y="2752"/>
                </a:lnTo>
                <a:lnTo>
                  <a:pt x="6530" y="2532"/>
                </a:lnTo>
                <a:lnTo>
                  <a:pt x="6604" y="2312"/>
                </a:lnTo>
                <a:lnTo>
                  <a:pt x="6677" y="2055"/>
                </a:lnTo>
                <a:lnTo>
                  <a:pt x="6677" y="1615"/>
                </a:lnTo>
                <a:lnTo>
                  <a:pt x="6677" y="1358"/>
                </a:lnTo>
                <a:lnTo>
                  <a:pt x="6640" y="1138"/>
                </a:lnTo>
                <a:lnTo>
                  <a:pt x="6567" y="881"/>
                </a:lnTo>
                <a:lnTo>
                  <a:pt x="6457" y="698"/>
                </a:lnTo>
                <a:lnTo>
                  <a:pt x="6273" y="551"/>
                </a:lnTo>
                <a:lnTo>
                  <a:pt x="6200" y="478"/>
                </a:lnTo>
                <a:lnTo>
                  <a:pt x="6090" y="478"/>
                </a:lnTo>
                <a:lnTo>
                  <a:pt x="6017" y="331"/>
                </a:lnTo>
                <a:lnTo>
                  <a:pt x="5907" y="221"/>
                </a:lnTo>
                <a:lnTo>
                  <a:pt x="5760" y="148"/>
                </a:lnTo>
                <a:lnTo>
                  <a:pt x="5613" y="74"/>
                </a:lnTo>
                <a:lnTo>
                  <a:pt x="5283" y="1"/>
                </a:lnTo>
                <a:close/>
                <a:moveTo>
                  <a:pt x="15114" y="6750"/>
                </a:moveTo>
                <a:lnTo>
                  <a:pt x="15187" y="6787"/>
                </a:lnTo>
                <a:lnTo>
                  <a:pt x="15481" y="6897"/>
                </a:lnTo>
                <a:lnTo>
                  <a:pt x="15591" y="6970"/>
                </a:lnTo>
                <a:lnTo>
                  <a:pt x="15737" y="7044"/>
                </a:lnTo>
                <a:lnTo>
                  <a:pt x="15847" y="7190"/>
                </a:lnTo>
                <a:lnTo>
                  <a:pt x="15921" y="7337"/>
                </a:lnTo>
                <a:lnTo>
                  <a:pt x="16068" y="7667"/>
                </a:lnTo>
                <a:lnTo>
                  <a:pt x="16141" y="8034"/>
                </a:lnTo>
                <a:lnTo>
                  <a:pt x="16178" y="8438"/>
                </a:lnTo>
                <a:lnTo>
                  <a:pt x="16178" y="8621"/>
                </a:lnTo>
                <a:lnTo>
                  <a:pt x="16141" y="8804"/>
                </a:lnTo>
                <a:lnTo>
                  <a:pt x="16068" y="8988"/>
                </a:lnTo>
                <a:lnTo>
                  <a:pt x="15957" y="9134"/>
                </a:lnTo>
                <a:lnTo>
                  <a:pt x="15701" y="9355"/>
                </a:lnTo>
                <a:lnTo>
                  <a:pt x="15407" y="9575"/>
                </a:lnTo>
                <a:lnTo>
                  <a:pt x="15077" y="9758"/>
                </a:lnTo>
                <a:lnTo>
                  <a:pt x="14710" y="9905"/>
                </a:lnTo>
                <a:lnTo>
                  <a:pt x="14710" y="9905"/>
                </a:lnTo>
                <a:lnTo>
                  <a:pt x="15187" y="9208"/>
                </a:lnTo>
                <a:lnTo>
                  <a:pt x="15187" y="9134"/>
                </a:lnTo>
                <a:lnTo>
                  <a:pt x="15150" y="9098"/>
                </a:lnTo>
                <a:lnTo>
                  <a:pt x="15114" y="9061"/>
                </a:lnTo>
                <a:lnTo>
                  <a:pt x="15040" y="9098"/>
                </a:lnTo>
                <a:lnTo>
                  <a:pt x="14564" y="9538"/>
                </a:lnTo>
                <a:lnTo>
                  <a:pt x="14123" y="9978"/>
                </a:lnTo>
                <a:lnTo>
                  <a:pt x="13940" y="9978"/>
                </a:lnTo>
                <a:lnTo>
                  <a:pt x="13757" y="9905"/>
                </a:lnTo>
                <a:lnTo>
                  <a:pt x="13940" y="9648"/>
                </a:lnTo>
                <a:lnTo>
                  <a:pt x="14160" y="9391"/>
                </a:lnTo>
                <a:lnTo>
                  <a:pt x="14380" y="9134"/>
                </a:lnTo>
                <a:lnTo>
                  <a:pt x="14637" y="8914"/>
                </a:lnTo>
                <a:lnTo>
                  <a:pt x="14674" y="8841"/>
                </a:lnTo>
                <a:lnTo>
                  <a:pt x="14674" y="8804"/>
                </a:lnTo>
                <a:lnTo>
                  <a:pt x="14637" y="8731"/>
                </a:lnTo>
                <a:lnTo>
                  <a:pt x="14564" y="8731"/>
                </a:lnTo>
                <a:lnTo>
                  <a:pt x="14784" y="8584"/>
                </a:lnTo>
                <a:lnTo>
                  <a:pt x="14820" y="8511"/>
                </a:lnTo>
                <a:lnTo>
                  <a:pt x="14784" y="8438"/>
                </a:lnTo>
                <a:lnTo>
                  <a:pt x="14710" y="8401"/>
                </a:lnTo>
                <a:lnTo>
                  <a:pt x="14637" y="8401"/>
                </a:lnTo>
                <a:lnTo>
                  <a:pt x="14233" y="8621"/>
                </a:lnTo>
                <a:lnTo>
                  <a:pt x="13867" y="8841"/>
                </a:lnTo>
                <a:lnTo>
                  <a:pt x="13500" y="9061"/>
                </a:lnTo>
                <a:lnTo>
                  <a:pt x="13170" y="9318"/>
                </a:lnTo>
                <a:lnTo>
                  <a:pt x="13060" y="9098"/>
                </a:lnTo>
                <a:lnTo>
                  <a:pt x="13720" y="8658"/>
                </a:lnTo>
                <a:lnTo>
                  <a:pt x="14417" y="8291"/>
                </a:lnTo>
                <a:lnTo>
                  <a:pt x="14454" y="8217"/>
                </a:lnTo>
                <a:lnTo>
                  <a:pt x="14454" y="8144"/>
                </a:lnTo>
                <a:lnTo>
                  <a:pt x="14417" y="8107"/>
                </a:lnTo>
                <a:lnTo>
                  <a:pt x="14343" y="8107"/>
                </a:lnTo>
                <a:lnTo>
                  <a:pt x="13647" y="8364"/>
                </a:lnTo>
                <a:lnTo>
                  <a:pt x="12986" y="8658"/>
                </a:lnTo>
                <a:lnTo>
                  <a:pt x="12986" y="8474"/>
                </a:lnTo>
                <a:lnTo>
                  <a:pt x="13133" y="8401"/>
                </a:lnTo>
                <a:lnTo>
                  <a:pt x="13243" y="8327"/>
                </a:lnTo>
                <a:lnTo>
                  <a:pt x="13500" y="8144"/>
                </a:lnTo>
                <a:lnTo>
                  <a:pt x="14013" y="7924"/>
                </a:lnTo>
                <a:lnTo>
                  <a:pt x="14307" y="7814"/>
                </a:lnTo>
                <a:lnTo>
                  <a:pt x="14564" y="7777"/>
                </a:lnTo>
                <a:lnTo>
                  <a:pt x="14600" y="7741"/>
                </a:lnTo>
                <a:lnTo>
                  <a:pt x="14600" y="7704"/>
                </a:lnTo>
                <a:lnTo>
                  <a:pt x="14564" y="7667"/>
                </a:lnTo>
                <a:lnTo>
                  <a:pt x="14233" y="7667"/>
                </a:lnTo>
                <a:lnTo>
                  <a:pt x="13903" y="7704"/>
                </a:lnTo>
                <a:lnTo>
                  <a:pt x="13573" y="7777"/>
                </a:lnTo>
                <a:lnTo>
                  <a:pt x="13280" y="7851"/>
                </a:lnTo>
                <a:lnTo>
                  <a:pt x="13500" y="7594"/>
                </a:lnTo>
                <a:lnTo>
                  <a:pt x="14087" y="7484"/>
                </a:lnTo>
                <a:lnTo>
                  <a:pt x="14380" y="7410"/>
                </a:lnTo>
                <a:lnTo>
                  <a:pt x="14674" y="7264"/>
                </a:lnTo>
                <a:lnTo>
                  <a:pt x="14710" y="7227"/>
                </a:lnTo>
                <a:lnTo>
                  <a:pt x="14710" y="7190"/>
                </a:lnTo>
                <a:lnTo>
                  <a:pt x="14710" y="7154"/>
                </a:lnTo>
                <a:lnTo>
                  <a:pt x="14637" y="7117"/>
                </a:lnTo>
                <a:lnTo>
                  <a:pt x="14343" y="7080"/>
                </a:lnTo>
                <a:lnTo>
                  <a:pt x="14013" y="7080"/>
                </a:lnTo>
                <a:lnTo>
                  <a:pt x="14270" y="6934"/>
                </a:lnTo>
                <a:lnTo>
                  <a:pt x="14527" y="6824"/>
                </a:lnTo>
                <a:lnTo>
                  <a:pt x="14820" y="6750"/>
                </a:lnTo>
                <a:close/>
                <a:moveTo>
                  <a:pt x="5246" y="9098"/>
                </a:moveTo>
                <a:lnTo>
                  <a:pt x="5320" y="9208"/>
                </a:lnTo>
                <a:lnTo>
                  <a:pt x="5393" y="9245"/>
                </a:lnTo>
                <a:lnTo>
                  <a:pt x="5577" y="9245"/>
                </a:lnTo>
                <a:lnTo>
                  <a:pt x="5650" y="9281"/>
                </a:lnTo>
                <a:lnTo>
                  <a:pt x="5760" y="9318"/>
                </a:lnTo>
                <a:lnTo>
                  <a:pt x="5833" y="9391"/>
                </a:lnTo>
                <a:lnTo>
                  <a:pt x="5870" y="9465"/>
                </a:lnTo>
                <a:lnTo>
                  <a:pt x="5907" y="9538"/>
                </a:lnTo>
                <a:lnTo>
                  <a:pt x="5907" y="9648"/>
                </a:lnTo>
                <a:lnTo>
                  <a:pt x="5870" y="9758"/>
                </a:lnTo>
                <a:lnTo>
                  <a:pt x="5797" y="9831"/>
                </a:lnTo>
                <a:lnTo>
                  <a:pt x="5723" y="9905"/>
                </a:lnTo>
                <a:lnTo>
                  <a:pt x="5650" y="9978"/>
                </a:lnTo>
                <a:lnTo>
                  <a:pt x="5540" y="10015"/>
                </a:lnTo>
                <a:lnTo>
                  <a:pt x="5466" y="9868"/>
                </a:lnTo>
                <a:lnTo>
                  <a:pt x="5356" y="9758"/>
                </a:lnTo>
                <a:lnTo>
                  <a:pt x="5210" y="9685"/>
                </a:lnTo>
                <a:lnTo>
                  <a:pt x="5026" y="9648"/>
                </a:lnTo>
                <a:lnTo>
                  <a:pt x="5063" y="9648"/>
                </a:lnTo>
                <a:lnTo>
                  <a:pt x="5210" y="9575"/>
                </a:lnTo>
                <a:lnTo>
                  <a:pt x="5283" y="9538"/>
                </a:lnTo>
                <a:lnTo>
                  <a:pt x="5283" y="9501"/>
                </a:lnTo>
                <a:lnTo>
                  <a:pt x="5283" y="9355"/>
                </a:lnTo>
                <a:lnTo>
                  <a:pt x="5210" y="9245"/>
                </a:lnTo>
                <a:lnTo>
                  <a:pt x="5100" y="9245"/>
                </a:lnTo>
                <a:lnTo>
                  <a:pt x="4953" y="9281"/>
                </a:lnTo>
                <a:lnTo>
                  <a:pt x="4806" y="9355"/>
                </a:lnTo>
                <a:lnTo>
                  <a:pt x="4806" y="9355"/>
                </a:lnTo>
                <a:lnTo>
                  <a:pt x="4843" y="9281"/>
                </a:lnTo>
                <a:lnTo>
                  <a:pt x="4880" y="9208"/>
                </a:lnTo>
                <a:lnTo>
                  <a:pt x="4843" y="9171"/>
                </a:lnTo>
                <a:lnTo>
                  <a:pt x="5026" y="9134"/>
                </a:lnTo>
                <a:lnTo>
                  <a:pt x="5246" y="9098"/>
                </a:lnTo>
                <a:close/>
                <a:moveTo>
                  <a:pt x="6347" y="8034"/>
                </a:moveTo>
                <a:lnTo>
                  <a:pt x="6347" y="8071"/>
                </a:lnTo>
                <a:lnTo>
                  <a:pt x="6310" y="8181"/>
                </a:lnTo>
                <a:lnTo>
                  <a:pt x="6127" y="8254"/>
                </a:lnTo>
                <a:lnTo>
                  <a:pt x="5980" y="8364"/>
                </a:lnTo>
                <a:lnTo>
                  <a:pt x="5687" y="8621"/>
                </a:lnTo>
                <a:lnTo>
                  <a:pt x="5577" y="8621"/>
                </a:lnTo>
                <a:lnTo>
                  <a:pt x="5466" y="8694"/>
                </a:lnTo>
                <a:lnTo>
                  <a:pt x="5393" y="8768"/>
                </a:lnTo>
                <a:lnTo>
                  <a:pt x="5246" y="8731"/>
                </a:lnTo>
                <a:lnTo>
                  <a:pt x="4806" y="8731"/>
                </a:lnTo>
                <a:lnTo>
                  <a:pt x="4549" y="8841"/>
                </a:lnTo>
                <a:lnTo>
                  <a:pt x="4293" y="9024"/>
                </a:lnTo>
                <a:lnTo>
                  <a:pt x="4183" y="9171"/>
                </a:lnTo>
                <a:lnTo>
                  <a:pt x="4073" y="9355"/>
                </a:lnTo>
                <a:lnTo>
                  <a:pt x="4073" y="9501"/>
                </a:lnTo>
                <a:lnTo>
                  <a:pt x="4073" y="9648"/>
                </a:lnTo>
                <a:lnTo>
                  <a:pt x="4073" y="9721"/>
                </a:lnTo>
                <a:lnTo>
                  <a:pt x="4146" y="9831"/>
                </a:lnTo>
                <a:lnTo>
                  <a:pt x="4256" y="9978"/>
                </a:lnTo>
                <a:lnTo>
                  <a:pt x="4439" y="10162"/>
                </a:lnTo>
                <a:lnTo>
                  <a:pt x="4623" y="10308"/>
                </a:lnTo>
                <a:lnTo>
                  <a:pt x="4843" y="10382"/>
                </a:lnTo>
                <a:lnTo>
                  <a:pt x="5026" y="10455"/>
                </a:lnTo>
                <a:lnTo>
                  <a:pt x="5246" y="10492"/>
                </a:lnTo>
                <a:lnTo>
                  <a:pt x="5466" y="10492"/>
                </a:lnTo>
                <a:lnTo>
                  <a:pt x="5723" y="10455"/>
                </a:lnTo>
                <a:lnTo>
                  <a:pt x="5907" y="10345"/>
                </a:lnTo>
                <a:lnTo>
                  <a:pt x="6090" y="10235"/>
                </a:lnTo>
                <a:lnTo>
                  <a:pt x="6237" y="10052"/>
                </a:lnTo>
                <a:lnTo>
                  <a:pt x="6347" y="9868"/>
                </a:lnTo>
                <a:lnTo>
                  <a:pt x="6384" y="9575"/>
                </a:lnTo>
                <a:lnTo>
                  <a:pt x="6310" y="9355"/>
                </a:lnTo>
                <a:lnTo>
                  <a:pt x="6200" y="9134"/>
                </a:lnTo>
                <a:lnTo>
                  <a:pt x="6017" y="8951"/>
                </a:lnTo>
                <a:lnTo>
                  <a:pt x="6310" y="8658"/>
                </a:lnTo>
                <a:lnTo>
                  <a:pt x="6420" y="8548"/>
                </a:lnTo>
                <a:lnTo>
                  <a:pt x="6567" y="8401"/>
                </a:lnTo>
                <a:lnTo>
                  <a:pt x="6567" y="8327"/>
                </a:lnTo>
                <a:lnTo>
                  <a:pt x="6567" y="8254"/>
                </a:lnTo>
                <a:lnTo>
                  <a:pt x="6530" y="8217"/>
                </a:lnTo>
                <a:lnTo>
                  <a:pt x="6494" y="8181"/>
                </a:lnTo>
                <a:lnTo>
                  <a:pt x="6384" y="8071"/>
                </a:lnTo>
                <a:lnTo>
                  <a:pt x="6347" y="8034"/>
                </a:lnTo>
                <a:close/>
                <a:moveTo>
                  <a:pt x="19992" y="10418"/>
                </a:moveTo>
                <a:lnTo>
                  <a:pt x="20139" y="10492"/>
                </a:lnTo>
                <a:lnTo>
                  <a:pt x="20139" y="10602"/>
                </a:lnTo>
                <a:lnTo>
                  <a:pt x="20176" y="10638"/>
                </a:lnTo>
                <a:lnTo>
                  <a:pt x="20213" y="10638"/>
                </a:lnTo>
                <a:lnTo>
                  <a:pt x="20249" y="10602"/>
                </a:lnTo>
                <a:lnTo>
                  <a:pt x="20286" y="10785"/>
                </a:lnTo>
                <a:lnTo>
                  <a:pt x="20286" y="11042"/>
                </a:lnTo>
                <a:lnTo>
                  <a:pt x="20286" y="11189"/>
                </a:lnTo>
                <a:lnTo>
                  <a:pt x="20213" y="11372"/>
                </a:lnTo>
                <a:lnTo>
                  <a:pt x="20139" y="11519"/>
                </a:lnTo>
                <a:lnTo>
                  <a:pt x="20066" y="11665"/>
                </a:lnTo>
                <a:lnTo>
                  <a:pt x="19956" y="11812"/>
                </a:lnTo>
                <a:lnTo>
                  <a:pt x="19809" y="11886"/>
                </a:lnTo>
                <a:lnTo>
                  <a:pt x="19662" y="11959"/>
                </a:lnTo>
                <a:lnTo>
                  <a:pt x="19479" y="11959"/>
                </a:lnTo>
                <a:lnTo>
                  <a:pt x="19442" y="11886"/>
                </a:lnTo>
                <a:lnTo>
                  <a:pt x="19222" y="11776"/>
                </a:lnTo>
                <a:lnTo>
                  <a:pt x="19626" y="11702"/>
                </a:lnTo>
                <a:lnTo>
                  <a:pt x="19662" y="11665"/>
                </a:lnTo>
                <a:lnTo>
                  <a:pt x="19736" y="11629"/>
                </a:lnTo>
                <a:lnTo>
                  <a:pt x="19736" y="11482"/>
                </a:lnTo>
                <a:lnTo>
                  <a:pt x="19699" y="11372"/>
                </a:lnTo>
                <a:lnTo>
                  <a:pt x="19626" y="11335"/>
                </a:lnTo>
                <a:lnTo>
                  <a:pt x="19406" y="11335"/>
                </a:lnTo>
                <a:lnTo>
                  <a:pt x="19662" y="11152"/>
                </a:lnTo>
                <a:lnTo>
                  <a:pt x="19736" y="11115"/>
                </a:lnTo>
                <a:lnTo>
                  <a:pt x="19736" y="11042"/>
                </a:lnTo>
                <a:lnTo>
                  <a:pt x="19736" y="10969"/>
                </a:lnTo>
                <a:lnTo>
                  <a:pt x="19736" y="10932"/>
                </a:lnTo>
                <a:lnTo>
                  <a:pt x="19699" y="10858"/>
                </a:lnTo>
                <a:lnTo>
                  <a:pt x="19626" y="10822"/>
                </a:lnTo>
                <a:lnTo>
                  <a:pt x="19552" y="10822"/>
                </a:lnTo>
                <a:lnTo>
                  <a:pt x="19479" y="10858"/>
                </a:lnTo>
                <a:lnTo>
                  <a:pt x="19332" y="10895"/>
                </a:lnTo>
                <a:lnTo>
                  <a:pt x="19185" y="10932"/>
                </a:lnTo>
                <a:lnTo>
                  <a:pt x="19185" y="10932"/>
                </a:lnTo>
                <a:lnTo>
                  <a:pt x="19626" y="10748"/>
                </a:lnTo>
                <a:lnTo>
                  <a:pt x="19662" y="10712"/>
                </a:lnTo>
                <a:lnTo>
                  <a:pt x="19662" y="10675"/>
                </a:lnTo>
                <a:lnTo>
                  <a:pt x="19626" y="10638"/>
                </a:lnTo>
                <a:lnTo>
                  <a:pt x="19479" y="10602"/>
                </a:lnTo>
                <a:lnTo>
                  <a:pt x="19295" y="10602"/>
                </a:lnTo>
                <a:lnTo>
                  <a:pt x="19369" y="10565"/>
                </a:lnTo>
                <a:lnTo>
                  <a:pt x="19589" y="10455"/>
                </a:lnTo>
                <a:lnTo>
                  <a:pt x="19772" y="10418"/>
                </a:lnTo>
                <a:close/>
                <a:moveTo>
                  <a:pt x="16691" y="13390"/>
                </a:moveTo>
                <a:lnTo>
                  <a:pt x="16801" y="13463"/>
                </a:lnTo>
                <a:lnTo>
                  <a:pt x="16874" y="13536"/>
                </a:lnTo>
                <a:lnTo>
                  <a:pt x="16728" y="13646"/>
                </a:lnTo>
                <a:lnTo>
                  <a:pt x="16581" y="13756"/>
                </a:lnTo>
                <a:lnTo>
                  <a:pt x="16434" y="13903"/>
                </a:lnTo>
                <a:lnTo>
                  <a:pt x="16361" y="14050"/>
                </a:lnTo>
                <a:lnTo>
                  <a:pt x="16104" y="14013"/>
                </a:lnTo>
                <a:lnTo>
                  <a:pt x="16068" y="13976"/>
                </a:lnTo>
                <a:lnTo>
                  <a:pt x="16691" y="13390"/>
                </a:lnTo>
                <a:close/>
                <a:moveTo>
                  <a:pt x="16654" y="11959"/>
                </a:moveTo>
                <a:lnTo>
                  <a:pt x="17058" y="12326"/>
                </a:lnTo>
                <a:lnTo>
                  <a:pt x="17278" y="12546"/>
                </a:lnTo>
                <a:lnTo>
                  <a:pt x="17498" y="12803"/>
                </a:lnTo>
                <a:lnTo>
                  <a:pt x="17681" y="13059"/>
                </a:lnTo>
                <a:lnTo>
                  <a:pt x="17755" y="13169"/>
                </a:lnTo>
                <a:lnTo>
                  <a:pt x="17792" y="13279"/>
                </a:lnTo>
                <a:lnTo>
                  <a:pt x="17792" y="13426"/>
                </a:lnTo>
                <a:lnTo>
                  <a:pt x="17755" y="13536"/>
                </a:lnTo>
                <a:lnTo>
                  <a:pt x="17718" y="13646"/>
                </a:lnTo>
                <a:lnTo>
                  <a:pt x="17608" y="13756"/>
                </a:lnTo>
                <a:lnTo>
                  <a:pt x="17498" y="13866"/>
                </a:lnTo>
                <a:lnTo>
                  <a:pt x="17351" y="13940"/>
                </a:lnTo>
                <a:lnTo>
                  <a:pt x="17278" y="13866"/>
                </a:lnTo>
                <a:lnTo>
                  <a:pt x="17168" y="13866"/>
                </a:lnTo>
                <a:lnTo>
                  <a:pt x="17095" y="13903"/>
                </a:lnTo>
                <a:lnTo>
                  <a:pt x="17058" y="13940"/>
                </a:lnTo>
                <a:lnTo>
                  <a:pt x="17021" y="13940"/>
                </a:lnTo>
                <a:lnTo>
                  <a:pt x="16948" y="13976"/>
                </a:lnTo>
                <a:lnTo>
                  <a:pt x="16911" y="14050"/>
                </a:lnTo>
                <a:lnTo>
                  <a:pt x="16874" y="14050"/>
                </a:lnTo>
                <a:lnTo>
                  <a:pt x="16948" y="13940"/>
                </a:lnTo>
                <a:lnTo>
                  <a:pt x="17095" y="13793"/>
                </a:lnTo>
                <a:lnTo>
                  <a:pt x="17168" y="13683"/>
                </a:lnTo>
                <a:lnTo>
                  <a:pt x="17205" y="13573"/>
                </a:lnTo>
                <a:lnTo>
                  <a:pt x="17168" y="13500"/>
                </a:lnTo>
                <a:lnTo>
                  <a:pt x="17131" y="13426"/>
                </a:lnTo>
                <a:lnTo>
                  <a:pt x="17021" y="13316"/>
                </a:lnTo>
                <a:lnTo>
                  <a:pt x="16874" y="13206"/>
                </a:lnTo>
                <a:lnTo>
                  <a:pt x="16691" y="13169"/>
                </a:lnTo>
                <a:lnTo>
                  <a:pt x="16618" y="13169"/>
                </a:lnTo>
                <a:lnTo>
                  <a:pt x="16581" y="13206"/>
                </a:lnTo>
                <a:lnTo>
                  <a:pt x="15627" y="13793"/>
                </a:lnTo>
                <a:lnTo>
                  <a:pt x="15517" y="13756"/>
                </a:lnTo>
                <a:lnTo>
                  <a:pt x="15407" y="13646"/>
                </a:lnTo>
                <a:lnTo>
                  <a:pt x="15884" y="13353"/>
                </a:lnTo>
                <a:lnTo>
                  <a:pt x="16361" y="13096"/>
                </a:lnTo>
                <a:lnTo>
                  <a:pt x="16398" y="13023"/>
                </a:lnTo>
                <a:lnTo>
                  <a:pt x="16398" y="12986"/>
                </a:lnTo>
                <a:lnTo>
                  <a:pt x="16361" y="12913"/>
                </a:lnTo>
                <a:lnTo>
                  <a:pt x="16288" y="12913"/>
                </a:lnTo>
                <a:lnTo>
                  <a:pt x="15994" y="12949"/>
                </a:lnTo>
                <a:lnTo>
                  <a:pt x="15701" y="13059"/>
                </a:lnTo>
                <a:lnTo>
                  <a:pt x="15407" y="13169"/>
                </a:lnTo>
                <a:lnTo>
                  <a:pt x="15150" y="13279"/>
                </a:lnTo>
                <a:lnTo>
                  <a:pt x="15040" y="13023"/>
                </a:lnTo>
                <a:lnTo>
                  <a:pt x="15077" y="12986"/>
                </a:lnTo>
                <a:lnTo>
                  <a:pt x="16068" y="12399"/>
                </a:lnTo>
                <a:lnTo>
                  <a:pt x="16104" y="12362"/>
                </a:lnTo>
                <a:lnTo>
                  <a:pt x="16104" y="12326"/>
                </a:lnTo>
                <a:lnTo>
                  <a:pt x="16068" y="12289"/>
                </a:lnTo>
                <a:lnTo>
                  <a:pt x="15994" y="12252"/>
                </a:lnTo>
                <a:lnTo>
                  <a:pt x="15554" y="12362"/>
                </a:lnTo>
                <a:lnTo>
                  <a:pt x="15150" y="12472"/>
                </a:lnTo>
                <a:lnTo>
                  <a:pt x="15150" y="12472"/>
                </a:lnTo>
                <a:lnTo>
                  <a:pt x="15297" y="12326"/>
                </a:lnTo>
                <a:lnTo>
                  <a:pt x="15517" y="12179"/>
                </a:lnTo>
                <a:lnTo>
                  <a:pt x="15737" y="12069"/>
                </a:lnTo>
                <a:lnTo>
                  <a:pt x="15994" y="11996"/>
                </a:lnTo>
                <a:lnTo>
                  <a:pt x="16324" y="11959"/>
                </a:lnTo>
                <a:close/>
                <a:moveTo>
                  <a:pt x="14857" y="6310"/>
                </a:moveTo>
                <a:lnTo>
                  <a:pt x="14600" y="6347"/>
                </a:lnTo>
                <a:lnTo>
                  <a:pt x="14380" y="6383"/>
                </a:lnTo>
                <a:lnTo>
                  <a:pt x="14197" y="6457"/>
                </a:lnTo>
                <a:lnTo>
                  <a:pt x="13793" y="6677"/>
                </a:lnTo>
                <a:lnTo>
                  <a:pt x="13426" y="6970"/>
                </a:lnTo>
                <a:lnTo>
                  <a:pt x="13243" y="7154"/>
                </a:lnTo>
                <a:lnTo>
                  <a:pt x="12950" y="7190"/>
                </a:lnTo>
                <a:lnTo>
                  <a:pt x="12840" y="7227"/>
                </a:lnTo>
                <a:lnTo>
                  <a:pt x="12803" y="7300"/>
                </a:lnTo>
                <a:lnTo>
                  <a:pt x="12766" y="7374"/>
                </a:lnTo>
                <a:lnTo>
                  <a:pt x="12766" y="7447"/>
                </a:lnTo>
                <a:lnTo>
                  <a:pt x="11042" y="7631"/>
                </a:lnTo>
                <a:lnTo>
                  <a:pt x="10052" y="7667"/>
                </a:lnTo>
                <a:lnTo>
                  <a:pt x="9575" y="7704"/>
                </a:lnTo>
                <a:lnTo>
                  <a:pt x="9098" y="7741"/>
                </a:lnTo>
                <a:lnTo>
                  <a:pt x="9025" y="7777"/>
                </a:lnTo>
                <a:lnTo>
                  <a:pt x="8988" y="7814"/>
                </a:lnTo>
                <a:lnTo>
                  <a:pt x="8951" y="7924"/>
                </a:lnTo>
                <a:lnTo>
                  <a:pt x="9025" y="8034"/>
                </a:lnTo>
                <a:lnTo>
                  <a:pt x="9061" y="8071"/>
                </a:lnTo>
                <a:lnTo>
                  <a:pt x="9135" y="8107"/>
                </a:lnTo>
                <a:lnTo>
                  <a:pt x="9612" y="8144"/>
                </a:lnTo>
                <a:lnTo>
                  <a:pt x="10125" y="8144"/>
                </a:lnTo>
                <a:lnTo>
                  <a:pt x="11152" y="8071"/>
                </a:lnTo>
                <a:lnTo>
                  <a:pt x="11922" y="8034"/>
                </a:lnTo>
                <a:lnTo>
                  <a:pt x="12693" y="7961"/>
                </a:lnTo>
                <a:lnTo>
                  <a:pt x="12546" y="8254"/>
                </a:lnTo>
                <a:lnTo>
                  <a:pt x="12473" y="8438"/>
                </a:lnTo>
                <a:lnTo>
                  <a:pt x="12473" y="8584"/>
                </a:lnTo>
                <a:lnTo>
                  <a:pt x="12509" y="8914"/>
                </a:lnTo>
                <a:lnTo>
                  <a:pt x="12363" y="9024"/>
                </a:lnTo>
                <a:lnTo>
                  <a:pt x="12253" y="9134"/>
                </a:lnTo>
                <a:lnTo>
                  <a:pt x="12253" y="9245"/>
                </a:lnTo>
                <a:lnTo>
                  <a:pt x="12289" y="9355"/>
                </a:lnTo>
                <a:lnTo>
                  <a:pt x="12399" y="9428"/>
                </a:lnTo>
                <a:lnTo>
                  <a:pt x="12546" y="9465"/>
                </a:lnTo>
                <a:lnTo>
                  <a:pt x="12693" y="9465"/>
                </a:lnTo>
                <a:lnTo>
                  <a:pt x="12803" y="9685"/>
                </a:lnTo>
                <a:lnTo>
                  <a:pt x="12950" y="9868"/>
                </a:lnTo>
                <a:lnTo>
                  <a:pt x="13096" y="10052"/>
                </a:lnTo>
                <a:lnTo>
                  <a:pt x="13243" y="10198"/>
                </a:lnTo>
                <a:lnTo>
                  <a:pt x="13426" y="10308"/>
                </a:lnTo>
                <a:lnTo>
                  <a:pt x="13647" y="10418"/>
                </a:lnTo>
                <a:lnTo>
                  <a:pt x="13867" y="10455"/>
                </a:lnTo>
                <a:lnTo>
                  <a:pt x="14087" y="10492"/>
                </a:lnTo>
                <a:lnTo>
                  <a:pt x="14233" y="10492"/>
                </a:lnTo>
                <a:lnTo>
                  <a:pt x="14600" y="10418"/>
                </a:lnTo>
                <a:lnTo>
                  <a:pt x="14967" y="10345"/>
                </a:lnTo>
                <a:lnTo>
                  <a:pt x="14930" y="10455"/>
                </a:lnTo>
                <a:lnTo>
                  <a:pt x="14930" y="10602"/>
                </a:lnTo>
                <a:lnTo>
                  <a:pt x="15004" y="10895"/>
                </a:lnTo>
                <a:lnTo>
                  <a:pt x="15077" y="11079"/>
                </a:lnTo>
                <a:lnTo>
                  <a:pt x="15150" y="11299"/>
                </a:lnTo>
                <a:lnTo>
                  <a:pt x="15297" y="11482"/>
                </a:lnTo>
                <a:lnTo>
                  <a:pt x="15481" y="11629"/>
                </a:lnTo>
                <a:lnTo>
                  <a:pt x="15481" y="11665"/>
                </a:lnTo>
                <a:lnTo>
                  <a:pt x="15261" y="11739"/>
                </a:lnTo>
                <a:lnTo>
                  <a:pt x="15077" y="11886"/>
                </a:lnTo>
                <a:lnTo>
                  <a:pt x="14894" y="11996"/>
                </a:lnTo>
                <a:lnTo>
                  <a:pt x="14784" y="12142"/>
                </a:lnTo>
                <a:lnTo>
                  <a:pt x="14674" y="12326"/>
                </a:lnTo>
                <a:lnTo>
                  <a:pt x="14600" y="12509"/>
                </a:lnTo>
                <a:lnTo>
                  <a:pt x="14564" y="12693"/>
                </a:lnTo>
                <a:lnTo>
                  <a:pt x="14527" y="12876"/>
                </a:lnTo>
                <a:lnTo>
                  <a:pt x="14527" y="12986"/>
                </a:lnTo>
                <a:lnTo>
                  <a:pt x="14527" y="13059"/>
                </a:lnTo>
                <a:lnTo>
                  <a:pt x="14600" y="13353"/>
                </a:lnTo>
                <a:lnTo>
                  <a:pt x="14747" y="13610"/>
                </a:lnTo>
                <a:lnTo>
                  <a:pt x="14747" y="13720"/>
                </a:lnTo>
                <a:lnTo>
                  <a:pt x="14784" y="13830"/>
                </a:lnTo>
                <a:lnTo>
                  <a:pt x="14930" y="13903"/>
                </a:lnTo>
                <a:lnTo>
                  <a:pt x="15004" y="13976"/>
                </a:lnTo>
                <a:lnTo>
                  <a:pt x="15297" y="14197"/>
                </a:lnTo>
                <a:lnTo>
                  <a:pt x="15627" y="14380"/>
                </a:lnTo>
                <a:lnTo>
                  <a:pt x="15994" y="14527"/>
                </a:lnTo>
                <a:lnTo>
                  <a:pt x="16398" y="14600"/>
                </a:lnTo>
                <a:lnTo>
                  <a:pt x="16801" y="14600"/>
                </a:lnTo>
                <a:lnTo>
                  <a:pt x="17205" y="14527"/>
                </a:lnTo>
                <a:lnTo>
                  <a:pt x="17571" y="14417"/>
                </a:lnTo>
                <a:lnTo>
                  <a:pt x="17902" y="14233"/>
                </a:lnTo>
                <a:lnTo>
                  <a:pt x="18122" y="14013"/>
                </a:lnTo>
                <a:lnTo>
                  <a:pt x="18268" y="13793"/>
                </a:lnTo>
                <a:lnTo>
                  <a:pt x="18305" y="13536"/>
                </a:lnTo>
                <a:lnTo>
                  <a:pt x="18305" y="13316"/>
                </a:lnTo>
                <a:lnTo>
                  <a:pt x="18232" y="13059"/>
                </a:lnTo>
                <a:lnTo>
                  <a:pt x="18122" y="12803"/>
                </a:lnTo>
                <a:lnTo>
                  <a:pt x="17975" y="12546"/>
                </a:lnTo>
                <a:lnTo>
                  <a:pt x="17792" y="12326"/>
                </a:lnTo>
                <a:lnTo>
                  <a:pt x="17902" y="12289"/>
                </a:lnTo>
                <a:lnTo>
                  <a:pt x="18232" y="12106"/>
                </a:lnTo>
                <a:lnTo>
                  <a:pt x="18599" y="11849"/>
                </a:lnTo>
                <a:lnTo>
                  <a:pt x="18709" y="12032"/>
                </a:lnTo>
                <a:lnTo>
                  <a:pt x="18855" y="12179"/>
                </a:lnTo>
                <a:lnTo>
                  <a:pt x="19002" y="12289"/>
                </a:lnTo>
                <a:lnTo>
                  <a:pt x="19149" y="12362"/>
                </a:lnTo>
                <a:lnTo>
                  <a:pt x="19406" y="12436"/>
                </a:lnTo>
                <a:lnTo>
                  <a:pt x="19662" y="12399"/>
                </a:lnTo>
                <a:lnTo>
                  <a:pt x="19919" y="12326"/>
                </a:lnTo>
                <a:lnTo>
                  <a:pt x="20139" y="12179"/>
                </a:lnTo>
                <a:lnTo>
                  <a:pt x="20359" y="11996"/>
                </a:lnTo>
                <a:lnTo>
                  <a:pt x="20543" y="11776"/>
                </a:lnTo>
                <a:lnTo>
                  <a:pt x="20653" y="11519"/>
                </a:lnTo>
                <a:lnTo>
                  <a:pt x="20726" y="11225"/>
                </a:lnTo>
                <a:lnTo>
                  <a:pt x="20799" y="10858"/>
                </a:lnTo>
                <a:lnTo>
                  <a:pt x="20763" y="10675"/>
                </a:lnTo>
                <a:lnTo>
                  <a:pt x="20726" y="10528"/>
                </a:lnTo>
                <a:lnTo>
                  <a:pt x="20689" y="10382"/>
                </a:lnTo>
                <a:lnTo>
                  <a:pt x="20579" y="10272"/>
                </a:lnTo>
                <a:lnTo>
                  <a:pt x="20359" y="10088"/>
                </a:lnTo>
                <a:lnTo>
                  <a:pt x="20066" y="9978"/>
                </a:lnTo>
                <a:lnTo>
                  <a:pt x="19919" y="9941"/>
                </a:lnTo>
                <a:lnTo>
                  <a:pt x="19626" y="9941"/>
                </a:lnTo>
                <a:lnTo>
                  <a:pt x="19516" y="10015"/>
                </a:lnTo>
                <a:lnTo>
                  <a:pt x="19479" y="10088"/>
                </a:lnTo>
                <a:lnTo>
                  <a:pt x="19185" y="10198"/>
                </a:lnTo>
                <a:lnTo>
                  <a:pt x="18929" y="10308"/>
                </a:lnTo>
                <a:lnTo>
                  <a:pt x="18819" y="10418"/>
                </a:lnTo>
                <a:lnTo>
                  <a:pt x="18672" y="10528"/>
                </a:lnTo>
                <a:lnTo>
                  <a:pt x="18599" y="10675"/>
                </a:lnTo>
                <a:lnTo>
                  <a:pt x="18525" y="10822"/>
                </a:lnTo>
                <a:lnTo>
                  <a:pt x="18452" y="11115"/>
                </a:lnTo>
                <a:lnTo>
                  <a:pt x="18452" y="11409"/>
                </a:lnTo>
                <a:lnTo>
                  <a:pt x="18048" y="11702"/>
                </a:lnTo>
                <a:lnTo>
                  <a:pt x="17645" y="11996"/>
                </a:lnTo>
                <a:lnTo>
                  <a:pt x="17608" y="12032"/>
                </a:lnTo>
                <a:lnTo>
                  <a:pt x="17608" y="12106"/>
                </a:lnTo>
                <a:lnTo>
                  <a:pt x="17241" y="11776"/>
                </a:lnTo>
                <a:lnTo>
                  <a:pt x="16911" y="11519"/>
                </a:lnTo>
                <a:lnTo>
                  <a:pt x="16838" y="11482"/>
                </a:lnTo>
                <a:lnTo>
                  <a:pt x="16691" y="11482"/>
                </a:lnTo>
                <a:lnTo>
                  <a:pt x="16654" y="11555"/>
                </a:lnTo>
                <a:lnTo>
                  <a:pt x="16434" y="11519"/>
                </a:lnTo>
                <a:lnTo>
                  <a:pt x="16214" y="11519"/>
                </a:lnTo>
                <a:lnTo>
                  <a:pt x="15774" y="11555"/>
                </a:lnTo>
                <a:lnTo>
                  <a:pt x="15811" y="11445"/>
                </a:lnTo>
                <a:lnTo>
                  <a:pt x="15774" y="11335"/>
                </a:lnTo>
                <a:lnTo>
                  <a:pt x="15664" y="11152"/>
                </a:lnTo>
                <a:lnTo>
                  <a:pt x="15554" y="11005"/>
                </a:lnTo>
                <a:lnTo>
                  <a:pt x="15444" y="10822"/>
                </a:lnTo>
                <a:lnTo>
                  <a:pt x="15371" y="10602"/>
                </a:lnTo>
                <a:lnTo>
                  <a:pt x="15334" y="10418"/>
                </a:lnTo>
                <a:lnTo>
                  <a:pt x="15297" y="10308"/>
                </a:lnTo>
                <a:lnTo>
                  <a:pt x="15224" y="10235"/>
                </a:lnTo>
                <a:lnTo>
                  <a:pt x="15627" y="10015"/>
                </a:lnTo>
                <a:lnTo>
                  <a:pt x="16031" y="9758"/>
                </a:lnTo>
                <a:lnTo>
                  <a:pt x="16361" y="9428"/>
                </a:lnTo>
                <a:lnTo>
                  <a:pt x="16471" y="9281"/>
                </a:lnTo>
                <a:lnTo>
                  <a:pt x="16581" y="9098"/>
                </a:lnTo>
                <a:lnTo>
                  <a:pt x="16654" y="8878"/>
                </a:lnTo>
                <a:lnTo>
                  <a:pt x="16691" y="8621"/>
                </a:lnTo>
                <a:lnTo>
                  <a:pt x="16691" y="8364"/>
                </a:lnTo>
                <a:lnTo>
                  <a:pt x="16691" y="8107"/>
                </a:lnTo>
                <a:lnTo>
                  <a:pt x="16581" y="7631"/>
                </a:lnTo>
                <a:lnTo>
                  <a:pt x="16398" y="7190"/>
                </a:lnTo>
                <a:lnTo>
                  <a:pt x="16251" y="6897"/>
                </a:lnTo>
                <a:lnTo>
                  <a:pt x="16031" y="6640"/>
                </a:lnTo>
                <a:lnTo>
                  <a:pt x="15884" y="6530"/>
                </a:lnTo>
                <a:lnTo>
                  <a:pt x="15737" y="6457"/>
                </a:lnTo>
                <a:lnTo>
                  <a:pt x="15591" y="6420"/>
                </a:lnTo>
                <a:lnTo>
                  <a:pt x="15407" y="6383"/>
                </a:lnTo>
                <a:lnTo>
                  <a:pt x="15077" y="631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32" name="Google Shape;1032;p22"/>
          <p:cNvSpPr/>
          <p:nvPr/>
        </p:nvSpPr>
        <p:spPr>
          <a:xfrm>
            <a:off x="7842052" y="-100873"/>
            <a:ext cx="388118" cy="408938"/>
          </a:xfrm>
          <a:custGeom>
            <a:avLst/>
            <a:gdLst/>
            <a:ahLst/>
            <a:cxnLst/>
            <a:rect l="l" t="t" r="r" b="b"/>
            <a:pathLst>
              <a:path w="13683" h="14417" extrusionOk="0">
                <a:moveTo>
                  <a:pt x="9281" y="2311"/>
                </a:moveTo>
                <a:lnTo>
                  <a:pt x="9170" y="2385"/>
                </a:lnTo>
                <a:lnTo>
                  <a:pt x="9134" y="2495"/>
                </a:lnTo>
                <a:lnTo>
                  <a:pt x="9097" y="2568"/>
                </a:lnTo>
                <a:lnTo>
                  <a:pt x="9097" y="2678"/>
                </a:lnTo>
                <a:lnTo>
                  <a:pt x="9134" y="2862"/>
                </a:lnTo>
                <a:lnTo>
                  <a:pt x="9207" y="3082"/>
                </a:lnTo>
                <a:lnTo>
                  <a:pt x="9464" y="3742"/>
                </a:lnTo>
                <a:lnTo>
                  <a:pt x="9721" y="4402"/>
                </a:lnTo>
                <a:lnTo>
                  <a:pt x="9647" y="4439"/>
                </a:lnTo>
                <a:lnTo>
                  <a:pt x="9060" y="5283"/>
                </a:lnTo>
                <a:lnTo>
                  <a:pt x="8804" y="5649"/>
                </a:lnTo>
                <a:lnTo>
                  <a:pt x="8694" y="5833"/>
                </a:lnTo>
                <a:lnTo>
                  <a:pt x="8657" y="5943"/>
                </a:lnTo>
                <a:lnTo>
                  <a:pt x="8694" y="6053"/>
                </a:lnTo>
                <a:lnTo>
                  <a:pt x="8804" y="6016"/>
                </a:lnTo>
                <a:lnTo>
                  <a:pt x="8877" y="5980"/>
                </a:lnTo>
                <a:lnTo>
                  <a:pt x="9024" y="5833"/>
                </a:lnTo>
                <a:lnTo>
                  <a:pt x="9281" y="5503"/>
                </a:lnTo>
                <a:lnTo>
                  <a:pt x="9941" y="4659"/>
                </a:lnTo>
                <a:lnTo>
                  <a:pt x="10014" y="4659"/>
                </a:lnTo>
                <a:lnTo>
                  <a:pt x="10124" y="4622"/>
                </a:lnTo>
                <a:lnTo>
                  <a:pt x="10161" y="4549"/>
                </a:lnTo>
                <a:lnTo>
                  <a:pt x="10161" y="4439"/>
                </a:lnTo>
                <a:lnTo>
                  <a:pt x="9684" y="3229"/>
                </a:lnTo>
                <a:lnTo>
                  <a:pt x="9427" y="2715"/>
                </a:lnTo>
                <a:lnTo>
                  <a:pt x="9354" y="2532"/>
                </a:lnTo>
                <a:lnTo>
                  <a:pt x="9317" y="2422"/>
                </a:lnTo>
                <a:lnTo>
                  <a:pt x="9317" y="2348"/>
                </a:lnTo>
                <a:lnTo>
                  <a:pt x="9317" y="2311"/>
                </a:lnTo>
                <a:close/>
                <a:moveTo>
                  <a:pt x="8694" y="1615"/>
                </a:moveTo>
                <a:lnTo>
                  <a:pt x="8767" y="1798"/>
                </a:lnTo>
                <a:lnTo>
                  <a:pt x="8804" y="1908"/>
                </a:lnTo>
                <a:lnTo>
                  <a:pt x="8914" y="1981"/>
                </a:lnTo>
                <a:lnTo>
                  <a:pt x="9024" y="2055"/>
                </a:lnTo>
                <a:lnTo>
                  <a:pt x="9170" y="2018"/>
                </a:lnTo>
                <a:lnTo>
                  <a:pt x="9391" y="1908"/>
                </a:lnTo>
                <a:lnTo>
                  <a:pt x="9611" y="1725"/>
                </a:lnTo>
                <a:lnTo>
                  <a:pt x="9867" y="2275"/>
                </a:lnTo>
                <a:lnTo>
                  <a:pt x="10161" y="2752"/>
                </a:lnTo>
                <a:lnTo>
                  <a:pt x="10454" y="3265"/>
                </a:lnTo>
                <a:lnTo>
                  <a:pt x="10674" y="3779"/>
                </a:lnTo>
                <a:lnTo>
                  <a:pt x="10528" y="3925"/>
                </a:lnTo>
                <a:lnTo>
                  <a:pt x="10381" y="4072"/>
                </a:lnTo>
                <a:lnTo>
                  <a:pt x="10271" y="4256"/>
                </a:lnTo>
                <a:lnTo>
                  <a:pt x="10234" y="4476"/>
                </a:lnTo>
                <a:lnTo>
                  <a:pt x="10271" y="4586"/>
                </a:lnTo>
                <a:lnTo>
                  <a:pt x="10344" y="4659"/>
                </a:lnTo>
                <a:lnTo>
                  <a:pt x="10344" y="4806"/>
                </a:lnTo>
                <a:lnTo>
                  <a:pt x="10381" y="4879"/>
                </a:lnTo>
                <a:lnTo>
                  <a:pt x="10491" y="4916"/>
                </a:lnTo>
                <a:lnTo>
                  <a:pt x="10491" y="4953"/>
                </a:lnTo>
                <a:lnTo>
                  <a:pt x="10344" y="5173"/>
                </a:lnTo>
                <a:lnTo>
                  <a:pt x="9977" y="5649"/>
                </a:lnTo>
                <a:lnTo>
                  <a:pt x="9647" y="6163"/>
                </a:lnTo>
                <a:lnTo>
                  <a:pt x="9501" y="6090"/>
                </a:lnTo>
                <a:lnTo>
                  <a:pt x="9317" y="6053"/>
                </a:lnTo>
                <a:lnTo>
                  <a:pt x="9134" y="6126"/>
                </a:lnTo>
                <a:lnTo>
                  <a:pt x="8950" y="6200"/>
                </a:lnTo>
                <a:lnTo>
                  <a:pt x="8840" y="6346"/>
                </a:lnTo>
                <a:lnTo>
                  <a:pt x="8730" y="6493"/>
                </a:lnTo>
                <a:lnTo>
                  <a:pt x="8327" y="6493"/>
                </a:lnTo>
                <a:lnTo>
                  <a:pt x="7556" y="6530"/>
                </a:lnTo>
                <a:lnTo>
                  <a:pt x="7520" y="6456"/>
                </a:lnTo>
                <a:lnTo>
                  <a:pt x="7410" y="6383"/>
                </a:lnTo>
                <a:lnTo>
                  <a:pt x="7080" y="6273"/>
                </a:lnTo>
                <a:lnTo>
                  <a:pt x="7043" y="6273"/>
                </a:lnTo>
                <a:lnTo>
                  <a:pt x="6970" y="6236"/>
                </a:lnTo>
                <a:lnTo>
                  <a:pt x="6786" y="6236"/>
                </a:lnTo>
                <a:lnTo>
                  <a:pt x="6639" y="6200"/>
                </a:lnTo>
                <a:lnTo>
                  <a:pt x="5832" y="5429"/>
                </a:lnTo>
                <a:lnTo>
                  <a:pt x="5246" y="4879"/>
                </a:lnTo>
                <a:lnTo>
                  <a:pt x="5319" y="4696"/>
                </a:lnTo>
                <a:lnTo>
                  <a:pt x="5319" y="4512"/>
                </a:lnTo>
                <a:lnTo>
                  <a:pt x="5282" y="4439"/>
                </a:lnTo>
                <a:lnTo>
                  <a:pt x="5246" y="4366"/>
                </a:lnTo>
                <a:lnTo>
                  <a:pt x="5099" y="4256"/>
                </a:lnTo>
                <a:lnTo>
                  <a:pt x="5282" y="3815"/>
                </a:lnTo>
                <a:lnTo>
                  <a:pt x="5796" y="2715"/>
                </a:lnTo>
                <a:lnTo>
                  <a:pt x="6126" y="2018"/>
                </a:lnTo>
                <a:lnTo>
                  <a:pt x="6273" y="2018"/>
                </a:lnTo>
                <a:lnTo>
                  <a:pt x="6419" y="1981"/>
                </a:lnTo>
                <a:lnTo>
                  <a:pt x="6566" y="1908"/>
                </a:lnTo>
                <a:lnTo>
                  <a:pt x="6713" y="1798"/>
                </a:lnTo>
                <a:lnTo>
                  <a:pt x="6823" y="1688"/>
                </a:lnTo>
                <a:lnTo>
                  <a:pt x="7483" y="1651"/>
                </a:lnTo>
                <a:lnTo>
                  <a:pt x="8694" y="1615"/>
                </a:lnTo>
                <a:close/>
                <a:moveTo>
                  <a:pt x="6823" y="6823"/>
                </a:moveTo>
                <a:lnTo>
                  <a:pt x="6933" y="6897"/>
                </a:lnTo>
                <a:lnTo>
                  <a:pt x="6749" y="6897"/>
                </a:lnTo>
                <a:lnTo>
                  <a:pt x="6713" y="6860"/>
                </a:lnTo>
                <a:lnTo>
                  <a:pt x="6823" y="6823"/>
                </a:lnTo>
                <a:close/>
                <a:moveTo>
                  <a:pt x="2714" y="5393"/>
                </a:moveTo>
                <a:lnTo>
                  <a:pt x="2641" y="5429"/>
                </a:lnTo>
                <a:lnTo>
                  <a:pt x="2531" y="5503"/>
                </a:lnTo>
                <a:lnTo>
                  <a:pt x="2458" y="5576"/>
                </a:lnTo>
                <a:lnTo>
                  <a:pt x="2274" y="5796"/>
                </a:lnTo>
                <a:lnTo>
                  <a:pt x="1981" y="6310"/>
                </a:lnTo>
                <a:lnTo>
                  <a:pt x="1651" y="6860"/>
                </a:lnTo>
                <a:lnTo>
                  <a:pt x="1504" y="7080"/>
                </a:lnTo>
                <a:lnTo>
                  <a:pt x="1431" y="7190"/>
                </a:lnTo>
                <a:lnTo>
                  <a:pt x="1394" y="7263"/>
                </a:lnTo>
                <a:lnTo>
                  <a:pt x="1394" y="7337"/>
                </a:lnTo>
                <a:lnTo>
                  <a:pt x="1321" y="7374"/>
                </a:lnTo>
                <a:lnTo>
                  <a:pt x="1321" y="7410"/>
                </a:lnTo>
                <a:lnTo>
                  <a:pt x="1321" y="7520"/>
                </a:lnTo>
                <a:lnTo>
                  <a:pt x="1394" y="7557"/>
                </a:lnTo>
                <a:lnTo>
                  <a:pt x="1504" y="7594"/>
                </a:lnTo>
                <a:lnTo>
                  <a:pt x="1614" y="7520"/>
                </a:lnTo>
                <a:lnTo>
                  <a:pt x="1724" y="7447"/>
                </a:lnTo>
                <a:lnTo>
                  <a:pt x="1834" y="7337"/>
                </a:lnTo>
                <a:lnTo>
                  <a:pt x="2018" y="7043"/>
                </a:lnTo>
                <a:lnTo>
                  <a:pt x="2128" y="6823"/>
                </a:lnTo>
                <a:lnTo>
                  <a:pt x="2568" y="6200"/>
                </a:lnTo>
                <a:lnTo>
                  <a:pt x="2751" y="5870"/>
                </a:lnTo>
                <a:lnTo>
                  <a:pt x="2861" y="5723"/>
                </a:lnTo>
                <a:lnTo>
                  <a:pt x="2861" y="5539"/>
                </a:lnTo>
                <a:lnTo>
                  <a:pt x="2861" y="5466"/>
                </a:lnTo>
                <a:lnTo>
                  <a:pt x="2788" y="5429"/>
                </a:lnTo>
                <a:lnTo>
                  <a:pt x="2714" y="5393"/>
                </a:lnTo>
                <a:close/>
                <a:moveTo>
                  <a:pt x="4072" y="4843"/>
                </a:moveTo>
                <a:lnTo>
                  <a:pt x="4182" y="5026"/>
                </a:lnTo>
                <a:lnTo>
                  <a:pt x="4328" y="5173"/>
                </a:lnTo>
                <a:lnTo>
                  <a:pt x="4475" y="5209"/>
                </a:lnTo>
                <a:lnTo>
                  <a:pt x="4622" y="5246"/>
                </a:lnTo>
                <a:lnTo>
                  <a:pt x="4769" y="5246"/>
                </a:lnTo>
                <a:lnTo>
                  <a:pt x="4915" y="5209"/>
                </a:lnTo>
                <a:lnTo>
                  <a:pt x="5319" y="5576"/>
                </a:lnTo>
                <a:lnTo>
                  <a:pt x="6163" y="6456"/>
                </a:lnTo>
                <a:lnTo>
                  <a:pt x="6126" y="6530"/>
                </a:lnTo>
                <a:lnTo>
                  <a:pt x="6089" y="6640"/>
                </a:lnTo>
                <a:lnTo>
                  <a:pt x="6126" y="6787"/>
                </a:lnTo>
                <a:lnTo>
                  <a:pt x="6163" y="6897"/>
                </a:lnTo>
                <a:lnTo>
                  <a:pt x="6236" y="7007"/>
                </a:lnTo>
                <a:lnTo>
                  <a:pt x="6236" y="7080"/>
                </a:lnTo>
                <a:lnTo>
                  <a:pt x="5942" y="7410"/>
                </a:lnTo>
                <a:lnTo>
                  <a:pt x="5686" y="7777"/>
                </a:lnTo>
                <a:lnTo>
                  <a:pt x="5172" y="8511"/>
                </a:lnTo>
                <a:lnTo>
                  <a:pt x="4695" y="9134"/>
                </a:lnTo>
                <a:lnTo>
                  <a:pt x="4585" y="9061"/>
                </a:lnTo>
                <a:lnTo>
                  <a:pt x="4439" y="9061"/>
                </a:lnTo>
                <a:lnTo>
                  <a:pt x="4255" y="9098"/>
                </a:lnTo>
                <a:lnTo>
                  <a:pt x="4108" y="9208"/>
                </a:lnTo>
                <a:lnTo>
                  <a:pt x="3998" y="9354"/>
                </a:lnTo>
                <a:lnTo>
                  <a:pt x="3925" y="9538"/>
                </a:lnTo>
                <a:lnTo>
                  <a:pt x="3595" y="9501"/>
                </a:lnTo>
                <a:lnTo>
                  <a:pt x="2825" y="9538"/>
                </a:lnTo>
                <a:lnTo>
                  <a:pt x="2788" y="9354"/>
                </a:lnTo>
                <a:lnTo>
                  <a:pt x="2678" y="9208"/>
                </a:lnTo>
                <a:lnTo>
                  <a:pt x="2531" y="9098"/>
                </a:lnTo>
                <a:lnTo>
                  <a:pt x="2384" y="9061"/>
                </a:lnTo>
                <a:lnTo>
                  <a:pt x="2238" y="9061"/>
                </a:lnTo>
                <a:lnTo>
                  <a:pt x="2054" y="9098"/>
                </a:lnTo>
                <a:lnTo>
                  <a:pt x="1577" y="8437"/>
                </a:lnTo>
                <a:lnTo>
                  <a:pt x="1394" y="8107"/>
                </a:lnTo>
                <a:lnTo>
                  <a:pt x="1137" y="7777"/>
                </a:lnTo>
                <a:lnTo>
                  <a:pt x="1211" y="7594"/>
                </a:lnTo>
                <a:lnTo>
                  <a:pt x="1247" y="7447"/>
                </a:lnTo>
                <a:lnTo>
                  <a:pt x="1211" y="7263"/>
                </a:lnTo>
                <a:lnTo>
                  <a:pt x="1174" y="7117"/>
                </a:lnTo>
                <a:lnTo>
                  <a:pt x="1064" y="7007"/>
                </a:lnTo>
                <a:lnTo>
                  <a:pt x="1101" y="6933"/>
                </a:lnTo>
                <a:lnTo>
                  <a:pt x="1174" y="6823"/>
                </a:lnTo>
                <a:lnTo>
                  <a:pt x="1247" y="6640"/>
                </a:lnTo>
                <a:lnTo>
                  <a:pt x="1614" y="5980"/>
                </a:lnTo>
                <a:lnTo>
                  <a:pt x="1944" y="5356"/>
                </a:lnTo>
                <a:lnTo>
                  <a:pt x="2164" y="5356"/>
                </a:lnTo>
                <a:lnTo>
                  <a:pt x="2384" y="5283"/>
                </a:lnTo>
                <a:lnTo>
                  <a:pt x="2531" y="5136"/>
                </a:lnTo>
                <a:lnTo>
                  <a:pt x="2604" y="5063"/>
                </a:lnTo>
                <a:lnTo>
                  <a:pt x="2641" y="4953"/>
                </a:lnTo>
                <a:lnTo>
                  <a:pt x="2678" y="4916"/>
                </a:lnTo>
                <a:lnTo>
                  <a:pt x="3118" y="4953"/>
                </a:lnTo>
                <a:lnTo>
                  <a:pt x="3705" y="4916"/>
                </a:lnTo>
                <a:lnTo>
                  <a:pt x="4072" y="4843"/>
                </a:lnTo>
                <a:close/>
                <a:moveTo>
                  <a:pt x="8877" y="7740"/>
                </a:moveTo>
                <a:lnTo>
                  <a:pt x="8877" y="7777"/>
                </a:lnTo>
                <a:lnTo>
                  <a:pt x="8877" y="7814"/>
                </a:lnTo>
                <a:lnTo>
                  <a:pt x="8914" y="7997"/>
                </a:lnTo>
                <a:lnTo>
                  <a:pt x="8914" y="8070"/>
                </a:lnTo>
                <a:lnTo>
                  <a:pt x="8950" y="8181"/>
                </a:lnTo>
                <a:lnTo>
                  <a:pt x="9391" y="8731"/>
                </a:lnTo>
                <a:lnTo>
                  <a:pt x="9794" y="9281"/>
                </a:lnTo>
                <a:lnTo>
                  <a:pt x="9941" y="9464"/>
                </a:lnTo>
                <a:lnTo>
                  <a:pt x="10014" y="9538"/>
                </a:lnTo>
                <a:lnTo>
                  <a:pt x="10124" y="9574"/>
                </a:lnTo>
                <a:lnTo>
                  <a:pt x="10234" y="9574"/>
                </a:lnTo>
                <a:lnTo>
                  <a:pt x="10308" y="9538"/>
                </a:lnTo>
                <a:lnTo>
                  <a:pt x="10381" y="9501"/>
                </a:lnTo>
                <a:lnTo>
                  <a:pt x="10418" y="9391"/>
                </a:lnTo>
                <a:lnTo>
                  <a:pt x="10418" y="9354"/>
                </a:lnTo>
                <a:lnTo>
                  <a:pt x="10418" y="9244"/>
                </a:lnTo>
                <a:lnTo>
                  <a:pt x="10381" y="9171"/>
                </a:lnTo>
                <a:lnTo>
                  <a:pt x="10308" y="9134"/>
                </a:lnTo>
                <a:lnTo>
                  <a:pt x="10198" y="9098"/>
                </a:lnTo>
                <a:lnTo>
                  <a:pt x="10088" y="8951"/>
                </a:lnTo>
                <a:lnTo>
                  <a:pt x="10014" y="8841"/>
                </a:lnTo>
                <a:lnTo>
                  <a:pt x="9647" y="8401"/>
                </a:lnTo>
                <a:lnTo>
                  <a:pt x="9281" y="7924"/>
                </a:lnTo>
                <a:lnTo>
                  <a:pt x="9207" y="7850"/>
                </a:lnTo>
                <a:lnTo>
                  <a:pt x="9134" y="7814"/>
                </a:lnTo>
                <a:lnTo>
                  <a:pt x="8950" y="7740"/>
                </a:lnTo>
                <a:close/>
                <a:moveTo>
                  <a:pt x="2128" y="9721"/>
                </a:moveTo>
                <a:lnTo>
                  <a:pt x="2054" y="9758"/>
                </a:lnTo>
                <a:lnTo>
                  <a:pt x="2054" y="9721"/>
                </a:lnTo>
                <a:close/>
                <a:moveTo>
                  <a:pt x="5612" y="9281"/>
                </a:moveTo>
                <a:lnTo>
                  <a:pt x="5576" y="9318"/>
                </a:lnTo>
                <a:lnTo>
                  <a:pt x="5576" y="9354"/>
                </a:lnTo>
                <a:lnTo>
                  <a:pt x="5576" y="9538"/>
                </a:lnTo>
                <a:lnTo>
                  <a:pt x="5649" y="9684"/>
                </a:lnTo>
                <a:lnTo>
                  <a:pt x="5796" y="9941"/>
                </a:lnTo>
                <a:lnTo>
                  <a:pt x="6163" y="10455"/>
                </a:lnTo>
                <a:lnTo>
                  <a:pt x="6456" y="10895"/>
                </a:lnTo>
                <a:lnTo>
                  <a:pt x="6603" y="11115"/>
                </a:lnTo>
                <a:lnTo>
                  <a:pt x="6823" y="11298"/>
                </a:lnTo>
                <a:lnTo>
                  <a:pt x="6860" y="11372"/>
                </a:lnTo>
                <a:lnTo>
                  <a:pt x="6970" y="11482"/>
                </a:lnTo>
                <a:lnTo>
                  <a:pt x="7043" y="11519"/>
                </a:lnTo>
                <a:lnTo>
                  <a:pt x="7116" y="11519"/>
                </a:lnTo>
                <a:lnTo>
                  <a:pt x="7190" y="11482"/>
                </a:lnTo>
                <a:lnTo>
                  <a:pt x="7226" y="11408"/>
                </a:lnTo>
                <a:lnTo>
                  <a:pt x="7263" y="11188"/>
                </a:lnTo>
                <a:lnTo>
                  <a:pt x="7226" y="11078"/>
                </a:lnTo>
                <a:lnTo>
                  <a:pt x="7153" y="10968"/>
                </a:lnTo>
                <a:lnTo>
                  <a:pt x="7080" y="10932"/>
                </a:lnTo>
                <a:lnTo>
                  <a:pt x="7006" y="10895"/>
                </a:lnTo>
                <a:lnTo>
                  <a:pt x="6933" y="10785"/>
                </a:lnTo>
                <a:lnTo>
                  <a:pt x="6860" y="10675"/>
                </a:lnTo>
                <a:lnTo>
                  <a:pt x="6713" y="10455"/>
                </a:lnTo>
                <a:lnTo>
                  <a:pt x="6273" y="9831"/>
                </a:lnTo>
                <a:lnTo>
                  <a:pt x="6016" y="9501"/>
                </a:lnTo>
                <a:lnTo>
                  <a:pt x="5869" y="9391"/>
                </a:lnTo>
                <a:lnTo>
                  <a:pt x="5722" y="9281"/>
                </a:lnTo>
                <a:close/>
                <a:moveTo>
                  <a:pt x="8730" y="6970"/>
                </a:moveTo>
                <a:lnTo>
                  <a:pt x="8804" y="7080"/>
                </a:lnTo>
                <a:lnTo>
                  <a:pt x="8914" y="7153"/>
                </a:lnTo>
                <a:lnTo>
                  <a:pt x="8987" y="7227"/>
                </a:lnTo>
                <a:lnTo>
                  <a:pt x="9097" y="7263"/>
                </a:lnTo>
                <a:lnTo>
                  <a:pt x="9391" y="7227"/>
                </a:lnTo>
                <a:lnTo>
                  <a:pt x="9501" y="7263"/>
                </a:lnTo>
                <a:lnTo>
                  <a:pt x="9574" y="7300"/>
                </a:lnTo>
                <a:lnTo>
                  <a:pt x="9721" y="7557"/>
                </a:lnTo>
                <a:lnTo>
                  <a:pt x="9867" y="7814"/>
                </a:lnTo>
                <a:lnTo>
                  <a:pt x="10234" y="8364"/>
                </a:lnTo>
                <a:lnTo>
                  <a:pt x="10711" y="9098"/>
                </a:lnTo>
                <a:lnTo>
                  <a:pt x="10638" y="9281"/>
                </a:lnTo>
                <a:lnTo>
                  <a:pt x="10601" y="9428"/>
                </a:lnTo>
                <a:lnTo>
                  <a:pt x="10564" y="9758"/>
                </a:lnTo>
                <a:lnTo>
                  <a:pt x="10528" y="9941"/>
                </a:lnTo>
                <a:lnTo>
                  <a:pt x="10528" y="10125"/>
                </a:lnTo>
                <a:lnTo>
                  <a:pt x="10528" y="10235"/>
                </a:lnTo>
                <a:lnTo>
                  <a:pt x="10564" y="10271"/>
                </a:lnTo>
                <a:lnTo>
                  <a:pt x="10344" y="10638"/>
                </a:lnTo>
                <a:lnTo>
                  <a:pt x="9794" y="11555"/>
                </a:lnTo>
                <a:lnTo>
                  <a:pt x="9684" y="11519"/>
                </a:lnTo>
                <a:lnTo>
                  <a:pt x="9537" y="11519"/>
                </a:lnTo>
                <a:lnTo>
                  <a:pt x="9391" y="11555"/>
                </a:lnTo>
                <a:lnTo>
                  <a:pt x="9281" y="11629"/>
                </a:lnTo>
                <a:lnTo>
                  <a:pt x="9170" y="11702"/>
                </a:lnTo>
                <a:lnTo>
                  <a:pt x="9097" y="11812"/>
                </a:lnTo>
                <a:lnTo>
                  <a:pt x="9024" y="11922"/>
                </a:lnTo>
                <a:lnTo>
                  <a:pt x="8987" y="12032"/>
                </a:lnTo>
                <a:lnTo>
                  <a:pt x="8400" y="12069"/>
                </a:lnTo>
                <a:lnTo>
                  <a:pt x="7483" y="12142"/>
                </a:lnTo>
                <a:lnTo>
                  <a:pt x="7006" y="12142"/>
                </a:lnTo>
                <a:lnTo>
                  <a:pt x="6970" y="11959"/>
                </a:lnTo>
                <a:lnTo>
                  <a:pt x="6823" y="11775"/>
                </a:lnTo>
                <a:lnTo>
                  <a:pt x="6749" y="11739"/>
                </a:lnTo>
                <a:lnTo>
                  <a:pt x="6676" y="11702"/>
                </a:lnTo>
                <a:lnTo>
                  <a:pt x="6493" y="11665"/>
                </a:lnTo>
                <a:lnTo>
                  <a:pt x="6419" y="11629"/>
                </a:lnTo>
                <a:lnTo>
                  <a:pt x="6346" y="11665"/>
                </a:lnTo>
                <a:lnTo>
                  <a:pt x="6273" y="11739"/>
                </a:lnTo>
                <a:lnTo>
                  <a:pt x="6199" y="11739"/>
                </a:lnTo>
                <a:lnTo>
                  <a:pt x="5979" y="11225"/>
                </a:lnTo>
                <a:lnTo>
                  <a:pt x="5722" y="10712"/>
                </a:lnTo>
                <a:lnTo>
                  <a:pt x="5466" y="10308"/>
                </a:lnTo>
                <a:lnTo>
                  <a:pt x="5172" y="9868"/>
                </a:lnTo>
                <a:lnTo>
                  <a:pt x="5209" y="9758"/>
                </a:lnTo>
                <a:lnTo>
                  <a:pt x="5246" y="9648"/>
                </a:lnTo>
                <a:lnTo>
                  <a:pt x="5246" y="9501"/>
                </a:lnTo>
                <a:lnTo>
                  <a:pt x="5209" y="9391"/>
                </a:lnTo>
                <a:lnTo>
                  <a:pt x="5135" y="9318"/>
                </a:lnTo>
                <a:lnTo>
                  <a:pt x="5099" y="9318"/>
                </a:lnTo>
                <a:lnTo>
                  <a:pt x="5209" y="9171"/>
                </a:lnTo>
                <a:lnTo>
                  <a:pt x="5759" y="8401"/>
                </a:lnTo>
                <a:lnTo>
                  <a:pt x="6163" y="7850"/>
                </a:lnTo>
                <a:lnTo>
                  <a:pt x="6383" y="7594"/>
                </a:lnTo>
                <a:lnTo>
                  <a:pt x="6529" y="7300"/>
                </a:lnTo>
                <a:lnTo>
                  <a:pt x="6676" y="7337"/>
                </a:lnTo>
                <a:lnTo>
                  <a:pt x="6933" y="7337"/>
                </a:lnTo>
                <a:lnTo>
                  <a:pt x="7080" y="7300"/>
                </a:lnTo>
                <a:lnTo>
                  <a:pt x="7190" y="7263"/>
                </a:lnTo>
                <a:lnTo>
                  <a:pt x="7300" y="7153"/>
                </a:lnTo>
                <a:lnTo>
                  <a:pt x="7410" y="7080"/>
                </a:lnTo>
                <a:lnTo>
                  <a:pt x="7483" y="6970"/>
                </a:lnTo>
                <a:close/>
                <a:moveTo>
                  <a:pt x="4769" y="1"/>
                </a:moveTo>
                <a:lnTo>
                  <a:pt x="4769" y="37"/>
                </a:lnTo>
                <a:lnTo>
                  <a:pt x="4805" y="184"/>
                </a:lnTo>
                <a:lnTo>
                  <a:pt x="4879" y="294"/>
                </a:lnTo>
                <a:lnTo>
                  <a:pt x="4989" y="367"/>
                </a:lnTo>
                <a:lnTo>
                  <a:pt x="5099" y="404"/>
                </a:lnTo>
                <a:lnTo>
                  <a:pt x="5172" y="551"/>
                </a:lnTo>
                <a:lnTo>
                  <a:pt x="5282" y="697"/>
                </a:lnTo>
                <a:lnTo>
                  <a:pt x="5466" y="991"/>
                </a:lnTo>
                <a:lnTo>
                  <a:pt x="5539" y="1101"/>
                </a:lnTo>
                <a:lnTo>
                  <a:pt x="5466" y="1284"/>
                </a:lnTo>
                <a:lnTo>
                  <a:pt x="5466" y="1468"/>
                </a:lnTo>
                <a:lnTo>
                  <a:pt x="5539" y="1688"/>
                </a:lnTo>
                <a:lnTo>
                  <a:pt x="5649" y="1835"/>
                </a:lnTo>
                <a:lnTo>
                  <a:pt x="5722" y="1908"/>
                </a:lnTo>
                <a:lnTo>
                  <a:pt x="5356" y="2605"/>
                </a:lnTo>
                <a:lnTo>
                  <a:pt x="4879" y="3595"/>
                </a:lnTo>
                <a:lnTo>
                  <a:pt x="4769" y="3852"/>
                </a:lnTo>
                <a:lnTo>
                  <a:pt x="4622" y="4072"/>
                </a:lnTo>
                <a:lnTo>
                  <a:pt x="4402" y="4072"/>
                </a:lnTo>
                <a:lnTo>
                  <a:pt x="4292" y="4109"/>
                </a:lnTo>
                <a:lnTo>
                  <a:pt x="4182" y="4182"/>
                </a:lnTo>
                <a:lnTo>
                  <a:pt x="4108" y="4292"/>
                </a:lnTo>
                <a:lnTo>
                  <a:pt x="4072" y="4402"/>
                </a:lnTo>
                <a:lnTo>
                  <a:pt x="3485" y="4476"/>
                </a:lnTo>
                <a:lnTo>
                  <a:pt x="3045" y="4512"/>
                </a:lnTo>
                <a:lnTo>
                  <a:pt x="2678" y="4549"/>
                </a:lnTo>
                <a:lnTo>
                  <a:pt x="2568" y="4366"/>
                </a:lnTo>
                <a:lnTo>
                  <a:pt x="2458" y="4219"/>
                </a:lnTo>
                <a:lnTo>
                  <a:pt x="2274" y="4146"/>
                </a:lnTo>
                <a:lnTo>
                  <a:pt x="2091" y="4109"/>
                </a:lnTo>
                <a:lnTo>
                  <a:pt x="1907" y="4109"/>
                </a:lnTo>
                <a:lnTo>
                  <a:pt x="1797" y="4182"/>
                </a:lnTo>
                <a:lnTo>
                  <a:pt x="1651" y="4292"/>
                </a:lnTo>
                <a:lnTo>
                  <a:pt x="1577" y="4402"/>
                </a:lnTo>
                <a:lnTo>
                  <a:pt x="1504" y="4512"/>
                </a:lnTo>
                <a:lnTo>
                  <a:pt x="1504" y="4622"/>
                </a:lnTo>
                <a:lnTo>
                  <a:pt x="1431" y="4769"/>
                </a:lnTo>
                <a:lnTo>
                  <a:pt x="1431" y="4953"/>
                </a:lnTo>
                <a:lnTo>
                  <a:pt x="1467" y="5099"/>
                </a:lnTo>
                <a:lnTo>
                  <a:pt x="1504" y="5173"/>
                </a:lnTo>
                <a:lnTo>
                  <a:pt x="1504" y="5209"/>
                </a:lnTo>
                <a:lnTo>
                  <a:pt x="1247" y="5760"/>
                </a:lnTo>
                <a:lnTo>
                  <a:pt x="880" y="6420"/>
                </a:lnTo>
                <a:lnTo>
                  <a:pt x="770" y="6640"/>
                </a:lnTo>
                <a:lnTo>
                  <a:pt x="770" y="6713"/>
                </a:lnTo>
                <a:lnTo>
                  <a:pt x="734" y="6823"/>
                </a:lnTo>
                <a:lnTo>
                  <a:pt x="734" y="6787"/>
                </a:lnTo>
                <a:lnTo>
                  <a:pt x="624" y="6787"/>
                </a:lnTo>
                <a:lnTo>
                  <a:pt x="550" y="6823"/>
                </a:lnTo>
                <a:lnTo>
                  <a:pt x="404" y="6933"/>
                </a:lnTo>
                <a:lnTo>
                  <a:pt x="330" y="6970"/>
                </a:lnTo>
                <a:lnTo>
                  <a:pt x="257" y="7007"/>
                </a:lnTo>
                <a:lnTo>
                  <a:pt x="183" y="7117"/>
                </a:lnTo>
                <a:lnTo>
                  <a:pt x="110" y="7227"/>
                </a:lnTo>
                <a:lnTo>
                  <a:pt x="110" y="7447"/>
                </a:lnTo>
                <a:lnTo>
                  <a:pt x="0" y="7777"/>
                </a:lnTo>
                <a:lnTo>
                  <a:pt x="37" y="7850"/>
                </a:lnTo>
                <a:lnTo>
                  <a:pt x="73" y="7887"/>
                </a:lnTo>
                <a:lnTo>
                  <a:pt x="110" y="7960"/>
                </a:lnTo>
                <a:lnTo>
                  <a:pt x="183" y="7960"/>
                </a:lnTo>
                <a:lnTo>
                  <a:pt x="367" y="8034"/>
                </a:lnTo>
                <a:lnTo>
                  <a:pt x="660" y="8034"/>
                </a:lnTo>
                <a:lnTo>
                  <a:pt x="660" y="7997"/>
                </a:lnTo>
                <a:lnTo>
                  <a:pt x="770" y="7997"/>
                </a:lnTo>
                <a:lnTo>
                  <a:pt x="880" y="8181"/>
                </a:lnTo>
                <a:lnTo>
                  <a:pt x="990" y="8364"/>
                </a:lnTo>
                <a:lnTo>
                  <a:pt x="1211" y="8657"/>
                </a:lnTo>
                <a:lnTo>
                  <a:pt x="1651" y="9281"/>
                </a:lnTo>
                <a:lnTo>
                  <a:pt x="1687" y="9354"/>
                </a:lnTo>
                <a:lnTo>
                  <a:pt x="1651" y="9501"/>
                </a:lnTo>
                <a:lnTo>
                  <a:pt x="1614" y="9648"/>
                </a:lnTo>
                <a:lnTo>
                  <a:pt x="1577" y="9831"/>
                </a:lnTo>
                <a:lnTo>
                  <a:pt x="1577" y="9941"/>
                </a:lnTo>
                <a:lnTo>
                  <a:pt x="1614" y="10051"/>
                </a:lnTo>
                <a:lnTo>
                  <a:pt x="1541" y="10235"/>
                </a:lnTo>
                <a:lnTo>
                  <a:pt x="1431" y="10418"/>
                </a:lnTo>
                <a:lnTo>
                  <a:pt x="1357" y="10601"/>
                </a:lnTo>
                <a:lnTo>
                  <a:pt x="1211" y="10785"/>
                </a:lnTo>
                <a:lnTo>
                  <a:pt x="1137" y="10858"/>
                </a:lnTo>
                <a:lnTo>
                  <a:pt x="1137" y="10968"/>
                </a:lnTo>
                <a:lnTo>
                  <a:pt x="1174" y="11078"/>
                </a:lnTo>
                <a:lnTo>
                  <a:pt x="1247" y="11152"/>
                </a:lnTo>
                <a:lnTo>
                  <a:pt x="1357" y="11188"/>
                </a:lnTo>
                <a:lnTo>
                  <a:pt x="1467" y="11152"/>
                </a:lnTo>
                <a:lnTo>
                  <a:pt x="1541" y="11078"/>
                </a:lnTo>
                <a:lnTo>
                  <a:pt x="1577" y="10968"/>
                </a:lnTo>
                <a:lnTo>
                  <a:pt x="1614" y="10932"/>
                </a:lnTo>
                <a:lnTo>
                  <a:pt x="1687" y="10822"/>
                </a:lnTo>
                <a:lnTo>
                  <a:pt x="1761" y="10638"/>
                </a:lnTo>
                <a:lnTo>
                  <a:pt x="1834" y="10491"/>
                </a:lnTo>
                <a:lnTo>
                  <a:pt x="1907" y="10198"/>
                </a:lnTo>
                <a:lnTo>
                  <a:pt x="2164" y="10198"/>
                </a:lnTo>
                <a:lnTo>
                  <a:pt x="2348" y="10161"/>
                </a:lnTo>
                <a:lnTo>
                  <a:pt x="2494" y="10088"/>
                </a:lnTo>
                <a:lnTo>
                  <a:pt x="2641" y="10015"/>
                </a:lnTo>
                <a:lnTo>
                  <a:pt x="2714" y="9905"/>
                </a:lnTo>
                <a:lnTo>
                  <a:pt x="3338" y="9905"/>
                </a:lnTo>
                <a:lnTo>
                  <a:pt x="3998" y="9941"/>
                </a:lnTo>
                <a:lnTo>
                  <a:pt x="4035" y="10051"/>
                </a:lnTo>
                <a:lnTo>
                  <a:pt x="4072" y="10088"/>
                </a:lnTo>
                <a:lnTo>
                  <a:pt x="4145" y="10161"/>
                </a:lnTo>
                <a:lnTo>
                  <a:pt x="4292" y="10235"/>
                </a:lnTo>
                <a:lnTo>
                  <a:pt x="4439" y="10308"/>
                </a:lnTo>
                <a:lnTo>
                  <a:pt x="4622" y="10308"/>
                </a:lnTo>
                <a:lnTo>
                  <a:pt x="4805" y="10271"/>
                </a:lnTo>
                <a:lnTo>
                  <a:pt x="4879" y="10235"/>
                </a:lnTo>
                <a:lnTo>
                  <a:pt x="5282" y="10822"/>
                </a:lnTo>
                <a:lnTo>
                  <a:pt x="5429" y="11115"/>
                </a:lnTo>
                <a:lnTo>
                  <a:pt x="5576" y="11408"/>
                </a:lnTo>
                <a:lnTo>
                  <a:pt x="5796" y="11995"/>
                </a:lnTo>
                <a:lnTo>
                  <a:pt x="5759" y="12105"/>
                </a:lnTo>
                <a:lnTo>
                  <a:pt x="5759" y="12215"/>
                </a:lnTo>
                <a:lnTo>
                  <a:pt x="5759" y="12362"/>
                </a:lnTo>
                <a:lnTo>
                  <a:pt x="5759" y="12472"/>
                </a:lnTo>
                <a:lnTo>
                  <a:pt x="5759" y="12509"/>
                </a:lnTo>
                <a:lnTo>
                  <a:pt x="5722" y="12619"/>
                </a:lnTo>
                <a:lnTo>
                  <a:pt x="5722" y="12692"/>
                </a:lnTo>
                <a:lnTo>
                  <a:pt x="5759" y="12766"/>
                </a:lnTo>
                <a:lnTo>
                  <a:pt x="5979" y="12876"/>
                </a:lnTo>
                <a:lnTo>
                  <a:pt x="5759" y="13169"/>
                </a:lnTo>
                <a:lnTo>
                  <a:pt x="5612" y="13463"/>
                </a:lnTo>
                <a:lnTo>
                  <a:pt x="5502" y="13793"/>
                </a:lnTo>
                <a:lnTo>
                  <a:pt x="5429" y="14123"/>
                </a:lnTo>
                <a:lnTo>
                  <a:pt x="5392" y="14196"/>
                </a:lnTo>
                <a:lnTo>
                  <a:pt x="5429" y="14270"/>
                </a:lnTo>
                <a:lnTo>
                  <a:pt x="5502" y="14343"/>
                </a:lnTo>
                <a:lnTo>
                  <a:pt x="5576" y="14380"/>
                </a:lnTo>
                <a:lnTo>
                  <a:pt x="5649" y="14416"/>
                </a:lnTo>
                <a:lnTo>
                  <a:pt x="5722" y="14416"/>
                </a:lnTo>
                <a:lnTo>
                  <a:pt x="5759" y="14380"/>
                </a:lnTo>
                <a:lnTo>
                  <a:pt x="5832" y="14306"/>
                </a:lnTo>
                <a:lnTo>
                  <a:pt x="5832" y="14233"/>
                </a:lnTo>
                <a:lnTo>
                  <a:pt x="5869" y="14086"/>
                </a:lnTo>
                <a:lnTo>
                  <a:pt x="5979" y="13793"/>
                </a:lnTo>
                <a:lnTo>
                  <a:pt x="6089" y="13463"/>
                </a:lnTo>
                <a:lnTo>
                  <a:pt x="6309" y="13022"/>
                </a:lnTo>
                <a:lnTo>
                  <a:pt x="6566" y="13022"/>
                </a:lnTo>
                <a:lnTo>
                  <a:pt x="6713" y="12986"/>
                </a:lnTo>
                <a:lnTo>
                  <a:pt x="6786" y="12876"/>
                </a:lnTo>
                <a:lnTo>
                  <a:pt x="6860" y="12582"/>
                </a:lnTo>
                <a:lnTo>
                  <a:pt x="7593" y="12582"/>
                </a:lnTo>
                <a:lnTo>
                  <a:pt x="8253" y="12546"/>
                </a:lnTo>
                <a:lnTo>
                  <a:pt x="8914" y="12509"/>
                </a:lnTo>
                <a:lnTo>
                  <a:pt x="8950" y="12509"/>
                </a:lnTo>
                <a:lnTo>
                  <a:pt x="8950" y="12619"/>
                </a:lnTo>
                <a:lnTo>
                  <a:pt x="9024" y="12692"/>
                </a:lnTo>
                <a:lnTo>
                  <a:pt x="9170" y="12802"/>
                </a:lnTo>
                <a:lnTo>
                  <a:pt x="9354" y="12876"/>
                </a:lnTo>
                <a:lnTo>
                  <a:pt x="9537" y="12912"/>
                </a:lnTo>
                <a:lnTo>
                  <a:pt x="9647" y="13279"/>
                </a:lnTo>
                <a:lnTo>
                  <a:pt x="9794" y="13829"/>
                </a:lnTo>
                <a:lnTo>
                  <a:pt x="9904" y="14050"/>
                </a:lnTo>
                <a:lnTo>
                  <a:pt x="9977" y="14160"/>
                </a:lnTo>
                <a:lnTo>
                  <a:pt x="10051" y="14270"/>
                </a:lnTo>
                <a:lnTo>
                  <a:pt x="10198" y="14270"/>
                </a:lnTo>
                <a:lnTo>
                  <a:pt x="10271" y="14233"/>
                </a:lnTo>
                <a:lnTo>
                  <a:pt x="10308" y="14160"/>
                </a:lnTo>
                <a:lnTo>
                  <a:pt x="10308" y="14013"/>
                </a:lnTo>
                <a:lnTo>
                  <a:pt x="10308" y="13903"/>
                </a:lnTo>
                <a:lnTo>
                  <a:pt x="10198" y="13609"/>
                </a:lnTo>
                <a:lnTo>
                  <a:pt x="9977" y="12949"/>
                </a:lnTo>
                <a:lnTo>
                  <a:pt x="9904" y="12729"/>
                </a:lnTo>
                <a:lnTo>
                  <a:pt x="9977" y="12619"/>
                </a:lnTo>
                <a:lnTo>
                  <a:pt x="10088" y="12399"/>
                </a:lnTo>
                <a:lnTo>
                  <a:pt x="10124" y="12215"/>
                </a:lnTo>
                <a:lnTo>
                  <a:pt x="10161" y="12032"/>
                </a:lnTo>
                <a:lnTo>
                  <a:pt x="10161" y="11885"/>
                </a:lnTo>
                <a:lnTo>
                  <a:pt x="10124" y="11849"/>
                </a:lnTo>
                <a:lnTo>
                  <a:pt x="10601" y="11042"/>
                </a:lnTo>
                <a:lnTo>
                  <a:pt x="11115" y="10235"/>
                </a:lnTo>
                <a:lnTo>
                  <a:pt x="11371" y="10088"/>
                </a:lnTo>
                <a:lnTo>
                  <a:pt x="11518" y="9978"/>
                </a:lnTo>
                <a:lnTo>
                  <a:pt x="11628" y="9868"/>
                </a:lnTo>
                <a:lnTo>
                  <a:pt x="11665" y="9831"/>
                </a:lnTo>
                <a:lnTo>
                  <a:pt x="11738" y="9758"/>
                </a:lnTo>
                <a:lnTo>
                  <a:pt x="11812" y="9611"/>
                </a:lnTo>
                <a:lnTo>
                  <a:pt x="11885" y="9464"/>
                </a:lnTo>
                <a:lnTo>
                  <a:pt x="12068" y="9501"/>
                </a:lnTo>
                <a:lnTo>
                  <a:pt x="12288" y="9501"/>
                </a:lnTo>
                <a:lnTo>
                  <a:pt x="12875" y="9538"/>
                </a:lnTo>
                <a:lnTo>
                  <a:pt x="13426" y="9501"/>
                </a:lnTo>
                <a:lnTo>
                  <a:pt x="13499" y="9501"/>
                </a:lnTo>
                <a:lnTo>
                  <a:pt x="13572" y="9464"/>
                </a:lnTo>
                <a:lnTo>
                  <a:pt x="13646" y="9391"/>
                </a:lnTo>
                <a:lnTo>
                  <a:pt x="13646" y="9318"/>
                </a:lnTo>
                <a:lnTo>
                  <a:pt x="13682" y="9244"/>
                </a:lnTo>
                <a:lnTo>
                  <a:pt x="13646" y="9171"/>
                </a:lnTo>
                <a:lnTo>
                  <a:pt x="13609" y="9098"/>
                </a:lnTo>
                <a:lnTo>
                  <a:pt x="13536" y="9024"/>
                </a:lnTo>
                <a:lnTo>
                  <a:pt x="13426" y="9024"/>
                </a:lnTo>
                <a:lnTo>
                  <a:pt x="13059" y="8988"/>
                </a:lnTo>
                <a:lnTo>
                  <a:pt x="12655" y="8988"/>
                </a:lnTo>
                <a:lnTo>
                  <a:pt x="11885" y="9024"/>
                </a:lnTo>
                <a:lnTo>
                  <a:pt x="11812" y="8951"/>
                </a:lnTo>
                <a:lnTo>
                  <a:pt x="11738" y="8877"/>
                </a:lnTo>
                <a:lnTo>
                  <a:pt x="11518" y="8767"/>
                </a:lnTo>
                <a:lnTo>
                  <a:pt x="11445" y="8767"/>
                </a:lnTo>
                <a:lnTo>
                  <a:pt x="11335" y="8804"/>
                </a:lnTo>
                <a:lnTo>
                  <a:pt x="11225" y="8767"/>
                </a:lnTo>
                <a:lnTo>
                  <a:pt x="11078" y="8804"/>
                </a:lnTo>
                <a:lnTo>
                  <a:pt x="10638" y="8107"/>
                </a:lnTo>
                <a:lnTo>
                  <a:pt x="10271" y="7594"/>
                </a:lnTo>
                <a:lnTo>
                  <a:pt x="10088" y="7300"/>
                </a:lnTo>
                <a:lnTo>
                  <a:pt x="9904" y="7080"/>
                </a:lnTo>
                <a:lnTo>
                  <a:pt x="9977" y="6970"/>
                </a:lnTo>
                <a:lnTo>
                  <a:pt x="10051" y="6823"/>
                </a:lnTo>
                <a:lnTo>
                  <a:pt x="10088" y="6713"/>
                </a:lnTo>
                <a:lnTo>
                  <a:pt x="10124" y="6567"/>
                </a:lnTo>
                <a:lnTo>
                  <a:pt x="10088" y="6493"/>
                </a:lnTo>
                <a:lnTo>
                  <a:pt x="10051" y="6456"/>
                </a:lnTo>
                <a:lnTo>
                  <a:pt x="9941" y="6456"/>
                </a:lnTo>
                <a:lnTo>
                  <a:pt x="10124" y="6236"/>
                </a:lnTo>
                <a:lnTo>
                  <a:pt x="10308" y="5980"/>
                </a:lnTo>
                <a:lnTo>
                  <a:pt x="10638" y="5503"/>
                </a:lnTo>
                <a:lnTo>
                  <a:pt x="11005" y="4953"/>
                </a:lnTo>
                <a:lnTo>
                  <a:pt x="11078" y="4953"/>
                </a:lnTo>
                <a:lnTo>
                  <a:pt x="11151" y="4916"/>
                </a:lnTo>
                <a:lnTo>
                  <a:pt x="11225" y="4843"/>
                </a:lnTo>
                <a:lnTo>
                  <a:pt x="11298" y="4769"/>
                </a:lnTo>
                <a:lnTo>
                  <a:pt x="11518" y="4586"/>
                </a:lnTo>
                <a:lnTo>
                  <a:pt x="11591" y="4476"/>
                </a:lnTo>
                <a:lnTo>
                  <a:pt x="11665" y="4366"/>
                </a:lnTo>
                <a:lnTo>
                  <a:pt x="11702" y="4256"/>
                </a:lnTo>
                <a:lnTo>
                  <a:pt x="11702" y="4146"/>
                </a:lnTo>
                <a:lnTo>
                  <a:pt x="11665" y="3999"/>
                </a:lnTo>
                <a:lnTo>
                  <a:pt x="11591" y="3889"/>
                </a:lnTo>
                <a:lnTo>
                  <a:pt x="11518" y="3779"/>
                </a:lnTo>
                <a:lnTo>
                  <a:pt x="11408" y="3742"/>
                </a:lnTo>
                <a:lnTo>
                  <a:pt x="11298" y="3705"/>
                </a:lnTo>
                <a:lnTo>
                  <a:pt x="11151" y="3669"/>
                </a:lnTo>
                <a:lnTo>
                  <a:pt x="10931" y="3192"/>
                </a:lnTo>
                <a:lnTo>
                  <a:pt x="10674" y="2752"/>
                </a:lnTo>
                <a:lnTo>
                  <a:pt x="10344" y="2091"/>
                </a:lnTo>
                <a:lnTo>
                  <a:pt x="10124" y="1725"/>
                </a:lnTo>
                <a:lnTo>
                  <a:pt x="9904" y="1431"/>
                </a:lnTo>
                <a:lnTo>
                  <a:pt x="9941" y="1284"/>
                </a:lnTo>
                <a:lnTo>
                  <a:pt x="9941" y="1211"/>
                </a:lnTo>
                <a:lnTo>
                  <a:pt x="9977" y="1064"/>
                </a:lnTo>
                <a:lnTo>
                  <a:pt x="9941" y="954"/>
                </a:lnTo>
                <a:lnTo>
                  <a:pt x="9904" y="844"/>
                </a:lnTo>
                <a:lnTo>
                  <a:pt x="9831" y="697"/>
                </a:lnTo>
                <a:lnTo>
                  <a:pt x="9721" y="587"/>
                </a:lnTo>
                <a:lnTo>
                  <a:pt x="9574" y="514"/>
                </a:lnTo>
                <a:lnTo>
                  <a:pt x="9427" y="477"/>
                </a:lnTo>
                <a:lnTo>
                  <a:pt x="9244" y="514"/>
                </a:lnTo>
                <a:lnTo>
                  <a:pt x="9097" y="551"/>
                </a:lnTo>
                <a:lnTo>
                  <a:pt x="8987" y="661"/>
                </a:lnTo>
                <a:lnTo>
                  <a:pt x="8914" y="808"/>
                </a:lnTo>
                <a:lnTo>
                  <a:pt x="8877" y="954"/>
                </a:lnTo>
                <a:lnTo>
                  <a:pt x="8840" y="1028"/>
                </a:lnTo>
                <a:lnTo>
                  <a:pt x="7887" y="1101"/>
                </a:lnTo>
                <a:lnTo>
                  <a:pt x="7080" y="1174"/>
                </a:lnTo>
                <a:lnTo>
                  <a:pt x="6933" y="1174"/>
                </a:lnTo>
                <a:lnTo>
                  <a:pt x="6860" y="1064"/>
                </a:lnTo>
                <a:lnTo>
                  <a:pt x="6749" y="918"/>
                </a:lnTo>
                <a:lnTo>
                  <a:pt x="6713" y="881"/>
                </a:lnTo>
                <a:lnTo>
                  <a:pt x="6639" y="808"/>
                </a:lnTo>
                <a:lnTo>
                  <a:pt x="6529" y="771"/>
                </a:lnTo>
                <a:lnTo>
                  <a:pt x="6456" y="771"/>
                </a:lnTo>
                <a:lnTo>
                  <a:pt x="6383" y="808"/>
                </a:lnTo>
                <a:lnTo>
                  <a:pt x="5942" y="808"/>
                </a:lnTo>
                <a:lnTo>
                  <a:pt x="5686" y="477"/>
                </a:lnTo>
                <a:lnTo>
                  <a:pt x="5576" y="294"/>
                </a:lnTo>
                <a:lnTo>
                  <a:pt x="5466" y="111"/>
                </a:lnTo>
                <a:lnTo>
                  <a:pt x="5429" y="37"/>
                </a:lnTo>
                <a:lnTo>
                  <a:pt x="5356" y="1"/>
                </a:lnTo>
                <a:lnTo>
                  <a:pt x="5209" y="1"/>
                </a:lnTo>
                <a:lnTo>
                  <a:pt x="5025" y="37"/>
                </a:lnTo>
                <a:lnTo>
                  <a:pt x="4915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33" name="Google Shape;1033;p22"/>
          <p:cNvSpPr/>
          <p:nvPr/>
        </p:nvSpPr>
        <p:spPr>
          <a:xfrm>
            <a:off x="-38626" y="579046"/>
            <a:ext cx="297606" cy="211234"/>
          </a:xfrm>
          <a:custGeom>
            <a:avLst/>
            <a:gdLst/>
            <a:ahLst/>
            <a:cxnLst/>
            <a:rect l="l" t="t" r="r" b="b"/>
            <a:pathLst>
              <a:path w="10492" h="7447" extrusionOk="0">
                <a:moveTo>
                  <a:pt x="7300" y="1761"/>
                </a:moveTo>
                <a:lnTo>
                  <a:pt x="7117" y="1797"/>
                </a:lnTo>
                <a:lnTo>
                  <a:pt x="6897" y="1834"/>
                </a:lnTo>
                <a:lnTo>
                  <a:pt x="6713" y="1907"/>
                </a:lnTo>
                <a:lnTo>
                  <a:pt x="6530" y="2017"/>
                </a:lnTo>
                <a:lnTo>
                  <a:pt x="6383" y="2128"/>
                </a:lnTo>
                <a:lnTo>
                  <a:pt x="6273" y="2274"/>
                </a:lnTo>
                <a:lnTo>
                  <a:pt x="6200" y="2458"/>
                </a:lnTo>
                <a:lnTo>
                  <a:pt x="6200" y="2531"/>
                </a:lnTo>
                <a:lnTo>
                  <a:pt x="6237" y="2604"/>
                </a:lnTo>
                <a:lnTo>
                  <a:pt x="6310" y="2641"/>
                </a:lnTo>
                <a:lnTo>
                  <a:pt x="6383" y="2641"/>
                </a:lnTo>
                <a:lnTo>
                  <a:pt x="6530" y="2604"/>
                </a:lnTo>
                <a:lnTo>
                  <a:pt x="6640" y="2531"/>
                </a:lnTo>
                <a:lnTo>
                  <a:pt x="6860" y="2384"/>
                </a:lnTo>
                <a:lnTo>
                  <a:pt x="7007" y="2348"/>
                </a:lnTo>
                <a:lnTo>
                  <a:pt x="7154" y="2274"/>
                </a:lnTo>
                <a:lnTo>
                  <a:pt x="7484" y="2274"/>
                </a:lnTo>
                <a:lnTo>
                  <a:pt x="7667" y="2311"/>
                </a:lnTo>
                <a:lnTo>
                  <a:pt x="7851" y="2384"/>
                </a:lnTo>
                <a:lnTo>
                  <a:pt x="7924" y="2458"/>
                </a:lnTo>
                <a:lnTo>
                  <a:pt x="7961" y="2531"/>
                </a:lnTo>
                <a:lnTo>
                  <a:pt x="7997" y="2641"/>
                </a:lnTo>
                <a:lnTo>
                  <a:pt x="7997" y="2751"/>
                </a:lnTo>
                <a:lnTo>
                  <a:pt x="7961" y="2898"/>
                </a:lnTo>
                <a:lnTo>
                  <a:pt x="7887" y="3045"/>
                </a:lnTo>
                <a:lnTo>
                  <a:pt x="7667" y="3338"/>
                </a:lnTo>
                <a:lnTo>
                  <a:pt x="7190" y="3998"/>
                </a:lnTo>
                <a:lnTo>
                  <a:pt x="6713" y="4622"/>
                </a:lnTo>
                <a:lnTo>
                  <a:pt x="5686" y="5869"/>
                </a:lnTo>
                <a:lnTo>
                  <a:pt x="5613" y="6016"/>
                </a:lnTo>
                <a:lnTo>
                  <a:pt x="5650" y="6162"/>
                </a:lnTo>
                <a:lnTo>
                  <a:pt x="5686" y="6236"/>
                </a:lnTo>
                <a:lnTo>
                  <a:pt x="5723" y="6273"/>
                </a:lnTo>
                <a:lnTo>
                  <a:pt x="5796" y="6309"/>
                </a:lnTo>
                <a:lnTo>
                  <a:pt x="5870" y="6309"/>
                </a:lnTo>
                <a:lnTo>
                  <a:pt x="6567" y="6273"/>
                </a:lnTo>
                <a:lnTo>
                  <a:pt x="7264" y="6309"/>
                </a:lnTo>
                <a:lnTo>
                  <a:pt x="8034" y="6346"/>
                </a:lnTo>
                <a:lnTo>
                  <a:pt x="8401" y="6419"/>
                </a:lnTo>
                <a:lnTo>
                  <a:pt x="8547" y="6419"/>
                </a:lnTo>
                <a:lnTo>
                  <a:pt x="8731" y="6383"/>
                </a:lnTo>
                <a:lnTo>
                  <a:pt x="8841" y="6309"/>
                </a:lnTo>
                <a:lnTo>
                  <a:pt x="8878" y="6199"/>
                </a:lnTo>
                <a:lnTo>
                  <a:pt x="8878" y="6089"/>
                </a:lnTo>
                <a:lnTo>
                  <a:pt x="8768" y="6016"/>
                </a:lnTo>
                <a:lnTo>
                  <a:pt x="8658" y="5942"/>
                </a:lnTo>
                <a:lnTo>
                  <a:pt x="8474" y="5869"/>
                </a:lnTo>
                <a:lnTo>
                  <a:pt x="8107" y="5796"/>
                </a:lnTo>
                <a:lnTo>
                  <a:pt x="7410" y="5759"/>
                </a:lnTo>
                <a:lnTo>
                  <a:pt x="6457" y="5759"/>
                </a:lnTo>
                <a:lnTo>
                  <a:pt x="7557" y="4365"/>
                </a:lnTo>
                <a:lnTo>
                  <a:pt x="7851" y="3998"/>
                </a:lnTo>
                <a:lnTo>
                  <a:pt x="8144" y="3595"/>
                </a:lnTo>
                <a:lnTo>
                  <a:pt x="8291" y="3375"/>
                </a:lnTo>
                <a:lnTo>
                  <a:pt x="8401" y="3191"/>
                </a:lnTo>
                <a:lnTo>
                  <a:pt x="8474" y="2935"/>
                </a:lnTo>
                <a:lnTo>
                  <a:pt x="8511" y="2714"/>
                </a:lnTo>
                <a:lnTo>
                  <a:pt x="8511" y="2494"/>
                </a:lnTo>
                <a:lnTo>
                  <a:pt x="8437" y="2311"/>
                </a:lnTo>
                <a:lnTo>
                  <a:pt x="8327" y="2164"/>
                </a:lnTo>
                <a:lnTo>
                  <a:pt x="8217" y="2017"/>
                </a:lnTo>
                <a:lnTo>
                  <a:pt x="8071" y="1907"/>
                </a:lnTo>
                <a:lnTo>
                  <a:pt x="7887" y="1834"/>
                </a:lnTo>
                <a:lnTo>
                  <a:pt x="7667" y="1797"/>
                </a:lnTo>
                <a:lnTo>
                  <a:pt x="7484" y="1761"/>
                </a:lnTo>
                <a:close/>
                <a:moveTo>
                  <a:pt x="954" y="0"/>
                </a:moveTo>
                <a:lnTo>
                  <a:pt x="771" y="37"/>
                </a:lnTo>
                <a:lnTo>
                  <a:pt x="624" y="110"/>
                </a:lnTo>
                <a:lnTo>
                  <a:pt x="441" y="183"/>
                </a:lnTo>
                <a:lnTo>
                  <a:pt x="294" y="257"/>
                </a:lnTo>
                <a:lnTo>
                  <a:pt x="147" y="404"/>
                </a:lnTo>
                <a:lnTo>
                  <a:pt x="37" y="514"/>
                </a:lnTo>
                <a:lnTo>
                  <a:pt x="1" y="587"/>
                </a:lnTo>
                <a:lnTo>
                  <a:pt x="1" y="660"/>
                </a:lnTo>
                <a:lnTo>
                  <a:pt x="74" y="770"/>
                </a:lnTo>
                <a:lnTo>
                  <a:pt x="184" y="844"/>
                </a:lnTo>
                <a:lnTo>
                  <a:pt x="257" y="844"/>
                </a:lnTo>
                <a:lnTo>
                  <a:pt x="331" y="807"/>
                </a:lnTo>
                <a:lnTo>
                  <a:pt x="661" y="660"/>
                </a:lnTo>
                <a:lnTo>
                  <a:pt x="844" y="624"/>
                </a:lnTo>
                <a:lnTo>
                  <a:pt x="1028" y="587"/>
                </a:lnTo>
                <a:lnTo>
                  <a:pt x="991" y="624"/>
                </a:lnTo>
                <a:lnTo>
                  <a:pt x="991" y="844"/>
                </a:lnTo>
                <a:lnTo>
                  <a:pt x="991" y="1064"/>
                </a:lnTo>
                <a:lnTo>
                  <a:pt x="1101" y="1467"/>
                </a:lnTo>
                <a:lnTo>
                  <a:pt x="1358" y="2641"/>
                </a:lnTo>
                <a:lnTo>
                  <a:pt x="2312" y="7263"/>
                </a:lnTo>
                <a:lnTo>
                  <a:pt x="2348" y="7336"/>
                </a:lnTo>
                <a:lnTo>
                  <a:pt x="2422" y="7410"/>
                </a:lnTo>
                <a:lnTo>
                  <a:pt x="2495" y="7446"/>
                </a:lnTo>
                <a:lnTo>
                  <a:pt x="2678" y="7446"/>
                </a:lnTo>
                <a:lnTo>
                  <a:pt x="2752" y="7410"/>
                </a:lnTo>
                <a:lnTo>
                  <a:pt x="2825" y="7336"/>
                </a:lnTo>
                <a:lnTo>
                  <a:pt x="2862" y="7263"/>
                </a:lnTo>
                <a:lnTo>
                  <a:pt x="4072" y="4108"/>
                </a:lnTo>
                <a:lnTo>
                  <a:pt x="5246" y="990"/>
                </a:lnTo>
                <a:lnTo>
                  <a:pt x="6457" y="917"/>
                </a:lnTo>
                <a:lnTo>
                  <a:pt x="7667" y="880"/>
                </a:lnTo>
                <a:lnTo>
                  <a:pt x="8988" y="917"/>
                </a:lnTo>
                <a:lnTo>
                  <a:pt x="9648" y="990"/>
                </a:lnTo>
                <a:lnTo>
                  <a:pt x="9978" y="990"/>
                </a:lnTo>
                <a:lnTo>
                  <a:pt x="10308" y="954"/>
                </a:lnTo>
                <a:lnTo>
                  <a:pt x="10382" y="917"/>
                </a:lnTo>
                <a:lnTo>
                  <a:pt x="10455" y="880"/>
                </a:lnTo>
                <a:lnTo>
                  <a:pt x="10492" y="807"/>
                </a:lnTo>
                <a:lnTo>
                  <a:pt x="10492" y="734"/>
                </a:lnTo>
                <a:lnTo>
                  <a:pt x="10418" y="587"/>
                </a:lnTo>
                <a:lnTo>
                  <a:pt x="10382" y="514"/>
                </a:lnTo>
                <a:lnTo>
                  <a:pt x="10308" y="477"/>
                </a:lnTo>
                <a:lnTo>
                  <a:pt x="10015" y="404"/>
                </a:lnTo>
                <a:lnTo>
                  <a:pt x="9721" y="367"/>
                </a:lnTo>
                <a:lnTo>
                  <a:pt x="9134" y="330"/>
                </a:lnTo>
                <a:lnTo>
                  <a:pt x="7814" y="293"/>
                </a:lnTo>
                <a:lnTo>
                  <a:pt x="6420" y="330"/>
                </a:lnTo>
                <a:lnTo>
                  <a:pt x="5026" y="404"/>
                </a:lnTo>
                <a:lnTo>
                  <a:pt x="4916" y="440"/>
                </a:lnTo>
                <a:lnTo>
                  <a:pt x="4843" y="477"/>
                </a:lnTo>
                <a:lnTo>
                  <a:pt x="4806" y="550"/>
                </a:lnTo>
                <a:lnTo>
                  <a:pt x="4733" y="624"/>
                </a:lnTo>
                <a:lnTo>
                  <a:pt x="2678" y="6162"/>
                </a:lnTo>
                <a:lnTo>
                  <a:pt x="2128" y="3705"/>
                </a:lnTo>
                <a:lnTo>
                  <a:pt x="1725" y="1981"/>
                </a:lnTo>
                <a:lnTo>
                  <a:pt x="1541" y="1210"/>
                </a:lnTo>
                <a:lnTo>
                  <a:pt x="1468" y="844"/>
                </a:lnTo>
                <a:lnTo>
                  <a:pt x="1431" y="660"/>
                </a:lnTo>
                <a:lnTo>
                  <a:pt x="1395" y="550"/>
                </a:lnTo>
                <a:lnTo>
                  <a:pt x="1431" y="550"/>
                </a:lnTo>
                <a:lnTo>
                  <a:pt x="1468" y="514"/>
                </a:lnTo>
                <a:lnTo>
                  <a:pt x="1468" y="477"/>
                </a:lnTo>
                <a:lnTo>
                  <a:pt x="1505" y="367"/>
                </a:lnTo>
                <a:lnTo>
                  <a:pt x="1505" y="220"/>
                </a:lnTo>
                <a:lnTo>
                  <a:pt x="1468" y="110"/>
                </a:lnTo>
                <a:lnTo>
                  <a:pt x="1395" y="73"/>
                </a:lnTo>
                <a:lnTo>
                  <a:pt x="1321" y="37"/>
                </a:lnTo>
                <a:lnTo>
                  <a:pt x="1138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34" name="Google Shape;1034;p22"/>
          <p:cNvSpPr/>
          <p:nvPr/>
        </p:nvSpPr>
        <p:spPr>
          <a:xfrm>
            <a:off x="1403775" y="11500"/>
            <a:ext cx="288245" cy="184202"/>
          </a:xfrm>
          <a:custGeom>
            <a:avLst/>
            <a:gdLst/>
            <a:ahLst/>
            <a:cxnLst/>
            <a:rect l="l" t="t" r="r" b="b"/>
            <a:pathLst>
              <a:path w="10162" h="6494" extrusionOk="0">
                <a:moveTo>
                  <a:pt x="8291" y="587"/>
                </a:moveTo>
                <a:lnTo>
                  <a:pt x="8291" y="698"/>
                </a:lnTo>
                <a:lnTo>
                  <a:pt x="8327" y="771"/>
                </a:lnTo>
                <a:lnTo>
                  <a:pt x="8401" y="808"/>
                </a:lnTo>
                <a:lnTo>
                  <a:pt x="8474" y="808"/>
                </a:lnTo>
                <a:lnTo>
                  <a:pt x="8768" y="771"/>
                </a:lnTo>
                <a:lnTo>
                  <a:pt x="8914" y="771"/>
                </a:lnTo>
                <a:lnTo>
                  <a:pt x="8988" y="808"/>
                </a:lnTo>
                <a:lnTo>
                  <a:pt x="9024" y="844"/>
                </a:lnTo>
                <a:lnTo>
                  <a:pt x="9208" y="1101"/>
                </a:lnTo>
                <a:lnTo>
                  <a:pt x="9318" y="1321"/>
                </a:lnTo>
                <a:lnTo>
                  <a:pt x="9465" y="1615"/>
                </a:lnTo>
                <a:lnTo>
                  <a:pt x="9538" y="1871"/>
                </a:lnTo>
                <a:lnTo>
                  <a:pt x="9611" y="2165"/>
                </a:lnTo>
                <a:lnTo>
                  <a:pt x="9648" y="2458"/>
                </a:lnTo>
                <a:lnTo>
                  <a:pt x="9648" y="2715"/>
                </a:lnTo>
                <a:lnTo>
                  <a:pt x="9575" y="2972"/>
                </a:lnTo>
                <a:lnTo>
                  <a:pt x="9501" y="3229"/>
                </a:lnTo>
                <a:lnTo>
                  <a:pt x="9354" y="3485"/>
                </a:lnTo>
                <a:lnTo>
                  <a:pt x="9171" y="3669"/>
                </a:lnTo>
                <a:lnTo>
                  <a:pt x="8988" y="3852"/>
                </a:lnTo>
                <a:lnTo>
                  <a:pt x="8731" y="3962"/>
                </a:lnTo>
                <a:lnTo>
                  <a:pt x="8474" y="3999"/>
                </a:lnTo>
                <a:lnTo>
                  <a:pt x="8327" y="3999"/>
                </a:lnTo>
                <a:lnTo>
                  <a:pt x="8217" y="3925"/>
                </a:lnTo>
                <a:lnTo>
                  <a:pt x="8107" y="3852"/>
                </a:lnTo>
                <a:lnTo>
                  <a:pt x="7997" y="3742"/>
                </a:lnTo>
                <a:lnTo>
                  <a:pt x="7851" y="3485"/>
                </a:lnTo>
                <a:lnTo>
                  <a:pt x="7740" y="3229"/>
                </a:lnTo>
                <a:lnTo>
                  <a:pt x="7630" y="2935"/>
                </a:lnTo>
                <a:lnTo>
                  <a:pt x="7594" y="2605"/>
                </a:lnTo>
                <a:lnTo>
                  <a:pt x="7557" y="2311"/>
                </a:lnTo>
                <a:lnTo>
                  <a:pt x="7594" y="1981"/>
                </a:lnTo>
                <a:lnTo>
                  <a:pt x="7630" y="1578"/>
                </a:lnTo>
                <a:lnTo>
                  <a:pt x="7777" y="1211"/>
                </a:lnTo>
                <a:lnTo>
                  <a:pt x="7887" y="1028"/>
                </a:lnTo>
                <a:lnTo>
                  <a:pt x="7997" y="844"/>
                </a:lnTo>
                <a:lnTo>
                  <a:pt x="8107" y="698"/>
                </a:lnTo>
                <a:lnTo>
                  <a:pt x="8291" y="587"/>
                </a:lnTo>
                <a:close/>
                <a:moveTo>
                  <a:pt x="8401" y="147"/>
                </a:moveTo>
                <a:lnTo>
                  <a:pt x="8181" y="221"/>
                </a:lnTo>
                <a:lnTo>
                  <a:pt x="7961" y="294"/>
                </a:lnTo>
                <a:lnTo>
                  <a:pt x="7814" y="404"/>
                </a:lnTo>
                <a:lnTo>
                  <a:pt x="7667" y="551"/>
                </a:lnTo>
                <a:lnTo>
                  <a:pt x="7520" y="698"/>
                </a:lnTo>
                <a:lnTo>
                  <a:pt x="7410" y="881"/>
                </a:lnTo>
                <a:lnTo>
                  <a:pt x="7264" y="1284"/>
                </a:lnTo>
                <a:lnTo>
                  <a:pt x="7154" y="1688"/>
                </a:lnTo>
                <a:lnTo>
                  <a:pt x="7117" y="2055"/>
                </a:lnTo>
                <a:lnTo>
                  <a:pt x="7080" y="2458"/>
                </a:lnTo>
                <a:lnTo>
                  <a:pt x="7154" y="2935"/>
                </a:lnTo>
                <a:lnTo>
                  <a:pt x="7264" y="3375"/>
                </a:lnTo>
                <a:lnTo>
                  <a:pt x="7410" y="3779"/>
                </a:lnTo>
                <a:lnTo>
                  <a:pt x="7520" y="3962"/>
                </a:lnTo>
                <a:lnTo>
                  <a:pt x="7667" y="4146"/>
                </a:lnTo>
                <a:lnTo>
                  <a:pt x="7814" y="4292"/>
                </a:lnTo>
                <a:lnTo>
                  <a:pt x="7961" y="4402"/>
                </a:lnTo>
                <a:lnTo>
                  <a:pt x="8144" y="4476"/>
                </a:lnTo>
                <a:lnTo>
                  <a:pt x="8364" y="4512"/>
                </a:lnTo>
                <a:lnTo>
                  <a:pt x="8584" y="4512"/>
                </a:lnTo>
                <a:lnTo>
                  <a:pt x="8768" y="4476"/>
                </a:lnTo>
                <a:lnTo>
                  <a:pt x="8988" y="4439"/>
                </a:lnTo>
                <a:lnTo>
                  <a:pt x="9134" y="4366"/>
                </a:lnTo>
                <a:lnTo>
                  <a:pt x="9318" y="4256"/>
                </a:lnTo>
                <a:lnTo>
                  <a:pt x="9465" y="4146"/>
                </a:lnTo>
                <a:lnTo>
                  <a:pt x="9721" y="3852"/>
                </a:lnTo>
                <a:lnTo>
                  <a:pt x="9905" y="3522"/>
                </a:lnTo>
                <a:lnTo>
                  <a:pt x="10051" y="3118"/>
                </a:lnTo>
                <a:lnTo>
                  <a:pt x="10161" y="2752"/>
                </a:lnTo>
                <a:lnTo>
                  <a:pt x="10161" y="2348"/>
                </a:lnTo>
                <a:lnTo>
                  <a:pt x="10125" y="2091"/>
                </a:lnTo>
                <a:lnTo>
                  <a:pt x="10051" y="1761"/>
                </a:lnTo>
                <a:lnTo>
                  <a:pt x="9941" y="1394"/>
                </a:lnTo>
                <a:lnTo>
                  <a:pt x="9758" y="1064"/>
                </a:lnTo>
                <a:lnTo>
                  <a:pt x="9575" y="734"/>
                </a:lnTo>
                <a:lnTo>
                  <a:pt x="9354" y="441"/>
                </a:lnTo>
                <a:lnTo>
                  <a:pt x="9244" y="331"/>
                </a:lnTo>
                <a:lnTo>
                  <a:pt x="9098" y="257"/>
                </a:lnTo>
                <a:lnTo>
                  <a:pt x="8988" y="221"/>
                </a:lnTo>
                <a:lnTo>
                  <a:pt x="8841" y="184"/>
                </a:lnTo>
                <a:lnTo>
                  <a:pt x="8621" y="147"/>
                </a:lnTo>
                <a:close/>
                <a:moveTo>
                  <a:pt x="3999" y="1"/>
                </a:moveTo>
                <a:lnTo>
                  <a:pt x="3926" y="37"/>
                </a:lnTo>
                <a:lnTo>
                  <a:pt x="3852" y="111"/>
                </a:lnTo>
                <a:lnTo>
                  <a:pt x="3816" y="404"/>
                </a:lnTo>
                <a:lnTo>
                  <a:pt x="3779" y="734"/>
                </a:lnTo>
                <a:lnTo>
                  <a:pt x="3705" y="1321"/>
                </a:lnTo>
                <a:lnTo>
                  <a:pt x="3632" y="2458"/>
                </a:lnTo>
                <a:lnTo>
                  <a:pt x="2898" y="2385"/>
                </a:lnTo>
                <a:lnTo>
                  <a:pt x="2128" y="2385"/>
                </a:lnTo>
                <a:lnTo>
                  <a:pt x="1395" y="2422"/>
                </a:lnTo>
                <a:lnTo>
                  <a:pt x="1028" y="2495"/>
                </a:lnTo>
                <a:lnTo>
                  <a:pt x="661" y="2568"/>
                </a:lnTo>
                <a:lnTo>
                  <a:pt x="661" y="2495"/>
                </a:lnTo>
                <a:lnTo>
                  <a:pt x="588" y="2458"/>
                </a:lnTo>
                <a:lnTo>
                  <a:pt x="551" y="2495"/>
                </a:lnTo>
                <a:lnTo>
                  <a:pt x="478" y="1651"/>
                </a:lnTo>
                <a:lnTo>
                  <a:pt x="441" y="918"/>
                </a:lnTo>
                <a:lnTo>
                  <a:pt x="404" y="551"/>
                </a:lnTo>
                <a:lnTo>
                  <a:pt x="367" y="184"/>
                </a:lnTo>
                <a:lnTo>
                  <a:pt x="331" y="111"/>
                </a:lnTo>
                <a:lnTo>
                  <a:pt x="147" y="111"/>
                </a:lnTo>
                <a:lnTo>
                  <a:pt x="111" y="184"/>
                </a:lnTo>
                <a:lnTo>
                  <a:pt x="37" y="514"/>
                </a:lnTo>
                <a:lnTo>
                  <a:pt x="1" y="881"/>
                </a:lnTo>
                <a:lnTo>
                  <a:pt x="1" y="1578"/>
                </a:lnTo>
                <a:lnTo>
                  <a:pt x="37" y="2275"/>
                </a:lnTo>
                <a:lnTo>
                  <a:pt x="111" y="2972"/>
                </a:lnTo>
                <a:lnTo>
                  <a:pt x="184" y="3632"/>
                </a:lnTo>
                <a:lnTo>
                  <a:pt x="294" y="4329"/>
                </a:lnTo>
                <a:lnTo>
                  <a:pt x="404" y="4989"/>
                </a:lnTo>
                <a:lnTo>
                  <a:pt x="478" y="5356"/>
                </a:lnTo>
                <a:lnTo>
                  <a:pt x="551" y="5503"/>
                </a:lnTo>
                <a:lnTo>
                  <a:pt x="588" y="5650"/>
                </a:lnTo>
                <a:lnTo>
                  <a:pt x="551" y="5723"/>
                </a:lnTo>
                <a:lnTo>
                  <a:pt x="588" y="5833"/>
                </a:lnTo>
                <a:lnTo>
                  <a:pt x="661" y="5906"/>
                </a:lnTo>
                <a:lnTo>
                  <a:pt x="734" y="5943"/>
                </a:lnTo>
                <a:lnTo>
                  <a:pt x="881" y="5943"/>
                </a:lnTo>
                <a:lnTo>
                  <a:pt x="954" y="5906"/>
                </a:lnTo>
                <a:lnTo>
                  <a:pt x="1028" y="5833"/>
                </a:lnTo>
                <a:lnTo>
                  <a:pt x="1064" y="5760"/>
                </a:lnTo>
                <a:lnTo>
                  <a:pt x="1064" y="5650"/>
                </a:lnTo>
                <a:lnTo>
                  <a:pt x="1064" y="5466"/>
                </a:lnTo>
                <a:lnTo>
                  <a:pt x="881" y="4696"/>
                </a:lnTo>
                <a:lnTo>
                  <a:pt x="734" y="3889"/>
                </a:lnTo>
                <a:lnTo>
                  <a:pt x="624" y="3082"/>
                </a:lnTo>
                <a:lnTo>
                  <a:pt x="588" y="2935"/>
                </a:lnTo>
                <a:lnTo>
                  <a:pt x="991" y="2972"/>
                </a:lnTo>
                <a:lnTo>
                  <a:pt x="1358" y="2935"/>
                </a:lnTo>
                <a:lnTo>
                  <a:pt x="2128" y="2898"/>
                </a:lnTo>
                <a:lnTo>
                  <a:pt x="2862" y="2898"/>
                </a:lnTo>
                <a:lnTo>
                  <a:pt x="3632" y="2972"/>
                </a:lnTo>
                <a:lnTo>
                  <a:pt x="3559" y="4256"/>
                </a:lnTo>
                <a:lnTo>
                  <a:pt x="3485" y="4843"/>
                </a:lnTo>
                <a:lnTo>
                  <a:pt x="3485" y="4989"/>
                </a:lnTo>
                <a:lnTo>
                  <a:pt x="3522" y="5173"/>
                </a:lnTo>
                <a:lnTo>
                  <a:pt x="3559" y="5283"/>
                </a:lnTo>
                <a:lnTo>
                  <a:pt x="3632" y="5393"/>
                </a:lnTo>
                <a:lnTo>
                  <a:pt x="3669" y="5429"/>
                </a:lnTo>
                <a:lnTo>
                  <a:pt x="3742" y="5466"/>
                </a:lnTo>
                <a:lnTo>
                  <a:pt x="3852" y="5393"/>
                </a:lnTo>
                <a:lnTo>
                  <a:pt x="3926" y="5319"/>
                </a:lnTo>
                <a:lnTo>
                  <a:pt x="3999" y="5209"/>
                </a:lnTo>
                <a:lnTo>
                  <a:pt x="4036" y="4916"/>
                </a:lnTo>
                <a:lnTo>
                  <a:pt x="4036" y="4366"/>
                </a:lnTo>
                <a:lnTo>
                  <a:pt x="4109" y="2935"/>
                </a:lnTo>
                <a:lnTo>
                  <a:pt x="4146" y="1468"/>
                </a:lnTo>
                <a:lnTo>
                  <a:pt x="4182" y="771"/>
                </a:lnTo>
                <a:lnTo>
                  <a:pt x="4182" y="441"/>
                </a:lnTo>
                <a:lnTo>
                  <a:pt x="4146" y="111"/>
                </a:lnTo>
                <a:lnTo>
                  <a:pt x="4072" y="37"/>
                </a:lnTo>
                <a:lnTo>
                  <a:pt x="3999" y="1"/>
                </a:lnTo>
                <a:close/>
                <a:moveTo>
                  <a:pt x="5503" y="3779"/>
                </a:moveTo>
                <a:lnTo>
                  <a:pt x="5246" y="3815"/>
                </a:lnTo>
                <a:lnTo>
                  <a:pt x="5026" y="3925"/>
                </a:lnTo>
                <a:lnTo>
                  <a:pt x="4879" y="3999"/>
                </a:lnTo>
                <a:lnTo>
                  <a:pt x="4806" y="4109"/>
                </a:lnTo>
                <a:lnTo>
                  <a:pt x="4806" y="4146"/>
                </a:lnTo>
                <a:lnTo>
                  <a:pt x="4843" y="4182"/>
                </a:lnTo>
                <a:lnTo>
                  <a:pt x="4916" y="4256"/>
                </a:lnTo>
                <a:lnTo>
                  <a:pt x="5246" y="4256"/>
                </a:lnTo>
                <a:lnTo>
                  <a:pt x="5723" y="4219"/>
                </a:lnTo>
                <a:lnTo>
                  <a:pt x="5723" y="4219"/>
                </a:lnTo>
                <a:lnTo>
                  <a:pt x="5686" y="4329"/>
                </a:lnTo>
                <a:lnTo>
                  <a:pt x="5576" y="4439"/>
                </a:lnTo>
                <a:lnTo>
                  <a:pt x="5393" y="4622"/>
                </a:lnTo>
                <a:lnTo>
                  <a:pt x="5026" y="5099"/>
                </a:lnTo>
                <a:lnTo>
                  <a:pt x="4659" y="5613"/>
                </a:lnTo>
                <a:lnTo>
                  <a:pt x="4366" y="6126"/>
                </a:lnTo>
                <a:lnTo>
                  <a:pt x="4329" y="6273"/>
                </a:lnTo>
                <a:lnTo>
                  <a:pt x="4366" y="6420"/>
                </a:lnTo>
                <a:lnTo>
                  <a:pt x="4476" y="6493"/>
                </a:lnTo>
                <a:lnTo>
                  <a:pt x="4623" y="6493"/>
                </a:lnTo>
                <a:lnTo>
                  <a:pt x="6310" y="6126"/>
                </a:lnTo>
                <a:lnTo>
                  <a:pt x="6383" y="6090"/>
                </a:lnTo>
                <a:lnTo>
                  <a:pt x="6457" y="6016"/>
                </a:lnTo>
                <a:lnTo>
                  <a:pt x="6493" y="5943"/>
                </a:lnTo>
                <a:lnTo>
                  <a:pt x="6457" y="5833"/>
                </a:lnTo>
                <a:lnTo>
                  <a:pt x="6420" y="5760"/>
                </a:lnTo>
                <a:lnTo>
                  <a:pt x="6383" y="5686"/>
                </a:lnTo>
                <a:lnTo>
                  <a:pt x="6273" y="5650"/>
                </a:lnTo>
                <a:lnTo>
                  <a:pt x="6163" y="5650"/>
                </a:lnTo>
                <a:lnTo>
                  <a:pt x="5026" y="5906"/>
                </a:lnTo>
                <a:lnTo>
                  <a:pt x="5319" y="5466"/>
                </a:lnTo>
                <a:lnTo>
                  <a:pt x="5650" y="5063"/>
                </a:lnTo>
                <a:lnTo>
                  <a:pt x="5870" y="4806"/>
                </a:lnTo>
                <a:lnTo>
                  <a:pt x="6053" y="4549"/>
                </a:lnTo>
                <a:lnTo>
                  <a:pt x="6126" y="4402"/>
                </a:lnTo>
                <a:lnTo>
                  <a:pt x="6200" y="4256"/>
                </a:lnTo>
                <a:lnTo>
                  <a:pt x="6200" y="4109"/>
                </a:lnTo>
                <a:lnTo>
                  <a:pt x="6200" y="3925"/>
                </a:lnTo>
                <a:lnTo>
                  <a:pt x="6163" y="3889"/>
                </a:lnTo>
                <a:lnTo>
                  <a:pt x="6126" y="3815"/>
                </a:lnTo>
                <a:lnTo>
                  <a:pt x="5980" y="3779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35" name="Google Shape;1035;p22"/>
          <p:cNvSpPr/>
          <p:nvPr/>
        </p:nvSpPr>
        <p:spPr>
          <a:xfrm>
            <a:off x="955990" y="-57166"/>
            <a:ext cx="323616" cy="321546"/>
          </a:xfrm>
          <a:custGeom>
            <a:avLst/>
            <a:gdLst/>
            <a:ahLst/>
            <a:cxnLst/>
            <a:rect l="l" t="t" r="r" b="b"/>
            <a:pathLst>
              <a:path w="11409" h="11336" extrusionOk="0">
                <a:moveTo>
                  <a:pt x="5173" y="4219"/>
                </a:moveTo>
                <a:lnTo>
                  <a:pt x="5136" y="4256"/>
                </a:lnTo>
                <a:lnTo>
                  <a:pt x="5100" y="4292"/>
                </a:lnTo>
                <a:lnTo>
                  <a:pt x="4990" y="4366"/>
                </a:lnTo>
                <a:lnTo>
                  <a:pt x="4916" y="4476"/>
                </a:lnTo>
                <a:lnTo>
                  <a:pt x="4916" y="4512"/>
                </a:lnTo>
                <a:lnTo>
                  <a:pt x="4843" y="4659"/>
                </a:lnTo>
                <a:lnTo>
                  <a:pt x="4843" y="4769"/>
                </a:lnTo>
                <a:lnTo>
                  <a:pt x="4880" y="4843"/>
                </a:lnTo>
                <a:lnTo>
                  <a:pt x="4990" y="4916"/>
                </a:lnTo>
                <a:lnTo>
                  <a:pt x="5100" y="4989"/>
                </a:lnTo>
                <a:lnTo>
                  <a:pt x="5283" y="4989"/>
                </a:lnTo>
                <a:lnTo>
                  <a:pt x="5430" y="4916"/>
                </a:lnTo>
                <a:lnTo>
                  <a:pt x="5540" y="4769"/>
                </a:lnTo>
                <a:lnTo>
                  <a:pt x="5577" y="4696"/>
                </a:lnTo>
                <a:lnTo>
                  <a:pt x="5613" y="4623"/>
                </a:lnTo>
                <a:lnTo>
                  <a:pt x="5577" y="4549"/>
                </a:lnTo>
                <a:lnTo>
                  <a:pt x="5577" y="4476"/>
                </a:lnTo>
                <a:lnTo>
                  <a:pt x="5430" y="4402"/>
                </a:lnTo>
                <a:lnTo>
                  <a:pt x="5320" y="4366"/>
                </a:lnTo>
                <a:lnTo>
                  <a:pt x="5320" y="4292"/>
                </a:lnTo>
                <a:lnTo>
                  <a:pt x="5246" y="4256"/>
                </a:lnTo>
                <a:lnTo>
                  <a:pt x="5173" y="4219"/>
                </a:lnTo>
                <a:close/>
                <a:moveTo>
                  <a:pt x="5980" y="6016"/>
                </a:moveTo>
                <a:lnTo>
                  <a:pt x="6017" y="6053"/>
                </a:lnTo>
                <a:lnTo>
                  <a:pt x="6053" y="6126"/>
                </a:lnTo>
                <a:lnTo>
                  <a:pt x="6053" y="6200"/>
                </a:lnTo>
                <a:lnTo>
                  <a:pt x="5907" y="6237"/>
                </a:lnTo>
                <a:lnTo>
                  <a:pt x="5943" y="6090"/>
                </a:lnTo>
                <a:lnTo>
                  <a:pt x="5980" y="6016"/>
                </a:lnTo>
                <a:close/>
                <a:moveTo>
                  <a:pt x="5833" y="5613"/>
                </a:moveTo>
                <a:lnTo>
                  <a:pt x="5723" y="5650"/>
                </a:lnTo>
                <a:lnTo>
                  <a:pt x="5650" y="5723"/>
                </a:lnTo>
                <a:lnTo>
                  <a:pt x="5613" y="5796"/>
                </a:lnTo>
                <a:lnTo>
                  <a:pt x="5613" y="5870"/>
                </a:lnTo>
                <a:lnTo>
                  <a:pt x="5687" y="5943"/>
                </a:lnTo>
                <a:lnTo>
                  <a:pt x="5577" y="6163"/>
                </a:lnTo>
                <a:lnTo>
                  <a:pt x="5540" y="6420"/>
                </a:lnTo>
                <a:lnTo>
                  <a:pt x="5577" y="6530"/>
                </a:lnTo>
                <a:lnTo>
                  <a:pt x="5687" y="6567"/>
                </a:lnTo>
                <a:lnTo>
                  <a:pt x="5833" y="6603"/>
                </a:lnTo>
                <a:lnTo>
                  <a:pt x="5980" y="6603"/>
                </a:lnTo>
                <a:lnTo>
                  <a:pt x="6090" y="6567"/>
                </a:lnTo>
                <a:lnTo>
                  <a:pt x="6237" y="6530"/>
                </a:lnTo>
                <a:lnTo>
                  <a:pt x="6347" y="6457"/>
                </a:lnTo>
                <a:lnTo>
                  <a:pt x="6420" y="6347"/>
                </a:lnTo>
                <a:lnTo>
                  <a:pt x="6457" y="6200"/>
                </a:lnTo>
                <a:lnTo>
                  <a:pt x="6457" y="6053"/>
                </a:lnTo>
                <a:lnTo>
                  <a:pt x="6420" y="5943"/>
                </a:lnTo>
                <a:lnTo>
                  <a:pt x="6347" y="5833"/>
                </a:lnTo>
                <a:lnTo>
                  <a:pt x="6274" y="5760"/>
                </a:lnTo>
                <a:lnTo>
                  <a:pt x="6163" y="5686"/>
                </a:lnTo>
                <a:lnTo>
                  <a:pt x="6053" y="5650"/>
                </a:lnTo>
                <a:lnTo>
                  <a:pt x="5943" y="5613"/>
                </a:lnTo>
                <a:close/>
                <a:moveTo>
                  <a:pt x="3926" y="441"/>
                </a:moveTo>
                <a:lnTo>
                  <a:pt x="4623" y="478"/>
                </a:lnTo>
                <a:lnTo>
                  <a:pt x="5356" y="478"/>
                </a:lnTo>
                <a:lnTo>
                  <a:pt x="6824" y="551"/>
                </a:lnTo>
                <a:lnTo>
                  <a:pt x="7631" y="551"/>
                </a:lnTo>
                <a:lnTo>
                  <a:pt x="7704" y="734"/>
                </a:lnTo>
                <a:lnTo>
                  <a:pt x="7777" y="1064"/>
                </a:lnTo>
                <a:lnTo>
                  <a:pt x="7521" y="1174"/>
                </a:lnTo>
                <a:lnTo>
                  <a:pt x="7191" y="1211"/>
                </a:lnTo>
                <a:lnTo>
                  <a:pt x="7044" y="1211"/>
                </a:lnTo>
                <a:lnTo>
                  <a:pt x="6860" y="1174"/>
                </a:lnTo>
                <a:lnTo>
                  <a:pt x="6714" y="1174"/>
                </a:lnTo>
                <a:lnTo>
                  <a:pt x="6530" y="1211"/>
                </a:lnTo>
                <a:lnTo>
                  <a:pt x="6494" y="1248"/>
                </a:lnTo>
                <a:lnTo>
                  <a:pt x="6457" y="1321"/>
                </a:lnTo>
                <a:lnTo>
                  <a:pt x="6420" y="1395"/>
                </a:lnTo>
                <a:lnTo>
                  <a:pt x="6457" y="1468"/>
                </a:lnTo>
                <a:lnTo>
                  <a:pt x="6457" y="1505"/>
                </a:lnTo>
                <a:lnTo>
                  <a:pt x="6494" y="1578"/>
                </a:lnTo>
                <a:lnTo>
                  <a:pt x="6567" y="1651"/>
                </a:lnTo>
                <a:lnTo>
                  <a:pt x="6567" y="1871"/>
                </a:lnTo>
                <a:lnTo>
                  <a:pt x="6567" y="2092"/>
                </a:lnTo>
                <a:lnTo>
                  <a:pt x="6640" y="2642"/>
                </a:lnTo>
                <a:lnTo>
                  <a:pt x="6677" y="3192"/>
                </a:lnTo>
                <a:lnTo>
                  <a:pt x="6714" y="3632"/>
                </a:lnTo>
                <a:lnTo>
                  <a:pt x="6714" y="4072"/>
                </a:lnTo>
                <a:lnTo>
                  <a:pt x="6677" y="4586"/>
                </a:lnTo>
                <a:lnTo>
                  <a:pt x="6640" y="4843"/>
                </a:lnTo>
                <a:lnTo>
                  <a:pt x="6640" y="5099"/>
                </a:lnTo>
                <a:lnTo>
                  <a:pt x="6677" y="5246"/>
                </a:lnTo>
                <a:lnTo>
                  <a:pt x="6640" y="5319"/>
                </a:lnTo>
                <a:lnTo>
                  <a:pt x="6640" y="5393"/>
                </a:lnTo>
                <a:lnTo>
                  <a:pt x="6640" y="5466"/>
                </a:lnTo>
                <a:lnTo>
                  <a:pt x="6714" y="5540"/>
                </a:lnTo>
                <a:lnTo>
                  <a:pt x="7117" y="5796"/>
                </a:lnTo>
                <a:lnTo>
                  <a:pt x="7484" y="6016"/>
                </a:lnTo>
                <a:lnTo>
                  <a:pt x="7851" y="6310"/>
                </a:lnTo>
                <a:lnTo>
                  <a:pt x="8218" y="6640"/>
                </a:lnTo>
                <a:lnTo>
                  <a:pt x="8915" y="7300"/>
                </a:lnTo>
                <a:lnTo>
                  <a:pt x="8621" y="7337"/>
                </a:lnTo>
                <a:lnTo>
                  <a:pt x="8328" y="7300"/>
                </a:lnTo>
                <a:lnTo>
                  <a:pt x="8108" y="7227"/>
                </a:lnTo>
                <a:lnTo>
                  <a:pt x="7887" y="7154"/>
                </a:lnTo>
                <a:lnTo>
                  <a:pt x="7484" y="6933"/>
                </a:lnTo>
                <a:lnTo>
                  <a:pt x="7117" y="6823"/>
                </a:lnTo>
                <a:lnTo>
                  <a:pt x="6750" y="6787"/>
                </a:lnTo>
                <a:lnTo>
                  <a:pt x="6384" y="6823"/>
                </a:lnTo>
                <a:lnTo>
                  <a:pt x="5980" y="6933"/>
                </a:lnTo>
                <a:lnTo>
                  <a:pt x="5577" y="7044"/>
                </a:lnTo>
                <a:lnTo>
                  <a:pt x="5210" y="7227"/>
                </a:lnTo>
                <a:lnTo>
                  <a:pt x="4843" y="7374"/>
                </a:lnTo>
                <a:lnTo>
                  <a:pt x="4439" y="7520"/>
                </a:lnTo>
                <a:lnTo>
                  <a:pt x="4109" y="7557"/>
                </a:lnTo>
                <a:lnTo>
                  <a:pt x="3816" y="7594"/>
                </a:lnTo>
                <a:lnTo>
                  <a:pt x="3889" y="7557"/>
                </a:lnTo>
                <a:lnTo>
                  <a:pt x="3926" y="7484"/>
                </a:lnTo>
                <a:lnTo>
                  <a:pt x="3926" y="7374"/>
                </a:lnTo>
                <a:lnTo>
                  <a:pt x="3926" y="7300"/>
                </a:lnTo>
                <a:lnTo>
                  <a:pt x="3889" y="7227"/>
                </a:lnTo>
                <a:lnTo>
                  <a:pt x="3816" y="7190"/>
                </a:lnTo>
                <a:lnTo>
                  <a:pt x="2789" y="7190"/>
                </a:lnTo>
                <a:lnTo>
                  <a:pt x="2935" y="7044"/>
                </a:lnTo>
                <a:lnTo>
                  <a:pt x="3266" y="6677"/>
                </a:lnTo>
                <a:lnTo>
                  <a:pt x="3559" y="6713"/>
                </a:lnTo>
                <a:lnTo>
                  <a:pt x="3853" y="6713"/>
                </a:lnTo>
                <a:lnTo>
                  <a:pt x="4403" y="6677"/>
                </a:lnTo>
                <a:lnTo>
                  <a:pt x="4549" y="6640"/>
                </a:lnTo>
                <a:lnTo>
                  <a:pt x="4623" y="6530"/>
                </a:lnTo>
                <a:lnTo>
                  <a:pt x="4623" y="6457"/>
                </a:lnTo>
                <a:lnTo>
                  <a:pt x="4586" y="6383"/>
                </a:lnTo>
                <a:lnTo>
                  <a:pt x="4513" y="6310"/>
                </a:lnTo>
                <a:lnTo>
                  <a:pt x="4403" y="6273"/>
                </a:lnTo>
                <a:lnTo>
                  <a:pt x="3669" y="6273"/>
                </a:lnTo>
                <a:lnTo>
                  <a:pt x="3926" y="6016"/>
                </a:lnTo>
                <a:lnTo>
                  <a:pt x="4183" y="5723"/>
                </a:lnTo>
                <a:lnTo>
                  <a:pt x="4293" y="5723"/>
                </a:lnTo>
                <a:lnTo>
                  <a:pt x="4366" y="5686"/>
                </a:lnTo>
                <a:lnTo>
                  <a:pt x="4439" y="5576"/>
                </a:lnTo>
                <a:lnTo>
                  <a:pt x="4476" y="5466"/>
                </a:lnTo>
                <a:lnTo>
                  <a:pt x="4403" y="3449"/>
                </a:lnTo>
                <a:lnTo>
                  <a:pt x="4366" y="2495"/>
                </a:lnTo>
                <a:lnTo>
                  <a:pt x="4329" y="2018"/>
                </a:lnTo>
                <a:lnTo>
                  <a:pt x="4293" y="1541"/>
                </a:lnTo>
                <a:lnTo>
                  <a:pt x="4256" y="1431"/>
                </a:lnTo>
                <a:lnTo>
                  <a:pt x="4549" y="1505"/>
                </a:lnTo>
                <a:lnTo>
                  <a:pt x="4953" y="1578"/>
                </a:lnTo>
                <a:lnTo>
                  <a:pt x="5173" y="1578"/>
                </a:lnTo>
                <a:lnTo>
                  <a:pt x="5356" y="1505"/>
                </a:lnTo>
                <a:lnTo>
                  <a:pt x="5393" y="1468"/>
                </a:lnTo>
                <a:lnTo>
                  <a:pt x="5430" y="1431"/>
                </a:lnTo>
                <a:lnTo>
                  <a:pt x="5430" y="1358"/>
                </a:lnTo>
                <a:lnTo>
                  <a:pt x="5393" y="1321"/>
                </a:lnTo>
                <a:lnTo>
                  <a:pt x="5246" y="1211"/>
                </a:lnTo>
                <a:lnTo>
                  <a:pt x="5063" y="1174"/>
                </a:lnTo>
                <a:lnTo>
                  <a:pt x="4733" y="1138"/>
                </a:lnTo>
                <a:lnTo>
                  <a:pt x="4219" y="1064"/>
                </a:lnTo>
                <a:lnTo>
                  <a:pt x="4183" y="1028"/>
                </a:lnTo>
                <a:lnTo>
                  <a:pt x="4146" y="991"/>
                </a:lnTo>
                <a:lnTo>
                  <a:pt x="3999" y="991"/>
                </a:lnTo>
                <a:lnTo>
                  <a:pt x="3853" y="1028"/>
                </a:lnTo>
                <a:lnTo>
                  <a:pt x="3706" y="1064"/>
                </a:lnTo>
                <a:lnTo>
                  <a:pt x="3596" y="1064"/>
                </a:lnTo>
                <a:lnTo>
                  <a:pt x="3522" y="1028"/>
                </a:lnTo>
                <a:lnTo>
                  <a:pt x="3486" y="991"/>
                </a:lnTo>
                <a:lnTo>
                  <a:pt x="3412" y="881"/>
                </a:lnTo>
                <a:lnTo>
                  <a:pt x="3412" y="771"/>
                </a:lnTo>
                <a:lnTo>
                  <a:pt x="3412" y="698"/>
                </a:lnTo>
                <a:lnTo>
                  <a:pt x="3486" y="624"/>
                </a:lnTo>
                <a:lnTo>
                  <a:pt x="3559" y="551"/>
                </a:lnTo>
                <a:lnTo>
                  <a:pt x="3742" y="478"/>
                </a:lnTo>
                <a:lnTo>
                  <a:pt x="3926" y="441"/>
                </a:lnTo>
                <a:close/>
                <a:moveTo>
                  <a:pt x="6090" y="8071"/>
                </a:moveTo>
                <a:lnTo>
                  <a:pt x="6127" y="8144"/>
                </a:lnTo>
                <a:lnTo>
                  <a:pt x="6127" y="8217"/>
                </a:lnTo>
                <a:lnTo>
                  <a:pt x="6090" y="8291"/>
                </a:lnTo>
                <a:lnTo>
                  <a:pt x="6053" y="8364"/>
                </a:lnTo>
                <a:lnTo>
                  <a:pt x="5980" y="8401"/>
                </a:lnTo>
                <a:lnTo>
                  <a:pt x="5907" y="8401"/>
                </a:lnTo>
                <a:lnTo>
                  <a:pt x="5833" y="8364"/>
                </a:lnTo>
                <a:lnTo>
                  <a:pt x="5760" y="8291"/>
                </a:lnTo>
                <a:lnTo>
                  <a:pt x="5760" y="8181"/>
                </a:lnTo>
                <a:lnTo>
                  <a:pt x="5833" y="8144"/>
                </a:lnTo>
                <a:lnTo>
                  <a:pt x="5943" y="8071"/>
                </a:lnTo>
                <a:lnTo>
                  <a:pt x="6017" y="8107"/>
                </a:lnTo>
                <a:lnTo>
                  <a:pt x="6053" y="8107"/>
                </a:lnTo>
                <a:lnTo>
                  <a:pt x="6090" y="8071"/>
                </a:lnTo>
                <a:close/>
                <a:moveTo>
                  <a:pt x="5907" y="7630"/>
                </a:moveTo>
                <a:lnTo>
                  <a:pt x="5797" y="7667"/>
                </a:lnTo>
                <a:lnTo>
                  <a:pt x="5687" y="7704"/>
                </a:lnTo>
                <a:lnTo>
                  <a:pt x="5577" y="7777"/>
                </a:lnTo>
                <a:lnTo>
                  <a:pt x="5467" y="7887"/>
                </a:lnTo>
                <a:lnTo>
                  <a:pt x="5467" y="7924"/>
                </a:lnTo>
                <a:lnTo>
                  <a:pt x="5430" y="7997"/>
                </a:lnTo>
                <a:lnTo>
                  <a:pt x="5503" y="8071"/>
                </a:lnTo>
                <a:lnTo>
                  <a:pt x="5430" y="8217"/>
                </a:lnTo>
                <a:lnTo>
                  <a:pt x="5430" y="8364"/>
                </a:lnTo>
                <a:lnTo>
                  <a:pt x="5467" y="8474"/>
                </a:lnTo>
                <a:lnTo>
                  <a:pt x="5540" y="8584"/>
                </a:lnTo>
                <a:lnTo>
                  <a:pt x="5650" y="8694"/>
                </a:lnTo>
                <a:lnTo>
                  <a:pt x="5797" y="8731"/>
                </a:lnTo>
                <a:lnTo>
                  <a:pt x="5907" y="8768"/>
                </a:lnTo>
                <a:lnTo>
                  <a:pt x="6053" y="8768"/>
                </a:lnTo>
                <a:lnTo>
                  <a:pt x="6200" y="8731"/>
                </a:lnTo>
                <a:lnTo>
                  <a:pt x="6310" y="8658"/>
                </a:lnTo>
                <a:lnTo>
                  <a:pt x="6384" y="8584"/>
                </a:lnTo>
                <a:lnTo>
                  <a:pt x="6457" y="8474"/>
                </a:lnTo>
                <a:lnTo>
                  <a:pt x="6494" y="8327"/>
                </a:lnTo>
                <a:lnTo>
                  <a:pt x="6494" y="8217"/>
                </a:lnTo>
                <a:lnTo>
                  <a:pt x="6494" y="8071"/>
                </a:lnTo>
                <a:lnTo>
                  <a:pt x="6457" y="7961"/>
                </a:lnTo>
                <a:lnTo>
                  <a:pt x="6384" y="7851"/>
                </a:lnTo>
                <a:lnTo>
                  <a:pt x="6310" y="7777"/>
                </a:lnTo>
                <a:lnTo>
                  <a:pt x="6200" y="7704"/>
                </a:lnTo>
                <a:lnTo>
                  <a:pt x="6053" y="7667"/>
                </a:lnTo>
                <a:lnTo>
                  <a:pt x="5907" y="7630"/>
                </a:lnTo>
                <a:close/>
                <a:moveTo>
                  <a:pt x="4476" y="9134"/>
                </a:moveTo>
                <a:lnTo>
                  <a:pt x="4513" y="9281"/>
                </a:lnTo>
                <a:lnTo>
                  <a:pt x="4476" y="9391"/>
                </a:lnTo>
                <a:lnTo>
                  <a:pt x="4403" y="9538"/>
                </a:lnTo>
                <a:lnTo>
                  <a:pt x="4256" y="9648"/>
                </a:lnTo>
                <a:lnTo>
                  <a:pt x="4183" y="9685"/>
                </a:lnTo>
                <a:lnTo>
                  <a:pt x="4109" y="9685"/>
                </a:lnTo>
                <a:lnTo>
                  <a:pt x="4036" y="9648"/>
                </a:lnTo>
                <a:lnTo>
                  <a:pt x="3963" y="9575"/>
                </a:lnTo>
                <a:lnTo>
                  <a:pt x="3926" y="9501"/>
                </a:lnTo>
                <a:lnTo>
                  <a:pt x="3926" y="9428"/>
                </a:lnTo>
                <a:lnTo>
                  <a:pt x="3963" y="9354"/>
                </a:lnTo>
                <a:lnTo>
                  <a:pt x="4036" y="9281"/>
                </a:lnTo>
                <a:lnTo>
                  <a:pt x="4219" y="9208"/>
                </a:lnTo>
                <a:lnTo>
                  <a:pt x="4403" y="9171"/>
                </a:lnTo>
                <a:lnTo>
                  <a:pt x="4439" y="9171"/>
                </a:lnTo>
                <a:lnTo>
                  <a:pt x="4476" y="9134"/>
                </a:lnTo>
                <a:close/>
                <a:moveTo>
                  <a:pt x="7741" y="9391"/>
                </a:moveTo>
                <a:lnTo>
                  <a:pt x="7814" y="9464"/>
                </a:lnTo>
                <a:lnTo>
                  <a:pt x="7851" y="9575"/>
                </a:lnTo>
                <a:lnTo>
                  <a:pt x="7851" y="9685"/>
                </a:lnTo>
                <a:lnTo>
                  <a:pt x="7814" y="9795"/>
                </a:lnTo>
                <a:lnTo>
                  <a:pt x="7704" y="9868"/>
                </a:lnTo>
                <a:lnTo>
                  <a:pt x="7557" y="9905"/>
                </a:lnTo>
                <a:lnTo>
                  <a:pt x="7447" y="9905"/>
                </a:lnTo>
                <a:lnTo>
                  <a:pt x="7301" y="9868"/>
                </a:lnTo>
                <a:lnTo>
                  <a:pt x="7227" y="9795"/>
                </a:lnTo>
                <a:lnTo>
                  <a:pt x="7301" y="9648"/>
                </a:lnTo>
                <a:lnTo>
                  <a:pt x="7374" y="9538"/>
                </a:lnTo>
                <a:lnTo>
                  <a:pt x="7484" y="9464"/>
                </a:lnTo>
                <a:lnTo>
                  <a:pt x="7631" y="9428"/>
                </a:lnTo>
                <a:lnTo>
                  <a:pt x="7704" y="9391"/>
                </a:lnTo>
                <a:close/>
                <a:moveTo>
                  <a:pt x="4439" y="8658"/>
                </a:moveTo>
                <a:lnTo>
                  <a:pt x="4293" y="8694"/>
                </a:lnTo>
                <a:lnTo>
                  <a:pt x="4146" y="8694"/>
                </a:lnTo>
                <a:lnTo>
                  <a:pt x="4073" y="8731"/>
                </a:lnTo>
                <a:lnTo>
                  <a:pt x="3999" y="8804"/>
                </a:lnTo>
                <a:lnTo>
                  <a:pt x="3963" y="8951"/>
                </a:lnTo>
                <a:lnTo>
                  <a:pt x="3742" y="9061"/>
                </a:lnTo>
                <a:lnTo>
                  <a:pt x="3596" y="9244"/>
                </a:lnTo>
                <a:lnTo>
                  <a:pt x="3559" y="9354"/>
                </a:lnTo>
                <a:lnTo>
                  <a:pt x="3522" y="9501"/>
                </a:lnTo>
                <a:lnTo>
                  <a:pt x="3559" y="9611"/>
                </a:lnTo>
                <a:lnTo>
                  <a:pt x="3596" y="9758"/>
                </a:lnTo>
                <a:lnTo>
                  <a:pt x="3706" y="9868"/>
                </a:lnTo>
                <a:lnTo>
                  <a:pt x="3779" y="9978"/>
                </a:lnTo>
                <a:lnTo>
                  <a:pt x="3926" y="10051"/>
                </a:lnTo>
                <a:lnTo>
                  <a:pt x="4036" y="10088"/>
                </a:lnTo>
                <a:lnTo>
                  <a:pt x="4366" y="10088"/>
                </a:lnTo>
                <a:lnTo>
                  <a:pt x="4513" y="10015"/>
                </a:lnTo>
                <a:lnTo>
                  <a:pt x="4623" y="9905"/>
                </a:lnTo>
                <a:lnTo>
                  <a:pt x="4733" y="9795"/>
                </a:lnTo>
                <a:lnTo>
                  <a:pt x="4843" y="9648"/>
                </a:lnTo>
                <a:lnTo>
                  <a:pt x="4880" y="9501"/>
                </a:lnTo>
                <a:lnTo>
                  <a:pt x="4916" y="9354"/>
                </a:lnTo>
                <a:lnTo>
                  <a:pt x="4916" y="9171"/>
                </a:lnTo>
                <a:lnTo>
                  <a:pt x="4880" y="9024"/>
                </a:lnTo>
                <a:lnTo>
                  <a:pt x="4806" y="8878"/>
                </a:lnTo>
                <a:lnTo>
                  <a:pt x="4733" y="8768"/>
                </a:lnTo>
                <a:lnTo>
                  <a:pt x="4586" y="8694"/>
                </a:lnTo>
                <a:lnTo>
                  <a:pt x="4439" y="8658"/>
                </a:lnTo>
                <a:close/>
                <a:moveTo>
                  <a:pt x="7447" y="8951"/>
                </a:moveTo>
                <a:lnTo>
                  <a:pt x="7337" y="8988"/>
                </a:lnTo>
                <a:lnTo>
                  <a:pt x="7264" y="9061"/>
                </a:lnTo>
                <a:lnTo>
                  <a:pt x="7227" y="9134"/>
                </a:lnTo>
                <a:lnTo>
                  <a:pt x="7227" y="9208"/>
                </a:lnTo>
                <a:lnTo>
                  <a:pt x="7117" y="9318"/>
                </a:lnTo>
                <a:lnTo>
                  <a:pt x="7007" y="9391"/>
                </a:lnTo>
                <a:lnTo>
                  <a:pt x="6934" y="9501"/>
                </a:lnTo>
                <a:lnTo>
                  <a:pt x="6897" y="9611"/>
                </a:lnTo>
                <a:lnTo>
                  <a:pt x="6897" y="9575"/>
                </a:lnTo>
                <a:lnTo>
                  <a:pt x="6860" y="9611"/>
                </a:lnTo>
                <a:lnTo>
                  <a:pt x="6824" y="9758"/>
                </a:lnTo>
                <a:lnTo>
                  <a:pt x="6824" y="9905"/>
                </a:lnTo>
                <a:lnTo>
                  <a:pt x="6860" y="9978"/>
                </a:lnTo>
                <a:lnTo>
                  <a:pt x="6897" y="10051"/>
                </a:lnTo>
                <a:lnTo>
                  <a:pt x="7007" y="10125"/>
                </a:lnTo>
                <a:lnTo>
                  <a:pt x="7044" y="10161"/>
                </a:lnTo>
                <a:lnTo>
                  <a:pt x="7044" y="10198"/>
                </a:lnTo>
                <a:lnTo>
                  <a:pt x="7227" y="10271"/>
                </a:lnTo>
                <a:lnTo>
                  <a:pt x="7374" y="10345"/>
                </a:lnTo>
                <a:lnTo>
                  <a:pt x="7704" y="10345"/>
                </a:lnTo>
                <a:lnTo>
                  <a:pt x="7851" y="10271"/>
                </a:lnTo>
                <a:lnTo>
                  <a:pt x="7998" y="10198"/>
                </a:lnTo>
                <a:lnTo>
                  <a:pt x="8108" y="10088"/>
                </a:lnTo>
                <a:lnTo>
                  <a:pt x="8181" y="9941"/>
                </a:lnTo>
                <a:lnTo>
                  <a:pt x="8254" y="9795"/>
                </a:lnTo>
                <a:lnTo>
                  <a:pt x="8291" y="9611"/>
                </a:lnTo>
                <a:lnTo>
                  <a:pt x="8254" y="9464"/>
                </a:lnTo>
                <a:lnTo>
                  <a:pt x="8218" y="9318"/>
                </a:lnTo>
                <a:lnTo>
                  <a:pt x="8144" y="9171"/>
                </a:lnTo>
                <a:lnTo>
                  <a:pt x="7998" y="9024"/>
                </a:lnTo>
                <a:lnTo>
                  <a:pt x="7924" y="8988"/>
                </a:lnTo>
                <a:lnTo>
                  <a:pt x="7851" y="8951"/>
                </a:lnTo>
                <a:close/>
                <a:moveTo>
                  <a:pt x="6970" y="7227"/>
                </a:moveTo>
                <a:lnTo>
                  <a:pt x="7227" y="7300"/>
                </a:lnTo>
                <a:lnTo>
                  <a:pt x="7741" y="7520"/>
                </a:lnTo>
                <a:lnTo>
                  <a:pt x="8071" y="7667"/>
                </a:lnTo>
                <a:lnTo>
                  <a:pt x="8474" y="7740"/>
                </a:lnTo>
                <a:lnTo>
                  <a:pt x="8658" y="7777"/>
                </a:lnTo>
                <a:lnTo>
                  <a:pt x="8878" y="7777"/>
                </a:lnTo>
                <a:lnTo>
                  <a:pt x="9061" y="7740"/>
                </a:lnTo>
                <a:lnTo>
                  <a:pt x="9245" y="7667"/>
                </a:lnTo>
                <a:lnTo>
                  <a:pt x="9575" y="8071"/>
                </a:lnTo>
                <a:lnTo>
                  <a:pt x="10125" y="8841"/>
                </a:lnTo>
                <a:lnTo>
                  <a:pt x="10639" y="9648"/>
                </a:lnTo>
                <a:lnTo>
                  <a:pt x="10785" y="9868"/>
                </a:lnTo>
                <a:lnTo>
                  <a:pt x="10822" y="10015"/>
                </a:lnTo>
                <a:lnTo>
                  <a:pt x="10785" y="10161"/>
                </a:lnTo>
                <a:lnTo>
                  <a:pt x="10749" y="10235"/>
                </a:lnTo>
                <a:lnTo>
                  <a:pt x="10639" y="10345"/>
                </a:lnTo>
                <a:lnTo>
                  <a:pt x="10455" y="10455"/>
                </a:lnTo>
                <a:lnTo>
                  <a:pt x="10235" y="10602"/>
                </a:lnTo>
                <a:lnTo>
                  <a:pt x="9758" y="10565"/>
                </a:lnTo>
                <a:lnTo>
                  <a:pt x="9281" y="10492"/>
                </a:lnTo>
                <a:lnTo>
                  <a:pt x="8328" y="10455"/>
                </a:lnTo>
                <a:lnTo>
                  <a:pt x="7374" y="10492"/>
                </a:lnTo>
                <a:lnTo>
                  <a:pt x="6420" y="10528"/>
                </a:lnTo>
                <a:lnTo>
                  <a:pt x="2092" y="10675"/>
                </a:lnTo>
                <a:lnTo>
                  <a:pt x="1065" y="10712"/>
                </a:lnTo>
                <a:lnTo>
                  <a:pt x="735" y="10712"/>
                </a:lnTo>
                <a:lnTo>
                  <a:pt x="625" y="10638"/>
                </a:lnTo>
                <a:lnTo>
                  <a:pt x="588" y="10602"/>
                </a:lnTo>
                <a:lnTo>
                  <a:pt x="551" y="10565"/>
                </a:lnTo>
                <a:lnTo>
                  <a:pt x="588" y="10418"/>
                </a:lnTo>
                <a:lnTo>
                  <a:pt x="735" y="10198"/>
                </a:lnTo>
                <a:lnTo>
                  <a:pt x="1065" y="9685"/>
                </a:lnTo>
                <a:lnTo>
                  <a:pt x="1542" y="9575"/>
                </a:lnTo>
                <a:lnTo>
                  <a:pt x="1762" y="9538"/>
                </a:lnTo>
                <a:lnTo>
                  <a:pt x="2018" y="9501"/>
                </a:lnTo>
                <a:lnTo>
                  <a:pt x="2092" y="9464"/>
                </a:lnTo>
                <a:lnTo>
                  <a:pt x="2128" y="9428"/>
                </a:lnTo>
                <a:lnTo>
                  <a:pt x="2165" y="9281"/>
                </a:lnTo>
                <a:lnTo>
                  <a:pt x="2128" y="9171"/>
                </a:lnTo>
                <a:lnTo>
                  <a:pt x="2092" y="9134"/>
                </a:lnTo>
                <a:lnTo>
                  <a:pt x="2018" y="9098"/>
                </a:lnTo>
                <a:lnTo>
                  <a:pt x="1872" y="9061"/>
                </a:lnTo>
                <a:lnTo>
                  <a:pt x="1725" y="9061"/>
                </a:lnTo>
                <a:lnTo>
                  <a:pt x="1395" y="9134"/>
                </a:lnTo>
                <a:lnTo>
                  <a:pt x="1395" y="9134"/>
                </a:lnTo>
                <a:lnTo>
                  <a:pt x="1798" y="8547"/>
                </a:lnTo>
                <a:lnTo>
                  <a:pt x="1835" y="8511"/>
                </a:lnTo>
                <a:lnTo>
                  <a:pt x="1945" y="8547"/>
                </a:lnTo>
                <a:lnTo>
                  <a:pt x="2092" y="8584"/>
                </a:lnTo>
                <a:lnTo>
                  <a:pt x="2459" y="8621"/>
                </a:lnTo>
                <a:lnTo>
                  <a:pt x="2972" y="8621"/>
                </a:lnTo>
                <a:lnTo>
                  <a:pt x="3082" y="8584"/>
                </a:lnTo>
                <a:lnTo>
                  <a:pt x="3156" y="8511"/>
                </a:lnTo>
                <a:lnTo>
                  <a:pt x="3192" y="8401"/>
                </a:lnTo>
                <a:lnTo>
                  <a:pt x="3156" y="8291"/>
                </a:lnTo>
                <a:lnTo>
                  <a:pt x="3082" y="8217"/>
                </a:lnTo>
                <a:lnTo>
                  <a:pt x="2972" y="8181"/>
                </a:lnTo>
                <a:lnTo>
                  <a:pt x="2055" y="8181"/>
                </a:lnTo>
                <a:lnTo>
                  <a:pt x="2532" y="7520"/>
                </a:lnTo>
                <a:lnTo>
                  <a:pt x="2752" y="7557"/>
                </a:lnTo>
                <a:lnTo>
                  <a:pt x="2899" y="7704"/>
                </a:lnTo>
                <a:lnTo>
                  <a:pt x="3046" y="7777"/>
                </a:lnTo>
                <a:lnTo>
                  <a:pt x="3192" y="7851"/>
                </a:lnTo>
                <a:lnTo>
                  <a:pt x="3376" y="7924"/>
                </a:lnTo>
                <a:lnTo>
                  <a:pt x="3742" y="7961"/>
                </a:lnTo>
                <a:lnTo>
                  <a:pt x="4073" y="7961"/>
                </a:lnTo>
                <a:lnTo>
                  <a:pt x="4549" y="7887"/>
                </a:lnTo>
                <a:lnTo>
                  <a:pt x="4953" y="7777"/>
                </a:lnTo>
                <a:lnTo>
                  <a:pt x="5797" y="7410"/>
                </a:lnTo>
                <a:lnTo>
                  <a:pt x="6237" y="7264"/>
                </a:lnTo>
                <a:lnTo>
                  <a:pt x="6494" y="7227"/>
                </a:lnTo>
                <a:close/>
                <a:moveTo>
                  <a:pt x="4036" y="1"/>
                </a:moveTo>
                <a:lnTo>
                  <a:pt x="3816" y="37"/>
                </a:lnTo>
                <a:lnTo>
                  <a:pt x="3596" y="74"/>
                </a:lnTo>
                <a:lnTo>
                  <a:pt x="3412" y="147"/>
                </a:lnTo>
                <a:lnTo>
                  <a:pt x="3229" y="257"/>
                </a:lnTo>
                <a:lnTo>
                  <a:pt x="3119" y="404"/>
                </a:lnTo>
                <a:lnTo>
                  <a:pt x="3009" y="551"/>
                </a:lnTo>
                <a:lnTo>
                  <a:pt x="2972" y="771"/>
                </a:lnTo>
                <a:lnTo>
                  <a:pt x="3009" y="991"/>
                </a:lnTo>
                <a:lnTo>
                  <a:pt x="3082" y="1174"/>
                </a:lnTo>
                <a:lnTo>
                  <a:pt x="3156" y="1285"/>
                </a:lnTo>
                <a:lnTo>
                  <a:pt x="3266" y="1358"/>
                </a:lnTo>
                <a:lnTo>
                  <a:pt x="3412" y="1431"/>
                </a:lnTo>
                <a:lnTo>
                  <a:pt x="3559" y="1468"/>
                </a:lnTo>
                <a:lnTo>
                  <a:pt x="3706" y="1468"/>
                </a:lnTo>
                <a:lnTo>
                  <a:pt x="3853" y="1431"/>
                </a:lnTo>
                <a:lnTo>
                  <a:pt x="3999" y="1395"/>
                </a:lnTo>
                <a:lnTo>
                  <a:pt x="4073" y="1395"/>
                </a:lnTo>
                <a:lnTo>
                  <a:pt x="3963" y="1468"/>
                </a:lnTo>
                <a:lnTo>
                  <a:pt x="3926" y="1578"/>
                </a:lnTo>
                <a:lnTo>
                  <a:pt x="3889" y="2055"/>
                </a:lnTo>
                <a:lnTo>
                  <a:pt x="3889" y="2532"/>
                </a:lnTo>
                <a:lnTo>
                  <a:pt x="3926" y="3449"/>
                </a:lnTo>
                <a:lnTo>
                  <a:pt x="3926" y="5099"/>
                </a:lnTo>
                <a:lnTo>
                  <a:pt x="3926" y="5283"/>
                </a:lnTo>
                <a:lnTo>
                  <a:pt x="3963" y="5466"/>
                </a:lnTo>
                <a:lnTo>
                  <a:pt x="3963" y="5503"/>
                </a:lnTo>
                <a:lnTo>
                  <a:pt x="3742" y="5613"/>
                </a:lnTo>
                <a:lnTo>
                  <a:pt x="3559" y="5723"/>
                </a:lnTo>
                <a:lnTo>
                  <a:pt x="3229" y="6016"/>
                </a:lnTo>
                <a:lnTo>
                  <a:pt x="2899" y="6347"/>
                </a:lnTo>
                <a:lnTo>
                  <a:pt x="2605" y="6677"/>
                </a:lnTo>
                <a:lnTo>
                  <a:pt x="2239" y="7080"/>
                </a:lnTo>
                <a:lnTo>
                  <a:pt x="1908" y="7484"/>
                </a:lnTo>
                <a:lnTo>
                  <a:pt x="1285" y="8364"/>
                </a:lnTo>
                <a:lnTo>
                  <a:pt x="698" y="9244"/>
                </a:lnTo>
                <a:lnTo>
                  <a:pt x="148" y="10125"/>
                </a:lnTo>
                <a:lnTo>
                  <a:pt x="38" y="10308"/>
                </a:lnTo>
                <a:lnTo>
                  <a:pt x="1" y="10492"/>
                </a:lnTo>
                <a:lnTo>
                  <a:pt x="38" y="10675"/>
                </a:lnTo>
                <a:lnTo>
                  <a:pt x="111" y="10858"/>
                </a:lnTo>
                <a:lnTo>
                  <a:pt x="221" y="11005"/>
                </a:lnTo>
                <a:lnTo>
                  <a:pt x="368" y="11115"/>
                </a:lnTo>
                <a:lnTo>
                  <a:pt x="551" y="11225"/>
                </a:lnTo>
                <a:lnTo>
                  <a:pt x="771" y="11262"/>
                </a:lnTo>
                <a:lnTo>
                  <a:pt x="1321" y="11299"/>
                </a:lnTo>
                <a:lnTo>
                  <a:pt x="1872" y="11262"/>
                </a:lnTo>
                <a:lnTo>
                  <a:pt x="3009" y="11189"/>
                </a:lnTo>
                <a:lnTo>
                  <a:pt x="5503" y="11115"/>
                </a:lnTo>
                <a:lnTo>
                  <a:pt x="7447" y="11042"/>
                </a:lnTo>
                <a:lnTo>
                  <a:pt x="8401" y="11005"/>
                </a:lnTo>
                <a:lnTo>
                  <a:pt x="9355" y="11042"/>
                </a:lnTo>
                <a:lnTo>
                  <a:pt x="9391" y="11152"/>
                </a:lnTo>
                <a:lnTo>
                  <a:pt x="9465" y="11225"/>
                </a:lnTo>
                <a:lnTo>
                  <a:pt x="9612" y="11299"/>
                </a:lnTo>
                <a:lnTo>
                  <a:pt x="9795" y="11335"/>
                </a:lnTo>
                <a:lnTo>
                  <a:pt x="9978" y="11335"/>
                </a:lnTo>
                <a:lnTo>
                  <a:pt x="10125" y="11299"/>
                </a:lnTo>
                <a:lnTo>
                  <a:pt x="10272" y="11299"/>
                </a:lnTo>
                <a:lnTo>
                  <a:pt x="10382" y="11262"/>
                </a:lnTo>
                <a:lnTo>
                  <a:pt x="10455" y="11189"/>
                </a:lnTo>
                <a:lnTo>
                  <a:pt x="10565" y="11115"/>
                </a:lnTo>
                <a:lnTo>
                  <a:pt x="10785" y="10968"/>
                </a:lnTo>
                <a:lnTo>
                  <a:pt x="10969" y="10785"/>
                </a:lnTo>
                <a:lnTo>
                  <a:pt x="11152" y="10602"/>
                </a:lnTo>
                <a:lnTo>
                  <a:pt x="11299" y="10455"/>
                </a:lnTo>
                <a:lnTo>
                  <a:pt x="11336" y="10308"/>
                </a:lnTo>
                <a:lnTo>
                  <a:pt x="11372" y="10198"/>
                </a:lnTo>
                <a:lnTo>
                  <a:pt x="11409" y="10051"/>
                </a:lnTo>
                <a:lnTo>
                  <a:pt x="11372" y="9941"/>
                </a:lnTo>
                <a:lnTo>
                  <a:pt x="11299" y="9685"/>
                </a:lnTo>
                <a:lnTo>
                  <a:pt x="11189" y="9464"/>
                </a:lnTo>
                <a:lnTo>
                  <a:pt x="10859" y="8914"/>
                </a:lnTo>
                <a:lnTo>
                  <a:pt x="10492" y="8364"/>
                </a:lnTo>
                <a:lnTo>
                  <a:pt x="10125" y="7887"/>
                </a:lnTo>
                <a:lnTo>
                  <a:pt x="9722" y="7410"/>
                </a:lnTo>
                <a:lnTo>
                  <a:pt x="9318" y="6933"/>
                </a:lnTo>
                <a:lnTo>
                  <a:pt x="8878" y="6493"/>
                </a:lnTo>
                <a:lnTo>
                  <a:pt x="8474" y="6126"/>
                </a:lnTo>
                <a:lnTo>
                  <a:pt x="8071" y="5760"/>
                </a:lnTo>
                <a:lnTo>
                  <a:pt x="7851" y="5576"/>
                </a:lnTo>
                <a:lnTo>
                  <a:pt x="7594" y="5430"/>
                </a:lnTo>
                <a:lnTo>
                  <a:pt x="7374" y="5319"/>
                </a:lnTo>
                <a:lnTo>
                  <a:pt x="7117" y="5209"/>
                </a:lnTo>
                <a:lnTo>
                  <a:pt x="7117" y="5173"/>
                </a:lnTo>
                <a:lnTo>
                  <a:pt x="7191" y="4953"/>
                </a:lnTo>
                <a:lnTo>
                  <a:pt x="7227" y="4696"/>
                </a:lnTo>
                <a:lnTo>
                  <a:pt x="7227" y="4182"/>
                </a:lnTo>
                <a:lnTo>
                  <a:pt x="7227" y="3669"/>
                </a:lnTo>
                <a:lnTo>
                  <a:pt x="7191" y="3192"/>
                </a:lnTo>
                <a:lnTo>
                  <a:pt x="7154" y="2825"/>
                </a:lnTo>
                <a:lnTo>
                  <a:pt x="7117" y="2385"/>
                </a:lnTo>
                <a:lnTo>
                  <a:pt x="7044" y="2165"/>
                </a:lnTo>
                <a:lnTo>
                  <a:pt x="7007" y="1945"/>
                </a:lnTo>
                <a:lnTo>
                  <a:pt x="6934" y="1761"/>
                </a:lnTo>
                <a:lnTo>
                  <a:pt x="6824" y="1615"/>
                </a:lnTo>
                <a:lnTo>
                  <a:pt x="7191" y="1651"/>
                </a:lnTo>
                <a:lnTo>
                  <a:pt x="7521" y="1651"/>
                </a:lnTo>
                <a:lnTo>
                  <a:pt x="7851" y="1541"/>
                </a:lnTo>
                <a:lnTo>
                  <a:pt x="7998" y="1468"/>
                </a:lnTo>
                <a:lnTo>
                  <a:pt x="8144" y="1358"/>
                </a:lnTo>
                <a:lnTo>
                  <a:pt x="8254" y="1248"/>
                </a:lnTo>
                <a:lnTo>
                  <a:pt x="8254" y="1174"/>
                </a:lnTo>
                <a:lnTo>
                  <a:pt x="8254" y="1101"/>
                </a:lnTo>
                <a:lnTo>
                  <a:pt x="8144" y="624"/>
                </a:lnTo>
                <a:lnTo>
                  <a:pt x="8071" y="404"/>
                </a:lnTo>
                <a:lnTo>
                  <a:pt x="7998" y="294"/>
                </a:lnTo>
                <a:lnTo>
                  <a:pt x="7924" y="221"/>
                </a:lnTo>
                <a:lnTo>
                  <a:pt x="7851" y="147"/>
                </a:lnTo>
                <a:lnTo>
                  <a:pt x="7777" y="147"/>
                </a:lnTo>
                <a:lnTo>
                  <a:pt x="7631" y="111"/>
                </a:lnTo>
                <a:lnTo>
                  <a:pt x="6824" y="74"/>
                </a:lnTo>
                <a:lnTo>
                  <a:pt x="4036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36" name="Google Shape;1036;p22"/>
          <p:cNvSpPr/>
          <p:nvPr/>
        </p:nvSpPr>
        <p:spPr>
          <a:xfrm>
            <a:off x="1333294" y="4678454"/>
            <a:ext cx="306966" cy="385027"/>
          </a:xfrm>
          <a:custGeom>
            <a:avLst/>
            <a:gdLst/>
            <a:ahLst/>
            <a:cxnLst/>
            <a:rect l="l" t="t" r="r" b="b"/>
            <a:pathLst>
              <a:path w="10822" h="13574" extrusionOk="0">
                <a:moveTo>
                  <a:pt x="10235" y="1358"/>
                </a:moveTo>
                <a:lnTo>
                  <a:pt x="10345" y="1652"/>
                </a:lnTo>
                <a:lnTo>
                  <a:pt x="10345" y="1982"/>
                </a:lnTo>
                <a:lnTo>
                  <a:pt x="10345" y="2312"/>
                </a:lnTo>
                <a:lnTo>
                  <a:pt x="10235" y="2605"/>
                </a:lnTo>
                <a:lnTo>
                  <a:pt x="10235" y="2569"/>
                </a:lnTo>
                <a:lnTo>
                  <a:pt x="10198" y="1945"/>
                </a:lnTo>
                <a:lnTo>
                  <a:pt x="10235" y="1358"/>
                </a:lnTo>
                <a:close/>
                <a:moveTo>
                  <a:pt x="9538" y="2092"/>
                </a:moveTo>
                <a:lnTo>
                  <a:pt x="9538" y="2422"/>
                </a:lnTo>
                <a:lnTo>
                  <a:pt x="9538" y="2789"/>
                </a:lnTo>
                <a:lnTo>
                  <a:pt x="9465" y="2202"/>
                </a:lnTo>
                <a:lnTo>
                  <a:pt x="9538" y="2092"/>
                </a:lnTo>
                <a:close/>
                <a:moveTo>
                  <a:pt x="9941" y="1285"/>
                </a:moveTo>
                <a:lnTo>
                  <a:pt x="9868" y="1835"/>
                </a:lnTo>
                <a:lnTo>
                  <a:pt x="9831" y="2129"/>
                </a:lnTo>
                <a:lnTo>
                  <a:pt x="9831" y="2459"/>
                </a:lnTo>
                <a:lnTo>
                  <a:pt x="9831" y="2642"/>
                </a:lnTo>
                <a:lnTo>
                  <a:pt x="9868" y="2789"/>
                </a:lnTo>
                <a:lnTo>
                  <a:pt x="9941" y="2936"/>
                </a:lnTo>
                <a:lnTo>
                  <a:pt x="10015" y="3046"/>
                </a:lnTo>
                <a:lnTo>
                  <a:pt x="10051" y="3046"/>
                </a:lnTo>
                <a:lnTo>
                  <a:pt x="9941" y="3229"/>
                </a:lnTo>
                <a:lnTo>
                  <a:pt x="9648" y="3632"/>
                </a:lnTo>
                <a:lnTo>
                  <a:pt x="9575" y="3046"/>
                </a:lnTo>
                <a:lnTo>
                  <a:pt x="9611" y="3119"/>
                </a:lnTo>
                <a:lnTo>
                  <a:pt x="9648" y="3156"/>
                </a:lnTo>
                <a:lnTo>
                  <a:pt x="9721" y="3192"/>
                </a:lnTo>
                <a:lnTo>
                  <a:pt x="9795" y="3156"/>
                </a:lnTo>
                <a:lnTo>
                  <a:pt x="9868" y="3156"/>
                </a:lnTo>
                <a:lnTo>
                  <a:pt x="9905" y="3082"/>
                </a:lnTo>
                <a:lnTo>
                  <a:pt x="9905" y="3046"/>
                </a:lnTo>
                <a:lnTo>
                  <a:pt x="9905" y="2972"/>
                </a:lnTo>
                <a:lnTo>
                  <a:pt x="9868" y="2936"/>
                </a:lnTo>
                <a:lnTo>
                  <a:pt x="9831" y="2899"/>
                </a:lnTo>
                <a:lnTo>
                  <a:pt x="9758" y="2899"/>
                </a:lnTo>
                <a:lnTo>
                  <a:pt x="9758" y="2642"/>
                </a:lnTo>
                <a:lnTo>
                  <a:pt x="9721" y="2092"/>
                </a:lnTo>
                <a:lnTo>
                  <a:pt x="9685" y="2018"/>
                </a:lnTo>
                <a:lnTo>
                  <a:pt x="9587" y="2018"/>
                </a:lnTo>
                <a:lnTo>
                  <a:pt x="9611" y="1982"/>
                </a:lnTo>
                <a:lnTo>
                  <a:pt x="9721" y="1762"/>
                </a:lnTo>
                <a:lnTo>
                  <a:pt x="9831" y="1542"/>
                </a:lnTo>
                <a:lnTo>
                  <a:pt x="9941" y="1285"/>
                </a:lnTo>
                <a:close/>
                <a:moveTo>
                  <a:pt x="9318" y="2385"/>
                </a:moveTo>
                <a:lnTo>
                  <a:pt x="9281" y="3119"/>
                </a:lnTo>
                <a:lnTo>
                  <a:pt x="9318" y="3889"/>
                </a:lnTo>
                <a:lnTo>
                  <a:pt x="9354" y="3963"/>
                </a:lnTo>
                <a:lnTo>
                  <a:pt x="9098" y="4183"/>
                </a:lnTo>
                <a:lnTo>
                  <a:pt x="9098" y="3963"/>
                </a:lnTo>
                <a:lnTo>
                  <a:pt x="9098" y="3743"/>
                </a:lnTo>
                <a:lnTo>
                  <a:pt x="9024" y="3302"/>
                </a:lnTo>
                <a:lnTo>
                  <a:pt x="8988" y="2715"/>
                </a:lnTo>
                <a:lnTo>
                  <a:pt x="9134" y="2569"/>
                </a:lnTo>
                <a:lnTo>
                  <a:pt x="9318" y="2385"/>
                </a:lnTo>
                <a:close/>
                <a:moveTo>
                  <a:pt x="8107" y="3596"/>
                </a:moveTo>
                <a:lnTo>
                  <a:pt x="7997" y="3889"/>
                </a:lnTo>
                <a:lnTo>
                  <a:pt x="7924" y="4219"/>
                </a:lnTo>
                <a:lnTo>
                  <a:pt x="7887" y="3779"/>
                </a:lnTo>
                <a:lnTo>
                  <a:pt x="8107" y="3596"/>
                </a:lnTo>
                <a:close/>
                <a:moveTo>
                  <a:pt x="8731" y="2972"/>
                </a:moveTo>
                <a:lnTo>
                  <a:pt x="8731" y="3302"/>
                </a:lnTo>
                <a:lnTo>
                  <a:pt x="8731" y="3816"/>
                </a:lnTo>
                <a:lnTo>
                  <a:pt x="8768" y="4109"/>
                </a:lnTo>
                <a:lnTo>
                  <a:pt x="8841" y="4366"/>
                </a:lnTo>
                <a:lnTo>
                  <a:pt x="8841" y="4403"/>
                </a:lnTo>
                <a:lnTo>
                  <a:pt x="8621" y="4586"/>
                </a:lnTo>
                <a:lnTo>
                  <a:pt x="8621" y="4586"/>
                </a:lnTo>
                <a:lnTo>
                  <a:pt x="8658" y="4219"/>
                </a:lnTo>
                <a:lnTo>
                  <a:pt x="8694" y="3816"/>
                </a:lnTo>
                <a:lnTo>
                  <a:pt x="8694" y="3449"/>
                </a:lnTo>
                <a:lnTo>
                  <a:pt x="8658" y="3082"/>
                </a:lnTo>
                <a:lnTo>
                  <a:pt x="8731" y="2972"/>
                </a:lnTo>
                <a:close/>
                <a:moveTo>
                  <a:pt x="8364" y="3339"/>
                </a:moveTo>
                <a:lnTo>
                  <a:pt x="8254" y="4733"/>
                </a:lnTo>
                <a:lnTo>
                  <a:pt x="8291" y="4806"/>
                </a:lnTo>
                <a:lnTo>
                  <a:pt x="8291" y="4843"/>
                </a:lnTo>
                <a:lnTo>
                  <a:pt x="8217" y="4916"/>
                </a:lnTo>
                <a:lnTo>
                  <a:pt x="8181" y="4880"/>
                </a:lnTo>
                <a:lnTo>
                  <a:pt x="8327" y="3522"/>
                </a:lnTo>
                <a:lnTo>
                  <a:pt x="8291" y="3486"/>
                </a:lnTo>
                <a:lnTo>
                  <a:pt x="8254" y="3449"/>
                </a:lnTo>
                <a:lnTo>
                  <a:pt x="8364" y="3339"/>
                </a:lnTo>
                <a:close/>
                <a:moveTo>
                  <a:pt x="7704" y="3963"/>
                </a:moveTo>
                <a:lnTo>
                  <a:pt x="7667" y="4329"/>
                </a:lnTo>
                <a:lnTo>
                  <a:pt x="7594" y="4696"/>
                </a:lnTo>
                <a:lnTo>
                  <a:pt x="7520" y="5026"/>
                </a:lnTo>
                <a:lnTo>
                  <a:pt x="7410" y="5393"/>
                </a:lnTo>
                <a:lnTo>
                  <a:pt x="7410" y="5467"/>
                </a:lnTo>
                <a:lnTo>
                  <a:pt x="7337" y="5430"/>
                </a:lnTo>
                <a:lnTo>
                  <a:pt x="7300" y="5430"/>
                </a:lnTo>
                <a:lnTo>
                  <a:pt x="7300" y="4990"/>
                </a:lnTo>
                <a:lnTo>
                  <a:pt x="7264" y="4696"/>
                </a:lnTo>
                <a:lnTo>
                  <a:pt x="7227" y="4366"/>
                </a:lnTo>
                <a:lnTo>
                  <a:pt x="7704" y="3963"/>
                </a:lnTo>
                <a:close/>
                <a:moveTo>
                  <a:pt x="7044" y="4513"/>
                </a:moveTo>
                <a:lnTo>
                  <a:pt x="6970" y="5026"/>
                </a:lnTo>
                <a:lnTo>
                  <a:pt x="6970" y="5320"/>
                </a:lnTo>
                <a:lnTo>
                  <a:pt x="6970" y="5540"/>
                </a:lnTo>
                <a:lnTo>
                  <a:pt x="7007" y="5650"/>
                </a:lnTo>
                <a:lnTo>
                  <a:pt x="7080" y="5760"/>
                </a:lnTo>
                <a:lnTo>
                  <a:pt x="6677" y="6053"/>
                </a:lnTo>
                <a:lnTo>
                  <a:pt x="6677" y="6053"/>
                </a:lnTo>
                <a:lnTo>
                  <a:pt x="6713" y="5797"/>
                </a:lnTo>
                <a:lnTo>
                  <a:pt x="6750" y="5540"/>
                </a:lnTo>
                <a:lnTo>
                  <a:pt x="6750" y="5173"/>
                </a:lnTo>
                <a:lnTo>
                  <a:pt x="6677" y="4843"/>
                </a:lnTo>
                <a:lnTo>
                  <a:pt x="7044" y="4513"/>
                </a:lnTo>
                <a:close/>
                <a:moveTo>
                  <a:pt x="6603" y="4916"/>
                </a:moveTo>
                <a:lnTo>
                  <a:pt x="6567" y="5173"/>
                </a:lnTo>
                <a:lnTo>
                  <a:pt x="6530" y="5430"/>
                </a:lnTo>
                <a:lnTo>
                  <a:pt x="6457" y="5613"/>
                </a:lnTo>
                <a:lnTo>
                  <a:pt x="6383" y="5760"/>
                </a:lnTo>
                <a:lnTo>
                  <a:pt x="6310" y="5943"/>
                </a:lnTo>
                <a:lnTo>
                  <a:pt x="6310" y="6127"/>
                </a:lnTo>
                <a:lnTo>
                  <a:pt x="6310" y="6200"/>
                </a:lnTo>
                <a:lnTo>
                  <a:pt x="6383" y="6237"/>
                </a:lnTo>
                <a:lnTo>
                  <a:pt x="5980" y="6494"/>
                </a:lnTo>
                <a:lnTo>
                  <a:pt x="6053" y="6090"/>
                </a:lnTo>
                <a:lnTo>
                  <a:pt x="6053" y="5760"/>
                </a:lnTo>
                <a:lnTo>
                  <a:pt x="6016" y="5393"/>
                </a:lnTo>
                <a:lnTo>
                  <a:pt x="6603" y="4916"/>
                </a:lnTo>
                <a:close/>
                <a:moveTo>
                  <a:pt x="5870" y="5540"/>
                </a:moveTo>
                <a:lnTo>
                  <a:pt x="5796" y="5943"/>
                </a:lnTo>
                <a:lnTo>
                  <a:pt x="5686" y="6347"/>
                </a:lnTo>
                <a:lnTo>
                  <a:pt x="5613" y="6567"/>
                </a:lnTo>
                <a:lnTo>
                  <a:pt x="5613" y="6677"/>
                </a:lnTo>
                <a:lnTo>
                  <a:pt x="5613" y="6750"/>
                </a:lnTo>
                <a:lnTo>
                  <a:pt x="5173" y="7081"/>
                </a:lnTo>
                <a:lnTo>
                  <a:pt x="5393" y="5943"/>
                </a:lnTo>
                <a:lnTo>
                  <a:pt x="5870" y="5540"/>
                </a:lnTo>
                <a:close/>
                <a:moveTo>
                  <a:pt x="9134" y="478"/>
                </a:moveTo>
                <a:lnTo>
                  <a:pt x="9428" y="588"/>
                </a:lnTo>
                <a:lnTo>
                  <a:pt x="9318" y="735"/>
                </a:lnTo>
                <a:lnTo>
                  <a:pt x="9318" y="845"/>
                </a:lnTo>
                <a:lnTo>
                  <a:pt x="9354" y="918"/>
                </a:lnTo>
                <a:lnTo>
                  <a:pt x="9428" y="955"/>
                </a:lnTo>
                <a:lnTo>
                  <a:pt x="9538" y="955"/>
                </a:lnTo>
                <a:lnTo>
                  <a:pt x="9538" y="1101"/>
                </a:lnTo>
                <a:lnTo>
                  <a:pt x="9465" y="1285"/>
                </a:lnTo>
                <a:lnTo>
                  <a:pt x="9318" y="1615"/>
                </a:lnTo>
                <a:lnTo>
                  <a:pt x="9134" y="1908"/>
                </a:lnTo>
                <a:lnTo>
                  <a:pt x="8914" y="2202"/>
                </a:lnTo>
                <a:lnTo>
                  <a:pt x="8841" y="2165"/>
                </a:lnTo>
                <a:lnTo>
                  <a:pt x="8804" y="2202"/>
                </a:lnTo>
                <a:lnTo>
                  <a:pt x="8768" y="2202"/>
                </a:lnTo>
                <a:lnTo>
                  <a:pt x="8731" y="2275"/>
                </a:lnTo>
                <a:lnTo>
                  <a:pt x="8731" y="2349"/>
                </a:lnTo>
                <a:lnTo>
                  <a:pt x="8364" y="2715"/>
                </a:lnTo>
                <a:lnTo>
                  <a:pt x="7740" y="3339"/>
                </a:lnTo>
                <a:lnTo>
                  <a:pt x="7667" y="3339"/>
                </a:lnTo>
                <a:lnTo>
                  <a:pt x="7667" y="3412"/>
                </a:lnTo>
                <a:lnTo>
                  <a:pt x="6493" y="4439"/>
                </a:lnTo>
                <a:lnTo>
                  <a:pt x="5650" y="5173"/>
                </a:lnTo>
                <a:lnTo>
                  <a:pt x="4806" y="5870"/>
                </a:lnTo>
                <a:lnTo>
                  <a:pt x="4769" y="5870"/>
                </a:lnTo>
                <a:lnTo>
                  <a:pt x="4733" y="5907"/>
                </a:lnTo>
                <a:lnTo>
                  <a:pt x="4623" y="6017"/>
                </a:lnTo>
                <a:lnTo>
                  <a:pt x="3889" y="6567"/>
                </a:lnTo>
                <a:lnTo>
                  <a:pt x="3852" y="6567"/>
                </a:lnTo>
                <a:lnTo>
                  <a:pt x="3816" y="6604"/>
                </a:lnTo>
                <a:lnTo>
                  <a:pt x="3632" y="6714"/>
                </a:lnTo>
                <a:lnTo>
                  <a:pt x="3339" y="6897"/>
                </a:lnTo>
                <a:lnTo>
                  <a:pt x="3155" y="7007"/>
                </a:lnTo>
                <a:lnTo>
                  <a:pt x="3045" y="7154"/>
                </a:lnTo>
                <a:lnTo>
                  <a:pt x="2972" y="7117"/>
                </a:lnTo>
                <a:lnTo>
                  <a:pt x="2605" y="6824"/>
                </a:lnTo>
                <a:lnTo>
                  <a:pt x="2312" y="6457"/>
                </a:lnTo>
                <a:lnTo>
                  <a:pt x="2128" y="6274"/>
                </a:lnTo>
                <a:lnTo>
                  <a:pt x="1945" y="6090"/>
                </a:lnTo>
                <a:lnTo>
                  <a:pt x="2202" y="5943"/>
                </a:lnTo>
                <a:lnTo>
                  <a:pt x="2458" y="5723"/>
                </a:lnTo>
                <a:lnTo>
                  <a:pt x="2605" y="5943"/>
                </a:lnTo>
                <a:lnTo>
                  <a:pt x="2825" y="6127"/>
                </a:lnTo>
                <a:lnTo>
                  <a:pt x="2935" y="6200"/>
                </a:lnTo>
                <a:lnTo>
                  <a:pt x="3082" y="6237"/>
                </a:lnTo>
                <a:lnTo>
                  <a:pt x="3229" y="6237"/>
                </a:lnTo>
                <a:lnTo>
                  <a:pt x="3339" y="6127"/>
                </a:lnTo>
                <a:lnTo>
                  <a:pt x="3375" y="6090"/>
                </a:lnTo>
                <a:lnTo>
                  <a:pt x="3412" y="6017"/>
                </a:lnTo>
                <a:lnTo>
                  <a:pt x="3375" y="5870"/>
                </a:lnTo>
                <a:lnTo>
                  <a:pt x="3339" y="5797"/>
                </a:lnTo>
                <a:lnTo>
                  <a:pt x="3265" y="5760"/>
                </a:lnTo>
                <a:lnTo>
                  <a:pt x="3119" y="5760"/>
                </a:lnTo>
                <a:lnTo>
                  <a:pt x="3082" y="5797"/>
                </a:lnTo>
                <a:lnTo>
                  <a:pt x="3082" y="5760"/>
                </a:lnTo>
                <a:lnTo>
                  <a:pt x="2935" y="5650"/>
                </a:lnTo>
                <a:lnTo>
                  <a:pt x="2752" y="5503"/>
                </a:lnTo>
                <a:lnTo>
                  <a:pt x="2825" y="5430"/>
                </a:lnTo>
                <a:lnTo>
                  <a:pt x="3302" y="4990"/>
                </a:lnTo>
                <a:lnTo>
                  <a:pt x="3375" y="5173"/>
                </a:lnTo>
                <a:lnTo>
                  <a:pt x="3449" y="5283"/>
                </a:lnTo>
                <a:lnTo>
                  <a:pt x="3559" y="5393"/>
                </a:lnTo>
                <a:lnTo>
                  <a:pt x="3669" y="5503"/>
                </a:lnTo>
                <a:lnTo>
                  <a:pt x="3816" y="5540"/>
                </a:lnTo>
                <a:lnTo>
                  <a:pt x="3926" y="5540"/>
                </a:lnTo>
                <a:lnTo>
                  <a:pt x="3999" y="5467"/>
                </a:lnTo>
                <a:lnTo>
                  <a:pt x="4036" y="5393"/>
                </a:lnTo>
                <a:lnTo>
                  <a:pt x="4036" y="5283"/>
                </a:lnTo>
                <a:lnTo>
                  <a:pt x="3889" y="5136"/>
                </a:lnTo>
                <a:lnTo>
                  <a:pt x="3742" y="4990"/>
                </a:lnTo>
                <a:lnTo>
                  <a:pt x="3632" y="4843"/>
                </a:lnTo>
                <a:lnTo>
                  <a:pt x="3595" y="4770"/>
                </a:lnTo>
                <a:lnTo>
                  <a:pt x="3595" y="4733"/>
                </a:lnTo>
                <a:lnTo>
                  <a:pt x="3926" y="4439"/>
                </a:lnTo>
                <a:lnTo>
                  <a:pt x="4146" y="4256"/>
                </a:lnTo>
                <a:lnTo>
                  <a:pt x="4182" y="4403"/>
                </a:lnTo>
                <a:lnTo>
                  <a:pt x="4256" y="4513"/>
                </a:lnTo>
                <a:lnTo>
                  <a:pt x="4329" y="4623"/>
                </a:lnTo>
                <a:lnTo>
                  <a:pt x="4439" y="4770"/>
                </a:lnTo>
                <a:lnTo>
                  <a:pt x="4586" y="4843"/>
                </a:lnTo>
                <a:lnTo>
                  <a:pt x="4696" y="4880"/>
                </a:lnTo>
                <a:lnTo>
                  <a:pt x="4806" y="4843"/>
                </a:lnTo>
                <a:lnTo>
                  <a:pt x="4843" y="4770"/>
                </a:lnTo>
                <a:lnTo>
                  <a:pt x="4879" y="4733"/>
                </a:lnTo>
                <a:lnTo>
                  <a:pt x="4879" y="4623"/>
                </a:lnTo>
                <a:lnTo>
                  <a:pt x="4843" y="4549"/>
                </a:lnTo>
                <a:lnTo>
                  <a:pt x="4769" y="4476"/>
                </a:lnTo>
                <a:lnTo>
                  <a:pt x="4623" y="4329"/>
                </a:lnTo>
                <a:lnTo>
                  <a:pt x="4513" y="4219"/>
                </a:lnTo>
                <a:lnTo>
                  <a:pt x="4476" y="4073"/>
                </a:lnTo>
                <a:lnTo>
                  <a:pt x="4476" y="3999"/>
                </a:lnTo>
                <a:lnTo>
                  <a:pt x="4989" y="3522"/>
                </a:lnTo>
                <a:lnTo>
                  <a:pt x="5063" y="3632"/>
                </a:lnTo>
                <a:lnTo>
                  <a:pt x="5173" y="3853"/>
                </a:lnTo>
                <a:lnTo>
                  <a:pt x="5356" y="4036"/>
                </a:lnTo>
                <a:lnTo>
                  <a:pt x="5430" y="4073"/>
                </a:lnTo>
                <a:lnTo>
                  <a:pt x="5503" y="4109"/>
                </a:lnTo>
                <a:lnTo>
                  <a:pt x="5576" y="4073"/>
                </a:lnTo>
                <a:lnTo>
                  <a:pt x="5650" y="4036"/>
                </a:lnTo>
                <a:lnTo>
                  <a:pt x="5686" y="3963"/>
                </a:lnTo>
                <a:lnTo>
                  <a:pt x="5686" y="3926"/>
                </a:lnTo>
                <a:lnTo>
                  <a:pt x="5686" y="3853"/>
                </a:lnTo>
                <a:lnTo>
                  <a:pt x="5650" y="3779"/>
                </a:lnTo>
                <a:lnTo>
                  <a:pt x="5246" y="3302"/>
                </a:lnTo>
                <a:lnTo>
                  <a:pt x="5980" y="2642"/>
                </a:lnTo>
                <a:lnTo>
                  <a:pt x="6016" y="2715"/>
                </a:lnTo>
                <a:lnTo>
                  <a:pt x="6163" y="3082"/>
                </a:lnTo>
                <a:lnTo>
                  <a:pt x="6200" y="3156"/>
                </a:lnTo>
                <a:lnTo>
                  <a:pt x="6237" y="3192"/>
                </a:lnTo>
                <a:lnTo>
                  <a:pt x="6383" y="3192"/>
                </a:lnTo>
                <a:lnTo>
                  <a:pt x="6457" y="3156"/>
                </a:lnTo>
                <a:lnTo>
                  <a:pt x="6493" y="3082"/>
                </a:lnTo>
                <a:lnTo>
                  <a:pt x="6530" y="3009"/>
                </a:lnTo>
                <a:lnTo>
                  <a:pt x="6493" y="2936"/>
                </a:lnTo>
                <a:lnTo>
                  <a:pt x="6383" y="2605"/>
                </a:lnTo>
                <a:lnTo>
                  <a:pt x="6273" y="2422"/>
                </a:lnTo>
                <a:lnTo>
                  <a:pt x="7007" y="1725"/>
                </a:lnTo>
                <a:lnTo>
                  <a:pt x="7044" y="1945"/>
                </a:lnTo>
                <a:lnTo>
                  <a:pt x="7080" y="2129"/>
                </a:lnTo>
                <a:lnTo>
                  <a:pt x="7154" y="2349"/>
                </a:lnTo>
                <a:lnTo>
                  <a:pt x="7227" y="2532"/>
                </a:lnTo>
                <a:lnTo>
                  <a:pt x="7300" y="2605"/>
                </a:lnTo>
                <a:lnTo>
                  <a:pt x="7410" y="2642"/>
                </a:lnTo>
                <a:lnTo>
                  <a:pt x="7557" y="2569"/>
                </a:lnTo>
                <a:lnTo>
                  <a:pt x="7630" y="2495"/>
                </a:lnTo>
                <a:lnTo>
                  <a:pt x="7667" y="2385"/>
                </a:lnTo>
                <a:lnTo>
                  <a:pt x="7667" y="2312"/>
                </a:lnTo>
                <a:lnTo>
                  <a:pt x="7630" y="2239"/>
                </a:lnTo>
                <a:lnTo>
                  <a:pt x="7557" y="2165"/>
                </a:lnTo>
                <a:lnTo>
                  <a:pt x="7484" y="2165"/>
                </a:lnTo>
                <a:lnTo>
                  <a:pt x="7337" y="1835"/>
                </a:lnTo>
                <a:lnTo>
                  <a:pt x="7227" y="1542"/>
                </a:lnTo>
                <a:lnTo>
                  <a:pt x="7740" y="1101"/>
                </a:lnTo>
                <a:lnTo>
                  <a:pt x="8217" y="735"/>
                </a:lnTo>
                <a:lnTo>
                  <a:pt x="8364" y="625"/>
                </a:lnTo>
                <a:lnTo>
                  <a:pt x="8511" y="551"/>
                </a:lnTo>
                <a:lnTo>
                  <a:pt x="8841" y="478"/>
                </a:lnTo>
                <a:close/>
                <a:moveTo>
                  <a:pt x="3485" y="7264"/>
                </a:moveTo>
                <a:lnTo>
                  <a:pt x="3449" y="7447"/>
                </a:lnTo>
                <a:lnTo>
                  <a:pt x="3302" y="7337"/>
                </a:lnTo>
                <a:lnTo>
                  <a:pt x="3485" y="7264"/>
                </a:lnTo>
                <a:close/>
                <a:moveTo>
                  <a:pt x="5099" y="6163"/>
                </a:moveTo>
                <a:lnTo>
                  <a:pt x="4733" y="7264"/>
                </a:lnTo>
                <a:lnTo>
                  <a:pt x="4733" y="7337"/>
                </a:lnTo>
                <a:lnTo>
                  <a:pt x="4586" y="7447"/>
                </a:lnTo>
                <a:lnTo>
                  <a:pt x="4586" y="7337"/>
                </a:lnTo>
                <a:lnTo>
                  <a:pt x="4586" y="7301"/>
                </a:lnTo>
                <a:lnTo>
                  <a:pt x="4623" y="6860"/>
                </a:lnTo>
                <a:lnTo>
                  <a:pt x="4733" y="6457"/>
                </a:lnTo>
                <a:lnTo>
                  <a:pt x="5026" y="6237"/>
                </a:lnTo>
                <a:lnTo>
                  <a:pt x="5099" y="6163"/>
                </a:lnTo>
                <a:close/>
                <a:moveTo>
                  <a:pt x="4292" y="6750"/>
                </a:moveTo>
                <a:lnTo>
                  <a:pt x="4219" y="7117"/>
                </a:lnTo>
                <a:lnTo>
                  <a:pt x="4219" y="7484"/>
                </a:lnTo>
                <a:lnTo>
                  <a:pt x="4219" y="7594"/>
                </a:lnTo>
                <a:lnTo>
                  <a:pt x="4292" y="7631"/>
                </a:lnTo>
                <a:lnTo>
                  <a:pt x="3889" y="7924"/>
                </a:lnTo>
                <a:lnTo>
                  <a:pt x="3816" y="7851"/>
                </a:lnTo>
                <a:lnTo>
                  <a:pt x="3889" y="7777"/>
                </a:lnTo>
                <a:lnTo>
                  <a:pt x="3926" y="7667"/>
                </a:lnTo>
                <a:lnTo>
                  <a:pt x="3926" y="7594"/>
                </a:lnTo>
                <a:lnTo>
                  <a:pt x="3889" y="7521"/>
                </a:lnTo>
                <a:lnTo>
                  <a:pt x="3852" y="7484"/>
                </a:lnTo>
                <a:lnTo>
                  <a:pt x="3816" y="7484"/>
                </a:lnTo>
                <a:lnTo>
                  <a:pt x="3889" y="7227"/>
                </a:lnTo>
                <a:lnTo>
                  <a:pt x="3926" y="7007"/>
                </a:lnTo>
                <a:lnTo>
                  <a:pt x="3926" y="6970"/>
                </a:lnTo>
                <a:lnTo>
                  <a:pt x="4292" y="6750"/>
                </a:lnTo>
                <a:close/>
                <a:moveTo>
                  <a:pt x="1101" y="6127"/>
                </a:moveTo>
                <a:lnTo>
                  <a:pt x="1358" y="6200"/>
                </a:lnTo>
                <a:lnTo>
                  <a:pt x="1578" y="6310"/>
                </a:lnTo>
                <a:lnTo>
                  <a:pt x="1761" y="6457"/>
                </a:lnTo>
                <a:lnTo>
                  <a:pt x="1945" y="6677"/>
                </a:lnTo>
                <a:lnTo>
                  <a:pt x="2312" y="7081"/>
                </a:lnTo>
                <a:lnTo>
                  <a:pt x="2715" y="7447"/>
                </a:lnTo>
                <a:lnTo>
                  <a:pt x="3155" y="7777"/>
                </a:lnTo>
                <a:lnTo>
                  <a:pt x="3339" y="7961"/>
                </a:lnTo>
                <a:lnTo>
                  <a:pt x="3522" y="8144"/>
                </a:lnTo>
                <a:lnTo>
                  <a:pt x="3522" y="8181"/>
                </a:lnTo>
                <a:lnTo>
                  <a:pt x="3485" y="8291"/>
                </a:lnTo>
                <a:lnTo>
                  <a:pt x="3485" y="8401"/>
                </a:lnTo>
                <a:lnTo>
                  <a:pt x="3559" y="8474"/>
                </a:lnTo>
                <a:lnTo>
                  <a:pt x="3669" y="8511"/>
                </a:lnTo>
                <a:lnTo>
                  <a:pt x="3669" y="8621"/>
                </a:lnTo>
                <a:lnTo>
                  <a:pt x="3669" y="8658"/>
                </a:lnTo>
                <a:lnTo>
                  <a:pt x="3595" y="8695"/>
                </a:lnTo>
                <a:lnTo>
                  <a:pt x="3229" y="8731"/>
                </a:lnTo>
                <a:lnTo>
                  <a:pt x="3009" y="8474"/>
                </a:lnTo>
                <a:lnTo>
                  <a:pt x="2825" y="8254"/>
                </a:lnTo>
                <a:lnTo>
                  <a:pt x="2165" y="7484"/>
                </a:lnTo>
                <a:lnTo>
                  <a:pt x="1615" y="6897"/>
                </a:lnTo>
                <a:lnTo>
                  <a:pt x="1321" y="6604"/>
                </a:lnTo>
                <a:lnTo>
                  <a:pt x="1174" y="6494"/>
                </a:lnTo>
                <a:lnTo>
                  <a:pt x="991" y="6420"/>
                </a:lnTo>
                <a:lnTo>
                  <a:pt x="1101" y="6127"/>
                </a:lnTo>
                <a:close/>
                <a:moveTo>
                  <a:pt x="8731" y="1"/>
                </a:moveTo>
                <a:lnTo>
                  <a:pt x="8474" y="74"/>
                </a:lnTo>
                <a:lnTo>
                  <a:pt x="8217" y="184"/>
                </a:lnTo>
                <a:lnTo>
                  <a:pt x="7997" y="331"/>
                </a:lnTo>
                <a:lnTo>
                  <a:pt x="7777" y="478"/>
                </a:lnTo>
                <a:lnTo>
                  <a:pt x="7154" y="1028"/>
                </a:lnTo>
                <a:lnTo>
                  <a:pt x="6530" y="1578"/>
                </a:lnTo>
                <a:lnTo>
                  <a:pt x="4036" y="3779"/>
                </a:lnTo>
                <a:lnTo>
                  <a:pt x="2825" y="4843"/>
                </a:lnTo>
                <a:lnTo>
                  <a:pt x="2312" y="5283"/>
                </a:lnTo>
                <a:lnTo>
                  <a:pt x="2092" y="5540"/>
                </a:lnTo>
                <a:lnTo>
                  <a:pt x="1871" y="5797"/>
                </a:lnTo>
                <a:lnTo>
                  <a:pt x="1761" y="5833"/>
                </a:lnTo>
                <a:lnTo>
                  <a:pt x="1725" y="5943"/>
                </a:lnTo>
                <a:lnTo>
                  <a:pt x="1541" y="5833"/>
                </a:lnTo>
                <a:lnTo>
                  <a:pt x="1358" y="5797"/>
                </a:lnTo>
                <a:lnTo>
                  <a:pt x="1174" y="5760"/>
                </a:lnTo>
                <a:lnTo>
                  <a:pt x="954" y="5760"/>
                </a:lnTo>
                <a:lnTo>
                  <a:pt x="844" y="5797"/>
                </a:lnTo>
                <a:lnTo>
                  <a:pt x="771" y="5907"/>
                </a:lnTo>
                <a:lnTo>
                  <a:pt x="624" y="6420"/>
                </a:lnTo>
                <a:lnTo>
                  <a:pt x="624" y="6494"/>
                </a:lnTo>
                <a:lnTo>
                  <a:pt x="661" y="6567"/>
                </a:lnTo>
                <a:lnTo>
                  <a:pt x="698" y="6604"/>
                </a:lnTo>
                <a:lnTo>
                  <a:pt x="771" y="6640"/>
                </a:lnTo>
                <a:lnTo>
                  <a:pt x="918" y="6860"/>
                </a:lnTo>
                <a:lnTo>
                  <a:pt x="1101" y="7081"/>
                </a:lnTo>
                <a:lnTo>
                  <a:pt x="1505" y="7484"/>
                </a:lnTo>
                <a:lnTo>
                  <a:pt x="2385" y="8511"/>
                </a:lnTo>
                <a:lnTo>
                  <a:pt x="2715" y="8951"/>
                </a:lnTo>
                <a:lnTo>
                  <a:pt x="2935" y="9171"/>
                </a:lnTo>
                <a:lnTo>
                  <a:pt x="3155" y="9318"/>
                </a:lnTo>
                <a:lnTo>
                  <a:pt x="3302" y="9355"/>
                </a:lnTo>
                <a:lnTo>
                  <a:pt x="3412" y="9355"/>
                </a:lnTo>
                <a:lnTo>
                  <a:pt x="3522" y="9281"/>
                </a:lnTo>
                <a:lnTo>
                  <a:pt x="3595" y="9171"/>
                </a:lnTo>
                <a:lnTo>
                  <a:pt x="3816" y="9135"/>
                </a:lnTo>
                <a:lnTo>
                  <a:pt x="3962" y="9061"/>
                </a:lnTo>
                <a:lnTo>
                  <a:pt x="4072" y="8951"/>
                </a:lnTo>
                <a:lnTo>
                  <a:pt x="4146" y="8805"/>
                </a:lnTo>
                <a:lnTo>
                  <a:pt x="4146" y="8548"/>
                </a:lnTo>
                <a:lnTo>
                  <a:pt x="4109" y="8328"/>
                </a:lnTo>
                <a:lnTo>
                  <a:pt x="5320" y="7557"/>
                </a:lnTo>
                <a:lnTo>
                  <a:pt x="6530" y="6750"/>
                </a:lnTo>
                <a:lnTo>
                  <a:pt x="7667" y="5907"/>
                </a:lnTo>
                <a:lnTo>
                  <a:pt x="8804" y="5026"/>
                </a:lnTo>
                <a:lnTo>
                  <a:pt x="9281" y="4660"/>
                </a:lnTo>
                <a:lnTo>
                  <a:pt x="9721" y="4219"/>
                </a:lnTo>
                <a:lnTo>
                  <a:pt x="10125" y="3743"/>
                </a:lnTo>
                <a:lnTo>
                  <a:pt x="10308" y="3486"/>
                </a:lnTo>
                <a:lnTo>
                  <a:pt x="10455" y="3229"/>
                </a:lnTo>
                <a:lnTo>
                  <a:pt x="10602" y="2972"/>
                </a:lnTo>
                <a:lnTo>
                  <a:pt x="10712" y="2679"/>
                </a:lnTo>
                <a:lnTo>
                  <a:pt x="10785" y="2385"/>
                </a:lnTo>
                <a:lnTo>
                  <a:pt x="10822" y="2129"/>
                </a:lnTo>
                <a:lnTo>
                  <a:pt x="10822" y="1835"/>
                </a:lnTo>
                <a:lnTo>
                  <a:pt x="10785" y="1542"/>
                </a:lnTo>
                <a:lnTo>
                  <a:pt x="10675" y="1248"/>
                </a:lnTo>
                <a:lnTo>
                  <a:pt x="10528" y="955"/>
                </a:lnTo>
                <a:lnTo>
                  <a:pt x="10382" y="735"/>
                </a:lnTo>
                <a:lnTo>
                  <a:pt x="10198" y="515"/>
                </a:lnTo>
                <a:lnTo>
                  <a:pt x="9978" y="368"/>
                </a:lnTo>
                <a:lnTo>
                  <a:pt x="9758" y="221"/>
                </a:lnTo>
                <a:lnTo>
                  <a:pt x="9501" y="111"/>
                </a:lnTo>
                <a:lnTo>
                  <a:pt x="9281" y="38"/>
                </a:lnTo>
                <a:lnTo>
                  <a:pt x="8988" y="1"/>
                </a:lnTo>
                <a:close/>
                <a:moveTo>
                  <a:pt x="1981" y="12399"/>
                </a:moveTo>
                <a:lnTo>
                  <a:pt x="1981" y="12509"/>
                </a:lnTo>
                <a:lnTo>
                  <a:pt x="1981" y="12656"/>
                </a:lnTo>
                <a:lnTo>
                  <a:pt x="1908" y="12913"/>
                </a:lnTo>
                <a:lnTo>
                  <a:pt x="1798" y="12913"/>
                </a:lnTo>
                <a:lnTo>
                  <a:pt x="1871" y="12656"/>
                </a:lnTo>
                <a:lnTo>
                  <a:pt x="1981" y="12399"/>
                </a:lnTo>
                <a:close/>
                <a:moveTo>
                  <a:pt x="1651" y="9391"/>
                </a:moveTo>
                <a:lnTo>
                  <a:pt x="1688" y="9575"/>
                </a:lnTo>
                <a:lnTo>
                  <a:pt x="1908" y="10198"/>
                </a:lnTo>
                <a:lnTo>
                  <a:pt x="2348" y="11372"/>
                </a:lnTo>
                <a:lnTo>
                  <a:pt x="2422" y="11739"/>
                </a:lnTo>
                <a:lnTo>
                  <a:pt x="2458" y="12106"/>
                </a:lnTo>
                <a:lnTo>
                  <a:pt x="2422" y="12436"/>
                </a:lnTo>
                <a:lnTo>
                  <a:pt x="2348" y="12619"/>
                </a:lnTo>
                <a:lnTo>
                  <a:pt x="2275" y="12766"/>
                </a:lnTo>
                <a:lnTo>
                  <a:pt x="2312" y="12583"/>
                </a:lnTo>
                <a:lnTo>
                  <a:pt x="2275" y="12436"/>
                </a:lnTo>
                <a:lnTo>
                  <a:pt x="2202" y="12326"/>
                </a:lnTo>
                <a:lnTo>
                  <a:pt x="2128" y="12216"/>
                </a:lnTo>
                <a:lnTo>
                  <a:pt x="2018" y="12179"/>
                </a:lnTo>
                <a:lnTo>
                  <a:pt x="1871" y="12179"/>
                </a:lnTo>
                <a:lnTo>
                  <a:pt x="1835" y="12253"/>
                </a:lnTo>
                <a:lnTo>
                  <a:pt x="1835" y="12326"/>
                </a:lnTo>
                <a:lnTo>
                  <a:pt x="1578" y="12656"/>
                </a:lnTo>
                <a:lnTo>
                  <a:pt x="1505" y="12840"/>
                </a:lnTo>
                <a:lnTo>
                  <a:pt x="1431" y="13023"/>
                </a:lnTo>
                <a:lnTo>
                  <a:pt x="1358" y="13023"/>
                </a:lnTo>
                <a:lnTo>
                  <a:pt x="1578" y="12509"/>
                </a:lnTo>
                <a:lnTo>
                  <a:pt x="1761" y="11996"/>
                </a:lnTo>
                <a:lnTo>
                  <a:pt x="1761" y="11959"/>
                </a:lnTo>
                <a:lnTo>
                  <a:pt x="1725" y="11922"/>
                </a:lnTo>
                <a:lnTo>
                  <a:pt x="1688" y="11922"/>
                </a:lnTo>
                <a:lnTo>
                  <a:pt x="1651" y="11959"/>
                </a:lnTo>
                <a:lnTo>
                  <a:pt x="1321" y="12399"/>
                </a:lnTo>
                <a:lnTo>
                  <a:pt x="1028" y="12913"/>
                </a:lnTo>
                <a:lnTo>
                  <a:pt x="881" y="12840"/>
                </a:lnTo>
                <a:lnTo>
                  <a:pt x="881" y="12729"/>
                </a:lnTo>
                <a:lnTo>
                  <a:pt x="1028" y="12436"/>
                </a:lnTo>
                <a:lnTo>
                  <a:pt x="1174" y="12143"/>
                </a:lnTo>
                <a:lnTo>
                  <a:pt x="1358" y="11849"/>
                </a:lnTo>
                <a:lnTo>
                  <a:pt x="1541" y="11556"/>
                </a:lnTo>
                <a:lnTo>
                  <a:pt x="1541" y="11519"/>
                </a:lnTo>
                <a:lnTo>
                  <a:pt x="1505" y="11482"/>
                </a:lnTo>
                <a:lnTo>
                  <a:pt x="1468" y="11519"/>
                </a:lnTo>
                <a:lnTo>
                  <a:pt x="1138" y="11812"/>
                </a:lnTo>
                <a:lnTo>
                  <a:pt x="954" y="11996"/>
                </a:lnTo>
                <a:lnTo>
                  <a:pt x="808" y="12179"/>
                </a:lnTo>
                <a:lnTo>
                  <a:pt x="698" y="12399"/>
                </a:lnTo>
                <a:lnTo>
                  <a:pt x="588" y="12619"/>
                </a:lnTo>
                <a:lnTo>
                  <a:pt x="551" y="12583"/>
                </a:lnTo>
                <a:lnTo>
                  <a:pt x="624" y="12473"/>
                </a:lnTo>
                <a:lnTo>
                  <a:pt x="661" y="12363"/>
                </a:lnTo>
                <a:lnTo>
                  <a:pt x="1138" y="11629"/>
                </a:lnTo>
                <a:lnTo>
                  <a:pt x="1321" y="11262"/>
                </a:lnTo>
                <a:lnTo>
                  <a:pt x="1468" y="10859"/>
                </a:lnTo>
                <a:lnTo>
                  <a:pt x="1431" y="10822"/>
                </a:lnTo>
                <a:lnTo>
                  <a:pt x="1395" y="10822"/>
                </a:lnTo>
                <a:lnTo>
                  <a:pt x="1064" y="11189"/>
                </a:lnTo>
                <a:lnTo>
                  <a:pt x="734" y="11556"/>
                </a:lnTo>
                <a:lnTo>
                  <a:pt x="844" y="11372"/>
                </a:lnTo>
                <a:lnTo>
                  <a:pt x="1248" y="10749"/>
                </a:lnTo>
                <a:lnTo>
                  <a:pt x="1651" y="10125"/>
                </a:lnTo>
                <a:lnTo>
                  <a:pt x="1651" y="10052"/>
                </a:lnTo>
                <a:lnTo>
                  <a:pt x="1615" y="9978"/>
                </a:lnTo>
                <a:lnTo>
                  <a:pt x="1505" y="9978"/>
                </a:lnTo>
                <a:lnTo>
                  <a:pt x="1321" y="10162"/>
                </a:lnTo>
                <a:lnTo>
                  <a:pt x="1505" y="9795"/>
                </a:lnTo>
                <a:lnTo>
                  <a:pt x="1651" y="9391"/>
                </a:lnTo>
                <a:close/>
                <a:moveTo>
                  <a:pt x="1541" y="8768"/>
                </a:moveTo>
                <a:lnTo>
                  <a:pt x="1468" y="8805"/>
                </a:lnTo>
                <a:lnTo>
                  <a:pt x="1395" y="8915"/>
                </a:lnTo>
                <a:lnTo>
                  <a:pt x="1395" y="9025"/>
                </a:lnTo>
                <a:lnTo>
                  <a:pt x="1395" y="9061"/>
                </a:lnTo>
                <a:lnTo>
                  <a:pt x="1211" y="9355"/>
                </a:lnTo>
                <a:lnTo>
                  <a:pt x="1101" y="9648"/>
                </a:lnTo>
                <a:lnTo>
                  <a:pt x="661" y="10602"/>
                </a:lnTo>
                <a:lnTo>
                  <a:pt x="294" y="11409"/>
                </a:lnTo>
                <a:lnTo>
                  <a:pt x="147" y="11812"/>
                </a:lnTo>
                <a:lnTo>
                  <a:pt x="37" y="12253"/>
                </a:lnTo>
                <a:lnTo>
                  <a:pt x="1" y="12399"/>
                </a:lnTo>
                <a:lnTo>
                  <a:pt x="1" y="12509"/>
                </a:lnTo>
                <a:lnTo>
                  <a:pt x="74" y="12729"/>
                </a:lnTo>
                <a:lnTo>
                  <a:pt x="221" y="12913"/>
                </a:lnTo>
                <a:lnTo>
                  <a:pt x="404" y="13096"/>
                </a:lnTo>
                <a:lnTo>
                  <a:pt x="441" y="13170"/>
                </a:lnTo>
                <a:lnTo>
                  <a:pt x="514" y="13206"/>
                </a:lnTo>
                <a:lnTo>
                  <a:pt x="588" y="13243"/>
                </a:lnTo>
                <a:lnTo>
                  <a:pt x="661" y="13243"/>
                </a:lnTo>
                <a:lnTo>
                  <a:pt x="734" y="13280"/>
                </a:lnTo>
                <a:lnTo>
                  <a:pt x="881" y="13353"/>
                </a:lnTo>
                <a:lnTo>
                  <a:pt x="954" y="13426"/>
                </a:lnTo>
                <a:lnTo>
                  <a:pt x="1101" y="13426"/>
                </a:lnTo>
                <a:lnTo>
                  <a:pt x="1431" y="13536"/>
                </a:lnTo>
                <a:lnTo>
                  <a:pt x="1468" y="13573"/>
                </a:lnTo>
                <a:lnTo>
                  <a:pt x="1688" y="13573"/>
                </a:lnTo>
                <a:lnTo>
                  <a:pt x="1908" y="13536"/>
                </a:lnTo>
                <a:lnTo>
                  <a:pt x="2128" y="13463"/>
                </a:lnTo>
                <a:lnTo>
                  <a:pt x="2312" y="13390"/>
                </a:lnTo>
                <a:lnTo>
                  <a:pt x="2495" y="13280"/>
                </a:lnTo>
                <a:lnTo>
                  <a:pt x="2605" y="13133"/>
                </a:lnTo>
                <a:lnTo>
                  <a:pt x="2715" y="12986"/>
                </a:lnTo>
                <a:lnTo>
                  <a:pt x="2788" y="12840"/>
                </a:lnTo>
                <a:lnTo>
                  <a:pt x="2862" y="12693"/>
                </a:lnTo>
                <a:lnTo>
                  <a:pt x="2935" y="12326"/>
                </a:lnTo>
                <a:lnTo>
                  <a:pt x="2935" y="11959"/>
                </a:lnTo>
                <a:lnTo>
                  <a:pt x="2862" y="11592"/>
                </a:lnTo>
                <a:lnTo>
                  <a:pt x="2788" y="11226"/>
                </a:lnTo>
                <a:lnTo>
                  <a:pt x="2678" y="10895"/>
                </a:lnTo>
                <a:lnTo>
                  <a:pt x="2055" y="9061"/>
                </a:lnTo>
                <a:lnTo>
                  <a:pt x="1981" y="8951"/>
                </a:lnTo>
                <a:lnTo>
                  <a:pt x="1871" y="8878"/>
                </a:lnTo>
                <a:lnTo>
                  <a:pt x="1761" y="8805"/>
                </a:lnTo>
                <a:lnTo>
                  <a:pt x="1651" y="8768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37" name="Google Shape;1037;p22"/>
          <p:cNvSpPr/>
          <p:nvPr/>
        </p:nvSpPr>
        <p:spPr>
          <a:xfrm>
            <a:off x="91624" y="4552927"/>
            <a:ext cx="416228" cy="409988"/>
          </a:xfrm>
          <a:custGeom>
            <a:avLst/>
            <a:gdLst/>
            <a:ahLst/>
            <a:cxnLst/>
            <a:rect l="l" t="t" r="r" b="b"/>
            <a:pathLst>
              <a:path w="14674" h="14454" extrusionOk="0">
                <a:moveTo>
                  <a:pt x="7887" y="3779"/>
                </a:moveTo>
                <a:lnTo>
                  <a:pt x="7961" y="3816"/>
                </a:lnTo>
                <a:lnTo>
                  <a:pt x="8071" y="3889"/>
                </a:lnTo>
                <a:lnTo>
                  <a:pt x="8218" y="4072"/>
                </a:lnTo>
                <a:lnTo>
                  <a:pt x="8291" y="4292"/>
                </a:lnTo>
                <a:lnTo>
                  <a:pt x="8364" y="4513"/>
                </a:lnTo>
                <a:lnTo>
                  <a:pt x="8401" y="4696"/>
                </a:lnTo>
                <a:lnTo>
                  <a:pt x="8401" y="4916"/>
                </a:lnTo>
                <a:lnTo>
                  <a:pt x="8401" y="5099"/>
                </a:lnTo>
                <a:lnTo>
                  <a:pt x="8291" y="5283"/>
                </a:lnTo>
                <a:lnTo>
                  <a:pt x="8144" y="4659"/>
                </a:lnTo>
                <a:lnTo>
                  <a:pt x="8034" y="4219"/>
                </a:lnTo>
                <a:lnTo>
                  <a:pt x="7961" y="3999"/>
                </a:lnTo>
                <a:lnTo>
                  <a:pt x="7887" y="3779"/>
                </a:lnTo>
                <a:close/>
                <a:moveTo>
                  <a:pt x="4329" y="5063"/>
                </a:moveTo>
                <a:lnTo>
                  <a:pt x="4476" y="5209"/>
                </a:lnTo>
                <a:lnTo>
                  <a:pt x="4586" y="5356"/>
                </a:lnTo>
                <a:lnTo>
                  <a:pt x="4696" y="5503"/>
                </a:lnTo>
                <a:lnTo>
                  <a:pt x="4769" y="5686"/>
                </a:lnTo>
                <a:lnTo>
                  <a:pt x="4769" y="5870"/>
                </a:lnTo>
                <a:lnTo>
                  <a:pt x="4769" y="6053"/>
                </a:lnTo>
                <a:lnTo>
                  <a:pt x="4659" y="6126"/>
                </a:lnTo>
                <a:lnTo>
                  <a:pt x="4549" y="6237"/>
                </a:lnTo>
                <a:lnTo>
                  <a:pt x="4439" y="5980"/>
                </a:lnTo>
                <a:lnTo>
                  <a:pt x="4329" y="5686"/>
                </a:lnTo>
                <a:lnTo>
                  <a:pt x="4293" y="5393"/>
                </a:lnTo>
                <a:lnTo>
                  <a:pt x="4293" y="5209"/>
                </a:lnTo>
                <a:lnTo>
                  <a:pt x="4293" y="5136"/>
                </a:lnTo>
                <a:lnTo>
                  <a:pt x="4329" y="5063"/>
                </a:lnTo>
                <a:close/>
                <a:moveTo>
                  <a:pt x="6604" y="7594"/>
                </a:moveTo>
                <a:lnTo>
                  <a:pt x="6714" y="7667"/>
                </a:lnTo>
                <a:lnTo>
                  <a:pt x="6787" y="7814"/>
                </a:lnTo>
                <a:lnTo>
                  <a:pt x="6934" y="8071"/>
                </a:lnTo>
                <a:lnTo>
                  <a:pt x="7337" y="8694"/>
                </a:lnTo>
                <a:lnTo>
                  <a:pt x="7117" y="8878"/>
                </a:lnTo>
                <a:lnTo>
                  <a:pt x="7080" y="8768"/>
                </a:lnTo>
                <a:lnTo>
                  <a:pt x="6860" y="8474"/>
                </a:lnTo>
                <a:lnTo>
                  <a:pt x="6677" y="8144"/>
                </a:lnTo>
                <a:lnTo>
                  <a:pt x="6567" y="7887"/>
                </a:lnTo>
                <a:lnTo>
                  <a:pt x="6420" y="7667"/>
                </a:lnTo>
                <a:lnTo>
                  <a:pt x="6604" y="7594"/>
                </a:lnTo>
                <a:close/>
                <a:moveTo>
                  <a:pt x="5283" y="8107"/>
                </a:moveTo>
                <a:lnTo>
                  <a:pt x="5356" y="8144"/>
                </a:lnTo>
                <a:lnTo>
                  <a:pt x="5833" y="9428"/>
                </a:lnTo>
                <a:lnTo>
                  <a:pt x="5650" y="9501"/>
                </a:lnTo>
                <a:lnTo>
                  <a:pt x="5686" y="9318"/>
                </a:lnTo>
                <a:lnTo>
                  <a:pt x="5650" y="9208"/>
                </a:lnTo>
                <a:lnTo>
                  <a:pt x="5613" y="9061"/>
                </a:lnTo>
                <a:lnTo>
                  <a:pt x="5503" y="8768"/>
                </a:lnTo>
                <a:lnTo>
                  <a:pt x="5246" y="8107"/>
                </a:lnTo>
                <a:close/>
                <a:moveTo>
                  <a:pt x="7337" y="9905"/>
                </a:moveTo>
                <a:lnTo>
                  <a:pt x="7337" y="10235"/>
                </a:lnTo>
                <a:lnTo>
                  <a:pt x="7190" y="9978"/>
                </a:lnTo>
                <a:lnTo>
                  <a:pt x="7337" y="9905"/>
                </a:lnTo>
                <a:close/>
                <a:moveTo>
                  <a:pt x="9721" y="9061"/>
                </a:moveTo>
                <a:lnTo>
                  <a:pt x="9832" y="9281"/>
                </a:lnTo>
                <a:lnTo>
                  <a:pt x="9942" y="9501"/>
                </a:lnTo>
                <a:lnTo>
                  <a:pt x="10052" y="9685"/>
                </a:lnTo>
                <a:lnTo>
                  <a:pt x="10162" y="9868"/>
                </a:lnTo>
                <a:lnTo>
                  <a:pt x="10198" y="10015"/>
                </a:lnTo>
                <a:lnTo>
                  <a:pt x="10198" y="10161"/>
                </a:lnTo>
                <a:lnTo>
                  <a:pt x="10198" y="10308"/>
                </a:lnTo>
                <a:lnTo>
                  <a:pt x="10125" y="10455"/>
                </a:lnTo>
                <a:lnTo>
                  <a:pt x="10052" y="10345"/>
                </a:lnTo>
                <a:lnTo>
                  <a:pt x="9978" y="10308"/>
                </a:lnTo>
                <a:lnTo>
                  <a:pt x="9758" y="9758"/>
                </a:lnTo>
                <a:lnTo>
                  <a:pt x="9685" y="9464"/>
                </a:lnTo>
                <a:lnTo>
                  <a:pt x="9575" y="9171"/>
                </a:lnTo>
                <a:lnTo>
                  <a:pt x="9648" y="9134"/>
                </a:lnTo>
                <a:lnTo>
                  <a:pt x="9721" y="9061"/>
                </a:lnTo>
                <a:close/>
                <a:moveTo>
                  <a:pt x="7667" y="9758"/>
                </a:moveTo>
                <a:lnTo>
                  <a:pt x="7777" y="9795"/>
                </a:lnTo>
                <a:lnTo>
                  <a:pt x="7924" y="9868"/>
                </a:lnTo>
                <a:lnTo>
                  <a:pt x="8071" y="10015"/>
                </a:lnTo>
                <a:lnTo>
                  <a:pt x="8181" y="10235"/>
                </a:lnTo>
                <a:lnTo>
                  <a:pt x="8291" y="10638"/>
                </a:lnTo>
                <a:lnTo>
                  <a:pt x="8328" y="10822"/>
                </a:lnTo>
                <a:lnTo>
                  <a:pt x="8328" y="10968"/>
                </a:lnTo>
                <a:lnTo>
                  <a:pt x="8291" y="11115"/>
                </a:lnTo>
                <a:lnTo>
                  <a:pt x="8181" y="11189"/>
                </a:lnTo>
                <a:lnTo>
                  <a:pt x="8181" y="11115"/>
                </a:lnTo>
                <a:lnTo>
                  <a:pt x="8144" y="11005"/>
                </a:lnTo>
                <a:lnTo>
                  <a:pt x="8071" y="10968"/>
                </a:lnTo>
                <a:lnTo>
                  <a:pt x="7997" y="10895"/>
                </a:lnTo>
                <a:lnTo>
                  <a:pt x="7887" y="10675"/>
                </a:lnTo>
                <a:lnTo>
                  <a:pt x="7814" y="10382"/>
                </a:lnTo>
                <a:lnTo>
                  <a:pt x="7741" y="9831"/>
                </a:lnTo>
                <a:lnTo>
                  <a:pt x="7667" y="9758"/>
                </a:lnTo>
                <a:close/>
                <a:moveTo>
                  <a:pt x="10162" y="1321"/>
                </a:moveTo>
                <a:lnTo>
                  <a:pt x="10198" y="1541"/>
                </a:lnTo>
                <a:lnTo>
                  <a:pt x="10272" y="1725"/>
                </a:lnTo>
                <a:lnTo>
                  <a:pt x="10455" y="2092"/>
                </a:lnTo>
                <a:lnTo>
                  <a:pt x="10932" y="3229"/>
                </a:lnTo>
                <a:lnTo>
                  <a:pt x="10969" y="3302"/>
                </a:lnTo>
                <a:lnTo>
                  <a:pt x="10749" y="3375"/>
                </a:lnTo>
                <a:lnTo>
                  <a:pt x="10528" y="3449"/>
                </a:lnTo>
                <a:lnTo>
                  <a:pt x="9758" y="3742"/>
                </a:lnTo>
                <a:lnTo>
                  <a:pt x="8988" y="4146"/>
                </a:lnTo>
                <a:lnTo>
                  <a:pt x="8841" y="4219"/>
                </a:lnTo>
                <a:lnTo>
                  <a:pt x="8731" y="4329"/>
                </a:lnTo>
                <a:lnTo>
                  <a:pt x="8658" y="4072"/>
                </a:lnTo>
                <a:lnTo>
                  <a:pt x="8511" y="3816"/>
                </a:lnTo>
                <a:lnTo>
                  <a:pt x="8364" y="3595"/>
                </a:lnTo>
                <a:lnTo>
                  <a:pt x="8254" y="3522"/>
                </a:lnTo>
                <a:lnTo>
                  <a:pt x="8144" y="3449"/>
                </a:lnTo>
                <a:lnTo>
                  <a:pt x="7997" y="3412"/>
                </a:lnTo>
                <a:lnTo>
                  <a:pt x="7851" y="3375"/>
                </a:lnTo>
                <a:lnTo>
                  <a:pt x="7777" y="3375"/>
                </a:lnTo>
                <a:lnTo>
                  <a:pt x="7704" y="3412"/>
                </a:lnTo>
                <a:lnTo>
                  <a:pt x="7667" y="3485"/>
                </a:lnTo>
                <a:lnTo>
                  <a:pt x="7667" y="3559"/>
                </a:lnTo>
                <a:lnTo>
                  <a:pt x="7484" y="3595"/>
                </a:lnTo>
                <a:lnTo>
                  <a:pt x="7337" y="3706"/>
                </a:lnTo>
                <a:lnTo>
                  <a:pt x="7190" y="3852"/>
                </a:lnTo>
                <a:lnTo>
                  <a:pt x="7044" y="3999"/>
                </a:lnTo>
                <a:lnTo>
                  <a:pt x="7007" y="4109"/>
                </a:lnTo>
                <a:lnTo>
                  <a:pt x="7044" y="4219"/>
                </a:lnTo>
                <a:lnTo>
                  <a:pt x="7264" y="4696"/>
                </a:lnTo>
                <a:lnTo>
                  <a:pt x="7080" y="4769"/>
                </a:lnTo>
                <a:lnTo>
                  <a:pt x="6310" y="5026"/>
                </a:lnTo>
                <a:lnTo>
                  <a:pt x="5576" y="5283"/>
                </a:lnTo>
                <a:lnTo>
                  <a:pt x="5320" y="5356"/>
                </a:lnTo>
                <a:lnTo>
                  <a:pt x="5210" y="5393"/>
                </a:lnTo>
                <a:lnTo>
                  <a:pt x="5136" y="5466"/>
                </a:lnTo>
                <a:lnTo>
                  <a:pt x="5100" y="5356"/>
                </a:lnTo>
                <a:lnTo>
                  <a:pt x="4916" y="5063"/>
                </a:lnTo>
                <a:lnTo>
                  <a:pt x="4806" y="4879"/>
                </a:lnTo>
                <a:lnTo>
                  <a:pt x="4659" y="4733"/>
                </a:lnTo>
                <a:lnTo>
                  <a:pt x="4513" y="4623"/>
                </a:lnTo>
                <a:lnTo>
                  <a:pt x="4329" y="4549"/>
                </a:lnTo>
                <a:lnTo>
                  <a:pt x="4183" y="4513"/>
                </a:lnTo>
                <a:lnTo>
                  <a:pt x="4036" y="4586"/>
                </a:lnTo>
                <a:lnTo>
                  <a:pt x="3852" y="4586"/>
                </a:lnTo>
                <a:lnTo>
                  <a:pt x="3779" y="4623"/>
                </a:lnTo>
                <a:lnTo>
                  <a:pt x="3742" y="4696"/>
                </a:lnTo>
                <a:lnTo>
                  <a:pt x="3706" y="4989"/>
                </a:lnTo>
                <a:lnTo>
                  <a:pt x="3706" y="5283"/>
                </a:lnTo>
                <a:lnTo>
                  <a:pt x="3742" y="5576"/>
                </a:lnTo>
                <a:lnTo>
                  <a:pt x="3816" y="5870"/>
                </a:lnTo>
                <a:lnTo>
                  <a:pt x="3596" y="5833"/>
                </a:lnTo>
                <a:lnTo>
                  <a:pt x="3376" y="5870"/>
                </a:lnTo>
                <a:lnTo>
                  <a:pt x="2972" y="6016"/>
                </a:lnTo>
                <a:lnTo>
                  <a:pt x="2422" y="6163"/>
                </a:lnTo>
                <a:lnTo>
                  <a:pt x="2165" y="6273"/>
                </a:lnTo>
                <a:lnTo>
                  <a:pt x="2055" y="6347"/>
                </a:lnTo>
                <a:lnTo>
                  <a:pt x="1945" y="6457"/>
                </a:lnTo>
                <a:lnTo>
                  <a:pt x="1945" y="6530"/>
                </a:lnTo>
                <a:lnTo>
                  <a:pt x="1982" y="6567"/>
                </a:lnTo>
                <a:lnTo>
                  <a:pt x="2238" y="6603"/>
                </a:lnTo>
                <a:lnTo>
                  <a:pt x="2459" y="6567"/>
                </a:lnTo>
                <a:lnTo>
                  <a:pt x="2972" y="6457"/>
                </a:lnTo>
                <a:lnTo>
                  <a:pt x="3449" y="6347"/>
                </a:lnTo>
                <a:lnTo>
                  <a:pt x="3706" y="6237"/>
                </a:lnTo>
                <a:lnTo>
                  <a:pt x="3816" y="6163"/>
                </a:lnTo>
                <a:lnTo>
                  <a:pt x="3889" y="6090"/>
                </a:lnTo>
                <a:lnTo>
                  <a:pt x="4073" y="6383"/>
                </a:lnTo>
                <a:lnTo>
                  <a:pt x="4256" y="6677"/>
                </a:lnTo>
                <a:lnTo>
                  <a:pt x="4293" y="6713"/>
                </a:lnTo>
                <a:lnTo>
                  <a:pt x="4366" y="6823"/>
                </a:lnTo>
                <a:lnTo>
                  <a:pt x="4549" y="6970"/>
                </a:lnTo>
                <a:lnTo>
                  <a:pt x="4659" y="7007"/>
                </a:lnTo>
                <a:lnTo>
                  <a:pt x="4733" y="7044"/>
                </a:lnTo>
                <a:lnTo>
                  <a:pt x="4806" y="7007"/>
                </a:lnTo>
                <a:lnTo>
                  <a:pt x="4879" y="6933"/>
                </a:lnTo>
                <a:lnTo>
                  <a:pt x="5063" y="6640"/>
                </a:lnTo>
                <a:lnTo>
                  <a:pt x="5173" y="6347"/>
                </a:lnTo>
                <a:lnTo>
                  <a:pt x="5210" y="6053"/>
                </a:lnTo>
                <a:lnTo>
                  <a:pt x="5210" y="5760"/>
                </a:lnTo>
                <a:lnTo>
                  <a:pt x="5320" y="5760"/>
                </a:lnTo>
                <a:lnTo>
                  <a:pt x="5430" y="5723"/>
                </a:lnTo>
                <a:lnTo>
                  <a:pt x="5686" y="5650"/>
                </a:lnTo>
                <a:lnTo>
                  <a:pt x="6457" y="5430"/>
                </a:lnTo>
                <a:lnTo>
                  <a:pt x="7190" y="5173"/>
                </a:lnTo>
                <a:lnTo>
                  <a:pt x="7447" y="5063"/>
                </a:lnTo>
                <a:lnTo>
                  <a:pt x="7631" y="5430"/>
                </a:lnTo>
                <a:lnTo>
                  <a:pt x="7704" y="5613"/>
                </a:lnTo>
                <a:lnTo>
                  <a:pt x="7814" y="5760"/>
                </a:lnTo>
                <a:lnTo>
                  <a:pt x="7924" y="5833"/>
                </a:lnTo>
                <a:lnTo>
                  <a:pt x="8218" y="5833"/>
                </a:lnTo>
                <a:lnTo>
                  <a:pt x="8328" y="5760"/>
                </a:lnTo>
                <a:lnTo>
                  <a:pt x="8548" y="5576"/>
                </a:lnTo>
                <a:lnTo>
                  <a:pt x="8731" y="5356"/>
                </a:lnTo>
                <a:lnTo>
                  <a:pt x="8804" y="5173"/>
                </a:lnTo>
                <a:lnTo>
                  <a:pt x="8841" y="4989"/>
                </a:lnTo>
                <a:lnTo>
                  <a:pt x="8841" y="4806"/>
                </a:lnTo>
                <a:lnTo>
                  <a:pt x="8804" y="4586"/>
                </a:lnTo>
                <a:lnTo>
                  <a:pt x="8914" y="4586"/>
                </a:lnTo>
                <a:lnTo>
                  <a:pt x="9061" y="4513"/>
                </a:lnTo>
                <a:lnTo>
                  <a:pt x="9942" y="4109"/>
                </a:lnTo>
                <a:lnTo>
                  <a:pt x="10639" y="3852"/>
                </a:lnTo>
                <a:lnTo>
                  <a:pt x="10895" y="3742"/>
                </a:lnTo>
                <a:lnTo>
                  <a:pt x="11115" y="3669"/>
                </a:lnTo>
                <a:lnTo>
                  <a:pt x="11519" y="4586"/>
                </a:lnTo>
                <a:lnTo>
                  <a:pt x="11849" y="5540"/>
                </a:lnTo>
                <a:lnTo>
                  <a:pt x="12069" y="6237"/>
                </a:lnTo>
                <a:lnTo>
                  <a:pt x="12032" y="6347"/>
                </a:lnTo>
                <a:lnTo>
                  <a:pt x="11996" y="6457"/>
                </a:lnTo>
                <a:lnTo>
                  <a:pt x="11959" y="6457"/>
                </a:lnTo>
                <a:lnTo>
                  <a:pt x="11592" y="6603"/>
                </a:lnTo>
                <a:lnTo>
                  <a:pt x="10969" y="6787"/>
                </a:lnTo>
                <a:lnTo>
                  <a:pt x="9685" y="7227"/>
                </a:lnTo>
                <a:lnTo>
                  <a:pt x="8438" y="7630"/>
                </a:lnTo>
                <a:lnTo>
                  <a:pt x="7887" y="7777"/>
                </a:lnTo>
                <a:lnTo>
                  <a:pt x="7631" y="7924"/>
                </a:lnTo>
                <a:lnTo>
                  <a:pt x="7521" y="7997"/>
                </a:lnTo>
                <a:lnTo>
                  <a:pt x="7447" y="8107"/>
                </a:lnTo>
                <a:lnTo>
                  <a:pt x="7447" y="8144"/>
                </a:lnTo>
                <a:lnTo>
                  <a:pt x="7631" y="8181"/>
                </a:lnTo>
                <a:lnTo>
                  <a:pt x="7997" y="8181"/>
                </a:lnTo>
                <a:lnTo>
                  <a:pt x="8181" y="8107"/>
                </a:lnTo>
                <a:lnTo>
                  <a:pt x="8914" y="7887"/>
                </a:lnTo>
                <a:lnTo>
                  <a:pt x="10565" y="7374"/>
                </a:lnTo>
                <a:lnTo>
                  <a:pt x="12216" y="6860"/>
                </a:lnTo>
                <a:lnTo>
                  <a:pt x="12289" y="6823"/>
                </a:lnTo>
                <a:lnTo>
                  <a:pt x="12546" y="7777"/>
                </a:lnTo>
                <a:lnTo>
                  <a:pt x="12766" y="8474"/>
                </a:lnTo>
                <a:lnTo>
                  <a:pt x="12729" y="8511"/>
                </a:lnTo>
                <a:lnTo>
                  <a:pt x="12693" y="8584"/>
                </a:lnTo>
                <a:lnTo>
                  <a:pt x="11629" y="8988"/>
                </a:lnTo>
                <a:lnTo>
                  <a:pt x="11042" y="9208"/>
                </a:lnTo>
                <a:lnTo>
                  <a:pt x="10859" y="9281"/>
                </a:lnTo>
                <a:lnTo>
                  <a:pt x="10749" y="9391"/>
                </a:lnTo>
                <a:lnTo>
                  <a:pt x="10455" y="9575"/>
                </a:lnTo>
                <a:lnTo>
                  <a:pt x="10455" y="9611"/>
                </a:lnTo>
                <a:lnTo>
                  <a:pt x="10418" y="9501"/>
                </a:lnTo>
                <a:lnTo>
                  <a:pt x="10198" y="9024"/>
                </a:lnTo>
                <a:lnTo>
                  <a:pt x="10052" y="8804"/>
                </a:lnTo>
                <a:lnTo>
                  <a:pt x="9942" y="8731"/>
                </a:lnTo>
                <a:lnTo>
                  <a:pt x="9832" y="8694"/>
                </a:lnTo>
                <a:lnTo>
                  <a:pt x="9758" y="8694"/>
                </a:lnTo>
                <a:lnTo>
                  <a:pt x="9721" y="8768"/>
                </a:lnTo>
                <a:lnTo>
                  <a:pt x="9685" y="8841"/>
                </a:lnTo>
                <a:lnTo>
                  <a:pt x="9501" y="8841"/>
                </a:lnTo>
                <a:lnTo>
                  <a:pt x="9355" y="8804"/>
                </a:lnTo>
                <a:lnTo>
                  <a:pt x="9208" y="8841"/>
                </a:lnTo>
                <a:lnTo>
                  <a:pt x="9061" y="8878"/>
                </a:lnTo>
                <a:lnTo>
                  <a:pt x="8988" y="8988"/>
                </a:lnTo>
                <a:lnTo>
                  <a:pt x="8914" y="9098"/>
                </a:lnTo>
                <a:lnTo>
                  <a:pt x="8914" y="9208"/>
                </a:lnTo>
                <a:lnTo>
                  <a:pt x="9025" y="9611"/>
                </a:lnTo>
                <a:lnTo>
                  <a:pt x="9135" y="10051"/>
                </a:lnTo>
                <a:lnTo>
                  <a:pt x="8694" y="10161"/>
                </a:lnTo>
                <a:lnTo>
                  <a:pt x="8658" y="10198"/>
                </a:lnTo>
                <a:lnTo>
                  <a:pt x="8621" y="10235"/>
                </a:lnTo>
                <a:lnTo>
                  <a:pt x="8584" y="10345"/>
                </a:lnTo>
                <a:lnTo>
                  <a:pt x="8511" y="10125"/>
                </a:lnTo>
                <a:lnTo>
                  <a:pt x="8401" y="9905"/>
                </a:lnTo>
                <a:lnTo>
                  <a:pt x="8254" y="9685"/>
                </a:lnTo>
                <a:lnTo>
                  <a:pt x="8034" y="9501"/>
                </a:lnTo>
                <a:lnTo>
                  <a:pt x="7777" y="9391"/>
                </a:lnTo>
                <a:lnTo>
                  <a:pt x="7557" y="9391"/>
                </a:lnTo>
                <a:lnTo>
                  <a:pt x="7411" y="9428"/>
                </a:lnTo>
                <a:lnTo>
                  <a:pt x="7300" y="9464"/>
                </a:lnTo>
                <a:lnTo>
                  <a:pt x="7190" y="9538"/>
                </a:lnTo>
                <a:lnTo>
                  <a:pt x="7080" y="9611"/>
                </a:lnTo>
                <a:lnTo>
                  <a:pt x="7044" y="9721"/>
                </a:lnTo>
                <a:lnTo>
                  <a:pt x="7007" y="9868"/>
                </a:lnTo>
                <a:lnTo>
                  <a:pt x="7044" y="9941"/>
                </a:lnTo>
                <a:lnTo>
                  <a:pt x="7117" y="9978"/>
                </a:lnTo>
                <a:lnTo>
                  <a:pt x="7044" y="10235"/>
                </a:lnTo>
                <a:lnTo>
                  <a:pt x="7080" y="10492"/>
                </a:lnTo>
                <a:lnTo>
                  <a:pt x="4806" y="11152"/>
                </a:lnTo>
                <a:lnTo>
                  <a:pt x="4219" y="11335"/>
                </a:lnTo>
                <a:lnTo>
                  <a:pt x="3632" y="11519"/>
                </a:lnTo>
                <a:lnTo>
                  <a:pt x="3449" y="11629"/>
                </a:lnTo>
                <a:lnTo>
                  <a:pt x="3192" y="10602"/>
                </a:lnTo>
                <a:lnTo>
                  <a:pt x="2862" y="9611"/>
                </a:lnTo>
                <a:lnTo>
                  <a:pt x="3339" y="9538"/>
                </a:lnTo>
                <a:lnTo>
                  <a:pt x="3816" y="9428"/>
                </a:lnTo>
                <a:lnTo>
                  <a:pt x="4769" y="9134"/>
                </a:lnTo>
                <a:lnTo>
                  <a:pt x="4843" y="9318"/>
                </a:lnTo>
                <a:lnTo>
                  <a:pt x="4953" y="9501"/>
                </a:lnTo>
                <a:lnTo>
                  <a:pt x="5063" y="9685"/>
                </a:lnTo>
                <a:lnTo>
                  <a:pt x="5246" y="9831"/>
                </a:lnTo>
                <a:lnTo>
                  <a:pt x="5356" y="9868"/>
                </a:lnTo>
                <a:lnTo>
                  <a:pt x="5466" y="9905"/>
                </a:lnTo>
                <a:lnTo>
                  <a:pt x="5613" y="9905"/>
                </a:lnTo>
                <a:lnTo>
                  <a:pt x="5723" y="9868"/>
                </a:lnTo>
                <a:lnTo>
                  <a:pt x="5980" y="9758"/>
                </a:lnTo>
                <a:lnTo>
                  <a:pt x="6163" y="9648"/>
                </a:lnTo>
                <a:lnTo>
                  <a:pt x="6237" y="9538"/>
                </a:lnTo>
                <a:lnTo>
                  <a:pt x="6273" y="9501"/>
                </a:lnTo>
                <a:lnTo>
                  <a:pt x="6237" y="9428"/>
                </a:lnTo>
                <a:lnTo>
                  <a:pt x="5980" y="8731"/>
                </a:lnTo>
                <a:lnTo>
                  <a:pt x="6200" y="8731"/>
                </a:lnTo>
                <a:lnTo>
                  <a:pt x="6383" y="8658"/>
                </a:lnTo>
                <a:lnTo>
                  <a:pt x="6604" y="9244"/>
                </a:lnTo>
                <a:lnTo>
                  <a:pt x="6677" y="9318"/>
                </a:lnTo>
                <a:lnTo>
                  <a:pt x="6714" y="9354"/>
                </a:lnTo>
                <a:lnTo>
                  <a:pt x="6787" y="9354"/>
                </a:lnTo>
                <a:lnTo>
                  <a:pt x="7044" y="9318"/>
                </a:lnTo>
                <a:lnTo>
                  <a:pt x="7300" y="9208"/>
                </a:lnTo>
                <a:lnTo>
                  <a:pt x="7521" y="9061"/>
                </a:lnTo>
                <a:lnTo>
                  <a:pt x="7704" y="8878"/>
                </a:lnTo>
                <a:lnTo>
                  <a:pt x="7741" y="8841"/>
                </a:lnTo>
                <a:lnTo>
                  <a:pt x="7777" y="8768"/>
                </a:lnTo>
                <a:lnTo>
                  <a:pt x="7741" y="8658"/>
                </a:lnTo>
                <a:lnTo>
                  <a:pt x="7264" y="7887"/>
                </a:lnTo>
                <a:lnTo>
                  <a:pt x="7080" y="7520"/>
                </a:lnTo>
                <a:lnTo>
                  <a:pt x="6970" y="7337"/>
                </a:lnTo>
                <a:lnTo>
                  <a:pt x="6824" y="7227"/>
                </a:lnTo>
                <a:lnTo>
                  <a:pt x="6640" y="7154"/>
                </a:lnTo>
                <a:lnTo>
                  <a:pt x="6457" y="7190"/>
                </a:lnTo>
                <a:lnTo>
                  <a:pt x="6383" y="7227"/>
                </a:lnTo>
                <a:lnTo>
                  <a:pt x="6310" y="7264"/>
                </a:lnTo>
                <a:lnTo>
                  <a:pt x="6237" y="7337"/>
                </a:lnTo>
                <a:lnTo>
                  <a:pt x="6200" y="7410"/>
                </a:lnTo>
                <a:lnTo>
                  <a:pt x="6017" y="7447"/>
                </a:lnTo>
                <a:lnTo>
                  <a:pt x="5980" y="7484"/>
                </a:lnTo>
                <a:lnTo>
                  <a:pt x="5943" y="7520"/>
                </a:lnTo>
                <a:lnTo>
                  <a:pt x="5907" y="7594"/>
                </a:lnTo>
                <a:lnTo>
                  <a:pt x="5907" y="7667"/>
                </a:lnTo>
                <a:lnTo>
                  <a:pt x="6200" y="8291"/>
                </a:lnTo>
                <a:lnTo>
                  <a:pt x="6163" y="8364"/>
                </a:lnTo>
                <a:lnTo>
                  <a:pt x="6127" y="8401"/>
                </a:lnTo>
                <a:lnTo>
                  <a:pt x="6090" y="8401"/>
                </a:lnTo>
                <a:lnTo>
                  <a:pt x="6053" y="8437"/>
                </a:lnTo>
                <a:lnTo>
                  <a:pt x="5943" y="8474"/>
                </a:lnTo>
                <a:lnTo>
                  <a:pt x="5907" y="8511"/>
                </a:lnTo>
                <a:lnTo>
                  <a:pt x="5613" y="7814"/>
                </a:lnTo>
                <a:lnTo>
                  <a:pt x="5576" y="7777"/>
                </a:lnTo>
                <a:lnTo>
                  <a:pt x="5540" y="7704"/>
                </a:lnTo>
                <a:lnTo>
                  <a:pt x="5393" y="7704"/>
                </a:lnTo>
                <a:lnTo>
                  <a:pt x="5356" y="7667"/>
                </a:lnTo>
                <a:lnTo>
                  <a:pt x="5173" y="7667"/>
                </a:lnTo>
                <a:lnTo>
                  <a:pt x="4990" y="7704"/>
                </a:lnTo>
                <a:lnTo>
                  <a:pt x="4843" y="7814"/>
                </a:lnTo>
                <a:lnTo>
                  <a:pt x="4733" y="7961"/>
                </a:lnTo>
                <a:lnTo>
                  <a:pt x="4659" y="8144"/>
                </a:lnTo>
                <a:lnTo>
                  <a:pt x="4623" y="8327"/>
                </a:lnTo>
                <a:lnTo>
                  <a:pt x="4623" y="8511"/>
                </a:lnTo>
                <a:lnTo>
                  <a:pt x="4623" y="8694"/>
                </a:lnTo>
                <a:lnTo>
                  <a:pt x="3669" y="8951"/>
                </a:lnTo>
                <a:lnTo>
                  <a:pt x="3229" y="9134"/>
                </a:lnTo>
                <a:lnTo>
                  <a:pt x="2752" y="9318"/>
                </a:lnTo>
                <a:lnTo>
                  <a:pt x="2348" y="7997"/>
                </a:lnTo>
                <a:lnTo>
                  <a:pt x="1908" y="6677"/>
                </a:lnTo>
                <a:lnTo>
                  <a:pt x="1541" y="5356"/>
                </a:lnTo>
                <a:lnTo>
                  <a:pt x="1395" y="4696"/>
                </a:lnTo>
                <a:lnTo>
                  <a:pt x="1285" y="3999"/>
                </a:lnTo>
                <a:lnTo>
                  <a:pt x="1505" y="3962"/>
                </a:lnTo>
                <a:lnTo>
                  <a:pt x="1725" y="3926"/>
                </a:lnTo>
                <a:lnTo>
                  <a:pt x="2165" y="3816"/>
                </a:lnTo>
                <a:lnTo>
                  <a:pt x="3302" y="3485"/>
                </a:lnTo>
                <a:lnTo>
                  <a:pt x="5760" y="2825"/>
                </a:lnTo>
                <a:lnTo>
                  <a:pt x="6934" y="2495"/>
                </a:lnTo>
                <a:lnTo>
                  <a:pt x="8071" y="2092"/>
                </a:lnTo>
                <a:lnTo>
                  <a:pt x="9135" y="1725"/>
                </a:lnTo>
                <a:lnTo>
                  <a:pt x="9758" y="1505"/>
                </a:lnTo>
                <a:lnTo>
                  <a:pt x="9978" y="1395"/>
                </a:lnTo>
                <a:lnTo>
                  <a:pt x="10088" y="1358"/>
                </a:lnTo>
                <a:lnTo>
                  <a:pt x="10162" y="1321"/>
                </a:lnTo>
                <a:close/>
                <a:moveTo>
                  <a:pt x="12876" y="8988"/>
                </a:moveTo>
                <a:lnTo>
                  <a:pt x="13023" y="9575"/>
                </a:lnTo>
                <a:lnTo>
                  <a:pt x="13096" y="9905"/>
                </a:lnTo>
                <a:lnTo>
                  <a:pt x="13206" y="10198"/>
                </a:lnTo>
                <a:lnTo>
                  <a:pt x="12619" y="10271"/>
                </a:lnTo>
                <a:lnTo>
                  <a:pt x="12069" y="10418"/>
                </a:lnTo>
                <a:lnTo>
                  <a:pt x="11519" y="10565"/>
                </a:lnTo>
                <a:lnTo>
                  <a:pt x="10969" y="10748"/>
                </a:lnTo>
                <a:lnTo>
                  <a:pt x="9685" y="11225"/>
                </a:lnTo>
                <a:lnTo>
                  <a:pt x="8438" y="11702"/>
                </a:lnTo>
                <a:lnTo>
                  <a:pt x="5980" y="12619"/>
                </a:lnTo>
                <a:lnTo>
                  <a:pt x="4879" y="13023"/>
                </a:lnTo>
                <a:lnTo>
                  <a:pt x="4329" y="13243"/>
                </a:lnTo>
                <a:lnTo>
                  <a:pt x="3816" y="13499"/>
                </a:lnTo>
                <a:lnTo>
                  <a:pt x="3669" y="12692"/>
                </a:lnTo>
                <a:lnTo>
                  <a:pt x="3522" y="11885"/>
                </a:lnTo>
                <a:lnTo>
                  <a:pt x="3742" y="11885"/>
                </a:lnTo>
                <a:lnTo>
                  <a:pt x="3999" y="11812"/>
                </a:lnTo>
                <a:lnTo>
                  <a:pt x="5173" y="11482"/>
                </a:lnTo>
                <a:lnTo>
                  <a:pt x="7190" y="10932"/>
                </a:lnTo>
                <a:lnTo>
                  <a:pt x="7374" y="11335"/>
                </a:lnTo>
                <a:lnTo>
                  <a:pt x="7594" y="11702"/>
                </a:lnTo>
                <a:lnTo>
                  <a:pt x="7631" y="11775"/>
                </a:lnTo>
                <a:lnTo>
                  <a:pt x="7814" y="11775"/>
                </a:lnTo>
                <a:lnTo>
                  <a:pt x="7887" y="11702"/>
                </a:lnTo>
                <a:lnTo>
                  <a:pt x="7961" y="11629"/>
                </a:lnTo>
                <a:lnTo>
                  <a:pt x="8107" y="11592"/>
                </a:lnTo>
                <a:lnTo>
                  <a:pt x="8401" y="11519"/>
                </a:lnTo>
                <a:lnTo>
                  <a:pt x="8474" y="11445"/>
                </a:lnTo>
                <a:lnTo>
                  <a:pt x="8548" y="11372"/>
                </a:lnTo>
                <a:lnTo>
                  <a:pt x="8658" y="11189"/>
                </a:lnTo>
                <a:lnTo>
                  <a:pt x="8694" y="11005"/>
                </a:lnTo>
                <a:lnTo>
                  <a:pt x="8694" y="10785"/>
                </a:lnTo>
                <a:lnTo>
                  <a:pt x="8658" y="10602"/>
                </a:lnTo>
                <a:lnTo>
                  <a:pt x="8621" y="10418"/>
                </a:lnTo>
                <a:lnTo>
                  <a:pt x="8658" y="10492"/>
                </a:lnTo>
                <a:lnTo>
                  <a:pt x="8768" y="10528"/>
                </a:lnTo>
                <a:lnTo>
                  <a:pt x="9025" y="10492"/>
                </a:lnTo>
                <a:lnTo>
                  <a:pt x="9281" y="10418"/>
                </a:lnTo>
                <a:lnTo>
                  <a:pt x="9428" y="10638"/>
                </a:lnTo>
                <a:lnTo>
                  <a:pt x="9611" y="10822"/>
                </a:lnTo>
                <a:lnTo>
                  <a:pt x="9758" y="10895"/>
                </a:lnTo>
                <a:lnTo>
                  <a:pt x="9942" y="10932"/>
                </a:lnTo>
                <a:lnTo>
                  <a:pt x="10088" y="10932"/>
                </a:lnTo>
                <a:lnTo>
                  <a:pt x="10235" y="10858"/>
                </a:lnTo>
                <a:lnTo>
                  <a:pt x="10382" y="10785"/>
                </a:lnTo>
                <a:lnTo>
                  <a:pt x="10492" y="10638"/>
                </a:lnTo>
                <a:lnTo>
                  <a:pt x="10565" y="10492"/>
                </a:lnTo>
                <a:lnTo>
                  <a:pt x="10602" y="10345"/>
                </a:lnTo>
                <a:lnTo>
                  <a:pt x="10639" y="10161"/>
                </a:lnTo>
                <a:lnTo>
                  <a:pt x="10602" y="9978"/>
                </a:lnTo>
                <a:lnTo>
                  <a:pt x="10492" y="9648"/>
                </a:lnTo>
                <a:lnTo>
                  <a:pt x="10749" y="9648"/>
                </a:lnTo>
                <a:lnTo>
                  <a:pt x="11005" y="9611"/>
                </a:lnTo>
                <a:lnTo>
                  <a:pt x="11629" y="9428"/>
                </a:lnTo>
                <a:lnTo>
                  <a:pt x="12876" y="8988"/>
                </a:lnTo>
                <a:close/>
                <a:moveTo>
                  <a:pt x="13206" y="10675"/>
                </a:moveTo>
                <a:lnTo>
                  <a:pt x="13096" y="10712"/>
                </a:lnTo>
                <a:lnTo>
                  <a:pt x="11592" y="11262"/>
                </a:lnTo>
                <a:lnTo>
                  <a:pt x="8731" y="12362"/>
                </a:lnTo>
                <a:lnTo>
                  <a:pt x="7300" y="12876"/>
                </a:lnTo>
                <a:lnTo>
                  <a:pt x="6604" y="13133"/>
                </a:lnTo>
                <a:lnTo>
                  <a:pt x="5870" y="13316"/>
                </a:lnTo>
                <a:lnTo>
                  <a:pt x="4696" y="13573"/>
                </a:lnTo>
                <a:lnTo>
                  <a:pt x="5393" y="13279"/>
                </a:lnTo>
                <a:lnTo>
                  <a:pt x="6090" y="13023"/>
                </a:lnTo>
                <a:lnTo>
                  <a:pt x="8438" y="12179"/>
                </a:lnTo>
                <a:lnTo>
                  <a:pt x="9611" y="11702"/>
                </a:lnTo>
                <a:lnTo>
                  <a:pt x="10822" y="11299"/>
                </a:lnTo>
                <a:lnTo>
                  <a:pt x="11409" y="11078"/>
                </a:lnTo>
                <a:lnTo>
                  <a:pt x="11996" y="10895"/>
                </a:lnTo>
                <a:lnTo>
                  <a:pt x="12619" y="10748"/>
                </a:lnTo>
                <a:lnTo>
                  <a:pt x="13206" y="10675"/>
                </a:lnTo>
                <a:close/>
                <a:moveTo>
                  <a:pt x="10492" y="478"/>
                </a:moveTo>
                <a:lnTo>
                  <a:pt x="10712" y="1064"/>
                </a:lnTo>
                <a:lnTo>
                  <a:pt x="10969" y="1688"/>
                </a:lnTo>
                <a:lnTo>
                  <a:pt x="11482" y="2862"/>
                </a:lnTo>
                <a:lnTo>
                  <a:pt x="11996" y="4182"/>
                </a:lnTo>
                <a:lnTo>
                  <a:pt x="12473" y="5466"/>
                </a:lnTo>
                <a:lnTo>
                  <a:pt x="12876" y="6713"/>
                </a:lnTo>
                <a:lnTo>
                  <a:pt x="13280" y="7924"/>
                </a:lnTo>
                <a:lnTo>
                  <a:pt x="13683" y="9171"/>
                </a:lnTo>
                <a:lnTo>
                  <a:pt x="14013" y="10418"/>
                </a:lnTo>
                <a:lnTo>
                  <a:pt x="13793" y="10418"/>
                </a:lnTo>
                <a:lnTo>
                  <a:pt x="13573" y="10492"/>
                </a:lnTo>
                <a:lnTo>
                  <a:pt x="13573" y="10418"/>
                </a:lnTo>
                <a:lnTo>
                  <a:pt x="13573" y="10308"/>
                </a:lnTo>
                <a:lnTo>
                  <a:pt x="13646" y="10235"/>
                </a:lnTo>
                <a:lnTo>
                  <a:pt x="13646" y="10125"/>
                </a:lnTo>
                <a:lnTo>
                  <a:pt x="13610" y="9831"/>
                </a:lnTo>
                <a:lnTo>
                  <a:pt x="13610" y="9758"/>
                </a:lnTo>
                <a:lnTo>
                  <a:pt x="13610" y="9721"/>
                </a:lnTo>
                <a:lnTo>
                  <a:pt x="13426" y="9024"/>
                </a:lnTo>
                <a:lnTo>
                  <a:pt x="13096" y="7777"/>
                </a:lnTo>
                <a:lnTo>
                  <a:pt x="12693" y="6603"/>
                </a:lnTo>
                <a:lnTo>
                  <a:pt x="12289" y="5430"/>
                </a:lnTo>
                <a:lnTo>
                  <a:pt x="11849" y="4256"/>
                </a:lnTo>
                <a:lnTo>
                  <a:pt x="11372" y="3119"/>
                </a:lnTo>
                <a:lnTo>
                  <a:pt x="10859" y="1981"/>
                </a:lnTo>
                <a:lnTo>
                  <a:pt x="10675" y="1651"/>
                </a:lnTo>
                <a:lnTo>
                  <a:pt x="10492" y="1358"/>
                </a:lnTo>
                <a:lnTo>
                  <a:pt x="10602" y="1285"/>
                </a:lnTo>
                <a:lnTo>
                  <a:pt x="10639" y="1174"/>
                </a:lnTo>
                <a:lnTo>
                  <a:pt x="10602" y="1064"/>
                </a:lnTo>
                <a:lnTo>
                  <a:pt x="10565" y="991"/>
                </a:lnTo>
                <a:lnTo>
                  <a:pt x="10528" y="954"/>
                </a:lnTo>
                <a:lnTo>
                  <a:pt x="10455" y="918"/>
                </a:lnTo>
                <a:lnTo>
                  <a:pt x="10272" y="881"/>
                </a:lnTo>
                <a:lnTo>
                  <a:pt x="10088" y="918"/>
                </a:lnTo>
                <a:lnTo>
                  <a:pt x="9391" y="1138"/>
                </a:lnTo>
                <a:lnTo>
                  <a:pt x="8658" y="1431"/>
                </a:lnTo>
                <a:lnTo>
                  <a:pt x="7924" y="1688"/>
                </a:lnTo>
                <a:lnTo>
                  <a:pt x="7190" y="1945"/>
                </a:lnTo>
                <a:lnTo>
                  <a:pt x="5650" y="2422"/>
                </a:lnTo>
                <a:lnTo>
                  <a:pt x="4109" y="2862"/>
                </a:lnTo>
                <a:lnTo>
                  <a:pt x="2569" y="3265"/>
                </a:lnTo>
                <a:lnTo>
                  <a:pt x="1762" y="3485"/>
                </a:lnTo>
                <a:lnTo>
                  <a:pt x="1358" y="3632"/>
                </a:lnTo>
                <a:lnTo>
                  <a:pt x="1175" y="3706"/>
                </a:lnTo>
                <a:lnTo>
                  <a:pt x="1028" y="3816"/>
                </a:lnTo>
                <a:lnTo>
                  <a:pt x="991" y="3816"/>
                </a:lnTo>
                <a:lnTo>
                  <a:pt x="955" y="3889"/>
                </a:lnTo>
                <a:lnTo>
                  <a:pt x="918" y="3962"/>
                </a:lnTo>
                <a:lnTo>
                  <a:pt x="991" y="4586"/>
                </a:lnTo>
                <a:lnTo>
                  <a:pt x="1101" y="5209"/>
                </a:lnTo>
                <a:lnTo>
                  <a:pt x="1248" y="5796"/>
                </a:lnTo>
                <a:lnTo>
                  <a:pt x="1395" y="6420"/>
                </a:lnTo>
                <a:lnTo>
                  <a:pt x="1725" y="7594"/>
                </a:lnTo>
                <a:lnTo>
                  <a:pt x="2128" y="8768"/>
                </a:lnTo>
                <a:lnTo>
                  <a:pt x="2532" y="9978"/>
                </a:lnTo>
                <a:lnTo>
                  <a:pt x="2899" y="11152"/>
                </a:lnTo>
                <a:lnTo>
                  <a:pt x="3045" y="11739"/>
                </a:lnTo>
                <a:lnTo>
                  <a:pt x="3192" y="12362"/>
                </a:lnTo>
                <a:lnTo>
                  <a:pt x="3302" y="12949"/>
                </a:lnTo>
                <a:lnTo>
                  <a:pt x="3412" y="13573"/>
                </a:lnTo>
                <a:lnTo>
                  <a:pt x="3412" y="13683"/>
                </a:lnTo>
                <a:lnTo>
                  <a:pt x="3486" y="13720"/>
                </a:lnTo>
                <a:lnTo>
                  <a:pt x="3559" y="13756"/>
                </a:lnTo>
                <a:lnTo>
                  <a:pt x="3632" y="13793"/>
                </a:lnTo>
                <a:lnTo>
                  <a:pt x="3669" y="13830"/>
                </a:lnTo>
                <a:lnTo>
                  <a:pt x="3742" y="13830"/>
                </a:lnTo>
                <a:lnTo>
                  <a:pt x="4036" y="13756"/>
                </a:lnTo>
                <a:lnTo>
                  <a:pt x="3706" y="13903"/>
                </a:lnTo>
                <a:lnTo>
                  <a:pt x="3412" y="14086"/>
                </a:lnTo>
                <a:lnTo>
                  <a:pt x="2569" y="11115"/>
                </a:lnTo>
                <a:lnTo>
                  <a:pt x="2128" y="9611"/>
                </a:lnTo>
                <a:lnTo>
                  <a:pt x="1725" y="8144"/>
                </a:lnTo>
                <a:lnTo>
                  <a:pt x="955" y="5136"/>
                </a:lnTo>
                <a:lnTo>
                  <a:pt x="808" y="4439"/>
                </a:lnTo>
                <a:lnTo>
                  <a:pt x="661" y="3999"/>
                </a:lnTo>
                <a:lnTo>
                  <a:pt x="588" y="3779"/>
                </a:lnTo>
                <a:lnTo>
                  <a:pt x="478" y="3632"/>
                </a:lnTo>
                <a:lnTo>
                  <a:pt x="1065" y="3522"/>
                </a:lnTo>
                <a:lnTo>
                  <a:pt x="1652" y="3412"/>
                </a:lnTo>
                <a:lnTo>
                  <a:pt x="2825" y="3045"/>
                </a:lnTo>
                <a:lnTo>
                  <a:pt x="4183" y="2642"/>
                </a:lnTo>
                <a:lnTo>
                  <a:pt x="5503" y="2202"/>
                </a:lnTo>
                <a:lnTo>
                  <a:pt x="8034" y="1358"/>
                </a:lnTo>
                <a:lnTo>
                  <a:pt x="9281" y="918"/>
                </a:lnTo>
                <a:lnTo>
                  <a:pt x="9905" y="734"/>
                </a:lnTo>
                <a:lnTo>
                  <a:pt x="10198" y="624"/>
                </a:lnTo>
                <a:lnTo>
                  <a:pt x="10492" y="478"/>
                </a:lnTo>
                <a:close/>
                <a:moveTo>
                  <a:pt x="10455" y="1"/>
                </a:moveTo>
                <a:lnTo>
                  <a:pt x="10162" y="37"/>
                </a:lnTo>
                <a:lnTo>
                  <a:pt x="9832" y="147"/>
                </a:lnTo>
                <a:lnTo>
                  <a:pt x="9245" y="367"/>
                </a:lnTo>
                <a:lnTo>
                  <a:pt x="7997" y="808"/>
                </a:lnTo>
                <a:lnTo>
                  <a:pt x="5503" y="1651"/>
                </a:lnTo>
                <a:lnTo>
                  <a:pt x="2935" y="2495"/>
                </a:lnTo>
                <a:lnTo>
                  <a:pt x="1615" y="2899"/>
                </a:lnTo>
                <a:lnTo>
                  <a:pt x="918" y="3082"/>
                </a:lnTo>
                <a:lnTo>
                  <a:pt x="258" y="3339"/>
                </a:lnTo>
                <a:lnTo>
                  <a:pt x="184" y="3412"/>
                </a:lnTo>
                <a:lnTo>
                  <a:pt x="148" y="3522"/>
                </a:lnTo>
                <a:lnTo>
                  <a:pt x="38" y="3559"/>
                </a:lnTo>
                <a:lnTo>
                  <a:pt x="1" y="3595"/>
                </a:lnTo>
                <a:lnTo>
                  <a:pt x="1" y="3632"/>
                </a:lnTo>
                <a:lnTo>
                  <a:pt x="38" y="3779"/>
                </a:lnTo>
                <a:lnTo>
                  <a:pt x="111" y="3926"/>
                </a:lnTo>
                <a:lnTo>
                  <a:pt x="184" y="4036"/>
                </a:lnTo>
                <a:lnTo>
                  <a:pt x="221" y="4146"/>
                </a:lnTo>
                <a:lnTo>
                  <a:pt x="294" y="4366"/>
                </a:lnTo>
                <a:lnTo>
                  <a:pt x="588" y="5796"/>
                </a:lnTo>
                <a:lnTo>
                  <a:pt x="955" y="7227"/>
                </a:lnTo>
                <a:lnTo>
                  <a:pt x="1285" y="8658"/>
                </a:lnTo>
                <a:lnTo>
                  <a:pt x="2055" y="11482"/>
                </a:lnTo>
                <a:lnTo>
                  <a:pt x="2459" y="12876"/>
                </a:lnTo>
                <a:lnTo>
                  <a:pt x="2899" y="14233"/>
                </a:lnTo>
                <a:lnTo>
                  <a:pt x="2935" y="14380"/>
                </a:lnTo>
                <a:lnTo>
                  <a:pt x="3045" y="14416"/>
                </a:lnTo>
                <a:lnTo>
                  <a:pt x="3155" y="14453"/>
                </a:lnTo>
                <a:lnTo>
                  <a:pt x="3302" y="14416"/>
                </a:lnTo>
                <a:lnTo>
                  <a:pt x="3596" y="14343"/>
                </a:lnTo>
                <a:lnTo>
                  <a:pt x="3889" y="14270"/>
                </a:lnTo>
                <a:lnTo>
                  <a:pt x="4513" y="14086"/>
                </a:lnTo>
                <a:lnTo>
                  <a:pt x="5980" y="13793"/>
                </a:lnTo>
                <a:lnTo>
                  <a:pt x="6714" y="13610"/>
                </a:lnTo>
                <a:lnTo>
                  <a:pt x="7447" y="13353"/>
                </a:lnTo>
                <a:lnTo>
                  <a:pt x="8878" y="12839"/>
                </a:lnTo>
                <a:lnTo>
                  <a:pt x="11739" y="11775"/>
                </a:lnTo>
                <a:lnTo>
                  <a:pt x="13133" y="11225"/>
                </a:lnTo>
                <a:lnTo>
                  <a:pt x="13646" y="11078"/>
                </a:lnTo>
                <a:lnTo>
                  <a:pt x="13903" y="10968"/>
                </a:lnTo>
                <a:lnTo>
                  <a:pt x="14160" y="10822"/>
                </a:lnTo>
                <a:lnTo>
                  <a:pt x="14197" y="10932"/>
                </a:lnTo>
                <a:lnTo>
                  <a:pt x="14270" y="10968"/>
                </a:lnTo>
                <a:lnTo>
                  <a:pt x="14380" y="11005"/>
                </a:lnTo>
                <a:lnTo>
                  <a:pt x="14490" y="11005"/>
                </a:lnTo>
                <a:lnTo>
                  <a:pt x="14563" y="10932"/>
                </a:lnTo>
                <a:lnTo>
                  <a:pt x="14637" y="10895"/>
                </a:lnTo>
                <a:lnTo>
                  <a:pt x="14674" y="10785"/>
                </a:lnTo>
                <a:lnTo>
                  <a:pt x="14637" y="10675"/>
                </a:lnTo>
                <a:lnTo>
                  <a:pt x="14270" y="9318"/>
                </a:lnTo>
                <a:lnTo>
                  <a:pt x="13867" y="7997"/>
                </a:lnTo>
                <a:lnTo>
                  <a:pt x="13426" y="6640"/>
                </a:lnTo>
                <a:lnTo>
                  <a:pt x="12949" y="5356"/>
                </a:lnTo>
                <a:lnTo>
                  <a:pt x="12473" y="4036"/>
                </a:lnTo>
                <a:lnTo>
                  <a:pt x="11922" y="2752"/>
                </a:lnTo>
                <a:lnTo>
                  <a:pt x="11409" y="1468"/>
                </a:lnTo>
                <a:lnTo>
                  <a:pt x="11115" y="881"/>
                </a:lnTo>
                <a:lnTo>
                  <a:pt x="10785" y="257"/>
                </a:lnTo>
                <a:lnTo>
                  <a:pt x="10749" y="221"/>
                </a:lnTo>
                <a:lnTo>
                  <a:pt x="10675" y="184"/>
                </a:lnTo>
                <a:lnTo>
                  <a:pt x="10639" y="111"/>
                </a:lnTo>
                <a:lnTo>
                  <a:pt x="10602" y="74"/>
                </a:lnTo>
                <a:lnTo>
                  <a:pt x="10528" y="37"/>
                </a:lnTo>
                <a:lnTo>
                  <a:pt x="10455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38" name="Google Shape;1038;p22"/>
          <p:cNvSpPr/>
          <p:nvPr/>
        </p:nvSpPr>
        <p:spPr>
          <a:xfrm>
            <a:off x="1525678" y="4911343"/>
            <a:ext cx="391238" cy="289295"/>
          </a:xfrm>
          <a:custGeom>
            <a:avLst/>
            <a:gdLst/>
            <a:ahLst/>
            <a:cxnLst/>
            <a:rect l="l" t="t" r="r" b="b"/>
            <a:pathLst>
              <a:path w="13793" h="10199" extrusionOk="0">
                <a:moveTo>
                  <a:pt x="5649" y="2128"/>
                </a:moveTo>
                <a:lnTo>
                  <a:pt x="5503" y="2165"/>
                </a:lnTo>
                <a:lnTo>
                  <a:pt x="5356" y="2238"/>
                </a:lnTo>
                <a:lnTo>
                  <a:pt x="5209" y="2312"/>
                </a:lnTo>
                <a:lnTo>
                  <a:pt x="5099" y="2422"/>
                </a:lnTo>
                <a:lnTo>
                  <a:pt x="4989" y="2532"/>
                </a:lnTo>
                <a:lnTo>
                  <a:pt x="4916" y="2642"/>
                </a:lnTo>
                <a:lnTo>
                  <a:pt x="4879" y="2788"/>
                </a:lnTo>
                <a:lnTo>
                  <a:pt x="4842" y="2935"/>
                </a:lnTo>
                <a:lnTo>
                  <a:pt x="4842" y="3119"/>
                </a:lnTo>
                <a:lnTo>
                  <a:pt x="4879" y="3265"/>
                </a:lnTo>
                <a:lnTo>
                  <a:pt x="4916" y="3375"/>
                </a:lnTo>
                <a:lnTo>
                  <a:pt x="5026" y="3485"/>
                </a:lnTo>
                <a:lnTo>
                  <a:pt x="5136" y="3522"/>
                </a:lnTo>
                <a:lnTo>
                  <a:pt x="5209" y="3522"/>
                </a:lnTo>
                <a:lnTo>
                  <a:pt x="5319" y="3449"/>
                </a:lnTo>
                <a:lnTo>
                  <a:pt x="5356" y="3375"/>
                </a:lnTo>
                <a:lnTo>
                  <a:pt x="5393" y="3119"/>
                </a:lnTo>
                <a:lnTo>
                  <a:pt x="5393" y="2899"/>
                </a:lnTo>
                <a:lnTo>
                  <a:pt x="5429" y="3045"/>
                </a:lnTo>
                <a:lnTo>
                  <a:pt x="5466" y="3229"/>
                </a:lnTo>
                <a:lnTo>
                  <a:pt x="5503" y="3632"/>
                </a:lnTo>
                <a:lnTo>
                  <a:pt x="5576" y="3926"/>
                </a:lnTo>
                <a:lnTo>
                  <a:pt x="5613" y="4072"/>
                </a:lnTo>
                <a:lnTo>
                  <a:pt x="5723" y="4219"/>
                </a:lnTo>
                <a:lnTo>
                  <a:pt x="5796" y="4256"/>
                </a:lnTo>
                <a:lnTo>
                  <a:pt x="5833" y="4256"/>
                </a:lnTo>
                <a:lnTo>
                  <a:pt x="5906" y="4219"/>
                </a:lnTo>
                <a:lnTo>
                  <a:pt x="5943" y="4146"/>
                </a:lnTo>
                <a:lnTo>
                  <a:pt x="5980" y="4036"/>
                </a:lnTo>
                <a:lnTo>
                  <a:pt x="5980" y="3926"/>
                </a:lnTo>
                <a:lnTo>
                  <a:pt x="5943" y="3669"/>
                </a:lnTo>
                <a:lnTo>
                  <a:pt x="5833" y="3082"/>
                </a:lnTo>
                <a:lnTo>
                  <a:pt x="5759" y="2825"/>
                </a:lnTo>
                <a:lnTo>
                  <a:pt x="5686" y="2715"/>
                </a:lnTo>
                <a:lnTo>
                  <a:pt x="5613" y="2642"/>
                </a:lnTo>
                <a:lnTo>
                  <a:pt x="5723" y="2605"/>
                </a:lnTo>
                <a:lnTo>
                  <a:pt x="6016" y="2605"/>
                </a:lnTo>
                <a:lnTo>
                  <a:pt x="6163" y="2642"/>
                </a:lnTo>
                <a:lnTo>
                  <a:pt x="6310" y="3045"/>
                </a:lnTo>
                <a:lnTo>
                  <a:pt x="6456" y="3522"/>
                </a:lnTo>
                <a:lnTo>
                  <a:pt x="6603" y="3999"/>
                </a:lnTo>
                <a:lnTo>
                  <a:pt x="6640" y="4072"/>
                </a:lnTo>
                <a:lnTo>
                  <a:pt x="6677" y="4109"/>
                </a:lnTo>
                <a:lnTo>
                  <a:pt x="6750" y="4146"/>
                </a:lnTo>
                <a:lnTo>
                  <a:pt x="6823" y="4109"/>
                </a:lnTo>
                <a:lnTo>
                  <a:pt x="6897" y="4072"/>
                </a:lnTo>
                <a:lnTo>
                  <a:pt x="6970" y="4036"/>
                </a:lnTo>
                <a:lnTo>
                  <a:pt x="7007" y="3926"/>
                </a:lnTo>
                <a:lnTo>
                  <a:pt x="7007" y="3852"/>
                </a:lnTo>
                <a:lnTo>
                  <a:pt x="6860" y="3412"/>
                </a:lnTo>
                <a:lnTo>
                  <a:pt x="6750" y="3009"/>
                </a:lnTo>
                <a:lnTo>
                  <a:pt x="6677" y="2862"/>
                </a:lnTo>
                <a:lnTo>
                  <a:pt x="6970" y="3045"/>
                </a:lnTo>
                <a:lnTo>
                  <a:pt x="7227" y="3229"/>
                </a:lnTo>
                <a:lnTo>
                  <a:pt x="7227" y="3449"/>
                </a:lnTo>
                <a:lnTo>
                  <a:pt x="7263" y="3669"/>
                </a:lnTo>
                <a:lnTo>
                  <a:pt x="7410" y="4072"/>
                </a:lnTo>
                <a:lnTo>
                  <a:pt x="7484" y="4146"/>
                </a:lnTo>
                <a:lnTo>
                  <a:pt x="7520" y="4182"/>
                </a:lnTo>
                <a:lnTo>
                  <a:pt x="7667" y="4182"/>
                </a:lnTo>
                <a:lnTo>
                  <a:pt x="7740" y="4146"/>
                </a:lnTo>
                <a:lnTo>
                  <a:pt x="7777" y="4109"/>
                </a:lnTo>
                <a:lnTo>
                  <a:pt x="7814" y="4036"/>
                </a:lnTo>
                <a:lnTo>
                  <a:pt x="7777" y="3926"/>
                </a:lnTo>
                <a:lnTo>
                  <a:pt x="7704" y="3669"/>
                </a:lnTo>
                <a:lnTo>
                  <a:pt x="8034" y="3962"/>
                </a:lnTo>
                <a:lnTo>
                  <a:pt x="8070" y="3999"/>
                </a:lnTo>
                <a:lnTo>
                  <a:pt x="8107" y="3999"/>
                </a:lnTo>
                <a:lnTo>
                  <a:pt x="8144" y="3962"/>
                </a:lnTo>
                <a:lnTo>
                  <a:pt x="8144" y="3926"/>
                </a:lnTo>
                <a:lnTo>
                  <a:pt x="8144" y="3742"/>
                </a:lnTo>
                <a:lnTo>
                  <a:pt x="8107" y="3595"/>
                </a:lnTo>
                <a:lnTo>
                  <a:pt x="7960" y="3302"/>
                </a:lnTo>
                <a:lnTo>
                  <a:pt x="7740" y="3009"/>
                </a:lnTo>
                <a:lnTo>
                  <a:pt x="7484" y="2788"/>
                </a:lnTo>
                <a:lnTo>
                  <a:pt x="7190" y="2568"/>
                </a:lnTo>
                <a:lnTo>
                  <a:pt x="6897" y="2422"/>
                </a:lnTo>
                <a:lnTo>
                  <a:pt x="6566" y="2275"/>
                </a:lnTo>
                <a:lnTo>
                  <a:pt x="6273" y="2165"/>
                </a:lnTo>
                <a:lnTo>
                  <a:pt x="5943" y="2128"/>
                </a:lnTo>
                <a:close/>
                <a:moveTo>
                  <a:pt x="12215" y="3485"/>
                </a:moveTo>
                <a:lnTo>
                  <a:pt x="12142" y="3522"/>
                </a:lnTo>
                <a:lnTo>
                  <a:pt x="12142" y="3559"/>
                </a:lnTo>
                <a:lnTo>
                  <a:pt x="12142" y="3742"/>
                </a:lnTo>
                <a:lnTo>
                  <a:pt x="12142" y="3926"/>
                </a:lnTo>
                <a:lnTo>
                  <a:pt x="12252" y="4292"/>
                </a:lnTo>
                <a:lnTo>
                  <a:pt x="12436" y="4769"/>
                </a:lnTo>
                <a:lnTo>
                  <a:pt x="12582" y="5136"/>
                </a:lnTo>
                <a:lnTo>
                  <a:pt x="12546" y="5209"/>
                </a:lnTo>
                <a:lnTo>
                  <a:pt x="12546" y="5320"/>
                </a:lnTo>
                <a:lnTo>
                  <a:pt x="12582" y="5356"/>
                </a:lnTo>
                <a:lnTo>
                  <a:pt x="12582" y="5430"/>
                </a:lnTo>
                <a:lnTo>
                  <a:pt x="11885" y="5613"/>
                </a:lnTo>
                <a:lnTo>
                  <a:pt x="11885" y="5430"/>
                </a:lnTo>
                <a:lnTo>
                  <a:pt x="11849" y="5246"/>
                </a:lnTo>
                <a:lnTo>
                  <a:pt x="11702" y="4843"/>
                </a:lnTo>
                <a:lnTo>
                  <a:pt x="11629" y="4549"/>
                </a:lnTo>
                <a:lnTo>
                  <a:pt x="11482" y="4256"/>
                </a:lnTo>
                <a:lnTo>
                  <a:pt x="11335" y="3999"/>
                </a:lnTo>
                <a:lnTo>
                  <a:pt x="11115" y="3742"/>
                </a:lnTo>
                <a:lnTo>
                  <a:pt x="11005" y="3742"/>
                </a:lnTo>
                <a:lnTo>
                  <a:pt x="10968" y="3779"/>
                </a:lnTo>
                <a:lnTo>
                  <a:pt x="10932" y="3852"/>
                </a:lnTo>
                <a:lnTo>
                  <a:pt x="10968" y="4109"/>
                </a:lnTo>
                <a:lnTo>
                  <a:pt x="11078" y="4366"/>
                </a:lnTo>
                <a:lnTo>
                  <a:pt x="11262" y="4879"/>
                </a:lnTo>
                <a:lnTo>
                  <a:pt x="11372" y="5320"/>
                </a:lnTo>
                <a:lnTo>
                  <a:pt x="11445" y="5540"/>
                </a:lnTo>
                <a:lnTo>
                  <a:pt x="11555" y="5686"/>
                </a:lnTo>
                <a:lnTo>
                  <a:pt x="11482" y="5723"/>
                </a:lnTo>
                <a:lnTo>
                  <a:pt x="11372" y="5723"/>
                </a:lnTo>
                <a:lnTo>
                  <a:pt x="11262" y="5686"/>
                </a:lnTo>
                <a:lnTo>
                  <a:pt x="11152" y="5650"/>
                </a:lnTo>
                <a:lnTo>
                  <a:pt x="11078" y="5576"/>
                </a:lnTo>
                <a:lnTo>
                  <a:pt x="10895" y="5393"/>
                </a:lnTo>
                <a:lnTo>
                  <a:pt x="10785" y="5209"/>
                </a:lnTo>
                <a:lnTo>
                  <a:pt x="10712" y="5173"/>
                </a:lnTo>
                <a:lnTo>
                  <a:pt x="10675" y="4916"/>
                </a:lnTo>
                <a:lnTo>
                  <a:pt x="10601" y="4696"/>
                </a:lnTo>
                <a:lnTo>
                  <a:pt x="10418" y="4292"/>
                </a:lnTo>
                <a:lnTo>
                  <a:pt x="10381" y="4256"/>
                </a:lnTo>
                <a:lnTo>
                  <a:pt x="10345" y="4219"/>
                </a:lnTo>
                <a:lnTo>
                  <a:pt x="10198" y="4219"/>
                </a:lnTo>
                <a:lnTo>
                  <a:pt x="10125" y="4292"/>
                </a:lnTo>
                <a:lnTo>
                  <a:pt x="10088" y="4366"/>
                </a:lnTo>
                <a:lnTo>
                  <a:pt x="10088" y="4402"/>
                </a:lnTo>
                <a:lnTo>
                  <a:pt x="10125" y="4659"/>
                </a:lnTo>
                <a:lnTo>
                  <a:pt x="10051" y="4623"/>
                </a:lnTo>
                <a:lnTo>
                  <a:pt x="9941" y="4586"/>
                </a:lnTo>
                <a:lnTo>
                  <a:pt x="9868" y="4623"/>
                </a:lnTo>
                <a:lnTo>
                  <a:pt x="9794" y="4696"/>
                </a:lnTo>
                <a:lnTo>
                  <a:pt x="9721" y="4806"/>
                </a:lnTo>
                <a:lnTo>
                  <a:pt x="9684" y="4916"/>
                </a:lnTo>
                <a:lnTo>
                  <a:pt x="9721" y="5026"/>
                </a:lnTo>
                <a:lnTo>
                  <a:pt x="9758" y="5099"/>
                </a:lnTo>
                <a:lnTo>
                  <a:pt x="9905" y="5246"/>
                </a:lnTo>
                <a:lnTo>
                  <a:pt x="10125" y="5356"/>
                </a:lnTo>
                <a:lnTo>
                  <a:pt x="10271" y="5430"/>
                </a:lnTo>
                <a:lnTo>
                  <a:pt x="10345" y="5540"/>
                </a:lnTo>
                <a:lnTo>
                  <a:pt x="10528" y="5796"/>
                </a:lnTo>
                <a:lnTo>
                  <a:pt x="10712" y="5980"/>
                </a:lnTo>
                <a:lnTo>
                  <a:pt x="10932" y="6163"/>
                </a:lnTo>
                <a:lnTo>
                  <a:pt x="11078" y="6200"/>
                </a:lnTo>
                <a:lnTo>
                  <a:pt x="11225" y="6237"/>
                </a:lnTo>
                <a:lnTo>
                  <a:pt x="11519" y="6237"/>
                </a:lnTo>
                <a:lnTo>
                  <a:pt x="11849" y="6163"/>
                </a:lnTo>
                <a:lnTo>
                  <a:pt x="12142" y="6090"/>
                </a:lnTo>
                <a:lnTo>
                  <a:pt x="12986" y="5833"/>
                </a:lnTo>
                <a:lnTo>
                  <a:pt x="13353" y="5686"/>
                </a:lnTo>
                <a:lnTo>
                  <a:pt x="13536" y="5613"/>
                </a:lnTo>
                <a:lnTo>
                  <a:pt x="13719" y="5540"/>
                </a:lnTo>
                <a:lnTo>
                  <a:pt x="13793" y="5466"/>
                </a:lnTo>
                <a:lnTo>
                  <a:pt x="13793" y="5356"/>
                </a:lnTo>
                <a:lnTo>
                  <a:pt x="13756" y="5283"/>
                </a:lnTo>
                <a:lnTo>
                  <a:pt x="13646" y="5246"/>
                </a:lnTo>
                <a:lnTo>
                  <a:pt x="13353" y="5246"/>
                </a:lnTo>
                <a:lnTo>
                  <a:pt x="13059" y="5320"/>
                </a:lnTo>
                <a:lnTo>
                  <a:pt x="13059" y="5099"/>
                </a:lnTo>
                <a:lnTo>
                  <a:pt x="12986" y="4879"/>
                </a:lnTo>
                <a:lnTo>
                  <a:pt x="12839" y="4513"/>
                </a:lnTo>
                <a:lnTo>
                  <a:pt x="12619" y="3962"/>
                </a:lnTo>
                <a:lnTo>
                  <a:pt x="12509" y="3706"/>
                </a:lnTo>
                <a:lnTo>
                  <a:pt x="12326" y="3485"/>
                </a:lnTo>
                <a:close/>
                <a:moveTo>
                  <a:pt x="12069" y="1"/>
                </a:moveTo>
                <a:lnTo>
                  <a:pt x="11702" y="37"/>
                </a:lnTo>
                <a:lnTo>
                  <a:pt x="11335" y="147"/>
                </a:lnTo>
                <a:lnTo>
                  <a:pt x="10638" y="368"/>
                </a:lnTo>
                <a:lnTo>
                  <a:pt x="9905" y="588"/>
                </a:lnTo>
                <a:lnTo>
                  <a:pt x="9538" y="698"/>
                </a:lnTo>
                <a:lnTo>
                  <a:pt x="9171" y="844"/>
                </a:lnTo>
                <a:lnTo>
                  <a:pt x="8914" y="1028"/>
                </a:lnTo>
                <a:lnTo>
                  <a:pt x="8694" y="1211"/>
                </a:lnTo>
                <a:lnTo>
                  <a:pt x="8547" y="1431"/>
                </a:lnTo>
                <a:lnTo>
                  <a:pt x="8437" y="1688"/>
                </a:lnTo>
                <a:lnTo>
                  <a:pt x="8401" y="1945"/>
                </a:lnTo>
                <a:lnTo>
                  <a:pt x="8401" y="2238"/>
                </a:lnTo>
                <a:lnTo>
                  <a:pt x="8401" y="2532"/>
                </a:lnTo>
                <a:lnTo>
                  <a:pt x="8474" y="2825"/>
                </a:lnTo>
                <a:lnTo>
                  <a:pt x="8804" y="4402"/>
                </a:lnTo>
                <a:lnTo>
                  <a:pt x="8951" y="5173"/>
                </a:lnTo>
                <a:lnTo>
                  <a:pt x="9098" y="5980"/>
                </a:lnTo>
                <a:lnTo>
                  <a:pt x="9134" y="6347"/>
                </a:lnTo>
                <a:lnTo>
                  <a:pt x="9134" y="6713"/>
                </a:lnTo>
                <a:lnTo>
                  <a:pt x="8914" y="6126"/>
                </a:lnTo>
                <a:lnTo>
                  <a:pt x="8841" y="5796"/>
                </a:lnTo>
                <a:lnTo>
                  <a:pt x="8731" y="5430"/>
                </a:lnTo>
                <a:lnTo>
                  <a:pt x="8657" y="5246"/>
                </a:lnTo>
                <a:lnTo>
                  <a:pt x="8547" y="5099"/>
                </a:lnTo>
                <a:lnTo>
                  <a:pt x="8437" y="4953"/>
                </a:lnTo>
                <a:lnTo>
                  <a:pt x="8327" y="4879"/>
                </a:lnTo>
                <a:lnTo>
                  <a:pt x="8254" y="4879"/>
                </a:lnTo>
                <a:lnTo>
                  <a:pt x="8217" y="4916"/>
                </a:lnTo>
                <a:lnTo>
                  <a:pt x="8180" y="5026"/>
                </a:lnTo>
                <a:lnTo>
                  <a:pt x="8180" y="5136"/>
                </a:lnTo>
                <a:lnTo>
                  <a:pt x="8217" y="5393"/>
                </a:lnTo>
                <a:lnTo>
                  <a:pt x="8364" y="5906"/>
                </a:lnTo>
                <a:lnTo>
                  <a:pt x="8584" y="6567"/>
                </a:lnTo>
                <a:lnTo>
                  <a:pt x="8767" y="7227"/>
                </a:lnTo>
                <a:lnTo>
                  <a:pt x="8731" y="7374"/>
                </a:lnTo>
                <a:lnTo>
                  <a:pt x="8731" y="7447"/>
                </a:lnTo>
                <a:lnTo>
                  <a:pt x="8731" y="7520"/>
                </a:lnTo>
                <a:lnTo>
                  <a:pt x="8804" y="7594"/>
                </a:lnTo>
                <a:lnTo>
                  <a:pt x="8694" y="7740"/>
                </a:lnTo>
                <a:lnTo>
                  <a:pt x="8547" y="7887"/>
                </a:lnTo>
                <a:lnTo>
                  <a:pt x="8401" y="7997"/>
                </a:lnTo>
                <a:lnTo>
                  <a:pt x="8180" y="8107"/>
                </a:lnTo>
                <a:lnTo>
                  <a:pt x="8144" y="8034"/>
                </a:lnTo>
                <a:lnTo>
                  <a:pt x="8144" y="7997"/>
                </a:lnTo>
                <a:lnTo>
                  <a:pt x="8070" y="7961"/>
                </a:lnTo>
                <a:lnTo>
                  <a:pt x="7630" y="6530"/>
                </a:lnTo>
                <a:lnTo>
                  <a:pt x="7337" y="5650"/>
                </a:lnTo>
                <a:lnTo>
                  <a:pt x="7153" y="5283"/>
                </a:lnTo>
                <a:lnTo>
                  <a:pt x="7080" y="5026"/>
                </a:lnTo>
                <a:lnTo>
                  <a:pt x="7080" y="4953"/>
                </a:lnTo>
                <a:lnTo>
                  <a:pt x="7080" y="4879"/>
                </a:lnTo>
                <a:lnTo>
                  <a:pt x="7117" y="4806"/>
                </a:lnTo>
                <a:lnTo>
                  <a:pt x="7153" y="4733"/>
                </a:lnTo>
                <a:lnTo>
                  <a:pt x="7117" y="4659"/>
                </a:lnTo>
                <a:lnTo>
                  <a:pt x="7080" y="4623"/>
                </a:lnTo>
                <a:lnTo>
                  <a:pt x="6860" y="4476"/>
                </a:lnTo>
                <a:lnTo>
                  <a:pt x="6750" y="4439"/>
                </a:lnTo>
                <a:lnTo>
                  <a:pt x="6640" y="4476"/>
                </a:lnTo>
                <a:lnTo>
                  <a:pt x="6603" y="4549"/>
                </a:lnTo>
                <a:lnTo>
                  <a:pt x="6603" y="4623"/>
                </a:lnTo>
                <a:lnTo>
                  <a:pt x="6640" y="4659"/>
                </a:lnTo>
                <a:lnTo>
                  <a:pt x="6677" y="4769"/>
                </a:lnTo>
                <a:lnTo>
                  <a:pt x="6640" y="4879"/>
                </a:lnTo>
                <a:lnTo>
                  <a:pt x="6640" y="5063"/>
                </a:lnTo>
                <a:lnTo>
                  <a:pt x="6713" y="5320"/>
                </a:lnTo>
                <a:lnTo>
                  <a:pt x="6787" y="5576"/>
                </a:lnTo>
                <a:lnTo>
                  <a:pt x="6970" y="6090"/>
                </a:lnTo>
                <a:lnTo>
                  <a:pt x="7667" y="8254"/>
                </a:lnTo>
                <a:lnTo>
                  <a:pt x="7300" y="8254"/>
                </a:lnTo>
                <a:lnTo>
                  <a:pt x="6970" y="8181"/>
                </a:lnTo>
                <a:lnTo>
                  <a:pt x="6970" y="8107"/>
                </a:lnTo>
                <a:lnTo>
                  <a:pt x="6970" y="8034"/>
                </a:lnTo>
                <a:lnTo>
                  <a:pt x="6897" y="7997"/>
                </a:lnTo>
                <a:lnTo>
                  <a:pt x="6530" y="6383"/>
                </a:lnTo>
                <a:lnTo>
                  <a:pt x="6310" y="5503"/>
                </a:lnTo>
                <a:lnTo>
                  <a:pt x="6200" y="5099"/>
                </a:lnTo>
                <a:lnTo>
                  <a:pt x="6090" y="4916"/>
                </a:lnTo>
                <a:lnTo>
                  <a:pt x="5980" y="4733"/>
                </a:lnTo>
                <a:lnTo>
                  <a:pt x="5943" y="4696"/>
                </a:lnTo>
                <a:lnTo>
                  <a:pt x="5906" y="4696"/>
                </a:lnTo>
                <a:lnTo>
                  <a:pt x="5833" y="4733"/>
                </a:lnTo>
                <a:lnTo>
                  <a:pt x="5833" y="4769"/>
                </a:lnTo>
                <a:lnTo>
                  <a:pt x="5796" y="4989"/>
                </a:lnTo>
                <a:lnTo>
                  <a:pt x="5796" y="5173"/>
                </a:lnTo>
                <a:lnTo>
                  <a:pt x="5870" y="5576"/>
                </a:lnTo>
                <a:lnTo>
                  <a:pt x="6053" y="6383"/>
                </a:lnTo>
                <a:lnTo>
                  <a:pt x="6420" y="7887"/>
                </a:lnTo>
                <a:lnTo>
                  <a:pt x="6420" y="7887"/>
                </a:lnTo>
                <a:lnTo>
                  <a:pt x="6163" y="7740"/>
                </a:lnTo>
                <a:lnTo>
                  <a:pt x="5980" y="7520"/>
                </a:lnTo>
                <a:lnTo>
                  <a:pt x="5759" y="7227"/>
                </a:lnTo>
                <a:lnTo>
                  <a:pt x="5576" y="6897"/>
                </a:lnTo>
                <a:lnTo>
                  <a:pt x="5466" y="6567"/>
                </a:lnTo>
                <a:lnTo>
                  <a:pt x="5393" y="6237"/>
                </a:lnTo>
                <a:lnTo>
                  <a:pt x="5246" y="5540"/>
                </a:lnTo>
                <a:lnTo>
                  <a:pt x="5173" y="5209"/>
                </a:lnTo>
                <a:lnTo>
                  <a:pt x="5063" y="4879"/>
                </a:lnTo>
                <a:lnTo>
                  <a:pt x="4916" y="4586"/>
                </a:lnTo>
                <a:lnTo>
                  <a:pt x="4732" y="4366"/>
                </a:lnTo>
                <a:lnTo>
                  <a:pt x="4512" y="4146"/>
                </a:lnTo>
                <a:lnTo>
                  <a:pt x="4292" y="3962"/>
                </a:lnTo>
                <a:lnTo>
                  <a:pt x="4035" y="3816"/>
                </a:lnTo>
                <a:lnTo>
                  <a:pt x="3779" y="3706"/>
                </a:lnTo>
                <a:lnTo>
                  <a:pt x="3485" y="3595"/>
                </a:lnTo>
                <a:lnTo>
                  <a:pt x="3192" y="3522"/>
                </a:lnTo>
                <a:lnTo>
                  <a:pt x="2862" y="3449"/>
                </a:lnTo>
                <a:lnTo>
                  <a:pt x="2128" y="3449"/>
                </a:lnTo>
                <a:lnTo>
                  <a:pt x="1798" y="3522"/>
                </a:lnTo>
                <a:lnTo>
                  <a:pt x="1101" y="3669"/>
                </a:lnTo>
                <a:lnTo>
                  <a:pt x="404" y="3889"/>
                </a:lnTo>
                <a:lnTo>
                  <a:pt x="184" y="3962"/>
                </a:lnTo>
                <a:lnTo>
                  <a:pt x="74" y="4036"/>
                </a:lnTo>
                <a:lnTo>
                  <a:pt x="0" y="4109"/>
                </a:lnTo>
                <a:lnTo>
                  <a:pt x="0" y="4182"/>
                </a:lnTo>
                <a:lnTo>
                  <a:pt x="0" y="4219"/>
                </a:lnTo>
                <a:lnTo>
                  <a:pt x="0" y="4402"/>
                </a:lnTo>
                <a:lnTo>
                  <a:pt x="37" y="4439"/>
                </a:lnTo>
                <a:lnTo>
                  <a:pt x="74" y="4513"/>
                </a:lnTo>
                <a:lnTo>
                  <a:pt x="257" y="4586"/>
                </a:lnTo>
                <a:lnTo>
                  <a:pt x="404" y="4586"/>
                </a:lnTo>
                <a:lnTo>
                  <a:pt x="514" y="4513"/>
                </a:lnTo>
                <a:lnTo>
                  <a:pt x="624" y="4439"/>
                </a:lnTo>
                <a:lnTo>
                  <a:pt x="881" y="4329"/>
                </a:lnTo>
                <a:lnTo>
                  <a:pt x="881" y="4366"/>
                </a:lnTo>
                <a:lnTo>
                  <a:pt x="881" y="4549"/>
                </a:lnTo>
                <a:lnTo>
                  <a:pt x="881" y="4696"/>
                </a:lnTo>
                <a:lnTo>
                  <a:pt x="954" y="5026"/>
                </a:lnTo>
                <a:lnTo>
                  <a:pt x="1211" y="5686"/>
                </a:lnTo>
                <a:lnTo>
                  <a:pt x="1468" y="6493"/>
                </a:lnTo>
                <a:lnTo>
                  <a:pt x="1761" y="7300"/>
                </a:lnTo>
                <a:lnTo>
                  <a:pt x="1798" y="7374"/>
                </a:lnTo>
                <a:lnTo>
                  <a:pt x="1871" y="7447"/>
                </a:lnTo>
                <a:lnTo>
                  <a:pt x="2055" y="7447"/>
                </a:lnTo>
                <a:lnTo>
                  <a:pt x="2128" y="7410"/>
                </a:lnTo>
                <a:lnTo>
                  <a:pt x="2165" y="7337"/>
                </a:lnTo>
                <a:lnTo>
                  <a:pt x="2201" y="7227"/>
                </a:lnTo>
                <a:lnTo>
                  <a:pt x="2201" y="7154"/>
                </a:lnTo>
                <a:lnTo>
                  <a:pt x="1945" y="6383"/>
                </a:lnTo>
                <a:lnTo>
                  <a:pt x="1688" y="5650"/>
                </a:lnTo>
                <a:lnTo>
                  <a:pt x="1468" y="4989"/>
                </a:lnTo>
                <a:lnTo>
                  <a:pt x="1321" y="4696"/>
                </a:lnTo>
                <a:lnTo>
                  <a:pt x="1138" y="4402"/>
                </a:lnTo>
                <a:lnTo>
                  <a:pt x="1211" y="4329"/>
                </a:lnTo>
                <a:lnTo>
                  <a:pt x="1248" y="4329"/>
                </a:lnTo>
                <a:lnTo>
                  <a:pt x="1248" y="4292"/>
                </a:lnTo>
                <a:lnTo>
                  <a:pt x="1211" y="4292"/>
                </a:lnTo>
                <a:lnTo>
                  <a:pt x="1174" y="4256"/>
                </a:lnTo>
                <a:lnTo>
                  <a:pt x="1138" y="4256"/>
                </a:lnTo>
                <a:lnTo>
                  <a:pt x="1504" y="4182"/>
                </a:lnTo>
                <a:lnTo>
                  <a:pt x="1871" y="4109"/>
                </a:lnTo>
                <a:lnTo>
                  <a:pt x="1945" y="4256"/>
                </a:lnTo>
                <a:lnTo>
                  <a:pt x="2055" y="4439"/>
                </a:lnTo>
                <a:lnTo>
                  <a:pt x="2238" y="4879"/>
                </a:lnTo>
                <a:lnTo>
                  <a:pt x="2421" y="5320"/>
                </a:lnTo>
                <a:lnTo>
                  <a:pt x="2495" y="5760"/>
                </a:lnTo>
                <a:lnTo>
                  <a:pt x="2605" y="6200"/>
                </a:lnTo>
                <a:lnTo>
                  <a:pt x="2715" y="6420"/>
                </a:lnTo>
                <a:lnTo>
                  <a:pt x="2788" y="6603"/>
                </a:lnTo>
                <a:lnTo>
                  <a:pt x="2935" y="6787"/>
                </a:lnTo>
                <a:lnTo>
                  <a:pt x="3082" y="6933"/>
                </a:lnTo>
                <a:lnTo>
                  <a:pt x="3228" y="6970"/>
                </a:lnTo>
                <a:lnTo>
                  <a:pt x="3302" y="6933"/>
                </a:lnTo>
                <a:lnTo>
                  <a:pt x="3375" y="6860"/>
                </a:lnTo>
                <a:lnTo>
                  <a:pt x="3375" y="6750"/>
                </a:lnTo>
                <a:lnTo>
                  <a:pt x="3302" y="6530"/>
                </a:lnTo>
                <a:lnTo>
                  <a:pt x="3192" y="6347"/>
                </a:lnTo>
                <a:lnTo>
                  <a:pt x="3082" y="6126"/>
                </a:lnTo>
                <a:lnTo>
                  <a:pt x="3008" y="5943"/>
                </a:lnTo>
                <a:lnTo>
                  <a:pt x="2898" y="5503"/>
                </a:lnTo>
                <a:lnTo>
                  <a:pt x="2788" y="5063"/>
                </a:lnTo>
                <a:lnTo>
                  <a:pt x="2605" y="4549"/>
                </a:lnTo>
                <a:lnTo>
                  <a:pt x="2458" y="4292"/>
                </a:lnTo>
                <a:lnTo>
                  <a:pt x="2311" y="4036"/>
                </a:lnTo>
                <a:lnTo>
                  <a:pt x="2752" y="4036"/>
                </a:lnTo>
                <a:lnTo>
                  <a:pt x="3192" y="4109"/>
                </a:lnTo>
                <a:lnTo>
                  <a:pt x="3192" y="4219"/>
                </a:lnTo>
                <a:lnTo>
                  <a:pt x="3228" y="4366"/>
                </a:lnTo>
                <a:lnTo>
                  <a:pt x="3302" y="4623"/>
                </a:lnTo>
                <a:lnTo>
                  <a:pt x="3522" y="5063"/>
                </a:lnTo>
                <a:lnTo>
                  <a:pt x="3779" y="5833"/>
                </a:lnTo>
                <a:lnTo>
                  <a:pt x="3852" y="5943"/>
                </a:lnTo>
                <a:lnTo>
                  <a:pt x="3889" y="6016"/>
                </a:lnTo>
                <a:lnTo>
                  <a:pt x="3962" y="6090"/>
                </a:lnTo>
                <a:lnTo>
                  <a:pt x="4109" y="6126"/>
                </a:lnTo>
                <a:lnTo>
                  <a:pt x="4146" y="6090"/>
                </a:lnTo>
                <a:lnTo>
                  <a:pt x="4219" y="6053"/>
                </a:lnTo>
                <a:lnTo>
                  <a:pt x="4292" y="5943"/>
                </a:lnTo>
                <a:lnTo>
                  <a:pt x="4292" y="5796"/>
                </a:lnTo>
                <a:lnTo>
                  <a:pt x="4256" y="5686"/>
                </a:lnTo>
                <a:lnTo>
                  <a:pt x="4182" y="5540"/>
                </a:lnTo>
                <a:lnTo>
                  <a:pt x="3852" y="4659"/>
                </a:lnTo>
                <a:lnTo>
                  <a:pt x="3669" y="4292"/>
                </a:lnTo>
                <a:lnTo>
                  <a:pt x="4035" y="4513"/>
                </a:lnTo>
                <a:lnTo>
                  <a:pt x="4182" y="4623"/>
                </a:lnTo>
                <a:lnTo>
                  <a:pt x="4329" y="4769"/>
                </a:lnTo>
                <a:lnTo>
                  <a:pt x="4439" y="4953"/>
                </a:lnTo>
                <a:lnTo>
                  <a:pt x="4512" y="5136"/>
                </a:lnTo>
                <a:lnTo>
                  <a:pt x="4659" y="5540"/>
                </a:lnTo>
                <a:lnTo>
                  <a:pt x="4806" y="6347"/>
                </a:lnTo>
                <a:lnTo>
                  <a:pt x="4842" y="6640"/>
                </a:lnTo>
                <a:lnTo>
                  <a:pt x="4952" y="6933"/>
                </a:lnTo>
                <a:lnTo>
                  <a:pt x="5063" y="7190"/>
                </a:lnTo>
                <a:lnTo>
                  <a:pt x="5209" y="7447"/>
                </a:lnTo>
                <a:lnTo>
                  <a:pt x="5393" y="7704"/>
                </a:lnTo>
                <a:lnTo>
                  <a:pt x="5576" y="7924"/>
                </a:lnTo>
                <a:lnTo>
                  <a:pt x="5759" y="8144"/>
                </a:lnTo>
                <a:lnTo>
                  <a:pt x="5980" y="8327"/>
                </a:lnTo>
                <a:lnTo>
                  <a:pt x="6236" y="8474"/>
                </a:lnTo>
                <a:lnTo>
                  <a:pt x="6493" y="8621"/>
                </a:lnTo>
                <a:lnTo>
                  <a:pt x="6750" y="8694"/>
                </a:lnTo>
                <a:lnTo>
                  <a:pt x="7043" y="8768"/>
                </a:lnTo>
                <a:lnTo>
                  <a:pt x="7300" y="8804"/>
                </a:lnTo>
                <a:lnTo>
                  <a:pt x="7924" y="8804"/>
                </a:lnTo>
                <a:lnTo>
                  <a:pt x="8217" y="8694"/>
                </a:lnTo>
                <a:lnTo>
                  <a:pt x="8511" y="8621"/>
                </a:lnTo>
                <a:lnTo>
                  <a:pt x="8731" y="8474"/>
                </a:lnTo>
                <a:lnTo>
                  <a:pt x="8951" y="8291"/>
                </a:lnTo>
                <a:lnTo>
                  <a:pt x="9171" y="8107"/>
                </a:lnTo>
                <a:lnTo>
                  <a:pt x="9354" y="7887"/>
                </a:lnTo>
                <a:lnTo>
                  <a:pt x="9464" y="7667"/>
                </a:lnTo>
                <a:lnTo>
                  <a:pt x="9611" y="7410"/>
                </a:lnTo>
                <a:lnTo>
                  <a:pt x="9684" y="7117"/>
                </a:lnTo>
                <a:lnTo>
                  <a:pt x="9721" y="6787"/>
                </a:lnTo>
                <a:lnTo>
                  <a:pt x="9758" y="6457"/>
                </a:lnTo>
                <a:lnTo>
                  <a:pt x="9721" y="6090"/>
                </a:lnTo>
                <a:lnTo>
                  <a:pt x="9684" y="5760"/>
                </a:lnTo>
                <a:lnTo>
                  <a:pt x="9538" y="5063"/>
                </a:lnTo>
                <a:lnTo>
                  <a:pt x="9354" y="4366"/>
                </a:lnTo>
                <a:lnTo>
                  <a:pt x="9024" y="2788"/>
                </a:lnTo>
                <a:lnTo>
                  <a:pt x="8951" y="2422"/>
                </a:lnTo>
                <a:lnTo>
                  <a:pt x="8951" y="2238"/>
                </a:lnTo>
                <a:lnTo>
                  <a:pt x="8951" y="2055"/>
                </a:lnTo>
                <a:lnTo>
                  <a:pt x="9024" y="2348"/>
                </a:lnTo>
                <a:lnTo>
                  <a:pt x="9098" y="2568"/>
                </a:lnTo>
                <a:lnTo>
                  <a:pt x="9244" y="2788"/>
                </a:lnTo>
                <a:lnTo>
                  <a:pt x="9391" y="3009"/>
                </a:lnTo>
                <a:lnTo>
                  <a:pt x="9501" y="3082"/>
                </a:lnTo>
                <a:lnTo>
                  <a:pt x="9611" y="3119"/>
                </a:lnTo>
                <a:lnTo>
                  <a:pt x="9684" y="3119"/>
                </a:lnTo>
                <a:lnTo>
                  <a:pt x="9758" y="3082"/>
                </a:lnTo>
                <a:lnTo>
                  <a:pt x="9794" y="3045"/>
                </a:lnTo>
                <a:lnTo>
                  <a:pt x="9831" y="2972"/>
                </a:lnTo>
                <a:lnTo>
                  <a:pt x="9758" y="2788"/>
                </a:lnTo>
                <a:lnTo>
                  <a:pt x="9648" y="2605"/>
                </a:lnTo>
                <a:lnTo>
                  <a:pt x="9464" y="2275"/>
                </a:lnTo>
                <a:lnTo>
                  <a:pt x="9318" y="1908"/>
                </a:lnTo>
                <a:lnTo>
                  <a:pt x="9244" y="1725"/>
                </a:lnTo>
                <a:lnTo>
                  <a:pt x="9134" y="1541"/>
                </a:lnTo>
                <a:lnTo>
                  <a:pt x="9171" y="1505"/>
                </a:lnTo>
                <a:lnTo>
                  <a:pt x="9354" y="1358"/>
                </a:lnTo>
                <a:lnTo>
                  <a:pt x="9538" y="1248"/>
                </a:lnTo>
                <a:lnTo>
                  <a:pt x="9978" y="1101"/>
                </a:lnTo>
                <a:lnTo>
                  <a:pt x="10051" y="1395"/>
                </a:lnTo>
                <a:lnTo>
                  <a:pt x="10125" y="1688"/>
                </a:lnTo>
                <a:lnTo>
                  <a:pt x="10345" y="2238"/>
                </a:lnTo>
                <a:lnTo>
                  <a:pt x="10418" y="2495"/>
                </a:lnTo>
                <a:lnTo>
                  <a:pt x="10491" y="2825"/>
                </a:lnTo>
                <a:lnTo>
                  <a:pt x="10565" y="2972"/>
                </a:lnTo>
                <a:lnTo>
                  <a:pt x="10638" y="3082"/>
                </a:lnTo>
                <a:lnTo>
                  <a:pt x="10748" y="3192"/>
                </a:lnTo>
                <a:lnTo>
                  <a:pt x="10858" y="3229"/>
                </a:lnTo>
                <a:lnTo>
                  <a:pt x="10968" y="3229"/>
                </a:lnTo>
                <a:lnTo>
                  <a:pt x="11042" y="3192"/>
                </a:lnTo>
                <a:lnTo>
                  <a:pt x="11115" y="3119"/>
                </a:lnTo>
                <a:lnTo>
                  <a:pt x="11115" y="3009"/>
                </a:lnTo>
                <a:lnTo>
                  <a:pt x="11115" y="2972"/>
                </a:lnTo>
                <a:lnTo>
                  <a:pt x="11078" y="2899"/>
                </a:lnTo>
                <a:lnTo>
                  <a:pt x="11005" y="2825"/>
                </a:lnTo>
                <a:lnTo>
                  <a:pt x="10932" y="2642"/>
                </a:lnTo>
                <a:lnTo>
                  <a:pt x="10895" y="2458"/>
                </a:lnTo>
                <a:lnTo>
                  <a:pt x="10675" y="1835"/>
                </a:lnTo>
                <a:lnTo>
                  <a:pt x="10528" y="1395"/>
                </a:lnTo>
                <a:lnTo>
                  <a:pt x="10418" y="1174"/>
                </a:lnTo>
                <a:lnTo>
                  <a:pt x="10308" y="991"/>
                </a:lnTo>
                <a:lnTo>
                  <a:pt x="10455" y="918"/>
                </a:lnTo>
                <a:lnTo>
                  <a:pt x="11005" y="734"/>
                </a:lnTo>
                <a:lnTo>
                  <a:pt x="11152" y="1174"/>
                </a:lnTo>
                <a:lnTo>
                  <a:pt x="11298" y="1615"/>
                </a:lnTo>
                <a:lnTo>
                  <a:pt x="11555" y="2348"/>
                </a:lnTo>
                <a:lnTo>
                  <a:pt x="11702" y="2678"/>
                </a:lnTo>
                <a:lnTo>
                  <a:pt x="11775" y="2788"/>
                </a:lnTo>
                <a:lnTo>
                  <a:pt x="11922" y="2899"/>
                </a:lnTo>
                <a:lnTo>
                  <a:pt x="11959" y="2935"/>
                </a:lnTo>
                <a:lnTo>
                  <a:pt x="12032" y="2899"/>
                </a:lnTo>
                <a:lnTo>
                  <a:pt x="12069" y="2899"/>
                </a:lnTo>
                <a:lnTo>
                  <a:pt x="12105" y="2825"/>
                </a:lnTo>
                <a:lnTo>
                  <a:pt x="12142" y="2715"/>
                </a:lnTo>
                <a:lnTo>
                  <a:pt x="12142" y="2568"/>
                </a:lnTo>
                <a:lnTo>
                  <a:pt x="12069" y="2275"/>
                </a:lnTo>
                <a:lnTo>
                  <a:pt x="11812" y="1688"/>
                </a:lnTo>
                <a:lnTo>
                  <a:pt x="11592" y="1101"/>
                </a:lnTo>
                <a:lnTo>
                  <a:pt x="11445" y="698"/>
                </a:lnTo>
                <a:lnTo>
                  <a:pt x="11372" y="588"/>
                </a:lnTo>
                <a:lnTo>
                  <a:pt x="11665" y="441"/>
                </a:lnTo>
                <a:lnTo>
                  <a:pt x="11922" y="294"/>
                </a:lnTo>
                <a:lnTo>
                  <a:pt x="12105" y="147"/>
                </a:lnTo>
                <a:lnTo>
                  <a:pt x="12142" y="111"/>
                </a:lnTo>
                <a:lnTo>
                  <a:pt x="12142" y="74"/>
                </a:lnTo>
                <a:lnTo>
                  <a:pt x="12105" y="37"/>
                </a:lnTo>
                <a:lnTo>
                  <a:pt x="12069" y="1"/>
                </a:lnTo>
                <a:close/>
                <a:moveTo>
                  <a:pt x="4072" y="7080"/>
                </a:moveTo>
                <a:lnTo>
                  <a:pt x="4035" y="7117"/>
                </a:lnTo>
                <a:lnTo>
                  <a:pt x="3999" y="7154"/>
                </a:lnTo>
                <a:lnTo>
                  <a:pt x="3999" y="7337"/>
                </a:lnTo>
                <a:lnTo>
                  <a:pt x="3999" y="7557"/>
                </a:lnTo>
                <a:lnTo>
                  <a:pt x="4072" y="7961"/>
                </a:lnTo>
                <a:lnTo>
                  <a:pt x="4219" y="8327"/>
                </a:lnTo>
                <a:lnTo>
                  <a:pt x="4366" y="8731"/>
                </a:lnTo>
                <a:lnTo>
                  <a:pt x="4439" y="8804"/>
                </a:lnTo>
                <a:lnTo>
                  <a:pt x="4182" y="8988"/>
                </a:lnTo>
                <a:lnTo>
                  <a:pt x="3889" y="9098"/>
                </a:lnTo>
                <a:lnTo>
                  <a:pt x="3852" y="8951"/>
                </a:lnTo>
                <a:lnTo>
                  <a:pt x="3815" y="8804"/>
                </a:lnTo>
                <a:lnTo>
                  <a:pt x="3669" y="8511"/>
                </a:lnTo>
                <a:lnTo>
                  <a:pt x="3522" y="8071"/>
                </a:lnTo>
                <a:lnTo>
                  <a:pt x="3449" y="7887"/>
                </a:lnTo>
                <a:lnTo>
                  <a:pt x="3339" y="7667"/>
                </a:lnTo>
                <a:lnTo>
                  <a:pt x="3228" y="7630"/>
                </a:lnTo>
                <a:lnTo>
                  <a:pt x="3155" y="7630"/>
                </a:lnTo>
                <a:lnTo>
                  <a:pt x="3045" y="7704"/>
                </a:lnTo>
                <a:lnTo>
                  <a:pt x="3045" y="7777"/>
                </a:lnTo>
                <a:lnTo>
                  <a:pt x="3082" y="7997"/>
                </a:lnTo>
                <a:lnTo>
                  <a:pt x="3118" y="8217"/>
                </a:lnTo>
                <a:lnTo>
                  <a:pt x="3265" y="8658"/>
                </a:lnTo>
                <a:lnTo>
                  <a:pt x="3339" y="8951"/>
                </a:lnTo>
                <a:lnTo>
                  <a:pt x="3412" y="9098"/>
                </a:lnTo>
                <a:lnTo>
                  <a:pt x="3485" y="9244"/>
                </a:lnTo>
                <a:lnTo>
                  <a:pt x="2825" y="9428"/>
                </a:lnTo>
                <a:lnTo>
                  <a:pt x="2788" y="9281"/>
                </a:lnTo>
                <a:lnTo>
                  <a:pt x="2642" y="8768"/>
                </a:lnTo>
                <a:lnTo>
                  <a:pt x="2532" y="8547"/>
                </a:lnTo>
                <a:lnTo>
                  <a:pt x="2385" y="8327"/>
                </a:lnTo>
                <a:lnTo>
                  <a:pt x="2385" y="8254"/>
                </a:lnTo>
                <a:lnTo>
                  <a:pt x="2385" y="8217"/>
                </a:lnTo>
                <a:lnTo>
                  <a:pt x="2421" y="8181"/>
                </a:lnTo>
                <a:lnTo>
                  <a:pt x="2421" y="8144"/>
                </a:lnTo>
                <a:lnTo>
                  <a:pt x="2421" y="8107"/>
                </a:lnTo>
                <a:lnTo>
                  <a:pt x="2385" y="8107"/>
                </a:lnTo>
                <a:lnTo>
                  <a:pt x="2275" y="8144"/>
                </a:lnTo>
                <a:lnTo>
                  <a:pt x="2128" y="8144"/>
                </a:lnTo>
                <a:lnTo>
                  <a:pt x="2055" y="8181"/>
                </a:lnTo>
                <a:lnTo>
                  <a:pt x="2018" y="8254"/>
                </a:lnTo>
                <a:lnTo>
                  <a:pt x="1981" y="8327"/>
                </a:lnTo>
                <a:lnTo>
                  <a:pt x="1981" y="8401"/>
                </a:lnTo>
                <a:lnTo>
                  <a:pt x="2165" y="8841"/>
                </a:lnTo>
                <a:lnTo>
                  <a:pt x="2348" y="9318"/>
                </a:lnTo>
                <a:lnTo>
                  <a:pt x="2385" y="9575"/>
                </a:lnTo>
                <a:lnTo>
                  <a:pt x="1945" y="9685"/>
                </a:lnTo>
                <a:lnTo>
                  <a:pt x="1871" y="9721"/>
                </a:lnTo>
                <a:lnTo>
                  <a:pt x="1798" y="9795"/>
                </a:lnTo>
                <a:lnTo>
                  <a:pt x="1798" y="9868"/>
                </a:lnTo>
                <a:lnTo>
                  <a:pt x="1761" y="9941"/>
                </a:lnTo>
                <a:lnTo>
                  <a:pt x="1798" y="10015"/>
                </a:lnTo>
                <a:lnTo>
                  <a:pt x="1835" y="10088"/>
                </a:lnTo>
                <a:lnTo>
                  <a:pt x="1908" y="10161"/>
                </a:lnTo>
                <a:lnTo>
                  <a:pt x="1981" y="10198"/>
                </a:lnTo>
                <a:lnTo>
                  <a:pt x="2275" y="10198"/>
                </a:lnTo>
                <a:lnTo>
                  <a:pt x="2385" y="10125"/>
                </a:lnTo>
                <a:lnTo>
                  <a:pt x="2495" y="10088"/>
                </a:lnTo>
                <a:lnTo>
                  <a:pt x="2532" y="10051"/>
                </a:lnTo>
                <a:lnTo>
                  <a:pt x="2568" y="10088"/>
                </a:lnTo>
                <a:lnTo>
                  <a:pt x="2605" y="10125"/>
                </a:lnTo>
                <a:lnTo>
                  <a:pt x="2678" y="10125"/>
                </a:lnTo>
                <a:lnTo>
                  <a:pt x="2788" y="10088"/>
                </a:lnTo>
                <a:lnTo>
                  <a:pt x="2825" y="9978"/>
                </a:lnTo>
                <a:lnTo>
                  <a:pt x="3265" y="9868"/>
                </a:lnTo>
                <a:lnTo>
                  <a:pt x="3742" y="9721"/>
                </a:lnTo>
                <a:lnTo>
                  <a:pt x="4146" y="9575"/>
                </a:lnTo>
                <a:lnTo>
                  <a:pt x="4549" y="9354"/>
                </a:lnTo>
                <a:lnTo>
                  <a:pt x="4732" y="9208"/>
                </a:lnTo>
                <a:lnTo>
                  <a:pt x="4879" y="9061"/>
                </a:lnTo>
                <a:lnTo>
                  <a:pt x="5026" y="8841"/>
                </a:lnTo>
                <a:lnTo>
                  <a:pt x="5136" y="8621"/>
                </a:lnTo>
                <a:lnTo>
                  <a:pt x="5209" y="8401"/>
                </a:lnTo>
                <a:lnTo>
                  <a:pt x="5173" y="8181"/>
                </a:lnTo>
                <a:lnTo>
                  <a:pt x="5099" y="7997"/>
                </a:lnTo>
                <a:lnTo>
                  <a:pt x="5026" y="7887"/>
                </a:lnTo>
                <a:lnTo>
                  <a:pt x="4952" y="7814"/>
                </a:lnTo>
                <a:lnTo>
                  <a:pt x="4842" y="7814"/>
                </a:lnTo>
                <a:lnTo>
                  <a:pt x="4806" y="7851"/>
                </a:lnTo>
                <a:lnTo>
                  <a:pt x="4806" y="7887"/>
                </a:lnTo>
                <a:lnTo>
                  <a:pt x="4732" y="8327"/>
                </a:lnTo>
                <a:lnTo>
                  <a:pt x="4512" y="7667"/>
                </a:lnTo>
                <a:lnTo>
                  <a:pt x="4366" y="7374"/>
                </a:lnTo>
                <a:lnTo>
                  <a:pt x="4182" y="7117"/>
                </a:lnTo>
                <a:lnTo>
                  <a:pt x="4146" y="708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39" name="Google Shape;1039;p22"/>
          <p:cNvSpPr/>
          <p:nvPr/>
        </p:nvSpPr>
        <p:spPr>
          <a:xfrm>
            <a:off x="2704" y="4900231"/>
            <a:ext cx="180033" cy="373539"/>
          </a:xfrm>
          <a:custGeom>
            <a:avLst/>
            <a:gdLst/>
            <a:ahLst/>
            <a:cxnLst/>
            <a:rect l="l" t="t" r="r" b="b"/>
            <a:pathLst>
              <a:path w="6347" h="13169" extrusionOk="0">
                <a:moveTo>
                  <a:pt x="588" y="330"/>
                </a:moveTo>
                <a:lnTo>
                  <a:pt x="808" y="367"/>
                </a:lnTo>
                <a:lnTo>
                  <a:pt x="1028" y="440"/>
                </a:lnTo>
                <a:lnTo>
                  <a:pt x="1211" y="550"/>
                </a:lnTo>
                <a:lnTo>
                  <a:pt x="1395" y="734"/>
                </a:lnTo>
                <a:lnTo>
                  <a:pt x="1578" y="917"/>
                </a:lnTo>
                <a:lnTo>
                  <a:pt x="1688" y="1101"/>
                </a:lnTo>
                <a:lnTo>
                  <a:pt x="1798" y="1321"/>
                </a:lnTo>
                <a:lnTo>
                  <a:pt x="1908" y="1541"/>
                </a:lnTo>
                <a:lnTo>
                  <a:pt x="1982" y="1761"/>
                </a:lnTo>
                <a:lnTo>
                  <a:pt x="2018" y="2018"/>
                </a:lnTo>
                <a:lnTo>
                  <a:pt x="2018" y="2458"/>
                </a:lnTo>
                <a:lnTo>
                  <a:pt x="2018" y="2495"/>
                </a:lnTo>
                <a:lnTo>
                  <a:pt x="1982" y="2421"/>
                </a:lnTo>
                <a:lnTo>
                  <a:pt x="1762" y="1944"/>
                </a:lnTo>
                <a:lnTo>
                  <a:pt x="1615" y="1724"/>
                </a:lnTo>
                <a:lnTo>
                  <a:pt x="1432" y="1504"/>
                </a:lnTo>
                <a:lnTo>
                  <a:pt x="1395" y="1467"/>
                </a:lnTo>
                <a:lnTo>
                  <a:pt x="1322" y="1467"/>
                </a:lnTo>
                <a:lnTo>
                  <a:pt x="1285" y="1504"/>
                </a:lnTo>
                <a:lnTo>
                  <a:pt x="1285" y="1578"/>
                </a:lnTo>
                <a:lnTo>
                  <a:pt x="1322" y="1834"/>
                </a:lnTo>
                <a:lnTo>
                  <a:pt x="1395" y="2128"/>
                </a:lnTo>
                <a:lnTo>
                  <a:pt x="1615" y="2641"/>
                </a:lnTo>
                <a:lnTo>
                  <a:pt x="1725" y="2935"/>
                </a:lnTo>
                <a:lnTo>
                  <a:pt x="1615" y="2861"/>
                </a:lnTo>
                <a:lnTo>
                  <a:pt x="1468" y="2715"/>
                </a:lnTo>
                <a:lnTo>
                  <a:pt x="1248" y="2348"/>
                </a:lnTo>
                <a:lnTo>
                  <a:pt x="1065" y="1981"/>
                </a:lnTo>
                <a:lnTo>
                  <a:pt x="955" y="1724"/>
                </a:lnTo>
                <a:lnTo>
                  <a:pt x="845" y="1394"/>
                </a:lnTo>
                <a:lnTo>
                  <a:pt x="735" y="1027"/>
                </a:lnTo>
                <a:lnTo>
                  <a:pt x="661" y="697"/>
                </a:lnTo>
                <a:lnTo>
                  <a:pt x="588" y="330"/>
                </a:lnTo>
                <a:close/>
                <a:moveTo>
                  <a:pt x="3706" y="2825"/>
                </a:moveTo>
                <a:lnTo>
                  <a:pt x="3926" y="2861"/>
                </a:lnTo>
                <a:lnTo>
                  <a:pt x="4109" y="2935"/>
                </a:lnTo>
                <a:lnTo>
                  <a:pt x="4733" y="3118"/>
                </a:lnTo>
                <a:lnTo>
                  <a:pt x="4990" y="3228"/>
                </a:lnTo>
                <a:lnTo>
                  <a:pt x="5283" y="3375"/>
                </a:lnTo>
                <a:lnTo>
                  <a:pt x="5503" y="3522"/>
                </a:lnTo>
                <a:lnTo>
                  <a:pt x="5687" y="3668"/>
                </a:lnTo>
                <a:lnTo>
                  <a:pt x="5687" y="3668"/>
                </a:lnTo>
                <a:lnTo>
                  <a:pt x="5540" y="3632"/>
                </a:lnTo>
                <a:lnTo>
                  <a:pt x="5467" y="3632"/>
                </a:lnTo>
                <a:lnTo>
                  <a:pt x="5393" y="3705"/>
                </a:lnTo>
                <a:lnTo>
                  <a:pt x="5356" y="3778"/>
                </a:lnTo>
                <a:lnTo>
                  <a:pt x="5393" y="3888"/>
                </a:lnTo>
                <a:lnTo>
                  <a:pt x="5026" y="4035"/>
                </a:lnTo>
                <a:lnTo>
                  <a:pt x="4660" y="4109"/>
                </a:lnTo>
                <a:lnTo>
                  <a:pt x="4293" y="4182"/>
                </a:lnTo>
                <a:lnTo>
                  <a:pt x="3889" y="4182"/>
                </a:lnTo>
                <a:lnTo>
                  <a:pt x="3449" y="4109"/>
                </a:lnTo>
                <a:lnTo>
                  <a:pt x="3046" y="3999"/>
                </a:lnTo>
                <a:lnTo>
                  <a:pt x="2862" y="3925"/>
                </a:lnTo>
                <a:lnTo>
                  <a:pt x="2642" y="3815"/>
                </a:lnTo>
                <a:lnTo>
                  <a:pt x="2459" y="3668"/>
                </a:lnTo>
                <a:lnTo>
                  <a:pt x="2349" y="3595"/>
                </a:lnTo>
                <a:lnTo>
                  <a:pt x="2312" y="3522"/>
                </a:lnTo>
                <a:lnTo>
                  <a:pt x="2532" y="3668"/>
                </a:lnTo>
                <a:lnTo>
                  <a:pt x="2789" y="3815"/>
                </a:lnTo>
                <a:lnTo>
                  <a:pt x="3046" y="3888"/>
                </a:lnTo>
                <a:lnTo>
                  <a:pt x="3339" y="3999"/>
                </a:lnTo>
                <a:lnTo>
                  <a:pt x="3596" y="4035"/>
                </a:lnTo>
                <a:lnTo>
                  <a:pt x="3889" y="4109"/>
                </a:lnTo>
                <a:lnTo>
                  <a:pt x="4073" y="4109"/>
                </a:lnTo>
                <a:lnTo>
                  <a:pt x="4183" y="4072"/>
                </a:lnTo>
                <a:lnTo>
                  <a:pt x="4329" y="4035"/>
                </a:lnTo>
                <a:lnTo>
                  <a:pt x="4439" y="3962"/>
                </a:lnTo>
                <a:lnTo>
                  <a:pt x="4476" y="3888"/>
                </a:lnTo>
                <a:lnTo>
                  <a:pt x="4439" y="3778"/>
                </a:lnTo>
                <a:lnTo>
                  <a:pt x="4329" y="3705"/>
                </a:lnTo>
                <a:lnTo>
                  <a:pt x="4219" y="3632"/>
                </a:lnTo>
                <a:lnTo>
                  <a:pt x="3963" y="3595"/>
                </a:lnTo>
                <a:lnTo>
                  <a:pt x="3706" y="3558"/>
                </a:lnTo>
                <a:lnTo>
                  <a:pt x="3449" y="3522"/>
                </a:lnTo>
                <a:lnTo>
                  <a:pt x="2715" y="3338"/>
                </a:lnTo>
                <a:lnTo>
                  <a:pt x="2862" y="3228"/>
                </a:lnTo>
                <a:lnTo>
                  <a:pt x="3082" y="3081"/>
                </a:lnTo>
                <a:lnTo>
                  <a:pt x="3302" y="2935"/>
                </a:lnTo>
                <a:lnTo>
                  <a:pt x="3486" y="2861"/>
                </a:lnTo>
                <a:lnTo>
                  <a:pt x="3706" y="2825"/>
                </a:lnTo>
                <a:close/>
                <a:moveTo>
                  <a:pt x="1285" y="5686"/>
                </a:moveTo>
                <a:lnTo>
                  <a:pt x="1725" y="5723"/>
                </a:lnTo>
                <a:lnTo>
                  <a:pt x="1762" y="5723"/>
                </a:lnTo>
                <a:lnTo>
                  <a:pt x="1835" y="5869"/>
                </a:lnTo>
                <a:lnTo>
                  <a:pt x="1908" y="5943"/>
                </a:lnTo>
                <a:lnTo>
                  <a:pt x="2018" y="5943"/>
                </a:lnTo>
                <a:lnTo>
                  <a:pt x="2129" y="5869"/>
                </a:lnTo>
                <a:lnTo>
                  <a:pt x="2165" y="5759"/>
                </a:lnTo>
                <a:lnTo>
                  <a:pt x="2642" y="5796"/>
                </a:lnTo>
                <a:lnTo>
                  <a:pt x="3082" y="5796"/>
                </a:lnTo>
                <a:lnTo>
                  <a:pt x="3339" y="5833"/>
                </a:lnTo>
                <a:lnTo>
                  <a:pt x="3522" y="5869"/>
                </a:lnTo>
                <a:lnTo>
                  <a:pt x="3522" y="6016"/>
                </a:lnTo>
                <a:lnTo>
                  <a:pt x="3376" y="5979"/>
                </a:lnTo>
                <a:lnTo>
                  <a:pt x="3266" y="6016"/>
                </a:lnTo>
                <a:lnTo>
                  <a:pt x="3119" y="6089"/>
                </a:lnTo>
                <a:lnTo>
                  <a:pt x="3082" y="6163"/>
                </a:lnTo>
                <a:lnTo>
                  <a:pt x="3082" y="6236"/>
                </a:lnTo>
                <a:lnTo>
                  <a:pt x="2752" y="6236"/>
                </a:lnTo>
                <a:lnTo>
                  <a:pt x="1322" y="6163"/>
                </a:lnTo>
                <a:lnTo>
                  <a:pt x="808" y="6089"/>
                </a:lnTo>
                <a:lnTo>
                  <a:pt x="515" y="6053"/>
                </a:lnTo>
                <a:lnTo>
                  <a:pt x="258" y="6089"/>
                </a:lnTo>
                <a:lnTo>
                  <a:pt x="368" y="5943"/>
                </a:lnTo>
                <a:lnTo>
                  <a:pt x="515" y="5833"/>
                </a:lnTo>
                <a:lnTo>
                  <a:pt x="661" y="5723"/>
                </a:lnTo>
                <a:lnTo>
                  <a:pt x="808" y="5686"/>
                </a:lnTo>
                <a:close/>
                <a:moveTo>
                  <a:pt x="2239" y="6676"/>
                </a:moveTo>
                <a:lnTo>
                  <a:pt x="3009" y="6713"/>
                </a:lnTo>
                <a:lnTo>
                  <a:pt x="3156" y="6750"/>
                </a:lnTo>
                <a:lnTo>
                  <a:pt x="3156" y="7997"/>
                </a:lnTo>
                <a:lnTo>
                  <a:pt x="3119" y="9244"/>
                </a:lnTo>
                <a:lnTo>
                  <a:pt x="2422" y="9354"/>
                </a:lnTo>
                <a:lnTo>
                  <a:pt x="2422" y="8951"/>
                </a:lnTo>
                <a:lnTo>
                  <a:pt x="2312" y="7630"/>
                </a:lnTo>
                <a:lnTo>
                  <a:pt x="2275" y="6933"/>
                </a:lnTo>
                <a:lnTo>
                  <a:pt x="2239" y="6676"/>
                </a:lnTo>
                <a:close/>
                <a:moveTo>
                  <a:pt x="1065" y="6566"/>
                </a:moveTo>
                <a:lnTo>
                  <a:pt x="1872" y="6676"/>
                </a:lnTo>
                <a:lnTo>
                  <a:pt x="1835" y="6786"/>
                </a:lnTo>
                <a:lnTo>
                  <a:pt x="1835" y="6933"/>
                </a:lnTo>
                <a:lnTo>
                  <a:pt x="1872" y="7226"/>
                </a:lnTo>
                <a:lnTo>
                  <a:pt x="1945" y="8804"/>
                </a:lnTo>
                <a:lnTo>
                  <a:pt x="1982" y="9391"/>
                </a:lnTo>
                <a:lnTo>
                  <a:pt x="1542" y="9391"/>
                </a:lnTo>
                <a:lnTo>
                  <a:pt x="1101" y="9427"/>
                </a:lnTo>
                <a:lnTo>
                  <a:pt x="1028" y="8254"/>
                </a:lnTo>
                <a:lnTo>
                  <a:pt x="955" y="7410"/>
                </a:lnTo>
                <a:lnTo>
                  <a:pt x="918" y="6970"/>
                </a:lnTo>
                <a:lnTo>
                  <a:pt x="808" y="6566"/>
                </a:lnTo>
                <a:close/>
                <a:moveTo>
                  <a:pt x="3082" y="9721"/>
                </a:moveTo>
                <a:lnTo>
                  <a:pt x="3009" y="10454"/>
                </a:lnTo>
                <a:lnTo>
                  <a:pt x="2972" y="10454"/>
                </a:lnTo>
                <a:lnTo>
                  <a:pt x="2862" y="10418"/>
                </a:lnTo>
                <a:lnTo>
                  <a:pt x="2752" y="10418"/>
                </a:lnTo>
                <a:lnTo>
                  <a:pt x="2605" y="10454"/>
                </a:lnTo>
                <a:lnTo>
                  <a:pt x="2495" y="10528"/>
                </a:lnTo>
                <a:lnTo>
                  <a:pt x="2495" y="10418"/>
                </a:lnTo>
                <a:lnTo>
                  <a:pt x="2459" y="9831"/>
                </a:lnTo>
                <a:lnTo>
                  <a:pt x="2789" y="9794"/>
                </a:lnTo>
                <a:lnTo>
                  <a:pt x="3082" y="9721"/>
                </a:lnTo>
                <a:close/>
                <a:moveTo>
                  <a:pt x="1138" y="9758"/>
                </a:moveTo>
                <a:lnTo>
                  <a:pt x="1358" y="9831"/>
                </a:lnTo>
                <a:lnTo>
                  <a:pt x="1542" y="9831"/>
                </a:lnTo>
                <a:lnTo>
                  <a:pt x="1982" y="9868"/>
                </a:lnTo>
                <a:lnTo>
                  <a:pt x="2018" y="10088"/>
                </a:lnTo>
                <a:lnTo>
                  <a:pt x="1982" y="10124"/>
                </a:lnTo>
                <a:lnTo>
                  <a:pt x="1688" y="10088"/>
                </a:lnTo>
                <a:lnTo>
                  <a:pt x="1615" y="10124"/>
                </a:lnTo>
                <a:lnTo>
                  <a:pt x="1542" y="10161"/>
                </a:lnTo>
                <a:lnTo>
                  <a:pt x="1542" y="10234"/>
                </a:lnTo>
                <a:lnTo>
                  <a:pt x="1578" y="10308"/>
                </a:lnTo>
                <a:lnTo>
                  <a:pt x="1725" y="10454"/>
                </a:lnTo>
                <a:lnTo>
                  <a:pt x="1945" y="10491"/>
                </a:lnTo>
                <a:lnTo>
                  <a:pt x="2018" y="10491"/>
                </a:lnTo>
                <a:lnTo>
                  <a:pt x="2018" y="10748"/>
                </a:lnTo>
                <a:lnTo>
                  <a:pt x="1798" y="10785"/>
                </a:lnTo>
                <a:lnTo>
                  <a:pt x="1798" y="10748"/>
                </a:lnTo>
                <a:lnTo>
                  <a:pt x="1762" y="10748"/>
                </a:lnTo>
                <a:lnTo>
                  <a:pt x="1688" y="10785"/>
                </a:lnTo>
                <a:lnTo>
                  <a:pt x="1615" y="10821"/>
                </a:lnTo>
                <a:lnTo>
                  <a:pt x="1542" y="10895"/>
                </a:lnTo>
                <a:lnTo>
                  <a:pt x="1505" y="11005"/>
                </a:lnTo>
                <a:lnTo>
                  <a:pt x="1542" y="11078"/>
                </a:lnTo>
                <a:lnTo>
                  <a:pt x="1652" y="11151"/>
                </a:lnTo>
                <a:lnTo>
                  <a:pt x="2055" y="11151"/>
                </a:lnTo>
                <a:lnTo>
                  <a:pt x="2129" y="11408"/>
                </a:lnTo>
                <a:lnTo>
                  <a:pt x="2239" y="11592"/>
                </a:lnTo>
                <a:lnTo>
                  <a:pt x="2275" y="11628"/>
                </a:lnTo>
                <a:lnTo>
                  <a:pt x="2349" y="11628"/>
                </a:lnTo>
                <a:lnTo>
                  <a:pt x="2422" y="11592"/>
                </a:lnTo>
                <a:lnTo>
                  <a:pt x="2459" y="11555"/>
                </a:lnTo>
                <a:lnTo>
                  <a:pt x="2532" y="11371"/>
                </a:lnTo>
                <a:lnTo>
                  <a:pt x="2569" y="11188"/>
                </a:lnTo>
                <a:lnTo>
                  <a:pt x="2569" y="11005"/>
                </a:lnTo>
                <a:lnTo>
                  <a:pt x="2532" y="10785"/>
                </a:lnTo>
                <a:lnTo>
                  <a:pt x="2679" y="10821"/>
                </a:lnTo>
                <a:lnTo>
                  <a:pt x="3009" y="10821"/>
                </a:lnTo>
                <a:lnTo>
                  <a:pt x="2936" y="11408"/>
                </a:lnTo>
                <a:lnTo>
                  <a:pt x="2862" y="11812"/>
                </a:lnTo>
                <a:lnTo>
                  <a:pt x="2825" y="11995"/>
                </a:lnTo>
                <a:lnTo>
                  <a:pt x="2752" y="12178"/>
                </a:lnTo>
                <a:lnTo>
                  <a:pt x="2642" y="12362"/>
                </a:lnTo>
                <a:lnTo>
                  <a:pt x="2532" y="12472"/>
                </a:lnTo>
                <a:lnTo>
                  <a:pt x="2349" y="12582"/>
                </a:lnTo>
                <a:lnTo>
                  <a:pt x="2129" y="12619"/>
                </a:lnTo>
                <a:lnTo>
                  <a:pt x="1945" y="12619"/>
                </a:lnTo>
                <a:lnTo>
                  <a:pt x="1798" y="12582"/>
                </a:lnTo>
                <a:lnTo>
                  <a:pt x="1652" y="12472"/>
                </a:lnTo>
                <a:lnTo>
                  <a:pt x="1505" y="12362"/>
                </a:lnTo>
                <a:lnTo>
                  <a:pt x="1432" y="12215"/>
                </a:lnTo>
                <a:lnTo>
                  <a:pt x="1322" y="12068"/>
                </a:lnTo>
                <a:lnTo>
                  <a:pt x="1211" y="11738"/>
                </a:lnTo>
                <a:lnTo>
                  <a:pt x="1138" y="11335"/>
                </a:lnTo>
                <a:lnTo>
                  <a:pt x="1138" y="10858"/>
                </a:lnTo>
                <a:lnTo>
                  <a:pt x="1138" y="10014"/>
                </a:lnTo>
                <a:lnTo>
                  <a:pt x="1138" y="9758"/>
                </a:lnTo>
                <a:close/>
                <a:moveTo>
                  <a:pt x="625" y="0"/>
                </a:moveTo>
                <a:lnTo>
                  <a:pt x="478" y="37"/>
                </a:lnTo>
                <a:lnTo>
                  <a:pt x="331" y="110"/>
                </a:lnTo>
                <a:lnTo>
                  <a:pt x="294" y="184"/>
                </a:lnTo>
                <a:lnTo>
                  <a:pt x="294" y="220"/>
                </a:lnTo>
                <a:lnTo>
                  <a:pt x="294" y="294"/>
                </a:lnTo>
                <a:lnTo>
                  <a:pt x="331" y="330"/>
                </a:lnTo>
                <a:lnTo>
                  <a:pt x="294" y="587"/>
                </a:lnTo>
                <a:lnTo>
                  <a:pt x="294" y="844"/>
                </a:lnTo>
                <a:lnTo>
                  <a:pt x="331" y="1101"/>
                </a:lnTo>
                <a:lnTo>
                  <a:pt x="368" y="1321"/>
                </a:lnTo>
                <a:lnTo>
                  <a:pt x="551" y="1834"/>
                </a:lnTo>
                <a:lnTo>
                  <a:pt x="735" y="2274"/>
                </a:lnTo>
                <a:lnTo>
                  <a:pt x="918" y="2641"/>
                </a:lnTo>
                <a:lnTo>
                  <a:pt x="1175" y="3008"/>
                </a:lnTo>
                <a:lnTo>
                  <a:pt x="1322" y="3155"/>
                </a:lnTo>
                <a:lnTo>
                  <a:pt x="1505" y="3265"/>
                </a:lnTo>
                <a:lnTo>
                  <a:pt x="1652" y="3375"/>
                </a:lnTo>
                <a:lnTo>
                  <a:pt x="1872" y="3375"/>
                </a:lnTo>
                <a:lnTo>
                  <a:pt x="1798" y="3815"/>
                </a:lnTo>
                <a:lnTo>
                  <a:pt x="1725" y="4365"/>
                </a:lnTo>
                <a:lnTo>
                  <a:pt x="1725" y="4659"/>
                </a:lnTo>
                <a:lnTo>
                  <a:pt x="1762" y="4806"/>
                </a:lnTo>
                <a:lnTo>
                  <a:pt x="1798" y="4916"/>
                </a:lnTo>
                <a:lnTo>
                  <a:pt x="1762" y="5319"/>
                </a:lnTo>
                <a:lnTo>
                  <a:pt x="1615" y="5319"/>
                </a:lnTo>
                <a:lnTo>
                  <a:pt x="1138" y="5282"/>
                </a:lnTo>
                <a:lnTo>
                  <a:pt x="918" y="5246"/>
                </a:lnTo>
                <a:lnTo>
                  <a:pt x="698" y="5282"/>
                </a:lnTo>
                <a:lnTo>
                  <a:pt x="404" y="5392"/>
                </a:lnTo>
                <a:lnTo>
                  <a:pt x="294" y="5466"/>
                </a:lnTo>
                <a:lnTo>
                  <a:pt x="184" y="5576"/>
                </a:lnTo>
                <a:lnTo>
                  <a:pt x="111" y="5686"/>
                </a:lnTo>
                <a:lnTo>
                  <a:pt x="74" y="5796"/>
                </a:lnTo>
                <a:lnTo>
                  <a:pt x="38" y="5943"/>
                </a:lnTo>
                <a:lnTo>
                  <a:pt x="1" y="6089"/>
                </a:lnTo>
                <a:lnTo>
                  <a:pt x="38" y="6163"/>
                </a:lnTo>
                <a:lnTo>
                  <a:pt x="111" y="6199"/>
                </a:lnTo>
                <a:lnTo>
                  <a:pt x="38" y="6273"/>
                </a:lnTo>
                <a:lnTo>
                  <a:pt x="38" y="6346"/>
                </a:lnTo>
                <a:lnTo>
                  <a:pt x="38" y="6456"/>
                </a:lnTo>
                <a:lnTo>
                  <a:pt x="111" y="6530"/>
                </a:lnTo>
                <a:lnTo>
                  <a:pt x="184" y="6566"/>
                </a:lnTo>
                <a:lnTo>
                  <a:pt x="294" y="6566"/>
                </a:lnTo>
                <a:lnTo>
                  <a:pt x="368" y="6493"/>
                </a:lnTo>
                <a:lnTo>
                  <a:pt x="441" y="6493"/>
                </a:lnTo>
                <a:lnTo>
                  <a:pt x="441" y="6530"/>
                </a:lnTo>
                <a:lnTo>
                  <a:pt x="441" y="6786"/>
                </a:lnTo>
                <a:lnTo>
                  <a:pt x="441" y="7080"/>
                </a:lnTo>
                <a:lnTo>
                  <a:pt x="515" y="7593"/>
                </a:lnTo>
                <a:lnTo>
                  <a:pt x="588" y="8657"/>
                </a:lnTo>
                <a:lnTo>
                  <a:pt x="625" y="9721"/>
                </a:lnTo>
                <a:lnTo>
                  <a:pt x="625" y="10785"/>
                </a:lnTo>
                <a:lnTo>
                  <a:pt x="661" y="11225"/>
                </a:lnTo>
                <a:lnTo>
                  <a:pt x="698" y="11665"/>
                </a:lnTo>
                <a:lnTo>
                  <a:pt x="808" y="12105"/>
                </a:lnTo>
                <a:lnTo>
                  <a:pt x="881" y="12289"/>
                </a:lnTo>
                <a:lnTo>
                  <a:pt x="991" y="12509"/>
                </a:lnTo>
                <a:lnTo>
                  <a:pt x="1065" y="12655"/>
                </a:lnTo>
                <a:lnTo>
                  <a:pt x="1175" y="12765"/>
                </a:lnTo>
                <a:lnTo>
                  <a:pt x="1322" y="12912"/>
                </a:lnTo>
                <a:lnTo>
                  <a:pt x="1468" y="12985"/>
                </a:lnTo>
                <a:lnTo>
                  <a:pt x="1615" y="13059"/>
                </a:lnTo>
                <a:lnTo>
                  <a:pt x="1798" y="13096"/>
                </a:lnTo>
                <a:lnTo>
                  <a:pt x="1945" y="13132"/>
                </a:lnTo>
                <a:lnTo>
                  <a:pt x="2129" y="13169"/>
                </a:lnTo>
                <a:lnTo>
                  <a:pt x="2349" y="13132"/>
                </a:lnTo>
                <a:lnTo>
                  <a:pt x="2569" y="13096"/>
                </a:lnTo>
                <a:lnTo>
                  <a:pt x="2752" y="12985"/>
                </a:lnTo>
                <a:lnTo>
                  <a:pt x="2899" y="12875"/>
                </a:lnTo>
                <a:lnTo>
                  <a:pt x="3009" y="12765"/>
                </a:lnTo>
                <a:lnTo>
                  <a:pt x="3119" y="12582"/>
                </a:lnTo>
                <a:lnTo>
                  <a:pt x="3302" y="12215"/>
                </a:lnTo>
                <a:lnTo>
                  <a:pt x="3412" y="11812"/>
                </a:lnTo>
                <a:lnTo>
                  <a:pt x="3449" y="11408"/>
                </a:lnTo>
                <a:lnTo>
                  <a:pt x="3522" y="10601"/>
                </a:lnTo>
                <a:lnTo>
                  <a:pt x="3632" y="9647"/>
                </a:lnTo>
                <a:lnTo>
                  <a:pt x="3669" y="8657"/>
                </a:lnTo>
                <a:lnTo>
                  <a:pt x="3669" y="7667"/>
                </a:lnTo>
                <a:lnTo>
                  <a:pt x="3669" y="6676"/>
                </a:lnTo>
                <a:lnTo>
                  <a:pt x="3743" y="6603"/>
                </a:lnTo>
                <a:lnTo>
                  <a:pt x="3779" y="6530"/>
                </a:lnTo>
                <a:lnTo>
                  <a:pt x="3779" y="6456"/>
                </a:lnTo>
                <a:lnTo>
                  <a:pt x="3889" y="6273"/>
                </a:lnTo>
                <a:lnTo>
                  <a:pt x="3963" y="6053"/>
                </a:lnTo>
                <a:lnTo>
                  <a:pt x="3999" y="5833"/>
                </a:lnTo>
                <a:lnTo>
                  <a:pt x="3963" y="5723"/>
                </a:lnTo>
                <a:lnTo>
                  <a:pt x="3926" y="5612"/>
                </a:lnTo>
                <a:lnTo>
                  <a:pt x="3816" y="5502"/>
                </a:lnTo>
                <a:lnTo>
                  <a:pt x="3669" y="5429"/>
                </a:lnTo>
                <a:lnTo>
                  <a:pt x="3486" y="5392"/>
                </a:lnTo>
                <a:lnTo>
                  <a:pt x="3266" y="5356"/>
                </a:lnTo>
                <a:lnTo>
                  <a:pt x="2532" y="5356"/>
                </a:lnTo>
                <a:lnTo>
                  <a:pt x="2165" y="5319"/>
                </a:lnTo>
                <a:lnTo>
                  <a:pt x="2092" y="4806"/>
                </a:lnTo>
                <a:lnTo>
                  <a:pt x="2165" y="4585"/>
                </a:lnTo>
                <a:lnTo>
                  <a:pt x="2165" y="4365"/>
                </a:lnTo>
                <a:lnTo>
                  <a:pt x="2202" y="3962"/>
                </a:lnTo>
                <a:lnTo>
                  <a:pt x="2459" y="4145"/>
                </a:lnTo>
                <a:lnTo>
                  <a:pt x="2715" y="4292"/>
                </a:lnTo>
                <a:lnTo>
                  <a:pt x="2972" y="4402"/>
                </a:lnTo>
                <a:lnTo>
                  <a:pt x="3266" y="4475"/>
                </a:lnTo>
                <a:lnTo>
                  <a:pt x="3522" y="4549"/>
                </a:lnTo>
                <a:lnTo>
                  <a:pt x="3816" y="4585"/>
                </a:lnTo>
                <a:lnTo>
                  <a:pt x="4403" y="4585"/>
                </a:lnTo>
                <a:lnTo>
                  <a:pt x="4660" y="4549"/>
                </a:lnTo>
                <a:lnTo>
                  <a:pt x="4953" y="4475"/>
                </a:lnTo>
                <a:lnTo>
                  <a:pt x="5210" y="4402"/>
                </a:lnTo>
                <a:lnTo>
                  <a:pt x="5503" y="4292"/>
                </a:lnTo>
                <a:lnTo>
                  <a:pt x="5760" y="4182"/>
                </a:lnTo>
                <a:lnTo>
                  <a:pt x="5833" y="4109"/>
                </a:lnTo>
                <a:lnTo>
                  <a:pt x="5833" y="3999"/>
                </a:lnTo>
                <a:lnTo>
                  <a:pt x="5833" y="3888"/>
                </a:lnTo>
                <a:lnTo>
                  <a:pt x="5797" y="3778"/>
                </a:lnTo>
                <a:lnTo>
                  <a:pt x="5797" y="3778"/>
                </a:lnTo>
                <a:lnTo>
                  <a:pt x="5833" y="3815"/>
                </a:lnTo>
                <a:lnTo>
                  <a:pt x="5980" y="3962"/>
                </a:lnTo>
                <a:lnTo>
                  <a:pt x="6053" y="3999"/>
                </a:lnTo>
                <a:lnTo>
                  <a:pt x="6200" y="4035"/>
                </a:lnTo>
                <a:lnTo>
                  <a:pt x="6237" y="4035"/>
                </a:lnTo>
                <a:lnTo>
                  <a:pt x="6274" y="3999"/>
                </a:lnTo>
                <a:lnTo>
                  <a:pt x="6347" y="3888"/>
                </a:lnTo>
                <a:lnTo>
                  <a:pt x="6310" y="3742"/>
                </a:lnTo>
                <a:lnTo>
                  <a:pt x="6274" y="3632"/>
                </a:lnTo>
                <a:lnTo>
                  <a:pt x="6200" y="3522"/>
                </a:lnTo>
                <a:lnTo>
                  <a:pt x="6090" y="3375"/>
                </a:lnTo>
                <a:lnTo>
                  <a:pt x="5833" y="3192"/>
                </a:lnTo>
                <a:lnTo>
                  <a:pt x="5613" y="3045"/>
                </a:lnTo>
                <a:lnTo>
                  <a:pt x="5283" y="2861"/>
                </a:lnTo>
                <a:lnTo>
                  <a:pt x="4953" y="2715"/>
                </a:lnTo>
                <a:lnTo>
                  <a:pt x="4256" y="2495"/>
                </a:lnTo>
                <a:lnTo>
                  <a:pt x="3926" y="2421"/>
                </a:lnTo>
                <a:lnTo>
                  <a:pt x="3596" y="2385"/>
                </a:lnTo>
                <a:lnTo>
                  <a:pt x="3302" y="2458"/>
                </a:lnTo>
                <a:lnTo>
                  <a:pt x="2972" y="2605"/>
                </a:lnTo>
                <a:lnTo>
                  <a:pt x="2679" y="2788"/>
                </a:lnTo>
                <a:lnTo>
                  <a:pt x="2349" y="3081"/>
                </a:lnTo>
                <a:lnTo>
                  <a:pt x="2349" y="3045"/>
                </a:lnTo>
                <a:lnTo>
                  <a:pt x="2385" y="2788"/>
                </a:lnTo>
                <a:lnTo>
                  <a:pt x="2459" y="2568"/>
                </a:lnTo>
                <a:lnTo>
                  <a:pt x="2495" y="2458"/>
                </a:lnTo>
                <a:lnTo>
                  <a:pt x="2495" y="2311"/>
                </a:lnTo>
                <a:lnTo>
                  <a:pt x="2495" y="2201"/>
                </a:lnTo>
                <a:lnTo>
                  <a:pt x="2422" y="2128"/>
                </a:lnTo>
                <a:lnTo>
                  <a:pt x="2385" y="1871"/>
                </a:lnTo>
                <a:lnTo>
                  <a:pt x="2312" y="1614"/>
                </a:lnTo>
                <a:lnTo>
                  <a:pt x="2129" y="1137"/>
                </a:lnTo>
                <a:lnTo>
                  <a:pt x="2018" y="917"/>
                </a:lnTo>
                <a:lnTo>
                  <a:pt x="1835" y="661"/>
                </a:lnTo>
                <a:lnTo>
                  <a:pt x="1652" y="440"/>
                </a:lnTo>
                <a:lnTo>
                  <a:pt x="1395" y="220"/>
                </a:lnTo>
                <a:lnTo>
                  <a:pt x="1138" y="74"/>
                </a:lnTo>
                <a:lnTo>
                  <a:pt x="881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40" name="Google Shape;1040;p22"/>
          <p:cNvSpPr/>
          <p:nvPr/>
        </p:nvSpPr>
        <p:spPr>
          <a:xfrm rot="1920548">
            <a:off x="8225551" y="625274"/>
            <a:ext cx="501522" cy="425557"/>
          </a:xfrm>
          <a:custGeom>
            <a:avLst/>
            <a:gdLst/>
            <a:ahLst/>
            <a:cxnLst/>
            <a:rect l="l" t="t" r="r" b="b"/>
            <a:pathLst>
              <a:path w="17681" h="15004" extrusionOk="0">
                <a:moveTo>
                  <a:pt x="6823" y="1981"/>
                </a:moveTo>
                <a:lnTo>
                  <a:pt x="6676" y="2018"/>
                </a:lnTo>
                <a:lnTo>
                  <a:pt x="6566" y="2055"/>
                </a:lnTo>
                <a:lnTo>
                  <a:pt x="6493" y="2201"/>
                </a:lnTo>
                <a:lnTo>
                  <a:pt x="6420" y="2385"/>
                </a:lnTo>
                <a:lnTo>
                  <a:pt x="6383" y="2531"/>
                </a:lnTo>
                <a:lnTo>
                  <a:pt x="6383" y="2641"/>
                </a:lnTo>
                <a:lnTo>
                  <a:pt x="6420" y="2752"/>
                </a:lnTo>
                <a:lnTo>
                  <a:pt x="6493" y="2825"/>
                </a:lnTo>
                <a:lnTo>
                  <a:pt x="6566" y="2862"/>
                </a:lnTo>
                <a:lnTo>
                  <a:pt x="6713" y="2862"/>
                </a:lnTo>
                <a:lnTo>
                  <a:pt x="6860" y="2825"/>
                </a:lnTo>
                <a:lnTo>
                  <a:pt x="6933" y="2752"/>
                </a:lnTo>
                <a:lnTo>
                  <a:pt x="7006" y="2641"/>
                </a:lnTo>
                <a:lnTo>
                  <a:pt x="7080" y="2531"/>
                </a:lnTo>
                <a:lnTo>
                  <a:pt x="7080" y="2421"/>
                </a:lnTo>
                <a:lnTo>
                  <a:pt x="7080" y="2275"/>
                </a:lnTo>
                <a:lnTo>
                  <a:pt x="7006" y="2165"/>
                </a:lnTo>
                <a:lnTo>
                  <a:pt x="6933" y="2055"/>
                </a:lnTo>
                <a:lnTo>
                  <a:pt x="6823" y="1981"/>
                </a:lnTo>
                <a:close/>
                <a:moveTo>
                  <a:pt x="5282" y="2641"/>
                </a:moveTo>
                <a:lnTo>
                  <a:pt x="5209" y="2678"/>
                </a:lnTo>
                <a:lnTo>
                  <a:pt x="5136" y="2715"/>
                </a:lnTo>
                <a:lnTo>
                  <a:pt x="5062" y="2788"/>
                </a:lnTo>
                <a:lnTo>
                  <a:pt x="5062" y="2898"/>
                </a:lnTo>
                <a:lnTo>
                  <a:pt x="5062" y="2935"/>
                </a:lnTo>
                <a:lnTo>
                  <a:pt x="4989" y="2972"/>
                </a:lnTo>
                <a:lnTo>
                  <a:pt x="4952" y="3045"/>
                </a:lnTo>
                <a:lnTo>
                  <a:pt x="4952" y="3118"/>
                </a:lnTo>
                <a:lnTo>
                  <a:pt x="4952" y="3228"/>
                </a:lnTo>
                <a:lnTo>
                  <a:pt x="5026" y="3338"/>
                </a:lnTo>
                <a:lnTo>
                  <a:pt x="5099" y="3412"/>
                </a:lnTo>
                <a:lnTo>
                  <a:pt x="5319" y="3412"/>
                </a:lnTo>
                <a:lnTo>
                  <a:pt x="5429" y="3338"/>
                </a:lnTo>
                <a:lnTo>
                  <a:pt x="5502" y="3265"/>
                </a:lnTo>
                <a:lnTo>
                  <a:pt x="5576" y="3155"/>
                </a:lnTo>
                <a:lnTo>
                  <a:pt x="5613" y="3008"/>
                </a:lnTo>
                <a:lnTo>
                  <a:pt x="5576" y="2862"/>
                </a:lnTo>
                <a:lnTo>
                  <a:pt x="5502" y="2752"/>
                </a:lnTo>
                <a:lnTo>
                  <a:pt x="5392" y="2678"/>
                </a:lnTo>
                <a:lnTo>
                  <a:pt x="5282" y="2641"/>
                </a:lnTo>
                <a:close/>
                <a:moveTo>
                  <a:pt x="6786" y="3559"/>
                </a:moveTo>
                <a:lnTo>
                  <a:pt x="6640" y="3595"/>
                </a:lnTo>
                <a:lnTo>
                  <a:pt x="6493" y="3705"/>
                </a:lnTo>
                <a:lnTo>
                  <a:pt x="6383" y="3815"/>
                </a:lnTo>
                <a:lnTo>
                  <a:pt x="6309" y="3962"/>
                </a:lnTo>
                <a:lnTo>
                  <a:pt x="6273" y="4109"/>
                </a:lnTo>
                <a:lnTo>
                  <a:pt x="6273" y="4255"/>
                </a:lnTo>
                <a:lnTo>
                  <a:pt x="6273" y="4366"/>
                </a:lnTo>
                <a:lnTo>
                  <a:pt x="6383" y="4439"/>
                </a:lnTo>
                <a:lnTo>
                  <a:pt x="6493" y="4476"/>
                </a:lnTo>
                <a:lnTo>
                  <a:pt x="6603" y="4439"/>
                </a:lnTo>
                <a:lnTo>
                  <a:pt x="6750" y="4329"/>
                </a:lnTo>
                <a:lnTo>
                  <a:pt x="6860" y="4329"/>
                </a:lnTo>
                <a:lnTo>
                  <a:pt x="6970" y="4292"/>
                </a:lnTo>
                <a:lnTo>
                  <a:pt x="7080" y="4182"/>
                </a:lnTo>
                <a:lnTo>
                  <a:pt x="7153" y="4035"/>
                </a:lnTo>
                <a:lnTo>
                  <a:pt x="7153" y="3852"/>
                </a:lnTo>
                <a:lnTo>
                  <a:pt x="7080" y="3705"/>
                </a:lnTo>
                <a:lnTo>
                  <a:pt x="7043" y="3632"/>
                </a:lnTo>
                <a:lnTo>
                  <a:pt x="6970" y="3595"/>
                </a:lnTo>
                <a:lnTo>
                  <a:pt x="6786" y="3559"/>
                </a:lnTo>
                <a:close/>
                <a:moveTo>
                  <a:pt x="4806" y="5979"/>
                </a:moveTo>
                <a:lnTo>
                  <a:pt x="4622" y="6090"/>
                </a:lnTo>
                <a:lnTo>
                  <a:pt x="4439" y="6200"/>
                </a:lnTo>
                <a:lnTo>
                  <a:pt x="4402" y="6236"/>
                </a:lnTo>
                <a:lnTo>
                  <a:pt x="4329" y="6310"/>
                </a:lnTo>
                <a:lnTo>
                  <a:pt x="4255" y="6383"/>
                </a:lnTo>
                <a:lnTo>
                  <a:pt x="4219" y="6493"/>
                </a:lnTo>
                <a:lnTo>
                  <a:pt x="4219" y="6566"/>
                </a:lnTo>
                <a:lnTo>
                  <a:pt x="4255" y="6713"/>
                </a:lnTo>
                <a:lnTo>
                  <a:pt x="4329" y="6860"/>
                </a:lnTo>
                <a:lnTo>
                  <a:pt x="4365" y="6897"/>
                </a:lnTo>
                <a:lnTo>
                  <a:pt x="4475" y="6970"/>
                </a:lnTo>
                <a:lnTo>
                  <a:pt x="4585" y="7007"/>
                </a:lnTo>
                <a:lnTo>
                  <a:pt x="4696" y="7043"/>
                </a:lnTo>
                <a:lnTo>
                  <a:pt x="4842" y="7007"/>
                </a:lnTo>
                <a:lnTo>
                  <a:pt x="4952" y="6970"/>
                </a:lnTo>
                <a:lnTo>
                  <a:pt x="5026" y="6897"/>
                </a:lnTo>
                <a:lnTo>
                  <a:pt x="5209" y="6750"/>
                </a:lnTo>
                <a:lnTo>
                  <a:pt x="5282" y="6640"/>
                </a:lnTo>
                <a:lnTo>
                  <a:pt x="5319" y="6493"/>
                </a:lnTo>
                <a:lnTo>
                  <a:pt x="5356" y="6346"/>
                </a:lnTo>
                <a:lnTo>
                  <a:pt x="5356" y="6236"/>
                </a:lnTo>
                <a:lnTo>
                  <a:pt x="5282" y="6126"/>
                </a:lnTo>
                <a:lnTo>
                  <a:pt x="5209" y="6053"/>
                </a:lnTo>
                <a:lnTo>
                  <a:pt x="5136" y="5979"/>
                </a:lnTo>
                <a:close/>
                <a:moveTo>
                  <a:pt x="4219" y="4916"/>
                </a:moveTo>
                <a:lnTo>
                  <a:pt x="4219" y="5062"/>
                </a:lnTo>
                <a:lnTo>
                  <a:pt x="4255" y="5136"/>
                </a:lnTo>
                <a:lnTo>
                  <a:pt x="4292" y="5173"/>
                </a:lnTo>
                <a:lnTo>
                  <a:pt x="4439" y="5209"/>
                </a:lnTo>
                <a:lnTo>
                  <a:pt x="4549" y="5173"/>
                </a:lnTo>
                <a:lnTo>
                  <a:pt x="4585" y="5136"/>
                </a:lnTo>
                <a:lnTo>
                  <a:pt x="4622" y="5062"/>
                </a:lnTo>
                <a:lnTo>
                  <a:pt x="4659" y="5026"/>
                </a:lnTo>
                <a:lnTo>
                  <a:pt x="4989" y="5136"/>
                </a:lnTo>
                <a:lnTo>
                  <a:pt x="5319" y="5209"/>
                </a:lnTo>
                <a:lnTo>
                  <a:pt x="5392" y="5319"/>
                </a:lnTo>
                <a:lnTo>
                  <a:pt x="5466" y="5429"/>
                </a:lnTo>
                <a:lnTo>
                  <a:pt x="5686" y="5613"/>
                </a:lnTo>
                <a:lnTo>
                  <a:pt x="5869" y="5833"/>
                </a:lnTo>
                <a:lnTo>
                  <a:pt x="5979" y="6053"/>
                </a:lnTo>
                <a:lnTo>
                  <a:pt x="6016" y="6273"/>
                </a:lnTo>
                <a:lnTo>
                  <a:pt x="5979" y="6530"/>
                </a:lnTo>
                <a:lnTo>
                  <a:pt x="5943" y="6676"/>
                </a:lnTo>
                <a:lnTo>
                  <a:pt x="5869" y="6823"/>
                </a:lnTo>
                <a:lnTo>
                  <a:pt x="5686" y="7080"/>
                </a:lnTo>
                <a:lnTo>
                  <a:pt x="5466" y="7227"/>
                </a:lnTo>
                <a:lnTo>
                  <a:pt x="5209" y="7373"/>
                </a:lnTo>
                <a:lnTo>
                  <a:pt x="4916" y="7447"/>
                </a:lnTo>
                <a:lnTo>
                  <a:pt x="4622" y="7483"/>
                </a:lnTo>
                <a:lnTo>
                  <a:pt x="4329" y="7520"/>
                </a:lnTo>
                <a:lnTo>
                  <a:pt x="4035" y="7483"/>
                </a:lnTo>
                <a:lnTo>
                  <a:pt x="3778" y="7447"/>
                </a:lnTo>
                <a:lnTo>
                  <a:pt x="3485" y="7337"/>
                </a:lnTo>
                <a:lnTo>
                  <a:pt x="3338" y="7227"/>
                </a:lnTo>
                <a:lnTo>
                  <a:pt x="3228" y="7080"/>
                </a:lnTo>
                <a:lnTo>
                  <a:pt x="3155" y="6897"/>
                </a:lnTo>
                <a:lnTo>
                  <a:pt x="3118" y="6713"/>
                </a:lnTo>
                <a:lnTo>
                  <a:pt x="3082" y="6383"/>
                </a:lnTo>
                <a:lnTo>
                  <a:pt x="3155" y="6090"/>
                </a:lnTo>
                <a:lnTo>
                  <a:pt x="3228" y="5796"/>
                </a:lnTo>
                <a:lnTo>
                  <a:pt x="3375" y="5539"/>
                </a:lnTo>
                <a:lnTo>
                  <a:pt x="3558" y="5319"/>
                </a:lnTo>
                <a:lnTo>
                  <a:pt x="3742" y="5173"/>
                </a:lnTo>
                <a:lnTo>
                  <a:pt x="3962" y="5026"/>
                </a:lnTo>
                <a:lnTo>
                  <a:pt x="4219" y="4916"/>
                </a:lnTo>
                <a:close/>
                <a:moveTo>
                  <a:pt x="11628" y="7190"/>
                </a:moveTo>
                <a:lnTo>
                  <a:pt x="11958" y="7263"/>
                </a:lnTo>
                <a:lnTo>
                  <a:pt x="12252" y="7263"/>
                </a:lnTo>
                <a:lnTo>
                  <a:pt x="12362" y="7227"/>
                </a:lnTo>
                <a:lnTo>
                  <a:pt x="12435" y="7447"/>
                </a:lnTo>
                <a:lnTo>
                  <a:pt x="12509" y="7704"/>
                </a:lnTo>
                <a:lnTo>
                  <a:pt x="12509" y="7814"/>
                </a:lnTo>
                <a:lnTo>
                  <a:pt x="12472" y="7814"/>
                </a:lnTo>
                <a:lnTo>
                  <a:pt x="12399" y="7850"/>
                </a:lnTo>
                <a:lnTo>
                  <a:pt x="12399" y="7887"/>
                </a:lnTo>
                <a:lnTo>
                  <a:pt x="12252" y="7814"/>
                </a:lnTo>
                <a:lnTo>
                  <a:pt x="11738" y="7557"/>
                </a:lnTo>
                <a:lnTo>
                  <a:pt x="11702" y="7483"/>
                </a:lnTo>
                <a:lnTo>
                  <a:pt x="11628" y="7373"/>
                </a:lnTo>
                <a:lnTo>
                  <a:pt x="11628" y="7190"/>
                </a:lnTo>
                <a:close/>
                <a:moveTo>
                  <a:pt x="4329" y="4402"/>
                </a:moveTo>
                <a:lnTo>
                  <a:pt x="4255" y="4476"/>
                </a:lnTo>
                <a:lnTo>
                  <a:pt x="4035" y="4512"/>
                </a:lnTo>
                <a:lnTo>
                  <a:pt x="3815" y="4622"/>
                </a:lnTo>
                <a:lnTo>
                  <a:pt x="3632" y="4732"/>
                </a:lnTo>
                <a:lnTo>
                  <a:pt x="3448" y="4842"/>
                </a:lnTo>
                <a:lnTo>
                  <a:pt x="3265" y="4989"/>
                </a:lnTo>
                <a:lnTo>
                  <a:pt x="3082" y="5173"/>
                </a:lnTo>
                <a:lnTo>
                  <a:pt x="2971" y="5356"/>
                </a:lnTo>
                <a:lnTo>
                  <a:pt x="2825" y="5576"/>
                </a:lnTo>
                <a:lnTo>
                  <a:pt x="2715" y="5906"/>
                </a:lnTo>
                <a:lnTo>
                  <a:pt x="2641" y="6236"/>
                </a:lnTo>
                <a:lnTo>
                  <a:pt x="2641" y="6603"/>
                </a:lnTo>
                <a:lnTo>
                  <a:pt x="2678" y="6933"/>
                </a:lnTo>
                <a:lnTo>
                  <a:pt x="2825" y="7263"/>
                </a:lnTo>
                <a:lnTo>
                  <a:pt x="3008" y="7520"/>
                </a:lnTo>
                <a:lnTo>
                  <a:pt x="3118" y="7667"/>
                </a:lnTo>
                <a:lnTo>
                  <a:pt x="3265" y="7740"/>
                </a:lnTo>
                <a:lnTo>
                  <a:pt x="3412" y="7850"/>
                </a:lnTo>
                <a:lnTo>
                  <a:pt x="3595" y="7887"/>
                </a:lnTo>
                <a:lnTo>
                  <a:pt x="3962" y="7997"/>
                </a:lnTo>
                <a:lnTo>
                  <a:pt x="4292" y="8034"/>
                </a:lnTo>
                <a:lnTo>
                  <a:pt x="4659" y="7997"/>
                </a:lnTo>
                <a:lnTo>
                  <a:pt x="5026" y="7960"/>
                </a:lnTo>
                <a:lnTo>
                  <a:pt x="5356" y="7850"/>
                </a:lnTo>
                <a:lnTo>
                  <a:pt x="5686" y="7704"/>
                </a:lnTo>
                <a:lnTo>
                  <a:pt x="5979" y="7483"/>
                </a:lnTo>
                <a:lnTo>
                  <a:pt x="6236" y="7227"/>
                </a:lnTo>
                <a:lnTo>
                  <a:pt x="6383" y="6933"/>
                </a:lnTo>
                <a:lnTo>
                  <a:pt x="6456" y="6640"/>
                </a:lnTo>
                <a:lnTo>
                  <a:pt x="6530" y="6346"/>
                </a:lnTo>
                <a:lnTo>
                  <a:pt x="6493" y="6016"/>
                </a:lnTo>
                <a:lnTo>
                  <a:pt x="6420" y="5759"/>
                </a:lnTo>
                <a:lnTo>
                  <a:pt x="6273" y="5503"/>
                </a:lnTo>
                <a:lnTo>
                  <a:pt x="6163" y="5393"/>
                </a:lnTo>
                <a:lnTo>
                  <a:pt x="5979" y="5246"/>
                </a:lnTo>
                <a:lnTo>
                  <a:pt x="5833" y="5099"/>
                </a:lnTo>
                <a:lnTo>
                  <a:pt x="5796" y="5026"/>
                </a:lnTo>
                <a:lnTo>
                  <a:pt x="5796" y="4952"/>
                </a:lnTo>
                <a:lnTo>
                  <a:pt x="5759" y="4879"/>
                </a:lnTo>
                <a:lnTo>
                  <a:pt x="5723" y="4806"/>
                </a:lnTo>
                <a:lnTo>
                  <a:pt x="5649" y="4732"/>
                </a:lnTo>
                <a:lnTo>
                  <a:pt x="5539" y="4696"/>
                </a:lnTo>
                <a:lnTo>
                  <a:pt x="5209" y="4659"/>
                </a:lnTo>
                <a:lnTo>
                  <a:pt x="5136" y="4586"/>
                </a:lnTo>
                <a:lnTo>
                  <a:pt x="5136" y="4512"/>
                </a:lnTo>
                <a:lnTo>
                  <a:pt x="5062" y="4439"/>
                </a:lnTo>
                <a:lnTo>
                  <a:pt x="4585" y="4439"/>
                </a:lnTo>
                <a:lnTo>
                  <a:pt x="4475" y="4402"/>
                </a:lnTo>
                <a:close/>
                <a:moveTo>
                  <a:pt x="1761" y="7447"/>
                </a:moveTo>
                <a:lnTo>
                  <a:pt x="1908" y="7483"/>
                </a:lnTo>
                <a:lnTo>
                  <a:pt x="2054" y="7520"/>
                </a:lnTo>
                <a:lnTo>
                  <a:pt x="2164" y="7630"/>
                </a:lnTo>
                <a:lnTo>
                  <a:pt x="2275" y="7740"/>
                </a:lnTo>
                <a:lnTo>
                  <a:pt x="2348" y="7887"/>
                </a:lnTo>
                <a:lnTo>
                  <a:pt x="2348" y="8070"/>
                </a:lnTo>
                <a:lnTo>
                  <a:pt x="2348" y="8107"/>
                </a:lnTo>
                <a:lnTo>
                  <a:pt x="2311" y="8144"/>
                </a:lnTo>
                <a:lnTo>
                  <a:pt x="2238" y="8144"/>
                </a:lnTo>
                <a:lnTo>
                  <a:pt x="2128" y="8070"/>
                </a:lnTo>
                <a:lnTo>
                  <a:pt x="2018" y="7960"/>
                </a:lnTo>
                <a:lnTo>
                  <a:pt x="1908" y="7814"/>
                </a:lnTo>
                <a:lnTo>
                  <a:pt x="1724" y="7520"/>
                </a:lnTo>
                <a:lnTo>
                  <a:pt x="1651" y="7447"/>
                </a:lnTo>
                <a:close/>
                <a:moveTo>
                  <a:pt x="14233" y="7630"/>
                </a:moveTo>
                <a:lnTo>
                  <a:pt x="14159" y="7667"/>
                </a:lnTo>
                <a:lnTo>
                  <a:pt x="14123" y="7740"/>
                </a:lnTo>
                <a:lnTo>
                  <a:pt x="14013" y="7960"/>
                </a:lnTo>
                <a:lnTo>
                  <a:pt x="14013" y="8070"/>
                </a:lnTo>
                <a:lnTo>
                  <a:pt x="14049" y="8180"/>
                </a:lnTo>
                <a:lnTo>
                  <a:pt x="14086" y="8254"/>
                </a:lnTo>
                <a:lnTo>
                  <a:pt x="14159" y="8290"/>
                </a:lnTo>
                <a:lnTo>
                  <a:pt x="14306" y="8290"/>
                </a:lnTo>
                <a:lnTo>
                  <a:pt x="14416" y="8254"/>
                </a:lnTo>
                <a:lnTo>
                  <a:pt x="14453" y="8180"/>
                </a:lnTo>
                <a:lnTo>
                  <a:pt x="14490" y="8107"/>
                </a:lnTo>
                <a:lnTo>
                  <a:pt x="14490" y="7997"/>
                </a:lnTo>
                <a:lnTo>
                  <a:pt x="14490" y="7924"/>
                </a:lnTo>
                <a:lnTo>
                  <a:pt x="14490" y="7777"/>
                </a:lnTo>
                <a:lnTo>
                  <a:pt x="14453" y="7704"/>
                </a:lnTo>
                <a:lnTo>
                  <a:pt x="14416" y="7667"/>
                </a:lnTo>
                <a:lnTo>
                  <a:pt x="14306" y="7630"/>
                </a:lnTo>
                <a:close/>
                <a:moveTo>
                  <a:pt x="7410" y="6236"/>
                </a:moveTo>
                <a:lnTo>
                  <a:pt x="7300" y="6310"/>
                </a:lnTo>
                <a:lnTo>
                  <a:pt x="7227" y="6346"/>
                </a:lnTo>
                <a:lnTo>
                  <a:pt x="7190" y="6420"/>
                </a:lnTo>
                <a:lnTo>
                  <a:pt x="7153" y="6566"/>
                </a:lnTo>
                <a:lnTo>
                  <a:pt x="7153" y="6750"/>
                </a:lnTo>
                <a:lnTo>
                  <a:pt x="7190" y="6933"/>
                </a:lnTo>
                <a:lnTo>
                  <a:pt x="7227" y="7007"/>
                </a:lnTo>
                <a:lnTo>
                  <a:pt x="7300" y="7080"/>
                </a:lnTo>
                <a:lnTo>
                  <a:pt x="7667" y="7153"/>
                </a:lnTo>
                <a:lnTo>
                  <a:pt x="7410" y="7373"/>
                </a:lnTo>
                <a:lnTo>
                  <a:pt x="7263" y="7520"/>
                </a:lnTo>
                <a:lnTo>
                  <a:pt x="7190" y="7593"/>
                </a:lnTo>
                <a:lnTo>
                  <a:pt x="7153" y="7704"/>
                </a:lnTo>
                <a:lnTo>
                  <a:pt x="7153" y="7887"/>
                </a:lnTo>
                <a:lnTo>
                  <a:pt x="7227" y="8070"/>
                </a:lnTo>
                <a:lnTo>
                  <a:pt x="7337" y="8180"/>
                </a:lnTo>
                <a:lnTo>
                  <a:pt x="7483" y="8290"/>
                </a:lnTo>
                <a:lnTo>
                  <a:pt x="7520" y="8400"/>
                </a:lnTo>
                <a:lnTo>
                  <a:pt x="7557" y="8474"/>
                </a:lnTo>
                <a:lnTo>
                  <a:pt x="7593" y="8511"/>
                </a:lnTo>
                <a:lnTo>
                  <a:pt x="7740" y="8511"/>
                </a:lnTo>
                <a:lnTo>
                  <a:pt x="7813" y="8437"/>
                </a:lnTo>
                <a:lnTo>
                  <a:pt x="7850" y="8364"/>
                </a:lnTo>
                <a:lnTo>
                  <a:pt x="7923" y="8217"/>
                </a:lnTo>
                <a:lnTo>
                  <a:pt x="7923" y="8144"/>
                </a:lnTo>
                <a:lnTo>
                  <a:pt x="7887" y="8070"/>
                </a:lnTo>
                <a:lnTo>
                  <a:pt x="7850" y="7997"/>
                </a:lnTo>
                <a:lnTo>
                  <a:pt x="7777" y="7960"/>
                </a:lnTo>
                <a:lnTo>
                  <a:pt x="7667" y="7924"/>
                </a:lnTo>
                <a:lnTo>
                  <a:pt x="7630" y="7887"/>
                </a:lnTo>
                <a:lnTo>
                  <a:pt x="7630" y="7814"/>
                </a:lnTo>
                <a:lnTo>
                  <a:pt x="7630" y="7777"/>
                </a:lnTo>
                <a:lnTo>
                  <a:pt x="7703" y="7667"/>
                </a:lnTo>
                <a:lnTo>
                  <a:pt x="7850" y="7593"/>
                </a:lnTo>
                <a:lnTo>
                  <a:pt x="7997" y="7410"/>
                </a:lnTo>
                <a:lnTo>
                  <a:pt x="8107" y="7190"/>
                </a:lnTo>
                <a:lnTo>
                  <a:pt x="8107" y="7080"/>
                </a:lnTo>
                <a:lnTo>
                  <a:pt x="8070" y="6970"/>
                </a:lnTo>
                <a:lnTo>
                  <a:pt x="8034" y="6897"/>
                </a:lnTo>
                <a:lnTo>
                  <a:pt x="7960" y="6823"/>
                </a:lnTo>
                <a:lnTo>
                  <a:pt x="7740" y="6750"/>
                </a:lnTo>
                <a:lnTo>
                  <a:pt x="7520" y="6713"/>
                </a:lnTo>
                <a:lnTo>
                  <a:pt x="7557" y="6566"/>
                </a:lnTo>
                <a:lnTo>
                  <a:pt x="7593" y="6493"/>
                </a:lnTo>
                <a:lnTo>
                  <a:pt x="7667" y="6456"/>
                </a:lnTo>
                <a:lnTo>
                  <a:pt x="7703" y="6383"/>
                </a:lnTo>
                <a:lnTo>
                  <a:pt x="7667" y="6310"/>
                </a:lnTo>
                <a:lnTo>
                  <a:pt x="7593" y="6236"/>
                </a:lnTo>
                <a:close/>
                <a:moveTo>
                  <a:pt x="1651" y="6897"/>
                </a:moveTo>
                <a:lnTo>
                  <a:pt x="1578" y="6933"/>
                </a:lnTo>
                <a:lnTo>
                  <a:pt x="1541" y="7007"/>
                </a:lnTo>
                <a:lnTo>
                  <a:pt x="1504" y="7080"/>
                </a:lnTo>
                <a:lnTo>
                  <a:pt x="1504" y="7227"/>
                </a:lnTo>
                <a:lnTo>
                  <a:pt x="1541" y="7300"/>
                </a:lnTo>
                <a:lnTo>
                  <a:pt x="1578" y="7373"/>
                </a:lnTo>
                <a:lnTo>
                  <a:pt x="1541" y="7410"/>
                </a:lnTo>
                <a:lnTo>
                  <a:pt x="1504" y="7410"/>
                </a:lnTo>
                <a:lnTo>
                  <a:pt x="1468" y="7483"/>
                </a:lnTo>
                <a:lnTo>
                  <a:pt x="1431" y="7557"/>
                </a:lnTo>
                <a:lnTo>
                  <a:pt x="1468" y="7814"/>
                </a:lnTo>
                <a:lnTo>
                  <a:pt x="1578" y="8034"/>
                </a:lnTo>
                <a:lnTo>
                  <a:pt x="1724" y="8254"/>
                </a:lnTo>
                <a:lnTo>
                  <a:pt x="1908" y="8437"/>
                </a:lnTo>
                <a:lnTo>
                  <a:pt x="2128" y="8547"/>
                </a:lnTo>
                <a:lnTo>
                  <a:pt x="2238" y="8584"/>
                </a:lnTo>
                <a:lnTo>
                  <a:pt x="2348" y="8621"/>
                </a:lnTo>
                <a:lnTo>
                  <a:pt x="2458" y="8621"/>
                </a:lnTo>
                <a:lnTo>
                  <a:pt x="2568" y="8547"/>
                </a:lnTo>
                <a:lnTo>
                  <a:pt x="2641" y="8474"/>
                </a:lnTo>
                <a:lnTo>
                  <a:pt x="2715" y="8364"/>
                </a:lnTo>
                <a:lnTo>
                  <a:pt x="2788" y="8144"/>
                </a:lnTo>
                <a:lnTo>
                  <a:pt x="2788" y="7960"/>
                </a:lnTo>
                <a:lnTo>
                  <a:pt x="2751" y="7740"/>
                </a:lnTo>
                <a:lnTo>
                  <a:pt x="2678" y="7557"/>
                </a:lnTo>
                <a:lnTo>
                  <a:pt x="2531" y="7373"/>
                </a:lnTo>
                <a:lnTo>
                  <a:pt x="2385" y="7227"/>
                </a:lnTo>
                <a:lnTo>
                  <a:pt x="2201" y="7117"/>
                </a:lnTo>
                <a:lnTo>
                  <a:pt x="1981" y="7043"/>
                </a:lnTo>
                <a:lnTo>
                  <a:pt x="1908" y="6933"/>
                </a:lnTo>
                <a:lnTo>
                  <a:pt x="1834" y="6897"/>
                </a:lnTo>
                <a:close/>
                <a:moveTo>
                  <a:pt x="14306" y="7227"/>
                </a:moveTo>
                <a:lnTo>
                  <a:pt x="14453" y="7263"/>
                </a:lnTo>
                <a:lnTo>
                  <a:pt x="14563" y="7300"/>
                </a:lnTo>
                <a:lnTo>
                  <a:pt x="14636" y="7410"/>
                </a:lnTo>
                <a:lnTo>
                  <a:pt x="14673" y="7520"/>
                </a:lnTo>
                <a:lnTo>
                  <a:pt x="14673" y="7667"/>
                </a:lnTo>
                <a:lnTo>
                  <a:pt x="14673" y="7814"/>
                </a:lnTo>
                <a:lnTo>
                  <a:pt x="14600" y="8070"/>
                </a:lnTo>
                <a:lnTo>
                  <a:pt x="14490" y="8290"/>
                </a:lnTo>
                <a:lnTo>
                  <a:pt x="14343" y="8511"/>
                </a:lnTo>
                <a:lnTo>
                  <a:pt x="14269" y="8584"/>
                </a:lnTo>
                <a:lnTo>
                  <a:pt x="14196" y="8621"/>
                </a:lnTo>
                <a:lnTo>
                  <a:pt x="14123" y="8621"/>
                </a:lnTo>
                <a:lnTo>
                  <a:pt x="14049" y="8584"/>
                </a:lnTo>
                <a:lnTo>
                  <a:pt x="14013" y="8547"/>
                </a:lnTo>
                <a:lnTo>
                  <a:pt x="13976" y="8474"/>
                </a:lnTo>
                <a:lnTo>
                  <a:pt x="13903" y="8290"/>
                </a:lnTo>
                <a:lnTo>
                  <a:pt x="13939" y="8034"/>
                </a:lnTo>
                <a:lnTo>
                  <a:pt x="13976" y="7777"/>
                </a:lnTo>
                <a:lnTo>
                  <a:pt x="14086" y="7263"/>
                </a:lnTo>
                <a:lnTo>
                  <a:pt x="14306" y="7227"/>
                </a:lnTo>
                <a:close/>
                <a:moveTo>
                  <a:pt x="14233" y="6750"/>
                </a:moveTo>
                <a:lnTo>
                  <a:pt x="14123" y="6786"/>
                </a:lnTo>
                <a:lnTo>
                  <a:pt x="13866" y="6786"/>
                </a:lnTo>
                <a:lnTo>
                  <a:pt x="13829" y="6823"/>
                </a:lnTo>
                <a:lnTo>
                  <a:pt x="13756" y="6933"/>
                </a:lnTo>
                <a:lnTo>
                  <a:pt x="13609" y="7373"/>
                </a:lnTo>
                <a:lnTo>
                  <a:pt x="13499" y="7850"/>
                </a:lnTo>
                <a:lnTo>
                  <a:pt x="13462" y="8107"/>
                </a:lnTo>
                <a:lnTo>
                  <a:pt x="13462" y="8327"/>
                </a:lnTo>
                <a:lnTo>
                  <a:pt x="13499" y="8584"/>
                </a:lnTo>
                <a:lnTo>
                  <a:pt x="13572" y="8804"/>
                </a:lnTo>
                <a:lnTo>
                  <a:pt x="13683" y="8914"/>
                </a:lnTo>
                <a:lnTo>
                  <a:pt x="13829" y="9024"/>
                </a:lnTo>
                <a:lnTo>
                  <a:pt x="13976" y="9097"/>
                </a:lnTo>
                <a:lnTo>
                  <a:pt x="14123" y="9134"/>
                </a:lnTo>
                <a:lnTo>
                  <a:pt x="14343" y="9097"/>
                </a:lnTo>
                <a:lnTo>
                  <a:pt x="14490" y="9024"/>
                </a:lnTo>
                <a:lnTo>
                  <a:pt x="14600" y="8877"/>
                </a:lnTo>
                <a:lnTo>
                  <a:pt x="14746" y="8731"/>
                </a:lnTo>
                <a:lnTo>
                  <a:pt x="14966" y="8400"/>
                </a:lnTo>
                <a:lnTo>
                  <a:pt x="15076" y="8180"/>
                </a:lnTo>
                <a:lnTo>
                  <a:pt x="15113" y="7997"/>
                </a:lnTo>
                <a:lnTo>
                  <a:pt x="15150" y="7814"/>
                </a:lnTo>
                <a:lnTo>
                  <a:pt x="15150" y="7593"/>
                </a:lnTo>
                <a:lnTo>
                  <a:pt x="15113" y="7410"/>
                </a:lnTo>
                <a:lnTo>
                  <a:pt x="15040" y="7190"/>
                </a:lnTo>
                <a:lnTo>
                  <a:pt x="15003" y="7080"/>
                </a:lnTo>
                <a:lnTo>
                  <a:pt x="14893" y="7007"/>
                </a:lnTo>
                <a:lnTo>
                  <a:pt x="14673" y="6823"/>
                </a:lnTo>
                <a:lnTo>
                  <a:pt x="14526" y="6786"/>
                </a:lnTo>
                <a:lnTo>
                  <a:pt x="14379" y="6750"/>
                </a:lnTo>
                <a:close/>
                <a:moveTo>
                  <a:pt x="6273" y="7887"/>
                </a:moveTo>
                <a:lnTo>
                  <a:pt x="6199" y="7924"/>
                </a:lnTo>
                <a:lnTo>
                  <a:pt x="6126" y="7997"/>
                </a:lnTo>
                <a:lnTo>
                  <a:pt x="5979" y="8107"/>
                </a:lnTo>
                <a:lnTo>
                  <a:pt x="5869" y="8290"/>
                </a:lnTo>
                <a:lnTo>
                  <a:pt x="5796" y="8474"/>
                </a:lnTo>
                <a:lnTo>
                  <a:pt x="5796" y="8584"/>
                </a:lnTo>
                <a:lnTo>
                  <a:pt x="5833" y="8657"/>
                </a:lnTo>
                <a:lnTo>
                  <a:pt x="5906" y="8694"/>
                </a:lnTo>
                <a:lnTo>
                  <a:pt x="6236" y="8694"/>
                </a:lnTo>
                <a:lnTo>
                  <a:pt x="6420" y="8767"/>
                </a:lnTo>
                <a:lnTo>
                  <a:pt x="6199" y="9024"/>
                </a:lnTo>
                <a:lnTo>
                  <a:pt x="6199" y="9061"/>
                </a:lnTo>
                <a:lnTo>
                  <a:pt x="6199" y="9134"/>
                </a:lnTo>
                <a:lnTo>
                  <a:pt x="6236" y="9244"/>
                </a:lnTo>
                <a:lnTo>
                  <a:pt x="6346" y="9354"/>
                </a:lnTo>
                <a:lnTo>
                  <a:pt x="6456" y="9391"/>
                </a:lnTo>
                <a:lnTo>
                  <a:pt x="6713" y="9391"/>
                </a:lnTo>
                <a:lnTo>
                  <a:pt x="6786" y="9318"/>
                </a:lnTo>
                <a:lnTo>
                  <a:pt x="6860" y="9207"/>
                </a:lnTo>
                <a:lnTo>
                  <a:pt x="6823" y="9097"/>
                </a:lnTo>
                <a:lnTo>
                  <a:pt x="6750" y="9024"/>
                </a:lnTo>
                <a:lnTo>
                  <a:pt x="6860" y="8951"/>
                </a:lnTo>
                <a:lnTo>
                  <a:pt x="6933" y="8877"/>
                </a:lnTo>
                <a:lnTo>
                  <a:pt x="6933" y="8804"/>
                </a:lnTo>
                <a:lnTo>
                  <a:pt x="6933" y="8731"/>
                </a:lnTo>
                <a:lnTo>
                  <a:pt x="6896" y="8621"/>
                </a:lnTo>
                <a:lnTo>
                  <a:pt x="6750" y="8511"/>
                </a:lnTo>
                <a:lnTo>
                  <a:pt x="6603" y="8437"/>
                </a:lnTo>
                <a:lnTo>
                  <a:pt x="6456" y="8364"/>
                </a:lnTo>
                <a:lnTo>
                  <a:pt x="6273" y="8327"/>
                </a:lnTo>
                <a:lnTo>
                  <a:pt x="6346" y="8180"/>
                </a:lnTo>
                <a:lnTo>
                  <a:pt x="6420" y="8034"/>
                </a:lnTo>
                <a:lnTo>
                  <a:pt x="6420" y="7960"/>
                </a:lnTo>
                <a:lnTo>
                  <a:pt x="6383" y="7924"/>
                </a:lnTo>
                <a:lnTo>
                  <a:pt x="6346" y="7924"/>
                </a:lnTo>
                <a:lnTo>
                  <a:pt x="6273" y="7887"/>
                </a:lnTo>
                <a:close/>
                <a:moveTo>
                  <a:pt x="7630" y="551"/>
                </a:moveTo>
                <a:lnTo>
                  <a:pt x="7777" y="587"/>
                </a:lnTo>
                <a:lnTo>
                  <a:pt x="7923" y="661"/>
                </a:lnTo>
                <a:lnTo>
                  <a:pt x="8437" y="1101"/>
                </a:lnTo>
                <a:lnTo>
                  <a:pt x="8657" y="1321"/>
                </a:lnTo>
                <a:lnTo>
                  <a:pt x="8877" y="1578"/>
                </a:lnTo>
                <a:lnTo>
                  <a:pt x="9061" y="1834"/>
                </a:lnTo>
                <a:lnTo>
                  <a:pt x="9207" y="2128"/>
                </a:lnTo>
                <a:lnTo>
                  <a:pt x="9281" y="2421"/>
                </a:lnTo>
                <a:lnTo>
                  <a:pt x="9317" y="2752"/>
                </a:lnTo>
                <a:lnTo>
                  <a:pt x="9281" y="3082"/>
                </a:lnTo>
                <a:lnTo>
                  <a:pt x="9244" y="3375"/>
                </a:lnTo>
                <a:lnTo>
                  <a:pt x="9024" y="3962"/>
                </a:lnTo>
                <a:lnTo>
                  <a:pt x="8804" y="4512"/>
                </a:lnTo>
                <a:lnTo>
                  <a:pt x="8584" y="5099"/>
                </a:lnTo>
                <a:lnTo>
                  <a:pt x="8547" y="5356"/>
                </a:lnTo>
                <a:lnTo>
                  <a:pt x="8510" y="5613"/>
                </a:lnTo>
                <a:lnTo>
                  <a:pt x="8510" y="5869"/>
                </a:lnTo>
                <a:lnTo>
                  <a:pt x="8547" y="6163"/>
                </a:lnTo>
                <a:lnTo>
                  <a:pt x="8584" y="6310"/>
                </a:lnTo>
                <a:lnTo>
                  <a:pt x="8657" y="6493"/>
                </a:lnTo>
                <a:lnTo>
                  <a:pt x="8804" y="6823"/>
                </a:lnTo>
                <a:lnTo>
                  <a:pt x="8987" y="7117"/>
                </a:lnTo>
                <a:lnTo>
                  <a:pt x="9134" y="7447"/>
                </a:lnTo>
                <a:lnTo>
                  <a:pt x="9207" y="7777"/>
                </a:lnTo>
                <a:lnTo>
                  <a:pt x="9244" y="8144"/>
                </a:lnTo>
                <a:lnTo>
                  <a:pt x="9207" y="8474"/>
                </a:lnTo>
                <a:lnTo>
                  <a:pt x="9097" y="8804"/>
                </a:lnTo>
                <a:lnTo>
                  <a:pt x="8951" y="9134"/>
                </a:lnTo>
                <a:lnTo>
                  <a:pt x="8767" y="9428"/>
                </a:lnTo>
                <a:lnTo>
                  <a:pt x="8510" y="9684"/>
                </a:lnTo>
                <a:lnTo>
                  <a:pt x="8254" y="9904"/>
                </a:lnTo>
                <a:lnTo>
                  <a:pt x="7960" y="10051"/>
                </a:lnTo>
                <a:lnTo>
                  <a:pt x="7667" y="10198"/>
                </a:lnTo>
                <a:lnTo>
                  <a:pt x="7373" y="10308"/>
                </a:lnTo>
                <a:lnTo>
                  <a:pt x="7043" y="10345"/>
                </a:lnTo>
                <a:lnTo>
                  <a:pt x="6676" y="10418"/>
                </a:lnTo>
                <a:lnTo>
                  <a:pt x="6493" y="10381"/>
                </a:lnTo>
                <a:lnTo>
                  <a:pt x="6309" y="10345"/>
                </a:lnTo>
                <a:lnTo>
                  <a:pt x="6163" y="10235"/>
                </a:lnTo>
                <a:lnTo>
                  <a:pt x="6016" y="10088"/>
                </a:lnTo>
                <a:lnTo>
                  <a:pt x="5906" y="9941"/>
                </a:lnTo>
                <a:lnTo>
                  <a:pt x="5759" y="9831"/>
                </a:lnTo>
                <a:lnTo>
                  <a:pt x="5649" y="9758"/>
                </a:lnTo>
                <a:lnTo>
                  <a:pt x="5502" y="9684"/>
                </a:lnTo>
                <a:lnTo>
                  <a:pt x="5209" y="9611"/>
                </a:lnTo>
                <a:lnTo>
                  <a:pt x="4916" y="9611"/>
                </a:lnTo>
                <a:lnTo>
                  <a:pt x="4622" y="9684"/>
                </a:lnTo>
                <a:lnTo>
                  <a:pt x="3999" y="9868"/>
                </a:lnTo>
                <a:lnTo>
                  <a:pt x="3705" y="9978"/>
                </a:lnTo>
                <a:lnTo>
                  <a:pt x="3412" y="10051"/>
                </a:lnTo>
                <a:lnTo>
                  <a:pt x="3118" y="10088"/>
                </a:lnTo>
                <a:lnTo>
                  <a:pt x="2825" y="10051"/>
                </a:lnTo>
                <a:lnTo>
                  <a:pt x="2495" y="10014"/>
                </a:lnTo>
                <a:lnTo>
                  <a:pt x="2201" y="9904"/>
                </a:lnTo>
                <a:lnTo>
                  <a:pt x="1944" y="9794"/>
                </a:lnTo>
                <a:lnTo>
                  <a:pt x="1651" y="9648"/>
                </a:lnTo>
                <a:lnTo>
                  <a:pt x="1394" y="9464"/>
                </a:lnTo>
                <a:lnTo>
                  <a:pt x="1174" y="9281"/>
                </a:lnTo>
                <a:lnTo>
                  <a:pt x="954" y="8987"/>
                </a:lnTo>
                <a:lnTo>
                  <a:pt x="771" y="8694"/>
                </a:lnTo>
                <a:lnTo>
                  <a:pt x="624" y="8364"/>
                </a:lnTo>
                <a:lnTo>
                  <a:pt x="550" y="8034"/>
                </a:lnTo>
                <a:lnTo>
                  <a:pt x="514" y="7667"/>
                </a:lnTo>
                <a:lnTo>
                  <a:pt x="514" y="7337"/>
                </a:lnTo>
                <a:lnTo>
                  <a:pt x="587" y="6970"/>
                </a:lnTo>
                <a:lnTo>
                  <a:pt x="661" y="6640"/>
                </a:lnTo>
                <a:lnTo>
                  <a:pt x="807" y="6310"/>
                </a:lnTo>
                <a:lnTo>
                  <a:pt x="991" y="6016"/>
                </a:lnTo>
                <a:lnTo>
                  <a:pt x="1211" y="5759"/>
                </a:lnTo>
                <a:lnTo>
                  <a:pt x="1468" y="5539"/>
                </a:lnTo>
                <a:lnTo>
                  <a:pt x="2018" y="5099"/>
                </a:lnTo>
                <a:lnTo>
                  <a:pt x="2568" y="4622"/>
                </a:lnTo>
                <a:lnTo>
                  <a:pt x="2788" y="4366"/>
                </a:lnTo>
                <a:lnTo>
                  <a:pt x="2971" y="4109"/>
                </a:lnTo>
                <a:lnTo>
                  <a:pt x="3082" y="3815"/>
                </a:lnTo>
                <a:lnTo>
                  <a:pt x="3192" y="3485"/>
                </a:lnTo>
                <a:lnTo>
                  <a:pt x="3265" y="3118"/>
                </a:lnTo>
                <a:lnTo>
                  <a:pt x="3302" y="2715"/>
                </a:lnTo>
                <a:lnTo>
                  <a:pt x="3375" y="2348"/>
                </a:lnTo>
                <a:lnTo>
                  <a:pt x="3448" y="2165"/>
                </a:lnTo>
                <a:lnTo>
                  <a:pt x="3558" y="1981"/>
                </a:lnTo>
                <a:lnTo>
                  <a:pt x="3705" y="1798"/>
                </a:lnTo>
                <a:lnTo>
                  <a:pt x="3852" y="1651"/>
                </a:lnTo>
                <a:lnTo>
                  <a:pt x="4072" y="1541"/>
                </a:lnTo>
                <a:lnTo>
                  <a:pt x="4292" y="1468"/>
                </a:lnTo>
                <a:lnTo>
                  <a:pt x="4512" y="1431"/>
                </a:lnTo>
                <a:lnTo>
                  <a:pt x="4769" y="1394"/>
                </a:lnTo>
                <a:lnTo>
                  <a:pt x="4989" y="1394"/>
                </a:lnTo>
                <a:lnTo>
                  <a:pt x="5209" y="1468"/>
                </a:lnTo>
                <a:lnTo>
                  <a:pt x="4952" y="1688"/>
                </a:lnTo>
                <a:lnTo>
                  <a:pt x="4916" y="1761"/>
                </a:lnTo>
                <a:lnTo>
                  <a:pt x="4879" y="1834"/>
                </a:lnTo>
                <a:lnTo>
                  <a:pt x="4916" y="1981"/>
                </a:lnTo>
                <a:lnTo>
                  <a:pt x="4989" y="2091"/>
                </a:lnTo>
                <a:lnTo>
                  <a:pt x="5062" y="2128"/>
                </a:lnTo>
                <a:lnTo>
                  <a:pt x="5136" y="2128"/>
                </a:lnTo>
                <a:lnTo>
                  <a:pt x="5319" y="2091"/>
                </a:lnTo>
                <a:lnTo>
                  <a:pt x="5429" y="2018"/>
                </a:lnTo>
                <a:lnTo>
                  <a:pt x="5539" y="1945"/>
                </a:lnTo>
                <a:lnTo>
                  <a:pt x="5613" y="1798"/>
                </a:lnTo>
                <a:lnTo>
                  <a:pt x="5759" y="1651"/>
                </a:lnTo>
                <a:lnTo>
                  <a:pt x="5833" y="1614"/>
                </a:lnTo>
                <a:lnTo>
                  <a:pt x="5869" y="1578"/>
                </a:lnTo>
                <a:lnTo>
                  <a:pt x="6420" y="1138"/>
                </a:lnTo>
                <a:lnTo>
                  <a:pt x="7006" y="771"/>
                </a:lnTo>
                <a:lnTo>
                  <a:pt x="7337" y="624"/>
                </a:lnTo>
                <a:lnTo>
                  <a:pt x="7483" y="551"/>
                </a:lnTo>
                <a:close/>
                <a:moveTo>
                  <a:pt x="10821" y="9281"/>
                </a:moveTo>
                <a:lnTo>
                  <a:pt x="10968" y="9538"/>
                </a:lnTo>
                <a:lnTo>
                  <a:pt x="11115" y="9758"/>
                </a:lnTo>
                <a:lnTo>
                  <a:pt x="11335" y="9978"/>
                </a:lnTo>
                <a:lnTo>
                  <a:pt x="11592" y="10161"/>
                </a:lnTo>
                <a:lnTo>
                  <a:pt x="11408" y="10418"/>
                </a:lnTo>
                <a:lnTo>
                  <a:pt x="11188" y="10198"/>
                </a:lnTo>
                <a:lnTo>
                  <a:pt x="10968" y="9978"/>
                </a:lnTo>
                <a:lnTo>
                  <a:pt x="10711" y="9831"/>
                </a:lnTo>
                <a:lnTo>
                  <a:pt x="10455" y="9648"/>
                </a:lnTo>
                <a:lnTo>
                  <a:pt x="10601" y="9464"/>
                </a:lnTo>
                <a:lnTo>
                  <a:pt x="10821" y="9281"/>
                </a:lnTo>
                <a:close/>
                <a:moveTo>
                  <a:pt x="13903" y="9941"/>
                </a:moveTo>
                <a:lnTo>
                  <a:pt x="13829" y="9978"/>
                </a:lnTo>
                <a:lnTo>
                  <a:pt x="13756" y="10014"/>
                </a:lnTo>
                <a:lnTo>
                  <a:pt x="13719" y="10014"/>
                </a:lnTo>
                <a:lnTo>
                  <a:pt x="13719" y="10051"/>
                </a:lnTo>
                <a:lnTo>
                  <a:pt x="13646" y="10161"/>
                </a:lnTo>
                <a:lnTo>
                  <a:pt x="13609" y="10271"/>
                </a:lnTo>
                <a:lnTo>
                  <a:pt x="13646" y="10418"/>
                </a:lnTo>
                <a:lnTo>
                  <a:pt x="13719" y="10565"/>
                </a:lnTo>
                <a:lnTo>
                  <a:pt x="13829" y="10638"/>
                </a:lnTo>
                <a:lnTo>
                  <a:pt x="13939" y="10675"/>
                </a:lnTo>
                <a:lnTo>
                  <a:pt x="14049" y="10638"/>
                </a:lnTo>
                <a:lnTo>
                  <a:pt x="14159" y="10601"/>
                </a:lnTo>
                <a:lnTo>
                  <a:pt x="14269" y="10491"/>
                </a:lnTo>
                <a:lnTo>
                  <a:pt x="14343" y="10418"/>
                </a:lnTo>
                <a:lnTo>
                  <a:pt x="14379" y="10308"/>
                </a:lnTo>
                <a:lnTo>
                  <a:pt x="14379" y="10271"/>
                </a:lnTo>
                <a:lnTo>
                  <a:pt x="14379" y="10198"/>
                </a:lnTo>
                <a:lnTo>
                  <a:pt x="14306" y="10124"/>
                </a:lnTo>
                <a:lnTo>
                  <a:pt x="14233" y="10051"/>
                </a:lnTo>
                <a:lnTo>
                  <a:pt x="14159" y="10014"/>
                </a:lnTo>
                <a:lnTo>
                  <a:pt x="14086" y="9978"/>
                </a:lnTo>
                <a:lnTo>
                  <a:pt x="13939" y="9941"/>
                </a:lnTo>
                <a:close/>
                <a:moveTo>
                  <a:pt x="7593" y="0"/>
                </a:moveTo>
                <a:lnTo>
                  <a:pt x="7447" y="37"/>
                </a:lnTo>
                <a:lnTo>
                  <a:pt x="7190" y="110"/>
                </a:lnTo>
                <a:lnTo>
                  <a:pt x="6970" y="221"/>
                </a:lnTo>
                <a:lnTo>
                  <a:pt x="6566" y="441"/>
                </a:lnTo>
                <a:lnTo>
                  <a:pt x="6199" y="697"/>
                </a:lnTo>
                <a:lnTo>
                  <a:pt x="5502" y="1211"/>
                </a:lnTo>
                <a:lnTo>
                  <a:pt x="5209" y="1064"/>
                </a:lnTo>
                <a:lnTo>
                  <a:pt x="4916" y="991"/>
                </a:lnTo>
                <a:lnTo>
                  <a:pt x="4585" y="991"/>
                </a:lnTo>
                <a:lnTo>
                  <a:pt x="4255" y="1027"/>
                </a:lnTo>
                <a:lnTo>
                  <a:pt x="3999" y="1101"/>
                </a:lnTo>
                <a:lnTo>
                  <a:pt x="3778" y="1211"/>
                </a:lnTo>
                <a:lnTo>
                  <a:pt x="3595" y="1358"/>
                </a:lnTo>
                <a:lnTo>
                  <a:pt x="3412" y="1504"/>
                </a:lnTo>
                <a:lnTo>
                  <a:pt x="3228" y="1688"/>
                </a:lnTo>
                <a:lnTo>
                  <a:pt x="3118" y="1908"/>
                </a:lnTo>
                <a:lnTo>
                  <a:pt x="3008" y="2128"/>
                </a:lnTo>
                <a:lnTo>
                  <a:pt x="2935" y="2348"/>
                </a:lnTo>
                <a:lnTo>
                  <a:pt x="2861" y="2678"/>
                </a:lnTo>
                <a:lnTo>
                  <a:pt x="2788" y="3008"/>
                </a:lnTo>
                <a:lnTo>
                  <a:pt x="2751" y="3338"/>
                </a:lnTo>
                <a:lnTo>
                  <a:pt x="2641" y="3669"/>
                </a:lnTo>
                <a:lnTo>
                  <a:pt x="2605" y="3852"/>
                </a:lnTo>
                <a:lnTo>
                  <a:pt x="2495" y="3999"/>
                </a:lnTo>
                <a:lnTo>
                  <a:pt x="2275" y="4255"/>
                </a:lnTo>
                <a:lnTo>
                  <a:pt x="2018" y="4476"/>
                </a:lnTo>
                <a:lnTo>
                  <a:pt x="1761" y="4696"/>
                </a:lnTo>
                <a:lnTo>
                  <a:pt x="1284" y="5062"/>
                </a:lnTo>
                <a:lnTo>
                  <a:pt x="844" y="5466"/>
                </a:lnTo>
                <a:lnTo>
                  <a:pt x="661" y="5649"/>
                </a:lnTo>
                <a:lnTo>
                  <a:pt x="514" y="5906"/>
                </a:lnTo>
                <a:lnTo>
                  <a:pt x="367" y="6126"/>
                </a:lnTo>
                <a:lnTo>
                  <a:pt x="220" y="6420"/>
                </a:lnTo>
                <a:lnTo>
                  <a:pt x="110" y="6713"/>
                </a:lnTo>
                <a:lnTo>
                  <a:pt x="37" y="7007"/>
                </a:lnTo>
                <a:lnTo>
                  <a:pt x="0" y="7263"/>
                </a:lnTo>
                <a:lnTo>
                  <a:pt x="0" y="7557"/>
                </a:lnTo>
                <a:lnTo>
                  <a:pt x="37" y="7850"/>
                </a:lnTo>
                <a:lnTo>
                  <a:pt x="74" y="8144"/>
                </a:lnTo>
                <a:lnTo>
                  <a:pt x="147" y="8400"/>
                </a:lnTo>
                <a:lnTo>
                  <a:pt x="220" y="8657"/>
                </a:lnTo>
                <a:lnTo>
                  <a:pt x="367" y="8914"/>
                </a:lnTo>
                <a:lnTo>
                  <a:pt x="514" y="9171"/>
                </a:lnTo>
                <a:lnTo>
                  <a:pt x="661" y="9391"/>
                </a:lnTo>
                <a:lnTo>
                  <a:pt x="844" y="9611"/>
                </a:lnTo>
                <a:lnTo>
                  <a:pt x="1064" y="9831"/>
                </a:lnTo>
                <a:lnTo>
                  <a:pt x="1284" y="10014"/>
                </a:lnTo>
                <a:lnTo>
                  <a:pt x="1541" y="10161"/>
                </a:lnTo>
                <a:lnTo>
                  <a:pt x="1798" y="10308"/>
                </a:lnTo>
                <a:lnTo>
                  <a:pt x="2054" y="10381"/>
                </a:lnTo>
                <a:lnTo>
                  <a:pt x="2348" y="10491"/>
                </a:lnTo>
                <a:lnTo>
                  <a:pt x="2641" y="10528"/>
                </a:lnTo>
                <a:lnTo>
                  <a:pt x="2898" y="10565"/>
                </a:lnTo>
                <a:lnTo>
                  <a:pt x="3192" y="10565"/>
                </a:lnTo>
                <a:lnTo>
                  <a:pt x="3485" y="10528"/>
                </a:lnTo>
                <a:lnTo>
                  <a:pt x="3742" y="10491"/>
                </a:lnTo>
                <a:lnTo>
                  <a:pt x="4035" y="10418"/>
                </a:lnTo>
                <a:lnTo>
                  <a:pt x="4365" y="10271"/>
                </a:lnTo>
                <a:lnTo>
                  <a:pt x="4696" y="10161"/>
                </a:lnTo>
                <a:lnTo>
                  <a:pt x="4879" y="10124"/>
                </a:lnTo>
                <a:lnTo>
                  <a:pt x="5209" y="10124"/>
                </a:lnTo>
                <a:lnTo>
                  <a:pt x="5392" y="10161"/>
                </a:lnTo>
                <a:lnTo>
                  <a:pt x="5502" y="10271"/>
                </a:lnTo>
                <a:lnTo>
                  <a:pt x="5613" y="10381"/>
                </a:lnTo>
                <a:lnTo>
                  <a:pt x="5833" y="10601"/>
                </a:lnTo>
                <a:lnTo>
                  <a:pt x="5979" y="10711"/>
                </a:lnTo>
                <a:lnTo>
                  <a:pt x="6089" y="10785"/>
                </a:lnTo>
                <a:lnTo>
                  <a:pt x="6273" y="10858"/>
                </a:lnTo>
                <a:lnTo>
                  <a:pt x="6420" y="10895"/>
                </a:lnTo>
                <a:lnTo>
                  <a:pt x="6933" y="10895"/>
                </a:lnTo>
                <a:lnTo>
                  <a:pt x="7227" y="10858"/>
                </a:lnTo>
                <a:lnTo>
                  <a:pt x="7483" y="10821"/>
                </a:lnTo>
                <a:lnTo>
                  <a:pt x="7740" y="10748"/>
                </a:lnTo>
                <a:lnTo>
                  <a:pt x="7997" y="10638"/>
                </a:lnTo>
                <a:lnTo>
                  <a:pt x="8217" y="10528"/>
                </a:lnTo>
                <a:lnTo>
                  <a:pt x="8437" y="10381"/>
                </a:lnTo>
                <a:lnTo>
                  <a:pt x="8657" y="10198"/>
                </a:lnTo>
                <a:lnTo>
                  <a:pt x="8877" y="10014"/>
                </a:lnTo>
                <a:lnTo>
                  <a:pt x="9061" y="9831"/>
                </a:lnTo>
                <a:lnTo>
                  <a:pt x="9207" y="9611"/>
                </a:lnTo>
                <a:lnTo>
                  <a:pt x="9354" y="9391"/>
                </a:lnTo>
                <a:lnTo>
                  <a:pt x="9501" y="9171"/>
                </a:lnTo>
                <a:lnTo>
                  <a:pt x="9574" y="8914"/>
                </a:lnTo>
                <a:lnTo>
                  <a:pt x="9684" y="8694"/>
                </a:lnTo>
                <a:lnTo>
                  <a:pt x="9721" y="8400"/>
                </a:lnTo>
                <a:lnTo>
                  <a:pt x="9721" y="8144"/>
                </a:lnTo>
                <a:lnTo>
                  <a:pt x="9721" y="7887"/>
                </a:lnTo>
                <a:lnTo>
                  <a:pt x="9684" y="7630"/>
                </a:lnTo>
                <a:lnTo>
                  <a:pt x="9611" y="7373"/>
                </a:lnTo>
                <a:lnTo>
                  <a:pt x="9537" y="7117"/>
                </a:lnTo>
                <a:lnTo>
                  <a:pt x="9281" y="6640"/>
                </a:lnTo>
                <a:lnTo>
                  <a:pt x="9171" y="6383"/>
                </a:lnTo>
                <a:lnTo>
                  <a:pt x="9061" y="6090"/>
                </a:lnTo>
                <a:lnTo>
                  <a:pt x="9061" y="5833"/>
                </a:lnTo>
                <a:lnTo>
                  <a:pt x="9061" y="5576"/>
                </a:lnTo>
                <a:lnTo>
                  <a:pt x="9097" y="5319"/>
                </a:lnTo>
                <a:lnTo>
                  <a:pt x="9134" y="5062"/>
                </a:lnTo>
                <a:lnTo>
                  <a:pt x="9317" y="4512"/>
                </a:lnTo>
                <a:lnTo>
                  <a:pt x="9501" y="4035"/>
                </a:lnTo>
                <a:lnTo>
                  <a:pt x="9684" y="3559"/>
                </a:lnTo>
                <a:lnTo>
                  <a:pt x="9794" y="3082"/>
                </a:lnTo>
                <a:lnTo>
                  <a:pt x="9831" y="2825"/>
                </a:lnTo>
                <a:lnTo>
                  <a:pt x="9831" y="2568"/>
                </a:lnTo>
                <a:lnTo>
                  <a:pt x="9794" y="2311"/>
                </a:lnTo>
                <a:lnTo>
                  <a:pt x="9721" y="2055"/>
                </a:lnTo>
                <a:lnTo>
                  <a:pt x="9611" y="1834"/>
                </a:lnTo>
                <a:lnTo>
                  <a:pt x="9501" y="1578"/>
                </a:lnTo>
                <a:lnTo>
                  <a:pt x="9354" y="1358"/>
                </a:lnTo>
                <a:lnTo>
                  <a:pt x="9207" y="1174"/>
                </a:lnTo>
                <a:lnTo>
                  <a:pt x="8841" y="771"/>
                </a:lnTo>
                <a:lnTo>
                  <a:pt x="8400" y="404"/>
                </a:lnTo>
                <a:lnTo>
                  <a:pt x="7960" y="110"/>
                </a:lnTo>
                <a:lnTo>
                  <a:pt x="7850" y="37"/>
                </a:lnTo>
                <a:lnTo>
                  <a:pt x="7703" y="0"/>
                </a:lnTo>
                <a:close/>
                <a:moveTo>
                  <a:pt x="12912" y="10675"/>
                </a:moveTo>
                <a:lnTo>
                  <a:pt x="12839" y="10711"/>
                </a:lnTo>
                <a:lnTo>
                  <a:pt x="12765" y="10785"/>
                </a:lnTo>
                <a:lnTo>
                  <a:pt x="12729" y="10858"/>
                </a:lnTo>
                <a:lnTo>
                  <a:pt x="12729" y="11005"/>
                </a:lnTo>
                <a:lnTo>
                  <a:pt x="12765" y="11115"/>
                </a:lnTo>
                <a:lnTo>
                  <a:pt x="12876" y="11225"/>
                </a:lnTo>
                <a:lnTo>
                  <a:pt x="13022" y="11262"/>
                </a:lnTo>
                <a:lnTo>
                  <a:pt x="13132" y="11225"/>
                </a:lnTo>
                <a:lnTo>
                  <a:pt x="13242" y="11115"/>
                </a:lnTo>
                <a:lnTo>
                  <a:pt x="13279" y="11005"/>
                </a:lnTo>
                <a:lnTo>
                  <a:pt x="13279" y="10858"/>
                </a:lnTo>
                <a:lnTo>
                  <a:pt x="13242" y="10785"/>
                </a:lnTo>
                <a:lnTo>
                  <a:pt x="13169" y="10711"/>
                </a:lnTo>
                <a:lnTo>
                  <a:pt x="13096" y="10675"/>
                </a:lnTo>
                <a:close/>
                <a:moveTo>
                  <a:pt x="13572" y="11262"/>
                </a:moveTo>
                <a:lnTo>
                  <a:pt x="13499" y="11298"/>
                </a:lnTo>
                <a:lnTo>
                  <a:pt x="13462" y="11372"/>
                </a:lnTo>
                <a:lnTo>
                  <a:pt x="13389" y="11408"/>
                </a:lnTo>
                <a:lnTo>
                  <a:pt x="13316" y="11445"/>
                </a:lnTo>
                <a:lnTo>
                  <a:pt x="13242" y="11555"/>
                </a:lnTo>
                <a:lnTo>
                  <a:pt x="13242" y="11702"/>
                </a:lnTo>
                <a:lnTo>
                  <a:pt x="13242" y="11775"/>
                </a:lnTo>
                <a:lnTo>
                  <a:pt x="13279" y="11849"/>
                </a:lnTo>
                <a:lnTo>
                  <a:pt x="13352" y="11959"/>
                </a:lnTo>
                <a:lnTo>
                  <a:pt x="13609" y="11959"/>
                </a:lnTo>
                <a:lnTo>
                  <a:pt x="13719" y="11922"/>
                </a:lnTo>
                <a:lnTo>
                  <a:pt x="13829" y="11849"/>
                </a:lnTo>
                <a:lnTo>
                  <a:pt x="13866" y="11738"/>
                </a:lnTo>
                <a:lnTo>
                  <a:pt x="13939" y="11628"/>
                </a:lnTo>
                <a:lnTo>
                  <a:pt x="13939" y="11555"/>
                </a:lnTo>
                <a:lnTo>
                  <a:pt x="13939" y="11518"/>
                </a:lnTo>
                <a:lnTo>
                  <a:pt x="13903" y="11445"/>
                </a:lnTo>
                <a:lnTo>
                  <a:pt x="13866" y="11372"/>
                </a:lnTo>
                <a:lnTo>
                  <a:pt x="13829" y="11298"/>
                </a:lnTo>
                <a:lnTo>
                  <a:pt x="13719" y="11262"/>
                </a:lnTo>
                <a:close/>
                <a:moveTo>
                  <a:pt x="12215" y="11555"/>
                </a:moveTo>
                <a:lnTo>
                  <a:pt x="12142" y="11592"/>
                </a:lnTo>
                <a:lnTo>
                  <a:pt x="12069" y="11702"/>
                </a:lnTo>
                <a:lnTo>
                  <a:pt x="12032" y="11812"/>
                </a:lnTo>
                <a:lnTo>
                  <a:pt x="12032" y="11959"/>
                </a:lnTo>
                <a:lnTo>
                  <a:pt x="12032" y="12069"/>
                </a:lnTo>
                <a:lnTo>
                  <a:pt x="12105" y="12362"/>
                </a:lnTo>
                <a:lnTo>
                  <a:pt x="12252" y="12582"/>
                </a:lnTo>
                <a:lnTo>
                  <a:pt x="12325" y="12619"/>
                </a:lnTo>
                <a:lnTo>
                  <a:pt x="12399" y="12656"/>
                </a:lnTo>
                <a:lnTo>
                  <a:pt x="12509" y="12656"/>
                </a:lnTo>
                <a:lnTo>
                  <a:pt x="12582" y="12582"/>
                </a:lnTo>
                <a:lnTo>
                  <a:pt x="12619" y="12545"/>
                </a:lnTo>
                <a:lnTo>
                  <a:pt x="12692" y="12545"/>
                </a:lnTo>
                <a:lnTo>
                  <a:pt x="12802" y="12619"/>
                </a:lnTo>
                <a:lnTo>
                  <a:pt x="12876" y="12619"/>
                </a:lnTo>
                <a:lnTo>
                  <a:pt x="12949" y="12582"/>
                </a:lnTo>
                <a:lnTo>
                  <a:pt x="12986" y="12545"/>
                </a:lnTo>
                <a:lnTo>
                  <a:pt x="13022" y="12435"/>
                </a:lnTo>
                <a:lnTo>
                  <a:pt x="12986" y="12325"/>
                </a:lnTo>
                <a:lnTo>
                  <a:pt x="12912" y="12215"/>
                </a:lnTo>
                <a:lnTo>
                  <a:pt x="12802" y="12179"/>
                </a:lnTo>
                <a:lnTo>
                  <a:pt x="12655" y="12142"/>
                </a:lnTo>
                <a:lnTo>
                  <a:pt x="12545" y="12142"/>
                </a:lnTo>
                <a:lnTo>
                  <a:pt x="12472" y="12179"/>
                </a:lnTo>
                <a:lnTo>
                  <a:pt x="12399" y="12032"/>
                </a:lnTo>
                <a:lnTo>
                  <a:pt x="12399" y="11849"/>
                </a:lnTo>
                <a:lnTo>
                  <a:pt x="12399" y="11665"/>
                </a:lnTo>
                <a:lnTo>
                  <a:pt x="12362" y="11592"/>
                </a:lnTo>
                <a:lnTo>
                  <a:pt x="12289" y="11555"/>
                </a:lnTo>
                <a:close/>
                <a:moveTo>
                  <a:pt x="14049" y="5466"/>
                </a:moveTo>
                <a:lnTo>
                  <a:pt x="14196" y="5503"/>
                </a:lnTo>
                <a:lnTo>
                  <a:pt x="14490" y="5649"/>
                </a:lnTo>
                <a:lnTo>
                  <a:pt x="14673" y="5723"/>
                </a:lnTo>
                <a:lnTo>
                  <a:pt x="14930" y="5906"/>
                </a:lnTo>
                <a:lnTo>
                  <a:pt x="15150" y="6090"/>
                </a:lnTo>
                <a:lnTo>
                  <a:pt x="15370" y="6310"/>
                </a:lnTo>
                <a:lnTo>
                  <a:pt x="15590" y="6566"/>
                </a:lnTo>
                <a:lnTo>
                  <a:pt x="15773" y="6860"/>
                </a:lnTo>
                <a:lnTo>
                  <a:pt x="15883" y="7190"/>
                </a:lnTo>
                <a:lnTo>
                  <a:pt x="15993" y="7520"/>
                </a:lnTo>
                <a:lnTo>
                  <a:pt x="16067" y="7850"/>
                </a:lnTo>
                <a:lnTo>
                  <a:pt x="16104" y="8217"/>
                </a:lnTo>
                <a:lnTo>
                  <a:pt x="16104" y="8547"/>
                </a:lnTo>
                <a:lnTo>
                  <a:pt x="16067" y="9244"/>
                </a:lnTo>
                <a:lnTo>
                  <a:pt x="15957" y="9941"/>
                </a:lnTo>
                <a:lnTo>
                  <a:pt x="15773" y="10601"/>
                </a:lnTo>
                <a:lnTo>
                  <a:pt x="15517" y="11225"/>
                </a:lnTo>
                <a:lnTo>
                  <a:pt x="15370" y="11555"/>
                </a:lnTo>
                <a:lnTo>
                  <a:pt x="15186" y="11849"/>
                </a:lnTo>
                <a:lnTo>
                  <a:pt x="15003" y="12105"/>
                </a:lnTo>
                <a:lnTo>
                  <a:pt x="14783" y="12362"/>
                </a:lnTo>
                <a:lnTo>
                  <a:pt x="14526" y="12619"/>
                </a:lnTo>
                <a:lnTo>
                  <a:pt x="14269" y="12839"/>
                </a:lnTo>
                <a:lnTo>
                  <a:pt x="14013" y="13022"/>
                </a:lnTo>
                <a:lnTo>
                  <a:pt x="13719" y="13169"/>
                </a:lnTo>
                <a:lnTo>
                  <a:pt x="13389" y="13316"/>
                </a:lnTo>
                <a:lnTo>
                  <a:pt x="13059" y="13463"/>
                </a:lnTo>
                <a:lnTo>
                  <a:pt x="12802" y="13499"/>
                </a:lnTo>
                <a:lnTo>
                  <a:pt x="12509" y="13536"/>
                </a:lnTo>
                <a:lnTo>
                  <a:pt x="12325" y="13499"/>
                </a:lnTo>
                <a:lnTo>
                  <a:pt x="12179" y="13426"/>
                </a:lnTo>
                <a:lnTo>
                  <a:pt x="12032" y="13279"/>
                </a:lnTo>
                <a:lnTo>
                  <a:pt x="11922" y="13169"/>
                </a:lnTo>
                <a:lnTo>
                  <a:pt x="11482" y="12692"/>
                </a:lnTo>
                <a:lnTo>
                  <a:pt x="11298" y="12435"/>
                </a:lnTo>
                <a:lnTo>
                  <a:pt x="11225" y="12289"/>
                </a:lnTo>
                <a:lnTo>
                  <a:pt x="11188" y="12105"/>
                </a:lnTo>
                <a:lnTo>
                  <a:pt x="11188" y="11922"/>
                </a:lnTo>
                <a:lnTo>
                  <a:pt x="11262" y="11738"/>
                </a:lnTo>
                <a:lnTo>
                  <a:pt x="11445" y="11408"/>
                </a:lnTo>
                <a:lnTo>
                  <a:pt x="11812" y="10785"/>
                </a:lnTo>
                <a:lnTo>
                  <a:pt x="12142" y="10161"/>
                </a:lnTo>
                <a:lnTo>
                  <a:pt x="12472" y="9501"/>
                </a:lnTo>
                <a:lnTo>
                  <a:pt x="12765" y="8877"/>
                </a:lnTo>
                <a:lnTo>
                  <a:pt x="12876" y="8547"/>
                </a:lnTo>
                <a:lnTo>
                  <a:pt x="12949" y="8217"/>
                </a:lnTo>
                <a:lnTo>
                  <a:pt x="12986" y="7887"/>
                </a:lnTo>
                <a:lnTo>
                  <a:pt x="12949" y="7593"/>
                </a:lnTo>
                <a:lnTo>
                  <a:pt x="12876" y="7263"/>
                </a:lnTo>
                <a:lnTo>
                  <a:pt x="12765" y="6970"/>
                </a:lnTo>
                <a:lnTo>
                  <a:pt x="12729" y="6750"/>
                </a:lnTo>
                <a:lnTo>
                  <a:pt x="12692" y="6566"/>
                </a:lnTo>
                <a:lnTo>
                  <a:pt x="12729" y="6346"/>
                </a:lnTo>
                <a:lnTo>
                  <a:pt x="12802" y="6200"/>
                </a:lnTo>
                <a:lnTo>
                  <a:pt x="12876" y="6016"/>
                </a:lnTo>
                <a:lnTo>
                  <a:pt x="12986" y="5869"/>
                </a:lnTo>
                <a:lnTo>
                  <a:pt x="13132" y="5723"/>
                </a:lnTo>
                <a:lnTo>
                  <a:pt x="13279" y="5613"/>
                </a:lnTo>
                <a:lnTo>
                  <a:pt x="13316" y="5686"/>
                </a:lnTo>
                <a:lnTo>
                  <a:pt x="13389" y="5723"/>
                </a:lnTo>
                <a:lnTo>
                  <a:pt x="13536" y="5759"/>
                </a:lnTo>
                <a:lnTo>
                  <a:pt x="13646" y="5686"/>
                </a:lnTo>
                <a:lnTo>
                  <a:pt x="13719" y="5649"/>
                </a:lnTo>
                <a:lnTo>
                  <a:pt x="13756" y="5576"/>
                </a:lnTo>
                <a:lnTo>
                  <a:pt x="13829" y="5503"/>
                </a:lnTo>
                <a:lnTo>
                  <a:pt x="13939" y="5466"/>
                </a:lnTo>
                <a:close/>
                <a:moveTo>
                  <a:pt x="13646" y="3852"/>
                </a:moveTo>
                <a:lnTo>
                  <a:pt x="13609" y="3925"/>
                </a:lnTo>
                <a:lnTo>
                  <a:pt x="13499" y="4182"/>
                </a:lnTo>
                <a:lnTo>
                  <a:pt x="13462" y="4476"/>
                </a:lnTo>
                <a:lnTo>
                  <a:pt x="13462" y="4732"/>
                </a:lnTo>
                <a:lnTo>
                  <a:pt x="13499" y="5026"/>
                </a:lnTo>
                <a:lnTo>
                  <a:pt x="13316" y="5099"/>
                </a:lnTo>
                <a:lnTo>
                  <a:pt x="13132" y="5173"/>
                </a:lnTo>
                <a:lnTo>
                  <a:pt x="13022" y="4769"/>
                </a:lnTo>
                <a:lnTo>
                  <a:pt x="12839" y="4439"/>
                </a:lnTo>
                <a:lnTo>
                  <a:pt x="12802" y="4402"/>
                </a:lnTo>
                <a:lnTo>
                  <a:pt x="12729" y="4402"/>
                </a:lnTo>
                <a:lnTo>
                  <a:pt x="12692" y="4439"/>
                </a:lnTo>
                <a:lnTo>
                  <a:pt x="12692" y="4476"/>
                </a:lnTo>
                <a:lnTo>
                  <a:pt x="12655" y="4732"/>
                </a:lnTo>
                <a:lnTo>
                  <a:pt x="12692" y="4952"/>
                </a:lnTo>
                <a:lnTo>
                  <a:pt x="12802" y="5429"/>
                </a:lnTo>
                <a:lnTo>
                  <a:pt x="12582" y="5649"/>
                </a:lnTo>
                <a:lnTo>
                  <a:pt x="12399" y="5466"/>
                </a:lnTo>
                <a:lnTo>
                  <a:pt x="12142" y="5173"/>
                </a:lnTo>
                <a:lnTo>
                  <a:pt x="12105" y="5136"/>
                </a:lnTo>
                <a:lnTo>
                  <a:pt x="12032" y="5173"/>
                </a:lnTo>
                <a:lnTo>
                  <a:pt x="11995" y="5209"/>
                </a:lnTo>
                <a:lnTo>
                  <a:pt x="11995" y="5283"/>
                </a:lnTo>
                <a:lnTo>
                  <a:pt x="12032" y="5466"/>
                </a:lnTo>
                <a:lnTo>
                  <a:pt x="12142" y="5649"/>
                </a:lnTo>
                <a:lnTo>
                  <a:pt x="12252" y="5796"/>
                </a:lnTo>
                <a:lnTo>
                  <a:pt x="12435" y="5906"/>
                </a:lnTo>
                <a:lnTo>
                  <a:pt x="12399" y="6016"/>
                </a:lnTo>
                <a:lnTo>
                  <a:pt x="12362" y="6053"/>
                </a:lnTo>
                <a:lnTo>
                  <a:pt x="12142" y="6016"/>
                </a:lnTo>
                <a:lnTo>
                  <a:pt x="11738" y="5833"/>
                </a:lnTo>
                <a:lnTo>
                  <a:pt x="11665" y="5686"/>
                </a:lnTo>
                <a:lnTo>
                  <a:pt x="11628" y="5649"/>
                </a:lnTo>
                <a:lnTo>
                  <a:pt x="11592" y="5686"/>
                </a:lnTo>
                <a:lnTo>
                  <a:pt x="11555" y="5833"/>
                </a:lnTo>
                <a:lnTo>
                  <a:pt x="11518" y="5906"/>
                </a:lnTo>
                <a:lnTo>
                  <a:pt x="11518" y="5979"/>
                </a:lnTo>
                <a:lnTo>
                  <a:pt x="11555" y="6053"/>
                </a:lnTo>
                <a:lnTo>
                  <a:pt x="11628" y="6126"/>
                </a:lnTo>
                <a:lnTo>
                  <a:pt x="11775" y="6236"/>
                </a:lnTo>
                <a:lnTo>
                  <a:pt x="11995" y="6346"/>
                </a:lnTo>
                <a:lnTo>
                  <a:pt x="12289" y="6456"/>
                </a:lnTo>
                <a:lnTo>
                  <a:pt x="12252" y="6676"/>
                </a:lnTo>
                <a:lnTo>
                  <a:pt x="12289" y="6897"/>
                </a:lnTo>
                <a:lnTo>
                  <a:pt x="11555" y="6897"/>
                </a:lnTo>
                <a:lnTo>
                  <a:pt x="11445" y="6933"/>
                </a:lnTo>
                <a:lnTo>
                  <a:pt x="11408" y="7007"/>
                </a:lnTo>
                <a:lnTo>
                  <a:pt x="11408" y="7153"/>
                </a:lnTo>
                <a:lnTo>
                  <a:pt x="11408" y="7337"/>
                </a:lnTo>
                <a:lnTo>
                  <a:pt x="11482" y="7483"/>
                </a:lnTo>
                <a:lnTo>
                  <a:pt x="11555" y="7593"/>
                </a:lnTo>
                <a:lnTo>
                  <a:pt x="11592" y="7630"/>
                </a:lnTo>
                <a:lnTo>
                  <a:pt x="11922" y="7960"/>
                </a:lnTo>
                <a:lnTo>
                  <a:pt x="12142" y="8107"/>
                </a:lnTo>
                <a:lnTo>
                  <a:pt x="12252" y="8180"/>
                </a:lnTo>
                <a:lnTo>
                  <a:pt x="12362" y="8217"/>
                </a:lnTo>
                <a:lnTo>
                  <a:pt x="12472" y="8217"/>
                </a:lnTo>
                <a:lnTo>
                  <a:pt x="12362" y="8547"/>
                </a:lnTo>
                <a:lnTo>
                  <a:pt x="12252" y="8804"/>
                </a:lnTo>
                <a:lnTo>
                  <a:pt x="12215" y="8841"/>
                </a:lnTo>
                <a:lnTo>
                  <a:pt x="12179" y="8877"/>
                </a:lnTo>
                <a:lnTo>
                  <a:pt x="11812" y="8731"/>
                </a:lnTo>
                <a:lnTo>
                  <a:pt x="11555" y="8584"/>
                </a:lnTo>
                <a:lnTo>
                  <a:pt x="11335" y="8364"/>
                </a:lnTo>
                <a:lnTo>
                  <a:pt x="11225" y="8364"/>
                </a:lnTo>
                <a:lnTo>
                  <a:pt x="11188" y="8437"/>
                </a:lnTo>
                <a:lnTo>
                  <a:pt x="11188" y="8511"/>
                </a:lnTo>
                <a:lnTo>
                  <a:pt x="11335" y="8731"/>
                </a:lnTo>
                <a:lnTo>
                  <a:pt x="11555" y="8951"/>
                </a:lnTo>
                <a:lnTo>
                  <a:pt x="11812" y="9134"/>
                </a:lnTo>
                <a:lnTo>
                  <a:pt x="12069" y="9244"/>
                </a:lnTo>
                <a:lnTo>
                  <a:pt x="11848" y="9648"/>
                </a:lnTo>
                <a:lnTo>
                  <a:pt x="11738" y="9648"/>
                </a:lnTo>
                <a:lnTo>
                  <a:pt x="11665" y="9721"/>
                </a:lnTo>
                <a:lnTo>
                  <a:pt x="11262" y="9428"/>
                </a:lnTo>
                <a:lnTo>
                  <a:pt x="10895" y="9134"/>
                </a:lnTo>
                <a:lnTo>
                  <a:pt x="10858" y="9097"/>
                </a:lnTo>
                <a:lnTo>
                  <a:pt x="10821" y="9134"/>
                </a:lnTo>
                <a:lnTo>
                  <a:pt x="10601" y="9391"/>
                </a:lnTo>
                <a:lnTo>
                  <a:pt x="10381" y="9648"/>
                </a:lnTo>
                <a:lnTo>
                  <a:pt x="10308" y="9648"/>
                </a:lnTo>
                <a:lnTo>
                  <a:pt x="10234" y="9684"/>
                </a:lnTo>
                <a:lnTo>
                  <a:pt x="10198" y="9758"/>
                </a:lnTo>
                <a:lnTo>
                  <a:pt x="10234" y="9831"/>
                </a:lnTo>
                <a:lnTo>
                  <a:pt x="10748" y="10308"/>
                </a:lnTo>
                <a:lnTo>
                  <a:pt x="11188" y="10821"/>
                </a:lnTo>
                <a:lnTo>
                  <a:pt x="10968" y="11262"/>
                </a:lnTo>
                <a:lnTo>
                  <a:pt x="10785" y="11152"/>
                </a:lnTo>
                <a:lnTo>
                  <a:pt x="10601" y="11078"/>
                </a:lnTo>
                <a:lnTo>
                  <a:pt x="10381" y="11042"/>
                </a:lnTo>
                <a:lnTo>
                  <a:pt x="10308" y="11005"/>
                </a:lnTo>
                <a:lnTo>
                  <a:pt x="10198" y="10968"/>
                </a:lnTo>
                <a:lnTo>
                  <a:pt x="10161" y="10931"/>
                </a:lnTo>
                <a:lnTo>
                  <a:pt x="10088" y="10931"/>
                </a:lnTo>
                <a:lnTo>
                  <a:pt x="9978" y="10968"/>
                </a:lnTo>
                <a:lnTo>
                  <a:pt x="9941" y="11078"/>
                </a:lnTo>
                <a:lnTo>
                  <a:pt x="9941" y="11152"/>
                </a:lnTo>
                <a:lnTo>
                  <a:pt x="9978" y="11188"/>
                </a:lnTo>
                <a:lnTo>
                  <a:pt x="10124" y="11335"/>
                </a:lnTo>
                <a:lnTo>
                  <a:pt x="10308" y="11445"/>
                </a:lnTo>
                <a:lnTo>
                  <a:pt x="10565" y="11555"/>
                </a:lnTo>
                <a:lnTo>
                  <a:pt x="10675" y="11592"/>
                </a:lnTo>
                <a:lnTo>
                  <a:pt x="10785" y="11592"/>
                </a:lnTo>
                <a:lnTo>
                  <a:pt x="10748" y="11775"/>
                </a:lnTo>
                <a:lnTo>
                  <a:pt x="10711" y="11959"/>
                </a:lnTo>
                <a:lnTo>
                  <a:pt x="10675" y="12179"/>
                </a:lnTo>
                <a:lnTo>
                  <a:pt x="10711" y="12362"/>
                </a:lnTo>
                <a:lnTo>
                  <a:pt x="10785" y="12582"/>
                </a:lnTo>
                <a:lnTo>
                  <a:pt x="10638" y="12692"/>
                </a:lnTo>
                <a:lnTo>
                  <a:pt x="10455" y="12876"/>
                </a:lnTo>
                <a:lnTo>
                  <a:pt x="10381" y="12949"/>
                </a:lnTo>
                <a:lnTo>
                  <a:pt x="10308" y="12949"/>
                </a:lnTo>
                <a:lnTo>
                  <a:pt x="10271" y="12986"/>
                </a:lnTo>
                <a:lnTo>
                  <a:pt x="10234" y="13059"/>
                </a:lnTo>
                <a:lnTo>
                  <a:pt x="10234" y="13169"/>
                </a:lnTo>
                <a:lnTo>
                  <a:pt x="10271" y="13206"/>
                </a:lnTo>
                <a:lnTo>
                  <a:pt x="10308" y="13242"/>
                </a:lnTo>
                <a:lnTo>
                  <a:pt x="10455" y="13242"/>
                </a:lnTo>
                <a:lnTo>
                  <a:pt x="10565" y="13206"/>
                </a:lnTo>
                <a:lnTo>
                  <a:pt x="10748" y="13059"/>
                </a:lnTo>
                <a:lnTo>
                  <a:pt x="11005" y="12912"/>
                </a:lnTo>
                <a:lnTo>
                  <a:pt x="11408" y="13352"/>
                </a:lnTo>
                <a:lnTo>
                  <a:pt x="11482" y="13426"/>
                </a:lnTo>
                <a:lnTo>
                  <a:pt x="11335" y="13609"/>
                </a:lnTo>
                <a:lnTo>
                  <a:pt x="11262" y="13829"/>
                </a:lnTo>
                <a:lnTo>
                  <a:pt x="11188" y="13829"/>
                </a:lnTo>
                <a:lnTo>
                  <a:pt x="11115" y="13866"/>
                </a:lnTo>
                <a:lnTo>
                  <a:pt x="11005" y="13939"/>
                </a:lnTo>
                <a:lnTo>
                  <a:pt x="10968" y="14013"/>
                </a:lnTo>
                <a:lnTo>
                  <a:pt x="11005" y="14123"/>
                </a:lnTo>
                <a:lnTo>
                  <a:pt x="11041" y="14233"/>
                </a:lnTo>
                <a:lnTo>
                  <a:pt x="11151" y="14306"/>
                </a:lnTo>
                <a:lnTo>
                  <a:pt x="11262" y="14343"/>
                </a:lnTo>
                <a:lnTo>
                  <a:pt x="11372" y="14343"/>
                </a:lnTo>
                <a:lnTo>
                  <a:pt x="11482" y="14270"/>
                </a:lnTo>
                <a:lnTo>
                  <a:pt x="11555" y="14196"/>
                </a:lnTo>
                <a:lnTo>
                  <a:pt x="11628" y="14086"/>
                </a:lnTo>
                <a:lnTo>
                  <a:pt x="11665" y="13976"/>
                </a:lnTo>
                <a:lnTo>
                  <a:pt x="11665" y="13866"/>
                </a:lnTo>
                <a:lnTo>
                  <a:pt x="11738" y="13719"/>
                </a:lnTo>
                <a:lnTo>
                  <a:pt x="11848" y="13829"/>
                </a:lnTo>
                <a:lnTo>
                  <a:pt x="11995" y="13903"/>
                </a:lnTo>
                <a:lnTo>
                  <a:pt x="12142" y="13976"/>
                </a:lnTo>
                <a:lnTo>
                  <a:pt x="12325" y="14013"/>
                </a:lnTo>
                <a:lnTo>
                  <a:pt x="12362" y="14049"/>
                </a:lnTo>
                <a:lnTo>
                  <a:pt x="12252" y="14270"/>
                </a:lnTo>
                <a:lnTo>
                  <a:pt x="12179" y="14453"/>
                </a:lnTo>
                <a:lnTo>
                  <a:pt x="12105" y="14563"/>
                </a:lnTo>
                <a:lnTo>
                  <a:pt x="11995" y="14600"/>
                </a:lnTo>
                <a:lnTo>
                  <a:pt x="11958" y="14600"/>
                </a:lnTo>
                <a:lnTo>
                  <a:pt x="11885" y="14636"/>
                </a:lnTo>
                <a:lnTo>
                  <a:pt x="11848" y="14746"/>
                </a:lnTo>
                <a:lnTo>
                  <a:pt x="11848" y="14856"/>
                </a:lnTo>
                <a:lnTo>
                  <a:pt x="11922" y="14930"/>
                </a:lnTo>
                <a:lnTo>
                  <a:pt x="11995" y="15003"/>
                </a:lnTo>
                <a:lnTo>
                  <a:pt x="12069" y="15003"/>
                </a:lnTo>
                <a:lnTo>
                  <a:pt x="12215" y="14966"/>
                </a:lnTo>
                <a:lnTo>
                  <a:pt x="12362" y="14856"/>
                </a:lnTo>
                <a:lnTo>
                  <a:pt x="12472" y="14746"/>
                </a:lnTo>
                <a:lnTo>
                  <a:pt x="12545" y="14563"/>
                </a:lnTo>
                <a:lnTo>
                  <a:pt x="12619" y="14416"/>
                </a:lnTo>
                <a:lnTo>
                  <a:pt x="12692" y="14049"/>
                </a:lnTo>
                <a:lnTo>
                  <a:pt x="13132" y="13976"/>
                </a:lnTo>
                <a:lnTo>
                  <a:pt x="13536" y="13829"/>
                </a:lnTo>
                <a:lnTo>
                  <a:pt x="13279" y="14526"/>
                </a:lnTo>
                <a:lnTo>
                  <a:pt x="13206" y="14710"/>
                </a:lnTo>
                <a:lnTo>
                  <a:pt x="13206" y="14820"/>
                </a:lnTo>
                <a:lnTo>
                  <a:pt x="13242" y="14856"/>
                </a:lnTo>
                <a:lnTo>
                  <a:pt x="13279" y="14930"/>
                </a:lnTo>
                <a:lnTo>
                  <a:pt x="13352" y="14966"/>
                </a:lnTo>
                <a:lnTo>
                  <a:pt x="13426" y="14966"/>
                </a:lnTo>
                <a:lnTo>
                  <a:pt x="13499" y="14930"/>
                </a:lnTo>
                <a:lnTo>
                  <a:pt x="13572" y="14893"/>
                </a:lnTo>
                <a:lnTo>
                  <a:pt x="13609" y="14820"/>
                </a:lnTo>
                <a:lnTo>
                  <a:pt x="13719" y="14563"/>
                </a:lnTo>
                <a:lnTo>
                  <a:pt x="13793" y="14270"/>
                </a:lnTo>
                <a:lnTo>
                  <a:pt x="13829" y="13976"/>
                </a:lnTo>
                <a:lnTo>
                  <a:pt x="13829" y="13719"/>
                </a:lnTo>
                <a:lnTo>
                  <a:pt x="14269" y="13463"/>
                </a:lnTo>
                <a:lnTo>
                  <a:pt x="14306" y="13939"/>
                </a:lnTo>
                <a:lnTo>
                  <a:pt x="14343" y="14049"/>
                </a:lnTo>
                <a:lnTo>
                  <a:pt x="14379" y="14123"/>
                </a:lnTo>
                <a:lnTo>
                  <a:pt x="14379" y="14159"/>
                </a:lnTo>
                <a:lnTo>
                  <a:pt x="14416" y="14270"/>
                </a:lnTo>
                <a:lnTo>
                  <a:pt x="14490" y="14343"/>
                </a:lnTo>
                <a:lnTo>
                  <a:pt x="14673" y="14343"/>
                </a:lnTo>
                <a:lnTo>
                  <a:pt x="14673" y="14306"/>
                </a:lnTo>
                <a:lnTo>
                  <a:pt x="14746" y="14233"/>
                </a:lnTo>
                <a:lnTo>
                  <a:pt x="14783" y="14159"/>
                </a:lnTo>
                <a:lnTo>
                  <a:pt x="14710" y="13903"/>
                </a:lnTo>
                <a:lnTo>
                  <a:pt x="14673" y="13646"/>
                </a:lnTo>
                <a:lnTo>
                  <a:pt x="14563" y="13279"/>
                </a:lnTo>
                <a:lnTo>
                  <a:pt x="15003" y="12876"/>
                </a:lnTo>
                <a:lnTo>
                  <a:pt x="15113" y="13022"/>
                </a:lnTo>
                <a:lnTo>
                  <a:pt x="15223" y="13132"/>
                </a:lnTo>
                <a:lnTo>
                  <a:pt x="15370" y="13352"/>
                </a:lnTo>
                <a:lnTo>
                  <a:pt x="15480" y="13463"/>
                </a:lnTo>
                <a:lnTo>
                  <a:pt x="15590" y="13536"/>
                </a:lnTo>
                <a:lnTo>
                  <a:pt x="15663" y="13536"/>
                </a:lnTo>
                <a:lnTo>
                  <a:pt x="15737" y="13463"/>
                </a:lnTo>
                <a:lnTo>
                  <a:pt x="15773" y="13389"/>
                </a:lnTo>
                <a:lnTo>
                  <a:pt x="15773" y="13316"/>
                </a:lnTo>
                <a:lnTo>
                  <a:pt x="15737" y="13132"/>
                </a:lnTo>
                <a:lnTo>
                  <a:pt x="15627" y="12986"/>
                </a:lnTo>
                <a:lnTo>
                  <a:pt x="15480" y="12876"/>
                </a:lnTo>
                <a:lnTo>
                  <a:pt x="15370" y="12729"/>
                </a:lnTo>
                <a:lnTo>
                  <a:pt x="15260" y="12582"/>
                </a:lnTo>
                <a:lnTo>
                  <a:pt x="15480" y="12289"/>
                </a:lnTo>
                <a:lnTo>
                  <a:pt x="15700" y="11995"/>
                </a:lnTo>
                <a:lnTo>
                  <a:pt x="15773" y="12069"/>
                </a:lnTo>
                <a:lnTo>
                  <a:pt x="15993" y="12215"/>
                </a:lnTo>
                <a:lnTo>
                  <a:pt x="16177" y="12399"/>
                </a:lnTo>
                <a:lnTo>
                  <a:pt x="16250" y="12435"/>
                </a:lnTo>
                <a:lnTo>
                  <a:pt x="16397" y="12435"/>
                </a:lnTo>
                <a:lnTo>
                  <a:pt x="16434" y="12399"/>
                </a:lnTo>
                <a:lnTo>
                  <a:pt x="16470" y="12325"/>
                </a:lnTo>
                <a:lnTo>
                  <a:pt x="16507" y="12252"/>
                </a:lnTo>
                <a:lnTo>
                  <a:pt x="16507" y="12179"/>
                </a:lnTo>
                <a:lnTo>
                  <a:pt x="16434" y="12105"/>
                </a:lnTo>
                <a:lnTo>
                  <a:pt x="16250" y="11922"/>
                </a:lnTo>
                <a:lnTo>
                  <a:pt x="16030" y="11775"/>
                </a:lnTo>
                <a:lnTo>
                  <a:pt x="15883" y="11702"/>
                </a:lnTo>
                <a:lnTo>
                  <a:pt x="16140" y="11115"/>
                </a:lnTo>
                <a:lnTo>
                  <a:pt x="16324" y="11225"/>
                </a:lnTo>
                <a:lnTo>
                  <a:pt x="16617" y="11335"/>
                </a:lnTo>
                <a:lnTo>
                  <a:pt x="16984" y="11408"/>
                </a:lnTo>
                <a:lnTo>
                  <a:pt x="17057" y="11408"/>
                </a:lnTo>
                <a:lnTo>
                  <a:pt x="17094" y="11372"/>
                </a:lnTo>
                <a:lnTo>
                  <a:pt x="17131" y="11298"/>
                </a:lnTo>
                <a:lnTo>
                  <a:pt x="17167" y="11225"/>
                </a:lnTo>
                <a:lnTo>
                  <a:pt x="17167" y="11152"/>
                </a:lnTo>
                <a:lnTo>
                  <a:pt x="17131" y="11078"/>
                </a:lnTo>
                <a:lnTo>
                  <a:pt x="17094" y="11042"/>
                </a:lnTo>
                <a:lnTo>
                  <a:pt x="17021" y="11005"/>
                </a:lnTo>
                <a:lnTo>
                  <a:pt x="16764" y="10968"/>
                </a:lnTo>
                <a:lnTo>
                  <a:pt x="16544" y="10895"/>
                </a:lnTo>
                <a:lnTo>
                  <a:pt x="16250" y="10821"/>
                </a:lnTo>
                <a:lnTo>
                  <a:pt x="16397" y="10345"/>
                </a:lnTo>
                <a:lnTo>
                  <a:pt x="16507" y="9831"/>
                </a:lnTo>
                <a:lnTo>
                  <a:pt x="16727" y="9941"/>
                </a:lnTo>
                <a:lnTo>
                  <a:pt x="16984" y="9978"/>
                </a:lnTo>
                <a:lnTo>
                  <a:pt x="17131" y="10014"/>
                </a:lnTo>
                <a:lnTo>
                  <a:pt x="17277" y="10014"/>
                </a:lnTo>
                <a:lnTo>
                  <a:pt x="17424" y="9978"/>
                </a:lnTo>
                <a:lnTo>
                  <a:pt x="17461" y="9904"/>
                </a:lnTo>
                <a:lnTo>
                  <a:pt x="17497" y="9831"/>
                </a:lnTo>
                <a:lnTo>
                  <a:pt x="17497" y="9794"/>
                </a:lnTo>
                <a:lnTo>
                  <a:pt x="17497" y="9721"/>
                </a:lnTo>
                <a:lnTo>
                  <a:pt x="17387" y="9648"/>
                </a:lnTo>
                <a:lnTo>
                  <a:pt x="17277" y="9611"/>
                </a:lnTo>
                <a:lnTo>
                  <a:pt x="17167" y="9574"/>
                </a:lnTo>
                <a:lnTo>
                  <a:pt x="16544" y="9501"/>
                </a:lnTo>
                <a:lnTo>
                  <a:pt x="16544" y="9464"/>
                </a:lnTo>
                <a:lnTo>
                  <a:pt x="16580" y="8987"/>
                </a:lnTo>
                <a:lnTo>
                  <a:pt x="16617" y="8511"/>
                </a:lnTo>
                <a:lnTo>
                  <a:pt x="16800" y="8584"/>
                </a:lnTo>
                <a:lnTo>
                  <a:pt x="17021" y="8621"/>
                </a:lnTo>
                <a:lnTo>
                  <a:pt x="17204" y="8657"/>
                </a:lnTo>
                <a:lnTo>
                  <a:pt x="17424" y="8621"/>
                </a:lnTo>
                <a:lnTo>
                  <a:pt x="17571" y="8584"/>
                </a:lnTo>
                <a:lnTo>
                  <a:pt x="17644" y="8511"/>
                </a:lnTo>
                <a:lnTo>
                  <a:pt x="17681" y="8437"/>
                </a:lnTo>
                <a:lnTo>
                  <a:pt x="17681" y="8364"/>
                </a:lnTo>
                <a:lnTo>
                  <a:pt x="17644" y="8290"/>
                </a:lnTo>
                <a:lnTo>
                  <a:pt x="17534" y="8217"/>
                </a:lnTo>
                <a:lnTo>
                  <a:pt x="17387" y="8217"/>
                </a:lnTo>
                <a:lnTo>
                  <a:pt x="17094" y="8254"/>
                </a:lnTo>
                <a:lnTo>
                  <a:pt x="16617" y="8217"/>
                </a:lnTo>
                <a:lnTo>
                  <a:pt x="16580" y="7814"/>
                </a:lnTo>
                <a:lnTo>
                  <a:pt x="16507" y="7410"/>
                </a:lnTo>
                <a:lnTo>
                  <a:pt x="16507" y="7410"/>
                </a:lnTo>
                <a:lnTo>
                  <a:pt x="16690" y="7447"/>
                </a:lnTo>
                <a:lnTo>
                  <a:pt x="16874" y="7447"/>
                </a:lnTo>
                <a:lnTo>
                  <a:pt x="17021" y="7410"/>
                </a:lnTo>
                <a:lnTo>
                  <a:pt x="17204" y="7337"/>
                </a:lnTo>
                <a:lnTo>
                  <a:pt x="17351" y="7263"/>
                </a:lnTo>
                <a:lnTo>
                  <a:pt x="17387" y="7190"/>
                </a:lnTo>
                <a:lnTo>
                  <a:pt x="17424" y="7117"/>
                </a:lnTo>
                <a:lnTo>
                  <a:pt x="17424" y="7043"/>
                </a:lnTo>
                <a:lnTo>
                  <a:pt x="17424" y="7007"/>
                </a:lnTo>
                <a:lnTo>
                  <a:pt x="17351" y="6933"/>
                </a:lnTo>
                <a:lnTo>
                  <a:pt x="17314" y="6897"/>
                </a:lnTo>
                <a:lnTo>
                  <a:pt x="17131" y="6897"/>
                </a:lnTo>
                <a:lnTo>
                  <a:pt x="16947" y="6970"/>
                </a:lnTo>
                <a:lnTo>
                  <a:pt x="16764" y="7007"/>
                </a:lnTo>
                <a:lnTo>
                  <a:pt x="16397" y="7080"/>
                </a:lnTo>
                <a:lnTo>
                  <a:pt x="16324" y="6897"/>
                </a:lnTo>
                <a:lnTo>
                  <a:pt x="16140" y="6493"/>
                </a:lnTo>
                <a:lnTo>
                  <a:pt x="16397" y="6420"/>
                </a:lnTo>
                <a:lnTo>
                  <a:pt x="16764" y="6273"/>
                </a:lnTo>
                <a:lnTo>
                  <a:pt x="16947" y="6200"/>
                </a:lnTo>
                <a:lnTo>
                  <a:pt x="17094" y="6090"/>
                </a:lnTo>
                <a:lnTo>
                  <a:pt x="17131" y="6053"/>
                </a:lnTo>
                <a:lnTo>
                  <a:pt x="17131" y="5979"/>
                </a:lnTo>
                <a:lnTo>
                  <a:pt x="17131" y="5906"/>
                </a:lnTo>
                <a:lnTo>
                  <a:pt x="17021" y="5833"/>
                </a:lnTo>
                <a:lnTo>
                  <a:pt x="16910" y="5796"/>
                </a:lnTo>
                <a:lnTo>
                  <a:pt x="16764" y="5833"/>
                </a:lnTo>
                <a:lnTo>
                  <a:pt x="16580" y="5906"/>
                </a:lnTo>
                <a:lnTo>
                  <a:pt x="16250" y="6090"/>
                </a:lnTo>
                <a:lnTo>
                  <a:pt x="16104" y="6163"/>
                </a:lnTo>
                <a:lnTo>
                  <a:pt x="15957" y="6236"/>
                </a:lnTo>
                <a:lnTo>
                  <a:pt x="15957" y="6200"/>
                </a:lnTo>
                <a:lnTo>
                  <a:pt x="15957" y="6163"/>
                </a:lnTo>
                <a:lnTo>
                  <a:pt x="15920" y="6163"/>
                </a:lnTo>
                <a:lnTo>
                  <a:pt x="15590" y="5796"/>
                </a:lnTo>
                <a:lnTo>
                  <a:pt x="15920" y="5503"/>
                </a:lnTo>
                <a:lnTo>
                  <a:pt x="16250" y="5173"/>
                </a:lnTo>
                <a:lnTo>
                  <a:pt x="16287" y="5099"/>
                </a:lnTo>
                <a:lnTo>
                  <a:pt x="16324" y="4989"/>
                </a:lnTo>
                <a:lnTo>
                  <a:pt x="16287" y="4916"/>
                </a:lnTo>
                <a:lnTo>
                  <a:pt x="16250" y="4879"/>
                </a:lnTo>
                <a:lnTo>
                  <a:pt x="16177" y="4806"/>
                </a:lnTo>
                <a:lnTo>
                  <a:pt x="16030" y="4806"/>
                </a:lnTo>
                <a:lnTo>
                  <a:pt x="15957" y="4842"/>
                </a:lnTo>
                <a:lnTo>
                  <a:pt x="15627" y="5209"/>
                </a:lnTo>
                <a:lnTo>
                  <a:pt x="15333" y="5576"/>
                </a:lnTo>
                <a:lnTo>
                  <a:pt x="15076" y="5393"/>
                </a:lnTo>
                <a:lnTo>
                  <a:pt x="14820" y="5246"/>
                </a:lnTo>
                <a:lnTo>
                  <a:pt x="14673" y="5173"/>
                </a:lnTo>
                <a:lnTo>
                  <a:pt x="14746" y="5026"/>
                </a:lnTo>
                <a:lnTo>
                  <a:pt x="14966" y="4659"/>
                </a:lnTo>
                <a:lnTo>
                  <a:pt x="15003" y="4586"/>
                </a:lnTo>
                <a:lnTo>
                  <a:pt x="15003" y="4512"/>
                </a:lnTo>
                <a:lnTo>
                  <a:pt x="14930" y="4402"/>
                </a:lnTo>
                <a:lnTo>
                  <a:pt x="14856" y="4366"/>
                </a:lnTo>
                <a:lnTo>
                  <a:pt x="14746" y="4366"/>
                </a:lnTo>
                <a:lnTo>
                  <a:pt x="14673" y="4439"/>
                </a:lnTo>
                <a:lnTo>
                  <a:pt x="14526" y="4622"/>
                </a:lnTo>
                <a:lnTo>
                  <a:pt x="14416" y="4842"/>
                </a:lnTo>
                <a:lnTo>
                  <a:pt x="14343" y="5026"/>
                </a:lnTo>
                <a:lnTo>
                  <a:pt x="14159" y="4989"/>
                </a:lnTo>
                <a:lnTo>
                  <a:pt x="13939" y="4989"/>
                </a:lnTo>
                <a:lnTo>
                  <a:pt x="13903" y="4732"/>
                </a:lnTo>
                <a:lnTo>
                  <a:pt x="13866" y="4476"/>
                </a:lnTo>
                <a:lnTo>
                  <a:pt x="13829" y="3962"/>
                </a:lnTo>
                <a:lnTo>
                  <a:pt x="13829" y="3889"/>
                </a:lnTo>
                <a:lnTo>
                  <a:pt x="13756" y="3852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41" name="Google Shape;1041;p22"/>
          <p:cNvSpPr/>
          <p:nvPr/>
        </p:nvSpPr>
        <p:spPr>
          <a:xfrm>
            <a:off x="346867" y="4064142"/>
            <a:ext cx="479681" cy="339217"/>
          </a:xfrm>
          <a:custGeom>
            <a:avLst/>
            <a:gdLst/>
            <a:ahLst/>
            <a:cxnLst/>
            <a:rect l="l" t="t" r="r" b="b"/>
            <a:pathLst>
              <a:path w="16911" h="11959" extrusionOk="0">
                <a:moveTo>
                  <a:pt x="12215" y="8951"/>
                </a:moveTo>
                <a:lnTo>
                  <a:pt x="12032" y="9098"/>
                </a:lnTo>
                <a:lnTo>
                  <a:pt x="11848" y="9244"/>
                </a:lnTo>
                <a:lnTo>
                  <a:pt x="11408" y="9538"/>
                </a:lnTo>
                <a:lnTo>
                  <a:pt x="11005" y="9685"/>
                </a:lnTo>
                <a:lnTo>
                  <a:pt x="10638" y="9868"/>
                </a:lnTo>
                <a:lnTo>
                  <a:pt x="10124" y="10051"/>
                </a:lnTo>
                <a:lnTo>
                  <a:pt x="9977" y="10125"/>
                </a:lnTo>
                <a:lnTo>
                  <a:pt x="9794" y="10161"/>
                </a:lnTo>
                <a:lnTo>
                  <a:pt x="9904" y="9978"/>
                </a:lnTo>
                <a:lnTo>
                  <a:pt x="10051" y="9795"/>
                </a:lnTo>
                <a:lnTo>
                  <a:pt x="10344" y="9758"/>
                </a:lnTo>
                <a:lnTo>
                  <a:pt x="10601" y="9648"/>
                </a:lnTo>
                <a:lnTo>
                  <a:pt x="10858" y="9538"/>
                </a:lnTo>
                <a:lnTo>
                  <a:pt x="11115" y="9354"/>
                </a:lnTo>
                <a:lnTo>
                  <a:pt x="11335" y="9171"/>
                </a:lnTo>
                <a:lnTo>
                  <a:pt x="11371" y="9061"/>
                </a:lnTo>
                <a:lnTo>
                  <a:pt x="11445" y="9061"/>
                </a:lnTo>
                <a:lnTo>
                  <a:pt x="11481" y="9024"/>
                </a:lnTo>
                <a:lnTo>
                  <a:pt x="11848" y="8951"/>
                </a:lnTo>
                <a:close/>
                <a:moveTo>
                  <a:pt x="12619" y="8988"/>
                </a:moveTo>
                <a:lnTo>
                  <a:pt x="12839" y="9061"/>
                </a:lnTo>
                <a:lnTo>
                  <a:pt x="12839" y="9171"/>
                </a:lnTo>
                <a:lnTo>
                  <a:pt x="12215" y="9685"/>
                </a:lnTo>
                <a:lnTo>
                  <a:pt x="11518" y="10125"/>
                </a:lnTo>
                <a:lnTo>
                  <a:pt x="11115" y="10345"/>
                </a:lnTo>
                <a:lnTo>
                  <a:pt x="10711" y="10528"/>
                </a:lnTo>
                <a:lnTo>
                  <a:pt x="10308" y="10712"/>
                </a:lnTo>
                <a:lnTo>
                  <a:pt x="9904" y="10932"/>
                </a:lnTo>
                <a:lnTo>
                  <a:pt x="9831" y="10822"/>
                </a:lnTo>
                <a:lnTo>
                  <a:pt x="9794" y="10712"/>
                </a:lnTo>
                <a:lnTo>
                  <a:pt x="9757" y="10455"/>
                </a:lnTo>
                <a:lnTo>
                  <a:pt x="9904" y="10455"/>
                </a:lnTo>
                <a:lnTo>
                  <a:pt x="10051" y="10381"/>
                </a:lnTo>
                <a:lnTo>
                  <a:pt x="10344" y="10271"/>
                </a:lnTo>
                <a:lnTo>
                  <a:pt x="11078" y="10015"/>
                </a:lnTo>
                <a:lnTo>
                  <a:pt x="11481" y="9831"/>
                </a:lnTo>
                <a:lnTo>
                  <a:pt x="11922" y="9611"/>
                </a:lnTo>
                <a:lnTo>
                  <a:pt x="12288" y="9318"/>
                </a:lnTo>
                <a:lnTo>
                  <a:pt x="12435" y="9171"/>
                </a:lnTo>
                <a:lnTo>
                  <a:pt x="12619" y="8988"/>
                </a:lnTo>
                <a:close/>
                <a:moveTo>
                  <a:pt x="9464" y="514"/>
                </a:moveTo>
                <a:lnTo>
                  <a:pt x="9721" y="551"/>
                </a:lnTo>
                <a:lnTo>
                  <a:pt x="9941" y="588"/>
                </a:lnTo>
                <a:lnTo>
                  <a:pt x="10161" y="661"/>
                </a:lnTo>
                <a:lnTo>
                  <a:pt x="10344" y="771"/>
                </a:lnTo>
                <a:lnTo>
                  <a:pt x="10491" y="918"/>
                </a:lnTo>
                <a:lnTo>
                  <a:pt x="10564" y="1101"/>
                </a:lnTo>
                <a:lnTo>
                  <a:pt x="10601" y="1101"/>
                </a:lnTo>
                <a:lnTo>
                  <a:pt x="10528" y="1211"/>
                </a:lnTo>
                <a:lnTo>
                  <a:pt x="10528" y="1321"/>
                </a:lnTo>
                <a:lnTo>
                  <a:pt x="10564" y="1615"/>
                </a:lnTo>
                <a:lnTo>
                  <a:pt x="10638" y="1871"/>
                </a:lnTo>
                <a:lnTo>
                  <a:pt x="10748" y="2091"/>
                </a:lnTo>
                <a:lnTo>
                  <a:pt x="10931" y="2348"/>
                </a:lnTo>
                <a:lnTo>
                  <a:pt x="11005" y="2495"/>
                </a:lnTo>
                <a:lnTo>
                  <a:pt x="11041" y="2678"/>
                </a:lnTo>
                <a:lnTo>
                  <a:pt x="11041" y="2752"/>
                </a:lnTo>
                <a:lnTo>
                  <a:pt x="11005" y="2788"/>
                </a:lnTo>
                <a:lnTo>
                  <a:pt x="10931" y="2788"/>
                </a:lnTo>
                <a:lnTo>
                  <a:pt x="10858" y="2752"/>
                </a:lnTo>
                <a:lnTo>
                  <a:pt x="10784" y="2642"/>
                </a:lnTo>
                <a:lnTo>
                  <a:pt x="10674" y="2312"/>
                </a:lnTo>
                <a:lnTo>
                  <a:pt x="10601" y="2128"/>
                </a:lnTo>
                <a:lnTo>
                  <a:pt x="10491" y="1981"/>
                </a:lnTo>
                <a:lnTo>
                  <a:pt x="10381" y="1798"/>
                </a:lnTo>
                <a:lnTo>
                  <a:pt x="10234" y="1651"/>
                </a:lnTo>
                <a:lnTo>
                  <a:pt x="10088" y="1541"/>
                </a:lnTo>
                <a:lnTo>
                  <a:pt x="9904" y="1431"/>
                </a:lnTo>
                <a:lnTo>
                  <a:pt x="9721" y="1358"/>
                </a:lnTo>
                <a:lnTo>
                  <a:pt x="9537" y="1321"/>
                </a:lnTo>
                <a:lnTo>
                  <a:pt x="9134" y="1321"/>
                </a:lnTo>
                <a:lnTo>
                  <a:pt x="8950" y="1358"/>
                </a:lnTo>
                <a:lnTo>
                  <a:pt x="8767" y="1431"/>
                </a:lnTo>
                <a:lnTo>
                  <a:pt x="8694" y="1468"/>
                </a:lnTo>
                <a:lnTo>
                  <a:pt x="8657" y="1505"/>
                </a:lnTo>
                <a:lnTo>
                  <a:pt x="8694" y="1615"/>
                </a:lnTo>
                <a:lnTo>
                  <a:pt x="8767" y="1688"/>
                </a:lnTo>
                <a:lnTo>
                  <a:pt x="8804" y="1725"/>
                </a:lnTo>
                <a:lnTo>
                  <a:pt x="8877" y="1725"/>
                </a:lnTo>
                <a:lnTo>
                  <a:pt x="9097" y="1688"/>
                </a:lnTo>
                <a:lnTo>
                  <a:pt x="9281" y="1688"/>
                </a:lnTo>
                <a:lnTo>
                  <a:pt x="9501" y="1725"/>
                </a:lnTo>
                <a:lnTo>
                  <a:pt x="9684" y="1798"/>
                </a:lnTo>
                <a:lnTo>
                  <a:pt x="9867" y="1871"/>
                </a:lnTo>
                <a:lnTo>
                  <a:pt x="10014" y="2018"/>
                </a:lnTo>
                <a:lnTo>
                  <a:pt x="10161" y="2165"/>
                </a:lnTo>
                <a:lnTo>
                  <a:pt x="10271" y="2348"/>
                </a:lnTo>
                <a:lnTo>
                  <a:pt x="10418" y="2788"/>
                </a:lnTo>
                <a:lnTo>
                  <a:pt x="10528" y="2972"/>
                </a:lnTo>
                <a:lnTo>
                  <a:pt x="10638" y="3119"/>
                </a:lnTo>
                <a:lnTo>
                  <a:pt x="10528" y="3192"/>
                </a:lnTo>
                <a:lnTo>
                  <a:pt x="10308" y="3375"/>
                </a:lnTo>
                <a:lnTo>
                  <a:pt x="10088" y="3595"/>
                </a:lnTo>
                <a:lnTo>
                  <a:pt x="9904" y="3816"/>
                </a:lnTo>
                <a:lnTo>
                  <a:pt x="9794" y="4072"/>
                </a:lnTo>
                <a:lnTo>
                  <a:pt x="9721" y="4292"/>
                </a:lnTo>
                <a:lnTo>
                  <a:pt x="9684" y="4512"/>
                </a:lnTo>
                <a:lnTo>
                  <a:pt x="9721" y="4733"/>
                </a:lnTo>
                <a:lnTo>
                  <a:pt x="9757" y="4953"/>
                </a:lnTo>
                <a:lnTo>
                  <a:pt x="9867" y="5136"/>
                </a:lnTo>
                <a:lnTo>
                  <a:pt x="10014" y="5283"/>
                </a:lnTo>
                <a:lnTo>
                  <a:pt x="10198" y="5429"/>
                </a:lnTo>
                <a:lnTo>
                  <a:pt x="10418" y="5503"/>
                </a:lnTo>
                <a:lnTo>
                  <a:pt x="10638" y="5576"/>
                </a:lnTo>
                <a:lnTo>
                  <a:pt x="10895" y="5540"/>
                </a:lnTo>
                <a:lnTo>
                  <a:pt x="11151" y="5503"/>
                </a:lnTo>
                <a:lnTo>
                  <a:pt x="11371" y="5393"/>
                </a:lnTo>
                <a:lnTo>
                  <a:pt x="12032" y="5063"/>
                </a:lnTo>
                <a:lnTo>
                  <a:pt x="12692" y="4659"/>
                </a:lnTo>
                <a:lnTo>
                  <a:pt x="12729" y="4586"/>
                </a:lnTo>
                <a:lnTo>
                  <a:pt x="12765" y="4512"/>
                </a:lnTo>
                <a:lnTo>
                  <a:pt x="12765" y="4439"/>
                </a:lnTo>
                <a:lnTo>
                  <a:pt x="12729" y="4402"/>
                </a:lnTo>
                <a:lnTo>
                  <a:pt x="12692" y="4329"/>
                </a:lnTo>
                <a:lnTo>
                  <a:pt x="12619" y="4292"/>
                </a:lnTo>
                <a:lnTo>
                  <a:pt x="12472" y="4292"/>
                </a:lnTo>
                <a:lnTo>
                  <a:pt x="12032" y="4549"/>
                </a:lnTo>
                <a:lnTo>
                  <a:pt x="11591" y="4843"/>
                </a:lnTo>
                <a:lnTo>
                  <a:pt x="11371" y="4953"/>
                </a:lnTo>
                <a:lnTo>
                  <a:pt x="11151" y="5063"/>
                </a:lnTo>
                <a:lnTo>
                  <a:pt x="10895" y="5136"/>
                </a:lnTo>
                <a:lnTo>
                  <a:pt x="10528" y="5136"/>
                </a:lnTo>
                <a:lnTo>
                  <a:pt x="10418" y="5099"/>
                </a:lnTo>
                <a:lnTo>
                  <a:pt x="10308" y="5026"/>
                </a:lnTo>
                <a:lnTo>
                  <a:pt x="10234" y="4953"/>
                </a:lnTo>
                <a:lnTo>
                  <a:pt x="10161" y="4843"/>
                </a:lnTo>
                <a:lnTo>
                  <a:pt x="10124" y="4733"/>
                </a:lnTo>
                <a:lnTo>
                  <a:pt x="10088" y="4476"/>
                </a:lnTo>
                <a:lnTo>
                  <a:pt x="10124" y="4366"/>
                </a:lnTo>
                <a:lnTo>
                  <a:pt x="10161" y="4219"/>
                </a:lnTo>
                <a:lnTo>
                  <a:pt x="10271" y="3999"/>
                </a:lnTo>
                <a:lnTo>
                  <a:pt x="10454" y="3816"/>
                </a:lnTo>
                <a:lnTo>
                  <a:pt x="10674" y="3632"/>
                </a:lnTo>
                <a:lnTo>
                  <a:pt x="10968" y="3375"/>
                </a:lnTo>
                <a:lnTo>
                  <a:pt x="11225" y="3119"/>
                </a:lnTo>
                <a:lnTo>
                  <a:pt x="11335" y="2972"/>
                </a:lnTo>
                <a:lnTo>
                  <a:pt x="11408" y="2825"/>
                </a:lnTo>
                <a:lnTo>
                  <a:pt x="11408" y="2642"/>
                </a:lnTo>
                <a:lnTo>
                  <a:pt x="11408" y="2422"/>
                </a:lnTo>
                <a:lnTo>
                  <a:pt x="11335" y="2275"/>
                </a:lnTo>
                <a:lnTo>
                  <a:pt x="11261" y="2165"/>
                </a:lnTo>
                <a:lnTo>
                  <a:pt x="11078" y="1871"/>
                </a:lnTo>
                <a:lnTo>
                  <a:pt x="10895" y="1578"/>
                </a:lnTo>
                <a:lnTo>
                  <a:pt x="10821" y="1431"/>
                </a:lnTo>
                <a:lnTo>
                  <a:pt x="10821" y="1284"/>
                </a:lnTo>
                <a:lnTo>
                  <a:pt x="10895" y="1248"/>
                </a:lnTo>
                <a:lnTo>
                  <a:pt x="11298" y="1138"/>
                </a:lnTo>
                <a:lnTo>
                  <a:pt x="11702" y="1028"/>
                </a:lnTo>
                <a:lnTo>
                  <a:pt x="12142" y="954"/>
                </a:lnTo>
                <a:lnTo>
                  <a:pt x="12582" y="918"/>
                </a:lnTo>
                <a:lnTo>
                  <a:pt x="12802" y="954"/>
                </a:lnTo>
                <a:lnTo>
                  <a:pt x="13022" y="1028"/>
                </a:lnTo>
                <a:lnTo>
                  <a:pt x="13205" y="1101"/>
                </a:lnTo>
                <a:lnTo>
                  <a:pt x="13352" y="1211"/>
                </a:lnTo>
                <a:lnTo>
                  <a:pt x="13499" y="1358"/>
                </a:lnTo>
                <a:lnTo>
                  <a:pt x="13609" y="1505"/>
                </a:lnTo>
                <a:lnTo>
                  <a:pt x="13829" y="1908"/>
                </a:lnTo>
                <a:lnTo>
                  <a:pt x="14012" y="2202"/>
                </a:lnTo>
                <a:lnTo>
                  <a:pt x="13866" y="2422"/>
                </a:lnTo>
                <a:lnTo>
                  <a:pt x="13682" y="2568"/>
                </a:lnTo>
                <a:lnTo>
                  <a:pt x="13499" y="2678"/>
                </a:lnTo>
                <a:lnTo>
                  <a:pt x="13279" y="2788"/>
                </a:lnTo>
                <a:lnTo>
                  <a:pt x="12839" y="2935"/>
                </a:lnTo>
                <a:lnTo>
                  <a:pt x="12362" y="3082"/>
                </a:lnTo>
                <a:lnTo>
                  <a:pt x="11995" y="3229"/>
                </a:lnTo>
                <a:lnTo>
                  <a:pt x="11518" y="3449"/>
                </a:lnTo>
                <a:lnTo>
                  <a:pt x="11298" y="3559"/>
                </a:lnTo>
                <a:lnTo>
                  <a:pt x="11151" y="3742"/>
                </a:lnTo>
                <a:lnTo>
                  <a:pt x="11041" y="3889"/>
                </a:lnTo>
                <a:lnTo>
                  <a:pt x="11005" y="3999"/>
                </a:lnTo>
                <a:lnTo>
                  <a:pt x="11005" y="4109"/>
                </a:lnTo>
                <a:lnTo>
                  <a:pt x="11005" y="4182"/>
                </a:lnTo>
                <a:lnTo>
                  <a:pt x="11041" y="4256"/>
                </a:lnTo>
                <a:lnTo>
                  <a:pt x="11115" y="4292"/>
                </a:lnTo>
                <a:lnTo>
                  <a:pt x="11335" y="4292"/>
                </a:lnTo>
                <a:lnTo>
                  <a:pt x="11371" y="4219"/>
                </a:lnTo>
                <a:lnTo>
                  <a:pt x="11408" y="4146"/>
                </a:lnTo>
                <a:lnTo>
                  <a:pt x="11445" y="4072"/>
                </a:lnTo>
                <a:lnTo>
                  <a:pt x="11555" y="3962"/>
                </a:lnTo>
                <a:lnTo>
                  <a:pt x="11775" y="3816"/>
                </a:lnTo>
                <a:lnTo>
                  <a:pt x="12068" y="3669"/>
                </a:lnTo>
                <a:lnTo>
                  <a:pt x="12288" y="3595"/>
                </a:lnTo>
                <a:lnTo>
                  <a:pt x="12802" y="3412"/>
                </a:lnTo>
                <a:lnTo>
                  <a:pt x="13279" y="3229"/>
                </a:lnTo>
                <a:lnTo>
                  <a:pt x="13572" y="3119"/>
                </a:lnTo>
                <a:lnTo>
                  <a:pt x="13866" y="2972"/>
                </a:lnTo>
                <a:lnTo>
                  <a:pt x="14086" y="2752"/>
                </a:lnTo>
                <a:lnTo>
                  <a:pt x="14159" y="2642"/>
                </a:lnTo>
                <a:lnTo>
                  <a:pt x="14233" y="2495"/>
                </a:lnTo>
                <a:lnTo>
                  <a:pt x="14306" y="2568"/>
                </a:lnTo>
                <a:lnTo>
                  <a:pt x="14489" y="2715"/>
                </a:lnTo>
                <a:lnTo>
                  <a:pt x="14673" y="2788"/>
                </a:lnTo>
                <a:lnTo>
                  <a:pt x="14893" y="2898"/>
                </a:lnTo>
                <a:lnTo>
                  <a:pt x="15076" y="3009"/>
                </a:lnTo>
                <a:lnTo>
                  <a:pt x="15296" y="3192"/>
                </a:lnTo>
                <a:lnTo>
                  <a:pt x="15480" y="3449"/>
                </a:lnTo>
                <a:lnTo>
                  <a:pt x="15626" y="3705"/>
                </a:lnTo>
                <a:lnTo>
                  <a:pt x="15700" y="3999"/>
                </a:lnTo>
                <a:lnTo>
                  <a:pt x="15480" y="4366"/>
                </a:lnTo>
                <a:lnTo>
                  <a:pt x="15370" y="4549"/>
                </a:lnTo>
                <a:lnTo>
                  <a:pt x="15186" y="4696"/>
                </a:lnTo>
                <a:lnTo>
                  <a:pt x="14966" y="4879"/>
                </a:lnTo>
                <a:lnTo>
                  <a:pt x="14709" y="5063"/>
                </a:lnTo>
                <a:lnTo>
                  <a:pt x="14416" y="5173"/>
                </a:lnTo>
                <a:lnTo>
                  <a:pt x="14123" y="5283"/>
                </a:lnTo>
                <a:lnTo>
                  <a:pt x="13572" y="5429"/>
                </a:lnTo>
                <a:lnTo>
                  <a:pt x="13022" y="5613"/>
                </a:lnTo>
                <a:lnTo>
                  <a:pt x="12765" y="5723"/>
                </a:lnTo>
                <a:lnTo>
                  <a:pt x="12509" y="5870"/>
                </a:lnTo>
                <a:lnTo>
                  <a:pt x="12288" y="6016"/>
                </a:lnTo>
                <a:lnTo>
                  <a:pt x="12105" y="6236"/>
                </a:lnTo>
                <a:lnTo>
                  <a:pt x="11958" y="6420"/>
                </a:lnTo>
                <a:lnTo>
                  <a:pt x="11922" y="6640"/>
                </a:lnTo>
                <a:lnTo>
                  <a:pt x="11922" y="6823"/>
                </a:lnTo>
                <a:lnTo>
                  <a:pt x="11958" y="7007"/>
                </a:lnTo>
                <a:lnTo>
                  <a:pt x="12032" y="7154"/>
                </a:lnTo>
                <a:lnTo>
                  <a:pt x="12178" y="7300"/>
                </a:lnTo>
                <a:lnTo>
                  <a:pt x="12325" y="7410"/>
                </a:lnTo>
                <a:lnTo>
                  <a:pt x="12545" y="7520"/>
                </a:lnTo>
                <a:lnTo>
                  <a:pt x="12765" y="7557"/>
                </a:lnTo>
                <a:lnTo>
                  <a:pt x="12985" y="7557"/>
                </a:lnTo>
                <a:lnTo>
                  <a:pt x="13205" y="7520"/>
                </a:lnTo>
                <a:lnTo>
                  <a:pt x="13426" y="7484"/>
                </a:lnTo>
                <a:lnTo>
                  <a:pt x="13682" y="7410"/>
                </a:lnTo>
                <a:lnTo>
                  <a:pt x="13976" y="7300"/>
                </a:lnTo>
                <a:lnTo>
                  <a:pt x="14196" y="7154"/>
                </a:lnTo>
                <a:lnTo>
                  <a:pt x="14306" y="7043"/>
                </a:lnTo>
                <a:lnTo>
                  <a:pt x="14343" y="6970"/>
                </a:lnTo>
                <a:lnTo>
                  <a:pt x="14379" y="6823"/>
                </a:lnTo>
                <a:lnTo>
                  <a:pt x="14343" y="6787"/>
                </a:lnTo>
                <a:lnTo>
                  <a:pt x="14269" y="6750"/>
                </a:lnTo>
                <a:lnTo>
                  <a:pt x="14086" y="6750"/>
                </a:lnTo>
                <a:lnTo>
                  <a:pt x="13902" y="6823"/>
                </a:lnTo>
                <a:lnTo>
                  <a:pt x="13536" y="6970"/>
                </a:lnTo>
                <a:lnTo>
                  <a:pt x="13316" y="7043"/>
                </a:lnTo>
                <a:lnTo>
                  <a:pt x="13095" y="7080"/>
                </a:lnTo>
                <a:lnTo>
                  <a:pt x="12655" y="7080"/>
                </a:lnTo>
                <a:lnTo>
                  <a:pt x="12509" y="7007"/>
                </a:lnTo>
                <a:lnTo>
                  <a:pt x="12435" y="6933"/>
                </a:lnTo>
                <a:lnTo>
                  <a:pt x="12362" y="6823"/>
                </a:lnTo>
                <a:lnTo>
                  <a:pt x="12362" y="6713"/>
                </a:lnTo>
                <a:lnTo>
                  <a:pt x="12398" y="6603"/>
                </a:lnTo>
                <a:lnTo>
                  <a:pt x="12472" y="6493"/>
                </a:lnTo>
                <a:lnTo>
                  <a:pt x="12655" y="6310"/>
                </a:lnTo>
                <a:lnTo>
                  <a:pt x="12875" y="6163"/>
                </a:lnTo>
                <a:lnTo>
                  <a:pt x="13132" y="6053"/>
                </a:lnTo>
                <a:lnTo>
                  <a:pt x="13609" y="5906"/>
                </a:lnTo>
                <a:lnTo>
                  <a:pt x="14453" y="5613"/>
                </a:lnTo>
                <a:lnTo>
                  <a:pt x="14893" y="5429"/>
                </a:lnTo>
                <a:lnTo>
                  <a:pt x="15076" y="5319"/>
                </a:lnTo>
                <a:lnTo>
                  <a:pt x="15260" y="5173"/>
                </a:lnTo>
                <a:lnTo>
                  <a:pt x="15516" y="4953"/>
                </a:lnTo>
                <a:lnTo>
                  <a:pt x="15736" y="4659"/>
                </a:lnTo>
                <a:lnTo>
                  <a:pt x="15736" y="4696"/>
                </a:lnTo>
                <a:lnTo>
                  <a:pt x="15700" y="4806"/>
                </a:lnTo>
                <a:lnTo>
                  <a:pt x="15773" y="4916"/>
                </a:lnTo>
                <a:lnTo>
                  <a:pt x="15847" y="4989"/>
                </a:lnTo>
                <a:lnTo>
                  <a:pt x="15957" y="5026"/>
                </a:lnTo>
                <a:lnTo>
                  <a:pt x="16103" y="5063"/>
                </a:lnTo>
                <a:lnTo>
                  <a:pt x="16177" y="5099"/>
                </a:lnTo>
                <a:lnTo>
                  <a:pt x="16250" y="5209"/>
                </a:lnTo>
                <a:lnTo>
                  <a:pt x="16323" y="5356"/>
                </a:lnTo>
                <a:lnTo>
                  <a:pt x="16140" y="5393"/>
                </a:lnTo>
                <a:lnTo>
                  <a:pt x="15920" y="5466"/>
                </a:lnTo>
                <a:lnTo>
                  <a:pt x="15553" y="5650"/>
                </a:lnTo>
                <a:lnTo>
                  <a:pt x="15003" y="5833"/>
                </a:lnTo>
                <a:lnTo>
                  <a:pt x="14783" y="5906"/>
                </a:lnTo>
                <a:lnTo>
                  <a:pt x="14709" y="5980"/>
                </a:lnTo>
                <a:lnTo>
                  <a:pt x="14636" y="6090"/>
                </a:lnTo>
                <a:lnTo>
                  <a:pt x="14599" y="6163"/>
                </a:lnTo>
                <a:lnTo>
                  <a:pt x="14673" y="6273"/>
                </a:lnTo>
                <a:lnTo>
                  <a:pt x="14783" y="6310"/>
                </a:lnTo>
                <a:lnTo>
                  <a:pt x="14893" y="6310"/>
                </a:lnTo>
                <a:lnTo>
                  <a:pt x="15150" y="6273"/>
                </a:lnTo>
                <a:lnTo>
                  <a:pt x="15406" y="6163"/>
                </a:lnTo>
                <a:lnTo>
                  <a:pt x="15626" y="6053"/>
                </a:lnTo>
                <a:lnTo>
                  <a:pt x="16030" y="5870"/>
                </a:lnTo>
                <a:lnTo>
                  <a:pt x="16213" y="5723"/>
                </a:lnTo>
                <a:lnTo>
                  <a:pt x="16397" y="5576"/>
                </a:lnTo>
                <a:lnTo>
                  <a:pt x="16397" y="5833"/>
                </a:lnTo>
                <a:lnTo>
                  <a:pt x="16397" y="6090"/>
                </a:lnTo>
                <a:lnTo>
                  <a:pt x="16397" y="6493"/>
                </a:lnTo>
                <a:lnTo>
                  <a:pt x="16397" y="6567"/>
                </a:lnTo>
                <a:lnTo>
                  <a:pt x="16323" y="6603"/>
                </a:lnTo>
                <a:lnTo>
                  <a:pt x="16177" y="6933"/>
                </a:lnTo>
                <a:lnTo>
                  <a:pt x="16067" y="7264"/>
                </a:lnTo>
                <a:lnTo>
                  <a:pt x="15076" y="7264"/>
                </a:lnTo>
                <a:lnTo>
                  <a:pt x="14783" y="7300"/>
                </a:lnTo>
                <a:lnTo>
                  <a:pt x="14526" y="7410"/>
                </a:lnTo>
                <a:lnTo>
                  <a:pt x="14343" y="7594"/>
                </a:lnTo>
                <a:lnTo>
                  <a:pt x="14196" y="7814"/>
                </a:lnTo>
                <a:lnTo>
                  <a:pt x="14086" y="8034"/>
                </a:lnTo>
                <a:lnTo>
                  <a:pt x="14049" y="8181"/>
                </a:lnTo>
                <a:lnTo>
                  <a:pt x="14012" y="8327"/>
                </a:lnTo>
                <a:lnTo>
                  <a:pt x="14049" y="8584"/>
                </a:lnTo>
                <a:lnTo>
                  <a:pt x="14159" y="8841"/>
                </a:lnTo>
                <a:lnTo>
                  <a:pt x="14306" y="9098"/>
                </a:lnTo>
                <a:lnTo>
                  <a:pt x="14489" y="9318"/>
                </a:lnTo>
                <a:lnTo>
                  <a:pt x="14673" y="9538"/>
                </a:lnTo>
                <a:lnTo>
                  <a:pt x="14856" y="9758"/>
                </a:lnTo>
                <a:lnTo>
                  <a:pt x="15003" y="9831"/>
                </a:lnTo>
                <a:lnTo>
                  <a:pt x="15150" y="9868"/>
                </a:lnTo>
                <a:lnTo>
                  <a:pt x="15223" y="9831"/>
                </a:lnTo>
                <a:lnTo>
                  <a:pt x="15260" y="9758"/>
                </a:lnTo>
                <a:lnTo>
                  <a:pt x="15260" y="9685"/>
                </a:lnTo>
                <a:lnTo>
                  <a:pt x="15260" y="9574"/>
                </a:lnTo>
                <a:lnTo>
                  <a:pt x="15150" y="9428"/>
                </a:lnTo>
                <a:lnTo>
                  <a:pt x="14893" y="9134"/>
                </a:lnTo>
                <a:lnTo>
                  <a:pt x="14709" y="8951"/>
                </a:lnTo>
                <a:lnTo>
                  <a:pt x="14563" y="8731"/>
                </a:lnTo>
                <a:lnTo>
                  <a:pt x="14489" y="8511"/>
                </a:lnTo>
                <a:lnTo>
                  <a:pt x="14453" y="8364"/>
                </a:lnTo>
                <a:lnTo>
                  <a:pt x="14453" y="8254"/>
                </a:lnTo>
                <a:lnTo>
                  <a:pt x="14489" y="8107"/>
                </a:lnTo>
                <a:lnTo>
                  <a:pt x="14563" y="7997"/>
                </a:lnTo>
                <a:lnTo>
                  <a:pt x="14673" y="7850"/>
                </a:lnTo>
                <a:lnTo>
                  <a:pt x="14893" y="7740"/>
                </a:lnTo>
                <a:lnTo>
                  <a:pt x="15113" y="7667"/>
                </a:lnTo>
                <a:lnTo>
                  <a:pt x="15333" y="7630"/>
                </a:lnTo>
                <a:lnTo>
                  <a:pt x="16103" y="7630"/>
                </a:lnTo>
                <a:lnTo>
                  <a:pt x="15993" y="7850"/>
                </a:lnTo>
                <a:lnTo>
                  <a:pt x="15957" y="7961"/>
                </a:lnTo>
                <a:lnTo>
                  <a:pt x="15993" y="8107"/>
                </a:lnTo>
                <a:lnTo>
                  <a:pt x="16030" y="8327"/>
                </a:lnTo>
                <a:lnTo>
                  <a:pt x="16030" y="8584"/>
                </a:lnTo>
                <a:lnTo>
                  <a:pt x="16030" y="8804"/>
                </a:lnTo>
                <a:lnTo>
                  <a:pt x="15993" y="9024"/>
                </a:lnTo>
                <a:lnTo>
                  <a:pt x="15920" y="8841"/>
                </a:lnTo>
                <a:lnTo>
                  <a:pt x="15847" y="8694"/>
                </a:lnTo>
                <a:lnTo>
                  <a:pt x="15736" y="8511"/>
                </a:lnTo>
                <a:lnTo>
                  <a:pt x="15590" y="8364"/>
                </a:lnTo>
                <a:lnTo>
                  <a:pt x="15516" y="8327"/>
                </a:lnTo>
                <a:lnTo>
                  <a:pt x="15370" y="8327"/>
                </a:lnTo>
                <a:lnTo>
                  <a:pt x="15296" y="8364"/>
                </a:lnTo>
                <a:lnTo>
                  <a:pt x="15260" y="8437"/>
                </a:lnTo>
                <a:lnTo>
                  <a:pt x="15260" y="8511"/>
                </a:lnTo>
                <a:lnTo>
                  <a:pt x="15260" y="8584"/>
                </a:lnTo>
                <a:lnTo>
                  <a:pt x="15296" y="8657"/>
                </a:lnTo>
                <a:lnTo>
                  <a:pt x="15480" y="8914"/>
                </a:lnTo>
                <a:lnTo>
                  <a:pt x="15590" y="9171"/>
                </a:lnTo>
                <a:lnTo>
                  <a:pt x="15626" y="9464"/>
                </a:lnTo>
                <a:lnTo>
                  <a:pt x="15590" y="9795"/>
                </a:lnTo>
                <a:lnTo>
                  <a:pt x="15590" y="9868"/>
                </a:lnTo>
                <a:lnTo>
                  <a:pt x="15626" y="9978"/>
                </a:lnTo>
                <a:lnTo>
                  <a:pt x="15370" y="10308"/>
                </a:lnTo>
                <a:lnTo>
                  <a:pt x="15040" y="10638"/>
                </a:lnTo>
                <a:lnTo>
                  <a:pt x="14893" y="10748"/>
                </a:lnTo>
                <a:lnTo>
                  <a:pt x="14673" y="10895"/>
                </a:lnTo>
                <a:lnTo>
                  <a:pt x="14269" y="11042"/>
                </a:lnTo>
                <a:lnTo>
                  <a:pt x="14306" y="10968"/>
                </a:lnTo>
                <a:lnTo>
                  <a:pt x="14343" y="10638"/>
                </a:lnTo>
                <a:lnTo>
                  <a:pt x="14306" y="10345"/>
                </a:lnTo>
                <a:lnTo>
                  <a:pt x="14233" y="10015"/>
                </a:lnTo>
                <a:lnTo>
                  <a:pt x="14086" y="9721"/>
                </a:lnTo>
                <a:lnTo>
                  <a:pt x="13902" y="9428"/>
                </a:lnTo>
                <a:lnTo>
                  <a:pt x="13682" y="9171"/>
                </a:lnTo>
                <a:lnTo>
                  <a:pt x="13499" y="9024"/>
                </a:lnTo>
                <a:lnTo>
                  <a:pt x="13426" y="8914"/>
                </a:lnTo>
                <a:lnTo>
                  <a:pt x="13352" y="8841"/>
                </a:lnTo>
                <a:lnTo>
                  <a:pt x="13169" y="8841"/>
                </a:lnTo>
                <a:lnTo>
                  <a:pt x="12839" y="8694"/>
                </a:lnTo>
                <a:lnTo>
                  <a:pt x="12875" y="8584"/>
                </a:lnTo>
                <a:lnTo>
                  <a:pt x="12875" y="8437"/>
                </a:lnTo>
                <a:lnTo>
                  <a:pt x="12875" y="8364"/>
                </a:lnTo>
                <a:lnTo>
                  <a:pt x="12839" y="8327"/>
                </a:lnTo>
                <a:lnTo>
                  <a:pt x="12765" y="8291"/>
                </a:lnTo>
                <a:lnTo>
                  <a:pt x="12655" y="8291"/>
                </a:lnTo>
                <a:lnTo>
                  <a:pt x="12582" y="8327"/>
                </a:lnTo>
                <a:lnTo>
                  <a:pt x="12545" y="8401"/>
                </a:lnTo>
                <a:lnTo>
                  <a:pt x="12472" y="8584"/>
                </a:lnTo>
                <a:lnTo>
                  <a:pt x="12252" y="8547"/>
                </a:lnTo>
                <a:lnTo>
                  <a:pt x="12032" y="8584"/>
                </a:lnTo>
                <a:lnTo>
                  <a:pt x="11812" y="8621"/>
                </a:lnTo>
                <a:lnTo>
                  <a:pt x="11628" y="8694"/>
                </a:lnTo>
                <a:lnTo>
                  <a:pt x="11555" y="8584"/>
                </a:lnTo>
                <a:lnTo>
                  <a:pt x="11445" y="8511"/>
                </a:lnTo>
                <a:lnTo>
                  <a:pt x="11261" y="8511"/>
                </a:lnTo>
                <a:lnTo>
                  <a:pt x="11188" y="8584"/>
                </a:lnTo>
                <a:lnTo>
                  <a:pt x="11115" y="8657"/>
                </a:lnTo>
                <a:lnTo>
                  <a:pt x="11041" y="8731"/>
                </a:lnTo>
                <a:lnTo>
                  <a:pt x="10895" y="8914"/>
                </a:lnTo>
                <a:lnTo>
                  <a:pt x="10748" y="9061"/>
                </a:lnTo>
                <a:lnTo>
                  <a:pt x="10454" y="9208"/>
                </a:lnTo>
                <a:lnTo>
                  <a:pt x="10124" y="9318"/>
                </a:lnTo>
                <a:lnTo>
                  <a:pt x="9794" y="9391"/>
                </a:lnTo>
                <a:lnTo>
                  <a:pt x="9464" y="9428"/>
                </a:lnTo>
                <a:lnTo>
                  <a:pt x="8767" y="9428"/>
                </a:lnTo>
                <a:lnTo>
                  <a:pt x="8327" y="9354"/>
                </a:lnTo>
                <a:lnTo>
                  <a:pt x="8180" y="9318"/>
                </a:lnTo>
                <a:lnTo>
                  <a:pt x="8143" y="9318"/>
                </a:lnTo>
                <a:lnTo>
                  <a:pt x="8143" y="9281"/>
                </a:lnTo>
                <a:lnTo>
                  <a:pt x="8143" y="9134"/>
                </a:lnTo>
                <a:lnTo>
                  <a:pt x="8033" y="9024"/>
                </a:lnTo>
                <a:lnTo>
                  <a:pt x="8290" y="8621"/>
                </a:lnTo>
                <a:lnTo>
                  <a:pt x="8547" y="8181"/>
                </a:lnTo>
                <a:lnTo>
                  <a:pt x="8767" y="7924"/>
                </a:lnTo>
                <a:lnTo>
                  <a:pt x="8987" y="7630"/>
                </a:lnTo>
                <a:lnTo>
                  <a:pt x="9244" y="7410"/>
                </a:lnTo>
                <a:lnTo>
                  <a:pt x="9501" y="7154"/>
                </a:lnTo>
                <a:lnTo>
                  <a:pt x="9794" y="6970"/>
                </a:lnTo>
                <a:lnTo>
                  <a:pt x="10088" y="6787"/>
                </a:lnTo>
                <a:lnTo>
                  <a:pt x="10234" y="6713"/>
                </a:lnTo>
                <a:lnTo>
                  <a:pt x="10418" y="6713"/>
                </a:lnTo>
                <a:lnTo>
                  <a:pt x="10491" y="6750"/>
                </a:lnTo>
                <a:lnTo>
                  <a:pt x="10528" y="6823"/>
                </a:lnTo>
                <a:lnTo>
                  <a:pt x="10528" y="6897"/>
                </a:lnTo>
                <a:lnTo>
                  <a:pt x="10528" y="7043"/>
                </a:lnTo>
                <a:lnTo>
                  <a:pt x="10454" y="7154"/>
                </a:lnTo>
                <a:lnTo>
                  <a:pt x="10308" y="7374"/>
                </a:lnTo>
                <a:lnTo>
                  <a:pt x="10051" y="7667"/>
                </a:lnTo>
                <a:lnTo>
                  <a:pt x="9757" y="7961"/>
                </a:lnTo>
                <a:lnTo>
                  <a:pt x="9501" y="8291"/>
                </a:lnTo>
                <a:lnTo>
                  <a:pt x="9281" y="8657"/>
                </a:lnTo>
                <a:lnTo>
                  <a:pt x="9281" y="8731"/>
                </a:lnTo>
                <a:lnTo>
                  <a:pt x="9317" y="8841"/>
                </a:lnTo>
                <a:lnTo>
                  <a:pt x="9391" y="8878"/>
                </a:lnTo>
                <a:lnTo>
                  <a:pt x="9501" y="8878"/>
                </a:lnTo>
                <a:lnTo>
                  <a:pt x="9721" y="8694"/>
                </a:lnTo>
                <a:lnTo>
                  <a:pt x="9941" y="8474"/>
                </a:lnTo>
                <a:lnTo>
                  <a:pt x="10271" y="7997"/>
                </a:lnTo>
                <a:lnTo>
                  <a:pt x="10601" y="7630"/>
                </a:lnTo>
                <a:lnTo>
                  <a:pt x="10748" y="7447"/>
                </a:lnTo>
                <a:lnTo>
                  <a:pt x="10858" y="7227"/>
                </a:lnTo>
                <a:lnTo>
                  <a:pt x="10895" y="7043"/>
                </a:lnTo>
                <a:lnTo>
                  <a:pt x="10895" y="6860"/>
                </a:lnTo>
                <a:lnTo>
                  <a:pt x="10858" y="6677"/>
                </a:lnTo>
                <a:lnTo>
                  <a:pt x="10784" y="6530"/>
                </a:lnTo>
                <a:lnTo>
                  <a:pt x="10674" y="6383"/>
                </a:lnTo>
                <a:lnTo>
                  <a:pt x="10491" y="6310"/>
                </a:lnTo>
                <a:lnTo>
                  <a:pt x="10344" y="6310"/>
                </a:lnTo>
                <a:lnTo>
                  <a:pt x="10124" y="6347"/>
                </a:lnTo>
                <a:lnTo>
                  <a:pt x="9904" y="6420"/>
                </a:lnTo>
                <a:lnTo>
                  <a:pt x="9684" y="6567"/>
                </a:lnTo>
                <a:lnTo>
                  <a:pt x="9281" y="6860"/>
                </a:lnTo>
                <a:lnTo>
                  <a:pt x="8914" y="7190"/>
                </a:lnTo>
                <a:lnTo>
                  <a:pt x="8584" y="7557"/>
                </a:lnTo>
                <a:lnTo>
                  <a:pt x="8290" y="7887"/>
                </a:lnTo>
                <a:lnTo>
                  <a:pt x="8033" y="8254"/>
                </a:lnTo>
                <a:lnTo>
                  <a:pt x="7850" y="8657"/>
                </a:lnTo>
                <a:lnTo>
                  <a:pt x="7777" y="8878"/>
                </a:lnTo>
                <a:lnTo>
                  <a:pt x="7740" y="9098"/>
                </a:lnTo>
                <a:lnTo>
                  <a:pt x="7703" y="9098"/>
                </a:lnTo>
                <a:lnTo>
                  <a:pt x="7667" y="9171"/>
                </a:lnTo>
                <a:lnTo>
                  <a:pt x="7556" y="9208"/>
                </a:lnTo>
                <a:lnTo>
                  <a:pt x="7300" y="9208"/>
                </a:lnTo>
                <a:lnTo>
                  <a:pt x="6823" y="9098"/>
                </a:lnTo>
                <a:lnTo>
                  <a:pt x="6236" y="9098"/>
                </a:lnTo>
                <a:lnTo>
                  <a:pt x="5686" y="9171"/>
                </a:lnTo>
                <a:lnTo>
                  <a:pt x="5612" y="9171"/>
                </a:lnTo>
                <a:lnTo>
                  <a:pt x="5612" y="8988"/>
                </a:lnTo>
                <a:lnTo>
                  <a:pt x="5612" y="8804"/>
                </a:lnTo>
                <a:lnTo>
                  <a:pt x="5686" y="8657"/>
                </a:lnTo>
                <a:lnTo>
                  <a:pt x="5759" y="8511"/>
                </a:lnTo>
                <a:lnTo>
                  <a:pt x="5869" y="8364"/>
                </a:lnTo>
                <a:lnTo>
                  <a:pt x="6016" y="8291"/>
                </a:lnTo>
                <a:lnTo>
                  <a:pt x="6163" y="8181"/>
                </a:lnTo>
                <a:lnTo>
                  <a:pt x="6383" y="8144"/>
                </a:lnTo>
                <a:lnTo>
                  <a:pt x="6749" y="8034"/>
                </a:lnTo>
                <a:lnTo>
                  <a:pt x="7080" y="7924"/>
                </a:lnTo>
                <a:lnTo>
                  <a:pt x="7410" y="7777"/>
                </a:lnTo>
                <a:lnTo>
                  <a:pt x="7703" y="7594"/>
                </a:lnTo>
                <a:lnTo>
                  <a:pt x="7960" y="7374"/>
                </a:lnTo>
                <a:lnTo>
                  <a:pt x="8217" y="7154"/>
                </a:lnTo>
                <a:lnTo>
                  <a:pt x="8437" y="6897"/>
                </a:lnTo>
                <a:lnTo>
                  <a:pt x="8620" y="6603"/>
                </a:lnTo>
                <a:lnTo>
                  <a:pt x="8767" y="6383"/>
                </a:lnTo>
                <a:lnTo>
                  <a:pt x="8914" y="6090"/>
                </a:lnTo>
                <a:lnTo>
                  <a:pt x="8950" y="5943"/>
                </a:lnTo>
                <a:lnTo>
                  <a:pt x="8987" y="5796"/>
                </a:lnTo>
                <a:lnTo>
                  <a:pt x="8950" y="5650"/>
                </a:lnTo>
                <a:lnTo>
                  <a:pt x="8914" y="5540"/>
                </a:lnTo>
                <a:lnTo>
                  <a:pt x="8804" y="5540"/>
                </a:lnTo>
                <a:lnTo>
                  <a:pt x="8694" y="5576"/>
                </a:lnTo>
                <a:lnTo>
                  <a:pt x="8620" y="5686"/>
                </a:lnTo>
                <a:lnTo>
                  <a:pt x="8510" y="5943"/>
                </a:lnTo>
                <a:lnTo>
                  <a:pt x="8327" y="6310"/>
                </a:lnTo>
                <a:lnTo>
                  <a:pt x="8107" y="6677"/>
                </a:lnTo>
                <a:lnTo>
                  <a:pt x="7813" y="7007"/>
                </a:lnTo>
                <a:lnTo>
                  <a:pt x="7483" y="7264"/>
                </a:lnTo>
                <a:lnTo>
                  <a:pt x="7116" y="7484"/>
                </a:lnTo>
                <a:lnTo>
                  <a:pt x="6713" y="7667"/>
                </a:lnTo>
                <a:lnTo>
                  <a:pt x="6346" y="7777"/>
                </a:lnTo>
                <a:lnTo>
                  <a:pt x="6016" y="7887"/>
                </a:lnTo>
                <a:lnTo>
                  <a:pt x="5832" y="7924"/>
                </a:lnTo>
                <a:lnTo>
                  <a:pt x="5686" y="8034"/>
                </a:lnTo>
                <a:lnTo>
                  <a:pt x="5539" y="8144"/>
                </a:lnTo>
                <a:lnTo>
                  <a:pt x="5429" y="8291"/>
                </a:lnTo>
                <a:lnTo>
                  <a:pt x="5282" y="8511"/>
                </a:lnTo>
                <a:lnTo>
                  <a:pt x="5209" y="8768"/>
                </a:lnTo>
                <a:lnTo>
                  <a:pt x="5209" y="9024"/>
                </a:lnTo>
                <a:lnTo>
                  <a:pt x="5282" y="9281"/>
                </a:lnTo>
                <a:lnTo>
                  <a:pt x="4915" y="9391"/>
                </a:lnTo>
                <a:lnTo>
                  <a:pt x="4512" y="9501"/>
                </a:lnTo>
                <a:lnTo>
                  <a:pt x="4365" y="9501"/>
                </a:lnTo>
                <a:lnTo>
                  <a:pt x="4218" y="9464"/>
                </a:lnTo>
                <a:lnTo>
                  <a:pt x="4072" y="9428"/>
                </a:lnTo>
                <a:lnTo>
                  <a:pt x="3962" y="9354"/>
                </a:lnTo>
                <a:lnTo>
                  <a:pt x="3852" y="9244"/>
                </a:lnTo>
                <a:lnTo>
                  <a:pt x="3778" y="9134"/>
                </a:lnTo>
                <a:lnTo>
                  <a:pt x="3742" y="9024"/>
                </a:lnTo>
                <a:lnTo>
                  <a:pt x="3778" y="8841"/>
                </a:lnTo>
                <a:lnTo>
                  <a:pt x="3815" y="8768"/>
                </a:lnTo>
                <a:lnTo>
                  <a:pt x="3778" y="8694"/>
                </a:lnTo>
                <a:lnTo>
                  <a:pt x="3888" y="8547"/>
                </a:lnTo>
                <a:lnTo>
                  <a:pt x="3962" y="8401"/>
                </a:lnTo>
                <a:lnTo>
                  <a:pt x="4108" y="8107"/>
                </a:lnTo>
                <a:lnTo>
                  <a:pt x="4255" y="7850"/>
                </a:lnTo>
                <a:lnTo>
                  <a:pt x="4439" y="7520"/>
                </a:lnTo>
                <a:lnTo>
                  <a:pt x="4475" y="7374"/>
                </a:lnTo>
                <a:lnTo>
                  <a:pt x="4512" y="7227"/>
                </a:lnTo>
                <a:lnTo>
                  <a:pt x="4475" y="7043"/>
                </a:lnTo>
                <a:lnTo>
                  <a:pt x="4439" y="6897"/>
                </a:lnTo>
                <a:lnTo>
                  <a:pt x="4328" y="6823"/>
                </a:lnTo>
                <a:lnTo>
                  <a:pt x="4218" y="6750"/>
                </a:lnTo>
                <a:lnTo>
                  <a:pt x="4108" y="6713"/>
                </a:lnTo>
                <a:lnTo>
                  <a:pt x="3962" y="6713"/>
                </a:lnTo>
                <a:lnTo>
                  <a:pt x="3705" y="6750"/>
                </a:lnTo>
                <a:lnTo>
                  <a:pt x="3485" y="6823"/>
                </a:lnTo>
                <a:lnTo>
                  <a:pt x="3191" y="7007"/>
                </a:lnTo>
                <a:lnTo>
                  <a:pt x="2935" y="7227"/>
                </a:lnTo>
                <a:lnTo>
                  <a:pt x="2751" y="7447"/>
                </a:lnTo>
                <a:lnTo>
                  <a:pt x="2568" y="7667"/>
                </a:lnTo>
                <a:lnTo>
                  <a:pt x="2494" y="7667"/>
                </a:lnTo>
                <a:lnTo>
                  <a:pt x="2421" y="7704"/>
                </a:lnTo>
                <a:lnTo>
                  <a:pt x="2348" y="7850"/>
                </a:lnTo>
                <a:lnTo>
                  <a:pt x="2348" y="7887"/>
                </a:lnTo>
                <a:lnTo>
                  <a:pt x="2348" y="7961"/>
                </a:lnTo>
                <a:lnTo>
                  <a:pt x="2384" y="8034"/>
                </a:lnTo>
                <a:lnTo>
                  <a:pt x="2458" y="8071"/>
                </a:lnTo>
                <a:lnTo>
                  <a:pt x="2568" y="8107"/>
                </a:lnTo>
                <a:lnTo>
                  <a:pt x="2678" y="8107"/>
                </a:lnTo>
                <a:lnTo>
                  <a:pt x="2788" y="8071"/>
                </a:lnTo>
                <a:lnTo>
                  <a:pt x="2861" y="7997"/>
                </a:lnTo>
                <a:lnTo>
                  <a:pt x="3191" y="7630"/>
                </a:lnTo>
                <a:lnTo>
                  <a:pt x="3338" y="7447"/>
                </a:lnTo>
                <a:lnTo>
                  <a:pt x="3521" y="7300"/>
                </a:lnTo>
                <a:lnTo>
                  <a:pt x="3742" y="7227"/>
                </a:lnTo>
                <a:lnTo>
                  <a:pt x="3962" y="7154"/>
                </a:lnTo>
                <a:lnTo>
                  <a:pt x="4035" y="7154"/>
                </a:lnTo>
                <a:lnTo>
                  <a:pt x="4035" y="7190"/>
                </a:lnTo>
                <a:lnTo>
                  <a:pt x="4035" y="7300"/>
                </a:lnTo>
                <a:lnTo>
                  <a:pt x="3925" y="7557"/>
                </a:lnTo>
                <a:lnTo>
                  <a:pt x="3668" y="8034"/>
                </a:lnTo>
                <a:lnTo>
                  <a:pt x="3558" y="8327"/>
                </a:lnTo>
                <a:lnTo>
                  <a:pt x="3485" y="8474"/>
                </a:lnTo>
                <a:lnTo>
                  <a:pt x="3411" y="8547"/>
                </a:lnTo>
                <a:lnTo>
                  <a:pt x="3301" y="8621"/>
                </a:lnTo>
                <a:lnTo>
                  <a:pt x="3301" y="8657"/>
                </a:lnTo>
                <a:lnTo>
                  <a:pt x="3265" y="8694"/>
                </a:lnTo>
                <a:lnTo>
                  <a:pt x="3118" y="8804"/>
                </a:lnTo>
                <a:lnTo>
                  <a:pt x="2935" y="8841"/>
                </a:lnTo>
                <a:lnTo>
                  <a:pt x="2751" y="8878"/>
                </a:lnTo>
                <a:lnTo>
                  <a:pt x="2531" y="8878"/>
                </a:lnTo>
                <a:lnTo>
                  <a:pt x="2348" y="8841"/>
                </a:lnTo>
                <a:lnTo>
                  <a:pt x="2164" y="8768"/>
                </a:lnTo>
                <a:lnTo>
                  <a:pt x="2018" y="8694"/>
                </a:lnTo>
                <a:lnTo>
                  <a:pt x="1871" y="8584"/>
                </a:lnTo>
                <a:lnTo>
                  <a:pt x="1724" y="8437"/>
                </a:lnTo>
                <a:lnTo>
                  <a:pt x="1651" y="8291"/>
                </a:lnTo>
                <a:lnTo>
                  <a:pt x="1577" y="8144"/>
                </a:lnTo>
                <a:lnTo>
                  <a:pt x="1504" y="7961"/>
                </a:lnTo>
                <a:lnTo>
                  <a:pt x="1504" y="7777"/>
                </a:lnTo>
                <a:lnTo>
                  <a:pt x="1504" y="7594"/>
                </a:lnTo>
                <a:lnTo>
                  <a:pt x="1504" y="7447"/>
                </a:lnTo>
                <a:lnTo>
                  <a:pt x="1577" y="7264"/>
                </a:lnTo>
                <a:lnTo>
                  <a:pt x="1614" y="7154"/>
                </a:lnTo>
                <a:lnTo>
                  <a:pt x="1651" y="7043"/>
                </a:lnTo>
                <a:lnTo>
                  <a:pt x="1614" y="6970"/>
                </a:lnTo>
                <a:lnTo>
                  <a:pt x="1687" y="6970"/>
                </a:lnTo>
                <a:lnTo>
                  <a:pt x="1944" y="6860"/>
                </a:lnTo>
                <a:lnTo>
                  <a:pt x="2201" y="6787"/>
                </a:lnTo>
                <a:lnTo>
                  <a:pt x="2788" y="6493"/>
                </a:lnTo>
                <a:lnTo>
                  <a:pt x="3375" y="6163"/>
                </a:lnTo>
                <a:lnTo>
                  <a:pt x="3815" y="5870"/>
                </a:lnTo>
                <a:lnTo>
                  <a:pt x="3998" y="5686"/>
                </a:lnTo>
                <a:lnTo>
                  <a:pt x="4145" y="5503"/>
                </a:lnTo>
                <a:lnTo>
                  <a:pt x="4292" y="5283"/>
                </a:lnTo>
                <a:lnTo>
                  <a:pt x="4402" y="5099"/>
                </a:lnTo>
                <a:lnTo>
                  <a:pt x="4475" y="4843"/>
                </a:lnTo>
                <a:lnTo>
                  <a:pt x="4512" y="4586"/>
                </a:lnTo>
                <a:lnTo>
                  <a:pt x="4512" y="4402"/>
                </a:lnTo>
                <a:lnTo>
                  <a:pt x="4475" y="4182"/>
                </a:lnTo>
                <a:lnTo>
                  <a:pt x="4365" y="3999"/>
                </a:lnTo>
                <a:lnTo>
                  <a:pt x="4292" y="3926"/>
                </a:lnTo>
                <a:lnTo>
                  <a:pt x="4218" y="3889"/>
                </a:lnTo>
                <a:lnTo>
                  <a:pt x="3962" y="3816"/>
                </a:lnTo>
                <a:lnTo>
                  <a:pt x="3742" y="3779"/>
                </a:lnTo>
                <a:lnTo>
                  <a:pt x="3485" y="3816"/>
                </a:lnTo>
                <a:lnTo>
                  <a:pt x="3228" y="3852"/>
                </a:lnTo>
                <a:lnTo>
                  <a:pt x="2935" y="3962"/>
                </a:lnTo>
                <a:lnTo>
                  <a:pt x="2678" y="4072"/>
                </a:lnTo>
                <a:lnTo>
                  <a:pt x="2164" y="4366"/>
                </a:lnTo>
                <a:lnTo>
                  <a:pt x="1504" y="4733"/>
                </a:lnTo>
                <a:lnTo>
                  <a:pt x="1211" y="4916"/>
                </a:lnTo>
                <a:lnTo>
                  <a:pt x="917" y="5099"/>
                </a:lnTo>
                <a:lnTo>
                  <a:pt x="844" y="5173"/>
                </a:lnTo>
                <a:lnTo>
                  <a:pt x="807" y="5246"/>
                </a:lnTo>
                <a:lnTo>
                  <a:pt x="807" y="5319"/>
                </a:lnTo>
                <a:lnTo>
                  <a:pt x="844" y="5356"/>
                </a:lnTo>
                <a:lnTo>
                  <a:pt x="880" y="5429"/>
                </a:lnTo>
                <a:lnTo>
                  <a:pt x="954" y="5466"/>
                </a:lnTo>
                <a:lnTo>
                  <a:pt x="1101" y="5466"/>
                </a:lnTo>
                <a:lnTo>
                  <a:pt x="1541" y="5246"/>
                </a:lnTo>
                <a:lnTo>
                  <a:pt x="1944" y="4989"/>
                </a:lnTo>
                <a:lnTo>
                  <a:pt x="2788" y="4512"/>
                </a:lnTo>
                <a:lnTo>
                  <a:pt x="3191" y="4329"/>
                </a:lnTo>
                <a:lnTo>
                  <a:pt x="3375" y="4256"/>
                </a:lnTo>
                <a:lnTo>
                  <a:pt x="3595" y="4219"/>
                </a:lnTo>
                <a:lnTo>
                  <a:pt x="3742" y="4182"/>
                </a:lnTo>
                <a:lnTo>
                  <a:pt x="3852" y="4219"/>
                </a:lnTo>
                <a:lnTo>
                  <a:pt x="3998" y="4256"/>
                </a:lnTo>
                <a:lnTo>
                  <a:pt x="4035" y="4292"/>
                </a:lnTo>
                <a:lnTo>
                  <a:pt x="4072" y="4366"/>
                </a:lnTo>
                <a:lnTo>
                  <a:pt x="4108" y="4476"/>
                </a:lnTo>
                <a:lnTo>
                  <a:pt x="4108" y="4586"/>
                </a:lnTo>
                <a:lnTo>
                  <a:pt x="4072" y="4843"/>
                </a:lnTo>
                <a:lnTo>
                  <a:pt x="3998" y="5026"/>
                </a:lnTo>
                <a:lnTo>
                  <a:pt x="3852" y="5246"/>
                </a:lnTo>
                <a:lnTo>
                  <a:pt x="3705" y="5393"/>
                </a:lnTo>
                <a:lnTo>
                  <a:pt x="3558" y="5576"/>
                </a:lnTo>
                <a:lnTo>
                  <a:pt x="3155" y="5833"/>
                </a:lnTo>
                <a:lnTo>
                  <a:pt x="2788" y="6053"/>
                </a:lnTo>
                <a:lnTo>
                  <a:pt x="2348" y="6310"/>
                </a:lnTo>
                <a:lnTo>
                  <a:pt x="1908" y="6530"/>
                </a:lnTo>
                <a:lnTo>
                  <a:pt x="1467" y="6750"/>
                </a:lnTo>
                <a:lnTo>
                  <a:pt x="1321" y="6823"/>
                </a:lnTo>
                <a:lnTo>
                  <a:pt x="1247" y="6860"/>
                </a:lnTo>
                <a:lnTo>
                  <a:pt x="1211" y="6933"/>
                </a:lnTo>
                <a:lnTo>
                  <a:pt x="1174" y="6933"/>
                </a:lnTo>
                <a:lnTo>
                  <a:pt x="1064" y="6860"/>
                </a:lnTo>
                <a:lnTo>
                  <a:pt x="880" y="6713"/>
                </a:lnTo>
                <a:lnTo>
                  <a:pt x="697" y="6457"/>
                </a:lnTo>
                <a:lnTo>
                  <a:pt x="587" y="6273"/>
                </a:lnTo>
                <a:lnTo>
                  <a:pt x="514" y="6053"/>
                </a:lnTo>
                <a:lnTo>
                  <a:pt x="477" y="5833"/>
                </a:lnTo>
                <a:lnTo>
                  <a:pt x="477" y="5613"/>
                </a:lnTo>
                <a:lnTo>
                  <a:pt x="477" y="5356"/>
                </a:lnTo>
                <a:lnTo>
                  <a:pt x="550" y="5136"/>
                </a:lnTo>
                <a:lnTo>
                  <a:pt x="660" y="4879"/>
                </a:lnTo>
                <a:lnTo>
                  <a:pt x="770" y="4659"/>
                </a:lnTo>
                <a:lnTo>
                  <a:pt x="917" y="4476"/>
                </a:lnTo>
                <a:lnTo>
                  <a:pt x="1101" y="4292"/>
                </a:lnTo>
                <a:lnTo>
                  <a:pt x="1504" y="3962"/>
                </a:lnTo>
                <a:lnTo>
                  <a:pt x="1908" y="3705"/>
                </a:lnTo>
                <a:lnTo>
                  <a:pt x="2384" y="3485"/>
                </a:lnTo>
                <a:lnTo>
                  <a:pt x="2458" y="3412"/>
                </a:lnTo>
                <a:lnTo>
                  <a:pt x="2494" y="3302"/>
                </a:lnTo>
                <a:lnTo>
                  <a:pt x="2568" y="3119"/>
                </a:lnTo>
                <a:lnTo>
                  <a:pt x="2715" y="2898"/>
                </a:lnTo>
                <a:lnTo>
                  <a:pt x="2898" y="2715"/>
                </a:lnTo>
                <a:lnTo>
                  <a:pt x="3045" y="2532"/>
                </a:lnTo>
                <a:lnTo>
                  <a:pt x="3228" y="2385"/>
                </a:lnTo>
                <a:lnTo>
                  <a:pt x="3448" y="2238"/>
                </a:lnTo>
                <a:lnTo>
                  <a:pt x="3632" y="2128"/>
                </a:lnTo>
                <a:lnTo>
                  <a:pt x="3852" y="2055"/>
                </a:lnTo>
                <a:lnTo>
                  <a:pt x="4108" y="1981"/>
                </a:lnTo>
                <a:lnTo>
                  <a:pt x="4328" y="1945"/>
                </a:lnTo>
                <a:lnTo>
                  <a:pt x="4549" y="1908"/>
                </a:lnTo>
                <a:lnTo>
                  <a:pt x="4695" y="2055"/>
                </a:lnTo>
                <a:lnTo>
                  <a:pt x="4879" y="2165"/>
                </a:lnTo>
                <a:lnTo>
                  <a:pt x="5135" y="2348"/>
                </a:lnTo>
                <a:lnTo>
                  <a:pt x="5356" y="2568"/>
                </a:lnTo>
                <a:lnTo>
                  <a:pt x="5466" y="2715"/>
                </a:lnTo>
                <a:lnTo>
                  <a:pt x="5539" y="2898"/>
                </a:lnTo>
                <a:lnTo>
                  <a:pt x="5649" y="3229"/>
                </a:lnTo>
                <a:lnTo>
                  <a:pt x="5722" y="3559"/>
                </a:lnTo>
                <a:lnTo>
                  <a:pt x="5686" y="3926"/>
                </a:lnTo>
                <a:lnTo>
                  <a:pt x="5612" y="4256"/>
                </a:lnTo>
                <a:lnTo>
                  <a:pt x="5466" y="4549"/>
                </a:lnTo>
                <a:lnTo>
                  <a:pt x="5062" y="5063"/>
                </a:lnTo>
                <a:lnTo>
                  <a:pt x="4879" y="5319"/>
                </a:lnTo>
                <a:lnTo>
                  <a:pt x="4732" y="5613"/>
                </a:lnTo>
                <a:lnTo>
                  <a:pt x="4659" y="5943"/>
                </a:lnTo>
                <a:lnTo>
                  <a:pt x="4659" y="6090"/>
                </a:lnTo>
                <a:lnTo>
                  <a:pt x="4659" y="6273"/>
                </a:lnTo>
                <a:lnTo>
                  <a:pt x="4695" y="6420"/>
                </a:lnTo>
                <a:lnTo>
                  <a:pt x="4769" y="6567"/>
                </a:lnTo>
                <a:lnTo>
                  <a:pt x="4805" y="6677"/>
                </a:lnTo>
                <a:lnTo>
                  <a:pt x="4915" y="6787"/>
                </a:lnTo>
                <a:lnTo>
                  <a:pt x="5135" y="6933"/>
                </a:lnTo>
                <a:lnTo>
                  <a:pt x="5392" y="7007"/>
                </a:lnTo>
                <a:lnTo>
                  <a:pt x="5649" y="7043"/>
                </a:lnTo>
                <a:lnTo>
                  <a:pt x="5942" y="7007"/>
                </a:lnTo>
                <a:lnTo>
                  <a:pt x="6199" y="6933"/>
                </a:lnTo>
                <a:lnTo>
                  <a:pt x="6456" y="6823"/>
                </a:lnTo>
                <a:lnTo>
                  <a:pt x="6676" y="6677"/>
                </a:lnTo>
                <a:lnTo>
                  <a:pt x="6896" y="6457"/>
                </a:lnTo>
                <a:lnTo>
                  <a:pt x="7043" y="6200"/>
                </a:lnTo>
                <a:lnTo>
                  <a:pt x="7226" y="5980"/>
                </a:lnTo>
                <a:lnTo>
                  <a:pt x="7667" y="5246"/>
                </a:lnTo>
                <a:lnTo>
                  <a:pt x="7887" y="4879"/>
                </a:lnTo>
                <a:lnTo>
                  <a:pt x="8107" y="4476"/>
                </a:lnTo>
                <a:lnTo>
                  <a:pt x="8143" y="4402"/>
                </a:lnTo>
                <a:lnTo>
                  <a:pt x="8107" y="4329"/>
                </a:lnTo>
                <a:lnTo>
                  <a:pt x="8070" y="4256"/>
                </a:lnTo>
                <a:lnTo>
                  <a:pt x="8033" y="4182"/>
                </a:lnTo>
                <a:lnTo>
                  <a:pt x="7777" y="4182"/>
                </a:lnTo>
                <a:lnTo>
                  <a:pt x="7703" y="4256"/>
                </a:lnTo>
                <a:lnTo>
                  <a:pt x="7520" y="4586"/>
                </a:lnTo>
                <a:lnTo>
                  <a:pt x="7300" y="4879"/>
                </a:lnTo>
                <a:lnTo>
                  <a:pt x="6933" y="5540"/>
                </a:lnTo>
                <a:lnTo>
                  <a:pt x="6749" y="5796"/>
                </a:lnTo>
                <a:lnTo>
                  <a:pt x="6566" y="6053"/>
                </a:lnTo>
                <a:lnTo>
                  <a:pt x="6383" y="6273"/>
                </a:lnTo>
                <a:lnTo>
                  <a:pt x="6126" y="6493"/>
                </a:lnTo>
                <a:lnTo>
                  <a:pt x="5942" y="6567"/>
                </a:lnTo>
                <a:lnTo>
                  <a:pt x="5796" y="6603"/>
                </a:lnTo>
                <a:lnTo>
                  <a:pt x="5612" y="6567"/>
                </a:lnTo>
                <a:lnTo>
                  <a:pt x="5466" y="6530"/>
                </a:lnTo>
                <a:lnTo>
                  <a:pt x="5319" y="6457"/>
                </a:lnTo>
                <a:lnTo>
                  <a:pt x="5209" y="6347"/>
                </a:lnTo>
                <a:lnTo>
                  <a:pt x="5135" y="6200"/>
                </a:lnTo>
                <a:lnTo>
                  <a:pt x="5099" y="6016"/>
                </a:lnTo>
                <a:lnTo>
                  <a:pt x="5135" y="5833"/>
                </a:lnTo>
                <a:lnTo>
                  <a:pt x="5172" y="5686"/>
                </a:lnTo>
                <a:lnTo>
                  <a:pt x="5356" y="5393"/>
                </a:lnTo>
                <a:lnTo>
                  <a:pt x="5759" y="4879"/>
                </a:lnTo>
                <a:lnTo>
                  <a:pt x="5906" y="4659"/>
                </a:lnTo>
                <a:lnTo>
                  <a:pt x="6016" y="4402"/>
                </a:lnTo>
                <a:lnTo>
                  <a:pt x="6126" y="4146"/>
                </a:lnTo>
                <a:lnTo>
                  <a:pt x="6163" y="3889"/>
                </a:lnTo>
                <a:lnTo>
                  <a:pt x="6163" y="3632"/>
                </a:lnTo>
                <a:lnTo>
                  <a:pt x="6163" y="3339"/>
                </a:lnTo>
                <a:lnTo>
                  <a:pt x="6089" y="3082"/>
                </a:lnTo>
                <a:lnTo>
                  <a:pt x="6016" y="2825"/>
                </a:lnTo>
                <a:lnTo>
                  <a:pt x="5832" y="2532"/>
                </a:lnTo>
                <a:lnTo>
                  <a:pt x="5576" y="2165"/>
                </a:lnTo>
                <a:lnTo>
                  <a:pt x="5429" y="2018"/>
                </a:lnTo>
                <a:lnTo>
                  <a:pt x="5282" y="1908"/>
                </a:lnTo>
                <a:lnTo>
                  <a:pt x="5099" y="1798"/>
                </a:lnTo>
                <a:lnTo>
                  <a:pt x="4915" y="1725"/>
                </a:lnTo>
                <a:lnTo>
                  <a:pt x="4915" y="1688"/>
                </a:lnTo>
                <a:lnTo>
                  <a:pt x="4915" y="1468"/>
                </a:lnTo>
                <a:lnTo>
                  <a:pt x="4989" y="1321"/>
                </a:lnTo>
                <a:lnTo>
                  <a:pt x="5062" y="1174"/>
                </a:lnTo>
                <a:lnTo>
                  <a:pt x="5172" y="1028"/>
                </a:lnTo>
                <a:lnTo>
                  <a:pt x="5319" y="918"/>
                </a:lnTo>
                <a:lnTo>
                  <a:pt x="5502" y="844"/>
                </a:lnTo>
                <a:lnTo>
                  <a:pt x="5686" y="808"/>
                </a:lnTo>
                <a:lnTo>
                  <a:pt x="5869" y="771"/>
                </a:lnTo>
                <a:lnTo>
                  <a:pt x="6016" y="771"/>
                </a:lnTo>
                <a:lnTo>
                  <a:pt x="6199" y="808"/>
                </a:lnTo>
                <a:lnTo>
                  <a:pt x="6529" y="918"/>
                </a:lnTo>
                <a:lnTo>
                  <a:pt x="7190" y="1211"/>
                </a:lnTo>
                <a:lnTo>
                  <a:pt x="7080" y="1321"/>
                </a:lnTo>
                <a:lnTo>
                  <a:pt x="7043" y="1431"/>
                </a:lnTo>
                <a:lnTo>
                  <a:pt x="7043" y="1541"/>
                </a:lnTo>
                <a:lnTo>
                  <a:pt x="7043" y="1651"/>
                </a:lnTo>
                <a:lnTo>
                  <a:pt x="7153" y="1871"/>
                </a:lnTo>
                <a:lnTo>
                  <a:pt x="7300" y="2018"/>
                </a:lnTo>
                <a:lnTo>
                  <a:pt x="7446" y="2165"/>
                </a:lnTo>
                <a:lnTo>
                  <a:pt x="7556" y="2275"/>
                </a:lnTo>
                <a:lnTo>
                  <a:pt x="7446" y="2495"/>
                </a:lnTo>
                <a:lnTo>
                  <a:pt x="7263" y="3045"/>
                </a:lnTo>
                <a:lnTo>
                  <a:pt x="7153" y="3265"/>
                </a:lnTo>
                <a:lnTo>
                  <a:pt x="7043" y="3485"/>
                </a:lnTo>
                <a:lnTo>
                  <a:pt x="6933" y="3705"/>
                </a:lnTo>
                <a:lnTo>
                  <a:pt x="6896" y="3926"/>
                </a:lnTo>
                <a:lnTo>
                  <a:pt x="6896" y="3999"/>
                </a:lnTo>
                <a:lnTo>
                  <a:pt x="6970" y="4036"/>
                </a:lnTo>
                <a:lnTo>
                  <a:pt x="7043" y="4072"/>
                </a:lnTo>
                <a:lnTo>
                  <a:pt x="7116" y="4036"/>
                </a:lnTo>
                <a:lnTo>
                  <a:pt x="7263" y="3889"/>
                </a:lnTo>
                <a:lnTo>
                  <a:pt x="7410" y="3705"/>
                </a:lnTo>
                <a:lnTo>
                  <a:pt x="7593" y="3265"/>
                </a:lnTo>
                <a:lnTo>
                  <a:pt x="7777" y="2715"/>
                </a:lnTo>
                <a:lnTo>
                  <a:pt x="7813" y="2458"/>
                </a:lnTo>
                <a:lnTo>
                  <a:pt x="7813" y="2422"/>
                </a:lnTo>
                <a:lnTo>
                  <a:pt x="8363" y="2678"/>
                </a:lnTo>
                <a:lnTo>
                  <a:pt x="8584" y="2862"/>
                </a:lnTo>
                <a:lnTo>
                  <a:pt x="8694" y="3009"/>
                </a:lnTo>
                <a:lnTo>
                  <a:pt x="8804" y="3155"/>
                </a:lnTo>
                <a:lnTo>
                  <a:pt x="8877" y="3302"/>
                </a:lnTo>
                <a:lnTo>
                  <a:pt x="8877" y="3449"/>
                </a:lnTo>
                <a:lnTo>
                  <a:pt x="8840" y="3595"/>
                </a:lnTo>
                <a:lnTo>
                  <a:pt x="8694" y="3705"/>
                </a:lnTo>
                <a:lnTo>
                  <a:pt x="8620" y="3779"/>
                </a:lnTo>
                <a:lnTo>
                  <a:pt x="8584" y="3852"/>
                </a:lnTo>
                <a:lnTo>
                  <a:pt x="8584" y="3926"/>
                </a:lnTo>
                <a:lnTo>
                  <a:pt x="8620" y="3999"/>
                </a:lnTo>
                <a:lnTo>
                  <a:pt x="8657" y="4072"/>
                </a:lnTo>
                <a:lnTo>
                  <a:pt x="8730" y="4109"/>
                </a:lnTo>
                <a:lnTo>
                  <a:pt x="8840" y="4109"/>
                </a:lnTo>
                <a:lnTo>
                  <a:pt x="8914" y="4072"/>
                </a:lnTo>
                <a:lnTo>
                  <a:pt x="9097" y="3926"/>
                </a:lnTo>
                <a:lnTo>
                  <a:pt x="9207" y="3779"/>
                </a:lnTo>
                <a:lnTo>
                  <a:pt x="9281" y="3595"/>
                </a:lnTo>
                <a:lnTo>
                  <a:pt x="9281" y="3412"/>
                </a:lnTo>
                <a:lnTo>
                  <a:pt x="9281" y="3192"/>
                </a:lnTo>
                <a:lnTo>
                  <a:pt x="9207" y="3009"/>
                </a:lnTo>
                <a:lnTo>
                  <a:pt x="9097" y="2825"/>
                </a:lnTo>
                <a:lnTo>
                  <a:pt x="8987" y="2642"/>
                </a:lnTo>
                <a:lnTo>
                  <a:pt x="8804" y="2458"/>
                </a:lnTo>
                <a:lnTo>
                  <a:pt x="8584" y="2348"/>
                </a:lnTo>
                <a:lnTo>
                  <a:pt x="8107" y="2091"/>
                </a:lnTo>
                <a:lnTo>
                  <a:pt x="7887" y="1981"/>
                </a:lnTo>
                <a:lnTo>
                  <a:pt x="7593" y="1798"/>
                </a:lnTo>
                <a:lnTo>
                  <a:pt x="7446" y="1651"/>
                </a:lnTo>
                <a:lnTo>
                  <a:pt x="7373" y="1541"/>
                </a:lnTo>
                <a:lnTo>
                  <a:pt x="7336" y="1431"/>
                </a:lnTo>
                <a:lnTo>
                  <a:pt x="7373" y="1284"/>
                </a:lnTo>
                <a:lnTo>
                  <a:pt x="7483" y="1358"/>
                </a:lnTo>
                <a:lnTo>
                  <a:pt x="7556" y="1358"/>
                </a:lnTo>
                <a:lnTo>
                  <a:pt x="7593" y="1321"/>
                </a:lnTo>
                <a:lnTo>
                  <a:pt x="7630" y="1248"/>
                </a:lnTo>
                <a:lnTo>
                  <a:pt x="7703" y="1138"/>
                </a:lnTo>
                <a:lnTo>
                  <a:pt x="7813" y="954"/>
                </a:lnTo>
                <a:lnTo>
                  <a:pt x="7923" y="808"/>
                </a:lnTo>
                <a:lnTo>
                  <a:pt x="8107" y="698"/>
                </a:lnTo>
                <a:lnTo>
                  <a:pt x="8290" y="624"/>
                </a:lnTo>
                <a:lnTo>
                  <a:pt x="8474" y="588"/>
                </a:lnTo>
                <a:lnTo>
                  <a:pt x="8694" y="551"/>
                </a:lnTo>
                <a:lnTo>
                  <a:pt x="9060" y="514"/>
                </a:lnTo>
                <a:close/>
                <a:moveTo>
                  <a:pt x="13279" y="9318"/>
                </a:moveTo>
                <a:lnTo>
                  <a:pt x="13426" y="9428"/>
                </a:lnTo>
                <a:lnTo>
                  <a:pt x="13426" y="9464"/>
                </a:lnTo>
                <a:lnTo>
                  <a:pt x="13352" y="9464"/>
                </a:lnTo>
                <a:lnTo>
                  <a:pt x="13242" y="9538"/>
                </a:lnTo>
                <a:lnTo>
                  <a:pt x="12985" y="9868"/>
                </a:lnTo>
                <a:lnTo>
                  <a:pt x="12692" y="10198"/>
                </a:lnTo>
                <a:lnTo>
                  <a:pt x="12362" y="10492"/>
                </a:lnTo>
                <a:lnTo>
                  <a:pt x="12032" y="10748"/>
                </a:lnTo>
                <a:lnTo>
                  <a:pt x="11445" y="11078"/>
                </a:lnTo>
                <a:lnTo>
                  <a:pt x="10858" y="11409"/>
                </a:lnTo>
                <a:lnTo>
                  <a:pt x="10638" y="11372"/>
                </a:lnTo>
                <a:lnTo>
                  <a:pt x="10418" y="11299"/>
                </a:lnTo>
                <a:lnTo>
                  <a:pt x="10234" y="11188"/>
                </a:lnTo>
                <a:lnTo>
                  <a:pt x="10051" y="11078"/>
                </a:lnTo>
                <a:lnTo>
                  <a:pt x="10491" y="11005"/>
                </a:lnTo>
                <a:lnTo>
                  <a:pt x="10895" y="10858"/>
                </a:lnTo>
                <a:lnTo>
                  <a:pt x="11298" y="10675"/>
                </a:lnTo>
                <a:lnTo>
                  <a:pt x="11702" y="10492"/>
                </a:lnTo>
                <a:lnTo>
                  <a:pt x="12142" y="10235"/>
                </a:lnTo>
                <a:lnTo>
                  <a:pt x="12545" y="9941"/>
                </a:lnTo>
                <a:lnTo>
                  <a:pt x="12912" y="9648"/>
                </a:lnTo>
                <a:lnTo>
                  <a:pt x="13279" y="9318"/>
                </a:lnTo>
                <a:close/>
                <a:moveTo>
                  <a:pt x="13609" y="9648"/>
                </a:moveTo>
                <a:lnTo>
                  <a:pt x="13719" y="9795"/>
                </a:lnTo>
                <a:lnTo>
                  <a:pt x="13792" y="9978"/>
                </a:lnTo>
                <a:lnTo>
                  <a:pt x="13939" y="10345"/>
                </a:lnTo>
                <a:lnTo>
                  <a:pt x="13939" y="10602"/>
                </a:lnTo>
                <a:lnTo>
                  <a:pt x="13939" y="10858"/>
                </a:lnTo>
                <a:lnTo>
                  <a:pt x="13866" y="10968"/>
                </a:lnTo>
                <a:lnTo>
                  <a:pt x="13829" y="10932"/>
                </a:lnTo>
                <a:lnTo>
                  <a:pt x="13719" y="10932"/>
                </a:lnTo>
                <a:lnTo>
                  <a:pt x="13719" y="10968"/>
                </a:lnTo>
                <a:lnTo>
                  <a:pt x="13609" y="11188"/>
                </a:lnTo>
                <a:lnTo>
                  <a:pt x="12765" y="11299"/>
                </a:lnTo>
                <a:lnTo>
                  <a:pt x="12912" y="11188"/>
                </a:lnTo>
                <a:lnTo>
                  <a:pt x="13316" y="10895"/>
                </a:lnTo>
                <a:lnTo>
                  <a:pt x="13682" y="10565"/>
                </a:lnTo>
                <a:lnTo>
                  <a:pt x="13756" y="10492"/>
                </a:lnTo>
                <a:lnTo>
                  <a:pt x="13756" y="10381"/>
                </a:lnTo>
                <a:lnTo>
                  <a:pt x="13719" y="10308"/>
                </a:lnTo>
                <a:lnTo>
                  <a:pt x="13609" y="10271"/>
                </a:lnTo>
                <a:lnTo>
                  <a:pt x="13536" y="10271"/>
                </a:lnTo>
                <a:lnTo>
                  <a:pt x="13462" y="10308"/>
                </a:lnTo>
                <a:lnTo>
                  <a:pt x="13059" y="10638"/>
                </a:lnTo>
                <a:lnTo>
                  <a:pt x="12655" y="10968"/>
                </a:lnTo>
                <a:lnTo>
                  <a:pt x="12398" y="11152"/>
                </a:lnTo>
                <a:lnTo>
                  <a:pt x="12325" y="11225"/>
                </a:lnTo>
                <a:lnTo>
                  <a:pt x="12252" y="11372"/>
                </a:lnTo>
                <a:lnTo>
                  <a:pt x="11665" y="11409"/>
                </a:lnTo>
                <a:lnTo>
                  <a:pt x="11481" y="11445"/>
                </a:lnTo>
                <a:lnTo>
                  <a:pt x="11775" y="11299"/>
                </a:lnTo>
                <a:lnTo>
                  <a:pt x="12068" y="11115"/>
                </a:lnTo>
                <a:lnTo>
                  <a:pt x="12362" y="10932"/>
                </a:lnTo>
                <a:lnTo>
                  <a:pt x="12655" y="10748"/>
                </a:lnTo>
                <a:lnTo>
                  <a:pt x="12912" y="10492"/>
                </a:lnTo>
                <a:lnTo>
                  <a:pt x="13132" y="10271"/>
                </a:lnTo>
                <a:lnTo>
                  <a:pt x="13352" y="10015"/>
                </a:lnTo>
                <a:lnTo>
                  <a:pt x="13572" y="9721"/>
                </a:lnTo>
                <a:lnTo>
                  <a:pt x="13609" y="9648"/>
                </a:lnTo>
                <a:close/>
                <a:moveTo>
                  <a:pt x="9060" y="1"/>
                </a:moveTo>
                <a:lnTo>
                  <a:pt x="8804" y="37"/>
                </a:lnTo>
                <a:lnTo>
                  <a:pt x="8547" y="37"/>
                </a:lnTo>
                <a:lnTo>
                  <a:pt x="8290" y="111"/>
                </a:lnTo>
                <a:lnTo>
                  <a:pt x="8033" y="184"/>
                </a:lnTo>
                <a:lnTo>
                  <a:pt x="7813" y="294"/>
                </a:lnTo>
                <a:lnTo>
                  <a:pt x="7593" y="441"/>
                </a:lnTo>
                <a:lnTo>
                  <a:pt x="7410" y="624"/>
                </a:lnTo>
                <a:lnTo>
                  <a:pt x="7300" y="844"/>
                </a:lnTo>
                <a:lnTo>
                  <a:pt x="6896" y="624"/>
                </a:lnTo>
                <a:lnTo>
                  <a:pt x="6493" y="441"/>
                </a:lnTo>
                <a:lnTo>
                  <a:pt x="6273" y="367"/>
                </a:lnTo>
                <a:lnTo>
                  <a:pt x="6053" y="331"/>
                </a:lnTo>
                <a:lnTo>
                  <a:pt x="5612" y="331"/>
                </a:lnTo>
                <a:lnTo>
                  <a:pt x="5392" y="404"/>
                </a:lnTo>
                <a:lnTo>
                  <a:pt x="5209" y="477"/>
                </a:lnTo>
                <a:lnTo>
                  <a:pt x="5025" y="588"/>
                </a:lnTo>
                <a:lnTo>
                  <a:pt x="4842" y="734"/>
                </a:lnTo>
                <a:lnTo>
                  <a:pt x="4695" y="881"/>
                </a:lnTo>
                <a:lnTo>
                  <a:pt x="4585" y="1064"/>
                </a:lnTo>
                <a:lnTo>
                  <a:pt x="4512" y="1248"/>
                </a:lnTo>
                <a:lnTo>
                  <a:pt x="4475" y="1468"/>
                </a:lnTo>
                <a:lnTo>
                  <a:pt x="4182" y="1505"/>
                </a:lnTo>
                <a:lnTo>
                  <a:pt x="3888" y="1541"/>
                </a:lnTo>
                <a:lnTo>
                  <a:pt x="3595" y="1651"/>
                </a:lnTo>
                <a:lnTo>
                  <a:pt x="3338" y="1798"/>
                </a:lnTo>
                <a:lnTo>
                  <a:pt x="3081" y="1945"/>
                </a:lnTo>
                <a:lnTo>
                  <a:pt x="2861" y="2091"/>
                </a:lnTo>
                <a:lnTo>
                  <a:pt x="2641" y="2312"/>
                </a:lnTo>
                <a:lnTo>
                  <a:pt x="2421" y="2532"/>
                </a:lnTo>
                <a:lnTo>
                  <a:pt x="2238" y="2788"/>
                </a:lnTo>
                <a:lnTo>
                  <a:pt x="2091" y="3082"/>
                </a:lnTo>
                <a:lnTo>
                  <a:pt x="1981" y="3155"/>
                </a:lnTo>
                <a:lnTo>
                  <a:pt x="1834" y="3229"/>
                </a:lnTo>
                <a:lnTo>
                  <a:pt x="1504" y="3375"/>
                </a:lnTo>
                <a:lnTo>
                  <a:pt x="1211" y="3559"/>
                </a:lnTo>
                <a:lnTo>
                  <a:pt x="954" y="3779"/>
                </a:lnTo>
                <a:lnTo>
                  <a:pt x="697" y="3999"/>
                </a:lnTo>
                <a:lnTo>
                  <a:pt x="477" y="4256"/>
                </a:lnTo>
                <a:lnTo>
                  <a:pt x="330" y="4512"/>
                </a:lnTo>
                <a:lnTo>
                  <a:pt x="183" y="4769"/>
                </a:lnTo>
                <a:lnTo>
                  <a:pt x="73" y="5063"/>
                </a:lnTo>
                <a:lnTo>
                  <a:pt x="37" y="5319"/>
                </a:lnTo>
                <a:lnTo>
                  <a:pt x="0" y="5613"/>
                </a:lnTo>
                <a:lnTo>
                  <a:pt x="0" y="5906"/>
                </a:lnTo>
                <a:lnTo>
                  <a:pt x="73" y="6200"/>
                </a:lnTo>
                <a:lnTo>
                  <a:pt x="183" y="6493"/>
                </a:lnTo>
                <a:lnTo>
                  <a:pt x="294" y="6713"/>
                </a:lnTo>
                <a:lnTo>
                  <a:pt x="440" y="6933"/>
                </a:lnTo>
                <a:lnTo>
                  <a:pt x="660" y="7117"/>
                </a:lnTo>
                <a:lnTo>
                  <a:pt x="880" y="7300"/>
                </a:lnTo>
                <a:lnTo>
                  <a:pt x="1064" y="7374"/>
                </a:lnTo>
                <a:lnTo>
                  <a:pt x="1027" y="7594"/>
                </a:lnTo>
                <a:lnTo>
                  <a:pt x="1027" y="7814"/>
                </a:lnTo>
                <a:lnTo>
                  <a:pt x="1064" y="8034"/>
                </a:lnTo>
                <a:lnTo>
                  <a:pt x="1101" y="8217"/>
                </a:lnTo>
                <a:lnTo>
                  <a:pt x="1174" y="8437"/>
                </a:lnTo>
                <a:lnTo>
                  <a:pt x="1284" y="8621"/>
                </a:lnTo>
                <a:lnTo>
                  <a:pt x="1431" y="8804"/>
                </a:lnTo>
                <a:lnTo>
                  <a:pt x="1614" y="8988"/>
                </a:lnTo>
                <a:lnTo>
                  <a:pt x="1797" y="9098"/>
                </a:lnTo>
                <a:lnTo>
                  <a:pt x="1981" y="9208"/>
                </a:lnTo>
                <a:lnTo>
                  <a:pt x="2201" y="9281"/>
                </a:lnTo>
                <a:lnTo>
                  <a:pt x="2421" y="9318"/>
                </a:lnTo>
                <a:lnTo>
                  <a:pt x="2641" y="9354"/>
                </a:lnTo>
                <a:lnTo>
                  <a:pt x="2861" y="9318"/>
                </a:lnTo>
                <a:lnTo>
                  <a:pt x="3081" y="9281"/>
                </a:lnTo>
                <a:lnTo>
                  <a:pt x="3301" y="9208"/>
                </a:lnTo>
                <a:lnTo>
                  <a:pt x="3375" y="9354"/>
                </a:lnTo>
                <a:lnTo>
                  <a:pt x="3448" y="9501"/>
                </a:lnTo>
                <a:lnTo>
                  <a:pt x="3595" y="9648"/>
                </a:lnTo>
                <a:lnTo>
                  <a:pt x="3742" y="9758"/>
                </a:lnTo>
                <a:lnTo>
                  <a:pt x="3925" y="9868"/>
                </a:lnTo>
                <a:lnTo>
                  <a:pt x="4108" y="9905"/>
                </a:lnTo>
                <a:lnTo>
                  <a:pt x="4292" y="9941"/>
                </a:lnTo>
                <a:lnTo>
                  <a:pt x="4475" y="9941"/>
                </a:lnTo>
                <a:lnTo>
                  <a:pt x="4842" y="9905"/>
                </a:lnTo>
                <a:lnTo>
                  <a:pt x="5246" y="9795"/>
                </a:lnTo>
                <a:lnTo>
                  <a:pt x="5686" y="9648"/>
                </a:lnTo>
                <a:lnTo>
                  <a:pt x="6163" y="9574"/>
                </a:lnTo>
                <a:lnTo>
                  <a:pt x="6603" y="9574"/>
                </a:lnTo>
                <a:lnTo>
                  <a:pt x="7080" y="9611"/>
                </a:lnTo>
                <a:lnTo>
                  <a:pt x="7446" y="9648"/>
                </a:lnTo>
                <a:lnTo>
                  <a:pt x="7630" y="9648"/>
                </a:lnTo>
                <a:lnTo>
                  <a:pt x="7813" y="9611"/>
                </a:lnTo>
                <a:lnTo>
                  <a:pt x="7960" y="9721"/>
                </a:lnTo>
                <a:lnTo>
                  <a:pt x="8143" y="9795"/>
                </a:lnTo>
                <a:lnTo>
                  <a:pt x="8327" y="9831"/>
                </a:lnTo>
                <a:lnTo>
                  <a:pt x="8547" y="9868"/>
                </a:lnTo>
                <a:lnTo>
                  <a:pt x="9024" y="9905"/>
                </a:lnTo>
                <a:lnTo>
                  <a:pt x="9391" y="9868"/>
                </a:lnTo>
                <a:lnTo>
                  <a:pt x="9501" y="9868"/>
                </a:lnTo>
                <a:lnTo>
                  <a:pt x="9354" y="10161"/>
                </a:lnTo>
                <a:lnTo>
                  <a:pt x="9317" y="10308"/>
                </a:lnTo>
                <a:lnTo>
                  <a:pt x="9281" y="10492"/>
                </a:lnTo>
                <a:lnTo>
                  <a:pt x="9317" y="10638"/>
                </a:lnTo>
                <a:lnTo>
                  <a:pt x="9354" y="10785"/>
                </a:lnTo>
                <a:lnTo>
                  <a:pt x="9464" y="11078"/>
                </a:lnTo>
                <a:lnTo>
                  <a:pt x="9647" y="11335"/>
                </a:lnTo>
                <a:lnTo>
                  <a:pt x="9831" y="11519"/>
                </a:lnTo>
                <a:lnTo>
                  <a:pt x="9977" y="11629"/>
                </a:lnTo>
                <a:lnTo>
                  <a:pt x="10198" y="11739"/>
                </a:lnTo>
                <a:lnTo>
                  <a:pt x="10381" y="11812"/>
                </a:lnTo>
                <a:lnTo>
                  <a:pt x="10821" y="11922"/>
                </a:lnTo>
                <a:lnTo>
                  <a:pt x="11298" y="11959"/>
                </a:lnTo>
                <a:lnTo>
                  <a:pt x="11775" y="11922"/>
                </a:lnTo>
                <a:lnTo>
                  <a:pt x="12215" y="11885"/>
                </a:lnTo>
                <a:lnTo>
                  <a:pt x="13095" y="11775"/>
                </a:lnTo>
                <a:lnTo>
                  <a:pt x="13939" y="11665"/>
                </a:lnTo>
                <a:lnTo>
                  <a:pt x="14343" y="11555"/>
                </a:lnTo>
                <a:lnTo>
                  <a:pt x="14746" y="11409"/>
                </a:lnTo>
                <a:lnTo>
                  <a:pt x="15076" y="11262"/>
                </a:lnTo>
                <a:lnTo>
                  <a:pt x="15370" y="11042"/>
                </a:lnTo>
                <a:lnTo>
                  <a:pt x="15626" y="10785"/>
                </a:lnTo>
                <a:lnTo>
                  <a:pt x="15847" y="10528"/>
                </a:lnTo>
                <a:lnTo>
                  <a:pt x="16030" y="10235"/>
                </a:lnTo>
                <a:lnTo>
                  <a:pt x="16213" y="9941"/>
                </a:lnTo>
                <a:lnTo>
                  <a:pt x="16360" y="9648"/>
                </a:lnTo>
                <a:lnTo>
                  <a:pt x="16433" y="9318"/>
                </a:lnTo>
                <a:lnTo>
                  <a:pt x="16507" y="8988"/>
                </a:lnTo>
                <a:lnTo>
                  <a:pt x="16543" y="8657"/>
                </a:lnTo>
                <a:lnTo>
                  <a:pt x="16507" y="8327"/>
                </a:lnTo>
                <a:lnTo>
                  <a:pt x="16470" y="7997"/>
                </a:lnTo>
                <a:lnTo>
                  <a:pt x="16690" y="7447"/>
                </a:lnTo>
                <a:lnTo>
                  <a:pt x="16837" y="6933"/>
                </a:lnTo>
                <a:lnTo>
                  <a:pt x="16910" y="6347"/>
                </a:lnTo>
                <a:lnTo>
                  <a:pt x="16910" y="5796"/>
                </a:lnTo>
                <a:lnTo>
                  <a:pt x="16837" y="5429"/>
                </a:lnTo>
                <a:lnTo>
                  <a:pt x="16727" y="5063"/>
                </a:lnTo>
                <a:lnTo>
                  <a:pt x="16654" y="4916"/>
                </a:lnTo>
                <a:lnTo>
                  <a:pt x="16543" y="4769"/>
                </a:lnTo>
                <a:lnTo>
                  <a:pt x="16397" y="4659"/>
                </a:lnTo>
                <a:lnTo>
                  <a:pt x="16250" y="4586"/>
                </a:lnTo>
                <a:lnTo>
                  <a:pt x="16250" y="4146"/>
                </a:lnTo>
                <a:lnTo>
                  <a:pt x="16177" y="3742"/>
                </a:lnTo>
                <a:lnTo>
                  <a:pt x="16030" y="3375"/>
                </a:lnTo>
                <a:lnTo>
                  <a:pt x="15773" y="3009"/>
                </a:lnTo>
                <a:lnTo>
                  <a:pt x="15626" y="2825"/>
                </a:lnTo>
                <a:lnTo>
                  <a:pt x="15443" y="2642"/>
                </a:lnTo>
                <a:lnTo>
                  <a:pt x="15223" y="2495"/>
                </a:lnTo>
                <a:lnTo>
                  <a:pt x="15003" y="2385"/>
                </a:lnTo>
                <a:lnTo>
                  <a:pt x="14746" y="2238"/>
                </a:lnTo>
                <a:lnTo>
                  <a:pt x="14526" y="2055"/>
                </a:lnTo>
                <a:lnTo>
                  <a:pt x="14379" y="1835"/>
                </a:lnTo>
                <a:lnTo>
                  <a:pt x="14233" y="1578"/>
                </a:lnTo>
                <a:lnTo>
                  <a:pt x="14123" y="1358"/>
                </a:lnTo>
                <a:lnTo>
                  <a:pt x="13976" y="1138"/>
                </a:lnTo>
                <a:lnTo>
                  <a:pt x="13829" y="991"/>
                </a:lnTo>
                <a:lnTo>
                  <a:pt x="13682" y="808"/>
                </a:lnTo>
                <a:lnTo>
                  <a:pt x="13499" y="698"/>
                </a:lnTo>
                <a:lnTo>
                  <a:pt x="13279" y="588"/>
                </a:lnTo>
                <a:lnTo>
                  <a:pt x="13059" y="514"/>
                </a:lnTo>
                <a:lnTo>
                  <a:pt x="12802" y="441"/>
                </a:lnTo>
                <a:lnTo>
                  <a:pt x="12362" y="441"/>
                </a:lnTo>
                <a:lnTo>
                  <a:pt x="11885" y="477"/>
                </a:lnTo>
                <a:lnTo>
                  <a:pt x="11408" y="588"/>
                </a:lnTo>
                <a:lnTo>
                  <a:pt x="10968" y="698"/>
                </a:lnTo>
                <a:lnTo>
                  <a:pt x="10821" y="514"/>
                </a:lnTo>
                <a:lnTo>
                  <a:pt x="10601" y="331"/>
                </a:lnTo>
                <a:lnTo>
                  <a:pt x="10381" y="221"/>
                </a:lnTo>
                <a:lnTo>
                  <a:pt x="10124" y="147"/>
                </a:lnTo>
                <a:lnTo>
                  <a:pt x="9867" y="74"/>
                </a:lnTo>
                <a:lnTo>
                  <a:pt x="9574" y="37"/>
                </a:lnTo>
                <a:lnTo>
                  <a:pt x="9060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42" name="Google Shape;1042;p22"/>
          <p:cNvSpPr/>
          <p:nvPr/>
        </p:nvSpPr>
        <p:spPr>
          <a:xfrm rot="-5400000">
            <a:off x="7996280" y="316930"/>
            <a:ext cx="279906" cy="357966"/>
          </a:xfrm>
          <a:custGeom>
            <a:avLst/>
            <a:gdLst/>
            <a:ahLst/>
            <a:cxnLst/>
            <a:rect l="l" t="t" r="r" b="b"/>
            <a:pathLst>
              <a:path w="9868" h="12620" extrusionOk="0">
                <a:moveTo>
                  <a:pt x="4182" y="661"/>
                </a:moveTo>
                <a:lnTo>
                  <a:pt x="4182" y="918"/>
                </a:lnTo>
                <a:lnTo>
                  <a:pt x="4182" y="1431"/>
                </a:lnTo>
                <a:lnTo>
                  <a:pt x="4145" y="2202"/>
                </a:lnTo>
                <a:lnTo>
                  <a:pt x="3925" y="2165"/>
                </a:lnTo>
                <a:lnTo>
                  <a:pt x="3962" y="2018"/>
                </a:lnTo>
                <a:lnTo>
                  <a:pt x="3962" y="1835"/>
                </a:lnTo>
                <a:lnTo>
                  <a:pt x="3889" y="1468"/>
                </a:lnTo>
                <a:lnTo>
                  <a:pt x="3852" y="1101"/>
                </a:lnTo>
                <a:lnTo>
                  <a:pt x="3889" y="918"/>
                </a:lnTo>
                <a:lnTo>
                  <a:pt x="3962" y="771"/>
                </a:lnTo>
                <a:lnTo>
                  <a:pt x="3999" y="698"/>
                </a:lnTo>
                <a:lnTo>
                  <a:pt x="4072" y="661"/>
                </a:lnTo>
                <a:close/>
                <a:moveTo>
                  <a:pt x="1541" y="404"/>
                </a:moveTo>
                <a:lnTo>
                  <a:pt x="1578" y="441"/>
                </a:lnTo>
                <a:lnTo>
                  <a:pt x="1614" y="514"/>
                </a:lnTo>
                <a:lnTo>
                  <a:pt x="1614" y="1138"/>
                </a:lnTo>
                <a:lnTo>
                  <a:pt x="1688" y="2202"/>
                </a:lnTo>
                <a:lnTo>
                  <a:pt x="1284" y="2238"/>
                </a:lnTo>
                <a:lnTo>
                  <a:pt x="1211" y="2238"/>
                </a:lnTo>
                <a:lnTo>
                  <a:pt x="1211" y="1871"/>
                </a:lnTo>
                <a:lnTo>
                  <a:pt x="1174" y="1505"/>
                </a:lnTo>
                <a:lnTo>
                  <a:pt x="1211" y="1211"/>
                </a:lnTo>
                <a:lnTo>
                  <a:pt x="1248" y="954"/>
                </a:lnTo>
                <a:lnTo>
                  <a:pt x="1358" y="404"/>
                </a:lnTo>
                <a:close/>
                <a:moveTo>
                  <a:pt x="3815" y="2678"/>
                </a:moveTo>
                <a:lnTo>
                  <a:pt x="4439" y="2715"/>
                </a:lnTo>
                <a:lnTo>
                  <a:pt x="5026" y="2789"/>
                </a:lnTo>
                <a:lnTo>
                  <a:pt x="5026" y="2825"/>
                </a:lnTo>
                <a:lnTo>
                  <a:pt x="5136" y="3485"/>
                </a:lnTo>
                <a:lnTo>
                  <a:pt x="3925" y="3559"/>
                </a:lnTo>
                <a:lnTo>
                  <a:pt x="2678" y="3632"/>
                </a:lnTo>
                <a:lnTo>
                  <a:pt x="1358" y="3669"/>
                </a:lnTo>
                <a:lnTo>
                  <a:pt x="917" y="3706"/>
                </a:lnTo>
                <a:lnTo>
                  <a:pt x="477" y="3742"/>
                </a:lnTo>
                <a:lnTo>
                  <a:pt x="441" y="3229"/>
                </a:lnTo>
                <a:lnTo>
                  <a:pt x="441" y="2972"/>
                </a:lnTo>
                <a:lnTo>
                  <a:pt x="404" y="2862"/>
                </a:lnTo>
                <a:lnTo>
                  <a:pt x="331" y="2752"/>
                </a:lnTo>
                <a:lnTo>
                  <a:pt x="587" y="2789"/>
                </a:lnTo>
                <a:lnTo>
                  <a:pt x="807" y="2789"/>
                </a:lnTo>
                <a:lnTo>
                  <a:pt x="1284" y="2752"/>
                </a:lnTo>
                <a:lnTo>
                  <a:pt x="1945" y="2678"/>
                </a:lnTo>
                <a:close/>
                <a:moveTo>
                  <a:pt x="4916" y="3999"/>
                </a:moveTo>
                <a:lnTo>
                  <a:pt x="4989" y="4072"/>
                </a:lnTo>
                <a:lnTo>
                  <a:pt x="5136" y="4109"/>
                </a:lnTo>
                <a:lnTo>
                  <a:pt x="5209" y="4072"/>
                </a:lnTo>
                <a:lnTo>
                  <a:pt x="5246" y="4623"/>
                </a:lnTo>
                <a:lnTo>
                  <a:pt x="5209" y="5173"/>
                </a:lnTo>
                <a:lnTo>
                  <a:pt x="5173" y="5430"/>
                </a:lnTo>
                <a:lnTo>
                  <a:pt x="5099" y="5723"/>
                </a:lnTo>
                <a:lnTo>
                  <a:pt x="4989" y="5980"/>
                </a:lnTo>
                <a:lnTo>
                  <a:pt x="4806" y="6200"/>
                </a:lnTo>
                <a:lnTo>
                  <a:pt x="4659" y="6310"/>
                </a:lnTo>
                <a:lnTo>
                  <a:pt x="4476" y="6420"/>
                </a:lnTo>
                <a:lnTo>
                  <a:pt x="4292" y="6457"/>
                </a:lnTo>
                <a:lnTo>
                  <a:pt x="4072" y="6493"/>
                </a:lnTo>
                <a:lnTo>
                  <a:pt x="3632" y="6530"/>
                </a:lnTo>
                <a:lnTo>
                  <a:pt x="3265" y="6567"/>
                </a:lnTo>
                <a:lnTo>
                  <a:pt x="2605" y="6567"/>
                </a:lnTo>
                <a:lnTo>
                  <a:pt x="2642" y="6493"/>
                </a:lnTo>
                <a:lnTo>
                  <a:pt x="2678" y="6383"/>
                </a:lnTo>
                <a:lnTo>
                  <a:pt x="2788" y="6310"/>
                </a:lnTo>
                <a:lnTo>
                  <a:pt x="2825" y="6273"/>
                </a:lnTo>
                <a:lnTo>
                  <a:pt x="2825" y="6237"/>
                </a:lnTo>
                <a:lnTo>
                  <a:pt x="2788" y="6200"/>
                </a:lnTo>
                <a:lnTo>
                  <a:pt x="2715" y="6200"/>
                </a:lnTo>
                <a:lnTo>
                  <a:pt x="2605" y="6237"/>
                </a:lnTo>
                <a:lnTo>
                  <a:pt x="2458" y="6310"/>
                </a:lnTo>
                <a:lnTo>
                  <a:pt x="2348" y="6420"/>
                </a:lnTo>
                <a:lnTo>
                  <a:pt x="2311" y="6567"/>
                </a:lnTo>
                <a:lnTo>
                  <a:pt x="1724" y="6493"/>
                </a:lnTo>
                <a:lnTo>
                  <a:pt x="1541" y="6457"/>
                </a:lnTo>
                <a:lnTo>
                  <a:pt x="1688" y="6420"/>
                </a:lnTo>
                <a:lnTo>
                  <a:pt x="2055" y="6383"/>
                </a:lnTo>
                <a:lnTo>
                  <a:pt x="2201" y="6310"/>
                </a:lnTo>
                <a:lnTo>
                  <a:pt x="2275" y="6237"/>
                </a:lnTo>
                <a:lnTo>
                  <a:pt x="2311" y="6163"/>
                </a:lnTo>
                <a:lnTo>
                  <a:pt x="2311" y="6090"/>
                </a:lnTo>
                <a:lnTo>
                  <a:pt x="2275" y="6016"/>
                </a:lnTo>
                <a:lnTo>
                  <a:pt x="2238" y="5980"/>
                </a:lnTo>
                <a:lnTo>
                  <a:pt x="2201" y="5943"/>
                </a:lnTo>
                <a:lnTo>
                  <a:pt x="2055" y="5943"/>
                </a:lnTo>
                <a:lnTo>
                  <a:pt x="1981" y="6016"/>
                </a:lnTo>
                <a:lnTo>
                  <a:pt x="1798" y="6053"/>
                </a:lnTo>
                <a:lnTo>
                  <a:pt x="1394" y="6127"/>
                </a:lnTo>
                <a:lnTo>
                  <a:pt x="1138" y="6200"/>
                </a:lnTo>
                <a:lnTo>
                  <a:pt x="917" y="6273"/>
                </a:lnTo>
                <a:lnTo>
                  <a:pt x="807" y="6200"/>
                </a:lnTo>
                <a:lnTo>
                  <a:pt x="697" y="6127"/>
                </a:lnTo>
                <a:lnTo>
                  <a:pt x="661" y="5980"/>
                </a:lnTo>
                <a:lnTo>
                  <a:pt x="624" y="5870"/>
                </a:lnTo>
                <a:lnTo>
                  <a:pt x="624" y="5870"/>
                </a:lnTo>
                <a:lnTo>
                  <a:pt x="844" y="5906"/>
                </a:lnTo>
                <a:lnTo>
                  <a:pt x="1504" y="5906"/>
                </a:lnTo>
                <a:lnTo>
                  <a:pt x="1724" y="5870"/>
                </a:lnTo>
                <a:lnTo>
                  <a:pt x="1945" y="5833"/>
                </a:lnTo>
                <a:lnTo>
                  <a:pt x="1981" y="5796"/>
                </a:lnTo>
                <a:lnTo>
                  <a:pt x="2018" y="5760"/>
                </a:lnTo>
                <a:lnTo>
                  <a:pt x="2055" y="5650"/>
                </a:lnTo>
                <a:lnTo>
                  <a:pt x="1981" y="5540"/>
                </a:lnTo>
                <a:lnTo>
                  <a:pt x="1945" y="5503"/>
                </a:lnTo>
                <a:lnTo>
                  <a:pt x="1504" y="5503"/>
                </a:lnTo>
                <a:lnTo>
                  <a:pt x="1101" y="5540"/>
                </a:lnTo>
                <a:lnTo>
                  <a:pt x="844" y="5576"/>
                </a:lnTo>
                <a:lnTo>
                  <a:pt x="587" y="5576"/>
                </a:lnTo>
                <a:lnTo>
                  <a:pt x="587" y="5356"/>
                </a:lnTo>
                <a:lnTo>
                  <a:pt x="734" y="5430"/>
                </a:lnTo>
                <a:lnTo>
                  <a:pt x="881" y="5466"/>
                </a:lnTo>
                <a:lnTo>
                  <a:pt x="1211" y="5466"/>
                </a:lnTo>
                <a:lnTo>
                  <a:pt x="1541" y="5393"/>
                </a:lnTo>
                <a:lnTo>
                  <a:pt x="1835" y="5246"/>
                </a:lnTo>
                <a:lnTo>
                  <a:pt x="1871" y="5173"/>
                </a:lnTo>
                <a:lnTo>
                  <a:pt x="1908" y="5099"/>
                </a:lnTo>
                <a:lnTo>
                  <a:pt x="1908" y="5026"/>
                </a:lnTo>
                <a:lnTo>
                  <a:pt x="1871" y="4953"/>
                </a:lnTo>
                <a:lnTo>
                  <a:pt x="1835" y="4916"/>
                </a:lnTo>
                <a:lnTo>
                  <a:pt x="1761" y="4879"/>
                </a:lnTo>
                <a:lnTo>
                  <a:pt x="1724" y="4879"/>
                </a:lnTo>
                <a:lnTo>
                  <a:pt x="1614" y="4916"/>
                </a:lnTo>
                <a:lnTo>
                  <a:pt x="1358" y="5026"/>
                </a:lnTo>
                <a:lnTo>
                  <a:pt x="1101" y="5099"/>
                </a:lnTo>
                <a:lnTo>
                  <a:pt x="844" y="5099"/>
                </a:lnTo>
                <a:lnTo>
                  <a:pt x="551" y="5063"/>
                </a:lnTo>
                <a:lnTo>
                  <a:pt x="551" y="4916"/>
                </a:lnTo>
                <a:lnTo>
                  <a:pt x="844" y="4879"/>
                </a:lnTo>
                <a:lnTo>
                  <a:pt x="1138" y="4879"/>
                </a:lnTo>
                <a:lnTo>
                  <a:pt x="1724" y="4769"/>
                </a:lnTo>
                <a:lnTo>
                  <a:pt x="1908" y="4696"/>
                </a:lnTo>
                <a:lnTo>
                  <a:pt x="2091" y="4586"/>
                </a:lnTo>
                <a:lnTo>
                  <a:pt x="2128" y="4513"/>
                </a:lnTo>
                <a:lnTo>
                  <a:pt x="2165" y="4439"/>
                </a:lnTo>
                <a:lnTo>
                  <a:pt x="2128" y="4329"/>
                </a:lnTo>
                <a:lnTo>
                  <a:pt x="2055" y="4256"/>
                </a:lnTo>
                <a:lnTo>
                  <a:pt x="1945" y="4182"/>
                </a:lnTo>
                <a:lnTo>
                  <a:pt x="1871" y="4182"/>
                </a:lnTo>
                <a:lnTo>
                  <a:pt x="1835" y="4219"/>
                </a:lnTo>
                <a:lnTo>
                  <a:pt x="1761" y="4256"/>
                </a:lnTo>
                <a:lnTo>
                  <a:pt x="1724" y="4329"/>
                </a:lnTo>
                <a:lnTo>
                  <a:pt x="1468" y="4403"/>
                </a:lnTo>
                <a:lnTo>
                  <a:pt x="991" y="4476"/>
                </a:lnTo>
                <a:lnTo>
                  <a:pt x="551" y="4586"/>
                </a:lnTo>
                <a:lnTo>
                  <a:pt x="514" y="4146"/>
                </a:lnTo>
                <a:lnTo>
                  <a:pt x="1358" y="4146"/>
                </a:lnTo>
                <a:lnTo>
                  <a:pt x="2678" y="4109"/>
                </a:lnTo>
                <a:lnTo>
                  <a:pt x="3815" y="4072"/>
                </a:lnTo>
                <a:lnTo>
                  <a:pt x="4916" y="3999"/>
                </a:lnTo>
                <a:close/>
                <a:moveTo>
                  <a:pt x="1211" y="1"/>
                </a:moveTo>
                <a:lnTo>
                  <a:pt x="1101" y="37"/>
                </a:lnTo>
                <a:lnTo>
                  <a:pt x="1028" y="147"/>
                </a:lnTo>
                <a:lnTo>
                  <a:pt x="881" y="771"/>
                </a:lnTo>
                <a:lnTo>
                  <a:pt x="807" y="1395"/>
                </a:lnTo>
                <a:lnTo>
                  <a:pt x="807" y="1835"/>
                </a:lnTo>
                <a:lnTo>
                  <a:pt x="807" y="2092"/>
                </a:lnTo>
                <a:lnTo>
                  <a:pt x="881" y="2312"/>
                </a:lnTo>
                <a:lnTo>
                  <a:pt x="551" y="2385"/>
                </a:lnTo>
                <a:lnTo>
                  <a:pt x="367" y="2458"/>
                </a:lnTo>
                <a:lnTo>
                  <a:pt x="221" y="2568"/>
                </a:lnTo>
                <a:lnTo>
                  <a:pt x="184" y="2605"/>
                </a:lnTo>
                <a:lnTo>
                  <a:pt x="147" y="2678"/>
                </a:lnTo>
                <a:lnTo>
                  <a:pt x="37" y="2825"/>
                </a:lnTo>
                <a:lnTo>
                  <a:pt x="37" y="3009"/>
                </a:lnTo>
                <a:lnTo>
                  <a:pt x="37" y="3375"/>
                </a:lnTo>
                <a:lnTo>
                  <a:pt x="37" y="3852"/>
                </a:lnTo>
                <a:lnTo>
                  <a:pt x="37" y="3889"/>
                </a:lnTo>
                <a:lnTo>
                  <a:pt x="0" y="3962"/>
                </a:lnTo>
                <a:lnTo>
                  <a:pt x="37" y="4072"/>
                </a:lnTo>
                <a:lnTo>
                  <a:pt x="74" y="4439"/>
                </a:lnTo>
                <a:lnTo>
                  <a:pt x="110" y="5540"/>
                </a:lnTo>
                <a:lnTo>
                  <a:pt x="110" y="5943"/>
                </a:lnTo>
                <a:lnTo>
                  <a:pt x="184" y="6127"/>
                </a:lnTo>
                <a:lnTo>
                  <a:pt x="257" y="6310"/>
                </a:lnTo>
                <a:lnTo>
                  <a:pt x="367" y="6457"/>
                </a:lnTo>
                <a:lnTo>
                  <a:pt x="477" y="6567"/>
                </a:lnTo>
                <a:lnTo>
                  <a:pt x="624" y="6677"/>
                </a:lnTo>
                <a:lnTo>
                  <a:pt x="771" y="6750"/>
                </a:lnTo>
                <a:lnTo>
                  <a:pt x="1101" y="6860"/>
                </a:lnTo>
                <a:lnTo>
                  <a:pt x="1468" y="6934"/>
                </a:lnTo>
                <a:lnTo>
                  <a:pt x="2091" y="7007"/>
                </a:lnTo>
                <a:lnTo>
                  <a:pt x="2678" y="7044"/>
                </a:lnTo>
                <a:lnTo>
                  <a:pt x="2605" y="7264"/>
                </a:lnTo>
                <a:lnTo>
                  <a:pt x="2605" y="7484"/>
                </a:lnTo>
                <a:lnTo>
                  <a:pt x="2605" y="7887"/>
                </a:lnTo>
                <a:lnTo>
                  <a:pt x="2605" y="8548"/>
                </a:lnTo>
                <a:lnTo>
                  <a:pt x="2678" y="9208"/>
                </a:lnTo>
                <a:lnTo>
                  <a:pt x="2825" y="10455"/>
                </a:lnTo>
                <a:lnTo>
                  <a:pt x="3045" y="11665"/>
                </a:lnTo>
                <a:lnTo>
                  <a:pt x="3118" y="11922"/>
                </a:lnTo>
                <a:lnTo>
                  <a:pt x="3228" y="12106"/>
                </a:lnTo>
                <a:lnTo>
                  <a:pt x="3375" y="12252"/>
                </a:lnTo>
                <a:lnTo>
                  <a:pt x="3595" y="12399"/>
                </a:lnTo>
                <a:lnTo>
                  <a:pt x="3779" y="12472"/>
                </a:lnTo>
                <a:lnTo>
                  <a:pt x="3999" y="12546"/>
                </a:lnTo>
                <a:lnTo>
                  <a:pt x="4476" y="12619"/>
                </a:lnTo>
                <a:lnTo>
                  <a:pt x="4732" y="12582"/>
                </a:lnTo>
                <a:lnTo>
                  <a:pt x="4952" y="12509"/>
                </a:lnTo>
                <a:lnTo>
                  <a:pt x="5136" y="12399"/>
                </a:lnTo>
                <a:lnTo>
                  <a:pt x="5283" y="12216"/>
                </a:lnTo>
                <a:lnTo>
                  <a:pt x="5429" y="12032"/>
                </a:lnTo>
                <a:lnTo>
                  <a:pt x="5503" y="11812"/>
                </a:lnTo>
                <a:lnTo>
                  <a:pt x="5576" y="11592"/>
                </a:lnTo>
                <a:lnTo>
                  <a:pt x="5613" y="11372"/>
                </a:lnTo>
                <a:lnTo>
                  <a:pt x="5613" y="11079"/>
                </a:lnTo>
                <a:lnTo>
                  <a:pt x="5613" y="10785"/>
                </a:lnTo>
                <a:lnTo>
                  <a:pt x="5539" y="10162"/>
                </a:lnTo>
                <a:lnTo>
                  <a:pt x="5539" y="9538"/>
                </a:lnTo>
                <a:lnTo>
                  <a:pt x="5649" y="8951"/>
                </a:lnTo>
                <a:lnTo>
                  <a:pt x="5723" y="8658"/>
                </a:lnTo>
                <a:lnTo>
                  <a:pt x="5833" y="8364"/>
                </a:lnTo>
                <a:lnTo>
                  <a:pt x="5980" y="8071"/>
                </a:lnTo>
                <a:lnTo>
                  <a:pt x="6090" y="7961"/>
                </a:lnTo>
                <a:lnTo>
                  <a:pt x="6200" y="7851"/>
                </a:lnTo>
                <a:lnTo>
                  <a:pt x="6273" y="7814"/>
                </a:lnTo>
                <a:lnTo>
                  <a:pt x="6310" y="7814"/>
                </a:lnTo>
                <a:lnTo>
                  <a:pt x="6456" y="7887"/>
                </a:lnTo>
                <a:lnTo>
                  <a:pt x="6530" y="7997"/>
                </a:lnTo>
                <a:lnTo>
                  <a:pt x="6603" y="8144"/>
                </a:lnTo>
                <a:lnTo>
                  <a:pt x="6640" y="8291"/>
                </a:lnTo>
                <a:lnTo>
                  <a:pt x="6603" y="8474"/>
                </a:lnTo>
                <a:lnTo>
                  <a:pt x="6566" y="8804"/>
                </a:lnTo>
                <a:lnTo>
                  <a:pt x="6530" y="9208"/>
                </a:lnTo>
                <a:lnTo>
                  <a:pt x="6566" y="9428"/>
                </a:lnTo>
                <a:lnTo>
                  <a:pt x="6603" y="9648"/>
                </a:lnTo>
                <a:lnTo>
                  <a:pt x="6676" y="9868"/>
                </a:lnTo>
                <a:lnTo>
                  <a:pt x="6787" y="10051"/>
                </a:lnTo>
                <a:lnTo>
                  <a:pt x="6970" y="10162"/>
                </a:lnTo>
                <a:lnTo>
                  <a:pt x="7153" y="10272"/>
                </a:lnTo>
                <a:lnTo>
                  <a:pt x="7447" y="10345"/>
                </a:lnTo>
                <a:lnTo>
                  <a:pt x="7777" y="10382"/>
                </a:lnTo>
                <a:lnTo>
                  <a:pt x="8437" y="10382"/>
                </a:lnTo>
                <a:lnTo>
                  <a:pt x="9061" y="10308"/>
                </a:lnTo>
                <a:lnTo>
                  <a:pt x="9684" y="10162"/>
                </a:lnTo>
                <a:lnTo>
                  <a:pt x="9758" y="10125"/>
                </a:lnTo>
                <a:lnTo>
                  <a:pt x="9831" y="10051"/>
                </a:lnTo>
                <a:lnTo>
                  <a:pt x="9868" y="9941"/>
                </a:lnTo>
                <a:lnTo>
                  <a:pt x="9831" y="9868"/>
                </a:lnTo>
                <a:lnTo>
                  <a:pt x="9794" y="9758"/>
                </a:lnTo>
                <a:lnTo>
                  <a:pt x="9721" y="9685"/>
                </a:lnTo>
                <a:lnTo>
                  <a:pt x="9648" y="9648"/>
                </a:lnTo>
                <a:lnTo>
                  <a:pt x="9538" y="9648"/>
                </a:lnTo>
                <a:lnTo>
                  <a:pt x="8951" y="9758"/>
                </a:lnTo>
                <a:lnTo>
                  <a:pt x="8327" y="9831"/>
                </a:lnTo>
                <a:lnTo>
                  <a:pt x="7740" y="9831"/>
                </a:lnTo>
                <a:lnTo>
                  <a:pt x="7447" y="9795"/>
                </a:lnTo>
                <a:lnTo>
                  <a:pt x="7300" y="9721"/>
                </a:lnTo>
                <a:lnTo>
                  <a:pt x="7190" y="9648"/>
                </a:lnTo>
                <a:lnTo>
                  <a:pt x="7117" y="9575"/>
                </a:lnTo>
                <a:lnTo>
                  <a:pt x="7080" y="9465"/>
                </a:lnTo>
                <a:lnTo>
                  <a:pt x="7080" y="9208"/>
                </a:lnTo>
                <a:lnTo>
                  <a:pt x="7080" y="8914"/>
                </a:lnTo>
                <a:lnTo>
                  <a:pt x="7117" y="8694"/>
                </a:lnTo>
                <a:lnTo>
                  <a:pt x="7153" y="8474"/>
                </a:lnTo>
                <a:lnTo>
                  <a:pt x="7153" y="8254"/>
                </a:lnTo>
                <a:lnTo>
                  <a:pt x="7117" y="8034"/>
                </a:lnTo>
                <a:lnTo>
                  <a:pt x="7043" y="7851"/>
                </a:lnTo>
                <a:lnTo>
                  <a:pt x="6970" y="7667"/>
                </a:lnTo>
                <a:lnTo>
                  <a:pt x="6823" y="7520"/>
                </a:lnTo>
                <a:lnTo>
                  <a:pt x="6676" y="7410"/>
                </a:lnTo>
                <a:lnTo>
                  <a:pt x="6530" y="7337"/>
                </a:lnTo>
                <a:lnTo>
                  <a:pt x="6383" y="7300"/>
                </a:lnTo>
                <a:lnTo>
                  <a:pt x="6200" y="7300"/>
                </a:lnTo>
                <a:lnTo>
                  <a:pt x="6016" y="7337"/>
                </a:lnTo>
                <a:lnTo>
                  <a:pt x="5833" y="7447"/>
                </a:lnTo>
                <a:lnTo>
                  <a:pt x="5649" y="7594"/>
                </a:lnTo>
                <a:lnTo>
                  <a:pt x="5503" y="7814"/>
                </a:lnTo>
                <a:lnTo>
                  <a:pt x="5393" y="8034"/>
                </a:lnTo>
                <a:lnTo>
                  <a:pt x="5283" y="8291"/>
                </a:lnTo>
                <a:lnTo>
                  <a:pt x="5136" y="8768"/>
                </a:lnTo>
                <a:lnTo>
                  <a:pt x="5026" y="9281"/>
                </a:lnTo>
                <a:lnTo>
                  <a:pt x="4989" y="9795"/>
                </a:lnTo>
                <a:lnTo>
                  <a:pt x="5026" y="10308"/>
                </a:lnTo>
                <a:lnTo>
                  <a:pt x="5062" y="10858"/>
                </a:lnTo>
                <a:lnTo>
                  <a:pt x="5062" y="11372"/>
                </a:lnTo>
                <a:lnTo>
                  <a:pt x="5062" y="11519"/>
                </a:lnTo>
                <a:lnTo>
                  <a:pt x="5026" y="11665"/>
                </a:lnTo>
                <a:lnTo>
                  <a:pt x="4952" y="11775"/>
                </a:lnTo>
                <a:lnTo>
                  <a:pt x="4879" y="11886"/>
                </a:lnTo>
                <a:lnTo>
                  <a:pt x="4769" y="11959"/>
                </a:lnTo>
                <a:lnTo>
                  <a:pt x="4659" y="12032"/>
                </a:lnTo>
                <a:lnTo>
                  <a:pt x="4512" y="12069"/>
                </a:lnTo>
                <a:lnTo>
                  <a:pt x="4366" y="12069"/>
                </a:lnTo>
                <a:lnTo>
                  <a:pt x="4109" y="11996"/>
                </a:lnTo>
                <a:lnTo>
                  <a:pt x="3815" y="11922"/>
                </a:lnTo>
                <a:lnTo>
                  <a:pt x="3705" y="11849"/>
                </a:lnTo>
                <a:lnTo>
                  <a:pt x="3595" y="11739"/>
                </a:lnTo>
                <a:lnTo>
                  <a:pt x="3559" y="11592"/>
                </a:lnTo>
                <a:lnTo>
                  <a:pt x="3522" y="11445"/>
                </a:lnTo>
                <a:lnTo>
                  <a:pt x="3302" y="10272"/>
                </a:lnTo>
                <a:lnTo>
                  <a:pt x="3155" y="9061"/>
                </a:lnTo>
                <a:lnTo>
                  <a:pt x="3045" y="7887"/>
                </a:lnTo>
                <a:lnTo>
                  <a:pt x="3045" y="7484"/>
                </a:lnTo>
                <a:lnTo>
                  <a:pt x="3008" y="7264"/>
                </a:lnTo>
                <a:lnTo>
                  <a:pt x="2935" y="7044"/>
                </a:lnTo>
                <a:lnTo>
                  <a:pt x="3375" y="7044"/>
                </a:lnTo>
                <a:lnTo>
                  <a:pt x="3779" y="7007"/>
                </a:lnTo>
                <a:lnTo>
                  <a:pt x="4219" y="6970"/>
                </a:lnTo>
                <a:lnTo>
                  <a:pt x="4622" y="6860"/>
                </a:lnTo>
                <a:lnTo>
                  <a:pt x="4806" y="6787"/>
                </a:lnTo>
                <a:lnTo>
                  <a:pt x="4952" y="6677"/>
                </a:lnTo>
                <a:lnTo>
                  <a:pt x="5099" y="6603"/>
                </a:lnTo>
                <a:lnTo>
                  <a:pt x="5209" y="6493"/>
                </a:lnTo>
                <a:lnTo>
                  <a:pt x="5429" y="6200"/>
                </a:lnTo>
                <a:lnTo>
                  <a:pt x="5539" y="5906"/>
                </a:lnTo>
                <a:lnTo>
                  <a:pt x="5649" y="5576"/>
                </a:lnTo>
                <a:lnTo>
                  <a:pt x="5723" y="5210"/>
                </a:lnTo>
                <a:lnTo>
                  <a:pt x="5723" y="4806"/>
                </a:lnTo>
                <a:lnTo>
                  <a:pt x="5686" y="4036"/>
                </a:lnTo>
                <a:lnTo>
                  <a:pt x="5649" y="3559"/>
                </a:lnTo>
                <a:lnTo>
                  <a:pt x="5576" y="3082"/>
                </a:lnTo>
                <a:lnTo>
                  <a:pt x="5539" y="2789"/>
                </a:lnTo>
                <a:lnTo>
                  <a:pt x="5503" y="2678"/>
                </a:lnTo>
                <a:lnTo>
                  <a:pt x="5466" y="2568"/>
                </a:lnTo>
                <a:lnTo>
                  <a:pt x="5429" y="2422"/>
                </a:lnTo>
                <a:lnTo>
                  <a:pt x="5356" y="2348"/>
                </a:lnTo>
                <a:lnTo>
                  <a:pt x="5173" y="2238"/>
                </a:lnTo>
                <a:lnTo>
                  <a:pt x="5026" y="2202"/>
                </a:lnTo>
                <a:lnTo>
                  <a:pt x="4916" y="2202"/>
                </a:lnTo>
                <a:lnTo>
                  <a:pt x="4879" y="2238"/>
                </a:lnTo>
                <a:lnTo>
                  <a:pt x="4586" y="2238"/>
                </a:lnTo>
                <a:lnTo>
                  <a:pt x="4622" y="808"/>
                </a:lnTo>
                <a:lnTo>
                  <a:pt x="4586" y="551"/>
                </a:lnTo>
                <a:lnTo>
                  <a:pt x="4549" y="441"/>
                </a:lnTo>
                <a:lnTo>
                  <a:pt x="4512" y="331"/>
                </a:lnTo>
                <a:lnTo>
                  <a:pt x="4439" y="258"/>
                </a:lnTo>
                <a:lnTo>
                  <a:pt x="4329" y="221"/>
                </a:lnTo>
                <a:lnTo>
                  <a:pt x="4219" y="184"/>
                </a:lnTo>
                <a:lnTo>
                  <a:pt x="4072" y="221"/>
                </a:lnTo>
                <a:lnTo>
                  <a:pt x="3815" y="331"/>
                </a:lnTo>
                <a:lnTo>
                  <a:pt x="3705" y="404"/>
                </a:lnTo>
                <a:lnTo>
                  <a:pt x="3632" y="514"/>
                </a:lnTo>
                <a:lnTo>
                  <a:pt x="3522" y="734"/>
                </a:lnTo>
                <a:lnTo>
                  <a:pt x="3449" y="991"/>
                </a:lnTo>
                <a:lnTo>
                  <a:pt x="3485" y="1321"/>
                </a:lnTo>
                <a:lnTo>
                  <a:pt x="3522" y="1651"/>
                </a:lnTo>
                <a:lnTo>
                  <a:pt x="3559" y="1908"/>
                </a:lnTo>
                <a:lnTo>
                  <a:pt x="3669" y="2165"/>
                </a:lnTo>
                <a:lnTo>
                  <a:pt x="2091" y="2165"/>
                </a:lnTo>
                <a:lnTo>
                  <a:pt x="2055" y="1358"/>
                </a:lnTo>
                <a:lnTo>
                  <a:pt x="2018" y="514"/>
                </a:lnTo>
                <a:lnTo>
                  <a:pt x="2018" y="368"/>
                </a:lnTo>
                <a:lnTo>
                  <a:pt x="1945" y="221"/>
                </a:lnTo>
                <a:lnTo>
                  <a:pt x="1871" y="147"/>
                </a:lnTo>
                <a:lnTo>
                  <a:pt x="1761" y="74"/>
                </a:lnTo>
                <a:lnTo>
                  <a:pt x="1651" y="37"/>
                </a:lnTo>
                <a:lnTo>
                  <a:pt x="1504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43" name="Google Shape;1043;p22"/>
          <p:cNvSpPr/>
          <p:nvPr/>
        </p:nvSpPr>
        <p:spPr>
          <a:xfrm>
            <a:off x="8801760" y="790271"/>
            <a:ext cx="377708" cy="426638"/>
          </a:xfrm>
          <a:custGeom>
            <a:avLst/>
            <a:gdLst/>
            <a:ahLst/>
            <a:cxnLst/>
            <a:rect l="l" t="t" r="r" b="b"/>
            <a:pathLst>
              <a:path w="13316" h="15041" extrusionOk="0">
                <a:moveTo>
                  <a:pt x="5466" y="1"/>
                </a:moveTo>
                <a:lnTo>
                  <a:pt x="5466" y="38"/>
                </a:lnTo>
                <a:lnTo>
                  <a:pt x="5576" y="1248"/>
                </a:lnTo>
                <a:lnTo>
                  <a:pt x="5612" y="1321"/>
                </a:lnTo>
                <a:lnTo>
                  <a:pt x="5649" y="1395"/>
                </a:lnTo>
                <a:lnTo>
                  <a:pt x="5759" y="1431"/>
                </a:lnTo>
                <a:lnTo>
                  <a:pt x="5833" y="1395"/>
                </a:lnTo>
                <a:lnTo>
                  <a:pt x="6713" y="881"/>
                </a:lnTo>
                <a:lnTo>
                  <a:pt x="6713" y="881"/>
                </a:lnTo>
                <a:lnTo>
                  <a:pt x="6640" y="1285"/>
                </a:lnTo>
                <a:lnTo>
                  <a:pt x="6603" y="1652"/>
                </a:lnTo>
                <a:lnTo>
                  <a:pt x="6603" y="2055"/>
                </a:lnTo>
                <a:lnTo>
                  <a:pt x="6640" y="2459"/>
                </a:lnTo>
                <a:lnTo>
                  <a:pt x="6676" y="2569"/>
                </a:lnTo>
                <a:lnTo>
                  <a:pt x="6750" y="2605"/>
                </a:lnTo>
                <a:lnTo>
                  <a:pt x="6823" y="2642"/>
                </a:lnTo>
                <a:lnTo>
                  <a:pt x="6896" y="2679"/>
                </a:lnTo>
                <a:lnTo>
                  <a:pt x="6970" y="2642"/>
                </a:lnTo>
                <a:lnTo>
                  <a:pt x="7043" y="2605"/>
                </a:lnTo>
                <a:lnTo>
                  <a:pt x="7080" y="2532"/>
                </a:lnTo>
                <a:lnTo>
                  <a:pt x="7080" y="2459"/>
                </a:lnTo>
                <a:lnTo>
                  <a:pt x="7043" y="2275"/>
                </a:lnTo>
                <a:lnTo>
                  <a:pt x="7006" y="1835"/>
                </a:lnTo>
                <a:lnTo>
                  <a:pt x="7043" y="1395"/>
                </a:lnTo>
                <a:lnTo>
                  <a:pt x="7116" y="955"/>
                </a:lnTo>
                <a:lnTo>
                  <a:pt x="7226" y="514"/>
                </a:lnTo>
                <a:lnTo>
                  <a:pt x="7190" y="404"/>
                </a:lnTo>
                <a:lnTo>
                  <a:pt x="7153" y="294"/>
                </a:lnTo>
                <a:lnTo>
                  <a:pt x="7043" y="258"/>
                </a:lnTo>
                <a:lnTo>
                  <a:pt x="6933" y="294"/>
                </a:lnTo>
                <a:lnTo>
                  <a:pt x="5906" y="918"/>
                </a:lnTo>
                <a:lnTo>
                  <a:pt x="5869" y="698"/>
                </a:lnTo>
                <a:lnTo>
                  <a:pt x="5796" y="478"/>
                </a:lnTo>
                <a:lnTo>
                  <a:pt x="5686" y="221"/>
                </a:lnTo>
                <a:lnTo>
                  <a:pt x="5576" y="1"/>
                </a:lnTo>
                <a:close/>
                <a:moveTo>
                  <a:pt x="8840" y="3816"/>
                </a:moveTo>
                <a:lnTo>
                  <a:pt x="8730" y="3852"/>
                </a:lnTo>
                <a:lnTo>
                  <a:pt x="8657" y="3926"/>
                </a:lnTo>
                <a:lnTo>
                  <a:pt x="8510" y="4146"/>
                </a:lnTo>
                <a:lnTo>
                  <a:pt x="8364" y="4293"/>
                </a:lnTo>
                <a:lnTo>
                  <a:pt x="8143" y="4476"/>
                </a:lnTo>
                <a:lnTo>
                  <a:pt x="7997" y="4659"/>
                </a:lnTo>
                <a:lnTo>
                  <a:pt x="7997" y="4733"/>
                </a:lnTo>
                <a:lnTo>
                  <a:pt x="7997" y="4769"/>
                </a:lnTo>
                <a:lnTo>
                  <a:pt x="8033" y="4806"/>
                </a:lnTo>
                <a:lnTo>
                  <a:pt x="8070" y="4843"/>
                </a:lnTo>
                <a:lnTo>
                  <a:pt x="8253" y="4843"/>
                </a:lnTo>
                <a:lnTo>
                  <a:pt x="8400" y="4806"/>
                </a:lnTo>
                <a:lnTo>
                  <a:pt x="8547" y="4733"/>
                </a:lnTo>
                <a:lnTo>
                  <a:pt x="8694" y="4659"/>
                </a:lnTo>
                <a:lnTo>
                  <a:pt x="8914" y="4403"/>
                </a:lnTo>
                <a:lnTo>
                  <a:pt x="9097" y="4146"/>
                </a:lnTo>
                <a:lnTo>
                  <a:pt x="9134" y="4073"/>
                </a:lnTo>
                <a:lnTo>
                  <a:pt x="9134" y="3963"/>
                </a:lnTo>
                <a:lnTo>
                  <a:pt x="9097" y="3889"/>
                </a:lnTo>
                <a:lnTo>
                  <a:pt x="9024" y="3852"/>
                </a:lnTo>
                <a:lnTo>
                  <a:pt x="8914" y="3816"/>
                </a:lnTo>
                <a:close/>
                <a:moveTo>
                  <a:pt x="147" y="2972"/>
                </a:moveTo>
                <a:lnTo>
                  <a:pt x="73" y="3009"/>
                </a:lnTo>
                <a:lnTo>
                  <a:pt x="37" y="3082"/>
                </a:lnTo>
                <a:lnTo>
                  <a:pt x="0" y="3229"/>
                </a:lnTo>
                <a:lnTo>
                  <a:pt x="37" y="3559"/>
                </a:lnTo>
                <a:lnTo>
                  <a:pt x="110" y="4073"/>
                </a:lnTo>
                <a:lnTo>
                  <a:pt x="220" y="4549"/>
                </a:lnTo>
                <a:lnTo>
                  <a:pt x="257" y="4623"/>
                </a:lnTo>
                <a:lnTo>
                  <a:pt x="330" y="4696"/>
                </a:lnTo>
                <a:lnTo>
                  <a:pt x="514" y="4696"/>
                </a:lnTo>
                <a:lnTo>
                  <a:pt x="1174" y="4219"/>
                </a:lnTo>
                <a:lnTo>
                  <a:pt x="1247" y="4843"/>
                </a:lnTo>
                <a:lnTo>
                  <a:pt x="1284" y="4990"/>
                </a:lnTo>
                <a:lnTo>
                  <a:pt x="1321" y="5173"/>
                </a:lnTo>
                <a:lnTo>
                  <a:pt x="1394" y="5320"/>
                </a:lnTo>
                <a:lnTo>
                  <a:pt x="1431" y="5356"/>
                </a:lnTo>
                <a:lnTo>
                  <a:pt x="1541" y="5393"/>
                </a:lnTo>
                <a:lnTo>
                  <a:pt x="1614" y="5393"/>
                </a:lnTo>
                <a:lnTo>
                  <a:pt x="1687" y="5356"/>
                </a:lnTo>
                <a:lnTo>
                  <a:pt x="1724" y="5320"/>
                </a:lnTo>
                <a:lnTo>
                  <a:pt x="1761" y="5246"/>
                </a:lnTo>
                <a:lnTo>
                  <a:pt x="1761" y="5173"/>
                </a:lnTo>
                <a:lnTo>
                  <a:pt x="1724" y="5063"/>
                </a:lnTo>
                <a:lnTo>
                  <a:pt x="1724" y="5026"/>
                </a:lnTo>
                <a:lnTo>
                  <a:pt x="1687" y="4953"/>
                </a:lnTo>
                <a:lnTo>
                  <a:pt x="1651" y="4549"/>
                </a:lnTo>
                <a:lnTo>
                  <a:pt x="1614" y="4183"/>
                </a:lnTo>
                <a:lnTo>
                  <a:pt x="1577" y="3816"/>
                </a:lnTo>
                <a:lnTo>
                  <a:pt x="1577" y="3706"/>
                </a:lnTo>
                <a:lnTo>
                  <a:pt x="1467" y="3632"/>
                </a:lnTo>
                <a:lnTo>
                  <a:pt x="1357" y="3632"/>
                </a:lnTo>
                <a:lnTo>
                  <a:pt x="1247" y="3669"/>
                </a:lnTo>
                <a:lnTo>
                  <a:pt x="880" y="3889"/>
                </a:lnTo>
                <a:lnTo>
                  <a:pt x="550" y="4146"/>
                </a:lnTo>
                <a:lnTo>
                  <a:pt x="330" y="3302"/>
                </a:lnTo>
                <a:lnTo>
                  <a:pt x="294" y="3082"/>
                </a:lnTo>
                <a:lnTo>
                  <a:pt x="220" y="2972"/>
                </a:lnTo>
                <a:close/>
                <a:moveTo>
                  <a:pt x="8400" y="2679"/>
                </a:moveTo>
                <a:lnTo>
                  <a:pt x="10124" y="5173"/>
                </a:lnTo>
                <a:lnTo>
                  <a:pt x="10161" y="5210"/>
                </a:lnTo>
                <a:lnTo>
                  <a:pt x="10124" y="5246"/>
                </a:lnTo>
                <a:lnTo>
                  <a:pt x="9684" y="5613"/>
                </a:lnTo>
                <a:lnTo>
                  <a:pt x="9207" y="6017"/>
                </a:lnTo>
                <a:lnTo>
                  <a:pt x="8804" y="6310"/>
                </a:lnTo>
                <a:lnTo>
                  <a:pt x="8584" y="6017"/>
                </a:lnTo>
                <a:lnTo>
                  <a:pt x="6970" y="3852"/>
                </a:lnTo>
                <a:lnTo>
                  <a:pt x="7703" y="3339"/>
                </a:lnTo>
                <a:lnTo>
                  <a:pt x="8033" y="3045"/>
                </a:lnTo>
                <a:lnTo>
                  <a:pt x="8364" y="2752"/>
                </a:lnTo>
                <a:lnTo>
                  <a:pt x="8400" y="2679"/>
                </a:lnTo>
                <a:close/>
                <a:moveTo>
                  <a:pt x="2494" y="7227"/>
                </a:moveTo>
                <a:lnTo>
                  <a:pt x="2421" y="7301"/>
                </a:lnTo>
                <a:lnTo>
                  <a:pt x="2421" y="7411"/>
                </a:lnTo>
                <a:lnTo>
                  <a:pt x="2678" y="7887"/>
                </a:lnTo>
                <a:lnTo>
                  <a:pt x="2494" y="8034"/>
                </a:lnTo>
                <a:lnTo>
                  <a:pt x="2458" y="8108"/>
                </a:lnTo>
                <a:lnTo>
                  <a:pt x="2421" y="8218"/>
                </a:lnTo>
                <a:lnTo>
                  <a:pt x="2421" y="8291"/>
                </a:lnTo>
                <a:lnTo>
                  <a:pt x="2494" y="8328"/>
                </a:lnTo>
                <a:lnTo>
                  <a:pt x="2605" y="8364"/>
                </a:lnTo>
                <a:lnTo>
                  <a:pt x="2678" y="8328"/>
                </a:lnTo>
                <a:lnTo>
                  <a:pt x="2861" y="8254"/>
                </a:lnTo>
                <a:lnTo>
                  <a:pt x="2935" y="8364"/>
                </a:lnTo>
                <a:lnTo>
                  <a:pt x="3155" y="8694"/>
                </a:lnTo>
                <a:lnTo>
                  <a:pt x="3301" y="8841"/>
                </a:lnTo>
                <a:lnTo>
                  <a:pt x="3375" y="8878"/>
                </a:lnTo>
                <a:lnTo>
                  <a:pt x="3485" y="8915"/>
                </a:lnTo>
                <a:lnTo>
                  <a:pt x="3558" y="8878"/>
                </a:lnTo>
                <a:lnTo>
                  <a:pt x="3595" y="8804"/>
                </a:lnTo>
                <a:lnTo>
                  <a:pt x="3632" y="8731"/>
                </a:lnTo>
                <a:lnTo>
                  <a:pt x="3595" y="8621"/>
                </a:lnTo>
                <a:lnTo>
                  <a:pt x="3558" y="8438"/>
                </a:lnTo>
                <a:lnTo>
                  <a:pt x="3301" y="8108"/>
                </a:lnTo>
                <a:lnTo>
                  <a:pt x="3228" y="7997"/>
                </a:lnTo>
                <a:lnTo>
                  <a:pt x="3558" y="7704"/>
                </a:lnTo>
                <a:lnTo>
                  <a:pt x="3595" y="7594"/>
                </a:lnTo>
                <a:lnTo>
                  <a:pt x="3595" y="7484"/>
                </a:lnTo>
                <a:lnTo>
                  <a:pt x="3558" y="7411"/>
                </a:lnTo>
                <a:lnTo>
                  <a:pt x="3485" y="7374"/>
                </a:lnTo>
                <a:lnTo>
                  <a:pt x="3412" y="7337"/>
                </a:lnTo>
                <a:lnTo>
                  <a:pt x="3338" y="7337"/>
                </a:lnTo>
                <a:lnTo>
                  <a:pt x="3228" y="7411"/>
                </a:lnTo>
                <a:lnTo>
                  <a:pt x="2971" y="7631"/>
                </a:lnTo>
                <a:lnTo>
                  <a:pt x="2641" y="7264"/>
                </a:lnTo>
                <a:lnTo>
                  <a:pt x="2568" y="7227"/>
                </a:lnTo>
                <a:close/>
                <a:moveTo>
                  <a:pt x="3191" y="6090"/>
                </a:moveTo>
                <a:lnTo>
                  <a:pt x="3595" y="6860"/>
                </a:lnTo>
                <a:lnTo>
                  <a:pt x="3998" y="7594"/>
                </a:lnTo>
                <a:lnTo>
                  <a:pt x="4439" y="8328"/>
                </a:lnTo>
                <a:lnTo>
                  <a:pt x="4915" y="9025"/>
                </a:lnTo>
                <a:lnTo>
                  <a:pt x="4769" y="9098"/>
                </a:lnTo>
                <a:lnTo>
                  <a:pt x="4622" y="9171"/>
                </a:lnTo>
                <a:lnTo>
                  <a:pt x="4365" y="9355"/>
                </a:lnTo>
                <a:lnTo>
                  <a:pt x="3778" y="9721"/>
                </a:lnTo>
                <a:lnTo>
                  <a:pt x="3522" y="9905"/>
                </a:lnTo>
                <a:lnTo>
                  <a:pt x="3412" y="10015"/>
                </a:lnTo>
                <a:lnTo>
                  <a:pt x="3265" y="10052"/>
                </a:lnTo>
                <a:lnTo>
                  <a:pt x="3228" y="10052"/>
                </a:lnTo>
                <a:lnTo>
                  <a:pt x="3191" y="10088"/>
                </a:lnTo>
                <a:lnTo>
                  <a:pt x="3191" y="10162"/>
                </a:lnTo>
                <a:lnTo>
                  <a:pt x="2421" y="9025"/>
                </a:lnTo>
                <a:lnTo>
                  <a:pt x="1761" y="7997"/>
                </a:lnTo>
                <a:lnTo>
                  <a:pt x="1064" y="7007"/>
                </a:lnTo>
                <a:lnTo>
                  <a:pt x="1394" y="6897"/>
                </a:lnTo>
                <a:lnTo>
                  <a:pt x="1724" y="6714"/>
                </a:lnTo>
                <a:lnTo>
                  <a:pt x="2348" y="6383"/>
                </a:lnTo>
                <a:lnTo>
                  <a:pt x="2494" y="6310"/>
                </a:lnTo>
                <a:lnTo>
                  <a:pt x="2641" y="6273"/>
                </a:lnTo>
                <a:lnTo>
                  <a:pt x="2935" y="6237"/>
                </a:lnTo>
                <a:lnTo>
                  <a:pt x="3081" y="6200"/>
                </a:lnTo>
                <a:lnTo>
                  <a:pt x="3191" y="6090"/>
                </a:lnTo>
                <a:close/>
                <a:moveTo>
                  <a:pt x="12729" y="11005"/>
                </a:moveTo>
                <a:lnTo>
                  <a:pt x="12655" y="11225"/>
                </a:lnTo>
                <a:lnTo>
                  <a:pt x="12582" y="11115"/>
                </a:lnTo>
                <a:lnTo>
                  <a:pt x="12729" y="11005"/>
                </a:lnTo>
                <a:close/>
                <a:moveTo>
                  <a:pt x="9647" y="12949"/>
                </a:moveTo>
                <a:lnTo>
                  <a:pt x="9721" y="13096"/>
                </a:lnTo>
                <a:lnTo>
                  <a:pt x="9831" y="13280"/>
                </a:lnTo>
                <a:lnTo>
                  <a:pt x="9941" y="13463"/>
                </a:lnTo>
                <a:lnTo>
                  <a:pt x="10088" y="13573"/>
                </a:lnTo>
                <a:lnTo>
                  <a:pt x="10051" y="13573"/>
                </a:lnTo>
                <a:lnTo>
                  <a:pt x="9647" y="13756"/>
                </a:lnTo>
                <a:lnTo>
                  <a:pt x="9647" y="13646"/>
                </a:lnTo>
                <a:lnTo>
                  <a:pt x="9574" y="13536"/>
                </a:lnTo>
                <a:lnTo>
                  <a:pt x="9427" y="13426"/>
                </a:lnTo>
                <a:lnTo>
                  <a:pt x="9354" y="13280"/>
                </a:lnTo>
                <a:lnTo>
                  <a:pt x="9281" y="13133"/>
                </a:lnTo>
                <a:lnTo>
                  <a:pt x="9244" y="12986"/>
                </a:lnTo>
                <a:lnTo>
                  <a:pt x="9647" y="12949"/>
                </a:lnTo>
                <a:close/>
                <a:moveTo>
                  <a:pt x="6640" y="12839"/>
                </a:moveTo>
                <a:lnTo>
                  <a:pt x="6493" y="13426"/>
                </a:lnTo>
                <a:lnTo>
                  <a:pt x="6419" y="14013"/>
                </a:lnTo>
                <a:lnTo>
                  <a:pt x="6419" y="14160"/>
                </a:lnTo>
                <a:lnTo>
                  <a:pt x="6163" y="13940"/>
                </a:lnTo>
                <a:lnTo>
                  <a:pt x="6126" y="13940"/>
                </a:lnTo>
                <a:lnTo>
                  <a:pt x="6126" y="13903"/>
                </a:lnTo>
                <a:lnTo>
                  <a:pt x="6126" y="13646"/>
                </a:lnTo>
                <a:lnTo>
                  <a:pt x="6163" y="13353"/>
                </a:lnTo>
                <a:lnTo>
                  <a:pt x="6236" y="13096"/>
                </a:lnTo>
                <a:lnTo>
                  <a:pt x="6346" y="12876"/>
                </a:lnTo>
                <a:lnTo>
                  <a:pt x="6640" y="12839"/>
                </a:lnTo>
                <a:close/>
                <a:moveTo>
                  <a:pt x="7336" y="13170"/>
                </a:moveTo>
                <a:lnTo>
                  <a:pt x="7263" y="13206"/>
                </a:lnTo>
                <a:lnTo>
                  <a:pt x="7226" y="13243"/>
                </a:lnTo>
                <a:lnTo>
                  <a:pt x="7080" y="13720"/>
                </a:lnTo>
                <a:lnTo>
                  <a:pt x="7006" y="13977"/>
                </a:lnTo>
                <a:lnTo>
                  <a:pt x="7006" y="14233"/>
                </a:lnTo>
                <a:lnTo>
                  <a:pt x="7006" y="14307"/>
                </a:lnTo>
                <a:lnTo>
                  <a:pt x="7043" y="14380"/>
                </a:lnTo>
                <a:lnTo>
                  <a:pt x="7116" y="14453"/>
                </a:lnTo>
                <a:lnTo>
                  <a:pt x="7190" y="14490"/>
                </a:lnTo>
                <a:lnTo>
                  <a:pt x="7263" y="14527"/>
                </a:lnTo>
                <a:lnTo>
                  <a:pt x="7336" y="14527"/>
                </a:lnTo>
                <a:lnTo>
                  <a:pt x="7410" y="14453"/>
                </a:lnTo>
                <a:lnTo>
                  <a:pt x="7483" y="14380"/>
                </a:lnTo>
                <a:lnTo>
                  <a:pt x="7483" y="14270"/>
                </a:lnTo>
                <a:lnTo>
                  <a:pt x="7446" y="14160"/>
                </a:lnTo>
                <a:lnTo>
                  <a:pt x="7373" y="14123"/>
                </a:lnTo>
                <a:lnTo>
                  <a:pt x="7373" y="13830"/>
                </a:lnTo>
                <a:lnTo>
                  <a:pt x="7410" y="13280"/>
                </a:lnTo>
                <a:lnTo>
                  <a:pt x="7373" y="13206"/>
                </a:lnTo>
                <a:lnTo>
                  <a:pt x="7336" y="13170"/>
                </a:lnTo>
                <a:close/>
                <a:moveTo>
                  <a:pt x="10418" y="5613"/>
                </a:moveTo>
                <a:lnTo>
                  <a:pt x="11188" y="6714"/>
                </a:lnTo>
                <a:lnTo>
                  <a:pt x="11555" y="7264"/>
                </a:lnTo>
                <a:lnTo>
                  <a:pt x="11922" y="7814"/>
                </a:lnTo>
                <a:lnTo>
                  <a:pt x="12252" y="8474"/>
                </a:lnTo>
                <a:lnTo>
                  <a:pt x="12399" y="8841"/>
                </a:lnTo>
                <a:lnTo>
                  <a:pt x="12545" y="9208"/>
                </a:lnTo>
                <a:lnTo>
                  <a:pt x="12619" y="9575"/>
                </a:lnTo>
                <a:lnTo>
                  <a:pt x="12692" y="9942"/>
                </a:lnTo>
                <a:lnTo>
                  <a:pt x="12729" y="10308"/>
                </a:lnTo>
                <a:lnTo>
                  <a:pt x="12729" y="10675"/>
                </a:lnTo>
                <a:lnTo>
                  <a:pt x="12325" y="10932"/>
                </a:lnTo>
                <a:lnTo>
                  <a:pt x="12288" y="10969"/>
                </a:lnTo>
                <a:lnTo>
                  <a:pt x="12252" y="11042"/>
                </a:lnTo>
                <a:lnTo>
                  <a:pt x="12288" y="11079"/>
                </a:lnTo>
                <a:lnTo>
                  <a:pt x="12325" y="11152"/>
                </a:lnTo>
                <a:lnTo>
                  <a:pt x="12435" y="11372"/>
                </a:lnTo>
                <a:lnTo>
                  <a:pt x="12509" y="11446"/>
                </a:lnTo>
                <a:lnTo>
                  <a:pt x="12582" y="11519"/>
                </a:lnTo>
                <a:lnTo>
                  <a:pt x="12472" y="11776"/>
                </a:lnTo>
                <a:lnTo>
                  <a:pt x="12325" y="12032"/>
                </a:lnTo>
                <a:lnTo>
                  <a:pt x="11848" y="11666"/>
                </a:lnTo>
                <a:lnTo>
                  <a:pt x="11775" y="11629"/>
                </a:lnTo>
                <a:lnTo>
                  <a:pt x="11702" y="11666"/>
                </a:lnTo>
                <a:lnTo>
                  <a:pt x="11665" y="11739"/>
                </a:lnTo>
                <a:lnTo>
                  <a:pt x="11702" y="11812"/>
                </a:lnTo>
                <a:lnTo>
                  <a:pt x="12142" y="12326"/>
                </a:lnTo>
                <a:lnTo>
                  <a:pt x="11848" y="12619"/>
                </a:lnTo>
                <a:lnTo>
                  <a:pt x="11812" y="12546"/>
                </a:lnTo>
                <a:lnTo>
                  <a:pt x="11665" y="12399"/>
                </a:lnTo>
                <a:lnTo>
                  <a:pt x="11518" y="12253"/>
                </a:lnTo>
                <a:lnTo>
                  <a:pt x="11371" y="12069"/>
                </a:lnTo>
                <a:lnTo>
                  <a:pt x="11298" y="11886"/>
                </a:lnTo>
                <a:lnTo>
                  <a:pt x="11225" y="11849"/>
                </a:lnTo>
                <a:lnTo>
                  <a:pt x="11188" y="11812"/>
                </a:lnTo>
                <a:lnTo>
                  <a:pt x="11115" y="11849"/>
                </a:lnTo>
                <a:lnTo>
                  <a:pt x="11078" y="11922"/>
                </a:lnTo>
                <a:lnTo>
                  <a:pt x="11078" y="12106"/>
                </a:lnTo>
                <a:lnTo>
                  <a:pt x="11115" y="12253"/>
                </a:lnTo>
                <a:lnTo>
                  <a:pt x="11188" y="12436"/>
                </a:lnTo>
                <a:lnTo>
                  <a:pt x="11261" y="12583"/>
                </a:lnTo>
                <a:lnTo>
                  <a:pt x="11371" y="12729"/>
                </a:lnTo>
                <a:lnTo>
                  <a:pt x="11518" y="12876"/>
                </a:lnTo>
                <a:lnTo>
                  <a:pt x="11115" y="13096"/>
                </a:lnTo>
                <a:lnTo>
                  <a:pt x="11151" y="12986"/>
                </a:lnTo>
                <a:lnTo>
                  <a:pt x="11151" y="12839"/>
                </a:lnTo>
                <a:lnTo>
                  <a:pt x="11078" y="12766"/>
                </a:lnTo>
                <a:lnTo>
                  <a:pt x="10968" y="12656"/>
                </a:lnTo>
                <a:lnTo>
                  <a:pt x="10931" y="12656"/>
                </a:lnTo>
                <a:lnTo>
                  <a:pt x="10858" y="12693"/>
                </a:lnTo>
                <a:lnTo>
                  <a:pt x="10858" y="12766"/>
                </a:lnTo>
                <a:lnTo>
                  <a:pt x="10821" y="12729"/>
                </a:lnTo>
                <a:lnTo>
                  <a:pt x="10491" y="12436"/>
                </a:lnTo>
                <a:lnTo>
                  <a:pt x="10418" y="12363"/>
                </a:lnTo>
                <a:lnTo>
                  <a:pt x="10344" y="12399"/>
                </a:lnTo>
                <a:lnTo>
                  <a:pt x="10308" y="12473"/>
                </a:lnTo>
                <a:lnTo>
                  <a:pt x="10308" y="12546"/>
                </a:lnTo>
                <a:lnTo>
                  <a:pt x="10491" y="12839"/>
                </a:lnTo>
                <a:lnTo>
                  <a:pt x="10711" y="13206"/>
                </a:lnTo>
                <a:lnTo>
                  <a:pt x="10785" y="13280"/>
                </a:lnTo>
                <a:lnTo>
                  <a:pt x="10381" y="13426"/>
                </a:lnTo>
                <a:lnTo>
                  <a:pt x="10381" y="13353"/>
                </a:lnTo>
                <a:lnTo>
                  <a:pt x="10344" y="13280"/>
                </a:lnTo>
                <a:lnTo>
                  <a:pt x="10234" y="13133"/>
                </a:lnTo>
                <a:lnTo>
                  <a:pt x="10051" y="12913"/>
                </a:lnTo>
                <a:lnTo>
                  <a:pt x="9904" y="12693"/>
                </a:lnTo>
                <a:lnTo>
                  <a:pt x="9831" y="12619"/>
                </a:lnTo>
                <a:lnTo>
                  <a:pt x="9721" y="12619"/>
                </a:lnTo>
                <a:lnTo>
                  <a:pt x="9391" y="12693"/>
                </a:lnTo>
                <a:lnTo>
                  <a:pt x="9097" y="12729"/>
                </a:lnTo>
                <a:lnTo>
                  <a:pt x="9024" y="12766"/>
                </a:lnTo>
                <a:lnTo>
                  <a:pt x="8987" y="12839"/>
                </a:lnTo>
                <a:lnTo>
                  <a:pt x="8987" y="12913"/>
                </a:lnTo>
                <a:lnTo>
                  <a:pt x="9024" y="12986"/>
                </a:lnTo>
                <a:lnTo>
                  <a:pt x="9024" y="13243"/>
                </a:lnTo>
                <a:lnTo>
                  <a:pt x="9097" y="13500"/>
                </a:lnTo>
                <a:lnTo>
                  <a:pt x="9134" y="13646"/>
                </a:lnTo>
                <a:lnTo>
                  <a:pt x="9207" y="13756"/>
                </a:lnTo>
                <a:lnTo>
                  <a:pt x="9317" y="13830"/>
                </a:lnTo>
                <a:lnTo>
                  <a:pt x="9427" y="13867"/>
                </a:lnTo>
                <a:lnTo>
                  <a:pt x="8987" y="14050"/>
                </a:lnTo>
                <a:lnTo>
                  <a:pt x="8950" y="13977"/>
                </a:lnTo>
                <a:lnTo>
                  <a:pt x="8804" y="13903"/>
                </a:lnTo>
                <a:lnTo>
                  <a:pt x="8767" y="13903"/>
                </a:lnTo>
                <a:lnTo>
                  <a:pt x="8620" y="13536"/>
                </a:lnTo>
                <a:lnTo>
                  <a:pt x="8510" y="13390"/>
                </a:lnTo>
                <a:lnTo>
                  <a:pt x="8364" y="13206"/>
                </a:lnTo>
                <a:lnTo>
                  <a:pt x="8327" y="13206"/>
                </a:lnTo>
                <a:lnTo>
                  <a:pt x="8327" y="13243"/>
                </a:lnTo>
                <a:lnTo>
                  <a:pt x="8327" y="13500"/>
                </a:lnTo>
                <a:lnTo>
                  <a:pt x="8364" y="13756"/>
                </a:lnTo>
                <a:lnTo>
                  <a:pt x="8510" y="14270"/>
                </a:lnTo>
                <a:lnTo>
                  <a:pt x="8070" y="14453"/>
                </a:lnTo>
                <a:lnTo>
                  <a:pt x="8033" y="14160"/>
                </a:lnTo>
                <a:lnTo>
                  <a:pt x="7960" y="13903"/>
                </a:lnTo>
                <a:lnTo>
                  <a:pt x="7923" y="13536"/>
                </a:lnTo>
                <a:lnTo>
                  <a:pt x="7923" y="13206"/>
                </a:lnTo>
                <a:lnTo>
                  <a:pt x="7887" y="13133"/>
                </a:lnTo>
                <a:lnTo>
                  <a:pt x="7813" y="13096"/>
                </a:lnTo>
                <a:lnTo>
                  <a:pt x="7777" y="13096"/>
                </a:lnTo>
                <a:lnTo>
                  <a:pt x="7703" y="13170"/>
                </a:lnTo>
                <a:lnTo>
                  <a:pt x="7667" y="13536"/>
                </a:lnTo>
                <a:lnTo>
                  <a:pt x="7630" y="13903"/>
                </a:lnTo>
                <a:lnTo>
                  <a:pt x="7667" y="14233"/>
                </a:lnTo>
                <a:lnTo>
                  <a:pt x="7667" y="14380"/>
                </a:lnTo>
                <a:lnTo>
                  <a:pt x="7740" y="14527"/>
                </a:lnTo>
                <a:lnTo>
                  <a:pt x="7483" y="14563"/>
                </a:lnTo>
                <a:lnTo>
                  <a:pt x="7190" y="14527"/>
                </a:lnTo>
                <a:lnTo>
                  <a:pt x="7006" y="14453"/>
                </a:lnTo>
                <a:lnTo>
                  <a:pt x="6786" y="14380"/>
                </a:lnTo>
                <a:lnTo>
                  <a:pt x="6823" y="14160"/>
                </a:lnTo>
                <a:lnTo>
                  <a:pt x="6860" y="13646"/>
                </a:lnTo>
                <a:lnTo>
                  <a:pt x="6860" y="13206"/>
                </a:lnTo>
                <a:lnTo>
                  <a:pt x="6860" y="12766"/>
                </a:lnTo>
                <a:lnTo>
                  <a:pt x="6823" y="12693"/>
                </a:lnTo>
                <a:lnTo>
                  <a:pt x="6713" y="12656"/>
                </a:lnTo>
                <a:lnTo>
                  <a:pt x="6346" y="12693"/>
                </a:lnTo>
                <a:lnTo>
                  <a:pt x="6309" y="12656"/>
                </a:lnTo>
                <a:lnTo>
                  <a:pt x="6236" y="12693"/>
                </a:lnTo>
                <a:lnTo>
                  <a:pt x="6089" y="12913"/>
                </a:lnTo>
                <a:lnTo>
                  <a:pt x="5943" y="13133"/>
                </a:lnTo>
                <a:lnTo>
                  <a:pt x="5869" y="13390"/>
                </a:lnTo>
                <a:lnTo>
                  <a:pt x="5796" y="13610"/>
                </a:lnTo>
                <a:lnTo>
                  <a:pt x="5392" y="13206"/>
                </a:lnTo>
                <a:lnTo>
                  <a:pt x="5686" y="12839"/>
                </a:lnTo>
                <a:lnTo>
                  <a:pt x="5943" y="12473"/>
                </a:lnTo>
                <a:lnTo>
                  <a:pt x="5943" y="12363"/>
                </a:lnTo>
                <a:lnTo>
                  <a:pt x="5943" y="12289"/>
                </a:lnTo>
                <a:lnTo>
                  <a:pt x="5869" y="12216"/>
                </a:lnTo>
                <a:lnTo>
                  <a:pt x="5686" y="12216"/>
                </a:lnTo>
                <a:lnTo>
                  <a:pt x="5612" y="12289"/>
                </a:lnTo>
                <a:lnTo>
                  <a:pt x="5209" y="12949"/>
                </a:lnTo>
                <a:lnTo>
                  <a:pt x="4952" y="12619"/>
                </a:lnTo>
                <a:lnTo>
                  <a:pt x="5136" y="12473"/>
                </a:lnTo>
                <a:lnTo>
                  <a:pt x="5319" y="12289"/>
                </a:lnTo>
                <a:lnTo>
                  <a:pt x="5466" y="12069"/>
                </a:lnTo>
                <a:lnTo>
                  <a:pt x="5576" y="11849"/>
                </a:lnTo>
                <a:lnTo>
                  <a:pt x="5576" y="11776"/>
                </a:lnTo>
                <a:lnTo>
                  <a:pt x="5576" y="11739"/>
                </a:lnTo>
                <a:lnTo>
                  <a:pt x="5539" y="11666"/>
                </a:lnTo>
                <a:lnTo>
                  <a:pt x="5502" y="11629"/>
                </a:lnTo>
                <a:lnTo>
                  <a:pt x="5319" y="11629"/>
                </a:lnTo>
                <a:lnTo>
                  <a:pt x="5282" y="11702"/>
                </a:lnTo>
                <a:lnTo>
                  <a:pt x="4805" y="12399"/>
                </a:lnTo>
                <a:lnTo>
                  <a:pt x="4439" y="11922"/>
                </a:lnTo>
                <a:lnTo>
                  <a:pt x="4549" y="11812"/>
                </a:lnTo>
                <a:lnTo>
                  <a:pt x="4879" y="11409"/>
                </a:lnTo>
                <a:lnTo>
                  <a:pt x="5209" y="10969"/>
                </a:lnTo>
                <a:lnTo>
                  <a:pt x="5209" y="10895"/>
                </a:lnTo>
                <a:lnTo>
                  <a:pt x="5246" y="10859"/>
                </a:lnTo>
                <a:lnTo>
                  <a:pt x="5282" y="10785"/>
                </a:lnTo>
                <a:lnTo>
                  <a:pt x="5282" y="10712"/>
                </a:lnTo>
                <a:lnTo>
                  <a:pt x="5209" y="10639"/>
                </a:lnTo>
                <a:lnTo>
                  <a:pt x="5099" y="10602"/>
                </a:lnTo>
                <a:lnTo>
                  <a:pt x="5026" y="10602"/>
                </a:lnTo>
                <a:lnTo>
                  <a:pt x="4952" y="10639"/>
                </a:lnTo>
                <a:lnTo>
                  <a:pt x="4549" y="11225"/>
                </a:lnTo>
                <a:lnTo>
                  <a:pt x="4329" y="11556"/>
                </a:lnTo>
                <a:lnTo>
                  <a:pt x="4292" y="11482"/>
                </a:lnTo>
                <a:lnTo>
                  <a:pt x="4145" y="11482"/>
                </a:lnTo>
                <a:lnTo>
                  <a:pt x="3888" y="11152"/>
                </a:lnTo>
                <a:lnTo>
                  <a:pt x="4329" y="10822"/>
                </a:lnTo>
                <a:lnTo>
                  <a:pt x="4549" y="10675"/>
                </a:lnTo>
                <a:lnTo>
                  <a:pt x="4732" y="10455"/>
                </a:lnTo>
                <a:lnTo>
                  <a:pt x="4769" y="10418"/>
                </a:lnTo>
                <a:lnTo>
                  <a:pt x="4805" y="10345"/>
                </a:lnTo>
                <a:lnTo>
                  <a:pt x="4732" y="10235"/>
                </a:lnTo>
                <a:lnTo>
                  <a:pt x="4659" y="10162"/>
                </a:lnTo>
                <a:lnTo>
                  <a:pt x="4585" y="10162"/>
                </a:lnTo>
                <a:lnTo>
                  <a:pt x="4512" y="10198"/>
                </a:lnTo>
                <a:lnTo>
                  <a:pt x="4292" y="10345"/>
                </a:lnTo>
                <a:lnTo>
                  <a:pt x="4072" y="10528"/>
                </a:lnTo>
                <a:lnTo>
                  <a:pt x="3705" y="10895"/>
                </a:lnTo>
                <a:lnTo>
                  <a:pt x="3256" y="10239"/>
                </a:lnTo>
                <a:lnTo>
                  <a:pt x="3256" y="10239"/>
                </a:lnTo>
                <a:lnTo>
                  <a:pt x="3485" y="10272"/>
                </a:lnTo>
                <a:lnTo>
                  <a:pt x="3742" y="10235"/>
                </a:lnTo>
                <a:lnTo>
                  <a:pt x="3888" y="10162"/>
                </a:lnTo>
                <a:lnTo>
                  <a:pt x="4072" y="10052"/>
                </a:lnTo>
                <a:lnTo>
                  <a:pt x="4365" y="9868"/>
                </a:lnTo>
                <a:lnTo>
                  <a:pt x="4769" y="9648"/>
                </a:lnTo>
                <a:lnTo>
                  <a:pt x="4989" y="9538"/>
                </a:lnTo>
                <a:lnTo>
                  <a:pt x="5172" y="9391"/>
                </a:lnTo>
                <a:lnTo>
                  <a:pt x="6053" y="10675"/>
                </a:lnTo>
                <a:lnTo>
                  <a:pt x="6383" y="11115"/>
                </a:lnTo>
                <a:lnTo>
                  <a:pt x="6713" y="11556"/>
                </a:lnTo>
                <a:lnTo>
                  <a:pt x="6896" y="11739"/>
                </a:lnTo>
                <a:lnTo>
                  <a:pt x="7116" y="11922"/>
                </a:lnTo>
                <a:lnTo>
                  <a:pt x="7336" y="12069"/>
                </a:lnTo>
                <a:lnTo>
                  <a:pt x="7593" y="12179"/>
                </a:lnTo>
                <a:lnTo>
                  <a:pt x="7813" y="12253"/>
                </a:lnTo>
                <a:lnTo>
                  <a:pt x="8070" y="12289"/>
                </a:lnTo>
                <a:lnTo>
                  <a:pt x="8547" y="12289"/>
                </a:lnTo>
                <a:lnTo>
                  <a:pt x="8767" y="12253"/>
                </a:lnTo>
                <a:lnTo>
                  <a:pt x="8987" y="12179"/>
                </a:lnTo>
                <a:lnTo>
                  <a:pt x="9207" y="12106"/>
                </a:lnTo>
                <a:lnTo>
                  <a:pt x="9427" y="11996"/>
                </a:lnTo>
                <a:lnTo>
                  <a:pt x="9684" y="11849"/>
                </a:lnTo>
                <a:lnTo>
                  <a:pt x="9867" y="11666"/>
                </a:lnTo>
                <a:lnTo>
                  <a:pt x="10051" y="11482"/>
                </a:lnTo>
                <a:lnTo>
                  <a:pt x="10198" y="11262"/>
                </a:lnTo>
                <a:lnTo>
                  <a:pt x="10308" y="11042"/>
                </a:lnTo>
                <a:lnTo>
                  <a:pt x="10418" y="10822"/>
                </a:lnTo>
                <a:lnTo>
                  <a:pt x="10491" y="10565"/>
                </a:lnTo>
                <a:lnTo>
                  <a:pt x="10528" y="10345"/>
                </a:lnTo>
                <a:lnTo>
                  <a:pt x="10564" y="9832"/>
                </a:lnTo>
                <a:lnTo>
                  <a:pt x="10528" y="9318"/>
                </a:lnTo>
                <a:lnTo>
                  <a:pt x="10418" y="8804"/>
                </a:lnTo>
                <a:lnTo>
                  <a:pt x="10234" y="8328"/>
                </a:lnTo>
                <a:lnTo>
                  <a:pt x="9978" y="7887"/>
                </a:lnTo>
                <a:lnTo>
                  <a:pt x="9684" y="7484"/>
                </a:lnTo>
                <a:lnTo>
                  <a:pt x="9097" y="6640"/>
                </a:lnTo>
                <a:lnTo>
                  <a:pt x="9354" y="6494"/>
                </a:lnTo>
                <a:lnTo>
                  <a:pt x="9574" y="6347"/>
                </a:lnTo>
                <a:lnTo>
                  <a:pt x="10014" y="5980"/>
                </a:lnTo>
                <a:lnTo>
                  <a:pt x="10418" y="5613"/>
                </a:lnTo>
                <a:close/>
                <a:moveTo>
                  <a:pt x="8400" y="2055"/>
                </a:moveTo>
                <a:lnTo>
                  <a:pt x="8290" y="2092"/>
                </a:lnTo>
                <a:lnTo>
                  <a:pt x="8217" y="2165"/>
                </a:lnTo>
                <a:lnTo>
                  <a:pt x="8180" y="2202"/>
                </a:lnTo>
                <a:lnTo>
                  <a:pt x="8180" y="2312"/>
                </a:lnTo>
                <a:lnTo>
                  <a:pt x="8180" y="2385"/>
                </a:lnTo>
                <a:lnTo>
                  <a:pt x="8107" y="2422"/>
                </a:lnTo>
                <a:lnTo>
                  <a:pt x="8033" y="2459"/>
                </a:lnTo>
                <a:lnTo>
                  <a:pt x="7300" y="3045"/>
                </a:lnTo>
                <a:lnTo>
                  <a:pt x="6896" y="3339"/>
                </a:lnTo>
                <a:lnTo>
                  <a:pt x="6529" y="3596"/>
                </a:lnTo>
                <a:lnTo>
                  <a:pt x="6456" y="3669"/>
                </a:lnTo>
                <a:lnTo>
                  <a:pt x="6419" y="3742"/>
                </a:lnTo>
                <a:lnTo>
                  <a:pt x="6419" y="3852"/>
                </a:lnTo>
                <a:lnTo>
                  <a:pt x="6419" y="3926"/>
                </a:lnTo>
                <a:lnTo>
                  <a:pt x="8547" y="6677"/>
                </a:lnTo>
                <a:lnTo>
                  <a:pt x="8547" y="6750"/>
                </a:lnTo>
                <a:lnTo>
                  <a:pt x="8620" y="6787"/>
                </a:lnTo>
                <a:lnTo>
                  <a:pt x="9391" y="7851"/>
                </a:lnTo>
                <a:lnTo>
                  <a:pt x="9684" y="8291"/>
                </a:lnTo>
                <a:lnTo>
                  <a:pt x="9904" y="8768"/>
                </a:lnTo>
                <a:lnTo>
                  <a:pt x="10014" y="9025"/>
                </a:lnTo>
                <a:lnTo>
                  <a:pt x="10088" y="9281"/>
                </a:lnTo>
                <a:lnTo>
                  <a:pt x="10124" y="9538"/>
                </a:lnTo>
                <a:lnTo>
                  <a:pt x="10124" y="9832"/>
                </a:lnTo>
                <a:lnTo>
                  <a:pt x="10124" y="10088"/>
                </a:lnTo>
                <a:lnTo>
                  <a:pt x="10088" y="10308"/>
                </a:lnTo>
                <a:lnTo>
                  <a:pt x="10014" y="10565"/>
                </a:lnTo>
                <a:lnTo>
                  <a:pt x="9904" y="10785"/>
                </a:lnTo>
                <a:lnTo>
                  <a:pt x="9794" y="11005"/>
                </a:lnTo>
                <a:lnTo>
                  <a:pt x="9647" y="11189"/>
                </a:lnTo>
                <a:lnTo>
                  <a:pt x="9464" y="11372"/>
                </a:lnTo>
                <a:lnTo>
                  <a:pt x="9281" y="11556"/>
                </a:lnTo>
                <a:lnTo>
                  <a:pt x="9097" y="11666"/>
                </a:lnTo>
                <a:lnTo>
                  <a:pt x="8877" y="11739"/>
                </a:lnTo>
                <a:lnTo>
                  <a:pt x="8657" y="11776"/>
                </a:lnTo>
                <a:lnTo>
                  <a:pt x="8437" y="11812"/>
                </a:lnTo>
                <a:lnTo>
                  <a:pt x="7997" y="11812"/>
                </a:lnTo>
                <a:lnTo>
                  <a:pt x="7813" y="11739"/>
                </a:lnTo>
                <a:lnTo>
                  <a:pt x="7593" y="11666"/>
                </a:lnTo>
                <a:lnTo>
                  <a:pt x="7373" y="11519"/>
                </a:lnTo>
                <a:lnTo>
                  <a:pt x="7153" y="11372"/>
                </a:lnTo>
                <a:lnTo>
                  <a:pt x="6970" y="11152"/>
                </a:lnTo>
                <a:lnTo>
                  <a:pt x="6823" y="10932"/>
                </a:lnTo>
                <a:lnTo>
                  <a:pt x="6053" y="9905"/>
                </a:lnTo>
                <a:lnTo>
                  <a:pt x="5356" y="8878"/>
                </a:lnTo>
                <a:lnTo>
                  <a:pt x="4659" y="7814"/>
                </a:lnTo>
                <a:lnTo>
                  <a:pt x="4035" y="6714"/>
                </a:lnTo>
                <a:lnTo>
                  <a:pt x="3742" y="6163"/>
                </a:lnTo>
                <a:lnTo>
                  <a:pt x="3485" y="5613"/>
                </a:lnTo>
                <a:lnTo>
                  <a:pt x="3412" y="5540"/>
                </a:lnTo>
                <a:lnTo>
                  <a:pt x="3301" y="5503"/>
                </a:lnTo>
                <a:lnTo>
                  <a:pt x="3191" y="5503"/>
                </a:lnTo>
                <a:lnTo>
                  <a:pt x="3118" y="5576"/>
                </a:lnTo>
                <a:lnTo>
                  <a:pt x="3008" y="5687"/>
                </a:lnTo>
                <a:lnTo>
                  <a:pt x="2861" y="5760"/>
                </a:lnTo>
                <a:lnTo>
                  <a:pt x="2715" y="5833"/>
                </a:lnTo>
                <a:lnTo>
                  <a:pt x="2568" y="5833"/>
                </a:lnTo>
                <a:lnTo>
                  <a:pt x="2421" y="5870"/>
                </a:lnTo>
                <a:lnTo>
                  <a:pt x="2274" y="5907"/>
                </a:lnTo>
                <a:lnTo>
                  <a:pt x="2018" y="6053"/>
                </a:lnTo>
                <a:lnTo>
                  <a:pt x="1431" y="6420"/>
                </a:lnTo>
                <a:lnTo>
                  <a:pt x="1137" y="6604"/>
                </a:lnTo>
                <a:lnTo>
                  <a:pt x="880" y="6824"/>
                </a:lnTo>
                <a:lnTo>
                  <a:pt x="770" y="6824"/>
                </a:lnTo>
                <a:lnTo>
                  <a:pt x="697" y="6897"/>
                </a:lnTo>
                <a:lnTo>
                  <a:pt x="660" y="6970"/>
                </a:lnTo>
                <a:lnTo>
                  <a:pt x="697" y="7080"/>
                </a:lnTo>
                <a:lnTo>
                  <a:pt x="1101" y="7814"/>
                </a:lnTo>
                <a:lnTo>
                  <a:pt x="1541" y="8548"/>
                </a:lnTo>
                <a:lnTo>
                  <a:pt x="2458" y="9942"/>
                </a:lnTo>
                <a:lnTo>
                  <a:pt x="3412" y="11335"/>
                </a:lnTo>
                <a:lnTo>
                  <a:pt x="4402" y="12693"/>
                </a:lnTo>
                <a:lnTo>
                  <a:pt x="4989" y="13426"/>
                </a:lnTo>
                <a:lnTo>
                  <a:pt x="4952" y="13426"/>
                </a:lnTo>
                <a:lnTo>
                  <a:pt x="4952" y="13500"/>
                </a:lnTo>
                <a:lnTo>
                  <a:pt x="4989" y="13536"/>
                </a:lnTo>
                <a:lnTo>
                  <a:pt x="5026" y="13573"/>
                </a:lnTo>
                <a:lnTo>
                  <a:pt x="5099" y="13536"/>
                </a:lnTo>
                <a:lnTo>
                  <a:pt x="5429" y="13940"/>
                </a:lnTo>
                <a:lnTo>
                  <a:pt x="5796" y="14307"/>
                </a:lnTo>
                <a:lnTo>
                  <a:pt x="5833" y="14343"/>
                </a:lnTo>
                <a:lnTo>
                  <a:pt x="5906" y="14380"/>
                </a:lnTo>
                <a:lnTo>
                  <a:pt x="6126" y="14563"/>
                </a:lnTo>
                <a:lnTo>
                  <a:pt x="6383" y="14710"/>
                </a:lnTo>
                <a:lnTo>
                  <a:pt x="6640" y="14857"/>
                </a:lnTo>
                <a:lnTo>
                  <a:pt x="6933" y="14967"/>
                </a:lnTo>
                <a:lnTo>
                  <a:pt x="7226" y="15040"/>
                </a:lnTo>
                <a:lnTo>
                  <a:pt x="7850" y="15040"/>
                </a:lnTo>
                <a:lnTo>
                  <a:pt x="8180" y="14967"/>
                </a:lnTo>
                <a:lnTo>
                  <a:pt x="8510" y="14820"/>
                </a:lnTo>
                <a:lnTo>
                  <a:pt x="8877" y="14673"/>
                </a:lnTo>
                <a:lnTo>
                  <a:pt x="9574" y="14343"/>
                </a:lnTo>
                <a:lnTo>
                  <a:pt x="11115" y="13683"/>
                </a:lnTo>
                <a:lnTo>
                  <a:pt x="11592" y="13426"/>
                </a:lnTo>
                <a:lnTo>
                  <a:pt x="11995" y="13170"/>
                </a:lnTo>
                <a:lnTo>
                  <a:pt x="12399" y="12839"/>
                </a:lnTo>
                <a:lnTo>
                  <a:pt x="12729" y="12436"/>
                </a:lnTo>
                <a:lnTo>
                  <a:pt x="12912" y="12142"/>
                </a:lnTo>
                <a:lnTo>
                  <a:pt x="13059" y="11849"/>
                </a:lnTo>
                <a:lnTo>
                  <a:pt x="13169" y="11519"/>
                </a:lnTo>
                <a:lnTo>
                  <a:pt x="13242" y="11189"/>
                </a:lnTo>
                <a:lnTo>
                  <a:pt x="13279" y="10859"/>
                </a:lnTo>
                <a:lnTo>
                  <a:pt x="13316" y="10528"/>
                </a:lnTo>
                <a:lnTo>
                  <a:pt x="13279" y="10198"/>
                </a:lnTo>
                <a:lnTo>
                  <a:pt x="13242" y="9868"/>
                </a:lnTo>
                <a:lnTo>
                  <a:pt x="13169" y="9538"/>
                </a:lnTo>
                <a:lnTo>
                  <a:pt x="13095" y="9208"/>
                </a:lnTo>
                <a:lnTo>
                  <a:pt x="12875" y="8584"/>
                </a:lnTo>
                <a:lnTo>
                  <a:pt x="12582" y="7961"/>
                </a:lnTo>
                <a:lnTo>
                  <a:pt x="12252" y="7374"/>
                </a:lnTo>
                <a:lnTo>
                  <a:pt x="11885" y="6824"/>
                </a:lnTo>
                <a:lnTo>
                  <a:pt x="10271" y="4476"/>
                </a:lnTo>
                <a:lnTo>
                  <a:pt x="8657" y="2165"/>
                </a:lnTo>
                <a:lnTo>
                  <a:pt x="8584" y="2092"/>
                </a:lnTo>
                <a:lnTo>
                  <a:pt x="8474" y="2055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44" name="Google Shape;1044;p22"/>
          <p:cNvSpPr/>
          <p:nvPr/>
        </p:nvSpPr>
        <p:spPr>
          <a:xfrm>
            <a:off x="258963" y="4957957"/>
            <a:ext cx="386048" cy="258065"/>
          </a:xfrm>
          <a:custGeom>
            <a:avLst/>
            <a:gdLst/>
            <a:ahLst/>
            <a:cxnLst/>
            <a:rect l="l" t="t" r="r" b="b"/>
            <a:pathLst>
              <a:path w="13610" h="9098" extrusionOk="0">
                <a:moveTo>
                  <a:pt x="4696" y="0"/>
                </a:moveTo>
                <a:lnTo>
                  <a:pt x="4586" y="74"/>
                </a:lnTo>
                <a:lnTo>
                  <a:pt x="4256" y="440"/>
                </a:lnTo>
                <a:lnTo>
                  <a:pt x="3999" y="844"/>
                </a:lnTo>
                <a:lnTo>
                  <a:pt x="3742" y="1247"/>
                </a:lnTo>
                <a:lnTo>
                  <a:pt x="3522" y="1688"/>
                </a:lnTo>
                <a:lnTo>
                  <a:pt x="3339" y="2128"/>
                </a:lnTo>
                <a:lnTo>
                  <a:pt x="3228" y="2605"/>
                </a:lnTo>
                <a:lnTo>
                  <a:pt x="3118" y="3081"/>
                </a:lnTo>
                <a:lnTo>
                  <a:pt x="3045" y="3595"/>
                </a:lnTo>
                <a:lnTo>
                  <a:pt x="3008" y="3852"/>
                </a:lnTo>
                <a:lnTo>
                  <a:pt x="2935" y="4072"/>
                </a:lnTo>
                <a:lnTo>
                  <a:pt x="2825" y="4329"/>
                </a:lnTo>
                <a:lnTo>
                  <a:pt x="2678" y="4512"/>
                </a:lnTo>
                <a:lnTo>
                  <a:pt x="2605" y="4622"/>
                </a:lnTo>
                <a:lnTo>
                  <a:pt x="2495" y="4659"/>
                </a:lnTo>
                <a:lnTo>
                  <a:pt x="2275" y="4732"/>
                </a:lnTo>
                <a:lnTo>
                  <a:pt x="1835" y="4732"/>
                </a:lnTo>
                <a:lnTo>
                  <a:pt x="1541" y="4659"/>
                </a:lnTo>
                <a:lnTo>
                  <a:pt x="991" y="4659"/>
                </a:lnTo>
                <a:lnTo>
                  <a:pt x="881" y="4732"/>
                </a:lnTo>
                <a:lnTo>
                  <a:pt x="771" y="4769"/>
                </a:lnTo>
                <a:lnTo>
                  <a:pt x="587" y="4732"/>
                </a:lnTo>
                <a:lnTo>
                  <a:pt x="404" y="4732"/>
                </a:lnTo>
                <a:lnTo>
                  <a:pt x="257" y="4805"/>
                </a:lnTo>
                <a:lnTo>
                  <a:pt x="74" y="4879"/>
                </a:lnTo>
                <a:lnTo>
                  <a:pt x="37" y="4952"/>
                </a:lnTo>
                <a:lnTo>
                  <a:pt x="0" y="5026"/>
                </a:lnTo>
                <a:lnTo>
                  <a:pt x="0" y="5172"/>
                </a:lnTo>
                <a:lnTo>
                  <a:pt x="37" y="5209"/>
                </a:lnTo>
                <a:lnTo>
                  <a:pt x="74" y="5246"/>
                </a:lnTo>
                <a:lnTo>
                  <a:pt x="147" y="5282"/>
                </a:lnTo>
                <a:lnTo>
                  <a:pt x="221" y="5246"/>
                </a:lnTo>
                <a:lnTo>
                  <a:pt x="514" y="5172"/>
                </a:lnTo>
                <a:lnTo>
                  <a:pt x="587" y="5282"/>
                </a:lnTo>
                <a:lnTo>
                  <a:pt x="697" y="5356"/>
                </a:lnTo>
                <a:lnTo>
                  <a:pt x="807" y="5356"/>
                </a:lnTo>
                <a:lnTo>
                  <a:pt x="881" y="5319"/>
                </a:lnTo>
                <a:lnTo>
                  <a:pt x="918" y="5282"/>
                </a:lnTo>
                <a:lnTo>
                  <a:pt x="991" y="5209"/>
                </a:lnTo>
                <a:lnTo>
                  <a:pt x="1064" y="5172"/>
                </a:lnTo>
                <a:lnTo>
                  <a:pt x="1248" y="5136"/>
                </a:lnTo>
                <a:lnTo>
                  <a:pt x="1431" y="5172"/>
                </a:lnTo>
                <a:lnTo>
                  <a:pt x="1614" y="5209"/>
                </a:lnTo>
                <a:lnTo>
                  <a:pt x="1981" y="5282"/>
                </a:lnTo>
                <a:lnTo>
                  <a:pt x="2201" y="5282"/>
                </a:lnTo>
                <a:lnTo>
                  <a:pt x="2385" y="5246"/>
                </a:lnTo>
                <a:lnTo>
                  <a:pt x="2605" y="5209"/>
                </a:lnTo>
                <a:lnTo>
                  <a:pt x="2752" y="5136"/>
                </a:lnTo>
                <a:lnTo>
                  <a:pt x="2935" y="5026"/>
                </a:lnTo>
                <a:lnTo>
                  <a:pt x="3082" y="4879"/>
                </a:lnTo>
                <a:lnTo>
                  <a:pt x="3192" y="4732"/>
                </a:lnTo>
                <a:lnTo>
                  <a:pt x="3302" y="4549"/>
                </a:lnTo>
                <a:lnTo>
                  <a:pt x="3449" y="4182"/>
                </a:lnTo>
                <a:lnTo>
                  <a:pt x="3522" y="3925"/>
                </a:lnTo>
                <a:lnTo>
                  <a:pt x="3559" y="3668"/>
                </a:lnTo>
                <a:lnTo>
                  <a:pt x="3632" y="3118"/>
                </a:lnTo>
                <a:lnTo>
                  <a:pt x="3742" y="2641"/>
                </a:lnTo>
                <a:lnTo>
                  <a:pt x="3889" y="2201"/>
                </a:lnTo>
                <a:lnTo>
                  <a:pt x="4035" y="1834"/>
                </a:lnTo>
                <a:lnTo>
                  <a:pt x="4219" y="1467"/>
                </a:lnTo>
                <a:lnTo>
                  <a:pt x="4402" y="1137"/>
                </a:lnTo>
                <a:lnTo>
                  <a:pt x="4659" y="844"/>
                </a:lnTo>
                <a:lnTo>
                  <a:pt x="5173" y="2861"/>
                </a:lnTo>
                <a:lnTo>
                  <a:pt x="5649" y="4842"/>
                </a:lnTo>
                <a:lnTo>
                  <a:pt x="6126" y="6860"/>
                </a:lnTo>
                <a:lnTo>
                  <a:pt x="6567" y="8914"/>
                </a:lnTo>
                <a:lnTo>
                  <a:pt x="6603" y="8987"/>
                </a:lnTo>
                <a:lnTo>
                  <a:pt x="6713" y="9061"/>
                </a:lnTo>
                <a:lnTo>
                  <a:pt x="6787" y="9097"/>
                </a:lnTo>
                <a:lnTo>
                  <a:pt x="6897" y="9097"/>
                </a:lnTo>
                <a:lnTo>
                  <a:pt x="7153" y="8987"/>
                </a:lnTo>
                <a:lnTo>
                  <a:pt x="7374" y="8804"/>
                </a:lnTo>
                <a:lnTo>
                  <a:pt x="7520" y="8620"/>
                </a:lnTo>
                <a:lnTo>
                  <a:pt x="7667" y="8364"/>
                </a:lnTo>
                <a:lnTo>
                  <a:pt x="7814" y="7997"/>
                </a:lnTo>
                <a:lnTo>
                  <a:pt x="7924" y="7593"/>
                </a:lnTo>
                <a:lnTo>
                  <a:pt x="8181" y="6823"/>
                </a:lnTo>
                <a:lnTo>
                  <a:pt x="9061" y="3962"/>
                </a:lnTo>
                <a:lnTo>
                  <a:pt x="9208" y="4439"/>
                </a:lnTo>
                <a:lnTo>
                  <a:pt x="9318" y="4952"/>
                </a:lnTo>
                <a:lnTo>
                  <a:pt x="9318" y="5062"/>
                </a:lnTo>
                <a:lnTo>
                  <a:pt x="9391" y="5136"/>
                </a:lnTo>
                <a:lnTo>
                  <a:pt x="9464" y="5209"/>
                </a:lnTo>
                <a:lnTo>
                  <a:pt x="9574" y="5209"/>
                </a:lnTo>
                <a:lnTo>
                  <a:pt x="12032" y="5062"/>
                </a:lnTo>
                <a:lnTo>
                  <a:pt x="12069" y="5136"/>
                </a:lnTo>
                <a:lnTo>
                  <a:pt x="12105" y="5209"/>
                </a:lnTo>
                <a:lnTo>
                  <a:pt x="12326" y="5356"/>
                </a:lnTo>
                <a:lnTo>
                  <a:pt x="12582" y="5429"/>
                </a:lnTo>
                <a:lnTo>
                  <a:pt x="12619" y="5466"/>
                </a:lnTo>
                <a:lnTo>
                  <a:pt x="12912" y="5466"/>
                </a:lnTo>
                <a:lnTo>
                  <a:pt x="13059" y="5429"/>
                </a:lnTo>
                <a:lnTo>
                  <a:pt x="13206" y="5319"/>
                </a:lnTo>
                <a:lnTo>
                  <a:pt x="13316" y="5209"/>
                </a:lnTo>
                <a:lnTo>
                  <a:pt x="13426" y="5062"/>
                </a:lnTo>
                <a:lnTo>
                  <a:pt x="13536" y="4915"/>
                </a:lnTo>
                <a:lnTo>
                  <a:pt x="13609" y="4732"/>
                </a:lnTo>
                <a:lnTo>
                  <a:pt x="13609" y="4659"/>
                </a:lnTo>
                <a:lnTo>
                  <a:pt x="13609" y="4549"/>
                </a:lnTo>
                <a:lnTo>
                  <a:pt x="13536" y="4439"/>
                </a:lnTo>
                <a:lnTo>
                  <a:pt x="13426" y="4292"/>
                </a:lnTo>
                <a:lnTo>
                  <a:pt x="13279" y="4219"/>
                </a:lnTo>
                <a:lnTo>
                  <a:pt x="13133" y="4145"/>
                </a:lnTo>
                <a:lnTo>
                  <a:pt x="12949" y="4072"/>
                </a:lnTo>
                <a:lnTo>
                  <a:pt x="12802" y="4072"/>
                </a:lnTo>
                <a:lnTo>
                  <a:pt x="12619" y="4108"/>
                </a:lnTo>
                <a:lnTo>
                  <a:pt x="12436" y="4182"/>
                </a:lnTo>
                <a:lnTo>
                  <a:pt x="12326" y="4255"/>
                </a:lnTo>
                <a:lnTo>
                  <a:pt x="12252" y="4329"/>
                </a:lnTo>
                <a:lnTo>
                  <a:pt x="12142" y="4512"/>
                </a:lnTo>
                <a:lnTo>
                  <a:pt x="9794" y="4659"/>
                </a:lnTo>
                <a:lnTo>
                  <a:pt x="9721" y="4255"/>
                </a:lnTo>
                <a:lnTo>
                  <a:pt x="9611" y="3852"/>
                </a:lnTo>
                <a:lnTo>
                  <a:pt x="9464" y="3448"/>
                </a:lnTo>
                <a:lnTo>
                  <a:pt x="9281" y="3045"/>
                </a:lnTo>
                <a:lnTo>
                  <a:pt x="9208" y="2971"/>
                </a:lnTo>
                <a:lnTo>
                  <a:pt x="9134" y="2935"/>
                </a:lnTo>
                <a:lnTo>
                  <a:pt x="8987" y="2935"/>
                </a:lnTo>
                <a:lnTo>
                  <a:pt x="8841" y="2971"/>
                </a:lnTo>
                <a:lnTo>
                  <a:pt x="8804" y="3045"/>
                </a:lnTo>
                <a:lnTo>
                  <a:pt x="8767" y="3118"/>
                </a:lnTo>
                <a:lnTo>
                  <a:pt x="7850" y="6016"/>
                </a:lnTo>
                <a:lnTo>
                  <a:pt x="7374" y="7557"/>
                </a:lnTo>
                <a:lnTo>
                  <a:pt x="7227" y="7997"/>
                </a:lnTo>
                <a:lnTo>
                  <a:pt x="7153" y="8217"/>
                </a:lnTo>
                <a:lnTo>
                  <a:pt x="7007" y="8400"/>
                </a:lnTo>
                <a:lnTo>
                  <a:pt x="6567" y="6346"/>
                </a:lnTo>
                <a:lnTo>
                  <a:pt x="6090" y="4292"/>
                </a:lnTo>
                <a:lnTo>
                  <a:pt x="5576" y="2238"/>
                </a:lnTo>
                <a:lnTo>
                  <a:pt x="5026" y="220"/>
                </a:lnTo>
                <a:lnTo>
                  <a:pt x="4953" y="74"/>
                </a:lnTo>
                <a:lnTo>
                  <a:pt x="4842" y="37"/>
                </a:lnTo>
                <a:lnTo>
                  <a:pt x="4696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45" name="Google Shape;1045;p22"/>
          <p:cNvSpPr/>
          <p:nvPr/>
        </p:nvSpPr>
        <p:spPr>
          <a:xfrm>
            <a:off x="8699345" y="1151407"/>
            <a:ext cx="174842" cy="187322"/>
          </a:xfrm>
          <a:custGeom>
            <a:avLst/>
            <a:gdLst/>
            <a:ahLst/>
            <a:cxnLst/>
            <a:rect l="l" t="t" r="r" b="b"/>
            <a:pathLst>
              <a:path w="6164" h="6604" extrusionOk="0">
                <a:moveTo>
                  <a:pt x="3962" y="0"/>
                </a:moveTo>
                <a:lnTo>
                  <a:pt x="3926" y="37"/>
                </a:lnTo>
                <a:lnTo>
                  <a:pt x="3889" y="74"/>
                </a:lnTo>
                <a:lnTo>
                  <a:pt x="3889" y="147"/>
                </a:lnTo>
                <a:lnTo>
                  <a:pt x="3522" y="477"/>
                </a:lnTo>
                <a:lnTo>
                  <a:pt x="3229" y="807"/>
                </a:lnTo>
                <a:lnTo>
                  <a:pt x="2788" y="1284"/>
                </a:lnTo>
                <a:lnTo>
                  <a:pt x="2458" y="1651"/>
                </a:lnTo>
                <a:lnTo>
                  <a:pt x="2201" y="1578"/>
                </a:lnTo>
                <a:lnTo>
                  <a:pt x="1321" y="1321"/>
                </a:lnTo>
                <a:lnTo>
                  <a:pt x="1138" y="1284"/>
                </a:lnTo>
                <a:lnTo>
                  <a:pt x="808" y="1211"/>
                </a:lnTo>
                <a:lnTo>
                  <a:pt x="661" y="1174"/>
                </a:lnTo>
                <a:lnTo>
                  <a:pt x="514" y="1211"/>
                </a:lnTo>
                <a:lnTo>
                  <a:pt x="441" y="1248"/>
                </a:lnTo>
                <a:lnTo>
                  <a:pt x="441" y="1284"/>
                </a:lnTo>
                <a:lnTo>
                  <a:pt x="441" y="1358"/>
                </a:lnTo>
                <a:lnTo>
                  <a:pt x="477" y="1468"/>
                </a:lnTo>
                <a:lnTo>
                  <a:pt x="551" y="1541"/>
                </a:lnTo>
                <a:lnTo>
                  <a:pt x="661" y="1614"/>
                </a:lnTo>
                <a:lnTo>
                  <a:pt x="771" y="1651"/>
                </a:lnTo>
                <a:lnTo>
                  <a:pt x="1064" y="1761"/>
                </a:lnTo>
                <a:lnTo>
                  <a:pt x="1284" y="1798"/>
                </a:lnTo>
                <a:lnTo>
                  <a:pt x="2055" y="2018"/>
                </a:lnTo>
                <a:lnTo>
                  <a:pt x="2055" y="2091"/>
                </a:lnTo>
                <a:lnTo>
                  <a:pt x="2091" y="2165"/>
                </a:lnTo>
                <a:lnTo>
                  <a:pt x="2165" y="2238"/>
                </a:lnTo>
                <a:lnTo>
                  <a:pt x="2201" y="2238"/>
                </a:lnTo>
                <a:lnTo>
                  <a:pt x="2275" y="2275"/>
                </a:lnTo>
                <a:lnTo>
                  <a:pt x="2385" y="2238"/>
                </a:lnTo>
                <a:lnTo>
                  <a:pt x="2532" y="2165"/>
                </a:lnTo>
                <a:lnTo>
                  <a:pt x="2678" y="2128"/>
                </a:lnTo>
                <a:lnTo>
                  <a:pt x="2752" y="2091"/>
                </a:lnTo>
                <a:lnTo>
                  <a:pt x="2788" y="2055"/>
                </a:lnTo>
                <a:lnTo>
                  <a:pt x="2788" y="1981"/>
                </a:lnTo>
                <a:lnTo>
                  <a:pt x="2788" y="1908"/>
                </a:lnTo>
                <a:lnTo>
                  <a:pt x="2935" y="1761"/>
                </a:lnTo>
                <a:lnTo>
                  <a:pt x="3375" y="1284"/>
                </a:lnTo>
                <a:lnTo>
                  <a:pt x="3815" y="771"/>
                </a:lnTo>
                <a:lnTo>
                  <a:pt x="3852" y="1394"/>
                </a:lnTo>
                <a:lnTo>
                  <a:pt x="3852" y="2091"/>
                </a:lnTo>
                <a:lnTo>
                  <a:pt x="3889" y="2421"/>
                </a:lnTo>
                <a:lnTo>
                  <a:pt x="3962" y="2605"/>
                </a:lnTo>
                <a:lnTo>
                  <a:pt x="4036" y="2751"/>
                </a:lnTo>
                <a:lnTo>
                  <a:pt x="4109" y="2825"/>
                </a:lnTo>
                <a:lnTo>
                  <a:pt x="4219" y="2825"/>
                </a:lnTo>
                <a:lnTo>
                  <a:pt x="4476" y="3008"/>
                </a:lnTo>
                <a:lnTo>
                  <a:pt x="4732" y="3155"/>
                </a:lnTo>
                <a:lnTo>
                  <a:pt x="5063" y="3265"/>
                </a:lnTo>
                <a:lnTo>
                  <a:pt x="5356" y="3338"/>
                </a:lnTo>
                <a:lnTo>
                  <a:pt x="5246" y="3412"/>
                </a:lnTo>
                <a:lnTo>
                  <a:pt x="4732" y="3669"/>
                </a:lnTo>
                <a:lnTo>
                  <a:pt x="4512" y="3779"/>
                </a:lnTo>
                <a:lnTo>
                  <a:pt x="4292" y="3925"/>
                </a:lnTo>
                <a:lnTo>
                  <a:pt x="4219" y="3925"/>
                </a:lnTo>
                <a:lnTo>
                  <a:pt x="4182" y="3962"/>
                </a:lnTo>
                <a:lnTo>
                  <a:pt x="4072" y="4072"/>
                </a:lnTo>
                <a:lnTo>
                  <a:pt x="3962" y="4292"/>
                </a:lnTo>
                <a:lnTo>
                  <a:pt x="3889" y="4549"/>
                </a:lnTo>
                <a:lnTo>
                  <a:pt x="3852" y="5283"/>
                </a:lnTo>
                <a:lnTo>
                  <a:pt x="3852" y="5649"/>
                </a:lnTo>
                <a:lnTo>
                  <a:pt x="3852" y="6053"/>
                </a:lnTo>
                <a:lnTo>
                  <a:pt x="3559" y="5723"/>
                </a:lnTo>
                <a:lnTo>
                  <a:pt x="3229" y="5393"/>
                </a:lnTo>
                <a:lnTo>
                  <a:pt x="2642" y="4769"/>
                </a:lnTo>
                <a:lnTo>
                  <a:pt x="2568" y="4659"/>
                </a:lnTo>
                <a:lnTo>
                  <a:pt x="2495" y="4586"/>
                </a:lnTo>
                <a:lnTo>
                  <a:pt x="2385" y="4586"/>
                </a:lnTo>
                <a:lnTo>
                  <a:pt x="2385" y="4622"/>
                </a:lnTo>
                <a:lnTo>
                  <a:pt x="2312" y="4622"/>
                </a:lnTo>
                <a:lnTo>
                  <a:pt x="1908" y="4769"/>
                </a:lnTo>
                <a:lnTo>
                  <a:pt x="1468" y="4842"/>
                </a:lnTo>
                <a:lnTo>
                  <a:pt x="1064" y="4916"/>
                </a:lnTo>
                <a:lnTo>
                  <a:pt x="624" y="4952"/>
                </a:lnTo>
                <a:lnTo>
                  <a:pt x="1138" y="4329"/>
                </a:lnTo>
                <a:lnTo>
                  <a:pt x="1358" y="3999"/>
                </a:lnTo>
                <a:lnTo>
                  <a:pt x="1541" y="3632"/>
                </a:lnTo>
                <a:lnTo>
                  <a:pt x="1688" y="3595"/>
                </a:lnTo>
                <a:lnTo>
                  <a:pt x="1725" y="3558"/>
                </a:lnTo>
                <a:lnTo>
                  <a:pt x="1761" y="3485"/>
                </a:lnTo>
                <a:lnTo>
                  <a:pt x="1798" y="3448"/>
                </a:lnTo>
                <a:lnTo>
                  <a:pt x="1798" y="3375"/>
                </a:lnTo>
                <a:lnTo>
                  <a:pt x="1761" y="3302"/>
                </a:lnTo>
                <a:lnTo>
                  <a:pt x="1725" y="3265"/>
                </a:lnTo>
                <a:lnTo>
                  <a:pt x="1651" y="3228"/>
                </a:lnTo>
                <a:lnTo>
                  <a:pt x="1541" y="3045"/>
                </a:lnTo>
                <a:lnTo>
                  <a:pt x="1211" y="2458"/>
                </a:lnTo>
                <a:lnTo>
                  <a:pt x="844" y="1908"/>
                </a:lnTo>
                <a:lnTo>
                  <a:pt x="624" y="1651"/>
                </a:lnTo>
                <a:lnTo>
                  <a:pt x="367" y="1431"/>
                </a:lnTo>
                <a:lnTo>
                  <a:pt x="257" y="1394"/>
                </a:lnTo>
                <a:lnTo>
                  <a:pt x="184" y="1431"/>
                </a:lnTo>
                <a:lnTo>
                  <a:pt x="111" y="1504"/>
                </a:lnTo>
                <a:lnTo>
                  <a:pt x="111" y="1578"/>
                </a:lnTo>
                <a:lnTo>
                  <a:pt x="111" y="1614"/>
                </a:lnTo>
                <a:lnTo>
                  <a:pt x="331" y="1945"/>
                </a:lnTo>
                <a:lnTo>
                  <a:pt x="551" y="2238"/>
                </a:lnTo>
                <a:lnTo>
                  <a:pt x="771" y="2531"/>
                </a:lnTo>
                <a:lnTo>
                  <a:pt x="954" y="2825"/>
                </a:lnTo>
                <a:lnTo>
                  <a:pt x="1101" y="3155"/>
                </a:lnTo>
                <a:lnTo>
                  <a:pt x="1174" y="3338"/>
                </a:lnTo>
                <a:lnTo>
                  <a:pt x="1284" y="3522"/>
                </a:lnTo>
                <a:lnTo>
                  <a:pt x="1101" y="3669"/>
                </a:lnTo>
                <a:lnTo>
                  <a:pt x="918" y="3815"/>
                </a:lnTo>
                <a:lnTo>
                  <a:pt x="587" y="4219"/>
                </a:lnTo>
                <a:lnTo>
                  <a:pt x="294" y="4622"/>
                </a:lnTo>
                <a:lnTo>
                  <a:pt x="37" y="5062"/>
                </a:lnTo>
                <a:lnTo>
                  <a:pt x="1" y="5172"/>
                </a:lnTo>
                <a:lnTo>
                  <a:pt x="1" y="5283"/>
                </a:lnTo>
                <a:lnTo>
                  <a:pt x="74" y="5356"/>
                </a:lnTo>
                <a:lnTo>
                  <a:pt x="184" y="5393"/>
                </a:lnTo>
                <a:lnTo>
                  <a:pt x="734" y="5393"/>
                </a:lnTo>
                <a:lnTo>
                  <a:pt x="1284" y="5356"/>
                </a:lnTo>
                <a:lnTo>
                  <a:pt x="1835" y="5246"/>
                </a:lnTo>
                <a:lnTo>
                  <a:pt x="2348" y="5062"/>
                </a:lnTo>
                <a:lnTo>
                  <a:pt x="2568" y="5356"/>
                </a:lnTo>
                <a:lnTo>
                  <a:pt x="2788" y="5576"/>
                </a:lnTo>
                <a:lnTo>
                  <a:pt x="3229" y="6163"/>
                </a:lnTo>
                <a:lnTo>
                  <a:pt x="3485" y="6383"/>
                </a:lnTo>
                <a:lnTo>
                  <a:pt x="3632" y="6493"/>
                </a:lnTo>
                <a:lnTo>
                  <a:pt x="3779" y="6566"/>
                </a:lnTo>
                <a:lnTo>
                  <a:pt x="3889" y="6566"/>
                </a:lnTo>
                <a:lnTo>
                  <a:pt x="4036" y="6530"/>
                </a:lnTo>
                <a:lnTo>
                  <a:pt x="4146" y="6603"/>
                </a:lnTo>
                <a:lnTo>
                  <a:pt x="4292" y="6603"/>
                </a:lnTo>
                <a:lnTo>
                  <a:pt x="4366" y="6530"/>
                </a:lnTo>
                <a:lnTo>
                  <a:pt x="4402" y="6456"/>
                </a:lnTo>
                <a:lnTo>
                  <a:pt x="4439" y="6383"/>
                </a:lnTo>
                <a:lnTo>
                  <a:pt x="4402" y="6310"/>
                </a:lnTo>
                <a:lnTo>
                  <a:pt x="4366" y="6273"/>
                </a:lnTo>
                <a:lnTo>
                  <a:pt x="4329" y="6236"/>
                </a:lnTo>
                <a:lnTo>
                  <a:pt x="4292" y="6053"/>
                </a:lnTo>
                <a:lnTo>
                  <a:pt x="4292" y="5833"/>
                </a:lnTo>
                <a:lnTo>
                  <a:pt x="4256" y="5172"/>
                </a:lnTo>
                <a:lnTo>
                  <a:pt x="4256" y="4769"/>
                </a:lnTo>
                <a:lnTo>
                  <a:pt x="4256" y="4402"/>
                </a:lnTo>
                <a:lnTo>
                  <a:pt x="4402" y="4402"/>
                </a:lnTo>
                <a:lnTo>
                  <a:pt x="4476" y="4365"/>
                </a:lnTo>
                <a:lnTo>
                  <a:pt x="4549" y="4292"/>
                </a:lnTo>
                <a:lnTo>
                  <a:pt x="4549" y="4255"/>
                </a:lnTo>
                <a:lnTo>
                  <a:pt x="4622" y="4219"/>
                </a:lnTo>
                <a:lnTo>
                  <a:pt x="5209" y="3889"/>
                </a:lnTo>
                <a:lnTo>
                  <a:pt x="5539" y="3705"/>
                </a:lnTo>
                <a:lnTo>
                  <a:pt x="5686" y="3595"/>
                </a:lnTo>
                <a:lnTo>
                  <a:pt x="5833" y="3485"/>
                </a:lnTo>
                <a:lnTo>
                  <a:pt x="5980" y="3485"/>
                </a:lnTo>
                <a:lnTo>
                  <a:pt x="6090" y="3448"/>
                </a:lnTo>
                <a:lnTo>
                  <a:pt x="6126" y="3375"/>
                </a:lnTo>
                <a:lnTo>
                  <a:pt x="6163" y="3302"/>
                </a:lnTo>
                <a:lnTo>
                  <a:pt x="6163" y="3228"/>
                </a:lnTo>
                <a:lnTo>
                  <a:pt x="6126" y="3118"/>
                </a:lnTo>
                <a:lnTo>
                  <a:pt x="6090" y="3045"/>
                </a:lnTo>
                <a:lnTo>
                  <a:pt x="5980" y="3008"/>
                </a:lnTo>
                <a:lnTo>
                  <a:pt x="5576" y="2935"/>
                </a:lnTo>
                <a:lnTo>
                  <a:pt x="5173" y="2788"/>
                </a:lnTo>
                <a:lnTo>
                  <a:pt x="4769" y="2678"/>
                </a:lnTo>
                <a:lnTo>
                  <a:pt x="4366" y="2568"/>
                </a:lnTo>
                <a:lnTo>
                  <a:pt x="4366" y="2275"/>
                </a:lnTo>
                <a:lnTo>
                  <a:pt x="4329" y="2018"/>
                </a:lnTo>
                <a:lnTo>
                  <a:pt x="4256" y="1468"/>
                </a:lnTo>
                <a:lnTo>
                  <a:pt x="4256" y="881"/>
                </a:lnTo>
                <a:lnTo>
                  <a:pt x="4219" y="551"/>
                </a:lnTo>
                <a:lnTo>
                  <a:pt x="4182" y="257"/>
                </a:lnTo>
                <a:lnTo>
                  <a:pt x="4219" y="184"/>
                </a:lnTo>
                <a:lnTo>
                  <a:pt x="4256" y="110"/>
                </a:lnTo>
                <a:lnTo>
                  <a:pt x="4219" y="37"/>
                </a:lnTo>
                <a:lnTo>
                  <a:pt x="4182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46" name="Google Shape;1046;p22"/>
          <p:cNvSpPr txBox="1">
            <a:spLocks noGrp="1"/>
          </p:cNvSpPr>
          <p:nvPr>
            <p:ph type="sldNum" idx="12"/>
          </p:nvPr>
        </p:nvSpPr>
        <p:spPr>
          <a:xfrm>
            <a:off x="4297650" y="4853299"/>
            <a:ext cx="548700" cy="290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buNone/>
              <a:defRPr/>
            </a:lvl1pPr>
            <a:lvl2pPr lvl="1" algn="ctr" rtl="0">
              <a:buNone/>
              <a:defRPr/>
            </a:lvl2pPr>
            <a:lvl3pPr lvl="2" algn="ctr" rtl="0">
              <a:buNone/>
              <a:defRPr/>
            </a:lvl3pPr>
            <a:lvl4pPr lvl="3" algn="ctr" rtl="0">
              <a:buNone/>
              <a:defRPr/>
            </a:lvl4pPr>
            <a:lvl5pPr lvl="4" algn="ctr" rtl="0">
              <a:buNone/>
              <a:defRPr/>
            </a:lvl5pPr>
            <a:lvl6pPr lvl="5" algn="ctr" rtl="0">
              <a:buNone/>
              <a:defRPr/>
            </a:lvl6pPr>
            <a:lvl7pPr lvl="6" algn="ctr" rtl="0">
              <a:buNone/>
              <a:defRPr/>
            </a:lvl7pPr>
            <a:lvl8pPr lvl="7" algn="ctr" rtl="0">
              <a:buNone/>
              <a:defRPr/>
            </a:lvl8pPr>
            <a:lvl9pPr lvl="8" algn="ctr" rtl="0">
              <a:buNone/>
              <a:defRPr/>
            </a:lvl9pPr>
          </a:lstStyle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letely blank">
  <p:cSld name="BLANK_1">
    <p:spTree>
      <p:nvGrpSpPr>
        <p:cNvPr id="1" name="Shape 10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8" name="Google Shape;1048;p23"/>
          <p:cNvSpPr txBox="1">
            <a:spLocks noGrp="1"/>
          </p:cNvSpPr>
          <p:nvPr>
            <p:ph type="sldNum" idx="12"/>
          </p:nvPr>
        </p:nvSpPr>
        <p:spPr>
          <a:xfrm>
            <a:off x="4297650" y="4853299"/>
            <a:ext cx="548700" cy="290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buNone/>
              <a:defRPr/>
            </a:lvl1pPr>
            <a:lvl2pPr lvl="1" algn="ctr" rtl="0">
              <a:buNone/>
              <a:defRPr/>
            </a:lvl2pPr>
            <a:lvl3pPr lvl="2" algn="ctr" rtl="0">
              <a:buNone/>
              <a:defRPr/>
            </a:lvl3pPr>
            <a:lvl4pPr lvl="3" algn="ctr" rtl="0">
              <a:buNone/>
              <a:defRPr/>
            </a:lvl4pPr>
            <a:lvl5pPr lvl="4" algn="ctr" rtl="0">
              <a:buNone/>
              <a:defRPr/>
            </a:lvl5pPr>
            <a:lvl6pPr lvl="5" algn="ctr" rtl="0">
              <a:buNone/>
              <a:defRPr/>
            </a:lvl6pPr>
            <a:lvl7pPr lvl="6" algn="ctr" rtl="0">
              <a:buNone/>
              <a:defRPr/>
            </a:lvl7pPr>
            <a:lvl8pPr lvl="7" algn="ctr" rtl="0">
              <a:buNone/>
              <a:defRPr/>
            </a:lvl8pPr>
            <a:lvl9pPr lvl="8" algn="ctr" rtl="0">
              <a:buNone/>
              <a:defRPr/>
            </a:lvl9pPr>
          </a:lstStyle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Diapositive de titre">
  <p:cSld name="TITLE_2">
    <p:spTree>
      <p:nvGrpSpPr>
        <p:cNvPr id="1" name="Shape 10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50" name="Google Shape;1050;p24"/>
          <p:cNvGrpSpPr/>
          <p:nvPr/>
        </p:nvGrpSpPr>
        <p:grpSpPr>
          <a:xfrm>
            <a:off x="-78" y="-6350"/>
            <a:ext cx="9144178" cy="5149935"/>
            <a:chOff x="-104" y="-8467"/>
            <a:chExt cx="12192237" cy="6866580"/>
          </a:xfrm>
        </p:grpSpPr>
        <p:cxnSp>
          <p:nvCxnSpPr>
            <p:cNvPr id="1051" name="Google Shape;1051;p24"/>
            <p:cNvCxnSpPr/>
            <p:nvPr/>
          </p:nvCxnSpPr>
          <p:spPr>
            <a:xfrm>
              <a:off x="9371012" y="0"/>
              <a:ext cx="1219200" cy="6858000"/>
            </a:xfrm>
            <a:prstGeom prst="straightConnector1">
              <a:avLst/>
            </a:prstGeom>
            <a:noFill/>
            <a:ln w="9525" cap="flat" cmpd="sng">
              <a:solidFill>
                <a:srgbClr val="BFBFBF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052" name="Google Shape;1052;p24"/>
            <p:cNvCxnSpPr/>
            <p:nvPr/>
          </p:nvCxnSpPr>
          <p:spPr>
            <a:xfrm flipH="1">
              <a:off x="7425125" y="3681413"/>
              <a:ext cx="4763700" cy="3176700"/>
            </a:xfrm>
            <a:prstGeom prst="straightConnector1">
              <a:avLst/>
            </a:prstGeom>
            <a:noFill/>
            <a:ln w="9525" cap="flat" cmpd="sng">
              <a:solidFill>
                <a:srgbClr val="D8D8D8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1053" name="Google Shape;1053;p24"/>
            <p:cNvSpPr/>
            <p:nvPr/>
          </p:nvSpPr>
          <p:spPr>
            <a:xfrm>
              <a:off x="9181476" y="-8467"/>
              <a:ext cx="3007349" cy="6866467"/>
            </a:xfrm>
            <a:custGeom>
              <a:avLst/>
              <a:gdLst/>
              <a:ahLst/>
              <a:cxnLst/>
              <a:rect l="l" t="t" r="r" b="b"/>
              <a:pathLst>
                <a:path w="3007349" h="6866467" extrusionOk="0">
                  <a:moveTo>
                    <a:pt x="2045532" y="0"/>
                  </a:moveTo>
                  <a:lnTo>
                    <a:pt x="3007349" y="0"/>
                  </a:lnTo>
                  <a:lnTo>
                    <a:pt x="3007349" y="6866467"/>
                  </a:lnTo>
                  <a:lnTo>
                    <a:pt x="0" y="6866467"/>
                  </a:lnTo>
                  <a:lnTo>
                    <a:pt x="2045532" y="0"/>
                  </a:lnTo>
                  <a:close/>
                </a:path>
              </a:pathLst>
            </a:custGeom>
            <a:solidFill>
              <a:schemeClr val="accent1">
                <a:alpha val="29020"/>
              </a:schemeClr>
            </a:solidFill>
            <a:ln>
              <a:noFill/>
            </a:ln>
          </p:spPr>
        </p:sp>
        <p:sp>
          <p:nvSpPr>
            <p:cNvPr id="1054" name="Google Shape;1054;p24"/>
            <p:cNvSpPr/>
            <p:nvPr/>
          </p:nvSpPr>
          <p:spPr>
            <a:xfrm>
              <a:off x="9603442" y="-8467"/>
              <a:ext cx="2586178" cy="6866467"/>
            </a:xfrm>
            <a:custGeom>
              <a:avLst/>
              <a:gdLst/>
              <a:ahLst/>
              <a:cxnLst/>
              <a:rect l="l" t="t" r="r" b="b"/>
              <a:pathLst>
                <a:path w="2573311" h="6866467" extrusionOk="0">
                  <a:moveTo>
                    <a:pt x="0" y="0"/>
                  </a:moveTo>
                  <a:lnTo>
                    <a:pt x="2573311" y="0"/>
                  </a:lnTo>
                  <a:lnTo>
                    <a:pt x="2573311" y="6866467"/>
                  </a:lnTo>
                  <a:lnTo>
                    <a:pt x="1202336" y="686646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>
                <a:alpha val="20000"/>
              </a:schemeClr>
            </a:solidFill>
            <a:ln>
              <a:noFill/>
            </a:ln>
          </p:spPr>
        </p:sp>
        <p:sp>
          <p:nvSpPr>
            <p:cNvPr id="1055" name="Google Shape;1055;p24"/>
            <p:cNvSpPr/>
            <p:nvPr/>
          </p:nvSpPr>
          <p:spPr>
            <a:xfrm>
              <a:off x="8932333" y="3048000"/>
              <a:ext cx="3259800" cy="3810000"/>
            </a:xfrm>
            <a:prstGeom prst="triangle">
              <a:avLst>
                <a:gd name="adj" fmla="val 100000"/>
              </a:avLst>
            </a:prstGeom>
            <a:solidFill>
              <a:schemeClr val="accent2">
                <a:alpha val="709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6" name="Google Shape;1056;p24"/>
            <p:cNvSpPr/>
            <p:nvPr/>
          </p:nvSpPr>
          <p:spPr>
            <a:xfrm>
              <a:off x="9334500" y="-8467"/>
              <a:ext cx="2850868" cy="6866467"/>
            </a:xfrm>
            <a:custGeom>
              <a:avLst/>
              <a:gdLst/>
              <a:ahLst/>
              <a:cxnLst/>
              <a:rect l="l" t="t" r="r" b="b"/>
              <a:pathLst>
                <a:path w="2858013" h="6866467" extrusionOk="0">
                  <a:moveTo>
                    <a:pt x="0" y="0"/>
                  </a:moveTo>
                  <a:lnTo>
                    <a:pt x="2858013" y="0"/>
                  </a:lnTo>
                  <a:lnTo>
                    <a:pt x="2858013" y="6866467"/>
                  </a:lnTo>
                  <a:lnTo>
                    <a:pt x="2473942" y="686646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57D05">
                <a:alpha val="69020"/>
              </a:srgbClr>
            </a:solidFill>
            <a:ln>
              <a:noFill/>
            </a:ln>
          </p:spPr>
        </p:sp>
        <p:sp>
          <p:nvSpPr>
            <p:cNvPr id="1057" name="Google Shape;1057;p24"/>
            <p:cNvSpPr/>
            <p:nvPr/>
          </p:nvSpPr>
          <p:spPr>
            <a:xfrm>
              <a:off x="10898730" y="-8467"/>
              <a:ext cx="1290094" cy="6858000"/>
            </a:xfrm>
            <a:custGeom>
              <a:avLst/>
              <a:gdLst/>
              <a:ahLst/>
              <a:cxnLst/>
              <a:rect l="l" t="t" r="r" b="b"/>
              <a:pathLst>
                <a:path w="1290094" h="6858000" extrusionOk="0">
                  <a:moveTo>
                    <a:pt x="1019735" y="0"/>
                  </a:moveTo>
                  <a:lnTo>
                    <a:pt x="1290094" y="0"/>
                  </a:lnTo>
                  <a:lnTo>
                    <a:pt x="1290094" y="6858000"/>
                  </a:lnTo>
                  <a:lnTo>
                    <a:pt x="0" y="6858000"/>
                  </a:lnTo>
                  <a:lnTo>
                    <a:pt x="1019735" y="0"/>
                  </a:lnTo>
                  <a:close/>
                </a:path>
              </a:pathLst>
            </a:custGeom>
            <a:solidFill>
              <a:srgbClr val="117BF6">
                <a:alpha val="69020"/>
              </a:srgbClr>
            </a:solidFill>
            <a:ln>
              <a:noFill/>
            </a:ln>
          </p:spPr>
        </p:sp>
        <p:sp>
          <p:nvSpPr>
            <p:cNvPr id="1058" name="Google Shape;1058;p24"/>
            <p:cNvSpPr/>
            <p:nvPr/>
          </p:nvSpPr>
          <p:spPr>
            <a:xfrm>
              <a:off x="10938999" y="-8467"/>
              <a:ext cx="1249825" cy="6858000"/>
            </a:xfrm>
            <a:custGeom>
              <a:avLst/>
              <a:gdLst/>
              <a:ahLst/>
              <a:cxnLst/>
              <a:rect l="l" t="t" r="r" b="b"/>
              <a:pathLst>
                <a:path w="1249825" h="6858000" extrusionOk="0">
                  <a:moveTo>
                    <a:pt x="0" y="0"/>
                  </a:moveTo>
                  <a:lnTo>
                    <a:pt x="1249825" y="0"/>
                  </a:lnTo>
                  <a:lnTo>
                    <a:pt x="1249825" y="6858000"/>
                  </a:lnTo>
                  <a:lnTo>
                    <a:pt x="1109382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>
                <a:alpha val="63919"/>
              </a:schemeClr>
            </a:solidFill>
            <a:ln>
              <a:noFill/>
            </a:ln>
          </p:spPr>
        </p:sp>
        <p:sp>
          <p:nvSpPr>
            <p:cNvPr id="1059" name="Google Shape;1059;p24"/>
            <p:cNvSpPr/>
            <p:nvPr/>
          </p:nvSpPr>
          <p:spPr>
            <a:xfrm>
              <a:off x="10371666" y="3589867"/>
              <a:ext cx="1817100" cy="3268200"/>
            </a:xfrm>
            <a:prstGeom prst="triangle">
              <a:avLst>
                <a:gd name="adj" fmla="val 100000"/>
              </a:avLst>
            </a:prstGeom>
            <a:solidFill>
              <a:schemeClr val="accent1">
                <a:alpha val="8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0" name="Google Shape;1060;p24"/>
            <p:cNvSpPr/>
            <p:nvPr/>
          </p:nvSpPr>
          <p:spPr>
            <a:xfrm rot="10800000">
              <a:off x="-104" y="54"/>
              <a:ext cx="842700" cy="5666100"/>
            </a:xfrm>
            <a:prstGeom prst="triangle">
              <a:avLst>
                <a:gd name="adj" fmla="val 100000"/>
              </a:avLst>
            </a:prstGeom>
            <a:solidFill>
              <a:schemeClr val="accent1">
                <a:alpha val="8392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061" name="Google Shape;1061;p24"/>
          <p:cNvSpPr txBox="1">
            <a:spLocks noGrp="1"/>
          </p:cNvSpPr>
          <p:nvPr>
            <p:ph type="ctrTitle"/>
          </p:nvPr>
        </p:nvSpPr>
        <p:spPr>
          <a:xfrm>
            <a:off x="1130300" y="1803400"/>
            <a:ext cx="5825100" cy="123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100"/>
              <a:buFont typeface="Trebuchet MS"/>
              <a:buNone/>
              <a:defRPr sz="4100">
                <a:solidFill>
                  <a:schemeClr val="accent1"/>
                </a:solidFill>
              </a:defRPr>
            </a:lvl1pPr>
            <a:lvl2pPr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62" name="Google Shape;1062;p24"/>
          <p:cNvSpPr txBox="1">
            <a:spLocks noGrp="1"/>
          </p:cNvSpPr>
          <p:nvPr>
            <p:ph type="subTitle" idx="1"/>
          </p:nvPr>
        </p:nvSpPr>
        <p:spPr>
          <a:xfrm>
            <a:off x="1130300" y="3038125"/>
            <a:ext cx="5825100" cy="822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1100"/>
              <a:buNone/>
              <a:defRPr>
                <a:solidFill>
                  <a:srgbClr val="7F7F7F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1000"/>
              <a:buNone/>
              <a:defRPr>
                <a:solidFill>
                  <a:srgbClr val="888888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800"/>
              <a:buNone/>
              <a:defRPr>
                <a:solidFill>
                  <a:srgbClr val="888888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800"/>
              <a:buNone/>
              <a:defRPr>
                <a:solidFill>
                  <a:srgbClr val="888888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800"/>
              <a:buNone/>
              <a:defRPr>
                <a:solidFill>
                  <a:srgbClr val="888888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800"/>
              <a:buNone/>
              <a:defRPr>
                <a:solidFill>
                  <a:srgbClr val="888888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800"/>
              <a:buNone/>
              <a:defRPr>
                <a:solidFill>
                  <a:srgbClr val="888888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800"/>
              <a:buNone/>
              <a:defRPr>
                <a:solidFill>
                  <a:srgbClr val="888888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800"/>
              <a:buNone/>
              <a:defRPr>
                <a:solidFill>
                  <a:srgbClr val="888888"/>
                </a:solidFill>
              </a:defRPr>
            </a:lvl9pPr>
          </a:lstStyle>
          <a:p>
            <a:endParaRPr/>
          </a:p>
        </p:txBody>
      </p:sp>
      <p:sp>
        <p:nvSpPr>
          <p:cNvPr id="1063" name="Google Shape;1063;p24"/>
          <p:cNvSpPr txBox="1">
            <a:spLocks noGrp="1"/>
          </p:cNvSpPr>
          <p:nvPr>
            <p:ph type="dt" idx="10"/>
          </p:nvPr>
        </p:nvSpPr>
        <p:spPr>
          <a:xfrm>
            <a:off x="5403850" y="4531022"/>
            <a:ext cx="684000" cy="273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2pPr>
            <a:lvl3pPr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3pPr>
            <a:lvl4pPr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4pPr>
            <a:lvl5pPr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5pPr>
            <a:lvl6pPr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6pPr>
            <a:lvl7pPr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7pPr>
            <a:lvl8pPr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8pPr>
            <a:lvl9pPr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9pPr>
          </a:lstStyle>
          <a:p>
            <a:endParaRPr/>
          </a:p>
        </p:txBody>
      </p:sp>
      <p:sp>
        <p:nvSpPr>
          <p:cNvPr id="1064" name="Google Shape;1064;p24"/>
          <p:cNvSpPr txBox="1">
            <a:spLocks noGrp="1"/>
          </p:cNvSpPr>
          <p:nvPr>
            <p:ph type="ftr" idx="11"/>
          </p:nvPr>
        </p:nvSpPr>
        <p:spPr>
          <a:xfrm>
            <a:off x="508001" y="4531022"/>
            <a:ext cx="4723200" cy="273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2pPr>
            <a:lvl3pPr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3pPr>
            <a:lvl4pPr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4pPr>
            <a:lvl5pPr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5pPr>
            <a:lvl6pPr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6pPr>
            <a:lvl7pPr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7pPr>
            <a:lvl8pPr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8pPr>
            <a:lvl9pPr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9pPr>
          </a:lstStyle>
          <a:p>
            <a:endParaRPr/>
          </a:p>
        </p:txBody>
      </p:sp>
      <p:sp>
        <p:nvSpPr>
          <p:cNvPr id="1065" name="Google Shape;1065;p24"/>
          <p:cNvSpPr txBox="1">
            <a:spLocks noGrp="1"/>
          </p:cNvSpPr>
          <p:nvPr>
            <p:ph type="sldNum" idx="12"/>
          </p:nvPr>
        </p:nvSpPr>
        <p:spPr>
          <a:xfrm>
            <a:off x="6442998" y="4531022"/>
            <a:ext cx="512400" cy="273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1pPr>
            <a:lvl2pPr marL="0" marR="0" lvl="1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2pPr>
            <a:lvl3pPr marL="0" marR="0" lvl="2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3pPr>
            <a:lvl4pPr marL="0" marR="0" lvl="3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4pPr>
            <a:lvl5pPr marL="0" marR="0" lvl="4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5pPr>
            <a:lvl6pPr marL="0" marR="0" lvl="5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6pPr>
            <a:lvl7pPr marL="0" marR="0" lvl="6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7pPr>
            <a:lvl8pPr marL="0" marR="0" lvl="7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8pPr>
            <a:lvl9pPr marL="0" marR="0" lvl="8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spTree>
      <p:nvGrpSpPr>
        <p:cNvPr id="1" name="Shape 10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7" name="Google Shape;1067;p25"/>
          <p:cNvSpPr txBox="1">
            <a:spLocks noGrp="1"/>
          </p:cNvSpPr>
          <p:nvPr>
            <p:ph type="title"/>
          </p:nvPr>
        </p:nvSpPr>
        <p:spPr>
          <a:xfrm>
            <a:off x="311700" y="555600"/>
            <a:ext cx="2808000" cy="75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000"/>
              <a:buFont typeface="Trebuchet MS"/>
              <a:buNone/>
              <a:defRPr sz="3000"/>
            </a:lvl1pPr>
            <a:lvl2pPr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/>
            </a:lvl2pPr>
            <a:lvl3pPr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/>
            </a:lvl3pPr>
            <a:lvl4pPr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/>
            </a:lvl4pPr>
            <a:lvl5pPr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/>
            </a:lvl5pPr>
            <a:lvl6pPr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/>
            </a:lvl6pPr>
            <a:lvl7pPr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/>
            </a:lvl7pPr>
            <a:lvl8pPr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/>
            </a:lvl8pPr>
            <a:lvl9pPr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/>
            </a:lvl9pPr>
          </a:lstStyle>
          <a:p>
            <a:endParaRPr/>
          </a:p>
        </p:txBody>
      </p:sp>
      <p:sp>
        <p:nvSpPr>
          <p:cNvPr id="1068" name="Google Shape;1068;p25"/>
          <p:cNvSpPr txBox="1">
            <a:spLocks noGrp="1"/>
          </p:cNvSpPr>
          <p:nvPr>
            <p:ph type="body" idx="1"/>
          </p:nvPr>
        </p:nvSpPr>
        <p:spPr>
          <a:xfrm>
            <a:off x="311700" y="1399400"/>
            <a:ext cx="2808000" cy="2784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1pPr>
            <a:lvl2pPr marL="914400" lvl="1" indent="-304800" algn="l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2pPr>
            <a:lvl3pPr marL="1371600" lvl="2" indent="-304800" algn="l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200"/>
              <a:buChar char="■"/>
              <a:defRPr sz="1200"/>
            </a:lvl3pPr>
            <a:lvl4pPr marL="1828800" lvl="3" indent="-304800" algn="l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200"/>
              <a:buChar char="●"/>
              <a:defRPr sz="1200"/>
            </a:lvl4pPr>
            <a:lvl5pPr marL="2286000" lvl="4" indent="-304800" algn="l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 algn="l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 algn="l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 algn="l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 algn="l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  <p:sp>
        <p:nvSpPr>
          <p:cNvPr id="1069" name="Google Shape;1069;p25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1pPr>
            <a:lvl2pPr marL="0" marR="0" lvl="1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2pPr>
            <a:lvl3pPr marL="0" marR="0" lvl="2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3pPr>
            <a:lvl4pPr marL="0" marR="0" lvl="3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4pPr>
            <a:lvl5pPr marL="0" marR="0" lvl="4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5pPr>
            <a:lvl6pPr marL="0" marR="0" lvl="5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6pPr>
            <a:lvl7pPr marL="0" marR="0" lvl="6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7pPr>
            <a:lvl8pPr marL="0" marR="0" lvl="7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8pPr>
            <a:lvl9pPr marL="0" marR="0" lvl="8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re et contenu" type="obj">
  <p:cSld name="OBJECT">
    <p:spTree>
      <p:nvGrpSpPr>
        <p:cNvPr id="1" name="Shape 10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1" name="Google Shape;1071;p26"/>
          <p:cNvSpPr txBox="1">
            <a:spLocks noGrp="1"/>
          </p:cNvSpPr>
          <p:nvPr>
            <p:ph type="title"/>
          </p:nvPr>
        </p:nvSpPr>
        <p:spPr>
          <a:xfrm>
            <a:off x="508001" y="457200"/>
            <a:ext cx="6447600" cy="990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700"/>
              <a:buFont typeface="Trebuchet MS"/>
              <a:buNone/>
              <a:defRPr sz="2700"/>
            </a:lvl1pPr>
            <a:lvl2pPr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72" name="Google Shape;1072;p26"/>
          <p:cNvSpPr txBox="1">
            <a:spLocks noGrp="1"/>
          </p:cNvSpPr>
          <p:nvPr>
            <p:ph type="body" idx="1"/>
          </p:nvPr>
        </p:nvSpPr>
        <p:spPr>
          <a:xfrm>
            <a:off x="508001" y="1620442"/>
            <a:ext cx="6447600" cy="2910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17500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1400"/>
              <a:buChar char="►"/>
              <a:defRPr/>
            </a:lvl1pPr>
            <a:lvl2pPr marL="914400" lvl="1" indent="-317500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1400"/>
              <a:buChar char="►"/>
              <a:defRPr/>
            </a:lvl2pPr>
            <a:lvl3pPr marL="1371600" lvl="2" indent="-317500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1400"/>
              <a:buChar char="►"/>
              <a:defRPr/>
            </a:lvl3pPr>
            <a:lvl4pPr marL="1828800" lvl="3" indent="-317500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1400"/>
              <a:buChar char="►"/>
              <a:defRPr/>
            </a:lvl4pPr>
            <a:lvl5pPr marL="2286000" lvl="4" indent="-317500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1400"/>
              <a:buChar char="►"/>
              <a:defRPr/>
            </a:lvl5pPr>
            <a:lvl6pPr marL="2743200" lvl="5" indent="-317500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1400"/>
              <a:buChar char="►"/>
              <a:defRPr/>
            </a:lvl6pPr>
            <a:lvl7pPr marL="3200400" lvl="6" indent="-317500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1400"/>
              <a:buChar char="►"/>
              <a:defRPr/>
            </a:lvl7pPr>
            <a:lvl8pPr marL="3657600" lvl="7" indent="-317500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1400"/>
              <a:buChar char="►"/>
              <a:defRPr/>
            </a:lvl8pPr>
            <a:lvl9pPr marL="4114800" lvl="8" indent="-317500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1400"/>
              <a:buChar char="►"/>
              <a:defRPr/>
            </a:lvl9pPr>
          </a:lstStyle>
          <a:p>
            <a:endParaRPr/>
          </a:p>
        </p:txBody>
      </p:sp>
      <p:sp>
        <p:nvSpPr>
          <p:cNvPr id="1073" name="Google Shape;1073;p26"/>
          <p:cNvSpPr txBox="1">
            <a:spLocks noGrp="1"/>
          </p:cNvSpPr>
          <p:nvPr>
            <p:ph type="dt" idx="10"/>
          </p:nvPr>
        </p:nvSpPr>
        <p:spPr>
          <a:xfrm>
            <a:off x="5403850" y="4531022"/>
            <a:ext cx="684000" cy="273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2pPr>
            <a:lvl3pPr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3pPr>
            <a:lvl4pPr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4pPr>
            <a:lvl5pPr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5pPr>
            <a:lvl6pPr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6pPr>
            <a:lvl7pPr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7pPr>
            <a:lvl8pPr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8pPr>
            <a:lvl9pPr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9pPr>
          </a:lstStyle>
          <a:p>
            <a:endParaRPr/>
          </a:p>
        </p:txBody>
      </p:sp>
      <p:sp>
        <p:nvSpPr>
          <p:cNvPr id="1074" name="Google Shape;1074;p26"/>
          <p:cNvSpPr txBox="1">
            <a:spLocks noGrp="1"/>
          </p:cNvSpPr>
          <p:nvPr>
            <p:ph type="ftr" idx="11"/>
          </p:nvPr>
        </p:nvSpPr>
        <p:spPr>
          <a:xfrm>
            <a:off x="508001" y="4531022"/>
            <a:ext cx="4723200" cy="273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2pPr>
            <a:lvl3pPr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3pPr>
            <a:lvl4pPr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4pPr>
            <a:lvl5pPr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5pPr>
            <a:lvl6pPr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6pPr>
            <a:lvl7pPr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7pPr>
            <a:lvl8pPr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8pPr>
            <a:lvl9pPr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9pPr>
          </a:lstStyle>
          <a:p>
            <a:endParaRPr/>
          </a:p>
        </p:txBody>
      </p:sp>
      <p:sp>
        <p:nvSpPr>
          <p:cNvPr id="1075" name="Google Shape;1075;p26"/>
          <p:cNvSpPr txBox="1">
            <a:spLocks noGrp="1"/>
          </p:cNvSpPr>
          <p:nvPr>
            <p:ph type="sldNum" idx="12"/>
          </p:nvPr>
        </p:nvSpPr>
        <p:spPr>
          <a:xfrm>
            <a:off x="6442998" y="4531022"/>
            <a:ext cx="512400" cy="273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1pPr>
            <a:lvl2pPr marL="0" marR="0" lvl="1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2pPr>
            <a:lvl3pPr marL="0" marR="0" lvl="2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3pPr>
            <a:lvl4pPr marL="0" marR="0" lvl="3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4pPr>
            <a:lvl5pPr marL="0" marR="0" lvl="4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5pPr>
            <a:lvl6pPr marL="0" marR="0" lvl="5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6pPr>
            <a:lvl7pPr marL="0" marR="0" lvl="6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7pPr>
            <a:lvl8pPr marL="0" marR="0" lvl="7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8pPr>
            <a:lvl9pPr marL="0" marR="0" lvl="8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re de section" type="secHead">
  <p:cSld name="SECTION_HEADER">
    <p:spTree>
      <p:nvGrpSpPr>
        <p:cNvPr id="1" name="Shape 10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7" name="Google Shape;1077;p27"/>
          <p:cNvSpPr txBox="1">
            <a:spLocks noGrp="1"/>
          </p:cNvSpPr>
          <p:nvPr>
            <p:ph type="title"/>
          </p:nvPr>
        </p:nvSpPr>
        <p:spPr>
          <a:xfrm>
            <a:off x="508001" y="2025651"/>
            <a:ext cx="6447600" cy="1369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000"/>
              <a:buFont typeface="Trebuchet MS"/>
              <a:buNone/>
              <a:defRPr sz="3000" b="0" cap="none"/>
            </a:lvl1pPr>
            <a:lvl2pPr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78" name="Google Shape;1078;p27"/>
          <p:cNvSpPr txBox="1">
            <a:spLocks noGrp="1"/>
          </p:cNvSpPr>
          <p:nvPr>
            <p:ph type="body" idx="1"/>
          </p:nvPr>
        </p:nvSpPr>
        <p:spPr>
          <a:xfrm>
            <a:off x="508001" y="3395586"/>
            <a:ext cx="6447600" cy="64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1200"/>
              <a:buNone/>
              <a:defRPr sz="1500">
                <a:solidFill>
                  <a:srgbClr val="7F7F7F"/>
                </a:solidFill>
              </a:defRPr>
            </a:lvl1pPr>
            <a:lvl2pPr marL="914400" lvl="1" indent="-228600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1100"/>
              <a:buNone/>
              <a:defRPr sz="1400">
                <a:solidFill>
                  <a:srgbClr val="888888"/>
                </a:solidFill>
              </a:defRPr>
            </a:lvl2pPr>
            <a:lvl3pPr marL="1371600" lvl="2" indent="-228600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1000"/>
              <a:buNone/>
              <a:defRPr sz="1200">
                <a:solidFill>
                  <a:srgbClr val="888888"/>
                </a:solidFill>
              </a:defRPr>
            </a:lvl3pPr>
            <a:lvl4pPr marL="1828800" lvl="3" indent="-228600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800"/>
              <a:buNone/>
              <a:defRPr sz="1100">
                <a:solidFill>
                  <a:srgbClr val="888888"/>
                </a:solidFill>
              </a:defRPr>
            </a:lvl4pPr>
            <a:lvl5pPr marL="2286000" lvl="4" indent="-228600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800"/>
              <a:buNone/>
              <a:defRPr sz="1100">
                <a:solidFill>
                  <a:srgbClr val="888888"/>
                </a:solidFill>
              </a:defRPr>
            </a:lvl5pPr>
            <a:lvl6pPr marL="2743200" lvl="5" indent="-228600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800"/>
              <a:buNone/>
              <a:defRPr sz="1100">
                <a:solidFill>
                  <a:srgbClr val="888888"/>
                </a:solidFill>
              </a:defRPr>
            </a:lvl6pPr>
            <a:lvl7pPr marL="3200400" lvl="6" indent="-228600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800"/>
              <a:buNone/>
              <a:defRPr sz="1100">
                <a:solidFill>
                  <a:srgbClr val="888888"/>
                </a:solidFill>
              </a:defRPr>
            </a:lvl7pPr>
            <a:lvl8pPr marL="3657600" lvl="7" indent="-228600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800"/>
              <a:buNone/>
              <a:defRPr sz="1100">
                <a:solidFill>
                  <a:srgbClr val="888888"/>
                </a:solidFill>
              </a:defRPr>
            </a:lvl8pPr>
            <a:lvl9pPr marL="4114800" lvl="8" indent="-228600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800"/>
              <a:buNone/>
              <a:defRPr sz="1100">
                <a:solidFill>
                  <a:srgbClr val="888888"/>
                </a:solidFill>
              </a:defRPr>
            </a:lvl9pPr>
          </a:lstStyle>
          <a:p>
            <a:endParaRPr/>
          </a:p>
        </p:txBody>
      </p:sp>
      <p:sp>
        <p:nvSpPr>
          <p:cNvPr id="1079" name="Google Shape;1079;p27"/>
          <p:cNvSpPr txBox="1">
            <a:spLocks noGrp="1"/>
          </p:cNvSpPr>
          <p:nvPr>
            <p:ph type="dt" idx="10"/>
          </p:nvPr>
        </p:nvSpPr>
        <p:spPr>
          <a:xfrm>
            <a:off x="5403850" y="4531022"/>
            <a:ext cx="684000" cy="273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2pPr>
            <a:lvl3pPr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3pPr>
            <a:lvl4pPr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4pPr>
            <a:lvl5pPr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5pPr>
            <a:lvl6pPr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6pPr>
            <a:lvl7pPr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7pPr>
            <a:lvl8pPr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8pPr>
            <a:lvl9pPr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9pPr>
          </a:lstStyle>
          <a:p>
            <a:endParaRPr/>
          </a:p>
        </p:txBody>
      </p:sp>
      <p:sp>
        <p:nvSpPr>
          <p:cNvPr id="1080" name="Google Shape;1080;p27"/>
          <p:cNvSpPr txBox="1">
            <a:spLocks noGrp="1"/>
          </p:cNvSpPr>
          <p:nvPr>
            <p:ph type="ftr" idx="11"/>
          </p:nvPr>
        </p:nvSpPr>
        <p:spPr>
          <a:xfrm>
            <a:off x="508001" y="4531022"/>
            <a:ext cx="4723200" cy="273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2pPr>
            <a:lvl3pPr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3pPr>
            <a:lvl4pPr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4pPr>
            <a:lvl5pPr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5pPr>
            <a:lvl6pPr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6pPr>
            <a:lvl7pPr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7pPr>
            <a:lvl8pPr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8pPr>
            <a:lvl9pPr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9pPr>
          </a:lstStyle>
          <a:p>
            <a:endParaRPr/>
          </a:p>
        </p:txBody>
      </p:sp>
      <p:sp>
        <p:nvSpPr>
          <p:cNvPr id="1081" name="Google Shape;1081;p27"/>
          <p:cNvSpPr txBox="1">
            <a:spLocks noGrp="1"/>
          </p:cNvSpPr>
          <p:nvPr>
            <p:ph type="sldNum" idx="12"/>
          </p:nvPr>
        </p:nvSpPr>
        <p:spPr>
          <a:xfrm>
            <a:off x="6442998" y="4531022"/>
            <a:ext cx="512400" cy="273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1pPr>
            <a:lvl2pPr marL="0" marR="0" lvl="1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2pPr>
            <a:lvl3pPr marL="0" marR="0" lvl="2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3pPr>
            <a:lvl4pPr marL="0" marR="0" lvl="3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4pPr>
            <a:lvl5pPr marL="0" marR="0" lvl="4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5pPr>
            <a:lvl6pPr marL="0" marR="0" lvl="5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6pPr>
            <a:lvl7pPr marL="0" marR="0" lvl="6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7pPr>
            <a:lvl8pPr marL="0" marR="0" lvl="7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8pPr>
            <a:lvl9pPr marL="0" marR="0" lvl="8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eux contenus" type="twoObj">
  <p:cSld name="TWO_OBJECTS">
    <p:spTree>
      <p:nvGrpSpPr>
        <p:cNvPr id="1" name="Shape 10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3" name="Google Shape;1083;p28"/>
          <p:cNvSpPr txBox="1">
            <a:spLocks noGrp="1"/>
          </p:cNvSpPr>
          <p:nvPr>
            <p:ph type="title"/>
          </p:nvPr>
        </p:nvSpPr>
        <p:spPr>
          <a:xfrm>
            <a:off x="508001" y="457200"/>
            <a:ext cx="6447600" cy="990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84" name="Google Shape;1084;p28"/>
          <p:cNvSpPr txBox="1">
            <a:spLocks noGrp="1"/>
          </p:cNvSpPr>
          <p:nvPr>
            <p:ph type="body" idx="1"/>
          </p:nvPr>
        </p:nvSpPr>
        <p:spPr>
          <a:xfrm>
            <a:off x="508001" y="1620442"/>
            <a:ext cx="3138000" cy="2910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17500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1400"/>
              <a:buChar char="►"/>
              <a:defRPr/>
            </a:lvl1pPr>
            <a:lvl2pPr marL="914400" lvl="1" indent="-317500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1400"/>
              <a:buChar char="►"/>
              <a:defRPr/>
            </a:lvl2pPr>
            <a:lvl3pPr marL="1371600" lvl="2" indent="-317500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1400"/>
              <a:buChar char="►"/>
              <a:defRPr/>
            </a:lvl3pPr>
            <a:lvl4pPr marL="1828800" lvl="3" indent="-317500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1400"/>
              <a:buChar char="►"/>
              <a:defRPr/>
            </a:lvl4pPr>
            <a:lvl5pPr marL="2286000" lvl="4" indent="-317500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1400"/>
              <a:buChar char="►"/>
              <a:defRPr/>
            </a:lvl5pPr>
            <a:lvl6pPr marL="2743200" lvl="5" indent="-317500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1400"/>
              <a:buChar char="►"/>
              <a:defRPr/>
            </a:lvl6pPr>
            <a:lvl7pPr marL="3200400" lvl="6" indent="-317500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1400"/>
              <a:buChar char="►"/>
              <a:defRPr/>
            </a:lvl7pPr>
            <a:lvl8pPr marL="3657600" lvl="7" indent="-317500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1400"/>
              <a:buChar char="►"/>
              <a:defRPr/>
            </a:lvl8pPr>
            <a:lvl9pPr marL="4114800" lvl="8" indent="-317500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1400"/>
              <a:buChar char="►"/>
              <a:defRPr/>
            </a:lvl9pPr>
          </a:lstStyle>
          <a:p>
            <a:endParaRPr/>
          </a:p>
        </p:txBody>
      </p:sp>
      <p:sp>
        <p:nvSpPr>
          <p:cNvPr id="1085" name="Google Shape;1085;p28"/>
          <p:cNvSpPr txBox="1">
            <a:spLocks noGrp="1"/>
          </p:cNvSpPr>
          <p:nvPr>
            <p:ph type="body" idx="2"/>
          </p:nvPr>
        </p:nvSpPr>
        <p:spPr>
          <a:xfrm>
            <a:off x="3817477" y="1620442"/>
            <a:ext cx="3138000" cy="2910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17500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1400"/>
              <a:buChar char="►"/>
              <a:defRPr/>
            </a:lvl1pPr>
            <a:lvl2pPr marL="914400" lvl="1" indent="-317500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1400"/>
              <a:buChar char="►"/>
              <a:defRPr/>
            </a:lvl2pPr>
            <a:lvl3pPr marL="1371600" lvl="2" indent="-317500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1400"/>
              <a:buChar char="►"/>
              <a:defRPr/>
            </a:lvl3pPr>
            <a:lvl4pPr marL="1828800" lvl="3" indent="-317500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1400"/>
              <a:buChar char="►"/>
              <a:defRPr/>
            </a:lvl4pPr>
            <a:lvl5pPr marL="2286000" lvl="4" indent="-317500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1400"/>
              <a:buChar char="►"/>
              <a:defRPr/>
            </a:lvl5pPr>
            <a:lvl6pPr marL="2743200" lvl="5" indent="-317500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1400"/>
              <a:buChar char="►"/>
              <a:defRPr/>
            </a:lvl6pPr>
            <a:lvl7pPr marL="3200400" lvl="6" indent="-317500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1400"/>
              <a:buChar char="►"/>
              <a:defRPr/>
            </a:lvl7pPr>
            <a:lvl8pPr marL="3657600" lvl="7" indent="-317500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1400"/>
              <a:buChar char="►"/>
              <a:defRPr/>
            </a:lvl8pPr>
            <a:lvl9pPr marL="4114800" lvl="8" indent="-317500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1400"/>
              <a:buChar char="►"/>
              <a:defRPr/>
            </a:lvl9pPr>
          </a:lstStyle>
          <a:p>
            <a:endParaRPr/>
          </a:p>
        </p:txBody>
      </p:sp>
      <p:sp>
        <p:nvSpPr>
          <p:cNvPr id="1086" name="Google Shape;1086;p28"/>
          <p:cNvSpPr txBox="1">
            <a:spLocks noGrp="1"/>
          </p:cNvSpPr>
          <p:nvPr>
            <p:ph type="dt" idx="10"/>
          </p:nvPr>
        </p:nvSpPr>
        <p:spPr>
          <a:xfrm>
            <a:off x="5403850" y="4531022"/>
            <a:ext cx="684000" cy="273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2pPr>
            <a:lvl3pPr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3pPr>
            <a:lvl4pPr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4pPr>
            <a:lvl5pPr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5pPr>
            <a:lvl6pPr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6pPr>
            <a:lvl7pPr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7pPr>
            <a:lvl8pPr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8pPr>
            <a:lvl9pPr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9pPr>
          </a:lstStyle>
          <a:p>
            <a:endParaRPr/>
          </a:p>
        </p:txBody>
      </p:sp>
      <p:sp>
        <p:nvSpPr>
          <p:cNvPr id="1087" name="Google Shape;1087;p28"/>
          <p:cNvSpPr txBox="1">
            <a:spLocks noGrp="1"/>
          </p:cNvSpPr>
          <p:nvPr>
            <p:ph type="ftr" idx="11"/>
          </p:nvPr>
        </p:nvSpPr>
        <p:spPr>
          <a:xfrm>
            <a:off x="508001" y="4531022"/>
            <a:ext cx="4723200" cy="273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2pPr>
            <a:lvl3pPr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3pPr>
            <a:lvl4pPr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4pPr>
            <a:lvl5pPr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5pPr>
            <a:lvl6pPr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6pPr>
            <a:lvl7pPr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7pPr>
            <a:lvl8pPr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8pPr>
            <a:lvl9pPr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9pPr>
          </a:lstStyle>
          <a:p>
            <a:endParaRPr/>
          </a:p>
        </p:txBody>
      </p:sp>
      <p:sp>
        <p:nvSpPr>
          <p:cNvPr id="1088" name="Google Shape;1088;p28"/>
          <p:cNvSpPr txBox="1">
            <a:spLocks noGrp="1"/>
          </p:cNvSpPr>
          <p:nvPr>
            <p:ph type="sldNum" idx="12"/>
          </p:nvPr>
        </p:nvSpPr>
        <p:spPr>
          <a:xfrm>
            <a:off x="6442998" y="4531022"/>
            <a:ext cx="512400" cy="273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1pPr>
            <a:lvl2pPr marL="0" marR="0" lvl="1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2pPr>
            <a:lvl3pPr marL="0" marR="0" lvl="2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3pPr>
            <a:lvl4pPr marL="0" marR="0" lvl="3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4pPr>
            <a:lvl5pPr marL="0" marR="0" lvl="4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5pPr>
            <a:lvl6pPr marL="0" marR="0" lvl="5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6pPr>
            <a:lvl7pPr marL="0" marR="0" lvl="6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7pPr>
            <a:lvl8pPr marL="0" marR="0" lvl="7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8pPr>
            <a:lvl9pPr marL="0" marR="0" lvl="8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apositive de titre 1">
  <p:cSld name="TITLE_3">
    <p:spTree>
      <p:nvGrpSpPr>
        <p:cNvPr id="1" name="Shape 10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0" name="Google Shape;1090;p29"/>
          <p:cNvSpPr txBox="1">
            <a:spLocks noGrp="1"/>
          </p:cNvSpPr>
          <p:nvPr>
            <p:ph type="ctrTitle"/>
          </p:nvPr>
        </p:nvSpPr>
        <p:spPr>
          <a:xfrm>
            <a:off x="311708" y="744575"/>
            <a:ext cx="8520600" cy="2052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200"/>
              <a:buFont typeface="Viga"/>
              <a:buNone/>
              <a:defRPr sz="5200">
                <a:latin typeface="Viga"/>
                <a:ea typeface="Viga"/>
                <a:cs typeface="Viga"/>
                <a:sym typeface="Viga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>
            <a:endParaRPr/>
          </a:p>
        </p:txBody>
      </p:sp>
      <p:sp>
        <p:nvSpPr>
          <p:cNvPr id="1091" name="Google Shape;1091;p29"/>
          <p:cNvSpPr txBox="1">
            <a:spLocks noGrp="1"/>
          </p:cNvSpPr>
          <p:nvPr>
            <p:ph type="subTitle" idx="1"/>
          </p:nvPr>
        </p:nvSpPr>
        <p:spPr>
          <a:xfrm>
            <a:off x="311700" y="2834125"/>
            <a:ext cx="8520600" cy="792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SzPts val="2800"/>
              <a:buFont typeface="Ubuntu"/>
              <a:buNone/>
              <a:defRPr sz="2800">
                <a:latin typeface="Ubuntu"/>
                <a:ea typeface="Ubuntu"/>
                <a:cs typeface="Ubuntu"/>
                <a:sym typeface="Ubuntu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sp>
        <p:nvSpPr>
          <p:cNvPr id="1092" name="Google Shape;1092;p29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 1">
  <p:cSld name="TITLE_1_2">
    <p:spTree>
      <p:nvGrpSpPr>
        <p:cNvPr id="1" name="Shape 10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4" name="Google Shape;1094;p30"/>
          <p:cNvSpPr txBox="1">
            <a:spLocks noGrp="1"/>
          </p:cNvSpPr>
          <p:nvPr>
            <p:ph type="ctrTitle"/>
          </p:nvPr>
        </p:nvSpPr>
        <p:spPr>
          <a:xfrm>
            <a:off x="2305100" y="1161050"/>
            <a:ext cx="6153000" cy="1159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 b="0">
                <a:solidFill>
                  <a:schemeClr val="dk2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 b="0">
                <a:solidFill>
                  <a:schemeClr val="dk2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 b="0">
                <a:solidFill>
                  <a:schemeClr val="dk2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 b="0">
                <a:solidFill>
                  <a:schemeClr val="dk2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 b="0">
                <a:solidFill>
                  <a:schemeClr val="dk2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 b="0">
                <a:solidFill>
                  <a:schemeClr val="dk2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 b="0">
                <a:solidFill>
                  <a:schemeClr val="dk2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 b="0">
                <a:solidFill>
                  <a:schemeClr val="dk2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 b="0"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sp>
        <p:nvSpPr>
          <p:cNvPr id="1095" name="Google Shape;1095;p30"/>
          <p:cNvSpPr/>
          <p:nvPr/>
        </p:nvSpPr>
        <p:spPr>
          <a:xfrm>
            <a:off x="723692" y="4220091"/>
            <a:ext cx="794875" cy="985737"/>
          </a:xfrm>
          <a:custGeom>
            <a:avLst/>
            <a:gdLst/>
            <a:ahLst/>
            <a:cxnLst/>
            <a:rect l="l" t="t" r="r" b="b"/>
            <a:pathLst>
              <a:path w="15884" h="19698" extrusionOk="0">
                <a:moveTo>
                  <a:pt x="9355" y="4108"/>
                </a:moveTo>
                <a:lnTo>
                  <a:pt x="9465" y="4145"/>
                </a:lnTo>
                <a:lnTo>
                  <a:pt x="9538" y="4182"/>
                </a:lnTo>
                <a:lnTo>
                  <a:pt x="9648" y="4328"/>
                </a:lnTo>
                <a:lnTo>
                  <a:pt x="9721" y="4549"/>
                </a:lnTo>
                <a:lnTo>
                  <a:pt x="9721" y="4769"/>
                </a:lnTo>
                <a:lnTo>
                  <a:pt x="9721" y="4842"/>
                </a:lnTo>
                <a:lnTo>
                  <a:pt x="9685" y="4879"/>
                </a:lnTo>
                <a:lnTo>
                  <a:pt x="9575" y="4952"/>
                </a:lnTo>
                <a:lnTo>
                  <a:pt x="9391" y="4952"/>
                </a:lnTo>
                <a:lnTo>
                  <a:pt x="9355" y="4915"/>
                </a:lnTo>
                <a:lnTo>
                  <a:pt x="9281" y="4842"/>
                </a:lnTo>
                <a:lnTo>
                  <a:pt x="9208" y="4695"/>
                </a:lnTo>
                <a:lnTo>
                  <a:pt x="9171" y="4549"/>
                </a:lnTo>
                <a:lnTo>
                  <a:pt x="9171" y="4438"/>
                </a:lnTo>
                <a:lnTo>
                  <a:pt x="9171" y="4328"/>
                </a:lnTo>
                <a:lnTo>
                  <a:pt x="9245" y="4108"/>
                </a:lnTo>
                <a:close/>
                <a:moveTo>
                  <a:pt x="9355" y="3705"/>
                </a:moveTo>
                <a:lnTo>
                  <a:pt x="9245" y="3742"/>
                </a:lnTo>
                <a:lnTo>
                  <a:pt x="9135" y="3778"/>
                </a:lnTo>
                <a:lnTo>
                  <a:pt x="9025" y="3852"/>
                </a:lnTo>
                <a:lnTo>
                  <a:pt x="8988" y="3925"/>
                </a:lnTo>
                <a:lnTo>
                  <a:pt x="8914" y="3998"/>
                </a:lnTo>
                <a:lnTo>
                  <a:pt x="8841" y="4218"/>
                </a:lnTo>
                <a:lnTo>
                  <a:pt x="8804" y="4475"/>
                </a:lnTo>
                <a:lnTo>
                  <a:pt x="8804" y="4659"/>
                </a:lnTo>
                <a:lnTo>
                  <a:pt x="8841" y="4805"/>
                </a:lnTo>
                <a:lnTo>
                  <a:pt x="8878" y="4952"/>
                </a:lnTo>
                <a:lnTo>
                  <a:pt x="8988" y="5099"/>
                </a:lnTo>
                <a:lnTo>
                  <a:pt x="9098" y="5209"/>
                </a:lnTo>
                <a:lnTo>
                  <a:pt x="9245" y="5282"/>
                </a:lnTo>
                <a:lnTo>
                  <a:pt x="9391" y="5355"/>
                </a:lnTo>
                <a:lnTo>
                  <a:pt x="9538" y="5355"/>
                </a:lnTo>
                <a:lnTo>
                  <a:pt x="9721" y="5319"/>
                </a:lnTo>
                <a:lnTo>
                  <a:pt x="9868" y="5245"/>
                </a:lnTo>
                <a:lnTo>
                  <a:pt x="10015" y="5135"/>
                </a:lnTo>
                <a:lnTo>
                  <a:pt x="10088" y="4989"/>
                </a:lnTo>
                <a:lnTo>
                  <a:pt x="10125" y="4805"/>
                </a:lnTo>
                <a:lnTo>
                  <a:pt x="10125" y="4659"/>
                </a:lnTo>
                <a:lnTo>
                  <a:pt x="10088" y="4475"/>
                </a:lnTo>
                <a:lnTo>
                  <a:pt x="10052" y="4292"/>
                </a:lnTo>
                <a:lnTo>
                  <a:pt x="9978" y="4145"/>
                </a:lnTo>
                <a:lnTo>
                  <a:pt x="9905" y="3998"/>
                </a:lnTo>
                <a:lnTo>
                  <a:pt x="9795" y="3888"/>
                </a:lnTo>
                <a:lnTo>
                  <a:pt x="9648" y="3778"/>
                </a:lnTo>
                <a:lnTo>
                  <a:pt x="9501" y="3742"/>
                </a:lnTo>
                <a:lnTo>
                  <a:pt x="9355" y="3705"/>
                </a:lnTo>
                <a:close/>
                <a:moveTo>
                  <a:pt x="11262" y="6676"/>
                </a:moveTo>
                <a:lnTo>
                  <a:pt x="11262" y="6786"/>
                </a:lnTo>
                <a:lnTo>
                  <a:pt x="11225" y="6859"/>
                </a:lnTo>
                <a:lnTo>
                  <a:pt x="11152" y="6933"/>
                </a:lnTo>
                <a:lnTo>
                  <a:pt x="11042" y="7006"/>
                </a:lnTo>
                <a:lnTo>
                  <a:pt x="10785" y="7116"/>
                </a:lnTo>
                <a:lnTo>
                  <a:pt x="10602" y="7190"/>
                </a:lnTo>
                <a:lnTo>
                  <a:pt x="9795" y="7556"/>
                </a:lnTo>
                <a:lnTo>
                  <a:pt x="9721" y="7263"/>
                </a:lnTo>
                <a:lnTo>
                  <a:pt x="10639" y="6823"/>
                </a:lnTo>
                <a:lnTo>
                  <a:pt x="11079" y="6676"/>
                </a:lnTo>
                <a:close/>
                <a:moveTo>
                  <a:pt x="11115" y="6273"/>
                </a:moveTo>
                <a:lnTo>
                  <a:pt x="10859" y="6346"/>
                </a:lnTo>
                <a:lnTo>
                  <a:pt x="10052" y="6639"/>
                </a:lnTo>
                <a:lnTo>
                  <a:pt x="9648" y="6823"/>
                </a:lnTo>
                <a:lnTo>
                  <a:pt x="9281" y="7006"/>
                </a:lnTo>
                <a:lnTo>
                  <a:pt x="9208" y="7080"/>
                </a:lnTo>
                <a:lnTo>
                  <a:pt x="9208" y="7116"/>
                </a:lnTo>
                <a:lnTo>
                  <a:pt x="9208" y="7190"/>
                </a:lnTo>
                <a:lnTo>
                  <a:pt x="9208" y="7263"/>
                </a:lnTo>
                <a:lnTo>
                  <a:pt x="9318" y="7336"/>
                </a:lnTo>
                <a:lnTo>
                  <a:pt x="9465" y="7336"/>
                </a:lnTo>
                <a:lnTo>
                  <a:pt x="9465" y="7593"/>
                </a:lnTo>
                <a:lnTo>
                  <a:pt x="9538" y="7813"/>
                </a:lnTo>
                <a:lnTo>
                  <a:pt x="9575" y="7887"/>
                </a:lnTo>
                <a:lnTo>
                  <a:pt x="9648" y="7923"/>
                </a:lnTo>
                <a:lnTo>
                  <a:pt x="9758" y="7923"/>
                </a:lnTo>
                <a:lnTo>
                  <a:pt x="10492" y="7630"/>
                </a:lnTo>
                <a:lnTo>
                  <a:pt x="10859" y="7483"/>
                </a:lnTo>
                <a:lnTo>
                  <a:pt x="11225" y="7336"/>
                </a:lnTo>
                <a:lnTo>
                  <a:pt x="11409" y="7190"/>
                </a:lnTo>
                <a:lnTo>
                  <a:pt x="11556" y="7006"/>
                </a:lnTo>
                <a:lnTo>
                  <a:pt x="11629" y="6896"/>
                </a:lnTo>
                <a:lnTo>
                  <a:pt x="11629" y="6786"/>
                </a:lnTo>
                <a:lnTo>
                  <a:pt x="11629" y="6676"/>
                </a:lnTo>
                <a:lnTo>
                  <a:pt x="11592" y="6566"/>
                </a:lnTo>
                <a:lnTo>
                  <a:pt x="11556" y="6419"/>
                </a:lnTo>
                <a:lnTo>
                  <a:pt x="11482" y="6346"/>
                </a:lnTo>
                <a:lnTo>
                  <a:pt x="11372" y="6273"/>
                </a:lnTo>
                <a:close/>
                <a:moveTo>
                  <a:pt x="10198" y="2861"/>
                </a:moveTo>
                <a:lnTo>
                  <a:pt x="10235" y="3228"/>
                </a:lnTo>
                <a:lnTo>
                  <a:pt x="10345" y="3595"/>
                </a:lnTo>
                <a:lnTo>
                  <a:pt x="10565" y="4292"/>
                </a:lnTo>
                <a:lnTo>
                  <a:pt x="10822" y="5062"/>
                </a:lnTo>
                <a:lnTo>
                  <a:pt x="10895" y="5282"/>
                </a:lnTo>
                <a:lnTo>
                  <a:pt x="9025" y="6052"/>
                </a:lnTo>
                <a:lnTo>
                  <a:pt x="7154" y="6786"/>
                </a:lnTo>
                <a:lnTo>
                  <a:pt x="5173" y="7593"/>
                </a:lnTo>
                <a:lnTo>
                  <a:pt x="4146" y="7997"/>
                </a:lnTo>
                <a:lnTo>
                  <a:pt x="3816" y="8143"/>
                </a:lnTo>
                <a:lnTo>
                  <a:pt x="3486" y="8290"/>
                </a:lnTo>
                <a:lnTo>
                  <a:pt x="3266" y="7887"/>
                </a:lnTo>
                <a:lnTo>
                  <a:pt x="3045" y="7446"/>
                </a:lnTo>
                <a:lnTo>
                  <a:pt x="2679" y="6566"/>
                </a:lnTo>
                <a:lnTo>
                  <a:pt x="2532" y="6162"/>
                </a:lnTo>
                <a:lnTo>
                  <a:pt x="2385" y="5869"/>
                </a:lnTo>
                <a:lnTo>
                  <a:pt x="2238" y="5612"/>
                </a:lnTo>
                <a:lnTo>
                  <a:pt x="2715" y="5539"/>
                </a:lnTo>
                <a:lnTo>
                  <a:pt x="3192" y="5429"/>
                </a:lnTo>
                <a:lnTo>
                  <a:pt x="3669" y="5282"/>
                </a:lnTo>
                <a:lnTo>
                  <a:pt x="4146" y="5099"/>
                </a:lnTo>
                <a:lnTo>
                  <a:pt x="5210" y="4659"/>
                </a:lnTo>
                <a:lnTo>
                  <a:pt x="6273" y="4218"/>
                </a:lnTo>
                <a:lnTo>
                  <a:pt x="6824" y="4035"/>
                </a:lnTo>
                <a:lnTo>
                  <a:pt x="7374" y="3852"/>
                </a:lnTo>
                <a:lnTo>
                  <a:pt x="8474" y="3558"/>
                </a:lnTo>
                <a:lnTo>
                  <a:pt x="9025" y="3411"/>
                </a:lnTo>
                <a:lnTo>
                  <a:pt x="9538" y="3191"/>
                </a:lnTo>
                <a:lnTo>
                  <a:pt x="9868" y="3081"/>
                </a:lnTo>
                <a:lnTo>
                  <a:pt x="10015" y="2971"/>
                </a:lnTo>
                <a:lnTo>
                  <a:pt x="10198" y="2861"/>
                </a:lnTo>
                <a:close/>
                <a:moveTo>
                  <a:pt x="8658" y="7740"/>
                </a:moveTo>
                <a:lnTo>
                  <a:pt x="8694" y="7923"/>
                </a:lnTo>
                <a:lnTo>
                  <a:pt x="8071" y="8253"/>
                </a:lnTo>
                <a:lnTo>
                  <a:pt x="7704" y="8437"/>
                </a:lnTo>
                <a:lnTo>
                  <a:pt x="7594" y="8437"/>
                </a:lnTo>
                <a:lnTo>
                  <a:pt x="7557" y="8363"/>
                </a:lnTo>
                <a:lnTo>
                  <a:pt x="7557" y="8180"/>
                </a:lnTo>
                <a:lnTo>
                  <a:pt x="8658" y="7740"/>
                </a:lnTo>
                <a:close/>
                <a:moveTo>
                  <a:pt x="10198" y="2384"/>
                </a:moveTo>
                <a:lnTo>
                  <a:pt x="9978" y="2458"/>
                </a:lnTo>
                <a:lnTo>
                  <a:pt x="9795" y="2568"/>
                </a:lnTo>
                <a:lnTo>
                  <a:pt x="9391" y="2788"/>
                </a:lnTo>
                <a:lnTo>
                  <a:pt x="8841" y="2971"/>
                </a:lnTo>
                <a:lnTo>
                  <a:pt x="8328" y="3155"/>
                </a:lnTo>
                <a:lnTo>
                  <a:pt x="7264" y="3411"/>
                </a:lnTo>
                <a:lnTo>
                  <a:pt x="6750" y="3558"/>
                </a:lnTo>
                <a:lnTo>
                  <a:pt x="6237" y="3742"/>
                </a:lnTo>
                <a:lnTo>
                  <a:pt x="5210" y="4145"/>
                </a:lnTo>
                <a:lnTo>
                  <a:pt x="4219" y="4585"/>
                </a:lnTo>
                <a:lnTo>
                  <a:pt x="3669" y="4805"/>
                </a:lnTo>
                <a:lnTo>
                  <a:pt x="3119" y="4989"/>
                </a:lnTo>
                <a:lnTo>
                  <a:pt x="2018" y="5319"/>
                </a:lnTo>
                <a:lnTo>
                  <a:pt x="1945" y="5355"/>
                </a:lnTo>
                <a:lnTo>
                  <a:pt x="1908" y="5392"/>
                </a:lnTo>
                <a:lnTo>
                  <a:pt x="1908" y="5466"/>
                </a:lnTo>
                <a:lnTo>
                  <a:pt x="1945" y="5539"/>
                </a:lnTo>
                <a:lnTo>
                  <a:pt x="1982" y="5576"/>
                </a:lnTo>
                <a:lnTo>
                  <a:pt x="1945" y="5686"/>
                </a:lnTo>
                <a:lnTo>
                  <a:pt x="1945" y="5759"/>
                </a:lnTo>
                <a:lnTo>
                  <a:pt x="2018" y="5979"/>
                </a:lnTo>
                <a:lnTo>
                  <a:pt x="2165" y="6456"/>
                </a:lnTo>
                <a:lnTo>
                  <a:pt x="2385" y="6933"/>
                </a:lnTo>
                <a:lnTo>
                  <a:pt x="2752" y="7850"/>
                </a:lnTo>
                <a:lnTo>
                  <a:pt x="2972" y="8290"/>
                </a:lnTo>
                <a:lnTo>
                  <a:pt x="3192" y="8694"/>
                </a:lnTo>
                <a:lnTo>
                  <a:pt x="3266" y="8767"/>
                </a:lnTo>
                <a:lnTo>
                  <a:pt x="3302" y="8804"/>
                </a:lnTo>
                <a:lnTo>
                  <a:pt x="3412" y="8804"/>
                </a:lnTo>
                <a:lnTo>
                  <a:pt x="3522" y="8730"/>
                </a:lnTo>
                <a:lnTo>
                  <a:pt x="3596" y="8620"/>
                </a:lnTo>
                <a:lnTo>
                  <a:pt x="3999" y="8510"/>
                </a:lnTo>
                <a:lnTo>
                  <a:pt x="4403" y="8363"/>
                </a:lnTo>
                <a:lnTo>
                  <a:pt x="5173" y="8033"/>
                </a:lnTo>
                <a:lnTo>
                  <a:pt x="7300" y="7190"/>
                </a:lnTo>
                <a:lnTo>
                  <a:pt x="9281" y="6419"/>
                </a:lnTo>
                <a:lnTo>
                  <a:pt x="10235" y="6052"/>
                </a:lnTo>
                <a:lnTo>
                  <a:pt x="10712" y="5832"/>
                </a:lnTo>
                <a:lnTo>
                  <a:pt x="11152" y="5612"/>
                </a:lnTo>
                <a:lnTo>
                  <a:pt x="11262" y="5612"/>
                </a:lnTo>
                <a:lnTo>
                  <a:pt x="11335" y="5539"/>
                </a:lnTo>
                <a:lnTo>
                  <a:pt x="11372" y="5392"/>
                </a:lnTo>
                <a:lnTo>
                  <a:pt x="11372" y="5282"/>
                </a:lnTo>
                <a:lnTo>
                  <a:pt x="11299" y="5025"/>
                </a:lnTo>
                <a:lnTo>
                  <a:pt x="11042" y="4255"/>
                </a:lnTo>
                <a:lnTo>
                  <a:pt x="10785" y="3485"/>
                </a:lnTo>
                <a:lnTo>
                  <a:pt x="10639" y="3118"/>
                </a:lnTo>
                <a:lnTo>
                  <a:pt x="10455" y="2751"/>
                </a:lnTo>
                <a:lnTo>
                  <a:pt x="10418" y="2714"/>
                </a:lnTo>
                <a:lnTo>
                  <a:pt x="10345" y="2678"/>
                </a:lnTo>
                <a:lnTo>
                  <a:pt x="10382" y="2568"/>
                </a:lnTo>
                <a:lnTo>
                  <a:pt x="10382" y="2494"/>
                </a:lnTo>
                <a:lnTo>
                  <a:pt x="10308" y="2421"/>
                </a:lnTo>
                <a:lnTo>
                  <a:pt x="10198" y="2384"/>
                </a:lnTo>
                <a:close/>
                <a:moveTo>
                  <a:pt x="8694" y="7263"/>
                </a:moveTo>
                <a:lnTo>
                  <a:pt x="7337" y="7813"/>
                </a:lnTo>
                <a:lnTo>
                  <a:pt x="7264" y="7850"/>
                </a:lnTo>
                <a:lnTo>
                  <a:pt x="7227" y="7923"/>
                </a:lnTo>
                <a:lnTo>
                  <a:pt x="7190" y="7997"/>
                </a:lnTo>
                <a:lnTo>
                  <a:pt x="7227" y="8070"/>
                </a:lnTo>
                <a:lnTo>
                  <a:pt x="7190" y="8143"/>
                </a:lnTo>
                <a:lnTo>
                  <a:pt x="7154" y="8363"/>
                </a:lnTo>
                <a:lnTo>
                  <a:pt x="7190" y="8620"/>
                </a:lnTo>
                <a:lnTo>
                  <a:pt x="7227" y="8730"/>
                </a:lnTo>
                <a:lnTo>
                  <a:pt x="7300" y="8840"/>
                </a:lnTo>
                <a:lnTo>
                  <a:pt x="7411" y="8877"/>
                </a:lnTo>
                <a:lnTo>
                  <a:pt x="7557" y="8877"/>
                </a:lnTo>
                <a:lnTo>
                  <a:pt x="7704" y="8840"/>
                </a:lnTo>
                <a:lnTo>
                  <a:pt x="7887" y="8804"/>
                </a:lnTo>
                <a:lnTo>
                  <a:pt x="8218" y="8620"/>
                </a:lnTo>
                <a:lnTo>
                  <a:pt x="9061" y="8217"/>
                </a:lnTo>
                <a:lnTo>
                  <a:pt x="9098" y="8180"/>
                </a:lnTo>
                <a:lnTo>
                  <a:pt x="9171" y="8107"/>
                </a:lnTo>
                <a:lnTo>
                  <a:pt x="9171" y="8033"/>
                </a:lnTo>
                <a:lnTo>
                  <a:pt x="9171" y="7960"/>
                </a:lnTo>
                <a:lnTo>
                  <a:pt x="8951" y="7410"/>
                </a:lnTo>
                <a:lnTo>
                  <a:pt x="8914" y="7336"/>
                </a:lnTo>
                <a:lnTo>
                  <a:pt x="8841" y="7300"/>
                </a:lnTo>
                <a:lnTo>
                  <a:pt x="8768" y="7263"/>
                </a:lnTo>
                <a:close/>
                <a:moveTo>
                  <a:pt x="11702" y="8327"/>
                </a:moveTo>
                <a:lnTo>
                  <a:pt x="11886" y="8694"/>
                </a:lnTo>
                <a:lnTo>
                  <a:pt x="12106" y="9060"/>
                </a:lnTo>
                <a:lnTo>
                  <a:pt x="11702" y="9244"/>
                </a:lnTo>
                <a:lnTo>
                  <a:pt x="11335" y="9390"/>
                </a:lnTo>
                <a:lnTo>
                  <a:pt x="10932" y="9500"/>
                </a:lnTo>
                <a:lnTo>
                  <a:pt x="10528" y="9611"/>
                </a:lnTo>
                <a:lnTo>
                  <a:pt x="10382" y="9244"/>
                </a:lnTo>
                <a:lnTo>
                  <a:pt x="10198" y="8877"/>
                </a:lnTo>
                <a:lnTo>
                  <a:pt x="10162" y="8840"/>
                </a:lnTo>
                <a:lnTo>
                  <a:pt x="10565" y="8730"/>
                </a:lnTo>
                <a:lnTo>
                  <a:pt x="10932" y="8620"/>
                </a:lnTo>
                <a:lnTo>
                  <a:pt x="11702" y="8327"/>
                </a:lnTo>
                <a:close/>
                <a:moveTo>
                  <a:pt x="11776" y="7887"/>
                </a:moveTo>
                <a:lnTo>
                  <a:pt x="11299" y="8070"/>
                </a:lnTo>
                <a:lnTo>
                  <a:pt x="10822" y="8217"/>
                </a:lnTo>
                <a:lnTo>
                  <a:pt x="9868" y="8510"/>
                </a:lnTo>
                <a:lnTo>
                  <a:pt x="9832" y="8510"/>
                </a:lnTo>
                <a:lnTo>
                  <a:pt x="9795" y="8583"/>
                </a:lnTo>
                <a:lnTo>
                  <a:pt x="9758" y="8694"/>
                </a:lnTo>
                <a:lnTo>
                  <a:pt x="9832" y="8804"/>
                </a:lnTo>
                <a:lnTo>
                  <a:pt x="9868" y="8840"/>
                </a:lnTo>
                <a:lnTo>
                  <a:pt x="9942" y="8877"/>
                </a:lnTo>
                <a:lnTo>
                  <a:pt x="9905" y="8950"/>
                </a:lnTo>
                <a:lnTo>
                  <a:pt x="9905" y="9024"/>
                </a:lnTo>
                <a:lnTo>
                  <a:pt x="10088" y="9427"/>
                </a:lnTo>
                <a:lnTo>
                  <a:pt x="10198" y="9867"/>
                </a:lnTo>
                <a:lnTo>
                  <a:pt x="10235" y="9941"/>
                </a:lnTo>
                <a:lnTo>
                  <a:pt x="10272" y="9977"/>
                </a:lnTo>
                <a:lnTo>
                  <a:pt x="10308" y="10014"/>
                </a:lnTo>
                <a:lnTo>
                  <a:pt x="10382" y="10051"/>
                </a:lnTo>
                <a:lnTo>
                  <a:pt x="10932" y="9904"/>
                </a:lnTo>
                <a:lnTo>
                  <a:pt x="11446" y="9757"/>
                </a:lnTo>
                <a:lnTo>
                  <a:pt x="11959" y="9574"/>
                </a:lnTo>
                <a:lnTo>
                  <a:pt x="12436" y="9317"/>
                </a:lnTo>
                <a:lnTo>
                  <a:pt x="12509" y="9280"/>
                </a:lnTo>
                <a:lnTo>
                  <a:pt x="12583" y="9207"/>
                </a:lnTo>
                <a:lnTo>
                  <a:pt x="12583" y="9097"/>
                </a:lnTo>
                <a:lnTo>
                  <a:pt x="12546" y="9024"/>
                </a:lnTo>
                <a:lnTo>
                  <a:pt x="12253" y="8547"/>
                </a:lnTo>
                <a:lnTo>
                  <a:pt x="11996" y="7997"/>
                </a:lnTo>
                <a:lnTo>
                  <a:pt x="11959" y="7923"/>
                </a:lnTo>
                <a:lnTo>
                  <a:pt x="11922" y="7887"/>
                </a:lnTo>
                <a:close/>
                <a:moveTo>
                  <a:pt x="8914" y="9354"/>
                </a:moveTo>
                <a:lnTo>
                  <a:pt x="9061" y="9757"/>
                </a:lnTo>
                <a:lnTo>
                  <a:pt x="9281" y="10161"/>
                </a:lnTo>
                <a:lnTo>
                  <a:pt x="8658" y="10491"/>
                </a:lnTo>
                <a:lnTo>
                  <a:pt x="7961" y="10784"/>
                </a:lnTo>
                <a:lnTo>
                  <a:pt x="7814" y="10858"/>
                </a:lnTo>
                <a:lnTo>
                  <a:pt x="7741" y="10858"/>
                </a:lnTo>
                <a:lnTo>
                  <a:pt x="7704" y="10821"/>
                </a:lnTo>
                <a:lnTo>
                  <a:pt x="7631" y="10674"/>
                </a:lnTo>
                <a:lnTo>
                  <a:pt x="7594" y="10491"/>
                </a:lnTo>
                <a:lnTo>
                  <a:pt x="7521" y="10161"/>
                </a:lnTo>
                <a:lnTo>
                  <a:pt x="7374" y="9867"/>
                </a:lnTo>
                <a:lnTo>
                  <a:pt x="8914" y="9354"/>
                </a:lnTo>
                <a:close/>
                <a:moveTo>
                  <a:pt x="8951" y="8950"/>
                </a:moveTo>
                <a:lnTo>
                  <a:pt x="7154" y="9537"/>
                </a:lnTo>
                <a:lnTo>
                  <a:pt x="7117" y="9574"/>
                </a:lnTo>
                <a:lnTo>
                  <a:pt x="7080" y="9611"/>
                </a:lnTo>
                <a:lnTo>
                  <a:pt x="7044" y="9721"/>
                </a:lnTo>
                <a:lnTo>
                  <a:pt x="7080" y="9831"/>
                </a:lnTo>
                <a:lnTo>
                  <a:pt x="7190" y="9904"/>
                </a:lnTo>
                <a:lnTo>
                  <a:pt x="7190" y="10124"/>
                </a:lnTo>
                <a:lnTo>
                  <a:pt x="7227" y="10381"/>
                </a:lnTo>
                <a:lnTo>
                  <a:pt x="7374" y="10858"/>
                </a:lnTo>
                <a:lnTo>
                  <a:pt x="7411" y="11004"/>
                </a:lnTo>
                <a:lnTo>
                  <a:pt x="7521" y="11114"/>
                </a:lnTo>
                <a:lnTo>
                  <a:pt x="7631" y="11188"/>
                </a:lnTo>
                <a:lnTo>
                  <a:pt x="7777" y="11225"/>
                </a:lnTo>
                <a:lnTo>
                  <a:pt x="8034" y="11151"/>
                </a:lnTo>
                <a:lnTo>
                  <a:pt x="8291" y="11078"/>
                </a:lnTo>
                <a:lnTo>
                  <a:pt x="8768" y="10858"/>
                </a:lnTo>
                <a:lnTo>
                  <a:pt x="9245" y="10601"/>
                </a:lnTo>
                <a:lnTo>
                  <a:pt x="9685" y="10344"/>
                </a:lnTo>
                <a:lnTo>
                  <a:pt x="9721" y="10271"/>
                </a:lnTo>
                <a:lnTo>
                  <a:pt x="9758" y="10197"/>
                </a:lnTo>
                <a:lnTo>
                  <a:pt x="9758" y="10161"/>
                </a:lnTo>
                <a:lnTo>
                  <a:pt x="9721" y="10087"/>
                </a:lnTo>
                <a:lnTo>
                  <a:pt x="9538" y="9867"/>
                </a:lnTo>
                <a:lnTo>
                  <a:pt x="9391" y="9611"/>
                </a:lnTo>
                <a:lnTo>
                  <a:pt x="9281" y="9354"/>
                </a:lnTo>
                <a:lnTo>
                  <a:pt x="9208" y="9060"/>
                </a:lnTo>
                <a:lnTo>
                  <a:pt x="9171" y="8987"/>
                </a:lnTo>
                <a:lnTo>
                  <a:pt x="9098" y="8950"/>
                </a:lnTo>
                <a:close/>
                <a:moveTo>
                  <a:pt x="12473" y="10344"/>
                </a:moveTo>
                <a:lnTo>
                  <a:pt x="12619" y="10711"/>
                </a:lnTo>
                <a:lnTo>
                  <a:pt x="11959" y="11078"/>
                </a:lnTo>
                <a:lnTo>
                  <a:pt x="11299" y="11445"/>
                </a:lnTo>
                <a:lnTo>
                  <a:pt x="11152" y="10894"/>
                </a:lnTo>
                <a:lnTo>
                  <a:pt x="11189" y="10858"/>
                </a:lnTo>
                <a:lnTo>
                  <a:pt x="11189" y="10784"/>
                </a:lnTo>
                <a:lnTo>
                  <a:pt x="11482" y="10674"/>
                </a:lnTo>
                <a:lnTo>
                  <a:pt x="11776" y="10601"/>
                </a:lnTo>
                <a:lnTo>
                  <a:pt x="12473" y="10344"/>
                </a:lnTo>
                <a:close/>
                <a:moveTo>
                  <a:pt x="6273" y="10418"/>
                </a:moveTo>
                <a:lnTo>
                  <a:pt x="6347" y="10454"/>
                </a:lnTo>
                <a:lnTo>
                  <a:pt x="6420" y="10564"/>
                </a:lnTo>
                <a:lnTo>
                  <a:pt x="6567" y="10894"/>
                </a:lnTo>
                <a:lnTo>
                  <a:pt x="5797" y="11261"/>
                </a:lnTo>
                <a:lnTo>
                  <a:pt x="5100" y="11738"/>
                </a:lnTo>
                <a:lnTo>
                  <a:pt x="4953" y="11298"/>
                </a:lnTo>
                <a:lnTo>
                  <a:pt x="4843" y="11078"/>
                </a:lnTo>
                <a:lnTo>
                  <a:pt x="4733" y="10894"/>
                </a:lnTo>
                <a:lnTo>
                  <a:pt x="5613" y="10601"/>
                </a:lnTo>
                <a:lnTo>
                  <a:pt x="5943" y="10491"/>
                </a:lnTo>
                <a:lnTo>
                  <a:pt x="6237" y="10418"/>
                </a:lnTo>
                <a:close/>
                <a:moveTo>
                  <a:pt x="12583" y="9867"/>
                </a:moveTo>
                <a:lnTo>
                  <a:pt x="12509" y="9904"/>
                </a:lnTo>
                <a:lnTo>
                  <a:pt x="11519" y="10271"/>
                </a:lnTo>
                <a:lnTo>
                  <a:pt x="11115" y="10381"/>
                </a:lnTo>
                <a:lnTo>
                  <a:pt x="10932" y="10491"/>
                </a:lnTo>
                <a:lnTo>
                  <a:pt x="10859" y="10564"/>
                </a:lnTo>
                <a:lnTo>
                  <a:pt x="10785" y="10638"/>
                </a:lnTo>
                <a:lnTo>
                  <a:pt x="10785" y="10748"/>
                </a:lnTo>
                <a:lnTo>
                  <a:pt x="10822" y="10821"/>
                </a:lnTo>
                <a:lnTo>
                  <a:pt x="10859" y="10858"/>
                </a:lnTo>
                <a:lnTo>
                  <a:pt x="10859" y="10894"/>
                </a:lnTo>
                <a:lnTo>
                  <a:pt x="10895" y="11335"/>
                </a:lnTo>
                <a:lnTo>
                  <a:pt x="11005" y="11738"/>
                </a:lnTo>
                <a:lnTo>
                  <a:pt x="11005" y="11848"/>
                </a:lnTo>
                <a:lnTo>
                  <a:pt x="11079" y="11885"/>
                </a:lnTo>
                <a:lnTo>
                  <a:pt x="11152" y="11921"/>
                </a:lnTo>
                <a:lnTo>
                  <a:pt x="11225" y="11921"/>
                </a:lnTo>
                <a:lnTo>
                  <a:pt x="12142" y="11445"/>
                </a:lnTo>
                <a:lnTo>
                  <a:pt x="12986" y="10931"/>
                </a:lnTo>
                <a:lnTo>
                  <a:pt x="13060" y="10858"/>
                </a:lnTo>
                <a:lnTo>
                  <a:pt x="13096" y="10784"/>
                </a:lnTo>
                <a:lnTo>
                  <a:pt x="13096" y="10711"/>
                </a:lnTo>
                <a:lnTo>
                  <a:pt x="13060" y="10638"/>
                </a:lnTo>
                <a:lnTo>
                  <a:pt x="12876" y="10344"/>
                </a:lnTo>
                <a:lnTo>
                  <a:pt x="12766" y="10014"/>
                </a:lnTo>
                <a:lnTo>
                  <a:pt x="12729" y="9941"/>
                </a:lnTo>
                <a:lnTo>
                  <a:pt x="12656" y="9904"/>
                </a:lnTo>
                <a:lnTo>
                  <a:pt x="12583" y="9867"/>
                </a:lnTo>
                <a:close/>
                <a:moveTo>
                  <a:pt x="6200" y="9977"/>
                </a:moveTo>
                <a:lnTo>
                  <a:pt x="5980" y="10014"/>
                </a:lnTo>
                <a:lnTo>
                  <a:pt x="5760" y="10087"/>
                </a:lnTo>
                <a:lnTo>
                  <a:pt x="5356" y="10234"/>
                </a:lnTo>
                <a:lnTo>
                  <a:pt x="4843" y="10381"/>
                </a:lnTo>
                <a:lnTo>
                  <a:pt x="4329" y="10564"/>
                </a:lnTo>
                <a:lnTo>
                  <a:pt x="4293" y="10601"/>
                </a:lnTo>
                <a:lnTo>
                  <a:pt x="4256" y="10638"/>
                </a:lnTo>
                <a:lnTo>
                  <a:pt x="4219" y="10784"/>
                </a:lnTo>
                <a:lnTo>
                  <a:pt x="4256" y="10894"/>
                </a:lnTo>
                <a:lnTo>
                  <a:pt x="4293" y="10931"/>
                </a:lnTo>
                <a:lnTo>
                  <a:pt x="4366" y="10968"/>
                </a:lnTo>
                <a:lnTo>
                  <a:pt x="4513" y="11298"/>
                </a:lnTo>
                <a:lnTo>
                  <a:pt x="4659" y="11701"/>
                </a:lnTo>
                <a:lnTo>
                  <a:pt x="4769" y="12142"/>
                </a:lnTo>
                <a:lnTo>
                  <a:pt x="4843" y="12215"/>
                </a:lnTo>
                <a:lnTo>
                  <a:pt x="4916" y="12252"/>
                </a:lnTo>
                <a:lnTo>
                  <a:pt x="4990" y="12252"/>
                </a:lnTo>
                <a:lnTo>
                  <a:pt x="5100" y="12215"/>
                </a:lnTo>
                <a:lnTo>
                  <a:pt x="5540" y="11921"/>
                </a:lnTo>
                <a:lnTo>
                  <a:pt x="5980" y="11665"/>
                </a:lnTo>
                <a:lnTo>
                  <a:pt x="6420" y="11445"/>
                </a:lnTo>
                <a:lnTo>
                  <a:pt x="6934" y="11225"/>
                </a:lnTo>
                <a:lnTo>
                  <a:pt x="6970" y="11188"/>
                </a:lnTo>
                <a:lnTo>
                  <a:pt x="7044" y="11114"/>
                </a:lnTo>
                <a:lnTo>
                  <a:pt x="7044" y="11041"/>
                </a:lnTo>
                <a:lnTo>
                  <a:pt x="7044" y="10931"/>
                </a:lnTo>
                <a:lnTo>
                  <a:pt x="6897" y="10601"/>
                </a:lnTo>
                <a:lnTo>
                  <a:pt x="6750" y="10307"/>
                </a:lnTo>
                <a:lnTo>
                  <a:pt x="6677" y="10161"/>
                </a:lnTo>
                <a:lnTo>
                  <a:pt x="6530" y="10051"/>
                </a:lnTo>
                <a:lnTo>
                  <a:pt x="6383" y="10014"/>
                </a:lnTo>
                <a:lnTo>
                  <a:pt x="6200" y="9977"/>
                </a:lnTo>
                <a:close/>
                <a:moveTo>
                  <a:pt x="9832" y="11371"/>
                </a:moveTo>
                <a:lnTo>
                  <a:pt x="10125" y="11921"/>
                </a:lnTo>
                <a:lnTo>
                  <a:pt x="9721" y="12142"/>
                </a:lnTo>
                <a:lnTo>
                  <a:pt x="9318" y="12288"/>
                </a:lnTo>
                <a:lnTo>
                  <a:pt x="8914" y="12435"/>
                </a:lnTo>
                <a:lnTo>
                  <a:pt x="8511" y="12545"/>
                </a:lnTo>
                <a:lnTo>
                  <a:pt x="8328" y="12032"/>
                </a:lnTo>
                <a:lnTo>
                  <a:pt x="8694" y="11921"/>
                </a:lnTo>
                <a:lnTo>
                  <a:pt x="9098" y="11738"/>
                </a:lnTo>
                <a:lnTo>
                  <a:pt x="9832" y="11371"/>
                </a:lnTo>
                <a:close/>
                <a:moveTo>
                  <a:pt x="9868" y="10894"/>
                </a:moveTo>
                <a:lnTo>
                  <a:pt x="8951" y="11298"/>
                </a:lnTo>
                <a:lnTo>
                  <a:pt x="8474" y="11481"/>
                </a:lnTo>
                <a:lnTo>
                  <a:pt x="8071" y="11738"/>
                </a:lnTo>
                <a:lnTo>
                  <a:pt x="7997" y="11738"/>
                </a:lnTo>
                <a:lnTo>
                  <a:pt x="7924" y="11775"/>
                </a:lnTo>
                <a:lnTo>
                  <a:pt x="7887" y="11885"/>
                </a:lnTo>
                <a:lnTo>
                  <a:pt x="7887" y="11958"/>
                </a:lnTo>
                <a:lnTo>
                  <a:pt x="8034" y="12398"/>
                </a:lnTo>
                <a:lnTo>
                  <a:pt x="8181" y="12839"/>
                </a:lnTo>
                <a:lnTo>
                  <a:pt x="8254" y="12949"/>
                </a:lnTo>
                <a:lnTo>
                  <a:pt x="8328" y="12985"/>
                </a:lnTo>
                <a:lnTo>
                  <a:pt x="8364" y="12985"/>
                </a:lnTo>
                <a:lnTo>
                  <a:pt x="8951" y="12839"/>
                </a:lnTo>
                <a:lnTo>
                  <a:pt x="9465" y="12655"/>
                </a:lnTo>
                <a:lnTo>
                  <a:pt x="10015" y="12472"/>
                </a:lnTo>
                <a:lnTo>
                  <a:pt x="10528" y="12215"/>
                </a:lnTo>
                <a:lnTo>
                  <a:pt x="10565" y="12142"/>
                </a:lnTo>
                <a:lnTo>
                  <a:pt x="10602" y="12105"/>
                </a:lnTo>
                <a:lnTo>
                  <a:pt x="10602" y="12032"/>
                </a:lnTo>
                <a:lnTo>
                  <a:pt x="10602" y="11958"/>
                </a:lnTo>
                <a:lnTo>
                  <a:pt x="10125" y="11041"/>
                </a:lnTo>
                <a:lnTo>
                  <a:pt x="10088" y="10968"/>
                </a:lnTo>
                <a:lnTo>
                  <a:pt x="10015" y="10894"/>
                </a:lnTo>
                <a:close/>
                <a:moveTo>
                  <a:pt x="13133" y="12288"/>
                </a:moveTo>
                <a:lnTo>
                  <a:pt x="13243" y="12325"/>
                </a:lnTo>
                <a:lnTo>
                  <a:pt x="13353" y="12472"/>
                </a:lnTo>
                <a:lnTo>
                  <a:pt x="13610" y="12985"/>
                </a:lnTo>
                <a:lnTo>
                  <a:pt x="12839" y="13242"/>
                </a:lnTo>
                <a:lnTo>
                  <a:pt x="12106" y="13572"/>
                </a:lnTo>
                <a:lnTo>
                  <a:pt x="11996" y="13352"/>
                </a:lnTo>
                <a:lnTo>
                  <a:pt x="11886" y="13132"/>
                </a:lnTo>
                <a:lnTo>
                  <a:pt x="11739" y="12692"/>
                </a:lnTo>
                <a:lnTo>
                  <a:pt x="12032" y="12618"/>
                </a:lnTo>
                <a:lnTo>
                  <a:pt x="12289" y="12545"/>
                </a:lnTo>
                <a:lnTo>
                  <a:pt x="12839" y="12362"/>
                </a:lnTo>
                <a:lnTo>
                  <a:pt x="13023" y="12288"/>
                </a:lnTo>
                <a:close/>
                <a:moveTo>
                  <a:pt x="7044" y="12325"/>
                </a:moveTo>
                <a:lnTo>
                  <a:pt x="7337" y="13022"/>
                </a:lnTo>
                <a:lnTo>
                  <a:pt x="5833" y="13792"/>
                </a:lnTo>
                <a:lnTo>
                  <a:pt x="5613" y="13132"/>
                </a:lnTo>
                <a:lnTo>
                  <a:pt x="5943" y="12875"/>
                </a:lnTo>
                <a:lnTo>
                  <a:pt x="6273" y="12655"/>
                </a:lnTo>
                <a:lnTo>
                  <a:pt x="6677" y="12472"/>
                </a:lnTo>
                <a:lnTo>
                  <a:pt x="7044" y="12325"/>
                </a:lnTo>
                <a:close/>
                <a:moveTo>
                  <a:pt x="13060" y="11885"/>
                </a:moveTo>
                <a:lnTo>
                  <a:pt x="12839" y="11921"/>
                </a:lnTo>
                <a:lnTo>
                  <a:pt x="12473" y="12068"/>
                </a:lnTo>
                <a:lnTo>
                  <a:pt x="11922" y="12215"/>
                </a:lnTo>
                <a:lnTo>
                  <a:pt x="11666" y="12288"/>
                </a:lnTo>
                <a:lnTo>
                  <a:pt x="11446" y="12398"/>
                </a:lnTo>
                <a:lnTo>
                  <a:pt x="11372" y="12435"/>
                </a:lnTo>
                <a:lnTo>
                  <a:pt x="11372" y="12472"/>
                </a:lnTo>
                <a:lnTo>
                  <a:pt x="11372" y="12582"/>
                </a:lnTo>
                <a:lnTo>
                  <a:pt x="11446" y="12655"/>
                </a:lnTo>
                <a:lnTo>
                  <a:pt x="11519" y="12692"/>
                </a:lnTo>
                <a:lnTo>
                  <a:pt x="11482" y="12839"/>
                </a:lnTo>
                <a:lnTo>
                  <a:pt x="11482" y="13022"/>
                </a:lnTo>
                <a:lnTo>
                  <a:pt x="11519" y="13169"/>
                </a:lnTo>
                <a:lnTo>
                  <a:pt x="11556" y="13315"/>
                </a:lnTo>
                <a:lnTo>
                  <a:pt x="11702" y="13646"/>
                </a:lnTo>
                <a:lnTo>
                  <a:pt x="11886" y="13902"/>
                </a:lnTo>
                <a:lnTo>
                  <a:pt x="11996" y="13976"/>
                </a:lnTo>
                <a:lnTo>
                  <a:pt x="12106" y="13976"/>
                </a:lnTo>
                <a:lnTo>
                  <a:pt x="13023" y="13609"/>
                </a:lnTo>
                <a:lnTo>
                  <a:pt x="13940" y="13279"/>
                </a:lnTo>
                <a:lnTo>
                  <a:pt x="14013" y="13205"/>
                </a:lnTo>
                <a:lnTo>
                  <a:pt x="14050" y="13169"/>
                </a:lnTo>
                <a:lnTo>
                  <a:pt x="14087" y="13095"/>
                </a:lnTo>
                <a:lnTo>
                  <a:pt x="14050" y="13022"/>
                </a:lnTo>
                <a:lnTo>
                  <a:pt x="13646" y="12142"/>
                </a:lnTo>
                <a:lnTo>
                  <a:pt x="13573" y="12032"/>
                </a:lnTo>
                <a:lnTo>
                  <a:pt x="13463" y="11958"/>
                </a:lnTo>
                <a:lnTo>
                  <a:pt x="13353" y="11885"/>
                </a:lnTo>
                <a:close/>
                <a:moveTo>
                  <a:pt x="7190" y="11848"/>
                </a:moveTo>
                <a:lnTo>
                  <a:pt x="7117" y="11885"/>
                </a:lnTo>
                <a:lnTo>
                  <a:pt x="6640" y="12032"/>
                </a:lnTo>
                <a:lnTo>
                  <a:pt x="6163" y="12215"/>
                </a:lnTo>
                <a:lnTo>
                  <a:pt x="5723" y="12508"/>
                </a:lnTo>
                <a:lnTo>
                  <a:pt x="5320" y="12802"/>
                </a:lnTo>
                <a:lnTo>
                  <a:pt x="5246" y="12839"/>
                </a:lnTo>
                <a:lnTo>
                  <a:pt x="5210" y="12875"/>
                </a:lnTo>
                <a:lnTo>
                  <a:pt x="5173" y="12912"/>
                </a:lnTo>
                <a:lnTo>
                  <a:pt x="5173" y="12985"/>
                </a:lnTo>
                <a:lnTo>
                  <a:pt x="5246" y="13279"/>
                </a:lnTo>
                <a:lnTo>
                  <a:pt x="5320" y="13572"/>
                </a:lnTo>
                <a:lnTo>
                  <a:pt x="5540" y="14159"/>
                </a:lnTo>
                <a:lnTo>
                  <a:pt x="5576" y="14196"/>
                </a:lnTo>
                <a:lnTo>
                  <a:pt x="5650" y="14269"/>
                </a:lnTo>
                <a:lnTo>
                  <a:pt x="5797" y="14269"/>
                </a:lnTo>
                <a:lnTo>
                  <a:pt x="7667" y="13315"/>
                </a:lnTo>
                <a:lnTo>
                  <a:pt x="7741" y="13279"/>
                </a:lnTo>
                <a:lnTo>
                  <a:pt x="7777" y="13205"/>
                </a:lnTo>
                <a:lnTo>
                  <a:pt x="7814" y="13132"/>
                </a:lnTo>
                <a:lnTo>
                  <a:pt x="7777" y="13059"/>
                </a:lnTo>
                <a:lnTo>
                  <a:pt x="7374" y="11995"/>
                </a:lnTo>
                <a:lnTo>
                  <a:pt x="7337" y="11921"/>
                </a:lnTo>
                <a:lnTo>
                  <a:pt x="7264" y="11885"/>
                </a:lnTo>
                <a:lnTo>
                  <a:pt x="7190" y="11848"/>
                </a:lnTo>
                <a:close/>
                <a:moveTo>
                  <a:pt x="10528" y="13279"/>
                </a:moveTo>
                <a:lnTo>
                  <a:pt x="10895" y="13976"/>
                </a:lnTo>
                <a:lnTo>
                  <a:pt x="9318" y="14599"/>
                </a:lnTo>
                <a:lnTo>
                  <a:pt x="9025" y="13902"/>
                </a:lnTo>
                <a:lnTo>
                  <a:pt x="9098" y="13829"/>
                </a:lnTo>
                <a:lnTo>
                  <a:pt x="9098" y="13792"/>
                </a:lnTo>
                <a:lnTo>
                  <a:pt x="9135" y="13756"/>
                </a:lnTo>
                <a:lnTo>
                  <a:pt x="9465" y="13609"/>
                </a:lnTo>
                <a:lnTo>
                  <a:pt x="9758" y="13535"/>
                </a:lnTo>
                <a:lnTo>
                  <a:pt x="10528" y="13279"/>
                </a:lnTo>
                <a:close/>
                <a:moveTo>
                  <a:pt x="10639" y="12839"/>
                </a:moveTo>
                <a:lnTo>
                  <a:pt x="10565" y="12875"/>
                </a:lnTo>
                <a:lnTo>
                  <a:pt x="9501" y="13242"/>
                </a:lnTo>
                <a:lnTo>
                  <a:pt x="9061" y="13352"/>
                </a:lnTo>
                <a:lnTo>
                  <a:pt x="8878" y="13462"/>
                </a:lnTo>
                <a:lnTo>
                  <a:pt x="8768" y="13499"/>
                </a:lnTo>
                <a:lnTo>
                  <a:pt x="8731" y="13572"/>
                </a:lnTo>
                <a:lnTo>
                  <a:pt x="8658" y="13682"/>
                </a:lnTo>
                <a:lnTo>
                  <a:pt x="8694" y="13829"/>
                </a:lnTo>
                <a:lnTo>
                  <a:pt x="8731" y="13866"/>
                </a:lnTo>
                <a:lnTo>
                  <a:pt x="8731" y="13902"/>
                </a:lnTo>
                <a:lnTo>
                  <a:pt x="8768" y="14159"/>
                </a:lnTo>
                <a:lnTo>
                  <a:pt x="8841" y="14416"/>
                </a:lnTo>
                <a:lnTo>
                  <a:pt x="9025" y="14893"/>
                </a:lnTo>
                <a:lnTo>
                  <a:pt x="9098" y="14929"/>
                </a:lnTo>
                <a:lnTo>
                  <a:pt x="9135" y="14966"/>
                </a:lnTo>
                <a:lnTo>
                  <a:pt x="9208" y="15003"/>
                </a:lnTo>
                <a:lnTo>
                  <a:pt x="9281" y="15003"/>
                </a:lnTo>
                <a:lnTo>
                  <a:pt x="11225" y="14269"/>
                </a:lnTo>
                <a:lnTo>
                  <a:pt x="11262" y="14232"/>
                </a:lnTo>
                <a:lnTo>
                  <a:pt x="11299" y="14159"/>
                </a:lnTo>
                <a:lnTo>
                  <a:pt x="11335" y="14086"/>
                </a:lnTo>
                <a:lnTo>
                  <a:pt x="11335" y="14012"/>
                </a:lnTo>
                <a:lnTo>
                  <a:pt x="10822" y="12985"/>
                </a:lnTo>
                <a:lnTo>
                  <a:pt x="10785" y="12912"/>
                </a:lnTo>
                <a:lnTo>
                  <a:pt x="10712" y="12875"/>
                </a:lnTo>
                <a:lnTo>
                  <a:pt x="10639" y="12839"/>
                </a:lnTo>
                <a:close/>
                <a:moveTo>
                  <a:pt x="7997" y="14342"/>
                </a:moveTo>
                <a:lnTo>
                  <a:pt x="8107" y="14489"/>
                </a:lnTo>
                <a:lnTo>
                  <a:pt x="8144" y="14599"/>
                </a:lnTo>
                <a:lnTo>
                  <a:pt x="8107" y="14746"/>
                </a:lnTo>
                <a:lnTo>
                  <a:pt x="8034" y="14893"/>
                </a:lnTo>
                <a:lnTo>
                  <a:pt x="7924" y="15003"/>
                </a:lnTo>
                <a:lnTo>
                  <a:pt x="7814" y="15149"/>
                </a:lnTo>
                <a:lnTo>
                  <a:pt x="7557" y="15296"/>
                </a:lnTo>
                <a:lnTo>
                  <a:pt x="7044" y="15516"/>
                </a:lnTo>
                <a:lnTo>
                  <a:pt x="6787" y="15590"/>
                </a:lnTo>
                <a:lnTo>
                  <a:pt x="6567" y="15736"/>
                </a:lnTo>
                <a:lnTo>
                  <a:pt x="6310" y="15113"/>
                </a:lnTo>
                <a:lnTo>
                  <a:pt x="6383" y="15076"/>
                </a:lnTo>
                <a:lnTo>
                  <a:pt x="6457" y="14966"/>
                </a:lnTo>
                <a:lnTo>
                  <a:pt x="6457" y="14929"/>
                </a:lnTo>
                <a:lnTo>
                  <a:pt x="6530" y="15003"/>
                </a:lnTo>
                <a:lnTo>
                  <a:pt x="6604" y="14966"/>
                </a:lnTo>
                <a:lnTo>
                  <a:pt x="6787" y="14929"/>
                </a:lnTo>
                <a:lnTo>
                  <a:pt x="7227" y="14783"/>
                </a:lnTo>
                <a:lnTo>
                  <a:pt x="7631" y="14599"/>
                </a:lnTo>
                <a:lnTo>
                  <a:pt x="7997" y="14342"/>
                </a:lnTo>
                <a:close/>
                <a:moveTo>
                  <a:pt x="15150" y="15370"/>
                </a:moveTo>
                <a:lnTo>
                  <a:pt x="15150" y="15443"/>
                </a:lnTo>
                <a:lnTo>
                  <a:pt x="15224" y="15480"/>
                </a:lnTo>
                <a:lnTo>
                  <a:pt x="15260" y="15516"/>
                </a:lnTo>
                <a:lnTo>
                  <a:pt x="15150" y="15736"/>
                </a:lnTo>
                <a:lnTo>
                  <a:pt x="15004" y="15993"/>
                </a:lnTo>
                <a:lnTo>
                  <a:pt x="14857" y="15626"/>
                </a:lnTo>
                <a:lnTo>
                  <a:pt x="15150" y="15370"/>
                </a:lnTo>
                <a:close/>
                <a:moveTo>
                  <a:pt x="7997" y="13902"/>
                </a:moveTo>
                <a:lnTo>
                  <a:pt x="7887" y="13939"/>
                </a:lnTo>
                <a:lnTo>
                  <a:pt x="7631" y="14122"/>
                </a:lnTo>
                <a:lnTo>
                  <a:pt x="7337" y="14269"/>
                </a:lnTo>
                <a:lnTo>
                  <a:pt x="7044" y="14416"/>
                </a:lnTo>
                <a:lnTo>
                  <a:pt x="6750" y="14526"/>
                </a:lnTo>
                <a:lnTo>
                  <a:pt x="6347" y="14599"/>
                </a:lnTo>
                <a:lnTo>
                  <a:pt x="6163" y="14673"/>
                </a:lnTo>
                <a:lnTo>
                  <a:pt x="6090" y="14746"/>
                </a:lnTo>
                <a:lnTo>
                  <a:pt x="6017" y="14819"/>
                </a:lnTo>
                <a:lnTo>
                  <a:pt x="6017" y="14929"/>
                </a:lnTo>
                <a:lnTo>
                  <a:pt x="5943" y="15003"/>
                </a:lnTo>
                <a:lnTo>
                  <a:pt x="5943" y="15113"/>
                </a:lnTo>
                <a:lnTo>
                  <a:pt x="6127" y="15590"/>
                </a:lnTo>
                <a:lnTo>
                  <a:pt x="6273" y="16103"/>
                </a:lnTo>
                <a:lnTo>
                  <a:pt x="6347" y="16177"/>
                </a:lnTo>
                <a:lnTo>
                  <a:pt x="6420" y="16213"/>
                </a:lnTo>
                <a:lnTo>
                  <a:pt x="6493" y="16213"/>
                </a:lnTo>
                <a:lnTo>
                  <a:pt x="6567" y="16177"/>
                </a:lnTo>
                <a:lnTo>
                  <a:pt x="6787" y="16030"/>
                </a:lnTo>
                <a:lnTo>
                  <a:pt x="7007" y="15920"/>
                </a:lnTo>
                <a:lnTo>
                  <a:pt x="7484" y="15736"/>
                </a:lnTo>
                <a:lnTo>
                  <a:pt x="7704" y="15663"/>
                </a:lnTo>
                <a:lnTo>
                  <a:pt x="7924" y="15553"/>
                </a:lnTo>
                <a:lnTo>
                  <a:pt x="8144" y="15406"/>
                </a:lnTo>
                <a:lnTo>
                  <a:pt x="8328" y="15223"/>
                </a:lnTo>
                <a:lnTo>
                  <a:pt x="8438" y="15076"/>
                </a:lnTo>
                <a:lnTo>
                  <a:pt x="8511" y="14893"/>
                </a:lnTo>
                <a:lnTo>
                  <a:pt x="8511" y="14709"/>
                </a:lnTo>
                <a:lnTo>
                  <a:pt x="8511" y="14526"/>
                </a:lnTo>
                <a:lnTo>
                  <a:pt x="8474" y="14342"/>
                </a:lnTo>
                <a:lnTo>
                  <a:pt x="8364" y="14159"/>
                </a:lnTo>
                <a:lnTo>
                  <a:pt x="8254" y="14049"/>
                </a:lnTo>
                <a:lnTo>
                  <a:pt x="8071" y="13939"/>
                </a:lnTo>
                <a:lnTo>
                  <a:pt x="7997" y="13902"/>
                </a:lnTo>
                <a:close/>
                <a:moveTo>
                  <a:pt x="14710" y="15736"/>
                </a:moveTo>
                <a:lnTo>
                  <a:pt x="14747" y="15993"/>
                </a:lnTo>
                <a:lnTo>
                  <a:pt x="14820" y="16250"/>
                </a:lnTo>
                <a:lnTo>
                  <a:pt x="14490" y="16507"/>
                </a:lnTo>
                <a:lnTo>
                  <a:pt x="14417" y="16397"/>
                </a:lnTo>
                <a:lnTo>
                  <a:pt x="14307" y="15993"/>
                </a:lnTo>
                <a:lnTo>
                  <a:pt x="14380" y="15956"/>
                </a:lnTo>
                <a:lnTo>
                  <a:pt x="14710" y="15736"/>
                </a:lnTo>
                <a:close/>
                <a:moveTo>
                  <a:pt x="14123" y="16103"/>
                </a:moveTo>
                <a:lnTo>
                  <a:pt x="14160" y="16397"/>
                </a:lnTo>
                <a:lnTo>
                  <a:pt x="14233" y="16690"/>
                </a:lnTo>
                <a:lnTo>
                  <a:pt x="13830" y="16873"/>
                </a:lnTo>
                <a:lnTo>
                  <a:pt x="13720" y="16727"/>
                </a:lnTo>
                <a:lnTo>
                  <a:pt x="13500" y="16433"/>
                </a:lnTo>
                <a:lnTo>
                  <a:pt x="14123" y="16103"/>
                </a:lnTo>
                <a:close/>
                <a:moveTo>
                  <a:pt x="13426" y="16470"/>
                </a:moveTo>
                <a:lnTo>
                  <a:pt x="13500" y="16727"/>
                </a:lnTo>
                <a:lnTo>
                  <a:pt x="13536" y="16873"/>
                </a:lnTo>
                <a:lnTo>
                  <a:pt x="13573" y="16984"/>
                </a:lnTo>
                <a:lnTo>
                  <a:pt x="13096" y="17167"/>
                </a:lnTo>
                <a:lnTo>
                  <a:pt x="12986" y="17057"/>
                </a:lnTo>
                <a:lnTo>
                  <a:pt x="12876" y="16873"/>
                </a:lnTo>
                <a:lnTo>
                  <a:pt x="12839" y="16727"/>
                </a:lnTo>
                <a:lnTo>
                  <a:pt x="13426" y="16470"/>
                </a:lnTo>
                <a:close/>
                <a:moveTo>
                  <a:pt x="12583" y="16837"/>
                </a:moveTo>
                <a:lnTo>
                  <a:pt x="12656" y="17094"/>
                </a:lnTo>
                <a:lnTo>
                  <a:pt x="12803" y="17277"/>
                </a:lnTo>
                <a:lnTo>
                  <a:pt x="12399" y="17460"/>
                </a:lnTo>
                <a:lnTo>
                  <a:pt x="12326" y="17387"/>
                </a:lnTo>
                <a:lnTo>
                  <a:pt x="12253" y="17277"/>
                </a:lnTo>
                <a:lnTo>
                  <a:pt x="12216" y="17167"/>
                </a:lnTo>
                <a:lnTo>
                  <a:pt x="12216" y="17020"/>
                </a:lnTo>
                <a:lnTo>
                  <a:pt x="12583" y="16837"/>
                </a:lnTo>
                <a:close/>
                <a:moveTo>
                  <a:pt x="12032" y="17094"/>
                </a:moveTo>
                <a:lnTo>
                  <a:pt x="11996" y="17240"/>
                </a:lnTo>
                <a:lnTo>
                  <a:pt x="12032" y="17387"/>
                </a:lnTo>
                <a:lnTo>
                  <a:pt x="12106" y="17570"/>
                </a:lnTo>
                <a:lnTo>
                  <a:pt x="11812" y="17644"/>
                </a:lnTo>
                <a:lnTo>
                  <a:pt x="11776" y="17644"/>
                </a:lnTo>
                <a:lnTo>
                  <a:pt x="11739" y="17497"/>
                </a:lnTo>
                <a:lnTo>
                  <a:pt x="11666" y="17240"/>
                </a:lnTo>
                <a:lnTo>
                  <a:pt x="12032" y="17094"/>
                </a:lnTo>
                <a:close/>
                <a:moveTo>
                  <a:pt x="11446" y="17350"/>
                </a:moveTo>
                <a:lnTo>
                  <a:pt x="11482" y="17607"/>
                </a:lnTo>
                <a:lnTo>
                  <a:pt x="11519" y="17791"/>
                </a:lnTo>
                <a:lnTo>
                  <a:pt x="11189" y="17901"/>
                </a:lnTo>
                <a:lnTo>
                  <a:pt x="11115" y="17937"/>
                </a:lnTo>
                <a:lnTo>
                  <a:pt x="11115" y="17864"/>
                </a:lnTo>
                <a:lnTo>
                  <a:pt x="11115" y="17827"/>
                </a:lnTo>
                <a:lnTo>
                  <a:pt x="11115" y="17717"/>
                </a:lnTo>
                <a:lnTo>
                  <a:pt x="11005" y="17607"/>
                </a:lnTo>
                <a:lnTo>
                  <a:pt x="10969" y="17534"/>
                </a:lnTo>
                <a:lnTo>
                  <a:pt x="11446" y="17350"/>
                </a:lnTo>
                <a:close/>
                <a:moveTo>
                  <a:pt x="10639" y="17644"/>
                </a:moveTo>
                <a:lnTo>
                  <a:pt x="10749" y="17791"/>
                </a:lnTo>
                <a:lnTo>
                  <a:pt x="10859" y="17901"/>
                </a:lnTo>
                <a:lnTo>
                  <a:pt x="10932" y="17974"/>
                </a:lnTo>
                <a:lnTo>
                  <a:pt x="10969" y="17974"/>
                </a:lnTo>
                <a:lnTo>
                  <a:pt x="10455" y="18194"/>
                </a:lnTo>
                <a:lnTo>
                  <a:pt x="10418" y="18121"/>
                </a:lnTo>
                <a:lnTo>
                  <a:pt x="10345" y="18121"/>
                </a:lnTo>
                <a:lnTo>
                  <a:pt x="10235" y="18157"/>
                </a:lnTo>
                <a:lnTo>
                  <a:pt x="10162" y="17901"/>
                </a:lnTo>
                <a:lnTo>
                  <a:pt x="10125" y="17827"/>
                </a:lnTo>
                <a:lnTo>
                  <a:pt x="10639" y="17644"/>
                </a:lnTo>
                <a:close/>
                <a:moveTo>
                  <a:pt x="10272" y="440"/>
                </a:moveTo>
                <a:lnTo>
                  <a:pt x="10455" y="477"/>
                </a:lnTo>
                <a:lnTo>
                  <a:pt x="10565" y="550"/>
                </a:lnTo>
                <a:lnTo>
                  <a:pt x="10675" y="624"/>
                </a:lnTo>
                <a:lnTo>
                  <a:pt x="10785" y="734"/>
                </a:lnTo>
                <a:lnTo>
                  <a:pt x="10969" y="990"/>
                </a:lnTo>
                <a:lnTo>
                  <a:pt x="11005" y="1210"/>
                </a:lnTo>
                <a:lnTo>
                  <a:pt x="11042" y="1431"/>
                </a:lnTo>
                <a:lnTo>
                  <a:pt x="11335" y="2348"/>
                </a:lnTo>
                <a:lnTo>
                  <a:pt x="11886" y="3998"/>
                </a:lnTo>
                <a:lnTo>
                  <a:pt x="13060" y="7300"/>
                </a:lnTo>
                <a:lnTo>
                  <a:pt x="14233" y="10564"/>
                </a:lnTo>
                <a:lnTo>
                  <a:pt x="14857" y="12215"/>
                </a:lnTo>
                <a:lnTo>
                  <a:pt x="15187" y="13095"/>
                </a:lnTo>
                <a:lnTo>
                  <a:pt x="15407" y="13646"/>
                </a:lnTo>
                <a:lnTo>
                  <a:pt x="15334" y="13682"/>
                </a:lnTo>
                <a:lnTo>
                  <a:pt x="15297" y="13829"/>
                </a:lnTo>
                <a:lnTo>
                  <a:pt x="15297" y="13939"/>
                </a:lnTo>
                <a:lnTo>
                  <a:pt x="15260" y="14196"/>
                </a:lnTo>
                <a:lnTo>
                  <a:pt x="15224" y="14379"/>
                </a:lnTo>
                <a:lnTo>
                  <a:pt x="15187" y="14526"/>
                </a:lnTo>
                <a:lnTo>
                  <a:pt x="15004" y="14856"/>
                </a:lnTo>
                <a:lnTo>
                  <a:pt x="14747" y="15149"/>
                </a:lnTo>
                <a:lnTo>
                  <a:pt x="14453" y="15370"/>
                </a:lnTo>
                <a:lnTo>
                  <a:pt x="14123" y="15590"/>
                </a:lnTo>
                <a:lnTo>
                  <a:pt x="13793" y="15773"/>
                </a:lnTo>
                <a:lnTo>
                  <a:pt x="13060" y="16140"/>
                </a:lnTo>
                <a:lnTo>
                  <a:pt x="12326" y="16470"/>
                </a:lnTo>
                <a:lnTo>
                  <a:pt x="10859" y="17094"/>
                </a:lnTo>
                <a:lnTo>
                  <a:pt x="10015" y="17424"/>
                </a:lnTo>
                <a:lnTo>
                  <a:pt x="9978" y="17387"/>
                </a:lnTo>
                <a:lnTo>
                  <a:pt x="9942" y="17387"/>
                </a:lnTo>
                <a:lnTo>
                  <a:pt x="9905" y="17424"/>
                </a:lnTo>
                <a:lnTo>
                  <a:pt x="9905" y="17460"/>
                </a:lnTo>
                <a:lnTo>
                  <a:pt x="8841" y="17791"/>
                </a:lnTo>
                <a:lnTo>
                  <a:pt x="7777" y="18121"/>
                </a:lnTo>
                <a:lnTo>
                  <a:pt x="6970" y="18304"/>
                </a:lnTo>
                <a:lnTo>
                  <a:pt x="6163" y="18487"/>
                </a:lnTo>
                <a:lnTo>
                  <a:pt x="5797" y="18524"/>
                </a:lnTo>
                <a:lnTo>
                  <a:pt x="5613" y="18524"/>
                </a:lnTo>
                <a:lnTo>
                  <a:pt x="5430" y="18451"/>
                </a:lnTo>
                <a:lnTo>
                  <a:pt x="5283" y="18377"/>
                </a:lnTo>
                <a:lnTo>
                  <a:pt x="5173" y="18231"/>
                </a:lnTo>
                <a:lnTo>
                  <a:pt x="5063" y="18121"/>
                </a:lnTo>
                <a:lnTo>
                  <a:pt x="4953" y="17974"/>
                </a:lnTo>
                <a:lnTo>
                  <a:pt x="4879" y="17680"/>
                </a:lnTo>
                <a:lnTo>
                  <a:pt x="4769" y="17387"/>
                </a:lnTo>
                <a:lnTo>
                  <a:pt x="4476" y="16507"/>
                </a:lnTo>
                <a:lnTo>
                  <a:pt x="3926" y="14819"/>
                </a:lnTo>
                <a:lnTo>
                  <a:pt x="3376" y="13169"/>
                </a:lnTo>
                <a:lnTo>
                  <a:pt x="2752" y="11518"/>
                </a:lnTo>
                <a:lnTo>
                  <a:pt x="2165" y="9867"/>
                </a:lnTo>
                <a:lnTo>
                  <a:pt x="1505" y="8253"/>
                </a:lnTo>
                <a:lnTo>
                  <a:pt x="845" y="6603"/>
                </a:lnTo>
                <a:lnTo>
                  <a:pt x="588" y="6052"/>
                </a:lnTo>
                <a:lnTo>
                  <a:pt x="478" y="5796"/>
                </a:lnTo>
                <a:lnTo>
                  <a:pt x="331" y="5539"/>
                </a:lnTo>
                <a:lnTo>
                  <a:pt x="368" y="5502"/>
                </a:lnTo>
                <a:lnTo>
                  <a:pt x="404" y="5429"/>
                </a:lnTo>
                <a:lnTo>
                  <a:pt x="368" y="5209"/>
                </a:lnTo>
                <a:lnTo>
                  <a:pt x="404" y="5025"/>
                </a:lnTo>
                <a:lnTo>
                  <a:pt x="404" y="4879"/>
                </a:lnTo>
                <a:lnTo>
                  <a:pt x="478" y="4695"/>
                </a:lnTo>
                <a:lnTo>
                  <a:pt x="624" y="4402"/>
                </a:lnTo>
                <a:lnTo>
                  <a:pt x="845" y="4145"/>
                </a:lnTo>
                <a:lnTo>
                  <a:pt x="1101" y="3888"/>
                </a:lnTo>
                <a:lnTo>
                  <a:pt x="1395" y="3668"/>
                </a:lnTo>
                <a:lnTo>
                  <a:pt x="1725" y="3485"/>
                </a:lnTo>
                <a:lnTo>
                  <a:pt x="2018" y="3301"/>
                </a:lnTo>
                <a:lnTo>
                  <a:pt x="2789" y="2935"/>
                </a:lnTo>
                <a:lnTo>
                  <a:pt x="3596" y="2641"/>
                </a:lnTo>
                <a:lnTo>
                  <a:pt x="5210" y="2017"/>
                </a:lnTo>
                <a:lnTo>
                  <a:pt x="6787" y="1394"/>
                </a:lnTo>
                <a:lnTo>
                  <a:pt x="7557" y="1100"/>
                </a:lnTo>
                <a:lnTo>
                  <a:pt x="8364" y="807"/>
                </a:lnTo>
                <a:lnTo>
                  <a:pt x="9135" y="587"/>
                </a:lnTo>
                <a:lnTo>
                  <a:pt x="9538" y="514"/>
                </a:lnTo>
                <a:lnTo>
                  <a:pt x="9942" y="440"/>
                </a:lnTo>
                <a:close/>
                <a:moveTo>
                  <a:pt x="9868" y="17937"/>
                </a:moveTo>
                <a:lnTo>
                  <a:pt x="9868" y="17974"/>
                </a:lnTo>
                <a:lnTo>
                  <a:pt x="9905" y="18157"/>
                </a:lnTo>
                <a:lnTo>
                  <a:pt x="10015" y="18341"/>
                </a:lnTo>
                <a:lnTo>
                  <a:pt x="9575" y="18524"/>
                </a:lnTo>
                <a:lnTo>
                  <a:pt x="9575" y="18487"/>
                </a:lnTo>
                <a:lnTo>
                  <a:pt x="9538" y="18341"/>
                </a:lnTo>
                <a:lnTo>
                  <a:pt x="9465" y="18231"/>
                </a:lnTo>
                <a:lnTo>
                  <a:pt x="9391" y="18084"/>
                </a:lnTo>
                <a:lnTo>
                  <a:pt x="9868" y="17937"/>
                </a:lnTo>
                <a:close/>
                <a:moveTo>
                  <a:pt x="9098" y="18194"/>
                </a:moveTo>
                <a:lnTo>
                  <a:pt x="9171" y="18414"/>
                </a:lnTo>
                <a:lnTo>
                  <a:pt x="9245" y="18524"/>
                </a:lnTo>
                <a:lnTo>
                  <a:pt x="9318" y="18598"/>
                </a:lnTo>
                <a:lnTo>
                  <a:pt x="8841" y="18781"/>
                </a:lnTo>
                <a:lnTo>
                  <a:pt x="8768" y="18708"/>
                </a:lnTo>
                <a:lnTo>
                  <a:pt x="8694" y="18598"/>
                </a:lnTo>
                <a:lnTo>
                  <a:pt x="8621" y="18487"/>
                </a:lnTo>
                <a:lnTo>
                  <a:pt x="8584" y="18341"/>
                </a:lnTo>
                <a:lnTo>
                  <a:pt x="9098" y="18194"/>
                </a:lnTo>
                <a:close/>
                <a:moveTo>
                  <a:pt x="8254" y="18414"/>
                </a:moveTo>
                <a:lnTo>
                  <a:pt x="8291" y="18561"/>
                </a:lnTo>
                <a:lnTo>
                  <a:pt x="8364" y="18744"/>
                </a:lnTo>
                <a:lnTo>
                  <a:pt x="8511" y="18928"/>
                </a:lnTo>
                <a:lnTo>
                  <a:pt x="8181" y="19038"/>
                </a:lnTo>
                <a:lnTo>
                  <a:pt x="8144" y="18964"/>
                </a:lnTo>
                <a:lnTo>
                  <a:pt x="8107" y="18928"/>
                </a:lnTo>
                <a:lnTo>
                  <a:pt x="7997" y="18854"/>
                </a:lnTo>
                <a:lnTo>
                  <a:pt x="7961" y="18818"/>
                </a:lnTo>
                <a:lnTo>
                  <a:pt x="7851" y="18634"/>
                </a:lnTo>
                <a:lnTo>
                  <a:pt x="7851" y="18561"/>
                </a:lnTo>
                <a:lnTo>
                  <a:pt x="8254" y="18414"/>
                </a:lnTo>
                <a:close/>
                <a:moveTo>
                  <a:pt x="5246" y="18818"/>
                </a:moveTo>
                <a:lnTo>
                  <a:pt x="5430" y="18891"/>
                </a:lnTo>
                <a:lnTo>
                  <a:pt x="5650" y="18928"/>
                </a:lnTo>
                <a:lnTo>
                  <a:pt x="5870" y="18964"/>
                </a:lnTo>
                <a:lnTo>
                  <a:pt x="5943" y="19221"/>
                </a:lnTo>
                <a:lnTo>
                  <a:pt x="5760" y="19148"/>
                </a:lnTo>
                <a:lnTo>
                  <a:pt x="5576" y="19038"/>
                </a:lnTo>
                <a:lnTo>
                  <a:pt x="5393" y="18928"/>
                </a:lnTo>
                <a:lnTo>
                  <a:pt x="5246" y="18818"/>
                </a:lnTo>
                <a:close/>
                <a:moveTo>
                  <a:pt x="7557" y="18634"/>
                </a:moveTo>
                <a:lnTo>
                  <a:pt x="7557" y="18781"/>
                </a:lnTo>
                <a:lnTo>
                  <a:pt x="7631" y="18928"/>
                </a:lnTo>
                <a:lnTo>
                  <a:pt x="7704" y="19038"/>
                </a:lnTo>
                <a:lnTo>
                  <a:pt x="7777" y="19148"/>
                </a:lnTo>
                <a:lnTo>
                  <a:pt x="7704" y="19184"/>
                </a:lnTo>
                <a:lnTo>
                  <a:pt x="7227" y="19294"/>
                </a:lnTo>
                <a:lnTo>
                  <a:pt x="7154" y="19184"/>
                </a:lnTo>
                <a:lnTo>
                  <a:pt x="7080" y="19074"/>
                </a:lnTo>
                <a:lnTo>
                  <a:pt x="6970" y="18928"/>
                </a:lnTo>
                <a:lnTo>
                  <a:pt x="6897" y="18781"/>
                </a:lnTo>
                <a:lnTo>
                  <a:pt x="7117" y="18708"/>
                </a:lnTo>
                <a:lnTo>
                  <a:pt x="7557" y="18634"/>
                </a:lnTo>
                <a:close/>
                <a:moveTo>
                  <a:pt x="6604" y="18854"/>
                </a:moveTo>
                <a:lnTo>
                  <a:pt x="6677" y="19111"/>
                </a:lnTo>
                <a:lnTo>
                  <a:pt x="6750" y="19221"/>
                </a:lnTo>
                <a:lnTo>
                  <a:pt x="6824" y="19331"/>
                </a:lnTo>
                <a:lnTo>
                  <a:pt x="6493" y="19331"/>
                </a:lnTo>
                <a:lnTo>
                  <a:pt x="6493" y="19258"/>
                </a:lnTo>
                <a:lnTo>
                  <a:pt x="6493" y="19221"/>
                </a:lnTo>
                <a:lnTo>
                  <a:pt x="6420" y="19184"/>
                </a:lnTo>
                <a:lnTo>
                  <a:pt x="6383" y="19184"/>
                </a:lnTo>
                <a:lnTo>
                  <a:pt x="6310" y="19221"/>
                </a:lnTo>
                <a:lnTo>
                  <a:pt x="6273" y="19221"/>
                </a:lnTo>
                <a:lnTo>
                  <a:pt x="6200" y="19184"/>
                </a:lnTo>
                <a:lnTo>
                  <a:pt x="6163" y="19074"/>
                </a:lnTo>
                <a:lnTo>
                  <a:pt x="6127" y="18928"/>
                </a:lnTo>
                <a:lnTo>
                  <a:pt x="6604" y="18854"/>
                </a:lnTo>
                <a:close/>
                <a:moveTo>
                  <a:pt x="10125" y="0"/>
                </a:moveTo>
                <a:lnTo>
                  <a:pt x="9721" y="37"/>
                </a:lnTo>
                <a:lnTo>
                  <a:pt x="9318" y="110"/>
                </a:lnTo>
                <a:lnTo>
                  <a:pt x="8804" y="220"/>
                </a:lnTo>
                <a:lnTo>
                  <a:pt x="8291" y="403"/>
                </a:lnTo>
                <a:lnTo>
                  <a:pt x="7300" y="734"/>
                </a:lnTo>
                <a:lnTo>
                  <a:pt x="5320" y="1504"/>
                </a:lnTo>
                <a:lnTo>
                  <a:pt x="3376" y="2274"/>
                </a:lnTo>
                <a:lnTo>
                  <a:pt x="2422" y="2678"/>
                </a:lnTo>
                <a:lnTo>
                  <a:pt x="1945" y="2898"/>
                </a:lnTo>
                <a:lnTo>
                  <a:pt x="1505" y="3118"/>
                </a:lnTo>
                <a:lnTo>
                  <a:pt x="1248" y="3301"/>
                </a:lnTo>
                <a:lnTo>
                  <a:pt x="955" y="3485"/>
                </a:lnTo>
                <a:lnTo>
                  <a:pt x="698" y="3742"/>
                </a:lnTo>
                <a:lnTo>
                  <a:pt x="441" y="3998"/>
                </a:lnTo>
                <a:lnTo>
                  <a:pt x="221" y="4292"/>
                </a:lnTo>
                <a:lnTo>
                  <a:pt x="74" y="4622"/>
                </a:lnTo>
                <a:lnTo>
                  <a:pt x="38" y="4769"/>
                </a:lnTo>
                <a:lnTo>
                  <a:pt x="38" y="4915"/>
                </a:lnTo>
                <a:lnTo>
                  <a:pt x="38" y="5099"/>
                </a:lnTo>
                <a:lnTo>
                  <a:pt x="74" y="5245"/>
                </a:lnTo>
                <a:lnTo>
                  <a:pt x="1" y="5282"/>
                </a:lnTo>
                <a:lnTo>
                  <a:pt x="1" y="5319"/>
                </a:lnTo>
                <a:lnTo>
                  <a:pt x="38" y="5722"/>
                </a:lnTo>
                <a:lnTo>
                  <a:pt x="148" y="6052"/>
                </a:lnTo>
                <a:lnTo>
                  <a:pt x="441" y="6786"/>
                </a:lnTo>
                <a:lnTo>
                  <a:pt x="1065" y="8400"/>
                </a:lnTo>
                <a:lnTo>
                  <a:pt x="2348" y="11665"/>
                </a:lnTo>
                <a:lnTo>
                  <a:pt x="2935" y="13315"/>
                </a:lnTo>
                <a:lnTo>
                  <a:pt x="3522" y="15003"/>
                </a:lnTo>
                <a:lnTo>
                  <a:pt x="4072" y="16653"/>
                </a:lnTo>
                <a:lnTo>
                  <a:pt x="4293" y="17424"/>
                </a:lnTo>
                <a:lnTo>
                  <a:pt x="4439" y="17827"/>
                </a:lnTo>
                <a:lnTo>
                  <a:pt x="4513" y="18047"/>
                </a:lnTo>
                <a:lnTo>
                  <a:pt x="4623" y="18231"/>
                </a:lnTo>
                <a:lnTo>
                  <a:pt x="4659" y="18451"/>
                </a:lnTo>
                <a:lnTo>
                  <a:pt x="4733" y="18634"/>
                </a:lnTo>
                <a:lnTo>
                  <a:pt x="4806" y="18781"/>
                </a:lnTo>
                <a:lnTo>
                  <a:pt x="4916" y="18928"/>
                </a:lnTo>
                <a:lnTo>
                  <a:pt x="5026" y="19074"/>
                </a:lnTo>
                <a:lnTo>
                  <a:pt x="5173" y="19221"/>
                </a:lnTo>
                <a:lnTo>
                  <a:pt x="5503" y="19404"/>
                </a:lnTo>
                <a:lnTo>
                  <a:pt x="5833" y="19551"/>
                </a:lnTo>
                <a:lnTo>
                  <a:pt x="6237" y="19661"/>
                </a:lnTo>
                <a:lnTo>
                  <a:pt x="6604" y="19698"/>
                </a:lnTo>
                <a:lnTo>
                  <a:pt x="7007" y="19698"/>
                </a:lnTo>
                <a:lnTo>
                  <a:pt x="7484" y="19625"/>
                </a:lnTo>
                <a:lnTo>
                  <a:pt x="7924" y="19515"/>
                </a:lnTo>
                <a:lnTo>
                  <a:pt x="8841" y="19184"/>
                </a:lnTo>
                <a:lnTo>
                  <a:pt x="11079" y="18341"/>
                </a:lnTo>
                <a:lnTo>
                  <a:pt x="13206" y="17570"/>
                </a:lnTo>
                <a:lnTo>
                  <a:pt x="13830" y="17314"/>
                </a:lnTo>
                <a:lnTo>
                  <a:pt x="14417" y="17020"/>
                </a:lnTo>
                <a:lnTo>
                  <a:pt x="14527" y="17020"/>
                </a:lnTo>
                <a:lnTo>
                  <a:pt x="14674" y="16947"/>
                </a:lnTo>
                <a:lnTo>
                  <a:pt x="14710" y="16873"/>
                </a:lnTo>
                <a:lnTo>
                  <a:pt x="14710" y="16837"/>
                </a:lnTo>
                <a:lnTo>
                  <a:pt x="14894" y="16690"/>
                </a:lnTo>
                <a:lnTo>
                  <a:pt x="15187" y="16433"/>
                </a:lnTo>
                <a:lnTo>
                  <a:pt x="15407" y="16103"/>
                </a:lnTo>
                <a:lnTo>
                  <a:pt x="15554" y="15773"/>
                </a:lnTo>
                <a:lnTo>
                  <a:pt x="15701" y="15406"/>
                </a:lnTo>
                <a:lnTo>
                  <a:pt x="15774" y="15039"/>
                </a:lnTo>
                <a:lnTo>
                  <a:pt x="15811" y="14636"/>
                </a:lnTo>
                <a:lnTo>
                  <a:pt x="15847" y="13866"/>
                </a:lnTo>
                <a:lnTo>
                  <a:pt x="15884" y="13829"/>
                </a:lnTo>
                <a:lnTo>
                  <a:pt x="15884" y="13756"/>
                </a:lnTo>
                <a:lnTo>
                  <a:pt x="15847" y="13572"/>
                </a:lnTo>
                <a:lnTo>
                  <a:pt x="15811" y="13389"/>
                </a:lnTo>
                <a:lnTo>
                  <a:pt x="15664" y="13059"/>
                </a:lnTo>
                <a:lnTo>
                  <a:pt x="15334" y="12178"/>
                </a:lnTo>
                <a:lnTo>
                  <a:pt x="14710" y="10564"/>
                </a:lnTo>
                <a:lnTo>
                  <a:pt x="13500" y="7263"/>
                </a:lnTo>
                <a:lnTo>
                  <a:pt x="12326" y="3962"/>
                </a:lnTo>
                <a:lnTo>
                  <a:pt x="11776" y="2311"/>
                </a:lnTo>
                <a:lnTo>
                  <a:pt x="11446" y="1431"/>
                </a:lnTo>
                <a:lnTo>
                  <a:pt x="11372" y="1174"/>
                </a:lnTo>
                <a:lnTo>
                  <a:pt x="11409" y="1027"/>
                </a:lnTo>
                <a:lnTo>
                  <a:pt x="11409" y="917"/>
                </a:lnTo>
                <a:lnTo>
                  <a:pt x="11372" y="770"/>
                </a:lnTo>
                <a:lnTo>
                  <a:pt x="11299" y="624"/>
                </a:lnTo>
                <a:lnTo>
                  <a:pt x="11152" y="403"/>
                </a:lnTo>
                <a:lnTo>
                  <a:pt x="10895" y="220"/>
                </a:lnTo>
                <a:lnTo>
                  <a:pt x="10712" y="110"/>
                </a:lnTo>
                <a:lnTo>
                  <a:pt x="10528" y="37"/>
                </a:lnTo>
                <a:lnTo>
                  <a:pt x="10345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96" name="Google Shape;1096;p30"/>
          <p:cNvSpPr/>
          <p:nvPr/>
        </p:nvSpPr>
        <p:spPr>
          <a:xfrm>
            <a:off x="-58319" y="3053287"/>
            <a:ext cx="782014" cy="890356"/>
          </a:xfrm>
          <a:custGeom>
            <a:avLst/>
            <a:gdLst/>
            <a:ahLst/>
            <a:cxnLst/>
            <a:rect l="l" t="t" r="r" b="b"/>
            <a:pathLst>
              <a:path w="15627" h="17792" extrusionOk="0">
                <a:moveTo>
                  <a:pt x="10528" y="1"/>
                </a:moveTo>
                <a:lnTo>
                  <a:pt x="10455" y="37"/>
                </a:lnTo>
                <a:lnTo>
                  <a:pt x="10308" y="221"/>
                </a:lnTo>
                <a:lnTo>
                  <a:pt x="10198" y="441"/>
                </a:lnTo>
                <a:lnTo>
                  <a:pt x="10015" y="881"/>
                </a:lnTo>
                <a:lnTo>
                  <a:pt x="9831" y="1468"/>
                </a:lnTo>
                <a:lnTo>
                  <a:pt x="9685" y="2091"/>
                </a:lnTo>
                <a:lnTo>
                  <a:pt x="9685" y="2201"/>
                </a:lnTo>
                <a:lnTo>
                  <a:pt x="9721" y="2311"/>
                </a:lnTo>
                <a:lnTo>
                  <a:pt x="9795" y="2348"/>
                </a:lnTo>
                <a:lnTo>
                  <a:pt x="9868" y="2385"/>
                </a:lnTo>
                <a:lnTo>
                  <a:pt x="9941" y="2421"/>
                </a:lnTo>
                <a:lnTo>
                  <a:pt x="10051" y="2385"/>
                </a:lnTo>
                <a:lnTo>
                  <a:pt x="10125" y="2311"/>
                </a:lnTo>
                <a:lnTo>
                  <a:pt x="10198" y="2238"/>
                </a:lnTo>
                <a:lnTo>
                  <a:pt x="10235" y="2055"/>
                </a:lnTo>
                <a:lnTo>
                  <a:pt x="10235" y="2018"/>
                </a:lnTo>
                <a:lnTo>
                  <a:pt x="10235" y="1981"/>
                </a:lnTo>
                <a:lnTo>
                  <a:pt x="10455" y="1138"/>
                </a:lnTo>
                <a:lnTo>
                  <a:pt x="10638" y="624"/>
                </a:lnTo>
                <a:lnTo>
                  <a:pt x="10675" y="367"/>
                </a:lnTo>
                <a:lnTo>
                  <a:pt x="10712" y="111"/>
                </a:lnTo>
                <a:lnTo>
                  <a:pt x="10675" y="37"/>
                </a:lnTo>
                <a:lnTo>
                  <a:pt x="10602" y="1"/>
                </a:lnTo>
                <a:close/>
                <a:moveTo>
                  <a:pt x="3559" y="1028"/>
                </a:moveTo>
                <a:lnTo>
                  <a:pt x="3522" y="1064"/>
                </a:lnTo>
                <a:lnTo>
                  <a:pt x="3485" y="1101"/>
                </a:lnTo>
                <a:lnTo>
                  <a:pt x="3485" y="1138"/>
                </a:lnTo>
                <a:lnTo>
                  <a:pt x="3559" y="1321"/>
                </a:lnTo>
                <a:lnTo>
                  <a:pt x="3669" y="1468"/>
                </a:lnTo>
                <a:lnTo>
                  <a:pt x="3889" y="1761"/>
                </a:lnTo>
                <a:lnTo>
                  <a:pt x="4109" y="2055"/>
                </a:lnTo>
                <a:lnTo>
                  <a:pt x="4366" y="2348"/>
                </a:lnTo>
                <a:lnTo>
                  <a:pt x="4476" y="2605"/>
                </a:lnTo>
                <a:lnTo>
                  <a:pt x="4586" y="2862"/>
                </a:lnTo>
                <a:lnTo>
                  <a:pt x="4696" y="2972"/>
                </a:lnTo>
                <a:lnTo>
                  <a:pt x="4769" y="3045"/>
                </a:lnTo>
                <a:lnTo>
                  <a:pt x="4916" y="3082"/>
                </a:lnTo>
                <a:lnTo>
                  <a:pt x="5063" y="3082"/>
                </a:lnTo>
                <a:lnTo>
                  <a:pt x="5136" y="3045"/>
                </a:lnTo>
                <a:lnTo>
                  <a:pt x="5209" y="3008"/>
                </a:lnTo>
                <a:lnTo>
                  <a:pt x="5246" y="2935"/>
                </a:lnTo>
                <a:lnTo>
                  <a:pt x="5246" y="2862"/>
                </a:lnTo>
                <a:lnTo>
                  <a:pt x="5209" y="2715"/>
                </a:lnTo>
                <a:lnTo>
                  <a:pt x="5173" y="2642"/>
                </a:lnTo>
                <a:lnTo>
                  <a:pt x="5099" y="2605"/>
                </a:lnTo>
                <a:lnTo>
                  <a:pt x="4989" y="2605"/>
                </a:lnTo>
                <a:lnTo>
                  <a:pt x="4989" y="2568"/>
                </a:lnTo>
                <a:lnTo>
                  <a:pt x="4989" y="2495"/>
                </a:lnTo>
                <a:lnTo>
                  <a:pt x="4953" y="2385"/>
                </a:lnTo>
                <a:lnTo>
                  <a:pt x="4806" y="2128"/>
                </a:lnTo>
                <a:lnTo>
                  <a:pt x="4623" y="1871"/>
                </a:lnTo>
                <a:lnTo>
                  <a:pt x="4402" y="1615"/>
                </a:lnTo>
                <a:lnTo>
                  <a:pt x="4146" y="1394"/>
                </a:lnTo>
                <a:lnTo>
                  <a:pt x="3889" y="1174"/>
                </a:lnTo>
                <a:lnTo>
                  <a:pt x="3595" y="1028"/>
                </a:lnTo>
                <a:close/>
                <a:moveTo>
                  <a:pt x="15334" y="3999"/>
                </a:moveTo>
                <a:lnTo>
                  <a:pt x="15260" y="4035"/>
                </a:lnTo>
                <a:lnTo>
                  <a:pt x="15187" y="4109"/>
                </a:lnTo>
                <a:lnTo>
                  <a:pt x="15077" y="4182"/>
                </a:lnTo>
                <a:lnTo>
                  <a:pt x="14967" y="4256"/>
                </a:lnTo>
                <a:lnTo>
                  <a:pt x="14820" y="4329"/>
                </a:lnTo>
                <a:lnTo>
                  <a:pt x="14673" y="4329"/>
                </a:lnTo>
                <a:lnTo>
                  <a:pt x="14527" y="4402"/>
                </a:lnTo>
                <a:lnTo>
                  <a:pt x="14490" y="4439"/>
                </a:lnTo>
                <a:lnTo>
                  <a:pt x="14453" y="4549"/>
                </a:lnTo>
                <a:lnTo>
                  <a:pt x="14417" y="4586"/>
                </a:lnTo>
                <a:lnTo>
                  <a:pt x="14380" y="4622"/>
                </a:lnTo>
                <a:lnTo>
                  <a:pt x="14233" y="4732"/>
                </a:lnTo>
                <a:lnTo>
                  <a:pt x="13940" y="4842"/>
                </a:lnTo>
                <a:lnTo>
                  <a:pt x="13720" y="4989"/>
                </a:lnTo>
                <a:lnTo>
                  <a:pt x="13536" y="5173"/>
                </a:lnTo>
                <a:lnTo>
                  <a:pt x="13499" y="5246"/>
                </a:lnTo>
                <a:lnTo>
                  <a:pt x="13499" y="5319"/>
                </a:lnTo>
                <a:lnTo>
                  <a:pt x="13573" y="5356"/>
                </a:lnTo>
                <a:lnTo>
                  <a:pt x="13830" y="5356"/>
                </a:lnTo>
                <a:lnTo>
                  <a:pt x="14013" y="5319"/>
                </a:lnTo>
                <a:lnTo>
                  <a:pt x="14380" y="5173"/>
                </a:lnTo>
                <a:lnTo>
                  <a:pt x="14673" y="5026"/>
                </a:lnTo>
                <a:lnTo>
                  <a:pt x="14783" y="4953"/>
                </a:lnTo>
                <a:lnTo>
                  <a:pt x="14857" y="4806"/>
                </a:lnTo>
                <a:lnTo>
                  <a:pt x="15077" y="4769"/>
                </a:lnTo>
                <a:lnTo>
                  <a:pt x="15260" y="4659"/>
                </a:lnTo>
                <a:lnTo>
                  <a:pt x="15370" y="4696"/>
                </a:lnTo>
                <a:lnTo>
                  <a:pt x="15444" y="4696"/>
                </a:lnTo>
                <a:lnTo>
                  <a:pt x="15554" y="4622"/>
                </a:lnTo>
                <a:lnTo>
                  <a:pt x="15627" y="4549"/>
                </a:lnTo>
                <a:lnTo>
                  <a:pt x="15627" y="4476"/>
                </a:lnTo>
                <a:lnTo>
                  <a:pt x="15590" y="4366"/>
                </a:lnTo>
                <a:lnTo>
                  <a:pt x="15627" y="4329"/>
                </a:lnTo>
                <a:lnTo>
                  <a:pt x="15627" y="4256"/>
                </a:lnTo>
                <a:lnTo>
                  <a:pt x="15590" y="4182"/>
                </a:lnTo>
                <a:lnTo>
                  <a:pt x="15554" y="4109"/>
                </a:lnTo>
                <a:lnTo>
                  <a:pt x="15480" y="4035"/>
                </a:lnTo>
                <a:lnTo>
                  <a:pt x="15407" y="4035"/>
                </a:lnTo>
                <a:lnTo>
                  <a:pt x="15334" y="3999"/>
                </a:lnTo>
                <a:close/>
                <a:moveTo>
                  <a:pt x="2238" y="7447"/>
                </a:moveTo>
                <a:lnTo>
                  <a:pt x="2128" y="7484"/>
                </a:lnTo>
                <a:lnTo>
                  <a:pt x="1064" y="7960"/>
                </a:lnTo>
                <a:lnTo>
                  <a:pt x="477" y="8217"/>
                </a:lnTo>
                <a:lnTo>
                  <a:pt x="257" y="8364"/>
                </a:lnTo>
                <a:lnTo>
                  <a:pt x="147" y="8474"/>
                </a:lnTo>
                <a:lnTo>
                  <a:pt x="111" y="8437"/>
                </a:lnTo>
                <a:lnTo>
                  <a:pt x="74" y="8437"/>
                </a:lnTo>
                <a:lnTo>
                  <a:pt x="1" y="8511"/>
                </a:lnTo>
                <a:lnTo>
                  <a:pt x="1" y="8584"/>
                </a:lnTo>
                <a:lnTo>
                  <a:pt x="37" y="8621"/>
                </a:lnTo>
                <a:lnTo>
                  <a:pt x="111" y="8694"/>
                </a:lnTo>
                <a:lnTo>
                  <a:pt x="221" y="8731"/>
                </a:lnTo>
                <a:lnTo>
                  <a:pt x="367" y="8694"/>
                </a:lnTo>
                <a:lnTo>
                  <a:pt x="514" y="8657"/>
                </a:lnTo>
                <a:lnTo>
                  <a:pt x="808" y="8547"/>
                </a:lnTo>
                <a:lnTo>
                  <a:pt x="1028" y="8474"/>
                </a:lnTo>
                <a:lnTo>
                  <a:pt x="2385" y="7887"/>
                </a:lnTo>
                <a:lnTo>
                  <a:pt x="2458" y="7850"/>
                </a:lnTo>
                <a:lnTo>
                  <a:pt x="2532" y="7777"/>
                </a:lnTo>
                <a:lnTo>
                  <a:pt x="2532" y="7667"/>
                </a:lnTo>
                <a:lnTo>
                  <a:pt x="2495" y="7594"/>
                </a:lnTo>
                <a:lnTo>
                  <a:pt x="2422" y="7520"/>
                </a:lnTo>
                <a:lnTo>
                  <a:pt x="2348" y="7484"/>
                </a:lnTo>
                <a:lnTo>
                  <a:pt x="2238" y="7447"/>
                </a:lnTo>
                <a:close/>
                <a:moveTo>
                  <a:pt x="6677" y="7814"/>
                </a:moveTo>
                <a:lnTo>
                  <a:pt x="6603" y="7887"/>
                </a:lnTo>
                <a:lnTo>
                  <a:pt x="6603" y="7960"/>
                </a:lnTo>
                <a:lnTo>
                  <a:pt x="6603" y="8070"/>
                </a:lnTo>
                <a:lnTo>
                  <a:pt x="6933" y="8474"/>
                </a:lnTo>
                <a:lnTo>
                  <a:pt x="7044" y="8694"/>
                </a:lnTo>
                <a:lnTo>
                  <a:pt x="7154" y="8914"/>
                </a:lnTo>
                <a:lnTo>
                  <a:pt x="7227" y="8951"/>
                </a:lnTo>
                <a:lnTo>
                  <a:pt x="7264" y="8987"/>
                </a:lnTo>
                <a:lnTo>
                  <a:pt x="7410" y="8987"/>
                </a:lnTo>
                <a:lnTo>
                  <a:pt x="7594" y="8877"/>
                </a:lnTo>
                <a:lnTo>
                  <a:pt x="7777" y="8767"/>
                </a:lnTo>
                <a:lnTo>
                  <a:pt x="7924" y="8621"/>
                </a:lnTo>
                <a:lnTo>
                  <a:pt x="7924" y="8657"/>
                </a:lnTo>
                <a:lnTo>
                  <a:pt x="7997" y="8767"/>
                </a:lnTo>
                <a:lnTo>
                  <a:pt x="8071" y="8877"/>
                </a:lnTo>
                <a:lnTo>
                  <a:pt x="8181" y="8951"/>
                </a:lnTo>
                <a:lnTo>
                  <a:pt x="8327" y="9024"/>
                </a:lnTo>
                <a:lnTo>
                  <a:pt x="8584" y="9061"/>
                </a:lnTo>
                <a:lnTo>
                  <a:pt x="8768" y="9061"/>
                </a:lnTo>
                <a:lnTo>
                  <a:pt x="8951" y="8987"/>
                </a:lnTo>
                <a:lnTo>
                  <a:pt x="9281" y="8841"/>
                </a:lnTo>
                <a:lnTo>
                  <a:pt x="9611" y="8657"/>
                </a:lnTo>
                <a:lnTo>
                  <a:pt x="9721" y="8547"/>
                </a:lnTo>
                <a:lnTo>
                  <a:pt x="9758" y="8474"/>
                </a:lnTo>
                <a:lnTo>
                  <a:pt x="9758" y="8364"/>
                </a:lnTo>
                <a:lnTo>
                  <a:pt x="9685" y="8254"/>
                </a:lnTo>
                <a:lnTo>
                  <a:pt x="9648" y="8217"/>
                </a:lnTo>
                <a:lnTo>
                  <a:pt x="9464" y="8217"/>
                </a:lnTo>
                <a:lnTo>
                  <a:pt x="9428" y="8291"/>
                </a:lnTo>
                <a:lnTo>
                  <a:pt x="9244" y="8437"/>
                </a:lnTo>
                <a:lnTo>
                  <a:pt x="8988" y="8547"/>
                </a:lnTo>
                <a:lnTo>
                  <a:pt x="8768" y="8621"/>
                </a:lnTo>
                <a:lnTo>
                  <a:pt x="8584" y="8657"/>
                </a:lnTo>
                <a:lnTo>
                  <a:pt x="8474" y="8657"/>
                </a:lnTo>
                <a:lnTo>
                  <a:pt x="8401" y="8621"/>
                </a:lnTo>
                <a:lnTo>
                  <a:pt x="8364" y="8584"/>
                </a:lnTo>
                <a:lnTo>
                  <a:pt x="8327" y="8547"/>
                </a:lnTo>
                <a:lnTo>
                  <a:pt x="8254" y="8254"/>
                </a:lnTo>
                <a:lnTo>
                  <a:pt x="8181" y="8144"/>
                </a:lnTo>
                <a:lnTo>
                  <a:pt x="8071" y="8107"/>
                </a:lnTo>
                <a:lnTo>
                  <a:pt x="7961" y="8107"/>
                </a:lnTo>
                <a:lnTo>
                  <a:pt x="7887" y="8144"/>
                </a:lnTo>
                <a:lnTo>
                  <a:pt x="7740" y="8254"/>
                </a:lnTo>
                <a:lnTo>
                  <a:pt x="7630" y="8401"/>
                </a:lnTo>
                <a:lnTo>
                  <a:pt x="7410" y="8547"/>
                </a:lnTo>
                <a:lnTo>
                  <a:pt x="7264" y="8364"/>
                </a:lnTo>
                <a:lnTo>
                  <a:pt x="7117" y="8180"/>
                </a:lnTo>
                <a:lnTo>
                  <a:pt x="6970" y="7997"/>
                </a:lnTo>
                <a:lnTo>
                  <a:pt x="6787" y="7850"/>
                </a:lnTo>
                <a:lnTo>
                  <a:pt x="6713" y="7814"/>
                </a:lnTo>
                <a:close/>
                <a:moveTo>
                  <a:pt x="12876" y="11005"/>
                </a:moveTo>
                <a:lnTo>
                  <a:pt x="12803" y="11042"/>
                </a:lnTo>
                <a:lnTo>
                  <a:pt x="12766" y="11078"/>
                </a:lnTo>
                <a:lnTo>
                  <a:pt x="12766" y="11152"/>
                </a:lnTo>
                <a:lnTo>
                  <a:pt x="12729" y="11225"/>
                </a:lnTo>
                <a:lnTo>
                  <a:pt x="12766" y="11298"/>
                </a:lnTo>
                <a:lnTo>
                  <a:pt x="12986" y="11702"/>
                </a:lnTo>
                <a:lnTo>
                  <a:pt x="13279" y="12069"/>
                </a:lnTo>
                <a:lnTo>
                  <a:pt x="13499" y="12399"/>
                </a:lnTo>
                <a:lnTo>
                  <a:pt x="13646" y="12509"/>
                </a:lnTo>
                <a:lnTo>
                  <a:pt x="13830" y="12619"/>
                </a:lnTo>
                <a:lnTo>
                  <a:pt x="13976" y="12619"/>
                </a:lnTo>
                <a:lnTo>
                  <a:pt x="14013" y="12582"/>
                </a:lnTo>
                <a:lnTo>
                  <a:pt x="14086" y="12546"/>
                </a:lnTo>
                <a:lnTo>
                  <a:pt x="14160" y="12436"/>
                </a:lnTo>
                <a:lnTo>
                  <a:pt x="14160" y="12325"/>
                </a:lnTo>
                <a:lnTo>
                  <a:pt x="14160" y="12252"/>
                </a:lnTo>
                <a:lnTo>
                  <a:pt x="14123" y="12142"/>
                </a:lnTo>
                <a:lnTo>
                  <a:pt x="14086" y="12069"/>
                </a:lnTo>
                <a:lnTo>
                  <a:pt x="14050" y="12032"/>
                </a:lnTo>
                <a:lnTo>
                  <a:pt x="13903" y="12032"/>
                </a:lnTo>
                <a:lnTo>
                  <a:pt x="13830" y="11885"/>
                </a:lnTo>
                <a:lnTo>
                  <a:pt x="13573" y="11592"/>
                </a:lnTo>
                <a:lnTo>
                  <a:pt x="13316" y="11298"/>
                </a:lnTo>
                <a:lnTo>
                  <a:pt x="13059" y="11042"/>
                </a:lnTo>
                <a:lnTo>
                  <a:pt x="13023" y="11005"/>
                </a:lnTo>
                <a:close/>
                <a:moveTo>
                  <a:pt x="8181" y="3192"/>
                </a:moveTo>
                <a:lnTo>
                  <a:pt x="8511" y="3228"/>
                </a:lnTo>
                <a:lnTo>
                  <a:pt x="8878" y="3265"/>
                </a:lnTo>
                <a:lnTo>
                  <a:pt x="9208" y="3339"/>
                </a:lnTo>
                <a:lnTo>
                  <a:pt x="9538" y="3412"/>
                </a:lnTo>
                <a:lnTo>
                  <a:pt x="9868" y="3522"/>
                </a:lnTo>
                <a:lnTo>
                  <a:pt x="10198" y="3669"/>
                </a:lnTo>
                <a:lnTo>
                  <a:pt x="10528" y="3852"/>
                </a:lnTo>
                <a:lnTo>
                  <a:pt x="10822" y="4035"/>
                </a:lnTo>
                <a:lnTo>
                  <a:pt x="11078" y="4256"/>
                </a:lnTo>
                <a:lnTo>
                  <a:pt x="11335" y="4476"/>
                </a:lnTo>
                <a:lnTo>
                  <a:pt x="11592" y="4732"/>
                </a:lnTo>
                <a:lnTo>
                  <a:pt x="11812" y="4989"/>
                </a:lnTo>
                <a:lnTo>
                  <a:pt x="11996" y="5319"/>
                </a:lnTo>
                <a:lnTo>
                  <a:pt x="12142" y="5576"/>
                </a:lnTo>
                <a:lnTo>
                  <a:pt x="12252" y="5870"/>
                </a:lnTo>
                <a:lnTo>
                  <a:pt x="12362" y="6200"/>
                </a:lnTo>
                <a:lnTo>
                  <a:pt x="12436" y="6530"/>
                </a:lnTo>
                <a:lnTo>
                  <a:pt x="12509" y="6823"/>
                </a:lnTo>
                <a:lnTo>
                  <a:pt x="12509" y="7153"/>
                </a:lnTo>
                <a:lnTo>
                  <a:pt x="12509" y="7484"/>
                </a:lnTo>
                <a:lnTo>
                  <a:pt x="12472" y="7814"/>
                </a:lnTo>
                <a:lnTo>
                  <a:pt x="12399" y="8144"/>
                </a:lnTo>
                <a:lnTo>
                  <a:pt x="12289" y="8511"/>
                </a:lnTo>
                <a:lnTo>
                  <a:pt x="12142" y="8804"/>
                </a:lnTo>
                <a:lnTo>
                  <a:pt x="11996" y="9134"/>
                </a:lnTo>
                <a:lnTo>
                  <a:pt x="11812" y="9428"/>
                </a:lnTo>
                <a:lnTo>
                  <a:pt x="11592" y="9721"/>
                </a:lnTo>
                <a:lnTo>
                  <a:pt x="11115" y="10271"/>
                </a:lnTo>
                <a:lnTo>
                  <a:pt x="10345" y="11115"/>
                </a:lnTo>
                <a:lnTo>
                  <a:pt x="9941" y="11555"/>
                </a:lnTo>
                <a:lnTo>
                  <a:pt x="9575" y="12032"/>
                </a:lnTo>
                <a:lnTo>
                  <a:pt x="9281" y="12509"/>
                </a:lnTo>
                <a:lnTo>
                  <a:pt x="8988" y="13022"/>
                </a:lnTo>
                <a:lnTo>
                  <a:pt x="8914" y="13279"/>
                </a:lnTo>
                <a:lnTo>
                  <a:pt x="8804" y="13573"/>
                </a:lnTo>
                <a:lnTo>
                  <a:pt x="8768" y="13829"/>
                </a:lnTo>
                <a:lnTo>
                  <a:pt x="8731" y="14123"/>
                </a:lnTo>
                <a:lnTo>
                  <a:pt x="8217" y="14013"/>
                </a:lnTo>
                <a:lnTo>
                  <a:pt x="7704" y="13939"/>
                </a:lnTo>
                <a:lnTo>
                  <a:pt x="8584" y="11665"/>
                </a:lnTo>
                <a:lnTo>
                  <a:pt x="9061" y="10418"/>
                </a:lnTo>
                <a:lnTo>
                  <a:pt x="9318" y="9831"/>
                </a:lnTo>
                <a:lnTo>
                  <a:pt x="9391" y="9538"/>
                </a:lnTo>
                <a:lnTo>
                  <a:pt x="9391" y="9391"/>
                </a:lnTo>
                <a:lnTo>
                  <a:pt x="9354" y="9244"/>
                </a:lnTo>
                <a:lnTo>
                  <a:pt x="9318" y="9208"/>
                </a:lnTo>
                <a:lnTo>
                  <a:pt x="9281" y="9208"/>
                </a:lnTo>
                <a:lnTo>
                  <a:pt x="9171" y="9281"/>
                </a:lnTo>
                <a:lnTo>
                  <a:pt x="9098" y="9391"/>
                </a:lnTo>
                <a:lnTo>
                  <a:pt x="8988" y="9611"/>
                </a:lnTo>
                <a:lnTo>
                  <a:pt x="8768" y="10088"/>
                </a:lnTo>
                <a:lnTo>
                  <a:pt x="8217" y="11445"/>
                </a:lnTo>
                <a:lnTo>
                  <a:pt x="7337" y="13719"/>
                </a:lnTo>
                <a:lnTo>
                  <a:pt x="7227" y="13903"/>
                </a:lnTo>
                <a:lnTo>
                  <a:pt x="6970" y="13829"/>
                </a:lnTo>
                <a:lnTo>
                  <a:pt x="6420" y="13683"/>
                </a:lnTo>
                <a:lnTo>
                  <a:pt x="6420" y="13646"/>
                </a:lnTo>
                <a:lnTo>
                  <a:pt x="6493" y="13389"/>
                </a:lnTo>
                <a:lnTo>
                  <a:pt x="6530" y="13096"/>
                </a:lnTo>
                <a:lnTo>
                  <a:pt x="6530" y="12546"/>
                </a:lnTo>
                <a:lnTo>
                  <a:pt x="6603" y="11372"/>
                </a:lnTo>
                <a:lnTo>
                  <a:pt x="6677" y="10125"/>
                </a:lnTo>
                <a:lnTo>
                  <a:pt x="6713" y="9501"/>
                </a:lnTo>
                <a:lnTo>
                  <a:pt x="6677" y="8877"/>
                </a:lnTo>
                <a:lnTo>
                  <a:pt x="6677" y="8804"/>
                </a:lnTo>
                <a:lnTo>
                  <a:pt x="6640" y="8767"/>
                </a:lnTo>
                <a:lnTo>
                  <a:pt x="6530" y="8694"/>
                </a:lnTo>
                <a:lnTo>
                  <a:pt x="6420" y="8731"/>
                </a:lnTo>
                <a:lnTo>
                  <a:pt x="6383" y="8767"/>
                </a:lnTo>
                <a:lnTo>
                  <a:pt x="6347" y="8841"/>
                </a:lnTo>
                <a:lnTo>
                  <a:pt x="6273" y="9391"/>
                </a:lnTo>
                <a:lnTo>
                  <a:pt x="6237" y="9978"/>
                </a:lnTo>
                <a:lnTo>
                  <a:pt x="6200" y="11115"/>
                </a:lnTo>
                <a:lnTo>
                  <a:pt x="6090" y="12289"/>
                </a:lnTo>
                <a:lnTo>
                  <a:pt x="6016" y="12912"/>
                </a:lnTo>
                <a:lnTo>
                  <a:pt x="6016" y="13206"/>
                </a:lnTo>
                <a:lnTo>
                  <a:pt x="6016" y="13536"/>
                </a:lnTo>
                <a:lnTo>
                  <a:pt x="5540" y="13353"/>
                </a:lnTo>
                <a:lnTo>
                  <a:pt x="5099" y="13206"/>
                </a:lnTo>
                <a:lnTo>
                  <a:pt x="4623" y="13132"/>
                </a:lnTo>
                <a:lnTo>
                  <a:pt x="4182" y="13132"/>
                </a:lnTo>
                <a:lnTo>
                  <a:pt x="4329" y="12876"/>
                </a:lnTo>
                <a:lnTo>
                  <a:pt x="4439" y="12619"/>
                </a:lnTo>
                <a:lnTo>
                  <a:pt x="4549" y="12362"/>
                </a:lnTo>
                <a:lnTo>
                  <a:pt x="4623" y="12069"/>
                </a:lnTo>
                <a:lnTo>
                  <a:pt x="4696" y="11482"/>
                </a:lnTo>
                <a:lnTo>
                  <a:pt x="4696" y="10895"/>
                </a:lnTo>
                <a:lnTo>
                  <a:pt x="4623" y="10161"/>
                </a:lnTo>
                <a:lnTo>
                  <a:pt x="4512" y="9428"/>
                </a:lnTo>
                <a:lnTo>
                  <a:pt x="4366" y="8694"/>
                </a:lnTo>
                <a:lnTo>
                  <a:pt x="4219" y="7960"/>
                </a:lnTo>
                <a:lnTo>
                  <a:pt x="4182" y="7594"/>
                </a:lnTo>
                <a:lnTo>
                  <a:pt x="4182" y="7190"/>
                </a:lnTo>
                <a:lnTo>
                  <a:pt x="4182" y="6823"/>
                </a:lnTo>
                <a:lnTo>
                  <a:pt x="4219" y="6456"/>
                </a:lnTo>
                <a:lnTo>
                  <a:pt x="4292" y="6090"/>
                </a:lnTo>
                <a:lnTo>
                  <a:pt x="4439" y="5760"/>
                </a:lnTo>
                <a:lnTo>
                  <a:pt x="4586" y="5429"/>
                </a:lnTo>
                <a:lnTo>
                  <a:pt x="4769" y="5063"/>
                </a:lnTo>
                <a:lnTo>
                  <a:pt x="5026" y="4769"/>
                </a:lnTo>
                <a:lnTo>
                  <a:pt x="5246" y="4476"/>
                </a:lnTo>
                <a:lnTo>
                  <a:pt x="5503" y="4219"/>
                </a:lnTo>
                <a:lnTo>
                  <a:pt x="5796" y="3999"/>
                </a:lnTo>
                <a:lnTo>
                  <a:pt x="6090" y="3779"/>
                </a:lnTo>
                <a:lnTo>
                  <a:pt x="6420" y="3595"/>
                </a:lnTo>
                <a:lnTo>
                  <a:pt x="6787" y="3449"/>
                </a:lnTo>
                <a:lnTo>
                  <a:pt x="7117" y="3339"/>
                </a:lnTo>
                <a:lnTo>
                  <a:pt x="7484" y="3265"/>
                </a:lnTo>
                <a:lnTo>
                  <a:pt x="7814" y="3228"/>
                </a:lnTo>
                <a:lnTo>
                  <a:pt x="8181" y="3192"/>
                </a:lnTo>
                <a:close/>
                <a:moveTo>
                  <a:pt x="3962" y="13426"/>
                </a:moveTo>
                <a:lnTo>
                  <a:pt x="4623" y="13536"/>
                </a:lnTo>
                <a:lnTo>
                  <a:pt x="5246" y="13719"/>
                </a:lnTo>
                <a:lnTo>
                  <a:pt x="5943" y="13939"/>
                </a:lnTo>
                <a:lnTo>
                  <a:pt x="6603" y="14196"/>
                </a:lnTo>
                <a:lnTo>
                  <a:pt x="6860" y="14270"/>
                </a:lnTo>
                <a:lnTo>
                  <a:pt x="7154" y="14306"/>
                </a:lnTo>
                <a:lnTo>
                  <a:pt x="7704" y="14380"/>
                </a:lnTo>
                <a:lnTo>
                  <a:pt x="8217" y="14490"/>
                </a:lnTo>
                <a:lnTo>
                  <a:pt x="8474" y="14563"/>
                </a:lnTo>
                <a:lnTo>
                  <a:pt x="8731" y="14636"/>
                </a:lnTo>
                <a:lnTo>
                  <a:pt x="8768" y="14783"/>
                </a:lnTo>
                <a:lnTo>
                  <a:pt x="8841" y="14857"/>
                </a:lnTo>
                <a:lnTo>
                  <a:pt x="8951" y="14893"/>
                </a:lnTo>
                <a:lnTo>
                  <a:pt x="9061" y="14893"/>
                </a:lnTo>
                <a:lnTo>
                  <a:pt x="9061" y="15003"/>
                </a:lnTo>
                <a:lnTo>
                  <a:pt x="9024" y="15150"/>
                </a:lnTo>
                <a:lnTo>
                  <a:pt x="8914" y="15223"/>
                </a:lnTo>
                <a:lnTo>
                  <a:pt x="8768" y="15333"/>
                </a:lnTo>
                <a:lnTo>
                  <a:pt x="8034" y="15040"/>
                </a:lnTo>
                <a:lnTo>
                  <a:pt x="6383" y="14490"/>
                </a:lnTo>
                <a:lnTo>
                  <a:pt x="5576" y="14270"/>
                </a:lnTo>
                <a:lnTo>
                  <a:pt x="4769" y="14086"/>
                </a:lnTo>
                <a:lnTo>
                  <a:pt x="4292" y="14013"/>
                </a:lnTo>
                <a:lnTo>
                  <a:pt x="4072" y="14013"/>
                </a:lnTo>
                <a:lnTo>
                  <a:pt x="3852" y="14050"/>
                </a:lnTo>
                <a:lnTo>
                  <a:pt x="3742" y="14013"/>
                </a:lnTo>
                <a:lnTo>
                  <a:pt x="3669" y="13939"/>
                </a:lnTo>
                <a:lnTo>
                  <a:pt x="3632" y="13829"/>
                </a:lnTo>
                <a:lnTo>
                  <a:pt x="3632" y="13719"/>
                </a:lnTo>
                <a:lnTo>
                  <a:pt x="3632" y="13609"/>
                </a:lnTo>
                <a:lnTo>
                  <a:pt x="3705" y="13536"/>
                </a:lnTo>
                <a:lnTo>
                  <a:pt x="3816" y="13463"/>
                </a:lnTo>
                <a:lnTo>
                  <a:pt x="3926" y="13426"/>
                </a:lnTo>
                <a:close/>
                <a:moveTo>
                  <a:pt x="4256" y="15737"/>
                </a:moveTo>
                <a:lnTo>
                  <a:pt x="4696" y="15847"/>
                </a:lnTo>
                <a:lnTo>
                  <a:pt x="4476" y="16067"/>
                </a:lnTo>
                <a:lnTo>
                  <a:pt x="4292" y="16287"/>
                </a:lnTo>
                <a:lnTo>
                  <a:pt x="4292" y="16250"/>
                </a:lnTo>
                <a:lnTo>
                  <a:pt x="4256" y="16140"/>
                </a:lnTo>
                <a:lnTo>
                  <a:pt x="4256" y="15994"/>
                </a:lnTo>
                <a:lnTo>
                  <a:pt x="4256" y="15737"/>
                </a:lnTo>
                <a:close/>
                <a:moveTo>
                  <a:pt x="4843" y="15920"/>
                </a:moveTo>
                <a:lnTo>
                  <a:pt x="4989" y="15957"/>
                </a:lnTo>
                <a:lnTo>
                  <a:pt x="5136" y="15994"/>
                </a:lnTo>
                <a:lnTo>
                  <a:pt x="4879" y="16140"/>
                </a:lnTo>
                <a:lnTo>
                  <a:pt x="4623" y="16360"/>
                </a:lnTo>
                <a:lnTo>
                  <a:pt x="4623" y="16360"/>
                </a:lnTo>
                <a:lnTo>
                  <a:pt x="4733" y="16140"/>
                </a:lnTo>
                <a:lnTo>
                  <a:pt x="4843" y="15920"/>
                </a:lnTo>
                <a:close/>
                <a:moveTo>
                  <a:pt x="4146" y="14453"/>
                </a:moveTo>
                <a:lnTo>
                  <a:pt x="4659" y="14490"/>
                </a:lnTo>
                <a:lnTo>
                  <a:pt x="5356" y="14673"/>
                </a:lnTo>
                <a:lnTo>
                  <a:pt x="6053" y="14857"/>
                </a:lnTo>
                <a:lnTo>
                  <a:pt x="7410" y="15333"/>
                </a:lnTo>
                <a:lnTo>
                  <a:pt x="8034" y="15553"/>
                </a:lnTo>
                <a:lnTo>
                  <a:pt x="8401" y="15663"/>
                </a:lnTo>
                <a:lnTo>
                  <a:pt x="8694" y="15774"/>
                </a:lnTo>
                <a:lnTo>
                  <a:pt x="8731" y="15847"/>
                </a:lnTo>
                <a:lnTo>
                  <a:pt x="8768" y="15884"/>
                </a:lnTo>
                <a:lnTo>
                  <a:pt x="8841" y="15957"/>
                </a:lnTo>
                <a:lnTo>
                  <a:pt x="8951" y="15957"/>
                </a:lnTo>
                <a:lnTo>
                  <a:pt x="8914" y="16067"/>
                </a:lnTo>
                <a:lnTo>
                  <a:pt x="8841" y="16214"/>
                </a:lnTo>
                <a:lnTo>
                  <a:pt x="8694" y="16397"/>
                </a:lnTo>
                <a:lnTo>
                  <a:pt x="8547" y="16507"/>
                </a:lnTo>
                <a:lnTo>
                  <a:pt x="8401" y="16581"/>
                </a:lnTo>
                <a:lnTo>
                  <a:pt x="7227" y="16140"/>
                </a:lnTo>
                <a:lnTo>
                  <a:pt x="6016" y="15774"/>
                </a:lnTo>
                <a:lnTo>
                  <a:pt x="4733" y="15370"/>
                </a:lnTo>
                <a:lnTo>
                  <a:pt x="4072" y="15223"/>
                </a:lnTo>
                <a:lnTo>
                  <a:pt x="3449" y="15113"/>
                </a:lnTo>
                <a:lnTo>
                  <a:pt x="3449" y="15040"/>
                </a:lnTo>
                <a:lnTo>
                  <a:pt x="3449" y="14857"/>
                </a:lnTo>
                <a:lnTo>
                  <a:pt x="3522" y="14673"/>
                </a:lnTo>
                <a:lnTo>
                  <a:pt x="3632" y="14563"/>
                </a:lnTo>
                <a:lnTo>
                  <a:pt x="3705" y="14490"/>
                </a:lnTo>
                <a:lnTo>
                  <a:pt x="3926" y="14490"/>
                </a:lnTo>
                <a:lnTo>
                  <a:pt x="3962" y="14526"/>
                </a:lnTo>
                <a:lnTo>
                  <a:pt x="3999" y="14526"/>
                </a:lnTo>
                <a:lnTo>
                  <a:pt x="4036" y="14490"/>
                </a:lnTo>
                <a:lnTo>
                  <a:pt x="4146" y="14453"/>
                </a:lnTo>
                <a:close/>
                <a:moveTo>
                  <a:pt x="5503" y="16067"/>
                </a:moveTo>
                <a:lnTo>
                  <a:pt x="5723" y="16140"/>
                </a:lnTo>
                <a:lnTo>
                  <a:pt x="5503" y="16287"/>
                </a:lnTo>
                <a:lnTo>
                  <a:pt x="5246" y="16434"/>
                </a:lnTo>
                <a:lnTo>
                  <a:pt x="5026" y="16617"/>
                </a:lnTo>
                <a:lnTo>
                  <a:pt x="4843" y="16837"/>
                </a:lnTo>
                <a:lnTo>
                  <a:pt x="4659" y="16764"/>
                </a:lnTo>
                <a:lnTo>
                  <a:pt x="4733" y="16691"/>
                </a:lnTo>
                <a:lnTo>
                  <a:pt x="5503" y="16067"/>
                </a:lnTo>
                <a:close/>
                <a:moveTo>
                  <a:pt x="5980" y="16214"/>
                </a:moveTo>
                <a:lnTo>
                  <a:pt x="6200" y="16287"/>
                </a:lnTo>
                <a:lnTo>
                  <a:pt x="6200" y="16324"/>
                </a:lnTo>
                <a:lnTo>
                  <a:pt x="5943" y="16434"/>
                </a:lnTo>
                <a:lnTo>
                  <a:pt x="5723" y="16581"/>
                </a:lnTo>
                <a:lnTo>
                  <a:pt x="5540" y="16727"/>
                </a:lnTo>
                <a:lnTo>
                  <a:pt x="5393" y="16947"/>
                </a:lnTo>
                <a:lnTo>
                  <a:pt x="5246" y="16911"/>
                </a:lnTo>
                <a:lnTo>
                  <a:pt x="5613" y="16544"/>
                </a:lnTo>
                <a:lnTo>
                  <a:pt x="5980" y="16214"/>
                </a:lnTo>
                <a:close/>
                <a:moveTo>
                  <a:pt x="6383" y="16360"/>
                </a:moveTo>
                <a:lnTo>
                  <a:pt x="6897" y="16544"/>
                </a:lnTo>
                <a:lnTo>
                  <a:pt x="6420" y="16801"/>
                </a:lnTo>
                <a:lnTo>
                  <a:pt x="6200" y="16947"/>
                </a:lnTo>
                <a:lnTo>
                  <a:pt x="5980" y="17131"/>
                </a:lnTo>
                <a:lnTo>
                  <a:pt x="5796" y="17057"/>
                </a:lnTo>
                <a:lnTo>
                  <a:pt x="5833" y="16984"/>
                </a:lnTo>
                <a:lnTo>
                  <a:pt x="5833" y="16911"/>
                </a:lnTo>
                <a:lnTo>
                  <a:pt x="5833" y="16874"/>
                </a:lnTo>
                <a:lnTo>
                  <a:pt x="6090" y="16617"/>
                </a:lnTo>
                <a:lnTo>
                  <a:pt x="6383" y="16397"/>
                </a:lnTo>
                <a:lnTo>
                  <a:pt x="6383" y="16360"/>
                </a:lnTo>
                <a:close/>
                <a:moveTo>
                  <a:pt x="7080" y="16581"/>
                </a:moveTo>
                <a:lnTo>
                  <a:pt x="7410" y="16691"/>
                </a:lnTo>
                <a:lnTo>
                  <a:pt x="7154" y="16911"/>
                </a:lnTo>
                <a:lnTo>
                  <a:pt x="6787" y="17314"/>
                </a:lnTo>
                <a:lnTo>
                  <a:pt x="6457" y="17241"/>
                </a:lnTo>
                <a:lnTo>
                  <a:pt x="6493" y="17167"/>
                </a:lnTo>
                <a:lnTo>
                  <a:pt x="6457" y="17131"/>
                </a:lnTo>
                <a:lnTo>
                  <a:pt x="6750" y="16837"/>
                </a:lnTo>
                <a:lnTo>
                  <a:pt x="7080" y="16581"/>
                </a:lnTo>
                <a:close/>
                <a:moveTo>
                  <a:pt x="8034" y="2678"/>
                </a:moveTo>
                <a:lnTo>
                  <a:pt x="7704" y="2715"/>
                </a:lnTo>
                <a:lnTo>
                  <a:pt x="7374" y="2752"/>
                </a:lnTo>
                <a:lnTo>
                  <a:pt x="7044" y="2825"/>
                </a:lnTo>
                <a:lnTo>
                  <a:pt x="6750" y="2898"/>
                </a:lnTo>
                <a:lnTo>
                  <a:pt x="6420" y="3008"/>
                </a:lnTo>
                <a:lnTo>
                  <a:pt x="6126" y="3155"/>
                </a:lnTo>
                <a:lnTo>
                  <a:pt x="5833" y="3302"/>
                </a:lnTo>
                <a:lnTo>
                  <a:pt x="5576" y="3522"/>
                </a:lnTo>
                <a:lnTo>
                  <a:pt x="5026" y="3962"/>
                </a:lnTo>
                <a:lnTo>
                  <a:pt x="4806" y="4219"/>
                </a:lnTo>
                <a:lnTo>
                  <a:pt x="4586" y="4512"/>
                </a:lnTo>
                <a:lnTo>
                  <a:pt x="4366" y="4769"/>
                </a:lnTo>
                <a:lnTo>
                  <a:pt x="4182" y="5099"/>
                </a:lnTo>
                <a:lnTo>
                  <a:pt x="3999" y="5393"/>
                </a:lnTo>
                <a:lnTo>
                  <a:pt x="3852" y="5723"/>
                </a:lnTo>
                <a:lnTo>
                  <a:pt x="3742" y="6163"/>
                </a:lnTo>
                <a:lnTo>
                  <a:pt x="3669" y="6603"/>
                </a:lnTo>
                <a:lnTo>
                  <a:pt x="3632" y="7043"/>
                </a:lnTo>
                <a:lnTo>
                  <a:pt x="3632" y="7520"/>
                </a:lnTo>
                <a:lnTo>
                  <a:pt x="3705" y="7960"/>
                </a:lnTo>
                <a:lnTo>
                  <a:pt x="3779" y="8437"/>
                </a:lnTo>
                <a:lnTo>
                  <a:pt x="3962" y="9318"/>
                </a:lnTo>
                <a:lnTo>
                  <a:pt x="4109" y="10308"/>
                </a:lnTo>
                <a:lnTo>
                  <a:pt x="4182" y="10785"/>
                </a:lnTo>
                <a:lnTo>
                  <a:pt x="4219" y="11262"/>
                </a:lnTo>
                <a:lnTo>
                  <a:pt x="4182" y="11739"/>
                </a:lnTo>
                <a:lnTo>
                  <a:pt x="4109" y="12215"/>
                </a:lnTo>
                <a:lnTo>
                  <a:pt x="3999" y="12619"/>
                </a:lnTo>
                <a:lnTo>
                  <a:pt x="3816" y="13059"/>
                </a:lnTo>
                <a:lnTo>
                  <a:pt x="3595" y="13132"/>
                </a:lnTo>
                <a:lnTo>
                  <a:pt x="3449" y="13279"/>
                </a:lnTo>
                <a:lnTo>
                  <a:pt x="3302" y="13426"/>
                </a:lnTo>
                <a:lnTo>
                  <a:pt x="3229" y="13646"/>
                </a:lnTo>
                <a:lnTo>
                  <a:pt x="3229" y="13829"/>
                </a:lnTo>
                <a:lnTo>
                  <a:pt x="3265" y="13976"/>
                </a:lnTo>
                <a:lnTo>
                  <a:pt x="3339" y="14160"/>
                </a:lnTo>
                <a:lnTo>
                  <a:pt x="3412" y="14270"/>
                </a:lnTo>
                <a:lnTo>
                  <a:pt x="3339" y="14343"/>
                </a:lnTo>
                <a:lnTo>
                  <a:pt x="3265" y="14416"/>
                </a:lnTo>
                <a:lnTo>
                  <a:pt x="3192" y="14526"/>
                </a:lnTo>
                <a:lnTo>
                  <a:pt x="3119" y="14673"/>
                </a:lnTo>
                <a:lnTo>
                  <a:pt x="3082" y="14857"/>
                </a:lnTo>
                <a:lnTo>
                  <a:pt x="3045" y="15040"/>
                </a:lnTo>
                <a:lnTo>
                  <a:pt x="3045" y="15187"/>
                </a:lnTo>
                <a:lnTo>
                  <a:pt x="3082" y="15370"/>
                </a:lnTo>
                <a:lnTo>
                  <a:pt x="3192" y="15480"/>
                </a:lnTo>
                <a:lnTo>
                  <a:pt x="3302" y="15590"/>
                </a:lnTo>
                <a:lnTo>
                  <a:pt x="3412" y="15627"/>
                </a:lnTo>
                <a:lnTo>
                  <a:pt x="3485" y="15590"/>
                </a:lnTo>
                <a:lnTo>
                  <a:pt x="3522" y="15553"/>
                </a:lnTo>
                <a:lnTo>
                  <a:pt x="3559" y="15553"/>
                </a:lnTo>
                <a:lnTo>
                  <a:pt x="4072" y="15700"/>
                </a:lnTo>
                <a:lnTo>
                  <a:pt x="3999" y="15810"/>
                </a:lnTo>
                <a:lnTo>
                  <a:pt x="3926" y="15957"/>
                </a:lnTo>
                <a:lnTo>
                  <a:pt x="3926" y="16140"/>
                </a:lnTo>
                <a:lnTo>
                  <a:pt x="3926" y="16324"/>
                </a:lnTo>
                <a:lnTo>
                  <a:pt x="3999" y="16507"/>
                </a:lnTo>
                <a:lnTo>
                  <a:pt x="4072" y="16654"/>
                </a:lnTo>
                <a:lnTo>
                  <a:pt x="4146" y="16801"/>
                </a:lnTo>
                <a:lnTo>
                  <a:pt x="4292" y="16874"/>
                </a:lnTo>
                <a:lnTo>
                  <a:pt x="4256" y="16947"/>
                </a:lnTo>
                <a:lnTo>
                  <a:pt x="4292" y="17021"/>
                </a:lnTo>
                <a:lnTo>
                  <a:pt x="4329" y="17057"/>
                </a:lnTo>
                <a:lnTo>
                  <a:pt x="4402" y="17094"/>
                </a:lnTo>
                <a:lnTo>
                  <a:pt x="4586" y="17167"/>
                </a:lnTo>
                <a:lnTo>
                  <a:pt x="4806" y="17277"/>
                </a:lnTo>
                <a:lnTo>
                  <a:pt x="5283" y="17388"/>
                </a:lnTo>
                <a:lnTo>
                  <a:pt x="5393" y="17424"/>
                </a:lnTo>
                <a:lnTo>
                  <a:pt x="5576" y="17461"/>
                </a:lnTo>
                <a:lnTo>
                  <a:pt x="6310" y="17681"/>
                </a:lnTo>
                <a:lnTo>
                  <a:pt x="6677" y="17754"/>
                </a:lnTo>
                <a:lnTo>
                  <a:pt x="6860" y="17791"/>
                </a:lnTo>
                <a:lnTo>
                  <a:pt x="7044" y="17754"/>
                </a:lnTo>
                <a:lnTo>
                  <a:pt x="7117" y="17718"/>
                </a:lnTo>
                <a:lnTo>
                  <a:pt x="7154" y="17681"/>
                </a:lnTo>
                <a:lnTo>
                  <a:pt x="7154" y="17608"/>
                </a:lnTo>
                <a:lnTo>
                  <a:pt x="7117" y="17534"/>
                </a:lnTo>
                <a:lnTo>
                  <a:pt x="7447" y="17204"/>
                </a:lnTo>
                <a:lnTo>
                  <a:pt x="7594" y="17021"/>
                </a:lnTo>
                <a:lnTo>
                  <a:pt x="7740" y="16837"/>
                </a:lnTo>
                <a:lnTo>
                  <a:pt x="8327" y="17021"/>
                </a:lnTo>
                <a:lnTo>
                  <a:pt x="8437" y="17021"/>
                </a:lnTo>
                <a:lnTo>
                  <a:pt x="8547" y="16984"/>
                </a:lnTo>
                <a:lnTo>
                  <a:pt x="8731" y="16911"/>
                </a:lnTo>
                <a:lnTo>
                  <a:pt x="8914" y="16764"/>
                </a:lnTo>
                <a:lnTo>
                  <a:pt x="9098" y="16581"/>
                </a:lnTo>
                <a:lnTo>
                  <a:pt x="9208" y="16360"/>
                </a:lnTo>
                <a:lnTo>
                  <a:pt x="9281" y="16140"/>
                </a:lnTo>
                <a:lnTo>
                  <a:pt x="9318" y="15884"/>
                </a:lnTo>
                <a:lnTo>
                  <a:pt x="9281" y="15700"/>
                </a:lnTo>
                <a:lnTo>
                  <a:pt x="9208" y="15590"/>
                </a:lnTo>
                <a:lnTo>
                  <a:pt x="9171" y="15517"/>
                </a:lnTo>
                <a:lnTo>
                  <a:pt x="9244" y="15407"/>
                </a:lnTo>
                <a:lnTo>
                  <a:pt x="9354" y="15260"/>
                </a:lnTo>
                <a:lnTo>
                  <a:pt x="9391" y="15113"/>
                </a:lnTo>
                <a:lnTo>
                  <a:pt x="9428" y="15003"/>
                </a:lnTo>
                <a:lnTo>
                  <a:pt x="9501" y="14930"/>
                </a:lnTo>
                <a:lnTo>
                  <a:pt x="9575" y="14857"/>
                </a:lnTo>
                <a:lnTo>
                  <a:pt x="9575" y="14783"/>
                </a:lnTo>
                <a:lnTo>
                  <a:pt x="9538" y="14673"/>
                </a:lnTo>
                <a:lnTo>
                  <a:pt x="9391" y="14526"/>
                </a:lnTo>
                <a:lnTo>
                  <a:pt x="9244" y="14380"/>
                </a:lnTo>
                <a:lnTo>
                  <a:pt x="9244" y="14050"/>
                </a:lnTo>
                <a:lnTo>
                  <a:pt x="9318" y="13683"/>
                </a:lnTo>
                <a:lnTo>
                  <a:pt x="9428" y="13353"/>
                </a:lnTo>
                <a:lnTo>
                  <a:pt x="9538" y="13059"/>
                </a:lnTo>
                <a:lnTo>
                  <a:pt x="9721" y="12766"/>
                </a:lnTo>
                <a:lnTo>
                  <a:pt x="9905" y="12472"/>
                </a:lnTo>
                <a:lnTo>
                  <a:pt x="10308" y="11885"/>
                </a:lnTo>
                <a:lnTo>
                  <a:pt x="10785" y="11335"/>
                </a:lnTo>
                <a:lnTo>
                  <a:pt x="11299" y="10822"/>
                </a:lnTo>
                <a:lnTo>
                  <a:pt x="11775" y="10308"/>
                </a:lnTo>
                <a:lnTo>
                  <a:pt x="12179" y="9758"/>
                </a:lnTo>
                <a:lnTo>
                  <a:pt x="12362" y="9501"/>
                </a:lnTo>
                <a:lnTo>
                  <a:pt x="12546" y="9208"/>
                </a:lnTo>
                <a:lnTo>
                  <a:pt x="12656" y="8951"/>
                </a:lnTo>
                <a:lnTo>
                  <a:pt x="12803" y="8657"/>
                </a:lnTo>
                <a:lnTo>
                  <a:pt x="12876" y="8364"/>
                </a:lnTo>
                <a:lnTo>
                  <a:pt x="12949" y="8034"/>
                </a:lnTo>
                <a:lnTo>
                  <a:pt x="12986" y="7740"/>
                </a:lnTo>
                <a:lnTo>
                  <a:pt x="13023" y="7447"/>
                </a:lnTo>
                <a:lnTo>
                  <a:pt x="13023" y="6823"/>
                </a:lnTo>
                <a:lnTo>
                  <a:pt x="12913" y="6236"/>
                </a:lnTo>
                <a:lnTo>
                  <a:pt x="12729" y="5613"/>
                </a:lnTo>
                <a:lnTo>
                  <a:pt x="12436" y="5026"/>
                </a:lnTo>
                <a:lnTo>
                  <a:pt x="12252" y="4769"/>
                </a:lnTo>
                <a:lnTo>
                  <a:pt x="12069" y="4476"/>
                </a:lnTo>
                <a:lnTo>
                  <a:pt x="11849" y="4256"/>
                </a:lnTo>
                <a:lnTo>
                  <a:pt x="11629" y="3999"/>
                </a:lnTo>
                <a:lnTo>
                  <a:pt x="11372" y="3815"/>
                </a:lnTo>
                <a:lnTo>
                  <a:pt x="11115" y="3595"/>
                </a:lnTo>
                <a:lnTo>
                  <a:pt x="10565" y="3265"/>
                </a:lnTo>
                <a:lnTo>
                  <a:pt x="9978" y="3008"/>
                </a:lnTo>
                <a:lnTo>
                  <a:pt x="9354" y="2825"/>
                </a:lnTo>
                <a:lnTo>
                  <a:pt x="8694" y="2715"/>
                </a:lnTo>
                <a:lnTo>
                  <a:pt x="8034" y="2678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97" name="Google Shape;1097;p30"/>
          <p:cNvSpPr/>
          <p:nvPr/>
        </p:nvSpPr>
        <p:spPr>
          <a:xfrm>
            <a:off x="4025101" y="3422420"/>
            <a:ext cx="370865" cy="809588"/>
          </a:xfrm>
          <a:custGeom>
            <a:avLst/>
            <a:gdLst/>
            <a:ahLst/>
            <a:cxnLst/>
            <a:rect l="l" t="t" r="r" b="b"/>
            <a:pathLst>
              <a:path w="7411" h="16178" extrusionOk="0">
                <a:moveTo>
                  <a:pt x="3339" y="147"/>
                </a:moveTo>
                <a:lnTo>
                  <a:pt x="3229" y="441"/>
                </a:lnTo>
                <a:lnTo>
                  <a:pt x="3155" y="734"/>
                </a:lnTo>
                <a:lnTo>
                  <a:pt x="3119" y="1358"/>
                </a:lnTo>
                <a:lnTo>
                  <a:pt x="3082" y="2972"/>
                </a:lnTo>
                <a:lnTo>
                  <a:pt x="3119" y="4476"/>
                </a:lnTo>
                <a:lnTo>
                  <a:pt x="3119" y="5283"/>
                </a:lnTo>
                <a:lnTo>
                  <a:pt x="3119" y="5576"/>
                </a:lnTo>
                <a:lnTo>
                  <a:pt x="3155" y="5723"/>
                </a:lnTo>
                <a:lnTo>
                  <a:pt x="3229" y="5870"/>
                </a:lnTo>
                <a:lnTo>
                  <a:pt x="3265" y="5906"/>
                </a:lnTo>
                <a:lnTo>
                  <a:pt x="3339" y="5943"/>
                </a:lnTo>
                <a:lnTo>
                  <a:pt x="3375" y="5943"/>
                </a:lnTo>
                <a:lnTo>
                  <a:pt x="3449" y="5870"/>
                </a:lnTo>
                <a:lnTo>
                  <a:pt x="3486" y="5760"/>
                </a:lnTo>
                <a:lnTo>
                  <a:pt x="3522" y="5649"/>
                </a:lnTo>
                <a:lnTo>
                  <a:pt x="3522" y="5393"/>
                </a:lnTo>
                <a:lnTo>
                  <a:pt x="3522" y="4586"/>
                </a:lnTo>
                <a:lnTo>
                  <a:pt x="3486" y="2972"/>
                </a:lnTo>
                <a:lnTo>
                  <a:pt x="3522" y="1504"/>
                </a:lnTo>
                <a:lnTo>
                  <a:pt x="3522" y="808"/>
                </a:lnTo>
                <a:lnTo>
                  <a:pt x="3486" y="477"/>
                </a:lnTo>
                <a:lnTo>
                  <a:pt x="3412" y="294"/>
                </a:lnTo>
                <a:lnTo>
                  <a:pt x="3375" y="147"/>
                </a:lnTo>
                <a:close/>
                <a:moveTo>
                  <a:pt x="1725" y="1"/>
                </a:moveTo>
                <a:lnTo>
                  <a:pt x="1688" y="37"/>
                </a:lnTo>
                <a:lnTo>
                  <a:pt x="1615" y="147"/>
                </a:lnTo>
                <a:lnTo>
                  <a:pt x="1578" y="294"/>
                </a:lnTo>
                <a:lnTo>
                  <a:pt x="1541" y="624"/>
                </a:lnTo>
                <a:lnTo>
                  <a:pt x="1578" y="1284"/>
                </a:lnTo>
                <a:lnTo>
                  <a:pt x="1615" y="2898"/>
                </a:lnTo>
                <a:lnTo>
                  <a:pt x="1725" y="6236"/>
                </a:lnTo>
                <a:lnTo>
                  <a:pt x="1761" y="6346"/>
                </a:lnTo>
                <a:lnTo>
                  <a:pt x="1798" y="6383"/>
                </a:lnTo>
                <a:lnTo>
                  <a:pt x="1872" y="6420"/>
                </a:lnTo>
                <a:lnTo>
                  <a:pt x="1945" y="6456"/>
                </a:lnTo>
                <a:lnTo>
                  <a:pt x="2018" y="6420"/>
                </a:lnTo>
                <a:lnTo>
                  <a:pt x="2092" y="6383"/>
                </a:lnTo>
                <a:lnTo>
                  <a:pt x="2165" y="6346"/>
                </a:lnTo>
                <a:lnTo>
                  <a:pt x="2165" y="6236"/>
                </a:lnTo>
                <a:lnTo>
                  <a:pt x="2165" y="5980"/>
                </a:lnTo>
                <a:lnTo>
                  <a:pt x="2165" y="5943"/>
                </a:lnTo>
                <a:lnTo>
                  <a:pt x="2055" y="3008"/>
                </a:lnTo>
                <a:lnTo>
                  <a:pt x="1982" y="1394"/>
                </a:lnTo>
                <a:lnTo>
                  <a:pt x="1945" y="587"/>
                </a:lnTo>
                <a:lnTo>
                  <a:pt x="1908" y="294"/>
                </a:lnTo>
                <a:lnTo>
                  <a:pt x="1872" y="147"/>
                </a:lnTo>
                <a:lnTo>
                  <a:pt x="1761" y="37"/>
                </a:lnTo>
                <a:lnTo>
                  <a:pt x="1725" y="1"/>
                </a:lnTo>
                <a:close/>
                <a:moveTo>
                  <a:pt x="4953" y="184"/>
                </a:moveTo>
                <a:lnTo>
                  <a:pt x="4879" y="221"/>
                </a:lnTo>
                <a:lnTo>
                  <a:pt x="4843" y="257"/>
                </a:lnTo>
                <a:lnTo>
                  <a:pt x="4843" y="331"/>
                </a:lnTo>
                <a:lnTo>
                  <a:pt x="4769" y="1101"/>
                </a:lnTo>
                <a:lnTo>
                  <a:pt x="4733" y="1908"/>
                </a:lnTo>
                <a:lnTo>
                  <a:pt x="4733" y="3522"/>
                </a:lnTo>
                <a:lnTo>
                  <a:pt x="4733" y="5136"/>
                </a:lnTo>
                <a:lnTo>
                  <a:pt x="4696" y="5870"/>
                </a:lnTo>
                <a:lnTo>
                  <a:pt x="4696" y="6273"/>
                </a:lnTo>
                <a:lnTo>
                  <a:pt x="4769" y="6640"/>
                </a:lnTo>
                <a:lnTo>
                  <a:pt x="4806" y="6713"/>
                </a:lnTo>
                <a:lnTo>
                  <a:pt x="4916" y="6750"/>
                </a:lnTo>
                <a:lnTo>
                  <a:pt x="5026" y="6713"/>
                </a:lnTo>
                <a:lnTo>
                  <a:pt x="5100" y="6640"/>
                </a:lnTo>
                <a:lnTo>
                  <a:pt x="5173" y="6273"/>
                </a:lnTo>
                <a:lnTo>
                  <a:pt x="5173" y="5870"/>
                </a:lnTo>
                <a:lnTo>
                  <a:pt x="5136" y="5136"/>
                </a:lnTo>
                <a:lnTo>
                  <a:pt x="5136" y="3522"/>
                </a:lnTo>
                <a:lnTo>
                  <a:pt x="5173" y="1908"/>
                </a:lnTo>
                <a:lnTo>
                  <a:pt x="5136" y="1138"/>
                </a:lnTo>
                <a:lnTo>
                  <a:pt x="5100" y="331"/>
                </a:lnTo>
                <a:lnTo>
                  <a:pt x="5100" y="257"/>
                </a:lnTo>
                <a:lnTo>
                  <a:pt x="5063" y="221"/>
                </a:lnTo>
                <a:lnTo>
                  <a:pt x="4953" y="184"/>
                </a:lnTo>
                <a:close/>
                <a:moveTo>
                  <a:pt x="6273" y="2678"/>
                </a:moveTo>
                <a:lnTo>
                  <a:pt x="6273" y="2715"/>
                </a:lnTo>
                <a:lnTo>
                  <a:pt x="6200" y="3008"/>
                </a:lnTo>
                <a:lnTo>
                  <a:pt x="6163" y="3302"/>
                </a:lnTo>
                <a:lnTo>
                  <a:pt x="6127" y="3925"/>
                </a:lnTo>
                <a:lnTo>
                  <a:pt x="6127" y="5173"/>
                </a:lnTo>
                <a:lnTo>
                  <a:pt x="6090" y="7667"/>
                </a:lnTo>
                <a:lnTo>
                  <a:pt x="6090" y="7887"/>
                </a:lnTo>
                <a:lnTo>
                  <a:pt x="6127" y="7960"/>
                </a:lnTo>
                <a:lnTo>
                  <a:pt x="6163" y="8034"/>
                </a:lnTo>
                <a:lnTo>
                  <a:pt x="6237" y="8070"/>
                </a:lnTo>
                <a:lnTo>
                  <a:pt x="6383" y="8070"/>
                </a:lnTo>
                <a:lnTo>
                  <a:pt x="6457" y="8034"/>
                </a:lnTo>
                <a:lnTo>
                  <a:pt x="6493" y="7960"/>
                </a:lnTo>
                <a:lnTo>
                  <a:pt x="6530" y="7887"/>
                </a:lnTo>
                <a:lnTo>
                  <a:pt x="6530" y="5283"/>
                </a:lnTo>
                <a:lnTo>
                  <a:pt x="6530" y="3962"/>
                </a:lnTo>
                <a:lnTo>
                  <a:pt x="6493" y="3339"/>
                </a:lnTo>
                <a:lnTo>
                  <a:pt x="6457" y="3008"/>
                </a:lnTo>
                <a:lnTo>
                  <a:pt x="6383" y="2715"/>
                </a:lnTo>
                <a:lnTo>
                  <a:pt x="6347" y="2678"/>
                </a:lnTo>
                <a:close/>
                <a:moveTo>
                  <a:pt x="3265" y="7887"/>
                </a:moveTo>
                <a:lnTo>
                  <a:pt x="3082" y="8107"/>
                </a:lnTo>
                <a:lnTo>
                  <a:pt x="2862" y="8291"/>
                </a:lnTo>
                <a:lnTo>
                  <a:pt x="2679" y="8401"/>
                </a:lnTo>
                <a:lnTo>
                  <a:pt x="2458" y="8474"/>
                </a:lnTo>
                <a:lnTo>
                  <a:pt x="2458" y="8474"/>
                </a:lnTo>
                <a:lnTo>
                  <a:pt x="2605" y="8291"/>
                </a:lnTo>
                <a:lnTo>
                  <a:pt x="2752" y="8144"/>
                </a:lnTo>
                <a:lnTo>
                  <a:pt x="2972" y="7997"/>
                </a:lnTo>
                <a:lnTo>
                  <a:pt x="3192" y="7924"/>
                </a:lnTo>
                <a:lnTo>
                  <a:pt x="3265" y="7887"/>
                </a:lnTo>
                <a:close/>
                <a:moveTo>
                  <a:pt x="4806" y="9501"/>
                </a:moveTo>
                <a:lnTo>
                  <a:pt x="4513" y="9538"/>
                </a:lnTo>
                <a:lnTo>
                  <a:pt x="4329" y="9574"/>
                </a:lnTo>
                <a:lnTo>
                  <a:pt x="4072" y="9574"/>
                </a:lnTo>
                <a:lnTo>
                  <a:pt x="4072" y="9611"/>
                </a:lnTo>
                <a:lnTo>
                  <a:pt x="4072" y="9684"/>
                </a:lnTo>
                <a:lnTo>
                  <a:pt x="4109" y="9758"/>
                </a:lnTo>
                <a:lnTo>
                  <a:pt x="4146" y="9831"/>
                </a:lnTo>
                <a:lnTo>
                  <a:pt x="4219" y="9868"/>
                </a:lnTo>
                <a:lnTo>
                  <a:pt x="4293" y="9905"/>
                </a:lnTo>
                <a:lnTo>
                  <a:pt x="4476" y="9941"/>
                </a:lnTo>
                <a:lnTo>
                  <a:pt x="4659" y="9905"/>
                </a:lnTo>
                <a:lnTo>
                  <a:pt x="4806" y="9941"/>
                </a:lnTo>
                <a:lnTo>
                  <a:pt x="4953" y="9978"/>
                </a:lnTo>
                <a:lnTo>
                  <a:pt x="5100" y="10015"/>
                </a:lnTo>
                <a:lnTo>
                  <a:pt x="5246" y="10125"/>
                </a:lnTo>
                <a:lnTo>
                  <a:pt x="5320" y="10235"/>
                </a:lnTo>
                <a:lnTo>
                  <a:pt x="5430" y="10381"/>
                </a:lnTo>
                <a:lnTo>
                  <a:pt x="5466" y="10528"/>
                </a:lnTo>
                <a:lnTo>
                  <a:pt x="5503" y="10675"/>
                </a:lnTo>
                <a:lnTo>
                  <a:pt x="5540" y="10748"/>
                </a:lnTo>
                <a:lnTo>
                  <a:pt x="5613" y="10822"/>
                </a:lnTo>
                <a:lnTo>
                  <a:pt x="5833" y="10822"/>
                </a:lnTo>
                <a:lnTo>
                  <a:pt x="5907" y="10748"/>
                </a:lnTo>
                <a:lnTo>
                  <a:pt x="5943" y="10711"/>
                </a:lnTo>
                <a:lnTo>
                  <a:pt x="5980" y="10601"/>
                </a:lnTo>
                <a:lnTo>
                  <a:pt x="5907" y="10308"/>
                </a:lnTo>
                <a:lnTo>
                  <a:pt x="5760" y="10051"/>
                </a:lnTo>
                <a:lnTo>
                  <a:pt x="5576" y="9831"/>
                </a:lnTo>
                <a:lnTo>
                  <a:pt x="5356" y="9648"/>
                </a:lnTo>
                <a:lnTo>
                  <a:pt x="5100" y="9538"/>
                </a:lnTo>
                <a:lnTo>
                  <a:pt x="4806" y="9501"/>
                </a:lnTo>
                <a:close/>
                <a:moveTo>
                  <a:pt x="4879" y="8547"/>
                </a:moveTo>
                <a:lnTo>
                  <a:pt x="5136" y="8621"/>
                </a:lnTo>
                <a:lnTo>
                  <a:pt x="5393" y="8731"/>
                </a:lnTo>
                <a:lnTo>
                  <a:pt x="5650" y="8877"/>
                </a:lnTo>
                <a:lnTo>
                  <a:pt x="5907" y="9061"/>
                </a:lnTo>
                <a:lnTo>
                  <a:pt x="6090" y="9244"/>
                </a:lnTo>
                <a:lnTo>
                  <a:pt x="6310" y="9464"/>
                </a:lnTo>
                <a:lnTo>
                  <a:pt x="6457" y="9684"/>
                </a:lnTo>
                <a:lnTo>
                  <a:pt x="6603" y="9941"/>
                </a:lnTo>
                <a:lnTo>
                  <a:pt x="6714" y="10198"/>
                </a:lnTo>
                <a:lnTo>
                  <a:pt x="6787" y="10491"/>
                </a:lnTo>
                <a:lnTo>
                  <a:pt x="6860" y="10748"/>
                </a:lnTo>
                <a:lnTo>
                  <a:pt x="6934" y="11078"/>
                </a:lnTo>
                <a:lnTo>
                  <a:pt x="6934" y="11372"/>
                </a:lnTo>
                <a:lnTo>
                  <a:pt x="6934" y="11665"/>
                </a:lnTo>
                <a:lnTo>
                  <a:pt x="6934" y="11995"/>
                </a:lnTo>
                <a:lnTo>
                  <a:pt x="6824" y="12619"/>
                </a:lnTo>
                <a:lnTo>
                  <a:pt x="6677" y="13206"/>
                </a:lnTo>
                <a:lnTo>
                  <a:pt x="6530" y="13499"/>
                </a:lnTo>
                <a:lnTo>
                  <a:pt x="6383" y="13793"/>
                </a:lnTo>
                <a:lnTo>
                  <a:pt x="6310" y="13939"/>
                </a:lnTo>
                <a:lnTo>
                  <a:pt x="6163" y="14050"/>
                </a:lnTo>
                <a:lnTo>
                  <a:pt x="5907" y="14270"/>
                </a:lnTo>
                <a:lnTo>
                  <a:pt x="5540" y="14526"/>
                </a:lnTo>
                <a:lnTo>
                  <a:pt x="5173" y="14857"/>
                </a:lnTo>
                <a:lnTo>
                  <a:pt x="5026" y="14967"/>
                </a:lnTo>
                <a:lnTo>
                  <a:pt x="4659" y="15187"/>
                </a:lnTo>
                <a:lnTo>
                  <a:pt x="4659" y="15187"/>
                </a:lnTo>
                <a:lnTo>
                  <a:pt x="4806" y="14857"/>
                </a:lnTo>
                <a:lnTo>
                  <a:pt x="4916" y="14636"/>
                </a:lnTo>
                <a:lnTo>
                  <a:pt x="4953" y="14490"/>
                </a:lnTo>
                <a:lnTo>
                  <a:pt x="4989" y="14380"/>
                </a:lnTo>
                <a:lnTo>
                  <a:pt x="4953" y="14270"/>
                </a:lnTo>
                <a:lnTo>
                  <a:pt x="4916" y="14160"/>
                </a:lnTo>
                <a:lnTo>
                  <a:pt x="4843" y="14123"/>
                </a:lnTo>
                <a:lnTo>
                  <a:pt x="4659" y="14123"/>
                </a:lnTo>
                <a:lnTo>
                  <a:pt x="4586" y="14160"/>
                </a:lnTo>
                <a:lnTo>
                  <a:pt x="4549" y="14233"/>
                </a:lnTo>
                <a:lnTo>
                  <a:pt x="4513" y="14343"/>
                </a:lnTo>
                <a:lnTo>
                  <a:pt x="4549" y="14453"/>
                </a:lnTo>
                <a:lnTo>
                  <a:pt x="4513" y="14526"/>
                </a:lnTo>
                <a:lnTo>
                  <a:pt x="4439" y="14783"/>
                </a:lnTo>
                <a:lnTo>
                  <a:pt x="4366" y="15003"/>
                </a:lnTo>
                <a:lnTo>
                  <a:pt x="4329" y="15260"/>
                </a:lnTo>
                <a:lnTo>
                  <a:pt x="4366" y="15333"/>
                </a:lnTo>
                <a:lnTo>
                  <a:pt x="4293" y="15370"/>
                </a:lnTo>
                <a:lnTo>
                  <a:pt x="3999" y="15480"/>
                </a:lnTo>
                <a:lnTo>
                  <a:pt x="3632" y="15590"/>
                </a:lnTo>
                <a:lnTo>
                  <a:pt x="3816" y="15333"/>
                </a:lnTo>
                <a:lnTo>
                  <a:pt x="4109" y="14746"/>
                </a:lnTo>
                <a:lnTo>
                  <a:pt x="4109" y="14673"/>
                </a:lnTo>
                <a:lnTo>
                  <a:pt x="4109" y="14600"/>
                </a:lnTo>
                <a:lnTo>
                  <a:pt x="4072" y="14526"/>
                </a:lnTo>
                <a:lnTo>
                  <a:pt x="4036" y="14490"/>
                </a:lnTo>
                <a:lnTo>
                  <a:pt x="3962" y="14453"/>
                </a:lnTo>
                <a:lnTo>
                  <a:pt x="3889" y="14453"/>
                </a:lnTo>
                <a:lnTo>
                  <a:pt x="3816" y="14490"/>
                </a:lnTo>
                <a:lnTo>
                  <a:pt x="3779" y="14563"/>
                </a:lnTo>
                <a:lnTo>
                  <a:pt x="3486" y="15150"/>
                </a:lnTo>
                <a:lnTo>
                  <a:pt x="3339" y="15407"/>
                </a:lnTo>
                <a:lnTo>
                  <a:pt x="3229" y="15663"/>
                </a:lnTo>
                <a:lnTo>
                  <a:pt x="2899" y="15700"/>
                </a:lnTo>
                <a:lnTo>
                  <a:pt x="2532" y="15627"/>
                </a:lnTo>
                <a:lnTo>
                  <a:pt x="2752" y="15407"/>
                </a:lnTo>
                <a:lnTo>
                  <a:pt x="2935" y="15187"/>
                </a:lnTo>
                <a:lnTo>
                  <a:pt x="3119" y="14893"/>
                </a:lnTo>
                <a:lnTo>
                  <a:pt x="3265" y="14600"/>
                </a:lnTo>
                <a:lnTo>
                  <a:pt x="3339" y="14600"/>
                </a:lnTo>
                <a:lnTo>
                  <a:pt x="3375" y="14526"/>
                </a:lnTo>
                <a:lnTo>
                  <a:pt x="3412" y="14490"/>
                </a:lnTo>
                <a:lnTo>
                  <a:pt x="3449" y="14380"/>
                </a:lnTo>
                <a:lnTo>
                  <a:pt x="3412" y="14343"/>
                </a:lnTo>
                <a:lnTo>
                  <a:pt x="3412" y="14270"/>
                </a:lnTo>
                <a:lnTo>
                  <a:pt x="3339" y="14233"/>
                </a:lnTo>
                <a:lnTo>
                  <a:pt x="3229" y="14196"/>
                </a:lnTo>
                <a:lnTo>
                  <a:pt x="3155" y="14196"/>
                </a:lnTo>
                <a:lnTo>
                  <a:pt x="3045" y="14233"/>
                </a:lnTo>
                <a:lnTo>
                  <a:pt x="2935" y="14380"/>
                </a:lnTo>
                <a:lnTo>
                  <a:pt x="2752" y="14673"/>
                </a:lnTo>
                <a:lnTo>
                  <a:pt x="2495" y="15077"/>
                </a:lnTo>
                <a:lnTo>
                  <a:pt x="2238" y="15443"/>
                </a:lnTo>
                <a:lnTo>
                  <a:pt x="2202" y="15553"/>
                </a:lnTo>
                <a:lnTo>
                  <a:pt x="1908" y="15370"/>
                </a:lnTo>
                <a:lnTo>
                  <a:pt x="1615" y="15187"/>
                </a:lnTo>
                <a:lnTo>
                  <a:pt x="1761" y="15077"/>
                </a:lnTo>
                <a:lnTo>
                  <a:pt x="1872" y="14967"/>
                </a:lnTo>
                <a:lnTo>
                  <a:pt x="2238" y="14563"/>
                </a:lnTo>
                <a:lnTo>
                  <a:pt x="2568" y="14196"/>
                </a:lnTo>
                <a:lnTo>
                  <a:pt x="2715" y="13976"/>
                </a:lnTo>
                <a:lnTo>
                  <a:pt x="2789" y="13756"/>
                </a:lnTo>
                <a:lnTo>
                  <a:pt x="2789" y="13683"/>
                </a:lnTo>
                <a:lnTo>
                  <a:pt x="2752" y="13609"/>
                </a:lnTo>
                <a:lnTo>
                  <a:pt x="2642" y="13609"/>
                </a:lnTo>
                <a:lnTo>
                  <a:pt x="2422" y="13719"/>
                </a:lnTo>
                <a:lnTo>
                  <a:pt x="2238" y="13866"/>
                </a:lnTo>
                <a:lnTo>
                  <a:pt x="1945" y="14233"/>
                </a:lnTo>
                <a:lnTo>
                  <a:pt x="1578" y="14673"/>
                </a:lnTo>
                <a:lnTo>
                  <a:pt x="1505" y="14820"/>
                </a:lnTo>
                <a:lnTo>
                  <a:pt x="1431" y="15003"/>
                </a:lnTo>
                <a:lnTo>
                  <a:pt x="1138" y="14636"/>
                </a:lnTo>
                <a:lnTo>
                  <a:pt x="1468" y="14306"/>
                </a:lnTo>
                <a:lnTo>
                  <a:pt x="1761" y="13939"/>
                </a:lnTo>
                <a:lnTo>
                  <a:pt x="2312" y="13206"/>
                </a:lnTo>
                <a:lnTo>
                  <a:pt x="2312" y="13132"/>
                </a:lnTo>
                <a:lnTo>
                  <a:pt x="2312" y="13059"/>
                </a:lnTo>
                <a:lnTo>
                  <a:pt x="2238" y="12949"/>
                </a:lnTo>
                <a:lnTo>
                  <a:pt x="2202" y="12912"/>
                </a:lnTo>
                <a:lnTo>
                  <a:pt x="2055" y="12912"/>
                </a:lnTo>
                <a:lnTo>
                  <a:pt x="1982" y="12949"/>
                </a:lnTo>
                <a:lnTo>
                  <a:pt x="1431" y="13646"/>
                </a:lnTo>
                <a:lnTo>
                  <a:pt x="1211" y="14013"/>
                </a:lnTo>
                <a:lnTo>
                  <a:pt x="991" y="14380"/>
                </a:lnTo>
                <a:lnTo>
                  <a:pt x="844" y="14050"/>
                </a:lnTo>
                <a:lnTo>
                  <a:pt x="698" y="13719"/>
                </a:lnTo>
                <a:lnTo>
                  <a:pt x="1028" y="13426"/>
                </a:lnTo>
                <a:lnTo>
                  <a:pt x="1358" y="13096"/>
                </a:lnTo>
                <a:lnTo>
                  <a:pt x="1872" y="12436"/>
                </a:lnTo>
                <a:lnTo>
                  <a:pt x="1908" y="12362"/>
                </a:lnTo>
                <a:lnTo>
                  <a:pt x="1908" y="12289"/>
                </a:lnTo>
                <a:lnTo>
                  <a:pt x="1872" y="12215"/>
                </a:lnTo>
                <a:lnTo>
                  <a:pt x="1835" y="12179"/>
                </a:lnTo>
                <a:lnTo>
                  <a:pt x="1761" y="12142"/>
                </a:lnTo>
                <a:lnTo>
                  <a:pt x="1688" y="12105"/>
                </a:lnTo>
                <a:lnTo>
                  <a:pt x="1615" y="12105"/>
                </a:lnTo>
                <a:lnTo>
                  <a:pt x="1541" y="12179"/>
                </a:lnTo>
                <a:lnTo>
                  <a:pt x="1065" y="12729"/>
                </a:lnTo>
                <a:lnTo>
                  <a:pt x="808" y="13022"/>
                </a:lnTo>
                <a:lnTo>
                  <a:pt x="624" y="13353"/>
                </a:lnTo>
                <a:lnTo>
                  <a:pt x="588" y="13206"/>
                </a:lnTo>
                <a:lnTo>
                  <a:pt x="551" y="12876"/>
                </a:lnTo>
                <a:lnTo>
                  <a:pt x="771" y="12656"/>
                </a:lnTo>
                <a:lnTo>
                  <a:pt x="1028" y="12399"/>
                </a:lnTo>
                <a:lnTo>
                  <a:pt x="1321" y="12069"/>
                </a:lnTo>
                <a:lnTo>
                  <a:pt x="1468" y="11885"/>
                </a:lnTo>
                <a:lnTo>
                  <a:pt x="1505" y="11775"/>
                </a:lnTo>
                <a:lnTo>
                  <a:pt x="1505" y="11665"/>
                </a:lnTo>
                <a:lnTo>
                  <a:pt x="1505" y="11592"/>
                </a:lnTo>
                <a:lnTo>
                  <a:pt x="1468" y="11555"/>
                </a:lnTo>
                <a:lnTo>
                  <a:pt x="1395" y="11518"/>
                </a:lnTo>
                <a:lnTo>
                  <a:pt x="1358" y="11555"/>
                </a:lnTo>
                <a:lnTo>
                  <a:pt x="1175" y="11629"/>
                </a:lnTo>
                <a:lnTo>
                  <a:pt x="1028" y="11775"/>
                </a:lnTo>
                <a:lnTo>
                  <a:pt x="771" y="12105"/>
                </a:lnTo>
                <a:lnTo>
                  <a:pt x="514" y="12436"/>
                </a:lnTo>
                <a:lnTo>
                  <a:pt x="514" y="11922"/>
                </a:lnTo>
                <a:lnTo>
                  <a:pt x="624" y="11812"/>
                </a:lnTo>
                <a:lnTo>
                  <a:pt x="734" y="11702"/>
                </a:lnTo>
                <a:lnTo>
                  <a:pt x="808" y="11482"/>
                </a:lnTo>
                <a:lnTo>
                  <a:pt x="991" y="11445"/>
                </a:lnTo>
                <a:lnTo>
                  <a:pt x="1138" y="11408"/>
                </a:lnTo>
                <a:lnTo>
                  <a:pt x="1248" y="11298"/>
                </a:lnTo>
                <a:lnTo>
                  <a:pt x="1358" y="11188"/>
                </a:lnTo>
                <a:lnTo>
                  <a:pt x="1468" y="11078"/>
                </a:lnTo>
                <a:lnTo>
                  <a:pt x="1505" y="10932"/>
                </a:lnTo>
                <a:lnTo>
                  <a:pt x="1505" y="10858"/>
                </a:lnTo>
                <a:lnTo>
                  <a:pt x="1505" y="10785"/>
                </a:lnTo>
                <a:lnTo>
                  <a:pt x="1468" y="10711"/>
                </a:lnTo>
                <a:lnTo>
                  <a:pt x="1395" y="10675"/>
                </a:lnTo>
                <a:lnTo>
                  <a:pt x="1175" y="10675"/>
                </a:lnTo>
                <a:lnTo>
                  <a:pt x="1101" y="10748"/>
                </a:lnTo>
                <a:lnTo>
                  <a:pt x="1065" y="10822"/>
                </a:lnTo>
                <a:lnTo>
                  <a:pt x="1028" y="10932"/>
                </a:lnTo>
                <a:lnTo>
                  <a:pt x="954" y="11005"/>
                </a:lnTo>
                <a:lnTo>
                  <a:pt x="844" y="11042"/>
                </a:lnTo>
                <a:lnTo>
                  <a:pt x="698" y="11078"/>
                </a:lnTo>
                <a:lnTo>
                  <a:pt x="881" y="10785"/>
                </a:lnTo>
                <a:lnTo>
                  <a:pt x="954" y="10675"/>
                </a:lnTo>
                <a:lnTo>
                  <a:pt x="1101" y="10565"/>
                </a:lnTo>
                <a:lnTo>
                  <a:pt x="1211" y="10455"/>
                </a:lnTo>
                <a:lnTo>
                  <a:pt x="1395" y="10418"/>
                </a:lnTo>
                <a:lnTo>
                  <a:pt x="1541" y="10345"/>
                </a:lnTo>
                <a:lnTo>
                  <a:pt x="1725" y="10345"/>
                </a:lnTo>
                <a:lnTo>
                  <a:pt x="2092" y="10308"/>
                </a:lnTo>
                <a:lnTo>
                  <a:pt x="2422" y="10271"/>
                </a:lnTo>
                <a:lnTo>
                  <a:pt x="2715" y="10161"/>
                </a:lnTo>
                <a:lnTo>
                  <a:pt x="3009" y="9978"/>
                </a:lnTo>
                <a:lnTo>
                  <a:pt x="3229" y="9721"/>
                </a:lnTo>
                <a:lnTo>
                  <a:pt x="3412" y="9464"/>
                </a:lnTo>
                <a:lnTo>
                  <a:pt x="3559" y="9171"/>
                </a:lnTo>
                <a:lnTo>
                  <a:pt x="3706" y="8841"/>
                </a:lnTo>
                <a:lnTo>
                  <a:pt x="3706" y="8804"/>
                </a:lnTo>
                <a:lnTo>
                  <a:pt x="3706" y="8767"/>
                </a:lnTo>
                <a:lnTo>
                  <a:pt x="3926" y="8731"/>
                </a:lnTo>
                <a:lnTo>
                  <a:pt x="4146" y="8657"/>
                </a:lnTo>
                <a:lnTo>
                  <a:pt x="4366" y="8584"/>
                </a:lnTo>
                <a:lnTo>
                  <a:pt x="4586" y="8547"/>
                </a:lnTo>
                <a:close/>
                <a:moveTo>
                  <a:pt x="3265" y="7484"/>
                </a:moveTo>
                <a:lnTo>
                  <a:pt x="3009" y="7557"/>
                </a:lnTo>
                <a:lnTo>
                  <a:pt x="2789" y="7704"/>
                </a:lnTo>
                <a:lnTo>
                  <a:pt x="2568" y="7850"/>
                </a:lnTo>
                <a:lnTo>
                  <a:pt x="2422" y="7997"/>
                </a:lnTo>
                <a:lnTo>
                  <a:pt x="2275" y="8180"/>
                </a:lnTo>
                <a:lnTo>
                  <a:pt x="2165" y="8364"/>
                </a:lnTo>
                <a:lnTo>
                  <a:pt x="2092" y="8584"/>
                </a:lnTo>
                <a:lnTo>
                  <a:pt x="2018" y="8254"/>
                </a:lnTo>
                <a:lnTo>
                  <a:pt x="1945" y="7924"/>
                </a:lnTo>
                <a:lnTo>
                  <a:pt x="1872" y="7850"/>
                </a:lnTo>
                <a:lnTo>
                  <a:pt x="1835" y="7850"/>
                </a:lnTo>
                <a:lnTo>
                  <a:pt x="1761" y="7887"/>
                </a:lnTo>
                <a:lnTo>
                  <a:pt x="1688" y="7997"/>
                </a:lnTo>
                <a:lnTo>
                  <a:pt x="1651" y="8107"/>
                </a:lnTo>
                <a:lnTo>
                  <a:pt x="1615" y="8364"/>
                </a:lnTo>
                <a:lnTo>
                  <a:pt x="1651" y="8657"/>
                </a:lnTo>
                <a:lnTo>
                  <a:pt x="1725" y="8914"/>
                </a:lnTo>
                <a:lnTo>
                  <a:pt x="1872" y="9208"/>
                </a:lnTo>
                <a:lnTo>
                  <a:pt x="2055" y="9428"/>
                </a:lnTo>
                <a:lnTo>
                  <a:pt x="2275" y="9611"/>
                </a:lnTo>
                <a:lnTo>
                  <a:pt x="2495" y="9758"/>
                </a:lnTo>
                <a:lnTo>
                  <a:pt x="2312" y="9831"/>
                </a:lnTo>
                <a:lnTo>
                  <a:pt x="2128" y="9868"/>
                </a:lnTo>
                <a:lnTo>
                  <a:pt x="1688" y="9868"/>
                </a:lnTo>
                <a:lnTo>
                  <a:pt x="1468" y="9905"/>
                </a:lnTo>
                <a:lnTo>
                  <a:pt x="1248" y="9941"/>
                </a:lnTo>
                <a:lnTo>
                  <a:pt x="1065" y="10015"/>
                </a:lnTo>
                <a:lnTo>
                  <a:pt x="881" y="10125"/>
                </a:lnTo>
                <a:lnTo>
                  <a:pt x="588" y="10381"/>
                </a:lnTo>
                <a:lnTo>
                  <a:pt x="441" y="10528"/>
                </a:lnTo>
                <a:lnTo>
                  <a:pt x="331" y="10711"/>
                </a:lnTo>
                <a:lnTo>
                  <a:pt x="221" y="10932"/>
                </a:lnTo>
                <a:lnTo>
                  <a:pt x="147" y="11115"/>
                </a:lnTo>
                <a:lnTo>
                  <a:pt x="37" y="11592"/>
                </a:lnTo>
                <a:lnTo>
                  <a:pt x="1" y="12069"/>
                </a:lnTo>
                <a:lnTo>
                  <a:pt x="1" y="12546"/>
                </a:lnTo>
                <a:lnTo>
                  <a:pt x="74" y="13022"/>
                </a:lnTo>
                <a:lnTo>
                  <a:pt x="147" y="13463"/>
                </a:lnTo>
                <a:lnTo>
                  <a:pt x="258" y="13903"/>
                </a:lnTo>
                <a:lnTo>
                  <a:pt x="404" y="14270"/>
                </a:lnTo>
                <a:lnTo>
                  <a:pt x="588" y="14673"/>
                </a:lnTo>
                <a:lnTo>
                  <a:pt x="844" y="15040"/>
                </a:lnTo>
                <a:lnTo>
                  <a:pt x="1101" y="15333"/>
                </a:lnTo>
                <a:lnTo>
                  <a:pt x="1431" y="15627"/>
                </a:lnTo>
                <a:lnTo>
                  <a:pt x="1761" y="15847"/>
                </a:lnTo>
                <a:lnTo>
                  <a:pt x="2165" y="16030"/>
                </a:lnTo>
                <a:lnTo>
                  <a:pt x="2568" y="16140"/>
                </a:lnTo>
                <a:lnTo>
                  <a:pt x="2789" y="16177"/>
                </a:lnTo>
                <a:lnTo>
                  <a:pt x="3009" y="16177"/>
                </a:lnTo>
                <a:lnTo>
                  <a:pt x="3486" y="16140"/>
                </a:lnTo>
                <a:lnTo>
                  <a:pt x="3926" y="16030"/>
                </a:lnTo>
                <a:lnTo>
                  <a:pt x="4329" y="15884"/>
                </a:lnTo>
                <a:lnTo>
                  <a:pt x="4696" y="15700"/>
                </a:lnTo>
                <a:lnTo>
                  <a:pt x="5100" y="15517"/>
                </a:lnTo>
                <a:lnTo>
                  <a:pt x="5430" y="15297"/>
                </a:lnTo>
                <a:lnTo>
                  <a:pt x="5613" y="15150"/>
                </a:lnTo>
                <a:lnTo>
                  <a:pt x="5723" y="15003"/>
                </a:lnTo>
                <a:lnTo>
                  <a:pt x="6310" y="14490"/>
                </a:lnTo>
                <a:lnTo>
                  <a:pt x="6567" y="14270"/>
                </a:lnTo>
                <a:lnTo>
                  <a:pt x="6714" y="14160"/>
                </a:lnTo>
                <a:lnTo>
                  <a:pt x="6787" y="14013"/>
                </a:lnTo>
                <a:lnTo>
                  <a:pt x="6970" y="13683"/>
                </a:lnTo>
                <a:lnTo>
                  <a:pt x="7117" y="13316"/>
                </a:lnTo>
                <a:lnTo>
                  <a:pt x="7227" y="12949"/>
                </a:lnTo>
                <a:lnTo>
                  <a:pt x="7300" y="12619"/>
                </a:lnTo>
                <a:lnTo>
                  <a:pt x="7374" y="12252"/>
                </a:lnTo>
                <a:lnTo>
                  <a:pt x="7410" y="11885"/>
                </a:lnTo>
                <a:lnTo>
                  <a:pt x="7410" y="11518"/>
                </a:lnTo>
                <a:lnTo>
                  <a:pt x="7374" y="11152"/>
                </a:lnTo>
                <a:lnTo>
                  <a:pt x="7337" y="10785"/>
                </a:lnTo>
                <a:lnTo>
                  <a:pt x="7264" y="10418"/>
                </a:lnTo>
                <a:lnTo>
                  <a:pt x="7154" y="10125"/>
                </a:lnTo>
                <a:lnTo>
                  <a:pt x="7007" y="9794"/>
                </a:lnTo>
                <a:lnTo>
                  <a:pt x="6860" y="9538"/>
                </a:lnTo>
                <a:lnTo>
                  <a:pt x="6677" y="9244"/>
                </a:lnTo>
                <a:lnTo>
                  <a:pt x="6457" y="8987"/>
                </a:lnTo>
                <a:lnTo>
                  <a:pt x="6237" y="8767"/>
                </a:lnTo>
                <a:lnTo>
                  <a:pt x="5980" y="8584"/>
                </a:lnTo>
                <a:lnTo>
                  <a:pt x="5686" y="8401"/>
                </a:lnTo>
                <a:lnTo>
                  <a:pt x="5393" y="8291"/>
                </a:lnTo>
                <a:lnTo>
                  <a:pt x="5100" y="8180"/>
                </a:lnTo>
                <a:lnTo>
                  <a:pt x="4769" y="8144"/>
                </a:lnTo>
                <a:lnTo>
                  <a:pt x="4476" y="8144"/>
                </a:lnTo>
                <a:lnTo>
                  <a:pt x="4219" y="8180"/>
                </a:lnTo>
                <a:lnTo>
                  <a:pt x="3926" y="8291"/>
                </a:lnTo>
                <a:lnTo>
                  <a:pt x="3816" y="8364"/>
                </a:lnTo>
                <a:lnTo>
                  <a:pt x="3706" y="8437"/>
                </a:lnTo>
                <a:lnTo>
                  <a:pt x="3632" y="8547"/>
                </a:lnTo>
                <a:lnTo>
                  <a:pt x="3559" y="8657"/>
                </a:lnTo>
                <a:lnTo>
                  <a:pt x="3559" y="8694"/>
                </a:lnTo>
                <a:lnTo>
                  <a:pt x="3522" y="8731"/>
                </a:lnTo>
                <a:lnTo>
                  <a:pt x="3486" y="8767"/>
                </a:lnTo>
                <a:lnTo>
                  <a:pt x="3192" y="9171"/>
                </a:lnTo>
                <a:lnTo>
                  <a:pt x="3009" y="9354"/>
                </a:lnTo>
                <a:lnTo>
                  <a:pt x="2825" y="9538"/>
                </a:lnTo>
                <a:lnTo>
                  <a:pt x="2789" y="9464"/>
                </a:lnTo>
                <a:lnTo>
                  <a:pt x="2458" y="9171"/>
                </a:lnTo>
                <a:lnTo>
                  <a:pt x="2348" y="9024"/>
                </a:lnTo>
                <a:lnTo>
                  <a:pt x="2202" y="8877"/>
                </a:lnTo>
                <a:lnTo>
                  <a:pt x="2275" y="8877"/>
                </a:lnTo>
                <a:lnTo>
                  <a:pt x="2312" y="8841"/>
                </a:lnTo>
                <a:lnTo>
                  <a:pt x="2532" y="8841"/>
                </a:lnTo>
                <a:lnTo>
                  <a:pt x="2715" y="8804"/>
                </a:lnTo>
                <a:lnTo>
                  <a:pt x="2899" y="8731"/>
                </a:lnTo>
                <a:lnTo>
                  <a:pt x="3045" y="8621"/>
                </a:lnTo>
                <a:lnTo>
                  <a:pt x="3265" y="8474"/>
                </a:lnTo>
                <a:lnTo>
                  <a:pt x="3486" y="8254"/>
                </a:lnTo>
                <a:lnTo>
                  <a:pt x="3669" y="8034"/>
                </a:lnTo>
                <a:lnTo>
                  <a:pt x="3816" y="7814"/>
                </a:lnTo>
                <a:lnTo>
                  <a:pt x="3852" y="7740"/>
                </a:lnTo>
                <a:lnTo>
                  <a:pt x="3852" y="7667"/>
                </a:lnTo>
                <a:lnTo>
                  <a:pt x="3779" y="7557"/>
                </a:lnTo>
                <a:lnTo>
                  <a:pt x="3669" y="7484"/>
                </a:lnTo>
                <a:lnTo>
                  <a:pt x="3596" y="7484"/>
                </a:lnTo>
                <a:lnTo>
                  <a:pt x="3522" y="7520"/>
                </a:lnTo>
                <a:lnTo>
                  <a:pt x="3412" y="7484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98" name="Google Shape;1098;p30"/>
          <p:cNvSpPr/>
          <p:nvPr/>
        </p:nvSpPr>
        <p:spPr>
          <a:xfrm>
            <a:off x="3078045" y="3128354"/>
            <a:ext cx="730671" cy="895811"/>
          </a:xfrm>
          <a:custGeom>
            <a:avLst/>
            <a:gdLst/>
            <a:ahLst/>
            <a:cxnLst/>
            <a:rect l="l" t="t" r="r" b="b"/>
            <a:pathLst>
              <a:path w="14601" h="17901" extrusionOk="0">
                <a:moveTo>
                  <a:pt x="10492" y="4329"/>
                </a:moveTo>
                <a:lnTo>
                  <a:pt x="10859" y="4769"/>
                </a:lnTo>
                <a:lnTo>
                  <a:pt x="10712" y="4769"/>
                </a:lnTo>
                <a:lnTo>
                  <a:pt x="10712" y="4696"/>
                </a:lnTo>
                <a:lnTo>
                  <a:pt x="10675" y="4622"/>
                </a:lnTo>
                <a:lnTo>
                  <a:pt x="10639" y="4622"/>
                </a:lnTo>
                <a:lnTo>
                  <a:pt x="10602" y="4549"/>
                </a:lnTo>
                <a:lnTo>
                  <a:pt x="10565" y="4512"/>
                </a:lnTo>
                <a:lnTo>
                  <a:pt x="10455" y="4475"/>
                </a:lnTo>
                <a:lnTo>
                  <a:pt x="10345" y="4512"/>
                </a:lnTo>
                <a:lnTo>
                  <a:pt x="10308" y="4549"/>
                </a:lnTo>
                <a:lnTo>
                  <a:pt x="10272" y="4622"/>
                </a:lnTo>
                <a:lnTo>
                  <a:pt x="10272" y="4696"/>
                </a:lnTo>
                <a:lnTo>
                  <a:pt x="10052" y="4622"/>
                </a:lnTo>
                <a:lnTo>
                  <a:pt x="10492" y="4329"/>
                </a:lnTo>
                <a:close/>
                <a:moveTo>
                  <a:pt x="6897" y="3448"/>
                </a:moveTo>
                <a:lnTo>
                  <a:pt x="7044" y="3485"/>
                </a:lnTo>
                <a:lnTo>
                  <a:pt x="7227" y="3522"/>
                </a:lnTo>
                <a:lnTo>
                  <a:pt x="7374" y="3595"/>
                </a:lnTo>
                <a:lnTo>
                  <a:pt x="7484" y="3705"/>
                </a:lnTo>
                <a:lnTo>
                  <a:pt x="7521" y="3815"/>
                </a:lnTo>
                <a:lnTo>
                  <a:pt x="7521" y="3889"/>
                </a:lnTo>
                <a:lnTo>
                  <a:pt x="7484" y="3999"/>
                </a:lnTo>
                <a:lnTo>
                  <a:pt x="7447" y="4109"/>
                </a:lnTo>
                <a:lnTo>
                  <a:pt x="7264" y="4292"/>
                </a:lnTo>
                <a:lnTo>
                  <a:pt x="7154" y="4439"/>
                </a:lnTo>
                <a:lnTo>
                  <a:pt x="6934" y="4732"/>
                </a:lnTo>
                <a:lnTo>
                  <a:pt x="6714" y="4952"/>
                </a:lnTo>
                <a:lnTo>
                  <a:pt x="6494" y="5099"/>
                </a:lnTo>
                <a:lnTo>
                  <a:pt x="6384" y="5136"/>
                </a:lnTo>
                <a:lnTo>
                  <a:pt x="6310" y="5136"/>
                </a:lnTo>
                <a:lnTo>
                  <a:pt x="6237" y="5062"/>
                </a:lnTo>
                <a:lnTo>
                  <a:pt x="6200" y="4989"/>
                </a:lnTo>
                <a:lnTo>
                  <a:pt x="6163" y="4806"/>
                </a:lnTo>
                <a:lnTo>
                  <a:pt x="6163" y="4659"/>
                </a:lnTo>
                <a:lnTo>
                  <a:pt x="6163" y="4145"/>
                </a:lnTo>
                <a:lnTo>
                  <a:pt x="6127" y="3595"/>
                </a:lnTo>
                <a:lnTo>
                  <a:pt x="6273" y="3522"/>
                </a:lnTo>
                <a:lnTo>
                  <a:pt x="6420" y="3485"/>
                </a:lnTo>
                <a:lnTo>
                  <a:pt x="6567" y="3448"/>
                </a:lnTo>
                <a:close/>
                <a:moveTo>
                  <a:pt x="6457" y="3118"/>
                </a:moveTo>
                <a:lnTo>
                  <a:pt x="6237" y="3192"/>
                </a:lnTo>
                <a:lnTo>
                  <a:pt x="6017" y="3265"/>
                </a:lnTo>
                <a:lnTo>
                  <a:pt x="5833" y="3375"/>
                </a:lnTo>
                <a:lnTo>
                  <a:pt x="5723" y="3558"/>
                </a:lnTo>
                <a:lnTo>
                  <a:pt x="5723" y="3632"/>
                </a:lnTo>
                <a:lnTo>
                  <a:pt x="5760" y="3668"/>
                </a:lnTo>
                <a:lnTo>
                  <a:pt x="5797" y="3705"/>
                </a:lnTo>
                <a:lnTo>
                  <a:pt x="5870" y="3705"/>
                </a:lnTo>
                <a:lnTo>
                  <a:pt x="5980" y="3668"/>
                </a:lnTo>
                <a:lnTo>
                  <a:pt x="5943" y="4219"/>
                </a:lnTo>
                <a:lnTo>
                  <a:pt x="5943" y="4769"/>
                </a:lnTo>
                <a:lnTo>
                  <a:pt x="5943" y="4952"/>
                </a:lnTo>
                <a:lnTo>
                  <a:pt x="5980" y="5099"/>
                </a:lnTo>
                <a:lnTo>
                  <a:pt x="6053" y="5209"/>
                </a:lnTo>
                <a:lnTo>
                  <a:pt x="6163" y="5319"/>
                </a:lnTo>
                <a:lnTo>
                  <a:pt x="6237" y="5393"/>
                </a:lnTo>
                <a:lnTo>
                  <a:pt x="6530" y="5393"/>
                </a:lnTo>
                <a:lnTo>
                  <a:pt x="6714" y="5282"/>
                </a:lnTo>
                <a:lnTo>
                  <a:pt x="6897" y="5136"/>
                </a:lnTo>
                <a:lnTo>
                  <a:pt x="7227" y="4806"/>
                </a:lnTo>
                <a:lnTo>
                  <a:pt x="7447" y="4512"/>
                </a:lnTo>
                <a:lnTo>
                  <a:pt x="7594" y="4329"/>
                </a:lnTo>
                <a:lnTo>
                  <a:pt x="7741" y="4182"/>
                </a:lnTo>
                <a:lnTo>
                  <a:pt x="7814" y="3962"/>
                </a:lnTo>
                <a:lnTo>
                  <a:pt x="7851" y="3852"/>
                </a:lnTo>
                <a:lnTo>
                  <a:pt x="7851" y="3742"/>
                </a:lnTo>
                <a:lnTo>
                  <a:pt x="7777" y="3595"/>
                </a:lnTo>
                <a:lnTo>
                  <a:pt x="7667" y="3448"/>
                </a:lnTo>
                <a:lnTo>
                  <a:pt x="7521" y="3302"/>
                </a:lnTo>
                <a:lnTo>
                  <a:pt x="7374" y="3228"/>
                </a:lnTo>
                <a:lnTo>
                  <a:pt x="7190" y="3155"/>
                </a:lnTo>
                <a:lnTo>
                  <a:pt x="6970" y="3118"/>
                </a:lnTo>
                <a:close/>
                <a:moveTo>
                  <a:pt x="2789" y="3522"/>
                </a:moveTo>
                <a:lnTo>
                  <a:pt x="2935" y="3668"/>
                </a:lnTo>
                <a:lnTo>
                  <a:pt x="3082" y="3779"/>
                </a:lnTo>
                <a:lnTo>
                  <a:pt x="3449" y="3925"/>
                </a:lnTo>
                <a:lnTo>
                  <a:pt x="3632" y="3999"/>
                </a:lnTo>
                <a:lnTo>
                  <a:pt x="3669" y="4072"/>
                </a:lnTo>
                <a:lnTo>
                  <a:pt x="3706" y="4145"/>
                </a:lnTo>
                <a:lnTo>
                  <a:pt x="3706" y="4219"/>
                </a:lnTo>
                <a:lnTo>
                  <a:pt x="3742" y="4255"/>
                </a:lnTo>
                <a:lnTo>
                  <a:pt x="3779" y="4292"/>
                </a:lnTo>
                <a:lnTo>
                  <a:pt x="3852" y="4329"/>
                </a:lnTo>
                <a:lnTo>
                  <a:pt x="4036" y="4402"/>
                </a:lnTo>
                <a:lnTo>
                  <a:pt x="4219" y="4475"/>
                </a:lnTo>
                <a:lnTo>
                  <a:pt x="4403" y="4586"/>
                </a:lnTo>
                <a:lnTo>
                  <a:pt x="4549" y="4696"/>
                </a:lnTo>
                <a:lnTo>
                  <a:pt x="4843" y="5026"/>
                </a:lnTo>
                <a:lnTo>
                  <a:pt x="5100" y="5319"/>
                </a:lnTo>
                <a:lnTo>
                  <a:pt x="4770" y="5356"/>
                </a:lnTo>
                <a:lnTo>
                  <a:pt x="4476" y="5356"/>
                </a:lnTo>
                <a:lnTo>
                  <a:pt x="3816" y="5319"/>
                </a:lnTo>
                <a:lnTo>
                  <a:pt x="3486" y="5319"/>
                </a:lnTo>
                <a:lnTo>
                  <a:pt x="3156" y="5393"/>
                </a:lnTo>
                <a:lnTo>
                  <a:pt x="2972" y="5466"/>
                </a:lnTo>
                <a:lnTo>
                  <a:pt x="2789" y="5576"/>
                </a:lnTo>
                <a:lnTo>
                  <a:pt x="2605" y="5649"/>
                </a:lnTo>
                <a:lnTo>
                  <a:pt x="2495" y="5686"/>
                </a:lnTo>
                <a:lnTo>
                  <a:pt x="2349" y="5686"/>
                </a:lnTo>
                <a:lnTo>
                  <a:pt x="2312" y="5723"/>
                </a:lnTo>
                <a:lnTo>
                  <a:pt x="2275" y="5796"/>
                </a:lnTo>
                <a:lnTo>
                  <a:pt x="2275" y="5833"/>
                </a:lnTo>
                <a:lnTo>
                  <a:pt x="2349" y="6676"/>
                </a:lnTo>
                <a:lnTo>
                  <a:pt x="2128" y="6493"/>
                </a:lnTo>
                <a:lnTo>
                  <a:pt x="1908" y="6383"/>
                </a:lnTo>
                <a:lnTo>
                  <a:pt x="1908" y="6126"/>
                </a:lnTo>
                <a:lnTo>
                  <a:pt x="1835" y="5906"/>
                </a:lnTo>
                <a:lnTo>
                  <a:pt x="1725" y="5796"/>
                </a:lnTo>
                <a:lnTo>
                  <a:pt x="1578" y="5723"/>
                </a:lnTo>
                <a:lnTo>
                  <a:pt x="1285" y="5649"/>
                </a:lnTo>
                <a:lnTo>
                  <a:pt x="1101" y="5649"/>
                </a:lnTo>
                <a:lnTo>
                  <a:pt x="918" y="5686"/>
                </a:lnTo>
                <a:lnTo>
                  <a:pt x="918" y="5686"/>
                </a:lnTo>
                <a:lnTo>
                  <a:pt x="1101" y="5356"/>
                </a:lnTo>
                <a:lnTo>
                  <a:pt x="1285" y="5026"/>
                </a:lnTo>
                <a:lnTo>
                  <a:pt x="1468" y="4732"/>
                </a:lnTo>
                <a:lnTo>
                  <a:pt x="1688" y="4439"/>
                </a:lnTo>
                <a:lnTo>
                  <a:pt x="1945" y="4182"/>
                </a:lnTo>
                <a:lnTo>
                  <a:pt x="2202" y="3962"/>
                </a:lnTo>
                <a:lnTo>
                  <a:pt x="2495" y="3742"/>
                </a:lnTo>
                <a:lnTo>
                  <a:pt x="2789" y="3522"/>
                </a:lnTo>
                <a:close/>
                <a:moveTo>
                  <a:pt x="10639" y="7520"/>
                </a:moveTo>
                <a:lnTo>
                  <a:pt x="11042" y="7703"/>
                </a:lnTo>
                <a:lnTo>
                  <a:pt x="11336" y="7850"/>
                </a:lnTo>
                <a:lnTo>
                  <a:pt x="11482" y="7924"/>
                </a:lnTo>
                <a:lnTo>
                  <a:pt x="11629" y="7960"/>
                </a:lnTo>
                <a:lnTo>
                  <a:pt x="11556" y="8254"/>
                </a:lnTo>
                <a:lnTo>
                  <a:pt x="11225" y="8107"/>
                </a:lnTo>
                <a:lnTo>
                  <a:pt x="10895" y="7960"/>
                </a:lnTo>
                <a:lnTo>
                  <a:pt x="10785" y="7887"/>
                </a:lnTo>
                <a:lnTo>
                  <a:pt x="10639" y="7520"/>
                </a:lnTo>
                <a:close/>
                <a:moveTo>
                  <a:pt x="10272" y="8070"/>
                </a:moveTo>
                <a:lnTo>
                  <a:pt x="10382" y="8144"/>
                </a:lnTo>
                <a:lnTo>
                  <a:pt x="10529" y="8217"/>
                </a:lnTo>
                <a:lnTo>
                  <a:pt x="10565" y="8327"/>
                </a:lnTo>
                <a:lnTo>
                  <a:pt x="10602" y="8400"/>
                </a:lnTo>
                <a:lnTo>
                  <a:pt x="10712" y="8437"/>
                </a:lnTo>
                <a:lnTo>
                  <a:pt x="10932" y="8510"/>
                </a:lnTo>
                <a:lnTo>
                  <a:pt x="11042" y="8547"/>
                </a:lnTo>
                <a:lnTo>
                  <a:pt x="11042" y="8584"/>
                </a:lnTo>
                <a:lnTo>
                  <a:pt x="11042" y="8657"/>
                </a:lnTo>
                <a:lnTo>
                  <a:pt x="11079" y="8731"/>
                </a:lnTo>
                <a:lnTo>
                  <a:pt x="11152" y="8804"/>
                </a:lnTo>
                <a:lnTo>
                  <a:pt x="11336" y="8841"/>
                </a:lnTo>
                <a:lnTo>
                  <a:pt x="11152" y="9244"/>
                </a:lnTo>
                <a:lnTo>
                  <a:pt x="11079" y="9171"/>
                </a:lnTo>
                <a:lnTo>
                  <a:pt x="10602" y="8767"/>
                </a:lnTo>
                <a:lnTo>
                  <a:pt x="10602" y="8547"/>
                </a:lnTo>
                <a:lnTo>
                  <a:pt x="10565" y="8364"/>
                </a:lnTo>
                <a:lnTo>
                  <a:pt x="10492" y="8254"/>
                </a:lnTo>
                <a:lnTo>
                  <a:pt x="10345" y="8180"/>
                </a:lnTo>
                <a:lnTo>
                  <a:pt x="10272" y="8070"/>
                </a:lnTo>
                <a:close/>
                <a:moveTo>
                  <a:pt x="9135" y="4806"/>
                </a:moveTo>
                <a:lnTo>
                  <a:pt x="9501" y="4842"/>
                </a:lnTo>
                <a:lnTo>
                  <a:pt x="9575" y="4879"/>
                </a:lnTo>
                <a:lnTo>
                  <a:pt x="9611" y="4842"/>
                </a:lnTo>
                <a:lnTo>
                  <a:pt x="9905" y="4916"/>
                </a:lnTo>
                <a:lnTo>
                  <a:pt x="10198" y="5026"/>
                </a:lnTo>
                <a:lnTo>
                  <a:pt x="10015" y="5246"/>
                </a:lnTo>
                <a:lnTo>
                  <a:pt x="10015" y="5319"/>
                </a:lnTo>
                <a:lnTo>
                  <a:pt x="10052" y="5393"/>
                </a:lnTo>
                <a:lnTo>
                  <a:pt x="10125" y="5429"/>
                </a:lnTo>
                <a:lnTo>
                  <a:pt x="10198" y="5429"/>
                </a:lnTo>
                <a:lnTo>
                  <a:pt x="10418" y="5319"/>
                </a:lnTo>
                <a:lnTo>
                  <a:pt x="10639" y="5246"/>
                </a:lnTo>
                <a:lnTo>
                  <a:pt x="10859" y="5209"/>
                </a:lnTo>
                <a:lnTo>
                  <a:pt x="11115" y="5172"/>
                </a:lnTo>
                <a:lnTo>
                  <a:pt x="11336" y="5613"/>
                </a:lnTo>
                <a:lnTo>
                  <a:pt x="10859" y="5723"/>
                </a:lnTo>
                <a:lnTo>
                  <a:pt x="10602" y="5796"/>
                </a:lnTo>
                <a:lnTo>
                  <a:pt x="10382" y="5906"/>
                </a:lnTo>
                <a:lnTo>
                  <a:pt x="10345" y="5943"/>
                </a:lnTo>
                <a:lnTo>
                  <a:pt x="10345" y="5979"/>
                </a:lnTo>
                <a:lnTo>
                  <a:pt x="10345" y="6016"/>
                </a:lnTo>
                <a:lnTo>
                  <a:pt x="10382" y="6053"/>
                </a:lnTo>
                <a:lnTo>
                  <a:pt x="10639" y="6126"/>
                </a:lnTo>
                <a:lnTo>
                  <a:pt x="10932" y="6126"/>
                </a:lnTo>
                <a:lnTo>
                  <a:pt x="11225" y="6089"/>
                </a:lnTo>
                <a:lnTo>
                  <a:pt x="11482" y="6016"/>
                </a:lnTo>
                <a:lnTo>
                  <a:pt x="11629" y="6566"/>
                </a:lnTo>
                <a:lnTo>
                  <a:pt x="11666" y="6640"/>
                </a:lnTo>
                <a:lnTo>
                  <a:pt x="11666" y="6640"/>
                </a:lnTo>
                <a:lnTo>
                  <a:pt x="11262" y="6530"/>
                </a:lnTo>
                <a:lnTo>
                  <a:pt x="10932" y="6456"/>
                </a:lnTo>
                <a:lnTo>
                  <a:pt x="10749" y="6420"/>
                </a:lnTo>
                <a:lnTo>
                  <a:pt x="10565" y="6456"/>
                </a:lnTo>
                <a:lnTo>
                  <a:pt x="10529" y="6456"/>
                </a:lnTo>
                <a:lnTo>
                  <a:pt x="10565" y="6530"/>
                </a:lnTo>
                <a:lnTo>
                  <a:pt x="10712" y="6640"/>
                </a:lnTo>
                <a:lnTo>
                  <a:pt x="10895" y="6750"/>
                </a:lnTo>
                <a:lnTo>
                  <a:pt x="11336" y="6933"/>
                </a:lnTo>
                <a:lnTo>
                  <a:pt x="11702" y="7043"/>
                </a:lnTo>
                <a:lnTo>
                  <a:pt x="11666" y="7593"/>
                </a:lnTo>
                <a:lnTo>
                  <a:pt x="11482" y="7520"/>
                </a:lnTo>
                <a:lnTo>
                  <a:pt x="11299" y="7447"/>
                </a:lnTo>
                <a:lnTo>
                  <a:pt x="10785" y="7227"/>
                </a:lnTo>
                <a:lnTo>
                  <a:pt x="10529" y="7153"/>
                </a:lnTo>
                <a:lnTo>
                  <a:pt x="10235" y="7117"/>
                </a:lnTo>
                <a:lnTo>
                  <a:pt x="10198" y="7117"/>
                </a:lnTo>
                <a:lnTo>
                  <a:pt x="10198" y="7153"/>
                </a:lnTo>
                <a:lnTo>
                  <a:pt x="10198" y="7190"/>
                </a:lnTo>
                <a:lnTo>
                  <a:pt x="10198" y="7227"/>
                </a:lnTo>
                <a:lnTo>
                  <a:pt x="10492" y="7410"/>
                </a:lnTo>
                <a:lnTo>
                  <a:pt x="10418" y="7447"/>
                </a:lnTo>
                <a:lnTo>
                  <a:pt x="10015" y="7593"/>
                </a:lnTo>
                <a:lnTo>
                  <a:pt x="9905" y="7483"/>
                </a:lnTo>
                <a:lnTo>
                  <a:pt x="9832" y="7447"/>
                </a:lnTo>
                <a:lnTo>
                  <a:pt x="9795" y="7483"/>
                </a:lnTo>
                <a:lnTo>
                  <a:pt x="9758" y="7520"/>
                </a:lnTo>
                <a:lnTo>
                  <a:pt x="9722" y="7557"/>
                </a:lnTo>
                <a:lnTo>
                  <a:pt x="9722" y="7703"/>
                </a:lnTo>
                <a:lnTo>
                  <a:pt x="9685" y="7740"/>
                </a:lnTo>
                <a:lnTo>
                  <a:pt x="9685" y="7813"/>
                </a:lnTo>
                <a:lnTo>
                  <a:pt x="9722" y="7924"/>
                </a:lnTo>
                <a:lnTo>
                  <a:pt x="9942" y="8180"/>
                </a:lnTo>
                <a:lnTo>
                  <a:pt x="9611" y="7960"/>
                </a:lnTo>
                <a:lnTo>
                  <a:pt x="9281" y="7777"/>
                </a:lnTo>
                <a:lnTo>
                  <a:pt x="9245" y="7777"/>
                </a:lnTo>
                <a:lnTo>
                  <a:pt x="9208" y="7813"/>
                </a:lnTo>
                <a:lnTo>
                  <a:pt x="9171" y="7850"/>
                </a:lnTo>
                <a:lnTo>
                  <a:pt x="9171" y="7924"/>
                </a:lnTo>
                <a:lnTo>
                  <a:pt x="9391" y="8180"/>
                </a:lnTo>
                <a:lnTo>
                  <a:pt x="9648" y="8437"/>
                </a:lnTo>
                <a:lnTo>
                  <a:pt x="10162" y="8877"/>
                </a:lnTo>
                <a:lnTo>
                  <a:pt x="10235" y="8951"/>
                </a:lnTo>
                <a:lnTo>
                  <a:pt x="10162" y="9134"/>
                </a:lnTo>
                <a:lnTo>
                  <a:pt x="10052" y="9317"/>
                </a:lnTo>
                <a:lnTo>
                  <a:pt x="9905" y="9391"/>
                </a:lnTo>
                <a:lnTo>
                  <a:pt x="9832" y="9354"/>
                </a:lnTo>
                <a:lnTo>
                  <a:pt x="9428" y="9097"/>
                </a:lnTo>
                <a:lnTo>
                  <a:pt x="9318" y="8914"/>
                </a:lnTo>
                <a:lnTo>
                  <a:pt x="9171" y="8694"/>
                </a:lnTo>
                <a:lnTo>
                  <a:pt x="8951" y="8547"/>
                </a:lnTo>
                <a:lnTo>
                  <a:pt x="8768" y="8400"/>
                </a:lnTo>
                <a:lnTo>
                  <a:pt x="8658" y="8290"/>
                </a:lnTo>
                <a:lnTo>
                  <a:pt x="8548" y="8107"/>
                </a:lnTo>
                <a:lnTo>
                  <a:pt x="8511" y="7887"/>
                </a:lnTo>
                <a:lnTo>
                  <a:pt x="8474" y="7887"/>
                </a:lnTo>
                <a:lnTo>
                  <a:pt x="8474" y="7777"/>
                </a:lnTo>
                <a:lnTo>
                  <a:pt x="8438" y="7740"/>
                </a:lnTo>
                <a:lnTo>
                  <a:pt x="8364" y="7740"/>
                </a:lnTo>
                <a:lnTo>
                  <a:pt x="7887" y="7667"/>
                </a:lnTo>
                <a:lnTo>
                  <a:pt x="7374" y="7630"/>
                </a:lnTo>
                <a:lnTo>
                  <a:pt x="7117" y="7630"/>
                </a:lnTo>
                <a:lnTo>
                  <a:pt x="6860" y="7667"/>
                </a:lnTo>
                <a:lnTo>
                  <a:pt x="6640" y="7740"/>
                </a:lnTo>
                <a:lnTo>
                  <a:pt x="6457" y="7887"/>
                </a:lnTo>
                <a:lnTo>
                  <a:pt x="6384" y="7777"/>
                </a:lnTo>
                <a:lnTo>
                  <a:pt x="6347" y="7703"/>
                </a:lnTo>
                <a:lnTo>
                  <a:pt x="6384" y="7630"/>
                </a:lnTo>
                <a:lnTo>
                  <a:pt x="6420" y="7557"/>
                </a:lnTo>
                <a:lnTo>
                  <a:pt x="6604" y="7410"/>
                </a:lnTo>
                <a:lnTo>
                  <a:pt x="6787" y="7337"/>
                </a:lnTo>
                <a:lnTo>
                  <a:pt x="7080" y="7300"/>
                </a:lnTo>
                <a:lnTo>
                  <a:pt x="7374" y="7227"/>
                </a:lnTo>
                <a:lnTo>
                  <a:pt x="7521" y="7153"/>
                </a:lnTo>
                <a:lnTo>
                  <a:pt x="7704" y="7006"/>
                </a:lnTo>
                <a:lnTo>
                  <a:pt x="7741" y="6896"/>
                </a:lnTo>
                <a:lnTo>
                  <a:pt x="7777" y="6823"/>
                </a:lnTo>
                <a:lnTo>
                  <a:pt x="7741" y="6750"/>
                </a:lnTo>
                <a:lnTo>
                  <a:pt x="7667" y="6676"/>
                </a:lnTo>
                <a:lnTo>
                  <a:pt x="7594" y="6603"/>
                </a:lnTo>
                <a:lnTo>
                  <a:pt x="7484" y="6603"/>
                </a:lnTo>
                <a:lnTo>
                  <a:pt x="7227" y="6640"/>
                </a:lnTo>
                <a:lnTo>
                  <a:pt x="7007" y="6713"/>
                </a:lnTo>
                <a:lnTo>
                  <a:pt x="6787" y="6786"/>
                </a:lnTo>
                <a:lnTo>
                  <a:pt x="6714" y="6786"/>
                </a:lnTo>
                <a:lnTo>
                  <a:pt x="6640" y="6750"/>
                </a:lnTo>
                <a:lnTo>
                  <a:pt x="6640" y="6676"/>
                </a:lnTo>
                <a:lnTo>
                  <a:pt x="6677" y="6603"/>
                </a:lnTo>
                <a:lnTo>
                  <a:pt x="6750" y="6456"/>
                </a:lnTo>
                <a:lnTo>
                  <a:pt x="6824" y="6346"/>
                </a:lnTo>
                <a:lnTo>
                  <a:pt x="7080" y="6199"/>
                </a:lnTo>
                <a:lnTo>
                  <a:pt x="7337" y="6016"/>
                </a:lnTo>
                <a:lnTo>
                  <a:pt x="7704" y="5759"/>
                </a:lnTo>
                <a:lnTo>
                  <a:pt x="8108" y="5466"/>
                </a:lnTo>
                <a:lnTo>
                  <a:pt x="8181" y="5539"/>
                </a:lnTo>
                <a:lnTo>
                  <a:pt x="8218" y="5539"/>
                </a:lnTo>
                <a:lnTo>
                  <a:pt x="8254" y="5503"/>
                </a:lnTo>
                <a:lnTo>
                  <a:pt x="8511" y="5172"/>
                </a:lnTo>
                <a:lnTo>
                  <a:pt x="8731" y="4806"/>
                </a:lnTo>
                <a:close/>
                <a:moveTo>
                  <a:pt x="10492" y="9171"/>
                </a:moveTo>
                <a:lnTo>
                  <a:pt x="10749" y="9391"/>
                </a:lnTo>
                <a:lnTo>
                  <a:pt x="10969" y="9611"/>
                </a:lnTo>
                <a:lnTo>
                  <a:pt x="10675" y="10124"/>
                </a:lnTo>
                <a:lnTo>
                  <a:pt x="10602" y="10198"/>
                </a:lnTo>
                <a:lnTo>
                  <a:pt x="10565" y="10161"/>
                </a:lnTo>
                <a:lnTo>
                  <a:pt x="10529" y="10088"/>
                </a:lnTo>
                <a:lnTo>
                  <a:pt x="10418" y="9941"/>
                </a:lnTo>
                <a:lnTo>
                  <a:pt x="10308" y="9758"/>
                </a:lnTo>
                <a:lnTo>
                  <a:pt x="10162" y="9611"/>
                </a:lnTo>
                <a:lnTo>
                  <a:pt x="10272" y="9501"/>
                </a:lnTo>
                <a:lnTo>
                  <a:pt x="10345" y="9427"/>
                </a:lnTo>
                <a:lnTo>
                  <a:pt x="10492" y="9171"/>
                </a:lnTo>
                <a:close/>
                <a:moveTo>
                  <a:pt x="551" y="7300"/>
                </a:moveTo>
                <a:lnTo>
                  <a:pt x="808" y="7483"/>
                </a:lnTo>
                <a:lnTo>
                  <a:pt x="991" y="7703"/>
                </a:lnTo>
                <a:lnTo>
                  <a:pt x="1211" y="7924"/>
                </a:lnTo>
                <a:lnTo>
                  <a:pt x="1431" y="8144"/>
                </a:lnTo>
                <a:lnTo>
                  <a:pt x="1982" y="8584"/>
                </a:lnTo>
                <a:lnTo>
                  <a:pt x="2238" y="8841"/>
                </a:lnTo>
                <a:lnTo>
                  <a:pt x="2349" y="8987"/>
                </a:lnTo>
                <a:lnTo>
                  <a:pt x="2422" y="9134"/>
                </a:lnTo>
                <a:lnTo>
                  <a:pt x="2202" y="9281"/>
                </a:lnTo>
                <a:lnTo>
                  <a:pt x="2018" y="9464"/>
                </a:lnTo>
                <a:lnTo>
                  <a:pt x="1872" y="9684"/>
                </a:lnTo>
                <a:lnTo>
                  <a:pt x="1762" y="9978"/>
                </a:lnTo>
                <a:lnTo>
                  <a:pt x="1725" y="10344"/>
                </a:lnTo>
                <a:lnTo>
                  <a:pt x="1762" y="10675"/>
                </a:lnTo>
                <a:lnTo>
                  <a:pt x="1908" y="11408"/>
                </a:lnTo>
                <a:lnTo>
                  <a:pt x="1542" y="10968"/>
                </a:lnTo>
                <a:lnTo>
                  <a:pt x="1248" y="10528"/>
                </a:lnTo>
                <a:lnTo>
                  <a:pt x="991" y="10014"/>
                </a:lnTo>
                <a:lnTo>
                  <a:pt x="808" y="9501"/>
                </a:lnTo>
                <a:lnTo>
                  <a:pt x="661" y="8951"/>
                </a:lnTo>
                <a:lnTo>
                  <a:pt x="551" y="8400"/>
                </a:lnTo>
                <a:lnTo>
                  <a:pt x="514" y="7850"/>
                </a:lnTo>
                <a:lnTo>
                  <a:pt x="551" y="7300"/>
                </a:lnTo>
                <a:close/>
                <a:moveTo>
                  <a:pt x="6897" y="8620"/>
                </a:moveTo>
                <a:lnTo>
                  <a:pt x="6934" y="8694"/>
                </a:lnTo>
                <a:lnTo>
                  <a:pt x="7007" y="8731"/>
                </a:lnTo>
                <a:lnTo>
                  <a:pt x="7264" y="8877"/>
                </a:lnTo>
                <a:lnTo>
                  <a:pt x="7484" y="9024"/>
                </a:lnTo>
                <a:lnTo>
                  <a:pt x="7704" y="9207"/>
                </a:lnTo>
                <a:lnTo>
                  <a:pt x="7887" y="9427"/>
                </a:lnTo>
                <a:lnTo>
                  <a:pt x="8034" y="9648"/>
                </a:lnTo>
                <a:lnTo>
                  <a:pt x="8181" y="9904"/>
                </a:lnTo>
                <a:lnTo>
                  <a:pt x="8254" y="10161"/>
                </a:lnTo>
                <a:lnTo>
                  <a:pt x="8254" y="10418"/>
                </a:lnTo>
                <a:lnTo>
                  <a:pt x="8218" y="10638"/>
                </a:lnTo>
                <a:lnTo>
                  <a:pt x="7704" y="10088"/>
                </a:lnTo>
                <a:lnTo>
                  <a:pt x="7154" y="9611"/>
                </a:lnTo>
                <a:lnTo>
                  <a:pt x="7080" y="9611"/>
                </a:lnTo>
                <a:lnTo>
                  <a:pt x="7044" y="9648"/>
                </a:lnTo>
                <a:lnTo>
                  <a:pt x="7080" y="9684"/>
                </a:lnTo>
                <a:lnTo>
                  <a:pt x="7557" y="10344"/>
                </a:lnTo>
                <a:lnTo>
                  <a:pt x="8071" y="10968"/>
                </a:lnTo>
                <a:lnTo>
                  <a:pt x="7887" y="11188"/>
                </a:lnTo>
                <a:lnTo>
                  <a:pt x="7741" y="11408"/>
                </a:lnTo>
                <a:lnTo>
                  <a:pt x="7521" y="11628"/>
                </a:lnTo>
                <a:lnTo>
                  <a:pt x="7227" y="11372"/>
                </a:lnTo>
                <a:lnTo>
                  <a:pt x="6860" y="11005"/>
                </a:lnTo>
                <a:lnTo>
                  <a:pt x="6787" y="10748"/>
                </a:lnTo>
                <a:lnTo>
                  <a:pt x="6750" y="10491"/>
                </a:lnTo>
                <a:lnTo>
                  <a:pt x="6640" y="10234"/>
                </a:lnTo>
                <a:lnTo>
                  <a:pt x="6530" y="9978"/>
                </a:lnTo>
                <a:lnTo>
                  <a:pt x="6457" y="9868"/>
                </a:lnTo>
                <a:lnTo>
                  <a:pt x="6310" y="9868"/>
                </a:lnTo>
                <a:lnTo>
                  <a:pt x="5870" y="10014"/>
                </a:lnTo>
                <a:lnTo>
                  <a:pt x="5650" y="10088"/>
                </a:lnTo>
                <a:lnTo>
                  <a:pt x="5577" y="10088"/>
                </a:lnTo>
                <a:lnTo>
                  <a:pt x="5466" y="10014"/>
                </a:lnTo>
                <a:lnTo>
                  <a:pt x="5210" y="9904"/>
                </a:lnTo>
                <a:lnTo>
                  <a:pt x="5026" y="9758"/>
                </a:lnTo>
                <a:lnTo>
                  <a:pt x="4953" y="9648"/>
                </a:lnTo>
                <a:lnTo>
                  <a:pt x="4880" y="9538"/>
                </a:lnTo>
                <a:lnTo>
                  <a:pt x="4843" y="9427"/>
                </a:lnTo>
                <a:lnTo>
                  <a:pt x="4843" y="9281"/>
                </a:lnTo>
                <a:lnTo>
                  <a:pt x="4880" y="9134"/>
                </a:lnTo>
                <a:lnTo>
                  <a:pt x="4953" y="8987"/>
                </a:lnTo>
                <a:lnTo>
                  <a:pt x="5063" y="8877"/>
                </a:lnTo>
                <a:lnTo>
                  <a:pt x="5210" y="8804"/>
                </a:lnTo>
                <a:lnTo>
                  <a:pt x="5577" y="8694"/>
                </a:lnTo>
                <a:lnTo>
                  <a:pt x="5870" y="8657"/>
                </a:lnTo>
                <a:lnTo>
                  <a:pt x="6384" y="8657"/>
                </a:lnTo>
                <a:lnTo>
                  <a:pt x="6897" y="8620"/>
                </a:lnTo>
                <a:close/>
                <a:moveTo>
                  <a:pt x="8621" y="10088"/>
                </a:moveTo>
                <a:lnTo>
                  <a:pt x="9355" y="10565"/>
                </a:lnTo>
                <a:lnTo>
                  <a:pt x="9501" y="10711"/>
                </a:lnTo>
                <a:lnTo>
                  <a:pt x="9648" y="10858"/>
                </a:lnTo>
                <a:lnTo>
                  <a:pt x="9758" y="11005"/>
                </a:lnTo>
                <a:lnTo>
                  <a:pt x="9868" y="11151"/>
                </a:lnTo>
                <a:lnTo>
                  <a:pt x="9355" y="11628"/>
                </a:lnTo>
                <a:lnTo>
                  <a:pt x="9318" y="11592"/>
                </a:lnTo>
                <a:lnTo>
                  <a:pt x="9208" y="11482"/>
                </a:lnTo>
                <a:lnTo>
                  <a:pt x="9061" y="11408"/>
                </a:lnTo>
                <a:lnTo>
                  <a:pt x="8878" y="11298"/>
                </a:lnTo>
                <a:lnTo>
                  <a:pt x="8768" y="11188"/>
                </a:lnTo>
                <a:lnTo>
                  <a:pt x="8511" y="10931"/>
                </a:lnTo>
                <a:lnTo>
                  <a:pt x="8548" y="10821"/>
                </a:lnTo>
                <a:lnTo>
                  <a:pt x="8621" y="10638"/>
                </a:lnTo>
                <a:lnTo>
                  <a:pt x="8658" y="10455"/>
                </a:lnTo>
                <a:lnTo>
                  <a:pt x="8658" y="10271"/>
                </a:lnTo>
                <a:lnTo>
                  <a:pt x="8621" y="10088"/>
                </a:lnTo>
                <a:close/>
                <a:moveTo>
                  <a:pt x="6860" y="11555"/>
                </a:moveTo>
                <a:lnTo>
                  <a:pt x="7190" y="11885"/>
                </a:lnTo>
                <a:lnTo>
                  <a:pt x="7007" y="11958"/>
                </a:lnTo>
                <a:lnTo>
                  <a:pt x="6897" y="11958"/>
                </a:lnTo>
                <a:lnTo>
                  <a:pt x="6787" y="11922"/>
                </a:lnTo>
                <a:lnTo>
                  <a:pt x="6860" y="11555"/>
                </a:lnTo>
                <a:close/>
                <a:moveTo>
                  <a:pt x="8328" y="11262"/>
                </a:moveTo>
                <a:lnTo>
                  <a:pt x="8474" y="11445"/>
                </a:lnTo>
                <a:lnTo>
                  <a:pt x="8658" y="11628"/>
                </a:lnTo>
                <a:lnTo>
                  <a:pt x="8878" y="11775"/>
                </a:lnTo>
                <a:lnTo>
                  <a:pt x="8988" y="11812"/>
                </a:lnTo>
                <a:lnTo>
                  <a:pt x="9098" y="11848"/>
                </a:lnTo>
                <a:lnTo>
                  <a:pt x="8731" y="12105"/>
                </a:lnTo>
                <a:lnTo>
                  <a:pt x="8328" y="12325"/>
                </a:lnTo>
                <a:lnTo>
                  <a:pt x="8291" y="12289"/>
                </a:lnTo>
                <a:lnTo>
                  <a:pt x="7814" y="11885"/>
                </a:lnTo>
                <a:lnTo>
                  <a:pt x="8071" y="11592"/>
                </a:lnTo>
                <a:lnTo>
                  <a:pt x="8328" y="11262"/>
                </a:lnTo>
                <a:close/>
                <a:moveTo>
                  <a:pt x="6970" y="2678"/>
                </a:moveTo>
                <a:lnTo>
                  <a:pt x="7374" y="2715"/>
                </a:lnTo>
                <a:lnTo>
                  <a:pt x="7777" y="2788"/>
                </a:lnTo>
                <a:lnTo>
                  <a:pt x="8181" y="2898"/>
                </a:lnTo>
                <a:lnTo>
                  <a:pt x="8548" y="3008"/>
                </a:lnTo>
                <a:lnTo>
                  <a:pt x="8915" y="3192"/>
                </a:lnTo>
                <a:lnTo>
                  <a:pt x="9281" y="3375"/>
                </a:lnTo>
                <a:lnTo>
                  <a:pt x="9611" y="3595"/>
                </a:lnTo>
                <a:lnTo>
                  <a:pt x="9501" y="3632"/>
                </a:lnTo>
                <a:lnTo>
                  <a:pt x="9281" y="3815"/>
                </a:lnTo>
                <a:lnTo>
                  <a:pt x="9171" y="3925"/>
                </a:lnTo>
                <a:lnTo>
                  <a:pt x="9061" y="4035"/>
                </a:lnTo>
                <a:lnTo>
                  <a:pt x="9061" y="4072"/>
                </a:lnTo>
                <a:lnTo>
                  <a:pt x="9061" y="4109"/>
                </a:lnTo>
                <a:lnTo>
                  <a:pt x="9135" y="4109"/>
                </a:lnTo>
                <a:lnTo>
                  <a:pt x="9245" y="4072"/>
                </a:lnTo>
                <a:lnTo>
                  <a:pt x="9355" y="4072"/>
                </a:lnTo>
                <a:lnTo>
                  <a:pt x="9685" y="3925"/>
                </a:lnTo>
                <a:lnTo>
                  <a:pt x="9905" y="3815"/>
                </a:lnTo>
                <a:lnTo>
                  <a:pt x="10198" y="4035"/>
                </a:lnTo>
                <a:lnTo>
                  <a:pt x="9905" y="4255"/>
                </a:lnTo>
                <a:lnTo>
                  <a:pt x="9611" y="4512"/>
                </a:lnTo>
                <a:lnTo>
                  <a:pt x="9281" y="4475"/>
                </a:lnTo>
                <a:lnTo>
                  <a:pt x="8731" y="4475"/>
                </a:lnTo>
                <a:lnTo>
                  <a:pt x="8584" y="4512"/>
                </a:lnTo>
                <a:lnTo>
                  <a:pt x="8548" y="4549"/>
                </a:lnTo>
                <a:lnTo>
                  <a:pt x="8511" y="4622"/>
                </a:lnTo>
                <a:lnTo>
                  <a:pt x="8328" y="4989"/>
                </a:lnTo>
                <a:lnTo>
                  <a:pt x="8108" y="5356"/>
                </a:lnTo>
                <a:lnTo>
                  <a:pt x="7851" y="5466"/>
                </a:lnTo>
                <a:lnTo>
                  <a:pt x="7594" y="5613"/>
                </a:lnTo>
                <a:lnTo>
                  <a:pt x="7117" y="5906"/>
                </a:lnTo>
                <a:lnTo>
                  <a:pt x="6714" y="6163"/>
                </a:lnTo>
                <a:lnTo>
                  <a:pt x="6530" y="6310"/>
                </a:lnTo>
                <a:lnTo>
                  <a:pt x="6457" y="6383"/>
                </a:lnTo>
                <a:lnTo>
                  <a:pt x="6420" y="6493"/>
                </a:lnTo>
                <a:lnTo>
                  <a:pt x="6384" y="6676"/>
                </a:lnTo>
                <a:lnTo>
                  <a:pt x="6420" y="6786"/>
                </a:lnTo>
                <a:lnTo>
                  <a:pt x="6457" y="6896"/>
                </a:lnTo>
                <a:lnTo>
                  <a:pt x="6567" y="6970"/>
                </a:lnTo>
                <a:lnTo>
                  <a:pt x="6677" y="6970"/>
                </a:lnTo>
                <a:lnTo>
                  <a:pt x="6824" y="7006"/>
                </a:lnTo>
                <a:lnTo>
                  <a:pt x="7117" y="6933"/>
                </a:lnTo>
                <a:lnTo>
                  <a:pt x="7301" y="6860"/>
                </a:lnTo>
                <a:lnTo>
                  <a:pt x="7447" y="6823"/>
                </a:lnTo>
                <a:lnTo>
                  <a:pt x="7484" y="6860"/>
                </a:lnTo>
                <a:lnTo>
                  <a:pt x="7411" y="6896"/>
                </a:lnTo>
                <a:lnTo>
                  <a:pt x="7227" y="7006"/>
                </a:lnTo>
                <a:lnTo>
                  <a:pt x="6860" y="7080"/>
                </a:lnTo>
                <a:lnTo>
                  <a:pt x="6530" y="7153"/>
                </a:lnTo>
                <a:lnTo>
                  <a:pt x="6347" y="7227"/>
                </a:lnTo>
                <a:lnTo>
                  <a:pt x="6237" y="7337"/>
                </a:lnTo>
                <a:lnTo>
                  <a:pt x="6163" y="7483"/>
                </a:lnTo>
                <a:lnTo>
                  <a:pt x="6127" y="7630"/>
                </a:lnTo>
                <a:lnTo>
                  <a:pt x="6127" y="7777"/>
                </a:lnTo>
                <a:lnTo>
                  <a:pt x="6163" y="7924"/>
                </a:lnTo>
                <a:lnTo>
                  <a:pt x="6237" y="8070"/>
                </a:lnTo>
                <a:lnTo>
                  <a:pt x="6384" y="8180"/>
                </a:lnTo>
                <a:lnTo>
                  <a:pt x="6494" y="8180"/>
                </a:lnTo>
                <a:lnTo>
                  <a:pt x="6567" y="8144"/>
                </a:lnTo>
                <a:lnTo>
                  <a:pt x="6640" y="8070"/>
                </a:lnTo>
                <a:lnTo>
                  <a:pt x="6714" y="7997"/>
                </a:lnTo>
                <a:lnTo>
                  <a:pt x="6897" y="7924"/>
                </a:lnTo>
                <a:lnTo>
                  <a:pt x="7337" y="7924"/>
                </a:lnTo>
                <a:lnTo>
                  <a:pt x="8328" y="7997"/>
                </a:lnTo>
                <a:lnTo>
                  <a:pt x="8328" y="8144"/>
                </a:lnTo>
                <a:lnTo>
                  <a:pt x="8364" y="8327"/>
                </a:lnTo>
                <a:lnTo>
                  <a:pt x="8438" y="8474"/>
                </a:lnTo>
                <a:lnTo>
                  <a:pt x="8548" y="8584"/>
                </a:lnTo>
                <a:lnTo>
                  <a:pt x="8768" y="8767"/>
                </a:lnTo>
                <a:lnTo>
                  <a:pt x="8548" y="8694"/>
                </a:lnTo>
                <a:lnTo>
                  <a:pt x="8328" y="8657"/>
                </a:lnTo>
                <a:lnTo>
                  <a:pt x="8291" y="8657"/>
                </a:lnTo>
                <a:lnTo>
                  <a:pt x="8291" y="8731"/>
                </a:lnTo>
                <a:lnTo>
                  <a:pt x="8511" y="8951"/>
                </a:lnTo>
                <a:lnTo>
                  <a:pt x="8768" y="9171"/>
                </a:lnTo>
                <a:lnTo>
                  <a:pt x="9355" y="9501"/>
                </a:lnTo>
                <a:lnTo>
                  <a:pt x="9428" y="9574"/>
                </a:lnTo>
                <a:lnTo>
                  <a:pt x="9538" y="9648"/>
                </a:lnTo>
                <a:lnTo>
                  <a:pt x="9648" y="9684"/>
                </a:lnTo>
                <a:lnTo>
                  <a:pt x="9795" y="9794"/>
                </a:lnTo>
                <a:lnTo>
                  <a:pt x="9942" y="9941"/>
                </a:lnTo>
                <a:lnTo>
                  <a:pt x="10125" y="10198"/>
                </a:lnTo>
                <a:lnTo>
                  <a:pt x="10272" y="10344"/>
                </a:lnTo>
                <a:lnTo>
                  <a:pt x="10418" y="10491"/>
                </a:lnTo>
                <a:lnTo>
                  <a:pt x="10125" y="10858"/>
                </a:lnTo>
                <a:lnTo>
                  <a:pt x="9978" y="10638"/>
                </a:lnTo>
                <a:lnTo>
                  <a:pt x="9795" y="10455"/>
                </a:lnTo>
                <a:lnTo>
                  <a:pt x="9428" y="10161"/>
                </a:lnTo>
                <a:lnTo>
                  <a:pt x="8988" y="9904"/>
                </a:lnTo>
                <a:lnTo>
                  <a:pt x="8401" y="9501"/>
                </a:lnTo>
                <a:lnTo>
                  <a:pt x="8144" y="9171"/>
                </a:lnTo>
                <a:lnTo>
                  <a:pt x="7851" y="8877"/>
                </a:lnTo>
                <a:lnTo>
                  <a:pt x="7557" y="8657"/>
                </a:lnTo>
                <a:lnTo>
                  <a:pt x="7227" y="8437"/>
                </a:lnTo>
                <a:lnTo>
                  <a:pt x="7190" y="8437"/>
                </a:lnTo>
                <a:lnTo>
                  <a:pt x="7190" y="8400"/>
                </a:lnTo>
                <a:lnTo>
                  <a:pt x="7154" y="8400"/>
                </a:lnTo>
                <a:lnTo>
                  <a:pt x="7044" y="8364"/>
                </a:lnTo>
                <a:lnTo>
                  <a:pt x="6677" y="8327"/>
                </a:lnTo>
                <a:lnTo>
                  <a:pt x="6273" y="8290"/>
                </a:lnTo>
                <a:lnTo>
                  <a:pt x="5870" y="8327"/>
                </a:lnTo>
                <a:lnTo>
                  <a:pt x="5466" y="8364"/>
                </a:lnTo>
                <a:lnTo>
                  <a:pt x="5173" y="8437"/>
                </a:lnTo>
                <a:lnTo>
                  <a:pt x="4990" y="8510"/>
                </a:lnTo>
                <a:lnTo>
                  <a:pt x="4843" y="8620"/>
                </a:lnTo>
                <a:lnTo>
                  <a:pt x="4733" y="8731"/>
                </a:lnTo>
                <a:lnTo>
                  <a:pt x="4623" y="8841"/>
                </a:lnTo>
                <a:lnTo>
                  <a:pt x="4549" y="8987"/>
                </a:lnTo>
                <a:lnTo>
                  <a:pt x="4476" y="9171"/>
                </a:lnTo>
                <a:lnTo>
                  <a:pt x="4476" y="9317"/>
                </a:lnTo>
                <a:lnTo>
                  <a:pt x="4476" y="9464"/>
                </a:lnTo>
                <a:lnTo>
                  <a:pt x="4513" y="9611"/>
                </a:lnTo>
                <a:lnTo>
                  <a:pt x="4549" y="9721"/>
                </a:lnTo>
                <a:lnTo>
                  <a:pt x="4733" y="9978"/>
                </a:lnTo>
                <a:lnTo>
                  <a:pt x="4953" y="10161"/>
                </a:lnTo>
                <a:lnTo>
                  <a:pt x="5246" y="10344"/>
                </a:lnTo>
                <a:lnTo>
                  <a:pt x="5577" y="10491"/>
                </a:lnTo>
                <a:lnTo>
                  <a:pt x="5687" y="10491"/>
                </a:lnTo>
                <a:lnTo>
                  <a:pt x="5797" y="10418"/>
                </a:lnTo>
                <a:lnTo>
                  <a:pt x="6090" y="10308"/>
                </a:lnTo>
                <a:lnTo>
                  <a:pt x="6090" y="10418"/>
                </a:lnTo>
                <a:lnTo>
                  <a:pt x="6090" y="10528"/>
                </a:lnTo>
                <a:lnTo>
                  <a:pt x="6163" y="10785"/>
                </a:lnTo>
                <a:lnTo>
                  <a:pt x="6310" y="10968"/>
                </a:lnTo>
                <a:lnTo>
                  <a:pt x="6494" y="11188"/>
                </a:lnTo>
                <a:lnTo>
                  <a:pt x="6494" y="11592"/>
                </a:lnTo>
                <a:lnTo>
                  <a:pt x="6420" y="11958"/>
                </a:lnTo>
                <a:lnTo>
                  <a:pt x="6384" y="12105"/>
                </a:lnTo>
                <a:lnTo>
                  <a:pt x="6420" y="12142"/>
                </a:lnTo>
                <a:lnTo>
                  <a:pt x="6457" y="12179"/>
                </a:lnTo>
                <a:lnTo>
                  <a:pt x="6714" y="12289"/>
                </a:lnTo>
                <a:lnTo>
                  <a:pt x="6970" y="12325"/>
                </a:lnTo>
                <a:lnTo>
                  <a:pt x="7227" y="12252"/>
                </a:lnTo>
                <a:lnTo>
                  <a:pt x="7447" y="12142"/>
                </a:lnTo>
                <a:lnTo>
                  <a:pt x="7924" y="12509"/>
                </a:lnTo>
                <a:lnTo>
                  <a:pt x="7484" y="12655"/>
                </a:lnTo>
                <a:lnTo>
                  <a:pt x="7044" y="12802"/>
                </a:lnTo>
                <a:lnTo>
                  <a:pt x="6714" y="12876"/>
                </a:lnTo>
                <a:lnTo>
                  <a:pt x="6604" y="12765"/>
                </a:lnTo>
                <a:lnTo>
                  <a:pt x="6494" y="12582"/>
                </a:lnTo>
                <a:lnTo>
                  <a:pt x="6310" y="12289"/>
                </a:lnTo>
                <a:lnTo>
                  <a:pt x="6090" y="12032"/>
                </a:lnTo>
                <a:lnTo>
                  <a:pt x="5870" y="11812"/>
                </a:lnTo>
                <a:lnTo>
                  <a:pt x="5466" y="11372"/>
                </a:lnTo>
                <a:lnTo>
                  <a:pt x="5100" y="10895"/>
                </a:lnTo>
                <a:lnTo>
                  <a:pt x="5063" y="10858"/>
                </a:lnTo>
                <a:lnTo>
                  <a:pt x="4990" y="10858"/>
                </a:lnTo>
                <a:lnTo>
                  <a:pt x="4953" y="10895"/>
                </a:lnTo>
                <a:lnTo>
                  <a:pt x="4953" y="10931"/>
                </a:lnTo>
                <a:lnTo>
                  <a:pt x="4953" y="11151"/>
                </a:lnTo>
                <a:lnTo>
                  <a:pt x="5026" y="11335"/>
                </a:lnTo>
                <a:lnTo>
                  <a:pt x="5100" y="11518"/>
                </a:lnTo>
                <a:lnTo>
                  <a:pt x="5246" y="11702"/>
                </a:lnTo>
                <a:lnTo>
                  <a:pt x="5540" y="12032"/>
                </a:lnTo>
                <a:lnTo>
                  <a:pt x="5833" y="12325"/>
                </a:lnTo>
                <a:lnTo>
                  <a:pt x="6017" y="12582"/>
                </a:lnTo>
                <a:lnTo>
                  <a:pt x="6200" y="12912"/>
                </a:lnTo>
                <a:lnTo>
                  <a:pt x="5650" y="12949"/>
                </a:lnTo>
                <a:lnTo>
                  <a:pt x="5026" y="12362"/>
                </a:lnTo>
                <a:lnTo>
                  <a:pt x="4659" y="11995"/>
                </a:lnTo>
                <a:lnTo>
                  <a:pt x="4513" y="11812"/>
                </a:lnTo>
                <a:lnTo>
                  <a:pt x="4439" y="11555"/>
                </a:lnTo>
                <a:lnTo>
                  <a:pt x="4403" y="11518"/>
                </a:lnTo>
                <a:lnTo>
                  <a:pt x="4329" y="11482"/>
                </a:lnTo>
                <a:lnTo>
                  <a:pt x="4256" y="11482"/>
                </a:lnTo>
                <a:lnTo>
                  <a:pt x="4219" y="11555"/>
                </a:lnTo>
                <a:lnTo>
                  <a:pt x="4219" y="11665"/>
                </a:lnTo>
                <a:lnTo>
                  <a:pt x="4219" y="11812"/>
                </a:lnTo>
                <a:lnTo>
                  <a:pt x="4293" y="12032"/>
                </a:lnTo>
                <a:lnTo>
                  <a:pt x="4403" y="12252"/>
                </a:lnTo>
                <a:lnTo>
                  <a:pt x="4586" y="12435"/>
                </a:lnTo>
                <a:lnTo>
                  <a:pt x="4953" y="12876"/>
                </a:lnTo>
                <a:lnTo>
                  <a:pt x="4880" y="12876"/>
                </a:lnTo>
                <a:lnTo>
                  <a:pt x="4880" y="12839"/>
                </a:lnTo>
                <a:lnTo>
                  <a:pt x="4880" y="12802"/>
                </a:lnTo>
                <a:lnTo>
                  <a:pt x="4843" y="12765"/>
                </a:lnTo>
                <a:lnTo>
                  <a:pt x="4549" y="12692"/>
                </a:lnTo>
                <a:lnTo>
                  <a:pt x="4439" y="12655"/>
                </a:lnTo>
                <a:lnTo>
                  <a:pt x="4366" y="12545"/>
                </a:lnTo>
                <a:lnTo>
                  <a:pt x="4293" y="12362"/>
                </a:lnTo>
                <a:lnTo>
                  <a:pt x="4073" y="11995"/>
                </a:lnTo>
                <a:lnTo>
                  <a:pt x="3926" y="11848"/>
                </a:lnTo>
                <a:lnTo>
                  <a:pt x="3816" y="11738"/>
                </a:lnTo>
                <a:lnTo>
                  <a:pt x="3816" y="11665"/>
                </a:lnTo>
                <a:lnTo>
                  <a:pt x="3816" y="11592"/>
                </a:lnTo>
                <a:lnTo>
                  <a:pt x="3779" y="11555"/>
                </a:lnTo>
                <a:lnTo>
                  <a:pt x="3742" y="11518"/>
                </a:lnTo>
                <a:lnTo>
                  <a:pt x="3669" y="11555"/>
                </a:lnTo>
                <a:lnTo>
                  <a:pt x="3559" y="11628"/>
                </a:lnTo>
                <a:lnTo>
                  <a:pt x="3522" y="11702"/>
                </a:lnTo>
                <a:lnTo>
                  <a:pt x="3522" y="11848"/>
                </a:lnTo>
                <a:lnTo>
                  <a:pt x="3559" y="11958"/>
                </a:lnTo>
                <a:lnTo>
                  <a:pt x="3669" y="12105"/>
                </a:lnTo>
                <a:lnTo>
                  <a:pt x="3779" y="12252"/>
                </a:lnTo>
                <a:lnTo>
                  <a:pt x="3889" y="12435"/>
                </a:lnTo>
                <a:lnTo>
                  <a:pt x="3963" y="12655"/>
                </a:lnTo>
                <a:lnTo>
                  <a:pt x="3963" y="12655"/>
                </a:lnTo>
                <a:lnTo>
                  <a:pt x="3376" y="12435"/>
                </a:lnTo>
                <a:lnTo>
                  <a:pt x="2825" y="12105"/>
                </a:lnTo>
                <a:lnTo>
                  <a:pt x="2789" y="12069"/>
                </a:lnTo>
                <a:lnTo>
                  <a:pt x="2715" y="11958"/>
                </a:lnTo>
                <a:lnTo>
                  <a:pt x="2605" y="11885"/>
                </a:lnTo>
                <a:lnTo>
                  <a:pt x="2349" y="11812"/>
                </a:lnTo>
                <a:lnTo>
                  <a:pt x="2312" y="11738"/>
                </a:lnTo>
                <a:lnTo>
                  <a:pt x="2165" y="11115"/>
                </a:lnTo>
                <a:lnTo>
                  <a:pt x="2092" y="10748"/>
                </a:lnTo>
                <a:lnTo>
                  <a:pt x="2055" y="10381"/>
                </a:lnTo>
                <a:lnTo>
                  <a:pt x="2055" y="10051"/>
                </a:lnTo>
                <a:lnTo>
                  <a:pt x="2092" y="9868"/>
                </a:lnTo>
                <a:lnTo>
                  <a:pt x="2165" y="9758"/>
                </a:lnTo>
                <a:lnTo>
                  <a:pt x="2238" y="9611"/>
                </a:lnTo>
                <a:lnTo>
                  <a:pt x="2349" y="9538"/>
                </a:lnTo>
                <a:lnTo>
                  <a:pt x="2495" y="9464"/>
                </a:lnTo>
                <a:lnTo>
                  <a:pt x="2679" y="9391"/>
                </a:lnTo>
                <a:lnTo>
                  <a:pt x="2715" y="9391"/>
                </a:lnTo>
                <a:lnTo>
                  <a:pt x="2752" y="9354"/>
                </a:lnTo>
                <a:lnTo>
                  <a:pt x="2789" y="9281"/>
                </a:lnTo>
                <a:lnTo>
                  <a:pt x="2789" y="9207"/>
                </a:lnTo>
                <a:lnTo>
                  <a:pt x="2715" y="9024"/>
                </a:lnTo>
                <a:lnTo>
                  <a:pt x="2605" y="8841"/>
                </a:lnTo>
                <a:lnTo>
                  <a:pt x="2495" y="8694"/>
                </a:lnTo>
                <a:lnTo>
                  <a:pt x="2349" y="8510"/>
                </a:lnTo>
                <a:lnTo>
                  <a:pt x="2055" y="8254"/>
                </a:lnTo>
                <a:lnTo>
                  <a:pt x="1725" y="7960"/>
                </a:lnTo>
                <a:lnTo>
                  <a:pt x="1505" y="7813"/>
                </a:lnTo>
                <a:lnTo>
                  <a:pt x="1285" y="7630"/>
                </a:lnTo>
                <a:lnTo>
                  <a:pt x="1175" y="7447"/>
                </a:lnTo>
                <a:lnTo>
                  <a:pt x="991" y="7300"/>
                </a:lnTo>
                <a:lnTo>
                  <a:pt x="771" y="7153"/>
                </a:lnTo>
                <a:lnTo>
                  <a:pt x="551" y="7117"/>
                </a:lnTo>
                <a:lnTo>
                  <a:pt x="661" y="6566"/>
                </a:lnTo>
                <a:lnTo>
                  <a:pt x="771" y="6089"/>
                </a:lnTo>
                <a:lnTo>
                  <a:pt x="808" y="6016"/>
                </a:lnTo>
                <a:lnTo>
                  <a:pt x="955" y="5943"/>
                </a:lnTo>
                <a:lnTo>
                  <a:pt x="1101" y="5906"/>
                </a:lnTo>
                <a:lnTo>
                  <a:pt x="1248" y="5906"/>
                </a:lnTo>
                <a:lnTo>
                  <a:pt x="1395" y="5943"/>
                </a:lnTo>
                <a:lnTo>
                  <a:pt x="1505" y="6016"/>
                </a:lnTo>
                <a:lnTo>
                  <a:pt x="1615" y="6126"/>
                </a:lnTo>
                <a:lnTo>
                  <a:pt x="1652" y="6236"/>
                </a:lnTo>
                <a:lnTo>
                  <a:pt x="1652" y="6420"/>
                </a:lnTo>
                <a:lnTo>
                  <a:pt x="1652" y="6530"/>
                </a:lnTo>
                <a:lnTo>
                  <a:pt x="1688" y="6566"/>
                </a:lnTo>
                <a:lnTo>
                  <a:pt x="1725" y="6566"/>
                </a:lnTo>
                <a:lnTo>
                  <a:pt x="1945" y="6676"/>
                </a:lnTo>
                <a:lnTo>
                  <a:pt x="2128" y="6786"/>
                </a:lnTo>
                <a:lnTo>
                  <a:pt x="2275" y="6970"/>
                </a:lnTo>
                <a:lnTo>
                  <a:pt x="2385" y="7153"/>
                </a:lnTo>
                <a:lnTo>
                  <a:pt x="2459" y="7227"/>
                </a:lnTo>
                <a:lnTo>
                  <a:pt x="2532" y="7227"/>
                </a:lnTo>
                <a:lnTo>
                  <a:pt x="2605" y="7190"/>
                </a:lnTo>
                <a:lnTo>
                  <a:pt x="2642" y="7080"/>
                </a:lnTo>
                <a:lnTo>
                  <a:pt x="2532" y="5943"/>
                </a:lnTo>
                <a:lnTo>
                  <a:pt x="2752" y="5906"/>
                </a:lnTo>
                <a:lnTo>
                  <a:pt x="3009" y="5796"/>
                </a:lnTo>
                <a:lnTo>
                  <a:pt x="3229" y="5723"/>
                </a:lnTo>
                <a:lnTo>
                  <a:pt x="3449" y="5686"/>
                </a:lnTo>
                <a:lnTo>
                  <a:pt x="3669" y="5649"/>
                </a:lnTo>
                <a:lnTo>
                  <a:pt x="3889" y="5686"/>
                </a:lnTo>
                <a:lnTo>
                  <a:pt x="4293" y="5723"/>
                </a:lnTo>
                <a:lnTo>
                  <a:pt x="5100" y="5723"/>
                </a:lnTo>
                <a:lnTo>
                  <a:pt x="5283" y="5649"/>
                </a:lnTo>
                <a:lnTo>
                  <a:pt x="5503" y="5576"/>
                </a:lnTo>
                <a:lnTo>
                  <a:pt x="5577" y="5539"/>
                </a:lnTo>
                <a:lnTo>
                  <a:pt x="5613" y="5466"/>
                </a:lnTo>
                <a:lnTo>
                  <a:pt x="5613" y="5356"/>
                </a:lnTo>
                <a:lnTo>
                  <a:pt x="5577" y="5282"/>
                </a:lnTo>
                <a:lnTo>
                  <a:pt x="5246" y="4916"/>
                </a:lnTo>
                <a:lnTo>
                  <a:pt x="4880" y="4549"/>
                </a:lnTo>
                <a:lnTo>
                  <a:pt x="4696" y="4365"/>
                </a:lnTo>
                <a:lnTo>
                  <a:pt x="4513" y="4219"/>
                </a:lnTo>
                <a:lnTo>
                  <a:pt x="4293" y="4109"/>
                </a:lnTo>
                <a:lnTo>
                  <a:pt x="4036" y="3999"/>
                </a:lnTo>
                <a:lnTo>
                  <a:pt x="3999" y="3889"/>
                </a:lnTo>
                <a:lnTo>
                  <a:pt x="3963" y="3815"/>
                </a:lnTo>
                <a:lnTo>
                  <a:pt x="3852" y="3742"/>
                </a:lnTo>
                <a:lnTo>
                  <a:pt x="3742" y="3668"/>
                </a:lnTo>
                <a:lnTo>
                  <a:pt x="3376" y="3522"/>
                </a:lnTo>
                <a:lnTo>
                  <a:pt x="3192" y="3448"/>
                </a:lnTo>
                <a:lnTo>
                  <a:pt x="2972" y="3412"/>
                </a:lnTo>
                <a:lnTo>
                  <a:pt x="3412" y="3228"/>
                </a:lnTo>
                <a:lnTo>
                  <a:pt x="3816" y="3045"/>
                </a:lnTo>
                <a:lnTo>
                  <a:pt x="4256" y="2935"/>
                </a:lnTo>
                <a:lnTo>
                  <a:pt x="4696" y="2861"/>
                </a:lnTo>
                <a:lnTo>
                  <a:pt x="5136" y="2788"/>
                </a:lnTo>
                <a:lnTo>
                  <a:pt x="6494" y="2788"/>
                </a:lnTo>
                <a:lnTo>
                  <a:pt x="6567" y="2751"/>
                </a:lnTo>
                <a:lnTo>
                  <a:pt x="6567" y="2678"/>
                </a:lnTo>
                <a:close/>
                <a:moveTo>
                  <a:pt x="5100" y="15590"/>
                </a:moveTo>
                <a:lnTo>
                  <a:pt x="5246" y="15627"/>
                </a:lnTo>
                <a:lnTo>
                  <a:pt x="5503" y="15700"/>
                </a:lnTo>
                <a:lnTo>
                  <a:pt x="5393" y="15737"/>
                </a:lnTo>
                <a:lnTo>
                  <a:pt x="5320" y="15810"/>
                </a:lnTo>
                <a:lnTo>
                  <a:pt x="5246" y="15920"/>
                </a:lnTo>
                <a:lnTo>
                  <a:pt x="5246" y="16030"/>
                </a:lnTo>
                <a:lnTo>
                  <a:pt x="5210" y="16177"/>
                </a:lnTo>
                <a:lnTo>
                  <a:pt x="5246" y="16360"/>
                </a:lnTo>
                <a:lnTo>
                  <a:pt x="5246" y="16434"/>
                </a:lnTo>
                <a:lnTo>
                  <a:pt x="5283" y="16507"/>
                </a:lnTo>
                <a:lnTo>
                  <a:pt x="5356" y="16580"/>
                </a:lnTo>
                <a:lnTo>
                  <a:pt x="5430" y="16617"/>
                </a:lnTo>
                <a:lnTo>
                  <a:pt x="5540" y="16617"/>
                </a:lnTo>
                <a:lnTo>
                  <a:pt x="5870" y="16947"/>
                </a:lnTo>
                <a:lnTo>
                  <a:pt x="6237" y="17167"/>
                </a:lnTo>
                <a:lnTo>
                  <a:pt x="6567" y="17351"/>
                </a:lnTo>
                <a:lnTo>
                  <a:pt x="6750" y="17424"/>
                </a:lnTo>
                <a:lnTo>
                  <a:pt x="3449" y="17387"/>
                </a:lnTo>
                <a:lnTo>
                  <a:pt x="3596" y="17314"/>
                </a:lnTo>
                <a:lnTo>
                  <a:pt x="3926" y="17167"/>
                </a:lnTo>
                <a:lnTo>
                  <a:pt x="4256" y="16984"/>
                </a:lnTo>
                <a:lnTo>
                  <a:pt x="4476" y="16837"/>
                </a:lnTo>
                <a:lnTo>
                  <a:pt x="4696" y="16654"/>
                </a:lnTo>
                <a:lnTo>
                  <a:pt x="4770" y="16690"/>
                </a:lnTo>
                <a:lnTo>
                  <a:pt x="4880" y="16690"/>
                </a:lnTo>
                <a:lnTo>
                  <a:pt x="4953" y="16654"/>
                </a:lnTo>
                <a:lnTo>
                  <a:pt x="5026" y="16580"/>
                </a:lnTo>
                <a:lnTo>
                  <a:pt x="5136" y="16397"/>
                </a:lnTo>
                <a:lnTo>
                  <a:pt x="5210" y="16214"/>
                </a:lnTo>
                <a:lnTo>
                  <a:pt x="5173" y="16103"/>
                </a:lnTo>
                <a:lnTo>
                  <a:pt x="5100" y="16030"/>
                </a:lnTo>
                <a:lnTo>
                  <a:pt x="5063" y="15993"/>
                </a:lnTo>
                <a:lnTo>
                  <a:pt x="5100" y="15773"/>
                </a:lnTo>
                <a:lnTo>
                  <a:pt x="5100" y="15590"/>
                </a:lnTo>
                <a:close/>
                <a:moveTo>
                  <a:pt x="9795" y="0"/>
                </a:moveTo>
                <a:lnTo>
                  <a:pt x="9648" y="74"/>
                </a:lnTo>
                <a:lnTo>
                  <a:pt x="9391" y="110"/>
                </a:lnTo>
                <a:lnTo>
                  <a:pt x="9171" y="220"/>
                </a:lnTo>
                <a:lnTo>
                  <a:pt x="9061" y="294"/>
                </a:lnTo>
                <a:lnTo>
                  <a:pt x="8988" y="404"/>
                </a:lnTo>
                <a:lnTo>
                  <a:pt x="8951" y="514"/>
                </a:lnTo>
                <a:lnTo>
                  <a:pt x="8915" y="661"/>
                </a:lnTo>
                <a:lnTo>
                  <a:pt x="8915" y="771"/>
                </a:lnTo>
                <a:lnTo>
                  <a:pt x="8915" y="881"/>
                </a:lnTo>
                <a:lnTo>
                  <a:pt x="8988" y="1027"/>
                </a:lnTo>
                <a:lnTo>
                  <a:pt x="9025" y="1137"/>
                </a:lnTo>
                <a:lnTo>
                  <a:pt x="8254" y="2348"/>
                </a:lnTo>
                <a:lnTo>
                  <a:pt x="7631" y="2201"/>
                </a:lnTo>
                <a:lnTo>
                  <a:pt x="7007" y="2165"/>
                </a:lnTo>
                <a:lnTo>
                  <a:pt x="6384" y="2165"/>
                </a:lnTo>
                <a:lnTo>
                  <a:pt x="5797" y="2238"/>
                </a:lnTo>
                <a:lnTo>
                  <a:pt x="5650" y="2275"/>
                </a:lnTo>
                <a:lnTo>
                  <a:pt x="5577" y="2385"/>
                </a:lnTo>
                <a:lnTo>
                  <a:pt x="5100" y="2348"/>
                </a:lnTo>
                <a:lnTo>
                  <a:pt x="4623" y="2421"/>
                </a:lnTo>
                <a:lnTo>
                  <a:pt x="4109" y="2495"/>
                </a:lnTo>
                <a:lnTo>
                  <a:pt x="3632" y="2641"/>
                </a:lnTo>
                <a:lnTo>
                  <a:pt x="3192" y="2825"/>
                </a:lnTo>
                <a:lnTo>
                  <a:pt x="2715" y="3045"/>
                </a:lnTo>
                <a:lnTo>
                  <a:pt x="2312" y="3302"/>
                </a:lnTo>
                <a:lnTo>
                  <a:pt x="1945" y="3558"/>
                </a:lnTo>
                <a:lnTo>
                  <a:pt x="1505" y="3925"/>
                </a:lnTo>
                <a:lnTo>
                  <a:pt x="1138" y="4365"/>
                </a:lnTo>
                <a:lnTo>
                  <a:pt x="808" y="4806"/>
                </a:lnTo>
                <a:lnTo>
                  <a:pt x="551" y="5282"/>
                </a:lnTo>
                <a:lnTo>
                  <a:pt x="331" y="5796"/>
                </a:lnTo>
                <a:lnTo>
                  <a:pt x="184" y="6346"/>
                </a:lnTo>
                <a:lnTo>
                  <a:pt x="74" y="6896"/>
                </a:lnTo>
                <a:lnTo>
                  <a:pt x="1" y="7447"/>
                </a:lnTo>
                <a:lnTo>
                  <a:pt x="1" y="7997"/>
                </a:lnTo>
                <a:lnTo>
                  <a:pt x="38" y="8547"/>
                </a:lnTo>
                <a:lnTo>
                  <a:pt x="148" y="9097"/>
                </a:lnTo>
                <a:lnTo>
                  <a:pt x="294" y="9648"/>
                </a:lnTo>
                <a:lnTo>
                  <a:pt x="478" y="10161"/>
                </a:lnTo>
                <a:lnTo>
                  <a:pt x="698" y="10638"/>
                </a:lnTo>
                <a:lnTo>
                  <a:pt x="991" y="11115"/>
                </a:lnTo>
                <a:lnTo>
                  <a:pt x="1358" y="11555"/>
                </a:lnTo>
                <a:lnTo>
                  <a:pt x="1725" y="11958"/>
                </a:lnTo>
                <a:lnTo>
                  <a:pt x="2165" y="12325"/>
                </a:lnTo>
                <a:lnTo>
                  <a:pt x="2679" y="12655"/>
                </a:lnTo>
                <a:lnTo>
                  <a:pt x="3156" y="12912"/>
                </a:lnTo>
                <a:lnTo>
                  <a:pt x="3706" y="13132"/>
                </a:lnTo>
                <a:lnTo>
                  <a:pt x="4256" y="13279"/>
                </a:lnTo>
                <a:lnTo>
                  <a:pt x="4806" y="13389"/>
                </a:lnTo>
                <a:lnTo>
                  <a:pt x="5393" y="13462"/>
                </a:lnTo>
                <a:lnTo>
                  <a:pt x="5943" y="13462"/>
                </a:lnTo>
                <a:lnTo>
                  <a:pt x="6494" y="13426"/>
                </a:lnTo>
                <a:lnTo>
                  <a:pt x="7044" y="13352"/>
                </a:lnTo>
                <a:lnTo>
                  <a:pt x="7594" y="13206"/>
                </a:lnTo>
                <a:lnTo>
                  <a:pt x="8108" y="13022"/>
                </a:lnTo>
                <a:lnTo>
                  <a:pt x="8621" y="12802"/>
                </a:lnTo>
                <a:lnTo>
                  <a:pt x="9098" y="12509"/>
                </a:lnTo>
                <a:lnTo>
                  <a:pt x="9538" y="12215"/>
                </a:lnTo>
                <a:lnTo>
                  <a:pt x="10052" y="11775"/>
                </a:lnTo>
                <a:lnTo>
                  <a:pt x="10492" y="11262"/>
                </a:lnTo>
                <a:lnTo>
                  <a:pt x="10932" y="10711"/>
                </a:lnTo>
                <a:lnTo>
                  <a:pt x="11299" y="10161"/>
                </a:lnTo>
                <a:lnTo>
                  <a:pt x="11629" y="9538"/>
                </a:lnTo>
                <a:lnTo>
                  <a:pt x="11886" y="8914"/>
                </a:lnTo>
                <a:lnTo>
                  <a:pt x="12106" y="8290"/>
                </a:lnTo>
                <a:lnTo>
                  <a:pt x="12179" y="7924"/>
                </a:lnTo>
                <a:lnTo>
                  <a:pt x="12216" y="7593"/>
                </a:lnTo>
                <a:lnTo>
                  <a:pt x="12253" y="7080"/>
                </a:lnTo>
                <a:lnTo>
                  <a:pt x="12216" y="6603"/>
                </a:lnTo>
                <a:lnTo>
                  <a:pt x="12106" y="6126"/>
                </a:lnTo>
                <a:lnTo>
                  <a:pt x="11922" y="5649"/>
                </a:lnTo>
                <a:lnTo>
                  <a:pt x="11739" y="5172"/>
                </a:lnTo>
                <a:lnTo>
                  <a:pt x="11482" y="4732"/>
                </a:lnTo>
                <a:lnTo>
                  <a:pt x="11189" y="4329"/>
                </a:lnTo>
                <a:lnTo>
                  <a:pt x="10859" y="3962"/>
                </a:lnTo>
                <a:lnTo>
                  <a:pt x="10822" y="3852"/>
                </a:lnTo>
                <a:lnTo>
                  <a:pt x="10712" y="3815"/>
                </a:lnTo>
                <a:lnTo>
                  <a:pt x="10272" y="3375"/>
                </a:lnTo>
                <a:lnTo>
                  <a:pt x="10162" y="3302"/>
                </a:lnTo>
                <a:lnTo>
                  <a:pt x="9832" y="3082"/>
                </a:lnTo>
                <a:lnTo>
                  <a:pt x="9501" y="2861"/>
                </a:lnTo>
                <a:lnTo>
                  <a:pt x="9135" y="2678"/>
                </a:lnTo>
                <a:lnTo>
                  <a:pt x="8768" y="2531"/>
                </a:lnTo>
                <a:lnTo>
                  <a:pt x="8804" y="2458"/>
                </a:lnTo>
                <a:lnTo>
                  <a:pt x="8841" y="2421"/>
                </a:lnTo>
                <a:lnTo>
                  <a:pt x="8804" y="2348"/>
                </a:lnTo>
                <a:lnTo>
                  <a:pt x="9171" y="1871"/>
                </a:lnTo>
                <a:lnTo>
                  <a:pt x="9501" y="1394"/>
                </a:lnTo>
                <a:lnTo>
                  <a:pt x="9758" y="1394"/>
                </a:lnTo>
                <a:lnTo>
                  <a:pt x="9868" y="1358"/>
                </a:lnTo>
                <a:lnTo>
                  <a:pt x="9978" y="1284"/>
                </a:lnTo>
                <a:lnTo>
                  <a:pt x="10052" y="1211"/>
                </a:lnTo>
                <a:lnTo>
                  <a:pt x="10602" y="1468"/>
                </a:lnTo>
                <a:lnTo>
                  <a:pt x="11079" y="1798"/>
                </a:lnTo>
                <a:lnTo>
                  <a:pt x="11556" y="2128"/>
                </a:lnTo>
                <a:lnTo>
                  <a:pt x="11996" y="2531"/>
                </a:lnTo>
                <a:lnTo>
                  <a:pt x="12399" y="2972"/>
                </a:lnTo>
                <a:lnTo>
                  <a:pt x="12766" y="3412"/>
                </a:lnTo>
                <a:lnTo>
                  <a:pt x="13060" y="3925"/>
                </a:lnTo>
                <a:lnTo>
                  <a:pt x="13353" y="4439"/>
                </a:lnTo>
                <a:lnTo>
                  <a:pt x="13573" y="4989"/>
                </a:lnTo>
                <a:lnTo>
                  <a:pt x="13757" y="5539"/>
                </a:lnTo>
                <a:lnTo>
                  <a:pt x="13903" y="6126"/>
                </a:lnTo>
                <a:lnTo>
                  <a:pt x="14013" y="6713"/>
                </a:lnTo>
                <a:lnTo>
                  <a:pt x="14087" y="7300"/>
                </a:lnTo>
                <a:lnTo>
                  <a:pt x="14087" y="7887"/>
                </a:lnTo>
                <a:lnTo>
                  <a:pt x="14087" y="8510"/>
                </a:lnTo>
                <a:lnTo>
                  <a:pt x="14013" y="9097"/>
                </a:lnTo>
                <a:lnTo>
                  <a:pt x="13867" y="9758"/>
                </a:lnTo>
                <a:lnTo>
                  <a:pt x="13720" y="10381"/>
                </a:lnTo>
                <a:lnTo>
                  <a:pt x="13463" y="11005"/>
                </a:lnTo>
                <a:lnTo>
                  <a:pt x="13206" y="11592"/>
                </a:lnTo>
                <a:lnTo>
                  <a:pt x="12876" y="12179"/>
                </a:lnTo>
                <a:lnTo>
                  <a:pt x="12473" y="12692"/>
                </a:lnTo>
                <a:lnTo>
                  <a:pt x="12069" y="13206"/>
                </a:lnTo>
                <a:lnTo>
                  <a:pt x="11592" y="13683"/>
                </a:lnTo>
                <a:lnTo>
                  <a:pt x="11079" y="14049"/>
                </a:lnTo>
                <a:lnTo>
                  <a:pt x="10565" y="14416"/>
                </a:lnTo>
                <a:lnTo>
                  <a:pt x="9978" y="14710"/>
                </a:lnTo>
                <a:lnTo>
                  <a:pt x="9391" y="14966"/>
                </a:lnTo>
                <a:lnTo>
                  <a:pt x="8804" y="15150"/>
                </a:lnTo>
                <a:lnTo>
                  <a:pt x="8181" y="15260"/>
                </a:lnTo>
                <a:lnTo>
                  <a:pt x="7557" y="15333"/>
                </a:lnTo>
                <a:lnTo>
                  <a:pt x="6897" y="15370"/>
                </a:lnTo>
                <a:lnTo>
                  <a:pt x="6420" y="15333"/>
                </a:lnTo>
                <a:lnTo>
                  <a:pt x="5943" y="15296"/>
                </a:lnTo>
                <a:lnTo>
                  <a:pt x="5466" y="15186"/>
                </a:lnTo>
                <a:lnTo>
                  <a:pt x="5026" y="15076"/>
                </a:lnTo>
                <a:lnTo>
                  <a:pt x="4549" y="14893"/>
                </a:lnTo>
                <a:lnTo>
                  <a:pt x="4109" y="14673"/>
                </a:lnTo>
                <a:lnTo>
                  <a:pt x="3632" y="14453"/>
                </a:lnTo>
                <a:lnTo>
                  <a:pt x="3669" y="14416"/>
                </a:lnTo>
                <a:lnTo>
                  <a:pt x="3706" y="14343"/>
                </a:lnTo>
                <a:lnTo>
                  <a:pt x="3706" y="14269"/>
                </a:lnTo>
                <a:lnTo>
                  <a:pt x="3706" y="14196"/>
                </a:lnTo>
                <a:lnTo>
                  <a:pt x="3669" y="14123"/>
                </a:lnTo>
                <a:lnTo>
                  <a:pt x="3522" y="14013"/>
                </a:lnTo>
                <a:lnTo>
                  <a:pt x="3376" y="13939"/>
                </a:lnTo>
                <a:lnTo>
                  <a:pt x="3229" y="13903"/>
                </a:lnTo>
                <a:lnTo>
                  <a:pt x="3009" y="13903"/>
                </a:lnTo>
                <a:lnTo>
                  <a:pt x="2899" y="13939"/>
                </a:lnTo>
                <a:lnTo>
                  <a:pt x="2752" y="14013"/>
                </a:lnTo>
                <a:lnTo>
                  <a:pt x="2642" y="14123"/>
                </a:lnTo>
                <a:lnTo>
                  <a:pt x="2605" y="14269"/>
                </a:lnTo>
                <a:lnTo>
                  <a:pt x="2605" y="14416"/>
                </a:lnTo>
                <a:lnTo>
                  <a:pt x="2642" y="14563"/>
                </a:lnTo>
                <a:lnTo>
                  <a:pt x="2715" y="14710"/>
                </a:lnTo>
                <a:lnTo>
                  <a:pt x="2825" y="14820"/>
                </a:lnTo>
                <a:lnTo>
                  <a:pt x="2972" y="14856"/>
                </a:lnTo>
                <a:lnTo>
                  <a:pt x="3119" y="14893"/>
                </a:lnTo>
                <a:lnTo>
                  <a:pt x="3266" y="14856"/>
                </a:lnTo>
                <a:lnTo>
                  <a:pt x="3376" y="14746"/>
                </a:lnTo>
                <a:lnTo>
                  <a:pt x="3522" y="14856"/>
                </a:lnTo>
                <a:lnTo>
                  <a:pt x="4036" y="15150"/>
                </a:lnTo>
                <a:lnTo>
                  <a:pt x="4439" y="15333"/>
                </a:lnTo>
                <a:lnTo>
                  <a:pt x="4806" y="15480"/>
                </a:lnTo>
                <a:lnTo>
                  <a:pt x="4770" y="15553"/>
                </a:lnTo>
                <a:lnTo>
                  <a:pt x="4733" y="15590"/>
                </a:lnTo>
                <a:lnTo>
                  <a:pt x="4659" y="15810"/>
                </a:lnTo>
                <a:lnTo>
                  <a:pt x="4623" y="16030"/>
                </a:lnTo>
                <a:lnTo>
                  <a:pt x="4586" y="16470"/>
                </a:lnTo>
                <a:lnTo>
                  <a:pt x="3963" y="16654"/>
                </a:lnTo>
                <a:lnTo>
                  <a:pt x="3376" y="16910"/>
                </a:lnTo>
                <a:lnTo>
                  <a:pt x="2752" y="17167"/>
                </a:lnTo>
                <a:lnTo>
                  <a:pt x="2128" y="17387"/>
                </a:lnTo>
                <a:lnTo>
                  <a:pt x="2055" y="17424"/>
                </a:lnTo>
                <a:lnTo>
                  <a:pt x="2018" y="17497"/>
                </a:lnTo>
                <a:lnTo>
                  <a:pt x="1982" y="17571"/>
                </a:lnTo>
                <a:lnTo>
                  <a:pt x="1982" y="17644"/>
                </a:lnTo>
                <a:lnTo>
                  <a:pt x="2018" y="17717"/>
                </a:lnTo>
                <a:lnTo>
                  <a:pt x="2055" y="17791"/>
                </a:lnTo>
                <a:lnTo>
                  <a:pt x="2128" y="17828"/>
                </a:lnTo>
                <a:lnTo>
                  <a:pt x="2202" y="17864"/>
                </a:lnTo>
                <a:lnTo>
                  <a:pt x="8401" y="17901"/>
                </a:lnTo>
                <a:lnTo>
                  <a:pt x="8474" y="17901"/>
                </a:lnTo>
                <a:lnTo>
                  <a:pt x="8548" y="17864"/>
                </a:lnTo>
                <a:lnTo>
                  <a:pt x="8621" y="17791"/>
                </a:lnTo>
                <a:lnTo>
                  <a:pt x="8621" y="17717"/>
                </a:lnTo>
                <a:lnTo>
                  <a:pt x="8621" y="17644"/>
                </a:lnTo>
                <a:lnTo>
                  <a:pt x="8621" y="17571"/>
                </a:lnTo>
                <a:lnTo>
                  <a:pt x="8584" y="17497"/>
                </a:lnTo>
                <a:lnTo>
                  <a:pt x="8474" y="17424"/>
                </a:lnTo>
                <a:lnTo>
                  <a:pt x="8108" y="17277"/>
                </a:lnTo>
                <a:lnTo>
                  <a:pt x="7667" y="17167"/>
                </a:lnTo>
                <a:lnTo>
                  <a:pt x="7264" y="17057"/>
                </a:lnTo>
                <a:lnTo>
                  <a:pt x="6860" y="16947"/>
                </a:lnTo>
                <a:lnTo>
                  <a:pt x="6494" y="16764"/>
                </a:lnTo>
                <a:lnTo>
                  <a:pt x="6163" y="16544"/>
                </a:lnTo>
                <a:lnTo>
                  <a:pt x="5907" y="16324"/>
                </a:lnTo>
                <a:lnTo>
                  <a:pt x="5797" y="16214"/>
                </a:lnTo>
                <a:lnTo>
                  <a:pt x="5650" y="16140"/>
                </a:lnTo>
                <a:lnTo>
                  <a:pt x="5650" y="16103"/>
                </a:lnTo>
                <a:lnTo>
                  <a:pt x="5687" y="15920"/>
                </a:lnTo>
                <a:lnTo>
                  <a:pt x="5650" y="15737"/>
                </a:lnTo>
                <a:lnTo>
                  <a:pt x="6127" y="15810"/>
                </a:lnTo>
                <a:lnTo>
                  <a:pt x="6640" y="15847"/>
                </a:lnTo>
                <a:lnTo>
                  <a:pt x="7631" y="15847"/>
                </a:lnTo>
                <a:lnTo>
                  <a:pt x="8218" y="15773"/>
                </a:lnTo>
                <a:lnTo>
                  <a:pt x="8841" y="15627"/>
                </a:lnTo>
                <a:lnTo>
                  <a:pt x="9428" y="15480"/>
                </a:lnTo>
                <a:lnTo>
                  <a:pt x="10015" y="15260"/>
                </a:lnTo>
                <a:lnTo>
                  <a:pt x="10565" y="14966"/>
                </a:lnTo>
                <a:lnTo>
                  <a:pt x="11079" y="14673"/>
                </a:lnTo>
                <a:lnTo>
                  <a:pt x="11592" y="14306"/>
                </a:lnTo>
                <a:lnTo>
                  <a:pt x="12069" y="13903"/>
                </a:lnTo>
                <a:lnTo>
                  <a:pt x="12509" y="13462"/>
                </a:lnTo>
                <a:lnTo>
                  <a:pt x="12913" y="12986"/>
                </a:lnTo>
                <a:lnTo>
                  <a:pt x="13280" y="12472"/>
                </a:lnTo>
                <a:lnTo>
                  <a:pt x="13573" y="11922"/>
                </a:lnTo>
                <a:lnTo>
                  <a:pt x="13867" y="11372"/>
                </a:lnTo>
                <a:lnTo>
                  <a:pt x="14087" y="10785"/>
                </a:lnTo>
                <a:lnTo>
                  <a:pt x="14307" y="10198"/>
                </a:lnTo>
                <a:lnTo>
                  <a:pt x="14417" y="9574"/>
                </a:lnTo>
                <a:lnTo>
                  <a:pt x="14527" y="8951"/>
                </a:lnTo>
                <a:lnTo>
                  <a:pt x="14600" y="8327"/>
                </a:lnTo>
                <a:lnTo>
                  <a:pt x="14600" y="7703"/>
                </a:lnTo>
                <a:lnTo>
                  <a:pt x="14564" y="7080"/>
                </a:lnTo>
                <a:lnTo>
                  <a:pt x="14490" y="6456"/>
                </a:lnTo>
                <a:lnTo>
                  <a:pt x="14380" y="5833"/>
                </a:lnTo>
                <a:lnTo>
                  <a:pt x="14197" y="5209"/>
                </a:lnTo>
                <a:lnTo>
                  <a:pt x="13977" y="4622"/>
                </a:lnTo>
                <a:lnTo>
                  <a:pt x="13720" y="3999"/>
                </a:lnTo>
                <a:lnTo>
                  <a:pt x="13353" y="3412"/>
                </a:lnTo>
                <a:lnTo>
                  <a:pt x="12986" y="2861"/>
                </a:lnTo>
                <a:lnTo>
                  <a:pt x="12509" y="2311"/>
                </a:lnTo>
                <a:lnTo>
                  <a:pt x="12032" y="1834"/>
                </a:lnTo>
                <a:lnTo>
                  <a:pt x="11482" y="1394"/>
                </a:lnTo>
                <a:lnTo>
                  <a:pt x="10895" y="1027"/>
                </a:lnTo>
                <a:lnTo>
                  <a:pt x="10602" y="881"/>
                </a:lnTo>
                <a:lnTo>
                  <a:pt x="10272" y="734"/>
                </a:lnTo>
                <a:lnTo>
                  <a:pt x="10308" y="587"/>
                </a:lnTo>
                <a:lnTo>
                  <a:pt x="10308" y="441"/>
                </a:lnTo>
                <a:lnTo>
                  <a:pt x="10272" y="294"/>
                </a:lnTo>
                <a:lnTo>
                  <a:pt x="10198" y="147"/>
                </a:lnTo>
                <a:lnTo>
                  <a:pt x="10088" y="74"/>
                </a:lnTo>
                <a:lnTo>
                  <a:pt x="9942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99" name="Google Shape;1099;p30"/>
          <p:cNvSpPr/>
          <p:nvPr/>
        </p:nvSpPr>
        <p:spPr>
          <a:xfrm>
            <a:off x="5401648" y="3285712"/>
            <a:ext cx="805934" cy="750838"/>
          </a:xfrm>
          <a:custGeom>
            <a:avLst/>
            <a:gdLst/>
            <a:ahLst/>
            <a:cxnLst/>
            <a:rect l="l" t="t" r="r" b="b"/>
            <a:pathLst>
              <a:path w="16105" h="15004" extrusionOk="0">
                <a:moveTo>
                  <a:pt x="13170" y="587"/>
                </a:moveTo>
                <a:lnTo>
                  <a:pt x="13206" y="624"/>
                </a:lnTo>
                <a:lnTo>
                  <a:pt x="13280" y="661"/>
                </a:lnTo>
                <a:lnTo>
                  <a:pt x="13353" y="697"/>
                </a:lnTo>
                <a:lnTo>
                  <a:pt x="13610" y="771"/>
                </a:lnTo>
                <a:lnTo>
                  <a:pt x="13830" y="844"/>
                </a:lnTo>
                <a:lnTo>
                  <a:pt x="14013" y="954"/>
                </a:lnTo>
                <a:lnTo>
                  <a:pt x="14160" y="1174"/>
                </a:lnTo>
                <a:lnTo>
                  <a:pt x="14307" y="1394"/>
                </a:lnTo>
                <a:lnTo>
                  <a:pt x="14343" y="1651"/>
                </a:lnTo>
                <a:lnTo>
                  <a:pt x="14307" y="1908"/>
                </a:lnTo>
                <a:lnTo>
                  <a:pt x="14233" y="2128"/>
                </a:lnTo>
                <a:lnTo>
                  <a:pt x="14087" y="2348"/>
                </a:lnTo>
                <a:lnTo>
                  <a:pt x="13903" y="2531"/>
                </a:lnTo>
                <a:lnTo>
                  <a:pt x="13683" y="2678"/>
                </a:lnTo>
                <a:lnTo>
                  <a:pt x="13463" y="2788"/>
                </a:lnTo>
                <a:lnTo>
                  <a:pt x="13170" y="2825"/>
                </a:lnTo>
                <a:lnTo>
                  <a:pt x="12840" y="2788"/>
                </a:lnTo>
                <a:lnTo>
                  <a:pt x="12656" y="2751"/>
                </a:lnTo>
                <a:lnTo>
                  <a:pt x="12546" y="2715"/>
                </a:lnTo>
                <a:lnTo>
                  <a:pt x="12436" y="2641"/>
                </a:lnTo>
                <a:lnTo>
                  <a:pt x="12363" y="2495"/>
                </a:lnTo>
                <a:lnTo>
                  <a:pt x="12289" y="2495"/>
                </a:lnTo>
                <a:lnTo>
                  <a:pt x="12253" y="2275"/>
                </a:lnTo>
                <a:lnTo>
                  <a:pt x="12253" y="2054"/>
                </a:lnTo>
                <a:lnTo>
                  <a:pt x="12253" y="1871"/>
                </a:lnTo>
                <a:lnTo>
                  <a:pt x="12289" y="1724"/>
                </a:lnTo>
                <a:lnTo>
                  <a:pt x="12399" y="1394"/>
                </a:lnTo>
                <a:lnTo>
                  <a:pt x="12583" y="1064"/>
                </a:lnTo>
                <a:lnTo>
                  <a:pt x="12840" y="807"/>
                </a:lnTo>
                <a:lnTo>
                  <a:pt x="12986" y="697"/>
                </a:lnTo>
                <a:lnTo>
                  <a:pt x="13170" y="587"/>
                </a:lnTo>
                <a:close/>
                <a:moveTo>
                  <a:pt x="9061" y="3338"/>
                </a:moveTo>
                <a:lnTo>
                  <a:pt x="9245" y="3412"/>
                </a:lnTo>
                <a:lnTo>
                  <a:pt x="9245" y="3448"/>
                </a:lnTo>
                <a:lnTo>
                  <a:pt x="9171" y="3632"/>
                </a:lnTo>
                <a:lnTo>
                  <a:pt x="9171" y="3668"/>
                </a:lnTo>
                <a:lnTo>
                  <a:pt x="9135" y="3632"/>
                </a:lnTo>
                <a:lnTo>
                  <a:pt x="9061" y="3522"/>
                </a:lnTo>
                <a:lnTo>
                  <a:pt x="8988" y="3448"/>
                </a:lnTo>
                <a:lnTo>
                  <a:pt x="8988" y="3412"/>
                </a:lnTo>
                <a:lnTo>
                  <a:pt x="8988" y="3375"/>
                </a:lnTo>
                <a:lnTo>
                  <a:pt x="9061" y="3338"/>
                </a:lnTo>
                <a:close/>
                <a:moveTo>
                  <a:pt x="14123" y="440"/>
                </a:moveTo>
                <a:lnTo>
                  <a:pt x="14233" y="477"/>
                </a:lnTo>
                <a:lnTo>
                  <a:pt x="14307" y="587"/>
                </a:lnTo>
                <a:lnTo>
                  <a:pt x="14417" y="661"/>
                </a:lnTo>
                <a:lnTo>
                  <a:pt x="14454" y="807"/>
                </a:lnTo>
                <a:lnTo>
                  <a:pt x="14527" y="807"/>
                </a:lnTo>
                <a:lnTo>
                  <a:pt x="14490" y="624"/>
                </a:lnTo>
                <a:lnTo>
                  <a:pt x="14454" y="477"/>
                </a:lnTo>
                <a:lnTo>
                  <a:pt x="14600" y="551"/>
                </a:lnTo>
                <a:lnTo>
                  <a:pt x="14784" y="624"/>
                </a:lnTo>
                <a:lnTo>
                  <a:pt x="14967" y="771"/>
                </a:lnTo>
                <a:lnTo>
                  <a:pt x="15114" y="881"/>
                </a:lnTo>
                <a:lnTo>
                  <a:pt x="15224" y="1064"/>
                </a:lnTo>
                <a:lnTo>
                  <a:pt x="15334" y="1211"/>
                </a:lnTo>
                <a:lnTo>
                  <a:pt x="15444" y="1578"/>
                </a:lnTo>
                <a:lnTo>
                  <a:pt x="15554" y="1944"/>
                </a:lnTo>
                <a:lnTo>
                  <a:pt x="15627" y="2385"/>
                </a:lnTo>
                <a:lnTo>
                  <a:pt x="15664" y="2568"/>
                </a:lnTo>
                <a:lnTo>
                  <a:pt x="15627" y="2788"/>
                </a:lnTo>
                <a:lnTo>
                  <a:pt x="15591" y="2972"/>
                </a:lnTo>
                <a:lnTo>
                  <a:pt x="15481" y="3118"/>
                </a:lnTo>
                <a:lnTo>
                  <a:pt x="15187" y="3412"/>
                </a:lnTo>
                <a:lnTo>
                  <a:pt x="14930" y="3595"/>
                </a:lnTo>
                <a:lnTo>
                  <a:pt x="14600" y="3705"/>
                </a:lnTo>
                <a:lnTo>
                  <a:pt x="14270" y="3779"/>
                </a:lnTo>
                <a:lnTo>
                  <a:pt x="13940" y="3815"/>
                </a:lnTo>
                <a:lnTo>
                  <a:pt x="13720" y="3779"/>
                </a:lnTo>
                <a:lnTo>
                  <a:pt x="13500" y="3742"/>
                </a:lnTo>
                <a:lnTo>
                  <a:pt x="13316" y="3668"/>
                </a:lnTo>
                <a:lnTo>
                  <a:pt x="13133" y="3595"/>
                </a:lnTo>
                <a:lnTo>
                  <a:pt x="12950" y="3485"/>
                </a:lnTo>
                <a:lnTo>
                  <a:pt x="12803" y="3338"/>
                </a:lnTo>
                <a:lnTo>
                  <a:pt x="12656" y="3192"/>
                </a:lnTo>
                <a:lnTo>
                  <a:pt x="12546" y="3045"/>
                </a:lnTo>
                <a:lnTo>
                  <a:pt x="12840" y="3118"/>
                </a:lnTo>
                <a:lnTo>
                  <a:pt x="13133" y="3155"/>
                </a:lnTo>
                <a:lnTo>
                  <a:pt x="13426" y="3118"/>
                </a:lnTo>
                <a:lnTo>
                  <a:pt x="13720" y="3045"/>
                </a:lnTo>
                <a:lnTo>
                  <a:pt x="13977" y="2935"/>
                </a:lnTo>
                <a:lnTo>
                  <a:pt x="14233" y="2751"/>
                </a:lnTo>
                <a:lnTo>
                  <a:pt x="14417" y="2495"/>
                </a:lnTo>
                <a:lnTo>
                  <a:pt x="14600" y="2238"/>
                </a:lnTo>
                <a:lnTo>
                  <a:pt x="14674" y="1981"/>
                </a:lnTo>
                <a:lnTo>
                  <a:pt x="14710" y="1724"/>
                </a:lnTo>
                <a:lnTo>
                  <a:pt x="14674" y="1468"/>
                </a:lnTo>
                <a:lnTo>
                  <a:pt x="14600" y="1211"/>
                </a:lnTo>
                <a:lnTo>
                  <a:pt x="14490" y="991"/>
                </a:lnTo>
                <a:lnTo>
                  <a:pt x="14343" y="771"/>
                </a:lnTo>
                <a:lnTo>
                  <a:pt x="14160" y="587"/>
                </a:lnTo>
                <a:lnTo>
                  <a:pt x="13940" y="440"/>
                </a:lnTo>
                <a:close/>
                <a:moveTo>
                  <a:pt x="13757" y="0"/>
                </a:moveTo>
                <a:lnTo>
                  <a:pt x="13610" y="74"/>
                </a:lnTo>
                <a:lnTo>
                  <a:pt x="13353" y="110"/>
                </a:lnTo>
                <a:lnTo>
                  <a:pt x="13133" y="147"/>
                </a:lnTo>
                <a:lnTo>
                  <a:pt x="12913" y="257"/>
                </a:lnTo>
                <a:lnTo>
                  <a:pt x="12729" y="404"/>
                </a:lnTo>
                <a:lnTo>
                  <a:pt x="12509" y="551"/>
                </a:lnTo>
                <a:lnTo>
                  <a:pt x="12363" y="734"/>
                </a:lnTo>
                <a:lnTo>
                  <a:pt x="12216" y="917"/>
                </a:lnTo>
                <a:lnTo>
                  <a:pt x="12069" y="1137"/>
                </a:lnTo>
                <a:lnTo>
                  <a:pt x="11996" y="1321"/>
                </a:lnTo>
                <a:lnTo>
                  <a:pt x="11922" y="1578"/>
                </a:lnTo>
                <a:lnTo>
                  <a:pt x="11849" y="1798"/>
                </a:lnTo>
                <a:lnTo>
                  <a:pt x="11849" y="2054"/>
                </a:lnTo>
                <a:lnTo>
                  <a:pt x="11849" y="2275"/>
                </a:lnTo>
                <a:lnTo>
                  <a:pt x="11886" y="2531"/>
                </a:lnTo>
                <a:lnTo>
                  <a:pt x="11959" y="2751"/>
                </a:lnTo>
                <a:lnTo>
                  <a:pt x="12033" y="2972"/>
                </a:lnTo>
                <a:lnTo>
                  <a:pt x="12143" y="3192"/>
                </a:lnTo>
                <a:lnTo>
                  <a:pt x="12253" y="3375"/>
                </a:lnTo>
                <a:lnTo>
                  <a:pt x="12399" y="3558"/>
                </a:lnTo>
                <a:lnTo>
                  <a:pt x="12583" y="3705"/>
                </a:lnTo>
                <a:lnTo>
                  <a:pt x="12766" y="3852"/>
                </a:lnTo>
                <a:lnTo>
                  <a:pt x="12986" y="3999"/>
                </a:lnTo>
                <a:lnTo>
                  <a:pt x="13206" y="4072"/>
                </a:lnTo>
                <a:lnTo>
                  <a:pt x="13426" y="4145"/>
                </a:lnTo>
                <a:lnTo>
                  <a:pt x="13683" y="4219"/>
                </a:lnTo>
                <a:lnTo>
                  <a:pt x="14123" y="4219"/>
                </a:lnTo>
                <a:lnTo>
                  <a:pt x="14564" y="4145"/>
                </a:lnTo>
                <a:lnTo>
                  <a:pt x="15004" y="3999"/>
                </a:lnTo>
                <a:lnTo>
                  <a:pt x="15371" y="3779"/>
                </a:lnTo>
                <a:lnTo>
                  <a:pt x="15591" y="3632"/>
                </a:lnTo>
                <a:lnTo>
                  <a:pt x="15737" y="3448"/>
                </a:lnTo>
                <a:lnTo>
                  <a:pt x="15884" y="3265"/>
                </a:lnTo>
                <a:lnTo>
                  <a:pt x="15994" y="3045"/>
                </a:lnTo>
                <a:lnTo>
                  <a:pt x="16067" y="2788"/>
                </a:lnTo>
                <a:lnTo>
                  <a:pt x="16104" y="2495"/>
                </a:lnTo>
                <a:lnTo>
                  <a:pt x="16067" y="2238"/>
                </a:lnTo>
                <a:lnTo>
                  <a:pt x="15994" y="1981"/>
                </a:lnTo>
                <a:lnTo>
                  <a:pt x="15884" y="1431"/>
                </a:lnTo>
                <a:lnTo>
                  <a:pt x="15774" y="1174"/>
                </a:lnTo>
                <a:lnTo>
                  <a:pt x="15664" y="954"/>
                </a:lnTo>
                <a:lnTo>
                  <a:pt x="15517" y="734"/>
                </a:lnTo>
                <a:lnTo>
                  <a:pt x="15371" y="551"/>
                </a:lnTo>
                <a:lnTo>
                  <a:pt x="15150" y="367"/>
                </a:lnTo>
                <a:lnTo>
                  <a:pt x="14930" y="220"/>
                </a:lnTo>
                <a:lnTo>
                  <a:pt x="14637" y="74"/>
                </a:lnTo>
                <a:lnTo>
                  <a:pt x="14270" y="0"/>
                </a:lnTo>
                <a:close/>
                <a:moveTo>
                  <a:pt x="11115" y="4549"/>
                </a:moveTo>
                <a:lnTo>
                  <a:pt x="11446" y="4842"/>
                </a:lnTo>
                <a:lnTo>
                  <a:pt x="11299" y="4952"/>
                </a:lnTo>
                <a:lnTo>
                  <a:pt x="11115" y="4916"/>
                </a:lnTo>
                <a:lnTo>
                  <a:pt x="10932" y="4916"/>
                </a:lnTo>
                <a:lnTo>
                  <a:pt x="10639" y="4952"/>
                </a:lnTo>
                <a:lnTo>
                  <a:pt x="10859" y="4732"/>
                </a:lnTo>
                <a:lnTo>
                  <a:pt x="11115" y="4549"/>
                </a:lnTo>
                <a:close/>
                <a:moveTo>
                  <a:pt x="6860" y="3632"/>
                </a:moveTo>
                <a:lnTo>
                  <a:pt x="7007" y="3668"/>
                </a:lnTo>
                <a:lnTo>
                  <a:pt x="7044" y="3705"/>
                </a:lnTo>
                <a:lnTo>
                  <a:pt x="7044" y="3742"/>
                </a:lnTo>
                <a:lnTo>
                  <a:pt x="7044" y="3779"/>
                </a:lnTo>
                <a:lnTo>
                  <a:pt x="7080" y="3852"/>
                </a:lnTo>
                <a:lnTo>
                  <a:pt x="7191" y="3889"/>
                </a:lnTo>
                <a:lnTo>
                  <a:pt x="7374" y="3889"/>
                </a:lnTo>
                <a:lnTo>
                  <a:pt x="7411" y="3925"/>
                </a:lnTo>
                <a:lnTo>
                  <a:pt x="7447" y="4035"/>
                </a:lnTo>
                <a:lnTo>
                  <a:pt x="7484" y="4145"/>
                </a:lnTo>
                <a:lnTo>
                  <a:pt x="7484" y="4255"/>
                </a:lnTo>
                <a:lnTo>
                  <a:pt x="7447" y="4512"/>
                </a:lnTo>
                <a:lnTo>
                  <a:pt x="7374" y="4769"/>
                </a:lnTo>
                <a:lnTo>
                  <a:pt x="7227" y="5026"/>
                </a:lnTo>
                <a:lnTo>
                  <a:pt x="7154" y="5136"/>
                </a:lnTo>
                <a:lnTo>
                  <a:pt x="7044" y="5209"/>
                </a:lnTo>
                <a:lnTo>
                  <a:pt x="6934" y="5246"/>
                </a:lnTo>
                <a:lnTo>
                  <a:pt x="6787" y="5246"/>
                </a:lnTo>
                <a:lnTo>
                  <a:pt x="6787" y="4989"/>
                </a:lnTo>
                <a:lnTo>
                  <a:pt x="6750" y="4769"/>
                </a:lnTo>
                <a:lnTo>
                  <a:pt x="6640" y="4549"/>
                </a:lnTo>
                <a:lnTo>
                  <a:pt x="6494" y="4329"/>
                </a:lnTo>
                <a:lnTo>
                  <a:pt x="6310" y="4145"/>
                </a:lnTo>
                <a:lnTo>
                  <a:pt x="6090" y="4035"/>
                </a:lnTo>
                <a:lnTo>
                  <a:pt x="6090" y="3925"/>
                </a:lnTo>
                <a:lnTo>
                  <a:pt x="6163" y="3852"/>
                </a:lnTo>
                <a:lnTo>
                  <a:pt x="6237" y="3779"/>
                </a:lnTo>
                <a:lnTo>
                  <a:pt x="6347" y="3742"/>
                </a:lnTo>
                <a:lnTo>
                  <a:pt x="6567" y="3705"/>
                </a:lnTo>
                <a:lnTo>
                  <a:pt x="6860" y="3632"/>
                </a:lnTo>
                <a:close/>
                <a:moveTo>
                  <a:pt x="6530" y="3192"/>
                </a:moveTo>
                <a:lnTo>
                  <a:pt x="6494" y="3228"/>
                </a:lnTo>
                <a:lnTo>
                  <a:pt x="6457" y="3302"/>
                </a:lnTo>
                <a:lnTo>
                  <a:pt x="6457" y="3338"/>
                </a:lnTo>
                <a:lnTo>
                  <a:pt x="6457" y="3412"/>
                </a:lnTo>
                <a:lnTo>
                  <a:pt x="6200" y="3485"/>
                </a:lnTo>
                <a:lnTo>
                  <a:pt x="5980" y="3558"/>
                </a:lnTo>
                <a:lnTo>
                  <a:pt x="5797" y="3742"/>
                </a:lnTo>
                <a:lnTo>
                  <a:pt x="5760" y="3815"/>
                </a:lnTo>
                <a:lnTo>
                  <a:pt x="5687" y="3925"/>
                </a:lnTo>
                <a:lnTo>
                  <a:pt x="5687" y="4035"/>
                </a:lnTo>
                <a:lnTo>
                  <a:pt x="5687" y="4072"/>
                </a:lnTo>
                <a:lnTo>
                  <a:pt x="5797" y="4219"/>
                </a:lnTo>
                <a:lnTo>
                  <a:pt x="5907" y="4292"/>
                </a:lnTo>
                <a:lnTo>
                  <a:pt x="6053" y="4365"/>
                </a:lnTo>
                <a:lnTo>
                  <a:pt x="6163" y="4439"/>
                </a:lnTo>
                <a:lnTo>
                  <a:pt x="6274" y="4512"/>
                </a:lnTo>
                <a:lnTo>
                  <a:pt x="6347" y="4622"/>
                </a:lnTo>
                <a:lnTo>
                  <a:pt x="6420" y="4769"/>
                </a:lnTo>
                <a:lnTo>
                  <a:pt x="6494" y="5026"/>
                </a:lnTo>
                <a:lnTo>
                  <a:pt x="6457" y="5282"/>
                </a:lnTo>
                <a:lnTo>
                  <a:pt x="6494" y="5392"/>
                </a:lnTo>
                <a:lnTo>
                  <a:pt x="6530" y="5466"/>
                </a:lnTo>
                <a:lnTo>
                  <a:pt x="6750" y="5539"/>
                </a:lnTo>
                <a:lnTo>
                  <a:pt x="6934" y="5539"/>
                </a:lnTo>
                <a:lnTo>
                  <a:pt x="7117" y="5503"/>
                </a:lnTo>
                <a:lnTo>
                  <a:pt x="7264" y="5429"/>
                </a:lnTo>
                <a:lnTo>
                  <a:pt x="7411" y="5282"/>
                </a:lnTo>
                <a:lnTo>
                  <a:pt x="7521" y="5136"/>
                </a:lnTo>
                <a:lnTo>
                  <a:pt x="7631" y="4952"/>
                </a:lnTo>
                <a:lnTo>
                  <a:pt x="7704" y="4769"/>
                </a:lnTo>
                <a:lnTo>
                  <a:pt x="7741" y="4585"/>
                </a:lnTo>
                <a:lnTo>
                  <a:pt x="7777" y="4365"/>
                </a:lnTo>
                <a:lnTo>
                  <a:pt x="7777" y="4145"/>
                </a:lnTo>
                <a:lnTo>
                  <a:pt x="7777" y="3925"/>
                </a:lnTo>
                <a:lnTo>
                  <a:pt x="7704" y="3779"/>
                </a:lnTo>
                <a:lnTo>
                  <a:pt x="7631" y="3668"/>
                </a:lnTo>
                <a:lnTo>
                  <a:pt x="7484" y="3595"/>
                </a:lnTo>
                <a:lnTo>
                  <a:pt x="7337" y="3595"/>
                </a:lnTo>
                <a:lnTo>
                  <a:pt x="7301" y="3485"/>
                </a:lnTo>
                <a:lnTo>
                  <a:pt x="7227" y="3448"/>
                </a:lnTo>
                <a:lnTo>
                  <a:pt x="7044" y="3375"/>
                </a:lnTo>
                <a:lnTo>
                  <a:pt x="6824" y="3302"/>
                </a:lnTo>
                <a:lnTo>
                  <a:pt x="6677" y="3228"/>
                </a:lnTo>
                <a:lnTo>
                  <a:pt x="6567" y="3192"/>
                </a:lnTo>
                <a:close/>
                <a:moveTo>
                  <a:pt x="11739" y="5136"/>
                </a:moveTo>
                <a:lnTo>
                  <a:pt x="12179" y="5686"/>
                </a:lnTo>
                <a:lnTo>
                  <a:pt x="11776" y="5796"/>
                </a:lnTo>
                <a:lnTo>
                  <a:pt x="11409" y="6016"/>
                </a:lnTo>
                <a:lnTo>
                  <a:pt x="11042" y="6236"/>
                </a:lnTo>
                <a:lnTo>
                  <a:pt x="10895" y="6383"/>
                </a:lnTo>
                <a:lnTo>
                  <a:pt x="10785" y="6566"/>
                </a:lnTo>
                <a:lnTo>
                  <a:pt x="10749" y="6640"/>
                </a:lnTo>
                <a:lnTo>
                  <a:pt x="10785" y="6676"/>
                </a:lnTo>
                <a:lnTo>
                  <a:pt x="10859" y="6713"/>
                </a:lnTo>
                <a:lnTo>
                  <a:pt x="10932" y="6713"/>
                </a:lnTo>
                <a:lnTo>
                  <a:pt x="11262" y="6493"/>
                </a:lnTo>
                <a:lnTo>
                  <a:pt x="11556" y="6310"/>
                </a:lnTo>
                <a:lnTo>
                  <a:pt x="11849" y="6199"/>
                </a:lnTo>
                <a:lnTo>
                  <a:pt x="12143" y="6089"/>
                </a:lnTo>
                <a:lnTo>
                  <a:pt x="12253" y="6053"/>
                </a:lnTo>
                <a:lnTo>
                  <a:pt x="12363" y="6016"/>
                </a:lnTo>
                <a:lnTo>
                  <a:pt x="12399" y="5979"/>
                </a:lnTo>
                <a:lnTo>
                  <a:pt x="12619" y="6456"/>
                </a:lnTo>
                <a:lnTo>
                  <a:pt x="12840" y="6896"/>
                </a:lnTo>
                <a:lnTo>
                  <a:pt x="12803" y="6933"/>
                </a:lnTo>
                <a:lnTo>
                  <a:pt x="12326" y="7043"/>
                </a:lnTo>
                <a:lnTo>
                  <a:pt x="11812" y="7117"/>
                </a:lnTo>
                <a:lnTo>
                  <a:pt x="11299" y="7117"/>
                </a:lnTo>
                <a:lnTo>
                  <a:pt x="10749" y="7080"/>
                </a:lnTo>
                <a:lnTo>
                  <a:pt x="10675" y="7117"/>
                </a:lnTo>
                <a:lnTo>
                  <a:pt x="10639" y="7153"/>
                </a:lnTo>
                <a:lnTo>
                  <a:pt x="10639" y="7227"/>
                </a:lnTo>
                <a:lnTo>
                  <a:pt x="10712" y="7300"/>
                </a:lnTo>
                <a:lnTo>
                  <a:pt x="10932" y="7373"/>
                </a:lnTo>
                <a:lnTo>
                  <a:pt x="11189" y="7447"/>
                </a:lnTo>
                <a:lnTo>
                  <a:pt x="11702" y="7483"/>
                </a:lnTo>
                <a:lnTo>
                  <a:pt x="11959" y="7483"/>
                </a:lnTo>
                <a:lnTo>
                  <a:pt x="12216" y="7447"/>
                </a:lnTo>
                <a:lnTo>
                  <a:pt x="12583" y="7373"/>
                </a:lnTo>
                <a:lnTo>
                  <a:pt x="12693" y="7373"/>
                </a:lnTo>
                <a:lnTo>
                  <a:pt x="12766" y="7337"/>
                </a:lnTo>
                <a:lnTo>
                  <a:pt x="12803" y="7410"/>
                </a:lnTo>
                <a:lnTo>
                  <a:pt x="12840" y="7447"/>
                </a:lnTo>
                <a:lnTo>
                  <a:pt x="12876" y="7483"/>
                </a:lnTo>
                <a:lnTo>
                  <a:pt x="12986" y="7520"/>
                </a:lnTo>
                <a:lnTo>
                  <a:pt x="13023" y="7777"/>
                </a:lnTo>
                <a:lnTo>
                  <a:pt x="13060" y="8070"/>
                </a:lnTo>
                <a:lnTo>
                  <a:pt x="12986" y="8107"/>
                </a:lnTo>
                <a:lnTo>
                  <a:pt x="12693" y="7997"/>
                </a:lnTo>
                <a:lnTo>
                  <a:pt x="12473" y="7887"/>
                </a:lnTo>
                <a:lnTo>
                  <a:pt x="12253" y="7777"/>
                </a:lnTo>
                <a:lnTo>
                  <a:pt x="11886" y="7777"/>
                </a:lnTo>
                <a:lnTo>
                  <a:pt x="11776" y="7813"/>
                </a:lnTo>
                <a:lnTo>
                  <a:pt x="11226" y="7777"/>
                </a:lnTo>
                <a:lnTo>
                  <a:pt x="10895" y="7740"/>
                </a:lnTo>
                <a:lnTo>
                  <a:pt x="10749" y="7740"/>
                </a:lnTo>
                <a:lnTo>
                  <a:pt x="10675" y="7703"/>
                </a:lnTo>
                <a:lnTo>
                  <a:pt x="10565" y="7483"/>
                </a:lnTo>
                <a:lnTo>
                  <a:pt x="10529" y="7483"/>
                </a:lnTo>
                <a:lnTo>
                  <a:pt x="10529" y="7520"/>
                </a:lnTo>
                <a:lnTo>
                  <a:pt x="10529" y="7887"/>
                </a:lnTo>
                <a:lnTo>
                  <a:pt x="10529" y="7960"/>
                </a:lnTo>
                <a:lnTo>
                  <a:pt x="10602" y="7997"/>
                </a:lnTo>
                <a:lnTo>
                  <a:pt x="11042" y="8107"/>
                </a:lnTo>
                <a:lnTo>
                  <a:pt x="11482" y="8144"/>
                </a:lnTo>
                <a:lnTo>
                  <a:pt x="11482" y="8327"/>
                </a:lnTo>
                <a:lnTo>
                  <a:pt x="11519" y="8474"/>
                </a:lnTo>
                <a:lnTo>
                  <a:pt x="11592" y="8547"/>
                </a:lnTo>
                <a:lnTo>
                  <a:pt x="11629" y="8584"/>
                </a:lnTo>
                <a:lnTo>
                  <a:pt x="11776" y="8657"/>
                </a:lnTo>
                <a:lnTo>
                  <a:pt x="11959" y="8767"/>
                </a:lnTo>
                <a:lnTo>
                  <a:pt x="11409" y="8657"/>
                </a:lnTo>
                <a:lnTo>
                  <a:pt x="10969" y="8474"/>
                </a:lnTo>
                <a:lnTo>
                  <a:pt x="10712" y="8437"/>
                </a:lnTo>
                <a:lnTo>
                  <a:pt x="10455" y="8400"/>
                </a:lnTo>
                <a:lnTo>
                  <a:pt x="10198" y="8217"/>
                </a:lnTo>
                <a:lnTo>
                  <a:pt x="10052" y="8180"/>
                </a:lnTo>
                <a:lnTo>
                  <a:pt x="9942" y="8144"/>
                </a:lnTo>
                <a:lnTo>
                  <a:pt x="9722" y="8180"/>
                </a:lnTo>
                <a:lnTo>
                  <a:pt x="9575" y="8254"/>
                </a:lnTo>
                <a:lnTo>
                  <a:pt x="9465" y="8364"/>
                </a:lnTo>
                <a:lnTo>
                  <a:pt x="9355" y="8510"/>
                </a:lnTo>
                <a:lnTo>
                  <a:pt x="9245" y="8584"/>
                </a:lnTo>
                <a:lnTo>
                  <a:pt x="9098" y="8620"/>
                </a:lnTo>
                <a:lnTo>
                  <a:pt x="8841" y="8584"/>
                </a:lnTo>
                <a:lnTo>
                  <a:pt x="8621" y="8620"/>
                </a:lnTo>
                <a:lnTo>
                  <a:pt x="8401" y="8694"/>
                </a:lnTo>
                <a:lnTo>
                  <a:pt x="8181" y="8804"/>
                </a:lnTo>
                <a:lnTo>
                  <a:pt x="7924" y="8804"/>
                </a:lnTo>
                <a:lnTo>
                  <a:pt x="7851" y="8767"/>
                </a:lnTo>
                <a:lnTo>
                  <a:pt x="7814" y="8730"/>
                </a:lnTo>
                <a:lnTo>
                  <a:pt x="7814" y="8694"/>
                </a:lnTo>
                <a:lnTo>
                  <a:pt x="7887" y="8620"/>
                </a:lnTo>
                <a:lnTo>
                  <a:pt x="7998" y="8510"/>
                </a:lnTo>
                <a:lnTo>
                  <a:pt x="8144" y="8437"/>
                </a:lnTo>
                <a:lnTo>
                  <a:pt x="8401" y="8327"/>
                </a:lnTo>
                <a:lnTo>
                  <a:pt x="8731" y="8180"/>
                </a:lnTo>
                <a:lnTo>
                  <a:pt x="8915" y="8070"/>
                </a:lnTo>
                <a:lnTo>
                  <a:pt x="9025" y="7924"/>
                </a:lnTo>
                <a:lnTo>
                  <a:pt x="9135" y="7777"/>
                </a:lnTo>
                <a:lnTo>
                  <a:pt x="9208" y="7630"/>
                </a:lnTo>
                <a:lnTo>
                  <a:pt x="9208" y="7447"/>
                </a:lnTo>
                <a:lnTo>
                  <a:pt x="9171" y="7227"/>
                </a:lnTo>
                <a:lnTo>
                  <a:pt x="9098" y="7117"/>
                </a:lnTo>
                <a:lnTo>
                  <a:pt x="8988" y="7006"/>
                </a:lnTo>
                <a:lnTo>
                  <a:pt x="8841" y="6896"/>
                </a:lnTo>
                <a:lnTo>
                  <a:pt x="8694" y="6860"/>
                </a:lnTo>
                <a:lnTo>
                  <a:pt x="8548" y="6823"/>
                </a:lnTo>
                <a:lnTo>
                  <a:pt x="8401" y="6823"/>
                </a:lnTo>
                <a:lnTo>
                  <a:pt x="8254" y="6860"/>
                </a:lnTo>
                <a:lnTo>
                  <a:pt x="8108" y="6933"/>
                </a:lnTo>
                <a:lnTo>
                  <a:pt x="7924" y="7117"/>
                </a:lnTo>
                <a:lnTo>
                  <a:pt x="7924" y="7117"/>
                </a:lnTo>
                <a:lnTo>
                  <a:pt x="7998" y="6970"/>
                </a:lnTo>
                <a:lnTo>
                  <a:pt x="8108" y="6860"/>
                </a:lnTo>
                <a:lnTo>
                  <a:pt x="8291" y="6603"/>
                </a:lnTo>
                <a:lnTo>
                  <a:pt x="8511" y="6383"/>
                </a:lnTo>
                <a:lnTo>
                  <a:pt x="8768" y="6126"/>
                </a:lnTo>
                <a:lnTo>
                  <a:pt x="8951" y="5943"/>
                </a:lnTo>
                <a:lnTo>
                  <a:pt x="9135" y="5796"/>
                </a:lnTo>
                <a:lnTo>
                  <a:pt x="9171" y="5796"/>
                </a:lnTo>
                <a:lnTo>
                  <a:pt x="9391" y="5759"/>
                </a:lnTo>
                <a:lnTo>
                  <a:pt x="9612" y="5686"/>
                </a:lnTo>
                <a:lnTo>
                  <a:pt x="10052" y="5539"/>
                </a:lnTo>
                <a:lnTo>
                  <a:pt x="10455" y="5356"/>
                </a:lnTo>
                <a:lnTo>
                  <a:pt x="10639" y="5282"/>
                </a:lnTo>
                <a:lnTo>
                  <a:pt x="10895" y="5246"/>
                </a:lnTo>
                <a:lnTo>
                  <a:pt x="10895" y="5246"/>
                </a:lnTo>
                <a:lnTo>
                  <a:pt x="10602" y="5503"/>
                </a:lnTo>
                <a:lnTo>
                  <a:pt x="10492" y="5649"/>
                </a:lnTo>
                <a:lnTo>
                  <a:pt x="10419" y="5833"/>
                </a:lnTo>
                <a:lnTo>
                  <a:pt x="10455" y="5869"/>
                </a:lnTo>
                <a:lnTo>
                  <a:pt x="10639" y="5796"/>
                </a:lnTo>
                <a:lnTo>
                  <a:pt x="10822" y="5723"/>
                </a:lnTo>
                <a:lnTo>
                  <a:pt x="11152" y="5503"/>
                </a:lnTo>
                <a:lnTo>
                  <a:pt x="11739" y="5136"/>
                </a:lnTo>
                <a:close/>
                <a:moveTo>
                  <a:pt x="11996" y="8254"/>
                </a:moveTo>
                <a:lnTo>
                  <a:pt x="12546" y="8400"/>
                </a:lnTo>
                <a:lnTo>
                  <a:pt x="12729" y="8584"/>
                </a:lnTo>
                <a:lnTo>
                  <a:pt x="12803" y="8620"/>
                </a:lnTo>
                <a:lnTo>
                  <a:pt x="12876" y="8657"/>
                </a:lnTo>
                <a:lnTo>
                  <a:pt x="12950" y="8620"/>
                </a:lnTo>
                <a:lnTo>
                  <a:pt x="13023" y="8584"/>
                </a:lnTo>
                <a:lnTo>
                  <a:pt x="12950" y="9024"/>
                </a:lnTo>
                <a:lnTo>
                  <a:pt x="12509" y="8914"/>
                </a:lnTo>
                <a:lnTo>
                  <a:pt x="12399" y="8657"/>
                </a:lnTo>
                <a:lnTo>
                  <a:pt x="12216" y="8474"/>
                </a:lnTo>
                <a:lnTo>
                  <a:pt x="12033" y="8327"/>
                </a:lnTo>
                <a:lnTo>
                  <a:pt x="11959" y="8290"/>
                </a:lnTo>
                <a:lnTo>
                  <a:pt x="11996" y="8254"/>
                </a:lnTo>
                <a:close/>
                <a:moveTo>
                  <a:pt x="10932" y="8841"/>
                </a:moveTo>
                <a:lnTo>
                  <a:pt x="11519" y="9097"/>
                </a:lnTo>
                <a:lnTo>
                  <a:pt x="12106" y="9244"/>
                </a:lnTo>
                <a:lnTo>
                  <a:pt x="12033" y="9391"/>
                </a:lnTo>
                <a:lnTo>
                  <a:pt x="11922" y="9537"/>
                </a:lnTo>
                <a:lnTo>
                  <a:pt x="11776" y="9611"/>
                </a:lnTo>
                <a:lnTo>
                  <a:pt x="11702" y="9611"/>
                </a:lnTo>
                <a:lnTo>
                  <a:pt x="11629" y="9574"/>
                </a:lnTo>
                <a:lnTo>
                  <a:pt x="11519" y="9537"/>
                </a:lnTo>
                <a:lnTo>
                  <a:pt x="11409" y="9427"/>
                </a:lnTo>
                <a:lnTo>
                  <a:pt x="11226" y="9244"/>
                </a:lnTo>
                <a:lnTo>
                  <a:pt x="10932" y="8841"/>
                </a:lnTo>
                <a:close/>
                <a:moveTo>
                  <a:pt x="12509" y="9354"/>
                </a:moveTo>
                <a:lnTo>
                  <a:pt x="12876" y="9391"/>
                </a:lnTo>
                <a:lnTo>
                  <a:pt x="12656" y="10161"/>
                </a:lnTo>
                <a:lnTo>
                  <a:pt x="12583" y="10088"/>
                </a:lnTo>
                <a:lnTo>
                  <a:pt x="12363" y="10088"/>
                </a:lnTo>
                <a:lnTo>
                  <a:pt x="12216" y="10051"/>
                </a:lnTo>
                <a:lnTo>
                  <a:pt x="11886" y="9978"/>
                </a:lnTo>
                <a:lnTo>
                  <a:pt x="12106" y="9868"/>
                </a:lnTo>
                <a:lnTo>
                  <a:pt x="12289" y="9758"/>
                </a:lnTo>
                <a:lnTo>
                  <a:pt x="12399" y="9574"/>
                </a:lnTo>
                <a:lnTo>
                  <a:pt x="12509" y="9354"/>
                </a:lnTo>
                <a:close/>
                <a:moveTo>
                  <a:pt x="10382" y="9721"/>
                </a:moveTo>
                <a:lnTo>
                  <a:pt x="11409" y="10161"/>
                </a:lnTo>
                <a:lnTo>
                  <a:pt x="11922" y="10381"/>
                </a:lnTo>
                <a:lnTo>
                  <a:pt x="12253" y="10491"/>
                </a:lnTo>
                <a:lnTo>
                  <a:pt x="12399" y="10491"/>
                </a:lnTo>
                <a:lnTo>
                  <a:pt x="12509" y="10455"/>
                </a:lnTo>
                <a:lnTo>
                  <a:pt x="12326" y="10968"/>
                </a:lnTo>
                <a:lnTo>
                  <a:pt x="12033" y="10858"/>
                </a:lnTo>
                <a:lnTo>
                  <a:pt x="11886" y="10785"/>
                </a:lnTo>
                <a:lnTo>
                  <a:pt x="11776" y="10711"/>
                </a:lnTo>
                <a:lnTo>
                  <a:pt x="11519" y="10528"/>
                </a:lnTo>
                <a:lnTo>
                  <a:pt x="11409" y="10418"/>
                </a:lnTo>
                <a:lnTo>
                  <a:pt x="11262" y="10344"/>
                </a:lnTo>
                <a:lnTo>
                  <a:pt x="11079" y="10308"/>
                </a:lnTo>
                <a:lnTo>
                  <a:pt x="10895" y="10271"/>
                </a:lnTo>
                <a:lnTo>
                  <a:pt x="10492" y="10234"/>
                </a:lnTo>
                <a:lnTo>
                  <a:pt x="10455" y="9978"/>
                </a:lnTo>
                <a:lnTo>
                  <a:pt x="10382" y="9721"/>
                </a:lnTo>
                <a:close/>
                <a:moveTo>
                  <a:pt x="10455" y="10528"/>
                </a:moveTo>
                <a:lnTo>
                  <a:pt x="10785" y="10601"/>
                </a:lnTo>
                <a:lnTo>
                  <a:pt x="10969" y="10638"/>
                </a:lnTo>
                <a:lnTo>
                  <a:pt x="11115" y="10711"/>
                </a:lnTo>
                <a:lnTo>
                  <a:pt x="11336" y="10821"/>
                </a:lnTo>
                <a:lnTo>
                  <a:pt x="11519" y="10968"/>
                </a:lnTo>
                <a:lnTo>
                  <a:pt x="11702" y="11115"/>
                </a:lnTo>
                <a:lnTo>
                  <a:pt x="11886" y="11262"/>
                </a:lnTo>
                <a:lnTo>
                  <a:pt x="12106" y="11335"/>
                </a:lnTo>
                <a:lnTo>
                  <a:pt x="11739" y="11922"/>
                </a:lnTo>
                <a:lnTo>
                  <a:pt x="11629" y="11922"/>
                </a:lnTo>
                <a:lnTo>
                  <a:pt x="11482" y="11885"/>
                </a:lnTo>
                <a:lnTo>
                  <a:pt x="11226" y="11738"/>
                </a:lnTo>
                <a:lnTo>
                  <a:pt x="10565" y="11482"/>
                </a:lnTo>
                <a:lnTo>
                  <a:pt x="10272" y="11335"/>
                </a:lnTo>
                <a:lnTo>
                  <a:pt x="10382" y="10968"/>
                </a:lnTo>
                <a:lnTo>
                  <a:pt x="10455" y="10601"/>
                </a:lnTo>
                <a:lnTo>
                  <a:pt x="10455" y="10528"/>
                </a:lnTo>
                <a:close/>
                <a:moveTo>
                  <a:pt x="10125" y="11665"/>
                </a:moveTo>
                <a:lnTo>
                  <a:pt x="10785" y="11958"/>
                </a:lnTo>
                <a:lnTo>
                  <a:pt x="11115" y="12142"/>
                </a:lnTo>
                <a:lnTo>
                  <a:pt x="11299" y="12215"/>
                </a:lnTo>
                <a:lnTo>
                  <a:pt x="11482" y="12289"/>
                </a:lnTo>
                <a:lnTo>
                  <a:pt x="11226" y="12655"/>
                </a:lnTo>
                <a:lnTo>
                  <a:pt x="10895" y="12545"/>
                </a:lnTo>
                <a:lnTo>
                  <a:pt x="10455" y="12399"/>
                </a:lnTo>
                <a:lnTo>
                  <a:pt x="10052" y="12252"/>
                </a:lnTo>
                <a:lnTo>
                  <a:pt x="9868" y="12142"/>
                </a:lnTo>
                <a:lnTo>
                  <a:pt x="10125" y="11665"/>
                </a:lnTo>
                <a:close/>
                <a:moveTo>
                  <a:pt x="9355" y="9574"/>
                </a:moveTo>
                <a:lnTo>
                  <a:pt x="9575" y="9611"/>
                </a:lnTo>
                <a:lnTo>
                  <a:pt x="9795" y="9648"/>
                </a:lnTo>
                <a:lnTo>
                  <a:pt x="9978" y="9758"/>
                </a:lnTo>
                <a:lnTo>
                  <a:pt x="10052" y="9868"/>
                </a:lnTo>
                <a:lnTo>
                  <a:pt x="10088" y="9941"/>
                </a:lnTo>
                <a:lnTo>
                  <a:pt x="10125" y="10088"/>
                </a:lnTo>
                <a:lnTo>
                  <a:pt x="10125" y="10198"/>
                </a:lnTo>
                <a:lnTo>
                  <a:pt x="9832" y="10161"/>
                </a:lnTo>
                <a:lnTo>
                  <a:pt x="9795" y="10198"/>
                </a:lnTo>
                <a:lnTo>
                  <a:pt x="9795" y="10234"/>
                </a:lnTo>
                <a:lnTo>
                  <a:pt x="9942" y="10344"/>
                </a:lnTo>
                <a:lnTo>
                  <a:pt x="10088" y="10455"/>
                </a:lnTo>
                <a:lnTo>
                  <a:pt x="10015" y="10785"/>
                </a:lnTo>
                <a:lnTo>
                  <a:pt x="9942" y="11078"/>
                </a:lnTo>
                <a:lnTo>
                  <a:pt x="9905" y="11188"/>
                </a:lnTo>
                <a:lnTo>
                  <a:pt x="9648" y="11115"/>
                </a:lnTo>
                <a:lnTo>
                  <a:pt x="9391" y="11078"/>
                </a:lnTo>
                <a:lnTo>
                  <a:pt x="9355" y="11078"/>
                </a:lnTo>
                <a:lnTo>
                  <a:pt x="9318" y="11115"/>
                </a:lnTo>
                <a:lnTo>
                  <a:pt x="9318" y="11151"/>
                </a:lnTo>
                <a:lnTo>
                  <a:pt x="9355" y="11188"/>
                </a:lnTo>
                <a:lnTo>
                  <a:pt x="9538" y="11372"/>
                </a:lnTo>
                <a:lnTo>
                  <a:pt x="9795" y="11518"/>
                </a:lnTo>
                <a:lnTo>
                  <a:pt x="9501" y="11995"/>
                </a:lnTo>
                <a:lnTo>
                  <a:pt x="9061" y="11812"/>
                </a:lnTo>
                <a:lnTo>
                  <a:pt x="8584" y="11628"/>
                </a:lnTo>
                <a:lnTo>
                  <a:pt x="8548" y="11628"/>
                </a:lnTo>
                <a:lnTo>
                  <a:pt x="8548" y="11702"/>
                </a:lnTo>
                <a:lnTo>
                  <a:pt x="8731" y="11848"/>
                </a:lnTo>
                <a:lnTo>
                  <a:pt x="8915" y="12032"/>
                </a:lnTo>
                <a:lnTo>
                  <a:pt x="9318" y="12289"/>
                </a:lnTo>
                <a:lnTo>
                  <a:pt x="9061" y="12582"/>
                </a:lnTo>
                <a:lnTo>
                  <a:pt x="8805" y="12802"/>
                </a:lnTo>
                <a:lnTo>
                  <a:pt x="8548" y="12692"/>
                </a:lnTo>
                <a:lnTo>
                  <a:pt x="8401" y="12069"/>
                </a:lnTo>
                <a:lnTo>
                  <a:pt x="8291" y="11445"/>
                </a:lnTo>
                <a:lnTo>
                  <a:pt x="8218" y="11298"/>
                </a:lnTo>
                <a:lnTo>
                  <a:pt x="8144" y="11188"/>
                </a:lnTo>
                <a:lnTo>
                  <a:pt x="8034" y="11115"/>
                </a:lnTo>
                <a:lnTo>
                  <a:pt x="7374" y="11115"/>
                </a:lnTo>
                <a:lnTo>
                  <a:pt x="7264" y="11078"/>
                </a:lnTo>
                <a:lnTo>
                  <a:pt x="7154" y="11041"/>
                </a:lnTo>
                <a:lnTo>
                  <a:pt x="7007" y="10895"/>
                </a:lnTo>
                <a:lnTo>
                  <a:pt x="6897" y="10675"/>
                </a:lnTo>
                <a:lnTo>
                  <a:pt x="6860" y="10455"/>
                </a:lnTo>
                <a:lnTo>
                  <a:pt x="6860" y="10344"/>
                </a:lnTo>
                <a:lnTo>
                  <a:pt x="6897" y="10234"/>
                </a:lnTo>
                <a:lnTo>
                  <a:pt x="6934" y="10124"/>
                </a:lnTo>
                <a:lnTo>
                  <a:pt x="7007" y="10051"/>
                </a:lnTo>
                <a:lnTo>
                  <a:pt x="7227" y="9978"/>
                </a:lnTo>
                <a:lnTo>
                  <a:pt x="7447" y="9904"/>
                </a:lnTo>
                <a:lnTo>
                  <a:pt x="8328" y="9721"/>
                </a:lnTo>
                <a:lnTo>
                  <a:pt x="8401" y="9758"/>
                </a:lnTo>
                <a:lnTo>
                  <a:pt x="8548" y="9758"/>
                </a:lnTo>
                <a:lnTo>
                  <a:pt x="8841" y="9648"/>
                </a:lnTo>
                <a:lnTo>
                  <a:pt x="9135" y="9574"/>
                </a:lnTo>
                <a:close/>
                <a:moveTo>
                  <a:pt x="1028" y="7373"/>
                </a:moveTo>
                <a:lnTo>
                  <a:pt x="1028" y="7887"/>
                </a:lnTo>
                <a:lnTo>
                  <a:pt x="1101" y="8437"/>
                </a:lnTo>
                <a:lnTo>
                  <a:pt x="1138" y="8474"/>
                </a:lnTo>
                <a:lnTo>
                  <a:pt x="1211" y="8510"/>
                </a:lnTo>
                <a:lnTo>
                  <a:pt x="1285" y="8510"/>
                </a:lnTo>
                <a:lnTo>
                  <a:pt x="1358" y="8474"/>
                </a:lnTo>
                <a:lnTo>
                  <a:pt x="1872" y="8070"/>
                </a:lnTo>
                <a:lnTo>
                  <a:pt x="1945" y="8951"/>
                </a:lnTo>
                <a:lnTo>
                  <a:pt x="1982" y="9611"/>
                </a:lnTo>
                <a:lnTo>
                  <a:pt x="1982" y="9758"/>
                </a:lnTo>
                <a:lnTo>
                  <a:pt x="1982" y="9904"/>
                </a:lnTo>
                <a:lnTo>
                  <a:pt x="1872" y="10014"/>
                </a:lnTo>
                <a:lnTo>
                  <a:pt x="1762" y="10088"/>
                </a:lnTo>
                <a:lnTo>
                  <a:pt x="1615" y="10271"/>
                </a:lnTo>
                <a:lnTo>
                  <a:pt x="1505" y="10455"/>
                </a:lnTo>
                <a:lnTo>
                  <a:pt x="1468" y="10638"/>
                </a:lnTo>
                <a:lnTo>
                  <a:pt x="1468" y="10858"/>
                </a:lnTo>
                <a:lnTo>
                  <a:pt x="1505" y="11078"/>
                </a:lnTo>
                <a:lnTo>
                  <a:pt x="1578" y="11298"/>
                </a:lnTo>
                <a:lnTo>
                  <a:pt x="1688" y="11702"/>
                </a:lnTo>
                <a:lnTo>
                  <a:pt x="2165" y="12876"/>
                </a:lnTo>
                <a:lnTo>
                  <a:pt x="1835" y="12509"/>
                </a:lnTo>
                <a:lnTo>
                  <a:pt x="1505" y="12142"/>
                </a:lnTo>
                <a:lnTo>
                  <a:pt x="1211" y="11665"/>
                </a:lnTo>
                <a:lnTo>
                  <a:pt x="918" y="11188"/>
                </a:lnTo>
                <a:lnTo>
                  <a:pt x="735" y="10675"/>
                </a:lnTo>
                <a:lnTo>
                  <a:pt x="588" y="10161"/>
                </a:lnTo>
                <a:lnTo>
                  <a:pt x="551" y="9831"/>
                </a:lnTo>
                <a:lnTo>
                  <a:pt x="514" y="9501"/>
                </a:lnTo>
                <a:lnTo>
                  <a:pt x="551" y="9171"/>
                </a:lnTo>
                <a:lnTo>
                  <a:pt x="588" y="8841"/>
                </a:lnTo>
                <a:lnTo>
                  <a:pt x="771" y="8180"/>
                </a:lnTo>
                <a:lnTo>
                  <a:pt x="955" y="7557"/>
                </a:lnTo>
                <a:lnTo>
                  <a:pt x="1028" y="7373"/>
                </a:lnTo>
                <a:close/>
                <a:moveTo>
                  <a:pt x="9612" y="12472"/>
                </a:moveTo>
                <a:lnTo>
                  <a:pt x="9942" y="12619"/>
                </a:lnTo>
                <a:lnTo>
                  <a:pt x="10675" y="12912"/>
                </a:lnTo>
                <a:lnTo>
                  <a:pt x="10895" y="12986"/>
                </a:lnTo>
                <a:lnTo>
                  <a:pt x="10529" y="13316"/>
                </a:lnTo>
                <a:lnTo>
                  <a:pt x="10162" y="13609"/>
                </a:lnTo>
                <a:lnTo>
                  <a:pt x="9685" y="13279"/>
                </a:lnTo>
                <a:lnTo>
                  <a:pt x="9171" y="12986"/>
                </a:lnTo>
                <a:lnTo>
                  <a:pt x="9391" y="12729"/>
                </a:lnTo>
                <a:lnTo>
                  <a:pt x="9612" y="12472"/>
                </a:lnTo>
                <a:close/>
                <a:moveTo>
                  <a:pt x="2569" y="5209"/>
                </a:moveTo>
                <a:lnTo>
                  <a:pt x="2899" y="5319"/>
                </a:lnTo>
                <a:lnTo>
                  <a:pt x="3266" y="5356"/>
                </a:lnTo>
                <a:lnTo>
                  <a:pt x="3999" y="5356"/>
                </a:lnTo>
                <a:lnTo>
                  <a:pt x="4733" y="5429"/>
                </a:lnTo>
                <a:lnTo>
                  <a:pt x="5467" y="5539"/>
                </a:lnTo>
                <a:lnTo>
                  <a:pt x="5320" y="5649"/>
                </a:lnTo>
                <a:lnTo>
                  <a:pt x="5173" y="5723"/>
                </a:lnTo>
                <a:lnTo>
                  <a:pt x="4880" y="5833"/>
                </a:lnTo>
                <a:lnTo>
                  <a:pt x="4696" y="5943"/>
                </a:lnTo>
                <a:lnTo>
                  <a:pt x="4513" y="6053"/>
                </a:lnTo>
                <a:lnTo>
                  <a:pt x="4366" y="6236"/>
                </a:lnTo>
                <a:lnTo>
                  <a:pt x="4293" y="6420"/>
                </a:lnTo>
                <a:lnTo>
                  <a:pt x="4256" y="6493"/>
                </a:lnTo>
                <a:lnTo>
                  <a:pt x="4293" y="6603"/>
                </a:lnTo>
                <a:lnTo>
                  <a:pt x="4329" y="6676"/>
                </a:lnTo>
                <a:lnTo>
                  <a:pt x="4366" y="6750"/>
                </a:lnTo>
                <a:lnTo>
                  <a:pt x="4439" y="6823"/>
                </a:lnTo>
                <a:lnTo>
                  <a:pt x="4549" y="6823"/>
                </a:lnTo>
                <a:lnTo>
                  <a:pt x="4660" y="6860"/>
                </a:lnTo>
                <a:lnTo>
                  <a:pt x="4696" y="6933"/>
                </a:lnTo>
                <a:lnTo>
                  <a:pt x="4733" y="7117"/>
                </a:lnTo>
                <a:lnTo>
                  <a:pt x="4770" y="7300"/>
                </a:lnTo>
                <a:lnTo>
                  <a:pt x="4770" y="7667"/>
                </a:lnTo>
                <a:lnTo>
                  <a:pt x="4806" y="7813"/>
                </a:lnTo>
                <a:lnTo>
                  <a:pt x="4586" y="7520"/>
                </a:lnTo>
                <a:lnTo>
                  <a:pt x="4366" y="7263"/>
                </a:lnTo>
                <a:lnTo>
                  <a:pt x="4256" y="7190"/>
                </a:lnTo>
                <a:lnTo>
                  <a:pt x="4146" y="7153"/>
                </a:lnTo>
                <a:lnTo>
                  <a:pt x="3999" y="7117"/>
                </a:lnTo>
                <a:lnTo>
                  <a:pt x="3889" y="7153"/>
                </a:lnTo>
                <a:lnTo>
                  <a:pt x="3632" y="7227"/>
                </a:lnTo>
                <a:lnTo>
                  <a:pt x="3412" y="7373"/>
                </a:lnTo>
                <a:lnTo>
                  <a:pt x="3192" y="7593"/>
                </a:lnTo>
                <a:lnTo>
                  <a:pt x="2972" y="7813"/>
                </a:lnTo>
                <a:lnTo>
                  <a:pt x="2825" y="8070"/>
                </a:lnTo>
                <a:lnTo>
                  <a:pt x="2715" y="8364"/>
                </a:lnTo>
                <a:lnTo>
                  <a:pt x="2642" y="8657"/>
                </a:lnTo>
                <a:lnTo>
                  <a:pt x="2605" y="8951"/>
                </a:lnTo>
                <a:lnTo>
                  <a:pt x="2605" y="9244"/>
                </a:lnTo>
                <a:lnTo>
                  <a:pt x="2679" y="9537"/>
                </a:lnTo>
                <a:lnTo>
                  <a:pt x="2679" y="9611"/>
                </a:lnTo>
                <a:lnTo>
                  <a:pt x="2752" y="9648"/>
                </a:lnTo>
                <a:lnTo>
                  <a:pt x="2789" y="9684"/>
                </a:lnTo>
                <a:lnTo>
                  <a:pt x="3156" y="9684"/>
                </a:lnTo>
                <a:lnTo>
                  <a:pt x="3449" y="9758"/>
                </a:lnTo>
                <a:lnTo>
                  <a:pt x="3706" y="9868"/>
                </a:lnTo>
                <a:lnTo>
                  <a:pt x="3963" y="10014"/>
                </a:lnTo>
                <a:lnTo>
                  <a:pt x="4183" y="10198"/>
                </a:lnTo>
                <a:lnTo>
                  <a:pt x="4403" y="10418"/>
                </a:lnTo>
                <a:lnTo>
                  <a:pt x="4770" y="10858"/>
                </a:lnTo>
                <a:lnTo>
                  <a:pt x="4403" y="11151"/>
                </a:lnTo>
                <a:lnTo>
                  <a:pt x="4109" y="11445"/>
                </a:lnTo>
                <a:lnTo>
                  <a:pt x="3816" y="11775"/>
                </a:lnTo>
                <a:lnTo>
                  <a:pt x="3596" y="12142"/>
                </a:lnTo>
                <a:lnTo>
                  <a:pt x="3412" y="12545"/>
                </a:lnTo>
                <a:lnTo>
                  <a:pt x="3266" y="12986"/>
                </a:lnTo>
                <a:lnTo>
                  <a:pt x="3192" y="13426"/>
                </a:lnTo>
                <a:lnTo>
                  <a:pt x="3156" y="13866"/>
                </a:lnTo>
                <a:lnTo>
                  <a:pt x="3082" y="13829"/>
                </a:lnTo>
                <a:lnTo>
                  <a:pt x="2972" y="13719"/>
                </a:lnTo>
                <a:lnTo>
                  <a:pt x="2899" y="13572"/>
                </a:lnTo>
                <a:lnTo>
                  <a:pt x="2459" y="12582"/>
                </a:lnTo>
                <a:lnTo>
                  <a:pt x="2092" y="11702"/>
                </a:lnTo>
                <a:lnTo>
                  <a:pt x="1945" y="11262"/>
                </a:lnTo>
                <a:lnTo>
                  <a:pt x="1872" y="10821"/>
                </a:lnTo>
                <a:lnTo>
                  <a:pt x="1872" y="10638"/>
                </a:lnTo>
                <a:lnTo>
                  <a:pt x="1945" y="10491"/>
                </a:lnTo>
                <a:lnTo>
                  <a:pt x="2055" y="10381"/>
                </a:lnTo>
                <a:lnTo>
                  <a:pt x="2202" y="10271"/>
                </a:lnTo>
                <a:lnTo>
                  <a:pt x="2312" y="10161"/>
                </a:lnTo>
                <a:lnTo>
                  <a:pt x="2385" y="10051"/>
                </a:lnTo>
                <a:lnTo>
                  <a:pt x="2385" y="9904"/>
                </a:lnTo>
                <a:lnTo>
                  <a:pt x="2385" y="9721"/>
                </a:lnTo>
                <a:lnTo>
                  <a:pt x="2312" y="8730"/>
                </a:lnTo>
                <a:lnTo>
                  <a:pt x="2165" y="7740"/>
                </a:lnTo>
                <a:lnTo>
                  <a:pt x="2165" y="7667"/>
                </a:lnTo>
                <a:lnTo>
                  <a:pt x="2092" y="7593"/>
                </a:lnTo>
                <a:lnTo>
                  <a:pt x="1945" y="7593"/>
                </a:lnTo>
                <a:lnTo>
                  <a:pt x="1358" y="8070"/>
                </a:lnTo>
                <a:lnTo>
                  <a:pt x="1321" y="7667"/>
                </a:lnTo>
                <a:lnTo>
                  <a:pt x="1358" y="7263"/>
                </a:lnTo>
                <a:lnTo>
                  <a:pt x="1395" y="6860"/>
                </a:lnTo>
                <a:lnTo>
                  <a:pt x="1505" y="6456"/>
                </a:lnTo>
                <a:lnTo>
                  <a:pt x="1505" y="6383"/>
                </a:lnTo>
                <a:lnTo>
                  <a:pt x="1468" y="6310"/>
                </a:lnTo>
                <a:lnTo>
                  <a:pt x="1725" y="5796"/>
                </a:lnTo>
                <a:lnTo>
                  <a:pt x="1982" y="5319"/>
                </a:lnTo>
                <a:lnTo>
                  <a:pt x="2239" y="5356"/>
                </a:lnTo>
                <a:lnTo>
                  <a:pt x="2495" y="5392"/>
                </a:lnTo>
                <a:lnTo>
                  <a:pt x="2569" y="5356"/>
                </a:lnTo>
                <a:lnTo>
                  <a:pt x="2605" y="5319"/>
                </a:lnTo>
                <a:lnTo>
                  <a:pt x="2605" y="5282"/>
                </a:lnTo>
                <a:lnTo>
                  <a:pt x="2569" y="5209"/>
                </a:lnTo>
                <a:close/>
                <a:moveTo>
                  <a:pt x="8805" y="13939"/>
                </a:moveTo>
                <a:lnTo>
                  <a:pt x="9098" y="13976"/>
                </a:lnTo>
                <a:lnTo>
                  <a:pt x="9391" y="14049"/>
                </a:lnTo>
                <a:lnTo>
                  <a:pt x="9208" y="14086"/>
                </a:lnTo>
                <a:lnTo>
                  <a:pt x="9171" y="14049"/>
                </a:lnTo>
                <a:lnTo>
                  <a:pt x="9061" y="14049"/>
                </a:lnTo>
                <a:lnTo>
                  <a:pt x="8988" y="13976"/>
                </a:lnTo>
                <a:lnTo>
                  <a:pt x="8805" y="13939"/>
                </a:lnTo>
                <a:close/>
                <a:moveTo>
                  <a:pt x="5815" y="14178"/>
                </a:moveTo>
                <a:lnTo>
                  <a:pt x="5797" y="14196"/>
                </a:lnTo>
                <a:lnTo>
                  <a:pt x="5760" y="14196"/>
                </a:lnTo>
                <a:lnTo>
                  <a:pt x="5815" y="14178"/>
                </a:lnTo>
                <a:close/>
                <a:moveTo>
                  <a:pt x="7154" y="2935"/>
                </a:moveTo>
                <a:lnTo>
                  <a:pt x="7594" y="3008"/>
                </a:lnTo>
                <a:lnTo>
                  <a:pt x="8034" y="3082"/>
                </a:lnTo>
                <a:lnTo>
                  <a:pt x="8438" y="3155"/>
                </a:lnTo>
                <a:lnTo>
                  <a:pt x="8401" y="3192"/>
                </a:lnTo>
                <a:lnTo>
                  <a:pt x="8401" y="3228"/>
                </a:lnTo>
                <a:lnTo>
                  <a:pt x="8401" y="3265"/>
                </a:lnTo>
                <a:lnTo>
                  <a:pt x="8438" y="3265"/>
                </a:lnTo>
                <a:lnTo>
                  <a:pt x="8621" y="3228"/>
                </a:lnTo>
                <a:lnTo>
                  <a:pt x="8768" y="3265"/>
                </a:lnTo>
                <a:lnTo>
                  <a:pt x="8805" y="3265"/>
                </a:lnTo>
                <a:lnTo>
                  <a:pt x="8768" y="3338"/>
                </a:lnTo>
                <a:lnTo>
                  <a:pt x="8768" y="3412"/>
                </a:lnTo>
                <a:lnTo>
                  <a:pt x="8768" y="3448"/>
                </a:lnTo>
                <a:lnTo>
                  <a:pt x="8805" y="3485"/>
                </a:lnTo>
                <a:lnTo>
                  <a:pt x="8841" y="3485"/>
                </a:lnTo>
                <a:lnTo>
                  <a:pt x="8915" y="3522"/>
                </a:lnTo>
                <a:lnTo>
                  <a:pt x="8988" y="3558"/>
                </a:lnTo>
                <a:lnTo>
                  <a:pt x="9098" y="3668"/>
                </a:lnTo>
                <a:lnTo>
                  <a:pt x="9208" y="3815"/>
                </a:lnTo>
                <a:lnTo>
                  <a:pt x="9245" y="3852"/>
                </a:lnTo>
                <a:lnTo>
                  <a:pt x="9281" y="3889"/>
                </a:lnTo>
                <a:lnTo>
                  <a:pt x="9318" y="3852"/>
                </a:lnTo>
                <a:lnTo>
                  <a:pt x="9391" y="3742"/>
                </a:lnTo>
                <a:lnTo>
                  <a:pt x="9465" y="3632"/>
                </a:lnTo>
                <a:lnTo>
                  <a:pt x="9538" y="3558"/>
                </a:lnTo>
                <a:lnTo>
                  <a:pt x="9758" y="3632"/>
                </a:lnTo>
                <a:lnTo>
                  <a:pt x="9612" y="3815"/>
                </a:lnTo>
                <a:lnTo>
                  <a:pt x="9501" y="3999"/>
                </a:lnTo>
                <a:lnTo>
                  <a:pt x="9465" y="4072"/>
                </a:lnTo>
                <a:lnTo>
                  <a:pt x="9465" y="4182"/>
                </a:lnTo>
                <a:lnTo>
                  <a:pt x="9575" y="4182"/>
                </a:lnTo>
                <a:lnTo>
                  <a:pt x="9648" y="4145"/>
                </a:lnTo>
                <a:lnTo>
                  <a:pt x="9795" y="4035"/>
                </a:lnTo>
                <a:lnTo>
                  <a:pt x="10052" y="3815"/>
                </a:lnTo>
                <a:lnTo>
                  <a:pt x="10308" y="3962"/>
                </a:lnTo>
                <a:lnTo>
                  <a:pt x="10235" y="4035"/>
                </a:lnTo>
                <a:lnTo>
                  <a:pt x="9978" y="4365"/>
                </a:lnTo>
                <a:lnTo>
                  <a:pt x="9868" y="4512"/>
                </a:lnTo>
                <a:lnTo>
                  <a:pt x="9795" y="4696"/>
                </a:lnTo>
                <a:lnTo>
                  <a:pt x="9795" y="4732"/>
                </a:lnTo>
                <a:lnTo>
                  <a:pt x="9832" y="4732"/>
                </a:lnTo>
                <a:lnTo>
                  <a:pt x="10015" y="4659"/>
                </a:lnTo>
                <a:lnTo>
                  <a:pt x="10198" y="4549"/>
                </a:lnTo>
                <a:lnTo>
                  <a:pt x="10492" y="4329"/>
                </a:lnTo>
                <a:lnTo>
                  <a:pt x="10639" y="4182"/>
                </a:lnTo>
                <a:lnTo>
                  <a:pt x="10822" y="4292"/>
                </a:lnTo>
                <a:lnTo>
                  <a:pt x="10565" y="4549"/>
                </a:lnTo>
                <a:lnTo>
                  <a:pt x="10272" y="4879"/>
                </a:lnTo>
                <a:lnTo>
                  <a:pt x="10052" y="5209"/>
                </a:lnTo>
                <a:lnTo>
                  <a:pt x="9942" y="5246"/>
                </a:lnTo>
                <a:lnTo>
                  <a:pt x="9648" y="5392"/>
                </a:lnTo>
                <a:lnTo>
                  <a:pt x="9391" y="5539"/>
                </a:lnTo>
                <a:lnTo>
                  <a:pt x="9281" y="5539"/>
                </a:lnTo>
                <a:lnTo>
                  <a:pt x="9135" y="5576"/>
                </a:lnTo>
                <a:lnTo>
                  <a:pt x="8805" y="5759"/>
                </a:lnTo>
                <a:lnTo>
                  <a:pt x="8548" y="5979"/>
                </a:lnTo>
                <a:lnTo>
                  <a:pt x="8364" y="6089"/>
                </a:lnTo>
                <a:lnTo>
                  <a:pt x="8071" y="6346"/>
                </a:lnTo>
                <a:lnTo>
                  <a:pt x="7924" y="6566"/>
                </a:lnTo>
                <a:lnTo>
                  <a:pt x="7741" y="6750"/>
                </a:lnTo>
                <a:lnTo>
                  <a:pt x="7631" y="6970"/>
                </a:lnTo>
                <a:lnTo>
                  <a:pt x="7594" y="7153"/>
                </a:lnTo>
                <a:lnTo>
                  <a:pt x="7631" y="7227"/>
                </a:lnTo>
                <a:lnTo>
                  <a:pt x="7667" y="7300"/>
                </a:lnTo>
                <a:lnTo>
                  <a:pt x="7741" y="7373"/>
                </a:lnTo>
                <a:lnTo>
                  <a:pt x="7851" y="7410"/>
                </a:lnTo>
                <a:lnTo>
                  <a:pt x="7998" y="7410"/>
                </a:lnTo>
                <a:lnTo>
                  <a:pt x="8144" y="7337"/>
                </a:lnTo>
                <a:lnTo>
                  <a:pt x="8401" y="7190"/>
                </a:lnTo>
                <a:lnTo>
                  <a:pt x="8548" y="7153"/>
                </a:lnTo>
                <a:lnTo>
                  <a:pt x="8731" y="7227"/>
                </a:lnTo>
                <a:lnTo>
                  <a:pt x="8805" y="7263"/>
                </a:lnTo>
                <a:lnTo>
                  <a:pt x="8878" y="7337"/>
                </a:lnTo>
                <a:lnTo>
                  <a:pt x="8915" y="7410"/>
                </a:lnTo>
                <a:lnTo>
                  <a:pt x="8915" y="7483"/>
                </a:lnTo>
                <a:lnTo>
                  <a:pt x="8841" y="7593"/>
                </a:lnTo>
                <a:lnTo>
                  <a:pt x="8731" y="7740"/>
                </a:lnTo>
                <a:lnTo>
                  <a:pt x="8584" y="7850"/>
                </a:lnTo>
                <a:lnTo>
                  <a:pt x="8401" y="7960"/>
                </a:lnTo>
                <a:lnTo>
                  <a:pt x="8144" y="8070"/>
                </a:lnTo>
                <a:lnTo>
                  <a:pt x="7961" y="8144"/>
                </a:lnTo>
                <a:lnTo>
                  <a:pt x="7741" y="8254"/>
                </a:lnTo>
                <a:lnTo>
                  <a:pt x="7557" y="8400"/>
                </a:lnTo>
                <a:lnTo>
                  <a:pt x="7521" y="8474"/>
                </a:lnTo>
                <a:lnTo>
                  <a:pt x="7484" y="8584"/>
                </a:lnTo>
                <a:lnTo>
                  <a:pt x="7447" y="8767"/>
                </a:lnTo>
                <a:lnTo>
                  <a:pt x="7521" y="8914"/>
                </a:lnTo>
                <a:lnTo>
                  <a:pt x="7631" y="9061"/>
                </a:lnTo>
                <a:lnTo>
                  <a:pt x="7777" y="9134"/>
                </a:lnTo>
                <a:lnTo>
                  <a:pt x="7887" y="9171"/>
                </a:lnTo>
                <a:lnTo>
                  <a:pt x="8034" y="9207"/>
                </a:lnTo>
                <a:lnTo>
                  <a:pt x="8254" y="9134"/>
                </a:lnTo>
                <a:lnTo>
                  <a:pt x="8694" y="8951"/>
                </a:lnTo>
                <a:lnTo>
                  <a:pt x="9208" y="8951"/>
                </a:lnTo>
                <a:lnTo>
                  <a:pt x="9391" y="8877"/>
                </a:lnTo>
                <a:lnTo>
                  <a:pt x="9575" y="8767"/>
                </a:lnTo>
                <a:lnTo>
                  <a:pt x="9685" y="8657"/>
                </a:lnTo>
                <a:lnTo>
                  <a:pt x="9795" y="8547"/>
                </a:lnTo>
                <a:lnTo>
                  <a:pt x="9905" y="8547"/>
                </a:lnTo>
                <a:lnTo>
                  <a:pt x="10052" y="8584"/>
                </a:lnTo>
                <a:lnTo>
                  <a:pt x="10088" y="8620"/>
                </a:lnTo>
                <a:lnTo>
                  <a:pt x="10125" y="8620"/>
                </a:lnTo>
                <a:lnTo>
                  <a:pt x="10198" y="8657"/>
                </a:lnTo>
                <a:lnTo>
                  <a:pt x="10382" y="8804"/>
                </a:lnTo>
                <a:lnTo>
                  <a:pt x="10565" y="8987"/>
                </a:lnTo>
                <a:lnTo>
                  <a:pt x="11115" y="9648"/>
                </a:lnTo>
                <a:lnTo>
                  <a:pt x="10382" y="9391"/>
                </a:lnTo>
                <a:lnTo>
                  <a:pt x="10015" y="9281"/>
                </a:lnTo>
                <a:lnTo>
                  <a:pt x="9648" y="9171"/>
                </a:lnTo>
                <a:lnTo>
                  <a:pt x="9612" y="9207"/>
                </a:lnTo>
                <a:lnTo>
                  <a:pt x="9281" y="9171"/>
                </a:lnTo>
                <a:lnTo>
                  <a:pt x="8951" y="9207"/>
                </a:lnTo>
                <a:lnTo>
                  <a:pt x="8621" y="9281"/>
                </a:lnTo>
                <a:lnTo>
                  <a:pt x="8328" y="9391"/>
                </a:lnTo>
                <a:lnTo>
                  <a:pt x="8291" y="9427"/>
                </a:lnTo>
                <a:lnTo>
                  <a:pt x="8144" y="9427"/>
                </a:lnTo>
                <a:lnTo>
                  <a:pt x="7631" y="9537"/>
                </a:lnTo>
                <a:lnTo>
                  <a:pt x="7117" y="9648"/>
                </a:lnTo>
                <a:lnTo>
                  <a:pt x="6934" y="9684"/>
                </a:lnTo>
                <a:lnTo>
                  <a:pt x="6787" y="9794"/>
                </a:lnTo>
                <a:lnTo>
                  <a:pt x="6677" y="9904"/>
                </a:lnTo>
                <a:lnTo>
                  <a:pt x="6567" y="10088"/>
                </a:lnTo>
                <a:lnTo>
                  <a:pt x="6494" y="10271"/>
                </a:lnTo>
                <a:lnTo>
                  <a:pt x="6494" y="10455"/>
                </a:lnTo>
                <a:lnTo>
                  <a:pt x="6494" y="10601"/>
                </a:lnTo>
                <a:lnTo>
                  <a:pt x="6530" y="10785"/>
                </a:lnTo>
                <a:lnTo>
                  <a:pt x="6604" y="10968"/>
                </a:lnTo>
                <a:lnTo>
                  <a:pt x="6714" y="11115"/>
                </a:lnTo>
                <a:lnTo>
                  <a:pt x="6824" y="11225"/>
                </a:lnTo>
                <a:lnTo>
                  <a:pt x="6970" y="11335"/>
                </a:lnTo>
                <a:lnTo>
                  <a:pt x="7117" y="11408"/>
                </a:lnTo>
                <a:lnTo>
                  <a:pt x="7301" y="11445"/>
                </a:lnTo>
                <a:lnTo>
                  <a:pt x="7484" y="11482"/>
                </a:lnTo>
                <a:lnTo>
                  <a:pt x="7777" y="11482"/>
                </a:lnTo>
                <a:lnTo>
                  <a:pt x="7851" y="11555"/>
                </a:lnTo>
                <a:lnTo>
                  <a:pt x="7924" y="11665"/>
                </a:lnTo>
                <a:lnTo>
                  <a:pt x="7961" y="11812"/>
                </a:lnTo>
                <a:lnTo>
                  <a:pt x="8034" y="12105"/>
                </a:lnTo>
                <a:lnTo>
                  <a:pt x="8071" y="12362"/>
                </a:lnTo>
                <a:lnTo>
                  <a:pt x="8108" y="12509"/>
                </a:lnTo>
                <a:lnTo>
                  <a:pt x="7851" y="12435"/>
                </a:lnTo>
                <a:lnTo>
                  <a:pt x="7631" y="12399"/>
                </a:lnTo>
                <a:lnTo>
                  <a:pt x="7557" y="12362"/>
                </a:lnTo>
                <a:lnTo>
                  <a:pt x="7521" y="12215"/>
                </a:lnTo>
                <a:lnTo>
                  <a:pt x="7521" y="12179"/>
                </a:lnTo>
                <a:lnTo>
                  <a:pt x="7447" y="12179"/>
                </a:lnTo>
                <a:lnTo>
                  <a:pt x="7447" y="12215"/>
                </a:lnTo>
                <a:lnTo>
                  <a:pt x="7411" y="12472"/>
                </a:lnTo>
                <a:lnTo>
                  <a:pt x="7411" y="12509"/>
                </a:lnTo>
                <a:lnTo>
                  <a:pt x="7447" y="12545"/>
                </a:lnTo>
                <a:lnTo>
                  <a:pt x="7851" y="12729"/>
                </a:lnTo>
                <a:lnTo>
                  <a:pt x="8254" y="12949"/>
                </a:lnTo>
                <a:lnTo>
                  <a:pt x="8438" y="13316"/>
                </a:lnTo>
                <a:lnTo>
                  <a:pt x="8474" y="13389"/>
                </a:lnTo>
                <a:lnTo>
                  <a:pt x="8548" y="13426"/>
                </a:lnTo>
                <a:lnTo>
                  <a:pt x="8621" y="13426"/>
                </a:lnTo>
                <a:lnTo>
                  <a:pt x="8694" y="13389"/>
                </a:lnTo>
                <a:lnTo>
                  <a:pt x="8841" y="13279"/>
                </a:lnTo>
                <a:lnTo>
                  <a:pt x="9428" y="13609"/>
                </a:lnTo>
                <a:lnTo>
                  <a:pt x="9281" y="13609"/>
                </a:lnTo>
                <a:lnTo>
                  <a:pt x="8548" y="13536"/>
                </a:lnTo>
                <a:lnTo>
                  <a:pt x="7851" y="13536"/>
                </a:lnTo>
                <a:lnTo>
                  <a:pt x="7374" y="13206"/>
                </a:lnTo>
                <a:lnTo>
                  <a:pt x="6860" y="12912"/>
                </a:lnTo>
                <a:lnTo>
                  <a:pt x="6824" y="12876"/>
                </a:lnTo>
                <a:lnTo>
                  <a:pt x="6750" y="12912"/>
                </a:lnTo>
                <a:lnTo>
                  <a:pt x="6750" y="12949"/>
                </a:lnTo>
                <a:lnTo>
                  <a:pt x="6750" y="13022"/>
                </a:lnTo>
                <a:lnTo>
                  <a:pt x="6970" y="13316"/>
                </a:lnTo>
                <a:lnTo>
                  <a:pt x="7227" y="13572"/>
                </a:lnTo>
                <a:lnTo>
                  <a:pt x="6897" y="13609"/>
                </a:lnTo>
                <a:lnTo>
                  <a:pt x="6567" y="13646"/>
                </a:lnTo>
                <a:lnTo>
                  <a:pt x="6310" y="13426"/>
                </a:lnTo>
                <a:lnTo>
                  <a:pt x="6090" y="13169"/>
                </a:lnTo>
                <a:lnTo>
                  <a:pt x="6017" y="13169"/>
                </a:lnTo>
                <a:lnTo>
                  <a:pt x="5943" y="13242"/>
                </a:lnTo>
                <a:lnTo>
                  <a:pt x="5907" y="13389"/>
                </a:lnTo>
                <a:lnTo>
                  <a:pt x="5943" y="13499"/>
                </a:lnTo>
                <a:lnTo>
                  <a:pt x="5980" y="13646"/>
                </a:lnTo>
                <a:lnTo>
                  <a:pt x="6090" y="13756"/>
                </a:lnTo>
                <a:lnTo>
                  <a:pt x="5760" y="13829"/>
                </a:lnTo>
                <a:lnTo>
                  <a:pt x="5430" y="13939"/>
                </a:lnTo>
                <a:lnTo>
                  <a:pt x="5393" y="13903"/>
                </a:lnTo>
                <a:lnTo>
                  <a:pt x="5173" y="13682"/>
                </a:lnTo>
                <a:lnTo>
                  <a:pt x="5026" y="13609"/>
                </a:lnTo>
                <a:lnTo>
                  <a:pt x="4916" y="13572"/>
                </a:lnTo>
                <a:lnTo>
                  <a:pt x="4880" y="13572"/>
                </a:lnTo>
                <a:lnTo>
                  <a:pt x="4880" y="13609"/>
                </a:lnTo>
                <a:lnTo>
                  <a:pt x="4880" y="13682"/>
                </a:lnTo>
                <a:lnTo>
                  <a:pt x="4916" y="13793"/>
                </a:lnTo>
                <a:lnTo>
                  <a:pt x="4990" y="13939"/>
                </a:lnTo>
                <a:lnTo>
                  <a:pt x="5100" y="14086"/>
                </a:lnTo>
                <a:lnTo>
                  <a:pt x="5136" y="14086"/>
                </a:lnTo>
                <a:lnTo>
                  <a:pt x="4843" y="14306"/>
                </a:lnTo>
                <a:lnTo>
                  <a:pt x="4623" y="14269"/>
                </a:lnTo>
                <a:lnTo>
                  <a:pt x="4109" y="14196"/>
                </a:lnTo>
                <a:lnTo>
                  <a:pt x="3853" y="14159"/>
                </a:lnTo>
                <a:lnTo>
                  <a:pt x="3596" y="14086"/>
                </a:lnTo>
                <a:lnTo>
                  <a:pt x="3669" y="14013"/>
                </a:lnTo>
                <a:lnTo>
                  <a:pt x="3706" y="13903"/>
                </a:lnTo>
                <a:lnTo>
                  <a:pt x="3706" y="13829"/>
                </a:lnTo>
                <a:lnTo>
                  <a:pt x="3669" y="13719"/>
                </a:lnTo>
                <a:lnTo>
                  <a:pt x="3632" y="13646"/>
                </a:lnTo>
                <a:lnTo>
                  <a:pt x="3559" y="13609"/>
                </a:lnTo>
                <a:lnTo>
                  <a:pt x="3632" y="13242"/>
                </a:lnTo>
                <a:lnTo>
                  <a:pt x="3742" y="12876"/>
                </a:lnTo>
                <a:lnTo>
                  <a:pt x="3889" y="12509"/>
                </a:lnTo>
                <a:lnTo>
                  <a:pt x="4073" y="12179"/>
                </a:lnTo>
                <a:lnTo>
                  <a:pt x="4293" y="11848"/>
                </a:lnTo>
                <a:lnTo>
                  <a:pt x="4549" y="11555"/>
                </a:lnTo>
                <a:lnTo>
                  <a:pt x="4843" y="11298"/>
                </a:lnTo>
                <a:lnTo>
                  <a:pt x="5173" y="11115"/>
                </a:lnTo>
                <a:lnTo>
                  <a:pt x="5246" y="11041"/>
                </a:lnTo>
                <a:lnTo>
                  <a:pt x="5283" y="10931"/>
                </a:lnTo>
                <a:lnTo>
                  <a:pt x="5283" y="10858"/>
                </a:lnTo>
                <a:lnTo>
                  <a:pt x="5210" y="10785"/>
                </a:lnTo>
                <a:lnTo>
                  <a:pt x="4770" y="10234"/>
                </a:lnTo>
                <a:lnTo>
                  <a:pt x="4549" y="9978"/>
                </a:lnTo>
                <a:lnTo>
                  <a:pt x="4293" y="9758"/>
                </a:lnTo>
                <a:lnTo>
                  <a:pt x="3999" y="9574"/>
                </a:lnTo>
                <a:lnTo>
                  <a:pt x="3706" y="9427"/>
                </a:lnTo>
                <a:lnTo>
                  <a:pt x="3376" y="9317"/>
                </a:lnTo>
                <a:lnTo>
                  <a:pt x="3046" y="9281"/>
                </a:lnTo>
                <a:lnTo>
                  <a:pt x="3046" y="8877"/>
                </a:lnTo>
                <a:lnTo>
                  <a:pt x="3119" y="8510"/>
                </a:lnTo>
                <a:lnTo>
                  <a:pt x="3266" y="8180"/>
                </a:lnTo>
                <a:lnTo>
                  <a:pt x="3486" y="7887"/>
                </a:lnTo>
                <a:lnTo>
                  <a:pt x="3632" y="7740"/>
                </a:lnTo>
                <a:lnTo>
                  <a:pt x="3816" y="7593"/>
                </a:lnTo>
                <a:lnTo>
                  <a:pt x="3889" y="7557"/>
                </a:lnTo>
                <a:lnTo>
                  <a:pt x="3963" y="7557"/>
                </a:lnTo>
                <a:lnTo>
                  <a:pt x="4036" y="7593"/>
                </a:lnTo>
                <a:lnTo>
                  <a:pt x="4109" y="7630"/>
                </a:lnTo>
                <a:lnTo>
                  <a:pt x="4219" y="7740"/>
                </a:lnTo>
                <a:lnTo>
                  <a:pt x="4329" y="7887"/>
                </a:lnTo>
                <a:lnTo>
                  <a:pt x="4916" y="8657"/>
                </a:lnTo>
                <a:lnTo>
                  <a:pt x="5026" y="8730"/>
                </a:lnTo>
                <a:lnTo>
                  <a:pt x="5136" y="8767"/>
                </a:lnTo>
                <a:lnTo>
                  <a:pt x="5210" y="8730"/>
                </a:lnTo>
                <a:lnTo>
                  <a:pt x="5246" y="8694"/>
                </a:lnTo>
                <a:lnTo>
                  <a:pt x="5283" y="8620"/>
                </a:lnTo>
                <a:lnTo>
                  <a:pt x="5283" y="8547"/>
                </a:lnTo>
                <a:lnTo>
                  <a:pt x="5136" y="7006"/>
                </a:lnTo>
                <a:lnTo>
                  <a:pt x="5100" y="6823"/>
                </a:lnTo>
                <a:lnTo>
                  <a:pt x="4990" y="6640"/>
                </a:lnTo>
                <a:lnTo>
                  <a:pt x="4880" y="6493"/>
                </a:lnTo>
                <a:lnTo>
                  <a:pt x="4660" y="6456"/>
                </a:lnTo>
                <a:lnTo>
                  <a:pt x="4733" y="6420"/>
                </a:lnTo>
                <a:lnTo>
                  <a:pt x="4843" y="6346"/>
                </a:lnTo>
                <a:lnTo>
                  <a:pt x="5026" y="6199"/>
                </a:lnTo>
                <a:lnTo>
                  <a:pt x="5430" y="6016"/>
                </a:lnTo>
                <a:lnTo>
                  <a:pt x="5613" y="5943"/>
                </a:lnTo>
                <a:lnTo>
                  <a:pt x="5760" y="5796"/>
                </a:lnTo>
                <a:lnTo>
                  <a:pt x="5870" y="5649"/>
                </a:lnTo>
                <a:lnTo>
                  <a:pt x="5980" y="5466"/>
                </a:lnTo>
                <a:lnTo>
                  <a:pt x="5980" y="5392"/>
                </a:lnTo>
                <a:lnTo>
                  <a:pt x="5943" y="5319"/>
                </a:lnTo>
                <a:lnTo>
                  <a:pt x="5907" y="5246"/>
                </a:lnTo>
                <a:lnTo>
                  <a:pt x="5833" y="5209"/>
                </a:lnTo>
                <a:lnTo>
                  <a:pt x="4990" y="5099"/>
                </a:lnTo>
                <a:lnTo>
                  <a:pt x="4109" y="4989"/>
                </a:lnTo>
                <a:lnTo>
                  <a:pt x="3742" y="4989"/>
                </a:lnTo>
                <a:lnTo>
                  <a:pt x="3302" y="4952"/>
                </a:lnTo>
                <a:lnTo>
                  <a:pt x="2899" y="4989"/>
                </a:lnTo>
                <a:lnTo>
                  <a:pt x="2715" y="5026"/>
                </a:lnTo>
                <a:lnTo>
                  <a:pt x="2532" y="5099"/>
                </a:lnTo>
                <a:lnTo>
                  <a:pt x="2495" y="5136"/>
                </a:lnTo>
                <a:lnTo>
                  <a:pt x="2532" y="5209"/>
                </a:lnTo>
                <a:lnTo>
                  <a:pt x="2165" y="5062"/>
                </a:lnTo>
                <a:lnTo>
                  <a:pt x="2459" y="4732"/>
                </a:lnTo>
                <a:lnTo>
                  <a:pt x="2752" y="4402"/>
                </a:lnTo>
                <a:lnTo>
                  <a:pt x="3082" y="4145"/>
                </a:lnTo>
                <a:lnTo>
                  <a:pt x="3449" y="3889"/>
                </a:lnTo>
                <a:lnTo>
                  <a:pt x="3816" y="3668"/>
                </a:lnTo>
                <a:lnTo>
                  <a:pt x="4219" y="3448"/>
                </a:lnTo>
                <a:lnTo>
                  <a:pt x="4623" y="3302"/>
                </a:lnTo>
                <a:lnTo>
                  <a:pt x="5026" y="3155"/>
                </a:lnTo>
                <a:lnTo>
                  <a:pt x="5467" y="3045"/>
                </a:lnTo>
                <a:lnTo>
                  <a:pt x="5907" y="2972"/>
                </a:lnTo>
                <a:lnTo>
                  <a:pt x="6310" y="2935"/>
                </a:lnTo>
                <a:close/>
                <a:moveTo>
                  <a:pt x="5393" y="14343"/>
                </a:moveTo>
                <a:lnTo>
                  <a:pt x="5430" y="14379"/>
                </a:lnTo>
                <a:lnTo>
                  <a:pt x="5356" y="14379"/>
                </a:lnTo>
                <a:lnTo>
                  <a:pt x="5393" y="14343"/>
                </a:lnTo>
                <a:close/>
                <a:moveTo>
                  <a:pt x="7704" y="13903"/>
                </a:moveTo>
                <a:lnTo>
                  <a:pt x="7961" y="14049"/>
                </a:lnTo>
                <a:lnTo>
                  <a:pt x="8291" y="14196"/>
                </a:lnTo>
                <a:lnTo>
                  <a:pt x="8584" y="14306"/>
                </a:lnTo>
                <a:lnTo>
                  <a:pt x="8181" y="14379"/>
                </a:lnTo>
                <a:lnTo>
                  <a:pt x="7741" y="14416"/>
                </a:lnTo>
                <a:lnTo>
                  <a:pt x="7704" y="14306"/>
                </a:lnTo>
                <a:lnTo>
                  <a:pt x="7631" y="14233"/>
                </a:lnTo>
                <a:lnTo>
                  <a:pt x="7264" y="14123"/>
                </a:lnTo>
                <a:lnTo>
                  <a:pt x="6970" y="13939"/>
                </a:lnTo>
                <a:lnTo>
                  <a:pt x="7521" y="13903"/>
                </a:lnTo>
                <a:close/>
                <a:moveTo>
                  <a:pt x="6420" y="14013"/>
                </a:moveTo>
                <a:lnTo>
                  <a:pt x="6567" y="14123"/>
                </a:lnTo>
                <a:lnTo>
                  <a:pt x="6787" y="14306"/>
                </a:lnTo>
                <a:lnTo>
                  <a:pt x="7007" y="14453"/>
                </a:lnTo>
                <a:lnTo>
                  <a:pt x="6053" y="14416"/>
                </a:lnTo>
                <a:lnTo>
                  <a:pt x="6053" y="14343"/>
                </a:lnTo>
                <a:lnTo>
                  <a:pt x="6053" y="14269"/>
                </a:lnTo>
                <a:lnTo>
                  <a:pt x="5980" y="14196"/>
                </a:lnTo>
                <a:lnTo>
                  <a:pt x="5907" y="14159"/>
                </a:lnTo>
                <a:lnTo>
                  <a:pt x="5870" y="14159"/>
                </a:lnTo>
                <a:lnTo>
                  <a:pt x="5980" y="14123"/>
                </a:lnTo>
                <a:lnTo>
                  <a:pt x="6420" y="14013"/>
                </a:lnTo>
                <a:close/>
                <a:moveTo>
                  <a:pt x="6824" y="2385"/>
                </a:moveTo>
                <a:lnTo>
                  <a:pt x="6750" y="2421"/>
                </a:lnTo>
                <a:lnTo>
                  <a:pt x="6677" y="2495"/>
                </a:lnTo>
                <a:lnTo>
                  <a:pt x="6127" y="2531"/>
                </a:lnTo>
                <a:lnTo>
                  <a:pt x="5540" y="2605"/>
                </a:lnTo>
                <a:lnTo>
                  <a:pt x="5026" y="2715"/>
                </a:lnTo>
                <a:lnTo>
                  <a:pt x="4476" y="2861"/>
                </a:lnTo>
                <a:lnTo>
                  <a:pt x="3926" y="3082"/>
                </a:lnTo>
                <a:lnTo>
                  <a:pt x="3376" y="3375"/>
                </a:lnTo>
                <a:lnTo>
                  <a:pt x="2899" y="3705"/>
                </a:lnTo>
                <a:lnTo>
                  <a:pt x="2459" y="4109"/>
                </a:lnTo>
                <a:lnTo>
                  <a:pt x="2018" y="4512"/>
                </a:lnTo>
                <a:lnTo>
                  <a:pt x="1652" y="4989"/>
                </a:lnTo>
                <a:lnTo>
                  <a:pt x="1321" y="5466"/>
                </a:lnTo>
                <a:lnTo>
                  <a:pt x="1065" y="6016"/>
                </a:lnTo>
                <a:lnTo>
                  <a:pt x="735" y="6713"/>
                </a:lnTo>
                <a:lnTo>
                  <a:pt x="478" y="7447"/>
                </a:lnTo>
                <a:lnTo>
                  <a:pt x="221" y="8180"/>
                </a:lnTo>
                <a:lnTo>
                  <a:pt x="74" y="8914"/>
                </a:lnTo>
                <a:lnTo>
                  <a:pt x="38" y="9244"/>
                </a:lnTo>
                <a:lnTo>
                  <a:pt x="1" y="9611"/>
                </a:lnTo>
                <a:lnTo>
                  <a:pt x="38" y="9941"/>
                </a:lnTo>
                <a:lnTo>
                  <a:pt x="74" y="10271"/>
                </a:lnTo>
                <a:lnTo>
                  <a:pt x="148" y="10601"/>
                </a:lnTo>
                <a:lnTo>
                  <a:pt x="258" y="10931"/>
                </a:lnTo>
                <a:lnTo>
                  <a:pt x="368" y="11262"/>
                </a:lnTo>
                <a:lnTo>
                  <a:pt x="514" y="11555"/>
                </a:lnTo>
                <a:lnTo>
                  <a:pt x="881" y="12142"/>
                </a:lnTo>
                <a:lnTo>
                  <a:pt x="1285" y="12692"/>
                </a:lnTo>
                <a:lnTo>
                  <a:pt x="1725" y="13206"/>
                </a:lnTo>
                <a:lnTo>
                  <a:pt x="2202" y="13719"/>
                </a:lnTo>
                <a:lnTo>
                  <a:pt x="2459" y="13976"/>
                </a:lnTo>
                <a:lnTo>
                  <a:pt x="2752" y="14233"/>
                </a:lnTo>
                <a:lnTo>
                  <a:pt x="2825" y="14343"/>
                </a:lnTo>
                <a:lnTo>
                  <a:pt x="2899" y="14416"/>
                </a:lnTo>
                <a:lnTo>
                  <a:pt x="3009" y="14453"/>
                </a:lnTo>
                <a:lnTo>
                  <a:pt x="3119" y="14453"/>
                </a:lnTo>
                <a:lnTo>
                  <a:pt x="3192" y="14526"/>
                </a:lnTo>
                <a:lnTo>
                  <a:pt x="3559" y="14636"/>
                </a:lnTo>
                <a:lnTo>
                  <a:pt x="3889" y="14746"/>
                </a:lnTo>
                <a:lnTo>
                  <a:pt x="4623" y="14820"/>
                </a:lnTo>
                <a:lnTo>
                  <a:pt x="6017" y="14966"/>
                </a:lnTo>
                <a:lnTo>
                  <a:pt x="6714" y="15003"/>
                </a:lnTo>
                <a:lnTo>
                  <a:pt x="7411" y="15003"/>
                </a:lnTo>
                <a:lnTo>
                  <a:pt x="8108" y="14930"/>
                </a:lnTo>
                <a:lnTo>
                  <a:pt x="8768" y="14783"/>
                </a:lnTo>
                <a:lnTo>
                  <a:pt x="9465" y="14600"/>
                </a:lnTo>
                <a:lnTo>
                  <a:pt x="9758" y="14453"/>
                </a:lnTo>
                <a:lnTo>
                  <a:pt x="10088" y="14306"/>
                </a:lnTo>
                <a:lnTo>
                  <a:pt x="10382" y="14159"/>
                </a:lnTo>
                <a:lnTo>
                  <a:pt x="10675" y="13976"/>
                </a:lnTo>
                <a:lnTo>
                  <a:pt x="11152" y="13536"/>
                </a:lnTo>
                <a:lnTo>
                  <a:pt x="11629" y="13059"/>
                </a:lnTo>
                <a:lnTo>
                  <a:pt x="12033" y="12509"/>
                </a:lnTo>
                <a:lnTo>
                  <a:pt x="12399" y="11958"/>
                </a:lnTo>
                <a:lnTo>
                  <a:pt x="12729" y="11372"/>
                </a:lnTo>
                <a:lnTo>
                  <a:pt x="12986" y="10748"/>
                </a:lnTo>
                <a:lnTo>
                  <a:pt x="13243" y="10161"/>
                </a:lnTo>
                <a:lnTo>
                  <a:pt x="13426" y="9464"/>
                </a:lnTo>
                <a:lnTo>
                  <a:pt x="13500" y="9097"/>
                </a:lnTo>
                <a:lnTo>
                  <a:pt x="13573" y="8730"/>
                </a:lnTo>
                <a:lnTo>
                  <a:pt x="13573" y="8400"/>
                </a:lnTo>
                <a:lnTo>
                  <a:pt x="13573" y="8034"/>
                </a:lnTo>
                <a:lnTo>
                  <a:pt x="13573" y="7667"/>
                </a:lnTo>
                <a:lnTo>
                  <a:pt x="13500" y="7300"/>
                </a:lnTo>
                <a:lnTo>
                  <a:pt x="13426" y="6970"/>
                </a:lnTo>
                <a:lnTo>
                  <a:pt x="13353" y="6640"/>
                </a:lnTo>
                <a:lnTo>
                  <a:pt x="13206" y="6346"/>
                </a:lnTo>
                <a:lnTo>
                  <a:pt x="13060" y="6053"/>
                </a:lnTo>
                <a:lnTo>
                  <a:pt x="12693" y="5466"/>
                </a:lnTo>
                <a:lnTo>
                  <a:pt x="12289" y="4916"/>
                </a:lnTo>
                <a:lnTo>
                  <a:pt x="11849" y="4475"/>
                </a:lnTo>
                <a:lnTo>
                  <a:pt x="11372" y="4035"/>
                </a:lnTo>
                <a:lnTo>
                  <a:pt x="10895" y="3668"/>
                </a:lnTo>
                <a:lnTo>
                  <a:pt x="10345" y="3338"/>
                </a:lnTo>
                <a:lnTo>
                  <a:pt x="9795" y="3045"/>
                </a:lnTo>
                <a:lnTo>
                  <a:pt x="9208" y="2788"/>
                </a:lnTo>
                <a:lnTo>
                  <a:pt x="8584" y="2605"/>
                </a:lnTo>
                <a:lnTo>
                  <a:pt x="7998" y="2458"/>
                </a:lnTo>
                <a:lnTo>
                  <a:pt x="7447" y="2385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100" name="Google Shape;1100;p30"/>
          <p:cNvSpPr/>
          <p:nvPr/>
        </p:nvSpPr>
        <p:spPr>
          <a:xfrm>
            <a:off x="8364459" y="3346843"/>
            <a:ext cx="873792" cy="600260"/>
          </a:xfrm>
          <a:custGeom>
            <a:avLst/>
            <a:gdLst/>
            <a:ahLst/>
            <a:cxnLst/>
            <a:rect l="l" t="t" r="r" b="b"/>
            <a:pathLst>
              <a:path w="17461" h="11995" extrusionOk="0">
                <a:moveTo>
                  <a:pt x="9758" y="2238"/>
                </a:moveTo>
                <a:lnTo>
                  <a:pt x="9721" y="2274"/>
                </a:lnTo>
                <a:lnTo>
                  <a:pt x="9648" y="2311"/>
                </a:lnTo>
                <a:lnTo>
                  <a:pt x="9611" y="2458"/>
                </a:lnTo>
                <a:lnTo>
                  <a:pt x="9648" y="2568"/>
                </a:lnTo>
                <a:lnTo>
                  <a:pt x="9721" y="2605"/>
                </a:lnTo>
                <a:lnTo>
                  <a:pt x="9758" y="2641"/>
                </a:lnTo>
                <a:lnTo>
                  <a:pt x="9941" y="2641"/>
                </a:lnTo>
                <a:lnTo>
                  <a:pt x="9978" y="2605"/>
                </a:lnTo>
                <a:lnTo>
                  <a:pt x="10051" y="2531"/>
                </a:lnTo>
                <a:lnTo>
                  <a:pt x="10051" y="2458"/>
                </a:lnTo>
                <a:lnTo>
                  <a:pt x="10051" y="2348"/>
                </a:lnTo>
                <a:lnTo>
                  <a:pt x="9978" y="2274"/>
                </a:lnTo>
                <a:lnTo>
                  <a:pt x="9941" y="2238"/>
                </a:lnTo>
                <a:close/>
                <a:moveTo>
                  <a:pt x="9795" y="3191"/>
                </a:moveTo>
                <a:lnTo>
                  <a:pt x="9721" y="3265"/>
                </a:lnTo>
                <a:lnTo>
                  <a:pt x="9684" y="3301"/>
                </a:lnTo>
                <a:lnTo>
                  <a:pt x="9684" y="3375"/>
                </a:lnTo>
                <a:lnTo>
                  <a:pt x="9684" y="3485"/>
                </a:lnTo>
                <a:lnTo>
                  <a:pt x="9758" y="3522"/>
                </a:lnTo>
                <a:lnTo>
                  <a:pt x="9795" y="3558"/>
                </a:lnTo>
                <a:lnTo>
                  <a:pt x="9941" y="3558"/>
                </a:lnTo>
                <a:lnTo>
                  <a:pt x="9978" y="3522"/>
                </a:lnTo>
                <a:lnTo>
                  <a:pt x="10015" y="3485"/>
                </a:lnTo>
                <a:lnTo>
                  <a:pt x="10051" y="3375"/>
                </a:lnTo>
                <a:lnTo>
                  <a:pt x="10015" y="3301"/>
                </a:lnTo>
                <a:lnTo>
                  <a:pt x="9978" y="3228"/>
                </a:lnTo>
                <a:lnTo>
                  <a:pt x="9941" y="3191"/>
                </a:lnTo>
                <a:close/>
                <a:moveTo>
                  <a:pt x="11519" y="3045"/>
                </a:moveTo>
                <a:lnTo>
                  <a:pt x="11409" y="3081"/>
                </a:lnTo>
                <a:lnTo>
                  <a:pt x="11335" y="3118"/>
                </a:lnTo>
                <a:lnTo>
                  <a:pt x="11298" y="3191"/>
                </a:lnTo>
                <a:lnTo>
                  <a:pt x="11262" y="3265"/>
                </a:lnTo>
                <a:lnTo>
                  <a:pt x="11262" y="3338"/>
                </a:lnTo>
                <a:lnTo>
                  <a:pt x="11262" y="3412"/>
                </a:lnTo>
                <a:lnTo>
                  <a:pt x="11298" y="3485"/>
                </a:lnTo>
                <a:lnTo>
                  <a:pt x="11372" y="3522"/>
                </a:lnTo>
                <a:lnTo>
                  <a:pt x="11445" y="3595"/>
                </a:lnTo>
                <a:lnTo>
                  <a:pt x="11592" y="3595"/>
                </a:lnTo>
                <a:lnTo>
                  <a:pt x="11665" y="3522"/>
                </a:lnTo>
                <a:lnTo>
                  <a:pt x="11702" y="3485"/>
                </a:lnTo>
                <a:lnTo>
                  <a:pt x="11739" y="3412"/>
                </a:lnTo>
                <a:lnTo>
                  <a:pt x="11702" y="3265"/>
                </a:lnTo>
                <a:lnTo>
                  <a:pt x="11702" y="3155"/>
                </a:lnTo>
                <a:lnTo>
                  <a:pt x="11629" y="3081"/>
                </a:lnTo>
                <a:lnTo>
                  <a:pt x="11519" y="3045"/>
                </a:lnTo>
                <a:close/>
                <a:moveTo>
                  <a:pt x="15554" y="1541"/>
                </a:moveTo>
                <a:lnTo>
                  <a:pt x="15407" y="1871"/>
                </a:lnTo>
                <a:lnTo>
                  <a:pt x="15187" y="2164"/>
                </a:lnTo>
                <a:lnTo>
                  <a:pt x="14967" y="2458"/>
                </a:lnTo>
                <a:lnTo>
                  <a:pt x="14710" y="2715"/>
                </a:lnTo>
                <a:lnTo>
                  <a:pt x="14416" y="2935"/>
                </a:lnTo>
                <a:lnTo>
                  <a:pt x="14123" y="3155"/>
                </a:lnTo>
                <a:lnTo>
                  <a:pt x="13536" y="3595"/>
                </a:lnTo>
                <a:lnTo>
                  <a:pt x="13279" y="3265"/>
                </a:lnTo>
                <a:lnTo>
                  <a:pt x="12986" y="2971"/>
                </a:lnTo>
                <a:lnTo>
                  <a:pt x="13096" y="2935"/>
                </a:lnTo>
                <a:lnTo>
                  <a:pt x="13683" y="2531"/>
                </a:lnTo>
                <a:lnTo>
                  <a:pt x="14306" y="2164"/>
                </a:lnTo>
                <a:lnTo>
                  <a:pt x="14930" y="1834"/>
                </a:lnTo>
                <a:lnTo>
                  <a:pt x="15554" y="1541"/>
                </a:lnTo>
                <a:close/>
                <a:moveTo>
                  <a:pt x="8914" y="3228"/>
                </a:moveTo>
                <a:lnTo>
                  <a:pt x="8841" y="3301"/>
                </a:lnTo>
                <a:lnTo>
                  <a:pt x="8804" y="3375"/>
                </a:lnTo>
                <a:lnTo>
                  <a:pt x="8804" y="3485"/>
                </a:lnTo>
                <a:lnTo>
                  <a:pt x="8804" y="3558"/>
                </a:lnTo>
                <a:lnTo>
                  <a:pt x="8877" y="3632"/>
                </a:lnTo>
                <a:lnTo>
                  <a:pt x="8951" y="3668"/>
                </a:lnTo>
                <a:lnTo>
                  <a:pt x="9098" y="3668"/>
                </a:lnTo>
                <a:lnTo>
                  <a:pt x="9134" y="3632"/>
                </a:lnTo>
                <a:lnTo>
                  <a:pt x="9208" y="3558"/>
                </a:lnTo>
                <a:lnTo>
                  <a:pt x="9208" y="3485"/>
                </a:lnTo>
                <a:lnTo>
                  <a:pt x="9208" y="3375"/>
                </a:lnTo>
                <a:lnTo>
                  <a:pt x="9171" y="3338"/>
                </a:lnTo>
                <a:lnTo>
                  <a:pt x="9134" y="3265"/>
                </a:lnTo>
                <a:lnTo>
                  <a:pt x="9061" y="3228"/>
                </a:lnTo>
                <a:close/>
                <a:moveTo>
                  <a:pt x="16324" y="1101"/>
                </a:moveTo>
                <a:lnTo>
                  <a:pt x="16140" y="1541"/>
                </a:lnTo>
                <a:lnTo>
                  <a:pt x="15884" y="1944"/>
                </a:lnTo>
                <a:lnTo>
                  <a:pt x="15590" y="2348"/>
                </a:lnTo>
                <a:lnTo>
                  <a:pt x="15297" y="2751"/>
                </a:lnTo>
                <a:lnTo>
                  <a:pt x="14967" y="3081"/>
                </a:lnTo>
                <a:lnTo>
                  <a:pt x="14600" y="3412"/>
                </a:lnTo>
                <a:lnTo>
                  <a:pt x="13829" y="4072"/>
                </a:lnTo>
                <a:lnTo>
                  <a:pt x="13756" y="3925"/>
                </a:lnTo>
                <a:lnTo>
                  <a:pt x="13976" y="3778"/>
                </a:lnTo>
                <a:lnTo>
                  <a:pt x="14343" y="3558"/>
                </a:lnTo>
                <a:lnTo>
                  <a:pt x="14673" y="3301"/>
                </a:lnTo>
                <a:lnTo>
                  <a:pt x="15003" y="3008"/>
                </a:lnTo>
                <a:lnTo>
                  <a:pt x="15297" y="2715"/>
                </a:lnTo>
                <a:lnTo>
                  <a:pt x="15554" y="2384"/>
                </a:lnTo>
                <a:lnTo>
                  <a:pt x="15774" y="2018"/>
                </a:lnTo>
                <a:lnTo>
                  <a:pt x="15957" y="1651"/>
                </a:lnTo>
                <a:lnTo>
                  <a:pt x="16104" y="1211"/>
                </a:lnTo>
                <a:lnTo>
                  <a:pt x="16104" y="1137"/>
                </a:lnTo>
                <a:lnTo>
                  <a:pt x="16324" y="1101"/>
                </a:lnTo>
                <a:close/>
                <a:moveTo>
                  <a:pt x="10528" y="3962"/>
                </a:moveTo>
                <a:lnTo>
                  <a:pt x="10455" y="3998"/>
                </a:lnTo>
                <a:lnTo>
                  <a:pt x="10381" y="4072"/>
                </a:lnTo>
                <a:lnTo>
                  <a:pt x="10381" y="4108"/>
                </a:lnTo>
                <a:lnTo>
                  <a:pt x="10345" y="4219"/>
                </a:lnTo>
                <a:lnTo>
                  <a:pt x="10381" y="4329"/>
                </a:lnTo>
                <a:lnTo>
                  <a:pt x="10455" y="4402"/>
                </a:lnTo>
                <a:lnTo>
                  <a:pt x="10491" y="4439"/>
                </a:lnTo>
                <a:lnTo>
                  <a:pt x="10638" y="4439"/>
                </a:lnTo>
                <a:lnTo>
                  <a:pt x="10748" y="4365"/>
                </a:lnTo>
                <a:lnTo>
                  <a:pt x="10785" y="4292"/>
                </a:lnTo>
                <a:lnTo>
                  <a:pt x="10822" y="4219"/>
                </a:lnTo>
                <a:lnTo>
                  <a:pt x="10785" y="4108"/>
                </a:lnTo>
                <a:lnTo>
                  <a:pt x="10748" y="4072"/>
                </a:lnTo>
                <a:lnTo>
                  <a:pt x="10712" y="3998"/>
                </a:lnTo>
                <a:lnTo>
                  <a:pt x="10675" y="3962"/>
                </a:lnTo>
                <a:close/>
                <a:moveTo>
                  <a:pt x="16434" y="477"/>
                </a:moveTo>
                <a:lnTo>
                  <a:pt x="16617" y="514"/>
                </a:lnTo>
                <a:lnTo>
                  <a:pt x="16764" y="587"/>
                </a:lnTo>
                <a:lnTo>
                  <a:pt x="16837" y="734"/>
                </a:lnTo>
                <a:lnTo>
                  <a:pt x="16911" y="880"/>
                </a:lnTo>
                <a:lnTo>
                  <a:pt x="16947" y="1064"/>
                </a:lnTo>
                <a:lnTo>
                  <a:pt x="16947" y="1247"/>
                </a:lnTo>
                <a:lnTo>
                  <a:pt x="16911" y="1541"/>
                </a:lnTo>
                <a:lnTo>
                  <a:pt x="16764" y="1871"/>
                </a:lnTo>
                <a:lnTo>
                  <a:pt x="16544" y="2128"/>
                </a:lnTo>
                <a:lnTo>
                  <a:pt x="16104" y="2641"/>
                </a:lnTo>
                <a:lnTo>
                  <a:pt x="15077" y="3668"/>
                </a:lnTo>
                <a:lnTo>
                  <a:pt x="14086" y="4549"/>
                </a:lnTo>
                <a:lnTo>
                  <a:pt x="14013" y="4402"/>
                </a:lnTo>
                <a:lnTo>
                  <a:pt x="14123" y="4329"/>
                </a:lnTo>
                <a:lnTo>
                  <a:pt x="14967" y="3632"/>
                </a:lnTo>
                <a:lnTo>
                  <a:pt x="15370" y="3228"/>
                </a:lnTo>
                <a:lnTo>
                  <a:pt x="15737" y="2825"/>
                </a:lnTo>
                <a:lnTo>
                  <a:pt x="16067" y="2384"/>
                </a:lnTo>
                <a:lnTo>
                  <a:pt x="16361" y="1908"/>
                </a:lnTo>
                <a:lnTo>
                  <a:pt x="16617" y="1431"/>
                </a:lnTo>
                <a:lnTo>
                  <a:pt x="16764" y="880"/>
                </a:lnTo>
                <a:lnTo>
                  <a:pt x="16764" y="770"/>
                </a:lnTo>
                <a:lnTo>
                  <a:pt x="16727" y="697"/>
                </a:lnTo>
                <a:lnTo>
                  <a:pt x="16654" y="660"/>
                </a:lnTo>
                <a:lnTo>
                  <a:pt x="16544" y="660"/>
                </a:lnTo>
                <a:lnTo>
                  <a:pt x="15920" y="770"/>
                </a:lnTo>
                <a:lnTo>
                  <a:pt x="15333" y="954"/>
                </a:lnTo>
                <a:lnTo>
                  <a:pt x="15333" y="954"/>
                </a:lnTo>
                <a:lnTo>
                  <a:pt x="15590" y="807"/>
                </a:lnTo>
                <a:lnTo>
                  <a:pt x="15884" y="660"/>
                </a:lnTo>
                <a:lnTo>
                  <a:pt x="16177" y="550"/>
                </a:lnTo>
                <a:lnTo>
                  <a:pt x="16434" y="477"/>
                </a:lnTo>
                <a:close/>
                <a:moveTo>
                  <a:pt x="9354" y="4182"/>
                </a:moveTo>
                <a:lnTo>
                  <a:pt x="9208" y="4255"/>
                </a:lnTo>
                <a:lnTo>
                  <a:pt x="9134" y="4365"/>
                </a:lnTo>
                <a:lnTo>
                  <a:pt x="9134" y="4439"/>
                </a:lnTo>
                <a:lnTo>
                  <a:pt x="9171" y="4512"/>
                </a:lnTo>
                <a:lnTo>
                  <a:pt x="9208" y="4585"/>
                </a:lnTo>
                <a:lnTo>
                  <a:pt x="9281" y="4622"/>
                </a:lnTo>
                <a:lnTo>
                  <a:pt x="9428" y="4622"/>
                </a:lnTo>
                <a:lnTo>
                  <a:pt x="9538" y="4585"/>
                </a:lnTo>
                <a:lnTo>
                  <a:pt x="9611" y="4475"/>
                </a:lnTo>
                <a:lnTo>
                  <a:pt x="9648" y="4402"/>
                </a:lnTo>
                <a:lnTo>
                  <a:pt x="9648" y="4292"/>
                </a:lnTo>
                <a:lnTo>
                  <a:pt x="9611" y="4255"/>
                </a:lnTo>
                <a:lnTo>
                  <a:pt x="9538" y="4182"/>
                </a:lnTo>
                <a:close/>
                <a:moveTo>
                  <a:pt x="13243" y="6566"/>
                </a:moveTo>
                <a:lnTo>
                  <a:pt x="13169" y="6639"/>
                </a:lnTo>
                <a:lnTo>
                  <a:pt x="13133" y="6713"/>
                </a:lnTo>
                <a:lnTo>
                  <a:pt x="13133" y="6860"/>
                </a:lnTo>
                <a:lnTo>
                  <a:pt x="13133" y="6933"/>
                </a:lnTo>
                <a:lnTo>
                  <a:pt x="13206" y="6970"/>
                </a:lnTo>
                <a:lnTo>
                  <a:pt x="13316" y="7006"/>
                </a:lnTo>
                <a:lnTo>
                  <a:pt x="13463" y="6970"/>
                </a:lnTo>
                <a:lnTo>
                  <a:pt x="13536" y="6933"/>
                </a:lnTo>
                <a:lnTo>
                  <a:pt x="13536" y="6860"/>
                </a:lnTo>
                <a:lnTo>
                  <a:pt x="13573" y="6750"/>
                </a:lnTo>
                <a:lnTo>
                  <a:pt x="13536" y="6676"/>
                </a:lnTo>
                <a:lnTo>
                  <a:pt x="13463" y="6603"/>
                </a:lnTo>
                <a:lnTo>
                  <a:pt x="13316" y="6566"/>
                </a:lnTo>
                <a:close/>
                <a:moveTo>
                  <a:pt x="12216" y="7300"/>
                </a:moveTo>
                <a:lnTo>
                  <a:pt x="12105" y="7336"/>
                </a:lnTo>
                <a:lnTo>
                  <a:pt x="12032" y="7410"/>
                </a:lnTo>
                <a:lnTo>
                  <a:pt x="11995" y="7520"/>
                </a:lnTo>
                <a:lnTo>
                  <a:pt x="11995" y="7630"/>
                </a:lnTo>
                <a:lnTo>
                  <a:pt x="12032" y="7703"/>
                </a:lnTo>
                <a:lnTo>
                  <a:pt x="12105" y="7777"/>
                </a:lnTo>
                <a:lnTo>
                  <a:pt x="12216" y="7777"/>
                </a:lnTo>
                <a:lnTo>
                  <a:pt x="12289" y="7740"/>
                </a:lnTo>
                <a:lnTo>
                  <a:pt x="12362" y="7703"/>
                </a:lnTo>
                <a:lnTo>
                  <a:pt x="12436" y="7630"/>
                </a:lnTo>
                <a:lnTo>
                  <a:pt x="12436" y="7520"/>
                </a:lnTo>
                <a:lnTo>
                  <a:pt x="12436" y="7410"/>
                </a:lnTo>
                <a:lnTo>
                  <a:pt x="12326" y="7336"/>
                </a:lnTo>
                <a:lnTo>
                  <a:pt x="12216" y="7300"/>
                </a:lnTo>
                <a:close/>
                <a:moveTo>
                  <a:pt x="12729" y="8033"/>
                </a:moveTo>
                <a:lnTo>
                  <a:pt x="12656" y="8107"/>
                </a:lnTo>
                <a:lnTo>
                  <a:pt x="12656" y="8143"/>
                </a:lnTo>
                <a:lnTo>
                  <a:pt x="12619" y="8253"/>
                </a:lnTo>
                <a:lnTo>
                  <a:pt x="12619" y="8400"/>
                </a:lnTo>
                <a:lnTo>
                  <a:pt x="12656" y="8437"/>
                </a:lnTo>
                <a:lnTo>
                  <a:pt x="12692" y="8474"/>
                </a:lnTo>
                <a:lnTo>
                  <a:pt x="12729" y="8474"/>
                </a:lnTo>
                <a:lnTo>
                  <a:pt x="12802" y="8510"/>
                </a:lnTo>
                <a:lnTo>
                  <a:pt x="12912" y="8474"/>
                </a:lnTo>
                <a:lnTo>
                  <a:pt x="12986" y="8437"/>
                </a:lnTo>
                <a:lnTo>
                  <a:pt x="13022" y="8400"/>
                </a:lnTo>
                <a:lnTo>
                  <a:pt x="13022" y="8253"/>
                </a:lnTo>
                <a:lnTo>
                  <a:pt x="13022" y="8180"/>
                </a:lnTo>
                <a:lnTo>
                  <a:pt x="12949" y="8107"/>
                </a:lnTo>
                <a:lnTo>
                  <a:pt x="12912" y="8033"/>
                </a:lnTo>
                <a:close/>
                <a:moveTo>
                  <a:pt x="10051" y="2128"/>
                </a:moveTo>
                <a:lnTo>
                  <a:pt x="10455" y="2164"/>
                </a:lnTo>
                <a:lnTo>
                  <a:pt x="10858" y="2238"/>
                </a:lnTo>
                <a:lnTo>
                  <a:pt x="11262" y="2348"/>
                </a:lnTo>
                <a:lnTo>
                  <a:pt x="11225" y="2458"/>
                </a:lnTo>
                <a:lnTo>
                  <a:pt x="11262" y="2568"/>
                </a:lnTo>
                <a:lnTo>
                  <a:pt x="11335" y="2641"/>
                </a:lnTo>
                <a:lnTo>
                  <a:pt x="11445" y="2715"/>
                </a:lnTo>
                <a:lnTo>
                  <a:pt x="11629" y="2715"/>
                </a:lnTo>
                <a:lnTo>
                  <a:pt x="11775" y="2788"/>
                </a:lnTo>
                <a:lnTo>
                  <a:pt x="12105" y="2935"/>
                </a:lnTo>
                <a:lnTo>
                  <a:pt x="12179" y="2971"/>
                </a:lnTo>
                <a:lnTo>
                  <a:pt x="12252" y="3008"/>
                </a:lnTo>
                <a:lnTo>
                  <a:pt x="12472" y="3191"/>
                </a:lnTo>
                <a:lnTo>
                  <a:pt x="12692" y="3412"/>
                </a:lnTo>
                <a:lnTo>
                  <a:pt x="13096" y="3852"/>
                </a:lnTo>
                <a:lnTo>
                  <a:pt x="11482" y="4842"/>
                </a:lnTo>
                <a:lnTo>
                  <a:pt x="9868" y="5796"/>
                </a:lnTo>
                <a:lnTo>
                  <a:pt x="6090" y="8070"/>
                </a:lnTo>
                <a:lnTo>
                  <a:pt x="5209" y="8620"/>
                </a:lnTo>
                <a:lnTo>
                  <a:pt x="5356" y="8327"/>
                </a:lnTo>
                <a:lnTo>
                  <a:pt x="5649" y="7960"/>
                </a:lnTo>
                <a:lnTo>
                  <a:pt x="5943" y="7557"/>
                </a:lnTo>
                <a:lnTo>
                  <a:pt x="5906" y="7483"/>
                </a:lnTo>
                <a:lnTo>
                  <a:pt x="5870" y="7483"/>
                </a:lnTo>
                <a:lnTo>
                  <a:pt x="5686" y="7593"/>
                </a:lnTo>
                <a:lnTo>
                  <a:pt x="5539" y="7740"/>
                </a:lnTo>
                <a:lnTo>
                  <a:pt x="5209" y="8070"/>
                </a:lnTo>
                <a:lnTo>
                  <a:pt x="4989" y="8437"/>
                </a:lnTo>
                <a:lnTo>
                  <a:pt x="4769" y="8840"/>
                </a:lnTo>
                <a:lnTo>
                  <a:pt x="4732" y="8877"/>
                </a:lnTo>
                <a:lnTo>
                  <a:pt x="4622" y="8584"/>
                </a:lnTo>
                <a:lnTo>
                  <a:pt x="4916" y="8107"/>
                </a:lnTo>
                <a:lnTo>
                  <a:pt x="5283" y="7630"/>
                </a:lnTo>
                <a:lnTo>
                  <a:pt x="5649" y="7190"/>
                </a:lnTo>
                <a:lnTo>
                  <a:pt x="6016" y="6786"/>
                </a:lnTo>
                <a:lnTo>
                  <a:pt x="6016" y="6750"/>
                </a:lnTo>
                <a:lnTo>
                  <a:pt x="6016" y="6713"/>
                </a:lnTo>
                <a:lnTo>
                  <a:pt x="5943" y="6713"/>
                </a:lnTo>
                <a:lnTo>
                  <a:pt x="5539" y="7043"/>
                </a:lnTo>
                <a:lnTo>
                  <a:pt x="5173" y="7410"/>
                </a:lnTo>
                <a:lnTo>
                  <a:pt x="4842" y="7777"/>
                </a:lnTo>
                <a:lnTo>
                  <a:pt x="4512" y="8180"/>
                </a:lnTo>
                <a:lnTo>
                  <a:pt x="4476" y="7923"/>
                </a:lnTo>
                <a:lnTo>
                  <a:pt x="4439" y="7667"/>
                </a:lnTo>
                <a:lnTo>
                  <a:pt x="4659" y="7336"/>
                </a:lnTo>
                <a:lnTo>
                  <a:pt x="4879" y="7080"/>
                </a:lnTo>
                <a:lnTo>
                  <a:pt x="5686" y="6016"/>
                </a:lnTo>
                <a:lnTo>
                  <a:pt x="5723" y="5943"/>
                </a:lnTo>
                <a:lnTo>
                  <a:pt x="5686" y="5906"/>
                </a:lnTo>
                <a:lnTo>
                  <a:pt x="5576" y="5906"/>
                </a:lnTo>
                <a:lnTo>
                  <a:pt x="5283" y="6199"/>
                </a:lnTo>
                <a:lnTo>
                  <a:pt x="4953" y="6529"/>
                </a:lnTo>
                <a:lnTo>
                  <a:pt x="4402" y="7153"/>
                </a:lnTo>
                <a:lnTo>
                  <a:pt x="4402" y="6529"/>
                </a:lnTo>
                <a:lnTo>
                  <a:pt x="4622" y="6199"/>
                </a:lnTo>
                <a:lnTo>
                  <a:pt x="4953" y="5759"/>
                </a:lnTo>
                <a:lnTo>
                  <a:pt x="5136" y="5502"/>
                </a:lnTo>
                <a:lnTo>
                  <a:pt x="5246" y="5392"/>
                </a:lnTo>
                <a:lnTo>
                  <a:pt x="5393" y="5319"/>
                </a:lnTo>
                <a:lnTo>
                  <a:pt x="5429" y="5319"/>
                </a:lnTo>
                <a:lnTo>
                  <a:pt x="5429" y="5282"/>
                </a:lnTo>
                <a:lnTo>
                  <a:pt x="5393" y="5246"/>
                </a:lnTo>
                <a:lnTo>
                  <a:pt x="5393" y="5209"/>
                </a:lnTo>
                <a:lnTo>
                  <a:pt x="5173" y="5209"/>
                </a:lnTo>
                <a:lnTo>
                  <a:pt x="5063" y="5282"/>
                </a:lnTo>
                <a:lnTo>
                  <a:pt x="4953" y="5356"/>
                </a:lnTo>
                <a:lnTo>
                  <a:pt x="4769" y="5539"/>
                </a:lnTo>
                <a:lnTo>
                  <a:pt x="4622" y="5722"/>
                </a:lnTo>
                <a:lnTo>
                  <a:pt x="4476" y="5869"/>
                </a:lnTo>
                <a:lnTo>
                  <a:pt x="4586" y="5466"/>
                </a:lnTo>
                <a:lnTo>
                  <a:pt x="4732" y="5062"/>
                </a:lnTo>
                <a:lnTo>
                  <a:pt x="4879" y="4842"/>
                </a:lnTo>
                <a:lnTo>
                  <a:pt x="5026" y="4622"/>
                </a:lnTo>
                <a:lnTo>
                  <a:pt x="5209" y="4402"/>
                </a:lnTo>
                <a:lnTo>
                  <a:pt x="5393" y="4219"/>
                </a:lnTo>
                <a:lnTo>
                  <a:pt x="5796" y="3852"/>
                </a:lnTo>
                <a:lnTo>
                  <a:pt x="6236" y="3522"/>
                </a:lnTo>
                <a:lnTo>
                  <a:pt x="6677" y="3228"/>
                </a:lnTo>
                <a:lnTo>
                  <a:pt x="7117" y="2935"/>
                </a:lnTo>
                <a:lnTo>
                  <a:pt x="7594" y="2715"/>
                </a:lnTo>
                <a:lnTo>
                  <a:pt x="8070" y="2494"/>
                </a:lnTo>
                <a:lnTo>
                  <a:pt x="8474" y="2348"/>
                </a:lnTo>
                <a:lnTo>
                  <a:pt x="8841" y="2238"/>
                </a:lnTo>
                <a:lnTo>
                  <a:pt x="9244" y="2164"/>
                </a:lnTo>
                <a:lnTo>
                  <a:pt x="9648" y="2128"/>
                </a:lnTo>
                <a:close/>
                <a:moveTo>
                  <a:pt x="13316" y="4219"/>
                </a:moveTo>
                <a:lnTo>
                  <a:pt x="13426" y="4365"/>
                </a:lnTo>
                <a:lnTo>
                  <a:pt x="12582" y="5026"/>
                </a:lnTo>
                <a:lnTo>
                  <a:pt x="11702" y="5649"/>
                </a:lnTo>
                <a:lnTo>
                  <a:pt x="10785" y="6273"/>
                </a:lnTo>
                <a:lnTo>
                  <a:pt x="9868" y="6860"/>
                </a:lnTo>
                <a:lnTo>
                  <a:pt x="8877" y="7446"/>
                </a:lnTo>
                <a:lnTo>
                  <a:pt x="7887" y="8033"/>
                </a:lnTo>
                <a:lnTo>
                  <a:pt x="6860" y="8584"/>
                </a:lnTo>
                <a:lnTo>
                  <a:pt x="5796" y="9097"/>
                </a:lnTo>
                <a:lnTo>
                  <a:pt x="4989" y="9464"/>
                </a:lnTo>
                <a:lnTo>
                  <a:pt x="4916" y="9317"/>
                </a:lnTo>
                <a:lnTo>
                  <a:pt x="4953" y="9207"/>
                </a:lnTo>
                <a:lnTo>
                  <a:pt x="6053" y="8584"/>
                </a:lnTo>
                <a:lnTo>
                  <a:pt x="10198" y="6089"/>
                </a:lnTo>
                <a:lnTo>
                  <a:pt x="11775" y="5136"/>
                </a:lnTo>
                <a:lnTo>
                  <a:pt x="13316" y="4219"/>
                </a:lnTo>
                <a:close/>
                <a:moveTo>
                  <a:pt x="3962" y="7960"/>
                </a:moveTo>
                <a:lnTo>
                  <a:pt x="3999" y="8070"/>
                </a:lnTo>
                <a:lnTo>
                  <a:pt x="3999" y="8107"/>
                </a:lnTo>
                <a:lnTo>
                  <a:pt x="4146" y="8694"/>
                </a:lnTo>
                <a:lnTo>
                  <a:pt x="3962" y="9024"/>
                </a:lnTo>
                <a:lnTo>
                  <a:pt x="3925" y="9097"/>
                </a:lnTo>
                <a:lnTo>
                  <a:pt x="3925" y="9134"/>
                </a:lnTo>
                <a:lnTo>
                  <a:pt x="3999" y="9244"/>
                </a:lnTo>
                <a:lnTo>
                  <a:pt x="3339" y="9501"/>
                </a:lnTo>
                <a:lnTo>
                  <a:pt x="3008" y="9611"/>
                </a:lnTo>
                <a:lnTo>
                  <a:pt x="2642" y="9684"/>
                </a:lnTo>
                <a:lnTo>
                  <a:pt x="2898" y="9171"/>
                </a:lnTo>
                <a:lnTo>
                  <a:pt x="3229" y="8694"/>
                </a:lnTo>
                <a:lnTo>
                  <a:pt x="3559" y="8327"/>
                </a:lnTo>
                <a:lnTo>
                  <a:pt x="3962" y="7960"/>
                </a:lnTo>
                <a:close/>
                <a:moveTo>
                  <a:pt x="13609" y="4732"/>
                </a:moveTo>
                <a:lnTo>
                  <a:pt x="13683" y="4915"/>
                </a:lnTo>
                <a:lnTo>
                  <a:pt x="12986" y="5502"/>
                </a:lnTo>
                <a:lnTo>
                  <a:pt x="12105" y="6199"/>
                </a:lnTo>
                <a:lnTo>
                  <a:pt x="11225" y="6823"/>
                </a:lnTo>
                <a:lnTo>
                  <a:pt x="10308" y="7446"/>
                </a:lnTo>
                <a:lnTo>
                  <a:pt x="9354" y="8033"/>
                </a:lnTo>
                <a:lnTo>
                  <a:pt x="8401" y="8584"/>
                </a:lnTo>
                <a:lnTo>
                  <a:pt x="7447" y="9097"/>
                </a:lnTo>
                <a:lnTo>
                  <a:pt x="6456" y="9574"/>
                </a:lnTo>
                <a:lnTo>
                  <a:pt x="5429" y="10014"/>
                </a:lnTo>
                <a:lnTo>
                  <a:pt x="5246" y="9794"/>
                </a:lnTo>
                <a:lnTo>
                  <a:pt x="5466" y="9684"/>
                </a:lnTo>
                <a:lnTo>
                  <a:pt x="6603" y="9134"/>
                </a:lnTo>
                <a:lnTo>
                  <a:pt x="7740" y="8547"/>
                </a:lnTo>
                <a:lnTo>
                  <a:pt x="8877" y="7923"/>
                </a:lnTo>
                <a:lnTo>
                  <a:pt x="9978" y="7263"/>
                </a:lnTo>
                <a:lnTo>
                  <a:pt x="10895" y="6676"/>
                </a:lnTo>
                <a:lnTo>
                  <a:pt x="11812" y="6053"/>
                </a:lnTo>
                <a:lnTo>
                  <a:pt x="12729" y="5392"/>
                </a:lnTo>
                <a:lnTo>
                  <a:pt x="13609" y="4732"/>
                </a:lnTo>
                <a:close/>
                <a:moveTo>
                  <a:pt x="11995" y="9721"/>
                </a:moveTo>
                <a:lnTo>
                  <a:pt x="12472" y="9831"/>
                </a:lnTo>
                <a:lnTo>
                  <a:pt x="12436" y="9867"/>
                </a:lnTo>
                <a:lnTo>
                  <a:pt x="12032" y="10271"/>
                </a:lnTo>
                <a:lnTo>
                  <a:pt x="12032" y="10198"/>
                </a:lnTo>
                <a:lnTo>
                  <a:pt x="11995" y="9721"/>
                </a:lnTo>
                <a:close/>
                <a:moveTo>
                  <a:pt x="2715" y="8804"/>
                </a:moveTo>
                <a:lnTo>
                  <a:pt x="2422" y="9317"/>
                </a:lnTo>
                <a:lnTo>
                  <a:pt x="2165" y="9867"/>
                </a:lnTo>
                <a:lnTo>
                  <a:pt x="2165" y="9941"/>
                </a:lnTo>
                <a:lnTo>
                  <a:pt x="2201" y="10051"/>
                </a:lnTo>
                <a:lnTo>
                  <a:pt x="2275" y="10088"/>
                </a:lnTo>
                <a:lnTo>
                  <a:pt x="2348" y="10124"/>
                </a:lnTo>
                <a:lnTo>
                  <a:pt x="2898" y="10014"/>
                </a:lnTo>
                <a:lnTo>
                  <a:pt x="3449" y="9867"/>
                </a:lnTo>
                <a:lnTo>
                  <a:pt x="3925" y="9684"/>
                </a:lnTo>
                <a:lnTo>
                  <a:pt x="4439" y="9464"/>
                </a:lnTo>
                <a:lnTo>
                  <a:pt x="4549" y="9684"/>
                </a:lnTo>
                <a:lnTo>
                  <a:pt x="3559" y="10124"/>
                </a:lnTo>
                <a:lnTo>
                  <a:pt x="3082" y="10308"/>
                </a:lnTo>
                <a:lnTo>
                  <a:pt x="2568" y="10528"/>
                </a:lnTo>
                <a:lnTo>
                  <a:pt x="2275" y="10638"/>
                </a:lnTo>
                <a:lnTo>
                  <a:pt x="2018" y="10674"/>
                </a:lnTo>
                <a:lnTo>
                  <a:pt x="1761" y="10711"/>
                </a:lnTo>
                <a:lnTo>
                  <a:pt x="1468" y="10711"/>
                </a:lnTo>
                <a:lnTo>
                  <a:pt x="2091" y="9794"/>
                </a:lnTo>
                <a:lnTo>
                  <a:pt x="2348" y="9317"/>
                </a:lnTo>
                <a:lnTo>
                  <a:pt x="2642" y="8877"/>
                </a:lnTo>
                <a:lnTo>
                  <a:pt x="2715" y="8804"/>
                </a:lnTo>
                <a:close/>
                <a:moveTo>
                  <a:pt x="13829" y="5429"/>
                </a:moveTo>
                <a:lnTo>
                  <a:pt x="13940" y="5943"/>
                </a:lnTo>
                <a:lnTo>
                  <a:pt x="13940" y="6456"/>
                </a:lnTo>
                <a:lnTo>
                  <a:pt x="13940" y="6896"/>
                </a:lnTo>
                <a:lnTo>
                  <a:pt x="13866" y="7336"/>
                </a:lnTo>
                <a:lnTo>
                  <a:pt x="13756" y="7740"/>
                </a:lnTo>
                <a:lnTo>
                  <a:pt x="13609" y="8143"/>
                </a:lnTo>
                <a:lnTo>
                  <a:pt x="13426" y="8547"/>
                </a:lnTo>
                <a:lnTo>
                  <a:pt x="13206" y="8914"/>
                </a:lnTo>
                <a:lnTo>
                  <a:pt x="12949" y="9281"/>
                </a:lnTo>
                <a:lnTo>
                  <a:pt x="12656" y="9647"/>
                </a:lnTo>
                <a:lnTo>
                  <a:pt x="12289" y="9611"/>
                </a:lnTo>
                <a:lnTo>
                  <a:pt x="11922" y="9537"/>
                </a:lnTo>
                <a:lnTo>
                  <a:pt x="11849" y="9574"/>
                </a:lnTo>
                <a:lnTo>
                  <a:pt x="11812" y="9574"/>
                </a:lnTo>
                <a:lnTo>
                  <a:pt x="11775" y="9647"/>
                </a:lnTo>
                <a:lnTo>
                  <a:pt x="11702" y="10418"/>
                </a:lnTo>
                <a:lnTo>
                  <a:pt x="11702" y="10491"/>
                </a:lnTo>
                <a:lnTo>
                  <a:pt x="11409" y="10711"/>
                </a:lnTo>
                <a:lnTo>
                  <a:pt x="11188" y="10821"/>
                </a:lnTo>
                <a:lnTo>
                  <a:pt x="11152" y="10858"/>
                </a:lnTo>
                <a:lnTo>
                  <a:pt x="11042" y="10931"/>
                </a:lnTo>
                <a:lnTo>
                  <a:pt x="11042" y="10564"/>
                </a:lnTo>
                <a:lnTo>
                  <a:pt x="11115" y="10198"/>
                </a:lnTo>
                <a:lnTo>
                  <a:pt x="11188" y="9867"/>
                </a:lnTo>
                <a:lnTo>
                  <a:pt x="11298" y="9501"/>
                </a:lnTo>
                <a:lnTo>
                  <a:pt x="11298" y="9464"/>
                </a:lnTo>
                <a:lnTo>
                  <a:pt x="11262" y="9427"/>
                </a:lnTo>
                <a:lnTo>
                  <a:pt x="11225" y="9427"/>
                </a:lnTo>
                <a:lnTo>
                  <a:pt x="11188" y="9464"/>
                </a:lnTo>
                <a:lnTo>
                  <a:pt x="11078" y="9647"/>
                </a:lnTo>
                <a:lnTo>
                  <a:pt x="10968" y="9831"/>
                </a:lnTo>
                <a:lnTo>
                  <a:pt x="10785" y="10234"/>
                </a:lnTo>
                <a:lnTo>
                  <a:pt x="10712" y="10638"/>
                </a:lnTo>
                <a:lnTo>
                  <a:pt x="10712" y="11078"/>
                </a:lnTo>
                <a:lnTo>
                  <a:pt x="10271" y="11261"/>
                </a:lnTo>
                <a:lnTo>
                  <a:pt x="9831" y="11371"/>
                </a:lnTo>
                <a:lnTo>
                  <a:pt x="9868" y="11005"/>
                </a:lnTo>
                <a:lnTo>
                  <a:pt x="9978" y="10638"/>
                </a:lnTo>
                <a:lnTo>
                  <a:pt x="10051" y="10344"/>
                </a:lnTo>
                <a:lnTo>
                  <a:pt x="10161" y="10088"/>
                </a:lnTo>
                <a:lnTo>
                  <a:pt x="10418" y="9574"/>
                </a:lnTo>
                <a:lnTo>
                  <a:pt x="10418" y="9537"/>
                </a:lnTo>
                <a:lnTo>
                  <a:pt x="10381" y="9501"/>
                </a:lnTo>
                <a:lnTo>
                  <a:pt x="10345" y="9501"/>
                </a:lnTo>
                <a:lnTo>
                  <a:pt x="10345" y="9537"/>
                </a:lnTo>
                <a:lnTo>
                  <a:pt x="10015" y="9941"/>
                </a:lnTo>
                <a:lnTo>
                  <a:pt x="9758" y="10418"/>
                </a:lnTo>
                <a:lnTo>
                  <a:pt x="9538" y="10895"/>
                </a:lnTo>
                <a:lnTo>
                  <a:pt x="9501" y="11151"/>
                </a:lnTo>
                <a:lnTo>
                  <a:pt x="9428" y="11408"/>
                </a:lnTo>
                <a:lnTo>
                  <a:pt x="8951" y="11408"/>
                </a:lnTo>
                <a:lnTo>
                  <a:pt x="8951" y="11261"/>
                </a:lnTo>
                <a:lnTo>
                  <a:pt x="8914" y="11225"/>
                </a:lnTo>
                <a:lnTo>
                  <a:pt x="8877" y="11188"/>
                </a:lnTo>
                <a:lnTo>
                  <a:pt x="8841" y="11188"/>
                </a:lnTo>
                <a:lnTo>
                  <a:pt x="8804" y="11225"/>
                </a:lnTo>
                <a:lnTo>
                  <a:pt x="8731" y="11298"/>
                </a:lnTo>
                <a:lnTo>
                  <a:pt x="9171" y="10454"/>
                </a:lnTo>
                <a:lnTo>
                  <a:pt x="9391" y="10051"/>
                </a:lnTo>
                <a:lnTo>
                  <a:pt x="9684" y="9647"/>
                </a:lnTo>
                <a:lnTo>
                  <a:pt x="9684" y="9611"/>
                </a:lnTo>
                <a:lnTo>
                  <a:pt x="9648" y="9611"/>
                </a:lnTo>
                <a:lnTo>
                  <a:pt x="9648" y="9574"/>
                </a:lnTo>
                <a:lnTo>
                  <a:pt x="9611" y="9611"/>
                </a:lnTo>
                <a:lnTo>
                  <a:pt x="9244" y="10014"/>
                </a:lnTo>
                <a:lnTo>
                  <a:pt x="8914" y="10418"/>
                </a:lnTo>
                <a:lnTo>
                  <a:pt x="8621" y="10858"/>
                </a:lnTo>
                <a:lnTo>
                  <a:pt x="8327" y="11335"/>
                </a:lnTo>
                <a:lnTo>
                  <a:pt x="7960" y="11225"/>
                </a:lnTo>
                <a:lnTo>
                  <a:pt x="7997" y="11188"/>
                </a:lnTo>
                <a:lnTo>
                  <a:pt x="7997" y="11151"/>
                </a:lnTo>
                <a:lnTo>
                  <a:pt x="7960" y="11115"/>
                </a:lnTo>
                <a:lnTo>
                  <a:pt x="7960" y="11078"/>
                </a:lnTo>
                <a:lnTo>
                  <a:pt x="7924" y="10968"/>
                </a:lnTo>
                <a:lnTo>
                  <a:pt x="7960" y="10858"/>
                </a:lnTo>
                <a:lnTo>
                  <a:pt x="8034" y="10601"/>
                </a:lnTo>
                <a:lnTo>
                  <a:pt x="8181" y="10308"/>
                </a:lnTo>
                <a:lnTo>
                  <a:pt x="8474" y="9831"/>
                </a:lnTo>
                <a:lnTo>
                  <a:pt x="8767" y="9427"/>
                </a:lnTo>
                <a:lnTo>
                  <a:pt x="8804" y="9391"/>
                </a:lnTo>
                <a:lnTo>
                  <a:pt x="8767" y="9317"/>
                </a:lnTo>
                <a:lnTo>
                  <a:pt x="8694" y="9317"/>
                </a:lnTo>
                <a:lnTo>
                  <a:pt x="8364" y="9537"/>
                </a:lnTo>
                <a:lnTo>
                  <a:pt x="8107" y="9831"/>
                </a:lnTo>
                <a:lnTo>
                  <a:pt x="7887" y="10124"/>
                </a:lnTo>
                <a:lnTo>
                  <a:pt x="7704" y="10454"/>
                </a:lnTo>
                <a:lnTo>
                  <a:pt x="7594" y="10784"/>
                </a:lnTo>
                <a:lnTo>
                  <a:pt x="7557" y="10968"/>
                </a:lnTo>
                <a:lnTo>
                  <a:pt x="7594" y="11115"/>
                </a:lnTo>
                <a:lnTo>
                  <a:pt x="7153" y="10968"/>
                </a:lnTo>
                <a:lnTo>
                  <a:pt x="6713" y="10784"/>
                </a:lnTo>
                <a:lnTo>
                  <a:pt x="6933" y="10564"/>
                </a:lnTo>
                <a:lnTo>
                  <a:pt x="7080" y="10344"/>
                </a:lnTo>
                <a:lnTo>
                  <a:pt x="7153" y="10234"/>
                </a:lnTo>
                <a:lnTo>
                  <a:pt x="7190" y="10124"/>
                </a:lnTo>
                <a:lnTo>
                  <a:pt x="7190" y="10088"/>
                </a:lnTo>
                <a:lnTo>
                  <a:pt x="7153" y="10088"/>
                </a:lnTo>
                <a:lnTo>
                  <a:pt x="7080" y="10124"/>
                </a:lnTo>
                <a:lnTo>
                  <a:pt x="7007" y="10161"/>
                </a:lnTo>
                <a:lnTo>
                  <a:pt x="6823" y="10308"/>
                </a:lnTo>
                <a:lnTo>
                  <a:pt x="6493" y="10564"/>
                </a:lnTo>
                <a:lnTo>
                  <a:pt x="6420" y="10638"/>
                </a:lnTo>
                <a:lnTo>
                  <a:pt x="5906" y="10344"/>
                </a:lnTo>
                <a:lnTo>
                  <a:pt x="6897" y="9904"/>
                </a:lnTo>
                <a:lnTo>
                  <a:pt x="7887" y="9391"/>
                </a:lnTo>
                <a:lnTo>
                  <a:pt x="8877" y="8877"/>
                </a:lnTo>
                <a:lnTo>
                  <a:pt x="9795" y="8327"/>
                </a:lnTo>
                <a:lnTo>
                  <a:pt x="10748" y="7740"/>
                </a:lnTo>
                <a:lnTo>
                  <a:pt x="11665" y="7116"/>
                </a:lnTo>
                <a:lnTo>
                  <a:pt x="12546" y="6456"/>
                </a:lnTo>
                <a:lnTo>
                  <a:pt x="13426" y="5796"/>
                </a:lnTo>
                <a:lnTo>
                  <a:pt x="13829" y="5429"/>
                </a:lnTo>
                <a:close/>
                <a:moveTo>
                  <a:pt x="1651" y="9757"/>
                </a:moveTo>
                <a:lnTo>
                  <a:pt x="1028" y="10711"/>
                </a:lnTo>
                <a:lnTo>
                  <a:pt x="991" y="10784"/>
                </a:lnTo>
                <a:lnTo>
                  <a:pt x="1028" y="10858"/>
                </a:lnTo>
                <a:lnTo>
                  <a:pt x="1028" y="10931"/>
                </a:lnTo>
                <a:lnTo>
                  <a:pt x="1101" y="10968"/>
                </a:lnTo>
                <a:lnTo>
                  <a:pt x="1358" y="11041"/>
                </a:lnTo>
                <a:lnTo>
                  <a:pt x="1651" y="11078"/>
                </a:lnTo>
                <a:lnTo>
                  <a:pt x="1908" y="11078"/>
                </a:lnTo>
                <a:lnTo>
                  <a:pt x="2165" y="11041"/>
                </a:lnTo>
                <a:lnTo>
                  <a:pt x="2715" y="10858"/>
                </a:lnTo>
                <a:lnTo>
                  <a:pt x="3229" y="10638"/>
                </a:lnTo>
                <a:lnTo>
                  <a:pt x="4769" y="10014"/>
                </a:lnTo>
                <a:lnTo>
                  <a:pt x="4953" y="10198"/>
                </a:lnTo>
                <a:lnTo>
                  <a:pt x="4072" y="10564"/>
                </a:lnTo>
                <a:lnTo>
                  <a:pt x="3192" y="10895"/>
                </a:lnTo>
                <a:lnTo>
                  <a:pt x="2238" y="11188"/>
                </a:lnTo>
                <a:lnTo>
                  <a:pt x="1248" y="11445"/>
                </a:lnTo>
                <a:lnTo>
                  <a:pt x="1101" y="11518"/>
                </a:lnTo>
                <a:lnTo>
                  <a:pt x="844" y="11555"/>
                </a:lnTo>
                <a:lnTo>
                  <a:pt x="624" y="11555"/>
                </a:lnTo>
                <a:lnTo>
                  <a:pt x="551" y="11518"/>
                </a:lnTo>
                <a:lnTo>
                  <a:pt x="477" y="11481"/>
                </a:lnTo>
                <a:lnTo>
                  <a:pt x="477" y="11408"/>
                </a:lnTo>
                <a:lnTo>
                  <a:pt x="514" y="11298"/>
                </a:lnTo>
                <a:lnTo>
                  <a:pt x="661" y="11005"/>
                </a:lnTo>
                <a:lnTo>
                  <a:pt x="991" y="10601"/>
                </a:lnTo>
                <a:lnTo>
                  <a:pt x="1321" y="10161"/>
                </a:lnTo>
                <a:lnTo>
                  <a:pt x="1651" y="9757"/>
                </a:lnTo>
                <a:close/>
                <a:moveTo>
                  <a:pt x="16324" y="0"/>
                </a:moveTo>
                <a:lnTo>
                  <a:pt x="16140" y="37"/>
                </a:lnTo>
                <a:lnTo>
                  <a:pt x="15774" y="147"/>
                </a:lnTo>
                <a:lnTo>
                  <a:pt x="15480" y="330"/>
                </a:lnTo>
                <a:lnTo>
                  <a:pt x="14636" y="807"/>
                </a:lnTo>
                <a:lnTo>
                  <a:pt x="13866" y="1357"/>
                </a:lnTo>
                <a:lnTo>
                  <a:pt x="13059" y="1908"/>
                </a:lnTo>
                <a:lnTo>
                  <a:pt x="12289" y="2458"/>
                </a:lnTo>
                <a:lnTo>
                  <a:pt x="12032" y="2311"/>
                </a:lnTo>
                <a:lnTo>
                  <a:pt x="11812" y="2238"/>
                </a:lnTo>
                <a:lnTo>
                  <a:pt x="11629" y="2238"/>
                </a:lnTo>
                <a:lnTo>
                  <a:pt x="11372" y="2091"/>
                </a:lnTo>
                <a:lnTo>
                  <a:pt x="11115" y="1981"/>
                </a:lnTo>
                <a:lnTo>
                  <a:pt x="10858" y="1908"/>
                </a:lnTo>
                <a:lnTo>
                  <a:pt x="10565" y="1834"/>
                </a:lnTo>
                <a:lnTo>
                  <a:pt x="10015" y="1761"/>
                </a:lnTo>
                <a:lnTo>
                  <a:pt x="9464" y="1761"/>
                </a:lnTo>
                <a:lnTo>
                  <a:pt x="8914" y="1834"/>
                </a:lnTo>
                <a:lnTo>
                  <a:pt x="8364" y="1981"/>
                </a:lnTo>
                <a:lnTo>
                  <a:pt x="7814" y="2164"/>
                </a:lnTo>
                <a:lnTo>
                  <a:pt x="7300" y="2384"/>
                </a:lnTo>
                <a:lnTo>
                  <a:pt x="6677" y="2715"/>
                </a:lnTo>
                <a:lnTo>
                  <a:pt x="6090" y="3081"/>
                </a:lnTo>
                <a:lnTo>
                  <a:pt x="5503" y="3522"/>
                </a:lnTo>
                <a:lnTo>
                  <a:pt x="4989" y="3962"/>
                </a:lnTo>
                <a:lnTo>
                  <a:pt x="4769" y="4219"/>
                </a:lnTo>
                <a:lnTo>
                  <a:pt x="4549" y="4475"/>
                </a:lnTo>
                <a:lnTo>
                  <a:pt x="4402" y="4769"/>
                </a:lnTo>
                <a:lnTo>
                  <a:pt x="4256" y="5062"/>
                </a:lnTo>
                <a:lnTo>
                  <a:pt x="4146" y="5356"/>
                </a:lnTo>
                <a:lnTo>
                  <a:pt x="4035" y="5686"/>
                </a:lnTo>
                <a:lnTo>
                  <a:pt x="3999" y="6016"/>
                </a:lnTo>
                <a:lnTo>
                  <a:pt x="3925" y="6346"/>
                </a:lnTo>
                <a:lnTo>
                  <a:pt x="3889" y="6970"/>
                </a:lnTo>
                <a:lnTo>
                  <a:pt x="3925" y="7630"/>
                </a:lnTo>
                <a:lnTo>
                  <a:pt x="3339" y="7960"/>
                </a:lnTo>
                <a:lnTo>
                  <a:pt x="2752" y="8290"/>
                </a:lnTo>
                <a:lnTo>
                  <a:pt x="2238" y="8657"/>
                </a:lnTo>
                <a:lnTo>
                  <a:pt x="1725" y="9097"/>
                </a:lnTo>
                <a:lnTo>
                  <a:pt x="1248" y="9574"/>
                </a:lnTo>
                <a:lnTo>
                  <a:pt x="808" y="10051"/>
                </a:lnTo>
                <a:lnTo>
                  <a:pt x="404" y="10601"/>
                </a:lnTo>
                <a:lnTo>
                  <a:pt x="221" y="10858"/>
                </a:lnTo>
                <a:lnTo>
                  <a:pt x="74" y="11151"/>
                </a:lnTo>
                <a:lnTo>
                  <a:pt x="1" y="11371"/>
                </a:lnTo>
                <a:lnTo>
                  <a:pt x="37" y="11555"/>
                </a:lnTo>
                <a:lnTo>
                  <a:pt x="111" y="11738"/>
                </a:lnTo>
                <a:lnTo>
                  <a:pt x="184" y="11812"/>
                </a:lnTo>
                <a:lnTo>
                  <a:pt x="257" y="11885"/>
                </a:lnTo>
                <a:lnTo>
                  <a:pt x="477" y="11958"/>
                </a:lnTo>
                <a:lnTo>
                  <a:pt x="697" y="11995"/>
                </a:lnTo>
                <a:lnTo>
                  <a:pt x="918" y="11995"/>
                </a:lnTo>
                <a:lnTo>
                  <a:pt x="1174" y="11958"/>
                </a:lnTo>
                <a:lnTo>
                  <a:pt x="1835" y="11812"/>
                </a:lnTo>
                <a:lnTo>
                  <a:pt x="2495" y="11591"/>
                </a:lnTo>
                <a:lnTo>
                  <a:pt x="3815" y="11151"/>
                </a:lnTo>
                <a:lnTo>
                  <a:pt x="4586" y="10858"/>
                </a:lnTo>
                <a:lnTo>
                  <a:pt x="5356" y="10564"/>
                </a:lnTo>
                <a:lnTo>
                  <a:pt x="5760" y="10858"/>
                </a:lnTo>
                <a:lnTo>
                  <a:pt x="6200" y="11078"/>
                </a:lnTo>
                <a:lnTo>
                  <a:pt x="6236" y="11261"/>
                </a:lnTo>
                <a:lnTo>
                  <a:pt x="6273" y="11335"/>
                </a:lnTo>
                <a:lnTo>
                  <a:pt x="6346" y="11371"/>
                </a:lnTo>
                <a:lnTo>
                  <a:pt x="6493" y="11371"/>
                </a:lnTo>
                <a:lnTo>
                  <a:pt x="6603" y="11261"/>
                </a:lnTo>
                <a:lnTo>
                  <a:pt x="7410" y="11591"/>
                </a:lnTo>
                <a:lnTo>
                  <a:pt x="7814" y="11702"/>
                </a:lnTo>
                <a:lnTo>
                  <a:pt x="8217" y="11812"/>
                </a:lnTo>
                <a:lnTo>
                  <a:pt x="8291" y="11848"/>
                </a:lnTo>
                <a:lnTo>
                  <a:pt x="8364" y="11885"/>
                </a:lnTo>
                <a:lnTo>
                  <a:pt x="8474" y="11848"/>
                </a:lnTo>
                <a:lnTo>
                  <a:pt x="8547" y="11885"/>
                </a:lnTo>
                <a:lnTo>
                  <a:pt x="8877" y="11922"/>
                </a:lnTo>
                <a:lnTo>
                  <a:pt x="9574" y="11922"/>
                </a:lnTo>
                <a:lnTo>
                  <a:pt x="9905" y="11885"/>
                </a:lnTo>
                <a:lnTo>
                  <a:pt x="10235" y="11812"/>
                </a:lnTo>
                <a:lnTo>
                  <a:pt x="10565" y="11702"/>
                </a:lnTo>
                <a:lnTo>
                  <a:pt x="10895" y="11555"/>
                </a:lnTo>
                <a:lnTo>
                  <a:pt x="11225" y="11408"/>
                </a:lnTo>
                <a:lnTo>
                  <a:pt x="11555" y="11225"/>
                </a:lnTo>
                <a:lnTo>
                  <a:pt x="11885" y="11041"/>
                </a:lnTo>
                <a:lnTo>
                  <a:pt x="12179" y="10784"/>
                </a:lnTo>
                <a:lnTo>
                  <a:pt x="12472" y="10564"/>
                </a:lnTo>
                <a:lnTo>
                  <a:pt x="12766" y="10308"/>
                </a:lnTo>
                <a:lnTo>
                  <a:pt x="13022" y="10014"/>
                </a:lnTo>
                <a:lnTo>
                  <a:pt x="13279" y="9721"/>
                </a:lnTo>
                <a:lnTo>
                  <a:pt x="13499" y="9391"/>
                </a:lnTo>
                <a:lnTo>
                  <a:pt x="13719" y="9097"/>
                </a:lnTo>
                <a:lnTo>
                  <a:pt x="13903" y="8730"/>
                </a:lnTo>
                <a:lnTo>
                  <a:pt x="14050" y="8400"/>
                </a:lnTo>
                <a:lnTo>
                  <a:pt x="14196" y="8033"/>
                </a:lnTo>
                <a:lnTo>
                  <a:pt x="14306" y="7667"/>
                </a:lnTo>
                <a:lnTo>
                  <a:pt x="14380" y="7300"/>
                </a:lnTo>
                <a:lnTo>
                  <a:pt x="14453" y="6933"/>
                </a:lnTo>
                <a:lnTo>
                  <a:pt x="14490" y="6529"/>
                </a:lnTo>
                <a:lnTo>
                  <a:pt x="14490" y="6163"/>
                </a:lnTo>
                <a:lnTo>
                  <a:pt x="14453" y="5796"/>
                </a:lnTo>
                <a:lnTo>
                  <a:pt x="14380" y="5429"/>
                </a:lnTo>
                <a:lnTo>
                  <a:pt x="14270" y="5062"/>
                </a:lnTo>
                <a:lnTo>
                  <a:pt x="15113" y="4329"/>
                </a:lnTo>
                <a:lnTo>
                  <a:pt x="15920" y="3558"/>
                </a:lnTo>
                <a:lnTo>
                  <a:pt x="16434" y="3045"/>
                </a:lnTo>
                <a:lnTo>
                  <a:pt x="16691" y="2751"/>
                </a:lnTo>
                <a:lnTo>
                  <a:pt x="16947" y="2458"/>
                </a:lnTo>
                <a:lnTo>
                  <a:pt x="17168" y="2128"/>
                </a:lnTo>
                <a:lnTo>
                  <a:pt x="17351" y="1798"/>
                </a:lnTo>
                <a:lnTo>
                  <a:pt x="17461" y="1431"/>
                </a:lnTo>
                <a:lnTo>
                  <a:pt x="17461" y="1247"/>
                </a:lnTo>
                <a:lnTo>
                  <a:pt x="17461" y="1064"/>
                </a:lnTo>
                <a:lnTo>
                  <a:pt x="17388" y="770"/>
                </a:lnTo>
                <a:lnTo>
                  <a:pt x="17278" y="514"/>
                </a:lnTo>
                <a:lnTo>
                  <a:pt x="17094" y="257"/>
                </a:lnTo>
                <a:lnTo>
                  <a:pt x="16837" y="74"/>
                </a:lnTo>
                <a:lnTo>
                  <a:pt x="16691" y="37"/>
                </a:lnTo>
                <a:lnTo>
                  <a:pt x="1650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101" name="Google Shape;1101;p30"/>
          <p:cNvSpPr/>
          <p:nvPr/>
        </p:nvSpPr>
        <p:spPr>
          <a:xfrm>
            <a:off x="4551116" y="3125540"/>
            <a:ext cx="657208" cy="679227"/>
          </a:xfrm>
          <a:custGeom>
            <a:avLst/>
            <a:gdLst/>
            <a:ahLst/>
            <a:cxnLst/>
            <a:rect l="l" t="t" r="r" b="b"/>
            <a:pathLst>
              <a:path w="13133" h="13573" extrusionOk="0">
                <a:moveTo>
                  <a:pt x="2714" y="1798"/>
                </a:moveTo>
                <a:lnTo>
                  <a:pt x="2971" y="1908"/>
                </a:lnTo>
                <a:lnTo>
                  <a:pt x="3118" y="2018"/>
                </a:lnTo>
                <a:lnTo>
                  <a:pt x="3265" y="2128"/>
                </a:lnTo>
                <a:lnTo>
                  <a:pt x="3411" y="2311"/>
                </a:lnTo>
                <a:lnTo>
                  <a:pt x="3485" y="2458"/>
                </a:lnTo>
                <a:lnTo>
                  <a:pt x="3375" y="2458"/>
                </a:lnTo>
                <a:lnTo>
                  <a:pt x="3301" y="2495"/>
                </a:lnTo>
                <a:lnTo>
                  <a:pt x="3265" y="2568"/>
                </a:lnTo>
                <a:lnTo>
                  <a:pt x="3228" y="2605"/>
                </a:lnTo>
                <a:lnTo>
                  <a:pt x="3155" y="2568"/>
                </a:lnTo>
                <a:lnTo>
                  <a:pt x="3008" y="2348"/>
                </a:lnTo>
                <a:lnTo>
                  <a:pt x="2825" y="1981"/>
                </a:lnTo>
                <a:lnTo>
                  <a:pt x="2714" y="1798"/>
                </a:lnTo>
                <a:close/>
                <a:moveTo>
                  <a:pt x="1908" y="2825"/>
                </a:moveTo>
                <a:lnTo>
                  <a:pt x="1797" y="2861"/>
                </a:lnTo>
                <a:lnTo>
                  <a:pt x="1761" y="2898"/>
                </a:lnTo>
                <a:lnTo>
                  <a:pt x="1687" y="2971"/>
                </a:lnTo>
                <a:lnTo>
                  <a:pt x="1687" y="3045"/>
                </a:lnTo>
                <a:lnTo>
                  <a:pt x="1687" y="3118"/>
                </a:lnTo>
                <a:lnTo>
                  <a:pt x="1724" y="3191"/>
                </a:lnTo>
                <a:lnTo>
                  <a:pt x="1797" y="3228"/>
                </a:lnTo>
                <a:lnTo>
                  <a:pt x="1944" y="3301"/>
                </a:lnTo>
                <a:lnTo>
                  <a:pt x="2054" y="3412"/>
                </a:lnTo>
                <a:lnTo>
                  <a:pt x="2164" y="3522"/>
                </a:lnTo>
                <a:lnTo>
                  <a:pt x="2201" y="3595"/>
                </a:lnTo>
                <a:lnTo>
                  <a:pt x="2274" y="3632"/>
                </a:lnTo>
                <a:lnTo>
                  <a:pt x="2384" y="3632"/>
                </a:lnTo>
                <a:lnTo>
                  <a:pt x="2458" y="3558"/>
                </a:lnTo>
                <a:lnTo>
                  <a:pt x="2494" y="3448"/>
                </a:lnTo>
                <a:lnTo>
                  <a:pt x="2494" y="3338"/>
                </a:lnTo>
                <a:lnTo>
                  <a:pt x="2421" y="3228"/>
                </a:lnTo>
                <a:lnTo>
                  <a:pt x="2348" y="3155"/>
                </a:lnTo>
                <a:lnTo>
                  <a:pt x="2164" y="2971"/>
                </a:lnTo>
                <a:lnTo>
                  <a:pt x="1981" y="2861"/>
                </a:lnTo>
                <a:lnTo>
                  <a:pt x="1908" y="2825"/>
                </a:lnTo>
                <a:close/>
                <a:moveTo>
                  <a:pt x="1137" y="2311"/>
                </a:moveTo>
                <a:lnTo>
                  <a:pt x="1614" y="2458"/>
                </a:lnTo>
                <a:lnTo>
                  <a:pt x="2054" y="2678"/>
                </a:lnTo>
                <a:lnTo>
                  <a:pt x="2201" y="2751"/>
                </a:lnTo>
                <a:lnTo>
                  <a:pt x="2348" y="2898"/>
                </a:lnTo>
                <a:lnTo>
                  <a:pt x="2458" y="3008"/>
                </a:lnTo>
                <a:lnTo>
                  <a:pt x="2531" y="3191"/>
                </a:lnTo>
                <a:lnTo>
                  <a:pt x="2568" y="3265"/>
                </a:lnTo>
                <a:lnTo>
                  <a:pt x="2568" y="3338"/>
                </a:lnTo>
                <a:lnTo>
                  <a:pt x="2531" y="3485"/>
                </a:lnTo>
                <a:lnTo>
                  <a:pt x="2384" y="3742"/>
                </a:lnTo>
                <a:lnTo>
                  <a:pt x="2274" y="3852"/>
                </a:lnTo>
                <a:lnTo>
                  <a:pt x="2164" y="3962"/>
                </a:lnTo>
                <a:lnTo>
                  <a:pt x="1834" y="3632"/>
                </a:lnTo>
                <a:lnTo>
                  <a:pt x="1541" y="3228"/>
                </a:lnTo>
                <a:lnTo>
                  <a:pt x="1321" y="2788"/>
                </a:lnTo>
                <a:lnTo>
                  <a:pt x="1137" y="2311"/>
                </a:lnTo>
                <a:close/>
                <a:moveTo>
                  <a:pt x="8804" y="514"/>
                </a:moveTo>
                <a:lnTo>
                  <a:pt x="8694" y="2531"/>
                </a:lnTo>
                <a:lnTo>
                  <a:pt x="8657" y="3632"/>
                </a:lnTo>
                <a:lnTo>
                  <a:pt x="8657" y="4549"/>
                </a:lnTo>
                <a:lnTo>
                  <a:pt x="7556" y="3778"/>
                </a:lnTo>
                <a:lnTo>
                  <a:pt x="7043" y="3375"/>
                </a:lnTo>
                <a:lnTo>
                  <a:pt x="6529" y="2971"/>
                </a:lnTo>
                <a:lnTo>
                  <a:pt x="6639" y="2788"/>
                </a:lnTo>
                <a:lnTo>
                  <a:pt x="6713" y="2678"/>
                </a:lnTo>
                <a:lnTo>
                  <a:pt x="7556" y="1798"/>
                </a:lnTo>
                <a:lnTo>
                  <a:pt x="8290" y="991"/>
                </a:lnTo>
                <a:lnTo>
                  <a:pt x="8510" y="734"/>
                </a:lnTo>
                <a:lnTo>
                  <a:pt x="8657" y="624"/>
                </a:lnTo>
                <a:lnTo>
                  <a:pt x="8804" y="514"/>
                </a:lnTo>
                <a:close/>
                <a:moveTo>
                  <a:pt x="660" y="4145"/>
                </a:moveTo>
                <a:lnTo>
                  <a:pt x="880" y="4219"/>
                </a:lnTo>
                <a:lnTo>
                  <a:pt x="1064" y="4255"/>
                </a:lnTo>
                <a:lnTo>
                  <a:pt x="1247" y="4329"/>
                </a:lnTo>
                <a:lnTo>
                  <a:pt x="1357" y="4439"/>
                </a:lnTo>
                <a:lnTo>
                  <a:pt x="1431" y="4585"/>
                </a:lnTo>
                <a:lnTo>
                  <a:pt x="1467" y="4659"/>
                </a:lnTo>
                <a:lnTo>
                  <a:pt x="1467" y="4732"/>
                </a:lnTo>
                <a:lnTo>
                  <a:pt x="1467" y="4805"/>
                </a:lnTo>
                <a:lnTo>
                  <a:pt x="1394" y="4842"/>
                </a:lnTo>
                <a:lnTo>
                  <a:pt x="1284" y="4805"/>
                </a:lnTo>
                <a:lnTo>
                  <a:pt x="1211" y="4769"/>
                </a:lnTo>
                <a:lnTo>
                  <a:pt x="990" y="4585"/>
                </a:lnTo>
                <a:lnTo>
                  <a:pt x="844" y="4402"/>
                </a:lnTo>
                <a:lnTo>
                  <a:pt x="660" y="4145"/>
                </a:lnTo>
                <a:close/>
                <a:moveTo>
                  <a:pt x="3962" y="2935"/>
                </a:moveTo>
                <a:lnTo>
                  <a:pt x="4218" y="3155"/>
                </a:lnTo>
                <a:lnTo>
                  <a:pt x="4035" y="3338"/>
                </a:lnTo>
                <a:lnTo>
                  <a:pt x="2641" y="4659"/>
                </a:lnTo>
                <a:lnTo>
                  <a:pt x="2311" y="5026"/>
                </a:lnTo>
                <a:lnTo>
                  <a:pt x="2054" y="5392"/>
                </a:lnTo>
                <a:lnTo>
                  <a:pt x="1797" y="5172"/>
                </a:lnTo>
                <a:lnTo>
                  <a:pt x="2971" y="4072"/>
                </a:lnTo>
                <a:lnTo>
                  <a:pt x="3485" y="3522"/>
                </a:lnTo>
                <a:lnTo>
                  <a:pt x="3742" y="3265"/>
                </a:lnTo>
                <a:lnTo>
                  <a:pt x="3962" y="2935"/>
                </a:lnTo>
                <a:close/>
                <a:moveTo>
                  <a:pt x="4989" y="5209"/>
                </a:moveTo>
                <a:lnTo>
                  <a:pt x="5356" y="5686"/>
                </a:lnTo>
                <a:lnTo>
                  <a:pt x="5686" y="6199"/>
                </a:lnTo>
                <a:lnTo>
                  <a:pt x="6199" y="7080"/>
                </a:lnTo>
                <a:lnTo>
                  <a:pt x="6199" y="7080"/>
                </a:lnTo>
                <a:lnTo>
                  <a:pt x="5282" y="6640"/>
                </a:lnTo>
                <a:lnTo>
                  <a:pt x="4365" y="6199"/>
                </a:lnTo>
                <a:lnTo>
                  <a:pt x="4512" y="5943"/>
                </a:lnTo>
                <a:lnTo>
                  <a:pt x="4989" y="5209"/>
                </a:lnTo>
                <a:close/>
                <a:moveTo>
                  <a:pt x="4879" y="4695"/>
                </a:moveTo>
                <a:lnTo>
                  <a:pt x="4805" y="4805"/>
                </a:lnTo>
                <a:lnTo>
                  <a:pt x="4218" y="5649"/>
                </a:lnTo>
                <a:lnTo>
                  <a:pt x="3962" y="6053"/>
                </a:lnTo>
                <a:lnTo>
                  <a:pt x="3852" y="6053"/>
                </a:lnTo>
                <a:lnTo>
                  <a:pt x="3778" y="6126"/>
                </a:lnTo>
                <a:lnTo>
                  <a:pt x="3742" y="6199"/>
                </a:lnTo>
                <a:lnTo>
                  <a:pt x="3705" y="6273"/>
                </a:lnTo>
                <a:lnTo>
                  <a:pt x="3742" y="6346"/>
                </a:lnTo>
                <a:lnTo>
                  <a:pt x="3778" y="6493"/>
                </a:lnTo>
                <a:lnTo>
                  <a:pt x="3852" y="6529"/>
                </a:lnTo>
                <a:lnTo>
                  <a:pt x="3925" y="6566"/>
                </a:lnTo>
                <a:lnTo>
                  <a:pt x="3998" y="6566"/>
                </a:lnTo>
                <a:lnTo>
                  <a:pt x="5172" y="7080"/>
                </a:lnTo>
                <a:lnTo>
                  <a:pt x="5722" y="7336"/>
                </a:lnTo>
                <a:lnTo>
                  <a:pt x="6053" y="7447"/>
                </a:lnTo>
                <a:lnTo>
                  <a:pt x="6346" y="7483"/>
                </a:lnTo>
                <a:lnTo>
                  <a:pt x="6419" y="7483"/>
                </a:lnTo>
                <a:lnTo>
                  <a:pt x="6493" y="7447"/>
                </a:lnTo>
                <a:lnTo>
                  <a:pt x="6529" y="7483"/>
                </a:lnTo>
                <a:lnTo>
                  <a:pt x="6603" y="7483"/>
                </a:lnTo>
                <a:lnTo>
                  <a:pt x="6639" y="7447"/>
                </a:lnTo>
                <a:lnTo>
                  <a:pt x="6639" y="7410"/>
                </a:lnTo>
                <a:lnTo>
                  <a:pt x="6566" y="7080"/>
                </a:lnTo>
                <a:lnTo>
                  <a:pt x="6456" y="6750"/>
                </a:lnTo>
                <a:lnTo>
                  <a:pt x="6273" y="6419"/>
                </a:lnTo>
                <a:lnTo>
                  <a:pt x="6089" y="6089"/>
                </a:lnTo>
                <a:lnTo>
                  <a:pt x="5649" y="5429"/>
                </a:lnTo>
                <a:lnTo>
                  <a:pt x="5135" y="4769"/>
                </a:lnTo>
                <a:lnTo>
                  <a:pt x="5062" y="4695"/>
                </a:lnTo>
                <a:close/>
                <a:moveTo>
                  <a:pt x="9757" y="9537"/>
                </a:moveTo>
                <a:lnTo>
                  <a:pt x="9794" y="9647"/>
                </a:lnTo>
                <a:lnTo>
                  <a:pt x="9831" y="9757"/>
                </a:lnTo>
                <a:lnTo>
                  <a:pt x="9867" y="9867"/>
                </a:lnTo>
                <a:lnTo>
                  <a:pt x="9867" y="9978"/>
                </a:lnTo>
                <a:lnTo>
                  <a:pt x="9831" y="10088"/>
                </a:lnTo>
                <a:lnTo>
                  <a:pt x="9794" y="9757"/>
                </a:lnTo>
                <a:lnTo>
                  <a:pt x="9757" y="9537"/>
                </a:lnTo>
                <a:close/>
                <a:moveTo>
                  <a:pt x="8950" y="8877"/>
                </a:moveTo>
                <a:lnTo>
                  <a:pt x="9207" y="9024"/>
                </a:lnTo>
                <a:lnTo>
                  <a:pt x="9207" y="9207"/>
                </a:lnTo>
                <a:lnTo>
                  <a:pt x="9281" y="9391"/>
                </a:lnTo>
                <a:lnTo>
                  <a:pt x="9391" y="9757"/>
                </a:lnTo>
                <a:lnTo>
                  <a:pt x="9574" y="10418"/>
                </a:lnTo>
                <a:lnTo>
                  <a:pt x="9464" y="10491"/>
                </a:lnTo>
                <a:lnTo>
                  <a:pt x="9391" y="10271"/>
                </a:lnTo>
                <a:lnTo>
                  <a:pt x="9281" y="10088"/>
                </a:lnTo>
                <a:lnTo>
                  <a:pt x="8914" y="9281"/>
                </a:lnTo>
                <a:lnTo>
                  <a:pt x="8840" y="9134"/>
                </a:lnTo>
                <a:lnTo>
                  <a:pt x="8767" y="9024"/>
                </a:lnTo>
                <a:lnTo>
                  <a:pt x="8950" y="8877"/>
                </a:lnTo>
                <a:close/>
                <a:moveTo>
                  <a:pt x="8547" y="9244"/>
                </a:moveTo>
                <a:lnTo>
                  <a:pt x="8547" y="9281"/>
                </a:lnTo>
                <a:lnTo>
                  <a:pt x="8657" y="9281"/>
                </a:lnTo>
                <a:lnTo>
                  <a:pt x="8694" y="9244"/>
                </a:lnTo>
                <a:lnTo>
                  <a:pt x="8657" y="9354"/>
                </a:lnTo>
                <a:lnTo>
                  <a:pt x="8657" y="9464"/>
                </a:lnTo>
                <a:lnTo>
                  <a:pt x="8767" y="9721"/>
                </a:lnTo>
                <a:lnTo>
                  <a:pt x="9024" y="10198"/>
                </a:lnTo>
                <a:lnTo>
                  <a:pt x="9170" y="10528"/>
                </a:lnTo>
                <a:lnTo>
                  <a:pt x="8804" y="10234"/>
                </a:lnTo>
                <a:lnTo>
                  <a:pt x="8804" y="10198"/>
                </a:lnTo>
                <a:lnTo>
                  <a:pt x="8767" y="9904"/>
                </a:lnTo>
                <a:lnTo>
                  <a:pt x="8657" y="9611"/>
                </a:lnTo>
                <a:lnTo>
                  <a:pt x="8584" y="9464"/>
                </a:lnTo>
                <a:lnTo>
                  <a:pt x="8474" y="9317"/>
                </a:lnTo>
                <a:lnTo>
                  <a:pt x="8547" y="9244"/>
                </a:lnTo>
                <a:close/>
                <a:moveTo>
                  <a:pt x="9464" y="10601"/>
                </a:moveTo>
                <a:lnTo>
                  <a:pt x="9574" y="10638"/>
                </a:lnTo>
                <a:lnTo>
                  <a:pt x="9464" y="10638"/>
                </a:lnTo>
                <a:lnTo>
                  <a:pt x="9464" y="10601"/>
                </a:lnTo>
                <a:close/>
                <a:moveTo>
                  <a:pt x="8877" y="8510"/>
                </a:moveTo>
                <a:lnTo>
                  <a:pt x="8584" y="8730"/>
                </a:lnTo>
                <a:lnTo>
                  <a:pt x="8327" y="8914"/>
                </a:lnTo>
                <a:lnTo>
                  <a:pt x="8143" y="9171"/>
                </a:lnTo>
                <a:lnTo>
                  <a:pt x="8070" y="9354"/>
                </a:lnTo>
                <a:lnTo>
                  <a:pt x="7997" y="9501"/>
                </a:lnTo>
                <a:lnTo>
                  <a:pt x="7997" y="9647"/>
                </a:lnTo>
                <a:lnTo>
                  <a:pt x="8033" y="9831"/>
                </a:lnTo>
                <a:lnTo>
                  <a:pt x="8070" y="9978"/>
                </a:lnTo>
                <a:lnTo>
                  <a:pt x="8143" y="10088"/>
                </a:lnTo>
                <a:lnTo>
                  <a:pt x="8363" y="10344"/>
                </a:lnTo>
                <a:lnTo>
                  <a:pt x="8584" y="10564"/>
                </a:lnTo>
                <a:lnTo>
                  <a:pt x="8914" y="10785"/>
                </a:lnTo>
                <a:lnTo>
                  <a:pt x="9244" y="10968"/>
                </a:lnTo>
                <a:lnTo>
                  <a:pt x="9391" y="11041"/>
                </a:lnTo>
                <a:lnTo>
                  <a:pt x="9537" y="11078"/>
                </a:lnTo>
                <a:lnTo>
                  <a:pt x="9684" y="11041"/>
                </a:lnTo>
                <a:lnTo>
                  <a:pt x="9867" y="10968"/>
                </a:lnTo>
                <a:lnTo>
                  <a:pt x="10051" y="10821"/>
                </a:lnTo>
                <a:lnTo>
                  <a:pt x="10234" y="10601"/>
                </a:lnTo>
                <a:lnTo>
                  <a:pt x="10271" y="10491"/>
                </a:lnTo>
                <a:lnTo>
                  <a:pt x="10271" y="10381"/>
                </a:lnTo>
                <a:lnTo>
                  <a:pt x="10271" y="10271"/>
                </a:lnTo>
                <a:lnTo>
                  <a:pt x="10198" y="10161"/>
                </a:lnTo>
                <a:lnTo>
                  <a:pt x="10198" y="9904"/>
                </a:lnTo>
                <a:lnTo>
                  <a:pt x="10161" y="9684"/>
                </a:lnTo>
                <a:lnTo>
                  <a:pt x="10088" y="9464"/>
                </a:lnTo>
                <a:lnTo>
                  <a:pt x="9977" y="9244"/>
                </a:lnTo>
                <a:lnTo>
                  <a:pt x="9831" y="9060"/>
                </a:lnTo>
                <a:lnTo>
                  <a:pt x="9647" y="8914"/>
                </a:lnTo>
                <a:lnTo>
                  <a:pt x="9464" y="8767"/>
                </a:lnTo>
                <a:lnTo>
                  <a:pt x="9060" y="8510"/>
                </a:lnTo>
                <a:close/>
                <a:moveTo>
                  <a:pt x="2604" y="8510"/>
                </a:moveTo>
                <a:lnTo>
                  <a:pt x="3815" y="9757"/>
                </a:lnTo>
                <a:lnTo>
                  <a:pt x="4292" y="10271"/>
                </a:lnTo>
                <a:lnTo>
                  <a:pt x="3852" y="10344"/>
                </a:lnTo>
                <a:lnTo>
                  <a:pt x="2678" y="10674"/>
                </a:lnTo>
                <a:lnTo>
                  <a:pt x="1577" y="10968"/>
                </a:lnTo>
                <a:lnTo>
                  <a:pt x="1064" y="11115"/>
                </a:lnTo>
                <a:lnTo>
                  <a:pt x="697" y="11188"/>
                </a:lnTo>
                <a:lnTo>
                  <a:pt x="587" y="11188"/>
                </a:lnTo>
                <a:lnTo>
                  <a:pt x="477" y="11151"/>
                </a:lnTo>
                <a:lnTo>
                  <a:pt x="1577" y="9721"/>
                </a:lnTo>
                <a:lnTo>
                  <a:pt x="1908" y="9317"/>
                </a:lnTo>
                <a:lnTo>
                  <a:pt x="2201" y="8914"/>
                </a:lnTo>
                <a:lnTo>
                  <a:pt x="2421" y="8730"/>
                </a:lnTo>
                <a:lnTo>
                  <a:pt x="2604" y="8510"/>
                </a:lnTo>
                <a:close/>
                <a:moveTo>
                  <a:pt x="8914" y="8180"/>
                </a:moveTo>
                <a:lnTo>
                  <a:pt x="9097" y="8217"/>
                </a:lnTo>
                <a:lnTo>
                  <a:pt x="9244" y="8253"/>
                </a:lnTo>
                <a:lnTo>
                  <a:pt x="9574" y="8400"/>
                </a:lnTo>
                <a:lnTo>
                  <a:pt x="9867" y="8584"/>
                </a:lnTo>
                <a:lnTo>
                  <a:pt x="10124" y="8840"/>
                </a:lnTo>
                <a:lnTo>
                  <a:pt x="10308" y="9171"/>
                </a:lnTo>
                <a:lnTo>
                  <a:pt x="10454" y="9464"/>
                </a:lnTo>
                <a:lnTo>
                  <a:pt x="10564" y="9794"/>
                </a:lnTo>
                <a:lnTo>
                  <a:pt x="10601" y="10161"/>
                </a:lnTo>
                <a:lnTo>
                  <a:pt x="10601" y="10528"/>
                </a:lnTo>
                <a:lnTo>
                  <a:pt x="10491" y="10858"/>
                </a:lnTo>
                <a:lnTo>
                  <a:pt x="10491" y="10895"/>
                </a:lnTo>
                <a:lnTo>
                  <a:pt x="10454" y="10858"/>
                </a:lnTo>
                <a:lnTo>
                  <a:pt x="10344" y="10785"/>
                </a:lnTo>
                <a:lnTo>
                  <a:pt x="10271" y="10785"/>
                </a:lnTo>
                <a:lnTo>
                  <a:pt x="10161" y="10821"/>
                </a:lnTo>
                <a:lnTo>
                  <a:pt x="10124" y="10931"/>
                </a:lnTo>
                <a:lnTo>
                  <a:pt x="10088" y="11078"/>
                </a:lnTo>
                <a:lnTo>
                  <a:pt x="10051" y="11188"/>
                </a:lnTo>
                <a:lnTo>
                  <a:pt x="9867" y="11298"/>
                </a:lnTo>
                <a:lnTo>
                  <a:pt x="9794" y="11371"/>
                </a:lnTo>
                <a:lnTo>
                  <a:pt x="9757" y="11445"/>
                </a:lnTo>
                <a:lnTo>
                  <a:pt x="9611" y="11481"/>
                </a:lnTo>
                <a:lnTo>
                  <a:pt x="9464" y="11481"/>
                </a:lnTo>
                <a:lnTo>
                  <a:pt x="9354" y="11445"/>
                </a:lnTo>
                <a:lnTo>
                  <a:pt x="9207" y="11408"/>
                </a:lnTo>
                <a:lnTo>
                  <a:pt x="8620" y="11078"/>
                </a:lnTo>
                <a:lnTo>
                  <a:pt x="8327" y="10895"/>
                </a:lnTo>
                <a:lnTo>
                  <a:pt x="8070" y="10674"/>
                </a:lnTo>
                <a:lnTo>
                  <a:pt x="7850" y="10418"/>
                </a:lnTo>
                <a:lnTo>
                  <a:pt x="7703" y="10124"/>
                </a:lnTo>
                <a:lnTo>
                  <a:pt x="7593" y="9794"/>
                </a:lnTo>
                <a:lnTo>
                  <a:pt x="7593" y="9501"/>
                </a:lnTo>
                <a:lnTo>
                  <a:pt x="7630" y="9171"/>
                </a:lnTo>
                <a:lnTo>
                  <a:pt x="7777" y="8877"/>
                </a:lnTo>
                <a:lnTo>
                  <a:pt x="7960" y="8620"/>
                </a:lnTo>
                <a:lnTo>
                  <a:pt x="8217" y="8400"/>
                </a:lnTo>
                <a:lnTo>
                  <a:pt x="8400" y="8290"/>
                </a:lnTo>
                <a:lnTo>
                  <a:pt x="8584" y="8217"/>
                </a:lnTo>
                <a:lnTo>
                  <a:pt x="8730" y="8180"/>
                </a:lnTo>
                <a:close/>
                <a:moveTo>
                  <a:pt x="8767" y="7777"/>
                </a:moveTo>
                <a:lnTo>
                  <a:pt x="8547" y="7813"/>
                </a:lnTo>
                <a:lnTo>
                  <a:pt x="8363" y="7850"/>
                </a:lnTo>
                <a:lnTo>
                  <a:pt x="8143" y="7960"/>
                </a:lnTo>
                <a:lnTo>
                  <a:pt x="7960" y="8033"/>
                </a:lnTo>
                <a:lnTo>
                  <a:pt x="7777" y="8180"/>
                </a:lnTo>
                <a:lnTo>
                  <a:pt x="7593" y="8364"/>
                </a:lnTo>
                <a:lnTo>
                  <a:pt x="7446" y="8510"/>
                </a:lnTo>
                <a:lnTo>
                  <a:pt x="7336" y="8657"/>
                </a:lnTo>
                <a:lnTo>
                  <a:pt x="7190" y="9024"/>
                </a:lnTo>
                <a:lnTo>
                  <a:pt x="7116" y="9427"/>
                </a:lnTo>
                <a:lnTo>
                  <a:pt x="7116" y="9831"/>
                </a:lnTo>
                <a:lnTo>
                  <a:pt x="7153" y="10051"/>
                </a:lnTo>
                <a:lnTo>
                  <a:pt x="7226" y="10271"/>
                </a:lnTo>
                <a:lnTo>
                  <a:pt x="7336" y="10454"/>
                </a:lnTo>
                <a:lnTo>
                  <a:pt x="7446" y="10638"/>
                </a:lnTo>
                <a:lnTo>
                  <a:pt x="7740" y="11005"/>
                </a:lnTo>
                <a:lnTo>
                  <a:pt x="8107" y="11298"/>
                </a:lnTo>
                <a:lnTo>
                  <a:pt x="8510" y="11555"/>
                </a:lnTo>
                <a:lnTo>
                  <a:pt x="8914" y="11775"/>
                </a:lnTo>
                <a:lnTo>
                  <a:pt x="9134" y="11885"/>
                </a:lnTo>
                <a:lnTo>
                  <a:pt x="9354" y="11958"/>
                </a:lnTo>
                <a:lnTo>
                  <a:pt x="9574" y="11958"/>
                </a:lnTo>
                <a:lnTo>
                  <a:pt x="9757" y="11922"/>
                </a:lnTo>
                <a:lnTo>
                  <a:pt x="9977" y="11848"/>
                </a:lnTo>
                <a:lnTo>
                  <a:pt x="10198" y="11702"/>
                </a:lnTo>
                <a:lnTo>
                  <a:pt x="10381" y="11555"/>
                </a:lnTo>
                <a:lnTo>
                  <a:pt x="10491" y="11371"/>
                </a:lnTo>
                <a:lnTo>
                  <a:pt x="10674" y="11298"/>
                </a:lnTo>
                <a:lnTo>
                  <a:pt x="10784" y="11151"/>
                </a:lnTo>
                <a:lnTo>
                  <a:pt x="10895" y="10968"/>
                </a:lnTo>
                <a:lnTo>
                  <a:pt x="10968" y="10785"/>
                </a:lnTo>
                <a:lnTo>
                  <a:pt x="11005" y="10601"/>
                </a:lnTo>
                <a:lnTo>
                  <a:pt x="11005" y="10381"/>
                </a:lnTo>
                <a:lnTo>
                  <a:pt x="11005" y="10124"/>
                </a:lnTo>
                <a:lnTo>
                  <a:pt x="10968" y="9684"/>
                </a:lnTo>
                <a:lnTo>
                  <a:pt x="10821" y="9207"/>
                </a:lnTo>
                <a:lnTo>
                  <a:pt x="10638" y="8804"/>
                </a:lnTo>
                <a:lnTo>
                  <a:pt x="10491" y="8620"/>
                </a:lnTo>
                <a:lnTo>
                  <a:pt x="10344" y="8437"/>
                </a:lnTo>
                <a:lnTo>
                  <a:pt x="10198" y="8290"/>
                </a:lnTo>
                <a:lnTo>
                  <a:pt x="10014" y="8143"/>
                </a:lnTo>
                <a:lnTo>
                  <a:pt x="9831" y="8033"/>
                </a:lnTo>
                <a:lnTo>
                  <a:pt x="9611" y="7923"/>
                </a:lnTo>
                <a:lnTo>
                  <a:pt x="9427" y="7850"/>
                </a:lnTo>
                <a:lnTo>
                  <a:pt x="9207" y="7813"/>
                </a:lnTo>
                <a:lnTo>
                  <a:pt x="8987" y="7777"/>
                </a:lnTo>
                <a:close/>
                <a:moveTo>
                  <a:pt x="9024" y="0"/>
                </a:moveTo>
                <a:lnTo>
                  <a:pt x="8767" y="37"/>
                </a:lnTo>
                <a:lnTo>
                  <a:pt x="8547" y="110"/>
                </a:lnTo>
                <a:lnTo>
                  <a:pt x="8363" y="257"/>
                </a:lnTo>
                <a:lnTo>
                  <a:pt x="8180" y="440"/>
                </a:lnTo>
                <a:lnTo>
                  <a:pt x="7593" y="1027"/>
                </a:lnTo>
                <a:lnTo>
                  <a:pt x="7006" y="1651"/>
                </a:lnTo>
                <a:lnTo>
                  <a:pt x="6639" y="2054"/>
                </a:lnTo>
                <a:lnTo>
                  <a:pt x="6383" y="2311"/>
                </a:lnTo>
                <a:lnTo>
                  <a:pt x="6199" y="2605"/>
                </a:lnTo>
                <a:lnTo>
                  <a:pt x="5796" y="2201"/>
                </a:lnTo>
                <a:lnTo>
                  <a:pt x="5722" y="2128"/>
                </a:lnTo>
                <a:lnTo>
                  <a:pt x="5502" y="2128"/>
                </a:lnTo>
                <a:lnTo>
                  <a:pt x="5392" y="2201"/>
                </a:lnTo>
                <a:lnTo>
                  <a:pt x="5356" y="2238"/>
                </a:lnTo>
                <a:lnTo>
                  <a:pt x="4915" y="2531"/>
                </a:lnTo>
                <a:lnTo>
                  <a:pt x="4512" y="2898"/>
                </a:lnTo>
                <a:lnTo>
                  <a:pt x="4292" y="2715"/>
                </a:lnTo>
                <a:lnTo>
                  <a:pt x="4072" y="2495"/>
                </a:lnTo>
                <a:lnTo>
                  <a:pt x="3998" y="2458"/>
                </a:lnTo>
                <a:lnTo>
                  <a:pt x="3888" y="2458"/>
                </a:lnTo>
                <a:lnTo>
                  <a:pt x="3815" y="2495"/>
                </a:lnTo>
                <a:lnTo>
                  <a:pt x="3778" y="2568"/>
                </a:lnTo>
                <a:lnTo>
                  <a:pt x="3778" y="2421"/>
                </a:lnTo>
                <a:lnTo>
                  <a:pt x="3778" y="2311"/>
                </a:lnTo>
                <a:lnTo>
                  <a:pt x="3668" y="2128"/>
                </a:lnTo>
                <a:lnTo>
                  <a:pt x="3521" y="1908"/>
                </a:lnTo>
                <a:lnTo>
                  <a:pt x="3338" y="1761"/>
                </a:lnTo>
                <a:lnTo>
                  <a:pt x="3118" y="1614"/>
                </a:lnTo>
                <a:lnTo>
                  <a:pt x="2861" y="1504"/>
                </a:lnTo>
                <a:lnTo>
                  <a:pt x="2458" y="1321"/>
                </a:lnTo>
                <a:lnTo>
                  <a:pt x="2348" y="1321"/>
                </a:lnTo>
                <a:lnTo>
                  <a:pt x="2238" y="1357"/>
                </a:lnTo>
                <a:lnTo>
                  <a:pt x="2201" y="1431"/>
                </a:lnTo>
                <a:lnTo>
                  <a:pt x="2201" y="1504"/>
                </a:lnTo>
                <a:lnTo>
                  <a:pt x="2531" y="2238"/>
                </a:lnTo>
                <a:lnTo>
                  <a:pt x="2678" y="2531"/>
                </a:lnTo>
                <a:lnTo>
                  <a:pt x="2751" y="2678"/>
                </a:lnTo>
                <a:lnTo>
                  <a:pt x="2861" y="2825"/>
                </a:lnTo>
                <a:lnTo>
                  <a:pt x="3008" y="2898"/>
                </a:lnTo>
                <a:lnTo>
                  <a:pt x="3191" y="2935"/>
                </a:lnTo>
                <a:lnTo>
                  <a:pt x="3338" y="2935"/>
                </a:lnTo>
                <a:lnTo>
                  <a:pt x="3485" y="2861"/>
                </a:lnTo>
                <a:lnTo>
                  <a:pt x="3632" y="2788"/>
                </a:lnTo>
                <a:lnTo>
                  <a:pt x="3301" y="3155"/>
                </a:lnTo>
                <a:lnTo>
                  <a:pt x="2971" y="3485"/>
                </a:lnTo>
                <a:lnTo>
                  <a:pt x="2935" y="3412"/>
                </a:lnTo>
                <a:lnTo>
                  <a:pt x="2935" y="3265"/>
                </a:lnTo>
                <a:lnTo>
                  <a:pt x="2898" y="3081"/>
                </a:lnTo>
                <a:lnTo>
                  <a:pt x="2825" y="2825"/>
                </a:lnTo>
                <a:lnTo>
                  <a:pt x="2678" y="2605"/>
                </a:lnTo>
                <a:lnTo>
                  <a:pt x="2458" y="2384"/>
                </a:lnTo>
                <a:lnTo>
                  <a:pt x="2238" y="2238"/>
                </a:lnTo>
                <a:lnTo>
                  <a:pt x="1981" y="2091"/>
                </a:lnTo>
                <a:lnTo>
                  <a:pt x="1687" y="1981"/>
                </a:lnTo>
                <a:lnTo>
                  <a:pt x="1431" y="1908"/>
                </a:lnTo>
                <a:lnTo>
                  <a:pt x="880" y="1834"/>
                </a:lnTo>
                <a:lnTo>
                  <a:pt x="770" y="1834"/>
                </a:lnTo>
                <a:lnTo>
                  <a:pt x="697" y="1871"/>
                </a:lnTo>
                <a:lnTo>
                  <a:pt x="624" y="1944"/>
                </a:lnTo>
                <a:lnTo>
                  <a:pt x="624" y="2054"/>
                </a:lnTo>
                <a:lnTo>
                  <a:pt x="697" y="2384"/>
                </a:lnTo>
                <a:lnTo>
                  <a:pt x="807" y="2751"/>
                </a:lnTo>
                <a:lnTo>
                  <a:pt x="917" y="3045"/>
                </a:lnTo>
                <a:lnTo>
                  <a:pt x="1101" y="3375"/>
                </a:lnTo>
                <a:lnTo>
                  <a:pt x="1284" y="3668"/>
                </a:lnTo>
                <a:lnTo>
                  <a:pt x="1504" y="3925"/>
                </a:lnTo>
                <a:lnTo>
                  <a:pt x="1724" y="4182"/>
                </a:lnTo>
                <a:lnTo>
                  <a:pt x="1981" y="4439"/>
                </a:lnTo>
                <a:lnTo>
                  <a:pt x="2018" y="4439"/>
                </a:lnTo>
                <a:lnTo>
                  <a:pt x="1761" y="4695"/>
                </a:lnTo>
                <a:lnTo>
                  <a:pt x="1761" y="4549"/>
                </a:lnTo>
                <a:lnTo>
                  <a:pt x="1724" y="4402"/>
                </a:lnTo>
                <a:lnTo>
                  <a:pt x="1614" y="4255"/>
                </a:lnTo>
                <a:lnTo>
                  <a:pt x="1467" y="4108"/>
                </a:lnTo>
                <a:lnTo>
                  <a:pt x="1321" y="3998"/>
                </a:lnTo>
                <a:lnTo>
                  <a:pt x="1101" y="3925"/>
                </a:lnTo>
                <a:lnTo>
                  <a:pt x="697" y="3815"/>
                </a:lnTo>
                <a:lnTo>
                  <a:pt x="330" y="3742"/>
                </a:lnTo>
                <a:lnTo>
                  <a:pt x="220" y="3742"/>
                </a:lnTo>
                <a:lnTo>
                  <a:pt x="147" y="3815"/>
                </a:lnTo>
                <a:lnTo>
                  <a:pt x="110" y="3925"/>
                </a:lnTo>
                <a:lnTo>
                  <a:pt x="147" y="3998"/>
                </a:lnTo>
                <a:lnTo>
                  <a:pt x="367" y="4329"/>
                </a:lnTo>
                <a:lnTo>
                  <a:pt x="624" y="4732"/>
                </a:lnTo>
                <a:lnTo>
                  <a:pt x="807" y="4915"/>
                </a:lnTo>
                <a:lnTo>
                  <a:pt x="954" y="5062"/>
                </a:lnTo>
                <a:lnTo>
                  <a:pt x="1137" y="5172"/>
                </a:lnTo>
                <a:lnTo>
                  <a:pt x="1321" y="5246"/>
                </a:lnTo>
                <a:lnTo>
                  <a:pt x="1321" y="5282"/>
                </a:lnTo>
                <a:lnTo>
                  <a:pt x="1394" y="5356"/>
                </a:lnTo>
                <a:lnTo>
                  <a:pt x="1834" y="5759"/>
                </a:lnTo>
                <a:lnTo>
                  <a:pt x="1651" y="6126"/>
                </a:lnTo>
                <a:lnTo>
                  <a:pt x="1504" y="6493"/>
                </a:lnTo>
                <a:lnTo>
                  <a:pt x="1394" y="6896"/>
                </a:lnTo>
                <a:lnTo>
                  <a:pt x="1321" y="6933"/>
                </a:lnTo>
                <a:lnTo>
                  <a:pt x="1321" y="7043"/>
                </a:lnTo>
                <a:lnTo>
                  <a:pt x="1321" y="7153"/>
                </a:lnTo>
                <a:lnTo>
                  <a:pt x="1357" y="7263"/>
                </a:lnTo>
                <a:lnTo>
                  <a:pt x="1431" y="7373"/>
                </a:lnTo>
                <a:lnTo>
                  <a:pt x="1467" y="7410"/>
                </a:lnTo>
                <a:lnTo>
                  <a:pt x="1541" y="7447"/>
                </a:lnTo>
                <a:lnTo>
                  <a:pt x="1651" y="7593"/>
                </a:lnTo>
                <a:lnTo>
                  <a:pt x="2311" y="8217"/>
                </a:lnTo>
                <a:lnTo>
                  <a:pt x="2164" y="8327"/>
                </a:lnTo>
                <a:lnTo>
                  <a:pt x="2018" y="8437"/>
                </a:lnTo>
                <a:lnTo>
                  <a:pt x="1761" y="8694"/>
                </a:lnTo>
                <a:lnTo>
                  <a:pt x="1394" y="9207"/>
                </a:lnTo>
                <a:lnTo>
                  <a:pt x="990" y="9721"/>
                </a:lnTo>
                <a:lnTo>
                  <a:pt x="220" y="10748"/>
                </a:lnTo>
                <a:lnTo>
                  <a:pt x="73" y="10968"/>
                </a:lnTo>
                <a:lnTo>
                  <a:pt x="0" y="11151"/>
                </a:lnTo>
                <a:lnTo>
                  <a:pt x="0" y="11225"/>
                </a:lnTo>
                <a:lnTo>
                  <a:pt x="37" y="11335"/>
                </a:lnTo>
                <a:lnTo>
                  <a:pt x="183" y="11518"/>
                </a:lnTo>
                <a:lnTo>
                  <a:pt x="257" y="11592"/>
                </a:lnTo>
                <a:lnTo>
                  <a:pt x="367" y="11628"/>
                </a:lnTo>
                <a:lnTo>
                  <a:pt x="550" y="11665"/>
                </a:lnTo>
                <a:lnTo>
                  <a:pt x="770" y="11628"/>
                </a:lnTo>
                <a:lnTo>
                  <a:pt x="990" y="11592"/>
                </a:lnTo>
                <a:lnTo>
                  <a:pt x="2348" y="11188"/>
                </a:lnTo>
                <a:lnTo>
                  <a:pt x="3595" y="10821"/>
                </a:lnTo>
                <a:lnTo>
                  <a:pt x="4072" y="10711"/>
                </a:lnTo>
                <a:lnTo>
                  <a:pt x="4292" y="10638"/>
                </a:lnTo>
                <a:lnTo>
                  <a:pt x="4512" y="10491"/>
                </a:lnTo>
                <a:lnTo>
                  <a:pt x="5025" y="11005"/>
                </a:lnTo>
                <a:lnTo>
                  <a:pt x="5539" y="11518"/>
                </a:lnTo>
                <a:lnTo>
                  <a:pt x="6089" y="11995"/>
                </a:lnTo>
                <a:lnTo>
                  <a:pt x="6676" y="12398"/>
                </a:lnTo>
                <a:lnTo>
                  <a:pt x="7006" y="12619"/>
                </a:lnTo>
                <a:lnTo>
                  <a:pt x="7373" y="12802"/>
                </a:lnTo>
                <a:lnTo>
                  <a:pt x="7740" y="12985"/>
                </a:lnTo>
                <a:lnTo>
                  <a:pt x="8070" y="13132"/>
                </a:lnTo>
                <a:lnTo>
                  <a:pt x="8474" y="13242"/>
                </a:lnTo>
                <a:lnTo>
                  <a:pt x="8840" y="13352"/>
                </a:lnTo>
                <a:lnTo>
                  <a:pt x="9207" y="13426"/>
                </a:lnTo>
                <a:lnTo>
                  <a:pt x="9611" y="13499"/>
                </a:lnTo>
                <a:lnTo>
                  <a:pt x="9977" y="13536"/>
                </a:lnTo>
                <a:lnTo>
                  <a:pt x="10381" y="13572"/>
                </a:lnTo>
                <a:lnTo>
                  <a:pt x="11115" y="13536"/>
                </a:lnTo>
                <a:lnTo>
                  <a:pt x="11812" y="13426"/>
                </a:lnTo>
                <a:lnTo>
                  <a:pt x="12215" y="13316"/>
                </a:lnTo>
                <a:lnTo>
                  <a:pt x="12362" y="13279"/>
                </a:lnTo>
                <a:lnTo>
                  <a:pt x="12435" y="13279"/>
                </a:lnTo>
                <a:lnTo>
                  <a:pt x="12435" y="13316"/>
                </a:lnTo>
                <a:lnTo>
                  <a:pt x="12509" y="13352"/>
                </a:lnTo>
                <a:lnTo>
                  <a:pt x="12545" y="13352"/>
                </a:lnTo>
                <a:lnTo>
                  <a:pt x="12582" y="13316"/>
                </a:lnTo>
                <a:lnTo>
                  <a:pt x="12619" y="13279"/>
                </a:lnTo>
                <a:lnTo>
                  <a:pt x="12655" y="13169"/>
                </a:lnTo>
                <a:lnTo>
                  <a:pt x="12655" y="13022"/>
                </a:lnTo>
                <a:lnTo>
                  <a:pt x="12545" y="12949"/>
                </a:lnTo>
                <a:lnTo>
                  <a:pt x="12435" y="12912"/>
                </a:lnTo>
                <a:lnTo>
                  <a:pt x="12178" y="12912"/>
                </a:lnTo>
                <a:lnTo>
                  <a:pt x="11702" y="13022"/>
                </a:lnTo>
                <a:lnTo>
                  <a:pt x="11188" y="13095"/>
                </a:lnTo>
                <a:lnTo>
                  <a:pt x="10748" y="13132"/>
                </a:lnTo>
                <a:lnTo>
                  <a:pt x="10308" y="13095"/>
                </a:lnTo>
                <a:lnTo>
                  <a:pt x="9867" y="13095"/>
                </a:lnTo>
                <a:lnTo>
                  <a:pt x="9464" y="13022"/>
                </a:lnTo>
                <a:lnTo>
                  <a:pt x="9024" y="12949"/>
                </a:lnTo>
                <a:lnTo>
                  <a:pt x="8584" y="12802"/>
                </a:lnTo>
                <a:lnTo>
                  <a:pt x="8180" y="12655"/>
                </a:lnTo>
                <a:lnTo>
                  <a:pt x="7777" y="12509"/>
                </a:lnTo>
                <a:lnTo>
                  <a:pt x="7300" y="12252"/>
                </a:lnTo>
                <a:lnTo>
                  <a:pt x="6860" y="11958"/>
                </a:lnTo>
                <a:lnTo>
                  <a:pt x="6419" y="11628"/>
                </a:lnTo>
                <a:lnTo>
                  <a:pt x="6016" y="11298"/>
                </a:lnTo>
                <a:lnTo>
                  <a:pt x="5246" y="10564"/>
                </a:lnTo>
                <a:lnTo>
                  <a:pt x="4512" y="9794"/>
                </a:lnTo>
                <a:lnTo>
                  <a:pt x="3008" y="8290"/>
                </a:lnTo>
                <a:lnTo>
                  <a:pt x="2274" y="7520"/>
                </a:lnTo>
                <a:lnTo>
                  <a:pt x="2091" y="7300"/>
                </a:lnTo>
                <a:lnTo>
                  <a:pt x="1871" y="7080"/>
                </a:lnTo>
                <a:lnTo>
                  <a:pt x="1944" y="6713"/>
                </a:lnTo>
                <a:lnTo>
                  <a:pt x="2054" y="6383"/>
                </a:lnTo>
                <a:lnTo>
                  <a:pt x="2238" y="6053"/>
                </a:lnTo>
                <a:lnTo>
                  <a:pt x="2421" y="5722"/>
                </a:lnTo>
                <a:lnTo>
                  <a:pt x="2641" y="5429"/>
                </a:lnTo>
                <a:lnTo>
                  <a:pt x="2898" y="5172"/>
                </a:lnTo>
                <a:lnTo>
                  <a:pt x="3411" y="4622"/>
                </a:lnTo>
                <a:lnTo>
                  <a:pt x="4475" y="3558"/>
                </a:lnTo>
                <a:lnTo>
                  <a:pt x="5025" y="3045"/>
                </a:lnTo>
                <a:lnTo>
                  <a:pt x="5246" y="2825"/>
                </a:lnTo>
                <a:lnTo>
                  <a:pt x="5392" y="2678"/>
                </a:lnTo>
                <a:lnTo>
                  <a:pt x="5502" y="2605"/>
                </a:lnTo>
                <a:lnTo>
                  <a:pt x="5612" y="2715"/>
                </a:lnTo>
                <a:lnTo>
                  <a:pt x="5392" y="2825"/>
                </a:lnTo>
                <a:lnTo>
                  <a:pt x="5246" y="2971"/>
                </a:lnTo>
                <a:lnTo>
                  <a:pt x="4952" y="3301"/>
                </a:lnTo>
                <a:lnTo>
                  <a:pt x="4805" y="3485"/>
                </a:lnTo>
                <a:lnTo>
                  <a:pt x="4695" y="3668"/>
                </a:lnTo>
                <a:lnTo>
                  <a:pt x="4585" y="3888"/>
                </a:lnTo>
                <a:lnTo>
                  <a:pt x="4585" y="3962"/>
                </a:lnTo>
                <a:lnTo>
                  <a:pt x="4622" y="4072"/>
                </a:lnTo>
                <a:lnTo>
                  <a:pt x="4659" y="4145"/>
                </a:lnTo>
                <a:lnTo>
                  <a:pt x="4732" y="4145"/>
                </a:lnTo>
                <a:lnTo>
                  <a:pt x="4915" y="4035"/>
                </a:lnTo>
                <a:lnTo>
                  <a:pt x="5025" y="3888"/>
                </a:lnTo>
                <a:lnTo>
                  <a:pt x="5209" y="3558"/>
                </a:lnTo>
                <a:lnTo>
                  <a:pt x="5502" y="3228"/>
                </a:lnTo>
                <a:lnTo>
                  <a:pt x="5759" y="2898"/>
                </a:lnTo>
                <a:lnTo>
                  <a:pt x="6016" y="3118"/>
                </a:lnTo>
                <a:lnTo>
                  <a:pt x="5832" y="3301"/>
                </a:lnTo>
                <a:lnTo>
                  <a:pt x="5612" y="3522"/>
                </a:lnTo>
                <a:lnTo>
                  <a:pt x="5466" y="3742"/>
                </a:lnTo>
                <a:lnTo>
                  <a:pt x="5356" y="3962"/>
                </a:lnTo>
                <a:lnTo>
                  <a:pt x="5319" y="4072"/>
                </a:lnTo>
                <a:lnTo>
                  <a:pt x="5392" y="4182"/>
                </a:lnTo>
                <a:lnTo>
                  <a:pt x="5502" y="4219"/>
                </a:lnTo>
                <a:lnTo>
                  <a:pt x="5539" y="4219"/>
                </a:lnTo>
                <a:lnTo>
                  <a:pt x="5612" y="4182"/>
                </a:lnTo>
                <a:lnTo>
                  <a:pt x="5796" y="3998"/>
                </a:lnTo>
                <a:lnTo>
                  <a:pt x="5942" y="3778"/>
                </a:lnTo>
                <a:lnTo>
                  <a:pt x="6089" y="3558"/>
                </a:lnTo>
                <a:lnTo>
                  <a:pt x="6199" y="3301"/>
                </a:lnTo>
                <a:lnTo>
                  <a:pt x="6309" y="3375"/>
                </a:lnTo>
                <a:lnTo>
                  <a:pt x="6456" y="3485"/>
                </a:lnTo>
                <a:lnTo>
                  <a:pt x="6346" y="3595"/>
                </a:lnTo>
                <a:lnTo>
                  <a:pt x="6236" y="3705"/>
                </a:lnTo>
                <a:lnTo>
                  <a:pt x="6089" y="3962"/>
                </a:lnTo>
                <a:lnTo>
                  <a:pt x="5869" y="4255"/>
                </a:lnTo>
                <a:lnTo>
                  <a:pt x="5796" y="4402"/>
                </a:lnTo>
                <a:lnTo>
                  <a:pt x="5722" y="4585"/>
                </a:lnTo>
                <a:lnTo>
                  <a:pt x="5722" y="4622"/>
                </a:lnTo>
                <a:lnTo>
                  <a:pt x="5722" y="4695"/>
                </a:lnTo>
                <a:lnTo>
                  <a:pt x="5796" y="4732"/>
                </a:lnTo>
                <a:lnTo>
                  <a:pt x="5906" y="4769"/>
                </a:lnTo>
                <a:lnTo>
                  <a:pt x="6016" y="4695"/>
                </a:lnTo>
                <a:lnTo>
                  <a:pt x="6126" y="4585"/>
                </a:lnTo>
                <a:lnTo>
                  <a:pt x="6199" y="4439"/>
                </a:lnTo>
                <a:lnTo>
                  <a:pt x="6383" y="4145"/>
                </a:lnTo>
                <a:lnTo>
                  <a:pt x="6456" y="3962"/>
                </a:lnTo>
                <a:lnTo>
                  <a:pt x="6603" y="3632"/>
                </a:lnTo>
                <a:lnTo>
                  <a:pt x="7300" y="4145"/>
                </a:lnTo>
                <a:lnTo>
                  <a:pt x="7116" y="4292"/>
                </a:lnTo>
                <a:lnTo>
                  <a:pt x="6933" y="4439"/>
                </a:lnTo>
                <a:lnTo>
                  <a:pt x="6713" y="4695"/>
                </a:lnTo>
                <a:lnTo>
                  <a:pt x="6529" y="5026"/>
                </a:lnTo>
                <a:lnTo>
                  <a:pt x="6529" y="5099"/>
                </a:lnTo>
                <a:lnTo>
                  <a:pt x="6529" y="5172"/>
                </a:lnTo>
                <a:lnTo>
                  <a:pt x="6566" y="5209"/>
                </a:lnTo>
                <a:lnTo>
                  <a:pt x="6639" y="5246"/>
                </a:lnTo>
                <a:lnTo>
                  <a:pt x="6676" y="5282"/>
                </a:lnTo>
                <a:lnTo>
                  <a:pt x="6749" y="5282"/>
                </a:lnTo>
                <a:lnTo>
                  <a:pt x="6823" y="5246"/>
                </a:lnTo>
                <a:lnTo>
                  <a:pt x="6860" y="5172"/>
                </a:lnTo>
                <a:lnTo>
                  <a:pt x="7153" y="4695"/>
                </a:lnTo>
                <a:lnTo>
                  <a:pt x="7410" y="4255"/>
                </a:lnTo>
                <a:lnTo>
                  <a:pt x="7740" y="4475"/>
                </a:lnTo>
                <a:lnTo>
                  <a:pt x="7483" y="4732"/>
                </a:lnTo>
                <a:lnTo>
                  <a:pt x="7116" y="5136"/>
                </a:lnTo>
                <a:lnTo>
                  <a:pt x="7080" y="5209"/>
                </a:lnTo>
                <a:lnTo>
                  <a:pt x="7043" y="5246"/>
                </a:lnTo>
                <a:lnTo>
                  <a:pt x="7080" y="5319"/>
                </a:lnTo>
                <a:lnTo>
                  <a:pt x="7116" y="5356"/>
                </a:lnTo>
                <a:lnTo>
                  <a:pt x="7190" y="5392"/>
                </a:lnTo>
                <a:lnTo>
                  <a:pt x="7263" y="5429"/>
                </a:lnTo>
                <a:lnTo>
                  <a:pt x="7336" y="5429"/>
                </a:lnTo>
                <a:lnTo>
                  <a:pt x="7373" y="5356"/>
                </a:lnTo>
                <a:lnTo>
                  <a:pt x="7556" y="5172"/>
                </a:lnTo>
                <a:lnTo>
                  <a:pt x="7740" y="4989"/>
                </a:lnTo>
                <a:lnTo>
                  <a:pt x="7813" y="4805"/>
                </a:lnTo>
                <a:lnTo>
                  <a:pt x="7850" y="4695"/>
                </a:lnTo>
                <a:lnTo>
                  <a:pt x="7887" y="4585"/>
                </a:lnTo>
                <a:lnTo>
                  <a:pt x="8474" y="4989"/>
                </a:lnTo>
                <a:lnTo>
                  <a:pt x="8107" y="5319"/>
                </a:lnTo>
                <a:lnTo>
                  <a:pt x="7813" y="5722"/>
                </a:lnTo>
                <a:lnTo>
                  <a:pt x="7777" y="5796"/>
                </a:lnTo>
                <a:lnTo>
                  <a:pt x="7777" y="5833"/>
                </a:lnTo>
                <a:lnTo>
                  <a:pt x="7813" y="5943"/>
                </a:lnTo>
                <a:lnTo>
                  <a:pt x="7887" y="5979"/>
                </a:lnTo>
                <a:lnTo>
                  <a:pt x="7997" y="5979"/>
                </a:lnTo>
                <a:lnTo>
                  <a:pt x="8033" y="5943"/>
                </a:lnTo>
                <a:lnTo>
                  <a:pt x="8327" y="5502"/>
                </a:lnTo>
                <a:lnTo>
                  <a:pt x="8584" y="5062"/>
                </a:lnTo>
                <a:lnTo>
                  <a:pt x="9024" y="5356"/>
                </a:lnTo>
                <a:lnTo>
                  <a:pt x="8767" y="5612"/>
                </a:lnTo>
                <a:lnTo>
                  <a:pt x="8584" y="5796"/>
                </a:lnTo>
                <a:lnTo>
                  <a:pt x="8510" y="5906"/>
                </a:lnTo>
                <a:lnTo>
                  <a:pt x="8474" y="6053"/>
                </a:lnTo>
                <a:lnTo>
                  <a:pt x="8253" y="6383"/>
                </a:lnTo>
                <a:lnTo>
                  <a:pt x="8217" y="6456"/>
                </a:lnTo>
                <a:lnTo>
                  <a:pt x="8253" y="6566"/>
                </a:lnTo>
                <a:lnTo>
                  <a:pt x="8290" y="6603"/>
                </a:lnTo>
                <a:lnTo>
                  <a:pt x="8363" y="6640"/>
                </a:lnTo>
                <a:lnTo>
                  <a:pt x="8474" y="6640"/>
                </a:lnTo>
                <a:lnTo>
                  <a:pt x="8547" y="6566"/>
                </a:lnTo>
                <a:lnTo>
                  <a:pt x="8804" y="6199"/>
                </a:lnTo>
                <a:lnTo>
                  <a:pt x="8877" y="6126"/>
                </a:lnTo>
                <a:lnTo>
                  <a:pt x="8950" y="6016"/>
                </a:lnTo>
                <a:lnTo>
                  <a:pt x="9097" y="5796"/>
                </a:lnTo>
                <a:lnTo>
                  <a:pt x="9244" y="5539"/>
                </a:lnTo>
                <a:lnTo>
                  <a:pt x="9537" y="5722"/>
                </a:lnTo>
                <a:lnTo>
                  <a:pt x="9354" y="5906"/>
                </a:lnTo>
                <a:lnTo>
                  <a:pt x="9207" y="6126"/>
                </a:lnTo>
                <a:lnTo>
                  <a:pt x="8950" y="6419"/>
                </a:lnTo>
                <a:lnTo>
                  <a:pt x="8877" y="6566"/>
                </a:lnTo>
                <a:lnTo>
                  <a:pt x="8840" y="6750"/>
                </a:lnTo>
                <a:lnTo>
                  <a:pt x="8914" y="6823"/>
                </a:lnTo>
                <a:lnTo>
                  <a:pt x="8950" y="6860"/>
                </a:lnTo>
                <a:lnTo>
                  <a:pt x="8987" y="6860"/>
                </a:lnTo>
                <a:lnTo>
                  <a:pt x="9134" y="6786"/>
                </a:lnTo>
                <a:lnTo>
                  <a:pt x="9244" y="6640"/>
                </a:lnTo>
                <a:lnTo>
                  <a:pt x="9391" y="6383"/>
                </a:lnTo>
                <a:lnTo>
                  <a:pt x="9537" y="6126"/>
                </a:lnTo>
                <a:lnTo>
                  <a:pt x="9721" y="5869"/>
                </a:lnTo>
                <a:lnTo>
                  <a:pt x="10198" y="6236"/>
                </a:lnTo>
                <a:lnTo>
                  <a:pt x="10051" y="6419"/>
                </a:lnTo>
                <a:lnTo>
                  <a:pt x="9867" y="6640"/>
                </a:lnTo>
                <a:lnTo>
                  <a:pt x="9684" y="6860"/>
                </a:lnTo>
                <a:lnTo>
                  <a:pt x="9611" y="7006"/>
                </a:lnTo>
                <a:lnTo>
                  <a:pt x="9574" y="7116"/>
                </a:lnTo>
                <a:lnTo>
                  <a:pt x="9574" y="7190"/>
                </a:lnTo>
                <a:lnTo>
                  <a:pt x="9611" y="7263"/>
                </a:lnTo>
                <a:lnTo>
                  <a:pt x="9757" y="7263"/>
                </a:lnTo>
                <a:lnTo>
                  <a:pt x="9867" y="7190"/>
                </a:lnTo>
                <a:lnTo>
                  <a:pt x="9941" y="7080"/>
                </a:lnTo>
                <a:lnTo>
                  <a:pt x="10124" y="6823"/>
                </a:lnTo>
                <a:lnTo>
                  <a:pt x="10271" y="6603"/>
                </a:lnTo>
                <a:lnTo>
                  <a:pt x="10381" y="6383"/>
                </a:lnTo>
                <a:lnTo>
                  <a:pt x="10895" y="6823"/>
                </a:lnTo>
                <a:lnTo>
                  <a:pt x="10931" y="6860"/>
                </a:lnTo>
                <a:lnTo>
                  <a:pt x="10638" y="7226"/>
                </a:lnTo>
                <a:lnTo>
                  <a:pt x="10381" y="7593"/>
                </a:lnTo>
                <a:lnTo>
                  <a:pt x="10271" y="7703"/>
                </a:lnTo>
                <a:lnTo>
                  <a:pt x="10271" y="7777"/>
                </a:lnTo>
                <a:lnTo>
                  <a:pt x="10271" y="7813"/>
                </a:lnTo>
                <a:lnTo>
                  <a:pt x="10344" y="7923"/>
                </a:lnTo>
                <a:lnTo>
                  <a:pt x="10418" y="7960"/>
                </a:lnTo>
                <a:lnTo>
                  <a:pt x="10491" y="7923"/>
                </a:lnTo>
                <a:lnTo>
                  <a:pt x="10528" y="7887"/>
                </a:lnTo>
                <a:lnTo>
                  <a:pt x="10821" y="7483"/>
                </a:lnTo>
                <a:lnTo>
                  <a:pt x="11115" y="7043"/>
                </a:lnTo>
                <a:lnTo>
                  <a:pt x="11445" y="7447"/>
                </a:lnTo>
                <a:lnTo>
                  <a:pt x="11298" y="7703"/>
                </a:lnTo>
                <a:lnTo>
                  <a:pt x="11151" y="7960"/>
                </a:lnTo>
                <a:lnTo>
                  <a:pt x="10968" y="8253"/>
                </a:lnTo>
                <a:lnTo>
                  <a:pt x="10931" y="8437"/>
                </a:lnTo>
                <a:lnTo>
                  <a:pt x="10931" y="8510"/>
                </a:lnTo>
                <a:lnTo>
                  <a:pt x="10931" y="8584"/>
                </a:lnTo>
                <a:lnTo>
                  <a:pt x="10968" y="8657"/>
                </a:lnTo>
                <a:lnTo>
                  <a:pt x="11041" y="8657"/>
                </a:lnTo>
                <a:lnTo>
                  <a:pt x="11188" y="8584"/>
                </a:lnTo>
                <a:lnTo>
                  <a:pt x="11261" y="8474"/>
                </a:lnTo>
                <a:lnTo>
                  <a:pt x="11408" y="8180"/>
                </a:lnTo>
                <a:lnTo>
                  <a:pt x="11628" y="7703"/>
                </a:lnTo>
                <a:lnTo>
                  <a:pt x="11812" y="7997"/>
                </a:lnTo>
                <a:lnTo>
                  <a:pt x="11995" y="8290"/>
                </a:lnTo>
                <a:lnTo>
                  <a:pt x="11812" y="8694"/>
                </a:lnTo>
                <a:lnTo>
                  <a:pt x="11628" y="9097"/>
                </a:lnTo>
                <a:lnTo>
                  <a:pt x="11518" y="9097"/>
                </a:lnTo>
                <a:lnTo>
                  <a:pt x="11408" y="9317"/>
                </a:lnTo>
                <a:lnTo>
                  <a:pt x="11335" y="9501"/>
                </a:lnTo>
                <a:lnTo>
                  <a:pt x="11335" y="9574"/>
                </a:lnTo>
                <a:lnTo>
                  <a:pt x="11335" y="9647"/>
                </a:lnTo>
                <a:lnTo>
                  <a:pt x="11408" y="9721"/>
                </a:lnTo>
                <a:lnTo>
                  <a:pt x="11591" y="9721"/>
                </a:lnTo>
                <a:lnTo>
                  <a:pt x="11628" y="9684"/>
                </a:lnTo>
                <a:lnTo>
                  <a:pt x="11812" y="9427"/>
                </a:lnTo>
                <a:lnTo>
                  <a:pt x="11958" y="9171"/>
                </a:lnTo>
                <a:lnTo>
                  <a:pt x="12105" y="8914"/>
                </a:lnTo>
                <a:lnTo>
                  <a:pt x="12178" y="8657"/>
                </a:lnTo>
                <a:lnTo>
                  <a:pt x="12325" y="9024"/>
                </a:lnTo>
                <a:lnTo>
                  <a:pt x="12472" y="9427"/>
                </a:lnTo>
                <a:lnTo>
                  <a:pt x="12068" y="10088"/>
                </a:lnTo>
                <a:lnTo>
                  <a:pt x="11995" y="10088"/>
                </a:lnTo>
                <a:lnTo>
                  <a:pt x="11922" y="10271"/>
                </a:lnTo>
                <a:lnTo>
                  <a:pt x="11848" y="10418"/>
                </a:lnTo>
                <a:lnTo>
                  <a:pt x="11848" y="10491"/>
                </a:lnTo>
                <a:lnTo>
                  <a:pt x="11848" y="10528"/>
                </a:lnTo>
                <a:lnTo>
                  <a:pt x="11922" y="10601"/>
                </a:lnTo>
                <a:lnTo>
                  <a:pt x="12068" y="10601"/>
                </a:lnTo>
                <a:lnTo>
                  <a:pt x="12142" y="10564"/>
                </a:lnTo>
                <a:lnTo>
                  <a:pt x="12362" y="10198"/>
                </a:lnTo>
                <a:lnTo>
                  <a:pt x="12582" y="9831"/>
                </a:lnTo>
                <a:lnTo>
                  <a:pt x="12692" y="10454"/>
                </a:lnTo>
                <a:lnTo>
                  <a:pt x="12509" y="10638"/>
                </a:lnTo>
                <a:lnTo>
                  <a:pt x="12362" y="10858"/>
                </a:lnTo>
                <a:lnTo>
                  <a:pt x="12215" y="11078"/>
                </a:lnTo>
                <a:lnTo>
                  <a:pt x="12178" y="11225"/>
                </a:lnTo>
                <a:lnTo>
                  <a:pt x="12178" y="11371"/>
                </a:lnTo>
                <a:lnTo>
                  <a:pt x="12215" y="11408"/>
                </a:lnTo>
                <a:lnTo>
                  <a:pt x="12252" y="11408"/>
                </a:lnTo>
                <a:lnTo>
                  <a:pt x="12362" y="11371"/>
                </a:lnTo>
                <a:lnTo>
                  <a:pt x="12472" y="11298"/>
                </a:lnTo>
                <a:lnTo>
                  <a:pt x="12582" y="11078"/>
                </a:lnTo>
                <a:lnTo>
                  <a:pt x="12692" y="10858"/>
                </a:lnTo>
                <a:lnTo>
                  <a:pt x="12729" y="11188"/>
                </a:lnTo>
                <a:lnTo>
                  <a:pt x="12655" y="11775"/>
                </a:lnTo>
                <a:lnTo>
                  <a:pt x="12509" y="11922"/>
                </a:lnTo>
                <a:lnTo>
                  <a:pt x="12362" y="12068"/>
                </a:lnTo>
                <a:lnTo>
                  <a:pt x="12325" y="12215"/>
                </a:lnTo>
                <a:lnTo>
                  <a:pt x="12325" y="12288"/>
                </a:lnTo>
                <a:lnTo>
                  <a:pt x="12362" y="12362"/>
                </a:lnTo>
                <a:lnTo>
                  <a:pt x="12435" y="12398"/>
                </a:lnTo>
                <a:lnTo>
                  <a:pt x="12472" y="12398"/>
                </a:lnTo>
                <a:lnTo>
                  <a:pt x="12619" y="12288"/>
                </a:lnTo>
                <a:lnTo>
                  <a:pt x="12655" y="12655"/>
                </a:lnTo>
                <a:lnTo>
                  <a:pt x="12692" y="12692"/>
                </a:lnTo>
                <a:lnTo>
                  <a:pt x="12729" y="12655"/>
                </a:lnTo>
                <a:lnTo>
                  <a:pt x="12802" y="12545"/>
                </a:lnTo>
                <a:lnTo>
                  <a:pt x="12912" y="12398"/>
                </a:lnTo>
                <a:lnTo>
                  <a:pt x="13022" y="12068"/>
                </a:lnTo>
                <a:lnTo>
                  <a:pt x="13095" y="11738"/>
                </a:lnTo>
                <a:lnTo>
                  <a:pt x="13132" y="11408"/>
                </a:lnTo>
                <a:lnTo>
                  <a:pt x="13132" y="11005"/>
                </a:lnTo>
                <a:lnTo>
                  <a:pt x="13132" y="10638"/>
                </a:lnTo>
                <a:lnTo>
                  <a:pt x="13095" y="10234"/>
                </a:lnTo>
                <a:lnTo>
                  <a:pt x="13022" y="9867"/>
                </a:lnTo>
                <a:lnTo>
                  <a:pt x="12949" y="9464"/>
                </a:lnTo>
                <a:lnTo>
                  <a:pt x="12839" y="9060"/>
                </a:lnTo>
                <a:lnTo>
                  <a:pt x="12692" y="8694"/>
                </a:lnTo>
                <a:lnTo>
                  <a:pt x="12545" y="8327"/>
                </a:lnTo>
                <a:lnTo>
                  <a:pt x="12325" y="7960"/>
                </a:lnTo>
                <a:lnTo>
                  <a:pt x="12142" y="7630"/>
                </a:lnTo>
                <a:lnTo>
                  <a:pt x="11885" y="7300"/>
                </a:lnTo>
                <a:lnTo>
                  <a:pt x="11628" y="6970"/>
                </a:lnTo>
                <a:lnTo>
                  <a:pt x="11335" y="6640"/>
                </a:lnTo>
                <a:lnTo>
                  <a:pt x="11041" y="6346"/>
                </a:lnTo>
                <a:lnTo>
                  <a:pt x="10344" y="5759"/>
                </a:lnTo>
                <a:lnTo>
                  <a:pt x="9647" y="5246"/>
                </a:lnTo>
                <a:lnTo>
                  <a:pt x="8914" y="4732"/>
                </a:lnTo>
                <a:lnTo>
                  <a:pt x="8987" y="4439"/>
                </a:lnTo>
                <a:lnTo>
                  <a:pt x="9024" y="4182"/>
                </a:lnTo>
                <a:lnTo>
                  <a:pt x="9060" y="3558"/>
                </a:lnTo>
                <a:lnTo>
                  <a:pt x="9097" y="2898"/>
                </a:lnTo>
                <a:lnTo>
                  <a:pt x="9281" y="220"/>
                </a:lnTo>
                <a:lnTo>
                  <a:pt x="9244" y="110"/>
                </a:lnTo>
                <a:lnTo>
                  <a:pt x="9207" y="37"/>
                </a:lnTo>
                <a:lnTo>
                  <a:pt x="909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102" name="Google Shape;1102;p30"/>
          <p:cNvSpPr/>
          <p:nvPr/>
        </p:nvSpPr>
        <p:spPr>
          <a:xfrm>
            <a:off x="4419881" y="3994834"/>
            <a:ext cx="919681" cy="950908"/>
          </a:xfrm>
          <a:custGeom>
            <a:avLst/>
            <a:gdLst/>
            <a:ahLst/>
            <a:cxnLst/>
            <a:rect l="l" t="t" r="r" b="b"/>
            <a:pathLst>
              <a:path w="18378" h="19002" extrusionOk="0">
                <a:moveTo>
                  <a:pt x="13793" y="5429"/>
                </a:moveTo>
                <a:lnTo>
                  <a:pt x="13682" y="5466"/>
                </a:lnTo>
                <a:lnTo>
                  <a:pt x="13572" y="5502"/>
                </a:lnTo>
                <a:lnTo>
                  <a:pt x="13499" y="5576"/>
                </a:lnTo>
                <a:lnTo>
                  <a:pt x="13352" y="5759"/>
                </a:lnTo>
                <a:lnTo>
                  <a:pt x="13352" y="5869"/>
                </a:lnTo>
                <a:lnTo>
                  <a:pt x="13352" y="5979"/>
                </a:lnTo>
                <a:lnTo>
                  <a:pt x="13389" y="6016"/>
                </a:lnTo>
                <a:lnTo>
                  <a:pt x="13426" y="6053"/>
                </a:lnTo>
                <a:lnTo>
                  <a:pt x="13499" y="6053"/>
                </a:lnTo>
                <a:lnTo>
                  <a:pt x="13572" y="5979"/>
                </a:lnTo>
                <a:lnTo>
                  <a:pt x="13646" y="5943"/>
                </a:lnTo>
                <a:lnTo>
                  <a:pt x="13719" y="5796"/>
                </a:lnTo>
                <a:lnTo>
                  <a:pt x="13829" y="5649"/>
                </a:lnTo>
                <a:lnTo>
                  <a:pt x="13903" y="5502"/>
                </a:lnTo>
                <a:lnTo>
                  <a:pt x="13903" y="5466"/>
                </a:lnTo>
                <a:lnTo>
                  <a:pt x="13903" y="5429"/>
                </a:lnTo>
                <a:close/>
                <a:moveTo>
                  <a:pt x="13242" y="6089"/>
                </a:moveTo>
                <a:lnTo>
                  <a:pt x="13169" y="6126"/>
                </a:lnTo>
                <a:lnTo>
                  <a:pt x="13022" y="6309"/>
                </a:lnTo>
                <a:lnTo>
                  <a:pt x="12912" y="6493"/>
                </a:lnTo>
                <a:lnTo>
                  <a:pt x="12875" y="6529"/>
                </a:lnTo>
                <a:lnTo>
                  <a:pt x="12875" y="6603"/>
                </a:lnTo>
                <a:lnTo>
                  <a:pt x="12949" y="6676"/>
                </a:lnTo>
                <a:lnTo>
                  <a:pt x="13022" y="6713"/>
                </a:lnTo>
                <a:lnTo>
                  <a:pt x="13096" y="6676"/>
                </a:lnTo>
                <a:lnTo>
                  <a:pt x="13132" y="6639"/>
                </a:lnTo>
                <a:lnTo>
                  <a:pt x="13242" y="6456"/>
                </a:lnTo>
                <a:lnTo>
                  <a:pt x="13352" y="6273"/>
                </a:lnTo>
                <a:lnTo>
                  <a:pt x="13389" y="6199"/>
                </a:lnTo>
                <a:lnTo>
                  <a:pt x="13316" y="6126"/>
                </a:lnTo>
                <a:lnTo>
                  <a:pt x="13242" y="6089"/>
                </a:lnTo>
                <a:close/>
                <a:moveTo>
                  <a:pt x="17241" y="6419"/>
                </a:moveTo>
                <a:lnTo>
                  <a:pt x="17534" y="6713"/>
                </a:lnTo>
                <a:lnTo>
                  <a:pt x="17497" y="6713"/>
                </a:lnTo>
                <a:lnTo>
                  <a:pt x="17387" y="6823"/>
                </a:lnTo>
                <a:lnTo>
                  <a:pt x="17351" y="6676"/>
                </a:lnTo>
                <a:lnTo>
                  <a:pt x="17241" y="6419"/>
                </a:lnTo>
                <a:close/>
                <a:moveTo>
                  <a:pt x="12692" y="6786"/>
                </a:moveTo>
                <a:lnTo>
                  <a:pt x="12582" y="6860"/>
                </a:lnTo>
                <a:lnTo>
                  <a:pt x="12435" y="6970"/>
                </a:lnTo>
                <a:lnTo>
                  <a:pt x="12399" y="7116"/>
                </a:lnTo>
                <a:lnTo>
                  <a:pt x="12362" y="7190"/>
                </a:lnTo>
                <a:lnTo>
                  <a:pt x="12399" y="7226"/>
                </a:lnTo>
                <a:lnTo>
                  <a:pt x="12472" y="7300"/>
                </a:lnTo>
                <a:lnTo>
                  <a:pt x="12582" y="7300"/>
                </a:lnTo>
                <a:lnTo>
                  <a:pt x="12619" y="7263"/>
                </a:lnTo>
                <a:lnTo>
                  <a:pt x="12655" y="7190"/>
                </a:lnTo>
                <a:lnTo>
                  <a:pt x="12729" y="7043"/>
                </a:lnTo>
                <a:lnTo>
                  <a:pt x="12802" y="7006"/>
                </a:lnTo>
                <a:lnTo>
                  <a:pt x="12839" y="6933"/>
                </a:lnTo>
                <a:lnTo>
                  <a:pt x="12875" y="6860"/>
                </a:lnTo>
                <a:lnTo>
                  <a:pt x="12875" y="6823"/>
                </a:lnTo>
                <a:lnTo>
                  <a:pt x="12839" y="6823"/>
                </a:lnTo>
                <a:lnTo>
                  <a:pt x="12765" y="6786"/>
                </a:lnTo>
                <a:close/>
                <a:moveTo>
                  <a:pt x="17571" y="6750"/>
                </a:moveTo>
                <a:lnTo>
                  <a:pt x="17828" y="7043"/>
                </a:lnTo>
                <a:lnTo>
                  <a:pt x="18048" y="7373"/>
                </a:lnTo>
                <a:lnTo>
                  <a:pt x="17828" y="7593"/>
                </a:lnTo>
                <a:lnTo>
                  <a:pt x="17828" y="7520"/>
                </a:lnTo>
                <a:lnTo>
                  <a:pt x="17864" y="7336"/>
                </a:lnTo>
                <a:lnTo>
                  <a:pt x="17828" y="7116"/>
                </a:lnTo>
                <a:lnTo>
                  <a:pt x="17828" y="7080"/>
                </a:lnTo>
                <a:lnTo>
                  <a:pt x="17754" y="7006"/>
                </a:lnTo>
                <a:lnTo>
                  <a:pt x="17681" y="7006"/>
                </a:lnTo>
                <a:lnTo>
                  <a:pt x="17644" y="7043"/>
                </a:lnTo>
                <a:lnTo>
                  <a:pt x="17681" y="7080"/>
                </a:lnTo>
                <a:lnTo>
                  <a:pt x="17644" y="7226"/>
                </a:lnTo>
                <a:lnTo>
                  <a:pt x="17607" y="7446"/>
                </a:lnTo>
                <a:lnTo>
                  <a:pt x="17534" y="7667"/>
                </a:lnTo>
                <a:lnTo>
                  <a:pt x="17534" y="7887"/>
                </a:lnTo>
                <a:lnTo>
                  <a:pt x="17534" y="7960"/>
                </a:lnTo>
                <a:lnTo>
                  <a:pt x="17131" y="8584"/>
                </a:lnTo>
                <a:lnTo>
                  <a:pt x="17167" y="8217"/>
                </a:lnTo>
                <a:lnTo>
                  <a:pt x="17241" y="7850"/>
                </a:lnTo>
                <a:lnTo>
                  <a:pt x="17387" y="7630"/>
                </a:lnTo>
                <a:lnTo>
                  <a:pt x="17387" y="7593"/>
                </a:lnTo>
                <a:lnTo>
                  <a:pt x="17387" y="7520"/>
                </a:lnTo>
                <a:lnTo>
                  <a:pt x="17461" y="7483"/>
                </a:lnTo>
                <a:lnTo>
                  <a:pt x="17497" y="7446"/>
                </a:lnTo>
                <a:lnTo>
                  <a:pt x="17534" y="7373"/>
                </a:lnTo>
                <a:lnTo>
                  <a:pt x="17534" y="7263"/>
                </a:lnTo>
                <a:lnTo>
                  <a:pt x="17497" y="7080"/>
                </a:lnTo>
                <a:lnTo>
                  <a:pt x="17571" y="6750"/>
                </a:lnTo>
                <a:close/>
                <a:moveTo>
                  <a:pt x="16874" y="8840"/>
                </a:moveTo>
                <a:lnTo>
                  <a:pt x="16947" y="8877"/>
                </a:lnTo>
                <a:lnTo>
                  <a:pt x="16874" y="8950"/>
                </a:lnTo>
                <a:lnTo>
                  <a:pt x="16874" y="8877"/>
                </a:lnTo>
                <a:lnTo>
                  <a:pt x="16874" y="8840"/>
                </a:lnTo>
                <a:close/>
                <a:moveTo>
                  <a:pt x="11445" y="8584"/>
                </a:moveTo>
                <a:lnTo>
                  <a:pt x="11408" y="8620"/>
                </a:lnTo>
                <a:lnTo>
                  <a:pt x="11298" y="8657"/>
                </a:lnTo>
                <a:lnTo>
                  <a:pt x="11188" y="8804"/>
                </a:lnTo>
                <a:lnTo>
                  <a:pt x="11188" y="8840"/>
                </a:lnTo>
                <a:lnTo>
                  <a:pt x="11188" y="8914"/>
                </a:lnTo>
                <a:lnTo>
                  <a:pt x="11188" y="8987"/>
                </a:lnTo>
                <a:lnTo>
                  <a:pt x="11225" y="9024"/>
                </a:lnTo>
                <a:lnTo>
                  <a:pt x="11408" y="9024"/>
                </a:lnTo>
                <a:lnTo>
                  <a:pt x="11445" y="8987"/>
                </a:lnTo>
                <a:lnTo>
                  <a:pt x="11555" y="8804"/>
                </a:lnTo>
                <a:lnTo>
                  <a:pt x="11555" y="8730"/>
                </a:lnTo>
                <a:lnTo>
                  <a:pt x="11555" y="8657"/>
                </a:lnTo>
                <a:lnTo>
                  <a:pt x="11518" y="8620"/>
                </a:lnTo>
                <a:lnTo>
                  <a:pt x="11445" y="8584"/>
                </a:lnTo>
                <a:close/>
                <a:moveTo>
                  <a:pt x="16580" y="8804"/>
                </a:moveTo>
                <a:lnTo>
                  <a:pt x="16580" y="8877"/>
                </a:lnTo>
                <a:lnTo>
                  <a:pt x="16580" y="9060"/>
                </a:lnTo>
                <a:lnTo>
                  <a:pt x="16617" y="9170"/>
                </a:lnTo>
                <a:lnTo>
                  <a:pt x="16654" y="9244"/>
                </a:lnTo>
                <a:lnTo>
                  <a:pt x="16397" y="9611"/>
                </a:lnTo>
                <a:lnTo>
                  <a:pt x="16360" y="9391"/>
                </a:lnTo>
                <a:lnTo>
                  <a:pt x="16324" y="9170"/>
                </a:lnTo>
                <a:lnTo>
                  <a:pt x="16324" y="9097"/>
                </a:lnTo>
                <a:lnTo>
                  <a:pt x="16580" y="8804"/>
                </a:lnTo>
                <a:close/>
                <a:moveTo>
                  <a:pt x="16067" y="9391"/>
                </a:moveTo>
                <a:lnTo>
                  <a:pt x="16067" y="9684"/>
                </a:lnTo>
                <a:lnTo>
                  <a:pt x="16103" y="9794"/>
                </a:lnTo>
                <a:lnTo>
                  <a:pt x="16177" y="9941"/>
                </a:lnTo>
                <a:lnTo>
                  <a:pt x="15993" y="10161"/>
                </a:lnTo>
                <a:lnTo>
                  <a:pt x="15920" y="10308"/>
                </a:lnTo>
                <a:lnTo>
                  <a:pt x="15957" y="9867"/>
                </a:lnTo>
                <a:lnTo>
                  <a:pt x="15920" y="9794"/>
                </a:lnTo>
                <a:lnTo>
                  <a:pt x="15847" y="9757"/>
                </a:lnTo>
                <a:lnTo>
                  <a:pt x="15810" y="9721"/>
                </a:lnTo>
                <a:lnTo>
                  <a:pt x="16067" y="9391"/>
                </a:lnTo>
                <a:close/>
                <a:moveTo>
                  <a:pt x="9611" y="2348"/>
                </a:moveTo>
                <a:lnTo>
                  <a:pt x="9574" y="2421"/>
                </a:lnTo>
                <a:lnTo>
                  <a:pt x="9134" y="2861"/>
                </a:lnTo>
                <a:lnTo>
                  <a:pt x="8767" y="3375"/>
                </a:lnTo>
                <a:lnTo>
                  <a:pt x="7997" y="4365"/>
                </a:lnTo>
                <a:lnTo>
                  <a:pt x="7630" y="4879"/>
                </a:lnTo>
                <a:lnTo>
                  <a:pt x="7227" y="5356"/>
                </a:lnTo>
                <a:lnTo>
                  <a:pt x="6823" y="5832"/>
                </a:lnTo>
                <a:lnTo>
                  <a:pt x="6346" y="6273"/>
                </a:lnTo>
                <a:lnTo>
                  <a:pt x="6273" y="6346"/>
                </a:lnTo>
                <a:lnTo>
                  <a:pt x="6273" y="6456"/>
                </a:lnTo>
                <a:lnTo>
                  <a:pt x="6236" y="6456"/>
                </a:lnTo>
                <a:lnTo>
                  <a:pt x="6163" y="6493"/>
                </a:lnTo>
                <a:lnTo>
                  <a:pt x="6163" y="6566"/>
                </a:lnTo>
                <a:lnTo>
                  <a:pt x="6199" y="6603"/>
                </a:lnTo>
                <a:lnTo>
                  <a:pt x="6309" y="6786"/>
                </a:lnTo>
                <a:lnTo>
                  <a:pt x="6493" y="6970"/>
                </a:lnTo>
                <a:lnTo>
                  <a:pt x="6823" y="7263"/>
                </a:lnTo>
                <a:lnTo>
                  <a:pt x="7593" y="7813"/>
                </a:lnTo>
                <a:lnTo>
                  <a:pt x="8437" y="8363"/>
                </a:lnTo>
                <a:lnTo>
                  <a:pt x="8620" y="8510"/>
                </a:lnTo>
                <a:lnTo>
                  <a:pt x="8767" y="8694"/>
                </a:lnTo>
                <a:lnTo>
                  <a:pt x="9061" y="9060"/>
                </a:lnTo>
                <a:lnTo>
                  <a:pt x="9207" y="9207"/>
                </a:lnTo>
                <a:lnTo>
                  <a:pt x="9391" y="9354"/>
                </a:lnTo>
                <a:lnTo>
                  <a:pt x="9758" y="9574"/>
                </a:lnTo>
                <a:lnTo>
                  <a:pt x="10638" y="10161"/>
                </a:lnTo>
                <a:lnTo>
                  <a:pt x="11482" y="10784"/>
                </a:lnTo>
                <a:lnTo>
                  <a:pt x="12289" y="11408"/>
                </a:lnTo>
                <a:lnTo>
                  <a:pt x="12362" y="11445"/>
                </a:lnTo>
                <a:lnTo>
                  <a:pt x="12472" y="11445"/>
                </a:lnTo>
                <a:lnTo>
                  <a:pt x="12545" y="11408"/>
                </a:lnTo>
                <a:lnTo>
                  <a:pt x="12582" y="11371"/>
                </a:lnTo>
                <a:lnTo>
                  <a:pt x="12619" y="11298"/>
                </a:lnTo>
                <a:lnTo>
                  <a:pt x="12655" y="11188"/>
                </a:lnTo>
                <a:lnTo>
                  <a:pt x="12619" y="11115"/>
                </a:lnTo>
                <a:lnTo>
                  <a:pt x="12545" y="11041"/>
                </a:lnTo>
                <a:lnTo>
                  <a:pt x="11775" y="10418"/>
                </a:lnTo>
                <a:lnTo>
                  <a:pt x="11812" y="10381"/>
                </a:lnTo>
                <a:lnTo>
                  <a:pt x="11922" y="10198"/>
                </a:lnTo>
                <a:lnTo>
                  <a:pt x="11995" y="10014"/>
                </a:lnTo>
                <a:lnTo>
                  <a:pt x="11995" y="9941"/>
                </a:lnTo>
                <a:lnTo>
                  <a:pt x="11958" y="9904"/>
                </a:lnTo>
                <a:lnTo>
                  <a:pt x="11885" y="9904"/>
                </a:lnTo>
                <a:lnTo>
                  <a:pt x="11738" y="10051"/>
                </a:lnTo>
                <a:lnTo>
                  <a:pt x="11592" y="10234"/>
                </a:lnTo>
                <a:lnTo>
                  <a:pt x="11555" y="10271"/>
                </a:lnTo>
                <a:lnTo>
                  <a:pt x="11005" y="9867"/>
                </a:lnTo>
                <a:lnTo>
                  <a:pt x="10821" y="9757"/>
                </a:lnTo>
                <a:lnTo>
                  <a:pt x="10858" y="9684"/>
                </a:lnTo>
                <a:lnTo>
                  <a:pt x="10895" y="9611"/>
                </a:lnTo>
                <a:lnTo>
                  <a:pt x="11041" y="9464"/>
                </a:lnTo>
                <a:lnTo>
                  <a:pt x="11078" y="9427"/>
                </a:lnTo>
                <a:lnTo>
                  <a:pt x="11078" y="9354"/>
                </a:lnTo>
                <a:lnTo>
                  <a:pt x="11078" y="9317"/>
                </a:lnTo>
                <a:lnTo>
                  <a:pt x="11005" y="9281"/>
                </a:lnTo>
                <a:lnTo>
                  <a:pt x="10968" y="9317"/>
                </a:lnTo>
                <a:lnTo>
                  <a:pt x="10895" y="9281"/>
                </a:lnTo>
                <a:lnTo>
                  <a:pt x="10821" y="9317"/>
                </a:lnTo>
                <a:lnTo>
                  <a:pt x="10711" y="9427"/>
                </a:lnTo>
                <a:lnTo>
                  <a:pt x="10601" y="9574"/>
                </a:lnTo>
                <a:lnTo>
                  <a:pt x="10124" y="9281"/>
                </a:lnTo>
                <a:lnTo>
                  <a:pt x="10051" y="9207"/>
                </a:lnTo>
                <a:lnTo>
                  <a:pt x="10234" y="8914"/>
                </a:lnTo>
                <a:lnTo>
                  <a:pt x="10234" y="8840"/>
                </a:lnTo>
                <a:lnTo>
                  <a:pt x="10234" y="8804"/>
                </a:lnTo>
                <a:lnTo>
                  <a:pt x="10198" y="8730"/>
                </a:lnTo>
                <a:lnTo>
                  <a:pt x="10088" y="8694"/>
                </a:lnTo>
                <a:lnTo>
                  <a:pt x="10051" y="8730"/>
                </a:lnTo>
                <a:lnTo>
                  <a:pt x="10014" y="8767"/>
                </a:lnTo>
                <a:lnTo>
                  <a:pt x="9758" y="9060"/>
                </a:lnTo>
                <a:lnTo>
                  <a:pt x="9537" y="8877"/>
                </a:lnTo>
                <a:lnTo>
                  <a:pt x="9354" y="8694"/>
                </a:lnTo>
                <a:lnTo>
                  <a:pt x="9134" y="8437"/>
                </a:lnTo>
                <a:lnTo>
                  <a:pt x="9207" y="8327"/>
                </a:lnTo>
                <a:lnTo>
                  <a:pt x="9281" y="8217"/>
                </a:lnTo>
                <a:lnTo>
                  <a:pt x="9354" y="7960"/>
                </a:lnTo>
                <a:lnTo>
                  <a:pt x="9354" y="7887"/>
                </a:lnTo>
                <a:lnTo>
                  <a:pt x="9317" y="7850"/>
                </a:lnTo>
                <a:lnTo>
                  <a:pt x="9244" y="7850"/>
                </a:lnTo>
                <a:lnTo>
                  <a:pt x="9171" y="7887"/>
                </a:lnTo>
                <a:lnTo>
                  <a:pt x="8987" y="8107"/>
                </a:lnTo>
                <a:lnTo>
                  <a:pt x="8951" y="8180"/>
                </a:lnTo>
                <a:lnTo>
                  <a:pt x="8767" y="8033"/>
                </a:lnTo>
                <a:lnTo>
                  <a:pt x="8327" y="7740"/>
                </a:lnTo>
                <a:lnTo>
                  <a:pt x="8364" y="7446"/>
                </a:lnTo>
                <a:lnTo>
                  <a:pt x="8364" y="7410"/>
                </a:lnTo>
                <a:lnTo>
                  <a:pt x="8327" y="7336"/>
                </a:lnTo>
                <a:lnTo>
                  <a:pt x="8290" y="7300"/>
                </a:lnTo>
                <a:lnTo>
                  <a:pt x="8180" y="7300"/>
                </a:lnTo>
                <a:lnTo>
                  <a:pt x="8107" y="7336"/>
                </a:lnTo>
                <a:lnTo>
                  <a:pt x="8070" y="7446"/>
                </a:lnTo>
                <a:lnTo>
                  <a:pt x="8034" y="7556"/>
                </a:lnTo>
                <a:lnTo>
                  <a:pt x="7960" y="7520"/>
                </a:lnTo>
                <a:lnTo>
                  <a:pt x="7410" y="7116"/>
                </a:lnTo>
                <a:lnTo>
                  <a:pt x="7447" y="7080"/>
                </a:lnTo>
                <a:lnTo>
                  <a:pt x="7520" y="6970"/>
                </a:lnTo>
                <a:lnTo>
                  <a:pt x="7520" y="6896"/>
                </a:lnTo>
                <a:lnTo>
                  <a:pt x="7520" y="6860"/>
                </a:lnTo>
                <a:lnTo>
                  <a:pt x="7557" y="6750"/>
                </a:lnTo>
                <a:lnTo>
                  <a:pt x="7520" y="6713"/>
                </a:lnTo>
                <a:lnTo>
                  <a:pt x="7483" y="6713"/>
                </a:lnTo>
                <a:lnTo>
                  <a:pt x="7410" y="6750"/>
                </a:lnTo>
                <a:lnTo>
                  <a:pt x="7337" y="6750"/>
                </a:lnTo>
                <a:lnTo>
                  <a:pt x="7227" y="6823"/>
                </a:lnTo>
                <a:lnTo>
                  <a:pt x="7116" y="6896"/>
                </a:lnTo>
                <a:lnTo>
                  <a:pt x="6640" y="6639"/>
                </a:lnTo>
                <a:lnTo>
                  <a:pt x="6640" y="6603"/>
                </a:lnTo>
                <a:lnTo>
                  <a:pt x="7116" y="6163"/>
                </a:lnTo>
                <a:lnTo>
                  <a:pt x="7557" y="5649"/>
                </a:lnTo>
                <a:lnTo>
                  <a:pt x="7593" y="5722"/>
                </a:lnTo>
                <a:lnTo>
                  <a:pt x="7630" y="5759"/>
                </a:lnTo>
                <a:lnTo>
                  <a:pt x="7740" y="5759"/>
                </a:lnTo>
                <a:lnTo>
                  <a:pt x="8034" y="5576"/>
                </a:lnTo>
                <a:lnTo>
                  <a:pt x="8327" y="5392"/>
                </a:lnTo>
                <a:lnTo>
                  <a:pt x="8620" y="5209"/>
                </a:lnTo>
                <a:lnTo>
                  <a:pt x="8914" y="5025"/>
                </a:lnTo>
                <a:lnTo>
                  <a:pt x="9244" y="4879"/>
                </a:lnTo>
                <a:lnTo>
                  <a:pt x="9574" y="4732"/>
                </a:lnTo>
                <a:lnTo>
                  <a:pt x="9941" y="4659"/>
                </a:lnTo>
                <a:lnTo>
                  <a:pt x="10308" y="4622"/>
                </a:lnTo>
                <a:lnTo>
                  <a:pt x="10491" y="4622"/>
                </a:lnTo>
                <a:lnTo>
                  <a:pt x="10675" y="4659"/>
                </a:lnTo>
                <a:lnTo>
                  <a:pt x="10821" y="4732"/>
                </a:lnTo>
                <a:lnTo>
                  <a:pt x="10931" y="4842"/>
                </a:lnTo>
                <a:lnTo>
                  <a:pt x="11041" y="4989"/>
                </a:lnTo>
                <a:lnTo>
                  <a:pt x="11078" y="5136"/>
                </a:lnTo>
                <a:lnTo>
                  <a:pt x="11151" y="5502"/>
                </a:lnTo>
                <a:lnTo>
                  <a:pt x="11151" y="5906"/>
                </a:lnTo>
                <a:lnTo>
                  <a:pt x="11151" y="6309"/>
                </a:lnTo>
                <a:lnTo>
                  <a:pt x="11151" y="6676"/>
                </a:lnTo>
                <a:lnTo>
                  <a:pt x="11188" y="7006"/>
                </a:lnTo>
                <a:lnTo>
                  <a:pt x="11261" y="7373"/>
                </a:lnTo>
                <a:lnTo>
                  <a:pt x="11445" y="7703"/>
                </a:lnTo>
                <a:lnTo>
                  <a:pt x="11408" y="7813"/>
                </a:lnTo>
                <a:lnTo>
                  <a:pt x="11372" y="7923"/>
                </a:lnTo>
                <a:lnTo>
                  <a:pt x="11372" y="8033"/>
                </a:lnTo>
                <a:lnTo>
                  <a:pt x="11372" y="8143"/>
                </a:lnTo>
                <a:lnTo>
                  <a:pt x="11445" y="8253"/>
                </a:lnTo>
                <a:lnTo>
                  <a:pt x="11482" y="8327"/>
                </a:lnTo>
                <a:lnTo>
                  <a:pt x="11592" y="8400"/>
                </a:lnTo>
                <a:lnTo>
                  <a:pt x="11665" y="8474"/>
                </a:lnTo>
                <a:lnTo>
                  <a:pt x="11775" y="8510"/>
                </a:lnTo>
                <a:lnTo>
                  <a:pt x="12105" y="8510"/>
                </a:lnTo>
                <a:lnTo>
                  <a:pt x="12435" y="8694"/>
                </a:lnTo>
                <a:lnTo>
                  <a:pt x="12765" y="8840"/>
                </a:lnTo>
                <a:lnTo>
                  <a:pt x="13022" y="8877"/>
                </a:lnTo>
                <a:lnTo>
                  <a:pt x="13316" y="8877"/>
                </a:lnTo>
                <a:lnTo>
                  <a:pt x="13646" y="8804"/>
                </a:lnTo>
                <a:lnTo>
                  <a:pt x="13939" y="8694"/>
                </a:lnTo>
                <a:lnTo>
                  <a:pt x="14233" y="8584"/>
                </a:lnTo>
                <a:lnTo>
                  <a:pt x="14489" y="8400"/>
                </a:lnTo>
                <a:lnTo>
                  <a:pt x="14746" y="8217"/>
                </a:lnTo>
                <a:lnTo>
                  <a:pt x="14930" y="8033"/>
                </a:lnTo>
                <a:lnTo>
                  <a:pt x="14966" y="7997"/>
                </a:lnTo>
                <a:lnTo>
                  <a:pt x="14966" y="7923"/>
                </a:lnTo>
                <a:lnTo>
                  <a:pt x="14930" y="7813"/>
                </a:lnTo>
                <a:lnTo>
                  <a:pt x="14820" y="7777"/>
                </a:lnTo>
                <a:lnTo>
                  <a:pt x="14710" y="7777"/>
                </a:lnTo>
                <a:lnTo>
                  <a:pt x="14123" y="8143"/>
                </a:lnTo>
                <a:lnTo>
                  <a:pt x="13829" y="8290"/>
                </a:lnTo>
                <a:lnTo>
                  <a:pt x="13462" y="8400"/>
                </a:lnTo>
                <a:lnTo>
                  <a:pt x="13206" y="8474"/>
                </a:lnTo>
                <a:lnTo>
                  <a:pt x="12912" y="8437"/>
                </a:lnTo>
                <a:lnTo>
                  <a:pt x="12692" y="8363"/>
                </a:lnTo>
                <a:lnTo>
                  <a:pt x="12472" y="8217"/>
                </a:lnTo>
                <a:lnTo>
                  <a:pt x="12545" y="8107"/>
                </a:lnTo>
                <a:lnTo>
                  <a:pt x="12582" y="7960"/>
                </a:lnTo>
                <a:lnTo>
                  <a:pt x="12582" y="7850"/>
                </a:lnTo>
                <a:lnTo>
                  <a:pt x="12545" y="7777"/>
                </a:lnTo>
                <a:lnTo>
                  <a:pt x="12509" y="7740"/>
                </a:lnTo>
                <a:lnTo>
                  <a:pt x="12325" y="7630"/>
                </a:lnTo>
                <a:lnTo>
                  <a:pt x="12142" y="7520"/>
                </a:lnTo>
                <a:lnTo>
                  <a:pt x="11812" y="7520"/>
                </a:lnTo>
                <a:lnTo>
                  <a:pt x="11628" y="7116"/>
                </a:lnTo>
                <a:lnTo>
                  <a:pt x="11518" y="6713"/>
                </a:lnTo>
                <a:lnTo>
                  <a:pt x="11518" y="6346"/>
                </a:lnTo>
                <a:lnTo>
                  <a:pt x="11518" y="6016"/>
                </a:lnTo>
                <a:lnTo>
                  <a:pt x="11555" y="5649"/>
                </a:lnTo>
                <a:lnTo>
                  <a:pt x="11518" y="5282"/>
                </a:lnTo>
                <a:lnTo>
                  <a:pt x="11445" y="4989"/>
                </a:lnTo>
                <a:lnTo>
                  <a:pt x="11335" y="4732"/>
                </a:lnTo>
                <a:lnTo>
                  <a:pt x="11188" y="4549"/>
                </a:lnTo>
                <a:lnTo>
                  <a:pt x="11005" y="4402"/>
                </a:lnTo>
                <a:lnTo>
                  <a:pt x="10785" y="4329"/>
                </a:lnTo>
                <a:lnTo>
                  <a:pt x="10565" y="4255"/>
                </a:lnTo>
                <a:lnTo>
                  <a:pt x="10051" y="4255"/>
                </a:lnTo>
                <a:lnTo>
                  <a:pt x="9758" y="4292"/>
                </a:lnTo>
                <a:lnTo>
                  <a:pt x="9464" y="4365"/>
                </a:lnTo>
                <a:lnTo>
                  <a:pt x="8914" y="4585"/>
                </a:lnTo>
                <a:lnTo>
                  <a:pt x="8400" y="4879"/>
                </a:lnTo>
                <a:lnTo>
                  <a:pt x="7960" y="5209"/>
                </a:lnTo>
                <a:lnTo>
                  <a:pt x="8290" y="4769"/>
                </a:lnTo>
                <a:lnTo>
                  <a:pt x="9061" y="3742"/>
                </a:lnTo>
                <a:lnTo>
                  <a:pt x="9464" y="3191"/>
                </a:lnTo>
                <a:lnTo>
                  <a:pt x="9831" y="2641"/>
                </a:lnTo>
                <a:lnTo>
                  <a:pt x="9868" y="2568"/>
                </a:lnTo>
                <a:lnTo>
                  <a:pt x="9868" y="2531"/>
                </a:lnTo>
                <a:lnTo>
                  <a:pt x="9794" y="2421"/>
                </a:lnTo>
                <a:lnTo>
                  <a:pt x="9721" y="2384"/>
                </a:lnTo>
                <a:lnTo>
                  <a:pt x="9684" y="2348"/>
                </a:lnTo>
                <a:close/>
                <a:moveTo>
                  <a:pt x="15663" y="9867"/>
                </a:moveTo>
                <a:lnTo>
                  <a:pt x="15700" y="9904"/>
                </a:lnTo>
                <a:lnTo>
                  <a:pt x="15627" y="10381"/>
                </a:lnTo>
                <a:lnTo>
                  <a:pt x="15663" y="10418"/>
                </a:lnTo>
                <a:lnTo>
                  <a:pt x="15663" y="10454"/>
                </a:lnTo>
                <a:lnTo>
                  <a:pt x="15773" y="10491"/>
                </a:lnTo>
                <a:lnTo>
                  <a:pt x="15443" y="10895"/>
                </a:lnTo>
                <a:lnTo>
                  <a:pt x="15443" y="10821"/>
                </a:lnTo>
                <a:lnTo>
                  <a:pt x="15333" y="10491"/>
                </a:lnTo>
                <a:lnTo>
                  <a:pt x="15296" y="10454"/>
                </a:lnTo>
                <a:lnTo>
                  <a:pt x="15260" y="10454"/>
                </a:lnTo>
                <a:lnTo>
                  <a:pt x="15223" y="10491"/>
                </a:lnTo>
                <a:lnTo>
                  <a:pt x="15223" y="10528"/>
                </a:lnTo>
                <a:lnTo>
                  <a:pt x="15186" y="10821"/>
                </a:lnTo>
                <a:lnTo>
                  <a:pt x="15186" y="11188"/>
                </a:lnTo>
                <a:lnTo>
                  <a:pt x="15223" y="11225"/>
                </a:lnTo>
                <a:lnTo>
                  <a:pt x="14746" y="11848"/>
                </a:lnTo>
                <a:lnTo>
                  <a:pt x="14746" y="11591"/>
                </a:lnTo>
                <a:lnTo>
                  <a:pt x="14746" y="11371"/>
                </a:lnTo>
                <a:lnTo>
                  <a:pt x="14746" y="11115"/>
                </a:lnTo>
                <a:lnTo>
                  <a:pt x="14710" y="11078"/>
                </a:lnTo>
                <a:lnTo>
                  <a:pt x="15333" y="10308"/>
                </a:lnTo>
                <a:lnTo>
                  <a:pt x="15663" y="9867"/>
                </a:lnTo>
                <a:close/>
                <a:moveTo>
                  <a:pt x="14526" y="11298"/>
                </a:moveTo>
                <a:lnTo>
                  <a:pt x="14453" y="11555"/>
                </a:lnTo>
                <a:lnTo>
                  <a:pt x="14416" y="11775"/>
                </a:lnTo>
                <a:lnTo>
                  <a:pt x="14453" y="11885"/>
                </a:lnTo>
                <a:lnTo>
                  <a:pt x="14489" y="11958"/>
                </a:lnTo>
                <a:lnTo>
                  <a:pt x="14563" y="11995"/>
                </a:lnTo>
                <a:lnTo>
                  <a:pt x="14600" y="11995"/>
                </a:lnTo>
                <a:lnTo>
                  <a:pt x="14123" y="12619"/>
                </a:lnTo>
                <a:lnTo>
                  <a:pt x="14049" y="12655"/>
                </a:lnTo>
                <a:lnTo>
                  <a:pt x="14049" y="12362"/>
                </a:lnTo>
                <a:lnTo>
                  <a:pt x="14049" y="12142"/>
                </a:lnTo>
                <a:lnTo>
                  <a:pt x="14049" y="12032"/>
                </a:lnTo>
                <a:lnTo>
                  <a:pt x="14013" y="11922"/>
                </a:lnTo>
                <a:lnTo>
                  <a:pt x="14526" y="11298"/>
                </a:lnTo>
                <a:close/>
                <a:moveTo>
                  <a:pt x="4806" y="7997"/>
                </a:moveTo>
                <a:lnTo>
                  <a:pt x="4769" y="8033"/>
                </a:lnTo>
                <a:lnTo>
                  <a:pt x="4769" y="8070"/>
                </a:lnTo>
                <a:lnTo>
                  <a:pt x="4952" y="8217"/>
                </a:lnTo>
                <a:lnTo>
                  <a:pt x="5099" y="8327"/>
                </a:lnTo>
                <a:lnTo>
                  <a:pt x="5576" y="8584"/>
                </a:lnTo>
                <a:lnTo>
                  <a:pt x="6126" y="8840"/>
                </a:lnTo>
                <a:lnTo>
                  <a:pt x="6640" y="9134"/>
                </a:lnTo>
                <a:lnTo>
                  <a:pt x="7116" y="9501"/>
                </a:lnTo>
                <a:lnTo>
                  <a:pt x="7557" y="9831"/>
                </a:lnTo>
                <a:lnTo>
                  <a:pt x="8437" y="10638"/>
                </a:lnTo>
                <a:lnTo>
                  <a:pt x="9244" y="11371"/>
                </a:lnTo>
                <a:lnTo>
                  <a:pt x="10088" y="12105"/>
                </a:lnTo>
                <a:lnTo>
                  <a:pt x="10344" y="12325"/>
                </a:lnTo>
                <a:lnTo>
                  <a:pt x="10748" y="12655"/>
                </a:lnTo>
                <a:lnTo>
                  <a:pt x="10931" y="12765"/>
                </a:lnTo>
                <a:lnTo>
                  <a:pt x="11115" y="12839"/>
                </a:lnTo>
                <a:lnTo>
                  <a:pt x="11225" y="12839"/>
                </a:lnTo>
                <a:lnTo>
                  <a:pt x="11298" y="12802"/>
                </a:lnTo>
                <a:lnTo>
                  <a:pt x="11335" y="12765"/>
                </a:lnTo>
                <a:lnTo>
                  <a:pt x="11372" y="12692"/>
                </a:lnTo>
                <a:lnTo>
                  <a:pt x="11372" y="12582"/>
                </a:lnTo>
                <a:lnTo>
                  <a:pt x="11335" y="12472"/>
                </a:lnTo>
                <a:lnTo>
                  <a:pt x="11151" y="12325"/>
                </a:lnTo>
                <a:lnTo>
                  <a:pt x="10711" y="11995"/>
                </a:lnTo>
                <a:lnTo>
                  <a:pt x="10271" y="11628"/>
                </a:lnTo>
                <a:lnTo>
                  <a:pt x="9391" y="10858"/>
                </a:lnTo>
                <a:lnTo>
                  <a:pt x="8547" y="10051"/>
                </a:lnTo>
                <a:lnTo>
                  <a:pt x="8107" y="9684"/>
                </a:lnTo>
                <a:lnTo>
                  <a:pt x="7703" y="9354"/>
                </a:lnTo>
                <a:lnTo>
                  <a:pt x="7227" y="9024"/>
                </a:lnTo>
                <a:lnTo>
                  <a:pt x="6786" y="8694"/>
                </a:lnTo>
                <a:lnTo>
                  <a:pt x="6309" y="8437"/>
                </a:lnTo>
                <a:lnTo>
                  <a:pt x="5833" y="8217"/>
                </a:lnTo>
                <a:lnTo>
                  <a:pt x="5356" y="8033"/>
                </a:lnTo>
                <a:lnTo>
                  <a:pt x="5209" y="7997"/>
                </a:lnTo>
                <a:close/>
                <a:moveTo>
                  <a:pt x="954" y="12582"/>
                </a:moveTo>
                <a:lnTo>
                  <a:pt x="1101" y="12692"/>
                </a:lnTo>
                <a:lnTo>
                  <a:pt x="1064" y="12765"/>
                </a:lnTo>
                <a:lnTo>
                  <a:pt x="1064" y="12839"/>
                </a:lnTo>
                <a:lnTo>
                  <a:pt x="1064" y="12875"/>
                </a:lnTo>
                <a:lnTo>
                  <a:pt x="1101" y="12839"/>
                </a:lnTo>
                <a:lnTo>
                  <a:pt x="1211" y="12912"/>
                </a:lnTo>
                <a:lnTo>
                  <a:pt x="1247" y="12985"/>
                </a:lnTo>
                <a:lnTo>
                  <a:pt x="1247" y="13059"/>
                </a:lnTo>
                <a:lnTo>
                  <a:pt x="1284" y="13242"/>
                </a:lnTo>
                <a:lnTo>
                  <a:pt x="991" y="13095"/>
                </a:lnTo>
                <a:lnTo>
                  <a:pt x="844" y="13059"/>
                </a:lnTo>
                <a:lnTo>
                  <a:pt x="697" y="13022"/>
                </a:lnTo>
                <a:lnTo>
                  <a:pt x="844" y="12765"/>
                </a:lnTo>
                <a:lnTo>
                  <a:pt x="954" y="12582"/>
                </a:lnTo>
                <a:close/>
                <a:moveTo>
                  <a:pt x="2715" y="10858"/>
                </a:moveTo>
                <a:lnTo>
                  <a:pt x="2641" y="10931"/>
                </a:lnTo>
                <a:lnTo>
                  <a:pt x="2641" y="10968"/>
                </a:lnTo>
                <a:lnTo>
                  <a:pt x="2788" y="11151"/>
                </a:lnTo>
                <a:lnTo>
                  <a:pt x="2935" y="11261"/>
                </a:lnTo>
                <a:lnTo>
                  <a:pt x="3302" y="11445"/>
                </a:lnTo>
                <a:lnTo>
                  <a:pt x="3778" y="11775"/>
                </a:lnTo>
                <a:lnTo>
                  <a:pt x="4255" y="12105"/>
                </a:lnTo>
                <a:lnTo>
                  <a:pt x="5099" y="12765"/>
                </a:lnTo>
                <a:lnTo>
                  <a:pt x="5539" y="13095"/>
                </a:lnTo>
                <a:lnTo>
                  <a:pt x="5759" y="13242"/>
                </a:lnTo>
                <a:lnTo>
                  <a:pt x="5869" y="13279"/>
                </a:lnTo>
                <a:lnTo>
                  <a:pt x="6053" y="13279"/>
                </a:lnTo>
                <a:lnTo>
                  <a:pt x="6126" y="13242"/>
                </a:lnTo>
                <a:lnTo>
                  <a:pt x="6163" y="13169"/>
                </a:lnTo>
                <a:lnTo>
                  <a:pt x="6126" y="13059"/>
                </a:lnTo>
                <a:lnTo>
                  <a:pt x="6089" y="12985"/>
                </a:lnTo>
                <a:lnTo>
                  <a:pt x="6016" y="12875"/>
                </a:lnTo>
                <a:lnTo>
                  <a:pt x="5869" y="12729"/>
                </a:lnTo>
                <a:lnTo>
                  <a:pt x="5502" y="12472"/>
                </a:lnTo>
                <a:lnTo>
                  <a:pt x="4512" y="11738"/>
                </a:lnTo>
                <a:lnTo>
                  <a:pt x="4035" y="11408"/>
                </a:lnTo>
                <a:lnTo>
                  <a:pt x="3522" y="11078"/>
                </a:lnTo>
                <a:lnTo>
                  <a:pt x="3338" y="11005"/>
                </a:lnTo>
                <a:lnTo>
                  <a:pt x="3118" y="10895"/>
                </a:lnTo>
                <a:lnTo>
                  <a:pt x="2935" y="10858"/>
                </a:lnTo>
                <a:close/>
                <a:moveTo>
                  <a:pt x="13756" y="12252"/>
                </a:moveTo>
                <a:lnTo>
                  <a:pt x="13719" y="12362"/>
                </a:lnTo>
                <a:lnTo>
                  <a:pt x="13719" y="12619"/>
                </a:lnTo>
                <a:lnTo>
                  <a:pt x="13719" y="12912"/>
                </a:lnTo>
                <a:lnTo>
                  <a:pt x="13756" y="12985"/>
                </a:lnTo>
                <a:lnTo>
                  <a:pt x="13793" y="13022"/>
                </a:lnTo>
                <a:lnTo>
                  <a:pt x="13719" y="13095"/>
                </a:lnTo>
                <a:lnTo>
                  <a:pt x="13389" y="13536"/>
                </a:lnTo>
                <a:lnTo>
                  <a:pt x="13426" y="13132"/>
                </a:lnTo>
                <a:lnTo>
                  <a:pt x="13462" y="12912"/>
                </a:lnTo>
                <a:lnTo>
                  <a:pt x="13462" y="12765"/>
                </a:lnTo>
                <a:lnTo>
                  <a:pt x="13426" y="12655"/>
                </a:lnTo>
                <a:lnTo>
                  <a:pt x="13756" y="12252"/>
                </a:lnTo>
                <a:close/>
                <a:moveTo>
                  <a:pt x="4402" y="8694"/>
                </a:moveTo>
                <a:lnTo>
                  <a:pt x="4329" y="8730"/>
                </a:lnTo>
                <a:lnTo>
                  <a:pt x="4255" y="8804"/>
                </a:lnTo>
                <a:lnTo>
                  <a:pt x="4255" y="8877"/>
                </a:lnTo>
                <a:lnTo>
                  <a:pt x="4255" y="8987"/>
                </a:lnTo>
                <a:lnTo>
                  <a:pt x="4292" y="9060"/>
                </a:lnTo>
                <a:lnTo>
                  <a:pt x="4365" y="9134"/>
                </a:lnTo>
                <a:lnTo>
                  <a:pt x="4512" y="9207"/>
                </a:lnTo>
                <a:lnTo>
                  <a:pt x="4842" y="9354"/>
                </a:lnTo>
                <a:lnTo>
                  <a:pt x="5136" y="9501"/>
                </a:lnTo>
                <a:lnTo>
                  <a:pt x="5392" y="9647"/>
                </a:lnTo>
                <a:lnTo>
                  <a:pt x="5869" y="10014"/>
                </a:lnTo>
                <a:lnTo>
                  <a:pt x="6346" y="10418"/>
                </a:lnTo>
                <a:lnTo>
                  <a:pt x="6786" y="10858"/>
                </a:lnTo>
                <a:lnTo>
                  <a:pt x="8584" y="12398"/>
                </a:lnTo>
                <a:lnTo>
                  <a:pt x="9501" y="13169"/>
                </a:lnTo>
                <a:lnTo>
                  <a:pt x="9721" y="13315"/>
                </a:lnTo>
                <a:lnTo>
                  <a:pt x="9941" y="13462"/>
                </a:lnTo>
                <a:lnTo>
                  <a:pt x="10161" y="13572"/>
                </a:lnTo>
                <a:lnTo>
                  <a:pt x="10271" y="13609"/>
                </a:lnTo>
                <a:lnTo>
                  <a:pt x="10381" y="13609"/>
                </a:lnTo>
                <a:lnTo>
                  <a:pt x="10454" y="13572"/>
                </a:lnTo>
                <a:lnTo>
                  <a:pt x="10491" y="13536"/>
                </a:lnTo>
                <a:lnTo>
                  <a:pt x="10528" y="13462"/>
                </a:lnTo>
                <a:lnTo>
                  <a:pt x="10491" y="13389"/>
                </a:lnTo>
                <a:lnTo>
                  <a:pt x="10418" y="13242"/>
                </a:lnTo>
                <a:lnTo>
                  <a:pt x="10271" y="13132"/>
                </a:lnTo>
                <a:lnTo>
                  <a:pt x="9978" y="12949"/>
                </a:lnTo>
                <a:lnTo>
                  <a:pt x="9537" y="12619"/>
                </a:lnTo>
                <a:lnTo>
                  <a:pt x="9134" y="12288"/>
                </a:lnTo>
                <a:lnTo>
                  <a:pt x="7557" y="10931"/>
                </a:lnTo>
                <a:lnTo>
                  <a:pt x="6823" y="10271"/>
                </a:lnTo>
                <a:lnTo>
                  <a:pt x="6089" y="9647"/>
                </a:lnTo>
                <a:lnTo>
                  <a:pt x="5686" y="9354"/>
                </a:lnTo>
                <a:lnTo>
                  <a:pt x="5246" y="9097"/>
                </a:lnTo>
                <a:lnTo>
                  <a:pt x="4769" y="8950"/>
                </a:lnTo>
                <a:lnTo>
                  <a:pt x="4549" y="8840"/>
                </a:lnTo>
                <a:lnTo>
                  <a:pt x="4475" y="8767"/>
                </a:lnTo>
                <a:lnTo>
                  <a:pt x="4439" y="8694"/>
                </a:lnTo>
                <a:close/>
                <a:moveTo>
                  <a:pt x="1541" y="13022"/>
                </a:moveTo>
                <a:lnTo>
                  <a:pt x="2091" y="13389"/>
                </a:lnTo>
                <a:lnTo>
                  <a:pt x="2091" y="13572"/>
                </a:lnTo>
                <a:lnTo>
                  <a:pt x="2126" y="13749"/>
                </a:lnTo>
                <a:lnTo>
                  <a:pt x="1504" y="13389"/>
                </a:lnTo>
                <a:lnTo>
                  <a:pt x="1578" y="13352"/>
                </a:lnTo>
                <a:lnTo>
                  <a:pt x="1614" y="13315"/>
                </a:lnTo>
                <a:lnTo>
                  <a:pt x="1614" y="13279"/>
                </a:lnTo>
                <a:lnTo>
                  <a:pt x="1614" y="13205"/>
                </a:lnTo>
                <a:lnTo>
                  <a:pt x="1541" y="13095"/>
                </a:lnTo>
                <a:lnTo>
                  <a:pt x="1541" y="13022"/>
                </a:lnTo>
                <a:close/>
                <a:moveTo>
                  <a:pt x="13206" y="12949"/>
                </a:moveTo>
                <a:lnTo>
                  <a:pt x="13169" y="13022"/>
                </a:lnTo>
                <a:lnTo>
                  <a:pt x="13059" y="13756"/>
                </a:lnTo>
                <a:lnTo>
                  <a:pt x="13059" y="13829"/>
                </a:lnTo>
                <a:lnTo>
                  <a:pt x="13096" y="13866"/>
                </a:lnTo>
                <a:lnTo>
                  <a:pt x="12912" y="14086"/>
                </a:lnTo>
                <a:lnTo>
                  <a:pt x="12912" y="13719"/>
                </a:lnTo>
                <a:lnTo>
                  <a:pt x="12875" y="13352"/>
                </a:lnTo>
                <a:lnTo>
                  <a:pt x="13206" y="12949"/>
                </a:lnTo>
                <a:close/>
                <a:moveTo>
                  <a:pt x="2458" y="13646"/>
                </a:moveTo>
                <a:lnTo>
                  <a:pt x="2641" y="13792"/>
                </a:lnTo>
                <a:lnTo>
                  <a:pt x="2788" y="13902"/>
                </a:lnTo>
                <a:lnTo>
                  <a:pt x="2788" y="14086"/>
                </a:lnTo>
                <a:lnTo>
                  <a:pt x="2825" y="14233"/>
                </a:lnTo>
                <a:lnTo>
                  <a:pt x="2605" y="14086"/>
                </a:lnTo>
                <a:lnTo>
                  <a:pt x="2385" y="13939"/>
                </a:lnTo>
                <a:lnTo>
                  <a:pt x="2495" y="13939"/>
                </a:lnTo>
                <a:lnTo>
                  <a:pt x="2568" y="13866"/>
                </a:lnTo>
                <a:lnTo>
                  <a:pt x="2568" y="13829"/>
                </a:lnTo>
                <a:lnTo>
                  <a:pt x="2568" y="13756"/>
                </a:lnTo>
                <a:lnTo>
                  <a:pt x="2458" y="13646"/>
                </a:lnTo>
                <a:close/>
                <a:moveTo>
                  <a:pt x="3595" y="9794"/>
                </a:moveTo>
                <a:lnTo>
                  <a:pt x="3558" y="9831"/>
                </a:lnTo>
                <a:lnTo>
                  <a:pt x="3522" y="9867"/>
                </a:lnTo>
                <a:lnTo>
                  <a:pt x="3558" y="9977"/>
                </a:lnTo>
                <a:lnTo>
                  <a:pt x="3595" y="10088"/>
                </a:lnTo>
                <a:lnTo>
                  <a:pt x="3815" y="10234"/>
                </a:lnTo>
                <a:lnTo>
                  <a:pt x="4659" y="10821"/>
                </a:lnTo>
                <a:lnTo>
                  <a:pt x="5466" y="11518"/>
                </a:lnTo>
                <a:lnTo>
                  <a:pt x="6236" y="12178"/>
                </a:lnTo>
                <a:lnTo>
                  <a:pt x="7080" y="12839"/>
                </a:lnTo>
                <a:lnTo>
                  <a:pt x="7923" y="13462"/>
                </a:lnTo>
                <a:lnTo>
                  <a:pt x="8730" y="14049"/>
                </a:lnTo>
                <a:lnTo>
                  <a:pt x="9134" y="14343"/>
                </a:lnTo>
                <a:lnTo>
                  <a:pt x="9574" y="14563"/>
                </a:lnTo>
                <a:lnTo>
                  <a:pt x="9684" y="14563"/>
                </a:lnTo>
                <a:lnTo>
                  <a:pt x="9794" y="14526"/>
                </a:lnTo>
                <a:lnTo>
                  <a:pt x="9868" y="14453"/>
                </a:lnTo>
                <a:lnTo>
                  <a:pt x="9904" y="14416"/>
                </a:lnTo>
                <a:lnTo>
                  <a:pt x="9904" y="14379"/>
                </a:lnTo>
                <a:lnTo>
                  <a:pt x="9904" y="14306"/>
                </a:lnTo>
                <a:lnTo>
                  <a:pt x="9868" y="14269"/>
                </a:lnTo>
                <a:lnTo>
                  <a:pt x="9794" y="14196"/>
                </a:lnTo>
                <a:lnTo>
                  <a:pt x="9721" y="14159"/>
                </a:lnTo>
                <a:lnTo>
                  <a:pt x="9501" y="14012"/>
                </a:lnTo>
                <a:lnTo>
                  <a:pt x="9281" y="13866"/>
                </a:lnTo>
                <a:lnTo>
                  <a:pt x="8290" y="13205"/>
                </a:lnTo>
                <a:lnTo>
                  <a:pt x="7373" y="12508"/>
                </a:lnTo>
                <a:lnTo>
                  <a:pt x="6493" y="11812"/>
                </a:lnTo>
                <a:lnTo>
                  <a:pt x="5649" y="11115"/>
                </a:lnTo>
                <a:lnTo>
                  <a:pt x="4769" y="10418"/>
                </a:lnTo>
                <a:lnTo>
                  <a:pt x="4549" y="10234"/>
                </a:lnTo>
                <a:lnTo>
                  <a:pt x="4145" y="9977"/>
                </a:lnTo>
                <a:lnTo>
                  <a:pt x="3925" y="9867"/>
                </a:lnTo>
                <a:lnTo>
                  <a:pt x="3742" y="9794"/>
                </a:lnTo>
                <a:close/>
                <a:moveTo>
                  <a:pt x="3155" y="14122"/>
                </a:moveTo>
                <a:lnTo>
                  <a:pt x="3778" y="14563"/>
                </a:lnTo>
                <a:lnTo>
                  <a:pt x="3742" y="14746"/>
                </a:lnTo>
                <a:lnTo>
                  <a:pt x="3742" y="14856"/>
                </a:lnTo>
                <a:lnTo>
                  <a:pt x="3338" y="14563"/>
                </a:lnTo>
                <a:lnTo>
                  <a:pt x="3338" y="14489"/>
                </a:lnTo>
                <a:lnTo>
                  <a:pt x="3302" y="14416"/>
                </a:lnTo>
                <a:lnTo>
                  <a:pt x="3192" y="14269"/>
                </a:lnTo>
                <a:lnTo>
                  <a:pt x="3155" y="14122"/>
                </a:lnTo>
                <a:close/>
                <a:moveTo>
                  <a:pt x="12692" y="13536"/>
                </a:moveTo>
                <a:lnTo>
                  <a:pt x="12619" y="13976"/>
                </a:lnTo>
                <a:lnTo>
                  <a:pt x="12582" y="14416"/>
                </a:lnTo>
                <a:lnTo>
                  <a:pt x="12582" y="14489"/>
                </a:lnTo>
                <a:lnTo>
                  <a:pt x="12142" y="15040"/>
                </a:lnTo>
                <a:lnTo>
                  <a:pt x="12142" y="14893"/>
                </a:lnTo>
                <a:lnTo>
                  <a:pt x="12142" y="14563"/>
                </a:lnTo>
                <a:lnTo>
                  <a:pt x="12105" y="14269"/>
                </a:lnTo>
                <a:lnTo>
                  <a:pt x="12692" y="13536"/>
                </a:lnTo>
                <a:close/>
                <a:moveTo>
                  <a:pt x="4035" y="14746"/>
                </a:moveTo>
                <a:lnTo>
                  <a:pt x="4402" y="15003"/>
                </a:lnTo>
                <a:lnTo>
                  <a:pt x="4402" y="15040"/>
                </a:lnTo>
                <a:lnTo>
                  <a:pt x="4402" y="15150"/>
                </a:lnTo>
                <a:lnTo>
                  <a:pt x="4439" y="15223"/>
                </a:lnTo>
                <a:lnTo>
                  <a:pt x="4549" y="15370"/>
                </a:lnTo>
                <a:lnTo>
                  <a:pt x="4659" y="15553"/>
                </a:lnTo>
                <a:lnTo>
                  <a:pt x="4255" y="15223"/>
                </a:lnTo>
                <a:lnTo>
                  <a:pt x="4255" y="15150"/>
                </a:lnTo>
                <a:lnTo>
                  <a:pt x="4219" y="15076"/>
                </a:lnTo>
                <a:lnTo>
                  <a:pt x="4109" y="14966"/>
                </a:lnTo>
                <a:lnTo>
                  <a:pt x="4035" y="14856"/>
                </a:lnTo>
                <a:lnTo>
                  <a:pt x="4035" y="14746"/>
                </a:lnTo>
                <a:close/>
                <a:moveTo>
                  <a:pt x="11922" y="14489"/>
                </a:moveTo>
                <a:lnTo>
                  <a:pt x="11885" y="14856"/>
                </a:lnTo>
                <a:lnTo>
                  <a:pt x="11848" y="15113"/>
                </a:lnTo>
                <a:lnTo>
                  <a:pt x="11848" y="15260"/>
                </a:lnTo>
                <a:lnTo>
                  <a:pt x="11848" y="15370"/>
                </a:lnTo>
                <a:lnTo>
                  <a:pt x="11555" y="15700"/>
                </a:lnTo>
                <a:lnTo>
                  <a:pt x="11592" y="15480"/>
                </a:lnTo>
                <a:lnTo>
                  <a:pt x="11555" y="15223"/>
                </a:lnTo>
                <a:lnTo>
                  <a:pt x="11555" y="15150"/>
                </a:lnTo>
                <a:lnTo>
                  <a:pt x="11482" y="15113"/>
                </a:lnTo>
                <a:lnTo>
                  <a:pt x="11445" y="15113"/>
                </a:lnTo>
                <a:lnTo>
                  <a:pt x="11922" y="14489"/>
                </a:lnTo>
                <a:close/>
                <a:moveTo>
                  <a:pt x="4769" y="15223"/>
                </a:moveTo>
                <a:lnTo>
                  <a:pt x="5026" y="15406"/>
                </a:lnTo>
                <a:lnTo>
                  <a:pt x="5576" y="15810"/>
                </a:lnTo>
                <a:lnTo>
                  <a:pt x="5576" y="15883"/>
                </a:lnTo>
                <a:lnTo>
                  <a:pt x="5576" y="16177"/>
                </a:lnTo>
                <a:lnTo>
                  <a:pt x="5576" y="16287"/>
                </a:lnTo>
                <a:lnTo>
                  <a:pt x="4916" y="15773"/>
                </a:lnTo>
                <a:lnTo>
                  <a:pt x="4952" y="15663"/>
                </a:lnTo>
                <a:lnTo>
                  <a:pt x="4952" y="15553"/>
                </a:lnTo>
                <a:lnTo>
                  <a:pt x="4916" y="15480"/>
                </a:lnTo>
                <a:lnTo>
                  <a:pt x="4879" y="15370"/>
                </a:lnTo>
                <a:lnTo>
                  <a:pt x="4769" y="15223"/>
                </a:lnTo>
                <a:close/>
                <a:moveTo>
                  <a:pt x="5833" y="15993"/>
                </a:moveTo>
                <a:lnTo>
                  <a:pt x="6456" y="16507"/>
                </a:lnTo>
                <a:lnTo>
                  <a:pt x="6420" y="16580"/>
                </a:lnTo>
                <a:lnTo>
                  <a:pt x="6383" y="16690"/>
                </a:lnTo>
                <a:lnTo>
                  <a:pt x="6346" y="16874"/>
                </a:lnTo>
                <a:lnTo>
                  <a:pt x="5869" y="16507"/>
                </a:lnTo>
                <a:lnTo>
                  <a:pt x="5869" y="16323"/>
                </a:lnTo>
                <a:lnTo>
                  <a:pt x="5869" y="16140"/>
                </a:lnTo>
                <a:lnTo>
                  <a:pt x="5833" y="15993"/>
                </a:lnTo>
                <a:close/>
                <a:moveTo>
                  <a:pt x="11298" y="15260"/>
                </a:moveTo>
                <a:lnTo>
                  <a:pt x="11298" y="15443"/>
                </a:lnTo>
                <a:lnTo>
                  <a:pt x="11225" y="15957"/>
                </a:lnTo>
                <a:lnTo>
                  <a:pt x="11225" y="16030"/>
                </a:lnTo>
                <a:lnTo>
                  <a:pt x="11261" y="16067"/>
                </a:lnTo>
                <a:lnTo>
                  <a:pt x="10088" y="17387"/>
                </a:lnTo>
                <a:lnTo>
                  <a:pt x="10088" y="17130"/>
                </a:lnTo>
                <a:lnTo>
                  <a:pt x="10088" y="16984"/>
                </a:lnTo>
                <a:lnTo>
                  <a:pt x="10308" y="16653"/>
                </a:lnTo>
                <a:lnTo>
                  <a:pt x="10821" y="15920"/>
                </a:lnTo>
                <a:lnTo>
                  <a:pt x="10785" y="16067"/>
                </a:lnTo>
                <a:lnTo>
                  <a:pt x="10711" y="16287"/>
                </a:lnTo>
                <a:lnTo>
                  <a:pt x="10711" y="16397"/>
                </a:lnTo>
                <a:lnTo>
                  <a:pt x="10711" y="16507"/>
                </a:lnTo>
                <a:lnTo>
                  <a:pt x="10748" y="16543"/>
                </a:lnTo>
                <a:lnTo>
                  <a:pt x="10785" y="16543"/>
                </a:lnTo>
                <a:lnTo>
                  <a:pt x="10895" y="16470"/>
                </a:lnTo>
                <a:lnTo>
                  <a:pt x="10968" y="16360"/>
                </a:lnTo>
                <a:lnTo>
                  <a:pt x="11005" y="16103"/>
                </a:lnTo>
                <a:lnTo>
                  <a:pt x="11005" y="15663"/>
                </a:lnTo>
                <a:lnTo>
                  <a:pt x="11225" y="15370"/>
                </a:lnTo>
                <a:lnTo>
                  <a:pt x="11298" y="15260"/>
                </a:lnTo>
                <a:close/>
                <a:moveTo>
                  <a:pt x="6566" y="16580"/>
                </a:moveTo>
                <a:lnTo>
                  <a:pt x="7006" y="17020"/>
                </a:lnTo>
                <a:lnTo>
                  <a:pt x="7006" y="17240"/>
                </a:lnTo>
                <a:lnTo>
                  <a:pt x="7006" y="17460"/>
                </a:lnTo>
                <a:lnTo>
                  <a:pt x="6896" y="17350"/>
                </a:lnTo>
                <a:lnTo>
                  <a:pt x="6640" y="17130"/>
                </a:lnTo>
                <a:lnTo>
                  <a:pt x="6640" y="17020"/>
                </a:lnTo>
                <a:lnTo>
                  <a:pt x="6603" y="16800"/>
                </a:lnTo>
                <a:lnTo>
                  <a:pt x="6566" y="16580"/>
                </a:lnTo>
                <a:close/>
                <a:moveTo>
                  <a:pt x="9464" y="404"/>
                </a:moveTo>
                <a:lnTo>
                  <a:pt x="9684" y="440"/>
                </a:lnTo>
                <a:lnTo>
                  <a:pt x="9868" y="477"/>
                </a:lnTo>
                <a:lnTo>
                  <a:pt x="10051" y="587"/>
                </a:lnTo>
                <a:lnTo>
                  <a:pt x="10418" y="844"/>
                </a:lnTo>
                <a:lnTo>
                  <a:pt x="10711" y="1064"/>
                </a:lnTo>
                <a:lnTo>
                  <a:pt x="12582" y="2421"/>
                </a:lnTo>
                <a:lnTo>
                  <a:pt x="14489" y="3815"/>
                </a:lnTo>
                <a:lnTo>
                  <a:pt x="15443" y="4512"/>
                </a:lnTo>
                <a:lnTo>
                  <a:pt x="15700" y="4732"/>
                </a:lnTo>
                <a:lnTo>
                  <a:pt x="15847" y="4805"/>
                </a:lnTo>
                <a:lnTo>
                  <a:pt x="15993" y="4879"/>
                </a:lnTo>
                <a:lnTo>
                  <a:pt x="15590" y="5356"/>
                </a:lnTo>
                <a:lnTo>
                  <a:pt x="15223" y="5869"/>
                </a:lnTo>
                <a:lnTo>
                  <a:pt x="15040" y="6089"/>
                </a:lnTo>
                <a:lnTo>
                  <a:pt x="14856" y="6383"/>
                </a:lnTo>
                <a:lnTo>
                  <a:pt x="14783" y="6529"/>
                </a:lnTo>
                <a:lnTo>
                  <a:pt x="14746" y="6639"/>
                </a:lnTo>
                <a:lnTo>
                  <a:pt x="14746" y="6786"/>
                </a:lnTo>
                <a:lnTo>
                  <a:pt x="14856" y="6896"/>
                </a:lnTo>
                <a:lnTo>
                  <a:pt x="14966" y="7006"/>
                </a:lnTo>
                <a:lnTo>
                  <a:pt x="15076" y="7080"/>
                </a:lnTo>
                <a:lnTo>
                  <a:pt x="15370" y="7190"/>
                </a:lnTo>
                <a:lnTo>
                  <a:pt x="15957" y="7300"/>
                </a:lnTo>
                <a:lnTo>
                  <a:pt x="16727" y="7446"/>
                </a:lnTo>
                <a:lnTo>
                  <a:pt x="17021" y="7520"/>
                </a:lnTo>
                <a:lnTo>
                  <a:pt x="16984" y="7593"/>
                </a:lnTo>
                <a:lnTo>
                  <a:pt x="16470" y="8143"/>
                </a:lnTo>
                <a:lnTo>
                  <a:pt x="15993" y="8730"/>
                </a:lnTo>
                <a:lnTo>
                  <a:pt x="15040" y="9904"/>
                </a:lnTo>
                <a:lnTo>
                  <a:pt x="12912" y="12508"/>
                </a:lnTo>
                <a:lnTo>
                  <a:pt x="11848" y="13792"/>
                </a:lnTo>
                <a:lnTo>
                  <a:pt x="10821" y="15113"/>
                </a:lnTo>
                <a:lnTo>
                  <a:pt x="10344" y="15736"/>
                </a:lnTo>
                <a:lnTo>
                  <a:pt x="9904" y="16397"/>
                </a:lnTo>
                <a:lnTo>
                  <a:pt x="9464" y="17057"/>
                </a:lnTo>
                <a:lnTo>
                  <a:pt x="9317" y="17277"/>
                </a:lnTo>
                <a:lnTo>
                  <a:pt x="9207" y="17497"/>
                </a:lnTo>
                <a:lnTo>
                  <a:pt x="8987" y="17387"/>
                </a:lnTo>
                <a:lnTo>
                  <a:pt x="8767" y="17350"/>
                </a:lnTo>
                <a:lnTo>
                  <a:pt x="8290" y="17204"/>
                </a:lnTo>
                <a:lnTo>
                  <a:pt x="7997" y="17094"/>
                </a:lnTo>
                <a:lnTo>
                  <a:pt x="7740" y="16910"/>
                </a:lnTo>
                <a:lnTo>
                  <a:pt x="7483" y="16727"/>
                </a:lnTo>
                <a:lnTo>
                  <a:pt x="7227" y="16507"/>
                </a:lnTo>
                <a:lnTo>
                  <a:pt x="6750" y="16067"/>
                </a:lnTo>
                <a:lnTo>
                  <a:pt x="6273" y="15663"/>
                </a:lnTo>
                <a:lnTo>
                  <a:pt x="5723" y="15296"/>
                </a:lnTo>
                <a:lnTo>
                  <a:pt x="5209" y="14929"/>
                </a:lnTo>
                <a:lnTo>
                  <a:pt x="3045" y="13462"/>
                </a:lnTo>
                <a:lnTo>
                  <a:pt x="1908" y="12619"/>
                </a:lnTo>
                <a:lnTo>
                  <a:pt x="1321" y="12215"/>
                </a:lnTo>
                <a:lnTo>
                  <a:pt x="697" y="11848"/>
                </a:lnTo>
                <a:lnTo>
                  <a:pt x="624" y="11812"/>
                </a:lnTo>
                <a:lnTo>
                  <a:pt x="1614" y="10381"/>
                </a:lnTo>
                <a:lnTo>
                  <a:pt x="2641" y="8950"/>
                </a:lnTo>
                <a:lnTo>
                  <a:pt x="3668" y="7556"/>
                </a:lnTo>
                <a:lnTo>
                  <a:pt x="4732" y="6163"/>
                </a:lnTo>
                <a:lnTo>
                  <a:pt x="6970" y="3338"/>
                </a:lnTo>
                <a:lnTo>
                  <a:pt x="8144" y="1944"/>
                </a:lnTo>
                <a:lnTo>
                  <a:pt x="8730" y="1284"/>
                </a:lnTo>
                <a:lnTo>
                  <a:pt x="9244" y="550"/>
                </a:lnTo>
                <a:lnTo>
                  <a:pt x="9281" y="477"/>
                </a:lnTo>
                <a:lnTo>
                  <a:pt x="9281" y="404"/>
                </a:lnTo>
                <a:close/>
                <a:moveTo>
                  <a:pt x="7227" y="17204"/>
                </a:moveTo>
                <a:lnTo>
                  <a:pt x="7667" y="17460"/>
                </a:lnTo>
                <a:lnTo>
                  <a:pt x="8107" y="17681"/>
                </a:lnTo>
                <a:lnTo>
                  <a:pt x="8070" y="17937"/>
                </a:lnTo>
                <a:lnTo>
                  <a:pt x="8107" y="18194"/>
                </a:lnTo>
                <a:lnTo>
                  <a:pt x="7850" y="18084"/>
                </a:lnTo>
                <a:lnTo>
                  <a:pt x="7447" y="17791"/>
                </a:lnTo>
                <a:lnTo>
                  <a:pt x="7410" y="17644"/>
                </a:lnTo>
                <a:lnTo>
                  <a:pt x="7337" y="17497"/>
                </a:lnTo>
                <a:lnTo>
                  <a:pt x="7227" y="17204"/>
                </a:lnTo>
                <a:close/>
                <a:moveTo>
                  <a:pt x="9831" y="17460"/>
                </a:moveTo>
                <a:lnTo>
                  <a:pt x="9868" y="17534"/>
                </a:lnTo>
                <a:lnTo>
                  <a:pt x="9904" y="17571"/>
                </a:lnTo>
                <a:lnTo>
                  <a:pt x="9464" y="18084"/>
                </a:lnTo>
                <a:lnTo>
                  <a:pt x="9207" y="18341"/>
                </a:lnTo>
                <a:lnTo>
                  <a:pt x="9171" y="18231"/>
                </a:lnTo>
                <a:lnTo>
                  <a:pt x="9134" y="18121"/>
                </a:lnTo>
                <a:lnTo>
                  <a:pt x="9134" y="17974"/>
                </a:lnTo>
                <a:lnTo>
                  <a:pt x="9317" y="17974"/>
                </a:lnTo>
                <a:lnTo>
                  <a:pt x="9317" y="17937"/>
                </a:lnTo>
                <a:lnTo>
                  <a:pt x="9391" y="17937"/>
                </a:lnTo>
                <a:lnTo>
                  <a:pt x="9464" y="17901"/>
                </a:lnTo>
                <a:lnTo>
                  <a:pt x="9574" y="17827"/>
                </a:lnTo>
                <a:lnTo>
                  <a:pt x="9647" y="17681"/>
                </a:lnTo>
                <a:lnTo>
                  <a:pt x="9794" y="17460"/>
                </a:lnTo>
                <a:close/>
                <a:moveTo>
                  <a:pt x="9464" y="0"/>
                </a:moveTo>
                <a:lnTo>
                  <a:pt x="9281" y="37"/>
                </a:lnTo>
                <a:lnTo>
                  <a:pt x="9134" y="110"/>
                </a:lnTo>
                <a:lnTo>
                  <a:pt x="9024" y="147"/>
                </a:lnTo>
                <a:lnTo>
                  <a:pt x="8951" y="257"/>
                </a:lnTo>
                <a:lnTo>
                  <a:pt x="8914" y="294"/>
                </a:lnTo>
                <a:lnTo>
                  <a:pt x="8914" y="330"/>
                </a:lnTo>
                <a:lnTo>
                  <a:pt x="8327" y="954"/>
                </a:lnTo>
                <a:lnTo>
                  <a:pt x="7740" y="1614"/>
                </a:lnTo>
                <a:lnTo>
                  <a:pt x="6640" y="2971"/>
                </a:lnTo>
                <a:lnTo>
                  <a:pt x="5502" y="4365"/>
                </a:lnTo>
                <a:lnTo>
                  <a:pt x="4402" y="5759"/>
                </a:lnTo>
                <a:lnTo>
                  <a:pt x="2421" y="8400"/>
                </a:lnTo>
                <a:lnTo>
                  <a:pt x="477" y="11041"/>
                </a:lnTo>
                <a:lnTo>
                  <a:pt x="330" y="11261"/>
                </a:lnTo>
                <a:lnTo>
                  <a:pt x="37" y="11701"/>
                </a:lnTo>
                <a:lnTo>
                  <a:pt x="0" y="11775"/>
                </a:lnTo>
                <a:lnTo>
                  <a:pt x="0" y="11885"/>
                </a:lnTo>
                <a:lnTo>
                  <a:pt x="37" y="11958"/>
                </a:lnTo>
                <a:lnTo>
                  <a:pt x="74" y="12032"/>
                </a:lnTo>
                <a:lnTo>
                  <a:pt x="147" y="12068"/>
                </a:lnTo>
                <a:lnTo>
                  <a:pt x="220" y="12105"/>
                </a:lnTo>
                <a:lnTo>
                  <a:pt x="294" y="12105"/>
                </a:lnTo>
                <a:lnTo>
                  <a:pt x="404" y="12068"/>
                </a:lnTo>
                <a:lnTo>
                  <a:pt x="440" y="12142"/>
                </a:lnTo>
                <a:lnTo>
                  <a:pt x="697" y="12398"/>
                </a:lnTo>
                <a:lnTo>
                  <a:pt x="587" y="12508"/>
                </a:lnTo>
                <a:lnTo>
                  <a:pt x="514" y="12655"/>
                </a:lnTo>
                <a:lnTo>
                  <a:pt x="440" y="12802"/>
                </a:lnTo>
                <a:lnTo>
                  <a:pt x="404" y="12949"/>
                </a:lnTo>
                <a:lnTo>
                  <a:pt x="404" y="13022"/>
                </a:lnTo>
                <a:lnTo>
                  <a:pt x="440" y="13059"/>
                </a:lnTo>
                <a:lnTo>
                  <a:pt x="514" y="13095"/>
                </a:lnTo>
                <a:lnTo>
                  <a:pt x="550" y="13095"/>
                </a:lnTo>
                <a:lnTo>
                  <a:pt x="624" y="13205"/>
                </a:lnTo>
                <a:lnTo>
                  <a:pt x="697" y="13315"/>
                </a:lnTo>
                <a:lnTo>
                  <a:pt x="881" y="13462"/>
                </a:lnTo>
                <a:lnTo>
                  <a:pt x="1284" y="13719"/>
                </a:lnTo>
                <a:lnTo>
                  <a:pt x="2385" y="14416"/>
                </a:lnTo>
                <a:lnTo>
                  <a:pt x="3558" y="15223"/>
                </a:lnTo>
                <a:lnTo>
                  <a:pt x="4659" y="16103"/>
                </a:lnTo>
                <a:lnTo>
                  <a:pt x="6420" y="17534"/>
                </a:lnTo>
                <a:lnTo>
                  <a:pt x="6420" y="17571"/>
                </a:lnTo>
                <a:lnTo>
                  <a:pt x="6493" y="17644"/>
                </a:lnTo>
                <a:lnTo>
                  <a:pt x="6566" y="17644"/>
                </a:lnTo>
                <a:lnTo>
                  <a:pt x="6823" y="17864"/>
                </a:lnTo>
                <a:lnTo>
                  <a:pt x="7300" y="18231"/>
                </a:lnTo>
                <a:lnTo>
                  <a:pt x="7777" y="18561"/>
                </a:lnTo>
                <a:lnTo>
                  <a:pt x="8034" y="18671"/>
                </a:lnTo>
                <a:lnTo>
                  <a:pt x="8254" y="18781"/>
                </a:lnTo>
                <a:lnTo>
                  <a:pt x="8510" y="18854"/>
                </a:lnTo>
                <a:lnTo>
                  <a:pt x="8620" y="18854"/>
                </a:lnTo>
                <a:lnTo>
                  <a:pt x="8767" y="18818"/>
                </a:lnTo>
                <a:lnTo>
                  <a:pt x="8804" y="18744"/>
                </a:lnTo>
                <a:lnTo>
                  <a:pt x="8840" y="18708"/>
                </a:lnTo>
                <a:lnTo>
                  <a:pt x="8840" y="18634"/>
                </a:lnTo>
                <a:lnTo>
                  <a:pt x="8804" y="18561"/>
                </a:lnTo>
                <a:lnTo>
                  <a:pt x="8730" y="18488"/>
                </a:lnTo>
                <a:lnTo>
                  <a:pt x="8620" y="18414"/>
                </a:lnTo>
                <a:lnTo>
                  <a:pt x="8437" y="18341"/>
                </a:lnTo>
                <a:lnTo>
                  <a:pt x="8400" y="18341"/>
                </a:lnTo>
                <a:lnTo>
                  <a:pt x="8400" y="18157"/>
                </a:lnTo>
                <a:lnTo>
                  <a:pt x="8400" y="17974"/>
                </a:lnTo>
                <a:lnTo>
                  <a:pt x="8364" y="17791"/>
                </a:lnTo>
                <a:lnTo>
                  <a:pt x="8620" y="17864"/>
                </a:lnTo>
                <a:lnTo>
                  <a:pt x="8951" y="17937"/>
                </a:lnTo>
                <a:lnTo>
                  <a:pt x="8877" y="18121"/>
                </a:lnTo>
                <a:lnTo>
                  <a:pt x="8877" y="18267"/>
                </a:lnTo>
                <a:lnTo>
                  <a:pt x="8914" y="18451"/>
                </a:lnTo>
                <a:lnTo>
                  <a:pt x="8987" y="18598"/>
                </a:lnTo>
                <a:lnTo>
                  <a:pt x="8877" y="18781"/>
                </a:lnTo>
                <a:lnTo>
                  <a:pt x="8877" y="18854"/>
                </a:lnTo>
                <a:lnTo>
                  <a:pt x="8914" y="18964"/>
                </a:lnTo>
                <a:lnTo>
                  <a:pt x="9024" y="19001"/>
                </a:lnTo>
                <a:lnTo>
                  <a:pt x="9097" y="18964"/>
                </a:lnTo>
                <a:lnTo>
                  <a:pt x="9281" y="18854"/>
                </a:lnTo>
                <a:lnTo>
                  <a:pt x="9427" y="18708"/>
                </a:lnTo>
                <a:lnTo>
                  <a:pt x="9721" y="18414"/>
                </a:lnTo>
                <a:lnTo>
                  <a:pt x="10344" y="17717"/>
                </a:lnTo>
                <a:lnTo>
                  <a:pt x="11555" y="16397"/>
                </a:lnTo>
                <a:lnTo>
                  <a:pt x="12802" y="14929"/>
                </a:lnTo>
                <a:lnTo>
                  <a:pt x="14013" y="13462"/>
                </a:lnTo>
                <a:lnTo>
                  <a:pt x="15150" y="11958"/>
                </a:lnTo>
                <a:lnTo>
                  <a:pt x="16214" y="10454"/>
                </a:lnTo>
                <a:lnTo>
                  <a:pt x="17314" y="8950"/>
                </a:lnTo>
                <a:lnTo>
                  <a:pt x="17791" y="8253"/>
                </a:lnTo>
                <a:lnTo>
                  <a:pt x="18011" y="7887"/>
                </a:lnTo>
                <a:lnTo>
                  <a:pt x="18231" y="7483"/>
                </a:lnTo>
                <a:lnTo>
                  <a:pt x="18304" y="7483"/>
                </a:lnTo>
                <a:lnTo>
                  <a:pt x="18341" y="7446"/>
                </a:lnTo>
                <a:lnTo>
                  <a:pt x="18378" y="7373"/>
                </a:lnTo>
                <a:lnTo>
                  <a:pt x="18378" y="7300"/>
                </a:lnTo>
                <a:lnTo>
                  <a:pt x="18268" y="7080"/>
                </a:lnTo>
                <a:lnTo>
                  <a:pt x="18158" y="6860"/>
                </a:lnTo>
                <a:lnTo>
                  <a:pt x="17828" y="6493"/>
                </a:lnTo>
                <a:lnTo>
                  <a:pt x="17644" y="6346"/>
                </a:lnTo>
                <a:lnTo>
                  <a:pt x="17424" y="6199"/>
                </a:lnTo>
                <a:lnTo>
                  <a:pt x="17277" y="6126"/>
                </a:lnTo>
                <a:lnTo>
                  <a:pt x="17131" y="6089"/>
                </a:lnTo>
                <a:lnTo>
                  <a:pt x="16910" y="5576"/>
                </a:lnTo>
                <a:lnTo>
                  <a:pt x="16837" y="5319"/>
                </a:lnTo>
                <a:lnTo>
                  <a:pt x="16800" y="5062"/>
                </a:lnTo>
                <a:lnTo>
                  <a:pt x="16800" y="4915"/>
                </a:lnTo>
                <a:lnTo>
                  <a:pt x="16727" y="4769"/>
                </a:lnTo>
                <a:lnTo>
                  <a:pt x="16654" y="4695"/>
                </a:lnTo>
                <a:lnTo>
                  <a:pt x="16470" y="4695"/>
                </a:lnTo>
                <a:lnTo>
                  <a:pt x="16397" y="4732"/>
                </a:lnTo>
                <a:lnTo>
                  <a:pt x="16360" y="4769"/>
                </a:lnTo>
                <a:lnTo>
                  <a:pt x="16397" y="4842"/>
                </a:lnTo>
                <a:lnTo>
                  <a:pt x="16434" y="4879"/>
                </a:lnTo>
                <a:lnTo>
                  <a:pt x="16434" y="4915"/>
                </a:lnTo>
                <a:lnTo>
                  <a:pt x="16434" y="5099"/>
                </a:lnTo>
                <a:lnTo>
                  <a:pt x="16434" y="5356"/>
                </a:lnTo>
                <a:lnTo>
                  <a:pt x="16470" y="5539"/>
                </a:lnTo>
                <a:lnTo>
                  <a:pt x="16544" y="5759"/>
                </a:lnTo>
                <a:lnTo>
                  <a:pt x="16690" y="6126"/>
                </a:lnTo>
                <a:lnTo>
                  <a:pt x="16984" y="7006"/>
                </a:lnTo>
                <a:lnTo>
                  <a:pt x="17021" y="7080"/>
                </a:lnTo>
                <a:lnTo>
                  <a:pt x="16544" y="6970"/>
                </a:lnTo>
                <a:lnTo>
                  <a:pt x="15920" y="6860"/>
                </a:lnTo>
                <a:lnTo>
                  <a:pt x="15296" y="6713"/>
                </a:lnTo>
                <a:lnTo>
                  <a:pt x="15186" y="6639"/>
                </a:lnTo>
                <a:lnTo>
                  <a:pt x="15223" y="6603"/>
                </a:lnTo>
                <a:lnTo>
                  <a:pt x="15333" y="6419"/>
                </a:lnTo>
                <a:lnTo>
                  <a:pt x="15700" y="5906"/>
                </a:lnTo>
                <a:lnTo>
                  <a:pt x="16030" y="5392"/>
                </a:lnTo>
                <a:lnTo>
                  <a:pt x="16287" y="4915"/>
                </a:lnTo>
                <a:lnTo>
                  <a:pt x="16360" y="4842"/>
                </a:lnTo>
                <a:lnTo>
                  <a:pt x="16360" y="4732"/>
                </a:lnTo>
                <a:lnTo>
                  <a:pt x="16324" y="4622"/>
                </a:lnTo>
                <a:lnTo>
                  <a:pt x="16250" y="4512"/>
                </a:lnTo>
                <a:lnTo>
                  <a:pt x="16067" y="4329"/>
                </a:lnTo>
                <a:lnTo>
                  <a:pt x="15590" y="4035"/>
                </a:lnTo>
                <a:lnTo>
                  <a:pt x="14526" y="3265"/>
                </a:lnTo>
                <a:lnTo>
                  <a:pt x="12435" y="1724"/>
                </a:lnTo>
                <a:lnTo>
                  <a:pt x="11445" y="1027"/>
                </a:lnTo>
                <a:lnTo>
                  <a:pt x="10454" y="330"/>
                </a:lnTo>
                <a:lnTo>
                  <a:pt x="10124" y="147"/>
                </a:lnTo>
                <a:lnTo>
                  <a:pt x="9794" y="37"/>
                </a:lnTo>
                <a:lnTo>
                  <a:pt x="9611" y="0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103" name="Google Shape;1103;p30"/>
          <p:cNvSpPr/>
          <p:nvPr/>
        </p:nvSpPr>
        <p:spPr>
          <a:xfrm>
            <a:off x="2644912" y="4036538"/>
            <a:ext cx="890356" cy="706800"/>
          </a:xfrm>
          <a:custGeom>
            <a:avLst/>
            <a:gdLst/>
            <a:ahLst/>
            <a:cxnLst/>
            <a:rect l="l" t="t" r="r" b="b"/>
            <a:pathLst>
              <a:path w="17792" h="14124" extrusionOk="0">
                <a:moveTo>
                  <a:pt x="10565" y="2275"/>
                </a:moveTo>
                <a:lnTo>
                  <a:pt x="10785" y="2312"/>
                </a:lnTo>
                <a:lnTo>
                  <a:pt x="11189" y="2422"/>
                </a:lnTo>
                <a:lnTo>
                  <a:pt x="11555" y="2605"/>
                </a:lnTo>
                <a:lnTo>
                  <a:pt x="11445" y="2605"/>
                </a:lnTo>
                <a:lnTo>
                  <a:pt x="10638" y="2899"/>
                </a:lnTo>
                <a:lnTo>
                  <a:pt x="9868" y="3192"/>
                </a:lnTo>
                <a:lnTo>
                  <a:pt x="9245" y="3449"/>
                </a:lnTo>
                <a:lnTo>
                  <a:pt x="8584" y="3706"/>
                </a:lnTo>
                <a:lnTo>
                  <a:pt x="7961" y="4036"/>
                </a:lnTo>
                <a:lnTo>
                  <a:pt x="7667" y="4219"/>
                </a:lnTo>
                <a:lnTo>
                  <a:pt x="7410" y="4439"/>
                </a:lnTo>
                <a:lnTo>
                  <a:pt x="7631" y="4073"/>
                </a:lnTo>
                <a:lnTo>
                  <a:pt x="7887" y="3743"/>
                </a:lnTo>
                <a:lnTo>
                  <a:pt x="8144" y="3412"/>
                </a:lnTo>
                <a:lnTo>
                  <a:pt x="8438" y="3156"/>
                </a:lnTo>
                <a:lnTo>
                  <a:pt x="8768" y="2899"/>
                </a:lnTo>
                <a:lnTo>
                  <a:pt x="9098" y="2679"/>
                </a:lnTo>
                <a:lnTo>
                  <a:pt x="9501" y="2495"/>
                </a:lnTo>
                <a:lnTo>
                  <a:pt x="9905" y="2349"/>
                </a:lnTo>
                <a:lnTo>
                  <a:pt x="10125" y="2312"/>
                </a:lnTo>
                <a:lnTo>
                  <a:pt x="10345" y="2275"/>
                </a:lnTo>
                <a:close/>
                <a:moveTo>
                  <a:pt x="1285" y="2129"/>
                </a:moveTo>
                <a:lnTo>
                  <a:pt x="1248" y="2165"/>
                </a:lnTo>
                <a:lnTo>
                  <a:pt x="1101" y="2275"/>
                </a:lnTo>
                <a:lnTo>
                  <a:pt x="991" y="2422"/>
                </a:lnTo>
                <a:lnTo>
                  <a:pt x="808" y="2715"/>
                </a:lnTo>
                <a:lnTo>
                  <a:pt x="588" y="2605"/>
                </a:lnTo>
                <a:lnTo>
                  <a:pt x="441" y="2422"/>
                </a:lnTo>
                <a:lnTo>
                  <a:pt x="258" y="2239"/>
                </a:lnTo>
                <a:lnTo>
                  <a:pt x="184" y="2202"/>
                </a:lnTo>
                <a:lnTo>
                  <a:pt x="111" y="2202"/>
                </a:lnTo>
                <a:lnTo>
                  <a:pt x="37" y="2239"/>
                </a:lnTo>
                <a:lnTo>
                  <a:pt x="1" y="2312"/>
                </a:lnTo>
                <a:lnTo>
                  <a:pt x="1" y="2495"/>
                </a:lnTo>
                <a:lnTo>
                  <a:pt x="74" y="2642"/>
                </a:lnTo>
                <a:lnTo>
                  <a:pt x="147" y="2789"/>
                </a:lnTo>
                <a:lnTo>
                  <a:pt x="258" y="2936"/>
                </a:lnTo>
                <a:lnTo>
                  <a:pt x="404" y="3046"/>
                </a:lnTo>
                <a:lnTo>
                  <a:pt x="588" y="3119"/>
                </a:lnTo>
                <a:lnTo>
                  <a:pt x="294" y="3706"/>
                </a:lnTo>
                <a:lnTo>
                  <a:pt x="74" y="4293"/>
                </a:lnTo>
                <a:lnTo>
                  <a:pt x="74" y="4403"/>
                </a:lnTo>
                <a:lnTo>
                  <a:pt x="74" y="4476"/>
                </a:lnTo>
                <a:lnTo>
                  <a:pt x="147" y="4549"/>
                </a:lnTo>
                <a:lnTo>
                  <a:pt x="221" y="4586"/>
                </a:lnTo>
                <a:lnTo>
                  <a:pt x="294" y="4623"/>
                </a:lnTo>
                <a:lnTo>
                  <a:pt x="368" y="4586"/>
                </a:lnTo>
                <a:lnTo>
                  <a:pt x="441" y="4549"/>
                </a:lnTo>
                <a:lnTo>
                  <a:pt x="514" y="4476"/>
                </a:lnTo>
                <a:lnTo>
                  <a:pt x="991" y="3339"/>
                </a:lnTo>
                <a:lnTo>
                  <a:pt x="1248" y="2789"/>
                </a:lnTo>
                <a:lnTo>
                  <a:pt x="1321" y="2495"/>
                </a:lnTo>
                <a:lnTo>
                  <a:pt x="1395" y="2202"/>
                </a:lnTo>
                <a:lnTo>
                  <a:pt x="1358" y="2165"/>
                </a:lnTo>
                <a:lnTo>
                  <a:pt x="1321" y="2129"/>
                </a:lnTo>
                <a:close/>
                <a:moveTo>
                  <a:pt x="11702" y="2715"/>
                </a:moveTo>
                <a:lnTo>
                  <a:pt x="11959" y="2936"/>
                </a:lnTo>
                <a:lnTo>
                  <a:pt x="12142" y="3156"/>
                </a:lnTo>
                <a:lnTo>
                  <a:pt x="12216" y="3266"/>
                </a:lnTo>
                <a:lnTo>
                  <a:pt x="11812" y="3412"/>
                </a:lnTo>
                <a:lnTo>
                  <a:pt x="11445" y="3559"/>
                </a:lnTo>
                <a:lnTo>
                  <a:pt x="9758" y="4183"/>
                </a:lnTo>
                <a:lnTo>
                  <a:pt x="8254" y="4770"/>
                </a:lnTo>
                <a:lnTo>
                  <a:pt x="7484" y="5100"/>
                </a:lnTo>
                <a:lnTo>
                  <a:pt x="7117" y="5283"/>
                </a:lnTo>
                <a:lnTo>
                  <a:pt x="6787" y="5503"/>
                </a:lnTo>
                <a:lnTo>
                  <a:pt x="7337" y="4549"/>
                </a:lnTo>
                <a:lnTo>
                  <a:pt x="7374" y="4549"/>
                </a:lnTo>
                <a:lnTo>
                  <a:pt x="8364" y="4073"/>
                </a:lnTo>
                <a:lnTo>
                  <a:pt x="9355" y="3632"/>
                </a:lnTo>
                <a:lnTo>
                  <a:pt x="11409" y="2862"/>
                </a:lnTo>
                <a:lnTo>
                  <a:pt x="11445" y="2936"/>
                </a:lnTo>
                <a:lnTo>
                  <a:pt x="11519" y="2972"/>
                </a:lnTo>
                <a:lnTo>
                  <a:pt x="11592" y="3009"/>
                </a:lnTo>
                <a:lnTo>
                  <a:pt x="11666" y="2972"/>
                </a:lnTo>
                <a:lnTo>
                  <a:pt x="11739" y="2899"/>
                </a:lnTo>
                <a:lnTo>
                  <a:pt x="11739" y="2789"/>
                </a:lnTo>
                <a:lnTo>
                  <a:pt x="11702" y="2715"/>
                </a:lnTo>
                <a:close/>
                <a:moveTo>
                  <a:pt x="12326" y="3522"/>
                </a:moveTo>
                <a:lnTo>
                  <a:pt x="12399" y="3596"/>
                </a:lnTo>
                <a:lnTo>
                  <a:pt x="12436" y="3596"/>
                </a:lnTo>
                <a:lnTo>
                  <a:pt x="12583" y="3926"/>
                </a:lnTo>
                <a:lnTo>
                  <a:pt x="12546" y="3926"/>
                </a:lnTo>
                <a:lnTo>
                  <a:pt x="12473" y="3963"/>
                </a:lnTo>
                <a:lnTo>
                  <a:pt x="12289" y="4109"/>
                </a:lnTo>
                <a:lnTo>
                  <a:pt x="12106" y="4219"/>
                </a:lnTo>
                <a:lnTo>
                  <a:pt x="11702" y="4403"/>
                </a:lnTo>
                <a:lnTo>
                  <a:pt x="11262" y="4586"/>
                </a:lnTo>
                <a:lnTo>
                  <a:pt x="10822" y="4733"/>
                </a:lnTo>
                <a:lnTo>
                  <a:pt x="9941" y="5026"/>
                </a:lnTo>
                <a:lnTo>
                  <a:pt x="9061" y="5393"/>
                </a:lnTo>
                <a:lnTo>
                  <a:pt x="8217" y="5723"/>
                </a:lnTo>
                <a:lnTo>
                  <a:pt x="7374" y="6127"/>
                </a:lnTo>
                <a:lnTo>
                  <a:pt x="6750" y="6384"/>
                </a:lnTo>
                <a:lnTo>
                  <a:pt x="6420" y="6567"/>
                </a:lnTo>
                <a:lnTo>
                  <a:pt x="6090" y="6750"/>
                </a:lnTo>
                <a:lnTo>
                  <a:pt x="6310" y="6384"/>
                </a:lnTo>
                <a:lnTo>
                  <a:pt x="6677" y="5650"/>
                </a:lnTo>
                <a:lnTo>
                  <a:pt x="7410" y="5467"/>
                </a:lnTo>
                <a:lnTo>
                  <a:pt x="8107" y="5173"/>
                </a:lnTo>
                <a:lnTo>
                  <a:pt x="9465" y="4623"/>
                </a:lnTo>
                <a:lnTo>
                  <a:pt x="10932" y="4073"/>
                </a:lnTo>
                <a:lnTo>
                  <a:pt x="11629" y="3816"/>
                </a:lnTo>
                <a:lnTo>
                  <a:pt x="12326" y="3522"/>
                </a:lnTo>
                <a:close/>
                <a:moveTo>
                  <a:pt x="5100" y="8401"/>
                </a:moveTo>
                <a:lnTo>
                  <a:pt x="4989" y="8438"/>
                </a:lnTo>
                <a:lnTo>
                  <a:pt x="4953" y="8474"/>
                </a:lnTo>
                <a:lnTo>
                  <a:pt x="4953" y="8511"/>
                </a:lnTo>
                <a:lnTo>
                  <a:pt x="4916" y="8768"/>
                </a:lnTo>
                <a:lnTo>
                  <a:pt x="4879" y="8988"/>
                </a:lnTo>
                <a:lnTo>
                  <a:pt x="4879" y="9245"/>
                </a:lnTo>
                <a:lnTo>
                  <a:pt x="4916" y="9355"/>
                </a:lnTo>
                <a:lnTo>
                  <a:pt x="4989" y="9465"/>
                </a:lnTo>
                <a:lnTo>
                  <a:pt x="5026" y="9501"/>
                </a:lnTo>
                <a:lnTo>
                  <a:pt x="5173" y="9501"/>
                </a:lnTo>
                <a:lnTo>
                  <a:pt x="5210" y="9465"/>
                </a:lnTo>
                <a:lnTo>
                  <a:pt x="5283" y="9391"/>
                </a:lnTo>
                <a:lnTo>
                  <a:pt x="5320" y="9281"/>
                </a:lnTo>
                <a:lnTo>
                  <a:pt x="5320" y="9061"/>
                </a:lnTo>
                <a:lnTo>
                  <a:pt x="5320" y="8768"/>
                </a:lnTo>
                <a:lnTo>
                  <a:pt x="5283" y="8511"/>
                </a:lnTo>
                <a:lnTo>
                  <a:pt x="5246" y="8474"/>
                </a:lnTo>
                <a:lnTo>
                  <a:pt x="5210" y="8438"/>
                </a:lnTo>
                <a:lnTo>
                  <a:pt x="5100" y="8401"/>
                </a:lnTo>
                <a:close/>
                <a:moveTo>
                  <a:pt x="5210" y="9685"/>
                </a:moveTo>
                <a:lnTo>
                  <a:pt x="5136" y="9722"/>
                </a:lnTo>
                <a:lnTo>
                  <a:pt x="5063" y="9758"/>
                </a:lnTo>
                <a:lnTo>
                  <a:pt x="5026" y="9795"/>
                </a:lnTo>
                <a:lnTo>
                  <a:pt x="4989" y="9905"/>
                </a:lnTo>
                <a:lnTo>
                  <a:pt x="4989" y="9978"/>
                </a:lnTo>
                <a:lnTo>
                  <a:pt x="4916" y="10308"/>
                </a:lnTo>
                <a:lnTo>
                  <a:pt x="4916" y="10639"/>
                </a:lnTo>
                <a:lnTo>
                  <a:pt x="4953" y="10749"/>
                </a:lnTo>
                <a:lnTo>
                  <a:pt x="4989" y="10785"/>
                </a:lnTo>
                <a:lnTo>
                  <a:pt x="5063" y="10822"/>
                </a:lnTo>
                <a:lnTo>
                  <a:pt x="5173" y="10822"/>
                </a:lnTo>
                <a:lnTo>
                  <a:pt x="5246" y="10785"/>
                </a:lnTo>
                <a:lnTo>
                  <a:pt x="5283" y="10749"/>
                </a:lnTo>
                <a:lnTo>
                  <a:pt x="5283" y="10639"/>
                </a:lnTo>
                <a:lnTo>
                  <a:pt x="5283" y="10272"/>
                </a:lnTo>
                <a:lnTo>
                  <a:pt x="5356" y="9905"/>
                </a:lnTo>
                <a:lnTo>
                  <a:pt x="5356" y="9832"/>
                </a:lnTo>
                <a:lnTo>
                  <a:pt x="5320" y="9758"/>
                </a:lnTo>
                <a:lnTo>
                  <a:pt x="5283" y="9722"/>
                </a:lnTo>
                <a:lnTo>
                  <a:pt x="5210" y="9685"/>
                </a:lnTo>
                <a:close/>
                <a:moveTo>
                  <a:pt x="14600" y="9501"/>
                </a:moveTo>
                <a:lnTo>
                  <a:pt x="14563" y="9575"/>
                </a:lnTo>
                <a:lnTo>
                  <a:pt x="14490" y="9868"/>
                </a:lnTo>
                <a:lnTo>
                  <a:pt x="14417" y="10125"/>
                </a:lnTo>
                <a:lnTo>
                  <a:pt x="14380" y="10712"/>
                </a:lnTo>
                <a:lnTo>
                  <a:pt x="14417" y="10785"/>
                </a:lnTo>
                <a:lnTo>
                  <a:pt x="14453" y="10859"/>
                </a:lnTo>
                <a:lnTo>
                  <a:pt x="14527" y="10895"/>
                </a:lnTo>
                <a:lnTo>
                  <a:pt x="14600" y="10932"/>
                </a:lnTo>
                <a:lnTo>
                  <a:pt x="14673" y="10932"/>
                </a:lnTo>
                <a:lnTo>
                  <a:pt x="14747" y="10895"/>
                </a:lnTo>
                <a:lnTo>
                  <a:pt x="14783" y="10859"/>
                </a:lnTo>
                <a:lnTo>
                  <a:pt x="14820" y="10785"/>
                </a:lnTo>
                <a:lnTo>
                  <a:pt x="14820" y="10639"/>
                </a:lnTo>
                <a:lnTo>
                  <a:pt x="14820" y="10088"/>
                </a:lnTo>
                <a:lnTo>
                  <a:pt x="14820" y="9832"/>
                </a:lnTo>
                <a:lnTo>
                  <a:pt x="14747" y="9575"/>
                </a:lnTo>
                <a:lnTo>
                  <a:pt x="14710" y="9501"/>
                </a:lnTo>
                <a:close/>
                <a:moveTo>
                  <a:pt x="12729" y="4183"/>
                </a:moveTo>
                <a:lnTo>
                  <a:pt x="12986" y="4880"/>
                </a:lnTo>
                <a:lnTo>
                  <a:pt x="12766" y="4990"/>
                </a:lnTo>
                <a:lnTo>
                  <a:pt x="12509" y="5100"/>
                </a:lnTo>
                <a:lnTo>
                  <a:pt x="12032" y="5320"/>
                </a:lnTo>
                <a:lnTo>
                  <a:pt x="10969" y="5833"/>
                </a:lnTo>
                <a:lnTo>
                  <a:pt x="9978" y="6310"/>
                </a:lnTo>
                <a:lnTo>
                  <a:pt x="8988" y="6714"/>
                </a:lnTo>
                <a:lnTo>
                  <a:pt x="8071" y="7007"/>
                </a:lnTo>
                <a:lnTo>
                  <a:pt x="7117" y="7301"/>
                </a:lnTo>
                <a:lnTo>
                  <a:pt x="6677" y="7484"/>
                </a:lnTo>
                <a:lnTo>
                  <a:pt x="6237" y="7704"/>
                </a:lnTo>
                <a:lnTo>
                  <a:pt x="5796" y="7924"/>
                </a:lnTo>
                <a:lnTo>
                  <a:pt x="5430" y="8218"/>
                </a:lnTo>
                <a:lnTo>
                  <a:pt x="5393" y="8254"/>
                </a:lnTo>
                <a:lnTo>
                  <a:pt x="5393" y="8291"/>
                </a:lnTo>
                <a:lnTo>
                  <a:pt x="5430" y="8328"/>
                </a:lnTo>
                <a:lnTo>
                  <a:pt x="5466" y="8328"/>
                </a:lnTo>
                <a:lnTo>
                  <a:pt x="6420" y="7961"/>
                </a:lnTo>
                <a:lnTo>
                  <a:pt x="7337" y="7594"/>
                </a:lnTo>
                <a:lnTo>
                  <a:pt x="8364" y="7264"/>
                </a:lnTo>
                <a:lnTo>
                  <a:pt x="9391" y="6897"/>
                </a:lnTo>
                <a:lnTo>
                  <a:pt x="10345" y="6530"/>
                </a:lnTo>
                <a:lnTo>
                  <a:pt x="11262" y="6090"/>
                </a:lnTo>
                <a:lnTo>
                  <a:pt x="12326" y="5577"/>
                </a:lnTo>
                <a:lnTo>
                  <a:pt x="12729" y="5393"/>
                </a:lnTo>
                <a:lnTo>
                  <a:pt x="12913" y="5283"/>
                </a:lnTo>
                <a:lnTo>
                  <a:pt x="13133" y="5210"/>
                </a:lnTo>
                <a:lnTo>
                  <a:pt x="13169" y="5356"/>
                </a:lnTo>
                <a:lnTo>
                  <a:pt x="13426" y="5870"/>
                </a:lnTo>
                <a:lnTo>
                  <a:pt x="13390" y="5870"/>
                </a:lnTo>
                <a:lnTo>
                  <a:pt x="13353" y="5797"/>
                </a:lnTo>
                <a:lnTo>
                  <a:pt x="13280" y="5760"/>
                </a:lnTo>
                <a:lnTo>
                  <a:pt x="13206" y="5723"/>
                </a:lnTo>
                <a:lnTo>
                  <a:pt x="13133" y="5760"/>
                </a:lnTo>
                <a:lnTo>
                  <a:pt x="12216" y="6237"/>
                </a:lnTo>
                <a:lnTo>
                  <a:pt x="11299" y="6677"/>
                </a:lnTo>
                <a:lnTo>
                  <a:pt x="10345" y="7081"/>
                </a:lnTo>
                <a:lnTo>
                  <a:pt x="9428" y="7484"/>
                </a:lnTo>
                <a:lnTo>
                  <a:pt x="8474" y="7851"/>
                </a:lnTo>
                <a:lnTo>
                  <a:pt x="7520" y="8181"/>
                </a:lnTo>
                <a:lnTo>
                  <a:pt x="6640" y="8474"/>
                </a:lnTo>
                <a:lnTo>
                  <a:pt x="6163" y="8658"/>
                </a:lnTo>
                <a:lnTo>
                  <a:pt x="5980" y="8768"/>
                </a:lnTo>
                <a:lnTo>
                  <a:pt x="5760" y="8878"/>
                </a:lnTo>
                <a:lnTo>
                  <a:pt x="5760" y="8915"/>
                </a:lnTo>
                <a:lnTo>
                  <a:pt x="5760" y="8951"/>
                </a:lnTo>
                <a:lnTo>
                  <a:pt x="6273" y="8951"/>
                </a:lnTo>
                <a:lnTo>
                  <a:pt x="6713" y="8805"/>
                </a:lnTo>
                <a:lnTo>
                  <a:pt x="7631" y="8511"/>
                </a:lnTo>
                <a:lnTo>
                  <a:pt x="8621" y="8144"/>
                </a:lnTo>
                <a:lnTo>
                  <a:pt x="9611" y="7777"/>
                </a:lnTo>
                <a:lnTo>
                  <a:pt x="10528" y="7411"/>
                </a:lnTo>
                <a:lnTo>
                  <a:pt x="11409" y="7007"/>
                </a:lnTo>
                <a:lnTo>
                  <a:pt x="12289" y="6604"/>
                </a:lnTo>
                <a:lnTo>
                  <a:pt x="13133" y="6163"/>
                </a:lnTo>
                <a:lnTo>
                  <a:pt x="13206" y="6200"/>
                </a:lnTo>
                <a:lnTo>
                  <a:pt x="13316" y="6200"/>
                </a:lnTo>
                <a:lnTo>
                  <a:pt x="13390" y="6163"/>
                </a:lnTo>
                <a:lnTo>
                  <a:pt x="13463" y="6090"/>
                </a:lnTo>
                <a:lnTo>
                  <a:pt x="13500" y="6053"/>
                </a:lnTo>
                <a:lnTo>
                  <a:pt x="13866" y="6714"/>
                </a:lnTo>
                <a:lnTo>
                  <a:pt x="13646" y="6787"/>
                </a:lnTo>
                <a:lnTo>
                  <a:pt x="13463" y="6860"/>
                </a:lnTo>
                <a:lnTo>
                  <a:pt x="12913" y="7081"/>
                </a:lnTo>
                <a:lnTo>
                  <a:pt x="12399" y="7337"/>
                </a:lnTo>
                <a:lnTo>
                  <a:pt x="11225" y="7961"/>
                </a:lnTo>
                <a:lnTo>
                  <a:pt x="10675" y="8254"/>
                </a:lnTo>
                <a:lnTo>
                  <a:pt x="10052" y="8548"/>
                </a:lnTo>
                <a:lnTo>
                  <a:pt x="9428" y="8768"/>
                </a:lnTo>
                <a:lnTo>
                  <a:pt x="8804" y="8951"/>
                </a:lnTo>
                <a:lnTo>
                  <a:pt x="7520" y="9318"/>
                </a:lnTo>
                <a:lnTo>
                  <a:pt x="6200" y="9722"/>
                </a:lnTo>
                <a:lnTo>
                  <a:pt x="5796" y="9868"/>
                </a:lnTo>
                <a:lnTo>
                  <a:pt x="5650" y="10015"/>
                </a:lnTo>
                <a:lnTo>
                  <a:pt x="5576" y="10052"/>
                </a:lnTo>
                <a:lnTo>
                  <a:pt x="5576" y="10015"/>
                </a:lnTo>
                <a:lnTo>
                  <a:pt x="5540" y="9978"/>
                </a:lnTo>
                <a:lnTo>
                  <a:pt x="5540" y="10015"/>
                </a:lnTo>
                <a:lnTo>
                  <a:pt x="5503" y="10088"/>
                </a:lnTo>
                <a:lnTo>
                  <a:pt x="5503" y="10198"/>
                </a:lnTo>
                <a:lnTo>
                  <a:pt x="5540" y="10235"/>
                </a:lnTo>
                <a:lnTo>
                  <a:pt x="5576" y="10235"/>
                </a:lnTo>
                <a:lnTo>
                  <a:pt x="5796" y="10125"/>
                </a:lnTo>
                <a:lnTo>
                  <a:pt x="6017" y="10052"/>
                </a:lnTo>
                <a:lnTo>
                  <a:pt x="6530" y="9942"/>
                </a:lnTo>
                <a:lnTo>
                  <a:pt x="7704" y="9575"/>
                </a:lnTo>
                <a:lnTo>
                  <a:pt x="8878" y="9281"/>
                </a:lnTo>
                <a:lnTo>
                  <a:pt x="9465" y="9098"/>
                </a:lnTo>
                <a:lnTo>
                  <a:pt x="10015" y="8878"/>
                </a:lnTo>
                <a:lnTo>
                  <a:pt x="10528" y="8695"/>
                </a:lnTo>
                <a:lnTo>
                  <a:pt x="11005" y="8438"/>
                </a:lnTo>
                <a:lnTo>
                  <a:pt x="11959" y="7924"/>
                </a:lnTo>
                <a:lnTo>
                  <a:pt x="12473" y="7667"/>
                </a:lnTo>
                <a:lnTo>
                  <a:pt x="12986" y="7411"/>
                </a:lnTo>
                <a:lnTo>
                  <a:pt x="13573" y="7191"/>
                </a:lnTo>
                <a:lnTo>
                  <a:pt x="13756" y="7117"/>
                </a:lnTo>
                <a:lnTo>
                  <a:pt x="14013" y="7044"/>
                </a:lnTo>
                <a:lnTo>
                  <a:pt x="14050" y="7081"/>
                </a:lnTo>
                <a:lnTo>
                  <a:pt x="14160" y="7081"/>
                </a:lnTo>
                <a:lnTo>
                  <a:pt x="14197" y="7191"/>
                </a:lnTo>
                <a:lnTo>
                  <a:pt x="13830" y="7374"/>
                </a:lnTo>
                <a:lnTo>
                  <a:pt x="13500" y="7594"/>
                </a:lnTo>
                <a:lnTo>
                  <a:pt x="12436" y="8218"/>
                </a:lnTo>
                <a:lnTo>
                  <a:pt x="11335" y="8768"/>
                </a:lnTo>
                <a:lnTo>
                  <a:pt x="10198" y="9245"/>
                </a:lnTo>
                <a:lnTo>
                  <a:pt x="9061" y="9685"/>
                </a:lnTo>
                <a:lnTo>
                  <a:pt x="7887" y="10088"/>
                </a:lnTo>
                <a:lnTo>
                  <a:pt x="6750" y="10455"/>
                </a:lnTo>
                <a:lnTo>
                  <a:pt x="6200" y="10639"/>
                </a:lnTo>
                <a:lnTo>
                  <a:pt x="5906" y="10749"/>
                </a:lnTo>
                <a:lnTo>
                  <a:pt x="5650" y="10895"/>
                </a:lnTo>
                <a:lnTo>
                  <a:pt x="5613" y="10932"/>
                </a:lnTo>
                <a:lnTo>
                  <a:pt x="5613" y="10969"/>
                </a:lnTo>
                <a:lnTo>
                  <a:pt x="5613" y="11005"/>
                </a:lnTo>
                <a:lnTo>
                  <a:pt x="5686" y="11042"/>
                </a:lnTo>
                <a:lnTo>
                  <a:pt x="5943" y="11005"/>
                </a:lnTo>
                <a:lnTo>
                  <a:pt x="6200" y="10969"/>
                </a:lnTo>
                <a:lnTo>
                  <a:pt x="6713" y="10822"/>
                </a:lnTo>
                <a:lnTo>
                  <a:pt x="7337" y="10602"/>
                </a:lnTo>
                <a:lnTo>
                  <a:pt x="7961" y="10419"/>
                </a:lnTo>
                <a:lnTo>
                  <a:pt x="9208" y="10015"/>
                </a:lnTo>
                <a:lnTo>
                  <a:pt x="10418" y="9538"/>
                </a:lnTo>
                <a:lnTo>
                  <a:pt x="11445" y="9061"/>
                </a:lnTo>
                <a:lnTo>
                  <a:pt x="12473" y="8584"/>
                </a:lnTo>
                <a:lnTo>
                  <a:pt x="13573" y="7961"/>
                </a:lnTo>
                <a:lnTo>
                  <a:pt x="14013" y="7741"/>
                </a:lnTo>
                <a:lnTo>
                  <a:pt x="14233" y="7594"/>
                </a:lnTo>
                <a:lnTo>
                  <a:pt x="14417" y="7447"/>
                </a:lnTo>
                <a:lnTo>
                  <a:pt x="14527" y="7594"/>
                </a:lnTo>
                <a:lnTo>
                  <a:pt x="14527" y="7631"/>
                </a:lnTo>
                <a:lnTo>
                  <a:pt x="14417" y="7961"/>
                </a:lnTo>
                <a:lnTo>
                  <a:pt x="14417" y="8328"/>
                </a:lnTo>
                <a:lnTo>
                  <a:pt x="14343" y="8254"/>
                </a:lnTo>
                <a:lnTo>
                  <a:pt x="14233" y="8254"/>
                </a:lnTo>
                <a:lnTo>
                  <a:pt x="13830" y="8438"/>
                </a:lnTo>
                <a:lnTo>
                  <a:pt x="13426" y="8658"/>
                </a:lnTo>
                <a:lnTo>
                  <a:pt x="12693" y="9135"/>
                </a:lnTo>
                <a:lnTo>
                  <a:pt x="12252" y="9428"/>
                </a:lnTo>
                <a:lnTo>
                  <a:pt x="11776" y="9685"/>
                </a:lnTo>
                <a:lnTo>
                  <a:pt x="11299" y="9942"/>
                </a:lnTo>
                <a:lnTo>
                  <a:pt x="10822" y="10125"/>
                </a:lnTo>
                <a:lnTo>
                  <a:pt x="8658" y="10822"/>
                </a:lnTo>
                <a:lnTo>
                  <a:pt x="7741" y="11115"/>
                </a:lnTo>
                <a:lnTo>
                  <a:pt x="7300" y="11262"/>
                </a:lnTo>
                <a:lnTo>
                  <a:pt x="6860" y="11446"/>
                </a:lnTo>
                <a:lnTo>
                  <a:pt x="5283" y="11409"/>
                </a:lnTo>
                <a:lnTo>
                  <a:pt x="5246" y="11189"/>
                </a:lnTo>
                <a:lnTo>
                  <a:pt x="5173" y="11115"/>
                </a:lnTo>
                <a:lnTo>
                  <a:pt x="5026" y="11115"/>
                </a:lnTo>
                <a:lnTo>
                  <a:pt x="4989" y="11189"/>
                </a:lnTo>
                <a:lnTo>
                  <a:pt x="4953" y="11409"/>
                </a:lnTo>
                <a:lnTo>
                  <a:pt x="4182" y="11336"/>
                </a:lnTo>
                <a:lnTo>
                  <a:pt x="3816" y="11336"/>
                </a:lnTo>
                <a:lnTo>
                  <a:pt x="3412" y="11372"/>
                </a:lnTo>
                <a:lnTo>
                  <a:pt x="3119" y="11409"/>
                </a:lnTo>
                <a:lnTo>
                  <a:pt x="2862" y="11556"/>
                </a:lnTo>
                <a:lnTo>
                  <a:pt x="2825" y="11005"/>
                </a:lnTo>
                <a:lnTo>
                  <a:pt x="2715" y="9428"/>
                </a:lnTo>
                <a:lnTo>
                  <a:pt x="2715" y="9171"/>
                </a:lnTo>
                <a:lnTo>
                  <a:pt x="2972" y="9171"/>
                </a:lnTo>
                <a:lnTo>
                  <a:pt x="3265" y="9135"/>
                </a:lnTo>
                <a:lnTo>
                  <a:pt x="3522" y="9061"/>
                </a:lnTo>
                <a:lnTo>
                  <a:pt x="3779" y="8988"/>
                </a:lnTo>
                <a:lnTo>
                  <a:pt x="4036" y="8841"/>
                </a:lnTo>
                <a:lnTo>
                  <a:pt x="4293" y="8695"/>
                </a:lnTo>
                <a:lnTo>
                  <a:pt x="4733" y="8401"/>
                </a:lnTo>
                <a:lnTo>
                  <a:pt x="5063" y="8108"/>
                </a:lnTo>
                <a:lnTo>
                  <a:pt x="5356" y="7777"/>
                </a:lnTo>
                <a:lnTo>
                  <a:pt x="5613" y="7447"/>
                </a:lnTo>
                <a:lnTo>
                  <a:pt x="5870" y="7117"/>
                </a:lnTo>
                <a:lnTo>
                  <a:pt x="6273" y="7007"/>
                </a:lnTo>
                <a:lnTo>
                  <a:pt x="6640" y="6824"/>
                </a:lnTo>
                <a:lnTo>
                  <a:pt x="7410" y="6420"/>
                </a:lnTo>
                <a:lnTo>
                  <a:pt x="8401" y="5980"/>
                </a:lnTo>
                <a:lnTo>
                  <a:pt x="9355" y="5577"/>
                </a:lnTo>
                <a:lnTo>
                  <a:pt x="10308" y="5246"/>
                </a:lnTo>
                <a:lnTo>
                  <a:pt x="11262" y="4880"/>
                </a:lnTo>
                <a:lnTo>
                  <a:pt x="12032" y="4623"/>
                </a:lnTo>
                <a:lnTo>
                  <a:pt x="12436" y="4403"/>
                </a:lnTo>
                <a:lnTo>
                  <a:pt x="12619" y="4219"/>
                </a:lnTo>
                <a:lnTo>
                  <a:pt x="12729" y="4183"/>
                </a:lnTo>
                <a:close/>
                <a:moveTo>
                  <a:pt x="2385" y="1"/>
                </a:moveTo>
                <a:lnTo>
                  <a:pt x="2238" y="38"/>
                </a:lnTo>
                <a:lnTo>
                  <a:pt x="2202" y="74"/>
                </a:lnTo>
                <a:lnTo>
                  <a:pt x="2165" y="111"/>
                </a:lnTo>
                <a:lnTo>
                  <a:pt x="2055" y="368"/>
                </a:lnTo>
                <a:lnTo>
                  <a:pt x="1982" y="515"/>
                </a:lnTo>
                <a:lnTo>
                  <a:pt x="1578" y="1432"/>
                </a:lnTo>
                <a:lnTo>
                  <a:pt x="1541" y="1542"/>
                </a:lnTo>
                <a:lnTo>
                  <a:pt x="1578" y="1615"/>
                </a:lnTo>
                <a:lnTo>
                  <a:pt x="1615" y="1688"/>
                </a:lnTo>
                <a:lnTo>
                  <a:pt x="1688" y="1762"/>
                </a:lnTo>
                <a:lnTo>
                  <a:pt x="1761" y="1798"/>
                </a:lnTo>
                <a:lnTo>
                  <a:pt x="1835" y="1798"/>
                </a:lnTo>
                <a:lnTo>
                  <a:pt x="1908" y="1762"/>
                </a:lnTo>
                <a:lnTo>
                  <a:pt x="1982" y="1652"/>
                </a:lnTo>
                <a:lnTo>
                  <a:pt x="2128" y="1358"/>
                </a:lnTo>
                <a:lnTo>
                  <a:pt x="2092" y="2165"/>
                </a:lnTo>
                <a:lnTo>
                  <a:pt x="2092" y="2972"/>
                </a:lnTo>
                <a:lnTo>
                  <a:pt x="2055" y="4073"/>
                </a:lnTo>
                <a:lnTo>
                  <a:pt x="1982" y="4109"/>
                </a:lnTo>
                <a:lnTo>
                  <a:pt x="1835" y="4073"/>
                </a:lnTo>
                <a:lnTo>
                  <a:pt x="1725" y="3999"/>
                </a:lnTo>
                <a:lnTo>
                  <a:pt x="1615" y="3999"/>
                </a:lnTo>
                <a:lnTo>
                  <a:pt x="1541" y="4036"/>
                </a:lnTo>
                <a:lnTo>
                  <a:pt x="1505" y="4109"/>
                </a:lnTo>
                <a:lnTo>
                  <a:pt x="1541" y="4219"/>
                </a:lnTo>
                <a:lnTo>
                  <a:pt x="1651" y="4293"/>
                </a:lnTo>
                <a:lnTo>
                  <a:pt x="1761" y="4366"/>
                </a:lnTo>
                <a:lnTo>
                  <a:pt x="1908" y="4403"/>
                </a:lnTo>
                <a:lnTo>
                  <a:pt x="2055" y="4439"/>
                </a:lnTo>
                <a:lnTo>
                  <a:pt x="2055" y="5540"/>
                </a:lnTo>
                <a:lnTo>
                  <a:pt x="1908" y="5577"/>
                </a:lnTo>
                <a:lnTo>
                  <a:pt x="1651" y="5613"/>
                </a:lnTo>
                <a:lnTo>
                  <a:pt x="1615" y="5687"/>
                </a:lnTo>
                <a:lnTo>
                  <a:pt x="1541" y="5723"/>
                </a:lnTo>
                <a:lnTo>
                  <a:pt x="1541" y="5760"/>
                </a:lnTo>
                <a:lnTo>
                  <a:pt x="1505" y="5797"/>
                </a:lnTo>
                <a:lnTo>
                  <a:pt x="1541" y="5833"/>
                </a:lnTo>
                <a:lnTo>
                  <a:pt x="1578" y="5833"/>
                </a:lnTo>
                <a:lnTo>
                  <a:pt x="1651" y="5907"/>
                </a:lnTo>
                <a:lnTo>
                  <a:pt x="2055" y="5907"/>
                </a:lnTo>
                <a:lnTo>
                  <a:pt x="2092" y="6200"/>
                </a:lnTo>
                <a:lnTo>
                  <a:pt x="2092" y="7154"/>
                </a:lnTo>
                <a:lnTo>
                  <a:pt x="1835" y="7227"/>
                </a:lnTo>
                <a:lnTo>
                  <a:pt x="1541" y="7374"/>
                </a:lnTo>
                <a:lnTo>
                  <a:pt x="1505" y="7411"/>
                </a:lnTo>
                <a:lnTo>
                  <a:pt x="1505" y="7447"/>
                </a:lnTo>
                <a:lnTo>
                  <a:pt x="1541" y="7484"/>
                </a:lnTo>
                <a:lnTo>
                  <a:pt x="1578" y="7521"/>
                </a:lnTo>
                <a:lnTo>
                  <a:pt x="2092" y="7521"/>
                </a:lnTo>
                <a:lnTo>
                  <a:pt x="2165" y="8951"/>
                </a:lnTo>
                <a:lnTo>
                  <a:pt x="2165" y="8988"/>
                </a:lnTo>
                <a:lnTo>
                  <a:pt x="1982" y="8951"/>
                </a:lnTo>
                <a:lnTo>
                  <a:pt x="1578" y="8951"/>
                </a:lnTo>
                <a:lnTo>
                  <a:pt x="1505" y="8988"/>
                </a:lnTo>
                <a:lnTo>
                  <a:pt x="1468" y="9061"/>
                </a:lnTo>
                <a:lnTo>
                  <a:pt x="1468" y="9135"/>
                </a:lnTo>
                <a:lnTo>
                  <a:pt x="1541" y="9208"/>
                </a:lnTo>
                <a:lnTo>
                  <a:pt x="1688" y="9245"/>
                </a:lnTo>
                <a:lnTo>
                  <a:pt x="1835" y="9318"/>
                </a:lnTo>
                <a:lnTo>
                  <a:pt x="2202" y="9391"/>
                </a:lnTo>
                <a:lnTo>
                  <a:pt x="2238" y="10419"/>
                </a:lnTo>
                <a:lnTo>
                  <a:pt x="2018" y="10419"/>
                </a:lnTo>
                <a:lnTo>
                  <a:pt x="1798" y="10455"/>
                </a:lnTo>
                <a:lnTo>
                  <a:pt x="1725" y="10529"/>
                </a:lnTo>
                <a:lnTo>
                  <a:pt x="1651" y="10602"/>
                </a:lnTo>
                <a:lnTo>
                  <a:pt x="1578" y="10675"/>
                </a:lnTo>
                <a:lnTo>
                  <a:pt x="1615" y="10749"/>
                </a:lnTo>
                <a:lnTo>
                  <a:pt x="1688" y="10822"/>
                </a:lnTo>
                <a:lnTo>
                  <a:pt x="2128" y="10822"/>
                </a:lnTo>
                <a:lnTo>
                  <a:pt x="2275" y="10859"/>
                </a:lnTo>
                <a:lnTo>
                  <a:pt x="2275" y="10895"/>
                </a:lnTo>
                <a:lnTo>
                  <a:pt x="2312" y="11702"/>
                </a:lnTo>
                <a:lnTo>
                  <a:pt x="2348" y="11959"/>
                </a:lnTo>
                <a:lnTo>
                  <a:pt x="2385" y="12106"/>
                </a:lnTo>
                <a:lnTo>
                  <a:pt x="2495" y="12216"/>
                </a:lnTo>
                <a:lnTo>
                  <a:pt x="2568" y="12253"/>
                </a:lnTo>
                <a:lnTo>
                  <a:pt x="2679" y="12253"/>
                </a:lnTo>
                <a:lnTo>
                  <a:pt x="2752" y="12216"/>
                </a:lnTo>
                <a:lnTo>
                  <a:pt x="2789" y="12143"/>
                </a:lnTo>
                <a:lnTo>
                  <a:pt x="2825" y="12106"/>
                </a:lnTo>
                <a:lnTo>
                  <a:pt x="3009" y="11959"/>
                </a:lnTo>
                <a:lnTo>
                  <a:pt x="3265" y="11886"/>
                </a:lnTo>
                <a:lnTo>
                  <a:pt x="3486" y="11849"/>
                </a:lnTo>
                <a:lnTo>
                  <a:pt x="3742" y="11849"/>
                </a:lnTo>
                <a:lnTo>
                  <a:pt x="3742" y="12033"/>
                </a:lnTo>
                <a:lnTo>
                  <a:pt x="3742" y="12216"/>
                </a:lnTo>
                <a:lnTo>
                  <a:pt x="3816" y="12363"/>
                </a:lnTo>
                <a:lnTo>
                  <a:pt x="3889" y="12509"/>
                </a:lnTo>
                <a:lnTo>
                  <a:pt x="3962" y="12583"/>
                </a:lnTo>
                <a:lnTo>
                  <a:pt x="4036" y="12546"/>
                </a:lnTo>
                <a:lnTo>
                  <a:pt x="4109" y="12509"/>
                </a:lnTo>
                <a:lnTo>
                  <a:pt x="4146" y="12436"/>
                </a:lnTo>
                <a:lnTo>
                  <a:pt x="4072" y="12216"/>
                </a:lnTo>
                <a:lnTo>
                  <a:pt x="4036" y="12069"/>
                </a:lnTo>
                <a:lnTo>
                  <a:pt x="4036" y="11886"/>
                </a:lnTo>
                <a:lnTo>
                  <a:pt x="5063" y="11922"/>
                </a:lnTo>
                <a:lnTo>
                  <a:pt x="5063" y="12143"/>
                </a:lnTo>
                <a:lnTo>
                  <a:pt x="5100" y="12619"/>
                </a:lnTo>
                <a:lnTo>
                  <a:pt x="5136" y="12693"/>
                </a:lnTo>
                <a:lnTo>
                  <a:pt x="5173" y="12766"/>
                </a:lnTo>
                <a:lnTo>
                  <a:pt x="5320" y="12766"/>
                </a:lnTo>
                <a:lnTo>
                  <a:pt x="5466" y="12729"/>
                </a:lnTo>
                <a:lnTo>
                  <a:pt x="5503" y="12619"/>
                </a:lnTo>
                <a:lnTo>
                  <a:pt x="5540" y="12473"/>
                </a:lnTo>
                <a:lnTo>
                  <a:pt x="5466" y="12363"/>
                </a:lnTo>
                <a:lnTo>
                  <a:pt x="5393" y="12326"/>
                </a:lnTo>
                <a:lnTo>
                  <a:pt x="5356" y="12106"/>
                </a:lnTo>
                <a:lnTo>
                  <a:pt x="5283" y="11922"/>
                </a:lnTo>
                <a:lnTo>
                  <a:pt x="5906" y="11959"/>
                </a:lnTo>
                <a:lnTo>
                  <a:pt x="6493" y="11959"/>
                </a:lnTo>
                <a:lnTo>
                  <a:pt x="6493" y="11996"/>
                </a:lnTo>
                <a:lnTo>
                  <a:pt x="6457" y="12179"/>
                </a:lnTo>
                <a:lnTo>
                  <a:pt x="6420" y="12399"/>
                </a:lnTo>
                <a:lnTo>
                  <a:pt x="6457" y="12583"/>
                </a:lnTo>
                <a:lnTo>
                  <a:pt x="6567" y="12766"/>
                </a:lnTo>
                <a:lnTo>
                  <a:pt x="6603" y="12840"/>
                </a:lnTo>
                <a:lnTo>
                  <a:pt x="6677" y="12876"/>
                </a:lnTo>
                <a:lnTo>
                  <a:pt x="6750" y="12876"/>
                </a:lnTo>
                <a:lnTo>
                  <a:pt x="6824" y="12840"/>
                </a:lnTo>
                <a:lnTo>
                  <a:pt x="6897" y="12766"/>
                </a:lnTo>
                <a:lnTo>
                  <a:pt x="6897" y="12729"/>
                </a:lnTo>
                <a:lnTo>
                  <a:pt x="6897" y="12656"/>
                </a:lnTo>
                <a:lnTo>
                  <a:pt x="6824" y="12619"/>
                </a:lnTo>
                <a:lnTo>
                  <a:pt x="6787" y="12583"/>
                </a:lnTo>
                <a:lnTo>
                  <a:pt x="6713" y="12399"/>
                </a:lnTo>
                <a:lnTo>
                  <a:pt x="6677" y="12216"/>
                </a:lnTo>
                <a:lnTo>
                  <a:pt x="6640" y="11996"/>
                </a:lnTo>
                <a:lnTo>
                  <a:pt x="6640" y="11959"/>
                </a:lnTo>
                <a:lnTo>
                  <a:pt x="7924" y="11996"/>
                </a:lnTo>
                <a:lnTo>
                  <a:pt x="7851" y="12033"/>
                </a:lnTo>
                <a:lnTo>
                  <a:pt x="7814" y="12106"/>
                </a:lnTo>
                <a:lnTo>
                  <a:pt x="7777" y="12253"/>
                </a:lnTo>
                <a:lnTo>
                  <a:pt x="7777" y="12399"/>
                </a:lnTo>
                <a:lnTo>
                  <a:pt x="7777" y="12509"/>
                </a:lnTo>
                <a:lnTo>
                  <a:pt x="7814" y="12619"/>
                </a:lnTo>
                <a:lnTo>
                  <a:pt x="7887" y="12729"/>
                </a:lnTo>
                <a:lnTo>
                  <a:pt x="7961" y="12766"/>
                </a:lnTo>
                <a:lnTo>
                  <a:pt x="8034" y="12729"/>
                </a:lnTo>
                <a:lnTo>
                  <a:pt x="8107" y="12693"/>
                </a:lnTo>
                <a:lnTo>
                  <a:pt x="8144" y="12619"/>
                </a:lnTo>
                <a:lnTo>
                  <a:pt x="8107" y="12473"/>
                </a:lnTo>
                <a:lnTo>
                  <a:pt x="8071" y="12289"/>
                </a:lnTo>
                <a:lnTo>
                  <a:pt x="8071" y="12179"/>
                </a:lnTo>
                <a:lnTo>
                  <a:pt x="8034" y="12106"/>
                </a:lnTo>
                <a:lnTo>
                  <a:pt x="8034" y="12033"/>
                </a:lnTo>
                <a:lnTo>
                  <a:pt x="8034" y="11996"/>
                </a:lnTo>
                <a:lnTo>
                  <a:pt x="9391" y="11996"/>
                </a:lnTo>
                <a:lnTo>
                  <a:pt x="9318" y="12216"/>
                </a:lnTo>
                <a:lnTo>
                  <a:pt x="9318" y="12473"/>
                </a:lnTo>
                <a:lnTo>
                  <a:pt x="9355" y="12546"/>
                </a:lnTo>
                <a:lnTo>
                  <a:pt x="9428" y="12583"/>
                </a:lnTo>
                <a:lnTo>
                  <a:pt x="9611" y="12583"/>
                </a:lnTo>
                <a:lnTo>
                  <a:pt x="9685" y="12546"/>
                </a:lnTo>
                <a:lnTo>
                  <a:pt x="9721" y="12473"/>
                </a:lnTo>
                <a:lnTo>
                  <a:pt x="9721" y="12436"/>
                </a:lnTo>
                <a:lnTo>
                  <a:pt x="9721" y="12363"/>
                </a:lnTo>
                <a:lnTo>
                  <a:pt x="9611" y="12326"/>
                </a:lnTo>
                <a:lnTo>
                  <a:pt x="9611" y="11996"/>
                </a:lnTo>
                <a:lnTo>
                  <a:pt x="10638" y="11996"/>
                </a:lnTo>
                <a:lnTo>
                  <a:pt x="10675" y="12253"/>
                </a:lnTo>
                <a:lnTo>
                  <a:pt x="10748" y="12509"/>
                </a:lnTo>
                <a:lnTo>
                  <a:pt x="10822" y="12583"/>
                </a:lnTo>
                <a:lnTo>
                  <a:pt x="10969" y="12583"/>
                </a:lnTo>
                <a:lnTo>
                  <a:pt x="11005" y="12509"/>
                </a:lnTo>
                <a:lnTo>
                  <a:pt x="11042" y="12399"/>
                </a:lnTo>
                <a:lnTo>
                  <a:pt x="10969" y="12179"/>
                </a:lnTo>
                <a:lnTo>
                  <a:pt x="10895" y="11996"/>
                </a:lnTo>
                <a:lnTo>
                  <a:pt x="12106" y="11996"/>
                </a:lnTo>
                <a:lnTo>
                  <a:pt x="12069" y="12069"/>
                </a:lnTo>
                <a:lnTo>
                  <a:pt x="12032" y="12143"/>
                </a:lnTo>
                <a:lnTo>
                  <a:pt x="11996" y="12363"/>
                </a:lnTo>
                <a:lnTo>
                  <a:pt x="12032" y="12473"/>
                </a:lnTo>
                <a:lnTo>
                  <a:pt x="12069" y="12619"/>
                </a:lnTo>
                <a:lnTo>
                  <a:pt x="12142" y="12729"/>
                </a:lnTo>
                <a:lnTo>
                  <a:pt x="12216" y="12803"/>
                </a:lnTo>
                <a:lnTo>
                  <a:pt x="12289" y="12840"/>
                </a:lnTo>
                <a:lnTo>
                  <a:pt x="12362" y="12803"/>
                </a:lnTo>
                <a:lnTo>
                  <a:pt x="12399" y="12766"/>
                </a:lnTo>
                <a:lnTo>
                  <a:pt x="12399" y="12693"/>
                </a:lnTo>
                <a:lnTo>
                  <a:pt x="12362" y="12546"/>
                </a:lnTo>
                <a:lnTo>
                  <a:pt x="12289" y="12363"/>
                </a:lnTo>
                <a:lnTo>
                  <a:pt x="12252" y="12179"/>
                </a:lnTo>
                <a:lnTo>
                  <a:pt x="12252" y="11959"/>
                </a:lnTo>
                <a:lnTo>
                  <a:pt x="13353" y="11959"/>
                </a:lnTo>
                <a:lnTo>
                  <a:pt x="13280" y="12106"/>
                </a:lnTo>
                <a:lnTo>
                  <a:pt x="13243" y="12253"/>
                </a:lnTo>
                <a:lnTo>
                  <a:pt x="13243" y="12436"/>
                </a:lnTo>
                <a:lnTo>
                  <a:pt x="13316" y="12583"/>
                </a:lnTo>
                <a:lnTo>
                  <a:pt x="13353" y="12619"/>
                </a:lnTo>
                <a:lnTo>
                  <a:pt x="13426" y="12656"/>
                </a:lnTo>
                <a:lnTo>
                  <a:pt x="13500" y="12656"/>
                </a:lnTo>
                <a:lnTo>
                  <a:pt x="13573" y="12583"/>
                </a:lnTo>
                <a:lnTo>
                  <a:pt x="13610" y="12436"/>
                </a:lnTo>
                <a:lnTo>
                  <a:pt x="13536" y="12216"/>
                </a:lnTo>
                <a:lnTo>
                  <a:pt x="13536" y="12069"/>
                </a:lnTo>
                <a:lnTo>
                  <a:pt x="13573" y="11922"/>
                </a:lnTo>
                <a:lnTo>
                  <a:pt x="14563" y="11886"/>
                </a:lnTo>
                <a:lnTo>
                  <a:pt x="14563" y="11886"/>
                </a:lnTo>
                <a:lnTo>
                  <a:pt x="14527" y="12363"/>
                </a:lnTo>
                <a:lnTo>
                  <a:pt x="14563" y="12436"/>
                </a:lnTo>
                <a:lnTo>
                  <a:pt x="14637" y="12509"/>
                </a:lnTo>
                <a:lnTo>
                  <a:pt x="14747" y="12509"/>
                </a:lnTo>
                <a:lnTo>
                  <a:pt x="14820" y="12473"/>
                </a:lnTo>
                <a:lnTo>
                  <a:pt x="14893" y="12399"/>
                </a:lnTo>
                <a:lnTo>
                  <a:pt x="14967" y="12289"/>
                </a:lnTo>
                <a:lnTo>
                  <a:pt x="14967" y="12179"/>
                </a:lnTo>
                <a:lnTo>
                  <a:pt x="14967" y="12069"/>
                </a:lnTo>
                <a:lnTo>
                  <a:pt x="14930" y="11996"/>
                </a:lnTo>
                <a:lnTo>
                  <a:pt x="14857" y="11959"/>
                </a:lnTo>
                <a:lnTo>
                  <a:pt x="14857" y="11886"/>
                </a:lnTo>
                <a:lnTo>
                  <a:pt x="16618" y="11776"/>
                </a:lnTo>
                <a:lnTo>
                  <a:pt x="16654" y="11812"/>
                </a:lnTo>
                <a:lnTo>
                  <a:pt x="16544" y="11996"/>
                </a:lnTo>
                <a:lnTo>
                  <a:pt x="16361" y="12179"/>
                </a:lnTo>
                <a:lnTo>
                  <a:pt x="16287" y="12289"/>
                </a:lnTo>
                <a:lnTo>
                  <a:pt x="16251" y="12363"/>
                </a:lnTo>
                <a:lnTo>
                  <a:pt x="16287" y="12436"/>
                </a:lnTo>
                <a:lnTo>
                  <a:pt x="16324" y="12509"/>
                </a:lnTo>
                <a:lnTo>
                  <a:pt x="16397" y="12546"/>
                </a:lnTo>
                <a:lnTo>
                  <a:pt x="16471" y="12583"/>
                </a:lnTo>
                <a:lnTo>
                  <a:pt x="16544" y="12583"/>
                </a:lnTo>
                <a:lnTo>
                  <a:pt x="16581" y="12546"/>
                </a:lnTo>
                <a:lnTo>
                  <a:pt x="16728" y="12473"/>
                </a:lnTo>
                <a:lnTo>
                  <a:pt x="16801" y="12363"/>
                </a:lnTo>
                <a:lnTo>
                  <a:pt x="16984" y="12106"/>
                </a:lnTo>
                <a:lnTo>
                  <a:pt x="17461" y="11482"/>
                </a:lnTo>
                <a:lnTo>
                  <a:pt x="17461" y="11409"/>
                </a:lnTo>
                <a:lnTo>
                  <a:pt x="17461" y="11336"/>
                </a:lnTo>
                <a:lnTo>
                  <a:pt x="17461" y="11262"/>
                </a:lnTo>
                <a:lnTo>
                  <a:pt x="17425" y="11189"/>
                </a:lnTo>
                <a:lnTo>
                  <a:pt x="17058" y="10895"/>
                </a:lnTo>
                <a:lnTo>
                  <a:pt x="16728" y="10639"/>
                </a:lnTo>
                <a:lnTo>
                  <a:pt x="16654" y="10602"/>
                </a:lnTo>
                <a:lnTo>
                  <a:pt x="16581" y="10602"/>
                </a:lnTo>
                <a:lnTo>
                  <a:pt x="16544" y="10639"/>
                </a:lnTo>
                <a:lnTo>
                  <a:pt x="16471" y="10675"/>
                </a:lnTo>
                <a:lnTo>
                  <a:pt x="16434" y="10785"/>
                </a:lnTo>
                <a:lnTo>
                  <a:pt x="16434" y="10859"/>
                </a:lnTo>
                <a:lnTo>
                  <a:pt x="16471" y="10932"/>
                </a:lnTo>
                <a:lnTo>
                  <a:pt x="16801" y="11226"/>
                </a:lnTo>
                <a:lnTo>
                  <a:pt x="13940" y="11372"/>
                </a:lnTo>
                <a:lnTo>
                  <a:pt x="14050" y="11336"/>
                </a:lnTo>
                <a:lnTo>
                  <a:pt x="14270" y="11189"/>
                </a:lnTo>
                <a:lnTo>
                  <a:pt x="14343" y="11115"/>
                </a:lnTo>
                <a:lnTo>
                  <a:pt x="14417" y="11005"/>
                </a:lnTo>
                <a:lnTo>
                  <a:pt x="14417" y="10932"/>
                </a:lnTo>
                <a:lnTo>
                  <a:pt x="14380" y="10895"/>
                </a:lnTo>
                <a:lnTo>
                  <a:pt x="14233" y="10895"/>
                </a:lnTo>
                <a:lnTo>
                  <a:pt x="14123" y="10932"/>
                </a:lnTo>
                <a:lnTo>
                  <a:pt x="13903" y="11079"/>
                </a:lnTo>
                <a:lnTo>
                  <a:pt x="13720" y="11226"/>
                </a:lnTo>
                <a:lnTo>
                  <a:pt x="13573" y="11409"/>
                </a:lnTo>
                <a:lnTo>
                  <a:pt x="12289" y="11446"/>
                </a:lnTo>
                <a:lnTo>
                  <a:pt x="12546" y="11336"/>
                </a:lnTo>
                <a:lnTo>
                  <a:pt x="12839" y="11226"/>
                </a:lnTo>
                <a:lnTo>
                  <a:pt x="13169" y="11079"/>
                </a:lnTo>
                <a:lnTo>
                  <a:pt x="13500" y="10895"/>
                </a:lnTo>
                <a:lnTo>
                  <a:pt x="13793" y="10675"/>
                </a:lnTo>
                <a:lnTo>
                  <a:pt x="14050" y="10419"/>
                </a:lnTo>
                <a:lnTo>
                  <a:pt x="14087" y="10308"/>
                </a:lnTo>
                <a:lnTo>
                  <a:pt x="14050" y="10235"/>
                </a:lnTo>
                <a:lnTo>
                  <a:pt x="13976" y="10198"/>
                </a:lnTo>
                <a:lnTo>
                  <a:pt x="13903" y="10235"/>
                </a:lnTo>
                <a:lnTo>
                  <a:pt x="13646" y="10382"/>
                </a:lnTo>
                <a:lnTo>
                  <a:pt x="13390" y="10565"/>
                </a:lnTo>
                <a:lnTo>
                  <a:pt x="13133" y="10749"/>
                </a:lnTo>
                <a:lnTo>
                  <a:pt x="12876" y="10895"/>
                </a:lnTo>
                <a:lnTo>
                  <a:pt x="12583" y="11042"/>
                </a:lnTo>
                <a:lnTo>
                  <a:pt x="12289" y="11152"/>
                </a:lnTo>
                <a:lnTo>
                  <a:pt x="11996" y="11299"/>
                </a:lnTo>
                <a:lnTo>
                  <a:pt x="11702" y="11446"/>
                </a:lnTo>
                <a:lnTo>
                  <a:pt x="10162" y="11482"/>
                </a:lnTo>
                <a:lnTo>
                  <a:pt x="10602" y="11299"/>
                </a:lnTo>
                <a:lnTo>
                  <a:pt x="12216" y="10639"/>
                </a:lnTo>
                <a:lnTo>
                  <a:pt x="12766" y="10455"/>
                </a:lnTo>
                <a:lnTo>
                  <a:pt x="13316" y="10162"/>
                </a:lnTo>
                <a:lnTo>
                  <a:pt x="13573" y="10015"/>
                </a:lnTo>
                <a:lnTo>
                  <a:pt x="13793" y="9832"/>
                </a:lnTo>
                <a:lnTo>
                  <a:pt x="13976" y="9612"/>
                </a:lnTo>
                <a:lnTo>
                  <a:pt x="14087" y="9355"/>
                </a:lnTo>
                <a:lnTo>
                  <a:pt x="14087" y="9245"/>
                </a:lnTo>
                <a:lnTo>
                  <a:pt x="14050" y="9208"/>
                </a:lnTo>
                <a:lnTo>
                  <a:pt x="13940" y="9171"/>
                </a:lnTo>
                <a:lnTo>
                  <a:pt x="13866" y="9208"/>
                </a:lnTo>
                <a:lnTo>
                  <a:pt x="13463" y="9612"/>
                </a:lnTo>
                <a:lnTo>
                  <a:pt x="13243" y="9795"/>
                </a:lnTo>
                <a:lnTo>
                  <a:pt x="12986" y="9978"/>
                </a:lnTo>
                <a:lnTo>
                  <a:pt x="12693" y="10125"/>
                </a:lnTo>
                <a:lnTo>
                  <a:pt x="12399" y="10235"/>
                </a:lnTo>
                <a:lnTo>
                  <a:pt x="11776" y="10492"/>
                </a:lnTo>
                <a:lnTo>
                  <a:pt x="10418" y="11042"/>
                </a:lnTo>
                <a:lnTo>
                  <a:pt x="9905" y="11262"/>
                </a:lnTo>
                <a:lnTo>
                  <a:pt x="9428" y="11482"/>
                </a:lnTo>
                <a:lnTo>
                  <a:pt x="7667" y="11482"/>
                </a:lnTo>
                <a:lnTo>
                  <a:pt x="8621" y="11152"/>
                </a:lnTo>
                <a:lnTo>
                  <a:pt x="10895" y="10419"/>
                </a:lnTo>
                <a:lnTo>
                  <a:pt x="11335" y="10235"/>
                </a:lnTo>
                <a:lnTo>
                  <a:pt x="11776" y="10052"/>
                </a:lnTo>
                <a:lnTo>
                  <a:pt x="12179" y="9832"/>
                </a:lnTo>
                <a:lnTo>
                  <a:pt x="12583" y="9575"/>
                </a:lnTo>
                <a:lnTo>
                  <a:pt x="13426" y="9025"/>
                </a:lnTo>
                <a:lnTo>
                  <a:pt x="13866" y="8768"/>
                </a:lnTo>
                <a:lnTo>
                  <a:pt x="14307" y="8548"/>
                </a:lnTo>
                <a:lnTo>
                  <a:pt x="14380" y="8511"/>
                </a:lnTo>
                <a:lnTo>
                  <a:pt x="14417" y="8474"/>
                </a:lnTo>
                <a:lnTo>
                  <a:pt x="14417" y="8841"/>
                </a:lnTo>
                <a:lnTo>
                  <a:pt x="14453" y="8915"/>
                </a:lnTo>
                <a:lnTo>
                  <a:pt x="14490" y="8951"/>
                </a:lnTo>
                <a:lnTo>
                  <a:pt x="14527" y="8988"/>
                </a:lnTo>
                <a:lnTo>
                  <a:pt x="14600" y="9025"/>
                </a:lnTo>
                <a:lnTo>
                  <a:pt x="14673" y="8988"/>
                </a:lnTo>
                <a:lnTo>
                  <a:pt x="14747" y="8951"/>
                </a:lnTo>
                <a:lnTo>
                  <a:pt x="14783" y="8915"/>
                </a:lnTo>
                <a:lnTo>
                  <a:pt x="14783" y="8841"/>
                </a:lnTo>
                <a:lnTo>
                  <a:pt x="14783" y="8291"/>
                </a:lnTo>
                <a:lnTo>
                  <a:pt x="14747" y="8034"/>
                </a:lnTo>
                <a:lnTo>
                  <a:pt x="14673" y="7777"/>
                </a:lnTo>
                <a:lnTo>
                  <a:pt x="15077" y="8181"/>
                </a:lnTo>
                <a:lnTo>
                  <a:pt x="15517" y="8584"/>
                </a:lnTo>
                <a:lnTo>
                  <a:pt x="15737" y="8768"/>
                </a:lnTo>
                <a:lnTo>
                  <a:pt x="15847" y="8841"/>
                </a:lnTo>
                <a:lnTo>
                  <a:pt x="15994" y="8878"/>
                </a:lnTo>
                <a:lnTo>
                  <a:pt x="16361" y="8915"/>
                </a:lnTo>
                <a:lnTo>
                  <a:pt x="16764" y="8915"/>
                </a:lnTo>
                <a:lnTo>
                  <a:pt x="17204" y="8878"/>
                </a:lnTo>
                <a:lnTo>
                  <a:pt x="17608" y="8731"/>
                </a:lnTo>
                <a:lnTo>
                  <a:pt x="17681" y="8695"/>
                </a:lnTo>
                <a:lnTo>
                  <a:pt x="17755" y="8584"/>
                </a:lnTo>
                <a:lnTo>
                  <a:pt x="17791" y="8511"/>
                </a:lnTo>
                <a:lnTo>
                  <a:pt x="17755" y="8438"/>
                </a:lnTo>
                <a:lnTo>
                  <a:pt x="17718" y="8328"/>
                </a:lnTo>
                <a:lnTo>
                  <a:pt x="17681" y="8291"/>
                </a:lnTo>
                <a:lnTo>
                  <a:pt x="17571" y="8254"/>
                </a:lnTo>
                <a:lnTo>
                  <a:pt x="17461" y="8254"/>
                </a:lnTo>
                <a:lnTo>
                  <a:pt x="17131" y="8364"/>
                </a:lnTo>
                <a:lnTo>
                  <a:pt x="16764" y="8401"/>
                </a:lnTo>
                <a:lnTo>
                  <a:pt x="16397" y="8438"/>
                </a:lnTo>
                <a:lnTo>
                  <a:pt x="16177" y="8401"/>
                </a:lnTo>
                <a:lnTo>
                  <a:pt x="16031" y="8364"/>
                </a:lnTo>
                <a:lnTo>
                  <a:pt x="15480" y="7888"/>
                </a:lnTo>
                <a:lnTo>
                  <a:pt x="15004" y="7374"/>
                </a:lnTo>
                <a:lnTo>
                  <a:pt x="14563" y="6824"/>
                </a:lnTo>
                <a:lnTo>
                  <a:pt x="14160" y="6237"/>
                </a:lnTo>
                <a:lnTo>
                  <a:pt x="13830" y="5613"/>
                </a:lnTo>
                <a:lnTo>
                  <a:pt x="13536" y="4990"/>
                </a:lnTo>
                <a:lnTo>
                  <a:pt x="13096" y="3926"/>
                </a:lnTo>
                <a:lnTo>
                  <a:pt x="12803" y="3412"/>
                </a:lnTo>
                <a:lnTo>
                  <a:pt x="12509" y="2936"/>
                </a:lnTo>
                <a:lnTo>
                  <a:pt x="12326" y="2752"/>
                </a:lnTo>
                <a:lnTo>
                  <a:pt x="12142" y="2532"/>
                </a:lnTo>
                <a:lnTo>
                  <a:pt x="11959" y="2349"/>
                </a:lnTo>
                <a:lnTo>
                  <a:pt x="11739" y="2202"/>
                </a:lnTo>
                <a:lnTo>
                  <a:pt x="11482" y="2092"/>
                </a:lnTo>
                <a:lnTo>
                  <a:pt x="11225" y="1982"/>
                </a:lnTo>
                <a:lnTo>
                  <a:pt x="10932" y="1908"/>
                </a:lnTo>
                <a:lnTo>
                  <a:pt x="10602" y="1872"/>
                </a:lnTo>
                <a:lnTo>
                  <a:pt x="10308" y="1872"/>
                </a:lnTo>
                <a:lnTo>
                  <a:pt x="9978" y="1908"/>
                </a:lnTo>
                <a:lnTo>
                  <a:pt x="9685" y="1982"/>
                </a:lnTo>
                <a:lnTo>
                  <a:pt x="9391" y="2055"/>
                </a:lnTo>
                <a:lnTo>
                  <a:pt x="9098" y="2202"/>
                </a:lnTo>
                <a:lnTo>
                  <a:pt x="8841" y="2349"/>
                </a:lnTo>
                <a:lnTo>
                  <a:pt x="8584" y="2495"/>
                </a:lnTo>
                <a:lnTo>
                  <a:pt x="8327" y="2715"/>
                </a:lnTo>
                <a:lnTo>
                  <a:pt x="7887" y="3119"/>
                </a:lnTo>
                <a:lnTo>
                  <a:pt x="7484" y="3632"/>
                </a:lnTo>
                <a:lnTo>
                  <a:pt x="7117" y="4146"/>
                </a:lnTo>
                <a:lnTo>
                  <a:pt x="6787" y="4660"/>
                </a:lnTo>
                <a:lnTo>
                  <a:pt x="6127" y="5833"/>
                </a:lnTo>
                <a:lnTo>
                  <a:pt x="5796" y="6457"/>
                </a:lnTo>
                <a:lnTo>
                  <a:pt x="5430" y="7044"/>
                </a:lnTo>
                <a:lnTo>
                  <a:pt x="4989" y="7594"/>
                </a:lnTo>
                <a:lnTo>
                  <a:pt x="4769" y="7851"/>
                </a:lnTo>
                <a:lnTo>
                  <a:pt x="4513" y="8071"/>
                </a:lnTo>
                <a:lnTo>
                  <a:pt x="4256" y="8291"/>
                </a:lnTo>
                <a:lnTo>
                  <a:pt x="3962" y="8474"/>
                </a:lnTo>
                <a:lnTo>
                  <a:pt x="3669" y="8621"/>
                </a:lnTo>
                <a:lnTo>
                  <a:pt x="3339" y="8731"/>
                </a:lnTo>
                <a:lnTo>
                  <a:pt x="3009" y="8841"/>
                </a:lnTo>
                <a:lnTo>
                  <a:pt x="2715" y="8915"/>
                </a:lnTo>
                <a:lnTo>
                  <a:pt x="2605" y="6200"/>
                </a:lnTo>
                <a:lnTo>
                  <a:pt x="2568" y="3119"/>
                </a:lnTo>
                <a:lnTo>
                  <a:pt x="2605" y="1505"/>
                </a:lnTo>
                <a:lnTo>
                  <a:pt x="2568" y="1138"/>
                </a:lnTo>
                <a:lnTo>
                  <a:pt x="2715" y="1395"/>
                </a:lnTo>
                <a:lnTo>
                  <a:pt x="2862" y="1652"/>
                </a:lnTo>
                <a:lnTo>
                  <a:pt x="2899" y="1725"/>
                </a:lnTo>
                <a:lnTo>
                  <a:pt x="2972" y="1762"/>
                </a:lnTo>
                <a:lnTo>
                  <a:pt x="3119" y="1762"/>
                </a:lnTo>
                <a:lnTo>
                  <a:pt x="3192" y="1688"/>
                </a:lnTo>
                <a:lnTo>
                  <a:pt x="3229" y="1652"/>
                </a:lnTo>
                <a:lnTo>
                  <a:pt x="3265" y="1578"/>
                </a:lnTo>
                <a:lnTo>
                  <a:pt x="3265" y="1505"/>
                </a:lnTo>
                <a:lnTo>
                  <a:pt x="3155" y="1138"/>
                </a:lnTo>
                <a:lnTo>
                  <a:pt x="2972" y="771"/>
                </a:lnTo>
                <a:lnTo>
                  <a:pt x="2568" y="111"/>
                </a:lnTo>
                <a:lnTo>
                  <a:pt x="2495" y="38"/>
                </a:lnTo>
                <a:lnTo>
                  <a:pt x="2385" y="1"/>
                </a:lnTo>
                <a:close/>
                <a:moveTo>
                  <a:pt x="15554" y="12546"/>
                </a:moveTo>
                <a:lnTo>
                  <a:pt x="15480" y="12583"/>
                </a:lnTo>
                <a:lnTo>
                  <a:pt x="15370" y="12619"/>
                </a:lnTo>
                <a:lnTo>
                  <a:pt x="15224" y="12766"/>
                </a:lnTo>
                <a:lnTo>
                  <a:pt x="15077" y="12913"/>
                </a:lnTo>
                <a:lnTo>
                  <a:pt x="15077" y="12950"/>
                </a:lnTo>
                <a:lnTo>
                  <a:pt x="14820" y="12803"/>
                </a:lnTo>
                <a:lnTo>
                  <a:pt x="14527" y="12693"/>
                </a:lnTo>
                <a:lnTo>
                  <a:pt x="14453" y="12693"/>
                </a:lnTo>
                <a:lnTo>
                  <a:pt x="14417" y="12729"/>
                </a:lnTo>
                <a:lnTo>
                  <a:pt x="14380" y="12803"/>
                </a:lnTo>
                <a:lnTo>
                  <a:pt x="14380" y="12876"/>
                </a:lnTo>
                <a:lnTo>
                  <a:pt x="14563" y="13096"/>
                </a:lnTo>
                <a:lnTo>
                  <a:pt x="14783" y="13316"/>
                </a:lnTo>
                <a:lnTo>
                  <a:pt x="14673" y="13463"/>
                </a:lnTo>
                <a:lnTo>
                  <a:pt x="14490" y="13720"/>
                </a:lnTo>
                <a:lnTo>
                  <a:pt x="14417" y="13867"/>
                </a:lnTo>
                <a:lnTo>
                  <a:pt x="14417" y="14013"/>
                </a:lnTo>
                <a:lnTo>
                  <a:pt x="14453" y="14087"/>
                </a:lnTo>
                <a:lnTo>
                  <a:pt x="14490" y="14123"/>
                </a:lnTo>
                <a:lnTo>
                  <a:pt x="14600" y="14123"/>
                </a:lnTo>
                <a:lnTo>
                  <a:pt x="14673" y="14087"/>
                </a:lnTo>
                <a:lnTo>
                  <a:pt x="14783" y="14050"/>
                </a:lnTo>
                <a:lnTo>
                  <a:pt x="14893" y="13903"/>
                </a:lnTo>
                <a:lnTo>
                  <a:pt x="15150" y="13573"/>
                </a:lnTo>
                <a:lnTo>
                  <a:pt x="15590" y="13903"/>
                </a:lnTo>
                <a:lnTo>
                  <a:pt x="15700" y="13940"/>
                </a:lnTo>
                <a:lnTo>
                  <a:pt x="15774" y="13940"/>
                </a:lnTo>
                <a:lnTo>
                  <a:pt x="15847" y="13903"/>
                </a:lnTo>
                <a:lnTo>
                  <a:pt x="15884" y="13830"/>
                </a:lnTo>
                <a:lnTo>
                  <a:pt x="15921" y="13757"/>
                </a:lnTo>
                <a:lnTo>
                  <a:pt x="15921" y="13647"/>
                </a:lnTo>
                <a:lnTo>
                  <a:pt x="15921" y="13573"/>
                </a:lnTo>
                <a:lnTo>
                  <a:pt x="15847" y="13500"/>
                </a:lnTo>
                <a:lnTo>
                  <a:pt x="15407" y="13170"/>
                </a:lnTo>
                <a:lnTo>
                  <a:pt x="15480" y="13096"/>
                </a:lnTo>
                <a:lnTo>
                  <a:pt x="15590" y="12876"/>
                </a:lnTo>
                <a:lnTo>
                  <a:pt x="15664" y="12803"/>
                </a:lnTo>
                <a:lnTo>
                  <a:pt x="15737" y="12766"/>
                </a:lnTo>
                <a:lnTo>
                  <a:pt x="15774" y="12729"/>
                </a:lnTo>
                <a:lnTo>
                  <a:pt x="15811" y="12693"/>
                </a:lnTo>
                <a:lnTo>
                  <a:pt x="15811" y="12656"/>
                </a:lnTo>
                <a:lnTo>
                  <a:pt x="15774" y="12656"/>
                </a:lnTo>
                <a:lnTo>
                  <a:pt x="15664" y="12583"/>
                </a:lnTo>
                <a:lnTo>
                  <a:pt x="15554" y="12546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104" name="Google Shape;1104;p30"/>
          <p:cNvSpPr/>
          <p:nvPr/>
        </p:nvSpPr>
        <p:spPr>
          <a:xfrm>
            <a:off x="2116542" y="3186156"/>
            <a:ext cx="829755" cy="780163"/>
          </a:xfrm>
          <a:custGeom>
            <a:avLst/>
            <a:gdLst/>
            <a:ahLst/>
            <a:cxnLst/>
            <a:rect l="l" t="t" r="r" b="b"/>
            <a:pathLst>
              <a:path w="16581" h="15590" extrusionOk="0">
                <a:moveTo>
                  <a:pt x="13793" y="2568"/>
                </a:moveTo>
                <a:lnTo>
                  <a:pt x="14123" y="2641"/>
                </a:lnTo>
                <a:lnTo>
                  <a:pt x="14123" y="2678"/>
                </a:lnTo>
                <a:lnTo>
                  <a:pt x="14086" y="2825"/>
                </a:lnTo>
                <a:lnTo>
                  <a:pt x="14013" y="2935"/>
                </a:lnTo>
                <a:lnTo>
                  <a:pt x="13866" y="3045"/>
                </a:lnTo>
                <a:lnTo>
                  <a:pt x="13756" y="3081"/>
                </a:lnTo>
                <a:lnTo>
                  <a:pt x="13573" y="2971"/>
                </a:lnTo>
                <a:lnTo>
                  <a:pt x="13609" y="2788"/>
                </a:lnTo>
                <a:lnTo>
                  <a:pt x="13683" y="2678"/>
                </a:lnTo>
                <a:lnTo>
                  <a:pt x="13720" y="2605"/>
                </a:lnTo>
                <a:lnTo>
                  <a:pt x="13793" y="2568"/>
                </a:lnTo>
                <a:close/>
                <a:moveTo>
                  <a:pt x="9428" y="3705"/>
                </a:moveTo>
                <a:lnTo>
                  <a:pt x="9831" y="4475"/>
                </a:lnTo>
                <a:lnTo>
                  <a:pt x="10161" y="5246"/>
                </a:lnTo>
                <a:lnTo>
                  <a:pt x="8327" y="4402"/>
                </a:lnTo>
                <a:lnTo>
                  <a:pt x="8878" y="4035"/>
                </a:lnTo>
                <a:lnTo>
                  <a:pt x="9428" y="3705"/>
                </a:lnTo>
                <a:close/>
                <a:moveTo>
                  <a:pt x="5283" y="3668"/>
                </a:moveTo>
                <a:lnTo>
                  <a:pt x="6383" y="4072"/>
                </a:lnTo>
                <a:lnTo>
                  <a:pt x="7410" y="4512"/>
                </a:lnTo>
                <a:lnTo>
                  <a:pt x="6383" y="5319"/>
                </a:lnTo>
                <a:lnTo>
                  <a:pt x="5393" y="6163"/>
                </a:lnTo>
                <a:lnTo>
                  <a:pt x="5319" y="5282"/>
                </a:lnTo>
                <a:lnTo>
                  <a:pt x="5283" y="4365"/>
                </a:lnTo>
                <a:lnTo>
                  <a:pt x="5283" y="3668"/>
                </a:lnTo>
                <a:close/>
                <a:moveTo>
                  <a:pt x="13096" y="2494"/>
                </a:moveTo>
                <a:lnTo>
                  <a:pt x="13023" y="2641"/>
                </a:lnTo>
                <a:lnTo>
                  <a:pt x="12986" y="2825"/>
                </a:lnTo>
                <a:lnTo>
                  <a:pt x="12949" y="3008"/>
                </a:lnTo>
                <a:lnTo>
                  <a:pt x="12986" y="3191"/>
                </a:lnTo>
                <a:lnTo>
                  <a:pt x="13096" y="3412"/>
                </a:lnTo>
                <a:lnTo>
                  <a:pt x="13243" y="3595"/>
                </a:lnTo>
                <a:lnTo>
                  <a:pt x="13426" y="3705"/>
                </a:lnTo>
                <a:lnTo>
                  <a:pt x="13646" y="3778"/>
                </a:lnTo>
                <a:lnTo>
                  <a:pt x="13793" y="3815"/>
                </a:lnTo>
                <a:lnTo>
                  <a:pt x="13536" y="4512"/>
                </a:lnTo>
                <a:lnTo>
                  <a:pt x="13243" y="5209"/>
                </a:lnTo>
                <a:lnTo>
                  <a:pt x="12913" y="5869"/>
                </a:lnTo>
                <a:lnTo>
                  <a:pt x="12546" y="6529"/>
                </a:lnTo>
                <a:lnTo>
                  <a:pt x="11665" y="6016"/>
                </a:lnTo>
                <a:lnTo>
                  <a:pt x="10785" y="5576"/>
                </a:lnTo>
                <a:lnTo>
                  <a:pt x="10602" y="5026"/>
                </a:lnTo>
                <a:lnTo>
                  <a:pt x="10345" y="4475"/>
                </a:lnTo>
                <a:lnTo>
                  <a:pt x="10125" y="3962"/>
                </a:lnTo>
                <a:lnTo>
                  <a:pt x="9831" y="3448"/>
                </a:lnTo>
                <a:lnTo>
                  <a:pt x="10602" y="3045"/>
                </a:lnTo>
                <a:lnTo>
                  <a:pt x="11005" y="2898"/>
                </a:lnTo>
                <a:lnTo>
                  <a:pt x="11409" y="2751"/>
                </a:lnTo>
                <a:lnTo>
                  <a:pt x="11849" y="2641"/>
                </a:lnTo>
                <a:lnTo>
                  <a:pt x="12252" y="2568"/>
                </a:lnTo>
                <a:lnTo>
                  <a:pt x="12692" y="2494"/>
                </a:lnTo>
                <a:close/>
                <a:moveTo>
                  <a:pt x="2605" y="6713"/>
                </a:moveTo>
                <a:lnTo>
                  <a:pt x="2678" y="6750"/>
                </a:lnTo>
                <a:lnTo>
                  <a:pt x="2752" y="6823"/>
                </a:lnTo>
                <a:lnTo>
                  <a:pt x="2788" y="6970"/>
                </a:lnTo>
                <a:lnTo>
                  <a:pt x="2752" y="7116"/>
                </a:lnTo>
                <a:lnTo>
                  <a:pt x="2715" y="7153"/>
                </a:lnTo>
                <a:lnTo>
                  <a:pt x="2605" y="7226"/>
                </a:lnTo>
                <a:lnTo>
                  <a:pt x="2458" y="7336"/>
                </a:lnTo>
                <a:lnTo>
                  <a:pt x="2165" y="7116"/>
                </a:lnTo>
                <a:lnTo>
                  <a:pt x="2275" y="6970"/>
                </a:lnTo>
                <a:lnTo>
                  <a:pt x="2275" y="6896"/>
                </a:lnTo>
                <a:lnTo>
                  <a:pt x="2458" y="6860"/>
                </a:lnTo>
                <a:lnTo>
                  <a:pt x="2715" y="6860"/>
                </a:lnTo>
                <a:lnTo>
                  <a:pt x="2715" y="6823"/>
                </a:lnTo>
                <a:lnTo>
                  <a:pt x="2678" y="6786"/>
                </a:lnTo>
                <a:lnTo>
                  <a:pt x="2605" y="6713"/>
                </a:lnTo>
                <a:close/>
                <a:moveTo>
                  <a:pt x="8364" y="6529"/>
                </a:moveTo>
                <a:lnTo>
                  <a:pt x="8547" y="6566"/>
                </a:lnTo>
                <a:lnTo>
                  <a:pt x="8657" y="6603"/>
                </a:lnTo>
                <a:lnTo>
                  <a:pt x="8657" y="6713"/>
                </a:lnTo>
                <a:lnTo>
                  <a:pt x="8694" y="6860"/>
                </a:lnTo>
                <a:lnTo>
                  <a:pt x="8694" y="6970"/>
                </a:lnTo>
                <a:lnTo>
                  <a:pt x="8694" y="7116"/>
                </a:lnTo>
                <a:lnTo>
                  <a:pt x="8657" y="7226"/>
                </a:lnTo>
                <a:lnTo>
                  <a:pt x="8621" y="7336"/>
                </a:lnTo>
                <a:lnTo>
                  <a:pt x="8547" y="7446"/>
                </a:lnTo>
                <a:lnTo>
                  <a:pt x="8364" y="7446"/>
                </a:lnTo>
                <a:lnTo>
                  <a:pt x="8107" y="7520"/>
                </a:lnTo>
                <a:lnTo>
                  <a:pt x="7850" y="7593"/>
                </a:lnTo>
                <a:lnTo>
                  <a:pt x="7704" y="7483"/>
                </a:lnTo>
                <a:lnTo>
                  <a:pt x="7630" y="7336"/>
                </a:lnTo>
                <a:lnTo>
                  <a:pt x="7557" y="7190"/>
                </a:lnTo>
                <a:lnTo>
                  <a:pt x="7594" y="7006"/>
                </a:lnTo>
                <a:lnTo>
                  <a:pt x="7667" y="6750"/>
                </a:lnTo>
                <a:lnTo>
                  <a:pt x="7777" y="6750"/>
                </a:lnTo>
                <a:lnTo>
                  <a:pt x="7850" y="6786"/>
                </a:lnTo>
                <a:lnTo>
                  <a:pt x="7924" y="6750"/>
                </a:lnTo>
                <a:lnTo>
                  <a:pt x="7960" y="6713"/>
                </a:lnTo>
                <a:lnTo>
                  <a:pt x="8071" y="6566"/>
                </a:lnTo>
                <a:lnTo>
                  <a:pt x="8364" y="6529"/>
                </a:lnTo>
                <a:close/>
                <a:moveTo>
                  <a:pt x="3155" y="3191"/>
                </a:moveTo>
                <a:lnTo>
                  <a:pt x="3595" y="3228"/>
                </a:lnTo>
                <a:lnTo>
                  <a:pt x="4036" y="3301"/>
                </a:lnTo>
                <a:lnTo>
                  <a:pt x="4439" y="3412"/>
                </a:lnTo>
                <a:lnTo>
                  <a:pt x="4879" y="3522"/>
                </a:lnTo>
                <a:lnTo>
                  <a:pt x="4843" y="4072"/>
                </a:lnTo>
                <a:lnTo>
                  <a:pt x="4843" y="4659"/>
                </a:lnTo>
                <a:lnTo>
                  <a:pt x="4879" y="5282"/>
                </a:lnTo>
                <a:lnTo>
                  <a:pt x="4989" y="6529"/>
                </a:lnTo>
                <a:lnTo>
                  <a:pt x="4182" y="7263"/>
                </a:lnTo>
                <a:lnTo>
                  <a:pt x="3779" y="7630"/>
                </a:lnTo>
                <a:lnTo>
                  <a:pt x="3375" y="8033"/>
                </a:lnTo>
                <a:lnTo>
                  <a:pt x="3265" y="7960"/>
                </a:lnTo>
                <a:lnTo>
                  <a:pt x="2898" y="7667"/>
                </a:lnTo>
                <a:lnTo>
                  <a:pt x="3008" y="7520"/>
                </a:lnTo>
                <a:lnTo>
                  <a:pt x="3119" y="7410"/>
                </a:lnTo>
                <a:lnTo>
                  <a:pt x="3155" y="7336"/>
                </a:lnTo>
                <a:lnTo>
                  <a:pt x="3192" y="7300"/>
                </a:lnTo>
                <a:lnTo>
                  <a:pt x="3192" y="7153"/>
                </a:lnTo>
                <a:lnTo>
                  <a:pt x="3229" y="6933"/>
                </a:lnTo>
                <a:lnTo>
                  <a:pt x="3192" y="6823"/>
                </a:lnTo>
                <a:lnTo>
                  <a:pt x="3155" y="6676"/>
                </a:lnTo>
                <a:lnTo>
                  <a:pt x="3119" y="6566"/>
                </a:lnTo>
                <a:lnTo>
                  <a:pt x="3045" y="6456"/>
                </a:lnTo>
                <a:lnTo>
                  <a:pt x="2972" y="6383"/>
                </a:lnTo>
                <a:lnTo>
                  <a:pt x="2862" y="6309"/>
                </a:lnTo>
                <a:lnTo>
                  <a:pt x="2752" y="6273"/>
                </a:lnTo>
                <a:lnTo>
                  <a:pt x="2605" y="6236"/>
                </a:lnTo>
                <a:lnTo>
                  <a:pt x="2495" y="6236"/>
                </a:lnTo>
                <a:lnTo>
                  <a:pt x="2348" y="6273"/>
                </a:lnTo>
                <a:lnTo>
                  <a:pt x="2128" y="6383"/>
                </a:lnTo>
                <a:lnTo>
                  <a:pt x="1908" y="6529"/>
                </a:lnTo>
                <a:lnTo>
                  <a:pt x="1761" y="6713"/>
                </a:lnTo>
                <a:lnTo>
                  <a:pt x="1321" y="6309"/>
                </a:lnTo>
                <a:lnTo>
                  <a:pt x="954" y="5833"/>
                </a:lnTo>
                <a:lnTo>
                  <a:pt x="734" y="5502"/>
                </a:lnTo>
                <a:lnTo>
                  <a:pt x="624" y="5172"/>
                </a:lnTo>
                <a:lnTo>
                  <a:pt x="551" y="4805"/>
                </a:lnTo>
                <a:lnTo>
                  <a:pt x="514" y="4439"/>
                </a:lnTo>
                <a:lnTo>
                  <a:pt x="551" y="4255"/>
                </a:lnTo>
                <a:lnTo>
                  <a:pt x="624" y="4072"/>
                </a:lnTo>
                <a:lnTo>
                  <a:pt x="734" y="3925"/>
                </a:lnTo>
                <a:lnTo>
                  <a:pt x="844" y="3778"/>
                </a:lnTo>
                <a:lnTo>
                  <a:pt x="991" y="3668"/>
                </a:lnTo>
                <a:lnTo>
                  <a:pt x="1174" y="3558"/>
                </a:lnTo>
                <a:lnTo>
                  <a:pt x="1541" y="3412"/>
                </a:lnTo>
                <a:lnTo>
                  <a:pt x="1908" y="3265"/>
                </a:lnTo>
                <a:lnTo>
                  <a:pt x="2312" y="3191"/>
                </a:lnTo>
                <a:close/>
                <a:moveTo>
                  <a:pt x="11005" y="6199"/>
                </a:moveTo>
                <a:lnTo>
                  <a:pt x="12289" y="6896"/>
                </a:lnTo>
                <a:lnTo>
                  <a:pt x="11885" y="7483"/>
                </a:lnTo>
                <a:lnTo>
                  <a:pt x="11482" y="8033"/>
                </a:lnTo>
                <a:lnTo>
                  <a:pt x="11335" y="7410"/>
                </a:lnTo>
                <a:lnTo>
                  <a:pt x="11188" y="6750"/>
                </a:lnTo>
                <a:lnTo>
                  <a:pt x="11005" y="6199"/>
                </a:lnTo>
                <a:close/>
                <a:moveTo>
                  <a:pt x="7264" y="8180"/>
                </a:moveTo>
                <a:lnTo>
                  <a:pt x="7410" y="8253"/>
                </a:lnTo>
                <a:lnTo>
                  <a:pt x="7594" y="8290"/>
                </a:lnTo>
                <a:lnTo>
                  <a:pt x="7960" y="8290"/>
                </a:lnTo>
                <a:lnTo>
                  <a:pt x="7704" y="8327"/>
                </a:lnTo>
                <a:lnTo>
                  <a:pt x="7557" y="8327"/>
                </a:lnTo>
                <a:lnTo>
                  <a:pt x="7447" y="8290"/>
                </a:lnTo>
                <a:lnTo>
                  <a:pt x="7337" y="8253"/>
                </a:lnTo>
                <a:lnTo>
                  <a:pt x="7264" y="8180"/>
                </a:lnTo>
                <a:close/>
                <a:moveTo>
                  <a:pt x="8181" y="5979"/>
                </a:moveTo>
                <a:lnTo>
                  <a:pt x="7997" y="6016"/>
                </a:lnTo>
                <a:lnTo>
                  <a:pt x="7814" y="6089"/>
                </a:lnTo>
                <a:lnTo>
                  <a:pt x="7667" y="6236"/>
                </a:lnTo>
                <a:lnTo>
                  <a:pt x="7410" y="6346"/>
                </a:lnTo>
                <a:lnTo>
                  <a:pt x="7190" y="6529"/>
                </a:lnTo>
                <a:lnTo>
                  <a:pt x="6970" y="6713"/>
                </a:lnTo>
                <a:lnTo>
                  <a:pt x="6787" y="6933"/>
                </a:lnTo>
                <a:lnTo>
                  <a:pt x="6677" y="7080"/>
                </a:lnTo>
                <a:lnTo>
                  <a:pt x="6640" y="7263"/>
                </a:lnTo>
                <a:lnTo>
                  <a:pt x="6567" y="7410"/>
                </a:lnTo>
                <a:lnTo>
                  <a:pt x="6567" y="7593"/>
                </a:lnTo>
                <a:lnTo>
                  <a:pt x="6567" y="7923"/>
                </a:lnTo>
                <a:lnTo>
                  <a:pt x="6677" y="8253"/>
                </a:lnTo>
                <a:lnTo>
                  <a:pt x="6787" y="8437"/>
                </a:lnTo>
                <a:lnTo>
                  <a:pt x="6897" y="8584"/>
                </a:lnTo>
                <a:lnTo>
                  <a:pt x="7043" y="8694"/>
                </a:lnTo>
                <a:lnTo>
                  <a:pt x="7190" y="8767"/>
                </a:lnTo>
                <a:lnTo>
                  <a:pt x="7374" y="8804"/>
                </a:lnTo>
                <a:lnTo>
                  <a:pt x="7557" y="8840"/>
                </a:lnTo>
                <a:lnTo>
                  <a:pt x="7924" y="8840"/>
                </a:lnTo>
                <a:lnTo>
                  <a:pt x="8254" y="8767"/>
                </a:lnTo>
                <a:lnTo>
                  <a:pt x="8584" y="8620"/>
                </a:lnTo>
                <a:lnTo>
                  <a:pt x="8914" y="8364"/>
                </a:lnTo>
                <a:lnTo>
                  <a:pt x="9208" y="8070"/>
                </a:lnTo>
                <a:lnTo>
                  <a:pt x="9464" y="7740"/>
                </a:lnTo>
                <a:lnTo>
                  <a:pt x="9538" y="7593"/>
                </a:lnTo>
                <a:lnTo>
                  <a:pt x="9611" y="7410"/>
                </a:lnTo>
                <a:lnTo>
                  <a:pt x="9648" y="7226"/>
                </a:lnTo>
                <a:lnTo>
                  <a:pt x="9648" y="7043"/>
                </a:lnTo>
                <a:lnTo>
                  <a:pt x="9648" y="6860"/>
                </a:lnTo>
                <a:lnTo>
                  <a:pt x="9574" y="6713"/>
                </a:lnTo>
                <a:lnTo>
                  <a:pt x="9464" y="6529"/>
                </a:lnTo>
                <a:lnTo>
                  <a:pt x="9354" y="6419"/>
                </a:lnTo>
                <a:lnTo>
                  <a:pt x="9208" y="6273"/>
                </a:lnTo>
                <a:lnTo>
                  <a:pt x="9061" y="6199"/>
                </a:lnTo>
                <a:lnTo>
                  <a:pt x="8731" y="6053"/>
                </a:lnTo>
                <a:lnTo>
                  <a:pt x="8364" y="5979"/>
                </a:lnTo>
                <a:close/>
                <a:moveTo>
                  <a:pt x="5063" y="7080"/>
                </a:moveTo>
                <a:lnTo>
                  <a:pt x="5246" y="8180"/>
                </a:lnTo>
                <a:lnTo>
                  <a:pt x="5466" y="9281"/>
                </a:lnTo>
                <a:lnTo>
                  <a:pt x="4622" y="8804"/>
                </a:lnTo>
                <a:lnTo>
                  <a:pt x="3779" y="8290"/>
                </a:lnTo>
                <a:lnTo>
                  <a:pt x="4439" y="7667"/>
                </a:lnTo>
                <a:lnTo>
                  <a:pt x="5063" y="7080"/>
                </a:lnTo>
                <a:close/>
                <a:moveTo>
                  <a:pt x="7887" y="4732"/>
                </a:moveTo>
                <a:lnTo>
                  <a:pt x="9171" y="5282"/>
                </a:lnTo>
                <a:lnTo>
                  <a:pt x="10381" y="5869"/>
                </a:lnTo>
                <a:lnTo>
                  <a:pt x="10602" y="6529"/>
                </a:lnTo>
                <a:lnTo>
                  <a:pt x="10785" y="7190"/>
                </a:lnTo>
                <a:lnTo>
                  <a:pt x="10932" y="7850"/>
                </a:lnTo>
                <a:lnTo>
                  <a:pt x="11078" y="8547"/>
                </a:lnTo>
                <a:lnTo>
                  <a:pt x="10565" y="9097"/>
                </a:lnTo>
                <a:lnTo>
                  <a:pt x="10015" y="9647"/>
                </a:lnTo>
                <a:lnTo>
                  <a:pt x="9428" y="10161"/>
                </a:lnTo>
                <a:lnTo>
                  <a:pt x="8841" y="10674"/>
                </a:lnTo>
                <a:lnTo>
                  <a:pt x="8107" y="10418"/>
                </a:lnTo>
                <a:lnTo>
                  <a:pt x="7374" y="10161"/>
                </a:lnTo>
                <a:lnTo>
                  <a:pt x="6677" y="9867"/>
                </a:lnTo>
                <a:lnTo>
                  <a:pt x="5980" y="9537"/>
                </a:lnTo>
                <a:lnTo>
                  <a:pt x="5723" y="8143"/>
                </a:lnTo>
                <a:lnTo>
                  <a:pt x="5466" y="6713"/>
                </a:lnTo>
                <a:lnTo>
                  <a:pt x="6677" y="5722"/>
                </a:lnTo>
                <a:lnTo>
                  <a:pt x="7887" y="4732"/>
                </a:lnTo>
                <a:close/>
                <a:moveTo>
                  <a:pt x="11152" y="9171"/>
                </a:moveTo>
                <a:lnTo>
                  <a:pt x="11225" y="10161"/>
                </a:lnTo>
                <a:lnTo>
                  <a:pt x="11225" y="11188"/>
                </a:lnTo>
                <a:lnTo>
                  <a:pt x="11225" y="11225"/>
                </a:lnTo>
                <a:lnTo>
                  <a:pt x="10308" y="11041"/>
                </a:lnTo>
                <a:lnTo>
                  <a:pt x="9391" y="10821"/>
                </a:lnTo>
                <a:lnTo>
                  <a:pt x="10015" y="10308"/>
                </a:lnTo>
                <a:lnTo>
                  <a:pt x="10565" y="9794"/>
                </a:lnTo>
                <a:lnTo>
                  <a:pt x="11152" y="9171"/>
                </a:lnTo>
                <a:close/>
                <a:moveTo>
                  <a:pt x="12729" y="7153"/>
                </a:moveTo>
                <a:lnTo>
                  <a:pt x="13243" y="7483"/>
                </a:lnTo>
                <a:lnTo>
                  <a:pt x="13756" y="7813"/>
                </a:lnTo>
                <a:lnTo>
                  <a:pt x="14233" y="8180"/>
                </a:lnTo>
                <a:lnTo>
                  <a:pt x="14673" y="8584"/>
                </a:lnTo>
                <a:lnTo>
                  <a:pt x="15113" y="9024"/>
                </a:lnTo>
                <a:lnTo>
                  <a:pt x="15480" y="9464"/>
                </a:lnTo>
                <a:lnTo>
                  <a:pt x="15810" y="9941"/>
                </a:lnTo>
                <a:lnTo>
                  <a:pt x="16067" y="10454"/>
                </a:lnTo>
                <a:lnTo>
                  <a:pt x="16251" y="11005"/>
                </a:lnTo>
                <a:lnTo>
                  <a:pt x="16177" y="11041"/>
                </a:lnTo>
                <a:lnTo>
                  <a:pt x="15957" y="11188"/>
                </a:lnTo>
                <a:lnTo>
                  <a:pt x="15700" y="11298"/>
                </a:lnTo>
                <a:lnTo>
                  <a:pt x="15444" y="11371"/>
                </a:lnTo>
                <a:lnTo>
                  <a:pt x="15187" y="11445"/>
                </a:lnTo>
                <a:lnTo>
                  <a:pt x="15113" y="11371"/>
                </a:lnTo>
                <a:lnTo>
                  <a:pt x="15077" y="11408"/>
                </a:lnTo>
                <a:lnTo>
                  <a:pt x="14233" y="11445"/>
                </a:lnTo>
                <a:lnTo>
                  <a:pt x="13389" y="11408"/>
                </a:lnTo>
                <a:lnTo>
                  <a:pt x="12582" y="11371"/>
                </a:lnTo>
                <a:lnTo>
                  <a:pt x="11739" y="11298"/>
                </a:lnTo>
                <a:lnTo>
                  <a:pt x="11702" y="10198"/>
                </a:lnTo>
                <a:lnTo>
                  <a:pt x="11665" y="9464"/>
                </a:lnTo>
                <a:lnTo>
                  <a:pt x="11592" y="8694"/>
                </a:lnTo>
                <a:lnTo>
                  <a:pt x="12179" y="7923"/>
                </a:lnTo>
                <a:lnTo>
                  <a:pt x="12729" y="7153"/>
                </a:lnTo>
                <a:close/>
                <a:moveTo>
                  <a:pt x="6126" y="10161"/>
                </a:moveTo>
                <a:lnTo>
                  <a:pt x="6787" y="10454"/>
                </a:lnTo>
                <a:lnTo>
                  <a:pt x="7447" y="10711"/>
                </a:lnTo>
                <a:lnTo>
                  <a:pt x="8327" y="11005"/>
                </a:lnTo>
                <a:lnTo>
                  <a:pt x="7557" y="11555"/>
                </a:lnTo>
                <a:lnTo>
                  <a:pt x="6713" y="11995"/>
                </a:lnTo>
                <a:lnTo>
                  <a:pt x="6603" y="12068"/>
                </a:lnTo>
                <a:lnTo>
                  <a:pt x="6346" y="11078"/>
                </a:lnTo>
                <a:lnTo>
                  <a:pt x="6126" y="10161"/>
                </a:lnTo>
                <a:close/>
                <a:moveTo>
                  <a:pt x="3449" y="8657"/>
                </a:moveTo>
                <a:lnTo>
                  <a:pt x="3889" y="8950"/>
                </a:lnTo>
                <a:lnTo>
                  <a:pt x="4733" y="9427"/>
                </a:lnTo>
                <a:lnTo>
                  <a:pt x="5613" y="9904"/>
                </a:lnTo>
                <a:lnTo>
                  <a:pt x="5870" y="11078"/>
                </a:lnTo>
                <a:lnTo>
                  <a:pt x="6016" y="11665"/>
                </a:lnTo>
                <a:lnTo>
                  <a:pt x="6200" y="12288"/>
                </a:lnTo>
                <a:lnTo>
                  <a:pt x="5686" y="12509"/>
                </a:lnTo>
                <a:lnTo>
                  <a:pt x="5136" y="12729"/>
                </a:lnTo>
                <a:lnTo>
                  <a:pt x="4622" y="12875"/>
                </a:lnTo>
                <a:lnTo>
                  <a:pt x="4072" y="12985"/>
                </a:lnTo>
                <a:lnTo>
                  <a:pt x="3705" y="12985"/>
                </a:lnTo>
                <a:lnTo>
                  <a:pt x="3375" y="12949"/>
                </a:lnTo>
                <a:lnTo>
                  <a:pt x="3045" y="12875"/>
                </a:lnTo>
                <a:lnTo>
                  <a:pt x="2715" y="12692"/>
                </a:lnTo>
                <a:lnTo>
                  <a:pt x="2568" y="12582"/>
                </a:lnTo>
                <a:lnTo>
                  <a:pt x="2458" y="12435"/>
                </a:lnTo>
                <a:lnTo>
                  <a:pt x="2348" y="12288"/>
                </a:lnTo>
                <a:lnTo>
                  <a:pt x="2275" y="12105"/>
                </a:lnTo>
                <a:lnTo>
                  <a:pt x="2165" y="11775"/>
                </a:lnTo>
                <a:lnTo>
                  <a:pt x="2165" y="11371"/>
                </a:lnTo>
                <a:lnTo>
                  <a:pt x="2201" y="11005"/>
                </a:lnTo>
                <a:lnTo>
                  <a:pt x="2275" y="10638"/>
                </a:lnTo>
                <a:lnTo>
                  <a:pt x="2385" y="10271"/>
                </a:lnTo>
                <a:lnTo>
                  <a:pt x="2532" y="9941"/>
                </a:lnTo>
                <a:lnTo>
                  <a:pt x="2715" y="9574"/>
                </a:lnTo>
                <a:lnTo>
                  <a:pt x="2935" y="9281"/>
                </a:lnTo>
                <a:lnTo>
                  <a:pt x="3192" y="8950"/>
                </a:lnTo>
                <a:lnTo>
                  <a:pt x="3449" y="8657"/>
                </a:lnTo>
                <a:close/>
                <a:moveTo>
                  <a:pt x="8291" y="14049"/>
                </a:moveTo>
                <a:lnTo>
                  <a:pt x="8401" y="14086"/>
                </a:lnTo>
                <a:lnTo>
                  <a:pt x="8401" y="14196"/>
                </a:lnTo>
                <a:lnTo>
                  <a:pt x="8401" y="14343"/>
                </a:lnTo>
                <a:lnTo>
                  <a:pt x="8364" y="14489"/>
                </a:lnTo>
                <a:lnTo>
                  <a:pt x="8291" y="14599"/>
                </a:lnTo>
                <a:lnTo>
                  <a:pt x="8181" y="14673"/>
                </a:lnTo>
                <a:lnTo>
                  <a:pt x="7960" y="14489"/>
                </a:lnTo>
                <a:lnTo>
                  <a:pt x="7777" y="14306"/>
                </a:lnTo>
                <a:lnTo>
                  <a:pt x="7850" y="14159"/>
                </a:lnTo>
                <a:lnTo>
                  <a:pt x="7997" y="14086"/>
                </a:lnTo>
                <a:lnTo>
                  <a:pt x="8144" y="14049"/>
                </a:lnTo>
                <a:close/>
                <a:moveTo>
                  <a:pt x="8914" y="11188"/>
                </a:moveTo>
                <a:lnTo>
                  <a:pt x="10051" y="11481"/>
                </a:lnTo>
                <a:lnTo>
                  <a:pt x="11225" y="11702"/>
                </a:lnTo>
                <a:lnTo>
                  <a:pt x="11188" y="12288"/>
                </a:lnTo>
                <a:lnTo>
                  <a:pt x="11115" y="12839"/>
                </a:lnTo>
                <a:lnTo>
                  <a:pt x="10968" y="13426"/>
                </a:lnTo>
                <a:lnTo>
                  <a:pt x="10822" y="13976"/>
                </a:lnTo>
                <a:lnTo>
                  <a:pt x="10638" y="14269"/>
                </a:lnTo>
                <a:lnTo>
                  <a:pt x="10455" y="14563"/>
                </a:lnTo>
                <a:lnTo>
                  <a:pt x="10198" y="14819"/>
                </a:lnTo>
                <a:lnTo>
                  <a:pt x="9905" y="15003"/>
                </a:lnTo>
                <a:lnTo>
                  <a:pt x="9648" y="15113"/>
                </a:lnTo>
                <a:lnTo>
                  <a:pt x="9391" y="15150"/>
                </a:lnTo>
                <a:lnTo>
                  <a:pt x="9098" y="15113"/>
                </a:lnTo>
                <a:lnTo>
                  <a:pt x="8841" y="15040"/>
                </a:lnTo>
                <a:lnTo>
                  <a:pt x="8951" y="14856"/>
                </a:lnTo>
                <a:lnTo>
                  <a:pt x="8988" y="14673"/>
                </a:lnTo>
                <a:lnTo>
                  <a:pt x="9061" y="14453"/>
                </a:lnTo>
                <a:lnTo>
                  <a:pt x="9061" y="14269"/>
                </a:lnTo>
                <a:lnTo>
                  <a:pt x="9024" y="14086"/>
                </a:lnTo>
                <a:lnTo>
                  <a:pt x="8951" y="13976"/>
                </a:lnTo>
                <a:lnTo>
                  <a:pt x="8841" y="13829"/>
                </a:lnTo>
                <a:lnTo>
                  <a:pt x="8731" y="13756"/>
                </a:lnTo>
                <a:lnTo>
                  <a:pt x="8547" y="13646"/>
                </a:lnTo>
                <a:lnTo>
                  <a:pt x="8401" y="13609"/>
                </a:lnTo>
                <a:lnTo>
                  <a:pt x="8254" y="13572"/>
                </a:lnTo>
                <a:lnTo>
                  <a:pt x="8071" y="13572"/>
                </a:lnTo>
                <a:lnTo>
                  <a:pt x="7887" y="13609"/>
                </a:lnTo>
                <a:lnTo>
                  <a:pt x="7740" y="13682"/>
                </a:lnTo>
                <a:lnTo>
                  <a:pt x="7594" y="13792"/>
                </a:lnTo>
                <a:lnTo>
                  <a:pt x="7447" y="13902"/>
                </a:lnTo>
                <a:lnTo>
                  <a:pt x="7264" y="13609"/>
                </a:lnTo>
                <a:lnTo>
                  <a:pt x="7080" y="13242"/>
                </a:lnTo>
                <a:lnTo>
                  <a:pt x="6897" y="12912"/>
                </a:lnTo>
                <a:lnTo>
                  <a:pt x="6750" y="12545"/>
                </a:lnTo>
                <a:lnTo>
                  <a:pt x="7814" y="11958"/>
                </a:lnTo>
                <a:lnTo>
                  <a:pt x="8364" y="11591"/>
                </a:lnTo>
                <a:lnTo>
                  <a:pt x="8914" y="11188"/>
                </a:lnTo>
                <a:close/>
                <a:moveTo>
                  <a:pt x="6493" y="0"/>
                </a:moveTo>
                <a:lnTo>
                  <a:pt x="6163" y="294"/>
                </a:lnTo>
                <a:lnTo>
                  <a:pt x="5870" y="624"/>
                </a:lnTo>
                <a:lnTo>
                  <a:pt x="5613" y="991"/>
                </a:lnTo>
                <a:lnTo>
                  <a:pt x="5429" y="1394"/>
                </a:lnTo>
                <a:lnTo>
                  <a:pt x="5246" y="1798"/>
                </a:lnTo>
                <a:lnTo>
                  <a:pt x="5099" y="2201"/>
                </a:lnTo>
                <a:lnTo>
                  <a:pt x="5026" y="2641"/>
                </a:lnTo>
                <a:lnTo>
                  <a:pt x="4953" y="3081"/>
                </a:lnTo>
                <a:lnTo>
                  <a:pt x="4219" y="2898"/>
                </a:lnTo>
                <a:lnTo>
                  <a:pt x="3485" y="2788"/>
                </a:lnTo>
                <a:lnTo>
                  <a:pt x="2752" y="2715"/>
                </a:lnTo>
                <a:lnTo>
                  <a:pt x="2385" y="2751"/>
                </a:lnTo>
                <a:lnTo>
                  <a:pt x="2055" y="2788"/>
                </a:lnTo>
                <a:lnTo>
                  <a:pt x="1725" y="2825"/>
                </a:lnTo>
                <a:lnTo>
                  <a:pt x="1394" y="2898"/>
                </a:lnTo>
                <a:lnTo>
                  <a:pt x="1101" y="3045"/>
                </a:lnTo>
                <a:lnTo>
                  <a:pt x="808" y="3191"/>
                </a:lnTo>
                <a:lnTo>
                  <a:pt x="551" y="3338"/>
                </a:lnTo>
                <a:lnTo>
                  <a:pt x="367" y="3558"/>
                </a:lnTo>
                <a:lnTo>
                  <a:pt x="184" y="3815"/>
                </a:lnTo>
                <a:lnTo>
                  <a:pt x="74" y="4108"/>
                </a:lnTo>
                <a:lnTo>
                  <a:pt x="1" y="4402"/>
                </a:lnTo>
                <a:lnTo>
                  <a:pt x="1" y="4732"/>
                </a:lnTo>
                <a:lnTo>
                  <a:pt x="37" y="5026"/>
                </a:lnTo>
                <a:lnTo>
                  <a:pt x="147" y="5356"/>
                </a:lnTo>
                <a:lnTo>
                  <a:pt x="257" y="5649"/>
                </a:lnTo>
                <a:lnTo>
                  <a:pt x="441" y="5943"/>
                </a:lnTo>
                <a:lnTo>
                  <a:pt x="624" y="6236"/>
                </a:lnTo>
                <a:lnTo>
                  <a:pt x="844" y="6493"/>
                </a:lnTo>
                <a:lnTo>
                  <a:pt x="1211" y="6860"/>
                </a:lnTo>
                <a:lnTo>
                  <a:pt x="1615" y="7263"/>
                </a:lnTo>
                <a:lnTo>
                  <a:pt x="1615" y="7300"/>
                </a:lnTo>
                <a:lnTo>
                  <a:pt x="1615" y="7520"/>
                </a:lnTo>
                <a:lnTo>
                  <a:pt x="1688" y="7777"/>
                </a:lnTo>
                <a:lnTo>
                  <a:pt x="1725" y="7887"/>
                </a:lnTo>
                <a:lnTo>
                  <a:pt x="1835" y="7960"/>
                </a:lnTo>
                <a:lnTo>
                  <a:pt x="1908" y="8033"/>
                </a:lnTo>
                <a:lnTo>
                  <a:pt x="2055" y="8070"/>
                </a:lnTo>
                <a:lnTo>
                  <a:pt x="2165" y="8107"/>
                </a:lnTo>
                <a:lnTo>
                  <a:pt x="2275" y="8070"/>
                </a:lnTo>
                <a:lnTo>
                  <a:pt x="2532" y="7997"/>
                </a:lnTo>
                <a:lnTo>
                  <a:pt x="3045" y="8400"/>
                </a:lnTo>
                <a:lnTo>
                  <a:pt x="2642" y="8914"/>
                </a:lnTo>
                <a:lnTo>
                  <a:pt x="2312" y="9464"/>
                </a:lnTo>
                <a:lnTo>
                  <a:pt x="2018" y="10051"/>
                </a:lnTo>
                <a:lnTo>
                  <a:pt x="1871" y="10344"/>
                </a:lnTo>
                <a:lnTo>
                  <a:pt x="1798" y="10674"/>
                </a:lnTo>
                <a:lnTo>
                  <a:pt x="1725" y="10968"/>
                </a:lnTo>
                <a:lnTo>
                  <a:pt x="1688" y="11261"/>
                </a:lnTo>
                <a:lnTo>
                  <a:pt x="1688" y="11555"/>
                </a:lnTo>
                <a:lnTo>
                  <a:pt x="1725" y="11885"/>
                </a:lnTo>
                <a:lnTo>
                  <a:pt x="1798" y="12142"/>
                </a:lnTo>
                <a:lnTo>
                  <a:pt x="1908" y="12435"/>
                </a:lnTo>
                <a:lnTo>
                  <a:pt x="2055" y="12692"/>
                </a:lnTo>
                <a:lnTo>
                  <a:pt x="2238" y="12912"/>
                </a:lnTo>
                <a:lnTo>
                  <a:pt x="2495" y="13132"/>
                </a:lnTo>
                <a:lnTo>
                  <a:pt x="2788" y="13279"/>
                </a:lnTo>
                <a:lnTo>
                  <a:pt x="3045" y="13389"/>
                </a:lnTo>
                <a:lnTo>
                  <a:pt x="3375" y="13426"/>
                </a:lnTo>
                <a:lnTo>
                  <a:pt x="3669" y="13462"/>
                </a:lnTo>
                <a:lnTo>
                  <a:pt x="3999" y="13462"/>
                </a:lnTo>
                <a:lnTo>
                  <a:pt x="4292" y="13426"/>
                </a:lnTo>
                <a:lnTo>
                  <a:pt x="4586" y="13389"/>
                </a:lnTo>
                <a:lnTo>
                  <a:pt x="5026" y="13242"/>
                </a:lnTo>
                <a:lnTo>
                  <a:pt x="5503" y="13095"/>
                </a:lnTo>
                <a:lnTo>
                  <a:pt x="5906" y="12949"/>
                </a:lnTo>
                <a:lnTo>
                  <a:pt x="6346" y="12729"/>
                </a:lnTo>
                <a:lnTo>
                  <a:pt x="6530" y="13169"/>
                </a:lnTo>
                <a:lnTo>
                  <a:pt x="6713" y="13572"/>
                </a:lnTo>
                <a:lnTo>
                  <a:pt x="6970" y="13976"/>
                </a:lnTo>
                <a:lnTo>
                  <a:pt x="7227" y="14343"/>
                </a:lnTo>
                <a:lnTo>
                  <a:pt x="7153" y="14526"/>
                </a:lnTo>
                <a:lnTo>
                  <a:pt x="7117" y="14709"/>
                </a:lnTo>
                <a:lnTo>
                  <a:pt x="7153" y="14893"/>
                </a:lnTo>
                <a:lnTo>
                  <a:pt x="7227" y="15076"/>
                </a:lnTo>
                <a:lnTo>
                  <a:pt x="7337" y="15223"/>
                </a:lnTo>
                <a:lnTo>
                  <a:pt x="7484" y="15333"/>
                </a:lnTo>
                <a:lnTo>
                  <a:pt x="7630" y="15406"/>
                </a:lnTo>
                <a:lnTo>
                  <a:pt x="7777" y="15480"/>
                </a:lnTo>
                <a:lnTo>
                  <a:pt x="7924" y="15516"/>
                </a:lnTo>
                <a:lnTo>
                  <a:pt x="8107" y="15516"/>
                </a:lnTo>
                <a:lnTo>
                  <a:pt x="8254" y="15480"/>
                </a:lnTo>
                <a:lnTo>
                  <a:pt x="8437" y="15406"/>
                </a:lnTo>
                <a:lnTo>
                  <a:pt x="8474" y="15406"/>
                </a:lnTo>
                <a:lnTo>
                  <a:pt x="8804" y="15516"/>
                </a:lnTo>
                <a:lnTo>
                  <a:pt x="9171" y="15590"/>
                </a:lnTo>
                <a:lnTo>
                  <a:pt x="9501" y="15590"/>
                </a:lnTo>
                <a:lnTo>
                  <a:pt x="9868" y="15516"/>
                </a:lnTo>
                <a:lnTo>
                  <a:pt x="10161" y="15406"/>
                </a:lnTo>
                <a:lnTo>
                  <a:pt x="10418" y="15260"/>
                </a:lnTo>
                <a:lnTo>
                  <a:pt x="10675" y="15040"/>
                </a:lnTo>
                <a:lnTo>
                  <a:pt x="10858" y="14819"/>
                </a:lnTo>
                <a:lnTo>
                  <a:pt x="11042" y="14563"/>
                </a:lnTo>
                <a:lnTo>
                  <a:pt x="11188" y="14269"/>
                </a:lnTo>
                <a:lnTo>
                  <a:pt x="11299" y="13976"/>
                </a:lnTo>
                <a:lnTo>
                  <a:pt x="11409" y="13682"/>
                </a:lnTo>
                <a:lnTo>
                  <a:pt x="11519" y="13242"/>
                </a:lnTo>
                <a:lnTo>
                  <a:pt x="11629" y="12765"/>
                </a:lnTo>
                <a:lnTo>
                  <a:pt x="11665" y="12252"/>
                </a:lnTo>
                <a:lnTo>
                  <a:pt x="11702" y="11775"/>
                </a:lnTo>
                <a:lnTo>
                  <a:pt x="12619" y="11848"/>
                </a:lnTo>
                <a:lnTo>
                  <a:pt x="13499" y="11922"/>
                </a:lnTo>
                <a:lnTo>
                  <a:pt x="14416" y="11922"/>
                </a:lnTo>
                <a:lnTo>
                  <a:pt x="15297" y="11885"/>
                </a:lnTo>
                <a:lnTo>
                  <a:pt x="15333" y="11848"/>
                </a:lnTo>
                <a:lnTo>
                  <a:pt x="15333" y="11775"/>
                </a:lnTo>
                <a:lnTo>
                  <a:pt x="15590" y="11702"/>
                </a:lnTo>
                <a:lnTo>
                  <a:pt x="15884" y="11628"/>
                </a:lnTo>
                <a:lnTo>
                  <a:pt x="16140" y="11481"/>
                </a:lnTo>
                <a:lnTo>
                  <a:pt x="16397" y="11335"/>
                </a:lnTo>
                <a:lnTo>
                  <a:pt x="16507" y="11335"/>
                </a:lnTo>
                <a:lnTo>
                  <a:pt x="16544" y="11298"/>
                </a:lnTo>
                <a:lnTo>
                  <a:pt x="16581" y="11225"/>
                </a:lnTo>
                <a:lnTo>
                  <a:pt x="16544" y="10931"/>
                </a:lnTo>
                <a:lnTo>
                  <a:pt x="16471" y="10638"/>
                </a:lnTo>
                <a:lnTo>
                  <a:pt x="16397" y="10344"/>
                </a:lnTo>
                <a:lnTo>
                  <a:pt x="16287" y="10088"/>
                </a:lnTo>
                <a:lnTo>
                  <a:pt x="15994" y="9537"/>
                </a:lnTo>
                <a:lnTo>
                  <a:pt x="15627" y="9060"/>
                </a:lnTo>
                <a:lnTo>
                  <a:pt x="15223" y="8584"/>
                </a:lnTo>
                <a:lnTo>
                  <a:pt x="14783" y="8143"/>
                </a:lnTo>
                <a:lnTo>
                  <a:pt x="14306" y="7740"/>
                </a:lnTo>
                <a:lnTo>
                  <a:pt x="13793" y="7336"/>
                </a:lnTo>
                <a:lnTo>
                  <a:pt x="12949" y="6786"/>
                </a:lnTo>
                <a:lnTo>
                  <a:pt x="13353" y="6053"/>
                </a:lnTo>
                <a:lnTo>
                  <a:pt x="13720" y="5319"/>
                </a:lnTo>
                <a:lnTo>
                  <a:pt x="14050" y="4549"/>
                </a:lnTo>
                <a:lnTo>
                  <a:pt x="14306" y="3778"/>
                </a:lnTo>
                <a:lnTo>
                  <a:pt x="14306" y="3632"/>
                </a:lnTo>
                <a:lnTo>
                  <a:pt x="14453" y="3522"/>
                </a:lnTo>
                <a:lnTo>
                  <a:pt x="14600" y="3375"/>
                </a:lnTo>
                <a:lnTo>
                  <a:pt x="14747" y="3155"/>
                </a:lnTo>
                <a:lnTo>
                  <a:pt x="14820" y="2935"/>
                </a:lnTo>
                <a:lnTo>
                  <a:pt x="14820" y="2678"/>
                </a:lnTo>
                <a:lnTo>
                  <a:pt x="14747" y="2421"/>
                </a:lnTo>
                <a:lnTo>
                  <a:pt x="14637" y="2238"/>
                </a:lnTo>
                <a:lnTo>
                  <a:pt x="14490" y="2054"/>
                </a:lnTo>
                <a:lnTo>
                  <a:pt x="14270" y="1944"/>
                </a:lnTo>
                <a:lnTo>
                  <a:pt x="14160" y="1908"/>
                </a:lnTo>
                <a:lnTo>
                  <a:pt x="14013" y="1908"/>
                </a:lnTo>
                <a:lnTo>
                  <a:pt x="13830" y="1944"/>
                </a:lnTo>
                <a:lnTo>
                  <a:pt x="13683" y="2018"/>
                </a:lnTo>
                <a:lnTo>
                  <a:pt x="13536" y="2091"/>
                </a:lnTo>
                <a:lnTo>
                  <a:pt x="13389" y="2201"/>
                </a:lnTo>
                <a:lnTo>
                  <a:pt x="12949" y="2128"/>
                </a:lnTo>
                <a:lnTo>
                  <a:pt x="12472" y="2164"/>
                </a:lnTo>
                <a:lnTo>
                  <a:pt x="12032" y="2201"/>
                </a:lnTo>
                <a:lnTo>
                  <a:pt x="11592" y="2274"/>
                </a:lnTo>
                <a:lnTo>
                  <a:pt x="11115" y="2421"/>
                </a:lnTo>
                <a:lnTo>
                  <a:pt x="10675" y="2568"/>
                </a:lnTo>
                <a:lnTo>
                  <a:pt x="10271" y="2751"/>
                </a:lnTo>
                <a:lnTo>
                  <a:pt x="9831" y="2971"/>
                </a:lnTo>
                <a:lnTo>
                  <a:pt x="9611" y="3081"/>
                </a:lnTo>
                <a:lnTo>
                  <a:pt x="9208" y="2421"/>
                </a:lnTo>
                <a:lnTo>
                  <a:pt x="8767" y="1761"/>
                </a:lnTo>
                <a:lnTo>
                  <a:pt x="8254" y="1137"/>
                </a:lnTo>
                <a:lnTo>
                  <a:pt x="7740" y="550"/>
                </a:lnTo>
                <a:lnTo>
                  <a:pt x="7630" y="477"/>
                </a:lnTo>
                <a:lnTo>
                  <a:pt x="7520" y="477"/>
                </a:lnTo>
                <a:lnTo>
                  <a:pt x="7117" y="624"/>
                </a:lnTo>
                <a:lnTo>
                  <a:pt x="6713" y="807"/>
                </a:lnTo>
                <a:lnTo>
                  <a:pt x="6640" y="844"/>
                </a:lnTo>
                <a:lnTo>
                  <a:pt x="6603" y="881"/>
                </a:lnTo>
                <a:lnTo>
                  <a:pt x="6640" y="991"/>
                </a:lnTo>
                <a:lnTo>
                  <a:pt x="6677" y="1064"/>
                </a:lnTo>
                <a:lnTo>
                  <a:pt x="6787" y="1064"/>
                </a:lnTo>
                <a:lnTo>
                  <a:pt x="7153" y="1027"/>
                </a:lnTo>
                <a:lnTo>
                  <a:pt x="7484" y="991"/>
                </a:lnTo>
                <a:lnTo>
                  <a:pt x="7960" y="1541"/>
                </a:lnTo>
                <a:lnTo>
                  <a:pt x="8401" y="2091"/>
                </a:lnTo>
                <a:lnTo>
                  <a:pt x="8841" y="2715"/>
                </a:lnTo>
                <a:lnTo>
                  <a:pt x="9208" y="3301"/>
                </a:lnTo>
                <a:lnTo>
                  <a:pt x="8511" y="3742"/>
                </a:lnTo>
                <a:lnTo>
                  <a:pt x="7850" y="4219"/>
                </a:lnTo>
                <a:lnTo>
                  <a:pt x="6603" y="3668"/>
                </a:lnTo>
                <a:lnTo>
                  <a:pt x="5980" y="3412"/>
                </a:lnTo>
                <a:lnTo>
                  <a:pt x="5319" y="3191"/>
                </a:lnTo>
                <a:lnTo>
                  <a:pt x="5393" y="2788"/>
                </a:lnTo>
                <a:lnTo>
                  <a:pt x="5466" y="2384"/>
                </a:lnTo>
                <a:lnTo>
                  <a:pt x="5576" y="1981"/>
                </a:lnTo>
                <a:lnTo>
                  <a:pt x="5723" y="1577"/>
                </a:lnTo>
                <a:lnTo>
                  <a:pt x="5906" y="1211"/>
                </a:lnTo>
                <a:lnTo>
                  <a:pt x="6126" y="844"/>
                </a:lnTo>
                <a:lnTo>
                  <a:pt x="6383" y="514"/>
                </a:lnTo>
                <a:lnTo>
                  <a:pt x="6640" y="184"/>
                </a:lnTo>
                <a:lnTo>
                  <a:pt x="6677" y="110"/>
                </a:lnTo>
                <a:lnTo>
                  <a:pt x="6677" y="37"/>
                </a:lnTo>
                <a:lnTo>
                  <a:pt x="6603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105" name="Google Shape;1105;p30"/>
          <p:cNvSpPr/>
          <p:nvPr/>
        </p:nvSpPr>
        <p:spPr>
          <a:xfrm>
            <a:off x="1347361" y="3186147"/>
            <a:ext cx="599146" cy="706813"/>
          </a:xfrm>
          <a:custGeom>
            <a:avLst/>
            <a:gdLst/>
            <a:ahLst/>
            <a:cxnLst/>
            <a:rect l="l" t="t" r="r" b="b"/>
            <a:pathLst>
              <a:path w="9391" h="11079" extrusionOk="0">
                <a:moveTo>
                  <a:pt x="4916" y="441"/>
                </a:moveTo>
                <a:lnTo>
                  <a:pt x="5026" y="477"/>
                </a:lnTo>
                <a:lnTo>
                  <a:pt x="5099" y="551"/>
                </a:lnTo>
                <a:lnTo>
                  <a:pt x="5099" y="771"/>
                </a:lnTo>
                <a:lnTo>
                  <a:pt x="5026" y="954"/>
                </a:lnTo>
                <a:lnTo>
                  <a:pt x="4953" y="1064"/>
                </a:lnTo>
                <a:lnTo>
                  <a:pt x="4842" y="1138"/>
                </a:lnTo>
                <a:lnTo>
                  <a:pt x="4732" y="1174"/>
                </a:lnTo>
                <a:lnTo>
                  <a:pt x="4622" y="1138"/>
                </a:lnTo>
                <a:lnTo>
                  <a:pt x="4366" y="1028"/>
                </a:lnTo>
                <a:lnTo>
                  <a:pt x="4439" y="917"/>
                </a:lnTo>
                <a:lnTo>
                  <a:pt x="4439" y="771"/>
                </a:lnTo>
                <a:lnTo>
                  <a:pt x="4402" y="697"/>
                </a:lnTo>
                <a:lnTo>
                  <a:pt x="4366" y="661"/>
                </a:lnTo>
                <a:lnTo>
                  <a:pt x="4476" y="551"/>
                </a:lnTo>
                <a:lnTo>
                  <a:pt x="4622" y="477"/>
                </a:lnTo>
                <a:lnTo>
                  <a:pt x="4769" y="441"/>
                </a:lnTo>
                <a:close/>
                <a:moveTo>
                  <a:pt x="3375" y="6493"/>
                </a:moveTo>
                <a:lnTo>
                  <a:pt x="3375" y="6530"/>
                </a:lnTo>
                <a:lnTo>
                  <a:pt x="3339" y="6530"/>
                </a:lnTo>
                <a:lnTo>
                  <a:pt x="3375" y="6493"/>
                </a:lnTo>
                <a:close/>
                <a:moveTo>
                  <a:pt x="4292" y="6933"/>
                </a:moveTo>
                <a:lnTo>
                  <a:pt x="4256" y="7007"/>
                </a:lnTo>
                <a:lnTo>
                  <a:pt x="4219" y="6970"/>
                </a:lnTo>
                <a:lnTo>
                  <a:pt x="4292" y="6933"/>
                </a:lnTo>
                <a:close/>
                <a:moveTo>
                  <a:pt x="5209" y="4219"/>
                </a:moveTo>
                <a:lnTo>
                  <a:pt x="5429" y="4329"/>
                </a:lnTo>
                <a:lnTo>
                  <a:pt x="5649" y="4439"/>
                </a:lnTo>
                <a:lnTo>
                  <a:pt x="5686" y="4549"/>
                </a:lnTo>
                <a:lnTo>
                  <a:pt x="5723" y="4586"/>
                </a:lnTo>
                <a:lnTo>
                  <a:pt x="5796" y="4586"/>
                </a:lnTo>
                <a:lnTo>
                  <a:pt x="6016" y="4879"/>
                </a:lnTo>
                <a:lnTo>
                  <a:pt x="6163" y="5173"/>
                </a:lnTo>
                <a:lnTo>
                  <a:pt x="6200" y="5503"/>
                </a:lnTo>
                <a:lnTo>
                  <a:pt x="6200" y="5833"/>
                </a:lnTo>
                <a:lnTo>
                  <a:pt x="6090" y="6126"/>
                </a:lnTo>
                <a:lnTo>
                  <a:pt x="5943" y="6420"/>
                </a:lnTo>
                <a:lnTo>
                  <a:pt x="5796" y="6603"/>
                </a:lnTo>
                <a:lnTo>
                  <a:pt x="5649" y="6750"/>
                </a:lnTo>
                <a:lnTo>
                  <a:pt x="5649" y="6713"/>
                </a:lnTo>
                <a:lnTo>
                  <a:pt x="5649" y="6566"/>
                </a:lnTo>
                <a:lnTo>
                  <a:pt x="5649" y="6383"/>
                </a:lnTo>
                <a:lnTo>
                  <a:pt x="5613" y="6346"/>
                </a:lnTo>
                <a:lnTo>
                  <a:pt x="5576" y="6310"/>
                </a:lnTo>
                <a:lnTo>
                  <a:pt x="5539" y="6310"/>
                </a:lnTo>
                <a:lnTo>
                  <a:pt x="5503" y="6346"/>
                </a:lnTo>
                <a:lnTo>
                  <a:pt x="5393" y="6493"/>
                </a:lnTo>
                <a:lnTo>
                  <a:pt x="5356" y="6676"/>
                </a:lnTo>
                <a:lnTo>
                  <a:pt x="5319" y="6933"/>
                </a:lnTo>
                <a:lnTo>
                  <a:pt x="5099" y="7007"/>
                </a:lnTo>
                <a:lnTo>
                  <a:pt x="5099" y="6860"/>
                </a:lnTo>
                <a:lnTo>
                  <a:pt x="5099" y="6713"/>
                </a:lnTo>
                <a:lnTo>
                  <a:pt x="5136" y="6566"/>
                </a:lnTo>
                <a:lnTo>
                  <a:pt x="5209" y="6456"/>
                </a:lnTo>
                <a:lnTo>
                  <a:pt x="5246" y="6420"/>
                </a:lnTo>
                <a:lnTo>
                  <a:pt x="5209" y="6383"/>
                </a:lnTo>
                <a:lnTo>
                  <a:pt x="5173" y="6346"/>
                </a:lnTo>
                <a:lnTo>
                  <a:pt x="5136" y="6346"/>
                </a:lnTo>
                <a:lnTo>
                  <a:pt x="4953" y="6456"/>
                </a:lnTo>
                <a:lnTo>
                  <a:pt x="4842" y="6640"/>
                </a:lnTo>
                <a:lnTo>
                  <a:pt x="4769" y="6823"/>
                </a:lnTo>
                <a:lnTo>
                  <a:pt x="4769" y="7043"/>
                </a:lnTo>
                <a:lnTo>
                  <a:pt x="4696" y="7043"/>
                </a:lnTo>
                <a:lnTo>
                  <a:pt x="4659" y="7007"/>
                </a:lnTo>
                <a:lnTo>
                  <a:pt x="4622" y="6970"/>
                </a:lnTo>
                <a:lnTo>
                  <a:pt x="4586" y="6970"/>
                </a:lnTo>
                <a:lnTo>
                  <a:pt x="5026" y="6016"/>
                </a:lnTo>
                <a:lnTo>
                  <a:pt x="5026" y="5943"/>
                </a:lnTo>
                <a:lnTo>
                  <a:pt x="4989" y="5906"/>
                </a:lnTo>
                <a:lnTo>
                  <a:pt x="4953" y="5906"/>
                </a:lnTo>
                <a:lnTo>
                  <a:pt x="4916" y="5943"/>
                </a:lnTo>
                <a:lnTo>
                  <a:pt x="4402" y="6750"/>
                </a:lnTo>
                <a:lnTo>
                  <a:pt x="4366" y="6676"/>
                </a:lnTo>
                <a:lnTo>
                  <a:pt x="4329" y="6640"/>
                </a:lnTo>
                <a:lnTo>
                  <a:pt x="4256" y="6640"/>
                </a:lnTo>
                <a:lnTo>
                  <a:pt x="4439" y="6236"/>
                </a:lnTo>
                <a:lnTo>
                  <a:pt x="4659" y="5796"/>
                </a:lnTo>
                <a:lnTo>
                  <a:pt x="4696" y="5759"/>
                </a:lnTo>
                <a:lnTo>
                  <a:pt x="4659" y="5723"/>
                </a:lnTo>
                <a:lnTo>
                  <a:pt x="4586" y="5723"/>
                </a:lnTo>
                <a:lnTo>
                  <a:pt x="4182" y="6273"/>
                </a:lnTo>
                <a:lnTo>
                  <a:pt x="3999" y="6566"/>
                </a:lnTo>
                <a:lnTo>
                  <a:pt x="3852" y="6860"/>
                </a:lnTo>
                <a:lnTo>
                  <a:pt x="3669" y="6786"/>
                </a:lnTo>
                <a:lnTo>
                  <a:pt x="3779" y="6750"/>
                </a:lnTo>
                <a:lnTo>
                  <a:pt x="3852" y="6640"/>
                </a:lnTo>
                <a:lnTo>
                  <a:pt x="3889" y="6566"/>
                </a:lnTo>
                <a:lnTo>
                  <a:pt x="3889" y="6420"/>
                </a:lnTo>
                <a:lnTo>
                  <a:pt x="3889" y="6383"/>
                </a:lnTo>
                <a:lnTo>
                  <a:pt x="3815" y="6383"/>
                </a:lnTo>
                <a:lnTo>
                  <a:pt x="3999" y="6163"/>
                </a:lnTo>
                <a:lnTo>
                  <a:pt x="4512" y="5539"/>
                </a:lnTo>
                <a:lnTo>
                  <a:pt x="4512" y="5466"/>
                </a:lnTo>
                <a:lnTo>
                  <a:pt x="4476" y="5429"/>
                </a:lnTo>
                <a:lnTo>
                  <a:pt x="4402" y="5429"/>
                </a:lnTo>
                <a:lnTo>
                  <a:pt x="3779" y="6016"/>
                </a:lnTo>
                <a:lnTo>
                  <a:pt x="3632" y="6126"/>
                </a:lnTo>
                <a:lnTo>
                  <a:pt x="3595" y="6090"/>
                </a:lnTo>
                <a:lnTo>
                  <a:pt x="3559" y="6090"/>
                </a:lnTo>
                <a:lnTo>
                  <a:pt x="3485" y="6126"/>
                </a:lnTo>
                <a:lnTo>
                  <a:pt x="3669" y="5869"/>
                </a:lnTo>
                <a:lnTo>
                  <a:pt x="3889" y="5649"/>
                </a:lnTo>
                <a:lnTo>
                  <a:pt x="4146" y="5466"/>
                </a:lnTo>
                <a:lnTo>
                  <a:pt x="4402" y="5283"/>
                </a:lnTo>
                <a:lnTo>
                  <a:pt x="4439" y="5246"/>
                </a:lnTo>
                <a:lnTo>
                  <a:pt x="4402" y="5209"/>
                </a:lnTo>
                <a:lnTo>
                  <a:pt x="4402" y="5173"/>
                </a:lnTo>
                <a:lnTo>
                  <a:pt x="4329" y="5136"/>
                </a:lnTo>
                <a:lnTo>
                  <a:pt x="3962" y="5319"/>
                </a:lnTo>
                <a:lnTo>
                  <a:pt x="3632" y="5539"/>
                </a:lnTo>
                <a:lnTo>
                  <a:pt x="3339" y="5796"/>
                </a:lnTo>
                <a:lnTo>
                  <a:pt x="3082" y="6126"/>
                </a:lnTo>
                <a:lnTo>
                  <a:pt x="3045" y="6016"/>
                </a:lnTo>
                <a:lnTo>
                  <a:pt x="3082" y="5980"/>
                </a:lnTo>
                <a:lnTo>
                  <a:pt x="3339" y="5613"/>
                </a:lnTo>
                <a:lnTo>
                  <a:pt x="3632" y="5283"/>
                </a:lnTo>
                <a:lnTo>
                  <a:pt x="3962" y="4952"/>
                </a:lnTo>
                <a:lnTo>
                  <a:pt x="4292" y="4659"/>
                </a:lnTo>
                <a:lnTo>
                  <a:pt x="4292" y="4622"/>
                </a:lnTo>
                <a:lnTo>
                  <a:pt x="4256" y="4586"/>
                </a:lnTo>
                <a:lnTo>
                  <a:pt x="4219" y="4586"/>
                </a:lnTo>
                <a:lnTo>
                  <a:pt x="3925" y="4732"/>
                </a:lnTo>
                <a:lnTo>
                  <a:pt x="3632" y="4879"/>
                </a:lnTo>
                <a:lnTo>
                  <a:pt x="3375" y="5099"/>
                </a:lnTo>
                <a:lnTo>
                  <a:pt x="3155" y="5356"/>
                </a:lnTo>
                <a:lnTo>
                  <a:pt x="3228" y="5209"/>
                </a:lnTo>
                <a:lnTo>
                  <a:pt x="3339" y="5062"/>
                </a:lnTo>
                <a:lnTo>
                  <a:pt x="3559" y="4842"/>
                </a:lnTo>
                <a:lnTo>
                  <a:pt x="3852" y="4622"/>
                </a:lnTo>
                <a:lnTo>
                  <a:pt x="4146" y="4476"/>
                </a:lnTo>
                <a:lnTo>
                  <a:pt x="4402" y="4366"/>
                </a:lnTo>
                <a:lnTo>
                  <a:pt x="4659" y="4292"/>
                </a:lnTo>
                <a:lnTo>
                  <a:pt x="4953" y="4219"/>
                </a:lnTo>
                <a:close/>
                <a:moveTo>
                  <a:pt x="807" y="8767"/>
                </a:moveTo>
                <a:lnTo>
                  <a:pt x="807" y="8841"/>
                </a:lnTo>
                <a:lnTo>
                  <a:pt x="844" y="8914"/>
                </a:lnTo>
                <a:lnTo>
                  <a:pt x="918" y="8951"/>
                </a:lnTo>
                <a:lnTo>
                  <a:pt x="1138" y="8951"/>
                </a:lnTo>
                <a:lnTo>
                  <a:pt x="1211" y="8987"/>
                </a:lnTo>
                <a:lnTo>
                  <a:pt x="1321" y="8987"/>
                </a:lnTo>
                <a:lnTo>
                  <a:pt x="1321" y="9061"/>
                </a:lnTo>
                <a:lnTo>
                  <a:pt x="1321" y="9097"/>
                </a:lnTo>
                <a:lnTo>
                  <a:pt x="1248" y="9171"/>
                </a:lnTo>
                <a:lnTo>
                  <a:pt x="1174" y="9207"/>
                </a:lnTo>
                <a:lnTo>
                  <a:pt x="954" y="9244"/>
                </a:lnTo>
                <a:lnTo>
                  <a:pt x="844" y="9207"/>
                </a:lnTo>
                <a:lnTo>
                  <a:pt x="697" y="9134"/>
                </a:lnTo>
                <a:lnTo>
                  <a:pt x="587" y="9061"/>
                </a:lnTo>
                <a:lnTo>
                  <a:pt x="551" y="8951"/>
                </a:lnTo>
                <a:lnTo>
                  <a:pt x="661" y="8841"/>
                </a:lnTo>
                <a:lnTo>
                  <a:pt x="807" y="8767"/>
                </a:lnTo>
                <a:close/>
                <a:moveTo>
                  <a:pt x="8511" y="8657"/>
                </a:moveTo>
                <a:lnTo>
                  <a:pt x="8621" y="8694"/>
                </a:lnTo>
                <a:lnTo>
                  <a:pt x="8731" y="8731"/>
                </a:lnTo>
                <a:lnTo>
                  <a:pt x="8841" y="8804"/>
                </a:lnTo>
                <a:lnTo>
                  <a:pt x="8951" y="8877"/>
                </a:lnTo>
                <a:lnTo>
                  <a:pt x="8987" y="8987"/>
                </a:lnTo>
                <a:lnTo>
                  <a:pt x="9024" y="9097"/>
                </a:lnTo>
                <a:lnTo>
                  <a:pt x="9024" y="9134"/>
                </a:lnTo>
                <a:lnTo>
                  <a:pt x="8987" y="9134"/>
                </a:lnTo>
                <a:lnTo>
                  <a:pt x="8877" y="9097"/>
                </a:lnTo>
                <a:lnTo>
                  <a:pt x="8804" y="9134"/>
                </a:lnTo>
                <a:lnTo>
                  <a:pt x="8731" y="9171"/>
                </a:lnTo>
                <a:lnTo>
                  <a:pt x="8621" y="9281"/>
                </a:lnTo>
                <a:lnTo>
                  <a:pt x="8474" y="9354"/>
                </a:lnTo>
                <a:lnTo>
                  <a:pt x="8327" y="9318"/>
                </a:lnTo>
                <a:lnTo>
                  <a:pt x="8254" y="9244"/>
                </a:lnTo>
                <a:lnTo>
                  <a:pt x="8217" y="9171"/>
                </a:lnTo>
                <a:lnTo>
                  <a:pt x="8217" y="9024"/>
                </a:lnTo>
                <a:lnTo>
                  <a:pt x="8254" y="8841"/>
                </a:lnTo>
                <a:lnTo>
                  <a:pt x="8254" y="8694"/>
                </a:lnTo>
                <a:lnTo>
                  <a:pt x="8511" y="8657"/>
                </a:lnTo>
                <a:close/>
                <a:moveTo>
                  <a:pt x="5026" y="9501"/>
                </a:moveTo>
                <a:lnTo>
                  <a:pt x="5063" y="9574"/>
                </a:lnTo>
                <a:lnTo>
                  <a:pt x="4989" y="9538"/>
                </a:lnTo>
                <a:lnTo>
                  <a:pt x="5026" y="9501"/>
                </a:lnTo>
                <a:close/>
                <a:moveTo>
                  <a:pt x="4696" y="9868"/>
                </a:moveTo>
                <a:lnTo>
                  <a:pt x="4953" y="9941"/>
                </a:lnTo>
                <a:lnTo>
                  <a:pt x="4916" y="10014"/>
                </a:lnTo>
                <a:lnTo>
                  <a:pt x="4879" y="10271"/>
                </a:lnTo>
                <a:lnTo>
                  <a:pt x="4842" y="10308"/>
                </a:lnTo>
                <a:lnTo>
                  <a:pt x="4549" y="10308"/>
                </a:lnTo>
                <a:lnTo>
                  <a:pt x="4439" y="10235"/>
                </a:lnTo>
                <a:lnTo>
                  <a:pt x="4329" y="10125"/>
                </a:lnTo>
                <a:lnTo>
                  <a:pt x="4292" y="10051"/>
                </a:lnTo>
                <a:lnTo>
                  <a:pt x="4256" y="9941"/>
                </a:lnTo>
                <a:lnTo>
                  <a:pt x="4329" y="9904"/>
                </a:lnTo>
                <a:lnTo>
                  <a:pt x="4439" y="9868"/>
                </a:lnTo>
                <a:close/>
                <a:moveTo>
                  <a:pt x="4806" y="0"/>
                </a:moveTo>
                <a:lnTo>
                  <a:pt x="4622" y="37"/>
                </a:lnTo>
                <a:lnTo>
                  <a:pt x="4476" y="110"/>
                </a:lnTo>
                <a:lnTo>
                  <a:pt x="4292" y="147"/>
                </a:lnTo>
                <a:lnTo>
                  <a:pt x="4146" y="257"/>
                </a:lnTo>
                <a:lnTo>
                  <a:pt x="3999" y="367"/>
                </a:lnTo>
                <a:lnTo>
                  <a:pt x="3889" y="477"/>
                </a:lnTo>
                <a:lnTo>
                  <a:pt x="3779" y="624"/>
                </a:lnTo>
                <a:lnTo>
                  <a:pt x="3705" y="807"/>
                </a:lnTo>
                <a:lnTo>
                  <a:pt x="3669" y="954"/>
                </a:lnTo>
                <a:lnTo>
                  <a:pt x="3669" y="1138"/>
                </a:lnTo>
                <a:lnTo>
                  <a:pt x="3705" y="1321"/>
                </a:lnTo>
                <a:lnTo>
                  <a:pt x="3815" y="1578"/>
                </a:lnTo>
                <a:lnTo>
                  <a:pt x="3999" y="1761"/>
                </a:lnTo>
                <a:lnTo>
                  <a:pt x="4182" y="1871"/>
                </a:lnTo>
                <a:lnTo>
                  <a:pt x="4402" y="1945"/>
                </a:lnTo>
                <a:lnTo>
                  <a:pt x="4366" y="2055"/>
                </a:lnTo>
                <a:lnTo>
                  <a:pt x="4329" y="2165"/>
                </a:lnTo>
                <a:lnTo>
                  <a:pt x="4329" y="2531"/>
                </a:lnTo>
                <a:lnTo>
                  <a:pt x="4329" y="2898"/>
                </a:lnTo>
                <a:lnTo>
                  <a:pt x="4329" y="3522"/>
                </a:lnTo>
                <a:lnTo>
                  <a:pt x="4329" y="3669"/>
                </a:lnTo>
                <a:lnTo>
                  <a:pt x="4366" y="3779"/>
                </a:lnTo>
                <a:lnTo>
                  <a:pt x="4072" y="3925"/>
                </a:lnTo>
                <a:lnTo>
                  <a:pt x="3815" y="4109"/>
                </a:lnTo>
                <a:lnTo>
                  <a:pt x="3742" y="4182"/>
                </a:lnTo>
                <a:lnTo>
                  <a:pt x="3742" y="4255"/>
                </a:lnTo>
                <a:lnTo>
                  <a:pt x="3522" y="4402"/>
                </a:lnTo>
                <a:lnTo>
                  <a:pt x="3339" y="4549"/>
                </a:lnTo>
                <a:lnTo>
                  <a:pt x="3155" y="4696"/>
                </a:lnTo>
                <a:lnTo>
                  <a:pt x="3008" y="4879"/>
                </a:lnTo>
                <a:lnTo>
                  <a:pt x="2862" y="5062"/>
                </a:lnTo>
                <a:lnTo>
                  <a:pt x="2752" y="5283"/>
                </a:lnTo>
                <a:lnTo>
                  <a:pt x="2678" y="5503"/>
                </a:lnTo>
                <a:lnTo>
                  <a:pt x="2642" y="5686"/>
                </a:lnTo>
                <a:lnTo>
                  <a:pt x="2642" y="5906"/>
                </a:lnTo>
                <a:lnTo>
                  <a:pt x="2678" y="6126"/>
                </a:lnTo>
                <a:lnTo>
                  <a:pt x="2752" y="6346"/>
                </a:lnTo>
                <a:lnTo>
                  <a:pt x="2825" y="6566"/>
                </a:lnTo>
                <a:lnTo>
                  <a:pt x="2898" y="6676"/>
                </a:lnTo>
                <a:lnTo>
                  <a:pt x="2421" y="7080"/>
                </a:lnTo>
                <a:lnTo>
                  <a:pt x="1908" y="7447"/>
                </a:lnTo>
                <a:lnTo>
                  <a:pt x="1431" y="7850"/>
                </a:lnTo>
                <a:lnTo>
                  <a:pt x="1211" y="8070"/>
                </a:lnTo>
                <a:lnTo>
                  <a:pt x="991" y="8327"/>
                </a:lnTo>
                <a:lnTo>
                  <a:pt x="771" y="8364"/>
                </a:lnTo>
                <a:lnTo>
                  <a:pt x="624" y="8327"/>
                </a:lnTo>
                <a:lnTo>
                  <a:pt x="477" y="8327"/>
                </a:lnTo>
                <a:lnTo>
                  <a:pt x="367" y="8364"/>
                </a:lnTo>
                <a:lnTo>
                  <a:pt x="257" y="8437"/>
                </a:lnTo>
                <a:lnTo>
                  <a:pt x="184" y="8511"/>
                </a:lnTo>
                <a:lnTo>
                  <a:pt x="111" y="8584"/>
                </a:lnTo>
                <a:lnTo>
                  <a:pt x="37" y="8804"/>
                </a:lnTo>
                <a:lnTo>
                  <a:pt x="0" y="9061"/>
                </a:lnTo>
                <a:lnTo>
                  <a:pt x="0" y="9318"/>
                </a:lnTo>
                <a:lnTo>
                  <a:pt x="74" y="9538"/>
                </a:lnTo>
                <a:lnTo>
                  <a:pt x="257" y="9684"/>
                </a:lnTo>
                <a:lnTo>
                  <a:pt x="477" y="9831"/>
                </a:lnTo>
                <a:lnTo>
                  <a:pt x="697" y="9904"/>
                </a:lnTo>
                <a:lnTo>
                  <a:pt x="954" y="9941"/>
                </a:lnTo>
                <a:lnTo>
                  <a:pt x="1174" y="9904"/>
                </a:lnTo>
                <a:lnTo>
                  <a:pt x="1431" y="9868"/>
                </a:lnTo>
                <a:lnTo>
                  <a:pt x="1651" y="9794"/>
                </a:lnTo>
                <a:lnTo>
                  <a:pt x="1798" y="9648"/>
                </a:lnTo>
                <a:lnTo>
                  <a:pt x="1908" y="9574"/>
                </a:lnTo>
                <a:lnTo>
                  <a:pt x="1945" y="9464"/>
                </a:lnTo>
                <a:lnTo>
                  <a:pt x="1981" y="9354"/>
                </a:lnTo>
                <a:lnTo>
                  <a:pt x="1981" y="9207"/>
                </a:lnTo>
                <a:lnTo>
                  <a:pt x="1908" y="8987"/>
                </a:lnTo>
                <a:lnTo>
                  <a:pt x="1798" y="8767"/>
                </a:lnTo>
                <a:lnTo>
                  <a:pt x="1651" y="8584"/>
                </a:lnTo>
                <a:lnTo>
                  <a:pt x="1431" y="8437"/>
                </a:lnTo>
                <a:lnTo>
                  <a:pt x="1394" y="8437"/>
                </a:lnTo>
                <a:lnTo>
                  <a:pt x="1578" y="8254"/>
                </a:lnTo>
                <a:lnTo>
                  <a:pt x="1761" y="8070"/>
                </a:lnTo>
                <a:lnTo>
                  <a:pt x="2165" y="7777"/>
                </a:lnTo>
                <a:lnTo>
                  <a:pt x="2421" y="7557"/>
                </a:lnTo>
                <a:lnTo>
                  <a:pt x="2642" y="7337"/>
                </a:lnTo>
                <a:lnTo>
                  <a:pt x="2862" y="7080"/>
                </a:lnTo>
                <a:lnTo>
                  <a:pt x="3008" y="6786"/>
                </a:lnTo>
                <a:lnTo>
                  <a:pt x="3118" y="6897"/>
                </a:lnTo>
                <a:lnTo>
                  <a:pt x="3302" y="7043"/>
                </a:lnTo>
                <a:lnTo>
                  <a:pt x="3632" y="7227"/>
                </a:lnTo>
                <a:lnTo>
                  <a:pt x="3999" y="7337"/>
                </a:lnTo>
                <a:lnTo>
                  <a:pt x="4366" y="7410"/>
                </a:lnTo>
                <a:lnTo>
                  <a:pt x="4439" y="7410"/>
                </a:lnTo>
                <a:lnTo>
                  <a:pt x="4402" y="7887"/>
                </a:lnTo>
                <a:lnTo>
                  <a:pt x="4402" y="8364"/>
                </a:lnTo>
                <a:lnTo>
                  <a:pt x="4439" y="9318"/>
                </a:lnTo>
                <a:lnTo>
                  <a:pt x="4256" y="9391"/>
                </a:lnTo>
                <a:lnTo>
                  <a:pt x="4109" y="9464"/>
                </a:lnTo>
                <a:lnTo>
                  <a:pt x="3999" y="9574"/>
                </a:lnTo>
                <a:lnTo>
                  <a:pt x="3925" y="9684"/>
                </a:lnTo>
                <a:lnTo>
                  <a:pt x="3889" y="9794"/>
                </a:lnTo>
                <a:lnTo>
                  <a:pt x="3852" y="9941"/>
                </a:lnTo>
                <a:lnTo>
                  <a:pt x="3815" y="10125"/>
                </a:lnTo>
                <a:lnTo>
                  <a:pt x="3852" y="10271"/>
                </a:lnTo>
                <a:lnTo>
                  <a:pt x="3925" y="10565"/>
                </a:lnTo>
                <a:lnTo>
                  <a:pt x="4072" y="10821"/>
                </a:lnTo>
                <a:lnTo>
                  <a:pt x="4182" y="10895"/>
                </a:lnTo>
                <a:lnTo>
                  <a:pt x="4329" y="10968"/>
                </a:lnTo>
                <a:lnTo>
                  <a:pt x="4439" y="11042"/>
                </a:lnTo>
                <a:lnTo>
                  <a:pt x="4586" y="11078"/>
                </a:lnTo>
                <a:lnTo>
                  <a:pt x="4879" y="11078"/>
                </a:lnTo>
                <a:lnTo>
                  <a:pt x="5173" y="11005"/>
                </a:lnTo>
                <a:lnTo>
                  <a:pt x="5283" y="10932"/>
                </a:lnTo>
                <a:lnTo>
                  <a:pt x="5393" y="10821"/>
                </a:lnTo>
                <a:lnTo>
                  <a:pt x="5466" y="10711"/>
                </a:lnTo>
                <a:lnTo>
                  <a:pt x="5503" y="10601"/>
                </a:lnTo>
                <a:lnTo>
                  <a:pt x="5576" y="10308"/>
                </a:lnTo>
                <a:lnTo>
                  <a:pt x="5539" y="10051"/>
                </a:lnTo>
                <a:lnTo>
                  <a:pt x="5503" y="9904"/>
                </a:lnTo>
                <a:lnTo>
                  <a:pt x="5393" y="9794"/>
                </a:lnTo>
                <a:lnTo>
                  <a:pt x="5319" y="9684"/>
                </a:lnTo>
                <a:lnTo>
                  <a:pt x="5173" y="9611"/>
                </a:lnTo>
                <a:lnTo>
                  <a:pt x="5136" y="9428"/>
                </a:lnTo>
                <a:lnTo>
                  <a:pt x="5099" y="9354"/>
                </a:lnTo>
                <a:lnTo>
                  <a:pt x="4842" y="9354"/>
                </a:lnTo>
                <a:lnTo>
                  <a:pt x="4806" y="8474"/>
                </a:lnTo>
                <a:lnTo>
                  <a:pt x="4806" y="7960"/>
                </a:lnTo>
                <a:lnTo>
                  <a:pt x="4769" y="7447"/>
                </a:lnTo>
                <a:lnTo>
                  <a:pt x="5136" y="7410"/>
                </a:lnTo>
                <a:lnTo>
                  <a:pt x="5503" y="7300"/>
                </a:lnTo>
                <a:lnTo>
                  <a:pt x="5833" y="7117"/>
                </a:lnTo>
                <a:lnTo>
                  <a:pt x="6126" y="6860"/>
                </a:lnTo>
                <a:lnTo>
                  <a:pt x="6200" y="6786"/>
                </a:lnTo>
                <a:lnTo>
                  <a:pt x="6310" y="6933"/>
                </a:lnTo>
                <a:lnTo>
                  <a:pt x="6493" y="7080"/>
                </a:lnTo>
                <a:lnTo>
                  <a:pt x="6677" y="7190"/>
                </a:lnTo>
                <a:lnTo>
                  <a:pt x="6860" y="7300"/>
                </a:lnTo>
                <a:lnTo>
                  <a:pt x="7043" y="7630"/>
                </a:lnTo>
                <a:lnTo>
                  <a:pt x="7263" y="7997"/>
                </a:lnTo>
                <a:lnTo>
                  <a:pt x="7557" y="8437"/>
                </a:lnTo>
                <a:lnTo>
                  <a:pt x="7667" y="8584"/>
                </a:lnTo>
                <a:lnTo>
                  <a:pt x="7557" y="8767"/>
                </a:lnTo>
                <a:lnTo>
                  <a:pt x="7484" y="8951"/>
                </a:lnTo>
                <a:lnTo>
                  <a:pt x="7447" y="9097"/>
                </a:lnTo>
                <a:lnTo>
                  <a:pt x="7447" y="9281"/>
                </a:lnTo>
                <a:lnTo>
                  <a:pt x="7484" y="9428"/>
                </a:lnTo>
                <a:lnTo>
                  <a:pt x="7520" y="9611"/>
                </a:lnTo>
                <a:lnTo>
                  <a:pt x="7594" y="9758"/>
                </a:lnTo>
                <a:lnTo>
                  <a:pt x="7704" y="9904"/>
                </a:lnTo>
                <a:lnTo>
                  <a:pt x="7850" y="10014"/>
                </a:lnTo>
                <a:lnTo>
                  <a:pt x="7960" y="10125"/>
                </a:lnTo>
                <a:lnTo>
                  <a:pt x="8107" y="10161"/>
                </a:lnTo>
                <a:lnTo>
                  <a:pt x="8254" y="10198"/>
                </a:lnTo>
                <a:lnTo>
                  <a:pt x="8547" y="10198"/>
                </a:lnTo>
                <a:lnTo>
                  <a:pt x="8694" y="10125"/>
                </a:lnTo>
                <a:lnTo>
                  <a:pt x="8877" y="10051"/>
                </a:lnTo>
                <a:lnTo>
                  <a:pt x="9098" y="9831"/>
                </a:lnTo>
                <a:lnTo>
                  <a:pt x="9281" y="9538"/>
                </a:lnTo>
                <a:lnTo>
                  <a:pt x="9354" y="9391"/>
                </a:lnTo>
                <a:lnTo>
                  <a:pt x="9391" y="9244"/>
                </a:lnTo>
                <a:lnTo>
                  <a:pt x="9391" y="9061"/>
                </a:lnTo>
                <a:lnTo>
                  <a:pt x="9391" y="8914"/>
                </a:lnTo>
                <a:lnTo>
                  <a:pt x="9318" y="8767"/>
                </a:lnTo>
                <a:lnTo>
                  <a:pt x="9244" y="8621"/>
                </a:lnTo>
                <a:lnTo>
                  <a:pt x="9134" y="8511"/>
                </a:lnTo>
                <a:lnTo>
                  <a:pt x="8987" y="8437"/>
                </a:lnTo>
                <a:lnTo>
                  <a:pt x="8841" y="8364"/>
                </a:lnTo>
                <a:lnTo>
                  <a:pt x="8694" y="8327"/>
                </a:lnTo>
                <a:lnTo>
                  <a:pt x="8364" y="8290"/>
                </a:lnTo>
                <a:lnTo>
                  <a:pt x="8180" y="8290"/>
                </a:lnTo>
                <a:lnTo>
                  <a:pt x="7997" y="8364"/>
                </a:lnTo>
                <a:lnTo>
                  <a:pt x="7924" y="8217"/>
                </a:lnTo>
                <a:lnTo>
                  <a:pt x="7814" y="8070"/>
                </a:lnTo>
                <a:lnTo>
                  <a:pt x="7557" y="7667"/>
                </a:lnTo>
                <a:lnTo>
                  <a:pt x="7300" y="7300"/>
                </a:lnTo>
                <a:lnTo>
                  <a:pt x="7227" y="7153"/>
                </a:lnTo>
                <a:lnTo>
                  <a:pt x="7153" y="7007"/>
                </a:lnTo>
                <a:lnTo>
                  <a:pt x="7043" y="6933"/>
                </a:lnTo>
                <a:lnTo>
                  <a:pt x="6897" y="6897"/>
                </a:lnTo>
                <a:lnTo>
                  <a:pt x="6640" y="6750"/>
                </a:lnTo>
                <a:lnTo>
                  <a:pt x="6346" y="6530"/>
                </a:lnTo>
                <a:lnTo>
                  <a:pt x="6530" y="6236"/>
                </a:lnTo>
                <a:lnTo>
                  <a:pt x="6603" y="5869"/>
                </a:lnTo>
                <a:lnTo>
                  <a:pt x="6603" y="5503"/>
                </a:lnTo>
                <a:lnTo>
                  <a:pt x="6567" y="5173"/>
                </a:lnTo>
                <a:lnTo>
                  <a:pt x="6456" y="4842"/>
                </a:lnTo>
                <a:lnTo>
                  <a:pt x="6310" y="4586"/>
                </a:lnTo>
                <a:lnTo>
                  <a:pt x="6126" y="4329"/>
                </a:lnTo>
                <a:lnTo>
                  <a:pt x="5870" y="4109"/>
                </a:lnTo>
                <a:lnTo>
                  <a:pt x="5613" y="3962"/>
                </a:lnTo>
                <a:lnTo>
                  <a:pt x="5356" y="3815"/>
                </a:lnTo>
                <a:lnTo>
                  <a:pt x="5026" y="3742"/>
                </a:lnTo>
                <a:lnTo>
                  <a:pt x="4732" y="3742"/>
                </a:lnTo>
                <a:lnTo>
                  <a:pt x="4732" y="3522"/>
                </a:lnTo>
                <a:lnTo>
                  <a:pt x="4696" y="2678"/>
                </a:lnTo>
                <a:lnTo>
                  <a:pt x="4732" y="2385"/>
                </a:lnTo>
                <a:lnTo>
                  <a:pt x="4696" y="2165"/>
                </a:lnTo>
                <a:lnTo>
                  <a:pt x="4659" y="1981"/>
                </a:lnTo>
                <a:lnTo>
                  <a:pt x="4842" y="1945"/>
                </a:lnTo>
                <a:lnTo>
                  <a:pt x="5063" y="1871"/>
                </a:lnTo>
                <a:lnTo>
                  <a:pt x="5246" y="1761"/>
                </a:lnTo>
                <a:lnTo>
                  <a:pt x="5393" y="1651"/>
                </a:lnTo>
                <a:lnTo>
                  <a:pt x="5539" y="1468"/>
                </a:lnTo>
                <a:lnTo>
                  <a:pt x="5613" y="1284"/>
                </a:lnTo>
                <a:lnTo>
                  <a:pt x="5686" y="1101"/>
                </a:lnTo>
                <a:lnTo>
                  <a:pt x="5686" y="844"/>
                </a:lnTo>
                <a:lnTo>
                  <a:pt x="5613" y="624"/>
                </a:lnTo>
                <a:lnTo>
                  <a:pt x="5503" y="404"/>
                </a:lnTo>
                <a:lnTo>
                  <a:pt x="5466" y="257"/>
                </a:lnTo>
                <a:lnTo>
                  <a:pt x="5429" y="184"/>
                </a:lnTo>
                <a:lnTo>
                  <a:pt x="5356" y="147"/>
                </a:lnTo>
                <a:lnTo>
                  <a:pt x="5209" y="147"/>
                </a:lnTo>
                <a:lnTo>
                  <a:pt x="5063" y="110"/>
                </a:lnTo>
                <a:lnTo>
                  <a:pt x="4989" y="37"/>
                </a:lnTo>
                <a:lnTo>
                  <a:pt x="4806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106" name="Google Shape;1106;p30"/>
          <p:cNvSpPr/>
          <p:nvPr/>
        </p:nvSpPr>
        <p:spPr>
          <a:xfrm>
            <a:off x="2681615" y="4813558"/>
            <a:ext cx="816944" cy="313967"/>
          </a:xfrm>
          <a:custGeom>
            <a:avLst/>
            <a:gdLst/>
            <a:ahLst/>
            <a:cxnLst/>
            <a:rect l="l" t="t" r="r" b="b"/>
            <a:pathLst>
              <a:path w="16325" h="6274" extrusionOk="0">
                <a:moveTo>
                  <a:pt x="14710" y="1"/>
                </a:moveTo>
                <a:lnTo>
                  <a:pt x="14527" y="74"/>
                </a:lnTo>
                <a:lnTo>
                  <a:pt x="14380" y="147"/>
                </a:lnTo>
                <a:lnTo>
                  <a:pt x="14270" y="221"/>
                </a:lnTo>
                <a:lnTo>
                  <a:pt x="14270" y="257"/>
                </a:lnTo>
                <a:lnTo>
                  <a:pt x="14197" y="221"/>
                </a:lnTo>
                <a:lnTo>
                  <a:pt x="14087" y="221"/>
                </a:lnTo>
                <a:lnTo>
                  <a:pt x="14013" y="294"/>
                </a:lnTo>
                <a:lnTo>
                  <a:pt x="13977" y="331"/>
                </a:lnTo>
                <a:lnTo>
                  <a:pt x="13977" y="441"/>
                </a:lnTo>
                <a:lnTo>
                  <a:pt x="14013" y="551"/>
                </a:lnTo>
                <a:lnTo>
                  <a:pt x="14050" y="587"/>
                </a:lnTo>
                <a:lnTo>
                  <a:pt x="14123" y="624"/>
                </a:lnTo>
                <a:lnTo>
                  <a:pt x="14343" y="624"/>
                </a:lnTo>
                <a:lnTo>
                  <a:pt x="14527" y="551"/>
                </a:lnTo>
                <a:lnTo>
                  <a:pt x="14710" y="477"/>
                </a:lnTo>
                <a:lnTo>
                  <a:pt x="14894" y="441"/>
                </a:lnTo>
                <a:lnTo>
                  <a:pt x="14967" y="477"/>
                </a:lnTo>
                <a:lnTo>
                  <a:pt x="15004" y="514"/>
                </a:lnTo>
                <a:lnTo>
                  <a:pt x="14967" y="587"/>
                </a:lnTo>
                <a:lnTo>
                  <a:pt x="14930" y="661"/>
                </a:lnTo>
                <a:lnTo>
                  <a:pt x="14747" y="881"/>
                </a:lnTo>
                <a:lnTo>
                  <a:pt x="14123" y="1725"/>
                </a:lnTo>
                <a:lnTo>
                  <a:pt x="14123" y="1798"/>
                </a:lnTo>
                <a:lnTo>
                  <a:pt x="14087" y="1871"/>
                </a:lnTo>
                <a:lnTo>
                  <a:pt x="14123" y="1981"/>
                </a:lnTo>
                <a:lnTo>
                  <a:pt x="14233" y="2055"/>
                </a:lnTo>
                <a:lnTo>
                  <a:pt x="14343" y="2091"/>
                </a:lnTo>
                <a:lnTo>
                  <a:pt x="14820" y="2091"/>
                </a:lnTo>
                <a:lnTo>
                  <a:pt x="15260" y="2055"/>
                </a:lnTo>
                <a:lnTo>
                  <a:pt x="15774" y="1945"/>
                </a:lnTo>
                <a:lnTo>
                  <a:pt x="16031" y="1871"/>
                </a:lnTo>
                <a:lnTo>
                  <a:pt x="16251" y="1761"/>
                </a:lnTo>
                <a:lnTo>
                  <a:pt x="16324" y="1651"/>
                </a:lnTo>
                <a:lnTo>
                  <a:pt x="16324" y="1541"/>
                </a:lnTo>
                <a:lnTo>
                  <a:pt x="16288" y="1468"/>
                </a:lnTo>
                <a:lnTo>
                  <a:pt x="16214" y="1431"/>
                </a:lnTo>
                <a:lnTo>
                  <a:pt x="16141" y="1394"/>
                </a:lnTo>
                <a:lnTo>
                  <a:pt x="15957" y="1431"/>
                </a:lnTo>
                <a:lnTo>
                  <a:pt x="15774" y="1468"/>
                </a:lnTo>
                <a:lnTo>
                  <a:pt x="15370" y="1541"/>
                </a:lnTo>
                <a:lnTo>
                  <a:pt x="14820" y="1615"/>
                </a:lnTo>
                <a:lnTo>
                  <a:pt x="14820" y="1615"/>
                </a:lnTo>
                <a:lnTo>
                  <a:pt x="15260" y="1028"/>
                </a:lnTo>
                <a:lnTo>
                  <a:pt x="15370" y="844"/>
                </a:lnTo>
                <a:lnTo>
                  <a:pt x="15481" y="698"/>
                </a:lnTo>
                <a:lnTo>
                  <a:pt x="15517" y="477"/>
                </a:lnTo>
                <a:lnTo>
                  <a:pt x="15517" y="404"/>
                </a:lnTo>
                <a:lnTo>
                  <a:pt x="15481" y="294"/>
                </a:lnTo>
                <a:lnTo>
                  <a:pt x="15370" y="184"/>
                </a:lnTo>
                <a:lnTo>
                  <a:pt x="15224" y="74"/>
                </a:lnTo>
                <a:lnTo>
                  <a:pt x="15077" y="37"/>
                </a:lnTo>
                <a:lnTo>
                  <a:pt x="14894" y="1"/>
                </a:lnTo>
                <a:close/>
                <a:moveTo>
                  <a:pt x="6604" y="2788"/>
                </a:moveTo>
                <a:lnTo>
                  <a:pt x="6163" y="2898"/>
                </a:lnTo>
                <a:lnTo>
                  <a:pt x="5576" y="2972"/>
                </a:lnTo>
                <a:lnTo>
                  <a:pt x="5283" y="3045"/>
                </a:lnTo>
                <a:lnTo>
                  <a:pt x="4990" y="3118"/>
                </a:lnTo>
                <a:lnTo>
                  <a:pt x="4953" y="3155"/>
                </a:lnTo>
                <a:lnTo>
                  <a:pt x="4880" y="3229"/>
                </a:lnTo>
                <a:lnTo>
                  <a:pt x="4880" y="3302"/>
                </a:lnTo>
                <a:lnTo>
                  <a:pt x="4880" y="3339"/>
                </a:lnTo>
                <a:lnTo>
                  <a:pt x="4880" y="3412"/>
                </a:lnTo>
                <a:lnTo>
                  <a:pt x="4916" y="3485"/>
                </a:lnTo>
                <a:lnTo>
                  <a:pt x="4990" y="3522"/>
                </a:lnTo>
                <a:lnTo>
                  <a:pt x="5063" y="3522"/>
                </a:lnTo>
                <a:lnTo>
                  <a:pt x="5613" y="3485"/>
                </a:lnTo>
                <a:lnTo>
                  <a:pt x="6163" y="3412"/>
                </a:lnTo>
                <a:lnTo>
                  <a:pt x="6640" y="3339"/>
                </a:lnTo>
                <a:lnTo>
                  <a:pt x="6860" y="3265"/>
                </a:lnTo>
                <a:lnTo>
                  <a:pt x="6970" y="3192"/>
                </a:lnTo>
                <a:lnTo>
                  <a:pt x="7044" y="3118"/>
                </a:lnTo>
                <a:lnTo>
                  <a:pt x="7044" y="3008"/>
                </a:lnTo>
                <a:lnTo>
                  <a:pt x="7044" y="2972"/>
                </a:lnTo>
                <a:lnTo>
                  <a:pt x="7007" y="2898"/>
                </a:lnTo>
                <a:lnTo>
                  <a:pt x="6897" y="2862"/>
                </a:lnTo>
                <a:lnTo>
                  <a:pt x="6824" y="2825"/>
                </a:lnTo>
                <a:lnTo>
                  <a:pt x="6604" y="2788"/>
                </a:lnTo>
                <a:close/>
                <a:moveTo>
                  <a:pt x="13500" y="1945"/>
                </a:moveTo>
                <a:lnTo>
                  <a:pt x="13280" y="1981"/>
                </a:lnTo>
                <a:lnTo>
                  <a:pt x="13060" y="2018"/>
                </a:lnTo>
                <a:lnTo>
                  <a:pt x="12876" y="2055"/>
                </a:lnTo>
                <a:lnTo>
                  <a:pt x="12693" y="2201"/>
                </a:lnTo>
                <a:lnTo>
                  <a:pt x="12546" y="2275"/>
                </a:lnTo>
                <a:lnTo>
                  <a:pt x="12436" y="2422"/>
                </a:lnTo>
                <a:lnTo>
                  <a:pt x="12289" y="2678"/>
                </a:lnTo>
                <a:lnTo>
                  <a:pt x="12179" y="3008"/>
                </a:lnTo>
                <a:lnTo>
                  <a:pt x="12179" y="3339"/>
                </a:lnTo>
                <a:lnTo>
                  <a:pt x="12179" y="3522"/>
                </a:lnTo>
                <a:lnTo>
                  <a:pt x="12216" y="3669"/>
                </a:lnTo>
                <a:lnTo>
                  <a:pt x="12289" y="3815"/>
                </a:lnTo>
                <a:lnTo>
                  <a:pt x="12363" y="3962"/>
                </a:lnTo>
                <a:lnTo>
                  <a:pt x="12473" y="4109"/>
                </a:lnTo>
                <a:lnTo>
                  <a:pt x="12583" y="4219"/>
                </a:lnTo>
                <a:lnTo>
                  <a:pt x="12729" y="4292"/>
                </a:lnTo>
                <a:lnTo>
                  <a:pt x="12876" y="4366"/>
                </a:lnTo>
                <a:lnTo>
                  <a:pt x="12986" y="4402"/>
                </a:lnTo>
                <a:lnTo>
                  <a:pt x="13096" y="4402"/>
                </a:lnTo>
                <a:lnTo>
                  <a:pt x="13353" y="4329"/>
                </a:lnTo>
                <a:lnTo>
                  <a:pt x="13757" y="4146"/>
                </a:lnTo>
                <a:lnTo>
                  <a:pt x="14197" y="3999"/>
                </a:lnTo>
                <a:lnTo>
                  <a:pt x="14417" y="3852"/>
                </a:lnTo>
                <a:lnTo>
                  <a:pt x="14564" y="3705"/>
                </a:lnTo>
                <a:lnTo>
                  <a:pt x="14600" y="3632"/>
                </a:lnTo>
                <a:lnTo>
                  <a:pt x="14564" y="3559"/>
                </a:lnTo>
                <a:lnTo>
                  <a:pt x="14527" y="3485"/>
                </a:lnTo>
                <a:lnTo>
                  <a:pt x="14453" y="3449"/>
                </a:lnTo>
                <a:lnTo>
                  <a:pt x="14343" y="3412"/>
                </a:lnTo>
                <a:lnTo>
                  <a:pt x="14197" y="3449"/>
                </a:lnTo>
                <a:lnTo>
                  <a:pt x="13940" y="3522"/>
                </a:lnTo>
                <a:lnTo>
                  <a:pt x="13426" y="3742"/>
                </a:lnTo>
                <a:lnTo>
                  <a:pt x="13280" y="3815"/>
                </a:lnTo>
                <a:lnTo>
                  <a:pt x="13133" y="3852"/>
                </a:lnTo>
                <a:lnTo>
                  <a:pt x="12986" y="3852"/>
                </a:lnTo>
                <a:lnTo>
                  <a:pt x="12839" y="3779"/>
                </a:lnTo>
                <a:lnTo>
                  <a:pt x="12766" y="3669"/>
                </a:lnTo>
                <a:lnTo>
                  <a:pt x="12729" y="3559"/>
                </a:lnTo>
                <a:lnTo>
                  <a:pt x="12656" y="3339"/>
                </a:lnTo>
                <a:lnTo>
                  <a:pt x="12656" y="3118"/>
                </a:lnTo>
                <a:lnTo>
                  <a:pt x="12729" y="2898"/>
                </a:lnTo>
                <a:lnTo>
                  <a:pt x="12839" y="2715"/>
                </a:lnTo>
                <a:lnTo>
                  <a:pt x="12986" y="2532"/>
                </a:lnTo>
                <a:lnTo>
                  <a:pt x="13133" y="2458"/>
                </a:lnTo>
                <a:lnTo>
                  <a:pt x="13280" y="2422"/>
                </a:lnTo>
                <a:lnTo>
                  <a:pt x="13610" y="2385"/>
                </a:lnTo>
                <a:lnTo>
                  <a:pt x="13940" y="2348"/>
                </a:lnTo>
                <a:lnTo>
                  <a:pt x="14307" y="2348"/>
                </a:lnTo>
                <a:lnTo>
                  <a:pt x="14307" y="2311"/>
                </a:lnTo>
                <a:lnTo>
                  <a:pt x="14307" y="2275"/>
                </a:lnTo>
                <a:lnTo>
                  <a:pt x="14307" y="2238"/>
                </a:lnTo>
                <a:lnTo>
                  <a:pt x="14123" y="2128"/>
                </a:lnTo>
                <a:lnTo>
                  <a:pt x="13903" y="2055"/>
                </a:lnTo>
                <a:lnTo>
                  <a:pt x="13720" y="1981"/>
                </a:lnTo>
                <a:lnTo>
                  <a:pt x="13500" y="1945"/>
                </a:lnTo>
                <a:close/>
                <a:moveTo>
                  <a:pt x="6787" y="4182"/>
                </a:moveTo>
                <a:lnTo>
                  <a:pt x="6347" y="4292"/>
                </a:lnTo>
                <a:lnTo>
                  <a:pt x="5907" y="4366"/>
                </a:lnTo>
                <a:lnTo>
                  <a:pt x="5466" y="4439"/>
                </a:lnTo>
                <a:lnTo>
                  <a:pt x="5063" y="4549"/>
                </a:lnTo>
                <a:lnTo>
                  <a:pt x="4990" y="4622"/>
                </a:lnTo>
                <a:lnTo>
                  <a:pt x="4953" y="4696"/>
                </a:lnTo>
                <a:lnTo>
                  <a:pt x="4953" y="4806"/>
                </a:lnTo>
                <a:lnTo>
                  <a:pt x="5063" y="4843"/>
                </a:lnTo>
                <a:lnTo>
                  <a:pt x="5283" y="4879"/>
                </a:lnTo>
                <a:lnTo>
                  <a:pt x="5980" y="4879"/>
                </a:lnTo>
                <a:lnTo>
                  <a:pt x="6457" y="4769"/>
                </a:lnTo>
                <a:lnTo>
                  <a:pt x="6897" y="4659"/>
                </a:lnTo>
                <a:lnTo>
                  <a:pt x="6970" y="4622"/>
                </a:lnTo>
                <a:lnTo>
                  <a:pt x="7044" y="4586"/>
                </a:lnTo>
                <a:lnTo>
                  <a:pt x="7080" y="4512"/>
                </a:lnTo>
                <a:lnTo>
                  <a:pt x="7117" y="4439"/>
                </a:lnTo>
                <a:lnTo>
                  <a:pt x="7080" y="4292"/>
                </a:lnTo>
                <a:lnTo>
                  <a:pt x="7007" y="4219"/>
                </a:lnTo>
                <a:lnTo>
                  <a:pt x="6934" y="4182"/>
                </a:lnTo>
                <a:close/>
                <a:moveTo>
                  <a:pt x="11079" y="2055"/>
                </a:moveTo>
                <a:lnTo>
                  <a:pt x="10785" y="2091"/>
                </a:lnTo>
                <a:lnTo>
                  <a:pt x="10565" y="2165"/>
                </a:lnTo>
                <a:lnTo>
                  <a:pt x="10382" y="2311"/>
                </a:lnTo>
                <a:lnTo>
                  <a:pt x="10235" y="2495"/>
                </a:lnTo>
                <a:lnTo>
                  <a:pt x="10198" y="2385"/>
                </a:lnTo>
                <a:lnTo>
                  <a:pt x="10088" y="2348"/>
                </a:lnTo>
                <a:lnTo>
                  <a:pt x="9942" y="2311"/>
                </a:lnTo>
                <a:lnTo>
                  <a:pt x="9611" y="2311"/>
                </a:lnTo>
                <a:lnTo>
                  <a:pt x="9501" y="2348"/>
                </a:lnTo>
                <a:lnTo>
                  <a:pt x="9208" y="2495"/>
                </a:lnTo>
                <a:lnTo>
                  <a:pt x="8988" y="2678"/>
                </a:lnTo>
                <a:lnTo>
                  <a:pt x="8951" y="2568"/>
                </a:lnTo>
                <a:lnTo>
                  <a:pt x="8915" y="2532"/>
                </a:lnTo>
                <a:lnTo>
                  <a:pt x="8878" y="2532"/>
                </a:lnTo>
                <a:lnTo>
                  <a:pt x="8804" y="2568"/>
                </a:lnTo>
                <a:lnTo>
                  <a:pt x="8731" y="2752"/>
                </a:lnTo>
                <a:lnTo>
                  <a:pt x="8658" y="2935"/>
                </a:lnTo>
                <a:lnTo>
                  <a:pt x="8621" y="3339"/>
                </a:lnTo>
                <a:lnTo>
                  <a:pt x="8584" y="3705"/>
                </a:lnTo>
                <a:lnTo>
                  <a:pt x="8621" y="4072"/>
                </a:lnTo>
                <a:lnTo>
                  <a:pt x="8694" y="4439"/>
                </a:lnTo>
                <a:lnTo>
                  <a:pt x="8768" y="4806"/>
                </a:lnTo>
                <a:lnTo>
                  <a:pt x="8804" y="4879"/>
                </a:lnTo>
                <a:lnTo>
                  <a:pt x="8878" y="4953"/>
                </a:lnTo>
                <a:lnTo>
                  <a:pt x="8951" y="4989"/>
                </a:lnTo>
                <a:lnTo>
                  <a:pt x="9061" y="4953"/>
                </a:lnTo>
                <a:lnTo>
                  <a:pt x="9135" y="4916"/>
                </a:lnTo>
                <a:lnTo>
                  <a:pt x="9208" y="4879"/>
                </a:lnTo>
                <a:lnTo>
                  <a:pt x="9245" y="4769"/>
                </a:lnTo>
                <a:lnTo>
                  <a:pt x="9208" y="4659"/>
                </a:lnTo>
                <a:lnTo>
                  <a:pt x="9135" y="4182"/>
                </a:lnTo>
                <a:lnTo>
                  <a:pt x="9098" y="3669"/>
                </a:lnTo>
                <a:lnTo>
                  <a:pt x="9135" y="3339"/>
                </a:lnTo>
                <a:lnTo>
                  <a:pt x="9208" y="3118"/>
                </a:lnTo>
                <a:lnTo>
                  <a:pt x="9391" y="2972"/>
                </a:lnTo>
                <a:lnTo>
                  <a:pt x="9575" y="2825"/>
                </a:lnTo>
                <a:lnTo>
                  <a:pt x="9795" y="2788"/>
                </a:lnTo>
                <a:lnTo>
                  <a:pt x="9868" y="4072"/>
                </a:lnTo>
                <a:lnTo>
                  <a:pt x="9905" y="4146"/>
                </a:lnTo>
                <a:lnTo>
                  <a:pt x="9942" y="4219"/>
                </a:lnTo>
                <a:lnTo>
                  <a:pt x="10015" y="4292"/>
                </a:lnTo>
                <a:lnTo>
                  <a:pt x="10125" y="4292"/>
                </a:lnTo>
                <a:lnTo>
                  <a:pt x="10198" y="4329"/>
                </a:lnTo>
                <a:lnTo>
                  <a:pt x="10272" y="4292"/>
                </a:lnTo>
                <a:lnTo>
                  <a:pt x="10308" y="4219"/>
                </a:lnTo>
                <a:lnTo>
                  <a:pt x="10345" y="4146"/>
                </a:lnTo>
                <a:lnTo>
                  <a:pt x="10455" y="3559"/>
                </a:lnTo>
                <a:lnTo>
                  <a:pt x="10565" y="3008"/>
                </a:lnTo>
                <a:lnTo>
                  <a:pt x="10602" y="2862"/>
                </a:lnTo>
                <a:lnTo>
                  <a:pt x="10675" y="2752"/>
                </a:lnTo>
                <a:lnTo>
                  <a:pt x="10785" y="2642"/>
                </a:lnTo>
                <a:lnTo>
                  <a:pt x="10895" y="2568"/>
                </a:lnTo>
                <a:lnTo>
                  <a:pt x="11079" y="2568"/>
                </a:lnTo>
                <a:lnTo>
                  <a:pt x="11115" y="2642"/>
                </a:lnTo>
                <a:lnTo>
                  <a:pt x="11115" y="2752"/>
                </a:lnTo>
                <a:lnTo>
                  <a:pt x="11115" y="2862"/>
                </a:lnTo>
                <a:lnTo>
                  <a:pt x="11189" y="3449"/>
                </a:lnTo>
                <a:lnTo>
                  <a:pt x="11299" y="4036"/>
                </a:lnTo>
                <a:lnTo>
                  <a:pt x="11372" y="4256"/>
                </a:lnTo>
                <a:lnTo>
                  <a:pt x="11446" y="4512"/>
                </a:lnTo>
                <a:lnTo>
                  <a:pt x="11556" y="4732"/>
                </a:lnTo>
                <a:lnTo>
                  <a:pt x="11629" y="4806"/>
                </a:lnTo>
                <a:lnTo>
                  <a:pt x="11739" y="4843"/>
                </a:lnTo>
                <a:lnTo>
                  <a:pt x="11849" y="4843"/>
                </a:lnTo>
                <a:lnTo>
                  <a:pt x="11922" y="4806"/>
                </a:lnTo>
                <a:lnTo>
                  <a:pt x="11996" y="4769"/>
                </a:lnTo>
                <a:lnTo>
                  <a:pt x="12032" y="4696"/>
                </a:lnTo>
                <a:lnTo>
                  <a:pt x="12069" y="4586"/>
                </a:lnTo>
                <a:lnTo>
                  <a:pt x="11996" y="4476"/>
                </a:lnTo>
                <a:lnTo>
                  <a:pt x="11922" y="4402"/>
                </a:lnTo>
                <a:lnTo>
                  <a:pt x="11886" y="4256"/>
                </a:lnTo>
                <a:lnTo>
                  <a:pt x="11812" y="4072"/>
                </a:lnTo>
                <a:lnTo>
                  <a:pt x="11776" y="3779"/>
                </a:lnTo>
                <a:lnTo>
                  <a:pt x="11666" y="3339"/>
                </a:lnTo>
                <a:lnTo>
                  <a:pt x="11629" y="2862"/>
                </a:lnTo>
                <a:lnTo>
                  <a:pt x="11629" y="2532"/>
                </a:lnTo>
                <a:lnTo>
                  <a:pt x="11592" y="2385"/>
                </a:lnTo>
                <a:lnTo>
                  <a:pt x="11482" y="2275"/>
                </a:lnTo>
                <a:lnTo>
                  <a:pt x="11299" y="2128"/>
                </a:lnTo>
                <a:lnTo>
                  <a:pt x="11189" y="2091"/>
                </a:lnTo>
                <a:lnTo>
                  <a:pt x="11079" y="2055"/>
                </a:lnTo>
                <a:close/>
                <a:moveTo>
                  <a:pt x="2715" y="1138"/>
                </a:moveTo>
                <a:lnTo>
                  <a:pt x="2569" y="1174"/>
                </a:lnTo>
                <a:lnTo>
                  <a:pt x="2422" y="1284"/>
                </a:lnTo>
                <a:lnTo>
                  <a:pt x="2385" y="1358"/>
                </a:lnTo>
                <a:lnTo>
                  <a:pt x="2165" y="1284"/>
                </a:lnTo>
                <a:lnTo>
                  <a:pt x="1762" y="1284"/>
                </a:lnTo>
                <a:lnTo>
                  <a:pt x="1542" y="1358"/>
                </a:lnTo>
                <a:lnTo>
                  <a:pt x="771" y="1504"/>
                </a:lnTo>
                <a:lnTo>
                  <a:pt x="368" y="1651"/>
                </a:lnTo>
                <a:lnTo>
                  <a:pt x="184" y="1725"/>
                </a:lnTo>
                <a:lnTo>
                  <a:pt x="38" y="1835"/>
                </a:lnTo>
                <a:lnTo>
                  <a:pt x="1" y="1908"/>
                </a:lnTo>
                <a:lnTo>
                  <a:pt x="1" y="1981"/>
                </a:lnTo>
                <a:lnTo>
                  <a:pt x="38" y="2018"/>
                </a:lnTo>
                <a:lnTo>
                  <a:pt x="111" y="2055"/>
                </a:lnTo>
                <a:lnTo>
                  <a:pt x="74" y="2348"/>
                </a:lnTo>
                <a:lnTo>
                  <a:pt x="74" y="2642"/>
                </a:lnTo>
                <a:lnTo>
                  <a:pt x="74" y="3705"/>
                </a:lnTo>
                <a:lnTo>
                  <a:pt x="111" y="4843"/>
                </a:lnTo>
                <a:lnTo>
                  <a:pt x="148" y="5980"/>
                </a:lnTo>
                <a:lnTo>
                  <a:pt x="184" y="6090"/>
                </a:lnTo>
                <a:lnTo>
                  <a:pt x="294" y="6200"/>
                </a:lnTo>
                <a:lnTo>
                  <a:pt x="404" y="6236"/>
                </a:lnTo>
                <a:lnTo>
                  <a:pt x="514" y="6200"/>
                </a:lnTo>
                <a:lnTo>
                  <a:pt x="624" y="6236"/>
                </a:lnTo>
                <a:lnTo>
                  <a:pt x="845" y="6273"/>
                </a:lnTo>
                <a:lnTo>
                  <a:pt x="1028" y="6236"/>
                </a:lnTo>
                <a:lnTo>
                  <a:pt x="1395" y="6163"/>
                </a:lnTo>
                <a:lnTo>
                  <a:pt x="2385" y="5980"/>
                </a:lnTo>
                <a:lnTo>
                  <a:pt x="2605" y="5943"/>
                </a:lnTo>
                <a:lnTo>
                  <a:pt x="2752" y="5906"/>
                </a:lnTo>
                <a:lnTo>
                  <a:pt x="2899" y="5833"/>
                </a:lnTo>
                <a:lnTo>
                  <a:pt x="2972" y="5686"/>
                </a:lnTo>
                <a:lnTo>
                  <a:pt x="2972" y="5576"/>
                </a:lnTo>
                <a:lnTo>
                  <a:pt x="2935" y="5503"/>
                </a:lnTo>
                <a:lnTo>
                  <a:pt x="2825" y="5429"/>
                </a:lnTo>
                <a:lnTo>
                  <a:pt x="2679" y="5393"/>
                </a:lnTo>
                <a:lnTo>
                  <a:pt x="2532" y="5393"/>
                </a:lnTo>
                <a:lnTo>
                  <a:pt x="2385" y="5429"/>
                </a:lnTo>
                <a:lnTo>
                  <a:pt x="2055" y="5503"/>
                </a:lnTo>
                <a:lnTo>
                  <a:pt x="1762" y="5576"/>
                </a:lnTo>
                <a:lnTo>
                  <a:pt x="1028" y="5723"/>
                </a:lnTo>
                <a:lnTo>
                  <a:pt x="698" y="5796"/>
                </a:lnTo>
                <a:lnTo>
                  <a:pt x="661" y="4953"/>
                </a:lnTo>
                <a:lnTo>
                  <a:pt x="624" y="4109"/>
                </a:lnTo>
                <a:lnTo>
                  <a:pt x="845" y="4109"/>
                </a:lnTo>
                <a:lnTo>
                  <a:pt x="1028" y="4072"/>
                </a:lnTo>
                <a:lnTo>
                  <a:pt x="1431" y="3962"/>
                </a:lnTo>
                <a:lnTo>
                  <a:pt x="2459" y="3742"/>
                </a:lnTo>
                <a:lnTo>
                  <a:pt x="2495" y="3779"/>
                </a:lnTo>
                <a:lnTo>
                  <a:pt x="2605" y="3779"/>
                </a:lnTo>
                <a:lnTo>
                  <a:pt x="2679" y="3742"/>
                </a:lnTo>
                <a:lnTo>
                  <a:pt x="2752" y="3705"/>
                </a:lnTo>
                <a:lnTo>
                  <a:pt x="2789" y="3669"/>
                </a:lnTo>
                <a:lnTo>
                  <a:pt x="2862" y="3559"/>
                </a:lnTo>
                <a:lnTo>
                  <a:pt x="2899" y="3485"/>
                </a:lnTo>
                <a:lnTo>
                  <a:pt x="2899" y="3412"/>
                </a:lnTo>
                <a:lnTo>
                  <a:pt x="2862" y="3339"/>
                </a:lnTo>
                <a:lnTo>
                  <a:pt x="2825" y="3265"/>
                </a:lnTo>
                <a:lnTo>
                  <a:pt x="2715" y="3155"/>
                </a:lnTo>
                <a:lnTo>
                  <a:pt x="2532" y="3155"/>
                </a:lnTo>
                <a:lnTo>
                  <a:pt x="1431" y="3449"/>
                </a:lnTo>
                <a:lnTo>
                  <a:pt x="1028" y="3522"/>
                </a:lnTo>
                <a:lnTo>
                  <a:pt x="808" y="3595"/>
                </a:lnTo>
                <a:lnTo>
                  <a:pt x="624" y="3632"/>
                </a:lnTo>
                <a:lnTo>
                  <a:pt x="588" y="2788"/>
                </a:lnTo>
                <a:lnTo>
                  <a:pt x="588" y="2458"/>
                </a:lnTo>
                <a:lnTo>
                  <a:pt x="551" y="2091"/>
                </a:lnTo>
                <a:lnTo>
                  <a:pt x="1065" y="1981"/>
                </a:lnTo>
                <a:lnTo>
                  <a:pt x="1615" y="1835"/>
                </a:lnTo>
                <a:lnTo>
                  <a:pt x="1798" y="1798"/>
                </a:lnTo>
                <a:lnTo>
                  <a:pt x="2055" y="1798"/>
                </a:lnTo>
                <a:lnTo>
                  <a:pt x="2165" y="1871"/>
                </a:lnTo>
                <a:lnTo>
                  <a:pt x="2238" y="1908"/>
                </a:lnTo>
                <a:lnTo>
                  <a:pt x="2312" y="1945"/>
                </a:lnTo>
                <a:lnTo>
                  <a:pt x="2422" y="1945"/>
                </a:lnTo>
                <a:lnTo>
                  <a:pt x="2495" y="1908"/>
                </a:lnTo>
                <a:lnTo>
                  <a:pt x="3009" y="1651"/>
                </a:lnTo>
                <a:lnTo>
                  <a:pt x="3082" y="1615"/>
                </a:lnTo>
                <a:lnTo>
                  <a:pt x="3119" y="1578"/>
                </a:lnTo>
                <a:lnTo>
                  <a:pt x="3156" y="1431"/>
                </a:lnTo>
                <a:lnTo>
                  <a:pt x="3119" y="1284"/>
                </a:lnTo>
                <a:lnTo>
                  <a:pt x="3082" y="1248"/>
                </a:lnTo>
                <a:lnTo>
                  <a:pt x="3009" y="1174"/>
                </a:lnTo>
                <a:lnTo>
                  <a:pt x="2862" y="1138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107" name="Google Shape;1107;p30"/>
          <p:cNvSpPr/>
          <p:nvPr/>
        </p:nvSpPr>
        <p:spPr>
          <a:xfrm>
            <a:off x="7146421" y="4508764"/>
            <a:ext cx="1040884" cy="730621"/>
          </a:xfrm>
          <a:custGeom>
            <a:avLst/>
            <a:gdLst/>
            <a:ahLst/>
            <a:cxnLst/>
            <a:rect l="l" t="t" r="r" b="b"/>
            <a:pathLst>
              <a:path w="20800" h="14600" extrusionOk="0">
                <a:moveTo>
                  <a:pt x="5466" y="441"/>
                </a:moveTo>
                <a:lnTo>
                  <a:pt x="5650" y="478"/>
                </a:lnTo>
                <a:lnTo>
                  <a:pt x="5577" y="478"/>
                </a:lnTo>
                <a:lnTo>
                  <a:pt x="5466" y="441"/>
                </a:lnTo>
                <a:close/>
                <a:moveTo>
                  <a:pt x="4843" y="478"/>
                </a:moveTo>
                <a:lnTo>
                  <a:pt x="4806" y="514"/>
                </a:lnTo>
                <a:lnTo>
                  <a:pt x="4586" y="551"/>
                </a:lnTo>
                <a:lnTo>
                  <a:pt x="4843" y="478"/>
                </a:lnTo>
                <a:close/>
                <a:moveTo>
                  <a:pt x="5173" y="808"/>
                </a:moveTo>
                <a:lnTo>
                  <a:pt x="5210" y="844"/>
                </a:lnTo>
                <a:lnTo>
                  <a:pt x="5246" y="918"/>
                </a:lnTo>
                <a:lnTo>
                  <a:pt x="5356" y="991"/>
                </a:lnTo>
                <a:lnTo>
                  <a:pt x="5503" y="1028"/>
                </a:lnTo>
                <a:lnTo>
                  <a:pt x="5760" y="1028"/>
                </a:lnTo>
                <a:lnTo>
                  <a:pt x="5870" y="991"/>
                </a:lnTo>
                <a:lnTo>
                  <a:pt x="5980" y="991"/>
                </a:lnTo>
                <a:lnTo>
                  <a:pt x="6017" y="1028"/>
                </a:lnTo>
                <a:lnTo>
                  <a:pt x="6053" y="1101"/>
                </a:lnTo>
                <a:lnTo>
                  <a:pt x="6163" y="1431"/>
                </a:lnTo>
                <a:lnTo>
                  <a:pt x="6163" y="1725"/>
                </a:lnTo>
                <a:lnTo>
                  <a:pt x="6127" y="2055"/>
                </a:lnTo>
                <a:lnTo>
                  <a:pt x="6053" y="2348"/>
                </a:lnTo>
                <a:lnTo>
                  <a:pt x="5980" y="2532"/>
                </a:lnTo>
                <a:lnTo>
                  <a:pt x="5907" y="2715"/>
                </a:lnTo>
                <a:lnTo>
                  <a:pt x="5650" y="3009"/>
                </a:lnTo>
                <a:lnTo>
                  <a:pt x="5393" y="3229"/>
                </a:lnTo>
                <a:lnTo>
                  <a:pt x="5063" y="3412"/>
                </a:lnTo>
                <a:lnTo>
                  <a:pt x="5063" y="3375"/>
                </a:lnTo>
                <a:lnTo>
                  <a:pt x="5063" y="3302"/>
                </a:lnTo>
                <a:lnTo>
                  <a:pt x="5026" y="3265"/>
                </a:lnTo>
                <a:lnTo>
                  <a:pt x="4953" y="3229"/>
                </a:lnTo>
                <a:lnTo>
                  <a:pt x="4880" y="3229"/>
                </a:lnTo>
                <a:lnTo>
                  <a:pt x="5063" y="2789"/>
                </a:lnTo>
                <a:lnTo>
                  <a:pt x="5063" y="2715"/>
                </a:lnTo>
                <a:lnTo>
                  <a:pt x="4990" y="2679"/>
                </a:lnTo>
                <a:lnTo>
                  <a:pt x="4953" y="2679"/>
                </a:lnTo>
                <a:lnTo>
                  <a:pt x="4880" y="2715"/>
                </a:lnTo>
                <a:lnTo>
                  <a:pt x="4549" y="3229"/>
                </a:lnTo>
                <a:lnTo>
                  <a:pt x="4329" y="3559"/>
                </a:lnTo>
                <a:lnTo>
                  <a:pt x="4109" y="3522"/>
                </a:lnTo>
                <a:lnTo>
                  <a:pt x="3853" y="3486"/>
                </a:lnTo>
                <a:lnTo>
                  <a:pt x="3706" y="3449"/>
                </a:lnTo>
                <a:lnTo>
                  <a:pt x="3999" y="3192"/>
                </a:lnTo>
                <a:lnTo>
                  <a:pt x="4586" y="2642"/>
                </a:lnTo>
                <a:lnTo>
                  <a:pt x="4586" y="2568"/>
                </a:lnTo>
                <a:lnTo>
                  <a:pt x="4586" y="2495"/>
                </a:lnTo>
                <a:lnTo>
                  <a:pt x="4513" y="2458"/>
                </a:lnTo>
                <a:lnTo>
                  <a:pt x="4439" y="2458"/>
                </a:lnTo>
                <a:lnTo>
                  <a:pt x="3486" y="3119"/>
                </a:lnTo>
                <a:lnTo>
                  <a:pt x="3302" y="3265"/>
                </a:lnTo>
                <a:lnTo>
                  <a:pt x="3229" y="3192"/>
                </a:lnTo>
                <a:lnTo>
                  <a:pt x="3266" y="3082"/>
                </a:lnTo>
                <a:lnTo>
                  <a:pt x="3302" y="3009"/>
                </a:lnTo>
                <a:lnTo>
                  <a:pt x="3266" y="2935"/>
                </a:lnTo>
                <a:lnTo>
                  <a:pt x="3229" y="2899"/>
                </a:lnTo>
                <a:lnTo>
                  <a:pt x="3339" y="2935"/>
                </a:lnTo>
                <a:lnTo>
                  <a:pt x="3669" y="2752"/>
                </a:lnTo>
                <a:lnTo>
                  <a:pt x="4733" y="2055"/>
                </a:lnTo>
                <a:lnTo>
                  <a:pt x="4770" y="1982"/>
                </a:lnTo>
                <a:lnTo>
                  <a:pt x="4770" y="1945"/>
                </a:lnTo>
                <a:lnTo>
                  <a:pt x="4733" y="1872"/>
                </a:lnTo>
                <a:lnTo>
                  <a:pt x="4660" y="1872"/>
                </a:lnTo>
                <a:lnTo>
                  <a:pt x="4329" y="1982"/>
                </a:lnTo>
                <a:lnTo>
                  <a:pt x="3816" y="2202"/>
                </a:lnTo>
                <a:lnTo>
                  <a:pt x="3302" y="2458"/>
                </a:lnTo>
                <a:lnTo>
                  <a:pt x="3082" y="2642"/>
                </a:lnTo>
                <a:lnTo>
                  <a:pt x="2935" y="2789"/>
                </a:lnTo>
                <a:lnTo>
                  <a:pt x="2899" y="2605"/>
                </a:lnTo>
                <a:lnTo>
                  <a:pt x="2899" y="2458"/>
                </a:lnTo>
                <a:lnTo>
                  <a:pt x="3082" y="2385"/>
                </a:lnTo>
                <a:lnTo>
                  <a:pt x="3266" y="2238"/>
                </a:lnTo>
                <a:lnTo>
                  <a:pt x="3632" y="2018"/>
                </a:lnTo>
                <a:lnTo>
                  <a:pt x="4109" y="1725"/>
                </a:lnTo>
                <a:lnTo>
                  <a:pt x="4586" y="1505"/>
                </a:lnTo>
                <a:lnTo>
                  <a:pt x="4660" y="1431"/>
                </a:lnTo>
                <a:lnTo>
                  <a:pt x="4660" y="1358"/>
                </a:lnTo>
                <a:lnTo>
                  <a:pt x="4586" y="1321"/>
                </a:lnTo>
                <a:lnTo>
                  <a:pt x="4513" y="1285"/>
                </a:lnTo>
                <a:lnTo>
                  <a:pt x="4256" y="1358"/>
                </a:lnTo>
                <a:lnTo>
                  <a:pt x="3963" y="1431"/>
                </a:lnTo>
                <a:lnTo>
                  <a:pt x="3706" y="1505"/>
                </a:lnTo>
                <a:lnTo>
                  <a:pt x="3449" y="1651"/>
                </a:lnTo>
                <a:lnTo>
                  <a:pt x="3156" y="1798"/>
                </a:lnTo>
                <a:lnTo>
                  <a:pt x="3302" y="1578"/>
                </a:lnTo>
                <a:lnTo>
                  <a:pt x="3486" y="1358"/>
                </a:lnTo>
                <a:lnTo>
                  <a:pt x="3779" y="1211"/>
                </a:lnTo>
                <a:lnTo>
                  <a:pt x="4109" y="1065"/>
                </a:lnTo>
                <a:lnTo>
                  <a:pt x="4733" y="844"/>
                </a:lnTo>
                <a:lnTo>
                  <a:pt x="4770" y="918"/>
                </a:lnTo>
                <a:lnTo>
                  <a:pt x="4843" y="991"/>
                </a:lnTo>
                <a:lnTo>
                  <a:pt x="4916" y="991"/>
                </a:lnTo>
                <a:lnTo>
                  <a:pt x="4990" y="1028"/>
                </a:lnTo>
                <a:lnTo>
                  <a:pt x="5063" y="991"/>
                </a:lnTo>
                <a:lnTo>
                  <a:pt x="5100" y="955"/>
                </a:lnTo>
                <a:lnTo>
                  <a:pt x="5173" y="881"/>
                </a:lnTo>
                <a:lnTo>
                  <a:pt x="5173" y="808"/>
                </a:lnTo>
                <a:close/>
                <a:moveTo>
                  <a:pt x="9648" y="3302"/>
                </a:moveTo>
                <a:lnTo>
                  <a:pt x="9905" y="3375"/>
                </a:lnTo>
                <a:lnTo>
                  <a:pt x="9905" y="3412"/>
                </a:lnTo>
                <a:lnTo>
                  <a:pt x="10125" y="3632"/>
                </a:lnTo>
                <a:lnTo>
                  <a:pt x="10308" y="3889"/>
                </a:lnTo>
                <a:lnTo>
                  <a:pt x="10162" y="4036"/>
                </a:lnTo>
                <a:lnTo>
                  <a:pt x="9978" y="4182"/>
                </a:lnTo>
                <a:lnTo>
                  <a:pt x="9795" y="4293"/>
                </a:lnTo>
                <a:lnTo>
                  <a:pt x="9612" y="4329"/>
                </a:lnTo>
                <a:lnTo>
                  <a:pt x="9501" y="4293"/>
                </a:lnTo>
                <a:lnTo>
                  <a:pt x="9428" y="4256"/>
                </a:lnTo>
                <a:lnTo>
                  <a:pt x="9501" y="4146"/>
                </a:lnTo>
                <a:lnTo>
                  <a:pt x="9501" y="4072"/>
                </a:lnTo>
                <a:lnTo>
                  <a:pt x="9465" y="3999"/>
                </a:lnTo>
                <a:lnTo>
                  <a:pt x="9391" y="3926"/>
                </a:lnTo>
                <a:lnTo>
                  <a:pt x="9245" y="3926"/>
                </a:lnTo>
                <a:lnTo>
                  <a:pt x="9465" y="3816"/>
                </a:lnTo>
                <a:lnTo>
                  <a:pt x="9501" y="3779"/>
                </a:lnTo>
                <a:lnTo>
                  <a:pt x="9538" y="3742"/>
                </a:lnTo>
                <a:lnTo>
                  <a:pt x="9538" y="3632"/>
                </a:lnTo>
                <a:lnTo>
                  <a:pt x="9465" y="3559"/>
                </a:lnTo>
                <a:lnTo>
                  <a:pt x="9391" y="3522"/>
                </a:lnTo>
                <a:lnTo>
                  <a:pt x="9355" y="3522"/>
                </a:lnTo>
                <a:lnTo>
                  <a:pt x="9061" y="3632"/>
                </a:lnTo>
                <a:lnTo>
                  <a:pt x="9208" y="3375"/>
                </a:lnTo>
                <a:lnTo>
                  <a:pt x="9281" y="3412"/>
                </a:lnTo>
                <a:lnTo>
                  <a:pt x="9355" y="3412"/>
                </a:lnTo>
                <a:lnTo>
                  <a:pt x="9501" y="3375"/>
                </a:lnTo>
                <a:lnTo>
                  <a:pt x="9648" y="3302"/>
                </a:lnTo>
                <a:close/>
                <a:moveTo>
                  <a:pt x="1505" y="4329"/>
                </a:moveTo>
                <a:lnTo>
                  <a:pt x="1615" y="4366"/>
                </a:lnTo>
                <a:lnTo>
                  <a:pt x="1725" y="4439"/>
                </a:lnTo>
                <a:lnTo>
                  <a:pt x="1872" y="4586"/>
                </a:lnTo>
                <a:lnTo>
                  <a:pt x="1908" y="4769"/>
                </a:lnTo>
                <a:lnTo>
                  <a:pt x="1945" y="4916"/>
                </a:lnTo>
                <a:lnTo>
                  <a:pt x="1908" y="5100"/>
                </a:lnTo>
                <a:lnTo>
                  <a:pt x="1872" y="5246"/>
                </a:lnTo>
                <a:lnTo>
                  <a:pt x="1762" y="5393"/>
                </a:lnTo>
                <a:lnTo>
                  <a:pt x="1615" y="5503"/>
                </a:lnTo>
                <a:lnTo>
                  <a:pt x="1468" y="5576"/>
                </a:lnTo>
                <a:lnTo>
                  <a:pt x="1432" y="5430"/>
                </a:lnTo>
                <a:lnTo>
                  <a:pt x="1432" y="5283"/>
                </a:lnTo>
                <a:lnTo>
                  <a:pt x="1432" y="5210"/>
                </a:lnTo>
                <a:lnTo>
                  <a:pt x="1395" y="5136"/>
                </a:lnTo>
                <a:lnTo>
                  <a:pt x="1395" y="5063"/>
                </a:lnTo>
                <a:lnTo>
                  <a:pt x="1321" y="4989"/>
                </a:lnTo>
                <a:lnTo>
                  <a:pt x="1285" y="4953"/>
                </a:lnTo>
                <a:lnTo>
                  <a:pt x="1175" y="4989"/>
                </a:lnTo>
                <a:lnTo>
                  <a:pt x="1028" y="5063"/>
                </a:lnTo>
                <a:lnTo>
                  <a:pt x="1138" y="4989"/>
                </a:lnTo>
                <a:lnTo>
                  <a:pt x="1321" y="4879"/>
                </a:lnTo>
                <a:lnTo>
                  <a:pt x="1468" y="4769"/>
                </a:lnTo>
                <a:lnTo>
                  <a:pt x="1542" y="4696"/>
                </a:lnTo>
                <a:lnTo>
                  <a:pt x="1505" y="4623"/>
                </a:lnTo>
                <a:lnTo>
                  <a:pt x="1468" y="4549"/>
                </a:lnTo>
                <a:lnTo>
                  <a:pt x="1395" y="4513"/>
                </a:lnTo>
                <a:lnTo>
                  <a:pt x="1432" y="4476"/>
                </a:lnTo>
                <a:lnTo>
                  <a:pt x="1468" y="4439"/>
                </a:lnTo>
                <a:lnTo>
                  <a:pt x="1468" y="4403"/>
                </a:lnTo>
                <a:lnTo>
                  <a:pt x="1432" y="4329"/>
                </a:lnTo>
                <a:close/>
                <a:moveTo>
                  <a:pt x="1138" y="5576"/>
                </a:moveTo>
                <a:lnTo>
                  <a:pt x="1138" y="5650"/>
                </a:lnTo>
                <a:lnTo>
                  <a:pt x="1028" y="5613"/>
                </a:lnTo>
                <a:lnTo>
                  <a:pt x="1138" y="5576"/>
                </a:lnTo>
                <a:close/>
                <a:moveTo>
                  <a:pt x="7887" y="5907"/>
                </a:moveTo>
                <a:lnTo>
                  <a:pt x="8218" y="5980"/>
                </a:lnTo>
                <a:lnTo>
                  <a:pt x="8291" y="6090"/>
                </a:lnTo>
                <a:lnTo>
                  <a:pt x="8401" y="6163"/>
                </a:lnTo>
                <a:lnTo>
                  <a:pt x="8511" y="6273"/>
                </a:lnTo>
                <a:lnTo>
                  <a:pt x="8621" y="6383"/>
                </a:lnTo>
                <a:lnTo>
                  <a:pt x="8694" y="6530"/>
                </a:lnTo>
                <a:lnTo>
                  <a:pt x="8768" y="6677"/>
                </a:lnTo>
                <a:lnTo>
                  <a:pt x="8805" y="6934"/>
                </a:lnTo>
                <a:lnTo>
                  <a:pt x="8768" y="7154"/>
                </a:lnTo>
                <a:lnTo>
                  <a:pt x="8658" y="7374"/>
                </a:lnTo>
                <a:lnTo>
                  <a:pt x="8548" y="7557"/>
                </a:lnTo>
                <a:lnTo>
                  <a:pt x="8438" y="7704"/>
                </a:lnTo>
                <a:lnTo>
                  <a:pt x="8291" y="7814"/>
                </a:lnTo>
                <a:lnTo>
                  <a:pt x="8144" y="7887"/>
                </a:lnTo>
                <a:lnTo>
                  <a:pt x="7998" y="7961"/>
                </a:lnTo>
                <a:lnTo>
                  <a:pt x="8071" y="7594"/>
                </a:lnTo>
                <a:lnTo>
                  <a:pt x="8071" y="7520"/>
                </a:lnTo>
                <a:lnTo>
                  <a:pt x="8034" y="7484"/>
                </a:lnTo>
                <a:lnTo>
                  <a:pt x="7961" y="7484"/>
                </a:lnTo>
                <a:lnTo>
                  <a:pt x="7924" y="7520"/>
                </a:lnTo>
                <a:lnTo>
                  <a:pt x="7741" y="7741"/>
                </a:lnTo>
                <a:lnTo>
                  <a:pt x="7557" y="7997"/>
                </a:lnTo>
                <a:lnTo>
                  <a:pt x="7264" y="7924"/>
                </a:lnTo>
                <a:lnTo>
                  <a:pt x="7484" y="7594"/>
                </a:lnTo>
                <a:lnTo>
                  <a:pt x="7741" y="7337"/>
                </a:lnTo>
                <a:lnTo>
                  <a:pt x="7741" y="7264"/>
                </a:lnTo>
                <a:lnTo>
                  <a:pt x="7741" y="7227"/>
                </a:lnTo>
                <a:lnTo>
                  <a:pt x="7631" y="7227"/>
                </a:lnTo>
                <a:lnTo>
                  <a:pt x="7447" y="7337"/>
                </a:lnTo>
                <a:lnTo>
                  <a:pt x="7264" y="7447"/>
                </a:lnTo>
                <a:lnTo>
                  <a:pt x="7080" y="7594"/>
                </a:lnTo>
                <a:lnTo>
                  <a:pt x="6934" y="7777"/>
                </a:lnTo>
                <a:lnTo>
                  <a:pt x="6860" y="7704"/>
                </a:lnTo>
                <a:lnTo>
                  <a:pt x="6714" y="7557"/>
                </a:lnTo>
                <a:lnTo>
                  <a:pt x="7227" y="7264"/>
                </a:lnTo>
                <a:lnTo>
                  <a:pt x="7741" y="6934"/>
                </a:lnTo>
                <a:lnTo>
                  <a:pt x="7741" y="6897"/>
                </a:lnTo>
                <a:lnTo>
                  <a:pt x="7704" y="6860"/>
                </a:lnTo>
                <a:lnTo>
                  <a:pt x="7411" y="6860"/>
                </a:lnTo>
                <a:lnTo>
                  <a:pt x="7080" y="6934"/>
                </a:lnTo>
                <a:lnTo>
                  <a:pt x="6787" y="7044"/>
                </a:lnTo>
                <a:lnTo>
                  <a:pt x="6530" y="7227"/>
                </a:lnTo>
                <a:lnTo>
                  <a:pt x="6494" y="7007"/>
                </a:lnTo>
                <a:lnTo>
                  <a:pt x="6494" y="6750"/>
                </a:lnTo>
                <a:lnTo>
                  <a:pt x="6604" y="6713"/>
                </a:lnTo>
                <a:lnTo>
                  <a:pt x="6970" y="6603"/>
                </a:lnTo>
                <a:lnTo>
                  <a:pt x="7117" y="6530"/>
                </a:lnTo>
                <a:lnTo>
                  <a:pt x="7301" y="6420"/>
                </a:lnTo>
                <a:lnTo>
                  <a:pt x="7337" y="6347"/>
                </a:lnTo>
                <a:lnTo>
                  <a:pt x="7337" y="6310"/>
                </a:lnTo>
                <a:lnTo>
                  <a:pt x="7301" y="6310"/>
                </a:lnTo>
                <a:lnTo>
                  <a:pt x="7007" y="6273"/>
                </a:lnTo>
                <a:lnTo>
                  <a:pt x="6750" y="6310"/>
                </a:lnTo>
                <a:lnTo>
                  <a:pt x="6750" y="6310"/>
                </a:lnTo>
                <a:lnTo>
                  <a:pt x="6860" y="6200"/>
                </a:lnTo>
                <a:lnTo>
                  <a:pt x="6970" y="6090"/>
                </a:lnTo>
                <a:lnTo>
                  <a:pt x="7117" y="6017"/>
                </a:lnTo>
                <a:lnTo>
                  <a:pt x="7264" y="5943"/>
                </a:lnTo>
                <a:lnTo>
                  <a:pt x="7557" y="5907"/>
                </a:lnTo>
                <a:close/>
                <a:moveTo>
                  <a:pt x="4953" y="1"/>
                </a:moveTo>
                <a:lnTo>
                  <a:pt x="4733" y="37"/>
                </a:lnTo>
                <a:lnTo>
                  <a:pt x="4476" y="111"/>
                </a:lnTo>
                <a:lnTo>
                  <a:pt x="4256" y="184"/>
                </a:lnTo>
                <a:lnTo>
                  <a:pt x="4036" y="294"/>
                </a:lnTo>
                <a:lnTo>
                  <a:pt x="3632" y="551"/>
                </a:lnTo>
                <a:lnTo>
                  <a:pt x="3302" y="881"/>
                </a:lnTo>
                <a:lnTo>
                  <a:pt x="2972" y="1248"/>
                </a:lnTo>
                <a:lnTo>
                  <a:pt x="2679" y="1651"/>
                </a:lnTo>
                <a:lnTo>
                  <a:pt x="2569" y="1872"/>
                </a:lnTo>
                <a:lnTo>
                  <a:pt x="2495" y="2092"/>
                </a:lnTo>
                <a:lnTo>
                  <a:pt x="2422" y="2348"/>
                </a:lnTo>
                <a:lnTo>
                  <a:pt x="2385" y="2568"/>
                </a:lnTo>
                <a:lnTo>
                  <a:pt x="2422" y="2789"/>
                </a:lnTo>
                <a:lnTo>
                  <a:pt x="2459" y="2935"/>
                </a:lnTo>
                <a:lnTo>
                  <a:pt x="2532" y="3119"/>
                </a:lnTo>
                <a:lnTo>
                  <a:pt x="2605" y="3265"/>
                </a:lnTo>
                <a:lnTo>
                  <a:pt x="2495" y="3339"/>
                </a:lnTo>
                <a:lnTo>
                  <a:pt x="2018" y="3559"/>
                </a:lnTo>
                <a:lnTo>
                  <a:pt x="1798" y="3706"/>
                </a:lnTo>
                <a:lnTo>
                  <a:pt x="1688" y="3779"/>
                </a:lnTo>
                <a:lnTo>
                  <a:pt x="1578" y="3852"/>
                </a:lnTo>
                <a:lnTo>
                  <a:pt x="1065" y="3852"/>
                </a:lnTo>
                <a:lnTo>
                  <a:pt x="881" y="3926"/>
                </a:lnTo>
                <a:lnTo>
                  <a:pt x="735" y="3999"/>
                </a:lnTo>
                <a:lnTo>
                  <a:pt x="588" y="4109"/>
                </a:lnTo>
                <a:lnTo>
                  <a:pt x="478" y="4256"/>
                </a:lnTo>
                <a:lnTo>
                  <a:pt x="368" y="4403"/>
                </a:lnTo>
                <a:lnTo>
                  <a:pt x="184" y="4623"/>
                </a:lnTo>
                <a:lnTo>
                  <a:pt x="74" y="4879"/>
                </a:lnTo>
                <a:lnTo>
                  <a:pt x="38" y="4989"/>
                </a:lnTo>
                <a:lnTo>
                  <a:pt x="1" y="5136"/>
                </a:lnTo>
                <a:lnTo>
                  <a:pt x="38" y="5283"/>
                </a:lnTo>
                <a:lnTo>
                  <a:pt x="74" y="5430"/>
                </a:lnTo>
                <a:lnTo>
                  <a:pt x="184" y="5576"/>
                </a:lnTo>
                <a:lnTo>
                  <a:pt x="258" y="5723"/>
                </a:lnTo>
                <a:lnTo>
                  <a:pt x="404" y="5833"/>
                </a:lnTo>
                <a:lnTo>
                  <a:pt x="514" y="5943"/>
                </a:lnTo>
                <a:lnTo>
                  <a:pt x="661" y="6017"/>
                </a:lnTo>
                <a:lnTo>
                  <a:pt x="845" y="6053"/>
                </a:lnTo>
                <a:lnTo>
                  <a:pt x="1175" y="6127"/>
                </a:lnTo>
                <a:lnTo>
                  <a:pt x="1358" y="6127"/>
                </a:lnTo>
                <a:lnTo>
                  <a:pt x="1505" y="6090"/>
                </a:lnTo>
                <a:lnTo>
                  <a:pt x="1688" y="6053"/>
                </a:lnTo>
                <a:lnTo>
                  <a:pt x="1835" y="5980"/>
                </a:lnTo>
                <a:lnTo>
                  <a:pt x="2055" y="5760"/>
                </a:lnTo>
                <a:lnTo>
                  <a:pt x="2275" y="5503"/>
                </a:lnTo>
                <a:lnTo>
                  <a:pt x="2385" y="5210"/>
                </a:lnTo>
                <a:lnTo>
                  <a:pt x="2422" y="5063"/>
                </a:lnTo>
                <a:lnTo>
                  <a:pt x="2422" y="4879"/>
                </a:lnTo>
                <a:lnTo>
                  <a:pt x="2385" y="4733"/>
                </a:lnTo>
                <a:lnTo>
                  <a:pt x="2349" y="4586"/>
                </a:lnTo>
                <a:lnTo>
                  <a:pt x="2275" y="4403"/>
                </a:lnTo>
                <a:lnTo>
                  <a:pt x="2202" y="4256"/>
                </a:lnTo>
                <a:lnTo>
                  <a:pt x="2092" y="4146"/>
                </a:lnTo>
                <a:lnTo>
                  <a:pt x="2055" y="4109"/>
                </a:lnTo>
                <a:lnTo>
                  <a:pt x="2165" y="4036"/>
                </a:lnTo>
                <a:lnTo>
                  <a:pt x="2495" y="3816"/>
                </a:lnTo>
                <a:lnTo>
                  <a:pt x="2679" y="3669"/>
                </a:lnTo>
                <a:lnTo>
                  <a:pt x="2862" y="3522"/>
                </a:lnTo>
                <a:lnTo>
                  <a:pt x="3119" y="3706"/>
                </a:lnTo>
                <a:lnTo>
                  <a:pt x="3156" y="3779"/>
                </a:lnTo>
                <a:lnTo>
                  <a:pt x="3229" y="3816"/>
                </a:lnTo>
                <a:lnTo>
                  <a:pt x="3339" y="3816"/>
                </a:lnTo>
                <a:lnTo>
                  <a:pt x="3706" y="3962"/>
                </a:lnTo>
                <a:lnTo>
                  <a:pt x="4109" y="4036"/>
                </a:lnTo>
                <a:lnTo>
                  <a:pt x="4513" y="4072"/>
                </a:lnTo>
                <a:lnTo>
                  <a:pt x="4880" y="3999"/>
                </a:lnTo>
                <a:lnTo>
                  <a:pt x="5246" y="3889"/>
                </a:lnTo>
                <a:lnTo>
                  <a:pt x="5283" y="3962"/>
                </a:lnTo>
                <a:lnTo>
                  <a:pt x="5320" y="4036"/>
                </a:lnTo>
                <a:lnTo>
                  <a:pt x="5540" y="4219"/>
                </a:lnTo>
                <a:lnTo>
                  <a:pt x="5723" y="4439"/>
                </a:lnTo>
                <a:lnTo>
                  <a:pt x="5980" y="4916"/>
                </a:lnTo>
                <a:lnTo>
                  <a:pt x="6200" y="5430"/>
                </a:lnTo>
                <a:lnTo>
                  <a:pt x="6347" y="5650"/>
                </a:lnTo>
                <a:lnTo>
                  <a:pt x="6530" y="5870"/>
                </a:lnTo>
                <a:lnTo>
                  <a:pt x="6347" y="6017"/>
                </a:lnTo>
                <a:lnTo>
                  <a:pt x="6237" y="6200"/>
                </a:lnTo>
                <a:lnTo>
                  <a:pt x="6127" y="6383"/>
                </a:lnTo>
                <a:lnTo>
                  <a:pt x="6053" y="6567"/>
                </a:lnTo>
                <a:lnTo>
                  <a:pt x="5797" y="6713"/>
                </a:lnTo>
                <a:lnTo>
                  <a:pt x="5723" y="6824"/>
                </a:lnTo>
                <a:lnTo>
                  <a:pt x="5723" y="6934"/>
                </a:lnTo>
                <a:lnTo>
                  <a:pt x="5760" y="7044"/>
                </a:lnTo>
                <a:lnTo>
                  <a:pt x="5833" y="7080"/>
                </a:lnTo>
                <a:lnTo>
                  <a:pt x="6017" y="7080"/>
                </a:lnTo>
                <a:lnTo>
                  <a:pt x="6053" y="7300"/>
                </a:lnTo>
                <a:lnTo>
                  <a:pt x="6127" y="7520"/>
                </a:lnTo>
                <a:lnTo>
                  <a:pt x="6127" y="7631"/>
                </a:lnTo>
                <a:lnTo>
                  <a:pt x="6127" y="7741"/>
                </a:lnTo>
                <a:lnTo>
                  <a:pt x="6200" y="7814"/>
                </a:lnTo>
                <a:lnTo>
                  <a:pt x="6310" y="7851"/>
                </a:lnTo>
                <a:lnTo>
                  <a:pt x="6347" y="7851"/>
                </a:lnTo>
                <a:lnTo>
                  <a:pt x="6494" y="8034"/>
                </a:lnTo>
                <a:lnTo>
                  <a:pt x="6640" y="8144"/>
                </a:lnTo>
                <a:lnTo>
                  <a:pt x="6787" y="8254"/>
                </a:lnTo>
                <a:lnTo>
                  <a:pt x="6860" y="8291"/>
                </a:lnTo>
                <a:lnTo>
                  <a:pt x="6934" y="8327"/>
                </a:lnTo>
                <a:lnTo>
                  <a:pt x="7191" y="8438"/>
                </a:lnTo>
                <a:lnTo>
                  <a:pt x="7447" y="8474"/>
                </a:lnTo>
                <a:lnTo>
                  <a:pt x="7741" y="8474"/>
                </a:lnTo>
                <a:lnTo>
                  <a:pt x="7998" y="8438"/>
                </a:lnTo>
                <a:lnTo>
                  <a:pt x="8254" y="8364"/>
                </a:lnTo>
                <a:lnTo>
                  <a:pt x="8511" y="8254"/>
                </a:lnTo>
                <a:lnTo>
                  <a:pt x="8731" y="8071"/>
                </a:lnTo>
                <a:lnTo>
                  <a:pt x="8915" y="7887"/>
                </a:lnTo>
                <a:lnTo>
                  <a:pt x="9098" y="7631"/>
                </a:lnTo>
                <a:lnTo>
                  <a:pt x="9245" y="7300"/>
                </a:lnTo>
                <a:lnTo>
                  <a:pt x="9281" y="7007"/>
                </a:lnTo>
                <a:lnTo>
                  <a:pt x="9318" y="6824"/>
                </a:lnTo>
                <a:lnTo>
                  <a:pt x="9281" y="6677"/>
                </a:lnTo>
                <a:lnTo>
                  <a:pt x="9208" y="6457"/>
                </a:lnTo>
                <a:lnTo>
                  <a:pt x="9135" y="6200"/>
                </a:lnTo>
                <a:lnTo>
                  <a:pt x="8951" y="5980"/>
                </a:lnTo>
                <a:lnTo>
                  <a:pt x="8878" y="5907"/>
                </a:lnTo>
                <a:lnTo>
                  <a:pt x="8768" y="5833"/>
                </a:lnTo>
                <a:lnTo>
                  <a:pt x="8805" y="5686"/>
                </a:lnTo>
                <a:lnTo>
                  <a:pt x="9025" y="5246"/>
                </a:lnTo>
                <a:lnTo>
                  <a:pt x="9208" y="4769"/>
                </a:lnTo>
                <a:lnTo>
                  <a:pt x="9428" y="4806"/>
                </a:lnTo>
                <a:lnTo>
                  <a:pt x="9648" y="4806"/>
                </a:lnTo>
                <a:lnTo>
                  <a:pt x="9832" y="4733"/>
                </a:lnTo>
                <a:lnTo>
                  <a:pt x="10052" y="4659"/>
                </a:lnTo>
                <a:lnTo>
                  <a:pt x="10235" y="4549"/>
                </a:lnTo>
                <a:lnTo>
                  <a:pt x="10419" y="4403"/>
                </a:lnTo>
                <a:lnTo>
                  <a:pt x="10712" y="4109"/>
                </a:lnTo>
                <a:lnTo>
                  <a:pt x="10785" y="3962"/>
                </a:lnTo>
                <a:lnTo>
                  <a:pt x="10785" y="3816"/>
                </a:lnTo>
                <a:lnTo>
                  <a:pt x="10639" y="3559"/>
                </a:lnTo>
                <a:lnTo>
                  <a:pt x="10492" y="3339"/>
                </a:lnTo>
                <a:lnTo>
                  <a:pt x="10345" y="3155"/>
                </a:lnTo>
                <a:lnTo>
                  <a:pt x="10125" y="2972"/>
                </a:lnTo>
                <a:lnTo>
                  <a:pt x="9905" y="2825"/>
                </a:lnTo>
                <a:lnTo>
                  <a:pt x="9795" y="2789"/>
                </a:lnTo>
                <a:lnTo>
                  <a:pt x="9685" y="2752"/>
                </a:lnTo>
                <a:lnTo>
                  <a:pt x="9501" y="2862"/>
                </a:lnTo>
                <a:lnTo>
                  <a:pt x="9391" y="2825"/>
                </a:lnTo>
                <a:lnTo>
                  <a:pt x="9318" y="2862"/>
                </a:lnTo>
                <a:lnTo>
                  <a:pt x="9025" y="3009"/>
                </a:lnTo>
                <a:lnTo>
                  <a:pt x="8768" y="3192"/>
                </a:lnTo>
                <a:lnTo>
                  <a:pt x="8658" y="3302"/>
                </a:lnTo>
                <a:lnTo>
                  <a:pt x="8548" y="3449"/>
                </a:lnTo>
                <a:lnTo>
                  <a:pt x="8474" y="3559"/>
                </a:lnTo>
                <a:lnTo>
                  <a:pt x="8438" y="3742"/>
                </a:lnTo>
                <a:lnTo>
                  <a:pt x="8438" y="3852"/>
                </a:lnTo>
                <a:lnTo>
                  <a:pt x="8438" y="3962"/>
                </a:lnTo>
                <a:lnTo>
                  <a:pt x="8474" y="4182"/>
                </a:lnTo>
                <a:lnTo>
                  <a:pt x="8621" y="4403"/>
                </a:lnTo>
                <a:lnTo>
                  <a:pt x="8768" y="4549"/>
                </a:lnTo>
                <a:lnTo>
                  <a:pt x="8878" y="4623"/>
                </a:lnTo>
                <a:lnTo>
                  <a:pt x="8694" y="4879"/>
                </a:lnTo>
                <a:lnTo>
                  <a:pt x="8548" y="5136"/>
                </a:lnTo>
                <a:lnTo>
                  <a:pt x="8291" y="5613"/>
                </a:lnTo>
                <a:lnTo>
                  <a:pt x="8144" y="5540"/>
                </a:lnTo>
                <a:lnTo>
                  <a:pt x="7961" y="5503"/>
                </a:lnTo>
                <a:lnTo>
                  <a:pt x="7777" y="5466"/>
                </a:lnTo>
                <a:lnTo>
                  <a:pt x="7411" y="5466"/>
                </a:lnTo>
                <a:lnTo>
                  <a:pt x="7227" y="5503"/>
                </a:lnTo>
                <a:lnTo>
                  <a:pt x="7044" y="5540"/>
                </a:lnTo>
                <a:lnTo>
                  <a:pt x="6860" y="5650"/>
                </a:lnTo>
                <a:lnTo>
                  <a:pt x="6750" y="5320"/>
                </a:lnTo>
                <a:lnTo>
                  <a:pt x="6604" y="5026"/>
                </a:lnTo>
                <a:lnTo>
                  <a:pt x="6273" y="4476"/>
                </a:lnTo>
                <a:lnTo>
                  <a:pt x="6163" y="4256"/>
                </a:lnTo>
                <a:lnTo>
                  <a:pt x="6053" y="4072"/>
                </a:lnTo>
                <a:lnTo>
                  <a:pt x="5870" y="3889"/>
                </a:lnTo>
                <a:lnTo>
                  <a:pt x="5687" y="3779"/>
                </a:lnTo>
                <a:lnTo>
                  <a:pt x="5723" y="3706"/>
                </a:lnTo>
                <a:lnTo>
                  <a:pt x="5723" y="3632"/>
                </a:lnTo>
                <a:lnTo>
                  <a:pt x="5907" y="3486"/>
                </a:lnTo>
                <a:lnTo>
                  <a:pt x="6053" y="3339"/>
                </a:lnTo>
                <a:lnTo>
                  <a:pt x="6200" y="3155"/>
                </a:lnTo>
                <a:lnTo>
                  <a:pt x="6347" y="2972"/>
                </a:lnTo>
                <a:lnTo>
                  <a:pt x="6457" y="2752"/>
                </a:lnTo>
                <a:lnTo>
                  <a:pt x="6530" y="2532"/>
                </a:lnTo>
                <a:lnTo>
                  <a:pt x="6604" y="2312"/>
                </a:lnTo>
                <a:lnTo>
                  <a:pt x="6677" y="2055"/>
                </a:lnTo>
                <a:lnTo>
                  <a:pt x="6677" y="1615"/>
                </a:lnTo>
                <a:lnTo>
                  <a:pt x="6677" y="1358"/>
                </a:lnTo>
                <a:lnTo>
                  <a:pt x="6640" y="1138"/>
                </a:lnTo>
                <a:lnTo>
                  <a:pt x="6567" y="881"/>
                </a:lnTo>
                <a:lnTo>
                  <a:pt x="6457" y="698"/>
                </a:lnTo>
                <a:lnTo>
                  <a:pt x="6273" y="551"/>
                </a:lnTo>
                <a:lnTo>
                  <a:pt x="6200" y="478"/>
                </a:lnTo>
                <a:lnTo>
                  <a:pt x="6090" y="478"/>
                </a:lnTo>
                <a:lnTo>
                  <a:pt x="6017" y="331"/>
                </a:lnTo>
                <a:lnTo>
                  <a:pt x="5907" y="221"/>
                </a:lnTo>
                <a:lnTo>
                  <a:pt x="5760" y="148"/>
                </a:lnTo>
                <a:lnTo>
                  <a:pt x="5613" y="74"/>
                </a:lnTo>
                <a:lnTo>
                  <a:pt x="5283" y="1"/>
                </a:lnTo>
                <a:close/>
                <a:moveTo>
                  <a:pt x="15114" y="6750"/>
                </a:moveTo>
                <a:lnTo>
                  <a:pt x="15187" y="6787"/>
                </a:lnTo>
                <a:lnTo>
                  <a:pt x="15481" y="6897"/>
                </a:lnTo>
                <a:lnTo>
                  <a:pt x="15591" y="6970"/>
                </a:lnTo>
                <a:lnTo>
                  <a:pt x="15737" y="7044"/>
                </a:lnTo>
                <a:lnTo>
                  <a:pt x="15847" y="7190"/>
                </a:lnTo>
                <a:lnTo>
                  <a:pt x="15921" y="7337"/>
                </a:lnTo>
                <a:lnTo>
                  <a:pt x="16068" y="7667"/>
                </a:lnTo>
                <a:lnTo>
                  <a:pt x="16141" y="8034"/>
                </a:lnTo>
                <a:lnTo>
                  <a:pt x="16178" y="8438"/>
                </a:lnTo>
                <a:lnTo>
                  <a:pt x="16178" y="8621"/>
                </a:lnTo>
                <a:lnTo>
                  <a:pt x="16141" y="8804"/>
                </a:lnTo>
                <a:lnTo>
                  <a:pt x="16068" y="8988"/>
                </a:lnTo>
                <a:lnTo>
                  <a:pt x="15957" y="9134"/>
                </a:lnTo>
                <a:lnTo>
                  <a:pt x="15701" y="9355"/>
                </a:lnTo>
                <a:lnTo>
                  <a:pt x="15407" y="9575"/>
                </a:lnTo>
                <a:lnTo>
                  <a:pt x="15077" y="9758"/>
                </a:lnTo>
                <a:lnTo>
                  <a:pt x="14710" y="9905"/>
                </a:lnTo>
                <a:lnTo>
                  <a:pt x="14710" y="9905"/>
                </a:lnTo>
                <a:lnTo>
                  <a:pt x="15187" y="9208"/>
                </a:lnTo>
                <a:lnTo>
                  <a:pt x="15187" y="9134"/>
                </a:lnTo>
                <a:lnTo>
                  <a:pt x="15150" y="9098"/>
                </a:lnTo>
                <a:lnTo>
                  <a:pt x="15114" y="9061"/>
                </a:lnTo>
                <a:lnTo>
                  <a:pt x="15040" y="9098"/>
                </a:lnTo>
                <a:lnTo>
                  <a:pt x="14564" y="9538"/>
                </a:lnTo>
                <a:lnTo>
                  <a:pt x="14123" y="9978"/>
                </a:lnTo>
                <a:lnTo>
                  <a:pt x="13940" y="9978"/>
                </a:lnTo>
                <a:lnTo>
                  <a:pt x="13757" y="9905"/>
                </a:lnTo>
                <a:lnTo>
                  <a:pt x="13940" y="9648"/>
                </a:lnTo>
                <a:lnTo>
                  <a:pt x="14160" y="9391"/>
                </a:lnTo>
                <a:lnTo>
                  <a:pt x="14380" y="9134"/>
                </a:lnTo>
                <a:lnTo>
                  <a:pt x="14637" y="8914"/>
                </a:lnTo>
                <a:lnTo>
                  <a:pt x="14674" y="8841"/>
                </a:lnTo>
                <a:lnTo>
                  <a:pt x="14674" y="8804"/>
                </a:lnTo>
                <a:lnTo>
                  <a:pt x="14637" y="8731"/>
                </a:lnTo>
                <a:lnTo>
                  <a:pt x="14564" y="8731"/>
                </a:lnTo>
                <a:lnTo>
                  <a:pt x="14784" y="8584"/>
                </a:lnTo>
                <a:lnTo>
                  <a:pt x="14820" y="8511"/>
                </a:lnTo>
                <a:lnTo>
                  <a:pt x="14784" y="8438"/>
                </a:lnTo>
                <a:lnTo>
                  <a:pt x="14710" y="8401"/>
                </a:lnTo>
                <a:lnTo>
                  <a:pt x="14637" y="8401"/>
                </a:lnTo>
                <a:lnTo>
                  <a:pt x="14233" y="8621"/>
                </a:lnTo>
                <a:lnTo>
                  <a:pt x="13867" y="8841"/>
                </a:lnTo>
                <a:lnTo>
                  <a:pt x="13500" y="9061"/>
                </a:lnTo>
                <a:lnTo>
                  <a:pt x="13170" y="9318"/>
                </a:lnTo>
                <a:lnTo>
                  <a:pt x="13060" y="9098"/>
                </a:lnTo>
                <a:lnTo>
                  <a:pt x="13720" y="8658"/>
                </a:lnTo>
                <a:lnTo>
                  <a:pt x="14417" y="8291"/>
                </a:lnTo>
                <a:lnTo>
                  <a:pt x="14454" y="8217"/>
                </a:lnTo>
                <a:lnTo>
                  <a:pt x="14454" y="8144"/>
                </a:lnTo>
                <a:lnTo>
                  <a:pt x="14417" y="8107"/>
                </a:lnTo>
                <a:lnTo>
                  <a:pt x="14343" y="8107"/>
                </a:lnTo>
                <a:lnTo>
                  <a:pt x="13647" y="8364"/>
                </a:lnTo>
                <a:lnTo>
                  <a:pt x="12986" y="8658"/>
                </a:lnTo>
                <a:lnTo>
                  <a:pt x="12986" y="8474"/>
                </a:lnTo>
                <a:lnTo>
                  <a:pt x="13133" y="8401"/>
                </a:lnTo>
                <a:lnTo>
                  <a:pt x="13243" y="8327"/>
                </a:lnTo>
                <a:lnTo>
                  <a:pt x="13500" y="8144"/>
                </a:lnTo>
                <a:lnTo>
                  <a:pt x="14013" y="7924"/>
                </a:lnTo>
                <a:lnTo>
                  <a:pt x="14307" y="7814"/>
                </a:lnTo>
                <a:lnTo>
                  <a:pt x="14564" y="7777"/>
                </a:lnTo>
                <a:lnTo>
                  <a:pt x="14600" y="7741"/>
                </a:lnTo>
                <a:lnTo>
                  <a:pt x="14600" y="7704"/>
                </a:lnTo>
                <a:lnTo>
                  <a:pt x="14564" y="7667"/>
                </a:lnTo>
                <a:lnTo>
                  <a:pt x="14233" y="7667"/>
                </a:lnTo>
                <a:lnTo>
                  <a:pt x="13903" y="7704"/>
                </a:lnTo>
                <a:lnTo>
                  <a:pt x="13573" y="7777"/>
                </a:lnTo>
                <a:lnTo>
                  <a:pt x="13280" y="7851"/>
                </a:lnTo>
                <a:lnTo>
                  <a:pt x="13500" y="7594"/>
                </a:lnTo>
                <a:lnTo>
                  <a:pt x="14087" y="7484"/>
                </a:lnTo>
                <a:lnTo>
                  <a:pt x="14380" y="7410"/>
                </a:lnTo>
                <a:lnTo>
                  <a:pt x="14674" y="7264"/>
                </a:lnTo>
                <a:lnTo>
                  <a:pt x="14710" y="7227"/>
                </a:lnTo>
                <a:lnTo>
                  <a:pt x="14710" y="7190"/>
                </a:lnTo>
                <a:lnTo>
                  <a:pt x="14710" y="7154"/>
                </a:lnTo>
                <a:lnTo>
                  <a:pt x="14637" y="7117"/>
                </a:lnTo>
                <a:lnTo>
                  <a:pt x="14343" y="7080"/>
                </a:lnTo>
                <a:lnTo>
                  <a:pt x="14013" y="7080"/>
                </a:lnTo>
                <a:lnTo>
                  <a:pt x="14270" y="6934"/>
                </a:lnTo>
                <a:lnTo>
                  <a:pt x="14527" y="6824"/>
                </a:lnTo>
                <a:lnTo>
                  <a:pt x="14820" y="6750"/>
                </a:lnTo>
                <a:close/>
                <a:moveTo>
                  <a:pt x="5246" y="9098"/>
                </a:moveTo>
                <a:lnTo>
                  <a:pt x="5320" y="9208"/>
                </a:lnTo>
                <a:lnTo>
                  <a:pt x="5393" y="9245"/>
                </a:lnTo>
                <a:lnTo>
                  <a:pt x="5577" y="9245"/>
                </a:lnTo>
                <a:lnTo>
                  <a:pt x="5650" y="9281"/>
                </a:lnTo>
                <a:lnTo>
                  <a:pt x="5760" y="9318"/>
                </a:lnTo>
                <a:lnTo>
                  <a:pt x="5833" y="9391"/>
                </a:lnTo>
                <a:lnTo>
                  <a:pt x="5870" y="9465"/>
                </a:lnTo>
                <a:lnTo>
                  <a:pt x="5907" y="9538"/>
                </a:lnTo>
                <a:lnTo>
                  <a:pt x="5907" y="9648"/>
                </a:lnTo>
                <a:lnTo>
                  <a:pt x="5870" y="9758"/>
                </a:lnTo>
                <a:lnTo>
                  <a:pt x="5797" y="9831"/>
                </a:lnTo>
                <a:lnTo>
                  <a:pt x="5723" y="9905"/>
                </a:lnTo>
                <a:lnTo>
                  <a:pt x="5650" y="9978"/>
                </a:lnTo>
                <a:lnTo>
                  <a:pt x="5540" y="10015"/>
                </a:lnTo>
                <a:lnTo>
                  <a:pt x="5466" y="9868"/>
                </a:lnTo>
                <a:lnTo>
                  <a:pt x="5356" y="9758"/>
                </a:lnTo>
                <a:lnTo>
                  <a:pt x="5210" y="9685"/>
                </a:lnTo>
                <a:lnTo>
                  <a:pt x="5026" y="9648"/>
                </a:lnTo>
                <a:lnTo>
                  <a:pt x="5063" y="9648"/>
                </a:lnTo>
                <a:lnTo>
                  <a:pt x="5210" y="9575"/>
                </a:lnTo>
                <a:lnTo>
                  <a:pt x="5283" y="9538"/>
                </a:lnTo>
                <a:lnTo>
                  <a:pt x="5283" y="9501"/>
                </a:lnTo>
                <a:lnTo>
                  <a:pt x="5283" y="9355"/>
                </a:lnTo>
                <a:lnTo>
                  <a:pt x="5210" y="9245"/>
                </a:lnTo>
                <a:lnTo>
                  <a:pt x="5100" y="9245"/>
                </a:lnTo>
                <a:lnTo>
                  <a:pt x="4953" y="9281"/>
                </a:lnTo>
                <a:lnTo>
                  <a:pt x="4806" y="9355"/>
                </a:lnTo>
                <a:lnTo>
                  <a:pt x="4806" y="9355"/>
                </a:lnTo>
                <a:lnTo>
                  <a:pt x="4843" y="9281"/>
                </a:lnTo>
                <a:lnTo>
                  <a:pt x="4880" y="9208"/>
                </a:lnTo>
                <a:lnTo>
                  <a:pt x="4843" y="9171"/>
                </a:lnTo>
                <a:lnTo>
                  <a:pt x="5026" y="9134"/>
                </a:lnTo>
                <a:lnTo>
                  <a:pt x="5246" y="9098"/>
                </a:lnTo>
                <a:close/>
                <a:moveTo>
                  <a:pt x="6347" y="8034"/>
                </a:moveTo>
                <a:lnTo>
                  <a:pt x="6347" y="8071"/>
                </a:lnTo>
                <a:lnTo>
                  <a:pt x="6310" y="8181"/>
                </a:lnTo>
                <a:lnTo>
                  <a:pt x="6127" y="8254"/>
                </a:lnTo>
                <a:lnTo>
                  <a:pt x="5980" y="8364"/>
                </a:lnTo>
                <a:lnTo>
                  <a:pt x="5687" y="8621"/>
                </a:lnTo>
                <a:lnTo>
                  <a:pt x="5577" y="8621"/>
                </a:lnTo>
                <a:lnTo>
                  <a:pt x="5466" y="8694"/>
                </a:lnTo>
                <a:lnTo>
                  <a:pt x="5393" y="8768"/>
                </a:lnTo>
                <a:lnTo>
                  <a:pt x="5246" y="8731"/>
                </a:lnTo>
                <a:lnTo>
                  <a:pt x="4806" y="8731"/>
                </a:lnTo>
                <a:lnTo>
                  <a:pt x="4549" y="8841"/>
                </a:lnTo>
                <a:lnTo>
                  <a:pt x="4293" y="9024"/>
                </a:lnTo>
                <a:lnTo>
                  <a:pt x="4183" y="9171"/>
                </a:lnTo>
                <a:lnTo>
                  <a:pt x="4073" y="9355"/>
                </a:lnTo>
                <a:lnTo>
                  <a:pt x="4073" y="9501"/>
                </a:lnTo>
                <a:lnTo>
                  <a:pt x="4073" y="9648"/>
                </a:lnTo>
                <a:lnTo>
                  <a:pt x="4073" y="9721"/>
                </a:lnTo>
                <a:lnTo>
                  <a:pt x="4146" y="9831"/>
                </a:lnTo>
                <a:lnTo>
                  <a:pt x="4256" y="9978"/>
                </a:lnTo>
                <a:lnTo>
                  <a:pt x="4439" y="10162"/>
                </a:lnTo>
                <a:lnTo>
                  <a:pt x="4623" y="10308"/>
                </a:lnTo>
                <a:lnTo>
                  <a:pt x="4843" y="10382"/>
                </a:lnTo>
                <a:lnTo>
                  <a:pt x="5026" y="10455"/>
                </a:lnTo>
                <a:lnTo>
                  <a:pt x="5246" y="10492"/>
                </a:lnTo>
                <a:lnTo>
                  <a:pt x="5466" y="10492"/>
                </a:lnTo>
                <a:lnTo>
                  <a:pt x="5723" y="10455"/>
                </a:lnTo>
                <a:lnTo>
                  <a:pt x="5907" y="10345"/>
                </a:lnTo>
                <a:lnTo>
                  <a:pt x="6090" y="10235"/>
                </a:lnTo>
                <a:lnTo>
                  <a:pt x="6237" y="10052"/>
                </a:lnTo>
                <a:lnTo>
                  <a:pt x="6347" y="9868"/>
                </a:lnTo>
                <a:lnTo>
                  <a:pt x="6384" y="9575"/>
                </a:lnTo>
                <a:lnTo>
                  <a:pt x="6310" y="9355"/>
                </a:lnTo>
                <a:lnTo>
                  <a:pt x="6200" y="9134"/>
                </a:lnTo>
                <a:lnTo>
                  <a:pt x="6017" y="8951"/>
                </a:lnTo>
                <a:lnTo>
                  <a:pt x="6310" y="8658"/>
                </a:lnTo>
                <a:lnTo>
                  <a:pt x="6420" y="8548"/>
                </a:lnTo>
                <a:lnTo>
                  <a:pt x="6567" y="8401"/>
                </a:lnTo>
                <a:lnTo>
                  <a:pt x="6567" y="8327"/>
                </a:lnTo>
                <a:lnTo>
                  <a:pt x="6567" y="8254"/>
                </a:lnTo>
                <a:lnTo>
                  <a:pt x="6530" y="8217"/>
                </a:lnTo>
                <a:lnTo>
                  <a:pt x="6494" y="8181"/>
                </a:lnTo>
                <a:lnTo>
                  <a:pt x="6384" y="8071"/>
                </a:lnTo>
                <a:lnTo>
                  <a:pt x="6347" y="8034"/>
                </a:lnTo>
                <a:close/>
                <a:moveTo>
                  <a:pt x="19992" y="10418"/>
                </a:moveTo>
                <a:lnTo>
                  <a:pt x="20139" y="10492"/>
                </a:lnTo>
                <a:lnTo>
                  <a:pt x="20139" y="10602"/>
                </a:lnTo>
                <a:lnTo>
                  <a:pt x="20176" y="10638"/>
                </a:lnTo>
                <a:lnTo>
                  <a:pt x="20213" y="10638"/>
                </a:lnTo>
                <a:lnTo>
                  <a:pt x="20249" y="10602"/>
                </a:lnTo>
                <a:lnTo>
                  <a:pt x="20286" y="10785"/>
                </a:lnTo>
                <a:lnTo>
                  <a:pt x="20286" y="11042"/>
                </a:lnTo>
                <a:lnTo>
                  <a:pt x="20286" y="11189"/>
                </a:lnTo>
                <a:lnTo>
                  <a:pt x="20213" y="11372"/>
                </a:lnTo>
                <a:lnTo>
                  <a:pt x="20139" y="11519"/>
                </a:lnTo>
                <a:lnTo>
                  <a:pt x="20066" y="11665"/>
                </a:lnTo>
                <a:lnTo>
                  <a:pt x="19956" y="11812"/>
                </a:lnTo>
                <a:lnTo>
                  <a:pt x="19809" y="11886"/>
                </a:lnTo>
                <a:lnTo>
                  <a:pt x="19662" y="11959"/>
                </a:lnTo>
                <a:lnTo>
                  <a:pt x="19479" y="11959"/>
                </a:lnTo>
                <a:lnTo>
                  <a:pt x="19442" y="11886"/>
                </a:lnTo>
                <a:lnTo>
                  <a:pt x="19222" y="11776"/>
                </a:lnTo>
                <a:lnTo>
                  <a:pt x="19626" y="11702"/>
                </a:lnTo>
                <a:lnTo>
                  <a:pt x="19662" y="11665"/>
                </a:lnTo>
                <a:lnTo>
                  <a:pt x="19736" y="11629"/>
                </a:lnTo>
                <a:lnTo>
                  <a:pt x="19736" y="11482"/>
                </a:lnTo>
                <a:lnTo>
                  <a:pt x="19699" y="11372"/>
                </a:lnTo>
                <a:lnTo>
                  <a:pt x="19626" y="11335"/>
                </a:lnTo>
                <a:lnTo>
                  <a:pt x="19406" y="11335"/>
                </a:lnTo>
                <a:lnTo>
                  <a:pt x="19662" y="11152"/>
                </a:lnTo>
                <a:lnTo>
                  <a:pt x="19736" y="11115"/>
                </a:lnTo>
                <a:lnTo>
                  <a:pt x="19736" y="11042"/>
                </a:lnTo>
                <a:lnTo>
                  <a:pt x="19736" y="10969"/>
                </a:lnTo>
                <a:lnTo>
                  <a:pt x="19736" y="10932"/>
                </a:lnTo>
                <a:lnTo>
                  <a:pt x="19699" y="10858"/>
                </a:lnTo>
                <a:lnTo>
                  <a:pt x="19626" y="10822"/>
                </a:lnTo>
                <a:lnTo>
                  <a:pt x="19552" y="10822"/>
                </a:lnTo>
                <a:lnTo>
                  <a:pt x="19479" y="10858"/>
                </a:lnTo>
                <a:lnTo>
                  <a:pt x="19332" y="10895"/>
                </a:lnTo>
                <a:lnTo>
                  <a:pt x="19185" y="10932"/>
                </a:lnTo>
                <a:lnTo>
                  <a:pt x="19185" y="10932"/>
                </a:lnTo>
                <a:lnTo>
                  <a:pt x="19626" y="10748"/>
                </a:lnTo>
                <a:lnTo>
                  <a:pt x="19662" y="10712"/>
                </a:lnTo>
                <a:lnTo>
                  <a:pt x="19662" y="10675"/>
                </a:lnTo>
                <a:lnTo>
                  <a:pt x="19626" y="10638"/>
                </a:lnTo>
                <a:lnTo>
                  <a:pt x="19479" y="10602"/>
                </a:lnTo>
                <a:lnTo>
                  <a:pt x="19295" y="10602"/>
                </a:lnTo>
                <a:lnTo>
                  <a:pt x="19369" y="10565"/>
                </a:lnTo>
                <a:lnTo>
                  <a:pt x="19589" y="10455"/>
                </a:lnTo>
                <a:lnTo>
                  <a:pt x="19772" y="10418"/>
                </a:lnTo>
                <a:close/>
                <a:moveTo>
                  <a:pt x="16691" y="13390"/>
                </a:moveTo>
                <a:lnTo>
                  <a:pt x="16801" y="13463"/>
                </a:lnTo>
                <a:lnTo>
                  <a:pt x="16874" y="13536"/>
                </a:lnTo>
                <a:lnTo>
                  <a:pt x="16728" y="13646"/>
                </a:lnTo>
                <a:lnTo>
                  <a:pt x="16581" y="13756"/>
                </a:lnTo>
                <a:lnTo>
                  <a:pt x="16434" y="13903"/>
                </a:lnTo>
                <a:lnTo>
                  <a:pt x="16361" y="14050"/>
                </a:lnTo>
                <a:lnTo>
                  <a:pt x="16104" y="14013"/>
                </a:lnTo>
                <a:lnTo>
                  <a:pt x="16068" y="13976"/>
                </a:lnTo>
                <a:lnTo>
                  <a:pt x="16691" y="13390"/>
                </a:lnTo>
                <a:close/>
                <a:moveTo>
                  <a:pt x="16654" y="11959"/>
                </a:moveTo>
                <a:lnTo>
                  <a:pt x="17058" y="12326"/>
                </a:lnTo>
                <a:lnTo>
                  <a:pt x="17278" y="12546"/>
                </a:lnTo>
                <a:lnTo>
                  <a:pt x="17498" y="12803"/>
                </a:lnTo>
                <a:lnTo>
                  <a:pt x="17681" y="13059"/>
                </a:lnTo>
                <a:lnTo>
                  <a:pt x="17755" y="13169"/>
                </a:lnTo>
                <a:lnTo>
                  <a:pt x="17792" y="13279"/>
                </a:lnTo>
                <a:lnTo>
                  <a:pt x="17792" y="13426"/>
                </a:lnTo>
                <a:lnTo>
                  <a:pt x="17755" y="13536"/>
                </a:lnTo>
                <a:lnTo>
                  <a:pt x="17718" y="13646"/>
                </a:lnTo>
                <a:lnTo>
                  <a:pt x="17608" y="13756"/>
                </a:lnTo>
                <a:lnTo>
                  <a:pt x="17498" y="13866"/>
                </a:lnTo>
                <a:lnTo>
                  <a:pt x="17351" y="13940"/>
                </a:lnTo>
                <a:lnTo>
                  <a:pt x="17278" y="13866"/>
                </a:lnTo>
                <a:lnTo>
                  <a:pt x="17168" y="13866"/>
                </a:lnTo>
                <a:lnTo>
                  <a:pt x="17095" y="13903"/>
                </a:lnTo>
                <a:lnTo>
                  <a:pt x="17058" y="13940"/>
                </a:lnTo>
                <a:lnTo>
                  <a:pt x="17021" y="13940"/>
                </a:lnTo>
                <a:lnTo>
                  <a:pt x="16948" y="13976"/>
                </a:lnTo>
                <a:lnTo>
                  <a:pt x="16911" y="14050"/>
                </a:lnTo>
                <a:lnTo>
                  <a:pt x="16874" y="14050"/>
                </a:lnTo>
                <a:lnTo>
                  <a:pt x="16948" y="13940"/>
                </a:lnTo>
                <a:lnTo>
                  <a:pt x="17095" y="13793"/>
                </a:lnTo>
                <a:lnTo>
                  <a:pt x="17168" y="13683"/>
                </a:lnTo>
                <a:lnTo>
                  <a:pt x="17205" y="13573"/>
                </a:lnTo>
                <a:lnTo>
                  <a:pt x="17168" y="13500"/>
                </a:lnTo>
                <a:lnTo>
                  <a:pt x="17131" y="13426"/>
                </a:lnTo>
                <a:lnTo>
                  <a:pt x="17021" y="13316"/>
                </a:lnTo>
                <a:lnTo>
                  <a:pt x="16874" y="13206"/>
                </a:lnTo>
                <a:lnTo>
                  <a:pt x="16691" y="13169"/>
                </a:lnTo>
                <a:lnTo>
                  <a:pt x="16618" y="13169"/>
                </a:lnTo>
                <a:lnTo>
                  <a:pt x="16581" y="13206"/>
                </a:lnTo>
                <a:lnTo>
                  <a:pt x="15627" y="13793"/>
                </a:lnTo>
                <a:lnTo>
                  <a:pt x="15517" y="13756"/>
                </a:lnTo>
                <a:lnTo>
                  <a:pt x="15407" y="13646"/>
                </a:lnTo>
                <a:lnTo>
                  <a:pt x="15884" y="13353"/>
                </a:lnTo>
                <a:lnTo>
                  <a:pt x="16361" y="13096"/>
                </a:lnTo>
                <a:lnTo>
                  <a:pt x="16398" y="13023"/>
                </a:lnTo>
                <a:lnTo>
                  <a:pt x="16398" y="12986"/>
                </a:lnTo>
                <a:lnTo>
                  <a:pt x="16361" y="12913"/>
                </a:lnTo>
                <a:lnTo>
                  <a:pt x="16288" y="12913"/>
                </a:lnTo>
                <a:lnTo>
                  <a:pt x="15994" y="12949"/>
                </a:lnTo>
                <a:lnTo>
                  <a:pt x="15701" y="13059"/>
                </a:lnTo>
                <a:lnTo>
                  <a:pt x="15407" y="13169"/>
                </a:lnTo>
                <a:lnTo>
                  <a:pt x="15150" y="13279"/>
                </a:lnTo>
                <a:lnTo>
                  <a:pt x="15040" y="13023"/>
                </a:lnTo>
                <a:lnTo>
                  <a:pt x="15077" y="12986"/>
                </a:lnTo>
                <a:lnTo>
                  <a:pt x="16068" y="12399"/>
                </a:lnTo>
                <a:lnTo>
                  <a:pt x="16104" y="12362"/>
                </a:lnTo>
                <a:lnTo>
                  <a:pt x="16104" y="12326"/>
                </a:lnTo>
                <a:lnTo>
                  <a:pt x="16068" y="12289"/>
                </a:lnTo>
                <a:lnTo>
                  <a:pt x="15994" y="12252"/>
                </a:lnTo>
                <a:lnTo>
                  <a:pt x="15554" y="12362"/>
                </a:lnTo>
                <a:lnTo>
                  <a:pt x="15150" y="12472"/>
                </a:lnTo>
                <a:lnTo>
                  <a:pt x="15150" y="12472"/>
                </a:lnTo>
                <a:lnTo>
                  <a:pt x="15297" y="12326"/>
                </a:lnTo>
                <a:lnTo>
                  <a:pt x="15517" y="12179"/>
                </a:lnTo>
                <a:lnTo>
                  <a:pt x="15737" y="12069"/>
                </a:lnTo>
                <a:lnTo>
                  <a:pt x="15994" y="11996"/>
                </a:lnTo>
                <a:lnTo>
                  <a:pt x="16324" y="11959"/>
                </a:lnTo>
                <a:close/>
                <a:moveTo>
                  <a:pt x="14857" y="6310"/>
                </a:moveTo>
                <a:lnTo>
                  <a:pt x="14600" y="6347"/>
                </a:lnTo>
                <a:lnTo>
                  <a:pt x="14380" y="6383"/>
                </a:lnTo>
                <a:lnTo>
                  <a:pt x="14197" y="6457"/>
                </a:lnTo>
                <a:lnTo>
                  <a:pt x="13793" y="6677"/>
                </a:lnTo>
                <a:lnTo>
                  <a:pt x="13426" y="6970"/>
                </a:lnTo>
                <a:lnTo>
                  <a:pt x="13243" y="7154"/>
                </a:lnTo>
                <a:lnTo>
                  <a:pt x="12950" y="7190"/>
                </a:lnTo>
                <a:lnTo>
                  <a:pt x="12840" y="7227"/>
                </a:lnTo>
                <a:lnTo>
                  <a:pt x="12803" y="7300"/>
                </a:lnTo>
                <a:lnTo>
                  <a:pt x="12766" y="7374"/>
                </a:lnTo>
                <a:lnTo>
                  <a:pt x="12766" y="7447"/>
                </a:lnTo>
                <a:lnTo>
                  <a:pt x="11042" y="7631"/>
                </a:lnTo>
                <a:lnTo>
                  <a:pt x="10052" y="7667"/>
                </a:lnTo>
                <a:lnTo>
                  <a:pt x="9575" y="7704"/>
                </a:lnTo>
                <a:lnTo>
                  <a:pt x="9098" y="7741"/>
                </a:lnTo>
                <a:lnTo>
                  <a:pt x="9025" y="7777"/>
                </a:lnTo>
                <a:lnTo>
                  <a:pt x="8988" y="7814"/>
                </a:lnTo>
                <a:lnTo>
                  <a:pt x="8951" y="7924"/>
                </a:lnTo>
                <a:lnTo>
                  <a:pt x="9025" y="8034"/>
                </a:lnTo>
                <a:lnTo>
                  <a:pt x="9061" y="8071"/>
                </a:lnTo>
                <a:lnTo>
                  <a:pt x="9135" y="8107"/>
                </a:lnTo>
                <a:lnTo>
                  <a:pt x="9612" y="8144"/>
                </a:lnTo>
                <a:lnTo>
                  <a:pt x="10125" y="8144"/>
                </a:lnTo>
                <a:lnTo>
                  <a:pt x="11152" y="8071"/>
                </a:lnTo>
                <a:lnTo>
                  <a:pt x="11922" y="8034"/>
                </a:lnTo>
                <a:lnTo>
                  <a:pt x="12693" y="7961"/>
                </a:lnTo>
                <a:lnTo>
                  <a:pt x="12546" y="8254"/>
                </a:lnTo>
                <a:lnTo>
                  <a:pt x="12473" y="8438"/>
                </a:lnTo>
                <a:lnTo>
                  <a:pt x="12473" y="8584"/>
                </a:lnTo>
                <a:lnTo>
                  <a:pt x="12509" y="8914"/>
                </a:lnTo>
                <a:lnTo>
                  <a:pt x="12363" y="9024"/>
                </a:lnTo>
                <a:lnTo>
                  <a:pt x="12253" y="9134"/>
                </a:lnTo>
                <a:lnTo>
                  <a:pt x="12253" y="9245"/>
                </a:lnTo>
                <a:lnTo>
                  <a:pt x="12289" y="9355"/>
                </a:lnTo>
                <a:lnTo>
                  <a:pt x="12399" y="9428"/>
                </a:lnTo>
                <a:lnTo>
                  <a:pt x="12546" y="9465"/>
                </a:lnTo>
                <a:lnTo>
                  <a:pt x="12693" y="9465"/>
                </a:lnTo>
                <a:lnTo>
                  <a:pt x="12803" y="9685"/>
                </a:lnTo>
                <a:lnTo>
                  <a:pt x="12950" y="9868"/>
                </a:lnTo>
                <a:lnTo>
                  <a:pt x="13096" y="10052"/>
                </a:lnTo>
                <a:lnTo>
                  <a:pt x="13243" y="10198"/>
                </a:lnTo>
                <a:lnTo>
                  <a:pt x="13426" y="10308"/>
                </a:lnTo>
                <a:lnTo>
                  <a:pt x="13647" y="10418"/>
                </a:lnTo>
                <a:lnTo>
                  <a:pt x="13867" y="10455"/>
                </a:lnTo>
                <a:lnTo>
                  <a:pt x="14087" y="10492"/>
                </a:lnTo>
                <a:lnTo>
                  <a:pt x="14233" y="10492"/>
                </a:lnTo>
                <a:lnTo>
                  <a:pt x="14600" y="10418"/>
                </a:lnTo>
                <a:lnTo>
                  <a:pt x="14967" y="10345"/>
                </a:lnTo>
                <a:lnTo>
                  <a:pt x="14930" y="10455"/>
                </a:lnTo>
                <a:lnTo>
                  <a:pt x="14930" y="10602"/>
                </a:lnTo>
                <a:lnTo>
                  <a:pt x="15004" y="10895"/>
                </a:lnTo>
                <a:lnTo>
                  <a:pt x="15077" y="11079"/>
                </a:lnTo>
                <a:lnTo>
                  <a:pt x="15150" y="11299"/>
                </a:lnTo>
                <a:lnTo>
                  <a:pt x="15297" y="11482"/>
                </a:lnTo>
                <a:lnTo>
                  <a:pt x="15481" y="11629"/>
                </a:lnTo>
                <a:lnTo>
                  <a:pt x="15481" y="11665"/>
                </a:lnTo>
                <a:lnTo>
                  <a:pt x="15261" y="11739"/>
                </a:lnTo>
                <a:lnTo>
                  <a:pt x="15077" y="11886"/>
                </a:lnTo>
                <a:lnTo>
                  <a:pt x="14894" y="11996"/>
                </a:lnTo>
                <a:lnTo>
                  <a:pt x="14784" y="12142"/>
                </a:lnTo>
                <a:lnTo>
                  <a:pt x="14674" y="12326"/>
                </a:lnTo>
                <a:lnTo>
                  <a:pt x="14600" y="12509"/>
                </a:lnTo>
                <a:lnTo>
                  <a:pt x="14564" y="12693"/>
                </a:lnTo>
                <a:lnTo>
                  <a:pt x="14527" y="12876"/>
                </a:lnTo>
                <a:lnTo>
                  <a:pt x="14527" y="12986"/>
                </a:lnTo>
                <a:lnTo>
                  <a:pt x="14527" y="13059"/>
                </a:lnTo>
                <a:lnTo>
                  <a:pt x="14600" y="13353"/>
                </a:lnTo>
                <a:lnTo>
                  <a:pt x="14747" y="13610"/>
                </a:lnTo>
                <a:lnTo>
                  <a:pt x="14747" y="13720"/>
                </a:lnTo>
                <a:lnTo>
                  <a:pt x="14784" y="13830"/>
                </a:lnTo>
                <a:lnTo>
                  <a:pt x="14930" y="13903"/>
                </a:lnTo>
                <a:lnTo>
                  <a:pt x="15004" y="13976"/>
                </a:lnTo>
                <a:lnTo>
                  <a:pt x="15297" y="14197"/>
                </a:lnTo>
                <a:lnTo>
                  <a:pt x="15627" y="14380"/>
                </a:lnTo>
                <a:lnTo>
                  <a:pt x="15994" y="14527"/>
                </a:lnTo>
                <a:lnTo>
                  <a:pt x="16398" y="14600"/>
                </a:lnTo>
                <a:lnTo>
                  <a:pt x="16801" y="14600"/>
                </a:lnTo>
                <a:lnTo>
                  <a:pt x="17205" y="14527"/>
                </a:lnTo>
                <a:lnTo>
                  <a:pt x="17571" y="14417"/>
                </a:lnTo>
                <a:lnTo>
                  <a:pt x="17902" y="14233"/>
                </a:lnTo>
                <a:lnTo>
                  <a:pt x="18122" y="14013"/>
                </a:lnTo>
                <a:lnTo>
                  <a:pt x="18268" y="13793"/>
                </a:lnTo>
                <a:lnTo>
                  <a:pt x="18305" y="13536"/>
                </a:lnTo>
                <a:lnTo>
                  <a:pt x="18305" y="13316"/>
                </a:lnTo>
                <a:lnTo>
                  <a:pt x="18232" y="13059"/>
                </a:lnTo>
                <a:lnTo>
                  <a:pt x="18122" y="12803"/>
                </a:lnTo>
                <a:lnTo>
                  <a:pt x="17975" y="12546"/>
                </a:lnTo>
                <a:lnTo>
                  <a:pt x="17792" y="12326"/>
                </a:lnTo>
                <a:lnTo>
                  <a:pt x="17902" y="12289"/>
                </a:lnTo>
                <a:lnTo>
                  <a:pt x="18232" y="12106"/>
                </a:lnTo>
                <a:lnTo>
                  <a:pt x="18599" y="11849"/>
                </a:lnTo>
                <a:lnTo>
                  <a:pt x="18709" y="12032"/>
                </a:lnTo>
                <a:lnTo>
                  <a:pt x="18855" y="12179"/>
                </a:lnTo>
                <a:lnTo>
                  <a:pt x="19002" y="12289"/>
                </a:lnTo>
                <a:lnTo>
                  <a:pt x="19149" y="12362"/>
                </a:lnTo>
                <a:lnTo>
                  <a:pt x="19406" y="12436"/>
                </a:lnTo>
                <a:lnTo>
                  <a:pt x="19662" y="12399"/>
                </a:lnTo>
                <a:lnTo>
                  <a:pt x="19919" y="12326"/>
                </a:lnTo>
                <a:lnTo>
                  <a:pt x="20139" y="12179"/>
                </a:lnTo>
                <a:lnTo>
                  <a:pt x="20359" y="11996"/>
                </a:lnTo>
                <a:lnTo>
                  <a:pt x="20543" y="11776"/>
                </a:lnTo>
                <a:lnTo>
                  <a:pt x="20653" y="11519"/>
                </a:lnTo>
                <a:lnTo>
                  <a:pt x="20726" y="11225"/>
                </a:lnTo>
                <a:lnTo>
                  <a:pt x="20799" y="10858"/>
                </a:lnTo>
                <a:lnTo>
                  <a:pt x="20763" y="10675"/>
                </a:lnTo>
                <a:lnTo>
                  <a:pt x="20726" y="10528"/>
                </a:lnTo>
                <a:lnTo>
                  <a:pt x="20689" y="10382"/>
                </a:lnTo>
                <a:lnTo>
                  <a:pt x="20579" y="10272"/>
                </a:lnTo>
                <a:lnTo>
                  <a:pt x="20359" y="10088"/>
                </a:lnTo>
                <a:lnTo>
                  <a:pt x="20066" y="9978"/>
                </a:lnTo>
                <a:lnTo>
                  <a:pt x="19919" y="9941"/>
                </a:lnTo>
                <a:lnTo>
                  <a:pt x="19626" y="9941"/>
                </a:lnTo>
                <a:lnTo>
                  <a:pt x="19516" y="10015"/>
                </a:lnTo>
                <a:lnTo>
                  <a:pt x="19479" y="10088"/>
                </a:lnTo>
                <a:lnTo>
                  <a:pt x="19185" y="10198"/>
                </a:lnTo>
                <a:lnTo>
                  <a:pt x="18929" y="10308"/>
                </a:lnTo>
                <a:lnTo>
                  <a:pt x="18819" y="10418"/>
                </a:lnTo>
                <a:lnTo>
                  <a:pt x="18672" y="10528"/>
                </a:lnTo>
                <a:lnTo>
                  <a:pt x="18599" y="10675"/>
                </a:lnTo>
                <a:lnTo>
                  <a:pt x="18525" y="10822"/>
                </a:lnTo>
                <a:lnTo>
                  <a:pt x="18452" y="11115"/>
                </a:lnTo>
                <a:lnTo>
                  <a:pt x="18452" y="11409"/>
                </a:lnTo>
                <a:lnTo>
                  <a:pt x="18048" y="11702"/>
                </a:lnTo>
                <a:lnTo>
                  <a:pt x="17645" y="11996"/>
                </a:lnTo>
                <a:lnTo>
                  <a:pt x="17608" y="12032"/>
                </a:lnTo>
                <a:lnTo>
                  <a:pt x="17608" y="12106"/>
                </a:lnTo>
                <a:lnTo>
                  <a:pt x="17241" y="11776"/>
                </a:lnTo>
                <a:lnTo>
                  <a:pt x="16911" y="11519"/>
                </a:lnTo>
                <a:lnTo>
                  <a:pt x="16838" y="11482"/>
                </a:lnTo>
                <a:lnTo>
                  <a:pt x="16691" y="11482"/>
                </a:lnTo>
                <a:lnTo>
                  <a:pt x="16654" y="11555"/>
                </a:lnTo>
                <a:lnTo>
                  <a:pt x="16434" y="11519"/>
                </a:lnTo>
                <a:lnTo>
                  <a:pt x="16214" y="11519"/>
                </a:lnTo>
                <a:lnTo>
                  <a:pt x="15774" y="11555"/>
                </a:lnTo>
                <a:lnTo>
                  <a:pt x="15811" y="11445"/>
                </a:lnTo>
                <a:lnTo>
                  <a:pt x="15774" y="11335"/>
                </a:lnTo>
                <a:lnTo>
                  <a:pt x="15664" y="11152"/>
                </a:lnTo>
                <a:lnTo>
                  <a:pt x="15554" y="11005"/>
                </a:lnTo>
                <a:lnTo>
                  <a:pt x="15444" y="10822"/>
                </a:lnTo>
                <a:lnTo>
                  <a:pt x="15371" y="10602"/>
                </a:lnTo>
                <a:lnTo>
                  <a:pt x="15334" y="10418"/>
                </a:lnTo>
                <a:lnTo>
                  <a:pt x="15297" y="10308"/>
                </a:lnTo>
                <a:lnTo>
                  <a:pt x="15224" y="10235"/>
                </a:lnTo>
                <a:lnTo>
                  <a:pt x="15627" y="10015"/>
                </a:lnTo>
                <a:lnTo>
                  <a:pt x="16031" y="9758"/>
                </a:lnTo>
                <a:lnTo>
                  <a:pt x="16361" y="9428"/>
                </a:lnTo>
                <a:lnTo>
                  <a:pt x="16471" y="9281"/>
                </a:lnTo>
                <a:lnTo>
                  <a:pt x="16581" y="9098"/>
                </a:lnTo>
                <a:lnTo>
                  <a:pt x="16654" y="8878"/>
                </a:lnTo>
                <a:lnTo>
                  <a:pt x="16691" y="8621"/>
                </a:lnTo>
                <a:lnTo>
                  <a:pt x="16691" y="8364"/>
                </a:lnTo>
                <a:lnTo>
                  <a:pt x="16691" y="8107"/>
                </a:lnTo>
                <a:lnTo>
                  <a:pt x="16581" y="7631"/>
                </a:lnTo>
                <a:lnTo>
                  <a:pt x="16398" y="7190"/>
                </a:lnTo>
                <a:lnTo>
                  <a:pt x="16251" y="6897"/>
                </a:lnTo>
                <a:lnTo>
                  <a:pt x="16031" y="6640"/>
                </a:lnTo>
                <a:lnTo>
                  <a:pt x="15884" y="6530"/>
                </a:lnTo>
                <a:lnTo>
                  <a:pt x="15737" y="6457"/>
                </a:lnTo>
                <a:lnTo>
                  <a:pt x="15591" y="6420"/>
                </a:lnTo>
                <a:lnTo>
                  <a:pt x="15407" y="6383"/>
                </a:lnTo>
                <a:lnTo>
                  <a:pt x="15077" y="631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108" name="Google Shape;1108;p30"/>
          <p:cNvSpPr/>
          <p:nvPr/>
        </p:nvSpPr>
        <p:spPr>
          <a:xfrm>
            <a:off x="7146430" y="3104432"/>
            <a:ext cx="684732" cy="721463"/>
          </a:xfrm>
          <a:custGeom>
            <a:avLst/>
            <a:gdLst/>
            <a:ahLst/>
            <a:cxnLst/>
            <a:rect l="l" t="t" r="r" b="b"/>
            <a:pathLst>
              <a:path w="13683" h="14417" extrusionOk="0">
                <a:moveTo>
                  <a:pt x="9281" y="2311"/>
                </a:moveTo>
                <a:lnTo>
                  <a:pt x="9170" y="2385"/>
                </a:lnTo>
                <a:lnTo>
                  <a:pt x="9134" y="2495"/>
                </a:lnTo>
                <a:lnTo>
                  <a:pt x="9097" y="2568"/>
                </a:lnTo>
                <a:lnTo>
                  <a:pt x="9097" y="2678"/>
                </a:lnTo>
                <a:lnTo>
                  <a:pt x="9134" y="2862"/>
                </a:lnTo>
                <a:lnTo>
                  <a:pt x="9207" y="3082"/>
                </a:lnTo>
                <a:lnTo>
                  <a:pt x="9464" y="3742"/>
                </a:lnTo>
                <a:lnTo>
                  <a:pt x="9721" y="4402"/>
                </a:lnTo>
                <a:lnTo>
                  <a:pt x="9647" y="4439"/>
                </a:lnTo>
                <a:lnTo>
                  <a:pt x="9060" y="5283"/>
                </a:lnTo>
                <a:lnTo>
                  <a:pt x="8804" y="5649"/>
                </a:lnTo>
                <a:lnTo>
                  <a:pt x="8694" y="5833"/>
                </a:lnTo>
                <a:lnTo>
                  <a:pt x="8657" y="5943"/>
                </a:lnTo>
                <a:lnTo>
                  <a:pt x="8694" y="6053"/>
                </a:lnTo>
                <a:lnTo>
                  <a:pt x="8804" y="6016"/>
                </a:lnTo>
                <a:lnTo>
                  <a:pt x="8877" y="5980"/>
                </a:lnTo>
                <a:lnTo>
                  <a:pt x="9024" y="5833"/>
                </a:lnTo>
                <a:lnTo>
                  <a:pt x="9281" y="5503"/>
                </a:lnTo>
                <a:lnTo>
                  <a:pt x="9941" y="4659"/>
                </a:lnTo>
                <a:lnTo>
                  <a:pt x="10014" y="4659"/>
                </a:lnTo>
                <a:lnTo>
                  <a:pt x="10124" y="4622"/>
                </a:lnTo>
                <a:lnTo>
                  <a:pt x="10161" y="4549"/>
                </a:lnTo>
                <a:lnTo>
                  <a:pt x="10161" y="4439"/>
                </a:lnTo>
                <a:lnTo>
                  <a:pt x="9684" y="3229"/>
                </a:lnTo>
                <a:lnTo>
                  <a:pt x="9427" y="2715"/>
                </a:lnTo>
                <a:lnTo>
                  <a:pt x="9354" y="2532"/>
                </a:lnTo>
                <a:lnTo>
                  <a:pt x="9317" y="2422"/>
                </a:lnTo>
                <a:lnTo>
                  <a:pt x="9317" y="2348"/>
                </a:lnTo>
                <a:lnTo>
                  <a:pt x="9317" y="2311"/>
                </a:lnTo>
                <a:close/>
                <a:moveTo>
                  <a:pt x="8694" y="1615"/>
                </a:moveTo>
                <a:lnTo>
                  <a:pt x="8767" y="1798"/>
                </a:lnTo>
                <a:lnTo>
                  <a:pt x="8804" y="1908"/>
                </a:lnTo>
                <a:lnTo>
                  <a:pt x="8914" y="1981"/>
                </a:lnTo>
                <a:lnTo>
                  <a:pt x="9024" y="2055"/>
                </a:lnTo>
                <a:lnTo>
                  <a:pt x="9170" y="2018"/>
                </a:lnTo>
                <a:lnTo>
                  <a:pt x="9391" y="1908"/>
                </a:lnTo>
                <a:lnTo>
                  <a:pt x="9611" y="1725"/>
                </a:lnTo>
                <a:lnTo>
                  <a:pt x="9867" y="2275"/>
                </a:lnTo>
                <a:lnTo>
                  <a:pt x="10161" y="2752"/>
                </a:lnTo>
                <a:lnTo>
                  <a:pt x="10454" y="3265"/>
                </a:lnTo>
                <a:lnTo>
                  <a:pt x="10674" y="3779"/>
                </a:lnTo>
                <a:lnTo>
                  <a:pt x="10528" y="3925"/>
                </a:lnTo>
                <a:lnTo>
                  <a:pt x="10381" y="4072"/>
                </a:lnTo>
                <a:lnTo>
                  <a:pt x="10271" y="4256"/>
                </a:lnTo>
                <a:lnTo>
                  <a:pt x="10234" y="4476"/>
                </a:lnTo>
                <a:lnTo>
                  <a:pt x="10271" y="4586"/>
                </a:lnTo>
                <a:lnTo>
                  <a:pt x="10344" y="4659"/>
                </a:lnTo>
                <a:lnTo>
                  <a:pt x="10344" y="4806"/>
                </a:lnTo>
                <a:lnTo>
                  <a:pt x="10381" y="4879"/>
                </a:lnTo>
                <a:lnTo>
                  <a:pt x="10491" y="4916"/>
                </a:lnTo>
                <a:lnTo>
                  <a:pt x="10491" y="4953"/>
                </a:lnTo>
                <a:lnTo>
                  <a:pt x="10344" y="5173"/>
                </a:lnTo>
                <a:lnTo>
                  <a:pt x="9977" y="5649"/>
                </a:lnTo>
                <a:lnTo>
                  <a:pt x="9647" y="6163"/>
                </a:lnTo>
                <a:lnTo>
                  <a:pt x="9501" y="6090"/>
                </a:lnTo>
                <a:lnTo>
                  <a:pt x="9317" y="6053"/>
                </a:lnTo>
                <a:lnTo>
                  <a:pt x="9134" y="6126"/>
                </a:lnTo>
                <a:lnTo>
                  <a:pt x="8950" y="6200"/>
                </a:lnTo>
                <a:lnTo>
                  <a:pt x="8840" y="6346"/>
                </a:lnTo>
                <a:lnTo>
                  <a:pt x="8730" y="6493"/>
                </a:lnTo>
                <a:lnTo>
                  <a:pt x="8327" y="6493"/>
                </a:lnTo>
                <a:lnTo>
                  <a:pt x="7556" y="6530"/>
                </a:lnTo>
                <a:lnTo>
                  <a:pt x="7520" y="6456"/>
                </a:lnTo>
                <a:lnTo>
                  <a:pt x="7410" y="6383"/>
                </a:lnTo>
                <a:lnTo>
                  <a:pt x="7080" y="6273"/>
                </a:lnTo>
                <a:lnTo>
                  <a:pt x="7043" y="6273"/>
                </a:lnTo>
                <a:lnTo>
                  <a:pt x="6970" y="6236"/>
                </a:lnTo>
                <a:lnTo>
                  <a:pt x="6786" y="6236"/>
                </a:lnTo>
                <a:lnTo>
                  <a:pt x="6639" y="6200"/>
                </a:lnTo>
                <a:lnTo>
                  <a:pt x="5832" y="5429"/>
                </a:lnTo>
                <a:lnTo>
                  <a:pt x="5246" y="4879"/>
                </a:lnTo>
                <a:lnTo>
                  <a:pt x="5319" y="4696"/>
                </a:lnTo>
                <a:lnTo>
                  <a:pt x="5319" y="4512"/>
                </a:lnTo>
                <a:lnTo>
                  <a:pt x="5282" y="4439"/>
                </a:lnTo>
                <a:lnTo>
                  <a:pt x="5246" y="4366"/>
                </a:lnTo>
                <a:lnTo>
                  <a:pt x="5099" y="4256"/>
                </a:lnTo>
                <a:lnTo>
                  <a:pt x="5282" y="3815"/>
                </a:lnTo>
                <a:lnTo>
                  <a:pt x="5796" y="2715"/>
                </a:lnTo>
                <a:lnTo>
                  <a:pt x="6126" y="2018"/>
                </a:lnTo>
                <a:lnTo>
                  <a:pt x="6273" y="2018"/>
                </a:lnTo>
                <a:lnTo>
                  <a:pt x="6419" y="1981"/>
                </a:lnTo>
                <a:lnTo>
                  <a:pt x="6566" y="1908"/>
                </a:lnTo>
                <a:lnTo>
                  <a:pt x="6713" y="1798"/>
                </a:lnTo>
                <a:lnTo>
                  <a:pt x="6823" y="1688"/>
                </a:lnTo>
                <a:lnTo>
                  <a:pt x="7483" y="1651"/>
                </a:lnTo>
                <a:lnTo>
                  <a:pt x="8694" y="1615"/>
                </a:lnTo>
                <a:close/>
                <a:moveTo>
                  <a:pt x="6823" y="6823"/>
                </a:moveTo>
                <a:lnTo>
                  <a:pt x="6933" y="6897"/>
                </a:lnTo>
                <a:lnTo>
                  <a:pt x="6749" y="6897"/>
                </a:lnTo>
                <a:lnTo>
                  <a:pt x="6713" y="6860"/>
                </a:lnTo>
                <a:lnTo>
                  <a:pt x="6823" y="6823"/>
                </a:lnTo>
                <a:close/>
                <a:moveTo>
                  <a:pt x="2714" y="5393"/>
                </a:moveTo>
                <a:lnTo>
                  <a:pt x="2641" y="5429"/>
                </a:lnTo>
                <a:lnTo>
                  <a:pt x="2531" y="5503"/>
                </a:lnTo>
                <a:lnTo>
                  <a:pt x="2458" y="5576"/>
                </a:lnTo>
                <a:lnTo>
                  <a:pt x="2274" y="5796"/>
                </a:lnTo>
                <a:lnTo>
                  <a:pt x="1981" y="6310"/>
                </a:lnTo>
                <a:lnTo>
                  <a:pt x="1651" y="6860"/>
                </a:lnTo>
                <a:lnTo>
                  <a:pt x="1504" y="7080"/>
                </a:lnTo>
                <a:lnTo>
                  <a:pt x="1431" y="7190"/>
                </a:lnTo>
                <a:lnTo>
                  <a:pt x="1394" y="7263"/>
                </a:lnTo>
                <a:lnTo>
                  <a:pt x="1394" y="7337"/>
                </a:lnTo>
                <a:lnTo>
                  <a:pt x="1321" y="7374"/>
                </a:lnTo>
                <a:lnTo>
                  <a:pt x="1321" y="7410"/>
                </a:lnTo>
                <a:lnTo>
                  <a:pt x="1321" y="7520"/>
                </a:lnTo>
                <a:lnTo>
                  <a:pt x="1394" y="7557"/>
                </a:lnTo>
                <a:lnTo>
                  <a:pt x="1504" y="7594"/>
                </a:lnTo>
                <a:lnTo>
                  <a:pt x="1614" y="7520"/>
                </a:lnTo>
                <a:lnTo>
                  <a:pt x="1724" y="7447"/>
                </a:lnTo>
                <a:lnTo>
                  <a:pt x="1834" y="7337"/>
                </a:lnTo>
                <a:lnTo>
                  <a:pt x="2018" y="7043"/>
                </a:lnTo>
                <a:lnTo>
                  <a:pt x="2128" y="6823"/>
                </a:lnTo>
                <a:lnTo>
                  <a:pt x="2568" y="6200"/>
                </a:lnTo>
                <a:lnTo>
                  <a:pt x="2751" y="5870"/>
                </a:lnTo>
                <a:lnTo>
                  <a:pt x="2861" y="5723"/>
                </a:lnTo>
                <a:lnTo>
                  <a:pt x="2861" y="5539"/>
                </a:lnTo>
                <a:lnTo>
                  <a:pt x="2861" y="5466"/>
                </a:lnTo>
                <a:lnTo>
                  <a:pt x="2788" y="5429"/>
                </a:lnTo>
                <a:lnTo>
                  <a:pt x="2714" y="5393"/>
                </a:lnTo>
                <a:close/>
                <a:moveTo>
                  <a:pt x="4072" y="4843"/>
                </a:moveTo>
                <a:lnTo>
                  <a:pt x="4182" y="5026"/>
                </a:lnTo>
                <a:lnTo>
                  <a:pt x="4328" y="5173"/>
                </a:lnTo>
                <a:lnTo>
                  <a:pt x="4475" y="5209"/>
                </a:lnTo>
                <a:lnTo>
                  <a:pt x="4622" y="5246"/>
                </a:lnTo>
                <a:lnTo>
                  <a:pt x="4769" y="5246"/>
                </a:lnTo>
                <a:lnTo>
                  <a:pt x="4915" y="5209"/>
                </a:lnTo>
                <a:lnTo>
                  <a:pt x="5319" y="5576"/>
                </a:lnTo>
                <a:lnTo>
                  <a:pt x="6163" y="6456"/>
                </a:lnTo>
                <a:lnTo>
                  <a:pt x="6126" y="6530"/>
                </a:lnTo>
                <a:lnTo>
                  <a:pt x="6089" y="6640"/>
                </a:lnTo>
                <a:lnTo>
                  <a:pt x="6126" y="6787"/>
                </a:lnTo>
                <a:lnTo>
                  <a:pt x="6163" y="6897"/>
                </a:lnTo>
                <a:lnTo>
                  <a:pt x="6236" y="7007"/>
                </a:lnTo>
                <a:lnTo>
                  <a:pt x="6236" y="7080"/>
                </a:lnTo>
                <a:lnTo>
                  <a:pt x="5942" y="7410"/>
                </a:lnTo>
                <a:lnTo>
                  <a:pt x="5686" y="7777"/>
                </a:lnTo>
                <a:lnTo>
                  <a:pt x="5172" y="8511"/>
                </a:lnTo>
                <a:lnTo>
                  <a:pt x="4695" y="9134"/>
                </a:lnTo>
                <a:lnTo>
                  <a:pt x="4585" y="9061"/>
                </a:lnTo>
                <a:lnTo>
                  <a:pt x="4439" y="9061"/>
                </a:lnTo>
                <a:lnTo>
                  <a:pt x="4255" y="9098"/>
                </a:lnTo>
                <a:lnTo>
                  <a:pt x="4108" y="9208"/>
                </a:lnTo>
                <a:lnTo>
                  <a:pt x="3998" y="9354"/>
                </a:lnTo>
                <a:lnTo>
                  <a:pt x="3925" y="9538"/>
                </a:lnTo>
                <a:lnTo>
                  <a:pt x="3595" y="9501"/>
                </a:lnTo>
                <a:lnTo>
                  <a:pt x="2825" y="9538"/>
                </a:lnTo>
                <a:lnTo>
                  <a:pt x="2788" y="9354"/>
                </a:lnTo>
                <a:lnTo>
                  <a:pt x="2678" y="9208"/>
                </a:lnTo>
                <a:lnTo>
                  <a:pt x="2531" y="9098"/>
                </a:lnTo>
                <a:lnTo>
                  <a:pt x="2384" y="9061"/>
                </a:lnTo>
                <a:lnTo>
                  <a:pt x="2238" y="9061"/>
                </a:lnTo>
                <a:lnTo>
                  <a:pt x="2054" y="9098"/>
                </a:lnTo>
                <a:lnTo>
                  <a:pt x="1577" y="8437"/>
                </a:lnTo>
                <a:lnTo>
                  <a:pt x="1394" y="8107"/>
                </a:lnTo>
                <a:lnTo>
                  <a:pt x="1137" y="7777"/>
                </a:lnTo>
                <a:lnTo>
                  <a:pt x="1211" y="7594"/>
                </a:lnTo>
                <a:lnTo>
                  <a:pt x="1247" y="7447"/>
                </a:lnTo>
                <a:lnTo>
                  <a:pt x="1211" y="7263"/>
                </a:lnTo>
                <a:lnTo>
                  <a:pt x="1174" y="7117"/>
                </a:lnTo>
                <a:lnTo>
                  <a:pt x="1064" y="7007"/>
                </a:lnTo>
                <a:lnTo>
                  <a:pt x="1101" y="6933"/>
                </a:lnTo>
                <a:lnTo>
                  <a:pt x="1174" y="6823"/>
                </a:lnTo>
                <a:lnTo>
                  <a:pt x="1247" y="6640"/>
                </a:lnTo>
                <a:lnTo>
                  <a:pt x="1614" y="5980"/>
                </a:lnTo>
                <a:lnTo>
                  <a:pt x="1944" y="5356"/>
                </a:lnTo>
                <a:lnTo>
                  <a:pt x="2164" y="5356"/>
                </a:lnTo>
                <a:lnTo>
                  <a:pt x="2384" y="5283"/>
                </a:lnTo>
                <a:lnTo>
                  <a:pt x="2531" y="5136"/>
                </a:lnTo>
                <a:lnTo>
                  <a:pt x="2604" y="5063"/>
                </a:lnTo>
                <a:lnTo>
                  <a:pt x="2641" y="4953"/>
                </a:lnTo>
                <a:lnTo>
                  <a:pt x="2678" y="4916"/>
                </a:lnTo>
                <a:lnTo>
                  <a:pt x="3118" y="4953"/>
                </a:lnTo>
                <a:lnTo>
                  <a:pt x="3705" y="4916"/>
                </a:lnTo>
                <a:lnTo>
                  <a:pt x="4072" y="4843"/>
                </a:lnTo>
                <a:close/>
                <a:moveTo>
                  <a:pt x="8877" y="7740"/>
                </a:moveTo>
                <a:lnTo>
                  <a:pt x="8877" y="7777"/>
                </a:lnTo>
                <a:lnTo>
                  <a:pt x="8877" y="7814"/>
                </a:lnTo>
                <a:lnTo>
                  <a:pt x="8914" y="7997"/>
                </a:lnTo>
                <a:lnTo>
                  <a:pt x="8914" y="8070"/>
                </a:lnTo>
                <a:lnTo>
                  <a:pt x="8950" y="8181"/>
                </a:lnTo>
                <a:lnTo>
                  <a:pt x="9391" y="8731"/>
                </a:lnTo>
                <a:lnTo>
                  <a:pt x="9794" y="9281"/>
                </a:lnTo>
                <a:lnTo>
                  <a:pt x="9941" y="9464"/>
                </a:lnTo>
                <a:lnTo>
                  <a:pt x="10014" y="9538"/>
                </a:lnTo>
                <a:lnTo>
                  <a:pt x="10124" y="9574"/>
                </a:lnTo>
                <a:lnTo>
                  <a:pt x="10234" y="9574"/>
                </a:lnTo>
                <a:lnTo>
                  <a:pt x="10308" y="9538"/>
                </a:lnTo>
                <a:lnTo>
                  <a:pt x="10381" y="9501"/>
                </a:lnTo>
                <a:lnTo>
                  <a:pt x="10418" y="9391"/>
                </a:lnTo>
                <a:lnTo>
                  <a:pt x="10418" y="9354"/>
                </a:lnTo>
                <a:lnTo>
                  <a:pt x="10418" y="9244"/>
                </a:lnTo>
                <a:lnTo>
                  <a:pt x="10381" y="9171"/>
                </a:lnTo>
                <a:lnTo>
                  <a:pt x="10308" y="9134"/>
                </a:lnTo>
                <a:lnTo>
                  <a:pt x="10198" y="9098"/>
                </a:lnTo>
                <a:lnTo>
                  <a:pt x="10088" y="8951"/>
                </a:lnTo>
                <a:lnTo>
                  <a:pt x="10014" y="8841"/>
                </a:lnTo>
                <a:lnTo>
                  <a:pt x="9647" y="8401"/>
                </a:lnTo>
                <a:lnTo>
                  <a:pt x="9281" y="7924"/>
                </a:lnTo>
                <a:lnTo>
                  <a:pt x="9207" y="7850"/>
                </a:lnTo>
                <a:lnTo>
                  <a:pt x="9134" y="7814"/>
                </a:lnTo>
                <a:lnTo>
                  <a:pt x="8950" y="7740"/>
                </a:lnTo>
                <a:close/>
                <a:moveTo>
                  <a:pt x="2128" y="9721"/>
                </a:moveTo>
                <a:lnTo>
                  <a:pt x="2054" y="9758"/>
                </a:lnTo>
                <a:lnTo>
                  <a:pt x="2054" y="9721"/>
                </a:lnTo>
                <a:close/>
                <a:moveTo>
                  <a:pt x="5612" y="9281"/>
                </a:moveTo>
                <a:lnTo>
                  <a:pt x="5576" y="9318"/>
                </a:lnTo>
                <a:lnTo>
                  <a:pt x="5576" y="9354"/>
                </a:lnTo>
                <a:lnTo>
                  <a:pt x="5576" y="9538"/>
                </a:lnTo>
                <a:lnTo>
                  <a:pt x="5649" y="9684"/>
                </a:lnTo>
                <a:lnTo>
                  <a:pt x="5796" y="9941"/>
                </a:lnTo>
                <a:lnTo>
                  <a:pt x="6163" y="10455"/>
                </a:lnTo>
                <a:lnTo>
                  <a:pt x="6456" y="10895"/>
                </a:lnTo>
                <a:lnTo>
                  <a:pt x="6603" y="11115"/>
                </a:lnTo>
                <a:lnTo>
                  <a:pt x="6823" y="11298"/>
                </a:lnTo>
                <a:lnTo>
                  <a:pt x="6860" y="11372"/>
                </a:lnTo>
                <a:lnTo>
                  <a:pt x="6970" y="11482"/>
                </a:lnTo>
                <a:lnTo>
                  <a:pt x="7043" y="11519"/>
                </a:lnTo>
                <a:lnTo>
                  <a:pt x="7116" y="11519"/>
                </a:lnTo>
                <a:lnTo>
                  <a:pt x="7190" y="11482"/>
                </a:lnTo>
                <a:lnTo>
                  <a:pt x="7226" y="11408"/>
                </a:lnTo>
                <a:lnTo>
                  <a:pt x="7263" y="11188"/>
                </a:lnTo>
                <a:lnTo>
                  <a:pt x="7226" y="11078"/>
                </a:lnTo>
                <a:lnTo>
                  <a:pt x="7153" y="10968"/>
                </a:lnTo>
                <a:lnTo>
                  <a:pt x="7080" y="10932"/>
                </a:lnTo>
                <a:lnTo>
                  <a:pt x="7006" y="10895"/>
                </a:lnTo>
                <a:lnTo>
                  <a:pt x="6933" y="10785"/>
                </a:lnTo>
                <a:lnTo>
                  <a:pt x="6860" y="10675"/>
                </a:lnTo>
                <a:lnTo>
                  <a:pt x="6713" y="10455"/>
                </a:lnTo>
                <a:lnTo>
                  <a:pt x="6273" y="9831"/>
                </a:lnTo>
                <a:lnTo>
                  <a:pt x="6016" y="9501"/>
                </a:lnTo>
                <a:lnTo>
                  <a:pt x="5869" y="9391"/>
                </a:lnTo>
                <a:lnTo>
                  <a:pt x="5722" y="9281"/>
                </a:lnTo>
                <a:close/>
                <a:moveTo>
                  <a:pt x="8730" y="6970"/>
                </a:moveTo>
                <a:lnTo>
                  <a:pt x="8804" y="7080"/>
                </a:lnTo>
                <a:lnTo>
                  <a:pt x="8914" y="7153"/>
                </a:lnTo>
                <a:lnTo>
                  <a:pt x="8987" y="7227"/>
                </a:lnTo>
                <a:lnTo>
                  <a:pt x="9097" y="7263"/>
                </a:lnTo>
                <a:lnTo>
                  <a:pt x="9391" y="7227"/>
                </a:lnTo>
                <a:lnTo>
                  <a:pt x="9501" y="7263"/>
                </a:lnTo>
                <a:lnTo>
                  <a:pt x="9574" y="7300"/>
                </a:lnTo>
                <a:lnTo>
                  <a:pt x="9721" y="7557"/>
                </a:lnTo>
                <a:lnTo>
                  <a:pt x="9867" y="7814"/>
                </a:lnTo>
                <a:lnTo>
                  <a:pt x="10234" y="8364"/>
                </a:lnTo>
                <a:lnTo>
                  <a:pt x="10711" y="9098"/>
                </a:lnTo>
                <a:lnTo>
                  <a:pt x="10638" y="9281"/>
                </a:lnTo>
                <a:lnTo>
                  <a:pt x="10601" y="9428"/>
                </a:lnTo>
                <a:lnTo>
                  <a:pt x="10564" y="9758"/>
                </a:lnTo>
                <a:lnTo>
                  <a:pt x="10528" y="9941"/>
                </a:lnTo>
                <a:lnTo>
                  <a:pt x="10528" y="10125"/>
                </a:lnTo>
                <a:lnTo>
                  <a:pt x="10528" y="10235"/>
                </a:lnTo>
                <a:lnTo>
                  <a:pt x="10564" y="10271"/>
                </a:lnTo>
                <a:lnTo>
                  <a:pt x="10344" y="10638"/>
                </a:lnTo>
                <a:lnTo>
                  <a:pt x="9794" y="11555"/>
                </a:lnTo>
                <a:lnTo>
                  <a:pt x="9684" y="11519"/>
                </a:lnTo>
                <a:lnTo>
                  <a:pt x="9537" y="11519"/>
                </a:lnTo>
                <a:lnTo>
                  <a:pt x="9391" y="11555"/>
                </a:lnTo>
                <a:lnTo>
                  <a:pt x="9281" y="11629"/>
                </a:lnTo>
                <a:lnTo>
                  <a:pt x="9170" y="11702"/>
                </a:lnTo>
                <a:lnTo>
                  <a:pt x="9097" y="11812"/>
                </a:lnTo>
                <a:lnTo>
                  <a:pt x="9024" y="11922"/>
                </a:lnTo>
                <a:lnTo>
                  <a:pt x="8987" y="12032"/>
                </a:lnTo>
                <a:lnTo>
                  <a:pt x="8400" y="12069"/>
                </a:lnTo>
                <a:lnTo>
                  <a:pt x="7483" y="12142"/>
                </a:lnTo>
                <a:lnTo>
                  <a:pt x="7006" y="12142"/>
                </a:lnTo>
                <a:lnTo>
                  <a:pt x="6970" y="11959"/>
                </a:lnTo>
                <a:lnTo>
                  <a:pt x="6823" y="11775"/>
                </a:lnTo>
                <a:lnTo>
                  <a:pt x="6749" y="11739"/>
                </a:lnTo>
                <a:lnTo>
                  <a:pt x="6676" y="11702"/>
                </a:lnTo>
                <a:lnTo>
                  <a:pt x="6493" y="11665"/>
                </a:lnTo>
                <a:lnTo>
                  <a:pt x="6419" y="11629"/>
                </a:lnTo>
                <a:lnTo>
                  <a:pt x="6346" y="11665"/>
                </a:lnTo>
                <a:lnTo>
                  <a:pt x="6273" y="11739"/>
                </a:lnTo>
                <a:lnTo>
                  <a:pt x="6199" y="11739"/>
                </a:lnTo>
                <a:lnTo>
                  <a:pt x="5979" y="11225"/>
                </a:lnTo>
                <a:lnTo>
                  <a:pt x="5722" y="10712"/>
                </a:lnTo>
                <a:lnTo>
                  <a:pt x="5466" y="10308"/>
                </a:lnTo>
                <a:lnTo>
                  <a:pt x="5172" y="9868"/>
                </a:lnTo>
                <a:lnTo>
                  <a:pt x="5209" y="9758"/>
                </a:lnTo>
                <a:lnTo>
                  <a:pt x="5246" y="9648"/>
                </a:lnTo>
                <a:lnTo>
                  <a:pt x="5246" y="9501"/>
                </a:lnTo>
                <a:lnTo>
                  <a:pt x="5209" y="9391"/>
                </a:lnTo>
                <a:lnTo>
                  <a:pt x="5135" y="9318"/>
                </a:lnTo>
                <a:lnTo>
                  <a:pt x="5099" y="9318"/>
                </a:lnTo>
                <a:lnTo>
                  <a:pt x="5209" y="9171"/>
                </a:lnTo>
                <a:lnTo>
                  <a:pt x="5759" y="8401"/>
                </a:lnTo>
                <a:lnTo>
                  <a:pt x="6163" y="7850"/>
                </a:lnTo>
                <a:lnTo>
                  <a:pt x="6383" y="7594"/>
                </a:lnTo>
                <a:lnTo>
                  <a:pt x="6529" y="7300"/>
                </a:lnTo>
                <a:lnTo>
                  <a:pt x="6676" y="7337"/>
                </a:lnTo>
                <a:lnTo>
                  <a:pt x="6933" y="7337"/>
                </a:lnTo>
                <a:lnTo>
                  <a:pt x="7080" y="7300"/>
                </a:lnTo>
                <a:lnTo>
                  <a:pt x="7190" y="7263"/>
                </a:lnTo>
                <a:lnTo>
                  <a:pt x="7300" y="7153"/>
                </a:lnTo>
                <a:lnTo>
                  <a:pt x="7410" y="7080"/>
                </a:lnTo>
                <a:lnTo>
                  <a:pt x="7483" y="6970"/>
                </a:lnTo>
                <a:close/>
                <a:moveTo>
                  <a:pt x="4769" y="1"/>
                </a:moveTo>
                <a:lnTo>
                  <a:pt x="4769" y="37"/>
                </a:lnTo>
                <a:lnTo>
                  <a:pt x="4805" y="184"/>
                </a:lnTo>
                <a:lnTo>
                  <a:pt x="4879" y="294"/>
                </a:lnTo>
                <a:lnTo>
                  <a:pt x="4989" y="367"/>
                </a:lnTo>
                <a:lnTo>
                  <a:pt x="5099" y="404"/>
                </a:lnTo>
                <a:lnTo>
                  <a:pt x="5172" y="551"/>
                </a:lnTo>
                <a:lnTo>
                  <a:pt x="5282" y="697"/>
                </a:lnTo>
                <a:lnTo>
                  <a:pt x="5466" y="991"/>
                </a:lnTo>
                <a:lnTo>
                  <a:pt x="5539" y="1101"/>
                </a:lnTo>
                <a:lnTo>
                  <a:pt x="5466" y="1284"/>
                </a:lnTo>
                <a:lnTo>
                  <a:pt x="5466" y="1468"/>
                </a:lnTo>
                <a:lnTo>
                  <a:pt x="5539" y="1688"/>
                </a:lnTo>
                <a:lnTo>
                  <a:pt x="5649" y="1835"/>
                </a:lnTo>
                <a:lnTo>
                  <a:pt x="5722" y="1908"/>
                </a:lnTo>
                <a:lnTo>
                  <a:pt x="5356" y="2605"/>
                </a:lnTo>
                <a:lnTo>
                  <a:pt x="4879" y="3595"/>
                </a:lnTo>
                <a:lnTo>
                  <a:pt x="4769" y="3852"/>
                </a:lnTo>
                <a:lnTo>
                  <a:pt x="4622" y="4072"/>
                </a:lnTo>
                <a:lnTo>
                  <a:pt x="4402" y="4072"/>
                </a:lnTo>
                <a:lnTo>
                  <a:pt x="4292" y="4109"/>
                </a:lnTo>
                <a:lnTo>
                  <a:pt x="4182" y="4182"/>
                </a:lnTo>
                <a:lnTo>
                  <a:pt x="4108" y="4292"/>
                </a:lnTo>
                <a:lnTo>
                  <a:pt x="4072" y="4402"/>
                </a:lnTo>
                <a:lnTo>
                  <a:pt x="3485" y="4476"/>
                </a:lnTo>
                <a:lnTo>
                  <a:pt x="3045" y="4512"/>
                </a:lnTo>
                <a:lnTo>
                  <a:pt x="2678" y="4549"/>
                </a:lnTo>
                <a:lnTo>
                  <a:pt x="2568" y="4366"/>
                </a:lnTo>
                <a:lnTo>
                  <a:pt x="2458" y="4219"/>
                </a:lnTo>
                <a:lnTo>
                  <a:pt x="2274" y="4146"/>
                </a:lnTo>
                <a:lnTo>
                  <a:pt x="2091" y="4109"/>
                </a:lnTo>
                <a:lnTo>
                  <a:pt x="1907" y="4109"/>
                </a:lnTo>
                <a:lnTo>
                  <a:pt x="1797" y="4182"/>
                </a:lnTo>
                <a:lnTo>
                  <a:pt x="1651" y="4292"/>
                </a:lnTo>
                <a:lnTo>
                  <a:pt x="1577" y="4402"/>
                </a:lnTo>
                <a:lnTo>
                  <a:pt x="1504" y="4512"/>
                </a:lnTo>
                <a:lnTo>
                  <a:pt x="1504" y="4622"/>
                </a:lnTo>
                <a:lnTo>
                  <a:pt x="1431" y="4769"/>
                </a:lnTo>
                <a:lnTo>
                  <a:pt x="1431" y="4953"/>
                </a:lnTo>
                <a:lnTo>
                  <a:pt x="1467" y="5099"/>
                </a:lnTo>
                <a:lnTo>
                  <a:pt x="1504" y="5173"/>
                </a:lnTo>
                <a:lnTo>
                  <a:pt x="1504" y="5209"/>
                </a:lnTo>
                <a:lnTo>
                  <a:pt x="1247" y="5760"/>
                </a:lnTo>
                <a:lnTo>
                  <a:pt x="880" y="6420"/>
                </a:lnTo>
                <a:lnTo>
                  <a:pt x="770" y="6640"/>
                </a:lnTo>
                <a:lnTo>
                  <a:pt x="770" y="6713"/>
                </a:lnTo>
                <a:lnTo>
                  <a:pt x="734" y="6823"/>
                </a:lnTo>
                <a:lnTo>
                  <a:pt x="734" y="6787"/>
                </a:lnTo>
                <a:lnTo>
                  <a:pt x="624" y="6787"/>
                </a:lnTo>
                <a:lnTo>
                  <a:pt x="550" y="6823"/>
                </a:lnTo>
                <a:lnTo>
                  <a:pt x="404" y="6933"/>
                </a:lnTo>
                <a:lnTo>
                  <a:pt x="330" y="6970"/>
                </a:lnTo>
                <a:lnTo>
                  <a:pt x="257" y="7007"/>
                </a:lnTo>
                <a:lnTo>
                  <a:pt x="183" y="7117"/>
                </a:lnTo>
                <a:lnTo>
                  <a:pt x="110" y="7227"/>
                </a:lnTo>
                <a:lnTo>
                  <a:pt x="110" y="7447"/>
                </a:lnTo>
                <a:lnTo>
                  <a:pt x="0" y="7777"/>
                </a:lnTo>
                <a:lnTo>
                  <a:pt x="37" y="7850"/>
                </a:lnTo>
                <a:lnTo>
                  <a:pt x="73" y="7887"/>
                </a:lnTo>
                <a:lnTo>
                  <a:pt x="110" y="7960"/>
                </a:lnTo>
                <a:lnTo>
                  <a:pt x="183" y="7960"/>
                </a:lnTo>
                <a:lnTo>
                  <a:pt x="367" y="8034"/>
                </a:lnTo>
                <a:lnTo>
                  <a:pt x="660" y="8034"/>
                </a:lnTo>
                <a:lnTo>
                  <a:pt x="660" y="7997"/>
                </a:lnTo>
                <a:lnTo>
                  <a:pt x="770" y="7997"/>
                </a:lnTo>
                <a:lnTo>
                  <a:pt x="880" y="8181"/>
                </a:lnTo>
                <a:lnTo>
                  <a:pt x="990" y="8364"/>
                </a:lnTo>
                <a:lnTo>
                  <a:pt x="1211" y="8657"/>
                </a:lnTo>
                <a:lnTo>
                  <a:pt x="1651" y="9281"/>
                </a:lnTo>
                <a:lnTo>
                  <a:pt x="1687" y="9354"/>
                </a:lnTo>
                <a:lnTo>
                  <a:pt x="1651" y="9501"/>
                </a:lnTo>
                <a:lnTo>
                  <a:pt x="1614" y="9648"/>
                </a:lnTo>
                <a:lnTo>
                  <a:pt x="1577" y="9831"/>
                </a:lnTo>
                <a:lnTo>
                  <a:pt x="1577" y="9941"/>
                </a:lnTo>
                <a:lnTo>
                  <a:pt x="1614" y="10051"/>
                </a:lnTo>
                <a:lnTo>
                  <a:pt x="1541" y="10235"/>
                </a:lnTo>
                <a:lnTo>
                  <a:pt x="1431" y="10418"/>
                </a:lnTo>
                <a:lnTo>
                  <a:pt x="1357" y="10601"/>
                </a:lnTo>
                <a:lnTo>
                  <a:pt x="1211" y="10785"/>
                </a:lnTo>
                <a:lnTo>
                  <a:pt x="1137" y="10858"/>
                </a:lnTo>
                <a:lnTo>
                  <a:pt x="1137" y="10968"/>
                </a:lnTo>
                <a:lnTo>
                  <a:pt x="1174" y="11078"/>
                </a:lnTo>
                <a:lnTo>
                  <a:pt x="1247" y="11152"/>
                </a:lnTo>
                <a:lnTo>
                  <a:pt x="1357" y="11188"/>
                </a:lnTo>
                <a:lnTo>
                  <a:pt x="1467" y="11152"/>
                </a:lnTo>
                <a:lnTo>
                  <a:pt x="1541" y="11078"/>
                </a:lnTo>
                <a:lnTo>
                  <a:pt x="1577" y="10968"/>
                </a:lnTo>
                <a:lnTo>
                  <a:pt x="1614" y="10932"/>
                </a:lnTo>
                <a:lnTo>
                  <a:pt x="1687" y="10822"/>
                </a:lnTo>
                <a:lnTo>
                  <a:pt x="1761" y="10638"/>
                </a:lnTo>
                <a:lnTo>
                  <a:pt x="1834" y="10491"/>
                </a:lnTo>
                <a:lnTo>
                  <a:pt x="1907" y="10198"/>
                </a:lnTo>
                <a:lnTo>
                  <a:pt x="2164" y="10198"/>
                </a:lnTo>
                <a:lnTo>
                  <a:pt x="2348" y="10161"/>
                </a:lnTo>
                <a:lnTo>
                  <a:pt x="2494" y="10088"/>
                </a:lnTo>
                <a:lnTo>
                  <a:pt x="2641" y="10015"/>
                </a:lnTo>
                <a:lnTo>
                  <a:pt x="2714" y="9905"/>
                </a:lnTo>
                <a:lnTo>
                  <a:pt x="3338" y="9905"/>
                </a:lnTo>
                <a:lnTo>
                  <a:pt x="3998" y="9941"/>
                </a:lnTo>
                <a:lnTo>
                  <a:pt x="4035" y="10051"/>
                </a:lnTo>
                <a:lnTo>
                  <a:pt x="4072" y="10088"/>
                </a:lnTo>
                <a:lnTo>
                  <a:pt x="4145" y="10161"/>
                </a:lnTo>
                <a:lnTo>
                  <a:pt x="4292" y="10235"/>
                </a:lnTo>
                <a:lnTo>
                  <a:pt x="4439" y="10308"/>
                </a:lnTo>
                <a:lnTo>
                  <a:pt x="4622" y="10308"/>
                </a:lnTo>
                <a:lnTo>
                  <a:pt x="4805" y="10271"/>
                </a:lnTo>
                <a:lnTo>
                  <a:pt x="4879" y="10235"/>
                </a:lnTo>
                <a:lnTo>
                  <a:pt x="5282" y="10822"/>
                </a:lnTo>
                <a:lnTo>
                  <a:pt x="5429" y="11115"/>
                </a:lnTo>
                <a:lnTo>
                  <a:pt x="5576" y="11408"/>
                </a:lnTo>
                <a:lnTo>
                  <a:pt x="5796" y="11995"/>
                </a:lnTo>
                <a:lnTo>
                  <a:pt x="5759" y="12105"/>
                </a:lnTo>
                <a:lnTo>
                  <a:pt x="5759" y="12215"/>
                </a:lnTo>
                <a:lnTo>
                  <a:pt x="5759" y="12362"/>
                </a:lnTo>
                <a:lnTo>
                  <a:pt x="5759" y="12472"/>
                </a:lnTo>
                <a:lnTo>
                  <a:pt x="5759" y="12509"/>
                </a:lnTo>
                <a:lnTo>
                  <a:pt x="5722" y="12619"/>
                </a:lnTo>
                <a:lnTo>
                  <a:pt x="5722" y="12692"/>
                </a:lnTo>
                <a:lnTo>
                  <a:pt x="5759" y="12766"/>
                </a:lnTo>
                <a:lnTo>
                  <a:pt x="5979" y="12876"/>
                </a:lnTo>
                <a:lnTo>
                  <a:pt x="5759" y="13169"/>
                </a:lnTo>
                <a:lnTo>
                  <a:pt x="5612" y="13463"/>
                </a:lnTo>
                <a:lnTo>
                  <a:pt x="5502" y="13793"/>
                </a:lnTo>
                <a:lnTo>
                  <a:pt x="5429" y="14123"/>
                </a:lnTo>
                <a:lnTo>
                  <a:pt x="5392" y="14196"/>
                </a:lnTo>
                <a:lnTo>
                  <a:pt x="5429" y="14270"/>
                </a:lnTo>
                <a:lnTo>
                  <a:pt x="5502" y="14343"/>
                </a:lnTo>
                <a:lnTo>
                  <a:pt x="5576" y="14380"/>
                </a:lnTo>
                <a:lnTo>
                  <a:pt x="5649" y="14416"/>
                </a:lnTo>
                <a:lnTo>
                  <a:pt x="5722" y="14416"/>
                </a:lnTo>
                <a:lnTo>
                  <a:pt x="5759" y="14380"/>
                </a:lnTo>
                <a:lnTo>
                  <a:pt x="5832" y="14306"/>
                </a:lnTo>
                <a:lnTo>
                  <a:pt x="5832" y="14233"/>
                </a:lnTo>
                <a:lnTo>
                  <a:pt x="5869" y="14086"/>
                </a:lnTo>
                <a:lnTo>
                  <a:pt x="5979" y="13793"/>
                </a:lnTo>
                <a:lnTo>
                  <a:pt x="6089" y="13463"/>
                </a:lnTo>
                <a:lnTo>
                  <a:pt x="6309" y="13022"/>
                </a:lnTo>
                <a:lnTo>
                  <a:pt x="6566" y="13022"/>
                </a:lnTo>
                <a:lnTo>
                  <a:pt x="6713" y="12986"/>
                </a:lnTo>
                <a:lnTo>
                  <a:pt x="6786" y="12876"/>
                </a:lnTo>
                <a:lnTo>
                  <a:pt x="6860" y="12582"/>
                </a:lnTo>
                <a:lnTo>
                  <a:pt x="7593" y="12582"/>
                </a:lnTo>
                <a:lnTo>
                  <a:pt x="8253" y="12546"/>
                </a:lnTo>
                <a:lnTo>
                  <a:pt x="8914" y="12509"/>
                </a:lnTo>
                <a:lnTo>
                  <a:pt x="8950" y="12509"/>
                </a:lnTo>
                <a:lnTo>
                  <a:pt x="8950" y="12619"/>
                </a:lnTo>
                <a:lnTo>
                  <a:pt x="9024" y="12692"/>
                </a:lnTo>
                <a:lnTo>
                  <a:pt x="9170" y="12802"/>
                </a:lnTo>
                <a:lnTo>
                  <a:pt x="9354" y="12876"/>
                </a:lnTo>
                <a:lnTo>
                  <a:pt x="9537" y="12912"/>
                </a:lnTo>
                <a:lnTo>
                  <a:pt x="9647" y="13279"/>
                </a:lnTo>
                <a:lnTo>
                  <a:pt x="9794" y="13829"/>
                </a:lnTo>
                <a:lnTo>
                  <a:pt x="9904" y="14050"/>
                </a:lnTo>
                <a:lnTo>
                  <a:pt x="9977" y="14160"/>
                </a:lnTo>
                <a:lnTo>
                  <a:pt x="10051" y="14270"/>
                </a:lnTo>
                <a:lnTo>
                  <a:pt x="10198" y="14270"/>
                </a:lnTo>
                <a:lnTo>
                  <a:pt x="10271" y="14233"/>
                </a:lnTo>
                <a:lnTo>
                  <a:pt x="10308" y="14160"/>
                </a:lnTo>
                <a:lnTo>
                  <a:pt x="10308" y="14013"/>
                </a:lnTo>
                <a:lnTo>
                  <a:pt x="10308" y="13903"/>
                </a:lnTo>
                <a:lnTo>
                  <a:pt x="10198" y="13609"/>
                </a:lnTo>
                <a:lnTo>
                  <a:pt x="9977" y="12949"/>
                </a:lnTo>
                <a:lnTo>
                  <a:pt x="9904" y="12729"/>
                </a:lnTo>
                <a:lnTo>
                  <a:pt x="9977" y="12619"/>
                </a:lnTo>
                <a:lnTo>
                  <a:pt x="10088" y="12399"/>
                </a:lnTo>
                <a:lnTo>
                  <a:pt x="10124" y="12215"/>
                </a:lnTo>
                <a:lnTo>
                  <a:pt x="10161" y="12032"/>
                </a:lnTo>
                <a:lnTo>
                  <a:pt x="10161" y="11885"/>
                </a:lnTo>
                <a:lnTo>
                  <a:pt x="10124" y="11849"/>
                </a:lnTo>
                <a:lnTo>
                  <a:pt x="10601" y="11042"/>
                </a:lnTo>
                <a:lnTo>
                  <a:pt x="11115" y="10235"/>
                </a:lnTo>
                <a:lnTo>
                  <a:pt x="11371" y="10088"/>
                </a:lnTo>
                <a:lnTo>
                  <a:pt x="11518" y="9978"/>
                </a:lnTo>
                <a:lnTo>
                  <a:pt x="11628" y="9868"/>
                </a:lnTo>
                <a:lnTo>
                  <a:pt x="11665" y="9831"/>
                </a:lnTo>
                <a:lnTo>
                  <a:pt x="11738" y="9758"/>
                </a:lnTo>
                <a:lnTo>
                  <a:pt x="11812" y="9611"/>
                </a:lnTo>
                <a:lnTo>
                  <a:pt x="11885" y="9464"/>
                </a:lnTo>
                <a:lnTo>
                  <a:pt x="12068" y="9501"/>
                </a:lnTo>
                <a:lnTo>
                  <a:pt x="12288" y="9501"/>
                </a:lnTo>
                <a:lnTo>
                  <a:pt x="12875" y="9538"/>
                </a:lnTo>
                <a:lnTo>
                  <a:pt x="13426" y="9501"/>
                </a:lnTo>
                <a:lnTo>
                  <a:pt x="13499" y="9501"/>
                </a:lnTo>
                <a:lnTo>
                  <a:pt x="13572" y="9464"/>
                </a:lnTo>
                <a:lnTo>
                  <a:pt x="13646" y="9391"/>
                </a:lnTo>
                <a:lnTo>
                  <a:pt x="13646" y="9318"/>
                </a:lnTo>
                <a:lnTo>
                  <a:pt x="13682" y="9244"/>
                </a:lnTo>
                <a:lnTo>
                  <a:pt x="13646" y="9171"/>
                </a:lnTo>
                <a:lnTo>
                  <a:pt x="13609" y="9098"/>
                </a:lnTo>
                <a:lnTo>
                  <a:pt x="13536" y="9024"/>
                </a:lnTo>
                <a:lnTo>
                  <a:pt x="13426" y="9024"/>
                </a:lnTo>
                <a:lnTo>
                  <a:pt x="13059" y="8988"/>
                </a:lnTo>
                <a:lnTo>
                  <a:pt x="12655" y="8988"/>
                </a:lnTo>
                <a:lnTo>
                  <a:pt x="11885" y="9024"/>
                </a:lnTo>
                <a:lnTo>
                  <a:pt x="11812" y="8951"/>
                </a:lnTo>
                <a:lnTo>
                  <a:pt x="11738" y="8877"/>
                </a:lnTo>
                <a:lnTo>
                  <a:pt x="11518" y="8767"/>
                </a:lnTo>
                <a:lnTo>
                  <a:pt x="11445" y="8767"/>
                </a:lnTo>
                <a:lnTo>
                  <a:pt x="11335" y="8804"/>
                </a:lnTo>
                <a:lnTo>
                  <a:pt x="11225" y="8767"/>
                </a:lnTo>
                <a:lnTo>
                  <a:pt x="11078" y="8804"/>
                </a:lnTo>
                <a:lnTo>
                  <a:pt x="10638" y="8107"/>
                </a:lnTo>
                <a:lnTo>
                  <a:pt x="10271" y="7594"/>
                </a:lnTo>
                <a:lnTo>
                  <a:pt x="10088" y="7300"/>
                </a:lnTo>
                <a:lnTo>
                  <a:pt x="9904" y="7080"/>
                </a:lnTo>
                <a:lnTo>
                  <a:pt x="9977" y="6970"/>
                </a:lnTo>
                <a:lnTo>
                  <a:pt x="10051" y="6823"/>
                </a:lnTo>
                <a:lnTo>
                  <a:pt x="10088" y="6713"/>
                </a:lnTo>
                <a:lnTo>
                  <a:pt x="10124" y="6567"/>
                </a:lnTo>
                <a:lnTo>
                  <a:pt x="10088" y="6493"/>
                </a:lnTo>
                <a:lnTo>
                  <a:pt x="10051" y="6456"/>
                </a:lnTo>
                <a:lnTo>
                  <a:pt x="9941" y="6456"/>
                </a:lnTo>
                <a:lnTo>
                  <a:pt x="10124" y="6236"/>
                </a:lnTo>
                <a:lnTo>
                  <a:pt x="10308" y="5980"/>
                </a:lnTo>
                <a:lnTo>
                  <a:pt x="10638" y="5503"/>
                </a:lnTo>
                <a:lnTo>
                  <a:pt x="11005" y="4953"/>
                </a:lnTo>
                <a:lnTo>
                  <a:pt x="11078" y="4953"/>
                </a:lnTo>
                <a:lnTo>
                  <a:pt x="11151" y="4916"/>
                </a:lnTo>
                <a:lnTo>
                  <a:pt x="11225" y="4843"/>
                </a:lnTo>
                <a:lnTo>
                  <a:pt x="11298" y="4769"/>
                </a:lnTo>
                <a:lnTo>
                  <a:pt x="11518" y="4586"/>
                </a:lnTo>
                <a:lnTo>
                  <a:pt x="11591" y="4476"/>
                </a:lnTo>
                <a:lnTo>
                  <a:pt x="11665" y="4366"/>
                </a:lnTo>
                <a:lnTo>
                  <a:pt x="11702" y="4256"/>
                </a:lnTo>
                <a:lnTo>
                  <a:pt x="11702" y="4146"/>
                </a:lnTo>
                <a:lnTo>
                  <a:pt x="11665" y="3999"/>
                </a:lnTo>
                <a:lnTo>
                  <a:pt x="11591" y="3889"/>
                </a:lnTo>
                <a:lnTo>
                  <a:pt x="11518" y="3779"/>
                </a:lnTo>
                <a:lnTo>
                  <a:pt x="11408" y="3742"/>
                </a:lnTo>
                <a:lnTo>
                  <a:pt x="11298" y="3705"/>
                </a:lnTo>
                <a:lnTo>
                  <a:pt x="11151" y="3669"/>
                </a:lnTo>
                <a:lnTo>
                  <a:pt x="10931" y="3192"/>
                </a:lnTo>
                <a:lnTo>
                  <a:pt x="10674" y="2752"/>
                </a:lnTo>
                <a:lnTo>
                  <a:pt x="10344" y="2091"/>
                </a:lnTo>
                <a:lnTo>
                  <a:pt x="10124" y="1725"/>
                </a:lnTo>
                <a:lnTo>
                  <a:pt x="9904" y="1431"/>
                </a:lnTo>
                <a:lnTo>
                  <a:pt x="9941" y="1284"/>
                </a:lnTo>
                <a:lnTo>
                  <a:pt x="9941" y="1211"/>
                </a:lnTo>
                <a:lnTo>
                  <a:pt x="9977" y="1064"/>
                </a:lnTo>
                <a:lnTo>
                  <a:pt x="9941" y="954"/>
                </a:lnTo>
                <a:lnTo>
                  <a:pt x="9904" y="844"/>
                </a:lnTo>
                <a:lnTo>
                  <a:pt x="9831" y="697"/>
                </a:lnTo>
                <a:lnTo>
                  <a:pt x="9721" y="587"/>
                </a:lnTo>
                <a:lnTo>
                  <a:pt x="9574" y="514"/>
                </a:lnTo>
                <a:lnTo>
                  <a:pt x="9427" y="477"/>
                </a:lnTo>
                <a:lnTo>
                  <a:pt x="9244" y="514"/>
                </a:lnTo>
                <a:lnTo>
                  <a:pt x="9097" y="551"/>
                </a:lnTo>
                <a:lnTo>
                  <a:pt x="8987" y="661"/>
                </a:lnTo>
                <a:lnTo>
                  <a:pt x="8914" y="808"/>
                </a:lnTo>
                <a:lnTo>
                  <a:pt x="8877" y="954"/>
                </a:lnTo>
                <a:lnTo>
                  <a:pt x="8840" y="1028"/>
                </a:lnTo>
                <a:lnTo>
                  <a:pt x="7887" y="1101"/>
                </a:lnTo>
                <a:lnTo>
                  <a:pt x="7080" y="1174"/>
                </a:lnTo>
                <a:lnTo>
                  <a:pt x="6933" y="1174"/>
                </a:lnTo>
                <a:lnTo>
                  <a:pt x="6860" y="1064"/>
                </a:lnTo>
                <a:lnTo>
                  <a:pt x="6749" y="918"/>
                </a:lnTo>
                <a:lnTo>
                  <a:pt x="6713" y="881"/>
                </a:lnTo>
                <a:lnTo>
                  <a:pt x="6639" y="808"/>
                </a:lnTo>
                <a:lnTo>
                  <a:pt x="6529" y="771"/>
                </a:lnTo>
                <a:lnTo>
                  <a:pt x="6456" y="771"/>
                </a:lnTo>
                <a:lnTo>
                  <a:pt x="6383" y="808"/>
                </a:lnTo>
                <a:lnTo>
                  <a:pt x="5942" y="808"/>
                </a:lnTo>
                <a:lnTo>
                  <a:pt x="5686" y="477"/>
                </a:lnTo>
                <a:lnTo>
                  <a:pt x="5576" y="294"/>
                </a:lnTo>
                <a:lnTo>
                  <a:pt x="5466" y="111"/>
                </a:lnTo>
                <a:lnTo>
                  <a:pt x="5429" y="37"/>
                </a:lnTo>
                <a:lnTo>
                  <a:pt x="5356" y="1"/>
                </a:lnTo>
                <a:lnTo>
                  <a:pt x="5209" y="1"/>
                </a:lnTo>
                <a:lnTo>
                  <a:pt x="5025" y="37"/>
                </a:lnTo>
                <a:lnTo>
                  <a:pt x="4915" y="1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109" name="Google Shape;1109;p30"/>
          <p:cNvSpPr/>
          <p:nvPr/>
        </p:nvSpPr>
        <p:spPr>
          <a:xfrm>
            <a:off x="5262207" y="4729516"/>
            <a:ext cx="525046" cy="372666"/>
          </a:xfrm>
          <a:custGeom>
            <a:avLst/>
            <a:gdLst/>
            <a:ahLst/>
            <a:cxnLst/>
            <a:rect l="l" t="t" r="r" b="b"/>
            <a:pathLst>
              <a:path w="10492" h="7447" extrusionOk="0">
                <a:moveTo>
                  <a:pt x="7300" y="1761"/>
                </a:moveTo>
                <a:lnTo>
                  <a:pt x="7117" y="1797"/>
                </a:lnTo>
                <a:lnTo>
                  <a:pt x="6897" y="1834"/>
                </a:lnTo>
                <a:lnTo>
                  <a:pt x="6713" y="1907"/>
                </a:lnTo>
                <a:lnTo>
                  <a:pt x="6530" y="2017"/>
                </a:lnTo>
                <a:lnTo>
                  <a:pt x="6383" y="2128"/>
                </a:lnTo>
                <a:lnTo>
                  <a:pt x="6273" y="2274"/>
                </a:lnTo>
                <a:lnTo>
                  <a:pt x="6200" y="2458"/>
                </a:lnTo>
                <a:lnTo>
                  <a:pt x="6200" y="2531"/>
                </a:lnTo>
                <a:lnTo>
                  <a:pt x="6237" y="2604"/>
                </a:lnTo>
                <a:lnTo>
                  <a:pt x="6310" y="2641"/>
                </a:lnTo>
                <a:lnTo>
                  <a:pt x="6383" y="2641"/>
                </a:lnTo>
                <a:lnTo>
                  <a:pt x="6530" y="2604"/>
                </a:lnTo>
                <a:lnTo>
                  <a:pt x="6640" y="2531"/>
                </a:lnTo>
                <a:lnTo>
                  <a:pt x="6860" y="2384"/>
                </a:lnTo>
                <a:lnTo>
                  <a:pt x="7007" y="2348"/>
                </a:lnTo>
                <a:lnTo>
                  <a:pt x="7154" y="2274"/>
                </a:lnTo>
                <a:lnTo>
                  <a:pt x="7484" y="2274"/>
                </a:lnTo>
                <a:lnTo>
                  <a:pt x="7667" y="2311"/>
                </a:lnTo>
                <a:lnTo>
                  <a:pt x="7851" y="2384"/>
                </a:lnTo>
                <a:lnTo>
                  <a:pt x="7924" y="2458"/>
                </a:lnTo>
                <a:lnTo>
                  <a:pt x="7961" y="2531"/>
                </a:lnTo>
                <a:lnTo>
                  <a:pt x="7997" y="2641"/>
                </a:lnTo>
                <a:lnTo>
                  <a:pt x="7997" y="2751"/>
                </a:lnTo>
                <a:lnTo>
                  <a:pt x="7961" y="2898"/>
                </a:lnTo>
                <a:lnTo>
                  <a:pt x="7887" y="3045"/>
                </a:lnTo>
                <a:lnTo>
                  <a:pt x="7667" y="3338"/>
                </a:lnTo>
                <a:lnTo>
                  <a:pt x="7190" y="3998"/>
                </a:lnTo>
                <a:lnTo>
                  <a:pt x="6713" y="4622"/>
                </a:lnTo>
                <a:lnTo>
                  <a:pt x="5686" y="5869"/>
                </a:lnTo>
                <a:lnTo>
                  <a:pt x="5613" y="6016"/>
                </a:lnTo>
                <a:lnTo>
                  <a:pt x="5650" y="6162"/>
                </a:lnTo>
                <a:lnTo>
                  <a:pt x="5686" y="6236"/>
                </a:lnTo>
                <a:lnTo>
                  <a:pt x="5723" y="6273"/>
                </a:lnTo>
                <a:lnTo>
                  <a:pt x="5796" y="6309"/>
                </a:lnTo>
                <a:lnTo>
                  <a:pt x="5870" y="6309"/>
                </a:lnTo>
                <a:lnTo>
                  <a:pt x="6567" y="6273"/>
                </a:lnTo>
                <a:lnTo>
                  <a:pt x="7264" y="6309"/>
                </a:lnTo>
                <a:lnTo>
                  <a:pt x="8034" y="6346"/>
                </a:lnTo>
                <a:lnTo>
                  <a:pt x="8401" y="6419"/>
                </a:lnTo>
                <a:lnTo>
                  <a:pt x="8547" y="6419"/>
                </a:lnTo>
                <a:lnTo>
                  <a:pt x="8731" y="6383"/>
                </a:lnTo>
                <a:lnTo>
                  <a:pt x="8841" y="6309"/>
                </a:lnTo>
                <a:lnTo>
                  <a:pt x="8878" y="6199"/>
                </a:lnTo>
                <a:lnTo>
                  <a:pt x="8878" y="6089"/>
                </a:lnTo>
                <a:lnTo>
                  <a:pt x="8768" y="6016"/>
                </a:lnTo>
                <a:lnTo>
                  <a:pt x="8658" y="5942"/>
                </a:lnTo>
                <a:lnTo>
                  <a:pt x="8474" y="5869"/>
                </a:lnTo>
                <a:lnTo>
                  <a:pt x="8107" y="5796"/>
                </a:lnTo>
                <a:lnTo>
                  <a:pt x="7410" y="5759"/>
                </a:lnTo>
                <a:lnTo>
                  <a:pt x="6457" y="5759"/>
                </a:lnTo>
                <a:lnTo>
                  <a:pt x="7557" y="4365"/>
                </a:lnTo>
                <a:lnTo>
                  <a:pt x="7851" y="3998"/>
                </a:lnTo>
                <a:lnTo>
                  <a:pt x="8144" y="3595"/>
                </a:lnTo>
                <a:lnTo>
                  <a:pt x="8291" y="3375"/>
                </a:lnTo>
                <a:lnTo>
                  <a:pt x="8401" y="3191"/>
                </a:lnTo>
                <a:lnTo>
                  <a:pt x="8474" y="2935"/>
                </a:lnTo>
                <a:lnTo>
                  <a:pt x="8511" y="2714"/>
                </a:lnTo>
                <a:lnTo>
                  <a:pt x="8511" y="2494"/>
                </a:lnTo>
                <a:lnTo>
                  <a:pt x="8437" y="2311"/>
                </a:lnTo>
                <a:lnTo>
                  <a:pt x="8327" y="2164"/>
                </a:lnTo>
                <a:lnTo>
                  <a:pt x="8217" y="2017"/>
                </a:lnTo>
                <a:lnTo>
                  <a:pt x="8071" y="1907"/>
                </a:lnTo>
                <a:lnTo>
                  <a:pt x="7887" y="1834"/>
                </a:lnTo>
                <a:lnTo>
                  <a:pt x="7667" y="1797"/>
                </a:lnTo>
                <a:lnTo>
                  <a:pt x="7484" y="1761"/>
                </a:lnTo>
                <a:close/>
                <a:moveTo>
                  <a:pt x="954" y="0"/>
                </a:moveTo>
                <a:lnTo>
                  <a:pt x="771" y="37"/>
                </a:lnTo>
                <a:lnTo>
                  <a:pt x="624" y="110"/>
                </a:lnTo>
                <a:lnTo>
                  <a:pt x="441" y="183"/>
                </a:lnTo>
                <a:lnTo>
                  <a:pt x="294" y="257"/>
                </a:lnTo>
                <a:lnTo>
                  <a:pt x="147" y="404"/>
                </a:lnTo>
                <a:lnTo>
                  <a:pt x="37" y="514"/>
                </a:lnTo>
                <a:lnTo>
                  <a:pt x="1" y="587"/>
                </a:lnTo>
                <a:lnTo>
                  <a:pt x="1" y="660"/>
                </a:lnTo>
                <a:lnTo>
                  <a:pt x="74" y="770"/>
                </a:lnTo>
                <a:lnTo>
                  <a:pt x="184" y="844"/>
                </a:lnTo>
                <a:lnTo>
                  <a:pt x="257" y="844"/>
                </a:lnTo>
                <a:lnTo>
                  <a:pt x="331" y="807"/>
                </a:lnTo>
                <a:lnTo>
                  <a:pt x="661" y="660"/>
                </a:lnTo>
                <a:lnTo>
                  <a:pt x="844" y="624"/>
                </a:lnTo>
                <a:lnTo>
                  <a:pt x="1028" y="587"/>
                </a:lnTo>
                <a:lnTo>
                  <a:pt x="991" y="624"/>
                </a:lnTo>
                <a:lnTo>
                  <a:pt x="991" y="844"/>
                </a:lnTo>
                <a:lnTo>
                  <a:pt x="991" y="1064"/>
                </a:lnTo>
                <a:lnTo>
                  <a:pt x="1101" y="1467"/>
                </a:lnTo>
                <a:lnTo>
                  <a:pt x="1358" y="2641"/>
                </a:lnTo>
                <a:lnTo>
                  <a:pt x="2312" y="7263"/>
                </a:lnTo>
                <a:lnTo>
                  <a:pt x="2348" y="7336"/>
                </a:lnTo>
                <a:lnTo>
                  <a:pt x="2422" y="7410"/>
                </a:lnTo>
                <a:lnTo>
                  <a:pt x="2495" y="7446"/>
                </a:lnTo>
                <a:lnTo>
                  <a:pt x="2678" y="7446"/>
                </a:lnTo>
                <a:lnTo>
                  <a:pt x="2752" y="7410"/>
                </a:lnTo>
                <a:lnTo>
                  <a:pt x="2825" y="7336"/>
                </a:lnTo>
                <a:lnTo>
                  <a:pt x="2862" y="7263"/>
                </a:lnTo>
                <a:lnTo>
                  <a:pt x="4072" y="4108"/>
                </a:lnTo>
                <a:lnTo>
                  <a:pt x="5246" y="990"/>
                </a:lnTo>
                <a:lnTo>
                  <a:pt x="6457" y="917"/>
                </a:lnTo>
                <a:lnTo>
                  <a:pt x="7667" y="880"/>
                </a:lnTo>
                <a:lnTo>
                  <a:pt x="8988" y="917"/>
                </a:lnTo>
                <a:lnTo>
                  <a:pt x="9648" y="990"/>
                </a:lnTo>
                <a:lnTo>
                  <a:pt x="9978" y="990"/>
                </a:lnTo>
                <a:lnTo>
                  <a:pt x="10308" y="954"/>
                </a:lnTo>
                <a:lnTo>
                  <a:pt x="10382" y="917"/>
                </a:lnTo>
                <a:lnTo>
                  <a:pt x="10455" y="880"/>
                </a:lnTo>
                <a:lnTo>
                  <a:pt x="10492" y="807"/>
                </a:lnTo>
                <a:lnTo>
                  <a:pt x="10492" y="734"/>
                </a:lnTo>
                <a:lnTo>
                  <a:pt x="10418" y="587"/>
                </a:lnTo>
                <a:lnTo>
                  <a:pt x="10382" y="514"/>
                </a:lnTo>
                <a:lnTo>
                  <a:pt x="10308" y="477"/>
                </a:lnTo>
                <a:lnTo>
                  <a:pt x="10015" y="404"/>
                </a:lnTo>
                <a:lnTo>
                  <a:pt x="9721" y="367"/>
                </a:lnTo>
                <a:lnTo>
                  <a:pt x="9134" y="330"/>
                </a:lnTo>
                <a:lnTo>
                  <a:pt x="7814" y="293"/>
                </a:lnTo>
                <a:lnTo>
                  <a:pt x="6420" y="330"/>
                </a:lnTo>
                <a:lnTo>
                  <a:pt x="5026" y="404"/>
                </a:lnTo>
                <a:lnTo>
                  <a:pt x="4916" y="440"/>
                </a:lnTo>
                <a:lnTo>
                  <a:pt x="4843" y="477"/>
                </a:lnTo>
                <a:lnTo>
                  <a:pt x="4806" y="550"/>
                </a:lnTo>
                <a:lnTo>
                  <a:pt x="4733" y="624"/>
                </a:lnTo>
                <a:lnTo>
                  <a:pt x="2678" y="6162"/>
                </a:lnTo>
                <a:lnTo>
                  <a:pt x="2128" y="3705"/>
                </a:lnTo>
                <a:lnTo>
                  <a:pt x="1725" y="1981"/>
                </a:lnTo>
                <a:lnTo>
                  <a:pt x="1541" y="1210"/>
                </a:lnTo>
                <a:lnTo>
                  <a:pt x="1468" y="844"/>
                </a:lnTo>
                <a:lnTo>
                  <a:pt x="1431" y="660"/>
                </a:lnTo>
                <a:lnTo>
                  <a:pt x="1395" y="550"/>
                </a:lnTo>
                <a:lnTo>
                  <a:pt x="1431" y="550"/>
                </a:lnTo>
                <a:lnTo>
                  <a:pt x="1468" y="514"/>
                </a:lnTo>
                <a:lnTo>
                  <a:pt x="1468" y="477"/>
                </a:lnTo>
                <a:lnTo>
                  <a:pt x="1505" y="367"/>
                </a:lnTo>
                <a:lnTo>
                  <a:pt x="1505" y="220"/>
                </a:lnTo>
                <a:lnTo>
                  <a:pt x="1468" y="110"/>
                </a:lnTo>
                <a:lnTo>
                  <a:pt x="1395" y="73"/>
                </a:lnTo>
                <a:lnTo>
                  <a:pt x="1321" y="37"/>
                </a:lnTo>
                <a:lnTo>
                  <a:pt x="1138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110" name="Google Shape;1110;p30"/>
          <p:cNvSpPr/>
          <p:nvPr/>
        </p:nvSpPr>
        <p:spPr>
          <a:xfrm>
            <a:off x="8376372" y="4729061"/>
            <a:ext cx="508532" cy="324976"/>
          </a:xfrm>
          <a:custGeom>
            <a:avLst/>
            <a:gdLst/>
            <a:ahLst/>
            <a:cxnLst/>
            <a:rect l="l" t="t" r="r" b="b"/>
            <a:pathLst>
              <a:path w="10162" h="6494" extrusionOk="0">
                <a:moveTo>
                  <a:pt x="8291" y="587"/>
                </a:moveTo>
                <a:lnTo>
                  <a:pt x="8291" y="698"/>
                </a:lnTo>
                <a:lnTo>
                  <a:pt x="8327" y="771"/>
                </a:lnTo>
                <a:lnTo>
                  <a:pt x="8401" y="808"/>
                </a:lnTo>
                <a:lnTo>
                  <a:pt x="8474" y="808"/>
                </a:lnTo>
                <a:lnTo>
                  <a:pt x="8768" y="771"/>
                </a:lnTo>
                <a:lnTo>
                  <a:pt x="8914" y="771"/>
                </a:lnTo>
                <a:lnTo>
                  <a:pt x="8988" y="808"/>
                </a:lnTo>
                <a:lnTo>
                  <a:pt x="9024" y="844"/>
                </a:lnTo>
                <a:lnTo>
                  <a:pt x="9208" y="1101"/>
                </a:lnTo>
                <a:lnTo>
                  <a:pt x="9318" y="1321"/>
                </a:lnTo>
                <a:lnTo>
                  <a:pt x="9465" y="1615"/>
                </a:lnTo>
                <a:lnTo>
                  <a:pt x="9538" y="1871"/>
                </a:lnTo>
                <a:lnTo>
                  <a:pt x="9611" y="2165"/>
                </a:lnTo>
                <a:lnTo>
                  <a:pt x="9648" y="2458"/>
                </a:lnTo>
                <a:lnTo>
                  <a:pt x="9648" y="2715"/>
                </a:lnTo>
                <a:lnTo>
                  <a:pt x="9575" y="2972"/>
                </a:lnTo>
                <a:lnTo>
                  <a:pt x="9501" y="3229"/>
                </a:lnTo>
                <a:lnTo>
                  <a:pt x="9354" y="3485"/>
                </a:lnTo>
                <a:lnTo>
                  <a:pt x="9171" y="3669"/>
                </a:lnTo>
                <a:lnTo>
                  <a:pt x="8988" y="3852"/>
                </a:lnTo>
                <a:lnTo>
                  <a:pt x="8731" y="3962"/>
                </a:lnTo>
                <a:lnTo>
                  <a:pt x="8474" y="3999"/>
                </a:lnTo>
                <a:lnTo>
                  <a:pt x="8327" y="3999"/>
                </a:lnTo>
                <a:lnTo>
                  <a:pt x="8217" y="3925"/>
                </a:lnTo>
                <a:lnTo>
                  <a:pt x="8107" y="3852"/>
                </a:lnTo>
                <a:lnTo>
                  <a:pt x="7997" y="3742"/>
                </a:lnTo>
                <a:lnTo>
                  <a:pt x="7851" y="3485"/>
                </a:lnTo>
                <a:lnTo>
                  <a:pt x="7740" y="3229"/>
                </a:lnTo>
                <a:lnTo>
                  <a:pt x="7630" y="2935"/>
                </a:lnTo>
                <a:lnTo>
                  <a:pt x="7594" y="2605"/>
                </a:lnTo>
                <a:lnTo>
                  <a:pt x="7557" y="2311"/>
                </a:lnTo>
                <a:lnTo>
                  <a:pt x="7594" y="1981"/>
                </a:lnTo>
                <a:lnTo>
                  <a:pt x="7630" y="1578"/>
                </a:lnTo>
                <a:lnTo>
                  <a:pt x="7777" y="1211"/>
                </a:lnTo>
                <a:lnTo>
                  <a:pt x="7887" y="1028"/>
                </a:lnTo>
                <a:lnTo>
                  <a:pt x="7997" y="844"/>
                </a:lnTo>
                <a:lnTo>
                  <a:pt x="8107" y="698"/>
                </a:lnTo>
                <a:lnTo>
                  <a:pt x="8291" y="587"/>
                </a:lnTo>
                <a:close/>
                <a:moveTo>
                  <a:pt x="8401" y="147"/>
                </a:moveTo>
                <a:lnTo>
                  <a:pt x="8181" y="221"/>
                </a:lnTo>
                <a:lnTo>
                  <a:pt x="7961" y="294"/>
                </a:lnTo>
                <a:lnTo>
                  <a:pt x="7814" y="404"/>
                </a:lnTo>
                <a:lnTo>
                  <a:pt x="7667" y="551"/>
                </a:lnTo>
                <a:lnTo>
                  <a:pt x="7520" y="698"/>
                </a:lnTo>
                <a:lnTo>
                  <a:pt x="7410" y="881"/>
                </a:lnTo>
                <a:lnTo>
                  <a:pt x="7264" y="1284"/>
                </a:lnTo>
                <a:lnTo>
                  <a:pt x="7154" y="1688"/>
                </a:lnTo>
                <a:lnTo>
                  <a:pt x="7117" y="2055"/>
                </a:lnTo>
                <a:lnTo>
                  <a:pt x="7080" y="2458"/>
                </a:lnTo>
                <a:lnTo>
                  <a:pt x="7154" y="2935"/>
                </a:lnTo>
                <a:lnTo>
                  <a:pt x="7264" y="3375"/>
                </a:lnTo>
                <a:lnTo>
                  <a:pt x="7410" y="3779"/>
                </a:lnTo>
                <a:lnTo>
                  <a:pt x="7520" y="3962"/>
                </a:lnTo>
                <a:lnTo>
                  <a:pt x="7667" y="4146"/>
                </a:lnTo>
                <a:lnTo>
                  <a:pt x="7814" y="4292"/>
                </a:lnTo>
                <a:lnTo>
                  <a:pt x="7961" y="4402"/>
                </a:lnTo>
                <a:lnTo>
                  <a:pt x="8144" y="4476"/>
                </a:lnTo>
                <a:lnTo>
                  <a:pt x="8364" y="4512"/>
                </a:lnTo>
                <a:lnTo>
                  <a:pt x="8584" y="4512"/>
                </a:lnTo>
                <a:lnTo>
                  <a:pt x="8768" y="4476"/>
                </a:lnTo>
                <a:lnTo>
                  <a:pt x="8988" y="4439"/>
                </a:lnTo>
                <a:lnTo>
                  <a:pt x="9134" y="4366"/>
                </a:lnTo>
                <a:lnTo>
                  <a:pt x="9318" y="4256"/>
                </a:lnTo>
                <a:lnTo>
                  <a:pt x="9465" y="4146"/>
                </a:lnTo>
                <a:lnTo>
                  <a:pt x="9721" y="3852"/>
                </a:lnTo>
                <a:lnTo>
                  <a:pt x="9905" y="3522"/>
                </a:lnTo>
                <a:lnTo>
                  <a:pt x="10051" y="3118"/>
                </a:lnTo>
                <a:lnTo>
                  <a:pt x="10161" y="2752"/>
                </a:lnTo>
                <a:lnTo>
                  <a:pt x="10161" y="2348"/>
                </a:lnTo>
                <a:lnTo>
                  <a:pt x="10125" y="2091"/>
                </a:lnTo>
                <a:lnTo>
                  <a:pt x="10051" y="1761"/>
                </a:lnTo>
                <a:lnTo>
                  <a:pt x="9941" y="1394"/>
                </a:lnTo>
                <a:lnTo>
                  <a:pt x="9758" y="1064"/>
                </a:lnTo>
                <a:lnTo>
                  <a:pt x="9575" y="734"/>
                </a:lnTo>
                <a:lnTo>
                  <a:pt x="9354" y="441"/>
                </a:lnTo>
                <a:lnTo>
                  <a:pt x="9244" y="331"/>
                </a:lnTo>
                <a:lnTo>
                  <a:pt x="9098" y="257"/>
                </a:lnTo>
                <a:lnTo>
                  <a:pt x="8988" y="221"/>
                </a:lnTo>
                <a:lnTo>
                  <a:pt x="8841" y="184"/>
                </a:lnTo>
                <a:lnTo>
                  <a:pt x="8621" y="147"/>
                </a:lnTo>
                <a:close/>
                <a:moveTo>
                  <a:pt x="3999" y="1"/>
                </a:moveTo>
                <a:lnTo>
                  <a:pt x="3926" y="37"/>
                </a:lnTo>
                <a:lnTo>
                  <a:pt x="3852" y="111"/>
                </a:lnTo>
                <a:lnTo>
                  <a:pt x="3816" y="404"/>
                </a:lnTo>
                <a:lnTo>
                  <a:pt x="3779" y="734"/>
                </a:lnTo>
                <a:lnTo>
                  <a:pt x="3705" y="1321"/>
                </a:lnTo>
                <a:lnTo>
                  <a:pt x="3632" y="2458"/>
                </a:lnTo>
                <a:lnTo>
                  <a:pt x="2898" y="2385"/>
                </a:lnTo>
                <a:lnTo>
                  <a:pt x="2128" y="2385"/>
                </a:lnTo>
                <a:lnTo>
                  <a:pt x="1395" y="2422"/>
                </a:lnTo>
                <a:lnTo>
                  <a:pt x="1028" y="2495"/>
                </a:lnTo>
                <a:lnTo>
                  <a:pt x="661" y="2568"/>
                </a:lnTo>
                <a:lnTo>
                  <a:pt x="661" y="2495"/>
                </a:lnTo>
                <a:lnTo>
                  <a:pt x="588" y="2458"/>
                </a:lnTo>
                <a:lnTo>
                  <a:pt x="551" y="2495"/>
                </a:lnTo>
                <a:lnTo>
                  <a:pt x="478" y="1651"/>
                </a:lnTo>
                <a:lnTo>
                  <a:pt x="441" y="918"/>
                </a:lnTo>
                <a:lnTo>
                  <a:pt x="404" y="551"/>
                </a:lnTo>
                <a:lnTo>
                  <a:pt x="367" y="184"/>
                </a:lnTo>
                <a:lnTo>
                  <a:pt x="331" y="111"/>
                </a:lnTo>
                <a:lnTo>
                  <a:pt x="147" y="111"/>
                </a:lnTo>
                <a:lnTo>
                  <a:pt x="111" y="184"/>
                </a:lnTo>
                <a:lnTo>
                  <a:pt x="37" y="514"/>
                </a:lnTo>
                <a:lnTo>
                  <a:pt x="1" y="881"/>
                </a:lnTo>
                <a:lnTo>
                  <a:pt x="1" y="1578"/>
                </a:lnTo>
                <a:lnTo>
                  <a:pt x="37" y="2275"/>
                </a:lnTo>
                <a:lnTo>
                  <a:pt x="111" y="2972"/>
                </a:lnTo>
                <a:lnTo>
                  <a:pt x="184" y="3632"/>
                </a:lnTo>
                <a:lnTo>
                  <a:pt x="294" y="4329"/>
                </a:lnTo>
                <a:lnTo>
                  <a:pt x="404" y="4989"/>
                </a:lnTo>
                <a:lnTo>
                  <a:pt x="478" y="5356"/>
                </a:lnTo>
                <a:lnTo>
                  <a:pt x="551" y="5503"/>
                </a:lnTo>
                <a:lnTo>
                  <a:pt x="588" y="5650"/>
                </a:lnTo>
                <a:lnTo>
                  <a:pt x="551" y="5723"/>
                </a:lnTo>
                <a:lnTo>
                  <a:pt x="588" y="5833"/>
                </a:lnTo>
                <a:lnTo>
                  <a:pt x="661" y="5906"/>
                </a:lnTo>
                <a:lnTo>
                  <a:pt x="734" y="5943"/>
                </a:lnTo>
                <a:lnTo>
                  <a:pt x="881" y="5943"/>
                </a:lnTo>
                <a:lnTo>
                  <a:pt x="954" y="5906"/>
                </a:lnTo>
                <a:lnTo>
                  <a:pt x="1028" y="5833"/>
                </a:lnTo>
                <a:lnTo>
                  <a:pt x="1064" y="5760"/>
                </a:lnTo>
                <a:lnTo>
                  <a:pt x="1064" y="5650"/>
                </a:lnTo>
                <a:lnTo>
                  <a:pt x="1064" y="5466"/>
                </a:lnTo>
                <a:lnTo>
                  <a:pt x="881" y="4696"/>
                </a:lnTo>
                <a:lnTo>
                  <a:pt x="734" y="3889"/>
                </a:lnTo>
                <a:lnTo>
                  <a:pt x="624" y="3082"/>
                </a:lnTo>
                <a:lnTo>
                  <a:pt x="588" y="2935"/>
                </a:lnTo>
                <a:lnTo>
                  <a:pt x="991" y="2972"/>
                </a:lnTo>
                <a:lnTo>
                  <a:pt x="1358" y="2935"/>
                </a:lnTo>
                <a:lnTo>
                  <a:pt x="2128" y="2898"/>
                </a:lnTo>
                <a:lnTo>
                  <a:pt x="2862" y="2898"/>
                </a:lnTo>
                <a:lnTo>
                  <a:pt x="3632" y="2972"/>
                </a:lnTo>
                <a:lnTo>
                  <a:pt x="3559" y="4256"/>
                </a:lnTo>
                <a:lnTo>
                  <a:pt x="3485" y="4843"/>
                </a:lnTo>
                <a:lnTo>
                  <a:pt x="3485" y="4989"/>
                </a:lnTo>
                <a:lnTo>
                  <a:pt x="3522" y="5173"/>
                </a:lnTo>
                <a:lnTo>
                  <a:pt x="3559" y="5283"/>
                </a:lnTo>
                <a:lnTo>
                  <a:pt x="3632" y="5393"/>
                </a:lnTo>
                <a:lnTo>
                  <a:pt x="3669" y="5429"/>
                </a:lnTo>
                <a:lnTo>
                  <a:pt x="3742" y="5466"/>
                </a:lnTo>
                <a:lnTo>
                  <a:pt x="3852" y="5393"/>
                </a:lnTo>
                <a:lnTo>
                  <a:pt x="3926" y="5319"/>
                </a:lnTo>
                <a:lnTo>
                  <a:pt x="3999" y="5209"/>
                </a:lnTo>
                <a:lnTo>
                  <a:pt x="4036" y="4916"/>
                </a:lnTo>
                <a:lnTo>
                  <a:pt x="4036" y="4366"/>
                </a:lnTo>
                <a:lnTo>
                  <a:pt x="4109" y="2935"/>
                </a:lnTo>
                <a:lnTo>
                  <a:pt x="4146" y="1468"/>
                </a:lnTo>
                <a:lnTo>
                  <a:pt x="4182" y="771"/>
                </a:lnTo>
                <a:lnTo>
                  <a:pt x="4182" y="441"/>
                </a:lnTo>
                <a:lnTo>
                  <a:pt x="4146" y="111"/>
                </a:lnTo>
                <a:lnTo>
                  <a:pt x="4072" y="37"/>
                </a:lnTo>
                <a:lnTo>
                  <a:pt x="3999" y="1"/>
                </a:lnTo>
                <a:close/>
                <a:moveTo>
                  <a:pt x="5503" y="3779"/>
                </a:moveTo>
                <a:lnTo>
                  <a:pt x="5246" y="3815"/>
                </a:lnTo>
                <a:lnTo>
                  <a:pt x="5026" y="3925"/>
                </a:lnTo>
                <a:lnTo>
                  <a:pt x="4879" y="3999"/>
                </a:lnTo>
                <a:lnTo>
                  <a:pt x="4806" y="4109"/>
                </a:lnTo>
                <a:lnTo>
                  <a:pt x="4806" y="4146"/>
                </a:lnTo>
                <a:lnTo>
                  <a:pt x="4843" y="4182"/>
                </a:lnTo>
                <a:lnTo>
                  <a:pt x="4916" y="4256"/>
                </a:lnTo>
                <a:lnTo>
                  <a:pt x="5246" y="4256"/>
                </a:lnTo>
                <a:lnTo>
                  <a:pt x="5723" y="4219"/>
                </a:lnTo>
                <a:lnTo>
                  <a:pt x="5723" y="4219"/>
                </a:lnTo>
                <a:lnTo>
                  <a:pt x="5686" y="4329"/>
                </a:lnTo>
                <a:lnTo>
                  <a:pt x="5576" y="4439"/>
                </a:lnTo>
                <a:lnTo>
                  <a:pt x="5393" y="4622"/>
                </a:lnTo>
                <a:lnTo>
                  <a:pt x="5026" y="5099"/>
                </a:lnTo>
                <a:lnTo>
                  <a:pt x="4659" y="5613"/>
                </a:lnTo>
                <a:lnTo>
                  <a:pt x="4366" y="6126"/>
                </a:lnTo>
                <a:lnTo>
                  <a:pt x="4329" y="6273"/>
                </a:lnTo>
                <a:lnTo>
                  <a:pt x="4366" y="6420"/>
                </a:lnTo>
                <a:lnTo>
                  <a:pt x="4476" y="6493"/>
                </a:lnTo>
                <a:lnTo>
                  <a:pt x="4623" y="6493"/>
                </a:lnTo>
                <a:lnTo>
                  <a:pt x="6310" y="6126"/>
                </a:lnTo>
                <a:lnTo>
                  <a:pt x="6383" y="6090"/>
                </a:lnTo>
                <a:lnTo>
                  <a:pt x="6457" y="6016"/>
                </a:lnTo>
                <a:lnTo>
                  <a:pt x="6493" y="5943"/>
                </a:lnTo>
                <a:lnTo>
                  <a:pt x="6457" y="5833"/>
                </a:lnTo>
                <a:lnTo>
                  <a:pt x="6420" y="5760"/>
                </a:lnTo>
                <a:lnTo>
                  <a:pt x="6383" y="5686"/>
                </a:lnTo>
                <a:lnTo>
                  <a:pt x="6273" y="5650"/>
                </a:lnTo>
                <a:lnTo>
                  <a:pt x="6163" y="5650"/>
                </a:lnTo>
                <a:lnTo>
                  <a:pt x="5026" y="5906"/>
                </a:lnTo>
                <a:lnTo>
                  <a:pt x="5319" y="5466"/>
                </a:lnTo>
                <a:lnTo>
                  <a:pt x="5650" y="5063"/>
                </a:lnTo>
                <a:lnTo>
                  <a:pt x="5870" y="4806"/>
                </a:lnTo>
                <a:lnTo>
                  <a:pt x="6053" y="4549"/>
                </a:lnTo>
                <a:lnTo>
                  <a:pt x="6126" y="4402"/>
                </a:lnTo>
                <a:lnTo>
                  <a:pt x="6200" y="4256"/>
                </a:lnTo>
                <a:lnTo>
                  <a:pt x="6200" y="4109"/>
                </a:lnTo>
                <a:lnTo>
                  <a:pt x="6200" y="3925"/>
                </a:lnTo>
                <a:lnTo>
                  <a:pt x="6163" y="3889"/>
                </a:lnTo>
                <a:lnTo>
                  <a:pt x="6126" y="3815"/>
                </a:lnTo>
                <a:lnTo>
                  <a:pt x="5980" y="3779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111" name="Google Shape;1111;p30"/>
          <p:cNvSpPr/>
          <p:nvPr/>
        </p:nvSpPr>
        <p:spPr>
          <a:xfrm>
            <a:off x="3808716" y="4429326"/>
            <a:ext cx="570935" cy="567282"/>
          </a:xfrm>
          <a:custGeom>
            <a:avLst/>
            <a:gdLst/>
            <a:ahLst/>
            <a:cxnLst/>
            <a:rect l="l" t="t" r="r" b="b"/>
            <a:pathLst>
              <a:path w="11409" h="11336" extrusionOk="0">
                <a:moveTo>
                  <a:pt x="5173" y="4219"/>
                </a:moveTo>
                <a:lnTo>
                  <a:pt x="5136" y="4256"/>
                </a:lnTo>
                <a:lnTo>
                  <a:pt x="5100" y="4292"/>
                </a:lnTo>
                <a:lnTo>
                  <a:pt x="4990" y="4366"/>
                </a:lnTo>
                <a:lnTo>
                  <a:pt x="4916" y="4476"/>
                </a:lnTo>
                <a:lnTo>
                  <a:pt x="4916" y="4512"/>
                </a:lnTo>
                <a:lnTo>
                  <a:pt x="4843" y="4659"/>
                </a:lnTo>
                <a:lnTo>
                  <a:pt x="4843" y="4769"/>
                </a:lnTo>
                <a:lnTo>
                  <a:pt x="4880" y="4843"/>
                </a:lnTo>
                <a:lnTo>
                  <a:pt x="4990" y="4916"/>
                </a:lnTo>
                <a:lnTo>
                  <a:pt x="5100" y="4989"/>
                </a:lnTo>
                <a:lnTo>
                  <a:pt x="5283" y="4989"/>
                </a:lnTo>
                <a:lnTo>
                  <a:pt x="5430" y="4916"/>
                </a:lnTo>
                <a:lnTo>
                  <a:pt x="5540" y="4769"/>
                </a:lnTo>
                <a:lnTo>
                  <a:pt x="5577" y="4696"/>
                </a:lnTo>
                <a:lnTo>
                  <a:pt x="5613" y="4623"/>
                </a:lnTo>
                <a:lnTo>
                  <a:pt x="5577" y="4549"/>
                </a:lnTo>
                <a:lnTo>
                  <a:pt x="5577" y="4476"/>
                </a:lnTo>
                <a:lnTo>
                  <a:pt x="5430" y="4402"/>
                </a:lnTo>
                <a:lnTo>
                  <a:pt x="5320" y="4366"/>
                </a:lnTo>
                <a:lnTo>
                  <a:pt x="5320" y="4292"/>
                </a:lnTo>
                <a:lnTo>
                  <a:pt x="5246" y="4256"/>
                </a:lnTo>
                <a:lnTo>
                  <a:pt x="5173" y="4219"/>
                </a:lnTo>
                <a:close/>
                <a:moveTo>
                  <a:pt x="5980" y="6016"/>
                </a:moveTo>
                <a:lnTo>
                  <a:pt x="6017" y="6053"/>
                </a:lnTo>
                <a:lnTo>
                  <a:pt x="6053" y="6126"/>
                </a:lnTo>
                <a:lnTo>
                  <a:pt x="6053" y="6200"/>
                </a:lnTo>
                <a:lnTo>
                  <a:pt x="5907" y="6237"/>
                </a:lnTo>
                <a:lnTo>
                  <a:pt x="5943" y="6090"/>
                </a:lnTo>
                <a:lnTo>
                  <a:pt x="5980" y="6016"/>
                </a:lnTo>
                <a:close/>
                <a:moveTo>
                  <a:pt x="5833" y="5613"/>
                </a:moveTo>
                <a:lnTo>
                  <a:pt x="5723" y="5650"/>
                </a:lnTo>
                <a:lnTo>
                  <a:pt x="5650" y="5723"/>
                </a:lnTo>
                <a:lnTo>
                  <a:pt x="5613" y="5796"/>
                </a:lnTo>
                <a:lnTo>
                  <a:pt x="5613" y="5870"/>
                </a:lnTo>
                <a:lnTo>
                  <a:pt x="5687" y="5943"/>
                </a:lnTo>
                <a:lnTo>
                  <a:pt x="5577" y="6163"/>
                </a:lnTo>
                <a:lnTo>
                  <a:pt x="5540" y="6420"/>
                </a:lnTo>
                <a:lnTo>
                  <a:pt x="5577" y="6530"/>
                </a:lnTo>
                <a:lnTo>
                  <a:pt x="5687" y="6567"/>
                </a:lnTo>
                <a:lnTo>
                  <a:pt x="5833" y="6603"/>
                </a:lnTo>
                <a:lnTo>
                  <a:pt x="5980" y="6603"/>
                </a:lnTo>
                <a:lnTo>
                  <a:pt x="6090" y="6567"/>
                </a:lnTo>
                <a:lnTo>
                  <a:pt x="6237" y="6530"/>
                </a:lnTo>
                <a:lnTo>
                  <a:pt x="6347" y="6457"/>
                </a:lnTo>
                <a:lnTo>
                  <a:pt x="6420" y="6347"/>
                </a:lnTo>
                <a:lnTo>
                  <a:pt x="6457" y="6200"/>
                </a:lnTo>
                <a:lnTo>
                  <a:pt x="6457" y="6053"/>
                </a:lnTo>
                <a:lnTo>
                  <a:pt x="6420" y="5943"/>
                </a:lnTo>
                <a:lnTo>
                  <a:pt x="6347" y="5833"/>
                </a:lnTo>
                <a:lnTo>
                  <a:pt x="6274" y="5760"/>
                </a:lnTo>
                <a:lnTo>
                  <a:pt x="6163" y="5686"/>
                </a:lnTo>
                <a:lnTo>
                  <a:pt x="6053" y="5650"/>
                </a:lnTo>
                <a:lnTo>
                  <a:pt x="5943" y="5613"/>
                </a:lnTo>
                <a:close/>
                <a:moveTo>
                  <a:pt x="3926" y="441"/>
                </a:moveTo>
                <a:lnTo>
                  <a:pt x="4623" y="478"/>
                </a:lnTo>
                <a:lnTo>
                  <a:pt x="5356" y="478"/>
                </a:lnTo>
                <a:lnTo>
                  <a:pt x="6824" y="551"/>
                </a:lnTo>
                <a:lnTo>
                  <a:pt x="7631" y="551"/>
                </a:lnTo>
                <a:lnTo>
                  <a:pt x="7704" y="734"/>
                </a:lnTo>
                <a:lnTo>
                  <a:pt x="7777" y="1064"/>
                </a:lnTo>
                <a:lnTo>
                  <a:pt x="7521" y="1174"/>
                </a:lnTo>
                <a:lnTo>
                  <a:pt x="7191" y="1211"/>
                </a:lnTo>
                <a:lnTo>
                  <a:pt x="7044" y="1211"/>
                </a:lnTo>
                <a:lnTo>
                  <a:pt x="6860" y="1174"/>
                </a:lnTo>
                <a:lnTo>
                  <a:pt x="6714" y="1174"/>
                </a:lnTo>
                <a:lnTo>
                  <a:pt x="6530" y="1211"/>
                </a:lnTo>
                <a:lnTo>
                  <a:pt x="6494" y="1248"/>
                </a:lnTo>
                <a:lnTo>
                  <a:pt x="6457" y="1321"/>
                </a:lnTo>
                <a:lnTo>
                  <a:pt x="6420" y="1395"/>
                </a:lnTo>
                <a:lnTo>
                  <a:pt x="6457" y="1468"/>
                </a:lnTo>
                <a:lnTo>
                  <a:pt x="6457" y="1505"/>
                </a:lnTo>
                <a:lnTo>
                  <a:pt x="6494" y="1578"/>
                </a:lnTo>
                <a:lnTo>
                  <a:pt x="6567" y="1651"/>
                </a:lnTo>
                <a:lnTo>
                  <a:pt x="6567" y="1871"/>
                </a:lnTo>
                <a:lnTo>
                  <a:pt x="6567" y="2092"/>
                </a:lnTo>
                <a:lnTo>
                  <a:pt x="6640" y="2642"/>
                </a:lnTo>
                <a:lnTo>
                  <a:pt x="6677" y="3192"/>
                </a:lnTo>
                <a:lnTo>
                  <a:pt x="6714" y="3632"/>
                </a:lnTo>
                <a:lnTo>
                  <a:pt x="6714" y="4072"/>
                </a:lnTo>
                <a:lnTo>
                  <a:pt x="6677" y="4586"/>
                </a:lnTo>
                <a:lnTo>
                  <a:pt x="6640" y="4843"/>
                </a:lnTo>
                <a:lnTo>
                  <a:pt x="6640" y="5099"/>
                </a:lnTo>
                <a:lnTo>
                  <a:pt x="6677" y="5246"/>
                </a:lnTo>
                <a:lnTo>
                  <a:pt x="6640" y="5319"/>
                </a:lnTo>
                <a:lnTo>
                  <a:pt x="6640" y="5393"/>
                </a:lnTo>
                <a:lnTo>
                  <a:pt x="6640" y="5466"/>
                </a:lnTo>
                <a:lnTo>
                  <a:pt x="6714" y="5540"/>
                </a:lnTo>
                <a:lnTo>
                  <a:pt x="7117" y="5796"/>
                </a:lnTo>
                <a:lnTo>
                  <a:pt x="7484" y="6016"/>
                </a:lnTo>
                <a:lnTo>
                  <a:pt x="7851" y="6310"/>
                </a:lnTo>
                <a:lnTo>
                  <a:pt x="8218" y="6640"/>
                </a:lnTo>
                <a:lnTo>
                  <a:pt x="8915" y="7300"/>
                </a:lnTo>
                <a:lnTo>
                  <a:pt x="8621" y="7337"/>
                </a:lnTo>
                <a:lnTo>
                  <a:pt x="8328" y="7300"/>
                </a:lnTo>
                <a:lnTo>
                  <a:pt x="8108" y="7227"/>
                </a:lnTo>
                <a:lnTo>
                  <a:pt x="7887" y="7154"/>
                </a:lnTo>
                <a:lnTo>
                  <a:pt x="7484" y="6933"/>
                </a:lnTo>
                <a:lnTo>
                  <a:pt x="7117" y="6823"/>
                </a:lnTo>
                <a:lnTo>
                  <a:pt x="6750" y="6787"/>
                </a:lnTo>
                <a:lnTo>
                  <a:pt x="6384" y="6823"/>
                </a:lnTo>
                <a:lnTo>
                  <a:pt x="5980" y="6933"/>
                </a:lnTo>
                <a:lnTo>
                  <a:pt x="5577" y="7044"/>
                </a:lnTo>
                <a:lnTo>
                  <a:pt x="5210" y="7227"/>
                </a:lnTo>
                <a:lnTo>
                  <a:pt x="4843" y="7374"/>
                </a:lnTo>
                <a:lnTo>
                  <a:pt x="4439" y="7520"/>
                </a:lnTo>
                <a:lnTo>
                  <a:pt x="4109" y="7557"/>
                </a:lnTo>
                <a:lnTo>
                  <a:pt x="3816" y="7594"/>
                </a:lnTo>
                <a:lnTo>
                  <a:pt x="3889" y="7557"/>
                </a:lnTo>
                <a:lnTo>
                  <a:pt x="3926" y="7484"/>
                </a:lnTo>
                <a:lnTo>
                  <a:pt x="3926" y="7374"/>
                </a:lnTo>
                <a:lnTo>
                  <a:pt x="3926" y="7300"/>
                </a:lnTo>
                <a:lnTo>
                  <a:pt x="3889" y="7227"/>
                </a:lnTo>
                <a:lnTo>
                  <a:pt x="3816" y="7190"/>
                </a:lnTo>
                <a:lnTo>
                  <a:pt x="2789" y="7190"/>
                </a:lnTo>
                <a:lnTo>
                  <a:pt x="2935" y="7044"/>
                </a:lnTo>
                <a:lnTo>
                  <a:pt x="3266" y="6677"/>
                </a:lnTo>
                <a:lnTo>
                  <a:pt x="3559" y="6713"/>
                </a:lnTo>
                <a:lnTo>
                  <a:pt x="3853" y="6713"/>
                </a:lnTo>
                <a:lnTo>
                  <a:pt x="4403" y="6677"/>
                </a:lnTo>
                <a:lnTo>
                  <a:pt x="4549" y="6640"/>
                </a:lnTo>
                <a:lnTo>
                  <a:pt x="4623" y="6530"/>
                </a:lnTo>
                <a:lnTo>
                  <a:pt x="4623" y="6457"/>
                </a:lnTo>
                <a:lnTo>
                  <a:pt x="4586" y="6383"/>
                </a:lnTo>
                <a:lnTo>
                  <a:pt x="4513" y="6310"/>
                </a:lnTo>
                <a:lnTo>
                  <a:pt x="4403" y="6273"/>
                </a:lnTo>
                <a:lnTo>
                  <a:pt x="3669" y="6273"/>
                </a:lnTo>
                <a:lnTo>
                  <a:pt x="3926" y="6016"/>
                </a:lnTo>
                <a:lnTo>
                  <a:pt x="4183" y="5723"/>
                </a:lnTo>
                <a:lnTo>
                  <a:pt x="4293" y="5723"/>
                </a:lnTo>
                <a:lnTo>
                  <a:pt x="4366" y="5686"/>
                </a:lnTo>
                <a:lnTo>
                  <a:pt x="4439" y="5576"/>
                </a:lnTo>
                <a:lnTo>
                  <a:pt x="4476" y="5466"/>
                </a:lnTo>
                <a:lnTo>
                  <a:pt x="4403" y="3449"/>
                </a:lnTo>
                <a:lnTo>
                  <a:pt x="4366" y="2495"/>
                </a:lnTo>
                <a:lnTo>
                  <a:pt x="4329" y="2018"/>
                </a:lnTo>
                <a:lnTo>
                  <a:pt x="4293" y="1541"/>
                </a:lnTo>
                <a:lnTo>
                  <a:pt x="4256" y="1431"/>
                </a:lnTo>
                <a:lnTo>
                  <a:pt x="4549" y="1505"/>
                </a:lnTo>
                <a:lnTo>
                  <a:pt x="4953" y="1578"/>
                </a:lnTo>
                <a:lnTo>
                  <a:pt x="5173" y="1578"/>
                </a:lnTo>
                <a:lnTo>
                  <a:pt x="5356" y="1505"/>
                </a:lnTo>
                <a:lnTo>
                  <a:pt x="5393" y="1468"/>
                </a:lnTo>
                <a:lnTo>
                  <a:pt x="5430" y="1431"/>
                </a:lnTo>
                <a:lnTo>
                  <a:pt x="5430" y="1358"/>
                </a:lnTo>
                <a:lnTo>
                  <a:pt x="5393" y="1321"/>
                </a:lnTo>
                <a:lnTo>
                  <a:pt x="5246" y="1211"/>
                </a:lnTo>
                <a:lnTo>
                  <a:pt x="5063" y="1174"/>
                </a:lnTo>
                <a:lnTo>
                  <a:pt x="4733" y="1138"/>
                </a:lnTo>
                <a:lnTo>
                  <a:pt x="4219" y="1064"/>
                </a:lnTo>
                <a:lnTo>
                  <a:pt x="4183" y="1028"/>
                </a:lnTo>
                <a:lnTo>
                  <a:pt x="4146" y="991"/>
                </a:lnTo>
                <a:lnTo>
                  <a:pt x="3999" y="991"/>
                </a:lnTo>
                <a:lnTo>
                  <a:pt x="3853" y="1028"/>
                </a:lnTo>
                <a:lnTo>
                  <a:pt x="3706" y="1064"/>
                </a:lnTo>
                <a:lnTo>
                  <a:pt x="3596" y="1064"/>
                </a:lnTo>
                <a:lnTo>
                  <a:pt x="3522" y="1028"/>
                </a:lnTo>
                <a:lnTo>
                  <a:pt x="3486" y="991"/>
                </a:lnTo>
                <a:lnTo>
                  <a:pt x="3412" y="881"/>
                </a:lnTo>
                <a:lnTo>
                  <a:pt x="3412" y="771"/>
                </a:lnTo>
                <a:lnTo>
                  <a:pt x="3412" y="698"/>
                </a:lnTo>
                <a:lnTo>
                  <a:pt x="3486" y="624"/>
                </a:lnTo>
                <a:lnTo>
                  <a:pt x="3559" y="551"/>
                </a:lnTo>
                <a:lnTo>
                  <a:pt x="3742" y="478"/>
                </a:lnTo>
                <a:lnTo>
                  <a:pt x="3926" y="441"/>
                </a:lnTo>
                <a:close/>
                <a:moveTo>
                  <a:pt x="6090" y="8071"/>
                </a:moveTo>
                <a:lnTo>
                  <a:pt x="6127" y="8144"/>
                </a:lnTo>
                <a:lnTo>
                  <a:pt x="6127" y="8217"/>
                </a:lnTo>
                <a:lnTo>
                  <a:pt x="6090" y="8291"/>
                </a:lnTo>
                <a:lnTo>
                  <a:pt x="6053" y="8364"/>
                </a:lnTo>
                <a:lnTo>
                  <a:pt x="5980" y="8401"/>
                </a:lnTo>
                <a:lnTo>
                  <a:pt x="5907" y="8401"/>
                </a:lnTo>
                <a:lnTo>
                  <a:pt x="5833" y="8364"/>
                </a:lnTo>
                <a:lnTo>
                  <a:pt x="5760" y="8291"/>
                </a:lnTo>
                <a:lnTo>
                  <a:pt x="5760" y="8181"/>
                </a:lnTo>
                <a:lnTo>
                  <a:pt x="5833" y="8144"/>
                </a:lnTo>
                <a:lnTo>
                  <a:pt x="5943" y="8071"/>
                </a:lnTo>
                <a:lnTo>
                  <a:pt x="6017" y="8107"/>
                </a:lnTo>
                <a:lnTo>
                  <a:pt x="6053" y="8107"/>
                </a:lnTo>
                <a:lnTo>
                  <a:pt x="6090" y="8071"/>
                </a:lnTo>
                <a:close/>
                <a:moveTo>
                  <a:pt x="5907" y="7630"/>
                </a:moveTo>
                <a:lnTo>
                  <a:pt x="5797" y="7667"/>
                </a:lnTo>
                <a:lnTo>
                  <a:pt x="5687" y="7704"/>
                </a:lnTo>
                <a:lnTo>
                  <a:pt x="5577" y="7777"/>
                </a:lnTo>
                <a:lnTo>
                  <a:pt x="5467" y="7887"/>
                </a:lnTo>
                <a:lnTo>
                  <a:pt x="5467" y="7924"/>
                </a:lnTo>
                <a:lnTo>
                  <a:pt x="5430" y="7997"/>
                </a:lnTo>
                <a:lnTo>
                  <a:pt x="5503" y="8071"/>
                </a:lnTo>
                <a:lnTo>
                  <a:pt x="5430" y="8217"/>
                </a:lnTo>
                <a:lnTo>
                  <a:pt x="5430" y="8364"/>
                </a:lnTo>
                <a:lnTo>
                  <a:pt x="5467" y="8474"/>
                </a:lnTo>
                <a:lnTo>
                  <a:pt x="5540" y="8584"/>
                </a:lnTo>
                <a:lnTo>
                  <a:pt x="5650" y="8694"/>
                </a:lnTo>
                <a:lnTo>
                  <a:pt x="5797" y="8731"/>
                </a:lnTo>
                <a:lnTo>
                  <a:pt x="5907" y="8768"/>
                </a:lnTo>
                <a:lnTo>
                  <a:pt x="6053" y="8768"/>
                </a:lnTo>
                <a:lnTo>
                  <a:pt x="6200" y="8731"/>
                </a:lnTo>
                <a:lnTo>
                  <a:pt x="6310" y="8658"/>
                </a:lnTo>
                <a:lnTo>
                  <a:pt x="6384" y="8584"/>
                </a:lnTo>
                <a:lnTo>
                  <a:pt x="6457" y="8474"/>
                </a:lnTo>
                <a:lnTo>
                  <a:pt x="6494" y="8327"/>
                </a:lnTo>
                <a:lnTo>
                  <a:pt x="6494" y="8217"/>
                </a:lnTo>
                <a:lnTo>
                  <a:pt x="6494" y="8071"/>
                </a:lnTo>
                <a:lnTo>
                  <a:pt x="6457" y="7961"/>
                </a:lnTo>
                <a:lnTo>
                  <a:pt x="6384" y="7851"/>
                </a:lnTo>
                <a:lnTo>
                  <a:pt x="6310" y="7777"/>
                </a:lnTo>
                <a:lnTo>
                  <a:pt x="6200" y="7704"/>
                </a:lnTo>
                <a:lnTo>
                  <a:pt x="6053" y="7667"/>
                </a:lnTo>
                <a:lnTo>
                  <a:pt x="5907" y="7630"/>
                </a:lnTo>
                <a:close/>
                <a:moveTo>
                  <a:pt x="4476" y="9134"/>
                </a:moveTo>
                <a:lnTo>
                  <a:pt x="4513" y="9281"/>
                </a:lnTo>
                <a:lnTo>
                  <a:pt x="4476" y="9391"/>
                </a:lnTo>
                <a:lnTo>
                  <a:pt x="4403" y="9538"/>
                </a:lnTo>
                <a:lnTo>
                  <a:pt x="4256" y="9648"/>
                </a:lnTo>
                <a:lnTo>
                  <a:pt x="4183" y="9685"/>
                </a:lnTo>
                <a:lnTo>
                  <a:pt x="4109" y="9685"/>
                </a:lnTo>
                <a:lnTo>
                  <a:pt x="4036" y="9648"/>
                </a:lnTo>
                <a:lnTo>
                  <a:pt x="3963" y="9575"/>
                </a:lnTo>
                <a:lnTo>
                  <a:pt x="3926" y="9501"/>
                </a:lnTo>
                <a:lnTo>
                  <a:pt x="3926" y="9428"/>
                </a:lnTo>
                <a:lnTo>
                  <a:pt x="3963" y="9354"/>
                </a:lnTo>
                <a:lnTo>
                  <a:pt x="4036" y="9281"/>
                </a:lnTo>
                <a:lnTo>
                  <a:pt x="4219" y="9208"/>
                </a:lnTo>
                <a:lnTo>
                  <a:pt x="4403" y="9171"/>
                </a:lnTo>
                <a:lnTo>
                  <a:pt x="4439" y="9171"/>
                </a:lnTo>
                <a:lnTo>
                  <a:pt x="4476" y="9134"/>
                </a:lnTo>
                <a:close/>
                <a:moveTo>
                  <a:pt x="7741" y="9391"/>
                </a:moveTo>
                <a:lnTo>
                  <a:pt x="7814" y="9464"/>
                </a:lnTo>
                <a:lnTo>
                  <a:pt x="7851" y="9575"/>
                </a:lnTo>
                <a:lnTo>
                  <a:pt x="7851" y="9685"/>
                </a:lnTo>
                <a:lnTo>
                  <a:pt x="7814" y="9795"/>
                </a:lnTo>
                <a:lnTo>
                  <a:pt x="7704" y="9868"/>
                </a:lnTo>
                <a:lnTo>
                  <a:pt x="7557" y="9905"/>
                </a:lnTo>
                <a:lnTo>
                  <a:pt x="7447" y="9905"/>
                </a:lnTo>
                <a:lnTo>
                  <a:pt x="7301" y="9868"/>
                </a:lnTo>
                <a:lnTo>
                  <a:pt x="7227" y="9795"/>
                </a:lnTo>
                <a:lnTo>
                  <a:pt x="7301" y="9648"/>
                </a:lnTo>
                <a:lnTo>
                  <a:pt x="7374" y="9538"/>
                </a:lnTo>
                <a:lnTo>
                  <a:pt x="7484" y="9464"/>
                </a:lnTo>
                <a:lnTo>
                  <a:pt x="7631" y="9428"/>
                </a:lnTo>
                <a:lnTo>
                  <a:pt x="7704" y="9391"/>
                </a:lnTo>
                <a:close/>
                <a:moveTo>
                  <a:pt x="4439" y="8658"/>
                </a:moveTo>
                <a:lnTo>
                  <a:pt x="4293" y="8694"/>
                </a:lnTo>
                <a:lnTo>
                  <a:pt x="4146" y="8694"/>
                </a:lnTo>
                <a:lnTo>
                  <a:pt x="4073" y="8731"/>
                </a:lnTo>
                <a:lnTo>
                  <a:pt x="3999" y="8804"/>
                </a:lnTo>
                <a:lnTo>
                  <a:pt x="3963" y="8951"/>
                </a:lnTo>
                <a:lnTo>
                  <a:pt x="3742" y="9061"/>
                </a:lnTo>
                <a:lnTo>
                  <a:pt x="3596" y="9244"/>
                </a:lnTo>
                <a:lnTo>
                  <a:pt x="3559" y="9354"/>
                </a:lnTo>
                <a:lnTo>
                  <a:pt x="3522" y="9501"/>
                </a:lnTo>
                <a:lnTo>
                  <a:pt x="3559" y="9611"/>
                </a:lnTo>
                <a:lnTo>
                  <a:pt x="3596" y="9758"/>
                </a:lnTo>
                <a:lnTo>
                  <a:pt x="3706" y="9868"/>
                </a:lnTo>
                <a:lnTo>
                  <a:pt x="3779" y="9978"/>
                </a:lnTo>
                <a:lnTo>
                  <a:pt x="3926" y="10051"/>
                </a:lnTo>
                <a:lnTo>
                  <a:pt x="4036" y="10088"/>
                </a:lnTo>
                <a:lnTo>
                  <a:pt x="4366" y="10088"/>
                </a:lnTo>
                <a:lnTo>
                  <a:pt x="4513" y="10015"/>
                </a:lnTo>
                <a:lnTo>
                  <a:pt x="4623" y="9905"/>
                </a:lnTo>
                <a:lnTo>
                  <a:pt x="4733" y="9795"/>
                </a:lnTo>
                <a:lnTo>
                  <a:pt x="4843" y="9648"/>
                </a:lnTo>
                <a:lnTo>
                  <a:pt x="4880" y="9501"/>
                </a:lnTo>
                <a:lnTo>
                  <a:pt x="4916" y="9354"/>
                </a:lnTo>
                <a:lnTo>
                  <a:pt x="4916" y="9171"/>
                </a:lnTo>
                <a:lnTo>
                  <a:pt x="4880" y="9024"/>
                </a:lnTo>
                <a:lnTo>
                  <a:pt x="4806" y="8878"/>
                </a:lnTo>
                <a:lnTo>
                  <a:pt x="4733" y="8768"/>
                </a:lnTo>
                <a:lnTo>
                  <a:pt x="4586" y="8694"/>
                </a:lnTo>
                <a:lnTo>
                  <a:pt x="4439" y="8658"/>
                </a:lnTo>
                <a:close/>
                <a:moveTo>
                  <a:pt x="7447" y="8951"/>
                </a:moveTo>
                <a:lnTo>
                  <a:pt x="7337" y="8988"/>
                </a:lnTo>
                <a:lnTo>
                  <a:pt x="7264" y="9061"/>
                </a:lnTo>
                <a:lnTo>
                  <a:pt x="7227" y="9134"/>
                </a:lnTo>
                <a:lnTo>
                  <a:pt x="7227" y="9208"/>
                </a:lnTo>
                <a:lnTo>
                  <a:pt x="7117" y="9318"/>
                </a:lnTo>
                <a:lnTo>
                  <a:pt x="7007" y="9391"/>
                </a:lnTo>
                <a:lnTo>
                  <a:pt x="6934" y="9501"/>
                </a:lnTo>
                <a:lnTo>
                  <a:pt x="6897" y="9611"/>
                </a:lnTo>
                <a:lnTo>
                  <a:pt x="6897" y="9575"/>
                </a:lnTo>
                <a:lnTo>
                  <a:pt x="6860" y="9611"/>
                </a:lnTo>
                <a:lnTo>
                  <a:pt x="6824" y="9758"/>
                </a:lnTo>
                <a:lnTo>
                  <a:pt x="6824" y="9905"/>
                </a:lnTo>
                <a:lnTo>
                  <a:pt x="6860" y="9978"/>
                </a:lnTo>
                <a:lnTo>
                  <a:pt x="6897" y="10051"/>
                </a:lnTo>
                <a:lnTo>
                  <a:pt x="7007" y="10125"/>
                </a:lnTo>
                <a:lnTo>
                  <a:pt x="7044" y="10161"/>
                </a:lnTo>
                <a:lnTo>
                  <a:pt x="7044" y="10198"/>
                </a:lnTo>
                <a:lnTo>
                  <a:pt x="7227" y="10271"/>
                </a:lnTo>
                <a:lnTo>
                  <a:pt x="7374" y="10345"/>
                </a:lnTo>
                <a:lnTo>
                  <a:pt x="7704" y="10345"/>
                </a:lnTo>
                <a:lnTo>
                  <a:pt x="7851" y="10271"/>
                </a:lnTo>
                <a:lnTo>
                  <a:pt x="7998" y="10198"/>
                </a:lnTo>
                <a:lnTo>
                  <a:pt x="8108" y="10088"/>
                </a:lnTo>
                <a:lnTo>
                  <a:pt x="8181" y="9941"/>
                </a:lnTo>
                <a:lnTo>
                  <a:pt x="8254" y="9795"/>
                </a:lnTo>
                <a:lnTo>
                  <a:pt x="8291" y="9611"/>
                </a:lnTo>
                <a:lnTo>
                  <a:pt x="8254" y="9464"/>
                </a:lnTo>
                <a:lnTo>
                  <a:pt x="8218" y="9318"/>
                </a:lnTo>
                <a:lnTo>
                  <a:pt x="8144" y="9171"/>
                </a:lnTo>
                <a:lnTo>
                  <a:pt x="7998" y="9024"/>
                </a:lnTo>
                <a:lnTo>
                  <a:pt x="7924" y="8988"/>
                </a:lnTo>
                <a:lnTo>
                  <a:pt x="7851" y="8951"/>
                </a:lnTo>
                <a:close/>
                <a:moveTo>
                  <a:pt x="6970" y="7227"/>
                </a:moveTo>
                <a:lnTo>
                  <a:pt x="7227" y="7300"/>
                </a:lnTo>
                <a:lnTo>
                  <a:pt x="7741" y="7520"/>
                </a:lnTo>
                <a:lnTo>
                  <a:pt x="8071" y="7667"/>
                </a:lnTo>
                <a:lnTo>
                  <a:pt x="8474" y="7740"/>
                </a:lnTo>
                <a:lnTo>
                  <a:pt x="8658" y="7777"/>
                </a:lnTo>
                <a:lnTo>
                  <a:pt x="8878" y="7777"/>
                </a:lnTo>
                <a:lnTo>
                  <a:pt x="9061" y="7740"/>
                </a:lnTo>
                <a:lnTo>
                  <a:pt x="9245" y="7667"/>
                </a:lnTo>
                <a:lnTo>
                  <a:pt x="9575" y="8071"/>
                </a:lnTo>
                <a:lnTo>
                  <a:pt x="10125" y="8841"/>
                </a:lnTo>
                <a:lnTo>
                  <a:pt x="10639" y="9648"/>
                </a:lnTo>
                <a:lnTo>
                  <a:pt x="10785" y="9868"/>
                </a:lnTo>
                <a:lnTo>
                  <a:pt x="10822" y="10015"/>
                </a:lnTo>
                <a:lnTo>
                  <a:pt x="10785" y="10161"/>
                </a:lnTo>
                <a:lnTo>
                  <a:pt x="10749" y="10235"/>
                </a:lnTo>
                <a:lnTo>
                  <a:pt x="10639" y="10345"/>
                </a:lnTo>
                <a:lnTo>
                  <a:pt x="10455" y="10455"/>
                </a:lnTo>
                <a:lnTo>
                  <a:pt x="10235" y="10602"/>
                </a:lnTo>
                <a:lnTo>
                  <a:pt x="9758" y="10565"/>
                </a:lnTo>
                <a:lnTo>
                  <a:pt x="9281" y="10492"/>
                </a:lnTo>
                <a:lnTo>
                  <a:pt x="8328" y="10455"/>
                </a:lnTo>
                <a:lnTo>
                  <a:pt x="7374" y="10492"/>
                </a:lnTo>
                <a:lnTo>
                  <a:pt x="6420" y="10528"/>
                </a:lnTo>
                <a:lnTo>
                  <a:pt x="2092" y="10675"/>
                </a:lnTo>
                <a:lnTo>
                  <a:pt x="1065" y="10712"/>
                </a:lnTo>
                <a:lnTo>
                  <a:pt x="735" y="10712"/>
                </a:lnTo>
                <a:lnTo>
                  <a:pt x="625" y="10638"/>
                </a:lnTo>
                <a:lnTo>
                  <a:pt x="588" y="10602"/>
                </a:lnTo>
                <a:lnTo>
                  <a:pt x="551" y="10565"/>
                </a:lnTo>
                <a:lnTo>
                  <a:pt x="588" y="10418"/>
                </a:lnTo>
                <a:lnTo>
                  <a:pt x="735" y="10198"/>
                </a:lnTo>
                <a:lnTo>
                  <a:pt x="1065" y="9685"/>
                </a:lnTo>
                <a:lnTo>
                  <a:pt x="1542" y="9575"/>
                </a:lnTo>
                <a:lnTo>
                  <a:pt x="1762" y="9538"/>
                </a:lnTo>
                <a:lnTo>
                  <a:pt x="2018" y="9501"/>
                </a:lnTo>
                <a:lnTo>
                  <a:pt x="2092" y="9464"/>
                </a:lnTo>
                <a:lnTo>
                  <a:pt x="2128" y="9428"/>
                </a:lnTo>
                <a:lnTo>
                  <a:pt x="2165" y="9281"/>
                </a:lnTo>
                <a:lnTo>
                  <a:pt x="2128" y="9171"/>
                </a:lnTo>
                <a:lnTo>
                  <a:pt x="2092" y="9134"/>
                </a:lnTo>
                <a:lnTo>
                  <a:pt x="2018" y="9098"/>
                </a:lnTo>
                <a:lnTo>
                  <a:pt x="1872" y="9061"/>
                </a:lnTo>
                <a:lnTo>
                  <a:pt x="1725" y="9061"/>
                </a:lnTo>
                <a:lnTo>
                  <a:pt x="1395" y="9134"/>
                </a:lnTo>
                <a:lnTo>
                  <a:pt x="1395" y="9134"/>
                </a:lnTo>
                <a:lnTo>
                  <a:pt x="1798" y="8547"/>
                </a:lnTo>
                <a:lnTo>
                  <a:pt x="1835" y="8511"/>
                </a:lnTo>
                <a:lnTo>
                  <a:pt x="1945" y="8547"/>
                </a:lnTo>
                <a:lnTo>
                  <a:pt x="2092" y="8584"/>
                </a:lnTo>
                <a:lnTo>
                  <a:pt x="2459" y="8621"/>
                </a:lnTo>
                <a:lnTo>
                  <a:pt x="2972" y="8621"/>
                </a:lnTo>
                <a:lnTo>
                  <a:pt x="3082" y="8584"/>
                </a:lnTo>
                <a:lnTo>
                  <a:pt x="3156" y="8511"/>
                </a:lnTo>
                <a:lnTo>
                  <a:pt x="3192" y="8401"/>
                </a:lnTo>
                <a:lnTo>
                  <a:pt x="3156" y="8291"/>
                </a:lnTo>
                <a:lnTo>
                  <a:pt x="3082" y="8217"/>
                </a:lnTo>
                <a:lnTo>
                  <a:pt x="2972" y="8181"/>
                </a:lnTo>
                <a:lnTo>
                  <a:pt x="2055" y="8181"/>
                </a:lnTo>
                <a:lnTo>
                  <a:pt x="2532" y="7520"/>
                </a:lnTo>
                <a:lnTo>
                  <a:pt x="2752" y="7557"/>
                </a:lnTo>
                <a:lnTo>
                  <a:pt x="2899" y="7704"/>
                </a:lnTo>
                <a:lnTo>
                  <a:pt x="3046" y="7777"/>
                </a:lnTo>
                <a:lnTo>
                  <a:pt x="3192" y="7851"/>
                </a:lnTo>
                <a:lnTo>
                  <a:pt x="3376" y="7924"/>
                </a:lnTo>
                <a:lnTo>
                  <a:pt x="3742" y="7961"/>
                </a:lnTo>
                <a:lnTo>
                  <a:pt x="4073" y="7961"/>
                </a:lnTo>
                <a:lnTo>
                  <a:pt x="4549" y="7887"/>
                </a:lnTo>
                <a:lnTo>
                  <a:pt x="4953" y="7777"/>
                </a:lnTo>
                <a:lnTo>
                  <a:pt x="5797" y="7410"/>
                </a:lnTo>
                <a:lnTo>
                  <a:pt x="6237" y="7264"/>
                </a:lnTo>
                <a:lnTo>
                  <a:pt x="6494" y="7227"/>
                </a:lnTo>
                <a:close/>
                <a:moveTo>
                  <a:pt x="4036" y="1"/>
                </a:moveTo>
                <a:lnTo>
                  <a:pt x="3816" y="37"/>
                </a:lnTo>
                <a:lnTo>
                  <a:pt x="3596" y="74"/>
                </a:lnTo>
                <a:lnTo>
                  <a:pt x="3412" y="147"/>
                </a:lnTo>
                <a:lnTo>
                  <a:pt x="3229" y="257"/>
                </a:lnTo>
                <a:lnTo>
                  <a:pt x="3119" y="404"/>
                </a:lnTo>
                <a:lnTo>
                  <a:pt x="3009" y="551"/>
                </a:lnTo>
                <a:lnTo>
                  <a:pt x="2972" y="771"/>
                </a:lnTo>
                <a:lnTo>
                  <a:pt x="3009" y="991"/>
                </a:lnTo>
                <a:lnTo>
                  <a:pt x="3082" y="1174"/>
                </a:lnTo>
                <a:lnTo>
                  <a:pt x="3156" y="1285"/>
                </a:lnTo>
                <a:lnTo>
                  <a:pt x="3266" y="1358"/>
                </a:lnTo>
                <a:lnTo>
                  <a:pt x="3412" y="1431"/>
                </a:lnTo>
                <a:lnTo>
                  <a:pt x="3559" y="1468"/>
                </a:lnTo>
                <a:lnTo>
                  <a:pt x="3706" y="1468"/>
                </a:lnTo>
                <a:lnTo>
                  <a:pt x="3853" y="1431"/>
                </a:lnTo>
                <a:lnTo>
                  <a:pt x="3999" y="1395"/>
                </a:lnTo>
                <a:lnTo>
                  <a:pt x="4073" y="1395"/>
                </a:lnTo>
                <a:lnTo>
                  <a:pt x="3963" y="1468"/>
                </a:lnTo>
                <a:lnTo>
                  <a:pt x="3926" y="1578"/>
                </a:lnTo>
                <a:lnTo>
                  <a:pt x="3889" y="2055"/>
                </a:lnTo>
                <a:lnTo>
                  <a:pt x="3889" y="2532"/>
                </a:lnTo>
                <a:lnTo>
                  <a:pt x="3926" y="3449"/>
                </a:lnTo>
                <a:lnTo>
                  <a:pt x="3926" y="5099"/>
                </a:lnTo>
                <a:lnTo>
                  <a:pt x="3926" y="5283"/>
                </a:lnTo>
                <a:lnTo>
                  <a:pt x="3963" y="5466"/>
                </a:lnTo>
                <a:lnTo>
                  <a:pt x="3963" y="5503"/>
                </a:lnTo>
                <a:lnTo>
                  <a:pt x="3742" y="5613"/>
                </a:lnTo>
                <a:lnTo>
                  <a:pt x="3559" y="5723"/>
                </a:lnTo>
                <a:lnTo>
                  <a:pt x="3229" y="6016"/>
                </a:lnTo>
                <a:lnTo>
                  <a:pt x="2899" y="6347"/>
                </a:lnTo>
                <a:lnTo>
                  <a:pt x="2605" y="6677"/>
                </a:lnTo>
                <a:lnTo>
                  <a:pt x="2239" y="7080"/>
                </a:lnTo>
                <a:lnTo>
                  <a:pt x="1908" y="7484"/>
                </a:lnTo>
                <a:lnTo>
                  <a:pt x="1285" y="8364"/>
                </a:lnTo>
                <a:lnTo>
                  <a:pt x="698" y="9244"/>
                </a:lnTo>
                <a:lnTo>
                  <a:pt x="148" y="10125"/>
                </a:lnTo>
                <a:lnTo>
                  <a:pt x="38" y="10308"/>
                </a:lnTo>
                <a:lnTo>
                  <a:pt x="1" y="10492"/>
                </a:lnTo>
                <a:lnTo>
                  <a:pt x="38" y="10675"/>
                </a:lnTo>
                <a:lnTo>
                  <a:pt x="111" y="10858"/>
                </a:lnTo>
                <a:lnTo>
                  <a:pt x="221" y="11005"/>
                </a:lnTo>
                <a:lnTo>
                  <a:pt x="368" y="11115"/>
                </a:lnTo>
                <a:lnTo>
                  <a:pt x="551" y="11225"/>
                </a:lnTo>
                <a:lnTo>
                  <a:pt x="771" y="11262"/>
                </a:lnTo>
                <a:lnTo>
                  <a:pt x="1321" y="11299"/>
                </a:lnTo>
                <a:lnTo>
                  <a:pt x="1872" y="11262"/>
                </a:lnTo>
                <a:lnTo>
                  <a:pt x="3009" y="11189"/>
                </a:lnTo>
                <a:lnTo>
                  <a:pt x="5503" y="11115"/>
                </a:lnTo>
                <a:lnTo>
                  <a:pt x="7447" y="11042"/>
                </a:lnTo>
                <a:lnTo>
                  <a:pt x="8401" y="11005"/>
                </a:lnTo>
                <a:lnTo>
                  <a:pt x="9355" y="11042"/>
                </a:lnTo>
                <a:lnTo>
                  <a:pt x="9391" y="11152"/>
                </a:lnTo>
                <a:lnTo>
                  <a:pt x="9465" y="11225"/>
                </a:lnTo>
                <a:lnTo>
                  <a:pt x="9612" y="11299"/>
                </a:lnTo>
                <a:lnTo>
                  <a:pt x="9795" y="11335"/>
                </a:lnTo>
                <a:lnTo>
                  <a:pt x="9978" y="11335"/>
                </a:lnTo>
                <a:lnTo>
                  <a:pt x="10125" y="11299"/>
                </a:lnTo>
                <a:lnTo>
                  <a:pt x="10272" y="11299"/>
                </a:lnTo>
                <a:lnTo>
                  <a:pt x="10382" y="11262"/>
                </a:lnTo>
                <a:lnTo>
                  <a:pt x="10455" y="11189"/>
                </a:lnTo>
                <a:lnTo>
                  <a:pt x="10565" y="11115"/>
                </a:lnTo>
                <a:lnTo>
                  <a:pt x="10785" y="10968"/>
                </a:lnTo>
                <a:lnTo>
                  <a:pt x="10969" y="10785"/>
                </a:lnTo>
                <a:lnTo>
                  <a:pt x="11152" y="10602"/>
                </a:lnTo>
                <a:lnTo>
                  <a:pt x="11299" y="10455"/>
                </a:lnTo>
                <a:lnTo>
                  <a:pt x="11336" y="10308"/>
                </a:lnTo>
                <a:lnTo>
                  <a:pt x="11372" y="10198"/>
                </a:lnTo>
                <a:lnTo>
                  <a:pt x="11409" y="10051"/>
                </a:lnTo>
                <a:lnTo>
                  <a:pt x="11372" y="9941"/>
                </a:lnTo>
                <a:lnTo>
                  <a:pt x="11299" y="9685"/>
                </a:lnTo>
                <a:lnTo>
                  <a:pt x="11189" y="9464"/>
                </a:lnTo>
                <a:lnTo>
                  <a:pt x="10859" y="8914"/>
                </a:lnTo>
                <a:lnTo>
                  <a:pt x="10492" y="8364"/>
                </a:lnTo>
                <a:lnTo>
                  <a:pt x="10125" y="7887"/>
                </a:lnTo>
                <a:lnTo>
                  <a:pt x="9722" y="7410"/>
                </a:lnTo>
                <a:lnTo>
                  <a:pt x="9318" y="6933"/>
                </a:lnTo>
                <a:lnTo>
                  <a:pt x="8878" y="6493"/>
                </a:lnTo>
                <a:lnTo>
                  <a:pt x="8474" y="6126"/>
                </a:lnTo>
                <a:lnTo>
                  <a:pt x="8071" y="5760"/>
                </a:lnTo>
                <a:lnTo>
                  <a:pt x="7851" y="5576"/>
                </a:lnTo>
                <a:lnTo>
                  <a:pt x="7594" y="5430"/>
                </a:lnTo>
                <a:lnTo>
                  <a:pt x="7374" y="5319"/>
                </a:lnTo>
                <a:lnTo>
                  <a:pt x="7117" y="5209"/>
                </a:lnTo>
                <a:lnTo>
                  <a:pt x="7117" y="5173"/>
                </a:lnTo>
                <a:lnTo>
                  <a:pt x="7191" y="4953"/>
                </a:lnTo>
                <a:lnTo>
                  <a:pt x="7227" y="4696"/>
                </a:lnTo>
                <a:lnTo>
                  <a:pt x="7227" y="4182"/>
                </a:lnTo>
                <a:lnTo>
                  <a:pt x="7227" y="3669"/>
                </a:lnTo>
                <a:lnTo>
                  <a:pt x="7191" y="3192"/>
                </a:lnTo>
                <a:lnTo>
                  <a:pt x="7154" y="2825"/>
                </a:lnTo>
                <a:lnTo>
                  <a:pt x="7117" y="2385"/>
                </a:lnTo>
                <a:lnTo>
                  <a:pt x="7044" y="2165"/>
                </a:lnTo>
                <a:lnTo>
                  <a:pt x="7007" y="1945"/>
                </a:lnTo>
                <a:lnTo>
                  <a:pt x="6934" y="1761"/>
                </a:lnTo>
                <a:lnTo>
                  <a:pt x="6824" y="1615"/>
                </a:lnTo>
                <a:lnTo>
                  <a:pt x="7191" y="1651"/>
                </a:lnTo>
                <a:lnTo>
                  <a:pt x="7521" y="1651"/>
                </a:lnTo>
                <a:lnTo>
                  <a:pt x="7851" y="1541"/>
                </a:lnTo>
                <a:lnTo>
                  <a:pt x="7998" y="1468"/>
                </a:lnTo>
                <a:lnTo>
                  <a:pt x="8144" y="1358"/>
                </a:lnTo>
                <a:lnTo>
                  <a:pt x="8254" y="1248"/>
                </a:lnTo>
                <a:lnTo>
                  <a:pt x="8254" y="1174"/>
                </a:lnTo>
                <a:lnTo>
                  <a:pt x="8254" y="1101"/>
                </a:lnTo>
                <a:lnTo>
                  <a:pt x="8144" y="624"/>
                </a:lnTo>
                <a:lnTo>
                  <a:pt x="8071" y="404"/>
                </a:lnTo>
                <a:lnTo>
                  <a:pt x="7998" y="294"/>
                </a:lnTo>
                <a:lnTo>
                  <a:pt x="7924" y="221"/>
                </a:lnTo>
                <a:lnTo>
                  <a:pt x="7851" y="147"/>
                </a:lnTo>
                <a:lnTo>
                  <a:pt x="7777" y="147"/>
                </a:lnTo>
                <a:lnTo>
                  <a:pt x="7631" y="111"/>
                </a:lnTo>
                <a:lnTo>
                  <a:pt x="6824" y="74"/>
                </a:lnTo>
                <a:lnTo>
                  <a:pt x="4036" y="1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112" name="Google Shape;1112;p30"/>
          <p:cNvSpPr/>
          <p:nvPr/>
        </p:nvSpPr>
        <p:spPr>
          <a:xfrm>
            <a:off x="7975391" y="3053272"/>
            <a:ext cx="541560" cy="679277"/>
          </a:xfrm>
          <a:custGeom>
            <a:avLst/>
            <a:gdLst/>
            <a:ahLst/>
            <a:cxnLst/>
            <a:rect l="l" t="t" r="r" b="b"/>
            <a:pathLst>
              <a:path w="10822" h="13574" extrusionOk="0">
                <a:moveTo>
                  <a:pt x="10235" y="1358"/>
                </a:moveTo>
                <a:lnTo>
                  <a:pt x="10345" y="1652"/>
                </a:lnTo>
                <a:lnTo>
                  <a:pt x="10345" y="1982"/>
                </a:lnTo>
                <a:lnTo>
                  <a:pt x="10345" y="2312"/>
                </a:lnTo>
                <a:lnTo>
                  <a:pt x="10235" y="2605"/>
                </a:lnTo>
                <a:lnTo>
                  <a:pt x="10235" y="2569"/>
                </a:lnTo>
                <a:lnTo>
                  <a:pt x="10198" y="1945"/>
                </a:lnTo>
                <a:lnTo>
                  <a:pt x="10235" y="1358"/>
                </a:lnTo>
                <a:close/>
                <a:moveTo>
                  <a:pt x="9538" y="2092"/>
                </a:moveTo>
                <a:lnTo>
                  <a:pt x="9538" y="2422"/>
                </a:lnTo>
                <a:lnTo>
                  <a:pt x="9538" y="2789"/>
                </a:lnTo>
                <a:lnTo>
                  <a:pt x="9465" y="2202"/>
                </a:lnTo>
                <a:lnTo>
                  <a:pt x="9538" y="2092"/>
                </a:lnTo>
                <a:close/>
                <a:moveTo>
                  <a:pt x="9941" y="1285"/>
                </a:moveTo>
                <a:lnTo>
                  <a:pt x="9868" y="1835"/>
                </a:lnTo>
                <a:lnTo>
                  <a:pt x="9831" y="2129"/>
                </a:lnTo>
                <a:lnTo>
                  <a:pt x="9831" y="2459"/>
                </a:lnTo>
                <a:lnTo>
                  <a:pt x="9831" y="2642"/>
                </a:lnTo>
                <a:lnTo>
                  <a:pt x="9868" y="2789"/>
                </a:lnTo>
                <a:lnTo>
                  <a:pt x="9941" y="2936"/>
                </a:lnTo>
                <a:lnTo>
                  <a:pt x="10015" y="3046"/>
                </a:lnTo>
                <a:lnTo>
                  <a:pt x="10051" y="3046"/>
                </a:lnTo>
                <a:lnTo>
                  <a:pt x="9941" y="3229"/>
                </a:lnTo>
                <a:lnTo>
                  <a:pt x="9648" y="3632"/>
                </a:lnTo>
                <a:lnTo>
                  <a:pt x="9575" y="3046"/>
                </a:lnTo>
                <a:lnTo>
                  <a:pt x="9611" y="3119"/>
                </a:lnTo>
                <a:lnTo>
                  <a:pt x="9648" y="3156"/>
                </a:lnTo>
                <a:lnTo>
                  <a:pt x="9721" y="3192"/>
                </a:lnTo>
                <a:lnTo>
                  <a:pt x="9795" y="3156"/>
                </a:lnTo>
                <a:lnTo>
                  <a:pt x="9868" y="3156"/>
                </a:lnTo>
                <a:lnTo>
                  <a:pt x="9905" y="3082"/>
                </a:lnTo>
                <a:lnTo>
                  <a:pt x="9905" y="3046"/>
                </a:lnTo>
                <a:lnTo>
                  <a:pt x="9905" y="2972"/>
                </a:lnTo>
                <a:lnTo>
                  <a:pt x="9868" y="2936"/>
                </a:lnTo>
                <a:lnTo>
                  <a:pt x="9831" y="2899"/>
                </a:lnTo>
                <a:lnTo>
                  <a:pt x="9758" y="2899"/>
                </a:lnTo>
                <a:lnTo>
                  <a:pt x="9758" y="2642"/>
                </a:lnTo>
                <a:lnTo>
                  <a:pt x="9721" y="2092"/>
                </a:lnTo>
                <a:lnTo>
                  <a:pt x="9685" y="2018"/>
                </a:lnTo>
                <a:lnTo>
                  <a:pt x="9587" y="2018"/>
                </a:lnTo>
                <a:lnTo>
                  <a:pt x="9611" y="1982"/>
                </a:lnTo>
                <a:lnTo>
                  <a:pt x="9721" y="1762"/>
                </a:lnTo>
                <a:lnTo>
                  <a:pt x="9831" y="1542"/>
                </a:lnTo>
                <a:lnTo>
                  <a:pt x="9941" y="1285"/>
                </a:lnTo>
                <a:close/>
                <a:moveTo>
                  <a:pt x="9318" y="2385"/>
                </a:moveTo>
                <a:lnTo>
                  <a:pt x="9281" y="3119"/>
                </a:lnTo>
                <a:lnTo>
                  <a:pt x="9318" y="3889"/>
                </a:lnTo>
                <a:lnTo>
                  <a:pt x="9354" y="3963"/>
                </a:lnTo>
                <a:lnTo>
                  <a:pt x="9098" y="4183"/>
                </a:lnTo>
                <a:lnTo>
                  <a:pt x="9098" y="3963"/>
                </a:lnTo>
                <a:lnTo>
                  <a:pt x="9098" y="3743"/>
                </a:lnTo>
                <a:lnTo>
                  <a:pt x="9024" y="3302"/>
                </a:lnTo>
                <a:lnTo>
                  <a:pt x="8988" y="2715"/>
                </a:lnTo>
                <a:lnTo>
                  <a:pt x="9134" y="2569"/>
                </a:lnTo>
                <a:lnTo>
                  <a:pt x="9318" y="2385"/>
                </a:lnTo>
                <a:close/>
                <a:moveTo>
                  <a:pt x="8107" y="3596"/>
                </a:moveTo>
                <a:lnTo>
                  <a:pt x="7997" y="3889"/>
                </a:lnTo>
                <a:lnTo>
                  <a:pt x="7924" y="4219"/>
                </a:lnTo>
                <a:lnTo>
                  <a:pt x="7887" y="3779"/>
                </a:lnTo>
                <a:lnTo>
                  <a:pt x="8107" y="3596"/>
                </a:lnTo>
                <a:close/>
                <a:moveTo>
                  <a:pt x="8731" y="2972"/>
                </a:moveTo>
                <a:lnTo>
                  <a:pt x="8731" y="3302"/>
                </a:lnTo>
                <a:lnTo>
                  <a:pt x="8731" y="3816"/>
                </a:lnTo>
                <a:lnTo>
                  <a:pt x="8768" y="4109"/>
                </a:lnTo>
                <a:lnTo>
                  <a:pt x="8841" y="4366"/>
                </a:lnTo>
                <a:lnTo>
                  <a:pt x="8841" y="4403"/>
                </a:lnTo>
                <a:lnTo>
                  <a:pt x="8621" y="4586"/>
                </a:lnTo>
                <a:lnTo>
                  <a:pt x="8621" y="4586"/>
                </a:lnTo>
                <a:lnTo>
                  <a:pt x="8658" y="4219"/>
                </a:lnTo>
                <a:lnTo>
                  <a:pt x="8694" y="3816"/>
                </a:lnTo>
                <a:lnTo>
                  <a:pt x="8694" y="3449"/>
                </a:lnTo>
                <a:lnTo>
                  <a:pt x="8658" y="3082"/>
                </a:lnTo>
                <a:lnTo>
                  <a:pt x="8731" y="2972"/>
                </a:lnTo>
                <a:close/>
                <a:moveTo>
                  <a:pt x="8364" y="3339"/>
                </a:moveTo>
                <a:lnTo>
                  <a:pt x="8254" y="4733"/>
                </a:lnTo>
                <a:lnTo>
                  <a:pt x="8291" y="4806"/>
                </a:lnTo>
                <a:lnTo>
                  <a:pt x="8291" y="4843"/>
                </a:lnTo>
                <a:lnTo>
                  <a:pt x="8217" y="4916"/>
                </a:lnTo>
                <a:lnTo>
                  <a:pt x="8181" y="4880"/>
                </a:lnTo>
                <a:lnTo>
                  <a:pt x="8327" y="3522"/>
                </a:lnTo>
                <a:lnTo>
                  <a:pt x="8291" y="3486"/>
                </a:lnTo>
                <a:lnTo>
                  <a:pt x="8254" y="3449"/>
                </a:lnTo>
                <a:lnTo>
                  <a:pt x="8364" y="3339"/>
                </a:lnTo>
                <a:close/>
                <a:moveTo>
                  <a:pt x="7704" y="3963"/>
                </a:moveTo>
                <a:lnTo>
                  <a:pt x="7667" y="4329"/>
                </a:lnTo>
                <a:lnTo>
                  <a:pt x="7594" y="4696"/>
                </a:lnTo>
                <a:lnTo>
                  <a:pt x="7520" y="5026"/>
                </a:lnTo>
                <a:lnTo>
                  <a:pt x="7410" y="5393"/>
                </a:lnTo>
                <a:lnTo>
                  <a:pt x="7410" y="5467"/>
                </a:lnTo>
                <a:lnTo>
                  <a:pt x="7337" y="5430"/>
                </a:lnTo>
                <a:lnTo>
                  <a:pt x="7300" y="5430"/>
                </a:lnTo>
                <a:lnTo>
                  <a:pt x="7300" y="4990"/>
                </a:lnTo>
                <a:lnTo>
                  <a:pt x="7264" y="4696"/>
                </a:lnTo>
                <a:lnTo>
                  <a:pt x="7227" y="4366"/>
                </a:lnTo>
                <a:lnTo>
                  <a:pt x="7704" y="3963"/>
                </a:lnTo>
                <a:close/>
                <a:moveTo>
                  <a:pt x="7044" y="4513"/>
                </a:moveTo>
                <a:lnTo>
                  <a:pt x="6970" y="5026"/>
                </a:lnTo>
                <a:lnTo>
                  <a:pt x="6970" y="5320"/>
                </a:lnTo>
                <a:lnTo>
                  <a:pt x="6970" y="5540"/>
                </a:lnTo>
                <a:lnTo>
                  <a:pt x="7007" y="5650"/>
                </a:lnTo>
                <a:lnTo>
                  <a:pt x="7080" y="5760"/>
                </a:lnTo>
                <a:lnTo>
                  <a:pt x="6677" y="6053"/>
                </a:lnTo>
                <a:lnTo>
                  <a:pt x="6677" y="6053"/>
                </a:lnTo>
                <a:lnTo>
                  <a:pt x="6713" y="5797"/>
                </a:lnTo>
                <a:lnTo>
                  <a:pt x="6750" y="5540"/>
                </a:lnTo>
                <a:lnTo>
                  <a:pt x="6750" y="5173"/>
                </a:lnTo>
                <a:lnTo>
                  <a:pt x="6677" y="4843"/>
                </a:lnTo>
                <a:lnTo>
                  <a:pt x="7044" y="4513"/>
                </a:lnTo>
                <a:close/>
                <a:moveTo>
                  <a:pt x="6603" y="4916"/>
                </a:moveTo>
                <a:lnTo>
                  <a:pt x="6567" y="5173"/>
                </a:lnTo>
                <a:lnTo>
                  <a:pt x="6530" y="5430"/>
                </a:lnTo>
                <a:lnTo>
                  <a:pt x="6457" y="5613"/>
                </a:lnTo>
                <a:lnTo>
                  <a:pt x="6383" y="5760"/>
                </a:lnTo>
                <a:lnTo>
                  <a:pt x="6310" y="5943"/>
                </a:lnTo>
                <a:lnTo>
                  <a:pt x="6310" y="6127"/>
                </a:lnTo>
                <a:lnTo>
                  <a:pt x="6310" y="6200"/>
                </a:lnTo>
                <a:lnTo>
                  <a:pt x="6383" y="6237"/>
                </a:lnTo>
                <a:lnTo>
                  <a:pt x="5980" y="6494"/>
                </a:lnTo>
                <a:lnTo>
                  <a:pt x="6053" y="6090"/>
                </a:lnTo>
                <a:lnTo>
                  <a:pt x="6053" y="5760"/>
                </a:lnTo>
                <a:lnTo>
                  <a:pt x="6016" y="5393"/>
                </a:lnTo>
                <a:lnTo>
                  <a:pt x="6603" y="4916"/>
                </a:lnTo>
                <a:close/>
                <a:moveTo>
                  <a:pt x="5870" y="5540"/>
                </a:moveTo>
                <a:lnTo>
                  <a:pt x="5796" y="5943"/>
                </a:lnTo>
                <a:lnTo>
                  <a:pt x="5686" y="6347"/>
                </a:lnTo>
                <a:lnTo>
                  <a:pt x="5613" y="6567"/>
                </a:lnTo>
                <a:lnTo>
                  <a:pt x="5613" y="6677"/>
                </a:lnTo>
                <a:lnTo>
                  <a:pt x="5613" y="6750"/>
                </a:lnTo>
                <a:lnTo>
                  <a:pt x="5173" y="7081"/>
                </a:lnTo>
                <a:lnTo>
                  <a:pt x="5393" y="5943"/>
                </a:lnTo>
                <a:lnTo>
                  <a:pt x="5870" y="5540"/>
                </a:lnTo>
                <a:close/>
                <a:moveTo>
                  <a:pt x="9134" y="478"/>
                </a:moveTo>
                <a:lnTo>
                  <a:pt x="9428" y="588"/>
                </a:lnTo>
                <a:lnTo>
                  <a:pt x="9318" y="735"/>
                </a:lnTo>
                <a:lnTo>
                  <a:pt x="9318" y="845"/>
                </a:lnTo>
                <a:lnTo>
                  <a:pt x="9354" y="918"/>
                </a:lnTo>
                <a:lnTo>
                  <a:pt x="9428" y="955"/>
                </a:lnTo>
                <a:lnTo>
                  <a:pt x="9538" y="955"/>
                </a:lnTo>
                <a:lnTo>
                  <a:pt x="9538" y="1101"/>
                </a:lnTo>
                <a:lnTo>
                  <a:pt x="9465" y="1285"/>
                </a:lnTo>
                <a:lnTo>
                  <a:pt x="9318" y="1615"/>
                </a:lnTo>
                <a:lnTo>
                  <a:pt x="9134" y="1908"/>
                </a:lnTo>
                <a:lnTo>
                  <a:pt x="8914" y="2202"/>
                </a:lnTo>
                <a:lnTo>
                  <a:pt x="8841" y="2165"/>
                </a:lnTo>
                <a:lnTo>
                  <a:pt x="8804" y="2202"/>
                </a:lnTo>
                <a:lnTo>
                  <a:pt x="8768" y="2202"/>
                </a:lnTo>
                <a:lnTo>
                  <a:pt x="8731" y="2275"/>
                </a:lnTo>
                <a:lnTo>
                  <a:pt x="8731" y="2349"/>
                </a:lnTo>
                <a:lnTo>
                  <a:pt x="8364" y="2715"/>
                </a:lnTo>
                <a:lnTo>
                  <a:pt x="7740" y="3339"/>
                </a:lnTo>
                <a:lnTo>
                  <a:pt x="7667" y="3339"/>
                </a:lnTo>
                <a:lnTo>
                  <a:pt x="7667" y="3412"/>
                </a:lnTo>
                <a:lnTo>
                  <a:pt x="6493" y="4439"/>
                </a:lnTo>
                <a:lnTo>
                  <a:pt x="5650" y="5173"/>
                </a:lnTo>
                <a:lnTo>
                  <a:pt x="4806" y="5870"/>
                </a:lnTo>
                <a:lnTo>
                  <a:pt x="4769" y="5870"/>
                </a:lnTo>
                <a:lnTo>
                  <a:pt x="4733" y="5907"/>
                </a:lnTo>
                <a:lnTo>
                  <a:pt x="4623" y="6017"/>
                </a:lnTo>
                <a:lnTo>
                  <a:pt x="3889" y="6567"/>
                </a:lnTo>
                <a:lnTo>
                  <a:pt x="3852" y="6567"/>
                </a:lnTo>
                <a:lnTo>
                  <a:pt x="3816" y="6604"/>
                </a:lnTo>
                <a:lnTo>
                  <a:pt x="3632" y="6714"/>
                </a:lnTo>
                <a:lnTo>
                  <a:pt x="3339" y="6897"/>
                </a:lnTo>
                <a:lnTo>
                  <a:pt x="3155" y="7007"/>
                </a:lnTo>
                <a:lnTo>
                  <a:pt x="3045" y="7154"/>
                </a:lnTo>
                <a:lnTo>
                  <a:pt x="2972" y="7117"/>
                </a:lnTo>
                <a:lnTo>
                  <a:pt x="2605" y="6824"/>
                </a:lnTo>
                <a:lnTo>
                  <a:pt x="2312" y="6457"/>
                </a:lnTo>
                <a:lnTo>
                  <a:pt x="2128" y="6274"/>
                </a:lnTo>
                <a:lnTo>
                  <a:pt x="1945" y="6090"/>
                </a:lnTo>
                <a:lnTo>
                  <a:pt x="2202" y="5943"/>
                </a:lnTo>
                <a:lnTo>
                  <a:pt x="2458" y="5723"/>
                </a:lnTo>
                <a:lnTo>
                  <a:pt x="2605" y="5943"/>
                </a:lnTo>
                <a:lnTo>
                  <a:pt x="2825" y="6127"/>
                </a:lnTo>
                <a:lnTo>
                  <a:pt x="2935" y="6200"/>
                </a:lnTo>
                <a:lnTo>
                  <a:pt x="3082" y="6237"/>
                </a:lnTo>
                <a:lnTo>
                  <a:pt x="3229" y="6237"/>
                </a:lnTo>
                <a:lnTo>
                  <a:pt x="3339" y="6127"/>
                </a:lnTo>
                <a:lnTo>
                  <a:pt x="3375" y="6090"/>
                </a:lnTo>
                <a:lnTo>
                  <a:pt x="3412" y="6017"/>
                </a:lnTo>
                <a:lnTo>
                  <a:pt x="3375" y="5870"/>
                </a:lnTo>
                <a:lnTo>
                  <a:pt x="3339" y="5797"/>
                </a:lnTo>
                <a:lnTo>
                  <a:pt x="3265" y="5760"/>
                </a:lnTo>
                <a:lnTo>
                  <a:pt x="3119" y="5760"/>
                </a:lnTo>
                <a:lnTo>
                  <a:pt x="3082" y="5797"/>
                </a:lnTo>
                <a:lnTo>
                  <a:pt x="3082" y="5760"/>
                </a:lnTo>
                <a:lnTo>
                  <a:pt x="2935" y="5650"/>
                </a:lnTo>
                <a:lnTo>
                  <a:pt x="2752" y="5503"/>
                </a:lnTo>
                <a:lnTo>
                  <a:pt x="2825" y="5430"/>
                </a:lnTo>
                <a:lnTo>
                  <a:pt x="3302" y="4990"/>
                </a:lnTo>
                <a:lnTo>
                  <a:pt x="3375" y="5173"/>
                </a:lnTo>
                <a:lnTo>
                  <a:pt x="3449" y="5283"/>
                </a:lnTo>
                <a:lnTo>
                  <a:pt x="3559" y="5393"/>
                </a:lnTo>
                <a:lnTo>
                  <a:pt x="3669" y="5503"/>
                </a:lnTo>
                <a:lnTo>
                  <a:pt x="3816" y="5540"/>
                </a:lnTo>
                <a:lnTo>
                  <a:pt x="3926" y="5540"/>
                </a:lnTo>
                <a:lnTo>
                  <a:pt x="3999" y="5467"/>
                </a:lnTo>
                <a:lnTo>
                  <a:pt x="4036" y="5393"/>
                </a:lnTo>
                <a:lnTo>
                  <a:pt x="4036" y="5283"/>
                </a:lnTo>
                <a:lnTo>
                  <a:pt x="3889" y="5136"/>
                </a:lnTo>
                <a:lnTo>
                  <a:pt x="3742" y="4990"/>
                </a:lnTo>
                <a:lnTo>
                  <a:pt x="3632" y="4843"/>
                </a:lnTo>
                <a:lnTo>
                  <a:pt x="3595" y="4770"/>
                </a:lnTo>
                <a:lnTo>
                  <a:pt x="3595" y="4733"/>
                </a:lnTo>
                <a:lnTo>
                  <a:pt x="3926" y="4439"/>
                </a:lnTo>
                <a:lnTo>
                  <a:pt x="4146" y="4256"/>
                </a:lnTo>
                <a:lnTo>
                  <a:pt x="4182" y="4403"/>
                </a:lnTo>
                <a:lnTo>
                  <a:pt x="4256" y="4513"/>
                </a:lnTo>
                <a:lnTo>
                  <a:pt x="4329" y="4623"/>
                </a:lnTo>
                <a:lnTo>
                  <a:pt x="4439" y="4770"/>
                </a:lnTo>
                <a:lnTo>
                  <a:pt x="4586" y="4843"/>
                </a:lnTo>
                <a:lnTo>
                  <a:pt x="4696" y="4880"/>
                </a:lnTo>
                <a:lnTo>
                  <a:pt x="4806" y="4843"/>
                </a:lnTo>
                <a:lnTo>
                  <a:pt x="4843" y="4770"/>
                </a:lnTo>
                <a:lnTo>
                  <a:pt x="4879" y="4733"/>
                </a:lnTo>
                <a:lnTo>
                  <a:pt x="4879" y="4623"/>
                </a:lnTo>
                <a:lnTo>
                  <a:pt x="4843" y="4549"/>
                </a:lnTo>
                <a:lnTo>
                  <a:pt x="4769" y="4476"/>
                </a:lnTo>
                <a:lnTo>
                  <a:pt x="4623" y="4329"/>
                </a:lnTo>
                <a:lnTo>
                  <a:pt x="4513" y="4219"/>
                </a:lnTo>
                <a:lnTo>
                  <a:pt x="4476" y="4073"/>
                </a:lnTo>
                <a:lnTo>
                  <a:pt x="4476" y="3999"/>
                </a:lnTo>
                <a:lnTo>
                  <a:pt x="4989" y="3522"/>
                </a:lnTo>
                <a:lnTo>
                  <a:pt x="5063" y="3632"/>
                </a:lnTo>
                <a:lnTo>
                  <a:pt x="5173" y="3853"/>
                </a:lnTo>
                <a:lnTo>
                  <a:pt x="5356" y="4036"/>
                </a:lnTo>
                <a:lnTo>
                  <a:pt x="5430" y="4073"/>
                </a:lnTo>
                <a:lnTo>
                  <a:pt x="5503" y="4109"/>
                </a:lnTo>
                <a:lnTo>
                  <a:pt x="5576" y="4073"/>
                </a:lnTo>
                <a:lnTo>
                  <a:pt x="5650" y="4036"/>
                </a:lnTo>
                <a:lnTo>
                  <a:pt x="5686" y="3963"/>
                </a:lnTo>
                <a:lnTo>
                  <a:pt x="5686" y="3926"/>
                </a:lnTo>
                <a:lnTo>
                  <a:pt x="5686" y="3853"/>
                </a:lnTo>
                <a:lnTo>
                  <a:pt x="5650" y="3779"/>
                </a:lnTo>
                <a:lnTo>
                  <a:pt x="5246" y="3302"/>
                </a:lnTo>
                <a:lnTo>
                  <a:pt x="5980" y="2642"/>
                </a:lnTo>
                <a:lnTo>
                  <a:pt x="6016" y="2715"/>
                </a:lnTo>
                <a:lnTo>
                  <a:pt x="6163" y="3082"/>
                </a:lnTo>
                <a:lnTo>
                  <a:pt x="6200" y="3156"/>
                </a:lnTo>
                <a:lnTo>
                  <a:pt x="6237" y="3192"/>
                </a:lnTo>
                <a:lnTo>
                  <a:pt x="6383" y="3192"/>
                </a:lnTo>
                <a:lnTo>
                  <a:pt x="6457" y="3156"/>
                </a:lnTo>
                <a:lnTo>
                  <a:pt x="6493" y="3082"/>
                </a:lnTo>
                <a:lnTo>
                  <a:pt x="6530" y="3009"/>
                </a:lnTo>
                <a:lnTo>
                  <a:pt x="6493" y="2936"/>
                </a:lnTo>
                <a:lnTo>
                  <a:pt x="6383" y="2605"/>
                </a:lnTo>
                <a:lnTo>
                  <a:pt x="6273" y="2422"/>
                </a:lnTo>
                <a:lnTo>
                  <a:pt x="7007" y="1725"/>
                </a:lnTo>
                <a:lnTo>
                  <a:pt x="7044" y="1945"/>
                </a:lnTo>
                <a:lnTo>
                  <a:pt x="7080" y="2129"/>
                </a:lnTo>
                <a:lnTo>
                  <a:pt x="7154" y="2349"/>
                </a:lnTo>
                <a:lnTo>
                  <a:pt x="7227" y="2532"/>
                </a:lnTo>
                <a:lnTo>
                  <a:pt x="7300" y="2605"/>
                </a:lnTo>
                <a:lnTo>
                  <a:pt x="7410" y="2642"/>
                </a:lnTo>
                <a:lnTo>
                  <a:pt x="7557" y="2569"/>
                </a:lnTo>
                <a:lnTo>
                  <a:pt x="7630" y="2495"/>
                </a:lnTo>
                <a:lnTo>
                  <a:pt x="7667" y="2385"/>
                </a:lnTo>
                <a:lnTo>
                  <a:pt x="7667" y="2312"/>
                </a:lnTo>
                <a:lnTo>
                  <a:pt x="7630" y="2239"/>
                </a:lnTo>
                <a:lnTo>
                  <a:pt x="7557" y="2165"/>
                </a:lnTo>
                <a:lnTo>
                  <a:pt x="7484" y="2165"/>
                </a:lnTo>
                <a:lnTo>
                  <a:pt x="7337" y="1835"/>
                </a:lnTo>
                <a:lnTo>
                  <a:pt x="7227" y="1542"/>
                </a:lnTo>
                <a:lnTo>
                  <a:pt x="7740" y="1101"/>
                </a:lnTo>
                <a:lnTo>
                  <a:pt x="8217" y="735"/>
                </a:lnTo>
                <a:lnTo>
                  <a:pt x="8364" y="625"/>
                </a:lnTo>
                <a:lnTo>
                  <a:pt x="8511" y="551"/>
                </a:lnTo>
                <a:lnTo>
                  <a:pt x="8841" y="478"/>
                </a:lnTo>
                <a:close/>
                <a:moveTo>
                  <a:pt x="3485" y="7264"/>
                </a:moveTo>
                <a:lnTo>
                  <a:pt x="3449" y="7447"/>
                </a:lnTo>
                <a:lnTo>
                  <a:pt x="3302" y="7337"/>
                </a:lnTo>
                <a:lnTo>
                  <a:pt x="3485" y="7264"/>
                </a:lnTo>
                <a:close/>
                <a:moveTo>
                  <a:pt x="5099" y="6163"/>
                </a:moveTo>
                <a:lnTo>
                  <a:pt x="4733" y="7264"/>
                </a:lnTo>
                <a:lnTo>
                  <a:pt x="4733" y="7337"/>
                </a:lnTo>
                <a:lnTo>
                  <a:pt x="4586" y="7447"/>
                </a:lnTo>
                <a:lnTo>
                  <a:pt x="4586" y="7337"/>
                </a:lnTo>
                <a:lnTo>
                  <a:pt x="4586" y="7301"/>
                </a:lnTo>
                <a:lnTo>
                  <a:pt x="4623" y="6860"/>
                </a:lnTo>
                <a:lnTo>
                  <a:pt x="4733" y="6457"/>
                </a:lnTo>
                <a:lnTo>
                  <a:pt x="5026" y="6237"/>
                </a:lnTo>
                <a:lnTo>
                  <a:pt x="5099" y="6163"/>
                </a:lnTo>
                <a:close/>
                <a:moveTo>
                  <a:pt x="4292" y="6750"/>
                </a:moveTo>
                <a:lnTo>
                  <a:pt x="4219" y="7117"/>
                </a:lnTo>
                <a:lnTo>
                  <a:pt x="4219" y="7484"/>
                </a:lnTo>
                <a:lnTo>
                  <a:pt x="4219" y="7594"/>
                </a:lnTo>
                <a:lnTo>
                  <a:pt x="4292" y="7631"/>
                </a:lnTo>
                <a:lnTo>
                  <a:pt x="3889" y="7924"/>
                </a:lnTo>
                <a:lnTo>
                  <a:pt x="3816" y="7851"/>
                </a:lnTo>
                <a:lnTo>
                  <a:pt x="3889" y="7777"/>
                </a:lnTo>
                <a:lnTo>
                  <a:pt x="3926" y="7667"/>
                </a:lnTo>
                <a:lnTo>
                  <a:pt x="3926" y="7594"/>
                </a:lnTo>
                <a:lnTo>
                  <a:pt x="3889" y="7521"/>
                </a:lnTo>
                <a:lnTo>
                  <a:pt x="3852" y="7484"/>
                </a:lnTo>
                <a:lnTo>
                  <a:pt x="3816" y="7484"/>
                </a:lnTo>
                <a:lnTo>
                  <a:pt x="3889" y="7227"/>
                </a:lnTo>
                <a:lnTo>
                  <a:pt x="3926" y="7007"/>
                </a:lnTo>
                <a:lnTo>
                  <a:pt x="3926" y="6970"/>
                </a:lnTo>
                <a:lnTo>
                  <a:pt x="4292" y="6750"/>
                </a:lnTo>
                <a:close/>
                <a:moveTo>
                  <a:pt x="1101" y="6127"/>
                </a:moveTo>
                <a:lnTo>
                  <a:pt x="1358" y="6200"/>
                </a:lnTo>
                <a:lnTo>
                  <a:pt x="1578" y="6310"/>
                </a:lnTo>
                <a:lnTo>
                  <a:pt x="1761" y="6457"/>
                </a:lnTo>
                <a:lnTo>
                  <a:pt x="1945" y="6677"/>
                </a:lnTo>
                <a:lnTo>
                  <a:pt x="2312" y="7081"/>
                </a:lnTo>
                <a:lnTo>
                  <a:pt x="2715" y="7447"/>
                </a:lnTo>
                <a:lnTo>
                  <a:pt x="3155" y="7777"/>
                </a:lnTo>
                <a:lnTo>
                  <a:pt x="3339" y="7961"/>
                </a:lnTo>
                <a:lnTo>
                  <a:pt x="3522" y="8144"/>
                </a:lnTo>
                <a:lnTo>
                  <a:pt x="3522" y="8181"/>
                </a:lnTo>
                <a:lnTo>
                  <a:pt x="3485" y="8291"/>
                </a:lnTo>
                <a:lnTo>
                  <a:pt x="3485" y="8401"/>
                </a:lnTo>
                <a:lnTo>
                  <a:pt x="3559" y="8474"/>
                </a:lnTo>
                <a:lnTo>
                  <a:pt x="3669" y="8511"/>
                </a:lnTo>
                <a:lnTo>
                  <a:pt x="3669" y="8621"/>
                </a:lnTo>
                <a:lnTo>
                  <a:pt x="3669" y="8658"/>
                </a:lnTo>
                <a:lnTo>
                  <a:pt x="3595" y="8695"/>
                </a:lnTo>
                <a:lnTo>
                  <a:pt x="3229" y="8731"/>
                </a:lnTo>
                <a:lnTo>
                  <a:pt x="3009" y="8474"/>
                </a:lnTo>
                <a:lnTo>
                  <a:pt x="2825" y="8254"/>
                </a:lnTo>
                <a:lnTo>
                  <a:pt x="2165" y="7484"/>
                </a:lnTo>
                <a:lnTo>
                  <a:pt x="1615" y="6897"/>
                </a:lnTo>
                <a:lnTo>
                  <a:pt x="1321" y="6604"/>
                </a:lnTo>
                <a:lnTo>
                  <a:pt x="1174" y="6494"/>
                </a:lnTo>
                <a:lnTo>
                  <a:pt x="991" y="6420"/>
                </a:lnTo>
                <a:lnTo>
                  <a:pt x="1101" y="6127"/>
                </a:lnTo>
                <a:close/>
                <a:moveTo>
                  <a:pt x="8731" y="1"/>
                </a:moveTo>
                <a:lnTo>
                  <a:pt x="8474" y="74"/>
                </a:lnTo>
                <a:lnTo>
                  <a:pt x="8217" y="184"/>
                </a:lnTo>
                <a:lnTo>
                  <a:pt x="7997" y="331"/>
                </a:lnTo>
                <a:lnTo>
                  <a:pt x="7777" y="478"/>
                </a:lnTo>
                <a:lnTo>
                  <a:pt x="7154" y="1028"/>
                </a:lnTo>
                <a:lnTo>
                  <a:pt x="6530" y="1578"/>
                </a:lnTo>
                <a:lnTo>
                  <a:pt x="4036" y="3779"/>
                </a:lnTo>
                <a:lnTo>
                  <a:pt x="2825" y="4843"/>
                </a:lnTo>
                <a:lnTo>
                  <a:pt x="2312" y="5283"/>
                </a:lnTo>
                <a:lnTo>
                  <a:pt x="2092" y="5540"/>
                </a:lnTo>
                <a:lnTo>
                  <a:pt x="1871" y="5797"/>
                </a:lnTo>
                <a:lnTo>
                  <a:pt x="1761" y="5833"/>
                </a:lnTo>
                <a:lnTo>
                  <a:pt x="1725" y="5943"/>
                </a:lnTo>
                <a:lnTo>
                  <a:pt x="1541" y="5833"/>
                </a:lnTo>
                <a:lnTo>
                  <a:pt x="1358" y="5797"/>
                </a:lnTo>
                <a:lnTo>
                  <a:pt x="1174" y="5760"/>
                </a:lnTo>
                <a:lnTo>
                  <a:pt x="954" y="5760"/>
                </a:lnTo>
                <a:lnTo>
                  <a:pt x="844" y="5797"/>
                </a:lnTo>
                <a:lnTo>
                  <a:pt x="771" y="5907"/>
                </a:lnTo>
                <a:lnTo>
                  <a:pt x="624" y="6420"/>
                </a:lnTo>
                <a:lnTo>
                  <a:pt x="624" y="6494"/>
                </a:lnTo>
                <a:lnTo>
                  <a:pt x="661" y="6567"/>
                </a:lnTo>
                <a:lnTo>
                  <a:pt x="698" y="6604"/>
                </a:lnTo>
                <a:lnTo>
                  <a:pt x="771" y="6640"/>
                </a:lnTo>
                <a:lnTo>
                  <a:pt x="918" y="6860"/>
                </a:lnTo>
                <a:lnTo>
                  <a:pt x="1101" y="7081"/>
                </a:lnTo>
                <a:lnTo>
                  <a:pt x="1505" y="7484"/>
                </a:lnTo>
                <a:lnTo>
                  <a:pt x="2385" y="8511"/>
                </a:lnTo>
                <a:lnTo>
                  <a:pt x="2715" y="8951"/>
                </a:lnTo>
                <a:lnTo>
                  <a:pt x="2935" y="9171"/>
                </a:lnTo>
                <a:lnTo>
                  <a:pt x="3155" y="9318"/>
                </a:lnTo>
                <a:lnTo>
                  <a:pt x="3302" y="9355"/>
                </a:lnTo>
                <a:lnTo>
                  <a:pt x="3412" y="9355"/>
                </a:lnTo>
                <a:lnTo>
                  <a:pt x="3522" y="9281"/>
                </a:lnTo>
                <a:lnTo>
                  <a:pt x="3595" y="9171"/>
                </a:lnTo>
                <a:lnTo>
                  <a:pt x="3816" y="9135"/>
                </a:lnTo>
                <a:lnTo>
                  <a:pt x="3962" y="9061"/>
                </a:lnTo>
                <a:lnTo>
                  <a:pt x="4072" y="8951"/>
                </a:lnTo>
                <a:lnTo>
                  <a:pt x="4146" y="8805"/>
                </a:lnTo>
                <a:lnTo>
                  <a:pt x="4146" y="8548"/>
                </a:lnTo>
                <a:lnTo>
                  <a:pt x="4109" y="8328"/>
                </a:lnTo>
                <a:lnTo>
                  <a:pt x="5320" y="7557"/>
                </a:lnTo>
                <a:lnTo>
                  <a:pt x="6530" y="6750"/>
                </a:lnTo>
                <a:lnTo>
                  <a:pt x="7667" y="5907"/>
                </a:lnTo>
                <a:lnTo>
                  <a:pt x="8804" y="5026"/>
                </a:lnTo>
                <a:lnTo>
                  <a:pt x="9281" y="4660"/>
                </a:lnTo>
                <a:lnTo>
                  <a:pt x="9721" y="4219"/>
                </a:lnTo>
                <a:lnTo>
                  <a:pt x="10125" y="3743"/>
                </a:lnTo>
                <a:lnTo>
                  <a:pt x="10308" y="3486"/>
                </a:lnTo>
                <a:lnTo>
                  <a:pt x="10455" y="3229"/>
                </a:lnTo>
                <a:lnTo>
                  <a:pt x="10602" y="2972"/>
                </a:lnTo>
                <a:lnTo>
                  <a:pt x="10712" y="2679"/>
                </a:lnTo>
                <a:lnTo>
                  <a:pt x="10785" y="2385"/>
                </a:lnTo>
                <a:lnTo>
                  <a:pt x="10822" y="2129"/>
                </a:lnTo>
                <a:lnTo>
                  <a:pt x="10822" y="1835"/>
                </a:lnTo>
                <a:lnTo>
                  <a:pt x="10785" y="1542"/>
                </a:lnTo>
                <a:lnTo>
                  <a:pt x="10675" y="1248"/>
                </a:lnTo>
                <a:lnTo>
                  <a:pt x="10528" y="955"/>
                </a:lnTo>
                <a:lnTo>
                  <a:pt x="10382" y="735"/>
                </a:lnTo>
                <a:lnTo>
                  <a:pt x="10198" y="515"/>
                </a:lnTo>
                <a:lnTo>
                  <a:pt x="9978" y="368"/>
                </a:lnTo>
                <a:lnTo>
                  <a:pt x="9758" y="221"/>
                </a:lnTo>
                <a:lnTo>
                  <a:pt x="9501" y="111"/>
                </a:lnTo>
                <a:lnTo>
                  <a:pt x="9281" y="38"/>
                </a:lnTo>
                <a:lnTo>
                  <a:pt x="8988" y="1"/>
                </a:lnTo>
                <a:close/>
                <a:moveTo>
                  <a:pt x="1981" y="12399"/>
                </a:moveTo>
                <a:lnTo>
                  <a:pt x="1981" y="12509"/>
                </a:lnTo>
                <a:lnTo>
                  <a:pt x="1981" y="12656"/>
                </a:lnTo>
                <a:lnTo>
                  <a:pt x="1908" y="12913"/>
                </a:lnTo>
                <a:lnTo>
                  <a:pt x="1798" y="12913"/>
                </a:lnTo>
                <a:lnTo>
                  <a:pt x="1871" y="12656"/>
                </a:lnTo>
                <a:lnTo>
                  <a:pt x="1981" y="12399"/>
                </a:lnTo>
                <a:close/>
                <a:moveTo>
                  <a:pt x="1651" y="9391"/>
                </a:moveTo>
                <a:lnTo>
                  <a:pt x="1688" y="9575"/>
                </a:lnTo>
                <a:lnTo>
                  <a:pt x="1908" y="10198"/>
                </a:lnTo>
                <a:lnTo>
                  <a:pt x="2348" y="11372"/>
                </a:lnTo>
                <a:lnTo>
                  <a:pt x="2422" y="11739"/>
                </a:lnTo>
                <a:lnTo>
                  <a:pt x="2458" y="12106"/>
                </a:lnTo>
                <a:lnTo>
                  <a:pt x="2422" y="12436"/>
                </a:lnTo>
                <a:lnTo>
                  <a:pt x="2348" y="12619"/>
                </a:lnTo>
                <a:lnTo>
                  <a:pt x="2275" y="12766"/>
                </a:lnTo>
                <a:lnTo>
                  <a:pt x="2312" y="12583"/>
                </a:lnTo>
                <a:lnTo>
                  <a:pt x="2275" y="12436"/>
                </a:lnTo>
                <a:lnTo>
                  <a:pt x="2202" y="12326"/>
                </a:lnTo>
                <a:lnTo>
                  <a:pt x="2128" y="12216"/>
                </a:lnTo>
                <a:lnTo>
                  <a:pt x="2018" y="12179"/>
                </a:lnTo>
                <a:lnTo>
                  <a:pt x="1871" y="12179"/>
                </a:lnTo>
                <a:lnTo>
                  <a:pt x="1835" y="12253"/>
                </a:lnTo>
                <a:lnTo>
                  <a:pt x="1835" y="12326"/>
                </a:lnTo>
                <a:lnTo>
                  <a:pt x="1578" y="12656"/>
                </a:lnTo>
                <a:lnTo>
                  <a:pt x="1505" y="12840"/>
                </a:lnTo>
                <a:lnTo>
                  <a:pt x="1431" y="13023"/>
                </a:lnTo>
                <a:lnTo>
                  <a:pt x="1358" y="13023"/>
                </a:lnTo>
                <a:lnTo>
                  <a:pt x="1578" y="12509"/>
                </a:lnTo>
                <a:lnTo>
                  <a:pt x="1761" y="11996"/>
                </a:lnTo>
                <a:lnTo>
                  <a:pt x="1761" y="11959"/>
                </a:lnTo>
                <a:lnTo>
                  <a:pt x="1725" y="11922"/>
                </a:lnTo>
                <a:lnTo>
                  <a:pt x="1688" y="11922"/>
                </a:lnTo>
                <a:lnTo>
                  <a:pt x="1651" y="11959"/>
                </a:lnTo>
                <a:lnTo>
                  <a:pt x="1321" y="12399"/>
                </a:lnTo>
                <a:lnTo>
                  <a:pt x="1028" y="12913"/>
                </a:lnTo>
                <a:lnTo>
                  <a:pt x="881" y="12840"/>
                </a:lnTo>
                <a:lnTo>
                  <a:pt x="881" y="12729"/>
                </a:lnTo>
                <a:lnTo>
                  <a:pt x="1028" y="12436"/>
                </a:lnTo>
                <a:lnTo>
                  <a:pt x="1174" y="12143"/>
                </a:lnTo>
                <a:lnTo>
                  <a:pt x="1358" y="11849"/>
                </a:lnTo>
                <a:lnTo>
                  <a:pt x="1541" y="11556"/>
                </a:lnTo>
                <a:lnTo>
                  <a:pt x="1541" y="11519"/>
                </a:lnTo>
                <a:lnTo>
                  <a:pt x="1505" y="11482"/>
                </a:lnTo>
                <a:lnTo>
                  <a:pt x="1468" y="11519"/>
                </a:lnTo>
                <a:lnTo>
                  <a:pt x="1138" y="11812"/>
                </a:lnTo>
                <a:lnTo>
                  <a:pt x="954" y="11996"/>
                </a:lnTo>
                <a:lnTo>
                  <a:pt x="808" y="12179"/>
                </a:lnTo>
                <a:lnTo>
                  <a:pt x="698" y="12399"/>
                </a:lnTo>
                <a:lnTo>
                  <a:pt x="588" y="12619"/>
                </a:lnTo>
                <a:lnTo>
                  <a:pt x="551" y="12583"/>
                </a:lnTo>
                <a:lnTo>
                  <a:pt x="624" y="12473"/>
                </a:lnTo>
                <a:lnTo>
                  <a:pt x="661" y="12363"/>
                </a:lnTo>
                <a:lnTo>
                  <a:pt x="1138" y="11629"/>
                </a:lnTo>
                <a:lnTo>
                  <a:pt x="1321" y="11262"/>
                </a:lnTo>
                <a:lnTo>
                  <a:pt x="1468" y="10859"/>
                </a:lnTo>
                <a:lnTo>
                  <a:pt x="1431" y="10822"/>
                </a:lnTo>
                <a:lnTo>
                  <a:pt x="1395" y="10822"/>
                </a:lnTo>
                <a:lnTo>
                  <a:pt x="1064" y="11189"/>
                </a:lnTo>
                <a:lnTo>
                  <a:pt x="734" y="11556"/>
                </a:lnTo>
                <a:lnTo>
                  <a:pt x="844" y="11372"/>
                </a:lnTo>
                <a:lnTo>
                  <a:pt x="1248" y="10749"/>
                </a:lnTo>
                <a:lnTo>
                  <a:pt x="1651" y="10125"/>
                </a:lnTo>
                <a:lnTo>
                  <a:pt x="1651" y="10052"/>
                </a:lnTo>
                <a:lnTo>
                  <a:pt x="1615" y="9978"/>
                </a:lnTo>
                <a:lnTo>
                  <a:pt x="1505" y="9978"/>
                </a:lnTo>
                <a:lnTo>
                  <a:pt x="1321" y="10162"/>
                </a:lnTo>
                <a:lnTo>
                  <a:pt x="1505" y="9795"/>
                </a:lnTo>
                <a:lnTo>
                  <a:pt x="1651" y="9391"/>
                </a:lnTo>
                <a:close/>
                <a:moveTo>
                  <a:pt x="1541" y="8768"/>
                </a:moveTo>
                <a:lnTo>
                  <a:pt x="1468" y="8805"/>
                </a:lnTo>
                <a:lnTo>
                  <a:pt x="1395" y="8915"/>
                </a:lnTo>
                <a:lnTo>
                  <a:pt x="1395" y="9025"/>
                </a:lnTo>
                <a:lnTo>
                  <a:pt x="1395" y="9061"/>
                </a:lnTo>
                <a:lnTo>
                  <a:pt x="1211" y="9355"/>
                </a:lnTo>
                <a:lnTo>
                  <a:pt x="1101" y="9648"/>
                </a:lnTo>
                <a:lnTo>
                  <a:pt x="661" y="10602"/>
                </a:lnTo>
                <a:lnTo>
                  <a:pt x="294" y="11409"/>
                </a:lnTo>
                <a:lnTo>
                  <a:pt x="147" y="11812"/>
                </a:lnTo>
                <a:lnTo>
                  <a:pt x="37" y="12253"/>
                </a:lnTo>
                <a:lnTo>
                  <a:pt x="1" y="12399"/>
                </a:lnTo>
                <a:lnTo>
                  <a:pt x="1" y="12509"/>
                </a:lnTo>
                <a:lnTo>
                  <a:pt x="74" y="12729"/>
                </a:lnTo>
                <a:lnTo>
                  <a:pt x="221" y="12913"/>
                </a:lnTo>
                <a:lnTo>
                  <a:pt x="404" y="13096"/>
                </a:lnTo>
                <a:lnTo>
                  <a:pt x="441" y="13170"/>
                </a:lnTo>
                <a:lnTo>
                  <a:pt x="514" y="13206"/>
                </a:lnTo>
                <a:lnTo>
                  <a:pt x="588" y="13243"/>
                </a:lnTo>
                <a:lnTo>
                  <a:pt x="661" y="13243"/>
                </a:lnTo>
                <a:lnTo>
                  <a:pt x="734" y="13280"/>
                </a:lnTo>
                <a:lnTo>
                  <a:pt x="881" y="13353"/>
                </a:lnTo>
                <a:lnTo>
                  <a:pt x="954" y="13426"/>
                </a:lnTo>
                <a:lnTo>
                  <a:pt x="1101" y="13426"/>
                </a:lnTo>
                <a:lnTo>
                  <a:pt x="1431" y="13536"/>
                </a:lnTo>
                <a:lnTo>
                  <a:pt x="1468" y="13573"/>
                </a:lnTo>
                <a:lnTo>
                  <a:pt x="1688" y="13573"/>
                </a:lnTo>
                <a:lnTo>
                  <a:pt x="1908" y="13536"/>
                </a:lnTo>
                <a:lnTo>
                  <a:pt x="2128" y="13463"/>
                </a:lnTo>
                <a:lnTo>
                  <a:pt x="2312" y="13390"/>
                </a:lnTo>
                <a:lnTo>
                  <a:pt x="2495" y="13280"/>
                </a:lnTo>
                <a:lnTo>
                  <a:pt x="2605" y="13133"/>
                </a:lnTo>
                <a:lnTo>
                  <a:pt x="2715" y="12986"/>
                </a:lnTo>
                <a:lnTo>
                  <a:pt x="2788" y="12840"/>
                </a:lnTo>
                <a:lnTo>
                  <a:pt x="2862" y="12693"/>
                </a:lnTo>
                <a:lnTo>
                  <a:pt x="2935" y="12326"/>
                </a:lnTo>
                <a:lnTo>
                  <a:pt x="2935" y="11959"/>
                </a:lnTo>
                <a:lnTo>
                  <a:pt x="2862" y="11592"/>
                </a:lnTo>
                <a:lnTo>
                  <a:pt x="2788" y="11226"/>
                </a:lnTo>
                <a:lnTo>
                  <a:pt x="2678" y="10895"/>
                </a:lnTo>
                <a:lnTo>
                  <a:pt x="2055" y="9061"/>
                </a:lnTo>
                <a:lnTo>
                  <a:pt x="1981" y="8951"/>
                </a:lnTo>
                <a:lnTo>
                  <a:pt x="1871" y="8878"/>
                </a:lnTo>
                <a:lnTo>
                  <a:pt x="1761" y="8805"/>
                </a:lnTo>
                <a:lnTo>
                  <a:pt x="1651" y="8768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113" name="Google Shape;1113;p30"/>
          <p:cNvSpPr/>
          <p:nvPr/>
        </p:nvSpPr>
        <p:spPr>
          <a:xfrm>
            <a:off x="1570785" y="4028295"/>
            <a:ext cx="734324" cy="723314"/>
          </a:xfrm>
          <a:custGeom>
            <a:avLst/>
            <a:gdLst/>
            <a:ahLst/>
            <a:cxnLst/>
            <a:rect l="l" t="t" r="r" b="b"/>
            <a:pathLst>
              <a:path w="14674" h="14454" extrusionOk="0">
                <a:moveTo>
                  <a:pt x="7887" y="3779"/>
                </a:moveTo>
                <a:lnTo>
                  <a:pt x="7961" y="3816"/>
                </a:lnTo>
                <a:lnTo>
                  <a:pt x="8071" y="3889"/>
                </a:lnTo>
                <a:lnTo>
                  <a:pt x="8218" y="4072"/>
                </a:lnTo>
                <a:lnTo>
                  <a:pt x="8291" y="4292"/>
                </a:lnTo>
                <a:lnTo>
                  <a:pt x="8364" y="4513"/>
                </a:lnTo>
                <a:lnTo>
                  <a:pt x="8401" y="4696"/>
                </a:lnTo>
                <a:lnTo>
                  <a:pt x="8401" y="4916"/>
                </a:lnTo>
                <a:lnTo>
                  <a:pt x="8401" y="5099"/>
                </a:lnTo>
                <a:lnTo>
                  <a:pt x="8291" y="5283"/>
                </a:lnTo>
                <a:lnTo>
                  <a:pt x="8144" y="4659"/>
                </a:lnTo>
                <a:lnTo>
                  <a:pt x="8034" y="4219"/>
                </a:lnTo>
                <a:lnTo>
                  <a:pt x="7961" y="3999"/>
                </a:lnTo>
                <a:lnTo>
                  <a:pt x="7887" y="3779"/>
                </a:lnTo>
                <a:close/>
                <a:moveTo>
                  <a:pt x="4329" y="5063"/>
                </a:moveTo>
                <a:lnTo>
                  <a:pt x="4476" y="5209"/>
                </a:lnTo>
                <a:lnTo>
                  <a:pt x="4586" y="5356"/>
                </a:lnTo>
                <a:lnTo>
                  <a:pt x="4696" y="5503"/>
                </a:lnTo>
                <a:lnTo>
                  <a:pt x="4769" y="5686"/>
                </a:lnTo>
                <a:lnTo>
                  <a:pt x="4769" y="5870"/>
                </a:lnTo>
                <a:lnTo>
                  <a:pt x="4769" y="6053"/>
                </a:lnTo>
                <a:lnTo>
                  <a:pt x="4659" y="6126"/>
                </a:lnTo>
                <a:lnTo>
                  <a:pt x="4549" y="6237"/>
                </a:lnTo>
                <a:lnTo>
                  <a:pt x="4439" y="5980"/>
                </a:lnTo>
                <a:lnTo>
                  <a:pt x="4329" y="5686"/>
                </a:lnTo>
                <a:lnTo>
                  <a:pt x="4293" y="5393"/>
                </a:lnTo>
                <a:lnTo>
                  <a:pt x="4293" y="5209"/>
                </a:lnTo>
                <a:lnTo>
                  <a:pt x="4293" y="5136"/>
                </a:lnTo>
                <a:lnTo>
                  <a:pt x="4329" y="5063"/>
                </a:lnTo>
                <a:close/>
                <a:moveTo>
                  <a:pt x="6604" y="7594"/>
                </a:moveTo>
                <a:lnTo>
                  <a:pt x="6714" y="7667"/>
                </a:lnTo>
                <a:lnTo>
                  <a:pt x="6787" y="7814"/>
                </a:lnTo>
                <a:lnTo>
                  <a:pt x="6934" y="8071"/>
                </a:lnTo>
                <a:lnTo>
                  <a:pt x="7337" y="8694"/>
                </a:lnTo>
                <a:lnTo>
                  <a:pt x="7117" y="8878"/>
                </a:lnTo>
                <a:lnTo>
                  <a:pt x="7080" y="8768"/>
                </a:lnTo>
                <a:lnTo>
                  <a:pt x="6860" y="8474"/>
                </a:lnTo>
                <a:lnTo>
                  <a:pt x="6677" y="8144"/>
                </a:lnTo>
                <a:lnTo>
                  <a:pt x="6567" y="7887"/>
                </a:lnTo>
                <a:lnTo>
                  <a:pt x="6420" y="7667"/>
                </a:lnTo>
                <a:lnTo>
                  <a:pt x="6604" y="7594"/>
                </a:lnTo>
                <a:close/>
                <a:moveTo>
                  <a:pt x="5283" y="8107"/>
                </a:moveTo>
                <a:lnTo>
                  <a:pt x="5356" y="8144"/>
                </a:lnTo>
                <a:lnTo>
                  <a:pt x="5833" y="9428"/>
                </a:lnTo>
                <a:lnTo>
                  <a:pt x="5650" y="9501"/>
                </a:lnTo>
                <a:lnTo>
                  <a:pt x="5686" y="9318"/>
                </a:lnTo>
                <a:lnTo>
                  <a:pt x="5650" y="9208"/>
                </a:lnTo>
                <a:lnTo>
                  <a:pt x="5613" y="9061"/>
                </a:lnTo>
                <a:lnTo>
                  <a:pt x="5503" y="8768"/>
                </a:lnTo>
                <a:lnTo>
                  <a:pt x="5246" y="8107"/>
                </a:lnTo>
                <a:close/>
                <a:moveTo>
                  <a:pt x="7337" y="9905"/>
                </a:moveTo>
                <a:lnTo>
                  <a:pt x="7337" y="10235"/>
                </a:lnTo>
                <a:lnTo>
                  <a:pt x="7190" y="9978"/>
                </a:lnTo>
                <a:lnTo>
                  <a:pt x="7337" y="9905"/>
                </a:lnTo>
                <a:close/>
                <a:moveTo>
                  <a:pt x="9721" y="9061"/>
                </a:moveTo>
                <a:lnTo>
                  <a:pt x="9832" y="9281"/>
                </a:lnTo>
                <a:lnTo>
                  <a:pt x="9942" y="9501"/>
                </a:lnTo>
                <a:lnTo>
                  <a:pt x="10052" y="9685"/>
                </a:lnTo>
                <a:lnTo>
                  <a:pt x="10162" y="9868"/>
                </a:lnTo>
                <a:lnTo>
                  <a:pt x="10198" y="10015"/>
                </a:lnTo>
                <a:lnTo>
                  <a:pt x="10198" y="10161"/>
                </a:lnTo>
                <a:lnTo>
                  <a:pt x="10198" y="10308"/>
                </a:lnTo>
                <a:lnTo>
                  <a:pt x="10125" y="10455"/>
                </a:lnTo>
                <a:lnTo>
                  <a:pt x="10052" y="10345"/>
                </a:lnTo>
                <a:lnTo>
                  <a:pt x="9978" y="10308"/>
                </a:lnTo>
                <a:lnTo>
                  <a:pt x="9758" y="9758"/>
                </a:lnTo>
                <a:lnTo>
                  <a:pt x="9685" y="9464"/>
                </a:lnTo>
                <a:lnTo>
                  <a:pt x="9575" y="9171"/>
                </a:lnTo>
                <a:lnTo>
                  <a:pt x="9648" y="9134"/>
                </a:lnTo>
                <a:lnTo>
                  <a:pt x="9721" y="9061"/>
                </a:lnTo>
                <a:close/>
                <a:moveTo>
                  <a:pt x="7667" y="9758"/>
                </a:moveTo>
                <a:lnTo>
                  <a:pt x="7777" y="9795"/>
                </a:lnTo>
                <a:lnTo>
                  <a:pt x="7924" y="9868"/>
                </a:lnTo>
                <a:lnTo>
                  <a:pt x="8071" y="10015"/>
                </a:lnTo>
                <a:lnTo>
                  <a:pt x="8181" y="10235"/>
                </a:lnTo>
                <a:lnTo>
                  <a:pt x="8291" y="10638"/>
                </a:lnTo>
                <a:lnTo>
                  <a:pt x="8328" y="10822"/>
                </a:lnTo>
                <a:lnTo>
                  <a:pt x="8328" y="10968"/>
                </a:lnTo>
                <a:lnTo>
                  <a:pt x="8291" y="11115"/>
                </a:lnTo>
                <a:lnTo>
                  <a:pt x="8181" y="11189"/>
                </a:lnTo>
                <a:lnTo>
                  <a:pt x="8181" y="11115"/>
                </a:lnTo>
                <a:lnTo>
                  <a:pt x="8144" y="11005"/>
                </a:lnTo>
                <a:lnTo>
                  <a:pt x="8071" y="10968"/>
                </a:lnTo>
                <a:lnTo>
                  <a:pt x="7997" y="10895"/>
                </a:lnTo>
                <a:lnTo>
                  <a:pt x="7887" y="10675"/>
                </a:lnTo>
                <a:lnTo>
                  <a:pt x="7814" y="10382"/>
                </a:lnTo>
                <a:lnTo>
                  <a:pt x="7741" y="9831"/>
                </a:lnTo>
                <a:lnTo>
                  <a:pt x="7667" y="9758"/>
                </a:lnTo>
                <a:close/>
                <a:moveTo>
                  <a:pt x="10162" y="1321"/>
                </a:moveTo>
                <a:lnTo>
                  <a:pt x="10198" y="1541"/>
                </a:lnTo>
                <a:lnTo>
                  <a:pt x="10272" y="1725"/>
                </a:lnTo>
                <a:lnTo>
                  <a:pt x="10455" y="2092"/>
                </a:lnTo>
                <a:lnTo>
                  <a:pt x="10932" y="3229"/>
                </a:lnTo>
                <a:lnTo>
                  <a:pt x="10969" y="3302"/>
                </a:lnTo>
                <a:lnTo>
                  <a:pt x="10749" y="3375"/>
                </a:lnTo>
                <a:lnTo>
                  <a:pt x="10528" y="3449"/>
                </a:lnTo>
                <a:lnTo>
                  <a:pt x="9758" y="3742"/>
                </a:lnTo>
                <a:lnTo>
                  <a:pt x="8988" y="4146"/>
                </a:lnTo>
                <a:lnTo>
                  <a:pt x="8841" y="4219"/>
                </a:lnTo>
                <a:lnTo>
                  <a:pt x="8731" y="4329"/>
                </a:lnTo>
                <a:lnTo>
                  <a:pt x="8658" y="4072"/>
                </a:lnTo>
                <a:lnTo>
                  <a:pt x="8511" y="3816"/>
                </a:lnTo>
                <a:lnTo>
                  <a:pt x="8364" y="3595"/>
                </a:lnTo>
                <a:lnTo>
                  <a:pt x="8254" y="3522"/>
                </a:lnTo>
                <a:lnTo>
                  <a:pt x="8144" y="3449"/>
                </a:lnTo>
                <a:lnTo>
                  <a:pt x="7997" y="3412"/>
                </a:lnTo>
                <a:lnTo>
                  <a:pt x="7851" y="3375"/>
                </a:lnTo>
                <a:lnTo>
                  <a:pt x="7777" y="3375"/>
                </a:lnTo>
                <a:lnTo>
                  <a:pt x="7704" y="3412"/>
                </a:lnTo>
                <a:lnTo>
                  <a:pt x="7667" y="3485"/>
                </a:lnTo>
                <a:lnTo>
                  <a:pt x="7667" y="3559"/>
                </a:lnTo>
                <a:lnTo>
                  <a:pt x="7484" y="3595"/>
                </a:lnTo>
                <a:lnTo>
                  <a:pt x="7337" y="3706"/>
                </a:lnTo>
                <a:lnTo>
                  <a:pt x="7190" y="3852"/>
                </a:lnTo>
                <a:lnTo>
                  <a:pt x="7044" y="3999"/>
                </a:lnTo>
                <a:lnTo>
                  <a:pt x="7007" y="4109"/>
                </a:lnTo>
                <a:lnTo>
                  <a:pt x="7044" y="4219"/>
                </a:lnTo>
                <a:lnTo>
                  <a:pt x="7264" y="4696"/>
                </a:lnTo>
                <a:lnTo>
                  <a:pt x="7080" y="4769"/>
                </a:lnTo>
                <a:lnTo>
                  <a:pt x="6310" y="5026"/>
                </a:lnTo>
                <a:lnTo>
                  <a:pt x="5576" y="5283"/>
                </a:lnTo>
                <a:lnTo>
                  <a:pt x="5320" y="5356"/>
                </a:lnTo>
                <a:lnTo>
                  <a:pt x="5210" y="5393"/>
                </a:lnTo>
                <a:lnTo>
                  <a:pt x="5136" y="5466"/>
                </a:lnTo>
                <a:lnTo>
                  <a:pt x="5100" y="5356"/>
                </a:lnTo>
                <a:lnTo>
                  <a:pt x="4916" y="5063"/>
                </a:lnTo>
                <a:lnTo>
                  <a:pt x="4806" y="4879"/>
                </a:lnTo>
                <a:lnTo>
                  <a:pt x="4659" y="4733"/>
                </a:lnTo>
                <a:lnTo>
                  <a:pt x="4513" y="4623"/>
                </a:lnTo>
                <a:lnTo>
                  <a:pt x="4329" y="4549"/>
                </a:lnTo>
                <a:lnTo>
                  <a:pt x="4183" y="4513"/>
                </a:lnTo>
                <a:lnTo>
                  <a:pt x="4036" y="4586"/>
                </a:lnTo>
                <a:lnTo>
                  <a:pt x="3852" y="4586"/>
                </a:lnTo>
                <a:lnTo>
                  <a:pt x="3779" y="4623"/>
                </a:lnTo>
                <a:lnTo>
                  <a:pt x="3742" y="4696"/>
                </a:lnTo>
                <a:lnTo>
                  <a:pt x="3706" y="4989"/>
                </a:lnTo>
                <a:lnTo>
                  <a:pt x="3706" y="5283"/>
                </a:lnTo>
                <a:lnTo>
                  <a:pt x="3742" y="5576"/>
                </a:lnTo>
                <a:lnTo>
                  <a:pt x="3816" y="5870"/>
                </a:lnTo>
                <a:lnTo>
                  <a:pt x="3596" y="5833"/>
                </a:lnTo>
                <a:lnTo>
                  <a:pt x="3376" y="5870"/>
                </a:lnTo>
                <a:lnTo>
                  <a:pt x="2972" y="6016"/>
                </a:lnTo>
                <a:lnTo>
                  <a:pt x="2422" y="6163"/>
                </a:lnTo>
                <a:lnTo>
                  <a:pt x="2165" y="6273"/>
                </a:lnTo>
                <a:lnTo>
                  <a:pt x="2055" y="6347"/>
                </a:lnTo>
                <a:lnTo>
                  <a:pt x="1945" y="6457"/>
                </a:lnTo>
                <a:lnTo>
                  <a:pt x="1945" y="6530"/>
                </a:lnTo>
                <a:lnTo>
                  <a:pt x="1982" y="6567"/>
                </a:lnTo>
                <a:lnTo>
                  <a:pt x="2238" y="6603"/>
                </a:lnTo>
                <a:lnTo>
                  <a:pt x="2459" y="6567"/>
                </a:lnTo>
                <a:lnTo>
                  <a:pt x="2972" y="6457"/>
                </a:lnTo>
                <a:lnTo>
                  <a:pt x="3449" y="6347"/>
                </a:lnTo>
                <a:lnTo>
                  <a:pt x="3706" y="6237"/>
                </a:lnTo>
                <a:lnTo>
                  <a:pt x="3816" y="6163"/>
                </a:lnTo>
                <a:lnTo>
                  <a:pt x="3889" y="6090"/>
                </a:lnTo>
                <a:lnTo>
                  <a:pt x="4073" y="6383"/>
                </a:lnTo>
                <a:lnTo>
                  <a:pt x="4256" y="6677"/>
                </a:lnTo>
                <a:lnTo>
                  <a:pt x="4293" y="6713"/>
                </a:lnTo>
                <a:lnTo>
                  <a:pt x="4366" y="6823"/>
                </a:lnTo>
                <a:lnTo>
                  <a:pt x="4549" y="6970"/>
                </a:lnTo>
                <a:lnTo>
                  <a:pt x="4659" y="7007"/>
                </a:lnTo>
                <a:lnTo>
                  <a:pt x="4733" y="7044"/>
                </a:lnTo>
                <a:lnTo>
                  <a:pt x="4806" y="7007"/>
                </a:lnTo>
                <a:lnTo>
                  <a:pt x="4879" y="6933"/>
                </a:lnTo>
                <a:lnTo>
                  <a:pt x="5063" y="6640"/>
                </a:lnTo>
                <a:lnTo>
                  <a:pt x="5173" y="6347"/>
                </a:lnTo>
                <a:lnTo>
                  <a:pt x="5210" y="6053"/>
                </a:lnTo>
                <a:lnTo>
                  <a:pt x="5210" y="5760"/>
                </a:lnTo>
                <a:lnTo>
                  <a:pt x="5320" y="5760"/>
                </a:lnTo>
                <a:lnTo>
                  <a:pt x="5430" y="5723"/>
                </a:lnTo>
                <a:lnTo>
                  <a:pt x="5686" y="5650"/>
                </a:lnTo>
                <a:lnTo>
                  <a:pt x="6457" y="5430"/>
                </a:lnTo>
                <a:lnTo>
                  <a:pt x="7190" y="5173"/>
                </a:lnTo>
                <a:lnTo>
                  <a:pt x="7447" y="5063"/>
                </a:lnTo>
                <a:lnTo>
                  <a:pt x="7631" y="5430"/>
                </a:lnTo>
                <a:lnTo>
                  <a:pt x="7704" y="5613"/>
                </a:lnTo>
                <a:lnTo>
                  <a:pt x="7814" y="5760"/>
                </a:lnTo>
                <a:lnTo>
                  <a:pt x="7924" y="5833"/>
                </a:lnTo>
                <a:lnTo>
                  <a:pt x="8218" y="5833"/>
                </a:lnTo>
                <a:lnTo>
                  <a:pt x="8328" y="5760"/>
                </a:lnTo>
                <a:lnTo>
                  <a:pt x="8548" y="5576"/>
                </a:lnTo>
                <a:lnTo>
                  <a:pt x="8731" y="5356"/>
                </a:lnTo>
                <a:lnTo>
                  <a:pt x="8804" y="5173"/>
                </a:lnTo>
                <a:lnTo>
                  <a:pt x="8841" y="4989"/>
                </a:lnTo>
                <a:lnTo>
                  <a:pt x="8841" y="4806"/>
                </a:lnTo>
                <a:lnTo>
                  <a:pt x="8804" y="4586"/>
                </a:lnTo>
                <a:lnTo>
                  <a:pt x="8914" y="4586"/>
                </a:lnTo>
                <a:lnTo>
                  <a:pt x="9061" y="4513"/>
                </a:lnTo>
                <a:lnTo>
                  <a:pt x="9942" y="4109"/>
                </a:lnTo>
                <a:lnTo>
                  <a:pt x="10639" y="3852"/>
                </a:lnTo>
                <a:lnTo>
                  <a:pt x="10895" y="3742"/>
                </a:lnTo>
                <a:lnTo>
                  <a:pt x="11115" y="3669"/>
                </a:lnTo>
                <a:lnTo>
                  <a:pt x="11519" y="4586"/>
                </a:lnTo>
                <a:lnTo>
                  <a:pt x="11849" y="5540"/>
                </a:lnTo>
                <a:lnTo>
                  <a:pt x="12069" y="6237"/>
                </a:lnTo>
                <a:lnTo>
                  <a:pt x="12032" y="6347"/>
                </a:lnTo>
                <a:lnTo>
                  <a:pt x="11996" y="6457"/>
                </a:lnTo>
                <a:lnTo>
                  <a:pt x="11959" y="6457"/>
                </a:lnTo>
                <a:lnTo>
                  <a:pt x="11592" y="6603"/>
                </a:lnTo>
                <a:lnTo>
                  <a:pt x="10969" y="6787"/>
                </a:lnTo>
                <a:lnTo>
                  <a:pt x="9685" y="7227"/>
                </a:lnTo>
                <a:lnTo>
                  <a:pt x="8438" y="7630"/>
                </a:lnTo>
                <a:lnTo>
                  <a:pt x="7887" y="7777"/>
                </a:lnTo>
                <a:lnTo>
                  <a:pt x="7631" y="7924"/>
                </a:lnTo>
                <a:lnTo>
                  <a:pt x="7521" y="7997"/>
                </a:lnTo>
                <a:lnTo>
                  <a:pt x="7447" y="8107"/>
                </a:lnTo>
                <a:lnTo>
                  <a:pt x="7447" y="8144"/>
                </a:lnTo>
                <a:lnTo>
                  <a:pt x="7631" y="8181"/>
                </a:lnTo>
                <a:lnTo>
                  <a:pt x="7997" y="8181"/>
                </a:lnTo>
                <a:lnTo>
                  <a:pt x="8181" y="8107"/>
                </a:lnTo>
                <a:lnTo>
                  <a:pt x="8914" y="7887"/>
                </a:lnTo>
                <a:lnTo>
                  <a:pt x="10565" y="7374"/>
                </a:lnTo>
                <a:lnTo>
                  <a:pt x="12216" y="6860"/>
                </a:lnTo>
                <a:lnTo>
                  <a:pt x="12289" y="6823"/>
                </a:lnTo>
                <a:lnTo>
                  <a:pt x="12546" y="7777"/>
                </a:lnTo>
                <a:lnTo>
                  <a:pt x="12766" y="8474"/>
                </a:lnTo>
                <a:lnTo>
                  <a:pt x="12729" y="8511"/>
                </a:lnTo>
                <a:lnTo>
                  <a:pt x="12693" y="8584"/>
                </a:lnTo>
                <a:lnTo>
                  <a:pt x="11629" y="8988"/>
                </a:lnTo>
                <a:lnTo>
                  <a:pt x="11042" y="9208"/>
                </a:lnTo>
                <a:lnTo>
                  <a:pt x="10859" y="9281"/>
                </a:lnTo>
                <a:lnTo>
                  <a:pt x="10749" y="9391"/>
                </a:lnTo>
                <a:lnTo>
                  <a:pt x="10455" y="9575"/>
                </a:lnTo>
                <a:lnTo>
                  <a:pt x="10455" y="9611"/>
                </a:lnTo>
                <a:lnTo>
                  <a:pt x="10418" y="9501"/>
                </a:lnTo>
                <a:lnTo>
                  <a:pt x="10198" y="9024"/>
                </a:lnTo>
                <a:lnTo>
                  <a:pt x="10052" y="8804"/>
                </a:lnTo>
                <a:lnTo>
                  <a:pt x="9942" y="8731"/>
                </a:lnTo>
                <a:lnTo>
                  <a:pt x="9832" y="8694"/>
                </a:lnTo>
                <a:lnTo>
                  <a:pt x="9758" y="8694"/>
                </a:lnTo>
                <a:lnTo>
                  <a:pt x="9721" y="8768"/>
                </a:lnTo>
                <a:lnTo>
                  <a:pt x="9685" y="8841"/>
                </a:lnTo>
                <a:lnTo>
                  <a:pt x="9501" y="8841"/>
                </a:lnTo>
                <a:lnTo>
                  <a:pt x="9355" y="8804"/>
                </a:lnTo>
                <a:lnTo>
                  <a:pt x="9208" y="8841"/>
                </a:lnTo>
                <a:lnTo>
                  <a:pt x="9061" y="8878"/>
                </a:lnTo>
                <a:lnTo>
                  <a:pt x="8988" y="8988"/>
                </a:lnTo>
                <a:lnTo>
                  <a:pt x="8914" y="9098"/>
                </a:lnTo>
                <a:lnTo>
                  <a:pt x="8914" y="9208"/>
                </a:lnTo>
                <a:lnTo>
                  <a:pt x="9025" y="9611"/>
                </a:lnTo>
                <a:lnTo>
                  <a:pt x="9135" y="10051"/>
                </a:lnTo>
                <a:lnTo>
                  <a:pt x="8694" y="10161"/>
                </a:lnTo>
                <a:lnTo>
                  <a:pt x="8658" y="10198"/>
                </a:lnTo>
                <a:lnTo>
                  <a:pt x="8621" y="10235"/>
                </a:lnTo>
                <a:lnTo>
                  <a:pt x="8584" y="10345"/>
                </a:lnTo>
                <a:lnTo>
                  <a:pt x="8511" y="10125"/>
                </a:lnTo>
                <a:lnTo>
                  <a:pt x="8401" y="9905"/>
                </a:lnTo>
                <a:lnTo>
                  <a:pt x="8254" y="9685"/>
                </a:lnTo>
                <a:lnTo>
                  <a:pt x="8034" y="9501"/>
                </a:lnTo>
                <a:lnTo>
                  <a:pt x="7777" y="9391"/>
                </a:lnTo>
                <a:lnTo>
                  <a:pt x="7557" y="9391"/>
                </a:lnTo>
                <a:lnTo>
                  <a:pt x="7411" y="9428"/>
                </a:lnTo>
                <a:lnTo>
                  <a:pt x="7300" y="9464"/>
                </a:lnTo>
                <a:lnTo>
                  <a:pt x="7190" y="9538"/>
                </a:lnTo>
                <a:lnTo>
                  <a:pt x="7080" y="9611"/>
                </a:lnTo>
                <a:lnTo>
                  <a:pt x="7044" y="9721"/>
                </a:lnTo>
                <a:lnTo>
                  <a:pt x="7007" y="9868"/>
                </a:lnTo>
                <a:lnTo>
                  <a:pt x="7044" y="9941"/>
                </a:lnTo>
                <a:lnTo>
                  <a:pt x="7117" y="9978"/>
                </a:lnTo>
                <a:lnTo>
                  <a:pt x="7044" y="10235"/>
                </a:lnTo>
                <a:lnTo>
                  <a:pt x="7080" y="10492"/>
                </a:lnTo>
                <a:lnTo>
                  <a:pt x="4806" y="11152"/>
                </a:lnTo>
                <a:lnTo>
                  <a:pt x="4219" y="11335"/>
                </a:lnTo>
                <a:lnTo>
                  <a:pt x="3632" y="11519"/>
                </a:lnTo>
                <a:lnTo>
                  <a:pt x="3449" y="11629"/>
                </a:lnTo>
                <a:lnTo>
                  <a:pt x="3192" y="10602"/>
                </a:lnTo>
                <a:lnTo>
                  <a:pt x="2862" y="9611"/>
                </a:lnTo>
                <a:lnTo>
                  <a:pt x="3339" y="9538"/>
                </a:lnTo>
                <a:lnTo>
                  <a:pt x="3816" y="9428"/>
                </a:lnTo>
                <a:lnTo>
                  <a:pt x="4769" y="9134"/>
                </a:lnTo>
                <a:lnTo>
                  <a:pt x="4843" y="9318"/>
                </a:lnTo>
                <a:lnTo>
                  <a:pt x="4953" y="9501"/>
                </a:lnTo>
                <a:lnTo>
                  <a:pt x="5063" y="9685"/>
                </a:lnTo>
                <a:lnTo>
                  <a:pt x="5246" y="9831"/>
                </a:lnTo>
                <a:lnTo>
                  <a:pt x="5356" y="9868"/>
                </a:lnTo>
                <a:lnTo>
                  <a:pt x="5466" y="9905"/>
                </a:lnTo>
                <a:lnTo>
                  <a:pt x="5613" y="9905"/>
                </a:lnTo>
                <a:lnTo>
                  <a:pt x="5723" y="9868"/>
                </a:lnTo>
                <a:lnTo>
                  <a:pt x="5980" y="9758"/>
                </a:lnTo>
                <a:lnTo>
                  <a:pt x="6163" y="9648"/>
                </a:lnTo>
                <a:lnTo>
                  <a:pt x="6237" y="9538"/>
                </a:lnTo>
                <a:lnTo>
                  <a:pt x="6273" y="9501"/>
                </a:lnTo>
                <a:lnTo>
                  <a:pt x="6237" y="9428"/>
                </a:lnTo>
                <a:lnTo>
                  <a:pt x="5980" y="8731"/>
                </a:lnTo>
                <a:lnTo>
                  <a:pt x="6200" y="8731"/>
                </a:lnTo>
                <a:lnTo>
                  <a:pt x="6383" y="8658"/>
                </a:lnTo>
                <a:lnTo>
                  <a:pt x="6604" y="9244"/>
                </a:lnTo>
                <a:lnTo>
                  <a:pt x="6677" y="9318"/>
                </a:lnTo>
                <a:lnTo>
                  <a:pt x="6714" y="9354"/>
                </a:lnTo>
                <a:lnTo>
                  <a:pt x="6787" y="9354"/>
                </a:lnTo>
                <a:lnTo>
                  <a:pt x="7044" y="9318"/>
                </a:lnTo>
                <a:lnTo>
                  <a:pt x="7300" y="9208"/>
                </a:lnTo>
                <a:lnTo>
                  <a:pt x="7521" y="9061"/>
                </a:lnTo>
                <a:lnTo>
                  <a:pt x="7704" y="8878"/>
                </a:lnTo>
                <a:lnTo>
                  <a:pt x="7741" y="8841"/>
                </a:lnTo>
                <a:lnTo>
                  <a:pt x="7777" y="8768"/>
                </a:lnTo>
                <a:lnTo>
                  <a:pt x="7741" y="8658"/>
                </a:lnTo>
                <a:lnTo>
                  <a:pt x="7264" y="7887"/>
                </a:lnTo>
                <a:lnTo>
                  <a:pt x="7080" y="7520"/>
                </a:lnTo>
                <a:lnTo>
                  <a:pt x="6970" y="7337"/>
                </a:lnTo>
                <a:lnTo>
                  <a:pt x="6824" y="7227"/>
                </a:lnTo>
                <a:lnTo>
                  <a:pt x="6640" y="7154"/>
                </a:lnTo>
                <a:lnTo>
                  <a:pt x="6457" y="7190"/>
                </a:lnTo>
                <a:lnTo>
                  <a:pt x="6383" y="7227"/>
                </a:lnTo>
                <a:lnTo>
                  <a:pt x="6310" y="7264"/>
                </a:lnTo>
                <a:lnTo>
                  <a:pt x="6237" y="7337"/>
                </a:lnTo>
                <a:lnTo>
                  <a:pt x="6200" y="7410"/>
                </a:lnTo>
                <a:lnTo>
                  <a:pt x="6017" y="7447"/>
                </a:lnTo>
                <a:lnTo>
                  <a:pt x="5980" y="7484"/>
                </a:lnTo>
                <a:lnTo>
                  <a:pt x="5943" y="7520"/>
                </a:lnTo>
                <a:lnTo>
                  <a:pt x="5907" y="7594"/>
                </a:lnTo>
                <a:lnTo>
                  <a:pt x="5907" y="7667"/>
                </a:lnTo>
                <a:lnTo>
                  <a:pt x="6200" y="8291"/>
                </a:lnTo>
                <a:lnTo>
                  <a:pt x="6163" y="8364"/>
                </a:lnTo>
                <a:lnTo>
                  <a:pt x="6127" y="8401"/>
                </a:lnTo>
                <a:lnTo>
                  <a:pt x="6090" y="8401"/>
                </a:lnTo>
                <a:lnTo>
                  <a:pt x="6053" y="8437"/>
                </a:lnTo>
                <a:lnTo>
                  <a:pt x="5943" y="8474"/>
                </a:lnTo>
                <a:lnTo>
                  <a:pt x="5907" y="8511"/>
                </a:lnTo>
                <a:lnTo>
                  <a:pt x="5613" y="7814"/>
                </a:lnTo>
                <a:lnTo>
                  <a:pt x="5576" y="7777"/>
                </a:lnTo>
                <a:lnTo>
                  <a:pt x="5540" y="7704"/>
                </a:lnTo>
                <a:lnTo>
                  <a:pt x="5393" y="7704"/>
                </a:lnTo>
                <a:lnTo>
                  <a:pt x="5356" y="7667"/>
                </a:lnTo>
                <a:lnTo>
                  <a:pt x="5173" y="7667"/>
                </a:lnTo>
                <a:lnTo>
                  <a:pt x="4990" y="7704"/>
                </a:lnTo>
                <a:lnTo>
                  <a:pt x="4843" y="7814"/>
                </a:lnTo>
                <a:lnTo>
                  <a:pt x="4733" y="7961"/>
                </a:lnTo>
                <a:lnTo>
                  <a:pt x="4659" y="8144"/>
                </a:lnTo>
                <a:lnTo>
                  <a:pt x="4623" y="8327"/>
                </a:lnTo>
                <a:lnTo>
                  <a:pt x="4623" y="8511"/>
                </a:lnTo>
                <a:lnTo>
                  <a:pt x="4623" y="8694"/>
                </a:lnTo>
                <a:lnTo>
                  <a:pt x="3669" y="8951"/>
                </a:lnTo>
                <a:lnTo>
                  <a:pt x="3229" y="9134"/>
                </a:lnTo>
                <a:lnTo>
                  <a:pt x="2752" y="9318"/>
                </a:lnTo>
                <a:lnTo>
                  <a:pt x="2348" y="7997"/>
                </a:lnTo>
                <a:lnTo>
                  <a:pt x="1908" y="6677"/>
                </a:lnTo>
                <a:lnTo>
                  <a:pt x="1541" y="5356"/>
                </a:lnTo>
                <a:lnTo>
                  <a:pt x="1395" y="4696"/>
                </a:lnTo>
                <a:lnTo>
                  <a:pt x="1285" y="3999"/>
                </a:lnTo>
                <a:lnTo>
                  <a:pt x="1505" y="3962"/>
                </a:lnTo>
                <a:lnTo>
                  <a:pt x="1725" y="3926"/>
                </a:lnTo>
                <a:lnTo>
                  <a:pt x="2165" y="3816"/>
                </a:lnTo>
                <a:lnTo>
                  <a:pt x="3302" y="3485"/>
                </a:lnTo>
                <a:lnTo>
                  <a:pt x="5760" y="2825"/>
                </a:lnTo>
                <a:lnTo>
                  <a:pt x="6934" y="2495"/>
                </a:lnTo>
                <a:lnTo>
                  <a:pt x="8071" y="2092"/>
                </a:lnTo>
                <a:lnTo>
                  <a:pt x="9135" y="1725"/>
                </a:lnTo>
                <a:lnTo>
                  <a:pt x="9758" y="1505"/>
                </a:lnTo>
                <a:lnTo>
                  <a:pt x="9978" y="1395"/>
                </a:lnTo>
                <a:lnTo>
                  <a:pt x="10088" y="1358"/>
                </a:lnTo>
                <a:lnTo>
                  <a:pt x="10162" y="1321"/>
                </a:lnTo>
                <a:close/>
                <a:moveTo>
                  <a:pt x="12876" y="8988"/>
                </a:moveTo>
                <a:lnTo>
                  <a:pt x="13023" y="9575"/>
                </a:lnTo>
                <a:lnTo>
                  <a:pt x="13096" y="9905"/>
                </a:lnTo>
                <a:lnTo>
                  <a:pt x="13206" y="10198"/>
                </a:lnTo>
                <a:lnTo>
                  <a:pt x="12619" y="10271"/>
                </a:lnTo>
                <a:lnTo>
                  <a:pt x="12069" y="10418"/>
                </a:lnTo>
                <a:lnTo>
                  <a:pt x="11519" y="10565"/>
                </a:lnTo>
                <a:lnTo>
                  <a:pt x="10969" y="10748"/>
                </a:lnTo>
                <a:lnTo>
                  <a:pt x="9685" y="11225"/>
                </a:lnTo>
                <a:lnTo>
                  <a:pt x="8438" y="11702"/>
                </a:lnTo>
                <a:lnTo>
                  <a:pt x="5980" y="12619"/>
                </a:lnTo>
                <a:lnTo>
                  <a:pt x="4879" y="13023"/>
                </a:lnTo>
                <a:lnTo>
                  <a:pt x="4329" y="13243"/>
                </a:lnTo>
                <a:lnTo>
                  <a:pt x="3816" y="13499"/>
                </a:lnTo>
                <a:lnTo>
                  <a:pt x="3669" y="12692"/>
                </a:lnTo>
                <a:lnTo>
                  <a:pt x="3522" y="11885"/>
                </a:lnTo>
                <a:lnTo>
                  <a:pt x="3742" y="11885"/>
                </a:lnTo>
                <a:lnTo>
                  <a:pt x="3999" y="11812"/>
                </a:lnTo>
                <a:lnTo>
                  <a:pt x="5173" y="11482"/>
                </a:lnTo>
                <a:lnTo>
                  <a:pt x="7190" y="10932"/>
                </a:lnTo>
                <a:lnTo>
                  <a:pt x="7374" y="11335"/>
                </a:lnTo>
                <a:lnTo>
                  <a:pt x="7594" y="11702"/>
                </a:lnTo>
                <a:lnTo>
                  <a:pt x="7631" y="11775"/>
                </a:lnTo>
                <a:lnTo>
                  <a:pt x="7814" y="11775"/>
                </a:lnTo>
                <a:lnTo>
                  <a:pt x="7887" y="11702"/>
                </a:lnTo>
                <a:lnTo>
                  <a:pt x="7961" y="11629"/>
                </a:lnTo>
                <a:lnTo>
                  <a:pt x="8107" y="11592"/>
                </a:lnTo>
                <a:lnTo>
                  <a:pt x="8401" y="11519"/>
                </a:lnTo>
                <a:lnTo>
                  <a:pt x="8474" y="11445"/>
                </a:lnTo>
                <a:lnTo>
                  <a:pt x="8548" y="11372"/>
                </a:lnTo>
                <a:lnTo>
                  <a:pt x="8658" y="11189"/>
                </a:lnTo>
                <a:lnTo>
                  <a:pt x="8694" y="11005"/>
                </a:lnTo>
                <a:lnTo>
                  <a:pt x="8694" y="10785"/>
                </a:lnTo>
                <a:lnTo>
                  <a:pt x="8658" y="10602"/>
                </a:lnTo>
                <a:lnTo>
                  <a:pt x="8621" y="10418"/>
                </a:lnTo>
                <a:lnTo>
                  <a:pt x="8658" y="10492"/>
                </a:lnTo>
                <a:lnTo>
                  <a:pt x="8768" y="10528"/>
                </a:lnTo>
                <a:lnTo>
                  <a:pt x="9025" y="10492"/>
                </a:lnTo>
                <a:lnTo>
                  <a:pt x="9281" y="10418"/>
                </a:lnTo>
                <a:lnTo>
                  <a:pt x="9428" y="10638"/>
                </a:lnTo>
                <a:lnTo>
                  <a:pt x="9611" y="10822"/>
                </a:lnTo>
                <a:lnTo>
                  <a:pt x="9758" y="10895"/>
                </a:lnTo>
                <a:lnTo>
                  <a:pt x="9942" y="10932"/>
                </a:lnTo>
                <a:lnTo>
                  <a:pt x="10088" y="10932"/>
                </a:lnTo>
                <a:lnTo>
                  <a:pt x="10235" y="10858"/>
                </a:lnTo>
                <a:lnTo>
                  <a:pt x="10382" y="10785"/>
                </a:lnTo>
                <a:lnTo>
                  <a:pt x="10492" y="10638"/>
                </a:lnTo>
                <a:lnTo>
                  <a:pt x="10565" y="10492"/>
                </a:lnTo>
                <a:lnTo>
                  <a:pt x="10602" y="10345"/>
                </a:lnTo>
                <a:lnTo>
                  <a:pt x="10639" y="10161"/>
                </a:lnTo>
                <a:lnTo>
                  <a:pt x="10602" y="9978"/>
                </a:lnTo>
                <a:lnTo>
                  <a:pt x="10492" y="9648"/>
                </a:lnTo>
                <a:lnTo>
                  <a:pt x="10749" y="9648"/>
                </a:lnTo>
                <a:lnTo>
                  <a:pt x="11005" y="9611"/>
                </a:lnTo>
                <a:lnTo>
                  <a:pt x="11629" y="9428"/>
                </a:lnTo>
                <a:lnTo>
                  <a:pt x="12876" y="8988"/>
                </a:lnTo>
                <a:close/>
                <a:moveTo>
                  <a:pt x="13206" y="10675"/>
                </a:moveTo>
                <a:lnTo>
                  <a:pt x="13096" y="10712"/>
                </a:lnTo>
                <a:lnTo>
                  <a:pt x="11592" y="11262"/>
                </a:lnTo>
                <a:lnTo>
                  <a:pt x="8731" y="12362"/>
                </a:lnTo>
                <a:lnTo>
                  <a:pt x="7300" y="12876"/>
                </a:lnTo>
                <a:lnTo>
                  <a:pt x="6604" y="13133"/>
                </a:lnTo>
                <a:lnTo>
                  <a:pt x="5870" y="13316"/>
                </a:lnTo>
                <a:lnTo>
                  <a:pt x="4696" y="13573"/>
                </a:lnTo>
                <a:lnTo>
                  <a:pt x="5393" y="13279"/>
                </a:lnTo>
                <a:lnTo>
                  <a:pt x="6090" y="13023"/>
                </a:lnTo>
                <a:lnTo>
                  <a:pt x="8438" y="12179"/>
                </a:lnTo>
                <a:lnTo>
                  <a:pt x="9611" y="11702"/>
                </a:lnTo>
                <a:lnTo>
                  <a:pt x="10822" y="11299"/>
                </a:lnTo>
                <a:lnTo>
                  <a:pt x="11409" y="11078"/>
                </a:lnTo>
                <a:lnTo>
                  <a:pt x="11996" y="10895"/>
                </a:lnTo>
                <a:lnTo>
                  <a:pt x="12619" y="10748"/>
                </a:lnTo>
                <a:lnTo>
                  <a:pt x="13206" y="10675"/>
                </a:lnTo>
                <a:close/>
                <a:moveTo>
                  <a:pt x="10492" y="478"/>
                </a:moveTo>
                <a:lnTo>
                  <a:pt x="10712" y="1064"/>
                </a:lnTo>
                <a:lnTo>
                  <a:pt x="10969" y="1688"/>
                </a:lnTo>
                <a:lnTo>
                  <a:pt x="11482" y="2862"/>
                </a:lnTo>
                <a:lnTo>
                  <a:pt x="11996" y="4182"/>
                </a:lnTo>
                <a:lnTo>
                  <a:pt x="12473" y="5466"/>
                </a:lnTo>
                <a:lnTo>
                  <a:pt x="12876" y="6713"/>
                </a:lnTo>
                <a:lnTo>
                  <a:pt x="13280" y="7924"/>
                </a:lnTo>
                <a:lnTo>
                  <a:pt x="13683" y="9171"/>
                </a:lnTo>
                <a:lnTo>
                  <a:pt x="14013" y="10418"/>
                </a:lnTo>
                <a:lnTo>
                  <a:pt x="13793" y="10418"/>
                </a:lnTo>
                <a:lnTo>
                  <a:pt x="13573" y="10492"/>
                </a:lnTo>
                <a:lnTo>
                  <a:pt x="13573" y="10418"/>
                </a:lnTo>
                <a:lnTo>
                  <a:pt x="13573" y="10308"/>
                </a:lnTo>
                <a:lnTo>
                  <a:pt x="13646" y="10235"/>
                </a:lnTo>
                <a:lnTo>
                  <a:pt x="13646" y="10125"/>
                </a:lnTo>
                <a:lnTo>
                  <a:pt x="13610" y="9831"/>
                </a:lnTo>
                <a:lnTo>
                  <a:pt x="13610" y="9758"/>
                </a:lnTo>
                <a:lnTo>
                  <a:pt x="13610" y="9721"/>
                </a:lnTo>
                <a:lnTo>
                  <a:pt x="13426" y="9024"/>
                </a:lnTo>
                <a:lnTo>
                  <a:pt x="13096" y="7777"/>
                </a:lnTo>
                <a:lnTo>
                  <a:pt x="12693" y="6603"/>
                </a:lnTo>
                <a:lnTo>
                  <a:pt x="12289" y="5430"/>
                </a:lnTo>
                <a:lnTo>
                  <a:pt x="11849" y="4256"/>
                </a:lnTo>
                <a:lnTo>
                  <a:pt x="11372" y="3119"/>
                </a:lnTo>
                <a:lnTo>
                  <a:pt x="10859" y="1981"/>
                </a:lnTo>
                <a:lnTo>
                  <a:pt x="10675" y="1651"/>
                </a:lnTo>
                <a:lnTo>
                  <a:pt x="10492" y="1358"/>
                </a:lnTo>
                <a:lnTo>
                  <a:pt x="10602" y="1285"/>
                </a:lnTo>
                <a:lnTo>
                  <a:pt x="10639" y="1174"/>
                </a:lnTo>
                <a:lnTo>
                  <a:pt x="10602" y="1064"/>
                </a:lnTo>
                <a:lnTo>
                  <a:pt x="10565" y="991"/>
                </a:lnTo>
                <a:lnTo>
                  <a:pt x="10528" y="954"/>
                </a:lnTo>
                <a:lnTo>
                  <a:pt x="10455" y="918"/>
                </a:lnTo>
                <a:lnTo>
                  <a:pt x="10272" y="881"/>
                </a:lnTo>
                <a:lnTo>
                  <a:pt x="10088" y="918"/>
                </a:lnTo>
                <a:lnTo>
                  <a:pt x="9391" y="1138"/>
                </a:lnTo>
                <a:lnTo>
                  <a:pt x="8658" y="1431"/>
                </a:lnTo>
                <a:lnTo>
                  <a:pt x="7924" y="1688"/>
                </a:lnTo>
                <a:lnTo>
                  <a:pt x="7190" y="1945"/>
                </a:lnTo>
                <a:lnTo>
                  <a:pt x="5650" y="2422"/>
                </a:lnTo>
                <a:lnTo>
                  <a:pt x="4109" y="2862"/>
                </a:lnTo>
                <a:lnTo>
                  <a:pt x="2569" y="3265"/>
                </a:lnTo>
                <a:lnTo>
                  <a:pt x="1762" y="3485"/>
                </a:lnTo>
                <a:lnTo>
                  <a:pt x="1358" y="3632"/>
                </a:lnTo>
                <a:lnTo>
                  <a:pt x="1175" y="3706"/>
                </a:lnTo>
                <a:lnTo>
                  <a:pt x="1028" y="3816"/>
                </a:lnTo>
                <a:lnTo>
                  <a:pt x="991" y="3816"/>
                </a:lnTo>
                <a:lnTo>
                  <a:pt x="955" y="3889"/>
                </a:lnTo>
                <a:lnTo>
                  <a:pt x="918" y="3962"/>
                </a:lnTo>
                <a:lnTo>
                  <a:pt x="991" y="4586"/>
                </a:lnTo>
                <a:lnTo>
                  <a:pt x="1101" y="5209"/>
                </a:lnTo>
                <a:lnTo>
                  <a:pt x="1248" y="5796"/>
                </a:lnTo>
                <a:lnTo>
                  <a:pt x="1395" y="6420"/>
                </a:lnTo>
                <a:lnTo>
                  <a:pt x="1725" y="7594"/>
                </a:lnTo>
                <a:lnTo>
                  <a:pt x="2128" y="8768"/>
                </a:lnTo>
                <a:lnTo>
                  <a:pt x="2532" y="9978"/>
                </a:lnTo>
                <a:lnTo>
                  <a:pt x="2899" y="11152"/>
                </a:lnTo>
                <a:lnTo>
                  <a:pt x="3045" y="11739"/>
                </a:lnTo>
                <a:lnTo>
                  <a:pt x="3192" y="12362"/>
                </a:lnTo>
                <a:lnTo>
                  <a:pt x="3302" y="12949"/>
                </a:lnTo>
                <a:lnTo>
                  <a:pt x="3412" y="13573"/>
                </a:lnTo>
                <a:lnTo>
                  <a:pt x="3412" y="13683"/>
                </a:lnTo>
                <a:lnTo>
                  <a:pt x="3486" y="13720"/>
                </a:lnTo>
                <a:lnTo>
                  <a:pt x="3559" y="13756"/>
                </a:lnTo>
                <a:lnTo>
                  <a:pt x="3632" y="13793"/>
                </a:lnTo>
                <a:lnTo>
                  <a:pt x="3669" y="13830"/>
                </a:lnTo>
                <a:lnTo>
                  <a:pt x="3742" y="13830"/>
                </a:lnTo>
                <a:lnTo>
                  <a:pt x="4036" y="13756"/>
                </a:lnTo>
                <a:lnTo>
                  <a:pt x="3706" y="13903"/>
                </a:lnTo>
                <a:lnTo>
                  <a:pt x="3412" y="14086"/>
                </a:lnTo>
                <a:lnTo>
                  <a:pt x="2569" y="11115"/>
                </a:lnTo>
                <a:lnTo>
                  <a:pt x="2128" y="9611"/>
                </a:lnTo>
                <a:lnTo>
                  <a:pt x="1725" y="8144"/>
                </a:lnTo>
                <a:lnTo>
                  <a:pt x="955" y="5136"/>
                </a:lnTo>
                <a:lnTo>
                  <a:pt x="808" y="4439"/>
                </a:lnTo>
                <a:lnTo>
                  <a:pt x="661" y="3999"/>
                </a:lnTo>
                <a:lnTo>
                  <a:pt x="588" y="3779"/>
                </a:lnTo>
                <a:lnTo>
                  <a:pt x="478" y="3632"/>
                </a:lnTo>
                <a:lnTo>
                  <a:pt x="1065" y="3522"/>
                </a:lnTo>
                <a:lnTo>
                  <a:pt x="1652" y="3412"/>
                </a:lnTo>
                <a:lnTo>
                  <a:pt x="2825" y="3045"/>
                </a:lnTo>
                <a:lnTo>
                  <a:pt x="4183" y="2642"/>
                </a:lnTo>
                <a:lnTo>
                  <a:pt x="5503" y="2202"/>
                </a:lnTo>
                <a:lnTo>
                  <a:pt x="8034" y="1358"/>
                </a:lnTo>
                <a:lnTo>
                  <a:pt x="9281" y="918"/>
                </a:lnTo>
                <a:lnTo>
                  <a:pt x="9905" y="734"/>
                </a:lnTo>
                <a:lnTo>
                  <a:pt x="10198" y="624"/>
                </a:lnTo>
                <a:lnTo>
                  <a:pt x="10492" y="478"/>
                </a:lnTo>
                <a:close/>
                <a:moveTo>
                  <a:pt x="10455" y="1"/>
                </a:moveTo>
                <a:lnTo>
                  <a:pt x="10162" y="37"/>
                </a:lnTo>
                <a:lnTo>
                  <a:pt x="9832" y="147"/>
                </a:lnTo>
                <a:lnTo>
                  <a:pt x="9245" y="367"/>
                </a:lnTo>
                <a:lnTo>
                  <a:pt x="7997" y="808"/>
                </a:lnTo>
                <a:lnTo>
                  <a:pt x="5503" y="1651"/>
                </a:lnTo>
                <a:lnTo>
                  <a:pt x="2935" y="2495"/>
                </a:lnTo>
                <a:lnTo>
                  <a:pt x="1615" y="2899"/>
                </a:lnTo>
                <a:lnTo>
                  <a:pt x="918" y="3082"/>
                </a:lnTo>
                <a:lnTo>
                  <a:pt x="258" y="3339"/>
                </a:lnTo>
                <a:lnTo>
                  <a:pt x="184" y="3412"/>
                </a:lnTo>
                <a:lnTo>
                  <a:pt x="148" y="3522"/>
                </a:lnTo>
                <a:lnTo>
                  <a:pt x="38" y="3559"/>
                </a:lnTo>
                <a:lnTo>
                  <a:pt x="1" y="3595"/>
                </a:lnTo>
                <a:lnTo>
                  <a:pt x="1" y="3632"/>
                </a:lnTo>
                <a:lnTo>
                  <a:pt x="38" y="3779"/>
                </a:lnTo>
                <a:lnTo>
                  <a:pt x="111" y="3926"/>
                </a:lnTo>
                <a:lnTo>
                  <a:pt x="184" y="4036"/>
                </a:lnTo>
                <a:lnTo>
                  <a:pt x="221" y="4146"/>
                </a:lnTo>
                <a:lnTo>
                  <a:pt x="294" y="4366"/>
                </a:lnTo>
                <a:lnTo>
                  <a:pt x="588" y="5796"/>
                </a:lnTo>
                <a:lnTo>
                  <a:pt x="955" y="7227"/>
                </a:lnTo>
                <a:lnTo>
                  <a:pt x="1285" y="8658"/>
                </a:lnTo>
                <a:lnTo>
                  <a:pt x="2055" y="11482"/>
                </a:lnTo>
                <a:lnTo>
                  <a:pt x="2459" y="12876"/>
                </a:lnTo>
                <a:lnTo>
                  <a:pt x="2899" y="14233"/>
                </a:lnTo>
                <a:lnTo>
                  <a:pt x="2935" y="14380"/>
                </a:lnTo>
                <a:lnTo>
                  <a:pt x="3045" y="14416"/>
                </a:lnTo>
                <a:lnTo>
                  <a:pt x="3155" y="14453"/>
                </a:lnTo>
                <a:lnTo>
                  <a:pt x="3302" y="14416"/>
                </a:lnTo>
                <a:lnTo>
                  <a:pt x="3596" y="14343"/>
                </a:lnTo>
                <a:lnTo>
                  <a:pt x="3889" y="14270"/>
                </a:lnTo>
                <a:lnTo>
                  <a:pt x="4513" y="14086"/>
                </a:lnTo>
                <a:lnTo>
                  <a:pt x="5980" y="13793"/>
                </a:lnTo>
                <a:lnTo>
                  <a:pt x="6714" y="13610"/>
                </a:lnTo>
                <a:lnTo>
                  <a:pt x="7447" y="13353"/>
                </a:lnTo>
                <a:lnTo>
                  <a:pt x="8878" y="12839"/>
                </a:lnTo>
                <a:lnTo>
                  <a:pt x="11739" y="11775"/>
                </a:lnTo>
                <a:lnTo>
                  <a:pt x="13133" y="11225"/>
                </a:lnTo>
                <a:lnTo>
                  <a:pt x="13646" y="11078"/>
                </a:lnTo>
                <a:lnTo>
                  <a:pt x="13903" y="10968"/>
                </a:lnTo>
                <a:lnTo>
                  <a:pt x="14160" y="10822"/>
                </a:lnTo>
                <a:lnTo>
                  <a:pt x="14197" y="10932"/>
                </a:lnTo>
                <a:lnTo>
                  <a:pt x="14270" y="10968"/>
                </a:lnTo>
                <a:lnTo>
                  <a:pt x="14380" y="11005"/>
                </a:lnTo>
                <a:lnTo>
                  <a:pt x="14490" y="11005"/>
                </a:lnTo>
                <a:lnTo>
                  <a:pt x="14563" y="10932"/>
                </a:lnTo>
                <a:lnTo>
                  <a:pt x="14637" y="10895"/>
                </a:lnTo>
                <a:lnTo>
                  <a:pt x="14674" y="10785"/>
                </a:lnTo>
                <a:lnTo>
                  <a:pt x="14637" y="10675"/>
                </a:lnTo>
                <a:lnTo>
                  <a:pt x="14270" y="9318"/>
                </a:lnTo>
                <a:lnTo>
                  <a:pt x="13867" y="7997"/>
                </a:lnTo>
                <a:lnTo>
                  <a:pt x="13426" y="6640"/>
                </a:lnTo>
                <a:lnTo>
                  <a:pt x="12949" y="5356"/>
                </a:lnTo>
                <a:lnTo>
                  <a:pt x="12473" y="4036"/>
                </a:lnTo>
                <a:lnTo>
                  <a:pt x="11922" y="2752"/>
                </a:lnTo>
                <a:lnTo>
                  <a:pt x="11409" y="1468"/>
                </a:lnTo>
                <a:lnTo>
                  <a:pt x="11115" y="881"/>
                </a:lnTo>
                <a:lnTo>
                  <a:pt x="10785" y="257"/>
                </a:lnTo>
                <a:lnTo>
                  <a:pt x="10749" y="221"/>
                </a:lnTo>
                <a:lnTo>
                  <a:pt x="10675" y="184"/>
                </a:lnTo>
                <a:lnTo>
                  <a:pt x="10639" y="111"/>
                </a:lnTo>
                <a:lnTo>
                  <a:pt x="10602" y="74"/>
                </a:lnTo>
                <a:lnTo>
                  <a:pt x="10528" y="37"/>
                </a:lnTo>
                <a:lnTo>
                  <a:pt x="10455" y="1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114" name="Google Shape;1114;p30"/>
          <p:cNvSpPr/>
          <p:nvPr/>
        </p:nvSpPr>
        <p:spPr>
          <a:xfrm>
            <a:off x="247060" y="4094875"/>
            <a:ext cx="275434" cy="244207"/>
          </a:xfrm>
          <a:custGeom>
            <a:avLst/>
            <a:gdLst/>
            <a:ahLst/>
            <a:cxnLst/>
            <a:rect l="l" t="t" r="r" b="b"/>
            <a:pathLst>
              <a:path w="5504" h="4880" extrusionOk="0">
                <a:moveTo>
                  <a:pt x="5173" y="0"/>
                </a:moveTo>
                <a:lnTo>
                  <a:pt x="5063" y="37"/>
                </a:lnTo>
                <a:lnTo>
                  <a:pt x="4990" y="110"/>
                </a:lnTo>
                <a:lnTo>
                  <a:pt x="4770" y="404"/>
                </a:lnTo>
                <a:lnTo>
                  <a:pt x="4513" y="624"/>
                </a:lnTo>
                <a:lnTo>
                  <a:pt x="4219" y="844"/>
                </a:lnTo>
                <a:lnTo>
                  <a:pt x="3926" y="991"/>
                </a:lnTo>
                <a:lnTo>
                  <a:pt x="3742" y="1064"/>
                </a:lnTo>
                <a:lnTo>
                  <a:pt x="3559" y="1101"/>
                </a:lnTo>
                <a:lnTo>
                  <a:pt x="3229" y="1101"/>
                </a:lnTo>
                <a:lnTo>
                  <a:pt x="2862" y="1028"/>
                </a:lnTo>
                <a:lnTo>
                  <a:pt x="2532" y="917"/>
                </a:lnTo>
                <a:lnTo>
                  <a:pt x="2239" y="807"/>
                </a:lnTo>
                <a:lnTo>
                  <a:pt x="1908" y="734"/>
                </a:lnTo>
                <a:lnTo>
                  <a:pt x="1578" y="661"/>
                </a:lnTo>
                <a:lnTo>
                  <a:pt x="1248" y="624"/>
                </a:lnTo>
                <a:lnTo>
                  <a:pt x="918" y="661"/>
                </a:lnTo>
                <a:lnTo>
                  <a:pt x="625" y="771"/>
                </a:lnTo>
                <a:lnTo>
                  <a:pt x="478" y="844"/>
                </a:lnTo>
                <a:lnTo>
                  <a:pt x="368" y="954"/>
                </a:lnTo>
                <a:lnTo>
                  <a:pt x="258" y="1064"/>
                </a:lnTo>
                <a:lnTo>
                  <a:pt x="148" y="1211"/>
                </a:lnTo>
                <a:lnTo>
                  <a:pt x="111" y="1284"/>
                </a:lnTo>
                <a:lnTo>
                  <a:pt x="111" y="1321"/>
                </a:lnTo>
                <a:lnTo>
                  <a:pt x="148" y="1431"/>
                </a:lnTo>
                <a:lnTo>
                  <a:pt x="258" y="1468"/>
                </a:lnTo>
                <a:lnTo>
                  <a:pt x="368" y="1468"/>
                </a:lnTo>
                <a:lnTo>
                  <a:pt x="698" y="1284"/>
                </a:lnTo>
                <a:lnTo>
                  <a:pt x="1028" y="1174"/>
                </a:lnTo>
                <a:lnTo>
                  <a:pt x="1028" y="2531"/>
                </a:lnTo>
                <a:lnTo>
                  <a:pt x="955" y="3228"/>
                </a:lnTo>
                <a:lnTo>
                  <a:pt x="881" y="3925"/>
                </a:lnTo>
                <a:lnTo>
                  <a:pt x="698" y="3852"/>
                </a:lnTo>
                <a:lnTo>
                  <a:pt x="551" y="3742"/>
                </a:lnTo>
                <a:lnTo>
                  <a:pt x="368" y="3632"/>
                </a:lnTo>
                <a:lnTo>
                  <a:pt x="184" y="3522"/>
                </a:lnTo>
                <a:lnTo>
                  <a:pt x="111" y="3522"/>
                </a:lnTo>
                <a:lnTo>
                  <a:pt x="38" y="3595"/>
                </a:lnTo>
                <a:lnTo>
                  <a:pt x="1" y="3669"/>
                </a:lnTo>
                <a:lnTo>
                  <a:pt x="1" y="3779"/>
                </a:lnTo>
                <a:lnTo>
                  <a:pt x="38" y="3962"/>
                </a:lnTo>
                <a:lnTo>
                  <a:pt x="148" y="4145"/>
                </a:lnTo>
                <a:lnTo>
                  <a:pt x="294" y="4256"/>
                </a:lnTo>
                <a:lnTo>
                  <a:pt x="514" y="4402"/>
                </a:lnTo>
                <a:lnTo>
                  <a:pt x="735" y="4476"/>
                </a:lnTo>
                <a:lnTo>
                  <a:pt x="1175" y="4476"/>
                </a:lnTo>
                <a:lnTo>
                  <a:pt x="1248" y="4439"/>
                </a:lnTo>
                <a:lnTo>
                  <a:pt x="1321" y="4402"/>
                </a:lnTo>
                <a:lnTo>
                  <a:pt x="1395" y="4256"/>
                </a:lnTo>
                <a:lnTo>
                  <a:pt x="1505" y="3485"/>
                </a:lnTo>
                <a:lnTo>
                  <a:pt x="1578" y="2715"/>
                </a:lnTo>
                <a:lnTo>
                  <a:pt x="1578" y="1908"/>
                </a:lnTo>
                <a:lnTo>
                  <a:pt x="1542" y="1504"/>
                </a:lnTo>
                <a:lnTo>
                  <a:pt x="1505" y="1138"/>
                </a:lnTo>
                <a:lnTo>
                  <a:pt x="1762" y="1174"/>
                </a:lnTo>
                <a:lnTo>
                  <a:pt x="2128" y="1321"/>
                </a:lnTo>
                <a:lnTo>
                  <a:pt x="2459" y="1431"/>
                </a:lnTo>
                <a:lnTo>
                  <a:pt x="2825" y="1578"/>
                </a:lnTo>
                <a:lnTo>
                  <a:pt x="3192" y="1651"/>
                </a:lnTo>
                <a:lnTo>
                  <a:pt x="3486" y="1651"/>
                </a:lnTo>
                <a:lnTo>
                  <a:pt x="3449" y="2531"/>
                </a:lnTo>
                <a:lnTo>
                  <a:pt x="3412" y="3449"/>
                </a:lnTo>
                <a:lnTo>
                  <a:pt x="3412" y="3999"/>
                </a:lnTo>
                <a:lnTo>
                  <a:pt x="3412" y="4256"/>
                </a:lnTo>
                <a:lnTo>
                  <a:pt x="3412" y="4366"/>
                </a:lnTo>
                <a:lnTo>
                  <a:pt x="3412" y="4402"/>
                </a:lnTo>
                <a:lnTo>
                  <a:pt x="3449" y="4402"/>
                </a:lnTo>
                <a:lnTo>
                  <a:pt x="3412" y="4476"/>
                </a:lnTo>
                <a:lnTo>
                  <a:pt x="3376" y="4512"/>
                </a:lnTo>
                <a:lnTo>
                  <a:pt x="3376" y="4659"/>
                </a:lnTo>
                <a:lnTo>
                  <a:pt x="3376" y="4696"/>
                </a:lnTo>
                <a:lnTo>
                  <a:pt x="3412" y="4806"/>
                </a:lnTo>
                <a:lnTo>
                  <a:pt x="3522" y="4879"/>
                </a:lnTo>
                <a:lnTo>
                  <a:pt x="3632" y="4879"/>
                </a:lnTo>
                <a:lnTo>
                  <a:pt x="3742" y="4842"/>
                </a:lnTo>
                <a:lnTo>
                  <a:pt x="3853" y="4732"/>
                </a:lnTo>
                <a:lnTo>
                  <a:pt x="3926" y="4586"/>
                </a:lnTo>
                <a:lnTo>
                  <a:pt x="3926" y="4439"/>
                </a:lnTo>
                <a:lnTo>
                  <a:pt x="3926" y="4256"/>
                </a:lnTo>
                <a:lnTo>
                  <a:pt x="3963" y="3045"/>
                </a:lnTo>
                <a:lnTo>
                  <a:pt x="3963" y="1871"/>
                </a:lnTo>
                <a:lnTo>
                  <a:pt x="3963" y="1541"/>
                </a:lnTo>
                <a:lnTo>
                  <a:pt x="4366" y="1394"/>
                </a:lnTo>
                <a:lnTo>
                  <a:pt x="4733" y="1138"/>
                </a:lnTo>
                <a:lnTo>
                  <a:pt x="5063" y="844"/>
                </a:lnTo>
                <a:lnTo>
                  <a:pt x="5320" y="551"/>
                </a:lnTo>
                <a:lnTo>
                  <a:pt x="5467" y="367"/>
                </a:lnTo>
                <a:lnTo>
                  <a:pt x="5503" y="257"/>
                </a:lnTo>
                <a:lnTo>
                  <a:pt x="5503" y="184"/>
                </a:lnTo>
                <a:lnTo>
                  <a:pt x="5430" y="74"/>
                </a:lnTo>
                <a:lnTo>
                  <a:pt x="5356" y="37"/>
                </a:lnTo>
                <a:lnTo>
                  <a:pt x="5283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115" name="Google Shape;1115;p30"/>
          <p:cNvSpPr/>
          <p:nvPr/>
        </p:nvSpPr>
        <p:spPr>
          <a:xfrm>
            <a:off x="8516944" y="4082884"/>
            <a:ext cx="690236" cy="510383"/>
          </a:xfrm>
          <a:custGeom>
            <a:avLst/>
            <a:gdLst/>
            <a:ahLst/>
            <a:cxnLst/>
            <a:rect l="l" t="t" r="r" b="b"/>
            <a:pathLst>
              <a:path w="13793" h="10199" extrusionOk="0">
                <a:moveTo>
                  <a:pt x="5649" y="2128"/>
                </a:moveTo>
                <a:lnTo>
                  <a:pt x="5503" y="2165"/>
                </a:lnTo>
                <a:lnTo>
                  <a:pt x="5356" y="2238"/>
                </a:lnTo>
                <a:lnTo>
                  <a:pt x="5209" y="2312"/>
                </a:lnTo>
                <a:lnTo>
                  <a:pt x="5099" y="2422"/>
                </a:lnTo>
                <a:lnTo>
                  <a:pt x="4989" y="2532"/>
                </a:lnTo>
                <a:lnTo>
                  <a:pt x="4916" y="2642"/>
                </a:lnTo>
                <a:lnTo>
                  <a:pt x="4879" y="2788"/>
                </a:lnTo>
                <a:lnTo>
                  <a:pt x="4842" y="2935"/>
                </a:lnTo>
                <a:lnTo>
                  <a:pt x="4842" y="3119"/>
                </a:lnTo>
                <a:lnTo>
                  <a:pt x="4879" y="3265"/>
                </a:lnTo>
                <a:lnTo>
                  <a:pt x="4916" y="3375"/>
                </a:lnTo>
                <a:lnTo>
                  <a:pt x="5026" y="3485"/>
                </a:lnTo>
                <a:lnTo>
                  <a:pt x="5136" y="3522"/>
                </a:lnTo>
                <a:lnTo>
                  <a:pt x="5209" y="3522"/>
                </a:lnTo>
                <a:lnTo>
                  <a:pt x="5319" y="3449"/>
                </a:lnTo>
                <a:lnTo>
                  <a:pt x="5356" y="3375"/>
                </a:lnTo>
                <a:lnTo>
                  <a:pt x="5393" y="3119"/>
                </a:lnTo>
                <a:lnTo>
                  <a:pt x="5393" y="2899"/>
                </a:lnTo>
                <a:lnTo>
                  <a:pt x="5429" y="3045"/>
                </a:lnTo>
                <a:lnTo>
                  <a:pt x="5466" y="3229"/>
                </a:lnTo>
                <a:lnTo>
                  <a:pt x="5503" y="3632"/>
                </a:lnTo>
                <a:lnTo>
                  <a:pt x="5576" y="3926"/>
                </a:lnTo>
                <a:lnTo>
                  <a:pt x="5613" y="4072"/>
                </a:lnTo>
                <a:lnTo>
                  <a:pt x="5723" y="4219"/>
                </a:lnTo>
                <a:lnTo>
                  <a:pt x="5796" y="4256"/>
                </a:lnTo>
                <a:lnTo>
                  <a:pt x="5833" y="4256"/>
                </a:lnTo>
                <a:lnTo>
                  <a:pt x="5906" y="4219"/>
                </a:lnTo>
                <a:lnTo>
                  <a:pt x="5943" y="4146"/>
                </a:lnTo>
                <a:lnTo>
                  <a:pt x="5980" y="4036"/>
                </a:lnTo>
                <a:lnTo>
                  <a:pt x="5980" y="3926"/>
                </a:lnTo>
                <a:lnTo>
                  <a:pt x="5943" y="3669"/>
                </a:lnTo>
                <a:lnTo>
                  <a:pt x="5833" y="3082"/>
                </a:lnTo>
                <a:lnTo>
                  <a:pt x="5759" y="2825"/>
                </a:lnTo>
                <a:lnTo>
                  <a:pt x="5686" y="2715"/>
                </a:lnTo>
                <a:lnTo>
                  <a:pt x="5613" y="2642"/>
                </a:lnTo>
                <a:lnTo>
                  <a:pt x="5723" y="2605"/>
                </a:lnTo>
                <a:lnTo>
                  <a:pt x="6016" y="2605"/>
                </a:lnTo>
                <a:lnTo>
                  <a:pt x="6163" y="2642"/>
                </a:lnTo>
                <a:lnTo>
                  <a:pt x="6310" y="3045"/>
                </a:lnTo>
                <a:lnTo>
                  <a:pt x="6456" y="3522"/>
                </a:lnTo>
                <a:lnTo>
                  <a:pt x="6603" y="3999"/>
                </a:lnTo>
                <a:lnTo>
                  <a:pt x="6640" y="4072"/>
                </a:lnTo>
                <a:lnTo>
                  <a:pt x="6677" y="4109"/>
                </a:lnTo>
                <a:lnTo>
                  <a:pt x="6750" y="4146"/>
                </a:lnTo>
                <a:lnTo>
                  <a:pt x="6823" y="4109"/>
                </a:lnTo>
                <a:lnTo>
                  <a:pt x="6897" y="4072"/>
                </a:lnTo>
                <a:lnTo>
                  <a:pt x="6970" y="4036"/>
                </a:lnTo>
                <a:lnTo>
                  <a:pt x="7007" y="3926"/>
                </a:lnTo>
                <a:lnTo>
                  <a:pt x="7007" y="3852"/>
                </a:lnTo>
                <a:lnTo>
                  <a:pt x="6860" y="3412"/>
                </a:lnTo>
                <a:lnTo>
                  <a:pt x="6750" y="3009"/>
                </a:lnTo>
                <a:lnTo>
                  <a:pt x="6677" y="2862"/>
                </a:lnTo>
                <a:lnTo>
                  <a:pt x="6970" y="3045"/>
                </a:lnTo>
                <a:lnTo>
                  <a:pt x="7227" y="3229"/>
                </a:lnTo>
                <a:lnTo>
                  <a:pt x="7227" y="3449"/>
                </a:lnTo>
                <a:lnTo>
                  <a:pt x="7263" y="3669"/>
                </a:lnTo>
                <a:lnTo>
                  <a:pt x="7410" y="4072"/>
                </a:lnTo>
                <a:lnTo>
                  <a:pt x="7484" y="4146"/>
                </a:lnTo>
                <a:lnTo>
                  <a:pt x="7520" y="4182"/>
                </a:lnTo>
                <a:lnTo>
                  <a:pt x="7667" y="4182"/>
                </a:lnTo>
                <a:lnTo>
                  <a:pt x="7740" y="4146"/>
                </a:lnTo>
                <a:lnTo>
                  <a:pt x="7777" y="4109"/>
                </a:lnTo>
                <a:lnTo>
                  <a:pt x="7814" y="4036"/>
                </a:lnTo>
                <a:lnTo>
                  <a:pt x="7777" y="3926"/>
                </a:lnTo>
                <a:lnTo>
                  <a:pt x="7704" y="3669"/>
                </a:lnTo>
                <a:lnTo>
                  <a:pt x="8034" y="3962"/>
                </a:lnTo>
                <a:lnTo>
                  <a:pt x="8070" y="3999"/>
                </a:lnTo>
                <a:lnTo>
                  <a:pt x="8107" y="3999"/>
                </a:lnTo>
                <a:lnTo>
                  <a:pt x="8144" y="3962"/>
                </a:lnTo>
                <a:lnTo>
                  <a:pt x="8144" y="3926"/>
                </a:lnTo>
                <a:lnTo>
                  <a:pt x="8144" y="3742"/>
                </a:lnTo>
                <a:lnTo>
                  <a:pt x="8107" y="3595"/>
                </a:lnTo>
                <a:lnTo>
                  <a:pt x="7960" y="3302"/>
                </a:lnTo>
                <a:lnTo>
                  <a:pt x="7740" y="3009"/>
                </a:lnTo>
                <a:lnTo>
                  <a:pt x="7484" y="2788"/>
                </a:lnTo>
                <a:lnTo>
                  <a:pt x="7190" y="2568"/>
                </a:lnTo>
                <a:lnTo>
                  <a:pt x="6897" y="2422"/>
                </a:lnTo>
                <a:lnTo>
                  <a:pt x="6566" y="2275"/>
                </a:lnTo>
                <a:lnTo>
                  <a:pt x="6273" y="2165"/>
                </a:lnTo>
                <a:lnTo>
                  <a:pt x="5943" y="2128"/>
                </a:lnTo>
                <a:close/>
                <a:moveTo>
                  <a:pt x="12215" y="3485"/>
                </a:moveTo>
                <a:lnTo>
                  <a:pt x="12142" y="3522"/>
                </a:lnTo>
                <a:lnTo>
                  <a:pt x="12142" y="3559"/>
                </a:lnTo>
                <a:lnTo>
                  <a:pt x="12142" y="3742"/>
                </a:lnTo>
                <a:lnTo>
                  <a:pt x="12142" y="3926"/>
                </a:lnTo>
                <a:lnTo>
                  <a:pt x="12252" y="4292"/>
                </a:lnTo>
                <a:lnTo>
                  <a:pt x="12436" y="4769"/>
                </a:lnTo>
                <a:lnTo>
                  <a:pt x="12582" y="5136"/>
                </a:lnTo>
                <a:lnTo>
                  <a:pt x="12546" y="5209"/>
                </a:lnTo>
                <a:lnTo>
                  <a:pt x="12546" y="5320"/>
                </a:lnTo>
                <a:lnTo>
                  <a:pt x="12582" y="5356"/>
                </a:lnTo>
                <a:lnTo>
                  <a:pt x="12582" y="5430"/>
                </a:lnTo>
                <a:lnTo>
                  <a:pt x="11885" y="5613"/>
                </a:lnTo>
                <a:lnTo>
                  <a:pt x="11885" y="5430"/>
                </a:lnTo>
                <a:lnTo>
                  <a:pt x="11849" y="5246"/>
                </a:lnTo>
                <a:lnTo>
                  <a:pt x="11702" y="4843"/>
                </a:lnTo>
                <a:lnTo>
                  <a:pt x="11629" y="4549"/>
                </a:lnTo>
                <a:lnTo>
                  <a:pt x="11482" y="4256"/>
                </a:lnTo>
                <a:lnTo>
                  <a:pt x="11335" y="3999"/>
                </a:lnTo>
                <a:lnTo>
                  <a:pt x="11115" y="3742"/>
                </a:lnTo>
                <a:lnTo>
                  <a:pt x="11005" y="3742"/>
                </a:lnTo>
                <a:lnTo>
                  <a:pt x="10968" y="3779"/>
                </a:lnTo>
                <a:lnTo>
                  <a:pt x="10932" y="3852"/>
                </a:lnTo>
                <a:lnTo>
                  <a:pt x="10968" y="4109"/>
                </a:lnTo>
                <a:lnTo>
                  <a:pt x="11078" y="4366"/>
                </a:lnTo>
                <a:lnTo>
                  <a:pt x="11262" y="4879"/>
                </a:lnTo>
                <a:lnTo>
                  <a:pt x="11372" y="5320"/>
                </a:lnTo>
                <a:lnTo>
                  <a:pt x="11445" y="5540"/>
                </a:lnTo>
                <a:lnTo>
                  <a:pt x="11555" y="5686"/>
                </a:lnTo>
                <a:lnTo>
                  <a:pt x="11482" y="5723"/>
                </a:lnTo>
                <a:lnTo>
                  <a:pt x="11372" y="5723"/>
                </a:lnTo>
                <a:lnTo>
                  <a:pt x="11262" y="5686"/>
                </a:lnTo>
                <a:lnTo>
                  <a:pt x="11152" y="5650"/>
                </a:lnTo>
                <a:lnTo>
                  <a:pt x="11078" y="5576"/>
                </a:lnTo>
                <a:lnTo>
                  <a:pt x="10895" y="5393"/>
                </a:lnTo>
                <a:lnTo>
                  <a:pt x="10785" y="5209"/>
                </a:lnTo>
                <a:lnTo>
                  <a:pt x="10712" y="5173"/>
                </a:lnTo>
                <a:lnTo>
                  <a:pt x="10675" y="4916"/>
                </a:lnTo>
                <a:lnTo>
                  <a:pt x="10601" y="4696"/>
                </a:lnTo>
                <a:lnTo>
                  <a:pt x="10418" y="4292"/>
                </a:lnTo>
                <a:lnTo>
                  <a:pt x="10381" y="4256"/>
                </a:lnTo>
                <a:lnTo>
                  <a:pt x="10345" y="4219"/>
                </a:lnTo>
                <a:lnTo>
                  <a:pt x="10198" y="4219"/>
                </a:lnTo>
                <a:lnTo>
                  <a:pt x="10125" y="4292"/>
                </a:lnTo>
                <a:lnTo>
                  <a:pt x="10088" y="4366"/>
                </a:lnTo>
                <a:lnTo>
                  <a:pt x="10088" y="4402"/>
                </a:lnTo>
                <a:lnTo>
                  <a:pt x="10125" y="4659"/>
                </a:lnTo>
                <a:lnTo>
                  <a:pt x="10051" y="4623"/>
                </a:lnTo>
                <a:lnTo>
                  <a:pt x="9941" y="4586"/>
                </a:lnTo>
                <a:lnTo>
                  <a:pt x="9868" y="4623"/>
                </a:lnTo>
                <a:lnTo>
                  <a:pt x="9794" y="4696"/>
                </a:lnTo>
                <a:lnTo>
                  <a:pt x="9721" y="4806"/>
                </a:lnTo>
                <a:lnTo>
                  <a:pt x="9684" y="4916"/>
                </a:lnTo>
                <a:lnTo>
                  <a:pt x="9721" y="5026"/>
                </a:lnTo>
                <a:lnTo>
                  <a:pt x="9758" y="5099"/>
                </a:lnTo>
                <a:lnTo>
                  <a:pt x="9905" y="5246"/>
                </a:lnTo>
                <a:lnTo>
                  <a:pt x="10125" y="5356"/>
                </a:lnTo>
                <a:lnTo>
                  <a:pt x="10271" y="5430"/>
                </a:lnTo>
                <a:lnTo>
                  <a:pt x="10345" y="5540"/>
                </a:lnTo>
                <a:lnTo>
                  <a:pt x="10528" y="5796"/>
                </a:lnTo>
                <a:lnTo>
                  <a:pt x="10712" y="5980"/>
                </a:lnTo>
                <a:lnTo>
                  <a:pt x="10932" y="6163"/>
                </a:lnTo>
                <a:lnTo>
                  <a:pt x="11078" y="6200"/>
                </a:lnTo>
                <a:lnTo>
                  <a:pt x="11225" y="6237"/>
                </a:lnTo>
                <a:lnTo>
                  <a:pt x="11519" y="6237"/>
                </a:lnTo>
                <a:lnTo>
                  <a:pt x="11849" y="6163"/>
                </a:lnTo>
                <a:lnTo>
                  <a:pt x="12142" y="6090"/>
                </a:lnTo>
                <a:lnTo>
                  <a:pt x="12986" y="5833"/>
                </a:lnTo>
                <a:lnTo>
                  <a:pt x="13353" y="5686"/>
                </a:lnTo>
                <a:lnTo>
                  <a:pt x="13536" y="5613"/>
                </a:lnTo>
                <a:lnTo>
                  <a:pt x="13719" y="5540"/>
                </a:lnTo>
                <a:lnTo>
                  <a:pt x="13793" y="5466"/>
                </a:lnTo>
                <a:lnTo>
                  <a:pt x="13793" y="5356"/>
                </a:lnTo>
                <a:lnTo>
                  <a:pt x="13756" y="5283"/>
                </a:lnTo>
                <a:lnTo>
                  <a:pt x="13646" y="5246"/>
                </a:lnTo>
                <a:lnTo>
                  <a:pt x="13353" y="5246"/>
                </a:lnTo>
                <a:lnTo>
                  <a:pt x="13059" y="5320"/>
                </a:lnTo>
                <a:lnTo>
                  <a:pt x="13059" y="5099"/>
                </a:lnTo>
                <a:lnTo>
                  <a:pt x="12986" y="4879"/>
                </a:lnTo>
                <a:lnTo>
                  <a:pt x="12839" y="4513"/>
                </a:lnTo>
                <a:lnTo>
                  <a:pt x="12619" y="3962"/>
                </a:lnTo>
                <a:lnTo>
                  <a:pt x="12509" y="3706"/>
                </a:lnTo>
                <a:lnTo>
                  <a:pt x="12326" y="3485"/>
                </a:lnTo>
                <a:close/>
                <a:moveTo>
                  <a:pt x="12069" y="1"/>
                </a:moveTo>
                <a:lnTo>
                  <a:pt x="11702" y="37"/>
                </a:lnTo>
                <a:lnTo>
                  <a:pt x="11335" y="147"/>
                </a:lnTo>
                <a:lnTo>
                  <a:pt x="10638" y="368"/>
                </a:lnTo>
                <a:lnTo>
                  <a:pt x="9905" y="588"/>
                </a:lnTo>
                <a:lnTo>
                  <a:pt x="9538" y="698"/>
                </a:lnTo>
                <a:lnTo>
                  <a:pt x="9171" y="844"/>
                </a:lnTo>
                <a:lnTo>
                  <a:pt x="8914" y="1028"/>
                </a:lnTo>
                <a:lnTo>
                  <a:pt x="8694" y="1211"/>
                </a:lnTo>
                <a:lnTo>
                  <a:pt x="8547" y="1431"/>
                </a:lnTo>
                <a:lnTo>
                  <a:pt x="8437" y="1688"/>
                </a:lnTo>
                <a:lnTo>
                  <a:pt x="8401" y="1945"/>
                </a:lnTo>
                <a:lnTo>
                  <a:pt x="8401" y="2238"/>
                </a:lnTo>
                <a:lnTo>
                  <a:pt x="8401" y="2532"/>
                </a:lnTo>
                <a:lnTo>
                  <a:pt x="8474" y="2825"/>
                </a:lnTo>
                <a:lnTo>
                  <a:pt x="8804" y="4402"/>
                </a:lnTo>
                <a:lnTo>
                  <a:pt x="8951" y="5173"/>
                </a:lnTo>
                <a:lnTo>
                  <a:pt x="9098" y="5980"/>
                </a:lnTo>
                <a:lnTo>
                  <a:pt x="9134" y="6347"/>
                </a:lnTo>
                <a:lnTo>
                  <a:pt x="9134" y="6713"/>
                </a:lnTo>
                <a:lnTo>
                  <a:pt x="8914" y="6126"/>
                </a:lnTo>
                <a:lnTo>
                  <a:pt x="8841" y="5796"/>
                </a:lnTo>
                <a:lnTo>
                  <a:pt x="8731" y="5430"/>
                </a:lnTo>
                <a:lnTo>
                  <a:pt x="8657" y="5246"/>
                </a:lnTo>
                <a:lnTo>
                  <a:pt x="8547" y="5099"/>
                </a:lnTo>
                <a:lnTo>
                  <a:pt x="8437" y="4953"/>
                </a:lnTo>
                <a:lnTo>
                  <a:pt x="8327" y="4879"/>
                </a:lnTo>
                <a:lnTo>
                  <a:pt x="8254" y="4879"/>
                </a:lnTo>
                <a:lnTo>
                  <a:pt x="8217" y="4916"/>
                </a:lnTo>
                <a:lnTo>
                  <a:pt x="8180" y="5026"/>
                </a:lnTo>
                <a:lnTo>
                  <a:pt x="8180" y="5136"/>
                </a:lnTo>
                <a:lnTo>
                  <a:pt x="8217" y="5393"/>
                </a:lnTo>
                <a:lnTo>
                  <a:pt x="8364" y="5906"/>
                </a:lnTo>
                <a:lnTo>
                  <a:pt x="8584" y="6567"/>
                </a:lnTo>
                <a:lnTo>
                  <a:pt x="8767" y="7227"/>
                </a:lnTo>
                <a:lnTo>
                  <a:pt x="8731" y="7374"/>
                </a:lnTo>
                <a:lnTo>
                  <a:pt x="8731" y="7447"/>
                </a:lnTo>
                <a:lnTo>
                  <a:pt x="8731" y="7520"/>
                </a:lnTo>
                <a:lnTo>
                  <a:pt x="8804" y="7594"/>
                </a:lnTo>
                <a:lnTo>
                  <a:pt x="8694" y="7740"/>
                </a:lnTo>
                <a:lnTo>
                  <a:pt x="8547" y="7887"/>
                </a:lnTo>
                <a:lnTo>
                  <a:pt x="8401" y="7997"/>
                </a:lnTo>
                <a:lnTo>
                  <a:pt x="8180" y="8107"/>
                </a:lnTo>
                <a:lnTo>
                  <a:pt x="8144" y="8034"/>
                </a:lnTo>
                <a:lnTo>
                  <a:pt x="8144" y="7997"/>
                </a:lnTo>
                <a:lnTo>
                  <a:pt x="8070" y="7961"/>
                </a:lnTo>
                <a:lnTo>
                  <a:pt x="7630" y="6530"/>
                </a:lnTo>
                <a:lnTo>
                  <a:pt x="7337" y="5650"/>
                </a:lnTo>
                <a:lnTo>
                  <a:pt x="7153" y="5283"/>
                </a:lnTo>
                <a:lnTo>
                  <a:pt x="7080" y="5026"/>
                </a:lnTo>
                <a:lnTo>
                  <a:pt x="7080" y="4953"/>
                </a:lnTo>
                <a:lnTo>
                  <a:pt x="7080" y="4879"/>
                </a:lnTo>
                <a:lnTo>
                  <a:pt x="7117" y="4806"/>
                </a:lnTo>
                <a:lnTo>
                  <a:pt x="7153" y="4733"/>
                </a:lnTo>
                <a:lnTo>
                  <a:pt x="7117" y="4659"/>
                </a:lnTo>
                <a:lnTo>
                  <a:pt x="7080" y="4623"/>
                </a:lnTo>
                <a:lnTo>
                  <a:pt x="6860" y="4476"/>
                </a:lnTo>
                <a:lnTo>
                  <a:pt x="6750" y="4439"/>
                </a:lnTo>
                <a:lnTo>
                  <a:pt x="6640" y="4476"/>
                </a:lnTo>
                <a:lnTo>
                  <a:pt x="6603" y="4549"/>
                </a:lnTo>
                <a:lnTo>
                  <a:pt x="6603" y="4623"/>
                </a:lnTo>
                <a:lnTo>
                  <a:pt x="6640" y="4659"/>
                </a:lnTo>
                <a:lnTo>
                  <a:pt x="6677" y="4769"/>
                </a:lnTo>
                <a:lnTo>
                  <a:pt x="6640" y="4879"/>
                </a:lnTo>
                <a:lnTo>
                  <a:pt x="6640" y="5063"/>
                </a:lnTo>
                <a:lnTo>
                  <a:pt x="6713" y="5320"/>
                </a:lnTo>
                <a:lnTo>
                  <a:pt x="6787" y="5576"/>
                </a:lnTo>
                <a:lnTo>
                  <a:pt x="6970" y="6090"/>
                </a:lnTo>
                <a:lnTo>
                  <a:pt x="7667" y="8254"/>
                </a:lnTo>
                <a:lnTo>
                  <a:pt x="7300" y="8254"/>
                </a:lnTo>
                <a:lnTo>
                  <a:pt x="6970" y="8181"/>
                </a:lnTo>
                <a:lnTo>
                  <a:pt x="6970" y="8107"/>
                </a:lnTo>
                <a:lnTo>
                  <a:pt x="6970" y="8034"/>
                </a:lnTo>
                <a:lnTo>
                  <a:pt x="6897" y="7997"/>
                </a:lnTo>
                <a:lnTo>
                  <a:pt x="6530" y="6383"/>
                </a:lnTo>
                <a:lnTo>
                  <a:pt x="6310" y="5503"/>
                </a:lnTo>
                <a:lnTo>
                  <a:pt x="6200" y="5099"/>
                </a:lnTo>
                <a:lnTo>
                  <a:pt x="6090" y="4916"/>
                </a:lnTo>
                <a:lnTo>
                  <a:pt x="5980" y="4733"/>
                </a:lnTo>
                <a:lnTo>
                  <a:pt x="5943" y="4696"/>
                </a:lnTo>
                <a:lnTo>
                  <a:pt x="5906" y="4696"/>
                </a:lnTo>
                <a:lnTo>
                  <a:pt x="5833" y="4733"/>
                </a:lnTo>
                <a:lnTo>
                  <a:pt x="5833" y="4769"/>
                </a:lnTo>
                <a:lnTo>
                  <a:pt x="5796" y="4989"/>
                </a:lnTo>
                <a:lnTo>
                  <a:pt x="5796" y="5173"/>
                </a:lnTo>
                <a:lnTo>
                  <a:pt x="5870" y="5576"/>
                </a:lnTo>
                <a:lnTo>
                  <a:pt x="6053" y="6383"/>
                </a:lnTo>
                <a:lnTo>
                  <a:pt x="6420" y="7887"/>
                </a:lnTo>
                <a:lnTo>
                  <a:pt x="6420" y="7887"/>
                </a:lnTo>
                <a:lnTo>
                  <a:pt x="6163" y="7740"/>
                </a:lnTo>
                <a:lnTo>
                  <a:pt x="5980" y="7520"/>
                </a:lnTo>
                <a:lnTo>
                  <a:pt x="5759" y="7227"/>
                </a:lnTo>
                <a:lnTo>
                  <a:pt x="5576" y="6897"/>
                </a:lnTo>
                <a:lnTo>
                  <a:pt x="5466" y="6567"/>
                </a:lnTo>
                <a:lnTo>
                  <a:pt x="5393" y="6237"/>
                </a:lnTo>
                <a:lnTo>
                  <a:pt x="5246" y="5540"/>
                </a:lnTo>
                <a:lnTo>
                  <a:pt x="5173" y="5209"/>
                </a:lnTo>
                <a:lnTo>
                  <a:pt x="5063" y="4879"/>
                </a:lnTo>
                <a:lnTo>
                  <a:pt x="4916" y="4586"/>
                </a:lnTo>
                <a:lnTo>
                  <a:pt x="4732" y="4366"/>
                </a:lnTo>
                <a:lnTo>
                  <a:pt x="4512" y="4146"/>
                </a:lnTo>
                <a:lnTo>
                  <a:pt x="4292" y="3962"/>
                </a:lnTo>
                <a:lnTo>
                  <a:pt x="4035" y="3816"/>
                </a:lnTo>
                <a:lnTo>
                  <a:pt x="3779" y="3706"/>
                </a:lnTo>
                <a:lnTo>
                  <a:pt x="3485" y="3595"/>
                </a:lnTo>
                <a:lnTo>
                  <a:pt x="3192" y="3522"/>
                </a:lnTo>
                <a:lnTo>
                  <a:pt x="2862" y="3449"/>
                </a:lnTo>
                <a:lnTo>
                  <a:pt x="2128" y="3449"/>
                </a:lnTo>
                <a:lnTo>
                  <a:pt x="1798" y="3522"/>
                </a:lnTo>
                <a:lnTo>
                  <a:pt x="1101" y="3669"/>
                </a:lnTo>
                <a:lnTo>
                  <a:pt x="404" y="3889"/>
                </a:lnTo>
                <a:lnTo>
                  <a:pt x="184" y="3962"/>
                </a:lnTo>
                <a:lnTo>
                  <a:pt x="74" y="4036"/>
                </a:lnTo>
                <a:lnTo>
                  <a:pt x="0" y="4109"/>
                </a:lnTo>
                <a:lnTo>
                  <a:pt x="0" y="4182"/>
                </a:lnTo>
                <a:lnTo>
                  <a:pt x="0" y="4219"/>
                </a:lnTo>
                <a:lnTo>
                  <a:pt x="0" y="4402"/>
                </a:lnTo>
                <a:lnTo>
                  <a:pt x="37" y="4439"/>
                </a:lnTo>
                <a:lnTo>
                  <a:pt x="74" y="4513"/>
                </a:lnTo>
                <a:lnTo>
                  <a:pt x="257" y="4586"/>
                </a:lnTo>
                <a:lnTo>
                  <a:pt x="404" y="4586"/>
                </a:lnTo>
                <a:lnTo>
                  <a:pt x="514" y="4513"/>
                </a:lnTo>
                <a:lnTo>
                  <a:pt x="624" y="4439"/>
                </a:lnTo>
                <a:lnTo>
                  <a:pt x="881" y="4329"/>
                </a:lnTo>
                <a:lnTo>
                  <a:pt x="881" y="4366"/>
                </a:lnTo>
                <a:lnTo>
                  <a:pt x="881" y="4549"/>
                </a:lnTo>
                <a:lnTo>
                  <a:pt x="881" y="4696"/>
                </a:lnTo>
                <a:lnTo>
                  <a:pt x="954" y="5026"/>
                </a:lnTo>
                <a:lnTo>
                  <a:pt x="1211" y="5686"/>
                </a:lnTo>
                <a:lnTo>
                  <a:pt x="1468" y="6493"/>
                </a:lnTo>
                <a:lnTo>
                  <a:pt x="1761" y="7300"/>
                </a:lnTo>
                <a:lnTo>
                  <a:pt x="1798" y="7374"/>
                </a:lnTo>
                <a:lnTo>
                  <a:pt x="1871" y="7447"/>
                </a:lnTo>
                <a:lnTo>
                  <a:pt x="2055" y="7447"/>
                </a:lnTo>
                <a:lnTo>
                  <a:pt x="2128" y="7410"/>
                </a:lnTo>
                <a:lnTo>
                  <a:pt x="2165" y="7337"/>
                </a:lnTo>
                <a:lnTo>
                  <a:pt x="2201" y="7227"/>
                </a:lnTo>
                <a:lnTo>
                  <a:pt x="2201" y="7154"/>
                </a:lnTo>
                <a:lnTo>
                  <a:pt x="1945" y="6383"/>
                </a:lnTo>
                <a:lnTo>
                  <a:pt x="1688" y="5650"/>
                </a:lnTo>
                <a:lnTo>
                  <a:pt x="1468" y="4989"/>
                </a:lnTo>
                <a:lnTo>
                  <a:pt x="1321" y="4696"/>
                </a:lnTo>
                <a:lnTo>
                  <a:pt x="1138" y="4402"/>
                </a:lnTo>
                <a:lnTo>
                  <a:pt x="1211" y="4329"/>
                </a:lnTo>
                <a:lnTo>
                  <a:pt x="1248" y="4329"/>
                </a:lnTo>
                <a:lnTo>
                  <a:pt x="1248" y="4292"/>
                </a:lnTo>
                <a:lnTo>
                  <a:pt x="1211" y="4292"/>
                </a:lnTo>
                <a:lnTo>
                  <a:pt x="1174" y="4256"/>
                </a:lnTo>
                <a:lnTo>
                  <a:pt x="1138" y="4256"/>
                </a:lnTo>
                <a:lnTo>
                  <a:pt x="1504" y="4182"/>
                </a:lnTo>
                <a:lnTo>
                  <a:pt x="1871" y="4109"/>
                </a:lnTo>
                <a:lnTo>
                  <a:pt x="1945" y="4256"/>
                </a:lnTo>
                <a:lnTo>
                  <a:pt x="2055" y="4439"/>
                </a:lnTo>
                <a:lnTo>
                  <a:pt x="2238" y="4879"/>
                </a:lnTo>
                <a:lnTo>
                  <a:pt x="2421" y="5320"/>
                </a:lnTo>
                <a:lnTo>
                  <a:pt x="2495" y="5760"/>
                </a:lnTo>
                <a:lnTo>
                  <a:pt x="2605" y="6200"/>
                </a:lnTo>
                <a:lnTo>
                  <a:pt x="2715" y="6420"/>
                </a:lnTo>
                <a:lnTo>
                  <a:pt x="2788" y="6603"/>
                </a:lnTo>
                <a:lnTo>
                  <a:pt x="2935" y="6787"/>
                </a:lnTo>
                <a:lnTo>
                  <a:pt x="3082" y="6933"/>
                </a:lnTo>
                <a:lnTo>
                  <a:pt x="3228" y="6970"/>
                </a:lnTo>
                <a:lnTo>
                  <a:pt x="3302" y="6933"/>
                </a:lnTo>
                <a:lnTo>
                  <a:pt x="3375" y="6860"/>
                </a:lnTo>
                <a:lnTo>
                  <a:pt x="3375" y="6750"/>
                </a:lnTo>
                <a:lnTo>
                  <a:pt x="3302" y="6530"/>
                </a:lnTo>
                <a:lnTo>
                  <a:pt x="3192" y="6347"/>
                </a:lnTo>
                <a:lnTo>
                  <a:pt x="3082" y="6126"/>
                </a:lnTo>
                <a:lnTo>
                  <a:pt x="3008" y="5943"/>
                </a:lnTo>
                <a:lnTo>
                  <a:pt x="2898" y="5503"/>
                </a:lnTo>
                <a:lnTo>
                  <a:pt x="2788" y="5063"/>
                </a:lnTo>
                <a:lnTo>
                  <a:pt x="2605" y="4549"/>
                </a:lnTo>
                <a:lnTo>
                  <a:pt x="2458" y="4292"/>
                </a:lnTo>
                <a:lnTo>
                  <a:pt x="2311" y="4036"/>
                </a:lnTo>
                <a:lnTo>
                  <a:pt x="2752" y="4036"/>
                </a:lnTo>
                <a:lnTo>
                  <a:pt x="3192" y="4109"/>
                </a:lnTo>
                <a:lnTo>
                  <a:pt x="3192" y="4219"/>
                </a:lnTo>
                <a:lnTo>
                  <a:pt x="3228" y="4366"/>
                </a:lnTo>
                <a:lnTo>
                  <a:pt x="3302" y="4623"/>
                </a:lnTo>
                <a:lnTo>
                  <a:pt x="3522" y="5063"/>
                </a:lnTo>
                <a:lnTo>
                  <a:pt x="3779" y="5833"/>
                </a:lnTo>
                <a:lnTo>
                  <a:pt x="3852" y="5943"/>
                </a:lnTo>
                <a:lnTo>
                  <a:pt x="3889" y="6016"/>
                </a:lnTo>
                <a:lnTo>
                  <a:pt x="3962" y="6090"/>
                </a:lnTo>
                <a:lnTo>
                  <a:pt x="4109" y="6126"/>
                </a:lnTo>
                <a:lnTo>
                  <a:pt x="4146" y="6090"/>
                </a:lnTo>
                <a:lnTo>
                  <a:pt x="4219" y="6053"/>
                </a:lnTo>
                <a:lnTo>
                  <a:pt x="4292" y="5943"/>
                </a:lnTo>
                <a:lnTo>
                  <a:pt x="4292" y="5796"/>
                </a:lnTo>
                <a:lnTo>
                  <a:pt x="4256" y="5686"/>
                </a:lnTo>
                <a:lnTo>
                  <a:pt x="4182" y="5540"/>
                </a:lnTo>
                <a:lnTo>
                  <a:pt x="3852" y="4659"/>
                </a:lnTo>
                <a:lnTo>
                  <a:pt x="3669" y="4292"/>
                </a:lnTo>
                <a:lnTo>
                  <a:pt x="4035" y="4513"/>
                </a:lnTo>
                <a:lnTo>
                  <a:pt x="4182" y="4623"/>
                </a:lnTo>
                <a:lnTo>
                  <a:pt x="4329" y="4769"/>
                </a:lnTo>
                <a:lnTo>
                  <a:pt x="4439" y="4953"/>
                </a:lnTo>
                <a:lnTo>
                  <a:pt x="4512" y="5136"/>
                </a:lnTo>
                <a:lnTo>
                  <a:pt x="4659" y="5540"/>
                </a:lnTo>
                <a:lnTo>
                  <a:pt x="4806" y="6347"/>
                </a:lnTo>
                <a:lnTo>
                  <a:pt x="4842" y="6640"/>
                </a:lnTo>
                <a:lnTo>
                  <a:pt x="4952" y="6933"/>
                </a:lnTo>
                <a:lnTo>
                  <a:pt x="5063" y="7190"/>
                </a:lnTo>
                <a:lnTo>
                  <a:pt x="5209" y="7447"/>
                </a:lnTo>
                <a:lnTo>
                  <a:pt x="5393" y="7704"/>
                </a:lnTo>
                <a:lnTo>
                  <a:pt x="5576" y="7924"/>
                </a:lnTo>
                <a:lnTo>
                  <a:pt x="5759" y="8144"/>
                </a:lnTo>
                <a:lnTo>
                  <a:pt x="5980" y="8327"/>
                </a:lnTo>
                <a:lnTo>
                  <a:pt x="6236" y="8474"/>
                </a:lnTo>
                <a:lnTo>
                  <a:pt x="6493" y="8621"/>
                </a:lnTo>
                <a:lnTo>
                  <a:pt x="6750" y="8694"/>
                </a:lnTo>
                <a:lnTo>
                  <a:pt x="7043" y="8768"/>
                </a:lnTo>
                <a:lnTo>
                  <a:pt x="7300" y="8804"/>
                </a:lnTo>
                <a:lnTo>
                  <a:pt x="7924" y="8804"/>
                </a:lnTo>
                <a:lnTo>
                  <a:pt x="8217" y="8694"/>
                </a:lnTo>
                <a:lnTo>
                  <a:pt x="8511" y="8621"/>
                </a:lnTo>
                <a:lnTo>
                  <a:pt x="8731" y="8474"/>
                </a:lnTo>
                <a:lnTo>
                  <a:pt x="8951" y="8291"/>
                </a:lnTo>
                <a:lnTo>
                  <a:pt x="9171" y="8107"/>
                </a:lnTo>
                <a:lnTo>
                  <a:pt x="9354" y="7887"/>
                </a:lnTo>
                <a:lnTo>
                  <a:pt x="9464" y="7667"/>
                </a:lnTo>
                <a:lnTo>
                  <a:pt x="9611" y="7410"/>
                </a:lnTo>
                <a:lnTo>
                  <a:pt x="9684" y="7117"/>
                </a:lnTo>
                <a:lnTo>
                  <a:pt x="9721" y="6787"/>
                </a:lnTo>
                <a:lnTo>
                  <a:pt x="9758" y="6457"/>
                </a:lnTo>
                <a:lnTo>
                  <a:pt x="9721" y="6090"/>
                </a:lnTo>
                <a:lnTo>
                  <a:pt x="9684" y="5760"/>
                </a:lnTo>
                <a:lnTo>
                  <a:pt x="9538" y="5063"/>
                </a:lnTo>
                <a:lnTo>
                  <a:pt x="9354" y="4366"/>
                </a:lnTo>
                <a:lnTo>
                  <a:pt x="9024" y="2788"/>
                </a:lnTo>
                <a:lnTo>
                  <a:pt x="8951" y="2422"/>
                </a:lnTo>
                <a:lnTo>
                  <a:pt x="8951" y="2238"/>
                </a:lnTo>
                <a:lnTo>
                  <a:pt x="8951" y="2055"/>
                </a:lnTo>
                <a:lnTo>
                  <a:pt x="9024" y="2348"/>
                </a:lnTo>
                <a:lnTo>
                  <a:pt x="9098" y="2568"/>
                </a:lnTo>
                <a:lnTo>
                  <a:pt x="9244" y="2788"/>
                </a:lnTo>
                <a:lnTo>
                  <a:pt x="9391" y="3009"/>
                </a:lnTo>
                <a:lnTo>
                  <a:pt x="9501" y="3082"/>
                </a:lnTo>
                <a:lnTo>
                  <a:pt x="9611" y="3119"/>
                </a:lnTo>
                <a:lnTo>
                  <a:pt x="9684" y="3119"/>
                </a:lnTo>
                <a:lnTo>
                  <a:pt x="9758" y="3082"/>
                </a:lnTo>
                <a:lnTo>
                  <a:pt x="9794" y="3045"/>
                </a:lnTo>
                <a:lnTo>
                  <a:pt x="9831" y="2972"/>
                </a:lnTo>
                <a:lnTo>
                  <a:pt x="9758" y="2788"/>
                </a:lnTo>
                <a:lnTo>
                  <a:pt x="9648" y="2605"/>
                </a:lnTo>
                <a:lnTo>
                  <a:pt x="9464" y="2275"/>
                </a:lnTo>
                <a:lnTo>
                  <a:pt x="9318" y="1908"/>
                </a:lnTo>
                <a:lnTo>
                  <a:pt x="9244" y="1725"/>
                </a:lnTo>
                <a:lnTo>
                  <a:pt x="9134" y="1541"/>
                </a:lnTo>
                <a:lnTo>
                  <a:pt x="9171" y="1505"/>
                </a:lnTo>
                <a:lnTo>
                  <a:pt x="9354" y="1358"/>
                </a:lnTo>
                <a:lnTo>
                  <a:pt x="9538" y="1248"/>
                </a:lnTo>
                <a:lnTo>
                  <a:pt x="9978" y="1101"/>
                </a:lnTo>
                <a:lnTo>
                  <a:pt x="10051" y="1395"/>
                </a:lnTo>
                <a:lnTo>
                  <a:pt x="10125" y="1688"/>
                </a:lnTo>
                <a:lnTo>
                  <a:pt x="10345" y="2238"/>
                </a:lnTo>
                <a:lnTo>
                  <a:pt x="10418" y="2495"/>
                </a:lnTo>
                <a:lnTo>
                  <a:pt x="10491" y="2825"/>
                </a:lnTo>
                <a:lnTo>
                  <a:pt x="10565" y="2972"/>
                </a:lnTo>
                <a:lnTo>
                  <a:pt x="10638" y="3082"/>
                </a:lnTo>
                <a:lnTo>
                  <a:pt x="10748" y="3192"/>
                </a:lnTo>
                <a:lnTo>
                  <a:pt x="10858" y="3229"/>
                </a:lnTo>
                <a:lnTo>
                  <a:pt x="10968" y="3229"/>
                </a:lnTo>
                <a:lnTo>
                  <a:pt x="11042" y="3192"/>
                </a:lnTo>
                <a:lnTo>
                  <a:pt x="11115" y="3119"/>
                </a:lnTo>
                <a:lnTo>
                  <a:pt x="11115" y="3009"/>
                </a:lnTo>
                <a:lnTo>
                  <a:pt x="11115" y="2972"/>
                </a:lnTo>
                <a:lnTo>
                  <a:pt x="11078" y="2899"/>
                </a:lnTo>
                <a:lnTo>
                  <a:pt x="11005" y="2825"/>
                </a:lnTo>
                <a:lnTo>
                  <a:pt x="10932" y="2642"/>
                </a:lnTo>
                <a:lnTo>
                  <a:pt x="10895" y="2458"/>
                </a:lnTo>
                <a:lnTo>
                  <a:pt x="10675" y="1835"/>
                </a:lnTo>
                <a:lnTo>
                  <a:pt x="10528" y="1395"/>
                </a:lnTo>
                <a:lnTo>
                  <a:pt x="10418" y="1174"/>
                </a:lnTo>
                <a:lnTo>
                  <a:pt x="10308" y="991"/>
                </a:lnTo>
                <a:lnTo>
                  <a:pt x="10455" y="918"/>
                </a:lnTo>
                <a:lnTo>
                  <a:pt x="11005" y="734"/>
                </a:lnTo>
                <a:lnTo>
                  <a:pt x="11152" y="1174"/>
                </a:lnTo>
                <a:lnTo>
                  <a:pt x="11298" y="1615"/>
                </a:lnTo>
                <a:lnTo>
                  <a:pt x="11555" y="2348"/>
                </a:lnTo>
                <a:lnTo>
                  <a:pt x="11702" y="2678"/>
                </a:lnTo>
                <a:lnTo>
                  <a:pt x="11775" y="2788"/>
                </a:lnTo>
                <a:lnTo>
                  <a:pt x="11922" y="2899"/>
                </a:lnTo>
                <a:lnTo>
                  <a:pt x="11959" y="2935"/>
                </a:lnTo>
                <a:lnTo>
                  <a:pt x="12032" y="2899"/>
                </a:lnTo>
                <a:lnTo>
                  <a:pt x="12069" y="2899"/>
                </a:lnTo>
                <a:lnTo>
                  <a:pt x="12105" y="2825"/>
                </a:lnTo>
                <a:lnTo>
                  <a:pt x="12142" y="2715"/>
                </a:lnTo>
                <a:lnTo>
                  <a:pt x="12142" y="2568"/>
                </a:lnTo>
                <a:lnTo>
                  <a:pt x="12069" y="2275"/>
                </a:lnTo>
                <a:lnTo>
                  <a:pt x="11812" y="1688"/>
                </a:lnTo>
                <a:lnTo>
                  <a:pt x="11592" y="1101"/>
                </a:lnTo>
                <a:lnTo>
                  <a:pt x="11445" y="698"/>
                </a:lnTo>
                <a:lnTo>
                  <a:pt x="11372" y="588"/>
                </a:lnTo>
                <a:lnTo>
                  <a:pt x="11665" y="441"/>
                </a:lnTo>
                <a:lnTo>
                  <a:pt x="11922" y="294"/>
                </a:lnTo>
                <a:lnTo>
                  <a:pt x="12105" y="147"/>
                </a:lnTo>
                <a:lnTo>
                  <a:pt x="12142" y="111"/>
                </a:lnTo>
                <a:lnTo>
                  <a:pt x="12142" y="74"/>
                </a:lnTo>
                <a:lnTo>
                  <a:pt x="12105" y="37"/>
                </a:lnTo>
                <a:lnTo>
                  <a:pt x="12069" y="1"/>
                </a:lnTo>
                <a:close/>
                <a:moveTo>
                  <a:pt x="4072" y="7080"/>
                </a:moveTo>
                <a:lnTo>
                  <a:pt x="4035" y="7117"/>
                </a:lnTo>
                <a:lnTo>
                  <a:pt x="3999" y="7154"/>
                </a:lnTo>
                <a:lnTo>
                  <a:pt x="3999" y="7337"/>
                </a:lnTo>
                <a:lnTo>
                  <a:pt x="3999" y="7557"/>
                </a:lnTo>
                <a:lnTo>
                  <a:pt x="4072" y="7961"/>
                </a:lnTo>
                <a:lnTo>
                  <a:pt x="4219" y="8327"/>
                </a:lnTo>
                <a:lnTo>
                  <a:pt x="4366" y="8731"/>
                </a:lnTo>
                <a:lnTo>
                  <a:pt x="4439" y="8804"/>
                </a:lnTo>
                <a:lnTo>
                  <a:pt x="4182" y="8988"/>
                </a:lnTo>
                <a:lnTo>
                  <a:pt x="3889" y="9098"/>
                </a:lnTo>
                <a:lnTo>
                  <a:pt x="3852" y="8951"/>
                </a:lnTo>
                <a:lnTo>
                  <a:pt x="3815" y="8804"/>
                </a:lnTo>
                <a:lnTo>
                  <a:pt x="3669" y="8511"/>
                </a:lnTo>
                <a:lnTo>
                  <a:pt x="3522" y="8071"/>
                </a:lnTo>
                <a:lnTo>
                  <a:pt x="3449" y="7887"/>
                </a:lnTo>
                <a:lnTo>
                  <a:pt x="3339" y="7667"/>
                </a:lnTo>
                <a:lnTo>
                  <a:pt x="3228" y="7630"/>
                </a:lnTo>
                <a:lnTo>
                  <a:pt x="3155" y="7630"/>
                </a:lnTo>
                <a:lnTo>
                  <a:pt x="3045" y="7704"/>
                </a:lnTo>
                <a:lnTo>
                  <a:pt x="3045" y="7777"/>
                </a:lnTo>
                <a:lnTo>
                  <a:pt x="3082" y="7997"/>
                </a:lnTo>
                <a:lnTo>
                  <a:pt x="3118" y="8217"/>
                </a:lnTo>
                <a:lnTo>
                  <a:pt x="3265" y="8658"/>
                </a:lnTo>
                <a:lnTo>
                  <a:pt x="3339" y="8951"/>
                </a:lnTo>
                <a:lnTo>
                  <a:pt x="3412" y="9098"/>
                </a:lnTo>
                <a:lnTo>
                  <a:pt x="3485" y="9244"/>
                </a:lnTo>
                <a:lnTo>
                  <a:pt x="2825" y="9428"/>
                </a:lnTo>
                <a:lnTo>
                  <a:pt x="2788" y="9281"/>
                </a:lnTo>
                <a:lnTo>
                  <a:pt x="2642" y="8768"/>
                </a:lnTo>
                <a:lnTo>
                  <a:pt x="2532" y="8547"/>
                </a:lnTo>
                <a:lnTo>
                  <a:pt x="2385" y="8327"/>
                </a:lnTo>
                <a:lnTo>
                  <a:pt x="2385" y="8254"/>
                </a:lnTo>
                <a:lnTo>
                  <a:pt x="2385" y="8217"/>
                </a:lnTo>
                <a:lnTo>
                  <a:pt x="2421" y="8181"/>
                </a:lnTo>
                <a:lnTo>
                  <a:pt x="2421" y="8144"/>
                </a:lnTo>
                <a:lnTo>
                  <a:pt x="2421" y="8107"/>
                </a:lnTo>
                <a:lnTo>
                  <a:pt x="2385" y="8107"/>
                </a:lnTo>
                <a:lnTo>
                  <a:pt x="2275" y="8144"/>
                </a:lnTo>
                <a:lnTo>
                  <a:pt x="2128" y="8144"/>
                </a:lnTo>
                <a:lnTo>
                  <a:pt x="2055" y="8181"/>
                </a:lnTo>
                <a:lnTo>
                  <a:pt x="2018" y="8254"/>
                </a:lnTo>
                <a:lnTo>
                  <a:pt x="1981" y="8327"/>
                </a:lnTo>
                <a:lnTo>
                  <a:pt x="1981" y="8401"/>
                </a:lnTo>
                <a:lnTo>
                  <a:pt x="2165" y="8841"/>
                </a:lnTo>
                <a:lnTo>
                  <a:pt x="2348" y="9318"/>
                </a:lnTo>
                <a:lnTo>
                  <a:pt x="2385" y="9575"/>
                </a:lnTo>
                <a:lnTo>
                  <a:pt x="1945" y="9685"/>
                </a:lnTo>
                <a:lnTo>
                  <a:pt x="1871" y="9721"/>
                </a:lnTo>
                <a:lnTo>
                  <a:pt x="1798" y="9795"/>
                </a:lnTo>
                <a:lnTo>
                  <a:pt x="1798" y="9868"/>
                </a:lnTo>
                <a:lnTo>
                  <a:pt x="1761" y="9941"/>
                </a:lnTo>
                <a:lnTo>
                  <a:pt x="1798" y="10015"/>
                </a:lnTo>
                <a:lnTo>
                  <a:pt x="1835" y="10088"/>
                </a:lnTo>
                <a:lnTo>
                  <a:pt x="1908" y="10161"/>
                </a:lnTo>
                <a:lnTo>
                  <a:pt x="1981" y="10198"/>
                </a:lnTo>
                <a:lnTo>
                  <a:pt x="2275" y="10198"/>
                </a:lnTo>
                <a:lnTo>
                  <a:pt x="2385" y="10125"/>
                </a:lnTo>
                <a:lnTo>
                  <a:pt x="2495" y="10088"/>
                </a:lnTo>
                <a:lnTo>
                  <a:pt x="2532" y="10051"/>
                </a:lnTo>
                <a:lnTo>
                  <a:pt x="2568" y="10088"/>
                </a:lnTo>
                <a:lnTo>
                  <a:pt x="2605" y="10125"/>
                </a:lnTo>
                <a:lnTo>
                  <a:pt x="2678" y="10125"/>
                </a:lnTo>
                <a:lnTo>
                  <a:pt x="2788" y="10088"/>
                </a:lnTo>
                <a:lnTo>
                  <a:pt x="2825" y="9978"/>
                </a:lnTo>
                <a:lnTo>
                  <a:pt x="3265" y="9868"/>
                </a:lnTo>
                <a:lnTo>
                  <a:pt x="3742" y="9721"/>
                </a:lnTo>
                <a:lnTo>
                  <a:pt x="4146" y="9575"/>
                </a:lnTo>
                <a:lnTo>
                  <a:pt x="4549" y="9354"/>
                </a:lnTo>
                <a:lnTo>
                  <a:pt x="4732" y="9208"/>
                </a:lnTo>
                <a:lnTo>
                  <a:pt x="4879" y="9061"/>
                </a:lnTo>
                <a:lnTo>
                  <a:pt x="5026" y="8841"/>
                </a:lnTo>
                <a:lnTo>
                  <a:pt x="5136" y="8621"/>
                </a:lnTo>
                <a:lnTo>
                  <a:pt x="5209" y="8401"/>
                </a:lnTo>
                <a:lnTo>
                  <a:pt x="5173" y="8181"/>
                </a:lnTo>
                <a:lnTo>
                  <a:pt x="5099" y="7997"/>
                </a:lnTo>
                <a:lnTo>
                  <a:pt x="5026" y="7887"/>
                </a:lnTo>
                <a:lnTo>
                  <a:pt x="4952" y="7814"/>
                </a:lnTo>
                <a:lnTo>
                  <a:pt x="4842" y="7814"/>
                </a:lnTo>
                <a:lnTo>
                  <a:pt x="4806" y="7851"/>
                </a:lnTo>
                <a:lnTo>
                  <a:pt x="4806" y="7887"/>
                </a:lnTo>
                <a:lnTo>
                  <a:pt x="4732" y="8327"/>
                </a:lnTo>
                <a:lnTo>
                  <a:pt x="4512" y="7667"/>
                </a:lnTo>
                <a:lnTo>
                  <a:pt x="4366" y="7374"/>
                </a:lnTo>
                <a:lnTo>
                  <a:pt x="4182" y="7117"/>
                </a:lnTo>
                <a:lnTo>
                  <a:pt x="4146" y="708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116" name="Google Shape;1116;p30"/>
          <p:cNvSpPr/>
          <p:nvPr/>
        </p:nvSpPr>
        <p:spPr>
          <a:xfrm>
            <a:off x="859713" y="3417443"/>
            <a:ext cx="317620" cy="659010"/>
          </a:xfrm>
          <a:custGeom>
            <a:avLst/>
            <a:gdLst/>
            <a:ahLst/>
            <a:cxnLst/>
            <a:rect l="l" t="t" r="r" b="b"/>
            <a:pathLst>
              <a:path w="6347" h="13169" extrusionOk="0">
                <a:moveTo>
                  <a:pt x="588" y="330"/>
                </a:moveTo>
                <a:lnTo>
                  <a:pt x="808" y="367"/>
                </a:lnTo>
                <a:lnTo>
                  <a:pt x="1028" y="440"/>
                </a:lnTo>
                <a:lnTo>
                  <a:pt x="1211" y="550"/>
                </a:lnTo>
                <a:lnTo>
                  <a:pt x="1395" y="734"/>
                </a:lnTo>
                <a:lnTo>
                  <a:pt x="1578" y="917"/>
                </a:lnTo>
                <a:lnTo>
                  <a:pt x="1688" y="1101"/>
                </a:lnTo>
                <a:lnTo>
                  <a:pt x="1798" y="1321"/>
                </a:lnTo>
                <a:lnTo>
                  <a:pt x="1908" y="1541"/>
                </a:lnTo>
                <a:lnTo>
                  <a:pt x="1982" y="1761"/>
                </a:lnTo>
                <a:lnTo>
                  <a:pt x="2018" y="2018"/>
                </a:lnTo>
                <a:lnTo>
                  <a:pt x="2018" y="2458"/>
                </a:lnTo>
                <a:lnTo>
                  <a:pt x="2018" y="2495"/>
                </a:lnTo>
                <a:lnTo>
                  <a:pt x="1982" y="2421"/>
                </a:lnTo>
                <a:lnTo>
                  <a:pt x="1762" y="1944"/>
                </a:lnTo>
                <a:lnTo>
                  <a:pt x="1615" y="1724"/>
                </a:lnTo>
                <a:lnTo>
                  <a:pt x="1432" y="1504"/>
                </a:lnTo>
                <a:lnTo>
                  <a:pt x="1395" y="1467"/>
                </a:lnTo>
                <a:lnTo>
                  <a:pt x="1322" y="1467"/>
                </a:lnTo>
                <a:lnTo>
                  <a:pt x="1285" y="1504"/>
                </a:lnTo>
                <a:lnTo>
                  <a:pt x="1285" y="1578"/>
                </a:lnTo>
                <a:lnTo>
                  <a:pt x="1322" y="1834"/>
                </a:lnTo>
                <a:lnTo>
                  <a:pt x="1395" y="2128"/>
                </a:lnTo>
                <a:lnTo>
                  <a:pt x="1615" y="2641"/>
                </a:lnTo>
                <a:lnTo>
                  <a:pt x="1725" y="2935"/>
                </a:lnTo>
                <a:lnTo>
                  <a:pt x="1615" y="2861"/>
                </a:lnTo>
                <a:lnTo>
                  <a:pt x="1468" y="2715"/>
                </a:lnTo>
                <a:lnTo>
                  <a:pt x="1248" y="2348"/>
                </a:lnTo>
                <a:lnTo>
                  <a:pt x="1065" y="1981"/>
                </a:lnTo>
                <a:lnTo>
                  <a:pt x="955" y="1724"/>
                </a:lnTo>
                <a:lnTo>
                  <a:pt x="845" y="1394"/>
                </a:lnTo>
                <a:lnTo>
                  <a:pt x="735" y="1027"/>
                </a:lnTo>
                <a:lnTo>
                  <a:pt x="661" y="697"/>
                </a:lnTo>
                <a:lnTo>
                  <a:pt x="588" y="330"/>
                </a:lnTo>
                <a:close/>
                <a:moveTo>
                  <a:pt x="3706" y="2825"/>
                </a:moveTo>
                <a:lnTo>
                  <a:pt x="3926" y="2861"/>
                </a:lnTo>
                <a:lnTo>
                  <a:pt x="4109" y="2935"/>
                </a:lnTo>
                <a:lnTo>
                  <a:pt x="4733" y="3118"/>
                </a:lnTo>
                <a:lnTo>
                  <a:pt x="4990" y="3228"/>
                </a:lnTo>
                <a:lnTo>
                  <a:pt x="5283" y="3375"/>
                </a:lnTo>
                <a:lnTo>
                  <a:pt x="5503" y="3522"/>
                </a:lnTo>
                <a:lnTo>
                  <a:pt x="5687" y="3668"/>
                </a:lnTo>
                <a:lnTo>
                  <a:pt x="5687" y="3668"/>
                </a:lnTo>
                <a:lnTo>
                  <a:pt x="5540" y="3632"/>
                </a:lnTo>
                <a:lnTo>
                  <a:pt x="5467" y="3632"/>
                </a:lnTo>
                <a:lnTo>
                  <a:pt x="5393" y="3705"/>
                </a:lnTo>
                <a:lnTo>
                  <a:pt x="5356" y="3778"/>
                </a:lnTo>
                <a:lnTo>
                  <a:pt x="5393" y="3888"/>
                </a:lnTo>
                <a:lnTo>
                  <a:pt x="5026" y="4035"/>
                </a:lnTo>
                <a:lnTo>
                  <a:pt x="4660" y="4109"/>
                </a:lnTo>
                <a:lnTo>
                  <a:pt x="4293" y="4182"/>
                </a:lnTo>
                <a:lnTo>
                  <a:pt x="3889" y="4182"/>
                </a:lnTo>
                <a:lnTo>
                  <a:pt x="3449" y="4109"/>
                </a:lnTo>
                <a:lnTo>
                  <a:pt x="3046" y="3999"/>
                </a:lnTo>
                <a:lnTo>
                  <a:pt x="2862" y="3925"/>
                </a:lnTo>
                <a:lnTo>
                  <a:pt x="2642" y="3815"/>
                </a:lnTo>
                <a:lnTo>
                  <a:pt x="2459" y="3668"/>
                </a:lnTo>
                <a:lnTo>
                  <a:pt x="2349" y="3595"/>
                </a:lnTo>
                <a:lnTo>
                  <a:pt x="2312" y="3522"/>
                </a:lnTo>
                <a:lnTo>
                  <a:pt x="2532" y="3668"/>
                </a:lnTo>
                <a:lnTo>
                  <a:pt x="2789" y="3815"/>
                </a:lnTo>
                <a:lnTo>
                  <a:pt x="3046" y="3888"/>
                </a:lnTo>
                <a:lnTo>
                  <a:pt x="3339" y="3999"/>
                </a:lnTo>
                <a:lnTo>
                  <a:pt x="3596" y="4035"/>
                </a:lnTo>
                <a:lnTo>
                  <a:pt x="3889" y="4109"/>
                </a:lnTo>
                <a:lnTo>
                  <a:pt x="4073" y="4109"/>
                </a:lnTo>
                <a:lnTo>
                  <a:pt x="4183" y="4072"/>
                </a:lnTo>
                <a:lnTo>
                  <a:pt x="4329" y="4035"/>
                </a:lnTo>
                <a:lnTo>
                  <a:pt x="4439" y="3962"/>
                </a:lnTo>
                <a:lnTo>
                  <a:pt x="4476" y="3888"/>
                </a:lnTo>
                <a:lnTo>
                  <a:pt x="4439" y="3778"/>
                </a:lnTo>
                <a:lnTo>
                  <a:pt x="4329" y="3705"/>
                </a:lnTo>
                <a:lnTo>
                  <a:pt x="4219" y="3632"/>
                </a:lnTo>
                <a:lnTo>
                  <a:pt x="3963" y="3595"/>
                </a:lnTo>
                <a:lnTo>
                  <a:pt x="3706" y="3558"/>
                </a:lnTo>
                <a:lnTo>
                  <a:pt x="3449" y="3522"/>
                </a:lnTo>
                <a:lnTo>
                  <a:pt x="2715" y="3338"/>
                </a:lnTo>
                <a:lnTo>
                  <a:pt x="2862" y="3228"/>
                </a:lnTo>
                <a:lnTo>
                  <a:pt x="3082" y="3081"/>
                </a:lnTo>
                <a:lnTo>
                  <a:pt x="3302" y="2935"/>
                </a:lnTo>
                <a:lnTo>
                  <a:pt x="3486" y="2861"/>
                </a:lnTo>
                <a:lnTo>
                  <a:pt x="3706" y="2825"/>
                </a:lnTo>
                <a:close/>
                <a:moveTo>
                  <a:pt x="1285" y="5686"/>
                </a:moveTo>
                <a:lnTo>
                  <a:pt x="1725" y="5723"/>
                </a:lnTo>
                <a:lnTo>
                  <a:pt x="1762" y="5723"/>
                </a:lnTo>
                <a:lnTo>
                  <a:pt x="1835" y="5869"/>
                </a:lnTo>
                <a:lnTo>
                  <a:pt x="1908" y="5943"/>
                </a:lnTo>
                <a:lnTo>
                  <a:pt x="2018" y="5943"/>
                </a:lnTo>
                <a:lnTo>
                  <a:pt x="2129" y="5869"/>
                </a:lnTo>
                <a:lnTo>
                  <a:pt x="2165" y="5759"/>
                </a:lnTo>
                <a:lnTo>
                  <a:pt x="2642" y="5796"/>
                </a:lnTo>
                <a:lnTo>
                  <a:pt x="3082" y="5796"/>
                </a:lnTo>
                <a:lnTo>
                  <a:pt x="3339" y="5833"/>
                </a:lnTo>
                <a:lnTo>
                  <a:pt x="3522" y="5869"/>
                </a:lnTo>
                <a:lnTo>
                  <a:pt x="3522" y="6016"/>
                </a:lnTo>
                <a:lnTo>
                  <a:pt x="3376" y="5979"/>
                </a:lnTo>
                <a:lnTo>
                  <a:pt x="3266" y="6016"/>
                </a:lnTo>
                <a:lnTo>
                  <a:pt x="3119" y="6089"/>
                </a:lnTo>
                <a:lnTo>
                  <a:pt x="3082" y="6163"/>
                </a:lnTo>
                <a:lnTo>
                  <a:pt x="3082" y="6236"/>
                </a:lnTo>
                <a:lnTo>
                  <a:pt x="2752" y="6236"/>
                </a:lnTo>
                <a:lnTo>
                  <a:pt x="1322" y="6163"/>
                </a:lnTo>
                <a:lnTo>
                  <a:pt x="808" y="6089"/>
                </a:lnTo>
                <a:lnTo>
                  <a:pt x="515" y="6053"/>
                </a:lnTo>
                <a:lnTo>
                  <a:pt x="258" y="6089"/>
                </a:lnTo>
                <a:lnTo>
                  <a:pt x="368" y="5943"/>
                </a:lnTo>
                <a:lnTo>
                  <a:pt x="515" y="5833"/>
                </a:lnTo>
                <a:lnTo>
                  <a:pt x="661" y="5723"/>
                </a:lnTo>
                <a:lnTo>
                  <a:pt x="808" y="5686"/>
                </a:lnTo>
                <a:close/>
                <a:moveTo>
                  <a:pt x="2239" y="6676"/>
                </a:moveTo>
                <a:lnTo>
                  <a:pt x="3009" y="6713"/>
                </a:lnTo>
                <a:lnTo>
                  <a:pt x="3156" y="6750"/>
                </a:lnTo>
                <a:lnTo>
                  <a:pt x="3156" y="7997"/>
                </a:lnTo>
                <a:lnTo>
                  <a:pt x="3119" y="9244"/>
                </a:lnTo>
                <a:lnTo>
                  <a:pt x="2422" y="9354"/>
                </a:lnTo>
                <a:lnTo>
                  <a:pt x="2422" y="8951"/>
                </a:lnTo>
                <a:lnTo>
                  <a:pt x="2312" y="7630"/>
                </a:lnTo>
                <a:lnTo>
                  <a:pt x="2275" y="6933"/>
                </a:lnTo>
                <a:lnTo>
                  <a:pt x="2239" y="6676"/>
                </a:lnTo>
                <a:close/>
                <a:moveTo>
                  <a:pt x="1065" y="6566"/>
                </a:moveTo>
                <a:lnTo>
                  <a:pt x="1872" y="6676"/>
                </a:lnTo>
                <a:lnTo>
                  <a:pt x="1835" y="6786"/>
                </a:lnTo>
                <a:lnTo>
                  <a:pt x="1835" y="6933"/>
                </a:lnTo>
                <a:lnTo>
                  <a:pt x="1872" y="7226"/>
                </a:lnTo>
                <a:lnTo>
                  <a:pt x="1945" y="8804"/>
                </a:lnTo>
                <a:lnTo>
                  <a:pt x="1982" y="9391"/>
                </a:lnTo>
                <a:lnTo>
                  <a:pt x="1542" y="9391"/>
                </a:lnTo>
                <a:lnTo>
                  <a:pt x="1101" y="9427"/>
                </a:lnTo>
                <a:lnTo>
                  <a:pt x="1028" y="8254"/>
                </a:lnTo>
                <a:lnTo>
                  <a:pt x="955" y="7410"/>
                </a:lnTo>
                <a:lnTo>
                  <a:pt x="918" y="6970"/>
                </a:lnTo>
                <a:lnTo>
                  <a:pt x="808" y="6566"/>
                </a:lnTo>
                <a:close/>
                <a:moveTo>
                  <a:pt x="3082" y="9721"/>
                </a:moveTo>
                <a:lnTo>
                  <a:pt x="3009" y="10454"/>
                </a:lnTo>
                <a:lnTo>
                  <a:pt x="2972" y="10454"/>
                </a:lnTo>
                <a:lnTo>
                  <a:pt x="2862" y="10418"/>
                </a:lnTo>
                <a:lnTo>
                  <a:pt x="2752" y="10418"/>
                </a:lnTo>
                <a:lnTo>
                  <a:pt x="2605" y="10454"/>
                </a:lnTo>
                <a:lnTo>
                  <a:pt x="2495" y="10528"/>
                </a:lnTo>
                <a:lnTo>
                  <a:pt x="2495" y="10418"/>
                </a:lnTo>
                <a:lnTo>
                  <a:pt x="2459" y="9831"/>
                </a:lnTo>
                <a:lnTo>
                  <a:pt x="2789" y="9794"/>
                </a:lnTo>
                <a:lnTo>
                  <a:pt x="3082" y="9721"/>
                </a:lnTo>
                <a:close/>
                <a:moveTo>
                  <a:pt x="1138" y="9758"/>
                </a:moveTo>
                <a:lnTo>
                  <a:pt x="1358" y="9831"/>
                </a:lnTo>
                <a:lnTo>
                  <a:pt x="1542" y="9831"/>
                </a:lnTo>
                <a:lnTo>
                  <a:pt x="1982" y="9868"/>
                </a:lnTo>
                <a:lnTo>
                  <a:pt x="2018" y="10088"/>
                </a:lnTo>
                <a:lnTo>
                  <a:pt x="1982" y="10124"/>
                </a:lnTo>
                <a:lnTo>
                  <a:pt x="1688" y="10088"/>
                </a:lnTo>
                <a:lnTo>
                  <a:pt x="1615" y="10124"/>
                </a:lnTo>
                <a:lnTo>
                  <a:pt x="1542" y="10161"/>
                </a:lnTo>
                <a:lnTo>
                  <a:pt x="1542" y="10234"/>
                </a:lnTo>
                <a:lnTo>
                  <a:pt x="1578" y="10308"/>
                </a:lnTo>
                <a:lnTo>
                  <a:pt x="1725" y="10454"/>
                </a:lnTo>
                <a:lnTo>
                  <a:pt x="1945" y="10491"/>
                </a:lnTo>
                <a:lnTo>
                  <a:pt x="2018" y="10491"/>
                </a:lnTo>
                <a:lnTo>
                  <a:pt x="2018" y="10748"/>
                </a:lnTo>
                <a:lnTo>
                  <a:pt x="1798" y="10785"/>
                </a:lnTo>
                <a:lnTo>
                  <a:pt x="1798" y="10748"/>
                </a:lnTo>
                <a:lnTo>
                  <a:pt x="1762" y="10748"/>
                </a:lnTo>
                <a:lnTo>
                  <a:pt x="1688" y="10785"/>
                </a:lnTo>
                <a:lnTo>
                  <a:pt x="1615" y="10821"/>
                </a:lnTo>
                <a:lnTo>
                  <a:pt x="1542" y="10895"/>
                </a:lnTo>
                <a:lnTo>
                  <a:pt x="1505" y="11005"/>
                </a:lnTo>
                <a:lnTo>
                  <a:pt x="1542" y="11078"/>
                </a:lnTo>
                <a:lnTo>
                  <a:pt x="1652" y="11151"/>
                </a:lnTo>
                <a:lnTo>
                  <a:pt x="2055" y="11151"/>
                </a:lnTo>
                <a:lnTo>
                  <a:pt x="2129" y="11408"/>
                </a:lnTo>
                <a:lnTo>
                  <a:pt x="2239" y="11592"/>
                </a:lnTo>
                <a:lnTo>
                  <a:pt x="2275" y="11628"/>
                </a:lnTo>
                <a:lnTo>
                  <a:pt x="2349" y="11628"/>
                </a:lnTo>
                <a:lnTo>
                  <a:pt x="2422" y="11592"/>
                </a:lnTo>
                <a:lnTo>
                  <a:pt x="2459" y="11555"/>
                </a:lnTo>
                <a:lnTo>
                  <a:pt x="2532" y="11371"/>
                </a:lnTo>
                <a:lnTo>
                  <a:pt x="2569" y="11188"/>
                </a:lnTo>
                <a:lnTo>
                  <a:pt x="2569" y="11005"/>
                </a:lnTo>
                <a:lnTo>
                  <a:pt x="2532" y="10785"/>
                </a:lnTo>
                <a:lnTo>
                  <a:pt x="2679" y="10821"/>
                </a:lnTo>
                <a:lnTo>
                  <a:pt x="3009" y="10821"/>
                </a:lnTo>
                <a:lnTo>
                  <a:pt x="2936" y="11408"/>
                </a:lnTo>
                <a:lnTo>
                  <a:pt x="2862" y="11812"/>
                </a:lnTo>
                <a:lnTo>
                  <a:pt x="2825" y="11995"/>
                </a:lnTo>
                <a:lnTo>
                  <a:pt x="2752" y="12178"/>
                </a:lnTo>
                <a:lnTo>
                  <a:pt x="2642" y="12362"/>
                </a:lnTo>
                <a:lnTo>
                  <a:pt x="2532" y="12472"/>
                </a:lnTo>
                <a:lnTo>
                  <a:pt x="2349" y="12582"/>
                </a:lnTo>
                <a:lnTo>
                  <a:pt x="2129" y="12619"/>
                </a:lnTo>
                <a:lnTo>
                  <a:pt x="1945" y="12619"/>
                </a:lnTo>
                <a:lnTo>
                  <a:pt x="1798" y="12582"/>
                </a:lnTo>
                <a:lnTo>
                  <a:pt x="1652" y="12472"/>
                </a:lnTo>
                <a:lnTo>
                  <a:pt x="1505" y="12362"/>
                </a:lnTo>
                <a:lnTo>
                  <a:pt x="1432" y="12215"/>
                </a:lnTo>
                <a:lnTo>
                  <a:pt x="1322" y="12068"/>
                </a:lnTo>
                <a:lnTo>
                  <a:pt x="1211" y="11738"/>
                </a:lnTo>
                <a:lnTo>
                  <a:pt x="1138" y="11335"/>
                </a:lnTo>
                <a:lnTo>
                  <a:pt x="1138" y="10858"/>
                </a:lnTo>
                <a:lnTo>
                  <a:pt x="1138" y="10014"/>
                </a:lnTo>
                <a:lnTo>
                  <a:pt x="1138" y="9758"/>
                </a:lnTo>
                <a:close/>
                <a:moveTo>
                  <a:pt x="625" y="0"/>
                </a:moveTo>
                <a:lnTo>
                  <a:pt x="478" y="37"/>
                </a:lnTo>
                <a:lnTo>
                  <a:pt x="331" y="110"/>
                </a:lnTo>
                <a:lnTo>
                  <a:pt x="294" y="184"/>
                </a:lnTo>
                <a:lnTo>
                  <a:pt x="294" y="220"/>
                </a:lnTo>
                <a:lnTo>
                  <a:pt x="294" y="294"/>
                </a:lnTo>
                <a:lnTo>
                  <a:pt x="331" y="330"/>
                </a:lnTo>
                <a:lnTo>
                  <a:pt x="294" y="587"/>
                </a:lnTo>
                <a:lnTo>
                  <a:pt x="294" y="844"/>
                </a:lnTo>
                <a:lnTo>
                  <a:pt x="331" y="1101"/>
                </a:lnTo>
                <a:lnTo>
                  <a:pt x="368" y="1321"/>
                </a:lnTo>
                <a:lnTo>
                  <a:pt x="551" y="1834"/>
                </a:lnTo>
                <a:lnTo>
                  <a:pt x="735" y="2274"/>
                </a:lnTo>
                <a:lnTo>
                  <a:pt x="918" y="2641"/>
                </a:lnTo>
                <a:lnTo>
                  <a:pt x="1175" y="3008"/>
                </a:lnTo>
                <a:lnTo>
                  <a:pt x="1322" y="3155"/>
                </a:lnTo>
                <a:lnTo>
                  <a:pt x="1505" y="3265"/>
                </a:lnTo>
                <a:lnTo>
                  <a:pt x="1652" y="3375"/>
                </a:lnTo>
                <a:lnTo>
                  <a:pt x="1872" y="3375"/>
                </a:lnTo>
                <a:lnTo>
                  <a:pt x="1798" y="3815"/>
                </a:lnTo>
                <a:lnTo>
                  <a:pt x="1725" y="4365"/>
                </a:lnTo>
                <a:lnTo>
                  <a:pt x="1725" y="4659"/>
                </a:lnTo>
                <a:lnTo>
                  <a:pt x="1762" y="4806"/>
                </a:lnTo>
                <a:lnTo>
                  <a:pt x="1798" y="4916"/>
                </a:lnTo>
                <a:lnTo>
                  <a:pt x="1762" y="5319"/>
                </a:lnTo>
                <a:lnTo>
                  <a:pt x="1615" y="5319"/>
                </a:lnTo>
                <a:lnTo>
                  <a:pt x="1138" y="5282"/>
                </a:lnTo>
                <a:lnTo>
                  <a:pt x="918" y="5246"/>
                </a:lnTo>
                <a:lnTo>
                  <a:pt x="698" y="5282"/>
                </a:lnTo>
                <a:lnTo>
                  <a:pt x="404" y="5392"/>
                </a:lnTo>
                <a:lnTo>
                  <a:pt x="294" y="5466"/>
                </a:lnTo>
                <a:lnTo>
                  <a:pt x="184" y="5576"/>
                </a:lnTo>
                <a:lnTo>
                  <a:pt x="111" y="5686"/>
                </a:lnTo>
                <a:lnTo>
                  <a:pt x="74" y="5796"/>
                </a:lnTo>
                <a:lnTo>
                  <a:pt x="38" y="5943"/>
                </a:lnTo>
                <a:lnTo>
                  <a:pt x="1" y="6089"/>
                </a:lnTo>
                <a:lnTo>
                  <a:pt x="38" y="6163"/>
                </a:lnTo>
                <a:lnTo>
                  <a:pt x="111" y="6199"/>
                </a:lnTo>
                <a:lnTo>
                  <a:pt x="38" y="6273"/>
                </a:lnTo>
                <a:lnTo>
                  <a:pt x="38" y="6346"/>
                </a:lnTo>
                <a:lnTo>
                  <a:pt x="38" y="6456"/>
                </a:lnTo>
                <a:lnTo>
                  <a:pt x="111" y="6530"/>
                </a:lnTo>
                <a:lnTo>
                  <a:pt x="184" y="6566"/>
                </a:lnTo>
                <a:lnTo>
                  <a:pt x="294" y="6566"/>
                </a:lnTo>
                <a:lnTo>
                  <a:pt x="368" y="6493"/>
                </a:lnTo>
                <a:lnTo>
                  <a:pt x="441" y="6493"/>
                </a:lnTo>
                <a:lnTo>
                  <a:pt x="441" y="6530"/>
                </a:lnTo>
                <a:lnTo>
                  <a:pt x="441" y="6786"/>
                </a:lnTo>
                <a:lnTo>
                  <a:pt x="441" y="7080"/>
                </a:lnTo>
                <a:lnTo>
                  <a:pt x="515" y="7593"/>
                </a:lnTo>
                <a:lnTo>
                  <a:pt x="588" y="8657"/>
                </a:lnTo>
                <a:lnTo>
                  <a:pt x="625" y="9721"/>
                </a:lnTo>
                <a:lnTo>
                  <a:pt x="625" y="10785"/>
                </a:lnTo>
                <a:lnTo>
                  <a:pt x="661" y="11225"/>
                </a:lnTo>
                <a:lnTo>
                  <a:pt x="698" y="11665"/>
                </a:lnTo>
                <a:lnTo>
                  <a:pt x="808" y="12105"/>
                </a:lnTo>
                <a:lnTo>
                  <a:pt x="881" y="12289"/>
                </a:lnTo>
                <a:lnTo>
                  <a:pt x="991" y="12509"/>
                </a:lnTo>
                <a:lnTo>
                  <a:pt x="1065" y="12655"/>
                </a:lnTo>
                <a:lnTo>
                  <a:pt x="1175" y="12765"/>
                </a:lnTo>
                <a:lnTo>
                  <a:pt x="1322" y="12912"/>
                </a:lnTo>
                <a:lnTo>
                  <a:pt x="1468" y="12985"/>
                </a:lnTo>
                <a:lnTo>
                  <a:pt x="1615" y="13059"/>
                </a:lnTo>
                <a:lnTo>
                  <a:pt x="1798" y="13096"/>
                </a:lnTo>
                <a:lnTo>
                  <a:pt x="1945" y="13132"/>
                </a:lnTo>
                <a:lnTo>
                  <a:pt x="2129" y="13169"/>
                </a:lnTo>
                <a:lnTo>
                  <a:pt x="2349" y="13132"/>
                </a:lnTo>
                <a:lnTo>
                  <a:pt x="2569" y="13096"/>
                </a:lnTo>
                <a:lnTo>
                  <a:pt x="2752" y="12985"/>
                </a:lnTo>
                <a:lnTo>
                  <a:pt x="2899" y="12875"/>
                </a:lnTo>
                <a:lnTo>
                  <a:pt x="3009" y="12765"/>
                </a:lnTo>
                <a:lnTo>
                  <a:pt x="3119" y="12582"/>
                </a:lnTo>
                <a:lnTo>
                  <a:pt x="3302" y="12215"/>
                </a:lnTo>
                <a:lnTo>
                  <a:pt x="3412" y="11812"/>
                </a:lnTo>
                <a:lnTo>
                  <a:pt x="3449" y="11408"/>
                </a:lnTo>
                <a:lnTo>
                  <a:pt x="3522" y="10601"/>
                </a:lnTo>
                <a:lnTo>
                  <a:pt x="3632" y="9647"/>
                </a:lnTo>
                <a:lnTo>
                  <a:pt x="3669" y="8657"/>
                </a:lnTo>
                <a:lnTo>
                  <a:pt x="3669" y="7667"/>
                </a:lnTo>
                <a:lnTo>
                  <a:pt x="3669" y="6676"/>
                </a:lnTo>
                <a:lnTo>
                  <a:pt x="3743" y="6603"/>
                </a:lnTo>
                <a:lnTo>
                  <a:pt x="3779" y="6530"/>
                </a:lnTo>
                <a:lnTo>
                  <a:pt x="3779" y="6456"/>
                </a:lnTo>
                <a:lnTo>
                  <a:pt x="3889" y="6273"/>
                </a:lnTo>
                <a:lnTo>
                  <a:pt x="3963" y="6053"/>
                </a:lnTo>
                <a:lnTo>
                  <a:pt x="3999" y="5833"/>
                </a:lnTo>
                <a:lnTo>
                  <a:pt x="3963" y="5723"/>
                </a:lnTo>
                <a:lnTo>
                  <a:pt x="3926" y="5612"/>
                </a:lnTo>
                <a:lnTo>
                  <a:pt x="3816" y="5502"/>
                </a:lnTo>
                <a:lnTo>
                  <a:pt x="3669" y="5429"/>
                </a:lnTo>
                <a:lnTo>
                  <a:pt x="3486" y="5392"/>
                </a:lnTo>
                <a:lnTo>
                  <a:pt x="3266" y="5356"/>
                </a:lnTo>
                <a:lnTo>
                  <a:pt x="2532" y="5356"/>
                </a:lnTo>
                <a:lnTo>
                  <a:pt x="2165" y="5319"/>
                </a:lnTo>
                <a:lnTo>
                  <a:pt x="2092" y="4806"/>
                </a:lnTo>
                <a:lnTo>
                  <a:pt x="2165" y="4585"/>
                </a:lnTo>
                <a:lnTo>
                  <a:pt x="2165" y="4365"/>
                </a:lnTo>
                <a:lnTo>
                  <a:pt x="2202" y="3962"/>
                </a:lnTo>
                <a:lnTo>
                  <a:pt x="2459" y="4145"/>
                </a:lnTo>
                <a:lnTo>
                  <a:pt x="2715" y="4292"/>
                </a:lnTo>
                <a:lnTo>
                  <a:pt x="2972" y="4402"/>
                </a:lnTo>
                <a:lnTo>
                  <a:pt x="3266" y="4475"/>
                </a:lnTo>
                <a:lnTo>
                  <a:pt x="3522" y="4549"/>
                </a:lnTo>
                <a:lnTo>
                  <a:pt x="3816" y="4585"/>
                </a:lnTo>
                <a:lnTo>
                  <a:pt x="4403" y="4585"/>
                </a:lnTo>
                <a:lnTo>
                  <a:pt x="4660" y="4549"/>
                </a:lnTo>
                <a:lnTo>
                  <a:pt x="4953" y="4475"/>
                </a:lnTo>
                <a:lnTo>
                  <a:pt x="5210" y="4402"/>
                </a:lnTo>
                <a:lnTo>
                  <a:pt x="5503" y="4292"/>
                </a:lnTo>
                <a:lnTo>
                  <a:pt x="5760" y="4182"/>
                </a:lnTo>
                <a:lnTo>
                  <a:pt x="5833" y="4109"/>
                </a:lnTo>
                <a:lnTo>
                  <a:pt x="5833" y="3999"/>
                </a:lnTo>
                <a:lnTo>
                  <a:pt x="5833" y="3888"/>
                </a:lnTo>
                <a:lnTo>
                  <a:pt x="5797" y="3778"/>
                </a:lnTo>
                <a:lnTo>
                  <a:pt x="5797" y="3778"/>
                </a:lnTo>
                <a:lnTo>
                  <a:pt x="5833" y="3815"/>
                </a:lnTo>
                <a:lnTo>
                  <a:pt x="5980" y="3962"/>
                </a:lnTo>
                <a:lnTo>
                  <a:pt x="6053" y="3999"/>
                </a:lnTo>
                <a:lnTo>
                  <a:pt x="6200" y="4035"/>
                </a:lnTo>
                <a:lnTo>
                  <a:pt x="6237" y="4035"/>
                </a:lnTo>
                <a:lnTo>
                  <a:pt x="6274" y="3999"/>
                </a:lnTo>
                <a:lnTo>
                  <a:pt x="6347" y="3888"/>
                </a:lnTo>
                <a:lnTo>
                  <a:pt x="6310" y="3742"/>
                </a:lnTo>
                <a:lnTo>
                  <a:pt x="6274" y="3632"/>
                </a:lnTo>
                <a:lnTo>
                  <a:pt x="6200" y="3522"/>
                </a:lnTo>
                <a:lnTo>
                  <a:pt x="6090" y="3375"/>
                </a:lnTo>
                <a:lnTo>
                  <a:pt x="5833" y="3192"/>
                </a:lnTo>
                <a:lnTo>
                  <a:pt x="5613" y="3045"/>
                </a:lnTo>
                <a:lnTo>
                  <a:pt x="5283" y="2861"/>
                </a:lnTo>
                <a:lnTo>
                  <a:pt x="4953" y="2715"/>
                </a:lnTo>
                <a:lnTo>
                  <a:pt x="4256" y="2495"/>
                </a:lnTo>
                <a:lnTo>
                  <a:pt x="3926" y="2421"/>
                </a:lnTo>
                <a:lnTo>
                  <a:pt x="3596" y="2385"/>
                </a:lnTo>
                <a:lnTo>
                  <a:pt x="3302" y="2458"/>
                </a:lnTo>
                <a:lnTo>
                  <a:pt x="2972" y="2605"/>
                </a:lnTo>
                <a:lnTo>
                  <a:pt x="2679" y="2788"/>
                </a:lnTo>
                <a:lnTo>
                  <a:pt x="2349" y="3081"/>
                </a:lnTo>
                <a:lnTo>
                  <a:pt x="2349" y="3045"/>
                </a:lnTo>
                <a:lnTo>
                  <a:pt x="2385" y="2788"/>
                </a:lnTo>
                <a:lnTo>
                  <a:pt x="2459" y="2568"/>
                </a:lnTo>
                <a:lnTo>
                  <a:pt x="2495" y="2458"/>
                </a:lnTo>
                <a:lnTo>
                  <a:pt x="2495" y="2311"/>
                </a:lnTo>
                <a:lnTo>
                  <a:pt x="2495" y="2201"/>
                </a:lnTo>
                <a:lnTo>
                  <a:pt x="2422" y="2128"/>
                </a:lnTo>
                <a:lnTo>
                  <a:pt x="2385" y="1871"/>
                </a:lnTo>
                <a:lnTo>
                  <a:pt x="2312" y="1614"/>
                </a:lnTo>
                <a:lnTo>
                  <a:pt x="2129" y="1137"/>
                </a:lnTo>
                <a:lnTo>
                  <a:pt x="2018" y="917"/>
                </a:lnTo>
                <a:lnTo>
                  <a:pt x="1835" y="661"/>
                </a:lnTo>
                <a:lnTo>
                  <a:pt x="1652" y="440"/>
                </a:lnTo>
                <a:lnTo>
                  <a:pt x="1395" y="220"/>
                </a:lnTo>
                <a:lnTo>
                  <a:pt x="1138" y="74"/>
                </a:lnTo>
                <a:lnTo>
                  <a:pt x="881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117" name="Google Shape;1117;p30"/>
          <p:cNvSpPr/>
          <p:nvPr/>
        </p:nvSpPr>
        <p:spPr>
          <a:xfrm rot="1920742">
            <a:off x="5707038" y="4213989"/>
            <a:ext cx="884797" cy="750834"/>
          </a:xfrm>
          <a:custGeom>
            <a:avLst/>
            <a:gdLst/>
            <a:ahLst/>
            <a:cxnLst/>
            <a:rect l="l" t="t" r="r" b="b"/>
            <a:pathLst>
              <a:path w="17681" h="15004" extrusionOk="0">
                <a:moveTo>
                  <a:pt x="6823" y="1981"/>
                </a:moveTo>
                <a:lnTo>
                  <a:pt x="6676" y="2018"/>
                </a:lnTo>
                <a:lnTo>
                  <a:pt x="6566" y="2055"/>
                </a:lnTo>
                <a:lnTo>
                  <a:pt x="6493" y="2201"/>
                </a:lnTo>
                <a:lnTo>
                  <a:pt x="6420" y="2385"/>
                </a:lnTo>
                <a:lnTo>
                  <a:pt x="6383" y="2531"/>
                </a:lnTo>
                <a:lnTo>
                  <a:pt x="6383" y="2641"/>
                </a:lnTo>
                <a:lnTo>
                  <a:pt x="6420" y="2752"/>
                </a:lnTo>
                <a:lnTo>
                  <a:pt x="6493" y="2825"/>
                </a:lnTo>
                <a:lnTo>
                  <a:pt x="6566" y="2862"/>
                </a:lnTo>
                <a:lnTo>
                  <a:pt x="6713" y="2862"/>
                </a:lnTo>
                <a:lnTo>
                  <a:pt x="6860" y="2825"/>
                </a:lnTo>
                <a:lnTo>
                  <a:pt x="6933" y="2752"/>
                </a:lnTo>
                <a:lnTo>
                  <a:pt x="7006" y="2641"/>
                </a:lnTo>
                <a:lnTo>
                  <a:pt x="7080" y="2531"/>
                </a:lnTo>
                <a:lnTo>
                  <a:pt x="7080" y="2421"/>
                </a:lnTo>
                <a:lnTo>
                  <a:pt x="7080" y="2275"/>
                </a:lnTo>
                <a:lnTo>
                  <a:pt x="7006" y="2165"/>
                </a:lnTo>
                <a:lnTo>
                  <a:pt x="6933" y="2055"/>
                </a:lnTo>
                <a:lnTo>
                  <a:pt x="6823" y="1981"/>
                </a:lnTo>
                <a:close/>
                <a:moveTo>
                  <a:pt x="5282" y="2641"/>
                </a:moveTo>
                <a:lnTo>
                  <a:pt x="5209" y="2678"/>
                </a:lnTo>
                <a:lnTo>
                  <a:pt x="5136" y="2715"/>
                </a:lnTo>
                <a:lnTo>
                  <a:pt x="5062" y="2788"/>
                </a:lnTo>
                <a:lnTo>
                  <a:pt x="5062" y="2898"/>
                </a:lnTo>
                <a:lnTo>
                  <a:pt x="5062" y="2935"/>
                </a:lnTo>
                <a:lnTo>
                  <a:pt x="4989" y="2972"/>
                </a:lnTo>
                <a:lnTo>
                  <a:pt x="4952" y="3045"/>
                </a:lnTo>
                <a:lnTo>
                  <a:pt x="4952" y="3118"/>
                </a:lnTo>
                <a:lnTo>
                  <a:pt x="4952" y="3228"/>
                </a:lnTo>
                <a:lnTo>
                  <a:pt x="5026" y="3338"/>
                </a:lnTo>
                <a:lnTo>
                  <a:pt x="5099" y="3412"/>
                </a:lnTo>
                <a:lnTo>
                  <a:pt x="5319" y="3412"/>
                </a:lnTo>
                <a:lnTo>
                  <a:pt x="5429" y="3338"/>
                </a:lnTo>
                <a:lnTo>
                  <a:pt x="5502" y="3265"/>
                </a:lnTo>
                <a:lnTo>
                  <a:pt x="5576" y="3155"/>
                </a:lnTo>
                <a:lnTo>
                  <a:pt x="5613" y="3008"/>
                </a:lnTo>
                <a:lnTo>
                  <a:pt x="5576" y="2862"/>
                </a:lnTo>
                <a:lnTo>
                  <a:pt x="5502" y="2752"/>
                </a:lnTo>
                <a:lnTo>
                  <a:pt x="5392" y="2678"/>
                </a:lnTo>
                <a:lnTo>
                  <a:pt x="5282" y="2641"/>
                </a:lnTo>
                <a:close/>
                <a:moveTo>
                  <a:pt x="6786" y="3559"/>
                </a:moveTo>
                <a:lnTo>
                  <a:pt x="6640" y="3595"/>
                </a:lnTo>
                <a:lnTo>
                  <a:pt x="6493" y="3705"/>
                </a:lnTo>
                <a:lnTo>
                  <a:pt x="6383" y="3815"/>
                </a:lnTo>
                <a:lnTo>
                  <a:pt x="6309" y="3962"/>
                </a:lnTo>
                <a:lnTo>
                  <a:pt x="6273" y="4109"/>
                </a:lnTo>
                <a:lnTo>
                  <a:pt x="6273" y="4255"/>
                </a:lnTo>
                <a:lnTo>
                  <a:pt x="6273" y="4366"/>
                </a:lnTo>
                <a:lnTo>
                  <a:pt x="6383" y="4439"/>
                </a:lnTo>
                <a:lnTo>
                  <a:pt x="6493" y="4476"/>
                </a:lnTo>
                <a:lnTo>
                  <a:pt x="6603" y="4439"/>
                </a:lnTo>
                <a:lnTo>
                  <a:pt x="6750" y="4329"/>
                </a:lnTo>
                <a:lnTo>
                  <a:pt x="6860" y="4329"/>
                </a:lnTo>
                <a:lnTo>
                  <a:pt x="6970" y="4292"/>
                </a:lnTo>
                <a:lnTo>
                  <a:pt x="7080" y="4182"/>
                </a:lnTo>
                <a:lnTo>
                  <a:pt x="7153" y="4035"/>
                </a:lnTo>
                <a:lnTo>
                  <a:pt x="7153" y="3852"/>
                </a:lnTo>
                <a:lnTo>
                  <a:pt x="7080" y="3705"/>
                </a:lnTo>
                <a:lnTo>
                  <a:pt x="7043" y="3632"/>
                </a:lnTo>
                <a:lnTo>
                  <a:pt x="6970" y="3595"/>
                </a:lnTo>
                <a:lnTo>
                  <a:pt x="6786" y="3559"/>
                </a:lnTo>
                <a:close/>
                <a:moveTo>
                  <a:pt x="4806" y="5979"/>
                </a:moveTo>
                <a:lnTo>
                  <a:pt x="4622" y="6090"/>
                </a:lnTo>
                <a:lnTo>
                  <a:pt x="4439" y="6200"/>
                </a:lnTo>
                <a:lnTo>
                  <a:pt x="4402" y="6236"/>
                </a:lnTo>
                <a:lnTo>
                  <a:pt x="4329" y="6310"/>
                </a:lnTo>
                <a:lnTo>
                  <a:pt x="4255" y="6383"/>
                </a:lnTo>
                <a:lnTo>
                  <a:pt x="4219" y="6493"/>
                </a:lnTo>
                <a:lnTo>
                  <a:pt x="4219" y="6566"/>
                </a:lnTo>
                <a:lnTo>
                  <a:pt x="4255" y="6713"/>
                </a:lnTo>
                <a:lnTo>
                  <a:pt x="4329" y="6860"/>
                </a:lnTo>
                <a:lnTo>
                  <a:pt x="4365" y="6897"/>
                </a:lnTo>
                <a:lnTo>
                  <a:pt x="4475" y="6970"/>
                </a:lnTo>
                <a:lnTo>
                  <a:pt x="4585" y="7007"/>
                </a:lnTo>
                <a:lnTo>
                  <a:pt x="4696" y="7043"/>
                </a:lnTo>
                <a:lnTo>
                  <a:pt x="4842" y="7007"/>
                </a:lnTo>
                <a:lnTo>
                  <a:pt x="4952" y="6970"/>
                </a:lnTo>
                <a:lnTo>
                  <a:pt x="5026" y="6897"/>
                </a:lnTo>
                <a:lnTo>
                  <a:pt x="5209" y="6750"/>
                </a:lnTo>
                <a:lnTo>
                  <a:pt x="5282" y="6640"/>
                </a:lnTo>
                <a:lnTo>
                  <a:pt x="5319" y="6493"/>
                </a:lnTo>
                <a:lnTo>
                  <a:pt x="5356" y="6346"/>
                </a:lnTo>
                <a:lnTo>
                  <a:pt x="5356" y="6236"/>
                </a:lnTo>
                <a:lnTo>
                  <a:pt x="5282" y="6126"/>
                </a:lnTo>
                <a:lnTo>
                  <a:pt x="5209" y="6053"/>
                </a:lnTo>
                <a:lnTo>
                  <a:pt x="5136" y="5979"/>
                </a:lnTo>
                <a:close/>
                <a:moveTo>
                  <a:pt x="4219" y="4916"/>
                </a:moveTo>
                <a:lnTo>
                  <a:pt x="4219" y="5062"/>
                </a:lnTo>
                <a:lnTo>
                  <a:pt x="4255" y="5136"/>
                </a:lnTo>
                <a:lnTo>
                  <a:pt x="4292" y="5173"/>
                </a:lnTo>
                <a:lnTo>
                  <a:pt x="4439" y="5209"/>
                </a:lnTo>
                <a:lnTo>
                  <a:pt x="4549" y="5173"/>
                </a:lnTo>
                <a:lnTo>
                  <a:pt x="4585" y="5136"/>
                </a:lnTo>
                <a:lnTo>
                  <a:pt x="4622" y="5062"/>
                </a:lnTo>
                <a:lnTo>
                  <a:pt x="4659" y="5026"/>
                </a:lnTo>
                <a:lnTo>
                  <a:pt x="4989" y="5136"/>
                </a:lnTo>
                <a:lnTo>
                  <a:pt x="5319" y="5209"/>
                </a:lnTo>
                <a:lnTo>
                  <a:pt x="5392" y="5319"/>
                </a:lnTo>
                <a:lnTo>
                  <a:pt x="5466" y="5429"/>
                </a:lnTo>
                <a:lnTo>
                  <a:pt x="5686" y="5613"/>
                </a:lnTo>
                <a:lnTo>
                  <a:pt x="5869" y="5833"/>
                </a:lnTo>
                <a:lnTo>
                  <a:pt x="5979" y="6053"/>
                </a:lnTo>
                <a:lnTo>
                  <a:pt x="6016" y="6273"/>
                </a:lnTo>
                <a:lnTo>
                  <a:pt x="5979" y="6530"/>
                </a:lnTo>
                <a:lnTo>
                  <a:pt x="5943" y="6676"/>
                </a:lnTo>
                <a:lnTo>
                  <a:pt x="5869" y="6823"/>
                </a:lnTo>
                <a:lnTo>
                  <a:pt x="5686" y="7080"/>
                </a:lnTo>
                <a:lnTo>
                  <a:pt x="5466" y="7227"/>
                </a:lnTo>
                <a:lnTo>
                  <a:pt x="5209" y="7373"/>
                </a:lnTo>
                <a:lnTo>
                  <a:pt x="4916" y="7447"/>
                </a:lnTo>
                <a:lnTo>
                  <a:pt x="4622" y="7483"/>
                </a:lnTo>
                <a:lnTo>
                  <a:pt x="4329" y="7520"/>
                </a:lnTo>
                <a:lnTo>
                  <a:pt x="4035" y="7483"/>
                </a:lnTo>
                <a:lnTo>
                  <a:pt x="3778" y="7447"/>
                </a:lnTo>
                <a:lnTo>
                  <a:pt x="3485" y="7337"/>
                </a:lnTo>
                <a:lnTo>
                  <a:pt x="3338" y="7227"/>
                </a:lnTo>
                <a:lnTo>
                  <a:pt x="3228" y="7080"/>
                </a:lnTo>
                <a:lnTo>
                  <a:pt x="3155" y="6897"/>
                </a:lnTo>
                <a:lnTo>
                  <a:pt x="3118" y="6713"/>
                </a:lnTo>
                <a:lnTo>
                  <a:pt x="3082" y="6383"/>
                </a:lnTo>
                <a:lnTo>
                  <a:pt x="3155" y="6090"/>
                </a:lnTo>
                <a:lnTo>
                  <a:pt x="3228" y="5796"/>
                </a:lnTo>
                <a:lnTo>
                  <a:pt x="3375" y="5539"/>
                </a:lnTo>
                <a:lnTo>
                  <a:pt x="3558" y="5319"/>
                </a:lnTo>
                <a:lnTo>
                  <a:pt x="3742" y="5173"/>
                </a:lnTo>
                <a:lnTo>
                  <a:pt x="3962" y="5026"/>
                </a:lnTo>
                <a:lnTo>
                  <a:pt x="4219" y="4916"/>
                </a:lnTo>
                <a:close/>
                <a:moveTo>
                  <a:pt x="11628" y="7190"/>
                </a:moveTo>
                <a:lnTo>
                  <a:pt x="11958" y="7263"/>
                </a:lnTo>
                <a:lnTo>
                  <a:pt x="12252" y="7263"/>
                </a:lnTo>
                <a:lnTo>
                  <a:pt x="12362" y="7227"/>
                </a:lnTo>
                <a:lnTo>
                  <a:pt x="12435" y="7447"/>
                </a:lnTo>
                <a:lnTo>
                  <a:pt x="12509" y="7704"/>
                </a:lnTo>
                <a:lnTo>
                  <a:pt x="12509" y="7814"/>
                </a:lnTo>
                <a:lnTo>
                  <a:pt x="12472" y="7814"/>
                </a:lnTo>
                <a:lnTo>
                  <a:pt x="12399" y="7850"/>
                </a:lnTo>
                <a:lnTo>
                  <a:pt x="12399" y="7887"/>
                </a:lnTo>
                <a:lnTo>
                  <a:pt x="12252" y="7814"/>
                </a:lnTo>
                <a:lnTo>
                  <a:pt x="11738" y="7557"/>
                </a:lnTo>
                <a:lnTo>
                  <a:pt x="11702" y="7483"/>
                </a:lnTo>
                <a:lnTo>
                  <a:pt x="11628" y="7373"/>
                </a:lnTo>
                <a:lnTo>
                  <a:pt x="11628" y="7190"/>
                </a:lnTo>
                <a:close/>
                <a:moveTo>
                  <a:pt x="4329" y="4402"/>
                </a:moveTo>
                <a:lnTo>
                  <a:pt x="4255" y="4476"/>
                </a:lnTo>
                <a:lnTo>
                  <a:pt x="4035" y="4512"/>
                </a:lnTo>
                <a:lnTo>
                  <a:pt x="3815" y="4622"/>
                </a:lnTo>
                <a:lnTo>
                  <a:pt x="3632" y="4732"/>
                </a:lnTo>
                <a:lnTo>
                  <a:pt x="3448" y="4842"/>
                </a:lnTo>
                <a:lnTo>
                  <a:pt x="3265" y="4989"/>
                </a:lnTo>
                <a:lnTo>
                  <a:pt x="3082" y="5173"/>
                </a:lnTo>
                <a:lnTo>
                  <a:pt x="2971" y="5356"/>
                </a:lnTo>
                <a:lnTo>
                  <a:pt x="2825" y="5576"/>
                </a:lnTo>
                <a:lnTo>
                  <a:pt x="2715" y="5906"/>
                </a:lnTo>
                <a:lnTo>
                  <a:pt x="2641" y="6236"/>
                </a:lnTo>
                <a:lnTo>
                  <a:pt x="2641" y="6603"/>
                </a:lnTo>
                <a:lnTo>
                  <a:pt x="2678" y="6933"/>
                </a:lnTo>
                <a:lnTo>
                  <a:pt x="2825" y="7263"/>
                </a:lnTo>
                <a:lnTo>
                  <a:pt x="3008" y="7520"/>
                </a:lnTo>
                <a:lnTo>
                  <a:pt x="3118" y="7667"/>
                </a:lnTo>
                <a:lnTo>
                  <a:pt x="3265" y="7740"/>
                </a:lnTo>
                <a:lnTo>
                  <a:pt x="3412" y="7850"/>
                </a:lnTo>
                <a:lnTo>
                  <a:pt x="3595" y="7887"/>
                </a:lnTo>
                <a:lnTo>
                  <a:pt x="3962" y="7997"/>
                </a:lnTo>
                <a:lnTo>
                  <a:pt x="4292" y="8034"/>
                </a:lnTo>
                <a:lnTo>
                  <a:pt x="4659" y="7997"/>
                </a:lnTo>
                <a:lnTo>
                  <a:pt x="5026" y="7960"/>
                </a:lnTo>
                <a:lnTo>
                  <a:pt x="5356" y="7850"/>
                </a:lnTo>
                <a:lnTo>
                  <a:pt x="5686" y="7704"/>
                </a:lnTo>
                <a:lnTo>
                  <a:pt x="5979" y="7483"/>
                </a:lnTo>
                <a:lnTo>
                  <a:pt x="6236" y="7227"/>
                </a:lnTo>
                <a:lnTo>
                  <a:pt x="6383" y="6933"/>
                </a:lnTo>
                <a:lnTo>
                  <a:pt x="6456" y="6640"/>
                </a:lnTo>
                <a:lnTo>
                  <a:pt x="6530" y="6346"/>
                </a:lnTo>
                <a:lnTo>
                  <a:pt x="6493" y="6016"/>
                </a:lnTo>
                <a:lnTo>
                  <a:pt x="6420" y="5759"/>
                </a:lnTo>
                <a:lnTo>
                  <a:pt x="6273" y="5503"/>
                </a:lnTo>
                <a:lnTo>
                  <a:pt x="6163" y="5393"/>
                </a:lnTo>
                <a:lnTo>
                  <a:pt x="5979" y="5246"/>
                </a:lnTo>
                <a:lnTo>
                  <a:pt x="5833" y="5099"/>
                </a:lnTo>
                <a:lnTo>
                  <a:pt x="5796" y="5026"/>
                </a:lnTo>
                <a:lnTo>
                  <a:pt x="5796" y="4952"/>
                </a:lnTo>
                <a:lnTo>
                  <a:pt x="5759" y="4879"/>
                </a:lnTo>
                <a:lnTo>
                  <a:pt x="5723" y="4806"/>
                </a:lnTo>
                <a:lnTo>
                  <a:pt x="5649" y="4732"/>
                </a:lnTo>
                <a:lnTo>
                  <a:pt x="5539" y="4696"/>
                </a:lnTo>
                <a:lnTo>
                  <a:pt x="5209" y="4659"/>
                </a:lnTo>
                <a:lnTo>
                  <a:pt x="5136" y="4586"/>
                </a:lnTo>
                <a:lnTo>
                  <a:pt x="5136" y="4512"/>
                </a:lnTo>
                <a:lnTo>
                  <a:pt x="5062" y="4439"/>
                </a:lnTo>
                <a:lnTo>
                  <a:pt x="4585" y="4439"/>
                </a:lnTo>
                <a:lnTo>
                  <a:pt x="4475" y="4402"/>
                </a:lnTo>
                <a:close/>
                <a:moveTo>
                  <a:pt x="1761" y="7447"/>
                </a:moveTo>
                <a:lnTo>
                  <a:pt x="1908" y="7483"/>
                </a:lnTo>
                <a:lnTo>
                  <a:pt x="2054" y="7520"/>
                </a:lnTo>
                <a:lnTo>
                  <a:pt x="2164" y="7630"/>
                </a:lnTo>
                <a:lnTo>
                  <a:pt x="2275" y="7740"/>
                </a:lnTo>
                <a:lnTo>
                  <a:pt x="2348" y="7887"/>
                </a:lnTo>
                <a:lnTo>
                  <a:pt x="2348" y="8070"/>
                </a:lnTo>
                <a:lnTo>
                  <a:pt x="2348" y="8107"/>
                </a:lnTo>
                <a:lnTo>
                  <a:pt x="2311" y="8144"/>
                </a:lnTo>
                <a:lnTo>
                  <a:pt x="2238" y="8144"/>
                </a:lnTo>
                <a:lnTo>
                  <a:pt x="2128" y="8070"/>
                </a:lnTo>
                <a:lnTo>
                  <a:pt x="2018" y="7960"/>
                </a:lnTo>
                <a:lnTo>
                  <a:pt x="1908" y="7814"/>
                </a:lnTo>
                <a:lnTo>
                  <a:pt x="1724" y="7520"/>
                </a:lnTo>
                <a:lnTo>
                  <a:pt x="1651" y="7447"/>
                </a:lnTo>
                <a:close/>
                <a:moveTo>
                  <a:pt x="14233" y="7630"/>
                </a:moveTo>
                <a:lnTo>
                  <a:pt x="14159" y="7667"/>
                </a:lnTo>
                <a:lnTo>
                  <a:pt x="14123" y="7740"/>
                </a:lnTo>
                <a:lnTo>
                  <a:pt x="14013" y="7960"/>
                </a:lnTo>
                <a:lnTo>
                  <a:pt x="14013" y="8070"/>
                </a:lnTo>
                <a:lnTo>
                  <a:pt x="14049" y="8180"/>
                </a:lnTo>
                <a:lnTo>
                  <a:pt x="14086" y="8254"/>
                </a:lnTo>
                <a:lnTo>
                  <a:pt x="14159" y="8290"/>
                </a:lnTo>
                <a:lnTo>
                  <a:pt x="14306" y="8290"/>
                </a:lnTo>
                <a:lnTo>
                  <a:pt x="14416" y="8254"/>
                </a:lnTo>
                <a:lnTo>
                  <a:pt x="14453" y="8180"/>
                </a:lnTo>
                <a:lnTo>
                  <a:pt x="14490" y="8107"/>
                </a:lnTo>
                <a:lnTo>
                  <a:pt x="14490" y="7997"/>
                </a:lnTo>
                <a:lnTo>
                  <a:pt x="14490" y="7924"/>
                </a:lnTo>
                <a:lnTo>
                  <a:pt x="14490" y="7777"/>
                </a:lnTo>
                <a:lnTo>
                  <a:pt x="14453" y="7704"/>
                </a:lnTo>
                <a:lnTo>
                  <a:pt x="14416" y="7667"/>
                </a:lnTo>
                <a:lnTo>
                  <a:pt x="14306" y="7630"/>
                </a:lnTo>
                <a:close/>
                <a:moveTo>
                  <a:pt x="7410" y="6236"/>
                </a:moveTo>
                <a:lnTo>
                  <a:pt x="7300" y="6310"/>
                </a:lnTo>
                <a:lnTo>
                  <a:pt x="7227" y="6346"/>
                </a:lnTo>
                <a:lnTo>
                  <a:pt x="7190" y="6420"/>
                </a:lnTo>
                <a:lnTo>
                  <a:pt x="7153" y="6566"/>
                </a:lnTo>
                <a:lnTo>
                  <a:pt x="7153" y="6750"/>
                </a:lnTo>
                <a:lnTo>
                  <a:pt x="7190" y="6933"/>
                </a:lnTo>
                <a:lnTo>
                  <a:pt x="7227" y="7007"/>
                </a:lnTo>
                <a:lnTo>
                  <a:pt x="7300" y="7080"/>
                </a:lnTo>
                <a:lnTo>
                  <a:pt x="7667" y="7153"/>
                </a:lnTo>
                <a:lnTo>
                  <a:pt x="7410" y="7373"/>
                </a:lnTo>
                <a:lnTo>
                  <a:pt x="7263" y="7520"/>
                </a:lnTo>
                <a:lnTo>
                  <a:pt x="7190" y="7593"/>
                </a:lnTo>
                <a:lnTo>
                  <a:pt x="7153" y="7704"/>
                </a:lnTo>
                <a:lnTo>
                  <a:pt x="7153" y="7887"/>
                </a:lnTo>
                <a:lnTo>
                  <a:pt x="7227" y="8070"/>
                </a:lnTo>
                <a:lnTo>
                  <a:pt x="7337" y="8180"/>
                </a:lnTo>
                <a:lnTo>
                  <a:pt x="7483" y="8290"/>
                </a:lnTo>
                <a:lnTo>
                  <a:pt x="7520" y="8400"/>
                </a:lnTo>
                <a:lnTo>
                  <a:pt x="7557" y="8474"/>
                </a:lnTo>
                <a:lnTo>
                  <a:pt x="7593" y="8511"/>
                </a:lnTo>
                <a:lnTo>
                  <a:pt x="7740" y="8511"/>
                </a:lnTo>
                <a:lnTo>
                  <a:pt x="7813" y="8437"/>
                </a:lnTo>
                <a:lnTo>
                  <a:pt x="7850" y="8364"/>
                </a:lnTo>
                <a:lnTo>
                  <a:pt x="7923" y="8217"/>
                </a:lnTo>
                <a:lnTo>
                  <a:pt x="7923" y="8144"/>
                </a:lnTo>
                <a:lnTo>
                  <a:pt x="7887" y="8070"/>
                </a:lnTo>
                <a:lnTo>
                  <a:pt x="7850" y="7997"/>
                </a:lnTo>
                <a:lnTo>
                  <a:pt x="7777" y="7960"/>
                </a:lnTo>
                <a:lnTo>
                  <a:pt x="7667" y="7924"/>
                </a:lnTo>
                <a:lnTo>
                  <a:pt x="7630" y="7887"/>
                </a:lnTo>
                <a:lnTo>
                  <a:pt x="7630" y="7814"/>
                </a:lnTo>
                <a:lnTo>
                  <a:pt x="7630" y="7777"/>
                </a:lnTo>
                <a:lnTo>
                  <a:pt x="7703" y="7667"/>
                </a:lnTo>
                <a:lnTo>
                  <a:pt x="7850" y="7593"/>
                </a:lnTo>
                <a:lnTo>
                  <a:pt x="7997" y="7410"/>
                </a:lnTo>
                <a:lnTo>
                  <a:pt x="8107" y="7190"/>
                </a:lnTo>
                <a:lnTo>
                  <a:pt x="8107" y="7080"/>
                </a:lnTo>
                <a:lnTo>
                  <a:pt x="8070" y="6970"/>
                </a:lnTo>
                <a:lnTo>
                  <a:pt x="8034" y="6897"/>
                </a:lnTo>
                <a:lnTo>
                  <a:pt x="7960" y="6823"/>
                </a:lnTo>
                <a:lnTo>
                  <a:pt x="7740" y="6750"/>
                </a:lnTo>
                <a:lnTo>
                  <a:pt x="7520" y="6713"/>
                </a:lnTo>
                <a:lnTo>
                  <a:pt x="7557" y="6566"/>
                </a:lnTo>
                <a:lnTo>
                  <a:pt x="7593" y="6493"/>
                </a:lnTo>
                <a:lnTo>
                  <a:pt x="7667" y="6456"/>
                </a:lnTo>
                <a:lnTo>
                  <a:pt x="7703" y="6383"/>
                </a:lnTo>
                <a:lnTo>
                  <a:pt x="7667" y="6310"/>
                </a:lnTo>
                <a:lnTo>
                  <a:pt x="7593" y="6236"/>
                </a:lnTo>
                <a:close/>
                <a:moveTo>
                  <a:pt x="1651" y="6897"/>
                </a:moveTo>
                <a:lnTo>
                  <a:pt x="1578" y="6933"/>
                </a:lnTo>
                <a:lnTo>
                  <a:pt x="1541" y="7007"/>
                </a:lnTo>
                <a:lnTo>
                  <a:pt x="1504" y="7080"/>
                </a:lnTo>
                <a:lnTo>
                  <a:pt x="1504" y="7227"/>
                </a:lnTo>
                <a:lnTo>
                  <a:pt x="1541" y="7300"/>
                </a:lnTo>
                <a:lnTo>
                  <a:pt x="1578" y="7373"/>
                </a:lnTo>
                <a:lnTo>
                  <a:pt x="1541" y="7410"/>
                </a:lnTo>
                <a:lnTo>
                  <a:pt x="1504" y="7410"/>
                </a:lnTo>
                <a:lnTo>
                  <a:pt x="1468" y="7483"/>
                </a:lnTo>
                <a:lnTo>
                  <a:pt x="1431" y="7557"/>
                </a:lnTo>
                <a:lnTo>
                  <a:pt x="1468" y="7814"/>
                </a:lnTo>
                <a:lnTo>
                  <a:pt x="1578" y="8034"/>
                </a:lnTo>
                <a:lnTo>
                  <a:pt x="1724" y="8254"/>
                </a:lnTo>
                <a:lnTo>
                  <a:pt x="1908" y="8437"/>
                </a:lnTo>
                <a:lnTo>
                  <a:pt x="2128" y="8547"/>
                </a:lnTo>
                <a:lnTo>
                  <a:pt x="2238" y="8584"/>
                </a:lnTo>
                <a:lnTo>
                  <a:pt x="2348" y="8621"/>
                </a:lnTo>
                <a:lnTo>
                  <a:pt x="2458" y="8621"/>
                </a:lnTo>
                <a:lnTo>
                  <a:pt x="2568" y="8547"/>
                </a:lnTo>
                <a:lnTo>
                  <a:pt x="2641" y="8474"/>
                </a:lnTo>
                <a:lnTo>
                  <a:pt x="2715" y="8364"/>
                </a:lnTo>
                <a:lnTo>
                  <a:pt x="2788" y="8144"/>
                </a:lnTo>
                <a:lnTo>
                  <a:pt x="2788" y="7960"/>
                </a:lnTo>
                <a:lnTo>
                  <a:pt x="2751" y="7740"/>
                </a:lnTo>
                <a:lnTo>
                  <a:pt x="2678" y="7557"/>
                </a:lnTo>
                <a:lnTo>
                  <a:pt x="2531" y="7373"/>
                </a:lnTo>
                <a:lnTo>
                  <a:pt x="2385" y="7227"/>
                </a:lnTo>
                <a:lnTo>
                  <a:pt x="2201" y="7117"/>
                </a:lnTo>
                <a:lnTo>
                  <a:pt x="1981" y="7043"/>
                </a:lnTo>
                <a:lnTo>
                  <a:pt x="1908" y="6933"/>
                </a:lnTo>
                <a:lnTo>
                  <a:pt x="1834" y="6897"/>
                </a:lnTo>
                <a:close/>
                <a:moveTo>
                  <a:pt x="14306" y="7227"/>
                </a:moveTo>
                <a:lnTo>
                  <a:pt x="14453" y="7263"/>
                </a:lnTo>
                <a:lnTo>
                  <a:pt x="14563" y="7300"/>
                </a:lnTo>
                <a:lnTo>
                  <a:pt x="14636" y="7410"/>
                </a:lnTo>
                <a:lnTo>
                  <a:pt x="14673" y="7520"/>
                </a:lnTo>
                <a:lnTo>
                  <a:pt x="14673" y="7667"/>
                </a:lnTo>
                <a:lnTo>
                  <a:pt x="14673" y="7814"/>
                </a:lnTo>
                <a:lnTo>
                  <a:pt x="14600" y="8070"/>
                </a:lnTo>
                <a:lnTo>
                  <a:pt x="14490" y="8290"/>
                </a:lnTo>
                <a:lnTo>
                  <a:pt x="14343" y="8511"/>
                </a:lnTo>
                <a:lnTo>
                  <a:pt x="14269" y="8584"/>
                </a:lnTo>
                <a:lnTo>
                  <a:pt x="14196" y="8621"/>
                </a:lnTo>
                <a:lnTo>
                  <a:pt x="14123" y="8621"/>
                </a:lnTo>
                <a:lnTo>
                  <a:pt x="14049" y="8584"/>
                </a:lnTo>
                <a:lnTo>
                  <a:pt x="14013" y="8547"/>
                </a:lnTo>
                <a:lnTo>
                  <a:pt x="13976" y="8474"/>
                </a:lnTo>
                <a:lnTo>
                  <a:pt x="13903" y="8290"/>
                </a:lnTo>
                <a:lnTo>
                  <a:pt x="13939" y="8034"/>
                </a:lnTo>
                <a:lnTo>
                  <a:pt x="13976" y="7777"/>
                </a:lnTo>
                <a:lnTo>
                  <a:pt x="14086" y="7263"/>
                </a:lnTo>
                <a:lnTo>
                  <a:pt x="14306" y="7227"/>
                </a:lnTo>
                <a:close/>
                <a:moveTo>
                  <a:pt x="14233" y="6750"/>
                </a:moveTo>
                <a:lnTo>
                  <a:pt x="14123" y="6786"/>
                </a:lnTo>
                <a:lnTo>
                  <a:pt x="13866" y="6786"/>
                </a:lnTo>
                <a:lnTo>
                  <a:pt x="13829" y="6823"/>
                </a:lnTo>
                <a:lnTo>
                  <a:pt x="13756" y="6933"/>
                </a:lnTo>
                <a:lnTo>
                  <a:pt x="13609" y="7373"/>
                </a:lnTo>
                <a:lnTo>
                  <a:pt x="13499" y="7850"/>
                </a:lnTo>
                <a:lnTo>
                  <a:pt x="13462" y="8107"/>
                </a:lnTo>
                <a:lnTo>
                  <a:pt x="13462" y="8327"/>
                </a:lnTo>
                <a:lnTo>
                  <a:pt x="13499" y="8584"/>
                </a:lnTo>
                <a:lnTo>
                  <a:pt x="13572" y="8804"/>
                </a:lnTo>
                <a:lnTo>
                  <a:pt x="13683" y="8914"/>
                </a:lnTo>
                <a:lnTo>
                  <a:pt x="13829" y="9024"/>
                </a:lnTo>
                <a:lnTo>
                  <a:pt x="13976" y="9097"/>
                </a:lnTo>
                <a:lnTo>
                  <a:pt x="14123" y="9134"/>
                </a:lnTo>
                <a:lnTo>
                  <a:pt x="14343" y="9097"/>
                </a:lnTo>
                <a:lnTo>
                  <a:pt x="14490" y="9024"/>
                </a:lnTo>
                <a:lnTo>
                  <a:pt x="14600" y="8877"/>
                </a:lnTo>
                <a:lnTo>
                  <a:pt x="14746" y="8731"/>
                </a:lnTo>
                <a:lnTo>
                  <a:pt x="14966" y="8400"/>
                </a:lnTo>
                <a:lnTo>
                  <a:pt x="15076" y="8180"/>
                </a:lnTo>
                <a:lnTo>
                  <a:pt x="15113" y="7997"/>
                </a:lnTo>
                <a:lnTo>
                  <a:pt x="15150" y="7814"/>
                </a:lnTo>
                <a:lnTo>
                  <a:pt x="15150" y="7593"/>
                </a:lnTo>
                <a:lnTo>
                  <a:pt x="15113" y="7410"/>
                </a:lnTo>
                <a:lnTo>
                  <a:pt x="15040" y="7190"/>
                </a:lnTo>
                <a:lnTo>
                  <a:pt x="15003" y="7080"/>
                </a:lnTo>
                <a:lnTo>
                  <a:pt x="14893" y="7007"/>
                </a:lnTo>
                <a:lnTo>
                  <a:pt x="14673" y="6823"/>
                </a:lnTo>
                <a:lnTo>
                  <a:pt x="14526" y="6786"/>
                </a:lnTo>
                <a:lnTo>
                  <a:pt x="14379" y="6750"/>
                </a:lnTo>
                <a:close/>
                <a:moveTo>
                  <a:pt x="6273" y="7887"/>
                </a:moveTo>
                <a:lnTo>
                  <a:pt x="6199" y="7924"/>
                </a:lnTo>
                <a:lnTo>
                  <a:pt x="6126" y="7997"/>
                </a:lnTo>
                <a:lnTo>
                  <a:pt x="5979" y="8107"/>
                </a:lnTo>
                <a:lnTo>
                  <a:pt x="5869" y="8290"/>
                </a:lnTo>
                <a:lnTo>
                  <a:pt x="5796" y="8474"/>
                </a:lnTo>
                <a:lnTo>
                  <a:pt x="5796" y="8584"/>
                </a:lnTo>
                <a:lnTo>
                  <a:pt x="5833" y="8657"/>
                </a:lnTo>
                <a:lnTo>
                  <a:pt x="5906" y="8694"/>
                </a:lnTo>
                <a:lnTo>
                  <a:pt x="6236" y="8694"/>
                </a:lnTo>
                <a:lnTo>
                  <a:pt x="6420" y="8767"/>
                </a:lnTo>
                <a:lnTo>
                  <a:pt x="6199" y="9024"/>
                </a:lnTo>
                <a:lnTo>
                  <a:pt x="6199" y="9061"/>
                </a:lnTo>
                <a:lnTo>
                  <a:pt x="6199" y="9134"/>
                </a:lnTo>
                <a:lnTo>
                  <a:pt x="6236" y="9244"/>
                </a:lnTo>
                <a:lnTo>
                  <a:pt x="6346" y="9354"/>
                </a:lnTo>
                <a:lnTo>
                  <a:pt x="6456" y="9391"/>
                </a:lnTo>
                <a:lnTo>
                  <a:pt x="6713" y="9391"/>
                </a:lnTo>
                <a:lnTo>
                  <a:pt x="6786" y="9318"/>
                </a:lnTo>
                <a:lnTo>
                  <a:pt x="6860" y="9207"/>
                </a:lnTo>
                <a:lnTo>
                  <a:pt x="6823" y="9097"/>
                </a:lnTo>
                <a:lnTo>
                  <a:pt x="6750" y="9024"/>
                </a:lnTo>
                <a:lnTo>
                  <a:pt x="6860" y="8951"/>
                </a:lnTo>
                <a:lnTo>
                  <a:pt x="6933" y="8877"/>
                </a:lnTo>
                <a:lnTo>
                  <a:pt x="6933" y="8804"/>
                </a:lnTo>
                <a:lnTo>
                  <a:pt x="6933" y="8731"/>
                </a:lnTo>
                <a:lnTo>
                  <a:pt x="6896" y="8621"/>
                </a:lnTo>
                <a:lnTo>
                  <a:pt x="6750" y="8511"/>
                </a:lnTo>
                <a:lnTo>
                  <a:pt x="6603" y="8437"/>
                </a:lnTo>
                <a:lnTo>
                  <a:pt x="6456" y="8364"/>
                </a:lnTo>
                <a:lnTo>
                  <a:pt x="6273" y="8327"/>
                </a:lnTo>
                <a:lnTo>
                  <a:pt x="6346" y="8180"/>
                </a:lnTo>
                <a:lnTo>
                  <a:pt x="6420" y="8034"/>
                </a:lnTo>
                <a:lnTo>
                  <a:pt x="6420" y="7960"/>
                </a:lnTo>
                <a:lnTo>
                  <a:pt x="6383" y="7924"/>
                </a:lnTo>
                <a:lnTo>
                  <a:pt x="6346" y="7924"/>
                </a:lnTo>
                <a:lnTo>
                  <a:pt x="6273" y="7887"/>
                </a:lnTo>
                <a:close/>
                <a:moveTo>
                  <a:pt x="7630" y="551"/>
                </a:moveTo>
                <a:lnTo>
                  <a:pt x="7777" y="587"/>
                </a:lnTo>
                <a:lnTo>
                  <a:pt x="7923" y="661"/>
                </a:lnTo>
                <a:lnTo>
                  <a:pt x="8437" y="1101"/>
                </a:lnTo>
                <a:lnTo>
                  <a:pt x="8657" y="1321"/>
                </a:lnTo>
                <a:lnTo>
                  <a:pt x="8877" y="1578"/>
                </a:lnTo>
                <a:lnTo>
                  <a:pt x="9061" y="1834"/>
                </a:lnTo>
                <a:lnTo>
                  <a:pt x="9207" y="2128"/>
                </a:lnTo>
                <a:lnTo>
                  <a:pt x="9281" y="2421"/>
                </a:lnTo>
                <a:lnTo>
                  <a:pt x="9317" y="2752"/>
                </a:lnTo>
                <a:lnTo>
                  <a:pt x="9281" y="3082"/>
                </a:lnTo>
                <a:lnTo>
                  <a:pt x="9244" y="3375"/>
                </a:lnTo>
                <a:lnTo>
                  <a:pt x="9024" y="3962"/>
                </a:lnTo>
                <a:lnTo>
                  <a:pt x="8804" y="4512"/>
                </a:lnTo>
                <a:lnTo>
                  <a:pt x="8584" y="5099"/>
                </a:lnTo>
                <a:lnTo>
                  <a:pt x="8547" y="5356"/>
                </a:lnTo>
                <a:lnTo>
                  <a:pt x="8510" y="5613"/>
                </a:lnTo>
                <a:lnTo>
                  <a:pt x="8510" y="5869"/>
                </a:lnTo>
                <a:lnTo>
                  <a:pt x="8547" y="6163"/>
                </a:lnTo>
                <a:lnTo>
                  <a:pt x="8584" y="6310"/>
                </a:lnTo>
                <a:lnTo>
                  <a:pt x="8657" y="6493"/>
                </a:lnTo>
                <a:lnTo>
                  <a:pt x="8804" y="6823"/>
                </a:lnTo>
                <a:lnTo>
                  <a:pt x="8987" y="7117"/>
                </a:lnTo>
                <a:lnTo>
                  <a:pt x="9134" y="7447"/>
                </a:lnTo>
                <a:lnTo>
                  <a:pt x="9207" y="7777"/>
                </a:lnTo>
                <a:lnTo>
                  <a:pt x="9244" y="8144"/>
                </a:lnTo>
                <a:lnTo>
                  <a:pt x="9207" y="8474"/>
                </a:lnTo>
                <a:lnTo>
                  <a:pt x="9097" y="8804"/>
                </a:lnTo>
                <a:lnTo>
                  <a:pt x="8951" y="9134"/>
                </a:lnTo>
                <a:lnTo>
                  <a:pt x="8767" y="9428"/>
                </a:lnTo>
                <a:lnTo>
                  <a:pt x="8510" y="9684"/>
                </a:lnTo>
                <a:lnTo>
                  <a:pt x="8254" y="9904"/>
                </a:lnTo>
                <a:lnTo>
                  <a:pt x="7960" y="10051"/>
                </a:lnTo>
                <a:lnTo>
                  <a:pt x="7667" y="10198"/>
                </a:lnTo>
                <a:lnTo>
                  <a:pt x="7373" y="10308"/>
                </a:lnTo>
                <a:lnTo>
                  <a:pt x="7043" y="10345"/>
                </a:lnTo>
                <a:lnTo>
                  <a:pt x="6676" y="10418"/>
                </a:lnTo>
                <a:lnTo>
                  <a:pt x="6493" y="10381"/>
                </a:lnTo>
                <a:lnTo>
                  <a:pt x="6309" y="10345"/>
                </a:lnTo>
                <a:lnTo>
                  <a:pt x="6163" y="10235"/>
                </a:lnTo>
                <a:lnTo>
                  <a:pt x="6016" y="10088"/>
                </a:lnTo>
                <a:lnTo>
                  <a:pt x="5906" y="9941"/>
                </a:lnTo>
                <a:lnTo>
                  <a:pt x="5759" y="9831"/>
                </a:lnTo>
                <a:lnTo>
                  <a:pt x="5649" y="9758"/>
                </a:lnTo>
                <a:lnTo>
                  <a:pt x="5502" y="9684"/>
                </a:lnTo>
                <a:lnTo>
                  <a:pt x="5209" y="9611"/>
                </a:lnTo>
                <a:lnTo>
                  <a:pt x="4916" y="9611"/>
                </a:lnTo>
                <a:lnTo>
                  <a:pt x="4622" y="9684"/>
                </a:lnTo>
                <a:lnTo>
                  <a:pt x="3999" y="9868"/>
                </a:lnTo>
                <a:lnTo>
                  <a:pt x="3705" y="9978"/>
                </a:lnTo>
                <a:lnTo>
                  <a:pt x="3412" y="10051"/>
                </a:lnTo>
                <a:lnTo>
                  <a:pt x="3118" y="10088"/>
                </a:lnTo>
                <a:lnTo>
                  <a:pt x="2825" y="10051"/>
                </a:lnTo>
                <a:lnTo>
                  <a:pt x="2495" y="10014"/>
                </a:lnTo>
                <a:lnTo>
                  <a:pt x="2201" y="9904"/>
                </a:lnTo>
                <a:lnTo>
                  <a:pt x="1944" y="9794"/>
                </a:lnTo>
                <a:lnTo>
                  <a:pt x="1651" y="9648"/>
                </a:lnTo>
                <a:lnTo>
                  <a:pt x="1394" y="9464"/>
                </a:lnTo>
                <a:lnTo>
                  <a:pt x="1174" y="9281"/>
                </a:lnTo>
                <a:lnTo>
                  <a:pt x="954" y="8987"/>
                </a:lnTo>
                <a:lnTo>
                  <a:pt x="771" y="8694"/>
                </a:lnTo>
                <a:lnTo>
                  <a:pt x="624" y="8364"/>
                </a:lnTo>
                <a:lnTo>
                  <a:pt x="550" y="8034"/>
                </a:lnTo>
                <a:lnTo>
                  <a:pt x="514" y="7667"/>
                </a:lnTo>
                <a:lnTo>
                  <a:pt x="514" y="7337"/>
                </a:lnTo>
                <a:lnTo>
                  <a:pt x="587" y="6970"/>
                </a:lnTo>
                <a:lnTo>
                  <a:pt x="661" y="6640"/>
                </a:lnTo>
                <a:lnTo>
                  <a:pt x="807" y="6310"/>
                </a:lnTo>
                <a:lnTo>
                  <a:pt x="991" y="6016"/>
                </a:lnTo>
                <a:lnTo>
                  <a:pt x="1211" y="5759"/>
                </a:lnTo>
                <a:lnTo>
                  <a:pt x="1468" y="5539"/>
                </a:lnTo>
                <a:lnTo>
                  <a:pt x="2018" y="5099"/>
                </a:lnTo>
                <a:lnTo>
                  <a:pt x="2568" y="4622"/>
                </a:lnTo>
                <a:lnTo>
                  <a:pt x="2788" y="4366"/>
                </a:lnTo>
                <a:lnTo>
                  <a:pt x="2971" y="4109"/>
                </a:lnTo>
                <a:lnTo>
                  <a:pt x="3082" y="3815"/>
                </a:lnTo>
                <a:lnTo>
                  <a:pt x="3192" y="3485"/>
                </a:lnTo>
                <a:lnTo>
                  <a:pt x="3265" y="3118"/>
                </a:lnTo>
                <a:lnTo>
                  <a:pt x="3302" y="2715"/>
                </a:lnTo>
                <a:lnTo>
                  <a:pt x="3375" y="2348"/>
                </a:lnTo>
                <a:lnTo>
                  <a:pt x="3448" y="2165"/>
                </a:lnTo>
                <a:lnTo>
                  <a:pt x="3558" y="1981"/>
                </a:lnTo>
                <a:lnTo>
                  <a:pt x="3705" y="1798"/>
                </a:lnTo>
                <a:lnTo>
                  <a:pt x="3852" y="1651"/>
                </a:lnTo>
                <a:lnTo>
                  <a:pt x="4072" y="1541"/>
                </a:lnTo>
                <a:lnTo>
                  <a:pt x="4292" y="1468"/>
                </a:lnTo>
                <a:lnTo>
                  <a:pt x="4512" y="1431"/>
                </a:lnTo>
                <a:lnTo>
                  <a:pt x="4769" y="1394"/>
                </a:lnTo>
                <a:lnTo>
                  <a:pt x="4989" y="1394"/>
                </a:lnTo>
                <a:lnTo>
                  <a:pt x="5209" y="1468"/>
                </a:lnTo>
                <a:lnTo>
                  <a:pt x="4952" y="1688"/>
                </a:lnTo>
                <a:lnTo>
                  <a:pt x="4916" y="1761"/>
                </a:lnTo>
                <a:lnTo>
                  <a:pt x="4879" y="1834"/>
                </a:lnTo>
                <a:lnTo>
                  <a:pt x="4916" y="1981"/>
                </a:lnTo>
                <a:lnTo>
                  <a:pt x="4989" y="2091"/>
                </a:lnTo>
                <a:lnTo>
                  <a:pt x="5062" y="2128"/>
                </a:lnTo>
                <a:lnTo>
                  <a:pt x="5136" y="2128"/>
                </a:lnTo>
                <a:lnTo>
                  <a:pt x="5319" y="2091"/>
                </a:lnTo>
                <a:lnTo>
                  <a:pt x="5429" y="2018"/>
                </a:lnTo>
                <a:lnTo>
                  <a:pt x="5539" y="1945"/>
                </a:lnTo>
                <a:lnTo>
                  <a:pt x="5613" y="1798"/>
                </a:lnTo>
                <a:lnTo>
                  <a:pt x="5759" y="1651"/>
                </a:lnTo>
                <a:lnTo>
                  <a:pt x="5833" y="1614"/>
                </a:lnTo>
                <a:lnTo>
                  <a:pt x="5869" y="1578"/>
                </a:lnTo>
                <a:lnTo>
                  <a:pt x="6420" y="1138"/>
                </a:lnTo>
                <a:lnTo>
                  <a:pt x="7006" y="771"/>
                </a:lnTo>
                <a:lnTo>
                  <a:pt x="7337" y="624"/>
                </a:lnTo>
                <a:lnTo>
                  <a:pt x="7483" y="551"/>
                </a:lnTo>
                <a:close/>
                <a:moveTo>
                  <a:pt x="10821" y="9281"/>
                </a:moveTo>
                <a:lnTo>
                  <a:pt x="10968" y="9538"/>
                </a:lnTo>
                <a:lnTo>
                  <a:pt x="11115" y="9758"/>
                </a:lnTo>
                <a:lnTo>
                  <a:pt x="11335" y="9978"/>
                </a:lnTo>
                <a:lnTo>
                  <a:pt x="11592" y="10161"/>
                </a:lnTo>
                <a:lnTo>
                  <a:pt x="11408" y="10418"/>
                </a:lnTo>
                <a:lnTo>
                  <a:pt x="11188" y="10198"/>
                </a:lnTo>
                <a:lnTo>
                  <a:pt x="10968" y="9978"/>
                </a:lnTo>
                <a:lnTo>
                  <a:pt x="10711" y="9831"/>
                </a:lnTo>
                <a:lnTo>
                  <a:pt x="10455" y="9648"/>
                </a:lnTo>
                <a:lnTo>
                  <a:pt x="10601" y="9464"/>
                </a:lnTo>
                <a:lnTo>
                  <a:pt x="10821" y="9281"/>
                </a:lnTo>
                <a:close/>
                <a:moveTo>
                  <a:pt x="13903" y="9941"/>
                </a:moveTo>
                <a:lnTo>
                  <a:pt x="13829" y="9978"/>
                </a:lnTo>
                <a:lnTo>
                  <a:pt x="13756" y="10014"/>
                </a:lnTo>
                <a:lnTo>
                  <a:pt x="13719" y="10014"/>
                </a:lnTo>
                <a:lnTo>
                  <a:pt x="13719" y="10051"/>
                </a:lnTo>
                <a:lnTo>
                  <a:pt x="13646" y="10161"/>
                </a:lnTo>
                <a:lnTo>
                  <a:pt x="13609" y="10271"/>
                </a:lnTo>
                <a:lnTo>
                  <a:pt x="13646" y="10418"/>
                </a:lnTo>
                <a:lnTo>
                  <a:pt x="13719" y="10565"/>
                </a:lnTo>
                <a:lnTo>
                  <a:pt x="13829" y="10638"/>
                </a:lnTo>
                <a:lnTo>
                  <a:pt x="13939" y="10675"/>
                </a:lnTo>
                <a:lnTo>
                  <a:pt x="14049" y="10638"/>
                </a:lnTo>
                <a:lnTo>
                  <a:pt x="14159" y="10601"/>
                </a:lnTo>
                <a:lnTo>
                  <a:pt x="14269" y="10491"/>
                </a:lnTo>
                <a:lnTo>
                  <a:pt x="14343" y="10418"/>
                </a:lnTo>
                <a:lnTo>
                  <a:pt x="14379" y="10308"/>
                </a:lnTo>
                <a:lnTo>
                  <a:pt x="14379" y="10271"/>
                </a:lnTo>
                <a:lnTo>
                  <a:pt x="14379" y="10198"/>
                </a:lnTo>
                <a:lnTo>
                  <a:pt x="14306" y="10124"/>
                </a:lnTo>
                <a:lnTo>
                  <a:pt x="14233" y="10051"/>
                </a:lnTo>
                <a:lnTo>
                  <a:pt x="14159" y="10014"/>
                </a:lnTo>
                <a:lnTo>
                  <a:pt x="14086" y="9978"/>
                </a:lnTo>
                <a:lnTo>
                  <a:pt x="13939" y="9941"/>
                </a:lnTo>
                <a:close/>
                <a:moveTo>
                  <a:pt x="7593" y="0"/>
                </a:moveTo>
                <a:lnTo>
                  <a:pt x="7447" y="37"/>
                </a:lnTo>
                <a:lnTo>
                  <a:pt x="7190" y="110"/>
                </a:lnTo>
                <a:lnTo>
                  <a:pt x="6970" y="221"/>
                </a:lnTo>
                <a:lnTo>
                  <a:pt x="6566" y="441"/>
                </a:lnTo>
                <a:lnTo>
                  <a:pt x="6199" y="697"/>
                </a:lnTo>
                <a:lnTo>
                  <a:pt x="5502" y="1211"/>
                </a:lnTo>
                <a:lnTo>
                  <a:pt x="5209" y="1064"/>
                </a:lnTo>
                <a:lnTo>
                  <a:pt x="4916" y="991"/>
                </a:lnTo>
                <a:lnTo>
                  <a:pt x="4585" y="991"/>
                </a:lnTo>
                <a:lnTo>
                  <a:pt x="4255" y="1027"/>
                </a:lnTo>
                <a:lnTo>
                  <a:pt x="3999" y="1101"/>
                </a:lnTo>
                <a:lnTo>
                  <a:pt x="3778" y="1211"/>
                </a:lnTo>
                <a:lnTo>
                  <a:pt x="3595" y="1358"/>
                </a:lnTo>
                <a:lnTo>
                  <a:pt x="3412" y="1504"/>
                </a:lnTo>
                <a:lnTo>
                  <a:pt x="3228" y="1688"/>
                </a:lnTo>
                <a:lnTo>
                  <a:pt x="3118" y="1908"/>
                </a:lnTo>
                <a:lnTo>
                  <a:pt x="3008" y="2128"/>
                </a:lnTo>
                <a:lnTo>
                  <a:pt x="2935" y="2348"/>
                </a:lnTo>
                <a:lnTo>
                  <a:pt x="2861" y="2678"/>
                </a:lnTo>
                <a:lnTo>
                  <a:pt x="2788" y="3008"/>
                </a:lnTo>
                <a:lnTo>
                  <a:pt x="2751" y="3338"/>
                </a:lnTo>
                <a:lnTo>
                  <a:pt x="2641" y="3669"/>
                </a:lnTo>
                <a:lnTo>
                  <a:pt x="2605" y="3852"/>
                </a:lnTo>
                <a:lnTo>
                  <a:pt x="2495" y="3999"/>
                </a:lnTo>
                <a:lnTo>
                  <a:pt x="2275" y="4255"/>
                </a:lnTo>
                <a:lnTo>
                  <a:pt x="2018" y="4476"/>
                </a:lnTo>
                <a:lnTo>
                  <a:pt x="1761" y="4696"/>
                </a:lnTo>
                <a:lnTo>
                  <a:pt x="1284" y="5062"/>
                </a:lnTo>
                <a:lnTo>
                  <a:pt x="844" y="5466"/>
                </a:lnTo>
                <a:lnTo>
                  <a:pt x="661" y="5649"/>
                </a:lnTo>
                <a:lnTo>
                  <a:pt x="514" y="5906"/>
                </a:lnTo>
                <a:lnTo>
                  <a:pt x="367" y="6126"/>
                </a:lnTo>
                <a:lnTo>
                  <a:pt x="220" y="6420"/>
                </a:lnTo>
                <a:lnTo>
                  <a:pt x="110" y="6713"/>
                </a:lnTo>
                <a:lnTo>
                  <a:pt x="37" y="7007"/>
                </a:lnTo>
                <a:lnTo>
                  <a:pt x="0" y="7263"/>
                </a:lnTo>
                <a:lnTo>
                  <a:pt x="0" y="7557"/>
                </a:lnTo>
                <a:lnTo>
                  <a:pt x="37" y="7850"/>
                </a:lnTo>
                <a:lnTo>
                  <a:pt x="74" y="8144"/>
                </a:lnTo>
                <a:lnTo>
                  <a:pt x="147" y="8400"/>
                </a:lnTo>
                <a:lnTo>
                  <a:pt x="220" y="8657"/>
                </a:lnTo>
                <a:lnTo>
                  <a:pt x="367" y="8914"/>
                </a:lnTo>
                <a:lnTo>
                  <a:pt x="514" y="9171"/>
                </a:lnTo>
                <a:lnTo>
                  <a:pt x="661" y="9391"/>
                </a:lnTo>
                <a:lnTo>
                  <a:pt x="844" y="9611"/>
                </a:lnTo>
                <a:lnTo>
                  <a:pt x="1064" y="9831"/>
                </a:lnTo>
                <a:lnTo>
                  <a:pt x="1284" y="10014"/>
                </a:lnTo>
                <a:lnTo>
                  <a:pt x="1541" y="10161"/>
                </a:lnTo>
                <a:lnTo>
                  <a:pt x="1798" y="10308"/>
                </a:lnTo>
                <a:lnTo>
                  <a:pt x="2054" y="10381"/>
                </a:lnTo>
                <a:lnTo>
                  <a:pt x="2348" y="10491"/>
                </a:lnTo>
                <a:lnTo>
                  <a:pt x="2641" y="10528"/>
                </a:lnTo>
                <a:lnTo>
                  <a:pt x="2898" y="10565"/>
                </a:lnTo>
                <a:lnTo>
                  <a:pt x="3192" y="10565"/>
                </a:lnTo>
                <a:lnTo>
                  <a:pt x="3485" y="10528"/>
                </a:lnTo>
                <a:lnTo>
                  <a:pt x="3742" y="10491"/>
                </a:lnTo>
                <a:lnTo>
                  <a:pt x="4035" y="10418"/>
                </a:lnTo>
                <a:lnTo>
                  <a:pt x="4365" y="10271"/>
                </a:lnTo>
                <a:lnTo>
                  <a:pt x="4696" y="10161"/>
                </a:lnTo>
                <a:lnTo>
                  <a:pt x="4879" y="10124"/>
                </a:lnTo>
                <a:lnTo>
                  <a:pt x="5209" y="10124"/>
                </a:lnTo>
                <a:lnTo>
                  <a:pt x="5392" y="10161"/>
                </a:lnTo>
                <a:lnTo>
                  <a:pt x="5502" y="10271"/>
                </a:lnTo>
                <a:lnTo>
                  <a:pt x="5613" y="10381"/>
                </a:lnTo>
                <a:lnTo>
                  <a:pt x="5833" y="10601"/>
                </a:lnTo>
                <a:lnTo>
                  <a:pt x="5979" y="10711"/>
                </a:lnTo>
                <a:lnTo>
                  <a:pt x="6089" y="10785"/>
                </a:lnTo>
                <a:lnTo>
                  <a:pt x="6273" y="10858"/>
                </a:lnTo>
                <a:lnTo>
                  <a:pt x="6420" y="10895"/>
                </a:lnTo>
                <a:lnTo>
                  <a:pt x="6933" y="10895"/>
                </a:lnTo>
                <a:lnTo>
                  <a:pt x="7227" y="10858"/>
                </a:lnTo>
                <a:lnTo>
                  <a:pt x="7483" y="10821"/>
                </a:lnTo>
                <a:lnTo>
                  <a:pt x="7740" y="10748"/>
                </a:lnTo>
                <a:lnTo>
                  <a:pt x="7997" y="10638"/>
                </a:lnTo>
                <a:lnTo>
                  <a:pt x="8217" y="10528"/>
                </a:lnTo>
                <a:lnTo>
                  <a:pt x="8437" y="10381"/>
                </a:lnTo>
                <a:lnTo>
                  <a:pt x="8657" y="10198"/>
                </a:lnTo>
                <a:lnTo>
                  <a:pt x="8877" y="10014"/>
                </a:lnTo>
                <a:lnTo>
                  <a:pt x="9061" y="9831"/>
                </a:lnTo>
                <a:lnTo>
                  <a:pt x="9207" y="9611"/>
                </a:lnTo>
                <a:lnTo>
                  <a:pt x="9354" y="9391"/>
                </a:lnTo>
                <a:lnTo>
                  <a:pt x="9501" y="9171"/>
                </a:lnTo>
                <a:lnTo>
                  <a:pt x="9574" y="8914"/>
                </a:lnTo>
                <a:lnTo>
                  <a:pt x="9684" y="8694"/>
                </a:lnTo>
                <a:lnTo>
                  <a:pt x="9721" y="8400"/>
                </a:lnTo>
                <a:lnTo>
                  <a:pt x="9721" y="8144"/>
                </a:lnTo>
                <a:lnTo>
                  <a:pt x="9721" y="7887"/>
                </a:lnTo>
                <a:lnTo>
                  <a:pt x="9684" y="7630"/>
                </a:lnTo>
                <a:lnTo>
                  <a:pt x="9611" y="7373"/>
                </a:lnTo>
                <a:lnTo>
                  <a:pt x="9537" y="7117"/>
                </a:lnTo>
                <a:lnTo>
                  <a:pt x="9281" y="6640"/>
                </a:lnTo>
                <a:lnTo>
                  <a:pt x="9171" y="6383"/>
                </a:lnTo>
                <a:lnTo>
                  <a:pt x="9061" y="6090"/>
                </a:lnTo>
                <a:lnTo>
                  <a:pt x="9061" y="5833"/>
                </a:lnTo>
                <a:lnTo>
                  <a:pt x="9061" y="5576"/>
                </a:lnTo>
                <a:lnTo>
                  <a:pt x="9097" y="5319"/>
                </a:lnTo>
                <a:lnTo>
                  <a:pt x="9134" y="5062"/>
                </a:lnTo>
                <a:lnTo>
                  <a:pt x="9317" y="4512"/>
                </a:lnTo>
                <a:lnTo>
                  <a:pt x="9501" y="4035"/>
                </a:lnTo>
                <a:lnTo>
                  <a:pt x="9684" y="3559"/>
                </a:lnTo>
                <a:lnTo>
                  <a:pt x="9794" y="3082"/>
                </a:lnTo>
                <a:lnTo>
                  <a:pt x="9831" y="2825"/>
                </a:lnTo>
                <a:lnTo>
                  <a:pt x="9831" y="2568"/>
                </a:lnTo>
                <a:lnTo>
                  <a:pt x="9794" y="2311"/>
                </a:lnTo>
                <a:lnTo>
                  <a:pt x="9721" y="2055"/>
                </a:lnTo>
                <a:lnTo>
                  <a:pt x="9611" y="1834"/>
                </a:lnTo>
                <a:lnTo>
                  <a:pt x="9501" y="1578"/>
                </a:lnTo>
                <a:lnTo>
                  <a:pt x="9354" y="1358"/>
                </a:lnTo>
                <a:lnTo>
                  <a:pt x="9207" y="1174"/>
                </a:lnTo>
                <a:lnTo>
                  <a:pt x="8841" y="771"/>
                </a:lnTo>
                <a:lnTo>
                  <a:pt x="8400" y="404"/>
                </a:lnTo>
                <a:lnTo>
                  <a:pt x="7960" y="110"/>
                </a:lnTo>
                <a:lnTo>
                  <a:pt x="7850" y="37"/>
                </a:lnTo>
                <a:lnTo>
                  <a:pt x="7703" y="0"/>
                </a:lnTo>
                <a:close/>
                <a:moveTo>
                  <a:pt x="12912" y="10675"/>
                </a:moveTo>
                <a:lnTo>
                  <a:pt x="12839" y="10711"/>
                </a:lnTo>
                <a:lnTo>
                  <a:pt x="12765" y="10785"/>
                </a:lnTo>
                <a:lnTo>
                  <a:pt x="12729" y="10858"/>
                </a:lnTo>
                <a:lnTo>
                  <a:pt x="12729" y="11005"/>
                </a:lnTo>
                <a:lnTo>
                  <a:pt x="12765" y="11115"/>
                </a:lnTo>
                <a:lnTo>
                  <a:pt x="12876" y="11225"/>
                </a:lnTo>
                <a:lnTo>
                  <a:pt x="13022" y="11262"/>
                </a:lnTo>
                <a:lnTo>
                  <a:pt x="13132" y="11225"/>
                </a:lnTo>
                <a:lnTo>
                  <a:pt x="13242" y="11115"/>
                </a:lnTo>
                <a:lnTo>
                  <a:pt x="13279" y="11005"/>
                </a:lnTo>
                <a:lnTo>
                  <a:pt x="13279" y="10858"/>
                </a:lnTo>
                <a:lnTo>
                  <a:pt x="13242" y="10785"/>
                </a:lnTo>
                <a:lnTo>
                  <a:pt x="13169" y="10711"/>
                </a:lnTo>
                <a:lnTo>
                  <a:pt x="13096" y="10675"/>
                </a:lnTo>
                <a:close/>
                <a:moveTo>
                  <a:pt x="13572" y="11262"/>
                </a:moveTo>
                <a:lnTo>
                  <a:pt x="13499" y="11298"/>
                </a:lnTo>
                <a:lnTo>
                  <a:pt x="13462" y="11372"/>
                </a:lnTo>
                <a:lnTo>
                  <a:pt x="13389" y="11408"/>
                </a:lnTo>
                <a:lnTo>
                  <a:pt x="13316" y="11445"/>
                </a:lnTo>
                <a:lnTo>
                  <a:pt x="13242" y="11555"/>
                </a:lnTo>
                <a:lnTo>
                  <a:pt x="13242" y="11702"/>
                </a:lnTo>
                <a:lnTo>
                  <a:pt x="13242" y="11775"/>
                </a:lnTo>
                <a:lnTo>
                  <a:pt x="13279" y="11849"/>
                </a:lnTo>
                <a:lnTo>
                  <a:pt x="13352" y="11959"/>
                </a:lnTo>
                <a:lnTo>
                  <a:pt x="13609" y="11959"/>
                </a:lnTo>
                <a:lnTo>
                  <a:pt x="13719" y="11922"/>
                </a:lnTo>
                <a:lnTo>
                  <a:pt x="13829" y="11849"/>
                </a:lnTo>
                <a:lnTo>
                  <a:pt x="13866" y="11738"/>
                </a:lnTo>
                <a:lnTo>
                  <a:pt x="13939" y="11628"/>
                </a:lnTo>
                <a:lnTo>
                  <a:pt x="13939" y="11555"/>
                </a:lnTo>
                <a:lnTo>
                  <a:pt x="13939" y="11518"/>
                </a:lnTo>
                <a:lnTo>
                  <a:pt x="13903" y="11445"/>
                </a:lnTo>
                <a:lnTo>
                  <a:pt x="13866" y="11372"/>
                </a:lnTo>
                <a:lnTo>
                  <a:pt x="13829" y="11298"/>
                </a:lnTo>
                <a:lnTo>
                  <a:pt x="13719" y="11262"/>
                </a:lnTo>
                <a:close/>
                <a:moveTo>
                  <a:pt x="12215" y="11555"/>
                </a:moveTo>
                <a:lnTo>
                  <a:pt x="12142" y="11592"/>
                </a:lnTo>
                <a:lnTo>
                  <a:pt x="12069" y="11702"/>
                </a:lnTo>
                <a:lnTo>
                  <a:pt x="12032" y="11812"/>
                </a:lnTo>
                <a:lnTo>
                  <a:pt x="12032" y="11959"/>
                </a:lnTo>
                <a:lnTo>
                  <a:pt x="12032" y="12069"/>
                </a:lnTo>
                <a:lnTo>
                  <a:pt x="12105" y="12362"/>
                </a:lnTo>
                <a:lnTo>
                  <a:pt x="12252" y="12582"/>
                </a:lnTo>
                <a:lnTo>
                  <a:pt x="12325" y="12619"/>
                </a:lnTo>
                <a:lnTo>
                  <a:pt x="12399" y="12656"/>
                </a:lnTo>
                <a:lnTo>
                  <a:pt x="12509" y="12656"/>
                </a:lnTo>
                <a:lnTo>
                  <a:pt x="12582" y="12582"/>
                </a:lnTo>
                <a:lnTo>
                  <a:pt x="12619" y="12545"/>
                </a:lnTo>
                <a:lnTo>
                  <a:pt x="12692" y="12545"/>
                </a:lnTo>
                <a:lnTo>
                  <a:pt x="12802" y="12619"/>
                </a:lnTo>
                <a:lnTo>
                  <a:pt x="12876" y="12619"/>
                </a:lnTo>
                <a:lnTo>
                  <a:pt x="12949" y="12582"/>
                </a:lnTo>
                <a:lnTo>
                  <a:pt x="12986" y="12545"/>
                </a:lnTo>
                <a:lnTo>
                  <a:pt x="13022" y="12435"/>
                </a:lnTo>
                <a:lnTo>
                  <a:pt x="12986" y="12325"/>
                </a:lnTo>
                <a:lnTo>
                  <a:pt x="12912" y="12215"/>
                </a:lnTo>
                <a:lnTo>
                  <a:pt x="12802" y="12179"/>
                </a:lnTo>
                <a:lnTo>
                  <a:pt x="12655" y="12142"/>
                </a:lnTo>
                <a:lnTo>
                  <a:pt x="12545" y="12142"/>
                </a:lnTo>
                <a:lnTo>
                  <a:pt x="12472" y="12179"/>
                </a:lnTo>
                <a:lnTo>
                  <a:pt x="12399" y="12032"/>
                </a:lnTo>
                <a:lnTo>
                  <a:pt x="12399" y="11849"/>
                </a:lnTo>
                <a:lnTo>
                  <a:pt x="12399" y="11665"/>
                </a:lnTo>
                <a:lnTo>
                  <a:pt x="12362" y="11592"/>
                </a:lnTo>
                <a:lnTo>
                  <a:pt x="12289" y="11555"/>
                </a:lnTo>
                <a:close/>
                <a:moveTo>
                  <a:pt x="14049" y="5466"/>
                </a:moveTo>
                <a:lnTo>
                  <a:pt x="14196" y="5503"/>
                </a:lnTo>
                <a:lnTo>
                  <a:pt x="14490" y="5649"/>
                </a:lnTo>
                <a:lnTo>
                  <a:pt x="14673" y="5723"/>
                </a:lnTo>
                <a:lnTo>
                  <a:pt x="14930" y="5906"/>
                </a:lnTo>
                <a:lnTo>
                  <a:pt x="15150" y="6090"/>
                </a:lnTo>
                <a:lnTo>
                  <a:pt x="15370" y="6310"/>
                </a:lnTo>
                <a:lnTo>
                  <a:pt x="15590" y="6566"/>
                </a:lnTo>
                <a:lnTo>
                  <a:pt x="15773" y="6860"/>
                </a:lnTo>
                <a:lnTo>
                  <a:pt x="15883" y="7190"/>
                </a:lnTo>
                <a:lnTo>
                  <a:pt x="15993" y="7520"/>
                </a:lnTo>
                <a:lnTo>
                  <a:pt x="16067" y="7850"/>
                </a:lnTo>
                <a:lnTo>
                  <a:pt x="16104" y="8217"/>
                </a:lnTo>
                <a:lnTo>
                  <a:pt x="16104" y="8547"/>
                </a:lnTo>
                <a:lnTo>
                  <a:pt x="16067" y="9244"/>
                </a:lnTo>
                <a:lnTo>
                  <a:pt x="15957" y="9941"/>
                </a:lnTo>
                <a:lnTo>
                  <a:pt x="15773" y="10601"/>
                </a:lnTo>
                <a:lnTo>
                  <a:pt x="15517" y="11225"/>
                </a:lnTo>
                <a:lnTo>
                  <a:pt x="15370" y="11555"/>
                </a:lnTo>
                <a:lnTo>
                  <a:pt x="15186" y="11849"/>
                </a:lnTo>
                <a:lnTo>
                  <a:pt x="15003" y="12105"/>
                </a:lnTo>
                <a:lnTo>
                  <a:pt x="14783" y="12362"/>
                </a:lnTo>
                <a:lnTo>
                  <a:pt x="14526" y="12619"/>
                </a:lnTo>
                <a:lnTo>
                  <a:pt x="14269" y="12839"/>
                </a:lnTo>
                <a:lnTo>
                  <a:pt x="14013" y="13022"/>
                </a:lnTo>
                <a:lnTo>
                  <a:pt x="13719" y="13169"/>
                </a:lnTo>
                <a:lnTo>
                  <a:pt x="13389" y="13316"/>
                </a:lnTo>
                <a:lnTo>
                  <a:pt x="13059" y="13463"/>
                </a:lnTo>
                <a:lnTo>
                  <a:pt x="12802" y="13499"/>
                </a:lnTo>
                <a:lnTo>
                  <a:pt x="12509" y="13536"/>
                </a:lnTo>
                <a:lnTo>
                  <a:pt x="12325" y="13499"/>
                </a:lnTo>
                <a:lnTo>
                  <a:pt x="12179" y="13426"/>
                </a:lnTo>
                <a:lnTo>
                  <a:pt x="12032" y="13279"/>
                </a:lnTo>
                <a:lnTo>
                  <a:pt x="11922" y="13169"/>
                </a:lnTo>
                <a:lnTo>
                  <a:pt x="11482" y="12692"/>
                </a:lnTo>
                <a:lnTo>
                  <a:pt x="11298" y="12435"/>
                </a:lnTo>
                <a:lnTo>
                  <a:pt x="11225" y="12289"/>
                </a:lnTo>
                <a:lnTo>
                  <a:pt x="11188" y="12105"/>
                </a:lnTo>
                <a:lnTo>
                  <a:pt x="11188" y="11922"/>
                </a:lnTo>
                <a:lnTo>
                  <a:pt x="11262" y="11738"/>
                </a:lnTo>
                <a:lnTo>
                  <a:pt x="11445" y="11408"/>
                </a:lnTo>
                <a:lnTo>
                  <a:pt x="11812" y="10785"/>
                </a:lnTo>
                <a:lnTo>
                  <a:pt x="12142" y="10161"/>
                </a:lnTo>
                <a:lnTo>
                  <a:pt x="12472" y="9501"/>
                </a:lnTo>
                <a:lnTo>
                  <a:pt x="12765" y="8877"/>
                </a:lnTo>
                <a:lnTo>
                  <a:pt x="12876" y="8547"/>
                </a:lnTo>
                <a:lnTo>
                  <a:pt x="12949" y="8217"/>
                </a:lnTo>
                <a:lnTo>
                  <a:pt x="12986" y="7887"/>
                </a:lnTo>
                <a:lnTo>
                  <a:pt x="12949" y="7593"/>
                </a:lnTo>
                <a:lnTo>
                  <a:pt x="12876" y="7263"/>
                </a:lnTo>
                <a:lnTo>
                  <a:pt x="12765" y="6970"/>
                </a:lnTo>
                <a:lnTo>
                  <a:pt x="12729" y="6750"/>
                </a:lnTo>
                <a:lnTo>
                  <a:pt x="12692" y="6566"/>
                </a:lnTo>
                <a:lnTo>
                  <a:pt x="12729" y="6346"/>
                </a:lnTo>
                <a:lnTo>
                  <a:pt x="12802" y="6200"/>
                </a:lnTo>
                <a:lnTo>
                  <a:pt x="12876" y="6016"/>
                </a:lnTo>
                <a:lnTo>
                  <a:pt x="12986" y="5869"/>
                </a:lnTo>
                <a:lnTo>
                  <a:pt x="13132" y="5723"/>
                </a:lnTo>
                <a:lnTo>
                  <a:pt x="13279" y="5613"/>
                </a:lnTo>
                <a:lnTo>
                  <a:pt x="13316" y="5686"/>
                </a:lnTo>
                <a:lnTo>
                  <a:pt x="13389" y="5723"/>
                </a:lnTo>
                <a:lnTo>
                  <a:pt x="13536" y="5759"/>
                </a:lnTo>
                <a:lnTo>
                  <a:pt x="13646" y="5686"/>
                </a:lnTo>
                <a:lnTo>
                  <a:pt x="13719" y="5649"/>
                </a:lnTo>
                <a:lnTo>
                  <a:pt x="13756" y="5576"/>
                </a:lnTo>
                <a:lnTo>
                  <a:pt x="13829" y="5503"/>
                </a:lnTo>
                <a:lnTo>
                  <a:pt x="13939" y="5466"/>
                </a:lnTo>
                <a:close/>
                <a:moveTo>
                  <a:pt x="13646" y="3852"/>
                </a:moveTo>
                <a:lnTo>
                  <a:pt x="13609" y="3925"/>
                </a:lnTo>
                <a:lnTo>
                  <a:pt x="13499" y="4182"/>
                </a:lnTo>
                <a:lnTo>
                  <a:pt x="13462" y="4476"/>
                </a:lnTo>
                <a:lnTo>
                  <a:pt x="13462" y="4732"/>
                </a:lnTo>
                <a:lnTo>
                  <a:pt x="13499" y="5026"/>
                </a:lnTo>
                <a:lnTo>
                  <a:pt x="13316" y="5099"/>
                </a:lnTo>
                <a:lnTo>
                  <a:pt x="13132" y="5173"/>
                </a:lnTo>
                <a:lnTo>
                  <a:pt x="13022" y="4769"/>
                </a:lnTo>
                <a:lnTo>
                  <a:pt x="12839" y="4439"/>
                </a:lnTo>
                <a:lnTo>
                  <a:pt x="12802" y="4402"/>
                </a:lnTo>
                <a:lnTo>
                  <a:pt x="12729" y="4402"/>
                </a:lnTo>
                <a:lnTo>
                  <a:pt x="12692" y="4439"/>
                </a:lnTo>
                <a:lnTo>
                  <a:pt x="12692" y="4476"/>
                </a:lnTo>
                <a:lnTo>
                  <a:pt x="12655" y="4732"/>
                </a:lnTo>
                <a:lnTo>
                  <a:pt x="12692" y="4952"/>
                </a:lnTo>
                <a:lnTo>
                  <a:pt x="12802" y="5429"/>
                </a:lnTo>
                <a:lnTo>
                  <a:pt x="12582" y="5649"/>
                </a:lnTo>
                <a:lnTo>
                  <a:pt x="12399" y="5466"/>
                </a:lnTo>
                <a:lnTo>
                  <a:pt x="12142" y="5173"/>
                </a:lnTo>
                <a:lnTo>
                  <a:pt x="12105" y="5136"/>
                </a:lnTo>
                <a:lnTo>
                  <a:pt x="12032" y="5173"/>
                </a:lnTo>
                <a:lnTo>
                  <a:pt x="11995" y="5209"/>
                </a:lnTo>
                <a:lnTo>
                  <a:pt x="11995" y="5283"/>
                </a:lnTo>
                <a:lnTo>
                  <a:pt x="12032" y="5466"/>
                </a:lnTo>
                <a:lnTo>
                  <a:pt x="12142" y="5649"/>
                </a:lnTo>
                <a:lnTo>
                  <a:pt x="12252" y="5796"/>
                </a:lnTo>
                <a:lnTo>
                  <a:pt x="12435" y="5906"/>
                </a:lnTo>
                <a:lnTo>
                  <a:pt x="12399" y="6016"/>
                </a:lnTo>
                <a:lnTo>
                  <a:pt x="12362" y="6053"/>
                </a:lnTo>
                <a:lnTo>
                  <a:pt x="12142" y="6016"/>
                </a:lnTo>
                <a:lnTo>
                  <a:pt x="11738" y="5833"/>
                </a:lnTo>
                <a:lnTo>
                  <a:pt x="11665" y="5686"/>
                </a:lnTo>
                <a:lnTo>
                  <a:pt x="11628" y="5649"/>
                </a:lnTo>
                <a:lnTo>
                  <a:pt x="11592" y="5686"/>
                </a:lnTo>
                <a:lnTo>
                  <a:pt x="11555" y="5833"/>
                </a:lnTo>
                <a:lnTo>
                  <a:pt x="11518" y="5906"/>
                </a:lnTo>
                <a:lnTo>
                  <a:pt x="11518" y="5979"/>
                </a:lnTo>
                <a:lnTo>
                  <a:pt x="11555" y="6053"/>
                </a:lnTo>
                <a:lnTo>
                  <a:pt x="11628" y="6126"/>
                </a:lnTo>
                <a:lnTo>
                  <a:pt x="11775" y="6236"/>
                </a:lnTo>
                <a:lnTo>
                  <a:pt x="11995" y="6346"/>
                </a:lnTo>
                <a:lnTo>
                  <a:pt x="12289" y="6456"/>
                </a:lnTo>
                <a:lnTo>
                  <a:pt x="12252" y="6676"/>
                </a:lnTo>
                <a:lnTo>
                  <a:pt x="12289" y="6897"/>
                </a:lnTo>
                <a:lnTo>
                  <a:pt x="11555" y="6897"/>
                </a:lnTo>
                <a:lnTo>
                  <a:pt x="11445" y="6933"/>
                </a:lnTo>
                <a:lnTo>
                  <a:pt x="11408" y="7007"/>
                </a:lnTo>
                <a:lnTo>
                  <a:pt x="11408" y="7153"/>
                </a:lnTo>
                <a:lnTo>
                  <a:pt x="11408" y="7337"/>
                </a:lnTo>
                <a:lnTo>
                  <a:pt x="11482" y="7483"/>
                </a:lnTo>
                <a:lnTo>
                  <a:pt x="11555" y="7593"/>
                </a:lnTo>
                <a:lnTo>
                  <a:pt x="11592" y="7630"/>
                </a:lnTo>
                <a:lnTo>
                  <a:pt x="11922" y="7960"/>
                </a:lnTo>
                <a:lnTo>
                  <a:pt x="12142" y="8107"/>
                </a:lnTo>
                <a:lnTo>
                  <a:pt x="12252" y="8180"/>
                </a:lnTo>
                <a:lnTo>
                  <a:pt x="12362" y="8217"/>
                </a:lnTo>
                <a:lnTo>
                  <a:pt x="12472" y="8217"/>
                </a:lnTo>
                <a:lnTo>
                  <a:pt x="12362" y="8547"/>
                </a:lnTo>
                <a:lnTo>
                  <a:pt x="12252" y="8804"/>
                </a:lnTo>
                <a:lnTo>
                  <a:pt x="12215" y="8841"/>
                </a:lnTo>
                <a:lnTo>
                  <a:pt x="12179" y="8877"/>
                </a:lnTo>
                <a:lnTo>
                  <a:pt x="11812" y="8731"/>
                </a:lnTo>
                <a:lnTo>
                  <a:pt x="11555" y="8584"/>
                </a:lnTo>
                <a:lnTo>
                  <a:pt x="11335" y="8364"/>
                </a:lnTo>
                <a:lnTo>
                  <a:pt x="11225" y="8364"/>
                </a:lnTo>
                <a:lnTo>
                  <a:pt x="11188" y="8437"/>
                </a:lnTo>
                <a:lnTo>
                  <a:pt x="11188" y="8511"/>
                </a:lnTo>
                <a:lnTo>
                  <a:pt x="11335" y="8731"/>
                </a:lnTo>
                <a:lnTo>
                  <a:pt x="11555" y="8951"/>
                </a:lnTo>
                <a:lnTo>
                  <a:pt x="11812" y="9134"/>
                </a:lnTo>
                <a:lnTo>
                  <a:pt x="12069" y="9244"/>
                </a:lnTo>
                <a:lnTo>
                  <a:pt x="11848" y="9648"/>
                </a:lnTo>
                <a:lnTo>
                  <a:pt x="11738" y="9648"/>
                </a:lnTo>
                <a:lnTo>
                  <a:pt x="11665" y="9721"/>
                </a:lnTo>
                <a:lnTo>
                  <a:pt x="11262" y="9428"/>
                </a:lnTo>
                <a:lnTo>
                  <a:pt x="10895" y="9134"/>
                </a:lnTo>
                <a:lnTo>
                  <a:pt x="10858" y="9097"/>
                </a:lnTo>
                <a:lnTo>
                  <a:pt x="10821" y="9134"/>
                </a:lnTo>
                <a:lnTo>
                  <a:pt x="10601" y="9391"/>
                </a:lnTo>
                <a:lnTo>
                  <a:pt x="10381" y="9648"/>
                </a:lnTo>
                <a:lnTo>
                  <a:pt x="10308" y="9648"/>
                </a:lnTo>
                <a:lnTo>
                  <a:pt x="10234" y="9684"/>
                </a:lnTo>
                <a:lnTo>
                  <a:pt x="10198" y="9758"/>
                </a:lnTo>
                <a:lnTo>
                  <a:pt x="10234" y="9831"/>
                </a:lnTo>
                <a:lnTo>
                  <a:pt x="10748" y="10308"/>
                </a:lnTo>
                <a:lnTo>
                  <a:pt x="11188" y="10821"/>
                </a:lnTo>
                <a:lnTo>
                  <a:pt x="10968" y="11262"/>
                </a:lnTo>
                <a:lnTo>
                  <a:pt x="10785" y="11152"/>
                </a:lnTo>
                <a:lnTo>
                  <a:pt x="10601" y="11078"/>
                </a:lnTo>
                <a:lnTo>
                  <a:pt x="10381" y="11042"/>
                </a:lnTo>
                <a:lnTo>
                  <a:pt x="10308" y="11005"/>
                </a:lnTo>
                <a:lnTo>
                  <a:pt x="10198" y="10968"/>
                </a:lnTo>
                <a:lnTo>
                  <a:pt x="10161" y="10931"/>
                </a:lnTo>
                <a:lnTo>
                  <a:pt x="10088" y="10931"/>
                </a:lnTo>
                <a:lnTo>
                  <a:pt x="9978" y="10968"/>
                </a:lnTo>
                <a:lnTo>
                  <a:pt x="9941" y="11078"/>
                </a:lnTo>
                <a:lnTo>
                  <a:pt x="9941" y="11152"/>
                </a:lnTo>
                <a:lnTo>
                  <a:pt x="9978" y="11188"/>
                </a:lnTo>
                <a:lnTo>
                  <a:pt x="10124" y="11335"/>
                </a:lnTo>
                <a:lnTo>
                  <a:pt x="10308" y="11445"/>
                </a:lnTo>
                <a:lnTo>
                  <a:pt x="10565" y="11555"/>
                </a:lnTo>
                <a:lnTo>
                  <a:pt x="10675" y="11592"/>
                </a:lnTo>
                <a:lnTo>
                  <a:pt x="10785" y="11592"/>
                </a:lnTo>
                <a:lnTo>
                  <a:pt x="10748" y="11775"/>
                </a:lnTo>
                <a:lnTo>
                  <a:pt x="10711" y="11959"/>
                </a:lnTo>
                <a:lnTo>
                  <a:pt x="10675" y="12179"/>
                </a:lnTo>
                <a:lnTo>
                  <a:pt x="10711" y="12362"/>
                </a:lnTo>
                <a:lnTo>
                  <a:pt x="10785" y="12582"/>
                </a:lnTo>
                <a:lnTo>
                  <a:pt x="10638" y="12692"/>
                </a:lnTo>
                <a:lnTo>
                  <a:pt x="10455" y="12876"/>
                </a:lnTo>
                <a:lnTo>
                  <a:pt x="10381" y="12949"/>
                </a:lnTo>
                <a:lnTo>
                  <a:pt x="10308" y="12949"/>
                </a:lnTo>
                <a:lnTo>
                  <a:pt x="10271" y="12986"/>
                </a:lnTo>
                <a:lnTo>
                  <a:pt x="10234" y="13059"/>
                </a:lnTo>
                <a:lnTo>
                  <a:pt x="10234" y="13169"/>
                </a:lnTo>
                <a:lnTo>
                  <a:pt x="10271" y="13206"/>
                </a:lnTo>
                <a:lnTo>
                  <a:pt x="10308" y="13242"/>
                </a:lnTo>
                <a:lnTo>
                  <a:pt x="10455" y="13242"/>
                </a:lnTo>
                <a:lnTo>
                  <a:pt x="10565" y="13206"/>
                </a:lnTo>
                <a:lnTo>
                  <a:pt x="10748" y="13059"/>
                </a:lnTo>
                <a:lnTo>
                  <a:pt x="11005" y="12912"/>
                </a:lnTo>
                <a:lnTo>
                  <a:pt x="11408" y="13352"/>
                </a:lnTo>
                <a:lnTo>
                  <a:pt x="11482" y="13426"/>
                </a:lnTo>
                <a:lnTo>
                  <a:pt x="11335" y="13609"/>
                </a:lnTo>
                <a:lnTo>
                  <a:pt x="11262" y="13829"/>
                </a:lnTo>
                <a:lnTo>
                  <a:pt x="11188" y="13829"/>
                </a:lnTo>
                <a:lnTo>
                  <a:pt x="11115" y="13866"/>
                </a:lnTo>
                <a:lnTo>
                  <a:pt x="11005" y="13939"/>
                </a:lnTo>
                <a:lnTo>
                  <a:pt x="10968" y="14013"/>
                </a:lnTo>
                <a:lnTo>
                  <a:pt x="11005" y="14123"/>
                </a:lnTo>
                <a:lnTo>
                  <a:pt x="11041" y="14233"/>
                </a:lnTo>
                <a:lnTo>
                  <a:pt x="11151" y="14306"/>
                </a:lnTo>
                <a:lnTo>
                  <a:pt x="11262" y="14343"/>
                </a:lnTo>
                <a:lnTo>
                  <a:pt x="11372" y="14343"/>
                </a:lnTo>
                <a:lnTo>
                  <a:pt x="11482" y="14270"/>
                </a:lnTo>
                <a:lnTo>
                  <a:pt x="11555" y="14196"/>
                </a:lnTo>
                <a:lnTo>
                  <a:pt x="11628" y="14086"/>
                </a:lnTo>
                <a:lnTo>
                  <a:pt x="11665" y="13976"/>
                </a:lnTo>
                <a:lnTo>
                  <a:pt x="11665" y="13866"/>
                </a:lnTo>
                <a:lnTo>
                  <a:pt x="11738" y="13719"/>
                </a:lnTo>
                <a:lnTo>
                  <a:pt x="11848" y="13829"/>
                </a:lnTo>
                <a:lnTo>
                  <a:pt x="11995" y="13903"/>
                </a:lnTo>
                <a:lnTo>
                  <a:pt x="12142" y="13976"/>
                </a:lnTo>
                <a:lnTo>
                  <a:pt x="12325" y="14013"/>
                </a:lnTo>
                <a:lnTo>
                  <a:pt x="12362" y="14049"/>
                </a:lnTo>
                <a:lnTo>
                  <a:pt x="12252" y="14270"/>
                </a:lnTo>
                <a:lnTo>
                  <a:pt x="12179" y="14453"/>
                </a:lnTo>
                <a:lnTo>
                  <a:pt x="12105" y="14563"/>
                </a:lnTo>
                <a:lnTo>
                  <a:pt x="11995" y="14600"/>
                </a:lnTo>
                <a:lnTo>
                  <a:pt x="11958" y="14600"/>
                </a:lnTo>
                <a:lnTo>
                  <a:pt x="11885" y="14636"/>
                </a:lnTo>
                <a:lnTo>
                  <a:pt x="11848" y="14746"/>
                </a:lnTo>
                <a:lnTo>
                  <a:pt x="11848" y="14856"/>
                </a:lnTo>
                <a:lnTo>
                  <a:pt x="11922" y="14930"/>
                </a:lnTo>
                <a:lnTo>
                  <a:pt x="11995" y="15003"/>
                </a:lnTo>
                <a:lnTo>
                  <a:pt x="12069" y="15003"/>
                </a:lnTo>
                <a:lnTo>
                  <a:pt x="12215" y="14966"/>
                </a:lnTo>
                <a:lnTo>
                  <a:pt x="12362" y="14856"/>
                </a:lnTo>
                <a:lnTo>
                  <a:pt x="12472" y="14746"/>
                </a:lnTo>
                <a:lnTo>
                  <a:pt x="12545" y="14563"/>
                </a:lnTo>
                <a:lnTo>
                  <a:pt x="12619" y="14416"/>
                </a:lnTo>
                <a:lnTo>
                  <a:pt x="12692" y="14049"/>
                </a:lnTo>
                <a:lnTo>
                  <a:pt x="13132" y="13976"/>
                </a:lnTo>
                <a:lnTo>
                  <a:pt x="13536" y="13829"/>
                </a:lnTo>
                <a:lnTo>
                  <a:pt x="13279" y="14526"/>
                </a:lnTo>
                <a:lnTo>
                  <a:pt x="13206" y="14710"/>
                </a:lnTo>
                <a:lnTo>
                  <a:pt x="13206" y="14820"/>
                </a:lnTo>
                <a:lnTo>
                  <a:pt x="13242" y="14856"/>
                </a:lnTo>
                <a:lnTo>
                  <a:pt x="13279" y="14930"/>
                </a:lnTo>
                <a:lnTo>
                  <a:pt x="13352" y="14966"/>
                </a:lnTo>
                <a:lnTo>
                  <a:pt x="13426" y="14966"/>
                </a:lnTo>
                <a:lnTo>
                  <a:pt x="13499" y="14930"/>
                </a:lnTo>
                <a:lnTo>
                  <a:pt x="13572" y="14893"/>
                </a:lnTo>
                <a:lnTo>
                  <a:pt x="13609" y="14820"/>
                </a:lnTo>
                <a:lnTo>
                  <a:pt x="13719" y="14563"/>
                </a:lnTo>
                <a:lnTo>
                  <a:pt x="13793" y="14270"/>
                </a:lnTo>
                <a:lnTo>
                  <a:pt x="13829" y="13976"/>
                </a:lnTo>
                <a:lnTo>
                  <a:pt x="13829" y="13719"/>
                </a:lnTo>
                <a:lnTo>
                  <a:pt x="14269" y="13463"/>
                </a:lnTo>
                <a:lnTo>
                  <a:pt x="14306" y="13939"/>
                </a:lnTo>
                <a:lnTo>
                  <a:pt x="14343" y="14049"/>
                </a:lnTo>
                <a:lnTo>
                  <a:pt x="14379" y="14123"/>
                </a:lnTo>
                <a:lnTo>
                  <a:pt x="14379" y="14159"/>
                </a:lnTo>
                <a:lnTo>
                  <a:pt x="14416" y="14270"/>
                </a:lnTo>
                <a:lnTo>
                  <a:pt x="14490" y="14343"/>
                </a:lnTo>
                <a:lnTo>
                  <a:pt x="14673" y="14343"/>
                </a:lnTo>
                <a:lnTo>
                  <a:pt x="14673" y="14306"/>
                </a:lnTo>
                <a:lnTo>
                  <a:pt x="14746" y="14233"/>
                </a:lnTo>
                <a:lnTo>
                  <a:pt x="14783" y="14159"/>
                </a:lnTo>
                <a:lnTo>
                  <a:pt x="14710" y="13903"/>
                </a:lnTo>
                <a:lnTo>
                  <a:pt x="14673" y="13646"/>
                </a:lnTo>
                <a:lnTo>
                  <a:pt x="14563" y="13279"/>
                </a:lnTo>
                <a:lnTo>
                  <a:pt x="15003" y="12876"/>
                </a:lnTo>
                <a:lnTo>
                  <a:pt x="15113" y="13022"/>
                </a:lnTo>
                <a:lnTo>
                  <a:pt x="15223" y="13132"/>
                </a:lnTo>
                <a:lnTo>
                  <a:pt x="15370" y="13352"/>
                </a:lnTo>
                <a:lnTo>
                  <a:pt x="15480" y="13463"/>
                </a:lnTo>
                <a:lnTo>
                  <a:pt x="15590" y="13536"/>
                </a:lnTo>
                <a:lnTo>
                  <a:pt x="15663" y="13536"/>
                </a:lnTo>
                <a:lnTo>
                  <a:pt x="15737" y="13463"/>
                </a:lnTo>
                <a:lnTo>
                  <a:pt x="15773" y="13389"/>
                </a:lnTo>
                <a:lnTo>
                  <a:pt x="15773" y="13316"/>
                </a:lnTo>
                <a:lnTo>
                  <a:pt x="15737" y="13132"/>
                </a:lnTo>
                <a:lnTo>
                  <a:pt x="15627" y="12986"/>
                </a:lnTo>
                <a:lnTo>
                  <a:pt x="15480" y="12876"/>
                </a:lnTo>
                <a:lnTo>
                  <a:pt x="15370" y="12729"/>
                </a:lnTo>
                <a:lnTo>
                  <a:pt x="15260" y="12582"/>
                </a:lnTo>
                <a:lnTo>
                  <a:pt x="15480" y="12289"/>
                </a:lnTo>
                <a:lnTo>
                  <a:pt x="15700" y="11995"/>
                </a:lnTo>
                <a:lnTo>
                  <a:pt x="15773" y="12069"/>
                </a:lnTo>
                <a:lnTo>
                  <a:pt x="15993" y="12215"/>
                </a:lnTo>
                <a:lnTo>
                  <a:pt x="16177" y="12399"/>
                </a:lnTo>
                <a:lnTo>
                  <a:pt x="16250" y="12435"/>
                </a:lnTo>
                <a:lnTo>
                  <a:pt x="16397" y="12435"/>
                </a:lnTo>
                <a:lnTo>
                  <a:pt x="16434" y="12399"/>
                </a:lnTo>
                <a:lnTo>
                  <a:pt x="16470" y="12325"/>
                </a:lnTo>
                <a:lnTo>
                  <a:pt x="16507" y="12252"/>
                </a:lnTo>
                <a:lnTo>
                  <a:pt x="16507" y="12179"/>
                </a:lnTo>
                <a:lnTo>
                  <a:pt x="16434" y="12105"/>
                </a:lnTo>
                <a:lnTo>
                  <a:pt x="16250" y="11922"/>
                </a:lnTo>
                <a:lnTo>
                  <a:pt x="16030" y="11775"/>
                </a:lnTo>
                <a:lnTo>
                  <a:pt x="15883" y="11702"/>
                </a:lnTo>
                <a:lnTo>
                  <a:pt x="16140" y="11115"/>
                </a:lnTo>
                <a:lnTo>
                  <a:pt x="16324" y="11225"/>
                </a:lnTo>
                <a:lnTo>
                  <a:pt x="16617" y="11335"/>
                </a:lnTo>
                <a:lnTo>
                  <a:pt x="16984" y="11408"/>
                </a:lnTo>
                <a:lnTo>
                  <a:pt x="17057" y="11408"/>
                </a:lnTo>
                <a:lnTo>
                  <a:pt x="17094" y="11372"/>
                </a:lnTo>
                <a:lnTo>
                  <a:pt x="17131" y="11298"/>
                </a:lnTo>
                <a:lnTo>
                  <a:pt x="17167" y="11225"/>
                </a:lnTo>
                <a:lnTo>
                  <a:pt x="17167" y="11152"/>
                </a:lnTo>
                <a:lnTo>
                  <a:pt x="17131" y="11078"/>
                </a:lnTo>
                <a:lnTo>
                  <a:pt x="17094" y="11042"/>
                </a:lnTo>
                <a:lnTo>
                  <a:pt x="17021" y="11005"/>
                </a:lnTo>
                <a:lnTo>
                  <a:pt x="16764" y="10968"/>
                </a:lnTo>
                <a:lnTo>
                  <a:pt x="16544" y="10895"/>
                </a:lnTo>
                <a:lnTo>
                  <a:pt x="16250" y="10821"/>
                </a:lnTo>
                <a:lnTo>
                  <a:pt x="16397" y="10345"/>
                </a:lnTo>
                <a:lnTo>
                  <a:pt x="16507" y="9831"/>
                </a:lnTo>
                <a:lnTo>
                  <a:pt x="16727" y="9941"/>
                </a:lnTo>
                <a:lnTo>
                  <a:pt x="16984" y="9978"/>
                </a:lnTo>
                <a:lnTo>
                  <a:pt x="17131" y="10014"/>
                </a:lnTo>
                <a:lnTo>
                  <a:pt x="17277" y="10014"/>
                </a:lnTo>
                <a:lnTo>
                  <a:pt x="17424" y="9978"/>
                </a:lnTo>
                <a:lnTo>
                  <a:pt x="17461" y="9904"/>
                </a:lnTo>
                <a:lnTo>
                  <a:pt x="17497" y="9831"/>
                </a:lnTo>
                <a:lnTo>
                  <a:pt x="17497" y="9794"/>
                </a:lnTo>
                <a:lnTo>
                  <a:pt x="17497" y="9721"/>
                </a:lnTo>
                <a:lnTo>
                  <a:pt x="17387" y="9648"/>
                </a:lnTo>
                <a:lnTo>
                  <a:pt x="17277" y="9611"/>
                </a:lnTo>
                <a:lnTo>
                  <a:pt x="17167" y="9574"/>
                </a:lnTo>
                <a:lnTo>
                  <a:pt x="16544" y="9501"/>
                </a:lnTo>
                <a:lnTo>
                  <a:pt x="16544" y="9464"/>
                </a:lnTo>
                <a:lnTo>
                  <a:pt x="16580" y="8987"/>
                </a:lnTo>
                <a:lnTo>
                  <a:pt x="16617" y="8511"/>
                </a:lnTo>
                <a:lnTo>
                  <a:pt x="16800" y="8584"/>
                </a:lnTo>
                <a:lnTo>
                  <a:pt x="17021" y="8621"/>
                </a:lnTo>
                <a:lnTo>
                  <a:pt x="17204" y="8657"/>
                </a:lnTo>
                <a:lnTo>
                  <a:pt x="17424" y="8621"/>
                </a:lnTo>
                <a:lnTo>
                  <a:pt x="17571" y="8584"/>
                </a:lnTo>
                <a:lnTo>
                  <a:pt x="17644" y="8511"/>
                </a:lnTo>
                <a:lnTo>
                  <a:pt x="17681" y="8437"/>
                </a:lnTo>
                <a:lnTo>
                  <a:pt x="17681" y="8364"/>
                </a:lnTo>
                <a:lnTo>
                  <a:pt x="17644" y="8290"/>
                </a:lnTo>
                <a:lnTo>
                  <a:pt x="17534" y="8217"/>
                </a:lnTo>
                <a:lnTo>
                  <a:pt x="17387" y="8217"/>
                </a:lnTo>
                <a:lnTo>
                  <a:pt x="17094" y="8254"/>
                </a:lnTo>
                <a:lnTo>
                  <a:pt x="16617" y="8217"/>
                </a:lnTo>
                <a:lnTo>
                  <a:pt x="16580" y="7814"/>
                </a:lnTo>
                <a:lnTo>
                  <a:pt x="16507" y="7410"/>
                </a:lnTo>
                <a:lnTo>
                  <a:pt x="16507" y="7410"/>
                </a:lnTo>
                <a:lnTo>
                  <a:pt x="16690" y="7447"/>
                </a:lnTo>
                <a:lnTo>
                  <a:pt x="16874" y="7447"/>
                </a:lnTo>
                <a:lnTo>
                  <a:pt x="17021" y="7410"/>
                </a:lnTo>
                <a:lnTo>
                  <a:pt x="17204" y="7337"/>
                </a:lnTo>
                <a:lnTo>
                  <a:pt x="17351" y="7263"/>
                </a:lnTo>
                <a:lnTo>
                  <a:pt x="17387" y="7190"/>
                </a:lnTo>
                <a:lnTo>
                  <a:pt x="17424" y="7117"/>
                </a:lnTo>
                <a:lnTo>
                  <a:pt x="17424" y="7043"/>
                </a:lnTo>
                <a:lnTo>
                  <a:pt x="17424" y="7007"/>
                </a:lnTo>
                <a:lnTo>
                  <a:pt x="17351" y="6933"/>
                </a:lnTo>
                <a:lnTo>
                  <a:pt x="17314" y="6897"/>
                </a:lnTo>
                <a:lnTo>
                  <a:pt x="17131" y="6897"/>
                </a:lnTo>
                <a:lnTo>
                  <a:pt x="16947" y="6970"/>
                </a:lnTo>
                <a:lnTo>
                  <a:pt x="16764" y="7007"/>
                </a:lnTo>
                <a:lnTo>
                  <a:pt x="16397" y="7080"/>
                </a:lnTo>
                <a:lnTo>
                  <a:pt x="16324" y="6897"/>
                </a:lnTo>
                <a:lnTo>
                  <a:pt x="16140" y="6493"/>
                </a:lnTo>
                <a:lnTo>
                  <a:pt x="16397" y="6420"/>
                </a:lnTo>
                <a:lnTo>
                  <a:pt x="16764" y="6273"/>
                </a:lnTo>
                <a:lnTo>
                  <a:pt x="16947" y="6200"/>
                </a:lnTo>
                <a:lnTo>
                  <a:pt x="17094" y="6090"/>
                </a:lnTo>
                <a:lnTo>
                  <a:pt x="17131" y="6053"/>
                </a:lnTo>
                <a:lnTo>
                  <a:pt x="17131" y="5979"/>
                </a:lnTo>
                <a:lnTo>
                  <a:pt x="17131" y="5906"/>
                </a:lnTo>
                <a:lnTo>
                  <a:pt x="17021" y="5833"/>
                </a:lnTo>
                <a:lnTo>
                  <a:pt x="16910" y="5796"/>
                </a:lnTo>
                <a:lnTo>
                  <a:pt x="16764" y="5833"/>
                </a:lnTo>
                <a:lnTo>
                  <a:pt x="16580" y="5906"/>
                </a:lnTo>
                <a:lnTo>
                  <a:pt x="16250" y="6090"/>
                </a:lnTo>
                <a:lnTo>
                  <a:pt x="16104" y="6163"/>
                </a:lnTo>
                <a:lnTo>
                  <a:pt x="15957" y="6236"/>
                </a:lnTo>
                <a:lnTo>
                  <a:pt x="15957" y="6200"/>
                </a:lnTo>
                <a:lnTo>
                  <a:pt x="15957" y="6163"/>
                </a:lnTo>
                <a:lnTo>
                  <a:pt x="15920" y="6163"/>
                </a:lnTo>
                <a:lnTo>
                  <a:pt x="15590" y="5796"/>
                </a:lnTo>
                <a:lnTo>
                  <a:pt x="15920" y="5503"/>
                </a:lnTo>
                <a:lnTo>
                  <a:pt x="16250" y="5173"/>
                </a:lnTo>
                <a:lnTo>
                  <a:pt x="16287" y="5099"/>
                </a:lnTo>
                <a:lnTo>
                  <a:pt x="16324" y="4989"/>
                </a:lnTo>
                <a:lnTo>
                  <a:pt x="16287" y="4916"/>
                </a:lnTo>
                <a:lnTo>
                  <a:pt x="16250" y="4879"/>
                </a:lnTo>
                <a:lnTo>
                  <a:pt x="16177" y="4806"/>
                </a:lnTo>
                <a:lnTo>
                  <a:pt x="16030" y="4806"/>
                </a:lnTo>
                <a:lnTo>
                  <a:pt x="15957" y="4842"/>
                </a:lnTo>
                <a:lnTo>
                  <a:pt x="15627" y="5209"/>
                </a:lnTo>
                <a:lnTo>
                  <a:pt x="15333" y="5576"/>
                </a:lnTo>
                <a:lnTo>
                  <a:pt x="15076" y="5393"/>
                </a:lnTo>
                <a:lnTo>
                  <a:pt x="14820" y="5246"/>
                </a:lnTo>
                <a:lnTo>
                  <a:pt x="14673" y="5173"/>
                </a:lnTo>
                <a:lnTo>
                  <a:pt x="14746" y="5026"/>
                </a:lnTo>
                <a:lnTo>
                  <a:pt x="14966" y="4659"/>
                </a:lnTo>
                <a:lnTo>
                  <a:pt x="15003" y="4586"/>
                </a:lnTo>
                <a:lnTo>
                  <a:pt x="15003" y="4512"/>
                </a:lnTo>
                <a:lnTo>
                  <a:pt x="14930" y="4402"/>
                </a:lnTo>
                <a:lnTo>
                  <a:pt x="14856" y="4366"/>
                </a:lnTo>
                <a:lnTo>
                  <a:pt x="14746" y="4366"/>
                </a:lnTo>
                <a:lnTo>
                  <a:pt x="14673" y="4439"/>
                </a:lnTo>
                <a:lnTo>
                  <a:pt x="14526" y="4622"/>
                </a:lnTo>
                <a:lnTo>
                  <a:pt x="14416" y="4842"/>
                </a:lnTo>
                <a:lnTo>
                  <a:pt x="14343" y="5026"/>
                </a:lnTo>
                <a:lnTo>
                  <a:pt x="14159" y="4989"/>
                </a:lnTo>
                <a:lnTo>
                  <a:pt x="13939" y="4989"/>
                </a:lnTo>
                <a:lnTo>
                  <a:pt x="13903" y="4732"/>
                </a:lnTo>
                <a:lnTo>
                  <a:pt x="13866" y="4476"/>
                </a:lnTo>
                <a:lnTo>
                  <a:pt x="13829" y="3962"/>
                </a:lnTo>
                <a:lnTo>
                  <a:pt x="13829" y="3889"/>
                </a:lnTo>
                <a:lnTo>
                  <a:pt x="13756" y="3852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118" name="Google Shape;1118;p30"/>
          <p:cNvSpPr/>
          <p:nvPr/>
        </p:nvSpPr>
        <p:spPr>
          <a:xfrm rot="-3496844">
            <a:off x="115839" y="4509560"/>
            <a:ext cx="537852" cy="464440"/>
          </a:xfrm>
          <a:custGeom>
            <a:avLst/>
            <a:gdLst/>
            <a:ahLst/>
            <a:cxnLst/>
            <a:rect l="l" t="t" r="r" b="b"/>
            <a:pathLst>
              <a:path w="10748" h="9281" extrusionOk="0">
                <a:moveTo>
                  <a:pt x="4072" y="550"/>
                </a:moveTo>
                <a:lnTo>
                  <a:pt x="4329" y="587"/>
                </a:lnTo>
                <a:lnTo>
                  <a:pt x="4585" y="697"/>
                </a:lnTo>
                <a:lnTo>
                  <a:pt x="4842" y="844"/>
                </a:lnTo>
                <a:lnTo>
                  <a:pt x="5025" y="1064"/>
                </a:lnTo>
                <a:lnTo>
                  <a:pt x="5136" y="1211"/>
                </a:lnTo>
                <a:lnTo>
                  <a:pt x="5209" y="1394"/>
                </a:lnTo>
                <a:lnTo>
                  <a:pt x="5246" y="1541"/>
                </a:lnTo>
                <a:lnTo>
                  <a:pt x="5282" y="1724"/>
                </a:lnTo>
                <a:lnTo>
                  <a:pt x="5282" y="2091"/>
                </a:lnTo>
                <a:lnTo>
                  <a:pt x="5246" y="2458"/>
                </a:lnTo>
                <a:lnTo>
                  <a:pt x="5209" y="2641"/>
                </a:lnTo>
                <a:lnTo>
                  <a:pt x="4695" y="1761"/>
                </a:lnTo>
                <a:lnTo>
                  <a:pt x="4072" y="550"/>
                </a:lnTo>
                <a:close/>
                <a:moveTo>
                  <a:pt x="1357" y="3008"/>
                </a:moveTo>
                <a:lnTo>
                  <a:pt x="1504" y="3265"/>
                </a:lnTo>
                <a:lnTo>
                  <a:pt x="1614" y="3558"/>
                </a:lnTo>
                <a:lnTo>
                  <a:pt x="1797" y="3852"/>
                </a:lnTo>
                <a:lnTo>
                  <a:pt x="1467" y="3778"/>
                </a:lnTo>
                <a:lnTo>
                  <a:pt x="1137" y="3742"/>
                </a:lnTo>
                <a:lnTo>
                  <a:pt x="1321" y="3118"/>
                </a:lnTo>
                <a:lnTo>
                  <a:pt x="1357" y="3008"/>
                </a:lnTo>
                <a:close/>
                <a:moveTo>
                  <a:pt x="3815" y="550"/>
                </a:moveTo>
                <a:lnTo>
                  <a:pt x="4072" y="1174"/>
                </a:lnTo>
                <a:lnTo>
                  <a:pt x="4329" y="1798"/>
                </a:lnTo>
                <a:lnTo>
                  <a:pt x="4695" y="2531"/>
                </a:lnTo>
                <a:lnTo>
                  <a:pt x="5099" y="3265"/>
                </a:lnTo>
                <a:lnTo>
                  <a:pt x="4989" y="3852"/>
                </a:lnTo>
                <a:lnTo>
                  <a:pt x="4732" y="3191"/>
                </a:lnTo>
                <a:lnTo>
                  <a:pt x="4475" y="2531"/>
                </a:lnTo>
                <a:lnTo>
                  <a:pt x="4255" y="1981"/>
                </a:lnTo>
                <a:lnTo>
                  <a:pt x="4035" y="1467"/>
                </a:lnTo>
                <a:lnTo>
                  <a:pt x="3742" y="880"/>
                </a:lnTo>
                <a:lnTo>
                  <a:pt x="3558" y="587"/>
                </a:lnTo>
                <a:lnTo>
                  <a:pt x="3815" y="550"/>
                </a:lnTo>
                <a:close/>
                <a:moveTo>
                  <a:pt x="1761" y="1724"/>
                </a:moveTo>
                <a:lnTo>
                  <a:pt x="1724" y="1798"/>
                </a:lnTo>
                <a:lnTo>
                  <a:pt x="1761" y="1944"/>
                </a:lnTo>
                <a:lnTo>
                  <a:pt x="1834" y="2018"/>
                </a:lnTo>
                <a:lnTo>
                  <a:pt x="1944" y="2054"/>
                </a:lnTo>
                <a:lnTo>
                  <a:pt x="2054" y="2054"/>
                </a:lnTo>
                <a:lnTo>
                  <a:pt x="2274" y="2531"/>
                </a:lnTo>
                <a:lnTo>
                  <a:pt x="2458" y="2971"/>
                </a:lnTo>
                <a:lnTo>
                  <a:pt x="3008" y="4182"/>
                </a:lnTo>
                <a:lnTo>
                  <a:pt x="3081" y="4329"/>
                </a:lnTo>
                <a:lnTo>
                  <a:pt x="2825" y="4255"/>
                </a:lnTo>
                <a:lnTo>
                  <a:pt x="2458" y="4072"/>
                </a:lnTo>
                <a:lnTo>
                  <a:pt x="2164" y="3742"/>
                </a:lnTo>
                <a:lnTo>
                  <a:pt x="1944" y="3375"/>
                </a:lnTo>
                <a:lnTo>
                  <a:pt x="1724" y="2935"/>
                </a:lnTo>
                <a:lnTo>
                  <a:pt x="1651" y="2715"/>
                </a:lnTo>
                <a:lnTo>
                  <a:pt x="1504" y="2494"/>
                </a:lnTo>
                <a:lnTo>
                  <a:pt x="1724" y="1761"/>
                </a:lnTo>
                <a:lnTo>
                  <a:pt x="1761" y="1724"/>
                </a:lnTo>
                <a:close/>
                <a:moveTo>
                  <a:pt x="2604" y="1174"/>
                </a:moveTo>
                <a:lnTo>
                  <a:pt x="2715" y="1614"/>
                </a:lnTo>
                <a:lnTo>
                  <a:pt x="2861" y="2054"/>
                </a:lnTo>
                <a:lnTo>
                  <a:pt x="3228" y="2898"/>
                </a:lnTo>
                <a:lnTo>
                  <a:pt x="3998" y="4695"/>
                </a:lnTo>
                <a:lnTo>
                  <a:pt x="3632" y="4549"/>
                </a:lnTo>
                <a:lnTo>
                  <a:pt x="3522" y="4365"/>
                </a:lnTo>
                <a:lnTo>
                  <a:pt x="3301" y="3888"/>
                </a:lnTo>
                <a:lnTo>
                  <a:pt x="2861" y="2935"/>
                </a:lnTo>
                <a:lnTo>
                  <a:pt x="2274" y="1834"/>
                </a:lnTo>
                <a:lnTo>
                  <a:pt x="2311" y="1651"/>
                </a:lnTo>
                <a:lnTo>
                  <a:pt x="2421" y="1467"/>
                </a:lnTo>
                <a:lnTo>
                  <a:pt x="2604" y="1174"/>
                </a:lnTo>
                <a:close/>
                <a:moveTo>
                  <a:pt x="3338" y="660"/>
                </a:moveTo>
                <a:lnTo>
                  <a:pt x="3375" y="770"/>
                </a:lnTo>
                <a:lnTo>
                  <a:pt x="3668" y="1467"/>
                </a:lnTo>
                <a:lnTo>
                  <a:pt x="3962" y="2164"/>
                </a:lnTo>
                <a:lnTo>
                  <a:pt x="4182" y="2788"/>
                </a:lnTo>
                <a:lnTo>
                  <a:pt x="4402" y="3412"/>
                </a:lnTo>
                <a:lnTo>
                  <a:pt x="4769" y="4659"/>
                </a:lnTo>
                <a:lnTo>
                  <a:pt x="4732" y="4805"/>
                </a:lnTo>
                <a:lnTo>
                  <a:pt x="4659" y="4805"/>
                </a:lnTo>
                <a:lnTo>
                  <a:pt x="4549" y="4842"/>
                </a:lnTo>
                <a:lnTo>
                  <a:pt x="3668" y="2971"/>
                </a:lnTo>
                <a:lnTo>
                  <a:pt x="3191" y="1981"/>
                </a:lnTo>
                <a:lnTo>
                  <a:pt x="2971" y="1504"/>
                </a:lnTo>
                <a:lnTo>
                  <a:pt x="2788" y="991"/>
                </a:lnTo>
                <a:lnTo>
                  <a:pt x="3045" y="807"/>
                </a:lnTo>
                <a:lnTo>
                  <a:pt x="3338" y="660"/>
                </a:lnTo>
                <a:close/>
                <a:moveTo>
                  <a:pt x="7703" y="4952"/>
                </a:moveTo>
                <a:lnTo>
                  <a:pt x="7960" y="5246"/>
                </a:lnTo>
                <a:lnTo>
                  <a:pt x="7960" y="5246"/>
                </a:lnTo>
                <a:lnTo>
                  <a:pt x="7887" y="5209"/>
                </a:lnTo>
                <a:lnTo>
                  <a:pt x="7593" y="5319"/>
                </a:lnTo>
                <a:lnTo>
                  <a:pt x="7300" y="5466"/>
                </a:lnTo>
                <a:lnTo>
                  <a:pt x="7190" y="5356"/>
                </a:lnTo>
                <a:lnTo>
                  <a:pt x="7080" y="5246"/>
                </a:lnTo>
                <a:lnTo>
                  <a:pt x="7373" y="5099"/>
                </a:lnTo>
                <a:lnTo>
                  <a:pt x="7703" y="4952"/>
                </a:lnTo>
                <a:close/>
                <a:moveTo>
                  <a:pt x="8070" y="5356"/>
                </a:moveTo>
                <a:lnTo>
                  <a:pt x="8180" y="5466"/>
                </a:lnTo>
                <a:lnTo>
                  <a:pt x="7923" y="5576"/>
                </a:lnTo>
                <a:lnTo>
                  <a:pt x="7923" y="5576"/>
                </a:lnTo>
                <a:lnTo>
                  <a:pt x="8033" y="5429"/>
                </a:lnTo>
                <a:lnTo>
                  <a:pt x="8070" y="5356"/>
                </a:lnTo>
                <a:close/>
                <a:moveTo>
                  <a:pt x="7556" y="5612"/>
                </a:moveTo>
                <a:lnTo>
                  <a:pt x="7483" y="5722"/>
                </a:lnTo>
                <a:lnTo>
                  <a:pt x="7483" y="5686"/>
                </a:lnTo>
                <a:lnTo>
                  <a:pt x="7556" y="5612"/>
                </a:lnTo>
                <a:close/>
                <a:moveTo>
                  <a:pt x="8327" y="5649"/>
                </a:moveTo>
                <a:lnTo>
                  <a:pt x="8327" y="5686"/>
                </a:lnTo>
                <a:lnTo>
                  <a:pt x="7850" y="6163"/>
                </a:lnTo>
                <a:lnTo>
                  <a:pt x="7740" y="6016"/>
                </a:lnTo>
                <a:lnTo>
                  <a:pt x="7997" y="5796"/>
                </a:lnTo>
                <a:lnTo>
                  <a:pt x="8327" y="5649"/>
                </a:lnTo>
                <a:close/>
                <a:moveTo>
                  <a:pt x="8437" y="5796"/>
                </a:moveTo>
                <a:lnTo>
                  <a:pt x="8584" y="6053"/>
                </a:lnTo>
                <a:lnTo>
                  <a:pt x="8143" y="6163"/>
                </a:lnTo>
                <a:lnTo>
                  <a:pt x="8437" y="5796"/>
                </a:lnTo>
                <a:close/>
                <a:moveTo>
                  <a:pt x="8437" y="6346"/>
                </a:moveTo>
                <a:lnTo>
                  <a:pt x="8180" y="6676"/>
                </a:lnTo>
                <a:lnTo>
                  <a:pt x="8107" y="6493"/>
                </a:lnTo>
                <a:lnTo>
                  <a:pt x="8437" y="6346"/>
                </a:lnTo>
                <a:close/>
                <a:moveTo>
                  <a:pt x="8767" y="6309"/>
                </a:moveTo>
                <a:lnTo>
                  <a:pt x="8840" y="6419"/>
                </a:lnTo>
                <a:lnTo>
                  <a:pt x="8547" y="6676"/>
                </a:lnTo>
                <a:lnTo>
                  <a:pt x="8767" y="6309"/>
                </a:lnTo>
                <a:close/>
                <a:moveTo>
                  <a:pt x="9024" y="4695"/>
                </a:moveTo>
                <a:lnTo>
                  <a:pt x="9244" y="4732"/>
                </a:lnTo>
                <a:lnTo>
                  <a:pt x="9464" y="4805"/>
                </a:lnTo>
                <a:lnTo>
                  <a:pt x="9647" y="4915"/>
                </a:lnTo>
                <a:lnTo>
                  <a:pt x="9831" y="5062"/>
                </a:lnTo>
                <a:lnTo>
                  <a:pt x="9904" y="5099"/>
                </a:lnTo>
                <a:lnTo>
                  <a:pt x="9941" y="5099"/>
                </a:lnTo>
                <a:lnTo>
                  <a:pt x="10051" y="5209"/>
                </a:lnTo>
                <a:lnTo>
                  <a:pt x="10161" y="5429"/>
                </a:lnTo>
                <a:lnTo>
                  <a:pt x="10198" y="5649"/>
                </a:lnTo>
                <a:lnTo>
                  <a:pt x="10234" y="5869"/>
                </a:lnTo>
                <a:lnTo>
                  <a:pt x="10198" y="6089"/>
                </a:lnTo>
                <a:lnTo>
                  <a:pt x="10161" y="6346"/>
                </a:lnTo>
                <a:lnTo>
                  <a:pt x="10088" y="6566"/>
                </a:lnTo>
                <a:lnTo>
                  <a:pt x="9941" y="7006"/>
                </a:lnTo>
                <a:lnTo>
                  <a:pt x="9904" y="7080"/>
                </a:lnTo>
                <a:lnTo>
                  <a:pt x="9647" y="6676"/>
                </a:lnTo>
                <a:lnTo>
                  <a:pt x="9024" y="5832"/>
                </a:lnTo>
                <a:lnTo>
                  <a:pt x="8620" y="5282"/>
                </a:lnTo>
                <a:lnTo>
                  <a:pt x="8400" y="5025"/>
                </a:lnTo>
                <a:lnTo>
                  <a:pt x="8143" y="4842"/>
                </a:lnTo>
                <a:lnTo>
                  <a:pt x="8584" y="4732"/>
                </a:lnTo>
                <a:lnTo>
                  <a:pt x="8804" y="4695"/>
                </a:lnTo>
                <a:close/>
                <a:moveTo>
                  <a:pt x="1064" y="3962"/>
                </a:moveTo>
                <a:lnTo>
                  <a:pt x="1357" y="4182"/>
                </a:lnTo>
                <a:lnTo>
                  <a:pt x="1651" y="4329"/>
                </a:lnTo>
                <a:lnTo>
                  <a:pt x="2348" y="4585"/>
                </a:lnTo>
                <a:lnTo>
                  <a:pt x="2458" y="4659"/>
                </a:lnTo>
                <a:lnTo>
                  <a:pt x="2494" y="4695"/>
                </a:lnTo>
                <a:lnTo>
                  <a:pt x="2568" y="4732"/>
                </a:lnTo>
                <a:lnTo>
                  <a:pt x="2641" y="4695"/>
                </a:lnTo>
                <a:lnTo>
                  <a:pt x="4329" y="5319"/>
                </a:lnTo>
                <a:lnTo>
                  <a:pt x="4329" y="5356"/>
                </a:lnTo>
                <a:lnTo>
                  <a:pt x="4292" y="5319"/>
                </a:lnTo>
                <a:lnTo>
                  <a:pt x="3888" y="5172"/>
                </a:lnTo>
                <a:lnTo>
                  <a:pt x="3705" y="5136"/>
                </a:lnTo>
                <a:lnTo>
                  <a:pt x="3485" y="5099"/>
                </a:lnTo>
                <a:lnTo>
                  <a:pt x="3448" y="5136"/>
                </a:lnTo>
                <a:lnTo>
                  <a:pt x="3411" y="5172"/>
                </a:lnTo>
                <a:lnTo>
                  <a:pt x="3448" y="5246"/>
                </a:lnTo>
                <a:lnTo>
                  <a:pt x="3595" y="5392"/>
                </a:lnTo>
                <a:lnTo>
                  <a:pt x="3852" y="5539"/>
                </a:lnTo>
                <a:lnTo>
                  <a:pt x="4108" y="5686"/>
                </a:lnTo>
                <a:lnTo>
                  <a:pt x="4402" y="5759"/>
                </a:lnTo>
                <a:lnTo>
                  <a:pt x="4365" y="5906"/>
                </a:lnTo>
                <a:lnTo>
                  <a:pt x="4035" y="5906"/>
                </a:lnTo>
                <a:lnTo>
                  <a:pt x="3742" y="5869"/>
                </a:lnTo>
                <a:lnTo>
                  <a:pt x="3411" y="5759"/>
                </a:lnTo>
                <a:lnTo>
                  <a:pt x="3228" y="5686"/>
                </a:lnTo>
                <a:lnTo>
                  <a:pt x="3191" y="5612"/>
                </a:lnTo>
                <a:lnTo>
                  <a:pt x="3155" y="5576"/>
                </a:lnTo>
                <a:lnTo>
                  <a:pt x="3118" y="5539"/>
                </a:lnTo>
                <a:lnTo>
                  <a:pt x="3081" y="5502"/>
                </a:lnTo>
                <a:lnTo>
                  <a:pt x="3045" y="5502"/>
                </a:lnTo>
                <a:lnTo>
                  <a:pt x="3008" y="5539"/>
                </a:lnTo>
                <a:lnTo>
                  <a:pt x="2971" y="5649"/>
                </a:lnTo>
                <a:lnTo>
                  <a:pt x="2971" y="5722"/>
                </a:lnTo>
                <a:lnTo>
                  <a:pt x="3008" y="5796"/>
                </a:lnTo>
                <a:lnTo>
                  <a:pt x="3045" y="5869"/>
                </a:lnTo>
                <a:lnTo>
                  <a:pt x="3191" y="6016"/>
                </a:lnTo>
                <a:lnTo>
                  <a:pt x="3338" y="6126"/>
                </a:lnTo>
                <a:lnTo>
                  <a:pt x="3522" y="6199"/>
                </a:lnTo>
                <a:lnTo>
                  <a:pt x="3742" y="6273"/>
                </a:lnTo>
                <a:lnTo>
                  <a:pt x="3962" y="6309"/>
                </a:lnTo>
                <a:lnTo>
                  <a:pt x="4182" y="6309"/>
                </a:lnTo>
                <a:lnTo>
                  <a:pt x="3962" y="6676"/>
                </a:lnTo>
                <a:lnTo>
                  <a:pt x="3742" y="6603"/>
                </a:lnTo>
                <a:lnTo>
                  <a:pt x="3228" y="6456"/>
                </a:lnTo>
                <a:lnTo>
                  <a:pt x="2971" y="6419"/>
                </a:lnTo>
                <a:lnTo>
                  <a:pt x="2715" y="6383"/>
                </a:lnTo>
                <a:lnTo>
                  <a:pt x="2641" y="6383"/>
                </a:lnTo>
                <a:lnTo>
                  <a:pt x="2641" y="6456"/>
                </a:lnTo>
                <a:lnTo>
                  <a:pt x="2641" y="6493"/>
                </a:lnTo>
                <a:lnTo>
                  <a:pt x="2678" y="6529"/>
                </a:lnTo>
                <a:lnTo>
                  <a:pt x="2861" y="6676"/>
                </a:lnTo>
                <a:lnTo>
                  <a:pt x="3081" y="6786"/>
                </a:lnTo>
                <a:lnTo>
                  <a:pt x="3522" y="6970"/>
                </a:lnTo>
                <a:lnTo>
                  <a:pt x="3742" y="7080"/>
                </a:lnTo>
                <a:lnTo>
                  <a:pt x="3632" y="7226"/>
                </a:lnTo>
                <a:lnTo>
                  <a:pt x="3522" y="7336"/>
                </a:lnTo>
                <a:lnTo>
                  <a:pt x="2935" y="7080"/>
                </a:lnTo>
                <a:lnTo>
                  <a:pt x="2311" y="6823"/>
                </a:lnTo>
                <a:lnTo>
                  <a:pt x="2238" y="6823"/>
                </a:lnTo>
                <a:lnTo>
                  <a:pt x="2201" y="6860"/>
                </a:lnTo>
                <a:lnTo>
                  <a:pt x="2201" y="6896"/>
                </a:lnTo>
                <a:lnTo>
                  <a:pt x="2201" y="6970"/>
                </a:lnTo>
                <a:lnTo>
                  <a:pt x="2458" y="7190"/>
                </a:lnTo>
                <a:lnTo>
                  <a:pt x="2678" y="7410"/>
                </a:lnTo>
                <a:lnTo>
                  <a:pt x="2971" y="7557"/>
                </a:lnTo>
                <a:lnTo>
                  <a:pt x="3265" y="7703"/>
                </a:lnTo>
                <a:lnTo>
                  <a:pt x="2971" y="7960"/>
                </a:lnTo>
                <a:lnTo>
                  <a:pt x="2641" y="7960"/>
                </a:lnTo>
                <a:lnTo>
                  <a:pt x="2311" y="7887"/>
                </a:lnTo>
                <a:lnTo>
                  <a:pt x="1981" y="7777"/>
                </a:lnTo>
                <a:lnTo>
                  <a:pt x="1871" y="7777"/>
                </a:lnTo>
                <a:lnTo>
                  <a:pt x="1834" y="7813"/>
                </a:lnTo>
                <a:lnTo>
                  <a:pt x="1797" y="7850"/>
                </a:lnTo>
                <a:lnTo>
                  <a:pt x="1797" y="7923"/>
                </a:lnTo>
                <a:lnTo>
                  <a:pt x="1834" y="8070"/>
                </a:lnTo>
                <a:lnTo>
                  <a:pt x="1944" y="8143"/>
                </a:lnTo>
                <a:lnTo>
                  <a:pt x="2091" y="8217"/>
                </a:lnTo>
                <a:lnTo>
                  <a:pt x="2238" y="8290"/>
                </a:lnTo>
                <a:lnTo>
                  <a:pt x="2348" y="8327"/>
                </a:lnTo>
                <a:lnTo>
                  <a:pt x="2164" y="8364"/>
                </a:lnTo>
                <a:lnTo>
                  <a:pt x="1944" y="8364"/>
                </a:lnTo>
                <a:lnTo>
                  <a:pt x="1761" y="8327"/>
                </a:lnTo>
                <a:lnTo>
                  <a:pt x="1541" y="8253"/>
                </a:lnTo>
                <a:lnTo>
                  <a:pt x="1247" y="8070"/>
                </a:lnTo>
                <a:lnTo>
                  <a:pt x="1027" y="7850"/>
                </a:lnTo>
                <a:lnTo>
                  <a:pt x="844" y="7593"/>
                </a:lnTo>
                <a:lnTo>
                  <a:pt x="697" y="7300"/>
                </a:lnTo>
                <a:lnTo>
                  <a:pt x="624" y="6970"/>
                </a:lnTo>
                <a:lnTo>
                  <a:pt x="550" y="6676"/>
                </a:lnTo>
                <a:lnTo>
                  <a:pt x="550" y="6346"/>
                </a:lnTo>
                <a:lnTo>
                  <a:pt x="550" y="6016"/>
                </a:lnTo>
                <a:lnTo>
                  <a:pt x="624" y="5502"/>
                </a:lnTo>
                <a:lnTo>
                  <a:pt x="734" y="4989"/>
                </a:lnTo>
                <a:lnTo>
                  <a:pt x="1064" y="3962"/>
                </a:lnTo>
                <a:close/>
                <a:moveTo>
                  <a:pt x="6786" y="5429"/>
                </a:moveTo>
                <a:lnTo>
                  <a:pt x="6860" y="5649"/>
                </a:lnTo>
                <a:lnTo>
                  <a:pt x="6970" y="5832"/>
                </a:lnTo>
                <a:lnTo>
                  <a:pt x="7006" y="5906"/>
                </a:lnTo>
                <a:lnTo>
                  <a:pt x="7043" y="5979"/>
                </a:lnTo>
                <a:lnTo>
                  <a:pt x="7116" y="6016"/>
                </a:lnTo>
                <a:lnTo>
                  <a:pt x="7813" y="7006"/>
                </a:lnTo>
                <a:lnTo>
                  <a:pt x="8143" y="7520"/>
                </a:lnTo>
                <a:lnTo>
                  <a:pt x="8143" y="7667"/>
                </a:lnTo>
                <a:lnTo>
                  <a:pt x="8143" y="7740"/>
                </a:lnTo>
                <a:lnTo>
                  <a:pt x="8217" y="7813"/>
                </a:lnTo>
                <a:lnTo>
                  <a:pt x="8290" y="7850"/>
                </a:lnTo>
                <a:lnTo>
                  <a:pt x="8363" y="7850"/>
                </a:lnTo>
                <a:lnTo>
                  <a:pt x="8400" y="7813"/>
                </a:lnTo>
                <a:lnTo>
                  <a:pt x="8510" y="7887"/>
                </a:lnTo>
                <a:lnTo>
                  <a:pt x="8584" y="7923"/>
                </a:lnTo>
                <a:lnTo>
                  <a:pt x="8694" y="7960"/>
                </a:lnTo>
                <a:lnTo>
                  <a:pt x="8767" y="7923"/>
                </a:lnTo>
                <a:lnTo>
                  <a:pt x="8877" y="7997"/>
                </a:lnTo>
                <a:lnTo>
                  <a:pt x="8987" y="7997"/>
                </a:lnTo>
                <a:lnTo>
                  <a:pt x="9060" y="8033"/>
                </a:lnTo>
                <a:lnTo>
                  <a:pt x="9134" y="7997"/>
                </a:lnTo>
                <a:lnTo>
                  <a:pt x="9207" y="7923"/>
                </a:lnTo>
                <a:lnTo>
                  <a:pt x="9207" y="7813"/>
                </a:lnTo>
                <a:lnTo>
                  <a:pt x="9207" y="7740"/>
                </a:lnTo>
                <a:lnTo>
                  <a:pt x="9134" y="7667"/>
                </a:lnTo>
                <a:lnTo>
                  <a:pt x="9170" y="7557"/>
                </a:lnTo>
                <a:lnTo>
                  <a:pt x="9207" y="7483"/>
                </a:lnTo>
                <a:lnTo>
                  <a:pt x="9244" y="7410"/>
                </a:lnTo>
                <a:lnTo>
                  <a:pt x="9244" y="7373"/>
                </a:lnTo>
                <a:lnTo>
                  <a:pt x="9207" y="7300"/>
                </a:lnTo>
                <a:lnTo>
                  <a:pt x="9170" y="7263"/>
                </a:lnTo>
                <a:lnTo>
                  <a:pt x="9134" y="7226"/>
                </a:lnTo>
                <a:lnTo>
                  <a:pt x="8987" y="7226"/>
                </a:lnTo>
                <a:lnTo>
                  <a:pt x="8694" y="7336"/>
                </a:lnTo>
                <a:lnTo>
                  <a:pt x="8694" y="7300"/>
                </a:lnTo>
                <a:lnTo>
                  <a:pt x="8877" y="7153"/>
                </a:lnTo>
                <a:lnTo>
                  <a:pt x="9060" y="6970"/>
                </a:lnTo>
                <a:lnTo>
                  <a:pt x="9134" y="6860"/>
                </a:lnTo>
                <a:lnTo>
                  <a:pt x="9244" y="7043"/>
                </a:lnTo>
                <a:lnTo>
                  <a:pt x="9501" y="7446"/>
                </a:lnTo>
                <a:lnTo>
                  <a:pt x="9537" y="7593"/>
                </a:lnTo>
                <a:lnTo>
                  <a:pt x="9317" y="7887"/>
                </a:lnTo>
                <a:lnTo>
                  <a:pt x="9024" y="8143"/>
                </a:lnTo>
                <a:lnTo>
                  <a:pt x="8730" y="8364"/>
                </a:lnTo>
                <a:lnTo>
                  <a:pt x="8400" y="8547"/>
                </a:lnTo>
                <a:lnTo>
                  <a:pt x="8070" y="8657"/>
                </a:lnTo>
                <a:lnTo>
                  <a:pt x="7703" y="8694"/>
                </a:lnTo>
                <a:lnTo>
                  <a:pt x="7520" y="8694"/>
                </a:lnTo>
                <a:lnTo>
                  <a:pt x="7373" y="8657"/>
                </a:lnTo>
                <a:lnTo>
                  <a:pt x="7190" y="8620"/>
                </a:lnTo>
                <a:lnTo>
                  <a:pt x="7006" y="8547"/>
                </a:lnTo>
                <a:lnTo>
                  <a:pt x="6823" y="8437"/>
                </a:lnTo>
                <a:lnTo>
                  <a:pt x="6676" y="8290"/>
                </a:lnTo>
                <a:lnTo>
                  <a:pt x="6419" y="7997"/>
                </a:lnTo>
                <a:lnTo>
                  <a:pt x="6199" y="7667"/>
                </a:lnTo>
                <a:lnTo>
                  <a:pt x="6053" y="7300"/>
                </a:lnTo>
                <a:lnTo>
                  <a:pt x="6016" y="6896"/>
                </a:lnTo>
                <a:lnTo>
                  <a:pt x="6016" y="6676"/>
                </a:lnTo>
                <a:lnTo>
                  <a:pt x="6053" y="6493"/>
                </a:lnTo>
                <a:lnTo>
                  <a:pt x="6089" y="6309"/>
                </a:lnTo>
                <a:lnTo>
                  <a:pt x="6163" y="6126"/>
                </a:lnTo>
                <a:lnTo>
                  <a:pt x="6273" y="5943"/>
                </a:lnTo>
                <a:lnTo>
                  <a:pt x="6383" y="5759"/>
                </a:lnTo>
                <a:lnTo>
                  <a:pt x="6566" y="5576"/>
                </a:lnTo>
                <a:lnTo>
                  <a:pt x="6786" y="5429"/>
                </a:lnTo>
                <a:close/>
                <a:moveTo>
                  <a:pt x="3852" y="0"/>
                </a:moveTo>
                <a:lnTo>
                  <a:pt x="3522" y="37"/>
                </a:lnTo>
                <a:lnTo>
                  <a:pt x="3191" y="110"/>
                </a:lnTo>
                <a:lnTo>
                  <a:pt x="2898" y="257"/>
                </a:lnTo>
                <a:lnTo>
                  <a:pt x="2604" y="440"/>
                </a:lnTo>
                <a:lnTo>
                  <a:pt x="2348" y="660"/>
                </a:lnTo>
                <a:lnTo>
                  <a:pt x="2091" y="660"/>
                </a:lnTo>
                <a:lnTo>
                  <a:pt x="1871" y="734"/>
                </a:lnTo>
                <a:lnTo>
                  <a:pt x="1687" y="880"/>
                </a:lnTo>
                <a:lnTo>
                  <a:pt x="1541" y="1064"/>
                </a:lnTo>
                <a:lnTo>
                  <a:pt x="1394" y="1284"/>
                </a:lnTo>
                <a:lnTo>
                  <a:pt x="1321" y="1504"/>
                </a:lnTo>
                <a:lnTo>
                  <a:pt x="1137" y="1944"/>
                </a:lnTo>
                <a:lnTo>
                  <a:pt x="660" y="3522"/>
                </a:lnTo>
                <a:lnTo>
                  <a:pt x="404" y="4292"/>
                </a:lnTo>
                <a:lnTo>
                  <a:pt x="183" y="5062"/>
                </a:lnTo>
                <a:lnTo>
                  <a:pt x="37" y="5759"/>
                </a:lnTo>
                <a:lnTo>
                  <a:pt x="0" y="6126"/>
                </a:lnTo>
                <a:lnTo>
                  <a:pt x="0" y="6456"/>
                </a:lnTo>
                <a:lnTo>
                  <a:pt x="0" y="6786"/>
                </a:lnTo>
                <a:lnTo>
                  <a:pt x="73" y="7153"/>
                </a:lnTo>
                <a:lnTo>
                  <a:pt x="183" y="7483"/>
                </a:lnTo>
                <a:lnTo>
                  <a:pt x="330" y="7813"/>
                </a:lnTo>
                <a:lnTo>
                  <a:pt x="477" y="8033"/>
                </a:lnTo>
                <a:lnTo>
                  <a:pt x="660" y="8253"/>
                </a:lnTo>
                <a:lnTo>
                  <a:pt x="880" y="8474"/>
                </a:lnTo>
                <a:lnTo>
                  <a:pt x="1101" y="8657"/>
                </a:lnTo>
                <a:lnTo>
                  <a:pt x="1357" y="8767"/>
                </a:lnTo>
                <a:lnTo>
                  <a:pt x="1651" y="8877"/>
                </a:lnTo>
                <a:lnTo>
                  <a:pt x="1908" y="8914"/>
                </a:lnTo>
                <a:lnTo>
                  <a:pt x="2201" y="8950"/>
                </a:lnTo>
                <a:lnTo>
                  <a:pt x="2458" y="8914"/>
                </a:lnTo>
                <a:lnTo>
                  <a:pt x="2678" y="8840"/>
                </a:lnTo>
                <a:lnTo>
                  <a:pt x="2898" y="8730"/>
                </a:lnTo>
                <a:lnTo>
                  <a:pt x="3081" y="8620"/>
                </a:lnTo>
                <a:lnTo>
                  <a:pt x="3448" y="8290"/>
                </a:lnTo>
                <a:lnTo>
                  <a:pt x="3778" y="7923"/>
                </a:lnTo>
                <a:lnTo>
                  <a:pt x="3815" y="7960"/>
                </a:lnTo>
                <a:lnTo>
                  <a:pt x="3925" y="7960"/>
                </a:lnTo>
                <a:lnTo>
                  <a:pt x="4035" y="7887"/>
                </a:lnTo>
                <a:lnTo>
                  <a:pt x="4108" y="7813"/>
                </a:lnTo>
                <a:lnTo>
                  <a:pt x="4108" y="7740"/>
                </a:lnTo>
                <a:lnTo>
                  <a:pt x="4072" y="7593"/>
                </a:lnTo>
                <a:lnTo>
                  <a:pt x="4182" y="7446"/>
                </a:lnTo>
                <a:lnTo>
                  <a:pt x="4512" y="6896"/>
                </a:lnTo>
                <a:lnTo>
                  <a:pt x="4769" y="6309"/>
                </a:lnTo>
                <a:lnTo>
                  <a:pt x="5025" y="5722"/>
                </a:lnTo>
                <a:lnTo>
                  <a:pt x="5209" y="5099"/>
                </a:lnTo>
                <a:lnTo>
                  <a:pt x="5246" y="5062"/>
                </a:lnTo>
                <a:lnTo>
                  <a:pt x="5282" y="4989"/>
                </a:lnTo>
                <a:lnTo>
                  <a:pt x="5282" y="4915"/>
                </a:lnTo>
                <a:lnTo>
                  <a:pt x="5466" y="4292"/>
                </a:lnTo>
                <a:lnTo>
                  <a:pt x="5612" y="3632"/>
                </a:lnTo>
                <a:lnTo>
                  <a:pt x="5722" y="2971"/>
                </a:lnTo>
                <a:lnTo>
                  <a:pt x="5796" y="2311"/>
                </a:lnTo>
                <a:lnTo>
                  <a:pt x="5832" y="1981"/>
                </a:lnTo>
                <a:lnTo>
                  <a:pt x="5796" y="1651"/>
                </a:lnTo>
                <a:lnTo>
                  <a:pt x="5759" y="1357"/>
                </a:lnTo>
                <a:lnTo>
                  <a:pt x="5649" y="1064"/>
                </a:lnTo>
                <a:lnTo>
                  <a:pt x="5539" y="807"/>
                </a:lnTo>
                <a:lnTo>
                  <a:pt x="5356" y="587"/>
                </a:lnTo>
                <a:lnTo>
                  <a:pt x="5099" y="367"/>
                </a:lnTo>
                <a:lnTo>
                  <a:pt x="4842" y="184"/>
                </a:lnTo>
                <a:lnTo>
                  <a:pt x="4512" y="73"/>
                </a:lnTo>
                <a:lnTo>
                  <a:pt x="4182" y="0"/>
                </a:lnTo>
                <a:close/>
                <a:moveTo>
                  <a:pt x="8730" y="3962"/>
                </a:moveTo>
                <a:lnTo>
                  <a:pt x="8584" y="4072"/>
                </a:lnTo>
                <a:lnTo>
                  <a:pt x="8437" y="4182"/>
                </a:lnTo>
                <a:lnTo>
                  <a:pt x="8327" y="4329"/>
                </a:lnTo>
                <a:lnTo>
                  <a:pt x="7887" y="4439"/>
                </a:lnTo>
                <a:lnTo>
                  <a:pt x="7336" y="4585"/>
                </a:lnTo>
                <a:lnTo>
                  <a:pt x="6786" y="4842"/>
                </a:lnTo>
                <a:lnTo>
                  <a:pt x="6566" y="4989"/>
                </a:lnTo>
                <a:lnTo>
                  <a:pt x="6309" y="5172"/>
                </a:lnTo>
                <a:lnTo>
                  <a:pt x="6089" y="5356"/>
                </a:lnTo>
                <a:lnTo>
                  <a:pt x="5906" y="5576"/>
                </a:lnTo>
                <a:lnTo>
                  <a:pt x="5759" y="5796"/>
                </a:lnTo>
                <a:lnTo>
                  <a:pt x="5612" y="6053"/>
                </a:lnTo>
                <a:lnTo>
                  <a:pt x="5539" y="6309"/>
                </a:lnTo>
                <a:lnTo>
                  <a:pt x="5502" y="6603"/>
                </a:lnTo>
                <a:lnTo>
                  <a:pt x="5466" y="6860"/>
                </a:lnTo>
                <a:lnTo>
                  <a:pt x="5502" y="7116"/>
                </a:lnTo>
                <a:lnTo>
                  <a:pt x="5539" y="7373"/>
                </a:lnTo>
                <a:lnTo>
                  <a:pt x="5612" y="7630"/>
                </a:lnTo>
                <a:lnTo>
                  <a:pt x="5722" y="7887"/>
                </a:lnTo>
                <a:lnTo>
                  <a:pt x="5869" y="8107"/>
                </a:lnTo>
                <a:lnTo>
                  <a:pt x="6016" y="8327"/>
                </a:lnTo>
                <a:lnTo>
                  <a:pt x="6199" y="8547"/>
                </a:lnTo>
                <a:lnTo>
                  <a:pt x="6419" y="8730"/>
                </a:lnTo>
                <a:lnTo>
                  <a:pt x="6639" y="8914"/>
                </a:lnTo>
                <a:lnTo>
                  <a:pt x="6860" y="9060"/>
                </a:lnTo>
                <a:lnTo>
                  <a:pt x="7116" y="9170"/>
                </a:lnTo>
                <a:lnTo>
                  <a:pt x="7410" y="9244"/>
                </a:lnTo>
                <a:lnTo>
                  <a:pt x="7703" y="9281"/>
                </a:lnTo>
                <a:lnTo>
                  <a:pt x="8033" y="9244"/>
                </a:lnTo>
                <a:lnTo>
                  <a:pt x="8327" y="9170"/>
                </a:lnTo>
                <a:lnTo>
                  <a:pt x="8620" y="9024"/>
                </a:lnTo>
                <a:lnTo>
                  <a:pt x="8877" y="8877"/>
                </a:lnTo>
                <a:lnTo>
                  <a:pt x="9391" y="8547"/>
                </a:lnTo>
                <a:lnTo>
                  <a:pt x="9611" y="8364"/>
                </a:lnTo>
                <a:lnTo>
                  <a:pt x="9794" y="8143"/>
                </a:lnTo>
                <a:lnTo>
                  <a:pt x="9977" y="7923"/>
                </a:lnTo>
                <a:lnTo>
                  <a:pt x="10161" y="7703"/>
                </a:lnTo>
                <a:lnTo>
                  <a:pt x="10418" y="7190"/>
                </a:lnTo>
                <a:lnTo>
                  <a:pt x="10638" y="6676"/>
                </a:lnTo>
                <a:lnTo>
                  <a:pt x="10711" y="6346"/>
                </a:lnTo>
                <a:lnTo>
                  <a:pt x="10748" y="6053"/>
                </a:lnTo>
                <a:lnTo>
                  <a:pt x="10748" y="5722"/>
                </a:lnTo>
                <a:lnTo>
                  <a:pt x="10711" y="5466"/>
                </a:lnTo>
                <a:lnTo>
                  <a:pt x="10601" y="5172"/>
                </a:lnTo>
                <a:lnTo>
                  <a:pt x="10454" y="4915"/>
                </a:lnTo>
                <a:lnTo>
                  <a:pt x="10271" y="4659"/>
                </a:lnTo>
                <a:lnTo>
                  <a:pt x="10051" y="4439"/>
                </a:lnTo>
                <a:lnTo>
                  <a:pt x="9794" y="4255"/>
                </a:lnTo>
                <a:lnTo>
                  <a:pt x="9537" y="4108"/>
                </a:lnTo>
                <a:lnTo>
                  <a:pt x="9244" y="3998"/>
                </a:lnTo>
                <a:lnTo>
                  <a:pt x="8950" y="3962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119" name="Google Shape;1119;p30"/>
          <p:cNvSpPr/>
          <p:nvPr/>
        </p:nvSpPr>
        <p:spPr>
          <a:xfrm>
            <a:off x="7518184" y="3966329"/>
            <a:ext cx="846269" cy="598458"/>
          </a:xfrm>
          <a:custGeom>
            <a:avLst/>
            <a:gdLst/>
            <a:ahLst/>
            <a:cxnLst/>
            <a:rect l="l" t="t" r="r" b="b"/>
            <a:pathLst>
              <a:path w="16911" h="11959" extrusionOk="0">
                <a:moveTo>
                  <a:pt x="12215" y="8951"/>
                </a:moveTo>
                <a:lnTo>
                  <a:pt x="12032" y="9098"/>
                </a:lnTo>
                <a:lnTo>
                  <a:pt x="11848" y="9244"/>
                </a:lnTo>
                <a:lnTo>
                  <a:pt x="11408" y="9538"/>
                </a:lnTo>
                <a:lnTo>
                  <a:pt x="11005" y="9685"/>
                </a:lnTo>
                <a:lnTo>
                  <a:pt x="10638" y="9868"/>
                </a:lnTo>
                <a:lnTo>
                  <a:pt x="10124" y="10051"/>
                </a:lnTo>
                <a:lnTo>
                  <a:pt x="9977" y="10125"/>
                </a:lnTo>
                <a:lnTo>
                  <a:pt x="9794" y="10161"/>
                </a:lnTo>
                <a:lnTo>
                  <a:pt x="9904" y="9978"/>
                </a:lnTo>
                <a:lnTo>
                  <a:pt x="10051" y="9795"/>
                </a:lnTo>
                <a:lnTo>
                  <a:pt x="10344" y="9758"/>
                </a:lnTo>
                <a:lnTo>
                  <a:pt x="10601" y="9648"/>
                </a:lnTo>
                <a:lnTo>
                  <a:pt x="10858" y="9538"/>
                </a:lnTo>
                <a:lnTo>
                  <a:pt x="11115" y="9354"/>
                </a:lnTo>
                <a:lnTo>
                  <a:pt x="11335" y="9171"/>
                </a:lnTo>
                <a:lnTo>
                  <a:pt x="11371" y="9061"/>
                </a:lnTo>
                <a:lnTo>
                  <a:pt x="11445" y="9061"/>
                </a:lnTo>
                <a:lnTo>
                  <a:pt x="11481" y="9024"/>
                </a:lnTo>
                <a:lnTo>
                  <a:pt x="11848" y="8951"/>
                </a:lnTo>
                <a:close/>
                <a:moveTo>
                  <a:pt x="12619" y="8988"/>
                </a:moveTo>
                <a:lnTo>
                  <a:pt x="12839" y="9061"/>
                </a:lnTo>
                <a:lnTo>
                  <a:pt x="12839" y="9171"/>
                </a:lnTo>
                <a:lnTo>
                  <a:pt x="12215" y="9685"/>
                </a:lnTo>
                <a:lnTo>
                  <a:pt x="11518" y="10125"/>
                </a:lnTo>
                <a:lnTo>
                  <a:pt x="11115" y="10345"/>
                </a:lnTo>
                <a:lnTo>
                  <a:pt x="10711" y="10528"/>
                </a:lnTo>
                <a:lnTo>
                  <a:pt x="10308" y="10712"/>
                </a:lnTo>
                <a:lnTo>
                  <a:pt x="9904" y="10932"/>
                </a:lnTo>
                <a:lnTo>
                  <a:pt x="9831" y="10822"/>
                </a:lnTo>
                <a:lnTo>
                  <a:pt x="9794" y="10712"/>
                </a:lnTo>
                <a:lnTo>
                  <a:pt x="9757" y="10455"/>
                </a:lnTo>
                <a:lnTo>
                  <a:pt x="9904" y="10455"/>
                </a:lnTo>
                <a:lnTo>
                  <a:pt x="10051" y="10381"/>
                </a:lnTo>
                <a:lnTo>
                  <a:pt x="10344" y="10271"/>
                </a:lnTo>
                <a:lnTo>
                  <a:pt x="11078" y="10015"/>
                </a:lnTo>
                <a:lnTo>
                  <a:pt x="11481" y="9831"/>
                </a:lnTo>
                <a:lnTo>
                  <a:pt x="11922" y="9611"/>
                </a:lnTo>
                <a:lnTo>
                  <a:pt x="12288" y="9318"/>
                </a:lnTo>
                <a:lnTo>
                  <a:pt x="12435" y="9171"/>
                </a:lnTo>
                <a:lnTo>
                  <a:pt x="12619" y="8988"/>
                </a:lnTo>
                <a:close/>
                <a:moveTo>
                  <a:pt x="9464" y="514"/>
                </a:moveTo>
                <a:lnTo>
                  <a:pt x="9721" y="551"/>
                </a:lnTo>
                <a:lnTo>
                  <a:pt x="9941" y="588"/>
                </a:lnTo>
                <a:lnTo>
                  <a:pt x="10161" y="661"/>
                </a:lnTo>
                <a:lnTo>
                  <a:pt x="10344" y="771"/>
                </a:lnTo>
                <a:lnTo>
                  <a:pt x="10491" y="918"/>
                </a:lnTo>
                <a:lnTo>
                  <a:pt x="10564" y="1101"/>
                </a:lnTo>
                <a:lnTo>
                  <a:pt x="10601" y="1101"/>
                </a:lnTo>
                <a:lnTo>
                  <a:pt x="10528" y="1211"/>
                </a:lnTo>
                <a:lnTo>
                  <a:pt x="10528" y="1321"/>
                </a:lnTo>
                <a:lnTo>
                  <a:pt x="10564" y="1615"/>
                </a:lnTo>
                <a:lnTo>
                  <a:pt x="10638" y="1871"/>
                </a:lnTo>
                <a:lnTo>
                  <a:pt x="10748" y="2091"/>
                </a:lnTo>
                <a:lnTo>
                  <a:pt x="10931" y="2348"/>
                </a:lnTo>
                <a:lnTo>
                  <a:pt x="11005" y="2495"/>
                </a:lnTo>
                <a:lnTo>
                  <a:pt x="11041" y="2678"/>
                </a:lnTo>
                <a:lnTo>
                  <a:pt x="11041" y="2752"/>
                </a:lnTo>
                <a:lnTo>
                  <a:pt x="11005" y="2788"/>
                </a:lnTo>
                <a:lnTo>
                  <a:pt x="10931" y="2788"/>
                </a:lnTo>
                <a:lnTo>
                  <a:pt x="10858" y="2752"/>
                </a:lnTo>
                <a:lnTo>
                  <a:pt x="10784" y="2642"/>
                </a:lnTo>
                <a:lnTo>
                  <a:pt x="10674" y="2312"/>
                </a:lnTo>
                <a:lnTo>
                  <a:pt x="10601" y="2128"/>
                </a:lnTo>
                <a:lnTo>
                  <a:pt x="10491" y="1981"/>
                </a:lnTo>
                <a:lnTo>
                  <a:pt x="10381" y="1798"/>
                </a:lnTo>
                <a:lnTo>
                  <a:pt x="10234" y="1651"/>
                </a:lnTo>
                <a:lnTo>
                  <a:pt x="10088" y="1541"/>
                </a:lnTo>
                <a:lnTo>
                  <a:pt x="9904" y="1431"/>
                </a:lnTo>
                <a:lnTo>
                  <a:pt x="9721" y="1358"/>
                </a:lnTo>
                <a:lnTo>
                  <a:pt x="9537" y="1321"/>
                </a:lnTo>
                <a:lnTo>
                  <a:pt x="9134" y="1321"/>
                </a:lnTo>
                <a:lnTo>
                  <a:pt x="8950" y="1358"/>
                </a:lnTo>
                <a:lnTo>
                  <a:pt x="8767" y="1431"/>
                </a:lnTo>
                <a:lnTo>
                  <a:pt x="8694" y="1468"/>
                </a:lnTo>
                <a:lnTo>
                  <a:pt x="8657" y="1505"/>
                </a:lnTo>
                <a:lnTo>
                  <a:pt x="8694" y="1615"/>
                </a:lnTo>
                <a:lnTo>
                  <a:pt x="8767" y="1688"/>
                </a:lnTo>
                <a:lnTo>
                  <a:pt x="8804" y="1725"/>
                </a:lnTo>
                <a:lnTo>
                  <a:pt x="8877" y="1725"/>
                </a:lnTo>
                <a:lnTo>
                  <a:pt x="9097" y="1688"/>
                </a:lnTo>
                <a:lnTo>
                  <a:pt x="9281" y="1688"/>
                </a:lnTo>
                <a:lnTo>
                  <a:pt x="9501" y="1725"/>
                </a:lnTo>
                <a:lnTo>
                  <a:pt x="9684" y="1798"/>
                </a:lnTo>
                <a:lnTo>
                  <a:pt x="9867" y="1871"/>
                </a:lnTo>
                <a:lnTo>
                  <a:pt x="10014" y="2018"/>
                </a:lnTo>
                <a:lnTo>
                  <a:pt x="10161" y="2165"/>
                </a:lnTo>
                <a:lnTo>
                  <a:pt x="10271" y="2348"/>
                </a:lnTo>
                <a:lnTo>
                  <a:pt x="10418" y="2788"/>
                </a:lnTo>
                <a:lnTo>
                  <a:pt x="10528" y="2972"/>
                </a:lnTo>
                <a:lnTo>
                  <a:pt x="10638" y="3119"/>
                </a:lnTo>
                <a:lnTo>
                  <a:pt x="10528" y="3192"/>
                </a:lnTo>
                <a:lnTo>
                  <a:pt x="10308" y="3375"/>
                </a:lnTo>
                <a:lnTo>
                  <a:pt x="10088" y="3595"/>
                </a:lnTo>
                <a:lnTo>
                  <a:pt x="9904" y="3816"/>
                </a:lnTo>
                <a:lnTo>
                  <a:pt x="9794" y="4072"/>
                </a:lnTo>
                <a:lnTo>
                  <a:pt x="9721" y="4292"/>
                </a:lnTo>
                <a:lnTo>
                  <a:pt x="9684" y="4512"/>
                </a:lnTo>
                <a:lnTo>
                  <a:pt x="9721" y="4733"/>
                </a:lnTo>
                <a:lnTo>
                  <a:pt x="9757" y="4953"/>
                </a:lnTo>
                <a:lnTo>
                  <a:pt x="9867" y="5136"/>
                </a:lnTo>
                <a:lnTo>
                  <a:pt x="10014" y="5283"/>
                </a:lnTo>
                <a:lnTo>
                  <a:pt x="10198" y="5429"/>
                </a:lnTo>
                <a:lnTo>
                  <a:pt x="10418" y="5503"/>
                </a:lnTo>
                <a:lnTo>
                  <a:pt x="10638" y="5576"/>
                </a:lnTo>
                <a:lnTo>
                  <a:pt x="10895" y="5540"/>
                </a:lnTo>
                <a:lnTo>
                  <a:pt x="11151" y="5503"/>
                </a:lnTo>
                <a:lnTo>
                  <a:pt x="11371" y="5393"/>
                </a:lnTo>
                <a:lnTo>
                  <a:pt x="12032" y="5063"/>
                </a:lnTo>
                <a:lnTo>
                  <a:pt x="12692" y="4659"/>
                </a:lnTo>
                <a:lnTo>
                  <a:pt x="12729" y="4586"/>
                </a:lnTo>
                <a:lnTo>
                  <a:pt x="12765" y="4512"/>
                </a:lnTo>
                <a:lnTo>
                  <a:pt x="12765" y="4439"/>
                </a:lnTo>
                <a:lnTo>
                  <a:pt x="12729" y="4402"/>
                </a:lnTo>
                <a:lnTo>
                  <a:pt x="12692" y="4329"/>
                </a:lnTo>
                <a:lnTo>
                  <a:pt x="12619" y="4292"/>
                </a:lnTo>
                <a:lnTo>
                  <a:pt x="12472" y="4292"/>
                </a:lnTo>
                <a:lnTo>
                  <a:pt x="12032" y="4549"/>
                </a:lnTo>
                <a:lnTo>
                  <a:pt x="11591" y="4843"/>
                </a:lnTo>
                <a:lnTo>
                  <a:pt x="11371" y="4953"/>
                </a:lnTo>
                <a:lnTo>
                  <a:pt x="11151" y="5063"/>
                </a:lnTo>
                <a:lnTo>
                  <a:pt x="10895" y="5136"/>
                </a:lnTo>
                <a:lnTo>
                  <a:pt x="10528" y="5136"/>
                </a:lnTo>
                <a:lnTo>
                  <a:pt x="10418" y="5099"/>
                </a:lnTo>
                <a:lnTo>
                  <a:pt x="10308" y="5026"/>
                </a:lnTo>
                <a:lnTo>
                  <a:pt x="10234" y="4953"/>
                </a:lnTo>
                <a:lnTo>
                  <a:pt x="10161" y="4843"/>
                </a:lnTo>
                <a:lnTo>
                  <a:pt x="10124" y="4733"/>
                </a:lnTo>
                <a:lnTo>
                  <a:pt x="10088" y="4476"/>
                </a:lnTo>
                <a:lnTo>
                  <a:pt x="10124" y="4366"/>
                </a:lnTo>
                <a:lnTo>
                  <a:pt x="10161" y="4219"/>
                </a:lnTo>
                <a:lnTo>
                  <a:pt x="10271" y="3999"/>
                </a:lnTo>
                <a:lnTo>
                  <a:pt x="10454" y="3816"/>
                </a:lnTo>
                <a:lnTo>
                  <a:pt x="10674" y="3632"/>
                </a:lnTo>
                <a:lnTo>
                  <a:pt x="10968" y="3375"/>
                </a:lnTo>
                <a:lnTo>
                  <a:pt x="11225" y="3119"/>
                </a:lnTo>
                <a:lnTo>
                  <a:pt x="11335" y="2972"/>
                </a:lnTo>
                <a:lnTo>
                  <a:pt x="11408" y="2825"/>
                </a:lnTo>
                <a:lnTo>
                  <a:pt x="11408" y="2642"/>
                </a:lnTo>
                <a:lnTo>
                  <a:pt x="11408" y="2422"/>
                </a:lnTo>
                <a:lnTo>
                  <a:pt x="11335" y="2275"/>
                </a:lnTo>
                <a:lnTo>
                  <a:pt x="11261" y="2165"/>
                </a:lnTo>
                <a:lnTo>
                  <a:pt x="11078" y="1871"/>
                </a:lnTo>
                <a:lnTo>
                  <a:pt x="10895" y="1578"/>
                </a:lnTo>
                <a:lnTo>
                  <a:pt x="10821" y="1431"/>
                </a:lnTo>
                <a:lnTo>
                  <a:pt x="10821" y="1284"/>
                </a:lnTo>
                <a:lnTo>
                  <a:pt x="10895" y="1248"/>
                </a:lnTo>
                <a:lnTo>
                  <a:pt x="11298" y="1138"/>
                </a:lnTo>
                <a:lnTo>
                  <a:pt x="11702" y="1028"/>
                </a:lnTo>
                <a:lnTo>
                  <a:pt x="12142" y="954"/>
                </a:lnTo>
                <a:lnTo>
                  <a:pt x="12582" y="918"/>
                </a:lnTo>
                <a:lnTo>
                  <a:pt x="12802" y="954"/>
                </a:lnTo>
                <a:lnTo>
                  <a:pt x="13022" y="1028"/>
                </a:lnTo>
                <a:lnTo>
                  <a:pt x="13205" y="1101"/>
                </a:lnTo>
                <a:lnTo>
                  <a:pt x="13352" y="1211"/>
                </a:lnTo>
                <a:lnTo>
                  <a:pt x="13499" y="1358"/>
                </a:lnTo>
                <a:lnTo>
                  <a:pt x="13609" y="1505"/>
                </a:lnTo>
                <a:lnTo>
                  <a:pt x="13829" y="1908"/>
                </a:lnTo>
                <a:lnTo>
                  <a:pt x="14012" y="2202"/>
                </a:lnTo>
                <a:lnTo>
                  <a:pt x="13866" y="2422"/>
                </a:lnTo>
                <a:lnTo>
                  <a:pt x="13682" y="2568"/>
                </a:lnTo>
                <a:lnTo>
                  <a:pt x="13499" y="2678"/>
                </a:lnTo>
                <a:lnTo>
                  <a:pt x="13279" y="2788"/>
                </a:lnTo>
                <a:lnTo>
                  <a:pt x="12839" y="2935"/>
                </a:lnTo>
                <a:lnTo>
                  <a:pt x="12362" y="3082"/>
                </a:lnTo>
                <a:lnTo>
                  <a:pt x="11995" y="3229"/>
                </a:lnTo>
                <a:lnTo>
                  <a:pt x="11518" y="3449"/>
                </a:lnTo>
                <a:lnTo>
                  <a:pt x="11298" y="3559"/>
                </a:lnTo>
                <a:lnTo>
                  <a:pt x="11151" y="3742"/>
                </a:lnTo>
                <a:lnTo>
                  <a:pt x="11041" y="3889"/>
                </a:lnTo>
                <a:lnTo>
                  <a:pt x="11005" y="3999"/>
                </a:lnTo>
                <a:lnTo>
                  <a:pt x="11005" y="4109"/>
                </a:lnTo>
                <a:lnTo>
                  <a:pt x="11005" y="4182"/>
                </a:lnTo>
                <a:lnTo>
                  <a:pt x="11041" y="4256"/>
                </a:lnTo>
                <a:lnTo>
                  <a:pt x="11115" y="4292"/>
                </a:lnTo>
                <a:lnTo>
                  <a:pt x="11335" y="4292"/>
                </a:lnTo>
                <a:lnTo>
                  <a:pt x="11371" y="4219"/>
                </a:lnTo>
                <a:lnTo>
                  <a:pt x="11408" y="4146"/>
                </a:lnTo>
                <a:lnTo>
                  <a:pt x="11445" y="4072"/>
                </a:lnTo>
                <a:lnTo>
                  <a:pt x="11555" y="3962"/>
                </a:lnTo>
                <a:lnTo>
                  <a:pt x="11775" y="3816"/>
                </a:lnTo>
                <a:lnTo>
                  <a:pt x="12068" y="3669"/>
                </a:lnTo>
                <a:lnTo>
                  <a:pt x="12288" y="3595"/>
                </a:lnTo>
                <a:lnTo>
                  <a:pt x="12802" y="3412"/>
                </a:lnTo>
                <a:lnTo>
                  <a:pt x="13279" y="3229"/>
                </a:lnTo>
                <a:lnTo>
                  <a:pt x="13572" y="3119"/>
                </a:lnTo>
                <a:lnTo>
                  <a:pt x="13866" y="2972"/>
                </a:lnTo>
                <a:lnTo>
                  <a:pt x="14086" y="2752"/>
                </a:lnTo>
                <a:lnTo>
                  <a:pt x="14159" y="2642"/>
                </a:lnTo>
                <a:lnTo>
                  <a:pt x="14233" y="2495"/>
                </a:lnTo>
                <a:lnTo>
                  <a:pt x="14306" y="2568"/>
                </a:lnTo>
                <a:lnTo>
                  <a:pt x="14489" y="2715"/>
                </a:lnTo>
                <a:lnTo>
                  <a:pt x="14673" y="2788"/>
                </a:lnTo>
                <a:lnTo>
                  <a:pt x="14893" y="2898"/>
                </a:lnTo>
                <a:lnTo>
                  <a:pt x="15076" y="3009"/>
                </a:lnTo>
                <a:lnTo>
                  <a:pt x="15296" y="3192"/>
                </a:lnTo>
                <a:lnTo>
                  <a:pt x="15480" y="3449"/>
                </a:lnTo>
                <a:lnTo>
                  <a:pt x="15626" y="3705"/>
                </a:lnTo>
                <a:lnTo>
                  <a:pt x="15700" y="3999"/>
                </a:lnTo>
                <a:lnTo>
                  <a:pt x="15480" y="4366"/>
                </a:lnTo>
                <a:lnTo>
                  <a:pt x="15370" y="4549"/>
                </a:lnTo>
                <a:lnTo>
                  <a:pt x="15186" y="4696"/>
                </a:lnTo>
                <a:lnTo>
                  <a:pt x="14966" y="4879"/>
                </a:lnTo>
                <a:lnTo>
                  <a:pt x="14709" y="5063"/>
                </a:lnTo>
                <a:lnTo>
                  <a:pt x="14416" y="5173"/>
                </a:lnTo>
                <a:lnTo>
                  <a:pt x="14123" y="5283"/>
                </a:lnTo>
                <a:lnTo>
                  <a:pt x="13572" y="5429"/>
                </a:lnTo>
                <a:lnTo>
                  <a:pt x="13022" y="5613"/>
                </a:lnTo>
                <a:lnTo>
                  <a:pt x="12765" y="5723"/>
                </a:lnTo>
                <a:lnTo>
                  <a:pt x="12509" y="5870"/>
                </a:lnTo>
                <a:lnTo>
                  <a:pt x="12288" y="6016"/>
                </a:lnTo>
                <a:lnTo>
                  <a:pt x="12105" y="6236"/>
                </a:lnTo>
                <a:lnTo>
                  <a:pt x="11958" y="6420"/>
                </a:lnTo>
                <a:lnTo>
                  <a:pt x="11922" y="6640"/>
                </a:lnTo>
                <a:lnTo>
                  <a:pt x="11922" y="6823"/>
                </a:lnTo>
                <a:lnTo>
                  <a:pt x="11958" y="7007"/>
                </a:lnTo>
                <a:lnTo>
                  <a:pt x="12032" y="7154"/>
                </a:lnTo>
                <a:lnTo>
                  <a:pt x="12178" y="7300"/>
                </a:lnTo>
                <a:lnTo>
                  <a:pt x="12325" y="7410"/>
                </a:lnTo>
                <a:lnTo>
                  <a:pt x="12545" y="7520"/>
                </a:lnTo>
                <a:lnTo>
                  <a:pt x="12765" y="7557"/>
                </a:lnTo>
                <a:lnTo>
                  <a:pt x="12985" y="7557"/>
                </a:lnTo>
                <a:lnTo>
                  <a:pt x="13205" y="7520"/>
                </a:lnTo>
                <a:lnTo>
                  <a:pt x="13426" y="7484"/>
                </a:lnTo>
                <a:lnTo>
                  <a:pt x="13682" y="7410"/>
                </a:lnTo>
                <a:lnTo>
                  <a:pt x="13976" y="7300"/>
                </a:lnTo>
                <a:lnTo>
                  <a:pt x="14196" y="7154"/>
                </a:lnTo>
                <a:lnTo>
                  <a:pt x="14306" y="7043"/>
                </a:lnTo>
                <a:lnTo>
                  <a:pt x="14343" y="6970"/>
                </a:lnTo>
                <a:lnTo>
                  <a:pt x="14379" y="6823"/>
                </a:lnTo>
                <a:lnTo>
                  <a:pt x="14343" y="6787"/>
                </a:lnTo>
                <a:lnTo>
                  <a:pt x="14269" y="6750"/>
                </a:lnTo>
                <a:lnTo>
                  <a:pt x="14086" y="6750"/>
                </a:lnTo>
                <a:lnTo>
                  <a:pt x="13902" y="6823"/>
                </a:lnTo>
                <a:lnTo>
                  <a:pt x="13536" y="6970"/>
                </a:lnTo>
                <a:lnTo>
                  <a:pt x="13316" y="7043"/>
                </a:lnTo>
                <a:lnTo>
                  <a:pt x="13095" y="7080"/>
                </a:lnTo>
                <a:lnTo>
                  <a:pt x="12655" y="7080"/>
                </a:lnTo>
                <a:lnTo>
                  <a:pt x="12509" y="7007"/>
                </a:lnTo>
                <a:lnTo>
                  <a:pt x="12435" y="6933"/>
                </a:lnTo>
                <a:lnTo>
                  <a:pt x="12362" y="6823"/>
                </a:lnTo>
                <a:lnTo>
                  <a:pt x="12362" y="6713"/>
                </a:lnTo>
                <a:lnTo>
                  <a:pt x="12398" y="6603"/>
                </a:lnTo>
                <a:lnTo>
                  <a:pt x="12472" y="6493"/>
                </a:lnTo>
                <a:lnTo>
                  <a:pt x="12655" y="6310"/>
                </a:lnTo>
                <a:lnTo>
                  <a:pt x="12875" y="6163"/>
                </a:lnTo>
                <a:lnTo>
                  <a:pt x="13132" y="6053"/>
                </a:lnTo>
                <a:lnTo>
                  <a:pt x="13609" y="5906"/>
                </a:lnTo>
                <a:lnTo>
                  <a:pt x="14453" y="5613"/>
                </a:lnTo>
                <a:lnTo>
                  <a:pt x="14893" y="5429"/>
                </a:lnTo>
                <a:lnTo>
                  <a:pt x="15076" y="5319"/>
                </a:lnTo>
                <a:lnTo>
                  <a:pt x="15260" y="5173"/>
                </a:lnTo>
                <a:lnTo>
                  <a:pt x="15516" y="4953"/>
                </a:lnTo>
                <a:lnTo>
                  <a:pt x="15736" y="4659"/>
                </a:lnTo>
                <a:lnTo>
                  <a:pt x="15736" y="4696"/>
                </a:lnTo>
                <a:lnTo>
                  <a:pt x="15700" y="4806"/>
                </a:lnTo>
                <a:lnTo>
                  <a:pt x="15773" y="4916"/>
                </a:lnTo>
                <a:lnTo>
                  <a:pt x="15847" y="4989"/>
                </a:lnTo>
                <a:lnTo>
                  <a:pt x="15957" y="5026"/>
                </a:lnTo>
                <a:lnTo>
                  <a:pt x="16103" y="5063"/>
                </a:lnTo>
                <a:lnTo>
                  <a:pt x="16177" y="5099"/>
                </a:lnTo>
                <a:lnTo>
                  <a:pt x="16250" y="5209"/>
                </a:lnTo>
                <a:lnTo>
                  <a:pt x="16323" y="5356"/>
                </a:lnTo>
                <a:lnTo>
                  <a:pt x="16140" y="5393"/>
                </a:lnTo>
                <a:lnTo>
                  <a:pt x="15920" y="5466"/>
                </a:lnTo>
                <a:lnTo>
                  <a:pt x="15553" y="5650"/>
                </a:lnTo>
                <a:lnTo>
                  <a:pt x="15003" y="5833"/>
                </a:lnTo>
                <a:lnTo>
                  <a:pt x="14783" y="5906"/>
                </a:lnTo>
                <a:lnTo>
                  <a:pt x="14709" y="5980"/>
                </a:lnTo>
                <a:lnTo>
                  <a:pt x="14636" y="6090"/>
                </a:lnTo>
                <a:lnTo>
                  <a:pt x="14599" y="6163"/>
                </a:lnTo>
                <a:lnTo>
                  <a:pt x="14673" y="6273"/>
                </a:lnTo>
                <a:lnTo>
                  <a:pt x="14783" y="6310"/>
                </a:lnTo>
                <a:lnTo>
                  <a:pt x="14893" y="6310"/>
                </a:lnTo>
                <a:lnTo>
                  <a:pt x="15150" y="6273"/>
                </a:lnTo>
                <a:lnTo>
                  <a:pt x="15406" y="6163"/>
                </a:lnTo>
                <a:lnTo>
                  <a:pt x="15626" y="6053"/>
                </a:lnTo>
                <a:lnTo>
                  <a:pt x="16030" y="5870"/>
                </a:lnTo>
                <a:lnTo>
                  <a:pt x="16213" y="5723"/>
                </a:lnTo>
                <a:lnTo>
                  <a:pt x="16397" y="5576"/>
                </a:lnTo>
                <a:lnTo>
                  <a:pt x="16397" y="5833"/>
                </a:lnTo>
                <a:lnTo>
                  <a:pt x="16397" y="6090"/>
                </a:lnTo>
                <a:lnTo>
                  <a:pt x="16397" y="6493"/>
                </a:lnTo>
                <a:lnTo>
                  <a:pt x="16397" y="6567"/>
                </a:lnTo>
                <a:lnTo>
                  <a:pt x="16323" y="6603"/>
                </a:lnTo>
                <a:lnTo>
                  <a:pt x="16177" y="6933"/>
                </a:lnTo>
                <a:lnTo>
                  <a:pt x="16067" y="7264"/>
                </a:lnTo>
                <a:lnTo>
                  <a:pt x="15076" y="7264"/>
                </a:lnTo>
                <a:lnTo>
                  <a:pt x="14783" y="7300"/>
                </a:lnTo>
                <a:lnTo>
                  <a:pt x="14526" y="7410"/>
                </a:lnTo>
                <a:lnTo>
                  <a:pt x="14343" y="7594"/>
                </a:lnTo>
                <a:lnTo>
                  <a:pt x="14196" y="7814"/>
                </a:lnTo>
                <a:lnTo>
                  <a:pt x="14086" y="8034"/>
                </a:lnTo>
                <a:lnTo>
                  <a:pt x="14049" y="8181"/>
                </a:lnTo>
                <a:lnTo>
                  <a:pt x="14012" y="8327"/>
                </a:lnTo>
                <a:lnTo>
                  <a:pt x="14049" y="8584"/>
                </a:lnTo>
                <a:lnTo>
                  <a:pt x="14159" y="8841"/>
                </a:lnTo>
                <a:lnTo>
                  <a:pt x="14306" y="9098"/>
                </a:lnTo>
                <a:lnTo>
                  <a:pt x="14489" y="9318"/>
                </a:lnTo>
                <a:lnTo>
                  <a:pt x="14673" y="9538"/>
                </a:lnTo>
                <a:lnTo>
                  <a:pt x="14856" y="9758"/>
                </a:lnTo>
                <a:lnTo>
                  <a:pt x="15003" y="9831"/>
                </a:lnTo>
                <a:lnTo>
                  <a:pt x="15150" y="9868"/>
                </a:lnTo>
                <a:lnTo>
                  <a:pt x="15223" y="9831"/>
                </a:lnTo>
                <a:lnTo>
                  <a:pt x="15260" y="9758"/>
                </a:lnTo>
                <a:lnTo>
                  <a:pt x="15260" y="9685"/>
                </a:lnTo>
                <a:lnTo>
                  <a:pt x="15260" y="9574"/>
                </a:lnTo>
                <a:lnTo>
                  <a:pt x="15150" y="9428"/>
                </a:lnTo>
                <a:lnTo>
                  <a:pt x="14893" y="9134"/>
                </a:lnTo>
                <a:lnTo>
                  <a:pt x="14709" y="8951"/>
                </a:lnTo>
                <a:lnTo>
                  <a:pt x="14563" y="8731"/>
                </a:lnTo>
                <a:lnTo>
                  <a:pt x="14489" y="8511"/>
                </a:lnTo>
                <a:lnTo>
                  <a:pt x="14453" y="8364"/>
                </a:lnTo>
                <a:lnTo>
                  <a:pt x="14453" y="8254"/>
                </a:lnTo>
                <a:lnTo>
                  <a:pt x="14489" y="8107"/>
                </a:lnTo>
                <a:lnTo>
                  <a:pt x="14563" y="7997"/>
                </a:lnTo>
                <a:lnTo>
                  <a:pt x="14673" y="7850"/>
                </a:lnTo>
                <a:lnTo>
                  <a:pt x="14893" y="7740"/>
                </a:lnTo>
                <a:lnTo>
                  <a:pt x="15113" y="7667"/>
                </a:lnTo>
                <a:lnTo>
                  <a:pt x="15333" y="7630"/>
                </a:lnTo>
                <a:lnTo>
                  <a:pt x="16103" y="7630"/>
                </a:lnTo>
                <a:lnTo>
                  <a:pt x="15993" y="7850"/>
                </a:lnTo>
                <a:lnTo>
                  <a:pt x="15957" y="7961"/>
                </a:lnTo>
                <a:lnTo>
                  <a:pt x="15993" y="8107"/>
                </a:lnTo>
                <a:lnTo>
                  <a:pt x="16030" y="8327"/>
                </a:lnTo>
                <a:lnTo>
                  <a:pt x="16030" y="8584"/>
                </a:lnTo>
                <a:lnTo>
                  <a:pt x="16030" y="8804"/>
                </a:lnTo>
                <a:lnTo>
                  <a:pt x="15993" y="9024"/>
                </a:lnTo>
                <a:lnTo>
                  <a:pt x="15920" y="8841"/>
                </a:lnTo>
                <a:lnTo>
                  <a:pt x="15847" y="8694"/>
                </a:lnTo>
                <a:lnTo>
                  <a:pt x="15736" y="8511"/>
                </a:lnTo>
                <a:lnTo>
                  <a:pt x="15590" y="8364"/>
                </a:lnTo>
                <a:lnTo>
                  <a:pt x="15516" y="8327"/>
                </a:lnTo>
                <a:lnTo>
                  <a:pt x="15370" y="8327"/>
                </a:lnTo>
                <a:lnTo>
                  <a:pt x="15296" y="8364"/>
                </a:lnTo>
                <a:lnTo>
                  <a:pt x="15260" y="8437"/>
                </a:lnTo>
                <a:lnTo>
                  <a:pt x="15260" y="8511"/>
                </a:lnTo>
                <a:lnTo>
                  <a:pt x="15260" y="8584"/>
                </a:lnTo>
                <a:lnTo>
                  <a:pt x="15296" y="8657"/>
                </a:lnTo>
                <a:lnTo>
                  <a:pt x="15480" y="8914"/>
                </a:lnTo>
                <a:lnTo>
                  <a:pt x="15590" y="9171"/>
                </a:lnTo>
                <a:lnTo>
                  <a:pt x="15626" y="9464"/>
                </a:lnTo>
                <a:lnTo>
                  <a:pt x="15590" y="9795"/>
                </a:lnTo>
                <a:lnTo>
                  <a:pt x="15590" y="9868"/>
                </a:lnTo>
                <a:lnTo>
                  <a:pt x="15626" y="9978"/>
                </a:lnTo>
                <a:lnTo>
                  <a:pt x="15370" y="10308"/>
                </a:lnTo>
                <a:lnTo>
                  <a:pt x="15040" y="10638"/>
                </a:lnTo>
                <a:lnTo>
                  <a:pt x="14893" y="10748"/>
                </a:lnTo>
                <a:lnTo>
                  <a:pt x="14673" y="10895"/>
                </a:lnTo>
                <a:lnTo>
                  <a:pt x="14269" y="11042"/>
                </a:lnTo>
                <a:lnTo>
                  <a:pt x="14306" y="10968"/>
                </a:lnTo>
                <a:lnTo>
                  <a:pt x="14343" y="10638"/>
                </a:lnTo>
                <a:lnTo>
                  <a:pt x="14306" y="10345"/>
                </a:lnTo>
                <a:lnTo>
                  <a:pt x="14233" y="10015"/>
                </a:lnTo>
                <a:lnTo>
                  <a:pt x="14086" y="9721"/>
                </a:lnTo>
                <a:lnTo>
                  <a:pt x="13902" y="9428"/>
                </a:lnTo>
                <a:lnTo>
                  <a:pt x="13682" y="9171"/>
                </a:lnTo>
                <a:lnTo>
                  <a:pt x="13499" y="9024"/>
                </a:lnTo>
                <a:lnTo>
                  <a:pt x="13426" y="8914"/>
                </a:lnTo>
                <a:lnTo>
                  <a:pt x="13352" y="8841"/>
                </a:lnTo>
                <a:lnTo>
                  <a:pt x="13169" y="8841"/>
                </a:lnTo>
                <a:lnTo>
                  <a:pt x="12839" y="8694"/>
                </a:lnTo>
                <a:lnTo>
                  <a:pt x="12875" y="8584"/>
                </a:lnTo>
                <a:lnTo>
                  <a:pt x="12875" y="8437"/>
                </a:lnTo>
                <a:lnTo>
                  <a:pt x="12875" y="8364"/>
                </a:lnTo>
                <a:lnTo>
                  <a:pt x="12839" y="8327"/>
                </a:lnTo>
                <a:lnTo>
                  <a:pt x="12765" y="8291"/>
                </a:lnTo>
                <a:lnTo>
                  <a:pt x="12655" y="8291"/>
                </a:lnTo>
                <a:lnTo>
                  <a:pt x="12582" y="8327"/>
                </a:lnTo>
                <a:lnTo>
                  <a:pt x="12545" y="8401"/>
                </a:lnTo>
                <a:lnTo>
                  <a:pt x="12472" y="8584"/>
                </a:lnTo>
                <a:lnTo>
                  <a:pt x="12252" y="8547"/>
                </a:lnTo>
                <a:lnTo>
                  <a:pt x="12032" y="8584"/>
                </a:lnTo>
                <a:lnTo>
                  <a:pt x="11812" y="8621"/>
                </a:lnTo>
                <a:lnTo>
                  <a:pt x="11628" y="8694"/>
                </a:lnTo>
                <a:lnTo>
                  <a:pt x="11555" y="8584"/>
                </a:lnTo>
                <a:lnTo>
                  <a:pt x="11445" y="8511"/>
                </a:lnTo>
                <a:lnTo>
                  <a:pt x="11261" y="8511"/>
                </a:lnTo>
                <a:lnTo>
                  <a:pt x="11188" y="8584"/>
                </a:lnTo>
                <a:lnTo>
                  <a:pt x="11115" y="8657"/>
                </a:lnTo>
                <a:lnTo>
                  <a:pt x="11041" y="8731"/>
                </a:lnTo>
                <a:lnTo>
                  <a:pt x="10895" y="8914"/>
                </a:lnTo>
                <a:lnTo>
                  <a:pt x="10748" y="9061"/>
                </a:lnTo>
                <a:lnTo>
                  <a:pt x="10454" y="9208"/>
                </a:lnTo>
                <a:lnTo>
                  <a:pt x="10124" y="9318"/>
                </a:lnTo>
                <a:lnTo>
                  <a:pt x="9794" y="9391"/>
                </a:lnTo>
                <a:lnTo>
                  <a:pt x="9464" y="9428"/>
                </a:lnTo>
                <a:lnTo>
                  <a:pt x="8767" y="9428"/>
                </a:lnTo>
                <a:lnTo>
                  <a:pt x="8327" y="9354"/>
                </a:lnTo>
                <a:lnTo>
                  <a:pt x="8180" y="9318"/>
                </a:lnTo>
                <a:lnTo>
                  <a:pt x="8143" y="9318"/>
                </a:lnTo>
                <a:lnTo>
                  <a:pt x="8143" y="9281"/>
                </a:lnTo>
                <a:lnTo>
                  <a:pt x="8143" y="9134"/>
                </a:lnTo>
                <a:lnTo>
                  <a:pt x="8033" y="9024"/>
                </a:lnTo>
                <a:lnTo>
                  <a:pt x="8290" y="8621"/>
                </a:lnTo>
                <a:lnTo>
                  <a:pt x="8547" y="8181"/>
                </a:lnTo>
                <a:lnTo>
                  <a:pt x="8767" y="7924"/>
                </a:lnTo>
                <a:lnTo>
                  <a:pt x="8987" y="7630"/>
                </a:lnTo>
                <a:lnTo>
                  <a:pt x="9244" y="7410"/>
                </a:lnTo>
                <a:lnTo>
                  <a:pt x="9501" y="7154"/>
                </a:lnTo>
                <a:lnTo>
                  <a:pt x="9794" y="6970"/>
                </a:lnTo>
                <a:lnTo>
                  <a:pt x="10088" y="6787"/>
                </a:lnTo>
                <a:lnTo>
                  <a:pt x="10234" y="6713"/>
                </a:lnTo>
                <a:lnTo>
                  <a:pt x="10418" y="6713"/>
                </a:lnTo>
                <a:lnTo>
                  <a:pt x="10491" y="6750"/>
                </a:lnTo>
                <a:lnTo>
                  <a:pt x="10528" y="6823"/>
                </a:lnTo>
                <a:lnTo>
                  <a:pt x="10528" y="6897"/>
                </a:lnTo>
                <a:lnTo>
                  <a:pt x="10528" y="7043"/>
                </a:lnTo>
                <a:lnTo>
                  <a:pt x="10454" y="7154"/>
                </a:lnTo>
                <a:lnTo>
                  <a:pt x="10308" y="7374"/>
                </a:lnTo>
                <a:lnTo>
                  <a:pt x="10051" y="7667"/>
                </a:lnTo>
                <a:lnTo>
                  <a:pt x="9757" y="7961"/>
                </a:lnTo>
                <a:lnTo>
                  <a:pt x="9501" y="8291"/>
                </a:lnTo>
                <a:lnTo>
                  <a:pt x="9281" y="8657"/>
                </a:lnTo>
                <a:lnTo>
                  <a:pt x="9281" y="8731"/>
                </a:lnTo>
                <a:lnTo>
                  <a:pt x="9317" y="8841"/>
                </a:lnTo>
                <a:lnTo>
                  <a:pt x="9391" y="8878"/>
                </a:lnTo>
                <a:lnTo>
                  <a:pt x="9501" y="8878"/>
                </a:lnTo>
                <a:lnTo>
                  <a:pt x="9721" y="8694"/>
                </a:lnTo>
                <a:lnTo>
                  <a:pt x="9941" y="8474"/>
                </a:lnTo>
                <a:lnTo>
                  <a:pt x="10271" y="7997"/>
                </a:lnTo>
                <a:lnTo>
                  <a:pt x="10601" y="7630"/>
                </a:lnTo>
                <a:lnTo>
                  <a:pt x="10748" y="7447"/>
                </a:lnTo>
                <a:lnTo>
                  <a:pt x="10858" y="7227"/>
                </a:lnTo>
                <a:lnTo>
                  <a:pt x="10895" y="7043"/>
                </a:lnTo>
                <a:lnTo>
                  <a:pt x="10895" y="6860"/>
                </a:lnTo>
                <a:lnTo>
                  <a:pt x="10858" y="6677"/>
                </a:lnTo>
                <a:lnTo>
                  <a:pt x="10784" y="6530"/>
                </a:lnTo>
                <a:lnTo>
                  <a:pt x="10674" y="6383"/>
                </a:lnTo>
                <a:lnTo>
                  <a:pt x="10491" y="6310"/>
                </a:lnTo>
                <a:lnTo>
                  <a:pt x="10344" y="6310"/>
                </a:lnTo>
                <a:lnTo>
                  <a:pt x="10124" y="6347"/>
                </a:lnTo>
                <a:lnTo>
                  <a:pt x="9904" y="6420"/>
                </a:lnTo>
                <a:lnTo>
                  <a:pt x="9684" y="6567"/>
                </a:lnTo>
                <a:lnTo>
                  <a:pt x="9281" y="6860"/>
                </a:lnTo>
                <a:lnTo>
                  <a:pt x="8914" y="7190"/>
                </a:lnTo>
                <a:lnTo>
                  <a:pt x="8584" y="7557"/>
                </a:lnTo>
                <a:lnTo>
                  <a:pt x="8290" y="7887"/>
                </a:lnTo>
                <a:lnTo>
                  <a:pt x="8033" y="8254"/>
                </a:lnTo>
                <a:lnTo>
                  <a:pt x="7850" y="8657"/>
                </a:lnTo>
                <a:lnTo>
                  <a:pt x="7777" y="8878"/>
                </a:lnTo>
                <a:lnTo>
                  <a:pt x="7740" y="9098"/>
                </a:lnTo>
                <a:lnTo>
                  <a:pt x="7703" y="9098"/>
                </a:lnTo>
                <a:lnTo>
                  <a:pt x="7667" y="9171"/>
                </a:lnTo>
                <a:lnTo>
                  <a:pt x="7556" y="9208"/>
                </a:lnTo>
                <a:lnTo>
                  <a:pt x="7300" y="9208"/>
                </a:lnTo>
                <a:lnTo>
                  <a:pt x="6823" y="9098"/>
                </a:lnTo>
                <a:lnTo>
                  <a:pt x="6236" y="9098"/>
                </a:lnTo>
                <a:lnTo>
                  <a:pt x="5686" y="9171"/>
                </a:lnTo>
                <a:lnTo>
                  <a:pt x="5612" y="9171"/>
                </a:lnTo>
                <a:lnTo>
                  <a:pt x="5612" y="8988"/>
                </a:lnTo>
                <a:lnTo>
                  <a:pt x="5612" y="8804"/>
                </a:lnTo>
                <a:lnTo>
                  <a:pt x="5686" y="8657"/>
                </a:lnTo>
                <a:lnTo>
                  <a:pt x="5759" y="8511"/>
                </a:lnTo>
                <a:lnTo>
                  <a:pt x="5869" y="8364"/>
                </a:lnTo>
                <a:lnTo>
                  <a:pt x="6016" y="8291"/>
                </a:lnTo>
                <a:lnTo>
                  <a:pt x="6163" y="8181"/>
                </a:lnTo>
                <a:lnTo>
                  <a:pt x="6383" y="8144"/>
                </a:lnTo>
                <a:lnTo>
                  <a:pt x="6749" y="8034"/>
                </a:lnTo>
                <a:lnTo>
                  <a:pt x="7080" y="7924"/>
                </a:lnTo>
                <a:lnTo>
                  <a:pt x="7410" y="7777"/>
                </a:lnTo>
                <a:lnTo>
                  <a:pt x="7703" y="7594"/>
                </a:lnTo>
                <a:lnTo>
                  <a:pt x="7960" y="7374"/>
                </a:lnTo>
                <a:lnTo>
                  <a:pt x="8217" y="7154"/>
                </a:lnTo>
                <a:lnTo>
                  <a:pt x="8437" y="6897"/>
                </a:lnTo>
                <a:lnTo>
                  <a:pt x="8620" y="6603"/>
                </a:lnTo>
                <a:lnTo>
                  <a:pt x="8767" y="6383"/>
                </a:lnTo>
                <a:lnTo>
                  <a:pt x="8914" y="6090"/>
                </a:lnTo>
                <a:lnTo>
                  <a:pt x="8950" y="5943"/>
                </a:lnTo>
                <a:lnTo>
                  <a:pt x="8987" y="5796"/>
                </a:lnTo>
                <a:lnTo>
                  <a:pt x="8950" y="5650"/>
                </a:lnTo>
                <a:lnTo>
                  <a:pt x="8914" y="5540"/>
                </a:lnTo>
                <a:lnTo>
                  <a:pt x="8804" y="5540"/>
                </a:lnTo>
                <a:lnTo>
                  <a:pt x="8694" y="5576"/>
                </a:lnTo>
                <a:lnTo>
                  <a:pt x="8620" y="5686"/>
                </a:lnTo>
                <a:lnTo>
                  <a:pt x="8510" y="5943"/>
                </a:lnTo>
                <a:lnTo>
                  <a:pt x="8327" y="6310"/>
                </a:lnTo>
                <a:lnTo>
                  <a:pt x="8107" y="6677"/>
                </a:lnTo>
                <a:lnTo>
                  <a:pt x="7813" y="7007"/>
                </a:lnTo>
                <a:lnTo>
                  <a:pt x="7483" y="7264"/>
                </a:lnTo>
                <a:lnTo>
                  <a:pt x="7116" y="7484"/>
                </a:lnTo>
                <a:lnTo>
                  <a:pt x="6713" y="7667"/>
                </a:lnTo>
                <a:lnTo>
                  <a:pt x="6346" y="7777"/>
                </a:lnTo>
                <a:lnTo>
                  <a:pt x="6016" y="7887"/>
                </a:lnTo>
                <a:lnTo>
                  <a:pt x="5832" y="7924"/>
                </a:lnTo>
                <a:lnTo>
                  <a:pt x="5686" y="8034"/>
                </a:lnTo>
                <a:lnTo>
                  <a:pt x="5539" y="8144"/>
                </a:lnTo>
                <a:lnTo>
                  <a:pt x="5429" y="8291"/>
                </a:lnTo>
                <a:lnTo>
                  <a:pt x="5282" y="8511"/>
                </a:lnTo>
                <a:lnTo>
                  <a:pt x="5209" y="8768"/>
                </a:lnTo>
                <a:lnTo>
                  <a:pt x="5209" y="9024"/>
                </a:lnTo>
                <a:lnTo>
                  <a:pt x="5282" y="9281"/>
                </a:lnTo>
                <a:lnTo>
                  <a:pt x="4915" y="9391"/>
                </a:lnTo>
                <a:lnTo>
                  <a:pt x="4512" y="9501"/>
                </a:lnTo>
                <a:lnTo>
                  <a:pt x="4365" y="9501"/>
                </a:lnTo>
                <a:lnTo>
                  <a:pt x="4218" y="9464"/>
                </a:lnTo>
                <a:lnTo>
                  <a:pt x="4072" y="9428"/>
                </a:lnTo>
                <a:lnTo>
                  <a:pt x="3962" y="9354"/>
                </a:lnTo>
                <a:lnTo>
                  <a:pt x="3852" y="9244"/>
                </a:lnTo>
                <a:lnTo>
                  <a:pt x="3778" y="9134"/>
                </a:lnTo>
                <a:lnTo>
                  <a:pt x="3742" y="9024"/>
                </a:lnTo>
                <a:lnTo>
                  <a:pt x="3778" y="8841"/>
                </a:lnTo>
                <a:lnTo>
                  <a:pt x="3815" y="8768"/>
                </a:lnTo>
                <a:lnTo>
                  <a:pt x="3778" y="8694"/>
                </a:lnTo>
                <a:lnTo>
                  <a:pt x="3888" y="8547"/>
                </a:lnTo>
                <a:lnTo>
                  <a:pt x="3962" y="8401"/>
                </a:lnTo>
                <a:lnTo>
                  <a:pt x="4108" y="8107"/>
                </a:lnTo>
                <a:lnTo>
                  <a:pt x="4255" y="7850"/>
                </a:lnTo>
                <a:lnTo>
                  <a:pt x="4439" y="7520"/>
                </a:lnTo>
                <a:lnTo>
                  <a:pt x="4475" y="7374"/>
                </a:lnTo>
                <a:lnTo>
                  <a:pt x="4512" y="7227"/>
                </a:lnTo>
                <a:lnTo>
                  <a:pt x="4475" y="7043"/>
                </a:lnTo>
                <a:lnTo>
                  <a:pt x="4439" y="6897"/>
                </a:lnTo>
                <a:lnTo>
                  <a:pt x="4328" y="6823"/>
                </a:lnTo>
                <a:lnTo>
                  <a:pt x="4218" y="6750"/>
                </a:lnTo>
                <a:lnTo>
                  <a:pt x="4108" y="6713"/>
                </a:lnTo>
                <a:lnTo>
                  <a:pt x="3962" y="6713"/>
                </a:lnTo>
                <a:lnTo>
                  <a:pt x="3705" y="6750"/>
                </a:lnTo>
                <a:lnTo>
                  <a:pt x="3485" y="6823"/>
                </a:lnTo>
                <a:lnTo>
                  <a:pt x="3191" y="7007"/>
                </a:lnTo>
                <a:lnTo>
                  <a:pt x="2935" y="7227"/>
                </a:lnTo>
                <a:lnTo>
                  <a:pt x="2751" y="7447"/>
                </a:lnTo>
                <a:lnTo>
                  <a:pt x="2568" y="7667"/>
                </a:lnTo>
                <a:lnTo>
                  <a:pt x="2494" y="7667"/>
                </a:lnTo>
                <a:lnTo>
                  <a:pt x="2421" y="7704"/>
                </a:lnTo>
                <a:lnTo>
                  <a:pt x="2348" y="7850"/>
                </a:lnTo>
                <a:lnTo>
                  <a:pt x="2348" y="7887"/>
                </a:lnTo>
                <a:lnTo>
                  <a:pt x="2348" y="7961"/>
                </a:lnTo>
                <a:lnTo>
                  <a:pt x="2384" y="8034"/>
                </a:lnTo>
                <a:lnTo>
                  <a:pt x="2458" y="8071"/>
                </a:lnTo>
                <a:lnTo>
                  <a:pt x="2568" y="8107"/>
                </a:lnTo>
                <a:lnTo>
                  <a:pt x="2678" y="8107"/>
                </a:lnTo>
                <a:lnTo>
                  <a:pt x="2788" y="8071"/>
                </a:lnTo>
                <a:lnTo>
                  <a:pt x="2861" y="7997"/>
                </a:lnTo>
                <a:lnTo>
                  <a:pt x="3191" y="7630"/>
                </a:lnTo>
                <a:lnTo>
                  <a:pt x="3338" y="7447"/>
                </a:lnTo>
                <a:lnTo>
                  <a:pt x="3521" y="7300"/>
                </a:lnTo>
                <a:lnTo>
                  <a:pt x="3742" y="7227"/>
                </a:lnTo>
                <a:lnTo>
                  <a:pt x="3962" y="7154"/>
                </a:lnTo>
                <a:lnTo>
                  <a:pt x="4035" y="7154"/>
                </a:lnTo>
                <a:lnTo>
                  <a:pt x="4035" y="7190"/>
                </a:lnTo>
                <a:lnTo>
                  <a:pt x="4035" y="7300"/>
                </a:lnTo>
                <a:lnTo>
                  <a:pt x="3925" y="7557"/>
                </a:lnTo>
                <a:lnTo>
                  <a:pt x="3668" y="8034"/>
                </a:lnTo>
                <a:lnTo>
                  <a:pt x="3558" y="8327"/>
                </a:lnTo>
                <a:lnTo>
                  <a:pt x="3485" y="8474"/>
                </a:lnTo>
                <a:lnTo>
                  <a:pt x="3411" y="8547"/>
                </a:lnTo>
                <a:lnTo>
                  <a:pt x="3301" y="8621"/>
                </a:lnTo>
                <a:lnTo>
                  <a:pt x="3301" y="8657"/>
                </a:lnTo>
                <a:lnTo>
                  <a:pt x="3265" y="8694"/>
                </a:lnTo>
                <a:lnTo>
                  <a:pt x="3118" y="8804"/>
                </a:lnTo>
                <a:lnTo>
                  <a:pt x="2935" y="8841"/>
                </a:lnTo>
                <a:lnTo>
                  <a:pt x="2751" y="8878"/>
                </a:lnTo>
                <a:lnTo>
                  <a:pt x="2531" y="8878"/>
                </a:lnTo>
                <a:lnTo>
                  <a:pt x="2348" y="8841"/>
                </a:lnTo>
                <a:lnTo>
                  <a:pt x="2164" y="8768"/>
                </a:lnTo>
                <a:lnTo>
                  <a:pt x="2018" y="8694"/>
                </a:lnTo>
                <a:lnTo>
                  <a:pt x="1871" y="8584"/>
                </a:lnTo>
                <a:lnTo>
                  <a:pt x="1724" y="8437"/>
                </a:lnTo>
                <a:lnTo>
                  <a:pt x="1651" y="8291"/>
                </a:lnTo>
                <a:lnTo>
                  <a:pt x="1577" y="8144"/>
                </a:lnTo>
                <a:lnTo>
                  <a:pt x="1504" y="7961"/>
                </a:lnTo>
                <a:lnTo>
                  <a:pt x="1504" y="7777"/>
                </a:lnTo>
                <a:lnTo>
                  <a:pt x="1504" y="7594"/>
                </a:lnTo>
                <a:lnTo>
                  <a:pt x="1504" y="7447"/>
                </a:lnTo>
                <a:lnTo>
                  <a:pt x="1577" y="7264"/>
                </a:lnTo>
                <a:lnTo>
                  <a:pt x="1614" y="7154"/>
                </a:lnTo>
                <a:lnTo>
                  <a:pt x="1651" y="7043"/>
                </a:lnTo>
                <a:lnTo>
                  <a:pt x="1614" y="6970"/>
                </a:lnTo>
                <a:lnTo>
                  <a:pt x="1687" y="6970"/>
                </a:lnTo>
                <a:lnTo>
                  <a:pt x="1944" y="6860"/>
                </a:lnTo>
                <a:lnTo>
                  <a:pt x="2201" y="6787"/>
                </a:lnTo>
                <a:lnTo>
                  <a:pt x="2788" y="6493"/>
                </a:lnTo>
                <a:lnTo>
                  <a:pt x="3375" y="6163"/>
                </a:lnTo>
                <a:lnTo>
                  <a:pt x="3815" y="5870"/>
                </a:lnTo>
                <a:lnTo>
                  <a:pt x="3998" y="5686"/>
                </a:lnTo>
                <a:lnTo>
                  <a:pt x="4145" y="5503"/>
                </a:lnTo>
                <a:lnTo>
                  <a:pt x="4292" y="5283"/>
                </a:lnTo>
                <a:lnTo>
                  <a:pt x="4402" y="5099"/>
                </a:lnTo>
                <a:lnTo>
                  <a:pt x="4475" y="4843"/>
                </a:lnTo>
                <a:lnTo>
                  <a:pt x="4512" y="4586"/>
                </a:lnTo>
                <a:lnTo>
                  <a:pt x="4512" y="4402"/>
                </a:lnTo>
                <a:lnTo>
                  <a:pt x="4475" y="4182"/>
                </a:lnTo>
                <a:lnTo>
                  <a:pt x="4365" y="3999"/>
                </a:lnTo>
                <a:lnTo>
                  <a:pt x="4292" y="3926"/>
                </a:lnTo>
                <a:lnTo>
                  <a:pt x="4218" y="3889"/>
                </a:lnTo>
                <a:lnTo>
                  <a:pt x="3962" y="3816"/>
                </a:lnTo>
                <a:lnTo>
                  <a:pt x="3742" y="3779"/>
                </a:lnTo>
                <a:lnTo>
                  <a:pt x="3485" y="3816"/>
                </a:lnTo>
                <a:lnTo>
                  <a:pt x="3228" y="3852"/>
                </a:lnTo>
                <a:lnTo>
                  <a:pt x="2935" y="3962"/>
                </a:lnTo>
                <a:lnTo>
                  <a:pt x="2678" y="4072"/>
                </a:lnTo>
                <a:lnTo>
                  <a:pt x="2164" y="4366"/>
                </a:lnTo>
                <a:lnTo>
                  <a:pt x="1504" y="4733"/>
                </a:lnTo>
                <a:lnTo>
                  <a:pt x="1211" y="4916"/>
                </a:lnTo>
                <a:lnTo>
                  <a:pt x="917" y="5099"/>
                </a:lnTo>
                <a:lnTo>
                  <a:pt x="844" y="5173"/>
                </a:lnTo>
                <a:lnTo>
                  <a:pt x="807" y="5246"/>
                </a:lnTo>
                <a:lnTo>
                  <a:pt x="807" y="5319"/>
                </a:lnTo>
                <a:lnTo>
                  <a:pt x="844" y="5356"/>
                </a:lnTo>
                <a:lnTo>
                  <a:pt x="880" y="5429"/>
                </a:lnTo>
                <a:lnTo>
                  <a:pt x="954" y="5466"/>
                </a:lnTo>
                <a:lnTo>
                  <a:pt x="1101" y="5466"/>
                </a:lnTo>
                <a:lnTo>
                  <a:pt x="1541" y="5246"/>
                </a:lnTo>
                <a:lnTo>
                  <a:pt x="1944" y="4989"/>
                </a:lnTo>
                <a:lnTo>
                  <a:pt x="2788" y="4512"/>
                </a:lnTo>
                <a:lnTo>
                  <a:pt x="3191" y="4329"/>
                </a:lnTo>
                <a:lnTo>
                  <a:pt x="3375" y="4256"/>
                </a:lnTo>
                <a:lnTo>
                  <a:pt x="3595" y="4219"/>
                </a:lnTo>
                <a:lnTo>
                  <a:pt x="3742" y="4182"/>
                </a:lnTo>
                <a:lnTo>
                  <a:pt x="3852" y="4219"/>
                </a:lnTo>
                <a:lnTo>
                  <a:pt x="3998" y="4256"/>
                </a:lnTo>
                <a:lnTo>
                  <a:pt x="4035" y="4292"/>
                </a:lnTo>
                <a:lnTo>
                  <a:pt x="4072" y="4366"/>
                </a:lnTo>
                <a:lnTo>
                  <a:pt x="4108" y="4476"/>
                </a:lnTo>
                <a:lnTo>
                  <a:pt x="4108" y="4586"/>
                </a:lnTo>
                <a:lnTo>
                  <a:pt x="4072" y="4843"/>
                </a:lnTo>
                <a:lnTo>
                  <a:pt x="3998" y="5026"/>
                </a:lnTo>
                <a:lnTo>
                  <a:pt x="3852" y="5246"/>
                </a:lnTo>
                <a:lnTo>
                  <a:pt x="3705" y="5393"/>
                </a:lnTo>
                <a:lnTo>
                  <a:pt x="3558" y="5576"/>
                </a:lnTo>
                <a:lnTo>
                  <a:pt x="3155" y="5833"/>
                </a:lnTo>
                <a:lnTo>
                  <a:pt x="2788" y="6053"/>
                </a:lnTo>
                <a:lnTo>
                  <a:pt x="2348" y="6310"/>
                </a:lnTo>
                <a:lnTo>
                  <a:pt x="1908" y="6530"/>
                </a:lnTo>
                <a:lnTo>
                  <a:pt x="1467" y="6750"/>
                </a:lnTo>
                <a:lnTo>
                  <a:pt x="1321" y="6823"/>
                </a:lnTo>
                <a:lnTo>
                  <a:pt x="1247" y="6860"/>
                </a:lnTo>
                <a:lnTo>
                  <a:pt x="1211" y="6933"/>
                </a:lnTo>
                <a:lnTo>
                  <a:pt x="1174" y="6933"/>
                </a:lnTo>
                <a:lnTo>
                  <a:pt x="1064" y="6860"/>
                </a:lnTo>
                <a:lnTo>
                  <a:pt x="880" y="6713"/>
                </a:lnTo>
                <a:lnTo>
                  <a:pt x="697" y="6457"/>
                </a:lnTo>
                <a:lnTo>
                  <a:pt x="587" y="6273"/>
                </a:lnTo>
                <a:lnTo>
                  <a:pt x="514" y="6053"/>
                </a:lnTo>
                <a:lnTo>
                  <a:pt x="477" y="5833"/>
                </a:lnTo>
                <a:lnTo>
                  <a:pt x="477" y="5613"/>
                </a:lnTo>
                <a:lnTo>
                  <a:pt x="477" y="5356"/>
                </a:lnTo>
                <a:lnTo>
                  <a:pt x="550" y="5136"/>
                </a:lnTo>
                <a:lnTo>
                  <a:pt x="660" y="4879"/>
                </a:lnTo>
                <a:lnTo>
                  <a:pt x="770" y="4659"/>
                </a:lnTo>
                <a:lnTo>
                  <a:pt x="917" y="4476"/>
                </a:lnTo>
                <a:lnTo>
                  <a:pt x="1101" y="4292"/>
                </a:lnTo>
                <a:lnTo>
                  <a:pt x="1504" y="3962"/>
                </a:lnTo>
                <a:lnTo>
                  <a:pt x="1908" y="3705"/>
                </a:lnTo>
                <a:lnTo>
                  <a:pt x="2384" y="3485"/>
                </a:lnTo>
                <a:lnTo>
                  <a:pt x="2458" y="3412"/>
                </a:lnTo>
                <a:lnTo>
                  <a:pt x="2494" y="3302"/>
                </a:lnTo>
                <a:lnTo>
                  <a:pt x="2568" y="3119"/>
                </a:lnTo>
                <a:lnTo>
                  <a:pt x="2715" y="2898"/>
                </a:lnTo>
                <a:lnTo>
                  <a:pt x="2898" y="2715"/>
                </a:lnTo>
                <a:lnTo>
                  <a:pt x="3045" y="2532"/>
                </a:lnTo>
                <a:lnTo>
                  <a:pt x="3228" y="2385"/>
                </a:lnTo>
                <a:lnTo>
                  <a:pt x="3448" y="2238"/>
                </a:lnTo>
                <a:lnTo>
                  <a:pt x="3632" y="2128"/>
                </a:lnTo>
                <a:lnTo>
                  <a:pt x="3852" y="2055"/>
                </a:lnTo>
                <a:lnTo>
                  <a:pt x="4108" y="1981"/>
                </a:lnTo>
                <a:lnTo>
                  <a:pt x="4328" y="1945"/>
                </a:lnTo>
                <a:lnTo>
                  <a:pt x="4549" y="1908"/>
                </a:lnTo>
                <a:lnTo>
                  <a:pt x="4695" y="2055"/>
                </a:lnTo>
                <a:lnTo>
                  <a:pt x="4879" y="2165"/>
                </a:lnTo>
                <a:lnTo>
                  <a:pt x="5135" y="2348"/>
                </a:lnTo>
                <a:lnTo>
                  <a:pt x="5356" y="2568"/>
                </a:lnTo>
                <a:lnTo>
                  <a:pt x="5466" y="2715"/>
                </a:lnTo>
                <a:lnTo>
                  <a:pt x="5539" y="2898"/>
                </a:lnTo>
                <a:lnTo>
                  <a:pt x="5649" y="3229"/>
                </a:lnTo>
                <a:lnTo>
                  <a:pt x="5722" y="3559"/>
                </a:lnTo>
                <a:lnTo>
                  <a:pt x="5686" y="3926"/>
                </a:lnTo>
                <a:lnTo>
                  <a:pt x="5612" y="4256"/>
                </a:lnTo>
                <a:lnTo>
                  <a:pt x="5466" y="4549"/>
                </a:lnTo>
                <a:lnTo>
                  <a:pt x="5062" y="5063"/>
                </a:lnTo>
                <a:lnTo>
                  <a:pt x="4879" y="5319"/>
                </a:lnTo>
                <a:lnTo>
                  <a:pt x="4732" y="5613"/>
                </a:lnTo>
                <a:lnTo>
                  <a:pt x="4659" y="5943"/>
                </a:lnTo>
                <a:lnTo>
                  <a:pt x="4659" y="6090"/>
                </a:lnTo>
                <a:lnTo>
                  <a:pt x="4659" y="6273"/>
                </a:lnTo>
                <a:lnTo>
                  <a:pt x="4695" y="6420"/>
                </a:lnTo>
                <a:lnTo>
                  <a:pt x="4769" y="6567"/>
                </a:lnTo>
                <a:lnTo>
                  <a:pt x="4805" y="6677"/>
                </a:lnTo>
                <a:lnTo>
                  <a:pt x="4915" y="6787"/>
                </a:lnTo>
                <a:lnTo>
                  <a:pt x="5135" y="6933"/>
                </a:lnTo>
                <a:lnTo>
                  <a:pt x="5392" y="7007"/>
                </a:lnTo>
                <a:lnTo>
                  <a:pt x="5649" y="7043"/>
                </a:lnTo>
                <a:lnTo>
                  <a:pt x="5942" y="7007"/>
                </a:lnTo>
                <a:lnTo>
                  <a:pt x="6199" y="6933"/>
                </a:lnTo>
                <a:lnTo>
                  <a:pt x="6456" y="6823"/>
                </a:lnTo>
                <a:lnTo>
                  <a:pt x="6676" y="6677"/>
                </a:lnTo>
                <a:lnTo>
                  <a:pt x="6896" y="6457"/>
                </a:lnTo>
                <a:lnTo>
                  <a:pt x="7043" y="6200"/>
                </a:lnTo>
                <a:lnTo>
                  <a:pt x="7226" y="5980"/>
                </a:lnTo>
                <a:lnTo>
                  <a:pt x="7667" y="5246"/>
                </a:lnTo>
                <a:lnTo>
                  <a:pt x="7887" y="4879"/>
                </a:lnTo>
                <a:lnTo>
                  <a:pt x="8107" y="4476"/>
                </a:lnTo>
                <a:lnTo>
                  <a:pt x="8143" y="4402"/>
                </a:lnTo>
                <a:lnTo>
                  <a:pt x="8107" y="4329"/>
                </a:lnTo>
                <a:lnTo>
                  <a:pt x="8070" y="4256"/>
                </a:lnTo>
                <a:lnTo>
                  <a:pt x="8033" y="4182"/>
                </a:lnTo>
                <a:lnTo>
                  <a:pt x="7777" y="4182"/>
                </a:lnTo>
                <a:lnTo>
                  <a:pt x="7703" y="4256"/>
                </a:lnTo>
                <a:lnTo>
                  <a:pt x="7520" y="4586"/>
                </a:lnTo>
                <a:lnTo>
                  <a:pt x="7300" y="4879"/>
                </a:lnTo>
                <a:lnTo>
                  <a:pt x="6933" y="5540"/>
                </a:lnTo>
                <a:lnTo>
                  <a:pt x="6749" y="5796"/>
                </a:lnTo>
                <a:lnTo>
                  <a:pt x="6566" y="6053"/>
                </a:lnTo>
                <a:lnTo>
                  <a:pt x="6383" y="6273"/>
                </a:lnTo>
                <a:lnTo>
                  <a:pt x="6126" y="6493"/>
                </a:lnTo>
                <a:lnTo>
                  <a:pt x="5942" y="6567"/>
                </a:lnTo>
                <a:lnTo>
                  <a:pt x="5796" y="6603"/>
                </a:lnTo>
                <a:lnTo>
                  <a:pt x="5612" y="6567"/>
                </a:lnTo>
                <a:lnTo>
                  <a:pt x="5466" y="6530"/>
                </a:lnTo>
                <a:lnTo>
                  <a:pt x="5319" y="6457"/>
                </a:lnTo>
                <a:lnTo>
                  <a:pt x="5209" y="6347"/>
                </a:lnTo>
                <a:lnTo>
                  <a:pt x="5135" y="6200"/>
                </a:lnTo>
                <a:lnTo>
                  <a:pt x="5099" y="6016"/>
                </a:lnTo>
                <a:lnTo>
                  <a:pt x="5135" y="5833"/>
                </a:lnTo>
                <a:lnTo>
                  <a:pt x="5172" y="5686"/>
                </a:lnTo>
                <a:lnTo>
                  <a:pt x="5356" y="5393"/>
                </a:lnTo>
                <a:lnTo>
                  <a:pt x="5759" y="4879"/>
                </a:lnTo>
                <a:lnTo>
                  <a:pt x="5906" y="4659"/>
                </a:lnTo>
                <a:lnTo>
                  <a:pt x="6016" y="4402"/>
                </a:lnTo>
                <a:lnTo>
                  <a:pt x="6126" y="4146"/>
                </a:lnTo>
                <a:lnTo>
                  <a:pt x="6163" y="3889"/>
                </a:lnTo>
                <a:lnTo>
                  <a:pt x="6163" y="3632"/>
                </a:lnTo>
                <a:lnTo>
                  <a:pt x="6163" y="3339"/>
                </a:lnTo>
                <a:lnTo>
                  <a:pt x="6089" y="3082"/>
                </a:lnTo>
                <a:lnTo>
                  <a:pt x="6016" y="2825"/>
                </a:lnTo>
                <a:lnTo>
                  <a:pt x="5832" y="2532"/>
                </a:lnTo>
                <a:lnTo>
                  <a:pt x="5576" y="2165"/>
                </a:lnTo>
                <a:lnTo>
                  <a:pt x="5429" y="2018"/>
                </a:lnTo>
                <a:lnTo>
                  <a:pt x="5282" y="1908"/>
                </a:lnTo>
                <a:lnTo>
                  <a:pt x="5099" y="1798"/>
                </a:lnTo>
                <a:lnTo>
                  <a:pt x="4915" y="1725"/>
                </a:lnTo>
                <a:lnTo>
                  <a:pt x="4915" y="1688"/>
                </a:lnTo>
                <a:lnTo>
                  <a:pt x="4915" y="1468"/>
                </a:lnTo>
                <a:lnTo>
                  <a:pt x="4989" y="1321"/>
                </a:lnTo>
                <a:lnTo>
                  <a:pt x="5062" y="1174"/>
                </a:lnTo>
                <a:lnTo>
                  <a:pt x="5172" y="1028"/>
                </a:lnTo>
                <a:lnTo>
                  <a:pt x="5319" y="918"/>
                </a:lnTo>
                <a:lnTo>
                  <a:pt x="5502" y="844"/>
                </a:lnTo>
                <a:lnTo>
                  <a:pt x="5686" y="808"/>
                </a:lnTo>
                <a:lnTo>
                  <a:pt x="5869" y="771"/>
                </a:lnTo>
                <a:lnTo>
                  <a:pt x="6016" y="771"/>
                </a:lnTo>
                <a:lnTo>
                  <a:pt x="6199" y="808"/>
                </a:lnTo>
                <a:lnTo>
                  <a:pt x="6529" y="918"/>
                </a:lnTo>
                <a:lnTo>
                  <a:pt x="7190" y="1211"/>
                </a:lnTo>
                <a:lnTo>
                  <a:pt x="7080" y="1321"/>
                </a:lnTo>
                <a:lnTo>
                  <a:pt x="7043" y="1431"/>
                </a:lnTo>
                <a:lnTo>
                  <a:pt x="7043" y="1541"/>
                </a:lnTo>
                <a:lnTo>
                  <a:pt x="7043" y="1651"/>
                </a:lnTo>
                <a:lnTo>
                  <a:pt x="7153" y="1871"/>
                </a:lnTo>
                <a:lnTo>
                  <a:pt x="7300" y="2018"/>
                </a:lnTo>
                <a:lnTo>
                  <a:pt x="7446" y="2165"/>
                </a:lnTo>
                <a:lnTo>
                  <a:pt x="7556" y="2275"/>
                </a:lnTo>
                <a:lnTo>
                  <a:pt x="7446" y="2495"/>
                </a:lnTo>
                <a:lnTo>
                  <a:pt x="7263" y="3045"/>
                </a:lnTo>
                <a:lnTo>
                  <a:pt x="7153" y="3265"/>
                </a:lnTo>
                <a:lnTo>
                  <a:pt x="7043" y="3485"/>
                </a:lnTo>
                <a:lnTo>
                  <a:pt x="6933" y="3705"/>
                </a:lnTo>
                <a:lnTo>
                  <a:pt x="6896" y="3926"/>
                </a:lnTo>
                <a:lnTo>
                  <a:pt x="6896" y="3999"/>
                </a:lnTo>
                <a:lnTo>
                  <a:pt x="6970" y="4036"/>
                </a:lnTo>
                <a:lnTo>
                  <a:pt x="7043" y="4072"/>
                </a:lnTo>
                <a:lnTo>
                  <a:pt x="7116" y="4036"/>
                </a:lnTo>
                <a:lnTo>
                  <a:pt x="7263" y="3889"/>
                </a:lnTo>
                <a:lnTo>
                  <a:pt x="7410" y="3705"/>
                </a:lnTo>
                <a:lnTo>
                  <a:pt x="7593" y="3265"/>
                </a:lnTo>
                <a:lnTo>
                  <a:pt x="7777" y="2715"/>
                </a:lnTo>
                <a:lnTo>
                  <a:pt x="7813" y="2458"/>
                </a:lnTo>
                <a:lnTo>
                  <a:pt x="7813" y="2422"/>
                </a:lnTo>
                <a:lnTo>
                  <a:pt x="8363" y="2678"/>
                </a:lnTo>
                <a:lnTo>
                  <a:pt x="8584" y="2862"/>
                </a:lnTo>
                <a:lnTo>
                  <a:pt x="8694" y="3009"/>
                </a:lnTo>
                <a:lnTo>
                  <a:pt x="8804" y="3155"/>
                </a:lnTo>
                <a:lnTo>
                  <a:pt x="8877" y="3302"/>
                </a:lnTo>
                <a:lnTo>
                  <a:pt x="8877" y="3449"/>
                </a:lnTo>
                <a:lnTo>
                  <a:pt x="8840" y="3595"/>
                </a:lnTo>
                <a:lnTo>
                  <a:pt x="8694" y="3705"/>
                </a:lnTo>
                <a:lnTo>
                  <a:pt x="8620" y="3779"/>
                </a:lnTo>
                <a:lnTo>
                  <a:pt x="8584" y="3852"/>
                </a:lnTo>
                <a:lnTo>
                  <a:pt x="8584" y="3926"/>
                </a:lnTo>
                <a:lnTo>
                  <a:pt x="8620" y="3999"/>
                </a:lnTo>
                <a:lnTo>
                  <a:pt x="8657" y="4072"/>
                </a:lnTo>
                <a:lnTo>
                  <a:pt x="8730" y="4109"/>
                </a:lnTo>
                <a:lnTo>
                  <a:pt x="8840" y="4109"/>
                </a:lnTo>
                <a:lnTo>
                  <a:pt x="8914" y="4072"/>
                </a:lnTo>
                <a:lnTo>
                  <a:pt x="9097" y="3926"/>
                </a:lnTo>
                <a:lnTo>
                  <a:pt x="9207" y="3779"/>
                </a:lnTo>
                <a:lnTo>
                  <a:pt x="9281" y="3595"/>
                </a:lnTo>
                <a:lnTo>
                  <a:pt x="9281" y="3412"/>
                </a:lnTo>
                <a:lnTo>
                  <a:pt x="9281" y="3192"/>
                </a:lnTo>
                <a:lnTo>
                  <a:pt x="9207" y="3009"/>
                </a:lnTo>
                <a:lnTo>
                  <a:pt x="9097" y="2825"/>
                </a:lnTo>
                <a:lnTo>
                  <a:pt x="8987" y="2642"/>
                </a:lnTo>
                <a:lnTo>
                  <a:pt x="8804" y="2458"/>
                </a:lnTo>
                <a:lnTo>
                  <a:pt x="8584" y="2348"/>
                </a:lnTo>
                <a:lnTo>
                  <a:pt x="8107" y="2091"/>
                </a:lnTo>
                <a:lnTo>
                  <a:pt x="7887" y="1981"/>
                </a:lnTo>
                <a:lnTo>
                  <a:pt x="7593" y="1798"/>
                </a:lnTo>
                <a:lnTo>
                  <a:pt x="7446" y="1651"/>
                </a:lnTo>
                <a:lnTo>
                  <a:pt x="7373" y="1541"/>
                </a:lnTo>
                <a:lnTo>
                  <a:pt x="7336" y="1431"/>
                </a:lnTo>
                <a:lnTo>
                  <a:pt x="7373" y="1284"/>
                </a:lnTo>
                <a:lnTo>
                  <a:pt x="7483" y="1358"/>
                </a:lnTo>
                <a:lnTo>
                  <a:pt x="7556" y="1358"/>
                </a:lnTo>
                <a:lnTo>
                  <a:pt x="7593" y="1321"/>
                </a:lnTo>
                <a:lnTo>
                  <a:pt x="7630" y="1248"/>
                </a:lnTo>
                <a:lnTo>
                  <a:pt x="7703" y="1138"/>
                </a:lnTo>
                <a:lnTo>
                  <a:pt x="7813" y="954"/>
                </a:lnTo>
                <a:lnTo>
                  <a:pt x="7923" y="808"/>
                </a:lnTo>
                <a:lnTo>
                  <a:pt x="8107" y="698"/>
                </a:lnTo>
                <a:lnTo>
                  <a:pt x="8290" y="624"/>
                </a:lnTo>
                <a:lnTo>
                  <a:pt x="8474" y="588"/>
                </a:lnTo>
                <a:lnTo>
                  <a:pt x="8694" y="551"/>
                </a:lnTo>
                <a:lnTo>
                  <a:pt x="9060" y="514"/>
                </a:lnTo>
                <a:close/>
                <a:moveTo>
                  <a:pt x="13279" y="9318"/>
                </a:moveTo>
                <a:lnTo>
                  <a:pt x="13426" y="9428"/>
                </a:lnTo>
                <a:lnTo>
                  <a:pt x="13426" y="9464"/>
                </a:lnTo>
                <a:lnTo>
                  <a:pt x="13352" y="9464"/>
                </a:lnTo>
                <a:lnTo>
                  <a:pt x="13242" y="9538"/>
                </a:lnTo>
                <a:lnTo>
                  <a:pt x="12985" y="9868"/>
                </a:lnTo>
                <a:lnTo>
                  <a:pt x="12692" y="10198"/>
                </a:lnTo>
                <a:lnTo>
                  <a:pt x="12362" y="10492"/>
                </a:lnTo>
                <a:lnTo>
                  <a:pt x="12032" y="10748"/>
                </a:lnTo>
                <a:lnTo>
                  <a:pt x="11445" y="11078"/>
                </a:lnTo>
                <a:lnTo>
                  <a:pt x="10858" y="11409"/>
                </a:lnTo>
                <a:lnTo>
                  <a:pt x="10638" y="11372"/>
                </a:lnTo>
                <a:lnTo>
                  <a:pt x="10418" y="11299"/>
                </a:lnTo>
                <a:lnTo>
                  <a:pt x="10234" y="11188"/>
                </a:lnTo>
                <a:lnTo>
                  <a:pt x="10051" y="11078"/>
                </a:lnTo>
                <a:lnTo>
                  <a:pt x="10491" y="11005"/>
                </a:lnTo>
                <a:lnTo>
                  <a:pt x="10895" y="10858"/>
                </a:lnTo>
                <a:lnTo>
                  <a:pt x="11298" y="10675"/>
                </a:lnTo>
                <a:lnTo>
                  <a:pt x="11702" y="10492"/>
                </a:lnTo>
                <a:lnTo>
                  <a:pt x="12142" y="10235"/>
                </a:lnTo>
                <a:lnTo>
                  <a:pt x="12545" y="9941"/>
                </a:lnTo>
                <a:lnTo>
                  <a:pt x="12912" y="9648"/>
                </a:lnTo>
                <a:lnTo>
                  <a:pt x="13279" y="9318"/>
                </a:lnTo>
                <a:close/>
                <a:moveTo>
                  <a:pt x="13609" y="9648"/>
                </a:moveTo>
                <a:lnTo>
                  <a:pt x="13719" y="9795"/>
                </a:lnTo>
                <a:lnTo>
                  <a:pt x="13792" y="9978"/>
                </a:lnTo>
                <a:lnTo>
                  <a:pt x="13939" y="10345"/>
                </a:lnTo>
                <a:lnTo>
                  <a:pt x="13939" y="10602"/>
                </a:lnTo>
                <a:lnTo>
                  <a:pt x="13939" y="10858"/>
                </a:lnTo>
                <a:lnTo>
                  <a:pt x="13866" y="10968"/>
                </a:lnTo>
                <a:lnTo>
                  <a:pt x="13829" y="10932"/>
                </a:lnTo>
                <a:lnTo>
                  <a:pt x="13719" y="10932"/>
                </a:lnTo>
                <a:lnTo>
                  <a:pt x="13719" y="10968"/>
                </a:lnTo>
                <a:lnTo>
                  <a:pt x="13609" y="11188"/>
                </a:lnTo>
                <a:lnTo>
                  <a:pt x="12765" y="11299"/>
                </a:lnTo>
                <a:lnTo>
                  <a:pt x="12912" y="11188"/>
                </a:lnTo>
                <a:lnTo>
                  <a:pt x="13316" y="10895"/>
                </a:lnTo>
                <a:lnTo>
                  <a:pt x="13682" y="10565"/>
                </a:lnTo>
                <a:lnTo>
                  <a:pt x="13756" y="10492"/>
                </a:lnTo>
                <a:lnTo>
                  <a:pt x="13756" y="10381"/>
                </a:lnTo>
                <a:lnTo>
                  <a:pt x="13719" y="10308"/>
                </a:lnTo>
                <a:lnTo>
                  <a:pt x="13609" y="10271"/>
                </a:lnTo>
                <a:lnTo>
                  <a:pt x="13536" y="10271"/>
                </a:lnTo>
                <a:lnTo>
                  <a:pt x="13462" y="10308"/>
                </a:lnTo>
                <a:lnTo>
                  <a:pt x="13059" y="10638"/>
                </a:lnTo>
                <a:lnTo>
                  <a:pt x="12655" y="10968"/>
                </a:lnTo>
                <a:lnTo>
                  <a:pt x="12398" y="11152"/>
                </a:lnTo>
                <a:lnTo>
                  <a:pt x="12325" y="11225"/>
                </a:lnTo>
                <a:lnTo>
                  <a:pt x="12252" y="11372"/>
                </a:lnTo>
                <a:lnTo>
                  <a:pt x="11665" y="11409"/>
                </a:lnTo>
                <a:lnTo>
                  <a:pt x="11481" y="11445"/>
                </a:lnTo>
                <a:lnTo>
                  <a:pt x="11775" y="11299"/>
                </a:lnTo>
                <a:lnTo>
                  <a:pt x="12068" y="11115"/>
                </a:lnTo>
                <a:lnTo>
                  <a:pt x="12362" y="10932"/>
                </a:lnTo>
                <a:lnTo>
                  <a:pt x="12655" y="10748"/>
                </a:lnTo>
                <a:lnTo>
                  <a:pt x="12912" y="10492"/>
                </a:lnTo>
                <a:lnTo>
                  <a:pt x="13132" y="10271"/>
                </a:lnTo>
                <a:lnTo>
                  <a:pt x="13352" y="10015"/>
                </a:lnTo>
                <a:lnTo>
                  <a:pt x="13572" y="9721"/>
                </a:lnTo>
                <a:lnTo>
                  <a:pt x="13609" y="9648"/>
                </a:lnTo>
                <a:close/>
                <a:moveTo>
                  <a:pt x="9060" y="1"/>
                </a:moveTo>
                <a:lnTo>
                  <a:pt x="8804" y="37"/>
                </a:lnTo>
                <a:lnTo>
                  <a:pt x="8547" y="37"/>
                </a:lnTo>
                <a:lnTo>
                  <a:pt x="8290" y="111"/>
                </a:lnTo>
                <a:lnTo>
                  <a:pt x="8033" y="184"/>
                </a:lnTo>
                <a:lnTo>
                  <a:pt x="7813" y="294"/>
                </a:lnTo>
                <a:lnTo>
                  <a:pt x="7593" y="441"/>
                </a:lnTo>
                <a:lnTo>
                  <a:pt x="7410" y="624"/>
                </a:lnTo>
                <a:lnTo>
                  <a:pt x="7300" y="844"/>
                </a:lnTo>
                <a:lnTo>
                  <a:pt x="6896" y="624"/>
                </a:lnTo>
                <a:lnTo>
                  <a:pt x="6493" y="441"/>
                </a:lnTo>
                <a:lnTo>
                  <a:pt x="6273" y="367"/>
                </a:lnTo>
                <a:lnTo>
                  <a:pt x="6053" y="331"/>
                </a:lnTo>
                <a:lnTo>
                  <a:pt x="5612" y="331"/>
                </a:lnTo>
                <a:lnTo>
                  <a:pt x="5392" y="404"/>
                </a:lnTo>
                <a:lnTo>
                  <a:pt x="5209" y="477"/>
                </a:lnTo>
                <a:lnTo>
                  <a:pt x="5025" y="588"/>
                </a:lnTo>
                <a:lnTo>
                  <a:pt x="4842" y="734"/>
                </a:lnTo>
                <a:lnTo>
                  <a:pt x="4695" y="881"/>
                </a:lnTo>
                <a:lnTo>
                  <a:pt x="4585" y="1064"/>
                </a:lnTo>
                <a:lnTo>
                  <a:pt x="4512" y="1248"/>
                </a:lnTo>
                <a:lnTo>
                  <a:pt x="4475" y="1468"/>
                </a:lnTo>
                <a:lnTo>
                  <a:pt x="4182" y="1505"/>
                </a:lnTo>
                <a:lnTo>
                  <a:pt x="3888" y="1541"/>
                </a:lnTo>
                <a:lnTo>
                  <a:pt x="3595" y="1651"/>
                </a:lnTo>
                <a:lnTo>
                  <a:pt x="3338" y="1798"/>
                </a:lnTo>
                <a:lnTo>
                  <a:pt x="3081" y="1945"/>
                </a:lnTo>
                <a:lnTo>
                  <a:pt x="2861" y="2091"/>
                </a:lnTo>
                <a:lnTo>
                  <a:pt x="2641" y="2312"/>
                </a:lnTo>
                <a:lnTo>
                  <a:pt x="2421" y="2532"/>
                </a:lnTo>
                <a:lnTo>
                  <a:pt x="2238" y="2788"/>
                </a:lnTo>
                <a:lnTo>
                  <a:pt x="2091" y="3082"/>
                </a:lnTo>
                <a:lnTo>
                  <a:pt x="1981" y="3155"/>
                </a:lnTo>
                <a:lnTo>
                  <a:pt x="1834" y="3229"/>
                </a:lnTo>
                <a:lnTo>
                  <a:pt x="1504" y="3375"/>
                </a:lnTo>
                <a:lnTo>
                  <a:pt x="1211" y="3559"/>
                </a:lnTo>
                <a:lnTo>
                  <a:pt x="954" y="3779"/>
                </a:lnTo>
                <a:lnTo>
                  <a:pt x="697" y="3999"/>
                </a:lnTo>
                <a:lnTo>
                  <a:pt x="477" y="4256"/>
                </a:lnTo>
                <a:lnTo>
                  <a:pt x="330" y="4512"/>
                </a:lnTo>
                <a:lnTo>
                  <a:pt x="183" y="4769"/>
                </a:lnTo>
                <a:lnTo>
                  <a:pt x="73" y="5063"/>
                </a:lnTo>
                <a:lnTo>
                  <a:pt x="37" y="5319"/>
                </a:lnTo>
                <a:lnTo>
                  <a:pt x="0" y="5613"/>
                </a:lnTo>
                <a:lnTo>
                  <a:pt x="0" y="5906"/>
                </a:lnTo>
                <a:lnTo>
                  <a:pt x="73" y="6200"/>
                </a:lnTo>
                <a:lnTo>
                  <a:pt x="183" y="6493"/>
                </a:lnTo>
                <a:lnTo>
                  <a:pt x="294" y="6713"/>
                </a:lnTo>
                <a:lnTo>
                  <a:pt x="440" y="6933"/>
                </a:lnTo>
                <a:lnTo>
                  <a:pt x="660" y="7117"/>
                </a:lnTo>
                <a:lnTo>
                  <a:pt x="880" y="7300"/>
                </a:lnTo>
                <a:lnTo>
                  <a:pt x="1064" y="7374"/>
                </a:lnTo>
                <a:lnTo>
                  <a:pt x="1027" y="7594"/>
                </a:lnTo>
                <a:lnTo>
                  <a:pt x="1027" y="7814"/>
                </a:lnTo>
                <a:lnTo>
                  <a:pt x="1064" y="8034"/>
                </a:lnTo>
                <a:lnTo>
                  <a:pt x="1101" y="8217"/>
                </a:lnTo>
                <a:lnTo>
                  <a:pt x="1174" y="8437"/>
                </a:lnTo>
                <a:lnTo>
                  <a:pt x="1284" y="8621"/>
                </a:lnTo>
                <a:lnTo>
                  <a:pt x="1431" y="8804"/>
                </a:lnTo>
                <a:lnTo>
                  <a:pt x="1614" y="8988"/>
                </a:lnTo>
                <a:lnTo>
                  <a:pt x="1797" y="9098"/>
                </a:lnTo>
                <a:lnTo>
                  <a:pt x="1981" y="9208"/>
                </a:lnTo>
                <a:lnTo>
                  <a:pt x="2201" y="9281"/>
                </a:lnTo>
                <a:lnTo>
                  <a:pt x="2421" y="9318"/>
                </a:lnTo>
                <a:lnTo>
                  <a:pt x="2641" y="9354"/>
                </a:lnTo>
                <a:lnTo>
                  <a:pt x="2861" y="9318"/>
                </a:lnTo>
                <a:lnTo>
                  <a:pt x="3081" y="9281"/>
                </a:lnTo>
                <a:lnTo>
                  <a:pt x="3301" y="9208"/>
                </a:lnTo>
                <a:lnTo>
                  <a:pt x="3375" y="9354"/>
                </a:lnTo>
                <a:lnTo>
                  <a:pt x="3448" y="9501"/>
                </a:lnTo>
                <a:lnTo>
                  <a:pt x="3595" y="9648"/>
                </a:lnTo>
                <a:lnTo>
                  <a:pt x="3742" y="9758"/>
                </a:lnTo>
                <a:lnTo>
                  <a:pt x="3925" y="9868"/>
                </a:lnTo>
                <a:lnTo>
                  <a:pt x="4108" y="9905"/>
                </a:lnTo>
                <a:lnTo>
                  <a:pt x="4292" y="9941"/>
                </a:lnTo>
                <a:lnTo>
                  <a:pt x="4475" y="9941"/>
                </a:lnTo>
                <a:lnTo>
                  <a:pt x="4842" y="9905"/>
                </a:lnTo>
                <a:lnTo>
                  <a:pt x="5246" y="9795"/>
                </a:lnTo>
                <a:lnTo>
                  <a:pt x="5686" y="9648"/>
                </a:lnTo>
                <a:lnTo>
                  <a:pt x="6163" y="9574"/>
                </a:lnTo>
                <a:lnTo>
                  <a:pt x="6603" y="9574"/>
                </a:lnTo>
                <a:lnTo>
                  <a:pt x="7080" y="9611"/>
                </a:lnTo>
                <a:lnTo>
                  <a:pt x="7446" y="9648"/>
                </a:lnTo>
                <a:lnTo>
                  <a:pt x="7630" y="9648"/>
                </a:lnTo>
                <a:lnTo>
                  <a:pt x="7813" y="9611"/>
                </a:lnTo>
                <a:lnTo>
                  <a:pt x="7960" y="9721"/>
                </a:lnTo>
                <a:lnTo>
                  <a:pt x="8143" y="9795"/>
                </a:lnTo>
                <a:lnTo>
                  <a:pt x="8327" y="9831"/>
                </a:lnTo>
                <a:lnTo>
                  <a:pt x="8547" y="9868"/>
                </a:lnTo>
                <a:lnTo>
                  <a:pt x="9024" y="9905"/>
                </a:lnTo>
                <a:lnTo>
                  <a:pt x="9391" y="9868"/>
                </a:lnTo>
                <a:lnTo>
                  <a:pt x="9501" y="9868"/>
                </a:lnTo>
                <a:lnTo>
                  <a:pt x="9354" y="10161"/>
                </a:lnTo>
                <a:lnTo>
                  <a:pt x="9317" y="10308"/>
                </a:lnTo>
                <a:lnTo>
                  <a:pt x="9281" y="10492"/>
                </a:lnTo>
                <a:lnTo>
                  <a:pt x="9317" y="10638"/>
                </a:lnTo>
                <a:lnTo>
                  <a:pt x="9354" y="10785"/>
                </a:lnTo>
                <a:lnTo>
                  <a:pt x="9464" y="11078"/>
                </a:lnTo>
                <a:lnTo>
                  <a:pt x="9647" y="11335"/>
                </a:lnTo>
                <a:lnTo>
                  <a:pt x="9831" y="11519"/>
                </a:lnTo>
                <a:lnTo>
                  <a:pt x="9977" y="11629"/>
                </a:lnTo>
                <a:lnTo>
                  <a:pt x="10198" y="11739"/>
                </a:lnTo>
                <a:lnTo>
                  <a:pt x="10381" y="11812"/>
                </a:lnTo>
                <a:lnTo>
                  <a:pt x="10821" y="11922"/>
                </a:lnTo>
                <a:lnTo>
                  <a:pt x="11298" y="11959"/>
                </a:lnTo>
                <a:lnTo>
                  <a:pt x="11775" y="11922"/>
                </a:lnTo>
                <a:lnTo>
                  <a:pt x="12215" y="11885"/>
                </a:lnTo>
                <a:lnTo>
                  <a:pt x="13095" y="11775"/>
                </a:lnTo>
                <a:lnTo>
                  <a:pt x="13939" y="11665"/>
                </a:lnTo>
                <a:lnTo>
                  <a:pt x="14343" y="11555"/>
                </a:lnTo>
                <a:lnTo>
                  <a:pt x="14746" y="11409"/>
                </a:lnTo>
                <a:lnTo>
                  <a:pt x="15076" y="11262"/>
                </a:lnTo>
                <a:lnTo>
                  <a:pt x="15370" y="11042"/>
                </a:lnTo>
                <a:lnTo>
                  <a:pt x="15626" y="10785"/>
                </a:lnTo>
                <a:lnTo>
                  <a:pt x="15847" y="10528"/>
                </a:lnTo>
                <a:lnTo>
                  <a:pt x="16030" y="10235"/>
                </a:lnTo>
                <a:lnTo>
                  <a:pt x="16213" y="9941"/>
                </a:lnTo>
                <a:lnTo>
                  <a:pt x="16360" y="9648"/>
                </a:lnTo>
                <a:lnTo>
                  <a:pt x="16433" y="9318"/>
                </a:lnTo>
                <a:lnTo>
                  <a:pt x="16507" y="8988"/>
                </a:lnTo>
                <a:lnTo>
                  <a:pt x="16543" y="8657"/>
                </a:lnTo>
                <a:lnTo>
                  <a:pt x="16507" y="8327"/>
                </a:lnTo>
                <a:lnTo>
                  <a:pt x="16470" y="7997"/>
                </a:lnTo>
                <a:lnTo>
                  <a:pt x="16690" y="7447"/>
                </a:lnTo>
                <a:lnTo>
                  <a:pt x="16837" y="6933"/>
                </a:lnTo>
                <a:lnTo>
                  <a:pt x="16910" y="6347"/>
                </a:lnTo>
                <a:lnTo>
                  <a:pt x="16910" y="5796"/>
                </a:lnTo>
                <a:lnTo>
                  <a:pt x="16837" y="5429"/>
                </a:lnTo>
                <a:lnTo>
                  <a:pt x="16727" y="5063"/>
                </a:lnTo>
                <a:lnTo>
                  <a:pt x="16654" y="4916"/>
                </a:lnTo>
                <a:lnTo>
                  <a:pt x="16543" y="4769"/>
                </a:lnTo>
                <a:lnTo>
                  <a:pt x="16397" y="4659"/>
                </a:lnTo>
                <a:lnTo>
                  <a:pt x="16250" y="4586"/>
                </a:lnTo>
                <a:lnTo>
                  <a:pt x="16250" y="4146"/>
                </a:lnTo>
                <a:lnTo>
                  <a:pt x="16177" y="3742"/>
                </a:lnTo>
                <a:lnTo>
                  <a:pt x="16030" y="3375"/>
                </a:lnTo>
                <a:lnTo>
                  <a:pt x="15773" y="3009"/>
                </a:lnTo>
                <a:lnTo>
                  <a:pt x="15626" y="2825"/>
                </a:lnTo>
                <a:lnTo>
                  <a:pt x="15443" y="2642"/>
                </a:lnTo>
                <a:lnTo>
                  <a:pt x="15223" y="2495"/>
                </a:lnTo>
                <a:lnTo>
                  <a:pt x="15003" y="2385"/>
                </a:lnTo>
                <a:lnTo>
                  <a:pt x="14746" y="2238"/>
                </a:lnTo>
                <a:lnTo>
                  <a:pt x="14526" y="2055"/>
                </a:lnTo>
                <a:lnTo>
                  <a:pt x="14379" y="1835"/>
                </a:lnTo>
                <a:lnTo>
                  <a:pt x="14233" y="1578"/>
                </a:lnTo>
                <a:lnTo>
                  <a:pt x="14123" y="1358"/>
                </a:lnTo>
                <a:lnTo>
                  <a:pt x="13976" y="1138"/>
                </a:lnTo>
                <a:lnTo>
                  <a:pt x="13829" y="991"/>
                </a:lnTo>
                <a:lnTo>
                  <a:pt x="13682" y="808"/>
                </a:lnTo>
                <a:lnTo>
                  <a:pt x="13499" y="698"/>
                </a:lnTo>
                <a:lnTo>
                  <a:pt x="13279" y="588"/>
                </a:lnTo>
                <a:lnTo>
                  <a:pt x="13059" y="514"/>
                </a:lnTo>
                <a:lnTo>
                  <a:pt x="12802" y="441"/>
                </a:lnTo>
                <a:lnTo>
                  <a:pt x="12362" y="441"/>
                </a:lnTo>
                <a:lnTo>
                  <a:pt x="11885" y="477"/>
                </a:lnTo>
                <a:lnTo>
                  <a:pt x="11408" y="588"/>
                </a:lnTo>
                <a:lnTo>
                  <a:pt x="10968" y="698"/>
                </a:lnTo>
                <a:lnTo>
                  <a:pt x="10821" y="514"/>
                </a:lnTo>
                <a:lnTo>
                  <a:pt x="10601" y="331"/>
                </a:lnTo>
                <a:lnTo>
                  <a:pt x="10381" y="221"/>
                </a:lnTo>
                <a:lnTo>
                  <a:pt x="10124" y="147"/>
                </a:lnTo>
                <a:lnTo>
                  <a:pt x="9867" y="74"/>
                </a:lnTo>
                <a:lnTo>
                  <a:pt x="9574" y="37"/>
                </a:lnTo>
                <a:lnTo>
                  <a:pt x="9060" y="1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120" name="Google Shape;1120;p30"/>
          <p:cNvSpPr/>
          <p:nvPr/>
        </p:nvSpPr>
        <p:spPr>
          <a:xfrm rot="-5400000">
            <a:off x="6496794" y="3021440"/>
            <a:ext cx="493819" cy="631536"/>
          </a:xfrm>
          <a:custGeom>
            <a:avLst/>
            <a:gdLst/>
            <a:ahLst/>
            <a:cxnLst/>
            <a:rect l="l" t="t" r="r" b="b"/>
            <a:pathLst>
              <a:path w="9868" h="12620" extrusionOk="0">
                <a:moveTo>
                  <a:pt x="4182" y="661"/>
                </a:moveTo>
                <a:lnTo>
                  <a:pt x="4182" y="918"/>
                </a:lnTo>
                <a:lnTo>
                  <a:pt x="4182" y="1431"/>
                </a:lnTo>
                <a:lnTo>
                  <a:pt x="4145" y="2202"/>
                </a:lnTo>
                <a:lnTo>
                  <a:pt x="3925" y="2165"/>
                </a:lnTo>
                <a:lnTo>
                  <a:pt x="3962" y="2018"/>
                </a:lnTo>
                <a:lnTo>
                  <a:pt x="3962" y="1835"/>
                </a:lnTo>
                <a:lnTo>
                  <a:pt x="3889" y="1468"/>
                </a:lnTo>
                <a:lnTo>
                  <a:pt x="3852" y="1101"/>
                </a:lnTo>
                <a:lnTo>
                  <a:pt x="3889" y="918"/>
                </a:lnTo>
                <a:lnTo>
                  <a:pt x="3962" y="771"/>
                </a:lnTo>
                <a:lnTo>
                  <a:pt x="3999" y="698"/>
                </a:lnTo>
                <a:lnTo>
                  <a:pt x="4072" y="661"/>
                </a:lnTo>
                <a:close/>
                <a:moveTo>
                  <a:pt x="1541" y="404"/>
                </a:moveTo>
                <a:lnTo>
                  <a:pt x="1578" y="441"/>
                </a:lnTo>
                <a:lnTo>
                  <a:pt x="1614" y="514"/>
                </a:lnTo>
                <a:lnTo>
                  <a:pt x="1614" y="1138"/>
                </a:lnTo>
                <a:lnTo>
                  <a:pt x="1688" y="2202"/>
                </a:lnTo>
                <a:lnTo>
                  <a:pt x="1284" y="2238"/>
                </a:lnTo>
                <a:lnTo>
                  <a:pt x="1211" y="2238"/>
                </a:lnTo>
                <a:lnTo>
                  <a:pt x="1211" y="1871"/>
                </a:lnTo>
                <a:lnTo>
                  <a:pt x="1174" y="1505"/>
                </a:lnTo>
                <a:lnTo>
                  <a:pt x="1211" y="1211"/>
                </a:lnTo>
                <a:lnTo>
                  <a:pt x="1248" y="954"/>
                </a:lnTo>
                <a:lnTo>
                  <a:pt x="1358" y="404"/>
                </a:lnTo>
                <a:close/>
                <a:moveTo>
                  <a:pt x="3815" y="2678"/>
                </a:moveTo>
                <a:lnTo>
                  <a:pt x="4439" y="2715"/>
                </a:lnTo>
                <a:lnTo>
                  <a:pt x="5026" y="2789"/>
                </a:lnTo>
                <a:lnTo>
                  <a:pt x="5026" y="2825"/>
                </a:lnTo>
                <a:lnTo>
                  <a:pt x="5136" y="3485"/>
                </a:lnTo>
                <a:lnTo>
                  <a:pt x="3925" y="3559"/>
                </a:lnTo>
                <a:lnTo>
                  <a:pt x="2678" y="3632"/>
                </a:lnTo>
                <a:lnTo>
                  <a:pt x="1358" y="3669"/>
                </a:lnTo>
                <a:lnTo>
                  <a:pt x="917" y="3706"/>
                </a:lnTo>
                <a:lnTo>
                  <a:pt x="477" y="3742"/>
                </a:lnTo>
                <a:lnTo>
                  <a:pt x="441" y="3229"/>
                </a:lnTo>
                <a:lnTo>
                  <a:pt x="441" y="2972"/>
                </a:lnTo>
                <a:lnTo>
                  <a:pt x="404" y="2862"/>
                </a:lnTo>
                <a:lnTo>
                  <a:pt x="331" y="2752"/>
                </a:lnTo>
                <a:lnTo>
                  <a:pt x="587" y="2789"/>
                </a:lnTo>
                <a:lnTo>
                  <a:pt x="807" y="2789"/>
                </a:lnTo>
                <a:lnTo>
                  <a:pt x="1284" y="2752"/>
                </a:lnTo>
                <a:lnTo>
                  <a:pt x="1945" y="2678"/>
                </a:lnTo>
                <a:close/>
                <a:moveTo>
                  <a:pt x="4916" y="3999"/>
                </a:moveTo>
                <a:lnTo>
                  <a:pt x="4989" y="4072"/>
                </a:lnTo>
                <a:lnTo>
                  <a:pt x="5136" y="4109"/>
                </a:lnTo>
                <a:lnTo>
                  <a:pt x="5209" y="4072"/>
                </a:lnTo>
                <a:lnTo>
                  <a:pt x="5246" y="4623"/>
                </a:lnTo>
                <a:lnTo>
                  <a:pt x="5209" y="5173"/>
                </a:lnTo>
                <a:lnTo>
                  <a:pt x="5173" y="5430"/>
                </a:lnTo>
                <a:lnTo>
                  <a:pt x="5099" y="5723"/>
                </a:lnTo>
                <a:lnTo>
                  <a:pt x="4989" y="5980"/>
                </a:lnTo>
                <a:lnTo>
                  <a:pt x="4806" y="6200"/>
                </a:lnTo>
                <a:lnTo>
                  <a:pt x="4659" y="6310"/>
                </a:lnTo>
                <a:lnTo>
                  <a:pt x="4476" y="6420"/>
                </a:lnTo>
                <a:lnTo>
                  <a:pt x="4292" y="6457"/>
                </a:lnTo>
                <a:lnTo>
                  <a:pt x="4072" y="6493"/>
                </a:lnTo>
                <a:lnTo>
                  <a:pt x="3632" y="6530"/>
                </a:lnTo>
                <a:lnTo>
                  <a:pt x="3265" y="6567"/>
                </a:lnTo>
                <a:lnTo>
                  <a:pt x="2605" y="6567"/>
                </a:lnTo>
                <a:lnTo>
                  <a:pt x="2642" y="6493"/>
                </a:lnTo>
                <a:lnTo>
                  <a:pt x="2678" y="6383"/>
                </a:lnTo>
                <a:lnTo>
                  <a:pt x="2788" y="6310"/>
                </a:lnTo>
                <a:lnTo>
                  <a:pt x="2825" y="6273"/>
                </a:lnTo>
                <a:lnTo>
                  <a:pt x="2825" y="6237"/>
                </a:lnTo>
                <a:lnTo>
                  <a:pt x="2788" y="6200"/>
                </a:lnTo>
                <a:lnTo>
                  <a:pt x="2715" y="6200"/>
                </a:lnTo>
                <a:lnTo>
                  <a:pt x="2605" y="6237"/>
                </a:lnTo>
                <a:lnTo>
                  <a:pt x="2458" y="6310"/>
                </a:lnTo>
                <a:lnTo>
                  <a:pt x="2348" y="6420"/>
                </a:lnTo>
                <a:lnTo>
                  <a:pt x="2311" y="6567"/>
                </a:lnTo>
                <a:lnTo>
                  <a:pt x="1724" y="6493"/>
                </a:lnTo>
                <a:lnTo>
                  <a:pt x="1541" y="6457"/>
                </a:lnTo>
                <a:lnTo>
                  <a:pt x="1688" y="6420"/>
                </a:lnTo>
                <a:lnTo>
                  <a:pt x="2055" y="6383"/>
                </a:lnTo>
                <a:lnTo>
                  <a:pt x="2201" y="6310"/>
                </a:lnTo>
                <a:lnTo>
                  <a:pt x="2275" y="6237"/>
                </a:lnTo>
                <a:lnTo>
                  <a:pt x="2311" y="6163"/>
                </a:lnTo>
                <a:lnTo>
                  <a:pt x="2311" y="6090"/>
                </a:lnTo>
                <a:lnTo>
                  <a:pt x="2275" y="6016"/>
                </a:lnTo>
                <a:lnTo>
                  <a:pt x="2238" y="5980"/>
                </a:lnTo>
                <a:lnTo>
                  <a:pt x="2201" y="5943"/>
                </a:lnTo>
                <a:lnTo>
                  <a:pt x="2055" y="5943"/>
                </a:lnTo>
                <a:lnTo>
                  <a:pt x="1981" y="6016"/>
                </a:lnTo>
                <a:lnTo>
                  <a:pt x="1798" y="6053"/>
                </a:lnTo>
                <a:lnTo>
                  <a:pt x="1394" y="6127"/>
                </a:lnTo>
                <a:lnTo>
                  <a:pt x="1138" y="6200"/>
                </a:lnTo>
                <a:lnTo>
                  <a:pt x="917" y="6273"/>
                </a:lnTo>
                <a:lnTo>
                  <a:pt x="807" y="6200"/>
                </a:lnTo>
                <a:lnTo>
                  <a:pt x="697" y="6127"/>
                </a:lnTo>
                <a:lnTo>
                  <a:pt x="661" y="5980"/>
                </a:lnTo>
                <a:lnTo>
                  <a:pt x="624" y="5870"/>
                </a:lnTo>
                <a:lnTo>
                  <a:pt x="624" y="5870"/>
                </a:lnTo>
                <a:lnTo>
                  <a:pt x="844" y="5906"/>
                </a:lnTo>
                <a:lnTo>
                  <a:pt x="1504" y="5906"/>
                </a:lnTo>
                <a:lnTo>
                  <a:pt x="1724" y="5870"/>
                </a:lnTo>
                <a:lnTo>
                  <a:pt x="1945" y="5833"/>
                </a:lnTo>
                <a:lnTo>
                  <a:pt x="1981" y="5796"/>
                </a:lnTo>
                <a:lnTo>
                  <a:pt x="2018" y="5760"/>
                </a:lnTo>
                <a:lnTo>
                  <a:pt x="2055" y="5650"/>
                </a:lnTo>
                <a:lnTo>
                  <a:pt x="1981" y="5540"/>
                </a:lnTo>
                <a:lnTo>
                  <a:pt x="1945" y="5503"/>
                </a:lnTo>
                <a:lnTo>
                  <a:pt x="1504" y="5503"/>
                </a:lnTo>
                <a:lnTo>
                  <a:pt x="1101" y="5540"/>
                </a:lnTo>
                <a:lnTo>
                  <a:pt x="844" y="5576"/>
                </a:lnTo>
                <a:lnTo>
                  <a:pt x="587" y="5576"/>
                </a:lnTo>
                <a:lnTo>
                  <a:pt x="587" y="5356"/>
                </a:lnTo>
                <a:lnTo>
                  <a:pt x="734" y="5430"/>
                </a:lnTo>
                <a:lnTo>
                  <a:pt x="881" y="5466"/>
                </a:lnTo>
                <a:lnTo>
                  <a:pt x="1211" y="5466"/>
                </a:lnTo>
                <a:lnTo>
                  <a:pt x="1541" y="5393"/>
                </a:lnTo>
                <a:lnTo>
                  <a:pt x="1835" y="5246"/>
                </a:lnTo>
                <a:lnTo>
                  <a:pt x="1871" y="5173"/>
                </a:lnTo>
                <a:lnTo>
                  <a:pt x="1908" y="5099"/>
                </a:lnTo>
                <a:lnTo>
                  <a:pt x="1908" y="5026"/>
                </a:lnTo>
                <a:lnTo>
                  <a:pt x="1871" y="4953"/>
                </a:lnTo>
                <a:lnTo>
                  <a:pt x="1835" y="4916"/>
                </a:lnTo>
                <a:lnTo>
                  <a:pt x="1761" y="4879"/>
                </a:lnTo>
                <a:lnTo>
                  <a:pt x="1724" y="4879"/>
                </a:lnTo>
                <a:lnTo>
                  <a:pt x="1614" y="4916"/>
                </a:lnTo>
                <a:lnTo>
                  <a:pt x="1358" y="5026"/>
                </a:lnTo>
                <a:lnTo>
                  <a:pt x="1101" y="5099"/>
                </a:lnTo>
                <a:lnTo>
                  <a:pt x="844" y="5099"/>
                </a:lnTo>
                <a:lnTo>
                  <a:pt x="551" y="5063"/>
                </a:lnTo>
                <a:lnTo>
                  <a:pt x="551" y="4916"/>
                </a:lnTo>
                <a:lnTo>
                  <a:pt x="844" y="4879"/>
                </a:lnTo>
                <a:lnTo>
                  <a:pt x="1138" y="4879"/>
                </a:lnTo>
                <a:lnTo>
                  <a:pt x="1724" y="4769"/>
                </a:lnTo>
                <a:lnTo>
                  <a:pt x="1908" y="4696"/>
                </a:lnTo>
                <a:lnTo>
                  <a:pt x="2091" y="4586"/>
                </a:lnTo>
                <a:lnTo>
                  <a:pt x="2128" y="4513"/>
                </a:lnTo>
                <a:lnTo>
                  <a:pt x="2165" y="4439"/>
                </a:lnTo>
                <a:lnTo>
                  <a:pt x="2128" y="4329"/>
                </a:lnTo>
                <a:lnTo>
                  <a:pt x="2055" y="4256"/>
                </a:lnTo>
                <a:lnTo>
                  <a:pt x="1945" y="4182"/>
                </a:lnTo>
                <a:lnTo>
                  <a:pt x="1871" y="4182"/>
                </a:lnTo>
                <a:lnTo>
                  <a:pt x="1835" y="4219"/>
                </a:lnTo>
                <a:lnTo>
                  <a:pt x="1761" y="4256"/>
                </a:lnTo>
                <a:lnTo>
                  <a:pt x="1724" y="4329"/>
                </a:lnTo>
                <a:lnTo>
                  <a:pt x="1468" y="4403"/>
                </a:lnTo>
                <a:lnTo>
                  <a:pt x="991" y="4476"/>
                </a:lnTo>
                <a:lnTo>
                  <a:pt x="551" y="4586"/>
                </a:lnTo>
                <a:lnTo>
                  <a:pt x="514" y="4146"/>
                </a:lnTo>
                <a:lnTo>
                  <a:pt x="1358" y="4146"/>
                </a:lnTo>
                <a:lnTo>
                  <a:pt x="2678" y="4109"/>
                </a:lnTo>
                <a:lnTo>
                  <a:pt x="3815" y="4072"/>
                </a:lnTo>
                <a:lnTo>
                  <a:pt x="4916" y="3999"/>
                </a:lnTo>
                <a:close/>
                <a:moveTo>
                  <a:pt x="1211" y="1"/>
                </a:moveTo>
                <a:lnTo>
                  <a:pt x="1101" y="37"/>
                </a:lnTo>
                <a:lnTo>
                  <a:pt x="1028" y="147"/>
                </a:lnTo>
                <a:lnTo>
                  <a:pt x="881" y="771"/>
                </a:lnTo>
                <a:lnTo>
                  <a:pt x="807" y="1395"/>
                </a:lnTo>
                <a:lnTo>
                  <a:pt x="807" y="1835"/>
                </a:lnTo>
                <a:lnTo>
                  <a:pt x="807" y="2092"/>
                </a:lnTo>
                <a:lnTo>
                  <a:pt x="881" y="2312"/>
                </a:lnTo>
                <a:lnTo>
                  <a:pt x="551" y="2385"/>
                </a:lnTo>
                <a:lnTo>
                  <a:pt x="367" y="2458"/>
                </a:lnTo>
                <a:lnTo>
                  <a:pt x="221" y="2568"/>
                </a:lnTo>
                <a:lnTo>
                  <a:pt x="184" y="2605"/>
                </a:lnTo>
                <a:lnTo>
                  <a:pt x="147" y="2678"/>
                </a:lnTo>
                <a:lnTo>
                  <a:pt x="37" y="2825"/>
                </a:lnTo>
                <a:lnTo>
                  <a:pt x="37" y="3009"/>
                </a:lnTo>
                <a:lnTo>
                  <a:pt x="37" y="3375"/>
                </a:lnTo>
                <a:lnTo>
                  <a:pt x="37" y="3852"/>
                </a:lnTo>
                <a:lnTo>
                  <a:pt x="37" y="3889"/>
                </a:lnTo>
                <a:lnTo>
                  <a:pt x="0" y="3962"/>
                </a:lnTo>
                <a:lnTo>
                  <a:pt x="37" y="4072"/>
                </a:lnTo>
                <a:lnTo>
                  <a:pt x="74" y="4439"/>
                </a:lnTo>
                <a:lnTo>
                  <a:pt x="110" y="5540"/>
                </a:lnTo>
                <a:lnTo>
                  <a:pt x="110" y="5943"/>
                </a:lnTo>
                <a:lnTo>
                  <a:pt x="184" y="6127"/>
                </a:lnTo>
                <a:lnTo>
                  <a:pt x="257" y="6310"/>
                </a:lnTo>
                <a:lnTo>
                  <a:pt x="367" y="6457"/>
                </a:lnTo>
                <a:lnTo>
                  <a:pt x="477" y="6567"/>
                </a:lnTo>
                <a:lnTo>
                  <a:pt x="624" y="6677"/>
                </a:lnTo>
                <a:lnTo>
                  <a:pt x="771" y="6750"/>
                </a:lnTo>
                <a:lnTo>
                  <a:pt x="1101" y="6860"/>
                </a:lnTo>
                <a:lnTo>
                  <a:pt x="1468" y="6934"/>
                </a:lnTo>
                <a:lnTo>
                  <a:pt x="2091" y="7007"/>
                </a:lnTo>
                <a:lnTo>
                  <a:pt x="2678" y="7044"/>
                </a:lnTo>
                <a:lnTo>
                  <a:pt x="2605" y="7264"/>
                </a:lnTo>
                <a:lnTo>
                  <a:pt x="2605" y="7484"/>
                </a:lnTo>
                <a:lnTo>
                  <a:pt x="2605" y="7887"/>
                </a:lnTo>
                <a:lnTo>
                  <a:pt x="2605" y="8548"/>
                </a:lnTo>
                <a:lnTo>
                  <a:pt x="2678" y="9208"/>
                </a:lnTo>
                <a:lnTo>
                  <a:pt x="2825" y="10455"/>
                </a:lnTo>
                <a:lnTo>
                  <a:pt x="3045" y="11665"/>
                </a:lnTo>
                <a:lnTo>
                  <a:pt x="3118" y="11922"/>
                </a:lnTo>
                <a:lnTo>
                  <a:pt x="3228" y="12106"/>
                </a:lnTo>
                <a:lnTo>
                  <a:pt x="3375" y="12252"/>
                </a:lnTo>
                <a:lnTo>
                  <a:pt x="3595" y="12399"/>
                </a:lnTo>
                <a:lnTo>
                  <a:pt x="3779" y="12472"/>
                </a:lnTo>
                <a:lnTo>
                  <a:pt x="3999" y="12546"/>
                </a:lnTo>
                <a:lnTo>
                  <a:pt x="4476" y="12619"/>
                </a:lnTo>
                <a:lnTo>
                  <a:pt x="4732" y="12582"/>
                </a:lnTo>
                <a:lnTo>
                  <a:pt x="4952" y="12509"/>
                </a:lnTo>
                <a:lnTo>
                  <a:pt x="5136" y="12399"/>
                </a:lnTo>
                <a:lnTo>
                  <a:pt x="5283" y="12216"/>
                </a:lnTo>
                <a:lnTo>
                  <a:pt x="5429" y="12032"/>
                </a:lnTo>
                <a:lnTo>
                  <a:pt x="5503" y="11812"/>
                </a:lnTo>
                <a:lnTo>
                  <a:pt x="5576" y="11592"/>
                </a:lnTo>
                <a:lnTo>
                  <a:pt x="5613" y="11372"/>
                </a:lnTo>
                <a:lnTo>
                  <a:pt x="5613" y="11079"/>
                </a:lnTo>
                <a:lnTo>
                  <a:pt x="5613" y="10785"/>
                </a:lnTo>
                <a:lnTo>
                  <a:pt x="5539" y="10162"/>
                </a:lnTo>
                <a:lnTo>
                  <a:pt x="5539" y="9538"/>
                </a:lnTo>
                <a:lnTo>
                  <a:pt x="5649" y="8951"/>
                </a:lnTo>
                <a:lnTo>
                  <a:pt x="5723" y="8658"/>
                </a:lnTo>
                <a:lnTo>
                  <a:pt x="5833" y="8364"/>
                </a:lnTo>
                <a:lnTo>
                  <a:pt x="5980" y="8071"/>
                </a:lnTo>
                <a:lnTo>
                  <a:pt x="6090" y="7961"/>
                </a:lnTo>
                <a:lnTo>
                  <a:pt x="6200" y="7851"/>
                </a:lnTo>
                <a:lnTo>
                  <a:pt x="6273" y="7814"/>
                </a:lnTo>
                <a:lnTo>
                  <a:pt x="6310" y="7814"/>
                </a:lnTo>
                <a:lnTo>
                  <a:pt x="6456" y="7887"/>
                </a:lnTo>
                <a:lnTo>
                  <a:pt x="6530" y="7997"/>
                </a:lnTo>
                <a:lnTo>
                  <a:pt x="6603" y="8144"/>
                </a:lnTo>
                <a:lnTo>
                  <a:pt x="6640" y="8291"/>
                </a:lnTo>
                <a:lnTo>
                  <a:pt x="6603" y="8474"/>
                </a:lnTo>
                <a:lnTo>
                  <a:pt x="6566" y="8804"/>
                </a:lnTo>
                <a:lnTo>
                  <a:pt x="6530" y="9208"/>
                </a:lnTo>
                <a:lnTo>
                  <a:pt x="6566" y="9428"/>
                </a:lnTo>
                <a:lnTo>
                  <a:pt x="6603" y="9648"/>
                </a:lnTo>
                <a:lnTo>
                  <a:pt x="6676" y="9868"/>
                </a:lnTo>
                <a:lnTo>
                  <a:pt x="6787" y="10051"/>
                </a:lnTo>
                <a:lnTo>
                  <a:pt x="6970" y="10162"/>
                </a:lnTo>
                <a:lnTo>
                  <a:pt x="7153" y="10272"/>
                </a:lnTo>
                <a:lnTo>
                  <a:pt x="7447" y="10345"/>
                </a:lnTo>
                <a:lnTo>
                  <a:pt x="7777" y="10382"/>
                </a:lnTo>
                <a:lnTo>
                  <a:pt x="8437" y="10382"/>
                </a:lnTo>
                <a:lnTo>
                  <a:pt x="9061" y="10308"/>
                </a:lnTo>
                <a:lnTo>
                  <a:pt x="9684" y="10162"/>
                </a:lnTo>
                <a:lnTo>
                  <a:pt x="9758" y="10125"/>
                </a:lnTo>
                <a:lnTo>
                  <a:pt x="9831" y="10051"/>
                </a:lnTo>
                <a:lnTo>
                  <a:pt x="9868" y="9941"/>
                </a:lnTo>
                <a:lnTo>
                  <a:pt x="9831" y="9868"/>
                </a:lnTo>
                <a:lnTo>
                  <a:pt x="9794" y="9758"/>
                </a:lnTo>
                <a:lnTo>
                  <a:pt x="9721" y="9685"/>
                </a:lnTo>
                <a:lnTo>
                  <a:pt x="9648" y="9648"/>
                </a:lnTo>
                <a:lnTo>
                  <a:pt x="9538" y="9648"/>
                </a:lnTo>
                <a:lnTo>
                  <a:pt x="8951" y="9758"/>
                </a:lnTo>
                <a:lnTo>
                  <a:pt x="8327" y="9831"/>
                </a:lnTo>
                <a:lnTo>
                  <a:pt x="7740" y="9831"/>
                </a:lnTo>
                <a:lnTo>
                  <a:pt x="7447" y="9795"/>
                </a:lnTo>
                <a:lnTo>
                  <a:pt x="7300" y="9721"/>
                </a:lnTo>
                <a:lnTo>
                  <a:pt x="7190" y="9648"/>
                </a:lnTo>
                <a:lnTo>
                  <a:pt x="7117" y="9575"/>
                </a:lnTo>
                <a:lnTo>
                  <a:pt x="7080" y="9465"/>
                </a:lnTo>
                <a:lnTo>
                  <a:pt x="7080" y="9208"/>
                </a:lnTo>
                <a:lnTo>
                  <a:pt x="7080" y="8914"/>
                </a:lnTo>
                <a:lnTo>
                  <a:pt x="7117" y="8694"/>
                </a:lnTo>
                <a:lnTo>
                  <a:pt x="7153" y="8474"/>
                </a:lnTo>
                <a:lnTo>
                  <a:pt x="7153" y="8254"/>
                </a:lnTo>
                <a:lnTo>
                  <a:pt x="7117" y="8034"/>
                </a:lnTo>
                <a:lnTo>
                  <a:pt x="7043" y="7851"/>
                </a:lnTo>
                <a:lnTo>
                  <a:pt x="6970" y="7667"/>
                </a:lnTo>
                <a:lnTo>
                  <a:pt x="6823" y="7520"/>
                </a:lnTo>
                <a:lnTo>
                  <a:pt x="6676" y="7410"/>
                </a:lnTo>
                <a:lnTo>
                  <a:pt x="6530" y="7337"/>
                </a:lnTo>
                <a:lnTo>
                  <a:pt x="6383" y="7300"/>
                </a:lnTo>
                <a:lnTo>
                  <a:pt x="6200" y="7300"/>
                </a:lnTo>
                <a:lnTo>
                  <a:pt x="6016" y="7337"/>
                </a:lnTo>
                <a:lnTo>
                  <a:pt x="5833" y="7447"/>
                </a:lnTo>
                <a:lnTo>
                  <a:pt x="5649" y="7594"/>
                </a:lnTo>
                <a:lnTo>
                  <a:pt x="5503" y="7814"/>
                </a:lnTo>
                <a:lnTo>
                  <a:pt x="5393" y="8034"/>
                </a:lnTo>
                <a:lnTo>
                  <a:pt x="5283" y="8291"/>
                </a:lnTo>
                <a:lnTo>
                  <a:pt x="5136" y="8768"/>
                </a:lnTo>
                <a:lnTo>
                  <a:pt x="5026" y="9281"/>
                </a:lnTo>
                <a:lnTo>
                  <a:pt x="4989" y="9795"/>
                </a:lnTo>
                <a:lnTo>
                  <a:pt x="5026" y="10308"/>
                </a:lnTo>
                <a:lnTo>
                  <a:pt x="5062" y="10858"/>
                </a:lnTo>
                <a:lnTo>
                  <a:pt x="5062" y="11372"/>
                </a:lnTo>
                <a:lnTo>
                  <a:pt x="5062" y="11519"/>
                </a:lnTo>
                <a:lnTo>
                  <a:pt x="5026" y="11665"/>
                </a:lnTo>
                <a:lnTo>
                  <a:pt x="4952" y="11775"/>
                </a:lnTo>
                <a:lnTo>
                  <a:pt x="4879" y="11886"/>
                </a:lnTo>
                <a:lnTo>
                  <a:pt x="4769" y="11959"/>
                </a:lnTo>
                <a:lnTo>
                  <a:pt x="4659" y="12032"/>
                </a:lnTo>
                <a:lnTo>
                  <a:pt x="4512" y="12069"/>
                </a:lnTo>
                <a:lnTo>
                  <a:pt x="4366" y="12069"/>
                </a:lnTo>
                <a:lnTo>
                  <a:pt x="4109" y="11996"/>
                </a:lnTo>
                <a:lnTo>
                  <a:pt x="3815" y="11922"/>
                </a:lnTo>
                <a:lnTo>
                  <a:pt x="3705" y="11849"/>
                </a:lnTo>
                <a:lnTo>
                  <a:pt x="3595" y="11739"/>
                </a:lnTo>
                <a:lnTo>
                  <a:pt x="3559" y="11592"/>
                </a:lnTo>
                <a:lnTo>
                  <a:pt x="3522" y="11445"/>
                </a:lnTo>
                <a:lnTo>
                  <a:pt x="3302" y="10272"/>
                </a:lnTo>
                <a:lnTo>
                  <a:pt x="3155" y="9061"/>
                </a:lnTo>
                <a:lnTo>
                  <a:pt x="3045" y="7887"/>
                </a:lnTo>
                <a:lnTo>
                  <a:pt x="3045" y="7484"/>
                </a:lnTo>
                <a:lnTo>
                  <a:pt x="3008" y="7264"/>
                </a:lnTo>
                <a:lnTo>
                  <a:pt x="2935" y="7044"/>
                </a:lnTo>
                <a:lnTo>
                  <a:pt x="3375" y="7044"/>
                </a:lnTo>
                <a:lnTo>
                  <a:pt x="3779" y="7007"/>
                </a:lnTo>
                <a:lnTo>
                  <a:pt x="4219" y="6970"/>
                </a:lnTo>
                <a:lnTo>
                  <a:pt x="4622" y="6860"/>
                </a:lnTo>
                <a:lnTo>
                  <a:pt x="4806" y="6787"/>
                </a:lnTo>
                <a:lnTo>
                  <a:pt x="4952" y="6677"/>
                </a:lnTo>
                <a:lnTo>
                  <a:pt x="5099" y="6603"/>
                </a:lnTo>
                <a:lnTo>
                  <a:pt x="5209" y="6493"/>
                </a:lnTo>
                <a:lnTo>
                  <a:pt x="5429" y="6200"/>
                </a:lnTo>
                <a:lnTo>
                  <a:pt x="5539" y="5906"/>
                </a:lnTo>
                <a:lnTo>
                  <a:pt x="5649" y="5576"/>
                </a:lnTo>
                <a:lnTo>
                  <a:pt x="5723" y="5210"/>
                </a:lnTo>
                <a:lnTo>
                  <a:pt x="5723" y="4806"/>
                </a:lnTo>
                <a:lnTo>
                  <a:pt x="5686" y="4036"/>
                </a:lnTo>
                <a:lnTo>
                  <a:pt x="5649" y="3559"/>
                </a:lnTo>
                <a:lnTo>
                  <a:pt x="5576" y="3082"/>
                </a:lnTo>
                <a:lnTo>
                  <a:pt x="5539" y="2789"/>
                </a:lnTo>
                <a:lnTo>
                  <a:pt x="5503" y="2678"/>
                </a:lnTo>
                <a:lnTo>
                  <a:pt x="5466" y="2568"/>
                </a:lnTo>
                <a:lnTo>
                  <a:pt x="5429" y="2422"/>
                </a:lnTo>
                <a:lnTo>
                  <a:pt x="5356" y="2348"/>
                </a:lnTo>
                <a:lnTo>
                  <a:pt x="5173" y="2238"/>
                </a:lnTo>
                <a:lnTo>
                  <a:pt x="5026" y="2202"/>
                </a:lnTo>
                <a:lnTo>
                  <a:pt x="4916" y="2202"/>
                </a:lnTo>
                <a:lnTo>
                  <a:pt x="4879" y="2238"/>
                </a:lnTo>
                <a:lnTo>
                  <a:pt x="4586" y="2238"/>
                </a:lnTo>
                <a:lnTo>
                  <a:pt x="4622" y="808"/>
                </a:lnTo>
                <a:lnTo>
                  <a:pt x="4586" y="551"/>
                </a:lnTo>
                <a:lnTo>
                  <a:pt x="4549" y="441"/>
                </a:lnTo>
                <a:lnTo>
                  <a:pt x="4512" y="331"/>
                </a:lnTo>
                <a:lnTo>
                  <a:pt x="4439" y="258"/>
                </a:lnTo>
                <a:lnTo>
                  <a:pt x="4329" y="221"/>
                </a:lnTo>
                <a:lnTo>
                  <a:pt x="4219" y="184"/>
                </a:lnTo>
                <a:lnTo>
                  <a:pt x="4072" y="221"/>
                </a:lnTo>
                <a:lnTo>
                  <a:pt x="3815" y="331"/>
                </a:lnTo>
                <a:lnTo>
                  <a:pt x="3705" y="404"/>
                </a:lnTo>
                <a:lnTo>
                  <a:pt x="3632" y="514"/>
                </a:lnTo>
                <a:lnTo>
                  <a:pt x="3522" y="734"/>
                </a:lnTo>
                <a:lnTo>
                  <a:pt x="3449" y="991"/>
                </a:lnTo>
                <a:lnTo>
                  <a:pt x="3485" y="1321"/>
                </a:lnTo>
                <a:lnTo>
                  <a:pt x="3522" y="1651"/>
                </a:lnTo>
                <a:lnTo>
                  <a:pt x="3559" y="1908"/>
                </a:lnTo>
                <a:lnTo>
                  <a:pt x="3669" y="2165"/>
                </a:lnTo>
                <a:lnTo>
                  <a:pt x="2091" y="2165"/>
                </a:lnTo>
                <a:lnTo>
                  <a:pt x="2055" y="1358"/>
                </a:lnTo>
                <a:lnTo>
                  <a:pt x="2018" y="514"/>
                </a:lnTo>
                <a:lnTo>
                  <a:pt x="2018" y="368"/>
                </a:lnTo>
                <a:lnTo>
                  <a:pt x="1945" y="221"/>
                </a:lnTo>
                <a:lnTo>
                  <a:pt x="1871" y="147"/>
                </a:lnTo>
                <a:lnTo>
                  <a:pt x="1761" y="74"/>
                </a:lnTo>
                <a:lnTo>
                  <a:pt x="1651" y="37"/>
                </a:lnTo>
                <a:lnTo>
                  <a:pt x="1504" y="1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121" name="Google Shape;1121;p30"/>
          <p:cNvSpPr/>
          <p:nvPr/>
        </p:nvSpPr>
        <p:spPr>
          <a:xfrm>
            <a:off x="6453205" y="3705907"/>
            <a:ext cx="666366" cy="752689"/>
          </a:xfrm>
          <a:custGeom>
            <a:avLst/>
            <a:gdLst/>
            <a:ahLst/>
            <a:cxnLst/>
            <a:rect l="l" t="t" r="r" b="b"/>
            <a:pathLst>
              <a:path w="13316" h="15041" extrusionOk="0">
                <a:moveTo>
                  <a:pt x="5466" y="1"/>
                </a:moveTo>
                <a:lnTo>
                  <a:pt x="5466" y="38"/>
                </a:lnTo>
                <a:lnTo>
                  <a:pt x="5576" y="1248"/>
                </a:lnTo>
                <a:lnTo>
                  <a:pt x="5612" y="1321"/>
                </a:lnTo>
                <a:lnTo>
                  <a:pt x="5649" y="1395"/>
                </a:lnTo>
                <a:lnTo>
                  <a:pt x="5759" y="1431"/>
                </a:lnTo>
                <a:lnTo>
                  <a:pt x="5833" y="1395"/>
                </a:lnTo>
                <a:lnTo>
                  <a:pt x="6713" y="881"/>
                </a:lnTo>
                <a:lnTo>
                  <a:pt x="6713" y="881"/>
                </a:lnTo>
                <a:lnTo>
                  <a:pt x="6640" y="1285"/>
                </a:lnTo>
                <a:lnTo>
                  <a:pt x="6603" y="1652"/>
                </a:lnTo>
                <a:lnTo>
                  <a:pt x="6603" y="2055"/>
                </a:lnTo>
                <a:lnTo>
                  <a:pt x="6640" y="2459"/>
                </a:lnTo>
                <a:lnTo>
                  <a:pt x="6676" y="2569"/>
                </a:lnTo>
                <a:lnTo>
                  <a:pt x="6750" y="2605"/>
                </a:lnTo>
                <a:lnTo>
                  <a:pt x="6823" y="2642"/>
                </a:lnTo>
                <a:lnTo>
                  <a:pt x="6896" y="2679"/>
                </a:lnTo>
                <a:lnTo>
                  <a:pt x="6970" y="2642"/>
                </a:lnTo>
                <a:lnTo>
                  <a:pt x="7043" y="2605"/>
                </a:lnTo>
                <a:lnTo>
                  <a:pt x="7080" y="2532"/>
                </a:lnTo>
                <a:lnTo>
                  <a:pt x="7080" y="2459"/>
                </a:lnTo>
                <a:lnTo>
                  <a:pt x="7043" y="2275"/>
                </a:lnTo>
                <a:lnTo>
                  <a:pt x="7006" y="1835"/>
                </a:lnTo>
                <a:lnTo>
                  <a:pt x="7043" y="1395"/>
                </a:lnTo>
                <a:lnTo>
                  <a:pt x="7116" y="955"/>
                </a:lnTo>
                <a:lnTo>
                  <a:pt x="7226" y="514"/>
                </a:lnTo>
                <a:lnTo>
                  <a:pt x="7190" y="404"/>
                </a:lnTo>
                <a:lnTo>
                  <a:pt x="7153" y="294"/>
                </a:lnTo>
                <a:lnTo>
                  <a:pt x="7043" y="258"/>
                </a:lnTo>
                <a:lnTo>
                  <a:pt x="6933" y="294"/>
                </a:lnTo>
                <a:lnTo>
                  <a:pt x="5906" y="918"/>
                </a:lnTo>
                <a:lnTo>
                  <a:pt x="5869" y="698"/>
                </a:lnTo>
                <a:lnTo>
                  <a:pt x="5796" y="478"/>
                </a:lnTo>
                <a:lnTo>
                  <a:pt x="5686" y="221"/>
                </a:lnTo>
                <a:lnTo>
                  <a:pt x="5576" y="1"/>
                </a:lnTo>
                <a:close/>
                <a:moveTo>
                  <a:pt x="8840" y="3816"/>
                </a:moveTo>
                <a:lnTo>
                  <a:pt x="8730" y="3852"/>
                </a:lnTo>
                <a:lnTo>
                  <a:pt x="8657" y="3926"/>
                </a:lnTo>
                <a:lnTo>
                  <a:pt x="8510" y="4146"/>
                </a:lnTo>
                <a:lnTo>
                  <a:pt x="8364" y="4293"/>
                </a:lnTo>
                <a:lnTo>
                  <a:pt x="8143" y="4476"/>
                </a:lnTo>
                <a:lnTo>
                  <a:pt x="7997" y="4659"/>
                </a:lnTo>
                <a:lnTo>
                  <a:pt x="7997" y="4733"/>
                </a:lnTo>
                <a:lnTo>
                  <a:pt x="7997" y="4769"/>
                </a:lnTo>
                <a:lnTo>
                  <a:pt x="8033" y="4806"/>
                </a:lnTo>
                <a:lnTo>
                  <a:pt x="8070" y="4843"/>
                </a:lnTo>
                <a:lnTo>
                  <a:pt x="8253" y="4843"/>
                </a:lnTo>
                <a:lnTo>
                  <a:pt x="8400" y="4806"/>
                </a:lnTo>
                <a:lnTo>
                  <a:pt x="8547" y="4733"/>
                </a:lnTo>
                <a:lnTo>
                  <a:pt x="8694" y="4659"/>
                </a:lnTo>
                <a:lnTo>
                  <a:pt x="8914" y="4403"/>
                </a:lnTo>
                <a:lnTo>
                  <a:pt x="9097" y="4146"/>
                </a:lnTo>
                <a:lnTo>
                  <a:pt x="9134" y="4073"/>
                </a:lnTo>
                <a:lnTo>
                  <a:pt x="9134" y="3963"/>
                </a:lnTo>
                <a:lnTo>
                  <a:pt x="9097" y="3889"/>
                </a:lnTo>
                <a:lnTo>
                  <a:pt x="9024" y="3852"/>
                </a:lnTo>
                <a:lnTo>
                  <a:pt x="8914" y="3816"/>
                </a:lnTo>
                <a:close/>
                <a:moveTo>
                  <a:pt x="147" y="2972"/>
                </a:moveTo>
                <a:lnTo>
                  <a:pt x="73" y="3009"/>
                </a:lnTo>
                <a:lnTo>
                  <a:pt x="37" y="3082"/>
                </a:lnTo>
                <a:lnTo>
                  <a:pt x="0" y="3229"/>
                </a:lnTo>
                <a:lnTo>
                  <a:pt x="37" y="3559"/>
                </a:lnTo>
                <a:lnTo>
                  <a:pt x="110" y="4073"/>
                </a:lnTo>
                <a:lnTo>
                  <a:pt x="220" y="4549"/>
                </a:lnTo>
                <a:lnTo>
                  <a:pt x="257" y="4623"/>
                </a:lnTo>
                <a:lnTo>
                  <a:pt x="330" y="4696"/>
                </a:lnTo>
                <a:lnTo>
                  <a:pt x="514" y="4696"/>
                </a:lnTo>
                <a:lnTo>
                  <a:pt x="1174" y="4219"/>
                </a:lnTo>
                <a:lnTo>
                  <a:pt x="1247" y="4843"/>
                </a:lnTo>
                <a:lnTo>
                  <a:pt x="1284" y="4990"/>
                </a:lnTo>
                <a:lnTo>
                  <a:pt x="1321" y="5173"/>
                </a:lnTo>
                <a:lnTo>
                  <a:pt x="1394" y="5320"/>
                </a:lnTo>
                <a:lnTo>
                  <a:pt x="1431" y="5356"/>
                </a:lnTo>
                <a:lnTo>
                  <a:pt x="1541" y="5393"/>
                </a:lnTo>
                <a:lnTo>
                  <a:pt x="1614" y="5393"/>
                </a:lnTo>
                <a:lnTo>
                  <a:pt x="1687" y="5356"/>
                </a:lnTo>
                <a:lnTo>
                  <a:pt x="1724" y="5320"/>
                </a:lnTo>
                <a:lnTo>
                  <a:pt x="1761" y="5246"/>
                </a:lnTo>
                <a:lnTo>
                  <a:pt x="1761" y="5173"/>
                </a:lnTo>
                <a:lnTo>
                  <a:pt x="1724" y="5063"/>
                </a:lnTo>
                <a:lnTo>
                  <a:pt x="1724" y="5026"/>
                </a:lnTo>
                <a:lnTo>
                  <a:pt x="1687" y="4953"/>
                </a:lnTo>
                <a:lnTo>
                  <a:pt x="1651" y="4549"/>
                </a:lnTo>
                <a:lnTo>
                  <a:pt x="1614" y="4183"/>
                </a:lnTo>
                <a:lnTo>
                  <a:pt x="1577" y="3816"/>
                </a:lnTo>
                <a:lnTo>
                  <a:pt x="1577" y="3706"/>
                </a:lnTo>
                <a:lnTo>
                  <a:pt x="1467" y="3632"/>
                </a:lnTo>
                <a:lnTo>
                  <a:pt x="1357" y="3632"/>
                </a:lnTo>
                <a:lnTo>
                  <a:pt x="1247" y="3669"/>
                </a:lnTo>
                <a:lnTo>
                  <a:pt x="880" y="3889"/>
                </a:lnTo>
                <a:lnTo>
                  <a:pt x="550" y="4146"/>
                </a:lnTo>
                <a:lnTo>
                  <a:pt x="330" y="3302"/>
                </a:lnTo>
                <a:lnTo>
                  <a:pt x="294" y="3082"/>
                </a:lnTo>
                <a:lnTo>
                  <a:pt x="220" y="2972"/>
                </a:lnTo>
                <a:close/>
                <a:moveTo>
                  <a:pt x="8400" y="2679"/>
                </a:moveTo>
                <a:lnTo>
                  <a:pt x="10124" y="5173"/>
                </a:lnTo>
                <a:lnTo>
                  <a:pt x="10161" y="5210"/>
                </a:lnTo>
                <a:lnTo>
                  <a:pt x="10124" y="5246"/>
                </a:lnTo>
                <a:lnTo>
                  <a:pt x="9684" y="5613"/>
                </a:lnTo>
                <a:lnTo>
                  <a:pt x="9207" y="6017"/>
                </a:lnTo>
                <a:lnTo>
                  <a:pt x="8804" y="6310"/>
                </a:lnTo>
                <a:lnTo>
                  <a:pt x="8584" y="6017"/>
                </a:lnTo>
                <a:lnTo>
                  <a:pt x="6970" y="3852"/>
                </a:lnTo>
                <a:lnTo>
                  <a:pt x="7703" y="3339"/>
                </a:lnTo>
                <a:lnTo>
                  <a:pt x="8033" y="3045"/>
                </a:lnTo>
                <a:lnTo>
                  <a:pt x="8364" y="2752"/>
                </a:lnTo>
                <a:lnTo>
                  <a:pt x="8400" y="2679"/>
                </a:lnTo>
                <a:close/>
                <a:moveTo>
                  <a:pt x="2494" y="7227"/>
                </a:moveTo>
                <a:lnTo>
                  <a:pt x="2421" y="7301"/>
                </a:lnTo>
                <a:lnTo>
                  <a:pt x="2421" y="7411"/>
                </a:lnTo>
                <a:lnTo>
                  <a:pt x="2678" y="7887"/>
                </a:lnTo>
                <a:lnTo>
                  <a:pt x="2494" y="8034"/>
                </a:lnTo>
                <a:lnTo>
                  <a:pt x="2458" y="8108"/>
                </a:lnTo>
                <a:lnTo>
                  <a:pt x="2421" y="8218"/>
                </a:lnTo>
                <a:lnTo>
                  <a:pt x="2421" y="8291"/>
                </a:lnTo>
                <a:lnTo>
                  <a:pt x="2494" y="8328"/>
                </a:lnTo>
                <a:lnTo>
                  <a:pt x="2605" y="8364"/>
                </a:lnTo>
                <a:lnTo>
                  <a:pt x="2678" y="8328"/>
                </a:lnTo>
                <a:lnTo>
                  <a:pt x="2861" y="8254"/>
                </a:lnTo>
                <a:lnTo>
                  <a:pt x="2935" y="8364"/>
                </a:lnTo>
                <a:lnTo>
                  <a:pt x="3155" y="8694"/>
                </a:lnTo>
                <a:lnTo>
                  <a:pt x="3301" y="8841"/>
                </a:lnTo>
                <a:lnTo>
                  <a:pt x="3375" y="8878"/>
                </a:lnTo>
                <a:lnTo>
                  <a:pt x="3485" y="8915"/>
                </a:lnTo>
                <a:lnTo>
                  <a:pt x="3558" y="8878"/>
                </a:lnTo>
                <a:lnTo>
                  <a:pt x="3595" y="8804"/>
                </a:lnTo>
                <a:lnTo>
                  <a:pt x="3632" y="8731"/>
                </a:lnTo>
                <a:lnTo>
                  <a:pt x="3595" y="8621"/>
                </a:lnTo>
                <a:lnTo>
                  <a:pt x="3558" y="8438"/>
                </a:lnTo>
                <a:lnTo>
                  <a:pt x="3301" y="8108"/>
                </a:lnTo>
                <a:lnTo>
                  <a:pt x="3228" y="7997"/>
                </a:lnTo>
                <a:lnTo>
                  <a:pt x="3558" y="7704"/>
                </a:lnTo>
                <a:lnTo>
                  <a:pt x="3595" y="7594"/>
                </a:lnTo>
                <a:lnTo>
                  <a:pt x="3595" y="7484"/>
                </a:lnTo>
                <a:lnTo>
                  <a:pt x="3558" y="7411"/>
                </a:lnTo>
                <a:lnTo>
                  <a:pt x="3485" y="7374"/>
                </a:lnTo>
                <a:lnTo>
                  <a:pt x="3412" y="7337"/>
                </a:lnTo>
                <a:lnTo>
                  <a:pt x="3338" y="7337"/>
                </a:lnTo>
                <a:lnTo>
                  <a:pt x="3228" y="7411"/>
                </a:lnTo>
                <a:lnTo>
                  <a:pt x="2971" y="7631"/>
                </a:lnTo>
                <a:lnTo>
                  <a:pt x="2641" y="7264"/>
                </a:lnTo>
                <a:lnTo>
                  <a:pt x="2568" y="7227"/>
                </a:lnTo>
                <a:close/>
                <a:moveTo>
                  <a:pt x="3191" y="6090"/>
                </a:moveTo>
                <a:lnTo>
                  <a:pt x="3595" y="6860"/>
                </a:lnTo>
                <a:lnTo>
                  <a:pt x="3998" y="7594"/>
                </a:lnTo>
                <a:lnTo>
                  <a:pt x="4439" y="8328"/>
                </a:lnTo>
                <a:lnTo>
                  <a:pt x="4915" y="9025"/>
                </a:lnTo>
                <a:lnTo>
                  <a:pt x="4769" y="9098"/>
                </a:lnTo>
                <a:lnTo>
                  <a:pt x="4622" y="9171"/>
                </a:lnTo>
                <a:lnTo>
                  <a:pt x="4365" y="9355"/>
                </a:lnTo>
                <a:lnTo>
                  <a:pt x="3778" y="9721"/>
                </a:lnTo>
                <a:lnTo>
                  <a:pt x="3522" y="9905"/>
                </a:lnTo>
                <a:lnTo>
                  <a:pt x="3412" y="10015"/>
                </a:lnTo>
                <a:lnTo>
                  <a:pt x="3265" y="10052"/>
                </a:lnTo>
                <a:lnTo>
                  <a:pt x="3228" y="10052"/>
                </a:lnTo>
                <a:lnTo>
                  <a:pt x="3191" y="10088"/>
                </a:lnTo>
                <a:lnTo>
                  <a:pt x="3191" y="10162"/>
                </a:lnTo>
                <a:lnTo>
                  <a:pt x="2421" y="9025"/>
                </a:lnTo>
                <a:lnTo>
                  <a:pt x="1761" y="7997"/>
                </a:lnTo>
                <a:lnTo>
                  <a:pt x="1064" y="7007"/>
                </a:lnTo>
                <a:lnTo>
                  <a:pt x="1394" y="6897"/>
                </a:lnTo>
                <a:lnTo>
                  <a:pt x="1724" y="6714"/>
                </a:lnTo>
                <a:lnTo>
                  <a:pt x="2348" y="6383"/>
                </a:lnTo>
                <a:lnTo>
                  <a:pt x="2494" y="6310"/>
                </a:lnTo>
                <a:lnTo>
                  <a:pt x="2641" y="6273"/>
                </a:lnTo>
                <a:lnTo>
                  <a:pt x="2935" y="6237"/>
                </a:lnTo>
                <a:lnTo>
                  <a:pt x="3081" y="6200"/>
                </a:lnTo>
                <a:lnTo>
                  <a:pt x="3191" y="6090"/>
                </a:lnTo>
                <a:close/>
                <a:moveTo>
                  <a:pt x="12729" y="11005"/>
                </a:moveTo>
                <a:lnTo>
                  <a:pt x="12655" y="11225"/>
                </a:lnTo>
                <a:lnTo>
                  <a:pt x="12582" y="11115"/>
                </a:lnTo>
                <a:lnTo>
                  <a:pt x="12729" y="11005"/>
                </a:lnTo>
                <a:close/>
                <a:moveTo>
                  <a:pt x="9647" y="12949"/>
                </a:moveTo>
                <a:lnTo>
                  <a:pt x="9721" y="13096"/>
                </a:lnTo>
                <a:lnTo>
                  <a:pt x="9831" y="13280"/>
                </a:lnTo>
                <a:lnTo>
                  <a:pt x="9941" y="13463"/>
                </a:lnTo>
                <a:lnTo>
                  <a:pt x="10088" y="13573"/>
                </a:lnTo>
                <a:lnTo>
                  <a:pt x="10051" y="13573"/>
                </a:lnTo>
                <a:lnTo>
                  <a:pt x="9647" y="13756"/>
                </a:lnTo>
                <a:lnTo>
                  <a:pt x="9647" y="13646"/>
                </a:lnTo>
                <a:lnTo>
                  <a:pt x="9574" y="13536"/>
                </a:lnTo>
                <a:lnTo>
                  <a:pt x="9427" y="13426"/>
                </a:lnTo>
                <a:lnTo>
                  <a:pt x="9354" y="13280"/>
                </a:lnTo>
                <a:lnTo>
                  <a:pt x="9281" y="13133"/>
                </a:lnTo>
                <a:lnTo>
                  <a:pt x="9244" y="12986"/>
                </a:lnTo>
                <a:lnTo>
                  <a:pt x="9647" y="12949"/>
                </a:lnTo>
                <a:close/>
                <a:moveTo>
                  <a:pt x="6640" y="12839"/>
                </a:moveTo>
                <a:lnTo>
                  <a:pt x="6493" y="13426"/>
                </a:lnTo>
                <a:lnTo>
                  <a:pt x="6419" y="14013"/>
                </a:lnTo>
                <a:lnTo>
                  <a:pt x="6419" y="14160"/>
                </a:lnTo>
                <a:lnTo>
                  <a:pt x="6163" y="13940"/>
                </a:lnTo>
                <a:lnTo>
                  <a:pt x="6126" y="13940"/>
                </a:lnTo>
                <a:lnTo>
                  <a:pt x="6126" y="13903"/>
                </a:lnTo>
                <a:lnTo>
                  <a:pt x="6126" y="13646"/>
                </a:lnTo>
                <a:lnTo>
                  <a:pt x="6163" y="13353"/>
                </a:lnTo>
                <a:lnTo>
                  <a:pt x="6236" y="13096"/>
                </a:lnTo>
                <a:lnTo>
                  <a:pt x="6346" y="12876"/>
                </a:lnTo>
                <a:lnTo>
                  <a:pt x="6640" y="12839"/>
                </a:lnTo>
                <a:close/>
                <a:moveTo>
                  <a:pt x="7336" y="13170"/>
                </a:moveTo>
                <a:lnTo>
                  <a:pt x="7263" y="13206"/>
                </a:lnTo>
                <a:lnTo>
                  <a:pt x="7226" y="13243"/>
                </a:lnTo>
                <a:lnTo>
                  <a:pt x="7080" y="13720"/>
                </a:lnTo>
                <a:lnTo>
                  <a:pt x="7006" y="13977"/>
                </a:lnTo>
                <a:lnTo>
                  <a:pt x="7006" y="14233"/>
                </a:lnTo>
                <a:lnTo>
                  <a:pt x="7006" y="14307"/>
                </a:lnTo>
                <a:lnTo>
                  <a:pt x="7043" y="14380"/>
                </a:lnTo>
                <a:lnTo>
                  <a:pt x="7116" y="14453"/>
                </a:lnTo>
                <a:lnTo>
                  <a:pt x="7190" y="14490"/>
                </a:lnTo>
                <a:lnTo>
                  <a:pt x="7263" y="14527"/>
                </a:lnTo>
                <a:lnTo>
                  <a:pt x="7336" y="14527"/>
                </a:lnTo>
                <a:lnTo>
                  <a:pt x="7410" y="14453"/>
                </a:lnTo>
                <a:lnTo>
                  <a:pt x="7483" y="14380"/>
                </a:lnTo>
                <a:lnTo>
                  <a:pt x="7483" y="14270"/>
                </a:lnTo>
                <a:lnTo>
                  <a:pt x="7446" y="14160"/>
                </a:lnTo>
                <a:lnTo>
                  <a:pt x="7373" y="14123"/>
                </a:lnTo>
                <a:lnTo>
                  <a:pt x="7373" y="13830"/>
                </a:lnTo>
                <a:lnTo>
                  <a:pt x="7410" y="13280"/>
                </a:lnTo>
                <a:lnTo>
                  <a:pt x="7373" y="13206"/>
                </a:lnTo>
                <a:lnTo>
                  <a:pt x="7336" y="13170"/>
                </a:lnTo>
                <a:close/>
                <a:moveTo>
                  <a:pt x="10418" y="5613"/>
                </a:moveTo>
                <a:lnTo>
                  <a:pt x="11188" y="6714"/>
                </a:lnTo>
                <a:lnTo>
                  <a:pt x="11555" y="7264"/>
                </a:lnTo>
                <a:lnTo>
                  <a:pt x="11922" y="7814"/>
                </a:lnTo>
                <a:lnTo>
                  <a:pt x="12252" y="8474"/>
                </a:lnTo>
                <a:lnTo>
                  <a:pt x="12399" y="8841"/>
                </a:lnTo>
                <a:lnTo>
                  <a:pt x="12545" y="9208"/>
                </a:lnTo>
                <a:lnTo>
                  <a:pt x="12619" y="9575"/>
                </a:lnTo>
                <a:lnTo>
                  <a:pt x="12692" y="9942"/>
                </a:lnTo>
                <a:lnTo>
                  <a:pt x="12729" y="10308"/>
                </a:lnTo>
                <a:lnTo>
                  <a:pt x="12729" y="10675"/>
                </a:lnTo>
                <a:lnTo>
                  <a:pt x="12325" y="10932"/>
                </a:lnTo>
                <a:lnTo>
                  <a:pt x="12288" y="10969"/>
                </a:lnTo>
                <a:lnTo>
                  <a:pt x="12252" y="11042"/>
                </a:lnTo>
                <a:lnTo>
                  <a:pt x="12288" y="11079"/>
                </a:lnTo>
                <a:lnTo>
                  <a:pt x="12325" y="11152"/>
                </a:lnTo>
                <a:lnTo>
                  <a:pt x="12435" y="11372"/>
                </a:lnTo>
                <a:lnTo>
                  <a:pt x="12509" y="11446"/>
                </a:lnTo>
                <a:lnTo>
                  <a:pt x="12582" y="11519"/>
                </a:lnTo>
                <a:lnTo>
                  <a:pt x="12472" y="11776"/>
                </a:lnTo>
                <a:lnTo>
                  <a:pt x="12325" y="12032"/>
                </a:lnTo>
                <a:lnTo>
                  <a:pt x="11848" y="11666"/>
                </a:lnTo>
                <a:lnTo>
                  <a:pt x="11775" y="11629"/>
                </a:lnTo>
                <a:lnTo>
                  <a:pt x="11702" y="11666"/>
                </a:lnTo>
                <a:lnTo>
                  <a:pt x="11665" y="11739"/>
                </a:lnTo>
                <a:lnTo>
                  <a:pt x="11702" y="11812"/>
                </a:lnTo>
                <a:lnTo>
                  <a:pt x="12142" y="12326"/>
                </a:lnTo>
                <a:lnTo>
                  <a:pt x="11848" y="12619"/>
                </a:lnTo>
                <a:lnTo>
                  <a:pt x="11812" y="12546"/>
                </a:lnTo>
                <a:lnTo>
                  <a:pt x="11665" y="12399"/>
                </a:lnTo>
                <a:lnTo>
                  <a:pt x="11518" y="12253"/>
                </a:lnTo>
                <a:lnTo>
                  <a:pt x="11371" y="12069"/>
                </a:lnTo>
                <a:lnTo>
                  <a:pt x="11298" y="11886"/>
                </a:lnTo>
                <a:lnTo>
                  <a:pt x="11225" y="11849"/>
                </a:lnTo>
                <a:lnTo>
                  <a:pt x="11188" y="11812"/>
                </a:lnTo>
                <a:lnTo>
                  <a:pt x="11115" y="11849"/>
                </a:lnTo>
                <a:lnTo>
                  <a:pt x="11078" y="11922"/>
                </a:lnTo>
                <a:lnTo>
                  <a:pt x="11078" y="12106"/>
                </a:lnTo>
                <a:lnTo>
                  <a:pt x="11115" y="12253"/>
                </a:lnTo>
                <a:lnTo>
                  <a:pt x="11188" y="12436"/>
                </a:lnTo>
                <a:lnTo>
                  <a:pt x="11261" y="12583"/>
                </a:lnTo>
                <a:lnTo>
                  <a:pt x="11371" y="12729"/>
                </a:lnTo>
                <a:lnTo>
                  <a:pt x="11518" y="12876"/>
                </a:lnTo>
                <a:lnTo>
                  <a:pt x="11115" y="13096"/>
                </a:lnTo>
                <a:lnTo>
                  <a:pt x="11151" y="12986"/>
                </a:lnTo>
                <a:lnTo>
                  <a:pt x="11151" y="12839"/>
                </a:lnTo>
                <a:lnTo>
                  <a:pt x="11078" y="12766"/>
                </a:lnTo>
                <a:lnTo>
                  <a:pt x="10968" y="12656"/>
                </a:lnTo>
                <a:lnTo>
                  <a:pt x="10931" y="12656"/>
                </a:lnTo>
                <a:lnTo>
                  <a:pt x="10858" y="12693"/>
                </a:lnTo>
                <a:lnTo>
                  <a:pt x="10858" y="12766"/>
                </a:lnTo>
                <a:lnTo>
                  <a:pt x="10821" y="12729"/>
                </a:lnTo>
                <a:lnTo>
                  <a:pt x="10491" y="12436"/>
                </a:lnTo>
                <a:lnTo>
                  <a:pt x="10418" y="12363"/>
                </a:lnTo>
                <a:lnTo>
                  <a:pt x="10344" y="12399"/>
                </a:lnTo>
                <a:lnTo>
                  <a:pt x="10308" y="12473"/>
                </a:lnTo>
                <a:lnTo>
                  <a:pt x="10308" y="12546"/>
                </a:lnTo>
                <a:lnTo>
                  <a:pt x="10491" y="12839"/>
                </a:lnTo>
                <a:lnTo>
                  <a:pt x="10711" y="13206"/>
                </a:lnTo>
                <a:lnTo>
                  <a:pt x="10785" y="13280"/>
                </a:lnTo>
                <a:lnTo>
                  <a:pt x="10381" y="13426"/>
                </a:lnTo>
                <a:lnTo>
                  <a:pt x="10381" y="13353"/>
                </a:lnTo>
                <a:lnTo>
                  <a:pt x="10344" y="13280"/>
                </a:lnTo>
                <a:lnTo>
                  <a:pt x="10234" y="13133"/>
                </a:lnTo>
                <a:lnTo>
                  <a:pt x="10051" y="12913"/>
                </a:lnTo>
                <a:lnTo>
                  <a:pt x="9904" y="12693"/>
                </a:lnTo>
                <a:lnTo>
                  <a:pt x="9831" y="12619"/>
                </a:lnTo>
                <a:lnTo>
                  <a:pt x="9721" y="12619"/>
                </a:lnTo>
                <a:lnTo>
                  <a:pt x="9391" y="12693"/>
                </a:lnTo>
                <a:lnTo>
                  <a:pt x="9097" y="12729"/>
                </a:lnTo>
                <a:lnTo>
                  <a:pt x="9024" y="12766"/>
                </a:lnTo>
                <a:lnTo>
                  <a:pt x="8987" y="12839"/>
                </a:lnTo>
                <a:lnTo>
                  <a:pt x="8987" y="12913"/>
                </a:lnTo>
                <a:lnTo>
                  <a:pt x="9024" y="12986"/>
                </a:lnTo>
                <a:lnTo>
                  <a:pt x="9024" y="13243"/>
                </a:lnTo>
                <a:lnTo>
                  <a:pt x="9097" y="13500"/>
                </a:lnTo>
                <a:lnTo>
                  <a:pt x="9134" y="13646"/>
                </a:lnTo>
                <a:lnTo>
                  <a:pt x="9207" y="13756"/>
                </a:lnTo>
                <a:lnTo>
                  <a:pt x="9317" y="13830"/>
                </a:lnTo>
                <a:lnTo>
                  <a:pt x="9427" y="13867"/>
                </a:lnTo>
                <a:lnTo>
                  <a:pt x="8987" y="14050"/>
                </a:lnTo>
                <a:lnTo>
                  <a:pt x="8950" y="13977"/>
                </a:lnTo>
                <a:lnTo>
                  <a:pt x="8804" y="13903"/>
                </a:lnTo>
                <a:lnTo>
                  <a:pt x="8767" y="13903"/>
                </a:lnTo>
                <a:lnTo>
                  <a:pt x="8620" y="13536"/>
                </a:lnTo>
                <a:lnTo>
                  <a:pt x="8510" y="13390"/>
                </a:lnTo>
                <a:lnTo>
                  <a:pt x="8364" y="13206"/>
                </a:lnTo>
                <a:lnTo>
                  <a:pt x="8327" y="13206"/>
                </a:lnTo>
                <a:lnTo>
                  <a:pt x="8327" y="13243"/>
                </a:lnTo>
                <a:lnTo>
                  <a:pt x="8327" y="13500"/>
                </a:lnTo>
                <a:lnTo>
                  <a:pt x="8364" y="13756"/>
                </a:lnTo>
                <a:lnTo>
                  <a:pt x="8510" y="14270"/>
                </a:lnTo>
                <a:lnTo>
                  <a:pt x="8070" y="14453"/>
                </a:lnTo>
                <a:lnTo>
                  <a:pt x="8033" y="14160"/>
                </a:lnTo>
                <a:lnTo>
                  <a:pt x="7960" y="13903"/>
                </a:lnTo>
                <a:lnTo>
                  <a:pt x="7923" y="13536"/>
                </a:lnTo>
                <a:lnTo>
                  <a:pt x="7923" y="13206"/>
                </a:lnTo>
                <a:lnTo>
                  <a:pt x="7887" y="13133"/>
                </a:lnTo>
                <a:lnTo>
                  <a:pt x="7813" y="13096"/>
                </a:lnTo>
                <a:lnTo>
                  <a:pt x="7777" y="13096"/>
                </a:lnTo>
                <a:lnTo>
                  <a:pt x="7703" y="13170"/>
                </a:lnTo>
                <a:lnTo>
                  <a:pt x="7667" y="13536"/>
                </a:lnTo>
                <a:lnTo>
                  <a:pt x="7630" y="13903"/>
                </a:lnTo>
                <a:lnTo>
                  <a:pt x="7667" y="14233"/>
                </a:lnTo>
                <a:lnTo>
                  <a:pt x="7667" y="14380"/>
                </a:lnTo>
                <a:lnTo>
                  <a:pt x="7740" y="14527"/>
                </a:lnTo>
                <a:lnTo>
                  <a:pt x="7483" y="14563"/>
                </a:lnTo>
                <a:lnTo>
                  <a:pt x="7190" y="14527"/>
                </a:lnTo>
                <a:lnTo>
                  <a:pt x="7006" y="14453"/>
                </a:lnTo>
                <a:lnTo>
                  <a:pt x="6786" y="14380"/>
                </a:lnTo>
                <a:lnTo>
                  <a:pt x="6823" y="14160"/>
                </a:lnTo>
                <a:lnTo>
                  <a:pt x="6860" y="13646"/>
                </a:lnTo>
                <a:lnTo>
                  <a:pt x="6860" y="13206"/>
                </a:lnTo>
                <a:lnTo>
                  <a:pt x="6860" y="12766"/>
                </a:lnTo>
                <a:lnTo>
                  <a:pt x="6823" y="12693"/>
                </a:lnTo>
                <a:lnTo>
                  <a:pt x="6713" y="12656"/>
                </a:lnTo>
                <a:lnTo>
                  <a:pt x="6346" y="12693"/>
                </a:lnTo>
                <a:lnTo>
                  <a:pt x="6309" y="12656"/>
                </a:lnTo>
                <a:lnTo>
                  <a:pt x="6236" y="12693"/>
                </a:lnTo>
                <a:lnTo>
                  <a:pt x="6089" y="12913"/>
                </a:lnTo>
                <a:lnTo>
                  <a:pt x="5943" y="13133"/>
                </a:lnTo>
                <a:lnTo>
                  <a:pt x="5869" y="13390"/>
                </a:lnTo>
                <a:lnTo>
                  <a:pt x="5796" y="13610"/>
                </a:lnTo>
                <a:lnTo>
                  <a:pt x="5392" y="13206"/>
                </a:lnTo>
                <a:lnTo>
                  <a:pt x="5686" y="12839"/>
                </a:lnTo>
                <a:lnTo>
                  <a:pt x="5943" y="12473"/>
                </a:lnTo>
                <a:lnTo>
                  <a:pt x="5943" y="12363"/>
                </a:lnTo>
                <a:lnTo>
                  <a:pt x="5943" y="12289"/>
                </a:lnTo>
                <a:lnTo>
                  <a:pt x="5869" y="12216"/>
                </a:lnTo>
                <a:lnTo>
                  <a:pt x="5686" y="12216"/>
                </a:lnTo>
                <a:lnTo>
                  <a:pt x="5612" y="12289"/>
                </a:lnTo>
                <a:lnTo>
                  <a:pt x="5209" y="12949"/>
                </a:lnTo>
                <a:lnTo>
                  <a:pt x="4952" y="12619"/>
                </a:lnTo>
                <a:lnTo>
                  <a:pt x="5136" y="12473"/>
                </a:lnTo>
                <a:lnTo>
                  <a:pt x="5319" y="12289"/>
                </a:lnTo>
                <a:lnTo>
                  <a:pt x="5466" y="12069"/>
                </a:lnTo>
                <a:lnTo>
                  <a:pt x="5576" y="11849"/>
                </a:lnTo>
                <a:lnTo>
                  <a:pt x="5576" y="11776"/>
                </a:lnTo>
                <a:lnTo>
                  <a:pt x="5576" y="11739"/>
                </a:lnTo>
                <a:lnTo>
                  <a:pt x="5539" y="11666"/>
                </a:lnTo>
                <a:lnTo>
                  <a:pt x="5502" y="11629"/>
                </a:lnTo>
                <a:lnTo>
                  <a:pt x="5319" y="11629"/>
                </a:lnTo>
                <a:lnTo>
                  <a:pt x="5282" y="11702"/>
                </a:lnTo>
                <a:lnTo>
                  <a:pt x="4805" y="12399"/>
                </a:lnTo>
                <a:lnTo>
                  <a:pt x="4439" y="11922"/>
                </a:lnTo>
                <a:lnTo>
                  <a:pt x="4549" y="11812"/>
                </a:lnTo>
                <a:lnTo>
                  <a:pt x="4879" y="11409"/>
                </a:lnTo>
                <a:lnTo>
                  <a:pt x="5209" y="10969"/>
                </a:lnTo>
                <a:lnTo>
                  <a:pt x="5209" y="10895"/>
                </a:lnTo>
                <a:lnTo>
                  <a:pt x="5246" y="10859"/>
                </a:lnTo>
                <a:lnTo>
                  <a:pt x="5282" y="10785"/>
                </a:lnTo>
                <a:lnTo>
                  <a:pt x="5282" y="10712"/>
                </a:lnTo>
                <a:lnTo>
                  <a:pt x="5209" y="10639"/>
                </a:lnTo>
                <a:lnTo>
                  <a:pt x="5099" y="10602"/>
                </a:lnTo>
                <a:lnTo>
                  <a:pt x="5026" y="10602"/>
                </a:lnTo>
                <a:lnTo>
                  <a:pt x="4952" y="10639"/>
                </a:lnTo>
                <a:lnTo>
                  <a:pt x="4549" y="11225"/>
                </a:lnTo>
                <a:lnTo>
                  <a:pt x="4329" y="11556"/>
                </a:lnTo>
                <a:lnTo>
                  <a:pt x="4292" y="11482"/>
                </a:lnTo>
                <a:lnTo>
                  <a:pt x="4145" y="11482"/>
                </a:lnTo>
                <a:lnTo>
                  <a:pt x="3888" y="11152"/>
                </a:lnTo>
                <a:lnTo>
                  <a:pt x="4329" y="10822"/>
                </a:lnTo>
                <a:lnTo>
                  <a:pt x="4549" y="10675"/>
                </a:lnTo>
                <a:lnTo>
                  <a:pt x="4732" y="10455"/>
                </a:lnTo>
                <a:lnTo>
                  <a:pt x="4769" y="10418"/>
                </a:lnTo>
                <a:lnTo>
                  <a:pt x="4805" y="10345"/>
                </a:lnTo>
                <a:lnTo>
                  <a:pt x="4732" y="10235"/>
                </a:lnTo>
                <a:lnTo>
                  <a:pt x="4659" y="10162"/>
                </a:lnTo>
                <a:lnTo>
                  <a:pt x="4585" y="10162"/>
                </a:lnTo>
                <a:lnTo>
                  <a:pt x="4512" y="10198"/>
                </a:lnTo>
                <a:lnTo>
                  <a:pt x="4292" y="10345"/>
                </a:lnTo>
                <a:lnTo>
                  <a:pt x="4072" y="10528"/>
                </a:lnTo>
                <a:lnTo>
                  <a:pt x="3705" y="10895"/>
                </a:lnTo>
                <a:lnTo>
                  <a:pt x="3256" y="10239"/>
                </a:lnTo>
                <a:lnTo>
                  <a:pt x="3256" y="10239"/>
                </a:lnTo>
                <a:lnTo>
                  <a:pt x="3485" y="10272"/>
                </a:lnTo>
                <a:lnTo>
                  <a:pt x="3742" y="10235"/>
                </a:lnTo>
                <a:lnTo>
                  <a:pt x="3888" y="10162"/>
                </a:lnTo>
                <a:lnTo>
                  <a:pt x="4072" y="10052"/>
                </a:lnTo>
                <a:lnTo>
                  <a:pt x="4365" y="9868"/>
                </a:lnTo>
                <a:lnTo>
                  <a:pt x="4769" y="9648"/>
                </a:lnTo>
                <a:lnTo>
                  <a:pt x="4989" y="9538"/>
                </a:lnTo>
                <a:lnTo>
                  <a:pt x="5172" y="9391"/>
                </a:lnTo>
                <a:lnTo>
                  <a:pt x="6053" y="10675"/>
                </a:lnTo>
                <a:lnTo>
                  <a:pt x="6383" y="11115"/>
                </a:lnTo>
                <a:lnTo>
                  <a:pt x="6713" y="11556"/>
                </a:lnTo>
                <a:lnTo>
                  <a:pt x="6896" y="11739"/>
                </a:lnTo>
                <a:lnTo>
                  <a:pt x="7116" y="11922"/>
                </a:lnTo>
                <a:lnTo>
                  <a:pt x="7336" y="12069"/>
                </a:lnTo>
                <a:lnTo>
                  <a:pt x="7593" y="12179"/>
                </a:lnTo>
                <a:lnTo>
                  <a:pt x="7813" y="12253"/>
                </a:lnTo>
                <a:lnTo>
                  <a:pt x="8070" y="12289"/>
                </a:lnTo>
                <a:lnTo>
                  <a:pt x="8547" y="12289"/>
                </a:lnTo>
                <a:lnTo>
                  <a:pt x="8767" y="12253"/>
                </a:lnTo>
                <a:lnTo>
                  <a:pt x="8987" y="12179"/>
                </a:lnTo>
                <a:lnTo>
                  <a:pt x="9207" y="12106"/>
                </a:lnTo>
                <a:lnTo>
                  <a:pt x="9427" y="11996"/>
                </a:lnTo>
                <a:lnTo>
                  <a:pt x="9684" y="11849"/>
                </a:lnTo>
                <a:lnTo>
                  <a:pt x="9867" y="11666"/>
                </a:lnTo>
                <a:lnTo>
                  <a:pt x="10051" y="11482"/>
                </a:lnTo>
                <a:lnTo>
                  <a:pt x="10198" y="11262"/>
                </a:lnTo>
                <a:lnTo>
                  <a:pt x="10308" y="11042"/>
                </a:lnTo>
                <a:lnTo>
                  <a:pt x="10418" y="10822"/>
                </a:lnTo>
                <a:lnTo>
                  <a:pt x="10491" y="10565"/>
                </a:lnTo>
                <a:lnTo>
                  <a:pt x="10528" y="10345"/>
                </a:lnTo>
                <a:lnTo>
                  <a:pt x="10564" y="9832"/>
                </a:lnTo>
                <a:lnTo>
                  <a:pt x="10528" y="9318"/>
                </a:lnTo>
                <a:lnTo>
                  <a:pt x="10418" y="8804"/>
                </a:lnTo>
                <a:lnTo>
                  <a:pt x="10234" y="8328"/>
                </a:lnTo>
                <a:lnTo>
                  <a:pt x="9978" y="7887"/>
                </a:lnTo>
                <a:lnTo>
                  <a:pt x="9684" y="7484"/>
                </a:lnTo>
                <a:lnTo>
                  <a:pt x="9097" y="6640"/>
                </a:lnTo>
                <a:lnTo>
                  <a:pt x="9354" y="6494"/>
                </a:lnTo>
                <a:lnTo>
                  <a:pt x="9574" y="6347"/>
                </a:lnTo>
                <a:lnTo>
                  <a:pt x="10014" y="5980"/>
                </a:lnTo>
                <a:lnTo>
                  <a:pt x="10418" y="5613"/>
                </a:lnTo>
                <a:close/>
                <a:moveTo>
                  <a:pt x="8400" y="2055"/>
                </a:moveTo>
                <a:lnTo>
                  <a:pt x="8290" y="2092"/>
                </a:lnTo>
                <a:lnTo>
                  <a:pt x="8217" y="2165"/>
                </a:lnTo>
                <a:lnTo>
                  <a:pt x="8180" y="2202"/>
                </a:lnTo>
                <a:lnTo>
                  <a:pt x="8180" y="2312"/>
                </a:lnTo>
                <a:lnTo>
                  <a:pt x="8180" y="2385"/>
                </a:lnTo>
                <a:lnTo>
                  <a:pt x="8107" y="2422"/>
                </a:lnTo>
                <a:lnTo>
                  <a:pt x="8033" y="2459"/>
                </a:lnTo>
                <a:lnTo>
                  <a:pt x="7300" y="3045"/>
                </a:lnTo>
                <a:lnTo>
                  <a:pt x="6896" y="3339"/>
                </a:lnTo>
                <a:lnTo>
                  <a:pt x="6529" y="3596"/>
                </a:lnTo>
                <a:lnTo>
                  <a:pt x="6456" y="3669"/>
                </a:lnTo>
                <a:lnTo>
                  <a:pt x="6419" y="3742"/>
                </a:lnTo>
                <a:lnTo>
                  <a:pt x="6419" y="3852"/>
                </a:lnTo>
                <a:lnTo>
                  <a:pt x="6419" y="3926"/>
                </a:lnTo>
                <a:lnTo>
                  <a:pt x="8547" y="6677"/>
                </a:lnTo>
                <a:lnTo>
                  <a:pt x="8547" y="6750"/>
                </a:lnTo>
                <a:lnTo>
                  <a:pt x="8620" y="6787"/>
                </a:lnTo>
                <a:lnTo>
                  <a:pt x="9391" y="7851"/>
                </a:lnTo>
                <a:lnTo>
                  <a:pt x="9684" y="8291"/>
                </a:lnTo>
                <a:lnTo>
                  <a:pt x="9904" y="8768"/>
                </a:lnTo>
                <a:lnTo>
                  <a:pt x="10014" y="9025"/>
                </a:lnTo>
                <a:lnTo>
                  <a:pt x="10088" y="9281"/>
                </a:lnTo>
                <a:lnTo>
                  <a:pt x="10124" y="9538"/>
                </a:lnTo>
                <a:lnTo>
                  <a:pt x="10124" y="9832"/>
                </a:lnTo>
                <a:lnTo>
                  <a:pt x="10124" y="10088"/>
                </a:lnTo>
                <a:lnTo>
                  <a:pt x="10088" y="10308"/>
                </a:lnTo>
                <a:lnTo>
                  <a:pt x="10014" y="10565"/>
                </a:lnTo>
                <a:lnTo>
                  <a:pt x="9904" y="10785"/>
                </a:lnTo>
                <a:lnTo>
                  <a:pt x="9794" y="11005"/>
                </a:lnTo>
                <a:lnTo>
                  <a:pt x="9647" y="11189"/>
                </a:lnTo>
                <a:lnTo>
                  <a:pt x="9464" y="11372"/>
                </a:lnTo>
                <a:lnTo>
                  <a:pt x="9281" y="11556"/>
                </a:lnTo>
                <a:lnTo>
                  <a:pt x="9097" y="11666"/>
                </a:lnTo>
                <a:lnTo>
                  <a:pt x="8877" y="11739"/>
                </a:lnTo>
                <a:lnTo>
                  <a:pt x="8657" y="11776"/>
                </a:lnTo>
                <a:lnTo>
                  <a:pt x="8437" y="11812"/>
                </a:lnTo>
                <a:lnTo>
                  <a:pt x="7997" y="11812"/>
                </a:lnTo>
                <a:lnTo>
                  <a:pt x="7813" y="11739"/>
                </a:lnTo>
                <a:lnTo>
                  <a:pt x="7593" y="11666"/>
                </a:lnTo>
                <a:lnTo>
                  <a:pt x="7373" y="11519"/>
                </a:lnTo>
                <a:lnTo>
                  <a:pt x="7153" y="11372"/>
                </a:lnTo>
                <a:lnTo>
                  <a:pt x="6970" y="11152"/>
                </a:lnTo>
                <a:lnTo>
                  <a:pt x="6823" y="10932"/>
                </a:lnTo>
                <a:lnTo>
                  <a:pt x="6053" y="9905"/>
                </a:lnTo>
                <a:lnTo>
                  <a:pt x="5356" y="8878"/>
                </a:lnTo>
                <a:lnTo>
                  <a:pt x="4659" y="7814"/>
                </a:lnTo>
                <a:lnTo>
                  <a:pt x="4035" y="6714"/>
                </a:lnTo>
                <a:lnTo>
                  <a:pt x="3742" y="6163"/>
                </a:lnTo>
                <a:lnTo>
                  <a:pt x="3485" y="5613"/>
                </a:lnTo>
                <a:lnTo>
                  <a:pt x="3412" y="5540"/>
                </a:lnTo>
                <a:lnTo>
                  <a:pt x="3301" y="5503"/>
                </a:lnTo>
                <a:lnTo>
                  <a:pt x="3191" y="5503"/>
                </a:lnTo>
                <a:lnTo>
                  <a:pt x="3118" y="5576"/>
                </a:lnTo>
                <a:lnTo>
                  <a:pt x="3008" y="5687"/>
                </a:lnTo>
                <a:lnTo>
                  <a:pt x="2861" y="5760"/>
                </a:lnTo>
                <a:lnTo>
                  <a:pt x="2715" y="5833"/>
                </a:lnTo>
                <a:lnTo>
                  <a:pt x="2568" y="5833"/>
                </a:lnTo>
                <a:lnTo>
                  <a:pt x="2421" y="5870"/>
                </a:lnTo>
                <a:lnTo>
                  <a:pt x="2274" y="5907"/>
                </a:lnTo>
                <a:lnTo>
                  <a:pt x="2018" y="6053"/>
                </a:lnTo>
                <a:lnTo>
                  <a:pt x="1431" y="6420"/>
                </a:lnTo>
                <a:lnTo>
                  <a:pt x="1137" y="6604"/>
                </a:lnTo>
                <a:lnTo>
                  <a:pt x="880" y="6824"/>
                </a:lnTo>
                <a:lnTo>
                  <a:pt x="770" y="6824"/>
                </a:lnTo>
                <a:lnTo>
                  <a:pt x="697" y="6897"/>
                </a:lnTo>
                <a:lnTo>
                  <a:pt x="660" y="6970"/>
                </a:lnTo>
                <a:lnTo>
                  <a:pt x="697" y="7080"/>
                </a:lnTo>
                <a:lnTo>
                  <a:pt x="1101" y="7814"/>
                </a:lnTo>
                <a:lnTo>
                  <a:pt x="1541" y="8548"/>
                </a:lnTo>
                <a:lnTo>
                  <a:pt x="2458" y="9942"/>
                </a:lnTo>
                <a:lnTo>
                  <a:pt x="3412" y="11335"/>
                </a:lnTo>
                <a:lnTo>
                  <a:pt x="4402" y="12693"/>
                </a:lnTo>
                <a:lnTo>
                  <a:pt x="4989" y="13426"/>
                </a:lnTo>
                <a:lnTo>
                  <a:pt x="4952" y="13426"/>
                </a:lnTo>
                <a:lnTo>
                  <a:pt x="4952" y="13500"/>
                </a:lnTo>
                <a:lnTo>
                  <a:pt x="4989" y="13536"/>
                </a:lnTo>
                <a:lnTo>
                  <a:pt x="5026" y="13573"/>
                </a:lnTo>
                <a:lnTo>
                  <a:pt x="5099" y="13536"/>
                </a:lnTo>
                <a:lnTo>
                  <a:pt x="5429" y="13940"/>
                </a:lnTo>
                <a:lnTo>
                  <a:pt x="5796" y="14307"/>
                </a:lnTo>
                <a:lnTo>
                  <a:pt x="5833" y="14343"/>
                </a:lnTo>
                <a:lnTo>
                  <a:pt x="5906" y="14380"/>
                </a:lnTo>
                <a:lnTo>
                  <a:pt x="6126" y="14563"/>
                </a:lnTo>
                <a:lnTo>
                  <a:pt x="6383" y="14710"/>
                </a:lnTo>
                <a:lnTo>
                  <a:pt x="6640" y="14857"/>
                </a:lnTo>
                <a:lnTo>
                  <a:pt x="6933" y="14967"/>
                </a:lnTo>
                <a:lnTo>
                  <a:pt x="7226" y="15040"/>
                </a:lnTo>
                <a:lnTo>
                  <a:pt x="7850" y="15040"/>
                </a:lnTo>
                <a:lnTo>
                  <a:pt x="8180" y="14967"/>
                </a:lnTo>
                <a:lnTo>
                  <a:pt x="8510" y="14820"/>
                </a:lnTo>
                <a:lnTo>
                  <a:pt x="8877" y="14673"/>
                </a:lnTo>
                <a:lnTo>
                  <a:pt x="9574" y="14343"/>
                </a:lnTo>
                <a:lnTo>
                  <a:pt x="11115" y="13683"/>
                </a:lnTo>
                <a:lnTo>
                  <a:pt x="11592" y="13426"/>
                </a:lnTo>
                <a:lnTo>
                  <a:pt x="11995" y="13170"/>
                </a:lnTo>
                <a:lnTo>
                  <a:pt x="12399" y="12839"/>
                </a:lnTo>
                <a:lnTo>
                  <a:pt x="12729" y="12436"/>
                </a:lnTo>
                <a:lnTo>
                  <a:pt x="12912" y="12142"/>
                </a:lnTo>
                <a:lnTo>
                  <a:pt x="13059" y="11849"/>
                </a:lnTo>
                <a:lnTo>
                  <a:pt x="13169" y="11519"/>
                </a:lnTo>
                <a:lnTo>
                  <a:pt x="13242" y="11189"/>
                </a:lnTo>
                <a:lnTo>
                  <a:pt x="13279" y="10859"/>
                </a:lnTo>
                <a:lnTo>
                  <a:pt x="13316" y="10528"/>
                </a:lnTo>
                <a:lnTo>
                  <a:pt x="13279" y="10198"/>
                </a:lnTo>
                <a:lnTo>
                  <a:pt x="13242" y="9868"/>
                </a:lnTo>
                <a:lnTo>
                  <a:pt x="13169" y="9538"/>
                </a:lnTo>
                <a:lnTo>
                  <a:pt x="13095" y="9208"/>
                </a:lnTo>
                <a:lnTo>
                  <a:pt x="12875" y="8584"/>
                </a:lnTo>
                <a:lnTo>
                  <a:pt x="12582" y="7961"/>
                </a:lnTo>
                <a:lnTo>
                  <a:pt x="12252" y="7374"/>
                </a:lnTo>
                <a:lnTo>
                  <a:pt x="11885" y="6824"/>
                </a:lnTo>
                <a:lnTo>
                  <a:pt x="10271" y="4476"/>
                </a:lnTo>
                <a:lnTo>
                  <a:pt x="8657" y="2165"/>
                </a:lnTo>
                <a:lnTo>
                  <a:pt x="8584" y="2092"/>
                </a:lnTo>
                <a:lnTo>
                  <a:pt x="8474" y="2055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122" name="Google Shape;1122;p30"/>
          <p:cNvSpPr/>
          <p:nvPr/>
        </p:nvSpPr>
        <p:spPr>
          <a:xfrm>
            <a:off x="1866011" y="4742879"/>
            <a:ext cx="681078" cy="455287"/>
          </a:xfrm>
          <a:custGeom>
            <a:avLst/>
            <a:gdLst/>
            <a:ahLst/>
            <a:cxnLst/>
            <a:rect l="l" t="t" r="r" b="b"/>
            <a:pathLst>
              <a:path w="13610" h="9098" extrusionOk="0">
                <a:moveTo>
                  <a:pt x="4696" y="0"/>
                </a:moveTo>
                <a:lnTo>
                  <a:pt x="4586" y="74"/>
                </a:lnTo>
                <a:lnTo>
                  <a:pt x="4256" y="440"/>
                </a:lnTo>
                <a:lnTo>
                  <a:pt x="3999" y="844"/>
                </a:lnTo>
                <a:lnTo>
                  <a:pt x="3742" y="1247"/>
                </a:lnTo>
                <a:lnTo>
                  <a:pt x="3522" y="1688"/>
                </a:lnTo>
                <a:lnTo>
                  <a:pt x="3339" y="2128"/>
                </a:lnTo>
                <a:lnTo>
                  <a:pt x="3228" y="2605"/>
                </a:lnTo>
                <a:lnTo>
                  <a:pt x="3118" y="3081"/>
                </a:lnTo>
                <a:lnTo>
                  <a:pt x="3045" y="3595"/>
                </a:lnTo>
                <a:lnTo>
                  <a:pt x="3008" y="3852"/>
                </a:lnTo>
                <a:lnTo>
                  <a:pt x="2935" y="4072"/>
                </a:lnTo>
                <a:lnTo>
                  <a:pt x="2825" y="4329"/>
                </a:lnTo>
                <a:lnTo>
                  <a:pt x="2678" y="4512"/>
                </a:lnTo>
                <a:lnTo>
                  <a:pt x="2605" y="4622"/>
                </a:lnTo>
                <a:lnTo>
                  <a:pt x="2495" y="4659"/>
                </a:lnTo>
                <a:lnTo>
                  <a:pt x="2275" y="4732"/>
                </a:lnTo>
                <a:lnTo>
                  <a:pt x="1835" y="4732"/>
                </a:lnTo>
                <a:lnTo>
                  <a:pt x="1541" y="4659"/>
                </a:lnTo>
                <a:lnTo>
                  <a:pt x="991" y="4659"/>
                </a:lnTo>
                <a:lnTo>
                  <a:pt x="881" y="4732"/>
                </a:lnTo>
                <a:lnTo>
                  <a:pt x="771" y="4769"/>
                </a:lnTo>
                <a:lnTo>
                  <a:pt x="587" y="4732"/>
                </a:lnTo>
                <a:lnTo>
                  <a:pt x="404" y="4732"/>
                </a:lnTo>
                <a:lnTo>
                  <a:pt x="257" y="4805"/>
                </a:lnTo>
                <a:lnTo>
                  <a:pt x="74" y="4879"/>
                </a:lnTo>
                <a:lnTo>
                  <a:pt x="37" y="4952"/>
                </a:lnTo>
                <a:lnTo>
                  <a:pt x="0" y="5026"/>
                </a:lnTo>
                <a:lnTo>
                  <a:pt x="0" y="5172"/>
                </a:lnTo>
                <a:lnTo>
                  <a:pt x="37" y="5209"/>
                </a:lnTo>
                <a:lnTo>
                  <a:pt x="74" y="5246"/>
                </a:lnTo>
                <a:lnTo>
                  <a:pt x="147" y="5282"/>
                </a:lnTo>
                <a:lnTo>
                  <a:pt x="221" y="5246"/>
                </a:lnTo>
                <a:lnTo>
                  <a:pt x="514" y="5172"/>
                </a:lnTo>
                <a:lnTo>
                  <a:pt x="587" y="5282"/>
                </a:lnTo>
                <a:lnTo>
                  <a:pt x="697" y="5356"/>
                </a:lnTo>
                <a:lnTo>
                  <a:pt x="807" y="5356"/>
                </a:lnTo>
                <a:lnTo>
                  <a:pt x="881" y="5319"/>
                </a:lnTo>
                <a:lnTo>
                  <a:pt x="918" y="5282"/>
                </a:lnTo>
                <a:lnTo>
                  <a:pt x="991" y="5209"/>
                </a:lnTo>
                <a:lnTo>
                  <a:pt x="1064" y="5172"/>
                </a:lnTo>
                <a:lnTo>
                  <a:pt x="1248" y="5136"/>
                </a:lnTo>
                <a:lnTo>
                  <a:pt x="1431" y="5172"/>
                </a:lnTo>
                <a:lnTo>
                  <a:pt x="1614" y="5209"/>
                </a:lnTo>
                <a:lnTo>
                  <a:pt x="1981" y="5282"/>
                </a:lnTo>
                <a:lnTo>
                  <a:pt x="2201" y="5282"/>
                </a:lnTo>
                <a:lnTo>
                  <a:pt x="2385" y="5246"/>
                </a:lnTo>
                <a:lnTo>
                  <a:pt x="2605" y="5209"/>
                </a:lnTo>
                <a:lnTo>
                  <a:pt x="2752" y="5136"/>
                </a:lnTo>
                <a:lnTo>
                  <a:pt x="2935" y="5026"/>
                </a:lnTo>
                <a:lnTo>
                  <a:pt x="3082" y="4879"/>
                </a:lnTo>
                <a:lnTo>
                  <a:pt x="3192" y="4732"/>
                </a:lnTo>
                <a:lnTo>
                  <a:pt x="3302" y="4549"/>
                </a:lnTo>
                <a:lnTo>
                  <a:pt x="3449" y="4182"/>
                </a:lnTo>
                <a:lnTo>
                  <a:pt x="3522" y="3925"/>
                </a:lnTo>
                <a:lnTo>
                  <a:pt x="3559" y="3668"/>
                </a:lnTo>
                <a:lnTo>
                  <a:pt x="3632" y="3118"/>
                </a:lnTo>
                <a:lnTo>
                  <a:pt x="3742" y="2641"/>
                </a:lnTo>
                <a:lnTo>
                  <a:pt x="3889" y="2201"/>
                </a:lnTo>
                <a:lnTo>
                  <a:pt x="4035" y="1834"/>
                </a:lnTo>
                <a:lnTo>
                  <a:pt x="4219" y="1467"/>
                </a:lnTo>
                <a:lnTo>
                  <a:pt x="4402" y="1137"/>
                </a:lnTo>
                <a:lnTo>
                  <a:pt x="4659" y="844"/>
                </a:lnTo>
                <a:lnTo>
                  <a:pt x="5173" y="2861"/>
                </a:lnTo>
                <a:lnTo>
                  <a:pt x="5649" y="4842"/>
                </a:lnTo>
                <a:lnTo>
                  <a:pt x="6126" y="6860"/>
                </a:lnTo>
                <a:lnTo>
                  <a:pt x="6567" y="8914"/>
                </a:lnTo>
                <a:lnTo>
                  <a:pt x="6603" y="8987"/>
                </a:lnTo>
                <a:lnTo>
                  <a:pt x="6713" y="9061"/>
                </a:lnTo>
                <a:lnTo>
                  <a:pt x="6787" y="9097"/>
                </a:lnTo>
                <a:lnTo>
                  <a:pt x="6897" y="9097"/>
                </a:lnTo>
                <a:lnTo>
                  <a:pt x="7153" y="8987"/>
                </a:lnTo>
                <a:lnTo>
                  <a:pt x="7374" y="8804"/>
                </a:lnTo>
                <a:lnTo>
                  <a:pt x="7520" y="8620"/>
                </a:lnTo>
                <a:lnTo>
                  <a:pt x="7667" y="8364"/>
                </a:lnTo>
                <a:lnTo>
                  <a:pt x="7814" y="7997"/>
                </a:lnTo>
                <a:lnTo>
                  <a:pt x="7924" y="7593"/>
                </a:lnTo>
                <a:lnTo>
                  <a:pt x="8181" y="6823"/>
                </a:lnTo>
                <a:lnTo>
                  <a:pt x="9061" y="3962"/>
                </a:lnTo>
                <a:lnTo>
                  <a:pt x="9208" y="4439"/>
                </a:lnTo>
                <a:lnTo>
                  <a:pt x="9318" y="4952"/>
                </a:lnTo>
                <a:lnTo>
                  <a:pt x="9318" y="5062"/>
                </a:lnTo>
                <a:lnTo>
                  <a:pt x="9391" y="5136"/>
                </a:lnTo>
                <a:lnTo>
                  <a:pt x="9464" y="5209"/>
                </a:lnTo>
                <a:lnTo>
                  <a:pt x="9574" y="5209"/>
                </a:lnTo>
                <a:lnTo>
                  <a:pt x="12032" y="5062"/>
                </a:lnTo>
                <a:lnTo>
                  <a:pt x="12069" y="5136"/>
                </a:lnTo>
                <a:lnTo>
                  <a:pt x="12105" y="5209"/>
                </a:lnTo>
                <a:lnTo>
                  <a:pt x="12326" y="5356"/>
                </a:lnTo>
                <a:lnTo>
                  <a:pt x="12582" y="5429"/>
                </a:lnTo>
                <a:lnTo>
                  <a:pt x="12619" y="5466"/>
                </a:lnTo>
                <a:lnTo>
                  <a:pt x="12912" y="5466"/>
                </a:lnTo>
                <a:lnTo>
                  <a:pt x="13059" y="5429"/>
                </a:lnTo>
                <a:lnTo>
                  <a:pt x="13206" y="5319"/>
                </a:lnTo>
                <a:lnTo>
                  <a:pt x="13316" y="5209"/>
                </a:lnTo>
                <a:lnTo>
                  <a:pt x="13426" y="5062"/>
                </a:lnTo>
                <a:lnTo>
                  <a:pt x="13536" y="4915"/>
                </a:lnTo>
                <a:lnTo>
                  <a:pt x="13609" y="4732"/>
                </a:lnTo>
                <a:lnTo>
                  <a:pt x="13609" y="4659"/>
                </a:lnTo>
                <a:lnTo>
                  <a:pt x="13609" y="4549"/>
                </a:lnTo>
                <a:lnTo>
                  <a:pt x="13536" y="4439"/>
                </a:lnTo>
                <a:lnTo>
                  <a:pt x="13426" y="4292"/>
                </a:lnTo>
                <a:lnTo>
                  <a:pt x="13279" y="4219"/>
                </a:lnTo>
                <a:lnTo>
                  <a:pt x="13133" y="4145"/>
                </a:lnTo>
                <a:lnTo>
                  <a:pt x="12949" y="4072"/>
                </a:lnTo>
                <a:lnTo>
                  <a:pt x="12802" y="4072"/>
                </a:lnTo>
                <a:lnTo>
                  <a:pt x="12619" y="4108"/>
                </a:lnTo>
                <a:lnTo>
                  <a:pt x="12436" y="4182"/>
                </a:lnTo>
                <a:lnTo>
                  <a:pt x="12326" y="4255"/>
                </a:lnTo>
                <a:lnTo>
                  <a:pt x="12252" y="4329"/>
                </a:lnTo>
                <a:lnTo>
                  <a:pt x="12142" y="4512"/>
                </a:lnTo>
                <a:lnTo>
                  <a:pt x="9794" y="4659"/>
                </a:lnTo>
                <a:lnTo>
                  <a:pt x="9721" y="4255"/>
                </a:lnTo>
                <a:lnTo>
                  <a:pt x="9611" y="3852"/>
                </a:lnTo>
                <a:lnTo>
                  <a:pt x="9464" y="3448"/>
                </a:lnTo>
                <a:lnTo>
                  <a:pt x="9281" y="3045"/>
                </a:lnTo>
                <a:lnTo>
                  <a:pt x="9208" y="2971"/>
                </a:lnTo>
                <a:lnTo>
                  <a:pt x="9134" y="2935"/>
                </a:lnTo>
                <a:lnTo>
                  <a:pt x="8987" y="2935"/>
                </a:lnTo>
                <a:lnTo>
                  <a:pt x="8841" y="2971"/>
                </a:lnTo>
                <a:lnTo>
                  <a:pt x="8804" y="3045"/>
                </a:lnTo>
                <a:lnTo>
                  <a:pt x="8767" y="3118"/>
                </a:lnTo>
                <a:lnTo>
                  <a:pt x="7850" y="6016"/>
                </a:lnTo>
                <a:lnTo>
                  <a:pt x="7374" y="7557"/>
                </a:lnTo>
                <a:lnTo>
                  <a:pt x="7227" y="7997"/>
                </a:lnTo>
                <a:lnTo>
                  <a:pt x="7153" y="8217"/>
                </a:lnTo>
                <a:lnTo>
                  <a:pt x="7007" y="8400"/>
                </a:lnTo>
                <a:lnTo>
                  <a:pt x="6567" y="6346"/>
                </a:lnTo>
                <a:lnTo>
                  <a:pt x="6090" y="4292"/>
                </a:lnTo>
                <a:lnTo>
                  <a:pt x="5576" y="2238"/>
                </a:lnTo>
                <a:lnTo>
                  <a:pt x="5026" y="220"/>
                </a:lnTo>
                <a:lnTo>
                  <a:pt x="4953" y="74"/>
                </a:lnTo>
                <a:lnTo>
                  <a:pt x="4842" y="37"/>
                </a:lnTo>
                <a:lnTo>
                  <a:pt x="4696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123" name="Google Shape;1123;p30"/>
          <p:cNvSpPr/>
          <p:nvPr/>
        </p:nvSpPr>
        <p:spPr>
          <a:xfrm>
            <a:off x="6669805" y="4614395"/>
            <a:ext cx="308462" cy="330481"/>
          </a:xfrm>
          <a:custGeom>
            <a:avLst/>
            <a:gdLst/>
            <a:ahLst/>
            <a:cxnLst/>
            <a:rect l="l" t="t" r="r" b="b"/>
            <a:pathLst>
              <a:path w="6164" h="6604" extrusionOk="0">
                <a:moveTo>
                  <a:pt x="3962" y="0"/>
                </a:moveTo>
                <a:lnTo>
                  <a:pt x="3926" y="37"/>
                </a:lnTo>
                <a:lnTo>
                  <a:pt x="3889" y="74"/>
                </a:lnTo>
                <a:lnTo>
                  <a:pt x="3889" y="147"/>
                </a:lnTo>
                <a:lnTo>
                  <a:pt x="3522" y="477"/>
                </a:lnTo>
                <a:lnTo>
                  <a:pt x="3229" y="807"/>
                </a:lnTo>
                <a:lnTo>
                  <a:pt x="2788" y="1284"/>
                </a:lnTo>
                <a:lnTo>
                  <a:pt x="2458" y="1651"/>
                </a:lnTo>
                <a:lnTo>
                  <a:pt x="2201" y="1578"/>
                </a:lnTo>
                <a:lnTo>
                  <a:pt x="1321" y="1321"/>
                </a:lnTo>
                <a:lnTo>
                  <a:pt x="1138" y="1284"/>
                </a:lnTo>
                <a:lnTo>
                  <a:pt x="808" y="1211"/>
                </a:lnTo>
                <a:lnTo>
                  <a:pt x="661" y="1174"/>
                </a:lnTo>
                <a:lnTo>
                  <a:pt x="514" y="1211"/>
                </a:lnTo>
                <a:lnTo>
                  <a:pt x="441" y="1248"/>
                </a:lnTo>
                <a:lnTo>
                  <a:pt x="441" y="1284"/>
                </a:lnTo>
                <a:lnTo>
                  <a:pt x="441" y="1358"/>
                </a:lnTo>
                <a:lnTo>
                  <a:pt x="477" y="1468"/>
                </a:lnTo>
                <a:lnTo>
                  <a:pt x="551" y="1541"/>
                </a:lnTo>
                <a:lnTo>
                  <a:pt x="661" y="1614"/>
                </a:lnTo>
                <a:lnTo>
                  <a:pt x="771" y="1651"/>
                </a:lnTo>
                <a:lnTo>
                  <a:pt x="1064" y="1761"/>
                </a:lnTo>
                <a:lnTo>
                  <a:pt x="1284" y="1798"/>
                </a:lnTo>
                <a:lnTo>
                  <a:pt x="2055" y="2018"/>
                </a:lnTo>
                <a:lnTo>
                  <a:pt x="2055" y="2091"/>
                </a:lnTo>
                <a:lnTo>
                  <a:pt x="2091" y="2165"/>
                </a:lnTo>
                <a:lnTo>
                  <a:pt x="2165" y="2238"/>
                </a:lnTo>
                <a:lnTo>
                  <a:pt x="2201" y="2238"/>
                </a:lnTo>
                <a:lnTo>
                  <a:pt x="2275" y="2275"/>
                </a:lnTo>
                <a:lnTo>
                  <a:pt x="2385" y="2238"/>
                </a:lnTo>
                <a:lnTo>
                  <a:pt x="2532" y="2165"/>
                </a:lnTo>
                <a:lnTo>
                  <a:pt x="2678" y="2128"/>
                </a:lnTo>
                <a:lnTo>
                  <a:pt x="2752" y="2091"/>
                </a:lnTo>
                <a:lnTo>
                  <a:pt x="2788" y="2055"/>
                </a:lnTo>
                <a:lnTo>
                  <a:pt x="2788" y="1981"/>
                </a:lnTo>
                <a:lnTo>
                  <a:pt x="2788" y="1908"/>
                </a:lnTo>
                <a:lnTo>
                  <a:pt x="2935" y="1761"/>
                </a:lnTo>
                <a:lnTo>
                  <a:pt x="3375" y="1284"/>
                </a:lnTo>
                <a:lnTo>
                  <a:pt x="3815" y="771"/>
                </a:lnTo>
                <a:lnTo>
                  <a:pt x="3852" y="1394"/>
                </a:lnTo>
                <a:lnTo>
                  <a:pt x="3852" y="2091"/>
                </a:lnTo>
                <a:lnTo>
                  <a:pt x="3889" y="2421"/>
                </a:lnTo>
                <a:lnTo>
                  <a:pt x="3962" y="2605"/>
                </a:lnTo>
                <a:lnTo>
                  <a:pt x="4036" y="2751"/>
                </a:lnTo>
                <a:lnTo>
                  <a:pt x="4109" y="2825"/>
                </a:lnTo>
                <a:lnTo>
                  <a:pt x="4219" y="2825"/>
                </a:lnTo>
                <a:lnTo>
                  <a:pt x="4476" y="3008"/>
                </a:lnTo>
                <a:lnTo>
                  <a:pt x="4732" y="3155"/>
                </a:lnTo>
                <a:lnTo>
                  <a:pt x="5063" y="3265"/>
                </a:lnTo>
                <a:lnTo>
                  <a:pt x="5356" y="3338"/>
                </a:lnTo>
                <a:lnTo>
                  <a:pt x="5246" y="3412"/>
                </a:lnTo>
                <a:lnTo>
                  <a:pt x="4732" y="3669"/>
                </a:lnTo>
                <a:lnTo>
                  <a:pt x="4512" y="3779"/>
                </a:lnTo>
                <a:lnTo>
                  <a:pt x="4292" y="3925"/>
                </a:lnTo>
                <a:lnTo>
                  <a:pt x="4219" y="3925"/>
                </a:lnTo>
                <a:lnTo>
                  <a:pt x="4182" y="3962"/>
                </a:lnTo>
                <a:lnTo>
                  <a:pt x="4072" y="4072"/>
                </a:lnTo>
                <a:lnTo>
                  <a:pt x="3962" y="4292"/>
                </a:lnTo>
                <a:lnTo>
                  <a:pt x="3889" y="4549"/>
                </a:lnTo>
                <a:lnTo>
                  <a:pt x="3852" y="5283"/>
                </a:lnTo>
                <a:lnTo>
                  <a:pt x="3852" y="5649"/>
                </a:lnTo>
                <a:lnTo>
                  <a:pt x="3852" y="6053"/>
                </a:lnTo>
                <a:lnTo>
                  <a:pt x="3559" y="5723"/>
                </a:lnTo>
                <a:lnTo>
                  <a:pt x="3229" y="5393"/>
                </a:lnTo>
                <a:lnTo>
                  <a:pt x="2642" y="4769"/>
                </a:lnTo>
                <a:lnTo>
                  <a:pt x="2568" y="4659"/>
                </a:lnTo>
                <a:lnTo>
                  <a:pt x="2495" y="4586"/>
                </a:lnTo>
                <a:lnTo>
                  <a:pt x="2385" y="4586"/>
                </a:lnTo>
                <a:lnTo>
                  <a:pt x="2385" y="4622"/>
                </a:lnTo>
                <a:lnTo>
                  <a:pt x="2312" y="4622"/>
                </a:lnTo>
                <a:lnTo>
                  <a:pt x="1908" y="4769"/>
                </a:lnTo>
                <a:lnTo>
                  <a:pt x="1468" y="4842"/>
                </a:lnTo>
                <a:lnTo>
                  <a:pt x="1064" y="4916"/>
                </a:lnTo>
                <a:lnTo>
                  <a:pt x="624" y="4952"/>
                </a:lnTo>
                <a:lnTo>
                  <a:pt x="1138" y="4329"/>
                </a:lnTo>
                <a:lnTo>
                  <a:pt x="1358" y="3999"/>
                </a:lnTo>
                <a:lnTo>
                  <a:pt x="1541" y="3632"/>
                </a:lnTo>
                <a:lnTo>
                  <a:pt x="1688" y="3595"/>
                </a:lnTo>
                <a:lnTo>
                  <a:pt x="1725" y="3558"/>
                </a:lnTo>
                <a:lnTo>
                  <a:pt x="1761" y="3485"/>
                </a:lnTo>
                <a:lnTo>
                  <a:pt x="1798" y="3448"/>
                </a:lnTo>
                <a:lnTo>
                  <a:pt x="1798" y="3375"/>
                </a:lnTo>
                <a:lnTo>
                  <a:pt x="1761" y="3302"/>
                </a:lnTo>
                <a:lnTo>
                  <a:pt x="1725" y="3265"/>
                </a:lnTo>
                <a:lnTo>
                  <a:pt x="1651" y="3228"/>
                </a:lnTo>
                <a:lnTo>
                  <a:pt x="1541" y="3045"/>
                </a:lnTo>
                <a:lnTo>
                  <a:pt x="1211" y="2458"/>
                </a:lnTo>
                <a:lnTo>
                  <a:pt x="844" y="1908"/>
                </a:lnTo>
                <a:lnTo>
                  <a:pt x="624" y="1651"/>
                </a:lnTo>
                <a:lnTo>
                  <a:pt x="367" y="1431"/>
                </a:lnTo>
                <a:lnTo>
                  <a:pt x="257" y="1394"/>
                </a:lnTo>
                <a:lnTo>
                  <a:pt x="184" y="1431"/>
                </a:lnTo>
                <a:lnTo>
                  <a:pt x="111" y="1504"/>
                </a:lnTo>
                <a:lnTo>
                  <a:pt x="111" y="1578"/>
                </a:lnTo>
                <a:lnTo>
                  <a:pt x="111" y="1614"/>
                </a:lnTo>
                <a:lnTo>
                  <a:pt x="331" y="1945"/>
                </a:lnTo>
                <a:lnTo>
                  <a:pt x="551" y="2238"/>
                </a:lnTo>
                <a:lnTo>
                  <a:pt x="771" y="2531"/>
                </a:lnTo>
                <a:lnTo>
                  <a:pt x="954" y="2825"/>
                </a:lnTo>
                <a:lnTo>
                  <a:pt x="1101" y="3155"/>
                </a:lnTo>
                <a:lnTo>
                  <a:pt x="1174" y="3338"/>
                </a:lnTo>
                <a:lnTo>
                  <a:pt x="1284" y="3522"/>
                </a:lnTo>
                <a:lnTo>
                  <a:pt x="1101" y="3669"/>
                </a:lnTo>
                <a:lnTo>
                  <a:pt x="918" y="3815"/>
                </a:lnTo>
                <a:lnTo>
                  <a:pt x="587" y="4219"/>
                </a:lnTo>
                <a:lnTo>
                  <a:pt x="294" y="4622"/>
                </a:lnTo>
                <a:lnTo>
                  <a:pt x="37" y="5062"/>
                </a:lnTo>
                <a:lnTo>
                  <a:pt x="1" y="5172"/>
                </a:lnTo>
                <a:lnTo>
                  <a:pt x="1" y="5283"/>
                </a:lnTo>
                <a:lnTo>
                  <a:pt x="74" y="5356"/>
                </a:lnTo>
                <a:lnTo>
                  <a:pt x="184" y="5393"/>
                </a:lnTo>
                <a:lnTo>
                  <a:pt x="734" y="5393"/>
                </a:lnTo>
                <a:lnTo>
                  <a:pt x="1284" y="5356"/>
                </a:lnTo>
                <a:lnTo>
                  <a:pt x="1835" y="5246"/>
                </a:lnTo>
                <a:lnTo>
                  <a:pt x="2348" y="5062"/>
                </a:lnTo>
                <a:lnTo>
                  <a:pt x="2568" y="5356"/>
                </a:lnTo>
                <a:lnTo>
                  <a:pt x="2788" y="5576"/>
                </a:lnTo>
                <a:lnTo>
                  <a:pt x="3229" y="6163"/>
                </a:lnTo>
                <a:lnTo>
                  <a:pt x="3485" y="6383"/>
                </a:lnTo>
                <a:lnTo>
                  <a:pt x="3632" y="6493"/>
                </a:lnTo>
                <a:lnTo>
                  <a:pt x="3779" y="6566"/>
                </a:lnTo>
                <a:lnTo>
                  <a:pt x="3889" y="6566"/>
                </a:lnTo>
                <a:lnTo>
                  <a:pt x="4036" y="6530"/>
                </a:lnTo>
                <a:lnTo>
                  <a:pt x="4146" y="6603"/>
                </a:lnTo>
                <a:lnTo>
                  <a:pt x="4292" y="6603"/>
                </a:lnTo>
                <a:lnTo>
                  <a:pt x="4366" y="6530"/>
                </a:lnTo>
                <a:lnTo>
                  <a:pt x="4402" y="6456"/>
                </a:lnTo>
                <a:lnTo>
                  <a:pt x="4439" y="6383"/>
                </a:lnTo>
                <a:lnTo>
                  <a:pt x="4402" y="6310"/>
                </a:lnTo>
                <a:lnTo>
                  <a:pt x="4366" y="6273"/>
                </a:lnTo>
                <a:lnTo>
                  <a:pt x="4329" y="6236"/>
                </a:lnTo>
                <a:lnTo>
                  <a:pt x="4292" y="6053"/>
                </a:lnTo>
                <a:lnTo>
                  <a:pt x="4292" y="5833"/>
                </a:lnTo>
                <a:lnTo>
                  <a:pt x="4256" y="5172"/>
                </a:lnTo>
                <a:lnTo>
                  <a:pt x="4256" y="4769"/>
                </a:lnTo>
                <a:lnTo>
                  <a:pt x="4256" y="4402"/>
                </a:lnTo>
                <a:lnTo>
                  <a:pt x="4402" y="4402"/>
                </a:lnTo>
                <a:lnTo>
                  <a:pt x="4476" y="4365"/>
                </a:lnTo>
                <a:lnTo>
                  <a:pt x="4549" y="4292"/>
                </a:lnTo>
                <a:lnTo>
                  <a:pt x="4549" y="4255"/>
                </a:lnTo>
                <a:lnTo>
                  <a:pt x="4622" y="4219"/>
                </a:lnTo>
                <a:lnTo>
                  <a:pt x="5209" y="3889"/>
                </a:lnTo>
                <a:lnTo>
                  <a:pt x="5539" y="3705"/>
                </a:lnTo>
                <a:lnTo>
                  <a:pt x="5686" y="3595"/>
                </a:lnTo>
                <a:lnTo>
                  <a:pt x="5833" y="3485"/>
                </a:lnTo>
                <a:lnTo>
                  <a:pt x="5980" y="3485"/>
                </a:lnTo>
                <a:lnTo>
                  <a:pt x="6090" y="3448"/>
                </a:lnTo>
                <a:lnTo>
                  <a:pt x="6126" y="3375"/>
                </a:lnTo>
                <a:lnTo>
                  <a:pt x="6163" y="3302"/>
                </a:lnTo>
                <a:lnTo>
                  <a:pt x="6163" y="3228"/>
                </a:lnTo>
                <a:lnTo>
                  <a:pt x="6126" y="3118"/>
                </a:lnTo>
                <a:lnTo>
                  <a:pt x="6090" y="3045"/>
                </a:lnTo>
                <a:lnTo>
                  <a:pt x="5980" y="3008"/>
                </a:lnTo>
                <a:lnTo>
                  <a:pt x="5576" y="2935"/>
                </a:lnTo>
                <a:lnTo>
                  <a:pt x="5173" y="2788"/>
                </a:lnTo>
                <a:lnTo>
                  <a:pt x="4769" y="2678"/>
                </a:lnTo>
                <a:lnTo>
                  <a:pt x="4366" y="2568"/>
                </a:lnTo>
                <a:lnTo>
                  <a:pt x="4366" y="2275"/>
                </a:lnTo>
                <a:lnTo>
                  <a:pt x="4329" y="2018"/>
                </a:lnTo>
                <a:lnTo>
                  <a:pt x="4256" y="1468"/>
                </a:lnTo>
                <a:lnTo>
                  <a:pt x="4256" y="881"/>
                </a:lnTo>
                <a:lnTo>
                  <a:pt x="4219" y="551"/>
                </a:lnTo>
                <a:lnTo>
                  <a:pt x="4182" y="257"/>
                </a:lnTo>
                <a:lnTo>
                  <a:pt x="4219" y="184"/>
                </a:lnTo>
                <a:lnTo>
                  <a:pt x="4256" y="110"/>
                </a:lnTo>
                <a:lnTo>
                  <a:pt x="4219" y="37"/>
                </a:lnTo>
                <a:lnTo>
                  <a:pt x="4182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</p:spTree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ntenu avec légende" type="objTx">
  <p:cSld name="OBJECT_WITH_CAPTION_TEXT">
    <p:spTree>
      <p:nvGrpSpPr>
        <p:cNvPr id="1" name="Shape 11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5" name="Google Shape;1125;p31"/>
          <p:cNvSpPr txBox="1">
            <a:spLocks noGrp="1"/>
          </p:cNvSpPr>
          <p:nvPr>
            <p:ph type="title"/>
          </p:nvPr>
        </p:nvSpPr>
        <p:spPr>
          <a:xfrm>
            <a:off x="629841" y="342900"/>
            <a:ext cx="2949000" cy="1200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8575" tIns="34275" rIns="68575" bIns="34275" anchor="b" anchorCtr="0">
            <a:noAutofit/>
          </a:bodyPr>
          <a:lstStyle>
            <a:lvl1pPr lvl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Calibri"/>
              <a:buNone/>
              <a:defRPr sz="2400"/>
            </a:lvl1pPr>
            <a:lvl2pPr lvl="1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9pPr>
          </a:lstStyle>
          <a:p>
            <a:endParaRPr/>
          </a:p>
        </p:txBody>
      </p:sp>
      <p:sp>
        <p:nvSpPr>
          <p:cNvPr id="1126" name="Google Shape;1126;p31"/>
          <p:cNvSpPr txBox="1">
            <a:spLocks noGrp="1"/>
          </p:cNvSpPr>
          <p:nvPr>
            <p:ph type="body" idx="1"/>
          </p:nvPr>
        </p:nvSpPr>
        <p:spPr>
          <a:xfrm>
            <a:off x="3887391" y="740569"/>
            <a:ext cx="4629300" cy="36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8575" tIns="34275" rIns="68575" bIns="34275" anchor="t" anchorCtr="0">
            <a:noAutofit/>
          </a:bodyPr>
          <a:lstStyle>
            <a:lvl1pPr marL="457200" lvl="0" indent="-381000" algn="l" rtl="0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400"/>
              <a:buChar char="✘"/>
              <a:defRPr sz="2400"/>
            </a:lvl1pPr>
            <a:lvl2pPr marL="914400" lvl="1" indent="-361950" algn="l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2100"/>
              <a:buChar char="✗"/>
              <a:defRPr sz="2100"/>
            </a:lvl2pPr>
            <a:lvl3pPr marL="1371600" lvl="2" indent="-342900" algn="l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800"/>
              <a:buChar char="■"/>
              <a:defRPr sz="1800"/>
            </a:lvl3pPr>
            <a:lvl4pPr marL="1828800" lvl="3" indent="-323850" algn="l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500"/>
              <a:buChar char="●"/>
              <a:defRPr sz="1500"/>
            </a:lvl4pPr>
            <a:lvl5pPr marL="2286000" lvl="4" indent="-323850" algn="l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500"/>
              <a:buChar char="○"/>
              <a:defRPr sz="1500"/>
            </a:lvl5pPr>
            <a:lvl6pPr marL="2743200" lvl="5" indent="-323850" algn="l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500"/>
              <a:buChar char="■"/>
              <a:defRPr sz="1500"/>
            </a:lvl6pPr>
            <a:lvl7pPr marL="3200400" lvl="6" indent="-323850" algn="l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500"/>
              <a:buChar char="●"/>
              <a:defRPr sz="1500"/>
            </a:lvl7pPr>
            <a:lvl8pPr marL="3657600" lvl="7" indent="-323850" algn="l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500"/>
              <a:buChar char="○"/>
              <a:defRPr sz="1500"/>
            </a:lvl8pPr>
            <a:lvl9pPr marL="4114800" lvl="8" indent="-323850" algn="l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500"/>
              <a:buChar char="■"/>
              <a:defRPr sz="1500"/>
            </a:lvl9pPr>
          </a:lstStyle>
          <a:p>
            <a:endParaRPr/>
          </a:p>
        </p:txBody>
      </p:sp>
      <p:sp>
        <p:nvSpPr>
          <p:cNvPr id="1127" name="Google Shape;1127;p31"/>
          <p:cNvSpPr txBox="1">
            <a:spLocks noGrp="1"/>
          </p:cNvSpPr>
          <p:nvPr>
            <p:ph type="body" idx="2"/>
          </p:nvPr>
        </p:nvSpPr>
        <p:spPr>
          <a:xfrm>
            <a:off x="629841" y="1543050"/>
            <a:ext cx="2949000" cy="285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8575" tIns="34275" rIns="68575" bIns="34275" anchor="t" anchorCtr="0">
            <a:noAutofit/>
          </a:bodyPr>
          <a:lstStyle>
            <a:lvl1pPr marL="457200" lvl="0" indent="-228600" algn="l" rtl="0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1pPr>
            <a:lvl2pPr marL="914400" lvl="1" indent="-228600" algn="l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100"/>
              <a:buNone/>
              <a:defRPr sz="1100"/>
            </a:lvl2pPr>
            <a:lvl3pPr marL="1371600" lvl="2" indent="-228600" algn="l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/>
            </a:lvl3pPr>
            <a:lvl4pPr marL="1828800" lvl="3" indent="-228600" algn="l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800"/>
              <a:buNone/>
              <a:defRPr sz="800"/>
            </a:lvl4pPr>
            <a:lvl5pPr marL="2286000" lvl="4" indent="-228600" algn="l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800"/>
              <a:buNone/>
              <a:defRPr sz="800"/>
            </a:lvl5pPr>
            <a:lvl6pPr marL="2743200" lvl="5" indent="-228600" algn="l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800"/>
              <a:buNone/>
              <a:defRPr sz="800"/>
            </a:lvl6pPr>
            <a:lvl7pPr marL="3200400" lvl="6" indent="-228600" algn="l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800"/>
              <a:buNone/>
              <a:defRPr sz="800"/>
            </a:lvl7pPr>
            <a:lvl8pPr marL="3657600" lvl="7" indent="-228600" algn="l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800"/>
              <a:buNone/>
              <a:defRPr sz="800"/>
            </a:lvl8pPr>
            <a:lvl9pPr marL="4114800" lvl="8" indent="-228600" algn="l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800"/>
              <a:buNone/>
              <a:defRPr sz="800"/>
            </a:lvl9pPr>
          </a:lstStyle>
          <a:p>
            <a:endParaRPr/>
          </a:p>
        </p:txBody>
      </p:sp>
      <p:sp>
        <p:nvSpPr>
          <p:cNvPr id="1128" name="Google Shape;1128;p31"/>
          <p:cNvSpPr txBox="1">
            <a:spLocks noGrp="1"/>
          </p:cNvSpPr>
          <p:nvPr>
            <p:ph type="dt" idx="10"/>
          </p:nvPr>
        </p:nvSpPr>
        <p:spPr>
          <a:xfrm>
            <a:off x="628650" y="4767263"/>
            <a:ext cx="2057400" cy="273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8575" tIns="34275" rIns="68575" bIns="3427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1pPr>
            <a:lvl2pPr lvl="1" algn="l" rtl="0"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2pPr>
            <a:lvl3pPr lvl="2" algn="l" rtl="0"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3pPr>
            <a:lvl4pPr lvl="3" algn="l" rtl="0"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4pPr>
            <a:lvl5pPr lvl="4" algn="l" rtl="0"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5pPr>
            <a:lvl6pPr lvl="5" algn="l" rtl="0"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6pPr>
            <a:lvl7pPr lvl="6" algn="l" rtl="0"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7pPr>
            <a:lvl8pPr lvl="7" algn="l" rtl="0"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8pPr>
            <a:lvl9pPr lvl="8" algn="l" rtl="0"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9pPr>
          </a:lstStyle>
          <a:p>
            <a:endParaRPr/>
          </a:p>
        </p:txBody>
      </p:sp>
      <p:sp>
        <p:nvSpPr>
          <p:cNvPr id="1129" name="Google Shape;1129;p31"/>
          <p:cNvSpPr txBox="1">
            <a:spLocks noGrp="1"/>
          </p:cNvSpPr>
          <p:nvPr>
            <p:ph type="ftr" idx="11"/>
          </p:nvPr>
        </p:nvSpPr>
        <p:spPr>
          <a:xfrm>
            <a:off x="3028950" y="4767263"/>
            <a:ext cx="3086100" cy="273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8575" tIns="34275" rIns="68575" bIns="3427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1pPr>
            <a:lvl2pPr lvl="1" algn="l" rtl="0"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2pPr>
            <a:lvl3pPr lvl="2" algn="l" rtl="0"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3pPr>
            <a:lvl4pPr lvl="3" algn="l" rtl="0"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4pPr>
            <a:lvl5pPr lvl="4" algn="l" rtl="0"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5pPr>
            <a:lvl6pPr lvl="5" algn="l" rtl="0"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6pPr>
            <a:lvl7pPr lvl="6" algn="l" rtl="0"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7pPr>
            <a:lvl8pPr lvl="7" algn="l" rtl="0"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8pPr>
            <a:lvl9pPr lvl="8" algn="l" rtl="0"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9pPr>
          </a:lstStyle>
          <a:p>
            <a:endParaRPr/>
          </a:p>
        </p:txBody>
      </p:sp>
      <p:sp>
        <p:nvSpPr>
          <p:cNvPr id="1130" name="Google Shape;1130;p31"/>
          <p:cNvSpPr txBox="1">
            <a:spLocks noGrp="1"/>
          </p:cNvSpPr>
          <p:nvPr>
            <p:ph type="sldNum" idx="12"/>
          </p:nvPr>
        </p:nvSpPr>
        <p:spPr>
          <a:xfrm>
            <a:off x="6457950" y="4767263"/>
            <a:ext cx="2057400" cy="273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8575" tIns="34275" rIns="68575" bIns="34275" anchor="ctr" anchorCtr="0">
            <a:noAutofit/>
          </a:bodyPr>
          <a:lstStyle>
            <a:lvl1pPr marL="0" lvl="0" indent="0" algn="r" rtl="0"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900"/>
              <a:buFont typeface="Calibri"/>
              <a:buNone/>
              <a:defRPr/>
            </a:lvl1pPr>
            <a:lvl2pPr marL="0" lvl="1" indent="0" algn="r" rtl="0"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900"/>
              <a:buFont typeface="Calibri"/>
              <a:buNone/>
              <a:defRPr/>
            </a:lvl2pPr>
            <a:lvl3pPr marL="0" lvl="2" indent="0" algn="r" rtl="0"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900"/>
              <a:buFont typeface="Calibri"/>
              <a:buNone/>
              <a:defRPr/>
            </a:lvl3pPr>
            <a:lvl4pPr marL="0" lvl="3" indent="0" algn="r" rtl="0"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900"/>
              <a:buFont typeface="Calibri"/>
              <a:buNone/>
              <a:defRPr/>
            </a:lvl4pPr>
            <a:lvl5pPr marL="0" lvl="4" indent="0" algn="r" rtl="0"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900"/>
              <a:buFont typeface="Calibri"/>
              <a:buNone/>
              <a:defRPr/>
            </a:lvl5pPr>
            <a:lvl6pPr marL="0" lvl="5" indent="0" algn="r" rtl="0"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900"/>
              <a:buFont typeface="Calibri"/>
              <a:buNone/>
              <a:defRPr/>
            </a:lvl6pPr>
            <a:lvl7pPr marL="0" lvl="6" indent="0" algn="r" rtl="0"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900"/>
              <a:buFont typeface="Calibri"/>
              <a:buNone/>
              <a:defRPr/>
            </a:lvl7pPr>
            <a:lvl8pPr marL="0" lvl="7" indent="0" algn="r" rtl="0"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900"/>
              <a:buFont typeface="Calibri"/>
              <a:buNone/>
              <a:defRPr/>
            </a:lvl8pPr>
            <a:lvl9pPr marL="0" lvl="8" indent="0" algn="r" rtl="0"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900"/>
              <a:buFont typeface="Calibri"/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TITLE_1_1">
    <p:spTree>
      <p:nvGrpSpPr>
        <p:cNvPr id="1" name="Shape 2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7" name="Google Shape;247;p4"/>
          <p:cNvSpPr txBox="1">
            <a:spLocks noGrp="1"/>
          </p:cNvSpPr>
          <p:nvPr>
            <p:ph type="body" idx="1"/>
          </p:nvPr>
        </p:nvSpPr>
        <p:spPr>
          <a:xfrm>
            <a:off x="2159325" y="2161800"/>
            <a:ext cx="4825500" cy="819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lvl="0" indent="-387350" algn="ctr" rtl="0">
              <a:spcBef>
                <a:spcPts val="600"/>
              </a:spcBef>
              <a:spcAft>
                <a:spcPts val="0"/>
              </a:spcAft>
              <a:buClr>
                <a:srgbClr val="1C4587"/>
              </a:buClr>
              <a:buSzPts val="2500"/>
              <a:buChar char="✘"/>
              <a:defRPr sz="2500" b="1">
                <a:solidFill>
                  <a:srgbClr val="1C4587"/>
                </a:solidFill>
              </a:defRPr>
            </a:lvl1pPr>
            <a:lvl2pPr marL="914400" lvl="1" indent="-387350" algn="ct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2500"/>
              <a:buChar char="✗"/>
              <a:defRPr sz="2500" b="1">
                <a:solidFill>
                  <a:srgbClr val="1C4587"/>
                </a:solidFill>
              </a:defRPr>
            </a:lvl2pPr>
            <a:lvl3pPr marL="1371600" lvl="2" indent="-387350" algn="ct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2500"/>
              <a:buChar char="■"/>
              <a:defRPr sz="2500" b="1">
                <a:solidFill>
                  <a:srgbClr val="1C4587"/>
                </a:solidFill>
              </a:defRPr>
            </a:lvl3pPr>
            <a:lvl4pPr marL="1828800" lvl="3" indent="-387350" algn="ct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2500"/>
              <a:buChar char="●"/>
              <a:defRPr sz="2500" b="1">
                <a:solidFill>
                  <a:srgbClr val="1C4587"/>
                </a:solidFill>
              </a:defRPr>
            </a:lvl4pPr>
            <a:lvl5pPr marL="2286000" lvl="4" indent="-387350" algn="ct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2500"/>
              <a:buChar char="○"/>
              <a:defRPr sz="2500" b="1">
                <a:solidFill>
                  <a:srgbClr val="1C4587"/>
                </a:solidFill>
              </a:defRPr>
            </a:lvl5pPr>
            <a:lvl6pPr marL="2743200" lvl="5" indent="-387350" algn="ct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2500"/>
              <a:buChar char="■"/>
              <a:defRPr sz="2500" b="1">
                <a:solidFill>
                  <a:srgbClr val="1C4587"/>
                </a:solidFill>
              </a:defRPr>
            </a:lvl6pPr>
            <a:lvl7pPr marL="3200400" lvl="6" indent="-387350" algn="ct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2500"/>
              <a:buChar char="●"/>
              <a:defRPr sz="2500" b="1">
                <a:solidFill>
                  <a:srgbClr val="1C4587"/>
                </a:solidFill>
              </a:defRPr>
            </a:lvl7pPr>
            <a:lvl8pPr marL="3657600" lvl="7" indent="-387350" algn="ct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2500"/>
              <a:buChar char="○"/>
              <a:defRPr sz="2500" b="1">
                <a:solidFill>
                  <a:srgbClr val="1C4587"/>
                </a:solidFill>
              </a:defRPr>
            </a:lvl8pPr>
            <a:lvl9pPr marL="4114800" lvl="8" indent="-387350" algn="ctr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2500"/>
              <a:buChar char="■"/>
              <a:defRPr sz="2500" b="1">
                <a:solidFill>
                  <a:srgbClr val="1C4587"/>
                </a:solidFill>
              </a:defRPr>
            </a:lvl9pPr>
          </a:lstStyle>
          <a:p>
            <a:endParaRPr/>
          </a:p>
        </p:txBody>
      </p:sp>
      <p:sp>
        <p:nvSpPr>
          <p:cNvPr id="248" name="Google Shape;248;p4"/>
          <p:cNvSpPr/>
          <p:nvPr/>
        </p:nvSpPr>
        <p:spPr>
          <a:xfrm>
            <a:off x="7302880" y="-294362"/>
            <a:ext cx="450550" cy="558734"/>
          </a:xfrm>
          <a:custGeom>
            <a:avLst/>
            <a:gdLst/>
            <a:ahLst/>
            <a:cxnLst/>
            <a:rect l="l" t="t" r="r" b="b"/>
            <a:pathLst>
              <a:path w="15884" h="19698" extrusionOk="0">
                <a:moveTo>
                  <a:pt x="9355" y="4108"/>
                </a:moveTo>
                <a:lnTo>
                  <a:pt x="9465" y="4145"/>
                </a:lnTo>
                <a:lnTo>
                  <a:pt x="9538" y="4182"/>
                </a:lnTo>
                <a:lnTo>
                  <a:pt x="9648" y="4328"/>
                </a:lnTo>
                <a:lnTo>
                  <a:pt x="9721" y="4549"/>
                </a:lnTo>
                <a:lnTo>
                  <a:pt x="9721" y="4769"/>
                </a:lnTo>
                <a:lnTo>
                  <a:pt x="9721" y="4842"/>
                </a:lnTo>
                <a:lnTo>
                  <a:pt x="9685" y="4879"/>
                </a:lnTo>
                <a:lnTo>
                  <a:pt x="9575" y="4952"/>
                </a:lnTo>
                <a:lnTo>
                  <a:pt x="9391" y="4952"/>
                </a:lnTo>
                <a:lnTo>
                  <a:pt x="9355" y="4915"/>
                </a:lnTo>
                <a:lnTo>
                  <a:pt x="9281" y="4842"/>
                </a:lnTo>
                <a:lnTo>
                  <a:pt x="9208" y="4695"/>
                </a:lnTo>
                <a:lnTo>
                  <a:pt x="9171" y="4549"/>
                </a:lnTo>
                <a:lnTo>
                  <a:pt x="9171" y="4438"/>
                </a:lnTo>
                <a:lnTo>
                  <a:pt x="9171" y="4328"/>
                </a:lnTo>
                <a:lnTo>
                  <a:pt x="9245" y="4108"/>
                </a:lnTo>
                <a:close/>
                <a:moveTo>
                  <a:pt x="9355" y="3705"/>
                </a:moveTo>
                <a:lnTo>
                  <a:pt x="9245" y="3742"/>
                </a:lnTo>
                <a:lnTo>
                  <a:pt x="9135" y="3778"/>
                </a:lnTo>
                <a:lnTo>
                  <a:pt x="9025" y="3852"/>
                </a:lnTo>
                <a:lnTo>
                  <a:pt x="8988" y="3925"/>
                </a:lnTo>
                <a:lnTo>
                  <a:pt x="8914" y="3998"/>
                </a:lnTo>
                <a:lnTo>
                  <a:pt x="8841" y="4218"/>
                </a:lnTo>
                <a:lnTo>
                  <a:pt x="8804" y="4475"/>
                </a:lnTo>
                <a:lnTo>
                  <a:pt x="8804" y="4659"/>
                </a:lnTo>
                <a:lnTo>
                  <a:pt x="8841" y="4805"/>
                </a:lnTo>
                <a:lnTo>
                  <a:pt x="8878" y="4952"/>
                </a:lnTo>
                <a:lnTo>
                  <a:pt x="8988" y="5099"/>
                </a:lnTo>
                <a:lnTo>
                  <a:pt x="9098" y="5209"/>
                </a:lnTo>
                <a:lnTo>
                  <a:pt x="9245" y="5282"/>
                </a:lnTo>
                <a:lnTo>
                  <a:pt x="9391" y="5355"/>
                </a:lnTo>
                <a:lnTo>
                  <a:pt x="9538" y="5355"/>
                </a:lnTo>
                <a:lnTo>
                  <a:pt x="9721" y="5319"/>
                </a:lnTo>
                <a:lnTo>
                  <a:pt x="9868" y="5245"/>
                </a:lnTo>
                <a:lnTo>
                  <a:pt x="10015" y="5135"/>
                </a:lnTo>
                <a:lnTo>
                  <a:pt x="10088" y="4989"/>
                </a:lnTo>
                <a:lnTo>
                  <a:pt x="10125" y="4805"/>
                </a:lnTo>
                <a:lnTo>
                  <a:pt x="10125" y="4659"/>
                </a:lnTo>
                <a:lnTo>
                  <a:pt x="10088" y="4475"/>
                </a:lnTo>
                <a:lnTo>
                  <a:pt x="10052" y="4292"/>
                </a:lnTo>
                <a:lnTo>
                  <a:pt x="9978" y="4145"/>
                </a:lnTo>
                <a:lnTo>
                  <a:pt x="9905" y="3998"/>
                </a:lnTo>
                <a:lnTo>
                  <a:pt x="9795" y="3888"/>
                </a:lnTo>
                <a:lnTo>
                  <a:pt x="9648" y="3778"/>
                </a:lnTo>
                <a:lnTo>
                  <a:pt x="9501" y="3742"/>
                </a:lnTo>
                <a:lnTo>
                  <a:pt x="9355" y="3705"/>
                </a:lnTo>
                <a:close/>
                <a:moveTo>
                  <a:pt x="11262" y="6676"/>
                </a:moveTo>
                <a:lnTo>
                  <a:pt x="11262" y="6786"/>
                </a:lnTo>
                <a:lnTo>
                  <a:pt x="11225" y="6859"/>
                </a:lnTo>
                <a:lnTo>
                  <a:pt x="11152" y="6933"/>
                </a:lnTo>
                <a:lnTo>
                  <a:pt x="11042" y="7006"/>
                </a:lnTo>
                <a:lnTo>
                  <a:pt x="10785" y="7116"/>
                </a:lnTo>
                <a:lnTo>
                  <a:pt x="10602" y="7190"/>
                </a:lnTo>
                <a:lnTo>
                  <a:pt x="9795" y="7556"/>
                </a:lnTo>
                <a:lnTo>
                  <a:pt x="9721" y="7263"/>
                </a:lnTo>
                <a:lnTo>
                  <a:pt x="10639" y="6823"/>
                </a:lnTo>
                <a:lnTo>
                  <a:pt x="11079" y="6676"/>
                </a:lnTo>
                <a:close/>
                <a:moveTo>
                  <a:pt x="11115" y="6273"/>
                </a:moveTo>
                <a:lnTo>
                  <a:pt x="10859" y="6346"/>
                </a:lnTo>
                <a:lnTo>
                  <a:pt x="10052" y="6639"/>
                </a:lnTo>
                <a:lnTo>
                  <a:pt x="9648" y="6823"/>
                </a:lnTo>
                <a:lnTo>
                  <a:pt x="9281" y="7006"/>
                </a:lnTo>
                <a:lnTo>
                  <a:pt x="9208" y="7080"/>
                </a:lnTo>
                <a:lnTo>
                  <a:pt x="9208" y="7116"/>
                </a:lnTo>
                <a:lnTo>
                  <a:pt x="9208" y="7190"/>
                </a:lnTo>
                <a:lnTo>
                  <a:pt x="9208" y="7263"/>
                </a:lnTo>
                <a:lnTo>
                  <a:pt x="9318" y="7336"/>
                </a:lnTo>
                <a:lnTo>
                  <a:pt x="9465" y="7336"/>
                </a:lnTo>
                <a:lnTo>
                  <a:pt x="9465" y="7593"/>
                </a:lnTo>
                <a:lnTo>
                  <a:pt x="9538" y="7813"/>
                </a:lnTo>
                <a:lnTo>
                  <a:pt x="9575" y="7887"/>
                </a:lnTo>
                <a:lnTo>
                  <a:pt x="9648" y="7923"/>
                </a:lnTo>
                <a:lnTo>
                  <a:pt x="9758" y="7923"/>
                </a:lnTo>
                <a:lnTo>
                  <a:pt x="10492" y="7630"/>
                </a:lnTo>
                <a:lnTo>
                  <a:pt x="10859" y="7483"/>
                </a:lnTo>
                <a:lnTo>
                  <a:pt x="11225" y="7336"/>
                </a:lnTo>
                <a:lnTo>
                  <a:pt x="11409" y="7190"/>
                </a:lnTo>
                <a:lnTo>
                  <a:pt x="11556" y="7006"/>
                </a:lnTo>
                <a:lnTo>
                  <a:pt x="11629" y="6896"/>
                </a:lnTo>
                <a:lnTo>
                  <a:pt x="11629" y="6786"/>
                </a:lnTo>
                <a:lnTo>
                  <a:pt x="11629" y="6676"/>
                </a:lnTo>
                <a:lnTo>
                  <a:pt x="11592" y="6566"/>
                </a:lnTo>
                <a:lnTo>
                  <a:pt x="11556" y="6419"/>
                </a:lnTo>
                <a:lnTo>
                  <a:pt x="11482" y="6346"/>
                </a:lnTo>
                <a:lnTo>
                  <a:pt x="11372" y="6273"/>
                </a:lnTo>
                <a:close/>
                <a:moveTo>
                  <a:pt x="10198" y="2861"/>
                </a:moveTo>
                <a:lnTo>
                  <a:pt x="10235" y="3228"/>
                </a:lnTo>
                <a:lnTo>
                  <a:pt x="10345" y="3595"/>
                </a:lnTo>
                <a:lnTo>
                  <a:pt x="10565" y="4292"/>
                </a:lnTo>
                <a:lnTo>
                  <a:pt x="10822" y="5062"/>
                </a:lnTo>
                <a:lnTo>
                  <a:pt x="10895" y="5282"/>
                </a:lnTo>
                <a:lnTo>
                  <a:pt x="9025" y="6052"/>
                </a:lnTo>
                <a:lnTo>
                  <a:pt x="7154" y="6786"/>
                </a:lnTo>
                <a:lnTo>
                  <a:pt x="5173" y="7593"/>
                </a:lnTo>
                <a:lnTo>
                  <a:pt x="4146" y="7997"/>
                </a:lnTo>
                <a:lnTo>
                  <a:pt x="3816" y="8143"/>
                </a:lnTo>
                <a:lnTo>
                  <a:pt x="3486" y="8290"/>
                </a:lnTo>
                <a:lnTo>
                  <a:pt x="3266" y="7887"/>
                </a:lnTo>
                <a:lnTo>
                  <a:pt x="3045" y="7446"/>
                </a:lnTo>
                <a:lnTo>
                  <a:pt x="2679" y="6566"/>
                </a:lnTo>
                <a:lnTo>
                  <a:pt x="2532" y="6162"/>
                </a:lnTo>
                <a:lnTo>
                  <a:pt x="2385" y="5869"/>
                </a:lnTo>
                <a:lnTo>
                  <a:pt x="2238" y="5612"/>
                </a:lnTo>
                <a:lnTo>
                  <a:pt x="2715" y="5539"/>
                </a:lnTo>
                <a:lnTo>
                  <a:pt x="3192" y="5429"/>
                </a:lnTo>
                <a:lnTo>
                  <a:pt x="3669" y="5282"/>
                </a:lnTo>
                <a:lnTo>
                  <a:pt x="4146" y="5099"/>
                </a:lnTo>
                <a:lnTo>
                  <a:pt x="5210" y="4659"/>
                </a:lnTo>
                <a:lnTo>
                  <a:pt x="6273" y="4218"/>
                </a:lnTo>
                <a:lnTo>
                  <a:pt x="6824" y="4035"/>
                </a:lnTo>
                <a:lnTo>
                  <a:pt x="7374" y="3852"/>
                </a:lnTo>
                <a:lnTo>
                  <a:pt x="8474" y="3558"/>
                </a:lnTo>
                <a:lnTo>
                  <a:pt x="9025" y="3411"/>
                </a:lnTo>
                <a:lnTo>
                  <a:pt x="9538" y="3191"/>
                </a:lnTo>
                <a:lnTo>
                  <a:pt x="9868" y="3081"/>
                </a:lnTo>
                <a:lnTo>
                  <a:pt x="10015" y="2971"/>
                </a:lnTo>
                <a:lnTo>
                  <a:pt x="10198" y="2861"/>
                </a:lnTo>
                <a:close/>
                <a:moveTo>
                  <a:pt x="8658" y="7740"/>
                </a:moveTo>
                <a:lnTo>
                  <a:pt x="8694" y="7923"/>
                </a:lnTo>
                <a:lnTo>
                  <a:pt x="8071" y="8253"/>
                </a:lnTo>
                <a:lnTo>
                  <a:pt x="7704" y="8437"/>
                </a:lnTo>
                <a:lnTo>
                  <a:pt x="7594" y="8437"/>
                </a:lnTo>
                <a:lnTo>
                  <a:pt x="7557" y="8363"/>
                </a:lnTo>
                <a:lnTo>
                  <a:pt x="7557" y="8180"/>
                </a:lnTo>
                <a:lnTo>
                  <a:pt x="8658" y="7740"/>
                </a:lnTo>
                <a:close/>
                <a:moveTo>
                  <a:pt x="10198" y="2384"/>
                </a:moveTo>
                <a:lnTo>
                  <a:pt x="9978" y="2458"/>
                </a:lnTo>
                <a:lnTo>
                  <a:pt x="9795" y="2568"/>
                </a:lnTo>
                <a:lnTo>
                  <a:pt x="9391" y="2788"/>
                </a:lnTo>
                <a:lnTo>
                  <a:pt x="8841" y="2971"/>
                </a:lnTo>
                <a:lnTo>
                  <a:pt x="8328" y="3155"/>
                </a:lnTo>
                <a:lnTo>
                  <a:pt x="7264" y="3411"/>
                </a:lnTo>
                <a:lnTo>
                  <a:pt x="6750" y="3558"/>
                </a:lnTo>
                <a:lnTo>
                  <a:pt x="6237" y="3742"/>
                </a:lnTo>
                <a:lnTo>
                  <a:pt x="5210" y="4145"/>
                </a:lnTo>
                <a:lnTo>
                  <a:pt x="4219" y="4585"/>
                </a:lnTo>
                <a:lnTo>
                  <a:pt x="3669" y="4805"/>
                </a:lnTo>
                <a:lnTo>
                  <a:pt x="3119" y="4989"/>
                </a:lnTo>
                <a:lnTo>
                  <a:pt x="2018" y="5319"/>
                </a:lnTo>
                <a:lnTo>
                  <a:pt x="1945" y="5355"/>
                </a:lnTo>
                <a:lnTo>
                  <a:pt x="1908" y="5392"/>
                </a:lnTo>
                <a:lnTo>
                  <a:pt x="1908" y="5466"/>
                </a:lnTo>
                <a:lnTo>
                  <a:pt x="1945" y="5539"/>
                </a:lnTo>
                <a:lnTo>
                  <a:pt x="1982" y="5576"/>
                </a:lnTo>
                <a:lnTo>
                  <a:pt x="1945" y="5686"/>
                </a:lnTo>
                <a:lnTo>
                  <a:pt x="1945" y="5759"/>
                </a:lnTo>
                <a:lnTo>
                  <a:pt x="2018" y="5979"/>
                </a:lnTo>
                <a:lnTo>
                  <a:pt x="2165" y="6456"/>
                </a:lnTo>
                <a:lnTo>
                  <a:pt x="2385" y="6933"/>
                </a:lnTo>
                <a:lnTo>
                  <a:pt x="2752" y="7850"/>
                </a:lnTo>
                <a:lnTo>
                  <a:pt x="2972" y="8290"/>
                </a:lnTo>
                <a:lnTo>
                  <a:pt x="3192" y="8694"/>
                </a:lnTo>
                <a:lnTo>
                  <a:pt x="3266" y="8767"/>
                </a:lnTo>
                <a:lnTo>
                  <a:pt x="3302" y="8804"/>
                </a:lnTo>
                <a:lnTo>
                  <a:pt x="3412" y="8804"/>
                </a:lnTo>
                <a:lnTo>
                  <a:pt x="3522" y="8730"/>
                </a:lnTo>
                <a:lnTo>
                  <a:pt x="3596" y="8620"/>
                </a:lnTo>
                <a:lnTo>
                  <a:pt x="3999" y="8510"/>
                </a:lnTo>
                <a:lnTo>
                  <a:pt x="4403" y="8363"/>
                </a:lnTo>
                <a:lnTo>
                  <a:pt x="5173" y="8033"/>
                </a:lnTo>
                <a:lnTo>
                  <a:pt x="7300" y="7190"/>
                </a:lnTo>
                <a:lnTo>
                  <a:pt x="9281" y="6419"/>
                </a:lnTo>
                <a:lnTo>
                  <a:pt x="10235" y="6052"/>
                </a:lnTo>
                <a:lnTo>
                  <a:pt x="10712" y="5832"/>
                </a:lnTo>
                <a:lnTo>
                  <a:pt x="11152" y="5612"/>
                </a:lnTo>
                <a:lnTo>
                  <a:pt x="11262" y="5612"/>
                </a:lnTo>
                <a:lnTo>
                  <a:pt x="11335" y="5539"/>
                </a:lnTo>
                <a:lnTo>
                  <a:pt x="11372" y="5392"/>
                </a:lnTo>
                <a:lnTo>
                  <a:pt x="11372" y="5282"/>
                </a:lnTo>
                <a:lnTo>
                  <a:pt x="11299" y="5025"/>
                </a:lnTo>
                <a:lnTo>
                  <a:pt x="11042" y="4255"/>
                </a:lnTo>
                <a:lnTo>
                  <a:pt x="10785" y="3485"/>
                </a:lnTo>
                <a:lnTo>
                  <a:pt x="10639" y="3118"/>
                </a:lnTo>
                <a:lnTo>
                  <a:pt x="10455" y="2751"/>
                </a:lnTo>
                <a:lnTo>
                  <a:pt x="10418" y="2714"/>
                </a:lnTo>
                <a:lnTo>
                  <a:pt x="10345" y="2678"/>
                </a:lnTo>
                <a:lnTo>
                  <a:pt x="10382" y="2568"/>
                </a:lnTo>
                <a:lnTo>
                  <a:pt x="10382" y="2494"/>
                </a:lnTo>
                <a:lnTo>
                  <a:pt x="10308" y="2421"/>
                </a:lnTo>
                <a:lnTo>
                  <a:pt x="10198" y="2384"/>
                </a:lnTo>
                <a:close/>
                <a:moveTo>
                  <a:pt x="8694" y="7263"/>
                </a:moveTo>
                <a:lnTo>
                  <a:pt x="7337" y="7813"/>
                </a:lnTo>
                <a:lnTo>
                  <a:pt x="7264" y="7850"/>
                </a:lnTo>
                <a:lnTo>
                  <a:pt x="7227" y="7923"/>
                </a:lnTo>
                <a:lnTo>
                  <a:pt x="7190" y="7997"/>
                </a:lnTo>
                <a:lnTo>
                  <a:pt x="7227" y="8070"/>
                </a:lnTo>
                <a:lnTo>
                  <a:pt x="7190" y="8143"/>
                </a:lnTo>
                <a:lnTo>
                  <a:pt x="7154" y="8363"/>
                </a:lnTo>
                <a:lnTo>
                  <a:pt x="7190" y="8620"/>
                </a:lnTo>
                <a:lnTo>
                  <a:pt x="7227" y="8730"/>
                </a:lnTo>
                <a:lnTo>
                  <a:pt x="7300" y="8840"/>
                </a:lnTo>
                <a:lnTo>
                  <a:pt x="7411" y="8877"/>
                </a:lnTo>
                <a:lnTo>
                  <a:pt x="7557" y="8877"/>
                </a:lnTo>
                <a:lnTo>
                  <a:pt x="7704" y="8840"/>
                </a:lnTo>
                <a:lnTo>
                  <a:pt x="7887" y="8804"/>
                </a:lnTo>
                <a:lnTo>
                  <a:pt x="8218" y="8620"/>
                </a:lnTo>
                <a:lnTo>
                  <a:pt x="9061" y="8217"/>
                </a:lnTo>
                <a:lnTo>
                  <a:pt x="9098" y="8180"/>
                </a:lnTo>
                <a:lnTo>
                  <a:pt x="9171" y="8107"/>
                </a:lnTo>
                <a:lnTo>
                  <a:pt x="9171" y="8033"/>
                </a:lnTo>
                <a:lnTo>
                  <a:pt x="9171" y="7960"/>
                </a:lnTo>
                <a:lnTo>
                  <a:pt x="8951" y="7410"/>
                </a:lnTo>
                <a:lnTo>
                  <a:pt x="8914" y="7336"/>
                </a:lnTo>
                <a:lnTo>
                  <a:pt x="8841" y="7300"/>
                </a:lnTo>
                <a:lnTo>
                  <a:pt x="8768" y="7263"/>
                </a:lnTo>
                <a:close/>
                <a:moveTo>
                  <a:pt x="11702" y="8327"/>
                </a:moveTo>
                <a:lnTo>
                  <a:pt x="11886" y="8694"/>
                </a:lnTo>
                <a:lnTo>
                  <a:pt x="12106" y="9060"/>
                </a:lnTo>
                <a:lnTo>
                  <a:pt x="11702" y="9244"/>
                </a:lnTo>
                <a:lnTo>
                  <a:pt x="11335" y="9390"/>
                </a:lnTo>
                <a:lnTo>
                  <a:pt x="10932" y="9500"/>
                </a:lnTo>
                <a:lnTo>
                  <a:pt x="10528" y="9611"/>
                </a:lnTo>
                <a:lnTo>
                  <a:pt x="10382" y="9244"/>
                </a:lnTo>
                <a:lnTo>
                  <a:pt x="10198" y="8877"/>
                </a:lnTo>
                <a:lnTo>
                  <a:pt x="10162" y="8840"/>
                </a:lnTo>
                <a:lnTo>
                  <a:pt x="10565" y="8730"/>
                </a:lnTo>
                <a:lnTo>
                  <a:pt x="10932" y="8620"/>
                </a:lnTo>
                <a:lnTo>
                  <a:pt x="11702" y="8327"/>
                </a:lnTo>
                <a:close/>
                <a:moveTo>
                  <a:pt x="11776" y="7887"/>
                </a:moveTo>
                <a:lnTo>
                  <a:pt x="11299" y="8070"/>
                </a:lnTo>
                <a:lnTo>
                  <a:pt x="10822" y="8217"/>
                </a:lnTo>
                <a:lnTo>
                  <a:pt x="9868" y="8510"/>
                </a:lnTo>
                <a:lnTo>
                  <a:pt x="9832" y="8510"/>
                </a:lnTo>
                <a:lnTo>
                  <a:pt x="9795" y="8583"/>
                </a:lnTo>
                <a:lnTo>
                  <a:pt x="9758" y="8694"/>
                </a:lnTo>
                <a:lnTo>
                  <a:pt x="9832" y="8804"/>
                </a:lnTo>
                <a:lnTo>
                  <a:pt x="9868" y="8840"/>
                </a:lnTo>
                <a:lnTo>
                  <a:pt x="9942" y="8877"/>
                </a:lnTo>
                <a:lnTo>
                  <a:pt x="9905" y="8950"/>
                </a:lnTo>
                <a:lnTo>
                  <a:pt x="9905" y="9024"/>
                </a:lnTo>
                <a:lnTo>
                  <a:pt x="10088" y="9427"/>
                </a:lnTo>
                <a:lnTo>
                  <a:pt x="10198" y="9867"/>
                </a:lnTo>
                <a:lnTo>
                  <a:pt x="10235" y="9941"/>
                </a:lnTo>
                <a:lnTo>
                  <a:pt x="10272" y="9977"/>
                </a:lnTo>
                <a:lnTo>
                  <a:pt x="10308" y="10014"/>
                </a:lnTo>
                <a:lnTo>
                  <a:pt x="10382" y="10051"/>
                </a:lnTo>
                <a:lnTo>
                  <a:pt x="10932" y="9904"/>
                </a:lnTo>
                <a:lnTo>
                  <a:pt x="11446" y="9757"/>
                </a:lnTo>
                <a:lnTo>
                  <a:pt x="11959" y="9574"/>
                </a:lnTo>
                <a:lnTo>
                  <a:pt x="12436" y="9317"/>
                </a:lnTo>
                <a:lnTo>
                  <a:pt x="12509" y="9280"/>
                </a:lnTo>
                <a:lnTo>
                  <a:pt x="12583" y="9207"/>
                </a:lnTo>
                <a:lnTo>
                  <a:pt x="12583" y="9097"/>
                </a:lnTo>
                <a:lnTo>
                  <a:pt x="12546" y="9024"/>
                </a:lnTo>
                <a:lnTo>
                  <a:pt x="12253" y="8547"/>
                </a:lnTo>
                <a:lnTo>
                  <a:pt x="11996" y="7997"/>
                </a:lnTo>
                <a:lnTo>
                  <a:pt x="11959" y="7923"/>
                </a:lnTo>
                <a:lnTo>
                  <a:pt x="11922" y="7887"/>
                </a:lnTo>
                <a:close/>
                <a:moveTo>
                  <a:pt x="8914" y="9354"/>
                </a:moveTo>
                <a:lnTo>
                  <a:pt x="9061" y="9757"/>
                </a:lnTo>
                <a:lnTo>
                  <a:pt x="9281" y="10161"/>
                </a:lnTo>
                <a:lnTo>
                  <a:pt x="8658" y="10491"/>
                </a:lnTo>
                <a:lnTo>
                  <a:pt x="7961" y="10784"/>
                </a:lnTo>
                <a:lnTo>
                  <a:pt x="7814" y="10858"/>
                </a:lnTo>
                <a:lnTo>
                  <a:pt x="7741" y="10858"/>
                </a:lnTo>
                <a:lnTo>
                  <a:pt x="7704" y="10821"/>
                </a:lnTo>
                <a:lnTo>
                  <a:pt x="7631" y="10674"/>
                </a:lnTo>
                <a:lnTo>
                  <a:pt x="7594" y="10491"/>
                </a:lnTo>
                <a:lnTo>
                  <a:pt x="7521" y="10161"/>
                </a:lnTo>
                <a:lnTo>
                  <a:pt x="7374" y="9867"/>
                </a:lnTo>
                <a:lnTo>
                  <a:pt x="8914" y="9354"/>
                </a:lnTo>
                <a:close/>
                <a:moveTo>
                  <a:pt x="8951" y="8950"/>
                </a:moveTo>
                <a:lnTo>
                  <a:pt x="7154" y="9537"/>
                </a:lnTo>
                <a:lnTo>
                  <a:pt x="7117" y="9574"/>
                </a:lnTo>
                <a:lnTo>
                  <a:pt x="7080" y="9611"/>
                </a:lnTo>
                <a:lnTo>
                  <a:pt x="7044" y="9721"/>
                </a:lnTo>
                <a:lnTo>
                  <a:pt x="7080" y="9831"/>
                </a:lnTo>
                <a:lnTo>
                  <a:pt x="7190" y="9904"/>
                </a:lnTo>
                <a:lnTo>
                  <a:pt x="7190" y="10124"/>
                </a:lnTo>
                <a:lnTo>
                  <a:pt x="7227" y="10381"/>
                </a:lnTo>
                <a:lnTo>
                  <a:pt x="7374" y="10858"/>
                </a:lnTo>
                <a:lnTo>
                  <a:pt x="7411" y="11004"/>
                </a:lnTo>
                <a:lnTo>
                  <a:pt x="7521" y="11114"/>
                </a:lnTo>
                <a:lnTo>
                  <a:pt x="7631" y="11188"/>
                </a:lnTo>
                <a:lnTo>
                  <a:pt x="7777" y="11225"/>
                </a:lnTo>
                <a:lnTo>
                  <a:pt x="8034" y="11151"/>
                </a:lnTo>
                <a:lnTo>
                  <a:pt x="8291" y="11078"/>
                </a:lnTo>
                <a:lnTo>
                  <a:pt x="8768" y="10858"/>
                </a:lnTo>
                <a:lnTo>
                  <a:pt x="9245" y="10601"/>
                </a:lnTo>
                <a:lnTo>
                  <a:pt x="9685" y="10344"/>
                </a:lnTo>
                <a:lnTo>
                  <a:pt x="9721" y="10271"/>
                </a:lnTo>
                <a:lnTo>
                  <a:pt x="9758" y="10197"/>
                </a:lnTo>
                <a:lnTo>
                  <a:pt x="9758" y="10161"/>
                </a:lnTo>
                <a:lnTo>
                  <a:pt x="9721" y="10087"/>
                </a:lnTo>
                <a:lnTo>
                  <a:pt x="9538" y="9867"/>
                </a:lnTo>
                <a:lnTo>
                  <a:pt x="9391" y="9611"/>
                </a:lnTo>
                <a:lnTo>
                  <a:pt x="9281" y="9354"/>
                </a:lnTo>
                <a:lnTo>
                  <a:pt x="9208" y="9060"/>
                </a:lnTo>
                <a:lnTo>
                  <a:pt x="9171" y="8987"/>
                </a:lnTo>
                <a:lnTo>
                  <a:pt x="9098" y="8950"/>
                </a:lnTo>
                <a:close/>
                <a:moveTo>
                  <a:pt x="12473" y="10344"/>
                </a:moveTo>
                <a:lnTo>
                  <a:pt x="12619" y="10711"/>
                </a:lnTo>
                <a:lnTo>
                  <a:pt x="11959" y="11078"/>
                </a:lnTo>
                <a:lnTo>
                  <a:pt x="11299" y="11445"/>
                </a:lnTo>
                <a:lnTo>
                  <a:pt x="11152" y="10894"/>
                </a:lnTo>
                <a:lnTo>
                  <a:pt x="11189" y="10858"/>
                </a:lnTo>
                <a:lnTo>
                  <a:pt x="11189" y="10784"/>
                </a:lnTo>
                <a:lnTo>
                  <a:pt x="11482" y="10674"/>
                </a:lnTo>
                <a:lnTo>
                  <a:pt x="11776" y="10601"/>
                </a:lnTo>
                <a:lnTo>
                  <a:pt x="12473" y="10344"/>
                </a:lnTo>
                <a:close/>
                <a:moveTo>
                  <a:pt x="6273" y="10418"/>
                </a:moveTo>
                <a:lnTo>
                  <a:pt x="6347" y="10454"/>
                </a:lnTo>
                <a:lnTo>
                  <a:pt x="6420" y="10564"/>
                </a:lnTo>
                <a:lnTo>
                  <a:pt x="6567" y="10894"/>
                </a:lnTo>
                <a:lnTo>
                  <a:pt x="5797" y="11261"/>
                </a:lnTo>
                <a:lnTo>
                  <a:pt x="5100" y="11738"/>
                </a:lnTo>
                <a:lnTo>
                  <a:pt x="4953" y="11298"/>
                </a:lnTo>
                <a:lnTo>
                  <a:pt x="4843" y="11078"/>
                </a:lnTo>
                <a:lnTo>
                  <a:pt x="4733" y="10894"/>
                </a:lnTo>
                <a:lnTo>
                  <a:pt x="5613" y="10601"/>
                </a:lnTo>
                <a:lnTo>
                  <a:pt x="5943" y="10491"/>
                </a:lnTo>
                <a:lnTo>
                  <a:pt x="6237" y="10418"/>
                </a:lnTo>
                <a:close/>
                <a:moveTo>
                  <a:pt x="12583" y="9867"/>
                </a:moveTo>
                <a:lnTo>
                  <a:pt x="12509" y="9904"/>
                </a:lnTo>
                <a:lnTo>
                  <a:pt x="11519" y="10271"/>
                </a:lnTo>
                <a:lnTo>
                  <a:pt x="11115" y="10381"/>
                </a:lnTo>
                <a:lnTo>
                  <a:pt x="10932" y="10491"/>
                </a:lnTo>
                <a:lnTo>
                  <a:pt x="10859" y="10564"/>
                </a:lnTo>
                <a:lnTo>
                  <a:pt x="10785" y="10638"/>
                </a:lnTo>
                <a:lnTo>
                  <a:pt x="10785" y="10748"/>
                </a:lnTo>
                <a:lnTo>
                  <a:pt x="10822" y="10821"/>
                </a:lnTo>
                <a:lnTo>
                  <a:pt x="10859" y="10858"/>
                </a:lnTo>
                <a:lnTo>
                  <a:pt x="10859" y="10894"/>
                </a:lnTo>
                <a:lnTo>
                  <a:pt x="10895" y="11335"/>
                </a:lnTo>
                <a:lnTo>
                  <a:pt x="11005" y="11738"/>
                </a:lnTo>
                <a:lnTo>
                  <a:pt x="11005" y="11848"/>
                </a:lnTo>
                <a:lnTo>
                  <a:pt x="11079" y="11885"/>
                </a:lnTo>
                <a:lnTo>
                  <a:pt x="11152" y="11921"/>
                </a:lnTo>
                <a:lnTo>
                  <a:pt x="11225" y="11921"/>
                </a:lnTo>
                <a:lnTo>
                  <a:pt x="12142" y="11445"/>
                </a:lnTo>
                <a:lnTo>
                  <a:pt x="12986" y="10931"/>
                </a:lnTo>
                <a:lnTo>
                  <a:pt x="13060" y="10858"/>
                </a:lnTo>
                <a:lnTo>
                  <a:pt x="13096" y="10784"/>
                </a:lnTo>
                <a:lnTo>
                  <a:pt x="13096" y="10711"/>
                </a:lnTo>
                <a:lnTo>
                  <a:pt x="13060" y="10638"/>
                </a:lnTo>
                <a:lnTo>
                  <a:pt x="12876" y="10344"/>
                </a:lnTo>
                <a:lnTo>
                  <a:pt x="12766" y="10014"/>
                </a:lnTo>
                <a:lnTo>
                  <a:pt x="12729" y="9941"/>
                </a:lnTo>
                <a:lnTo>
                  <a:pt x="12656" y="9904"/>
                </a:lnTo>
                <a:lnTo>
                  <a:pt x="12583" y="9867"/>
                </a:lnTo>
                <a:close/>
                <a:moveTo>
                  <a:pt x="6200" y="9977"/>
                </a:moveTo>
                <a:lnTo>
                  <a:pt x="5980" y="10014"/>
                </a:lnTo>
                <a:lnTo>
                  <a:pt x="5760" y="10087"/>
                </a:lnTo>
                <a:lnTo>
                  <a:pt x="5356" y="10234"/>
                </a:lnTo>
                <a:lnTo>
                  <a:pt x="4843" y="10381"/>
                </a:lnTo>
                <a:lnTo>
                  <a:pt x="4329" y="10564"/>
                </a:lnTo>
                <a:lnTo>
                  <a:pt x="4293" y="10601"/>
                </a:lnTo>
                <a:lnTo>
                  <a:pt x="4256" y="10638"/>
                </a:lnTo>
                <a:lnTo>
                  <a:pt x="4219" y="10784"/>
                </a:lnTo>
                <a:lnTo>
                  <a:pt x="4256" y="10894"/>
                </a:lnTo>
                <a:lnTo>
                  <a:pt x="4293" y="10931"/>
                </a:lnTo>
                <a:lnTo>
                  <a:pt x="4366" y="10968"/>
                </a:lnTo>
                <a:lnTo>
                  <a:pt x="4513" y="11298"/>
                </a:lnTo>
                <a:lnTo>
                  <a:pt x="4659" y="11701"/>
                </a:lnTo>
                <a:lnTo>
                  <a:pt x="4769" y="12142"/>
                </a:lnTo>
                <a:lnTo>
                  <a:pt x="4843" y="12215"/>
                </a:lnTo>
                <a:lnTo>
                  <a:pt x="4916" y="12252"/>
                </a:lnTo>
                <a:lnTo>
                  <a:pt x="4990" y="12252"/>
                </a:lnTo>
                <a:lnTo>
                  <a:pt x="5100" y="12215"/>
                </a:lnTo>
                <a:lnTo>
                  <a:pt x="5540" y="11921"/>
                </a:lnTo>
                <a:lnTo>
                  <a:pt x="5980" y="11665"/>
                </a:lnTo>
                <a:lnTo>
                  <a:pt x="6420" y="11445"/>
                </a:lnTo>
                <a:lnTo>
                  <a:pt x="6934" y="11225"/>
                </a:lnTo>
                <a:lnTo>
                  <a:pt x="6970" y="11188"/>
                </a:lnTo>
                <a:lnTo>
                  <a:pt x="7044" y="11114"/>
                </a:lnTo>
                <a:lnTo>
                  <a:pt x="7044" y="11041"/>
                </a:lnTo>
                <a:lnTo>
                  <a:pt x="7044" y="10931"/>
                </a:lnTo>
                <a:lnTo>
                  <a:pt x="6897" y="10601"/>
                </a:lnTo>
                <a:lnTo>
                  <a:pt x="6750" y="10307"/>
                </a:lnTo>
                <a:lnTo>
                  <a:pt x="6677" y="10161"/>
                </a:lnTo>
                <a:lnTo>
                  <a:pt x="6530" y="10051"/>
                </a:lnTo>
                <a:lnTo>
                  <a:pt x="6383" y="10014"/>
                </a:lnTo>
                <a:lnTo>
                  <a:pt x="6200" y="9977"/>
                </a:lnTo>
                <a:close/>
                <a:moveTo>
                  <a:pt x="9832" y="11371"/>
                </a:moveTo>
                <a:lnTo>
                  <a:pt x="10125" y="11921"/>
                </a:lnTo>
                <a:lnTo>
                  <a:pt x="9721" y="12142"/>
                </a:lnTo>
                <a:lnTo>
                  <a:pt x="9318" y="12288"/>
                </a:lnTo>
                <a:lnTo>
                  <a:pt x="8914" y="12435"/>
                </a:lnTo>
                <a:lnTo>
                  <a:pt x="8511" y="12545"/>
                </a:lnTo>
                <a:lnTo>
                  <a:pt x="8328" y="12032"/>
                </a:lnTo>
                <a:lnTo>
                  <a:pt x="8694" y="11921"/>
                </a:lnTo>
                <a:lnTo>
                  <a:pt x="9098" y="11738"/>
                </a:lnTo>
                <a:lnTo>
                  <a:pt x="9832" y="11371"/>
                </a:lnTo>
                <a:close/>
                <a:moveTo>
                  <a:pt x="9868" y="10894"/>
                </a:moveTo>
                <a:lnTo>
                  <a:pt x="8951" y="11298"/>
                </a:lnTo>
                <a:lnTo>
                  <a:pt x="8474" y="11481"/>
                </a:lnTo>
                <a:lnTo>
                  <a:pt x="8071" y="11738"/>
                </a:lnTo>
                <a:lnTo>
                  <a:pt x="7997" y="11738"/>
                </a:lnTo>
                <a:lnTo>
                  <a:pt x="7924" y="11775"/>
                </a:lnTo>
                <a:lnTo>
                  <a:pt x="7887" y="11885"/>
                </a:lnTo>
                <a:lnTo>
                  <a:pt x="7887" y="11958"/>
                </a:lnTo>
                <a:lnTo>
                  <a:pt x="8034" y="12398"/>
                </a:lnTo>
                <a:lnTo>
                  <a:pt x="8181" y="12839"/>
                </a:lnTo>
                <a:lnTo>
                  <a:pt x="8254" y="12949"/>
                </a:lnTo>
                <a:lnTo>
                  <a:pt x="8328" y="12985"/>
                </a:lnTo>
                <a:lnTo>
                  <a:pt x="8364" y="12985"/>
                </a:lnTo>
                <a:lnTo>
                  <a:pt x="8951" y="12839"/>
                </a:lnTo>
                <a:lnTo>
                  <a:pt x="9465" y="12655"/>
                </a:lnTo>
                <a:lnTo>
                  <a:pt x="10015" y="12472"/>
                </a:lnTo>
                <a:lnTo>
                  <a:pt x="10528" y="12215"/>
                </a:lnTo>
                <a:lnTo>
                  <a:pt x="10565" y="12142"/>
                </a:lnTo>
                <a:lnTo>
                  <a:pt x="10602" y="12105"/>
                </a:lnTo>
                <a:lnTo>
                  <a:pt x="10602" y="12032"/>
                </a:lnTo>
                <a:lnTo>
                  <a:pt x="10602" y="11958"/>
                </a:lnTo>
                <a:lnTo>
                  <a:pt x="10125" y="11041"/>
                </a:lnTo>
                <a:lnTo>
                  <a:pt x="10088" y="10968"/>
                </a:lnTo>
                <a:lnTo>
                  <a:pt x="10015" y="10894"/>
                </a:lnTo>
                <a:close/>
                <a:moveTo>
                  <a:pt x="13133" y="12288"/>
                </a:moveTo>
                <a:lnTo>
                  <a:pt x="13243" y="12325"/>
                </a:lnTo>
                <a:lnTo>
                  <a:pt x="13353" y="12472"/>
                </a:lnTo>
                <a:lnTo>
                  <a:pt x="13610" y="12985"/>
                </a:lnTo>
                <a:lnTo>
                  <a:pt x="12839" y="13242"/>
                </a:lnTo>
                <a:lnTo>
                  <a:pt x="12106" y="13572"/>
                </a:lnTo>
                <a:lnTo>
                  <a:pt x="11996" y="13352"/>
                </a:lnTo>
                <a:lnTo>
                  <a:pt x="11886" y="13132"/>
                </a:lnTo>
                <a:lnTo>
                  <a:pt x="11739" y="12692"/>
                </a:lnTo>
                <a:lnTo>
                  <a:pt x="12032" y="12618"/>
                </a:lnTo>
                <a:lnTo>
                  <a:pt x="12289" y="12545"/>
                </a:lnTo>
                <a:lnTo>
                  <a:pt x="12839" y="12362"/>
                </a:lnTo>
                <a:lnTo>
                  <a:pt x="13023" y="12288"/>
                </a:lnTo>
                <a:close/>
                <a:moveTo>
                  <a:pt x="7044" y="12325"/>
                </a:moveTo>
                <a:lnTo>
                  <a:pt x="7337" y="13022"/>
                </a:lnTo>
                <a:lnTo>
                  <a:pt x="5833" y="13792"/>
                </a:lnTo>
                <a:lnTo>
                  <a:pt x="5613" y="13132"/>
                </a:lnTo>
                <a:lnTo>
                  <a:pt x="5943" y="12875"/>
                </a:lnTo>
                <a:lnTo>
                  <a:pt x="6273" y="12655"/>
                </a:lnTo>
                <a:lnTo>
                  <a:pt x="6677" y="12472"/>
                </a:lnTo>
                <a:lnTo>
                  <a:pt x="7044" y="12325"/>
                </a:lnTo>
                <a:close/>
                <a:moveTo>
                  <a:pt x="13060" y="11885"/>
                </a:moveTo>
                <a:lnTo>
                  <a:pt x="12839" y="11921"/>
                </a:lnTo>
                <a:lnTo>
                  <a:pt x="12473" y="12068"/>
                </a:lnTo>
                <a:lnTo>
                  <a:pt x="11922" y="12215"/>
                </a:lnTo>
                <a:lnTo>
                  <a:pt x="11666" y="12288"/>
                </a:lnTo>
                <a:lnTo>
                  <a:pt x="11446" y="12398"/>
                </a:lnTo>
                <a:lnTo>
                  <a:pt x="11372" y="12435"/>
                </a:lnTo>
                <a:lnTo>
                  <a:pt x="11372" y="12472"/>
                </a:lnTo>
                <a:lnTo>
                  <a:pt x="11372" y="12582"/>
                </a:lnTo>
                <a:lnTo>
                  <a:pt x="11446" y="12655"/>
                </a:lnTo>
                <a:lnTo>
                  <a:pt x="11519" y="12692"/>
                </a:lnTo>
                <a:lnTo>
                  <a:pt x="11482" y="12839"/>
                </a:lnTo>
                <a:lnTo>
                  <a:pt x="11482" y="13022"/>
                </a:lnTo>
                <a:lnTo>
                  <a:pt x="11519" y="13169"/>
                </a:lnTo>
                <a:lnTo>
                  <a:pt x="11556" y="13315"/>
                </a:lnTo>
                <a:lnTo>
                  <a:pt x="11702" y="13646"/>
                </a:lnTo>
                <a:lnTo>
                  <a:pt x="11886" y="13902"/>
                </a:lnTo>
                <a:lnTo>
                  <a:pt x="11996" y="13976"/>
                </a:lnTo>
                <a:lnTo>
                  <a:pt x="12106" y="13976"/>
                </a:lnTo>
                <a:lnTo>
                  <a:pt x="13023" y="13609"/>
                </a:lnTo>
                <a:lnTo>
                  <a:pt x="13940" y="13279"/>
                </a:lnTo>
                <a:lnTo>
                  <a:pt x="14013" y="13205"/>
                </a:lnTo>
                <a:lnTo>
                  <a:pt x="14050" y="13169"/>
                </a:lnTo>
                <a:lnTo>
                  <a:pt x="14087" y="13095"/>
                </a:lnTo>
                <a:lnTo>
                  <a:pt x="14050" y="13022"/>
                </a:lnTo>
                <a:lnTo>
                  <a:pt x="13646" y="12142"/>
                </a:lnTo>
                <a:lnTo>
                  <a:pt x="13573" y="12032"/>
                </a:lnTo>
                <a:lnTo>
                  <a:pt x="13463" y="11958"/>
                </a:lnTo>
                <a:lnTo>
                  <a:pt x="13353" y="11885"/>
                </a:lnTo>
                <a:close/>
                <a:moveTo>
                  <a:pt x="7190" y="11848"/>
                </a:moveTo>
                <a:lnTo>
                  <a:pt x="7117" y="11885"/>
                </a:lnTo>
                <a:lnTo>
                  <a:pt x="6640" y="12032"/>
                </a:lnTo>
                <a:lnTo>
                  <a:pt x="6163" y="12215"/>
                </a:lnTo>
                <a:lnTo>
                  <a:pt x="5723" y="12508"/>
                </a:lnTo>
                <a:lnTo>
                  <a:pt x="5320" y="12802"/>
                </a:lnTo>
                <a:lnTo>
                  <a:pt x="5246" y="12839"/>
                </a:lnTo>
                <a:lnTo>
                  <a:pt x="5210" y="12875"/>
                </a:lnTo>
                <a:lnTo>
                  <a:pt x="5173" y="12912"/>
                </a:lnTo>
                <a:lnTo>
                  <a:pt x="5173" y="12985"/>
                </a:lnTo>
                <a:lnTo>
                  <a:pt x="5246" y="13279"/>
                </a:lnTo>
                <a:lnTo>
                  <a:pt x="5320" y="13572"/>
                </a:lnTo>
                <a:lnTo>
                  <a:pt x="5540" y="14159"/>
                </a:lnTo>
                <a:lnTo>
                  <a:pt x="5576" y="14196"/>
                </a:lnTo>
                <a:lnTo>
                  <a:pt x="5650" y="14269"/>
                </a:lnTo>
                <a:lnTo>
                  <a:pt x="5797" y="14269"/>
                </a:lnTo>
                <a:lnTo>
                  <a:pt x="7667" y="13315"/>
                </a:lnTo>
                <a:lnTo>
                  <a:pt x="7741" y="13279"/>
                </a:lnTo>
                <a:lnTo>
                  <a:pt x="7777" y="13205"/>
                </a:lnTo>
                <a:lnTo>
                  <a:pt x="7814" y="13132"/>
                </a:lnTo>
                <a:lnTo>
                  <a:pt x="7777" y="13059"/>
                </a:lnTo>
                <a:lnTo>
                  <a:pt x="7374" y="11995"/>
                </a:lnTo>
                <a:lnTo>
                  <a:pt x="7337" y="11921"/>
                </a:lnTo>
                <a:lnTo>
                  <a:pt x="7264" y="11885"/>
                </a:lnTo>
                <a:lnTo>
                  <a:pt x="7190" y="11848"/>
                </a:lnTo>
                <a:close/>
                <a:moveTo>
                  <a:pt x="10528" y="13279"/>
                </a:moveTo>
                <a:lnTo>
                  <a:pt x="10895" y="13976"/>
                </a:lnTo>
                <a:lnTo>
                  <a:pt x="9318" y="14599"/>
                </a:lnTo>
                <a:lnTo>
                  <a:pt x="9025" y="13902"/>
                </a:lnTo>
                <a:lnTo>
                  <a:pt x="9098" y="13829"/>
                </a:lnTo>
                <a:lnTo>
                  <a:pt x="9098" y="13792"/>
                </a:lnTo>
                <a:lnTo>
                  <a:pt x="9135" y="13756"/>
                </a:lnTo>
                <a:lnTo>
                  <a:pt x="9465" y="13609"/>
                </a:lnTo>
                <a:lnTo>
                  <a:pt x="9758" y="13535"/>
                </a:lnTo>
                <a:lnTo>
                  <a:pt x="10528" y="13279"/>
                </a:lnTo>
                <a:close/>
                <a:moveTo>
                  <a:pt x="10639" y="12839"/>
                </a:moveTo>
                <a:lnTo>
                  <a:pt x="10565" y="12875"/>
                </a:lnTo>
                <a:lnTo>
                  <a:pt x="9501" y="13242"/>
                </a:lnTo>
                <a:lnTo>
                  <a:pt x="9061" y="13352"/>
                </a:lnTo>
                <a:lnTo>
                  <a:pt x="8878" y="13462"/>
                </a:lnTo>
                <a:lnTo>
                  <a:pt x="8768" y="13499"/>
                </a:lnTo>
                <a:lnTo>
                  <a:pt x="8731" y="13572"/>
                </a:lnTo>
                <a:lnTo>
                  <a:pt x="8658" y="13682"/>
                </a:lnTo>
                <a:lnTo>
                  <a:pt x="8694" y="13829"/>
                </a:lnTo>
                <a:lnTo>
                  <a:pt x="8731" y="13866"/>
                </a:lnTo>
                <a:lnTo>
                  <a:pt x="8731" y="13902"/>
                </a:lnTo>
                <a:lnTo>
                  <a:pt x="8768" y="14159"/>
                </a:lnTo>
                <a:lnTo>
                  <a:pt x="8841" y="14416"/>
                </a:lnTo>
                <a:lnTo>
                  <a:pt x="9025" y="14893"/>
                </a:lnTo>
                <a:lnTo>
                  <a:pt x="9098" y="14929"/>
                </a:lnTo>
                <a:lnTo>
                  <a:pt x="9135" y="14966"/>
                </a:lnTo>
                <a:lnTo>
                  <a:pt x="9208" y="15003"/>
                </a:lnTo>
                <a:lnTo>
                  <a:pt x="9281" y="15003"/>
                </a:lnTo>
                <a:lnTo>
                  <a:pt x="11225" y="14269"/>
                </a:lnTo>
                <a:lnTo>
                  <a:pt x="11262" y="14232"/>
                </a:lnTo>
                <a:lnTo>
                  <a:pt x="11299" y="14159"/>
                </a:lnTo>
                <a:lnTo>
                  <a:pt x="11335" y="14086"/>
                </a:lnTo>
                <a:lnTo>
                  <a:pt x="11335" y="14012"/>
                </a:lnTo>
                <a:lnTo>
                  <a:pt x="10822" y="12985"/>
                </a:lnTo>
                <a:lnTo>
                  <a:pt x="10785" y="12912"/>
                </a:lnTo>
                <a:lnTo>
                  <a:pt x="10712" y="12875"/>
                </a:lnTo>
                <a:lnTo>
                  <a:pt x="10639" y="12839"/>
                </a:lnTo>
                <a:close/>
                <a:moveTo>
                  <a:pt x="7997" y="14342"/>
                </a:moveTo>
                <a:lnTo>
                  <a:pt x="8107" y="14489"/>
                </a:lnTo>
                <a:lnTo>
                  <a:pt x="8144" y="14599"/>
                </a:lnTo>
                <a:lnTo>
                  <a:pt x="8107" y="14746"/>
                </a:lnTo>
                <a:lnTo>
                  <a:pt x="8034" y="14893"/>
                </a:lnTo>
                <a:lnTo>
                  <a:pt x="7924" y="15003"/>
                </a:lnTo>
                <a:lnTo>
                  <a:pt x="7814" y="15149"/>
                </a:lnTo>
                <a:lnTo>
                  <a:pt x="7557" y="15296"/>
                </a:lnTo>
                <a:lnTo>
                  <a:pt x="7044" y="15516"/>
                </a:lnTo>
                <a:lnTo>
                  <a:pt x="6787" y="15590"/>
                </a:lnTo>
                <a:lnTo>
                  <a:pt x="6567" y="15736"/>
                </a:lnTo>
                <a:lnTo>
                  <a:pt x="6310" y="15113"/>
                </a:lnTo>
                <a:lnTo>
                  <a:pt x="6383" y="15076"/>
                </a:lnTo>
                <a:lnTo>
                  <a:pt x="6457" y="14966"/>
                </a:lnTo>
                <a:lnTo>
                  <a:pt x="6457" y="14929"/>
                </a:lnTo>
                <a:lnTo>
                  <a:pt x="6530" y="15003"/>
                </a:lnTo>
                <a:lnTo>
                  <a:pt x="6604" y="14966"/>
                </a:lnTo>
                <a:lnTo>
                  <a:pt x="6787" y="14929"/>
                </a:lnTo>
                <a:lnTo>
                  <a:pt x="7227" y="14783"/>
                </a:lnTo>
                <a:lnTo>
                  <a:pt x="7631" y="14599"/>
                </a:lnTo>
                <a:lnTo>
                  <a:pt x="7997" y="14342"/>
                </a:lnTo>
                <a:close/>
                <a:moveTo>
                  <a:pt x="15150" y="15370"/>
                </a:moveTo>
                <a:lnTo>
                  <a:pt x="15150" y="15443"/>
                </a:lnTo>
                <a:lnTo>
                  <a:pt x="15224" y="15480"/>
                </a:lnTo>
                <a:lnTo>
                  <a:pt x="15260" y="15516"/>
                </a:lnTo>
                <a:lnTo>
                  <a:pt x="15150" y="15736"/>
                </a:lnTo>
                <a:lnTo>
                  <a:pt x="15004" y="15993"/>
                </a:lnTo>
                <a:lnTo>
                  <a:pt x="14857" y="15626"/>
                </a:lnTo>
                <a:lnTo>
                  <a:pt x="15150" y="15370"/>
                </a:lnTo>
                <a:close/>
                <a:moveTo>
                  <a:pt x="7997" y="13902"/>
                </a:moveTo>
                <a:lnTo>
                  <a:pt x="7887" y="13939"/>
                </a:lnTo>
                <a:lnTo>
                  <a:pt x="7631" y="14122"/>
                </a:lnTo>
                <a:lnTo>
                  <a:pt x="7337" y="14269"/>
                </a:lnTo>
                <a:lnTo>
                  <a:pt x="7044" y="14416"/>
                </a:lnTo>
                <a:lnTo>
                  <a:pt x="6750" y="14526"/>
                </a:lnTo>
                <a:lnTo>
                  <a:pt x="6347" y="14599"/>
                </a:lnTo>
                <a:lnTo>
                  <a:pt x="6163" y="14673"/>
                </a:lnTo>
                <a:lnTo>
                  <a:pt x="6090" y="14746"/>
                </a:lnTo>
                <a:lnTo>
                  <a:pt x="6017" y="14819"/>
                </a:lnTo>
                <a:lnTo>
                  <a:pt x="6017" y="14929"/>
                </a:lnTo>
                <a:lnTo>
                  <a:pt x="5943" y="15003"/>
                </a:lnTo>
                <a:lnTo>
                  <a:pt x="5943" y="15113"/>
                </a:lnTo>
                <a:lnTo>
                  <a:pt x="6127" y="15590"/>
                </a:lnTo>
                <a:lnTo>
                  <a:pt x="6273" y="16103"/>
                </a:lnTo>
                <a:lnTo>
                  <a:pt x="6347" y="16177"/>
                </a:lnTo>
                <a:lnTo>
                  <a:pt x="6420" y="16213"/>
                </a:lnTo>
                <a:lnTo>
                  <a:pt x="6493" y="16213"/>
                </a:lnTo>
                <a:lnTo>
                  <a:pt x="6567" y="16177"/>
                </a:lnTo>
                <a:lnTo>
                  <a:pt x="6787" y="16030"/>
                </a:lnTo>
                <a:lnTo>
                  <a:pt x="7007" y="15920"/>
                </a:lnTo>
                <a:lnTo>
                  <a:pt x="7484" y="15736"/>
                </a:lnTo>
                <a:lnTo>
                  <a:pt x="7704" y="15663"/>
                </a:lnTo>
                <a:lnTo>
                  <a:pt x="7924" y="15553"/>
                </a:lnTo>
                <a:lnTo>
                  <a:pt x="8144" y="15406"/>
                </a:lnTo>
                <a:lnTo>
                  <a:pt x="8328" y="15223"/>
                </a:lnTo>
                <a:lnTo>
                  <a:pt x="8438" y="15076"/>
                </a:lnTo>
                <a:lnTo>
                  <a:pt x="8511" y="14893"/>
                </a:lnTo>
                <a:lnTo>
                  <a:pt x="8511" y="14709"/>
                </a:lnTo>
                <a:lnTo>
                  <a:pt x="8511" y="14526"/>
                </a:lnTo>
                <a:lnTo>
                  <a:pt x="8474" y="14342"/>
                </a:lnTo>
                <a:lnTo>
                  <a:pt x="8364" y="14159"/>
                </a:lnTo>
                <a:lnTo>
                  <a:pt x="8254" y="14049"/>
                </a:lnTo>
                <a:lnTo>
                  <a:pt x="8071" y="13939"/>
                </a:lnTo>
                <a:lnTo>
                  <a:pt x="7997" y="13902"/>
                </a:lnTo>
                <a:close/>
                <a:moveTo>
                  <a:pt x="14710" y="15736"/>
                </a:moveTo>
                <a:lnTo>
                  <a:pt x="14747" y="15993"/>
                </a:lnTo>
                <a:lnTo>
                  <a:pt x="14820" y="16250"/>
                </a:lnTo>
                <a:lnTo>
                  <a:pt x="14490" y="16507"/>
                </a:lnTo>
                <a:lnTo>
                  <a:pt x="14417" y="16397"/>
                </a:lnTo>
                <a:lnTo>
                  <a:pt x="14307" y="15993"/>
                </a:lnTo>
                <a:lnTo>
                  <a:pt x="14380" y="15956"/>
                </a:lnTo>
                <a:lnTo>
                  <a:pt x="14710" y="15736"/>
                </a:lnTo>
                <a:close/>
                <a:moveTo>
                  <a:pt x="14123" y="16103"/>
                </a:moveTo>
                <a:lnTo>
                  <a:pt x="14160" y="16397"/>
                </a:lnTo>
                <a:lnTo>
                  <a:pt x="14233" y="16690"/>
                </a:lnTo>
                <a:lnTo>
                  <a:pt x="13830" y="16873"/>
                </a:lnTo>
                <a:lnTo>
                  <a:pt x="13720" y="16727"/>
                </a:lnTo>
                <a:lnTo>
                  <a:pt x="13500" y="16433"/>
                </a:lnTo>
                <a:lnTo>
                  <a:pt x="14123" y="16103"/>
                </a:lnTo>
                <a:close/>
                <a:moveTo>
                  <a:pt x="13426" y="16470"/>
                </a:moveTo>
                <a:lnTo>
                  <a:pt x="13500" y="16727"/>
                </a:lnTo>
                <a:lnTo>
                  <a:pt x="13536" y="16873"/>
                </a:lnTo>
                <a:lnTo>
                  <a:pt x="13573" y="16984"/>
                </a:lnTo>
                <a:lnTo>
                  <a:pt x="13096" y="17167"/>
                </a:lnTo>
                <a:lnTo>
                  <a:pt x="12986" y="17057"/>
                </a:lnTo>
                <a:lnTo>
                  <a:pt x="12876" y="16873"/>
                </a:lnTo>
                <a:lnTo>
                  <a:pt x="12839" y="16727"/>
                </a:lnTo>
                <a:lnTo>
                  <a:pt x="13426" y="16470"/>
                </a:lnTo>
                <a:close/>
                <a:moveTo>
                  <a:pt x="12583" y="16837"/>
                </a:moveTo>
                <a:lnTo>
                  <a:pt x="12656" y="17094"/>
                </a:lnTo>
                <a:lnTo>
                  <a:pt x="12803" y="17277"/>
                </a:lnTo>
                <a:lnTo>
                  <a:pt x="12399" y="17460"/>
                </a:lnTo>
                <a:lnTo>
                  <a:pt x="12326" y="17387"/>
                </a:lnTo>
                <a:lnTo>
                  <a:pt x="12253" y="17277"/>
                </a:lnTo>
                <a:lnTo>
                  <a:pt x="12216" y="17167"/>
                </a:lnTo>
                <a:lnTo>
                  <a:pt x="12216" y="17020"/>
                </a:lnTo>
                <a:lnTo>
                  <a:pt x="12583" y="16837"/>
                </a:lnTo>
                <a:close/>
                <a:moveTo>
                  <a:pt x="12032" y="17094"/>
                </a:moveTo>
                <a:lnTo>
                  <a:pt x="11996" y="17240"/>
                </a:lnTo>
                <a:lnTo>
                  <a:pt x="12032" y="17387"/>
                </a:lnTo>
                <a:lnTo>
                  <a:pt x="12106" y="17570"/>
                </a:lnTo>
                <a:lnTo>
                  <a:pt x="11812" y="17644"/>
                </a:lnTo>
                <a:lnTo>
                  <a:pt x="11776" y="17644"/>
                </a:lnTo>
                <a:lnTo>
                  <a:pt x="11739" y="17497"/>
                </a:lnTo>
                <a:lnTo>
                  <a:pt x="11666" y="17240"/>
                </a:lnTo>
                <a:lnTo>
                  <a:pt x="12032" y="17094"/>
                </a:lnTo>
                <a:close/>
                <a:moveTo>
                  <a:pt x="11446" y="17350"/>
                </a:moveTo>
                <a:lnTo>
                  <a:pt x="11482" y="17607"/>
                </a:lnTo>
                <a:lnTo>
                  <a:pt x="11519" y="17791"/>
                </a:lnTo>
                <a:lnTo>
                  <a:pt x="11189" y="17901"/>
                </a:lnTo>
                <a:lnTo>
                  <a:pt x="11115" y="17937"/>
                </a:lnTo>
                <a:lnTo>
                  <a:pt x="11115" y="17864"/>
                </a:lnTo>
                <a:lnTo>
                  <a:pt x="11115" y="17827"/>
                </a:lnTo>
                <a:lnTo>
                  <a:pt x="11115" y="17717"/>
                </a:lnTo>
                <a:lnTo>
                  <a:pt x="11005" y="17607"/>
                </a:lnTo>
                <a:lnTo>
                  <a:pt x="10969" y="17534"/>
                </a:lnTo>
                <a:lnTo>
                  <a:pt x="11446" y="17350"/>
                </a:lnTo>
                <a:close/>
                <a:moveTo>
                  <a:pt x="10639" y="17644"/>
                </a:moveTo>
                <a:lnTo>
                  <a:pt x="10749" y="17791"/>
                </a:lnTo>
                <a:lnTo>
                  <a:pt x="10859" y="17901"/>
                </a:lnTo>
                <a:lnTo>
                  <a:pt x="10932" y="17974"/>
                </a:lnTo>
                <a:lnTo>
                  <a:pt x="10969" y="17974"/>
                </a:lnTo>
                <a:lnTo>
                  <a:pt x="10455" y="18194"/>
                </a:lnTo>
                <a:lnTo>
                  <a:pt x="10418" y="18121"/>
                </a:lnTo>
                <a:lnTo>
                  <a:pt x="10345" y="18121"/>
                </a:lnTo>
                <a:lnTo>
                  <a:pt x="10235" y="18157"/>
                </a:lnTo>
                <a:lnTo>
                  <a:pt x="10162" y="17901"/>
                </a:lnTo>
                <a:lnTo>
                  <a:pt x="10125" y="17827"/>
                </a:lnTo>
                <a:lnTo>
                  <a:pt x="10639" y="17644"/>
                </a:lnTo>
                <a:close/>
                <a:moveTo>
                  <a:pt x="10272" y="440"/>
                </a:moveTo>
                <a:lnTo>
                  <a:pt x="10455" y="477"/>
                </a:lnTo>
                <a:lnTo>
                  <a:pt x="10565" y="550"/>
                </a:lnTo>
                <a:lnTo>
                  <a:pt x="10675" y="624"/>
                </a:lnTo>
                <a:lnTo>
                  <a:pt x="10785" y="734"/>
                </a:lnTo>
                <a:lnTo>
                  <a:pt x="10969" y="990"/>
                </a:lnTo>
                <a:lnTo>
                  <a:pt x="11005" y="1210"/>
                </a:lnTo>
                <a:lnTo>
                  <a:pt x="11042" y="1431"/>
                </a:lnTo>
                <a:lnTo>
                  <a:pt x="11335" y="2348"/>
                </a:lnTo>
                <a:lnTo>
                  <a:pt x="11886" y="3998"/>
                </a:lnTo>
                <a:lnTo>
                  <a:pt x="13060" y="7300"/>
                </a:lnTo>
                <a:lnTo>
                  <a:pt x="14233" y="10564"/>
                </a:lnTo>
                <a:lnTo>
                  <a:pt x="14857" y="12215"/>
                </a:lnTo>
                <a:lnTo>
                  <a:pt x="15187" y="13095"/>
                </a:lnTo>
                <a:lnTo>
                  <a:pt x="15407" y="13646"/>
                </a:lnTo>
                <a:lnTo>
                  <a:pt x="15334" y="13682"/>
                </a:lnTo>
                <a:lnTo>
                  <a:pt x="15297" y="13829"/>
                </a:lnTo>
                <a:lnTo>
                  <a:pt x="15297" y="13939"/>
                </a:lnTo>
                <a:lnTo>
                  <a:pt x="15260" y="14196"/>
                </a:lnTo>
                <a:lnTo>
                  <a:pt x="15224" y="14379"/>
                </a:lnTo>
                <a:lnTo>
                  <a:pt x="15187" y="14526"/>
                </a:lnTo>
                <a:lnTo>
                  <a:pt x="15004" y="14856"/>
                </a:lnTo>
                <a:lnTo>
                  <a:pt x="14747" y="15149"/>
                </a:lnTo>
                <a:lnTo>
                  <a:pt x="14453" y="15370"/>
                </a:lnTo>
                <a:lnTo>
                  <a:pt x="14123" y="15590"/>
                </a:lnTo>
                <a:lnTo>
                  <a:pt x="13793" y="15773"/>
                </a:lnTo>
                <a:lnTo>
                  <a:pt x="13060" y="16140"/>
                </a:lnTo>
                <a:lnTo>
                  <a:pt x="12326" y="16470"/>
                </a:lnTo>
                <a:lnTo>
                  <a:pt x="10859" y="17094"/>
                </a:lnTo>
                <a:lnTo>
                  <a:pt x="10015" y="17424"/>
                </a:lnTo>
                <a:lnTo>
                  <a:pt x="9978" y="17387"/>
                </a:lnTo>
                <a:lnTo>
                  <a:pt x="9942" y="17387"/>
                </a:lnTo>
                <a:lnTo>
                  <a:pt x="9905" y="17424"/>
                </a:lnTo>
                <a:lnTo>
                  <a:pt x="9905" y="17460"/>
                </a:lnTo>
                <a:lnTo>
                  <a:pt x="8841" y="17791"/>
                </a:lnTo>
                <a:lnTo>
                  <a:pt x="7777" y="18121"/>
                </a:lnTo>
                <a:lnTo>
                  <a:pt x="6970" y="18304"/>
                </a:lnTo>
                <a:lnTo>
                  <a:pt x="6163" y="18487"/>
                </a:lnTo>
                <a:lnTo>
                  <a:pt x="5797" y="18524"/>
                </a:lnTo>
                <a:lnTo>
                  <a:pt x="5613" y="18524"/>
                </a:lnTo>
                <a:lnTo>
                  <a:pt x="5430" y="18451"/>
                </a:lnTo>
                <a:lnTo>
                  <a:pt x="5283" y="18377"/>
                </a:lnTo>
                <a:lnTo>
                  <a:pt x="5173" y="18231"/>
                </a:lnTo>
                <a:lnTo>
                  <a:pt x="5063" y="18121"/>
                </a:lnTo>
                <a:lnTo>
                  <a:pt x="4953" y="17974"/>
                </a:lnTo>
                <a:lnTo>
                  <a:pt x="4879" y="17680"/>
                </a:lnTo>
                <a:lnTo>
                  <a:pt x="4769" y="17387"/>
                </a:lnTo>
                <a:lnTo>
                  <a:pt x="4476" y="16507"/>
                </a:lnTo>
                <a:lnTo>
                  <a:pt x="3926" y="14819"/>
                </a:lnTo>
                <a:lnTo>
                  <a:pt x="3376" y="13169"/>
                </a:lnTo>
                <a:lnTo>
                  <a:pt x="2752" y="11518"/>
                </a:lnTo>
                <a:lnTo>
                  <a:pt x="2165" y="9867"/>
                </a:lnTo>
                <a:lnTo>
                  <a:pt x="1505" y="8253"/>
                </a:lnTo>
                <a:lnTo>
                  <a:pt x="845" y="6603"/>
                </a:lnTo>
                <a:lnTo>
                  <a:pt x="588" y="6052"/>
                </a:lnTo>
                <a:lnTo>
                  <a:pt x="478" y="5796"/>
                </a:lnTo>
                <a:lnTo>
                  <a:pt x="331" y="5539"/>
                </a:lnTo>
                <a:lnTo>
                  <a:pt x="368" y="5502"/>
                </a:lnTo>
                <a:lnTo>
                  <a:pt x="404" y="5429"/>
                </a:lnTo>
                <a:lnTo>
                  <a:pt x="368" y="5209"/>
                </a:lnTo>
                <a:lnTo>
                  <a:pt x="404" y="5025"/>
                </a:lnTo>
                <a:lnTo>
                  <a:pt x="404" y="4879"/>
                </a:lnTo>
                <a:lnTo>
                  <a:pt x="478" y="4695"/>
                </a:lnTo>
                <a:lnTo>
                  <a:pt x="624" y="4402"/>
                </a:lnTo>
                <a:lnTo>
                  <a:pt x="845" y="4145"/>
                </a:lnTo>
                <a:lnTo>
                  <a:pt x="1101" y="3888"/>
                </a:lnTo>
                <a:lnTo>
                  <a:pt x="1395" y="3668"/>
                </a:lnTo>
                <a:lnTo>
                  <a:pt x="1725" y="3485"/>
                </a:lnTo>
                <a:lnTo>
                  <a:pt x="2018" y="3301"/>
                </a:lnTo>
                <a:lnTo>
                  <a:pt x="2789" y="2935"/>
                </a:lnTo>
                <a:lnTo>
                  <a:pt x="3596" y="2641"/>
                </a:lnTo>
                <a:lnTo>
                  <a:pt x="5210" y="2017"/>
                </a:lnTo>
                <a:lnTo>
                  <a:pt x="6787" y="1394"/>
                </a:lnTo>
                <a:lnTo>
                  <a:pt x="7557" y="1100"/>
                </a:lnTo>
                <a:lnTo>
                  <a:pt x="8364" y="807"/>
                </a:lnTo>
                <a:lnTo>
                  <a:pt x="9135" y="587"/>
                </a:lnTo>
                <a:lnTo>
                  <a:pt x="9538" y="514"/>
                </a:lnTo>
                <a:lnTo>
                  <a:pt x="9942" y="440"/>
                </a:lnTo>
                <a:close/>
                <a:moveTo>
                  <a:pt x="9868" y="17937"/>
                </a:moveTo>
                <a:lnTo>
                  <a:pt x="9868" y="17974"/>
                </a:lnTo>
                <a:lnTo>
                  <a:pt x="9905" y="18157"/>
                </a:lnTo>
                <a:lnTo>
                  <a:pt x="10015" y="18341"/>
                </a:lnTo>
                <a:lnTo>
                  <a:pt x="9575" y="18524"/>
                </a:lnTo>
                <a:lnTo>
                  <a:pt x="9575" y="18487"/>
                </a:lnTo>
                <a:lnTo>
                  <a:pt x="9538" y="18341"/>
                </a:lnTo>
                <a:lnTo>
                  <a:pt x="9465" y="18231"/>
                </a:lnTo>
                <a:lnTo>
                  <a:pt x="9391" y="18084"/>
                </a:lnTo>
                <a:lnTo>
                  <a:pt x="9868" y="17937"/>
                </a:lnTo>
                <a:close/>
                <a:moveTo>
                  <a:pt x="9098" y="18194"/>
                </a:moveTo>
                <a:lnTo>
                  <a:pt x="9171" y="18414"/>
                </a:lnTo>
                <a:lnTo>
                  <a:pt x="9245" y="18524"/>
                </a:lnTo>
                <a:lnTo>
                  <a:pt x="9318" y="18598"/>
                </a:lnTo>
                <a:lnTo>
                  <a:pt x="8841" y="18781"/>
                </a:lnTo>
                <a:lnTo>
                  <a:pt x="8768" y="18708"/>
                </a:lnTo>
                <a:lnTo>
                  <a:pt x="8694" y="18598"/>
                </a:lnTo>
                <a:lnTo>
                  <a:pt x="8621" y="18487"/>
                </a:lnTo>
                <a:lnTo>
                  <a:pt x="8584" y="18341"/>
                </a:lnTo>
                <a:lnTo>
                  <a:pt x="9098" y="18194"/>
                </a:lnTo>
                <a:close/>
                <a:moveTo>
                  <a:pt x="8254" y="18414"/>
                </a:moveTo>
                <a:lnTo>
                  <a:pt x="8291" y="18561"/>
                </a:lnTo>
                <a:lnTo>
                  <a:pt x="8364" y="18744"/>
                </a:lnTo>
                <a:lnTo>
                  <a:pt x="8511" y="18928"/>
                </a:lnTo>
                <a:lnTo>
                  <a:pt x="8181" y="19038"/>
                </a:lnTo>
                <a:lnTo>
                  <a:pt x="8144" y="18964"/>
                </a:lnTo>
                <a:lnTo>
                  <a:pt x="8107" y="18928"/>
                </a:lnTo>
                <a:lnTo>
                  <a:pt x="7997" y="18854"/>
                </a:lnTo>
                <a:lnTo>
                  <a:pt x="7961" y="18818"/>
                </a:lnTo>
                <a:lnTo>
                  <a:pt x="7851" y="18634"/>
                </a:lnTo>
                <a:lnTo>
                  <a:pt x="7851" y="18561"/>
                </a:lnTo>
                <a:lnTo>
                  <a:pt x="8254" y="18414"/>
                </a:lnTo>
                <a:close/>
                <a:moveTo>
                  <a:pt x="5246" y="18818"/>
                </a:moveTo>
                <a:lnTo>
                  <a:pt x="5430" y="18891"/>
                </a:lnTo>
                <a:lnTo>
                  <a:pt x="5650" y="18928"/>
                </a:lnTo>
                <a:lnTo>
                  <a:pt x="5870" y="18964"/>
                </a:lnTo>
                <a:lnTo>
                  <a:pt x="5943" y="19221"/>
                </a:lnTo>
                <a:lnTo>
                  <a:pt x="5760" y="19148"/>
                </a:lnTo>
                <a:lnTo>
                  <a:pt x="5576" y="19038"/>
                </a:lnTo>
                <a:lnTo>
                  <a:pt x="5393" y="18928"/>
                </a:lnTo>
                <a:lnTo>
                  <a:pt x="5246" y="18818"/>
                </a:lnTo>
                <a:close/>
                <a:moveTo>
                  <a:pt x="7557" y="18634"/>
                </a:moveTo>
                <a:lnTo>
                  <a:pt x="7557" y="18781"/>
                </a:lnTo>
                <a:lnTo>
                  <a:pt x="7631" y="18928"/>
                </a:lnTo>
                <a:lnTo>
                  <a:pt x="7704" y="19038"/>
                </a:lnTo>
                <a:lnTo>
                  <a:pt x="7777" y="19148"/>
                </a:lnTo>
                <a:lnTo>
                  <a:pt x="7704" y="19184"/>
                </a:lnTo>
                <a:lnTo>
                  <a:pt x="7227" y="19294"/>
                </a:lnTo>
                <a:lnTo>
                  <a:pt x="7154" y="19184"/>
                </a:lnTo>
                <a:lnTo>
                  <a:pt x="7080" y="19074"/>
                </a:lnTo>
                <a:lnTo>
                  <a:pt x="6970" y="18928"/>
                </a:lnTo>
                <a:lnTo>
                  <a:pt x="6897" y="18781"/>
                </a:lnTo>
                <a:lnTo>
                  <a:pt x="7117" y="18708"/>
                </a:lnTo>
                <a:lnTo>
                  <a:pt x="7557" y="18634"/>
                </a:lnTo>
                <a:close/>
                <a:moveTo>
                  <a:pt x="6604" y="18854"/>
                </a:moveTo>
                <a:lnTo>
                  <a:pt x="6677" y="19111"/>
                </a:lnTo>
                <a:lnTo>
                  <a:pt x="6750" y="19221"/>
                </a:lnTo>
                <a:lnTo>
                  <a:pt x="6824" y="19331"/>
                </a:lnTo>
                <a:lnTo>
                  <a:pt x="6493" y="19331"/>
                </a:lnTo>
                <a:lnTo>
                  <a:pt x="6493" y="19258"/>
                </a:lnTo>
                <a:lnTo>
                  <a:pt x="6493" y="19221"/>
                </a:lnTo>
                <a:lnTo>
                  <a:pt x="6420" y="19184"/>
                </a:lnTo>
                <a:lnTo>
                  <a:pt x="6383" y="19184"/>
                </a:lnTo>
                <a:lnTo>
                  <a:pt x="6310" y="19221"/>
                </a:lnTo>
                <a:lnTo>
                  <a:pt x="6273" y="19221"/>
                </a:lnTo>
                <a:lnTo>
                  <a:pt x="6200" y="19184"/>
                </a:lnTo>
                <a:lnTo>
                  <a:pt x="6163" y="19074"/>
                </a:lnTo>
                <a:lnTo>
                  <a:pt x="6127" y="18928"/>
                </a:lnTo>
                <a:lnTo>
                  <a:pt x="6604" y="18854"/>
                </a:lnTo>
                <a:close/>
                <a:moveTo>
                  <a:pt x="10125" y="0"/>
                </a:moveTo>
                <a:lnTo>
                  <a:pt x="9721" y="37"/>
                </a:lnTo>
                <a:lnTo>
                  <a:pt x="9318" y="110"/>
                </a:lnTo>
                <a:lnTo>
                  <a:pt x="8804" y="220"/>
                </a:lnTo>
                <a:lnTo>
                  <a:pt x="8291" y="403"/>
                </a:lnTo>
                <a:lnTo>
                  <a:pt x="7300" y="734"/>
                </a:lnTo>
                <a:lnTo>
                  <a:pt x="5320" y="1504"/>
                </a:lnTo>
                <a:lnTo>
                  <a:pt x="3376" y="2274"/>
                </a:lnTo>
                <a:lnTo>
                  <a:pt x="2422" y="2678"/>
                </a:lnTo>
                <a:lnTo>
                  <a:pt x="1945" y="2898"/>
                </a:lnTo>
                <a:lnTo>
                  <a:pt x="1505" y="3118"/>
                </a:lnTo>
                <a:lnTo>
                  <a:pt x="1248" y="3301"/>
                </a:lnTo>
                <a:lnTo>
                  <a:pt x="955" y="3485"/>
                </a:lnTo>
                <a:lnTo>
                  <a:pt x="698" y="3742"/>
                </a:lnTo>
                <a:lnTo>
                  <a:pt x="441" y="3998"/>
                </a:lnTo>
                <a:lnTo>
                  <a:pt x="221" y="4292"/>
                </a:lnTo>
                <a:lnTo>
                  <a:pt x="74" y="4622"/>
                </a:lnTo>
                <a:lnTo>
                  <a:pt x="38" y="4769"/>
                </a:lnTo>
                <a:lnTo>
                  <a:pt x="38" y="4915"/>
                </a:lnTo>
                <a:lnTo>
                  <a:pt x="38" y="5099"/>
                </a:lnTo>
                <a:lnTo>
                  <a:pt x="74" y="5245"/>
                </a:lnTo>
                <a:lnTo>
                  <a:pt x="1" y="5282"/>
                </a:lnTo>
                <a:lnTo>
                  <a:pt x="1" y="5319"/>
                </a:lnTo>
                <a:lnTo>
                  <a:pt x="38" y="5722"/>
                </a:lnTo>
                <a:lnTo>
                  <a:pt x="148" y="6052"/>
                </a:lnTo>
                <a:lnTo>
                  <a:pt x="441" y="6786"/>
                </a:lnTo>
                <a:lnTo>
                  <a:pt x="1065" y="8400"/>
                </a:lnTo>
                <a:lnTo>
                  <a:pt x="2348" y="11665"/>
                </a:lnTo>
                <a:lnTo>
                  <a:pt x="2935" y="13315"/>
                </a:lnTo>
                <a:lnTo>
                  <a:pt x="3522" y="15003"/>
                </a:lnTo>
                <a:lnTo>
                  <a:pt x="4072" y="16653"/>
                </a:lnTo>
                <a:lnTo>
                  <a:pt x="4293" y="17424"/>
                </a:lnTo>
                <a:lnTo>
                  <a:pt x="4439" y="17827"/>
                </a:lnTo>
                <a:lnTo>
                  <a:pt x="4513" y="18047"/>
                </a:lnTo>
                <a:lnTo>
                  <a:pt x="4623" y="18231"/>
                </a:lnTo>
                <a:lnTo>
                  <a:pt x="4659" y="18451"/>
                </a:lnTo>
                <a:lnTo>
                  <a:pt x="4733" y="18634"/>
                </a:lnTo>
                <a:lnTo>
                  <a:pt x="4806" y="18781"/>
                </a:lnTo>
                <a:lnTo>
                  <a:pt x="4916" y="18928"/>
                </a:lnTo>
                <a:lnTo>
                  <a:pt x="5026" y="19074"/>
                </a:lnTo>
                <a:lnTo>
                  <a:pt x="5173" y="19221"/>
                </a:lnTo>
                <a:lnTo>
                  <a:pt x="5503" y="19404"/>
                </a:lnTo>
                <a:lnTo>
                  <a:pt x="5833" y="19551"/>
                </a:lnTo>
                <a:lnTo>
                  <a:pt x="6237" y="19661"/>
                </a:lnTo>
                <a:lnTo>
                  <a:pt x="6604" y="19698"/>
                </a:lnTo>
                <a:lnTo>
                  <a:pt x="7007" y="19698"/>
                </a:lnTo>
                <a:lnTo>
                  <a:pt x="7484" y="19625"/>
                </a:lnTo>
                <a:lnTo>
                  <a:pt x="7924" y="19515"/>
                </a:lnTo>
                <a:lnTo>
                  <a:pt x="8841" y="19184"/>
                </a:lnTo>
                <a:lnTo>
                  <a:pt x="11079" y="18341"/>
                </a:lnTo>
                <a:lnTo>
                  <a:pt x="13206" y="17570"/>
                </a:lnTo>
                <a:lnTo>
                  <a:pt x="13830" y="17314"/>
                </a:lnTo>
                <a:lnTo>
                  <a:pt x="14417" y="17020"/>
                </a:lnTo>
                <a:lnTo>
                  <a:pt x="14527" y="17020"/>
                </a:lnTo>
                <a:lnTo>
                  <a:pt x="14674" y="16947"/>
                </a:lnTo>
                <a:lnTo>
                  <a:pt x="14710" y="16873"/>
                </a:lnTo>
                <a:lnTo>
                  <a:pt x="14710" y="16837"/>
                </a:lnTo>
                <a:lnTo>
                  <a:pt x="14894" y="16690"/>
                </a:lnTo>
                <a:lnTo>
                  <a:pt x="15187" y="16433"/>
                </a:lnTo>
                <a:lnTo>
                  <a:pt x="15407" y="16103"/>
                </a:lnTo>
                <a:lnTo>
                  <a:pt x="15554" y="15773"/>
                </a:lnTo>
                <a:lnTo>
                  <a:pt x="15701" y="15406"/>
                </a:lnTo>
                <a:lnTo>
                  <a:pt x="15774" y="15039"/>
                </a:lnTo>
                <a:lnTo>
                  <a:pt x="15811" y="14636"/>
                </a:lnTo>
                <a:lnTo>
                  <a:pt x="15847" y="13866"/>
                </a:lnTo>
                <a:lnTo>
                  <a:pt x="15884" y="13829"/>
                </a:lnTo>
                <a:lnTo>
                  <a:pt x="15884" y="13756"/>
                </a:lnTo>
                <a:lnTo>
                  <a:pt x="15847" y="13572"/>
                </a:lnTo>
                <a:lnTo>
                  <a:pt x="15811" y="13389"/>
                </a:lnTo>
                <a:lnTo>
                  <a:pt x="15664" y="13059"/>
                </a:lnTo>
                <a:lnTo>
                  <a:pt x="15334" y="12178"/>
                </a:lnTo>
                <a:lnTo>
                  <a:pt x="14710" y="10564"/>
                </a:lnTo>
                <a:lnTo>
                  <a:pt x="13500" y="7263"/>
                </a:lnTo>
                <a:lnTo>
                  <a:pt x="12326" y="3962"/>
                </a:lnTo>
                <a:lnTo>
                  <a:pt x="11776" y="2311"/>
                </a:lnTo>
                <a:lnTo>
                  <a:pt x="11446" y="1431"/>
                </a:lnTo>
                <a:lnTo>
                  <a:pt x="11372" y="1174"/>
                </a:lnTo>
                <a:lnTo>
                  <a:pt x="11409" y="1027"/>
                </a:lnTo>
                <a:lnTo>
                  <a:pt x="11409" y="917"/>
                </a:lnTo>
                <a:lnTo>
                  <a:pt x="11372" y="770"/>
                </a:lnTo>
                <a:lnTo>
                  <a:pt x="11299" y="624"/>
                </a:lnTo>
                <a:lnTo>
                  <a:pt x="11152" y="403"/>
                </a:lnTo>
                <a:lnTo>
                  <a:pt x="10895" y="220"/>
                </a:lnTo>
                <a:lnTo>
                  <a:pt x="10712" y="110"/>
                </a:lnTo>
                <a:lnTo>
                  <a:pt x="10528" y="37"/>
                </a:lnTo>
                <a:lnTo>
                  <a:pt x="10345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49" name="Google Shape;249;p4"/>
          <p:cNvSpPr/>
          <p:nvPr/>
        </p:nvSpPr>
        <p:spPr>
          <a:xfrm>
            <a:off x="-35374" y="3366963"/>
            <a:ext cx="443260" cy="504670"/>
          </a:xfrm>
          <a:custGeom>
            <a:avLst/>
            <a:gdLst/>
            <a:ahLst/>
            <a:cxnLst/>
            <a:rect l="l" t="t" r="r" b="b"/>
            <a:pathLst>
              <a:path w="15627" h="17792" extrusionOk="0">
                <a:moveTo>
                  <a:pt x="10528" y="1"/>
                </a:moveTo>
                <a:lnTo>
                  <a:pt x="10455" y="37"/>
                </a:lnTo>
                <a:lnTo>
                  <a:pt x="10308" y="221"/>
                </a:lnTo>
                <a:lnTo>
                  <a:pt x="10198" y="441"/>
                </a:lnTo>
                <a:lnTo>
                  <a:pt x="10015" y="881"/>
                </a:lnTo>
                <a:lnTo>
                  <a:pt x="9831" y="1468"/>
                </a:lnTo>
                <a:lnTo>
                  <a:pt x="9685" y="2091"/>
                </a:lnTo>
                <a:lnTo>
                  <a:pt x="9685" y="2201"/>
                </a:lnTo>
                <a:lnTo>
                  <a:pt x="9721" y="2311"/>
                </a:lnTo>
                <a:lnTo>
                  <a:pt x="9795" y="2348"/>
                </a:lnTo>
                <a:lnTo>
                  <a:pt x="9868" y="2385"/>
                </a:lnTo>
                <a:lnTo>
                  <a:pt x="9941" y="2421"/>
                </a:lnTo>
                <a:lnTo>
                  <a:pt x="10051" y="2385"/>
                </a:lnTo>
                <a:lnTo>
                  <a:pt x="10125" y="2311"/>
                </a:lnTo>
                <a:lnTo>
                  <a:pt x="10198" y="2238"/>
                </a:lnTo>
                <a:lnTo>
                  <a:pt x="10235" y="2055"/>
                </a:lnTo>
                <a:lnTo>
                  <a:pt x="10235" y="2018"/>
                </a:lnTo>
                <a:lnTo>
                  <a:pt x="10235" y="1981"/>
                </a:lnTo>
                <a:lnTo>
                  <a:pt x="10455" y="1138"/>
                </a:lnTo>
                <a:lnTo>
                  <a:pt x="10638" y="624"/>
                </a:lnTo>
                <a:lnTo>
                  <a:pt x="10675" y="367"/>
                </a:lnTo>
                <a:lnTo>
                  <a:pt x="10712" y="111"/>
                </a:lnTo>
                <a:lnTo>
                  <a:pt x="10675" y="37"/>
                </a:lnTo>
                <a:lnTo>
                  <a:pt x="10602" y="1"/>
                </a:lnTo>
                <a:close/>
                <a:moveTo>
                  <a:pt x="3559" y="1028"/>
                </a:moveTo>
                <a:lnTo>
                  <a:pt x="3522" y="1064"/>
                </a:lnTo>
                <a:lnTo>
                  <a:pt x="3485" y="1101"/>
                </a:lnTo>
                <a:lnTo>
                  <a:pt x="3485" y="1138"/>
                </a:lnTo>
                <a:lnTo>
                  <a:pt x="3559" y="1321"/>
                </a:lnTo>
                <a:lnTo>
                  <a:pt x="3669" y="1468"/>
                </a:lnTo>
                <a:lnTo>
                  <a:pt x="3889" y="1761"/>
                </a:lnTo>
                <a:lnTo>
                  <a:pt x="4109" y="2055"/>
                </a:lnTo>
                <a:lnTo>
                  <a:pt x="4366" y="2348"/>
                </a:lnTo>
                <a:lnTo>
                  <a:pt x="4476" y="2605"/>
                </a:lnTo>
                <a:lnTo>
                  <a:pt x="4586" y="2862"/>
                </a:lnTo>
                <a:lnTo>
                  <a:pt x="4696" y="2972"/>
                </a:lnTo>
                <a:lnTo>
                  <a:pt x="4769" y="3045"/>
                </a:lnTo>
                <a:lnTo>
                  <a:pt x="4916" y="3082"/>
                </a:lnTo>
                <a:lnTo>
                  <a:pt x="5063" y="3082"/>
                </a:lnTo>
                <a:lnTo>
                  <a:pt x="5136" y="3045"/>
                </a:lnTo>
                <a:lnTo>
                  <a:pt x="5209" y="3008"/>
                </a:lnTo>
                <a:lnTo>
                  <a:pt x="5246" y="2935"/>
                </a:lnTo>
                <a:lnTo>
                  <a:pt x="5246" y="2862"/>
                </a:lnTo>
                <a:lnTo>
                  <a:pt x="5209" y="2715"/>
                </a:lnTo>
                <a:lnTo>
                  <a:pt x="5173" y="2642"/>
                </a:lnTo>
                <a:lnTo>
                  <a:pt x="5099" y="2605"/>
                </a:lnTo>
                <a:lnTo>
                  <a:pt x="4989" y="2605"/>
                </a:lnTo>
                <a:lnTo>
                  <a:pt x="4989" y="2568"/>
                </a:lnTo>
                <a:lnTo>
                  <a:pt x="4989" y="2495"/>
                </a:lnTo>
                <a:lnTo>
                  <a:pt x="4953" y="2385"/>
                </a:lnTo>
                <a:lnTo>
                  <a:pt x="4806" y="2128"/>
                </a:lnTo>
                <a:lnTo>
                  <a:pt x="4623" y="1871"/>
                </a:lnTo>
                <a:lnTo>
                  <a:pt x="4402" y="1615"/>
                </a:lnTo>
                <a:lnTo>
                  <a:pt x="4146" y="1394"/>
                </a:lnTo>
                <a:lnTo>
                  <a:pt x="3889" y="1174"/>
                </a:lnTo>
                <a:lnTo>
                  <a:pt x="3595" y="1028"/>
                </a:lnTo>
                <a:close/>
                <a:moveTo>
                  <a:pt x="15334" y="3999"/>
                </a:moveTo>
                <a:lnTo>
                  <a:pt x="15260" y="4035"/>
                </a:lnTo>
                <a:lnTo>
                  <a:pt x="15187" y="4109"/>
                </a:lnTo>
                <a:lnTo>
                  <a:pt x="15077" y="4182"/>
                </a:lnTo>
                <a:lnTo>
                  <a:pt x="14967" y="4256"/>
                </a:lnTo>
                <a:lnTo>
                  <a:pt x="14820" y="4329"/>
                </a:lnTo>
                <a:lnTo>
                  <a:pt x="14673" y="4329"/>
                </a:lnTo>
                <a:lnTo>
                  <a:pt x="14527" y="4402"/>
                </a:lnTo>
                <a:lnTo>
                  <a:pt x="14490" y="4439"/>
                </a:lnTo>
                <a:lnTo>
                  <a:pt x="14453" y="4549"/>
                </a:lnTo>
                <a:lnTo>
                  <a:pt x="14417" y="4586"/>
                </a:lnTo>
                <a:lnTo>
                  <a:pt x="14380" y="4622"/>
                </a:lnTo>
                <a:lnTo>
                  <a:pt x="14233" y="4732"/>
                </a:lnTo>
                <a:lnTo>
                  <a:pt x="13940" y="4842"/>
                </a:lnTo>
                <a:lnTo>
                  <a:pt x="13720" y="4989"/>
                </a:lnTo>
                <a:lnTo>
                  <a:pt x="13536" y="5173"/>
                </a:lnTo>
                <a:lnTo>
                  <a:pt x="13499" y="5246"/>
                </a:lnTo>
                <a:lnTo>
                  <a:pt x="13499" y="5319"/>
                </a:lnTo>
                <a:lnTo>
                  <a:pt x="13573" y="5356"/>
                </a:lnTo>
                <a:lnTo>
                  <a:pt x="13830" y="5356"/>
                </a:lnTo>
                <a:lnTo>
                  <a:pt x="14013" y="5319"/>
                </a:lnTo>
                <a:lnTo>
                  <a:pt x="14380" y="5173"/>
                </a:lnTo>
                <a:lnTo>
                  <a:pt x="14673" y="5026"/>
                </a:lnTo>
                <a:lnTo>
                  <a:pt x="14783" y="4953"/>
                </a:lnTo>
                <a:lnTo>
                  <a:pt x="14857" y="4806"/>
                </a:lnTo>
                <a:lnTo>
                  <a:pt x="15077" y="4769"/>
                </a:lnTo>
                <a:lnTo>
                  <a:pt x="15260" y="4659"/>
                </a:lnTo>
                <a:lnTo>
                  <a:pt x="15370" y="4696"/>
                </a:lnTo>
                <a:lnTo>
                  <a:pt x="15444" y="4696"/>
                </a:lnTo>
                <a:lnTo>
                  <a:pt x="15554" y="4622"/>
                </a:lnTo>
                <a:lnTo>
                  <a:pt x="15627" y="4549"/>
                </a:lnTo>
                <a:lnTo>
                  <a:pt x="15627" y="4476"/>
                </a:lnTo>
                <a:lnTo>
                  <a:pt x="15590" y="4366"/>
                </a:lnTo>
                <a:lnTo>
                  <a:pt x="15627" y="4329"/>
                </a:lnTo>
                <a:lnTo>
                  <a:pt x="15627" y="4256"/>
                </a:lnTo>
                <a:lnTo>
                  <a:pt x="15590" y="4182"/>
                </a:lnTo>
                <a:lnTo>
                  <a:pt x="15554" y="4109"/>
                </a:lnTo>
                <a:lnTo>
                  <a:pt x="15480" y="4035"/>
                </a:lnTo>
                <a:lnTo>
                  <a:pt x="15407" y="4035"/>
                </a:lnTo>
                <a:lnTo>
                  <a:pt x="15334" y="3999"/>
                </a:lnTo>
                <a:close/>
                <a:moveTo>
                  <a:pt x="2238" y="7447"/>
                </a:moveTo>
                <a:lnTo>
                  <a:pt x="2128" y="7484"/>
                </a:lnTo>
                <a:lnTo>
                  <a:pt x="1064" y="7960"/>
                </a:lnTo>
                <a:lnTo>
                  <a:pt x="477" y="8217"/>
                </a:lnTo>
                <a:lnTo>
                  <a:pt x="257" y="8364"/>
                </a:lnTo>
                <a:lnTo>
                  <a:pt x="147" y="8474"/>
                </a:lnTo>
                <a:lnTo>
                  <a:pt x="111" y="8437"/>
                </a:lnTo>
                <a:lnTo>
                  <a:pt x="74" y="8437"/>
                </a:lnTo>
                <a:lnTo>
                  <a:pt x="1" y="8511"/>
                </a:lnTo>
                <a:lnTo>
                  <a:pt x="1" y="8584"/>
                </a:lnTo>
                <a:lnTo>
                  <a:pt x="37" y="8621"/>
                </a:lnTo>
                <a:lnTo>
                  <a:pt x="111" y="8694"/>
                </a:lnTo>
                <a:lnTo>
                  <a:pt x="221" y="8731"/>
                </a:lnTo>
                <a:lnTo>
                  <a:pt x="367" y="8694"/>
                </a:lnTo>
                <a:lnTo>
                  <a:pt x="514" y="8657"/>
                </a:lnTo>
                <a:lnTo>
                  <a:pt x="808" y="8547"/>
                </a:lnTo>
                <a:lnTo>
                  <a:pt x="1028" y="8474"/>
                </a:lnTo>
                <a:lnTo>
                  <a:pt x="2385" y="7887"/>
                </a:lnTo>
                <a:lnTo>
                  <a:pt x="2458" y="7850"/>
                </a:lnTo>
                <a:lnTo>
                  <a:pt x="2532" y="7777"/>
                </a:lnTo>
                <a:lnTo>
                  <a:pt x="2532" y="7667"/>
                </a:lnTo>
                <a:lnTo>
                  <a:pt x="2495" y="7594"/>
                </a:lnTo>
                <a:lnTo>
                  <a:pt x="2422" y="7520"/>
                </a:lnTo>
                <a:lnTo>
                  <a:pt x="2348" y="7484"/>
                </a:lnTo>
                <a:lnTo>
                  <a:pt x="2238" y="7447"/>
                </a:lnTo>
                <a:close/>
                <a:moveTo>
                  <a:pt x="6677" y="7814"/>
                </a:moveTo>
                <a:lnTo>
                  <a:pt x="6603" y="7887"/>
                </a:lnTo>
                <a:lnTo>
                  <a:pt x="6603" y="7960"/>
                </a:lnTo>
                <a:lnTo>
                  <a:pt x="6603" y="8070"/>
                </a:lnTo>
                <a:lnTo>
                  <a:pt x="6933" y="8474"/>
                </a:lnTo>
                <a:lnTo>
                  <a:pt x="7044" y="8694"/>
                </a:lnTo>
                <a:lnTo>
                  <a:pt x="7154" y="8914"/>
                </a:lnTo>
                <a:lnTo>
                  <a:pt x="7227" y="8951"/>
                </a:lnTo>
                <a:lnTo>
                  <a:pt x="7264" y="8987"/>
                </a:lnTo>
                <a:lnTo>
                  <a:pt x="7410" y="8987"/>
                </a:lnTo>
                <a:lnTo>
                  <a:pt x="7594" y="8877"/>
                </a:lnTo>
                <a:lnTo>
                  <a:pt x="7777" y="8767"/>
                </a:lnTo>
                <a:lnTo>
                  <a:pt x="7924" y="8621"/>
                </a:lnTo>
                <a:lnTo>
                  <a:pt x="7924" y="8657"/>
                </a:lnTo>
                <a:lnTo>
                  <a:pt x="7997" y="8767"/>
                </a:lnTo>
                <a:lnTo>
                  <a:pt x="8071" y="8877"/>
                </a:lnTo>
                <a:lnTo>
                  <a:pt x="8181" y="8951"/>
                </a:lnTo>
                <a:lnTo>
                  <a:pt x="8327" y="9024"/>
                </a:lnTo>
                <a:lnTo>
                  <a:pt x="8584" y="9061"/>
                </a:lnTo>
                <a:lnTo>
                  <a:pt x="8768" y="9061"/>
                </a:lnTo>
                <a:lnTo>
                  <a:pt x="8951" y="8987"/>
                </a:lnTo>
                <a:lnTo>
                  <a:pt x="9281" y="8841"/>
                </a:lnTo>
                <a:lnTo>
                  <a:pt x="9611" y="8657"/>
                </a:lnTo>
                <a:lnTo>
                  <a:pt x="9721" y="8547"/>
                </a:lnTo>
                <a:lnTo>
                  <a:pt x="9758" y="8474"/>
                </a:lnTo>
                <a:lnTo>
                  <a:pt x="9758" y="8364"/>
                </a:lnTo>
                <a:lnTo>
                  <a:pt x="9685" y="8254"/>
                </a:lnTo>
                <a:lnTo>
                  <a:pt x="9648" y="8217"/>
                </a:lnTo>
                <a:lnTo>
                  <a:pt x="9464" y="8217"/>
                </a:lnTo>
                <a:lnTo>
                  <a:pt x="9428" y="8291"/>
                </a:lnTo>
                <a:lnTo>
                  <a:pt x="9244" y="8437"/>
                </a:lnTo>
                <a:lnTo>
                  <a:pt x="8988" y="8547"/>
                </a:lnTo>
                <a:lnTo>
                  <a:pt x="8768" y="8621"/>
                </a:lnTo>
                <a:lnTo>
                  <a:pt x="8584" y="8657"/>
                </a:lnTo>
                <a:lnTo>
                  <a:pt x="8474" y="8657"/>
                </a:lnTo>
                <a:lnTo>
                  <a:pt x="8401" y="8621"/>
                </a:lnTo>
                <a:lnTo>
                  <a:pt x="8364" y="8584"/>
                </a:lnTo>
                <a:lnTo>
                  <a:pt x="8327" y="8547"/>
                </a:lnTo>
                <a:lnTo>
                  <a:pt x="8254" y="8254"/>
                </a:lnTo>
                <a:lnTo>
                  <a:pt x="8181" y="8144"/>
                </a:lnTo>
                <a:lnTo>
                  <a:pt x="8071" y="8107"/>
                </a:lnTo>
                <a:lnTo>
                  <a:pt x="7961" y="8107"/>
                </a:lnTo>
                <a:lnTo>
                  <a:pt x="7887" y="8144"/>
                </a:lnTo>
                <a:lnTo>
                  <a:pt x="7740" y="8254"/>
                </a:lnTo>
                <a:lnTo>
                  <a:pt x="7630" y="8401"/>
                </a:lnTo>
                <a:lnTo>
                  <a:pt x="7410" y="8547"/>
                </a:lnTo>
                <a:lnTo>
                  <a:pt x="7264" y="8364"/>
                </a:lnTo>
                <a:lnTo>
                  <a:pt x="7117" y="8180"/>
                </a:lnTo>
                <a:lnTo>
                  <a:pt x="6970" y="7997"/>
                </a:lnTo>
                <a:lnTo>
                  <a:pt x="6787" y="7850"/>
                </a:lnTo>
                <a:lnTo>
                  <a:pt x="6713" y="7814"/>
                </a:lnTo>
                <a:close/>
                <a:moveTo>
                  <a:pt x="12876" y="11005"/>
                </a:moveTo>
                <a:lnTo>
                  <a:pt x="12803" y="11042"/>
                </a:lnTo>
                <a:lnTo>
                  <a:pt x="12766" y="11078"/>
                </a:lnTo>
                <a:lnTo>
                  <a:pt x="12766" y="11152"/>
                </a:lnTo>
                <a:lnTo>
                  <a:pt x="12729" y="11225"/>
                </a:lnTo>
                <a:lnTo>
                  <a:pt x="12766" y="11298"/>
                </a:lnTo>
                <a:lnTo>
                  <a:pt x="12986" y="11702"/>
                </a:lnTo>
                <a:lnTo>
                  <a:pt x="13279" y="12069"/>
                </a:lnTo>
                <a:lnTo>
                  <a:pt x="13499" y="12399"/>
                </a:lnTo>
                <a:lnTo>
                  <a:pt x="13646" y="12509"/>
                </a:lnTo>
                <a:lnTo>
                  <a:pt x="13830" y="12619"/>
                </a:lnTo>
                <a:lnTo>
                  <a:pt x="13976" y="12619"/>
                </a:lnTo>
                <a:lnTo>
                  <a:pt x="14013" y="12582"/>
                </a:lnTo>
                <a:lnTo>
                  <a:pt x="14086" y="12546"/>
                </a:lnTo>
                <a:lnTo>
                  <a:pt x="14160" y="12436"/>
                </a:lnTo>
                <a:lnTo>
                  <a:pt x="14160" y="12325"/>
                </a:lnTo>
                <a:lnTo>
                  <a:pt x="14160" y="12252"/>
                </a:lnTo>
                <a:lnTo>
                  <a:pt x="14123" y="12142"/>
                </a:lnTo>
                <a:lnTo>
                  <a:pt x="14086" y="12069"/>
                </a:lnTo>
                <a:lnTo>
                  <a:pt x="14050" y="12032"/>
                </a:lnTo>
                <a:lnTo>
                  <a:pt x="13903" y="12032"/>
                </a:lnTo>
                <a:lnTo>
                  <a:pt x="13830" y="11885"/>
                </a:lnTo>
                <a:lnTo>
                  <a:pt x="13573" y="11592"/>
                </a:lnTo>
                <a:lnTo>
                  <a:pt x="13316" y="11298"/>
                </a:lnTo>
                <a:lnTo>
                  <a:pt x="13059" y="11042"/>
                </a:lnTo>
                <a:lnTo>
                  <a:pt x="13023" y="11005"/>
                </a:lnTo>
                <a:close/>
                <a:moveTo>
                  <a:pt x="8181" y="3192"/>
                </a:moveTo>
                <a:lnTo>
                  <a:pt x="8511" y="3228"/>
                </a:lnTo>
                <a:lnTo>
                  <a:pt x="8878" y="3265"/>
                </a:lnTo>
                <a:lnTo>
                  <a:pt x="9208" y="3339"/>
                </a:lnTo>
                <a:lnTo>
                  <a:pt x="9538" y="3412"/>
                </a:lnTo>
                <a:lnTo>
                  <a:pt x="9868" y="3522"/>
                </a:lnTo>
                <a:lnTo>
                  <a:pt x="10198" y="3669"/>
                </a:lnTo>
                <a:lnTo>
                  <a:pt x="10528" y="3852"/>
                </a:lnTo>
                <a:lnTo>
                  <a:pt x="10822" y="4035"/>
                </a:lnTo>
                <a:lnTo>
                  <a:pt x="11078" y="4256"/>
                </a:lnTo>
                <a:lnTo>
                  <a:pt x="11335" y="4476"/>
                </a:lnTo>
                <a:lnTo>
                  <a:pt x="11592" y="4732"/>
                </a:lnTo>
                <a:lnTo>
                  <a:pt x="11812" y="4989"/>
                </a:lnTo>
                <a:lnTo>
                  <a:pt x="11996" y="5319"/>
                </a:lnTo>
                <a:lnTo>
                  <a:pt x="12142" y="5576"/>
                </a:lnTo>
                <a:lnTo>
                  <a:pt x="12252" y="5870"/>
                </a:lnTo>
                <a:lnTo>
                  <a:pt x="12362" y="6200"/>
                </a:lnTo>
                <a:lnTo>
                  <a:pt x="12436" y="6530"/>
                </a:lnTo>
                <a:lnTo>
                  <a:pt x="12509" y="6823"/>
                </a:lnTo>
                <a:lnTo>
                  <a:pt x="12509" y="7153"/>
                </a:lnTo>
                <a:lnTo>
                  <a:pt x="12509" y="7484"/>
                </a:lnTo>
                <a:lnTo>
                  <a:pt x="12472" y="7814"/>
                </a:lnTo>
                <a:lnTo>
                  <a:pt x="12399" y="8144"/>
                </a:lnTo>
                <a:lnTo>
                  <a:pt x="12289" y="8511"/>
                </a:lnTo>
                <a:lnTo>
                  <a:pt x="12142" y="8804"/>
                </a:lnTo>
                <a:lnTo>
                  <a:pt x="11996" y="9134"/>
                </a:lnTo>
                <a:lnTo>
                  <a:pt x="11812" y="9428"/>
                </a:lnTo>
                <a:lnTo>
                  <a:pt x="11592" y="9721"/>
                </a:lnTo>
                <a:lnTo>
                  <a:pt x="11115" y="10271"/>
                </a:lnTo>
                <a:lnTo>
                  <a:pt x="10345" y="11115"/>
                </a:lnTo>
                <a:lnTo>
                  <a:pt x="9941" y="11555"/>
                </a:lnTo>
                <a:lnTo>
                  <a:pt x="9575" y="12032"/>
                </a:lnTo>
                <a:lnTo>
                  <a:pt x="9281" y="12509"/>
                </a:lnTo>
                <a:lnTo>
                  <a:pt x="8988" y="13022"/>
                </a:lnTo>
                <a:lnTo>
                  <a:pt x="8914" y="13279"/>
                </a:lnTo>
                <a:lnTo>
                  <a:pt x="8804" y="13573"/>
                </a:lnTo>
                <a:lnTo>
                  <a:pt x="8768" y="13829"/>
                </a:lnTo>
                <a:lnTo>
                  <a:pt x="8731" y="14123"/>
                </a:lnTo>
                <a:lnTo>
                  <a:pt x="8217" y="14013"/>
                </a:lnTo>
                <a:lnTo>
                  <a:pt x="7704" y="13939"/>
                </a:lnTo>
                <a:lnTo>
                  <a:pt x="8584" y="11665"/>
                </a:lnTo>
                <a:lnTo>
                  <a:pt x="9061" y="10418"/>
                </a:lnTo>
                <a:lnTo>
                  <a:pt x="9318" y="9831"/>
                </a:lnTo>
                <a:lnTo>
                  <a:pt x="9391" y="9538"/>
                </a:lnTo>
                <a:lnTo>
                  <a:pt x="9391" y="9391"/>
                </a:lnTo>
                <a:lnTo>
                  <a:pt x="9354" y="9244"/>
                </a:lnTo>
                <a:lnTo>
                  <a:pt x="9318" y="9208"/>
                </a:lnTo>
                <a:lnTo>
                  <a:pt x="9281" y="9208"/>
                </a:lnTo>
                <a:lnTo>
                  <a:pt x="9171" y="9281"/>
                </a:lnTo>
                <a:lnTo>
                  <a:pt x="9098" y="9391"/>
                </a:lnTo>
                <a:lnTo>
                  <a:pt x="8988" y="9611"/>
                </a:lnTo>
                <a:lnTo>
                  <a:pt x="8768" y="10088"/>
                </a:lnTo>
                <a:lnTo>
                  <a:pt x="8217" y="11445"/>
                </a:lnTo>
                <a:lnTo>
                  <a:pt x="7337" y="13719"/>
                </a:lnTo>
                <a:lnTo>
                  <a:pt x="7227" y="13903"/>
                </a:lnTo>
                <a:lnTo>
                  <a:pt x="6970" y="13829"/>
                </a:lnTo>
                <a:lnTo>
                  <a:pt x="6420" y="13683"/>
                </a:lnTo>
                <a:lnTo>
                  <a:pt x="6420" y="13646"/>
                </a:lnTo>
                <a:lnTo>
                  <a:pt x="6493" y="13389"/>
                </a:lnTo>
                <a:lnTo>
                  <a:pt x="6530" y="13096"/>
                </a:lnTo>
                <a:lnTo>
                  <a:pt x="6530" y="12546"/>
                </a:lnTo>
                <a:lnTo>
                  <a:pt x="6603" y="11372"/>
                </a:lnTo>
                <a:lnTo>
                  <a:pt x="6677" y="10125"/>
                </a:lnTo>
                <a:lnTo>
                  <a:pt x="6713" y="9501"/>
                </a:lnTo>
                <a:lnTo>
                  <a:pt x="6677" y="8877"/>
                </a:lnTo>
                <a:lnTo>
                  <a:pt x="6677" y="8804"/>
                </a:lnTo>
                <a:lnTo>
                  <a:pt x="6640" y="8767"/>
                </a:lnTo>
                <a:lnTo>
                  <a:pt x="6530" y="8694"/>
                </a:lnTo>
                <a:lnTo>
                  <a:pt x="6420" y="8731"/>
                </a:lnTo>
                <a:lnTo>
                  <a:pt x="6383" y="8767"/>
                </a:lnTo>
                <a:lnTo>
                  <a:pt x="6347" y="8841"/>
                </a:lnTo>
                <a:lnTo>
                  <a:pt x="6273" y="9391"/>
                </a:lnTo>
                <a:lnTo>
                  <a:pt x="6237" y="9978"/>
                </a:lnTo>
                <a:lnTo>
                  <a:pt x="6200" y="11115"/>
                </a:lnTo>
                <a:lnTo>
                  <a:pt x="6090" y="12289"/>
                </a:lnTo>
                <a:lnTo>
                  <a:pt x="6016" y="12912"/>
                </a:lnTo>
                <a:lnTo>
                  <a:pt x="6016" y="13206"/>
                </a:lnTo>
                <a:lnTo>
                  <a:pt x="6016" y="13536"/>
                </a:lnTo>
                <a:lnTo>
                  <a:pt x="5540" y="13353"/>
                </a:lnTo>
                <a:lnTo>
                  <a:pt x="5099" y="13206"/>
                </a:lnTo>
                <a:lnTo>
                  <a:pt x="4623" y="13132"/>
                </a:lnTo>
                <a:lnTo>
                  <a:pt x="4182" y="13132"/>
                </a:lnTo>
                <a:lnTo>
                  <a:pt x="4329" y="12876"/>
                </a:lnTo>
                <a:lnTo>
                  <a:pt x="4439" y="12619"/>
                </a:lnTo>
                <a:lnTo>
                  <a:pt x="4549" y="12362"/>
                </a:lnTo>
                <a:lnTo>
                  <a:pt x="4623" y="12069"/>
                </a:lnTo>
                <a:lnTo>
                  <a:pt x="4696" y="11482"/>
                </a:lnTo>
                <a:lnTo>
                  <a:pt x="4696" y="10895"/>
                </a:lnTo>
                <a:lnTo>
                  <a:pt x="4623" y="10161"/>
                </a:lnTo>
                <a:lnTo>
                  <a:pt x="4512" y="9428"/>
                </a:lnTo>
                <a:lnTo>
                  <a:pt x="4366" y="8694"/>
                </a:lnTo>
                <a:lnTo>
                  <a:pt x="4219" y="7960"/>
                </a:lnTo>
                <a:lnTo>
                  <a:pt x="4182" y="7594"/>
                </a:lnTo>
                <a:lnTo>
                  <a:pt x="4182" y="7190"/>
                </a:lnTo>
                <a:lnTo>
                  <a:pt x="4182" y="6823"/>
                </a:lnTo>
                <a:lnTo>
                  <a:pt x="4219" y="6456"/>
                </a:lnTo>
                <a:lnTo>
                  <a:pt x="4292" y="6090"/>
                </a:lnTo>
                <a:lnTo>
                  <a:pt x="4439" y="5760"/>
                </a:lnTo>
                <a:lnTo>
                  <a:pt x="4586" y="5429"/>
                </a:lnTo>
                <a:lnTo>
                  <a:pt x="4769" y="5063"/>
                </a:lnTo>
                <a:lnTo>
                  <a:pt x="5026" y="4769"/>
                </a:lnTo>
                <a:lnTo>
                  <a:pt x="5246" y="4476"/>
                </a:lnTo>
                <a:lnTo>
                  <a:pt x="5503" y="4219"/>
                </a:lnTo>
                <a:lnTo>
                  <a:pt x="5796" y="3999"/>
                </a:lnTo>
                <a:lnTo>
                  <a:pt x="6090" y="3779"/>
                </a:lnTo>
                <a:lnTo>
                  <a:pt x="6420" y="3595"/>
                </a:lnTo>
                <a:lnTo>
                  <a:pt x="6787" y="3449"/>
                </a:lnTo>
                <a:lnTo>
                  <a:pt x="7117" y="3339"/>
                </a:lnTo>
                <a:lnTo>
                  <a:pt x="7484" y="3265"/>
                </a:lnTo>
                <a:lnTo>
                  <a:pt x="7814" y="3228"/>
                </a:lnTo>
                <a:lnTo>
                  <a:pt x="8181" y="3192"/>
                </a:lnTo>
                <a:close/>
                <a:moveTo>
                  <a:pt x="3962" y="13426"/>
                </a:moveTo>
                <a:lnTo>
                  <a:pt x="4623" y="13536"/>
                </a:lnTo>
                <a:lnTo>
                  <a:pt x="5246" y="13719"/>
                </a:lnTo>
                <a:lnTo>
                  <a:pt x="5943" y="13939"/>
                </a:lnTo>
                <a:lnTo>
                  <a:pt x="6603" y="14196"/>
                </a:lnTo>
                <a:lnTo>
                  <a:pt x="6860" y="14270"/>
                </a:lnTo>
                <a:lnTo>
                  <a:pt x="7154" y="14306"/>
                </a:lnTo>
                <a:lnTo>
                  <a:pt x="7704" y="14380"/>
                </a:lnTo>
                <a:lnTo>
                  <a:pt x="8217" y="14490"/>
                </a:lnTo>
                <a:lnTo>
                  <a:pt x="8474" y="14563"/>
                </a:lnTo>
                <a:lnTo>
                  <a:pt x="8731" y="14636"/>
                </a:lnTo>
                <a:lnTo>
                  <a:pt x="8768" y="14783"/>
                </a:lnTo>
                <a:lnTo>
                  <a:pt x="8841" y="14857"/>
                </a:lnTo>
                <a:lnTo>
                  <a:pt x="8951" y="14893"/>
                </a:lnTo>
                <a:lnTo>
                  <a:pt x="9061" y="14893"/>
                </a:lnTo>
                <a:lnTo>
                  <a:pt x="9061" y="15003"/>
                </a:lnTo>
                <a:lnTo>
                  <a:pt x="9024" y="15150"/>
                </a:lnTo>
                <a:lnTo>
                  <a:pt x="8914" y="15223"/>
                </a:lnTo>
                <a:lnTo>
                  <a:pt x="8768" y="15333"/>
                </a:lnTo>
                <a:lnTo>
                  <a:pt x="8034" y="15040"/>
                </a:lnTo>
                <a:lnTo>
                  <a:pt x="6383" y="14490"/>
                </a:lnTo>
                <a:lnTo>
                  <a:pt x="5576" y="14270"/>
                </a:lnTo>
                <a:lnTo>
                  <a:pt x="4769" y="14086"/>
                </a:lnTo>
                <a:lnTo>
                  <a:pt x="4292" y="14013"/>
                </a:lnTo>
                <a:lnTo>
                  <a:pt x="4072" y="14013"/>
                </a:lnTo>
                <a:lnTo>
                  <a:pt x="3852" y="14050"/>
                </a:lnTo>
                <a:lnTo>
                  <a:pt x="3742" y="14013"/>
                </a:lnTo>
                <a:lnTo>
                  <a:pt x="3669" y="13939"/>
                </a:lnTo>
                <a:lnTo>
                  <a:pt x="3632" y="13829"/>
                </a:lnTo>
                <a:lnTo>
                  <a:pt x="3632" y="13719"/>
                </a:lnTo>
                <a:lnTo>
                  <a:pt x="3632" y="13609"/>
                </a:lnTo>
                <a:lnTo>
                  <a:pt x="3705" y="13536"/>
                </a:lnTo>
                <a:lnTo>
                  <a:pt x="3816" y="13463"/>
                </a:lnTo>
                <a:lnTo>
                  <a:pt x="3926" y="13426"/>
                </a:lnTo>
                <a:close/>
                <a:moveTo>
                  <a:pt x="4256" y="15737"/>
                </a:moveTo>
                <a:lnTo>
                  <a:pt x="4696" y="15847"/>
                </a:lnTo>
                <a:lnTo>
                  <a:pt x="4476" y="16067"/>
                </a:lnTo>
                <a:lnTo>
                  <a:pt x="4292" y="16287"/>
                </a:lnTo>
                <a:lnTo>
                  <a:pt x="4292" y="16250"/>
                </a:lnTo>
                <a:lnTo>
                  <a:pt x="4256" y="16140"/>
                </a:lnTo>
                <a:lnTo>
                  <a:pt x="4256" y="15994"/>
                </a:lnTo>
                <a:lnTo>
                  <a:pt x="4256" y="15737"/>
                </a:lnTo>
                <a:close/>
                <a:moveTo>
                  <a:pt x="4843" y="15920"/>
                </a:moveTo>
                <a:lnTo>
                  <a:pt x="4989" y="15957"/>
                </a:lnTo>
                <a:lnTo>
                  <a:pt x="5136" y="15994"/>
                </a:lnTo>
                <a:lnTo>
                  <a:pt x="4879" y="16140"/>
                </a:lnTo>
                <a:lnTo>
                  <a:pt x="4623" y="16360"/>
                </a:lnTo>
                <a:lnTo>
                  <a:pt x="4623" y="16360"/>
                </a:lnTo>
                <a:lnTo>
                  <a:pt x="4733" y="16140"/>
                </a:lnTo>
                <a:lnTo>
                  <a:pt x="4843" y="15920"/>
                </a:lnTo>
                <a:close/>
                <a:moveTo>
                  <a:pt x="4146" y="14453"/>
                </a:moveTo>
                <a:lnTo>
                  <a:pt x="4659" y="14490"/>
                </a:lnTo>
                <a:lnTo>
                  <a:pt x="5356" y="14673"/>
                </a:lnTo>
                <a:lnTo>
                  <a:pt x="6053" y="14857"/>
                </a:lnTo>
                <a:lnTo>
                  <a:pt x="7410" y="15333"/>
                </a:lnTo>
                <a:lnTo>
                  <a:pt x="8034" y="15553"/>
                </a:lnTo>
                <a:lnTo>
                  <a:pt x="8401" y="15663"/>
                </a:lnTo>
                <a:lnTo>
                  <a:pt x="8694" y="15774"/>
                </a:lnTo>
                <a:lnTo>
                  <a:pt x="8731" y="15847"/>
                </a:lnTo>
                <a:lnTo>
                  <a:pt x="8768" y="15884"/>
                </a:lnTo>
                <a:lnTo>
                  <a:pt x="8841" y="15957"/>
                </a:lnTo>
                <a:lnTo>
                  <a:pt x="8951" y="15957"/>
                </a:lnTo>
                <a:lnTo>
                  <a:pt x="8914" y="16067"/>
                </a:lnTo>
                <a:lnTo>
                  <a:pt x="8841" y="16214"/>
                </a:lnTo>
                <a:lnTo>
                  <a:pt x="8694" y="16397"/>
                </a:lnTo>
                <a:lnTo>
                  <a:pt x="8547" y="16507"/>
                </a:lnTo>
                <a:lnTo>
                  <a:pt x="8401" y="16581"/>
                </a:lnTo>
                <a:lnTo>
                  <a:pt x="7227" y="16140"/>
                </a:lnTo>
                <a:lnTo>
                  <a:pt x="6016" y="15774"/>
                </a:lnTo>
                <a:lnTo>
                  <a:pt x="4733" y="15370"/>
                </a:lnTo>
                <a:lnTo>
                  <a:pt x="4072" y="15223"/>
                </a:lnTo>
                <a:lnTo>
                  <a:pt x="3449" y="15113"/>
                </a:lnTo>
                <a:lnTo>
                  <a:pt x="3449" y="15040"/>
                </a:lnTo>
                <a:lnTo>
                  <a:pt x="3449" y="14857"/>
                </a:lnTo>
                <a:lnTo>
                  <a:pt x="3522" y="14673"/>
                </a:lnTo>
                <a:lnTo>
                  <a:pt x="3632" y="14563"/>
                </a:lnTo>
                <a:lnTo>
                  <a:pt x="3705" y="14490"/>
                </a:lnTo>
                <a:lnTo>
                  <a:pt x="3926" y="14490"/>
                </a:lnTo>
                <a:lnTo>
                  <a:pt x="3962" y="14526"/>
                </a:lnTo>
                <a:lnTo>
                  <a:pt x="3999" y="14526"/>
                </a:lnTo>
                <a:lnTo>
                  <a:pt x="4036" y="14490"/>
                </a:lnTo>
                <a:lnTo>
                  <a:pt x="4146" y="14453"/>
                </a:lnTo>
                <a:close/>
                <a:moveTo>
                  <a:pt x="5503" y="16067"/>
                </a:moveTo>
                <a:lnTo>
                  <a:pt x="5723" y="16140"/>
                </a:lnTo>
                <a:lnTo>
                  <a:pt x="5503" y="16287"/>
                </a:lnTo>
                <a:lnTo>
                  <a:pt x="5246" y="16434"/>
                </a:lnTo>
                <a:lnTo>
                  <a:pt x="5026" y="16617"/>
                </a:lnTo>
                <a:lnTo>
                  <a:pt x="4843" y="16837"/>
                </a:lnTo>
                <a:lnTo>
                  <a:pt x="4659" y="16764"/>
                </a:lnTo>
                <a:lnTo>
                  <a:pt x="4733" y="16691"/>
                </a:lnTo>
                <a:lnTo>
                  <a:pt x="5503" y="16067"/>
                </a:lnTo>
                <a:close/>
                <a:moveTo>
                  <a:pt x="5980" y="16214"/>
                </a:moveTo>
                <a:lnTo>
                  <a:pt x="6200" y="16287"/>
                </a:lnTo>
                <a:lnTo>
                  <a:pt x="6200" y="16324"/>
                </a:lnTo>
                <a:lnTo>
                  <a:pt x="5943" y="16434"/>
                </a:lnTo>
                <a:lnTo>
                  <a:pt x="5723" y="16581"/>
                </a:lnTo>
                <a:lnTo>
                  <a:pt x="5540" y="16727"/>
                </a:lnTo>
                <a:lnTo>
                  <a:pt x="5393" y="16947"/>
                </a:lnTo>
                <a:lnTo>
                  <a:pt x="5246" y="16911"/>
                </a:lnTo>
                <a:lnTo>
                  <a:pt x="5613" y="16544"/>
                </a:lnTo>
                <a:lnTo>
                  <a:pt x="5980" y="16214"/>
                </a:lnTo>
                <a:close/>
                <a:moveTo>
                  <a:pt x="6383" y="16360"/>
                </a:moveTo>
                <a:lnTo>
                  <a:pt x="6897" y="16544"/>
                </a:lnTo>
                <a:lnTo>
                  <a:pt x="6420" y="16801"/>
                </a:lnTo>
                <a:lnTo>
                  <a:pt x="6200" y="16947"/>
                </a:lnTo>
                <a:lnTo>
                  <a:pt x="5980" y="17131"/>
                </a:lnTo>
                <a:lnTo>
                  <a:pt x="5796" y="17057"/>
                </a:lnTo>
                <a:lnTo>
                  <a:pt x="5833" y="16984"/>
                </a:lnTo>
                <a:lnTo>
                  <a:pt x="5833" y="16911"/>
                </a:lnTo>
                <a:lnTo>
                  <a:pt x="5833" y="16874"/>
                </a:lnTo>
                <a:lnTo>
                  <a:pt x="6090" y="16617"/>
                </a:lnTo>
                <a:lnTo>
                  <a:pt x="6383" y="16397"/>
                </a:lnTo>
                <a:lnTo>
                  <a:pt x="6383" y="16360"/>
                </a:lnTo>
                <a:close/>
                <a:moveTo>
                  <a:pt x="7080" y="16581"/>
                </a:moveTo>
                <a:lnTo>
                  <a:pt x="7410" y="16691"/>
                </a:lnTo>
                <a:lnTo>
                  <a:pt x="7154" y="16911"/>
                </a:lnTo>
                <a:lnTo>
                  <a:pt x="6787" y="17314"/>
                </a:lnTo>
                <a:lnTo>
                  <a:pt x="6457" y="17241"/>
                </a:lnTo>
                <a:lnTo>
                  <a:pt x="6493" y="17167"/>
                </a:lnTo>
                <a:lnTo>
                  <a:pt x="6457" y="17131"/>
                </a:lnTo>
                <a:lnTo>
                  <a:pt x="6750" y="16837"/>
                </a:lnTo>
                <a:lnTo>
                  <a:pt x="7080" y="16581"/>
                </a:lnTo>
                <a:close/>
                <a:moveTo>
                  <a:pt x="8034" y="2678"/>
                </a:moveTo>
                <a:lnTo>
                  <a:pt x="7704" y="2715"/>
                </a:lnTo>
                <a:lnTo>
                  <a:pt x="7374" y="2752"/>
                </a:lnTo>
                <a:lnTo>
                  <a:pt x="7044" y="2825"/>
                </a:lnTo>
                <a:lnTo>
                  <a:pt x="6750" y="2898"/>
                </a:lnTo>
                <a:lnTo>
                  <a:pt x="6420" y="3008"/>
                </a:lnTo>
                <a:lnTo>
                  <a:pt x="6126" y="3155"/>
                </a:lnTo>
                <a:lnTo>
                  <a:pt x="5833" y="3302"/>
                </a:lnTo>
                <a:lnTo>
                  <a:pt x="5576" y="3522"/>
                </a:lnTo>
                <a:lnTo>
                  <a:pt x="5026" y="3962"/>
                </a:lnTo>
                <a:lnTo>
                  <a:pt x="4806" y="4219"/>
                </a:lnTo>
                <a:lnTo>
                  <a:pt x="4586" y="4512"/>
                </a:lnTo>
                <a:lnTo>
                  <a:pt x="4366" y="4769"/>
                </a:lnTo>
                <a:lnTo>
                  <a:pt x="4182" y="5099"/>
                </a:lnTo>
                <a:lnTo>
                  <a:pt x="3999" y="5393"/>
                </a:lnTo>
                <a:lnTo>
                  <a:pt x="3852" y="5723"/>
                </a:lnTo>
                <a:lnTo>
                  <a:pt x="3742" y="6163"/>
                </a:lnTo>
                <a:lnTo>
                  <a:pt x="3669" y="6603"/>
                </a:lnTo>
                <a:lnTo>
                  <a:pt x="3632" y="7043"/>
                </a:lnTo>
                <a:lnTo>
                  <a:pt x="3632" y="7520"/>
                </a:lnTo>
                <a:lnTo>
                  <a:pt x="3705" y="7960"/>
                </a:lnTo>
                <a:lnTo>
                  <a:pt x="3779" y="8437"/>
                </a:lnTo>
                <a:lnTo>
                  <a:pt x="3962" y="9318"/>
                </a:lnTo>
                <a:lnTo>
                  <a:pt x="4109" y="10308"/>
                </a:lnTo>
                <a:lnTo>
                  <a:pt x="4182" y="10785"/>
                </a:lnTo>
                <a:lnTo>
                  <a:pt x="4219" y="11262"/>
                </a:lnTo>
                <a:lnTo>
                  <a:pt x="4182" y="11739"/>
                </a:lnTo>
                <a:lnTo>
                  <a:pt x="4109" y="12215"/>
                </a:lnTo>
                <a:lnTo>
                  <a:pt x="3999" y="12619"/>
                </a:lnTo>
                <a:lnTo>
                  <a:pt x="3816" y="13059"/>
                </a:lnTo>
                <a:lnTo>
                  <a:pt x="3595" y="13132"/>
                </a:lnTo>
                <a:lnTo>
                  <a:pt x="3449" y="13279"/>
                </a:lnTo>
                <a:lnTo>
                  <a:pt x="3302" y="13426"/>
                </a:lnTo>
                <a:lnTo>
                  <a:pt x="3229" y="13646"/>
                </a:lnTo>
                <a:lnTo>
                  <a:pt x="3229" y="13829"/>
                </a:lnTo>
                <a:lnTo>
                  <a:pt x="3265" y="13976"/>
                </a:lnTo>
                <a:lnTo>
                  <a:pt x="3339" y="14160"/>
                </a:lnTo>
                <a:lnTo>
                  <a:pt x="3412" y="14270"/>
                </a:lnTo>
                <a:lnTo>
                  <a:pt x="3339" y="14343"/>
                </a:lnTo>
                <a:lnTo>
                  <a:pt x="3265" y="14416"/>
                </a:lnTo>
                <a:lnTo>
                  <a:pt x="3192" y="14526"/>
                </a:lnTo>
                <a:lnTo>
                  <a:pt x="3119" y="14673"/>
                </a:lnTo>
                <a:lnTo>
                  <a:pt x="3082" y="14857"/>
                </a:lnTo>
                <a:lnTo>
                  <a:pt x="3045" y="15040"/>
                </a:lnTo>
                <a:lnTo>
                  <a:pt x="3045" y="15187"/>
                </a:lnTo>
                <a:lnTo>
                  <a:pt x="3082" y="15370"/>
                </a:lnTo>
                <a:lnTo>
                  <a:pt x="3192" y="15480"/>
                </a:lnTo>
                <a:lnTo>
                  <a:pt x="3302" y="15590"/>
                </a:lnTo>
                <a:lnTo>
                  <a:pt x="3412" y="15627"/>
                </a:lnTo>
                <a:lnTo>
                  <a:pt x="3485" y="15590"/>
                </a:lnTo>
                <a:lnTo>
                  <a:pt x="3522" y="15553"/>
                </a:lnTo>
                <a:lnTo>
                  <a:pt x="3559" y="15553"/>
                </a:lnTo>
                <a:lnTo>
                  <a:pt x="4072" y="15700"/>
                </a:lnTo>
                <a:lnTo>
                  <a:pt x="3999" y="15810"/>
                </a:lnTo>
                <a:lnTo>
                  <a:pt x="3926" y="15957"/>
                </a:lnTo>
                <a:lnTo>
                  <a:pt x="3926" y="16140"/>
                </a:lnTo>
                <a:lnTo>
                  <a:pt x="3926" y="16324"/>
                </a:lnTo>
                <a:lnTo>
                  <a:pt x="3999" y="16507"/>
                </a:lnTo>
                <a:lnTo>
                  <a:pt x="4072" y="16654"/>
                </a:lnTo>
                <a:lnTo>
                  <a:pt x="4146" y="16801"/>
                </a:lnTo>
                <a:lnTo>
                  <a:pt x="4292" y="16874"/>
                </a:lnTo>
                <a:lnTo>
                  <a:pt x="4256" y="16947"/>
                </a:lnTo>
                <a:lnTo>
                  <a:pt x="4292" y="17021"/>
                </a:lnTo>
                <a:lnTo>
                  <a:pt x="4329" y="17057"/>
                </a:lnTo>
                <a:lnTo>
                  <a:pt x="4402" y="17094"/>
                </a:lnTo>
                <a:lnTo>
                  <a:pt x="4586" y="17167"/>
                </a:lnTo>
                <a:lnTo>
                  <a:pt x="4806" y="17277"/>
                </a:lnTo>
                <a:lnTo>
                  <a:pt x="5283" y="17388"/>
                </a:lnTo>
                <a:lnTo>
                  <a:pt x="5393" y="17424"/>
                </a:lnTo>
                <a:lnTo>
                  <a:pt x="5576" y="17461"/>
                </a:lnTo>
                <a:lnTo>
                  <a:pt x="6310" y="17681"/>
                </a:lnTo>
                <a:lnTo>
                  <a:pt x="6677" y="17754"/>
                </a:lnTo>
                <a:lnTo>
                  <a:pt x="6860" y="17791"/>
                </a:lnTo>
                <a:lnTo>
                  <a:pt x="7044" y="17754"/>
                </a:lnTo>
                <a:lnTo>
                  <a:pt x="7117" y="17718"/>
                </a:lnTo>
                <a:lnTo>
                  <a:pt x="7154" y="17681"/>
                </a:lnTo>
                <a:lnTo>
                  <a:pt x="7154" y="17608"/>
                </a:lnTo>
                <a:lnTo>
                  <a:pt x="7117" y="17534"/>
                </a:lnTo>
                <a:lnTo>
                  <a:pt x="7447" y="17204"/>
                </a:lnTo>
                <a:lnTo>
                  <a:pt x="7594" y="17021"/>
                </a:lnTo>
                <a:lnTo>
                  <a:pt x="7740" y="16837"/>
                </a:lnTo>
                <a:lnTo>
                  <a:pt x="8327" y="17021"/>
                </a:lnTo>
                <a:lnTo>
                  <a:pt x="8437" y="17021"/>
                </a:lnTo>
                <a:lnTo>
                  <a:pt x="8547" y="16984"/>
                </a:lnTo>
                <a:lnTo>
                  <a:pt x="8731" y="16911"/>
                </a:lnTo>
                <a:lnTo>
                  <a:pt x="8914" y="16764"/>
                </a:lnTo>
                <a:lnTo>
                  <a:pt x="9098" y="16581"/>
                </a:lnTo>
                <a:lnTo>
                  <a:pt x="9208" y="16360"/>
                </a:lnTo>
                <a:lnTo>
                  <a:pt x="9281" y="16140"/>
                </a:lnTo>
                <a:lnTo>
                  <a:pt x="9318" y="15884"/>
                </a:lnTo>
                <a:lnTo>
                  <a:pt x="9281" y="15700"/>
                </a:lnTo>
                <a:lnTo>
                  <a:pt x="9208" y="15590"/>
                </a:lnTo>
                <a:lnTo>
                  <a:pt x="9171" y="15517"/>
                </a:lnTo>
                <a:lnTo>
                  <a:pt x="9244" y="15407"/>
                </a:lnTo>
                <a:lnTo>
                  <a:pt x="9354" y="15260"/>
                </a:lnTo>
                <a:lnTo>
                  <a:pt x="9391" y="15113"/>
                </a:lnTo>
                <a:lnTo>
                  <a:pt x="9428" y="15003"/>
                </a:lnTo>
                <a:lnTo>
                  <a:pt x="9501" y="14930"/>
                </a:lnTo>
                <a:lnTo>
                  <a:pt x="9575" y="14857"/>
                </a:lnTo>
                <a:lnTo>
                  <a:pt x="9575" y="14783"/>
                </a:lnTo>
                <a:lnTo>
                  <a:pt x="9538" y="14673"/>
                </a:lnTo>
                <a:lnTo>
                  <a:pt x="9391" y="14526"/>
                </a:lnTo>
                <a:lnTo>
                  <a:pt x="9244" y="14380"/>
                </a:lnTo>
                <a:lnTo>
                  <a:pt x="9244" y="14050"/>
                </a:lnTo>
                <a:lnTo>
                  <a:pt x="9318" y="13683"/>
                </a:lnTo>
                <a:lnTo>
                  <a:pt x="9428" y="13353"/>
                </a:lnTo>
                <a:lnTo>
                  <a:pt x="9538" y="13059"/>
                </a:lnTo>
                <a:lnTo>
                  <a:pt x="9721" y="12766"/>
                </a:lnTo>
                <a:lnTo>
                  <a:pt x="9905" y="12472"/>
                </a:lnTo>
                <a:lnTo>
                  <a:pt x="10308" y="11885"/>
                </a:lnTo>
                <a:lnTo>
                  <a:pt x="10785" y="11335"/>
                </a:lnTo>
                <a:lnTo>
                  <a:pt x="11299" y="10822"/>
                </a:lnTo>
                <a:lnTo>
                  <a:pt x="11775" y="10308"/>
                </a:lnTo>
                <a:lnTo>
                  <a:pt x="12179" y="9758"/>
                </a:lnTo>
                <a:lnTo>
                  <a:pt x="12362" y="9501"/>
                </a:lnTo>
                <a:lnTo>
                  <a:pt x="12546" y="9208"/>
                </a:lnTo>
                <a:lnTo>
                  <a:pt x="12656" y="8951"/>
                </a:lnTo>
                <a:lnTo>
                  <a:pt x="12803" y="8657"/>
                </a:lnTo>
                <a:lnTo>
                  <a:pt x="12876" y="8364"/>
                </a:lnTo>
                <a:lnTo>
                  <a:pt x="12949" y="8034"/>
                </a:lnTo>
                <a:lnTo>
                  <a:pt x="12986" y="7740"/>
                </a:lnTo>
                <a:lnTo>
                  <a:pt x="13023" y="7447"/>
                </a:lnTo>
                <a:lnTo>
                  <a:pt x="13023" y="6823"/>
                </a:lnTo>
                <a:lnTo>
                  <a:pt x="12913" y="6236"/>
                </a:lnTo>
                <a:lnTo>
                  <a:pt x="12729" y="5613"/>
                </a:lnTo>
                <a:lnTo>
                  <a:pt x="12436" y="5026"/>
                </a:lnTo>
                <a:lnTo>
                  <a:pt x="12252" y="4769"/>
                </a:lnTo>
                <a:lnTo>
                  <a:pt x="12069" y="4476"/>
                </a:lnTo>
                <a:lnTo>
                  <a:pt x="11849" y="4256"/>
                </a:lnTo>
                <a:lnTo>
                  <a:pt x="11629" y="3999"/>
                </a:lnTo>
                <a:lnTo>
                  <a:pt x="11372" y="3815"/>
                </a:lnTo>
                <a:lnTo>
                  <a:pt x="11115" y="3595"/>
                </a:lnTo>
                <a:lnTo>
                  <a:pt x="10565" y="3265"/>
                </a:lnTo>
                <a:lnTo>
                  <a:pt x="9978" y="3008"/>
                </a:lnTo>
                <a:lnTo>
                  <a:pt x="9354" y="2825"/>
                </a:lnTo>
                <a:lnTo>
                  <a:pt x="8694" y="2715"/>
                </a:lnTo>
                <a:lnTo>
                  <a:pt x="8034" y="2678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50" name="Google Shape;250;p4"/>
          <p:cNvSpPr/>
          <p:nvPr/>
        </p:nvSpPr>
        <p:spPr>
          <a:xfrm>
            <a:off x="8817948" y="3439661"/>
            <a:ext cx="414157" cy="507762"/>
          </a:xfrm>
          <a:custGeom>
            <a:avLst/>
            <a:gdLst/>
            <a:ahLst/>
            <a:cxnLst/>
            <a:rect l="l" t="t" r="r" b="b"/>
            <a:pathLst>
              <a:path w="14601" h="17901" extrusionOk="0">
                <a:moveTo>
                  <a:pt x="10492" y="4329"/>
                </a:moveTo>
                <a:lnTo>
                  <a:pt x="10859" y="4769"/>
                </a:lnTo>
                <a:lnTo>
                  <a:pt x="10712" y="4769"/>
                </a:lnTo>
                <a:lnTo>
                  <a:pt x="10712" y="4696"/>
                </a:lnTo>
                <a:lnTo>
                  <a:pt x="10675" y="4622"/>
                </a:lnTo>
                <a:lnTo>
                  <a:pt x="10639" y="4622"/>
                </a:lnTo>
                <a:lnTo>
                  <a:pt x="10602" y="4549"/>
                </a:lnTo>
                <a:lnTo>
                  <a:pt x="10565" y="4512"/>
                </a:lnTo>
                <a:lnTo>
                  <a:pt x="10455" y="4475"/>
                </a:lnTo>
                <a:lnTo>
                  <a:pt x="10345" y="4512"/>
                </a:lnTo>
                <a:lnTo>
                  <a:pt x="10308" y="4549"/>
                </a:lnTo>
                <a:lnTo>
                  <a:pt x="10272" y="4622"/>
                </a:lnTo>
                <a:lnTo>
                  <a:pt x="10272" y="4696"/>
                </a:lnTo>
                <a:lnTo>
                  <a:pt x="10052" y="4622"/>
                </a:lnTo>
                <a:lnTo>
                  <a:pt x="10492" y="4329"/>
                </a:lnTo>
                <a:close/>
                <a:moveTo>
                  <a:pt x="6897" y="3448"/>
                </a:moveTo>
                <a:lnTo>
                  <a:pt x="7044" y="3485"/>
                </a:lnTo>
                <a:lnTo>
                  <a:pt x="7227" y="3522"/>
                </a:lnTo>
                <a:lnTo>
                  <a:pt x="7374" y="3595"/>
                </a:lnTo>
                <a:lnTo>
                  <a:pt x="7484" y="3705"/>
                </a:lnTo>
                <a:lnTo>
                  <a:pt x="7521" y="3815"/>
                </a:lnTo>
                <a:lnTo>
                  <a:pt x="7521" y="3889"/>
                </a:lnTo>
                <a:lnTo>
                  <a:pt x="7484" y="3999"/>
                </a:lnTo>
                <a:lnTo>
                  <a:pt x="7447" y="4109"/>
                </a:lnTo>
                <a:lnTo>
                  <a:pt x="7264" y="4292"/>
                </a:lnTo>
                <a:lnTo>
                  <a:pt x="7154" y="4439"/>
                </a:lnTo>
                <a:lnTo>
                  <a:pt x="6934" y="4732"/>
                </a:lnTo>
                <a:lnTo>
                  <a:pt x="6714" y="4952"/>
                </a:lnTo>
                <a:lnTo>
                  <a:pt x="6494" y="5099"/>
                </a:lnTo>
                <a:lnTo>
                  <a:pt x="6384" y="5136"/>
                </a:lnTo>
                <a:lnTo>
                  <a:pt x="6310" y="5136"/>
                </a:lnTo>
                <a:lnTo>
                  <a:pt x="6237" y="5062"/>
                </a:lnTo>
                <a:lnTo>
                  <a:pt x="6200" y="4989"/>
                </a:lnTo>
                <a:lnTo>
                  <a:pt x="6163" y="4806"/>
                </a:lnTo>
                <a:lnTo>
                  <a:pt x="6163" y="4659"/>
                </a:lnTo>
                <a:lnTo>
                  <a:pt x="6163" y="4145"/>
                </a:lnTo>
                <a:lnTo>
                  <a:pt x="6127" y="3595"/>
                </a:lnTo>
                <a:lnTo>
                  <a:pt x="6273" y="3522"/>
                </a:lnTo>
                <a:lnTo>
                  <a:pt x="6420" y="3485"/>
                </a:lnTo>
                <a:lnTo>
                  <a:pt x="6567" y="3448"/>
                </a:lnTo>
                <a:close/>
                <a:moveTo>
                  <a:pt x="6457" y="3118"/>
                </a:moveTo>
                <a:lnTo>
                  <a:pt x="6237" y="3192"/>
                </a:lnTo>
                <a:lnTo>
                  <a:pt x="6017" y="3265"/>
                </a:lnTo>
                <a:lnTo>
                  <a:pt x="5833" y="3375"/>
                </a:lnTo>
                <a:lnTo>
                  <a:pt x="5723" y="3558"/>
                </a:lnTo>
                <a:lnTo>
                  <a:pt x="5723" y="3632"/>
                </a:lnTo>
                <a:lnTo>
                  <a:pt x="5760" y="3668"/>
                </a:lnTo>
                <a:lnTo>
                  <a:pt x="5797" y="3705"/>
                </a:lnTo>
                <a:lnTo>
                  <a:pt x="5870" y="3705"/>
                </a:lnTo>
                <a:lnTo>
                  <a:pt x="5980" y="3668"/>
                </a:lnTo>
                <a:lnTo>
                  <a:pt x="5943" y="4219"/>
                </a:lnTo>
                <a:lnTo>
                  <a:pt x="5943" y="4769"/>
                </a:lnTo>
                <a:lnTo>
                  <a:pt x="5943" y="4952"/>
                </a:lnTo>
                <a:lnTo>
                  <a:pt x="5980" y="5099"/>
                </a:lnTo>
                <a:lnTo>
                  <a:pt x="6053" y="5209"/>
                </a:lnTo>
                <a:lnTo>
                  <a:pt x="6163" y="5319"/>
                </a:lnTo>
                <a:lnTo>
                  <a:pt x="6237" y="5393"/>
                </a:lnTo>
                <a:lnTo>
                  <a:pt x="6530" y="5393"/>
                </a:lnTo>
                <a:lnTo>
                  <a:pt x="6714" y="5282"/>
                </a:lnTo>
                <a:lnTo>
                  <a:pt x="6897" y="5136"/>
                </a:lnTo>
                <a:lnTo>
                  <a:pt x="7227" y="4806"/>
                </a:lnTo>
                <a:lnTo>
                  <a:pt x="7447" y="4512"/>
                </a:lnTo>
                <a:lnTo>
                  <a:pt x="7594" y="4329"/>
                </a:lnTo>
                <a:lnTo>
                  <a:pt x="7741" y="4182"/>
                </a:lnTo>
                <a:lnTo>
                  <a:pt x="7814" y="3962"/>
                </a:lnTo>
                <a:lnTo>
                  <a:pt x="7851" y="3852"/>
                </a:lnTo>
                <a:lnTo>
                  <a:pt x="7851" y="3742"/>
                </a:lnTo>
                <a:lnTo>
                  <a:pt x="7777" y="3595"/>
                </a:lnTo>
                <a:lnTo>
                  <a:pt x="7667" y="3448"/>
                </a:lnTo>
                <a:lnTo>
                  <a:pt x="7521" y="3302"/>
                </a:lnTo>
                <a:lnTo>
                  <a:pt x="7374" y="3228"/>
                </a:lnTo>
                <a:lnTo>
                  <a:pt x="7190" y="3155"/>
                </a:lnTo>
                <a:lnTo>
                  <a:pt x="6970" y="3118"/>
                </a:lnTo>
                <a:close/>
                <a:moveTo>
                  <a:pt x="2789" y="3522"/>
                </a:moveTo>
                <a:lnTo>
                  <a:pt x="2935" y="3668"/>
                </a:lnTo>
                <a:lnTo>
                  <a:pt x="3082" y="3779"/>
                </a:lnTo>
                <a:lnTo>
                  <a:pt x="3449" y="3925"/>
                </a:lnTo>
                <a:lnTo>
                  <a:pt x="3632" y="3999"/>
                </a:lnTo>
                <a:lnTo>
                  <a:pt x="3669" y="4072"/>
                </a:lnTo>
                <a:lnTo>
                  <a:pt x="3706" y="4145"/>
                </a:lnTo>
                <a:lnTo>
                  <a:pt x="3706" y="4219"/>
                </a:lnTo>
                <a:lnTo>
                  <a:pt x="3742" y="4255"/>
                </a:lnTo>
                <a:lnTo>
                  <a:pt x="3779" y="4292"/>
                </a:lnTo>
                <a:lnTo>
                  <a:pt x="3852" y="4329"/>
                </a:lnTo>
                <a:lnTo>
                  <a:pt x="4036" y="4402"/>
                </a:lnTo>
                <a:lnTo>
                  <a:pt x="4219" y="4475"/>
                </a:lnTo>
                <a:lnTo>
                  <a:pt x="4403" y="4586"/>
                </a:lnTo>
                <a:lnTo>
                  <a:pt x="4549" y="4696"/>
                </a:lnTo>
                <a:lnTo>
                  <a:pt x="4843" y="5026"/>
                </a:lnTo>
                <a:lnTo>
                  <a:pt x="5100" y="5319"/>
                </a:lnTo>
                <a:lnTo>
                  <a:pt x="4770" y="5356"/>
                </a:lnTo>
                <a:lnTo>
                  <a:pt x="4476" y="5356"/>
                </a:lnTo>
                <a:lnTo>
                  <a:pt x="3816" y="5319"/>
                </a:lnTo>
                <a:lnTo>
                  <a:pt x="3486" y="5319"/>
                </a:lnTo>
                <a:lnTo>
                  <a:pt x="3156" y="5393"/>
                </a:lnTo>
                <a:lnTo>
                  <a:pt x="2972" y="5466"/>
                </a:lnTo>
                <a:lnTo>
                  <a:pt x="2789" y="5576"/>
                </a:lnTo>
                <a:lnTo>
                  <a:pt x="2605" y="5649"/>
                </a:lnTo>
                <a:lnTo>
                  <a:pt x="2495" y="5686"/>
                </a:lnTo>
                <a:lnTo>
                  <a:pt x="2349" y="5686"/>
                </a:lnTo>
                <a:lnTo>
                  <a:pt x="2312" y="5723"/>
                </a:lnTo>
                <a:lnTo>
                  <a:pt x="2275" y="5796"/>
                </a:lnTo>
                <a:lnTo>
                  <a:pt x="2275" y="5833"/>
                </a:lnTo>
                <a:lnTo>
                  <a:pt x="2349" y="6676"/>
                </a:lnTo>
                <a:lnTo>
                  <a:pt x="2128" y="6493"/>
                </a:lnTo>
                <a:lnTo>
                  <a:pt x="1908" y="6383"/>
                </a:lnTo>
                <a:lnTo>
                  <a:pt x="1908" y="6126"/>
                </a:lnTo>
                <a:lnTo>
                  <a:pt x="1835" y="5906"/>
                </a:lnTo>
                <a:lnTo>
                  <a:pt x="1725" y="5796"/>
                </a:lnTo>
                <a:lnTo>
                  <a:pt x="1578" y="5723"/>
                </a:lnTo>
                <a:lnTo>
                  <a:pt x="1285" y="5649"/>
                </a:lnTo>
                <a:lnTo>
                  <a:pt x="1101" y="5649"/>
                </a:lnTo>
                <a:lnTo>
                  <a:pt x="918" y="5686"/>
                </a:lnTo>
                <a:lnTo>
                  <a:pt x="918" y="5686"/>
                </a:lnTo>
                <a:lnTo>
                  <a:pt x="1101" y="5356"/>
                </a:lnTo>
                <a:lnTo>
                  <a:pt x="1285" y="5026"/>
                </a:lnTo>
                <a:lnTo>
                  <a:pt x="1468" y="4732"/>
                </a:lnTo>
                <a:lnTo>
                  <a:pt x="1688" y="4439"/>
                </a:lnTo>
                <a:lnTo>
                  <a:pt x="1945" y="4182"/>
                </a:lnTo>
                <a:lnTo>
                  <a:pt x="2202" y="3962"/>
                </a:lnTo>
                <a:lnTo>
                  <a:pt x="2495" y="3742"/>
                </a:lnTo>
                <a:lnTo>
                  <a:pt x="2789" y="3522"/>
                </a:lnTo>
                <a:close/>
                <a:moveTo>
                  <a:pt x="10639" y="7520"/>
                </a:moveTo>
                <a:lnTo>
                  <a:pt x="11042" y="7703"/>
                </a:lnTo>
                <a:lnTo>
                  <a:pt x="11336" y="7850"/>
                </a:lnTo>
                <a:lnTo>
                  <a:pt x="11482" y="7924"/>
                </a:lnTo>
                <a:lnTo>
                  <a:pt x="11629" y="7960"/>
                </a:lnTo>
                <a:lnTo>
                  <a:pt x="11556" y="8254"/>
                </a:lnTo>
                <a:lnTo>
                  <a:pt x="11225" y="8107"/>
                </a:lnTo>
                <a:lnTo>
                  <a:pt x="10895" y="7960"/>
                </a:lnTo>
                <a:lnTo>
                  <a:pt x="10785" y="7887"/>
                </a:lnTo>
                <a:lnTo>
                  <a:pt x="10639" y="7520"/>
                </a:lnTo>
                <a:close/>
                <a:moveTo>
                  <a:pt x="10272" y="8070"/>
                </a:moveTo>
                <a:lnTo>
                  <a:pt x="10382" y="8144"/>
                </a:lnTo>
                <a:lnTo>
                  <a:pt x="10529" y="8217"/>
                </a:lnTo>
                <a:lnTo>
                  <a:pt x="10565" y="8327"/>
                </a:lnTo>
                <a:lnTo>
                  <a:pt x="10602" y="8400"/>
                </a:lnTo>
                <a:lnTo>
                  <a:pt x="10712" y="8437"/>
                </a:lnTo>
                <a:lnTo>
                  <a:pt x="10932" y="8510"/>
                </a:lnTo>
                <a:lnTo>
                  <a:pt x="11042" y="8547"/>
                </a:lnTo>
                <a:lnTo>
                  <a:pt x="11042" y="8584"/>
                </a:lnTo>
                <a:lnTo>
                  <a:pt x="11042" y="8657"/>
                </a:lnTo>
                <a:lnTo>
                  <a:pt x="11079" y="8731"/>
                </a:lnTo>
                <a:lnTo>
                  <a:pt x="11152" y="8804"/>
                </a:lnTo>
                <a:lnTo>
                  <a:pt x="11336" y="8841"/>
                </a:lnTo>
                <a:lnTo>
                  <a:pt x="11152" y="9244"/>
                </a:lnTo>
                <a:lnTo>
                  <a:pt x="11079" y="9171"/>
                </a:lnTo>
                <a:lnTo>
                  <a:pt x="10602" y="8767"/>
                </a:lnTo>
                <a:lnTo>
                  <a:pt x="10602" y="8547"/>
                </a:lnTo>
                <a:lnTo>
                  <a:pt x="10565" y="8364"/>
                </a:lnTo>
                <a:lnTo>
                  <a:pt x="10492" y="8254"/>
                </a:lnTo>
                <a:lnTo>
                  <a:pt x="10345" y="8180"/>
                </a:lnTo>
                <a:lnTo>
                  <a:pt x="10272" y="8070"/>
                </a:lnTo>
                <a:close/>
                <a:moveTo>
                  <a:pt x="9135" y="4806"/>
                </a:moveTo>
                <a:lnTo>
                  <a:pt x="9501" y="4842"/>
                </a:lnTo>
                <a:lnTo>
                  <a:pt x="9575" y="4879"/>
                </a:lnTo>
                <a:lnTo>
                  <a:pt x="9611" y="4842"/>
                </a:lnTo>
                <a:lnTo>
                  <a:pt x="9905" y="4916"/>
                </a:lnTo>
                <a:lnTo>
                  <a:pt x="10198" y="5026"/>
                </a:lnTo>
                <a:lnTo>
                  <a:pt x="10015" y="5246"/>
                </a:lnTo>
                <a:lnTo>
                  <a:pt x="10015" y="5319"/>
                </a:lnTo>
                <a:lnTo>
                  <a:pt x="10052" y="5393"/>
                </a:lnTo>
                <a:lnTo>
                  <a:pt x="10125" y="5429"/>
                </a:lnTo>
                <a:lnTo>
                  <a:pt x="10198" y="5429"/>
                </a:lnTo>
                <a:lnTo>
                  <a:pt x="10418" y="5319"/>
                </a:lnTo>
                <a:lnTo>
                  <a:pt x="10639" y="5246"/>
                </a:lnTo>
                <a:lnTo>
                  <a:pt x="10859" y="5209"/>
                </a:lnTo>
                <a:lnTo>
                  <a:pt x="11115" y="5172"/>
                </a:lnTo>
                <a:lnTo>
                  <a:pt x="11336" y="5613"/>
                </a:lnTo>
                <a:lnTo>
                  <a:pt x="10859" y="5723"/>
                </a:lnTo>
                <a:lnTo>
                  <a:pt x="10602" y="5796"/>
                </a:lnTo>
                <a:lnTo>
                  <a:pt x="10382" y="5906"/>
                </a:lnTo>
                <a:lnTo>
                  <a:pt x="10345" y="5943"/>
                </a:lnTo>
                <a:lnTo>
                  <a:pt x="10345" y="5979"/>
                </a:lnTo>
                <a:lnTo>
                  <a:pt x="10345" y="6016"/>
                </a:lnTo>
                <a:lnTo>
                  <a:pt x="10382" y="6053"/>
                </a:lnTo>
                <a:lnTo>
                  <a:pt x="10639" y="6126"/>
                </a:lnTo>
                <a:lnTo>
                  <a:pt x="10932" y="6126"/>
                </a:lnTo>
                <a:lnTo>
                  <a:pt x="11225" y="6089"/>
                </a:lnTo>
                <a:lnTo>
                  <a:pt x="11482" y="6016"/>
                </a:lnTo>
                <a:lnTo>
                  <a:pt x="11629" y="6566"/>
                </a:lnTo>
                <a:lnTo>
                  <a:pt x="11666" y="6640"/>
                </a:lnTo>
                <a:lnTo>
                  <a:pt x="11666" y="6640"/>
                </a:lnTo>
                <a:lnTo>
                  <a:pt x="11262" y="6530"/>
                </a:lnTo>
                <a:lnTo>
                  <a:pt x="10932" y="6456"/>
                </a:lnTo>
                <a:lnTo>
                  <a:pt x="10749" y="6420"/>
                </a:lnTo>
                <a:lnTo>
                  <a:pt x="10565" y="6456"/>
                </a:lnTo>
                <a:lnTo>
                  <a:pt x="10529" y="6456"/>
                </a:lnTo>
                <a:lnTo>
                  <a:pt x="10565" y="6530"/>
                </a:lnTo>
                <a:lnTo>
                  <a:pt x="10712" y="6640"/>
                </a:lnTo>
                <a:lnTo>
                  <a:pt x="10895" y="6750"/>
                </a:lnTo>
                <a:lnTo>
                  <a:pt x="11336" y="6933"/>
                </a:lnTo>
                <a:lnTo>
                  <a:pt x="11702" y="7043"/>
                </a:lnTo>
                <a:lnTo>
                  <a:pt x="11666" y="7593"/>
                </a:lnTo>
                <a:lnTo>
                  <a:pt x="11482" y="7520"/>
                </a:lnTo>
                <a:lnTo>
                  <a:pt x="11299" y="7447"/>
                </a:lnTo>
                <a:lnTo>
                  <a:pt x="10785" y="7227"/>
                </a:lnTo>
                <a:lnTo>
                  <a:pt x="10529" y="7153"/>
                </a:lnTo>
                <a:lnTo>
                  <a:pt x="10235" y="7117"/>
                </a:lnTo>
                <a:lnTo>
                  <a:pt x="10198" y="7117"/>
                </a:lnTo>
                <a:lnTo>
                  <a:pt x="10198" y="7153"/>
                </a:lnTo>
                <a:lnTo>
                  <a:pt x="10198" y="7190"/>
                </a:lnTo>
                <a:lnTo>
                  <a:pt x="10198" y="7227"/>
                </a:lnTo>
                <a:lnTo>
                  <a:pt x="10492" y="7410"/>
                </a:lnTo>
                <a:lnTo>
                  <a:pt x="10418" y="7447"/>
                </a:lnTo>
                <a:lnTo>
                  <a:pt x="10015" y="7593"/>
                </a:lnTo>
                <a:lnTo>
                  <a:pt x="9905" y="7483"/>
                </a:lnTo>
                <a:lnTo>
                  <a:pt x="9832" y="7447"/>
                </a:lnTo>
                <a:lnTo>
                  <a:pt x="9795" y="7483"/>
                </a:lnTo>
                <a:lnTo>
                  <a:pt x="9758" y="7520"/>
                </a:lnTo>
                <a:lnTo>
                  <a:pt x="9722" y="7557"/>
                </a:lnTo>
                <a:lnTo>
                  <a:pt x="9722" y="7703"/>
                </a:lnTo>
                <a:lnTo>
                  <a:pt x="9685" y="7740"/>
                </a:lnTo>
                <a:lnTo>
                  <a:pt x="9685" y="7813"/>
                </a:lnTo>
                <a:lnTo>
                  <a:pt x="9722" y="7924"/>
                </a:lnTo>
                <a:lnTo>
                  <a:pt x="9942" y="8180"/>
                </a:lnTo>
                <a:lnTo>
                  <a:pt x="9611" y="7960"/>
                </a:lnTo>
                <a:lnTo>
                  <a:pt x="9281" y="7777"/>
                </a:lnTo>
                <a:lnTo>
                  <a:pt x="9245" y="7777"/>
                </a:lnTo>
                <a:lnTo>
                  <a:pt x="9208" y="7813"/>
                </a:lnTo>
                <a:lnTo>
                  <a:pt x="9171" y="7850"/>
                </a:lnTo>
                <a:lnTo>
                  <a:pt x="9171" y="7924"/>
                </a:lnTo>
                <a:lnTo>
                  <a:pt x="9391" y="8180"/>
                </a:lnTo>
                <a:lnTo>
                  <a:pt x="9648" y="8437"/>
                </a:lnTo>
                <a:lnTo>
                  <a:pt x="10162" y="8877"/>
                </a:lnTo>
                <a:lnTo>
                  <a:pt x="10235" y="8951"/>
                </a:lnTo>
                <a:lnTo>
                  <a:pt x="10162" y="9134"/>
                </a:lnTo>
                <a:lnTo>
                  <a:pt x="10052" y="9317"/>
                </a:lnTo>
                <a:lnTo>
                  <a:pt x="9905" y="9391"/>
                </a:lnTo>
                <a:lnTo>
                  <a:pt x="9832" y="9354"/>
                </a:lnTo>
                <a:lnTo>
                  <a:pt x="9428" y="9097"/>
                </a:lnTo>
                <a:lnTo>
                  <a:pt x="9318" y="8914"/>
                </a:lnTo>
                <a:lnTo>
                  <a:pt x="9171" y="8694"/>
                </a:lnTo>
                <a:lnTo>
                  <a:pt x="8951" y="8547"/>
                </a:lnTo>
                <a:lnTo>
                  <a:pt x="8768" y="8400"/>
                </a:lnTo>
                <a:lnTo>
                  <a:pt x="8658" y="8290"/>
                </a:lnTo>
                <a:lnTo>
                  <a:pt x="8548" y="8107"/>
                </a:lnTo>
                <a:lnTo>
                  <a:pt x="8511" y="7887"/>
                </a:lnTo>
                <a:lnTo>
                  <a:pt x="8474" y="7887"/>
                </a:lnTo>
                <a:lnTo>
                  <a:pt x="8474" y="7777"/>
                </a:lnTo>
                <a:lnTo>
                  <a:pt x="8438" y="7740"/>
                </a:lnTo>
                <a:lnTo>
                  <a:pt x="8364" y="7740"/>
                </a:lnTo>
                <a:lnTo>
                  <a:pt x="7887" y="7667"/>
                </a:lnTo>
                <a:lnTo>
                  <a:pt x="7374" y="7630"/>
                </a:lnTo>
                <a:lnTo>
                  <a:pt x="7117" y="7630"/>
                </a:lnTo>
                <a:lnTo>
                  <a:pt x="6860" y="7667"/>
                </a:lnTo>
                <a:lnTo>
                  <a:pt x="6640" y="7740"/>
                </a:lnTo>
                <a:lnTo>
                  <a:pt x="6457" y="7887"/>
                </a:lnTo>
                <a:lnTo>
                  <a:pt x="6384" y="7777"/>
                </a:lnTo>
                <a:lnTo>
                  <a:pt x="6347" y="7703"/>
                </a:lnTo>
                <a:lnTo>
                  <a:pt x="6384" y="7630"/>
                </a:lnTo>
                <a:lnTo>
                  <a:pt x="6420" y="7557"/>
                </a:lnTo>
                <a:lnTo>
                  <a:pt x="6604" y="7410"/>
                </a:lnTo>
                <a:lnTo>
                  <a:pt x="6787" y="7337"/>
                </a:lnTo>
                <a:lnTo>
                  <a:pt x="7080" y="7300"/>
                </a:lnTo>
                <a:lnTo>
                  <a:pt x="7374" y="7227"/>
                </a:lnTo>
                <a:lnTo>
                  <a:pt x="7521" y="7153"/>
                </a:lnTo>
                <a:lnTo>
                  <a:pt x="7704" y="7006"/>
                </a:lnTo>
                <a:lnTo>
                  <a:pt x="7741" y="6896"/>
                </a:lnTo>
                <a:lnTo>
                  <a:pt x="7777" y="6823"/>
                </a:lnTo>
                <a:lnTo>
                  <a:pt x="7741" y="6750"/>
                </a:lnTo>
                <a:lnTo>
                  <a:pt x="7667" y="6676"/>
                </a:lnTo>
                <a:lnTo>
                  <a:pt x="7594" y="6603"/>
                </a:lnTo>
                <a:lnTo>
                  <a:pt x="7484" y="6603"/>
                </a:lnTo>
                <a:lnTo>
                  <a:pt x="7227" y="6640"/>
                </a:lnTo>
                <a:lnTo>
                  <a:pt x="7007" y="6713"/>
                </a:lnTo>
                <a:lnTo>
                  <a:pt x="6787" y="6786"/>
                </a:lnTo>
                <a:lnTo>
                  <a:pt x="6714" y="6786"/>
                </a:lnTo>
                <a:lnTo>
                  <a:pt x="6640" y="6750"/>
                </a:lnTo>
                <a:lnTo>
                  <a:pt x="6640" y="6676"/>
                </a:lnTo>
                <a:lnTo>
                  <a:pt x="6677" y="6603"/>
                </a:lnTo>
                <a:lnTo>
                  <a:pt x="6750" y="6456"/>
                </a:lnTo>
                <a:lnTo>
                  <a:pt x="6824" y="6346"/>
                </a:lnTo>
                <a:lnTo>
                  <a:pt x="7080" y="6199"/>
                </a:lnTo>
                <a:lnTo>
                  <a:pt x="7337" y="6016"/>
                </a:lnTo>
                <a:lnTo>
                  <a:pt x="7704" y="5759"/>
                </a:lnTo>
                <a:lnTo>
                  <a:pt x="8108" y="5466"/>
                </a:lnTo>
                <a:lnTo>
                  <a:pt x="8181" y="5539"/>
                </a:lnTo>
                <a:lnTo>
                  <a:pt x="8218" y="5539"/>
                </a:lnTo>
                <a:lnTo>
                  <a:pt x="8254" y="5503"/>
                </a:lnTo>
                <a:lnTo>
                  <a:pt x="8511" y="5172"/>
                </a:lnTo>
                <a:lnTo>
                  <a:pt x="8731" y="4806"/>
                </a:lnTo>
                <a:close/>
                <a:moveTo>
                  <a:pt x="10492" y="9171"/>
                </a:moveTo>
                <a:lnTo>
                  <a:pt x="10749" y="9391"/>
                </a:lnTo>
                <a:lnTo>
                  <a:pt x="10969" y="9611"/>
                </a:lnTo>
                <a:lnTo>
                  <a:pt x="10675" y="10124"/>
                </a:lnTo>
                <a:lnTo>
                  <a:pt x="10602" y="10198"/>
                </a:lnTo>
                <a:lnTo>
                  <a:pt x="10565" y="10161"/>
                </a:lnTo>
                <a:lnTo>
                  <a:pt x="10529" y="10088"/>
                </a:lnTo>
                <a:lnTo>
                  <a:pt x="10418" y="9941"/>
                </a:lnTo>
                <a:lnTo>
                  <a:pt x="10308" y="9758"/>
                </a:lnTo>
                <a:lnTo>
                  <a:pt x="10162" y="9611"/>
                </a:lnTo>
                <a:lnTo>
                  <a:pt x="10272" y="9501"/>
                </a:lnTo>
                <a:lnTo>
                  <a:pt x="10345" y="9427"/>
                </a:lnTo>
                <a:lnTo>
                  <a:pt x="10492" y="9171"/>
                </a:lnTo>
                <a:close/>
                <a:moveTo>
                  <a:pt x="551" y="7300"/>
                </a:moveTo>
                <a:lnTo>
                  <a:pt x="808" y="7483"/>
                </a:lnTo>
                <a:lnTo>
                  <a:pt x="991" y="7703"/>
                </a:lnTo>
                <a:lnTo>
                  <a:pt x="1211" y="7924"/>
                </a:lnTo>
                <a:lnTo>
                  <a:pt x="1431" y="8144"/>
                </a:lnTo>
                <a:lnTo>
                  <a:pt x="1982" y="8584"/>
                </a:lnTo>
                <a:lnTo>
                  <a:pt x="2238" y="8841"/>
                </a:lnTo>
                <a:lnTo>
                  <a:pt x="2349" y="8987"/>
                </a:lnTo>
                <a:lnTo>
                  <a:pt x="2422" y="9134"/>
                </a:lnTo>
                <a:lnTo>
                  <a:pt x="2202" y="9281"/>
                </a:lnTo>
                <a:lnTo>
                  <a:pt x="2018" y="9464"/>
                </a:lnTo>
                <a:lnTo>
                  <a:pt x="1872" y="9684"/>
                </a:lnTo>
                <a:lnTo>
                  <a:pt x="1762" y="9978"/>
                </a:lnTo>
                <a:lnTo>
                  <a:pt x="1725" y="10344"/>
                </a:lnTo>
                <a:lnTo>
                  <a:pt x="1762" y="10675"/>
                </a:lnTo>
                <a:lnTo>
                  <a:pt x="1908" y="11408"/>
                </a:lnTo>
                <a:lnTo>
                  <a:pt x="1542" y="10968"/>
                </a:lnTo>
                <a:lnTo>
                  <a:pt x="1248" y="10528"/>
                </a:lnTo>
                <a:lnTo>
                  <a:pt x="991" y="10014"/>
                </a:lnTo>
                <a:lnTo>
                  <a:pt x="808" y="9501"/>
                </a:lnTo>
                <a:lnTo>
                  <a:pt x="661" y="8951"/>
                </a:lnTo>
                <a:lnTo>
                  <a:pt x="551" y="8400"/>
                </a:lnTo>
                <a:lnTo>
                  <a:pt x="514" y="7850"/>
                </a:lnTo>
                <a:lnTo>
                  <a:pt x="551" y="7300"/>
                </a:lnTo>
                <a:close/>
                <a:moveTo>
                  <a:pt x="6897" y="8620"/>
                </a:moveTo>
                <a:lnTo>
                  <a:pt x="6934" y="8694"/>
                </a:lnTo>
                <a:lnTo>
                  <a:pt x="7007" y="8731"/>
                </a:lnTo>
                <a:lnTo>
                  <a:pt x="7264" y="8877"/>
                </a:lnTo>
                <a:lnTo>
                  <a:pt x="7484" y="9024"/>
                </a:lnTo>
                <a:lnTo>
                  <a:pt x="7704" y="9207"/>
                </a:lnTo>
                <a:lnTo>
                  <a:pt x="7887" y="9427"/>
                </a:lnTo>
                <a:lnTo>
                  <a:pt x="8034" y="9648"/>
                </a:lnTo>
                <a:lnTo>
                  <a:pt x="8181" y="9904"/>
                </a:lnTo>
                <a:lnTo>
                  <a:pt x="8254" y="10161"/>
                </a:lnTo>
                <a:lnTo>
                  <a:pt x="8254" y="10418"/>
                </a:lnTo>
                <a:lnTo>
                  <a:pt x="8218" y="10638"/>
                </a:lnTo>
                <a:lnTo>
                  <a:pt x="7704" y="10088"/>
                </a:lnTo>
                <a:lnTo>
                  <a:pt x="7154" y="9611"/>
                </a:lnTo>
                <a:lnTo>
                  <a:pt x="7080" y="9611"/>
                </a:lnTo>
                <a:lnTo>
                  <a:pt x="7044" y="9648"/>
                </a:lnTo>
                <a:lnTo>
                  <a:pt x="7080" y="9684"/>
                </a:lnTo>
                <a:lnTo>
                  <a:pt x="7557" y="10344"/>
                </a:lnTo>
                <a:lnTo>
                  <a:pt x="8071" y="10968"/>
                </a:lnTo>
                <a:lnTo>
                  <a:pt x="7887" y="11188"/>
                </a:lnTo>
                <a:lnTo>
                  <a:pt x="7741" y="11408"/>
                </a:lnTo>
                <a:lnTo>
                  <a:pt x="7521" y="11628"/>
                </a:lnTo>
                <a:lnTo>
                  <a:pt x="7227" y="11372"/>
                </a:lnTo>
                <a:lnTo>
                  <a:pt x="6860" y="11005"/>
                </a:lnTo>
                <a:lnTo>
                  <a:pt x="6787" y="10748"/>
                </a:lnTo>
                <a:lnTo>
                  <a:pt x="6750" y="10491"/>
                </a:lnTo>
                <a:lnTo>
                  <a:pt x="6640" y="10234"/>
                </a:lnTo>
                <a:lnTo>
                  <a:pt x="6530" y="9978"/>
                </a:lnTo>
                <a:lnTo>
                  <a:pt x="6457" y="9868"/>
                </a:lnTo>
                <a:lnTo>
                  <a:pt x="6310" y="9868"/>
                </a:lnTo>
                <a:lnTo>
                  <a:pt x="5870" y="10014"/>
                </a:lnTo>
                <a:lnTo>
                  <a:pt x="5650" y="10088"/>
                </a:lnTo>
                <a:lnTo>
                  <a:pt x="5577" y="10088"/>
                </a:lnTo>
                <a:lnTo>
                  <a:pt x="5466" y="10014"/>
                </a:lnTo>
                <a:lnTo>
                  <a:pt x="5210" y="9904"/>
                </a:lnTo>
                <a:lnTo>
                  <a:pt x="5026" y="9758"/>
                </a:lnTo>
                <a:lnTo>
                  <a:pt x="4953" y="9648"/>
                </a:lnTo>
                <a:lnTo>
                  <a:pt x="4880" y="9538"/>
                </a:lnTo>
                <a:lnTo>
                  <a:pt x="4843" y="9427"/>
                </a:lnTo>
                <a:lnTo>
                  <a:pt x="4843" y="9281"/>
                </a:lnTo>
                <a:lnTo>
                  <a:pt x="4880" y="9134"/>
                </a:lnTo>
                <a:lnTo>
                  <a:pt x="4953" y="8987"/>
                </a:lnTo>
                <a:lnTo>
                  <a:pt x="5063" y="8877"/>
                </a:lnTo>
                <a:lnTo>
                  <a:pt x="5210" y="8804"/>
                </a:lnTo>
                <a:lnTo>
                  <a:pt x="5577" y="8694"/>
                </a:lnTo>
                <a:lnTo>
                  <a:pt x="5870" y="8657"/>
                </a:lnTo>
                <a:lnTo>
                  <a:pt x="6384" y="8657"/>
                </a:lnTo>
                <a:lnTo>
                  <a:pt x="6897" y="8620"/>
                </a:lnTo>
                <a:close/>
                <a:moveTo>
                  <a:pt x="8621" y="10088"/>
                </a:moveTo>
                <a:lnTo>
                  <a:pt x="9355" y="10565"/>
                </a:lnTo>
                <a:lnTo>
                  <a:pt x="9501" y="10711"/>
                </a:lnTo>
                <a:lnTo>
                  <a:pt x="9648" y="10858"/>
                </a:lnTo>
                <a:lnTo>
                  <a:pt x="9758" y="11005"/>
                </a:lnTo>
                <a:lnTo>
                  <a:pt x="9868" y="11151"/>
                </a:lnTo>
                <a:lnTo>
                  <a:pt x="9355" y="11628"/>
                </a:lnTo>
                <a:lnTo>
                  <a:pt x="9318" y="11592"/>
                </a:lnTo>
                <a:lnTo>
                  <a:pt x="9208" y="11482"/>
                </a:lnTo>
                <a:lnTo>
                  <a:pt x="9061" y="11408"/>
                </a:lnTo>
                <a:lnTo>
                  <a:pt x="8878" y="11298"/>
                </a:lnTo>
                <a:lnTo>
                  <a:pt x="8768" y="11188"/>
                </a:lnTo>
                <a:lnTo>
                  <a:pt x="8511" y="10931"/>
                </a:lnTo>
                <a:lnTo>
                  <a:pt x="8548" y="10821"/>
                </a:lnTo>
                <a:lnTo>
                  <a:pt x="8621" y="10638"/>
                </a:lnTo>
                <a:lnTo>
                  <a:pt x="8658" y="10455"/>
                </a:lnTo>
                <a:lnTo>
                  <a:pt x="8658" y="10271"/>
                </a:lnTo>
                <a:lnTo>
                  <a:pt x="8621" y="10088"/>
                </a:lnTo>
                <a:close/>
                <a:moveTo>
                  <a:pt x="6860" y="11555"/>
                </a:moveTo>
                <a:lnTo>
                  <a:pt x="7190" y="11885"/>
                </a:lnTo>
                <a:lnTo>
                  <a:pt x="7007" y="11958"/>
                </a:lnTo>
                <a:lnTo>
                  <a:pt x="6897" y="11958"/>
                </a:lnTo>
                <a:lnTo>
                  <a:pt x="6787" y="11922"/>
                </a:lnTo>
                <a:lnTo>
                  <a:pt x="6860" y="11555"/>
                </a:lnTo>
                <a:close/>
                <a:moveTo>
                  <a:pt x="8328" y="11262"/>
                </a:moveTo>
                <a:lnTo>
                  <a:pt x="8474" y="11445"/>
                </a:lnTo>
                <a:lnTo>
                  <a:pt x="8658" y="11628"/>
                </a:lnTo>
                <a:lnTo>
                  <a:pt x="8878" y="11775"/>
                </a:lnTo>
                <a:lnTo>
                  <a:pt x="8988" y="11812"/>
                </a:lnTo>
                <a:lnTo>
                  <a:pt x="9098" y="11848"/>
                </a:lnTo>
                <a:lnTo>
                  <a:pt x="8731" y="12105"/>
                </a:lnTo>
                <a:lnTo>
                  <a:pt x="8328" y="12325"/>
                </a:lnTo>
                <a:lnTo>
                  <a:pt x="8291" y="12289"/>
                </a:lnTo>
                <a:lnTo>
                  <a:pt x="7814" y="11885"/>
                </a:lnTo>
                <a:lnTo>
                  <a:pt x="8071" y="11592"/>
                </a:lnTo>
                <a:lnTo>
                  <a:pt x="8328" y="11262"/>
                </a:lnTo>
                <a:close/>
                <a:moveTo>
                  <a:pt x="6970" y="2678"/>
                </a:moveTo>
                <a:lnTo>
                  <a:pt x="7374" y="2715"/>
                </a:lnTo>
                <a:lnTo>
                  <a:pt x="7777" y="2788"/>
                </a:lnTo>
                <a:lnTo>
                  <a:pt x="8181" y="2898"/>
                </a:lnTo>
                <a:lnTo>
                  <a:pt x="8548" y="3008"/>
                </a:lnTo>
                <a:lnTo>
                  <a:pt x="8915" y="3192"/>
                </a:lnTo>
                <a:lnTo>
                  <a:pt x="9281" y="3375"/>
                </a:lnTo>
                <a:lnTo>
                  <a:pt x="9611" y="3595"/>
                </a:lnTo>
                <a:lnTo>
                  <a:pt x="9501" y="3632"/>
                </a:lnTo>
                <a:lnTo>
                  <a:pt x="9281" y="3815"/>
                </a:lnTo>
                <a:lnTo>
                  <a:pt x="9171" y="3925"/>
                </a:lnTo>
                <a:lnTo>
                  <a:pt x="9061" y="4035"/>
                </a:lnTo>
                <a:lnTo>
                  <a:pt x="9061" y="4072"/>
                </a:lnTo>
                <a:lnTo>
                  <a:pt x="9061" y="4109"/>
                </a:lnTo>
                <a:lnTo>
                  <a:pt x="9135" y="4109"/>
                </a:lnTo>
                <a:lnTo>
                  <a:pt x="9245" y="4072"/>
                </a:lnTo>
                <a:lnTo>
                  <a:pt x="9355" y="4072"/>
                </a:lnTo>
                <a:lnTo>
                  <a:pt x="9685" y="3925"/>
                </a:lnTo>
                <a:lnTo>
                  <a:pt x="9905" y="3815"/>
                </a:lnTo>
                <a:lnTo>
                  <a:pt x="10198" y="4035"/>
                </a:lnTo>
                <a:lnTo>
                  <a:pt x="9905" y="4255"/>
                </a:lnTo>
                <a:lnTo>
                  <a:pt x="9611" y="4512"/>
                </a:lnTo>
                <a:lnTo>
                  <a:pt x="9281" y="4475"/>
                </a:lnTo>
                <a:lnTo>
                  <a:pt x="8731" y="4475"/>
                </a:lnTo>
                <a:lnTo>
                  <a:pt x="8584" y="4512"/>
                </a:lnTo>
                <a:lnTo>
                  <a:pt x="8548" y="4549"/>
                </a:lnTo>
                <a:lnTo>
                  <a:pt x="8511" y="4622"/>
                </a:lnTo>
                <a:lnTo>
                  <a:pt x="8328" y="4989"/>
                </a:lnTo>
                <a:lnTo>
                  <a:pt x="8108" y="5356"/>
                </a:lnTo>
                <a:lnTo>
                  <a:pt x="7851" y="5466"/>
                </a:lnTo>
                <a:lnTo>
                  <a:pt x="7594" y="5613"/>
                </a:lnTo>
                <a:lnTo>
                  <a:pt x="7117" y="5906"/>
                </a:lnTo>
                <a:lnTo>
                  <a:pt x="6714" y="6163"/>
                </a:lnTo>
                <a:lnTo>
                  <a:pt x="6530" y="6310"/>
                </a:lnTo>
                <a:lnTo>
                  <a:pt x="6457" y="6383"/>
                </a:lnTo>
                <a:lnTo>
                  <a:pt x="6420" y="6493"/>
                </a:lnTo>
                <a:lnTo>
                  <a:pt x="6384" y="6676"/>
                </a:lnTo>
                <a:lnTo>
                  <a:pt x="6420" y="6786"/>
                </a:lnTo>
                <a:lnTo>
                  <a:pt x="6457" y="6896"/>
                </a:lnTo>
                <a:lnTo>
                  <a:pt x="6567" y="6970"/>
                </a:lnTo>
                <a:lnTo>
                  <a:pt x="6677" y="6970"/>
                </a:lnTo>
                <a:lnTo>
                  <a:pt x="6824" y="7006"/>
                </a:lnTo>
                <a:lnTo>
                  <a:pt x="7117" y="6933"/>
                </a:lnTo>
                <a:lnTo>
                  <a:pt x="7301" y="6860"/>
                </a:lnTo>
                <a:lnTo>
                  <a:pt x="7447" y="6823"/>
                </a:lnTo>
                <a:lnTo>
                  <a:pt x="7484" y="6860"/>
                </a:lnTo>
                <a:lnTo>
                  <a:pt x="7411" y="6896"/>
                </a:lnTo>
                <a:lnTo>
                  <a:pt x="7227" y="7006"/>
                </a:lnTo>
                <a:lnTo>
                  <a:pt x="6860" y="7080"/>
                </a:lnTo>
                <a:lnTo>
                  <a:pt x="6530" y="7153"/>
                </a:lnTo>
                <a:lnTo>
                  <a:pt x="6347" y="7227"/>
                </a:lnTo>
                <a:lnTo>
                  <a:pt x="6237" y="7337"/>
                </a:lnTo>
                <a:lnTo>
                  <a:pt x="6163" y="7483"/>
                </a:lnTo>
                <a:lnTo>
                  <a:pt x="6127" y="7630"/>
                </a:lnTo>
                <a:lnTo>
                  <a:pt x="6127" y="7777"/>
                </a:lnTo>
                <a:lnTo>
                  <a:pt x="6163" y="7924"/>
                </a:lnTo>
                <a:lnTo>
                  <a:pt x="6237" y="8070"/>
                </a:lnTo>
                <a:lnTo>
                  <a:pt x="6384" y="8180"/>
                </a:lnTo>
                <a:lnTo>
                  <a:pt x="6494" y="8180"/>
                </a:lnTo>
                <a:lnTo>
                  <a:pt x="6567" y="8144"/>
                </a:lnTo>
                <a:lnTo>
                  <a:pt x="6640" y="8070"/>
                </a:lnTo>
                <a:lnTo>
                  <a:pt x="6714" y="7997"/>
                </a:lnTo>
                <a:lnTo>
                  <a:pt x="6897" y="7924"/>
                </a:lnTo>
                <a:lnTo>
                  <a:pt x="7337" y="7924"/>
                </a:lnTo>
                <a:lnTo>
                  <a:pt x="8328" y="7997"/>
                </a:lnTo>
                <a:lnTo>
                  <a:pt x="8328" y="8144"/>
                </a:lnTo>
                <a:lnTo>
                  <a:pt x="8364" y="8327"/>
                </a:lnTo>
                <a:lnTo>
                  <a:pt x="8438" y="8474"/>
                </a:lnTo>
                <a:lnTo>
                  <a:pt x="8548" y="8584"/>
                </a:lnTo>
                <a:lnTo>
                  <a:pt x="8768" y="8767"/>
                </a:lnTo>
                <a:lnTo>
                  <a:pt x="8548" y="8694"/>
                </a:lnTo>
                <a:lnTo>
                  <a:pt x="8328" y="8657"/>
                </a:lnTo>
                <a:lnTo>
                  <a:pt x="8291" y="8657"/>
                </a:lnTo>
                <a:lnTo>
                  <a:pt x="8291" y="8731"/>
                </a:lnTo>
                <a:lnTo>
                  <a:pt x="8511" y="8951"/>
                </a:lnTo>
                <a:lnTo>
                  <a:pt x="8768" y="9171"/>
                </a:lnTo>
                <a:lnTo>
                  <a:pt x="9355" y="9501"/>
                </a:lnTo>
                <a:lnTo>
                  <a:pt x="9428" y="9574"/>
                </a:lnTo>
                <a:lnTo>
                  <a:pt x="9538" y="9648"/>
                </a:lnTo>
                <a:lnTo>
                  <a:pt x="9648" y="9684"/>
                </a:lnTo>
                <a:lnTo>
                  <a:pt x="9795" y="9794"/>
                </a:lnTo>
                <a:lnTo>
                  <a:pt x="9942" y="9941"/>
                </a:lnTo>
                <a:lnTo>
                  <a:pt x="10125" y="10198"/>
                </a:lnTo>
                <a:lnTo>
                  <a:pt x="10272" y="10344"/>
                </a:lnTo>
                <a:lnTo>
                  <a:pt x="10418" y="10491"/>
                </a:lnTo>
                <a:lnTo>
                  <a:pt x="10125" y="10858"/>
                </a:lnTo>
                <a:lnTo>
                  <a:pt x="9978" y="10638"/>
                </a:lnTo>
                <a:lnTo>
                  <a:pt x="9795" y="10455"/>
                </a:lnTo>
                <a:lnTo>
                  <a:pt x="9428" y="10161"/>
                </a:lnTo>
                <a:lnTo>
                  <a:pt x="8988" y="9904"/>
                </a:lnTo>
                <a:lnTo>
                  <a:pt x="8401" y="9501"/>
                </a:lnTo>
                <a:lnTo>
                  <a:pt x="8144" y="9171"/>
                </a:lnTo>
                <a:lnTo>
                  <a:pt x="7851" y="8877"/>
                </a:lnTo>
                <a:lnTo>
                  <a:pt x="7557" y="8657"/>
                </a:lnTo>
                <a:lnTo>
                  <a:pt x="7227" y="8437"/>
                </a:lnTo>
                <a:lnTo>
                  <a:pt x="7190" y="8437"/>
                </a:lnTo>
                <a:lnTo>
                  <a:pt x="7190" y="8400"/>
                </a:lnTo>
                <a:lnTo>
                  <a:pt x="7154" y="8400"/>
                </a:lnTo>
                <a:lnTo>
                  <a:pt x="7044" y="8364"/>
                </a:lnTo>
                <a:lnTo>
                  <a:pt x="6677" y="8327"/>
                </a:lnTo>
                <a:lnTo>
                  <a:pt x="6273" y="8290"/>
                </a:lnTo>
                <a:lnTo>
                  <a:pt x="5870" y="8327"/>
                </a:lnTo>
                <a:lnTo>
                  <a:pt x="5466" y="8364"/>
                </a:lnTo>
                <a:lnTo>
                  <a:pt x="5173" y="8437"/>
                </a:lnTo>
                <a:lnTo>
                  <a:pt x="4990" y="8510"/>
                </a:lnTo>
                <a:lnTo>
                  <a:pt x="4843" y="8620"/>
                </a:lnTo>
                <a:lnTo>
                  <a:pt x="4733" y="8731"/>
                </a:lnTo>
                <a:lnTo>
                  <a:pt x="4623" y="8841"/>
                </a:lnTo>
                <a:lnTo>
                  <a:pt x="4549" y="8987"/>
                </a:lnTo>
                <a:lnTo>
                  <a:pt x="4476" y="9171"/>
                </a:lnTo>
                <a:lnTo>
                  <a:pt x="4476" y="9317"/>
                </a:lnTo>
                <a:lnTo>
                  <a:pt x="4476" y="9464"/>
                </a:lnTo>
                <a:lnTo>
                  <a:pt x="4513" y="9611"/>
                </a:lnTo>
                <a:lnTo>
                  <a:pt x="4549" y="9721"/>
                </a:lnTo>
                <a:lnTo>
                  <a:pt x="4733" y="9978"/>
                </a:lnTo>
                <a:lnTo>
                  <a:pt x="4953" y="10161"/>
                </a:lnTo>
                <a:lnTo>
                  <a:pt x="5246" y="10344"/>
                </a:lnTo>
                <a:lnTo>
                  <a:pt x="5577" y="10491"/>
                </a:lnTo>
                <a:lnTo>
                  <a:pt x="5687" y="10491"/>
                </a:lnTo>
                <a:lnTo>
                  <a:pt x="5797" y="10418"/>
                </a:lnTo>
                <a:lnTo>
                  <a:pt x="6090" y="10308"/>
                </a:lnTo>
                <a:lnTo>
                  <a:pt x="6090" y="10418"/>
                </a:lnTo>
                <a:lnTo>
                  <a:pt x="6090" y="10528"/>
                </a:lnTo>
                <a:lnTo>
                  <a:pt x="6163" y="10785"/>
                </a:lnTo>
                <a:lnTo>
                  <a:pt x="6310" y="10968"/>
                </a:lnTo>
                <a:lnTo>
                  <a:pt x="6494" y="11188"/>
                </a:lnTo>
                <a:lnTo>
                  <a:pt x="6494" y="11592"/>
                </a:lnTo>
                <a:lnTo>
                  <a:pt x="6420" y="11958"/>
                </a:lnTo>
                <a:lnTo>
                  <a:pt x="6384" y="12105"/>
                </a:lnTo>
                <a:lnTo>
                  <a:pt x="6420" y="12142"/>
                </a:lnTo>
                <a:lnTo>
                  <a:pt x="6457" y="12179"/>
                </a:lnTo>
                <a:lnTo>
                  <a:pt x="6714" y="12289"/>
                </a:lnTo>
                <a:lnTo>
                  <a:pt x="6970" y="12325"/>
                </a:lnTo>
                <a:lnTo>
                  <a:pt x="7227" y="12252"/>
                </a:lnTo>
                <a:lnTo>
                  <a:pt x="7447" y="12142"/>
                </a:lnTo>
                <a:lnTo>
                  <a:pt x="7924" y="12509"/>
                </a:lnTo>
                <a:lnTo>
                  <a:pt x="7484" y="12655"/>
                </a:lnTo>
                <a:lnTo>
                  <a:pt x="7044" y="12802"/>
                </a:lnTo>
                <a:lnTo>
                  <a:pt x="6714" y="12876"/>
                </a:lnTo>
                <a:lnTo>
                  <a:pt x="6604" y="12765"/>
                </a:lnTo>
                <a:lnTo>
                  <a:pt x="6494" y="12582"/>
                </a:lnTo>
                <a:lnTo>
                  <a:pt x="6310" y="12289"/>
                </a:lnTo>
                <a:lnTo>
                  <a:pt x="6090" y="12032"/>
                </a:lnTo>
                <a:lnTo>
                  <a:pt x="5870" y="11812"/>
                </a:lnTo>
                <a:lnTo>
                  <a:pt x="5466" y="11372"/>
                </a:lnTo>
                <a:lnTo>
                  <a:pt x="5100" y="10895"/>
                </a:lnTo>
                <a:lnTo>
                  <a:pt x="5063" y="10858"/>
                </a:lnTo>
                <a:lnTo>
                  <a:pt x="4990" y="10858"/>
                </a:lnTo>
                <a:lnTo>
                  <a:pt x="4953" y="10895"/>
                </a:lnTo>
                <a:lnTo>
                  <a:pt x="4953" y="10931"/>
                </a:lnTo>
                <a:lnTo>
                  <a:pt x="4953" y="11151"/>
                </a:lnTo>
                <a:lnTo>
                  <a:pt x="5026" y="11335"/>
                </a:lnTo>
                <a:lnTo>
                  <a:pt x="5100" y="11518"/>
                </a:lnTo>
                <a:lnTo>
                  <a:pt x="5246" y="11702"/>
                </a:lnTo>
                <a:lnTo>
                  <a:pt x="5540" y="12032"/>
                </a:lnTo>
                <a:lnTo>
                  <a:pt x="5833" y="12325"/>
                </a:lnTo>
                <a:lnTo>
                  <a:pt x="6017" y="12582"/>
                </a:lnTo>
                <a:lnTo>
                  <a:pt x="6200" y="12912"/>
                </a:lnTo>
                <a:lnTo>
                  <a:pt x="5650" y="12949"/>
                </a:lnTo>
                <a:lnTo>
                  <a:pt x="5026" y="12362"/>
                </a:lnTo>
                <a:lnTo>
                  <a:pt x="4659" y="11995"/>
                </a:lnTo>
                <a:lnTo>
                  <a:pt x="4513" y="11812"/>
                </a:lnTo>
                <a:lnTo>
                  <a:pt x="4439" y="11555"/>
                </a:lnTo>
                <a:lnTo>
                  <a:pt x="4403" y="11518"/>
                </a:lnTo>
                <a:lnTo>
                  <a:pt x="4329" y="11482"/>
                </a:lnTo>
                <a:lnTo>
                  <a:pt x="4256" y="11482"/>
                </a:lnTo>
                <a:lnTo>
                  <a:pt x="4219" y="11555"/>
                </a:lnTo>
                <a:lnTo>
                  <a:pt x="4219" y="11665"/>
                </a:lnTo>
                <a:lnTo>
                  <a:pt x="4219" y="11812"/>
                </a:lnTo>
                <a:lnTo>
                  <a:pt x="4293" y="12032"/>
                </a:lnTo>
                <a:lnTo>
                  <a:pt x="4403" y="12252"/>
                </a:lnTo>
                <a:lnTo>
                  <a:pt x="4586" y="12435"/>
                </a:lnTo>
                <a:lnTo>
                  <a:pt x="4953" y="12876"/>
                </a:lnTo>
                <a:lnTo>
                  <a:pt x="4880" y="12876"/>
                </a:lnTo>
                <a:lnTo>
                  <a:pt x="4880" y="12839"/>
                </a:lnTo>
                <a:lnTo>
                  <a:pt x="4880" y="12802"/>
                </a:lnTo>
                <a:lnTo>
                  <a:pt x="4843" y="12765"/>
                </a:lnTo>
                <a:lnTo>
                  <a:pt x="4549" y="12692"/>
                </a:lnTo>
                <a:lnTo>
                  <a:pt x="4439" y="12655"/>
                </a:lnTo>
                <a:lnTo>
                  <a:pt x="4366" y="12545"/>
                </a:lnTo>
                <a:lnTo>
                  <a:pt x="4293" y="12362"/>
                </a:lnTo>
                <a:lnTo>
                  <a:pt x="4073" y="11995"/>
                </a:lnTo>
                <a:lnTo>
                  <a:pt x="3926" y="11848"/>
                </a:lnTo>
                <a:lnTo>
                  <a:pt x="3816" y="11738"/>
                </a:lnTo>
                <a:lnTo>
                  <a:pt x="3816" y="11665"/>
                </a:lnTo>
                <a:lnTo>
                  <a:pt x="3816" y="11592"/>
                </a:lnTo>
                <a:lnTo>
                  <a:pt x="3779" y="11555"/>
                </a:lnTo>
                <a:lnTo>
                  <a:pt x="3742" y="11518"/>
                </a:lnTo>
                <a:lnTo>
                  <a:pt x="3669" y="11555"/>
                </a:lnTo>
                <a:lnTo>
                  <a:pt x="3559" y="11628"/>
                </a:lnTo>
                <a:lnTo>
                  <a:pt x="3522" y="11702"/>
                </a:lnTo>
                <a:lnTo>
                  <a:pt x="3522" y="11848"/>
                </a:lnTo>
                <a:lnTo>
                  <a:pt x="3559" y="11958"/>
                </a:lnTo>
                <a:lnTo>
                  <a:pt x="3669" y="12105"/>
                </a:lnTo>
                <a:lnTo>
                  <a:pt x="3779" y="12252"/>
                </a:lnTo>
                <a:lnTo>
                  <a:pt x="3889" y="12435"/>
                </a:lnTo>
                <a:lnTo>
                  <a:pt x="3963" y="12655"/>
                </a:lnTo>
                <a:lnTo>
                  <a:pt x="3963" y="12655"/>
                </a:lnTo>
                <a:lnTo>
                  <a:pt x="3376" y="12435"/>
                </a:lnTo>
                <a:lnTo>
                  <a:pt x="2825" y="12105"/>
                </a:lnTo>
                <a:lnTo>
                  <a:pt x="2789" y="12069"/>
                </a:lnTo>
                <a:lnTo>
                  <a:pt x="2715" y="11958"/>
                </a:lnTo>
                <a:lnTo>
                  <a:pt x="2605" y="11885"/>
                </a:lnTo>
                <a:lnTo>
                  <a:pt x="2349" y="11812"/>
                </a:lnTo>
                <a:lnTo>
                  <a:pt x="2312" y="11738"/>
                </a:lnTo>
                <a:lnTo>
                  <a:pt x="2165" y="11115"/>
                </a:lnTo>
                <a:lnTo>
                  <a:pt x="2092" y="10748"/>
                </a:lnTo>
                <a:lnTo>
                  <a:pt x="2055" y="10381"/>
                </a:lnTo>
                <a:lnTo>
                  <a:pt x="2055" y="10051"/>
                </a:lnTo>
                <a:lnTo>
                  <a:pt x="2092" y="9868"/>
                </a:lnTo>
                <a:lnTo>
                  <a:pt x="2165" y="9758"/>
                </a:lnTo>
                <a:lnTo>
                  <a:pt x="2238" y="9611"/>
                </a:lnTo>
                <a:lnTo>
                  <a:pt x="2349" y="9538"/>
                </a:lnTo>
                <a:lnTo>
                  <a:pt x="2495" y="9464"/>
                </a:lnTo>
                <a:lnTo>
                  <a:pt x="2679" y="9391"/>
                </a:lnTo>
                <a:lnTo>
                  <a:pt x="2715" y="9391"/>
                </a:lnTo>
                <a:lnTo>
                  <a:pt x="2752" y="9354"/>
                </a:lnTo>
                <a:lnTo>
                  <a:pt x="2789" y="9281"/>
                </a:lnTo>
                <a:lnTo>
                  <a:pt x="2789" y="9207"/>
                </a:lnTo>
                <a:lnTo>
                  <a:pt x="2715" y="9024"/>
                </a:lnTo>
                <a:lnTo>
                  <a:pt x="2605" y="8841"/>
                </a:lnTo>
                <a:lnTo>
                  <a:pt x="2495" y="8694"/>
                </a:lnTo>
                <a:lnTo>
                  <a:pt x="2349" y="8510"/>
                </a:lnTo>
                <a:lnTo>
                  <a:pt x="2055" y="8254"/>
                </a:lnTo>
                <a:lnTo>
                  <a:pt x="1725" y="7960"/>
                </a:lnTo>
                <a:lnTo>
                  <a:pt x="1505" y="7813"/>
                </a:lnTo>
                <a:lnTo>
                  <a:pt x="1285" y="7630"/>
                </a:lnTo>
                <a:lnTo>
                  <a:pt x="1175" y="7447"/>
                </a:lnTo>
                <a:lnTo>
                  <a:pt x="991" y="7300"/>
                </a:lnTo>
                <a:lnTo>
                  <a:pt x="771" y="7153"/>
                </a:lnTo>
                <a:lnTo>
                  <a:pt x="551" y="7117"/>
                </a:lnTo>
                <a:lnTo>
                  <a:pt x="661" y="6566"/>
                </a:lnTo>
                <a:lnTo>
                  <a:pt x="771" y="6089"/>
                </a:lnTo>
                <a:lnTo>
                  <a:pt x="808" y="6016"/>
                </a:lnTo>
                <a:lnTo>
                  <a:pt x="955" y="5943"/>
                </a:lnTo>
                <a:lnTo>
                  <a:pt x="1101" y="5906"/>
                </a:lnTo>
                <a:lnTo>
                  <a:pt x="1248" y="5906"/>
                </a:lnTo>
                <a:lnTo>
                  <a:pt x="1395" y="5943"/>
                </a:lnTo>
                <a:lnTo>
                  <a:pt x="1505" y="6016"/>
                </a:lnTo>
                <a:lnTo>
                  <a:pt x="1615" y="6126"/>
                </a:lnTo>
                <a:lnTo>
                  <a:pt x="1652" y="6236"/>
                </a:lnTo>
                <a:lnTo>
                  <a:pt x="1652" y="6420"/>
                </a:lnTo>
                <a:lnTo>
                  <a:pt x="1652" y="6530"/>
                </a:lnTo>
                <a:lnTo>
                  <a:pt x="1688" y="6566"/>
                </a:lnTo>
                <a:lnTo>
                  <a:pt x="1725" y="6566"/>
                </a:lnTo>
                <a:lnTo>
                  <a:pt x="1945" y="6676"/>
                </a:lnTo>
                <a:lnTo>
                  <a:pt x="2128" y="6786"/>
                </a:lnTo>
                <a:lnTo>
                  <a:pt x="2275" y="6970"/>
                </a:lnTo>
                <a:lnTo>
                  <a:pt x="2385" y="7153"/>
                </a:lnTo>
                <a:lnTo>
                  <a:pt x="2459" y="7227"/>
                </a:lnTo>
                <a:lnTo>
                  <a:pt x="2532" y="7227"/>
                </a:lnTo>
                <a:lnTo>
                  <a:pt x="2605" y="7190"/>
                </a:lnTo>
                <a:lnTo>
                  <a:pt x="2642" y="7080"/>
                </a:lnTo>
                <a:lnTo>
                  <a:pt x="2532" y="5943"/>
                </a:lnTo>
                <a:lnTo>
                  <a:pt x="2752" y="5906"/>
                </a:lnTo>
                <a:lnTo>
                  <a:pt x="3009" y="5796"/>
                </a:lnTo>
                <a:lnTo>
                  <a:pt x="3229" y="5723"/>
                </a:lnTo>
                <a:lnTo>
                  <a:pt x="3449" y="5686"/>
                </a:lnTo>
                <a:lnTo>
                  <a:pt x="3669" y="5649"/>
                </a:lnTo>
                <a:lnTo>
                  <a:pt x="3889" y="5686"/>
                </a:lnTo>
                <a:lnTo>
                  <a:pt x="4293" y="5723"/>
                </a:lnTo>
                <a:lnTo>
                  <a:pt x="5100" y="5723"/>
                </a:lnTo>
                <a:lnTo>
                  <a:pt x="5283" y="5649"/>
                </a:lnTo>
                <a:lnTo>
                  <a:pt x="5503" y="5576"/>
                </a:lnTo>
                <a:lnTo>
                  <a:pt x="5577" y="5539"/>
                </a:lnTo>
                <a:lnTo>
                  <a:pt x="5613" y="5466"/>
                </a:lnTo>
                <a:lnTo>
                  <a:pt x="5613" y="5356"/>
                </a:lnTo>
                <a:lnTo>
                  <a:pt x="5577" y="5282"/>
                </a:lnTo>
                <a:lnTo>
                  <a:pt x="5246" y="4916"/>
                </a:lnTo>
                <a:lnTo>
                  <a:pt x="4880" y="4549"/>
                </a:lnTo>
                <a:lnTo>
                  <a:pt x="4696" y="4365"/>
                </a:lnTo>
                <a:lnTo>
                  <a:pt x="4513" y="4219"/>
                </a:lnTo>
                <a:lnTo>
                  <a:pt x="4293" y="4109"/>
                </a:lnTo>
                <a:lnTo>
                  <a:pt x="4036" y="3999"/>
                </a:lnTo>
                <a:lnTo>
                  <a:pt x="3999" y="3889"/>
                </a:lnTo>
                <a:lnTo>
                  <a:pt x="3963" y="3815"/>
                </a:lnTo>
                <a:lnTo>
                  <a:pt x="3852" y="3742"/>
                </a:lnTo>
                <a:lnTo>
                  <a:pt x="3742" y="3668"/>
                </a:lnTo>
                <a:lnTo>
                  <a:pt x="3376" y="3522"/>
                </a:lnTo>
                <a:lnTo>
                  <a:pt x="3192" y="3448"/>
                </a:lnTo>
                <a:lnTo>
                  <a:pt x="2972" y="3412"/>
                </a:lnTo>
                <a:lnTo>
                  <a:pt x="3412" y="3228"/>
                </a:lnTo>
                <a:lnTo>
                  <a:pt x="3816" y="3045"/>
                </a:lnTo>
                <a:lnTo>
                  <a:pt x="4256" y="2935"/>
                </a:lnTo>
                <a:lnTo>
                  <a:pt x="4696" y="2861"/>
                </a:lnTo>
                <a:lnTo>
                  <a:pt x="5136" y="2788"/>
                </a:lnTo>
                <a:lnTo>
                  <a:pt x="6494" y="2788"/>
                </a:lnTo>
                <a:lnTo>
                  <a:pt x="6567" y="2751"/>
                </a:lnTo>
                <a:lnTo>
                  <a:pt x="6567" y="2678"/>
                </a:lnTo>
                <a:close/>
                <a:moveTo>
                  <a:pt x="5100" y="15590"/>
                </a:moveTo>
                <a:lnTo>
                  <a:pt x="5246" y="15627"/>
                </a:lnTo>
                <a:lnTo>
                  <a:pt x="5503" y="15700"/>
                </a:lnTo>
                <a:lnTo>
                  <a:pt x="5393" y="15737"/>
                </a:lnTo>
                <a:lnTo>
                  <a:pt x="5320" y="15810"/>
                </a:lnTo>
                <a:lnTo>
                  <a:pt x="5246" y="15920"/>
                </a:lnTo>
                <a:lnTo>
                  <a:pt x="5246" y="16030"/>
                </a:lnTo>
                <a:lnTo>
                  <a:pt x="5210" y="16177"/>
                </a:lnTo>
                <a:lnTo>
                  <a:pt x="5246" y="16360"/>
                </a:lnTo>
                <a:lnTo>
                  <a:pt x="5246" y="16434"/>
                </a:lnTo>
                <a:lnTo>
                  <a:pt x="5283" y="16507"/>
                </a:lnTo>
                <a:lnTo>
                  <a:pt x="5356" y="16580"/>
                </a:lnTo>
                <a:lnTo>
                  <a:pt x="5430" y="16617"/>
                </a:lnTo>
                <a:lnTo>
                  <a:pt x="5540" y="16617"/>
                </a:lnTo>
                <a:lnTo>
                  <a:pt x="5870" y="16947"/>
                </a:lnTo>
                <a:lnTo>
                  <a:pt x="6237" y="17167"/>
                </a:lnTo>
                <a:lnTo>
                  <a:pt x="6567" y="17351"/>
                </a:lnTo>
                <a:lnTo>
                  <a:pt x="6750" y="17424"/>
                </a:lnTo>
                <a:lnTo>
                  <a:pt x="3449" y="17387"/>
                </a:lnTo>
                <a:lnTo>
                  <a:pt x="3596" y="17314"/>
                </a:lnTo>
                <a:lnTo>
                  <a:pt x="3926" y="17167"/>
                </a:lnTo>
                <a:lnTo>
                  <a:pt x="4256" y="16984"/>
                </a:lnTo>
                <a:lnTo>
                  <a:pt x="4476" y="16837"/>
                </a:lnTo>
                <a:lnTo>
                  <a:pt x="4696" y="16654"/>
                </a:lnTo>
                <a:lnTo>
                  <a:pt x="4770" y="16690"/>
                </a:lnTo>
                <a:lnTo>
                  <a:pt x="4880" y="16690"/>
                </a:lnTo>
                <a:lnTo>
                  <a:pt x="4953" y="16654"/>
                </a:lnTo>
                <a:lnTo>
                  <a:pt x="5026" y="16580"/>
                </a:lnTo>
                <a:lnTo>
                  <a:pt x="5136" y="16397"/>
                </a:lnTo>
                <a:lnTo>
                  <a:pt x="5210" y="16214"/>
                </a:lnTo>
                <a:lnTo>
                  <a:pt x="5173" y="16103"/>
                </a:lnTo>
                <a:lnTo>
                  <a:pt x="5100" y="16030"/>
                </a:lnTo>
                <a:lnTo>
                  <a:pt x="5063" y="15993"/>
                </a:lnTo>
                <a:lnTo>
                  <a:pt x="5100" y="15773"/>
                </a:lnTo>
                <a:lnTo>
                  <a:pt x="5100" y="15590"/>
                </a:lnTo>
                <a:close/>
                <a:moveTo>
                  <a:pt x="9795" y="0"/>
                </a:moveTo>
                <a:lnTo>
                  <a:pt x="9648" y="74"/>
                </a:lnTo>
                <a:lnTo>
                  <a:pt x="9391" y="110"/>
                </a:lnTo>
                <a:lnTo>
                  <a:pt x="9171" y="220"/>
                </a:lnTo>
                <a:lnTo>
                  <a:pt x="9061" y="294"/>
                </a:lnTo>
                <a:lnTo>
                  <a:pt x="8988" y="404"/>
                </a:lnTo>
                <a:lnTo>
                  <a:pt x="8951" y="514"/>
                </a:lnTo>
                <a:lnTo>
                  <a:pt x="8915" y="661"/>
                </a:lnTo>
                <a:lnTo>
                  <a:pt x="8915" y="771"/>
                </a:lnTo>
                <a:lnTo>
                  <a:pt x="8915" y="881"/>
                </a:lnTo>
                <a:lnTo>
                  <a:pt x="8988" y="1027"/>
                </a:lnTo>
                <a:lnTo>
                  <a:pt x="9025" y="1137"/>
                </a:lnTo>
                <a:lnTo>
                  <a:pt x="8254" y="2348"/>
                </a:lnTo>
                <a:lnTo>
                  <a:pt x="7631" y="2201"/>
                </a:lnTo>
                <a:lnTo>
                  <a:pt x="7007" y="2165"/>
                </a:lnTo>
                <a:lnTo>
                  <a:pt x="6384" y="2165"/>
                </a:lnTo>
                <a:lnTo>
                  <a:pt x="5797" y="2238"/>
                </a:lnTo>
                <a:lnTo>
                  <a:pt x="5650" y="2275"/>
                </a:lnTo>
                <a:lnTo>
                  <a:pt x="5577" y="2385"/>
                </a:lnTo>
                <a:lnTo>
                  <a:pt x="5100" y="2348"/>
                </a:lnTo>
                <a:lnTo>
                  <a:pt x="4623" y="2421"/>
                </a:lnTo>
                <a:lnTo>
                  <a:pt x="4109" y="2495"/>
                </a:lnTo>
                <a:lnTo>
                  <a:pt x="3632" y="2641"/>
                </a:lnTo>
                <a:lnTo>
                  <a:pt x="3192" y="2825"/>
                </a:lnTo>
                <a:lnTo>
                  <a:pt x="2715" y="3045"/>
                </a:lnTo>
                <a:lnTo>
                  <a:pt x="2312" y="3302"/>
                </a:lnTo>
                <a:lnTo>
                  <a:pt x="1945" y="3558"/>
                </a:lnTo>
                <a:lnTo>
                  <a:pt x="1505" y="3925"/>
                </a:lnTo>
                <a:lnTo>
                  <a:pt x="1138" y="4365"/>
                </a:lnTo>
                <a:lnTo>
                  <a:pt x="808" y="4806"/>
                </a:lnTo>
                <a:lnTo>
                  <a:pt x="551" y="5282"/>
                </a:lnTo>
                <a:lnTo>
                  <a:pt x="331" y="5796"/>
                </a:lnTo>
                <a:lnTo>
                  <a:pt x="184" y="6346"/>
                </a:lnTo>
                <a:lnTo>
                  <a:pt x="74" y="6896"/>
                </a:lnTo>
                <a:lnTo>
                  <a:pt x="1" y="7447"/>
                </a:lnTo>
                <a:lnTo>
                  <a:pt x="1" y="7997"/>
                </a:lnTo>
                <a:lnTo>
                  <a:pt x="38" y="8547"/>
                </a:lnTo>
                <a:lnTo>
                  <a:pt x="148" y="9097"/>
                </a:lnTo>
                <a:lnTo>
                  <a:pt x="294" y="9648"/>
                </a:lnTo>
                <a:lnTo>
                  <a:pt x="478" y="10161"/>
                </a:lnTo>
                <a:lnTo>
                  <a:pt x="698" y="10638"/>
                </a:lnTo>
                <a:lnTo>
                  <a:pt x="991" y="11115"/>
                </a:lnTo>
                <a:lnTo>
                  <a:pt x="1358" y="11555"/>
                </a:lnTo>
                <a:lnTo>
                  <a:pt x="1725" y="11958"/>
                </a:lnTo>
                <a:lnTo>
                  <a:pt x="2165" y="12325"/>
                </a:lnTo>
                <a:lnTo>
                  <a:pt x="2679" y="12655"/>
                </a:lnTo>
                <a:lnTo>
                  <a:pt x="3156" y="12912"/>
                </a:lnTo>
                <a:lnTo>
                  <a:pt x="3706" y="13132"/>
                </a:lnTo>
                <a:lnTo>
                  <a:pt x="4256" y="13279"/>
                </a:lnTo>
                <a:lnTo>
                  <a:pt x="4806" y="13389"/>
                </a:lnTo>
                <a:lnTo>
                  <a:pt x="5393" y="13462"/>
                </a:lnTo>
                <a:lnTo>
                  <a:pt x="5943" y="13462"/>
                </a:lnTo>
                <a:lnTo>
                  <a:pt x="6494" y="13426"/>
                </a:lnTo>
                <a:lnTo>
                  <a:pt x="7044" y="13352"/>
                </a:lnTo>
                <a:lnTo>
                  <a:pt x="7594" y="13206"/>
                </a:lnTo>
                <a:lnTo>
                  <a:pt x="8108" y="13022"/>
                </a:lnTo>
                <a:lnTo>
                  <a:pt x="8621" y="12802"/>
                </a:lnTo>
                <a:lnTo>
                  <a:pt x="9098" y="12509"/>
                </a:lnTo>
                <a:lnTo>
                  <a:pt x="9538" y="12215"/>
                </a:lnTo>
                <a:lnTo>
                  <a:pt x="10052" y="11775"/>
                </a:lnTo>
                <a:lnTo>
                  <a:pt x="10492" y="11262"/>
                </a:lnTo>
                <a:lnTo>
                  <a:pt x="10932" y="10711"/>
                </a:lnTo>
                <a:lnTo>
                  <a:pt x="11299" y="10161"/>
                </a:lnTo>
                <a:lnTo>
                  <a:pt x="11629" y="9538"/>
                </a:lnTo>
                <a:lnTo>
                  <a:pt x="11886" y="8914"/>
                </a:lnTo>
                <a:lnTo>
                  <a:pt x="12106" y="8290"/>
                </a:lnTo>
                <a:lnTo>
                  <a:pt x="12179" y="7924"/>
                </a:lnTo>
                <a:lnTo>
                  <a:pt x="12216" y="7593"/>
                </a:lnTo>
                <a:lnTo>
                  <a:pt x="12253" y="7080"/>
                </a:lnTo>
                <a:lnTo>
                  <a:pt x="12216" y="6603"/>
                </a:lnTo>
                <a:lnTo>
                  <a:pt x="12106" y="6126"/>
                </a:lnTo>
                <a:lnTo>
                  <a:pt x="11922" y="5649"/>
                </a:lnTo>
                <a:lnTo>
                  <a:pt x="11739" y="5172"/>
                </a:lnTo>
                <a:lnTo>
                  <a:pt x="11482" y="4732"/>
                </a:lnTo>
                <a:lnTo>
                  <a:pt x="11189" y="4329"/>
                </a:lnTo>
                <a:lnTo>
                  <a:pt x="10859" y="3962"/>
                </a:lnTo>
                <a:lnTo>
                  <a:pt x="10822" y="3852"/>
                </a:lnTo>
                <a:lnTo>
                  <a:pt x="10712" y="3815"/>
                </a:lnTo>
                <a:lnTo>
                  <a:pt x="10272" y="3375"/>
                </a:lnTo>
                <a:lnTo>
                  <a:pt x="10162" y="3302"/>
                </a:lnTo>
                <a:lnTo>
                  <a:pt x="9832" y="3082"/>
                </a:lnTo>
                <a:lnTo>
                  <a:pt x="9501" y="2861"/>
                </a:lnTo>
                <a:lnTo>
                  <a:pt x="9135" y="2678"/>
                </a:lnTo>
                <a:lnTo>
                  <a:pt x="8768" y="2531"/>
                </a:lnTo>
                <a:lnTo>
                  <a:pt x="8804" y="2458"/>
                </a:lnTo>
                <a:lnTo>
                  <a:pt x="8841" y="2421"/>
                </a:lnTo>
                <a:lnTo>
                  <a:pt x="8804" y="2348"/>
                </a:lnTo>
                <a:lnTo>
                  <a:pt x="9171" y="1871"/>
                </a:lnTo>
                <a:lnTo>
                  <a:pt x="9501" y="1394"/>
                </a:lnTo>
                <a:lnTo>
                  <a:pt x="9758" y="1394"/>
                </a:lnTo>
                <a:lnTo>
                  <a:pt x="9868" y="1358"/>
                </a:lnTo>
                <a:lnTo>
                  <a:pt x="9978" y="1284"/>
                </a:lnTo>
                <a:lnTo>
                  <a:pt x="10052" y="1211"/>
                </a:lnTo>
                <a:lnTo>
                  <a:pt x="10602" y="1468"/>
                </a:lnTo>
                <a:lnTo>
                  <a:pt x="11079" y="1798"/>
                </a:lnTo>
                <a:lnTo>
                  <a:pt x="11556" y="2128"/>
                </a:lnTo>
                <a:lnTo>
                  <a:pt x="11996" y="2531"/>
                </a:lnTo>
                <a:lnTo>
                  <a:pt x="12399" y="2972"/>
                </a:lnTo>
                <a:lnTo>
                  <a:pt x="12766" y="3412"/>
                </a:lnTo>
                <a:lnTo>
                  <a:pt x="13060" y="3925"/>
                </a:lnTo>
                <a:lnTo>
                  <a:pt x="13353" y="4439"/>
                </a:lnTo>
                <a:lnTo>
                  <a:pt x="13573" y="4989"/>
                </a:lnTo>
                <a:lnTo>
                  <a:pt x="13757" y="5539"/>
                </a:lnTo>
                <a:lnTo>
                  <a:pt x="13903" y="6126"/>
                </a:lnTo>
                <a:lnTo>
                  <a:pt x="14013" y="6713"/>
                </a:lnTo>
                <a:lnTo>
                  <a:pt x="14087" y="7300"/>
                </a:lnTo>
                <a:lnTo>
                  <a:pt x="14087" y="7887"/>
                </a:lnTo>
                <a:lnTo>
                  <a:pt x="14087" y="8510"/>
                </a:lnTo>
                <a:lnTo>
                  <a:pt x="14013" y="9097"/>
                </a:lnTo>
                <a:lnTo>
                  <a:pt x="13867" y="9758"/>
                </a:lnTo>
                <a:lnTo>
                  <a:pt x="13720" y="10381"/>
                </a:lnTo>
                <a:lnTo>
                  <a:pt x="13463" y="11005"/>
                </a:lnTo>
                <a:lnTo>
                  <a:pt x="13206" y="11592"/>
                </a:lnTo>
                <a:lnTo>
                  <a:pt x="12876" y="12179"/>
                </a:lnTo>
                <a:lnTo>
                  <a:pt x="12473" y="12692"/>
                </a:lnTo>
                <a:lnTo>
                  <a:pt x="12069" y="13206"/>
                </a:lnTo>
                <a:lnTo>
                  <a:pt x="11592" y="13683"/>
                </a:lnTo>
                <a:lnTo>
                  <a:pt x="11079" y="14049"/>
                </a:lnTo>
                <a:lnTo>
                  <a:pt x="10565" y="14416"/>
                </a:lnTo>
                <a:lnTo>
                  <a:pt x="9978" y="14710"/>
                </a:lnTo>
                <a:lnTo>
                  <a:pt x="9391" y="14966"/>
                </a:lnTo>
                <a:lnTo>
                  <a:pt x="8804" y="15150"/>
                </a:lnTo>
                <a:lnTo>
                  <a:pt x="8181" y="15260"/>
                </a:lnTo>
                <a:lnTo>
                  <a:pt x="7557" y="15333"/>
                </a:lnTo>
                <a:lnTo>
                  <a:pt x="6897" y="15370"/>
                </a:lnTo>
                <a:lnTo>
                  <a:pt x="6420" y="15333"/>
                </a:lnTo>
                <a:lnTo>
                  <a:pt x="5943" y="15296"/>
                </a:lnTo>
                <a:lnTo>
                  <a:pt x="5466" y="15186"/>
                </a:lnTo>
                <a:lnTo>
                  <a:pt x="5026" y="15076"/>
                </a:lnTo>
                <a:lnTo>
                  <a:pt x="4549" y="14893"/>
                </a:lnTo>
                <a:lnTo>
                  <a:pt x="4109" y="14673"/>
                </a:lnTo>
                <a:lnTo>
                  <a:pt x="3632" y="14453"/>
                </a:lnTo>
                <a:lnTo>
                  <a:pt x="3669" y="14416"/>
                </a:lnTo>
                <a:lnTo>
                  <a:pt x="3706" y="14343"/>
                </a:lnTo>
                <a:lnTo>
                  <a:pt x="3706" y="14269"/>
                </a:lnTo>
                <a:lnTo>
                  <a:pt x="3706" y="14196"/>
                </a:lnTo>
                <a:lnTo>
                  <a:pt x="3669" y="14123"/>
                </a:lnTo>
                <a:lnTo>
                  <a:pt x="3522" y="14013"/>
                </a:lnTo>
                <a:lnTo>
                  <a:pt x="3376" y="13939"/>
                </a:lnTo>
                <a:lnTo>
                  <a:pt x="3229" y="13903"/>
                </a:lnTo>
                <a:lnTo>
                  <a:pt x="3009" y="13903"/>
                </a:lnTo>
                <a:lnTo>
                  <a:pt x="2899" y="13939"/>
                </a:lnTo>
                <a:lnTo>
                  <a:pt x="2752" y="14013"/>
                </a:lnTo>
                <a:lnTo>
                  <a:pt x="2642" y="14123"/>
                </a:lnTo>
                <a:lnTo>
                  <a:pt x="2605" y="14269"/>
                </a:lnTo>
                <a:lnTo>
                  <a:pt x="2605" y="14416"/>
                </a:lnTo>
                <a:lnTo>
                  <a:pt x="2642" y="14563"/>
                </a:lnTo>
                <a:lnTo>
                  <a:pt x="2715" y="14710"/>
                </a:lnTo>
                <a:lnTo>
                  <a:pt x="2825" y="14820"/>
                </a:lnTo>
                <a:lnTo>
                  <a:pt x="2972" y="14856"/>
                </a:lnTo>
                <a:lnTo>
                  <a:pt x="3119" y="14893"/>
                </a:lnTo>
                <a:lnTo>
                  <a:pt x="3266" y="14856"/>
                </a:lnTo>
                <a:lnTo>
                  <a:pt x="3376" y="14746"/>
                </a:lnTo>
                <a:lnTo>
                  <a:pt x="3522" y="14856"/>
                </a:lnTo>
                <a:lnTo>
                  <a:pt x="4036" y="15150"/>
                </a:lnTo>
                <a:lnTo>
                  <a:pt x="4439" y="15333"/>
                </a:lnTo>
                <a:lnTo>
                  <a:pt x="4806" y="15480"/>
                </a:lnTo>
                <a:lnTo>
                  <a:pt x="4770" y="15553"/>
                </a:lnTo>
                <a:lnTo>
                  <a:pt x="4733" y="15590"/>
                </a:lnTo>
                <a:lnTo>
                  <a:pt x="4659" y="15810"/>
                </a:lnTo>
                <a:lnTo>
                  <a:pt x="4623" y="16030"/>
                </a:lnTo>
                <a:lnTo>
                  <a:pt x="4586" y="16470"/>
                </a:lnTo>
                <a:lnTo>
                  <a:pt x="3963" y="16654"/>
                </a:lnTo>
                <a:lnTo>
                  <a:pt x="3376" y="16910"/>
                </a:lnTo>
                <a:lnTo>
                  <a:pt x="2752" y="17167"/>
                </a:lnTo>
                <a:lnTo>
                  <a:pt x="2128" y="17387"/>
                </a:lnTo>
                <a:lnTo>
                  <a:pt x="2055" y="17424"/>
                </a:lnTo>
                <a:lnTo>
                  <a:pt x="2018" y="17497"/>
                </a:lnTo>
                <a:lnTo>
                  <a:pt x="1982" y="17571"/>
                </a:lnTo>
                <a:lnTo>
                  <a:pt x="1982" y="17644"/>
                </a:lnTo>
                <a:lnTo>
                  <a:pt x="2018" y="17717"/>
                </a:lnTo>
                <a:lnTo>
                  <a:pt x="2055" y="17791"/>
                </a:lnTo>
                <a:lnTo>
                  <a:pt x="2128" y="17828"/>
                </a:lnTo>
                <a:lnTo>
                  <a:pt x="2202" y="17864"/>
                </a:lnTo>
                <a:lnTo>
                  <a:pt x="8401" y="17901"/>
                </a:lnTo>
                <a:lnTo>
                  <a:pt x="8474" y="17901"/>
                </a:lnTo>
                <a:lnTo>
                  <a:pt x="8548" y="17864"/>
                </a:lnTo>
                <a:lnTo>
                  <a:pt x="8621" y="17791"/>
                </a:lnTo>
                <a:lnTo>
                  <a:pt x="8621" y="17717"/>
                </a:lnTo>
                <a:lnTo>
                  <a:pt x="8621" y="17644"/>
                </a:lnTo>
                <a:lnTo>
                  <a:pt x="8621" y="17571"/>
                </a:lnTo>
                <a:lnTo>
                  <a:pt x="8584" y="17497"/>
                </a:lnTo>
                <a:lnTo>
                  <a:pt x="8474" y="17424"/>
                </a:lnTo>
                <a:lnTo>
                  <a:pt x="8108" y="17277"/>
                </a:lnTo>
                <a:lnTo>
                  <a:pt x="7667" y="17167"/>
                </a:lnTo>
                <a:lnTo>
                  <a:pt x="7264" y="17057"/>
                </a:lnTo>
                <a:lnTo>
                  <a:pt x="6860" y="16947"/>
                </a:lnTo>
                <a:lnTo>
                  <a:pt x="6494" y="16764"/>
                </a:lnTo>
                <a:lnTo>
                  <a:pt x="6163" y="16544"/>
                </a:lnTo>
                <a:lnTo>
                  <a:pt x="5907" y="16324"/>
                </a:lnTo>
                <a:lnTo>
                  <a:pt x="5797" y="16214"/>
                </a:lnTo>
                <a:lnTo>
                  <a:pt x="5650" y="16140"/>
                </a:lnTo>
                <a:lnTo>
                  <a:pt x="5650" y="16103"/>
                </a:lnTo>
                <a:lnTo>
                  <a:pt x="5687" y="15920"/>
                </a:lnTo>
                <a:lnTo>
                  <a:pt x="5650" y="15737"/>
                </a:lnTo>
                <a:lnTo>
                  <a:pt x="6127" y="15810"/>
                </a:lnTo>
                <a:lnTo>
                  <a:pt x="6640" y="15847"/>
                </a:lnTo>
                <a:lnTo>
                  <a:pt x="7631" y="15847"/>
                </a:lnTo>
                <a:lnTo>
                  <a:pt x="8218" y="15773"/>
                </a:lnTo>
                <a:lnTo>
                  <a:pt x="8841" y="15627"/>
                </a:lnTo>
                <a:lnTo>
                  <a:pt x="9428" y="15480"/>
                </a:lnTo>
                <a:lnTo>
                  <a:pt x="10015" y="15260"/>
                </a:lnTo>
                <a:lnTo>
                  <a:pt x="10565" y="14966"/>
                </a:lnTo>
                <a:lnTo>
                  <a:pt x="11079" y="14673"/>
                </a:lnTo>
                <a:lnTo>
                  <a:pt x="11592" y="14306"/>
                </a:lnTo>
                <a:lnTo>
                  <a:pt x="12069" y="13903"/>
                </a:lnTo>
                <a:lnTo>
                  <a:pt x="12509" y="13462"/>
                </a:lnTo>
                <a:lnTo>
                  <a:pt x="12913" y="12986"/>
                </a:lnTo>
                <a:lnTo>
                  <a:pt x="13280" y="12472"/>
                </a:lnTo>
                <a:lnTo>
                  <a:pt x="13573" y="11922"/>
                </a:lnTo>
                <a:lnTo>
                  <a:pt x="13867" y="11372"/>
                </a:lnTo>
                <a:lnTo>
                  <a:pt x="14087" y="10785"/>
                </a:lnTo>
                <a:lnTo>
                  <a:pt x="14307" y="10198"/>
                </a:lnTo>
                <a:lnTo>
                  <a:pt x="14417" y="9574"/>
                </a:lnTo>
                <a:lnTo>
                  <a:pt x="14527" y="8951"/>
                </a:lnTo>
                <a:lnTo>
                  <a:pt x="14600" y="8327"/>
                </a:lnTo>
                <a:lnTo>
                  <a:pt x="14600" y="7703"/>
                </a:lnTo>
                <a:lnTo>
                  <a:pt x="14564" y="7080"/>
                </a:lnTo>
                <a:lnTo>
                  <a:pt x="14490" y="6456"/>
                </a:lnTo>
                <a:lnTo>
                  <a:pt x="14380" y="5833"/>
                </a:lnTo>
                <a:lnTo>
                  <a:pt x="14197" y="5209"/>
                </a:lnTo>
                <a:lnTo>
                  <a:pt x="13977" y="4622"/>
                </a:lnTo>
                <a:lnTo>
                  <a:pt x="13720" y="3999"/>
                </a:lnTo>
                <a:lnTo>
                  <a:pt x="13353" y="3412"/>
                </a:lnTo>
                <a:lnTo>
                  <a:pt x="12986" y="2861"/>
                </a:lnTo>
                <a:lnTo>
                  <a:pt x="12509" y="2311"/>
                </a:lnTo>
                <a:lnTo>
                  <a:pt x="12032" y="1834"/>
                </a:lnTo>
                <a:lnTo>
                  <a:pt x="11482" y="1394"/>
                </a:lnTo>
                <a:lnTo>
                  <a:pt x="10895" y="1027"/>
                </a:lnTo>
                <a:lnTo>
                  <a:pt x="10602" y="881"/>
                </a:lnTo>
                <a:lnTo>
                  <a:pt x="10272" y="734"/>
                </a:lnTo>
                <a:lnTo>
                  <a:pt x="10308" y="587"/>
                </a:lnTo>
                <a:lnTo>
                  <a:pt x="10308" y="441"/>
                </a:lnTo>
                <a:lnTo>
                  <a:pt x="10272" y="294"/>
                </a:lnTo>
                <a:lnTo>
                  <a:pt x="10198" y="147"/>
                </a:lnTo>
                <a:lnTo>
                  <a:pt x="10088" y="74"/>
                </a:lnTo>
                <a:lnTo>
                  <a:pt x="9942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51" name="Google Shape;251;p4"/>
          <p:cNvSpPr/>
          <p:nvPr/>
        </p:nvSpPr>
        <p:spPr>
          <a:xfrm>
            <a:off x="8742973" y="4166677"/>
            <a:ext cx="495281" cy="340238"/>
          </a:xfrm>
          <a:custGeom>
            <a:avLst/>
            <a:gdLst/>
            <a:ahLst/>
            <a:cxnLst/>
            <a:rect l="l" t="t" r="r" b="b"/>
            <a:pathLst>
              <a:path w="17461" h="11995" extrusionOk="0">
                <a:moveTo>
                  <a:pt x="9758" y="2238"/>
                </a:moveTo>
                <a:lnTo>
                  <a:pt x="9721" y="2274"/>
                </a:lnTo>
                <a:lnTo>
                  <a:pt x="9648" y="2311"/>
                </a:lnTo>
                <a:lnTo>
                  <a:pt x="9611" y="2458"/>
                </a:lnTo>
                <a:lnTo>
                  <a:pt x="9648" y="2568"/>
                </a:lnTo>
                <a:lnTo>
                  <a:pt x="9721" y="2605"/>
                </a:lnTo>
                <a:lnTo>
                  <a:pt x="9758" y="2641"/>
                </a:lnTo>
                <a:lnTo>
                  <a:pt x="9941" y="2641"/>
                </a:lnTo>
                <a:lnTo>
                  <a:pt x="9978" y="2605"/>
                </a:lnTo>
                <a:lnTo>
                  <a:pt x="10051" y="2531"/>
                </a:lnTo>
                <a:lnTo>
                  <a:pt x="10051" y="2458"/>
                </a:lnTo>
                <a:lnTo>
                  <a:pt x="10051" y="2348"/>
                </a:lnTo>
                <a:lnTo>
                  <a:pt x="9978" y="2274"/>
                </a:lnTo>
                <a:lnTo>
                  <a:pt x="9941" y="2238"/>
                </a:lnTo>
                <a:close/>
                <a:moveTo>
                  <a:pt x="9795" y="3191"/>
                </a:moveTo>
                <a:lnTo>
                  <a:pt x="9721" y="3265"/>
                </a:lnTo>
                <a:lnTo>
                  <a:pt x="9684" y="3301"/>
                </a:lnTo>
                <a:lnTo>
                  <a:pt x="9684" y="3375"/>
                </a:lnTo>
                <a:lnTo>
                  <a:pt x="9684" y="3485"/>
                </a:lnTo>
                <a:lnTo>
                  <a:pt x="9758" y="3522"/>
                </a:lnTo>
                <a:lnTo>
                  <a:pt x="9795" y="3558"/>
                </a:lnTo>
                <a:lnTo>
                  <a:pt x="9941" y="3558"/>
                </a:lnTo>
                <a:lnTo>
                  <a:pt x="9978" y="3522"/>
                </a:lnTo>
                <a:lnTo>
                  <a:pt x="10015" y="3485"/>
                </a:lnTo>
                <a:lnTo>
                  <a:pt x="10051" y="3375"/>
                </a:lnTo>
                <a:lnTo>
                  <a:pt x="10015" y="3301"/>
                </a:lnTo>
                <a:lnTo>
                  <a:pt x="9978" y="3228"/>
                </a:lnTo>
                <a:lnTo>
                  <a:pt x="9941" y="3191"/>
                </a:lnTo>
                <a:close/>
                <a:moveTo>
                  <a:pt x="11519" y="3045"/>
                </a:moveTo>
                <a:lnTo>
                  <a:pt x="11409" y="3081"/>
                </a:lnTo>
                <a:lnTo>
                  <a:pt x="11335" y="3118"/>
                </a:lnTo>
                <a:lnTo>
                  <a:pt x="11298" y="3191"/>
                </a:lnTo>
                <a:lnTo>
                  <a:pt x="11262" y="3265"/>
                </a:lnTo>
                <a:lnTo>
                  <a:pt x="11262" y="3338"/>
                </a:lnTo>
                <a:lnTo>
                  <a:pt x="11262" y="3412"/>
                </a:lnTo>
                <a:lnTo>
                  <a:pt x="11298" y="3485"/>
                </a:lnTo>
                <a:lnTo>
                  <a:pt x="11372" y="3522"/>
                </a:lnTo>
                <a:lnTo>
                  <a:pt x="11445" y="3595"/>
                </a:lnTo>
                <a:lnTo>
                  <a:pt x="11592" y="3595"/>
                </a:lnTo>
                <a:lnTo>
                  <a:pt x="11665" y="3522"/>
                </a:lnTo>
                <a:lnTo>
                  <a:pt x="11702" y="3485"/>
                </a:lnTo>
                <a:lnTo>
                  <a:pt x="11739" y="3412"/>
                </a:lnTo>
                <a:lnTo>
                  <a:pt x="11702" y="3265"/>
                </a:lnTo>
                <a:lnTo>
                  <a:pt x="11702" y="3155"/>
                </a:lnTo>
                <a:lnTo>
                  <a:pt x="11629" y="3081"/>
                </a:lnTo>
                <a:lnTo>
                  <a:pt x="11519" y="3045"/>
                </a:lnTo>
                <a:close/>
                <a:moveTo>
                  <a:pt x="15554" y="1541"/>
                </a:moveTo>
                <a:lnTo>
                  <a:pt x="15407" y="1871"/>
                </a:lnTo>
                <a:lnTo>
                  <a:pt x="15187" y="2164"/>
                </a:lnTo>
                <a:lnTo>
                  <a:pt x="14967" y="2458"/>
                </a:lnTo>
                <a:lnTo>
                  <a:pt x="14710" y="2715"/>
                </a:lnTo>
                <a:lnTo>
                  <a:pt x="14416" y="2935"/>
                </a:lnTo>
                <a:lnTo>
                  <a:pt x="14123" y="3155"/>
                </a:lnTo>
                <a:lnTo>
                  <a:pt x="13536" y="3595"/>
                </a:lnTo>
                <a:lnTo>
                  <a:pt x="13279" y="3265"/>
                </a:lnTo>
                <a:lnTo>
                  <a:pt x="12986" y="2971"/>
                </a:lnTo>
                <a:lnTo>
                  <a:pt x="13096" y="2935"/>
                </a:lnTo>
                <a:lnTo>
                  <a:pt x="13683" y="2531"/>
                </a:lnTo>
                <a:lnTo>
                  <a:pt x="14306" y="2164"/>
                </a:lnTo>
                <a:lnTo>
                  <a:pt x="14930" y="1834"/>
                </a:lnTo>
                <a:lnTo>
                  <a:pt x="15554" y="1541"/>
                </a:lnTo>
                <a:close/>
                <a:moveTo>
                  <a:pt x="8914" y="3228"/>
                </a:moveTo>
                <a:lnTo>
                  <a:pt x="8841" y="3301"/>
                </a:lnTo>
                <a:lnTo>
                  <a:pt x="8804" y="3375"/>
                </a:lnTo>
                <a:lnTo>
                  <a:pt x="8804" y="3485"/>
                </a:lnTo>
                <a:lnTo>
                  <a:pt x="8804" y="3558"/>
                </a:lnTo>
                <a:lnTo>
                  <a:pt x="8877" y="3632"/>
                </a:lnTo>
                <a:lnTo>
                  <a:pt x="8951" y="3668"/>
                </a:lnTo>
                <a:lnTo>
                  <a:pt x="9098" y="3668"/>
                </a:lnTo>
                <a:lnTo>
                  <a:pt x="9134" y="3632"/>
                </a:lnTo>
                <a:lnTo>
                  <a:pt x="9208" y="3558"/>
                </a:lnTo>
                <a:lnTo>
                  <a:pt x="9208" y="3485"/>
                </a:lnTo>
                <a:lnTo>
                  <a:pt x="9208" y="3375"/>
                </a:lnTo>
                <a:lnTo>
                  <a:pt x="9171" y="3338"/>
                </a:lnTo>
                <a:lnTo>
                  <a:pt x="9134" y="3265"/>
                </a:lnTo>
                <a:lnTo>
                  <a:pt x="9061" y="3228"/>
                </a:lnTo>
                <a:close/>
                <a:moveTo>
                  <a:pt x="16324" y="1101"/>
                </a:moveTo>
                <a:lnTo>
                  <a:pt x="16140" y="1541"/>
                </a:lnTo>
                <a:lnTo>
                  <a:pt x="15884" y="1944"/>
                </a:lnTo>
                <a:lnTo>
                  <a:pt x="15590" y="2348"/>
                </a:lnTo>
                <a:lnTo>
                  <a:pt x="15297" y="2751"/>
                </a:lnTo>
                <a:lnTo>
                  <a:pt x="14967" y="3081"/>
                </a:lnTo>
                <a:lnTo>
                  <a:pt x="14600" y="3412"/>
                </a:lnTo>
                <a:lnTo>
                  <a:pt x="13829" y="4072"/>
                </a:lnTo>
                <a:lnTo>
                  <a:pt x="13756" y="3925"/>
                </a:lnTo>
                <a:lnTo>
                  <a:pt x="13976" y="3778"/>
                </a:lnTo>
                <a:lnTo>
                  <a:pt x="14343" y="3558"/>
                </a:lnTo>
                <a:lnTo>
                  <a:pt x="14673" y="3301"/>
                </a:lnTo>
                <a:lnTo>
                  <a:pt x="15003" y="3008"/>
                </a:lnTo>
                <a:lnTo>
                  <a:pt x="15297" y="2715"/>
                </a:lnTo>
                <a:lnTo>
                  <a:pt x="15554" y="2384"/>
                </a:lnTo>
                <a:lnTo>
                  <a:pt x="15774" y="2018"/>
                </a:lnTo>
                <a:lnTo>
                  <a:pt x="15957" y="1651"/>
                </a:lnTo>
                <a:lnTo>
                  <a:pt x="16104" y="1211"/>
                </a:lnTo>
                <a:lnTo>
                  <a:pt x="16104" y="1137"/>
                </a:lnTo>
                <a:lnTo>
                  <a:pt x="16324" y="1101"/>
                </a:lnTo>
                <a:close/>
                <a:moveTo>
                  <a:pt x="10528" y="3962"/>
                </a:moveTo>
                <a:lnTo>
                  <a:pt x="10455" y="3998"/>
                </a:lnTo>
                <a:lnTo>
                  <a:pt x="10381" y="4072"/>
                </a:lnTo>
                <a:lnTo>
                  <a:pt x="10381" y="4108"/>
                </a:lnTo>
                <a:lnTo>
                  <a:pt x="10345" y="4219"/>
                </a:lnTo>
                <a:lnTo>
                  <a:pt x="10381" y="4329"/>
                </a:lnTo>
                <a:lnTo>
                  <a:pt x="10455" y="4402"/>
                </a:lnTo>
                <a:lnTo>
                  <a:pt x="10491" y="4439"/>
                </a:lnTo>
                <a:lnTo>
                  <a:pt x="10638" y="4439"/>
                </a:lnTo>
                <a:lnTo>
                  <a:pt x="10748" y="4365"/>
                </a:lnTo>
                <a:lnTo>
                  <a:pt x="10785" y="4292"/>
                </a:lnTo>
                <a:lnTo>
                  <a:pt x="10822" y="4219"/>
                </a:lnTo>
                <a:lnTo>
                  <a:pt x="10785" y="4108"/>
                </a:lnTo>
                <a:lnTo>
                  <a:pt x="10748" y="4072"/>
                </a:lnTo>
                <a:lnTo>
                  <a:pt x="10712" y="3998"/>
                </a:lnTo>
                <a:lnTo>
                  <a:pt x="10675" y="3962"/>
                </a:lnTo>
                <a:close/>
                <a:moveTo>
                  <a:pt x="16434" y="477"/>
                </a:moveTo>
                <a:lnTo>
                  <a:pt x="16617" y="514"/>
                </a:lnTo>
                <a:lnTo>
                  <a:pt x="16764" y="587"/>
                </a:lnTo>
                <a:lnTo>
                  <a:pt x="16837" y="734"/>
                </a:lnTo>
                <a:lnTo>
                  <a:pt x="16911" y="880"/>
                </a:lnTo>
                <a:lnTo>
                  <a:pt x="16947" y="1064"/>
                </a:lnTo>
                <a:lnTo>
                  <a:pt x="16947" y="1247"/>
                </a:lnTo>
                <a:lnTo>
                  <a:pt x="16911" y="1541"/>
                </a:lnTo>
                <a:lnTo>
                  <a:pt x="16764" y="1871"/>
                </a:lnTo>
                <a:lnTo>
                  <a:pt x="16544" y="2128"/>
                </a:lnTo>
                <a:lnTo>
                  <a:pt x="16104" y="2641"/>
                </a:lnTo>
                <a:lnTo>
                  <a:pt x="15077" y="3668"/>
                </a:lnTo>
                <a:lnTo>
                  <a:pt x="14086" y="4549"/>
                </a:lnTo>
                <a:lnTo>
                  <a:pt x="14013" y="4402"/>
                </a:lnTo>
                <a:lnTo>
                  <a:pt x="14123" y="4329"/>
                </a:lnTo>
                <a:lnTo>
                  <a:pt x="14967" y="3632"/>
                </a:lnTo>
                <a:lnTo>
                  <a:pt x="15370" y="3228"/>
                </a:lnTo>
                <a:lnTo>
                  <a:pt x="15737" y="2825"/>
                </a:lnTo>
                <a:lnTo>
                  <a:pt x="16067" y="2384"/>
                </a:lnTo>
                <a:lnTo>
                  <a:pt x="16361" y="1908"/>
                </a:lnTo>
                <a:lnTo>
                  <a:pt x="16617" y="1431"/>
                </a:lnTo>
                <a:lnTo>
                  <a:pt x="16764" y="880"/>
                </a:lnTo>
                <a:lnTo>
                  <a:pt x="16764" y="770"/>
                </a:lnTo>
                <a:lnTo>
                  <a:pt x="16727" y="697"/>
                </a:lnTo>
                <a:lnTo>
                  <a:pt x="16654" y="660"/>
                </a:lnTo>
                <a:lnTo>
                  <a:pt x="16544" y="660"/>
                </a:lnTo>
                <a:lnTo>
                  <a:pt x="15920" y="770"/>
                </a:lnTo>
                <a:lnTo>
                  <a:pt x="15333" y="954"/>
                </a:lnTo>
                <a:lnTo>
                  <a:pt x="15333" y="954"/>
                </a:lnTo>
                <a:lnTo>
                  <a:pt x="15590" y="807"/>
                </a:lnTo>
                <a:lnTo>
                  <a:pt x="15884" y="660"/>
                </a:lnTo>
                <a:lnTo>
                  <a:pt x="16177" y="550"/>
                </a:lnTo>
                <a:lnTo>
                  <a:pt x="16434" y="477"/>
                </a:lnTo>
                <a:close/>
                <a:moveTo>
                  <a:pt x="9354" y="4182"/>
                </a:moveTo>
                <a:lnTo>
                  <a:pt x="9208" y="4255"/>
                </a:lnTo>
                <a:lnTo>
                  <a:pt x="9134" y="4365"/>
                </a:lnTo>
                <a:lnTo>
                  <a:pt x="9134" y="4439"/>
                </a:lnTo>
                <a:lnTo>
                  <a:pt x="9171" y="4512"/>
                </a:lnTo>
                <a:lnTo>
                  <a:pt x="9208" y="4585"/>
                </a:lnTo>
                <a:lnTo>
                  <a:pt x="9281" y="4622"/>
                </a:lnTo>
                <a:lnTo>
                  <a:pt x="9428" y="4622"/>
                </a:lnTo>
                <a:lnTo>
                  <a:pt x="9538" y="4585"/>
                </a:lnTo>
                <a:lnTo>
                  <a:pt x="9611" y="4475"/>
                </a:lnTo>
                <a:lnTo>
                  <a:pt x="9648" y="4402"/>
                </a:lnTo>
                <a:lnTo>
                  <a:pt x="9648" y="4292"/>
                </a:lnTo>
                <a:lnTo>
                  <a:pt x="9611" y="4255"/>
                </a:lnTo>
                <a:lnTo>
                  <a:pt x="9538" y="4182"/>
                </a:lnTo>
                <a:close/>
                <a:moveTo>
                  <a:pt x="13243" y="6566"/>
                </a:moveTo>
                <a:lnTo>
                  <a:pt x="13169" y="6639"/>
                </a:lnTo>
                <a:lnTo>
                  <a:pt x="13133" y="6713"/>
                </a:lnTo>
                <a:lnTo>
                  <a:pt x="13133" y="6860"/>
                </a:lnTo>
                <a:lnTo>
                  <a:pt x="13133" y="6933"/>
                </a:lnTo>
                <a:lnTo>
                  <a:pt x="13206" y="6970"/>
                </a:lnTo>
                <a:lnTo>
                  <a:pt x="13316" y="7006"/>
                </a:lnTo>
                <a:lnTo>
                  <a:pt x="13463" y="6970"/>
                </a:lnTo>
                <a:lnTo>
                  <a:pt x="13536" y="6933"/>
                </a:lnTo>
                <a:lnTo>
                  <a:pt x="13536" y="6860"/>
                </a:lnTo>
                <a:lnTo>
                  <a:pt x="13573" y="6750"/>
                </a:lnTo>
                <a:lnTo>
                  <a:pt x="13536" y="6676"/>
                </a:lnTo>
                <a:lnTo>
                  <a:pt x="13463" y="6603"/>
                </a:lnTo>
                <a:lnTo>
                  <a:pt x="13316" y="6566"/>
                </a:lnTo>
                <a:close/>
                <a:moveTo>
                  <a:pt x="12216" y="7300"/>
                </a:moveTo>
                <a:lnTo>
                  <a:pt x="12105" y="7336"/>
                </a:lnTo>
                <a:lnTo>
                  <a:pt x="12032" y="7410"/>
                </a:lnTo>
                <a:lnTo>
                  <a:pt x="11995" y="7520"/>
                </a:lnTo>
                <a:lnTo>
                  <a:pt x="11995" y="7630"/>
                </a:lnTo>
                <a:lnTo>
                  <a:pt x="12032" y="7703"/>
                </a:lnTo>
                <a:lnTo>
                  <a:pt x="12105" y="7777"/>
                </a:lnTo>
                <a:lnTo>
                  <a:pt x="12216" y="7777"/>
                </a:lnTo>
                <a:lnTo>
                  <a:pt x="12289" y="7740"/>
                </a:lnTo>
                <a:lnTo>
                  <a:pt x="12362" y="7703"/>
                </a:lnTo>
                <a:lnTo>
                  <a:pt x="12436" y="7630"/>
                </a:lnTo>
                <a:lnTo>
                  <a:pt x="12436" y="7520"/>
                </a:lnTo>
                <a:lnTo>
                  <a:pt x="12436" y="7410"/>
                </a:lnTo>
                <a:lnTo>
                  <a:pt x="12326" y="7336"/>
                </a:lnTo>
                <a:lnTo>
                  <a:pt x="12216" y="7300"/>
                </a:lnTo>
                <a:close/>
                <a:moveTo>
                  <a:pt x="12729" y="8033"/>
                </a:moveTo>
                <a:lnTo>
                  <a:pt x="12656" y="8107"/>
                </a:lnTo>
                <a:lnTo>
                  <a:pt x="12656" y="8143"/>
                </a:lnTo>
                <a:lnTo>
                  <a:pt x="12619" y="8253"/>
                </a:lnTo>
                <a:lnTo>
                  <a:pt x="12619" y="8400"/>
                </a:lnTo>
                <a:lnTo>
                  <a:pt x="12656" y="8437"/>
                </a:lnTo>
                <a:lnTo>
                  <a:pt x="12692" y="8474"/>
                </a:lnTo>
                <a:lnTo>
                  <a:pt x="12729" y="8474"/>
                </a:lnTo>
                <a:lnTo>
                  <a:pt x="12802" y="8510"/>
                </a:lnTo>
                <a:lnTo>
                  <a:pt x="12912" y="8474"/>
                </a:lnTo>
                <a:lnTo>
                  <a:pt x="12986" y="8437"/>
                </a:lnTo>
                <a:lnTo>
                  <a:pt x="13022" y="8400"/>
                </a:lnTo>
                <a:lnTo>
                  <a:pt x="13022" y="8253"/>
                </a:lnTo>
                <a:lnTo>
                  <a:pt x="13022" y="8180"/>
                </a:lnTo>
                <a:lnTo>
                  <a:pt x="12949" y="8107"/>
                </a:lnTo>
                <a:lnTo>
                  <a:pt x="12912" y="8033"/>
                </a:lnTo>
                <a:close/>
                <a:moveTo>
                  <a:pt x="10051" y="2128"/>
                </a:moveTo>
                <a:lnTo>
                  <a:pt x="10455" y="2164"/>
                </a:lnTo>
                <a:lnTo>
                  <a:pt x="10858" y="2238"/>
                </a:lnTo>
                <a:lnTo>
                  <a:pt x="11262" y="2348"/>
                </a:lnTo>
                <a:lnTo>
                  <a:pt x="11225" y="2458"/>
                </a:lnTo>
                <a:lnTo>
                  <a:pt x="11262" y="2568"/>
                </a:lnTo>
                <a:lnTo>
                  <a:pt x="11335" y="2641"/>
                </a:lnTo>
                <a:lnTo>
                  <a:pt x="11445" y="2715"/>
                </a:lnTo>
                <a:lnTo>
                  <a:pt x="11629" y="2715"/>
                </a:lnTo>
                <a:lnTo>
                  <a:pt x="11775" y="2788"/>
                </a:lnTo>
                <a:lnTo>
                  <a:pt x="12105" y="2935"/>
                </a:lnTo>
                <a:lnTo>
                  <a:pt x="12179" y="2971"/>
                </a:lnTo>
                <a:lnTo>
                  <a:pt x="12252" y="3008"/>
                </a:lnTo>
                <a:lnTo>
                  <a:pt x="12472" y="3191"/>
                </a:lnTo>
                <a:lnTo>
                  <a:pt x="12692" y="3412"/>
                </a:lnTo>
                <a:lnTo>
                  <a:pt x="13096" y="3852"/>
                </a:lnTo>
                <a:lnTo>
                  <a:pt x="11482" y="4842"/>
                </a:lnTo>
                <a:lnTo>
                  <a:pt x="9868" y="5796"/>
                </a:lnTo>
                <a:lnTo>
                  <a:pt x="6090" y="8070"/>
                </a:lnTo>
                <a:lnTo>
                  <a:pt x="5209" y="8620"/>
                </a:lnTo>
                <a:lnTo>
                  <a:pt x="5356" y="8327"/>
                </a:lnTo>
                <a:lnTo>
                  <a:pt x="5649" y="7960"/>
                </a:lnTo>
                <a:lnTo>
                  <a:pt x="5943" y="7557"/>
                </a:lnTo>
                <a:lnTo>
                  <a:pt x="5906" y="7483"/>
                </a:lnTo>
                <a:lnTo>
                  <a:pt x="5870" y="7483"/>
                </a:lnTo>
                <a:lnTo>
                  <a:pt x="5686" y="7593"/>
                </a:lnTo>
                <a:lnTo>
                  <a:pt x="5539" y="7740"/>
                </a:lnTo>
                <a:lnTo>
                  <a:pt x="5209" y="8070"/>
                </a:lnTo>
                <a:lnTo>
                  <a:pt x="4989" y="8437"/>
                </a:lnTo>
                <a:lnTo>
                  <a:pt x="4769" y="8840"/>
                </a:lnTo>
                <a:lnTo>
                  <a:pt x="4732" y="8877"/>
                </a:lnTo>
                <a:lnTo>
                  <a:pt x="4622" y="8584"/>
                </a:lnTo>
                <a:lnTo>
                  <a:pt x="4916" y="8107"/>
                </a:lnTo>
                <a:lnTo>
                  <a:pt x="5283" y="7630"/>
                </a:lnTo>
                <a:lnTo>
                  <a:pt x="5649" y="7190"/>
                </a:lnTo>
                <a:lnTo>
                  <a:pt x="6016" y="6786"/>
                </a:lnTo>
                <a:lnTo>
                  <a:pt x="6016" y="6750"/>
                </a:lnTo>
                <a:lnTo>
                  <a:pt x="6016" y="6713"/>
                </a:lnTo>
                <a:lnTo>
                  <a:pt x="5943" y="6713"/>
                </a:lnTo>
                <a:lnTo>
                  <a:pt x="5539" y="7043"/>
                </a:lnTo>
                <a:lnTo>
                  <a:pt x="5173" y="7410"/>
                </a:lnTo>
                <a:lnTo>
                  <a:pt x="4842" y="7777"/>
                </a:lnTo>
                <a:lnTo>
                  <a:pt x="4512" y="8180"/>
                </a:lnTo>
                <a:lnTo>
                  <a:pt x="4476" y="7923"/>
                </a:lnTo>
                <a:lnTo>
                  <a:pt x="4439" y="7667"/>
                </a:lnTo>
                <a:lnTo>
                  <a:pt x="4659" y="7336"/>
                </a:lnTo>
                <a:lnTo>
                  <a:pt x="4879" y="7080"/>
                </a:lnTo>
                <a:lnTo>
                  <a:pt x="5686" y="6016"/>
                </a:lnTo>
                <a:lnTo>
                  <a:pt x="5723" y="5943"/>
                </a:lnTo>
                <a:lnTo>
                  <a:pt x="5686" y="5906"/>
                </a:lnTo>
                <a:lnTo>
                  <a:pt x="5576" y="5906"/>
                </a:lnTo>
                <a:lnTo>
                  <a:pt x="5283" y="6199"/>
                </a:lnTo>
                <a:lnTo>
                  <a:pt x="4953" y="6529"/>
                </a:lnTo>
                <a:lnTo>
                  <a:pt x="4402" y="7153"/>
                </a:lnTo>
                <a:lnTo>
                  <a:pt x="4402" y="6529"/>
                </a:lnTo>
                <a:lnTo>
                  <a:pt x="4622" y="6199"/>
                </a:lnTo>
                <a:lnTo>
                  <a:pt x="4953" y="5759"/>
                </a:lnTo>
                <a:lnTo>
                  <a:pt x="5136" y="5502"/>
                </a:lnTo>
                <a:lnTo>
                  <a:pt x="5246" y="5392"/>
                </a:lnTo>
                <a:lnTo>
                  <a:pt x="5393" y="5319"/>
                </a:lnTo>
                <a:lnTo>
                  <a:pt x="5429" y="5319"/>
                </a:lnTo>
                <a:lnTo>
                  <a:pt x="5429" y="5282"/>
                </a:lnTo>
                <a:lnTo>
                  <a:pt x="5393" y="5246"/>
                </a:lnTo>
                <a:lnTo>
                  <a:pt x="5393" y="5209"/>
                </a:lnTo>
                <a:lnTo>
                  <a:pt x="5173" y="5209"/>
                </a:lnTo>
                <a:lnTo>
                  <a:pt x="5063" y="5282"/>
                </a:lnTo>
                <a:lnTo>
                  <a:pt x="4953" y="5356"/>
                </a:lnTo>
                <a:lnTo>
                  <a:pt x="4769" y="5539"/>
                </a:lnTo>
                <a:lnTo>
                  <a:pt x="4622" y="5722"/>
                </a:lnTo>
                <a:lnTo>
                  <a:pt x="4476" y="5869"/>
                </a:lnTo>
                <a:lnTo>
                  <a:pt x="4586" y="5466"/>
                </a:lnTo>
                <a:lnTo>
                  <a:pt x="4732" y="5062"/>
                </a:lnTo>
                <a:lnTo>
                  <a:pt x="4879" y="4842"/>
                </a:lnTo>
                <a:lnTo>
                  <a:pt x="5026" y="4622"/>
                </a:lnTo>
                <a:lnTo>
                  <a:pt x="5209" y="4402"/>
                </a:lnTo>
                <a:lnTo>
                  <a:pt x="5393" y="4219"/>
                </a:lnTo>
                <a:lnTo>
                  <a:pt x="5796" y="3852"/>
                </a:lnTo>
                <a:lnTo>
                  <a:pt x="6236" y="3522"/>
                </a:lnTo>
                <a:lnTo>
                  <a:pt x="6677" y="3228"/>
                </a:lnTo>
                <a:lnTo>
                  <a:pt x="7117" y="2935"/>
                </a:lnTo>
                <a:lnTo>
                  <a:pt x="7594" y="2715"/>
                </a:lnTo>
                <a:lnTo>
                  <a:pt x="8070" y="2494"/>
                </a:lnTo>
                <a:lnTo>
                  <a:pt x="8474" y="2348"/>
                </a:lnTo>
                <a:lnTo>
                  <a:pt x="8841" y="2238"/>
                </a:lnTo>
                <a:lnTo>
                  <a:pt x="9244" y="2164"/>
                </a:lnTo>
                <a:lnTo>
                  <a:pt x="9648" y="2128"/>
                </a:lnTo>
                <a:close/>
                <a:moveTo>
                  <a:pt x="13316" y="4219"/>
                </a:moveTo>
                <a:lnTo>
                  <a:pt x="13426" y="4365"/>
                </a:lnTo>
                <a:lnTo>
                  <a:pt x="12582" y="5026"/>
                </a:lnTo>
                <a:lnTo>
                  <a:pt x="11702" y="5649"/>
                </a:lnTo>
                <a:lnTo>
                  <a:pt x="10785" y="6273"/>
                </a:lnTo>
                <a:lnTo>
                  <a:pt x="9868" y="6860"/>
                </a:lnTo>
                <a:lnTo>
                  <a:pt x="8877" y="7446"/>
                </a:lnTo>
                <a:lnTo>
                  <a:pt x="7887" y="8033"/>
                </a:lnTo>
                <a:lnTo>
                  <a:pt x="6860" y="8584"/>
                </a:lnTo>
                <a:lnTo>
                  <a:pt x="5796" y="9097"/>
                </a:lnTo>
                <a:lnTo>
                  <a:pt x="4989" y="9464"/>
                </a:lnTo>
                <a:lnTo>
                  <a:pt x="4916" y="9317"/>
                </a:lnTo>
                <a:lnTo>
                  <a:pt x="4953" y="9207"/>
                </a:lnTo>
                <a:lnTo>
                  <a:pt x="6053" y="8584"/>
                </a:lnTo>
                <a:lnTo>
                  <a:pt x="10198" y="6089"/>
                </a:lnTo>
                <a:lnTo>
                  <a:pt x="11775" y="5136"/>
                </a:lnTo>
                <a:lnTo>
                  <a:pt x="13316" y="4219"/>
                </a:lnTo>
                <a:close/>
                <a:moveTo>
                  <a:pt x="3962" y="7960"/>
                </a:moveTo>
                <a:lnTo>
                  <a:pt x="3999" y="8070"/>
                </a:lnTo>
                <a:lnTo>
                  <a:pt x="3999" y="8107"/>
                </a:lnTo>
                <a:lnTo>
                  <a:pt x="4146" y="8694"/>
                </a:lnTo>
                <a:lnTo>
                  <a:pt x="3962" y="9024"/>
                </a:lnTo>
                <a:lnTo>
                  <a:pt x="3925" y="9097"/>
                </a:lnTo>
                <a:lnTo>
                  <a:pt x="3925" y="9134"/>
                </a:lnTo>
                <a:lnTo>
                  <a:pt x="3999" y="9244"/>
                </a:lnTo>
                <a:lnTo>
                  <a:pt x="3339" y="9501"/>
                </a:lnTo>
                <a:lnTo>
                  <a:pt x="3008" y="9611"/>
                </a:lnTo>
                <a:lnTo>
                  <a:pt x="2642" y="9684"/>
                </a:lnTo>
                <a:lnTo>
                  <a:pt x="2898" y="9171"/>
                </a:lnTo>
                <a:lnTo>
                  <a:pt x="3229" y="8694"/>
                </a:lnTo>
                <a:lnTo>
                  <a:pt x="3559" y="8327"/>
                </a:lnTo>
                <a:lnTo>
                  <a:pt x="3962" y="7960"/>
                </a:lnTo>
                <a:close/>
                <a:moveTo>
                  <a:pt x="13609" y="4732"/>
                </a:moveTo>
                <a:lnTo>
                  <a:pt x="13683" y="4915"/>
                </a:lnTo>
                <a:lnTo>
                  <a:pt x="12986" y="5502"/>
                </a:lnTo>
                <a:lnTo>
                  <a:pt x="12105" y="6199"/>
                </a:lnTo>
                <a:lnTo>
                  <a:pt x="11225" y="6823"/>
                </a:lnTo>
                <a:lnTo>
                  <a:pt x="10308" y="7446"/>
                </a:lnTo>
                <a:lnTo>
                  <a:pt x="9354" y="8033"/>
                </a:lnTo>
                <a:lnTo>
                  <a:pt x="8401" y="8584"/>
                </a:lnTo>
                <a:lnTo>
                  <a:pt x="7447" y="9097"/>
                </a:lnTo>
                <a:lnTo>
                  <a:pt x="6456" y="9574"/>
                </a:lnTo>
                <a:lnTo>
                  <a:pt x="5429" y="10014"/>
                </a:lnTo>
                <a:lnTo>
                  <a:pt x="5246" y="9794"/>
                </a:lnTo>
                <a:lnTo>
                  <a:pt x="5466" y="9684"/>
                </a:lnTo>
                <a:lnTo>
                  <a:pt x="6603" y="9134"/>
                </a:lnTo>
                <a:lnTo>
                  <a:pt x="7740" y="8547"/>
                </a:lnTo>
                <a:lnTo>
                  <a:pt x="8877" y="7923"/>
                </a:lnTo>
                <a:lnTo>
                  <a:pt x="9978" y="7263"/>
                </a:lnTo>
                <a:lnTo>
                  <a:pt x="10895" y="6676"/>
                </a:lnTo>
                <a:lnTo>
                  <a:pt x="11812" y="6053"/>
                </a:lnTo>
                <a:lnTo>
                  <a:pt x="12729" y="5392"/>
                </a:lnTo>
                <a:lnTo>
                  <a:pt x="13609" y="4732"/>
                </a:lnTo>
                <a:close/>
                <a:moveTo>
                  <a:pt x="11995" y="9721"/>
                </a:moveTo>
                <a:lnTo>
                  <a:pt x="12472" y="9831"/>
                </a:lnTo>
                <a:lnTo>
                  <a:pt x="12436" y="9867"/>
                </a:lnTo>
                <a:lnTo>
                  <a:pt x="12032" y="10271"/>
                </a:lnTo>
                <a:lnTo>
                  <a:pt x="12032" y="10198"/>
                </a:lnTo>
                <a:lnTo>
                  <a:pt x="11995" y="9721"/>
                </a:lnTo>
                <a:close/>
                <a:moveTo>
                  <a:pt x="2715" y="8804"/>
                </a:moveTo>
                <a:lnTo>
                  <a:pt x="2422" y="9317"/>
                </a:lnTo>
                <a:lnTo>
                  <a:pt x="2165" y="9867"/>
                </a:lnTo>
                <a:lnTo>
                  <a:pt x="2165" y="9941"/>
                </a:lnTo>
                <a:lnTo>
                  <a:pt x="2201" y="10051"/>
                </a:lnTo>
                <a:lnTo>
                  <a:pt x="2275" y="10088"/>
                </a:lnTo>
                <a:lnTo>
                  <a:pt x="2348" y="10124"/>
                </a:lnTo>
                <a:lnTo>
                  <a:pt x="2898" y="10014"/>
                </a:lnTo>
                <a:lnTo>
                  <a:pt x="3449" y="9867"/>
                </a:lnTo>
                <a:lnTo>
                  <a:pt x="3925" y="9684"/>
                </a:lnTo>
                <a:lnTo>
                  <a:pt x="4439" y="9464"/>
                </a:lnTo>
                <a:lnTo>
                  <a:pt x="4549" y="9684"/>
                </a:lnTo>
                <a:lnTo>
                  <a:pt x="3559" y="10124"/>
                </a:lnTo>
                <a:lnTo>
                  <a:pt x="3082" y="10308"/>
                </a:lnTo>
                <a:lnTo>
                  <a:pt x="2568" y="10528"/>
                </a:lnTo>
                <a:lnTo>
                  <a:pt x="2275" y="10638"/>
                </a:lnTo>
                <a:lnTo>
                  <a:pt x="2018" y="10674"/>
                </a:lnTo>
                <a:lnTo>
                  <a:pt x="1761" y="10711"/>
                </a:lnTo>
                <a:lnTo>
                  <a:pt x="1468" y="10711"/>
                </a:lnTo>
                <a:lnTo>
                  <a:pt x="2091" y="9794"/>
                </a:lnTo>
                <a:lnTo>
                  <a:pt x="2348" y="9317"/>
                </a:lnTo>
                <a:lnTo>
                  <a:pt x="2642" y="8877"/>
                </a:lnTo>
                <a:lnTo>
                  <a:pt x="2715" y="8804"/>
                </a:lnTo>
                <a:close/>
                <a:moveTo>
                  <a:pt x="13829" y="5429"/>
                </a:moveTo>
                <a:lnTo>
                  <a:pt x="13940" y="5943"/>
                </a:lnTo>
                <a:lnTo>
                  <a:pt x="13940" y="6456"/>
                </a:lnTo>
                <a:lnTo>
                  <a:pt x="13940" y="6896"/>
                </a:lnTo>
                <a:lnTo>
                  <a:pt x="13866" y="7336"/>
                </a:lnTo>
                <a:lnTo>
                  <a:pt x="13756" y="7740"/>
                </a:lnTo>
                <a:lnTo>
                  <a:pt x="13609" y="8143"/>
                </a:lnTo>
                <a:lnTo>
                  <a:pt x="13426" y="8547"/>
                </a:lnTo>
                <a:lnTo>
                  <a:pt x="13206" y="8914"/>
                </a:lnTo>
                <a:lnTo>
                  <a:pt x="12949" y="9281"/>
                </a:lnTo>
                <a:lnTo>
                  <a:pt x="12656" y="9647"/>
                </a:lnTo>
                <a:lnTo>
                  <a:pt x="12289" y="9611"/>
                </a:lnTo>
                <a:lnTo>
                  <a:pt x="11922" y="9537"/>
                </a:lnTo>
                <a:lnTo>
                  <a:pt x="11849" y="9574"/>
                </a:lnTo>
                <a:lnTo>
                  <a:pt x="11812" y="9574"/>
                </a:lnTo>
                <a:lnTo>
                  <a:pt x="11775" y="9647"/>
                </a:lnTo>
                <a:lnTo>
                  <a:pt x="11702" y="10418"/>
                </a:lnTo>
                <a:lnTo>
                  <a:pt x="11702" y="10491"/>
                </a:lnTo>
                <a:lnTo>
                  <a:pt x="11409" y="10711"/>
                </a:lnTo>
                <a:lnTo>
                  <a:pt x="11188" y="10821"/>
                </a:lnTo>
                <a:lnTo>
                  <a:pt x="11152" y="10858"/>
                </a:lnTo>
                <a:lnTo>
                  <a:pt x="11042" y="10931"/>
                </a:lnTo>
                <a:lnTo>
                  <a:pt x="11042" y="10564"/>
                </a:lnTo>
                <a:lnTo>
                  <a:pt x="11115" y="10198"/>
                </a:lnTo>
                <a:lnTo>
                  <a:pt x="11188" y="9867"/>
                </a:lnTo>
                <a:lnTo>
                  <a:pt x="11298" y="9501"/>
                </a:lnTo>
                <a:lnTo>
                  <a:pt x="11298" y="9464"/>
                </a:lnTo>
                <a:lnTo>
                  <a:pt x="11262" y="9427"/>
                </a:lnTo>
                <a:lnTo>
                  <a:pt x="11225" y="9427"/>
                </a:lnTo>
                <a:lnTo>
                  <a:pt x="11188" y="9464"/>
                </a:lnTo>
                <a:lnTo>
                  <a:pt x="11078" y="9647"/>
                </a:lnTo>
                <a:lnTo>
                  <a:pt x="10968" y="9831"/>
                </a:lnTo>
                <a:lnTo>
                  <a:pt x="10785" y="10234"/>
                </a:lnTo>
                <a:lnTo>
                  <a:pt x="10712" y="10638"/>
                </a:lnTo>
                <a:lnTo>
                  <a:pt x="10712" y="11078"/>
                </a:lnTo>
                <a:lnTo>
                  <a:pt x="10271" y="11261"/>
                </a:lnTo>
                <a:lnTo>
                  <a:pt x="9831" y="11371"/>
                </a:lnTo>
                <a:lnTo>
                  <a:pt x="9868" y="11005"/>
                </a:lnTo>
                <a:lnTo>
                  <a:pt x="9978" y="10638"/>
                </a:lnTo>
                <a:lnTo>
                  <a:pt x="10051" y="10344"/>
                </a:lnTo>
                <a:lnTo>
                  <a:pt x="10161" y="10088"/>
                </a:lnTo>
                <a:lnTo>
                  <a:pt x="10418" y="9574"/>
                </a:lnTo>
                <a:lnTo>
                  <a:pt x="10418" y="9537"/>
                </a:lnTo>
                <a:lnTo>
                  <a:pt x="10381" y="9501"/>
                </a:lnTo>
                <a:lnTo>
                  <a:pt x="10345" y="9501"/>
                </a:lnTo>
                <a:lnTo>
                  <a:pt x="10345" y="9537"/>
                </a:lnTo>
                <a:lnTo>
                  <a:pt x="10015" y="9941"/>
                </a:lnTo>
                <a:lnTo>
                  <a:pt x="9758" y="10418"/>
                </a:lnTo>
                <a:lnTo>
                  <a:pt x="9538" y="10895"/>
                </a:lnTo>
                <a:lnTo>
                  <a:pt x="9501" y="11151"/>
                </a:lnTo>
                <a:lnTo>
                  <a:pt x="9428" y="11408"/>
                </a:lnTo>
                <a:lnTo>
                  <a:pt x="8951" y="11408"/>
                </a:lnTo>
                <a:lnTo>
                  <a:pt x="8951" y="11261"/>
                </a:lnTo>
                <a:lnTo>
                  <a:pt x="8914" y="11225"/>
                </a:lnTo>
                <a:lnTo>
                  <a:pt x="8877" y="11188"/>
                </a:lnTo>
                <a:lnTo>
                  <a:pt x="8841" y="11188"/>
                </a:lnTo>
                <a:lnTo>
                  <a:pt x="8804" y="11225"/>
                </a:lnTo>
                <a:lnTo>
                  <a:pt x="8731" y="11298"/>
                </a:lnTo>
                <a:lnTo>
                  <a:pt x="9171" y="10454"/>
                </a:lnTo>
                <a:lnTo>
                  <a:pt x="9391" y="10051"/>
                </a:lnTo>
                <a:lnTo>
                  <a:pt x="9684" y="9647"/>
                </a:lnTo>
                <a:lnTo>
                  <a:pt x="9684" y="9611"/>
                </a:lnTo>
                <a:lnTo>
                  <a:pt x="9648" y="9611"/>
                </a:lnTo>
                <a:lnTo>
                  <a:pt x="9648" y="9574"/>
                </a:lnTo>
                <a:lnTo>
                  <a:pt x="9611" y="9611"/>
                </a:lnTo>
                <a:lnTo>
                  <a:pt x="9244" y="10014"/>
                </a:lnTo>
                <a:lnTo>
                  <a:pt x="8914" y="10418"/>
                </a:lnTo>
                <a:lnTo>
                  <a:pt x="8621" y="10858"/>
                </a:lnTo>
                <a:lnTo>
                  <a:pt x="8327" y="11335"/>
                </a:lnTo>
                <a:lnTo>
                  <a:pt x="7960" y="11225"/>
                </a:lnTo>
                <a:lnTo>
                  <a:pt x="7997" y="11188"/>
                </a:lnTo>
                <a:lnTo>
                  <a:pt x="7997" y="11151"/>
                </a:lnTo>
                <a:lnTo>
                  <a:pt x="7960" y="11115"/>
                </a:lnTo>
                <a:lnTo>
                  <a:pt x="7960" y="11078"/>
                </a:lnTo>
                <a:lnTo>
                  <a:pt x="7924" y="10968"/>
                </a:lnTo>
                <a:lnTo>
                  <a:pt x="7960" y="10858"/>
                </a:lnTo>
                <a:lnTo>
                  <a:pt x="8034" y="10601"/>
                </a:lnTo>
                <a:lnTo>
                  <a:pt x="8181" y="10308"/>
                </a:lnTo>
                <a:lnTo>
                  <a:pt x="8474" y="9831"/>
                </a:lnTo>
                <a:lnTo>
                  <a:pt x="8767" y="9427"/>
                </a:lnTo>
                <a:lnTo>
                  <a:pt x="8804" y="9391"/>
                </a:lnTo>
                <a:lnTo>
                  <a:pt x="8767" y="9317"/>
                </a:lnTo>
                <a:lnTo>
                  <a:pt x="8694" y="9317"/>
                </a:lnTo>
                <a:lnTo>
                  <a:pt x="8364" y="9537"/>
                </a:lnTo>
                <a:lnTo>
                  <a:pt x="8107" y="9831"/>
                </a:lnTo>
                <a:lnTo>
                  <a:pt x="7887" y="10124"/>
                </a:lnTo>
                <a:lnTo>
                  <a:pt x="7704" y="10454"/>
                </a:lnTo>
                <a:lnTo>
                  <a:pt x="7594" y="10784"/>
                </a:lnTo>
                <a:lnTo>
                  <a:pt x="7557" y="10968"/>
                </a:lnTo>
                <a:lnTo>
                  <a:pt x="7594" y="11115"/>
                </a:lnTo>
                <a:lnTo>
                  <a:pt x="7153" y="10968"/>
                </a:lnTo>
                <a:lnTo>
                  <a:pt x="6713" y="10784"/>
                </a:lnTo>
                <a:lnTo>
                  <a:pt x="6933" y="10564"/>
                </a:lnTo>
                <a:lnTo>
                  <a:pt x="7080" y="10344"/>
                </a:lnTo>
                <a:lnTo>
                  <a:pt x="7153" y="10234"/>
                </a:lnTo>
                <a:lnTo>
                  <a:pt x="7190" y="10124"/>
                </a:lnTo>
                <a:lnTo>
                  <a:pt x="7190" y="10088"/>
                </a:lnTo>
                <a:lnTo>
                  <a:pt x="7153" y="10088"/>
                </a:lnTo>
                <a:lnTo>
                  <a:pt x="7080" y="10124"/>
                </a:lnTo>
                <a:lnTo>
                  <a:pt x="7007" y="10161"/>
                </a:lnTo>
                <a:lnTo>
                  <a:pt x="6823" y="10308"/>
                </a:lnTo>
                <a:lnTo>
                  <a:pt x="6493" y="10564"/>
                </a:lnTo>
                <a:lnTo>
                  <a:pt x="6420" y="10638"/>
                </a:lnTo>
                <a:lnTo>
                  <a:pt x="5906" y="10344"/>
                </a:lnTo>
                <a:lnTo>
                  <a:pt x="6897" y="9904"/>
                </a:lnTo>
                <a:lnTo>
                  <a:pt x="7887" y="9391"/>
                </a:lnTo>
                <a:lnTo>
                  <a:pt x="8877" y="8877"/>
                </a:lnTo>
                <a:lnTo>
                  <a:pt x="9795" y="8327"/>
                </a:lnTo>
                <a:lnTo>
                  <a:pt x="10748" y="7740"/>
                </a:lnTo>
                <a:lnTo>
                  <a:pt x="11665" y="7116"/>
                </a:lnTo>
                <a:lnTo>
                  <a:pt x="12546" y="6456"/>
                </a:lnTo>
                <a:lnTo>
                  <a:pt x="13426" y="5796"/>
                </a:lnTo>
                <a:lnTo>
                  <a:pt x="13829" y="5429"/>
                </a:lnTo>
                <a:close/>
                <a:moveTo>
                  <a:pt x="1651" y="9757"/>
                </a:moveTo>
                <a:lnTo>
                  <a:pt x="1028" y="10711"/>
                </a:lnTo>
                <a:lnTo>
                  <a:pt x="991" y="10784"/>
                </a:lnTo>
                <a:lnTo>
                  <a:pt x="1028" y="10858"/>
                </a:lnTo>
                <a:lnTo>
                  <a:pt x="1028" y="10931"/>
                </a:lnTo>
                <a:lnTo>
                  <a:pt x="1101" y="10968"/>
                </a:lnTo>
                <a:lnTo>
                  <a:pt x="1358" y="11041"/>
                </a:lnTo>
                <a:lnTo>
                  <a:pt x="1651" y="11078"/>
                </a:lnTo>
                <a:lnTo>
                  <a:pt x="1908" y="11078"/>
                </a:lnTo>
                <a:lnTo>
                  <a:pt x="2165" y="11041"/>
                </a:lnTo>
                <a:lnTo>
                  <a:pt x="2715" y="10858"/>
                </a:lnTo>
                <a:lnTo>
                  <a:pt x="3229" y="10638"/>
                </a:lnTo>
                <a:lnTo>
                  <a:pt x="4769" y="10014"/>
                </a:lnTo>
                <a:lnTo>
                  <a:pt x="4953" y="10198"/>
                </a:lnTo>
                <a:lnTo>
                  <a:pt x="4072" y="10564"/>
                </a:lnTo>
                <a:lnTo>
                  <a:pt x="3192" y="10895"/>
                </a:lnTo>
                <a:lnTo>
                  <a:pt x="2238" y="11188"/>
                </a:lnTo>
                <a:lnTo>
                  <a:pt x="1248" y="11445"/>
                </a:lnTo>
                <a:lnTo>
                  <a:pt x="1101" y="11518"/>
                </a:lnTo>
                <a:lnTo>
                  <a:pt x="844" y="11555"/>
                </a:lnTo>
                <a:lnTo>
                  <a:pt x="624" y="11555"/>
                </a:lnTo>
                <a:lnTo>
                  <a:pt x="551" y="11518"/>
                </a:lnTo>
                <a:lnTo>
                  <a:pt x="477" y="11481"/>
                </a:lnTo>
                <a:lnTo>
                  <a:pt x="477" y="11408"/>
                </a:lnTo>
                <a:lnTo>
                  <a:pt x="514" y="11298"/>
                </a:lnTo>
                <a:lnTo>
                  <a:pt x="661" y="11005"/>
                </a:lnTo>
                <a:lnTo>
                  <a:pt x="991" y="10601"/>
                </a:lnTo>
                <a:lnTo>
                  <a:pt x="1321" y="10161"/>
                </a:lnTo>
                <a:lnTo>
                  <a:pt x="1651" y="9757"/>
                </a:lnTo>
                <a:close/>
                <a:moveTo>
                  <a:pt x="16324" y="0"/>
                </a:moveTo>
                <a:lnTo>
                  <a:pt x="16140" y="37"/>
                </a:lnTo>
                <a:lnTo>
                  <a:pt x="15774" y="147"/>
                </a:lnTo>
                <a:lnTo>
                  <a:pt x="15480" y="330"/>
                </a:lnTo>
                <a:lnTo>
                  <a:pt x="14636" y="807"/>
                </a:lnTo>
                <a:lnTo>
                  <a:pt x="13866" y="1357"/>
                </a:lnTo>
                <a:lnTo>
                  <a:pt x="13059" y="1908"/>
                </a:lnTo>
                <a:lnTo>
                  <a:pt x="12289" y="2458"/>
                </a:lnTo>
                <a:lnTo>
                  <a:pt x="12032" y="2311"/>
                </a:lnTo>
                <a:lnTo>
                  <a:pt x="11812" y="2238"/>
                </a:lnTo>
                <a:lnTo>
                  <a:pt x="11629" y="2238"/>
                </a:lnTo>
                <a:lnTo>
                  <a:pt x="11372" y="2091"/>
                </a:lnTo>
                <a:lnTo>
                  <a:pt x="11115" y="1981"/>
                </a:lnTo>
                <a:lnTo>
                  <a:pt x="10858" y="1908"/>
                </a:lnTo>
                <a:lnTo>
                  <a:pt x="10565" y="1834"/>
                </a:lnTo>
                <a:lnTo>
                  <a:pt x="10015" y="1761"/>
                </a:lnTo>
                <a:lnTo>
                  <a:pt x="9464" y="1761"/>
                </a:lnTo>
                <a:lnTo>
                  <a:pt x="8914" y="1834"/>
                </a:lnTo>
                <a:lnTo>
                  <a:pt x="8364" y="1981"/>
                </a:lnTo>
                <a:lnTo>
                  <a:pt x="7814" y="2164"/>
                </a:lnTo>
                <a:lnTo>
                  <a:pt x="7300" y="2384"/>
                </a:lnTo>
                <a:lnTo>
                  <a:pt x="6677" y="2715"/>
                </a:lnTo>
                <a:lnTo>
                  <a:pt x="6090" y="3081"/>
                </a:lnTo>
                <a:lnTo>
                  <a:pt x="5503" y="3522"/>
                </a:lnTo>
                <a:lnTo>
                  <a:pt x="4989" y="3962"/>
                </a:lnTo>
                <a:lnTo>
                  <a:pt x="4769" y="4219"/>
                </a:lnTo>
                <a:lnTo>
                  <a:pt x="4549" y="4475"/>
                </a:lnTo>
                <a:lnTo>
                  <a:pt x="4402" y="4769"/>
                </a:lnTo>
                <a:lnTo>
                  <a:pt x="4256" y="5062"/>
                </a:lnTo>
                <a:lnTo>
                  <a:pt x="4146" y="5356"/>
                </a:lnTo>
                <a:lnTo>
                  <a:pt x="4035" y="5686"/>
                </a:lnTo>
                <a:lnTo>
                  <a:pt x="3999" y="6016"/>
                </a:lnTo>
                <a:lnTo>
                  <a:pt x="3925" y="6346"/>
                </a:lnTo>
                <a:lnTo>
                  <a:pt x="3889" y="6970"/>
                </a:lnTo>
                <a:lnTo>
                  <a:pt x="3925" y="7630"/>
                </a:lnTo>
                <a:lnTo>
                  <a:pt x="3339" y="7960"/>
                </a:lnTo>
                <a:lnTo>
                  <a:pt x="2752" y="8290"/>
                </a:lnTo>
                <a:lnTo>
                  <a:pt x="2238" y="8657"/>
                </a:lnTo>
                <a:lnTo>
                  <a:pt x="1725" y="9097"/>
                </a:lnTo>
                <a:lnTo>
                  <a:pt x="1248" y="9574"/>
                </a:lnTo>
                <a:lnTo>
                  <a:pt x="808" y="10051"/>
                </a:lnTo>
                <a:lnTo>
                  <a:pt x="404" y="10601"/>
                </a:lnTo>
                <a:lnTo>
                  <a:pt x="221" y="10858"/>
                </a:lnTo>
                <a:lnTo>
                  <a:pt x="74" y="11151"/>
                </a:lnTo>
                <a:lnTo>
                  <a:pt x="1" y="11371"/>
                </a:lnTo>
                <a:lnTo>
                  <a:pt x="37" y="11555"/>
                </a:lnTo>
                <a:lnTo>
                  <a:pt x="111" y="11738"/>
                </a:lnTo>
                <a:lnTo>
                  <a:pt x="184" y="11812"/>
                </a:lnTo>
                <a:lnTo>
                  <a:pt x="257" y="11885"/>
                </a:lnTo>
                <a:lnTo>
                  <a:pt x="477" y="11958"/>
                </a:lnTo>
                <a:lnTo>
                  <a:pt x="697" y="11995"/>
                </a:lnTo>
                <a:lnTo>
                  <a:pt x="918" y="11995"/>
                </a:lnTo>
                <a:lnTo>
                  <a:pt x="1174" y="11958"/>
                </a:lnTo>
                <a:lnTo>
                  <a:pt x="1835" y="11812"/>
                </a:lnTo>
                <a:lnTo>
                  <a:pt x="2495" y="11591"/>
                </a:lnTo>
                <a:lnTo>
                  <a:pt x="3815" y="11151"/>
                </a:lnTo>
                <a:lnTo>
                  <a:pt x="4586" y="10858"/>
                </a:lnTo>
                <a:lnTo>
                  <a:pt x="5356" y="10564"/>
                </a:lnTo>
                <a:lnTo>
                  <a:pt x="5760" y="10858"/>
                </a:lnTo>
                <a:lnTo>
                  <a:pt x="6200" y="11078"/>
                </a:lnTo>
                <a:lnTo>
                  <a:pt x="6236" y="11261"/>
                </a:lnTo>
                <a:lnTo>
                  <a:pt x="6273" y="11335"/>
                </a:lnTo>
                <a:lnTo>
                  <a:pt x="6346" y="11371"/>
                </a:lnTo>
                <a:lnTo>
                  <a:pt x="6493" y="11371"/>
                </a:lnTo>
                <a:lnTo>
                  <a:pt x="6603" y="11261"/>
                </a:lnTo>
                <a:lnTo>
                  <a:pt x="7410" y="11591"/>
                </a:lnTo>
                <a:lnTo>
                  <a:pt x="7814" y="11702"/>
                </a:lnTo>
                <a:lnTo>
                  <a:pt x="8217" y="11812"/>
                </a:lnTo>
                <a:lnTo>
                  <a:pt x="8291" y="11848"/>
                </a:lnTo>
                <a:lnTo>
                  <a:pt x="8364" y="11885"/>
                </a:lnTo>
                <a:lnTo>
                  <a:pt x="8474" y="11848"/>
                </a:lnTo>
                <a:lnTo>
                  <a:pt x="8547" y="11885"/>
                </a:lnTo>
                <a:lnTo>
                  <a:pt x="8877" y="11922"/>
                </a:lnTo>
                <a:lnTo>
                  <a:pt x="9574" y="11922"/>
                </a:lnTo>
                <a:lnTo>
                  <a:pt x="9905" y="11885"/>
                </a:lnTo>
                <a:lnTo>
                  <a:pt x="10235" y="11812"/>
                </a:lnTo>
                <a:lnTo>
                  <a:pt x="10565" y="11702"/>
                </a:lnTo>
                <a:lnTo>
                  <a:pt x="10895" y="11555"/>
                </a:lnTo>
                <a:lnTo>
                  <a:pt x="11225" y="11408"/>
                </a:lnTo>
                <a:lnTo>
                  <a:pt x="11555" y="11225"/>
                </a:lnTo>
                <a:lnTo>
                  <a:pt x="11885" y="11041"/>
                </a:lnTo>
                <a:lnTo>
                  <a:pt x="12179" y="10784"/>
                </a:lnTo>
                <a:lnTo>
                  <a:pt x="12472" y="10564"/>
                </a:lnTo>
                <a:lnTo>
                  <a:pt x="12766" y="10308"/>
                </a:lnTo>
                <a:lnTo>
                  <a:pt x="13022" y="10014"/>
                </a:lnTo>
                <a:lnTo>
                  <a:pt x="13279" y="9721"/>
                </a:lnTo>
                <a:lnTo>
                  <a:pt x="13499" y="9391"/>
                </a:lnTo>
                <a:lnTo>
                  <a:pt x="13719" y="9097"/>
                </a:lnTo>
                <a:lnTo>
                  <a:pt x="13903" y="8730"/>
                </a:lnTo>
                <a:lnTo>
                  <a:pt x="14050" y="8400"/>
                </a:lnTo>
                <a:lnTo>
                  <a:pt x="14196" y="8033"/>
                </a:lnTo>
                <a:lnTo>
                  <a:pt x="14306" y="7667"/>
                </a:lnTo>
                <a:lnTo>
                  <a:pt x="14380" y="7300"/>
                </a:lnTo>
                <a:lnTo>
                  <a:pt x="14453" y="6933"/>
                </a:lnTo>
                <a:lnTo>
                  <a:pt x="14490" y="6529"/>
                </a:lnTo>
                <a:lnTo>
                  <a:pt x="14490" y="6163"/>
                </a:lnTo>
                <a:lnTo>
                  <a:pt x="14453" y="5796"/>
                </a:lnTo>
                <a:lnTo>
                  <a:pt x="14380" y="5429"/>
                </a:lnTo>
                <a:lnTo>
                  <a:pt x="14270" y="5062"/>
                </a:lnTo>
                <a:lnTo>
                  <a:pt x="15113" y="4329"/>
                </a:lnTo>
                <a:lnTo>
                  <a:pt x="15920" y="3558"/>
                </a:lnTo>
                <a:lnTo>
                  <a:pt x="16434" y="3045"/>
                </a:lnTo>
                <a:lnTo>
                  <a:pt x="16691" y="2751"/>
                </a:lnTo>
                <a:lnTo>
                  <a:pt x="16947" y="2458"/>
                </a:lnTo>
                <a:lnTo>
                  <a:pt x="17168" y="2128"/>
                </a:lnTo>
                <a:lnTo>
                  <a:pt x="17351" y="1798"/>
                </a:lnTo>
                <a:lnTo>
                  <a:pt x="17461" y="1431"/>
                </a:lnTo>
                <a:lnTo>
                  <a:pt x="17461" y="1247"/>
                </a:lnTo>
                <a:lnTo>
                  <a:pt x="17461" y="1064"/>
                </a:lnTo>
                <a:lnTo>
                  <a:pt x="17388" y="770"/>
                </a:lnTo>
                <a:lnTo>
                  <a:pt x="17278" y="514"/>
                </a:lnTo>
                <a:lnTo>
                  <a:pt x="17094" y="257"/>
                </a:lnTo>
                <a:lnTo>
                  <a:pt x="16837" y="74"/>
                </a:lnTo>
                <a:lnTo>
                  <a:pt x="16691" y="37"/>
                </a:lnTo>
                <a:lnTo>
                  <a:pt x="1650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52" name="Google Shape;252;p4"/>
          <p:cNvSpPr/>
          <p:nvPr/>
        </p:nvSpPr>
        <p:spPr>
          <a:xfrm>
            <a:off x="8360955" y="4506916"/>
            <a:ext cx="372518" cy="384998"/>
          </a:xfrm>
          <a:custGeom>
            <a:avLst/>
            <a:gdLst/>
            <a:ahLst/>
            <a:cxnLst/>
            <a:rect l="l" t="t" r="r" b="b"/>
            <a:pathLst>
              <a:path w="13133" h="13573" extrusionOk="0">
                <a:moveTo>
                  <a:pt x="2714" y="1798"/>
                </a:moveTo>
                <a:lnTo>
                  <a:pt x="2971" y="1908"/>
                </a:lnTo>
                <a:lnTo>
                  <a:pt x="3118" y="2018"/>
                </a:lnTo>
                <a:lnTo>
                  <a:pt x="3265" y="2128"/>
                </a:lnTo>
                <a:lnTo>
                  <a:pt x="3411" y="2311"/>
                </a:lnTo>
                <a:lnTo>
                  <a:pt x="3485" y="2458"/>
                </a:lnTo>
                <a:lnTo>
                  <a:pt x="3375" y="2458"/>
                </a:lnTo>
                <a:lnTo>
                  <a:pt x="3301" y="2495"/>
                </a:lnTo>
                <a:lnTo>
                  <a:pt x="3265" y="2568"/>
                </a:lnTo>
                <a:lnTo>
                  <a:pt x="3228" y="2605"/>
                </a:lnTo>
                <a:lnTo>
                  <a:pt x="3155" y="2568"/>
                </a:lnTo>
                <a:lnTo>
                  <a:pt x="3008" y="2348"/>
                </a:lnTo>
                <a:lnTo>
                  <a:pt x="2825" y="1981"/>
                </a:lnTo>
                <a:lnTo>
                  <a:pt x="2714" y="1798"/>
                </a:lnTo>
                <a:close/>
                <a:moveTo>
                  <a:pt x="1908" y="2825"/>
                </a:moveTo>
                <a:lnTo>
                  <a:pt x="1797" y="2861"/>
                </a:lnTo>
                <a:lnTo>
                  <a:pt x="1761" y="2898"/>
                </a:lnTo>
                <a:lnTo>
                  <a:pt x="1687" y="2971"/>
                </a:lnTo>
                <a:lnTo>
                  <a:pt x="1687" y="3045"/>
                </a:lnTo>
                <a:lnTo>
                  <a:pt x="1687" y="3118"/>
                </a:lnTo>
                <a:lnTo>
                  <a:pt x="1724" y="3191"/>
                </a:lnTo>
                <a:lnTo>
                  <a:pt x="1797" y="3228"/>
                </a:lnTo>
                <a:lnTo>
                  <a:pt x="1944" y="3301"/>
                </a:lnTo>
                <a:lnTo>
                  <a:pt x="2054" y="3412"/>
                </a:lnTo>
                <a:lnTo>
                  <a:pt x="2164" y="3522"/>
                </a:lnTo>
                <a:lnTo>
                  <a:pt x="2201" y="3595"/>
                </a:lnTo>
                <a:lnTo>
                  <a:pt x="2274" y="3632"/>
                </a:lnTo>
                <a:lnTo>
                  <a:pt x="2384" y="3632"/>
                </a:lnTo>
                <a:lnTo>
                  <a:pt x="2458" y="3558"/>
                </a:lnTo>
                <a:lnTo>
                  <a:pt x="2494" y="3448"/>
                </a:lnTo>
                <a:lnTo>
                  <a:pt x="2494" y="3338"/>
                </a:lnTo>
                <a:lnTo>
                  <a:pt x="2421" y="3228"/>
                </a:lnTo>
                <a:lnTo>
                  <a:pt x="2348" y="3155"/>
                </a:lnTo>
                <a:lnTo>
                  <a:pt x="2164" y="2971"/>
                </a:lnTo>
                <a:lnTo>
                  <a:pt x="1981" y="2861"/>
                </a:lnTo>
                <a:lnTo>
                  <a:pt x="1908" y="2825"/>
                </a:lnTo>
                <a:close/>
                <a:moveTo>
                  <a:pt x="1137" y="2311"/>
                </a:moveTo>
                <a:lnTo>
                  <a:pt x="1614" y="2458"/>
                </a:lnTo>
                <a:lnTo>
                  <a:pt x="2054" y="2678"/>
                </a:lnTo>
                <a:lnTo>
                  <a:pt x="2201" y="2751"/>
                </a:lnTo>
                <a:lnTo>
                  <a:pt x="2348" y="2898"/>
                </a:lnTo>
                <a:lnTo>
                  <a:pt x="2458" y="3008"/>
                </a:lnTo>
                <a:lnTo>
                  <a:pt x="2531" y="3191"/>
                </a:lnTo>
                <a:lnTo>
                  <a:pt x="2568" y="3265"/>
                </a:lnTo>
                <a:lnTo>
                  <a:pt x="2568" y="3338"/>
                </a:lnTo>
                <a:lnTo>
                  <a:pt x="2531" y="3485"/>
                </a:lnTo>
                <a:lnTo>
                  <a:pt x="2384" y="3742"/>
                </a:lnTo>
                <a:lnTo>
                  <a:pt x="2274" y="3852"/>
                </a:lnTo>
                <a:lnTo>
                  <a:pt x="2164" y="3962"/>
                </a:lnTo>
                <a:lnTo>
                  <a:pt x="1834" y="3632"/>
                </a:lnTo>
                <a:lnTo>
                  <a:pt x="1541" y="3228"/>
                </a:lnTo>
                <a:lnTo>
                  <a:pt x="1321" y="2788"/>
                </a:lnTo>
                <a:lnTo>
                  <a:pt x="1137" y="2311"/>
                </a:lnTo>
                <a:close/>
                <a:moveTo>
                  <a:pt x="8804" y="514"/>
                </a:moveTo>
                <a:lnTo>
                  <a:pt x="8694" y="2531"/>
                </a:lnTo>
                <a:lnTo>
                  <a:pt x="8657" y="3632"/>
                </a:lnTo>
                <a:lnTo>
                  <a:pt x="8657" y="4549"/>
                </a:lnTo>
                <a:lnTo>
                  <a:pt x="7556" y="3778"/>
                </a:lnTo>
                <a:lnTo>
                  <a:pt x="7043" y="3375"/>
                </a:lnTo>
                <a:lnTo>
                  <a:pt x="6529" y="2971"/>
                </a:lnTo>
                <a:lnTo>
                  <a:pt x="6639" y="2788"/>
                </a:lnTo>
                <a:lnTo>
                  <a:pt x="6713" y="2678"/>
                </a:lnTo>
                <a:lnTo>
                  <a:pt x="7556" y="1798"/>
                </a:lnTo>
                <a:lnTo>
                  <a:pt x="8290" y="991"/>
                </a:lnTo>
                <a:lnTo>
                  <a:pt x="8510" y="734"/>
                </a:lnTo>
                <a:lnTo>
                  <a:pt x="8657" y="624"/>
                </a:lnTo>
                <a:lnTo>
                  <a:pt x="8804" y="514"/>
                </a:lnTo>
                <a:close/>
                <a:moveTo>
                  <a:pt x="660" y="4145"/>
                </a:moveTo>
                <a:lnTo>
                  <a:pt x="880" y="4219"/>
                </a:lnTo>
                <a:lnTo>
                  <a:pt x="1064" y="4255"/>
                </a:lnTo>
                <a:lnTo>
                  <a:pt x="1247" y="4329"/>
                </a:lnTo>
                <a:lnTo>
                  <a:pt x="1357" y="4439"/>
                </a:lnTo>
                <a:lnTo>
                  <a:pt x="1431" y="4585"/>
                </a:lnTo>
                <a:lnTo>
                  <a:pt x="1467" y="4659"/>
                </a:lnTo>
                <a:lnTo>
                  <a:pt x="1467" y="4732"/>
                </a:lnTo>
                <a:lnTo>
                  <a:pt x="1467" y="4805"/>
                </a:lnTo>
                <a:lnTo>
                  <a:pt x="1394" y="4842"/>
                </a:lnTo>
                <a:lnTo>
                  <a:pt x="1284" y="4805"/>
                </a:lnTo>
                <a:lnTo>
                  <a:pt x="1211" y="4769"/>
                </a:lnTo>
                <a:lnTo>
                  <a:pt x="990" y="4585"/>
                </a:lnTo>
                <a:lnTo>
                  <a:pt x="844" y="4402"/>
                </a:lnTo>
                <a:lnTo>
                  <a:pt x="660" y="4145"/>
                </a:lnTo>
                <a:close/>
                <a:moveTo>
                  <a:pt x="3962" y="2935"/>
                </a:moveTo>
                <a:lnTo>
                  <a:pt x="4218" y="3155"/>
                </a:lnTo>
                <a:lnTo>
                  <a:pt x="4035" y="3338"/>
                </a:lnTo>
                <a:lnTo>
                  <a:pt x="2641" y="4659"/>
                </a:lnTo>
                <a:lnTo>
                  <a:pt x="2311" y="5026"/>
                </a:lnTo>
                <a:lnTo>
                  <a:pt x="2054" y="5392"/>
                </a:lnTo>
                <a:lnTo>
                  <a:pt x="1797" y="5172"/>
                </a:lnTo>
                <a:lnTo>
                  <a:pt x="2971" y="4072"/>
                </a:lnTo>
                <a:lnTo>
                  <a:pt x="3485" y="3522"/>
                </a:lnTo>
                <a:lnTo>
                  <a:pt x="3742" y="3265"/>
                </a:lnTo>
                <a:lnTo>
                  <a:pt x="3962" y="2935"/>
                </a:lnTo>
                <a:close/>
                <a:moveTo>
                  <a:pt x="4989" y="5209"/>
                </a:moveTo>
                <a:lnTo>
                  <a:pt x="5356" y="5686"/>
                </a:lnTo>
                <a:lnTo>
                  <a:pt x="5686" y="6199"/>
                </a:lnTo>
                <a:lnTo>
                  <a:pt x="6199" y="7080"/>
                </a:lnTo>
                <a:lnTo>
                  <a:pt x="6199" y="7080"/>
                </a:lnTo>
                <a:lnTo>
                  <a:pt x="5282" y="6640"/>
                </a:lnTo>
                <a:lnTo>
                  <a:pt x="4365" y="6199"/>
                </a:lnTo>
                <a:lnTo>
                  <a:pt x="4512" y="5943"/>
                </a:lnTo>
                <a:lnTo>
                  <a:pt x="4989" y="5209"/>
                </a:lnTo>
                <a:close/>
                <a:moveTo>
                  <a:pt x="4879" y="4695"/>
                </a:moveTo>
                <a:lnTo>
                  <a:pt x="4805" y="4805"/>
                </a:lnTo>
                <a:lnTo>
                  <a:pt x="4218" y="5649"/>
                </a:lnTo>
                <a:lnTo>
                  <a:pt x="3962" y="6053"/>
                </a:lnTo>
                <a:lnTo>
                  <a:pt x="3852" y="6053"/>
                </a:lnTo>
                <a:lnTo>
                  <a:pt x="3778" y="6126"/>
                </a:lnTo>
                <a:lnTo>
                  <a:pt x="3742" y="6199"/>
                </a:lnTo>
                <a:lnTo>
                  <a:pt x="3705" y="6273"/>
                </a:lnTo>
                <a:lnTo>
                  <a:pt x="3742" y="6346"/>
                </a:lnTo>
                <a:lnTo>
                  <a:pt x="3778" y="6493"/>
                </a:lnTo>
                <a:lnTo>
                  <a:pt x="3852" y="6529"/>
                </a:lnTo>
                <a:lnTo>
                  <a:pt x="3925" y="6566"/>
                </a:lnTo>
                <a:lnTo>
                  <a:pt x="3998" y="6566"/>
                </a:lnTo>
                <a:lnTo>
                  <a:pt x="5172" y="7080"/>
                </a:lnTo>
                <a:lnTo>
                  <a:pt x="5722" y="7336"/>
                </a:lnTo>
                <a:lnTo>
                  <a:pt x="6053" y="7447"/>
                </a:lnTo>
                <a:lnTo>
                  <a:pt x="6346" y="7483"/>
                </a:lnTo>
                <a:lnTo>
                  <a:pt x="6419" y="7483"/>
                </a:lnTo>
                <a:lnTo>
                  <a:pt x="6493" y="7447"/>
                </a:lnTo>
                <a:lnTo>
                  <a:pt x="6529" y="7483"/>
                </a:lnTo>
                <a:lnTo>
                  <a:pt x="6603" y="7483"/>
                </a:lnTo>
                <a:lnTo>
                  <a:pt x="6639" y="7447"/>
                </a:lnTo>
                <a:lnTo>
                  <a:pt x="6639" y="7410"/>
                </a:lnTo>
                <a:lnTo>
                  <a:pt x="6566" y="7080"/>
                </a:lnTo>
                <a:lnTo>
                  <a:pt x="6456" y="6750"/>
                </a:lnTo>
                <a:lnTo>
                  <a:pt x="6273" y="6419"/>
                </a:lnTo>
                <a:lnTo>
                  <a:pt x="6089" y="6089"/>
                </a:lnTo>
                <a:lnTo>
                  <a:pt x="5649" y="5429"/>
                </a:lnTo>
                <a:lnTo>
                  <a:pt x="5135" y="4769"/>
                </a:lnTo>
                <a:lnTo>
                  <a:pt x="5062" y="4695"/>
                </a:lnTo>
                <a:close/>
                <a:moveTo>
                  <a:pt x="9757" y="9537"/>
                </a:moveTo>
                <a:lnTo>
                  <a:pt x="9794" y="9647"/>
                </a:lnTo>
                <a:lnTo>
                  <a:pt x="9831" y="9757"/>
                </a:lnTo>
                <a:lnTo>
                  <a:pt x="9867" y="9867"/>
                </a:lnTo>
                <a:lnTo>
                  <a:pt x="9867" y="9978"/>
                </a:lnTo>
                <a:lnTo>
                  <a:pt x="9831" y="10088"/>
                </a:lnTo>
                <a:lnTo>
                  <a:pt x="9794" y="9757"/>
                </a:lnTo>
                <a:lnTo>
                  <a:pt x="9757" y="9537"/>
                </a:lnTo>
                <a:close/>
                <a:moveTo>
                  <a:pt x="8950" y="8877"/>
                </a:moveTo>
                <a:lnTo>
                  <a:pt x="9207" y="9024"/>
                </a:lnTo>
                <a:lnTo>
                  <a:pt x="9207" y="9207"/>
                </a:lnTo>
                <a:lnTo>
                  <a:pt x="9281" y="9391"/>
                </a:lnTo>
                <a:lnTo>
                  <a:pt x="9391" y="9757"/>
                </a:lnTo>
                <a:lnTo>
                  <a:pt x="9574" y="10418"/>
                </a:lnTo>
                <a:lnTo>
                  <a:pt x="9464" y="10491"/>
                </a:lnTo>
                <a:lnTo>
                  <a:pt x="9391" y="10271"/>
                </a:lnTo>
                <a:lnTo>
                  <a:pt x="9281" y="10088"/>
                </a:lnTo>
                <a:lnTo>
                  <a:pt x="8914" y="9281"/>
                </a:lnTo>
                <a:lnTo>
                  <a:pt x="8840" y="9134"/>
                </a:lnTo>
                <a:lnTo>
                  <a:pt x="8767" y="9024"/>
                </a:lnTo>
                <a:lnTo>
                  <a:pt x="8950" y="8877"/>
                </a:lnTo>
                <a:close/>
                <a:moveTo>
                  <a:pt x="8547" y="9244"/>
                </a:moveTo>
                <a:lnTo>
                  <a:pt x="8547" y="9281"/>
                </a:lnTo>
                <a:lnTo>
                  <a:pt x="8657" y="9281"/>
                </a:lnTo>
                <a:lnTo>
                  <a:pt x="8694" y="9244"/>
                </a:lnTo>
                <a:lnTo>
                  <a:pt x="8657" y="9354"/>
                </a:lnTo>
                <a:lnTo>
                  <a:pt x="8657" y="9464"/>
                </a:lnTo>
                <a:lnTo>
                  <a:pt x="8767" y="9721"/>
                </a:lnTo>
                <a:lnTo>
                  <a:pt x="9024" y="10198"/>
                </a:lnTo>
                <a:lnTo>
                  <a:pt x="9170" y="10528"/>
                </a:lnTo>
                <a:lnTo>
                  <a:pt x="8804" y="10234"/>
                </a:lnTo>
                <a:lnTo>
                  <a:pt x="8804" y="10198"/>
                </a:lnTo>
                <a:lnTo>
                  <a:pt x="8767" y="9904"/>
                </a:lnTo>
                <a:lnTo>
                  <a:pt x="8657" y="9611"/>
                </a:lnTo>
                <a:lnTo>
                  <a:pt x="8584" y="9464"/>
                </a:lnTo>
                <a:lnTo>
                  <a:pt x="8474" y="9317"/>
                </a:lnTo>
                <a:lnTo>
                  <a:pt x="8547" y="9244"/>
                </a:lnTo>
                <a:close/>
                <a:moveTo>
                  <a:pt x="9464" y="10601"/>
                </a:moveTo>
                <a:lnTo>
                  <a:pt x="9574" y="10638"/>
                </a:lnTo>
                <a:lnTo>
                  <a:pt x="9464" y="10638"/>
                </a:lnTo>
                <a:lnTo>
                  <a:pt x="9464" y="10601"/>
                </a:lnTo>
                <a:close/>
                <a:moveTo>
                  <a:pt x="8877" y="8510"/>
                </a:moveTo>
                <a:lnTo>
                  <a:pt x="8584" y="8730"/>
                </a:lnTo>
                <a:lnTo>
                  <a:pt x="8327" y="8914"/>
                </a:lnTo>
                <a:lnTo>
                  <a:pt x="8143" y="9171"/>
                </a:lnTo>
                <a:lnTo>
                  <a:pt x="8070" y="9354"/>
                </a:lnTo>
                <a:lnTo>
                  <a:pt x="7997" y="9501"/>
                </a:lnTo>
                <a:lnTo>
                  <a:pt x="7997" y="9647"/>
                </a:lnTo>
                <a:lnTo>
                  <a:pt x="8033" y="9831"/>
                </a:lnTo>
                <a:lnTo>
                  <a:pt x="8070" y="9978"/>
                </a:lnTo>
                <a:lnTo>
                  <a:pt x="8143" y="10088"/>
                </a:lnTo>
                <a:lnTo>
                  <a:pt x="8363" y="10344"/>
                </a:lnTo>
                <a:lnTo>
                  <a:pt x="8584" y="10564"/>
                </a:lnTo>
                <a:lnTo>
                  <a:pt x="8914" y="10785"/>
                </a:lnTo>
                <a:lnTo>
                  <a:pt x="9244" y="10968"/>
                </a:lnTo>
                <a:lnTo>
                  <a:pt x="9391" y="11041"/>
                </a:lnTo>
                <a:lnTo>
                  <a:pt x="9537" y="11078"/>
                </a:lnTo>
                <a:lnTo>
                  <a:pt x="9684" y="11041"/>
                </a:lnTo>
                <a:lnTo>
                  <a:pt x="9867" y="10968"/>
                </a:lnTo>
                <a:lnTo>
                  <a:pt x="10051" y="10821"/>
                </a:lnTo>
                <a:lnTo>
                  <a:pt x="10234" y="10601"/>
                </a:lnTo>
                <a:lnTo>
                  <a:pt x="10271" y="10491"/>
                </a:lnTo>
                <a:lnTo>
                  <a:pt x="10271" y="10381"/>
                </a:lnTo>
                <a:lnTo>
                  <a:pt x="10271" y="10271"/>
                </a:lnTo>
                <a:lnTo>
                  <a:pt x="10198" y="10161"/>
                </a:lnTo>
                <a:lnTo>
                  <a:pt x="10198" y="9904"/>
                </a:lnTo>
                <a:lnTo>
                  <a:pt x="10161" y="9684"/>
                </a:lnTo>
                <a:lnTo>
                  <a:pt x="10088" y="9464"/>
                </a:lnTo>
                <a:lnTo>
                  <a:pt x="9977" y="9244"/>
                </a:lnTo>
                <a:lnTo>
                  <a:pt x="9831" y="9060"/>
                </a:lnTo>
                <a:lnTo>
                  <a:pt x="9647" y="8914"/>
                </a:lnTo>
                <a:lnTo>
                  <a:pt x="9464" y="8767"/>
                </a:lnTo>
                <a:lnTo>
                  <a:pt x="9060" y="8510"/>
                </a:lnTo>
                <a:close/>
                <a:moveTo>
                  <a:pt x="2604" y="8510"/>
                </a:moveTo>
                <a:lnTo>
                  <a:pt x="3815" y="9757"/>
                </a:lnTo>
                <a:lnTo>
                  <a:pt x="4292" y="10271"/>
                </a:lnTo>
                <a:lnTo>
                  <a:pt x="3852" y="10344"/>
                </a:lnTo>
                <a:lnTo>
                  <a:pt x="2678" y="10674"/>
                </a:lnTo>
                <a:lnTo>
                  <a:pt x="1577" y="10968"/>
                </a:lnTo>
                <a:lnTo>
                  <a:pt x="1064" y="11115"/>
                </a:lnTo>
                <a:lnTo>
                  <a:pt x="697" y="11188"/>
                </a:lnTo>
                <a:lnTo>
                  <a:pt x="587" y="11188"/>
                </a:lnTo>
                <a:lnTo>
                  <a:pt x="477" y="11151"/>
                </a:lnTo>
                <a:lnTo>
                  <a:pt x="1577" y="9721"/>
                </a:lnTo>
                <a:lnTo>
                  <a:pt x="1908" y="9317"/>
                </a:lnTo>
                <a:lnTo>
                  <a:pt x="2201" y="8914"/>
                </a:lnTo>
                <a:lnTo>
                  <a:pt x="2421" y="8730"/>
                </a:lnTo>
                <a:lnTo>
                  <a:pt x="2604" y="8510"/>
                </a:lnTo>
                <a:close/>
                <a:moveTo>
                  <a:pt x="8914" y="8180"/>
                </a:moveTo>
                <a:lnTo>
                  <a:pt x="9097" y="8217"/>
                </a:lnTo>
                <a:lnTo>
                  <a:pt x="9244" y="8253"/>
                </a:lnTo>
                <a:lnTo>
                  <a:pt x="9574" y="8400"/>
                </a:lnTo>
                <a:lnTo>
                  <a:pt x="9867" y="8584"/>
                </a:lnTo>
                <a:lnTo>
                  <a:pt x="10124" y="8840"/>
                </a:lnTo>
                <a:lnTo>
                  <a:pt x="10308" y="9171"/>
                </a:lnTo>
                <a:lnTo>
                  <a:pt x="10454" y="9464"/>
                </a:lnTo>
                <a:lnTo>
                  <a:pt x="10564" y="9794"/>
                </a:lnTo>
                <a:lnTo>
                  <a:pt x="10601" y="10161"/>
                </a:lnTo>
                <a:lnTo>
                  <a:pt x="10601" y="10528"/>
                </a:lnTo>
                <a:lnTo>
                  <a:pt x="10491" y="10858"/>
                </a:lnTo>
                <a:lnTo>
                  <a:pt x="10491" y="10895"/>
                </a:lnTo>
                <a:lnTo>
                  <a:pt x="10454" y="10858"/>
                </a:lnTo>
                <a:lnTo>
                  <a:pt x="10344" y="10785"/>
                </a:lnTo>
                <a:lnTo>
                  <a:pt x="10271" y="10785"/>
                </a:lnTo>
                <a:lnTo>
                  <a:pt x="10161" y="10821"/>
                </a:lnTo>
                <a:lnTo>
                  <a:pt x="10124" y="10931"/>
                </a:lnTo>
                <a:lnTo>
                  <a:pt x="10088" y="11078"/>
                </a:lnTo>
                <a:lnTo>
                  <a:pt x="10051" y="11188"/>
                </a:lnTo>
                <a:lnTo>
                  <a:pt x="9867" y="11298"/>
                </a:lnTo>
                <a:lnTo>
                  <a:pt x="9794" y="11371"/>
                </a:lnTo>
                <a:lnTo>
                  <a:pt x="9757" y="11445"/>
                </a:lnTo>
                <a:lnTo>
                  <a:pt x="9611" y="11481"/>
                </a:lnTo>
                <a:lnTo>
                  <a:pt x="9464" y="11481"/>
                </a:lnTo>
                <a:lnTo>
                  <a:pt x="9354" y="11445"/>
                </a:lnTo>
                <a:lnTo>
                  <a:pt x="9207" y="11408"/>
                </a:lnTo>
                <a:lnTo>
                  <a:pt x="8620" y="11078"/>
                </a:lnTo>
                <a:lnTo>
                  <a:pt x="8327" y="10895"/>
                </a:lnTo>
                <a:lnTo>
                  <a:pt x="8070" y="10674"/>
                </a:lnTo>
                <a:lnTo>
                  <a:pt x="7850" y="10418"/>
                </a:lnTo>
                <a:lnTo>
                  <a:pt x="7703" y="10124"/>
                </a:lnTo>
                <a:lnTo>
                  <a:pt x="7593" y="9794"/>
                </a:lnTo>
                <a:lnTo>
                  <a:pt x="7593" y="9501"/>
                </a:lnTo>
                <a:lnTo>
                  <a:pt x="7630" y="9171"/>
                </a:lnTo>
                <a:lnTo>
                  <a:pt x="7777" y="8877"/>
                </a:lnTo>
                <a:lnTo>
                  <a:pt x="7960" y="8620"/>
                </a:lnTo>
                <a:lnTo>
                  <a:pt x="8217" y="8400"/>
                </a:lnTo>
                <a:lnTo>
                  <a:pt x="8400" y="8290"/>
                </a:lnTo>
                <a:lnTo>
                  <a:pt x="8584" y="8217"/>
                </a:lnTo>
                <a:lnTo>
                  <a:pt x="8730" y="8180"/>
                </a:lnTo>
                <a:close/>
                <a:moveTo>
                  <a:pt x="8767" y="7777"/>
                </a:moveTo>
                <a:lnTo>
                  <a:pt x="8547" y="7813"/>
                </a:lnTo>
                <a:lnTo>
                  <a:pt x="8363" y="7850"/>
                </a:lnTo>
                <a:lnTo>
                  <a:pt x="8143" y="7960"/>
                </a:lnTo>
                <a:lnTo>
                  <a:pt x="7960" y="8033"/>
                </a:lnTo>
                <a:lnTo>
                  <a:pt x="7777" y="8180"/>
                </a:lnTo>
                <a:lnTo>
                  <a:pt x="7593" y="8364"/>
                </a:lnTo>
                <a:lnTo>
                  <a:pt x="7446" y="8510"/>
                </a:lnTo>
                <a:lnTo>
                  <a:pt x="7336" y="8657"/>
                </a:lnTo>
                <a:lnTo>
                  <a:pt x="7190" y="9024"/>
                </a:lnTo>
                <a:lnTo>
                  <a:pt x="7116" y="9427"/>
                </a:lnTo>
                <a:lnTo>
                  <a:pt x="7116" y="9831"/>
                </a:lnTo>
                <a:lnTo>
                  <a:pt x="7153" y="10051"/>
                </a:lnTo>
                <a:lnTo>
                  <a:pt x="7226" y="10271"/>
                </a:lnTo>
                <a:lnTo>
                  <a:pt x="7336" y="10454"/>
                </a:lnTo>
                <a:lnTo>
                  <a:pt x="7446" y="10638"/>
                </a:lnTo>
                <a:lnTo>
                  <a:pt x="7740" y="11005"/>
                </a:lnTo>
                <a:lnTo>
                  <a:pt x="8107" y="11298"/>
                </a:lnTo>
                <a:lnTo>
                  <a:pt x="8510" y="11555"/>
                </a:lnTo>
                <a:lnTo>
                  <a:pt x="8914" y="11775"/>
                </a:lnTo>
                <a:lnTo>
                  <a:pt x="9134" y="11885"/>
                </a:lnTo>
                <a:lnTo>
                  <a:pt x="9354" y="11958"/>
                </a:lnTo>
                <a:lnTo>
                  <a:pt x="9574" y="11958"/>
                </a:lnTo>
                <a:lnTo>
                  <a:pt x="9757" y="11922"/>
                </a:lnTo>
                <a:lnTo>
                  <a:pt x="9977" y="11848"/>
                </a:lnTo>
                <a:lnTo>
                  <a:pt x="10198" y="11702"/>
                </a:lnTo>
                <a:lnTo>
                  <a:pt x="10381" y="11555"/>
                </a:lnTo>
                <a:lnTo>
                  <a:pt x="10491" y="11371"/>
                </a:lnTo>
                <a:lnTo>
                  <a:pt x="10674" y="11298"/>
                </a:lnTo>
                <a:lnTo>
                  <a:pt x="10784" y="11151"/>
                </a:lnTo>
                <a:lnTo>
                  <a:pt x="10895" y="10968"/>
                </a:lnTo>
                <a:lnTo>
                  <a:pt x="10968" y="10785"/>
                </a:lnTo>
                <a:lnTo>
                  <a:pt x="11005" y="10601"/>
                </a:lnTo>
                <a:lnTo>
                  <a:pt x="11005" y="10381"/>
                </a:lnTo>
                <a:lnTo>
                  <a:pt x="11005" y="10124"/>
                </a:lnTo>
                <a:lnTo>
                  <a:pt x="10968" y="9684"/>
                </a:lnTo>
                <a:lnTo>
                  <a:pt x="10821" y="9207"/>
                </a:lnTo>
                <a:lnTo>
                  <a:pt x="10638" y="8804"/>
                </a:lnTo>
                <a:lnTo>
                  <a:pt x="10491" y="8620"/>
                </a:lnTo>
                <a:lnTo>
                  <a:pt x="10344" y="8437"/>
                </a:lnTo>
                <a:lnTo>
                  <a:pt x="10198" y="8290"/>
                </a:lnTo>
                <a:lnTo>
                  <a:pt x="10014" y="8143"/>
                </a:lnTo>
                <a:lnTo>
                  <a:pt x="9831" y="8033"/>
                </a:lnTo>
                <a:lnTo>
                  <a:pt x="9611" y="7923"/>
                </a:lnTo>
                <a:lnTo>
                  <a:pt x="9427" y="7850"/>
                </a:lnTo>
                <a:lnTo>
                  <a:pt x="9207" y="7813"/>
                </a:lnTo>
                <a:lnTo>
                  <a:pt x="8987" y="7777"/>
                </a:lnTo>
                <a:close/>
                <a:moveTo>
                  <a:pt x="9024" y="0"/>
                </a:moveTo>
                <a:lnTo>
                  <a:pt x="8767" y="37"/>
                </a:lnTo>
                <a:lnTo>
                  <a:pt x="8547" y="110"/>
                </a:lnTo>
                <a:lnTo>
                  <a:pt x="8363" y="257"/>
                </a:lnTo>
                <a:lnTo>
                  <a:pt x="8180" y="440"/>
                </a:lnTo>
                <a:lnTo>
                  <a:pt x="7593" y="1027"/>
                </a:lnTo>
                <a:lnTo>
                  <a:pt x="7006" y="1651"/>
                </a:lnTo>
                <a:lnTo>
                  <a:pt x="6639" y="2054"/>
                </a:lnTo>
                <a:lnTo>
                  <a:pt x="6383" y="2311"/>
                </a:lnTo>
                <a:lnTo>
                  <a:pt x="6199" y="2605"/>
                </a:lnTo>
                <a:lnTo>
                  <a:pt x="5796" y="2201"/>
                </a:lnTo>
                <a:lnTo>
                  <a:pt x="5722" y="2128"/>
                </a:lnTo>
                <a:lnTo>
                  <a:pt x="5502" y="2128"/>
                </a:lnTo>
                <a:lnTo>
                  <a:pt x="5392" y="2201"/>
                </a:lnTo>
                <a:lnTo>
                  <a:pt x="5356" y="2238"/>
                </a:lnTo>
                <a:lnTo>
                  <a:pt x="4915" y="2531"/>
                </a:lnTo>
                <a:lnTo>
                  <a:pt x="4512" y="2898"/>
                </a:lnTo>
                <a:lnTo>
                  <a:pt x="4292" y="2715"/>
                </a:lnTo>
                <a:lnTo>
                  <a:pt x="4072" y="2495"/>
                </a:lnTo>
                <a:lnTo>
                  <a:pt x="3998" y="2458"/>
                </a:lnTo>
                <a:lnTo>
                  <a:pt x="3888" y="2458"/>
                </a:lnTo>
                <a:lnTo>
                  <a:pt x="3815" y="2495"/>
                </a:lnTo>
                <a:lnTo>
                  <a:pt x="3778" y="2568"/>
                </a:lnTo>
                <a:lnTo>
                  <a:pt x="3778" y="2421"/>
                </a:lnTo>
                <a:lnTo>
                  <a:pt x="3778" y="2311"/>
                </a:lnTo>
                <a:lnTo>
                  <a:pt x="3668" y="2128"/>
                </a:lnTo>
                <a:lnTo>
                  <a:pt x="3521" y="1908"/>
                </a:lnTo>
                <a:lnTo>
                  <a:pt x="3338" y="1761"/>
                </a:lnTo>
                <a:lnTo>
                  <a:pt x="3118" y="1614"/>
                </a:lnTo>
                <a:lnTo>
                  <a:pt x="2861" y="1504"/>
                </a:lnTo>
                <a:lnTo>
                  <a:pt x="2458" y="1321"/>
                </a:lnTo>
                <a:lnTo>
                  <a:pt x="2348" y="1321"/>
                </a:lnTo>
                <a:lnTo>
                  <a:pt x="2238" y="1357"/>
                </a:lnTo>
                <a:lnTo>
                  <a:pt x="2201" y="1431"/>
                </a:lnTo>
                <a:lnTo>
                  <a:pt x="2201" y="1504"/>
                </a:lnTo>
                <a:lnTo>
                  <a:pt x="2531" y="2238"/>
                </a:lnTo>
                <a:lnTo>
                  <a:pt x="2678" y="2531"/>
                </a:lnTo>
                <a:lnTo>
                  <a:pt x="2751" y="2678"/>
                </a:lnTo>
                <a:lnTo>
                  <a:pt x="2861" y="2825"/>
                </a:lnTo>
                <a:lnTo>
                  <a:pt x="3008" y="2898"/>
                </a:lnTo>
                <a:lnTo>
                  <a:pt x="3191" y="2935"/>
                </a:lnTo>
                <a:lnTo>
                  <a:pt x="3338" y="2935"/>
                </a:lnTo>
                <a:lnTo>
                  <a:pt x="3485" y="2861"/>
                </a:lnTo>
                <a:lnTo>
                  <a:pt x="3632" y="2788"/>
                </a:lnTo>
                <a:lnTo>
                  <a:pt x="3301" y="3155"/>
                </a:lnTo>
                <a:lnTo>
                  <a:pt x="2971" y="3485"/>
                </a:lnTo>
                <a:lnTo>
                  <a:pt x="2935" y="3412"/>
                </a:lnTo>
                <a:lnTo>
                  <a:pt x="2935" y="3265"/>
                </a:lnTo>
                <a:lnTo>
                  <a:pt x="2898" y="3081"/>
                </a:lnTo>
                <a:lnTo>
                  <a:pt x="2825" y="2825"/>
                </a:lnTo>
                <a:lnTo>
                  <a:pt x="2678" y="2605"/>
                </a:lnTo>
                <a:lnTo>
                  <a:pt x="2458" y="2384"/>
                </a:lnTo>
                <a:lnTo>
                  <a:pt x="2238" y="2238"/>
                </a:lnTo>
                <a:lnTo>
                  <a:pt x="1981" y="2091"/>
                </a:lnTo>
                <a:lnTo>
                  <a:pt x="1687" y="1981"/>
                </a:lnTo>
                <a:lnTo>
                  <a:pt x="1431" y="1908"/>
                </a:lnTo>
                <a:lnTo>
                  <a:pt x="880" y="1834"/>
                </a:lnTo>
                <a:lnTo>
                  <a:pt x="770" y="1834"/>
                </a:lnTo>
                <a:lnTo>
                  <a:pt x="697" y="1871"/>
                </a:lnTo>
                <a:lnTo>
                  <a:pt x="624" y="1944"/>
                </a:lnTo>
                <a:lnTo>
                  <a:pt x="624" y="2054"/>
                </a:lnTo>
                <a:lnTo>
                  <a:pt x="697" y="2384"/>
                </a:lnTo>
                <a:lnTo>
                  <a:pt x="807" y="2751"/>
                </a:lnTo>
                <a:lnTo>
                  <a:pt x="917" y="3045"/>
                </a:lnTo>
                <a:lnTo>
                  <a:pt x="1101" y="3375"/>
                </a:lnTo>
                <a:lnTo>
                  <a:pt x="1284" y="3668"/>
                </a:lnTo>
                <a:lnTo>
                  <a:pt x="1504" y="3925"/>
                </a:lnTo>
                <a:lnTo>
                  <a:pt x="1724" y="4182"/>
                </a:lnTo>
                <a:lnTo>
                  <a:pt x="1981" y="4439"/>
                </a:lnTo>
                <a:lnTo>
                  <a:pt x="2018" y="4439"/>
                </a:lnTo>
                <a:lnTo>
                  <a:pt x="1761" y="4695"/>
                </a:lnTo>
                <a:lnTo>
                  <a:pt x="1761" y="4549"/>
                </a:lnTo>
                <a:lnTo>
                  <a:pt x="1724" y="4402"/>
                </a:lnTo>
                <a:lnTo>
                  <a:pt x="1614" y="4255"/>
                </a:lnTo>
                <a:lnTo>
                  <a:pt x="1467" y="4108"/>
                </a:lnTo>
                <a:lnTo>
                  <a:pt x="1321" y="3998"/>
                </a:lnTo>
                <a:lnTo>
                  <a:pt x="1101" y="3925"/>
                </a:lnTo>
                <a:lnTo>
                  <a:pt x="697" y="3815"/>
                </a:lnTo>
                <a:lnTo>
                  <a:pt x="330" y="3742"/>
                </a:lnTo>
                <a:lnTo>
                  <a:pt x="220" y="3742"/>
                </a:lnTo>
                <a:lnTo>
                  <a:pt x="147" y="3815"/>
                </a:lnTo>
                <a:lnTo>
                  <a:pt x="110" y="3925"/>
                </a:lnTo>
                <a:lnTo>
                  <a:pt x="147" y="3998"/>
                </a:lnTo>
                <a:lnTo>
                  <a:pt x="367" y="4329"/>
                </a:lnTo>
                <a:lnTo>
                  <a:pt x="624" y="4732"/>
                </a:lnTo>
                <a:lnTo>
                  <a:pt x="807" y="4915"/>
                </a:lnTo>
                <a:lnTo>
                  <a:pt x="954" y="5062"/>
                </a:lnTo>
                <a:lnTo>
                  <a:pt x="1137" y="5172"/>
                </a:lnTo>
                <a:lnTo>
                  <a:pt x="1321" y="5246"/>
                </a:lnTo>
                <a:lnTo>
                  <a:pt x="1321" y="5282"/>
                </a:lnTo>
                <a:lnTo>
                  <a:pt x="1394" y="5356"/>
                </a:lnTo>
                <a:lnTo>
                  <a:pt x="1834" y="5759"/>
                </a:lnTo>
                <a:lnTo>
                  <a:pt x="1651" y="6126"/>
                </a:lnTo>
                <a:lnTo>
                  <a:pt x="1504" y="6493"/>
                </a:lnTo>
                <a:lnTo>
                  <a:pt x="1394" y="6896"/>
                </a:lnTo>
                <a:lnTo>
                  <a:pt x="1321" y="6933"/>
                </a:lnTo>
                <a:lnTo>
                  <a:pt x="1321" y="7043"/>
                </a:lnTo>
                <a:lnTo>
                  <a:pt x="1321" y="7153"/>
                </a:lnTo>
                <a:lnTo>
                  <a:pt x="1357" y="7263"/>
                </a:lnTo>
                <a:lnTo>
                  <a:pt x="1431" y="7373"/>
                </a:lnTo>
                <a:lnTo>
                  <a:pt x="1467" y="7410"/>
                </a:lnTo>
                <a:lnTo>
                  <a:pt x="1541" y="7447"/>
                </a:lnTo>
                <a:lnTo>
                  <a:pt x="1651" y="7593"/>
                </a:lnTo>
                <a:lnTo>
                  <a:pt x="2311" y="8217"/>
                </a:lnTo>
                <a:lnTo>
                  <a:pt x="2164" y="8327"/>
                </a:lnTo>
                <a:lnTo>
                  <a:pt x="2018" y="8437"/>
                </a:lnTo>
                <a:lnTo>
                  <a:pt x="1761" y="8694"/>
                </a:lnTo>
                <a:lnTo>
                  <a:pt x="1394" y="9207"/>
                </a:lnTo>
                <a:lnTo>
                  <a:pt x="990" y="9721"/>
                </a:lnTo>
                <a:lnTo>
                  <a:pt x="220" y="10748"/>
                </a:lnTo>
                <a:lnTo>
                  <a:pt x="73" y="10968"/>
                </a:lnTo>
                <a:lnTo>
                  <a:pt x="0" y="11151"/>
                </a:lnTo>
                <a:lnTo>
                  <a:pt x="0" y="11225"/>
                </a:lnTo>
                <a:lnTo>
                  <a:pt x="37" y="11335"/>
                </a:lnTo>
                <a:lnTo>
                  <a:pt x="183" y="11518"/>
                </a:lnTo>
                <a:lnTo>
                  <a:pt x="257" y="11592"/>
                </a:lnTo>
                <a:lnTo>
                  <a:pt x="367" y="11628"/>
                </a:lnTo>
                <a:lnTo>
                  <a:pt x="550" y="11665"/>
                </a:lnTo>
                <a:lnTo>
                  <a:pt x="770" y="11628"/>
                </a:lnTo>
                <a:lnTo>
                  <a:pt x="990" y="11592"/>
                </a:lnTo>
                <a:lnTo>
                  <a:pt x="2348" y="11188"/>
                </a:lnTo>
                <a:lnTo>
                  <a:pt x="3595" y="10821"/>
                </a:lnTo>
                <a:lnTo>
                  <a:pt x="4072" y="10711"/>
                </a:lnTo>
                <a:lnTo>
                  <a:pt x="4292" y="10638"/>
                </a:lnTo>
                <a:lnTo>
                  <a:pt x="4512" y="10491"/>
                </a:lnTo>
                <a:lnTo>
                  <a:pt x="5025" y="11005"/>
                </a:lnTo>
                <a:lnTo>
                  <a:pt x="5539" y="11518"/>
                </a:lnTo>
                <a:lnTo>
                  <a:pt x="6089" y="11995"/>
                </a:lnTo>
                <a:lnTo>
                  <a:pt x="6676" y="12398"/>
                </a:lnTo>
                <a:lnTo>
                  <a:pt x="7006" y="12619"/>
                </a:lnTo>
                <a:lnTo>
                  <a:pt x="7373" y="12802"/>
                </a:lnTo>
                <a:lnTo>
                  <a:pt x="7740" y="12985"/>
                </a:lnTo>
                <a:lnTo>
                  <a:pt x="8070" y="13132"/>
                </a:lnTo>
                <a:lnTo>
                  <a:pt x="8474" y="13242"/>
                </a:lnTo>
                <a:lnTo>
                  <a:pt x="8840" y="13352"/>
                </a:lnTo>
                <a:lnTo>
                  <a:pt x="9207" y="13426"/>
                </a:lnTo>
                <a:lnTo>
                  <a:pt x="9611" y="13499"/>
                </a:lnTo>
                <a:lnTo>
                  <a:pt x="9977" y="13536"/>
                </a:lnTo>
                <a:lnTo>
                  <a:pt x="10381" y="13572"/>
                </a:lnTo>
                <a:lnTo>
                  <a:pt x="11115" y="13536"/>
                </a:lnTo>
                <a:lnTo>
                  <a:pt x="11812" y="13426"/>
                </a:lnTo>
                <a:lnTo>
                  <a:pt x="12215" y="13316"/>
                </a:lnTo>
                <a:lnTo>
                  <a:pt x="12362" y="13279"/>
                </a:lnTo>
                <a:lnTo>
                  <a:pt x="12435" y="13279"/>
                </a:lnTo>
                <a:lnTo>
                  <a:pt x="12435" y="13316"/>
                </a:lnTo>
                <a:lnTo>
                  <a:pt x="12509" y="13352"/>
                </a:lnTo>
                <a:lnTo>
                  <a:pt x="12545" y="13352"/>
                </a:lnTo>
                <a:lnTo>
                  <a:pt x="12582" y="13316"/>
                </a:lnTo>
                <a:lnTo>
                  <a:pt x="12619" y="13279"/>
                </a:lnTo>
                <a:lnTo>
                  <a:pt x="12655" y="13169"/>
                </a:lnTo>
                <a:lnTo>
                  <a:pt x="12655" y="13022"/>
                </a:lnTo>
                <a:lnTo>
                  <a:pt x="12545" y="12949"/>
                </a:lnTo>
                <a:lnTo>
                  <a:pt x="12435" y="12912"/>
                </a:lnTo>
                <a:lnTo>
                  <a:pt x="12178" y="12912"/>
                </a:lnTo>
                <a:lnTo>
                  <a:pt x="11702" y="13022"/>
                </a:lnTo>
                <a:lnTo>
                  <a:pt x="11188" y="13095"/>
                </a:lnTo>
                <a:lnTo>
                  <a:pt x="10748" y="13132"/>
                </a:lnTo>
                <a:lnTo>
                  <a:pt x="10308" y="13095"/>
                </a:lnTo>
                <a:lnTo>
                  <a:pt x="9867" y="13095"/>
                </a:lnTo>
                <a:lnTo>
                  <a:pt x="9464" y="13022"/>
                </a:lnTo>
                <a:lnTo>
                  <a:pt x="9024" y="12949"/>
                </a:lnTo>
                <a:lnTo>
                  <a:pt x="8584" y="12802"/>
                </a:lnTo>
                <a:lnTo>
                  <a:pt x="8180" y="12655"/>
                </a:lnTo>
                <a:lnTo>
                  <a:pt x="7777" y="12509"/>
                </a:lnTo>
                <a:lnTo>
                  <a:pt x="7300" y="12252"/>
                </a:lnTo>
                <a:lnTo>
                  <a:pt x="6860" y="11958"/>
                </a:lnTo>
                <a:lnTo>
                  <a:pt x="6419" y="11628"/>
                </a:lnTo>
                <a:lnTo>
                  <a:pt x="6016" y="11298"/>
                </a:lnTo>
                <a:lnTo>
                  <a:pt x="5246" y="10564"/>
                </a:lnTo>
                <a:lnTo>
                  <a:pt x="4512" y="9794"/>
                </a:lnTo>
                <a:lnTo>
                  <a:pt x="3008" y="8290"/>
                </a:lnTo>
                <a:lnTo>
                  <a:pt x="2274" y="7520"/>
                </a:lnTo>
                <a:lnTo>
                  <a:pt x="2091" y="7300"/>
                </a:lnTo>
                <a:lnTo>
                  <a:pt x="1871" y="7080"/>
                </a:lnTo>
                <a:lnTo>
                  <a:pt x="1944" y="6713"/>
                </a:lnTo>
                <a:lnTo>
                  <a:pt x="2054" y="6383"/>
                </a:lnTo>
                <a:lnTo>
                  <a:pt x="2238" y="6053"/>
                </a:lnTo>
                <a:lnTo>
                  <a:pt x="2421" y="5722"/>
                </a:lnTo>
                <a:lnTo>
                  <a:pt x="2641" y="5429"/>
                </a:lnTo>
                <a:lnTo>
                  <a:pt x="2898" y="5172"/>
                </a:lnTo>
                <a:lnTo>
                  <a:pt x="3411" y="4622"/>
                </a:lnTo>
                <a:lnTo>
                  <a:pt x="4475" y="3558"/>
                </a:lnTo>
                <a:lnTo>
                  <a:pt x="5025" y="3045"/>
                </a:lnTo>
                <a:lnTo>
                  <a:pt x="5246" y="2825"/>
                </a:lnTo>
                <a:lnTo>
                  <a:pt x="5392" y="2678"/>
                </a:lnTo>
                <a:lnTo>
                  <a:pt x="5502" y="2605"/>
                </a:lnTo>
                <a:lnTo>
                  <a:pt x="5612" y="2715"/>
                </a:lnTo>
                <a:lnTo>
                  <a:pt x="5392" y="2825"/>
                </a:lnTo>
                <a:lnTo>
                  <a:pt x="5246" y="2971"/>
                </a:lnTo>
                <a:lnTo>
                  <a:pt x="4952" y="3301"/>
                </a:lnTo>
                <a:lnTo>
                  <a:pt x="4805" y="3485"/>
                </a:lnTo>
                <a:lnTo>
                  <a:pt x="4695" y="3668"/>
                </a:lnTo>
                <a:lnTo>
                  <a:pt x="4585" y="3888"/>
                </a:lnTo>
                <a:lnTo>
                  <a:pt x="4585" y="3962"/>
                </a:lnTo>
                <a:lnTo>
                  <a:pt x="4622" y="4072"/>
                </a:lnTo>
                <a:lnTo>
                  <a:pt x="4659" y="4145"/>
                </a:lnTo>
                <a:lnTo>
                  <a:pt x="4732" y="4145"/>
                </a:lnTo>
                <a:lnTo>
                  <a:pt x="4915" y="4035"/>
                </a:lnTo>
                <a:lnTo>
                  <a:pt x="5025" y="3888"/>
                </a:lnTo>
                <a:lnTo>
                  <a:pt x="5209" y="3558"/>
                </a:lnTo>
                <a:lnTo>
                  <a:pt x="5502" y="3228"/>
                </a:lnTo>
                <a:lnTo>
                  <a:pt x="5759" y="2898"/>
                </a:lnTo>
                <a:lnTo>
                  <a:pt x="6016" y="3118"/>
                </a:lnTo>
                <a:lnTo>
                  <a:pt x="5832" y="3301"/>
                </a:lnTo>
                <a:lnTo>
                  <a:pt x="5612" y="3522"/>
                </a:lnTo>
                <a:lnTo>
                  <a:pt x="5466" y="3742"/>
                </a:lnTo>
                <a:lnTo>
                  <a:pt x="5356" y="3962"/>
                </a:lnTo>
                <a:lnTo>
                  <a:pt x="5319" y="4072"/>
                </a:lnTo>
                <a:lnTo>
                  <a:pt x="5392" y="4182"/>
                </a:lnTo>
                <a:lnTo>
                  <a:pt x="5502" y="4219"/>
                </a:lnTo>
                <a:lnTo>
                  <a:pt x="5539" y="4219"/>
                </a:lnTo>
                <a:lnTo>
                  <a:pt x="5612" y="4182"/>
                </a:lnTo>
                <a:lnTo>
                  <a:pt x="5796" y="3998"/>
                </a:lnTo>
                <a:lnTo>
                  <a:pt x="5942" y="3778"/>
                </a:lnTo>
                <a:lnTo>
                  <a:pt x="6089" y="3558"/>
                </a:lnTo>
                <a:lnTo>
                  <a:pt x="6199" y="3301"/>
                </a:lnTo>
                <a:lnTo>
                  <a:pt x="6309" y="3375"/>
                </a:lnTo>
                <a:lnTo>
                  <a:pt x="6456" y="3485"/>
                </a:lnTo>
                <a:lnTo>
                  <a:pt x="6346" y="3595"/>
                </a:lnTo>
                <a:lnTo>
                  <a:pt x="6236" y="3705"/>
                </a:lnTo>
                <a:lnTo>
                  <a:pt x="6089" y="3962"/>
                </a:lnTo>
                <a:lnTo>
                  <a:pt x="5869" y="4255"/>
                </a:lnTo>
                <a:lnTo>
                  <a:pt x="5796" y="4402"/>
                </a:lnTo>
                <a:lnTo>
                  <a:pt x="5722" y="4585"/>
                </a:lnTo>
                <a:lnTo>
                  <a:pt x="5722" y="4622"/>
                </a:lnTo>
                <a:lnTo>
                  <a:pt x="5722" y="4695"/>
                </a:lnTo>
                <a:lnTo>
                  <a:pt x="5796" y="4732"/>
                </a:lnTo>
                <a:lnTo>
                  <a:pt x="5906" y="4769"/>
                </a:lnTo>
                <a:lnTo>
                  <a:pt x="6016" y="4695"/>
                </a:lnTo>
                <a:lnTo>
                  <a:pt x="6126" y="4585"/>
                </a:lnTo>
                <a:lnTo>
                  <a:pt x="6199" y="4439"/>
                </a:lnTo>
                <a:lnTo>
                  <a:pt x="6383" y="4145"/>
                </a:lnTo>
                <a:lnTo>
                  <a:pt x="6456" y="3962"/>
                </a:lnTo>
                <a:lnTo>
                  <a:pt x="6603" y="3632"/>
                </a:lnTo>
                <a:lnTo>
                  <a:pt x="7300" y="4145"/>
                </a:lnTo>
                <a:lnTo>
                  <a:pt x="7116" y="4292"/>
                </a:lnTo>
                <a:lnTo>
                  <a:pt x="6933" y="4439"/>
                </a:lnTo>
                <a:lnTo>
                  <a:pt x="6713" y="4695"/>
                </a:lnTo>
                <a:lnTo>
                  <a:pt x="6529" y="5026"/>
                </a:lnTo>
                <a:lnTo>
                  <a:pt x="6529" y="5099"/>
                </a:lnTo>
                <a:lnTo>
                  <a:pt x="6529" y="5172"/>
                </a:lnTo>
                <a:lnTo>
                  <a:pt x="6566" y="5209"/>
                </a:lnTo>
                <a:lnTo>
                  <a:pt x="6639" y="5246"/>
                </a:lnTo>
                <a:lnTo>
                  <a:pt x="6676" y="5282"/>
                </a:lnTo>
                <a:lnTo>
                  <a:pt x="6749" y="5282"/>
                </a:lnTo>
                <a:lnTo>
                  <a:pt x="6823" y="5246"/>
                </a:lnTo>
                <a:lnTo>
                  <a:pt x="6860" y="5172"/>
                </a:lnTo>
                <a:lnTo>
                  <a:pt x="7153" y="4695"/>
                </a:lnTo>
                <a:lnTo>
                  <a:pt x="7410" y="4255"/>
                </a:lnTo>
                <a:lnTo>
                  <a:pt x="7740" y="4475"/>
                </a:lnTo>
                <a:lnTo>
                  <a:pt x="7483" y="4732"/>
                </a:lnTo>
                <a:lnTo>
                  <a:pt x="7116" y="5136"/>
                </a:lnTo>
                <a:lnTo>
                  <a:pt x="7080" y="5209"/>
                </a:lnTo>
                <a:lnTo>
                  <a:pt x="7043" y="5246"/>
                </a:lnTo>
                <a:lnTo>
                  <a:pt x="7080" y="5319"/>
                </a:lnTo>
                <a:lnTo>
                  <a:pt x="7116" y="5356"/>
                </a:lnTo>
                <a:lnTo>
                  <a:pt x="7190" y="5392"/>
                </a:lnTo>
                <a:lnTo>
                  <a:pt x="7263" y="5429"/>
                </a:lnTo>
                <a:lnTo>
                  <a:pt x="7336" y="5429"/>
                </a:lnTo>
                <a:lnTo>
                  <a:pt x="7373" y="5356"/>
                </a:lnTo>
                <a:lnTo>
                  <a:pt x="7556" y="5172"/>
                </a:lnTo>
                <a:lnTo>
                  <a:pt x="7740" y="4989"/>
                </a:lnTo>
                <a:lnTo>
                  <a:pt x="7813" y="4805"/>
                </a:lnTo>
                <a:lnTo>
                  <a:pt x="7850" y="4695"/>
                </a:lnTo>
                <a:lnTo>
                  <a:pt x="7887" y="4585"/>
                </a:lnTo>
                <a:lnTo>
                  <a:pt x="8474" y="4989"/>
                </a:lnTo>
                <a:lnTo>
                  <a:pt x="8107" y="5319"/>
                </a:lnTo>
                <a:lnTo>
                  <a:pt x="7813" y="5722"/>
                </a:lnTo>
                <a:lnTo>
                  <a:pt x="7777" y="5796"/>
                </a:lnTo>
                <a:lnTo>
                  <a:pt x="7777" y="5833"/>
                </a:lnTo>
                <a:lnTo>
                  <a:pt x="7813" y="5943"/>
                </a:lnTo>
                <a:lnTo>
                  <a:pt x="7887" y="5979"/>
                </a:lnTo>
                <a:lnTo>
                  <a:pt x="7997" y="5979"/>
                </a:lnTo>
                <a:lnTo>
                  <a:pt x="8033" y="5943"/>
                </a:lnTo>
                <a:lnTo>
                  <a:pt x="8327" y="5502"/>
                </a:lnTo>
                <a:lnTo>
                  <a:pt x="8584" y="5062"/>
                </a:lnTo>
                <a:lnTo>
                  <a:pt x="9024" y="5356"/>
                </a:lnTo>
                <a:lnTo>
                  <a:pt x="8767" y="5612"/>
                </a:lnTo>
                <a:lnTo>
                  <a:pt x="8584" y="5796"/>
                </a:lnTo>
                <a:lnTo>
                  <a:pt x="8510" y="5906"/>
                </a:lnTo>
                <a:lnTo>
                  <a:pt x="8474" y="6053"/>
                </a:lnTo>
                <a:lnTo>
                  <a:pt x="8253" y="6383"/>
                </a:lnTo>
                <a:lnTo>
                  <a:pt x="8217" y="6456"/>
                </a:lnTo>
                <a:lnTo>
                  <a:pt x="8253" y="6566"/>
                </a:lnTo>
                <a:lnTo>
                  <a:pt x="8290" y="6603"/>
                </a:lnTo>
                <a:lnTo>
                  <a:pt x="8363" y="6640"/>
                </a:lnTo>
                <a:lnTo>
                  <a:pt x="8474" y="6640"/>
                </a:lnTo>
                <a:lnTo>
                  <a:pt x="8547" y="6566"/>
                </a:lnTo>
                <a:lnTo>
                  <a:pt x="8804" y="6199"/>
                </a:lnTo>
                <a:lnTo>
                  <a:pt x="8877" y="6126"/>
                </a:lnTo>
                <a:lnTo>
                  <a:pt x="8950" y="6016"/>
                </a:lnTo>
                <a:lnTo>
                  <a:pt x="9097" y="5796"/>
                </a:lnTo>
                <a:lnTo>
                  <a:pt x="9244" y="5539"/>
                </a:lnTo>
                <a:lnTo>
                  <a:pt x="9537" y="5722"/>
                </a:lnTo>
                <a:lnTo>
                  <a:pt x="9354" y="5906"/>
                </a:lnTo>
                <a:lnTo>
                  <a:pt x="9207" y="6126"/>
                </a:lnTo>
                <a:lnTo>
                  <a:pt x="8950" y="6419"/>
                </a:lnTo>
                <a:lnTo>
                  <a:pt x="8877" y="6566"/>
                </a:lnTo>
                <a:lnTo>
                  <a:pt x="8840" y="6750"/>
                </a:lnTo>
                <a:lnTo>
                  <a:pt x="8914" y="6823"/>
                </a:lnTo>
                <a:lnTo>
                  <a:pt x="8950" y="6860"/>
                </a:lnTo>
                <a:lnTo>
                  <a:pt x="8987" y="6860"/>
                </a:lnTo>
                <a:lnTo>
                  <a:pt x="9134" y="6786"/>
                </a:lnTo>
                <a:lnTo>
                  <a:pt x="9244" y="6640"/>
                </a:lnTo>
                <a:lnTo>
                  <a:pt x="9391" y="6383"/>
                </a:lnTo>
                <a:lnTo>
                  <a:pt x="9537" y="6126"/>
                </a:lnTo>
                <a:lnTo>
                  <a:pt x="9721" y="5869"/>
                </a:lnTo>
                <a:lnTo>
                  <a:pt x="10198" y="6236"/>
                </a:lnTo>
                <a:lnTo>
                  <a:pt x="10051" y="6419"/>
                </a:lnTo>
                <a:lnTo>
                  <a:pt x="9867" y="6640"/>
                </a:lnTo>
                <a:lnTo>
                  <a:pt x="9684" y="6860"/>
                </a:lnTo>
                <a:lnTo>
                  <a:pt x="9611" y="7006"/>
                </a:lnTo>
                <a:lnTo>
                  <a:pt x="9574" y="7116"/>
                </a:lnTo>
                <a:lnTo>
                  <a:pt x="9574" y="7190"/>
                </a:lnTo>
                <a:lnTo>
                  <a:pt x="9611" y="7263"/>
                </a:lnTo>
                <a:lnTo>
                  <a:pt x="9757" y="7263"/>
                </a:lnTo>
                <a:lnTo>
                  <a:pt x="9867" y="7190"/>
                </a:lnTo>
                <a:lnTo>
                  <a:pt x="9941" y="7080"/>
                </a:lnTo>
                <a:lnTo>
                  <a:pt x="10124" y="6823"/>
                </a:lnTo>
                <a:lnTo>
                  <a:pt x="10271" y="6603"/>
                </a:lnTo>
                <a:lnTo>
                  <a:pt x="10381" y="6383"/>
                </a:lnTo>
                <a:lnTo>
                  <a:pt x="10895" y="6823"/>
                </a:lnTo>
                <a:lnTo>
                  <a:pt x="10931" y="6860"/>
                </a:lnTo>
                <a:lnTo>
                  <a:pt x="10638" y="7226"/>
                </a:lnTo>
                <a:lnTo>
                  <a:pt x="10381" y="7593"/>
                </a:lnTo>
                <a:lnTo>
                  <a:pt x="10271" y="7703"/>
                </a:lnTo>
                <a:lnTo>
                  <a:pt x="10271" y="7777"/>
                </a:lnTo>
                <a:lnTo>
                  <a:pt x="10271" y="7813"/>
                </a:lnTo>
                <a:lnTo>
                  <a:pt x="10344" y="7923"/>
                </a:lnTo>
                <a:lnTo>
                  <a:pt x="10418" y="7960"/>
                </a:lnTo>
                <a:lnTo>
                  <a:pt x="10491" y="7923"/>
                </a:lnTo>
                <a:lnTo>
                  <a:pt x="10528" y="7887"/>
                </a:lnTo>
                <a:lnTo>
                  <a:pt x="10821" y="7483"/>
                </a:lnTo>
                <a:lnTo>
                  <a:pt x="11115" y="7043"/>
                </a:lnTo>
                <a:lnTo>
                  <a:pt x="11445" y="7447"/>
                </a:lnTo>
                <a:lnTo>
                  <a:pt x="11298" y="7703"/>
                </a:lnTo>
                <a:lnTo>
                  <a:pt x="11151" y="7960"/>
                </a:lnTo>
                <a:lnTo>
                  <a:pt x="10968" y="8253"/>
                </a:lnTo>
                <a:lnTo>
                  <a:pt x="10931" y="8437"/>
                </a:lnTo>
                <a:lnTo>
                  <a:pt x="10931" y="8510"/>
                </a:lnTo>
                <a:lnTo>
                  <a:pt x="10931" y="8584"/>
                </a:lnTo>
                <a:lnTo>
                  <a:pt x="10968" y="8657"/>
                </a:lnTo>
                <a:lnTo>
                  <a:pt x="11041" y="8657"/>
                </a:lnTo>
                <a:lnTo>
                  <a:pt x="11188" y="8584"/>
                </a:lnTo>
                <a:lnTo>
                  <a:pt x="11261" y="8474"/>
                </a:lnTo>
                <a:lnTo>
                  <a:pt x="11408" y="8180"/>
                </a:lnTo>
                <a:lnTo>
                  <a:pt x="11628" y="7703"/>
                </a:lnTo>
                <a:lnTo>
                  <a:pt x="11812" y="7997"/>
                </a:lnTo>
                <a:lnTo>
                  <a:pt x="11995" y="8290"/>
                </a:lnTo>
                <a:lnTo>
                  <a:pt x="11812" y="8694"/>
                </a:lnTo>
                <a:lnTo>
                  <a:pt x="11628" y="9097"/>
                </a:lnTo>
                <a:lnTo>
                  <a:pt x="11518" y="9097"/>
                </a:lnTo>
                <a:lnTo>
                  <a:pt x="11408" y="9317"/>
                </a:lnTo>
                <a:lnTo>
                  <a:pt x="11335" y="9501"/>
                </a:lnTo>
                <a:lnTo>
                  <a:pt x="11335" y="9574"/>
                </a:lnTo>
                <a:lnTo>
                  <a:pt x="11335" y="9647"/>
                </a:lnTo>
                <a:lnTo>
                  <a:pt x="11408" y="9721"/>
                </a:lnTo>
                <a:lnTo>
                  <a:pt x="11591" y="9721"/>
                </a:lnTo>
                <a:lnTo>
                  <a:pt x="11628" y="9684"/>
                </a:lnTo>
                <a:lnTo>
                  <a:pt x="11812" y="9427"/>
                </a:lnTo>
                <a:lnTo>
                  <a:pt x="11958" y="9171"/>
                </a:lnTo>
                <a:lnTo>
                  <a:pt x="12105" y="8914"/>
                </a:lnTo>
                <a:lnTo>
                  <a:pt x="12178" y="8657"/>
                </a:lnTo>
                <a:lnTo>
                  <a:pt x="12325" y="9024"/>
                </a:lnTo>
                <a:lnTo>
                  <a:pt x="12472" y="9427"/>
                </a:lnTo>
                <a:lnTo>
                  <a:pt x="12068" y="10088"/>
                </a:lnTo>
                <a:lnTo>
                  <a:pt x="11995" y="10088"/>
                </a:lnTo>
                <a:lnTo>
                  <a:pt x="11922" y="10271"/>
                </a:lnTo>
                <a:lnTo>
                  <a:pt x="11848" y="10418"/>
                </a:lnTo>
                <a:lnTo>
                  <a:pt x="11848" y="10491"/>
                </a:lnTo>
                <a:lnTo>
                  <a:pt x="11848" y="10528"/>
                </a:lnTo>
                <a:lnTo>
                  <a:pt x="11922" y="10601"/>
                </a:lnTo>
                <a:lnTo>
                  <a:pt x="12068" y="10601"/>
                </a:lnTo>
                <a:lnTo>
                  <a:pt x="12142" y="10564"/>
                </a:lnTo>
                <a:lnTo>
                  <a:pt x="12362" y="10198"/>
                </a:lnTo>
                <a:lnTo>
                  <a:pt x="12582" y="9831"/>
                </a:lnTo>
                <a:lnTo>
                  <a:pt x="12692" y="10454"/>
                </a:lnTo>
                <a:lnTo>
                  <a:pt x="12509" y="10638"/>
                </a:lnTo>
                <a:lnTo>
                  <a:pt x="12362" y="10858"/>
                </a:lnTo>
                <a:lnTo>
                  <a:pt x="12215" y="11078"/>
                </a:lnTo>
                <a:lnTo>
                  <a:pt x="12178" y="11225"/>
                </a:lnTo>
                <a:lnTo>
                  <a:pt x="12178" y="11371"/>
                </a:lnTo>
                <a:lnTo>
                  <a:pt x="12215" y="11408"/>
                </a:lnTo>
                <a:lnTo>
                  <a:pt x="12252" y="11408"/>
                </a:lnTo>
                <a:lnTo>
                  <a:pt x="12362" y="11371"/>
                </a:lnTo>
                <a:lnTo>
                  <a:pt x="12472" y="11298"/>
                </a:lnTo>
                <a:lnTo>
                  <a:pt x="12582" y="11078"/>
                </a:lnTo>
                <a:lnTo>
                  <a:pt x="12692" y="10858"/>
                </a:lnTo>
                <a:lnTo>
                  <a:pt x="12729" y="11188"/>
                </a:lnTo>
                <a:lnTo>
                  <a:pt x="12655" y="11775"/>
                </a:lnTo>
                <a:lnTo>
                  <a:pt x="12509" y="11922"/>
                </a:lnTo>
                <a:lnTo>
                  <a:pt x="12362" y="12068"/>
                </a:lnTo>
                <a:lnTo>
                  <a:pt x="12325" y="12215"/>
                </a:lnTo>
                <a:lnTo>
                  <a:pt x="12325" y="12288"/>
                </a:lnTo>
                <a:lnTo>
                  <a:pt x="12362" y="12362"/>
                </a:lnTo>
                <a:lnTo>
                  <a:pt x="12435" y="12398"/>
                </a:lnTo>
                <a:lnTo>
                  <a:pt x="12472" y="12398"/>
                </a:lnTo>
                <a:lnTo>
                  <a:pt x="12619" y="12288"/>
                </a:lnTo>
                <a:lnTo>
                  <a:pt x="12655" y="12655"/>
                </a:lnTo>
                <a:lnTo>
                  <a:pt x="12692" y="12692"/>
                </a:lnTo>
                <a:lnTo>
                  <a:pt x="12729" y="12655"/>
                </a:lnTo>
                <a:lnTo>
                  <a:pt x="12802" y="12545"/>
                </a:lnTo>
                <a:lnTo>
                  <a:pt x="12912" y="12398"/>
                </a:lnTo>
                <a:lnTo>
                  <a:pt x="13022" y="12068"/>
                </a:lnTo>
                <a:lnTo>
                  <a:pt x="13095" y="11738"/>
                </a:lnTo>
                <a:lnTo>
                  <a:pt x="13132" y="11408"/>
                </a:lnTo>
                <a:lnTo>
                  <a:pt x="13132" y="11005"/>
                </a:lnTo>
                <a:lnTo>
                  <a:pt x="13132" y="10638"/>
                </a:lnTo>
                <a:lnTo>
                  <a:pt x="13095" y="10234"/>
                </a:lnTo>
                <a:lnTo>
                  <a:pt x="13022" y="9867"/>
                </a:lnTo>
                <a:lnTo>
                  <a:pt x="12949" y="9464"/>
                </a:lnTo>
                <a:lnTo>
                  <a:pt x="12839" y="9060"/>
                </a:lnTo>
                <a:lnTo>
                  <a:pt x="12692" y="8694"/>
                </a:lnTo>
                <a:lnTo>
                  <a:pt x="12545" y="8327"/>
                </a:lnTo>
                <a:lnTo>
                  <a:pt x="12325" y="7960"/>
                </a:lnTo>
                <a:lnTo>
                  <a:pt x="12142" y="7630"/>
                </a:lnTo>
                <a:lnTo>
                  <a:pt x="11885" y="7300"/>
                </a:lnTo>
                <a:lnTo>
                  <a:pt x="11628" y="6970"/>
                </a:lnTo>
                <a:lnTo>
                  <a:pt x="11335" y="6640"/>
                </a:lnTo>
                <a:lnTo>
                  <a:pt x="11041" y="6346"/>
                </a:lnTo>
                <a:lnTo>
                  <a:pt x="10344" y="5759"/>
                </a:lnTo>
                <a:lnTo>
                  <a:pt x="9647" y="5246"/>
                </a:lnTo>
                <a:lnTo>
                  <a:pt x="8914" y="4732"/>
                </a:lnTo>
                <a:lnTo>
                  <a:pt x="8987" y="4439"/>
                </a:lnTo>
                <a:lnTo>
                  <a:pt x="9024" y="4182"/>
                </a:lnTo>
                <a:lnTo>
                  <a:pt x="9060" y="3558"/>
                </a:lnTo>
                <a:lnTo>
                  <a:pt x="9097" y="2898"/>
                </a:lnTo>
                <a:lnTo>
                  <a:pt x="9281" y="220"/>
                </a:lnTo>
                <a:lnTo>
                  <a:pt x="9244" y="110"/>
                </a:lnTo>
                <a:lnTo>
                  <a:pt x="9207" y="37"/>
                </a:lnTo>
                <a:lnTo>
                  <a:pt x="909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53" name="Google Shape;253;p4"/>
          <p:cNvSpPr/>
          <p:nvPr/>
        </p:nvSpPr>
        <p:spPr>
          <a:xfrm>
            <a:off x="-77078" y="1488018"/>
            <a:ext cx="339602" cy="400617"/>
          </a:xfrm>
          <a:custGeom>
            <a:avLst/>
            <a:gdLst/>
            <a:ahLst/>
            <a:cxnLst/>
            <a:rect l="l" t="t" r="r" b="b"/>
            <a:pathLst>
              <a:path w="9391" h="11079" extrusionOk="0">
                <a:moveTo>
                  <a:pt x="4916" y="441"/>
                </a:moveTo>
                <a:lnTo>
                  <a:pt x="5026" y="477"/>
                </a:lnTo>
                <a:lnTo>
                  <a:pt x="5099" y="551"/>
                </a:lnTo>
                <a:lnTo>
                  <a:pt x="5099" y="771"/>
                </a:lnTo>
                <a:lnTo>
                  <a:pt x="5026" y="954"/>
                </a:lnTo>
                <a:lnTo>
                  <a:pt x="4953" y="1064"/>
                </a:lnTo>
                <a:lnTo>
                  <a:pt x="4842" y="1138"/>
                </a:lnTo>
                <a:lnTo>
                  <a:pt x="4732" y="1174"/>
                </a:lnTo>
                <a:lnTo>
                  <a:pt x="4622" y="1138"/>
                </a:lnTo>
                <a:lnTo>
                  <a:pt x="4366" y="1028"/>
                </a:lnTo>
                <a:lnTo>
                  <a:pt x="4439" y="917"/>
                </a:lnTo>
                <a:lnTo>
                  <a:pt x="4439" y="771"/>
                </a:lnTo>
                <a:lnTo>
                  <a:pt x="4402" y="697"/>
                </a:lnTo>
                <a:lnTo>
                  <a:pt x="4366" y="661"/>
                </a:lnTo>
                <a:lnTo>
                  <a:pt x="4476" y="551"/>
                </a:lnTo>
                <a:lnTo>
                  <a:pt x="4622" y="477"/>
                </a:lnTo>
                <a:lnTo>
                  <a:pt x="4769" y="441"/>
                </a:lnTo>
                <a:close/>
                <a:moveTo>
                  <a:pt x="3375" y="6493"/>
                </a:moveTo>
                <a:lnTo>
                  <a:pt x="3375" y="6530"/>
                </a:lnTo>
                <a:lnTo>
                  <a:pt x="3339" y="6530"/>
                </a:lnTo>
                <a:lnTo>
                  <a:pt x="3375" y="6493"/>
                </a:lnTo>
                <a:close/>
                <a:moveTo>
                  <a:pt x="4292" y="6933"/>
                </a:moveTo>
                <a:lnTo>
                  <a:pt x="4256" y="7007"/>
                </a:lnTo>
                <a:lnTo>
                  <a:pt x="4219" y="6970"/>
                </a:lnTo>
                <a:lnTo>
                  <a:pt x="4292" y="6933"/>
                </a:lnTo>
                <a:close/>
                <a:moveTo>
                  <a:pt x="5209" y="4219"/>
                </a:moveTo>
                <a:lnTo>
                  <a:pt x="5429" y="4329"/>
                </a:lnTo>
                <a:lnTo>
                  <a:pt x="5649" y="4439"/>
                </a:lnTo>
                <a:lnTo>
                  <a:pt x="5686" y="4549"/>
                </a:lnTo>
                <a:lnTo>
                  <a:pt x="5723" y="4586"/>
                </a:lnTo>
                <a:lnTo>
                  <a:pt x="5796" y="4586"/>
                </a:lnTo>
                <a:lnTo>
                  <a:pt x="6016" y="4879"/>
                </a:lnTo>
                <a:lnTo>
                  <a:pt x="6163" y="5173"/>
                </a:lnTo>
                <a:lnTo>
                  <a:pt x="6200" y="5503"/>
                </a:lnTo>
                <a:lnTo>
                  <a:pt x="6200" y="5833"/>
                </a:lnTo>
                <a:lnTo>
                  <a:pt x="6090" y="6126"/>
                </a:lnTo>
                <a:lnTo>
                  <a:pt x="5943" y="6420"/>
                </a:lnTo>
                <a:lnTo>
                  <a:pt x="5796" y="6603"/>
                </a:lnTo>
                <a:lnTo>
                  <a:pt x="5649" y="6750"/>
                </a:lnTo>
                <a:lnTo>
                  <a:pt x="5649" y="6713"/>
                </a:lnTo>
                <a:lnTo>
                  <a:pt x="5649" y="6566"/>
                </a:lnTo>
                <a:lnTo>
                  <a:pt x="5649" y="6383"/>
                </a:lnTo>
                <a:lnTo>
                  <a:pt x="5613" y="6346"/>
                </a:lnTo>
                <a:lnTo>
                  <a:pt x="5576" y="6310"/>
                </a:lnTo>
                <a:lnTo>
                  <a:pt x="5539" y="6310"/>
                </a:lnTo>
                <a:lnTo>
                  <a:pt x="5503" y="6346"/>
                </a:lnTo>
                <a:lnTo>
                  <a:pt x="5393" y="6493"/>
                </a:lnTo>
                <a:lnTo>
                  <a:pt x="5356" y="6676"/>
                </a:lnTo>
                <a:lnTo>
                  <a:pt x="5319" y="6933"/>
                </a:lnTo>
                <a:lnTo>
                  <a:pt x="5099" y="7007"/>
                </a:lnTo>
                <a:lnTo>
                  <a:pt x="5099" y="6860"/>
                </a:lnTo>
                <a:lnTo>
                  <a:pt x="5099" y="6713"/>
                </a:lnTo>
                <a:lnTo>
                  <a:pt x="5136" y="6566"/>
                </a:lnTo>
                <a:lnTo>
                  <a:pt x="5209" y="6456"/>
                </a:lnTo>
                <a:lnTo>
                  <a:pt x="5246" y="6420"/>
                </a:lnTo>
                <a:lnTo>
                  <a:pt x="5209" y="6383"/>
                </a:lnTo>
                <a:lnTo>
                  <a:pt x="5173" y="6346"/>
                </a:lnTo>
                <a:lnTo>
                  <a:pt x="5136" y="6346"/>
                </a:lnTo>
                <a:lnTo>
                  <a:pt x="4953" y="6456"/>
                </a:lnTo>
                <a:lnTo>
                  <a:pt x="4842" y="6640"/>
                </a:lnTo>
                <a:lnTo>
                  <a:pt x="4769" y="6823"/>
                </a:lnTo>
                <a:lnTo>
                  <a:pt x="4769" y="7043"/>
                </a:lnTo>
                <a:lnTo>
                  <a:pt x="4696" y="7043"/>
                </a:lnTo>
                <a:lnTo>
                  <a:pt x="4659" y="7007"/>
                </a:lnTo>
                <a:lnTo>
                  <a:pt x="4622" y="6970"/>
                </a:lnTo>
                <a:lnTo>
                  <a:pt x="4586" y="6970"/>
                </a:lnTo>
                <a:lnTo>
                  <a:pt x="5026" y="6016"/>
                </a:lnTo>
                <a:lnTo>
                  <a:pt x="5026" y="5943"/>
                </a:lnTo>
                <a:lnTo>
                  <a:pt x="4989" y="5906"/>
                </a:lnTo>
                <a:lnTo>
                  <a:pt x="4953" y="5906"/>
                </a:lnTo>
                <a:lnTo>
                  <a:pt x="4916" y="5943"/>
                </a:lnTo>
                <a:lnTo>
                  <a:pt x="4402" y="6750"/>
                </a:lnTo>
                <a:lnTo>
                  <a:pt x="4366" y="6676"/>
                </a:lnTo>
                <a:lnTo>
                  <a:pt x="4329" y="6640"/>
                </a:lnTo>
                <a:lnTo>
                  <a:pt x="4256" y="6640"/>
                </a:lnTo>
                <a:lnTo>
                  <a:pt x="4439" y="6236"/>
                </a:lnTo>
                <a:lnTo>
                  <a:pt x="4659" y="5796"/>
                </a:lnTo>
                <a:lnTo>
                  <a:pt x="4696" y="5759"/>
                </a:lnTo>
                <a:lnTo>
                  <a:pt x="4659" y="5723"/>
                </a:lnTo>
                <a:lnTo>
                  <a:pt x="4586" y="5723"/>
                </a:lnTo>
                <a:lnTo>
                  <a:pt x="4182" y="6273"/>
                </a:lnTo>
                <a:lnTo>
                  <a:pt x="3999" y="6566"/>
                </a:lnTo>
                <a:lnTo>
                  <a:pt x="3852" y="6860"/>
                </a:lnTo>
                <a:lnTo>
                  <a:pt x="3669" y="6786"/>
                </a:lnTo>
                <a:lnTo>
                  <a:pt x="3779" y="6750"/>
                </a:lnTo>
                <a:lnTo>
                  <a:pt x="3852" y="6640"/>
                </a:lnTo>
                <a:lnTo>
                  <a:pt x="3889" y="6566"/>
                </a:lnTo>
                <a:lnTo>
                  <a:pt x="3889" y="6420"/>
                </a:lnTo>
                <a:lnTo>
                  <a:pt x="3889" y="6383"/>
                </a:lnTo>
                <a:lnTo>
                  <a:pt x="3815" y="6383"/>
                </a:lnTo>
                <a:lnTo>
                  <a:pt x="3999" y="6163"/>
                </a:lnTo>
                <a:lnTo>
                  <a:pt x="4512" y="5539"/>
                </a:lnTo>
                <a:lnTo>
                  <a:pt x="4512" y="5466"/>
                </a:lnTo>
                <a:lnTo>
                  <a:pt x="4476" y="5429"/>
                </a:lnTo>
                <a:lnTo>
                  <a:pt x="4402" y="5429"/>
                </a:lnTo>
                <a:lnTo>
                  <a:pt x="3779" y="6016"/>
                </a:lnTo>
                <a:lnTo>
                  <a:pt x="3632" y="6126"/>
                </a:lnTo>
                <a:lnTo>
                  <a:pt x="3595" y="6090"/>
                </a:lnTo>
                <a:lnTo>
                  <a:pt x="3559" y="6090"/>
                </a:lnTo>
                <a:lnTo>
                  <a:pt x="3485" y="6126"/>
                </a:lnTo>
                <a:lnTo>
                  <a:pt x="3669" y="5869"/>
                </a:lnTo>
                <a:lnTo>
                  <a:pt x="3889" y="5649"/>
                </a:lnTo>
                <a:lnTo>
                  <a:pt x="4146" y="5466"/>
                </a:lnTo>
                <a:lnTo>
                  <a:pt x="4402" y="5283"/>
                </a:lnTo>
                <a:lnTo>
                  <a:pt x="4439" y="5246"/>
                </a:lnTo>
                <a:lnTo>
                  <a:pt x="4402" y="5209"/>
                </a:lnTo>
                <a:lnTo>
                  <a:pt x="4402" y="5173"/>
                </a:lnTo>
                <a:lnTo>
                  <a:pt x="4329" y="5136"/>
                </a:lnTo>
                <a:lnTo>
                  <a:pt x="3962" y="5319"/>
                </a:lnTo>
                <a:lnTo>
                  <a:pt x="3632" y="5539"/>
                </a:lnTo>
                <a:lnTo>
                  <a:pt x="3339" y="5796"/>
                </a:lnTo>
                <a:lnTo>
                  <a:pt x="3082" y="6126"/>
                </a:lnTo>
                <a:lnTo>
                  <a:pt x="3045" y="6016"/>
                </a:lnTo>
                <a:lnTo>
                  <a:pt x="3082" y="5980"/>
                </a:lnTo>
                <a:lnTo>
                  <a:pt x="3339" y="5613"/>
                </a:lnTo>
                <a:lnTo>
                  <a:pt x="3632" y="5283"/>
                </a:lnTo>
                <a:lnTo>
                  <a:pt x="3962" y="4952"/>
                </a:lnTo>
                <a:lnTo>
                  <a:pt x="4292" y="4659"/>
                </a:lnTo>
                <a:lnTo>
                  <a:pt x="4292" y="4622"/>
                </a:lnTo>
                <a:lnTo>
                  <a:pt x="4256" y="4586"/>
                </a:lnTo>
                <a:lnTo>
                  <a:pt x="4219" y="4586"/>
                </a:lnTo>
                <a:lnTo>
                  <a:pt x="3925" y="4732"/>
                </a:lnTo>
                <a:lnTo>
                  <a:pt x="3632" y="4879"/>
                </a:lnTo>
                <a:lnTo>
                  <a:pt x="3375" y="5099"/>
                </a:lnTo>
                <a:lnTo>
                  <a:pt x="3155" y="5356"/>
                </a:lnTo>
                <a:lnTo>
                  <a:pt x="3228" y="5209"/>
                </a:lnTo>
                <a:lnTo>
                  <a:pt x="3339" y="5062"/>
                </a:lnTo>
                <a:lnTo>
                  <a:pt x="3559" y="4842"/>
                </a:lnTo>
                <a:lnTo>
                  <a:pt x="3852" y="4622"/>
                </a:lnTo>
                <a:lnTo>
                  <a:pt x="4146" y="4476"/>
                </a:lnTo>
                <a:lnTo>
                  <a:pt x="4402" y="4366"/>
                </a:lnTo>
                <a:lnTo>
                  <a:pt x="4659" y="4292"/>
                </a:lnTo>
                <a:lnTo>
                  <a:pt x="4953" y="4219"/>
                </a:lnTo>
                <a:close/>
                <a:moveTo>
                  <a:pt x="807" y="8767"/>
                </a:moveTo>
                <a:lnTo>
                  <a:pt x="807" y="8841"/>
                </a:lnTo>
                <a:lnTo>
                  <a:pt x="844" y="8914"/>
                </a:lnTo>
                <a:lnTo>
                  <a:pt x="918" y="8951"/>
                </a:lnTo>
                <a:lnTo>
                  <a:pt x="1138" y="8951"/>
                </a:lnTo>
                <a:lnTo>
                  <a:pt x="1211" y="8987"/>
                </a:lnTo>
                <a:lnTo>
                  <a:pt x="1321" y="8987"/>
                </a:lnTo>
                <a:lnTo>
                  <a:pt x="1321" y="9061"/>
                </a:lnTo>
                <a:lnTo>
                  <a:pt x="1321" y="9097"/>
                </a:lnTo>
                <a:lnTo>
                  <a:pt x="1248" y="9171"/>
                </a:lnTo>
                <a:lnTo>
                  <a:pt x="1174" y="9207"/>
                </a:lnTo>
                <a:lnTo>
                  <a:pt x="954" y="9244"/>
                </a:lnTo>
                <a:lnTo>
                  <a:pt x="844" y="9207"/>
                </a:lnTo>
                <a:lnTo>
                  <a:pt x="697" y="9134"/>
                </a:lnTo>
                <a:lnTo>
                  <a:pt x="587" y="9061"/>
                </a:lnTo>
                <a:lnTo>
                  <a:pt x="551" y="8951"/>
                </a:lnTo>
                <a:lnTo>
                  <a:pt x="661" y="8841"/>
                </a:lnTo>
                <a:lnTo>
                  <a:pt x="807" y="8767"/>
                </a:lnTo>
                <a:close/>
                <a:moveTo>
                  <a:pt x="8511" y="8657"/>
                </a:moveTo>
                <a:lnTo>
                  <a:pt x="8621" y="8694"/>
                </a:lnTo>
                <a:lnTo>
                  <a:pt x="8731" y="8731"/>
                </a:lnTo>
                <a:lnTo>
                  <a:pt x="8841" y="8804"/>
                </a:lnTo>
                <a:lnTo>
                  <a:pt x="8951" y="8877"/>
                </a:lnTo>
                <a:lnTo>
                  <a:pt x="8987" y="8987"/>
                </a:lnTo>
                <a:lnTo>
                  <a:pt x="9024" y="9097"/>
                </a:lnTo>
                <a:lnTo>
                  <a:pt x="9024" y="9134"/>
                </a:lnTo>
                <a:lnTo>
                  <a:pt x="8987" y="9134"/>
                </a:lnTo>
                <a:lnTo>
                  <a:pt x="8877" y="9097"/>
                </a:lnTo>
                <a:lnTo>
                  <a:pt x="8804" y="9134"/>
                </a:lnTo>
                <a:lnTo>
                  <a:pt x="8731" y="9171"/>
                </a:lnTo>
                <a:lnTo>
                  <a:pt x="8621" y="9281"/>
                </a:lnTo>
                <a:lnTo>
                  <a:pt x="8474" y="9354"/>
                </a:lnTo>
                <a:lnTo>
                  <a:pt x="8327" y="9318"/>
                </a:lnTo>
                <a:lnTo>
                  <a:pt x="8254" y="9244"/>
                </a:lnTo>
                <a:lnTo>
                  <a:pt x="8217" y="9171"/>
                </a:lnTo>
                <a:lnTo>
                  <a:pt x="8217" y="9024"/>
                </a:lnTo>
                <a:lnTo>
                  <a:pt x="8254" y="8841"/>
                </a:lnTo>
                <a:lnTo>
                  <a:pt x="8254" y="8694"/>
                </a:lnTo>
                <a:lnTo>
                  <a:pt x="8511" y="8657"/>
                </a:lnTo>
                <a:close/>
                <a:moveTo>
                  <a:pt x="5026" y="9501"/>
                </a:moveTo>
                <a:lnTo>
                  <a:pt x="5063" y="9574"/>
                </a:lnTo>
                <a:lnTo>
                  <a:pt x="4989" y="9538"/>
                </a:lnTo>
                <a:lnTo>
                  <a:pt x="5026" y="9501"/>
                </a:lnTo>
                <a:close/>
                <a:moveTo>
                  <a:pt x="4696" y="9868"/>
                </a:moveTo>
                <a:lnTo>
                  <a:pt x="4953" y="9941"/>
                </a:lnTo>
                <a:lnTo>
                  <a:pt x="4916" y="10014"/>
                </a:lnTo>
                <a:lnTo>
                  <a:pt x="4879" y="10271"/>
                </a:lnTo>
                <a:lnTo>
                  <a:pt x="4842" y="10308"/>
                </a:lnTo>
                <a:lnTo>
                  <a:pt x="4549" y="10308"/>
                </a:lnTo>
                <a:lnTo>
                  <a:pt x="4439" y="10235"/>
                </a:lnTo>
                <a:lnTo>
                  <a:pt x="4329" y="10125"/>
                </a:lnTo>
                <a:lnTo>
                  <a:pt x="4292" y="10051"/>
                </a:lnTo>
                <a:lnTo>
                  <a:pt x="4256" y="9941"/>
                </a:lnTo>
                <a:lnTo>
                  <a:pt x="4329" y="9904"/>
                </a:lnTo>
                <a:lnTo>
                  <a:pt x="4439" y="9868"/>
                </a:lnTo>
                <a:close/>
                <a:moveTo>
                  <a:pt x="4806" y="0"/>
                </a:moveTo>
                <a:lnTo>
                  <a:pt x="4622" y="37"/>
                </a:lnTo>
                <a:lnTo>
                  <a:pt x="4476" y="110"/>
                </a:lnTo>
                <a:lnTo>
                  <a:pt x="4292" y="147"/>
                </a:lnTo>
                <a:lnTo>
                  <a:pt x="4146" y="257"/>
                </a:lnTo>
                <a:lnTo>
                  <a:pt x="3999" y="367"/>
                </a:lnTo>
                <a:lnTo>
                  <a:pt x="3889" y="477"/>
                </a:lnTo>
                <a:lnTo>
                  <a:pt x="3779" y="624"/>
                </a:lnTo>
                <a:lnTo>
                  <a:pt x="3705" y="807"/>
                </a:lnTo>
                <a:lnTo>
                  <a:pt x="3669" y="954"/>
                </a:lnTo>
                <a:lnTo>
                  <a:pt x="3669" y="1138"/>
                </a:lnTo>
                <a:lnTo>
                  <a:pt x="3705" y="1321"/>
                </a:lnTo>
                <a:lnTo>
                  <a:pt x="3815" y="1578"/>
                </a:lnTo>
                <a:lnTo>
                  <a:pt x="3999" y="1761"/>
                </a:lnTo>
                <a:lnTo>
                  <a:pt x="4182" y="1871"/>
                </a:lnTo>
                <a:lnTo>
                  <a:pt x="4402" y="1945"/>
                </a:lnTo>
                <a:lnTo>
                  <a:pt x="4366" y="2055"/>
                </a:lnTo>
                <a:lnTo>
                  <a:pt x="4329" y="2165"/>
                </a:lnTo>
                <a:lnTo>
                  <a:pt x="4329" y="2531"/>
                </a:lnTo>
                <a:lnTo>
                  <a:pt x="4329" y="2898"/>
                </a:lnTo>
                <a:lnTo>
                  <a:pt x="4329" y="3522"/>
                </a:lnTo>
                <a:lnTo>
                  <a:pt x="4329" y="3669"/>
                </a:lnTo>
                <a:lnTo>
                  <a:pt x="4366" y="3779"/>
                </a:lnTo>
                <a:lnTo>
                  <a:pt x="4072" y="3925"/>
                </a:lnTo>
                <a:lnTo>
                  <a:pt x="3815" y="4109"/>
                </a:lnTo>
                <a:lnTo>
                  <a:pt x="3742" y="4182"/>
                </a:lnTo>
                <a:lnTo>
                  <a:pt x="3742" y="4255"/>
                </a:lnTo>
                <a:lnTo>
                  <a:pt x="3522" y="4402"/>
                </a:lnTo>
                <a:lnTo>
                  <a:pt x="3339" y="4549"/>
                </a:lnTo>
                <a:lnTo>
                  <a:pt x="3155" y="4696"/>
                </a:lnTo>
                <a:lnTo>
                  <a:pt x="3008" y="4879"/>
                </a:lnTo>
                <a:lnTo>
                  <a:pt x="2862" y="5062"/>
                </a:lnTo>
                <a:lnTo>
                  <a:pt x="2752" y="5283"/>
                </a:lnTo>
                <a:lnTo>
                  <a:pt x="2678" y="5503"/>
                </a:lnTo>
                <a:lnTo>
                  <a:pt x="2642" y="5686"/>
                </a:lnTo>
                <a:lnTo>
                  <a:pt x="2642" y="5906"/>
                </a:lnTo>
                <a:lnTo>
                  <a:pt x="2678" y="6126"/>
                </a:lnTo>
                <a:lnTo>
                  <a:pt x="2752" y="6346"/>
                </a:lnTo>
                <a:lnTo>
                  <a:pt x="2825" y="6566"/>
                </a:lnTo>
                <a:lnTo>
                  <a:pt x="2898" y="6676"/>
                </a:lnTo>
                <a:lnTo>
                  <a:pt x="2421" y="7080"/>
                </a:lnTo>
                <a:lnTo>
                  <a:pt x="1908" y="7447"/>
                </a:lnTo>
                <a:lnTo>
                  <a:pt x="1431" y="7850"/>
                </a:lnTo>
                <a:lnTo>
                  <a:pt x="1211" y="8070"/>
                </a:lnTo>
                <a:lnTo>
                  <a:pt x="991" y="8327"/>
                </a:lnTo>
                <a:lnTo>
                  <a:pt x="771" y="8364"/>
                </a:lnTo>
                <a:lnTo>
                  <a:pt x="624" y="8327"/>
                </a:lnTo>
                <a:lnTo>
                  <a:pt x="477" y="8327"/>
                </a:lnTo>
                <a:lnTo>
                  <a:pt x="367" y="8364"/>
                </a:lnTo>
                <a:lnTo>
                  <a:pt x="257" y="8437"/>
                </a:lnTo>
                <a:lnTo>
                  <a:pt x="184" y="8511"/>
                </a:lnTo>
                <a:lnTo>
                  <a:pt x="111" y="8584"/>
                </a:lnTo>
                <a:lnTo>
                  <a:pt x="37" y="8804"/>
                </a:lnTo>
                <a:lnTo>
                  <a:pt x="0" y="9061"/>
                </a:lnTo>
                <a:lnTo>
                  <a:pt x="0" y="9318"/>
                </a:lnTo>
                <a:lnTo>
                  <a:pt x="74" y="9538"/>
                </a:lnTo>
                <a:lnTo>
                  <a:pt x="257" y="9684"/>
                </a:lnTo>
                <a:lnTo>
                  <a:pt x="477" y="9831"/>
                </a:lnTo>
                <a:lnTo>
                  <a:pt x="697" y="9904"/>
                </a:lnTo>
                <a:lnTo>
                  <a:pt x="954" y="9941"/>
                </a:lnTo>
                <a:lnTo>
                  <a:pt x="1174" y="9904"/>
                </a:lnTo>
                <a:lnTo>
                  <a:pt x="1431" y="9868"/>
                </a:lnTo>
                <a:lnTo>
                  <a:pt x="1651" y="9794"/>
                </a:lnTo>
                <a:lnTo>
                  <a:pt x="1798" y="9648"/>
                </a:lnTo>
                <a:lnTo>
                  <a:pt x="1908" y="9574"/>
                </a:lnTo>
                <a:lnTo>
                  <a:pt x="1945" y="9464"/>
                </a:lnTo>
                <a:lnTo>
                  <a:pt x="1981" y="9354"/>
                </a:lnTo>
                <a:lnTo>
                  <a:pt x="1981" y="9207"/>
                </a:lnTo>
                <a:lnTo>
                  <a:pt x="1908" y="8987"/>
                </a:lnTo>
                <a:lnTo>
                  <a:pt x="1798" y="8767"/>
                </a:lnTo>
                <a:lnTo>
                  <a:pt x="1651" y="8584"/>
                </a:lnTo>
                <a:lnTo>
                  <a:pt x="1431" y="8437"/>
                </a:lnTo>
                <a:lnTo>
                  <a:pt x="1394" y="8437"/>
                </a:lnTo>
                <a:lnTo>
                  <a:pt x="1578" y="8254"/>
                </a:lnTo>
                <a:lnTo>
                  <a:pt x="1761" y="8070"/>
                </a:lnTo>
                <a:lnTo>
                  <a:pt x="2165" y="7777"/>
                </a:lnTo>
                <a:lnTo>
                  <a:pt x="2421" y="7557"/>
                </a:lnTo>
                <a:lnTo>
                  <a:pt x="2642" y="7337"/>
                </a:lnTo>
                <a:lnTo>
                  <a:pt x="2862" y="7080"/>
                </a:lnTo>
                <a:lnTo>
                  <a:pt x="3008" y="6786"/>
                </a:lnTo>
                <a:lnTo>
                  <a:pt x="3118" y="6897"/>
                </a:lnTo>
                <a:lnTo>
                  <a:pt x="3302" y="7043"/>
                </a:lnTo>
                <a:lnTo>
                  <a:pt x="3632" y="7227"/>
                </a:lnTo>
                <a:lnTo>
                  <a:pt x="3999" y="7337"/>
                </a:lnTo>
                <a:lnTo>
                  <a:pt x="4366" y="7410"/>
                </a:lnTo>
                <a:lnTo>
                  <a:pt x="4439" y="7410"/>
                </a:lnTo>
                <a:lnTo>
                  <a:pt x="4402" y="7887"/>
                </a:lnTo>
                <a:lnTo>
                  <a:pt x="4402" y="8364"/>
                </a:lnTo>
                <a:lnTo>
                  <a:pt x="4439" y="9318"/>
                </a:lnTo>
                <a:lnTo>
                  <a:pt x="4256" y="9391"/>
                </a:lnTo>
                <a:lnTo>
                  <a:pt x="4109" y="9464"/>
                </a:lnTo>
                <a:lnTo>
                  <a:pt x="3999" y="9574"/>
                </a:lnTo>
                <a:lnTo>
                  <a:pt x="3925" y="9684"/>
                </a:lnTo>
                <a:lnTo>
                  <a:pt x="3889" y="9794"/>
                </a:lnTo>
                <a:lnTo>
                  <a:pt x="3852" y="9941"/>
                </a:lnTo>
                <a:lnTo>
                  <a:pt x="3815" y="10125"/>
                </a:lnTo>
                <a:lnTo>
                  <a:pt x="3852" y="10271"/>
                </a:lnTo>
                <a:lnTo>
                  <a:pt x="3925" y="10565"/>
                </a:lnTo>
                <a:lnTo>
                  <a:pt x="4072" y="10821"/>
                </a:lnTo>
                <a:lnTo>
                  <a:pt x="4182" y="10895"/>
                </a:lnTo>
                <a:lnTo>
                  <a:pt x="4329" y="10968"/>
                </a:lnTo>
                <a:lnTo>
                  <a:pt x="4439" y="11042"/>
                </a:lnTo>
                <a:lnTo>
                  <a:pt x="4586" y="11078"/>
                </a:lnTo>
                <a:lnTo>
                  <a:pt x="4879" y="11078"/>
                </a:lnTo>
                <a:lnTo>
                  <a:pt x="5173" y="11005"/>
                </a:lnTo>
                <a:lnTo>
                  <a:pt x="5283" y="10932"/>
                </a:lnTo>
                <a:lnTo>
                  <a:pt x="5393" y="10821"/>
                </a:lnTo>
                <a:lnTo>
                  <a:pt x="5466" y="10711"/>
                </a:lnTo>
                <a:lnTo>
                  <a:pt x="5503" y="10601"/>
                </a:lnTo>
                <a:lnTo>
                  <a:pt x="5576" y="10308"/>
                </a:lnTo>
                <a:lnTo>
                  <a:pt x="5539" y="10051"/>
                </a:lnTo>
                <a:lnTo>
                  <a:pt x="5503" y="9904"/>
                </a:lnTo>
                <a:lnTo>
                  <a:pt x="5393" y="9794"/>
                </a:lnTo>
                <a:lnTo>
                  <a:pt x="5319" y="9684"/>
                </a:lnTo>
                <a:lnTo>
                  <a:pt x="5173" y="9611"/>
                </a:lnTo>
                <a:lnTo>
                  <a:pt x="5136" y="9428"/>
                </a:lnTo>
                <a:lnTo>
                  <a:pt x="5099" y="9354"/>
                </a:lnTo>
                <a:lnTo>
                  <a:pt x="4842" y="9354"/>
                </a:lnTo>
                <a:lnTo>
                  <a:pt x="4806" y="8474"/>
                </a:lnTo>
                <a:lnTo>
                  <a:pt x="4806" y="7960"/>
                </a:lnTo>
                <a:lnTo>
                  <a:pt x="4769" y="7447"/>
                </a:lnTo>
                <a:lnTo>
                  <a:pt x="5136" y="7410"/>
                </a:lnTo>
                <a:lnTo>
                  <a:pt x="5503" y="7300"/>
                </a:lnTo>
                <a:lnTo>
                  <a:pt x="5833" y="7117"/>
                </a:lnTo>
                <a:lnTo>
                  <a:pt x="6126" y="6860"/>
                </a:lnTo>
                <a:lnTo>
                  <a:pt x="6200" y="6786"/>
                </a:lnTo>
                <a:lnTo>
                  <a:pt x="6310" y="6933"/>
                </a:lnTo>
                <a:lnTo>
                  <a:pt x="6493" y="7080"/>
                </a:lnTo>
                <a:lnTo>
                  <a:pt x="6677" y="7190"/>
                </a:lnTo>
                <a:lnTo>
                  <a:pt x="6860" y="7300"/>
                </a:lnTo>
                <a:lnTo>
                  <a:pt x="7043" y="7630"/>
                </a:lnTo>
                <a:lnTo>
                  <a:pt x="7263" y="7997"/>
                </a:lnTo>
                <a:lnTo>
                  <a:pt x="7557" y="8437"/>
                </a:lnTo>
                <a:lnTo>
                  <a:pt x="7667" y="8584"/>
                </a:lnTo>
                <a:lnTo>
                  <a:pt x="7557" y="8767"/>
                </a:lnTo>
                <a:lnTo>
                  <a:pt x="7484" y="8951"/>
                </a:lnTo>
                <a:lnTo>
                  <a:pt x="7447" y="9097"/>
                </a:lnTo>
                <a:lnTo>
                  <a:pt x="7447" y="9281"/>
                </a:lnTo>
                <a:lnTo>
                  <a:pt x="7484" y="9428"/>
                </a:lnTo>
                <a:lnTo>
                  <a:pt x="7520" y="9611"/>
                </a:lnTo>
                <a:lnTo>
                  <a:pt x="7594" y="9758"/>
                </a:lnTo>
                <a:lnTo>
                  <a:pt x="7704" y="9904"/>
                </a:lnTo>
                <a:lnTo>
                  <a:pt x="7850" y="10014"/>
                </a:lnTo>
                <a:lnTo>
                  <a:pt x="7960" y="10125"/>
                </a:lnTo>
                <a:lnTo>
                  <a:pt x="8107" y="10161"/>
                </a:lnTo>
                <a:lnTo>
                  <a:pt x="8254" y="10198"/>
                </a:lnTo>
                <a:lnTo>
                  <a:pt x="8547" y="10198"/>
                </a:lnTo>
                <a:lnTo>
                  <a:pt x="8694" y="10125"/>
                </a:lnTo>
                <a:lnTo>
                  <a:pt x="8877" y="10051"/>
                </a:lnTo>
                <a:lnTo>
                  <a:pt x="9098" y="9831"/>
                </a:lnTo>
                <a:lnTo>
                  <a:pt x="9281" y="9538"/>
                </a:lnTo>
                <a:lnTo>
                  <a:pt x="9354" y="9391"/>
                </a:lnTo>
                <a:lnTo>
                  <a:pt x="9391" y="9244"/>
                </a:lnTo>
                <a:lnTo>
                  <a:pt x="9391" y="9061"/>
                </a:lnTo>
                <a:lnTo>
                  <a:pt x="9391" y="8914"/>
                </a:lnTo>
                <a:lnTo>
                  <a:pt x="9318" y="8767"/>
                </a:lnTo>
                <a:lnTo>
                  <a:pt x="9244" y="8621"/>
                </a:lnTo>
                <a:lnTo>
                  <a:pt x="9134" y="8511"/>
                </a:lnTo>
                <a:lnTo>
                  <a:pt x="8987" y="8437"/>
                </a:lnTo>
                <a:lnTo>
                  <a:pt x="8841" y="8364"/>
                </a:lnTo>
                <a:lnTo>
                  <a:pt x="8694" y="8327"/>
                </a:lnTo>
                <a:lnTo>
                  <a:pt x="8364" y="8290"/>
                </a:lnTo>
                <a:lnTo>
                  <a:pt x="8180" y="8290"/>
                </a:lnTo>
                <a:lnTo>
                  <a:pt x="7997" y="8364"/>
                </a:lnTo>
                <a:lnTo>
                  <a:pt x="7924" y="8217"/>
                </a:lnTo>
                <a:lnTo>
                  <a:pt x="7814" y="8070"/>
                </a:lnTo>
                <a:lnTo>
                  <a:pt x="7557" y="7667"/>
                </a:lnTo>
                <a:lnTo>
                  <a:pt x="7300" y="7300"/>
                </a:lnTo>
                <a:lnTo>
                  <a:pt x="7227" y="7153"/>
                </a:lnTo>
                <a:lnTo>
                  <a:pt x="7153" y="7007"/>
                </a:lnTo>
                <a:lnTo>
                  <a:pt x="7043" y="6933"/>
                </a:lnTo>
                <a:lnTo>
                  <a:pt x="6897" y="6897"/>
                </a:lnTo>
                <a:lnTo>
                  <a:pt x="6640" y="6750"/>
                </a:lnTo>
                <a:lnTo>
                  <a:pt x="6346" y="6530"/>
                </a:lnTo>
                <a:lnTo>
                  <a:pt x="6530" y="6236"/>
                </a:lnTo>
                <a:lnTo>
                  <a:pt x="6603" y="5869"/>
                </a:lnTo>
                <a:lnTo>
                  <a:pt x="6603" y="5503"/>
                </a:lnTo>
                <a:lnTo>
                  <a:pt x="6567" y="5173"/>
                </a:lnTo>
                <a:lnTo>
                  <a:pt x="6456" y="4842"/>
                </a:lnTo>
                <a:lnTo>
                  <a:pt x="6310" y="4586"/>
                </a:lnTo>
                <a:lnTo>
                  <a:pt x="6126" y="4329"/>
                </a:lnTo>
                <a:lnTo>
                  <a:pt x="5870" y="4109"/>
                </a:lnTo>
                <a:lnTo>
                  <a:pt x="5613" y="3962"/>
                </a:lnTo>
                <a:lnTo>
                  <a:pt x="5356" y="3815"/>
                </a:lnTo>
                <a:lnTo>
                  <a:pt x="5026" y="3742"/>
                </a:lnTo>
                <a:lnTo>
                  <a:pt x="4732" y="3742"/>
                </a:lnTo>
                <a:lnTo>
                  <a:pt x="4732" y="3522"/>
                </a:lnTo>
                <a:lnTo>
                  <a:pt x="4696" y="2678"/>
                </a:lnTo>
                <a:lnTo>
                  <a:pt x="4732" y="2385"/>
                </a:lnTo>
                <a:lnTo>
                  <a:pt x="4696" y="2165"/>
                </a:lnTo>
                <a:lnTo>
                  <a:pt x="4659" y="1981"/>
                </a:lnTo>
                <a:lnTo>
                  <a:pt x="4842" y="1945"/>
                </a:lnTo>
                <a:lnTo>
                  <a:pt x="5063" y="1871"/>
                </a:lnTo>
                <a:lnTo>
                  <a:pt x="5246" y="1761"/>
                </a:lnTo>
                <a:lnTo>
                  <a:pt x="5393" y="1651"/>
                </a:lnTo>
                <a:lnTo>
                  <a:pt x="5539" y="1468"/>
                </a:lnTo>
                <a:lnTo>
                  <a:pt x="5613" y="1284"/>
                </a:lnTo>
                <a:lnTo>
                  <a:pt x="5686" y="1101"/>
                </a:lnTo>
                <a:lnTo>
                  <a:pt x="5686" y="844"/>
                </a:lnTo>
                <a:lnTo>
                  <a:pt x="5613" y="624"/>
                </a:lnTo>
                <a:lnTo>
                  <a:pt x="5503" y="404"/>
                </a:lnTo>
                <a:lnTo>
                  <a:pt x="5466" y="257"/>
                </a:lnTo>
                <a:lnTo>
                  <a:pt x="5429" y="184"/>
                </a:lnTo>
                <a:lnTo>
                  <a:pt x="5356" y="147"/>
                </a:lnTo>
                <a:lnTo>
                  <a:pt x="5209" y="147"/>
                </a:lnTo>
                <a:lnTo>
                  <a:pt x="5063" y="110"/>
                </a:lnTo>
                <a:lnTo>
                  <a:pt x="4989" y="37"/>
                </a:lnTo>
                <a:lnTo>
                  <a:pt x="4806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54" name="Google Shape;254;p4"/>
          <p:cNvSpPr/>
          <p:nvPr/>
        </p:nvSpPr>
        <p:spPr>
          <a:xfrm>
            <a:off x="8052572" y="4825260"/>
            <a:ext cx="589992" cy="414129"/>
          </a:xfrm>
          <a:custGeom>
            <a:avLst/>
            <a:gdLst/>
            <a:ahLst/>
            <a:cxnLst/>
            <a:rect l="l" t="t" r="r" b="b"/>
            <a:pathLst>
              <a:path w="20800" h="14600" extrusionOk="0">
                <a:moveTo>
                  <a:pt x="5466" y="441"/>
                </a:moveTo>
                <a:lnTo>
                  <a:pt x="5650" y="478"/>
                </a:lnTo>
                <a:lnTo>
                  <a:pt x="5577" y="478"/>
                </a:lnTo>
                <a:lnTo>
                  <a:pt x="5466" y="441"/>
                </a:lnTo>
                <a:close/>
                <a:moveTo>
                  <a:pt x="4843" y="478"/>
                </a:moveTo>
                <a:lnTo>
                  <a:pt x="4806" y="514"/>
                </a:lnTo>
                <a:lnTo>
                  <a:pt x="4586" y="551"/>
                </a:lnTo>
                <a:lnTo>
                  <a:pt x="4843" y="478"/>
                </a:lnTo>
                <a:close/>
                <a:moveTo>
                  <a:pt x="5173" y="808"/>
                </a:moveTo>
                <a:lnTo>
                  <a:pt x="5210" y="844"/>
                </a:lnTo>
                <a:lnTo>
                  <a:pt x="5246" y="918"/>
                </a:lnTo>
                <a:lnTo>
                  <a:pt x="5356" y="991"/>
                </a:lnTo>
                <a:lnTo>
                  <a:pt x="5503" y="1028"/>
                </a:lnTo>
                <a:lnTo>
                  <a:pt x="5760" y="1028"/>
                </a:lnTo>
                <a:lnTo>
                  <a:pt x="5870" y="991"/>
                </a:lnTo>
                <a:lnTo>
                  <a:pt x="5980" y="991"/>
                </a:lnTo>
                <a:lnTo>
                  <a:pt x="6017" y="1028"/>
                </a:lnTo>
                <a:lnTo>
                  <a:pt x="6053" y="1101"/>
                </a:lnTo>
                <a:lnTo>
                  <a:pt x="6163" y="1431"/>
                </a:lnTo>
                <a:lnTo>
                  <a:pt x="6163" y="1725"/>
                </a:lnTo>
                <a:lnTo>
                  <a:pt x="6127" y="2055"/>
                </a:lnTo>
                <a:lnTo>
                  <a:pt x="6053" y="2348"/>
                </a:lnTo>
                <a:lnTo>
                  <a:pt x="5980" y="2532"/>
                </a:lnTo>
                <a:lnTo>
                  <a:pt x="5907" y="2715"/>
                </a:lnTo>
                <a:lnTo>
                  <a:pt x="5650" y="3009"/>
                </a:lnTo>
                <a:lnTo>
                  <a:pt x="5393" y="3229"/>
                </a:lnTo>
                <a:lnTo>
                  <a:pt x="5063" y="3412"/>
                </a:lnTo>
                <a:lnTo>
                  <a:pt x="5063" y="3375"/>
                </a:lnTo>
                <a:lnTo>
                  <a:pt x="5063" y="3302"/>
                </a:lnTo>
                <a:lnTo>
                  <a:pt x="5026" y="3265"/>
                </a:lnTo>
                <a:lnTo>
                  <a:pt x="4953" y="3229"/>
                </a:lnTo>
                <a:lnTo>
                  <a:pt x="4880" y="3229"/>
                </a:lnTo>
                <a:lnTo>
                  <a:pt x="5063" y="2789"/>
                </a:lnTo>
                <a:lnTo>
                  <a:pt x="5063" y="2715"/>
                </a:lnTo>
                <a:lnTo>
                  <a:pt x="4990" y="2679"/>
                </a:lnTo>
                <a:lnTo>
                  <a:pt x="4953" y="2679"/>
                </a:lnTo>
                <a:lnTo>
                  <a:pt x="4880" y="2715"/>
                </a:lnTo>
                <a:lnTo>
                  <a:pt x="4549" y="3229"/>
                </a:lnTo>
                <a:lnTo>
                  <a:pt x="4329" y="3559"/>
                </a:lnTo>
                <a:lnTo>
                  <a:pt x="4109" y="3522"/>
                </a:lnTo>
                <a:lnTo>
                  <a:pt x="3853" y="3486"/>
                </a:lnTo>
                <a:lnTo>
                  <a:pt x="3706" y="3449"/>
                </a:lnTo>
                <a:lnTo>
                  <a:pt x="3999" y="3192"/>
                </a:lnTo>
                <a:lnTo>
                  <a:pt x="4586" y="2642"/>
                </a:lnTo>
                <a:lnTo>
                  <a:pt x="4586" y="2568"/>
                </a:lnTo>
                <a:lnTo>
                  <a:pt x="4586" y="2495"/>
                </a:lnTo>
                <a:lnTo>
                  <a:pt x="4513" y="2458"/>
                </a:lnTo>
                <a:lnTo>
                  <a:pt x="4439" y="2458"/>
                </a:lnTo>
                <a:lnTo>
                  <a:pt x="3486" y="3119"/>
                </a:lnTo>
                <a:lnTo>
                  <a:pt x="3302" y="3265"/>
                </a:lnTo>
                <a:lnTo>
                  <a:pt x="3229" y="3192"/>
                </a:lnTo>
                <a:lnTo>
                  <a:pt x="3266" y="3082"/>
                </a:lnTo>
                <a:lnTo>
                  <a:pt x="3302" y="3009"/>
                </a:lnTo>
                <a:lnTo>
                  <a:pt x="3266" y="2935"/>
                </a:lnTo>
                <a:lnTo>
                  <a:pt x="3229" y="2899"/>
                </a:lnTo>
                <a:lnTo>
                  <a:pt x="3339" y="2935"/>
                </a:lnTo>
                <a:lnTo>
                  <a:pt x="3669" y="2752"/>
                </a:lnTo>
                <a:lnTo>
                  <a:pt x="4733" y="2055"/>
                </a:lnTo>
                <a:lnTo>
                  <a:pt x="4770" y="1982"/>
                </a:lnTo>
                <a:lnTo>
                  <a:pt x="4770" y="1945"/>
                </a:lnTo>
                <a:lnTo>
                  <a:pt x="4733" y="1872"/>
                </a:lnTo>
                <a:lnTo>
                  <a:pt x="4660" y="1872"/>
                </a:lnTo>
                <a:lnTo>
                  <a:pt x="4329" y="1982"/>
                </a:lnTo>
                <a:lnTo>
                  <a:pt x="3816" y="2202"/>
                </a:lnTo>
                <a:lnTo>
                  <a:pt x="3302" y="2458"/>
                </a:lnTo>
                <a:lnTo>
                  <a:pt x="3082" y="2642"/>
                </a:lnTo>
                <a:lnTo>
                  <a:pt x="2935" y="2789"/>
                </a:lnTo>
                <a:lnTo>
                  <a:pt x="2899" y="2605"/>
                </a:lnTo>
                <a:lnTo>
                  <a:pt x="2899" y="2458"/>
                </a:lnTo>
                <a:lnTo>
                  <a:pt x="3082" y="2385"/>
                </a:lnTo>
                <a:lnTo>
                  <a:pt x="3266" y="2238"/>
                </a:lnTo>
                <a:lnTo>
                  <a:pt x="3632" y="2018"/>
                </a:lnTo>
                <a:lnTo>
                  <a:pt x="4109" y="1725"/>
                </a:lnTo>
                <a:lnTo>
                  <a:pt x="4586" y="1505"/>
                </a:lnTo>
                <a:lnTo>
                  <a:pt x="4660" y="1431"/>
                </a:lnTo>
                <a:lnTo>
                  <a:pt x="4660" y="1358"/>
                </a:lnTo>
                <a:lnTo>
                  <a:pt x="4586" y="1321"/>
                </a:lnTo>
                <a:lnTo>
                  <a:pt x="4513" y="1285"/>
                </a:lnTo>
                <a:lnTo>
                  <a:pt x="4256" y="1358"/>
                </a:lnTo>
                <a:lnTo>
                  <a:pt x="3963" y="1431"/>
                </a:lnTo>
                <a:lnTo>
                  <a:pt x="3706" y="1505"/>
                </a:lnTo>
                <a:lnTo>
                  <a:pt x="3449" y="1651"/>
                </a:lnTo>
                <a:lnTo>
                  <a:pt x="3156" y="1798"/>
                </a:lnTo>
                <a:lnTo>
                  <a:pt x="3302" y="1578"/>
                </a:lnTo>
                <a:lnTo>
                  <a:pt x="3486" y="1358"/>
                </a:lnTo>
                <a:lnTo>
                  <a:pt x="3779" y="1211"/>
                </a:lnTo>
                <a:lnTo>
                  <a:pt x="4109" y="1065"/>
                </a:lnTo>
                <a:lnTo>
                  <a:pt x="4733" y="844"/>
                </a:lnTo>
                <a:lnTo>
                  <a:pt x="4770" y="918"/>
                </a:lnTo>
                <a:lnTo>
                  <a:pt x="4843" y="991"/>
                </a:lnTo>
                <a:lnTo>
                  <a:pt x="4916" y="991"/>
                </a:lnTo>
                <a:lnTo>
                  <a:pt x="4990" y="1028"/>
                </a:lnTo>
                <a:lnTo>
                  <a:pt x="5063" y="991"/>
                </a:lnTo>
                <a:lnTo>
                  <a:pt x="5100" y="955"/>
                </a:lnTo>
                <a:lnTo>
                  <a:pt x="5173" y="881"/>
                </a:lnTo>
                <a:lnTo>
                  <a:pt x="5173" y="808"/>
                </a:lnTo>
                <a:close/>
                <a:moveTo>
                  <a:pt x="9648" y="3302"/>
                </a:moveTo>
                <a:lnTo>
                  <a:pt x="9905" y="3375"/>
                </a:lnTo>
                <a:lnTo>
                  <a:pt x="9905" y="3412"/>
                </a:lnTo>
                <a:lnTo>
                  <a:pt x="10125" y="3632"/>
                </a:lnTo>
                <a:lnTo>
                  <a:pt x="10308" y="3889"/>
                </a:lnTo>
                <a:lnTo>
                  <a:pt x="10162" y="4036"/>
                </a:lnTo>
                <a:lnTo>
                  <a:pt x="9978" y="4182"/>
                </a:lnTo>
                <a:lnTo>
                  <a:pt x="9795" y="4293"/>
                </a:lnTo>
                <a:lnTo>
                  <a:pt x="9612" y="4329"/>
                </a:lnTo>
                <a:lnTo>
                  <a:pt x="9501" y="4293"/>
                </a:lnTo>
                <a:lnTo>
                  <a:pt x="9428" y="4256"/>
                </a:lnTo>
                <a:lnTo>
                  <a:pt x="9501" y="4146"/>
                </a:lnTo>
                <a:lnTo>
                  <a:pt x="9501" y="4072"/>
                </a:lnTo>
                <a:lnTo>
                  <a:pt x="9465" y="3999"/>
                </a:lnTo>
                <a:lnTo>
                  <a:pt x="9391" y="3926"/>
                </a:lnTo>
                <a:lnTo>
                  <a:pt x="9245" y="3926"/>
                </a:lnTo>
                <a:lnTo>
                  <a:pt x="9465" y="3816"/>
                </a:lnTo>
                <a:lnTo>
                  <a:pt x="9501" y="3779"/>
                </a:lnTo>
                <a:lnTo>
                  <a:pt x="9538" y="3742"/>
                </a:lnTo>
                <a:lnTo>
                  <a:pt x="9538" y="3632"/>
                </a:lnTo>
                <a:lnTo>
                  <a:pt x="9465" y="3559"/>
                </a:lnTo>
                <a:lnTo>
                  <a:pt x="9391" y="3522"/>
                </a:lnTo>
                <a:lnTo>
                  <a:pt x="9355" y="3522"/>
                </a:lnTo>
                <a:lnTo>
                  <a:pt x="9061" y="3632"/>
                </a:lnTo>
                <a:lnTo>
                  <a:pt x="9208" y="3375"/>
                </a:lnTo>
                <a:lnTo>
                  <a:pt x="9281" y="3412"/>
                </a:lnTo>
                <a:lnTo>
                  <a:pt x="9355" y="3412"/>
                </a:lnTo>
                <a:lnTo>
                  <a:pt x="9501" y="3375"/>
                </a:lnTo>
                <a:lnTo>
                  <a:pt x="9648" y="3302"/>
                </a:lnTo>
                <a:close/>
                <a:moveTo>
                  <a:pt x="1505" y="4329"/>
                </a:moveTo>
                <a:lnTo>
                  <a:pt x="1615" y="4366"/>
                </a:lnTo>
                <a:lnTo>
                  <a:pt x="1725" y="4439"/>
                </a:lnTo>
                <a:lnTo>
                  <a:pt x="1872" y="4586"/>
                </a:lnTo>
                <a:lnTo>
                  <a:pt x="1908" y="4769"/>
                </a:lnTo>
                <a:lnTo>
                  <a:pt x="1945" y="4916"/>
                </a:lnTo>
                <a:lnTo>
                  <a:pt x="1908" y="5100"/>
                </a:lnTo>
                <a:lnTo>
                  <a:pt x="1872" y="5246"/>
                </a:lnTo>
                <a:lnTo>
                  <a:pt x="1762" y="5393"/>
                </a:lnTo>
                <a:lnTo>
                  <a:pt x="1615" y="5503"/>
                </a:lnTo>
                <a:lnTo>
                  <a:pt x="1468" y="5576"/>
                </a:lnTo>
                <a:lnTo>
                  <a:pt x="1432" y="5430"/>
                </a:lnTo>
                <a:lnTo>
                  <a:pt x="1432" y="5283"/>
                </a:lnTo>
                <a:lnTo>
                  <a:pt x="1432" y="5210"/>
                </a:lnTo>
                <a:lnTo>
                  <a:pt x="1395" y="5136"/>
                </a:lnTo>
                <a:lnTo>
                  <a:pt x="1395" y="5063"/>
                </a:lnTo>
                <a:lnTo>
                  <a:pt x="1321" y="4989"/>
                </a:lnTo>
                <a:lnTo>
                  <a:pt x="1285" y="4953"/>
                </a:lnTo>
                <a:lnTo>
                  <a:pt x="1175" y="4989"/>
                </a:lnTo>
                <a:lnTo>
                  <a:pt x="1028" y="5063"/>
                </a:lnTo>
                <a:lnTo>
                  <a:pt x="1138" y="4989"/>
                </a:lnTo>
                <a:lnTo>
                  <a:pt x="1321" y="4879"/>
                </a:lnTo>
                <a:lnTo>
                  <a:pt x="1468" y="4769"/>
                </a:lnTo>
                <a:lnTo>
                  <a:pt x="1542" y="4696"/>
                </a:lnTo>
                <a:lnTo>
                  <a:pt x="1505" y="4623"/>
                </a:lnTo>
                <a:lnTo>
                  <a:pt x="1468" y="4549"/>
                </a:lnTo>
                <a:lnTo>
                  <a:pt x="1395" y="4513"/>
                </a:lnTo>
                <a:lnTo>
                  <a:pt x="1432" y="4476"/>
                </a:lnTo>
                <a:lnTo>
                  <a:pt x="1468" y="4439"/>
                </a:lnTo>
                <a:lnTo>
                  <a:pt x="1468" y="4403"/>
                </a:lnTo>
                <a:lnTo>
                  <a:pt x="1432" y="4329"/>
                </a:lnTo>
                <a:close/>
                <a:moveTo>
                  <a:pt x="1138" y="5576"/>
                </a:moveTo>
                <a:lnTo>
                  <a:pt x="1138" y="5650"/>
                </a:lnTo>
                <a:lnTo>
                  <a:pt x="1028" y="5613"/>
                </a:lnTo>
                <a:lnTo>
                  <a:pt x="1138" y="5576"/>
                </a:lnTo>
                <a:close/>
                <a:moveTo>
                  <a:pt x="7887" y="5907"/>
                </a:moveTo>
                <a:lnTo>
                  <a:pt x="8218" y="5980"/>
                </a:lnTo>
                <a:lnTo>
                  <a:pt x="8291" y="6090"/>
                </a:lnTo>
                <a:lnTo>
                  <a:pt x="8401" y="6163"/>
                </a:lnTo>
                <a:lnTo>
                  <a:pt x="8511" y="6273"/>
                </a:lnTo>
                <a:lnTo>
                  <a:pt x="8621" y="6383"/>
                </a:lnTo>
                <a:lnTo>
                  <a:pt x="8694" y="6530"/>
                </a:lnTo>
                <a:lnTo>
                  <a:pt x="8768" y="6677"/>
                </a:lnTo>
                <a:lnTo>
                  <a:pt x="8805" y="6934"/>
                </a:lnTo>
                <a:lnTo>
                  <a:pt x="8768" y="7154"/>
                </a:lnTo>
                <a:lnTo>
                  <a:pt x="8658" y="7374"/>
                </a:lnTo>
                <a:lnTo>
                  <a:pt x="8548" y="7557"/>
                </a:lnTo>
                <a:lnTo>
                  <a:pt x="8438" y="7704"/>
                </a:lnTo>
                <a:lnTo>
                  <a:pt x="8291" y="7814"/>
                </a:lnTo>
                <a:lnTo>
                  <a:pt x="8144" y="7887"/>
                </a:lnTo>
                <a:lnTo>
                  <a:pt x="7998" y="7961"/>
                </a:lnTo>
                <a:lnTo>
                  <a:pt x="8071" y="7594"/>
                </a:lnTo>
                <a:lnTo>
                  <a:pt x="8071" y="7520"/>
                </a:lnTo>
                <a:lnTo>
                  <a:pt x="8034" y="7484"/>
                </a:lnTo>
                <a:lnTo>
                  <a:pt x="7961" y="7484"/>
                </a:lnTo>
                <a:lnTo>
                  <a:pt x="7924" y="7520"/>
                </a:lnTo>
                <a:lnTo>
                  <a:pt x="7741" y="7741"/>
                </a:lnTo>
                <a:lnTo>
                  <a:pt x="7557" y="7997"/>
                </a:lnTo>
                <a:lnTo>
                  <a:pt x="7264" y="7924"/>
                </a:lnTo>
                <a:lnTo>
                  <a:pt x="7484" y="7594"/>
                </a:lnTo>
                <a:lnTo>
                  <a:pt x="7741" y="7337"/>
                </a:lnTo>
                <a:lnTo>
                  <a:pt x="7741" y="7264"/>
                </a:lnTo>
                <a:lnTo>
                  <a:pt x="7741" y="7227"/>
                </a:lnTo>
                <a:lnTo>
                  <a:pt x="7631" y="7227"/>
                </a:lnTo>
                <a:lnTo>
                  <a:pt x="7447" y="7337"/>
                </a:lnTo>
                <a:lnTo>
                  <a:pt x="7264" y="7447"/>
                </a:lnTo>
                <a:lnTo>
                  <a:pt x="7080" y="7594"/>
                </a:lnTo>
                <a:lnTo>
                  <a:pt x="6934" y="7777"/>
                </a:lnTo>
                <a:lnTo>
                  <a:pt x="6860" y="7704"/>
                </a:lnTo>
                <a:lnTo>
                  <a:pt x="6714" y="7557"/>
                </a:lnTo>
                <a:lnTo>
                  <a:pt x="7227" y="7264"/>
                </a:lnTo>
                <a:lnTo>
                  <a:pt x="7741" y="6934"/>
                </a:lnTo>
                <a:lnTo>
                  <a:pt x="7741" y="6897"/>
                </a:lnTo>
                <a:lnTo>
                  <a:pt x="7704" y="6860"/>
                </a:lnTo>
                <a:lnTo>
                  <a:pt x="7411" y="6860"/>
                </a:lnTo>
                <a:lnTo>
                  <a:pt x="7080" y="6934"/>
                </a:lnTo>
                <a:lnTo>
                  <a:pt x="6787" y="7044"/>
                </a:lnTo>
                <a:lnTo>
                  <a:pt x="6530" y="7227"/>
                </a:lnTo>
                <a:lnTo>
                  <a:pt x="6494" y="7007"/>
                </a:lnTo>
                <a:lnTo>
                  <a:pt x="6494" y="6750"/>
                </a:lnTo>
                <a:lnTo>
                  <a:pt x="6604" y="6713"/>
                </a:lnTo>
                <a:lnTo>
                  <a:pt x="6970" y="6603"/>
                </a:lnTo>
                <a:lnTo>
                  <a:pt x="7117" y="6530"/>
                </a:lnTo>
                <a:lnTo>
                  <a:pt x="7301" y="6420"/>
                </a:lnTo>
                <a:lnTo>
                  <a:pt x="7337" y="6347"/>
                </a:lnTo>
                <a:lnTo>
                  <a:pt x="7337" y="6310"/>
                </a:lnTo>
                <a:lnTo>
                  <a:pt x="7301" y="6310"/>
                </a:lnTo>
                <a:lnTo>
                  <a:pt x="7007" y="6273"/>
                </a:lnTo>
                <a:lnTo>
                  <a:pt x="6750" y="6310"/>
                </a:lnTo>
                <a:lnTo>
                  <a:pt x="6750" y="6310"/>
                </a:lnTo>
                <a:lnTo>
                  <a:pt x="6860" y="6200"/>
                </a:lnTo>
                <a:lnTo>
                  <a:pt x="6970" y="6090"/>
                </a:lnTo>
                <a:lnTo>
                  <a:pt x="7117" y="6017"/>
                </a:lnTo>
                <a:lnTo>
                  <a:pt x="7264" y="5943"/>
                </a:lnTo>
                <a:lnTo>
                  <a:pt x="7557" y="5907"/>
                </a:lnTo>
                <a:close/>
                <a:moveTo>
                  <a:pt x="4953" y="1"/>
                </a:moveTo>
                <a:lnTo>
                  <a:pt x="4733" y="37"/>
                </a:lnTo>
                <a:lnTo>
                  <a:pt x="4476" y="111"/>
                </a:lnTo>
                <a:lnTo>
                  <a:pt x="4256" y="184"/>
                </a:lnTo>
                <a:lnTo>
                  <a:pt x="4036" y="294"/>
                </a:lnTo>
                <a:lnTo>
                  <a:pt x="3632" y="551"/>
                </a:lnTo>
                <a:lnTo>
                  <a:pt x="3302" y="881"/>
                </a:lnTo>
                <a:lnTo>
                  <a:pt x="2972" y="1248"/>
                </a:lnTo>
                <a:lnTo>
                  <a:pt x="2679" y="1651"/>
                </a:lnTo>
                <a:lnTo>
                  <a:pt x="2569" y="1872"/>
                </a:lnTo>
                <a:lnTo>
                  <a:pt x="2495" y="2092"/>
                </a:lnTo>
                <a:lnTo>
                  <a:pt x="2422" y="2348"/>
                </a:lnTo>
                <a:lnTo>
                  <a:pt x="2385" y="2568"/>
                </a:lnTo>
                <a:lnTo>
                  <a:pt x="2422" y="2789"/>
                </a:lnTo>
                <a:lnTo>
                  <a:pt x="2459" y="2935"/>
                </a:lnTo>
                <a:lnTo>
                  <a:pt x="2532" y="3119"/>
                </a:lnTo>
                <a:lnTo>
                  <a:pt x="2605" y="3265"/>
                </a:lnTo>
                <a:lnTo>
                  <a:pt x="2495" y="3339"/>
                </a:lnTo>
                <a:lnTo>
                  <a:pt x="2018" y="3559"/>
                </a:lnTo>
                <a:lnTo>
                  <a:pt x="1798" y="3706"/>
                </a:lnTo>
                <a:lnTo>
                  <a:pt x="1688" y="3779"/>
                </a:lnTo>
                <a:lnTo>
                  <a:pt x="1578" y="3852"/>
                </a:lnTo>
                <a:lnTo>
                  <a:pt x="1065" y="3852"/>
                </a:lnTo>
                <a:lnTo>
                  <a:pt x="881" y="3926"/>
                </a:lnTo>
                <a:lnTo>
                  <a:pt x="735" y="3999"/>
                </a:lnTo>
                <a:lnTo>
                  <a:pt x="588" y="4109"/>
                </a:lnTo>
                <a:lnTo>
                  <a:pt x="478" y="4256"/>
                </a:lnTo>
                <a:lnTo>
                  <a:pt x="368" y="4403"/>
                </a:lnTo>
                <a:lnTo>
                  <a:pt x="184" y="4623"/>
                </a:lnTo>
                <a:lnTo>
                  <a:pt x="74" y="4879"/>
                </a:lnTo>
                <a:lnTo>
                  <a:pt x="38" y="4989"/>
                </a:lnTo>
                <a:lnTo>
                  <a:pt x="1" y="5136"/>
                </a:lnTo>
                <a:lnTo>
                  <a:pt x="38" y="5283"/>
                </a:lnTo>
                <a:lnTo>
                  <a:pt x="74" y="5430"/>
                </a:lnTo>
                <a:lnTo>
                  <a:pt x="184" y="5576"/>
                </a:lnTo>
                <a:lnTo>
                  <a:pt x="258" y="5723"/>
                </a:lnTo>
                <a:lnTo>
                  <a:pt x="404" y="5833"/>
                </a:lnTo>
                <a:lnTo>
                  <a:pt x="514" y="5943"/>
                </a:lnTo>
                <a:lnTo>
                  <a:pt x="661" y="6017"/>
                </a:lnTo>
                <a:lnTo>
                  <a:pt x="845" y="6053"/>
                </a:lnTo>
                <a:lnTo>
                  <a:pt x="1175" y="6127"/>
                </a:lnTo>
                <a:lnTo>
                  <a:pt x="1358" y="6127"/>
                </a:lnTo>
                <a:lnTo>
                  <a:pt x="1505" y="6090"/>
                </a:lnTo>
                <a:lnTo>
                  <a:pt x="1688" y="6053"/>
                </a:lnTo>
                <a:lnTo>
                  <a:pt x="1835" y="5980"/>
                </a:lnTo>
                <a:lnTo>
                  <a:pt x="2055" y="5760"/>
                </a:lnTo>
                <a:lnTo>
                  <a:pt x="2275" y="5503"/>
                </a:lnTo>
                <a:lnTo>
                  <a:pt x="2385" y="5210"/>
                </a:lnTo>
                <a:lnTo>
                  <a:pt x="2422" y="5063"/>
                </a:lnTo>
                <a:lnTo>
                  <a:pt x="2422" y="4879"/>
                </a:lnTo>
                <a:lnTo>
                  <a:pt x="2385" y="4733"/>
                </a:lnTo>
                <a:lnTo>
                  <a:pt x="2349" y="4586"/>
                </a:lnTo>
                <a:lnTo>
                  <a:pt x="2275" y="4403"/>
                </a:lnTo>
                <a:lnTo>
                  <a:pt x="2202" y="4256"/>
                </a:lnTo>
                <a:lnTo>
                  <a:pt x="2092" y="4146"/>
                </a:lnTo>
                <a:lnTo>
                  <a:pt x="2055" y="4109"/>
                </a:lnTo>
                <a:lnTo>
                  <a:pt x="2165" y="4036"/>
                </a:lnTo>
                <a:lnTo>
                  <a:pt x="2495" y="3816"/>
                </a:lnTo>
                <a:lnTo>
                  <a:pt x="2679" y="3669"/>
                </a:lnTo>
                <a:lnTo>
                  <a:pt x="2862" y="3522"/>
                </a:lnTo>
                <a:lnTo>
                  <a:pt x="3119" y="3706"/>
                </a:lnTo>
                <a:lnTo>
                  <a:pt x="3156" y="3779"/>
                </a:lnTo>
                <a:lnTo>
                  <a:pt x="3229" y="3816"/>
                </a:lnTo>
                <a:lnTo>
                  <a:pt x="3339" y="3816"/>
                </a:lnTo>
                <a:lnTo>
                  <a:pt x="3706" y="3962"/>
                </a:lnTo>
                <a:lnTo>
                  <a:pt x="4109" y="4036"/>
                </a:lnTo>
                <a:lnTo>
                  <a:pt x="4513" y="4072"/>
                </a:lnTo>
                <a:lnTo>
                  <a:pt x="4880" y="3999"/>
                </a:lnTo>
                <a:lnTo>
                  <a:pt x="5246" y="3889"/>
                </a:lnTo>
                <a:lnTo>
                  <a:pt x="5283" y="3962"/>
                </a:lnTo>
                <a:lnTo>
                  <a:pt x="5320" y="4036"/>
                </a:lnTo>
                <a:lnTo>
                  <a:pt x="5540" y="4219"/>
                </a:lnTo>
                <a:lnTo>
                  <a:pt x="5723" y="4439"/>
                </a:lnTo>
                <a:lnTo>
                  <a:pt x="5980" y="4916"/>
                </a:lnTo>
                <a:lnTo>
                  <a:pt x="6200" y="5430"/>
                </a:lnTo>
                <a:lnTo>
                  <a:pt x="6347" y="5650"/>
                </a:lnTo>
                <a:lnTo>
                  <a:pt x="6530" y="5870"/>
                </a:lnTo>
                <a:lnTo>
                  <a:pt x="6347" y="6017"/>
                </a:lnTo>
                <a:lnTo>
                  <a:pt x="6237" y="6200"/>
                </a:lnTo>
                <a:lnTo>
                  <a:pt x="6127" y="6383"/>
                </a:lnTo>
                <a:lnTo>
                  <a:pt x="6053" y="6567"/>
                </a:lnTo>
                <a:lnTo>
                  <a:pt x="5797" y="6713"/>
                </a:lnTo>
                <a:lnTo>
                  <a:pt x="5723" y="6824"/>
                </a:lnTo>
                <a:lnTo>
                  <a:pt x="5723" y="6934"/>
                </a:lnTo>
                <a:lnTo>
                  <a:pt x="5760" y="7044"/>
                </a:lnTo>
                <a:lnTo>
                  <a:pt x="5833" y="7080"/>
                </a:lnTo>
                <a:lnTo>
                  <a:pt x="6017" y="7080"/>
                </a:lnTo>
                <a:lnTo>
                  <a:pt x="6053" y="7300"/>
                </a:lnTo>
                <a:lnTo>
                  <a:pt x="6127" y="7520"/>
                </a:lnTo>
                <a:lnTo>
                  <a:pt x="6127" y="7631"/>
                </a:lnTo>
                <a:lnTo>
                  <a:pt x="6127" y="7741"/>
                </a:lnTo>
                <a:lnTo>
                  <a:pt x="6200" y="7814"/>
                </a:lnTo>
                <a:lnTo>
                  <a:pt x="6310" y="7851"/>
                </a:lnTo>
                <a:lnTo>
                  <a:pt x="6347" y="7851"/>
                </a:lnTo>
                <a:lnTo>
                  <a:pt x="6494" y="8034"/>
                </a:lnTo>
                <a:lnTo>
                  <a:pt x="6640" y="8144"/>
                </a:lnTo>
                <a:lnTo>
                  <a:pt x="6787" y="8254"/>
                </a:lnTo>
                <a:lnTo>
                  <a:pt x="6860" y="8291"/>
                </a:lnTo>
                <a:lnTo>
                  <a:pt x="6934" y="8327"/>
                </a:lnTo>
                <a:lnTo>
                  <a:pt x="7191" y="8438"/>
                </a:lnTo>
                <a:lnTo>
                  <a:pt x="7447" y="8474"/>
                </a:lnTo>
                <a:lnTo>
                  <a:pt x="7741" y="8474"/>
                </a:lnTo>
                <a:lnTo>
                  <a:pt x="7998" y="8438"/>
                </a:lnTo>
                <a:lnTo>
                  <a:pt x="8254" y="8364"/>
                </a:lnTo>
                <a:lnTo>
                  <a:pt x="8511" y="8254"/>
                </a:lnTo>
                <a:lnTo>
                  <a:pt x="8731" y="8071"/>
                </a:lnTo>
                <a:lnTo>
                  <a:pt x="8915" y="7887"/>
                </a:lnTo>
                <a:lnTo>
                  <a:pt x="9098" y="7631"/>
                </a:lnTo>
                <a:lnTo>
                  <a:pt x="9245" y="7300"/>
                </a:lnTo>
                <a:lnTo>
                  <a:pt x="9281" y="7007"/>
                </a:lnTo>
                <a:lnTo>
                  <a:pt x="9318" y="6824"/>
                </a:lnTo>
                <a:lnTo>
                  <a:pt x="9281" y="6677"/>
                </a:lnTo>
                <a:lnTo>
                  <a:pt x="9208" y="6457"/>
                </a:lnTo>
                <a:lnTo>
                  <a:pt x="9135" y="6200"/>
                </a:lnTo>
                <a:lnTo>
                  <a:pt x="8951" y="5980"/>
                </a:lnTo>
                <a:lnTo>
                  <a:pt x="8878" y="5907"/>
                </a:lnTo>
                <a:lnTo>
                  <a:pt x="8768" y="5833"/>
                </a:lnTo>
                <a:lnTo>
                  <a:pt x="8805" y="5686"/>
                </a:lnTo>
                <a:lnTo>
                  <a:pt x="9025" y="5246"/>
                </a:lnTo>
                <a:lnTo>
                  <a:pt x="9208" y="4769"/>
                </a:lnTo>
                <a:lnTo>
                  <a:pt x="9428" y="4806"/>
                </a:lnTo>
                <a:lnTo>
                  <a:pt x="9648" y="4806"/>
                </a:lnTo>
                <a:lnTo>
                  <a:pt x="9832" y="4733"/>
                </a:lnTo>
                <a:lnTo>
                  <a:pt x="10052" y="4659"/>
                </a:lnTo>
                <a:lnTo>
                  <a:pt x="10235" y="4549"/>
                </a:lnTo>
                <a:lnTo>
                  <a:pt x="10419" y="4403"/>
                </a:lnTo>
                <a:lnTo>
                  <a:pt x="10712" y="4109"/>
                </a:lnTo>
                <a:lnTo>
                  <a:pt x="10785" y="3962"/>
                </a:lnTo>
                <a:lnTo>
                  <a:pt x="10785" y="3816"/>
                </a:lnTo>
                <a:lnTo>
                  <a:pt x="10639" y="3559"/>
                </a:lnTo>
                <a:lnTo>
                  <a:pt x="10492" y="3339"/>
                </a:lnTo>
                <a:lnTo>
                  <a:pt x="10345" y="3155"/>
                </a:lnTo>
                <a:lnTo>
                  <a:pt x="10125" y="2972"/>
                </a:lnTo>
                <a:lnTo>
                  <a:pt x="9905" y="2825"/>
                </a:lnTo>
                <a:lnTo>
                  <a:pt x="9795" y="2789"/>
                </a:lnTo>
                <a:lnTo>
                  <a:pt x="9685" y="2752"/>
                </a:lnTo>
                <a:lnTo>
                  <a:pt x="9501" y="2862"/>
                </a:lnTo>
                <a:lnTo>
                  <a:pt x="9391" y="2825"/>
                </a:lnTo>
                <a:lnTo>
                  <a:pt x="9318" y="2862"/>
                </a:lnTo>
                <a:lnTo>
                  <a:pt x="9025" y="3009"/>
                </a:lnTo>
                <a:lnTo>
                  <a:pt x="8768" y="3192"/>
                </a:lnTo>
                <a:lnTo>
                  <a:pt x="8658" y="3302"/>
                </a:lnTo>
                <a:lnTo>
                  <a:pt x="8548" y="3449"/>
                </a:lnTo>
                <a:lnTo>
                  <a:pt x="8474" y="3559"/>
                </a:lnTo>
                <a:lnTo>
                  <a:pt x="8438" y="3742"/>
                </a:lnTo>
                <a:lnTo>
                  <a:pt x="8438" y="3852"/>
                </a:lnTo>
                <a:lnTo>
                  <a:pt x="8438" y="3962"/>
                </a:lnTo>
                <a:lnTo>
                  <a:pt x="8474" y="4182"/>
                </a:lnTo>
                <a:lnTo>
                  <a:pt x="8621" y="4403"/>
                </a:lnTo>
                <a:lnTo>
                  <a:pt x="8768" y="4549"/>
                </a:lnTo>
                <a:lnTo>
                  <a:pt x="8878" y="4623"/>
                </a:lnTo>
                <a:lnTo>
                  <a:pt x="8694" y="4879"/>
                </a:lnTo>
                <a:lnTo>
                  <a:pt x="8548" y="5136"/>
                </a:lnTo>
                <a:lnTo>
                  <a:pt x="8291" y="5613"/>
                </a:lnTo>
                <a:lnTo>
                  <a:pt x="8144" y="5540"/>
                </a:lnTo>
                <a:lnTo>
                  <a:pt x="7961" y="5503"/>
                </a:lnTo>
                <a:lnTo>
                  <a:pt x="7777" y="5466"/>
                </a:lnTo>
                <a:lnTo>
                  <a:pt x="7411" y="5466"/>
                </a:lnTo>
                <a:lnTo>
                  <a:pt x="7227" y="5503"/>
                </a:lnTo>
                <a:lnTo>
                  <a:pt x="7044" y="5540"/>
                </a:lnTo>
                <a:lnTo>
                  <a:pt x="6860" y="5650"/>
                </a:lnTo>
                <a:lnTo>
                  <a:pt x="6750" y="5320"/>
                </a:lnTo>
                <a:lnTo>
                  <a:pt x="6604" y="5026"/>
                </a:lnTo>
                <a:lnTo>
                  <a:pt x="6273" y="4476"/>
                </a:lnTo>
                <a:lnTo>
                  <a:pt x="6163" y="4256"/>
                </a:lnTo>
                <a:lnTo>
                  <a:pt x="6053" y="4072"/>
                </a:lnTo>
                <a:lnTo>
                  <a:pt x="5870" y="3889"/>
                </a:lnTo>
                <a:lnTo>
                  <a:pt x="5687" y="3779"/>
                </a:lnTo>
                <a:lnTo>
                  <a:pt x="5723" y="3706"/>
                </a:lnTo>
                <a:lnTo>
                  <a:pt x="5723" y="3632"/>
                </a:lnTo>
                <a:lnTo>
                  <a:pt x="5907" y="3486"/>
                </a:lnTo>
                <a:lnTo>
                  <a:pt x="6053" y="3339"/>
                </a:lnTo>
                <a:lnTo>
                  <a:pt x="6200" y="3155"/>
                </a:lnTo>
                <a:lnTo>
                  <a:pt x="6347" y="2972"/>
                </a:lnTo>
                <a:lnTo>
                  <a:pt x="6457" y="2752"/>
                </a:lnTo>
                <a:lnTo>
                  <a:pt x="6530" y="2532"/>
                </a:lnTo>
                <a:lnTo>
                  <a:pt x="6604" y="2312"/>
                </a:lnTo>
                <a:lnTo>
                  <a:pt x="6677" y="2055"/>
                </a:lnTo>
                <a:lnTo>
                  <a:pt x="6677" y="1615"/>
                </a:lnTo>
                <a:lnTo>
                  <a:pt x="6677" y="1358"/>
                </a:lnTo>
                <a:lnTo>
                  <a:pt x="6640" y="1138"/>
                </a:lnTo>
                <a:lnTo>
                  <a:pt x="6567" y="881"/>
                </a:lnTo>
                <a:lnTo>
                  <a:pt x="6457" y="698"/>
                </a:lnTo>
                <a:lnTo>
                  <a:pt x="6273" y="551"/>
                </a:lnTo>
                <a:lnTo>
                  <a:pt x="6200" y="478"/>
                </a:lnTo>
                <a:lnTo>
                  <a:pt x="6090" y="478"/>
                </a:lnTo>
                <a:lnTo>
                  <a:pt x="6017" y="331"/>
                </a:lnTo>
                <a:lnTo>
                  <a:pt x="5907" y="221"/>
                </a:lnTo>
                <a:lnTo>
                  <a:pt x="5760" y="148"/>
                </a:lnTo>
                <a:lnTo>
                  <a:pt x="5613" y="74"/>
                </a:lnTo>
                <a:lnTo>
                  <a:pt x="5283" y="1"/>
                </a:lnTo>
                <a:close/>
                <a:moveTo>
                  <a:pt x="15114" y="6750"/>
                </a:moveTo>
                <a:lnTo>
                  <a:pt x="15187" y="6787"/>
                </a:lnTo>
                <a:lnTo>
                  <a:pt x="15481" y="6897"/>
                </a:lnTo>
                <a:lnTo>
                  <a:pt x="15591" y="6970"/>
                </a:lnTo>
                <a:lnTo>
                  <a:pt x="15737" y="7044"/>
                </a:lnTo>
                <a:lnTo>
                  <a:pt x="15847" y="7190"/>
                </a:lnTo>
                <a:lnTo>
                  <a:pt x="15921" y="7337"/>
                </a:lnTo>
                <a:lnTo>
                  <a:pt x="16068" y="7667"/>
                </a:lnTo>
                <a:lnTo>
                  <a:pt x="16141" y="8034"/>
                </a:lnTo>
                <a:lnTo>
                  <a:pt x="16178" y="8438"/>
                </a:lnTo>
                <a:lnTo>
                  <a:pt x="16178" y="8621"/>
                </a:lnTo>
                <a:lnTo>
                  <a:pt x="16141" y="8804"/>
                </a:lnTo>
                <a:lnTo>
                  <a:pt x="16068" y="8988"/>
                </a:lnTo>
                <a:lnTo>
                  <a:pt x="15957" y="9134"/>
                </a:lnTo>
                <a:lnTo>
                  <a:pt x="15701" y="9355"/>
                </a:lnTo>
                <a:lnTo>
                  <a:pt x="15407" y="9575"/>
                </a:lnTo>
                <a:lnTo>
                  <a:pt x="15077" y="9758"/>
                </a:lnTo>
                <a:lnTo>
                  <a:pt x="14710" y="9905"/>
                </a:lnTo>
                <a:lnTo>
                  <a:pt x="14710" y="9905"/>
                </a:lnTo>
                <a:lnTo>
                  <a:pt x="15187" y="9208"/>
                </a:lnTo>
                <a:lnTo>
                  <a:pt x="15187" y="9134"/>
                </a:lnTo>
                <a:lnTo>
                  <a:pt x="15150" y="9098"/>
                </a:lnTo>
                <a:lnTo>
                  <a:pt x="15114" y="9061"/>
                </a:lnTo>
                <a:lnTo>
                  <a:pt x="15040" y="9098"/>
                </a:lnTo>
                <a:lnTo>
                  <a:pt x="14564" y="9538"/>
                </a:lnTo>
                <a:lnTo>
                  <a:pt x="14123" y="9978"/>
                </a:lnTo>
                <a:lnTo>
                  <a:pt x="13940" y="9978"/>
                </a:lnTo>
                <a:lnTo>
                  <a:pt x="13757" y="9905"/>
                </a:lnTo>
                <a:lnTo>
                  <a:pt x="13940" y="9648"/>
                </a:lnTo>
                <a:lnTo>
                  <a:pt x="14160" y="9391"/>
                </a:lnTo>
                <a:lnTo>
                  <a:pt x="14380" y="9134"/>
                </a:lnTo>
                <a:lnTo>
                  <a:pt x="14637" y="8914"/>
                </a:lnTo>
                <a:lnTo>
                  <a:pt x="14674" y="8841"/>
                </a:lnTo>
                <a:lnTo>
                  <a:pt x="14674" y="8804"/>
                </a:lnTo>
                <a:lnTo>
                  <a:pt x="14637" y="8731"/>
                </a:lnTo>
                <a:lnTo>
                  <a:pt x="14564" y="8731"/>
                </a:lnTo>
                <a:lnTo>
                  <a:pt x="14784" y="8584"/>
                </a:lnTo>
                <a:lnTo>
                  <a:pt x="14820" y="8511"/>
                </a:lnTo>
                <a:lnTo>
                  <a:pt x="14784" y="8438"/>
                </a:lnTo>
                <a:lnTo>
                  <a:pt x="14710" y="8401"/>
                </a:lnTo>
                <a:lnTo>
                  <a:pt x="14637" y="8401"/>
                </a:lnTo>
                <a:lnTo>
                  <a:pt x="14233" y="8621"/>
                </a:lnTo>
                <a:lnTo>
                  <a:pt x="13867" y="8841"/>
                </a:lnTo>
                <a:lnTo>
                  <a:pt x="13500" y="9061"/>
                </a:lnTo>
                <a:lnTo>
                  <a:pt x="13170" y="9318"/>
                </a:lnTo>
                <a:lnTo>
                  <a:pt x="13060" y="9098"/>
                </a:lnTo>
                <a:lnTo>
                  <a:pt x="13720" y="8658"/>
                </a:lnTo>
                <a:lnTo>
                  <a:pt x="14417" y="8291"/>
                </a:lnTo>
                <a:lnTo>
                  <a:pt x="14454" y="8217"/>
                </a:lnTo>
                <a:lnTo>
                  <a:pt x="14454" y="8144"/>
                </a:lnTo>
                <a:lnTo>
                  <a:pt x="14417" y="8107"/>
                </a:lnTo>
                <a:lnTo>
                  <a:pt x="14343" y="8107"/>
                </a:lnTo>
                <a:lnTo>
                  <a:pt x="13647" y="8364"/>
                </a:lnTo>
                <a:lnTo>
                  <a:pt x="12986" y="8658"/>
                </a:lnTo>
                <a:lnTo>
                  <a:pt x="12986" y="8474"/>
                </a:lnTo>
                <a:lnTo>
                  <a:pt x="13133" y="8401"/>
                </a:lnTo>
                <a:lnTo>
                  <a:pt x="13243" y="8327"/>
                </a:lnTo>
                <a:lnTo>
                  <a:pt x="13500" y="8144"/>
                </a:lnTo>
                <a:lnTo>
                  <a:pt x="14013" y="7924"/>
                </a:lnTo>
                <a:lnTo>
                  <a:pt x="14307" y="7814"/>
                </a:lnTo>
                <a:lnTo>
                  <a:pt x="14564" y="7777"/>
                </a:lnTo>
                <a:lnTo>
                  <a:pt x="14600" y="7741"/>
                </a:lnTo>
                <a:lnTo>
                  <a:pt x="14600" y="7704"/>
                </a:lnTo>
                <a:lnTo>
                  <a:pt x="14564" y="7667"/>
                </a:lnTo>
                <a:lnTo>
                  <a:pt x="14233" y="7667"/>
                </a:lnTo>
                <a:lnTo>
                  <a:pt x="13903" y="7704"/>
                </a:lnTo>
                <a:lnTo>
                  <a:pt x="13573" y="7777"/>
                </a:lnTo>
                <a:lnTo>
                  <a:pt x="13280" y="7851"/>
                </a:lnTo>
                <a:lnTo>
                  <a:pt x="13500" y="7594"/>
                </a:lnTo>
                <a:lnTo>
                  <a:pt x="14087" y="7484"/>
                </a:lnTo>
                <a:lnTo>
                  <a:pt x="14380" y="7410"/>
                </a:lnTo>
                <a:lnTo>
                  <a:pt x="14674" y="7264"/>
                </a:lnTo>
                <a:lnTo>
                  <a:pt x="14710" y="7227"/>
                </a:lnTo>
                <a:lnTo>
                  <a:pt x="14710" y="7190"/>
                </a:lnTo>
                <a:lnTo>
                  <a:pt x="14710" y="7154"/>
                </a:lnTo>
                <a:lnTo>
                  <a:pt x="14637" y="7117"/>
                </a:lnTo>
                <a:lnTo>
                  <a:pt x="14343" y="7080"/>
                </a:lnTo>
                <a:lnTo>
                  <a:pt x="14013" y="7080"/>
                </a:lnTo>
                <a:lnTo>
                  <a:pt x="14270" y="6934"/>
                </a:lnTo>
                <a:lnTo>
                  <a:pt x="14527" y="6824"/>
                </a:lnTo>
                <a:lnTo>
                  <a:pt x="14820" y="6750"/>
                </a:lnTo>
                <a:close/>
                <a:moveTo>
                  <a:pt x="5246" y="9098"/>
                </a:moveTo>
                <a:lnTo>
                  <a:pt x="5320" y="9208"/>
                </a:lnTo>
                <a:lnTo>
                  <a:pt x="5393" y="9245"/>
                </a:lnTo>
                <a:lnTo>
                  <a:pt x="5577" y="9245"/>
                </a:lnTo>
                <a:lnTo>
                  <a:pt x="5650" y="9281"/>
                </a:lnTo>
                <a:lnTo>
                  <a:pt x="5760" y="9318"/>
                </a:lnTo>
                <a:lnTo>
                  <a:pt x="5833" y="9391"/>
                </a:lnTo>
                <a:lnTo>
                  <a:pt x="5870" y="9465"/>
                </a:lnTo>
                <a:lnTo>
                  <a:pt x="5907" y="9538"/>
                </a:lnTo>
                <a:lnTo>
                  <a:pt x="5907" y="9648"/>
                </a:lnTo>
                <a:lnTo>
                  <a:pt x="5870" y="9758"/>
                </a:lnTo>
                <a:lnTo>
                  <a:pt x="5797" y="9831"/>
                </a:lnTo>
                <a:lnTo>
                  <a:pt x="5723" y="9905"/>
                </a:lnTo>
                <a:lnTo>
                  <a:pt x="5650" y="9978"/>
                </a:lnTo>
                <a:lnTo>
                  <a:pt x="5540" y="10015"/>
                </a:lnTo>
                <a:lnTo>
                  <a:pt x="5466" y="9868"/>
                </a:lnTo>
                <a:lnTo>
                  <a:pt x="5356" y="9758"/>
                </a:lnTo>
                <a:lnTo>
                  <a:pt x="5210" y="9685"/>
                </a:lnTo>
                <a:lnTo>
                  <a:pt x="5026" y="9648"/>
                </a:lnTo>
                <a:lnTo>
                  <a:pt x="5063" y="9648"/>
                </a:lnTo>
                <a:lnTo>
                  <a:pt x="5210" y="9575"/>
                </a:lnTo>
                <a:lnTo>
                  <a:pt x="5283" y="9538"/>
                </a:lnTo>
                <a:lnTo>
                  <a:pt x="5283" y="9501"/>
                </a:lnTo>
                <a:lnTo>
                  <a:pt x="5283" y="9355"/>
                </a:lnTo>
                <a:lnTo>
                  <a:pt x="5210" y="9245"/>
                </a:lnTo>
                <a:lnTo>
                  <a:pt x="5100" y="9245"/>
                </a:lnTo>
                <a:lnTo>
                  <a:pt x="4953" y="9281"/>
                </a:lnTo>
                <a:lnTo>
                  <a:pt x="4806" y="9355"/>
                </a:lnTo>
                <a:lnTo>
                  <a:pt x="4806" y="9355"/>
                </a:lnTo>
                <a:lnTo>
                  <a:pt x="4843" y="9281"/>
                </a:lnTo>
                <a:lnTo>
                  <a:pt x="4880" y="9208"/>
                </a:lnTo>
                <a:lnTo>
                  <a:pt x="4843" y="9171"/>
                </a:lnTo>
                <a:lnTo>
                  <a:pt x="5026" y="9134"/>
                </a:lnTo>
                <a:lnTo>
                  <a:pt x="5246" y="9098"/>
                </a:lnTo>
                <a:close/>
                <a:moveTo>
                  <a:pt x="6347" y="8034"/>
                </a:moveTo>
                <a:lnTo>
                  <a:pt x="6347" y="8071"/>
                </a:lnTo>
                <a:lnTo>
                  <a:pt x="6310" y="8181"/>
                </a:lnTo>
                <a:lnTo>
                  <a:pt x="6127" y="8254"/>
                </a:lnTo>
                <a:lnTo>
                  <a:pt x="5980" y="8364"/>
                </a:lnTo>
                <a:lnTo>
                  <a:pt x="5687" y="8621"/>
                </a:lnTo>
                <a:lnTo>
                  <a:pt x="5577" y="8621"/>
                </a:lnTo>
                <a:lnTo>
                  <a:pt x="5466" y="8694"/>
                </a:lnTo>
                <a:lnTo>
                  <a:pt x="5393" y="8768"/>
                </a:lnTo>
                <a:lnTo>
                  <a:pt x="5246" y="8731"/>
                </a:lnTo>
                <a:lnTo>
                  <a:pt x="4806" y="8731"/>
                </a:lnTo>
                <a:lnTo>
                  <a:pt x="4549" y="8841"/>
                </a:lnTo>
                <a:lnTo>
                  <a:pt x="4293" y="9024"/>
                </a:lnTo>
                <a:lnTo>
                  <a:pt x="4183" y="9171"/>
                </a:lnTo>
                <a:lnTo>
                  <a:pt x="4073" y="9355"/>
                </a:lnTo>
                <a:lnTo>
                  <a:pt x="4073" y="9501"/>
                </a:lnTo>
                <a:lnTo>
                  <a:pt x="4073" y="9648"/>
                </a:lnTo>
                <a:lnTo>
                  <a:pt x="4073" y="9721"/>
                </a:lnTo>
                <a:lnTo>
                  <a:pt x="4146" y="9831"/>
                </a:lnTo>
                <a:lnTo>
                  <a:pt x="4256" y="9978"/>
                </a:lnTo>
                <a:lnTo>
                  <a:pt x="4439" y="10162"/>
                </a:lnTo>
                <a:lnTo>
                  <a:pt x="4623" y="10308"/>
                </a:lnTo>
                <a:lnTo>
                  <a:pt x="4843" y="10382"/>
                </a:lnTo>
                <a:lnTo>
                  <a:pt x="5026" y="10455"/>
                </a:lnTo>
                <a:lnTo>
                  <a:pt x="5246" y="10492"/>
                </a:lnTo>
                <a:lnTo>
                  <a:pt x="5466" y="10492"/>
                </a:lnTo>
                <a:lnTo>
                  <a:pt x="5723" y="10455"/>
                </a:lnTo>
                <a:lnTo>
                  <a:pt x="5907" y="10345"/>
                </a:lnTo>
                <a:lnTo>
                  <a:pt x="6090" y="10235"/>
                </a:lnTo>
                <a:lnTo>
                  <a:pt x="6237" y="10052"/>
                </a:lnTo>
                <a:lnTo>
                  <a:pt x="6347" y="9868"/>
                </a:lnTo>
                <a:lnTo>
                  <a:pt x="6384" y="9575"/>
                </a:lnTo>
                <a:lnTo>
                  <a:pt x="6310" y="9355"/>
                </a:lnTo>
                <a:lnTo>
                  <a:pt x="6200" y="9134"/>
                </a:lnTo>
                <a:lnTo>
                  <a:pt x="6017" y="8951"/>
                </a:lnTo>
                <a:lnTo>
                  <a:pt x="6310" y="8658"/>
                </a:lnTo>
                <a:lnTo>
                  <a:pt x="6420" y="8548"/>
                </a:lnTo>
                <a:lnTo>
                  <a:pt x="6567" y="8401"/>
                </a:lnTo>
                <a:lnTo>
                  <a:pt x="6567" y="8327"/>
                </a:lnTo>
                <a:lnTo>
                  <a:pt x="6567" y="8254"/>
                </a:lnTo>
                <a:lnTo>
                  <a:pt x="6530" y="8217"/>
                </a:lnTo>
                <a:lnTo>
                  <a:pt x="6494" y="8181"/>
                </a:lnTo>
                <a:lnTo>
                  <a:pt x="6384" y="8071"/>
                </a:lnTo>
                <a:lnTo>
                  <a:pt x="6347" y="8034"/>
                </a:lnTo>
                <a:close/>
                <a:moveTo>
                  <a:pt x="19992" y="10418"/>
                </a:moveTo>
                <a:lnTo>
                  <a:pt x="20139" y="10492"/>
                </a:lnTo>
                <a:lnTo>
                  <a:pt x="20139" y="10602"/>
                </a:lnTo>
                <a:lnTo>
                  <a:pt x="20176" y="10638"/>
                </a:lnTo>
                <a:lnTo>
                  <a:pt x="20213" y="10638"/>
                </a:lnTo>
                <a:lnTo>
                  <a:pt x="20249" y="10602"/>
                </a:lnTo>
                <a:lnTo>
                  <a:pt x="20286" y="10785"/>
                </a:lnTo>
                <a:lnTo>
                  <a:pt x="20286" y="11042"/>
                </a:lnTo>
                <a:lnTo>
                  <a:pt x="20286" y="11189"/>
                </a:lnTo>
                <a:lnTo>
                  <a:pt x="20213" y="11372"/>
                </a:lnTo>
                <a:lnTo>
                  <a:pt x="20139" y="11519"/>
                </a:lnTo>
                <a:lnTo>
                  <a:pt x="20066" y="11665"/>
                </a:lnTo>
                <a:lnTo>
                  <a:pt x="19956" y="11812"/>
                </a:lnTo>
                <a:lnTo>
                  <a:pt x="19809" y="11886"/>
                </a:lnTo>
                <a:lnTo>
                  <a:pt x="19662" y="11959"/>
                </a:lnTo>
                <a:lnTo>
                  <a:pt x="19479" y="11959"/>
                </a:lnTo>
                <a:lnTo>
                  <a:pt x="19442" y="11886"/>
                </a:lnTo>
                <a:lnTo>
                  <a:pt x="19222" y="11776"/>
                </a:lnTo>
                <a:lnTo>
                  <a:pt x="19626" y="11702"/>
                </a:lnTo>
                <a:lnTo>
                  <a:pt x="19662" y="11665"/>
                </a:lnTo>
                <a:lnTo>
                  <a:pt x="19736" y="11629"/>
                </a:lnTo>
                <a:lnTo>
                  <a:pt x="19736" y="11482"/>
                </a:lnTo>
                <a:lnTo>
                  <a:pt x="19699" y="11372"/>
                </a:lnTo>
                <a:lnTo>
                  <a:pt x="19626" y="11335"/>
                </a:lnTo>
                <a:lnTo>
                  <a:pt x="19406" y="11335"/>
                </a:lnTo>
                <a:lnTo>
                  <a:pt x="19662" y="11152"/>
                </a:lnTo>
                <a:lnTo>
                  <a:pt x="19736" y="11115"/>
                </a:lnTo>
                <a:lnTo>
                  <a:pt x="19736" y="11042"/>
                </a:lnTo>
                <a:lnTo>
                  <a:pt x="19736" y="10969"/>
                </a:lnTo>
                <a:lnTo>
                  <a:pt x="19736" y="10932"/>
                </a:lnTo>
                <a:lnTo>
                  <a:pt x="19699" y="10858"/>
                </a:lnTo>
                <a:lnTo>
                  <a:pt x="19626" y="10822"/>
                </a:lnTo>
                <a:lnTo>
                  <a:pt x="19552" y="10822"/>
                </a:lnTo>
                <a:lnTo>
                  <a:pt x="19479" y="10858"/>
                </a:lnTo>
                <a:lnTo>
                  <a:pt x="19332" y="10895"/>
                </a:lnTo>
                <a:lnTo>
                  <a:pt x="19185" y="10932"/>
                </a:lnTo>
                <a:lnTo>
                  <a:pt x="19185" y="10932"/>
                </a:lnTo>
                <a:lnTo>
                  <a:pt x="19626" y="10748"/>
                </a:lnTo>
                <a:lnTo>
                  <a:pt x="19662" y="10712"/>
                </a:lnTo>
                <a:lnTo>
                  <a:pt x="19662" y="10675"/>
                </a:lnTo>
                <a:lnTo>
                  <a:pt x="19626" y="10638"/>
                </a:lnTo>
                <a:lnTo>
                  <a:pt x="19479" y="10602"/>
                </a:lnTo>
                <a:lnTo>
                  <a:pt x="19295" y="10602"/>
                </a:lnTo>
                <a:lnTo>
                  <a:pt x="19369" y="10565"/>
                </a:lnTo>
                <a:lnTo>
                  <a:pt x="19589" y="10455"/>
                </a:lnTo>
                <a:lnTo>
                  <a:pt x="19772" y="10418"/>
                </a:lnTo>
                <a:close/>
                <a:moveTo>
                  <a:pt x="16691" y="13390"/>
                </a:moveTo>
                <a:lnTo>
                  <a:pt x="16801" y="13463"/>
                </a:lnTo>
                <a:lnTo>
                  <a:pt x="16874" y="13536"/>
                </a:lnTo>
                <a:lnTo>
                  <a:pt x="16728" y="13646"/>
                </a:lnTo>
                <a:lnTo>
                  <a:pt x="16581" y="13756"/>
                </a:lnTo>
                <a:lnTo>
                  <a:pt x="16434" y="13903"/>
                </a:lnTo>
                <a:lnTo>
                  <a:pt x="16361" y="14050"/>
                </a:lnTo>
                <a:lnTo>
                  <a:pt x="16104" y="14013"/>
                </a:lnTo>
                <a:lnTo>
                  <a:pt x="16068" y="13976"/>
                </a:lnTo>
                <a:lnTo>
                  <a:pt x="16691" y="13390"/>
                </a:lnTo>
                <a:close/>
                <a:moveTo>
                  <a:pt x="16654" y="11959"/>
                </a:moveTo>
                <a:lnTo>
                  <a:pt x="17058" y="12326"/>
                </a:lnTo>
                <a:lnTo>
                  <a:pt x="17278" y="12546"/>
                </a:lnTo>
                <a:lnTo>
                  <a:pt x="17498" y="12803"/>
                </a:lnTo>
                <a:lnTo>
                  <a:pt x="17681" y="13059"/>
                </a:lnTo>
                <a:lnTo>
                  <a:pt x="17755" y="13169"/>
                </a:lnTo>
                <a:lnTo>
                  <a:pt x="17792" y="13279"/>
                </a:lnTo>
                <a:lnTo>
                  <a:pt x="17792" y="13426"/>
                </a:lnTo>
                <a:lnTo>
                  <a:pt x="17755" y="13536"/>
                </a:lnTo>
                <a:lnTo>
                  <a:pt x="17718" y="13646"/>
                </a:lnTo>
                <a:lnTo>
                  <a:pt x="17608" y="13756"/>
                </a:lnTo>
                <a:lnTo>
                  <a:pt x="17498" y="13866"/>
                </a:lnTo>
                <a:lnTo>
                  <a:pt x="17351" y="13940"/>
                </a:lnTo>
                <a:lnTo>
                  <a:pt x="17278" y="13866"/>
                </a:lnTo>
                <a:lnTo>
                  <a:pt x="17168" y="13866"/>
                </a:lnTo>
                <a:lnTo>
                  <a:pt x="17095" y="13903"/>
                </a:lnTo>
                <a:lnTo>
                  <a:pt x="17058" y="13940"/>
                </a:lnTo>
                <a:lnTo>
                  <a:pt x="17021" y="13940"/>
                </a:lnTo>
                <a:lnTo>
                  <a:pt x="16948" y="13976"/>
                </a:lnTo>
                <a:lnTo>
                  <a:pt x="16911" y="14050"/>
                </a:lnTo>
                <a:lnTo>
                  <a:pt x="16874" y="14050"/>
                </a:lnTo>
                <a:lnTo>
                  <a:pt x="16948" y="13940"/>
                </a:lnTo>
                <a:lnTo>
                  <a:pt x="17095" y="13793"/>
                </a:lnTo>
                <a:lnTo>
                  <a:pt x="17168" y="13683"/>
                </a:lnTo>
                <a:lnTo>
                  <a:pt x="17205" y="13573"/>
                </a:lnTo>
                <a:lnTo>
                  <a:pt x="17168" y="13500"/>
                </a:lnTo>
                <a:lnTo>
                  <a:pt x="17131" y="13426"/>
                </a:lnTo>
                <a:lnTo>
                  <a:pt x="17021" y="13316"/>
                </a:lnTo>
                <a:lnTo>
                  <a:pt x="16874" y="13206"/>
                </a:lnTo>
                <a:lnTo>
                  <a:pt x="16691" y="13169"/>
                </a:lnTo>
                <a:lnTo>
                  <a:pt x="16618" y="13169"/>
                </a:lnTo>
                <a:lnTo>
                  <a:pt x="16581" y="13206"/>
                </a:lnTo>
                <a:lnTo>
                  <a:pt x="15627" y="13793"/>
                </a:lnTo>
                <a:lnTo>
                  <a:pt x="15517" y="13756"/>
                </a:lnTo>
                <a:lnTo>
                  <a:pt x="15407" y="13646"/>
                </a:lnTo>
                <a:lnTo>
                  <a:pt x="15884" y="13353"/>
                </a:lnTo>
                <a:lnTo>
                  <a:pt x="16361" y="13096"/>
                </a:lnTo>
                <a:lnTo>
                  <a:pt x="16398" y="13023"/>
                </a:lnTo>
                <a:lnTo>
                  <a:pt x="16398" y="12986"/>
                </a:lnTo>
                <a:lnTo>
                  <a:pt x="16361" y="12913"/>
                </a:lnTo>
                <a:lnTo>
                  <a:pt x="16288" y="12913"/>
                </a:lnTo>
                <a:lnTo>
                  <a:pt x="15994" y="12949"/>
                </a:lnTo>
                <a:lnTo>
                  <a:pt x="15701" y="13059"/>
                </a:lnTo>
                <a:lnTo>
                  <a:pt x="15407" y="13169"/>
                </a:lnTo>
                <a:lnTo>
                  <a:pt x="15150" y="13279"/>
                </a:lnTo>
                <a:lnTo>
                  <a:pt x="15040" y="13023"/>
                </a:lnTo>
                <a:lnTo>
                  <a:pt x="15077" y="12986"/>
                </a:lnTo>
                <a:lnTo>
                  <a:pt x="16068" y="12399"/>
                </a:lnTo>
                <a:lnTo>
                  <a:pt x="16104" y="12362"/>
                </a:lnTo>
                <a:lnTo>
                  <a:pt x="16104" y="12326"/>
                </a:lnTo>
                <a:lnTo>
                  <a:pt x="16068" y="12289"/>
                </a:lnTo>
                <a:lnTo>
                  <a:pt x="15994" y="12252"/>
                </a:lnTo>
                <a:lnTo>
                  <a:pt x="15554" y="12362"/>
                </a:lnTo>
                <a:lnTo>
                  <a:pt x="15150" y="12472"/>
                </a:lnTo>
                <a:lnTo>
                  <a:pt x="15150" y="12472"/>
                </a:lnTo>
                <a:lnTo>
                  <a:pt x="15297" y="12326"/>
                </a:lnTo>
                <a:lnTo>
                  <a:pt x="15517" y="12179"/>
                </a:lnTo>
                <a:lnTo>
                  <a:pt x="15737" y="12069"/>
                </a:lnTo>
                <a:lnTo>
                  <a:pt x="15994" y="11996"/>
                </a:lnTo>
                <a:lnTo>
                  <a:pt x="16324" y="11959"/>
                </a:lnTo>
                <a:close/>
                <a:moveTo>
                  <a:pt x="14857" y="6310"/>
                </a:moveTo>
                <a:lnTo>
                  <a:pt x="14600" y="6347"/>
                </a:lnTo>
                <a:lnTo>
                  <a:pt x="14380" y="6383"/>
                </a:lnTo>
                <a:lnTo>
                  <a:pt x="14197" y="6457"/>
                </a:lnTo>
                <a:lnTo>
                  <a:pt x="13793" y="6677"/>
                </a:lnTo>
                <a:lnTo>
                  <a:pt x="13426" y="6970"/>
                </a:lnTo>
                <a:lnTo>
                  <a:pt x="13243" y="7154"/>
                </a:lnTo>
                <a:lnTo>
                  <a:pt x="12950" y="7190"/>
                </a:lnTo>
                <a:lnTo>
                  <a:pt x="12840" y="7227"/>
                </a:lnTo>
                <a:lnTo>
                  <a:pt x="12803" y="7300"/>
                </a:lnTo>
                <a:lnTo>
                  <a:pt x="12766" y="7374"/>
                </a:lnTo>
                <a:lnTo>
                  <a:pt x="12766" y="7447"/>
                </a:lnTo>
                <a:lnTo>
                  <a:pt x="11042" y="7631"/>
                </a:lnTo>
                <a:lnTo>
                  <a:pt x="10052" y="7667"/>
                </a:lnTo>
                <a:lnTo>
                  <a:pt x="9575" y="7704"/>
                </a:lnTo>
                <a:lnTo>
                  <a:pt x="9098" y="7741"/>
                </a:lnTo>
                <a:lnTo>
                  <a:pt x="9025" y="7777"/>
                </a:lnTo>
                <a:lnTo>
                  <a:pt x="8988" y="7814"/>
                </a:lnTo>
                <a:lnTo>
                  <a:pt x="8951" y="7924"/>
                </a:lnTo>
                <a:lnTo>
                  <a:pt x="9025" y="8034"/>
                </a:lnTo>
                <a:lnTo>
                  <a:pt x="9061" y="8071"/>
                </a:lnTo>
                <a:lnTo>
                  <a:pt x="9135" y="8107"/>
                </a:lnTo>
                <a:lnTo>
                  <a:pt x="9612" y="8144"/>
                </a:lnTo>
                <a:lnTo>
                  <a:pt x="10125" y="8144"/>
                </a:lnTo>
                <a:lnTo>
                  <a:pt x="11152" y="8071"/>
                </a:lnTo>
                <a:lnTo>
                  <a:pt x="11922" y="8034"/>
                </a:lnTo>
                <a:lnTo>
                  <a:pt x="12693" y="7961"/>
                </a:lnTo>
                <a:lnTo>
                  <a:pt x="12546" y="8254"/>
                </a:lnTo>
                <a:lnTo>
                  <a:pt x="12473" y="8438"/>
                </a:lnTo>
                <a:lnTo>
                  <a:pt x="12473" y="8584"/>
                </a:lnTo>
                <a:lnTo>
                  <a:pt x="12509" y="8914"/>
                </a:lnTo>
                <a:lnTo>
                  <a:pt x="12363" y="9024"/>
                </a:lnTo>
                <a:lnTo>
                  <a:pt x="12253" y="9134"/>
                </a:lnTo>
                <a:lnTo>
                  <a:pt x="12253" y="9245"/>
                </a:lnTo>
                <a:lnTo>
                  <a:pt x="12289" y="9355"/>
                </a:lnTo>
                <a:lnTo>
                  <a:pt x="12399" y="9428"/>
                </a:lnTo>
                <a:lnTo>
                  <a:pt x="12546" y="9465"/>
                </a:lnTo>
                <a:lnTo>
                  <a:pt x="12693" y="9465"/>
                </a:lnTo>
                <a:lnTo>
                  <a:pt x="12803" y="9685"/>
                </a:lnTo>
                <a:lnTo>
                  <a:pt x="12950" y="9868"/>
                </a:lnTo>
                <a:lnTo>
                  <a:pt x="13096" y="10052"/>
                </a:lnTo>
                <a:lnTo>
                  <a:pt x="13243" y="10198"/>
                </a:lnTo>
                <a:lnTo>
                  <a:pt x="13426" y="10308"/>
                </a:lnTo>
                <a:lnTo>
                  <a:pt x="13647" y="10418"/>
                </a:lnTo>
                <a:lnTo>
                  <a:pt x="13867" y="10455"/>
                </a:lnTo>
                <a:lnTo>
                  <a:pt x="14087" y="10492"/>
                </a:lnTo>
                <a:lnTo>
                  <a:pt x="14233" y="10492"/>
                </a:lnTo>
                <a:lnTo>
                  <a:pt x="14600" y="10418"/>
                </a:lnTo>
                <a:lnTo>
                  <a:pt x="14967" y="10345"/>
                </a:lnTo>
                <a:lnTo>
                  <a:pt x="14930" y="10455"/>
                </a:lnTo>
                <a:lnTo>
                  <a:pt x="14930" y="10602"/>
                </a:lnTo>
                <a:lnTo>
                  <a:pt x="15004" y="10895"/>
                </a:lnTo>
                <a:lnTo>
                  <a:pt x="15077" y="11079"/>
                </a:lnTo>
                <a:lnTo>
                  <a:pt x="15150" y="11299"/>
                </a:lnTo>
                <a:lnTo>
                  <a:pt x="15297" y="11482"/>
                </a:lnTo>
                <a:lnTo>
                  <a:pt x="15481" y="11629"/>
                </a:lnTo>
                <a:lnTo>
                  <a:pt x="15481" y="11665"/>
                </a:lnTo>
                <a:lnTo>
                  <a:pt x="15261" y="11739"/>
                </a:lnTo>
                <a:lnTo>
                  <a:pt x="15077" y="11886"/>
                </a:lnTo>
                <a:lnTo>
                  <a:pt x="14894" y="11996"/>
                </a:lnTo>
                <a:lnTo>
                  <a:pt x="14784" y="12142"/>
                </a:lnTo>
                <a:lnTo>
                  <a:pt x="14674" y="12326"/>
                </a:lnTo>
                <a:lnTo>
                  <a:pt x="14600" y="12509"/>
                </a:lnTo>
                <a:lnTo>
                  <a:pt x="14564" y="12693"/>
                </a:lnTo>
                <a:lnTo>
                  <a:pt x="14527" y="12876"/>
                </a:lnTo>
                <a:lnTo>
                  <a:pt x="14527" y="12986"/>
                </a:lnTo>
                <a:lnTo>
                  <a:pt x="14527" y="13059"/>
                </a:lnTo>
                <a:lnTo>
                  <a:pt x="14600" y="13353"/>
                </a:lnTo>
                <a:lnTo>
                  <a:pt x="14747" y="13610"/>
                </a:lnTo>
                <a:lnTo>
                  <a:pt x="14747" y="13720"/>
                </a:lnTo>
                <a:lnTo>
                  <a:pt x="14784" y="13830"/>
                </a:lnTo>
                <a:lnTo>
                  <a:pt x="14930" y="13903"/>
                </a:lnTo>
                <a:lnTo>
                  <a:pt x="15004" y="13976"/>
                </a:lnTo>
                <a:lnTo>
                  <a:pt x="15297" y="14197"/>
                </a:lnTo>
                <a:lnTo>
                  <a:pt x="15627" y="14380"/>
                </a:lnTo>
                <a:lnTo>
                  <a:pt x="15994" y="14527"/>
                </a:lnTo>
                <a:lnTo>
                  <a:pt x="16398" y="14600"/>
                </a:lnTo>
                <a:lnTo>
                  <a:pt x="16801" y="14600"/>
                </a:lnTo>
                <a:lnTo>
                  <a:pt x="17205" y="14527"/>
                </a:lnTo>
                <a:lnTo>
                  <a:pt x="17571" y="14417"/>
                </a:lnTo>
                <a:lnTo>
                  <a:pt x="17902" y="14233"/>
                </a:lnTo>
                <a:lnTo>
                  <a:pt x="18122" y="14013"/>
                </a:lnTo>
                <a:lnTo>
                  <a:pt x="18268" y="13793"/>
                </a:lnTo>
                <a:lnTo>
                  <a:pt x="18305" y="13536"/>
                </a:lnTo>
                <a:lnTo>
                  <a:pt x="18305" y="13316"/>
                </a:lnTo>
                <a:lnTo>
                  <a:pt x="18232" y="13059"/>
                </a:lnTo>
                <a:lnTo>
                  <a:pt x="18122" y="12803"/>
                </a:lnTo>
                <a:lnTo>
                  <a:pt x="17975" y="12546"/>
                </a:lnTo>
                <a:lnTo>
                  <a:pt x="17792" y="12326"/>
                </a:lnTo>
                <a:lnTo>
                  <a:pt x="17902" y="12289"/>
                </a:lnTo>
                <a:lnTo>
                  <a:pt x="18232" y="12106"/>
                </a:lnTo>
                <a:lnTo>
                  <a:pt x="18599" y="11849"/>
                </a:lnTo>
                <a:lnTo>
                  <a:pt x="18709" y="12032"/>
                </a:lnTo>
                <a:lnTo>
                  <a:pt x="18855" y="12179"/>
                </a:lnTo>
                <a:lnTo>
                  <a:pt x="19002" y="12289"/>
                </a:lnTo>
                <a:lnTo>
                  <a:pt x="19149" y="12362"/>
                </a:lnTo>
                <a:lnTo>
                  <a:pt x="19406" y="12436"/>
                </a:lnTo>
                <a:lnTo>
                  <a:pt x="19662" y="12399"/>
                </a:lnTo>
                <a:lnTo>
                  <a:pt x="19919" y="12326"/>
                </a:lnTo>
                <a:lnTo>
                  <a:pt x="20139" y="12179"/>
                </a:lnTo>
                <a:lnTo>
                  <a:pt x="20359" y="11996"/>
                </a:lnTo>
                <a:lnTo>
                  <a:pt x="20543" y="11776"/>
                </a:lnTo>
                <a:lnTo>
                  <a:pt x="20653" y="11519"/>
                </a:lnTo>
                <a:lnTo>
                  <a:pt x="20726" y="11225"/>
                </a:lnTo>
                <a:lnTo>
                  <a:pt x="20799" y="10858"/>
                </a:lnTo>
                <a:lnTo>
                  <a:pt x="20763" y="10675"/>
                </a:lnTo>
                <a:lnTo>
                  <a:pt x="20726" y="10528"/>
                </a:lnTo>
                <a:lnTo>
                  <a:pt x="20689" y="10382"/>
                </a:lnTo>
                <a:lnTo>
                  <a:pt x="20579" y="10272"/>
                </a:lnTo>
                <a:lnTo>
                  <a:pt x="20359" y="10088"/>
                </a:lnTo>
                <a:lnTo>
                  <a:pt x="20066" y="9978"/>
                </a:lnTo>
                <a:lnTo>
                  <a:pt x="19919" y="9941"/>
                </a:lnTo>
                <a:lnTo>
                  <a:pt x="19626" y="9941"/>
                </a:lnTo>
                <a:lnTo>
                  <a:pt x="19516" y="10015"/>
                </a:lnTo>
                <a:lnTo>
                  <a:pt x="19479" y="10088"/>
                </a:lnTo>
                <a:lnTo>
                  <a:pt x="19185" y="10198"/>
                </a:lnTo>
                <a:lnTo>
                  <a:pt x="18929" y="10308"/>
                </a:lnTo>
                <a:lnTo>
                  <a:pt x="18819" y="10418"/>
                </a:lnTo>
                <a:lnTo>
                  <a:pt x="18672" y="10528"/>
                </a:lnTo>
                <a:lnTo>
                  <a:pt x="18599" y="10675"/>
                </a:lnTo>
                <a:lnTo>
                  <a:pt x="18525" y="10822"/>
                </a:lnTo>
                <a:lnTo>
                  <a:pt x="18452" y="11115"/>
                </a:lnTo>
                <a:lnTo>
                  <a:pt x="18452" y="11409"/>
                </a:lnTo>
                <a:lnTo>
                  <a:pt x="18048" y="11702"/>
                </a:lnTo>
                <a:lnTo>
                  <a:pt x="17645" y="11996"/>
                </a:lnTo>
                <a:lnTo>
                  <a:pt x="17608" y="12032"/>
                </a:lnTo>
                <a:lnTo>
                  <a:pt x="17608" y="12106"/>
                </a:lnTo>
                <a:lnTo>
                  <a:pt x="17241" y="11776"/>
                </a:lnTo>
                <a:lnTo>
                  <a:pt x="16911" y="11519"/>
                </a:lnTo>
                <a:lnTo>
                  <a:pt x="16838" y="11482"/>
                </a:lnTo>
                <a:lnTo>
                  <a:pt x="16691" y="11482"/>
                </a:lnTo>
                <a:lnTo>
                  <a:pt x="16654" y="11555"/>
                </a:lnTo>
                <a:lnTo>
                  <a:pt x="16434" y="11519"/>
                </a:lnTo>
                <a:lnTo>
                  <a:pt x="16214" y="11519"/>
                </a:lnTo>
                <a:lnTo>
                  <a:pt x="15774" y="11555"/>
                </a:lnTo>
                <a:lnTo>
                  <a:pt x="15811" y="11445"/>
                </a:lnTo>
                <a:lnTo>
                  <a:pt x="15774" y="11335"/>
                </a:lnTo>
                <a:lnTo>
                  <a:pt x="15664" y="11152"/>
                </a:lnTo>
                <a:lnTo>
                  <a:pt x="15554" y="11005"/>
                </a:lnTo>
                <a:lnTo>
                  <a:pt x="15444" y="10822"/>
                </a:lnTo>
                <a:lnTo>
                  <a:pt x="15371" y="10602"/>
                </a:lnTo>
                <a:lnTo>
                  <a:pt x="15334" y="10418"/>
                </a:lnTo>
                <a:lnTo>
                  <a:pt x="15297" y="10308"/>
                </a:lnTo>
                <a:lnTo>
                  <a:pt x="15224" y="10235"/>
                </a:lnTo>
                <a:lnTo>
                  <a:pt x="15627" y="10015"/>
                </a:lnTo>
                <a:lnTo>
                  <a:pt x="16031" y="9758"/>
                </a:lnTo>
                <a:lnTo>
                  <a:pt x="16361" y="9428"/>
                </a:lnTo>
                <a:lnTo>
                  <a:pt x="16471" y="9281"/>
                </a:lnTo>
                <a:lnTo>
                  <a:pt x="16581" y="9098"/>
                </a:lnTo>
                <a:lnTo>
                  <a:pt x="16654" y="8878"/>
                </a:lnTo>
                <a:lnTo>
                  <a:pt x="16691" y="8621"/>
                </a:lnTo>
                <a:lnTo>
                  <a:pt x="16691" y="8364"/>
                </a:lnTo>
                <a:lnTo>
                  <a:pt x="16691" y="8107"/>
                </a:lnTo>
                <a:lnTo>
                  <a:pt x="16581" y="7631"/>
                </a:lnTo>
                <a:lnTo>
                  <a:pt x="16398" y="7190"/>
                </a:lnTo>
                <a:lnTo>
                  <a:pt x="16251" y="6897"/>
                </a:lnTo>
                <a:lnTo>
                  <a:pt x="16031" y="6640"/>
                </a:lnTo>
                <a:lnTo>
                  <a:pt x="15884" y="6530"/>
                </a:lnTo>
                <a:lnTo>
                  <a:pt x="15737" y="6457"/>
                </a:lnTo>
                <a:lnTo>
                  <a:pt x="15591" y="6420"/>
                </a:lnTo>
                <a:lnTo>
                  <a:pt x="15407" y="6383"/>
                </a:lnTo>
                <a:lnTo>
                  <a:pt x="15077" y="631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55" name="Google Shape;255;p4"/>
          <p:cNvSpPr/>
          <p:nvPr/>
        </p:nvSpPr>
        <p:spPr>
          <a:xfrm>
            <a:off x="8052577" y="4132327"/>
            <a:ext cx="388118" cy="408938"/>
          </a:xfrm>
          <a:custGeom>
            <a:avLst/>
            <a:gdLst/>
            <a:ahLst/>
            <a:cxnLst/>
            <a:rect l="l" t="t" r="r" b="b"/>
            <a:pathLst>
              <a:path w="13683" h="14417" extrusionOk="0">
                <a:moveTo>
                  <a:pt x="9281" y="2311"/>
                </a:moveTo>
                <a:lnTo>
                  <a:pt x="9170" y="2385"/>
                </a:lnTo>
                <a:lnTo>
                  <a:pt x="9134" y="2495"/>
                </a:lnTo>
                <a:lnTo>
                  <a:pt x="9097" y="2568"/>
                </a:lnTo>
                <a:lnTo>
                  <a:pt x="9097" y="2678"/>
                </a:lnTo>
                <a:lnTo>
                  <a:pt x="9134" y="2862"/>
                </a:lnTo>
                <a:lnTo>
                  <a:pt x="9207" y="3082"/>
                </a:lnTo>
                <a:lnTo>
                  <a:pt x="9464" y="3742"/>
                </a:lnTo>
                <a:lnTo>
                  <a:pt x="9721" y="4402"/>
                </a:lnTo>
                <a:lnTo>
                  <a:pt x="9647" y="4439"/>
                </a:lnTo>
                <a:lnTo>
                  <a:pt x="9060" y="5283"/>
                </a:lnTo>
                <a:lnTo>
                  <a:pt x="8804" y="5649"/>
                </a:lnTo>
                <a:lnTo>
                  <a:pt x="8694" y="5833"/>
                </a:lnTo>
                <a:lnTo>
                  <a:pt x="8657" y="5943"/>
                </a:lnTo>
                <a:lnTo>
                  <a:pt x="8694" y="6053"/>
                </a:lnTo>
                <a:lnTo>
                  <a:pt x="8804" y="6016"/>
                </a:lnTo>
                <a:lnTo>
                  <a:pt x="8877" y="5980"/>
                </a:lnTo>
                <a:lnTo>
                  <a:pt x="9024" y="5833"/>
                </a:lnTo>
                <a:lnTo>
                  <a:pt x="9281" y="5503"/>
                </a:lnTo>
                <a:lnTo>
                  <a:pt x="9941" y="4659"/>
                </a:lnTo>
                <a:lnTo>
                  <a:pt x="10014" y="4659"/>
                </a:lnTo>
                <a:lnTo>
                  <a:pt x="10124" y="4622"/>
                </a:lnTo>
                <a:lnTo>
                  <a:pt x="10161" y="4549"/>
                </a:lnTo>
                <a:lnTo>
                  <a:pt x="10161" y="4439"/>
                </a:lnTo>
                <a:lnTo>
                  <a:pt x="9684" y="3229"/>
                </a:lnTo>
                <a:lnTo>
                  <a:pt x="9427" y="2715"/>
                </a:lnTo>
                <a:lnTo>
                  <a:pt x="9354" y="2532"/>
                </a:lnTo>
                <a:lnTo>
                  <a:pt x="9317" y="2422"/>
                </a:lnTo>
                <a:lnTo>
                  <a:pt x="9317" y="2348"/>
                </a:lnTo>
                <a:lnTo>
                  <a:pt x="9317" y="2311"/>
                </a:lnTo>
                <a:close/>
                <a:moveTo>
                  <a:pt x="8694" y="1615"/>
                </a:moveTo>
                <a:lnTo>
                  <a:pt x="8767" y="1798"/>
                </a:lnTo>
                <a:lnTo>
                  <a:pt x="8804" y="1908"/>
                </a:lnTo>
                <a:lnTo>
                  <a:pt x="8914" y="1981"/>
                </a:lnTo>
                <a:lnTo>
                  <a:pt x="9024" y="2055"/>
                </a:lnTo>
                <a:lnTo>
                  <a:pt x="9170" y="2018"/>
                </a:lnTo>
                <a:lnTo>
                  <a:pt x="9391" y="1908"/>
                </a:lnTo>
                <a:lnTo>
                  <a:pt x="9611" y="1725"/>
                </a:lnTo>
                <a:lnTo>
                  <a:pt x="9867" y="2275"/>
                </a:lnTo>
                <a:lnTo>
                  <a:pt x="10161" y="2752"/>
                </a:lnTo>
                <a:lnTo>
                  <a:pt x="10454" y="3265"/>
                </a:lnTo>
                <a:lnTo>
                  <a:pt x="10674" y="3779"/>
                </a:lnTo>
                <a:lnTo>
                  <a:pt x="10528" y="3925"/>
                </a:lnTo>
                <a:lnTo>
                  <a:pt x="10381" y="4072"/>
                </a:lnTo>
                <a:lnTo>
                  <a:pt x="10271" y="4256"/>
                </a:lnTo>
                <a:lnTo>
                  <a:pt x="10234" y="4476"/>
                </a:lnTo>
                <a:lnTo>
                  <a:pt x="10271" y="4586"/>
                </a:lnTo>
                <a:lnTo>
                  <a:pt x="10344" y="4659"/>
                </a:lnTo>
                <a:lnTo>
                  <a:pt x="10344" y="4806"/>
                </a:lnTo>
                <a:lnTo>
                  <a:pt x="10381" y="4879"/>
                </a:lnTo>
                <a:lnTo>
                  <a:pt x="10491" y="4916"/>
                </a:lnTo>
                <a:lnTo>
                  <a:pt x="10491" y="4953"/>
                </a:lnTo>
                <a:lnTo>
                  <a:pt x="10344" y="5173"/>
                </a:lnTo>
                <a:lnTo>
                  <a:pt x="9977" y="5649"/>
                </a:lnTo>
                <a:lnTo>
                  <a:pt x="9647" y="6163"/>
                </a:lnTo>
                <a:lnTo>
                  <a:pt x="9501" y="6090"/>
                </a:lnTo>
                <a:lnTo>
                  <a:pt x="9317" y="6053"/>
                </a:lnTo>
                <a:lnTo>
                  <a:pt x="9134" y="6126"/>
                </a:lnTo>
                <a:lnTo>
                  <a:pt x="8950" y="6200"/>
                </a:lnTo>
                <a:lnTo>
                  <a:pt x="8840" y="6346"/>
                </a:lnTo>
                <a:lnTo>
                  <a:pt x="8730" y="6493"/>
                </a:lnTo>
                <a:lnTo>
                  <a:pt x="8327" y="6493"/>
                </a:lnTo>
                <a:lnTo>
                  <a:pt x="7556" y="6530"/>
                </a:lnTo>
                <a:lnTo>
                  <a:pt x="7520" y="6456"/>
                </a:lnTo>
                <a:lnTo>
                  <a:pt x="7410" y="6383"/>
                </a:lnTo>
                <a:lnTo>
                  <a:pt x="7080" y="6273"/>
                </a:lnTo>
                <a:lnTo>
                  <a:pt x="7043" y="6273"/>
                </a:lnTo>
                <a:lnTo>
                  <a:pt x="6970" y="6236"/>
                </a:lnTo>
                <a:lnTo>
                  <a:pt x="6786" y="6236"/>
                </a:lnTo>
                <a:lnTo>
                  <a:pt x="6639" y="6200"/>
                </a:lnTo>
                <a:lnTo>
                  <a:pt x="5832" y="5429"/>
                </a:lnTo>
                <a:lnTo>
                  <a:pt x="5246" y="4879"/>
                </a:lnTo>
                <a:lnTo>
                  <a:pt x="5319" y="4696"/>
                </a:lnTo>
                <a:lnTo>
                  <a:pt x="5319" y="4512"/>
                </a:lnTo>
                <a:lnTo>
                  <a:pt x="5282" y="4439"/>
                </a:lnTo>
                <a:lnTo>
                  <a:pt x="5246" y="4366"/>
                </a:lnTo>
                <a:lnTo>
                  <a:pt x="5099" y="4256"/>
                </a:lnTo>
                <a:lnTo>
                  <a:pt x="5282" y="3815"/>
                </a:lnTo>
                <a:lnTo>
                  <a:pt x="5796" y="2715"/>
                </a:lnTo>
                <a:lnTo>
                  <a:pt x="6126" y="2018"/>
                </a:lnTo>
                <a:lnTo>
                  <a:pt x="6273" y="2018"/>
                </a:lnTo>
                <a:lnTo>
                  <a:pt x="6419" y="1981"/>
                </a:lnTo>
                <a:lnTo>
                  <a:pt x="6566" y="1908"/>
                </a:lnTo>
                <a:lnTo>
                  <a:pt x="6713" y="1798"/>
                </a:lnTo>
                <a:lnTo>
                  <a:pt x="6823" y="1688"/>
                </a:lnTo>
                <a:lnTo>
                  <a:pt x="7483" y="1651"/>
                </a:lnTo>
                <a:lnTo>
                  <a:pt x="8694" y="1615"/>
                </a:lnTo>
                <a:close/>
                <a:moveTo>
                  <a:pt x="6823" y="6823"/>
                </a:moveTo>
                <a:lnTo>
                  <a:pt x="6933" y="6897"/>
                </a:lnTo>
                <a:lnTo>
                  <a:pt x="6749" y="6897"/>
                </a:lnTo>
                <a:lnTo>
                  <a:pt x="6713" y="6860"/>
                </a:lnTo>
                <a:lnTo>
                  <a:pt x="6823" y="6823"/>
                </a:lnTo>
                <a:close/>
                <a:moveTo>
                  <a:pt x="2714" y="5393"/>
                </a:moveTo>
                <a:lnTo>
                  <a:pt x="2641" y="5429"/>
                </a:lnTo>
                <a:lnTo>
                  <a:pt x="2531" y="5503"/>
                </a:lnTo>
                <a:lnTo>
                  <a:pt x="2458" y="5576"/>
                </a:lnTo>
                <a:lnTo>
                  <a:pt x="2274" y="5796"/>
                </a:lnTo>
                <a:lnTo>
                  <a:pt x="1981" y="6310"/>
                </a:lnTo>
                <a:lnTo>
                  <a:pt x="1651" y="6860"/>
                </a:lnTo>
                <a:lnTo>
                  <a:pt x="1504" y="7080"/>
                </a:lnTo>
                <a:lnTo>
                  <a:pt x="1431" y="7190"/>
                </a:lnTo>
                <a:lnTo>
                  <a:pt x="1394" y="7263"/>
                </a:lnTo>
                <a:lnTo>
                  <a:pt x="1394" y="7337"/>
                </a:lnTo>
                <a:lnTo>
                  <a:pt x="1321" y="7374"/>
                </a:lnTo>
                <a:lnTo>
                  <a:pt x="1321" y="7410"/>
                </a:lnTo>
                <a:lnTo>
                  <a:pt x="1321" y="7520"/>
                </a:lnTo>
                <a:lnTo>
                  <a:pt x="1394" y="7557"/>
                </a:lnTo>
                <a:lnTo>
                  <a:pt x="1504" y="7594"/>
                </a:lnTo>
                <a:lnTo>
                  <a:pt x="1614" y="7520"/>
                </a:lnTo>
                <a:lnTo>
                  <a:pt x="1724" y="7447"/>
                </a:lnTo>
                <a:lnTo>
                  <a:pt x="1834" y="7337"/>
                </a:lnTo>
                <a:lnTo>
                  <a:pt x="2018" y="7043"/>
                </a:lnTo>
                <a:lnTo>
                  <a:pt x="2128" y="6823"/>
                </a:lnTo>
                <a:lnTo>
                  <a:pt x="2568" y="6200"/>
                </a:lnTo>
                <a:lnTo>
                  <a:pt x="2751" y="5870"/>
                </a:lnTo>
                <a:lnTo>
                  <a:pt x="2861" y="5723"/>
                </a:lnTo>
                <a:lnTo>
                  <a:pt x="2861" y="5539"/>
                </a:lnTo>
                <a:lnTo>
                  <a:pt x="2861" y="5466"/>
                </a:lnTo>
                <a:lnTo>
                  <a:pt x="2788" y="5429"/>
                </a:lnTo>
                <a:lnTo>
                  <a:pt x="2714" y="5393"/>
                </a:lnTo>
                <a:close/>
                <a:moveTo>
                  <a:pt x="4072" y="4843"/>
                </a:moveTo>
                <a:lnTo>
                  <a:pt x="4182" y="5026"/>
                </a:lnTo>
                <a:lnTo>
                  <a:pt x="4328" y="5173"/>
                </a:lnTo>
                <a:lnTo>
                  <a:pt x="4475" y="5209"/>
                </a:lnTo>
                <a:lnTo>
                  <a:pt x="4622" y="5246"/>
                </a:lnTo>
                <a:lnTo>
                  <a:pt x="4769" y="5246"/>
                </a:lnTo>
                <a:lnTo>
                  <a:pt x="4915" y="5209"/>
                </a:lnTo>
                <a:lnTo>
                  <a:pt x="5319" y="5576"/>
                </a:lnTo>
                <a:lnTo>
                  <a:pt x="6163" y="6456"/>
                </a:lnTo>
                <a:lnTo>
                  <a:pt x="6126" y="6530"/>
                </a:lnTo>
                <a:lnTo>
                  <a:pt x="6089" y="6640"/>
                </a:lnTo>
                <a:lnTo>
                  <a:pt x="6126" y="6787"/>
                </a:lnTo>
                <a:lnTo>
                  <a:pt x="6163" y="6897"/>
                </a:lnTo>
                <a:lnTo>
                  <a:pt x="6236" y="7007"/>
                </a:lnTo>
                <a:lnTo>
                  <a:pt x="6236" y="7080"/>
                </a:lnTo>
                <a:lnTo>
                  <a:pt x="5942" y="7410"/>
                </a:lnTo>
                <a:lnTo>
                  <a:pt x="5686" y="7777"/>
                </a:lnTo>
                <a:lnTo>
                  <a:pt x="5172" y="8511"/>
                </a:lnTo>
                <a:lnTo>
                  <a:pt x="4695" y="9134"/>
                </a:lnTo>
                <a:lnTo>
                  <a:pt x="4585" y="9061"/>
                </a:lnTo>
                <a:lnTo>
                  <a:pt x="4439" y="9061"/>
                </a:lnTo>
                <a:lnTo>
                  <a:pt x="4255" y="9098"/>
                </a:lnTo>
                <a:lnTo>
                  <a:pt x="4108" y="9208"/>
                </a:lnTo>
                <a:lnTo>
                  <a:pt x="3998" y="9354"/>
                </a:lnTo>
                <a:lnTo>
                  <a:pt x="3925" y="9538"/>
                </a:lnTo>
                <a:lnTo>
                  <a:pt x="3595" y="9501"/>
                </a:lnTo>
                <a:lnTo>
                  <a:pt x="2825" y="9538"/>
                </a:lnTo>
                <a:lnTo>
                  <a:pt x="2788" y="9354"/>
                </a:lnTo>
                <a:lnTo>
                  <a:pt x="2678" y="9208"/>
                </a:lnTo>
                <a:lnTo>
                  <a:pt x="2531" y="9098"/>
                </a:lnTo>
                <a:lnTo>
                  <a:pt x="2384" y="9061"/>
                </a:lnTo>
                <a:lnTo>
                  <a:pt x="2238" y="9061"/>
                </a:lnTo>
                <a:lnTo>
                  <a:pt x="2054" y="9098"/>
                </a:lnTo>
                <a:lnTo>
                  <a:pt x="1577" y="8437"/>
                </a:lnTo>
                <a:lnTo>
                  <a:pt x="1394" y="8107"/>
                </a:lnTo>
                <a:lnTo>
                  <a:pt x="1137" y="7777"/>
                </a:lnTo>
                <a:lnTo>
                  <a:pt x="1211" y="7594"/>
                </a:lnTo>
                <a:lnTo>
                  <a:pt x="1247" y="7447"/>
                </a:lnTo>
                <a:lnTo>
                  <a:pt x="1211" y="7263"/>
                </a:lnTo>
                <a:lnTo>
                  <a:pt x="1174" y="7117"/>
                </a:lnTo>
                <a:lnTo>
                  <a:pt x="1064" y="7007"/>
                </a:lnTo>
                <a:lnTo>
                  <a:pt x="1101" y="6933"/>
                </a:lnTo>
                <a:lnTo>
                  <a:pt x="1174" y="6823"/>
                </a:lnTo>
                <a:lnTo>
                  <a:pt x="1247" y="6640"/>
                </a:lnTo>
                <a:lnTo>
                  <a:pt x="1614" y="5980"/>
                </a:lnTo>
                <a:lnTo>
                  <a:pt x="1944" y="5356"/>
                </a:lnTo>
                <a:lnTo>
                  <a:pt x="2164" y="5356"/>
                </a:lnTo>
                <a:lnTo>
                  <a:pt x="2384" y="5283"/>
                </a:lnTo>
                <a:lnTo>
                  <a:pt x="2531" y="5136"/>
                </a:lnTo>
                <a:lnTo>
                  <a:pt x="2604" y="5063"/>
                </a:lnTo>
                <a:lnTo>
                  <a:pt x="2641" y="4953"/>
                </a:lnTo>
                <a:lnTo>
                  <a:pt x="2678" y="4916"/>
                </a:lnTo>
                <a:lnTo>
                  <a:pt x="3118" y="4953"/>
                </a:lnTo>
                <a:lnTo>
                  <a:pt x="3705" y="4916"/>
                </a:lnTo>
                <a:lnTo>
                  <a:pt x="4072" y="4843"/>
                </a:lnTo>
                <a:close/>
                <a:moveTo>
                  <a:pt x="8877" y="7740"/>
                </a:moveTo>
                <a:lnTo>
                  <a:pt x="8877" y="7777"/>
                </a:lnTo>
                <a:lnTo>
                  <a:pt x="8877" y="7814"/>
                </a:lnTo>
                <a:lnTo>
                  <a:pt x="8914" y="7997"/>
                </a:lnTo>
                <a:lnTo>
                  <a:pt x="8914" y="8070"/>
                </a:lnTo>
                <a:lnTo>
                  <a:pt x="8950" y="8181"/>
                </a:lnTo>
                <a:lnTo>
                  <a:pt x="9391" y="8731"/>
                </a:lnTo>
                <a:lnTo>
                  <a:pt x="9794" y="9281"/>
                </a:lnTo>
                <a:lnTo>
                  <a:pt x="9941" y="9464"/>
                </a:lnTo>
                <a:lnTo>
                  <a:pt x="10014" y="9538"/>
                </a:lnTo>
                <a:lnTo>
                  <a:pt x="10124" y="9574"/>
                </a:lnTo>
                <a:lnTo>
                  <a:pt x="10234" y="9574"/>
                </a:lnTo>
                <a:lnTo>
                  <a:pt x="10308" y="9538"/>
                </a:lnTo>
                <a:lnTo>
                  <a:pt x="10381" y="9501"/>
                </a:lnTo>
                <a:lnTo>
                  <a:pt x="10418" y="9391"/>
                </a:lnTo>
                <a:lnTo>
                  <a:pt x="10418" y="9354"/>
                </a:lnTo>
                <a:lnTo>
                  <a:pt x="10418" y="9244"/>
                </a:lnTo>
                <a:lnTo>
                  <a:pt x="10381" y="9171"/>
                </a:lnTo>
                <a:lnTo>
                  <a:pt x="10308" y="9134"/>
                </a:lnTo>
                <a:lnTo>
                  <a:pt x="10198" y="9098"/>
                </a:lnTo>
                <a:lnTo>
                  <a:pt x="10088" y="8951"/>
                </a:lnTo>
                <a:lnTo>
                  <a:pt x="10014" y="8841"/>
                </a:lnTo>
                <a:lnTo>
                  <a:pt x="9647" y="8401"/>
                </a:lnTo>
                <a:lnTo>
                  <a:pt x="9281" y="7924"/>
                </a:lnTo>
                <a:lnTo>
                  <a:pt x="9207" y="7850"/>
                </a:lnTo>
                <a:lnTo>
                  <a:pt x="9134" y="7814"/>
                </a:lnTo>
                <a:lnTo>
                  <a:pt x="8950" y="7740"/>
                </a:lnTo>
                <a:close/>
                <a:moveTo>
                  <a:pt x="2128" y="9721"/>
                </a:moveTo>
                <a:lnTo>
                  <a:pt x="2054" y="9758"/>
                </a:lnTo>
                <a:lnTo>
                  <a:pt x="2054" y="9721"/>
                </a:lnTo>
                <a:close/>
                <a:moveTo>
                  <a:pt x="5612" y="9281"/>
                </a:moveTo>
                <a:lnTo>
                  <a:pt x="5576" y="9318"/>
                </a:lnTo>
                <a:lnTo>
                  <a:pt x="5576" y="9354"/>
                </a:lnTo>
                <a:lnTo>
                  <a:pt x="5576" y="9538"/>
                </a:lnTo>
                <a:lnTo>
                  <a:pt x="5649" y="9684"/>
                </a:lnTo>
                <a:lnTo>
                  <a:pt x="5796" y="9941"/>
                </a:lnTo>
                <a:lnTo>
                  <a:pt x="6163" y="10455"/>
                </a:lnTo>
                <a:lnTo>
                  <a:pt x="6456" y="10895"/>
                </a:lnTo>
                <a:lnTo>
                  <a:pt x="6603" y="11115"/>
                </a:lnTo>
                <a:lnTo>
                  <a:pt x="6823" y="11298"/>
                </a:lnTo>
                <a:lnTo>
                  <a:pt x="6860" y="11372"/>
                </a:lnTo>
                <a:lnTo>
                  <a:pt x="6970" y="11482"/>
                </a:lnTo>
                <a:lnTo>
                  <a:pt x="7043" y="11519"/>
                </a:lnTo>
                <a:lnTo>
                  <a:pt x="7116" y="11519"/>
                </a:lnTo>
                <a:lnTo>
                  <a:pt x="7190" y="11482"/>
                </a:lnTo>
                <a:lnTo>
                  <a:pt x="7226" y="11408"/>
                </a:lnTo>
                <a:lnTo>
                  <a:pt x="7263" y="11188"/>
                </a:lnTo>
                <a:lnTo>
                  <a:pt x="7226" y="11078"/>
                </a:lnTo>
                <a:lnTo>
                  <a:pt x="7153" y="10968"/>
                </a:lnTo>
                <a:lnTo>
                  <a:pt x="7080" y="10932"/>
                </a:lnTo>
                <a:lnTo>
                  <a:pt x="7006" y="10895"/>
                </a:lnTo>
                <a:lnTo>
                  <a:pt x="6933" y="10785"/>
                </a:lnTo>
                <a:lnTo>
                  <a:pt x="6860" y="10675"/>
                </a:lnTo>
                <a:lnTo>
                  <a:pt x="6713" y="10455"/>
                </a:lnTo>
                <a:lnTo>
                  <a:pt x="6273" y="9831"/>
                </a:lnTo>
                <a:lnTo>
                  <a:pt x="6016" y="9501"/>
                </a:lnTo>
                <a:lnTo>
                  <a:pt x="5869" y="9391"/>
                </a:lnTo>
                <a:lnTo>
                  <a:pt x="5722" y="9281"/>
                </a:lnTo>
                <a:close/>
                <a:moveTo>
                  <a:pt x="8730" y="6970"/>
                </a:moveTo>
                <a:lnTo>
                  <a:pt x="8804" y="7080"/>
                </a:lnTo>
                <a:lnTo>
                  <a:pt x="8914" y="7153"/>
                </a:lnTo>
                <a:lnTo>
                  <a:pt x="8987" y="7227"/>
                </a:lnTo>
                <a:lnTo>
                  <a:pt x="9097" y="7263"/>
                </a:lnTo>
                <a:lnTo>
                  <a:pt x="9391" y="7227"/>
                </a:lnTo>
                <a:lnTo>
                  <a:pt x="9501" y="7263"/>
                </a:lnTo>
                <a:lnTo>
                  <a:pt x="9574" y="7300"/>
                </a:lnTo>
                <a:lnTo>
                  <a:pt x="9721" y="7557"/>
                </a:lnTo>
                <a:lnTo>
                  <a:pt x="9867" y="7814"/>
                </a:lnTo>
                <a:lnTo>
                  <a:pt x="10234" y="8364"/>
                </a:lnTo>
                <a:lnTo>
                  <a:pt x="10711" y="9098"/>
                </a:lnTo>
                <a:lnTo>
                  <a:pt x="10638" y="9281"/>
                </a:lnTo>
                <a:lnTo>
                  <a:pt x="10601" y="9428"/>
                </a:lnTo>
                <a:lnTo>
                  <a:pt x="10564" y="9758"/>
                </a:lnTo>
                <a:lnTo>
                  <a:pt x="10528" y="9941"/>
                </a:lnTo>
                <a:lnTo>
                  <a:pt x="10528" y="10125"/>
                </a:lnTo>
                <a:lnTo>
                  <a:pt x="10528" y="10235"/>
                </a:lnTo>
                <a:lnTo>
                  <a:pt x="10564" y="10271"/>
                </a:lnTo>
                <a:lnTo>
                  <a:pt x="10344" y="10638"/>
                </a:lnTo>
                <a:lnTo>
                  <a:pt x="9794" y="11555"/>
                </a:lnTo>
                <a:lnTo>
                  <a:pt x="9684" y="11519"/>
                </a:lnTo>
                <a:lnTo>
                  <a:pt x="9537" y="11519"/>
                </a:lnTo>
                <a:lnTo>
                  <a:pt x="9391" y="11555"/>
                </a:lnTo>
                <a:lnTo>
                  <a:pt x="9281" y="11629"/>
                </a:lnTo>
                <a:lnTo>
                  <a:pt x="9170" y="11702"/>
                </a:lnTo>
                <a:lnTo>
                  <a:pt x="9097" y="11812"/>
                </a:lnTo>
                <a:lnTo>
                  <a:pt x="9024" y="11922"/>
                </a:lnTo>
                <a:lnTo>
                  <a:pt x="8987" y="12032"/>
                </a:lnTo>
                <a:lnTo>
                  <a:pt x="8400" y="12069"/>
                </a:lnTo>
                <a:lnTo>
                  <a:pt x="7483" y="12142"/>
                </a:lnTo>
                <a:lnTo>
                  <a:pt x="7006" y="12142"/>
                </a:lnTo>
                <a:lnTo>
                  <a:pt x="6970" y="11959"/>
                </a:lnTo>
                <a:lnTo>
                  <a:pt x="6823" y="11775"/>
                </a:lnTo>
                <a:lnTo>
                  <a:pt x="6749" y="11739"/>
                </a:lnTo>
                <a:lnTo>
                  <a:pt x="6676" y="11702"/>
                </a:lnTo>
                <a:lnTo>
                  <a:pt x="6493" y="11665"/>
                </a:lnTo>
                <a:lnTo>
                  <a:pt x="6419" y="11629"/>
                </a:lnTo>
                <a:lnTo>
                  <a:pt x="6346" y="11665"/>
                </a:lnTo>
                <a:lnTo>
                  <a:pt x="6273" y="11739"/>
                </a:lnTo>
                <a:lnTo>
                  <a:pt x="6199" y="11739"/>
                </a:lnTo>
                <a:lnTo>
                  <a:pt x="5979" y="11225"/>
                </a:lnTo>
                <a:lnTo>
                  <a:pt x="5722" y="10712"/>
                </a:lnTo>
                <a:lnTo>
                  <a:pt x="5466" y="10308"/>
                </a:lnTo>
                <a:lnTo>
                  <a:pt x="5172" y="9868"/>
                </a:lnTo>
                <a:lnTo>
                  <a:pt x="5209" y="9758"/>
                </a:lnTo>
                <a:lnTo>
                  <a:pt x="5246" y="9648"/>
                </a:lnTo>
                <a:lnTo>
                  <a:pt x="5246" y="9501"/>
                </a:lnTo>
                <a:lnTo>
                  <a:pt x="5209" y="9391"/>
                </a:lnTo>
                <a:lnTo>
                  <a:pt x="5135" y="9318"/>
                </a:lnTo>
                <a:lnTo>
                  <a:pt x="5099" y="9318"/>
                </a:lnTo>
                <a:lnTo>
                  <a:pt x="5209" y="9171"/>
                </a:lnTo>
                <a:lnTo>
                  <a:pt x="5759" y="8401"/>
                </a:lnTo>
                <a:lnTo>
                  <a:pt x="6163" y="7850"/>
                </a:lnTo>
                <a:lnTo>
                  <a:pt x="6383" y="7594"/>
                </a:lnTo>
                <a:lnTo>
                  <a:pt x="6529" y="7300"/>
                </a:lnTo>
                <a:lnTo>
                  <a:pt x="6676" y="7337"/>
                </a:lnTo>
                <a:lnTo>
                  <a:pt x="6933" y="7337"/>
                </a:lnTo>
                <a:lnTo>
                  <a:pt x="7080" y="7300"/>
                </a:lnTo>
                <a:lnTo>
                  <a:pt x="7190" y="7263"/>
                </a:lnTo>
                <a:lnTo>
                  <a:pt x="7300" y="7153"/>
                </a:lnTo>
                <a:lnTo>
                  <a:pt x="7410" y="7080"/>
                </a:lnTo>
                <a:lnTo>
                  <a:pt x="7483" y="6970"/>
                </a:lnTo>
                <a:close/>
                <a:moveTo>
                  <a:pt x="4769" y="1"/>
                </a:moveTo>
                <a:lnTo>
                  <a:pt x="4769" y="37"/>
                </a:lnTo>
                <a:lnTo>
                  <a:pt x="4805" y="184"/>
                </a:lnTo>
                <a:lnTo>
                  <a:pt x="4879" y="294"/>
                </a:lnTo>
                <a:lnTo>
                  <a:pt x="4989" y="367"/>
                </a:lnTo>
                <a:lnTo>
                  <a:pt x="5099" y="404"/>
                </a:lnTo>
                <a:lnTo>
                  <a:pt x="5172" y="551"/>
                </a:lnTo>
                <a:lnTo>
                  <a:pt x="5282" y="697"/>
                </a:lnTo>
                <a:lnTo>
                  <a:pt x="5466" y="991"/>
                </a:lnTo>
                <a:lnTo>
                  <a:pt x="5539" y="1101"/>
                </a:lnTo>
                <a:lnTo>
                  <a:pt x="5466" y="1284"/>
                </a:lnTo>
                <a:lnTo>
                  <a:pt x="5466" y="1468"/>
                </a:lnTo>
                <a:lnTo>
                  <a:pt x="5539" y="1688"/>
                </a:lnTo>
                <a:lnTo>
                  <a:pt x="5649" y="1835"/>
                </a:lnTo>
                <a:lnTo>
                  <a:pt x="5722" y="1908"/>
                </a:lnTo>
                <a:lnTo>
                  <a:pt x="5356" y="2605"/>
                </a:lnTo>
                <a:lnTo>
                  <a:pt x="4879" y="3595"/>
                </a:lnTo>
                <a:lnTo>
                  <a:pt x="4769" y="3852"/>
                </a:lnTo>
                <a:lnTo>
                  <a:pt x="4622" y="4072"/>
                </a:lnTo>
                <a:lnTo>
                  <a:pt x="4402" y="4072"/>
                </a:lnTo>
                <a:lnTo>
                  <a:pt x="4292" y="4109"/>
                </a:lnTo>
                <a:lnTo>
                  <a:pt x="4182" y="4182"/>
                </a:lnTo>
                <a:lnTo>
                  <a:pt x="4108" y="4292"/>
                </a:lnTo>
                <a:lnTo>
                  <a:pt x="4072" y="4402"/>
                </a:lnTo>
                <a:lnTo>
                  <a:pt x="3485" y="4476"/>
                </a:lnTo>
                <a:lnTo>
                  <a:pt x="3045" y="4512"/>
                </a:lnTo>
                <a:lnTo>
                  <a:pt x="2678" y="4549"/>
                </a:lnTo>
                <a:lnTo>
                  <a:pt x="2568" y="4366"/>
                </a:lnTo>
                <a:lnTo>
                  <a:pt x="2458" y="4219"/>
                </a:lnTo>
                <a:lnTo>
                  <a:pt x="2274" y="4146"/>
                </a:lnTo>
                <a:lnTo>
                  <a:pt x="2091" y="4109"/>
                </a:lnTo>
                <a:lnTo>
                  <a:pt x="1907" y="4109"/>
                </a:lnTo>
                <a:lnTo>
                  <a:pt x="1797" y="4182"/>
                </a:lnTo>
                <a:lnTo>
                  <a:pt x="1651" y="4292"/>
                </a:lnTo>
                <a:lnTo>
                  <a:pt x="1577" y="4402"/>
                </a:lnTo>
                <a:lnTo>
                  <a:pt x="1504" y="4512"/>
                </a:lnTo>
                <a:lnTo>
                  <a:pt x="1504" y="4622"/>
                </a:lnTo>
                <a:lnTo>
                  <a:pt x="1431" y="4769"/>
                </a:lnTo>
                <a:lnTo>
                  <a:pt x="1431" y="4953"/>
                </a:lnTo>
                <a:lnTo>
                  <a:pt x="1467" y="5099"/>
                </a:lnTo>
                <a:lnTo>
                  <a:pt x="1504" y="5173"/>
                </a:lnTo>
                <a:lnTo>
                  <a:pt x="1504" y="5209"/>
                </a:lnTo>
                <a:lnTo>
                  <a:pt x="1247" y="5760"/>
                </a:lnTo>
                <a:lnTo>
                  <a:pt x="880" y="6420"/>
                </a:lnTo>
                <a:lnTo>
                  <a:pt x="770" y="6640"/>
                </a:lnTo>
                <a:lnTo>
                  <a:pt x="770" y="6713"/>
                </a:lnTo>
                <a:lnTo>
                  <a:pt x="734" y="6823"/>
                </a:lnTo>
                <a:lnTo>
                  <a:pt x="734" y="6787"/>
                </a:lnTo>
                <a:lnTo>
                  <a:pt x="624" y="6787"/>
                </a:lnTo>
                <a:lnTo>
                  <a:pt x="550" y="6823"/>
                </a:lnTo>
                <a:lnTo>
                  <a:pt x="404" y="6933"/>
                </a:lnTo>
                <a:lnTo>
                  <a:pt x="330" y="6970"/>
                </a:lnTo>
                <a:lnTo>
                  <a:pt x="257" y="7007"/>
                </a:lnTo>
                <a:lnTo>
                  <a:pt x="183" y="7117"/>
                </a:lnTo>
                <a:lnTo>
                  <a:pt x="110" y="7227"/>
                </a:lnTo>
                <a:lnTo>
                  <a:pt x="110" y="7447"/>
                </a:lnTo>
                <a:lnTo>
                  <a:pt x="0" y="7777"/>
                </a:lnTo>
                <a:lnTo>
                  <a:pt x="37" y="7850"/>
                </a:lnTo>
                <a:lnTo>
                  <a:pt x="73" y="7887"/>
                </a:lnTo>
                <a:lnTo>
                  <a:pt x="110" y="7960"/>
                </a:lnTo>
                <a:lnTo>
                  <a:pt x="183" y="7960"/>
                </a:lnTo>
                <a:lnTo>
                  <a:pt x="367" y="8034"/>
                </a:lnTo>
                <a:lnTo>
                  <a:pt x="660" y="8034"/>
                </a:lnTo>
                <a:lnTo>
                  <a:pt x="660" y="7997"/>
                </a:lnTo>
                <a:lnTo>
                  <a:pt x="770" y="7997"/>
                </a:lnTo>
                <a:lnTo>
                  <a:pt x="880" y="8181"/>
                </a:lnTo>
                <a:lnTo>
                  <a:pt x="990" y="8364"/>
                </a:lnTo>
                <a:lnTo>
                  <a:pt x="1211" y="8657"/>
                </a:lnTo>
                <a:lnTo>
                  <a:pt x="1651" y="9281"/>
                </a:lnTo>
                <a:lnTo>
                  <a:pt x="1687" y="9354"/>
                </a:lnTo>
                <a:lnTo>
                  <a:pt x="1651" y="9501"/>
                </a:lnTo>
                <a:lnTo>
                  <a:pt x="1614" y="9648"/>
                </a:lnTo>
                <a:lnTo>
                  <a:pt x="1577" y="9831"/>
                </a:lnTo>
                <a:lnTo>
                  <a:pt x="1577" y="9941"/>
                </a:lnTo>
                <a:lnTo>
                  <a:pt x="1614" y="10051"/>
                </a:lnTo>
                <a:lnTo>
                  <a:pt x="1541" y="10235"/>
                </a:lnTo>
                <a:lnTo>
                  <a:pt x="1431" y="10418"/>
                </a:lnTo>
                <a:lnTo>
                  <a:pt x="1357" y="10601"/>
                </a:lnTo>
                <a:lnTo>
                  <a:pt x="1211" y="10785"/>
                </a:lnTo>
                <a:lnTo>
                  <a:pt x="1137" y="10858"/>
                </a:lnTo>
                <a:lnTo>
                  <a:pt x="1137" y="10968"/>
                </a:lnTo>
                <a:lnTo>
                  <a:pt x="1174" y="11078"/>
                </a:lnTo>
                <a:lnTo>
                  <a:pt x="1247" y="11152"/>
                </a:lnTo>
                <a:lnTo>
                  <a:pt x="1357" y="11188"/>
                </a:lnTo>
                <a:lnTo>
                  <a:pt x="1467" y="11152"/>
                </a:lnTo>
                <a:lnTo>
                  <a:pt x="1541" y="11078"/>
                </a:lnTo>
                <a:lnTo>
                  <a:pt x="1577" y="10968"/>
                </a:lnTo>
                <a:lnTo>
                  <a:pt x="1614" y="10932"/>
                </a:lnTo>
                <a:lnTo>
                  <a:pt x="1687" y="10822"/>
                </a:lnTo>
                <a:lnTo>
                  <a:pt x="1761" y="10638"/>
                </a:lnTo>
                <a:lnTo>
                  <a:pt x="1834" y="10491"/>
                </a:lnTo>
                <a:lnTo>
                  <a:pt x="1907" y="10198"/>
                </a:lnTo>
                <a:lnTo>
                  <a:pt x="2164" y="10198"/>
                </a:lnTo>
                <a:lnTo>
                  <a:pt x="2348" y="10161"/>
                </a:lnTo>
                <a:lnTo>
                  <a:pt x="2494" y="10088"/>
                </a:lnTo>
                <a:lnTo>
                  <a:pt x="2641" y="10015"/>
                </a:lnTo>
                <a:lnTo>
                  <a:pt x="2714" y="9905"/>
                </a:lnTo>
                <a:lnTo>
                  <a:pt x="3338" y="9905"/>
                </a:lnTo>
                <a:lnTo>
                  <a:pt x="3998" y="9941"/>
                </a:lnTo>
                <a:lnTo>
                  <a:pt x="4035" y="10051"/>
                </a:lnTo>
                <a:lnTo>
                  <a:pt x="4072" y="10088"/>
                </a:lnTo>
                <a:lnTo>
                  <a:pt x="4145" y="10161"/>
                </a:lnTo>
                <a:lnTo>
                  <a:pt x="4292" y="10235"/>
                </a:lnTo>
                <a:lnTo>
                  <a:pt x="4439" y="10308"/>
                </a:lnTo>
                <a:lnTo>
                  <a:pt x="4622" y="10308"/>
                </a:lnTo>
                <a:lnTo>
                  <a:pt x="4805" y="10271"/>
                </a:lnTo>
                <a:lnTo>
                  <a:pt x="4879" y="10235"/>
                </a:lnTo>
                <a:lnTo>
                  <a:pt x="5282" y="10822"/>
                </a:lnTo>
                <a:lnTo>
                  <a:pt x="5429" y="11115"/>
                </a:lnTo>
                <a:lnTo>
                  <a:pt x="5576" y="11408"/>
                </a:lnTo>
                <a:lnTo>
                  <a:pt x="5796" y="11995"/>
                </a:lnTo>
                <a:lnTo>
                  <a:pt x="5759" y="12105"/>
                </a:lnTo>
                <a:lnTo>
                  <a:pt x="5759" y="12215"/>
                </a:lnTo>
                <a:lnTo>
                  <a:pt x="5759" y="12362"/>
                </a:lnTo>
                <a:lnTo>
                  <a:pt x="5759" y="12472"/>
                </a:lnTo>
                <a:lnTo>
                  <a:pt x="5759" y="12509"/>
                </a:lnTo>
                <a:lnTo>
                  <a:pt x="5722" y="12619"/>
                </a:lnTo>
                <a:lnTo>
                  <a:pt x="5722" y="12692"/>
                </a:lnTo>
                <a:lnTo>
                  <a:pt x="5759" y="12766"/>
                </a:lnTo>
                <a:lnTo>
                  <a:pt x="5979" y="12876"/>
                </a:lnTo>
                <a:lnTo>
                  <a:pt x="5759" y="13169"/>
                </a:lnTo>
                <a:lnTo>
                  <a:pt x="5612" y="13463"/>
                </a:lnTo>
                <a:lnTo>
                  <a:pt x="5502" y="13793"/>
                </a:lnTo>
                <a:lnTo>
                  <a:pt x="5429" y="14123"/>
                </a:lnTo>
                <a:lnTo>
                  <a:pt x="5392" y="14196"/>
                </a:lnTo>
                <a:lnTo>
                  <a:pt x="5429" y="14270"/>
                </a:lnTo>
                <a:lnTo>
                  <a:pt x="5502" y="14343"/>
                </a:lnTo>
                <a:lnTo>
                  <a:pt x="5576" y="14380"/>
                </a:lnTo>
                <a:lnTo>
                  <a:pt x="5649" y="14416"/>
                </a:lnTo>
                <a:lnTo>
                  <a:pt x="5722" y="14416"/>
                </a:lnTo>
                <a:lnTo>
                  <a:pt x="5759" y="14380"/>
                </a:lnTo>
                <a:lnTo>
                  <a:pt x="5832" y="14306"/>
                </a:lnTo>
                <a:lnTo>
                  <a:pt x="5832" y="14233"/>
                </a:lnTo>
                <a:lnTo>
                  <a:pt x="5869" y="14086"/>
                </a:lnTo>
                <a:lnTo>
                  <a:pt x="5979" y="13793"/>
                </a:lnTo>
                <a:lnTo>
                  <a:pt x="6089" y="13463"/>
                </a:lnTo>
                <a:lnTo>
                  <a:pt x="6309" y="13022"/>
                </a:lnTo>
                <a:lnTo>
                  <a:pt x="6566" y="13022"/>
                </a:lnTo>
                <a:lnTo>
                  <a:pt x="6713" y="12986"/>
                </a:lnTo>
                <a:lnTo>
                  <a:pt x="6786" y="12876"/>
                </a:lnTo>
                <a:lnTo>
                  <a:pt x="6860" y="12582"/>
                </a:lnTo>
                <a:lnTo>
                  <a:pt x="7593" y="12582"/>
                </a:lnTo>
                <a:lnTo>
                  <a:pt x="8253" y="12546"/>
                </a:lnTo>
                <a:lnTo>
                  <a:pt x="8914" y="12509"/>
                </a:lnTo>
                <a:lnTo>
                  <a:pt x="8950" y="12509"/>
                </a:lnTo>
                <a:lnTo>
                  <a:pt x="8950" y="12619"/>
                </a:lnTo>
                <a:lnTo>
                  <a:pt x="9024" y="12692"/>
                </a:lnTo>
                <a:lnTo>
                  <a:pt x="9170" y="12802"/>
                </a:lnTo>
                <a:lnTo>
                  <a:pt x="9354" y="12876"/>
                </a:lnTo>
                <a:lnTo>
                  <a:pt x="9537" y="12912"/>
                </a:lnTo>
                <a:lnTo>
                  <a:pt x="9647" y="13279"/>
                </a:lnTo>
                <a:lnTo>
                  <a:pt x="9794" y="13829"/>
                </a:lnTo>
                <a:lnTo>
                  <a:pt x="9904" y="14050"/>
                </a:lnTo>
                <a:lnTo>
                  <a:pt x="9977" y="14160"/>
                </a:lnTo>
                <a:lnTo>
                  <a:pt x="10051" y="14270"/>
                </a:lnTo>
                <a:lnTo>
                  <a:pt x="10198" y="14270"/>
                </a:lnTo>
                <a:lnTo>
                  <a:pt x="10271" y="14233"/>
                </a:lnTo>
                <a:lnTo>
                  <a:pt x="10308" y="14160"/>
                </a:lnTo>
                <a:lnTo>
                  <a:pt x="10308" y="14013"/>
                </a:lnTo>
                <a:lnTo>
                  <a:pt x="10308" y="13903"/>
                </a:lnTo>
                <a:lnTo>
                  <a:pt x="10198" y="13609"/>
                </a:lnTo>
                <a:lnTo>
                  <a:pt x="9977" y="12949"/>
                </a:lnTo>
                <a:lnTo>
                  <a:pt x="9904" y="12729"/>
                </a:lnTo>
                <a:lnTo>
                  <a:pt x="9977" y="12619"/>
                </a:lnTo>
                <a:lnTo>
                  <a:pt x="10088" y="12399"/>
                </a:lnTo>
                <a:lnTo>
                  <a:pt x="10124" y="12215"/>
                </a:lnTo>
                <a:lnTo>
                  <a:pt x="10161" y="12032"/>
                </a:lnTo>
                <a:lnTo>
                  <a:pt x="10161" y="11885"/>
                </a:lnTo>
                <a:lnTo>
                  <a:pt x="10124" y="11849"/>
                </a:lnTo>
                <a:lnTo>
                  <a:pt x="10601" y="11042"/>
                </a:lnTo>
                <a:lnTo>
                  <a:pt x="11115" y="10235"/>
                </a:lnTo>
                <a:lnTo>
                  <a:pt x="11371" y="10088"/>
                </a:lnTo>
                <a:lnTo>
                  <a:pt x="11518" y="9978"/>
                </a:lnTo>
                <a:lnTo>
                  <a:pt x="11628" y="9868"/>
                </a:lnTo>
                <a:lnTo>
                  <a:pt x="11665" y="9831"/>
                </a:lnTo>
                <a:lnTo>
                  <a:pt x="11738" y="9758"/>
                </a:lnTo>
                <a:lnTo>
                  <a:pt x="11812" y="9611"/>
                </a:lnTo>
                <a:lnTo>
                  <a:pt x="11885" y="9464"/>
                </a:lnTo>
                <a:lnTo>
                  <a:pt x="12068" y="9501"/>
                </a:lnTo>
                <a:lnTo>
                  <a:pt x="12288" y="9501"/>
                </a:lnTo>
                <a:lnTo>
                  <a:pt x="12875" y="9538"/>
                </a:lnTo>
                <a:lnTo>
                  <a:pt x="13426" y="9501"/>
                </a:lnTo>
                <a:lnTo>
                  <a:pt x="13499" y="9501"/>
                </a:lnTo>
                <a:lnTo>
                  <a:pt x="13572" y="9464"/>
                </a:lnTo>
                <a:lnTo>
                  <a:pt x="13646" y="9391"/>
                </a:lnTo>
                <a:lnTo>
                  <a:pt x="13646" y="9318"/>
                </a:lnTo>
                <a:lnTo>
                  <a:pt x="13682" y="9244"/>
                </a:lnTo>
                <a:lnTo>
                  <a:pt x="13646" y="9171"/>
                </a:lnTo>
                <a:lnTo>
                  <a:pt x="13609" y="9098"/>
                </a:lnTo>
                <a:lnTo>
                  <a:pt x="13536" y="9024"/>
                </a:lnTo>
                <a:lnTo>
                  <a:pt x="13426" y="9024"/>
                </a:lnTo>
                <a:lnTo>
                  <a:pt x="13059" y="8988"/>
                </a:lnTo>
                <a:lnTo>
                  <a:pt x="12655" y="8988"/>
                </a:lnTo>
                <a:lnTo>
                  <a:pt x="11885" y="9024"/>
                </a:lnTo>
                <a:lnTo>
                  <a:pt x="11812" y="8951"/>
                </a:lnTo>
                <a:lnTo>
                  <a:pt x="11738" y="8877"/>
                </a:lnTo>
                <a:lnTo>
                  <a:pt x="11518" y="8767"/>
                </a:lnTo>
                <a:lnTo>
                  <a:pt x="11445" y="8767"/>
                </a:lnTo>
                <a:lnTo>
                  <a:pt x="11335" y="8804"/>
                </a:lnTo>
                <a:lnTo>
                  <a:pt x="11225" y="8767"/>
                </a:lnTo>
                <a:lnTo>
                  <a:pt x="11078" y="8804"/>
                </a:lnTo>
                <a:lnTo>
                  <a:pt x="10638" y="8107"/>
                </a:lnTo>
                <a:lnTo>
                  <a:pt x="10271" y="7594"/>
                </a:lnTo>
                <a:lnTo>
                  <a:pt x="10088" y="7300"/>
                </a:lnTo>
                <a:lnTo>
                  <a:pt x="9904" y="7080"/>
                </a:lnTo>
                <a:lnTo>
                  <a:pt x="9977" y="6970"/>
                </a:lnTo>
                <a:lnTo>
                  <a:pt x="10051" y="6823"/>
                </a:lnTo>
                <a:lnTo>
                  <a:pt x="10088" y="6713"/>
                </a:lnTo>
                <a:lnTo>
                  <a:pt x="10124" y="6567"/>
                </a:lnTo>
                <a:lnTo>
                  <a:pt x="10088" y="6493"/>
                </a:lnTo>
                <a:lnTo>
                  <a:pt x="10051" y="6456"/>
                </a:lnTo>
                <a:lnTo>
                  <a:pt x="9941" y="6456"/>
                </a:lnTo>
                <a:lnTo>
                  <a:pt x="10124" y="6236"/>
                </a:lnTo>
                <a:lnTo>
                  <a:pt x="10308" y="5980"/>
                </a:lnTo>
                <a:lnTo>
                  <a:pt x="10638" y="5503"/>
                </a:lnTo>
                <a:lnTo>
                  <a:pt x="11005" y="4953"/>
                </a:lnTo>
                <a:lnTo>
                  <a:pt x="11078" y="4953"/>
                </a:lnTo>
                <a:lnTo>
                  <a:pt x="11151" y="4916"/>
                </a:lnTo>
                <a:lnTo>
                  <a:pt x="11225" y="4843"/>
                </a:lnTo>
                <a:lnTo>
                  <a:pt x="11298" y="4769"/>
                </a:lnTo>
                <a:lnTo>
                  <a:pt x="11518" y="4586"/>
                </a:lnTo>
                <a:lnTo>
                  <a:pt x="11591" y="4476"/>
                </a:lnTo>
                <a:lnTo>
                  <a:pt x="11665" y="4366"/>
                </a:lnTo>
                <a:lnTo>
                  <a:pt x="11702" y="4256"/>
                </a:lnTo>
                <a:lnTo>
                  <a:pt x="11702" y="4146"/>
                </a:lnTo>
                <a:lnTo>
                  <a:pt x="11665" y="3999"/>
                </a:lnTo>
                <a:lnTo>
                  <a:pt x="11591" y="3889"/>
                </a:lnTo>
                <a:lnTo>
                  <a:pt x="11518" y="3779"/>
                </a:lnTo>
                <a:lnTo>
                  <a:pt x="11408" y="3742"/>
                </a:lnTo>
                <a:lnTo>
                  <a:pt x="11298" y="3705"/>
                </a:lnTo>
                <a:lnTo>
                  <a:pt x="11151" y="3669"/>
                </a:lnTo>
                <a:lnTo>
                  <a:pt x="10931" y="3192"/>
                </a:lnTo>
                <a:lnTo>
                  <a:pt x="10674" y="2752"/>
                </a:lnTo>
                <a:lnTo>
                  <a:pt x="10344" y="2091"/>
                </a:lnTo>
                <a:lnTo>
                  <a:pt x="10124" y="1725"/>
                </a:lnTo>
                <a:lnTo>
                  <a:pt x="9904" y="1431"/>
                </a:lnTo>
                <a:lnTo>
                  <a:pt x="9941" y="1284"/>
                </a:lnTo>
                <a:lnTo>
                  <a:pt x="9941" y="1211"/>
                </a:lnTo>
                <a:lnTo>
                  <a:pt x="9977" y="1064"/>
                </a:lnTo>
                <a:lnTo>
                  <a:pt x="9941" y="954"/>
                </a:lnTo>
                <a:lnTo>
                  <a:pt x="9904" y="844"/>
                </a:lnTo>
                <a:lnTo>
                  <a:pt x="9831" y="697"/>
                </a:lnTo>
                <a:lnTo>
                  <a:pt x="9721" y="587"/>
                </a:lnTo>
                <a:lnTo>
                  <a:pt x="9574" y="514"/>
                </a:lnTo>
                <a:lnTo>
                  <a:pt x="9427" y="477"/>
                </a:lnTo>
                <a:lnTo>
                  <a:pt x="9244" y="514"/>
                </a:lnTo>
                <a:lnTo>
                  <a:pt x="9097" y="551"/>
                </a:lnTo>
                <a:lnTo>
                  <a:pt x="8987" y="661"/>
                </a:lnTo>
                <a:lnTo>
                  <a:pt x="8914" y="808"/>
                </a:lnTo>
                <a:lnTo>
                  <a:pt x="8877" y="954"/>
                </a:lnTo>
                <a:lnTo>
                  <a:pt x="8840" y="1028"/>
                </a:lnTo>
                <a:lnTo>
                  <a:pt x="7887" y="1101"/>
                </a:lnTo>
                <a:lnTo>
                  <a:pt x="7080" y="1174"/>
                </a:lnTo>
                <a:lnTo>
                  <a:pt x="6933" y="1174"/>
                </a:lnTo>
                <a:lnTo>
                  <a:pt x="6860" y="1064"/>
                </a:lnTo>
                <a:lnTo>
                  <a:pt x="6749" y="918"/>
                </a:lnTo>
                <a:lnTo>
                  <a:pt x="6713" y="881"/>
                </a:lnTo>
                <a:lnTo>
                  <a:pt x="6639" y="808"/>
                </a:lnTo>
                <a:lnTo>
                  <a:pt x="6529" y="771"/>
                </a:lnTo>
                <a:lnTo>
                  <a:pt x="6456" y="771"/>
                </a:lnTo>
                <a:lnTo>
                  <a:pt x="6383" y="808"/>
                </a:lnTo>
                <a:lnTo>
                  <a:pt x="5942" y="808"/>
                </a:lnTo>
                <a:lnTo>
                  <a:pt x="5686" y="477"/>
                </a:lnTo>
                <a:lnTo>
                  <a:pt x="5576" y="294"/>
                </a:lnTo>
                <a:lnTo>
                  <a:pt x="5466" y="111"/>
                </a:lnTo>
                <a:lnTo>
                  <a:pt x="5429" y="37"/>
                </a:lnTo>
                <a:lnTo>
                  <a:pt x="5356" y="1"/>
                </a:lnTo>
                <a:lnTo>
                  <a:pt x="5209" y="1"/>
                </a:lnTo>
                <a:lnTo>
                  <a:pt x="5025" y="37"/>
                </a:lnTo>
                <a:lnTo>
                  <a:pt x="4915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56" name="Google Shape;256;p4"/>
          <p:cNvSpPr/>
          <p:nvPr/>
        </p:nvSpPr>
        <p:spPr>
          <a:xfrm>
            <a:off x="7430898" y="4873171"/>
            <a:ext cx="297606" cy="211234"/>
          </a:xfrm>
          <a:custGeom>
            <a:avLst/>
            <a:gdLst/>
            <a:ahLst/>
            <a:cxnLst/>
            <a:rect l="l" t="t" r="r" b="b"/>
            <a:pathLst>
              <a:path w="10492" h="7447" extrusionOk="0">
                <a:moveTo>
                  <a:pt x="7300" y="1761"/>
                </a:moveTo>
                <a:lnTo>
                  <a:pt x="7117" y="1797"/>
                </a:lnTo>
                <a:lnTo>
                  <a:pt x="6897" y="1834"/>
                </a:lnTo>
                <a:lnTo>
                  <a:pt x="6713" y="1907"/>
                </a:lnTo>
                <a:lnTo>
                  <a:pt x="6530" y="2017"/>
                </a:lnTo>
                <a:lnTo>
                  <a:pt x="6383" y="2128"/>
                </a:lnTo>
                <a:lnTo>
                  <a:pt x="6273" y="2274"/>
                </a:lnTo>
                <a:lnTo>
                  <a:pt x="6200" y="2458"/>
                </a:lnTo>
                <a:lnTo>
                  <a:pt x="6200" y="2531"/>
                </a:lnTo>
                <a:lnTo>
                  <a:pt x="6237" y="2604"/>
                </a:lnTo>
                <a:lnTo>
                  <a:pt x="6310" y="2641"/>
                </a:lnTo>
                <a:lnTo>
                  <a:pt x="6383" y="2641"/>
                </a:lnTo>
                <a:lnTo>
                  <a:pt x="6530" y="2604"/>
                </a:lnTo>
                <a:lnTo>
                  <a:pt x="6640" y="2531"/>
                </a:lnTo>
                <a:lnTo>
                  <a:pt x="6860" y="2384"/>
                </a:lnTo>
                <a:lnTo>
                  <a:pt x="7007" y="2348"/>
                </a:lnTo>
                <a:lnTo>
                  <a:pt x="7154" y="2274"/>
                </a:lnTo>
                <a:lnTo>
                  <a:pt x="7484" y="2274"/>
                </a:lnTo>
                <a:lnTo>
                  <a:pt x="7667" y="2311"/>
                </a:lnTo>
                <a:lnTo>
                  <a:pt x="7851" y="2384"/>
                </a:lnTo>
                <a:lnTo>
                  <a:pt x="7924" y="2458"/>
                </a:lnTo>
                <a:lnTo>
                  <a:pt x="7961" y="2531"/>
                </a:lnTo>
                <a:lnTo>
                  <a:pt x="7997" y="2641"/>
                </a:lnTo>
                <a:lnTo>
                  <a:pt x="7997" y="2751"/>
                </a:lnTo>
                <a:lnTo>
                  <a:pt x="7961" y="2898"/>
                </a:lnTo>
                <a:lnTo>
                  <a:pt x="7887" y="3045"/>
                </a:lnTo>
                <a:lnTo>
                  <a:pt x="7667" y="3338"/>
                </a:lnTo>
                <a:lnTo>
                  <a:pt x="7190" y="3998"/>
                </a:lnTo>
                <a:lnTo>
                  <a:pt x="6713" y="4622"/>
                </a:lnTo>
                <a:lnTo>
                  <a:pt x="5686" y="5869"/>
                </a:lnTo>
                <a:lnTo>
                  <a:pt x="5613" y="6016"/>
                </a:lnTo>
                <a:lnTo>
                  <a:pt x="5650" y="6162"/>
                </a:lnTo>
                <a:lnTo>
                  <a:pt x="5686" y="6236"/>
                </a:lnTo>
                <a:lnTo>
                  <a:pt x="5723" y="6273"/>
                </a:lnTo>
                <a:lnTo>
                  <a:pt x="5796" y="6309"/>
                </a:lnTo>
                <a:lnTo>
                  <a:pt x="5870" y="6309"/>
                </a:lnTo>
                <a:lnTo>
                  <a:pt x="6567" y="6273"/>
                </a:lnTo>
                <a:lnTo>
                  <a:pt x="7264" y="6309"/>
                </a:lnTo>
                <a:lnTo>
                  <a:pt x="8034" y="6346"/>
                </a:lnTo>
                <a:lnTo>
                  <a:pt x="8401" y="6419"/>
                </a:lnTo>
                <a:lnTo>
                  <a:pt x="8547" y="6419"/>
                </a:lnTo>
                <a:lnTo>
                  <a:pt x="8731" y="6383"/>
                </a:lnTo>
                <a:lnTo>
                  <a:pt x="8841" y="6309"/>
                </a:lnTo>
                <a:lnTo>
                  <a:pt x="8878" y="6199"/>
                </a:lnTo>
                <a:lnTo>
                  <a:pt x="8878" y="6089"/>
                </a:lnTo>
                <a:lnTo>
                  <a:pt x="8768" y="6016"/>
                </a:lnTo>
                <a:lnTo>
                  <a:pt x="8658" y="5942"/>
                </a:lnTo>
                <a:lnTo>
                  <a:pt x="8474" y="5869"/>
                </a:lnTo>
                <a:lnTo>
                  <a:pt x="8107" y="5796"/>
                </a:lnTo>
                <a:lnTo>
                  <a:pt x="7410" y="5759"/>
                </a:lnTo>
                <a:lnTo>
                  <a:pt x="6457" y="5759"/>
                </a:lnTo>
                <a:lnTo>
                  <a:pt x="7557" y="4365"/>
                </a:lnTo>
                <a:lnTo>
                  <a:pt x="7851" y="3998"/>
                </a:lnTo>
                <a:lnTo>
                  <a:pt x="8144" y="3595"/>
                </a:lnTo>
                <a:lnTo>
                  <a:pt x="8291" y="3375"/>
                </a:lnTo>
                <a:lnTo>
                  <a:pt x="8401" y="3191"/>
                </a:lnTo>
                <a:lnTo>
                  <a:pt x="8474" y="2935"/>
                </a:lnTo>
                <a:lnTo>
                  <a:pt x="8511" y="2714"/>
                </a:lnTo>
                <a:lnTo>
                  <a:pt x="8511" y="2494"/>
                </a:lnTo>
                <a:lnTo>
                  <a:pt x="8437" y="2311"/>
                </a:lnTo>
                <a:lnTo>
                  <a:pt x="8327" y="2164"/>
                </a:lnTo>
                <a:lnTo>
                  <a:pt x="8217" y="2017"/>
                </a:lnTo>
                <a:lnTo>
                  <a:pt x="8071" y="1907"/>
                </a:lnTo>
                <a:lnTo>
                  <a:pt x="7887" y="1834"/>
                </a:lnTo>
                <a:lnTo>
                  <a:pt x="7667" y="1797"/>
                </a:lnTo>
                <a:lnTo>
                  <a:pt x="7484" y="1761"/>
                </a:lnTo>
                <a:close/>
                <a:moveTo>
                  <a:pt x="954" y="0"/>
                </a:moveTo>
                <a:lnTo>
                  <a:pt x="771" y="37"/>
                </a:lnTo>
                <a:lnTo>
                  <a:pt x="624" y="110"/>
                </a:lnTo>
                <a:lnTo>
                  <a:pt x="441" y="183"/>
                </a:lnTo>
                <a:lnTo>
                  <a:pt x="294" y="257"/>
                </a:lnTo>
                <a:lnTo>
                  <a:pt x="147" y="404"/>
                </a:lnTo>
                <a:lnTo>
                  <a:pt x="37" y="514"/>
                </a:lnTo>
                <a:lnTo>
                  <a:pt x="1" y="587"/>
                </a:lnTo>
                <a:lnTo>
                  <a:pt x="1" y="660"/>
                </a:lnTo>
                <a:lnTo>
                  <a:pt x="74" y="770"/>
                </a:lnTo>
                <a:lnTo>
                  <a:pt x="184" y="844"/>
                </a:lnTo>
                <a:lnTo>
                  <a:pt x="257" y="844"/>
                </a:lnTo>
                <a:lnTo>
                  <a:pt x="331" y="807"/>
                </a:lnTo>
                <a:lnTo>
                  <a:pt x="661" y="660"/>
                </a:lnTo>
                <a:lnTo>
                  <a:pt x="844" y="624"/>
                </a:lnTo>
                <a:lnTo>
                  <a:pt x="1028" y="587"/>
                </a:lnTo>
                <a:lnTo>
                  <a:pt x="991" y="624"/>
                </a:lnTo>
                <a:lnTo>
                  <a:pt x="991" y="844"/>
                </a:lnTo>
                <a:lnTo>
                  <a:pt x="991" y="1064"/>
                </a:lnTo>
                <a:lnTo>
                  <a:pt x="1101" y="1467"/>
                </a:lnTo>
                <a:lnTo>
                  <a:pt x="1358" y="2641"/>
                </a:lnTo>
                <a:lnTo>
                  <a:pt x="2312" y="7263"/>
                </a:lnTo>
                <a:lnTo>
                  <a:pt x="2348" y="7336"/>
                </a:lnTo>
                <a:lnTo>
                  <a:pt x="2422" y="7410"/>
                </a:lnTo>
                <a:lnTo>
                  <a:pt x="2495" y="7446"/>
                </a:lnTo>
                <a:lnTo>
                  <a:pt x="2678" y="7446"/>
                </a:lnTo>
                <a:lnTo>
                  <a:pt x="2752" y="7410"/>
                </a:lnTo>
                <a:lnTo>
                  <a:pt x="2825" y="7336"/>
                </a:lnTo>
                <a:lnTo>
                  <a:pt x="2862" y="7263"/>
                </a:lnTo>
                <a:lnTo>
                  <a:pt x="4072" y="4108"/>
                </a:lnTo>
                <a:lnTo>
                  <a:pt x="5246" y="990"/>
                </a:lnTo>
                <a:lnTo>
                  <a:pt x="6457" y="917"/>
                </a:lnTo>
                <a:lnTo>
                  <a:pt x="7667" y="880"/>
                </a:lnTo>
                <a:lnTo>
                  <a:pt x="8988" y="917"/>
                </a:lnTo>
                <a:lnTo>
                  <a:pt x="9648" y="990"/>
                </a:lnTo>
                <a:lnTo>
                  <a:pt x="9978" y="990"/>
                </a:lnTo>
                <a:lnTo>
                  <a:pt x="10308" y="954"/>
                </a:lnTo>
                <a:lnTo>
                  <a:pt x="10382" y="917"/>
                </a:lnTo>
                <a:lnTo>
                  <a:pt x="10455" y="880"/>
                </a:lnTo>
                <a:lnTo>
                  <a:pt x="10492" y="807"/>
                </a:lnTo>
                <a:lnTo>
                  <a:pt x="10492" y="734"/>
                </a:lnTo>
                <a:lnTo>
                  <a:pt x="10418" y="587"/>
                </a:lnTo>
                <a:lnTo>
                  <a:pt x="10382" y="514"/>
                </a:lnTo>
                <a:lnTo>
                  <a:pt x="10308" y="477"/>
                </a:lnTo>
                <a:lnTo>
                  <a:pt x="10015" y="404"/>
                </a:lnTo>
                <a:lnTo>
                  <a:pt x="9721" y="367"/>
                </a:lnTo>
                <a:lnTo>
                  <a:pt x="9134" y="330"/>
                </a:lnTo>
                <a:lnTo>
                  <a:pt x="7814" y="293"/>
                </a:lnTo>
                <a:lnTo>
                  <a:pt x="6420" y="330"/>
                </a:lnTo>
                <a:lnTo>
                  <a:pt x="5026" y="404"/>
                </a:lnTo>
                <a:lnTo>
                  <a:pt x="4916" y="440"/>
                </a:lnTo>
                <a:lnTo>
                  <a:pt x="4843" y="477"/>
                </a:lnTo>
                <a:lnTo>
                  <a:pt x="4806" y="550"/>
                </a:lnTo>
                <a:lnTo>
                  <a:pt x="4733" y="624"/>
                </a:lnTo>
                <a:lnTo>
                  <a:pt x="2678" y="6162"/>
                </a:lnTo>
                <a:lnTo>
                  <a:pt x="2128" y="3705"/>
                </a:lnTo>
                <a:lnTo>
                  <a:pt x="1725" y="1981"/>
                </a:lnTo>
                <a:lnTo>
                  <a:pt x="1541" y="1210"/>
                </a:lnTo>
                <a:lnTo>
                  <a:pt x="1468" y="844"/>
                </a:lnTo>
                <a:lnTo>
                  <a:pt x="1431" y="660"/>
                </a:lnTo>
                <a:lnTo>
                  <a:pt x="1395" y="550"/>
                </a:lnTo>
                <a:lnTo>
                  <a:pt x="1431" y="550"/>
                </a:lnTo>
                <a:lnTo>
                  <a:pt x="1468" y="514"/>
                </a:lnTo>
                <a:lnTo>
                  <a:pt x="1468" y="477"/>
                </a:lnTo>
                <a:lnTo>
                  <a:pt x="1505" y="367"/>
                </a:lnTo>
                <a:lnTo>
                  <a:pt x="1505" y="220"/>
                </a:lnTo>
                <a:lnTo>
                  <a:pt x="1468" y="110"/>
                </a:lnTo>
                <a:lnTo>
                  <a:pt x="1395" y="73"/>
                </a:lnTo>
                <a:lnTo>
                  <a:pt x="1321" y="37"/>
                </a:lnTo>
                <a:lnTo>
                  <a:pt x="1138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57" name="Google Shape;257;p4"/>
          <p:cNvSpPr/>
          <p:nvPr/>
        </p:nvSpPr>
        <p:spPr>
          <a:xfrm>
            <a:off x="8749725" y="4950125"/>
            <a:ext cx="288245" cy="184202"/>
          </a:xfrm>
          <a:custGeom>
            <a:avLst/>
            <a:gdLst/>
            <a:ahLst/>
            <a:cxnLst/>
            <a:rect l="l" t="t" r="r" b="b"/>
            <a:pathLst>
              <a:path w="10162" h="6494" extrusionOk="0">
                <a:moveTo>
                  <a:pt x="8291" y="587"/>
                </a:moveTo>
                <a:lnTo>
                  <a:pt x="8291" y="698"/>
                </a:lnTo>
                <a:lnTo>
                  <a:pt x="8327" y="771"/>
                </a:lnTo>
                <a:lnTo>
                  <a:pt x="8401" y="808"/>
                </a:lnTo>
                <a:lnTo>
                  <a:pt x="8474" y="808"/>
                </a:lnTo>
                <a:lnTo>
                  <a:pt x="8768" y="771"/>
                </a:lnTo>
                <a:lnTo>
                  <a:pt x="8914" y="771"/>
                </a:lnTo>
                <a:lnTo>
                  <a:pt x="8988" y="808"/>
                </a:lnTo>
                <a:lnTo>
                  <a:pt x="9024" y="844"/>
                </a:lnTo>
                <a:lnTo>
                  <a:pt x="9208" y="1101"/>
                </a:lnTo>
                <a:lnTo>
                  <a:pt x="9318" y="1321"/>
                </a:lnTo>
                <a:lnTo>
                  <a:pt x="9465" y="1615"/>
                </a:lnTo>
                <a:lnTo>
                  <a:pt x="9538" y="1871"/>
                </a:lnTo>
                <a:lnTo>
                  <a:pt x="9611" y="2165"/>
                </a:lnTo>
                <a:lnTo>
                  <a:pt x="9648" y="2458"/>
                </a:lnTo>
                <a:lnTo>
                  <a:pt x="9648" y="2715"/>
                </a:lnTo>
                <a:lnTo>
                  <a:pt x="9575" y="2972"/>
                </a:lnTo>
                <a:lnTo>
                  <a:pt x="9501" y="3229"/>
                </a:lnTo>
                <a:lnTo>
                  <a:pt x="9354" y="3485"/>
                </a:lnTo>
                <a:lnTo>
                  <a:pt x="9171" y="3669"/>
                </a:lnTo>
                <a:lnTo>
                  <a:pt x="8988" y="3852"/>
                </a:lnTo>
                <a:lnTo>
                  <a:pt x="8731" y="3962"/>
                </a:lnTo>
                <a:lnTo>
                  <a:pt x="8474" y="3999"/>
                </a:lnTo>
                <a:lnTo>
                  <a:pt x="8327" y="3999"/>
                </a:lnTo>
                <a:lnTo>
                  <a:pt x="8217" y="3925"/>
                </a:lnTo>
                <a:lnTo>
                  <a:pt x="8107" y="3852"/>
                </a:lnTo>
                <a:lnTo>
                  <a:pt x="7997" y="3742"/>
                </a:lnTo>
                <a:lnTo>
                  <a:pt x="7851" y="3485"/>
                </a:lnTo>
                <a:lnTo>
                  <a:pt x="7740" y="3229"/>
                </a:lnTo>
                <a:lnTo>
                  <a:pt x="7630" y="2935"/>
                </a:lnTo>
                <a:lnTo>
                  <a:pt x="7594" y="2605"/>
                </a:lnTo>
                <a:lnTo>
                  <a:pt x="7557" y="2311"/>
                </a:lnTo>
                <a:lnTo>
                  <a:pt x="7594" y="1981"/>
                </a:lnTo>
                <a:lnTo>
                  <a:pt x="7630" y="1578"/>
                </a:lnTo>
                <a:lnTo>
                  <a:pt x="7777" y="1211"/>
                </a:lnTo>
                <a:lnTo>
                  <a:pt x="7887" y="1028"/>
                </a:lnTo>
                <a:lnTo>
                  <a:pt x="7997" y="844"/>
                </a:lnTo>
                <a:lnTo>
                  <a:pt x="8107" y="698"/>
                </a:lnTo>
                <a:lnTo>
                  <a:pt x="8291" y="587"/>
                </a:lnTo>
                <a:close/>
                <a:moveTo>
                  <a:pt x="8401" y="147"/>
                </a:moveTo>
                <a:lnTo>
                  <a:pt x="8181" y="221"/>
                </a:lnTo>
                <a:lnTo>
                  <a:pt x="7961" y="294"/>
                </a:lnTo>
                <a:lnTo>
                  <a:pt x="7814" y="404"/>
                </a:lnTo>
                <a:lnTo>
                  <a:pt x="7667" y="551"/>
                </a:lnTo>
                <a:lnTo>
                  <a:pt x="7520" y="698"/>
                </a:lnTo>
                <a:lnTo>
                  <a:pt x="7410" y="881"/>
                </a:lnTo>
                <a:lnTo>
                  <a:pt x="7264" y="1284"/>
                </a:lnTo>
                <a:lnTo>
                  <a:pt x="7154" y="1688"/>
                </a:lnTo>
                <a:lnTo>
                  <a:pt x="7117" y="2055"/>
                </a:lnTo>
                <a:lnTo>
                  <a:pt x="7080" y="2458"/>
                </a:lnTo>
                <a:lnTo>
                  <a:pt x="7154" y="2935"/>
                </a:lnTo>
                <a:lnTo>
                  <a:pt x="7264" y="3375"/>
                </a:lnTo>
                <a:lnTo>
                  <a:pt x="7410" y="3779"/>
                </a:lnTo>
                <a:lnTo>
                  <a:pt x="7520" y="3962"/>
                </a:lnTo>
                <a:lnTo>
                  <a:pt x="7667" y="4146"/>
                </a:lnTo>
                <a:lnTo>
                  <a:pt x="7814" y="4292"/>
                </a:lnTo>
                <a:lnTo>
                  <a:pt x="7961" y="4402"/>
                </a:lnTo>
                <a:lnTo>
                  <a:pt x="8144" y="4476"/>
                </a:lnTo>
                <a:lnTo>
                  <a:pt x="8364" y="4512"/>
                </a:lnTo>
                <a:lnTo>
                  <a:pt x="8584" y="4512"/>
                </a:lnTo>
                <a:lnTo>
                  <a:pt x="8768" y="4476"/>
                </a:lnTo>
                <a:lnTo>
                  <a:pt x="8988" y="4439"/>
                </a:lnTo>
                <a:lnTo>
                  <a:pt x="9134" y="4366"/>
                </a:lnTo>
                <a:lnTo>
                  <a:pt x="9318" y="4256"/>
                </a:lnTo>
                <a:lnTo>
                  <a:pt x="9465" y="4146"/>
                </a:lnTo>
                <a:lnTo>
                  <a:pt x="9721" y="3852"/>
                </a:lnTo>
                <a:lnTo>
                  <a:pt x="9905" y="3522"/>
                </a:lnTo>
                <a:lnTo>
                  <a:pt x="10051" y="3118"/>
                </a:lnTo>
                <a:lnTo>
                  <a:pt x="10161" y="2752"/>
                </a:lnTo>
                <a:lnTo>
                  <a:pt x="10161" y="2348"/>
                </a:lnTo>
                <a:lnTo>
                  <a:pt x="10125" y="2091"/>
                </a:lnTo>
                <a:lnTo>
                  <a:pt x="10051" y="1761"/>
                </a:lnTo>
                <a:lnTo>
                  <a:pt x="9941" y="1394"/>
                </a:lnTo>
                <a:lnTo>
                  <a:pt x="9758" y="1064"/>
                </a:lnTo>
                <a:lnTo>
                  <a:pt x="9575" y="734"/>
                </a:lnTo>
                <a:lnTo>
                  <a:pt x="9354" y="441"/>
                </a:lnTo>
                <a:lnTo>
                  <a:pt x="9244" y="331"/>
                </a:lnTo>
                <a:lnTo>
                  <a:pt x="9098" y="257"/>
                </a:lnTo>
                <a:lnTo>
                  <a:pt x="8988" y="221"/>
                </a:lnTo>
                <a:lnTo>
                  <a:pt x="8841" y="184"/>
                </a:lnTo>
                <a:lnTo>
                  <a:pt x="8621" y="147"/>
                </a:lnTo>
                <a:close/>
                <a:moveTo>
                  <a:pt x="3999" y="1"/>
                </a:moveTo>
                <a:lnTo>
                  <a:pt x="3926" y="37"/>
                </a:lnTo>
                <a:lnTo>
                  <a:pt x="3852" y="111"/>
                </a:lnTo>
                <a:lnTo>
                  <a:pt x="3816" y="404"/>
                </a:lnTo>
                <a:lnTo>
                  <a:pt x="3779" y="734"/>
                </a:lnTo>
                <a:lnTo>
                  <a:pt x="3705" y="1321"/>
                </a:lnTo>
                <a:lnTo>
                  <a:pt x="3632" y="2458"/>
                </a:lnTo>
                <a:lnTo>
                  <a:pt x="2898" y="2385"/>
                </a:lnTo>
                <a:lnTo>
                  <a:pt x="2128" y="2385"/>
                </a:lnTo>
                <a:lnTo>
                  <a:pt x="1395" y="2422"/>
                </a:lnTo>
                <a:lnTo>
                  <a:pt x="1028" y="2495"/>
                </a:lnTo>
                <a:lnTo>
                  <a:pt x="661" y="2568"/>
                </a:lnTo>
                <a:lnTo>
                  <a:pt x="661" y="2495"/>
                </a:lnTo>
                <a:lnTo>
                  <a:pt x="588" y="2458"/>
                </a:lnTo>
                <a:lnTo>
                  <a:pt x="551" y="2495"/>
                </a:lnTo>
                <a:lnTo>
                  <a:pt x="478" y="1651"/>
                </a:lnTo>
                <a:lnTo>
                  <a:pt x="441" y="918"/>
                </a:lnTo>
                <a:lnTo>
                  <a:pt x="404" y="551"/>
                </a:lnTo>
                <a:lnTo>
                  <a:pt x="367" y="184"/>
                </a:lnTo>
                <a:lnTo>
                  <a:pt x="331" y="111"/>
                </a:lnTo>
                <a:lnTo>
                  <a:pt x="147" y="111"/>
                </a:lnTo>
                <a:lnTo>
                  <a:pt x="111" y="184"/>
                </a:lnTo>
                <a:lnTo>
                  <a:pt x="37" y="514"/>
                </a:lnTo>
                <a:lnTo>
                  <a:pt x="1" y="881"/>
                </a:lnTo>
                <a:lnTo>
                  <a:pt x="1" y="1578"/>
                </a:lnTo>
                <a:lnTo>
                  <a:pt x="37" y="2275"/>
                </a:lnTo>
                <a:lnTo>
                  <a:pt x="111" y="2972"/>
                </a:lnTo>
                <a:lnTo>
                  <a:pt x="184" y="3632"/>
                </a:lnTo>
                <a:lnTo>
                  <a:pt x="294" y="4329"/>
                </a:lnTo>
                <a:lnTo>
                  <a:pt x="404" y="4989"/>
                </a:lnTo>
                <a:lnTo>
                  <a:pt x="478" y="5356"/>
                </a:lnTo>
                <a:lnTo>
                  <a:pt x="551" y="5503"/>
                </a:lnTo>
                <a:lnTo>
                  <a:pt x="588" y="5650"/>
                </a:lnTo>
                <a:lnTo>
                  <a:pt x="551" y="5723"/>
                </a:lnTo>
                <a:lnTo>
                  <a:pt x="588" y="5833"/>
                </a:lnTo>
                <a:lnTo>
                  <a:pt x="661" y="5906"/>
                </a:lnTo>
                <a:lnTo>
                  <a:pt x="734" y="5943"/>
                </a:lnTo>
                <a:lnTo>
                  <a:pt x="881" y="5943"/>
                </a:lnTo>
                <a:lnTo>
                  <a:pt x="954" y="5906"/>
                </a:lnTo>
                <a:lnTo>
                  <a:pt x="1028" y="5833"/>
                </a:lnTo>
                <a:lnTo>
                  <a:pt x="1064" y="5760"/>
                </a:lnTo>
                <a:lnTo>
                  <a:pt x="1064" y="5650"/>
                </a:lnTo>
                <a:lnTo>
                  <a:pt x="1064" y="5466"/>
                </a:lnTo>
                <a:lnTo>
                  <a:pt x="881" y="4696"/>
                </a:lnTo>
                <a:lnTo>
                  <a:pt x="734" y="3889"/>
                </a:lnTo>
                <a:lnTo>
                  <a:pt x="624" y="3082"/>
                </a:lnTo>
                <a:lnTo>
                  <a:pt x="588" y="2935"/>
                </a:lnTo>
                <a:lnTo>
                  <a:pt x="991" y="2972"/>
                </a:lnTo>
                <a:lnTo>
                  <a:pt x="1358" y="2935"/>
                </a:lnTo>
                <a:lnTo>
                  <a:pt x="2128" y="2898"/>
                </a:lnTo>
                <a:lnTo>
                  <a:pt x="2862" y="2898"/>
                </a:lnTo>
                <a:lnTo>
                  <a:pt x="3632" y="2972"/>
                </a:lnTo>
                <a:lnTo>
                  <a:pt x="3559" y="4256"/>
                </a:lnTo>
                <a:lnTo>
                  <a:pt x="3485" y="4843"/>
                </a:lnTo>
                <a:lnTo>
                  <a:pt x="3485" y="4989"/>
                </a:lnTo>
                <a:lnTo>
                  <a:pt x="3522" y="5173"/>
                </a:lnTo>
                <a:lnTo>
                  <a:pt x="3559" y="5283"/>
                </a:lnTo>
                <a:lnTo>
                  <a:pt x="3632" y="5393"/>
                </a:lnTo>
                <a:lnTo>
                  <a:pt x="3669" y="5429"/>
                </a:lnTo>
                <a:lnTo>
                  <a:pt x="3742" y="5466"/>
                </a:lnTo>
                <a:lnTo>
                  <a:pt x="3852" y="5393"/>
                </a:lnTo>
                <a:lnTo>
                  <a:pt x="3926" y="5319"/>
                </a:lnTo>
                <a:lnTo>
                  <a:pt x="3999" y="5209"/>
                </a:lnTo>
                <a:lnTo>
                  <a:pt x="4036" y="4916"/>
                </a:lnTo>
                <a:lnTo>
                  <a:pt x="4036" y="4366"/>
                </a:lnTo>
                <a:lnTo>
                  <a:pt x="4109" y="2935"/>
                </a:lnTo>
                <a:lnTo>
                  <a:pt x="4146" y="1468"/>
                </a:lnTo>
                <a:lnTo>
                  <a:pt x="4182" y="771"/>
                </a:lnTo>
                <a:lnTo>
                  <a:pt x="4182" y="441"/>
                </a:lnTo>
                <a:lnTo>
                  <a:pt x="4146" y="111"/>
                </a:lnTo>
                <a:lnTo>
                  <a:pt x="4072" y="37"/>
                </a:lnTo>
                <a:lnTo>
                  <a:pt x="3999" y="1"/>
                </a:lnTo>
                <a:close/>
                <a:moveTo>
                  <a:pt x="5503" y="3779"/>
                </a:moveTo>
                <a:lnTo>
                  <a:pt x="5246" y="3815"/>
                </a:lnTo>
                <a:lnTo>
                  <a:pt x="5026" y="3925"/>
                </a:lnTo>
                <a:lnTo>
                  <a:pt x="4879" y="3999"/>
                </a:lnTo>
                <a:lnTo>
                  <a:pt x="4806" y="4109"/>
                </a:lnTo>
                <a:lnTo>
                  <a:pt x="4806" y="4146"/>
                </a:lnTo>
                <a:lnTo>
                  <a:pt x="4843" y="4182"/>
                </a:lnTo>
                <a:lnTo>
                  <a:pt x="4916" y="4256"/>
                </a:lnTo>
                <a:lnTo>
                  <a:pt x="5246" y="4256"/>
                </a:lnTo>
                <a:lnTo>
                  <a:pt x="5723" y="4219"/>
                </a:lnTo>
                <a:lnTo>
                  <a:pt x="5723" y="4219"/>
                </a:lnTo>
                <a:lnTo>
                  <a:pt x="5686" y="4329"/>
                </a:lnTo>
                <a:lnTo>
                  <a:pt x="5576" y="4439"/>
                </a:lnTo>
                <a:lnTo>
                  <a:pt x="5393" y="4622"/>
                </a:lnTo>
                <a:lnTo>
                  <a:pt x="5026" y="5099"/>
                </a:lnTo>
                <a:lnTo>
                  <a:pt x="4659" y="5613"/>
                </a:lnTo>
                <a:lnTo>
                  <a:pt x="4366" y="6126"/>
                </a:lnTo>
                <a:lnTo>
                  <a:pt x="4329" y="6273"/>
                </a:lnTo>
                <a:lnTo>
                  <a:pt x="4366" y="6420"/>
                </a:lnTo>
                <a:lnTo>
                  <a:pt x="4476" y="6493"/>
                </a:lnTo>
                <a:lnTo>
                  <a:pt x="4623" y="6493"/>
                </a:lnTo>
                <a:lnTo>
                  <a:pt x="6310" y="6126"/>
                </a:lnTo>
                <a:lnTo>
                  <a:pt x="6383" y="6090"/>
                </a:lnTo>
                <a:lnTo>
                  <a:pt x="6457" y="6016"/>
                </a:lnTo>
                <a:lnTo>
                  <a:pt x="6493" y="5943"/>
                </a:lnTo>
                <a:lnTo>
                  <a:pt x="6457" y="5833"/>
                </a:lnTo>
                <a:lnTo>
                  <a:pt x="6420" y="5760"/>
                </a:lnTo>
                <a:lnTo>
                  <a:pt x="6383" y="5686"/>
                </a:lnTo>
                <a:lnTo>
                  <a:pt x="6273" y="5650"/>
                </a:lnTo>
                <a:lnTo>
                  <a:pt x="6163" y="5650"/>
                </a:lnTo>
                <a:lnTo>
                  <a:pt x="5026" y="5906"/>
                </a:lnTo>
                <a:lnTo>
                  <a:pt x="5319" y="5466"/>
                </a:lnTo>
                <a:lnTo>
                  <a:pt x="5650" y="5063"/>
                </a:lnTo>
                <a:lnTo>
                  <a:pt x="5870" y="4806"/>
                </a:lnTo>
                <a:lnTo>
                  <a:pt x="6053" y="4549"/>
                </a:lnTo>
                <a:lnTo>
                  <a:pt x="6126" y="4402"/>
                </a:lnTo>
                <a:lnTo>
                  <a:pt x="6200" y="4256"/>
                </a:lnTo>
                <a:lnTo>
                  <a:pt x="6200" y="4109"/>
                </a:lnTo>
                <a:lnTo>
                  <a:pt x="6200" y="3925"/>
                </a:lnTo>
                <a:lnTo>
                  <a:pt x="6163" y="3889"/>
                </a:lnTo>
                <a:lnTo>
                  <a:pt x="6126" y="3815"/>
                </a:lnTo>
                <a:lnTo>
                  <a:pt x="5980" y="3779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58" name="Google Shape;258;p4"/>
          <p:cNvSpPr/>
          <p:nvPr/>
        </p:nvSpPr>
        <p:spPr>
          <a:xfrm>
            <a:off x="8522444" y="4000279"/>
            <a:ext cx="306966" cy="385027"/>
          </a:xfrm>
          <a:custGeom>
            <a:avLst/>
            <a:gdLst/>
            <a:ahLst/>
            <a:cxnLst/>
            <a:rect l="l" t="t" r="r" b="b"/>
            <a:pathLst>
              <a:path w="10822" h="13574" extrusionOk="0">
                <a:moveTo>
                  <a:pt x="10235" y="1358"/>
                </a:moveTo>
                <a:lnTo>
                  <a:pt x="10345" y="1652"/>
                </a:lnTo>
                <a:lnTo>
                  <a:pt x="10345" y="1982"/>
                </a:lnTo>
                <a:lnTo>
                  <a:pt x="10345" y="2312"/>
                </a:lnTo>
                <a:lnTo>
                  <a:pt x="10235" y="2605"/>
                </a:lnTo>
                <a:lnTo>
                  <a:pt x="10235" y="2569"/>
                </a:lnTo>
                <a:lnTo>
                  <a:pt x="10198" y="1945"/>
                </a:lnTo>
                <a:lnTo>
                  <a:pt x="10235" y="1358"/>
                </a:lnTo>
                <a:close/>
                <a:moveTo>
                  <a:pt x="9538" y="2092"/>
                </a:moveTo>
                <a:lnTo>
                  <a:pt x="9538" y="2422"/>
                </a:lnTo>
                <a:lnTo>
                  <a:pt x="9538" y="2789"/>
                </a:lnTo>
                <a:lnTo>
                  <a:pt x="9465" y="2202"/>
                </a:lnTo>
                <a:lnTo>
                  <a:pt x="9538" y="2092"/>
                </a:lnTo>
                <a:close/>
                <a:moveTo>
                  <a:pt x="9941" y="1285"/>
                </a:moveTo>
                <a:lnTo>
                  <a:pt x="9868" y="1835"/>
                </a:lnTo>
                <a:lnTo>
                  <a:pt x="9831" y="2129"/>
                </a:lnTo>
                <a:lnTo>
                  <a:pt x="9831" y="2459"/>
                </a:lnTo>
                <a:lnTo>
                  <a:pt x="9831" y="2642"/>
                </a:lnTo>
                <a:lnTo>
                  <a:pt x="9868" y="2789"/>
                </a:lnTo>
                <a:lnTo>
                  <a:pt x="9941" y="2936"/>
                </a:lnTo>
                <a:lnTo>
                  <a:pt x="10015" y="3046"/>
                </a:lnTo>
                <a:lnTo>
                  <a:pt x="10051" y="3046"/>
                </a:lnTo>
                <a:lnTo>
                  <a:pt x="9941" y="3229"/>
                </a:lnTo>
                <a:lnTo>
                  <a:pt x="9648" y="3632"/>
                </a:lnTo>
                <a:lnTo>
                  <a:pt x="9575" y="3046"/>
                </a:lnTo>
                <a:lnTo>
                  <a:pt x="9611" y="3119"/>
                </a:lnTo>
                <a:lnTo>
                  <a:pt x="9648" y="3156"/>
                </a:lnTo>
                <a:lnTo>
                  <a:pt x="9721" y="3192"/>
                </a:lnTo>
                <a:lnTo>
                  <a:pt x="9795" y="3156"/>
                </a:lnTo>
                <a:lnTo>
                  <a:pt x="9868" y="3156"/>
                </a:lnTo>
                <a:lnTo>
                  <a:pt x="9905" y="3082"/>
                </a:lnTo>
                <a:lnTo>
                  <a:pt x="9905" y="3046"/>
                </a:lnTo>
                <a:lnTo>
                  <a:pt x="9905" y="2972"/>
                </a:lnTo>
                <a:lnTo>
                  <a:pt x="9868" y="2936"/>
                </a:lnTo>
                <a:lnTo>
                  <a:pt x="9831" y="2899"/>
                </a:lnTo>
                <a:lnTo>
                  <a:pt x="9758" y="2899"/>
                </a:lnTo>
                <a:lnTo>
                  <a:pt x="9758" y="2642"/>
                </a:lnTo>
                <a:lnTo>
                  <a:pt x="9721" y="2092"/>
                </a:lnTo>
                <a:lnTo>
                  <a:pt x="9685" y="2018"/>
                </a:lnTo>
                <a:lnTo>
                  <a:pt x="9587" y="2018"/>
                </a:lnTo>
                <a:lnTo>
                  <a:pt x="9611" y="1982"/>
                </a:lnTo>
                <a:lnTo>
                  <a:pt x="9721" y="1762"/>
                </a:lnTo>
                <a:lnTo>
                  <a:pt x="9831" y="1542"/>
                </a:lnTo>
                <a:lnTo>
                  <a:pt x="9941" y="1285"/>
                </a:lnTo>
                <a:close/>
                <a:moveTo>
                  <a:pt x="9318" y="2385"/>
                </a:moveTo>
                <a:lnTo>
                  <a:pt x="9281" y="3119"/>
                </a:lnTo>
                <a:lnTo>
                  <a:pt x="9318" y="3889"/>
                </a:lnTo>
                <a:lnTo>
                  <a:pt x="9354" y="3963"/>
                </a:lnTo>
                <a:lnTo>
                  <a:pt x="9098" y="4183"/>
                </a:lnTo>
                <a:lnTo>
                  <a:pt x="9098" y="3963"/>
                </a:lnTo>
                <a:lnTo>
                  <a:pt x="9098" y="3743"/>
                </a:lnTo>
                <a:lnTo>
                  <a:pt x="9024" y="3302"/>
                </a:lnTo>
                <a:lnTo>
                  <a:pt x="8988" y="2715"/>
                </a:lnTo>
                <a:lnTo>
                  <a:pt x="9134" y="2569"/>
                </a:lnTo>
                <a:lnTo>
                  <a:pt x="9318" y="2385"/>
                </a:lnTo>
                <a:close/>
                <a:moveTo>
                  <a:pt x="8107" y="3596"/>
                </a:moveTo>
                <a:lnTo>
                  <a:pt x="7997" y="3889"/>
                </a:lnTo>
                <a:lnTo>
                  <a:pt x="7924" y="4219"/>
                </a:lnTo>
                <a:lnTo>
                  <a:pt x="7887" y="3779"/>
                </a:lnTo>
                <a:lnTo>
                  <a:pt x="8107" y="3596"/>
                </a:lnTo>
                <a:close/>
                <a:moveTo>
                  <a:pt x="8731" y="2972"/>
                </a:moveTo>
                <a:lnTo>
                  <a:pt x="8731" y="3302"/>
                </a:lnTo>
                <a:lnTo>
                  <a:pt x="8731" y="3816"/>
                </a:lnTo>
                <a:lnTo>
                  <a:pt x="8768" y="4109"/>
                </a:lnTo>
                <a:lnTo>
                  <a:pt x="8841" y="4366"/>
                </a:lnTo>
                <a:lnTo>
                  <a:pt x="8841" y="4403"/>
                </a:lnTo>
                <a:lnTo>
                  <a:pt x="8621" y="4586"/>
                </a:lnTo>
                <a:lnTo>
                  <a:pt x="8621" y="4586"/>
                </a:lnTo>
                <a:lnTo>
                  <a:pt x="8658" y="4219"/>
                </a:lnTo>
                <a:lnTo>
                  <a:pt x="8694" y="3816"/>
                </a:lnTo>
                <a:lnTo>
                  <a:pt x="8694" y="3449"/>
                </a:lnTo>
                <a:lnTo>
                  <a:pt x="8658" y="3082"/>
                </a:lnTo>
                <a:lnTo>
                  <a:pt x="8731" y="2972"/>
                </a:lnTo>
                <a:close/>
                <a:moveTo>
                  <a:pt x="8364" y="3339"/>
                </a:moveTo>
                <a:lnTo>
                  <a:pt x="8254" y="4733"/>
                </a:lnTo>
                <a:lnTo>
                  <a:pt x="8291" y="4806"/>
                </a:lnTo>
                <a:lnTo>
                  <a:pt x="8291" y="4843"/>
                </a:lnTo>
                <a:lnTo>
                  <a:pt x="8217" y="4916"/>
                </a:lnTo>
                <a:lnTo>
                  <a:pt x="8181" y="4880"/>
                </a:lnTo>
                <a:lnTo>
                  <a:pt x="8327" y="3522"/>
                </a:lnTo>
                <a:lnTo>
                  <a:pt x="8291" y="3486"/>
                </a:lnTo>
                <a:lnTo>
                  <a:pt x="8254" y="3449"/>
                </a:lnTo>
                <a:lnTo>
                  <a:pt x="8364" y="3339"/>
                </a:lnTo>
                <a:close/>
                <a:moveTo>
                  <a:pt x="7704" y="3963"/>
                </a:moveTo>
                <a:lnTo>
                  <a:pt x="7667" y="4329"/>
                </a:lnTo>
                <a:lnTo>
                  <a:pt x="7594" y="4696"/>
                </a:lnTo>
                <a:lnTo>
                  <a:pt x="7520" y="5026"/>
                </a:lnTo>
                <a:lnTo>
                  <a:pt x="7410" y="5393"/>
                </a:lnTo>
                <a:lnTo>
                  <a:pt x="7410" y="5467"/>
                </a:lnTo>
                <a:lnTo>
                  <a:pt x="7337" y="5430"/>
                </a:lnTo>
                <a:lnTo>
                  <a:pt x="7300" y="5430"/>
                </a:lnTo>
                <a:lnTo>
                  <a:pt x="7300" y="4990"/>
                </a:lnTo>
                <a:lnTo>
                  <a:pt x="7264" y="4696"/>
                </a:lnTo>
                <a:lnTo>
                  <a:pt x="7227" y="4366"/>
                </a:lnTo>
                <a:lnTo>
                  <a:pt x="7704" y="3963"/>
                </a:lnTo>
                <a:close/>
                <a:moveTo>
                  <a:pt x="7044" y="4513"/>
                </a:moveTo>
                <a:lnTo>
                  <a:pt x="6970" y="5026"/>
                </a:lnTo>
                <a:lnTo>
                  <a:pt x="6970" y="5320"/>
                </a:lnTo>
                <a:lnTo>
                  <a:pt x="6970" y="5540"/>
                </a:lnTo>
                <a:lnTo>
                  <a:pt x="7007" y="5650"/>
                </a:lnTo>
                <a:lnTo>
                  <a:pt x="7080" y="5760"/>
                </a:lnTo>
                <a:lnTo>
                  <a:pt x="6677" y="6053"/>
                </a:lnTo>
                <a:lnTo>
                  <a:pt x="6677" y="6053"/>
                </a:lnTo>
                <a:lnTo>
                  <a:pt x="6713" y="5797"/>
                </a:lnTo>
                <a:lnTo>
                  <a:pt x="6750" y="5540"/>
                </a:lnTo>
                <a:lnTo>
                  <a:pt x="6750" y="5173"/>
                </a:lnTo>
                <a:lnTo>
                  <a:pt x="6677" y="4843"/>
                </a:lnTo>
                <a:lnTo>
                  <a:pt x="7044" y="4513"/>
                </a:lnTo>
                <a:close/>
                <a:moveTo>
                  <a:pt x="6603" y="4916"/>
                </a:moveTo>
                <a:lnTo>
                  <a:pt x="6567" y="5173"/>
                </a:lnTo>
                <a:lnTo>
                  <a:pt x="6530" y="5430"/>
                </a:lnTo>
                <a:lnTo>
                  <a:pt x="6457" y="5613"/>
                </a:lnTo>
                <a:lnTo>
                  <a:pt x="6383" y="5760"/>
                </a:lnTo>
                <a:lnTo>
                  <a:pt x="6310" y="5943"/>
                </a:lnTo>
                <a:lnTo>
                  <a:pt x="6310" y="6127"/>
                </a:lnTo>
                <a:lnTo>
                  <a:pt x="6310" y="6200"/>
                </a:lnTo>
                <a:lnTo>
                  <a:pt x="6383" y="6237"/>
                </a:lnTo>
                <a:lnTo>
                  <a:pt x="5980" y="6494"/>
                </a:lnTo>
                <a:lnTo>
                  <a:pt x="6053" y="6090"/>
                </a:lnTo>
                <a:lnTo>
                  <a:pt x="6053" y="5760"/>
                </a:lnTo>
                <a:lnTo>
                  <a:pt x="6016" y="5393"/>
                </a:lnTo>
                <a:lnTo>
                  <a:pt x="6603" y="4916"/>
                </a:lnTo>
                <a:close/>
                <a:moveTo>
                  <a:pt x="5870" y="5540"/>
                </a:moveTo>
                <a:lnTo>
                  <a:pt x="5796" y="5943"/>
                </a:lnTo>
                <a:lnTo>
                  <a:pt x="5686" y="6347"/>
                </a:lnTo>
                <a:lnTo>
                  <a:pt x="5613" y="6567"/>
                </a:lnTo>
                <a:lnTo>
                  <a:pt x="5613" y="6677"/>
                </a:lnTo>
                <a:lnTo>
                  <a:pt x="5613" y="6750"/>
                </a:lnTo>
                <a:lnTo>
                  <a:pt x="5173" y="7081"/>
                </a:lnTo>
                <a:lnTo>
                  <a:pt x="5393" y="5943"/>
                </a:lnTo>
                <a:lnTo>
                  <a:pt x="5870" y="5540"/>
                </a:lnTo>
                <a:close/>
                <a:moveTo>
                  <a:pt x="9134" y="478"/>
                </a:moveTo>
                <a:lnTo>
                  <a:pt x="9428" y="588"/>
                </a:lnTo>
                <a:lnTo>
                  <a:pt x="9318" y="735"/>
                </a:lnTo>
                <a:lnTo>
                  <a:pt x="9318" y="845"/>
                </a:lnTo>
                <a:lnTo>
                  <a:pt x="9354" y="918"/>
                </a:lnTo>
                <a:lnTo>
                  <a:pt x="9428" y="955"/>
                </a:lnTo>
                <a:lnTo>
                  <a:pt x="9538" y="955"/>
                </a:lnTo>
                <a:lnTo>
                  <a:pt x="9538" y="1101"/>
                </a:lnTo>
                <a:lnTo>
                  <a:pt x="9465" y="1285"/>
                </a:lnTo>
                <a:lnTo>
                  <a:pt x="9318" y="1615"/>
                </a:lnTo>
                <a:lnTo>
                  <a:pt x="9134" y="1908"/>
                </a:lnTo>
                <a:lnTo>
                  <a:pt x="8914" y="2202"/>
                </a:lnTo>
                <a:lnTo>
                  <a:pt x="8841" y="2165"/>
                </a:lnTo>
                <a:lnTo>
                  <a:pt x="8804" y="2202"/>
                </a:lnTo>
                <a:lnTo>
                  <a:pt x="8768" y="2202"/>
                </a:lnTo>
                <a:lnTo>
                  <a:pt x="8731" y="2275"/>
                </a:lnTo>
                <a:lnTo>
                  <a:pt x="8731" y="2349"/>
                </a:lnTo>
                <a:lnTo>
                  <a:pt x="8364" y="2715"/>
                </a:lnTo>
                <a:lnTo>
                  <a:pt x="7740" y="3339"/>
                </a:lnTo>
                <a:lnTo>
                  <a:pt x="7667" y="3339"/>
                </a:lnTo>
                <a:lnTo>
                  <a:pt x="7667" y="3412"/>
                </a:lnTo>
                <a:lnTo>
                  <a:pt x="6493" y="4439"/>
                </a:lnTo>
                <a:lnTo>
                  <a:pt x="5650" y="5173"/>
                </a:lnTo>
                <a:lnTo>
                  <a:pt x="4806" y="5870"/>
                </a:lnTo>
                <a:lnTo>
                  <a:pt x="4769" y="5870"/>
                </a:lnTo>
                <a:lnTo>
                  <a:pt x="4733" y="5907"/>
                </a:lnTo>
                <a:lnTo>
                  <a:pt x="4623" y="6017"/>
                </a:lnTo>
                <a:lnTo>
                  <a:pt x="3889" y="6567"/>
                </a:lnTo>
                <a:lnTo>
                  <a:pt x="3852" y="6567"/>
                </a:lnTo>
                <a:lnTo>
                  <a:pt x="3816" y="6604"/>
                </a:lnTo>
                <a:lnTo>
                  <a:pt x="3632" y="6714"/>
                </a:lnTo>
                <a:lnTo>
                  <a:pt x="3339" y="6897"/>
                </a:lnTo>
                <a:lnTo>
                  <a:pt x="3155" y="7007"/>
                </a:lnTo>
                <a:lnTo>
                  <a:pt x="3045" y="7154"/>
                </a:lnTo>
                <a:lnTo>
                  <a:pt x="2972" y="7117"/>
                </a:lnTo>
                <a:lnTo>
                  <a:pt x="2605" y="6824"/>
                </a:lnTo>
                <a:lnTo>
                  <a:pt x="2312" y="6457"/>
                </a:lnTo>
                <a:lnTo>
                  <a:pt x="2128" y="6274"/>
                </a:lnTo>
                <a:lnTo>
                  <a:pt x="1945" y="6090"/>
                </a:lnTo>
                <a:lnTo>
                  <a:pt x="2202" y="5943"/>
                </a:lnTo>
                <a:lnTo>
                  <a:pt x="2458" y="5723"/>
                </a:lnTo>
                <a:lnTo>
                  <a:pt x="2605" y="5943"/>
                </a:lnTo>
                <a:lnTo>
                  <a:pt x="2825" y="6127"/>
                </a:lnTo>
                <a:lnTo>
                  <a:pt x="2935" y="6200"/>
                </a:lnTo>
                <a:lnTo>
                  <a:pt x="3082" y="6237"/>
                </a:lnTo>
                <a:lnTo>
                  <a:pt x="3229" y="6237"/>
                </a:lnTo>
                <a:lnTo>
                  <a:pt x="3339" y="6127"/>
                </a:lnTo>
                <a:lnTo>
                  <a:pt x="3375" y="6090"/>
                </a:lnTo>
                <a:lnTo>
                  <a:pt x="3412" y="6017"/>
                </a:lnTo>
                <a:lnTo>
                  <a:pt x="3375" y="5870"/>
                </a:lnTo>
                <a:lnTo>
                  <a:pt x="3339" y="5797"/>
                </a:lnTo>
                <a:lnTo>
                  <a:pt x="3265" y="5760"/>
                </a:lnTo>
                <a:lnTo>
                  <a:pt x="3119" y="5760"/>
                </a:lnTo>
                <a:lnTo>
                  <a:pt x="3082" y="5797"/>
                </a:lnTo>
                <a:lnTo>
                  <a:pt x="3082" y="5760"/>
                </a:lnTo>
                <a:lnTo>
                  <a:pt x="2935" y="5650"/>
                </a:lnTo>
                <a:lnTo>
                  <a:pt x="2752" y="5503"/>
                </a:lnTo>
                <a:lnTo>
                  <a:pt x="2825" y="5430"/>
                </a:lnTo>
                <a:lnTo>
                  <a:pt x="3302" y="4990"/>
                </a:lnTo>
                <a:lnTo>
                  <a:pt x="3375" y="5173"/>
                </a:lnTo>
                <a:lnTo>
                  <a:pt x="3449" y="5283"/>
                </a:lnTo>
                <a:lnTo>
                  <a:pt x="3559" y="5393"/>
                </a:lnTo>
                <a:lnTo>
                  <a:pt x="3669" y="5503"/>
                </a:lnTo>
                <a:lnTo>
                  <a:pt x="3816" y="5540"/>
                </a:lnTo>
                <a:lnTo>
                  <a:pt x="3926" y="5540"/>
                </a:lnTo>
                <a:lnTo>
                  <a:pt x="3999" y="5467"/>
                </a:lnTo>
                <a:lnTo>
                  <a:pt x="4036" y="5393"/>
                </a:lnTo>
                <a:lnTo>
                  <a:pt x="4036" y="5283"/>
                </a:lnTo>
                <a:lnTo>
                  <a:pt x="3889" y="5136"/>
                </a:lnTo>
                <a:lnTo>
                  <a:pt x="3742" y="4990"/>
                </a:lnTo>
                <a:lnTo>
                  <a:pt x="3632" y="4843"/>
                </a:lnTo>
                <a:lnTo>
                  <a:pt x="3595" y="4770"/>
                </a:lnTo>
                <a:lnTo>
                  <a:pt x="3595" y="4733"/>
                </a:lnTo>
                <a:lnTo>
                  <a:pt x="3926" y="4439"/>
                </a:lnTo>
                <a:lnTo>
                  <a:pt x="4146" y="4256"/>
                </a:lnTo>
                <a:lnTo>
                  <a:pt x="4182" y="4403"/>
                </a:lnTo>
                <a:lnTo>
                  <a:pt x="4256" y="4513"/>
                </a:lnTo>
                <a:lnTo>
                  <a:pt x="4329" y="4623"/>
                </a:lnTo>
                <a:lnTo>
                  <a:pt x="4439" y="4770"/>
                </a:lnTo>
                <a:lnTo>
                  <a:pt x="4586" y="4843"/>
                </a:lnTo>
                <a:lnTo>
                  <a:pt x="4696" y="4880"/>
                </a:lnTo>
                <a:lnTo>
                  <a:pt x="4806" y="4843"/>
                </a:lnTo>
                <a:lnTo>
                  <a:pt x="4843" y="4770"/>
                </a:lnTo>
                <a:lnTo>
                  <a:pt x="4879" y="4733"/>
                </a:lnTo>
                <a:lnTo>
                  <a:pt x="4879" y="4623"/>
                </a:lnTo>
                <a:lnTo>
                  <a:pt x="4843" y="4549"/>
                </a:lnTo>
                <a:lnTo>
                  <a:pt x="4769" y="4476"/>
                </a:lnTo>
                <a:lnTo>
                  <a:pt x="4623" y="4329"/>
                </a:lnTo>
                <a:lnTo>
                  <a:pt x="4513" y="4219"/>
                </a:lnTo>
                <a:lnTo>
                  <a:pt x="4476" y="4073"/>
                </a:lnTo>
                <a:lnTo>
                  <a:pt x="4476" y="3999"/>
                </a:lnTo>
                <a:lnTo>
                  <a:pt x="4989" y="3522"/>
                </a:lnTo>
                <a:lnTo>
                  <a:pt x="5063" y="3632"/>
                </a:lnTo>
                <a:lnTo>
                  <a:pt x="5173" y="3853"/>
                </a:lnTo>
                <a:lnTo>
                  <a:pt x="5356" y="4036"/>
                </a:lnTo>
                <a:lnTo>
                  <a:pt x="5430" y="4073"/>
                </a:lnTo>
                <a:lnTo>
                  <a:pt x="5503" y="4109"/>
                </a:lnTo>
                <a:lnTo>
                  <a:pt x="5576" y="4073"/>
                </a:lnTo>
                <a:lnTo>
                  <a:pt x="5650" y="4036"/>
                </a:lnTo>
                <a:lnTo>
                  <a:pt x="5686" y="3963"/>
                </a:lnTo>
                <a:lnTo>
                  <a:pt x="5686" y="3926"/>
                </a:lnTo>
                <a:lnTo>
                  <a:pt x="5686" y="3853"/>
                </a:lnTo>
                <a:lnTo>
                  <a:pt x="5650" y="3779"/>
                </a:lnTo>
                <a:lnTo>
                  <a:pt x="5246" y="3302"/>
                </a:lnTo>
                <a:lnTo>
                  <a:pt x="5980" y="2642"/>
                </a:lnTo>
                <a:lnTo>
                  <a:pt x="6016" y="2715"/>
                </a:lnTo>
                <a:lnTo>
                  <a:pt x="6163" y="3082"/>
                </a:lnTo>
                <a:lnTo>
                  <a:pt x="6200" y="3156"/>
                </a:lnTo>
                <a:lnTo>
                  <a:pt x="6237" y="3192"/>
                </a:lnTo>
                <a:lnTo>
                  <a:pt x="6383" y="3192"/>
                </a:lnTo>
                <a:lnTo>
                  <a:pt x="6457" y="3156"/>
                </a:lnTo>
                <a:lnTo>
                  <a:pt x="6493" y="3082"/>
                </a:lnTo>
                <a:lnTo>
                  <a:pt x="6530" y="3009"/>
                </a:lnTo>
                <a:lnTo>
                  <a:pt x="6493" y="2936"/>
                </a:lnTo>
                <a:lnTo>
                  <a:pt x="6383" y="2605"/>
                </a:lnTo>
                <a:lnTo>
                  <a:pt x="6273" y="2422"/>
                </a:lnTo>
                <a:lnTo>
                  <a:pt x="7007" y="1725"/>
                </a:lnTo>
                <a:lnTo>
                  <a:pt x="7044" y="1945"/>
                </a:lnTo>
                <a:lnTo>
                  <a:pt x="7080" y="2129"/>
                </a:lnTo>
                <a:lnTo>
                  <a:pt x="7154" y="2349"/>
                </a:lnTo>
                <a:lnTo>
                  <a:pt x="7227" y="2532"/>
                </a:lnTo>
                <a:lnTo>
                  <a:pt x="7300" y="2605"/>
                </a:lnTo>
                <a:lnTo>
                  <a:pt x="7410" y="2642"/>
                </a:lnTo>
                <a:lnTo>
                  <a:pt x="7557" y="2569"/>
                </a:lnTo>
                <a:lnTo>
                  <a:pt x="7630" y="2495"/>
                </a:lnTo>
                <a:lnTo>
                  <a:pt x="7667" y="2385"/>
                </a:lnTo>
                <a:lnTo>
                  <a:pt x="7667" y="2312"/>
                </a:lnTo>
                <a:lnTo>
                  <a:pt x="7630" y="2239"/>
                </a:lnTo>
                <a:lnTo>
                  <a:pt x="7557" y="2165"/>
                </a:lnTo>
                <a:lnTo>
                  <a:pt x="7484" y="2165"/>
                </a:lnTo>
                <a:lnTo>
                  <a:pt x="7337" y="1835"/>
                </a:lnTo>
                <a:lnTo>
                  <a:pt x="7227" y="1542"/>
                </a:lnTo>
                <a:lnTo>
                  <a:pt x="7740" y="1101"/>
                </a:lnTo>
                <a:lnTo>
                  <a:pt x="8217" y="735"/>
                </a:lnTo>
                <a:lnTo>
                  <a:pt x="8364" y="625"/>
                </a:lnTo>
                <a:lnTo>
                  <a:pt x="8511" y="551"/>
                </a:lnTo>
                <a:lnTo>
                  <a:pt x="8841" y="478"/>
                </a:lnTo>
                <a:close/>
                <a:moveTo>
                  <a:pt x="3485" y="7264"/>
                </a:moveTo>
                <a:lnTo>
                  <a:pt x="3449" y="7447"/>
                </a:lnTo>
                <a:lnTo>
                  <a:pt x="3302" y="7337"/>
                </a:lnTo>
                <a:lnTo>
                  <a:pt x="3485" y="7264"/>
                </a:lnTo>
                <a:close/>
                <a:moveTo>
                  <a:pt x="5099" y="6163"/>
                </a:moveTo>
                <a:lnTo>
                  <a:pt x="4733" y="7264"/>
                </a:lnTo>
                <a:lnTo>
                  <a:pt x="4733" y="7337"/>
                </a:lnTo>
                <a:lnTo>
                  <a:pt x="4586" y="7447"/>
                </a:lnTo>
                <a:lnTo>
                  <a:pt x="4586" y="7337"/>
                </a:lnTo>
                <a:lnTo>
                  <a:pt x="4586" y="7301"/>
                </a:lnTo>
                <a:lnTo>
                  <a:pt x="4623" y="6860"/>
                </a:lnTo>
                <a:lnTo>
                  <a:pt x="4733" y="6457"/>
                </a:lnTo>
                <a:lnTo>
                  <a:pt x="5026" y="6237"/>
                </a:lnTo>
                <a:lnTo>
                  <a:pt x="5099" y="6163"/>
                </a:lnTo>
                <a:close/>
                <a:moveTo>
                  <a:pt x="4292" y="6750"/>
                </a:moveTo>
                <a:lnTo>
                  <a:pt x="4219" y="7117"/>
                </a:lnTo>
                <a:lnTo>
                  <a:pt x="4219" y="7484"/>
                </a:lnTo>
                <a:lnTo>
                  <a:pt x="4219" y="7594"/>
                </a:lnTo>
                <a:lnTo>
                  <a:pt x="4292" y="7631"/>
                </a:lnTo>
                <a:lnTo>
                  <a:pt x="3889" y="7924"/>
                </a:lnTo>
                <a:lnTo>
                  <a:pt x="3816" y="7851"/>
                </a:lnTo>
                <a:lnTo>
                  <a:pt x="3889" y="7777"/>
                </a:lnTo>
                <a:lnTo>
                  <a:pt x="3926" y="7667"/>
                </a:lnTo>
                <a:lnTo>
                  <a:pt x="3926" y="7594"/>
                </a:lnTo>
                <a:lnTo>
                  <a:pt x="3889" y="7521"/>
                </a:lnTo>
                <a:lnTo>
                  <a:pt x="3852" y="7484"/>
                </a:lnTo>
                <a:lnTo>
                  <a:pt x="3816" y="7484"/>
                </a:lnTo>
                <a:lnTo>
                  <a:pt x="3889" y="7227"/>
                </a:lnTo>
                <a:lnTo>
                  <a:pt x="3926" y="7007"/>
                </a:lnTo>
                <a:lnTo>
                  <a:pt x="3926" y="6970"/>
                </a:lnTo>
                <a:lnTo>
                  <a:pt x="4292" y="6750"/>
                </a:lnTo>
                <a:close/>
                <a:moveTo>
                  <a:pt x="1101" y="6127"/>
                </a:moveTo>
                <a:lnTo>
                  <a:pt x="1358" y="6200"/>
                </a:lnTo>
                <a:lnTo>
                  <a:pt x="1578" y="6310"/>
                </a:lnTo>
                <a:lnTo>
                  <a:pt x="1761" y="6457"/>
                </a:lnTo>
                <a:lnTo>
                  <a:pt x="1945" y="6677"/>
                </a:lnTo>
                <a:lnTo>
                  <a:pt x="2312" y="7081"/>
                </a:lnTo>
                <a:lnTo>
                  <a:pt x="2715" y="7447"/>
                </a:lnTo>
                <a:lnTo>
                  <a:pt x="3155" y="7777"/>
                </a:lnTo>
                <a:lnTo>
                  <a:pt x="3339" y="7961"/>
                </a:lnTo>
                <a:lnTo>
                  <a:pt x="3522" y="8144"/>
                </a:lnTo>
                <a:lnTo>
                  <a:pt x="3522" y="8181"/>
                </a:lnTo>
                <a:lnTo>
                  <a:pt x="3485" y="8291"/>
                </a:lnTo>
                <a:lnTo>
                  <a:pt x="3485" y="8401"/>
                </a:lnTo>
                <a:lnTo>
                  <a:pt x="3559" y="8474"/>
                </a:lnTo>
                <a:lnTo>
                  <a:pt x="3669" y="8511"/>
                </a:lnTo>
                <a:lnTo>
                  <a:pt x="3669" y="8621"/>
                </a:lnTo>
                <a:lnTo>
                  <a:pt x="3669" y="8658"/>
                </a:lnTo>
                <a:lnTo>
                  <a:pt x="3595" y="8695"/>
                </a:lnTo>
                <a:lnTo>
                  <a:pt x="3229" y="8731"/>
                </a:lnTo>
                <a:lnTo>
                  <a:pt x="3009" y="8474"/>
                </a:lnTo>
                <a:lnTo>
                  <a:pt x="2825" y="8254"/>
                </a:lnTo>
                <a:lnTo>
                  <a:pt x="2165" y="7484"/>
                </a:lnTo>
                <a:lnTo>
                  <a:pt x="1615" y="6897"/>
                </a:lnTo>
                <a:lnTo>
                  <a:pt x="1321" y="6604"/>
                </a:lnTo>
                <a:lnTo>
                  <a:pt x="1174" y="6494"/>
                </a:lnTo>
                <a:lnTo>
                  <a:pt x="991" y="6420"/>
                </a:lnTo>
                <a:lnTo>
                  <a:pt x="1101" y="6127"/>
                </a:lnTo>
                <a:close/>
                <a:moveTo>
                  <a:pt x="8731" y="1"/>
                </a:moveTo>
                <a:lnTo>
                  <a:pt x="8474" y="74"/>
                </a:lnTo>
                <a:lnTo>
                  <a:pt x="8217" y="184"/>
                </a:lnTo>
                <a:lnTo>
                  <a:pt x="7997" y="331"/>
                </a:lnTo>
                <a:lnTo>
                  <a:pt x="7777" y="478"/>
                </a:lnTo>
                <a:lnTo>
                  <a:pt x="7154" y="1028"/>
                </a:lnTo>
                <a:lnTo>
                  <a:pt x="6530" y="1578"/>
                </a:lnTo>
                <a:lnTo>
                  <a:pt x="4036" y="3779"/>
                </a:lnTo>
                <a:lnTo>
                  <a:pt x="2825" y="4843"/>
                </a:lnTo>
                <a:lnTo>
                  <a:pt x="2312" y="5283"/>
                </a:lnTo>
                <a:lnTo>
                  <a:pt x="2092" y="5540"/>
                </a:lnTo>
                <a:lnTo>
                  <a:pt x="1871" y="5797"/>
                </a:lnTo>
                <a:lnTo>
                  <a:pt x="1761" y="5833"/>
                </a:lnTo>
                <a:lnTo>
                  <a:pt x="1725" y="5943"/>
                </a:lnTo>
                <a:lnTo>
                  <a:pt x="1541" y="5833"/>
                </a:lnTo>
                <a:lnTo>
                  <a:pt x="1358" y="5797"/>
                </a:lnTo>
                <a:lnTo>
                  <a:pt x="1174" y="5760"/>
                </a:lnTo>
                <a:lnTo>
                  <a:pt x="954" y="5760"/>
                </a:lnTo>
                <a:lnTo>
                  <a:pt x="844" y="5797"/>
                </a:lnTo>
                <a:lnTo>
                  <a:pt x="771" y="5907"/>
                </a:lnTo>
                <a:lnTo>
                  <a:pt x="624" y="6420"/>
                </a:lnTo>
                <a:lnTo>
                  <a:pt x="624" y="6494"/>
                </a:lnTo>
                <a:lnTo>
                  <a:pt x="661" y="6567"/>
                </a:lnTo>
                <a:lnTo>
                  <a:pt x="698" y="6604"/>
                </a:lnTo>
                <a:lnTo>
                  <a:pt x="771" y="6640"/>
                </a:lnTo>
                <a:lnTo>
                  <a:pt x="918" y="6860"/>
                </a:lnTo>
                <a:lnTo>
                  <a:pt x="1101" y="7081"/>
                </a:lnTo>
                <a:lnTo>
                  <a:pt x="1505" y="7484"/>
                </a:lnTo>
                <a:lnTo>
                  <a:pt x="2385" y="8511"/>
                </a:lnTo>
                <a:lnTo>
                  <a:pt x="2715" y="8951"/>
                </a:lnTo>
                <a:lnTo>
                  <a:pt x="2935" y="9171"/>
                </a:lnTo>
                <a:lnTo>
                  <a:pt x="3155" y="9318"/>
                </a:lnTo>
                <a:lnTo>
                  <a:pt x="3302" y="9355"/>
                </a:lnTo>
                <a:lnTo>
                  <a:pt x="3412" y="9355"/>
                </a:lnTo>
                <a:lnTo>
                  <a:pt x="3522" y="9281"/>
                </a:lnTo>
                <a:lnTo>
                  <a:pt x="3595" y="9171"/>
                </a:lnTo>
                <a:lnTo>
                  <a:pt x="3816" y="9135"/>
                </a:lnTo>
                <a:lnTo>
                  <a:pt x="3962" y="9061"/>
                </a:lnTo>
                <a:lnTo>
                  <a:pt x="4072" y="8951"/>
                </a:lnTo>
                <a:lnTo>
                  <a:pt x="4146" y="8805"/>
                </a:lnTo>
                <a:lnTo>
                  <a:pt x="4146" y="8548"/>
                </a:lnTo>
                <a:lnTo>
                  <a:pt x="4109" y="8328"/>
                </a:lnTo>
                <a:lnTo>
                  <a:pt x="5320" y="7557"/>
                </a:lnTo>
                <a:lnTo>
                  <a:pt x="6530" y="6750"/>
                </a:lnTo>
                <a:lnTo>
                  <a:pt x="7667" y="5907"/>
                </a:lnTo>
                <a:lnTo>
                  <a:pt x="8804" y="5026"/>
                </a:lnTo>
                <a:lnTo>
                  <a:pt x="9281" y="4660"/>
                </a:lnTo>
                <a:lnTo>
                  <a:pt x="9721" y="4219"/>
                </a:lnTo>
                <a:lnTo>
                  <a:pt x="10125" y="3743"/>
                </a:lnTo>
                <a:lnTo>
                  <a:pt x="10308" y="3486"/>
                </a:lnTo>
                <a:lnTo>
                  <a:pt x="10455" y="3229"/>
                </a:lnTo>
                <a:lnTo>
                  <a:pt x="10602" y="2972"/>
                </a:lnTo>
                <a:lnTo>
                  <a:pt x="10712" y="2679"/>
                </a:lnTo>
                <a:lnTo>
                  <a:pt x="10785" y="2385"/>
                </a:lnTo>
                <a:lnTo>
                  <a:pt x="10822" y="2129"/>
                </a:lnTo>
                <a:lnTo>
                  <a:pt x="10822" y="1835"/>
                </a:lnTo>
                <a:lnTo>
                  <a:pt x="10785" y="1542"/>
                </a:lnTo>
                <a:lnTo>
                  <a:pt x="10675" y="1248"/>
                </a:lnTo>
                <a:lnTo>
                  <a:pt x="10528" y="955"/>
                </a:lnTo>
                <a:lnTo>
                  <a:pt x="10382" y="735"/>
                </a:lnTo>
                <a:lnTo>
                  <a:pt x="10198" y="515"/>
                </a:lnTo>
                <a:lnTo>
                  <a:pt x="9978" y="368"/>
                </a:lnTo>
                <a:lnTo>
                  <a:pt x="9758" y="221"/>
                </a:lnTo>
                <a:lnTo>
                  <a:pt x="9501" y="111"/>
                </a:lnTo>
                <a:lnTo>
                  <a:pt x="9281" y="38"/>
                </a:lnTo>
                <a:lnTo>
                  <a:pt x="8988" y="1"/>
                </a:lnTo>
                <a:close/>
                <a:moveTo>
                  <a:pt x="1981" y="12399"/>
                </a:moveTo>
                <a:lnTo>
                  <a:pt x="1981" y="12509"/>
                </a:lnTo>
                <a:lnTo>
                  <a:pt x="1981" y="12656"/>
                </a:lnTo>
                <a:lnTo>
                  <a:pt x="1908" y="12913"/>
                </a:lnTo>
                <a:lnTo>
                  <a:pt x="1798" y="12913"/>
                </a:lnTo>
                <a:lnTo>
                  <a:pt x="1871" y="12656"/>
                </a:lnTo>
                <a:lnTo>
                  <a:pt x="1981" y="12399"/>
                </a:lnTo>
                <a:close/>
                <a:moveTo>
                  <a:pt x="1651" y="9391"/>
                </a:moveTo>
                <a:lnTo>
                  <a:pt x="1688" y="9575"/>
                </a:lnTo>
                <a:lnTo>
                  <a:pt x="1908" y="10198"/>
                </a:lnTo>
                <a:lnTo>
                  <a:pt x="2348" y="11372"/>
                </a:lnTo>
                <a:lnTo>
                  <a:pt x="2422" y="11739"/>
                </a:lnTo>
                <a:lnTo>
                  <a:pt x="2458" y="12106"/>
                </a:lnTo>
                <a:lnTo>
                  <a:pt x="2422" y="12436"/>
                </a:lnTo>
                <a:lnTo>
                  <a:pt x="2348" y="12619"/>
                </a:lnTo>
                <a:lnTo>
                  <a:pt x="2275" y="12766"/>
                </a:lnTo>
                <a:lnTo>
                  <a:pt x="2312" y="12583"/>
                </a:lnTo>
                <a:lnTo>
                  <a:pt x="2275" y="12436"/>
                </a:lnTo>
                <a:lnTo>
                  <a:pt x="2202" y="12326"/>
                </a:lnTo>
                <a:lnTo>
                  <a:pt x="2128" y="12216"/>
                </a:lnTo>
                <a:lnTo>
                  <a:pt x="2018" y="12179"/>
                </a:lnTo>
                <a:lnTo>
                  <a:pt x="1871" y="12179"/>
                </a:lnTo>
                <a:lnTo>
                  <a:pt x="1835" y="12253"/>
                </a:lnTo>
                <a:lnTo>
                  <a:pt x="1835" y="12326"/>
                </a:lnTo>
                <a:lnTo>
                  <a:pt x="1578" y="12656"/>
                </a:lnTo>
                <a:lnTo>
                  <a:pt x="1505" y="12840"/>
                </a:lnTo>
                <a:lnTo>
                  <a:pt x="1431" y="13023"/>
                </a:lnTo>
                <a:lnTo>
                  <a:pt x="1358" y="13023"/>
                </a:lnTo>
                <a:lnTo>
                  <a:pt x="1578" y="12509"/>
                </a:lnTo>
                <a:lnTo>
                  <a:pt x="1761" y="11996"/>
                </a:lnTo>
                <a:lnTo>
                  <a:pt x="1761" y="11959"/>
                </a:lnTo>
                <a:lnTo>
                  <a:pt x="1725" y="11922"/>
                </a:lnTo>
                <a:lnTo>
                  <a:pt x="1688" y="11922"/>
                </a:lnTo>
                <a:lnTo>
                  <a:pt x="1651" y="11959"/>
                </a:lnTo>
                <a:lnTo>
                  <a:pt x="1321" y="12399"/>
                </a:lnTo>
                <a:lnTo>
                  <a:pt x="1028" y="12913"/>
                </a:lnTo>
                <a:lnTo>
                  <a:pt x="881" y="12840"/>
                </a:lnTo>
                <a:lnTo>
                  <a:pt x="881" y="12729"/>
                </a:lnTo>
                <a:lnTo>
                  <a:pt x="1028" y="12436"/>
                </a:lnTo>
                <a:lnTo>
                  <a:pt x="1174" y="12143"/>
                </a:lnTo>
                <a:lnTo>
                  <a:pt x="1358" y="11849"/>
                </a:lnTo>
                <a:lnTo>
                  <a:pt x="1541" y="11556"/>
                </a:lnTo>
                <a:lnTo>
                  <a:pt x="1541" y="11519"/>
                </a:lnTo>
                <a:lnTo>
                  <a:pt x="1505" y="11482"/>
                </a:lnTo>
                <a:lnTo>
                  <a:pt x="1468" y="11519"/>
                </a:lnTo>
                <a:lnTo>
                  <a:pt x="1138" y="11812"/>
                </a:lnTo>
                <a:lnTo>
                  <a:pt x="954" y="11996"/>
                </a:lnTo>
                <a:lnTo>
                  <a:pt x="808" y="12179"/>
                </a:lnTo>
                <a:lnTo>
                  <a:pt x="698" y="12399"/>
                </a:lnTo>
                <a:lnTo>
                  <a:pt x="588" y="12619"/>
                </a:lnTo>
                <a:lnTo>
                  <a:pt x="551" y="12583"/>
                </a:lnTo>
                <a:lnTo>
                  <a:pt x="624" y="12473"/>
                </a:lnTo>
                <a:lnTo>
                  <a:pt x="661" y="12363"/>
                </a:lnTo>
                <a:lnTo>
                  <a:pt x="1138" y="11629"/>
                </a:lnTo>
                <a:lnTo>
                  <a:pt x="1321" y="11262"/>
                </a:lnTo>
                <a:lnTo>
                  <a:pt x="1468" y="10859"/>
                </a:lnTo>
                <a:lnTo>
                  <a:pt x="1431" y="10822"/>
                </a:lnTo>
                <a:lnTo>
                  <a:pt x="1395" y="10822"/>
                </a:lnTo>
                <a:lnTo>
                  <a:pt x="1064" y="11189"/>
                </a:lnTo>
                <a:lnTo>
                  <a:pt x="734" y="11556"/>
                </a:lnTo>
                <a:lnTo>
                  <a:pt x="844" y="11372"/>
                </a:lnTo>
                <a:lnTo>
                  <a:pt x="1248" y="10749"/>
                </a:lnTo>
                <a:lnTo>
                  <a:pt x="1651" y="10125"/>
                </a:lnTo>
                <a:lnTo>
                  <a:pt x="1651" y="10052"/>
                </a:lnTo>
                <a:lnTo>
                  <a:pt x="1615" y="9978"/>
                </a:lnTo>
                <a:lnTo>
                  <a:pt x="1505" y="9978"/>
                </a:lnTo>
                <a:lnTo>
                  <a:pt x="1321" y="10162"/>
                </a:lnTo>
                <a:lnTo>
                  <a:pt x="1505" y="9795"/>
                </a:lnTo>
                <a:lnTo>
                  <a:pt x="1651" y="9391"/>
                </a:lnTo>
                <a:close/>
                <a:moveTo>
                  <a:pt x="1541" y="8768"/>
                </a:moveTo>
                <a:lnTo>
                  <a:pt x="1468" y="8805"/>
                </a:lnTo>
                <a:lnTo>
                  <a:pt x="1395" y="8915"/>
                </a:lnTo>
                <a:lnTo>
                  <a:pt x="1395" y="9025"/>
                </a:lnTo>
                <a:lnTo>
                  <a:pt x="1395" y="9061"/>
                </a:lnTo>
                <a:lnTo>
                  <a:pt x="1211" y="9355"/>
                </a:lnTo>
                <a:lnTo>
                  <a:pt x="1101" y="9648"/>
                </a:lnTo>
                <a:lnTo>
                  <a:pt x="661" y="10602"/>
                </a:lnTo>
                <a:lnTo>
                  <a:pt x="294" y="11409"/>
                </a:lnTo>
                <a:lnTo>
                  <a:pt x="147" y="11812"/>
                </a:lnTo>
                <a:lnTo>
                  <a:pt x="37" y="12253"/>
                </a:lnTo>
                <a:lnTo>
                  <a:pt x="1" y="12399"/>
                </a:lnTo>
                <a:lnTo>
                  <a:pt x="1" y="12509"/>
                </a:lnTo>
                <a:lnTo>
                  <a:pt x="74" y="12729"/>
                </a:lnTo>
                <a:lnTo>
                  <a:pt x="221" y="12913"/>
                </a:lnTo>
                <a:lnTo>
                  <a:pt x="404" y="13096"/>
                </a:lnTo>
                <a:lnTo>
                  <a:pt x="441" y="13170"/>
                </a:lnTo>
                <a:lnTo>
                  <a:pt x="514" y="13206"/>
                </a:lnTo>
                <a:lnTo>
                  <a:pt x="588" y="13243"/>
                </a:lnTo>
                <a:lnTo>
                  <a:pt x="661" y="13243"/>
                </a:lnTo>
                <a:lnTo>
                  <a:pt x="734" y="13280"/>
                </a:lnTo>
                <a:lnTo>
                  <a:pt x="881" y="13353"/>
                </a:lnTo>
                <a:lnTo>
                  <a:pt x="954" y="13426"/>
                </a:lnTo>
                <a:lnTo>
                  <a:pt x="1101" y="13426"/>
                </a:lnTo>
                <a:lnTo>
                  <a:pt x="1431" y="13536"/>
                </a:lnTo>
                <a:lnTo>
                  <a:pt x="1468" y="13573"/>
                </a:lnTo>
                <a:lnTo>
                  <a:pt x="1688" y="13573"/>
                </a:lnTo>
                <a:lnTo>
                  <a:pt x="1908" y="13536"/>
                </a:lnTo>
                <a:lnTo>
                  <a:pt x="2128" y="13463"/>
                </a:lnTo>
                <a:lnTo>
                  <a:pt x="2312" y="13390"/>
                </a:lnTo>
                <a:lnTo>
                  <a:pt x="2495" y="13280"/>
                </a:lnTo>
                <a:lnTo>
                  <a:pt x="2605" y="13133"/>
                </a:lnTo>
                <a:lnTo>
                  <a:pt x="2715" y="12986"/>
                </a:lnTo>
                <a:lnTo>
                  <a:pt x="2788" y="12840"/>
                </a:lnTo>
                <a:lnTo>
                  <a:pt x="2862" y="12693"/>
                </a:lnTo>
                <a:lnTo>
                  <a:pt x="2935" y="12326"/>
                </a:lnTo>
                <a:lnTo>
                  <a:pt x="2935" y="11959"/>
                </a:lnTo>
                <a:lnTo>
                  <a:pt x="2862" y="11592"/>
                </a:lnTo>
                <a:lnTo>
                  <a:pt x="2788" y="11226"/>
                </a:lnTo>
                <a:lnTo>
                  <a:pt x="2678" y="10895"/>
                </a:lnTo>
                <a:lnTo>
                  <a:pt x="2055" y="9061"/>
                </a:lnTo>
                <a:lnTo>
                  <a:pt x="1981" y="8951"/>
                </a:lnTo>
                <a:lnTo>
                  <a:pt x="1871" y="8878"/>
                </a:lnTo>
                <a:lnTo>
                  <a:pt x="1761" y="8805"/>
                </a:lnTo>
                <a:lnTo>
                  <a:pt x="1651" y="8768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59" name="Google Shape;259;p4"/>
          <p:cNvSpPr/>
          <p:nvPr/>
        </p:nvSpPr>
        <p:spPr>
          <a:xfrm>
            <a:off x="8829403" y="4583868"/>
            <a:ext cx="391238" cy="289295"/>
          </a:xfrm>
          <a:custGeom>
            <a:avLst/>
            <a:gdLst/>
            <a:ahLst/>
            <a:cxnLst/>
            <a:rect l="l" t="t" r="r" b="b"/>
            <a:pathLst>
              <a:path w="13793" h="10199" extrusionOk="0">
                <a:moveTo>
                  <a:pt x="5649" y="2128"/>
                </a:moveTo>
                <a:lnTo>
                  <a:pt x="5503" y="2165"/>
                </a:lnTo>
                <a:lnTo>
                  <a:pt x="5356" y="2238"/>
                </a:lnTo>
                <a:lnTo>
                  <a:pt x="5209" y="2312"/>
                </a:lnTo>
                <a:lnTo>
                  <a:pt x="5099" y="2422"/>
                </a:lnTo>
                <a:lnTo>
                  <a:pt x="4989" y="2532"/>
                </a:lnTo>
                <a:lnTo>
                  <a:pt x="4916" y="2642"/>
                </a:lnTo>
                <a:lnTo>
                  <a:pt x="4879" y="2788"/>
                </a:lnTo>
                <a:lnTo>
                  <a:pt x="4842" y="2935"/>
                </a:lnTo>
                <a:lnTo>
                  <a:pt x="4842" y="3119"/>
                </a:lnTo>
                <a:lnTo>
                  <a:pt x="4879" y="3265"/>
                </a:lnTo>
                <a:lnTo>
                  <a:pt x="4916" y="3375"/>
                </a:lnTo>
                <a:lnTo>
                  <a:pt x="5026" y="3485"/>
                </a:lnTo>
                <a:lnTo>
                  <a:pt x="5136" y="3522"/>
                </a:lnTo>
                <a:lnTo>
                  <a:pt x="5209" y="3522"/>
                </a:lnTo>
                <a:lnTo>
                  <a:pt x="5319" y="3449"/>
                </a:lnTo>
                <a:lnTo>
                  <a:pt x="5356" y="3375"/>
                </a:lnTo>
                <a:lnTo>
                  <a:pt x="5393" y="3119"/>
                </a:lnTo>
                <a:lnTo>
                  <a:pt x="5393" y="2899"/>
                </a:lnTo>
                <a:lnTo>
                  <a:pt x="5429" y="3045"/>
                </a:lnTo>
                <a:lnTo>
                  <a:pt x="5466" y="3229"/>
                </a:lnTo>
                <a:lnTo>
                  <a:pt x="5503" y="3632"/>
                </a:lnTo>
                <a:lnTo>
                  <a:pt x="5576" y="3926"/>
                </a:lnTo>
                <a:lnTo>
                  <a:pt x="5613" y="4072"/>
                </a:lnTo>
                <a:lnTo>
                  <a:pt x="5723" y="4219"/>
                </a:lnTo>
                <a:lnTo>
                  <a:pt x="5796" y="4256"/>
                </a:lnTo>
                <a:lnTo>
                  <a:pt x="5833" y="4256"/>
                </a:lnTo>
                <a:lnTo>
                  <a:pt x="5906" y="4219"/>
                </a:lnTo>
                <a:lnTo>
                  <a:pt x="5943" y="4146"/>
                </a:lnTo>
                <a:lnTo>
                  <a:pt x="5980" y="4036"/>
                </a:lnTo>
                <a:lnTo>
                  <a:pt x="5980" y="3926"/>
                </a:lnTo>
                <a:lnTo>
                  <a:pt x="5943" y="3669"/>
                </a:lnTo>
                <a:lnTo>
                  <a:pt x="5833" y="3082"/>
                </a:lnTo>
                <a:lnTo>
                  <a:pt x="5759" y="2825"/>
                </a:lnTo>
                <a:lnTo>
                  <a:pt x="5686" y="2715"/>
                </a:lnTo>
                <a:lnTo>
                  <a:pt x="5613" y="2642"/>
                </a:lnTo>
                <a:lnTo>
                  <a:pt x="5723" y="2605"/>
                </a:lnTo>
                <a:lnTo>
                  <a:pt x="6016" y="2605"/>
                </a:lnTo>
                <a:lnTo>
                  <a:pt x="6163" y="2642"/>
                </a:lnTo>
                <a:lnTo>
                  <a:pt x="6310" y="3045"/>
                </a:lnTo>
                <a:lnTo>
                  <a:pt x="6456" y="3522"/>
                </a:lnTo>
                <a:lnTo>
                  <a:pt x="6603" y="3999"/>
                </a:lnTo>
                <a:lnTo>
                  <a:pt x="6640" y="4072"/>
                </a:lnTo>
                <a:lnTo>
                  <a:pt x="6677" y="4109"/>
                </a:lnTo>
                <a:lnTo>
                  <a:pt x="6750" y="4146"/>
                </a:lnTo>
                <a:lnTo>
                  <a:pt x="6823" y="4109"/>
                </a:lnTo>
                <a:lnTo>
                  <a:pt x="6897" y="4072"/>
                </a:lnTo>
                <a:lnTo>
                  <a:pt x="6970" y="4036"/>
                </a:lnTo>
                <a:lnTo>
                  <a:pt x="7007" y="3926"/>
                </a:lnTo>
                <a:lnTo>
                  <a:pt x="7007" y="3852"/>
                </a:lnTo>
                <a:lnTo>
                  <a:pt x="6860" y="3412"/>
                </a:lnTo>
                <a:lnTo>
                  <a:pt x="6750" y="3009"/>
                </a:lnTo>
                <a:lnTo>
                  <a:pt x="6677" y="2862"/>
                </a:lnTo>
                <a:lnTo>
                  <a:pt x="6970" y="3045"/>
                </a:lnTo>
                <a:lnTo>
                  <a:pt x="7227" y="3229"/>
                </a:lnTo>
                <a:lnTo>
                  <a:pt x="7227" y="3449"/>
                </a:lnTo>
                <a:lnTo>
                  <a:pt x="7263" y="3669"/>
                </a:lnTo>
                <a:lnTo>
                  <a:pt x="7410" y="4072"/>
                </a:lnTo>
                <a:lnTo>
                  <a:pt x="7484" y="4146"/>
                </a:lnTo>
                <a:lnTo>
                  <a:pt x="7520" y="4182"/>
                </a:lnTo>
                <a:lnTo>
                  <a:pt x="7667" y="4182"/>
                </a:lnTo>
                <a:lnTo>
                  <a:pt x="7740" y="4146"/>
                </a:lnTo>
                <a:lnTo>
                  <a:pt x="7777" y="4109"/>
                </a:lnTo>
                <a:lnTo>
                  <a:pt x="7814" y="4036"/>
                </a:lnTo>
                <a:lnTo>
                  <a:pt x="7777" y="3926"/>
                </a:lnTo>
                <a:lnTo>
                  <a:pt x="7704" y="3669"/>
                </a:lnTo>
                <a:lnTo>
                  <a:pt x="8034" y="3962"/>
                </a:lnTo>
                <a:lnTo>
                  <a:pt x="8070" y="3999"/>
                </a:lnTo>
                <a:lnTo>
                  <a:pt x="8107" y="3999"/>
                </a:lnTo>
                <a:lnTo>
                  <a:pt x="8144" y="3962"/>
                </a:lnTo>
                <a:lnTo>
                  <a:pt x="8144" y="3926"/>
                </a:lnTo>
                <a:lnTo>
                  <a:pt x="8144" y="3742"/>
                </a:lnTo>
                <a:lnTo>
                  <a:pt x="8107" y="3595"/>
                </a:lnTo>
                <a:lnTo>
                  <a:pt x="7960" y="3302"/>
                </a:lnTo>
                <a:lnTo>
                  <a:pt x="7740" y="3009"/>
                </a:lnTo>
                <a:lnTo>
                  <a:pt x="7484" y="2788"/>
                </a:lnTo>
                <a:lnTo>
                  <a:pt x="7190" y="2568"/>
                </a:lnTo>
                <a:lnTo>
                  <a:pt x="6897" y="2422"/>
                </a:lnTo>
                <a:lnTo>
                  <a:pt x="6566" y="2275"/>
                </a:lnTo>
                <a:lnTo>
                  <a:pt x="6273" y="2165"/>
                </a:lnTo>
                <a:lnTo>
                  <a:pt x="5943" y="2128"/>
                </a:lnTo>
                <a:close/>
                <a:moveTo>
                  <a:pt x="12215" y="3485"/>
                </a:moveTo>
                <a:lnTo>
                  <a:pt x="12142" y="3522"/>
                </a:lnTo>
                <a:lnTo>
                  <a:pt x="12142" y="3559"/>
                </a:lnTo>
                <a:lnTo>
                  <a:pt x="12142" y="3742"/>
                </a:lnTo>
                <a:lnTo>
                  <a:pt x="12142" y="3926"/>
                </a:lnTo>
                <a:lnTo>
                  <a:pt x="12252" y="4292"/>
                </a:lnTo>
                <a:lnTo>
                  <a:pt x="12436" y="4769"/>
                </a:lnTo>
                <a:lnTo>
                  <a:pt x="12582" y="5136"/>
                </a:lnTo>
                <a:lnTo>
                  <a:pt x="12546" y="5209"/>
                </a:lnTo>
                <a:lnTo>
                  <a:pt x="12546" y="5320"/>
                </a:lnTo>
                <a:lnTo>
                  <a:pt x="12582" y="5356"/>
                </a:lnTo>
                <a:lnTo>
                  <a:pt x="12582" y="5430"/>
                </a:lnTo>
                <a:lnTo>
                  <a:pt x="11885" y="5613"/>
                </a:lnTo>
                <a:lnTo>
                  <a:pt x="11885" y="5430"/>
                </a:lnTo>
                <a:lnTo>
                  <a:pt x="11849" y="5246"/>
                </a:lnTo>
                <a:lnTo>
                  <a:pt x="11702" y="4843"/>
                </a:lnTo>
                <a:lnTo>
                  <a:pt x="11629" y="4549"/>
                </a:lnTo>
                <a:lnTo>
                  <a:pt x="11482" y="4256"/>
                </a:lnTo>
                <a:lnTo>
                  <a:pt x="11335" y="3999"/>
                </a:lnTo>
                <a:lnTo>
                  <a:pt x="11115" y="3742"/>
                </a:lnTo>
                <a:lnTo>
                  <a:pt x="11005" y="3742"/>
                </a:lnTo>
                <a:lnTo>
                  <a:pt x="10968" y="3779"/>
                </a:lnTo>
                <a:lnTo>
                  <a:pt x="10932" y="3852"/>
                </a:lnTo>
                <a:lnTo>
                  <a:pt x="10968" y="4109"/>
                </a:lnTo>
                <a:lnTo>
                  <a:pt x="11078" y="4366"/>
                </a:lnTo>
                <a:lnTo>
                  <a:pt x="11262" y="4879"/>
                </a:lnTo>
                <a:lnTo>
                  <a:pt x="11372" y="5320"/>
                </a:lnTo>
                <a:lnTo>
                  <a:pt x="11445" y="5540"/>
                </a:lnTo>
                <a:lnTo>
                  <a:pt x="11555" y="5686"/>
                </a:lnTo>
                <a:lnTo>
                  <a:pt x="11482" y="5723"/>
                </a:lnTo>
                <a:lnTo>
                  <a:pt x="11372" y="5723"/>
                </a:lnTo>
                <a:lnTo>
                  <a:pt x="11262" y="5686"/>
                </a:lnTo>
                <a:lnTo>
                  <a:pt x="11152" y="5650"/>
                </a:lnTo>
                <a:lnTo>
                  <a:pt x="11078" y="5576"/>
                </a:lnTo>
                <a:lnTo>
                  <a:pt x="10895" y="5393"/>
                </a:lnTo>
                <a:lnTo>
                  <a:pt x="10785" y="5209"/>
                </a:lnTo>
                <a:lnTo>
                  <a:pt x="10712" y="5173"/>
                </a:lnTo>
                <a:lnTo>
                  <a:pt x="10675" y="4916"/>
                </a:lnTo>
                <a:lnTo>
                  <a:pt x="10601" y="4696"/>
                </a:lnTo>
                <a:lnTo>
                  <a:pt x="10418" y="4292"/>
                </a:lnTo>
                <a:lnTo>
                  <a:pt x="10381" y="4256"/>
                </a:lnTo>
                <a:lnTo>
                  <a:pt x="10345" y="4219"/>
                </a:lnTo>
                <a:lnTo>
                  <a:pt x="10198" y="4219"/>
                </a:lnTo>
                <a:lnTo>
                  <a:pt x="10125" y="4292"/>
                </a:lnTo>
                <a:lnTo>
                  <a:pt x="10088" y="4366"/>
                </a:lnTo>
                <a:lnTo>
                  <a:pt x="10088" y="4402"/>
                </a:lnTo>
                <a:lnTo>
                  <a:pt x="10125" y="4659"/>
                </a:lnTo>
                <a:lnTo>
                  <a:pt x="10051" y="4623"/>
                </a:lnTo>
                <a:lnTo>
                  <a:pt x="9941" y="4586"/>
                </a:lnTo>
                <a:lnTo>
                  <a:pt x="9868" y="4623"/>
                </a:lnTo>
                <a:lnTo>
                  <a:pt x="9794" y="4696"/>
                </a:lnTo>
                <a:lnTo>
                  <a:pt x="9721" y="4806"/>
                </a:lnTo>
                <a:lnTo>
                  <a:pt x="9684" y="4916"/>
                </a:lnTo>
                <a:lnTo>
                  <a:pt x="9721" y="5026"/>
                </a:lnTo>
                <a:lnTo>
                  <a:pt x="9758" y="5099"/>
                </a:lnTo>
                <a:lnTo>
                  <a:pt x="9905" y="5246"/>
                </a:lnTo>
                <a:lnTo>
                  <a:pt x="10125" y="5356"/>
                </a:lnTo>
                <a:lnTo>
                  <a:pt x="10271" y="5430"/>
                </a:lnTo>
                <a:lnTo>
                  <a:pt x="10345" y="5540"/>
                </a:lnTo>
                <a:lnTo>
                  <a:pt x="10528" y="5796"/>
                </a:lnTo>
                <a:lnTo>
                  <a:pt x="10712" y="5980"/>
                </a:lnTo>
                <a:lnTo>
                  <a:pt x="10932" y="6163"/>
                </a:lnTo>
                <a:lnTo>
                  <a:pt x="11078" y="6200"/>
                </a:lnTo>
                <a:lnTo>
                  <a:pt x="11225" y="6237"/>
                </a:lnTo>
                <a:lnTo>
                  <a:pt x="11519" y="6237"/>
                </a:lnTo>
                <a:lnTo>
                  <a:pt x="11849" y="6163"/>
                </a:lnTo>
                <a:lnTo>
                  <a:pt x="12142" y="6090"/>
                </a:lnTo>
                <a:lnTo>
                  <a:pt x="12986" y="5833"/>
                </a:lnTo>
                <a:lnTo>
                  <a:pt x="13353" y="5686"/>
                </a:lnTo>
                <a:lnTo>
                  <a:pt x="13536" y="5613"/>
                </a:lnTo>
                <a:lnTo>
                  <a:pt x="13719" y="5540"/>
                </a:lnTo>
                <a:lnTo>
                  <a:pt x="13793" y="5466"/>
                </a:lnTo>
                <a:lnTo>
                  <a:pt x="13793" y="5356"/>
                </a:lnTo>
                <a:lnTo>
                  <a:pt x="13756" y="5283"/>
                </a:lnTo>
                <a:lnTo>
                  <a:pt x="13646" y="5246"/>
                </a:lnTo>
                <a:lnTo>
                  <a:pt x="13353" y="5246"/>
                </a:lnTo>
                <a:lnTo>
                  <a:pt x="13059" y="5320"/>
                </a:lnTo>
                <a:lnTo>
                  <a:pt x="13059" y="5099"/>
                </a:lnTo>
                <a:lnTo>
                  <a:pt x="12986" y="4879"/>
                </a:lnTo>
                <a:lnTo>
                  <a:pt x="12839" y="4513"/>
                </a:lnTo>
                <a:lnTo>
                  <a:pt x="12619" y="3962"/>
                </a:lnTo>
                <a:lnTo>
                  <a:pt x="12509" y="3706"/>
                </a:lnTo>
                <a:lnTo>
                  <a:pt x="12326" y="3485"/>
                </a:lnTo>
                <a:close/>
                <a:moveTo>
                  <a:pt x="12069" y="1"/>
                </a:moveTo>
                <a:lnTo>
                  <a:pt x="11702" y="37"/>
                </a:lnTo>
                <a:lnTo>
                  <a:pt x="11335" y="147"/>
                </a:lnTo>
                <a:lnTo>
                  <a:pt x="10638" y="368"/>
                </a:lnTo>
                <a:lnTo>
                  <a:pt x="9905" y="588"/>
                </a:lnTo>
                <a:lnTo>
                  <a:pt x="9538" y="698"/>
                </a:lnTo>
                <a:lnTo>
                  <a:pt x="9171" y="844"/>
                </a:lnTo>
                <a:lnTo>
                  <a:pt x="8914" y="1028"/>
                </a:lnTo>
                <a:lnTo>
                  <a:pt x="8694" y="1211"/>
                </a:lnTo>
                <a:lnTo>
                  <a:pt x="8547" y="1431"/>
                </a:lnTo>
                <a:lnTo>
                  <a:pt x="8437" y="1688"/>
                </a:lnTo>
                <a:lnTo>
                  <a:pt x="8401" y="1945"/>
                </a:lnTo>
                <a:lnTo>
                  <a:pt x="8401" y="2238"/>
                </a:lnTo>
                <a:lnTo>
                  <a:pt x="8401" y="2532"/>
                </a:lnTo>
                <a:lnTo>
                  <a:pt x="8474" y="2825"/>
                </a:lnTo>
                <a:lnTo>
                  <a:pt x="8804" y="4402"/>
                </a:lnTo>
                <a:lnTo>
                  <a:pt x="8951" y="5173"/>
                </a:lnTo>
                <a:lnTo>
                  <a:pt x="9098" y="5980"/>
                </a:lnTo>
                <a:lnTo>
                  <a:pt x="9134" y="6347"/>
                </a:lnTo>
                <a:lnTo>
                  <a:pt x="9134" y="6713"/>
                </a:lnTo>
                <a:lnTo>
                  <a:pt x="8914" y="6126"/>
                </a:lnTo>
                <a:lnTo>
                  <a:pt x="8841" y="5796"/>
                </a:lnTo>
                <a:lnTo>
                  <a:pt x="8731" y="5430"/>
                </a:lnTo>
                <a:lnTo>
                  <a:pt x="8657" y="5246"/>
                </a:lnTo>
                <a:lnTo>
                  <a:pt x="8547" y="5099"/>
                </a:lnTo>
                <a:lnTo>
                  <a:pt x="8437" y="4953"/>
                </a:lnTo>
                <a:lnTo>
                  <a:pt x="8327" y="4879"/>
                </a:lnTo>
                <a:lnTo>
                  <a:pt x="8254" y="4879"/>
                </a:lnTo>
                <a:lnTo>
                  <a:pt x="8217" y="4916"/>
                </a:lnTo>
                <a:lnTo>
                  <a:pt x="8180" y="5026"/>
                </a:lnTo>
                <a:lnTo>
                  <a:pt x="8180" y="5136"/>
                </a:lnTo>
                <a:lnTo>
                  <a:pt x="8217" y="5393"/>
                </a:lnTo>
                <a:lnTo>
                  <a:pt x="8364" y="5906"/>
                </a:lnTo>
                <a:lnTo>
                  <a:pt x="8584" y="6567"/>
                </a:lnTo>
                <a:lnTo>
                  <a:pt x="8767" y="7227"/>
                </a:lnTo>
                <a:lnTo>
                  <a:pt x="8731" y="7374"/>
                </a:lnTo>
                <a:lnTo>
                  <a:pt x="8731" y="7447"/>
                </a:lnTo>
                <a:lnTo>
                  <a:pt x="8731" y="7520"/>
                </a:lnTo>
                <a:lnTo>
                  <a:pt x="8804" y="7594"/>
                </a:lnTo>
                <a:lnTo>
                  <a:pt x="8694" y="7740"/>
                </a:lnTo>
                <a:lnTo>
                  <a:pt x="8547" y="7887"/>
                </a:lnTo>
                <a:lnTo>
                  <a:pt x="8401" y="7997"/>
                </a:lnTo>
                <a:lnTo>
                  <a:pt x="8180" y="8107"/>
                </a:lnTo>
                <a:lnTo>
                  <a:pt x="8144" y="8034"/>
                </a:lnTo>
                <a:lnTo>
                  <a:pt x="8144" y="7997"/>
                </a:lnTo>
                <a:lnTo>
                  <a:pt x="8070" y="7961"/>
                </a:lnTo>
                <a:lnTo>
                  <a:pt x="7630" y="6530"/>
                </a:lnTo>
                <a:lnTo>
                  <a:pt x="7337" y="5650"/>
                </a:lnTo>
                <a:lnTo>
                  <a:pt x="7153" y="5283"/>
                </a:lnTo>
                <a:lnTo>
                  <a:pt x="7080" y="5026"/>
                </a:lnTo>
                <a:lnTo>
                  <a:pt x="7080" y="4953"/>
                </a:lnTo>
                <a:lnTo>
                  <a:pt x="7080" y="4879"/>
                </a:lnTo>
                <a:lnTo>
                  <a:pt x="7117" y="4806"/>
                </a:lnTo>
                <a:lnTo>
                  <a:pt x="7153" y="4733"/>
                </a:lnTo>
                <a:lnTo>
                  <a:pt x="7117" y="4659"/>
                </a:lnTo>
                <a:lnTo>
                  <a:pt x="7080" y="4623"/>
                </a:lnTo>
                <a:lnTo>
                  <a:pt x="6860" y="4476"/>
                </a:lnTo>
                <a:lnTo>
                  <a:pt x="6750" y="4439"/>
                </a:lnTo>
                <a:lnTo>
                  <a:pt x="6640" y="4476"/>
                </a:lnTo>
                <a:lnTo>
                  <a:pt x="6603" y="4549"/>
                </a:lnTo>
                <a:lnTo>
                  <a:pt x="6603" y="4623"/>
                </a:lnTo>
                <a:lnTo>
                  <a:pt x="6640" y="4659"/>
                </a:lnTo>
                <a:lnTo>
                  <a:pt x="6677" y="4769"/>
                </a:lnTo>
                <a:lnTo>
                  <a:pt x="6640" y="4879"/>
                </a:lnTo>
                <a:lnTo>
                  <a:pt x="6640" y="5063"/>
                </a:lnTo>
                <a:lnTo>
                  <a:pt x="6713" y="5320"/>
                </a:lnTo>
                <a:lnTo>
                  <a:pt x="6787" y="5576"/>
                </a:lnTo>
                <a:lnTo>
                  <a:pt x="6970" y="6090"/>
                </a:lnTo>
                <a:lnTo>
                  <a:pt x="7667" y="8254"/>
                </a:lnTo>
                <a:lnTo>
                  <a:pt x="7300" y="8254"/>
                </a:lnTo>
                <a:lnTo>
                  <a:pt x="6970" y="8181"/>
                </a:lnTo>
                <a:lnTo>
                  <a:pt x="6970" y="8107"/>
                </a:lnTo>
                <a:lnTo>
                  <a:pt x="6970" y="8034"/>
                </a:lnTo>
                <a:lnTo>
                  <a:pt x="6897" y="7997"/>
                </a:lnTo>
                <a:lnTo>
                  <a:pt x="6530" y="6383"/>
                </a:lnTo>
                <a:lnTo>
                  <a:pt x="6310" y="5503"/>
                </a:lnTo>
                <a:lnTo>
                  <a:pt x="6200" y="5099"/>
                </a:lnTo>
                <a:lnTo>
                  <a:pt x="6090" y="4916"/>
                </a:lnTo>
                <a:lnTo>
                  <a:pt x="5980" y="4733"/>
                </a:lnTo>
                <a:lnTo>
                  <a:pt x="5943" y="4696"/>
                </a:lnTo>
                <a:lnTo>
                  <a:pt x="5906" y="4696"/>
                </a:lnTo>
                <a:lnTo>
                  <a:pt x="5833" y="4733"/>
                </a:lnTo>
                <a:lnTo>
                  <a:pt x="5833" y="4769"/>
                </a:lnTo>
                <a:lnTo>
                  <a:pt x="5796" y="4989"/>
                </a:lnTo>
                <a:lnTo>
                  <a:pt x="5796" y="5173"/>
                </a:lnTo>
                <a:lnTo>
                  <a:pt x="5870" y="5576"/>
                </a:lnTo>
                <a:lnTo>
                  <a:pt x="6053" y="6383"/>
                </a:lnTo>
                <a:lnTo>
                  <a:pt x="6420" y="7887"/>
                </a:lnTo>
                <a:lnTo>
                  <a:pt x="6420" y="7887"/>
                </a:lnTo>
                <a:lnTo>
                  <a:pt x="6163" y="7740"/>
                </a:lnTo>
                <a:lnTo>
                  <a:pt x="5980" y="7520"/>
                </a:lnTo>
                <a:lnTo>
                  <a:pt x="5759" y="7227"/>
                </a:lnTo>
                <a:lnTo>
                  <a:pt x="5576" y="6897"/>
                </a:lnTo>
                <a:lnTo>
                  <a:pt x="5466" y="6567"/>
                </a:lnTo>
                <a:lnTo>
                  <a:pt x="5393" y="6237"/>
                </a:lnTo>
                <a:lnTo>
                  <a:pt x="5246" y="5540"/>
                </a:lnTo>
                <a:lnTo>
                  <a:pt x="5173" y="5209"/>
                </a:lnTo>
                <a:lnTo>
                  <a:pt x="5063" y="4879"/>
                </a:lnTo>
                <a:lnTo>
                  <a:pt x="4916" y="4586"/>
                </a:lnTo>
                <a:lnTo>
                  <a:pt x="4732" y="4366"/>
                </a:lnTo>
                <a:lnTo>
                  <a:pt x="4512" y="4146"/>
                </a:lnTo>
                <a:lnTo>
                  <a:pt x="4292" y="3962"/>
                </a:lnTo>
                <a:lnTo>
                  <a:pt x="4035" y="3816"/>
                </a:lnTo>
                <a:lnTo>
                  <a:pt x="3779" y="3706"/>
                </a:lnTo>
                <a:lnTo>
                  <a:pt x="3485" y="3595"/>
                </a:lnTo>
                <a:lnTo>
                  <a:pt x="3192" y="3522"/>
                </a:lnTo>
                <a:lnTo>
                  <a:pt x="2862" y="3449"/>
                </a:lnTo>
                <a:lnTo>
                  <a:pt x="2128" y="3449"/>
                </a:lnTo>
                <a:lnTo>
                  <a:pt x="1798" y="3522"/>
                </a:lnTo>
                <a:lnTo>
                  <a:pt x="1101" y="3669"/>
                </a:lnTo>
                <a:lnTo>
                  <a:pt x="404" y="3889"/>
                </a:lnTo>
                <a:lnTo>
                  <a:pt x="184" y="3962"/>
                </a:lnTo>
                <a:lnTo>
                  <a:pt x="74" y="4036"/>
                </a:lnTo>
                <a:lnTo>
                  <a:pt x="0" y="4109"/>
                </a:lnTo>
                <a:lnTo>
                  <a:pt x="0" y="4182"/>
                </a:lnTo>
                <a:lnTo>
                  <a:pt x="0" y="4219"/>
                </a:lnTo>
                <a:lnTo>
                  <a:pt x="0" y="4402"/>
                </a:lnTo>
                <a:lnTo>
                  <a:pt x="37" y="4439"/>
                </a:lnTo>
                <a:lnTo>
                  <a:pt x="74" y="4513"/>
                </a:lnTo>
                <a:lnTo>
                  <a:pt x="257" y="4586"/>
                </a:lnTo>
                <a:lnTo>
                  <a:pt x="404" y="4586"/>
                </a:lnTo>
                <a:lnTo>
                  <a:pt x="514" y="4513"/>
                </a:lnTo>
                <a:lnTo>
                  <a:pt x="624" y="4439"/>
                </a:lnTo>
                <a:lnTo>
                  <a:pt x="881" y="4329"/>
                </a:lnTo>
                <a:lnTo>
                  <a:pt x="881" y="4366"/>
                </a:lnTo>
                <a:lnTo>
                  <a:pt x="881" y="4549"/>
                </a:lnTo>
                <a:lnTo>
                  <a:pt x="881" y="4696"/>
                </a:lnTo>
                <a:lnTo>
                  <a:pt x="954" y="5026"/>
                </a:lnTo>
                <a:lnTo>
                  <a:pt x="1211" y="5686"/>
                </a:lnTo>
                <a:lnTo>
                  <a:pt x="1468" y="6493"/>
                </a:lnTo>
                <a:lnTo>
                  <a:pt x="1761" y="7300"/>
                </a:lnTo>
                <a:lnTo>
                  <a:pt x="1798" y="7374"/>
                </a:lnTo>
                <a:lnTo>
                  <a:pt x="1871" y="7447"/>
                </a:lnTo>
                <a:lnTo>
                  <a:pt x="2055" y="7447"/>
                </a:lnTo>
                <a:lnTo>
                  <a:pt x="2128" y="7410"/>
                </a:lnTo>
                <a:lnTo>
                  <a:pt x="2165" y="7337"/>
                </a:lnTo>
                <a:lnTo>
                  <a:pt x="2201" y="7227"/>
                </a:lnTo>
                <a:lnTo>
                  <a:pt x="2201" y="7154"/>
                </a:lnTo>
                <a:lnTo>
                  <a:pt x="1945" y="6383"/>
                </a:lnTo>
                <a:lnTo>
                  <a:pt x="1688" y="5650"/>
                </a:lnTo>
                <a:lnTo>
                  <a:pt x="1468" y="4989"/>
                </a:lnTo>
                <a:lnTo>
                  <a:pt x="1321" y="4696"/>
                </a:lnTo>
                <a:lnTo>
                  <a:pt x="1138" y="4402"/>
                </a:lnTo>
                <a:lnTo>
                  <a:pt x="1211" y="4329"/>
                </a:lnTo>
                <a:lnTo>
                  <a:pt x="1248" y="4329"/>
                </a:lnTo>
                <a:lnTo>
                  <a:pt x="1248" y="4292"/>
                </a:lnTo>
                <a:lnTo>
                  <a:pt x="1211" y="4292"/>
                </a:lnTo>
                <a:lnTo>
                  <a:pt x="1174" y="4256"/>
                </a:lnTo>
                <a:lnTo>
                  <a:pt x="1138" y="4256"/>
                </a:lnTo>
                <a:lnTo>
                  <a:pt x="1504" y="4182"/>
                </a:lnTo>
                <a:lnTo>
                  <a:pt x="1871" y="4109"/>
                </a:lnTo>
                <a:lnTo>
                  <a:pt x="1945" y="4256"/>
                </a:lnTo>
                <a:lnTo>
                  <a:pt x="2055" y="4439"/>
                </a:lnTo>
                <a:lnTo>
                  <a:pt x="2238" y="4879"/>
                </a:lnTo>
                <a:lnTo>
                  <a:pt x="2421" y="5320"/>
                </a:lnTo>
                <a:lnTo>
                  <a:pt x="2495" y="5760"/>
                </a:lnTo>
                <a:lnTo>
                  <a:pt x="2605" y="6200"/>
                </a:lnTo>
                <a:lnTo>
                  <a:pt x="2715" y="6420"/>
                </a:lnTo>
                <a:lnTo>
                  <a:pt x="2788" y="6603"/>
                </a:lnTo>
                <a:lnTo>
                  <a:pt x="2935" y="6787"/>
                </a:lnTo>
                <a:lnTo>
                  <a:pt x="3082" y="6933"/>
                </a:lnTo>
                <a:lnTo>
                  <a:pt x="3228" y="6970"/>
                </a:lnTo>
                <a:lnTo>
                  <a:pt x="3302" y="6933"/>
                </a:lnTo>
                <a:lnTo>
                  <a:pt x="3375" y="6860"/>
                </a:lnTo>
                <a:lnTo>
                  <a:pt x="3375" y="6750"/>
                </a:lnTo>
                <a:lnTo>
                  <a:pt x="3302" y="6530"/>
                </a:lnTo>
                <a:lnTo>
                  <a:pt x="3192" y="6347"/>
                </a:lnTo>
                <a:lnTo>
                  <a:pt x="3082" y="6126"/>
                </a:lnTo>
                <a:lnTo>
                  <a:pt x="3008" y="5943"/>
                </a:lnTo>
                <a:lnTo>
                  <a:pt x="2898" y="5503"/>
                </a:lnTo>
                <a:lnTo>
                  <a:pt x="2788" y="5063"/>
                </a:lnTo>
                <a:lnTo>
                  <a:pt x="2605" y="4549"/>
                </a:lnTo>
                <a:lnTo>
                  <a:pt x="2458" y="4292"/>
                </a:lnTo>
                <a:lnTo>
                  <a:pt x="2311" y="4036"/>
                </a:lnTo>
                <a:lnTo>
                  <a:pt x="2752" y="4036"/>
                </a:lnTo>
                <a:lnTo>
                  <a:pt x="3192" y="4109"/>
                </a:lnTo>
                <a:lnTo>
                  <a:pt x="3192" y="4219"/>
                </a:lnTo>
                <a:lnTo>
                  <a:pt x="3228" y="4366"/>
                </a:lnTo>
                <a:lnTo>
                  <a:pt x="3302" y="4623"/>
                </a:lnTo>
                <a:lnTo>
                  <a:pt x="3522" y="5063"/>
                </a:lnTo>
                <a:lnTo>
                  <a:pt x="3779" y="5833"/>
                </a:lnTo>
                <a:lnTo>
                  <a:pt x="3852" y="5943"/>
                </a:lnTo>
                <a:lnTo>
                  <a:pt x="3889" y="6016"/>
                </a:lnTo>
                <a:lnTo>
                  <a:pt x="3962" y="6090"/>
                </a:lnTo>
                <a:lnTo>
                  <a:pt x="4109" y="6126"/>
                </a:lnTo>
                <a:lnTo>
                  <a:pt x="4146" y="6090"/>
                </a:lnTo>
                <a:lnTo>
                  <a:pt x="4219" y="6053"/>
                </a:lnTo>
                <a:lnTo>
                  <a:pt x="4292" y="5943"/>
                </a:lnTo>
                <a:lnTo>
                  <a:pt x="4292" y="5796"/>
                </a:lnTo>
                <a:lnTo>
                  <a:pt x="4256" y="5686"/>
                </a:lnTo>
                <a:lnTo>
                  <a:pt x="4182" y="5540"/>
                </a:lnTo>
                <a:lnTo>
                  <a:pt x="3852" y="4659"/>
                </a:lnTo>
                <a:lnTo>
                  <a:pt x="3669" y="4292"/>
                </a:lnTo>
                <a:lnTo>
                  <a:pt x="4035" y="4513"/>
                </a:lnTo>
                <a:lnTo>
                  <a:pt x="4182" y="4623"/>
                </a:lnTo>
                <a:lnTo>
                  <a:pt x="4329" y="4769"/>
                </a:lnTo>
                <a:lnTo>
                  <a:pt x="4439" y="4953"/>
                </a:lnTo>
                <a:lnTo>
                  <a:pt x="4512" y="5136"/>
                </a:lnTo>
                <a:lnTo>
                  <a:pt x="4659" y="5540"/>
                </a:lnTo>
                <a:lnTo>
                  <a:pt x="4806" y="6347"/>
                </a:lnTo>
                <a:lnTo>
                  <a:pt x="4842" y="6640"/>
                </a:lnTo>
                <a:lnTo>
                  <a:pt x="4952" y="6933"/>
                </a:lnTo>
                <a:lnTo>
                  <a:pt x="5063" y="7190"/>
                </a:lnTo>
                <a:lnTo>
                  <a:pt x="5209" y="7447"/>
                </a:lnTo>
                <a:lnTo>
                  <a:pt x="5393" y="7704"/>
                </a:lnTo>
                <a:lnTo>
                  <a:pt x="5576" y="7924"/>
                </a:lnTo>
                <a:lnTo>
                  <a:pt x="5759" y="8144"/>
                </a:lnTo>
                <a:lnTo>
                  <a:pt x="5980" y="8327"/>
                </a:lnTo>
                <a:lnTo>
                  <a:pt x="6236" y="8474"/>
                </a:lnTo>
                <a:lnTo>
                  <a:pt x="6493" y="8621"/>
                </a:lnTo>
                <a:lnTo>
                  <a:pt x="6750" y="8694"/>
                </a:lnTo>
                <a:lnTo>
                  <a:pt x="7043" y="8768"/>
                </a:lnTo>
                <a:lnTo>
                  <a:pt x="7300" y="8804"/>
                </a:lnTo>
                <a:lnTo>
                  <a:pt x="7924" y="8804"/>
                </a:lnTo>
                <a:lnTo>
                  <a:pt x="8217" y="8694"/>
                </a:lnTo>
                <a:lnTo>
                  <a:pt x="8511" y="8621"/>
                </a:lnTo>
                <a:lnTo>
                  <a:pt x="8731" y="8474"/>
                </a:lnTo>
                <a:lnTo>
                  <a:pt x="8951" y="8291"/>
                </a:lnTo>
                <a:lnTo>
                  <a:pt x="9171" y="8107"/>
                </a:lnTo>
                <a:lnTo>
                  <a:pt x="9354" y="7887"/>
                </a:lnTo>
                <a:lnTo>
                  <a:pt x="9464" y="7667"/>
                </a:lnTo>
                <a:lnTo>
                  <a:pt x="9611" y="7410"/>
                </a:lnTo>
                <a:lnTo>
                  <a:pt x="9684" y="7117"/>
                </a:lnTo>
                <a:lnTo>
                  <a:pt x="9721" y="6787"/>
                </a:lnTo>
                <a:lnTo>
                  <a:pt x="9758" y="6457"/>
                </a:lnTo>
                <a:lnTo>
                  <a:pt x="9721" y="6090"/>
                </a:lnTo>
                <a:lnTo>
                  <a:pt x="9684" y="5760"/>
                </a:lnTo>
                <a:lnTo>
                  <a:pt x="9538" y="5063"/>
                </a:lnTo>
                <a:lnTo>
                  <a:pt x="9354" y="4366"/>
                </a:lnTo>
                <a:lnTo>
                  <a:pt x="9024" y="2788"/>
                </a:lnTo>
                <a:lnTo>
                  <a:pt x="8951" y="2422"/>
                </a:lnTo>
                <a:lnTo>
                  <a:pt x="8951" y="2238"/>
                </a:lnTo>
                <a:lnTo>
                  <a:pt x="8951" y="2055"/>
                </a:lnTo>
                <a:lnTo>
                  <a:pt x="9024" y="2348"/>
                </a:lnTo>
                <a:lnTo>
                  <a:pt x="9098" y="2568"/>
                </a:lnTo>
                <a:lnTo>
                  <a:pt x="9244" y="2788"/>
                </a:lnTo>
                <a:lnTo>
                  <a:pt x="9391" y="3009"/>
                </a:lnTo>
                <a:lnTo>
                  <a:pt x="9501" y="3082"/>
                </a:lnTo>
                <a:lnTo>
                  <a:pt x="9611" y="3119"/>
                </a:lnTo>
                <a:lnTo>
                  <a:pt x="9684" y="3119"/>
                </a:lnTo>
                <a:lnTo>
                  <a:pt x="9758" y="3082"/>
                </a:lnTo>
                <a:lnTo>
                  <a:pt x="9794" y="3045"/>
                </a:lnTo>
                <a:lnTo>
                  <a:pt x="9831" y="2972"/>
                </a:lnTo>
                <a:lnTo>
                  <a:pt x="9758" y="2788"/>
                </a:lnTo>
                <a:lnTo>
                  <a:pt x="9648" y="2605"/>
                </a:lnTo>
                <a:lnTo>
                  <a:pt x="9464" y="2275"/>
                </a:lnTo>
                <a:lnTo>
                  <a:pt x="9318" y="1908"/>
                </a:lnTo>
                <a:lnTo>
                  <a:pt x="9244" y="1725"/>
                </a:lnTo>
                <a:lnTo>
                  <a:pt x="9134" y="1541"/>
                </a:lnTo>
                <a:lnTo>
                  <a:pt x="9171" y="1505"/>
                </a:lnTo>
                <a:lnTo>
                  <a:pt x="9354" y="1358"/>
                </a:lnTo>
                <a:lnTo>
                  <a:pt x="9538" y="1248"/>
                </a:lnTo>
                <a:lnTo>
                  <a:pt x="9978" y="1101"/>
                </a:lnTo>
                <a:lnTo>
                  <a:pt x="10051" y="1395"/>
                </a:lnTo>
                <a:lnTo>
                  <a:pt x="10125" y="1688"/>
                </a:lnTo>
                <a:lnTo>
                  <a:pt x="10345" y="2238"/>
                </a:lnTo>
                <a:lnTo>
                  <a:pt x="10418" y="2495"/>
                </a:lnTo>
                <a:lnTo>
                  <a:pt x="10491" y="2825"/>
                </a:lnTo>
                <a:lnTo>
                  <a:pt x="10565" y="2972"/>
                </a:lnTo>
                <a:lnTo>
                  <a:pt x="10638" y="3082"/>
                </a:lnTo>
                <a:lnTo>
                  <a:pt x="10748" y="3192"/>
                </a:lnTo>
                <a:lnTo>
                  <a:pt x="10858" y="3229"/>
                </a:lnTo>
                <a:lnTo>
                  <a:pt x="10968" y="3229"/>
                </a:lnTo>
                <a:lnTo>
                  <a:pt x="11042" y="3192"/>
                </a:lnTo>
                <a:lnTo>
                  <a:pt x="11115" y="3119"/>
                </a:lnTo>
                <a:lnTo>
                  <a:pt x="11115" y="3009"/>
                </a:lnTo>
                <a:lnTo>
                  <a:pt x="11115" y="2972"/>
                </a:lnTo>
                <a:lnTo>
                  <a:pt x="11078" y="2899"/>
                </a:lnTo>
                <a:lnTo>
                  <a:pt x="11005" y="2825"/>
                </a:lnTo>
                <a:lnTo>
                  <a:pt x="10932" y="2642"/>
                </a:lnTo>
                <a:lnTo>
                  <a:pt x="10895" y="2458"/>
                </a:lnTo>
                <a:lnTo>
                  <a:pt x="10675" y="1835"/>
                </a:lnTo>
                <a:lnTo>
                  <a:pt x="10528" y="1395"/>
                </a:lnTo>
                <a:lnTo>
                  <a:pt x="10418" y="1174"/>
                </a:lnTo>
                <a:lnTo>
                  <a:pt x="10308" y="991"/>
                </a:lnTo>
                <a:lnTo>
                  <a:pt x="10455" y="918"/>
                </a:lnTo>
                <a:lnTo>
                  <a:pt x="11005" y="734"/>
                </a:lnTo>
                <a:lnTo>
                  <a:pt x="11152" y="1174"/>
                </a:lnTo>
                <a:lnTo>
                  <a:pt x="11298" y="1615"/>
                </a:lnTo>
                <a:lnTo>
                  <a:pt x="11555" y="2348"/>
                </a:lnTo>
                <a:lnTo>
                  <a:pt x="11702" y="2678"/>
                </a:lnTo>
                <a:lnTo>
                  <a:pt x="11775" y="2788"/>
                </a:lnTo>
                <a:lnTo>
                  <a:pt x="11922" y="2899"/>
                </a:lnTo>
                <a:lnTo>
                  <a:pt x="11959" y="2935"/>
                </a:lnTo>
                <a:lnTo>
                  <a:pt x="12032" y="2899"/>
                </a:lnTo>
                <a:lnTo>
                  <a:pt x="12069" y="2899"/>
                </a:lnTo>
                <a:lnTo>
                  <a:pt x="12105" y="2825"/>
                </a:lnTo>
                <a:lnTo>
                  <a:pt x="12142" y="2715"/>
                </a:lnTo>
                <a:lnTo>
                  <a:pt x="12142" y="2568"/>
                </a:lnTo>
                <a:lnTo>
                  <a:pt x="12069" y="2275"/>
                </a:lnTo>
                <a:lnTo>
                  <a:pt x="11812" y="1688"/>
                </a:lnTo>
                <a:lnTo>
                  <a:pt x="11592" y="1101"/>
                </a:lnTo>
                <a:lnTo>
                  <a:pt x="11445" y="698"/>
                </a:lnTo>
                <a:lnTo>
                  <a:pt x="11372" y="588"/>
                </a:lnTo>
                <a:lnTo>
                  <a:pt x="11665" y="441"/>
                </a:lnTo>
                <a:lnTo>
                  <a:pt x="11922" y="294"/>
                </a:lnTo>
                <a:lnTo>
                  <a:pt x="12105" y="147"/>
                </a:lnTo>
                <a:lnTo>
                  <a:pt x="12142" y="111"/>
                </a:lnTo>
                <a:lnTo>
                  <a:pt x="12142" y="74"/>
                </a:lnTo>
                <a:lnTo>
                  <a:pt x="12105" y="37"/>
                </a:lnTo>
                <a:lnTo>
                  <a:pt x="12069" y="1"/>
                </a:lnTo>
                <a:close/>
                <a:moveTo>
                  <a:pt x="4072" y="7080"/>
                </a:moveTo>
                <a:lnTo>
                  <a:pt x="4035" y="7117"/>
                </a:lnTo>
                <a:lnTo>
                  <a:pt x="3999" y="7154"/>
                </a:lnTo>
                <a:lnTo>
                  <a:pt x="3999" y="7337"/>
                </a:lnTo>
                <a:lnTo>
                  <a:pt x="3999" y="7557"/>
                </a:lnTo>
                <a:lnTo>
                  <a:pt x="4072" y="7961"/>
                </a:lnTo>
                <a:lnTo>
                  <a:pt x="4219" y="8327"/>
                </a:lnTo>
                <a:lnTo>
                  <a:pt x="4366" y="8731"/>
                </a:lnTo>
                <a:lnTo>
                  <a:pt x="4439" y="8804"/>
                </a:lnTo>
                <a:lnTo>
                  <a:pt x="4182" y="8988"/>
                </a:lnTo>
                <a:lnTo>
                  <a:pt x="3889" y="9098"/>
                </a:lnTo>
                <a:lnTo>
                  <a:pt x="3852" y="8951"/>
                </a:lnTo>
                <a:lnTo>
                  <a:pt x="3815" y="8804"/>
                </a:lnTo>
                <a:lnTo>
                  <a:pt x="3669" y="8511"/>
                </a:lnTo>
                <a:lnTo>
                  <a:pt x="3522" y="8071"/>
                </a:lnTo>
                <a:lnTo>
                  <a:pt x="3449" y="7887"/>
                </a:lnTo>
                <a:lnTo>
                  <a:pt x="3339" y="7667"/>
                </a:lnTo>
                <a:lnTo>
                  <a:pt x="3228" y="7630"/>
                </a:lnTo>
                <a:lnTo>
                  <a:pt x="3155" y="7630"/>
                </a:lnTo>
                <a:lnTo>
                  <a:pt x="3045" y="7704"/>
                </a:lnTo>
                <a:lnTo>
                  <a:pt x="3045" y="7777"/>
                </a:lnTo>
                <a:lnTo>
                  <a:pt x="3082" y="7997"/>
                </a:lnTo>
                <a:lnTo>
                  <a:pt x="3118" y="8217"/>
                </a:lnTo>
                <a:lnTo>
                  <a:pt x="3265" y="8658"/>
                </a:lnTo>
                <a:lnTo>
                  <a:pt x="3339" y="8951"/>
                </a:lnTo>
                <a:lnTo>
                  <a:pt x="3412" y="9098"/>
                </a:lnTo>
                <a:lnTo>
                  <a:pt x="3485" y="9244"/>
                </a:lnTo>
                <a:lnTo>
                  <a:pt x="2825" y="9428"/>
                </a:lnTo>
                <a:lnTo>
                  <a:pt x="2788" y="9281"/>
                </a:lnTo>
                <a:lnTo>
                  <a:pt x="2642" y="8768"/>
                </a:lnTo>
                <a:lnTo>
                  <a:pt x="2532" y="8547"/>
                </a:lnTo>
                <a:lnTo>
                  <a:pt x="2385" y="8327"/>
                </a:lnTo>
                <a:lnTo>
                  <a:pt x="2385" y="8254"/>
                </a:lnTo>
                <a:lnTo>
                  <a:pt x="2385" y="8217"/>
                </a:lnTo>
                <a:lnTo>
                  <a:pt x="2421" y="8181"/>
                </a:lnTo>
                <a:lnTo>
                  <a:pt x="2421" y="8144"/>
                </a:lnTo>
                <a:lnTo>
                  <a:pt x="2421" y="8107"/>
                </a:lnTo>
                <a:lnTo>
                  <a:pt x="2385" y="8107"/>
                </a:lnTo>
                <a:lnTo>
                  <a:pt x="2275" y="8144"/>
                </a:lnTo>
                <a:lnTo>
                  <a:pt x="2128" y="8144"/>
                </a:lnTo>
                <a:lnTo>
                  <a:pt x="2055" y="8181"/>
                </a:lnTo>
                <a:lnTo>
                  <a:pt x="2018" y="8254"/>
                </a:lnTo>
                <a:lnTo>
                  <a:pt x="1981" y="8327"/>
                </a:lnTo>
                <a:lnTo>
                  <a:pt x="1981" y="8401"/>
                </a:lnTo>
                <a:lnTo>
                  <a:pt x="2165" y="8841"/>
                </a:lnTo>
                <a:lnTo>
                  <a:pt x="2348" y="9318"/>
                </a:lnTo>
                <a:lnTo>
                  <a:pt x="2385" y="9575"/>
                </a:lnTo>
                <a:lnTo>
                  <a:pt x="1945" y="9685"/>
                </a:lnTo>
                <a:lnTo>
                  <a:pt x="1871" y="9721"/>
                </a:lnTo>
                <a:lnTo>
                  <a:pt x="1798" y="9795"/>
                </a:lnTo>
                <a:lnTo>
                  <a:pt x="1798" y="9868"/>
                </a:lnTo>
                <a:lnTo>
                  <a:pt x="1761" y="9941"/>
                </a:lnTo>
                <a:lnTo>
                  <a:pt x="1798" y="10015"/>
                </a:lnTo>
                <a:lnTo>
                  <a:pt x="1835" y="10088"/>
                </a:lnTo>
                <a:lnTo>
                  <a:pt x="1908" y="10161"/>
                </a:lnTo>
                <a:lnTo>
                  <a:pt x="1981" y="10198"/>
                </a:lnTo>
                <a:lnTo>
                  <a:pt x="2275" y="10198"/>
                </a:lnTo>
                <a:lnTo>
                  <a:pt x="2385" y="10125"/>
                </a:lnTo>
                <a:lnTo>
                  <a:pt x="2495" y="10088"/>
                </a:lnTo>
                <a:lnTo>
                  <a:pt x="2532" y="10051"/>
                </a:lnTo>
                <a:lnTo>
                  <a:pt x="2568" y="10088"/>
                </a:lnTo>
                <a:lnTo>
                  <a:pt x="2605" y="10125"/>
                </a:lnTo>
                <a:lnTo>
                  <a:pt x="2678" y="10125"/>
                </a:lnTo>
                <a:lnTo>
                  <a:pt x="2788" y="10088"/>
                </a:lnTo>
                <a:lnTo>
                  <a:pt x="2825" y="9978"/>
                </a:lnTo>
                <a:lnTo>
                  <a:pt x="3265" y="9868"/>
                </a:lnTo>
                <a:lnTo>
                  <a:pt x="3742" y="9721"/>
                </a:lnTo>
                <a:lnTo>
                  <a:pt x="4146" y="9575"/>
                </a:lnTo>
                <a:lnTo>
                  <a:pt x="4549" y="9354"/>
                </a:lnTo>
                <a:lnTo>
                  <a:pt x="4732" y="9208"/>
                </a:lnTo>
                <a:lnTo>
                  <a:pt x="4879" y="9061"/>
                </a:lnTo>
                <a:lnTo>
                  <a:pt x="5026" y="8841"/>
                </a:lnTo>
                <a:lnTo>
                  <a:pt x="5136" y="8621"/>
                </a:lnTo>
                <a:lnTo>
                  <a:pt x="5209" y="8401"/>
                </a:lnTo>
                <a:lnTo>
                  <a:pt x="5173" y="8181"/>
                </a:lnTo>
                <a:lnTo>
                  <a:pt x="5099" y="7997"/>
                </a:lnTo>
                <a:lnTo>
                  <a:pt x="5026" y="7887"/>
                </a:lnTo>
                <a:lnTo>
                  <a:pt x="4952" y="7814"/>
                </a:lnTo>
                <a:lnTo>
                  <a:pt x="4842" y="7814"/>
                </a:lnTo>
                <a:lnTo>
                  <a:pt x="4806" y="7851"/>
                </a:lnTo>
                <a:lnTo>
                  <a:pt x="4806" y="7887"/>
                </a:lnTo>
                <a:lnTo>
                  <a:pt x="4732" y="8327"/>
                </a:lnTo>
                <a:lnTo>
                  <a:pt x="4512" y="7667"/>
                </a:lnTo>
                <a:lnTo>
                  <a:pt x="4366" y="7374"/>
                </a:lnTo>
                <a:lnTo>
                  <a:pt x="4182" y="7117"/>
                </a:lnTo>
                <a:lnTo>
                  <a:pt x="4146" y="708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60" name="Google Shape;260;p4"/>
          <p:cNvSpPr/>
          <p:nvPr/>
        </p:nvSpPr>
        <p:spPr>
          <a:xfrm>
            <a:off x="8963979" y="1338718"/>
            <a:ext cx="180033" cy="373539"/>
          </a:xfrm>
          <a:custGeom>
            <a:avLst/>
            <a:gdLst/>
            <a:ahLst/>
            <a:cxnLst/>
            <a:rect l="l" t="t" r="r" b="b"/>
            <a:pathLst>
              <a:path w="6347" h="13169" extrusionOk="0">
                <a:moveTo>
                  <a:pt x="588" y="330"/>
                </a:moveTo>
                <a:lnTo>
                  <a:pt x="808" y="367"/>
                </a:lnTo>
                <a:lnTo>
                  <a:pt x="1028" y="440"/>
                </a:lnTo>
                <a:lnTo>
                  <a:pt x="1211" y="550"/>
                </a:lnTo>
                <a:lnTo>
                  <a:pt x="1395" y="734"/>
                </a:lnTo>
                <a:lnTo>
                  <a:pt x="1578" y="917"/>
                </a:lnTo>
                <a:lnTo>
                  <a:pt x="1688" y="1101"/>
                </a:lnTo>
                <a:lnTo>
                  <a:pt x="1798" y="1321"/>
                </a:lnTo>
                <a:lnTo>
                  <a:pt x="1908" y="1541"/>
                </a:lnTo>
                <a:lnTo>
                  <a:pt x="1982" y="1761"/>
                </a:lnTo>
                <a:lnTo>
                  <a:pt x="2018" y="2018"/>
                </a:lnTo>
                <a:lnTo>
                  <a:pt x="2018" y="2458"/>
                </a:lnTo>
                <a:lnTo>
                  <a:pt x="2018" y="2495"/>
                </a:lnTo>
                <a:lnTo>
                  <a:pt x="1982" y="2421"/>
                </a:lnTo>
                <a:lnTo>
                  <a:pt x="1762" y="1944"/>
                </a:lnTo>
                <a:lnTo>
                  <a:pt x="1615" y="1724"/>
                </a:lnTo>
                <a:lnTo>
                  <a:pt x="1432" y="1504"/>
                </a:lnTo>
                <a:lnTo>
                  <a:pt x="1395" y="1467"/>
                </a:lnTo>
                <a:lnTo>
                  <a:pt x="1322" y="1467"/>
                </a:lnTo>
                <a:lnTo>
                  <a:pt x="1285" y="1504"/>
                </a:lnTo>
                <a:lnTo>
                  <a:pt x="1285" y="1578"/>
                </a:lnTo>
                <a:lnTo>
                  <a:pt x="1322" y="1834"/>
                </a:lnTo>
                <a:lnTo>
                  <a:pt x="1395" y="2128"/>
                </a:lnTo>
                <a:lnTo>
                  <a:pt x="1615" y="2641"/>
                </a:lnTo>
                <a:lnTo>
                  <a:pt x="1725" y="2935"/>
                </a:lnTo>
                <a:lnTo>
                  <a:pt x="1615" y="2861"/>
                </a:lnTo>
                <a:lnTo>
                  <a:pt x="1468" y="2715"/>
                </a:lnTo>
                <a:lnTo>
                  <a:pt x="1248" y="2348"/>
                </a:lnTo>
                <a:lnTo>
                  <a:pt x="1065" y="1981"/>
                </a:lnTo>
                <a:lnTo>
                  <a:pt x="955" y="1724"/>
                </a:lnTo>
                <a:lnTo>
                  <a:pt x="845" y="1394"/>
                </a:lnTo>
                <a:lnTo>
                  <a:pt x="735" y="1027"/>
                </a:lnTo>
                <a:lnTo>
                  <a:pt x="661" y="697"/>
                </a:lnTo>
                <a:lnTo>
                  <a:pt x="588" y="330"/>
                </a:lnTo>
                <a:close/>
                <a:moveTo>
                  <a:pt x="3706" y="2825"/>
                </a:moveTo>
                <a:lnTo>
                  <a:pt x="3926" y="2861"/>
                </a:lnTo>
                <a:lnTo>
                  <a:pt x="4109" y="2935"/>
                </a:lnTo>
                <a:lnTo>
                  <a:pt x="4733" y="3118"/>
                </a:lnTo>
                <a:lnTo>
                  <a:pt x="4990" y="3228"/>
                </a:lnTo>
                <a:lnTo>
                  <a:pt x="5283" y="3375"/>
                </a:lnTo>
                <a:lnTo>
                  <a:pt x="5503" y="3522"/>
                </a:lnTo>
                <a:lnTo>
                  <a:pt x="5687" y="3668"/>
                </a:lnTo>
                <a:lnTo>
                  <a:pt x="5687" y="3668"/>
                </a:lnTo>
                <a:lnTo>
                  <a:pt x="5540" y="3632"/>
                </a:lnTo>
                <a:lnTo>
                  <a:pt x="5467" y="3632"/>
                </a:lnTo>
                <a:lnTo>
                  <a:pt x="5393" y="3705"/>
                </a:lnTo>
                <a:lnTo>
                  <a:pt x="5356" y="3778"/>
                </a:lnTo>
                <a:lnTo>
                  <a:pt x="5393" y="3888"/>
                </a:lnTo>
                <a:lnTo>
                  <a:pt x="5026" y="4035"/>
                </a:lnTo>
                <a:lnTo>
                  <a:pt x="4660" y="4109"/>
                </a:lnTo>
                <a:lnTo>
                  <a:pt x="4293" y="4182"/>
                </a:lnTo>
                <a:lnTo>
                  <a:pt x="3889" y="4182"/>
                </a:lnTo>
                <a:lnTo>
                  <a:pt x="3449" y="4109"/>
                </a:lnTo>
                <a:lnTo>
                  <a:pt x="3046" y="3999"/>
                </a:lnTo>
                <a:lnTo>
                  <a:pt x="2862" y="3925"/>
                </a:lnTo>
                <a:lnTo>
                  <a:pt x="2642" y="3815"/>
                </a:lnTo>
                <a:lnTo>
                  <a:pt x="2459" y="3668"/>
                </a:lnTo>
                <a:lnTo>
                  <a:pt x="2349" y="3595"/>
                </a:lnTo>
                <a:lnTo>
                  <a:pt x="2312" y="3522"/>
                </a:lnTo>
                <a:lnTo>
                  <a:pt x="2532" y="3668"/>
                </a:lnTo>
                <a:lnTo>
                  <a:pt x="2789" y="3815"/>
                </a:lnTo>
                <a:lnTo>
                  <a:pt x="3046" y="3888"/>
                </a:lnTo>
                <a:lnTo>
                  <a:pt x="3339" y="3999"/>
                </a:lnTo>
                <a:lnTo>
                  <a:pt x="3596" y="4035"/>
                </a:lnTo>
                <a:lnTo>
                  <a:pt x="3889" y="4109"/>
                </a:lnTo>
                <a:lnTo>
                  <a:pt x="4073" y="4109"/>
                </a:lnTo>
                <a:lnTo>
                  <a:pt x="4183" y="4072"/>
                </a:lnTo>
                <a:lnTo>
                  <a:pt x="4329" y="4035"/>
                </a:lnTo>
                <a:lnTo>
                  <a:pt x="4439" y="3962"/>
                </a:lnTo>
                <a:lnTo>
                  <a:pt x="4476" y="3888"/>
                </a:lnTo>
                <a:lnTo>
                  <a:pt x="4439" y="3778"/>
                </a:lnTo>
                <a:lnTo>
                  <a:pt x="4329" y="3705"/>
                </a:lnTo>
                <a:lnTo>
                  <a:pt x="4219" y="3632"/>
                </a:lnTo>
                <a:lnTo>
                  <a:pt x="3963" y="3595"/>
                </a:lnTo>
                <a:lnTo>
                  <a:pt x="3706" y="3558"/>
                </a:lnTo>
                <a:lnTo>
                  <a:pt x="3449" y="3522"/>
                </a:lnTo>
                <a:lnTo>
                  <a:pt x="2715" y="3338"/>
                </a:lnTo>
                <a:lnTo>
                  <a:pt x="2862" y="3228"/>
                </a:lnTo>
                <a:lnTo>
                  <a:pt x="3082" y="3081"/>
                </a:lnTo>
                <a:lnTo>
                  <a:pt x="3302" y="2935"/>
                </a:lnTo>
                <a:lnTo>
                  <a:pt x="3486" y="2861"/>
                </a:lnTo>
                <a:lnTo>
                  <a:pt x="3706" y="2825"/>
                </a:lnTo>
                <a:close/>
                <a:moveTo>
                  <a:pt x="1285" y="5686"/>
                </a:moveTo>
                <a:lnTo>
                  <a:pt x="1725" y="5723"/>
                </a:lnTo>
                <a:lnTo>
                  <a:pt x="1762" y="5723"/>
                </a:lnTo>
                <a:lnTo>
                  <a:pt x="1835" y="5869"/>
                </a:lnTo>
                <a:lnTo>
                  <a:pt x="1908" y="5943"/>
                </a:lnTo>
                <a:lnTo>
                  <a:pt x="2018" y="5943"/>
                </a:lnTo>
                <a:lnTo>
                  <a:pt x="2129" y="5869"/>
                </a:lnTo>
                <a:lnTo>
                  <a:pt x="2165" y="5759"/>
                </a:lnTo>
                <a:lnTo>
                  <a:pt x="2642" y="5796"/>
                </a:lnTo>
                <a:lnTo>
                  <a:pt x="3082" y="5796"/>
                </a:lnTo>
                <a:lnTo>
                  <a:pt x="3339" y="5833"/>
                </a:lnTo>
                <a:lnTo>
                  <a:pt x="3522" y="5869"/>
                </a:lnTo>
                <a:lnTo>
                  <a:pt x="3522" y="6016"/>
                </a:lnTo>
                <a:lnTo>
                  <a:pt x="3376" y="5979"/>
                </a:lnTo>
                <a:lnTo>
                  <a:pt x="3266" y="6016"/>
                </a:lnTo>
                <a:lnTo>
                  <a:pt x="3119" y="6089"/>
                </a:lnTo>
                <a:lnTo>
                  <a:pt x="3082" y="6163"/>
                </a:lnTo>
                <a:lnTo>
                  <a:pt x="3082" y="6236"/>
                </a:lnTo>
                <a:lnTo>
                  <a:pt x="2752" y="6236"/>
                </a:lnTo>
                <a:lnTo>
                  <a:pt x="1322" y="6163"/>
                </a:lnTo>
                <a:lnTo>
                  <a:pt x="808" y="6089"/>
                </a:lnTo>
                <a:lnTo>
                  <a:pt x="515" y="6053"/>
                </a:lnTo>
                <a:lnTo>
                  <a:pt x="258" y="6089"/>
                </a:lnTo>
                <a:lnTo>
                  <a:pt x="368" y="5943"/>
                </a:lnTo>
                <a:lnTo>
                  <a:pt x="515" y="5833"/>
                </a:lnTo>
                <a:lnTo>
                  <a:pt x="661" y="5723"/>
                </a:lnTo>
                <a:lnTo>
                  <a:pt x="808" y="5686"/>
                </a:lnTo>
                <a:close/>
                <a:moveTo>
                  <a:pt x="2239" y="6676"/>
                </a:moveTo>
                <a:lnTo>
                  <a:pt x="3009" y="6713"/>
                </a:lnTo>
                <a:lnTo>
                  <a:pt x="3156" y="6750"/>
                </a:lnTo>
                <a:lnTo>
                  <a:pt x="3156" y="7997"/>
                </a:lnTo>
                <a:lnTo>
                  <a:pt x="3119" y="9244"/>
                </a:lnTo>
                <a:lnTo>
                  <a:pt x="2422" y="9354"/>
                </a:lnTo>
                <a:lnTo>
                  <a:pt x="2422" y="8951"/>
                </a:lnTo>
                <a:lnTo>
                  <a:pt x="2312" y="7630"/>
                </a:lnTo>
                <a:lnTo>
                  <a:pt x="2275" y="6933"/>
                </a:lnTo>
                <a:lnTo>
                  <a:pt x="2239" y="6676"/>
                </a:lnTo>
                <a:close/>
                <a:moveTo>
                  <a:pt x="1065" y="6566"/>
                </a:moveTo>
                <a:lnTo>
                  <a:pt x="1872" y="6676"/>
                </a:lnTo>
                <a:lnTo>
                  <a:pt x="1835" y="6786"/>
                </a:lnTo>
                <a:lnTo>
                  <a:pt x="1835" y="6933"/>
                </a:lnTo>
                <a:lnTo>
                  <a:pt x="1872" y="7226"/>
                </a:lnTo>
                <a:lnTo>
                  <a:pt x="1945" y="8804"/>
                </a:lnTo>
                <a:lnTo>
                  <a:pt x="1982" y="9391"/>
                </a:lnTo>
                <a:lnTo>
                  <a:pt x="1542" y="9391"/>
                </a:lnTo>
                <a:lnTo>
                  <a:pt x="1101" y="9427"/>
                </a:lnTo>
                <a:lnTo>
                  <a:pt x="1028" y="8254"/>
                </a:lnTo>
                <a:lnTo>
                  <a:pt x="955" y="7410"/>
                </a:lnTo>
                <a:lnTo>
                  <a:pt x="918" y="6970"/>
                </a:lnTo>
                <a:lnTo>
                  <a:pt x="808" y="6566"/>
                </a:lnTo>
                <a:close/>
                <a:moveTo>
                  <a:pt x="3082" y="9721"/>
                </a:moveTo>
                <a:lnTo>
                  <a:pt x="3009" y="10454"/>
                </a:lnTo>
                <a:lnTo>
                  <a:pt x="2972" y="10454"/>
                </a:lnTo>
                <a:lnTo>
                  <a:pt x="2862" y="10418"/>
                </a:lnTo>
                <a:lnTo>
                  <a:pt x="2752" y="10418"/>
                </a:lnTo>
                <a:lnTo>
                  <a:pt x="2605" y="10454"/>
                </a:lnTo>
                <a:lnTo>
                  <a:pt x="2495" y="10528"/>
                </a:lnTo>
                <a:lnTo>
                  <a:pt x="2495" y="10418"/>
                </a:lnTo>
                <a:lnTo>
                  <a:pt x="2459" y="9831"/>
                </a:lnTo>
                <a:lnTo>
                  <a:pt x="2789" y="9794"/>
                </a:lnTo>
                <a:lnTo>
                  <a:pt x="3082" y="9721"/>
                </a:lnTo>
                <a:close/>
                <a:moveTo>
                  <a:pt x="1138" y="9758"/>
                </a:moveTo>
                <a:lnTo>
                  <a:pt x="1358" y="9831"/>
                </a:lnTo>
                <a:lnTo>
                  <a:pt x="1542" y="9831"/>
                </a:lnTo>
                <a:lnTo>
                  <a:pt x="1982" y="9868"/>
                </a:lnTo>
                <a:lnTo>
                  <a:pt x="2018" y="10088"/>
                </a:lnTo>
                <a:lnTo>
                  <a:pt x="1982" y="10124"/>
                </a:lnTo>
                <a:lnTo>
                  <a:pt x="1688" y="10088"/>
                </a:lnTo>
                <a:lnTo>
                  <a:pt x="1615" y="10124"/>
                </a:lnTo>
                <a:lnTo>
                  <a:pt x="1542" y="10161"/>
                </a:lnTo>
                <a:lnTo>
                  <a:pt x="1542" y="10234"/>
                </a:lnTo>
                <a:lnTo>
                  <a:pt x="1578" y="10308"/>
                </a:lnTo>
                <a:lnTo>
                  <a:pt x="1725" y="10454"/>
                </a:lnTo>
                <a:lnTo>
                  <a:pt x="1945" y="10491"/>
                </a:lnTo>
                <a:lnTo>
                  <a:pt x="2018" y="10491"/>
                </a:lnTo>
                <a:lnTo>
                  <a:pt x="2018" y="10748"/>
                </a:lnTo>
                <a:lnTo>
                  <a:pt x="1798" y="10785"/>
                </a:lnTo>
                <a:lnTo>
                  <a:pt x="1798" y="10748"/>
                </a:lnTo>
                <a:lnTo>
                  <a:pt x="1762" y="10748"/>
                </a:lnTo>
                <a:lnTo>
                  <a:pt x="1688" y="10785"/>
                </a:lnTo>
                <a:lnTo>
                  <a:pt x="1615" y="10821"/>
                </a:lnTo>
                <a:lnTo>
                  <a:pt x="1542" y="10895"/>
                </a:lnTo>
                <a:lnTo>
                  <a:pt x="1505" y="11005"/>
                </a:lnTo>
                <a:lnTo>
                  <a:pt x="1542" y="11078"/>
                </a:lnTo>
                <a:lnTo>
                  <a:pt x="1652" y="11151"/>
                </a:lnTo>
                <a:lnTo>
                  <a:pt x="2055" y="11151"/>
                </a:lnTo>
                <a:lnTo>
                  <a:pt x="2129" y="11408"/>
                </a:lnTo>
                <a:lnTo>
                  <a:pt x="2239" y="11592"/>
                </a:lnTo>
                <a:lnTo>
                  <a:pt x="2275" y="11628"/>
                </a:lnTo>
                <a:lnTo>
                  <a:pt x="2349" y="11628"/>
                </a:lnTo>
                <a:lnTo>
                  <a:pt x="2422" y="11592"/>
                </a:lnTo>
                <a:lnTo>
                  <a:pt x="2459" y="11555"/>
                </a:lnTo>
                <a:lnTo>
                  <a:pt x="2532" y="11371"/>
                </a:lnTo>
                <a:lnTo>
                  <a:pt x="2569" y="11188"/>
                </a:lnTo>
                <a:lnTo>
                  <a:pt x="2569" y="11005"/>
                </a:lnTo>
                <a:lnTo>
                  <a:pt x="2532" y="10785"/>
                </a:lnTo>
                <a:lnTo>
                  <a:pt x="2679" y="10821"/>
                </a:lnTo>
                <a:lnTo>
                  <a:pt x="3009" y="10821"/>
                </a:lnTo>
                <a:lnTo>
                  <a:pt x="2936" y="11408"/>
                </a:lnTo>
                <a:lnTo>
                  <a:pt x="2862" y="11812"/>
                </a:lnTo>
                <a:lnTo>
                  <a:pt x="2825" y="11995"/>
                </a:lnTo>
                <a:lnTo>
                  <a:pt x="2752" y="12178"/>
                </a:lnTo>
                <a:lnTo>
                  <a:pt x="2642" y="12362"/>
                </a:lnTo>
                <a:lnTo>
                  <a:pt x="2532" y="12472"/>
                </a:lnTo>
                <a:lnTo>
                  <a:pt x="2349" y="12582"/>
                </a:lnTo>
                <a:lnTo>
                  <a:pt x="2129" y="12619"/>
                </a:lnTo>
                <a:lnTo>
                  <a:pt x="1945" y="12619"/>
                </a:lnTo>
                <a:lnTo>
                  <a:pt x="1798" y="12582"/>
                </a:lnTo>
                <a:lnTo>
                  <a:pt x="1652" y="12472"/>
                </a:lnTo>
                <a:lnTo>
                  <a:pt x="1505" y="12362"/>
                </a:lnTo>
                <a:lnTo>
                  <a:pt x="1432" y="12215"/>
                </a:lnTo>
                <a:lnTo>
                  <a:pt x="1322" y="12068"/>
                </a:lnTo>
                <a:lnTo>
                  <a:pt x="1211" y="11738"/>
                </a:lnTo>
                <a:lnTo>
                  <a:pt x="1138" y="11335"/>
                </a:lnTo>
                <a:lnTo>
                  <a:pt x="1138" y="10858"/>
                </a:lnTo>
                <a:lnTo>
                  <a:pt x="1138" y="10014"/>
                </a:lnTo>
                <a:lnTo>
                  <a:pt x="1138" y="9758"/>
                </a:lnTo>
                <a:close/>
                <a:moveTo>
                  <a:pt x="625" y="0"/>
                </a:moveTo>
                <a:lnTo>
                  <a:pt x="478" y="37"/>
                </a:lnTo>
                <a:lnTo>
                  <a:pt x="331" y="110"/>
                </a:lnTo>
                <a:lnTo>
                  <a:pt x="294" y="184"/>
                </a:lnTo>
                <a:lnTo>
                  <a:pt x="294" y="220"/>
                </a:lnTo>
                <a:lnTo>
                  <a:pt x="294" y="294"/>
                </a:lnTo>
                <a:lnTo>
                  <a:pt x="331" y="330"/>
                </a:lnTo>
                <a:lnTo>
                  <a:pt x="294" y="587"/>
                </a:lnTo>
                <a:lnTo>
                  <a:pt x="294" y="844"/>
                </a:lnTo>
                <a:lnTo>
                  <a:pt x="331" y="1101"/>
                </a:lnTo>
                <a:lnTo>
                  <a:pt x="368" y="1321"/>
                </a:lnTo>
                <a:lnTo>
                  <a:pt x="551" y="1834"/>
                </a:lnTo>
                <a:lnTo>
                  <a:pt x="735" y="2274"/>
                </a:lnTo>
                <a:lnTo>
                  <a:pt x="918" y="2641"/>
                </a:lnTo>
                <a:lnTo>
                  <a:pt x="1175" y="3008"/>
                </a:lnTo>
                <a:lnTo>
                  <a:pt x="1322" y="3155"/>
                </a:lnTo>
                <a:lnTo>
                  <a:pt x="1505" y="3265"/>
                </a:lnTo>
                <a:lnTo>
                  <a:pt x="1652" y="3375"/>
                </a:lnTo>
                <a:lnTo>
                  <a:pt x="1872" y="3375"/>
                </a:lnTo>
                <a:lnTo>
                  <a:pt x="1798" y="3815"/>
                </a:lnTo>
                <a:lnTo>
                  <a:pt x="1725" y="4365"/>
                </a:lnTo>
                <a:lnTo>
                  <a:pt x="1725" y="4659"/>
                </a:lnTo>
                <a:lnTo>
                  <a:pt x="1762" y="4806"/>
                </a:lnTo>
                <a:lnTo>
                  <a:pt x="1798" y="4916"/>
                </a:lnTo>
                <a:lnTo>
                  <a:pt x="1762" y="5319"/>
                </a:lnTo>
                <a:lnTo>
                  <a:pt x="1615" y="5319"/>
                </a:lnTo>
                <a:lnTo>
                  <a:pt x="1138" y="5282"/>
                </a:lnTo>
                <a:lnTo>
                  <a:pt x="918" y="5246"/>
                </a:lnTo>
                <a:lnTo>
                  <a:pt x="698" y="5282"/>
                </a:lnTo>
                <a:lnTo>
                  <a:pt x="404" y="5392"/>
                </a:lnTo>
                <a:lnTo>
                  <a:pt x="294" y="5466"/>
                </a:lnTo>
                <a:lnTo>
                  <a:pt x="184" y="5576"/>
                </a:lnTo>
                <a:lnTo>
                  <a:pt x="111" y="5686"/>
                </a:lnTo>
                <a:lnTo>
                  <a:pt x="74" y="5796"/>
                </a:lnTo>
                <a:lnTo>
                  <a:pt x="38" y="5943"/>
                </a:lnTo>
                <a:lnTo>
                  <a:pt x="1" y="6089"/>
                </a:lnTo>
                <a:lnTo>
                  <a:pt x="38" y="6163"/>
                </a:lnTo>
                <a:lnTo>
                  <a:pt x="111" y="6199"/>
                </a:lnTo>
                <a:lnTo>
                  <a:pt x="38" y="6273"/>
                </a:lnTo>
                <a:lnTo>
                  <a:pt x="38" y="6346"/>
                </a:lnTo>
                <a:lnTo>
                  <a:pt x="38" y="6456"/>
                </a:lnTo>
                <a:lnTo>
                  <a:pt x="111" y="6530"/>
                </a:lnTo>
                <a:lnTo>
                  <a:pt x="184" y="6566"/>
                </a:lnTo>
                <a:lnTo>
                  <a:pt x="294" y="6566"/>
                </a:lnTo>
                <a:lnTo>
                  <a:pt x="368" y="6493"/>
                </a:lnTo>
                <a:lnTo>
                  <a:pt x="441" y="6493"/>
                </a:lnTo>
                <a:lnTo>
                  <a:pt x="441" y="6530"/>
                </a:lnTo>
                <a:lnTo>
                  <a:pt x="441" y="6786"/>
                </a:lnTo>
                <a:lnTo>
                  <a:pt x="441" y="7080"/>
                </a:lnTo>
                <a:lnTo>
                  <a:pt x="515" y="7593"/>
                </a:lnTo>
                <a:lnTo>
                  <a:pt x="588" y="8657"/>
                </a:lnTo>
                <a:lnTo>
                  <a:pt x="625" y="9721"/>
                </a:lnTo>
                <a:lnTo>
                  <a:pt x="625" y="10785"/>
                </a:lnTo>
                <a:lnTo>
                  <a:pt x="661" y="11225"/>
                </a:lnTo>
                <a:lnTo>
                  <a:pt x="698" y="11665"/>
                </a:lnTo>
                <a:lnTo>
                  <a:pt x="808" y="12105"/>
                </a:lnTo>
                <a:lnTo>
                  <a:pt x="881" y="12289"/>
                </a:lnTo>
                <a:lnTo>
                  <a:pt x="991" y="12509"/>
                </a:lnTo>
                <a:lnTo>
                  <a:pt x="1065" y="12655"/>
                </a:lnTo>
                <a:lnTo>
                  <a:pt x="1175" y="12765"/>
                </a:lnTo>
                <a:lnTo>
                  <a:pt x="1322" y="12912"/>
                </a:lnTo>
                <a:lnTo>
                  <a:pt x="1468" y="12985"/>
                </a:lnTo>
                <a:lnTo>
                  <a:pt x="1615" y="13059"/>
                </a:lnTo>
                <a:lnTo>
                  <a:pt x="1798" y="13096"/>
                </a:lnTo>
                <a:lnTo>
                  <a:pt x="1945" y="13132"/>
                </a:lnTo>
                <a:lnTo>
                  <a:pt x="2129" y="13169"/>
                </a:lnTo>
                <a:lnTo>
                  <a:pt x="2349" y="13132"/>
                </a:lnTo>
                <a:lnTo>
                  <a:pt x="2569" y="13096"/>
                </a:lnTo>
                <a:lnTo>
                  <a:pt x="2752" y="12985"/>
                </a:lnTo>
                <a:lnTo>
                  <a:pt x="2899" y="12875"/>
                </a:lnTo>
                <a:lnTo>
                  <a:pt x="3009" y="12765"/>
                </a:lnTo>
                <a:lnTo>
                  <a:pt x="3119" y="12582"/>
                </a:lnTo>
                <a:lnTo>
                  <a:pt x="3302" y="12215"/>
                </a:lnTo>
                <a:lnTo>
                  <a:pt x="3412" y="11812"/>
                </a:lnTo>
                <a:lnTo>
                  <a:pt x="3449" y="11408"/>
                </a:lnTo>
                <a:lnTo>
                  <a:pt x="3522" y="10601"/>
                </a:lnTo>
                <a:lnTo>
                  <a:pt x="3632" y="9647"/>
                </a:lnTo>
                <a:lnTo>
                  <a:pt x="3669" y="8657"/>
                </a:lnTo>
                <a:lnTo>
                  <a:pt x="3669" y="7667"/>
                </a:lnTo>
                <a:lnTo>
                  <a:pt x="3669" y="6676"/>
                </a:lnTo>
                <a:lnTo>
                  <a:pt x="3743" y="6603"/>
                </a:lnTo>
                <a:lnTo>
                  <a:pt x="3779" y="6530"/>
                </a:lnTo>
                <a:lnTo>
                  <a:pt x="3779" y="6456"/>
                </a:lnTo>
                <a:lnTo>
                  <a:pt x="3889" y="6273"/>
                </a:lnTo>
                <a:lnTo>
                  <a:pt x="3963" y="6053"/>
                </a:lnTo>
                <a:lnTo>
                  <a:pt x="3999" y="5833"/>
                </a:lnTo>
                <a:lnTo>
                  <a:pt x="3963" y="5723"/>
                </a:lnTo>
                <a:lnTo>
                  <a:pt x="3926" y="5612"/>
                </a:lnTo>
                <a:lnTo>
                  <a:pt x="3816" y="5502"/>
                </a:lnTo>
                <a:lnTo>
                  <a:pt x="3669" y="5429"/>
                </a:lnTo>
                <a:lnTo>
                  <a:pt x="3486" y="5392"/>
                </a:lnTo>
                <a:lnTo>
                  <a:pt x="3266" y="5356"/>
                </a:lnTo>
                <a:lnTo>
                  <a:pt x="2532" y="5356"/>
                </a:lnTo>
                <a:lnTo>
                  <a:pt x="2165" y="5319"/>
                </a:lnTo>
                <a:lnTo>
                  <a:pt x="2092" y="4806"/>
                </a:lnTo>
                <a:lnTo>
                  <a:pt x="2165" y="4585"/>
                </a:lnTo>
                <a:lnTo>
                  <a:pt x="2165" y="4365"/>
                </a:lnTo>
                <a:lnTo>
                  <a:pt x="2202" y="3962"/>
                </a:lnTo>
                <a:lnTo>
                  <a:pt x="2459" y="4145"/>
                </a:lnTo>
                <a:lnTo>
                  <a:pt x="2715" y="4292"/>
                </a:lnTo>
                <a:lnTo>
                  <a:pt x="2972" y="4402"/>
                </a:lnTo>
                <a:lnTo>
                  <a:pt x="3266" y="4475"/>
                </a:lnTo>
                <a:lnTo>
                  <a:pt x="3522" y="4549"/>
                </a:lnTo>
                <a:lnTo>
                  <a:pt x="3816" y="4585"/>
                </a:lnTo>
                <a:lnTo>
                  <a:pt x="4403" y="4585"/>
                </a:lnTo>
                <a:lnTo>
                  <a:pt x="4660" y="4549"/>
                </a:lnTo>
                <a:lnTo>
                  <a:pt x="4953" y="4475"/>
                </a:lnTo>
                <a:lnTo>
                  <a:pt x="5210" y="4402"/>
                </a:lnTo>
                <a:lnTo>
                  <a:pt x="5503" y="4292"/>
                </a:lnTo>
                <a:lnTo>
                  <a:pt x="5760" y="4182"/>
                </a:lnTo>
                <a:lnTo>
                  <a:pt x="5833" y="4109"/>
                </a:lnTo>
                <a:lnTo>
                  <a:pt x="5833" y="3999"/>
                </a:lnTo>
                <a:lnTo>
                  <a:pt x="5833" y="3888"/>
                </a:lnTo>
                <a:lnTo>
                  <a:pt x="5797" y="3778"/>
                </a:lnTo>
                <a:lnTo>
                  <a:pt x="5797" y="3778"/>
                </a:lnTo>
                <a:lnTo>
                  <a:pt x="5833" y="3815"/>
                </a:lnTo>
                <a:lnTo>
                  <a:pt x="5980" y="3962"/>
                </a:lnTo>
                <a:lnTo>
                  <a:pt x="6053" y="3999"/>
                </a:lnTo>
                <a:lnTo>
                  <a:pt x="6200" y="4035"/>
                </a:lnTo>
                <a:lnTo>
                  <a:pt x="6237" y="4035"/>
                </a:lnTo>
                <a:lnTo>
                  <a:pt x="6274" y="3999"/>
                </a:lnTo>
                <a:lnTo>
                  <a:pt x="6347" y="3888"/>
                </a:lnTo>
                <a:lnTo>
                  <a:pt x="6310" y="3742"/>
                </a:lnTo>
                <a:lnTo>
                  <a:pt x="6274" y="3632"/>
                </a:lnTo>
                <a:lnTo>
                  <a:pt x="6200" y="3522"/>
                </a:lnTo>
                <a:lnTo>
                  <a:pt x="6090" y="3375"/>
                </a:lnTo>
                <a:lnTo>
                  <a:pt x="5833" y="3192"/>
                </a:lnTo>
                <a:lnTo>
                  <a:pt x="5613" y="3045"/>
                </a:lnTo>
                <a:lnTo>
                  <a:pt x="5283" y="2861"/>
                </a:lnTo>
                <a:lnTo>
                  <a:pt x="4953" y="2715"/>
                </a:lnTo>
                <a:lnTo>
                  <a:pt x="4256" y="2495"/>
                </a:lnTo>
                <a:lnTo>
                  <a:pt x="3926" y="2421"/>
                </a:lnTo>
                <a:lnTo>
                  <a:pt x="3596" y="2385"/>
                </a:lnTo>
                <a:lnTo>
                  <a:pt x="3302" y="2458"/>
                </a:lnTo>
                <a:lnTo>
                  <a:pt x="2972" y="2605"/>
                </a:lnTo>
                <a:lnTo>
                  <a:pt x="2679" y="2788"/>
                </a:lnTo>
                <a:lnTo>
                  <a:pt x="2349" y="3081"/>
                </a:lnTo>
                <a:lnTo>
                  <a:pt x="2349" y="3045"/>
                </a:lnTo>
                <a:lnTo>
                  <a:pt x="2385" y="2788"/>
                </a:lnTo>
                <a:lnTo>
                  <a:pt x="2459" y="2568"/>
                </a:lnTo>
                <a:lnTo>
                  <a:pt x="2495" y="2458"/>
                </a:lnTo>
                <a:lnTo>
                  <a:pt x="2495" y="2311"/>
                </a:lnTo>
                <a:lnTo>
                  <a:pt x="2495" y="2201"/>
                </a:lnTo>
                <a:lnTo>
                  <a:pt x="2422" y="2128"/>
                </a:lnTo>
                <a:lnTo>
                  <a:pt x="2385" y="1871"/>
                </a:lnTo>
                <a:lnTo>
                  <a:pt x="2312" y="1614"/>
                </a:lnTo>
                <a:lnTo>
                  <a:pt x="2129" y="1137"/>
                </a:lnTo>
                <a:lnTo>
                  <a:pt x="2018" y="917"/>
                </a:lnTo>
                <a:lnTo>
                  <a:pt x="1835" y="661"/>
                </a:lnTo>
                <a:lnTo>
                  <a:pt x="1652" y="440"/>
                </a:lnTo>
                <a:lnTo>
                  <a:pt x="1395" y="220"/>
                </a:lnTo>
                <a:lnTo>
                  <a:pt x="1138" y="74"/>
                </a:lnTo>
                <a:lnTo>
                  <a:pt x="881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61" name="Google Shape;261;p4"/>
          <p:cNvSpPr/>
          <p:nvPr/>
        </p:nvSpPr>
        <p:spPr>
          <a:xfrm rot="-2426120">
            <a:off x="7110132" y="4877011"/>
            <a:ext cx="279910" cy="357971"/>
          </a:xfrm>
          <a:custGeom>
            <a:avLst/>
            <a:gdLst/>
            <a:ahLst/>
            <a:cxnLst/>
            <a:rect l="l" t="t" r="r" b="b"/>
            <a:pathLst>
              <a:path w="9868" h="12620" extrusionOk="0">
                <a:moveTo>
                  <a:pt x="4182" y="661"/>
                </a:moveTo>
                <a:lnTo>
                  <a:pt x="4182" y="918"/>
                </a:lnTo>
                <a:lnTo>
                  <a:pt x="4182" y="1431"/>
                </a:lnTo>
                <a:lnTo>
                  <a:pt x="4145" y="2202"/>
                </a:lnTo>
                <a:lnTo>
                  <a:pt x="3925" y="2165"/>
                </a:lnTo>
                <a:lnTo>
                  <a:pt x="3962" y="2018"/>
                </a:lnTo>
                <a:lnTo>
                  <a:pt x="3962" y="1835"/>
                </a:lnTo>
                <a:lnTo>
                  <a:pt x="3889" y="1468"/>
                </a:lnTo>
                <a:lnTo>
                  <a:pt x="3852" y="1101"/>
                </a:lnTo>
                <a:lnTo>
                  <a:pt x="3889" y="918"/>
                </a:lnTo>
                <a:lnTo>
                  <a:pt x="3962" y="771"/>
                </a:lnTo>
                <a:lnTo>
                  <a:pt x="3999" y="698"/>
                </a:lnTo>
                <a:lnTo>
                  <a:pt x="4072" y="661"/>
                </a:lnTo>
                <a:close/>
                <a:moveTo>
                  <a:pt x="1541" y="404"/>
                </a:moveTo>
                <a:lnTo>
                  <a:pt x="1578" y="441"/>
                </a:lnTo>
                <a:lnTo>
                  <a:pt x="1614" y="514"/>
                </a:lnTo>
                <a:lnTo>
                  <a:pt x="1614" y="1138"/>
                </a:lnTo>
                <a:lnTo>
                  <a:pt x="1688" y="2202"/>
                </a:lnTo>
                <a:lnTo>
                  <a:pt x="1284" y="2238"/>
                </a:lnTo>
                <a:lnTo>
                  <a:pt x="1211" y="2238"/>
                </a:lnTo>
                <a:lnTo>
                  <a:pt x="1211" y="1871"/>
                </a:lnTo>
                <a:lnTo>
                  <a:pt x="1174" y="1505"/>
                </a:lnTo>
                <a:lnTo>
                  <a:pt x="1211" y="1211"/>
                </a:lnTo>
                <a:lnTo>
                  <a:pt x="1248" y="954"/>
                </a:lnTo>
                <a:lnTo>
                  <a:pt x="1358" y="404"/>
                </a:lnTo>
                <a:close/>
                <a:moveTo>
                  <a:pt x="3815" y="2678"/>
                </a:moveTo>
                <a:lnTo>
                  <a:pt x="4439" y="2715"/>
                </a:lnTo>
                <a:lnTo>
                  <a:pt x="5026" y="2789"/>
                </a:lnTo>
                <a:lnTo>
                  <a:pt x="5026" y="2825"/>
                </a:lnTo>
                <a:lnTo>
                  <a:pt x="5136" y="3485"/>
                </a:lnTo>
                <a:lnTo>
                  <a:pt x="3925" y="3559"/>
                </a:lnTo>
                <a:lnTo>
                  <a:pt x="2678" y="3632"/>
                </a:lnTo>
                <a:lnTo>
                  <a:pt x="1358" y="3669"/>
                </a:lnTo>
                <a:lnTo>
                  <a:pt x="917" y="3706"/>
                </a:lnTo>
                <a:lnTo>
                  <a:pt x="477" y="3742"/>
                </a:lnTo>
                <a:lnTo>
                  <a:pt x="441" y="3229"/>
                </a:lnTo>
                <a:lnTo>
                  <a:pt x="441" y="2972"/>
                </a:lnTo>
                <a:lnTo>
                  <a:pt x="404" y="2862"/>
                </a:lnTo>
                <a:lnTo>
                  <a:pt x="331" y="2752"/>
                </a:lnTo>
                <a:lnTo>
                  <a:pt x="587" y="2789"/>
                </a:lnTo>
                <a:lnTo>
                  <a:pt x="807" y="2789"/>
                </a:lnTo>
                <a:lnTo>
                  <a:pt x="1284" y="2752"/>
                </a:lnTo>
                <a:lnTo>
                  <a:pt x="1945" y="2678"/>
                </a:lnTo>
                <a:close/>
                <a:moveTo>
                  <a:pt x="4916" y="3999"/>
                </a:moveTo>
                <a:lnTo>
                  <a:pt x="4989" y="4072"/>
                </a:lnTo>
                <a:lnTo>
                  <a:pt x="5136" y="4109"/>
                </a:lnTo>
                <a:lnTo>
                  <a:pt x="5209" y="4072"/>
                </a:lnTo>
                <a:lnTo>
                  <a:pt x="5246" y="4623"/>
                </a:lnTo>
                <a:lnTo>
                  <a:pt x="5209" y="5173"/>
                </a:lnTo>
                <a:lnTo>
                  <a:pt x="5173" y="5430"/>
                </a:lnTo>
                <a:lnTo>
                  <a:pt x="5099" y="5723"/>
                </a:lnTo>
                <a:lnTo>
                  <a:pt x="4989" y="5980"/>
                </a:lnTo>
                <a:lnTo>
                  <a:pt x="4806" y="6200"/>
                </a:lnTo>
                <a:lnTo>
                  <a:pt x="4659" y="6310"/>
                </a:lnTo>
                <a:lnTo>
                  <a:pt x="4476" y="6420"/>
                </a:lnTo>
                <a:lnTo>
                  <a:pt x="4292" y="6457"/>
                </a:lnTo>
                <a:lnTo>
                  <a:pt x="4072" y="6493"/>
                </a:lnTo>
                <a:lnTo>
                  <a:pt x="3632" y="6530"/>
                </a:lnTo>
                <a:lnTo>
                  <a:pt x="3265" y="6567"/>
                </a:lnTo>
                <a:lnTo>
                  <a:pt x="2605" y="6567"/>
                </a:lnTo>
                <a:lnTo>
                  <a:pt x="2642" y="6493"/>
                </a:lnTo>
                <a:lnTo>
                  <a:pt x="2678" y="6383"/>
                </a:lnTo>
                <a:lnTo>
                  <a:pt x="2788" y="6310"/>
                </a:lnTo>
                <a:lnTo>
                  <a:pt x="2825" y="6273"/>
                </a:lnTo>
                <a:lnTo>
                  <a:pt x="2825" y="6237"/>
                </a:lnTo>
                <a:lnTo>
                  <a:pt x="2788" y="6200"/>
                </a:lnTo>
                <a:lnTo>
                  <a:pt x="2715" y="6200"/>
                </a:lnTo>
                <a:lnTo>
                  <a:pt x="2605" y="6237"/>
                </a:lnTo>
                <a:lnTo>
                  <a:pt x="2458" y="6310"/>
                </a:lnTo>
                <a:lnTo>
                  <a:pt x="2348" y="6420"/>
                </a:lnTo>
                <a:lnTo>
                  <a:pt x="2311" y="6567"/>
                </a:lnTo>
                <a:lnTo>
                  <a:pt x="1724" y="6493"/>
                </a:lnTo>
                <a:lnTo>
                  <a:pt x="1541" y="6457"/>
                </a:lnTo>
                <a:lnTo>
                  <a:pt x="1688" y="6420"/>
                </a:lnTo>
                <a:lnTo>
                  <a:pt x="2055" y="6383"/>
                </a:lnTo>
                <a:lnTo>
                  <a:pt x="2201" y="6310"/>
                </a:lnTo>
                <a:lnTo>
                  <a:pt x="2275" y="6237"/>
                </a:lnTo>
                <a:lnTo>
                  <a:pt x="2311" y="6163"/>
                </a:lnTo>
                <a:lnTo>
                  <a:pt x="2311" y="6090"/>
                </a:lnTo>
                <a:lnTo>
                  <a:pt x="2275" y="6016"/>
                </a:lnTo>
                <a:lnTo>
                  <a:pt x="2238" y="5980"/>
                </a:lnTo>
                <a:lnTo>
                  <a:pt x="2201" y="5943"/>
                </a:lnTo>
                <a:lnTo>
                  <a:pt x="2055" y="5943"/>
                </a:lnTo>
                <a:lnTo>
                  <a:pt x="1981" y="6016"/>
                </a:lnTo>
                <a:lnTo>
                  <a:pt x="1798" y="6053"/>
                </a:lnTo>
                <a:lnTo>
                  <a:pt x="1394" y="6127"/>
                </a:lnTo>
                <a:lnTo>
                  <a:pt x="1138" y="6200"/>
                </a:lnTo>
                <a:lnTo>
                  <a:pt x="917" y="6273"/>
                </a:lnTo>
                <a:lnTo>
                  <a:pt x="807" y="6200"/>
                </a:lnTo>
                <a:lnTo>
                  <a:pt x="697" y="6127"/>
                </a:lnTo>
                <a:lnTo>
                  <a:pt x="661" y="5980"/>
                </a:lnTo>
                <a:lnTo>
                  <a:pt x="624" y="5870"/>
                </a:lnTo>
                <a:lnTo>
                  <a:pt x="624" y="5870"/>
                </a:lnTo>
                <a:lnTo>
                  <a:pt x="844" y="5906"/>
                </a:lnTo>
                <a:lnTo>
                  <a:pt x="1504" y="5906"/>
                </a:lnTo>
                <a:lnTo>
                  <a:pt x="1724" y="5870"/>
                </a:lnTo>
                <a:lnTo>
                  <a:pt x="1945" y="5833"/>
                </a:lnTo>
                <a:lnTo>
                  <a:pt x="1981" y="5796"/>
                </a:lnTo>
                <a:lnTo>
                  <a:pt x="2018" y="5760"/>
                </a:lnTo>
                <a:lnTo>
                  <a:pt x="2055" y="5650"/>
                </a:lnTo>
                <a:lnTo>
                  <a:pt x="1981" y="5540"/>
                </a:lnTo>
                <a:lnTo>
                  <a:pt x="1945" y="5503"/>
                </a:lnTo>
                <a:lnTo>
                  <a:pt x="1504" y="5503"/>
                </a:lnTo>
                <a:lnTo>
                  <a:pt x="1101" y="5540"/>
                </a:lnTo>
                <a:lnTo>
                  <a:pt x="844" y="5576"/>
                </a:lnTo>
                <a:lnTo>
                  <a:pt x="587" y="5576"/>
                </a:lnTo>
                <a:lnTo>
                  <a:pt x="587" y="5356"/>
                </a:lnTo>
                <a:lnTo>
                  <a:pt x="734" y="5430"/>
                </a:lnTo>
                <a:lnTo>
                  <a:pt x="881" y="5466"/>
                </a:lnTo>
                <a:lnTo>
                  <a:pt x="1211" y="5466"/>
                </a:lnTo>
                <a:lnTo>
                  <a:pt x="1541" y="5393"/>
                </a:lnTo>
                <a:lnTo>
                  <a:pt x="1835" y="5246"/>
                </a:lnTo>
                <a:lnTo>
                  <a:pt x="1871" y="5173"/>
                </a:lnTo>
                <a:lnTo>
                  <a:pt x="1908" y="5099"/>
                </a:lnTo>
                <a:lnTo>
                  <a:pt x="1908" y="5026"/>
                </a:lnTo>
                <a:lnTo>
                  <a:pt x="1871" y="4953"/>
                </a:lnTo>
                <a:lnTo>
                  <a:pt x="1835" y="4916"/>
                </a:lnTo>
                <a:lnTo>
                  <a:pt x="1761" y="4879"/>
                </a:lnTo>
                <a:lnTo>
                  <a:pt x="1724" y="4879"/>
                </a:lnTo>
                <a:lnTo>
                  <a:pt x="1614" y="4916"/>
                </a:lnTo>
                <a:lnTo>
                  <a:pt x="1358" y="5026"/>
                </a:lnTo>
                <a:lnTo>
                  <a:pt x="1101" y="5099"/>
                </a:lnTo>
                <a:lnTo>
                  <a:pt x="844" y="5099"/>
                </a:lnTo>
                <a:lnTo>
                  <a:pt x="551" y="5063"/>
                </a:lnTo>
                <a:lnTo>
                  <a:pt x="551" y="4916"/>
                </a:lnTo>
                <a:lnTo>
                  <a:pt x="844" y="4879"/>
                </a:lnTo>
                <a:lnTo>
                  <a:pt x="1138" y="4879"/>
                </a:lnTo>
                <a:lnTo>
                  <a:pt x="1724" y="4769"/>
                </a:lnTo>
                <a:lnTo>
                  <a:pt x="1908" y="4696"/>
                </a:lnTo>
                <a:lnTo>
                  <a:pt x="2091" y="4586"/>
                </a:lnTo>
                <a:lnTo>
                  <a:pt x="2128" y="4513"/>
                </a:lnTo>
                <a:lnTo>
                  <a:pt x="2165" y="4439"/>
                </a:lnTo>
                <a:lnTo>
                  <a:pt x="2128" y="4329"/>
                </a:lnTo>
                <a:lnTo>
                  <a:pt x="2055" y="4256"/>
                </a:lnTo>
                <a:lnTo>
                  <a:pt x="1945" y="4182"/>
                </a:lnTo>
                <a:lnTo>
                  <a:pt x="1871" y="4182"/>
                </a:lnTo>
                <a:lnTo>
                  <a:pt x="1835" y="4219"/>
                </a:lnTo>
                <a:lnTo>
                  <a:pt x="1761" y="4256"/>
                </a:lnTo>
                <a:lnTo>
                  <a:pt x="1724" y="4329"/>
                </a:lnTo>
                <a:lnTo>
                  <a:pt x="1468" y="4403"/>
                </a:lnTo>
                <a:lnTo>
                  <a:pt x="991" y="4476"/>
                </a:lnTo>
                <a:lnTo>
                  <a:pt x="551" y="4586"/>
                </a:lnTo>
                <a:lnTo>
                  <a:pt x="514" y="4146"/>
                </a:lnTo>
                <a:lnTo>
                  <a:pt x="1358" y="4146"/>
                </a:lnTo>
                <a:lnTo>
                  <a:pt x="2678" y="4109"/>
                </a:lnTo>
                <a:lnTo>
                  <a:pt x="3815" y="4072"/>
                </a:lnTo>
                <a:lnTo>
                  <a:pt x="4916" y="3999"/>
                </a:lnTo>
                <a:close/>
                <a:moveTo>
                  <a:pt x="1211" y="1"/>
                </a:moveTo>
                <a:lnTo>
                  <a:pt x="1101" y="37"/>
                </a:lnTo>
                <a:lnTo>
                  <a:pt x="1028" y="147"/>
                </a:lnTo>
                <a:lnTo>
                  <a:pt x="881" y="771"/>
                </a:lnTo>
                <a:lnTo>
                  <a:pt x="807" y="1395"/>
                </a:lnTo>
                <a:lnTo>
                  <a:pt x="807" y="1835"/>
                </a:lnTo>
                <a:lnTo>
                  <a:pt x="807" y="2092"/>
                </a:lnTo>
                <a:lnTo>
                  <a:pt x="881" y="2312"/>
                </a:lnTo>
                <a:lnTo>
                  <a:pt x="551" y="2385"/>
                </a:lnTo>
                <a:lnTo>
                  <a:pt x="367" y="2458"/>
                </a:lnTo>
                <a:lnTo>
                  <a:pt x="221" y="2568"/>
                </a:lnTo>
                <a:lnTo>
                  <a:pt x="184" y="2605"/>
                </a:lnTo>
                <a:lnTo>
                  <a:pt x="147" y="2678"/>
                </a:lnTo>
                <a:lnTo>
                  <a:pt x="37" y="2825"/>
                </a:lnTo>
                <a:lnTo>
                  <a:pt x="37" y="3009"/>
                </a:lnTo>
                <a:lnTo>
                  <a:pt x="37" y="3375"/>
                </a:lnTo>
                <a:lnTo>
                  <a:pt x="37" y="3852"/>
                </a:lnTo>
                <a:lnTo>
                  <a:pt x="37" y="3889"/>
                </a:lnTo>
                <a:lnTo>
                  <a:pt x="0" y="3962"/>
                </a:lnTo>
                <a:lnTo>
                  <a:pt x="37" y="4072"/>
                </a:lnTo>
                <a:lnTo>
                  <a:pt x="74" y="4439"/>
                </a:lnTo>
                <a:lnTo>
                  <a:pt x="110" y="5540"/>
                </a:lnTo>
                <a:lnTo>
                  <a:pt x="110" y="5943"/>
                </a:lnTo>
                <a:lnTo>
                  <a:pt x="184" y="6127"/>
                </a:lnTo>
                <a:lnTo>
                  <a:pt x="257" y="6310"/>
                </a:lnTo>
                <a:lnTo>
                  <a:pt x="367" y="6457"/>
                </a:lnTo>
                <a:lnTo>
                  <a:pt x="477" y="6567"/>
                </a:lnTo>
                <a:lnTo>
                  <a:pt x="624" y="6677"/>
                </a:lnTo>
                <a:lnTo>
                  <a:pt x="771" y="6750"/>
                </a:lnTo>
                <a:lnTo>
                  <a:pt x="1101" y="6860"/>
                </a:lnTo>
                <a:lnTo>
                  <a:pt x="1468" y="6934"/>
                </a:lnTo>
                <a:lnTo>
                  <a:pt x="2091" y="7007"/>
                </a:lnTo>
                <a:lnTo>
                  <a:pt x="2678" y="7044"/>
                </a:lnTo>
                <a:lnTo>
                  <a:pt x="2605" y="7264"/>
                </a:lnTo>
                <a:lnTo>
                  <a:pt x="2605" y="7484"/>
                </a:lnTo>
                <a:lnTo>
                  <a:pt x="2605" y="7887"/>
                </a:lnTo>
                <a:lnTo>
                  <a:pt x="2605" y="8548"/>
                </a:lnTo>
                <a:lnTo>
                  <a:pt x="2678" y="9208"/>
                </a:lnTo>
                <a:lnTo>
                  <a:pt x="2825" y="10455"/>
                </a:lnTo>
                <a:lnTo>
                  <a:pt x="3045" y="11665"/>
                </a:lnTo>
                <a:lnTo>
                  <a:pt x="3118" y="11922"/>
                </a:lnTo>
                <a:lnTo>
                  <a:pt x="3228" y="12106"/>
                </a:lnTo>
                <a:lnTo>
                  <a:pt x="3375" y="12252"/>
                </a:lnTo>
                <a:lnTo>
                  <a:pt x="3595" y="12399"/>
                </a:lnTo>
                <a:lnTo>
                  <a:pt x="3779" y="12472"/>
                </a:lnTo>
                <a:lnTo>
                  <a:pt x="3999" y="12546"/>
                </a:lnTo>
                <a:lnTo>
                  <a:pt x="4476" y="12619"/>
                </a:lnTo>
                <a:lnTo>
                  <a:pt x="4732" y="12582"/>
                </a:lnTo>
                <a:lnTo>
                  <a:pt x="4952" y="12509"/>
                </a:lnTo>
                <a:lnTo>
                  <a:pt x="5136" y="12399"/>
                </a:lnTo>
                <a:lnTo>
                  <a:pt x="5283" y="12216"/>
                </a:lnTo>
                <a:lnTo>
                  <a:pt x="5429" y="12032"/>
                </a:lnTo>
                <a:lnTo>
                  <a:pt x="5503" y="11812"/>
                </a:lnTo>
                <a:lnTo>
                  <a:pt x="5576" y="11592"/>
                </a:lnTo>
                <a:lnTo>
                  <a:pt x="5613" y="11372"/>
                </a:lnTo>
                <a:lnTo>
                  <a:pt x="5613" y="11079"/>
                </a:lnTo>
                <a:lnTo>
                  <a:pt x="5613" y="10785"/>
                </a:lnTo>
                <a:lnTo>
                  <a:pt x="5539" y="10162"/>
                </a:lnTo>
                <a:lnTo>
                  <a:pt x="5539" y="9538"/>
                </a:lnTo>
                <a:lnTo>
                  <a:pt x="5649" y="8951"/>
                </a:lnTo>
                <a:lnTo>
                  <a:pt x="5723" y="8658"/>
                </a:lnTo>
                <a:lnTo>
                  <a:pt x="5833" y="8364"/>
                </a:lnTo>
                <a:lnTo>
                  <a:pt x="5980" y="8071"/>
                </a:lnTo>
                <a:lnTo>
                  <a:pt x="6090" y="7961"/>
                </a:lnTo>
                <a:lnTo>
                  <a:pt x="6200" y="7851"/>
                </a:lnTo>
                <a:lnTo>
                  <a:pt x="6273" y="7814"/>
                </a:lnTo>
                <a:lnTo>
                  <a:pt x="6310" y="7814"/>
                </a:lnTo>
                <a:lnTo>
                  <a:pt x="6456" y="7887"/>
                </a:lnTo>
                <a:lnTo>
                  <a:pt x="6530" y="7997"/>
                </a:lnTo>
                <a:lnTo>
                  <a:pt x="6603" y="8144"/>
                </a:lnTo>
                <a:lnTo>
                  <a:pt x="6640" y="8291"/>
                </a:lnTo>
                <a:lnTo>
                  <a:pt x="6603" y="8474"/>
                </a:lnTo>
                <a:lnTo>
                  <a:pt x="6566" y="8804"/>
                </a:lnTo>
                <a:lnTo>
                  <a:pt x="6530" y="9208"/>
                </a:lnTo>
                <a:lnTo>
                  <a:pt x="6566" y="9428"/>
                </a:lnTo>
                <a:lnTo>
                  <a:pt x="6603" y="9648"/>
                </a:lnTo>
                <a:lnTo>
                  <a:pt x="6676" y="9868"/>
                </a:lnTo>
                <a:lnTo>
                  <a:pt x="6787" y="10051"/>
                </a:lnTo>
                <a:lnTo>
                  <a:pt x="6970" y="10162"/>
                </a:lnTo>
                <a:lnTo>
                  <a:pt x="7153" y="10272"/>
                </a:lnTo>
                <a:lnTo>
                  <a:pt x="7447" y="10345"/>
                </a:lnTo>
                <a:lnTo>
                  <a:pt x="7777" y="10382"/>
                </a:lnTo>
                <a:lnTo>
                  <a:pt x="8437" y="10382"/>
                </a:lnTo>
                <a:lnTo>
                  <a:pt x="9061" y="10308"/>
                </a:lnTo>
                <a:lnTo>
                  <a:pt x="9684" y="10162"/>
                </a:lnTo>
                <a:lnTo>
                  <a:pt x="9758" y="10125"/>
                </a:lnTo>
                <a:lnTo>
                  <a:pt x="9831" y="10051"/>
                </a:lnTo>
                <a:lnTo>
                  <a:pt x="9868" y="9941"/>
                </a:lnTo>
                <a:lnTo>
                  <a:pt x="9831" y="9868"/>
                </a:lnTo>
                <a:lnTo>
                  <a:pt x="9794" y="9758"/>
                </a:lnTo>
                <a:lnTo>
                  <a:pt x="9721" y="9685"/>
                </a:lnTo>
                <a:lnTo>
                  <a:pt x="9648" y="9648"/>
                </a:lnTo>
                <a:lnTo>
                  <a:pt x="9538" y="9648"/>
                </a:lnTo>
                <a:lnTo>
                  <a:pt x="8951" y="9758"/>
                </a:lnTo>
                <a:lnTo>
                  <a:pt x="8327" y="9831"/>
                </a:lnTo>
                <a:lnTo>
                  <a:pt x="7740" y="9831"/>
                </a:lnTo>
                <a:lnTo>
                  <a:pt x="7447" y="9795"/>
                </a:lnTo>
                <a:lnTo>
                  <a:pt x="7300" y="9721"/>
                </a:lnTo>
                <a:lnTo>
                  <a:pt x="7190" y="9648"/>
                </a:lnTo>
                <a:lnTo>
                  <a:pt x="7117" y="9575"/>
                </a:lnTo>
                <a:lnTo>
                  <a:pt x="7080" y="9465"/>
                </a:lnTo>
                <a:lnTo>
                  <a:pt x="7080" y="9208"/>
                </a:lnTo>
                <a:lnTo>
                  <a:pt x="7080" y="8914"/>
                </a:lnTo>
                <a:lnTo>
                  <a:pt x="7117" y="8694"/>
                </a:lnTo>
                <a:lnTo>
                  <a:pt x="7153" y="8474"/>
                </a:lnTo>
                <a:lnTo>
                  <a:pt x="7153" y="8254"/>
                </a:lnTo>
                <a:lnTo>
                  <a:pt x="7117" y="8034"/>
                </a:lnTo>
                <a:lnTo>
                  <a:pt x="7043" y="7851"/>
                </a:lnTo>
                <a:lnTo>
                  <a:pt x="6970" y="7667"/>
                </a:lnTo>
                <a:lnTo>
                  <a:pt x="6823" y="7520"/>
                </a:lnTo>
                <a:lnTo>
                  <a:pt x="6676" y="7410"/>
                </a:lnTo>
                <a:lnTo>
                  <a:pt x="6530" y="7337"/>
                </a:lnTo>
                <a:lnTo>
                  <a:pt x="6383" y="7300"/>
                </a:lnTo>
                <a:lnTo>
                  <a:pt x="6200" y="7300"/>
                </a:lnTo>
                <a:lnTo>
                  <a:pt x="6016" y="7337"/>
                </a:lnTo>
                <a:lnTo>
                  <a:pt x="5833" y="7447"/>
                </a:lnTo>
                <a:lnTo>
                  <a:pt x="5649" y="7594"/>
                </a:lnTo>
                <a:lnTo>
                  <a:pt x="5503" y="7814"/>
                </a:lnTo>
                <a:lnTo>
                  <a:pt x="5393" y="8034"/>
                </a:lnTo>
                <a:lnTo>
                  <a:pt x="5283" y="8291"/>
                </a:lnTo>
                <a:lnTo>
                  <a:pt x="5136" y="8768"/>
                </a:lnTo>
                <a:lnTo>
                  <a:pt x="5026" y="9281"/>
                </a:lnTo>
                <a:lnTo>
                  <a:pt x="4989" y="9795"/>
                </a:lnTo>
                <a:lnTo>
                  <a:pt x="5026" y="10308"/>
                </a:lnTo>
                <a:lnTo>
                  <a:pt x="5062" y="10858"/>
                </a:lnTo>
                <a:lnTo>
                  <a:pt x="5062" y="11372"/>
                </a:lnTo>
                <a:lnTo>
                  <a:pt x="5062" y="11519"/>
                </a:lnTo>
                <a:lnTo>
                  <a:pt x="5026" y="11665"/>
                </a:lnTo>
                <a:lnTo>
                  <a:pt x="4952" y="11775"/>
                </a:lnTo>
                <a:lnTo>
                  <a:pt x="4879" y="11886"/>
                </a:lnTo>
                <a:lnTo>
                  <a:pt x="4769" y="11959"/>
                </a:lnTo>
                <a:lnTo>
                  <a:pt x="4659" y="12032"/>
                </a:lnTo>
                <a:lnTo>
                  <a:pt x="4512" y="12069"/>
                </a:lnTo>
                <a:lnTo>
                  <a:pt x="4366" y="12069"/>
                </a:lnTo>
                <a:lnTo>
                  <a:pt x="4109" y="11996"/>
                </a:lnTo>
                <a:lnTo>
                  <a:pt x="3815" y="11922"/>
                </a:lnTo>
                <a:lnTo>
                  <a:pt x="3705" y="11849"/>
                </a:lnTo>
                <a:lnTo>
                  <a:pt x="3595" y="11739"/>
                </a:lnTo>
                <a:lnTo>
                  <a:pt x="3559" y="11592"/>
                </a:lnTo>
                <a:lnTo>
                  <a:pt x="3522" y="11445"/>
                </a:lnTo>
                <a:lnTo>
                  <a:pt x="3302" y="10272"/>
                </a:lnTo>
                <a:lnTo>
                  <a:pt x="3155" y="9061"/>
                </a:lnTo>
                <a:lnTo>
                  <a:pt x="3045" y="7887"/>
                </a:lnTo>
                <a:lnTo>
                  <a:pt x="3045" y="7484"/>
                </a:lnTo>
                <a:lnTo>
                  <a:pt x="3008" y="7264"/>
                </a:lnTo>
                <a:lnTo>
                  <a:pt x="2935" y="7044"/>
                </a:lnTo>
                <a:lnTo>
                  <a:pt x="3375" y="7044"/>
                </a:lnTo>
                <a:lnTo>
                  <a:pt x="3779" y="7007"/>
                </a:lnTo>
                <a:lnTo>
                  <a:pt x="4219" y="6970"/>
                </a:lnTo>
                <a:lnTo>
                  <a:pt x="4622" y="6860"/>
                </a:lnTo>
                <a:lnTo>
                  <a:pt x="4806" y="6787"/>
                </a:lnTo>
                <a:lnTo>
                  <a:pt x="4952" y="6677"/>
                </a:lnTo>
                <a:lnTo>
                  <a:pt x="5099" y="6603"/>
                </a:lnTo>
                <a:lnTo>
                  <a:pt x="5209" y="6493"/>
                </a:lnTo>
                <a:lnTo>
                  <a:pt x="5429" y="6200"/>
                </a:lnTo>
                <a:lnTo>
                  <a:pt x="5539" y="5906"/>
                </a:lnTo>
                <a:lnTo>
                  <a:pt x="5649" y="5576"/>
                </a:lnTo>
                <a:lnTo>
                  <a:pt x="5723" y="5210"/>
                </a:lnTo>
                <a:lnTo>
                  <a:pt x="5723" y="4806"/>
                </a:lnTo>
                <a:lnTo>
                  <a:pt x="5686" y="4036"/>
                </a:lnTo>
                <a:lnTo>
                  <a:pt x="5649" y="3559"/>
                </a:lnTo>
                <a:lnTo>
                  <a:pt x="5576" y="3082"/>
                </a:lnTo>
                <a:lnTo>
                  <a:pt x="5539" y="2789"/>
                </a:lnTo>
                <a:lnTo>
                  <a:pt x="5503" y="2678"/>
                </a:lnTo>
                <a:lnTo>
                  <a:pt x="5466" y="2568"/>
                </a:lnTo>
                <a:lnTo>
                  <a:pt x="5429" y="2422"/>
                </a:lnTo>
                <a:lnTo>
                  <a:pt x="5356" y="2348"/>
                </a:lnTo>
                <a:lnTo>
                  <a:pt x="5173" y="2238"/>
                </a:lnTo>
                <a:lnTo>
                  <a:pt x="5026" y="2202"/>
                </a:lnTo>
                <a:lnTo>
                  <a:pt x="4916" y="2202"/>
                </a:lnTo>
                <a:lnTo>
                  <a:pt x="4879" y="2238"/>
                </a:lnTo>
                <a:lnTo>
                  <a:pt x="4586" y="2238"/>
                </a:lnTo>
                <a:lnTo>
                  <a:pt x="4622" y="808"/>
                </a:lnTo>
                <a:lnTo>
                  <a:pt x="4586" y="551"/>
                </a:lnTo>
                <a:lnTo>
                  <a:pt x="4549" y="441"/>
                </a:lnTo>
                <a:lnTo>
                  <a:pt x="4512" y="331"/>
                </a:lnTo>
                <a:lnTo>
                  <a:pt x="4439" y="258"/>
                </a:lnTo>
                <a:lnTo>
                  <a:pt x="4329" y="221"/>
                </a:lnTo>
                <a:lnTo>
                  <a:pt x="4219" y="184"/>
                </a:lnTo>
                <a:lnTo>
                  <a:pt x="4072" y="221"/>
                </a:lnTo>
                <a:lnTo>
                  <a:pt x="3815" y="331"/>
                </a:lnTo>
                <a:lnTo>
                  <a:pt x="3705" y="404"/>
                </a:lnTo>
                <a:lnTo>
                  <a:pt x="3632" y="514"/>
                </a:lnTo>
                <a:lnTo>
                  <a:pt x="3522" y="734"/>
                </a:lnTo>
                <a:lnTo>
                  <a:pt x="3449" y="991"/>
                </a:lnTo>
                <a:lnTo>
                  <a:pt x="3485" y="1321"/>
                </a:lnTo>
                <a:lnTo>
                  <a:pt x="3522" y="1651"/>
                </a:lnTo>
                <a:lnTo>
                  <a:pt x="3559" y="1908"/>
                </a:lnTo>
                <a:lnTo>
                  <a:pt x="3669" y="2165"/>
                </a:lnTo>
                <a:lnTo>
                  <a:pt x="2091" y="2165"/>
                </a:lnTo>
                <a:lnTo>
                  <a:pt x="2055" y="1358"/>
                </a:lnTo>
                <a:lnTo>
                  <a:pt x="2018" y="514"/>
                </a:lnTo>
                <a:lnTo>
                  <a:pt x="2018" y="368"/>
                </a:lnTo>
                <a:lnTo>
                  <a:pt x="1945" y="221"/>
                </a:lnTo>
                <a:lnTo>
                  <a:pt x="1871" y="147"/>
                </a:lnTo>
                <a:lnTo>
                  <a:pt x="1761" y="74"/>
                </a:lnTo>
                <a:lnTo>
                  <a:pt x="1651" y="37"/>
                </a:lnTo>
                <a:lnTo>
                  <a:pt x="1504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62" name="Google Shape;262;p4"/>
          <p:cNvSpPr/>
          <p:nvPr/>
        </p:nvSpPr>
        <p:spPr>
          <a:xfrm>
            <a:off x="7659648" y="4370196"/>
            <a:ext cx="377708" cy="426638"/>
          </a:xfrm>
          <a:custGeom>
            <a:avLst/>
            <a:gdLst/>
            <a:ahLst/>
            <a:cxnLst/>
            <a:rect l="l" t="t" r="r" b="b"/>
            <a:pathLst>
              <a:path w="13316" h="15041" extrusionOk="0">
                <a:moveTo>
                  <a:pt x="5466" y="1"/>
                </a:moveTo>
                <a:lnTo>
                  <a:pt x="5466" y="38"/>
                </a:lnTo>
                <a:lnTo>
                  <a:pt x="5576" y="1248"/>
                </a:lnTo>
                <a:lnTo>
                  <a:pt x="5612" y="1321"/>
                </a:lnTo>
                <a:lnTo>
                  <a:pt x="5649" y="1395"/>
                </a:lnTo>
                <a:lnTo>
                  <a:pt x="5759" y="1431"/>
                </a:lnTo>
                <a:lnTo>
                  <a:pt x="5833" y="1395"/>
                </a:lnTo>
                <a:lnTo>
                  <a:pt x="6713" y="881"/>
                </a:lnTo>
                <a:lnTo>
                  <a:pt x="6713" y="881"/>
                </a:lnTo>
                <a:lnTo>
                  <a:pt x="6640" y="1285"/>
                </a:lnTo>
                <a:lnTo>
                  <a:pt x="6603" y="1652"/>
                </a:lnTo>
                <a:lnTo>
                  <a:pt x="6603" y="2055"/>
                </a:lnTo>
                <a:lnTo>
                  <a:pt x="6640" y="2459"/>
                </a:lnTo>
                <a:lnTo>
                  <a:pt x="6676" y="2569"/>
                </a:lnTo>
                <a:lnTo>
                  <a:pt x="6750" y="2605"/>
                </a:lnTo>
                <a:lnTo>
                  <a:pt x="6823" y="2642"/>
                </a:lnTo>
                <a:lnTo>
                  <a:pt x="6896" y="2679"/>
                </a:lnTo>
                <a:lnTo>
                  <a:pt x="6970" y="2642"/>
                </a:lnTo>
                <a:lnTo>
                  <a:pt x="7043" y="2605"/>
                </a:lnTo>
                <a:lnTo>
                  <a:pt x="7080" y="2532"/>
                </a:lnTo>
                <a:lnTo>
                  <a:pt x="7080" y="2459"/>
                </a:lnTo>
                <a:lnTo>
                  <a:pt x="7043" y="2275"/>
                </a:lnTo>
                <a:lnTo>
                  <a:pt x="7006" y="1835"/>
                </a:lnTo>
                <a:lnTo>
                  <a:pt x="7043" y="1395"/>
                </a:lnTo>
                <a:lnTo>
                  <a:pt x="7116" y="955"/>
                </a:lnTo>
                <a:lnTo>
                  <a:pt x="7226" y="514"/>
                </a:lnTo>
                <a:lnTo>
                  <a:pt x="7190" y="404"/>
                </a:lnTo>
                <a:lnTo>
                  <a:pt x="7153" y="294"/>
                </a:lnTo>
                <a:lnTo>
                  <a:pt x="7043" y="258"/>
                </a:lnTo>
                <a:lnTo>
                  <a:pt x="6933" y="294"/>
                </a:lnTo>
                <a:lnTo>
                  <a:pt x="5906" y="918"/>
                </a:lnTo>
                <a:lnTo>
                  <a:pt x="5869" y="698"/>
                </a:lnTo>
                <a:lnTo>
                  <a:pt x="5796" y="478"/>
                </a:lnTo>
                <a:lnTo>
                  <a:pt x="5686" y="221"/>
                </a:lnTo>
                <a:lnTo>
                  <a:pt x="5576" y="1"/>
                </a:lnTo>
                <a:close/>
                <a:moveTo>
                  <a:pt x="8840" y="3816"/>
                </a:moveTo>
                <a:lnTo>
                  <a:pt x="8730" y="3852"/>
                </a:lnTo>
                <a:lnTo>
                  <a:pt x="8657" y="3926"/>
                </a:lnTo>
                <a:lnTo>
                  <a:pt x="8510" y="4146"/>
                </a:lnTo>
                <a:lnTo>
                  <a:pt x="8364" y="4293"/>
                </a:lnTo>
                <a:lnTo>
                  <a:pt x="8143" y="4476"/>
                </a:lnTo>
                <a:lnTo>
                  <a:pt x="7997" y="4659"/>
                </a:lnTo>
                <a:lnTo>
                  <a:pt x="7997" y="4733"/>
                </a:lnTo>
                <a:lnTo>
                  <a:pt x="7997" y="4769"/>
                </a:lnTo>
                <a:lnTo>
                  <a:pt x="8033" y="4806"/>
                </a:lnTo>
                <a:lnTo>
                  <a:pt x="8070" y="4843"/>
                </a:lnTo>
                <a:lnTo>
                  <a:pt x="8253" y="4843"/>
                </a:lnTo>
                <a:lnTo>
                  <a:pt x="8400" y="4806"/>
                </a:lnTo>
                <a:lnTo>
                  <a:pt x="8547" y="4733"/>
                </a:lnTo>
                <a:lnTo>
                  <a:pt x="8694" y="4659"/>
                </a:lnTo>
                <a:lnTo>
                  <a:pt x="8914" y="4403"/>
                </a:lnTo>
                <a:lnTo>
                  <a:pt x="9097" y="4146"/>
                </a:lnTo>
                <a:lnTo>
                  <a:pt x="9134" y="4073"/>
                </a:lnTo>
                <a:lnTo>
                  <a:pt x="9134" y="3963"/>
                </a:lnTo>
                <a:lnTo>
                  <a:pt x="9097" y="3889"/>
                </a:lnTo>
                <a:lnTo>
                  <a:pt x="9024" y="3852"/>
                </a:lnTo>
                <a:lnTo>
                  <a:pt x="8914" y="3816"/>
                </a:lnTo>
                <a:close/>
                <a:moveTo>
                  <a:pt x="147" y="2972"/>
                </a:moveTo>
                <a:lnTo>
                  <a:pt x="73" y="3009"/>
                </a:lnTo>
                <a:lnTo>
                  <a:pt x="37" y="3082"/>
                </a:lnTo>
                <a:lnTo>
                  <a:pt x="0" y="3229"/>
                </a:lnTo>
                <a:lnTo>
                  <a:pt x="37" y="3559"/>
                </a:lnTo>
                <a:lnTo>
                  <a:pt x="110" y="4073"/>
                </a:lnTo>
                <a:lnTo>
                  <a:pt x="220" y="4549"/>
                </a:lnTo>
                <a:lnTo>
                  <a:pt x="257" y="4623"/>
                </a:lnTo>
                <a:lnTo>
                  <a:pt x="330" y="4696"/>
                </a:lnTo>
                <a:lnTo>
                  <a:pt x="514" y="4696"/>
                </a:lnTo>
                <a:lnTo>
                  <a:pt x="1174" y="4219"/>
                </a:lnTo>
                <a:lnTo>
                  <a:pt x="1247" y="4843"/>
                </a:lnTo>
                <a:lnTo>
                  <a:pt x="1284" y="4990"/>
                </a:lnTo>
                <a:lnTo>
                  <a:pt x="1321" y="5173"/>
                </a:lnTo>
                <a:lnTo>
                  <a:pt x="1394" y="5320"/>
                </a:lnTo>
                <a:lnTo>
                  <a:pt x="1431" y="5356"/>
                </a:lnTo>
                <a:lnTo>
                  <a:pt x="1541" y="5393"/>
                </a:lnTo>
                <a:lnTo>
                  <a:pt x="1614" y="5393"/>
                </a:lnTo>
                <a:lnTo>
                  <a:pt x="1687" y="5356"/>
                </a:lnTo>
                <a:lnTo>
                  <a:pt x="1724" y="5320"/>
                </a:lnTo>
                <a:lnTo>
                  <a:pt x="1761" y="5246"/>
                </a:lnTo>
                <a:lnTo>
                  <a:pt x="1761" y="5173"/>
                </a:lnTo>
                <a:lnTo>
                  <a:pt x="1724" y="5063"/>
                </a:lnTo>
                <a:lnTo>
                  <a:pt x="1724" y="5026"/>
                </a:lnTo>
                <a:lnTo>
                  <a:pt x="1687" y="4953"/>
                </a:lnTo>
                <a:lnTo>
                  <a:pt x="1651" y="4549"/>
                </a:lnTo>
                <a:lnTo>
                  <a:pt x="1614" y="4183"/>
                </a:lnTo>
                <a:lnTo>
                  <a:pt x="1577" y="3816"/>
                </a:lnTo>
                <a:lnTo>
                  <a:pt x="1577" y="3706"/>
                </a:lnTo>
                <a:lnTo>
                  <a:pt x="1467" y="3632"/>
                </a:lnTo>
                <a:lnTo>
                  <a:pt x="1357" y="3632"/>
                </a:lnTo>
                <a:lnTo>
                  <a:pt x="1247" y="3669"/>
                </a:lnTo>
                <a:lnTo>
                  <a:pt x="880" y="3889"/>
                </a:lnTo>
                <a:lnTo>
                  <a:pt x="550" y="4146"/>
                </a:lnTo>
                <a:lnTo>
                  <a:pt x="330" y="3302"/>
                </a:lnTo>
                <a:lnTo>
                  <a:pt x="294" y="3082"/>
                </a:lnTo>
                <a:lnTo>
                  <a:pt x="220" y="2972"/>
                </a:lnTo>
                <a:close/>
                <a:moveTo>
                  <a:pt x="8400" y="2679"/>
                </a:moveTo>
                <a:lnTo>
                  <a:pt x="10124" y="5173"/>
                </a:lnTo>
                <a:lnTo>
                  <a:pt x="10161" y="5210"/>
                </a:lnTo>
                <a:lnTo>
                  <a:pt x="10124" y="5246"/>
                </a:lnTo>
                <a:lnTo>
                  <a:pt x="9684" y="5613"/>
                </a:lnTo>
                <a:lnTo>
                  <a:pt x="9207" y="6017"/>
                </a:lnTo>
                <a:lnTo>
                  <a:pt x="8804" y="6310"/>
                </a:lnTo>
                <a:lnTo>
                  <a:pt x="8584" y="6017"/>
                </a:lnTo>
                <a:lnTo>
                  <a:pt x="6970" y="3852"/>
                </a:lnTo>
                <a:lnTo>
                  <a:pt x="7703" y="3339"/>
                </a:lnTo>
                <a:lnTo>
                  <a:pt x="8033" y="3045"/>
                </a:lnTo>
                <a:lnTo>
                  <a:pt x="8364" y="2752"/>
                </a:lnTo>
                <a:lnTo>
                  <a:pt x="8400" y="2679"/>
                </a:lnTo>
                <a:close/>
                <a:moveTo>
                  <a:pt x="2494" y="7227"/>
                </a:moveTo>
                <a:lnTo>
                  <a:pt x="2421" y="7301"/>
                </a:lnTo>
                <a:lnTo>
                  <a:pt x="2421" y="7411"/>
                </a:lnTo>
                <a:lnTo>
                  <a:pt x="2678" y="7887"/>
                </a:lnTo>
                <a:lnTo>
                  <a:pt x="2494" y="8034"/>
                </a:lnTo>
                <a:lnTo>
                  <a:pt x="2458" y="8108"/>
                </a:lnTo>
                <a:lnTo>
                  <a:pt x="2421" y="8218"/>
                </a:lnTo>
                <a:lnTo>
                  <a:pt x="2421" y="8291"/>
                </a:lnTo>
                <a:lnTo>
                  <a:pt x="2494" y="8328"/>
                </a:lnTo>
                <a:lnTo>
                  <a:pt x="2605" y="8364"/>
                </a:lnTo>
                <a:lnTo>
                  <a:pt x="2678" y="8328"/>
                </a:lnTo>
                <a:lnTo>
                  <a:pt x="2861" y="8254"/>
                </a:lnTo>
                <a:lnTo>
                  <a:pt x="2935" y="8364"/>
                </a:lnTo>
                <a:lnTo>
                  <a:pt x="3155" y="8694"/>
                </a:lnTo>
                <a:lnTo>
                  <a:pt x="3301" y="8841"/>
                </a:lnTo>
                <a:lnTo>
                  <a:pt x="3375" y="8878"/>
                </a:lnTo>
                <a:lnTo>
                  <a:pt x="3485" y="8915"/>
                </a:lnTo>
                <a:lnTo>
                  <a:pt x="3558" y="8878"/>
                </a:lnTo>
                <a:lnTo>
                  <a:pt x="3595" y="8804"/>
                </a:lnTo>
                <a:lnTo>
                  <a:pt x="3632" y="8731"/>
                </a:lnTo>
                <a:lnTo>
                  <a:pt x="3595" y="8621"/>
                </a:lnTo>
                <a:lnTo>
                  <a:pt x="3558" y="8438"/>
                </a:lnTo>
                <a:lnTo>
                  <a:pt x="3301" y="8108"/>
                </a:lnTo>
                <a:lnTo>
                  <a:pt x="3228" y="7997"/>
                </a:lnTo>
                <a:lnTo>
                  <a:pt x="3558" y="7704"/>
                </a:lnTo>
                <a:lnTo>
                  <a:pt x="3595" y="7594"/>
                </a:lnTo>
                <a:lnTo>
                  <a:pt x="3595" y="7484"/>
                </a:lnTo>
                <a:lnTo>
                  <a:pt x="3558" y="7411"/>
                </a:lnTo>
                <a:lnTo>
                  <a:pt x="3485" y="7374"/>
                </a:lnTo>
                <a:lnTo>
                  <a:pt x="3412" y="7337"/>
                </a:lnTo>
                <a:lnTo>
                  <a:pt x="3338" y="7337"/>
                </a:lnTo>
                <a:lnTo>
                  <a:pt x="3228" y="7411"/>
                </a:lnTo>
                <a:lnTo>
                  <a:pt x="2971" y="7631"/>
                </a:lnTo>
                <a:lnTo>
                  <a:pt x="2641" y="7264"/>
                </a:lnTo>
                <a:lnTo>
                  <a:pt x="2568" y="7227"/>
                </a:lnTo>
                <a:close/>
                <a:moveTo>
                  <a:pt x="3191" y="6090"/>
                </a:moveTo>
                <a:lnTo>
                  <a:pt x="3595" y="6860"/>
                </a:lnTo>
                <a:lnTo>
                  <a:pt x="3998" y="7594"/>
                </a:lnTo>
                <a:lnTo>
                  <a:pt x="4439" y="8328"/>
                </a:lnTo>
                <a:lnTo>
                  <a:pt x="4915" y="9025"/>
                </a:lnTo>
                <a:lnTo>
                  <a:pt x="4769" y="9098"/>
                </a:lnTo>
                <a:lnTo>
                  <a:pt x="4622" y="9171"/>
                </a:lnTo>
                <a:lnTo>
                  <a:pt x="4365" y="9355"/>
                </a:lnTo>
                <a:lnTo>
                  <a:pt x="3778" y="9721"/>
                </a:lnTo>
                <a:lnTo>
                  <a:pt x="3522" y="9905"/>
                </a:lnTo>
                <a:lnTo>
                  <a:pt x="3412" y="10015"/>
                </a:lnTo>
                <a:lnTo>
                  <a:pt x="3265" y="10052"/>
                </a:lnTo>
                <a:lnTo>
                  <a:pt x="3228" y="10052"/>
                </a:lnTo>
                <a:lnTo>
                  <a:pt x="3191" y="10088"/>
                </a:lnTo>
                <a:lnTo>
                  <a:pt x="3191" y="10162"/>
                </a:lnTo>
                <a:lnTo>
                  <a:pt x="2421" y="9025"/>
                </a:lnTo>
                <a:lnTo>
                  <a:pt x="1761" y="7997"/>
                </a:lnTo>
                <a:lnTo>
                  <a:pt x="1064" y="7007"/>
                </a:lnTo>
                <a:lnTo>
                  <a:pt x="1394" y="6897"/>
                </a:lnTo>
                <a:lnTo>
                  <a:pt x="1724" y="6714"/>
                </a:lnTo>
                <a:lnTo>
                  <a:pt x="2348" y="6383"/>
                </a:lnTo>
                <a:lnTo>
                  <a:pt x="2494" y="6310"/>
                </a:lnTo>
                <a:lnTo>
                  <a:pt x="2641" y="6273"/>
                </a:lnTo>
                <a:lnTo>
                  <a:pt x="2935" y="6237"/>
                </a:lnTo>
                <a:lnTo>
                  <a:pt x="3081" y="6200"/>
                </a:lnTo>
                <a:lnTo>
                  <a:pt x="3191" y="6090"/>
                </a:lnTo>
                <a:close/>
                <a:moveTo>
                  <a:pt x="12729" y="11005"/>
                </a:moveTo>
                <a:lnTo>
                  <a:pt x="12655" y="11225"/>
                </a:lnTo>
                <a:lnTo>
                  <a:pt x="12582" y="11115"/>
                </a:lnTo>
                <a:lnTo>
                  <a:pt x="12729" y="11005"/>
                </a:lnTo>
                <a:close/>
                <a:moveTo>
                  <a:pt x="9647" y="12949"/>
                </a:moveTo>
                <a:lnTo>
                  <a:pt x="9721" y="13096"/>
                </a:lnTo>
                <a:lnTo>
                  <a:pt x="9831" y="13280"/>
                </a:lnTo>
                <a:lnTo>
                  <a:pt x="9941" y="13463"/>
                </a:lnTo>
                <a:lnTo>
                  <a:pt x="10088" y="13573"/>
                </a:lnTo>
                <a:lnTo>
                  <a:pt x="10051" y="13573"/>
                </a:lnTo>
                <a:lnTo>
                  <a:pt x="9647" y="13756"/>
                </a:lnTo>
                <a:lnTo>
                  <a:pt x="9647" y="13646"/>
                </a:lnTo>
                <a:lnTo>
                  <a:pt x="9574" y="13536"/>
                </a:lnTo>
                <a:lnTo>
                  <a:pt x="9427" y="13426"/>
                </a:lnTo>
                <a:lnTo>
                  <a:pt x="9354" y="13280"/>
                </a:lnTo>
                <a:lnTo>
                  <a:pt x="9281" y="13133"/>
                </a:lnTo>
                <a:lnTo>
                  <a:pt x="9244" y="12986"/>
                </a:lnTo>
                <a:lnTo>
                  <a:pt x="9647" y="12949"/>
                </a:lnTo>
                <a:close/>
                <a:moveTo>
                  <a:pt x="6640" y="12839"/>
                </a:moveTo>
                <a:lnTo>
                  <a:pt x="6493" y="13426"/>
                </a:lnTo>
                <a:lnTo>
                  <a:pt x="6419" y="14013"/>
                </a:lnTo>
                <a:lnTo>
                  <a:pt x="6419" y="14160"/>
                </a:lnTo>
                <a:lnTo>
                  <a:pt x="6163" y="13940"/>
                </a:lnTo>
                <a:lnTo>
                  <a:pt x="6126" y="13940"/>
                </a:lnTo>
                <a:lnTo>
                  <a:pt x="6126" y="13903"/>
                </a:lnTo>
                <a:lnTo>
                  <a:pt x="6126" y="13646"/>
                </a:lnTo>
                <a:lnTo>
                  <a:pt x="6163" y="13353"/>
                </a:lnTo>
                <a:lnTo>
                  <a:pt x="6236" y="13096"/>
                </a:lnTo>
                <a:lnTo>
                  <a:pt x="6346" y="12876"/>
                </a:lnTo>
                <a:lnTo>
                  <a:pt x="6640" y="12839"/>
                </a:lnTo>
                <a:close/>
                <a:moveTo>
                  <a:pt x="7336" y="13170"/>
                </a:moveTo>
                <a:lnTo>
                  <a:pt x="7263" y="13206"/>
                </a:lnTo>
                <a:lnTo>
                  <a:pt x="7226" y="13243"/>
                </a:lnTo>
                <a:lnTo>
                  <a:pt x="7080" y="13720"/>
                </a:lnTo>
                <a:lnTo>
                  <a:pt x="7006" y="13977"/>
                </a:lnTo>
                <a:lnTo>
                  <a:pt x="7006" y="14233"/>
                </a:lnTo>
                <a:lnTo>
                  <a:pt x="7006" y="14307"/>
                </a:lnTo>
                <a:lnTo>
                  <a:pt x="7043" y="14380"/>
                </a:lnTo>
                <a:lnTo>
                  <a:pt x="7116" y="14453"/>
                </a:lnTo>
                <a:lnTo>
                  <a:pt x="7190" y="14490"/>
                </a:lnTo>
                <a:lnTo>
                  <a:pt x="7263" y="14527"/>
                </a:lnTo>
                <a:lnTo>
                  <a:pt x="7336" y="14527"/>
                </a:lnTo>
                <a:lnTo>
                  <a:pt x="7410" y="14453"/>
                </a:lnTo>
                <a:lnTo>
                  <a:pt x="7483" y="14380"/>
                </a:lnTo>
                <a:lnTo>
                  <a:pt x="7483" y="14270"/>
                </a:lnTo>
                <a:lnTo>
                  <a:pt x="7446" y="14160"/>
                </a:lnTo>
                <a:lnTo>
                  <a:pt x="7373" y="14123"/>
                </a:lnTo>
                <a:lnTo>
                  <a:pt x="7373" y="13830"/>
                </a:lnTo>
                <a:lnTo>
                  <a:pt x="7410" y="13280"/>
                </a:lnTo>
                <a:lnTo>
                  <a:pt x="7373" y="13206"/>
                </a:lnTo>
                <a:lnTo>
                  <a:pt x="7336" y="13170"/>
                </a:lnTo>
                <a:close/>
                <a:moveTo>
                  <a:pt x="10418" y="5613"/>
                </a:moveTo>
                <a:lnTo>
                  <a:pt x="11188" y="6714"/>
                </a:lnTo>
                <a:lnTo>
                  <a:pt x="11555" y="7264"/>
                </a:lnTo>
                <a:lnTo>
                  <a:pt x="11922" y="7814"/>
                </a:lnTo>
                <a:lnTo>
                  <a:pt x="12252" y="8474"/>
                </a:lnTo>
                <a:lnTo>
                  <a:pt x="12399" y="8841"/>
                </a:lnTo>
                <a:lnTo>
                  <a:pt x="12545" y="9208"/>
                </a:lnTo>
                <a:lnTo>
                  <a:pt x="12619" y="9575"/>
                </a:lnTo>
                <a:lnTo>
                  <a:pt x="12692" y="9942"/>
                </a:lnTo>
                <a:lnTo>
                  <a:pt x="12729" y="10308"/>
                </a:lnTo>
                <a:lnTo>
                  <a:pt x="12729" y="10675"/>
                </a:lnTo>
                <a:lnTo>
                  <a:pt x="12325" y="10932"/>
                </a:lnTo>
                <a:lnTo>
                  <a:pt x="12288" y="10969"/>
                </a:lnTo>
                <a:lnTo>
                  <a:pt x="12252" y="11042"/>
                </a:lnTo>
                <a:lnTo>
                  <a:pt x="12288" y="11079"/>
                </a:lnTo>
                <a:lnTo>
                  <a:pt x="12325" y="11152"/>
                </a:lnTo>
                <a:lnTo>
                  <a:pt x="12435" y="11372"/>
                </a:lnTo>
                <a:lnTo>
                  <a:pt x="12509" y="11446"/>
                </a:lnTo>
                <a:lnTo>
                  <a:pt x="12582" y="11519"/>
                </a:lnTo>
                <a:lnTo>
                  <a:pt x="12472" y="11776"/>
                </a:lnTo>
                <a:lnTo>
                  <a:pt x="12325" y="12032"/>
                </a:lnTo>
                <a:lnTo>
                  <a:pt x="11848" y="11666"/>
                </a:lnTo>
                <a:lnTo>
                  <a:pt x="11775" y="11629"/>
                </a:lnTo>
                <a:lnTo>
                  <a:pt x="11702" y="11666"/>
                </a:lnTo>
                <a:lnTo>
                  <a:pt x="11665" y="11739"/>
                </a:lnTo>
                <a:lnTo>
                  <a:pt x="11702" y="11812"/>
                </a:lnTo>
                <a:lnTo>
                  <a:pt x="12142" y="12326"/>
                </a:lnTo>
                <a:lnTo>
                  <a:pt x="11848" y="12619"/>
                </a:lnTo>
                <a:lnTo>
                  <a:pt x="11812" y="12546"/>
                </a:lnTo>
                <a:lnTo>
                  <a:pt x="11665" y="12399"/>
                </a:lnTo>
                <a:lnTo>
                  <a:pt x="11518" y="12253"/>
                </a:lnTo>
                <a:lnTo>
                  <a:pt x="11371" y="12069"/>
                </a:lnTo>
                <a:lnTo>
                  <a:pt x="11298" y="11886"/>
                </a:lnTo>
                <a:lnTo>
                  <a:pt x="11225" y="11849"/>
                </a:lnTo>
                <a:lnTo>
                  <a:pt x="11188" y="11812"/>
                </a:lnTo>
                <a:lnTo>
                  <a:pt x="11115" y="11849"/>
                </a:lnTo>
                <a:lnTo>
                  <a:pt x="11078" y="11922"/>
                </a:lnTo>
                <a:lnTo>
                  <a:pt x="11078" y="12106"/>
                </a:lnTo>
                <a:lnTo>
                  <a:pt x="11115" y="12253"/>
                </a:lnTo>
                <a:lnTo>
                  <a:pt x="11188" y="12436"/>
                </a:lnTo>
                <a:lnTo>
                  <a:pt x="11261" y="12583"/>
                </a:lnTo>
                <a:lnTo>
                  <a:pt x="11371" y="12729"/>
                </a:lnTo>
                <a:lnTo>
                  <a:pt x="11518" y="12876"/>
                </a:lnTo>
                <a:lnTo>
                  <a:pt x="11115" y="13096"/>
                </a:lnTo>
                <a:lnTo>
                  <a:pt x="11151" y="12986"/>
                </a:lnTo>
                <a:lnTo>
                  <a:pt x="11151" y="12839"/>
                </a:lnTo>
                <a:lnTo>
                  <a:pt x="11078" y="12766"/>
                </a:lnTo>
                <a:lnTo>
                  <a:pt x="10968" y="12656"/>
                </a:lnTo>
                <a:lnTo>
                  <a:pt x="10931" y="12656"/>
                </a:lnTo>
                <a:lnTo>
                  <a:pt x="10858" y="12693"/>
                </a:lnTo>
                <a:lnTo>
                  <a:pt x="10858" y="12766"/>
                </a:lnTo>
                <a:lnTo>
                  <a:pt x="10821" y="12729"/>
                </a:lnTo>
                <a:lnTo>
                  <a:pt x="10491" y="12436"/>
                </a:lnTo>
                <a:lnTo>
                  <a:pt x="10418" y="12363"/>
                </a:lnTo>
                <a:lnTo>
                  <a:pt x="10344" y="12399"/>
                </a:lnTo>
                <a:lnTo>
                  <a:pt x="10308" y="12473"/>
                </a:lnTo>
                <a:lnTo>
                  <a:pt x="10308" y="12546"/>
                </a:lnTo>
                <a:lnTo>
                  <a:pt x="10491" y="12839"/>
                </a:lnTo>
                <a:lnTo>
                  <a:pt x="10711" y="13206"/>
                </a:lnTo>
                <a:lnTo>
                  <a:pt x="10785" y="13280"/>
                </a:lnTo>
                <a:lnTo>
                  <a:pt x="10381" y="13426"/>
                </a:lnTo>
                <a:lnTo>
                  <a:pt x="10381" y="13353"/>
                </a:lnTo>
                <a:lnTo>
                  <a:pt x="10344" y="13280"/>
                </a:lnTo>
                <a:lnTo>
                  <a:pt x="10234" y="13133"/>
                </a:lnTo>
                <a:lnTo>
                  <a:pt x="10051" y="12913"/>
                </a:lnTo>
                <a:lnTo>
                  <a:pt x="9904" y="12693"/>
                </a:lnTo>
                <a:lnTo>
                  <a:pt x="9831" y="12619"/>
                </a:lnTo>
                <a:lnTo>
                  <a:pt x="9721" y="12619"/>
                </a:lnTo>
                <a:lnTo>
                  <a:pt x="9391" y="12693"/>
                </a:lnTo>
                <a:lnTo>
                  <a:pt x="9097" y="12729"/>
                </a:lnTo>
                <a:lnTo>
                  <a:pt x="9024" y="12766"/>
                </a:lnTo>
                <a:lnTo>
                  <a:pt x="8987" y="12839"/>
                </a:lnTo>
                <a:lnTo>
                  <a:pt x="8987" y="12913"/>
                </a:lnTo>
                <a:lnTo>
                  <a:pt x="9024" y="12986"/>
                </a:lnTo>
                <a:lnTo>
                  <a:pt x="9024" y="13243"/>
                </a:lnTo>
                <a:lnTo>
                  <a:pt x="9097" y="13500"/>
                </a:lnTo>
                <a:lnTo>
                  <a:pt x="9134" y="13646"/>
                </a:lnTo>
                <a:lnTo>
                  <a:pt x="9207" y="13756"/>
                </a:lnTo>
                <a:lnTo>
                  <a:pt x="9317" y="13830"/>
                </a:lnTo>
                <a:lnTo>
                  <a:pt x="9427" y="13867"/>
                </a:lnTo>
                <a:lnTo>
                  <a:pt x="8987" y="14050"/>
                </a:lnTo>
                <a:lnTo>
                  <a:pt x="8950" y="13977"/>
                </a:lnTo>
                <a:lnTo>
                  <a:pt x="8804" y="13903"/>
                </a:lnTo>
                <a:lnTo>
                  <a:pt x="8767" y="13903"/>
                </a:lnTo>
                <a:lnTo>
                  <a:pt x="8620" y="13536"/>
                </a:lnTo>
                <a:lnTo>
                  <a:pt x="8510" y="13390"/>
                </a:lnTo>
                <a:lnTo>
                  <a:pt x="8364" y="13206"/>
                </a:lnTo>
                <a:lnTo>
                  <a:pt x="8327" y="13206"/>
                </a:lnTo>
                <a:lnTo>
                  <a:pt x="8327" y="13243"/>
                </a:lnTo>
                <a:lnTo>
                  <a:pt x="8327" y="13500"/>
                </a:lnTo>
                <a:lnTo>
                  <a:pt x="8364" y="13756"/>
                </a:lnTo>
                <a:lnTo>
                  <a:pt x="8510" y="14270"/>
                </a:lnTo>
                <a:lnTo>
                  <a:pt x="8070" y="14453"/>
                </a:lnTo>
                <a:lnTo>
                  <a:pt x="8033" y="14160"/>
                </a:lnTo>
                <a:lnTo>
                  <a:pt x="7960" y="13903"/>
                </a:lnTo>
                <a:lnTo>
                  <a:pt x="7923" y="13536"/>
                </a:lnTo>
                <a:lnTo>
                  <a:pt x="7923" y="13206"/>
                </a:lnTo>
                <a:lnTo>
                  <a:pt x="7887" y="13133"/>
                </a:lnTo>
                <a:lnTo>
                  <a:pt x="7813" y="13096"/>
                </a:lnTo>
                <a:lnTo>
                  <a:pt x="7777" y="13096"/>
                </a:lnTo>
                <a:lnTo>
                  <a:pt x="7703" y="13170"/>
                </a:lnTo>
                <a:lnTo>
                  <a:pt x="7667" y="13536"/>
                </a:lnTo>
                <a:lnTo>
                  <a:pt x="7630" y="13903"/>
                </a:lnTo>
                <a:lnTo>
                  <a:pt x="7667" y="14233"/>
                </a:lnTo>
                <a:lnTo>
                  <a:pt x="7667" y="14380"/>
                </a:lnTo>
                <a:lnTo>
                  <a:pt x="7740" y="14527"/>
                </a:lnTo>
                <a:lnTo>
                  <a:pt x="7483" y="14563"/>
                </a:lnTo>
                <a:lnTo>
                  <a:pt x="7190" y="14527"/>
                </a:lnTo>
                <a:lnTo>
                  <a:pt x="7006" y="14453"/>
                </a:lnTo>
                <a:lnTo>
                  <a:pt x="6786" y="14380"/>
                </a:lnTo>
                <a:lnTo>
                  <a:pt x="6823" y="14160"/>
                </a:lnTo>
                <a:lnTo>
                  <a:pt x="6860" y="13646"/>
                </a:lnTo>
                <a:lnTo>
                  <a:pt x="6860" y="13206"/>
                </a:lnTo>
                <a:lnTo>
                  <a:pt x="6860" y="12766"/>
                </a:lnTo>
                <a:lnTo>
                  <a:pt x="6823" y="12693"/>
                </a:lnTo>
                <a:lnTo>
                  <a:pt x="6713" y="12656"/>
                </a:lnTo>
                <a:lnTo>
                  <a:pt x="6346" y="12693"/>
                </a:lnTo>
                <a:lnTo>
                  <a:pt x="6309" y="12656"/>
                </a:lnTo>
                <a:lnTo>
                  <a:pt x="6236" y="12693"/>
                </a:lnTo>
                <a:lnTo>
                  <a:pt x="6089" y="12913"/>
                </a:lnTo>
                <a:lnTo>
                  <a:pt x="5943" y="13133"/>
                </a:lnTo>
                <a:lnTo>
                  <a:pt x="5869" y="13390"/>
                </a:lnTo>
                <a:lnTo>
                  <a:pt x="5796" y="13610"/>
                </a:lnTo>
                <a:lnTo>
                  <a:pt x="5392" y="13206"/>
                </a:lnTo>
                <a:lnTo>
                  <a:pt x="5686" y="12839"/>
                </a:lnTo>
                <a:lnTo>
                  <a:pt x="5943" y="12473"/>
                </a:lnTo>
                <a:lnTo>
                  <a:pt x="5943" y="12363"/>
                </a:lnTo>
                <a:lnTo>
                  <a:pt x="5943" y="12289"/>
                </a:lnTo>
                <a:lnTo>
                  <a:pt x="5869" y="12216"/>
                </a:lnTo>
                <a:lnTo>
                  <a:pt x="5686" y="12216"/>
                </a:lnTo>
                <a:lnTo>
                  <a:pt x="5612" y="12289"/>
                </a:lnTo>
                <a:lnTo>
                  <a:pt x="5209" y="12949"/>
                </a:lnTo>
                <a:lnTo>
                  <a:pt x="4952" y="12619"/>
                </a:lnTo>
                <a:lnTo>
                  <a:pt x="5136" y="12473"/>
                </a:lnTo>
                <a:lnTo>
                  <a:pt x="5319" y="12289"/>
                </a:lnTo>
                <a:lnTo>
                  <a:pt x="5466" y="12069"/>
                </a:lnTo>
                <a:lnTo>
                  <a:pt x="5576" y="11849"/>
                </a:lnTo>
                <a:lnTo>
                  <a:pt x="5576" y="11776"/>
                </a:lnTo>
                <a:lnTo>
                  <a:pt x="5576" y="11739"/>
                </a:lnTo>
                <a:lnTo>
                  <a:pt x="5539" y="11666"/>
                </a:lnTo>
                <a:lnTo>
                  <a:pt x="5502" y="11629"/>
                </a:lnTo>
                <a:lnTo>
                  <a:pt x="5319" y="11629"/>
                </a:lnTo>
                <a:lnTo>
                  <a:pt x="5282" y="11702"/>
                </a:lnTo>
                <a:lnTo>
                  <a:pt x="4805" y="12399"/>
                </a:lnTo>
                <a:lnTo>
                  <a:pt x="4439" y="11922"/>
                </a:lnTo>
                <a:lnTo>
                  <a:pt x="4549" y="11812"/>
                </a:lnTo>
                <a:lnTo>
                  <a:pt x="4879" y="11409"/>
                </a:lnTo>
                <a:lnTo>
                  <a:pt x="5209" y="10969"/>
                </a:lnTo>
                <a:lnTo>
                  <a:pt x="5209" y="10895"/>
                </a:lnTo>
                <a:lnTo>
                  <a:pt x="5246" y="10859"/>
                </a:lnTo>
                <a:lnTo>
                  <a:pt x="5282" y="10785"/>
                </a:lnTo>
                <a:lnTo>
                  <a:pt x="5282" y="10712"/>
                </a:lnTo>
                <a:lnTo>
                  <a:pt x="5209" y="10639"/>
                </a:lnTo>
                <a:lnTo>
                  <a:pt x="5099" y="10602"/>
                </a:lnTo>
                <a:lnTo>
                  <a:pt x="5026" y="10602"/>
                </a:lnTo>
                <a:lnTo>
                  <a:pt x="4952" y="10639"/>
                </a:lnTo>
                <a:lnTo>
                  <a:pt x="4549" y="11225"/>
                </a:lnTo>
                <a:lnTo>
                  <a:pt x="4329" y="11556"/>
                </a:lnTo>
                <a:lnTo>
                  <a:pt x="4292" y="11482"/>
                </a:lnTo>
                <a:lnTo>
                  <a:pt x="4145" y="11482"/>
                </a:lnTo>
                <a:lnTo>
                  <a:pt x="3888" y="11152"/>
                </a:lnTo>
                <a:lnTo>
                  <a:pt x="4329" y="10822"/>
                </a:lnTo>
                <a:lnTo>
                  <a:pt x="4549" y="10675"/>
                </a:lnTo>
                <a:lnTo>
                  <a:pt x="4732" y="10455"/>
                </a:lnTo>
                <a:lnTo>
                  <a:pt x="4769" y="10418"/>
                </a:lnTo>
                <a:lnTo>
                  <a:pt x="4805" y="10345"/>
                </a:lnTo>
                <a:lnTo>
                  <a:pt x="4732" y="10235"/>
                </a:lnTo>
                <a:lnTo>
                  <a:pt x="4659" y="10162"/>
                </a:lnTo>
                <a:lnTo>
                  <a:pt x="4585" y="10162"/>
                </a:lnTo>
                <a:lnTo>
                  <a:pt x="4512" y="10198"/>
                </a:lnTo>
                <a:lnTo>
                  <a:pt x="4292" y="10345"/>
                </a:lnTo>
                <a:lnTo>
                  <a:pt x="4072" y="10528"/>
                </a:lnTo>
                <a:lnTo>
                  <a:pt x="3705" y="10895"/>
                </a:lnTo>
                <a:lnTo>
                  <a:pt x="3256" y="10239"/>
                </a:lnTo>
                <a:lnTo>
                  <a:pt x="3256" y="10239"/>
                </a:lnTo>
                <a:lnTo>
                  <a:pt x="3485" y="10272"/>
                </a:lnTo>
                <a:lnTo>
                  <a:pt x="3742" y="10235"/>
                </a:lnTo>
                <a:lnTo>
                  <a:pt x="3888" y="10162"/>
                </a:lnTo>
                <a:lnTo>
                  <a:pt x="4072" y="10052"/>
                </a:lnTo>
                <a:lnTo>
                  <a:pt x="4365" y="9868"/>
                </a:lnTo>
                <a:lnTo>
                  <a:pt x="4769" y="9648"/>
                </a:lnTo>
                <a:lnTo>
                  <a:pt x="4989" y="9538"/>
                </a:lnTo>
                <a:lnTo>
                  <a:pt x="5172" y="9391"/>
                </a:lnTo>
                <a:lnTo>
                  <a:pt x="6053" y="10675"/>
                </a:lnTo>
                <a:lnTo>
                  <a:pt x="6383" y="11115"/>
                </a:lnTo>
                <a:lnTo>
                  <a:pt x="6713" y="11556"/>
                </a:lnTo>
                <a:lnTo>
                  <a:pt x="6896" y="11739"/>
                </a:lnTo>
                <a:lnTo>
                  <a:pt x="7116" y="11922"/>
                </a:lnTo>
                <a:lnTo>
                  <a:pt x="7336" y="12069"/>
                </a:lnTo>
                <a:lnTo>
                  <a:pt x="7593" y="12179"/>
                </a:lnTo>
                <a:lnTo>
                  <a:pt x="7813" y="12253"/>
                </a:lnTo>
                <a:lnTo>
                  <a:pt x="8070" y="12289"/>
                </a:lnTo>
                <a:lnTo>
                  <a:pt x="8547" y="12289"/>
                </a:lnTo>
                <a:lnTo>
                  <a:pt x="8767" y="12253"/>
                </a:lnTo>
                <a:lnTo>
                  <a:pt x="8987" y="12179"/>
                </a:lnTo>
                <a:lnTo>
                  <a:pt x="9207" y="12106"/>
                </a:lnTo>
                <a:lnTo>
                  <a:pt x="9427" y="11996"/>
                </a:lnTo>
                <a:lnTo>
                  <a:pt x="9684" y="11849"/>
                </a:lnTo>
                <a:lnTo>
                  <a:pt x="9867" y="11666"/>
                </a:lnTo>
                <a:lnTo>
                  <a:pt x="10051" y="11482"/>
                </a:lnTo>
                <a:lnTo>
                  <a:pt x="10198" y="11262"/>
                </a:lnTo>
                <a:lnTo>
                  <a:pt x="10308" y="11042"/>
                </a:lnTo>
                <a:lnTo>
                  <a:pt x="10418" y="10822"/>
                </a:lnTo>
                <a:lnTo>
                  <a:pt x="10491" y="10565"/>
                </a:lnTo>
                <a:lnTo>
                  <a:pt x="10528" y="10345"/>
                </a:lnTo>
                <a:lnTo>
                  <a:pt x="10564" y="9832"/>
                </a:lnTo>
                <a:lnTo>
                  <a:pt x="10528" y="9318"/>
                </a:lnTo>
                <a:lnTo>
                  <a:pt x="10418" y="8804"/>
                </a:lnTo>
                <a:lnTo>
                  <a:pt x="10234" y="8328"/>
                </a:lnTo>
                <a:lnTo>
                  <a:pt x="9978" y="7887"/>
                </a:lnTo>
                <a:lnTo>
                  <a:pt x="9684" y="7484"/>
                </a:lnTo>
                <a:lnTo>
                  <a:pt x="9097" y="6640"/>
                </a:lnTo>
                <a:lnTo>
                  <a:pt x="9354" y="6494"/>
                </a:lnTo>
                <a:lnTo>
                  <a:pt x="9574" y="6347"/>
                </a:lnTo>
                <a:lnTo>
                  <a:pt x="10014" y="5980"/>
                </a:lnTo>
                <a:lnTo>
                  <a:pt x="10418" y="5613"/>
                </a:lnTo>
                <a:close/>
                <a:moveTo>
                  <a:pt x="8400" y="2055"/>
                </a:moveTo>
                <a:lnTo>
                  <a:pt x="8290" y="2092"/>
                </a:lnTo>
                <a:lnTo>
                  <a:pt x="8217" y="2165"/>
                </a:lnTo>
                <a:lnTo>
                  <a:pt x="8180" y="2202"/>
                </a:lnTo>
                <a:lnTo>
                  <a:pt x="8180" y="2312"/>
                </a:lnTo>
                <a:lnTo>
                  <a:pt x="8180" y="2385"/>
                </a:lnTo>
                <a:lnTo>
                  <a:pt x="8107" y="2422"/>
                </a:lnTo>
                <a:lnTo>
                  <a:pt x="8033" y="2459"/>
                </a:lnTo>
                <a:lnTo>
                  <a:pt x="7300" y="3045"/>
                </a:lnTo>
                <a:lnTo>
                  <a:pt x="6896" y="3339"/>
                </a:lnTo>
                <a:lnTo>
                  <a:pt x="6529" y="3596"/>
                </a:lnTo>
                <a:lnTo>
                  <a:pt x="6456" y="3669"/>
                </a:lnTo>
                <a:lnTo>
                  <a:pt x="6419" y="3742"/>
                </a:lnTo>
                <a:lnTo>
                  <a:pt x="6419" y="3852"/>
                </a:lnTo>
                <a:lnTo>
                  <a:pt x="6419" y="3926"/>
                </a:lnTo>
                <a:lnTo>
                  <a:pt x="8547" y="6677"/>
                </a:lnTo>
                <a:lnTo>
                  <a:pt x="8547" y="6750"/>
                </a:lnTo>
                <a:lnTo>
                  <a:pt x="8620" y="6787"/>
                </a:lnTo>
                <a:lnTo>
                  <a:pt x="9391" y="7851"/>
                </a:lnTo>
                <a:lnTo>
                  <a:pt x="9684" y="8291"/>
                </a:lnTo>
                <a:lnTo>
                  <a:pt x="9904" y="8768"/>
                </a:lnTo>
                <a:lnTo>
                  <a:pt x="10014" y="9025"/>
                </a:lnTo>
                <a:lnTo>
                  <a:pt x="10088" y="9281"/>
                </a:lnTo>
                <a:lnTo>
                  <a:pt x="10124" y="9538"/>
                </a:lnTo>
                <a:lnTo>
                  <a:pt x="10124" y="9832"/>
                </a:lnTo>
                <a:lnTo>
                  <a:pt x="10124" y="10088"/>
                </a:lnTo>
                <a:lnTo>
                  <a:pt x="10088" y="10308"/>
                </a:lnTo>
                <a:lnTo>
                  <a:pt x="10014" y="10565"/>
                </a:lnTo>
                <a:lnTo>
                  <a:pt x="9904" y="10785"/>
                </a:lnTo>
                <a:lnTo>
                  <a:pt x="9794" y="11005"/>
                </a:lnTo>
                <a:lnTo>
                  <a:pt x="9647" y="11189"/>
                </a:lnTo>
                <a:lnTo>
                  <a:pt x="9464" y="11372"/>
                </a:lnTo>
                <a:lnTo>
                  <a:pt x="9281" y="11556"/>
                </a:lnTo>
                <a:lnTo>
                  <a:pt x="9097" y="11666"/>
                </a:lnTo>
                <a:lnTo>
                  <a:pt x="8877" y="11739"/>
                </a:lnTo>
                <a:lnTo>
                  <a:pt x="8657" y="11776"/>
                </a:lnTo>
                <a:lnTo>
                  <a:pt x="8437" y="11812"/>
                </a:lnTo>
                <a:lnTo>
                  <a:pt x="7997" y="11812"/>
                </a:lnTo>
                <a:lnTo>
                  <a:pt x="7813" y="11739"/>
                </a:lnTo>
                <a:lnTo>
                  <a:pt x="7593" y="11666"/>
                </a:lnTo>
                <a:lnTo>
                  <a:pt x="7373" y="11519"/>
                </a:lnTo>
                <a:lnTo>
                  <a:pt x="7153" y="11372"/>
                </a:lnTo>
                <a:lnTo>
                  <a:pt x="6970" y="11152"/>
                </a:lnTo>
                <a:lnTo>
                  <a:pt x="6823" y="10932"/>
                </a:lnTo>
                <a:lnTo>
                  <a:pt x="6053" y="9905"/>
                </a:lnTo>
                <a:lnTo>
                  <a:pt x="5356" y="8878"/>
                </a:lnTo>
                <a:lnTo>
                  <a:pt x="4659" y="7814"/>
                </a:lnTo>
                <a:lnTo>
                  <a:pt x="4035" y="6714"/>
                </a:lnTo>
                <a:lnTo>
                  <a:pt x="3742" y="6163"/>
                </a:lnTo>
                <a:lnTo>
                  <a:pt x="3485" y="5613"/>
                </a:lnTo>
                <a:lnTo>
                  <a:pt x="3412" y="5540"/>
                </a:lnTo>
                <a:lnTo>
                  <a:pt x="3301" y="5503"/>
                </a:lnTo>
                <a:lnTo>
                  <a:pt x="3191" y="5503"/>
                </a:lnTo>
                <a:lnTo>
                  <a:pt x="3118" y="5576"/>
                </a:lnTo>
                <a:lnTo>
                  <a:pt x="3008" y="5687"/>
                </a:lnTo>
                <a:lnTo>
                  <a:pt x="2861" y="5760"/>
                </a:lnTo>
                <a:lnTo>
                  <a:pt x="2715" y="5833"/>
                </a:lnTo>
                <a:lnTo>
                  <a:pt x="2568" y="5833"/>
                </a:lnTo>
                <a:lnTo>
                  <a:pt x="2421" y="5870"/>
                </a:lnTo>
                <a:lnTo>
                  <a:pt x="2274" y="5907"/>
                </a:lnTo>
                <a:lnTo>
                  <a:pt x="2018" y="6053"/>
                </a:lnTo>
                <a:lnTo>
                  <a:pt x="1431" y="6420"/>
                </a:lnTo>
                <a:lnTo>
                  <a:pt x="1137" y="6604"/>
                </a:lnTo>
                <a:lnTo>
                  <a:pt x="880" y="6824"/>
                </a:lnTo>
                <a:lnTo>
                  <a:pt x="770" y="6824"/>
                </a:lnTo>
                <a:lnTo>
                  <a:pt x="697" y="6897"/>
                </a:lnTo>
                <a:lnTo>
                  <a:pt x="660" y="6970"/>
                </a:lnTo>
                <a:lnTo>
                  <a:pt x="697" y="7080"/>
                </a:lnTo>
                <a:lnTo>
                  <a:pt x="1101" y="7814"/>
                </a:lnTo>
                <a:lnTo>
                  <a:pt x="1541" y="8548"/>
                </a:lnTo>
                <a:lnTo>
                  <a:pt x="2458" y="9942"/>
                </a:lnTo>
                <a:lnTo>
                  <a:pt x="3412" y="11335"/>
                </a:lnTo>
                <a:lnTo>
                  <a:pt x="4402" y="12693"/>
                </a:lnTo>
                <a:lnTo>
                  <a:pt x="4989" y="13426"/>
                </a:lnTo>
                <a:lnTo>
                  <a:pt x="4952" y="13426"/>
                </a:lnTo>
                <a:lnTo>
                  <a:pt x="4952" y="13500"/>
                </a:lnTo>
                <a:lnTo>
                  <a:pt x="4989" y="13536"/>
                </a:lnTo>
                <a:lnTo>
                  <a:pt x="5026" y="13573"/>
                </a:lnTo>
                <a:lnTo>
                  <a:pt x="5099" y="13536"/>
                </a:lnTo>
                <a:lnTo>
                  <a:pt x="5429" y="13940"/>
                </a:lnTo>
                <a:lnTo>
                  <a:pt x="5796" y="14307"/>
                </a:lnTo>
                <a:lnTo>
                  <a:pt x="5833" y="14343"/>
                </a:lnTo>
                <a:lnTo>
                  <a:pt x="5906" y="14380"/>
                </a:lnTo>
                <a:lnTo>
                  <a:pt x="6126" y="14563"/>
                </a:lnTo>
                <a:lnTo>
                  <a:pt x="6383" y="14710"/>
                </a:lnTo>
                <a:lnTo>
                  <a:pt x="6640" y="14857"/>
                </a:lnTo>
                <a:lnTo>
                  <a:pt x="6933" y="14967"/>
                </a:lnTo>
                <a:lnTo>
                  <a:pt x="7226" y="15040"/>
                </a:lnTo>
                <a:lnTo>
                  <a:pt x="7850" y="15040"/>
                </a:lnTo>
                <a:lnTo>
                  <a:pt x="8180" y="14967"/>
                </a:lnTo>
                <a:lnTo>
                  <a:pt x="8510" y="14820"/>
                </a:lnTo>
                <a:lnTo>
                  <a:pt x="8877" y="14673"/>
                </a:lnTo>
                <a:lnTo>
                  <a:pt x="9574" y="14343"/>
                </a:lnTo>
                <a:lnTo>
                  <a:pt x="11115" y="13683"/>
                </a:lnTo>
                <a:lnTo>
                  <a:pt x="11592" y="13426"/>
                </a:lnTo>
                <a:lnTo>
                  <a:pt x="11995" y="13170"/>
                </a:lnTo>
                <a:lnTo>
                  <a:pt x="12399" y="12839"/>
                </a:lnTo>
                <a:lnTo>
                  <a:pt x="12729" y="12436"/>
                </a:lnTo>
                <a:lnTo>
                  <a:pt x="12912" y="12142"/>
                </a:lnTo>
                <a:lnTo>
                  <a:pt x="13059" y="11849"/>
                </a:lnTo>
                <a:lnTo>
                  <a:pt x="13169" y="11519"/>
                </a:lnTo>
                <a:lnTo>
                  <a:pt x="13242" y="11189"/>
                </a:lnTo>
                <a:lnTo>
                  <a:pt x="13279" y="10859"/>
                </a:lnTo>
                <a:lnTo>
                  <a:pt x="13316" y="10528"/>
                </a:lnTo>
                <a:lnTo>
                  <a:pt x="13279" y="10198"/>
                </a:lnTo>
                <a:lnTo>
                  <a:pt x="13242" y="9868"/>
                </a:lnTo>
                <a:lnTo>
                  <a:pt x="13169" y="9538"/>
                </a:lnTo>
                <a:lnTo>
                  <a:pt x="13095" y="9208"/>
                </a:lnTo>
                <a:lnTo>
                  <a:pt x="12875" y="8584"/>
                </a:lnTo>
                <a:lnTo>
                  <a:pt x="12582" y="7961"/>
                </a:lnTo>
                <a:lnTo>
                  <a:pt x="12252" y="7374"/>
                </a:lnTo>
                <a:lnTo>
                  <a:pt x="11885" y="6824"/>
                </a:lnTo>
                <a:lnTo>
                  <a:pt x="10271" y="4476"/>
                </a:lnTo>
                <a:lnTo>
                  <a:pt x="8657" y="2165"/>
                </a:lnTo>
                <a:lnTo>
                  <a:pt x="8584" y="2092"/>
                </a:lnTo>
                <a:lnTo>
                  <a:pt x="8474" y="2055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63" name="Google Shape;263;p4"/>
          <p:cNvSpPr/>
          <p:nvPr/>
        </p:nvSpPr>
        <p:spPr>
          <a:xfrm>
            <a:off x="8797588" y="3078732"/>
            <a:ext cx="386048" cy="258065"/>
          </a:xfrm>
          <a:custGeom>
            <a:avLst/>
            <a:gdLst/>
            <a:ahLst/>
            <a:cxnLst/>
            <a:rect l="l" t="t" r="r" b="b"/>
            <a:pathLst>
              <a:path w="13610" h="9098" extrusionOk="0">
                <a:moveTo>
                  <a:pt x="4696" y="0"/>
                </a:moveTo>
                <a:lnTo>
                  <a:pt x="4586" y="74"/>
                </a:lnTo>
                <a:lnTo>
                  <a:pt x="4256" y="440"/>
                </a:lnTo>
                <a:lnTo>
                  <a:pt x="3999" y="844"/>
                </a:lnTo>
                <a:lnTo>
                  <a:pt x="3742" y="1247"/>
                </a:lnTo>
                <a:lnTo>
                  <a:pt x="3522" y="1688"/>
                </a:lnTo>
                <a:lnTo>
                  <a:pt x="3339" y="2128"/>
                </a:lnTo>
                <a:lnTo>
                  <a:pt x="3228" y="2605"/>
                </a:lnTo>
                <a:lnTo>
                  <a:pt x="3118" y="3081"/>
                </a:lnTo>
                <a:lnTo>
                  <a:pt x="3045" y="3595"/>
                </a:lnTo>
                <a:lnTo>
                  <a:pt x="3008" y="3852"/>
                </a:lnTo>
                <a:lnTo>
                  <a:pt x="2935" y="4072"/>
                </a:lnTo>
                <a:lnTo>
                  <a:pt x="2825" y="4329"/>
                </a:lnTo>
                <a:lnTo>
                  <a:pt x="2678" y="4512"/>
                </a:lnTo>
                <a:lnTo>
                  <a:pt x="2605" y="4622"/>
                </a:lnTo>
                <a:lnTo>
                  <a:pt x="2495" y="4659"/>
                </a:lnTo>
                <a:lnTo>
                  <a:pt x="2275" y="4732"/>
                </a:lnTo>
                <a:lnTo>
                  <a:pt x="1835" y="4732"/>
                </a:lnTo>
                <a:lnTo>
                  <a:pt x="1541" y="4659"/>
                </a:lnTo>
                <a:lnTo>
                  <a:pt x="991" y="4659"/>
                </a:lnTo>
                <a:lnTo>
                  <a:pt x="881" y="4732"/>
                </a:lnTo>
                <a:lnTo>
                  <a:pt x="771" y="4769"/>
                </a:lnTo>
                <a:lnTo>
                  <a:pt x="587" y="4732"/>
                </a:lnTo>
                <a:lnTo>
                  <a:pt x="404" y="4732"/>
                </a:lnTo>
                <a:lnTo>
                  <a:pt x="257" y="4805"/>
                </a:lnTo>
                <a:lnTo>
                  <a:pt x="74" y="4879"/>
                </a:lnTo>
                <a:lnTo>
                  <a:pt x="37" y="4952"/>
                </a:lnTo>
                <a:lnTo>
                  <a:pt x="0" y="5026"/>
                </a:lnTo>
                <a:lnTo>
                  <a:pt x="0" y="5172"/>
                </a:lnTo>
                <a:lnTo>
                  <a:pt x="37" y="5209"/>
                </a:lnTo>
                <a:lnTo>
                  <a:pt x="74" y="5246"/>
                </a:lnTo>
                <a:lnTo>
                  <a:pt x="147" y="5282"/>
                </a:lnTo>
                <a:lnTo>
                  <a:pt x="221" y="5246"/>
                </a:lnTo>
                <a:lnTo>
                  <a:pt x="514" y="5172"/>
                </a:lnTo>
                <a:lnTo>
                  <a:pt x="587" y="5282"/>
                </a:lnTo>
                <a:lnTo>
                  <a:pt x="697" y="5356"/>
                </a:lnTo>
                <a:lnTo>
                  <a:pt x="807" y="5356"/>
                </a:lnTo>
                <a:lnTo>
                  <a:pt x="881" y="5319"/>
                </a:lnTo>
                <a:lnTo>
                  <a:pt x="918" y="5282"/>
                </a:lnTo>
                <a:lnTo>
                  <a:pt x="991" y="5209"/>
                </a:lnTo>
                <a:lnTo>
                  <a:pt x="1064" y="5172"/>
                </a:lnTo>
                <a:lnTo>
                  <a:pt x="1248" y="5136"/>
                </a:lnTo>
                <a:lnTo>
                  <a:pt x="1431" y="5172"/>
                </a:lnTo>
                <a:lnTo>
                  <a:pt x="1614" y="5209"/>
                </a:lnTo>
                <a:lnTo>
                  <a:pt x="1981" y="5282"/>
                </a:lnTo>
                <a:lnTo>
                  <a:pt x="2201" y="5282"/>
                </a:lnTo>
                <a:lnTo>
                  <a:pt x="2385" y="5246"/>
                </a:lnTo>
                <a:lnTo>
                  <a:pt x="2605" y="5209"/>
                </a:lnTo>
                <a:lnTo>
                  <a:pt x="2752" y="5136"/>
                </a:lnTo>
                <a:lnTo>
                  <a:pt x="2935" y="5026"/>
                </a:lnTo>
                <a:lnTo>
                  <a:pt x="3082" y="4879"/>
                </a:lnTo>
                <a:lnTo>
                  <a:pt x="3192" y="4732"/>
                </a:lnTo>
                <a:lnTo>
                  <a:pt x="3302" y="4549"/>
                </a:lnTo>
                <a:lnTo>
                  <a:pt x="3449" y="4182"/>
                </a:lnTo>
                <a:lnTo>
                  <a:pt x="3522" y="3925"/>
                </a:lnTo>
                <a:lnTo>
                  <a:pt x="3559" y="3668"/>
                </a:lnTo>
                <a:lnTo>
                  <a:pt x="3632" y="3118"/>
                </a:lnTo>
                <a:lnTo>
                  <a:pt x="3742" y="2641"/>
                </a:lnTo>
                <a:lnTo>
                  <a:pt x="3889" y="2201"/>
                </a:lnTo>
                <a:lnTo>
                  <a:pt x="4035" y="1834"/>
                </a:lnTo>
                <a:lnTo>
                  <a:pt x="4219" y="1467"/>
                </a:lnTo>
                <a:lnTo>
                  <a:pt x="4402" y="1137"/>
                </a:lnTo>
                <a:lnTo>
                  <a:pt x="4659" y="844"/>
                </a:lnTo>
                <a:lnTo>
                  <a:pt x="5173" y="2861"/>
                </a:lnTo>
                <a:lnTo>
                  <a:pt x="5649" y="4842"/>
                </a:lnTo>
                <a:lnTo>
                  <a:pt x="6126" y="6860"/>
                </a:lnTo>
                <a:lnTo>
                  <a:pt x="6567" y="8914"/>
                </a:lnTo>
                <a:lnTo>
                  <a:pt x="6603" y="8987"/>
                </a:lnTo>
                <a:lnTo>
                  <a:pt x="6713" y="9061"/>
                </a:lnTo>
                <a:lnTo>
                  <a:pt x="6787" y="9097"/>
                </a:lnTo>
                <a:lnTo>
                  <a:pt x="6897" y="9097"/>
                </a:lnTo>
                <a:lnTo>
                  <a:pt x="7153" y="8987"/>
                </a:lnTo>
                <a:lnTo>
                  <a:pt x="7374" y="8804"/>
                </a:lnTo>
                <a:lnTo>
                  <a:pt x="7520" y="8620"/>
                </a:lnTo>
                <a:lnTo>
                  <a:pt x="7667" y="8364"/>
                </a:lnTo>
                <a:lnTo>
                  <a:pt x="7814" y="7997"/>
                </a:lnTo>
                <a:lnTo>
                  <a:pt x="7924" y="7593"/>
                </a:lnTo>
                <a:lnTo>
                  <a:pt x="8181" y="6823"/>
                </a:lnTo>
                <a:lnTo>
                  <a:pt x="9061" y="3962"/>
                </a:lnTo>
                <a:lnTo>
                  <a:pt x="9208" y="4439"/>
                </a:lnTo>
                <a:lnTo>
                  <a:pt x="9318" y="4952"/>
                </a:lnTo>
                <a:lnTo>
                  <a:pt x="9318" y="5062"/>
                </a:lnTo>
                <a:lnTo>
                  <a:pt x="9391" y="5136"/>
                </a:lnTo>
                <a:lnTo>
                  <a:pt x="9464" y="5209"/>
                </a:lnTo>
                <a:lnTo>
                  <a:pt x="9574" y="5209"/>
                </a:lnTo>
                <a:lnTo>
                  <a:pt x="12032" y="5062"/>
                </a:lnTo>
                <a:lnTo>
                  <a:pt x="12069" y="5136"/>
                </a:lnTo>
                <a:lnTo>
                  <a:pt x="12105" y="5209"/>
                </a:lnTo>
                <a:lnTo>
                  <a:pt x="12326" y="5356"/>
                </a:lnTo>
                <a:lnTo>
                  <a:pt x="12582" y="5429"/>
                </a:lnTo>
                <a:lnTo>
                  <a:pt x="12619" y="5466"/>
                </a:lnTo>
                <a:lnTo>
                  <a:pt x="12912" y="5466"/>
                </a:lnTo>
                <a:lnTo>
                  <a:pt x="13059" y="5429"/>
                </a:lnTo>
                <a:lnTo>
                  <a:pt x="13206" y="5319"/>
                </a:lnTo>
                <a:lnTo>
                  <a:pt x="13316" y="5209"/>
                </a:lnTo>
                <a:lnTo>
                  <a:pt x="13426" y="5062"/>
                </a:lnTo>
                <a:lnTo>
                  <a:pt x="13536" y="4915"/>
                </a:lnTo>
                <a:lnTo>
                  <a:pt x="13609" y="4732"/>
                </a:lnTo>
                <a:lnTo>
                  <a:pt x="13609" y="4659"/>
                </a:lnTo>
                <a:lnTo>
                  <a:pt x="13609" y="4549"/>
                </a:lnTo>
                <a:lnTo>
                  <a:pt x="13536" y="4439"/>
                </a:lnTo>
                <a:lnTo>
                  <a:pt x="13426" y="4292"/>
                </a:lnTo>
                <a:lnTo>
                  <a:pt x="13279" y="4219"/>
                </a:lnTo>
                <a:lnTo>
                  <a:pt x="13133" y="4145"/>
                </a:lnTo>
                <a:lnTo>
                  <a:pt x="12949" y="4072"/>
                </a:lnTo>
                <a:lnTo>
                  <a:pt x="12802" y="4072"/>
                </a:lnTo>
                <a:lnTo>
                  <a:pt x="12619" y="4108"/>
                </a:lnTo>
                <a:lnTo>
                  <a:pt x="12436" y="4182"/>
                </a:lnTo>
                <a:lnTo>
                  <a:pt x="12326" y="4255"/>
                </a:lnTo>
                <a:lnTo>
                  <a:pt x="12252" y="4329"/>
                </a:lnTo>
                <a:lnTo>
                  <a:pt x="12142" y="4512"/>
                </a:lnTo>
                <a:lnTo>
                  <a:pt x="9794" y="4659"/>
                </a:lnTo>
                <a:lnTo>
                  <a:pt x="9721" y="4255"/>
                </a:lnTo>
                <a:lnTo>
                  <a:pt x="9611" y="3852"/>
                </a:lnTo>
                <a:lnTo>
                  <a:pt x="9464" y="3448"/>
                </a:lnTo>
                <a:lnTo>
                  <a:pt x="9281" y="3045"/>
                </a:lnTo>
                <a:lnTo>
                  <a:pt x="9208" y="2971"/>
                </a:lnTo>
                <a:lnTo>
                  <a:pt x="9134" y="2935"/>
                </a:lnTo>
                <a:lnTo>
                  <a:pt x="8987" y="2935"/>
                </a:lnTo>
                <a:lnTo>
                  <a:pt x="8841" y="2971"/>
                </a:lnTo>
                <a:lnTo>
                  <a:pt x="8804" y="3045"/>
                </a:lnTo>
                <a:lnTo>
                  <a:pt x="8767" y="3118"/>
                </a:lnTo>
                <a:lnTo>
                  <a:pt x="7850" y="6016"/>
                </a:lnTo>
                <a:lnTo>
                  <a:pt x="7374" y="7557"/>
                </a:lnTo>
                <a:lnTo>
                  <a:pt x="7227" y="7997"/>
                </a:lnTo>
                <a:lnTo>
                  <a:pt x="7153" y="8217"/>
                </a:lnTo>
                <a:lnTo>
                  <a:pt x="7007" y="8400"/>
                </a:lnTo>
                <a:lnTo>
                  <a:pt x="6567" y="6346"/>
                </a:lnTo>
                <a:lnTo>
                  <a:pt x="6090" y="4292"/>
                </a:lnTo>
                <a:lnTo>
                  <a:pt x="5576" y="2238"/>
                </a:lnTo>
                <a:lnTo>
                  <a:pt x="5026" y="220"/>
                </a:lnTo>
                <a:lnTo>
                  <a:pt x="4953" y="74"/>
                </a:lnTo>
                <a:lnTo>
                  <a:pt x="4842" y="37"/>
                </a:lnTo>
                <a:lnTo>
                  <a:pt x="4696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64" name="Google Shape;264;p4"/>
          <p:cNvSpPr/>
          <p:nvPr/>
        </p:nvSpPr>
        <p:spPr>
          <a:xfrm>
            <a:off x="7782420" y="4885132"/>
            <a:ext cx="174842" cy="187322"/>
          </a:xfrm>
          <a:custGeom>
            <a:avLst/>
            <a:gdLst/>
            <a:ahLst/>
            <a:cxnLst/>
            <a:rect l="l" t="t" r="r" b="b"/>
            <a:pathLst>
              <a:path w="6164" h="6604" extrusionOk="0">
                <a:moveTo>
                  <a:pt x="3962" y="0"/>
                </a:moveTo>
                <a:lnTo>
                  <a:pt x="3926" y="37"/>
                </a:lnTo>
                <a:lnTo>
                  <a:pt x="3889" y="74"/>
                </a:lnTo>
                <a:lnTo>
                  <a:pt x="3889" y="147"/>
                </a:lnTo>
                <a:lnTo>
                  <a:pt x="3522" y="477"/>
                </a:lnTo>
                <a:lnTo>
                  <a:pt x="3229" y="807"/>
                </a:lnTo>
                <a:lnTo>
                  <a:pt x="2788" y="1284"/>
                </a:lnTo>
                <a:lnTo>
                  <a:pt x="2458" y="1651"/>
                </a:lnTo>
                <a:lnTo>
                  <a:pt x="2201" y="1578"/>
                </a:lnTo>
                <a:lnTo>
                  <a:pt x="1321" y="1321"/>
                </a:lnTo>
                <a:lnTo>
                  <a:pt x="1138" y="1284"/>
                </a:lnTo>
                <a:lnTo>
                  <a:pt x="808" y="1211"/>
                </a:lnTo>
                <a:lnTo>
                  <a:pt x="661" y="1174"/>
                </a:lnTo>
                <a:lnTo>
                  <a:pt x="514" y="1211"/>
                </a:lnTo>
                <a:lnTo>
                  <a:pt x="441" y="1248"/>
                </a:lnTo>
                <a:lnTo>
                  <a:pt x="441" y="1284"/>
                </a:lnTo>
                <a:lnTo>
                  <a:pt x="441" y="1358"/>
                </a:lnTo>
                <a:lnTo>
                  <a:pt x="477" y="1468"/>
                </a:lnTo>
                <a:lnTo>
                  <a:pt x="551" y="1541"/>
                </a:lnTo>
                <a:lnTo>
                  <a:pt x="661" y="1614"/>
                </a:lnTo>
                <a:lnTo>
                  <a:pt x="771" y="1651"/>
                </a:lnTo>
                <a:lnTo>
                  <a:pt x="1064" y="1761"/>
                </a:lnTo>
                <a:lnTo>
                  <a:pt x="1284" y="1798"/>
                </a:lnTo>
                <a:lnTo>
                  <a:pt x="2055" y="2018"/>
                </a:lnTo>
                <a:lnTo>
                  <a:pt x="2055" y="2091"/>
                </a:lnTo>
                <a:lnTo>
                  <a:pt x="2091" y="2165"/>
                </a:lnTo>
                <a:lnTo>
                  <a:pt x="2165" y="2238"/>
                </a:lnTo>
                <a:lnTo>
                  <a:pt x="2201" y="2238"/>
                </a:lnTo>
                <a:lnTo>
                  <a:pt x="2275" y="2275"/>
                </a:lnTo>
                <a:lnTo>
                  <a:pt x="2385" y="2238"/>
                </a:lnTo>
                <a:lnTo>
                  <a:pt x="2532" y="2165"/>
                </a:lnTo>
                <a:lnTo>
                  <a:pt x="2678" y="2128"/>
                </a:lnTo>
                <a:lnTo>
                  <a:pt x="2752" y="2091"/>
                </a:lnTo>
                <a:lnTo>
                  <a:pt x="2788" y="2055"/>
                </a:lnTo>
                <a:lnTo>
                  <a:pt x="2788" y="1981"/>
                </a:lnTo>
                <a:lnTo>
                  <a:pt x="2788" y="1908"/>
                </a:lnTo>
                <a:lnTo>
                  <a:pt x="2935" y="1761"/>
                </a:lnTo>
                <a:lnTo>
                  <a:pt x="3375" y="1284"/>
                </a:lnTo>
                <a:lnTo>
                  <a:pt x="3815" y="771"/>
                </a:lnTo>
                <a:lnTo>
                  <a:pt x="3852" y="1394"/>
                </a:lnTo>
                <a:lnTo>
                  <a:pt x="3852" y="2091"/>
                </a:lnTo>
                <a:lnTo>
                  <a:pt x="3889" y="2421"/>
                </a:lnTo>
                <a:lnTo>
                  <a:pt x="3962" y="2605"/>
                </a:lnTo>
                <a:lnTo>
                  <a:pt x="4036" y="2751"/>
                </a:lnTo>
                <a:lnTo>
                  <a:pt x="4109" y="2825"/>
                </a:lnTo>
                <a:lnTo>
                  <a:pt x="4219" y="2825"/>
                </a:lnTo>
                <a:lnTo>
                  <a:pt x="4476" y="3008"/>
                </a:lnTo>
                <a:lnTo>
                  <a:pt x="4732" y="3155"/>
                </a:lnTo>
                <a:lnTo>
                  <a:pt x="5063" y="3265"/>
                </a:lnTo>
                <a:lnTo>
                  <a:pt x="5356" y="3338"/>
                </a:lnTo>
                <a:lnTo>
                  <a:pt x="5246" y="3412"/>
                </a:lnTo>
                <a:lnTo>
                  <a:pt x="4732" y="3669"/>
                </a:lnTo>
                <a:lnTo>
                  <a:pt x="4512" y="3779"/>
                </a:lnTo>
                <a:lnTo>
                  <a:pt x="4292" y="3925"/>
                </a:lnTo>
                <a:lnTo>
                  <a:pt x="4219" y="3925"/>
                </a:lnTo>
                <a:lnTo>
                  <a:pt x="4182" y="3962"/>
                </a:lnTo>
                <a:lnTo>
                  <a:pt x="4072" y="4072"/>
                </a:lnTo>
                <a:lnTo>
                  <a:pt x="3962" y="4292"/>
                </a:lnTo>
                <a:lnTo>
                  <a:pt x="3889" y="4549"/>
                </a:lnTo>
                <a:lnTo>
                  <a:pt x="3852" y="5283"/>
                </a:lnTo>
                <a:lnTo>
                  <a:pt x="3852" y="5649"/>
                </a:lnTo>
                <a:lnTo>
                  <a:pt x="3852" y="6053"/>
                </a:lnTo>
                <a:lnTo>
                  <a:pt x="3559" y="5723"/>
                </a:lnTo>
                <a:lnTo>
                  <a:pt x="3229" y="5393"/>
                </a:lnTo>
                <a:lnTo>
                  <a:pt x="2642" y="4769"/>
                </a:lnTo>
                <a:lnTo>
                  <a:pt x="2568" y="4659"/>
                </a:lnTo>
                <a:lnTo>
                  <a:pt x="2495" y="4586"/>
                </a:lnTo>
                <a:lnTo>
                  <a:pt x="2385" y="4586"/>
                </a:lnTo>
                <a:lnTo>
                  <a:pt x="2385" y="4622"/>
                </a:lnTo>
                <a:lnTo>
                  <a:pt x="2312" y="4622"/>
                </a:lnTo>
                <a:lnTo>
                  <a:pt x="1908" y="4769"/>
                </a:lnTo>
                <a:lnTo>
                  <a:pt x="1468" y="4842"/>
                </a:lnTo>
                <a:lnTo>
                  <a:pt x="1064" y="4916"/>
                </a:lnTo>
                <a:lnTo>
                  <a:pt x="624" y="4952"/>
                </a:lnTo>
                <a:lnTo>
                  <a:pt x="1138" y="4329"/>
                </a:lnTo>
                <a:lnTo>
                  <a:pt x="1358" y="3999"/>
                </a:lnTo>
                <a:lnTo>
                  <a:pt x="1541" y="3632"/>
                </a:lnTo>
                <a:lnTo>
                  <a:pt x="1688" y="3595"/>
                </a:lnTo>
                <a:lnTo>
                  <a:pt x="1725" y="3558"/>
                </a:lnTo>
                <a:lnTo>
                  <a:pt x="1761" y="3485"/>
                </a:lnTo>
                <a:lnTo>
                  <a:pt x="1798" y="3448"/>
                </a:lnTo>
                <a:lnTo>
                  <a:pt x="1798" y="3375"/>
                </a:lnTo>
                <a:lnTo>
                  <a:pt x="1761" y="3302"/>
                </a:lnTo>
                <a:lnTo>
                  <a:pt x="1725" y="3265"/>
                </a:lnTo>
                <a:lnTo>
                  <a:pt x="1651" y="3228"/>
                </a:lnTo>
                <a:lnTo>
                  <a:pt x="1541" y="3045"/>
                </a:lnTo>
                <a:lnTo>
                  <a:pt x="1211" y="2458"/>
                </a:lnTo>
                <a:lnTo>
                  <a:pt x="844" y="1908"/>
                </a:lnTo>
                <a:lnTo>
                  <a:pt x="624" y="1651"/>
                </a:lnTo>
                <a:lnTo>
                  <a:pt x="367" y="1431"/>
                </a:lnTo>
                <a:lnTo>
                  <a:pt x="257" y="1394"/>
                </a:lnTo>
                <a:lnTo>
                  <a:pt x="184" y="1431"/>
                </a:lnTo>
                <a:lnTo>
                  <a:pt x="111" y="1504"/>
                </a:lnTo>
                <a:lnTo>
                  <a:pt x="111" y="1578"/>
                </a:lnTo>
                <a:lnTo>
                  <a:pt x="111" y="1614"/>
                </a:lnTo>
                <a:lnTo>
                  <a:pt x="331" y="1945"/>
                </a:lnTo>
                <a:lnTo>
                  <a:pt x="551" y="2238"/>
                </a:lnTo>
                <a:lnTo>
                  <a:pt x="771" y="2531"/>
                </a:lnTo>
                <a:lnTo>
                  <a:pt x="954" y="2825"/>
                </a:lnTo>
                <a:lnTo>
                  <a:pt x="1101" y="3155"/>
                </a:lnTo>
                <a:lnTo>
                  <a:pt x="1174" y="3338"/>
                </a:lnTo>
                <a:lnTo>
                  <a:pt x="1284" y="3522"/>
                </a:lnTo>
                <a:lnTo>
                  <a:pt x="1101" y="3669"/>
                </a:lnTo>
                <a:lnTo>
                  <a:pt x="918" y="3815"/>
                </a:lnTo>
                <a:lnTo>
                  <a:pt x="587" y="4219"/>
                </a:lnTo>
                <a:lnTo>
                  <a:pt x="294" y="4622"/>
                </a:lnTo>
                <a:lnTo>
                  <a:pt x="37" y="5062"/>
                </a:lnTo>
                <a:lnTo>
                  <a:pt x="1" y="5172"/>
                </a:lnTo>
                <a:lnTo>
                  <a:pt x="1" y="5283"/>
                </a:lnTo>
                <a:lnTo>
                  <a:pt x="74" y="5356"/>
                </a:lnTo>
                <a:lnTo>
                  <a:pt x="184" y="5393"/>
                </a:lnTo>
                <a:lnTo>
                  <a:pt x="734" y="5393"/>
                </a:lnTo>
                <a:lnTo>
                  <a:pt x="1284" y="5356"/>
                </a:lnTo>
                <a:lnTo>
                  <a:pt x="1835" y="5246"/>
                </a:lnTo>
                <a:lnTo>
                  <a:pt x="2348" y="5062"/>
                </a:lnTo>
                <a:lnTo>
                  <a:pt x="2568" y="5356"/>
                </a:lnTo>
                <a:lnTo>
                  <a:pt x="2788" y="5576"/>
                </a:lnTo>
                <a:lnTo>
                  <a:pt x="3229" y="6163"/>
                </a:lnTo>
                <a:lnTo>
                  <a:pt x="3485" y="6383"/>
                </a:lnTo>
                <a:lnTo>
                  <a:pt x="3632" y="6493"/>
                </a:lnTo>
                <a:lnTo>
                  <a:pt x="3779" y="6566"/>
                </a:lnTo>
                <a:lnTo>
                  <a:pt x="3889" y="6566"/>
                </a:lnTo>
                <a:lnTo>
                  <a:pt x="4036" y="6530"/>
                </a:lnTo>
                <a:lnTo>
                  <a:pt x="4146" y="6603"/>
                </a:lnTo>
                <a:lnTo>
                  <a:pt x="4292" y="6603"/>
                </a:lnTo>
                <a:lnTo>
                  <a:pt x="4366" y="6530"/>
                </a:lnTo>
                <a:lnTo>
                  <a:pt x="4402" y="6456"/>
                </a:lnTo>
                <a:lnTo>
                  <a:pt x="4439" y="6383"/>
                </a:lnTo>
                <a:lnTo>
                  <a:pt x="4402" y="6310"/>
                </a:lnTo>
                <a:lnTo>
                  <a:pt x="4366" y="6273"/>
                </a:lnTo>
                <a:lnTo>
                  <a:pt x="4329" y="6236"/>
                </a:lnTo>
                <a:lnTo>
                  <a:pt x="4292" y="6053"/>
                </a:lnTo>
                <a:lnTo>
                  <a:pt x="4292" y="5833"/>
                </a:lnTo>
                <a:lnTo>
                  <a:pt x="4256" y="5172"/>
                </a:lnTo>
                <a:lnTo>
                  <a:pt x="4256" y="4769"/>
                </a:lnTo>
                <a:lnTo>
                  <a:pt x="4256" y="4402"/>
                </a:lnTo>
                <a:lnTo>
                  <a:pt x="4402" y="4402"/>
                </a:lnTo>
                <a:lnTo>
                  <a:pt x="4476" y="4365"/>
                </a:lnTo>
                <a:lnTo>
                  <a:pt x="4549" y="4292"/>
                </a:lnTo>
                <a:lnTo>
                  <a:pt x="4549" y="4255"/>
                </a:lnTo>
                <a:lnTo>
                  <a:pt x="4622" y="4219"/>
                </a:lnTo>
                <a:lnTo>
                  <a:pt x="5209" y="3889"/>
                </a:lnTo>
                <a:lnTo>
                  <a:pt x="5539" y="3705"/>
                </a:lnTo>
                <a:lnTo>
                  <a:pt x="5686" y="3595"/>
                </a:lnTo>
                <a:lnTo>
                  <a:pt x="5833" y="3485"/>
                </a:lnTo>
                <a:lnTo>
                  <a:pt x="5980" y="3485"/>
                </a:lnTo>
                <a:lnTo>
                  <a:pt x="6090" y="3448"/>
                </a:lnTo>
                <a:lnTo>
                  <a:pt x="6126" y="3375"/>
                </a:lnTo>
                <a:lnTo>
                  <a:pt x="6163" y="3302"/>
                </a:lnTo>
                <a:lnTo>
                  <a:pt x="6163" y="3228"/>
                </a:lnTo>
                <a:lnTo>
                  <a:pt x="6126" y="3118"/>
                </a:lnTo>
                <a:lnTo>
                  <a:pt x="6090" y="3045"/>
                </a:lnTo>
                <a:lnTo>
                  <a:pt x="5980" y="3008"/>
                </a:lnTo>
                <a:lnTo>
                  <a:pt x="5576" y="2935"/>
                </a:lnTo>
                <a:lnTo>
                  <a:pt x="5173" y="2788"/>
                </a:lnTo>
                <a:lnTo>
                  <a:pt x="4769" y="2678"/>
                </a:lnTo>
                <a:lnTo>
                  <a:pt x="4366" y="2568"/>
                </a:lnTo>
                <a:lnTo>
                  <a:pt x="4366" y="2275"/>
                </a:lnTo>
                <a:lnTo>
                  <a:pt x="4329" y="2018"/>
                </a:lnTo>
                <a:lnTo>
                  <a:pt x="4256" y="1468"/>
                </a:lnTo>
                <a:lnTo>
                  <a:pt x="4256" y="881"/>
                </a:lnTo>
                <a:lnTo>
                  <a:pt x="4219" y="551"/>
                </a:lnTo>
                <a:lnTo>
                  <a:pt x="4182" y="257"/>
                </a:lnTo>
                <a:lnTo>
                  <a:pt x="4219" y="184"/>
                </a:lnTo>
                <a:lnTo>
                  <a:pt x="4256" y="110"/>
                </a:lnTo>
                <a:lnTo>
                  <a:pt x="4219" y="37"/>
                </a:lnTo>
                <a:lnTo>
                  <a:pt x="4182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65" name="Google Shape;265;p4"/>
          <p:cNvSpPr/>
          <p:nvPr/>
        </p:nvSpPr>
        <p:spPr>
          <a:xfrm>
            <a:off x="346877" y="608615"/>
            <a:ext cx="210213" cy="458889"/>
          </a:xfrm>
          <a:custGeom>
            <a:avLst/>
            <a:gdLst/>
            <a:ahLst/>
            <a:cxnLst/>
            <a:rect l="l" t="t" r="r" b="b"/>
            <a:pathLst>
              <a:path w="7411" h="16178" extrusionOk="0">
                <a:moveTo>
                  <a:pt x="3339" y="147"/>
                </a:moveTo>
                <a:lnTo>
                  <a:pt x="3229" y="441"/>
                </a:lnTo>
                <a:lnTo>
                  <a:pt x="3155" y="734"/>
                </a:lnTo>
                <a:lnTo>
                  <a:pt x="3119" y="1358"/>
                </a:lnTo>
                <a:lnTo>
                  <a:pt x="3082" y="2972"/>
                </a:lnTo>
                <a:lnTo>
                  <a:pt x="3119" y="4476"/>
                </a:lnTo>
                <a:lnTo>
                  <a:pt x="3119" y="5283"/>
                </a:lnTo>
                <a:lnTo>
                  <a:pt x="3119" y="5576"/>
                </a:lnTo>
                <a:lnTo>
                  <a:pt x="3155" y="5723"/>
                </a:lnTo>
                <a:lnTo>
                  <a:pt x="3229" y="5870"/>
                </a:lnTo>
                <a:lnTo>
                  <a:pt x="3265" y="5906"/>
                </a:lnTo>
                <a:lnTo>
                  <a:pt x="3339" y="5943"/>
                </a:lnTo>
                <a:lnTo>
                  <a:pt x="3375" y="5943"/>
                </a:lnTo>
                <a:lnTo>
                  <a:pt x="3449" y="5870"/>
                </a:lnTo>
                <a:lnTo>
                  <a:pt x="3486" y="5760"/>
                </a:lnTo>
                <a:lnTo>
                  <a:pt x="3522" y="5649"/>
                </a:lnTo>
                <a:lnTo>
                  <a:pt x="3522" y="5393"/>
                </a:lnTo>
                <a:lnTo>
                  <a:pt x="3522" y="4586"/>
                </a:lnTo>
                <a:lnTo>
                  <a:pt x="3486" y="2972"/>
                </a:lnTo>
                <a:lnTo>
                  <a:pt x="3522" y="1504"/>
                </a:lnTo>
                <a:lnTo>
                  <a:pt x="3522" y="808"/>
                </a:lnTo>
                <a:lnTo>
                  <a:pt x="3486" y="477"/>
                </a:lnTo>
                <a:lnTo>
                  <a:pt x="3412" y="294"/>
                </a:lnTo>
                <a:lnTo>
                  <a:pt x="3375" y="147"/>
                </a:lnTo>
                <a:close/>
                <a:moveTo>
                  <a:pt x="1725" y="1"/>
                </a:moveTo>
                <a:lnTo>
                  <a:pt x="1688" y="37"/>
                </a:lnTo>
                <a:lnTo>
                  <a:pt x="1615" y="147"/>
                </a:lnTo>
                <a:lnTo>
                  <a:pt x="1578" y="294"/>
                </a:lnTo>
                <a:lnTo>
                  <a:pt x="1541" y="624"/>
                </a:lnTo>
                <a:lnTo>
                  <a:pt x="1578" y="1284"/>
                </a:lnTo>
                <a:lnTo>
                  <a:pt x="1615" y="2898"/>
                </a:lnTo>
                <a:lnTo>
                  <a:pt x="1725" y="6236"/>
                </a:lnTo>
                <a:lnTo>
                  <a:pt x="1761" y="6346"/>
                </a:lnTo>
                <a:lnTo>
                  <a:pt x="1798" y="6383"/>
                </a:lnTo>
                <a:lnTo>
                  <a:pt x="1872" y="6420"/>
                </a:lnTo>
                <a:lnTo>
                  <a:pt x="1945" y="6456"/>
                </a:lnTo>
                <a:lnTo>
                  <a:pt x="2018" y="6420"/>
                </a:lnTo>
                <a:lnTo>
                  <a:pt x="2092" y="6383"/>
                </a:lnTo>
                <a:lnTo>
                  <a:pt x="2165" y="6346"/>
                </a:lnTo>
                <a:lnTo>
                  <a:pt x="2165" y="6236"/>
                </a:lnTo>
                <a:lnTo>
                  <a:pt x="2165" y="5980"/>
                </a:lnTo>
                <a:lnTo>
                  <a:pt x="2165" y="5943"/>
                </a:lnTo>
                <a:lnTo>
                  <a:pt x="2055" y="3008"/>
                </a:lnTo>
                <a:lnTo>
                  <a:pt x="1982" y="1394"/>
                </a:lnTo>
                <a:lnTo>
                  <a:pt x="1945" y="587"/>
                </a:lnTo>
                <a:lnTo>
                  <a:pt x="1908" y="294"/>
                </a:lnTo>
                <a:lnTo>
                  <a:pt x="1872" y="147"/>
                </a:lnTo>
                <a:lnTo>
                  <a:pt x="1761" y="37"/>
                </a:lnTo>
                <a:lnTo>
                  <a:pt x="1725" y="1"/>
                </a:lnTo>
                <a:close/>
                <a:moveTo>
                  <a:pt x="4953" y="184"/>
                </a:moveTo>
                <a:lnTo>
                  <a:pt x="4879" y="221"/>
                </a:lnTo>
                <a:lnTo>
                  <a:pt x="4843" y="257"/>
                </a:lnTo>
                <a:lnTo>
                  <a:pt x="4843" y="331"/>
                </a:lnTo>
                <a:lnTo>
                  <a:pt x="4769" y="1101"/>
                </a:lnTo>
                <a:lnTo>
                  <a:pt x="4733" y="1908"/>
                </a:lnTo>
                <a:lnTo>
                  <a:pt x="4733" y="3522"/>
                </a:lnTo>
                <a:lnTo>
                  <a:pt x="4733" y="5136"/>
                </a:lnTo>
                <a:lnTo>
                  <a:pt x="4696" y="5870"/>
                </a:lnTo>
                <a:lnTo>
                  <a:pt x="4696" y="6273"/>
                </a:lnTo>
                <a:lnTo>
                  <a:pt x="4769" y="6640"/>
                </a:lnTo>
                <a:lnTo>
                  <a:pt x="4806" y="6713"/>
                </a:lnTo>
                <a:lnTo>
                  <a:pt x="4916" y="6750"/>
                </a:lnTo>
                <a:lnTo>
                  <a:pt x="5026" y="6713"/>
                </a:lnTo>
                <a:lnTo>
                  <a:pt x="5100" y="6640"/>
                </a:lnTo>
                <a:lnTo>
                  <a:pt x="5173" y="6273"/>
                </a:lnTo>
                <a:lnTo>
                  <a:pt x="5173" y="5870"/>
                </a:lnTo>
                <a:lnTo>
                  <a:pt x="5136" y="5136"/>
                </a:lnTo>
                <a:lnTo>
                  <a:pt x="5136" y="3522"/>
                </a:lnTo>
                <a:lnTo>
                  <a:pt x="5173" y="1908"/>
                </a:lnTo>
                <a:lnTo>
                  <a:pt x="5136" y="1138"/>
                </a:lnTo>
                <a:lnTo>
                  <a:pt x="5100" y="331"/>
                </a:lnTo>
                <a:lnTo>
                  <a:pt x="5100" y="257"/>
                </a:lnTo>
                <a:lnTo>
                  <a:pt x="5063" y="221"/>
                </a:lnTo>
                <a:lnTo>
                  <a:pt x="4953" y="184"/>
                </a:lnTo>
                <a:close/>
                <a:moveTo>
                  <a:pt x="6273" y="2678"/>
                </a:moveTo>
                <a:lnTo>
                  <a:pt x="6273" y="2715"/>
                </a:lnTo>
                <a:lnTo>
                  <a:pt x="6200" y="3008"/>
                </a:lnTo>
                <a:lnTo>
                  <a:pt x="6163" y="3302"/>
                </a:lnTo>
                <a:lnTo>
                  <a:pt x="6127" y="3925"/>
                </a:lnTo>
                <a:lnTo>
                  <a:pt x="6127" y="5173"/>
                </a:lnTo>
                <a:lnTo>
                  <a:pt x="6090" y="7667"/>
                </a:lnTo>
                <a:lnTo>
                  <a:pt x="6090" y="7887"/>
                </a:lnTo>
                <a:lnTo>
                  <a:pt x="6127" y="7960"/>
                </a:lnTo>
                <a:lnTo>
                  <a:pt x="6163" y="8034"/>
                </a:lnTo>
                <a:lnTo>
                  <a:pt x="6237" y="8070"/>
                </a:lnTo>
                <a:lnTo>
                  <a:pt x="6383" y="8070"/>
                </a:lnTo>
                <a:lnTo>
                  <a:pt x="6457" y="8034"/>
                </a:lnTo>
                <a:lnTo>
                  <a:pt x="6493" y="7960"/>
                </a:lnTo>
                <a:lnTo>
                  <a:pt x="6530" y="7887"/>
                </a:lnTo>
                <a:lnTo>
                  <a:pt x="6530" y="5283"/>
                </a:lnTo>
                <a:lnTo>
                  <a:pt x="6530" y="3962"/>
                </a:lnTo>
                <a:lnTo>
                  <a:pt x="6493" y="3339"/>
                </a:lnTo>
                <a:lnTo>
                  <a:pt x="6457" y="3008"/>
                </a:lnTo>
                <a:lnTo>
                  <a:pt x="6383" y="2715"/>
                </a:lnTo>
                <a:lnTo>
                  <a:pt x="6347" y="2678"/>
                </a:lnTo>
                <a:close/>
                <a:moveTo>
                  <a:pt x="3265" y="7887"/>
                </a:moveTo>
                <a:lnTo>
                  <a:pt x="3082" y="8107"/>
                </a:lnTo>
                <a:lnTo>
                  <a:pt x="2862" y="8291"/>
                </a:lnTo>
                <a:lnTo>
                  <a:pt x="2679" y="8401"/>
                </a:lnTo>
                <a:lnTo>
                  <a:pt x="2458" y="8474"/>
                </a:lnTo>
                <a:lnTo>
                  <a:pt x="2458" y="8474"/>
                </a:lnTo>
                <a:lnTo>
                  <a:pt x="2605" y="8291"/>
                </a:lnTo>
                <a:lnTo>
                  <a:pt x="2752" y="8144"/>
                </a:lnTo>
                <a:lnTo>
                  <a:pt x="2972" y="7997"/>
                </a:lnTo>
                <a:lnTo>
                  <a:pt x="3192" y="7924"/>
                </a:lnTo>
                <a:lnTo>
                  <a:pt x="3265" y="7887"/>
                </a:lnTo>
                <a:close/>
                <a:moveTo>
                  <a:pt x="4806" y="9501"/>
                </a:moveTo>
                <a:lnTo>
                  <a:pt x="4513" y="9538"/>
                </a:lnTo>
                <a:lnTo>
                  <a:pt x="4329" y="9574"/>
                </a:lnTo>
                <a:lnTo>
                  <a:pt x="4072" y="9574"/>
                </a:lnTo>
                <a:lnTo>
                  <a:pt x="4072" y="9611"/>
                </a:lnTo>
                <a:lnTo>
                  <a:pt x="4072" y="9684"/>
                </a:lnTo>
                <a:lnTo>
                  <a:pt x="4109" y="9758"/>
                </a:lnTo>
                <a:lnTo>
                  <a:pt x="4146" y="9831"/>
                </a:lnTo>
                <a:lnTo>
                  <a:pt x="4219" y="9868"/>
                </a:lnTo>
                <a:lnTo>
                  <a:pt x="4293" y="9905"/>
                </a:lnTo>
                <a:lnTo>
                  <a:pt x="4476" y="9941"/>
                </a:lnTo>
                <a:lnTo>
                  <a:pt x="4659" y="9905"/>
                </a:lnTo>
                <a:lnTo>
                  <a:pt x="4806" y="9941"/>
                </a:lnTo>
                <a:lnTo>
                  <a:pt x="4953" y="9978"/>
                </a:lnTo>
                <a:lnTo>
                  <a:pt x="5100" y="10015"/>
                </a:lnTo>
                <a:lnTo>
                  <a:pt x="5246" y="10125"/>
                </a:lnTo>
                <a:lnTo>
                  <a:pt x="5320" y="10235"/>
                </a:lnTo>
                <a:lnTo>
                  <a:pt x="5430" y="10381"/>
                </a:lnTo>
                <a:lnTo>
                  <a:pt x="5466" y="10528"/>
                </a:lnTo>
                <a:lnTo>
                  <a:pt x="5503" y="10675"/>
                </a:lnTo>
                <a:lnTo>
                  <a:pt x="5540" y="10748"/>
                </a:lnTo>
                <a:lnTo>
                  <a:pt x="5613" y="10822"/>
                </a:lnTo>
                <a:lnTo>
                  <a:pt x="5833" y="10822"/>
                </a:lnTo>
                <a:lnTo>
                  <a:pt x="5907" y="10748"/>
                </a:lnTo>
                <a:lnTo>
                  <a:pt x="5943" y="10711"/>
                </a:lnTo>
                <a:lnTo>
                  <a:pt x="5980" y="10601"/>
                </a:lnTo>
                <a:lnTo>
                  <a:pt x="5907" y="10308"/>
                </a:lnTo>
                <a:lnTo>
                  <a:pt x="5760" y="10051"/>
                </a:lnTo>
                <a:lnTo>
                  <a:pt x="5576" y="9831"/>
                </a:lnTo>
                <a:lnTo>
                  <a:pt x="5356" y="9648"/>
                </a:lnTo>
                <a:lnTo>
                  <a:pt x="5100" y="9538"/>
                </a:lnTo>
                <a:lnTo>
                  <a:pt x="4806" y="9501"/>
                </a:lnTo>
                <a:close/>
                <a:moveTo>
                  <a:pt x="4879" y="8547"/>
                </a:moveTo>
                <a:lnTo>
                  <a:pt x="5136" y="8621"/>
                </a:lnTo>
                <a:lnTo>
                  <a:pt x="5393" y="8731"/>
                </a:lnTo>
                <a:lnTo>
                  <a:pt x="5650" y="8877"/>
                </a:lnTo>
                <a:lnTo>
                  <a:pt x="5907" y="9061"/>
                </a:lnTo>
                <a:lnTo>
                  <a:pt x="6090" y="9244"/>
                </a:lnTo>
                <a:lnTo>
                  <a:pt x="6310" y="9464"/>
                </a:lnTo>
                <a:lnTo>
                  <a:pt x="6457" y="9684"/>
                </a:lnTo>
                <a:lnTo>
                  <a:pt x="6603" y="9941"/>
                </a:lnTo>
                <a:lnTo>
                  <a:pt x="6714" y="10198"/>
                </a:lnTo>
                <a:lnTo>
                  <a:pt x="6787" y="10491"/>
                </a:lnTo>
                <a:lnTo>
                  <a:pt x="6860" y="10748"/>
                </a:lnTo>
                <a:lnTo>
                  <a:pt x="6934" y="11078"/>
                </a:lnTo>
                <a:lnTo>
                  <a:pt x="6934" y="11372"/>
                </a:lnTo>
                <a:lnTo>
                  <a:pt x="6934" y="11665"/>
                </a:lnTo>
                <a:lnTo>
                  <a:pt x="6934" y="11995"/>
                </a:lnTo>
                <a:lnTo>
                  <a:pt x="6824" y="12619"/>
                </a:lnTo>
                <a:lnTo>
                  <a:pt x="6677" y="13206"/>
                </a:lnTo>
                <a:lnTo>
                  <a:pt x="6530" y="13499"/>
                </a:lnTo>
                <a:lnTo>
                  <a:pt x="6383" y="13793"/>
                </a:lnTo>
                <a:lnTo>
                  <a:pt x="6310" y="13939"/>
                </a:lnTo>
                <a:lnTo>
                  <a:pt x="6163" y="14050"/>
                </a:lnTo>
                <a:lnTo>
                  <a:pt x="5907" y="14270"/>
                </a:lnTo>
                <a:lnTo>
                  <a:pt x="5540" y="14526"/>
                </a:lnTo>
                <a:lnTo>
                  <a:pt x="5173" y="14857"/>
                </a:lnTo>
                <a:lnTo>
                  <a:pt x="5026" y="14967"/>
                </a:lnTo>
                <a:lnTo>
                  <a:pt x="4659" y="15187"/>
                </a:lnTo>
                <a:lnTo>
                  <a:pt x="4659" y="15187"/>
                </a:lnTo>
                <a:lnTo>
                  <a:pt x="4806" y="14857"/>
                </a:lnTo>
                <a:lnTo>
                  <a:pt x="4916" y="14636"/>
                </a:lnTo>
                <a:lnTo>
                  <a:pt x="4953" y="14490"/>
                </a:lnTo>
                <a:lnTo>
                  <a:pt x="4989" y="14380"/>
                </a:lnTo>
                <a:lnTo>
                  <a:pt x="4953" y="14270"/>
                </a:lnTo>
                <a:lnTo>
                  <a:pt x="4916" y="14160"/>
                </a:lnTo>
                <a:lnTo>
                  <a:pt x="4843" y="14123"/>
                </a:lnTo>
                <a:lnTo>
                  <a:pt x="4659" y="14123"/>
                </a:lnTo>
                <a:lnTo>
                  <a:pt x="4586" y="14160"/>
                </a:lnTo>
                <a:lnTo>
                  <a:pt x="4549" y="14233"/>
                </a:lnTo>
                <a:lnTo>
                  <a:pt x="4513" y="14343"/>
                </a:lnTo>
                <a:lnTo>
                  <a:pt x="4549" y="14453"/>
                </a:lnTo>
                <a:lnTo>
                  <a:pt x="4513" y="14526"/>
                </a:lnTo>
                <a:lnTo>
                  <a:pt x="4439" y="14783"/>
                </a:lnTo>
                <a:lnTo>
                  <a:pt x="4366" y="15003"/>
                </a:lnTo>
                <a:lnTo>
                  <a:pt x="4329" y="15260"/>
                </a:lnTo>
                <a:lnTo>
                  <a:pt x="4366" y="15333"/>
                </a:lnTo>
                <a:lnTo>
                  <a:pt x="4293" y="15370"/>
                </a:lnTo>
                <a:lnTo>
                  <a:pt x="3999" y="15480"/>
                </a:lnTo>
                <a:lnTo>
                  <a:pt x="3632" y="15590"/>
                </a:lnTo>
                <a:lnTo>
                  <a:pt x="3816" y="15333"/>
                </a:lnTo>
                <a:lnTo>
                  <a:pt x="4109" y="14746"/>
                </a:lnTo>
                <a:lnTo>
                  <a:pt x="4109" y="14673"/>
                </a:lnTo>
                <a:lnTo>
                  <a:pt x="4109" y="14600"/>
                </a:lnTo>
                <a:lnTo>
                  <a:pt x="4072" y="14526"/>
                </a:lnTo>
                <a:lnTo>
                  <a:pt x="4036" y="14490"/>
                </a:lnTo>
                <a:lnTo>
                  <a:pt x="3962" y="14453"/>
                </a:lnTo>
                <a:lnTo>
                  <a:pt x="3889" y="14453"/>
                </a:lnTo>
                <a:lnTo>
                  <a:pt x="3816" y="14490"/>
                </a:lnTo>
                <a:lnTo>
                  <a:pt x="3779" y="14563"/>
                </a:lnTo>
                <a:lnTo>
                  <a:pt x="3486" y="15150"/>
                </a:lnTo>
                <a:lnTo>
                  <a:pt x="3339" y="15407"/>
                </a:lnTo>
                <a:lnTo>
                  <a:pt x="3229" y="15663"/>
                </a:lnTo>
                <a:lnTo>
                  <a:pt x="2899" y="15700"/>
                </a:lnTo>
                <a:lnTo>
                  <a:pt x="2532" y="15627"/>
                </a:lnTo>
                <a:lnTo>
                  <a:pt x="2752" y="15407"/>
                </a:lnTo>
                <a:lnTo>
                  <a:pt x="2935" y="15187"/>
                </a:lnTo>
                <a:lnTo>
                  <a:pt x="3119" y="14893"/>
                </a:lnTo>
                <a:lnTo>
                  <a:pt x="3265" y="14600"/>
                </a:lnTo>
                <a:lnTo>
                  <a:pt x="3339" y="14600"/>
                </a:lnTo>
                <a:lnTo>
                  <a:pt x="3375" y="14526"/>
                </a:lnTo>
                <a:lnTo>
                  <a:pt x="3412" y="14490"/>
                </a:lnTo>
                <a:lnTo>
                  <a:pt x="3449" y="14380"/>
                </a:lnTo>
                <a:lnTo>
                  <a:pt x="3412" y="14343"/>
                </a:lnTo>
                <a:lnTo>
                  <a:pt x="3412" y="14270"/>
                </a:lnTo>
                <a:lnTo>
                  <a:pt x="3339" y="14233"/>
                </a:lnTo>
                <a:lnTo>
                  <a:pt x="3229" y="14196"/>
                </a:lnTo>
                <a:lnTo>
                  <a:pt x="3155" y="14196"/>
                </a:lnTo>
                <a:lnTo>
                  <a:pt x="3045" y="14233"/>
                </a:lnTo>
                <a:lnTo>
                  <a:pt x="2935" y="14380"/>
                </a:lnTo>
                <a:lnTo>
                  <a:pt x="2752" y="14673"/>
                </a:lnTo>
                <a:lnTo>
                  <a:pt x="2495" y="15077"/>
                </a:lnTo>
                <a:lnTo>
                  <a:pt x="2238" y="15443"/>
                </a:lnTo>
                <a:lnTo>
                  <a:pt x="2202" y="15553"/>
                </a:lnTo>
                <a:lnTo>
                  <a:pt x="1908" y="15370"/>
                </a:lnTo>
                <a:lnTo>
                  <a:pt x="1615" y="15187"/>
                </a:lnTo>
                <a:lnTo>
                  <a:pt x="1761" y="15077"/>
                </a:lnTo>
                <a:lnTo>
                  <a:pt x="1872" y="14967"/>
                </a:lnTo>
                <a:lnTo>
                  <a:pt x="2238" y="14563"/>
                </a:lnTo>
                <a:lnTo>
                  <a:pt x="2568" y="14196"/>
                </a:lnTo>
                <a:lnTo>
                  <a:pt x="2715" y="13976"/>
                </a:lnTo>
                <a:lnTo>
                  <a:pt x="2789" y="13756"/>
                </a:lnTo>
                <a:lnTo>
                  <a:pt x="2789" y="13683"/>
                </a:lnTo>
                <a:lnTo>
                  <a:pt x="2752" y="13609"/>
                </a:lnTo>
                <a:lnTo>
                  <a:pt x="2642" y="13609"/>
                </a:lnTo>
                <a:lnTo>
                  <a:pt x="2422" y="13719"/>
                </a:lnTo>
                <a:lnTo>
                  <a:pt x="2238" y="13866"/>
                </a:lnTo>
                <a:lnTo>
                  <a:pt x="1945" y="14233"/>
                </a:lnTo>
                <a:lnTo>
                  <a:pt x="1578" y="14673"/>
                </a:lnTo>
                <a:lnTo>
                  <a:pt x="1505" y="14820"/>
                </a:lnTo>
                <a:lnTo>
                  <a:pt x="1431" y="15003"/>
                </a:lnTo>
                <a:lnTo>
                  <a:pt x="1138" y="14636"/>
                </a:lnTo>
                <a:lnTo>
                  <a:pt x="1468" y="14306"/>
                </a:lnTo>
                <a:lnTo>
                  <a:pt x="1761" y="13939"/>
                </a:lnTo>
                <a:lnTo>
                  <a:pt x="2312" y="13206"/>
                </a:lnTo>
                <a:lnTo>
                  <a:pt x="2312" y="13132"/>
                </a:lnTo>
                <a:lnTo>
                  <a:pt x="2312" y="13059"/>
                </a:lnTo>
                <a:lnTo>
                  <a:pt x="2238" y="12949"/>
                </a:lnTo>
                <a:lnTo>
                  <a:pt x="2202" y="12912"/>
                </a:lnTo>
                <a:lnTo>
                  <a:pt x="2055" y="12912"/>
                </a:lnTo>
                <a:lnTo>
                  <a:pt x="1982" y="12949"/>
                </a:lnTo>
                <a:lnTo>
                  <a:pt x="1431" y="13646"/>
                </a:lnTo>
                <a:lnTo>
                  <a:pt x="1211" y="14013"/>
                </a:lnTo>
                <a:lnTo>
                  <a:pt x="991" y="14380"/>
                </a:lnTo>
                <a:lnTo>
                  <a:pt x="844" y="14050"/>
                </a:lnTo>
                <a:lnTo>
                  <a:pt x="698" y="13719"/>
                </a:lnTo>
                <a:lnTo>
                  <a:pt x="1028" y="13426"/>
                </a:lnTo>
                <a:lnTo>
                  <a:pt x="1358" y="13096"/>
                </a:lnTo>
                <a:lnTo>
                  <a:pt x="1872" y="12436"/>
                </a:lnTo>
                <a:lnTo>
                  <a:pt x="1908" y="12362"/>
                </a:lnTo>
                <a:lnTo>
                  <a:pt x="1908" y="12289"/>
                </a:lnTo>
                <a:lnTo>
                  <a:pt x="1872" y="12215"/>
                </a:lnTo>
                <a:lnTo>
                  <a:pt x="1835" y="12179"/>
                </a:lnTo>
                <a:lnTo>
                  <a:pt x="1761" y="12142"/>
                </a:lnTo>
                <a:lnTo>
                  <a:pt x="1688" y="12105"/>
                </a:lnTo>
                <a:lnTo>
                  <a:pt x="1615" y="12105"/>
                </a:lnTo>
                <a:lnTo>
                  <a:pt x="1541" y="12179"/>
                </a:lnTo>
                <a:lnTo>
                  <a:pt x="1065" y="12729"/>
                </a:lnTo>
                <a:lnTo>
                  <a:pt x="808" y="13022"/>
                </a:lnTo>
                <a:lnTo>
                  <a:pt x="624" y="13353"/>
                </a:lnTo>
                <a:lnTo>
                  <a:pt x="588" y="13206"/>
                </a:lnTo>
                <a:lnTo>
                  <a:pt x="551" y="12876"/>
                </a:lnTo>
                <a:lnTo>
                  <a:pt x="771" y="12656"/>
                </a:lnTo>
                <a:lnTo>
                  <a:pt x="1028" y="12399"/>
                </a:lnTo>
                <a:lnTo>
                  <a:pt x="1321" y="12069"/>
                </a:lnTo>
                <a:lnTo>
                  <a:pt x="1468" y="11885"/>
                </a:lnTo>
                <a:lnTo>
                  <a:pt x="1505" y="11775"/>
                </a:lnTo>
                <a:lnTo>
                  <a:pt x="1505" y="11665"/>
                </a:lnTo>
                <a:lnTo>
                  <a:pt x="1505" y="11592"/>
                </a:lnTo>
                <a:lnTo>
                  <a:pt x="1468" y="11555"/>
                </a:lnTo>
                <a:lnTo>
                  <a:pt x="1395" y="11518"/>
                </a:lnTo>
                <a:lnTo>
                  <a:pt x="1358" y="11555"/>
                </a:lnTo>
                <a:lnTo>
                  <a:pt x="1175" y="11629"/>
                </a:lnTo>
                <a:lnTo>
                  <a:pt x="1028" y="11775"/>
                </a:lnTo>
                <a:lnTo>
                  <a:pt x="771" y="12105"/>
                </a:lnTo>
                <a:lnTo>
                  <a:pt x="514" y="12436"/>
                </a:lnTo>
                <a:lnTo>
                  <a:pt x="514" y="11922"/>
                </a:lnTo>
                <a:lnTo>
                  <a:pt x="624" y="11812"/>
                </a:lnTo>
                <a:lnTo>
                  <a:pt x="734" y="11702"/>
                </a:lnTo>
                <a:lnTo>
                  <a:pt x="808" y="11482"/>
                </a:lnTo>
                <a:lnTo>
                  <a:pt x="991" y="11445"/>
                </a:lnTo>
                <a:lnTo>
                  <a:pt x="1138" y="11408"/>
                </a:lnTo>
                <a:lnTo>
                  <a:pt x="1248" y="11298"/>
                </a:lnTo>
                <a:lnTo>
                  <a:pt x="1358" y="11188"/>
                </a:lnTo>
                <a:lnTo>
                  <a:pt x="1468" y="11078"/>
                </a:lnTo>
                <a:lnTo>
                  <a:pt x="1505" y="10932"/>
                </a:lnTo>
                <a:lnTo>
                  <a:pt x="1505" y="10858"/>
                </a:lnTo>
                <a:lnTo>
                  <a:pt x="1505" y="10785"/>
                </a:lnTo>
                <a:lnTo>
                  <a:pt x="1468" y="10711"/>
                </a:lnTo>
                <a:lnTo>
                  <a:pt x="1395" y="10675"/>
                </a:lnTo>
                <a:lnTo>
                  <a:pt x="1175" y="10675"/>
                </a:lnTo>
                <a:lnTo>
                  <a:pt x="1101" y="10748"/>
                </a:lnTo>
                <a:lnTo>
                  <a:pt x="1065" y="10822"/>
                </a:lnTo>
                <a:lnTo>
                  <a:pt x="1028" y="10932"/>
                </a:lnTo>
                <a:lnTo>
                  <a:pt x="954" y="11005"/>
                </a:lnTo>
                <a:lnTo>
                  <a:pt x="844" y="11042"/>
                </a:lnTo>
                <a:lnTo>
                  <a:pt x="698" y="11078"/>
                </a:lnTo>
                <a:lnTo>
                  <a:pt x="881" y="10785"/>
                </a:lnTo>
                <a:lnTo>
                  <a:pt x="954" y="10675"/>
                </a:lnTo>
                <a:lnTo>
                  <a:pt x="1101" y="10565"/>
                </a:lnTo>
                <a:lnTo>
                  <a:pt x="1211" y="10455"/>
                </a:lnTo>
                <a:lnTo>
                  <a:pt x="1395" y="10418"/>
                </a:lnTo>
                <a:lnTo>
                  <a:pt x="1541" y="10345"/>
                </a:lnTo>
                <a:lnTo>
                  <a:pt x="1725" y="10345"/>
                </a:lnTo>
                <a:lnTo>
                  <a:pt x="2092" y="10308"/>
                </a:lnTo>
                <a:lnTo>
                  <a:pt x="2422" y="10271"/>
                </a:lnTo>
                <a:lnTo>
                  <a:pt x="2715" y="10161"/>
                </a:lnTo>
                <a:lnTo>
                  <a:pt x="3009" y="9978"/>
                </a:lnTo>
                <a:lnTo>
                  <a:pt x="3229" y="9721"/>
                </a:lnTo>
                <a:lnTo>
                  <a:pt x="3412" y="9464"/>
                </a:lnTo>
                <a:lnTo>
                  <a:pt x="3559" y="9171"/>
                </a:lnTo>
                <a:lnTo>
                  <a:pt x="3706" y="8841"/>
                </a:lnTo>
                <a:lnTo>
                  <a:pt x="3706" y="8804"/>
                </a:lnTo>
                <a:lnTo>
                  <a:pt x="3706" y="8767"/>
                </a:lnTo>
                <a:lnTo>
                  <a:pt x="3926" y="8731"/>
                </a:lnTo>
                <a:lnTo>
                  <a:pt x="4146" y="8657"/>
                </a:lnTo>
                <a:lnTo>
                  <a:pt x="4366" y="8584"/>
                </a:lnTo>
                <a:lnTo>
                  <a:pt x="4586" y="8547"/>
                </a:lnTo>
                <a:close/>
                <a:moveTo>
                  <a:pt x="3265" y="7484"/>
                </a:moveTo>
                <a:lnTo>
                  <a:pt x="3009" y="7557"/>
                </a:lnTo>
                <a:lnTo>
                  <a:pt x="2789" y="7704"/>
                </a:lnTo>
                <a:lnTo>
                  <a:pt x="2568" y="7850"/>
                </a:lnTo>
                <a:lnTo>
                  <a:pt x="2422" y="7997"/>
                </a:lnTo>
                <a:lnTo>
                  <a:pt x="2275" y="8180"/>
                </a:lnTo>
                <a:lnTo>
                  <a:pt x="2165" y="8364"/>
                </a:lnTo>
                <a:lnTo>
                  <a:pt x="2092" y="8584"/>
                </a:lnTo>
                <a:lnTo>
                  <a:pt x="2018" y="8254"/>
                </a:lnTo>
                <a:lnTo>
                  <a:pt x="1945" y="7924"/>
                </a:lnTo>
                <a:lnTo>
                  <a:pt x="1872" y="7850"/>
                </a:lnTo>
                <a:lnTo>
                  <a:pt x="1835" y="7850"/>
                </a:lnTo>
                <a:lnTo>
                  <a:pt x="1761" y="7887"/>
                </a:lnTo>
                <a:lnTo>
                  <a:pt x="1688" y="7997"/>
                </a:lnTo>
                <a:lnTo>
                  <a:pt x="1651" y="8107"/>
                </a:lnTo>
                <a:lnTo>
                  <a:pt x="1615" y="8364"/>
                </a:lnTo>
                <a:lnTo>
                  <a:pt x="1651" y="8657"/>
                </a:lnTo>
                <a:lnTo>
                  <a:pt x="1725" y="8914"/>
                </a:lnTo>
                <a:lnTo>
                  <a:pt x="1872" y="9208"/>
                </a:lnTo>
                <a:lnTo>
                  <a:pt x="2055" y="9428"/>
                </a:lnTo>
                <a:lnTo>
                  <a:pt x="2275" y="9611"/>
                </a:lnTo>
                <a:lnTo>
                  <a:pt x="2495" y="9758"/>
                </a:lnTo>
                <a:lnTo>
                  <a:pt x="2312" y="9831"/>
                </a:lnTo>
                <a:lnTo>
                  <a:pt x="2128" y="9868"/>
                </a:lnTo>
                <a:lnTo>
                  <a:pt x="1688" y="9868"/>
                </a:lnTo>
                <a:lnTo>
                  <a:pt x="1468" y="9905"/>
                </a:lnTo>
                <a:lnTo>
                  <a:pt x="1248" y="9941"/>
                </a:lnTo>
                <a:lnTo>
                  <a:pt x="1065" y="10015"/>
                </a:lnTo>
                <a:lnTo>
                  <a:pt x="881" y="10125"/>
                </a:lnTo>
                <a:lnTo>
                  <a:pt x="588" y="10381"/>
                </a:lnTo>
                <a:lnTo>
                  <a:pt x="441" y="10528"/>
                </a:lnTo>
                <a:lnTo>
                  <a:pt x="331" y="10711"/>
                </a:lnTo>
                <a:lnTo>
                  <a:pt x="221" y="10932"/>
                </a:lnTo>
                <a:lnTo>
                  <a:pt x="147" y="11115"/>
                </a:lnTo>
                <a:lnTo>
                  <a:pt x="37" y="11592"/>
                </a:lnTo>
                <a:lnTo>
                  <a:pt x="1" y="12069"/>
                </a:lnTo>
                <a:lnTo>
                  <a:pt x="1" y="12546"/>
                </a:lnTo>
                <a:lnTo>
                  <a:pt x="74" y="13022"/>
                </a:lnTo>
                <a:lnTo>
                  <a:pt x="147" y="13463"/>
                </a:lnTo>
                <a:lnTo>
                  <a:pt x="258" y="13903"/>
                </a:lnTo>
                <a:lnTo>
                  <a:pt x="404" y="14270"/>
                </a:lnTo>
                <a:lnTo>
                  <a:pt x="588" y="14673"/>
                </a:lnTo>
                <a:lnTo>
                  <a:pt x="844" y="15040"/>
                </a:lnTo>
                <a:lnTo>
                  <a:pt x="1101" y="15333"/>
                </a:lnTo>
                <a:lnTo>
                  <a:pt x="1431" y="15627"/>
                </a:lnTo>
                <a:lnTo>
                  <a:pt x="1761" y="15847"/>
                </a:lnTo>
                <a:lnTo>
                  <a:pt x="2165" y="16030"/>
                </a:lnTo>
                <a:lnTo>
                  <a:pt x="2568" y="16140"/>
                </a:lnTo>
                <a:lnTo>
                  <a:pt x="2789" y="16177"/>
                </a:lnTo>
                <a:lnTo>
                  <a:pt x="3009" y="16177"/>
                </a:lnTo>
                <a:lnTo>
                  <a:pt x="3486" y="16140"/>
                </a:lnTo>
                <a:lnTo>
                  <a:pt x="3926" y="16030"/>
                </a:lnTo>
                <a:lnTo>
                  <a:pt x="4329" y="15884"/>
                </a:lnTo>
                <a:lnTo>
                  <a:pt x="4696" y="15700"/>
                </a:lnTo>
                <a:lnTo>
                  <a:pt x="5100" y="15517"/>
                </a:lnTo>
                <a:lnTo>
                  <a:pt x="5430" y="15297"/>
                </a:lnTo>
                <a:lnTo>
                  <a:pt x="5613" y="15150"/>
                </a:lnTo>
                <a:lnTo>
                  <a:pt x="5723" y="15003"/>
                </a:lnTo>
                <a:lnTo>
                  <a:pt x="6310" y="14490"/>
                </a:lnTo>
                <a:lnTo>
                  <a:pt x="6567" y="14270"/>
                </a:lnTo>
                <a:lnTo>
                  <a:pt x="6714" y="14160"/>
                </a:lnTo>
                <a:lnTo>
                  <a:pt x="6787" y="14013"/>
                </a:lnTo>
                <a:lnTo>
                  <a:pt x="6970" y="13683"/>
                </a:lnTo>
                <a:lnTo>
                  <a:pt x="7117" y="13316"/>
                </a:lnTo>
                <a:lnTo>
                  <a:pt x="7227" y="12949"/>
                </a:lnTo>
                <a:lnTo>
                  <a:pt x="7300" y="12619"/>
                </a:lnTo>
                <a:lnTo>
                  <a:pt x="7374" y="12252"/>
                </a:lnTo>
                <a:lnTo>
                  <a:pt x="7410" y="11885"/>
                </a:lnTo>
                <a:lnTo>
                  <a:pt x="7410" y="11518"/>
                </a:lnTo>
                <a:lnTo>
                  <a:pt x="7374" y="11152"/>
                </a:lnTo>
                <a:lnTo>
                  <a:pt x="7337" y="10785"/>
                </a:lnTo>
                <a:lnTo>
                  <a:pt x="7264" y="10418"/>
                </a:lnTo>
                <a:lnTo>
                  <a:pt x="7154" y="10125"/>
                </a:lnTo>
                <a:lnTo>
                  <a:pt x="7007" y="9794"/>
                </a:lnTo>
                <a:lnTo>
                  <a:pt x="6860" y="9538"/>
                </a:lnTo>
                <a:lnTo>
                  <a:pt x="6677" y="9244"/>
                </a:lnTo>
                <a:lnTo>
                  <a:pt x="6457" y="8987"/>
                </a:lnTo>
                <a:lnTo>
                  <a:pt x="6237" y="8767"/>
                </a:lnTo>
                <a:lnTo>
                  <a:pt x="5980" y="8584"/>
                </a:lnTo>
                <a:lnTo>
                  <a:pt x="5686" y="8401"/>
                </a:lnTo>
                <a:lnTo>
                  <a:pt x="5393" y="8291"/>
                </a:lnTo>
                <a:lnTo>
                  <a:pt x="5100" y="8180"/>
                </a:lnTo>
                <a:lnTo>
                  <a:pt x="4769" y="8144"/>
                </a:lnTo>
                <a:lnTo>
                  <a:pt x="4476" y="8144"/>
                </a:lnTo>
                <a:lnTo>
                  <a:pt x="4219" y="8180"/>
                </a:lnTo>
                <a:lnTo>
                  <a:pt x="3926" y="8291"/>
                </a:lnTo>
                <a:lnTo>
                  <a:pt x="3816" y="8364"/>
                </a:lnTo>
                <a:lnTo>
                  <a:pt x="3706" y="8437"/>
                </a:lnTo>
                <a:lnTo>
                  <a:pt x="3632" y="8547"/>
                </a:lnTo>
                <a:lnTo>
                  <a:pt x="3559" y="8657"/>
                </a:lnTo>
                <a:lnTo>
                  <a:pt x="3559" y="8694"/>
                </a:lnTo>
                <a:lnTo>
                  <a:pt x="3522" y="8731"/>
                </a:lnTo>
                <a:lnTo>
                  <a:pt x="3486" y="8767"/>
                </a:lnTo>
                <a:lnTo>
                  <a:pt x="3192" y="9171"/>
                </a:lnTo>
                <a:lnTo>
                  <a:pt x="3009" y="9354"/>
                </a:lnTo>
                <a:lnTo>
                  <a:pt x="2825" y="9538"/>
                </a:lnTo>
                <a:lnTo>
                  <a:pt x="2789" y="9464"/>
                </a:lnTo>
                <a:lnTo>
                  <a:pt x="2458" y="9171"/>
                </a:lnTo>
                <a:lnTo>
                  <a:pt x="2348" y="9024"/>
                </a:lnTo>
                <a:lnTo>
                  <a:pt x="2202" y="8877"/>
                </a:lnTo>
                <a:lnTo>
                  <a:pt x="2275" y="8877"/>
                </a:lnTo>
                <a:lnTo>
                  <a:pt x="2312" y="8841"/>
                </a:lnTo>
                <a:lnTo>
                  <a:pt x="2532" y="8841"/>
                </a:lnTo>
                <a:lnTo>
                  <a:pt x="2715" y="8804"/>
                </a:lnTo>
                <a:lnTo>
                  <a:pt x="2899" y="8731"/>
                </a:lnTo>
                <a:lnTo>
                  <a:pt x="3045" y="8621"/>
                </a:lnTo>
                <a:lnTo>
                  <a:pt x="3265" y="8474"/>
                </a:lnTo>
                <a:lnTo>
                  <a:pt x="3486" y="8254"/>
                </a:lnTo>
                <a:lnTo>
                  <a:pt x="3669" y="8034"/>
                </a:lnTo>
                <a:lnTo>
                  <a:pt x="3816" y="7814"/>
                </a:lnTo>
                <a:lnTo>
                  <a:pt x="3852" y="7740"/>
                </a:lnTo>
                <a:lnTo>
                  <a:pt x="3852" y="7667"/>
                </a:lnTo>
                <a:lnTo>
                  <a:pt x="3779" y="7557"/>
                </a:lnTo>
                <a:lnTo>
                  <a:pt x="3669" y="7484"/>
                </a:lnTo>
                <a:lnTo>
                  <a:pt x="3596" y="7484"/>
                </a:lnTo>
                <a:lnTo>
                  <a:pt x="3522" y="7520"/>
                </a:lnTo>
                <a:lnTo>
                  <a:pt x="3412" y="7484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66" name="Google Shape;266;p4"/>
          <p:cNvSpPr/>
          <p:nvPr/>
        </p:nvSpPr>
        <p:spPr>
          <a:xfrm>
            <a:off x="645010" y="355961"/>
            <a:ext cx="414157" cy="507762"/>
          </a:xfrm>
          <a:custGeom>
            <a:avLst/>
            <a:gdLst/>
            <a:ahLst/>
            <a:cxnLst/>
            <a:rect l="l" t="t" r="r" b="b"/>
            <a:pathLst>
              <a:path w="14601" h="17901" extrusionOk="0">
                <a:moveTo>
                  <a:pt x="10492" y="4329"/>
                </a:moveTo>
                <a:lnTo>
                  <a:pt x="10859" y="4769"/>
                </a:lnTo>
                <a:lnTo>
                  <a:pt x="10712" y="4769"/>
                </a:lnTo>
                <a:lnTo>
                  <a:pt x="10712" y="4696"/>
                </a:lnTo>
                <a:lnTo>
                  <a:pt x="10675" y="4622"/>
                </a:lnTo>
                <a:lnTo>
                  <a:pt x="10639" y="4622"/>
                </a:lnTo>
                <a:lnTo>
                  <a:pt x="10602" y="4549"/>
                </a:lnTo>
                <a:lnTo>
                  <a:pt x="10565" y="4512"/>
                </a:lnTo>
                <a:lnTo>
                  <a:pt x="10455" y="4475"/>
                </a:lnTo>
                <a:lnTo>
                  <a:pt x="10345" y="4512"/>
                </a:lnTo>
                <a:lnTo>
                  <a:pt x="10308" y="4549"/>
                </a:lnTo>
                <a:lnTo>
                  <a:pt x="10272" y="4622"/>
                </a:lnTo>
                <a:lnTo>
                  <a:pt x="10272" y="4696"/>
                </a:lnTo>
                <a:lnTo>
                  <a:pt x="10052" y="4622"/>
                </a:lnTo>
                <a:lnTo>
                  <a:pt x="10492" y="4329"/>
                </a:lnTo>
                <a:close/>
                <a:moveTo>
                  <a:pt x="6897" y="3448"/>
                </a:moveTo>
                <a:lnTo>
                  <a:pt x="7044" y="3485"/>
                </a:lnTo>
                <a:lnTo>
                  <a:pt x="7227" y="3522"/>
                </a:lnTo>
                <a:lnTo>
                  <a:pt x="7374" y="3595"/>
                </a:lnTo>
                <a:lnTo>
                  <a:pt x="7484" y="3705"/>
                </a:lnTo>
                <a:lnTo>
                  <a:pt x="7521" y="3815"/>
                </a:lnTo>
                <a:lnTo>
                  <a:pt x="7521" y="3889"/>
                </a:lnTo>
                <a:lnTo>
                  <a:pt x="7484" y="3999"/>
                </a:lnTo>
                <a:lnTo>
                  <a:pt x="7447" y="4109"/>
                </a:lnTo>
                <a:lnTo>
                  <a:pt x="7264" y="4292"/>
                </a:lnTo>
                <a:lnTo>
                  <a:pt x="7154" y="4439"/>
                </a:lnTo>
                <a:lnTo>
                  <a:pt x="6934" y="4732"/>
                </a:lnTo>
                <a:lnTo>
                  <a:pt x="6714" y="4952"/>
                </a:lnTo>
                <a:lnTo>
                  <a:pt x="6494" y="5099"/>
                </a:lnTo>
                <a:lnTo>
                  <a:pt x="6384" y="5136"/>
                </a:lnTo>
                <a:lnTo>
                  <a:pt x="6310" y="5136"/>
                </a:lnTo>
                <a:lnTo>
                  <a:pt x="6237" y="5062"/>
                </a:lnTo>
                <a:lnTo>
                  <a:pt x="6200" y="4989"/>
                </a:lnTo>
                <a:lnTo>
                  <a:pt x="6163" y="4806"/>
                </a:lnTo>
                <a:lnTo>
                  <a:pt x="6163" y="4659"/>
                </a:lnTo>
                <a:lnTo>
                  <a:pt x="6163" y="4145"/>
                </a:lnTo>
                <a:lnTo>
                  <a:pt x="6127" y="3595"/>
                </a:lnTo>
                <a:lnTo>
                  <a:pt x="6273" y="3522"/>
                </a:lnTo>
                <a:lnTo>
                  <a:pt x="6420" y="3485"/>
                </a:lnTo>
                <a:lnTo>
                  <a:pt x="6567" y="3448"/>
                </a:lnTo>
                <a:close/>
                <a:moveTo>
                  <a:pt x="6457" y="3118"/>
                </a:moveTo>
                <a:lnTo>
                  <a:pt x="6237" y="3192"/>
                </a:lnTo>
                <a:lnTo>
                  <a:pt x="6017" y="3265"/>
                </a:lnTo>
                <a:lnTo>
                  <a:pt x="5833" y="3375"/>
                </a:lnTo>
                <a:lnTo>
                  <a:pt x="5723" y="3558"/>
                </a:lnTo>
                <a:lnTo>
                  <a:pt x="5723" y="3632"/>
                </a:lnTo>
                <a:lnTo>
                  <a:pt x="5760" y="3668"/>
                </a:lnTo>
                <a:lnTo>
                  <a:pt x="5797" y="3705"/>
                </a:lnTo>
                <a:lnTo>
                  <a:pt x="5870" y="3705"/>
                </a:lnTo>
                <a:lnTo>
                  <a:pt x="5980" y="3668"/>
                </a:lnTo>
                <a:lnTo>
                  <a:pt x="5943" y="4219"/>
                </a:lnTo>
                <a:lnTo>
                  <a:pt x="5943" y="4769"/>
                </a:lnTo>
                <a:lnTo>
                  <a:pt x="5943" y="4952"/>
                </a:lnTo>
                <a:lnTo>
                  <a:pt x="5980" y="5099"/>
                </a:lnTo>
                <a:lnTo>
                  <a:pt x="6053" y="5209"/>
                </a:lnTo>
                <a:lnTo>
                  <a:pt x="6163" y="5319"/>
                </a:lnTo>
                <a:lnTo>
                  <a:pt x="6237" y="5393"/>
                </a:lnTo>
                <a:lnTo>
                  <a:pt x="6530" y="5393"/>
                </a:lnTo>
                <a:lnTo>
                  <a:pt x="6714" y="5282"/>
                </a:lnTo>
                <a:lnTo>
                  <a:pt x="6897" y="5136"/>
                </a:lnTo>
                <a:lnTo>
                  <a:pt x="7227" y="4806"/>
                </a:lnTo>
                <a:lnTo>
                  <a:pt x="7447" y="4512"/>
                </a:lnTo>
                <a:lnTo>
                  <a:pt x="7594" y="4329"/>
                </a:lnTo>
                <a:lnTo>
                  <a:pt x="7741" y="4182"/>
                </a:lnTo>
                <a:lnTo>
                  <a:pt x="7814" y="3962"/>
                </a:lnTo>
                <a:lnTo>
                  <a:pt x="7851" y="3852"/>
                </a:lnTo>
                <a:lnTo>
                  <a:pt x="7851" y="3742"/>
                </a:lnTo>
                <a:lnTo>
                  <a:pt x="7777" y="3595"/>
                </a:lnTo>
                <a:lnTo>
                  <a:pt x="7667" y="3448"/>
                </a:lnTo>
                <a:lnTo>
                  <a:pt x="7521" y="3302"/>
                </a:lnTo>
                <a:lnTo>
                  <a:pt x="7374" y="3228"/>
                </a:lnTo>
                <a:lnTo>
                  <a:pt x="7190" y="3155"/>
                </a:lnTo>
                <a:lnTo>
                  <a:pt x="6970" y="3118"/>
                </a:lnTo>
                <a:close/>
                <a:moveTo>
                  <a:pt x="2789" y="3522"/>
                </a:moveTo>
                <a:lnTo>
                  <a:pt x="2935" y="3668"/>
                </a:lnTo>
                <a:lnTo>
                  <a:pt x="3082" y="3779"/>
                </a:lnTo>
                <a:lnTo>
                  <a:pt x="3449" y="3925"/>
                </a:lnTo>
                <a:lnTo>
                  <a:pt x="3632" y="3999"/>
                </a:lnTo>
                <a:lnTo>
                  <a:pt x="3669" y="4072"/>
                </a:lnTo>
                <a:lnTo>
                  <a:pt x="3706" y="4145"/>
                </a:lnTo>
                <a:lnTo>
                  <a:pt x="3706" y="4219"/>
                </a:lnTo>
                <a:lnTo>
                  <a:pt x="3742" y="4255"/>
                </a:lnTo>
                <a:lnTo>
                  <a:pt x="3779" y="4292"/>
                </a:lnTo>
                <a:lnTo>
                  <a:pt x="3852" y="4329"/>
                </a:lnTo>
                <a:lnTo>
                  <a:pt x="4036" y="4402"/>
                </a:lnTo>
                <a:lnTo>
                  <a:pt x="4219" y="4475"/>
                </a:lnTo>
                <a:lnTo>
                  <a:pt x="4403" y="4586"/>
                </a:lnTo>
                <a:lnTo>
                  <a:pt x="4549" y="4696"/>
                </a:lnTo>
                <a:lnTo>
                  <a:pt x="4843" y="5026"/>
                </a:lnTo>
                <a:lnTo>
                  <a:pt x="5100" y="5319"/>
                </a:lnTo>
                <a:lnTo>
                  <a:pt x="4770" y="5356"/>
                </a:lnTo>
                <a:lnTo>
                  <a:pt x="4476" y="5356"/>
                </a:lnTo>
                <a:lnTo>
                  <a:pt x="3816" y="5319"/>
                </a:lnTo>
                <a:lnTo>
                  <a:pt x="3486" y="5319"/>
                </a:lnTo>
                <a:lnTo>
                  <a:pt x="3156" y="5393"/>
                </a:lnTo>
                <a:lnTo>
                  <a:pt x="2972" y="5466"/>
                </a:lnTo>
                <a:lnTo>
                  <a:pt x="2789" y="5576"/>
                </a:lnTo>
                <a:lnTo>
                  <a:pt x="2605" y="5649"/>
                </a:lnTo>
                <a:lnTo>
                  <a:pt x="2495" y="5686"/>
                </a:lnTo>
                <a:lnTo>
                  <a:pt x="2349" y="5686"/>
                </a:lnTo>
                <a:lnTo>
                  <a:pt x="2312" y="5723"/>
                </a:lnTo>
                <a:lnTo>
                  <a:pt x="2275" y="5796"/>
                </a:lnTo>
                <a:lnTo>
                  <a:pt x="2275" y="5833"/>
                </a:lnTo>
                <a:lnTo>
                  <a:pt x="2349" y="6676"/>
                </a:lnTo>
                <a:lnTo>
                  <a:pt x="2128" y="6493"/>
                </a:lnTo>
                <a:lnTo>
                  <a:pt x="1908" y="6383"/>
                </a:lnTo>
                <a:lnTo>
                  <a:pt x="1908" y="6126"/>
                </a:lnTo>
                <a:lnTo>
                  <a:pt x="1835" y="5906"/>
                </a:lnTo>
                <a:lnTo>
                  <a:pt x="1725" y="5796"/>
                </a:lnTo>
                <a:lnTo>
                  <a:pt x="1578" y="5723"/>
                </a:lnTo>
                <a:lnTo>
                  <a:pt x="1285" y="5649"/>
                </a:lnTo>
                <a:lnTo>
                  <a:pt x="1101" y="5649"/>
                </a:lnTo>
                <a:lnTo>
                  <a:pt x="918" y="5686"/>
                </a:lnTo>
                <a:lnTo>
                  <a:pt x="918" y="5686"/>
                </a:lnTo>
                <a:lnTo>
                  <a:pt x="1101" y="5356"/>
                </a:lnTo>
                <a:lnTo>
                  <a:pt x="1285" y="5026"/>
                </a:lnTo>
                <a:lnTo>
                  <a:pt x="1468" y="4732"/>
                </a:lnTo>
                <a:lnTo>
                  <a:pt x="1688" y="4439"/>
                </a:lnTo>
                <a:lnTo>
                  <a:pt x="1945" y="4182"/>
                </a:lnTo>
                <a:lnTo>
                  <a:pt x="2202" y="3962"/>
                </a:lnTo>
                <a:lnTo>
                  <a:pt x="2495" y="3742"/>
                </a:lnTo>
                <a:lnTo>
                  <a:pt x="2789" y="3522"/>
                </a:lnTo>
                <a:close/>
                <a:moveTo>
                  <a:pt x="10639" y="7520"/>
                </a:moveTo>
                <a:lnTo>
                  <a:pt x="11042" y="7703"/>
                </a:lnTo>
                <a:lnTo>
                  <a:pt x="11336" y="7850"/>
                </a:lnTo>
                <a:lnTo>
                  <a:pt x="11482" y="7924"/>
                </a:lnTo>
                <a:lnTo>
                  <a:pt x="11629" y="7960"/>
                </a:lnTo>
                <a:lnTo>
                  <a:pt x="11556" y="8254"/>
                </a:lnTo>
                <a:lnTo>
                  <a:pt x="11225" y="8107"/>
                </a:lnTo>
                <a:lnTo>
                  <a:pt x="10895" y="7960"/>
                </a:lnTo>
                <a:lnTo>
                  <a:pt x="10785" y="7887"/>
                </a:lnTo>
                <a:lnTo>
                  <a:pt x="10639" y="7520"/>
                </a:lnTo>
                <a:close/>
                <a:moveTo>
                  <a:pt x="10272" y="8070"/>
                </a:moveTo>
                <a:lnTo>
                  <a:pt x="10382" y="8144"/>
                </a:lnTo>
                <a:lnTo>
                  <a:pt x="10529" y="8217"/>
                </a:lnTo>
                <a:lnTo>
                  <a:pt x="10565" y="8327"/>
                </a:lnTo>
                <a:lnTo>
                  <a:pt x="10602" y="8400"/>
                </a:lnTo>
                <a:lnTo>
                  <a:pt x="10712" y="8437"/>
                </a:lnTo>
                <a:lnTo>
                  <a:pt x="10932" y="8510"/>
                </a:lnTo>
                <a:lnTo>
                  <a:pt x="11042" y="8547"/>
                </a:lnTo>
                <a:lnTo>
                  <a:pt x="11042" y="8584"/>
                </a:lnTo>
                <a:lnTo>
                  <a:pt x="11042" y="8657"/>
                </a:lnTo>
                <a:lnTo>
                  <a:pt x="11079" y="8731"/>
                </a:lnTo>
                <a:lnTo>
                  <a:pt x="11152" y="8804"/>
                </a:lnTo>
                <a:lnTo>
                  <a:pt x="11336" y="8841"/>
                </a:lnTo>
                <a:lnTo>
                  <a:pt x="11152" y="9244"/>
                </a:lnTo>
                <a:lnTo>
                  <a:pt x="11079" y="9171"/>
                </a:lnTo>
                <a:lnTo>
                  <a:pt x="10602" y="8767"/>
                </a:lnTo>
                <a:lnTo>
                  <a:pt x="10602" y="8547"/>
                </a:lnTo>
                <a:lnTo>
                  <a:pt x="10565" y="8364"/>
                </a:lnTo>
                <a:lnTo>
                  <a:pt x="10492" y="8254"/>
                </a:lnTo>
                <a:lnTo>
                  <a:pt x="10345" y="8180"/>
                </a:lnTo>
                <a:lnTo>
                  <a:pt x="10272" y="8070"/>
                </a:lnTo>
                <a:close/>
                <a:moveTo>
                  <a:pt x="9135" y="4806"/>
                </a:moveTo>
                <a:lnTo>
                  <a:pt x="9501" y="4842"/>
                </a:lnTo>
                <a:lnTo>
                  <a:pt x="9575" y="4879"/>
                </a:lnTo>
                <a:lnTo>
                  <a:pt x="9611" y="4842"/>
                </a:lnTo>
                <a:lnTo>
                  <a:pt x="9905" y="4916"/>
                </a:lnTo>
                <a:lnTo>
                  <a:pt x="10198" y="5026"/>
                </a:lnTo>
                <a:lnTo>
                  <a:pt x="10015" y="5246"/>
                </a:lnTo>
                <a:lnTo>
                  <a:pt x="10015" y="5319"/>
                </a:lnTo>
                <a:lnTo>
                  <a:pt x="10052" y="5393"/>
                </a:lnTo>
                <a:lnTo>
                  <a:pt x="10125" y="5429"/>
                </a:lnTo>
                <a:lnTo>
                  <a:pt x="10198" y="5429"/>
                </a:lnTo>
                <a:lnTo>
                  <a:pt x="10418" y="5319"/>
                </a:lnTo>
                <a:lnTo>
                  <a:pt x="10639" y="5246"/>
                </a:lnTo>
                <a:lnTo>
                  <a:pt x="10859" y="5209"/>
                </a:lnTo>
                <a:lnTo>
                  <a:pt x="11115" y="5172"/>
                </a:lnTo>
                <a:lnTo>
                  <a:pt x="11336" y="5613"/>
                </a:lnTo>
                <a:lnTo>
                  <a:pt x="10859" y="5723"/>
                </a:lnTo>
                <a:lnTo>
                  <a:pt x="10602" y="5796"/>
                </a:lnTo>
                <a:lnTo>
                  <a:pt x="10382" y="5906"/>
                </a:lnTo>
                <a:lnTo>
                  <a:pt x="10345" y="5943"/>
                </a:lnTo>
                <a:lnTo>
                  <a:pt x="10345" y="5979"/>
                </a:lnTo>
                <a:lnTo>
                  <a:pt x="10345" y="6016"/>
                </a:lnTo>
                <a:lnTo>
                  <a:pt x="10382" y="6053"/>
                </a:lnTo>
                <a:lnTo>
                  <a:pt x="10639" y="6126"/>
                </a:lnTo>
                <a:lnTo>
                  <a:pt x="10932" y="6126"/>
                </a:lnTo>
                <a:lnTo>
                  <a:pt x="11225" y="6089"/>
                </a:lnTo>
                <a:lnTo>
                  <a:pt x="11482" y="6016"/>
                </a:lnTo>
                <a:lnTo>
                  <a:pt x="11629" y="6566"/>
                </a:lnTo>
                <a:lnTo>
                  <a:pt x="11666" y="6640"/>
                </a:lnTo>
                <a:lnTo>
                  <a:pt x="11666" y="6640"/>
                </a:lnTo>
                <a:lnTo>
                  <a:pt x="11262" y="6530"/>
                </a:lnTo>
                <a:lnTo>
                  <a:pt x="10932" y="6456"/>
                </a:lnTo>
                <a:lnTo>
                  <a:pt x="10749" y="6420"/>
                </a:lnTo>
                <a:lnTo>
                  <a:pt x="10565" y="6456"/>
                </a:lnTo>
                <a:lnTo>
                  <a:pt x="10529" y="6456"/>
                </a:lnTo>
                <a:lnTo>
                  <a:pt x="10565" y="6530"/>
                </a:lnTo>
                <a:lnTo>
                  <a:pt x="10712" y="6640"/>
                </a:lnTo>
                <a:lnTo>
                  <a:pt x="10895" y="6750"/>
                </a:lnTo>
                <a:lnTo>
                  <a:pt x="11336" y="6933"/>
                </a:lnTo>
                <a:lnTo>
                  <a:pt x="11702" y="7043"/>
                </a:lnTo>
                <a:lnTo>
                  <a:pt x="11666" y="7593"/>
                </a:lnTo>
                <a:lnTo>
                  <a:pt x="11482" y="7520"/>
                </a:lnTo>
                <a:lnTo>
                  <a:pt x="11299" y="7447"/>
                </a:lnTo>
                <a:lnTo>
                  <a:pt x="10785" y="7227"/>
                </a:lnTo>
                <a:lnTo>
                  <a:pt x="10529" y="7153"/>
                </a:lnTo>
                <a:lnTo>
                  <a:pt x="10235" y="7117"/>
                </a:lnTo>
                <a:lnTo>
                  <a:pt x="10198" y="7117"/>
                </a:lnTo>
                <a:lnTo>
                  <a:pt x="10198" y="7153"/>
                </a:lnTo>
                <a:lnTo>
                  <a:pt x="10198" y="7190"/>
                </a:lnTo>
                <a:lnTo>
                  <a:pt x="10198" y="7227"/>
                </a:lnTo>
                <a:lnTo>
                  <a:pt x="10492" y="7410"/>
                </a:lnTo>
                <a:lnTo>
                  <a:pt x="10418" y="7447"/>
                </a:lnTo>
                <a:lnTo>
                  <a:pt x="10015" y="7593"/>
                </a:lnTo>
                <a:lnTo>
                  <a:pt x="9905" y="7483"/>
                </a:lnTo>
                <a:lnTo>
                  <a:pt x="9832" y="7447"/>
                </a:lnTo>
                <a:lnTo>
                  <a:pt x="9795" y="7483"/>
                </a:lnTo>
                <a:lnTo>
                  <a:pt x="9758" y="7520"/>
                </a:lnTo>
                <a:lnTo>
                  <a:pt x="9722" y="7557"/>
                </a:lnTo>
                <a:lnTo>
                  <a:pt x="9722" y="7703"/>
                </a:lnTo>
                <a:lnTo>
                  <a:pt x="9685" y="7740"/>
                </a:lnTo>
                <a:lnTo>
                  <a:pt x="9685" y="7813"/>
                </a:lnTo>
                <a:lnTo>
                  <a:pt x="9722" y="7924"/>
                </a:lnTo>
                <a:lnTo>
                  <a:pt x="9942" y="8180"/>
                </a:lnTo>
                <a:lnTo>
                  <a:pt x="9611" y="7960"/>
                </a:lnTo>
                <a:lnTo>
                  <a:pt x="9281" y="7777"/>
                </a:lnTo>
                <a:lnTo>
                  <a:pt x="9245" y="7777"/>
                </a:lnTo>
                <a:lnTo>
                  <a:pt x="9208" y="7813"/>
                </a:lnTo>
                <a:lnTo>
                  <a:pt x="9171" y="7850"/>
                </a:lnTo>
                <a:lnTo>
                  <a:pt x="9171" y="7924"/>
                </a:lnTo>
                <a:lnTo>
                  <a:pt x="9391" y="8180"/>
                </a:lnTo>
                <a:lnTo>
                  <a:pt x="9648" y="8437"/>
                </a:lnTo>
                <a:lnTo>
                  <a:pt x="10162" y="8877"/>
                </a:lnTo>
                <a:lnTo>
                  <a:pt x="10235" y="8951"/>
                </a:lnTo>
                <a:lnTo>
                  <a:pt x="10162" y="9134"/>
                </a:lnTo>
                <a:lnTo>
                  <a:pt x="10052" y="9317"/>
                </a:lnTo>
                <a:lnTo>
                  <a:pt x="9905" y="9391"/>
                </a:lnTo>
                <a:lnTo>
                  <a:pt x="9832" y="9354"/>
                </a:lnTo>
                <a:lnTo>
                  <a:pt x="9428" y="9097"/>
                </a:lnTo>
                <a:lnTo>
                  <a:pt x="9318" y="8914"/>
                </a:lnTo>
                <a:lnTo>
                  <a:pt x="9171" y="8694"/>
                </a:lnTo>
                <a:lnTo>
                  <a:pt x="8951" y="8547"/>
                </a:lnTo>
                <a:lnTo>
                  <a:pt x="8768" y="8400"/>
                </a:lnTo>
                <a:lnTo>
                  <a:pt x="8658" y="8290"/>
                </a:lnTo>
                <a:lnTo>
                  <a:pt x="8548" y="8107"/>
                </a:lnTo>
                <a:lnTo>
                  <a:pt x="8511" y="7887"/>
                </a:lnTo>
                <a:lnTo>
                  <a:pt x="8474" y="7887"/>
                </a:lnTo>
                <a:lnTo>
                  <a:pt x="8474" y="7777"/>
                </a:lnTo>
                <a:lnTo>
                  <a:pt x="8438" y="7740"/>
                </a:lnTo>
                <a:lnTo>
                  <a:pt x="8364" y="7740"/>
                </a:lnTo>
                <a:lnTo>
                  <a:pt x="7887" y="7667"/>
                </a:lnTo>
                <a:lnTo>
                  <a:pt x="7374" y="7630"/>
                </a:lnTo>
                <a:lnTo>
                  <a:pt x="7117" y="7630"/>
                </a:lnTo>
                <a:lnTo>
                  <a:pt x="6860" y="7667"/>
                </a:lnTo>
                <a:lnTo>
                  <a:pt x="6640" y="7740"/>
                </a:lnTo>
                <a:lnTo>
                  <a:pt x="6457" y="7887"/>
                </a:lnTo>
                <a:lnTo>
                  <a:pt x="6384" y="7777"/>
                </a:lnTo>
                <a:lnTo>
                  <a:pt x="6347" y="7703"/>
                </a:lnTo>
                <a:lnTo>
                  <a:pt x="6384" y="7630"/>
                </a:lnTo>
                <a:lnTo>
                  <a:pt x="6420" y="7557"/>
                </a:lnTo>
                <a:lnTo>
                  <a:pt x="6604" y="7410"/>
                </a:lnTo>
                <a:lnTo>
                  <a:pt x="6787" y="7337"/>
                </a:lnTo>
                <a:lnTo>
                  <a:pt x="7080" y="7300"/>
                </a:lnTo>
                <a:lnTo>
                  <a:pt x="7374" y="7227"/>
                </a:lnTo>
                <a:lnTo>
                  <a:pt x="7521" y="7153"/>
                </a:lnTo>
                <a:lnTo>
                  <a:pt x="7704" y="7006"/>
                </a:lnTo>
                <a:lnTo>
                  <a:pt x="7741" y="6896"/>
                </a:lnTo>
                <a:lnTo>
                  <a:pt x="7777" y="6823"/>
                </a:lnTo>
                <a:lnTo>
                  <a:pt x="7741" y="6750"/>
                </a:lnTo>
                <a:lnTo>
                  <a:pt x="7667" y="6676"/>
                </a:lnTo>
                <a:lnTo>
                  <a:pt x="7594" y="6603"/>
                </a:lnTo>
                <a:lnTo>
                  <a:pt x="7484" y="6603"/>
                </a:lnTo>
                <a:lnTo>
                  <a:pt x="7227" y="6640"/>
                </a:lnTo>
                <a:lnTo>
                  <a:pt x="7007" y="6713"/>
                </a:lnTo>
                <a:lnTo>
                  <a:pt x="6787" y="6786"/>
                </a:lnTo>
                <a:lnTo>
                  <a:pt x="6714" y="6786"/>
                </a:lnTo>
                <a:lnTo>
                  <a:pt x="6640" y="6750"/>
                </a:lnTo>
                <a:lnTo>
                  <a:pt x="6640" y="6676"/>
                </a:lnTo>
                <a:lnTo>
                  <a:pt x="6677" y="6603"/>
                </a:lnTo>
                <a:lnTo>
                  <a:pt x="6750" y="6456"/>
                </a:lnTo>
                <a:lnTo>
                  <a:pt x="6824" y="6346"/>
                </a:lnTo>
                <a:lnTo>
                  <a:pt x="7080" y="6199"/>
                </a:lnTo>
                <a:lnTo>
                  <a:pt x="7337" y="6016"/>
                </a:lnTo>
                <a:lnTo>
                  <a:pt x="7704" y="5759"/>
                </a:lnTo>
                <a:lnTo>
                  <a:pt x="8108" y="5466"/>
                </a:lnTo>
                <a:lnTo>
                  <a:pt x="8181" y="5539"/>
                </a:lnTo>
                <a:lnTo>
                  <a:pt x="8218" y="5539"/>
                </a:lnTo>
                <a:lnTo>
                  <a:pt x="8254" y="5503"/>
                </a:lnTo>
                <a:lnTo>
                  <a:pt x="8511" y="5172"/>
                </a:lnTo>
                <a:lnTo>
                  <a:pt x="8731" y="4806"/>
                </a:lnTo>
                <a:close/>
                <a:moveTo>
                  <a:pt x="10492" y="9171"/>
                </a:moveTo>
                <a:lnTo>
                  <a:pt x="10749" y="9391"/>
                </a:lnTo>
                <a:lnTo>
                  <a:pt x="10969" y="9611"/>
                </a:lnTo>
                <a:lnTo>
                  <a:pt x="10675" y="10124"/>
                </a:lnTo>
                <a:lnTo>
                  <a:pt x="10602" y="10198"/>
                </a:lnTo>
                <a:lnTo>
                  <a:pt x="10565" y="10161"/>
                </a:lnTo>
                <a:lnTo>
                  <a:pt x="10529" y="10088"/>
                </a:lnTo>
                <a:lnTo>
                  <a:pt x="10418" y="9941"/>
                </a:lnTo>
                <a:lnTo>
                  <a:pt x="10308" y="9758"/>
                </a:lnTo>
                <a:lnTo>
                  <a:pt x="10162" y="9611"/>
                </a:lnTo>
                <a:lnTo>
                  <a:pt x="10272" y="9501"/>
                </a:lnTo>
                <a:lnTo>
                  <a:pt x="10345" y="9427"/>
                </a:lnTo>
                <a:lnTo>
                  <a:pt x="10492" y="9171"/>
                </a:lnTo>
                <a:close/>
                <a:moveTo>
                  <a:pt x="551" y="7300"/>
                </a:moveTo>
                <a:lnTo>
                  <a:pt x="808" y="7483"/>
                </a:lnTo>
                <a:lnTo>
                  <a:pt x="991" y="7703"/>
                </a:lnTo>
                <a:lnTo>
                  <a:pt x="1211" y="7924"/>
                </a:lnTo>
                <a:lnTo>
                  <a:pt x="1431" y="8144"/>
                </a:lnTo>
                <a:lnTo>
                  <a:pt x="1982" y="8584"/>
                </a:lnTo>
                <a:lnTo>
                  <a:pt x="2238" y="8841"/>
                </a:lnTo>
                <a:lnTo>
                  <a:pt x="2349" y="8987"/>
                </a:lnTo>
                <a:lnTo>
                  <a:pt x="2422" y="9134"/>
                </a:lnTo>
                <a:lnTo>
                  <a:pt x="2202" y="9281"/>
                </a:lnTo>
                <a:lnTo>
                  <a:pt x="2018" y="9464"/>
                </a:lnTo>
                <a:lnTo>
                  <a:pt x="1872" y="9684"/>
                </a:lnTo>
                <a:lnTo>
                  <a:pt x="1762" y="9978"/>
                </a:lnTo>
                <a:lnTo>
                  <a:pt x="1725" y="10344"/>
                </a:lnTo>
                <a:lnTo>
                  <a:pt x="1762" y="10675"/>
                </a:lnTo>
                <a:lnTo>
                  <a:pt x="1908" y="11408"/>
                </a:lnTo>
                <a:lnTo>
                  <a:pt x="1542" y="10968"/>
                </a:lnTo>
                <a:lnTo>
                  <a:pt x="1248" y="10528"/>
                </a:lnTo>
                <a:lnTo>
                  <a:pt x="991" y="10014"/>
                </a:lnTo>
                <a:lnTo>
                  <a:pt x="808" y="9501"/>
                </a:lnTo>
                <a:lnTo>
                  <a:pt x="661" y="8951"/>
                </a:lnTo>
                <a:lnTo>
                  <a:pt x="551" y="8400"/>
                </a:lnTo>
                <a:lnTo>
                  <a:pt x="514" y="7850"/>
                </a:lnTo>
                <a:lnTo>
                  <a:pt x="551" y="7300"/>
                </a:lnTo>
                <a:close/>
                <a:moveTo>
                  <a:pt x="6897" y="8620"/>
                </a:moveTo>
                <a:lnTo>
                  <a:pt x="6934" y="8694"/>
                </a:lnTo>
                <a:lnTo>
                  <a:pt x="7007" y="8731"/>
                </a:lnTo>
                <a:lnTo>
                  <a:pt x="7264" y="8877"/>
                </a:lnTo>
                <a:lnTo>
                  <a:pt x="7484" y="9024"/>
                </a:lnTo>
                <a:lnTo>
                  <a:pt x="7704" y="9207"/>
                </a:lnTo>
                <a:lnTo>
                  <a:pt x="7887" y="9427"/>
                </a:lnTo>
                <a:lnTo>
                  <a:pt x="8034" y="9648"/>
                </a:lnTo>
                <a:lnTo>
                  <a:pt x="8181" y="9904"/>
                </a:lnTo>
                <a:lnTo>
                  <a:pt x="8254" y="10161"/>
                </a:lnTo>
                <a:lnTo>
                  <a:pt x="8254" y="10418"/>
                </a:lnTo>
                <a:lnTo>
                  <a:pt x="8218" y="10638"/>
                </a:lnTo>
                <a:lnTo>
                  <a:pt x="7704" y="10088"/>
                </a:lnTo>
                <a:lnTo>
                  <a:pt x="7154" y="9611"/>
                </a:lnTo>
                <a:lnTo>
                  <a:pt x="7080" y="9611"/>
                </a:lnTo>
                <a:lnTo>
                  <a:pt x="7044" y="9648"/>
                </a:lnTo>
                <a:lnTo>
                  <a:pt x="7080" y="9684"/>
                </a:lnTo>
                <a:lnTo>
                  <a:pt x="7557" y="10344"/>
                </a:lnTo>
                <a:lnTo>
                  <a:pt x="8071" y="10968"/>
                </a:lnTo>
                <a:lnTo>
                  <a:pt x="7887" y="11188"/>
                </a:lnTo>
                <a:lnTo>
                  <a:pt x="7741" y="11408"/>
                </a:lnTo>
                <a:lnTo>
                  <a:pt x="7521" y="11628"/>
                </a:lnTo>
                <a:lnTo>
                  <a:pt x="7227" y="11372"/>
                </a:lnTo>
                <a:lnTo>
                  <a:pt x="6860" y="11005"/>
                </a:lnTo>
                <a:lnTo>
                  <a:pt x="6787" y="10748"/>
                </a:lnTo>
                <a:lnTo>
                  <a:pt x="6750" y="10491"/>
                </a:lnTo>
                <a:lnTo>
                  <a:pt x="6640" y="10234"/>
                </a:lnTo>
                <a:lnTo>
                  <a:pt x="6530" y="9978"/>
                </a:lnTo>
                <a:lnTo>
                  <a:pt x="6457" y="9868"/>
                </a:lnTo>
                <a:lnTo>
                  <a:pt x="6310" y="9868"/>
                </a:lnTo>
                <a:lnTo>
                  <a:pt x="5870" y="10014"/>
                </a:lnTo>
                <a:lnTo>
                  <a:pt x="5650" y="10088"/>
                </a:lnTo>
                <a:lnTo>
                  <a:pt x="5577" y="10088"/>
                </a:lnTo>
                <a:lnTo>
                  <a:pt x="5466" y="10014"/>
                </a:lnTo>
                <a:lnTo>
                  <a:pt x="5210" y="9904"/>
                </a:lnTo>
                <a:lnTo>
                  <a:pt x="5026" y="9758"/>
                </a:lnTo>
                <a:lnTo>
                  <a:pt x="4953" y="9648"/>
                </a:lnTo>
                <a:lnTo>
                  <a:pt x="4880" y="9538"/>
                </a:lnTo>
                <a:lnTo>
                  <a:pt x="4843" y="9427"/>
                </a:lnTo>
                <a:lnTo>
                  <a:pt x="4843" y="9281"/>
                </a:lnTo>
                <a:lnTo>
                  <a:pt x="4880" y="9134"/>
                </a:lnTo>
                <a:lnTo>
                  <a:pt x="4953" y="8987"/>
                </a:lnTo>
                <a:lnTo>
                  <a:pt x="5063" y="8877"/>
                </a:lnTo>
                <a:lnTo>
                  <a:pt x="5210" y="8804"/>
                </a:lnTo>
                <a:lnTo>
                  <a:pt x="5577" y="8694"/>
                </a:lnTo>
                <a:lnTo>
                  <a:pt x="5870" y="8657"/>
                </a:lnTo>
                <a:lnTo>
                  <a:pt x="6384" y="8657"/>
                </a:lnTo>
                <a:lnTo>
                  <a:pt x="6897" y="8620"/>
                </a:lnTo>
                <a:close/>
                <a:moveTo>
                  <a:pt x="8621" y="10088"/>
                </a:moveTo>
                <a:lnTo>
                  <a:pt x="9355" y="10565"/>
                </a:lnTo>
                <a:lnTo>
                  <a:pt x="9501" y="10711"/>
                </a:lnTo>
                <a:lnTo>
                  <a:pt x="9648" y="10858"/>
                </a:lnTo>
                <a:lnTo>
                  <a:pt x="9758" y="11005"/>
                </a:lnTo>
                <a:lnTo>
                  <a:pt x="9868" y="11151"/>
                </a:lnTo>
                <a:lnTo>
                  <a:pt x="9355" y="11628"/>
                </a:lnTo>
                <a:lnTo>
                  <a:pt x="9318" y="11592"/>
                </a:lnTo>
                <a:lnTo>
                  <a:pt x="9208" y="11482"/>
                </a:lnTo>
                <a:lnTo>
                  <a:pt x="9061" y="11408"/>
                </a:lnTo>
                <a:lnTo>
                  <a:pt x="8878" y="11298"/>
                </a:lnTo>
                <a:lnTo>
                  <a:pt x="8768" y="11188"/>
                </a:lnTo>
                <a:lnTo>
                  <a:pt x="8511" y="10931"/>
                </a:lnTo>
                <a:lnTo>
                  <a:pt x="8548" y="10821"/>
                </a:lnTo>
                <a:lnTo>
                  <a:pt x="8621" y="10638"/>
                </a:lnTo>
                <a:lnTo>
                  <a:pt x="8658" y="10455"/>
                </a:lnTo>
                <a:lnTo>
                  <a:pt x="8658" y="10271"/>
                </a:lnTo>
                <a:lnTo>
                  <a:pt x="8621" y="10088"/>
                </a:lnTo>
                <a:close/>
                <a:moveTo>
                  <a:pt x="6860" y="11555"/>
                </a:moveTo>
                <a:lnTo>
                  <a:pt x="7190" y="11885"/>
                </a:lnTo>
                <a:lnTo>
                  <a:pt x="7007" y="11958"/>
                </a:lnTo>
                <a:lnTo>
                  <a:pt x="6897" y="11958"/>
                </a:lnTo>
                <a:lnTo>
                  <a:pt x="6787" y="11922"/>
                </a:lnTo>
                <a:lnTo>
                  <a:pt x="6860" y="11555"/>
                </a:lnTo>
                <a:close/>
                <a:moveTo>
                  <a:pt x="8328" y="11262"/>
                </a:moveTo>
                <a:lnTo>
                  <a:pt x="8474" y="11445"/>
                </a:lnTo>
                <a:lnTo>
                  <a:pt x="8658" y="11628"/>
                </a:lnTo>
                <a:lnTo>
                  <a:pt x="8878" y="11775"/>
                </a:lnTo>
                <a:lnTo>
                  <a:pt x="8988" y="11812"/>
                </a:lnTo>
                <a:lnTo>
                  <a:pt x="9098" y="11848"/>
                </a:lnTo>
                <a:lnTo>
                  <a:pt x="8731" y="12105"/>
                </a:lnTo>
                <a:lnTo>
                  <a:pt x="8328" y="12325"/>
                </a:lnTo>
                <a:lnTo>
                  <a:pt x="8291" y="12289"/>
                </a:lnTo>
                <a:lnTo>
                  <a:pt x="7814" y="11885"/>
                </a:lnTo>
                <a:lnTo>
                  <a:pt x="8071" y="11592"/>
                </a:lnTo>
                <a:lnTo>
                  <a:pt x="8328" y="11262"/>
                </a:lnTo>
                <a:close/>
                <a:moveTo>
                  <a:pt x="6970" y="2678"/>
                </a:moveTo>
                <a:lnTo>
                  <a:pt x="7374" y="2715"/>
                </a:lnTo>
                <a:lnTo>
                  <a:pt x="7777" y="2788"/>
                </a:lnTo>
                <a:lnTo>
                  <a:pt x="8181" y="2898"/>
                </a:lnTo>
                <a:lnTo>
                  <a:pt x="8548" y="3008"/>
                </a:lnTo>
                <a:lnTo>
                  <a:pt x="8915" y="3192"/>
                </a:lnTo>
                <a:lnTo>
                  <a:pt x="9281" y="3375"/>
                </a:lnTo>
                <a:lnTo>
                  <a:pt x="9611" y="3595"/>
                </a:lnTo>
                <a:lnTo>
                  <a:pt x="9501" y="3632"/>
                </a:lnTo>
                <a:lnTo>
                  <a:pt x="9281" y="3815"/>
                </a:lnTo>
                <a:lnTo>
                  <a:pt x="9171" y="3925"/>
                </a:lnTo>
                <a:lnTo>
                  <a:pt x="9061" y="4035"/>
                </a:lnTo>
                <a:lnTo>
                  <a:pt x="9061" y="4072"/>
                </a:lnTo>
                <a:lnTo>
                  <a:pt x="9061" y="4109"/>
                </a:lnTo>
                <a:lnTo>
                  <a:pt x="9135" y="4109"/>
                </a:lnTo>
                <a:lnTo>
                  <a:pt x="9245" y="4072"/>
                </a:lnTo>
                <a:lnTo>
                  <a:pt x="9355" y="4072"/>
                </a:lnTo>
                <a:lnTo>
                  <a:pt x="9685" y="3925"/>
                </a:lnTo>
                <a:lnTo>
                  <a:pt x="9905" y="3815"/>
                </a:lnTo>
                <a:lnTo>
                  <a:pt x="10198" y="4035"/>
                </a:lnTo>
                <a:lnTo>
                  <a:pt x="9905" y="4255"/>
                </a:lnTo>
                <a:lnTo>
                  <a:pt x="9611" y="4512"/>
                </a:lnTo>
                <a:lnTo>
                  <a:pt x="9281" y="4475"/>
                </a:lnTo>
                <a:lnTo>
                  <a:pt x="8731" y="4475"/>
                </a:lnTo>
                <a:lnTo>
                  <a:pt x="8584" y="4512"/>
                </a:lnTo>
                <a:lnTo>
                  <a:pt x="8548" y="4549"/>
                </a:lnTo>
                <a:lnTo>
                  <a:pt x="8511" y="4622"/>
                </a:lnTo>
                <a:lnTo>
                  <a:pt x="8328" y="4989"/>
                </a:lnTo>
                <a:lnTo>
                  <a:pt x="8108" y="5356"/>
                </a:lnTo>
                <a:lnTo>
                  <a:pt x="7851" y="5466"/>
                </a:lnTo>
                <a:lnTo>
                  <a:pt x="7594" y="5613"/>
                </a:lnTo>
                <a:lnTo>
                  <a:pt x="7117" y="5906"/>
                </a:lnTo>
                <a:lnTo>
                  <a:pt x="6714" y="6163"/>
                </a:lnTo>
                <a:lnTo>
                  <a:pt x="6530" y="6310"/>
                </a:lnTo>
                <a:lnTo>
                  <a:pt x="6457" y="6383"/>
                </a:lnTo>
                <a:lnTo>
                  <a:pt x="6420" y="6493"/>
                </a:lnTo>
                <a:lnTo>
                  <a:pt x="6384" y="6676"/>
                </a:lnTo>
                <a:lnTo>
                  <a:pt x="6420" y="6786"/>
                </a:lnTo>
                <a:lnTo>
                  <a:pt x="6457" y="6896"/>
                </a:lnTo>
                <a:lnTo>
                  <a:pt x="6567" y="6970"/>
                </a:lnTo>
                <a:lnTo>
                  <a:pt x="6677" y="6970"/>
                </a:lnTo>
                <a:lnTo>
                  <a:pt x="6824" y="7006"/>
                </a:lnTo>
                <a:lnTo>
                  <a:pt x="7117" y="6933"/>
                </a:lnTo>
                <a:lnTo>
                  <a:pt x="7301" y="6860"/>
                </a:lnTo>
                <a:lnTo>
                  <a:pt x="7447" y="6823"/>
                </a:lnTo>
                <a:lnTo>
                  <a:pt x="7484" y="6860"/>
                </a:lnTo>
                <a:lnTo>
                  <a:pt x="7411" y="6896"/>
                </a:lnTo>
                <a:lnTo>
                  <a:pt x="7227" y="7006"/>
                </a:lnTo>
                <a:lnTo>
                  <a:pt x="6860" y="7080"/>
                </a:lnTo>
                <a:lnTo>
                  <a:pt x="6530" y="7153"/>
                </a:lnTo>
                <a:lnTo>
                  <a:pt x="6347" y="7227"/>
                </a:lnTo>
                <a:lnTo>
                  <a:pt x="6237" y="7337"/>
                </a:lnTo>
                <a:lnTo>
                  <a:pt x="6163" y="7483"/>
                </a:lnTo>
                <a:lnTo>
                  <a:pt x="6127" y="7630"/>
                </a:lnTo>
                <a:lnTo>
                  <a:pt x="6127" y="7777"/>
                </a:lnTo>
                <a:lnTo>
                  <a:pt x="6163" y="7924"/>
                </a:lnTo>
                <a:lnTo>
                  <a:pt x="6237" y="8070"/>
                </a:lnTo>
                <a:lnTo>
                  <a:pt x="6384" y="8180"/>
                </a:lnTo>
                <a:lnTo>
                  <a:pt x="6494" y="8180"/>
                </a:lnTo>
                <a:lnTo>
                  <a:pt x="6567" y="8144"/>
                </a:lnTo>
                <a:lnTo>
                  <a:pt x="6640" y="8070"/>
                </a:lnTo>
                <a:lnTo>
                  <a:pt x="6714" y="7997"/>
                </a:lnTo>
                <a:lnTo>
                  <a:pt x="6897" y="7924"/>
                </a:lnTo>
                <a:lnTo>
                  <a:pt x="7337" y="7924"/>
                </a:lnTo>
                <a:lnTo>
                  <a:pt x="8328" y="7997"/>
                </a:lnTo>
                <a:lnTo>
                  <a:pt x="8328" y="8144"/>
                </a:lnTo>
                <a:lnTo>
                  <a:pt x="8364" y="8327"/>
                </a:lnTo>
                <a:lnTo>
                  <a:pt x="8438" y="8474"/>
                </a:lnTo>
                <a:lnTo>
                  <a:pt x="8548" y="8584"/>
                </a:lnTo>
                <a:lnTo>
                  <a:pt x="8768" y="8767"/>
                </a:lnTo>
                <a:lnTo>
                  <a:pt x="8548" y="8694"/>
                </a:lnTo>
                <a:lnTo>
                  <a:pt x="8328" y="8657"/>
                </a:lnTo>
                <a:lnTo>
                  <a:pt x="8291" y="8657"/>
                </a:lnTo>
                <a:lnTo>
                  <a:pt x="8291" y="8731"/>
                </a:lnTo>
                <a:lnTo>
                  <a:pt x="8511" y="8951"/>
                </a:lnTo>
                <a:lnTo>
                  <a:pt x="8768" y="9171"/>
                </a:lnTo>
                <a:lnTo>
                  <a:pt x="9355" y="9501"/>
                </a:lnTo>
                <a:lnTo>
                  <a:pt x="9428" y="9574"/>
                </a:lnTo>
                <a:lnTo>
                  <a:pt x="9538" y="9648"/>
                </a:lnTo>
                <a:lnTo>
                  <a:pt x="9648" y="9684"/>
                </a:lnTo>
                <a:lnTo>
                  <a:pt x="9795" y="9794"/>
                </a:lnTo>
                <a:lnTo>
                  <a:pt x="9942" y="9941"/>
                </a:lnTo>
                <a:lnTo>
                  <a:pt x="10125" y="10198"/>
                </a:lnTo>
                <a:lnTo>
                  <a:pt x="10272" y="10344"/>
                </a:lnTo>
                <a:lnTo>
                  <a:pt x="10418" y="10491"/>
                </a:lnTo>
                <a:lnTo>
                  <a:pt x="10125" y="10858"/>
                </a:lnTo>
                <a:lnTo>
                  <a:pt x="9978" y="10638"/>
                </a:lnTo>
                <a:lnTo>
                  <a:pt x="9795" y="10455"/>
                </a:lnTo>
                <a:lnTo>
                  <a:pt x="9428" y="10161"/>
                </a:lnTo>
                <a:lnTo>
                  <a:pt x="8988" y="9904"/>
                </a:lnTo>
                <a:lnTo>
                  <a:pt x="8401" y="9501"/>
                </a:lnTo>
                <a:lnTo>
                  <a:pt x="8144" y="9171"/>
                </a:lnTo>
                <a:lnTo>
                  <a:pt x="7851" y="8877"/>
                </a:lnTo>
                <a:lnTo>
                  <a:pt x="7557" y="8657"/>
                </a:lnTo>
                <a:lnTo>
                  <a:pt x="7227" y="8437"/>
                </a:lnTo>
                <a:lnTo>
                  <a:pt x="7190" y="8437"/>
                </a:lnTo>
                <a:lnTo>
                  <a:pt x="7190" y="8400"/>
                </a:lnTo>
                <a:lnTo>
                  <a:pt x="7154" y="8400"/>
                </a:lnTo>
                <a:lnTo>
                  <a:pt x="7044" y="8364"/>
                </a:lnTo>
                <a:lnTo>
                  <a:pt x="6677" y="8327"/>
                </a:lnTo>
                <a:lnTo>
                  <a:pt x="6273" y="8290"/>
                </a:lnTo>
                <a:lnTo>
                  <a:pt x="5870" y="8327"/>
                </a:lnTo>
                <a:lnTo>
                  <a:pt x="5466" y="8364"/>
                </a:lnTo>
                <a:lnTo>
                  <a:pt x="5173" y="8437"/>
                </a:lnTo>
                <a:lnTo>
                  <a:pt x="4990" y="8510"/>
                </a:lnTo>
                <a:lnTo>
                  <a:pt x="4843" y="8620"/>
                </a:lnTo>
                <a:lnTo>
                  <a:pt x="4733" y="8731"/>
                </a:lnTo>
                <a:lnTo>
                  <a:pt x="4623" y="8841"/>
                </a:lnTo>
                <a:lnTo>
                  <a:pt x="4549" y="8987"/>
                </a:lnTo>
                <a:lnTo>
                  <a:pt x="4476" y="9171"/>
                </a:lnTo>
                <a:lnTo>
                  <a:pt x="4476" y="9317"/>
                </a:lnTo>
                <a:lnTo>
                  <a:pt x="4476" y="9464"/>
                </a:lnTo>
                <a:lnTo>
                  <a:pt x="4513" y="9611"/>
                </a:lnTo>
                <a:lnTo>
                  <a:pt x="4549" y="9721"/>
                </a:lnTo>
                <a:lnTo>
                  <a:pt x="4733" y="9978"/>
                </a:lnTo>
                <a:lnTo>
                  <a:pt x="4953" y="10161"/>
                </a:lnTo>
                <a:lnTo>
                  <a:pt x="5246" y="10344"/>
                </a:lnTo>
                <a:lnTo>
                  <a:pt x="5577" y="10491"/>
                </a:lnTo>
                <a:lnTo>
                  <a:pt x="5687" y="10491"/>
                </a:lnTo>
                <a:lnTo>
                  <a:pt x="5797" y="10418"/>
                </a:lnTo>
                <a:lnTo>
                  <a:pt x="6090" y="10308"/>
                </a:lnTo>
                <a:lnTo>
                  <a:pt x="6090" y="10418"/>
                </a:lnTo>
                <a:lnTo>
                  <a:pt x="6090" y="10528"/>
                </a:lnTo>
                <a:lnTo>
                  <a:pt x="6163" y="10785"/>
                </a:lnTo>
                <a:lnTo>
                  <a:pt x="6310" y="10968"/>
                </a:lnTo>
                <a:lnTo>
                  <a:pt x="6494" y="11188"/>
                </a:lnTo>
                <a:lnTo>
                  <a:pt x="6494" y="11592"/>
                </a:lnTo>
                <a:lnTo>
                  <a:pt x="6420" y="11958"/>
                </a:lnTo>
                <a:lnTo>
                  <a:pt x="6384" y="12105"/>
                </a:lnTo>
                <a:lnTo>
                  <a:pt x="6420" y="12142"/>
                </a:lnTo>
                <a:lnTo>
                  <a:pt x="6457" y="12179"/>
                </a:lnTo>
                <a:lnTo>
                  <a:pt x="6714" y="12289"/>
                </a:lnTo>
                <a:lnTo>
                  <a:pt x="6970" y="12325"/>
                </a:lnTo>
                <a:lnTo>
                  <a:pt x="7227" y="12252"/>
                </a:lnTo>
                <a:lnTo>
                  <a:pt x="7447" y="12142"/>
                </a:lnTo>
                <a:lnTo>
                  <a:pt x="7924" y="12509"/>
                </a:lnTo>
                <a:lnTo>
                  <a:pt x="7484" y="12655"/>
                </a:lnTo>
                <a:lnTo>
                  <a:pt x="7044" y="12802"/>
                </a:lnTo>
                <a:lnTo>
                  <a:pt x="6714" y="12876"/>
                </a:lnTo>
                <a:lnTo>
                  <a:pt x="6604" y="12765"/>
                </a:lnTo>
                <a:lnTo>
                  <a:pt x="6494" y="12582"/>
                </a:lnTo>
                <a:lnTo>
                  <a:pt x="6310" y="12289"/>
                </a:lnTo>
                <a:lnTo>
                  <a:pt x="6090" y="12032"/>
                </a:lnTo>
                <a:lnTo>
                  <a:pt x="5870" y="11812"/>
                </a:lnTo>
                <a:lnTo>
                  <a:pt x="5466" y="11372"/>
                </a:lnTo>
                <a:lnTo>
                  <a:pt x="5100" y="10895"/>
                </a:lnTo>
                <a:lnTo>
                  <a:pt x="5063" y="10858"/>
                </a:lnTo>
                <a:lnTo>
                  <a:pt x="4990" y="10858"/>
                </a:lnTo>
                <a:lnTo>
                  <a:pt x="4953" y="10895"/>
                </a:lnTo>
                <a:lnTo>
                  <a:pt x="4953" y="10931"/>
                </a:lnTo>
                <a:lnTo>
                  <a:pt x="4953" y="11151"/>
                </a:lnTo>
                <a:lnTo>
                  <a:pt x="5026" y="11335"/>
                </a:lnTo>
                <a:lnTo>
                  <a:pt x="5100" y="11518"/>
                </a:lnTo>
                <a:lnTo>
                  <a:pt x="5246" y="11702"/>
                </a:lnTo>
                <a:lnTo>
                  <a:pt x="5540" y="12032"/>
                </a:lnTo>
                <a:lnTo>
                  <a:pt x="5833" y="12325"/>
                </a:lnTo>
                <a:lnTo>
                  <a:pt x="6017" y="12582"/>
                </a:lnTo>
                <a:lnTo>
                  <a:pt x="6200" y="12912"/>
                </a:lnTo>
                <a:lnTo>
                  <a:pt x="5650" y="12949"/>
                </a:lnTo>
                <a:lnTo>
                  <a:pt x="5026" y="12362"/>
                </a:lnTo>
                <a:lnTo>
                  <a:pt x="4659" y="11995"/>
                </a:lnTo>
                <a:lnTo>
                  <a:pt x="4513" y="11812"/>
                </a:lnTo>
                <a:lnTo>
                  <a:pt x="4439" y="11555"/>
                </a:lnTo>
                <a:lnTo>
                  <a:pt x="4403" y="11518"/>
                </a:lnTo>
                <a:lnTo>
                  <a:pt x="4329" y="11482"/>
                </a:lnTo>
                <a:lnTo>
                  <a:pt x="4256" y="11482"/>
                </a:lnTo>
                <a:lnTo>
                  <a:pt x="4219" y="11555"/>
                </a:lnTo>
                <a:lnTo>
                  <a:pt x="4219" y="11665"/>
                </a:lnTo>
                <a:lnTo>
                  <a:pt x="4219" y="11812"/>
                </a:lnTo>
                <a:lnTo>
                  <a:pt x="4293" y="12032"/>
                </a:lnTo>
                <a:lnTo>
                  <a:pt x="4403" y="12252"/>
                </a:lnTo>
                <a:lnTo>
                  <a:pt x="4586" y="12435"/>
                </a:lnTo>
                <a:lnTo>
                  <a:pt x="4953" y="12876"/>
                </a:lnTo>
                <a:lnTo>
                  <a:pt x="4880" y="12876"/>
                </a:lnTo>
                <a:lnTo>
                  <a:pt x="4880" y="12839"/>
                </a:lnTo>
                <a:lnTo>
                  <a:pt x="4880" y="12802"/>
                </a:lnTo>
                <a:lnTo>
                  <a:pt x="4843" y="12765"/>
                </a:lnTo>
                <a:lnTo>
                  <a:pt x="4549" y="12692"/>
                </a:lnTo>
                <a:lnTo>
                  <a:pt x="4439" y="12655"/>
                </a:lnTo>
                <a:lnTo>
                  <a:pt x="4366" y="12545"/>
                </a:lnTo>
                <a:lnTo>
                  <a:pt x="4293" y="12362"/>
                </a:lnTo>
                <a:lnTo>
                  <a:pt x="4073" y="11995"/>
                </a:lnTo>
                <a:lnTo>
                  <a:pt x="3926" y="11848"/>
                </a:lnTo>
                <a:lnTo>
                  <a:pt x="3816" y="11738"/>
                </a:lnTo>
                <a:lnTo>
                  <a:pt x="3816" y="11665"/>
                </a:lnTo>
                <a:lnTo>
                  <a:pt x="3816" y="11592"/>
                </a:lnTo>
                <a:lnTo>
                  <a:pt x="3779" y="11555"/>
                </a:lnTo>
                <a:lnTo>
                  <a:pt x="3742" y="11518"/>
                </a:lnTo>
                <a:lnTo>
                  <a:pt x="3669" y="11555"/>
                </a:lnTo>
                <a:lnTo>
                  <a:pt x="3559" y="11628"/>
                </a:lnTo>
                <a:lnTo>
                  <a:pt x="3522" y="11702"/>
                </a:lnTo>
                <a:lnTo>
                  <a:pt x="3522" y="11848"/>
                </a:lnTo>
                <a:lnTo>
                  <a:pt x="3559" y="11958"/>
                </a:lnTo>
                <a:lnTo>
                  <a:pt x="3669" y="12105"/>
                </a:lnTo>
                <a:lnTo>
                  <a:pt x="3779" y="12252"/>
                </a:lnTo>
                <a:lnTo>
                  <a:pt x="3889" y="12435"/>
                </a:lnTo>
                <a:lnTo>
                  <a:pt x="3963" y="12655"/>
                </a:lnTo>
                <a:lnTo>
                  <a:pt x="3963" y="12655"/>
                </a:lnTo>
                <a:lnTo>
                  <a:pt x="3376" y="12435"/>
                </a:lnTo>
                <a:lnTo>
                  <a:pt x="2825" y="12105"/>
                </a:lnTo>
                <a:lnTo>
                  <a:pt x="2789" y="12069"/>
                </a:lnTo>
                <a:lnTo>
                  <a:pt x="2715" y="11958"/>
                </a:lnTo>
                <a:lnTo>
                  <a:pt x="2605" y="11885"/>
                </a:lnTo>
                <a:lnTo>
                  <a:pt x="2349" y="11812"/>
                </a:lnTo>
                <a:lnTo>
                  <a:pt x="2312" y="11738"/>
                </a:lnTo>
                <a:lnTo>
                  <a:pt x="2165" y="11115"/>
                </a:lnTo>
                <a:lnTo>
                  <a:pt x="2092" y="10748"/>
                </a:lnTo>
                <a:lnTo>
                  <a:pt x="2055" y="10381"/>
                </a:lnTo>
                <a:lnTo>
                  <a:pt x="2055" y="10051"/>
                </a:lnTo>
                <a:lnTo>
                  <a:pt x="2092" y="9868"/>
                </a:lnTo>
                <a:lnTo>
                  <a:pt x="2165" y="9758"/>
                </a:lnTo>
                <a:lnTo>
                  <a:pt x="2238" y="9611"/>
                </a:lnTo>
                <a:lnTo>
                  <a:pt x="2349" y="9538"/>
                </a:lnTo>
                <a:lnTo>
                  <a:pt x="2495" y="9464"/>
                </a:lnTo>
                <a:lnTo>
                  <a:pt x="2679" y="9391"/>
                </a:lnTo>
                <a:lnTo>
                  <a:pt x="2715" y="9391"/>
                </a:lnTo>
                <a:lnTo>
                  <a:pt x="2752" y="9354"/>
                </a:lnTo>
                <a:lnTo>
                  <a:pt x="2789" y="9281"/>
                </a:lnTo>
                <a:lnTo>
                  <a:pt x="2789" y="9207"/>
                </a:lnTo>
                <a:lnTo>
                  <a:pt x="2715" y="9024"/>
                </a:lnTo>
                <a:lnTo>
                  <a:pt x="2605" y="8841"/>
                </a:lnTo>
                <a:lnTo>
                  <a:pt x="2495" y="8694"/>
                </a:lnTo>
                <a:lnTo>
                  <a:pt x="2349" y="8510"/>
                </a:lnTo>
                <a:lnTo>
                  <a:pt x="2055" y="8254"/>
                </a:lnTo>
                <a:lnTo>
                  <a:pt x="1725" y="7960"/>
                </a:lnTo>
                <a:lnTo>
                  <a:pt x="1505" y="7813"/>
                </a:lnTo>
                <a:lnTo>
                  <a:pt x="1285" y="7630"/>
                </a:lnTo>
                <a:lnTo>
                  <a:pt x="1175" y="7447"/>
                </a:lnTo>
                <a:lnTo>
                  <a:pt x="991" y="7300"/>
                </a:lnTo>
                <a:lnTo>
                  <a:pt x="771" y="7153"/>
                </a:lnTo>
                <a:lnTo>
                  <a:pt x="551" y="7117"/>
                </a:lnTo>
                <a:lnTo>
                  <a:pt x="661" y="6566"/>
                </a:lnTo>
                <a:lnTo>
                  <a:pt x="771" y="6089"/>
                </a:lnTo>
                <a:lnTo>
                  <a:pt x="808" y="6016"/>
                </a:lnTo>
                <a:lnTo>
                  <a:pt x="955" y="5943"/>
                </a:lnTo>
                <a:lnTo>
                  <a:pt x="1101" y="5906"/>
                </a:lnTo>
                <a:lnTo>
                  <a:pt x="1248" y="5906"/>
                </a:lnTo>
                <a:lnTo>
                  <a:pt x="1395" y="5943"/>
                </a:lnTo>
                <a:lnTo>
                  <a:pt x="1505" y="6016"/>
                </a:lnTo>
                <a:lnTo>
                  <a:pt x="1615" y="6126"/>
                </a:lnTo>
                <a:lnTo>
                  <a:pt x="1652" y="6236"/>
                </a:lnTo>
                <a:lnTo>
                  <a:pt x="1652" y="6420"/>
                </a:lnTo>
                <a:lnTo>
                  <a:pt x="1652" y="6530"/>
                </a:lnTo>
                <a:lnTo>
                  <a:pt x="1688" y="6566"/>
                </a:lnTo>
                <a:lnTo>
                  <a:pt x="1725" y="6566"/>
                </a:lnTo>
                <a:lnTo>
                  <a:pt x="1945" y="6676"/>
                </a:lnTo>
                <a:lnTo>
                  <a:pt x="2128" y="6786"/>
                </a:lnTo>
                <a:lnTo>
                  <a:pt x="2275" y="6970"/>
                </a:lnTo>
                <a:lnTo>
                  <a:pt x="2385" y="7153"/>
                </a:lnTo>
                <a:lnTo>
                  <a:pt x="2459" y="7227"/>
                </a:lnTo>
                <a:lnTo>
                  <a:pt x="2532" y="7227"/>
                </a:lnTo>
                <a:lnTo>
                  <a:pt x="2605" y="7190"/>
                </a:lnTo>
                <a:lnTo>
                  <a:pt x="2642" y="7080"/>
                </a:lnTo>
                <a:lnTo>
                  <a:pt x="2532" y="5943"/>
                </a:lnTo>
                <a:lnTo>
                  <a:pt x="2752" y="5906"/>
                </a:lnTo>
                <a:lnTo>
                  <a:pt x="3009" y="5796"/>
                </a:lnTo>
                <a:lnTo>
                  <a:pt x="3229" y="5723"/>
                </a:lnTo>
                <a:lnTo>
                  <a:pt x="3449" y="5686"/>
                </a:lnTo>
                <a:lnTo>
                  <a:pt x="3669" y="5649"/>
                </a:lnTo>
                <a:lnTo>
                  <a:pt x="3889" y="5686"/>
                </a:lnTo>
                <a:lnTo>
                  <a:pt x="4293" y="5723"/>
                </a:lnTo>
                <a:lnTo>
                  <a:pt x="5100" y="5723"/>
                </a:lnTo>
                <a:lnTo>
                  <a:pt x="5283" y="5649"/>
                </a:lnTo>
                <a:lnTo>
                  <a:pt x="5503" y="5576"/>
                </a:lnTo>
                <a:lnTo>
                  <a:pt x="5577" y="5539"/>
                </a:lnTo>
                <a:lnTo>
                  <a:pt x="5613" y="5466"/>
                </a:lnTo>
                <a:lnTo>
                  <a:pt x="5613" y="5356"/>
                </a:lnTo>
                <a:lnTo>
                  <a:pt x="5577" y="5282"/>
                </a:lnTo>
                <a:lnTo>
                  <a:pt x="5246" y="4916"/>
                </a:lnTo>
                <a:lnTo>
                  <a:pt x="4880" y="4549"/>
                </a:lnTo>
                <a:lnTo>
                  <a:pt x="4696" y="4365"/>
                </a:lnTo>
                <a:lnTo>
                  <a:pt x="4513" y="4219"/>
                </a:lnTo>
                <a:lnTo>
                  <a:pt x="4293" y="4109"/>
                </a:lnTo>
                <a:lnTo>
                  <a:pt x="4036" y="3999"/>
                </a:lnTo>
                <a:lnTo>
                  <a:pt x="3999" y="3889"/>
                </a:lnTo>
                <a:lnTo>
                  <a:pt x="3963" y="3815"/>
                </a:lnTo>
                <a:lnTo>
                  <a:pt x="3852" y="3742"/>
                </a:lnTo>
                <a:lnTo>
                  <a:pt x="3742" y="3668"/>
                </a:lnTo>
                <a:lnTo>
                  <a:pt x="3376" y="3522"/>
                </a:lnTo>
                <a:lnTo>
                  <a:pt x="3192" y="3448"/>
                </a:lnTo>
                <a:lnTo>
                  <a:pt x="2972" y="3412"/>
                </a:lnTo>
                <a:lnTo>
                  <a:pt x="3412" y="3228"/>
                </a:lnTo>
                <a:lnTo>
                  <a:pt x="3816" y="3045"/>
                </a:lnTo>
                <a:lnTo>
                  <a:pt x="4256" y="2935"/>
                </a:lnTo>
                <a:lnTo>
                  <a:pt x="4696" y="2861"/>
                </a:lnTo>
                <a:lnTo>
                  <a:pt x="5136" y="2788"/>
                </a:lnTo>
                <a:lnTo>
                  <a:pt x="6494" y="2788"/>
                </a:lnTo>
                <a:lnTo>
                  <a:pt x="6567" y="2751"/>
                </a:lnTo>
                <a:lnTo>
                  <a:pt x="6567" y="2678"/>
                </a:lnTo>
                <a:close/>
                <a:moveTo>
                  <a:pt x="5100" y="15590"/>
                </a:moveTo>
                <a:lnTo>
                  <a:pt x="5246" y="15627"/>
                </a:lnTo>
                <a:lnTo>
                  <a:pt x="5503" y="15700"/>
                </a:lnTo>
                <a:lnTo>
                  <a:pt x="5393" y="15737"/>
                </a:lnTo>
                <a:lnTo>
                  <a:pt x="5320" y="15810"/>
                </a:lnTo>
                <a:lnTo>
                  <a:pt x="5246" y="15920"/>
                </a:lnTo>
                <a:lnTo>
                  <a:pt x="5246" y="16030"/>
                </a:lnTo>
                <a:lnTo>
                  <a:pt x="5210" y="16177"/>
                </a:lnTo>
                <a:lnTo>
                  <a:pt x="5246" y="16360"/>
                </a:lnTo>
                <a:lnTo>
                  <a:pt x="5246" y="16434"/>
                </a:lnTo>
                <a:lnTo>
                  <a:pt x="5283" y="16507"/>
                </a:lnTo>
                <a:lnTo>
                  <a:pt x="5356" y="16580"/>
                </a:lnTo>
                <a:lnTo>
                  <a:pt x="5430" y="16617"/>
                </a:lnTo>
                <a:lnTo>
                  <a:pt x="5540" y="16617"/>
                </a:lnTo>
                <a:lnTo>
                  <a:pt x="5870" y="16947"/>
                </a:lnTo>
                <a:lnTo>
                  <a:pt x="6237" y="17167"/>
                </a:lnTo>
                <a:lnTo>
                  <a:pt x="6567" y="17351"/>
                </a:lnTo>
                <a:lnTo>
                  <a:pt x="6750" y="17424"/>
                </a:lnTo>
                <a:lnTo>
                  <a:pt x="3449" y="17387"/>
                </a:lnTo>
                <a:lnTo>
                  <a:pt x="3596" y="17314"/>
                </a:lnTo>
                <a:lnTo>
                  <a:pt x="3926" y="17167"/>
                </a:lnTo>
                <a:lnTo>
                  <a:pt x="4256" y="16984"/>
                </a:lnTo>
                <a:lnTo>
                  <a:pt x="4476" y="16837"/>
                </a:lnTo>
                <a:lnTo>
                  <a:pt x="4696" y="16654"/>
                </a:lnTo>
                <a:lnTo>
                  <a:pt x="4770" y="16690"/>
                </a:lnTo>
                <a:lnTo>
                  <a:pt x="4880" y="16690"/>
                </a:lnTo>
                <a:lnTo>
                  <a:pt x="4953" y="16654"/>
                </a:lnTo>
                <a:lnTo>
                  <a:pt x="5026" y="16580"/>
                </a:lnTo>
                <a:lnTo>
                  <a:pt x="5136" y="16397"/>
                </a:lnTo>
                <a:lnTo>
                  <a:pt x="5210" y="16214"/>
                </a:lnTo>
                <a:lnTo>
                  <a:pt x="5173" y="16103"/>
                </a:lnTo>
                <a:lnTo>
                  <a:pt x="5100" y="16030"/>
                </a:lnTo>
                <a:lnTo>
                  <a:pt x="5063" y="15993"/>
                </a:lnTo>
                <a:lnTo>
                  <a:pt x="5100" y="15773"/>
                </a:lnTo>
                <a:lnTo>
                  <a:pt x="5100" y="15590"/>
                </a:lnTo>
                <a:close/>
                <a:moveTo>
                  <a:pt x="9795" y="0"/>
                </a:moveTo>
                <a:lnTo>
                  <a:pt x="9648" y="74"/>
                </a:lnTo>
                <a:lnTo>
                  <a:pt x="9391" y="110"/>
                </a:lnTo>
                <a:lnTo>
                  <a:pt x="9171" y="220"/>
                </a:lnTo>
                <a:lnTo>
                  <a:pt x="9061" y="294"/>
                </a:lnTo>
                <a:lnTo>
                  <a:pt x="8988" y="404"/>
                </a:lnTo>
                <a:lnTo>
                  <a:pt x="8951" y="514"/>
                </a:lnTo>
                <a:lnTo>
                  <a:pt x="8915" y="661"/>
                </a:lnTo>
                <a:lnTo>
                  <a:pt x="8915" y="771"/>
                </a:lnTo>
                <a:lnTo>
                  <a:pt x="8915" y="881"/>
                </a:lnTo>
                <a:lnTo>
                  <a:pt x="8988" y="1027"/>
                </a:lnTo>
                <a:lnTo>
                  <a:pt x="9025" y="1137"/>
                </a:lnTo>
                <a:lnTo>
                  <a:pt x="8254" y="2348"/>
                </a:lnTo>
                <a:lnTo>
                  <a:pt x="7631" y="2201"/>
                </a:lnTo>
                <a:lnTo>
                  <a:pt x="7007" y="2165"/>
                </a:lnTo>
                <a:lnTo>
                  <a:pt x="6384" y="2165"/>
                </a:lnTo>
                <a:lnTo>
                  <a:pt x="5797" y="2238"/>
                </a:lnTo>
                <a:lnTo>
                  <a:pt x="5650" y="2275"/>
                </a:lnTo>
                <a:lnTo>
                  <a:pt x="5577" y="2385"/>
                </a:lnTo>
                <a:lnTo>
                  <a:pt x="5100" y="2348"/>
                </a:lnTo>
                <a:lnTo>
                  <a:pt x="4623" y="2421"/>
                </a:lnTo>
                <a:lnTo>
                  <a:pt x="4109" y="2495"/>
                </a:lnTo>
                <a:lnTo>
                  <a:pt x="3632" y="2641"/>
                </a:lnTo>
                <a:lnTo>
                  <a:pt x="3192" y="2825"/>
                </a:lnTo>
                <a:lnTo>
                  <a:pt x="2715" y="3045"/>
                </a:lnTo>
                <a:lnTo>
                  <a:pt x="2312" y="3302"/>
                </a:lnTo>
                <a:lnTo>
                  <a:pt x="1945" y="3558"/>
                </a:lnTo>
                <a:lnTo>
                  <a:pt x="1505" y="3925"/>
                </a:lnTo>
                <a:lnTo>
                  <a:pt x="1138" y="4365"/>
                </a:lnTo>
                <a:lnTo>
                  <a:pt x="808" y="4806"/>
                </a:lnTo>
                <a:lnTo>
                  <a:pt x="551" y="5282"/>
                </a:lnTo>
                <a:lnTo>
                  <a:pt x="331" y="5796"/>
                </a:lnTo>
                <a:lnTo>
                  <a:pt x="184" y="6346"/>
                </a:lnTo>
                <a:lnTo>
                  <a:pt x="74" y="6896"/>
                </a:lnTo>
                <a:lnTo>
                  <a:pt x="1" y="7447"/>
                </a:lnTo>
                <a:lnTo>
                  <a:pt x="1" y="7997"/>
                </a:lnTo>
                <a:lnTo>
                  <a:pt x="38" y="8547"/>
                </a:lnTo>
                <a:lnTo>
                  <a:pt x="148" y="9097"/>
                </a:lnTo>
                <a:lnTo>
                  <a:pt x="294" y="9648"/>
                </a:lnTo>
                <a:lnTo>
                  <a:pt x="478" y="10161"/>
                </a:lnTo>
                <a:lnTo>
                  <a:pt x="698" y="10638"/>
                </a:lnTo>
                <a:lnTo>
                  <a:pt x="991" y="11115"/>
                </a:lnTo>
                <a:lnTo>
                  <a:pt x="1358" y="11555"/>
                </a:lnTo>
                <a:lnTo>
                  <a:pt x="1725" y="11958"/>
                </a:lnTo>
                <a:lnTo>
                  <a:pt x="2165" y="12325"/>
                </a:lnTo>
                <a:lnTo>
                  <a:pt x="2679" y="12655"/>
                </a:lnTo>
                <a:lnTo>
                  <a:pt x="3156" y="12912"/>
                </a:lnTo>
                <a:lnTo>
                  <a:pt x="3706" y="13132"/>
                </a:lnTo>
                <a:lnTo>
                  <a:pt x="4256" y="13279"/>
                </a:lnTo>
                <a:lnTo>
                  <a:pt x="4806" y="13389"/>
                </a:lnTo>
                <a:lnTo>
                  <a:pt x="5393" y="13462"/>
                </a:lnTo>
                <a:lnTo>
                  <a:pt x="5943" y="13462"/>
                </a:lnTo>
                <a:lnTo>
                  <a:pt x="6494" y="13426"/>
                </a:lnTo>
                <a:lnTo>
                  <a:pt x="7044" y="13352"/>
                </a:lnTo>
                <a:lnTo>
                  <a:pt x="7594" y="13206"/>
                </a:lnTo>
                <a:lnTo>
                  <a:pt x="8108" y="13022"/>
                </a:lnTo>
                <a:lnTo>
                  <a:pt x="8621" y="12802"/>
                </a:lnTo>
                <a:lnTo>
                  <a:pt x="9098" y="12509"/>
                </a:lnTo>
                <a:lnTo>
                  <a:pt x="9538" y="12215"/>
                </a:lnTo>
                <a:lnTo>
                  <a:pt x="10052" y="11775"/>
                </a:lnTo>
                <a:lnTo>
                  <a:pt x="10492" y="11262"/>
                </a:lnTo>
                <a:lnTo>
                  <a:pt x="10932" y="10711"/>
                </a:lnTo>
                <a:lnTo>
                  <a:pt x="11299" y="10161"/>
                </a:lnTo>
                <a:lnTo>
                  <a:pt x="11629" y="9538"/>
                </a:lnTo>
                <a:lnTo>
                  <a:pt x="11886" y="8914"/>
                </a:lnTo>
                <a:lnTo>
                  <a:pt x="12106" y="8290"/>
                </a:lnTo>
                <a:lnTo>
                  <a:pt x="12179" y="7924"/>
                </a:lnTo>
                <a:lnTo>
                  <a:pt x="12216" y="7593"/>
                </a:lnTo>
                <a:lnTo>
                  <a:pt x="12253" y="7080"/>
                </a:lnTo>
                <a:lnTo>
                  <a:pt x="12216" y="6603"/>
                </a:lnTo>
                <a:lnTo>
                  <a:pt x="12106" y="6126"/>
                </a:lnTo>
                <a:lnTo>
                  <a:pt x="11922" y="5649"/>
                </a:lnTo>
                <a:lnTo>
                  <a:pt x="11739" y="5172"/>
                </a:lnTo>
                <a:lnTo>
                  <a:pt x="11482" y="4732"/>
                </a:lnTo>
                <a:lnTo>
                  <a:pt x="11189" y="4329"/>
                </a:lnTo>
                <a:lnTo>
                  <a:pt x="10859" y="3962"/>
                </a:lnTo>
                <a:lnTo>
                  <a:pt x="10822" y="3852"/>
                </a:lnTo>
                <a:lnTo>
                  <a:pt x="10712" y="3815"/>
                </a:lnTo>
                <a:lnTo>
                  <a:pt x="10272" y="3375"/>
                </a:lnTo>
                <a:lnTo>
                  <a:pt x="10162" y="3302"/>
                </a:lnTo>
                <a:lnTo>
                  <a:pt x="9832" y="3082"/>
                </a:lnTo>
                <a:lnTo>
                  <a:pt x="9501" y="2861"/>
                </a:lnTo>
                <a:lnTo>
                  <a:pt x="9135" y="2678"/>
                </a:lnTo>
                <a:lnTo>
                  <a:pt x="8768" y="2531"/>
                </a:lnTo>
                <a:lnTo>
                  <a:pt x="8804" y="2458"/>
                </a:lnTo>
                <a:lnTo>
                  <a:pt x="8841" y="2421"/>
                </a:lnTo>
                <a:lnTo>
                  <a:pt x="8804" y="2348"/>
                </a:lnTo>
                <a:lnTo>
                  <a:pt x="9171" y="1871"/>
                </a:lnTo>
                <a:lnTo>
                  <a:pt x="9501" y="1394"/>
                </a:lnTo>
                <a:lnTo>
                  <a:pt x="9758" y="1394"/>
                </a:lnTo>
                <a:lnTo>
                  <a:pt x="9868" y="1358"/>
                </a:lnTo>
                <a:lnTo>
                  <a:pt x="9978" y="1284"/>
                </a:lnTo>
                <a:lnTo>
                  <a:pt x="10052" y="1211"/>
                </a:lnTo>
                <a:lnTo>
                  <a:pt x="10602" y="1468"/>
                </a:lnTo>
                <a:lnTo>
                  <a:pt x="11079" y="1798"/>
                </a:lnTo>
                <a:lnTo>
                  <a:pt x="11556" y="2128"/>
                </a:lnTo>
                <a:lnTo>
                  <a:pt x="11996" y="2531"/>
                </a:lnTo>
                <a:lnTo>
                  <a:pt x="12399" y="2972"/>
                </a:lnTo>
                <a:lnTo>
                  <a:pt x="12766" y="3412"/>
                </a:lnTo>
                <a:lnTo>
                  <a:pt x="13060" y="3925"/>
                </a:lnTo>
                <a:lnTo>
                  <a:pt x="13353" y="4439"/>
                </a:lnTo>
                <a:lnTo>
                  <a:pt x="13573" y="4989"/>
                </a:lnTo>
                <a:lnTo>
                  <a:pt x="13757" y="5539"/>
                </a:lnTo>
                <a:lnTo>
                  <a:pt x="13903" y="6126"/>
                </a:lnTo>
                <a:lnTo>
                  <a:pt x="14013" y="6713"/>
                </a:lnTo>
                <a:lnTo>
                  <a:pt x="14087" y="7300"/>
                </a:lnTo>
                <a:lnTo>
                  <a:pt x="14087" y="7887"/>
                </a:lnTo>
                <a:lnTo>
                  <a:pt x="14087" y="8510"/>
                </a:lnTo>
                <a:lnTo>
                  <a:pt x="14013" y="9097"/>
                </a:lnTo>
                <a:lnTo>
                  <a:pt x="13867" y="9758"/>
                </a:lnTo>
                <a:lnTo>
                  <a:pt x="13720" y="10381"/>
                </a:lnTo>
                <a:lnTo>
                  <a:pt x="13463" y="11005"/>
                </a:lnTo>
                <a:lnTo>
                  <a:pt x="13206" y="11592"/>
                </a:lnTo>
                <a:lnTo>
                  <a:pt x="12876" y="12179"/>
                </a:lnTo>
                <a:lnTo>
                  <a:pt x="12473" y="12692"/>
                </a:lnTo>
                <a:lnTo>
                  <a:pt x="12069" y="13206"/>
                </a:lnTo>
                <a:lnTo>
                  <a:pt x="11592" y="13683"/>
                </a:lnTo>
                <a:lnTo>
                  <a:pt x="11079" y="14049"/>
                </a:lnTo>
                <a:lnTo>
                  <a:pt x="10565" y="14416"/>
                </a:lnTo>
                <a:lnTo>
                  <a:pt x="9978" y="14710"/>
                </a:lnTo>
                <a:lnTo>
                  <a:pt x="9391" y="14966"/>
                </a:lnTo>
                <a:lnTo>
                  <a:pt x="8804" y="15150"/>
                </a:lnTo>
                <a:lnTo>
                  <a:pt x="8181" y="15260"/>
                </a:lnTo>
                <a:lnTo>
                  <a:pt x="7557" y="15333"/>
                </a:lnTo>
                <a:lnTo>
                  <a:pt x="6897" y="15370"/>
                </a:lnTo>
                <a:lnTo>
                  <a:pt x="6420" y="15333"/>
                </a:lnTo>
                <a:lnTo>
                  <a:pt x="5943" y="15296"/>
                </a:lnTo>
                <a:lnTo>
                  <a:pt x="5466" y="15186"/>
                </a:lnTo>
                <a:lnTo>
                  <a:pt x="5026" y="15076"/>
                </a:lnTo>
                <a:lnTo>
                  <a:pt x="4549" y="14893"/>
                </a:lnTo>
                <a:lnTo>
                  <a:pt x="4109" y="14673"/>
                </a:lnTo>
                <a:lnTo>
                  <a:pt x="3632" y="14453"/>
                </a:lnTo>
                <a:lnTo>
                  <a:pt x="3669" y="14416"/>
                </a:lnTo>
                <a:lnTo>
                  <a:pt x="3706" y="14343"/>
                </a:lnTo>
                <a:lnTo>
                  <a:pt x="3706" y="14269"/>
                </a:lnTo>
                <a:lnTo>
                  <a:pt x="3706" y="14196"/>
                </a:lnTo>
                <a:lnTo>
                  <a:pt x="3669" y="14123"/>
                </a:lnTo>
                <a:lnTo>
                  <a:pt x="3522" y="14013"/>
                </a:lnTo>
                <a:lnTo>
                  <a:pt x="3376" y="13939"/>
                </a:lnTo>
                <a:lnTo>
                  <a:pt x="3229" y="13903"/>
                </a:lnTo>
                <a:lnTo>
                  <a:pt x="3009" y="13903"/>
                </a:lnTo>
                <a:lnTo>
                  <a:pt x="2899" y="13939"/>
                </a:lnTo>
                <a:lnTo>
                  <a:pt x="2752" y="14013"/>
                </a:lnTo>
                <a:lnTo>
                  <a:pt x="2642" y="14123"/>
                </a:lnTo>
                <a:lnTo>
                  <a:pt x="2605" y="14269"/>
                </a:lnTo>
                <a:lnTo>
                  <a:pt x="2605" y="14416"/>
                </a:lnTo>
                <a:lnTo>
                  <a:pt x="2642" y="14563"/>
                </a:lnTo>
                <a:lnTo>
                  <a:pt x="2715" y="14710"/>
                </a:lnTo>
                <a:lnTo>
                  <a:pt x="2825" y="14820"/>
                </a:lnTo>
                <a:lnTo>
                  <a:pt x="2972" y="14856"/>
                </a:lnTo>
                <a:lnTo>
                  <a:pt x="3119" y="14893"/>
                </a:lnTo>
                <a:lnTo>
                  <a:pt x="3266" y="14856"/>
                </a:lnTo>
                <a:lnTo>
                  <a:pt x="3376" y="14746"/>
                </a:lnTo>
                <a:lnTo>
                  <a:pt x="3522" y="14856"/>
                </a:lnTo>
                <a:lnTo>
                  <a:pt x="4036" y="15150"/>
                </a:lnTo>
                <a:lnTo>
                  <a:pt x="4439" y="15333"/>
                </a:lnTo>
                <a:lnTo>
                  <a:pt x="4806" y="15480"/>
                </a:lnTo>
                <a:lnTo>
                  <a:pt x="4770" y="15553"/>
                </a:lnTo>
                <a:lnTo>
                  <a:pt x="4733" y="15590"/>
                </a:lnTo>
                <a:lnTo>
                  <a:pt x="4659" y="15810"/>
                </a:lnTo>
                <a:lnTo>
                  <a:pt x="4623" y="16030"/>
                </a:lnTo>
                <a:lnTo>
                  <a:pt x="4586" y="16470"/>
                </a:lnTo>
                <a:lnTo>
                  <a:pt x="3963" y="16654"/>
                </a:lnTo>
                <a:lnTo>
                  <a:pt x="3376" y="16910"/>
                </a:lnTo>
                <a:lnTo>
                  <a:pt x="2752" y="17167"/>
                </a:lnTo>
                <a:lnTo>
                  <a:pt x="2128" y="17387"/>
                </a:lnTo>
                <a:lnTo>
                  <a:pt x="2055" y="17424"/>
                </a:lnTo>
                <a:lnTo>
                  <a:pt x="2018" y="17497"/>
                </a:lnTo>
                <a:lnTo>
                  <a:pt x="1982" y="17571"/>
                </a:lnTo>
                <a:lnTo>
                  <a:pt x="1982" y="17644"/>
                </a:lnTo>
                <a:lnTo>
                  <a:pt x="2018" y="17717"/>
                </a:lnTo>
                <a:lnTo>
                  <a:pt x="2055" y="17791"/>
                </a:lnTo>
                <a:lnTo>
                  <a:pt x="2128" y="17828"/>
                </a:lnTo>
                <a:lnTo>
                  <a:pt x="2202" y="17864"/>
                </a:lnTo>
                <a:lnTo>
                  <a:pt x="8401" y="17901"/>
                </a:lnTo>
                <a:lnTo>
                  <a:pt x="8474" y="17901"/>
                </a:lnTo>
                <a:lnTo>
                  <a:pt x="8548" y="17864"/>
                </a:lnTo>
                <a:lnTo>
                  <a:pt x="8621" y="17791"/>
                </a:lnTo>
                <a:lnTo>
                  <a:pt x="8621" y="17717"/>
                </a:lnTo>
                <a:lnTo>
                  <a:pt x="8621" y="17644"/>
                </a:lnTo>
                <a:lnTo>
                  <a:pt x="8621" y="17571"/>
                </a:lnTo>
                <a:lnTo>
                  <a:pt x="8584" y="17497"/>
                </a:lnTo>
                <a:lnTo>
                  <a:pt x="8474" y="17424"/>
                </a:lnTo>
                <a:lnTo>
                  <a:pt x="8108" y="17277"/>
                </a:lnTo>
                <a:lnTo>
                  <a:pt x="7667" y="17167"/>
                </a:lnTo>
                <a:lnTo>
                  <a:pt x="7264" y="17057"/>
                </a:lnTo>
                <a:lnTo>
                  <a:pt x="6860" y="16947"/>
                </a:lnTo>
                <a:lnTo>
                  <a:pt x="6494" y="16764"/>
                </a:lnTo>
                <a:lnTo>
                  <a:pt x="6163" y="16544"/>
                </a:lnTo>
                <a:lnTo>
                  <a:pt x="5907" y="16324"/>
                </a:lnTo>
                <a:lnTo>
                  <a:pt x="5797" y="16214"/>
                </a:lnTo>
                <a:lnTo>
                  <a:pt x="5650" y="16140"/>
                </a:lnTo>
                <a:lnTo>
                  <a:pt x="5650" y="16103"/>
                </a:lnTo>
                <a:lnTo>
                  <a:pt x="5687" y="15920"/>
                </a:lnTo>
                <a:lnTo>
                  <a:pt x="5650" y="15737"/>
                </a:lnTo>
                <a:lnTo>
                  <a:pt x="6127" y="15810"/>
                </a:lnTo>
                <a:lnTo>
                  <a:pt x="6640" y="15847"/>
                </a:lnTo>
                <a:lnTo>
                  <a:pt x="7631" y="15847"/>
                </a:lnTo>
                <a:lnTo>
                  <a:pt x="8218" y="15773"/>
                </a:lnTo>
                <a:lnTo>
                  <a:pt x="8841" y="15627"/>
                </a:lnTo>
                <a:lnTo>
                  <a:pt x="9428" y="15480"/>
                </a:lnTo>
                <a:lnTo>
                  <a:pt x="10015" y="15260"/>
                </a:lnTo>
                <a:lnTo>
                  <a:pt x="10565" y="14966"/>
                </a:lnTo>
                <a:lnTo>
                  <a:pt x="11079" y="14673"/>
                </a:lnTo>
                <a:lnTo>
                  <a:pt x="11592" y="14306"/>
                </a:lnTo>
                <a:lnTo>
                  <a:pt x="12069" y="13903"/>
                </a:lnTo>
                <a:lnTo>
                  <a:pt x="12509" y="13462"/>
                </a:lnTo>
                <a:lnTo>
                  <a:pt x="12913" y="12986"/>
                </a:lnTo>
                <a:lnTo>
                  <a:pt x="13280" y="12472"/>
                </a:lnTo>
                <a:lnTo>
                  <a:pt x="13573" y="11922"/>
                </a:lnTo>
                <a:lnTo>
                  <a:pt x="13867" y="11372"/>
                </a:lnTo>
                <a:lnTo>
                  <a:pt x="14087" y="10785"/>
                </a:lnTo>
                <a:lnTo>
                  <a:pt x="14307" y="10198"/>
                </a:lnTo>
                <a:lnTo>
                  <a:pt x="14417" y="9574"/>
                </a:lnTo>
                <a:lnTo>
                  <a:pt x="14527" y="8951"/>
                </a:lnTo>
                <a:lnTo>
                  <a:pt x="14600" y="8327"/>
                </a:lnTo>
                <a:lnTo>
                  <a:pt x="14600" y="7703"/>
                </a:lnTo>
                <a:lnTo>
                  <a:pt x="14564" y="7080"/>
                </a:lnTo>
                <a:lnTo>
                  <a:pt x="14490" y="6456"/>
                </a:lnTo>
                <a:lnTo>
                  <a:pt x="14380" y="5833"/>
                </a:lnTo>
                <a:lnTo>
                  <a:pt x="14197" y="5209"/>
                </a:lnTo>
                <a:lnTo>
                  <a:pt x="13977" y="4622"/>
                </a:lnTo>
                <a:lnTo>
                  <a:pt x="13720" y="3999"/>
                </a:lnTo>
                <a:lnTo>
                  <a:pt x="13353" y="3412"/>
                </a:lnTo>
                <a:lnTo>
                  <a:pt x="12986" y="2861"/>
                </a:lnTo>
                <a:lnTo>
                  <a:pt x="12509" y="2311"/>
                </a:lnTo>
                <a:lnTo>
                  <a:pt x="12032" y="1834"/>
                </a:lnTo>
                <a:lnTo>
                  <a:pt x="11482" y="1394"/>
                </a:lnTo>
                <a:lnTo>
                  <a:pt x="10895" y="1027"/>
                </a:lnTo>
                <a:lnTo>
                  <a:pt x="10602" y="881"/>
                </a:lnTo>
                <a:lnTo>
                  <a:pt x="10272" y="734"/>
                </a:lnTo>
                <a:lnTo>
                  <a:pt x="10308" y="587"/>
                </a:lnTo>
                <a:lnTo>
                  <a:pt x="10308" y="441"/>
                </a:lnTo>
                <a:lnTo>
                  <a:pt x="10272" y="294"/>
                </a:lnTo>
                <a:lnTo>
                  <a:pt x="10198" y="147"/>
                </a:lnTo>
                <a:lnTo>
                  <a:pt x="10088" y="74"/>
                </a:lnTo>
                <a:lnTo>
                  <a:pt x="9942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67" name="Google Shape;267;p4"/>
          <p:cNvSpPr/>
          <p:nvPr/>
        </p:nvSpPr>
        <p:spPr>
          <a:xfrm>
            <a:off x="8318810" y="-29822"/>
            <a:ext cx="456818" cy="425588"/>
          </a:xfrm>
          <a:custGeom>
            <a:avLst/>
            <a:gdLst/>
            <a:ahLst/>
            <a:cxnLst/>
            <a:rect l="l" t="t" r="r" b="b"/>
            <a:pathLst>
              <a:path w="16105" h="15004" extrusionOk="0">
                <a:moveTo>
                  <a:pt x="13170" y="587"/>
                </a:moveTo>
                <a:lnTo>
                  <a:pt x="13206" y="624"/>
                </a:lnTo>
                <a:lnTo>
                  <a:pt x="13280" y="661"/>
                </a:lnTo>
                <a:lnTo>
                  <a:pt x="13353" y="697"/>
                </a:lnTo>
                <a:lnTo>
                  <a:pt x="13610" y="771"/>
                </a:lnTo>
                <a:lnTo>
                  <a:pt x="13830" y="844"/>
                </a:lnTo>
                <a:lnTo>
                  <a:pt x="14013" y="954"/>
                </a:lnTo>
                <a:lnTo>
                  <a:pt x="14160" y="1174"/>
                </a:lnTo>
                <a:lnTo>
                  <a:pt x="14307" y="1394"/>
                </a:lnTo>
                <a:lnTo>
                  <a:pt x="14343" y="1651"/>
                </a:lnTo>
                <a:lnTo>
                  <a:pt x="14307" y="1908"/>
                </a:lnTo>
                <a:lnTo>
                  <a:pt x="14233" y="2128"/>
                </a:lnTo>
                <a:lnTo>
                  <a:pt x="14087" y="2348"/>
                </a:lnTo>
                <a:lnTo>
                  <a:pt x="13903" y="2531"/>
                </a:lnTo>
                <a:lnTo>
                  <a:pt x="13683" y="2678"/>
                </a:lnTo>
                <a:lnTo>
                  <a:pt x="13463" y="2788"/>
                </a:lnTo>
                <a:lnTo>
                  <a:pt x="13170" y="2825"/>
                </a:lnTo>
                <a:lnTo>
                  <a:pt x="12840" y="2788"/>
                </a:lnTo>
                <a:lnTo>
                  <a:pt x="12656" y="2751"/>
                </a:lnTo>
                <a:lnTo>
                  <a:pt x="12546" y="2715"/>
                </a:lnTo>
                <a:lnTo>
                  <a:pt x="12436" y="2641"/>
                </a:lnTo>
                <a:lnTo>
                  <a:pt x="12363" y="2495"/>
                </a:lnTo>
                <a:lnTo>
                  <a:pt x="12289" y="2495"/>
                </a:lnTo>
                <a:lnTo>
                  <a:pt x="12253" y="2275"/>
                </a:lnTo>
                <a:lnTo>
                  <a:pt x="12253" y="2054"/>
                </a:lnTo>
                <a:lnTo>
                  <a:pt x="12253" y="1871"/>
                </a:lnTo>
                <a:lnTo>
                  <a:pt x="12289" y="1724"/>
                </a:lnTo>
                <a:lnTo>
                  <a:pt x="12399" y="1394"/>
                </a:lnTo>
                <a:lnTo>
                  <a:pt x="12583" y="1064"/>
                </a:lnTo>
                <a:lnTo>
                  <a:pt x="12840" y="807"/>
                </a:lnTo>
                <a:lnTo>
                  <a:pt x="12986" y="697"/>
                </a:lnTo>
                <a:lnTo>
                  <a:pt x="13170" y="587"/>
                </a:lnTo>
                <a:close/>
                <a:moveTo>
                  <a:pt x="9061" y="3338"/>
                </a:moveTo>
                <a:lnTo>
                  <a:pt x="9245" y="3412"/>
                </a:lnTo>
                <a:lnTo>
                  <a:pt x="9245" y="3448"/>
                </a:lnTo>
                <a:lnTo>
                  <a:pt x="9171" y="3632"/>
                </a:lnTo>
                <a:lnTo>
                  <a:pt x="9171" y="3668"/>
                </a:lnTo>
                <a:lnTo>
                  <a:pt x="9135" y="3632"/>
                </a:lnTo>
                <a:lnTo>
                  <a:pt x="9061" y="3522"/>
                </a:lnTo>
                <a:lnTo>
                  <a:pt x="8988" y="3448"/>
                </a:lnTo>
                <a:lnTo>
                  <a:pt x="8988" y="3412"/>
                </a:lnTo>
                <a:lnTo>
                  <a:pt x="8988" y="3375"/>
                </a:lnTo>
                <a:lnTo>
                  <a:pt x="9061" y="3338"/>
                </a:lnTo>
                <a:close/>
                <a:moveTo>
                  <a:pt x="14123" y="440"/>
                </a:moveTo>
                <a:lnTo>
                  <a:pt x="14233" y="477"/>
                </a:lnTo>
                <a:lnTo>
                  <a:pt x="14307" y="587"/>
                </a:lnTo>
                <a:lnTo>
                  <a:pt x="14417" y="661"/>
                </a:lnTo>
                <a:lnTo>
                  <a:pt x="14454" y="807"/>
                </a:lnTo>
                <a:lnTo>
                  <a:pt x="14527" y="807"/>
                </a:lnTo>
                <a:lnTo>
                  <a:pt x="14490" y="624"/>
                </a:lnTo>
                <a:lnTo>
                  <a:pt x="14454" y="477"/>
                </a:lnTo>
                <a:lnTo>
                  <a:pt x="14600" y="551"/>
                </a:lnTo>
                <a:lnTo>
                  <a:pt x="14784" y="624"/>
                </a:lnTo>
                <a:lnTo>
                  <a:pt x="14967" y="771"/>
                </a:lnTo>
                <a:lnTo>
                  <a:pt x="15114" y="881"/>
                </a:lnTo>
                <a:lnTo>
                  <a:pt x="15224" y="1064"/>
                </a:lnTo>
                <a:lnTo>
                  <a:pt x="15334" y="1211"/>
                </a:lnTo>
                <a:lnTo>
                  <a:pt x="15444" y="1578"/>
                </a:lnTo>
                <a:lnTo>
                  <a:pt x="15554" y="1944"/>
                </a:lnTo>
                <a:lnTo>
                  <a:pt x="15627" y="2385"/>
                </a:lnTo>
                <a:lnTo>
                  <a:pt x="15664" y="2568"/>
                </a:lnTo>
                <a:lnTo>
                  <a:pt x="15627" y="2788"/>
                </a:lnTo>
                <a:lnTo>
                  <a:pt x="15591" y="2972"/>
                </a:lnTo>
                <a:lnTo>
                  <a:pt x="15481" y="3118"/>
                </a:lnTo>
                <a:lnTo>
                  <a:pt x="15187" y="3412"/>
                </a:lnTo>
                <a:lnTo>
                  <a:pt x="14930" y="3595"/>
                </a:lnTo>
                <a:lnTo>
                  <a:pt x="14600" y="3705"/>
                </a:lnTo>
                <a:lnTo>
                  <a:pt x="14270" y="3779"/>
                </a:lnTo>
                <a:lnTo>
                  <a:pt x="13940" y="3815"/>
                </a:lnTo>
                <a:lnTo>
                  <a:pt x="13720" y="3779"/>
                </a:lnTo>
                <a:lnTo>
                  <a:pt x="13500" y="3742"/>
                </a:lnTo>
                <a:lnTo>
                  <a:pt x="13316" y="3668"/>
                </a:lnTo>
                <a:lnTo>
                  <a:pt x="13133" y="3595"/>
                </a:lnTo>
                <a:lnTo>
                  <a:pt x="12950" y="3485"/>
                </a:lnTo>
                <a:lnTo>
                  <a:pt x="12803" y="3338"/>
                </a:lnTo>
                <a:lnTo>
                  <a:pt x="12656" y="3192"/>
                </a:lnTo>
                <a:lnTo>
                  <a:pt x="12546" y="3045"/>
                </a:lnTo>
                <a:lnTo>
                  <a:pt x="12840" y="3118"/>
                </a:lnTo>
                <a:lnTo>
                  <a:pt x="13133" y="3155"/>
                </a:lnTo>
                <a:lnTo>
                  <a:pt x="13426" y="3118"/>
                </a:lnTo>
                <a:lnTo>
                  <a:pt x="13720" y="3045"/>
                </a:lnTo>
                <a:lnTo>
                  <a:pt x="13977" y="2935"/>
                </a:lnTo>
                <a:lnTo>
                  <a:pt x="14233" y="2751"/>
                </a:lnTo>
                <a:lnTo>
                  <a:pt x="14417" y="2495"/>
                </a:lnTo>
                <a:lnTo>
                  <a:pt x="14600" y="2238"/>
                </a:lnTo>
                <a:lnTo>
                  <a:pt x="14674" y="1981"/>
                </a:lnTo>
                <a:lnTo>
                  <a:pt x="14710" y="1724"/>
                </a:lnTo>
                <a:lnTo>
                  <a:pt x="14674" y="1468"/>
                </a:lnTo>
                <a:lnTo>
                  <a:pt x="14600" y="1211"/>
                </a:lnTo>
                <a:lnTo>
                  <a:pt x="14490" y="991"/>
                </a:lnTo>
                <a:lnTo>
                  <a:pt x="14343" y="771"/>
                </a:lnTo>
                <a:lnTo>
                  <a:pt x="14160" y="587"/>
                </a:lnTo>
                <a:lnTo>
                  <a:pt x="13940" y="440"/>
                </a:lnTo>
                <a:close/>
                <a:moveTo>
                  <a:pt x="13757" y="0"/>
                </a:moveTo>
                <a:lnTo>
                  <a:pt x="13610" y="74"/>
                </a:lnTo>
                <a:lnTo>
                  <a:pt x="13353" y="110"/>
                </a:lnTo>
                <a:lnTo>
                  <a:pt x="13133" y="147"/>
                </a:lnTo>
                <a:lnTo>
                  <a:pt x="12913" y="257"/>
                </a:lnTo>
                <a:lnTo>
                  <a:pt x="12729" y="404"/>
                </a:lnTo>
                <a:lnTo>
                  <a:pt x="12509" y="551"/>
                </a:lnTo>
                <a:lnTo>
                  <a:pt x="12363" y="734"/>
                </a:lnTo>
                <a:lnTo>
                  <a:pt x="12216" y="917"/>
                </a:lnTo>
                <a:lnTo>
                  <a:pt x="12069" y="1137"/>
                </a:lnTo>
                <a:lnTo>
                  <a:pt x="11996" y="1321"/>
                </a:lnTo>
                <a:lnTo>
                  <a:pt x="11922" y="1578"/>
                </a:lnTo>
                <a:lnTo>
                  <a:pt x="11849" y="1798"/>
                </a:lnTo>
                <a:lnTo>
                  <a:pt x="11849" y="2054"/>
                </a:lnTo>
                <a:lnTo>
                  <a:pt x="11849" y="2275"/>
                </a:lnTo>
                <a:lnTo>
                  <a:pt x="11886" y="2531"/>
                </a:lnTo>
                <a:lnTo>
                  <a:pt x="11959" y="2751"/>
                </a:lnTo>
                <a:lnTo>
                  <a:pt x="12033" y="2972"/>
                </a:lnTo>
                <a:lnTo>
                  <a:pt x="12143" y="3192"/>
                </a:lnTo>
                <a:lnTo>
                  <a:pt x="12253" y="3375"/>
                </a:lnTo>
                <a:lnTo>
                  <a:pt x="12399" y="3558"/>
                </a:lnTo>
                <a:lnTo>
                  <a:pt x="12583" y="3705"/>
                </a:lnTo>
                <a:lnTo>
                  <a:pt x="12766" y="3852"/>
                </a:lnTo>
                <a:lnTo>
                  <a:pt x="12986" y="3999"/>
                </a:lnTo>
                <a:lnTo>
                  <a:pt x="13206" y="4072"/>
                </a:lnTo>
                <a:lnTo>
                  <a:pt x="13426" y="4145"/>
                </a:lnTo>
                <a:lnTo>
                  <a:pt x="13683" y="4219"/>
                </a:lnTo>
                <a:lnTo>
                  <a:pt x="14123" y="4219"/>
                </a:lnTo>
                <a:lnTo>
                  <a:pt x="14564" y="4145"/>
                </a:lnTo>
                <a:lnTo>
                  <a:pt x="15004" y="3999"/>
                </a:lnTo>
                <a:lnTo>
                  <a:pt x="15371" y="3779"/>
                </a:lnTo>
                <a:lnTo>
                  <a:pt x="15591" y="3632"/>
                </a:lnTo>
                <a:lnTo>
                  <a:pt x="15737" y="3448"/>
                </a:lnTo>
                <a:lnTo>
                  <a:pt x="15884" y="3265"/>
                </a:lnTo>
                <a:lnTo>
                  <a:pt x="15994" y="3045"/>
                </a:lnTo>
                <a:lnTo>
                  <a:pt x="16067" y="2788"/>
                </a:lnTo>
                <a:lnTo>
                  <a:pt x="16104" y="2495"/>
                </a:lnTo>
                <a:lnTo>
                  <a:pt x="16067" y="2238"/>
                </a:lnTo>
                <a:lnTo>
                  <a:pt x="15994" y="1981"/>
                </a:lnTo>
                <a:lnTo>
                  <a:pt x="15884" y="1431"/>
                </a:lnTo>
                <a:lnTo>
                  <a:pt x="15774" y="1174"/>
                </a:lnTo>
                <a:lnTo>
                  <a:pt x="15664" y="954"/>
                </a:lnTo>
                <a:lnTo>
                  <a:pt x="15517" y="734"/>
                </a:lnTo>
                <a:lnTo>
                  <a:pt x="15371" y="551"/>
                </a:lnTo>
                <a:lnTo>
                  <a:pt x="15150" y="367"/>
                </a:lnTo>
                <a:lnTo>
                  <a:pt x="14930" y="220"/>
                </a:lnTo>
                <a:lnTo>
                  <a:pt x="14637" y="74"/>
                </a:lnTo>
                <a:lnTo>
                  <a:pt x="14270" y="0"/>
                </a:lnTo>
                <a:close/>
                <a:moveTo>
                  <a:pt x="11115" y="4549"/>
                </a:moveTo>
                <a:lnTo>
                  <a:pt x="11446" y="4842"/>
                </a:lnTo>
                <a:lnTo>
                  <a:pt x="11299" y="4952"/>
                </a:lnTo>
                <a:lnTo>
                  <a:pt x="11115" y="4916"/>
                </a:lnTo>
                <a:lnTo>
                  <a:pt x="10932" y="4916"/>
                </a:lnTo>
                <a:lnTo>
                  <a:pt x="10639" y="4952"/>
                </a:lnTo>
                <a:lnTo>
                  <a:pt x="10859" y="4732"/>
                </a:lnTo>
                <a:lnTo>
                  <a:pt x="11115" y="4549"/>
                </a:lnTo>
                <a:close/>
                <a:moveTo>
                  <a:pt x="6860" y="3632"/>
                </a:moveTo>
                <a:lnTo>
                  <a:pt x="7007" y="3668"/>
                </a:lnTo>
                <a:lnTo>
                  <a:pt x="7044" y="3705"/>
                </a:lnTo>
                <a:lnTo>
                  <a:pt x="7044" y="3742"/>
                </a:lnTo>
                <a:lnTo>
                  <a:pt x="7044" y="3779"/>
                </a:lnTo>
                <a:lnTo>
                  <a:pt x="7080" y="3852"/>
                </a:lnTo>
                <a:lnTo>
                  <a:pt x="7191" y="3889"/>
                </a:lnTo>
                <a:lnTo>
                  <a:pt x="7374" y="3889"/>
                </a:lnTo>
                <a:lnTo>
                  <a:pt x="7411" y="3925"/>
                </a:lnTo>
                <a:lnTo>
                  <a:pt x="7447" y="4035"/>
                </a:lnTo>
                <a:lnTo>
                  <a:pt x="7484" y="4145"/>
                </a:lnTo>
                <a:lnTo>
                  <a:pt x="7484" y="4255"/>
                </a:lnTo>
                <a:lnTo>
                  <a:pt x="7447" y="4512"/>
                </a:lnTo>
                <a:lnTo>
                  <a:pt x="7374" y="4769"/>
                </a:lnTo>
                <a:lnTo>
                  <a:pt x="7227" y="5026"/>
                </a:lnTo>
                <a:lnTo>
                  <a:pt x="7154" y="5136"/>
                </a:lnTo>
                <a:lnTo>
                  <a:pt x="7044" y="5209"/>
                </a:lnTo>
                <a:lnTo>
                  <a:pt x="6934" y="5246"/>
                </a:lnTo>
                <a:lnTo>
                  <a:pt x="6787" y="5246"/>
                </a:lnTo>
                <a:lnTo>
                  <a:pt x="6787" y="4989"/>
                </a:lnTo>
                <a:lnTo>
                  <a:pt x="6750" y="4769"/>
                </a:lnTo>
                <a:lnTo>
                  <a:pt x="6640" y="4549"/>
                </a:lnTo>
                <a:lnTo>
                  <a:pt x="6494" y="4329"/>
                </a:lnTo>
                <a:lnTo>
                  <a:pt x="6310" y="4145"/>
                </a:lnTo>
                <a:lnTo>
                  <a:pt x="6090" y="4035"/>
                </a:lnTo>
                <a:lnTo>
                  <a:pt x="6090" y="3925"/>
                </a:lnTo>
                <a:lnTo>
                  <a:pt x="6163" y="3852"/>
                </a:lnTo>
                <a:lnTo>
                  <a:pt x="6237" y="3779"/>
                </a:lnTo>
                <a:lnTo>
                  <a:pt x="6347" y="3742"/>
                </a:lnTo>
                <a:lnTo>
                  <a:pt x="6567" y="3705"/>
                </a:lnTo>
                <a:lnTo>
                  <a:pt x="6860" y="3632"/>
                </a:lnTo>
                <a:close/>
                <a:moveTo>
                  <a:pt x="6530" y="3192"/>
                </a:moveTo>
                <a:lnTo>
                  <a:pt x="6494" y="3228"/>
                </a:lnTo>
                <a:lnTo>
                  <a:pt x="6457" y="3302"/>
                </a:lnTo>
                <a:lnTo>
                  <a:pt x="6457" y="3338"/>
                </a:lnTo>
                <a:lnTo>
                  <a:pt x="6457" y="3412"/>
                </a:lnTo>
                <a:lnTo>
                  <a:pt x="6200" y="3485"/>
                </a:lnTo>
                <a:lnTo>
                  <a:pt x="5980" y="3558"/>
                </a:lnTo>
                <a:lnTo>
                  <a:pt x="5797" y="3742"/>
                </a:lnTo>
                <a:lnTo>
                  <a:pt x="5760" y="3815"/>
                </a:lnTo>
                <a:lnTo>
                  <a:pt x="5687" y="3925"/>
                </a:lnTo>
                <a:lnTo>
                  <a:pt x="5687" y="4035"/>
                </a:lnTo>
                <a:lnTo>
                  <a:pt x="5687" y="4072"/>
                </a:lnTo>
                <a:lnTo>
                  <a:pt x="5797" y="4219"/>
                </a:lnTo>
                <a:lnTo>
                  <a:pt x="5907" y="4292"/>
                </a:lnTo>
                <a:lnTo>
                  <a:pt x="6053" y="4365"/>
                </a:lnTo>
                <a:lnTo>
                  <a:pt x="6163" y="4439"/>
                </a:lnTo>
                <a:lnTo>
                  <a:pt x="6274" y="4512"/>
                </a:lnTo>
                <a:lnTo>
                  <a:pt x="6347" y="4622"/>
                </a:lnTo>
                <a:lnTo>
                  <a:pt x="6420" y="4769"/>
                </a:lnTo>
                <a:lnTo>
                  <a:pt x="6494" y="5026"/>
                </a:lnTo>
                <a:lnTo>
                  <a:pt x="6457" y="5282"/>
                </a:lnTo>
                <a:lnTo>
                  <a:pt x="6494" y="5392"/>
                </a:lnTo>
                <a:lnTo>
                  <a:pt x="6530" y="5466"/>
                </a:lnTo>
                <a:lnTo>
                  <a:pt x="6750" y="5539"/>
                </a:lnTo>
                <a:lnTo>
                  <a:pt x="6934" y="5539"/>
                </a:lnTo>
                <a:lnTo>
                  <a:pt x="7117" y="5503"/>
                </a:lnTo>
                <a:lnTo>
                  <a:pt x="7264" y="5429"/>
                </a:lnTo>
                <a:lnTo>
                  <a:pt x="7411" y="5282"/>
                </a:lnTo>
                <a:lnTo>
                  <a:pt x="7521" y="5136"/>
                </a:lnTo>
                <a:lnTo>
                  <a:pt x="7631" y="4952"/>
                </a:lnTo>
                <a:lnTo>
                  <a:pt x="7704" y="4769"/>
                </a:lnTo>
                <a:lnTo>
                  <a:pt x="7741" y="4585"/>
                </a:lnTo>
                <a:lnTo>
                  <a:pt x="7777" y="4365"/>
                </a:lnTo>
                <a:lnTo>
                  <a:pt x="7777" y="4145"/>
                </a:lnTo>
                <a:lnTo>
                  <a:pt x="7777" y="3925"/>
                </a:lnTo>
                <a:lnTo>
                  <a:pt x="7704" y="3779"/>
                </a:lnTo>
                <a:lnTo>
                  <a:pt x="7631" y="3668"/>
                </a:lnTo>
                <a:lnTo>
                  <a:pt x="7484" y="3595"/>
                </a:lnTo>
                <a:lnTo>
                  <a:pt x="7337" y="3595"/>
                </a:lnTo>
                <a:lnTo>
                  <a:pt x="7301" y="3485"/>
                </a:lnTo>
                <a:lnTo>
                  <a:pt x="7227" y="3448"/>
                </a:lnTo>
                <a:lnTo>
                  <a:pt x="7044" y="3375"/>
                </a:lnTo>
                <a:lnTo>
                  <a:pt x="6824" y="3302"/>
                </a:lnTo>
                <a:lnTo>
                  <a:pt x="6677" y="3228"/>
                </a:lnTo>
                <a:lnTo>
                  <a:pt x="6567" y="3192"/>
                </a:lnTo>
                <a:close/>
                <a:moveTo>
                  <a:pt x="11739" y="5136"/>
                </a:moveTo>
                <a:lnTo>
                  <a:pt x="12179" y="5686"/>
                </a:lnTo>
                <a:lnTo>
                  <a:pt x="11776" y="5796"/>
                </a:lnTo>
                <a:lnTo>
                  <a:pt x="11409" y="6016"/>
                </a:lnTo>
                <a:lnTo>
                  <a:pt x="11042" y="6236"/>
                </a:lnTo>
                <a:lnTo>
                  <a:pt x="10895" y="6383"/>
                </a:lnTo>
                <a:lnTo>
                  <a:pt x="10785" y="6566"/>
                </a:lnTo>
                <a:lnTo>
                  <a:pt x="10749" y="6640"/>
                </a:lnTo>
                <a:lnTo>
                  <a:pt x="10785" y="6676"/>
                </a:lnTo>
                <a:lnTo>
                  <a:pt x="10859" y="6713"/>
                </a:lnTo>
                <a:lnTo>
                  <a:pt x="10932" y="6713"/>
                </a:lnTo>
                <a:lnTo>
                  <a:pt x="11262" y="6493"/>
                </a:lnTo>
                <a:lnTo>
                  <a:pt x="11556" y="6310"/>
                </a:lnTo>
                <a:lnTo>
                  <a:pt x="11849" y="6199"/>
                </a:lnTo>
                <a:lnTo>
                  <a:pt x="12143" y="6089"/>
                </a:lnTo>
                <a:lnTo>
                  <a:pt x="12253" y="6053"/>
                </a:lnTo>
                <a:lnTo>
                  <a:pt x="12363" y="6016"/>
                </a:lnTo>
                <a:lnTo>
                  <a:pt x="12399" y="5979"/>
                </a:lnTo>
                <a:lnTo>
                  <a:pt x="12619" y="6456"/>
                </a:lnTo>
                <a:lnTo>
                  <a:pt x="12840" y="6896"/>
                </a:lnTo>
                <a:lnTo>
                  <a:pt x="12803" y="6933"/>
                </a:lnTo>
                <a:lnTo>
                  <a:pt x="12326" y="7043"/>
                </a:lnTo>
                <a:lnTo>
                  <a:pt x="11812" y="7117"/>
                </a:lnTo>
                <a:lnTo>
                  <a:pt x="11299" y="7117"/>
                </a:lnTo>
                <a:lnTo>
                  <a:pt x="10749" y="7080"/>
                </a:lnTo>
                <a:lnTo>
                  <a:pt x="10675" y="7117"/>
                </a:lnTo>
                <a:lnTo>
                  <a:pt x="10639" y="7153"/>
                </a:lnTo>
                <a:lnTo>
                  <a:pt x="10639" y="7227"/>
                </a:lnTo>
                <a:lnTo>
                  <a:pt x="10712" y="7300"/>
                </a:lnTo>
                <a:lnTo>
                  <a:pt x="10932" y="7373"/>
                </a:lnTo>
                <a:lnTo>
                  <a:pt x="11189" y="7447"/>
                </a:lnTo>
                <a:lnTo>
                  <a:pt x="11702" y="7483"/>
                </a:lnTo>
                <a:lnTo>
                  <a:pt x="11959" y="7483"/>
                </a:lnTo>
                <a:lnTo>
                  <a:pt x="12216" y="7447"/>
                </a:lnTo>
                <a:lnTo>
                  <a:pt x="12583" y="7373"/>
                </a:lnTo>
                <a:lnTo>
                  <a:pt x="12693" y="7373"/>
                </a:lnTo>
                <a:lnTo>
                  <a:pt x="12766" y="7337"/>
                </a:lnTo>
                <a:lnTo>
                  <a:pt x="12803" y="7410"/>
                </a:lnTo>
                <a:lnTo>
                  <a:pt x="12840" y="7447"/>
                </a:lnTo>
                <a:lnTo>
                  <a:pt x="12876" y="7483"/>
                </a:lnTo>
                <a:lnTo>
                  <a:pt x="12986" y="7520"/>
                </a:lnTo>
                <a:lnTo>
                  <a:pt x="13023" y="7777"/>
                </a:lnTo>
                <a:lnTo>
                  <a:pt x="13060" y="8070"/>
                </a:lnTo>
                <a:lnTo>
                  <a:pt x="12986" y="8107"/>
                </a:lnTo>
                <a:lnTo>
                  <a:pt x="12693" y="7997"/>
                </a:lnTo>
                <a:lnTo>
                  <a:pt x="12473" y="7887"/>
                </a:lnTo>
                <a:lnTo>
                  <a:pt x="12253" y="7777"/>
                </a:lnTo>
                <a:lnTo>
                  <a:pt x="11886" y="7777"/>
                </a:lnTo>
                <a:lnTo>
                  <a:pt x="11776" y="7813"/>
                </a:lnTo>
                <a:lnTo>
                  <a:pt x="11226" y="7777"/>
                </a:lnTo>
                <a:lnTo>
                  <a:pt x="10895" y="7740"/>
                </a:lnTo>
                <a:lnTo>
                  <a:pt x="10749" y="7740"/>
                </a:lnTo>
                <a:lnTo>
                  <a:pt x="10675" y="7703"/>
                </a:lnTo>
                <a:lnTo>
                  <a:pt x="10565" y="7483"/>
                </a:lnTo>
                <a:lnTo>
                  <a:pt x="10529" y="7483"/>
                </a:lnTo>
                <a:lnTo>
                  <a:pt x="10529" y="7520"/>
                </a:lnTo>
                <a:lnTo>
                  <a:pt x="10529" y="7887"/>
                </a:lnTo>
                <a:lnTo>
                  <a:pt x="10529" y="7960"/>
                </a:lnTo>
                <a:lnTo>
                  <a:pt x="10602" y="7997"/>
                </a:lnTo>
                <a:lnTo>
                  <a:pt x="11042" y="8107"/>
                </a:lnTo>
                <a:lnTo>
                  <a:pt x="11482" y="8144"/>
                </a:lnTo>
                <a:lnTo>
                  <a:pt x="11482" y="8327"/>
                </a:lnTo>
                <a:lnTo>
                  <a:pt x="11519" y="8474"/>
                </a:lnTo>
                <a:lnTo>
                  <a:pt x="11592" y="8547"/>
                </a:lnTo>
                <a:lnTo>
                  <a:pt x="11629" y="8584"/>
                </a:lnTo>
                <a:lnTo>
                  <a:pt x="11776" y="8657"/>
                </a:lnTo>
                <a:lnTo>
                  <a:pt x="11959" y="8767"/>
                </a:lnTo>
                <a:lnTo>
                  <a:pt x="11409" y="8657"/>
                </a:lnTo>
                <a:lnTo>
                  <a:pt x="10969" y="8474"/>
                </a:lnTo>
                <a:lnTo>
                  <a:pt x="10712" y="8437"/>
                </a:lnTo>
                <a:lnTo>
                  <a:pt x="10455" y="8400"/>
                </a:lnTo>
                <a:lnTo>
                  <a:pt x="10198" y="8217"/>
                </a:lnTo>
                <a:lnTo>
                  <a:pt x="10052" y="8180"/>
                </a:lnTo>
                <a:lnTo>
                  <a:pt x="9942" y="8144"/>
                </a:lnTo>
                <a:lnTo>
                  <a:pt x="9722" y="8180"/>
                </a:lnTo>
                <a:lnTo>
                  <a:pt x="9575" y="8254"/>
                </a:lnTo>
                <a:lnTo>
                  <a:pt x="9465" y="8364"/>
                </a:lnTo>
                <a:lnTo>
                  <a:pt x="9355" y="8510"/>
                </a:lnTo>
                <a:lnTo>
                  <a:pt x="9245" y="8584"/>
                </a:lnTo>
                <a:lnTo>
                  <a:pt x="9098" y="8620"/>
                </a:lnTo>
                <a:lnTo>
                  <a:pt x="8841" y="8584"/>
                </a:lnTo>
                <a:lnTo>
                  <a:pt x="8621" y="8620"/>
                </a:lnTo>
                <a:lnTo>
                  <a:pt x="8401" y="8694"/>
                </a:lnTo>
                <a:lnTo>
                  <a:pt x="8181" y="8804"/>
                </a:lnTo>
                <a:lnTo>
                  <a:pt x="7924" y="8804"/>
                </a:lnTo>
                <a:lnTo>
                  <a:pt x="7851" y="8767"/>
                </a:lnTo>
                <a:lnTo>
                  <a:pt x="7814" y="8730"/>
                </a:lnTo>
                <a:lnTo>
                  <a:pt x="7814" y="8694"/>
                </a:lnTo>
                <a:lnTo>
                  <a:pt x="7887" y="8620"/>
                </a:lnTo>
                <a:lnTo>
                  <a:pt x="7998" y="8510"/>
                </a:lnTo>
                <a:lnTo>
                  <a:pt x="8144" y="8437"/>
                </a:lnTo>
                <a:lnTo>
                  <a:pt x="8401" y="8327"/>
                </a:lnTo>
                <a:lnTo>
                  <a:pt x="8731" y="8180"/>
                </a:lnTo>
                <a:lnTo>
                  <a:pt x="8915" y="8070"/>
                </a:lnTo>
                <a:lnTo>
                  <a:pt x="9025" y="7924"/>
                </a:lnTo>
                <a:lnTo>
                  <a:pt x="9135" y="7777"/>
                </a:lnTo>
                <a:lnTo>
                  <a:pt x="9208" y="7630"/>
                </a:lnTo>
                <a:lnTo>
                  <a:pt x="9208" y="7447"/>
                </a:lnTo>
                <a:lnTo>
                  <a:pt x="9171" y="7227"/>
                </a:lnTo>
                <a:lnTo>
                  <a:pt x="9098" y="7117"/>
                </a:lnTo>
                <a:lnTo>
                  <a:pt x="8988" y="7006"/>
                </a:lnTo>
                <a:lnTo>
                  <a:pt x="8841" y="6896"/>
                </a:lnTo>
                <a:lnTo>
                  <a:pt x="8694" y="6860"/>
                </a:lnTo>
                <a:lnTo>
                  <a:pt x="8548" y="6823"/>
                </a:lnTo>
                <a:lnTo>
                  <a:pt x="8401" y="6823"/>
                </a:lnTo>
                <a:lnTo>
                  <a:pt x="8254" y="6860"/>
                </a:lnTo>
                <a:lnTo>
                  <a:pt x="8108" y="6933"/>
                </a:lnTo>
                <a:lnTo>
                  <a:pt x="7924" y="7117"/>
                </a:lnTo>
                <a:lnTo>
                  <a:pt x="7924" y="7117"/>
                </a:lnTo>
                <a:lnTo>
                  <a:pt x="7998" y="6970"/>
                </a:lnTo>
                <a:lnTo>
                  <a:pt x="8108" y="6860"/>
                </a:lnTo>
                <a:lnTo>
                  <a:pt x="8291" y="6603"/>
                </a:lnTo>
                <a:lnTo>
                  <a:pt x="8511" y="6383"/>
                </a:lnTo>
                <a:lnTo>
                  <a:pt x="8768" y="6126"/>
                </a:lnTo>
                <a:lnTo>
                  <a:pt x="8951" y="5943"/>
                </a:lnTo>
                <a:lnTo>
                  <a:pt x="9135" y="5796"/>
                </a:lnTo>
                <a:lnTo>
                  <a:pt x="9171" y="5796"/>
                </a:lnTo>
                <a:lnTo>
                  <a:pt x="9391" y="5759"/>
                </a:lnTo>
                <a:lnTo>
                  <a:pt x="9612" y="5686"/>
                </a:lnTo>
                <a:lnTo>
                  <a:pt x="10052" y="5539"/>
                </a:lnTo>
                <a:lnTo>
                  <a:pt x="10455" y="5356"/>
                </a:lnTo>
                <a:lnTo>
                  <a:pt x="10639" y="5282"/>
                </a:lnTo>
                <a:lnTo>
                  <a:pt x="10895" y="5246"/>
                </a:lnTo>
                <a:lnTo>
                  <a:pt x="10895" y="5246"/>
                </a:lnTo>
                <a:lnTo>
                  <a:pt x="10602" y="5503"/>
                </a:lnTo>
                <a:lnTo>
                  <a:pt x="10492" y="5649"/>
                </a:lnTo>
                <a:lnTo>
                  <a:pt x="10419" y="5833"/>
                </a:lnTo>
                <a:lnTo>
                  <a:pt x="10455" y="5869"/>
                </a:lnTo>
                <a:lnTo>
                  <a:pt x="10639" y="5796"/>
                </a:lnTo>
                <a:lnTo>
                  <a:pt x="10822" y="5723"/>
                </a:lnTo>
                <a:lnTo>
                  <a:pt x="11152" y="5503"/>
                </a:lnTo>
                <a:lnTo>
                  <a:pt x="11739" y="5136"/>
                </a:lnTo>
                <a:close/>
                <a:moveTo>
                  <a:pt x="11996" y="8254"/>
                </a:moveTo>
                <a:lnTo>
                  <a:pt x="12546" y="8400"/>
                </a:lnTo>
                <a:lnTo>
                  <a:pt x="12729" y="8584"/>
                </a:lnTo>
                <a:lnTo>
                  <a:pt x="12803" y="8620"/>
                </a:lnTo>
                <a:lnTo>
                  <a:pt x="12876" y="8657"/>
                </a:lnTo>
                <a:lnTo>
                  <a:pt x="12950" y="8620"/>
                </a:lnTo>
                <a:lnTo>
                  <a:pt x="13023" y="8584"/>
                </a:lnTo>
                <a:lnTo>
                  <a:pt x="12950" y="9024"/>
                </a:lnTo>
                <a:lnTo>
                  <a:pt x="12509" y="8914"/>
                </a:lnTo>
                <a:lnTo>
                  <a:pt x="12399" y="8657"/>
                </a:lnTo>
                <a:lnTo>
                  <a:pt x="12216" y="8474"/>
                </a:lnTo>
                <a:lnTo>
                  <a:pt x="12033" y="8327"/>
                </a:lnTo>
                <a:lnTo>
                  <a:pt x="11959" y="8290"/>
                </a:lnTo>
                <a:lnTo>
                  <a:pt x="11996" y="8254"/>
                </a:lnTo>
                <a:close/>
                <a:moveTo>
                  <a:pt x="10932" y="8841"/>
                </a:moveTo>
                <a:lnTo>
                  <a:pt x="11519" y="9097"/>
                </a:lnTo>
                <a:lnTo>
                  <a:pt x="12106" y="9244"/>
                </a:lnTo>
                <a:lnTo>
                  <a:pt x="12033" y="9391"/>
                </a:lnTo>
                <a:lnTo>
                  <a:pt x="11922" y="9537"/>
                </a:lnTo>
                <a:lnTo>
                  <a:pt x="11776" y="9611"/>
                </a:lnTo>
                <a:lnTo>
                  <a:pt x="11702" y="9611"/>
                </a:lnTo>
                <a:lnTo>
                  <a:pt x="11629" y="9574"/>
                </a:lnTo>
                <a:lnTo>
                  <a:pt x="11519" y="9537"/>
                </a:lnTo>
                <a:lnTo>
                  <a:pt x="11409" y="9427"/>
                </a:lnTo>
                <a:lnTo>
                  <a:pt x="11226" y="9244"/>
                </a:lnTo>
                <a:lnTo>
                  <a:pt x="10932" y="8841"/>
                </a:lnTo>
                <a:close/>
                <a:moveTo>
                  <a:pt x="12509" y="9354"/>
                </a:moveTo>
                <a:lnTo>
                  <a:pt x="12876" y="9391"/>
                </a:lnTo>
                <a:lnTo>
                  <a:pt x="12656" y="10161"/>
                </a:lnTo>
                <a:lnTo>
                  <a:pt x="12583" y="10088"/>
                </a:lnTo>
                <a:lnTo>
                  <a:pt x="12363" y="10088"/>
                </a:lnTo>
                <a:lnTo>
                  <a:pt x="12216" y="10051"/>
                </a:lnTo>
                <a:lnTo>
                  <a:pt x="11886" y="9978"/>
                </a:lnTo>
                <a:lnTo>
                  <a:pt x="12106" y="9868"/>
                </a:lnTo>
                <a:lnTo>
                  <a:pt x="12289" y="9758"/>
                </a:lnTo>
                <a:lnTo>
                  <a:pt x="12399" y="9574"/>
                </a:lnTo>
                <a:lnTo>
                  <a:pt x="12509" y="9354"/>
                </a:lnTo>
                <a:close/>
                <a:moveTo>
                  <a:pt x="10382" y="9721"/>
                </a:moveTo>
                <a:lnTo>
                  <a:pt x="11409" y="10161"/>
                </a:lnTo>
                <a:lnTo>
                  <a:pt x="11922" y="10381"/>
                </a:lnTo>
                <a:lnTo>
                  <a:pt x="12253" y="10491"/>
                </a:lnTo>
                <a:lnTo>
                  <a:pt x="12399" y="10491"/>
                </a:lnTo>
                <a:lnTo>
                  <a:pt x="12509" y="10455"/>
                </a:lnTo>
                <a:lnTo>
                  <a:pt x="12326" y="10968"/>
                </a:lnTo>
                <a:lnTo>
                  <a:pt x="12033" y="10858"/>
                </a:lnTo>
                <a:lnTo>
                  <a:pt x="11886" y="10785"/>
                </a:lnTo>
                <a:lnTo>
                  <a:pt x="11776" y="10711"/>
                </a:lnTo>
                <a:lnTo>
                  <a:pt x="11519" y="10528"/>
                </a:lnTo>
                <a:lnTo>
                  <a:pt x="11409" y="10418"/>
                </a:lnTo>
                <a:lnTo>
                  <a:pt x="11262" y="10344"/>
                </a:lnTo>
                <a:lnTo>
                  <a:pt x="11079" y="10308"/>
                </a:lnTo>
                <a:lnTo>
                  <a:pt x="10895" y="10271"/>
                </a:lnTo>
                <a:lnTo>
                  <a:pt x="10492" y="10234"/>
                </a:lnTo>
                <a:lnTo>
                  <a:pt x="10455" y="9978"/>
                </a:lnTo>
                <a:lnTo>
                  <a:pt x="10382" y="9721"/>
                </a:lnTo>
                <a:close/>
                <a:moveTo>
                  <a:pt x="10455" y="10528"/>
                </a:moveTo>
                <a:lnTo>
                  <a:pt x="10785" y="10601"/>
                </a:lnTo>
                <a:lnTo>
                  <a:pt x="10969" y="10638"/>
                </a:lnTo>
                <a:lnTo>
                  <a:pt x="11115" y="10711"/>
                </a:lnTo>
                <a:lnTo>
                  <a:pt x="11336" y="10821"/>
                </a:lnTo>
                <a:lnTo>
                  <a:pt x="11519" y="10968"/>
                </a:lnTo>
                <a:lnTo>
                  <a:pt x="11702" y="11115"/>
                </a:lnTo>
                <a:lnTo>
                  <a:pt x="11886" y="11262"/>
                </a:lnTo>
                <a:lnTo>
                  <a:pt x="12106" y="11335"/>
                </a:lnTo>
                <a:lnTo>
                  <a:pt x="11739" y="11922"/>
                </a:lnTo>
                <a:lnTo>
                  <a:pt x="11629" y="11922"/>
                </a:lnTo>
                <a:lnTo>
                  <a:pt x="11482" y="11885"/>
                </a:lnTo>
                <a:lnTo>
                  <a:pt x="11226" y="11738"/>
                </a:lnTo>
                <a:lnTo>
                  <a:pt x="10565" y="11482"/>
                </a:lnTo>
                <a:lnTo>
                  <a:pt x="10272" y="11335"/>
                </a:lnTo>
                <a:lnTo>
                  <a:pt x="10382" y="10968"/>
                </a:lnTo>
                <a:lnTo>
                  <a:pt x="10455" y="10601"/>
                </a:lnTo>
                <a:lnTo>
                  <a:pt x="10455" y="10528"/>
                </a:lnTo>
                <a:close/>
                <a:moveTo>
                  <a:pt x="10125" y="11665"/>
                </a:moveTo>
                <a:lnTo>
                  <a:pt x="10785" y="11958"/>
                </a:lnTo>
                <a:lnTo>
                  <a:pt x="11115" y="12142"/>
                </a:lnTo>
                <a:lnTo>
                  <a:pt x="11299" y="12215"/>
                </a:lnTo>
                <a:lnTo>
                  <a:pt x="11482" y="12289"/>
                </a:lnTo>
                <a:lnTo>
                  <a:pt x="11226" y="12655"/>
                </a:lnTo>
                <a:lnTo>
                  <a:pt x="10895" y="12545"/>
                </a:lnTo>
                <a:lnTo>
                  <a:pt x="10455" y="12399"/>
                </a:lnTo>
                <a:lnTo>
                  <a:pt x="10052" y="12252"/>
                </a:lnTo>
                <a:lnTo>
                  <a:pt x="9868" y="12142"/>
                </a:lnTo>
                <a:lnTo>
                  <a:pt x="10125" y="11665"/>
                </a:lnTo>
                <a:close/>
                <a:moveTo>
                  <a:pt x="9355" y="9574"/>
                </a:moveTo>
                <a:lnTo>
                  <a:pt x="9575" y="9611"/>
                </a:lnTo>
                <a:lnTo>
                  <a:pt x="9795" y="9648"/>
                </a:lnTo>
                <a:lnTo>
                  <a:pt x="9978" y="9758"/>
                </a:lnTo>
                <a:lnTo>
                  <a:pt x="10052" y="9868"/>
                </a:lnTo>
                <a:lnTo>
                  <a:pt x="10088" y="9941"/>
                </a:lnTo>
                <a:lnTo>
                  <a:pt x="10125" y="10088"/>
                </a:lnTo>
                <a:lnTo>
                  <a:pt x="10125" y="10198"/>
                </a:lnTo>
                <a:lnTo>
                  <a:pt x="9832" y="10161"/>
                </a:lnTo>
                <a:lnTo>
                  <a:pt x="9795" y="10198"/>
                </a:lnTo>
                <a:lnTo>
                  <a:pt x="9795" y="10234"/>
                </a:lnTo>
                <a:lnTo>
                  <a:pt x="9942" y="10344"/>
                </a:lnTo>
                <a:lnTo>
                  <a:pt x="10088" y="10455"/>
                </a:lnTo>
                <a:lnTo>
                  <a:pt x="10015" y="10785"/>
                </a:lnTo>
                <a:lnTo>
                  <a:pt x="9942" y="11078"/>
                </a:lnTo>
                <a:lnTo>
                  <a:pt x="9905" y="11188"/>
                </a:lnTo>
                <a:lnTo>
                  <a:pt x="9648" y="11115"/>
                </a:lnTo>
                <a:lnTo>
                  <a:pt x="9391" y="11078"/>
                </a:lnTo>
                <a:lnTo>
                  <a:pt x="9355" y="11078"/>
                </a:lnTo>
                <a:lnTo>
                  <a:pt x="9318" y="11115"/>
                </a:lnTo>
                <a:lnTo>
                  <a:pt x="9318" y="11151"/>
                </a:lnTo>
                <a:lnTo>
                  <a:pt x="9355" y="11188"/>
                </a:lnTo>
                <a:lnTo>
                  <a:pt x="9538" y="11372"/>
                </a:lnTo>
                <a:lnTo>
                  <a:pt x="9795" y="11518"/>
                </a:lnTo>
                <a:lnTo>
                  <a:pt x="9501" y="11995"/>
                </a:lnTo>
                <a:lnTo>
                  <a:pt x="9061" y="11812"/>
                </a:lnTo>
                <a:lnTo>
                  <a:pt x="8584" y="11628"/>
                </a:lnTo>
                <a:lnTo>
                  <a:pt x="8548" y="11628"/>
                </a:lnTo>
                <a:lnTo>
                  <a:pt x="8548" y="11702"/>
                </a:lnTo>
                <a:lnTo>
                  <a:pt x="8731" y="11848"/>
                </a:lnTo>
                <a:lnTo>
                  <a:pt x="8915" y="12032"/>
                </a:lnTo>
                <a:lnTo>
                  <a:pt x="9318" y="12289"/>
                </a:lnTo>
                <a:lnTo>
                  <a:pt x="9061" y="12582"/>
                </a:lnTo>
                <a:lnTo>
                  <a:pt x="8805" y="12802"/>
                </a:lnTo>
                <a:lnTo>
                  <a:pt x="8548" y="12692"/>
                </a:lnTo>
                <a:lnTo>
                  <a:pt x="8401" y="12069"/>
                </a:lnTo>
                <a:lnTo>
                  <a:pt x="8291" y="11445"/>
                </a:lnTo>
                <a:lnTo>
                  <a:pt x="8218" y="11298"/>
                </a:lnTo>
                <a:lnTo>
                  <a:pt x="8144" y="11188"/>
                </a:lnTo>
                <a:lnTo>
                  <a:pt x="8034" y="11115"/>
                </a:lnTo>
                <a:lnTo>
                  <a:pt x="7374" y="11115"/>
                </a:lnTo>
                <a:lnTo>
                  <a:pt x="7264" y="11078"/>
                </a:lnTo>
                <a:lnTo>
                  <a:pt x="7154" y="11041"/>
                </a:lnTo>
                <a:lnTo>
                  <a:pt x="7007" y="10895"/>
                </a:lnTo>
                <a:lnTo>
                  <a:pt x="6897" y="10675"/>
                </a:lnTo>
                <a:lnTo>
                  <a:pt x="6860" y="10455"/>
                </a:lnTo>
                <a:lnTo>
                  <a:pt x="6860" y="10344"/>
                </a:lnTo>
                <a:lnTo>
                  <a:pt x="6897" y="10234"/>
                </a:lnTo>
                <a:lnTo>
                  <a:pt x="6934" y="10124"/>
                </a:lnTo>
                <a:lnTo>
                  <a:pt x="7007" y="10051"/>
                </a:lnTo>
                <a:lnTo>
                  <a:pt x="7227" y="9978"/>
                </a:lnTo>
                <a:lnTo>
                  <a:pt x="7447" y="9904"/>
                </a:lnTo>
                <a:lnTo>
                  <a:pt x="8328" y="9721"/>
                </a:lnTo>
                <a:lnTo>
                  <a:pt x="8401" y="9758"/>
                </a:lnTo>
                <a:lnTo>
                  <a:pt x="8548" y="9758"/>
                </a:lnTo>
                <a:lnTo>
                  <a:pt x="8841" y="9648"/>
                </a:lnTo>
                <a:lnTo>
                  <a:pt x="9135" y="9574"/>
                </a:lnTo>
                <a:close/>
                <a:moveTo>
                  <a:pt x="1028" y="7373"/>
                </a:moveTo>
                <a:lnTo>
                  <a:pt x="1028" y="7887"/>
                </a:lnTo>
                <a:lnTo>
                  <a:pt x="1101" y="8437"/>
                </a:lnTo>
                <a:lnTo>
                  <a:pt x="1138" y="8474"/>
                </a:lnTo>
                <a:lnTo>
                  <a:pt x="1211" y="8510"/>
                </a:lnTo>
                <a:lnTo>
                  <a:pt x="1285" y="8510"/>
                </a:lnTo>
                <a:lnTo>
                  <a:pt x="1358" y="8474"/>
                </a:lnTo>
                <a:lnTo>
                  <a:pt x="1872" y="8070"/>
                </a:lnTo>
                <a:lnTo>
                  <a:pt x="1945" y="8951"/>
                </a:lnTo>
                <a:lnTo>
                  <a:pt x="1982" y="9611"/>
                </a:lnTo>
                <a:lnTo>
                  <a:pt x="1982" y="9758"/>
                </a:lnTo>
                <a:lnTo>
                  <a:pt x="1982" y="9904"/>
                </a:lnTo>
                <a:lnTo>
                  <a:pt x="1872" y="10014"/>
                </a:lnTo>
                <a:lnTo>
                  <a:pt x="1762" y="10088"/>
                </a:lnTo>
                <a:lnTo>
                  <a:pt x="1615" y="10271"/>
                </a:lnTo>
                <a:lnTo>
                  <a:pt x="1505" y="10455"/>
                </a:lnTo>
                <a:lnTo>
                  <a:pt x="1468" y="10638"/>
                </a:lnTo>
                <a:lnTo>
                  <a:pt x="1468" y="10858"/>
                </a:lnTo>
                <a:lnTo>
                  <a:pt x="1505" y="11078"/>
                </a:lnTo>
                <a:lnTo>
                  <a:pt x="1578" y="11298"/>
                </a:lnTo>
                <a:lnTo>
                  <a:pt x="1688" y="11702"/>
                </a:lnTo>
                <a:lnTo>
                  <a:pt x="2165" y="12876"/>
                </a:lnTo>
                <a:lnTo>
                  <a:pt x="1835" y="12509"/>
                </a:lnTo>
                <a:lnTo>
                  <a:pt x="1505" y="12142"/>
                </a:lnTo>
                <a:lnTo>
                  <a:pt x="1211" y="11665"/>
                </a:lnTo>
                <a:lnTo>
                  <a:pt x="918" y="11188"/>
                </a:lnTo>
                <a:lnTo>
                  <a:pt x="735" y="10675"/>
                </a:lnTo>
                <a:lnTo>
                  <a:pt x="588" y="10161"/>
                </a:lnTo>
                <a:lnTo>
                  <a:pt x="551" y="9831"/>
                </a:lnTo>
                <a:lnTo>
                  <a:pt x="514" y="9501"/>
                </a:lnTo>
                <a:lnTo>
                  <a:pt x="551" y="9171"/>
                </a:lnTo>
                <a:lnTo>
                  <a:pt x="588" y="8841"/>
                </a:lnTo>
                <a:lnTo>
                  <a:pt x="771" y="8180"/>
                </a:lnTo>
                <a:lnTo>
                  <a:pt x="955" y="7557"/>
                </a:lnTo>
                <a:lnTo>
                  <a:pt x="1028" y="7373"/>
                </a:lnTo>
                <a:close/>
                <a:moveTo>
                  <a:pt x="9612" y="12472"/>
                </a:moveTo>
                <a:lnTo>
                  <a:pt x="9942" y="12619"/>
                </a:lnTo>
                <a:lnTo>
                  <a:pt x="10675" y="12912"/>
                </a:lnTo>
                <a:lnTo>
                  <a:pt x="10895" y="12986"/>
                </a:lnTo>
                <a:lnTo>
                  <a:pt x="10529" y="13316"/>
                </a:lnTo>
                <a:lnTo>
                  <a:pt x="10162" y="13609"/>
                </a:lnTo>
                <a:lnTo>
                  <a:pt x="9685" y="13279"/>
                </a:lnTo>
                <a:lnTo>
                  <a:pt x="9171" y="12986"/>
                </a:lnTo>
                <a:lnTo>
                  <a:pt x="9391" y="12729"/>
                </a:lnTo>
                <a:lnTo>
                  <a:pt x="9612" y="12472"/>
                </a:lnTo>
                <a:close/>
                <a:moveTo>
                  <a:pt x="2569" y="5209"/>
                </a:moveTo>
                <a:lnTo>
                  <a:pt x="2899" y="5319"/>
                </a:lnTo>
                <a:lnTo>
                  <a:pt x="3266" y="5356"/>
                </a:lnTo>
                <a:lnTo>
                  <a:pt x="3999" y="5356"/>
                </a:lnTo>
                <a:lnTo>
                  <a:pt x="4733" y="5429"/>
                </a:lnTo>
                <a:lnTo>
                  <a:pt x="5467" y="5539"/>
                </a:lnTo>
                <a:lnTo>
                  <a:pt x="5320" y="5649"/>
                </a:lnTo>
                <a:lnTo>
                  <a:pt x="5173" y="5723"/>
                </a:lnTo>
                <a:lnTo>
                  <a:pt x="4880" y="5833"/>
                </a:lnTo>
                <a:lnTo>
                  <a:pt x="4696" y="5943"/>
                </a:lnTo>
                <a:lnTo>
                  <a:pt x="4513" y="6053"/>
                </a:lnTo>
                <a:lnTo>
                  <a:pt x="4366" y="6236"/>
                </a:lnTo>
                <a:lnTo>
                  <a:pt x="4293" y="6420"/>
                </a:lnTo>
                <a:lnTo>
                  <a:pt x="4256" y="6493"/>
                </a:lnTo>
                <a:lnTo>
                  <a:pt x="4293" y="6603"/>
                </a:lnTo>
                <a:lnTo>
                  <a:pt x="4329" y="6676"/>
                </a:lnTo>
                <a:lnTo>
                  <a:pt x="4366" y="6750"/>
                </a:lnTo>
                <a:lnTo>
                  <a:pt x="4439" y="6823"/>
                </a:lnTo>
                <a:lnTo>
                  <a:pt x="4549" y="6823"/>
                </a:lnTo>
                <a:lnTo>
                  <a:pt x="4660" y="6860"/>
                </a:lnTo>
                <a:lnTo>
                  <a:pt x="4696" y="6933"/>
                </a:lnTo>
                <a:lnTo>
                  <a:pt x="4733" y="7117"/>
                </a:lnTo>
                <a:lnTo>
                  <a:pt x="4770" y="7300"/>
                </a:lnTo>
                <a:lnTo>
                  <a:pt x="4770" y="7667"/>
                </a:lnTo>
                <a:lnTo>
                  <a:pt x="4806" y="7813"/>
                </a:lnTo>
                <a:lnTo>
                  <a:pt x="4586" y="7520"/>
                </a:lnTo>
                <a:lnTo>
                  <a:pt x="4366" y="7263"/>
                </a:lnTo>
                <a:lnTo>
                  <a:pt x="4256" y="7190"/>
                </a:lnTo>
                <a:lnTo>
                  <a:pt x="4146" y="7153"/>
                </a:lnTo>
                <a:lnTo>
                  <a:pt x="3999" y="7117"/>
                </a:lnTo>
                <a:lnTo>
                  <a:pt x="3889" y="7153"/>
                </a:lnTo>
                <a:lnTo>
                  <a:pt x="3632" y="7227"/>
                </a:lnTo>
                <a:lnTo>
                  <a:pt x="3412" y="7373"/>
                </a:lnTo>
                <a:lnTo>
                  <a:pt x="3192" y="7593"/>
                </a:lnTo>
                <a:lnTo>
                  <a:pt x="2972" y="7813"/>
                </a:lnTo>
                <a:lnTo>
                  <a:pt x="2825" y="8070"/>
                </a:lnTo>
                <a:lnTo>
                  <a:pt x="2715" y="8364"/>
                </a:lnTo>
                <a:lnTo>
                  <a:pt x="2642" y="8657"/>
                </a:lnTo>
                <a:lnTo>
                  <a:pt x="2605" y="8951"/>
                </a:lnTo>
                <a:lnTo>
                  <a:pt x="2605" y="9244"/>
                </a:lnTo>
                <a:lnTo>
                  <a:pt x="2679" y="9537"/>
                </a:lnTo>
                <a:lnTo>
                  <a:pt x="2679" y="9611"/>
                </a:lnTo>
                <a:lnTo>
                  <a:pt x="2752" y="9648"/>
                </a:lnTo>
                <a:lnTo>
                  <a:pt x="2789" y="9684"/>
                </a:lnTo>
                <a:lnTo>
                  <a:pt x="3156" y="9684"/>
                </a:lnTo>
                <a:lnTo>
                  <a:pt x="3449" y="9758"/>
                </a:lnTo>
                <a:lnTo>
                  <a:pt x="3706" y="9868"/>
                </a:lnTo>
                <a:lnTo>
                  <a:pt x="3963" y="10014"/>
                </a:lnTo>
                <a:lnTo>
                  <a:pt x="4183" y="10198"/>
                </a:lnTo>
                <a:lnTo>
                  <a:pt x="4403" y="10418"/>
                </a:lnTo>
                <a:lnTo>
                  <a:pt x="4770" y="10858"/>
                </a:lnTo>
                <a:lnTo>
                  <a:pt x="4403" y="11151"/>
                </a:lnTo>
                <a:lnTo>
                  <a:pt x="4109" y="11445"/>
                </a:lnTo>
                <a:lnTo>
                  <a:pt x="3816" y="11775"/>
                </a:lnTo>
                <a:lnTo>
                  <a:pt x="3596" y="12142"/>
                </a:lnTo>
                <a:lnTo>
                  <a:pt x="3412" y="12545"/>
                </a:lnTo>
                <a:lnTo>
                  <a:pt x="3266" y="12986"/>
                </a:lnTo>
                <a:lnTo>
                  <a:pt x="3192" y="13426"/>
                </a:lnTo>
                <a:lnTo>
                  <a:pt x="3156" y="13866"/>
                </a:lnTo>
                <a:lnTo>
                  <a:pt x="3082" y="13829"/>
                </a:lnTo>
                <a:lnTo>
                  <a:pt x="2972" y="13719"/>
                </a:lnTo>
                <a:lnTo>
                  <a:pt x="2899" y="13572"/>
                </a:lnTo>
                <a:lnTo>
                  <a:pt x="2459" y="12582"/>
                </a:lnTo>
                <a:lnTo>
                  <a:pt x="2092" y="11702"/>
                </a:lnTo>
                <a:lnTo>
                  <a:pt x="1945" y="11262"/>
                </a:lnTo>
                <a:lnTo>
                  <a:pt x="1872" y="10821"/>
                </a:lnTo>
                <a:lnTo>
                  <a:pt x="1872" y="10638"/>
                </a:lnTo>
                <a:lnTo>
                  <a:pt x="1945" y="10491"/>
                </a:lnTo>
                <a:lnTo>
                  <a:pt x="2055" y="10381"/>
                </a:lnTo>
                <a:lnTo>
                  <a:pt x="2202" y="10271"/>
                </a:lnTo>
                <a:lnTo>
                  <a:pt x="2312" y="10161"/>
                </a:lnTo>
                <a:lnTo>
                  <a:pt x="2385" y="10051"/>
                </a:lnTo>
                <a:lnTo>
                  <a:pt x="2385" y="9904"/>
                </a:lnTo>
                <a:lnTo>
                  <a:pt x="2385" y="9721"/>
                </a:lnTo>
                <a:lnTo>
                  <a:pt x="2312" y="8730"/>
                </a:lnTo>
                <a:lnTo>
                  <a:pt x="2165" y="7740"/>
                </a:lnTo>
                <a:lnTo>
                  <a:pt x="2165" y="7667"/>
                </a:lnTo>
                <a:lnTo>
                  <a:pt x="2092" y="7593"/>
                </a:lnTo>
                <a:lnTo>
                  <a:pt x="1945" y="7593"/>
                </a:lnTo>
                <a:lnTo>
                  <a:pt x="1358" y="8070"/>
                </a:lnTo>
                <a:lnTo>
                  <a:pt x="1321" y="7667"/>
                </a:lnTo>
                <a:lnTo>
                  <a:pt x="1358" y="7263"/>
                </a:lnTo>
                <a:lnTo>
                  <a:pt x="1395" y="6860"/>
                </a:lnTo>
                <a:lnTo>
                  <a:pt x="1505" y="6456"/>
                </a:lnTo>
                <a:lnTo>
                  <a:pt x="1505" y="6383"/>
                </a:lnTo>
                <a:lnTo>
                  <a:pt x="1468" y="6310"/>
                </a:lnTo>
                <a:lnTo>
                  <a:pt x="1725" y="5796"/>
                </a:lnTo>
                <a:lnTo>
                  <a:pt x="1982" y="5319"/>
                </a:lnTo>
                <a:lnTo>
                  <a:pt x="2239" y="5356"/>
                </a:lnTo>
                <a:lnTo>
                  <a:pt x="2495" y="5392"/>
                </a:lnTo>
                <a:lnTo>
                  <a:pt x="2569" y="5356"/>
                </a:lnTo>
                <a:lnTo>
                  <a:pt x="2605" y="5319"/>
                </a:lnTo>
                <a:lnTo>
                  <a:pt x="2605" y="5282"/>
                </a:lnTo>
                <a:lnTo>
                  <a:pt x="2569" y="5209"/>
                </a:lnTo>
                <a:close/>
                <a:moveTo>
                  <a:pt x="8805" y="13939"/>
                </a:moveTo>
                <a:lnTo>
                  <a:pt x="9098" y="13976"/>
                </a:lnTo>
                <a:lnTo>
                  <a:pt x="9391" y="14049"/>
                </a:lnTo>
                <a:lnTo>
                  <a:pt x="9208" y="14086"/>
                </a:lnTo>
                <a:lnTo>
                  <a:pt x="9171" y="14049"/>
                </a:lnTo>
                <a:lnTo>
                  <a:pt x="9061" y="14049"/>
                </a:lnTo>
                <a:lnTo>
                  <a:pt x="8988" y="13976"/>
                </a:lnTo>
                <a:lnTo>
                  <a:pt x="8805" y="13939"/>
                </a:lnTo>
                <a:close/>
                <a:moveTo>
                  <a:pt x="5815" y="14178"/>
                </a:moveTo>
                <a:lnTo>
                  <a:pt x="5797" y="14196"/>
                </a:lnTo>
                <a:lnTo>
                  <a:pt x="5760" y="14196"/>
                </a:lnTo>
                <a:lnTo>
                  <a:pt x="5815" y="14178"/>
                </a:lnTo>
                <a:close/>
                <a:moveTo>
                  <a:pt x="7154" y="2935"/>
                </a:moveTo>
                <a:lnTo>
                  <a:pt x="7594" y="3008"/>
                </a:lnTo>
                <a:lnTo>
                  <a:pt x="8034" y="3082"/>
                </a:lnTo>
                <a:lnTo>
                  <a:pt x="8438" y="3155"/>
                </a:lnTo>
                <a:lnTo>
                  <a:pt x="8401" y="3192"/>
                </a:lnTo>
                <a:lnTo>
                  <a:pt x="8401" y="3228"/>
                </a:lnTo>
                <a:lnTo>
                  <a:pt x="8401" y="3265"/>
                </a:lnTo>
                <a:lnTo>
                  <a:pt x="8438" y="3265"/>
                </a:lnTo>
                <a:lnTo>
                  <a:pt x="8621" y="3228"/>
                </a:lnTo>
                <a:lnTo>
                  <a:pt x="8768" y="3265"/>
                </a:lnTo>
                <a:lnTo>
                  <a:pt x="8805" y="3265"/>
                </a:lnTo>
                <a:lnTo>
                  <a:pt x="8768" y="3338"/>
                </a:lnTo>
                <a:lnTo>
                  <a:pt x="8768" y="3412"/>
                </a:lnTo>
                <a:lnTo>
                  <a:pt x="8768" y="3448"/>
                </a:lnTo>
                <a:lnTo>
                  <a:pt x="8805" y="3485"/>
                </a:lnTo>
                <a:lnTo>
                  <a:pt x="8841" y="3485"/>
                </a:lnTo>
                <a:lnTo>
                  <a:pt x="8915" y="3522"/>
                </a:lnTo>
                <a:lnTo>
                  <a:pt x="8988" y="3558"/>
                </a:lnTo>
                <a:lnTo>
                  <a:pt x="9098" y="3668"/>
                </a:lnTo>
                <a:lnTo>
                  <a:pt x="9208" y="3815"/>
                </a:lnTo>
                <a:lnTo>
                  <a:pt x="9245" y="3852"/>
                </a:lnTo>
                <a:lnTo>
                  <a:pt x="9281" y="3889"/>
                </a:lnTo>
                <a:lnTo>
                  <a:pt x="9318" y="3852"/>
                </a:lnTo>
                <a:lnTo>
                  <a:pt x="9391" y="3742"/>
                </a:lnTo>
                <a:lnTo>
                  <a:pt x="9465" y="3632"/>
                </a:lnTo>
                <a:lnTo>
                  <a:pt x="9538" y="3558"/>
                </a:lnTo>
                <a:lnTo>
                  <a:pt x="9758" y="3632"/>
                </a:lnTo>
                <a:lnTo>
                  <a:pt x="9612" y="3815"/>
                </a:lnTo>
                <a:lnTo>
                  <a:pt x="9501" y="3999"/>
                </a:lnTo>
                <a:lnTo>
                  <a:pt x="9465" y="4072"/>
                </a:lnTo>
                <a:lnTo>
                  <a:pt x="9465" y="4182"/>
                </a:lnTo>
                <a:lnTo>
                  <a:pt x="9575" y="4182"/>
                </a:lnTo>
                <a:lnTo>
                  <a:pt x="9648" y="4145"/>
                </a:lnTo>
                <a:lnTo>
                  <a:pt x="9795" y="4035"/>
                </a:lnTo>
                <a:lnTo>
                  <a:pt x="10052" y="3815"/>
                </a:lnTo>
                <a:lnTo>
                  <a:pt x="10308" y="3962"/>
                </a:lnTo>
                <a:lnTo>
                  <a:pt x="10235" y="4035"/>
                </a:lnTo>
                <a:lnTo>
                  <a:pt x="9978" y="4365"/>
                </a:lnTo>
                <a:lnTo>
                  <a:pt x="9868" y="4512"/>
                </a:lnTo>
                <a:lnTo>
                  <a:pt x="9795" y="4696"/>
                </a:lnTo>
                <a:lnTo>
                  <a:pt x="9795" y="4732"/>
                </a:lnTo>
                <a:lnTo>
                  <a:pt x="9832" y="4732"/>
                </a:lnTo>
                <a:lnTo>
                  <a:pt x="10015" y="4659"/>
                </a:lnTo>
                <a:lnTo>
                  <a:pt x="10198" y="4549"/>
                </a:lnTo>
                <a:lnTo>
                  <a:pt x="10492" y="4329"/>
                </a:lnTo>
                <a:lnTo>
                  <a:pt x="10639" y="4182"/>
                </a:lnTo>
                <a:lnTo>
                  <a:pt x="10822" y="4292"/>
                </a:lnTo>
                <a:lnTo>
                  <a:pt x="10565" y="4549"/>
                </a:lnTo>
                <a:lnTo>
                  <a:pt x="10272" y="4879"/>
                </a:lnTo>
                <a:lnTo>
                  <a:pt x="10052" y="5209"/>
                </a:lnTo>
                <a:lnTo>
                  <a:pt x="9942" y="5246"/>
                </a:lnTo>
                <a:lnTo>
                  <a:pt x="9648" y="5392"/>
                </a:lnTo>
                <a:lnTo>
                  <a:pt x="9391" y="5539"/>
                </a:lnTo>
                <a:lnTo>
                  <a:pt x="9281" y="5539"/>
                </a:lnTo>
                <a:lnTo>
                  <a:pt x="9135" y="5576"/>
                </a:lnTo>
                <a:lnTo>
                  <a:pt x="8805" y="5759"/>
                </a:lnTo>
                <a:lnTo>
                  <a:pt x="8548" y="5979"/>
                </a:lnTo>
                <a:lnTo>
                  <a:pt x="8364" y="6089"/>
                </a:lnTo>
                <a:lnTo>
                  <a:pt x="8071" y="6346"/>
                </a:lnTo>
                <a:lnTo>
                  <a:pt x="7924" y="6566"/>
                </a:lnTo>
                <a:lnTo>
                  <a:pt x="7741" y="6750"/>
                </a:lnTo>
                <a:lnTo>
                  <a:pt x="7631" y="6970"/>
                </a:lnTo>
                <a:lnTo>
                  <a:pt x="7594" y="7153"/>
                </a:lnTo>
                <a:lnTo>
                  <a:pt x="7631" y="7227"/>
                </a:lnTo>
                <a:lnTo>
                  <a:pt x="7667" y="7300"/>
                </a:lnTo>
                <a:lnTo>
                  <a:pt x="7741" y="7373"/>
                </a:lnTo>
                <a:lnTo>
                  <a:pt x="7851" y="7410"/>
                </a:lnTo>
                <a:lnTo>
                  <a:pt x="7998" y="7410"/>
                </a:lnTo>
                <a:lnTo>
                  <a:pt x="8144" y="7337"/>
                </a:lnTo>
                <a:lnTo>
                  <a:pt x="8401" y="7190"/>
                </a:lnTo>
                <a:lnTo>
                  <a:pt x="8548" y="7153"/>
                </a:lnTo>
                <a:lnTo>
                  <a:pt x="8731" y="7227"/>
                </a:lnTo>
                <a:lnTo>
                  <a:pt x="8805" y="7263"/>
                </a:lnTo>
                <a:lnTo>
                  <a:pt x="8878" y="7337"/>
                </a:lnTo>
                <a:lnTo>
                  <a:pt x="8915" y="7410"/>
                </a:lnTo>
                <a:lnTo>
                  <a:pt x="8915" y="7483"/>
                </a:lnTo>
                <a:lnTo>
                  <a:pt x="8841" y="7593"/>
                </a:lnTo>
                <a:lnTo>
                  <a:pt x="8731" y="7740"/>
                </a:lnTo>
                <a:lnTo>
                  <a:pt x="8584" y="7850"/>
                </a:lnTo>
                <a:lnTo>
                  <a:pt x="8401" y="7960"/>
                </a:lnTo>
                <a:lnTo>
                  <a:pt x="8144" y="8070"/>
                </a:lnTo>
                <a:lnTo>
                  <a:pt x="7961" y="8144"/>
                </a:lnTo>
                <a:lnTo>
                  <a:pt x="7741" y="8254"/>
                </a:lnTo>
                <a:lnTo>
                  <a:pt x="7557" y="8400"/>
                </a:lnTo>
                <a:lnTo>
                  <a:pt x="7521" y="8474"/>
                </a:lnTo>
                <a:lnTo>
                  <a:pt x="7484" y="8584"/>
                </a:lnTo>
                <a:lnTo>
                  <a:pt x="7447" y="8767"/>
                </a:lnTo>
                <a:lnTo>
                  <a:pt x="7521" y="8914"/>
                </a:lnTo>
                <a:lnTo>
                  <a:pt x="7631" y="9061"/>
                </a:lnTo>
                <a:lnTo>
                  <a:pt x="7777" y="9134"/>
                </a:lnTo>
                <a:lnTo>
                  <a:pt x="7887" y="9171"/>
                </a:lnTo>
                <a:lnTo>
                  <a:pt x="8034" y="9207"/>
                </a:lnTo>
                <a:lnTo>
                  <a:pt x="8254" y="9134"/>
                </a:lnTo>
                <a:lnTo>
                  <a:pt x="8694" y="8951"/>
                </a:lnTo>
                <a:lnTo>
                  <a:pt x="9208" y="8951"/>
                </a:lnTo>
                <a:lnTo>
                  <a:pt x="9391" y="8877"/>
                </a:lnTo>
                <a:lnTo>
                  <a:pt x="9575" y="8767"/>
                </a:lnTo>
                <a:lnTo>
                  <a:pt x="9685" y="8657"/>
                </a:lnTo>
                <a:lnTo>
                  <a:pt x="9795" y="8547"/>
                </a:lnTo>
                <a:lnTo>
                  <a:pt x="9905" y="8547"/>
                </a:lnTo>
                <a:lnTo>
                  <a:pt x="10052" y="8584"/>
                </a:lnTo>
                <a:lnTo>
                  <a:pt x="10088" y="8620"/>
                </a:lnTo>
                <a:lnTo>
                  <a:pt x="10125" y="8620"/>
                </a:lnTo>
                <a:lnTo>
                  <a:pt x="10198" y="8657"/>
                </a:lnTo>
                <a:lnTo>
                  <a:pt x="10382" y="8804"/>
                </a:lnTo>
                <a:lnTo>
                  <a:pt x="10565" y="8987"/>
                </a:lnTo>
                <a:lnTo>
                  <a:pt x="11115" y="9648"/>
                </a:lnTo>
                <a:lnTo>
                  <a:pt x="10382" y="9391"/>
                </a:lnTo>
                <a:lnTo>
                  <a:pt x="10015" y="9281"/>
                </a:lnTo>
                <a:lnTo>
                  <a:pt x="9648" y="9171"/>
                </a:lnTo>
                <a:lnTo>
                  <a:pt x="9612" y="9207"/>
                </a:lnTo>
                <a:lnTo>
                  <a:pt x="9281" y="9171"/>
                </a:lnTo>
                <a:lnTo>
                  <a:pt x="8951" y="9207"/>
                </a:lnTo>
                <a:lnTo>
                  <a:pt x="8621" y="9281"/>
                </a:lnTo>
                <a:lnTo>
                  <a:pt x="8328" y="9391"/>
                </a:lnTo>
                <a:lnTo>
                  <a:pt x="8291" y="9427"/>
                </a:lnTo>
                <a:lnTo>
                  <a:pt x="8144" y="9427"/>
                </a:lnTo>
                <a:lnTo>
                  <a:pt x="7631" y="9537"/>
                </a:lnTo>
                <a:lnTo>
                  <a:pt x="7117" y="9648"/>
                </a:lnTo>
                <a:lnTo>
                  <a:pt x="6934" y="9684"/>
                </a:lnTo>
                <a:lnTo>
                  <a:pt x="6787" y="9794"/>
                </a:lnTo>
                <a:lnTo>
                  <a:pt x="6677" y="9904"/>
                </a:lnTo>
                <a:lnTo>
                  <a:pt x="6567" y="10088"/>
                </a:lnTo>
                <a:lnTo>
                  <a:pt x="6494" y="10271"/>
                </a:lnTo>
                <a:lnTo>
                  <a:pt x="6494" y="10455"/>
                </a:lnTo>
                <a:lnTo>
                  <a:pt x="6494" y="10601"/>
                </a:lnTo>
                <a:lnTo>
                  <a:pt x="6530" y="10785"/>
                </a:lnTo>
                <a:lnTo>
                  <a:pt x="6604" y="10968"/>
                </a:lnTo>
                <a:lnTo>
                  <a:pt x="6714" y="11115"/>
                </a:lnTo>
                <a:lnTo>
                  <a:pt x="6824" y="11225"/>
                </a:lnTo>
                <a:lnTo>
                  <a:pt x="6970" y="11335"/>
                </a:lnTo>
                <a:lnTo>
                  <a:pt x="7117" y="11408"/>
                </a:lnTo>
                <a:lnTo>
                  <a:pt x="7301" y="11445"/>
                </a:lnTo>
                <a:lnTo>
                  <a:pt x="7484" y="11482"/>
                </a:lnTo>
                <a:lnTo>
                  <a:pt x="7777" y="11482"/>
                </a:lnTo>
                <a:lnTo>
                  <a:pt x="7851" y="11555"/>
                </a:lnTo>
                <a:lnTo>
                  <a:pt x="7924" y="11665"/>
                </a:lnTo>
                <a:lnTo>
                  <a:pt x="7961" y="11812"/>
                </a:lnTo>
                <a:lnTo>
                  <a:pt x="8034" y="12105"/>
                </a:lnTo>
                <a:lnTo>
                  <a:pt x="8071" y="12362"/>
                </a:lnTo>
                <a:lnTo>
                  <a:pt x="8108" y="12509"/>
                </a:lnTo>
                <a:lnTo>
                  <a:pt x="7851" y="12435"/>
                </a:lnTo>
                <a:lnTo>
                  <a:pt x="7631" y="12399"/>
                </a:lnTo>
                <a:lnTo>
                  <a:pt x="7557" y="12362"/>
                </a:lnTo>
                <a:lnTo>
                  <a:pt x="7521" y="12215"/>
                </a:lnTo>
                <a:lnTo>
                  <a:pt x="7521" y="12179"/>
                </a:lnTo>
                <a:lnTo>
                  <a:pt x="7447" y="12179"/>
                </a:lnTo>
                <a:lnTo>
                  <a:pt x="7447" y="12215"/>
                </a:lnTo>
                <a:lnTo>
                  <a:pt x="7411" y="12472"/>
                </a:lnTo>
                <a:lnTo>
                  <a:pt x="7411" y="12509"/>
                </a:lnTo>
                <a:lnTo>
                  <a:pt x="7447" y="12545"/>
                </a:lnTo>
                <a:lnTo>
                  <a:pt x="7851" y="12729"/>
                </a:lnTo>
                <a:lnTo>
                  <a:pt x="8254" y="12949"/>
                </a:lnTo>
                <a:lnTo>
                  <a:pt x="8438" y="13316"/>
                </a:lnTo>
                <a:lnTo>
                  <a:pt x="8474" y="13389"/>
                </a:lnTo>
                <a:lnTo>
                  <a:pt x="8548" y="13426"/>
                </a:lnTo>
                <a:lnTo>
                  <a:pt x="8621" y="13426"/>
                </a:lnTo>
                <a:lnTo>
                  <a:pt x="8694" y="13389"/>
                </a:lnTo>
                <a:lnTo>
                  <a:pt x="8841" y="13279"/>
                </a:lnTo>
                <a:lnTo>
                  <a:pt x="9428" y="13609"/>
                </a:lnTo>
                <a:lnTo>
                  <a:pt x="9281" y="13609"/>
                </a:lnTo>
                <a:lnTo>
                  <a:pt x="8548" y="13536"/>
                </a:lnTo>
                <a:lnTo>
                  <a:pt x="7851" y="13536"/>
                </a:lnTo>
                <a:lnTo>
                  <a:pt x="7374" y="13206"/>
                </a:lnTo>
                <a:lnTo>
                  <a:pt x="6860" y="12912"/>
                </a:lnTo>
                <a:lnTo>
                  <a:pt x="6824" y="12876"/>
                </a:lnTo>
                <a:lnTo>
                  <a:pt x="6750" y="12912"/>
                </a:lnTo>
                <a:lnTo>
                  <a:pt x="6750" y="12949"/>
                </a:lnTo>
                <a:lnTo>
                  <a:pt x="6750" y="13022"/>
                </a:lnTo>
                <a:lnTo>
                  <a:pt x="6970" y="13316"/>
                </a:lnTo>
                <a:lnTo>
                  <a:pt x="7227" y="13572"/>
                </a:lnTo>
                <a:lnTo>
                  <a:pt x="6897" y="13609"/>
                </a:lnTo>
                <a:lnTo>
                  <a:pt x="6567" y="13646"/>
                </a:lnTo>
                <a:lnTo>
                  <a:pt x="6310" y="13426"/>
                </a:lnTo>
                <a:lnTo>
                  <a:pt x="6090" y="13169"/>
                </a:lnTo>
                <a:lnTo>
                  <a:pt x="6017" y="13169"/>
                </a:lnTo>
                <a:lnTo>
                  <a:pt x="5943" y="13242"/>
                </a:lnTo>
                <a:lnTo>
                  <a:pt x="5907" y="13389"/>
                </a:lnTo>
                <a:lnTo>
                  <a:pt x="5943" y="13499"/>
                </a:lnTo>
                <a:lnTo>
                  <a:pt x="5980" y="13646"/>
                </a:lnTo>
                <a:lnTo>
                  <a:pt x="6090" y="13756"/>
                </a:lnTo>
                <a:lnTo>
                  <a:pt x="5760" y="13829"/>
                </a:lnTo>
                <a:lnTo>
                  <a:pt x="5430" y="13939"/>
                </a:lnTo>
                <a:lnTo>
                  <a:pt x="5393" y="13903"/>
                </a:lnTo>
                <a:lnTo>
                  <a:pt x="5173" y="13682"/>
                </a:lnTo>
                <a:lnTo>
                  <a:pt x="5026" y="13609"/>
                </a:lnTo>
                <a:lnTo>
                  <a:pt x="4916" y="13572"/>
                </a:lnTo>
                <a:lnTo>
                  <a:pt x="4880" y="13572"/>
                </a:lnTo>
                <a:lnTo>
                  <a:pt x="4880" y="13609"/>
                </a:lnTo>
                <a:lnTo>
                  <a:pt x="4880" y="13682"/>
                </a:lnTo>
                <a:lnTo>
                  <a:pt x="4916" y="13793"/>
                </a:lnTo>
                <a:lnTo>
                  <a:pt x="4990" y="13939"/>
                </a:lnTo>
                <a:lnTo>
                  <a:pt x="5100" y="14086"/>
                </a:lnTo>
                <a:lnTo>
                  <a:pt x="5136" y="14086"/>
                </a:lnTo>
                <a:lnTo>
                  <a:pt x="4843" y="14306"/>
                </a:lnTo>
                <a:lnTo>
                  <a:pt x="4623" y="14269"/>
                </a:lnTo>
                <a:lnTo>
                  <a:pt x="4109" y="14196"/>
                </a:lnTo>
                <a:lnTo>
                  <a:pt x="3853" y="14159"/>
                </a:lnTo>
                <a:lnTo>
                  <a:pt x="3596" y="14086"/>
                </a:lnTo>
                <a:lnTo>
                  <a:pt x="3669" y="14013"/>
                </a:lnTo>
                <a:lnTo>
                  <a:pt x="3706" y="13903"/>
                </a:lnTo>
                <a:lnTo>
                  <a:pt x="3706" y="13829"/>
                </a:lnTo>
                <a:lnTo>
                  <a:pt x="3669" y="13719"/>
                </a:lnTo>
                <a:lnTo>
                  <a:pt x="3632" y="13646"/>
                </a:lnTo>
                <a:lnTo>
                  <a:pt x="3559" y="13609"/>
                </a:lnTo>
                <a:lnTo>
                  <a:pt x="3632" y="13242"/>
                </a:lnTo>
                <a:lnTo>
                  <a:pt x="3742" y="12876"/>
                </a:lnTo>
                <a:lnTo>
                  <a:pt x="3889" y="12509"/>
                </a:lnTo>
                <a:lnTo>
                  <a:pt x="4073" y="12179"/>
                </a:lnTo>
                <a:lnTo>
                  <a:pt x="4293" y="11848"/>
                </a:lnTo>
                <a:lnTo>
                  <a:pt x="4549" y="11555"/>
                </a:lnTo>
                <a:lnTo>
                  <a:pt x="4843" y="11298"/>
                </a:lnTo>
                <a:lnTo>
                  <a:pt x="5173" y="11115"/>
                </a:lnTo>
                <a:lnTo>
                  <a:pt x="5246" y="11041"/>
                </a:lnTo>
                <a:lnTo>
                  <a:pt x="5283" y="10931"/>
                </a:lnTo>
                <a:lnTo>
                  <a:pt x="5283" y="10858"/>
                </a:lnTo>
                <a:lnTo>
                  <a:pt x="5210" y="10785"/>
                </a:lnTo>
                <a:lnTo>
                  <a:pt x="4770" y="10234"/>
                </a:lnTo>
                <a:lnTo>
                  <a:pt x="4549" y="9978"/>
                </a:lnTo>
                <a:lnTo>
                  <a:pt x="4293" y="9758"/>
                </a:lnTo>
                <a:lnTo>
                  <a:pt x="3999" y="9574"/>
                </a:lnTo>
                <a:lnTo>
                  <a:pt x="3706" y="9427"/>
                </a:lnTo>
                <a:lnTo>
                  <a:pt x="3376" y="9317"/>
                </a:lnTo>
                <a:lnTo>
                  <a:pt x="3046" y="9281"/>
                </a:lnTo>
                <a:lnTo>
                  <a:pt x="3046" y="8877"/>
                </a:lnTo>
                <a:lnTo>
                  <a:pt x="3119" y="8510"/>
                </a:lnTo>
                <a:lnTo>
                  <a:pt x="3266" y="8180"/>
                </a:lnTo>
                <a:lnTo>
                  <a:pt x="3486" y="7887"/>
                </a:lnTo>
                <a:lnTo>
                  <a:pt x="3632" y="7740"/>
                </a:lnTo>
                <a:lnTo>
                  <a:pt x="3816" y="7593"/>
                </a:lnTo>
                <a:lnTo>
                  <a:pt x="3889" y="7557"/>
                </a:lnTo>
                <a:lnTo>
                  <a:pt x="3963" y="7557"/>
                </a:lnTo>
                <a:lnTo>
                  <a:pt x="4036" y="7593"/>
                </a:lnTo>
                <a:lnTo>
                  <a:pt x="4109" y="7630"/>
                </a:lnTo>
                <a:lnTo>
                  <a:pt x="4219" y="7740"/>
                </a:lnTo>
                <a:lnTo>
                  <a:pt x="4329" y="7887"/>
                </a:lnTo>
                <a:lnTo>
                  <a:pt x="4916" y="8657"/>
                </a:lnTo>
                <a:lnTo>
                  <a:pt x="5026" y="8730"/>
                </a:lnTo>
                <a:lnTo>
                  <a:pt x="5136" y="8767"/>
                </a:lnTo>
                <a:lnTo>
                  <a:pt x="5210" y="8730"/>
                </a:lnTo>
                <a:lnTo>
                  <a:pt x="5246" y="8694"/>
                </a:lnTo>
                <a:lnTo>
                  <a:pt x="5283" y="8620"/>
                </a:lnTo>
                <a:lnTo>
                  <a:pt x="5283" y="8547"/>
                </a:lnTo>
                <a:lnTo>
                  <a:pt x="5136" y="7006"/>
                </a:lnTo>
                <a:lnTo>
                  <a:pt x="5100" y="6823"/>
                </a:lnTo>
                <a:lnTo>
                  <a:pt x="4990" y="6640"/>
                </a:lnTo>
                <a:lnTo>
                  <a:pt x="4880" y="6493"/>
                </a:lnTo>
                <a:lnTo>
                  <a:pt x="4660" y="6456"/>
                </a:lnTo>
                <a:lnTo>
                  <a:pt x="4733" y="6420"/>
                </a:lnTo>
                <a:lnTo>
                  <a:pt x="4843" y="6346"/>
                </a:lnTo>
                <a:lnTo>
                  <a:pt x="5026" y="6199"/>
                </a:lnTo>
                <a:lnTo>
                  <a:pt x="5430" y="6016"/>
                </a:lnTo>
                <a:lnTo>
                  <a:pt x="5613" y="5943"/>
                </a:lnTo>
                <a:lnTo>
                  <a:pt x="5760" y="5796"/>
                </a:lnTo>
                <a:lnTo>
                  <a:pt x="5870" y="5649"/>
                </a:lnTo>
                <a:lnTo>
                  <a:pt x="5980" y="5466"/>
                </a:lnTo>
                <a:lnTo>
                  <a:pt x="5980" y="5392"/>
                </a:lnTo>
                <a:lnTo>
                  <a:pt x="5943" y="5319"/>
                </a:lnTo>
                <a:lnTo>
                  <a:pt x="5907" y="5246"/>
                </a:lnTo>
                <a:lnTo>
                  <a:pt x="5833" y="5209"/>
                </a:lnTo>
                <a:lnTo>
                  <a:pt x="4990" y="5099"/>
                </a:lnTo>
                <a:lnTo>
                  <a:pt x="4109" y="4989"/>
                </a:lnTo>
                <a:lnTo>
                  <a:pt x="3742" y="4989"/>
                </a:lnTo>
                <a:lnTo>
                  <a:pt x="3302" y="4952"/>
                </a:lnTo>
                <a:lnTo>
                  <a:pt x="2899" y="4989"/>
                </a:lnTo>
                <a:lnTo>
                  <a:pt x="2715" y="5026"/>
                </a:lnTo>
                <a:lnTo>
                  <a:pt x="2532" y="5099"/>
                </a:lnTo>
                <a:lnTo>
                  <a:pt x="2495" y="5136"/>
                </a:lnTo>
                <a:lnTo>
                  <a:pt x="2532" y="5209"/>
                </a:lnTo>
                <a:lnTo>
                  <a:pt x="2165" y="5062"/>
                </a:lnTo>
                <a:lnTo>
                  <a:pt x="2459" y="4732"/>
                </a:lnTo>
                <a:lnTo>
                  <a:pt x="2752" y="4402"/>
                </a:lnTo>
                <a:lnTo>
                  <a:pt x="3082" y="4145"/>
                </a:lnTo>
                <a:lnTo>
                  <a:pt x="3449" y="3889"/>
                </a:lnTo>
                <a:lnTo>
                  <a:pt x="3816" y="3668"/>
                </a:lnTo>
                <a:lnTo>
                  <a:pt x="4219" y="3448"/>
                </a:lnTo>
                <a:lnTo>
                  <a:pt x="4623" y="3302"/>
                </a:lnTo>
                <a:lnTo>
                  <a:pt x="5026" y="3155"/>
                </a:lnTo>
                <a:lnTo>
                  <a:pt x="5467" y="3045"/>
                </a:lnTo>
                <a:lnTo>
                  <a:pt x="5907" y="2972"/>
                </a:lnTo>
                <a:lnTo>
                  <a:pt x="6310" y="2935"/>
                </a:lnTo>
                <a:close/>
                <a:moveTo>
                  <a:pt x="5393" y="14343"/>
                </a:moveTo>
                <a:lnTo>
                  <a:pt x="5430" y="14379"/>
                </a:lnTo>
                <a:lnTo>
                  <a:pt x="5356" y="14379"/>
                </a:lnTo>
                <a:lnTo>
                  <a:pt x="5393" y="14343"/>
                </a:lnTo>
                <a:close/>
                <a:moveTo>
                  <a:pt x="7704" y="13903"/>
                </a:moveTo>
                <a:lnTo>
                  <a:pt x="7961" y="14049"/>
                </a:lnTo>
                <a:lnTo>
                  <a:pt x="8291" y="14196"/>
                </a:lnTo>
                <a:lnTo>
                  <a:pt x="8584" y="14306"/>
                </a:lnTo>
                <a:lnTo>
                  <a:pt x="8181" y="14379"/>
                </a:lnTo>
                <a:lnTo>
                  <a:pt x="7741" y="14416"/>
                </a:lnTo>
                <a:lnTo>
                  <a:pt x="7704" y="14306"/>
                </a:lnTo>
                <a:lnTo>
                  <a:pt x="7631" y="14233"/>
                </a:lnTo>
                <a:lnTo>
                  <a:pt x="7264" y="14123"/>
                </a:lnTo>
                <a:lnTo>
                  <a:pt x="6970" y="13939"/>
                </a:lnTo>
                <a:lnTo>
                  <a:pt x="7521" y="13903"/>
                </a:lnTo>
                <a:close/>
                <a:moveTo>
                  <a:pt x="6420" y="14013"/>
                </a:moveTo>
                <a:lnTo>
                  <a:pt x="6567" y="14123"/>
                </a:lnTo>
                <a:lnTo>
                  <a:pt x="6787" y="14306"/>
                </a:lnTo>
                <a:lnTo>
                  <a:pt x="7007" y="14453"/>
                </a:lnTo>
                <a:lnTo>
                  <a:pt x="6053" y="14416"/>
                </a:lnTo>
                <a:lnTo>
                  <a:pt x="6053" y="14343"/>
                </a:lnTo>
                <a:lnTo>
                  <a:pt x="6053" y="14269"/>
                </a:lnTo>
                <a:lnTo>
                  <a:pt x="5980" y="14196"/>
                </a:lnTo>
                <a:lnTo>
                  <a:pt x="5907" y="14159"/>
                </a:lnTo>
                <a:lnTo>
                  <a:pt x="5870" y="14159"/>
                </a:lnTo>
                <a:lnTo>
                  <a:pt x="5980" y="14123"/>
                </a:lnTo>
                <a:lnTo>
                  <a:pt x="6420" y="14013"/>
                </a:lnTo>
                <a:close/>
                <a:moveTo>
                  <a:pt x="6824" y="2385"/>
                </a:moveTo>
                <a:lnTo>
                  <a:pt x="6750" y="2421"/>
                </a:lnTo>
                <a:lnTo>
                  <a:pt x="6677" y="2495"/>
                </a:lnTo>
                <a:lnTo>
                  <a:pt x="6127" y="2531"/>
                </a:lnTo>
                <a:lnTo>
                  <a:pt x="5540" y="2605"/>
                </a:lnTo>
                <a:lnTo>
                  <a:pt x="5026" y="2715"/>
                </a:lnTo>
                <a:lnTo>
                  <a:pt x="4476" y="2861"/>
                </a:lnTo>
                <a:lnTo>
                  <a:pt x="3926" y="3082"/>
                </a:lnTo>
                <a:lnTo>
                  <a:pt x="3376" y="3375"/>
                </a:lnTo>
                <a:lnTo>
                  <a:pt x="2899" y="3705"/>
                </a:lnTo>
                <a:lnTo>
                  <a:pt x="2459" y="4109"/>
                </a:lnTo>
                <a:lnTo>
                  <a:pt x="2018" y="4512"/>
                </a:lnTo>
                <a:lnTo>
                  <a:pt x="1652" y="4989"/>
                </a:lnTo>
                <a:lnTo>
                  <a:pt x="1321" y="5466"/>
                </a:lnTo>
                <a:lnTo>
                  <a:pt x="1065" y="6016"/>
                </a:lnTo>
                <a:lnTo>
                  <a:pt x="735" y="6713"/>
                </a:lnTo>
                <a:lnTo>
                  <a:pt x="478" y="7447"/>
                </a:lnTo>
                <a:lnTo>
                  <a:pt x="221" y="8180"/>
                </a:lnTo>
                <a:lnTo>
                  <a:pt x="74" y="8914"/>
                </a:lnTo>
                <a:lnTo>
                  <a:pt x="38" y="9244"/>
                </a:lnTo>
                <a:lnTo>
                  <a:pt x="1" y="9611"/>
                </a:lnTo>
                <a:lnTo>
                  <a:pt x="38" y="9941"/>
                </a:lnTo>
                <a:lnTo>
                  <a:pt x="74" y="10271"/>
                </a:lnTo>
                <a:lnTo>
                  <a:pt x="148" y="10601"/>
                </a:lnTo>
                <a:lnTo>
                  <a:pt x="258" y="10931"/>
                </a:lnTo>
                <a:lnTo>
                  <a:pt x="368" y="11262"/>
                </a:lnTo>
                <a:lnTo>
                  <a:pt x="514" y="11555"/>
                </a:lnTo>
                <a:lnTo>
                  <a:pt x="881" y="12142"/>
                </a:lnTo>
                <a:lnTo>
                  <a:pt x="1285" y="12692"/>
                </a:lnTo>
                <a:lnTo>
                  <a:pt x="1725" y="13206"/>
                </a:lnTo>
                <a:lnTo>
                  <a:pt x="2202" y="13719"/>
                </a:lnTo>
                <a:lnTo>
                  <a:pt x="2459" y="13976"/>
                </a:lnTo>
                <a:lnTo>
                  <a:pt x="2752" y="14233"/>
                </a:lnTo>
                <a:lnTo>
                  <a:pt x="2825" y="14343"/>
                </a:lnTo>
                <a:lnTo>
                  <a:pt x="2899" y="14416"/>
                </a:lnTo>
                <a:lnTo>
                  <a:pt x="3009" y="14453"/>
                </a:lnTo>
                <a:lnTo>
                  <a:pt x="3119" y="14453"/>
                </a:lnTo>
                <a:lnTo>
                  <a:pt x="3192" y="14526"/>
                </a:lnTo>
                <a:lnTo>
                  <a:pt x="3559" y="14636"/>
                </a:lnTo>
                <a:lnTo>
                  <a:pt x="3889" y="14746"/>
                </a:lnTo>
                <a:lnTo>
                  <a:pt x="4623" y="14820"/>
                </a:lnTo>
                <a:lnTo>
                  <a:pt x="6017" y="14966"/>
                </a:lnTo>
                <a:lnTo>
                  <a:pt x="6714" y="15003"/>
                </a:lnTo>
                <a:lnTo>
                  <a:pt x="7411" y="15003"/>
                </a:lnTo>
                <a:lnTo>
                  <a:pt x="8108" y="14930"/>
                </a:lnTo>
                <a:lnTo>
                  <a:pt x="8768" y="14783"/>
                </a:lnTo>
                <a:lnTo>
                  <a:pt x="9465" y="14600"/>
                </a:lnTo>
                <a:lnTo>
                  <a:pt x="9758" y="14453"/>
                </a:lnTo>
                <a:lnTo>
                  <a:pt x="10088" y="14306"/>
                </a:lnTo>
                <a:lnTo>
                  <a:pt x="10382" y="14159"/>
                </a:lnTo>
                <a:lnTo>
                  <a:pt x="10675" y="13976"/>
                </a:lnTo>
                <a:lnTo>
                  <a:pt x="11152" y="13536"/>
                </a:lnTo>
                <a:lnTo>
                  <a:pt x="11629" y="13059"/>
                </a:lnTo>
                <a:lnTo>
                  <a:pt x="12033" y="12509"/>
                </a:lnTo>
                <a:lnTo>
                  <a:pt x="12399" y="11958"/>
                </a:lnTo>
                <a:lnTo>
                  <a:pt x="12729" y="11372"/>
                </a:lnTo>
                <a:lnTo>
                  <a:pt x="12986" y="10748"/>
                </a:lnTo>
                <a:lnTo>
                  <a:pt x="13243" y="10161"/>
                </a:lnTo>
                <a:lnTo>
                  <a:pt x="13426" y="9464"/>
                </a:lnTo>
                <a:lnTo>
                  <a:pt x="13500" y="9097"/>
                </a:lnTo>
                <a:lnTo>
                  <a:pt x="13573" y="8730"/>
                </a:lnTo>
                <a:lnTo>
                  <a:pt x="13573" y="8400"/>
                </a:lnTo>
                <a:lnTo>
                  <a:pt x="13573" y="8034"/>
                </a:lnTo>
                <a:lnTo>
                  <a:pt x="13573" y="7667"/>
                </a:lnTo>
                <a:lnTo>
                  <a:pt x="13500" y="7300"/>
                </a:lnTo>
                <a:lnTo>
                  <a:pt x="13426" y="6970"/>
                </a:lnTo>
                <a:lnTo>
                  <a:pt x="13353" y="6640"/>
                </a:lnTo>
                <a:lnTo>
                  <a:pt x="13206" y="6346"/>
                </a:lnTo>
                <a:lnTo>
                  <a:pt x="13060" y="6053"/>
                </a:lnTo>
                <a:lnTo>
                  <a:pt x="12693" y="5466"/>
                </a:lnTo>
                <a:lnTo>
                  <a:pt x="12289" y="4916"/>
                </a:lnTo>
                <a:lnTo>
                  <a:pt x="11849" y="4475"/>
                </a:lnTo>
                <a:lnTo>
                  <a:pt x="11372" y="4035"/>
                </a:lnTo>
                <a:lnTo>
                  <a:pt x="10895" y="3668"/>
                </a:lnTo>
                <a:lnTo>
                  <a:pt x="10345" y="3338"/>
                </a:lnTo>
                <a:lnTo>
                  <a:pt x="9795" y="3045"/>
                </a:lnTo>
                <a:lnTo>
                  <a:pt x="9208" y="2788"/>
                </a:lnTo>
                <a:lnTo>
                  <a:pt x="8584" y="2605"/>
                </a:lnTo>
                <a:lnTo>
                  <a:pt x="7998" y="2458"/>
                </a:lnTo>
                <a:lnTo>
                  <a:pt x="7447" y="2385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68" name="Google Shape;268;p4"/>
          <p:cNvSpPr/>
          <p:nvPr/>
        </p:nvSpPr>
        <p:spPr>
          <a:xfrm>
            <a:off x="-8" y="1013366"/>
            <a:ext cx="372518" cy="384998"/>
          </a:xfrm>
          <a:custGeom>
            <a:avLst/>
            <a:gdLst/>
            <a:ahLst/>
            <a:cxnLst/>
            <a:rect l="l" t="t" r="r" b="b"/>
            <a:pathLst>
              <a:path w="13133" h="13573" extrusionOk="0">
                <a:moveTo>
                  <a:pt x="2714" y="1798"/>
                </a:moveTo>
                <a:lnTo>
                  <a:pt x="2971" y="1908"/>
                </a:lnTo>
                <a:lnTo>
                  <a:pt x="3118" y="2018"/>
                </a:lnTo>
                <a:lnTo>
                  <a:pt x="3265" y="2128"/>
                </a:lnTo>
                <a:lnTo>
                  <a:pt x="3411" y="2311"/>
                </a:lnTo>
                <a:lnTo>
                  <a:pt x="3485" y="2458"/>
                </a:lnTo>
                <a:lnTo>
                  <a:pt x="3375" y="2458"/>
                </a:lnTo>
                <a:lnTo>
                  <a:pt x="3301" y="2495"/>
                </a:lnTo>
                <a:lnTo>
                  <a:pt x="3265" y="2568"/>
                </a:lnTo>
                <a:lnTo>
                  <a:pt x="3228" y="2605"/>
                </a:lnTo>
                <a:lnTo>
                  <a:pt x="3155" y="2568"/>
                </a:lnTo>
                <a:lnTo>
                  <a:pt x="3008" y="2348"/>
                </a:lnTo>
                <a:lnTo>
                  <a:pt x="2825" y="1981"/>
                </a:lnTo>
                <a:lnTo>
                  <a:pt x="2714" y="1798"/>
                </a:lnTo>
                <a:close/>
                <a:moveTo>
                  <a:pt x="1908" y="2825"/>
                </a:moveTo>
                <a:lnTo>
                  <a:pt x="1797" y="2861"/>
                </a:lnTo>
                <a:lnTo>
                  <a:pt x="1761" y="2898"/>
                </a:lnTo>
                <a:lnTo>
                  <a:pt x="1687" y="2971"/>
                </a:lnTo>
                <a:lnTo>
                  <a:pt x="1687" y="3045"/>
                </a:lnTo>
                <a:lnTo>
                  <a:pt x="1687" y="3118"/>
                </a:lnTo>
                <a:lnTo>
                  <a:pt x="1724" y="3191"/>
                </a:lnTo>
                <a:lnTo>
                  <a:pt x="1797" y="3228"/>
                </a:lnTo>
                <a:lnTo>
                  <a:pt x="1944" y="3301"/>
                </a:lnTo>
                <a:lnTo>
                  <a:pt x="2054" y="3412"/>
                </a:lnTo>
                <a:lnTo>
                  <a:pt x="2164" y="3522"/>
                </a:lnTo>
                <a:lnTo>
                  <a:pt x="2201" y="3595"/>
                </a:lnTo>
                <a:lnTo>
                  <a:pt x="2274" y="3632"/>
                </a:lnTo>
                <a:lnTo>
                  <a:pt x="2384" y="3632"/>
                </a:lnTo>
                <a:lnTo>
                  <a:pt x="2458" y="3558"/>
                </a:lnTo>
                <a:lnTo>
                  <a:pt x="2494" y="3448"/>
                </a:lnTo>
                <a:lnTo>
                  <a:pt x="2494" y="3338"/>
                </a:lnTo>
                <a:lnTo>
                  <a:pt x="2421" y="3228"/>
                </a:lnTo>
                <a:lnTo>
                  <a:pt x="2348" y="3155"/>
                </a:lnTo>
                <a:lnTo>
                  <a:pt x="2164" y="2971"/>
                </a:lnTo>
                <a:lnTo>
                  <a:pt x="1981" y="2861"/>
                </a:lnTo>
                <a:lnTo>
                  <a:pt x="1908" y="2825"/>
                </a:lnTo>
                <a:close/>
                <a:moveTo>
                  <a:pt x="1137" y="2311"/>
                </a:moveTo>
                <a:lnTo>
                  <a:pt x="1614" y="2458"/>
                </a:lnTo>
                <a:lnTo>
                  <a:pt x="2054" y="2678"/>
                </a:lnTo>
                <a:lnTo>
                  <a:pt x="2201" y="2751"/>
                </a:lnTo>
                <a:lnTo>
                  <a:pt x="2348" y="2898"/>
                </a:lnTo>
                <a:lnTo>
                  <a:pt x="2458" y="3008"/>
                </a:lnTo>
                <a:lnTo>
                  <a:pt x="2531" y="3191"/>
                </a:lnTo>
                <a:lnTo>
                  <a:pt x="2568" y="3265"/>
                </a:lnTo>
                <a:lnTo>
                  <a:pt x="2568" y="3338"/>
                </a:lnTo>
                <a:lnTo>
                  <a:pt x="2531" y="3485"/>
                </a:lnTo>
                <a:lnTo>
                  <a:pt x="2384" y="3742"/>
                </a:lnTo>
                <a:lnTo>
                  <a:pt x="2274" y="3852"/>
                </a:lnTo>
                <a:lnTo>
                  <a:pt x="2164" y="3962"/>
                </a:lnTo>
                <a:lnTo>
                  <a:pt x="1834" y="3632"/>
                </a:lnTo>
                <a:lnTo>
                  <a:pt x="1541" y="3228"/>
                </a:lnTo>
                <a:lnTo>
                  <a:pt x="1321" y="2788"/>
                </a:lnTo>
                <a:lnTo>
                  <a:pt x="1137" y="2311"/>
                </a:lnTo>
                <a:close/>
                <a:moveTo>
                  <a:pt x="8804" y="514"/>
                </a:moveTo>
                <a:lnTo>
                  <a:pt x="8694" y="2531"/>
                </a:lnTo>
                <a:lnTo>
                  <a:pt x="8657" y="3632"/>
                </a:lnTo>
                <a:lnTo>
                  <a:pt x="8657" y="4549"/>
                </a:lnTo>
                <a:lnTo>
                  <a:pt x="7556" y="3778"/>
                </a:lnTo>
                <a:lnTo>
                  <a:pt x="7043" y="3375"/>
                </a:lnTo>
                <a:lnTo>
                  <a:pt x="6529" y="2971"/>
                </a:lnTo>
                <a:lnTo>
                  <a:pt x="6639" y="2788"/>
                </a:lnTo>
                <a:lnTo>
                  <a:pt x="6713" y="2678"/>
                </a:lnTo>
                <a:lnTo>
                  <a:pt x="7556" y="1798"/>
                </a:lnTo>
                <a:lnTo>
                  <a:pt x="8290" y="991"/>
                </a:lnTo>
                <a:lnTo>
                  <a:pt x="8510" y="734"/>
                </a:lnTo>
                <a:lnTo>
                  <a:pt x="8657" y="624"/>
                </a:lnTo>
                <a:lnTo>
                  <a:pt x="8804" y="514"/>
                </a:lnTo>
                <a:close/>
                <a:moveTo>
                  <a:pt x="660" y="4145"/>
                </a:moveTo>
                <a:lnTo>
                  <a:pt x="880" y="4219"/>
                </a:lnTo>
                <a:lnTo>
                  <a:pt x="1064" y="4255"/>
                </a:lnTo>
                <a:lnTo>
                  <a:pt x="1247" y="4329"/>
                </a:lnTo>
                <a:lnTo>
                  <a:pt x="1357" y="4439"/>
                </a:lnTo>
                <a:lnTo>
                  <a:pt x="1431" y="4585"/>
                </a:lnTo>
                <a:lnTo>
                  <a:pt x="1467" y="4659"/>
                </a:lnTo>
                <a:lnTo>
                  <a:pt x="1467" y="4732"/>
                </a:lnTo>
                <a:lnTo>
                  <a:pt x="1467" y="4805"/>
                </a:lnTo>
                <a:lnTo>
                  <a:pt x="1394" y="4842"/>
                </a:lnTo>
                <a:lnTo>
                  <a:pt x="1284" y="4805"/>
                </a:lnTo>
                <a:lnTo>
                  <a:pt x="1211" y="4769"/>
                </a:lnTo>
                <a:lnTo>
                  <a:pt x="990" y="4585"/>
                </a:lnTo>
                <a:lnTo>
                  <a:pt x="844" y="4402"/>
                </a:lnTo>
                <a:lnTo>
                  <a:pt x="660" y="4145"/>
                </a:lnTo>
                <a:close/>
                <a:moveTo>
                  <a:pt x="3962" y="2935"/>
                </a:moveTo>
                <a:lnTo>
                  <a:pt x="4218" y="3155"/>
                </a:lnTo>
                <a:lnTo>
                  <a:pt x="4035" y="3338"/>
                </a:lnTo>
                <a:lnTo>
                  <a:pt x="2641" y="4659"/>
                </a:lnTo>
                <a:lnTo>
                  <a:pt x="2311" y="5026"/>
                </a:lnTo>
                <a:lnTo>
                  <a:pt x="2054" y="5392"/>
                </a:lnTo>
                <a:lnTo>
                  <a:pt x="1797" y="5172"/>
                </a:lnTo>
                <a:lnTo>
                  <a:pt x="2971" y="4072"/>
                </a:lnTo>
                <a:lnTo>
                  <a:pt x="3485" y="3522"/>
                </a:lnTo>
                <a:lnTo>
                  <a:pt x="3742" y="3265"/>
                </a:lnTo>
                <a:lnTo>
                  <a:pt x="3962" y="2935"/>
                </a:lnTo>
                <a:close/>
                <a:moveTo>
                  <a:pt x="4989" y="5209"/>
                </a:moveTo>
                <a:lnTo>
                  <a:pt x="5356" y="5686"/>
                </a:lnTo>
                <a:lnTo>
                  <a:pt x="5686" y="6199"/>
                </a:lnTo>
                <a:lnTo>
                  <a:pt x="6199" y="7080"/>
                </a:lnTo>
                <a:lnTo>
                  <a:pt x="6199" y="7080"/>
                </a:lnTo>
                <a:lnTo>
                  <a:pt x="5282" y="6640"/>
                </a:lnTo>
                <a:lnTo>
                  <a:pt x="4365" y="6199"/>
                </a:lnTo>
                <a:lnTo>
                  <a:pt x="4512" y="5943"/>
                </a:lnTo>
                <a:lnTo>
                  <a:pt x="4989" y="5209"/>
                </a:lnTo>
                <a:close/>
                <a:moveTo>
                  <a:pt x="4879" y="4695"/>
                </a:moveTo>
                <a:lnTo>
                  <a:pt x="4805" y="4805"/>
                </a:lnTo>
                <a:lnTo>
                  <a:pt x="4218" y="5649"/>
                </a:lnTo>
                <a:lnTo>
                  <a:pt x="3962" y="6053"/>
                </a:lnTo>
                <a:lnTo>
                  <a:pt x="3852" y="6053"/>
                </a:lnTo>
                <a:lnTo>
                  <a:pt x="3778" y="6126"/>
                </a:lnTo>
                <a:lnTo>
                  <a:pt x="3742" y="6199"/>
                </a:lnTo>
                <a:lnTo>
                  <a:pt x="3705" y="6273"/>
                </a:lnTo>
                <a:lnTo>
                  <a:pt x="3742" y="6346"/>
                </a:lnTo>
                <a:lnTo>
                  <a:pt x="3778" y="6493"/>
                </a:lnTo>
                <a:lnTo>
                  <a:pt x="3852" y="6529"/>
                </a:lnTo>
                <a:lnTo>
                  <a:pt x="3925" y="6566"/>
                </a:lnTo>
                <a:lnTo>
                  <a:pt x="3998" y="6566"/>
                </a:lnTo>
                <a:lnTo>
                  <a:pt x="5172" y="7080"/>
                </a:lnTo>
                <a:lnTo>
                  <a:pt x="5722" y="7336"/>
                </a:lnTo>
                <a:lnTo>
                  <a:pt x="6053" y="7447"/>
                </a:lnTo>
                <a:lnTo>
                  <a:pt x="6346" y="7483"/>
                </a:lnTo>
                <a:lnTo>
                  <a:pt x="6419" y="7483"/>
                </a:lnTo>
                <a:lnTo>
                  <a:pt x="6493" y="7447"/>
                </a:lnTo>
                <a:lnTo>
                  <a:pt x="6529" y="7483"/>
                </a:lnTo>
                <a:lnTo>
                  <a:pt x="6603" y="7483"/>
                </a:lnTo>
                <a:lnTo>
                  <a:pt x="6639" y="7447"/>
                </a:lnTo>
                <a:lnTo>
                  <a:pt x="6639" y="7410"/>
                </a:lnTo>
                <a:lnTo>
                  <a:pt x="6566" y="7080"/>
                </a:lnTo>
                <a:lnTo>
                  <a:pt x="6456" y="6750"/>
                </a:lnTo>
                <a:lnTo>
                  <a:pt x="6273" y="6419"/>
                </a:lnTo>
                <a:lnTo>
                  <a:pt x="6089" y="6089"/>
                </a:lnTo>
                <a:lnTo>
                  <a:pt x="5649" y="5429"/>
                </a:lnTo>
                <a:lnTo>
                  <a:pt x="5135" y="4769"/>
                </a:lnTo>
                <a:lnTo>
                  <a:pt x="5062" y="4695"/>
                </a:lnTo>
                <a:close/>
                <a:moveTo>
                  <a:pt x="9757" y="9537"/>
                </a:moveTo>
                <a:lnTo>
                  <a:pt x="9794" y="9647"/>
                </a:lnTo>
                <a:lnTo>
                  <a:pt x="9831" y="9757"/>
                </a:lnTo>
                <a:lnTo>
                  <a:pt x="9867" y="9867"/>
                </a:lnTo>
                <a:lnTo>
                  <a:pt x="9867" y="9978"/>
                </a:lnTo>
                <a:lnTo>
                  <a:pt x="9831" y="10088"/>
                </a:lnTo>
                <a:lnTo>
                  <a:pt x="9794" y="9757"/>
                </a:lnTo>
                <a:lnTo>
                  <a:pt x="9757" y="9537"/>
                </a:lnTo>
                <a:close/>
                <a:moveTo>
                  <a:pt x="8950" y="8877"/>
                </a:moveTo>
                <a:lnTo>
                  <a:pt x="9207" y="9024"/>
                </a:lnTo>
                <a:lnTo>
                  <a:pt x="9207" y="9207"/>
                </a:lnTo>
                <a:lnTo>
                  <a:pt x="9281" y="9391"/>
                </a:lnTo>
                <a:lnTo>
                  <a:pt x="9391" y="9757"/>
                </a:lnTo>
                <a:lnTo>
                  <a:pt x="9574" y="10418"/>
                </a:lnTo>
                <a:lnTo>
                  <a:pt x="9464" y="10491"/>
                </a:lnTo>
                <a:lnTo>
                  <a:pt x="9391" y="10271"/>
                </a:lnTo>
                <a:lnTo>
                  <a:pt x="9281" y="10088"/>
                </a:lnTo>
                <a:lnTo>
                  <a:pt x="8914" y="9281"/>
                </a:lnTo>
                <a:lnTo>
                  <a:pt x="8840" y="9134"/>
                </a:lnTo>
                <a:lnTo>
                  <a:pt x="8767" y="9024"/>
                </a:lnTo>
                <a:lnTo>
                  <a:pt x="8950" y="8877"/>
                </a:lnTo>
                <a:close/>
                <a:moveTo>
                  <a:pt x="8547" y="9244"/>
                </a:moveTo>
                <a:lnTo>
                  <a:pt x="8547" y="9281"/>
                </a:lnTo>
                <a:lnTo>
                  <a:pt x="8657" y="9281"/>
                </a:lnTo>
                <a:lnTo>
                  <a:pt x="8694" y="9244"/>
                </a:lnTo>
                <a:lnTo>
                  <a:pt x="8657" y="9354"/>
                </a:lnTo>
                <a:lnTo>
                  <a:pt x="8657" y="9464"/>
                </a:lnTo>
                <a:lnTo>
                  <a:pt x="8767" y="9721"/>
                </a:lnTo>
                <a:lnTo>
                  <a:pt x="9024" y="10198"/>
                </a:lnTo>
                <a:lnTo>
                  <a:pt x="9170" y="10528"/>
                </a:lnTo>
                <a:lnTo>
                  <a:pt x="8804" y="10234"/>
                </a:lnTo>
                <a:lnTo>
                  <a:pt x="8804" y="10198"/>
                </a:lnTo>
                <a:lnTo>
                  <a:pt x="8767" y="9904"/>
                </a:lnTo>
                <a:lnTo>
                  <a:pt x="8657" y="9611"/>
                </a:lnTo>
                <a:lnTo>
                  <a:pt x="8584" y="9464"/>
                </a:lnTo>
                <a:lnTo>
                  <a:pt x="8474" y="9317"/>
                </a:lnTo>
                <a:lnTo>
                  <a:pt x="8547" y="9244"/>
                </a:lnTo>
                <a:close/>
                <a:moveTo>
                  <a:pt x="9464" y="10601"/>
                </a:moveTo>
                <a:lnTo>
                  <a:pt x="9574" y="10638"/>
                </a:lnTo>
                <a:lnTo>
                  <a:pt x="9464" y="10638"/>
                </a:lnTo>
                <a:lnTo>
                  <a:pt x="9464" y="10601"/>
                </a:lnTo>
                <a:close/>
                <a:moveTo>
                  <a:pt x="8877" y="8510"/>
                </a:moveTo>
                <a:lnTo>
                  <a:pt x="8584" y="8730"/>
                </a:lnTo>
                <a:lnTo>
                  <a:pt x="8327" y="8914"/>
                </a:lnTo>
                <a:lnTo>
                  <a:pt x="8143" y="9171"/>
                </a:lnTo>
                <a:lnTo>
                  <a:pt x="8070" y="9354"/>
                </a:lnTo>
                <a:lnTo>
                  <a:pt x="7997" y="9501"/>
                </a:lnTo>
                <a:lnTo>
                  <a:pt x="7997" y="9647"/>
                </a:lnTo>
                <a:lnTo>
                  <a:pt x="8033" y="9831"/>
                </a:lnTo>
                <a:lnTo>
                  <a:pt x="8070" y="9978"/>
                </a:lnTo>
                <a:lnTo>
                  <a:pt x="8143" y="10088"/>
                </a:lnTo>
                <a:lnTo>
                  <a:pt x="8363" y="10344"/>
                </a:lnTo>
                <a:lnTo>
                  <a:pt x="8584" y="10564"/>
                </a:lnTo>
                <a:lnTo>
                  <a:pt x="8914" y="10785"/>
                </a:lnTo>
                <a:lnTo>
                  <a:pt x="9244" y="10968"/>
                </a:lnTo>
                <a:lnTo>
                  <a:pt x="9391" y="11041"/>
                </a:lnTo>
                <a:lnTo>
                  <a:pt x="9537" y="11078"/>
                </a:lnTo>
                <a:lnTo>
                  <a:pt x="9684" y="11041"/>
                </a:lnTo>
                <a:lnTo>
                  <a:pt x="9867" y="10968"/>
                </a:lnTo>
                <a:lnTo>
                  <a:pt x="10051" y="10821"/>
                </a:lnTo>
                <a:lnTo>
                  <a:pt x="10234" y="10601"/>
                </a:lnTo>
                <a:lnTo>
                  <a:pt x="10271" y="10491"/>
                </a:lnTo>
                <a:lnTo>
                  <a:pt x="10271" y="10381"/>
                </a:lnTo>
                <a:lnTo>
                  <a:pt x="10271" y="10271"/>
                </a:lnTo>
                <a:lnTo>
                  <a:pt x="10198" y="10161"/>
                </a:lnTo>
                <a:lnTo>
                  <a:pt x="10198" y="9904"/>
                </a:lnTo>
                <a:lnTo>
                  <a:pt x="10161" y="9684"/>
                </a:lnTo>
                <a:lnTo>
                  <a:pt x="10088" y="9464"/>
                </a:lnTo>
                <a:lnTo>
                  <a:pt x="9977" y="9244"/>
                </a:lnTo>
                <a:lnTo>
                  <a:pt x="9831" y="9060"/>
                </a:lnTo>
                <a:lnTo>
                  <a:pt x="9647" y="8914"/>
                </a:lnTo>
                <a:lnTo>
                  <a:pt x="9464" y="8767"/>
                </a:lnTo>
                <a:lnTo>
                  <a:pt x="9060" y="8510"/>
                </a:lnTo>
                <a:close/>
                <a:moveTo>
                  <a:pt x="2604" y="8510"/>
                </a:moveTo>
                <a:lnTo>
                  <a:pt x="3815" y="9757"/>
                </a:lnTo>
                <a:lnTo>
                  <a:pt x="4292" y="10271"/>
                </a:lnTo>
                <a:lnTo>
                  <a:pt x="3852" y="10344"/>
                </a:lnTo>
                <a:lnTo>
                  <a:pt x="2678" y="10674"/>
                </a:lnTo>
                <a:lnTo>
                  <a:pt x="1577" y="10968"/>
                </a:lnTo>
                <a:lnTo>
                  <a:pt x="1064" y="11115"/>
                </a:lnTo>
                <a:lnTo>
                  <a:pt x="697" y="11188"/>
                </a:lnTo>
                <a:lnTo>
                  <a:pt x="587" y="11188"/>
                </a:lnTo>
                <a:lnTo>
                  <a:pt x="477" y="11151"/>
                </a:lnTo>
                <a:lnTo>
                  <a:pt x="1577" y="9721"/>
                </a:lnTo>
                <a:lnTo>
                  <a:pt x="1908" y="9317"/>
                </a:lnTo>
                <a:lnTo>
                  <a:pt x="2201" y="8914"/>
                </a:lnTo>
                <a:lnTo>
                  <a:pt x="2421" y="8730"/>
                </a:lnTo>
                <a:lnTo>
                  <a:pt x="2604" y="8510"/>
                </a:lnTo>
                <a:close/>
                <a:moveTo>
                  <a:pt x="8914" y="8180"/>
                </a:moveTo>
                <a:lnTo>
                  <a:pt x="9097" y="8217"/>
                </a:lnTo>
                <a:lnTo>
                  <a:pt x="9244" y="8253"/>
                </a:lnTo>
                <a:lnTo>
                  <a:pt x="9574" y="8400"/>
                </a:lnTo>
                <a:lnTo>
                  <a:pt x="9867" y="8584"/>
                </a:lnTo>
                <a:lnTo>
                  <a:pt x="10124" y="8840"/>
                </a:lnTo>
                <a:lnTo>
                  <a:pt x="10308" y="9171"/>
                </a:lnTo>
                <a:lnTo>
                  <a:pt x="10454" y="9464"/>
                </a:lnTo>
                <a:lnTo>
                  <a:pt x="10564" y="9794"/>
                </a:lnTo>
                <a:lnTo>
                  <a:pt x="10601" y="10161"/>
                </a:lnTo>
                <a:lnTo>
                  <a:pt x="10601" y="10528"/>
                </a:lnTo>
                <a:lnTo>
                  <a:pt x="10491" y="10858"/>
                </a:lnTo>
                <a:lnTo>
                  <a:pt x="10491" y="10895"/>
                </a:lnTo>
                <a:lnTo>
                  <a:pt x="10454" y="10858"/>
                </a:lnTo>
                <a:lnTo>
                  <a:pt x="10344" y="10785"/>
                </a:lnTo>
                <a:lnTo>
                  <a:pt x="10271" y="10785"/>
                </a:lnTo>
                <a:lnTo>
                  <a:pt x="10161" y="10821"/>
                </a:lnTo>
                <a:lnTo>
                  <a:pt x="10124" y="10931"/>
                </a:lnTo>
                <a:lnTo>
                  <a:pt x="10088" y="11078"/>
                </a:lnTo>
                <a:lnTo>
                  <a:pt x="10051" y="11188"/>
                </a:lnTo>
                <a:lnTo>
                  <a:pt x="9867" y="11298"/>
                </a:lnTo>
                <a:lnTo>
                  <a:pt x="9794" y="11371"/>
                </a:lnTo>
                <a:lnTo>
                  <a:pt x="9757" y="11445"/>
                </a:lnTo>
                <a:lnTo>
                  <a:pt x="9611" y="11481"/>
                </a:lnTo>
                <a:lnTo>
                  <a:pt x="9464" y="11481"/>
                </a:lnTo>
                <a:lnTo>
                  <a:pt x="9354" y="11445"/>
                </a:lnTo>
                <a:lnTo>
                  <a:pt x="9207" y="11408"/>
                </a:lnTo>
                <a:lnTo>
                  <a:pt x="8620" y="11078"/>
                </a:lnTo>
                <a:lnTo>
                  <a:pt x="8327" y="10895"/>
                </a:lnTo>
                <a:lnTo>
                  <a:pt x="8070" y="10674"/>
                </a:lnTo>
                <a:lnTo>
                  <a:pt x="7850" y="10418"/>
                </a:lnTo>
                <a:lnTo>
                  <a:pt x="7703" y="10124"/>
                </a:lnTo>
                <a:lnTo>
                  <a:pt x="7593" y="9794"/>
                </a:lnTo>
                <a:lnTo>
                  <a:pt x="7593" y="9501"/>
                </a:lnTo>
                <a:lnTo>
                  <a:pt x="7630" y="9171"/>
                </a:lnTo>
                <a:lnTo>
                  <a:pt x="7777" y="8877"/>
                </a:lnTo>
                <a:lnTo>
                  <a:pt x="7960" y="8620"/>
                </a:lnTo>
                <a:lnTo>
                  <a:pt x="8217" y="8400"/>
                </a:lnTo>
                <a:lnTo>
                  <a:pt x="8400" y="8290"/>
                </a:lnTo>
                <a:lnTo>
                  <a:pt x="8584" y="8217"/>
                </a:lnTo>
                <a:lnTo>
                  <a:pt x="8730" y="8180"/>
                </a:lnTo>
                <a:close/>
                <a:moveTo>
                  <a:pt x="8767" y="7777"/>
                </a:moveTo>
                <a:lnTo>
                  <a:pt x="8547" y="7813"/>
                </a:lnTo>
                <a:lnTo>
                  <a:pt x="8363" y="7850"/>
                </a:lnTo>
                <a:lnTo>
                  <a:pt x="8143" y="7960"/>
                </a:lnTo>
                <a:lnTo>
                  <a:pt x="7960" y="8033"/>
                </a:lnTo>
                <a:lnTo>
                  <a:pt x="7777" y="8180"/>
                </a:lnTo>
                <a:lnTo>
                  <a:pt x="7593" y="8364"/>
                </a:lnTo>
                <a:lnTo>
                  <a:pt x="7446" y="8510"/>
                </a:lnTo>
                <a:lnTo>
                  <a:pt x="7336" y="8657"/>
                </a:lnTo>
                <a:lnTo>
                  <a:pt x="7190" y="9024"/>
                </a:lnTo>
                <a:lnTo>
                  <a:pt x="7116" y="9427"/>
                </a:lnTo>
                <a:lnTo>
                  <a:pt x="7116" y="9831"/>
                </a:lnTo>
                <a:lnTo>
                  <a:pt x="7153" y="10051"/>
                </a:lnTo>
                <a:lnTo>
                  <a:pt x="7226" y="10271"/>
                </a:lnTo>
                <a:lnTo>
                  <a:pt x="7336" y="10454"/>
                </a:lnTo>
                <a:lnTo>
                  <a:pt x="7446" y="10638"/>
                </a:lnTo>
                <a:lnTo>
                  <a:pt x="7740" y="11005"/>
                </a:lnTo>
                <a:lnTo>
                  <a:pt x="8107" y="11298"/>
                </a:lnTo>
                <a:lnTo>
                  <a:pt x="8510" y="11555"/>
                </a:lnTo>
                <a:lnTo>
                  <a:pt x="8914" y="11775"/>
                </a:lnTo>
                <a:lnTo>
                  <a:pt x="9134" y="11885"/>
                </a:lnTo>
                <a:lnTo>
                  <a:pt x="9354" y="11958"/>
                </a:lnTo>
                <a:lnTo>
                  <a:pt x="9574" y="11958"/>
                </a:lnTo>
                <a:lnTo>
                  <a:pt x="9757" y="11922"/>
                </a:lnTo>
                <a:lnTo>
                  <a:pt x="9977" y="11848"/>
                </a:lnTo>
                <a:lnTo>
                  <a:pt x="10198" y="11702"/>
                </a:lnTo>
                <a:lnTo>
                  <a:pt x="10381" y="11555"/>
                </a:lnTo>
                <a:lnTo>
                  <a:pt x="10491" y="11371"/>
                </a:lnTo>
                <a:lnTo>
                  <a:pt x="10674" y="11298"/>
                </a:lnTo>
                <a:lnTo>
                  <a:pt x="10784" y="11151"/>
                </a:lnTo>
                <a:lnTo>
                  <a:pt x="10895" y="10968"/>
                </a:lnTo>
                <a:lnTo>
                  <a:pt x="10968" y="10785"/>
                </a:lnTo>
                <a:lnTo>
                  <a:pt x="11005" y="10601"/>
                </a:lnTo>
                <a:lnTo>
                  <a:pt x="11005" y="10381"/>
                </a:lnTo>
                <a:lnTo>
                  <a:pt x="11005" y="10124"/>
                </a:lnTo>
                <a:lnTo>
                  <a:pt x="10968" y="9684"/>
                </a:lnTo>
                <a:lnTo>
                  <a:pt x="10821" y="9207"/>
                </a:lnTo>
                <a:lnTo>
                  <a:pt x="10638" y="8804"/>
                </a:lnTo>
                <a:lnTo>
                  <a:pt x="10491" y="8620"/>
                </a:lnTo>
                <a:lnTo>
                  <a:pt x="10344" y="8437"/>
                </a:lnTo>
                <a:lnTo>
                  <a:pt x="10198" y="8290"/>
                </a:lnTo>
                <a:lnTo>
                  <a:pt x="10014" y="8143"/>
                </a:lnTo>
                <a:lnTo>
                  <a:pt x="9831" y="8033"/>
                </a:lnTo>
                <a:lnTo>
                  <a:pt x="9611" y="7923"/>
                </a:lnTo>
                <a:lnTo>
                  <a:pt x="9427" y="7850"/>
                </a:lnTo>
                <a:lnTo>
                  <a:pt x="9207" y="7813"/>
                </a:lnTo>
                <a:lnTo>
                  <a:pt x="8987" y="7777"/>
                </a:lnTo>
                <a:close/>
                <a:moveTo>
                  <a:pt x="9024" y="0"/>
                </a:moveTo>
                <a:lnTo>
                  <a:pt x="8767" y="37"/>
                </a:lnTo>
                <a:lnTo>
                  <a:pt x="8547" y="110"/>
                </a:lnTo>
                <a:lnTo>
                  <a:pt x="8363" y="257"/>
                </a:lnTo>
                <a:lnTo>
                  <a:pt x="8180" y="440"/>
                </a:lnTo>
                <a:lnTo>
                  <a:pt x="7593" y="1027"/>
                </a:lnTo>
                <a:lnTo>
                  <a:pt x="7006" y="1651"/>
                </a:lnTo>
                <a:lnTo>
                  <a:pt x="6639" y="2054"/>
                </a:lnTo>
                <a:lnTo>
                  <a:pt x="6383" y="2311"/>
                </a:lnTo>
                <a:lnTo>
                  <a:pt x="6199" y="2605"/>
                </a:lnTo>
                <a:lnTo>
                  <a:pt x="5796" y="2201"/>
                </a:lnTo>
                <a:lnTo>
                  <a:pt x="5722" y="2128"/>
                </a:lnTo>
                <a:lnTo>
                  <a:pt x="5502" y="2128"/>
                </a:lnTo>
                <a:lnTo>
                  <a:pt x="5392" y="2201"/>
                </a:lnTo>
                <a:lnTo>
                  <a:pt x="5356" y="2238"/>
                </a:lnTo>
                <a:lnTo>
                  <a:pt x="4915" y="2531"/>
                </a:lnTo>
                <a:lnTo>
                  <a:pt x="4512" y="2898"/>
                </a:lnTo>
                <a:lnTo>
                  <a:pt x="4292" y="2715"/>
                </a:lnTo>
                <a:lnTo>
                  <a:pt x="4072" y="2495"/>
                </a:lnTo>
                <a:lnTo>
                  <a:pt x="3998" y="2458"/>
                </a:lnTo>
                <a:lnTo>
                  <a:pt x="3888" y="2458"/>
                </a:lnTo>
                <a:lnTo>
                  <a:pt x="3815" y="2495"/>
                </a:lnTo>
                <a:lnTo>
                  <a:pt x="3778" y="2568"/>
                </a:lnTo>
                <a:lnTo>
                  <a:pt x="3778" y="2421"/>
                </a:lnTo>
                <a:lnTo>
                  <a:pt x="3778" y="2311"/>
                </a:lnTo>
                <a:lnTo>
                  <a:pt x="3668" y="2128"/>
                </a:lnTo>
                <a:lnTo>
                  <a:pt x="3521" y="1908"/>
                </a:lnTo>
                <a:lnTo>
                  <a:pt x="3338" y="1761"/>
                </a:lnTo>
                <a:lnTo>
                  <a:pt x="3118" y="1614"/>
                </a:lnTo>
                <a:lnTo>
                  <a:pt x="2861" y="1504"/>
                </a:lnTo>
                <a:lnTo>
                  <a:pt x="2458" y="1321"/>
                </a:lnTo>
                <a:lnTo>
                  <a:pt x="2348" y="1321"/>
                </a:lnTo>
                <a:lnTo>
                  <a:pt x="2238" y="1357"/>
                </a:lnTo>
                <a:lnTo>
                  <a:pt x="2201" y="1431"/>
                </a:lnTo>
                <a:lnTo>
                  <a:pt x="2201" y="1504"/>
                </a:lnTo>
                <a:lnTo>
                  <a:pt x="2531" y="2238"/>
                </a:lnTo>
                <a:lnTo>
                  <a:pt x="2678" y="2531"/>
                </a:lnTo>
                <a:lnTo>
                  <a:pt x="2751" y="2678"/>
                </a:lnTo>
                <a:lnTo>
                  <a:pt x="2861" y="2825"/>
                </a:lnTo>
                <a:lnTo>
                  <a:pt x="3008" y="2898"/>
                </a:lnTo>
                <a:lnTo>
                  <a:pt x="3191" y="2935"/>
                </a:lnTo>
                <a:lnTo>
                  <a:pt x="3338" y="2935"/>
                </a:lnTo>
                <a:lnTo>
                  <a:pt x="3485" y="2861"/>
                </a:lnTo>
                <a:lnTo>
                  <a:pt x="3632" y="2788"/>
                </a:lnTo>
                <a:lnTo>
                  <a:pt x="3301" y="3155"/>
                </a:lnTo>
                <a:lnTo>
                  <a:pt x="2971" y="3485"/>
                </a:lnTo>
                <a:lnTo>
                  <a:pt x="2935" y="3412"/>
                </a:lnTo>
                <a:lnTo>
                  <a:pt x="2935" y="3265"/>
                </a:lnTo>
                <a:lnTo>
                  <a:pt x="2898" y="3081"/>
                </a:lnTo>
                <a:lnTo>
                  <a:pt x="2825" y="2825"/>
                </a:lnTo>
                <a:lnTo>
                  <a:pt x="2678" y="2605"/>
                </a:lnTo>
                <a:lnTo>
                  <a:pt x="2458" y="2384"/>
                </a:lnTo>
                <a:lnTo>
                  <a:pt x="2238" y="2238"/>
                </a:lnTo>
                <a:lnTo>
                  <a:pt x="1981" y="2091"/>
                </a:lnTo>
                <a:lnTo>
                  <a:pt x="1687" y="1981"/>
                </a:lnTo>
                <a:lnTo>
                  <a:pt x="1431" y="1908"/>
                </a:lnTo>
                <a:lnTo>
                  <a:pt x="880" y="1834"/>
                </a:lnTo>
                <a:lnTo>
                  <a:pt x="770" y="1834"/>
                </a:lnTo>
                <a:lnTo>
                  <a:pt x="697" y="1871"/>
                </a:lnTo>
                <a:lnTo>
                  <a:pt x="624" y="1944"/>
                </a:lnTo>
                <a:lnTo>
                  <a:pt x="624" y="2054"/>
                </a:lnTo>
                <a:lnTo>
                  <a:pt x="697" y="2384"/>
                </a:lnTo>
                <a:lnTo>
                  <a:pt x="807" y="2751"/>
                </a:lnTo>
                <a:lnTo>
                  <a:pt x="917" y="3045"/>
                </a:lnTo>
                <a:lnTo>
                  <a:pt x="1101" y="3375"/>
                </a:lnTo>
                <a:lnTo>
                  <a:pt x="1284" y="3668"/>
                </a:lnTo>
                <a:lnTo>
                  <a:pt x="1504" y="3925"/>
                </a:lnTo>
                <a:lnTo>
                  <a:pt x="1724" y="4182"/>
                </a:lnTo>
                <a:lnTo>
                  <a:pt x="1981" y="4439"/>
                </a:lnTo>
                <a:lnTo>
                  <a:pt x="2018" y="4439"/>
                </a:lnTo>
                <a:lnTo>
                  <a:pt x="1761" y="4695"/>
                </a:lnTo>
                <a:lnTo>
                  <a:pt x="1761" y="4549"/>
                </a:lnTo>
                <a:lnTo>
                  <a:pt x="1724" y="4402"/>
                </a:lnTo>
                <a:lnTo>
                  <a:pt x="1614" y="4255"/>
                </a:lnTo>
                <a:lnTo>
                  <a:pt x="1467" y="4108"/>
                </a:lnTo>
                <a:lnTo>
                  <a:pt x="1321" y="3998"/>
                </a:lnTo>
                <a:lnTo>
                  <a:pt x="1101" y="3925"/>
                </a:lnTo>
                <a:lnTo>
                  <a:pt x="697" y="3815"/>
                </a:lnTo>
                <a:lnTo>
                  <a:pt x="330" y="3742"/>
                </a:lnTo>
                <a:lnTo>
                  <a:pt x="220" y="3742"/>
                </a:lnTo>
                <a:lnTo>
                  <a:pt x="147" y="3815"/>
                </a:lnTo>
                <a:lnTo>
                  <a:pt x="110" y="3925"/>
                </a:lnTo>
                <a:lnTo>
                  <a:pt x="147" y="3998"/>
                </a:lnTo>
                <a:lnTo>
                  <a:pt x="367" y="4329"/>
                </a:lnTo>
                <a:lnTo>
                  <a:pt x="624" y="4732"/>
                </a:lnTo>
                <a:lnTo>
                  <a:pt x="807" y="4915"/>
                </a:lnTo>
                <a:lnTo>
                  <a:pt x="954" y="5062"/>
                </a:lnTo>
                <a:lnTo>
                  <a:pt x="1137" y="5172"/>
                </a:lnTo>
                <a:lnTo>
                  <a:pt x="1321" y="5246"/>
                </a:lnTo>
                <a:lnTo>
                  <a:pt x="1321" y="5282"/>
                </a:lnTo>
                <a:lnTo>
                  <a:pt x="1394" y="5356"/>
                </a:lnTo>
                <a:lnTo>
                  <a:pt x="1834" y="5759"/>
                </a:lnTo>
                <a:lnTo>
                  <a:pt x="1651" y="6126"/>
                </a:lnTo>
                <a:lnTo>
                  <a:pt x="1504" y="6493"/>
                </a:lnTo>
                <a:lnTo>
                  <a:pt x="1394" y="6896"/>
                </a:lnTo>
                <a:lnTo>
                  <a:pt x="1321" y="6933"/>
                </a:lnTo>
                <a:lnTo>
                  <a:pt x="1321" y="7043"/>
                </a:lnTo>
                <a:lnTo>
                  <a:pt x="1321" y="7153"/>
                </a:lnTo>
                <a:lnTo>
                  <a:pt x="1357" y="7263"/>
                </a:lnTo>
                <a:lnTo>
                  <a:pt x="1431" y="7373"/>
                </a:lnTo>
                <a:lnTo>
                  <a:pt x="1467" y="7410"/>
                </a:lnTo>
                <a:lnTo>
                  <a:pt x="1541" y="7447"/>
                </a:lnTo>
                <a:lnTo>
                  <a:pt x="1651" y="7593"/>
                </a:lnTo>
                <a:lnTo>
                  <a:pt x="2311" y="8217"/>
                </a:lnTo>
                <a:lnTo>
                  <a:pt x="2164" y="8327"/>
                </a:lnTo>
                <a:lnTo>
                  <a:pt x="2018" y="8437"/>
                </a:lnTo>
                <a:lnTo>
                  <a:pt x="1761" y="8694"/>
                </a:lnTo>
                <a:lnTo>
                  <a:pt x="1394" y="9207"/>
                </a:lnTo>
                <a:lnTo>
                  <a:pt x="990" y="9721"/>
                </a:lnTo>
                <a:lnTo>
                  <a:pt x="220" y="10748"/>
                </a:lnTo>
                <a:lnTo>
                  <a:pt x="73" y="10968"/>
                </a:lnTo>
                <a:lnTo>
                  <a:pt x="0" y="11151"/>
                </a:lnTo>
                <a:lnTo>
                  <a:pt x="0" y="11225"/>
                </a:lnTo>
                <a:lnTo>
                  <a:pt x="37" y="11335"/>
                </a:lnTo>
                <a:lnTo>
                  <a:pt x="183" y="11518"/>
                </a:lnTo>
                <a:lnTo>
                  <a:pt x="257" y="11592"/>
                </a:lnTo>
                <a:lnTo>
                  <a:pt x="367" y="11628"/>
                </a:lnTo>
                <a:lnTo>
                  <a:pt x="550" y="11665"/>
                </a:lnTo>
                <a:lnTo>
                  <a:pt x="770" y="11628"/>
                </a:lnTo>
                <a:lnTo>
                  <a:pt x="990" y="11592"/>
                </a:lnTo>
                <a:lnTo>
                  <a:pt x="2348" y="11188"/>
                </a:lnTo>
                <a:lnTo>
                  <a:pt x="3595" y="10821"/>
                </a:lnTo>
                <a:lnTo>
                  <a:pt x="4072" y="10711"/>
                </a:lnTo>
                <a:lnTo>
                  <a:pt x="4292" y="10638"/>
                </a:lnTo>
                <a:lnTo>
                  <a:pt x="4512" y="10491"/>
                </a:lnTo>
                <a:lnTo>
                  <a:pt x="5025" y="11005"/>
                </a:lnTo>
                <a:lnTo>
                  <a:pt x="5539" y="11518"/>
                </a:lnTo>
                <a:lnTo>
                  <a:pt x="6089" y="11995"/>
                </a:lnTo>
                <a:lnTo>
                  <a:pt x="6676" y="12398"/>
                </a:lnTo>
                <a:lnTo>
                  <a:pt x="7006" y="12619"/>
                </a:lnTo>
                <a:lnTo>
                  <a:pt x="7373" y="12802"/>
                </a:lnTo>
                <a:lnTo>
                  <a:pt x="7740" y="12985"/>
                </a:lnTo>
                <a:lnTo>
                  <a:pt x="8070" y="13132"/>
                </a:lnTo>
                <a:lnTo>
                  <a:pt x="8474" y="13242"/>
                </a:lnTo>
                <a:lnTo>
                  <a:pt x="8840" y="13352"/>
                </a:lnTo>
                <a:lnTo>
                  <a:pt x="9207" y="13426"/>
                </a:lnTo>
                <a:lnTo>
                  <a:pt x="9611" y="13499"/>
                </a:lnTo>
                <a:lnTo>
                  <a:pt x="9977" y="13536"/>
                </a:lnTo>
                <a:lnTo>
                  <a:pt x="10381" y="13572"/>
                </a:lnTo>
                <a:lnTo>
                  <a:pt x="11115" y="13536"/>
                </a:lnTo>
                <a:lnTo>
                  <a:pt x="11812" y="13426"/>
                </a:lnTo>
                <a:lnTo>
                  <a:pt x="12215" y="13316"/>
                </a:lnTo>
                <a:lnTo>
                  <a:pt x="12362" y="13279"/>
                </a:lnTo>
                <a:lnTo>
                  <a:pt x="12435" y="13279"/>
                </a:lnTo>
                <a:lnTo>
                  <a:pt x="12435" y="13316"/>
                </a:lnTo>
                <a:lnTo>
                  <a:pt x="12509" y="13352"/>
                </a:lnTo>
                <a:lnTo>
                  <a:pt x="12545" y="13352"/>
                </a:lnTo>
                <a:lnTo>
                  <a:pt x="12582" y="13316"/>
                </a:lnTo>
                <a:lnTo>
                  <a:pt x="12619" y="13279"/>
                </a:lnTo>
                <a:lnTo>
                  <a:pt x="12655" y="13169"/>
                </a:lnTo>
                <a:lnTo>
                  <a:pt x="12655" y="13022"/>
                </a:lnTo>
                <a:lnTo>
                  <a:pt x="12545" y="12949"/>
                </a:lnTo>
                <a:lnTo>
                  <a:pt x="12435" y="12912"/>
                </a:lnTo>
                <a:lnTo>
                  <a:pt x="12178" y="12912"/>
                </a:lnTo>
                <a:lnTo>
                  <a:pt x="11702" y="13022"/>
                </a:lnTo>
                <a:lnTo>
                  <a:pt x="11188" y="13095"/>
                </a:lnTo>
                <a:lnTo>
                  <a:pt x="10748" y="13132"/>
                </a:lnTo>
                <a:lnTo>
                  <a:pt x="10308" y="13095"/>
                </a:lnTo>
                <a:lnTo>
                  <a:pt x="9867" y="13095"/>
                </a:lnTo>
                <a:lnTo>
                  <a:pt x="9464" y="13022"/>
                </a:lnTo>
                <a:lnTo>
                  <a:pt x="9024" y="12949"/>
                </a:lnTo>
                <a:lnTo>
                  <a:pt x="8584" y="12802"/>
                </a:lnTo>
                <a:lnTo>
                  <a:pt x="8180" y="12655"/>
                </a:lnTo>
                <a:lnTo>
                  <a:pt x="7777" y="12509"/>
                </a:lnTo>
                <a:lnTo>
                  <a:pt x="7300" y="12252"/>
                </a:lnTo>
                <a:lnTo>
                  <a:pt x="6860" y="11958"/>
                </a:lnTo>
                <a:lnTo>
                  <a:pt x="6419" y="11628"/>
                </a:lnTo>
                <a:lnTo>
                  <a:pt x="6016" y="11298"/>
                </a:lnTo>
                <a:lnTo>
                  <a:pt x="5246" y="10564"/>
                </a:lnTo>
                <a:lnTo>
                  <a:pt x="4512" y="9794"/>
                </a:lnTo>
                <a:lnTo>
                  <a:pt x="3008" y="8290"/>
                </a:lnTo>
                <a:lnTo>
                  <a:pt x="2274" y="7520"/>
                </a:lnTo>
                <a:lnTo>
                  <a:pt x="2091" y="7300"/>
                </a:lnTo>
                <a:lnTo>
                  <a:pt x="1871" y="7080"/>
                </a:lnTo>
                <a:lnTo>
                  <a:pt x="1944" y="6713"/>
                </a:lnTo>
                <a:lnTo>
                  <a:pt x="2054" y="6383"/>
                </a:lnTo>
                <a:lnTo>
                  <a:pt x="2238" y="6053"/>
                </a:lnTo>
                <a:lnTo>
                  <a:pt x="2421" y="5722"/>
                </a:lnTo>
                <a:lnTo>
                  <a:pt x="2641" y="5429"/>
                </a:lnTo>
                <a:lnTo>
                  <a:pt x="2898" y="5172"/>
                </a:lnTo>
                <a:lnTo>
                  <a:pt x="3411" y="4622"/>
                </a:lnTo>
                <a:lnTo>
                  <a:pt x="4475" y="3558"/>
                </a:lnTo>
                <a:lnTo>
                  <a:pt x="5025" y="3045"/>
                </a:lnTo>
                <a:lnTo>
                  <a:pt x="5246" y="2825"/>
                </a:lnTo>
                <a:lnTo>
                  <a:pt x="5392" y="2678"/>
                </a:lnTo>
                <a:lnTo>
                  <a:pt x="5502" y="2605"/>
                </a:lnTo>
                <a:lnTo>
                  <a:pt x="5612" y="2715"/>
                </a:lnTo>
                <a:lnTo>
                  <a:pt x="5392" y="2825"/>
                </a:lnTo>
                <a:lnTo>
                  <a:pt x="5246" y="2971"/>
                </a:lnTo>
                <a:lnTo>
                  <a:pt x="4952" y="3301"/>
                </a:lnTo>
                <a:lnTo>
                  <a:pt x="4805" y="3485"/>
                </a:lnTo>
                <a:lnTo>
                  <a:pt x="4695" y="3668"/>
                </a:lnTo>
                <a:lnTo>
                  <a:pt x="4585" y="3888"/>
                </a:lnTo>
                <a:lnTo>
                  <a:pt x="4585" y="3962"/>
                </a:lnTo>
                <a:lnTo>
                  <a:pt x="4622" y="4072"/>
                </a:lnTo>
                <a:lnTo>
                  <a:pt x="4659" y="4145"/>
                </a:lnTo>
                <a:lnTo>
                  <a:pt x="4732" y="4145"/>
                </a:lnTo>
                <a:lnTo>
                  <a:pt x="4915" y="4035"/>
                </a:lnTo>
                <a:lnTo>
                  <a:pt x="5025" y="3888"/>
                </a:lnTo>
                <a:lnTo>
                  <a:pt x="5209" y="3558"/>
                </a:lnTo>
                <a:lnTo>
                  <a:pt x="5502" y="3228"/>
                </a:lnTo>
                <a:lnTo>
                  <a:pt x="5759" y="2898"/>
                </a:lnTo>
                <a:lnTo>
                  <a:pt x="6016" y="3118"/>
                </a:lnTo>
                <a:lnTo>
                  <a:pt x="5832" y="3301"/>
                </a:lnTo>
                <a:lnTo>
                  <a:pt x="5612" y="3522"/>
                </a:lnTo>
                <a:lnTo>
                  <a:pt x="5466" y="3742"/>
                </a:lnTo>
                <a:lnTo>
                  <a:pt x="5356" y="3962"/>
                </a:lnTo>
                <a:lnTo>
                  <a:pt x="5319" y="4072"/>
                </a:lnTo>
                <a:lnTo>
                  <a:pt x="5392" y="4182"/>
                </a:lnTo>
                <a:lnTo>
                  <a:pt x="5502" y="4219"/>
                </a:lnTo>
                <a:lnTo>
                  <a:pt x="5539" y="4219"/>
                </a:lnTo>
                <a:lnTo>
                  <a:pt x="5612" y="4182"/>
                </a:lnTo>
                <a:lnTo>
                  <a:pt x="5796" y="3998"/>
                </a:lnTo>
                <a:lnTo>
                  <a:pt x="5942" y="3778"/>
                </a:lnTo>
                <a:lnTo>
                  <a:pt x="6089" y="3558"/>
                </a:lnTo>
                <a:lnTo>
                  <a:pt x="6199" y="3301"/>
                </a:lnTo>
                <a:lnTo>
                  <a:pt x="6309" y="3375"/>
                </a:lnTo>
                <a:lnTo>
                  <a:pt x="6456" y="3485"/>
                </a:lnTo>
                <a:lnTo>
                  <a:pt x="6346" y="3595"/>
                </a:lnTo>
                <a:lnTo>
                  <a:pt x="6236" y="3705"/>
                </a:lnTo>
                <a:lnTo>
                  <a:pt x="6089" y="3962"/>
                </a:lnTo>
                <a:lnTo>
                  <a:pt x="5869" y="4255"/>
                </a:lnTo>
                <a:lnTo>
                  <a:pt x="5796" y="4402"/>
                </a:lnTo>
                <a:lnTo>
                  <a:pt x="5722" y="4585"/>
                </a:lnTo>
                <a:lnTo>
                  <a:pt x="5722" y="4622"/>
                </a:lnTo>
                <a:lnTo>
                  <a:pt x="5722" y="4695"/>
                </a:lnTo>
                <a:lnTo>
                  <a:pt x="5796" y="4732"/>
                </a:lnTo>
                <a:lnTo>
                  <a:pt x="5906" y="4769"/>
                </a:lnTo>
                <a:lnTo>
                  <a:pt x="6016" y="4695"/>
                </a:lnTo>
                <a:lnTo>
                  <a:pt x="6126" y="4585"/>
                </a:lnTo>
                <a:lnTo>
                  <a:pt x="6199" y="4439"/>
                </a:lnTo>
                <a:lnTo>
                  <a:pt x="6383" y="4145"/>
                </a:lnTo>
                <a:lnTo>
                  <a:pt x="6456" y="3962"/>
                </a:lnTo>
                <a:lnTo>
                  <a:pt x="6603" y="3632"/>
                </a:lnTo>
                <a:lnTo>
                  <a:pt x="7300" y="4145"/>
                </a:lnTo>
                <a:lnTo>
                  <a:pt x="7116" y="4292"/>
                </a:lnTo>
                <a:lnTo>
                  <a:pt x="6933" y="4439"/>
                </a:lnTo>
                <a:lnTo>
                  <a:pt x="6713" y="4695"/>
                </a:lnTo>
                <a:lnTo>
                  <a:pt x="6529" y="5026"/>
                </a:lnTo>
                <a:lnTo>
                  <a:pt x="6529" y="5099"/>
                </a:lnTo>
                <a:lnTo>
                  <a:pt x="6529" y="5172"/>
                </a:lnTo>
                <a:lnTo>
                  <a:pt x="6566" y="5209"/>
                </a:lnTo>
                <a:lnTo>
                  <a:pt x="6639" y="5246"/>
                </a:lnTo>
                <a:lnTo>
                  <a:pt x="6676" y="5282"/>
                </a:lnTo>
                <a:lnTo>
                  <a:pt x="6749" y="5282"/>
                </a:lnTo>
                <a:lnTo>
                  <a:pt x="6823" y="5246"/>
                </a:lnTo>
                <a:lnTo>
                  <a:pt x="6860" y="5172"/>
                </a:lnTo>
                <a:lnTo>
                  <a:pt x="7153" y="4695"/>
                </a:lnTo>
                <a:lnTo>
                  <a:pt x="7410" y="4255"/>
                </a:lnTo>
                <a:lnTo>
                  <a:pt x="7740" y="4475"/>
                </a:lnTo>
                <a:lnTo>
                  <a:pt x="7483" y="4732"/>
                </a:lnTo>
                <a:lnTo>
                  <a:pt x="7116" y="5136"/>
                </a:lnTo>
                <a:lnTo>
                  <a:pt x="7080" y="5209"/>
                </a:lnTo>
                <a:lnTo>
                  <a:pt x="7043" y="5246"/>
                </a:lnTo>
                <a:lnTo>
                  <a:pt x="7080" y="5319"/>
                </a:lnTo>
                <a:lnTo>
                  <a:pt x="7116" y="5356"/>
                </a:lnTo>
                <a:lnTo>
                  <a:pt x="7190" y="5392"/>
                </a:lnTo>
                <a:lnTo>
                  <a:pt x="7263" y="5429"/>
                </a:lnTo>
                <a:lnTo>
                  <a:pt x="7336" y="5429"/>
                </a:lnTo>
                <a:lnTo>
                  <a:pt x="7373" y="5356"/>
                </a:lnTo>
                <a:lnTo>
                  <a:pt x="7556" y="5172"/>
                </a:lnTo>
                <a:lnTo>
                  <a:pt x="7740" y="4989"/>
                </a:lnTo>
                <a:lnTo>
                  <a:pt x="7813" y="4805"/>
                </a:lnTo>
                <a:lnTo>
                  <a:pt x="7850" y="4695"/>
                </a:lnTo>
                <a:lnTo>
                  <a:pt x="7887" y="4585"/>
                </a:lnTo>
                <a:lnTo>
                  <a:pt x="8474" y="4989"/>
                </a:lnTo>
                <a:lnTo>
                  <a:pt x="8107" y="5319"/>
                </a:lnTo>
                <a:lnTo>
                  <a:pt x="7813" y="5722"/>
                </a:lnTo>
                <a:lnTo>
                  <a:pt x="7777" y="5796"/>
                </a:lnTo>
                <a:lnTo>
                  <a:pt x="7777" y="5833"/>
                </a:lnTo>
                <a:lnTo>
                  <a:pt x="7813" y="5943"/>
                </a:lnTo>
                <a:lnTo>
                  <a:pt x="7887" y="5979"/>
                </a:lnTo>
                <a:lnTo>
                  <a:pt x="7997" y="5979"/>
                </a:lnTo>
                <a:lnTo>
                  <a:pt x="8033" y="5943"/>
                </a:lnTo>
                <a:lnTo>
                  <a:pt x="8327" y="5502"/>
                </a:lnTo>
                <a:lnTo>
                  <a:pt x="8584" y="5062"/>
                </a:lnTo>
                <a:lnTo>
                  <a:pt x="9024" y="5356"/>
                </a:lnTo>
                <a:lnTo>
                  <a:pt x="8767" y="5612"/>
                </a:lnTo>
                <a:lnTo>
                  <a:pt x="8584" y="5796"/>
                </a:lnTo>
                <a:lnTo>
                  <a:pt x="8510" y="5906"/>
                </a:lnTo>
                <a:lnTo>
                  <a:pt x="8474" y="6053"/>
                </a:lnTo>
                <a:lnTo>
                  <a:pt x="8253" y="6383"/>
                </a:lnTo>
                <a:lnTo>
                  <a:pt x="8217" y="6456"/>
                </a:lnTo>
                <a:lnTo>
                  <a:pt x="8253" y="6566"/>
                </a:lnTo>
                <a:lnTo>
                  <a:pt x="8290" y="6603"/>
                </a:lnTo>
                <a:lnTo>
                  <a:pt x="8363" y="6640"/>
                </a:lnTo>
                <a:lnTo>
                  <a:pt x="8474" y="6640"/>
                </a:lnTo>
                <a:lnTo>
                  <a:pt x="8547" y="6566"/>
                </a:lnTo>
                <a:lnTo>
                  <a:pt x="8804" y="6199"/>
                </a:lnTo>
                <a:lnTo>
                  <a:pt x="8877" y="6126"/>
                </a:lnTo>
                <a:lnTo>
                  <a:pt x="8950" y="6016"/>
                </a:lnTo>
                <a:lnTo>
                  <a:pt x="9097" y="5796"/>
                </a:lnTo>
                <a:lnTo>
                  <a:pt x="9244" y="5539"/>
                </a:lnTo>
                <a:lnTo>
                  <a:pt x="9537" y="5722"/>
                </a:lnTo>
                <a:lnTo>
                  <a:pt x="9354" y="5906"/>
                </a:lnTo>
                <a:lnTo>
                  <a:pt x="9207" y="6126"/>
                </a:lnTo>
                <a:lnTo>
                  <a:pt x="8950" y="6419"/>
                </a:lnTo>
                <a:lnTo>
                  <a:pt x="8877" y="6566"/>
                </a:lnTo>
                <a:lnTo>
                  <a:pt x="8840" y="6750"/>
                </a:lnTo>
                <a:lnTo>
                  <a:pt x="8914" y="6823"/>
                </a:lnTo>
                <a:lnTo>
                  <a:pt x="8950" y="6860"/>
                </a:lnTo>
                <a:lnTo>
                  <a:pt x="8987" y="6860"/>
                </a:lnTo>
                <a:lnTo>
                  <a:pt x="9134" y="6786"/>
                </a:lnTo>
                <a:lnTo>
                  <a:pt x="9244" y="6640"/>
                </a:lnTo>
                <a:lnTo>
                  <a:pt x="9391" y="6383"/>
                </a:lnTo>
                <a:lnTo>
                  <a:pt x="9537" y="6126"/>
                </a:lnTo>
                <a:lnTo>
                  <a:pt x="9721" y="5869"/>
                </a:lnTo>
                <a:lnTo>
                  <a:pt x="10198" y="6236"/>
                </a:lnTo>
                <a:lnTo>
                  <a:pt x="10051" y="6419"/>
                </a:lnTo>
                <a:lnTo>
                  <a:pt x="9867" y="6640"/>
                </a:lnTo>
                <a:lnTo>
                  <a:pt x="9684" y="6860"/>
                </a:lnTo>
                <a:lnTo>
                  <a:pt x="9611" y="7006"/>
                </a:lnTo>
                <a:lnTo>
                  <a:pt x="9574" y="7116"/>
                </a:lnTo>
                <a:lnTo>
                  <a:pt x="9574" y="7190"/>
                </a:lnTo>
                <a:lnTo>
                  <a:pt x="9611" y="7263"/>
                </a:lnTo>
                <a:lnTo>
                  <a:pt x="9757" y="7263"/>
                </a:lnTo>
                <a:lnTo>
                  <a:pt x="9867" y="7190"/>
                </a:lnTo>
                <a:lnTo>
                  <a:pt x="9941" y="7080"/>
                </a:lnTo>
                <a:lnTo>
                  <a:pt x="10124" y="6823"/>
                </a:lnTo>
                <a:lnTo>
                  <a:pt x="10271" y="6603"/>
                </a:lnTo>
                <a:lnTo>
                  <a:pt x="10381" y="6383"/>
                </a:lnTo>
                <a:lnTo>
                  <a:pt x="10895" y="6823"/>
                </a:lnTo>
                <a:lnTo>
                  <a:pt x="10931" y="6860"/>
                </a:lnTo>
                <a:lnTo>
                  <a:pt x="10638" y="7226"/>
                </a:lnTo>
                <a:lnTo>
                  <a:pt x="10381" y="7593"/>
                </a:lnTo>
                <a:lnTo>
                  <a:pt x="10271" y="7703"/>
                </a:lnTo>
                <a:lnTo>
                  <a:pt x="10271" y="7777"/>
                </a:lnTo>
                <a:lnTo>
                  <a:pt x="10271" y="7813"/>
                </a:lnTo>
                <a:lnTo>
                  <a:pt x="10344" y="7923"/>
                </a:lnTo>
                <a:lnTo>
                  <a:pt x="10418" y="7960"/>
                </a:lnTo>
                <a:lnTo>
                  <a:pt x="10491" y="7923"/>
                </a:lnTo>
                <a:lnTo>
                  <a:pt x="10528" y="7887"/>
                </a:lnTo>
                <a:lnTo>
                  <a:pt x="10821" y="7483"/>
                </a:lnTo>
                <a:lnTo>
                  <a:pt x="11115" y="7043"/>
                </a:lnTo>
                <a:lnTo>
                  <a:pt x="11445" y="7447"/>
                </a:lnTo>
                <a:lnTo>
                  <a:pt x="11298" y="7703"/>
                </a:lnTo>
                <a:lnTo>
                  <a:pt x="11151" y="7960"/>
                </a:lnTo>
                <a:lnTo>
                  <a:pt x="10968" y="8253"/>
                </a:lnTo>
                <a:lnTo>
                  <a:pt x="10931" y="8437"/>
                </a:lnTo>
                <a:lnTo>
                  <a:pt x="10931" y="8510"/>
                </a:lnTo>
                <a:lnTo>
                  <a:pt x="10931" y="8584"/>
                </a:lnTo>
                <a:lnTo>
                  <a:pt x="10968" y="8657"/>
                </a:lnTo>
                <a:lnTo>
                  <a:pt x="11041" y="8657"/>
                </a:lnTo>
                <a:lnTo>
                  <a:pt x="11188" y="8584"/>
                </a:lnTo>
                <a:lnTo>
                  <a:pt x="11261" y="8474"/>
                </a:lnTo>
                <a:lnTo>
                  <a:pt x="11408" y="8180"/>
                </a:lnTo>
                <a:lnTo>
                  <a:pt x="11628" y="7703"/>
                </a:lnTo>
                <a:lnTo>
                  <a:pt x="11812" y="7997"/>
                </a:lnTo>
                <a:lnTo>
                  <a:pt x="11995" y="8290"/>
                </a:lnTo>
                <a:lnTo>
                  <a:pt x="11812" y="8694"/>
                </a:lnTo>
                <a:lnTo>
                  <a:pt x="11628" y="9097"/>
                </a:lnTo>
                <a:lnTo>
                  <a:pt x="11518" y="9097"/>
                </a:lnTo>
                <a:lnTo>
                  <a:pt x="11408" y="9317"/>
                </a:lnTo>
                <a:lnTo>
                  <a:pt x="11335" y="9501"/>
                </a:lnTo>
                <a:lnTo>
                  <a:pt x="11335" y="9574"/>
                </a:lnTo>
                <a:lnTo>
                  <a:pt x="11335" y="9647"/>
                </a:lnTo>
                <a:lnTo>
                  <a:pt x="11408" y="9721"/>
                </a:lnTo>
                <a:lnTo>
                  <a:pt x="11591" y="9721"/>
                </a:lnTo>
                <a:lnTo>
                  <a:pt x="11628" y="9684"/>
                </a:lnTo>
                <a:lnTo>
                  <a:pt x="11812" y="9427"/>
                </a:lnTo>
                <a:lnTo>
                  <a:pt x="11958" y="9171"/>
                </a:lnTo>
                <a:lnTo>
                  <a:pt x="12105" y="8914"/>
                </a:lnTo>
                <a:lnTo>
                  <a:pt x="12178" y="8657"/>
                </a:lnTo>
                <a:lnTo>
                  <a:pt x="12325" y="9024"/>
                </a:lnTo>
                <a:lnTo>
                  <a:pt x="12472" y="9427"/>
                </a:lnTo>
                <a:lnTo>
                  <a:pt x="12068" y="10088"/>
                </a:lnTo>
                <a:lnTo>
                  <a:pt x="11995" y="10088"/>
                </a:lnTo>
                <a:lnTo>
                  <a:pt x="11922" y="10271"/>
                </a:lnTo>
                <a:lnTo>
                  <a:pt x="11848" y="10418"/>
                </a:lnTo>
                <a:lnTo>
                  <a:pt x="11848" y="10491"/>
                </a:lnTo>
                <a:lnTo>
                  <a:pt x="11848" y="10528"/>
                </a:lnTo>
                <a:lnTo>
                  <a:pt x="11922" y="10601"/>
                </a:lnTo>
                <a:lnTo>
                  <a:pt x="12068" y="10601"/>
                </a:lnTo>
                <a:lnTo>
                  <a:pt x="12142" y="10564"/>
                </a:lnTo>
                <a:lnTo>
                  <a:pt x="12362" y="10198"/>
                </a:lnTo>
                <a:lnTo>
                  <a:pt x="12582" y="9831"/>
                </a:lnTo>
                <a:lnTo>
                  <a:pt x="12692" y="10454"/>
                </a:lnTo>
                <a:lnTo>
                  <a:pt x="12509" y="10638"/>
                </a:lnTo>
                <a:lnTo>
                  <a:pt x="12362" y="10858"/>
                </a:lnTo>
                <a:lnTo>
                  <a:pt x="12215" y="11078"/>
                </a:lnTo>
                <a:lnTo>
                  <a:pt x="12178" y="11225"/>
                </a:lnTo>
                <a:lnTo>
                  <a:pt x="12178" y="11371"/>
                </a:lnTo>
                <a:lnTo>
                  <a:pt x="12215" y="11408"/>
                </a:lnTo>
                <a:lnTo>
                  <a:pt x="12252" y="11408"/>
                </a:lnTo>
                <a:lnTo>
                  <a:pt x="12362" y="11371"/>
                </a:lnTo>
                <a:lnTo>
                  <a:pt x="12472" y="11298"/>
                </a:lnTo>
                <a:lnTo>
                  <a:pt x="12582" y="11078"/>
                </a:lnTo>
                <a:lnTo>
                  <a:pt x="12692" y="10858"/>
                </a:lnTo>
                <a:lnTo>
                  <a:pt x="12729" y="11188"/>
                </a:lnTo>
                <a:lnTo>
                  <a:pt x="12655" y="11775"/>
                </a:lnTo>
                <a:lnTo>
                  <a:pt x="12509" y="11922"/>
                </a:lnTo>
                <a:lnTo>
                  <a:pt x="12362" y="12068"/>
                </a:lnTo>
                <a:lnTo>
                  <a:pt x="12325" y="12215"/>
                </a:lnTo>
                <a:lnTo>
                  <a:pt x="12325" y="12288"/>
                </a:lnTo>
                <a:lnTo>
                  <a:pt x="12362" y="12362"/>
                </a:lnTo>
                <a:lnTo>
                  <a:pt x="12435" y="12398"/>
                </a:lnTo>
                <a:lnTo>
                  <a:pt x="12472" y="12398"/>
                </a:lnTo>
                <a:lnTo>
                  <a:pt x="12619" y="12288"/>
                </a:lnTo>
                <a:lnTo>
                  <a:pt x="12655" y="12655"/>
                </a:lnTo>
                <a:lnTo>
                  <a:pt x="12692" y="12692"/>
                </a:lnTo>
                <a:lnTo>
                  <a:pt x="12729" y="12655"/>
                </a:lnTo>
                <a:lnTo>
                  <a:pt x="12802" y="12545"/>
                </a:lnTo>
                <a:lnTo>
                  <a:pt x="12912" y="12398"/>
                </a:lnTo>
                <a:lnTo>
                  <a:pt x="13022" y="12068"/>
                </a:lnTo>
                <a:lnTo>
                  <a:pt x="13095" y="11738"/>
                </a:lnTo>
                <a:lnTo>
                  <a:pt x="13132" y="11408"/>
                </a:lnTo>
                <a:lnTo>
                  <a:pt x="13132" y="11005"/>
                </a:lnTo>
                <a:lnTo>
                  <a:pt x="13132" y="10638"/>
                </a:lnTo>
                <a:lnTo>
                  <a:pt x="13095" y="10234"/>
                </a:lnTo>
                <a:lnTo>
                  <a:pt x="13022" y="9867"/>
                </a:lnTo>
                <a:lnTo>
                  <a:pt x="12949" y="9464"/>
                </a:lnTo>
                <a:lnTo>
                  <a:pt x="12839" y="9060"/>
                </a:lnTo>
                <a:lnTo>
                  <a:pt x="12692" y="8694"/>
                </a:lnTo>
                <a:lnTo>
                  <a:pt x="12545" y="8327"/>
                </a:lnTo>
                <a:lnTo>
                  <a:pt x="12325" y="7960"/>
                </a:lnTo>
                <a:lnTo>
                  <a:pt x="12142" y="7630"/>
                </a:lnTo>
                <a:lnTo>
                  <a:pt x="11885" y="7300"/>
                </a:lnTo>
                <a:lnTo>
                  <a:pt x="11628" y="6970"/>
                </a:lnTo>
                <a:lnTo>
                  <a:pt x="11335" y="6640"/>
                </a:lnTo>
                <a:lnTo>
                  <a:pt x="11041" y="6346"/>
                </a:lnTo>
                <a:lnTo>
                  <a:pt x="10344" y="5759"/>
                </a:lnTo>
                <a:lnTo>
                  <a:pt x="9647" y="5246"/>
                </a:lnTo>
                <a:lnTo>
                  <a:pt x="8914" y="4732"/>
                </a:lnTo>
                <a:lnTo>
                  <a:pt x="8987" y="4439"/>
                </a:lnTo>
                <a:lnTo>
                  <a:pt x="9024" y="4182"/>
                </a:lnTo>
                <a:lnTo>
                  <a:pt x="9060" y="3558"/>
                </a:lnTo>
                <a:lnTo>
                  <a:pt x="9097" y="2898"/>
                </a:lnTo>
                <a:lnTo>
                  <a:pt x="9281" y="220"/>
                </a:lnTo>
                <a:lnTo>
                  <a:pt x="9244" y="110"/>
                </a:lnTo>
                <a:lnTo>
                  <a:pt x="9207" y="37"/>
                </a:lnTo>
                <a:lnTo>
                  <a:pt x="909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69" name="Google Shape;269;p4"/>
          <p:cNvSpPr/>
          <p:nvPr/>
        </p:nvSpPr>
        <p:spPr>
          <a:xfrm>
            <a:off x="8699356" y="179112"/>
            <a:ext cx="521292" cy="538992"/>
          </a:xfrm>
          <a:custGeom>
            <a:avLst/>
            <a:gdLst/>
            <a:ahLst/>
            <a:cxnLst/>
            <a:rect l="l" t="t" r="r" b="b"/>
            <a:pathLst>
              <a:path w="18378" h="19002" extrusionOk="0">
                <a:moveTo>
                  <a:pt x="13793" y="5429"/>
                </a:moveTo>
                <a:lnTo>
                  <a:pt x="13682" y="5466"/>
                </a:lnTo>
                <a:lnTo>
                  <a:pt x="13572" y="5502"/>
                </a:lnTo>
                <a:lnTo>
                  <a:pt x="13499" y="5576"/>
                </a:lnTo>
                <a:lnTo>
                  <a:pt x="13352" y="5759"/>
                </a:lnTo>
                <a:lnTo>
                  <a:pt x="13352" y="5869"/>
                </a:lnTo>
                <a:lnTo>
                  <a:pt x="13352" y="5979"/>
                </a:lnTo>
                <a:lnTo>
                  <a:pt x="13389" y="6016"/>
                </a:lnTo>
                <a:lnTo>
                  <a:pt x="13426" y="6053"/>
                </a:lnTo>
                <a:lnTo>
                  <a:pt x="13499" y="6053"/>
                </a:lnTo>
                <a:lnTo>
                  <a:pt x="13572" y="5979"/>
                </a:lnTo>
                <a:lnTo>
                  <a:pt x="13646" y="5943"/>
                </a:lnTo>
                <a:lnTo>
                  <a:pt x="13719" y="5796"/>
                </a:lnTo>
                <a:lnTo>
                  <a:pt x="13829" y="5649"/>
                </a:lnTo>
                <a:lnTo>
                  <a:pt x="13903" y="5502"/>
                </a:lnTo>
                <a:lnTo>
                  <a:pt x="13903" y="5466"/>
                </a:lnTo>
                <a:lnTo>
                  <a:pt x="13903" y="5429"/>
                </a:lnTo>
                <a:close/>
                <a:moveTo>
                  <a:pt x="13242" y="6089"/>
                </a:moveTo>
                <a:lnTo>
                  <a:pt x="13169" y="6126"/>
                </a:lnTo>
                <a:lnTo>
                  <a:pt x="13022" y="6309"/>
                </a:lnTo>
                <a:lnTo>
                  <a:pt x="12912" y="6493"/>
                </a:lnTo>
                <a:lnTo>
                  <a:pt x="12875" y="6529"/>
                </a:lnTo>
                <a:lnTo>
                  <a:pt x="12875" y="6603"/>
                </a:lnTo>
                <a:lnTo>
                  <a:pt x="12949" y="6676"/>
                </a:lnTo>
                <a:lnTo>
                  <a:pt x="13022" y="6713"/>
                </a:lnTo>
                <a:lnTo>
                  <a:pt x="13096" y="6676"/>
                </a:lnTo>
                <a:lnTo>
                  <a:pt x="13132" y="6639"/>
                </a:lnTo>
                <a:lnTo>
                  <a:pt x="13242" y="6456"/>
                </a:lnTo>
                <a:lnTo>
                  <a:pt x="13352" y="6273"/>
                </a:lnTo>
                <a:lnTo>
                  <a:pt x="13389" y="6199"/>
                </a:lnTo>
                <a:lnTo>
                  <a:pt x="13316" y="6126"/>
                </a:lnTo>
                <a:lnTo>
                  <a:pt x="13242" y="6089"/>
                </a:lnTo>
                <a:close/>
                <a:moveTo>
                  <a:pt x="17241" y="6419"/>
                </a:moveTo>
                <a:lnTo>
                  <a:pt x="17534" y="6713"/>
                </a:lnTo>
                <a:lnTo>
                  <a:pt x="17497" y="6713"/>
                </a:lnTo>
                <a:lnTo>
                  <a:pt x="17387" y="6823"/>
                </a:lnTo>
                <a:lnTo>
                  <a:pt x="17351" y="6676"/>
                </a:lnTo>
                <a:lnTo>
                  <a:pt x="17241" y="6419"/>
                </a:lnTo>
                <a:close/>
                <a:moveTo>
                  <a:pt x="12692" y="6786"/>
                </a:moveTo>
                <a:lnTo>
                  <a:pt x="12582" y="6860"/>
                </a:lnTo>
                <a:lnTo>
                  <a:pt x="12435" y="6970"/>
                </a:lnTo>
                <a:lnTo>
                  <a:pt x="12399" y="7116"/>
                </a:lnTo>
                <a:lnTo>
                  <a:pt x="12362" y="7190"/>
                </a:lnTo>
                <a:lnTo>
                  <a:pt x="12399" y="7226"/>
                </a:lnTo>
                <a:lnTo>
                  <a:pt x="12472" y="7300"/>
                </a:lnTo>
                <a:lnTo>
                  <a:pt x="12582" y="7300"/>
                </a:lnTo>
                <a:lnTo>
                  <a:pt x="12619" y="7263"/>
                </a:lnTo>
                <a:lnTo>
                  <a:pt x="12655" y="7190"/>
                </a:lnTo>
                <a:lnTo>
                  <a:pt x="12729" y="7043"/>
                </a:lnTo>
                <a:lnTo>
                  <a:pt x="12802" y="7006"/>
                </a:lnTo>
                <a:lnTo>
                  <a:pt x="12839" y="6933"/>
                </a:lnTo>
                <a:lnTo>
                  <a:pt x="12875" y="6860"/>
                </a:lnTo>
                <a:lnTo>
                  <a:pt x="12875" y="6823"/>
                </a:lnTo>
                <a:lnTo>
                  <a:pt x="12839" y="6823"/>
                </a:lnTo>
                <a:lnTo>
                  <a:pt x="12765" y="6786"/>
                </a:lnTo>
                <a:close/>
                <a:moveTo>
                  <a:pt x="17571" y="6750"/>
                </a:moveTo>
                <a:lnTo>
                  <a:pt x="17828" y="7043"/>
                </a:lnTo>
                <a:lnTo>
                  <a:pt x="18048" y="7373"/>
                </a:lnTo>
                <a:lnTo>
                  <a:pt x="17828" y="7593"/>
                </a:lnTo>
                <a:lnTo>
                  <a:pt x="17828" y="7520"/>
                </a:lnTo>
                <a:lnTo>
                  <a:pt x="17864" y="7336"/>
                </a:lnTo>
                <a:lnTo>
                  <a:pt x="17828" y="7116"/>
                </a:lnTo>
                <a:lnTo>
                  <a:pt x="17828" y="7080"/>
                </a:lnTo>
                <a:lnTo>
                  <a:pt x="17754" y="7006"/>
                </a:lnTo>
                <a:lnTo>
                  <a:pt x="17681" y="7006"/>
                </a:lnTo>
                <a:lnTo>
                  <a:pt x="17644" y="7043"/>
                </a:lnTo>
                <a:lnTo>
                  <a:pt x="17681" y="7080"/>
                </a:lnTo>
                <a:lnTo>
                  <a:pt x="17644" y="7226"/>
                </a:lnTo>
                <a:lnTo>
                  <a:pt x="17607" y="7446"/>
                </a:lnTo>
                <a:lnTo>
                  <a:pt x="17534" y="7667"/>
                </a:lnTo>
                <a:lnTo>
                  <a:pt x="17534" y="7887"/>
                </a:lnTo>
                <a:lnTo>
                  <a:pt x="17534" y="7960"/>
                </a:lnTo>
                <a:lnTo>
                  <a:pt x="17131" y="8584"/>
                </a:lnTo>
                <a:lnTo>
                  <a:pt x="17167" y="8217"/>
                </a:lnTo>
                <a:lnTo>
                  <a:pt x="17241" y="7850"/>
                </a:lnTo>
                <a:lnTo>
                  <a:pt x="17387" y="7630"/>
                </a:lnTo>
                <a:lnTo>
                  <a:pt x="17387" y="7593"/>
                </a:lnTo>
                <a:lnTo>
                  <a:pt x="17387" y="7520"/>
                </a:lnTo>
                <a:lnTo>
                  <a:pt x="17461" y="7483"/>
                </a:lnTo>
                <a:lnTo>
                  <a:pt x="17497" y="7446"/>
                </a:lnTo>
                <a:lnTo>
                  <a:pt x="17534" y="7373"/>
                </a:lnTo>
                <a:lnTo>
                  <a:pt x="17534" y="7263"/>
                </a:lnTo>
                <a:lnTo>
                  <a:pt x="17497" y="7080"/>
                </a:lnTo>
                <a:lnTo>
                  <a:pt x="17571" y="6750"/>
                </a:lnTo>
                <a:close/>
                <a:moveTo>
                  <a:pt x="16874" y="8840"/>
                </a:moveTo>
                <a:lnTo>
                  <a:pt x="16947" y="8877"/>
                </a:lnTo>
                <a:lnTo>
                  <a:pt x="16874" y="8950"/>
                </a:lnTo>
                <a:lnTo>
                  <a:pt x="16874" y="8877"/>
                </a:lnTo>
                <a:lnTo>
                  <a:pt x="16874" y="8840"/>
                </a:lnTo>
                <a:close/>
                <a:moveTo>
                  <a:pt x="11445" y="8584"/>
                </a:moveTo>
                <a:lnTo>
                  <a:pt x="11408" y="8620"/>
                </a:lnTo>
                <a:lnTo>
                  <a:pt x="11298" y="8657"/>
                </a:lnTo>
                <a:lnTo>
                  <a:pt x="11188" y="8804"/>
                </a:lnTo>
                <a:lnTo>
                  <a:pt x="11188" y="8840"/>
                </a:lnTo>
                <a:lnTo>
                  <a:pt x="11188" y="8914"/>
                </a:lnTo>
                <a:lnTo>
                  <a:pt x="11188" y="8987"/>
                </a:lnTo>
                <a:lnTo>
                  <a:pt x="11225" y="9024"/>
                </a:lnTo>
                <a:lnTo>
                  <a:pt x="11408" y="9024"/>
                </a:lnTo>
                <a:lnTo>
                  <a:pt x="11445" y="8987"/>
                </a:lnTo>
                <a:lnTo>
                  <a:pt x="11555" y="8804"/>
                </a:lnTo>
                <a:lnTo>
                  <a:pt x="11555" y="8730"/>
                </a:lnTo>
                <a:lnTo>
                  <a:pt x="11555" y="8657"/>
                </a:lnTo>
                <a:lnTo>
                  <a:pt x="11518" y="8620"/>
                </a:lnTo>
                <a:lnTo>
                  <a:pt x="11445" y="8584"/>
                </a:lnTo>
                <a:close/>
                <a:moveTo>
                  <a:pt x="16580" y="8804"/>
                </a:moveTo>
                <a:lnTo>
                  <a:pt x="16580" y="8877"/>
                </a:lnTo>
                <a:lnTo>
                  <a:pt x="16580" y="9060"/>
                </a:lnTo>
                <a:lnTo>
                  <a:pt x="16617" y="9170"/>
                </a:lnTo>
                <a:lnTo>
                  <a:pt x="16654" y="9244"/>
                </a:lnTo>
                <a:lnTo>
                  <a:pt x="16397" y="9611"/>
                </a:lnTo>
                <a:lnTo>
                  <a:pt x="16360" y="9391"/>
                </a:lnTo>
                <a:lnTo>
                  <a:pt x="16324" y="9170"/>
                </a:lnTo>
                <a:lnTo>
                  <a:pt x="16324" y="9097"/>
                </a:lnTo>
                <a:lnTo>
                  <a:pt x="16580" y="8804"/>
                </a:lnTo>
                <a:close/>
                <a:moveTo>
                  <a:pt x="16067" y="9391"/>
                </a:moveTo>
                <a:lnTo>
                  <a:pt x="16067" y="9684"/>
                </a:lnTo>
                <a:lnTo>
                  <a:pt x="16103" y="9794"/>
                </a:lnTo>
                <a:lnTo>
                  <a:pt x="16177" y="9941"/>
                </a:lnTo>
                <a:lnTo>
                  <a:pt x="15993" y="10161"/>
                </a:lnTo>
                <a:lnTo>
                  <a:pt x="15920" y="10308"/>
                </a:lnTo>
                <a:lnTo>
                  <a:pt x="15957" y="9867"/>
                </a:lnTo>
                <a:lnTo>
                  <a:pt x="15920" y="9794"/>
                </a:lnTo>
                <a:lnTo>
                  <a:pt x="15847" y="9757"/>
                </a:lnTo>
                <a:lnTo>
                  <a:pt x="15810" y="9721"/>
                </a:lnTo>
                <a:lnTo>
                  <a:pt x="16067" y="9391"/>
                </a:lnTo>
                <a:close/>
                <a:moveTo>
                  <a:pt x="9611" y="2348"/>
                </a:moveTo>
                <a:lnTo>
                  <a:pt x="9574" y="2421"/>
                </a:lnTo>
                <a:lnTo>
                  <a:pt x="9134" y="2861"/>
                </a:lnTo>
                <a:lnTo>
                  <a:pt x="8767" y="3375"/>
                </a:lnTo>
                <a:lnTo>
                  <a:pt x="7997" y="4365"/>
                </a:lnTo>
                <a:lnTo>
                  <a:pt x="7630" y="4879"/>
                </a:lnTo>
                <a:lnTo>
                  <a:pt x="7227" y="5356"/>
                </a:lnTo>
                <a:lnTo>
                  <a:pt x="6823" y="5832"/>
                </a:lnTo>
                <a:lnTo>
                  <a:pt x="6346" y="6273"/>
                </a:lnTo>
                <a:lnTo>
                  <a:pt x="6273" y="6346"/>
                </a:lnTo>
                <a:lnTo>
                  <a:pt x="6273" y="6456"/>
                </a:lnTo>
                <a:lnTo>
                  <a:pt x="6236" y="6456"/>
                </a:lnTo>
                <a:lnTo>
                  <a:pt x="6163" y="6493"/>
                </a:lnTo>
                <a:lnTo>
                  <a:pt x="6163" y="6566"/>
                </a:lnTo>
                <a:lnTo>
                  <a:pt x="6199" y="6603"/>
                </a:lnTo>
                <a:lnTo>
                  <a:pt x="6309" y="6786"/>
                </a:lnTo>
                <a:lnTo>
                  <a:pt x="6493" y="6970"/>
                </a:lnTo>
                <a:lnTo>
                  <a:pt x="6823" y="7263"/>
                </a:lnTo>
                <a:lnTo>
                  <a:pt x="7593" y="7813"/>
                </a:lnTo>
                <a:lnTo>
                  <a:pt x="8437" y="8363"/>
                </a:lnTo>
                <a:lnTo>
                  <a:pt x="8620" y="8510"/>
                </a:lnTo>
                <a:lnTo>
                  <a:pt x="8767" y="8694"/>
                </a:lnTo>
                <a:lnTo>
                  <a:pt x="9061" y="9060"/>
                </a:lnTo>
                <a:lnTo>
                  <a:pt x="9207" y="9207"/>
                </a:lnTo>
                <a:lnTo>
                  <a:pt x="9391" y="9354"/>
                </a:lnTo>
                <a:lnTo>
                  <a:pt x="9758" y="9574"/>
                </a:lnTo>
                <a:lnTo>
                  <a:pt x="10638" y="10161"/>
                </a:lnTo>
                <a:lnTo>
                  <a:pt x="11482" y="10784"/>
                </a:lnTo>
                <a:lnTo>
                  <a:pt x="12289" y="11408"/>
                </a:lnTo>
                <a:lnTo>
                  <a:pt x="12362" y="11445"/>
                </a:lnTo>
                <a:lnTo>
                  <a:pt x="12472" y="11445"/>
                </a:lnTo>
                <a:lnTo>
                  <a:pt x="12545" y="11408"/>
                </a:lnTo>
                <a:lnTo>
                  <a:pt x="12582" y="11371"/>
                </a:lnTo>
                <a:lnTo>
                  <a:pt x="12619" y="11298"/>
                </a:lnTo>
                <a:lnTo>
                  <a:pt x="12655" y="11188"/>
                </a:lnTo>
                <a:lnTo>
                  <a:pt x="12619" y="11115"/>
                </a:lnTo>
                <a:lnTo>
                  <a:pt x="12545" y="11041"/>
                </a:lnTo>
                <a:lnTo>
                  <a:pt x="11775" y="10418"/>
                </a:lnTo>
                <a:lnTo>
                  <a:pt x="11812" y="10381"/>
                </a:lnTo>
                <a:lnTo>
                  <a:pt x="11922" y="10198"/>
                </a:lnTo>
                <a:lnTo>
                  <a:pt x="11995" y="10014"/>
                </a:lnTo>
                <a:lnTo>
                  <a:pt x="11995" y="9941"/>
                </a:lnTo>
                <a:lnTo>
                  <a:pt x="11958" y="9904"/>
                </a:lnTo>
                <a:lnTo>
                  <a:pt x="11885" y="9904"/>
                </a:lnTo>
                <a:lnTo>
                  <a:pt x="11738" y="10051"/>
                </a:lnTo>
                <a:lnTo>
                  <a:pt x="11592" y="10234"/>
                </a:lnTo>
                <a:lnTo>
                  <a:pt x="11555" y="10271"/>
                </a:lnTo>
                <a:lnTo>
                  <a:pt x="11005" y="9867"/>
                </a:lnTo>
                <a:lnTo>
                  <a:pt x="10821" y="9757"/>
                </a:lnTo>
                <a:lnTo>
                  <a:pt x="10858" y="9684"/>
                </a:lnTo>
                <a:lnTo>
                  <a:pt x="10895" y="9611"/>
                </a:lnTo>
                <a:lnTo>
                  <a:pt x="11041" y="9464"/>
                </a:lnTo>
                <a:lnTo>
                  <a:pt x="11078" y="9427"/>
                </a:lnTo>
                <a:lnTo>
                  <a:pt x="11078" y="9354"/>
                </a:lnTo>
                <a:lnTo>
                  <a:pt x="11078" y="9317"/>
                </a:lnTo>
                <a:lnTo>
                  <a:pt x="11005" y="9281"/>
                </a:lnTo>
                <a:lnTo>
                  <a:pt x="10968" y="9317"/>
                </a:lnTo>
                <a:lnTo>
                  <a:pt x="10895" y="9281"/>
                </a:lnTo>
                <a:lnTo>
                  <a:pt x="10821" y="9317"/>
                </a:lnTo>
                <a:lnTo>
                  <a:pt x="10711" y="9427"/>
                </a:lnTo>
                <a:lnTo>
                  <a:pt x="10601" y="9574"/>
                </a:lnTo>
                <a:lnTo>
                  <a:pt x="10124" y="9281"/>
                </a:lnTo>
                <a:lnTo>
                  <a:pt x="10051" y="9207"/>
                </a:lnTo>
                <a:lnTo>
                  <a:pt x="10234" y="8914"/>
                </a:lnTo>
                <a:lnTo>
                  <a:pt x="10234" y="8840"/>
                </a:lnTo>
                <a:lnTo>
                  <a:pt x="10234" y="8804"/>
                </a:lnTo>
                <a:lnTo>
                  <a:pt x="10198" y="8730"/>
                </a:lnTo>
                <a:lnTo>
                  <a:pt x="10088" y="8694"/>
                </a:lnTo>
                <a:lnTo>
                  <a:pt x="10051" y="8730"/>
                </a:lnTo>
                <a:lnTo>
                  <a:pt x="10014" y="8767"/>
                </a:lnTo>
                <a:lnTo>
                  <a:pt x="9758" y="9060"/>
                </a:lnTo>
                <a:lnTo>
                  <a:pt x="9537" y="8877"/>
                </a:lnTo>
                <a:lnTo>
                  <a:pt x="9354" y="8694"/>
                </a:lnTo>
                <a:lnTo>
                  <a:pt x="9134" y="8437"/>
                </a:lnTo>
                <a:lnTo>
                  <a:pt x="9207" y="8327"/>
                </a:lnTo>
                <a:lnTo>
                  <a:pt x="9281" y="8217"/>
                </a:lnTo>
                <a:lnTo>
                  <a:pt x="9354" y="7960"/>
                </a:lnTo>
                <a:lnTo>
                  <a:pt x="9354" y="7887"/>
                </a:lnTo>
                <a:lnTo>
                  <a:pt x="9317" y="7850"/>
                </a:lnTo>
                <a:lnTo>
                  <a:pt x="9244" y="7850"/>
                </a:lnTo>
                <a:lnTo>
                  <a:pt x="9171" y="7887"/>
                </a:lnTo>
                <a:lnTo>
                  <a:pt x="8987" y="8107"/>
                </a:lnTo>
                <a:lnTo>
                  <a:pt x="8951" y="8180"/>
                </a:lnTo>
                <a:lnTo>
                  <a:pt x="8767" y="8033"/>
                </a:lnTo>
                <a:lnTo>
                  <a:pt x="8327" y="7740"/>
                </a:lnTo>
                <a:lnTo>
                  <a:pt x="8364" y="7446"/>
                </a:lnTo>
                <a:lnTo>
                  <a:pt x="8364" y="7410"/>
                </a:lnTo>
                <a:lnTo>
                  <a:pt x="8327" y="7336"/>
                </a:lnTo>
                <a:lnTo>
                  <a:pt x="8290" y="7300"/>
                </a:lnTo>
                <a:lnTo>
                  <a:pt x="8180" y="7300"/>
                </a:lnTo>
                <a:lnTo>
                  <a:pt x="8107" y="7336"/>
                </a:lnTo>
                <a:lnTo>
                  <a:pt x="8070" y="7446"/>
                </a:lnTo>
                <a:lnTo>
                  <a:pt x="8034" y="7556"/>
                </a:lnTo>
                <a:lnTo>
                  <a:pt x="7960" y="7520"/>
                </a:lnTo>
                <a:lnTo>
                  <a:pt x="7410" y="7116"/>
                </a:lnTo>
                <a:lnTo>
                  <a:pt x="7447" y="7080"/>
                </a:lnTo>
                <a:lnTo>
                  <a:pt x="7520" y="6970"/>
                </a:lnTo>
                <a:lnTo>
                  <a:pt x="7520" y="6896"/>
                </a:lnTo>
                <a:lnTo>
                  <a:pt x="7520" y="6860"/>
                </a:lnTo>
                <a:lnTo>
                  <a:pt x="7557" y="6750"/>
                </a:lnTo>
                <a:lnTo>
                  <a:pt x="7520" y="6713"/>
                </a:lnTo>
                <a:lnTo>
                  <a:pt x="7483" y="6713"/>
                </a:lnTo>
                <a:lnTo>
                  <a:pt x="7410" y="6750"/>
                </a:lnTo>
                <a:lnTo>
                  <a:pt x="7337" y="6750"/>
                </a:lnTo>
                <a:lnTo>
                  <a:pt x="7227" y="6823"/>
                </a:lnTo>
                <a:lnTo>
                  <a:pt x="7116" y="6896"/>
                </a:lnTo>
                <a:lnTo>
                  <a:pt x="6640" y="6639"/>
                </a:lnTo>
                <a:lnTo>
                  <a:pt x="6640" y="6603"/>
                </a:lnTo>
                <a:lnTo>
                  <a:pt x="7116" y="6163"/>
                </a:lnTo>
                <a:lnTo>
                  <a:pt x="7557" y="5649"/>
                </a:lnTo>
                <a:lnTo>
                  <a:pt x="7593" y="5722"/>
                </a:lnTo>
                <a:lnTo>
                  <a:pt x="7630" y="5759"/>
                </a:lnTo>
                <a:lnTo>
                  <a:pt x="7740" y="5759"/>
                </a:lnTo>
                <a:lnTo>
                  <a:pt x="8034" y="5576"/>
                </a:lnTo>
                <a:lnTo>
                  <a:pt x="8327" y="5392"/>
                </a:lnTo>
                <a:lnTo>
                  <a:pt x="8620" y="5209"/>
                </a:lnTo>
                <a:lnTo>
                  <a:pt x="8914" y="5025"/>
                </a:lnTo>
                <a:lnTo>
                  <a:pt x="9244" y="4879"/>
                </a:lnTo>
                <a:lnTo>
                  <a:pt x="9574" y="4732"/>
                </a:lnTo>
                <a:lnTo>
                  <a:pt x="9941" y="4659"/>
                </a:lnTo>
                <a:lnTo>
                  <a:pt x="10308" y="4622"/>
                </a:lnTo>
                <a:lnTo>
                  <a:pt x="10491" y="4622"/>
                </a:lnTo>
                <a:lnTo>
                  <a:pt x="10675" y="4659"/>
                </a:lnTo>
                <a:lnTo>
                  <a:pt x="10821" y="4732"/>
                </a:lnTo>
                <a:lnTo>
                  <a:pt x="10931" y="4842"/>
                </a:lnTo>
                <a:lnTo>
                  <a:pt x="11041" y="4989"/>
                </a:lnTo>
                <a:lnTo>
                  <a:pt x="11078" y="5136"/>
                </a:lnTo>
                <a:lnTo>
                  <a:pt x="11151" y="5502"/>
                </a:lnTo>
                <a:lnTo>
                  <a:pt x="11151" y="5906"/>
                </a:lnTo>
                <a:lnTo>
                  <a:pt x="11151" y="6309"/>
                </a:lnTo>
                <a:lnTo>
                  <a:pt x="11151" y="6676"/>
                </a:lnTo>
                <a:lnTo>
                  <a:pt x="11188" y="7006"/>
                </a:lnTo>
                <a:lnTo>
                  <a:pt x="11261" y="7373"/>
                </a:lnTo>
                <a:lnTo>
                  <a:pt x="11445" y="7703"/>
                </a:lnTo>
                <a:lnTo>
                  <a:pt x="11408" y="7813"/>
                </a:lnTo>
                <a:lnTo>
                  <a:pt x="11372" y="7923"/>
                </a:lnTo>
                <a:lnTo>
                  <a:pt x="11372" y="8033"/>
                </a:lnTo>
                <a:lnTo>
                  <a:pt x="11372" y="8143"/>
                </a:lnTo>
                <a:lnTo>
                  <a:pt x="11445" y="8253"/>
                </a:lnTo>
                <a:lnTo>
                  <a:pt x="11482" y="8327"/>
                </a:lnTo>
                <a:lnTo>
                  <a:pt x="11592" y="8400"/>
                </a:lnTo>
                <a:lnTo>
                  <a:pt x="11665" y="8474"/>
                </a:lnTo>
                <a:lnTo>
                  <a:pt x="11775" y="8510"/>
                </a:lnTo>
                <a:lnTo>
                  <a:pt x="12105" y="8510"/>
                </a:lnTo>
                <a:lnTo>
                  <a:pt x="12435" y="8694"/>
                </a:lnTo>
                <a:lnTo>
                  <a:pt x="12765" y="8840"/>
                </a:lnTo>
                <a:lnTo>
                  <a:pt x="13022" y="8877"/>
                </a:lnTo>
                <a:lnTo>
                  <a:pt x="13316" y="8877"/>
                </a:lnTo>
                <a:lnTo>
                  <a:pt x="13646" y="8804"/>
                </a:lnTo>
                <a:lnTo>
                  <a:pt x="13939" y="8694"/>
                </a:lnTo>
                <a:lnTo>
                  <a:pt x="14233" y="8584"/>
                </a:lnTo>
                <a:lnTo>
                  <a:pt x="14489" y="8400"/>
                </a:lnTo>
                <a:lnTo>
                  <a:pt x="14746" y="8217"/>
                </a:lnTo>
                <a:lnTo>
                  <a:pt x="14930" y="8033"/>
                </a:lnTo>
                <a:lnTo>
                  <a:pt x="14966" y="7997"/>
                </a:lnTo>
                <a:lnTo>
                  <a:pt x="14966" y="7923"/>
                </a:lnTo>
                <a:lnTo>
                  <a:pt x="14930" y="7813"/>
                </a:lnTo>
                <a:lnTo>
                  <a:pt x="14820" y="7777"/>
                </a:lnTo>
                <a:lnTo>
                  <a:pt x="14710" y="7777"/>
                </a:lnTo>
                <a:lnTo>
                  <a:pt x="14123" y="8143"/>
                </a:lnTo>
                <a:lnTo>
                  <a:pt x="13829" y="8290"/>
                </a:lnTo>
                <a:lnTo>
                  <a:pt x="13462" y="8400"/>
                </a:lnTo>
                <a:lnTo>
                  <a:pt x="13206" y="8474"/>
                </a:lnTo>
                <a:lnTo>
                  <a:pt x="12912" y="8437"/>
                </a:lnTo>
                <a:lnTo>
                  <a:pt x="12692" y="8363"/>
                </a:lnTo>
                <a:lnTo>
                  <a:pt x="12472" y="8217"/>
                </a:lnTo>
                <a:lnTo>
                  <a:pt x="12545" y="8107"/>
                </a:lnTo>
                <a:lnTo>
                  <a:pt x="12582" y="7960"/>
                </a:lnTo>
                <a:lnTo>
                  <a:pt x="12582" y="7850"/>
                </a:lnTo>
                <a:lnTo>
                  <a:pt x="12545" y="7777"/>
                </a:lnTo>
                <a:lnTo>
                  <a:pt x="12509" y="7740"/>
                </a:lnTo>
                <a:lnTo>
                  <a:pt x="12325" y="7630"/>
                </a:lnTo>
                <a:lnTo>
                  <a:pt x="12142" y="7520"/>
                </a:lnTo>
                <a:lnTo>
                  <a:pt x="11812" y="7520"/>
                </a:lnTo>
                <a:lnTo>
                  <a:pt x="11628" y="7116"/>
                </a:lnTo>
                <a:lnTo>
                  <a:pt x="11518" y="6713"/>
                </a:lnTo>
                <a:lnTo>
                  <a:pt x="11518" y="6346"/>
                </a:lnTo>
                <a:lnTo>
                  <a:pt x="11518" y="6016"/>
                </a:lnTo>
                <a:lnTo>
                  <a:pt x="11555" y="5649"/>
                </a:lnTo>
                <a:lnTo>
                  <a:pt x="11518" y="5282"/>
                </a:lnTo>
                <a:lnTo>
                  <a:pt x="11445" y="4989"/>
                </a:lnTo>
                <a:lnTo>
                  <a:pt x="11335" y="4732"/>
                </a:lnTo>
                <a:lnTo>
                  <a:pt x="11188" y="4549"/>
                </a:lnTo>
                <a:lnTo>
                  <a:pt x="11005" y="4402"/>
                </a:lnTo>
                <a:lnTo>
                  <a:pt x="10785" y="4329"/>
                </a:lnTo>
                <a:lnTo>
                  <a:pt x="10565" y="4255"/>
                </a:lnTo>
                <a:lnTo>
                  <a:pt x="10051" y="4255"/>
                </a:lnTo>
                <a:lnTo>
                  <a:pt x="9758" y="4292"/>
                </a:lnTo>
                <a:lnTo>
                  <a:pt x="9464" y="4365"/>
                </a:lnTo>
                <a:lnTo>
                  <a:pt x="8914" y="4585"/>
                </a:lnTo>
                <a:lnTo>
                  <a:pt x="8400" y="4879"/>
                </a:lnTo>
                <a:lnTo>
                  <a:pt x="7960" y="5209"/>
                </a:lnTo>
                <a:lnTo>
                  <a:pt x="8290" y="4769"/>
                </a:lnTo>
                <a:lnTo>
                  <a:pt x="9061" y="3742"/>
                </a:lnTo>
                <a:lnTo>
                  <a:pt x="9464" y="3191"/>
                </a:lnTo>
                <a:lnTo>
                  <a:pt x="9831" y="2641"/>
                </a:lnTo>
                <a:lnTo>
                  <a:pt x="9868" y="2568"/>
                </a:lnTo>
                <a:lnTo>
                  <a:pt x="9868" y="2531"/>
                </a:lnTo>
                <a:lnTo>
                  <a:pt x="9794" y="2421"/>
                </a:lnTo>
                <a:lnTo>
                  <a:pt x="9721" y="2384"/>
                </a:lnTo>
                <a:lnTo>
                  <a:pt x="9684" y="2348"/>
                </a:lnTo>
                <a:close/>
                <a:moveTo>
                  <a:pt x="15663" y="9867"/>
                </a:moveTo>
                <a:lnTo>
                  <a:pt x="15700" y="9904"/>
                </a:lnTo>
                <a:lnTo>
                  <a:pt x="15627" y="10381"/>
                </a:lnTo>
                <a:lnTo>
                  <a:pt x="15663" y="10418"/>
                </a:lnTo>
                <a:lnTo>
                  <a:pt x="15663" y="10454"/>
                </a:lnTo>
                <a:lnTo>
                  <a:pt x="15773" y="10491"/>
                </a:lnTo>
                <a:lnTo>
                  <a:pt x="15443" y="10895"/>
                </a:lnTo>
                <a:lnTo>
                  <a:pt x="15443" y="10821"/>
                </a:lnTo>
                <a:lnTo>
                  <a:pt x="15333" y="10491"/>
                </a:lnTo>
                <a:lnTo>
                  <a:pt x="15296" y="10454"/>
                </a:lnTo>
                <a:lnTo>
                  <a:pt x="15260" y="10454"/>
                </a:lnTo>
                <a:lnTo>
                  <a:pt x="15223" y="10491"/>
                </a:lnTo>
                <a:lnTo>
                  <a:pt x="15223" y="10528"/>
                </a:lnTo>
                <a:lnTo>
                  <a:pt x="15186" y="10821"/>
                </a:lnTo>
                <a:lnTo>
                  <a:pt x="15186" y="11188"/>
                </a:lnTo>
                <a:lnTo>
                  <a:pt x="15223" y="11225"/>
                </a:lnTo>
                <a:lnTo>
                  <a:pt x="14746" y="11848"/>
                </a:lnTo>
                <a:lnTo>
                  <a:pt x="14746" y="11591"/>
                </a:lnTo>
                <a:lnTo>
                  <a:pt x="14746" y="11371"/>
                </a:lnTo>
                <a:lnTo>
                  <a:pt x="14746" y="11115"/>
                </a:lnTo>
                <a:lnTo>
                  <a:pt x="14710" y="11078"/>
                </a:lnTo>
                <a:lnTo>
                  <a:pt x="15333" y="10308"/>
                </a:lnTo>
                <a:lnTo>
                  <a:pt x="15663" y="9867"/>
                </a:lnTo>
                <a:close/>
                <a:moveTo>
                  <a:pt x="14526" y="11298"/>
                </a:moveTo>
                <a:lnTo>
                  <a:pt x="14453" y="11555"/>
                </a:lnTo>
                <a:lnTo>
                  <a:pt x="14416" y="11775"/>
                </a:lnTo>
                <a:lnTo>
                  <a:pt x="14453" y="11885"/>
                </a:lnTo>
                <a:lnTo>
                  <a:pt x="14489" y="11958"/>
                </a:lnTo>
                <a:lnTo>
                  <a:pt x="14563" y="11995"/>
                </a:lnTo>
                <a:lnTo>
                  <a:pt x="14600" y="11995"/>
                </a:lnTo>
                <a:lnTo>
                  <a:pt x="14123" y="12619"/>
                </a:lnTo>
                <a:lnTo>
                  <a:pt x="14049" y="12655"/>
                </a:lnTo>
                <a:lnTo>
                  <a:pt x="14049" y="12362"/>
                </a:lnTo>
                <a:lnTo>
                  <a:pt x="14049" y="12142"/>
                </a:lnTo>
                <a:lnTo>
                  <a:pt x="14049" y="12032"/>
                </a:lnTo>
                <a:lnTo>
                  <a:pt x="14013" y="11922"/>
                </a:lnTo>
                <a:lnTo>
                  <a:pt x="14526" y="11298"/>
                </a:lnTo>
                <a:close/>
                <a:moveTo>
                  <a:pt x="4806" y="7997"/>
                </a:moveTo>
                <a:lnTo>
                  <a:pt x="4769" y="8033"/>
                </a:lnTo>
                <a:lnTo>
                  <a:pt x="4769" y="8070"/>
                </a:lnTo>
                <a:lnTo>
                  <a:pt x="4952" y="8217"/>
                </a:lnTo>
                <a:lnTo>
                  <a:pt x="5099" y="8327"/>
                </a:lnTo>
                <a:lnTo>
                  <a:pt x="5576" y="8584"/>
                </a:lnTo>
                <a:lnTo>
                  <a:pt x="6126" y="8840"/>
                </a:lnTo>
                <a:lnTo>
                  <a:pt x="6640" y="9134"/>
                </a:lnTo>
                <a:lnTo>
                  <a:pt x="7116" y="9501"/>
                </a:lnTo>
                <a:lnTo>
                  <a:pt x="7557" y="9831"/>
                </a:lnTo>
                <a:lnTo>
                  <a:pt x="8437" y="10638"/>
                </a:lnTo>
                <a:lnTo>
                  <a:pt x="9244" y="11371"/>
                </a:lnTo>
                <a:lnTo>
                  <a:pt x="10088" y="12105"/>
                </a:lnTo>
                <a:lnTo>
                  <a:pt x="10344" y="12325"/>
                </a:lnTo>
                <a:lnTo>
                  <a:pt x="10748" y="12655"/>
                </a:lnTo>
                <a:lnTo>
                  <a:pt x="10931" y="12765"/>
                </a:lnTo>
                <a:lnTo>
                  <a:pt x="11115" y="12839"/>
                </a:lnTo>
                <a:lnTo>
                  <a:pt x="11225" y="12839"/>
                </a:lnTo>
                <a:lnTo>
                  <a:pt x="11298" y="12802"/>
                </a:lnTo>
                <a:lnTo>
                  <a:pt x="11335" y="12765"/>
                </a:lnTo>
                <a:lnTo>
                  <a:pt x="11372" y="12692"/>
                </a:lnTo>
                <a:lnTo>
                  <a:pt x="11372" y="12582"/>
                </a:lnTo>
                <a:lnTo>
                  <a:pt x="11335" y="12472"/>
                </a:lnTo>
                <a:lnTo>
                  <a:pt x="11151" y="12325"/>
                </a:lnTo>
                <a:lnTo>
                  <a:pt x="10711" y="11995"/>
                </a:lnTo>
                <a:lnTo>
                  <a:pt x="10271" y="11628"/>
                </a:lnTo>
                <a:lnTo>
                  <a:pt x="9391" y="10858"/>
                </a:lnTo>
                <a:lnTo>
                  <a:pt x="8547" y="10051"/>
                </a:lnTo>
                <a:lnTo>
                  <a:pt x="8107" y="9684"/>
                </a:lnTo>
                <a:lnTo>
                  <a:pt x="7703" y="9354"/>
                </a:lnTo>
                <a:lnTo>
                  <a:pt x="7227" y="9024"/>
                </a:lnTo>
                <a:lnTo>
                  <a:pt x="6786" y="8694"/>
                </a:lnTo>
                <a:lnTo>
                  <a:pt x="6309" y="8437"/>
                </a:lnTo>
                <a:lnTo>
                  <a:pt x="5833" y="8217"/>
                </a:lnTo>
                <a:lnTo>
                  <a:pt x="5356" y="8033"/>
                </a:lnTo>
                <a:lnTo>
                  <a:pt x="5209" y="7997"/>
                </a:lnTo>
                <a:close/>
                <a:moveTo>
                  <a:pt x="954" y="12582"/>
                </a:moveTo>
                <a:lnTo>
                  <a:pt x="1101" y="12692"/>
                </a:lnTo>
                <a:lnTo>
                  <a:pt x="1064" y="12765"/>
                </a:lnTo>
                <a:lnTo>
                  <a:pt x="1064" y="12839"/>
                </a:lnTo>
                <a:lnTo>
                  <a:pt x="1064" y="12875"/>
                </a:lnTo>
                <a:lnTo>
                  <a:pt x="1101" y="12839"/>
                </a:lnTo>
                <a:lnTo>
                  <a:pt x="1211" y="12912"/>
                </a:lnTo>
                <a:lnTo>
                  <a:pt x="1247" y="12985"/>
                </a:lnTo>
                <a:lnTo>
                  <a:pt x="1247" y="13059"/>
                </a:lnTo>
                <a:lnTo>
                  <a:pt x="1284" y="13242"/>
                </a:lnTo>
                <a:lnTo>
                  <a:pt x="991" y="13095"/>
                </a:lnTo>
                <a:lnTo>
                  <a:pt x="844" y="13059"/>
                </a:lnTo>
                <a:lnTo>
                  <a:pt x="697" y="13022"/>
                </a:lnTo>
                <a:lnTo>
                  <a:pt x="844" y="12765"/>
                </a:lnTo>
                <a:lnTo>
                  <a:pt x="954" y="12582"/>
                </a:lnTo>
                <a:close/>
                <a:moveTo>
                  <a:pt x="2715" y="10858"/>
                </a:moveTo>
                <a:lnTo>
                  <a:pt x="2641" y="10931"/>
                </a:lnTo>
                <a:lnTo>
                  <a:pt x="2641" y="10968"/>
                </a:lnTo>
                <a:lnTo>
                  <a:pt x="2788" y="11151"/>
                </a:lnTo>
                <a:lnTo>
                  <a:pt x="2935" y="11261"/>
                </a:lnTo>
                <a:lnTo>
                  <a:pt x="3302" y="11445"/>
                </a:lnTo>
                <a:lnTo>
                  <a:pt x="3778" y="11775"/>
                </a:lnTo>
                <a:lnTo>
                  <a:pt x="4255" y="12105"/>
                </a:lnTo>
                <a:lnTo>
                  <a:pt x="5099" y="12765"/>
                </a:lnTo>
                <a:lnTo>
                  <a:pt x="5539" y="13095"/>
                </a:lnTo>
                <a:lnTo>
                  <a:pt x="5759" y="13242"/>
                </a:lnTo>
                <a:lnTo>
                  <a:pt x="5869" y="13279"/>
                </a:lnTo>
                <a:lnTo>
                  <a:pt x="6053" y="13279"/>
                </a:lnTo>
                <a:lnTo>
                  <a:pt x="6126" y="13242"/>
                </a:lnTo>
                <a:lnTo>
                  <a:pt x="6163" y="13169"/>
                </a:lnTo>
                <a:lnTo>
                  <a:pt x="6126" y="13059"/>
                </a:lnTo>
                <a:lnTo>
                  <a:pt x="6089" y="12985"/>
                </a:lnTo>
                <a:lnTo>
                  <a:pt x="6016" y="12875"/>
                </a:lnTo>
                <a:lnTo>
                  <a:pt x="5869" y="12729"/>
                </a:lnTo>
                <a:lnTo>
                  <a:pt x="5502" y="12472"/>
                </a:lnTo>
                <a:lnTo>
                  <a:pt x="4512" y="11738"/>
                </a:lnTo>
                <a:lnTo>
                  <a:pt x="4035" y="11408"/>
                </a:lnTo>
                <a:lnTo>
                  <a:pt x="3522" y="11078"/>
                </a:lnTo>
                <a:lnTo>
                  <a:pt x="3338" y="11005"/>
                </a:lnTo>
                <a:lnTo>
                  <a:pt x="3118" y="10895"/>
                </a:lnTo>
                <a:lnTo>
                  <a:pt x="2935" y="10858"/>
                </a:lnTo>
                <a:close/>
                <a:moveTo>
                  <a:pt x="13756" y="12252"/>
                </a:moveTo>
                <a:lnTo>
                  <a:pt x="13719" y="12362"/>
                </a:lnTo>
                <a:lnTo>
                  <a:pt x="13719" y="12619"/>
                </a:lnTo>
                <a:lnTo>
                  <a:pt x="13719" y="12912"/>
                </a:lnTo>
                <a:lnTo>
                  <a:pt x="13756" y="12985"/>
                </a:lnTo>
                <a:lnTo>
                  <a:pt x="13793" y="13022"/>
                </a:lnTo>
                <a:lnTo>
                  <a:pt x="13719" y="13095"/>
                </a:lnTo>
                <a:lnTo>
                  <a:pt x="13389" y="13536"/>
                </a:lnTo>
                <a:lnTo>
                  <a:pt x="13426" y="13132"/>
                </a:lnTo>
                <a:lnTo>
                  <a:pt x="13462" y="12912"/>
                </a:lnTo>
                <a:lnTo>
                  <a:pt x="13462" y="12765"/>
                </a:lnTo>
                <a:lnTo>
                  <a:pt x="13426" y="12655"/>
                </a:lnTo>
                <a:lnTo>
                  <a:pt x="13756" y="12252"/>
                </a:lnTo>
                <a:close/>
                <a:moveTo>
                  <a:pt x="4402" y="8694"/>
                </a:moveTo>
                <a:lnTo>
                  <a:pt x="4329" y="8730"/>
                </a:lnTo>
                <a:lnTo>
                  <a:pt x="4255" y="8804"/>
                </a:lnTo>
                <a:lnTo>
                  <a:pt x="4255" y="8877"/>
                </a:lnTo>
                <a:lnTo>
                  <a:pt x="4255" y="8987"/>
                </a:lnTo>
                <a:lnTo>
                  <a:pt x="4292" y="9060"/>
                </a:lnTo>
                <a:lnTo>
                  <a:pt x="4365" y="9134"/>
                </a:lnTo>
                <a:lnTo>
                  <a:pt x="4512" y="9207"/>
                </a:lnTo>
                <a:lnTo>
                  <a:pt x="4842" y="9354"/>
                </a:lnTo>
                <a:lnTo>
                  <a:pt x="5136" y="9501"/>
                </a:lnTo>
                <a:lnTo>
                  <a:pt x="5392" y="9647"/>
                </a:lnTo>
                <a:lnTo>
                  <a:pt x="5869" y="10014"/>
                </a:lnTo>
                <a:lnTo>
                  <a:pt x="6346" y="10418"/>
                </a:lnTo>
                <a:lnTo>
                  <a:pt x="6786" y="10858"/>
                </a:lnTo>
                <a:lnTo>
                  <a:pt x="8584" y="12398"/>
                </a:lnTo>
                <a:lnTo>
                  <a:pt x="9501" y="13169"/>
                </a:lnTo>
                <a:lnTo>
                  <a:pt x="9721" y="13315"/>
                </a:lnTo>
                <a:lnTo>
                  <a:pt x="9941" y="13462"/>
                </a:lnTo>
                <a:lnTo>
                  <a:pt x="10161" y="13572"/>
                </a:lnTo>
                <a:lnTo>
                  <a:pt x="10271" y="13609"/>
                </a:lnTo>
                <a:lnTo>
                  <a:pt x="10381" y="13609"/>
                </a:lnTo>
                <a:lnTo>
                  <a:pt x="10454" y="13572"/>
                </a:lnTo>
                <a:lnTo>
                  <a:pt x="10491" y="13536"/>
                </a:lnTo>
                <a:lnTo>
                  <a:pt x="10528" y="13462"/>
                </a:lnTo>
                <a:lnTo>
                  <a:pt x="10491" y="13389"/>
                </a:lnTo>
                <a:lnTo>
                  <a:pt x="10418" y="13242"/>
                </a:lnTo>
                <a:lnTo>
                  <a:pt x="10271" y="13132"/>
                </a:lnTo>
                <a:lnTo>
                  <a:pt x="9978" y="12949"/>
                </a:lnTo>
                <a:lnTo>
                  <a:pt x="9537" y="12619"/>
                </a:lnTo>
                <a:lnTo>
                  <a:pt x="9134" y="12288"/>
                </a:lnTo>
                <a:lnTo>
                  <a:pt x="7557" y="10931"/>
                </a:lnTo>
                <a:lnTo>
                  <a:pt x="6823" y="10271"/>
                </a:lnTo>
                <a:lnTo>
                  <a:pt x="6089" y="9647"/>
                </a:lnTo>
                <a:lnTo>
                  <a:pt x="5686" y="9354"/>
                </a:lnTo>
                <a:lnTo>
                  <a:pt x="5246" y="9097"/>
                </a:lnTo>
                <a:lnTo>
                  <a:pt x="4769" y="8950"/>
                </a:lnTo>
                <a:lnTo>
                  <a:pt x="4549" y="8840"/>
                </a:lnTo>
                <a:lnTo>
                  <a:pt x="4475" y="8767"/>
                </a:lnTo>
                <a:lnTo>
                  <a:pt x="4439" y="8694"/>
                </a:lnTo>
                <a:close/>
                <a:moveTo>
                  <a:pt x="1541" y="13022"/>
                </a:moveTo>
                <a:lnTo>
                  <a:pt x="2091" y="13389"/>
                </a:lnTo>
                <a:lnTo>
                  <a:pt x="2091" y="13572"/>
                </a:lnTo>
                <a:lnTo>
                  <a:pt x="2126" y="13749"/>
                </a:lnTo>
                <a:lnTo>
                  <a:pt x="1504" y="13389"/>
                </a:lnTo>
                <a:lnTo>
                  <a:pt x="1578" y="13352"/>
                </a:lnTo>
                <a:lnTo>
                  <a:pt x="1614" y="13315"/>
                </a:lnTo>
                <a:lnTo>
                  <a:pt x="1614" y="13279"/>
                </a:lnTo>
                <a:lnTo>
                  <a:pt x="1614" y="13205"/>
                </a:lnTo>
                <a:lnTo>
                  <a:pt x="1541" y="13095"/>
                </a:lnTo>
                <a:lnTo>
                  <a:pt x="1541" y="13022"/>
                </a:lnTo>
                <a:close/>
                <a:moveTo>
                  <a:pt x="13206" y="12949"/>
                </a:moveTo>
                <a:lnTo>
                  <a:pt x="13169" y="13022"/>
                </a:lnTo>
                <a:lnTo>
                  <a:pt x="13059" y="13756"/>
                </a:lnTo>
                <a:lnTo>
                  <a:pt x="13059" y="13829"/>
                </a:lnTo>
                <a:lnTo>
                  <a:pt x="13096" y="13866"/>
                </a:lnTo>
                <a:lnTo>
                  <a:pt x="12912" y="14086"/>
                </a:lnTo>
                <a:lnTo>
                  <a:pt x="12912" y="13719"/>
                </a:lnTo>
                <a:lnTo>
                  <a:pt x="12875" y="13352"/>
                </a:lnTo>
                <a:lnTo>
                  <a:pt x="13206" y="12949"/>
                </a:lnTo>
                <a:close/>
                <a:moveTo>
                  <a:pt x="2458" y="13646"/>
                </a:moveTo>
                <a:lnTo>
                  <a:pt x="2641" y="13792"/>
                </a:lnTo>
                <a:lnTo>
                  <a:pt x="2788" y="13902"/>
                </a:lnTo>
                <a:lnTo>
                  <a:pt x="2788" y="14086"/>
                </a:lnTo>
                <a:lnTo>
                  <a:pt x="2825" y="14233"/>
                </a:lnTo>
                <a:lnTo>
                  <a:pt x="2605" y="14086"/>
                </a:lnTo>
                <a:lnTo>
                  <a:pt x="2385" y="13939"/>
                </a:lnTo>
                <a:lnTo>
                  <a:pt x="2495" y="13939"/>
                </a:lnTo>
                <a:lnTo>
                  <a:pt x="2568" y="13866"/>
                </a:lnTo>
                <a:lnTo>
                  <a:pt x="2568" y="13829"/>
                </a:lnTo>
                <a:lnTo>
                  <a:pt x="2568" y="13756"/>
                </a:lnTo>
                <a:lnTo>
                  <a:pt x="2458" y="13646"/>
                </a:lnTo>
                <a:close/>
                <a:moveTo>
                  <a:pt x="3595" y="9794"/>
                </a:moveTo>
                <a:lnTo>
                  <a:pt x="3558" y="9831"/>
                </a:lnTo>
                <a:lnTo>
                  <a:pt x="3522" y="9867"/>
                </a:lnTo>
                <a:lnTo>
                  <a:pt x="3558" y="9977"/>
                </a:lnTo>
                <a:lnTo>
                  <a:pt x="3595" y="10088"/>
                </a:lnTo>
                <a:lnTo>
                  <a:pt x="3815" y="10234"/>
                </a:lnTo>
                <a:lnTo>
                  <a:pt x="4659" y="10821"/>
                </a:lnTo>
                <a:lnTo>
                  <a:pt x="5466" y="11518"/>
                </a:lnTo>
                <a:lnTo>
                  <a:pt x="6236" y="12178"/>
                </a:lnTo>
                <a:lnTo>
                  <a:pt x="7080" y="12839"/>
                </a:lnTo>
                <a:lnTo>
                  <a:pt x="7923" y="13462"/>
                </a:lnTo>
                <a:lnTo>
                  <a:pt x="8730" y="14049"/>
                </a:lnTo>
                <a:lnTo>
                  <a:pt x="9134" y="14343"/>
                </a:lnTo>
                <a:lnTo>
                  <a:pt x="9574" y="14563"/>
                </a:lnTo>
                <a:lnTo>
                  <a:pt x="9684" y="14563"/>
                </a:lnTo>
                <a:lnTo>
                  <a:pt x="9794" y="14526"/>
                </a:lnTo>
                <a:lnTo>
                  <a:pt x="9868" y="14453"/>
                </a:lnTo>
                <a:lnTo>
                  <a:pt x="9904" y="14416"/>
                </a:lnTo>
                <a:lnTo>
                  <a:pt x="9904" y="14379"/>
                </a:lnTo>
                <a:lnTo>
                  <a:pt x="9904" y="14306"/>
                </a:lnTo>
                <a:lnTo>
                  <a:pt x="9868" y="14269"/>
                </a:lnTo>
                <a:lnTo>
                  <a:pt x="9794" y="14196"/>
                </a:lnTo>
                <a:lnTo>
                  <a:pt x="9721" y="14159"/>
                </a:lnTo>
                <a:lnTo>
                  <a:pt x="9501" y="14012"/>
                </a:lnTo>
                <a:lnTo>
                  <a:pt x="9281" y="13866"/>
                </a:lnTo>
                <a:lnTo>
                  <a:pt x="8290" y="13205"/>
                </a:lnTo>
                <a:lnTo>
                  <a:pt x="7373" y="12508"/>
                </a:lnTo>
                <a:lnTo>
                  <a:pt x="6493" y="11812"/>
                </a:lnTo>
                <a:lnTo>
                  <a:pt x="5649" y="11115"/>
                </a:lnTo>
                <a:lnTo>
                  <a:pt x="4769" y="10418"/>
                </a:lnTo>
                <a:lnTo>
                  <a:pt x="4549" y="10234"/>
                </a:lnTo>
                <a:lnTo>
                  <a:pt x="4145" y="9977"/>
                </a:lnTo>
                <a:lnTo>
                  <a:pt x="3925" y="9867"/>
                </a:lnTo>
                <a:lnTo>
                  <a:pt x="3742" y="9794"/>
                </a:lnTo>
                <a:close/>
                <a:moveTo>
                  <a:pt x="3155" y="14122"/>
                </a:moveTo>
                <a:lnTo>
                  <a:pt x="3778" y="14563"/>
                </a:lnTo>
                <a:lnTo>
                  <a:pt x="3742" y="14746"/>
                </a:lnTo>
                <a:lnTo>
                  <a:pt x="3742" y="14856"/>
                </a:lnTo>
                <a:lnTo>
                  <a:pt x="3338" y="14563"/>
                </a:lnTo>
                <a:lnTo>
                  <a:pt x="3338" y="14489"/>
                </a:lnTo>
                <a:lnTo>
                  <a:pt x="3302" y="14416"/>
                </a:lnTo>
                <a:lnTo>
                  <a:pt x="3192" y="14269"/>
                </a:lnTo>
                <a:lnTo>
                  <a:pt x="3155" y="14122"/>
                </a:lnTo>
                <a:close/>
                <a:moveTo>
                  <a:pt x="12692" y="13536"/>
                </a:moveTo>
                <a:lnTo>
                  <a:pt x="12619" y="13976"/>
                </a:lnTo>
                <a:lnTo>
                  <a:pt x="12582" y="14416"/>
                </a:lnTo>
                <a:lnTo>
                  <a:pt x="12582" y="14489"/>
                </a:lnTo>
                <a:lnTo>
                  <a:pt x="12142" y="15040"/>
                </a:lnTo>
                <a:lnTo>
                  <a:pt x="12142" y="14893"/>
                </a:lnTo>
                <a:lnTo>
                  <a:pt x="12142" y="14563"/>
                </a:lnTo>
                <a:lnTo>
                  <a:pt x="12105" y="14269"/>
                </a:lnTo>
                <a:lnTo>
                  <a:pt x="12692" y="13536"/>
                </a:lnTo>
                <a:close/>
                <a:moveTo>
                  <a:pt x="4035" y="14746"/>
                </a:moveTo>
                <a:lnTo>
                  <a:pt x="4402" y="15003"/>
                </a:lnTo>
                <a:lnTo>
                  <a:pt x="4402" y="15040"/>
                </a:lnTo>
                <a:lnTo>
                  <a:pt x="4402" y="15150"/>
                </a:lnTo>
                <a:lnTo>
                  <a:pt x="4439" y="15223"/>
                </a:lnTo>
                <a:lnTo>
                  <a:pt x="4549" y="15370"/>
                </a:lnTo>
                <a:lnTo>
                  <a:pt x="4659" y="15553"/>
                </a:lnTo>
                <a:lnTo>
                  <a:pt x="4255" y="15223"/>
                </a:lnTo>
                <a:lnTo>
                  <a:pt x="4255" y="15150"/>
                </a:lnTo>
                <a:lnTo>
                  <a:pt x="4219" y="15076"/>
                </a:lnTo>
                <a:lnTo>
                  <a:pt x="4109" y="14966"/>
                </a:lnTo>
                <a:lnTo>
                  <a:pt x="4035" y="14856"/>
                </a:lnTo>
                <a:lnTo>
                  <a:pt x="4035" y="14746"/>
                </a:lnTo>
                <a:close/>
                <a:moveTo>
                  <a:pt x="11922" y="14489"/>
                </a:moveTo>
                <a:lnTo>
                  <a:pt x="11885" y="14856"/>
                </a:lnTo>
                <a:lnTo>
                  <a:pt x="11848" y="15113"/>
                </a:lnTo>
                <a:lnTo>
                  <a:pt x="11848" y="15260"/>
                </a:lnTo>
                <a:lnTo>
                  <a:pt x="11848" y="15370"/>
                </a:lnTo>
                <a:lnTo>
                  <a:pt x="11555" y="15700"/>
                </a:lnTo>
                <a:lnTo>
                  <a:pt x="11592" y="15480"/>
                </a:lnTo>
                <a:lnTo>
                  <a:pt x="11555" y="15223"/>
                </a:lnTo>
                <a:lnTo>
                  <a:pt x="11555" y="15150"/>
                </a:lnTo>
                <a:lnTo>
                  <a:pt x="11482" y="15113"/>
                </a:lnTo>
                <a:lnTo>
                  <a:pt x="11445" y="15113"/>
                </a:lnTo>
                <a:lnTo>
                  <a:pt x="11922" y="14489"/>
                </a:lnTo>
                <a:close/>
                <a:moveTo>
                  <a:pt x="4769" y="15223"/>
                </a:moveTo>
                <a:lnTo>
                  <a:pt x="5026" y="15406"/>
                </a:lnTo>
                <a:lnTo>
                  <a:pt x="5576" y="15810"/>
                </a:lnTo>
                <a:lnTo>
                  <a:pt x="5576" y="15883"/>
                </a:lnTo>
                <a:lnTo>
                  <a:pt x="5576" y="16177"/>
                </a:lnTo>
                <a:lnTo>
                  <a:pt x="5576" y="16287"/>
                </a:lnTo>
                <a:lnTo>
                  <a:pt x="4916" y="15773"/>
                </a:lnTo>
                <a:lnTo>
                  <a:pt x="4952" y="15663"/>
                </a:lnTo>
                <a:lnTo>
                  <a:pt x="4952" y="15553"/>
                </a:lnTo>
                <a:lnTo>
                  <a:pt x="4916" y="15480"/>
                </a:lnTo>
                <a:lnTo>
                  <a:pt x="4879" y="15370"/>
                </a:lnTo>
                <a:lnTo>
                  <a:pt x="4769" y="15223"/>
                </a:lnTo>
                <a:close/>
                <a:moveTo>
                  <a:pt x="5833" y="15993"/>
                </a:moveTo>
                <a:lnTo>
                  <a:pt x="6456" y="16507"/>
                </a:lnTo>
                <a:lnTo>
                  <a:pt x="6420" y="16580"/>
                </a:lnTo>
                <a:lnTo>
                  <a:pt x="6383" y="16690"/>
                </a:lnTo>
                <a:lnTo>
                  <a:pt x="6346" y="16874"/>
                </a:lnTo>
                <a:lnTo>
                  <a:pt x="5869" y="16507"/>
                </a:lnTo>
                <a:lnTo>
                  <a:pt x="5869" y="16323"/>
                </a:lnTo>
                <a:lnTo>
                  <a:pt x="5869" y="16140"/>
                </a:lnTo>
                <a:lnTo>
                  <a:pt x="5833" y="15993"/>
                </a:lnTo>
                <a:close/>
                <a:moveTo>
                  <a:pt x="11298" y="15260"/>
                </a:moveTo>
                <a:lnTo>
                  <a:pt x="11298" y="15443"/>
                </a:lnTo>
                <a:lnTo>
                  <a:pt x="11225" y="15957"/>
                </a:lnTo>
                <a:lnTo>
                  <a:pt x="11225" y="16030"/>
                </a:lnTo>
                <a:lnTo>
                  <a:pt x="11261" y="16067"/>
                </a:lnTo>
                <a:lnTo>
                  <a:pt x="10088" y="17387"/>
                </a:lnTo>
                <a:lnTo>
                  <a:pt x="10088" y="17130"/>
                </a:lnTo>
                <a:lnTo>
                  <a:pt x="10088" y="16984"/>
                </a:lnTo>
                <a:lnTo>
                  <a:pt x="10308" y="16653"/>
                </a:lnTo>
                <a:lnTo>
                  <a:pt x="10821" y="15920"/>
                </a:lnTo>
                <a:lnTo>
                  <a:pt x="10785" y="16067"/>
                </a:lnTo>
                <a:lnTo>
                  <a:pt x="10711" y="16287"/>
                </a:lnTo>
                <a:lnTo>
                  <a:pt x="10711" y="16397"/>
                </a:lnTo>
                <a:lnTo>
                  <a:pt x="10711" y="16507"/>
                </a:lnTo>
                <a:lnTo>
                  <a:pt x="10748" y="16543"/>
                </a:lnTo>
                <a:lnTo>
                  <a:pt x="10785" y="16543"/>
                </a:lnTo>
                <a:lnTo>
                  <a:pt x="10895" y="16470"/>
                </a:lnTo>
                <a:lnTo>
                  <a:pt x="10968" y="16360"/>
                </a:lnTo>
                <a:lnTo>
                  <a:pt x="11005" y="16103"/>
                </a:lnTo>
                <a:lnTo>
                  <a:pt x="11005" y="15663"/>
                </a:lnTo>
                <a:lnTo>
                  <a:pt x="11225" y="15370"/>
                </a:lnTo>
                <a:lnTo>
                  <a:pt x="11298" y="15260"/>
                </a:lnTo>
                <a:close/>
                <a:moveTo>
                  <a:pt x="6566" y="16580"/>
                </a:moveTo>
                <a:lnTo>
                  <a:pt x="7006" y="17020"/>
                </a:lnTo>
                <a:lnTo>
                  <a:pt x="7006" y="17240"/>
                </a:lnTo>
                <a:lnTo>
                  <a:pt x="7006" y="17460"/>
                </a:lnTo>
                <a:lnTo>
                  <a:pt x="6896" y="17350"/>
                </a:lnTo>
                <a:lnTo>
                  <a:pt x="6640" y="17130"/>
                </a:lnTo>
                <a:lnTo>
                  <a:pt x="6640" y="17020"/>
                </a:lnTo>
                <a:lnTo>
                  <a:pt x="6603" y="16800"/>
                </a:lnTo>
                <a:lnTo>
                  <a:pt x="6566" y="16580"/>
                </a:lnTo>
                <a:close/>
                <a:moveTo>
                  <a:pt x="9464" y="404"/>
                </a:moveTo>
                <a:lnTo>
                  <a:pt x="9684" y="440"/>
                </a:lnTo>
                <a:lnTo>
                  <a:pt x="9868" y="477"/>
                </a:lnTo>
                <a:lnTo>
                  <a:pt x="10051" y="587"/>
                </a:lnTo>
                <a:lnTo>
                  <a:pt x="10418" y="844"/>
                </a:lnTo>
                <a:lnTo>
                  <a:pt x="10711" y="1064"/>
                </a:lnTo>
                <a:lnTo>
                  <a:pt x="12582" y="2421"/>
                </a:lnTo>
                <a:lnTo>
                  <a:pt x="14489" y="3815"/>
                </a:lnTo>
                <a:lnTo>
                  <a:pt x="15443" y="4512"/>
                </a:lnTo>
                <a:lnTo>
                  <a:pt x="15700" y="4732"/>
                </a:lnTo>
                <a:lnTo>
                  <a:pt x="15847" y="4805"/>
                </a:lnTo>
                <a:lnTo>
                  <a:pt x="15993" y="4879"/>
                </a:lnTo>
                <a:lnTo>
                  <a:pt x="15590" y="5356"/>
                </a:lnTo>
                <a:lnTo>
                  <a:pt x="15223" y="5869"/>
                </a:lnTo>
                <a:lnTo>
                  <a:pt x="15040" y="6089"/>
                </a:lnTo>
                <a:lnTo>
                  <a:pt x="14856" y="6383"/>
                </a:lnTo>
                <a:lnTo>
                  <a:pt x="14783" y="6529"/>
                </a:lnTo>
                <a:lnTo>
                  <a:pt x="14746" y="6639"/>
                </a:lnTo>
                <a:lnTo>
                  <a:pt x="14746" y="6786"/>
                </a:lnTo>
                <a:lnTo>
                  <a:pt x="14856" y="6896"/>
                </a:lnTo>
                <a:lnTo>
                  <a:pt x="14966" y="7006"/>
                </a:lnTo>
                <a:lnTo>
                  <a:pt x="15076" y="7080"/>
                </a:lnTo>
                <a:lnTo>
                  <a:pt x="15370" y="7190"/>
                </a:lnTo>
                <a:lnTo>
                  <a:pt x="15957" y="7300"/>
                </a:lnTo>
                <a:lnTo>
                  <a:pt x="16727" y="7446"/>
                </a:lnTo>
                <a:lnTo>
                  <a:pt x="17021" y="7520"/>
                </a:lnTo>
                <a:lnTo>
                  <a:pt x="16984" y="7593"/>
                </a:lnTo>
                <a:lnTo>
                  <a:pt x="16470" y="8143"/>
                </a:lnTo>
                <a:lnTo>
                  <a:pt x="15993" y="8730"/>
                </a:lnTo>
                <a:lnTo>
                  <a:pt x="15040" y="9904"/>
                </a:lnTo>
                <a:lnTo>
                  <a:pt x="12912" y="12508"/>
                </a:lnTo>
                <a:lnTo>
                  <a:pt x="11848" y="13792"/>
                </a:lnTo>
                <a:lnTo>
                  <a:pt x="10821" y="15113"/>
                </a:lnTo>
                <a:lnTo>
                  <a:pt x="10344" y="15736"/>
                </a:lnTo>
                <a:lnTo>
                  <a:pt x="9904" y="16397"/>
                </a:lnTo>
                <a:lnTo>
                  <a:pt x="9464" y="17057"/>
                </a:lnTo>
                <a:lnTo>
                  <a:pt x="9317" y="17277"/>
                </a:lnTo>
                <a:lnTo>
                  <a:pt x="9207" y="17497"/>
                </a:lnTo>
                <a:lnTo>
                  <a:pt x="8987" y="17387"/>
                </a:lnTo>
                <a:lnTo>
                  <a:pt x="8767" y="17350"/>
                </a:lnTo>
                <a:lnTo>
                  <a:pt x="8290" y="17204"/>
                </a:lnTo>
                <a:lnTo>
                  <a:pt x="7997" y="17094"/>
                </a:lnTo>
                <a:lnTo>
                  <a:pt x="7740" y="16910"/>
                </a:lnTo>
                <a:lnTo>
                  <a:pt x="7483" y="16727"/>
                </a:lnTo>
                <a:lnTo>
                  <a:pt x="7227" y="16507"/>
                </a:lnTo>
                <a:lnTo>
                  <a:pt x="6750" y="16067"/>
                </a:lnTo>
                <a:lnTo>
                  <a:pt x="6273" y="15663"/>
                </a:lnTo>
                <a:lnTo>
                  <a:pt x="5723" y="15296"/>
                </a:lnTo>
                <a:lnTo>
                  <a:pt x="5209" y="14929"/>
                </a:lnTo>
                <a:lnTo>
                  <a:pt x="3045" y="13462"/>
                </a:lnTo>
                <a:lnTo>
                  <a:pt x="1908" y="12619"/>
                </a:lnTo>
                <a:lnTo>
                  <a:pt x="1321" y="12215"/>
                </a:lnTo>
                <a:lnTo>
                  <a:pt x="697" y="11848"/>
                </a:lnTo>
                <a:lnTo>
                  <a:pt x="624" y="11812"/>
                </a:lnTo>
                <a:lnTo>
                  <a:pt x="1614" y="10381"/>
                </a:lnTo>
                <a:lnTo>
                  <a:pt x="2641" y="8950"/>
                </a:lnTo>
                <a:lnTo>
                  <a:pt x="3668" y="7556"/>
                </a:lnTo>
                <a:lnTo>
                  <a:pt x="4732" y="6163"/>
                </a:lnTo>
                <a:lnTo>
                  <a:pt x="6970" y="3338"/>
                </a:lnTo>
                <a:lnTo>
                  <a:pt x="8144" y="1944"/>
                </a:lnTo>
                <a:lnTo>
                  <a:pt x="8730" y="1284"/>
                </a:lnTo>
                <a:lnTo>
                  <a:pt x="9244" y="550"/>
                </a:lnTo>
                <a:lnTo>
                  <a:pt x="9281" y="477"/>
                </a:lnTo>
                <a:lnTo>
                  <a:pt x="9281" y="404"/>
                </a:lnTo>
                <a:close/>
                <a:moveTo>
                  <a:pt x="7227" y="17204"/>
                </a:moveTo>
                <a:lnTo>
                  <a:pt x="7667" y="17460"/>
                </a:lnTo>
                <a:lnTo>
                  <a:pt x="8107" y="17681"/>
                </a:lnTo>
                <a:lnTo>
                  <a:pt x="8070" y="17937"/>
                </a:lnTo>
                <a:lnTo>
                  <a:pt x="8107" y="18194"/>
                </a:lnTo>
                <a:lnTo>
                  <a:pt x="7850" y="18084"/>
                </a:lnTo>
                <a:lnTo>
                  <a:pt x="7447" y="17791"/>
                </a:lnTo>
                <a:lnTo>
                  <a:pt x="7410" y="17644"/>
                </a:lnTo>
                <a:lnTo>
                  <a:pt x="7337" y="17497"/>
                </a:lnTo>
                <a:lnTo>
                  <a:pt x="7227" y="17204"/>
                </a:lnTo>
                <a:close/>
                <a:moveTo>
                  <a:pt x="9831" y="17460"/>
                </a:moveTo>
                <a:lnTo>
                  <a:pt x="9868" y="17534"/>
                </a:lnTo>
                <a:lnTo>
                  <a:pt x="9904" y="17571"/>
                </a:lnTo>
                <a:lnTo>
                  <a:pt x="9464" y="18084"/>
                </a:lnTo>
                <a:lnTo>
                  <a:pt x="9207" y="18341"/>
                </a:lnTo>
                <a:lnTo>
                  <a:pt x="9171" y="18231"/>
                </a:lnTo>
                <a:lnTo>
                  <a:pt x="9134" y="18121"/>
                </a:lnTo>
                <a:lnTo>
                  <a:pt x="9134" y="17974"/>
                </a:lnTo>
                <a:lnTo>
                  <a:pt x="9317" y="17974"/>
                </a:lnTo>
                <a:lnTo>
                  <a:pt x="9317" y="17937"/>
                </a:lnTo>
                <a:lnTo>
                  <a:pt x="9391" y="17937"/>
                </a:lnTo>
                <a:lnTo>
                  <a:pt x="9464" y="17901"/>
                </a:lnTo>
                <a:lnTo>
                  <a:pt x="9574" y="17827"/>
                </a:lnTo>
                <a:lnTo>
                  <a:pt x="9647" y="17681"/>
                </a:lnTo>
                <a:lnTo>
                  <a:pt x="9794" y="17460"/>
                </a:lnTo>
                <a:close/>
                <a:moveTo>
                  <a:pt x="9464" y="0"/>
                </a:moveTo>
                <a:lnTo>
                  <a:pt x="9281" y="37"/>
                </a:lnTo>
                <a:lnTo>
                  <a:pt x="9134" y="110"/>
                </a:lnTo>
                <a:lnTo>
                  <a:pt x="9024" y="147"/>
                </a:lnTo>
                <a:lnTo>
                  <a:pt x="8951" y="257"/>
                </a:lnTo>
                <a:lnTo>
                  <a:pt x="8914" y="294"/>
                </a:lnTo>
                <a:lnTo>
                  <a:pt x="8914" y="330"/>
                </a:lnTo>
                <a:lnTo>
                  <a:pt x="8327" y="954"/>
                </a:lnTo>
                <a:lnTo>
                  <a:pt x="7740" y="1614"/>
                </a:lnTo>
                <a:lnTo>
                  <a:pt x="6640" y="2971"/>
                </a:lnTo>
                <a:lnTo>
                  <a:pt x="5502" y="4365"/>
                </a:lnTo>
                <a:lnTo>
                  <a:pt x="4402" y="5759"/>
                </a:lnTo>
                <a:lnTo>
                  <a:pt x="2421" y="8400"/>
                </a:lnTo>
                <a:lnTo>
                  <a:pt x="477" y="11041"/>
                </a:lnTo>
                <a:lnTo>
                  <a:pt x="330" y="11261"/>
                </a:lnTo>
                <a:lnTo>
                  <a:pt x="37" y="11701"/>
                </a:lnTo>
                <a:lnTo>
                  <a:pt x="0" y="11775"/>
                </a:lnTo>
                <a:lnTo>
                  <a:pt x="0" y="11885"/>
                </a:lnTo>
                <a:lnTo>
                  <a:pt x="37" y="11958"/>
                </a:lnTo>
                <a:lnTo>
                  <a:pt x="74" y="12032"/>
                </a:lnTo>
                <a:lnTo>
                  <a:pt x="147" y="12068"/>
                </a:lnTo>
                <a:lnTo>
                  <a:pt x="220" y="12105"/>
                </a:lnTo>
                <a:lnTo>
                  <a:pt x="294" y="12105"/>
                </a:lnTo>
                <a:lnTo>
                  <a:pt x="404" y="12068"/>
                </a:lnTo>
                <a:lnTo>
                  <a:pt x="440" y="12142"/>
                </a:lnTo>
                <a:lnTo>
                  <a:pt x="697" y="12398"/>
                </a:lnTo>
                <a:lnTo>
                  <a:pt x="587" y="12508"/>
                </a:lnTo>
                <a:lnTo>
                  <a:pt x="514" y="12655"/>
                </a:lnTo>
                <a:lnTo>
                  <a:pt x="440" y="12802"/>
                </a:lnTo>
                <a:lnTo>
                  <a:pt x="404" y="12949"/>
                </a:lnTo>
                <a:lnTo>
                  <a:pt x="404" y="13022"/>
                </a:lnTo>
                <a:lnTo>
                  <a:pt x="440" y="13059"/>
                </a:lnTo>
                <a:lnTo>
                  <a:pt x="514" y="13095"/>
                </a:lnTo>
                <a:lnTo>
                  <a:pt x="550" y="13095"/>
                </a:lnTo>
                <a:lnTo>
                  <a:pt x="624" y="13205"/>
                </a:lnTo>
                <a:lnTo>
                  <a:pt x="697" y="13315"/>
                </a:lnTo>
                <a:lnTo>
                  <a:pt x="881" y="13462"/>
                </a:lnTo>
                <a:lnTo>
                  <a:pt x="1284" y="13719"/>
                </a:lnTo>
                <a:lnTo>
                  <a:pt x="2385" y="14416"/>
                </a:lnTo>
                <a:lnTo>
                  <a:pt x="3558" y="15223"/>
                </a:lnTo>
                <a:lnTo>
                  <a:pt x="4659" y="16103"/>
                </a:lnTo>
                <a:lnTo>
                  <a:pt x="6420" y="17534"/>
                </a:lnTo>
                <a:lnTo>
                  <a:pt x="6420" y="17571"/>
                </a:lnTo>
                <a:lnTo>
                  <a:pt x="6493" y="17644"/>
                </a:lnTo>
                <a:lnTo>
                  <a:pt x="6566" y="17644"/>
                </a:lnTo>
                <a:lnTo>
                  <a:pt x="6823" y="17864"/>
                </a:lnTo>
                <a:lnTo>
                  <a:pt x="7300" y="18231"/>
                </a:lnTo>
                <a:lnTo>
                  <a:pt x="7777" y="18561"/>
                </a:lnTo>
                <a:lnTo>
                  <a:pt x="8034" y="18671"/>
                </a:lnTo>
                <a:lnTo>
                  <a:pt x="8254" y="18781"/>
                </a:lnTo>
                <a:lnTo>
                  <a:pt x="8510" y="18854"/>
                </a:lnTo>
                <a:lnTo>
                  <a:pt x="8620" y="18854"/>
                </a:lnTo>
                <a:lnTo>
                  <a:pt x="8767" y="18818"/>
                </a:lnTo>
                <a:lnTo>
                  <a:pt x="8804" y="18744"/>
                </a:lnTo>
                <a:lnTo>
                  <a:pt x="8840" y="18708"/>
                </a:lnTo>
                <a:lnTo>
                  <a:pt x="8840" y="18634"/>
                </a:lnTo>
                <a:lnTo>
                  <a:pt x="8804" y="18561"/>
                </a:lnTo>
                <a:lnTo>
                  <a:pt x="8730" y="18488"/>
                </a:lnTo>
                <a:lnTo>
                  <a:pt x="8620" y="18414"/>
                </a:lnTo>
                <a:lnTo>
                  <a:pt x="8437" y="18341"/>
                </a:lnTo>
                <a:lnTo>
                  <a:pt x="8400" y="18341"/>
                </a:lnTo>
                <a:lnTo>
                  <a:pt x="8400" y="18157"/>
                </a:lnTo>
                <a:lnTo>
                  <a:pt x="8400" y="17974"/>
                </a:lnTo>
                <a:lnTo>
                  <a:pt x="8364" y="17791"/>
                </a:lnTo>
                <a:lnTo>
                  <a:pt x="8620" y="17864"/>
                </a:lnTo>
                <a:lnTo>
                  <a:pt x="8951" y="17937"/>
                </a:lnTo>
                <a:lnTo>
                  <a:pt x="8877" y="18121"/>
                </a:lnTo>
                <a:lnTo>
                  <a:pt x="8877" y="18267"/>
                </a:lnTo>
                <a:lnTo>
                  <a:pt x="8914" y="18451"/>
                </a:lnTo>
                <a:lnTo>
                  <a:pt x="8987" y="18598"/>
                </a:lnTo>
                <a:lnTo>
                  <a:pt x="8877" y="18781"/>
                </a:lnTo>
                <a:lnTo>
                  <a:pt x="8877" y="18854"/>
                </a:lnTo>
                <a:lnTo>
                  <a:pt x="8914" y="18964"/>
                </a:lnTo>
                <a:lnTo>
                  <a:pt x="9024" y="19001"/>
                </a:lnTo>
                <a:lnTo>
                  <a:pt x="9097" y="18964"/>
                </a:lnTo>
                <a:lnTo>
                  <a:pt x="9281" y="18854"/>
                </a:lnTo>
                <a:lnTo>
                  <a:pt x="9427" y="18708"/>
                </a:lnTo>
                <a:lnTo>
                  <a:pt x="9721" y="18414"/>
                </a:lnTo>
                <a:lnTo>
                  <a:pt x="10344" y="17717"/>
                </a:lnTo>
                <a:lnTo>
                  <a:pt x="11555" y="16397"/>
                </a:lnTo>
                <a:lnTo>
                  <a:pt x="12802" y="14929"/>
                </a:lnTo>
                <a:lnTo>
                  <a:pt x="14013" y="13462"/>
                </a:lnTo>
                <a:lnTo>
                  <a:pt x="15150" y="11958"/>
                </a:lnTo>
                <a:lnTo>
                  <a:pt x="16214" y="10454"/>
                </a:lnTo>
                <a:lnTo>
                  <a:pt x="17314" y="8950"/>
                </a:lnTo>
                <a:lnTo>
                  <a:pt x="17791" y="8253"/>
                </a:lnTo>
                <a:lnTo>
                  <a:pt x="18011" y="7887"/>
                </a:lnTo>
                <a:lnTo>
                  <a:pt x="18231" y="7483"/>
                </a:lnTo>
                <a:lnTo>
                  <a:pt x="18304" y="7483"/>
                </a:lnTo>
                <a:lnTo>
                  <a:pt x="18341" y="7446"/>
                </a:lnTo>
                <a:lnTo>
                  <a:pt x="18378" y="7373"/>
                </a:lnTo>
                <a:lnTo>
                  <a:pt x="18378" y="7300"/>
                </a:lnTo>
                <a:lnTo>
                  <a:pt x="18268" y="7080"/>
                </a:lnTo>
                <a:lnTo>
                  <a:pt x="18158" y="6860"/>
                </a:lnTo>
                <a:lnTo>
                  <a:pt x="17828" y="6493"/>
                </a:lnTo>
                <a:lnTo>
                  <a:pt x="17644" y="6346"/>
                </a:lnTo>
                <a:lnTo>
                  <a:pt x="17424" y="6199"/>
                </a:lnTo>
                <a:lnTo>
                  <a:pt x="17277" y="6126"/>
                </a:lnTo>
                <a:lnTo>
                  <a:pt x="17131" y="6089"/>
                </a:lnTo>
                <a:lnTo>
                  <a:pt x="16910" y="5576"/>
                </a:lnTo>
                <a:lnTo>
                  <a:pt x="16837" y="5319"/>
                </a:lnTo>
                <a:lnTo>
                  <a:pt x="16800" y="5062"/>
                </a:lnTo>
                <a:lnTo>
                  <a:pt x="16800" y="4915"/>
                </a:lnTo>
                <a:lnTo>
                  <a:pt x="16727" y="4769"/>
                </a:lnTo>
                <a:lnTo>
                  <a:pt x="16654" y="4695"/>
                </a:lnTo>
                <a:lnTo>
                  <a:pt x="16470" y="4695"/>
                </a:lnTo>
                <a:lnTo>
                  <a:pt x="16397" y="4732"/>
                </a:lnTo>
                <a:lnTo>
                  <a:pt x="16360" y="4769"/>
                </a:lnTo>
                <a:lnTo>
                  <a:pt x="16397" y="4842"/>
                </a:lnTo>
                <a:lnTo>
                  <a:pt x="16434" y="4879"/>
                </a:lnTo>
                <a:lnTo>
                  <a:pt x="16434" y="4915"/>
                </a:lnTo>
                <a:lnTo>
                  <a:pt x="16434" y="5099"/>
                </a:lnTo>
                <a:lnTo>
                  <a:pt x="16434" y="5356"/>
                </a:lnTo>
                <a:lnTo>
                  <a:pt x="16470" y="5539"/>
                </a:lnTo>
                <a:lnTo>
                  <a:pt x="16544" y="5759"/>
                </a:lnTo>
                <a:lnTo>
                  <a:pt x="16690" y="6126"/>
                </a:lnTo>
                <a:lnTo>
                  <a:pt x="16984" y="7006"/>
                </a:lnTo>
                <a:lnTo>
                  <a:pt x="17021" y="7080"/>
                </a:lnTo>
                <a:lnTo>
                  <a:pt x="16544" y="6970"/>
                </a:lnTo>
                <a:lnTo>
                  <a:pt x="15920" y="6860"/>
                </a:lnTo>
                <a:lnTo>
                  <a:pt x="15296" y="6713"/>
                </a:lnTo>
                <a:lnTo>
                  <a:pt x="15186" y="6639"/>
                </a:lnTo>
                <a:lnTo>
                  <a:pt x="15223" y="6603"/>
                </a:lnTo>
                <a:lnTo>
                  <a:pt x="15333" y="6419"/>
                </a:lnTo>
                <a:lnTo>
                  <a:pt x="15700" y="5906"/>
                </a:lnTo>
                <a:lnTo>
                  <a:pt x="16030" y="5392"/>
                </a:lnTo>
                <a:lnTo>
                  <a:pt x="16287" y="4915"/>
                </a:lnTo>
                <a:lnTo>
                  <a:pt x="16360" y="4842"/>
                </a:lnTo>
                <a:lnTo>
                  <a:pt x="16360" y="4732"/>
                </a:lnTo>
                <a:lnTo>
                  <a:pt x="16324" y="4622"/>
                </a:lnTo>
                <a:lnTo>
                  <a:pt x="16250" y="4512"/>
                </a:lnTo>
                <a:lnTo>
                  <a:pt x="16067" y="4329"/>
                </a:lnTo>
                <a:lnTo>
                  <a:pt x="15590" y="4035"/>
                </a:lnTo>
                <a:lnTo>
                  <a:pt x="14526" y="3265"/>
                </a:lnTo>
                <a:lnTo>
                  <a:pt x="12435" y="1724"/>
                </a:lnTo>
                <a:lnTo>
                  <a:pt x="11445" y="1027"/>
                </a:lnTo>
                <a:lnTo>
                  <a:pt x="10454" y="330"/>
                </a:lnTo>
                <a:lnTo>
                  <a:pt x="10124" y="147"/>
                </a:lnTo>
                <a:lnTo>
                  <a:pt x="9794" y="37"/>
                </a:lnTo>
                <a:lnTo>
                  <a:pt x="9611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70" name="Google Shape;270;p4"/>
          <p:cNvSpPr/>
          <p:nvPr/>
        </p:nvSpPr>
        <p:spPr>
          <a:xfrm>
            <a:off x="700454" y="4557600"/>
            <a:ext cx="504670" cy="400627"/>
          </a:xfrm>
          <a:custGeom>
            <a:avLst/>
            <a:gdLst/>
            <a:ahLst/>
            <a:cxnLst/>
            <a:rect l="l" t="t" r="r" b="b"/>
            <a:pathLst>
              <a:path w="17792" h="14124" extrusionOk="0">
                <a:moveTo>
                  <a:pt x="10565" y="2275"/>
                </a:moveTo>
                <a:lnTo>
                  <a:pt x="10785" y="2312"/>
                </a:lnTo>
                <a:lnTo>
                  <a:pt x="11189" y="2422"/>
                </a:lnTo>
                <a:lnTo>
                  <a:pt x="11555" y="2605"/>
                </a:lnTo>
                <a:lnTo>
                  <a:pt x="11445" y="2605"/>
                </a:lnTo>
                <a:lnTo>
                  <a:pt x="10638" y="2899"/>
                </a:lnTo>
                <a:lnTo>
                  <a:pt x="9868" y="3192"/>
                </a:lnTo>
                <a:lnTo>
                  <a:pt x="9245" y="3449"/>
                </a:lnTo>
                <a:lnTo>
                  <a:pt x="8584" y="3706"/>
                </a:lnTo>
                <a:lnTo>
                  <a:pt x="7961" y="4036"/>
                </a:lnTo>
                <a:lnTo>
                  <a:pt x="7667" y="4219"/>
                </a:lnTo>
                <a:lnTo>
                  <a:pt x="7410" y="4439"/>
                </a:lnTo>
                <a:lnTo>
                  <a:pt x="7631" y="4073"/>
                </a:lnTo>
                <a:lnTo>
                  <a:pt x="7887" y="3743"/>
                </a:lnTo>
                <a:lnTo>
                  <a:pt x="8144" y="3412"/>
                </a:lnTo>
                <a:lnTo>
                  <a:pt x="8438" y="3156"/>
                </a:lnTo>
                <a:lnTo>
                  <a:pt x="8768" y="2899"/>
                </a:lnTo>
                <a:lnTo>
                  <a:pt x="9098" y="2679"/>
                </a:lnTo>
                <a:lnTo>
                  <a:pt x="9501" y="2495"/>
                </a:lnTo>
                <a:lnTo>
                  <a:pt x="9905" y="2349"/>
                </a:lnTo>
                <a:lnTo>
                  <a:pt x="10125" y="2312"/>
                </a:lnTo>
                <a:lnTo>
                  <a:pt x="10345" y="2275"/>
                </a:lnTo>
                <a:close/>
                <a:moveTo>
                  <a:pt x="1285" y="2129"/>
                </a:moveTo>
                <a:lnTo>
                  <a:pt x="1248" y="2165"/>
                </a:lnTo>
                <a:lnTo>
                  <a:pt x="1101" y="2275"/>
                </a:lnTo>
                <a:lnTo>
                  <a:pt x="991" y="2422"/>
                </a:lnTo>
                <a:lnTo>
                  <a:pt x="808" y="2715"/>
                </a:lnTo>
                <a:lnTo>
                  <a:pt x="588" y="2605"/>
                </a:lnTo>
                <a:lnTo>
                  <a:pt x="441" y="2422"/>
                </a:lnTo>
                <a:lnTo>
                  <a:pt x="258" y="2239"/>
                </a:lnTo>
                <a:lnTo>
                  <a:pt x="184" y="2202"/>
                </a:lnTo>
                <a:lnTo>
                  <a:pt x="111" y="2202"/>
                </a:lnTo>
                <a:lnTo>
                  <a:pt x="37" y="2239"/>
                </a:lnTo>
                <a:lnTo>
                  <a:pt x="1" y="2312"/>
                </a:lnTo>
                <a:lnTo>
                  <a:pt x="1" y="2495"/>
                </a:lnTo>
                <a:lnTo>
                  <a:pt x="74" y="2642"/>
                </a:lnTo>
                <a:lnTo>
                  <a:pt x="147" y="2789"/>
                </a:lnTo>
                <a:lnTo>
                  <a:pt x="258" y="2936"/>
                </a:lnTo>
                <a:lnTo>
                  <a:pt x="404" y="3046"/>
                </a:lnTo>
                <a:lnTo>
                  <a:pt x="588" y="3119"/>
                </a:lnTo>
                <a:lnTo>
                  <a:pt x="294" y="3706"/>
                </a:lnTo>
                <a:lnTo>
                  <a:pt x="74" y="4293"/>
                </a:lnTo>
                <a:lnTo>
                  <a:pt x="74" y="4403"/>
                </a:lnTo>
                <a:lnTo>
                  <a:pt x="74" y="4476"/>
                </a:lnTo>
                <a:lnTo>
                  <a:pt x="147" y="4549"/>
                </a:lnTo>
                <a:lnTo>
                  <a:pt x="221" y="4586"/>
                </a:lnTo>
                <a:lnTo>
                  <a:pt x="294" y="4623"/>
                </a:lnTo>
                <a:lnTo>
                  <a:pt x="368" y="4586"/>
                </a:lnTo>
                <a:lnTo>
                  <a:pt x="441" y="4549"/>
                </a:lnTo>
                <a:lnTo>
                  <a:pt x="514" y="4476"/>
                </a:lnTo>
                <a:lnTo>
                  <a:pt x="991" y="3339"/>
                </a:lnTo>
                <a:lnTo>
                  <a:pt x="1248" y="2789"/>
                </a:lnTo>
                <a:lnTo>
                  <a:pt x="1321" y="2495"/>
                </a:lnTo>
                <a:lnTo>
                  <a:pt x="1395" y="2202"/>
                </a:lnTo>
                <a:lnTo>
                  <a:pt x="1358" y="2165"/>
                </a:lnTo>
                <a:lnTo>
                  <a:pt x="1321" y="2129"/>
                </a:lnTo>
                <a:close/>
                <a:moveTo>
                  <a:pt x="11702" y="2715"/>
                </a:moveTo>
                <a:lnTo>
                  <a:pt x="11959" y="2936"/>
                </a:lnTo>
                <a:lnTo>
                  <a:pt x="12142" y="3156"/>
                </a:lnTo>
                <a:lnTo>
                  <a:pt x="12216" y="3266"/>
                </a:lnTo>
                <a:lnTo>
                  <a:pt x="11812" y="3412"/>
                </a:lnTo>
                <a:lnTo>
                  <a:pt x="11445" y="3559"/>
                </a:lnTo>
                <a:lnTo>
                  <a:pt x="9758" y="4183"/>
                </a:lnTo>
                <a:lnTo>
                  <a:pt x="8254" y="4770"/>
                </a:lnTo>
                <a:lnTo>
                  <a:pt x="7484" y="5100"/>
                </a:lnTo>
                <a:lnTo>
                  <a:pt x="7117" y="5283"/>
                </a:lnTo>
                <a:lnTo>
                  <a:pt x="6787" y="5503"/>
                </a:lnTo>
                <a:lnTo>
                  <a:pt x="7337" y="4549"/>
                </a:lnTo>
                <a:lnTo>
                  <a:pt x="7374" y="4549"/>
                </a:lnTo>
                <a:lnTo>
                  <a:pt x="8364" y="4073"/>
                </a:lnTo>
                <a:lnTo>
                  <a:pt x="9355" y="3632"/>
                </a:lnTo>
                <a:lnTo>
                  <a:pt x="11409" y="2862"/>
                </a:lnTo>
                <a:lnTo>
                  <a:pt x="11445" y="2936"/>
                </a:lnTo>
                <a:lnTo>
                  <a:pt x="11519" y="2972"/>
                </a:lnTo>
                <a:lnTo>
                  <a:pt x="11592" y="3009"/>
                </a:lnTo>
                <a:lnTo>
                  <a:pt x="11666" y="2972"/>
                </a:lnTo>
                <a:lnTo>
                  <a:pt x="11739" y="2899"/>
                </a:lnTo>
                <a:lnTo>
                  <a:pt x="11739" y="2789"/>
                </a:lnTo>
                <a:lnTo>
                  <a:pt x="11702" y="2715"/>
                </a:lnTo>
                <a:close/>
                <a:moveTo>
                  <a:pt x="12326" y="3522"/>
                </a:moveTo>
                <a:lnTo>
                  <a:pt x="12399" y="3596"/>
                </a:lnTo>
                <a:lnTo>
                  <a:pt x="12436" y="3596"/>
                </a:lnTo>
                <a:lnTo>
                  <a:pt x="12583" y="3926"/>
                </a:lnTo>
                <a:lnTo>
                  <a:pt x="12546" y="3926"/>
                </a:lnTo>
                <a:lnTo>
                  <a:pt x="12473" y="3963"/>
                </a:lnTo>
                <a:lnTo>
                  <a:pt x="12289" y="4109"/>
                </a:lnTo>
                <a:lnTo>
                  <a:pt x="12106" y="4219"/>
                </a:lnTo>
                <a:lnTo>
                  <a:pt x="11702" y="4403"/>
                </a:lnTo>
                <a:lnTo>
                  <a:pt x="11262" y="4586"/>
                </a:lnTo>
                <a:lnTo>
                  <a:pt x="10822" y="4733"/>
                </a:lnTo>
                <a:lnTo>
                  <a:pt x="9941" y="5026"/>
                </a:lnTo>
                <a:lnTo>
                  <a:pt x="9061" y="5393"/>
                </a:lnTo>
                <a:lnTo>
                  <a:pt x="8217" y="5723"/>
                </a:lnTo>
                <a:lnTo>
                  <a:pt x="7374" y="6127"/>
                </a:lnTo>
                <a:lnTo>
                  <a:pt x="6750" y="6384"/>
                </a:lnTo>
                <a:lnTo>
                  <a:pt x="6420" y="6567"/>
                </a:lnTo>
                <a:lnTo>
                  <a:pt x="6090" y="6750"/>
                </a:lnTo>
                <a:lnTo>
                  <a:pt x="6310" y="6384"/>
                </a:lnTo>
                <a:lnTo>
                  <a:pt x="6677" y="5650"/>
                </a:lnTo>
                <a:lnTo>
                  <a:pt x="7410" y="5467"/>
                </a:lnTo>
                <a:lnTo>
                  <a:pt x="8107" y="5173"/>
                </a:lnTo>
                <a:lnTo>
                  <a:pt x="9465" y="4623"/>
                </a:lnTo>
                <a:lnTo>
                  <a:pt x="10932" y="4073"/>
                </a:lnTo>
                <a:lnTo>
                  <a:pt x="11629" y="3816"/>
                </a:lnTo>
                <a:lnTo>
                  <a:pt x="12326" y="3522"/>
                </a:lnTo>
                <a:close/>
                <a:moveTo>
                  <a:pt x="5100" y="8401"/>
                </a:moveTo>
                <a:lnTo>
                  <a:pt x="4989" y="8438"/>
                </a:lnTo>
                <a:lnTo>
                  <a:pt x="4953" y="8474"/>
                </a:lnTo>
                <a:lnTo>
                  <a:pt x="4953" y="8511"/>
                </a:lnTo>
                <a:lnTo>
                  <a:pt x="4916" y="8768"/>
                </a:lnTo>
                <a:lnTo>
                  <a:pt x="4879" y="8988"/>
                </a:lnTo>
                <a:lnTo>
                  <a:pt x="4879" y="9245"/>
                </a:lnTo>
                <a:lnTo>
                  <a:pt x="4916" y="9355"/>
                </a:lnTo>
                <a:lnTo>
                  <a:pt x="4989" y="9465"/>
                </a:lnTo>
                <a:lnTo>
                  <a:pt x="5026" y="9501"/>
                </a:lnTo>
                <a:lnTo>
                  <a:pt x="5173" y="9501"/>
                </a:lnTo>
                <a:lnTo>
                  <a:pt x="5210" y="9465"/>
                </a:lnTo>
                <a:lnTo>
                  <a:pt x="5283" y="9391"/>
                </a:lnTo>
                <a:lnTo>
                  <a:pt x="5320" y="9281"/>
                </a:lnTo>
                <a:lnTo>
                  <a:pt x="5320" y="9061"/>
                </a:lnTo>
                <a:lnTo>
                  <a:pt x="5320" y="8768"/>
                </a:lnTo>
                <a:lnTo>
                  <a:pt x="5283" y="8511"/>
                </a:lnTo>
                <a:lnTo>
                  <a:pt x="5246" y="8474"/>
                </a:lnTo>
                <a:lnTo>
                  <a:pt x="5210" y="8438"/>
                </a:lnTo>
                <a:lnTo>
                  <a:pt x="5100" y="8401"/>
                </a:lnTo>
                <a:close/>
                <a:moveTo>
                  <a:pt x="5210" y="9685"/>
                </a:moveTo>
                <a:lnTo>
                  <a:pt x="5136" y="9722"/>
                </a:lnTo>
                <a:lnTo>
                  <a:pt x="5063" y="9758"/>
                </a:lnTo>
                <a:lnTo>
                  <a:pt x="5026" y="9795"/>
                </a:lnTo>
                <a:lnTo>
                  <a:pt x="4989" y="9905"/>
                </a:lnTo>
                <a:lnTo>
                  <a:pt x="4989" y="9978"/>
                </a:lnTo>
                <a:lnTo>
                  <a:pt x="4916" y="10308"/>
                </a:lnTo>
                <a:lnTo>
                  <a:pt x="4916" y="10639"/>
                </a:lnTo>
                <a:lnTo>
                  <a:pt x="4953" y="10749"/>
                </a:lnTo>
                <a:lnTo>
                  <a:pt x="4989" y="10785"/>
                </a:lnTo>
                <a:lnTo>
                  <a:pt x="5063" y="10822"/>
                </a:lnTo>
                <a:lnTo>
                  <a:pt x="5173" y="10822"/>
                </a:lnTo>
                <a:lnTo>
                  <a:pt x="5246" y="10785"/>
                </a:lnTo>
                <a:lnTo>
                  <a:pt x="5283" y="10749"/>
                </a:lnTo>
                <a:lnTo>
                  <a:pt x="5283" y="10639"/>
                </a:lnTo>
                <a:lnTo>
                  <a:pt x="5283" y="10272"/>
                </a:lnTo>
                <a:lnTo>
                  <a:pt x="5356" y="9905"/>
                </a:lnTo>
                <a:lnTo>
                  <a:pt x="5356" y="9832"/>
                </a:lnTo>
                <a:lnTo>
                  <a:pt x="5320" y="9758"/>
                </a:lnTo>
                <a:lnTo>
                  <a:pt x="5283" y="9722"/>
                </a:lnTo>
                <a:lnTo>
                  <a:pt x="5210" y="9685"/>
                </a:lnTo>
                <a:close/>
                <a:moveTo>
                  <a:pt x="14600" y="9501"/>
                </a:moveTo>
                <a:lnTo>
                  <a:pt x="14563" y="9575"/>
                </a:lnTo>
                <a:lnTo>
                  <a:pt x="14490" y="9868"/>
                </a:lnTo>
                <a:lnTo>
                  <a:pt x="14417" y="10125"/>
                </a:lnTo>
                <a:lnTo>
                  <a:pt x="14380" y="10712"/>
                </a:lnTo>
                <a:lnTo>
                  <a:pt x="14417" y="10785"/>
                </a:lnTo>
                <a:lnTo>
                  <a:pt x="14453" y="10859"/>
                </a:lnTo>
                <a:lnTo>
                  <a:pt x="14527" y="10895"/>
                </a:lnTo>
                <a:lnTo>
                  <a:pt x="14600" y="10932"/>
                </a:lnTo>
                <a:lnTo>
                  <a:pt x="14673" y="10932"/>
                </a:lnTo>
                <a:lnTo>
                  <a:pt x="14747" y="10895"/>
                </a:lnTo>
                <a:lnTo>
                  <a:pt x="14783" y="10859"/>
                </a:lnTo>
                <a:lnTo>
                  <a:pt x="14820" y="10785"/>
                </a:lnTo>
                <a:lnTo>
                  <a:pt x="14820" y="10639"/>
                </a:lnTo>
                <a:lnTo>
                  <a:pt x="14820" y="10088"/>
                </a:lnTo>
                <a:lnTo>
                  <a:pt x="14820" y="9832"/>
                </a:lnTo>
                <a:lnTo>
                  <a:pt x="14747" y="9575"/>
                </a:lnTo>
                <a:lnTo>
                  <a:pt x="14710" y="9501"/>
                </a:lnTo>
                <a:close/>
                <a:moveTo>
                  <a:pt x="12729" y="4183"/>
                </a:moveTo>
                <a:lnTo>
                  <a:pt x="12986" y="4880"/>
                </a:lnTo>
                <a:lnTo>
                  <a:pt x="12766" y="4990"/>
                </a:lnTo>
                <a:lnTo>
                  <a:pt x="12509" y="5100"/>
                </a:lnTo>
                <a:lnTo>
                  <a:pt x="12032" y="5320"/>
                </a:lnTo>
                <a:lnTo>
                  <a:pt x="10969" y="5833"/>
                </a:lnTo>
                <a:lnTo>
                  <a:pt x="9978" y="6310"/>
                </a:lnTo>
                <a:lnTo>
                  <a:pt x="8988" y="6714"/>
                </a:lnTo>
                <a:lnTo>
                  <a:pt x="8071" y="7007"/>
                </a:lnTo>
                <a:lnTo>
                  <a:pt x="7117" y="7301"/>
                </a:lnTo>
                <a:lnTo>
                  <a:pt x="6677" y="7484"/>
                </a:lnTo>
                <a:lnTo>
                  <a:pt x="6237" y="7704"/>
                </a:lnTo>
                <a:lnTo>
                  <a:pt x="5796" y="7924"/>
                </a:lnTo>
                <a:lnTo>
                  <a:pt x="5430" y="8218"/>
                </a:lnTo>
                <a:lnTo>
                  <a:pt x="5393" y="8254"/>
                </a:lnTo>
                <a:lnTo>
                  <a:pt x="5393" y="8291"/>
                </a:lnTo>
                <a:lnTo>
                  <a:pt x="5430" y="8328"/>
                </a:lnTo>
                <a:lnTo>
                  <a:pt x="5466" y="8328"/>
                </a:lnTo>
                <a:lnTo>
                  <a:pt x="6420" y="7961"/>
                </a:lnTo>
                <a:lnTo>
                  <a:pt x="7337" y="7594"/>
                </a:lnTo>
                <a:lnTo>
                  <a:pt x="8364" y="7264"/>
                </a:lnTo>
                <a:lnTo>
                  <a:pt x="9391" y="6897"/>
                </a:lnTo>
                <a:lnTo>
                  <a:pt x="10345" y="6530"/>
                </a:lnTo>
                <a:lnTo>
                  <a:pt x="11262" y="6090"/>
                </a:lnTo>
                <a:lnTo>
                  <a:pt x="12326" y="5577"/>
                </a:lnTo>
                <a:lnTo>
                  <a:pt x="12729" y="5393"/>
                </a:lnTo>
                <a:lnTo>
                  <a:pt x="12913" y="5283"/>
                </a:lnTo>
                <a:lnTo>
                  <a:pt x="13133" y="5210"/>
                </a:lnTo>
                <a:lnTo>
                  <a:pt x="13169" y="5356"/>
                </a:lnTo>
                <a:lnTo>
                  <a:pt x="13426" y="5870"/>
                </a:lnTo>
                <a:lnTo>
                  <a:pt x="13390" y="5870"/>
                </a:lnTo>
                <a:lnTo>
                  <a:pt x="13353" y="5797"/>
                </a:lnTo>
                <a:lnTo>
                  <a:pt x="13280" y="5760"/>
                </a:lnTo>
                <a:lnTo>
                  <a:pt x="13206" y="5723"/>
                </a:lnTo>
                <a:lnTo>
                  <a:pt x="13133" y="5760"/>
                </a:lnTo>
                <a:lnTo>
                  <a:pt x="12216" y="6237"/>
                </a:lnTo>
                <a:lnTo>
                  <a:pt x="11299" y="6677"/>
                </a:lnTo>
                <a:lnTo>
                  <a:pt x="10345" y="7081"/>
                </a:lnTo>
                <a:lnTo>
                  <a:pt x="9428" y="7484"/>
                </a:lnTo>
                <a:lnTo>
                  <a:pt x="8474" y="7851"/>
                </a:lnTo>
                <a:lnTo>
                  <a:pt x="7520" y="8181"/>
                </a:lnTo>
                <a:lnTo>
                  <a:pt x="6640" y="8474"/>
                </a:lnTo>
                <a:lnTo>
                  <a:pt x="6163" y="8658"/>
                </a:lnTo>
                <a:lnTo>
                  <a:pt x="5980" y="8768"/>
                </a:lnTo>
                <a:lnTo>
                  <a:pt x="5760" y="8878"/>
                </a:lnTo>
                <a:lnTo>
                  <a:pt x="5760" y="8915"/>
                </a:lnTo>
                <a:lnTo>
                  <a:pt x="5760" y="8951"/>
                </a:lnTo>
                <a:lnTo>
                  <a:pt x="6273" y="8951"/>
                </a:lnTo>
                <a:lnTo>
                  <a:pt x="6713" y="8805"/>
                </a:lnTo>
                <a:lnTo>
                  <a:pt x="7631" y="8511"/>
                </a:lnTo>
                <a:lnTo>
                  <a:pt x="8621" y="8144"/>
                </a:lnTo>
                <a:lnTo>
                  <a:pt x="9611" y="7777"/>
                </a:lnTo>
                <a:lnTo>
                  <a:pt x="10528" y="7411"/>
                </a:lnTo>
                <a:lnTo>
                  <a:pt x="11409" y="7007"/>
                </a:lnTo>
                <a:lnTo>
                  <a:pt x="12289" y="6604"/>
                </a:lnTo>
                <a:lnTo>
                  <a:pt x="13133" y="6163"/>
                </a:lnTo>
                <a:lnTo>
                  <a:pt x="13206" y="6200"/>
                </a:lnTo>
                <a:lnTo>
                  <a:pt x="13316" y="6200"/>
                </a:lnTo>
                <a:lnTo>
                  <a:pt x="13390" y="6163"/>
                </a:lnTo>
                <a:lnTo>
                  <a:pt x="13463" y="6090"/>
                </a:lnTo>
                <a:lnTo>
                  <a:pt x="13500" y="6053"/>
                </a:lnTo>
                <a:lnTo>
                  <a:pt x="13866" y="6714"/>
                </a:lnTo>
                <a:lnTo>
                  <a:pt x="13646" y="6787"/>
                </a:lnTo>
                <a:lnTo>
                  <a:pt x="13463" y="6860"/>
                </a:lnTo>
                <a:lnTo>
                  <a:pt x="12913" y="7081"/>
                </a:lnTo>
                <a:lnTo>
                  <a:pt x="12399" y="7337"/>
                </a:lnTo>
                <a:lnTo>
                  <a:pt x="11225" y="7961"/>
                </a:lnTo>
                <a:lnTo>
                  <a:pt x="10675" y="8254"/>
                </a:lnTo>
                <a:lnTo>
                  <a:pt x="10052" y="8548"/>
                </a:lnTo>
                <a:lnTo>
                  <a:pt x="9428" y="8768"/>
                </a:lnTo>
                <a:lnTo>
                  <a:pt x="8804" y="8951"/>
                </a:lnTo>
                <a:lnTo>
                  <a:pt x="7520" y="9318"/>
                </a:lnTo>
                <a:lnTo>
                  <a:pt x="6200" y="9722"/>
                </a:lnTo>
                <a:lnTo>
                  <a:pt x="5796" y="9868"/>
                </a:lnTo>
                <a:lnTo>
                  <a:pt x="5650" y="10015"/>
                </a:lnTo>
                <a:lnTo>
                  <a:pt x="5576" y="10052"/>
                </a:lnTo>
                <a:lnTo>
                  <a:pt x="5576" y="10015"/>
                </a:lnTo>
                <a:lnTo>
                  <a:pt x="5540" y="9978"/>
                </a:lnTo>
                <a:lnTo>
                  <a:pt x="5540" y="10015"/>
                </a:lnTo>
                <a:lnTo>
                  <a:pt x="5503" y="10088"/>
                </a:lnTo>
                <a:lnTo>
                  <a:pt x="5503" y="10198"/>
                </a:lnTo>
                <a:lnTo>
                  <a:pt x="5540" y="10235"/>
                </a:lnTo>
                <a:lnTo>
                  <a:pt x="5576" y="10235"/>
                </a:lnTo>
                <a:lnTo>
                  <a:pt x="5796" y="10125"/>
                </a:lnTo>
                <a:lnTo>
                  <a:pt x="6017" y="10052"/>
                </a:lnTo>
                <a:lnTo>
                  <a:pt x="6530" y="9942"/>
                </a:lnTo>
                <a:lnTo>
                  <a:pt x="7704" y="9575"/>
                </a:lnTo>
                <a:lnTo>
                  <a:pt x="8878" y="9281"/>
                </a:lnTo>
                <a:lnTo>
                  <a:pt x="9465" y="9098"/>
                </a:lnTo>
                <a:lnTo>
                  <a:pt x="10015" y="8878"/>
                </a:lnTo>
                <a:lnTo>
                  <a:pt x="10528" y="8695"/>
                </a:lnTo>
                <a:lnTo>
                  <a:pt x="11005" y="8438"/>
                </a:lnTo>
                <a:lnTo>
                  <a:pt x="11959" y="7924"/>
                </a:lnTo>
                <a:lnTo>
                  <a:pt x="12473" y="7667"/>
                </a:lnTo>
                <a:lnTo>
                  <a:pt x="12986" y="7411"/>
                </a:lnTo>
                <a:lnTo>
                  <a:pt x="13573" y="7191"/>
                </a:lnTo>
                <a:lnTo>
                  <a:pt x="13756" y="7117"/>
                </a:lnTo>
                <a:lnTo>
                  <a:pt x="14013" y="7044"/>
                </a:lnTo>
                <a:lnTo>
                  <a:pt x="14050" y="7081"/>
                </a:lnTo>
                <a:lnTo>
                  <a:pt x="14160" y="7081"/>
                </a:lnTo>
                <a:lnTo>
                  <a:pt x="14197" y="7191"/>
                </a:lnTo>
                <a:lnTo>
                  <a:pt x="13830" y="7374"/>
                </a:lnTo>
                <a:lnTo>
                  <a:pt x="13500" y="7594"/>
                </a:lnTo>
                <a:lnTo>
                  <a:pt x="12436" y="8218"/>
                </a:lnTo>
                <a:lnTo>
                  <a:pt x="11335" y="8768"/>
                </a:lnTo>
                <a:lnTo>
                  <a:pt x="10198" y="9245"/>
                </a:lnTo>
                <a:lnTo>
                  <a:pt x="9061" y="9685"/>
                </a:lnTo>
                <a:lnTo>
                  <a:pt x="7887" y="10088"/>
                </a:lnTo>
                <a:lnTo>
                  <a:pt x="6750" y="10455"/>
                </a:lnTo>
                <a:lnTo>
                  <a:pt x="6200" y="10639"/>
                </a:lnTo>
                <a:lnTo>
                  <a:pt x="5906" y="10749"/>
                </a:lnTo>
                <a:lnTo>
                  <a:pt x="5650" y="10895"/>
                </a:lnTo>
                <a:lnTo>
                  <a:pt x="5613" y="10932"/>
                </a:lnTo>
                <a:lnTo>
                  <a:pt x="5613" y="10969"/>
                </a:lnTo>
                <a:lnTo>
                  <a:pt x="5613" y="11005"/>
                </a:lnTo>
                <a:lnTo>
                  <a:pt x="5686" y="11042"/>
                </a:lnTo>
                <a:lnTo>
                  <a:pt x="5943" y="11005"/>
                </a:lnTo>
                <a:lnTo>
                  <a:pt x="6200" y="10969"/>
                </a:lnTo>
                <a:lnTo>
                  <a:pt x="6713" y="10822"/>
                </a:lnTo>
                <a:lnTo>
                  <a:pt x="7337" y="10602"/>
                </a:lnTo>
                <a:lnTo>
                  <a:pt x="7961" y="10419"/>
                </a:lnTo>
                <a:lnTo>
                  <a:pt x="9208" y="10015"/>
                </a:lnTo>
                <a:lnTo>
                  <a:pt x="10418" y="9538"/>
                </a:lnTo>
                <a:lnTo>
                  <a:pt x="11445" y="9061"/>
                </a:lnTo>
                <a:lnTo>
                  <a:pt x="12473" y="8584"/>
                </a:lnTo>
                <a:lnTo>
                  <a:pt x="13573" y="7961"/>
                </a:lnTo>
                <a:lnTo>
                  <a:pt x="14013" y="7741"/>
                </a:lnTo>
                <a:lnTo>
                  <a:pt x="14233" y="7594"/>
                </a:lnTo>
                <a:lnTo>
                  <a:pt x="14417" y="7447"/>
                </a:lnTo>
                <a:lnTo>
                  <a:pt x="14527" y="7594"/>
                </a:lnTo>
                <a:lnTo>
                  <a:pt x="14527" y="7631"/>
                </a:lnTo>
                <a:lnTo>
                  <a:pt x="14417" y="7961"/>
                </a:lnTo>
                <a:lnTo>
                  <a:pt x="14417" y="8328"/>
                </a:lnTo>
                <a:lnTo>
                  <a:pt x="14343" y="8254"/>
                </a:lnTo>
                <a:lnTo>
                  <a:pt x="14233" y="8254"/>
                </a:lnTo>
                <a:lnTo>
                  <a:pt x="13830" y="8438"/>
                </a:lnTo>
                <a:lnTo>
                  <a:pt x="13426" y="8658"/>
                </a:lnTo>
                <a:lnTo>
                  <a:pt x="12693" y="9135"/>
                </a:lnTo>
                <a:lnTo>
                  <a:pt x="12252" y="9428"/>
                </a:lnTo>
                <a:lnTo>
                  <a:pt x="11776" y="9685"/>
                </a:lnTo>
                <a:lnTo>
                  <a:pt x="11299" y="9942"/>
                </a:lnTo>
                <a:lnTo>
                  <a:pt x="10822" y="10125"/>
                </a:lnTo>
                <a:lnTo>
                  <a:pt x="8658" y="10822"/>
                </a:lnTo>
                <a:lnTo>
                  <a:pt x="7741" y="11115"/>
                </a:lnTo>
                <a:lnTo>
                  <a:pt x="7300" y="11262"/>
                </a:lnTo>
                <a:lnTo>
                  <a:pt x="6860" y="11446"/>
                </a:lnTo>
                <a:lnTo>
                  <a:pt x="5283" y="11409"/>
                </a:lnTo>
                <a:lnTo>
                  <a:pt x="5246" y="11189"/>
                </a:lnTo>
                <a:lnTo>
                  <a:pt x="5173" y="11115"/>
                </a:lnTo>
                <a:lnTo>
                  <a:pt x="5026" y="11115"/>
                </a:lnTo>
                <a:lnTo>
                  <a:pt x="4989" y="11189"/>
                </a:lnTo>
                <a:lnTo>
                  <a:pt x="4953" y="11409"/>
                </a:lnTo>
                <a:lnTo>
                  <a:pt x="4182" y="11336"/>
                </a:lnTo>
                <a:lnTo>
                  <a:pt x="3816" y="11336"/>
                </a:lnTo>
                <a:lnTo>
                  <a:pt x="3412" y="11372"/>
                </a:lnTo>
                <a:lnTo>
                  <a:pt x="3119" y="11409"/>
                </a:lnTo>
                <a:lnTo>
                  <a:pt x="2862" y="11556"/>
                </a:lnTo>
                <a:lnTo>
                  <a:pt x="2825" y="11005"/>
                </a:lnTo>
                <a:lnTo>
                  <a:pt x="2715" y="9428"/>
                </a:lnTo>
                <a:lnTo>
                  <a:pt x="2715" y="9171"/>
                </a:lnTo>
                <a:lnTo>
                  <a:pt x="2972" y="9171"/>
                </a:lnTo>
                <a:lnTo>
                  <a:pt x="3265" y="9135"/>
                </a:lnTo>
                <a:lnTo>
                  <a:pt x="3522" y="9061"/>
                </a:lnTo>
                <a:lnTo>
                  <a:pt x="3779" y="8988"/>
                </a:lnTo>
                <a:lnTo>
                  <a:pt x="4036" y="8841"/>
                </a:lnTo>
                <a:lnTo>
                  <a:pt x="4293" y="8695"/>
                </a:lnTo>
                <a:lnTo>
                  <a:pt x="4733" y="8401"/>
                </a:lnTo>
                <a:lnTo>
                  <a:pt x="5063" y="8108"/>
                </a:lnTo>
                <a:lnTo>
                  <a:pt x="5356" y="7777"/>
                </a:lnTo>
                <a:lnTo>
                  <a:pt x="5613" y="7447"/>
                </a:lnTo>
                <a:lnTo>
                  <a:pt x="5870" y="7117"/>
                </a:lnTo>
                <a:lnTo>
                  <a:pt x="6273" y="7007"/>
                </a:lnTo>
                <a:lnTo>
                  <a:pt x="6640" y="6824"/>
                </a:lnTo>
                <a:lnTo>
                  <a:pt x="7410" y="6420"/>
                </a:lnTo>
                <a:lnTo>
                  <a:pt x="8401" y="5980"/>
                </a:lnTo>
                <a:lnTo>
                  <a:pt x="9355" y="5577"/>
                </a:lnTo>
                <a:lnTo>
                  <a:pt x="10308" y="5246"/>
                </a:lnTo>
                <a:lnTo>
                  <a:pt x="11262" y="4880"/>
                </a:lnTo>
                <a:lnTo>
                  <a:pt x="12032" y="4623"/>
                </a:lnTo>
                <a:lnTo>
                  <a:pt x="12436" y="4403"/>
                </a:lnTo>
                <a:lnTo>
                  <a:pt x="12619" y="4219"/>
                </a:lnTo>
                <a:lnTo>
                  <a:pt x="12729" y="4183"/>
                </a:lnTo>
                <a:close/>
                <a:moveTo>
                  <a:pt x="2385" y="1"/>
                </a:moveTo>
                <a:lnTo>
                  <a:pt x="2238" y="38"/>
                </a:lnTo>
                <a:lnTo>
                  <a:pt x="2202" y="74"/>
                </a:lnTo>
                <a:lnTo>
                  <a:pt x="2165" y="111"/>
                </a:lnTo>
                <a:lnTo>
                  <a:pt x="2055" y="368"/>
                </a:lnTo>
                <a:lnTo>
                  <a:pt x="1982" y="515"/>
                </a:lnTo>
                <a:lnTo>
                  <a:pt x="1578" y="1432"/>
                </a:lnTo>
                <a:lnTo>
                  <a:pt x="1541" y="1542"/>
                </a:lnTo>
                <a:lnTo>
                  <a:pt x="1578" y="1615"/>
                </a:lnTo>
                <a:lnTo>
                  <a:pt x="1615" y="1688"/>
                </a:lnTo>
                <a:lnTo>
                  <a:pt x="1688" y="1762"/>
                </a:lnTo>
                <a:lnTo>
                  <a:pt x="1761" y="1798"/>
                </a:lnTo>
                <a:lnTo>
                  <a:pt x="1835" y="1798"/>
                </a:lnTo>
                <a:lnTo>
                  <a:pt x="1908" y="1762"/>
                </a:lnTo>
                <a:lnTo>
                  <a:pt x="1982" y="1652"/>
                </a:lnTo>
                <a:lnTo>
                  <a:pt x="2128" y="1358"/>
                </a:lnTo>
                <a:lnTo>
                  <a:pt x="2092" y="2165"/>
                </a:lnTo>
                <a:lnTo>
                  <a:pt x="2092" y="2972"/>
                </a:lnTo>
                <a:lnTo>
                  <a:pt x="2055" y="4073"/>
                </a:lnTo>
                <a:lnTo>
                  <a:pt x="1982" y="4109"/>
                </a:lnTo>
                <a:lnTo>
                  <a:pt x="1835" y="4073"/>
                </a:lnTo>
                <a:lnTo>
                  <a:pt x="1725" y="3999"/>
                </a:lnTo>
                <a:lnTo>
                  <a:pt x="1615" y="3999"/>
                </a:lnTo>
                <a:lnTo>
                  <a:pt x="1541" y="4036"/>
                </a:lnTo>
                <a:lnTo>
                  <a:pt x="1505" y="4109"/>
                </a:lnTo>
                <a:lnTo>
                  <a:pt x="1541" y="4219"/>
                </a:lnTo>
                <a:lnTo>
                  <a:pt x="1651" y="4293"/>
                </a:lnTo>
                <a:lnTo>
                  <a:pt x="1761" y="4366"/>
                </a:lnTo>
                <a:lnTo>
                  <a:pt x="1908" y="4403"/>
                </a:lnTo>
                <a:lnTo>
                  <a:pt x="2055" y="4439"/>
                </a:lnTo>
                <a:lnTo>
                  <a:pt x="2055" y="5540"/>
                </a:lnTo>
                <a:lnTo>
                  <a:pt x="1908" y="5577"/>
                </a:lnTo>
                <a:lnTo>
                  <a:pt x="1651" y="5613"/>
                </a:lnTo>
                <a:lnTo>
                  <a:pt x="1615" y="5687"/>
                </a:lnTo>
                <a:lnTo>
                  <a:pt x="1541" y="5723"/>
                </a:lnTo>
                <a:lnTo>
                  <a:pt x="1541" y="5760"/>
                </a:lnTo>
                <a:lnTo>
                  <a:pt x="1505" y="5797"/>
                </a:lnTo>
                <a:lnTo>
                  <a:pt x="1541" y="5833"/>
                </a:lnTo>
                <a:lnTo>
                  <a:pt x="1578" y="5833"/>
                </a:lnTo>
                <a:lnTo>
                  <a:pt x="1651" y="5907"/>
                </a:lnTo>
                <a:lnTo>
                  <a:pt x="2055" y="5907"/>
                </a:lnTo>
                <a:lnTo>
                  <a:pt x="2092" y="6200"/>
                </a:lnTo>
                <a:lnTo>
                  <a:pt x="2092" y="7154"/>
                </a:lnTo>
                <a:lnTo>
                  <a:pt x="1835" y="7227"/>
                </a:lnTo>
                <a:lnTo>
                  <a:pt x="1541" y="7374"/>
                </a:lnTo>
                <a:lnTo>
                  <a:pt x="1505" y="7411"/>
                </a:lnTo>
                <a:lnTo>
                  <a:pt x="1505" y="7447"/>
                </a:lnTo>
                <a:lnTo>
                  <a:pt x="1541" y="7484"/>
                </a:lnTo>
                <a:lnTo>
                  <a:pt x="1578" y="7521"/>
                </a:lnTo>
                <a:lnTo>
                  <a:pt x="2092" y="7521"/>
                </a:lnTo>
                <a:lnTo>
                  <a:pt x="2165" y="8951"/>
                </a:lnTo>
                <a:lnTo>
                  <a:pt x="2165" y="8988"/>
                </a:lnTo>
                <a:lnTo>
                  <a:pt x="1982" y="8951"/>
                </a:lnTo>
                <a:lnTo>
                  <a:pt x="1578" y="8951"/>
                </a:lnTo>
                <a:lnTo>
                  <a:pt x="1505" y="8988"/>
                </a:lnTo>
                <a:lnTo>
                  <a:pt x="1468" y="9061"/>
                </a:lnTo>
                <a:lnTo>
                  <a:pt x="1468" y="9135"/>
                </a:lnTo>
                <a:lnTo>
                  <a:pt x="1541" y="9208"/>
                </a:lnTo>
                <a:lnTo>
                  <a:pt x="1688" y="9245"/>
                </a:lnTo>
                <a:lnTo>
                  <a:pt x="1835" y="9318"/>
                </a:lnTo>
                <a:lnTo>
                  <a:pt x="2202" y="9391"/>
                </a:lnTo>
                <a:lnTo>
                  <a:pt x="2238" y="10419"/>
                </a:lnTo>
                <a:lnTo>
                  <a:pt x="2018" y="10419"/>
                </a:lnTo>
                <a:lnTo>
                  <a:pt x="1798" y="10455"/>
                </a:lnTo>
                <a:lnTo>
                  <a:pt x="1725" y="10529"/>
                </a:lnTo>
                <a:lnTo>
                  <a:pt x="1651" y="10602"/>
                </a:lnTo>
                <a:lnTo>
                  <a:pt x="1578" y="10675"/>
                </a:lnTo>
                <a:lnTo>
                  <a:pt x="1615" y="10749"/>
                </a:lnTo>
                <a:lnTo>
                  <a:pt x="1688" y="10822"/>
                </a:lnTo>
                <a:lnTo>
                  <a:pt x="2128" y="10822"/>
                </a:lnTo>
                <a:lnTo>
                  <a:pt x="2275" y="10859"/>
                </a:lnTo>
                <a:lnTo>
                  <a:pt x="2275" y="10895"/>
                </a:lnTo>
                <a:lnTo>
                  <a:pt x="2312" y="11702"/>
                </a:lnTo>
                <a:lnTo>
                  <a:pt x="2348" y="11959"/>
                </a:lnTo>
                <a:lnTo>
                  <a:pt x="2385" y="12106"/>
                </a:lnTo>
                <a:lnTo>
                  <a:pt x="2495" y="12216"/>
                </a:lnTo>
                <a:lnTo>
                  <a:pt x="2568" y="12253"/>
                </a:lnTo>
                <a:lnTo>
                  <a:pt x="2679" y="12253"/>
                </a:lnTo>
                <a:lnTo>
                  <a:pt x="2752" y="12216"/>
                </a:lnTo>
                <a:lnTo>
                  <a:pt x="2789" y="12143"/>
                </a:lnTo>
                <a:lnTo>
                  <a:pt x="2825" y="12106"/>
                </a:lnTo>
                <a:lnTo>
                  <a:pt x="3009" y="11959"/>
                </a:lnTo>
                <a:lnTo>
                  <a:pt x="3265" y="11886"/>
                </a:lnTo>
                <a:lnTo>
                  <a:pt x="3486" y="11849"/>
                </a:lnTo>
                <a:lnTo>
                  <a:pt x="3742" y="11849"/>
                </a:lnTo>
                <a:lnTo>
                  <a:pt x="3742" y="12033"/>
                </a:lnTo>
                <a:lnTo>
                  <a:pt x="3742" y="12216"/>
                </a:lnTo>
                <a:lnTo>
                  <a:pt x="3816" y="12363"/>
                </a:lnTo>
                <a:lnTo>
                  <a:pt x="3889" y="12509"/>
                </a:lnTo>
                <a:lnTo>
                  <a:pt x="3962" y="12583"/>
                </a:lnTo>
                <a:lnTo>
                  <a:pt x="4036" y="12546"/>
                </a:lnTo>
                <a:lnTo>
                  <a:pt x="4109" y="12509"/>
                </a:lnTo>
                <a:lnTo>
                  <a:pt x="4146" y="12436"/>
                </a:lnTo>
                <a:lnTo>
                  <a:pt x="4072" y="12216"/>
                </a:lnTo>
                <a:lnTo>
                  <a:pt x="4036" y="12069"/>
                </a:lnTo>
                <a:lnTo>
                  <a:pt x="4036" y="11886"/>
                </a:lnTo>
                <a:lnTo>
                  <a:pt x="5063" y="11922"/>
                </a:lnTo>
                <a:lnTo>
                  <a:pt x="5063" y="12143"/>
                </a:lnTo>
                <a:lnTo>
                  <a:pt x="5100" y="12619"/>
                </a:lnTo>
                <a:lnTo>
                  <a:pt x="5136" y="12693"/>
                </a:lnTo>
                <a:lnTo>
                  <a:pt x="5173" y="12766"/>
                </a:lnTo>
                <a:lnTo>
                  <a:pt x="5320" y="12766"/>
                </a:lnTo>
                <a:lnTo>
                  <a:pt x="5466" y="12729"/>
                </a:lnTo>
                <a:lnTo>
                  <a:pt x="5503" y="12619"/>
                </a:lnTo>
                <a:lnTo>
                  <a:pt x="5540" y="12473"/>
                </a:lnTo>
                <a:lnTo>
                  <a:pt x="5466" y="12363"/>
                </a:lnTo>
                <a:lnTo>
                  <a:pt x="5393" y="12326"/>
                </a:lnTo>
                <a:lnTo>
                  <a:pt x="5356" y="12106"/>
                </a:lnTo>
                <a:lnTo>
                  <a:pt x="5283" y="11922"/>
                </a:lnTo>
                <a:lnTo>
                  <a:pt x="5906" y="11959"/>
                </a:lnTo>
                <a:lnTo>
                  <a:pt x="6493" y="11959"/>
                </a:lnTo>
                <a:lnTo>
                  <a:pt x="6493" y="11996"/>
                </a:lnTo>
                <a:lnTo>
                  <a:pt x="6457" y="12179"/>
                </a:lnTo>
                <a:lnTo>
                  <a:pt x="6420" y="12399"/>
                </a:lnTo>
                <a:lnTo>
                  <a:pt x="6457" y="12583"/>
                </a:lnTo>
                <a:lnTo>
                  <a:pt x="6567" y="12766"/>
                </a:lnTo>
                <a:lnTo>
                  <a:pt x="6603" y="12840"/>
                </a:lnTo>
                <a:lnTo>
                  <a:pt x="6677" y="12876"/>
                </a:lnTo>
                <a:lnTo>
                  <a:pt x="6750" y="12876"/>
                </a:lnTo>
                <a:lnTo>
                  <a:pt x="6824" y="12840"/>
                </a:lnTo>
                <a:lnTo>
                  <a:pt x="6897" y="12766"/>
                </a:lnTo>
                <a:lnTo>
                  <a:pt x="6897" y="12729"/>
                </a:lnTo>
                <a:lnTo>
                  <a:pt x="6897" y="12656"/>
                </a:lnTo>
                <a:lnTo>
                  <a:pt x="6824" y="12619"/>
                </a:lnTo>
                <a:lnTo>
                  <a:pt x="6787" y="12583"/>
                </a:lnTo>
                <a:lnTo>
                  <a:pt x="6713" y="12399"/>
                </a:lnTo>
                <a:lnTo>
                  <a:pt x="6677" y="12216"/>
                </a:lnTo>
                <a:lnTo>
                  <a:pt x="6640" y="11996"/>
                </a:lnTo>
                <a:lnTo>
                  <a:pt x="6640" y="11959"/>
                </a:lnTo>
                <a:lnTo>
                  <a:pt x="7924" y="11996"/>
                </a:lnTo>
                <a:lnTo>
                  <a:pt x="7851" y="12033"/>
                </a:lnTo>
                <a:lnTo>
                  <a:pt x="7814" y="12106"/>
                </a:lnTo>
                <a:lnTo>
                  <a:pt x="7777" y="12253"/>
                </a:lnTo>
                <a:lnTo>
                  <a:pt x="7777" y="12399"/>
                </a:lnTo>
                <a:lnTo>
                  <a:pt x="7777" y="12509"/>
                </a:lnTo>
                <a:lnTo>
                  <a:pt x="7814" y="12619"/>
                </a:lnTo>
                <a:lnTo>
                  <a:pt x="7887" y="12729"/>
                </a:lnTo>
                <a:lnTo>
                  <a:pt x="7961" y="12766"/>
                </a:lnTo>
                <a:lnTo>
                  <a:pt x="8034" y="12729"/>
                </a:lnTo>
                <a:lnTo>
                  <a:pt x="8107" y="12693"/>
                </a:lnTo>
                <a:lnTo>
                  <a:pt x="8144" y="12619"/>
                </a:lnTo>
                <a:lnTo>
                  <a:pt x="8107" y="12473"/>
                </a:lnTo>
                <a:lnTo>
                  <a:pt x="8071" y="12289"/>
                </a:lnTo>
                <a:lnTo>
                  <a:pt x="8071" y="12179"/>
                </a:lnTo>
                <a:lnTo>
                  <a:pt x="8034" y="12106"/>
                </a:lnTo>
                <a:lnTo>
                  <a:pt x="8034" y="12033"/>
                </a:lnTo>
                <a:lnTo>
                  <a:pt x="8034" y="11996"/>
                </a:lnTo>
                <a:lnTo>
                  <a:pt x="9391" y="11996"/>
                </a:lnTo>
                <a:lnTo>
                  <a:pt x="9318" y="12216"/>
                </a:lnTo>
                <a:lnTo>
                  <a:pt x="9318" y="12473"/>
                </a:lnTo>
                <a:lnTo>
                  <a:pt x="9355" y="12546"/>
                </a:lnTo>
                <a:lnTo>
                  <a:pt x="9428" y="12583"/>
                </a:lnTo>
                <a:lnTo>
                  <a:pt x="9611" y="12583"/>
                </a:lnTo>
                <a:lnTo>
                  <a:pt x="9685" y="12546"/>
                </a:lnTo>
                <a:lnTo>
                  <a:pt x="9721" y="12473"/>
                </a:lnTo>
                <a:lnTo>
                  <a:pt x="9721" y="12436"/>
                </a:lnTo>
                <a:lnTo>
                  <a:pt x="9721" y="12363"/>
                </a:lnTo>
                <a:lnTo>
                  <a:pt x="9611" y="12326"/>
                </a:lnTo>
                <a:lnTo>
                  <a:pt x="9611" y="11996"/>
                </a:lnTo>
                <a:lnTo>
                  <a:pt x="10638" y="11996"/>
                </a:lnTo>
                <a:lnTo>
                  <a:pt x="10675" y="12253"/>
                </a:lnTo>
                <a:lnTo>
                  <a:pt x="10748" y="12509"/>
                </a:lnTo>
                <a:lnTo>
                  <a:pt x="10822" y="12583"/>
                </a:lnTo>
                <a:lnTo>
                  <a:pt x="10969" y="12583"/>
                </a:lnTo>
                <a:lnTo>
                  <a:pt x="11005" y="12509"/>
                </a:lnTo>
                <a:lnTo>
                  <a:pt x="11042" y="12399"/>
                </a:lnTo>
                <a:lnTo>
                  <a:pt x="10969" y="12179"/>
                </a:lnTo>
                <a:lnTo>
                  <a:pt x="10895" y="11996"/>
                </a:lnTo>
                <a:lnTo>
                  <a:pt x="12106" y="11996"/>
                </a:lnTo>
                <a:lnTo>
                  <a:pt x="12069" y="12069"/>
                </a:lnTo>
                <a:lnTo>
                  <a:pt x="12032" y="12143"/>
                </a:lnTo>
                <a:lnTo>
                  <a:pt x="11996" y="12363"/>
                </a:lnTo>
                <a:lnTo>
                  <a:pt x="12032" y="12473"/>
                </a:lnTo>
                <a:lnTo>
                  <a:pt x="12069" y="12619"/>
                </a:lnTo>
                <a:lnTo>
                  <a:pt x="12142" y="12729"/>
                </a:lnTo>
                <a:lnTo>
                  <a:pt x="12216" y="12803"/>
                </a:lnTo>
                <a:lnTo>
                  <a:pt x="12289" y="12840"/>
                </a:lnTo>
                <a:lnTo>
                  <a:pt x="12362" y="12803"/>
                </a:lnTo>
                <a:lnTo>
                  <a:pt x="12399" y="12766"/>
                </a:lnTo>
                <a:lnTo>
                  <a:pt x="12399" y="12693"/>
                </a:lnTo>
                <a:lnTo>
                  <a:pt x="12362" y="12546"/>
                </a:lnTo>
                <a:lnTo>
                  <a:pt x="12289" y="12363"/>
                </a:lnTo>
                <a:lnTo>
                  <a:pt x="12252" y="12179"/>
                </a:lnTo>
                <a:lnTo>
                  <a:pt x="12252" y="11959"/>
                </a:lnTo>
                <a:lnTo>
                  <a:pt x="13353" y="11959"/>
                </a:lnTo>
                <a:lnTo>
                  <a:pt x="13280" y="12106"/>
                </a:lnTo>
                <a:lnTo>
                  <a:pt x="13243" y="12253"/>
                </a:lnTo>
                <a:lnTo>
                  <a:pt x="13243" y="12436"/>
                </a:lnTo>
                <a:lnTo>
                  <a:pt x="13316" y="12583"/>
                </a:lnTo>
                <a:lnTo>
                  <a:pt x="13353" y="12619"/>
                </a:lnTo>
                <a:lnTo>
                  <a:pt x="13426" y="12656"/>
                </a:lnTo>
                <a:lnTo>
                  <a:pt x="13500" y="12656"/>
                </a:lnTo>
                <a:lnTo>
                  <a:pt x="13573" y="12583"/>
                </a:lnTo>
                <a:lnTo>
                  <a:pt x="13610" y="12436"/>
                </a:lnTo>
                <a:lnTo>
                  <a:pt x="13536" y="12216"/>
                </a:lnTo>
                <a:lnTo>
                  <a:pt x="13536" y="12069"/>
                </a:lnTo>
                <a:lnTo>
                  <a:pt x="13573" y="11922"/>
                </a:lnTo>
                <a:lnTo>
                  <a:pt x="14563" y="11886"/>
                </a:lnTo>
                <a:lnTo>
                  <a:pt x="14563" y="11886"/>
                </a:lnTo>
                <a:lnTo>
                  <a:pt x="14527" y="12363"/>
                </a:lnTo>
                <a:lnTo>
                  <a:pt x="14563" y="12436"/>
                </a:lnTo>
                <a:lnTo>
                  <a:pt x="14637" y="12509"/>
                </a:lnTo>
                <a:lnTo>
                  <a:pt x="14747" y="12509"/>
                </a:lnTo>
                <a:lnTo>
                  <a:pt x="14820" y="12473"/>
                </a:lnTo>
                <a:lnTo>
                  <a:pt x="14893" y="12399"/>
                </a:lnTo>
                <a:lnTo>
                  <a:pt x="14967" y="12289"/>
                </a:lnTo>
                <a:lnTo>
                  <a:pt x="14967" y="12179"/>
                </a:lnTo>
                <a:lnTo>
                  <a:pt x="14967" y="12069"/>
                </a:lnTo>
                <a:lnTo>
                  <a:pt x="14930" y="11996"/>
                </a:lnTo>
                <a:lnTo>
                  <a:pt x="14857" y="11959"/>
                </a:lnTo>
                <a:lnTo>
                  <a:pt x="14857" y="11886"/>
                </a:lnTo>
                <a:lnTo>
                  <a:pt x="16618" y="11776"/>
                </a:lnTo>
                <a:lnTo>
                  <a:pt x="16654" y="11812"/>
                </a:lnTo>
                <a:lnTo>
                  <a:pt x="16544" y="11996"/>
                </a:lnTo>
                <a:lnTo>
                  <a:pt x="16361" y="12179"/>
                </a:lnTo>
                <a:lnTo>
                  <a:pt x="16287" y="12289"/>
                </a:lnTo>
                <a:lnTo>
                  <a:pt x="16251" y="12363"/>
                </a:lnTo>
                <a:lnTo>
                  <a:pt x="16287" y="12436"/>
                </a:lnTo>
                <a:lnTo>
                  <a:pt x="16324" y="12509"/>
                </a:lnTo>
                <a:lnTo>
                  <a:pt x="16397" y="12546"/>
                </a:lnTo>
                <a:lnTo>
                  <a:pt x="16471" y="12583"/>
                </a:lnTo>
                <a:lnTo>
                  <a:pt x="16544" y="12583"/>
                </a:lnTo>
                <a:lnTo>
                  <a:pt x="16581" y="12546"/>
                </a:lnTo>
                <a:lnTo>
                  <a:pt x="16728" y="12473"/>
                </a:lnTo>
                <a:lnTo>
                  <a:pt x="16801" y="12363"/>
                </a:lnTo>
                <a:lnTo>
                  <a:pt x="16984" y="12106"/>
                </a:lnTo>
                <a:lnTo>
                  <a:pt x="17461" y="11482"/>
                </a:lnTo>
                <a:lnTo>
                  <a:pt x="17461" y="11409"/>
                </a:lnTo>
                <a:lnTo>
                  <a:pt x="17461" y="11336"/>
                </a:lnTo>
                <a:lnTo>
                  <a:pt x="17461" y="11262"/>
                </a:lnTo>
                <a:lnTo>
                  <a:pt x="17425" y="11189"/>
                </a:lnTo>
                <a:lnTo>
                  <a:pt x="17058" y="10895"/>
                </a:lnTo>
                <a:lnTo>
                  <a:pt x="16728" y="10639"/>
                </a:lnTo>
                <a:lnTo>
                  <a:pt x="16654" y="10602"/>
                </a:lnTo>
                <a:lnTo>
                  <a:pt x="16581" y="10602"/>
                </a:lnTo>
                <a:lnTo>
                  <a:pt x="16544" y="10639"/>
                </a:lnTo>
                <a:lnTo>
                  <a:pt x="16471" y="10675"/>
                </a:lnTo>
                <a:lnTo>
                  <a:pt x="16434" y="10785"/>
                </a:lnTo>
                <a:lnTo>
                  <a:pt x="16434" y="10859"/>
                </a:lnTo>
                <a:lnTo>
                  <a:pt x="16471" y="10932"/>
                </a:lnTo>
                <a:lnTo>
                  <a:pt x="16801" y="11226"/>
                </a:lnTo>
                <a:lnTo>
                  <a:pt x="13940" y="11372"/>
                </a:lnTo>
                <a:lnTo>
                  <a:pt x="14050" y="11336"/>
                </a:lnTo>
                <a:lnTo>
                  <a:pt x="14270" y="11189"/>
                </a:lnTo>
                <a:lnTo>
                  <a:pt x="14343" y="11115"/>
                </a:lnTo>
                <a:lnTo>
                  <a:pt x="14417" y="11005"/>
                </a:lnTo>
                <a:lnTo>
                  <a:pt x="14417" y="10932"/>
                </a:lnTo>
                <a:lnTo>
                  <a:pt x="14380" y="10895"/>
                </a:lnTo>
                <a:lnTo>
                  <a:pt x="14233" y="10895"/>
                </a:lnTo>
                <a:lnTo>
                  <a:pt x="14123" y="10932"/>
                </a:lnTo>
                <a:lnTo>
                  <a:pt x="13903" y="11079"/>
                </a:lnTo>
                <a:lnTo>
                  <a:pt x="13720" y="11226"/>
                </a:lnTo>
                <a:lnTo>
                  <a:pt x="13573" y="11409"/>
                </a:lnTo>
                <a:lnTo>
                  <a:pt x="12289" y="11446"/>
                </a:lnTo>
                <a:lnTo>
                  <a:pt x="12546" y="11336"/>
                </a:lnTo>
                <a:lnTo>
                  <a:pt x="12839" y="11226"/>
                </a:lnTo>
                <a:lnTo>
                  <a:pt x="13169" y="11079"/>
                </a:lnTo>
                <a:lnTo>
                  <a:pt x="13500" y="10895"/>
                </a:lnTo>
                <a:lnTo>
                  <a:pt x="13793" y="10675"/>
                </a:lnTo>
                <a:lnTo>
                  <a:pt x="14050" y="10419"/>
                </a:lnTo>
                <a:lnTo>
                  <a:pt x="14087" y="10308"/>
                </a:lnTo>
                <a:lnTo>
                  <a:pt x="14050" y="10235"/>
                </a:lnTo>
                <a:lnTo>
                  <a:pt x="13976" y="10198"/>
                </a:lnTo>
                <a:lnTo>
                  <a:pt x="13903" y="10235"/>
                </a:lnTo>
                <a:lnTo>
                  <a:pt x="13646" y="10382"/>
                </a:lnTo>
                <a:lnTo>
                  <a:pt x="13390" y="10565"/>
                </a:lnTo>
                <a:lnTo>
                  <a:pt x="13133" y="10749"/>
                </a:lnTo>
                <a:lnTo>
                  <a:pt x="12876" y="10895"/>
                </a:lnTo>
                <a:lnTo>
                  <a:pt x="12583" y="11042"/>
                </a:lnTo>
                <a:lnTo>
                  <a:pt x="12289" y="11152"/>
                </a:lnTo>
                <a:lnTo>
                  <a:pt x="11996" y="11299"/>
                </a:lnTo>
                <a:lnTo>
                  <a:pt x="11702" y="11446"/>
                </a:lnTo>
                <a:lnTo>
                  <a:pt x="10162" y="11482"/>
                </a:lnTo>
                <a:lnTo>
                  <a:pt x="10602" y="11299"/>
                </a:lnTo>
                <a:lnTo>
                  <a:pt x="12216" y="10639"/>
                </a:lnTo>
                <a:lnTo>
                  <a:pt x="12766" y="10455"/>
                </a:lnTo>
                <a:lnTo>
                  <a:pt x="13316" y="10162"/>
                </a:lnTo>
                <a:lnTo>
                  <a:pt x="13573" y="10015"/>
                </a:lnTo>
                <a:lnTo>
                  <a:pt x="13793" y="9832"/>
                </a:lnTo>
                <a:lnTo>
                  <a:pt x="13976" y="9612"/>
                </a:lnTo>
                <a:lnTo>
                  <a:pt x="14087" y="9355"/>
                </a:lnTo>
                <a:lnTo>
                  <a:pt x="14087" y="9245"/>
                </a:lnTo>
                <a:lnTo>
                  <a:pt x="14050" y="9208"/>
                </a:lnTo>
                <a:lnTo>
                  <a:pt x="13940" y="9171"/>
                </a:lnTo>
                <a:lnTo>
                  <a:pt x="13866" y="9208"/>
                </a:lnTo>
                <a:lnTo>
                  <a:pt x="13463" y="9612"/>
                </a:lnTo>
                <a:lnTo>
                  <a:pt x="13243" y="9795"/>
                </a:lnTo>
                <a:lnTo>
                  <a:pt x="12986" y="9978"/>
                </a:lnTo>
                <a:lnTo>
                  <a:pt x="12693" y="10125"/>
                </a:lnTo>
                <a:lnTo>
                  <a:pt x="12399" y="10235"/>
                </a:lnTo>
                <a:lnTo>
                  <a:pt x="11776" y="10492"/>
                </a:lnTo>
                <a:lnTo>
                  <a:pt x="10418" y="11042"/>
                </a:lnTo>
                <a:lnTo>
                  <a:pt x="9905" y="11262"/>
                </a:lnTo>
                <a:lnTo>
                  <a:pt x="9428" y="11482"/>
                </a:lnTo>
                <a:lnTo>
                  <a:pt x="7667" y="11482"/>
                </a:lnTo>
                <a:lnTo>
                  <a:pt x="8621" y="11152"/>
                </a:lnTo>
                <a:lnTo>
                  <a:pt x="10895" y="10419"/>
                </a:lnTo>
                <a:lnTo>
                  <a:pt x="11335" y="10235"/>
                </a:lnTo>
                <a:lnTo>
                  <a:pt x="11776" y="10052"/>
                </a:lnTo>
                <a:lnTo>
                  <a:pt x="12179" y="9832"/>
                </a:lnTo>
                <a:lnTo>
                  <a:pt x="12583" y="9575"/>
                </a:lnTo>
                <a:lnTo>
                  <a:pt x="13426" y="9025"/>
                </a:lnTo>
                <a:lnTo>
                  <a:pt x="13866" y="8768"/>
                </a:lnTo>
                <a:lnTo>
                  <a:pt x="14307" y="8548"/>
                </a:lnTo>
                <a:lnTo>
                  <a:pt x="14380" y="8511"/>
                </a:lnTo>
                <a:lnTo>
                  <a:pt x="14417" y="8474"/>
                </a:lnTo>
                <a:lnTo>
                  <a:pt x="14417" y="8841"/>
                </a:lnTo>
                <a:lnTo>
                  <a:pt x="14453" y="8915"/>
                </a:lnTo>
                <a:lnTo>
                  <a:pt x="14490" y="8951"/>
                </a:lnTo>
                <a:lnTo>
                  <a:pt x="14527" y="8988"/>
                </a:lnTo>
                <a:lnTo>
                  <a:pt x="14600" y="9025"/>
                </a:lnTo>
                <a:lnTo>
                  <a:pt x="14673" y="8988"/>
                </a:lnTo>
                <a:lnTo>
                  <a:pt x="14747" y="8951"/>
                </a:lnTo>
                <a:lnTo>
                  <a:pt x="14783" y="8915"/>
                </a:lnTo>
                <a:lnTo>
                  <a:pt x="14783" y="8841"/>
                </a:lnTo>
                <a:lnTo>
                  <a:pt x="14783" y="8291"/>
                </a:lnTo>
                <a:lnTo>
                  <a:pt x="14747" y="8034"/>
                </a:lnTo>
                <a:lnTo>
                  <a:pt x="14673" y="7777"/>
                </a:lnTo>
                <a:lnTo>
                  <a:pt x="15077" y="8181"/>
                </a:lnTo>
                <a:lnTo>
                  <a:pt x="15517" y="8584"/>
                </a:lnTo>
                <a:lnTo>
                  <a:pt x="15737" y="8768"/>
                </a:lnTo>
                <a:lnTo>
                  <a:pt x="15847" y="8841"/>
                </a:lnTo>
                <a:lnTo>
                  <a:pt x="15994" y="8878"/>
                </a:lnTo>
                <a:lnTo>
                  <a:pt x="16361" y="8915"/>
                </a:lnTo>
                <a:lnTo>
                  <a:pt x="16764" y="8915"/>
                </a:lnTo>
                <a:lnTo>
                  <a:pt x="17204" y="8878"/>
                </a:lnTo>
                <a:lnTo>
                  <a:pt x="17608" y="8731"/>
                </a:lnTo>
                <a:lnTo>
                  <a:pt x="17681" y="8695"/>
                </a:lnTo>
                <a:lnTo>
                  <a:pt x="17755" y="8584"/>
                </a:lnTo>
                <a:lnTo>
                  <a:pt x="17791" y="8511"/>
                </a:lnTo>
                <a:lnTo>
                  <a:pt x="17755" y="8438"/>
                </a:lnTo>
                <a:lnTo>
                  <a:pt x="17718" y="8328"/>
                </a:lnTo>
                <a:lnTo>
                  <a:pt x="17681" y="8291"/>
                </a:lnTo>
                <a:lnTo>
                  <a:pt x="17571" y="8254"/>
                </a:lnTo>
                <a:lnTo>
                  <a:pt x="17461" y="8254"/>
                </a:lnTo>
                <a:lnTo>
                  <a:pt x="17131" y="8364"/>
                </a:lnTo>
                <a:lnTo>
                  <a:pt x="16764" y="8401"/>
                </a:lnTo>
                <a:lnTo>
                  <a:pt x="16397" y="8438"/>
                </a:lnTo>
                <a:lnTo>
                  <a:pt x="16177" y="8401"/>
                </a:lnTo>
                <a:lnTo>
                  <a:pt x="16031" y="8364"/>
                </a:lnTo>
                <a:lnTo>
                  <a:pt x="15480" y="7888"/>
                </a:lnTo>
                <a:lnTo>
                  <a:pt x="15004" y="7374"/>
                </a:lnTo>
                <a:lnTo>
                  <a:pt x="14563" y="6824"/>
                </a:lnTo>
                <a:lnTo>
                  <a:pt x="14160" y="6237"/>
                </a:lnTo>
                <a:lnTo>
                  <a:pt x="13830" y="5613"/>
                </a:lnTo>
                <a:lnTo>
                  <a:pt x="13536" y="4990"/>
                </a:lnTo>
                <a:lnTo>
                  <a:pt x="13096" y="3926"/>
                </a:lnTo>
                <a:lnTo>
                  <a:pt x="12803" y="3412"/>
                </a:lnTo>
                <a:lnTo>
                  <a:pt x="12509" y="2936"/>
                </a:lnTo>
                <a:lnTo>
                  <a:pt x="12326" y="2752"/>
                </a:lnTo>
                <a:lnTo>
                  <a:pt x="12142" y="2532"/>
                </a:lnTo>
                <a:lnTo>
                  <a:pt x="11959" y="2349"/>
                </a:lnTo>
                <a:lnTo>
                  <a:pt x="11739" y="2202"/>
                </a:lnTo>
                <a:lnTo>
                  <a:pt x="11482" y="2092"/>
                </a:lnTo>
                <a:lnTo>
                  <a:pt x="11225" y="1982"/>
                </a:lnTo>
                <a:lnTo>
                  <a:pt x="10932" y="1908"/>
                </a:lnTo>
                <a:lnTo>
                  <a:pt x="10602" y="1872"/>
                </a:lnTo>
                <a:lnTo>
                  <a:pt x="10308" y="1872"/>
                </a:lnTo>
                <a:lnTo>
                  <a:pt x="9978" y="1908"/>
                </a:lnTo>
                <a:lnTo>
                  <a:pt x="9685" y="1982"/>
                </a:lnTo>
                <a:lnTo>
                  <a:pt x="9391" y="2055"/>
                </a:lnTo>
                <a:lnTo>
                  <a:pt x="9098" y="2202"/>
                </a:lnTo>
                <a:lnTo>
                  <a:pt x="8841" y="2349"/>
                </a:lnTo>
                <a:lnTo>
                  <a:pt x="8584" y="2495"/>
                </a:lnTo>
                <a:lnTo>
                  <a:pt x="8327" y="2715"/>
                </a:lnTo>
                <a:lnTo>
                  <a:pt x="7887" y="3119"/>
                </a:lnTo>
                <a:lnTo>
                  <a:pt x="7484" y="3632"/>
                </a:lnTo>
                <a:lnTo>
                  <a:pt x="7117" y="4146"/>
                </a:lnTo>
                <a:lnTo>
                  <a:pt x="6787" y="4660"/>
                </a:lnTo>
                <a:lnTo>
                  <a:pt x="6127" y="5833"/>
                </a:lnTo>
                <a:lnTo>
                  <a:pt x="5796" y="6457"/>
                </a:lnTo>
                <a:lnTo>
                  <a:pt x="5430" y="7044"/>
                </a:lnTo>
                <a:lnTo>
                  <a:pt x="4989" y="7594"/>
                </a:lnTo>
                <a:lnTo>
                  <a:pt x="4769" y="7851"/>
                </a:lnTo>
                <a:lnTo>
                  <a:pt x="4513" y="8071"/>
                </a:lnTo>
                <a:lnTo>
                  <a:pt x="4256" y="8291"/>
                </a:lnTo>
                <a:lnTo>
                  <a:pt x="3962" y="8474"/>
                </a:lnTo>
                <a:lnTo>
                  <a:pt x="3669" y="8621"/>
                </a:lnTo>
                <a:lnTo>
                  <a:pt x="3339" y="8731"/>
                </a:lnTo>
                <a:lnTo>
                  <a:pt x="3009" y="8841"/>
                </a:lnTo>
                <a:lnTo>
                  <a:pt x="2715" y="8915"/>
                </a:lnTo>
                <a:lnTo>
                  <a:pt x="2605" y="6200"/>
                </a:lnTo>
                <a:lnTo>
                  <a:pt x="2568" y="3119"/>
                </a:lnTo>
                <a:lnTo>
                  <a:pt x="2605" y="1505"/>
                </a:lnTo>
                <a:lnTo>
                  <a:pt x="2568" y="1138"/>
                </a:lnTo>
                <a:lnTo>
                  <a:pt x="2715" y="1395"/>
                </a:lnTo>
                <a:lnTo>
                  <a:pt x="2862" y="1652"/>
                </a:lnTo>
                <a:lnTo>
                  <a:pt x="2899" y="1725"/>
                </a:lnTo>
                <a:lnTo>
                  <a:pt x="2972" y="1762"/>
                </a:lnTo>
                <a:lnTo>
                  <a:pt x="3119" y="1762"/>
                </a:lnTo>
                <a:lnTo>
                  <a:pt x="3192" y="1688"/>
                </a:lnTo>
                <a:lnTo>
                  <a:pt x="3229" y="1652"/>
                </a:lnTo>
                <a:lnTo>
                  <a:pt x="3265" y="1578"/>
                </a:lnTo>
                <a:lnTo>
                  <a:pt x="3265" y="1505"/>
                </a:lnTo>
                <a:lnTo>
                  <a:pt x="3155" y="1138"/>
                </a:lnTo>
                <a:lnTo>
                  <a:pt x="2972" y="771"/>
                </a:lnTo>
                <a:lnTo>
                  <a:pt x="2568" y="111"/>
                </a:lnTo>
                <a:lnTo>
                  <a:pt x="2495" y="38"/>
                </a:lnTo>
                <a:lnTo>
                  <a:pt x="2385" y="1"/>
                </a:lnTo>
                <a:close/>
                <a:moveTo>
                  <a:pt x="15554" y="12546"/>
                </a:moveTo>
                <a:lnTo>
                  <a:pt x="15480" y="12583"/>
                </a:lnTo>
                <a:lnTo>
                  <a:pt x="15370" y="12619"/>
                </a:lnTo>
                <a:lnTo>
                  <a:pt x="15224" y="12766"/>
                </a:lnTo>
                <a:lnTo>
                  <a:pt x="15077" y="12913"/>
                </a:lnTo>
                <a:lnTo>
                  <a:pt x="15077" y="12950"/>
                </a:lnTo>
                <a:lnTo>
                  <a:pt x="14820" y="12803"/>
                </a:lnTo>
                <a:lnTo>
                  <a:pt x="14527" y="12693"/>
                </a:lnTo>
                <a:lnTo>
                  <a:pt x="14453" y="12693"/>
                </a:lnTo>
                <a:lnTo>
                  <a:pt x="14417" y="12729"/>
                </a:lnTo>
                <a:lnTo>
                  <a:pt x="14380" y="12803"/>
                </a:lnTo>
                <a:lnTo>
                  <a:pt x="14380" y="12876"/>
                </a:lnTo>
                <a:lnTo>
                  <a:pt x="14563" y="13096"/>
                </a:lnTo>
                <a:lnTo>
                  <a:pt x="14783" y="13316"/>
                </a:lnTo>
                <a:lnTo>
                  <a:pt x="14673" y="13463"/>
                </a:lnTo>
                <a:lnTo>
                  <a:pt x="14490" y="13720"/>
                </a:lnTo>
                <a:lnTo>
                  <a:pt x="14417" y="13867"/>
                </a:lnTo>
                <a:lnTo>
                  <a:pt x="14417" y="14013"/>
                </a:lnTo>
                <a:lnTo>
                  <a:pt x="14453" y="14087"/>
                </a:lnTo>
                <a:lnTo>
                  <a:pt x="14490" y="14123"/>
                </a:lnTo>
                <a:lnTo>
                  <a:pt x="14600" y="14123"/>
                </a:lnTo>
                <a:lnTo>
                  <a:pt x="14673" y="14087"/>
                </a:lnTo>
                <a:lnTo>
                  <a:pt x="14783" y="14050"/>
                </a:lnTo>
                <a:lnTo>
                  <a:pt x="14893" y="13903"/>
                </a:lnTo>
                <a:lnTo>
                  <a:pt x="15150" y="13573"/>
                </a:lnTo>
                <a:lnTo>
                  <a:pt x="15590" y="13903"/>
                </a:lnTo>
                <a:lnTo>
                  <a:pt x="15700" y="13940"/>
                </a:lnTo>
                <a:lnTo>
                  <a:pt x="15774" y="13940"/>
                </a:lnTo>
                <a:lnTo>
                  <a:pt x="15847" y="13903"/>
                </a:lnTo>
                <a:lnTo>
                  <a:pt x="15884" y="13830"/>
                </a:lnTo>
                <a:lnTo>
                  <a:pt x="15921" y="13757"/>
                </a:lnTo>
                <a:lnTo>
                  <a:pt x="15921" y="13647"/>
                </a:lnTo>
                <a:lnTo>
                  <a:pt x="15921" y="13573"/>
                </a:lnTo>
                <a:lnTo>
                  <a:pt x="15847" y="13500"/>
                </a:lnTo>
                <a:lnTo>
                  <a:pt x="15407" y="13170"/>
                </a:lnTo>
                <a:lnTo>
                  <a:pt x="15480" y="13096"/>
                </a:lnTo>
                <a:lnTo>
                  <a:pt x="15590" y="12876"/>
                </a:lnTo>
                <a:lnTo>
                  <a:pt x="15664" y="12803"/>
                </a:lnTo>
                <a:lnTo>
                  <a:pt x="15737" y="12766"/>
                </a:lnTo>
                <a:lnTo>
                  <a:pt x="15774" y="12729"/>
                </a:lnTo>
                <a:lnTo>
                  <a:pt x="15811" y="12693"/>
                </a:lnTo>
                <a:lnTo>
                  <a:pt x="15811" y="12656"/>
                </a:lnTo>
                <a:lnTo>
                  <a:pt x="15774" y="12656"/>
                </a:lnTo>
                <a:lnTo>
                  <a:pt x="15664" y="12583"/>
                </a:lnTo>
                <a:lnTo>
                  <a:pt x="15554" y="12546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71" name="Google Shape;271;p4"/>
          <p:cNvSpPr/>
          <p:nvPr/>
        </p:nvSpPr>
        <p:spPr>
          <a:xfrm>
            <a:off x="258967" y="-86251"/>
            <a:ext cx="470320" cy="442210"/>
          </a:xfrm>
          <a:custGeom>
            <a:avLst/>
            <a:gdLst/>
            <a:ahLst/>
            <a:cxnLst/>
            <a:rect l="l" t="t" r="r" b="b"/>
            <a:pathLst>
              <a:path w="16581" h="15590" extrusionOk="0">
                <a:moveTo>
                  <a:pt x="13793" y="2568"/>
                </a:moveTo>
                <a:lnTo>
                  <a:pt x="14123" y="2641"/>
                </a:lnTo>
                <a:lnTo>
                  <a:pt x="14123" y="2678"/>
                </a:lnTo>
                <a:lnTo>
                  <a:pt x="14086" y="2825"/>
                </a:lnTo>
                <a:lnTo>
                  <a:pt x="14013" y="2935"/>
                </a:lnTo>
                <a:lnTo>
                  <a:pt x="13866" y="3045"/>
                </a:lnTo>
                <a:lnTo>
                  <a:pt x="13756" y="3081"/>
                </a:lnTo>
                <a:lnTo>
                  <a:pt x="13573" y="2971"/>
                </a:lnTo>
                <a:lnTo>
                  <a:pt x="13609" y="2788"/>
                </a:lnTo>
                <a:lnTo>
                  <a:pt x="13683" y="2678"/>
                </a:lnTo>
                <a:lnTo>
                  <a:pt x="13720" y="2605"/>
                </a:lnTo>
                <a:lnTo>
                  <a:pt x="13793" y="2568"/>
                </a:lnTo>
                <a:close/>
                <a:moveTo>
                  <a:pt x="9428" y="3705"/>
                </a:moveTo>
                <a:lnTo>
                  <a:pt x="9831" y="4475"/>
                </a:lnTo>
                <a:lnTo>
                  <a:pt x="10161" y="5246"/>
                </a:lnTo>
                <a:lnTo>
                  <a:pt x="8327" y="4402"/>
                </a:lnTo>
                <a:lnTo>
                  <a:pt x="8878" y="4035"/>
                </a:lnTo>
                <a:lnTo>
                  <a:pt x="9428" y="3705"/>
                </a:lnTo>
                <a:close/>
                <a:moveTo>
                  <a:pt x="5283" y="3668"/>
                </a:moveTo>
                <a:lnTo>
                  <a:pt x="6383" y="4072"/>
                </a:lnTo>
                <a:lnTo>
                  <a:pt x="7410" y="4512"/>
                </a:lnTo>
                <a:lnTo>
                  <a:pt x="6383" y="5319"/>
                </a:lnTo>
                <a:lnTo>
                  <a:pt x="5393" y="6163"/>
                </a:lnTo>
                <a:lnTo>
                  <a:pt x="5319" y="5282"/>
                </a:lnTo>
                <a:lnTo>
                  <a:pt x="5283" y="4365"/>
                </a:lnTo>
                <a:lnTo>
                  <a:pt x="5283" y="3668"/>
                </a:lnTo>
                <a:close/>
                <a:moveTo>
                  <a:pt x="13096" y="2494"/>
                </a:moveTo>
                <a:lnTo>
                  <a:pt x="13023" y="2641"/>
                </a:lnTo>
                <a:lnTo>
                  <a:pt x="12986" y="2825"/>
                </a:lnTo>
                <a:lnTo>
                  <a:pt x="12949" y="3008"/>
                </a:lnTo>
                <a:lnTo>
                  <a:pt x="12986" y="3191"/>
                </a:lnTo>
                <a:lnTo>
                  <a:pt x="13096" y="3412"/>
                </a:lnTo>
                <a:lnTo>
                  <a:pt x="13243" y="3595"/>
                </a:lnTo>
                <a:lnTo>
                  <a:pt x="13426" y="3705"/>
                </a:lnTo>
                <a:lnTo>
                  <a:pt x="13646" y="3778"/>
                </a:lnTo>
                <a:lnTo>
                  <a:pt x="13793" y="3815"/>
                </a:lnTo>
                <a:lnTo>
                  <a:pt x="13536" y="4512"/>
                </a:lnTo>
                <a:lnTo>
                  <a:pt x="13243" y="5209"/>
                </a:lnTo>
                <a:lnTo>
                  <a:pt x="12913" y="5869"/>
                </a:lnTo>
                <a:lnTo>
                  <a:pt x="12546" y="6529"/>
                </a:lnTo>
                <a:lnTo>
                  <a:pt x="11665" y="6016"/>
                </a:lnTo>
                <a:lnTo>
                  <a:pt x="10785" y="5576"/>
                </a:lnTo>
                <a:lnTo>
                  <a:pt x="10602" y="5026"/>
                </a:lnTo>
                <a:lnTo>
                  <a:pt x="10345" y="4475"/>
                </a:lnTo>
                <a:lnTo>
                  <a:pt x="10125" y="3962"/>
                </a:lnTo>
                <a:lnTo>
                  <a:pt x="9831" y="3448"/>
                </a:lnTo>
                <a:lnTo>
                  <a:pt x="10602" y="3045"/>
                </a:lnTo>
                <a:lnTo>
                  <a:pt x="11005" y="2898"/>
                </a:lnTo>
                <a:lnTo>
                  <a:pt x="11409" y="2751"/>
                </a:lnTo>
                <a:lnTo>
                  <a:pt x="11849" y="2641"/>
                </a:lnTo>
                <a:lnTo>
                  <a:pt x="12252" y="2568"/>
                </a:lnTo>
                <a:lnTo>
                  <a:pt x="12692" y="2494"/>
                </a:lnTo>
                <a:close/>
                <a:moveTo>
                  <a:pt x="2605" y="6713"/>
                </a:moveTo>
                <a:lnTo>
                  <a:pt x="2678" y="6750"/>
                </a:lnTo>
                <a:lnTo>
                  <a:pt x="2752" y="6823"/>
                </a:lnTo>
                <a:lnTo>
                  <a:pt x="2788" y="6970"/>
                </a:lnTo>
                <a:lnTo>
                  <a:pt x="2752" y="7116"/>
                </a:lnTo>
                <a:lnTo>
                  <a:pt x="2715" y="7153"/>
                </a:lnTo>
                <a:lnTo>
                  <a:pt x="2605" y="7226"/>
                </a:lnTo>
                <a:lnTo>
                  <a:pt x="2458" y="7336"/>
                </a:lnTo>
                <a:lnTo>
                  <a:pt x="2165" y="7116"/>
                </a:lnTo>
                <a:lnTo>
                  <a:pt x="2275" y="6970"/>
                </a:lnTo>
                <a:lnTo>
                  <a:pt x="2275" y="6896"/>
                </a:lnTo>
                <a:lnTo>
                  <a:pt x="2458" y="6860"/>
                </a:lnTo>
                <a:lnTo>
                  <a:pt x="2715" y="6860"/>
                </a:lnTo>
                <a:lnTo>
                  <a:pt x="2715" y="6823"/>
                </a:lnTo>
                <a:lnTo>
                  <a:pt x="2678" y="6786"/>
                </a:lnTo>
                <a:lnTo>
                  <a:pt x="2605" y="6713"/>
                </a:lnTo>
                <a:close/>
                <a:moveTo>
                  <a:pt x="8364" y="6529"/>
                </a:moveTo>
                <a:lnTo>
                  <a:pt x="8547" y="6566"/>
                </a:lnTo>
                <a:lnTo>
                  <a:pt x="8657" y="6603"/>
                </a:lnTo>
                <a:lnTo>
                  <a:pt x="8657" y="6713"/>
                </a:lnTo>
                <a:lnTo>
                  <a:pt x="8694" y="6860"/>
                </a:lnTo>
                <a:lnTo>
                  <a:pt x="8694" y="6970"/>
                </a:lnTo>
                <a:lnTo>
                  <a:pt x="8694" y="7116"/>
                </a:lnTo>
                <a:lnTo>
                  <a:pt x="8657" y="7226"/>
                </a:lnTo>
                <a:lnTo>
                  <a:pt x="8621" y="7336"/>
                </a:lnTo>
                <a:lnTo>
                  <a:pt x="8547" y="7446"/>
                </a:lnTo>
                <a:lnTo>
                  <a:pt x="8364" y="7446"/>
                </a:lnTo>
                <a:lnTo>
                  <a:pt x="8107" y="7520"/>
                </a:lnTo>
                <a:lnTo>
                  <a:pt x="7850" y="7593"/>
                </a:lnTo>
                <a:lnTo>
                  <a:pt x="7704" y="7483"/>
                </a:lnTo>
                <a:lnTo>
                  <a:pt x="7630" y="7336"/>
                </a:lnTo>
                <a:lnTo>
                  <a:pt x="7557" y="7190"/>
                </a:lnTo>
                <a:lnTo>
                  <a:pt x="7594" y="7006"/>
                </a:lnTo>
                <a:lnTo>
                  <a:pt x="7667" y="6750"/>
                </a:lnTo>
                <a:lnTo>
                  <a:pt x="7777" y="6750"/>
                </a:lnTo>
                <a:lnTo>
                  <a:pt x="7850" y="6786"/>
                </a:lnTo>
                <a:lnTo>
                  <a:pt x="7924" y="6750"/>
                </a:lnTo>
                <a:lnTo>
                  <a:pt x="7960" y="6713"/>
                </a:lnTo>
                <a:lnTo>
                  <a:pt x="8071" y="6566"/>
                </a:lnTo>
                <a:lnTo>
                  <a:pt x="8364" y="6529"/>
                </a:lnTo>
                <a:close/>
                <a:moveTo>
                  <a:pt x="3155" y="3191"/>
                </a:moveTo>
                <a:lnTo>
                  <a:pt x="3595" y="3228"/>
                </a:lnTo>
                <a:lnTo>
                  <a:pt x="4036" y="3301"/>
                </a:lnTo>
                <a:lnTo>
                  <a:pt x="4439" y="3412"/>
                </a:lnTo>
                <a:lnTo>
                  <a:pt x="4879" y="3522"/>
                </a:lnTo>
                <a:lnTo>
                  <a:pt x="4843" y="4072"/>
                </a:lnTo>
                <a:lnTo>
                  <a:pt x="4843" y="4659"/>
                </a:lnTo>
                <a:lnTo>
                  <a:pt x="4879" y="5282"/>
                </a:lnTo>
                <a:lnTo>
                  <a:pt x="4989" y="6529"/>
                </a:lnTo>
                <a:lnTo>
                  <a:pt x="4182" y="7263"/>
                </a:lnTo>
                <a:lnTo>
                  <a:pt x="3779" y="7630"/>
                </a:lnTo>
                <a:lnTo>
                  <a:pt x="3375" y="8033"/>
                </a:lnTo>
                <a:lnTo>
                  <a:pt x="3265" y="7960"/>
                </a:lnTo>
                <a:lnTo>
                  <a:pt x="2898" y="7667"/>
                </a:lnTo>
                <a:lnTo>
                  <a:pt x="3008" y="7520"/>
                </a:lnTo>
                <a:lnTo>
                  <a:pt x="3119" y="7410"/>
                </a:lnTo>
                <a:lnTo>
                  <a:pt x="3155" y="7336"/>
                </a:lnTo>
                <a:lnTo>
                  <a:pt x="3192" y="7300"/>
                </a:lnTo>
                <a:lnTo>
                  <a:pt x="3192" y="7153"/>
                </a:lnTo>
                <a:lnTo>
                  <a:pt x="3229" y="6933"/>
                </a:lnTo>
                <a:lnTo>
                  <a:pt x="3192" y="6823"/>
                </a:lnTo>
                <a:lnTo>
                  <a:pt x="3155" y="6676"/>
                </a:lnTo>
                <a:lnTo>
                  <a:pt x="3119" y="6566"/>
                </a:lnTo>
                <a:lnTo>
                  <a:pt x="3045" y="6456"/>
                </a:lnTo>
                <a:lnTo>
                  <a:pt x="2972" y="6383"/>
                </a:lnTo>
                <a:lnTo>
                  <a:pt x="2862" y="6309"/>
                </a:lnTo>
                <a:lnTo>
                  <a:pt x="2752" y="6273"/>
                </a:lnTo>
                <a:lnTo>
                  <a:pt x="2605" y="6236"/>
                </a:lnTo>
                <a:lnTo>
                  <a:pt x="2495" y="6236"/>
                </a:lnTo>
                <a:lnTo>
                  <a:pt x="2348" y="6273"/>
                </a:lnTo>
                <a:lnTo>
                  <a:pt x="2128" y="6383"/>
                </a:lnTo>
                <a:lnTo>
                  <a:pt x="1908" y="6529"/>
                </a:lnTo>
                <a:lnTo>
                  <a:pt x="1761" y="6713"/>
                </a:lnTo>
                <a:lnTo>
                  <a:pt x="1321" y="6309"/>
                </a:lnTo>
                <a:lnTo>
                  <a:pt x="954" y="5833"/>
                </a:lnTo>
                <a:lnTo>
                  <a:pt x="734" y="5502"/>
                </a:lnTo>
                <a:lnTo>
                  <a:pt x="624" y="5172"/>
                </a:lnTo>
                <a:lnTo>
                  <a:pt x="551" y="4805"/>
                </a:lnTo>
                <a:lnTo>
                  <a:pt x="514" y="4439"/>
                </a:lnTo>
                <a:lnTo>
                  <a:pt x="551" y="4255"/>
                </a:lnTo>
                <a:lnTo>
                  <a:pt x="624" y="4072"/>
                </a:lnTo>
                <a:lnTo>
                  <a:pt x="734" y="3925"/>
                </a:lnTo>
                <a:lnTo>
                  <a:pt x="844" y="3778"/>
                </a:lnTo>
                <a:lnTo>
                  <a:pt x="991" y="3668"/>
                </a:lnTo>
                <a:lnTo>
                  <a:pt x="1174" y="3558"/>
                </a:lnTo>
                <a:lnTo>
                  <a:pt x="1541" y="3412"/>
                </a:lnTo>
                <a:lnTo>
                  <a:pt x="1908" y="3265"/>
                </a:lnTo>
                <a:lnTo>
                  <a:pt x="2312" y="3191"/>
                </a:lnTo>
                <a:close/>
                <a:moveTo>
                  <a:pt x="11005" y="6199"/>
                </a:moveTo>
                <a:lnTo>
                  <a:pt x="12289" y="6896"/>
                </a:lnTo>
                <a:lnTo>
                  <a:pt x="11885" y="7483"/>
                </a:lnTo>
                <a:lnTo>
                  <a:pt x="11482" y="8033"/>
                </a:lnTo>
                <a:lnTo>
                  <a:pt x="11335" y="7410"/>
                </a:lnTo>
                <a:lnTo>
                  <a:pt x="11188" y="6750"/>
                </a:lnTo>
                <a:lnTo>
                  <a:pt x="11005" y="6199"/>
                </a:lnTo>
                <a:close/>
                <a:moveTo>
                  <a:pt x="7264" y="8180"/>
                </a:moveTo>
                <a:lnTo>
                  <a:pt x="7410" y="8253"/>
                </a:lnTo>
                <a:lnTo>
                  <a:pt x="7594" y="8290"/>
                </a:lnTo>
                <a:lnTo>
                  <a:pt x="7960" y="8290"/>
                </a:lnTo>
                <a:lnTo>
                  <a:pt x="7704" y="8327"/>
                </a:lnTo>
                <a:lnTo>
                  <a:pt x="7557" y="8327"/>
                </a:lnTo>
                <a:lnTo>
                  <a:pt x="7447" y="8290"/>
                </a:lnTo>
                <a:lnTo>
                  <a:pt x="7337" y="8253"/>
                </a:lnTo>
                <a:lnTo>
                  <a:pt x="7264" y="8180"/>
                </a:lnTo>
                <a:close/>
                <a:moveTo>
                  <a:pt x="8181" y="5979"/>
                </a:moveTo>
                <a:lnTo>
                  <a:pt x="7997" y="6016"/>
                </a:lnTo>
                <a:lnTo>
                  <a:pt x="7814" y="6089"/>
                </a:lnTo>
                <a:lnTo>
                  <a:pt x="7667" y="6236"/>
                </a:lnTo>
                <a:lnTo>
                  <a:pt x="7410" y="6346"/>
                </a:lnTo>
                <a:lnTo>
                  <a:pt x="7190" y="6529"/>
                </a:lnTo>
                <a:lnTo>
                  <a:pt x="6970" y="6713"/>
                </a:lnTo>
                <a:lnTo>
                  <a:pt x="6787" y="6933"/>
                </a:lnTo>
                <a:lnTo>
                  <a:pt x="6677" y="7080"/>
                </a:lnTo>
                <a:lnTo>
                  <a:pt x="6640" y="7263"/>
                </a:lnTo>
                <a:lnTo>
                  <a:pt x="6567" y="7410"/>
                </a:lnTo>
                <a:lnTo>
                  <a:pt x="6567" y="7593"/>
                </a:lnTo>
                <a:lnTo>
                  <a:pt x="6567" y="7923"/>
                </a:lnTo>
                <a:lnTo>
                  <a:pt x="6677" y="8253"/>
                </a:lnTo>
                <a:lnTo>
                  <a:pt x="6787" y="8437"/>
                </a:lnTo>
                <a:lnTo>
                  <a:pt x="6897" y="8584"/>
                </a:lnTo>
                <a:lnTo>
                  <a:pt x="7043" y="8694"/>
                </a:lnTo>
                <a:lnTo>
                  <a:pt x="7190" y="8767"/>
                </a:lnTo>
                <a:lnTo>
                  <a:pt x="7374" y="8804"/>
                </a:lnTo>
                <a:lnTo>
                  <a:pt x="7557" y="8840"/>
                </a:lnTo>
                <a:lnTo>
                  <a:pt x="7924" y="8840"/>
                </a:lnTo>
                <a:lnTo>
                  <a:pt x="8254" y="8767"/>
                </a:lnTo>
                <a:lnTo>
                  <a:pt x="8584" y="8620"/>
                </a:lnTo>
                <a:lnTo>
                  <a:pt x="8914" y="8364"/>
                </a:lnTo>
                <a:lnTo>
                  <a:pt x="9208" y="8070"/>
                </a:lnTo>
                <a:lnTo>
                  <a:pt x="9464" y="7740"/>
                </a:lnTo>
                <a:lnTo>
                  <a:pt x="9538" y="7593"/>
                </a:lnTo>
                <a:lnTo>
                  <a:pt x="9611" y="7410"/>
                </a:lnTo>
                <a:lnTo>
                  <a:pt x="9648" y="7226"/>
                </a:lnTo>
                <a:lnTo>
                  <a:pt x="9648" y="7043"/>
                </a:lnTo>
                <a:lnTo>
                  <a:pt x="9648" y="6860"/>
                </a:lnTo>
                <a:lnTo>
                  <a:pt x="9574" y="6713"/>
                </a:lnTo>
                <a:lnTo>
                  <a:pt x="9464" y="6529"/>
                </a:lnTo>
                <a:lnTo>
                  <a:pt x="9354" y="6419"/>
                </a:lnTo>
                <a:lnTo>
                  <a:pt x="9208" y="6273"/>
                </a:lnTo>
                <a:lnTo>
                  <a:pt x="9061" y="6199"/>
                </a:lnTo>
                <a:lnTo>
                  <a:pt x="8731" y="6053"/>
                </a:lnTo>
                <a:lnTo>
                  <a:pt x="8364" y="5979"/>
                </a:lnTo>
                <a:close/>
                <a:moveTo>
                  <a:pt x="5063" y="7080"/>
                </a:moveTo>
                <a:lnTo>
                  <a:pt x="5246" y="8180"/>
                </a:lnTo>
                <a:lnTo>
                  <a:pt x="5466" y="9281"/>
                </a:lnTo>
                <a:lnTo>
                  <a:pt x="4622" y="8804"/>
                </a:lnTo>
                <a:lnTo>
                  <a:pt x="3779" y="8290"/>
                </a:lnTo>
                <a:lnTo>
                  <a:pt x="4439" y="7667"/>
                </a:lnTo>
                <a:lnTo>
                  <a:pt x="5063" y="7080"/>
                </a:lnTo>
                <a:close/>
                <a:moveTo>
                  <a:pt x="7887" y="4732"/>
                </a:moveTo>
                <a:lnTo>
                  <a:pt x="9171" y="5282"/>
                </a:lnTo>
                <a:lnTo>
                  <a:pt x="10381" y="5869"/>
                </a:lnTo>
                <a:lnTo>
                  <a:pt x="10602" y="6529"/>
                </a:lnTo>
                <a:lnTo>
                  <a:pt x="10785" y="7190"/>
                </a:lnTo>
                <a:lnTo>
                  <a:pt x="10932" y="7850"/>
                </a:lnTo>
                <a:lnTo>
                  <a:pt x="11078" y="8547"/>
                </a:lnTo>
                <a:lnTo>
                  <a:pt x="10565" y="9097"/>
                </a:lnTo>
                <a:lnTo>
                  <a:pt x="10015" y="9647"/>
                </a:lnTo>
                <a:lnTo>
                  <a:pt x="9428" y="10161"/>
                </a:lnTo>
                <a:lnTo>
                  <a:pt x="8841" y="10674"/>
                </a:lnTo>
                <a:lnTo>
                  <a:pt x="8107" y="10418"/>
                </a:lnTo>
                <a:lnTo>
                  <a:pt x="7374" y="10161"/>
                </a:lnTo>
                <a:lnTo>
                  <a:pt x="6677" y="9867"/>
                </a:lnTo>
                <a:lnTo>
                  <a:pt x="5980" y="9537"/>
                </a:lnTo>
                <a:lnTo>
                  <a:pt x="5723" y="8143"/>
                </a:lnTo>
                <a:lnTo>
                  <a:pt x="5466" y="6713"/>
                </a:lnTo>
                <a:lnTo>
                  <a:pt x="6677" y="5722"/>
                </a:lnTo>
                <a:lnTo>
                  <a:pt x="7887" y="4732"/>
                </a:lnTo>
                <a:close/>
                <a:moveTo>
                  <a:pt x="11152" y="9171"/>
                </a:moveTo>
                <a:lnTo>
                  <a:pt x="11225" y="10161"/>
                </a:lnTo>
                <a:lnTo>
                  <a:pt x="11225" y="11188"/>
                </a:lnTo>
                <a:lnTo>
                  <a:pt x="11225" y="11225"/>
                </a:lnTo>
                <a:lnTo>
                  <a:pt x="10308" y="11041"/>
                </a:lnTo>
                <a:lnTo>
                  <a:pt x="9391" y="10821"/>
                </a:lnTo>
                <a:lnTo>
                  <a:pt x="10015" y="10308"/>
                </a:lnTo>
                <a:lnTo>
                  <a:pt x="10565" y="9794"/>
                </a:lnTo>
                <a:lnTo>
                  <a:pt x="11152" y="9171"/>
                </a:lnTo>
                <a:close/>
                <a:moveTo>
                  <a:pt x="12729" y="7153"/>
                </a:moveTo>
                <a:lnTo>
                  <a:pt x="13243" y="7483"/>
                </a:lnTo>
                <a:lnTo>
                  <a:pt x="13756" y="7813"/>
                </a:lnTo>
                <a:lnTo>
                  <a:pt x="14233" y="8180"/>
                </a:lnTo>
                <a:lnTo>
                  <a:pt x="14673" y="8584"/>
                </a:lnTo>
                <a:lnTo>
                  <a:pt x="15113" y="9024"/>
                </a:lnTo>
                <a:lnTo>
                  <a:pt x="15480" y="9464"/>
                </a:lnTo>
                <a:lnTo>
                  <a:pt x="15810" y="9941"/>
                </a:lnTo>
                <a:lnTo>
                  <a:pt x="16067" y="10454"/>
                </a:lnTo>
                <a:lnTo>
                  <a:pt x="16251" y="11005"/>
                </a:lnTo>
                <a:lnTo>
                  <a:pt x="16177" y="11041"/>
                </a:lnTo>
                <a:lnTo>
                  <a:pt x="15957" y="11188"/>
                </a:lnTo>
                <a:lnTo>
                  <a:pt x="15700" y="11298"/>
                </a:lnTo>
                <a:lnTo>
                  <a:pt x="15444" y="11371"/>
                </a:lnTo>
                <a:lnTo>
                  <a:pt x="15187" y="11445"/>
                </a:lnTo>
                <a:lnTo>
                  <a:pt x="15113" y="11371"/>
                </a:lnTo>
                <a:lnTo>
                  <a:pt x="15077" y="11408"/>
                </a:lnTo>
                <a:lnTo>
                  <a:pt x="14233" y="11445"/>
                </a:lnTo>
                <a:lnTo>
                  <a:pt x="13389" y="11408"/>
                </a:lnTo>
                <a:lnTo>
                  <a:pt x="12582" y="11371"/>
                </a:lnTo>
                <a:lnTo>
                  <a:pt x="11739" y="11298"/>
                </a:lnTo>
                <a:lnTo>
                  <a:pt x="11702" y="10198"/>
                </a:lnTo>
                <a:lnTo>
                  <a:pt x="11665" y="9464"/>
                </a:lnTo>
                <a:lnTo>
                  <a:pt x="11592" y="8694"/>
                </a:lnTo>
                <a:lnTo>
                  <a:pt x="12179" y="7923"/>
                </a:lnTo>
                <a:lnTo>
                  <a:pt x="12729" y="7153"/>
                </a:lnTo>
                <a:close/>
                <a:moveTo>
                  <a:pt x="6126" y="10161"/>
                </a:moveTo>
                <a:lnTo>
                  <a:pt x="6787" y="10454"/>
                </a:lnTo>
                <a:lnTo>
                  <a:pt x="7447" y="10711"/>
                </a:lnTo>
                <a:lnTo>
                  <a:pt x="8327" y="11005"/>
                </a:lnTo>
                <a:lnTo>
                  <a:pt x="7557" y="11555"/>
                </a:lnTo>
                <a:lnTo>
                  <a:pt x="6713" y="11995"/>
                </a:lnTo>
                <a:lnTo>
                  <a:pt x="6603" y="12068"/>
                </a:lnTo>
                <a:lnTo>
                  <a:pt x="6346" y="11078"/>
                </a:lnTo>
                <a:lnTo>
                  <a:pt x="6126" y="10161"/>
                </a:lnTo>
                <a:close/>
                <a:moveTo>
                  <a:pt x="3449" y="8657"/>
                </a:moveTo>
                <a:lnTo>
                  <a:pt x="3889" y="8950"/>
                </a:lnTo>
                <a:lnTo>
                  <a:pt x="4733" y="9427"/>
                </a:lnTo>
                <a:lnTo>
                  <a:pt x="5613" y="9904"/>
                </a:lnTo>
                <a:lnTo>
                  <a:pt x="5870" y="11078"/>
                </a:lnTo>
                <a:lnTo>
                  <a:pt x="6016" y="11665"/>
                </a:lnTo>
                <a:lnTo>
                  <a:pt x="6200" y="12288"/>
                </a:lnTo>
                <a:lnTo>
                  <a:pt x="5686" y="12509"/>
                </a:lnTo>
                <a:lnTo>
                  <a:pt x="5136" y="12729"/>
                </a:lnTo>
                <a:lnTo>
                  <a:pt x="4622" y="12875"/>
                </a:lnTo>
                <a:lnTo>
                  <a:pt x="4072" y="12985"/>
                </a:lnTo>
                <a:lnTo>
                  <a:pt x="3705" y="12985"/>
                </a:lnTo>
                <a:lnTo>
                  <a:pt x="3375" y="12949"/>
                </a:lnTo>
                <a:lnTo>
                  <a:pt x="3045" y="12875"/>
                </a:lnTo>
                <a:lnTo>
                  <a:pt x="2715" y="12692"/>
                </a:lnTo>
                <a:lnTo>
                  <a:pt x="2568" y="12582"/>
                </a:lnTo>
                <a:lnTo>
                  <a:pt x="2458" y="12435"/>
                </a:lnTo>
                <a:lnTo>
                  <a:pt x="2348" y="12288"/>
                </a:lnTo>
                <a:lnTo>
                  <a:pt x="2275" y="12105"/>
                </a:lnTo>
                <a:lnTo>
                  <a:pt x="2165" y="11775"/>
                </a:lnTo>
                <a:lnTo>
                  <a:pt x="2165" y="11371"/>
                </a:lnTo>
                <a:lnTo>
                  <a:pt x="2201" y="11005"/>
                </a:lnTo>
                <a:lnTo>
                  <a:pt x="2275" y="10638"/>
                </a:lnTo>
                <a:lnTo>
                  <a:pt x="2385" y="10271"/>
                </a:lnTo>
                <a:lnTo>
                  <a:pt x="2532" y="9941"/>
                </a:lnTo>
                <a:lnTo>
                  <a:pt x="2715" y="9574"/>
                </a:lnTo>
                <a:lnTo>
                  <a:pt x="2935" y="9281"/>
                </a:lnTo>
                <a:lnTo>
                  <a:pt x="3192" y="8950"/>
                </a:lnTo>
                <a:lnTo>
                  <a:pt x="3449" y="8657"/>
                </a:lnTo>
                <a:close/>
                <a:moveTo>
                  <a:pt x="8291" y="14049"/>
                </a:moveTo>
                <a:lnTo>
                  <a:pt x="8401" y="14086"/>
                </a:lnTo>
                <a:lnTo>
                  <a:pt x="8401" y="14196"/>
                </a:lnTo>
                <a:lnTo>
                  <a:pt x="8401" y="14343"/>
                </a:lnTo>
                <a:lnTo>
                  <a:pt x="8364" y="14489"/>
                </a:lnTo>
                <a:lnTo>
                  <a:pt x="8291" y="14599"/>
                </a:lnTo>
                <a:lnTo>
                  <a:pt x="8181" y="14673"/>
                </a:lnTo>
                <a:lnTo>
                  <a:pt x="7960" y="14489"/>
                </a:lnTo>
                <a:lnTo>
                  <a:pt x="7777" y="14306"/>
                </a:lnTo>
                <a:lnTo>
                  <a:pt x="7850" y="14159"/>
                </a:lnTo>
                <a:lnTo>
                  <a:pt x="7997" y="14086"/>
                </a:lnTo>
                <a:lnTo>
                  <a:pt x="8144" y="14049"/>
                </a:lnTo>
                <a:close/>
                <a:moveTo>
                  <a:pt x="8914" y="11188"/>
                </a:moveTo>
                <a:lnTo>
                  <a:pt x="10051" y="11481"/>
                </a:lnTo>
                <a:lnTo>
                  <a:pt x="11225" y="11702"/>
                </a:lnTo>
                <a:lnTo>
                  <a:pt x="11188" y="12288"/>
                </a:lnTo>
                <a:lnTo>
                  <a:pt x="11115" y="12839"/>
                </a:lnTo>
                <a:lnTo>
                  <a:pt x="10968" y="13426"/>
                </a:lnTo>
                <a:lnTo>
                  <a:pt x="10822" y="13976"/>
                </a:lnTo>
                <a:lnTo>
                  <a:pt x="10638" y="14269"/>
                </a:lnTo>
                <a:lnTo>
                  <a:pt x="10455" y="14563"/>
                </a:lnTo>
                <a:lnTo>
                  <a:pt x="10198" y="14819"/>
                </a:lnTo>
                <a:lnTo>
                  <a:pt x="9905" y="15003"/>
                </a:lnTo>
                <a:lnTo>
                  <a:pt x="9648" y="15113"/>
                </a:lnTo>
                <a:lnTo>
                  <a:pt x="9391" y="15150"/>
                </a:lnTo>
                <a:lnTo>
                  <a:pt x="9098" y="15113"/>
                </a:lnTo>
                <a:lnTo>
                  <a:pt x="8841" y="15040"/>
                </a:lnTo>
                <a:lnTo>
                  <a:pt x="8951" y="14856"/>
                </a:lnTo>
                <a:lnTo>
                  <a:pt x="8988" y="14673"/>
                </a:lnTo>
                <a:lnTo>
                  <a:pt x="9061" y="14453"/>
                </a:lnTo>
                <a:lnTo>
                  <a:pt x="9061" y="14269"/>
                </a:lnTo>
                <a:lnTo>
                  <a:pt x="9024" y="14086"/>
                </a:lnTo>
                <a:lnTo>
                  <a:pt x="8951" y="13976"/>
                </a:lnTo>
                <a:lnTo>
                  <a:pt x="8841" y="13829"/>
                </a:lnTo>
                <a:lnTo>
                  <a:pt x="8731" y="13756"/>
                </a:lnTo>
                <a:lnTo>
                  <a:pt x="8547" y="13646"/>
                </a:lnTo>
                <a:lnTo>
                  <a:pt x="8401" y="13609"/>
                </a:lnTo>
                <a:lnTo>
                  <a:pt x="8254" y="13572"/>
                </a:lnTo>
                <a:lnTo>
                  <a:pt x="8071" y="13572"/>
                </a:lnTo>
                <a:lnTo>
                  <a:pt x="7887" y="13609"/>
                </a:lnTo>
                <a:lnTo>
                  <a:pt x="7740" y="13682"/>
                </a:lnTo>
                <a:lnTo>
                  <a:pt x="7594" y="13792"/>
                </a:lnTo>
                <a:lnTo>
                  <a:pt x="7447" y="13902"/>
                </a:lnTo>
                <a:lnTo>
                  <a:pt x="7264" y="13609"/>
                </a:lnTo>
                <a:lnTo>
                  <a:pt x="7080" y="13242"/>
                </a:lnTo>
                <a:lnTo>
                  <a:pt x="6897" y="12912"/>
                </a:lnTo>
                <a:lnTo>
                  <a:pt x="6750" y="12545"/>
                </a:lnTo>
                <a:lnTo>
                  <a:pt x="7814" y="11958"/>
                </a:lnTo>
                <a:lnTo>
                  <a:pt x="8364" y="11591"/>
                </a:lnTo>
                <a:lnTo>
                  <a:pt x="8914" y="11188"/>
                </a:lnTo>
                <a:close/>
                <a:moveTo>
                  <a:pt x="6493" y="0"/>
                </a:moveTo>
                <a:lnTo>
                  <a:pt x="6163" y="294"/>
                </a:lnTo>
                <a:lnTo>
                  <a:pt x="5870" y="624"/>
                </a:lnTo>
                <a:lnTo>
                  <a:pt x="5613" y="991"/>
                </a:lnTo>
                <a:lnTo>
                  <a:pt x="5429" y="1394"/>
                </a:lnTo>
                <a:lnTo>
                  <a:pt x="5246" y="1798"/>
                </a:lnTo>
                <a:lnTo>
                  <a:pt x="5099" y="2201"/>
                </a:lnTo>
                <a:lnTo>
                  <a:pt x="5026" y="2641"/>
                </a:lnTo>
                <a:lnTo>
                  <a:pt x="4953" y="3081"/>
                </a:lnTo>
                <a:lnTo>
                  <a:pt x="4219" y="2898"/>
                </a:lnTo>
                <a:lnTo>
                  <a:pt x="3485" y="2788"/>
                </a:lnTo>
                <a:lnTo>
                  <a:pt x="2752" y="2715"/>
                </a:lnTo>
                <a:lnTo>
                  <a:pt x="2385" y="2751"/>
                </a:lnTo>
                <a:lnTo>
                  <a:pt x="2055" y="2788"/>
                </a:lnTo>
                <a:lnTo>
                  <a:pt x="1725" y="2825"/>
                </a:lnTo>
                <a:lnTo>
                  <a:pt x="1394" y="2898"/>
                </a:lnTo>
                <a:lnTo>
                  <a:pt x="1101" y="3045"/>
                </a:lnTo>
                <a:lnTo>
                  <a:pt x="808" y="3191"/>
                </a:lnTo>
                <a:lnTo>
                  <a:pt x="551" y="3338"/>
                </a:lnTo>
                <a:lnTo>
                  <a:pt x="367" y="3558"/>
                </a:lnTo>
                <a:lnTo>
                  <a:pt x="184" y="3815"/>
                </a:lnTo>
                <a:lnTo>
                  <a:pt x="74" y="4108"/>
                </a:lnTo>
                <a:lnTo>
                  <a:pt x="1" y="4402"/>
                </a:lnTo>
                <a:lnTo>
                  <a:pt x="1" y="4732"/>
                </a:lnTo>
                <a:lnTo>
                  <a:pt x="37" y="5026"/>
                </a:lnTo>
                <a:lnTo>
                  <a:pt x="147" y="5356"/>
                </a:lnTo>
                <a:lnTo>
                  <a:pt x="257" y="5649"/>
                </a:lnTo>
                <a:lnTo>
                  <a:pt x="441" y="5943"/>
                </a:lnTo>
                <a:lnTo>
                  <a:pt x="624" y="6236"/>
                </a:lnTo>
                <a:lnTo>
                  <a:pt x="844" y="6493"/>
                </a:lnTo>
                <a:lnTo>
                  <a:pt x="1211" y="6860"/>
                </a:lnTo>
                <a:lnTo>
                  <a:pt x="1615" y="7263"/>
                </a:lnTo>
                <a:lnTo>
                  <a:pt x="1615" y="7300"/>
                </a:lnTo>
                <a:lnTo>
                  <a:pt x="1615" y="7520"/>
                </a:lnTo>
                <a:lnTo>
                  <a:pt x="1688" y="7777"/>
                </a:lnTo>
                <a:lnTo>
                  <a:pt x="1725" y="7887"/>
                </a:lnTo>
                <a:lnTo>
                  <a:pt x="1835" y="7960"/>
                </a:lnTo>
                <a:lnTo>
                  <a:pt x="1908" y="8033"/>
                </a:lnTo>
                <a:lnTo>
                  <a:pt x="2055" y="8070"/>
                </a:lnTo>
                <a:lnTo>
                  <a:pt x="2165" y="8107"/>
                </a:lnTo>
                <a:lnTo>
                  <a:pt x="2275" y="8070"/>
                </a:lnTo>
                <a:lnTo>
                  <a:pt x="2532" y="7997"/>
                </a:lnTo>
                <a:lnTo>
                  <a:pt x="3045" y="8400"/>
                </a:lnTo>
                <a:lnTo>
                  <a:pt x="2642" y="8914"/>
                </a:lnTo>
                <a:lnTo>
                  <a:pt x="2312" y="9464"/>
                </a:lnTo>
                <a:lnTo>
                  <a:pt x="2018" y="10051"/>
                </a:lnTo>
                <a:lnTo>
                  <a:pt x="1871" y="10344"/>
                </a:lnTo>
                <a:lnTo>
                  <a:pt x="1798" y="10674"/>
                </a:lnTo>
                <a:lnTo>
                  <a:pt x="1725" y="10968"/>
                </a:lnTo>
                <a:lnTo>
                  <a:pt x="1688" y="11261"/>
                </a:lnTo>
                <a:lnTo>
                  <a:pt x="1688" y="11555"/>
                </a:lnTo>
                <a:lnTo>
                  <a:pt x="1725" y="11885"/>
                </a:lnTo>
                <a:lnTo>
                  <a:pt x="1798" y="12142"/>
                </a:lnTo>
                <a:lnTo>
                  <a:pt x="1908" y="12435"/>
                </a:lnTo>
                <a:lnTo>
                  <a:pt x="2055" y="12692"/>
                </a:lnTo>
                <a:lnTo>
                  <a:pt x="2238" y="12912"/>
                </a:lnTo>
                <a:lnTo>
                  <a:pt x="2495" y="13132"/>
                </a:lnTo>
                <a:lnTo>
                  <a:pt x="2788" y="13279"/>
                </a:lnTo>
                <a:lnTo>
                  <a:pt x="3045" y="13389"/>
                </a:lnTo>
                <a:lnTo>
                  <a:pt x="3375" y="13426"/>
                </a:lnTo>
                <a:lnTo>
                  <a:pt x="3669" y="13462"/>
                </a:lnTo>
                <a:lnTo>
                  <a:pt x="3999" y="13462"/>
                </a:lnTo>
                <a:lnTo>
                  <a:pt x="4292" y="13426"/>
                </a:lnTo>
                <a:lnTo>
                  <a:pt x="4586" y="13389"/>
                </a:lnTo>
                <a:lnTo>
                  <a:pt x="5026" y="13242"/>
                </a:lnTo>
                <a:lnTo>
                  <a:pt x="5503" y="13095"/>
                </a:lnTo>
                <a:lnTo>
                  <a:pt x="5906" y="12949"/>
                </a:lnTo>
                <a:lnTo>
                  <a:pt x="6346" y="12729"/>
                </a:lnTo>
                <a:lnTo>
                  <a:pt x="6530" y="13169"/>
                </a:lnTo>
                <a:lnTo>
                  <a:pt x="6713" y="13572"/>
                </a:lnTo>
                <a:lnTo>
                  <a:pt x="6970" y="13976"/>
                </a:lnTo>
                <a:lnTo>
                  <a:pt x="7227" y="14343"/>
                </a:lnTo>
                <a:lnTo>
                  <a:pt x="7153" y="14526"/>
                </a:lnTo>
                <a:lnTo>
                  <a:pt x="7117" y="14709"/>
                </a:lnTo>
                <a:lnTo>
                  <a:pt x="7153" y="14893"/>
                </a:lnTo>
                <a:lnTo>
                  <a:pt x="7227" y="15076"/>
                </a:lnTo>
                <a:lnTo>
                  <a:pt x="7337" y="15223"/>
                </a:lnTo>
                <a:lnTo>
                  <a:pt x="7484" y="15333"/>
                </a:lnTo>
                <a:lnTo>
                  <a:pt x="7630" y="15406"/>
                </a:lnTo>
                <a:lnTo>
                  <a:pt x="7777" y="15480"/>
                </a:lnTo>
                <a:lnTo>
                  <a:pt x="7924" y="15516"/>
                </a:lnTo>
                <a:lnTo>
                  <a:pt x="8107" y="15516"/>
                </a:lnTo>
                <a:lnTo>
                  <a:pt x="8254" y="15480"/>
                </a:lnTo>
                <a:lnTo>
                  <a:pt x="8437" y="15406"/>
                </a:lnTo>
                <a:lnTo>
                  <a:pt x="8474" y="15406"/>
                </a:lnTo>
                <a:lnTo>
                  <a:pt x="8804" y="15516"/>
                </a:lnTo>
                <a:lnTo>
                  <a:pt x="9171" y="15590"/>
                </a:lnTo>
                <a:lnTo>
                  <a:pt x="9501" y="15590"/>
                </a:lnTo>
                <a:lnTo>
                  <a:pt x="9868" y="15516"/>
                </a:lnTo>
                <a:lnTo>
                  <a:pt x="10161" y="15406"/>
                </a:lnTo>
                <a:lnTo>
                  <a:pt x="10418" y="15260"/>
                </a:lnTo>
                <a:lnTo>
                  <a:pt x="10675" y="15040"/>
                </a:lnTo>
                <a:lnTo>
                  <a:pt x="10858" y="14819"/>
                </a:lnTo>
                <a:lnTo>
                  <a:pt x="11042" y="14563"/>
                </a:lnTo>
                <a:lnTo>
                  <a:pt x="11188" y="14269"/>
                </a:lnTo>
                <a:lnTo>
                  <a:pt x="11299" y="13976"/>
                </a:lnTo>
                <a:lnTo>
                  <a:pt x="11409" y="13682"/>
                </a:lnTo>
                <a:lnTo>
                  <a:pt x="11519" y="13242"/>
                </a:lnTo>
                <a:lnTo>
                  <a:pt x="11629" y="12765"/>
                </a:lnTo>
                <a:lnTo>
                  <a:pt x="11665" y="12252"/>
                </a:lnTo>
                <a:lnTo>
                  <a:pt x="11702" y="11775"/>
                </a:lnTo>
                <a:lnTo>
                  <a:pt x="12619" y="11848"/>
                </a:lnTo>
                <a:lnTo>
                  <a:pt x="13499" y="11922"/>
                </a:lnTo>
                <a:lnTo>
                  <a:pt x="14416" y="11922"/>
                </a:lnTo>
                <a:lnTo>
                  <a:pt x="15297" y="11885"/>
                </a:lnTo>
                <a:lnTo>
                  <a:pt x="15333" y="11848"/>
                </a:lnTo>
                <a:lnTo>
                  <a:pt x="15333" y="11775"/>
                </a:lnTo>
                <a:lnTo>
                  <a:pt x="15590" y="11702"/>
                </a:lnTo>
                <a:lnTo>
                  <a:pt x="15884" y="11628"/>
                </a:lnTo>
                <a:lnTo>
                  <a:pt x="16140" y="11481"/>
                </a:lnTo>
                <a:lnTo>
                  <a:pt x="16397" y="11335"/>
                </a:lnTo>
                <a:lnTo>
                  <a:pt x="16507" y="11335"/>
                </a:lnTo>
                <a:lnTo>
                  <a:pt x="16544" y="11298"/>
                </a:lnTo>
                <a:lnTo>
                  <a:pt x="16581" y="11225"/>
                </a:lnTo>
                <a:lnTo>
                  <a:pt x="16544" y="10931"/>
                </a:lnTo>
                <a:lnTo>
                  <a:pt x="16471" y="10638"/>
                </a:lnTo>
                <a:lnTo>
                  <a:pt x="16397" y="10344"/>
                </a:lnTo>
                <a:lnTo>
                  <a:pt x="16287" y="10088"/>
                </a:lnTo>
                <a:lnTo>
                  <a:pt x="15994" y="9537"/>
                </a:lnTo>
                <a:lnTo>
                  <a:pt x="15627" y="9060"/>
                </a:lnTo>
                <a:lnTo>
                  <a:pt x="15223" y="8584"/>
                </a:lnTo>
                <a:lnTo>
                  <a:pt x="14783" y="8143"/>
                </a:lnTo>
                <a:lnTo>
                  <a:pt x="14306" y="7740"/>
                </a:lnTo>
                <a:lnTo>
                  <a:pt x="13793" y="7336"/>
                </a:lnTo>
                <a:lnTo>
                  <a:pt x="12949" y="6786"/>
                </a:lnTo>
                <a:lnTo>
                  <a:pt x="13353" y="6053"/>
                </a:lnTo>
                <a:lnTo>
                  <a:pt x="13720" y="5319"/>
                </a:lnTo>
                <a:lnTo>
                  <a:pt x="14050" y="4549"/>
                </a:lnTo>
                <a:lnTo>
                  <a:pt x="14306" y="3778"/>
                </a:lnTo>
                <a:lnTo>
                  <a:pt x="14306" y="3632"/>
                </a:lnTo>
                <a:lnTo>
                  <a:pt x="14453" y="3522"/>
                </a:lnTo>
                <a:lnTo>
                  <a:pt x="14600" y="3375"/>
                </a:lnTo>
                <a:lnTo>
                  <a:pt x="14747" y="3155"/>
                </a:lnTo>
                <a:lnTo>
                  <a:pt x="14820" y="2935"/>
                </a:lnTo>
                <a:lnTo>
                  <a:pt x="14820" y="2678"/>
                </a:lnTo>
                <a:lnTo>
                  <a:pt x="14747" y="2421"/>
                </a:lnTo>
                <a:lnTo>
                  <a:pt x="14637" y="2238"/>
                </a:lnTo>
                <a:lnTo>
                  <a:pt x="14490" y="2054"/>
                </a:lnTo>
                <a:lnTo>
                  <a:pt x="14270" y="1944"/>
                </a:lnTo>
                <a:lnTo>
                  <a:pt x="14160" y="1908"/>
                </a:lnTo>
                <a:lnTo>
                  <a:pt x="14013" y="1908"/>
                </a:lnTo>
                <a:lnTo>
                  <a:pt x="13830" y="1944"/>
                </a:lnTo>
                <a:lnTo>
                  <a:pt x="13683" y="2018"/>
                </a:lnTo>
                <a:lnTo>
                  <a:pt x="13536" y="2091"/>
                </a:lnTo>
                <a:lnTo>
                  <a:pt x="13389" y="2201"/>
                </a:lnTo>
                <a:lnTo>
                  <a:pt x="12949" y="2128"/>
                </a:lnTo>
                <a:lnTo>
                  <a:pt x="12472" y="2164"/>
                </a:lnTo>
                <a:lnTo>
                  <a:pt x="12032" y="2201"/>
                </a:lnTo>
                <a:lnTo>
                  <a:pt x="11592" y="2274"/>
                </a:lnTo>
                <a:lnTo>
                  <a:pt x="11115" y="2421"/>
                </a:lnTo>
                <a:lnTo>
                  <a:pt x="10675" y="2568"/>
                </a:lnTo>
                <a:lnTo>
                  <a:pt x="10271" y="2751"/>
                </a:lnTo>
                <a:lnTo>
                  <a:pt x="9831" y="2971"/>
                </a:lnTo>
                <a:lnTo>
                  <a:pt x="9611" y="3081"/>
                </a:lnTo>
                <a:lnTo>
                  <a:pt x="9208" y="2421"/>
                </a:lnTo>
                <a:lnTo>
                  <a:pt x="8767" y="1761"/>
                </a:lnTo>
                <a:lnTo>
                  <a:pt x="8254" y="1137"/>
                </a:lnTo>
                <a:lnTo>
                  <a:pt x="7740" y="550"/>
                </a:lnTo>
                <a:lnTo>
                  <a:pt x="7630" y="477"/>
                </a:lnTo>
                <a:lnTo>
                  <a:pt x="7520" y="477"/>
                </a:lnTo>
                <a:lnTo>
                  <a:pt x="7117" y="624"/>
                </a:lnTo>
                <a:lnTo>
                  <a:pt x="6713" y="807"/>
                </a:lnTo>
                <a:lnTo>
                  <a:pt x="6640" y="844"/>
                </a:lnTo>
                <a:lnTo>
                  <a:pt x="6603" y="881"/>
                </a:lnTo>
                <a:lnTo>
                  <a:pt x="6640" y="991"/>
                </a:lnTo>
                <a:lnTo>
                  <a:pt x="6677" y="1064"/>
                </a:lnTo>
                <a:lnTo>
                  <a:pt x="6787" y="1064"/>
                </a:lnTo>
                <a:lnTo>
                  <a:pt x="7153" y="1027"/>
                </a:lnTo>
                <a:lnTo>
                  <a:pt x="7484" y="991"/>
                </a:lnTo>
                <a:lnTo>
                  <a:pt x="7960" y="1541"/>
                </a:lnTo>
                <a:lnTo>
                  <a:pt x="8401" y="2091"/>
                </a:lnTo>
                <a:lnTo>
                  <a:pt x="8841" y="2715"/>
                </a:lnTo>
                <a:lnTo>
                  <a:pt x="9208" y="3301"/>
                </a:lnTo>
                <a:lnTo>
                  <a:pt x="8511" y="3742"/>
                </a:lnTo>
                <a:lnTo>
                  <a:pt x="7850" y="4219"/>
                </a:lnTo>
                <a:lnTo>
                  <a:pt x="6603" y="3668"/>
                </a:lnTo>
                <a:lnTo>
                  <a:pt x="5980" y="3412"/>
                </a:lnTo>
                <a:lnTo>
                  <a:pt x="5319" y="3191"/>
                </a:lnTo>
                <a:lnTo>
                  <a:pt x="5393" y="2788"/>
                </a:lnTo>
                <a:lnTo>
                  <a:pt x="5466" y="2384"/>
                </a:lnTo>
                <a:lnTo>
                  <a:pt x="5576" y="1981"/>
                </a:lnTo>
                <a:lnTo>
                  <a:pt x="5723" y="1577"/>
                </a:lnTo>
                <a:lnTo>
                  <a:pt x="5906" y="1211"/>
                </a:lnTo>
                <a:lnTo>
                  <a:pt x="6126" y="844"/>
                </a:lnTo>
                <a:lnTo>
                  <a:pt x="6383" y="514"/>
                </a:lnTo>
                <a:lnTo>
                  <a:pt x="6640" y="184"/>
                </a:lnTo>
                <a:lnTo>
                  <a:pt x="6677" y="110"/>
                </a:lnTo>
                <a:lnTo>
                  <a:pt x="6677" y="37"/>
                </a:lnTo>
                <a:lnTo>
                  <a:pt x="6603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72" name="Google Shape;272;p4"/>
          <p:cNvSpPr/>
          <p:nvPr/>
        </p:nvSpPr>
        <p:spPr>
          <a:xfrm>
            <a:off x="-35016" y="4075593"/>
            <a:ext cx="339602" cy="400617"/>
          </a:xfrm>
          <a:custGeom>
            <a:avLst/>
            <a:gdLst/>
            <a:ahLst/>
            <a:cxnLst/>
            <a:rect l="l" t="t" r="r" b="b"/>
            <a:pathLst>
              <a:path w="9391" h="11079" extrusionOk="0">
                <a:moveTo>
                  <a:pt x="4916" y="441"/>
                </a:moveTo>
                <a:lnTo>
                  <a:pt x="5026" y="477"/>
                </a:lnTo>
                <a:lnTo>
                  <a:pt x="5099" y="551"/>
                </a:lnTo>
                <a:lnTo>
                  <a:pt x="5099" y="771"/>
                </a:lnTo>
                <a:lnTo>
                  <a:pt x="5026" y="954"/>
                </a:lnTo>
                <a:lnTo>
                  <a:pt x="4953" y="1064"/>
                </a:lnTo>
                <a:lnTo>
                  <a:pt x="4842" y="1138"/>
                </a:lnTo>
                <a:lnTo>
                  <a:pt x="4732" y="1174"/>
                </a:lnTo>
                <a:lnTo>
                  <a:pt x="4622" y="1138"/>
                </a:lnTo>
                <a:lnTo>
                  <a:pt x="4366" y="1028"/>
                </a:lnTo>
                <a:lnTo>
                  <a:pt x="4439" y="917"/>
                </a:lnTo>
                <a:lnTo>
                  <a:pt x="4439" y="771"/>
                </a:lnTo>
                <a:lnTo>
                  <a:pt x="4402" y="697"/>
                </a:lnTo>
                <a:lnTo>
                  <a:pt x="4366" y="661"/>
                </a:lnTo>
                <a:lnTo>
                  <a:pt x="4476" y="551"/>
                </a:lnTo>
                <a:lnTo>
                  <a:pt x="4622" y="477"/>
                </a:lnTo>
                <a:lnTo>
                  <a:pt x="4769" y="441"/>
                </a:lnTo>
                <a:close/>
                <a:moveTo>
                  <a:pt x="3375" y="6493"/>
                </a:moveTo>
                <a:lnTo>
                  <a:pt x="3375" y="6530"/>
                </a:lnTo>
                <a:lnTo>
                  <a:pt x="3339" y="6530"/>
                </a:lnTo>
                <a:lnTo>
                  <a:pt x="3375" y="6493"/>
                </a:lnTo>
                <a:close/>
                <a:moveTo>
                  <a:pt x="4292" y="6933"/>
                </a:moveTo>
                <a:lnTo>
                  <a:pt x="4256" y="7007"/>
                </a:lnTo>
                <a:lnTo>
                  <a:pt x="4219" y="6970"/>
                </a:lnTo>
                <a:lnTo>
                  <a:pt x="4292" y="6933"/>
                </a:lnTo>
                <a:close/>
                <a:moveTo>
                  <a:pt x="5209" y="4219"/>
                </a:moveTo>
                <a:lnTo>
                  <a:pt x="5429" y="4329"/>
                </a:lnTo>
                <a:lnTo>
                  <a:pt x="5649" y="4439"/>
                </a:lnTo>
                <a:lnTo>
                  <a:pt x="5686" y="4549"/>
                </a:lnTo>
                <a:lnTo>
                  <a:pt x="5723" y="4586"/>
                </a:lnTo>
                <a:lnTo>
                  <a:pt x="5796" y="4586"/>
                </a:lnTo>
                <a:lnTo>
                  <a:pt x="6016" y="4879"/>
                </a:lnTo>
                <a:lnTo>
                  <a:pt x="6163" y="5173"/>
                </a:lnTo>
                <a:lnTo>
                  <a:pt x="6200" y="5503"/>
                </a:lnTo>
                <a:lnTo>
                  <a:pt x="6200" y="5833"/>
                </a:lnTo>
                <a:lnTo>
                  <a:pt x="6090" y="6126"/>
                </a:lnTo>
                <a:lnTo>
                  <a:pt x="5943" y="6420"/>
                </a:lnTo>
                <a:lnTo>
                  <a:pt x="5796" y="6603"/>
                </a:lnTo>
                <a:lnTo>
                  <a:pt x="5649" y="6750"/>
                </a:lnTo>
                <a:lnTo>
                  <a:pt x="5649" y="6713"/>
                </a:lnTo>
                <a:lnTo>
                  <a:pt x="5649" y="6566"/>
                </a:lnTo>
                <a:lnTo>
                  <a:pt x="5649" y="6383"/>
                </a:lnTo>
                <a:lnTo>
                  <a:pt x="5613" y="6346"/>
                </a:lnTo>
                <a:lnTo>
                  <a:pt x="5576" y="6310"/>
                </a:lnTo>
                <a:lnTo>
                  <a:pt x="5539" y="6310"/>
                </a:lnTo>
                <a:lnTo>
                  <a:pt x="5503" y="6346"/>
                </a:lnTo>
                <a:lnTo>
                  <a:pt x="5393" y="6493"/>
                </a:lnTo>
                <a:lnTo>
                  <a:pt x="5356" y="6676"/>
                </a:lnTo>
                <a:lnTo>
                  <a:pt x="5319" y="6933"/>
                </a:lnTo>
                <a:lnTo>
                  <a:pt x="5099" y="7007"/>
                </a:lnTo>
                <a:lnTo>
                  <a:pt x="5099" y="6860"/>
                </a:lnTo>
                <a:lnTo>
                  <a:pt x="5099" y="6713"/>
                </a:lnTo>
                <a:lnTo>
                  <a:pt x="5136" y="6566"/>
                </a:lnTo>
                <a:lnTo>
                  <a:pt x="5209" y="6456"/>
                </a:lnTo>
                <a:lnTo>
                  <a:pt x="5246" y="6420"/>
                </a:lnTo>
                <a:lnTo>
                  <a:pt x="5209" y="6383"/>
                </a:lnTo>
                <a:lnTo>
                  <a:pt x="5173" y="6346"/>
                </a:lnTo>
                <a:lnTo>
                  <a:pt x="5136" y="6346"/>
                </a:lnTo>
                <a:lnTo>
                  <a:pt x="4953" y="6456"/>
                </a:lnTo>
                <a:lnTo>
                  <a:pt x="4842" y="6640"/>
                </a:lnTo>
                <a:lnTo>
                  <a:pt x="4769" y="6823"/>
                </a:lnTo>
                <a:lnTo>
                  <a:pt x="4769" y="7043"/>
                </a:lnTo>
                <a:lnTo>
                  <a:pt x="4696" y="7043"/>
                </a:lnTo>
                <a:lnTo>
                  <a:pt x="4659" y="7007"/>
                </a:lnTo>
                <a:lnTo>
                  <a:pt x="4622" y="6970"/>
                </a:lnTo>
                <a:lnTo>
                  <a:pt x="4586" y="6970"/>
                </a:lnTo>
                <a:lnTo>
                  <a:pt x="5026" y="6016"/>
                </a:lnTo>
                <a:lnTo>
                  <a:pt x="5026" y="5943"/>
                </a:lnTo>
                <a:lnTo>
                  <a:pt x="4989" y="5906"/>
                </a:lnTo>
                <a:lnTo>
                  <a:pt x="4953" y="5906"/>
                </a:lnTo>
                <a:lnTo>
                  <a:pt x="4916" y="5943"/>
                </a:lnTo>
                <a:lnTo>
                  <a:pt x="4402" y="6750"/>
                </a:lnTo>
                <a:lnTo>
                  <a:pt x="4366" y="6676"/>
                </a:lnTo>
                <a:lnTo>
                  <a:pt x="4329" y="6640"/>
                </a:lnTo>
                <a:lnTo>
                  <a:pt x="4256" y="6640"/>
                </a:lnTo>
                <a:lnTo>
                  <a:pt x="4439" y="6236"/>
                </a:lnTo>
                <a:lnTo>
                  <a:pt x="4659" y="5796"/>
                </a:lnTo>
                <a:lnTo>
                  <a:pt x="4696" y="5759"/>
                </a:lnTo>
                <a:lnTo>
                  <a:pt x="4659" y="5723"/>
                </a:lnTo>
                <a:lnTo>
                  <a:pt x="4586" y="5723"/>
                </a:lnTo>
                <a:lnTo>
                  <a:pt x="4182" y="6273"/>
                </a:lnTo>
                <a:lnTo>
                  <a:pt x="3999" y="6566"/>
                </a:lnTo>
                <a:lnTo>
                  <a:pt x="3852" y="6860"/>
                </a:lnTo>
                <a:lnTo>
                  <a:pt x="3669" y="6786"/>
                </a:lnTo>
                <a:lnTo>
                  <a:pt x="3779" y="6750"/>
                </a:lnTo>
                <a:lnTo>
                  <a:pt x="3852" y="6640"/>
                </a:lnTo>
                <a:lnTo>
                  <a:pt x="3889" y="6566"/>
                </a:lnTo>
                <a:lnTo>
                  <a:pt x="3889" y="6420"/>
                </a:lnTo>
                <a:lnTo>
                  <a:pt x="3889" y="6383"/>
                </a:lnTo>
                <a:lnTo>
                  <a:pt x="3815" y="6383"/>
                </a:lnTo>
                <a:lnTo>
                  <a:pt x="3999" y="6163"/>
                </a:lnTo>
                <a:lnTo>
                  <a:pt x="4512" y="5539"/>
                </a:lnTo>
                <a:lnTo>
                  <a:pt x="4512" y="5466"/>
                </a:lnTo>
                <a:lnTo>
                  <a:pt x="4476" y="5429"/>
                </a:lnTo>
                <a:lnTo>
                  <a:pt x="4402" y="5429"/>
                </a:lnTo>
                <a:lnTo>
                  <a:pt x="3779" y="6016"/>
                </a:lnTo>
                <a:lnTo>
                  <a:pt x="3632" y="6126"/>
                </a:lnTo>
                <a:lnTo>
                  <a:pt x="3595" y="6090"/>
                </a:lnTo>
                <a:lnTo>
                  <a:pt x="3559" y="6090"/>
                </a:lnTo>
                <a:lnTo>
                  <a:pt x="3485" y="6126"/>
                </a:lnTo>
                <a:lnTo>
                  <a:pt x="3669" y="5869"/>
                </a:lnTo>
                <a:lnTo>
                  <a:pt x="3889" y="5649"/>
                </a:lnTo>
                <a:lnTo>
                  <a:pt x="4146" y="5466"/>
                </a:lnTo>
                <a:lnTo>
                  <a:pt x="4402" y="5283"/>
                </a:lnTo>
                <a:lnTo>
                  <a:pt x="4439" y="5246"/>
                </a:lnTo>
                <a:lnTo>
                  <a:pt x="4402" y="5209"/>
                </a:lnTo>
                <a:lnTo>
                  <a:pt x="4402" y="5173"/>
                </a:lnTo>
                <a:lnTo>
                  <a:pt x="4329" y="5136"/>
                </a:lnTo>
                <a:lnTo>
                  <a:pt x="3962" y="5319"/>
                </a:lnTo>
                <a:lnTo>
                  <a:pt x="3632" y="5539"/>
                </a:lnTo>
                <a:lnTo>
                  <a:pt x="3339" y="5796"/>
                </a:lnTo>
                <a:lnTo>
                  <a:pt x="3082" y="6126"/>
                </a:lnTo>
                <a:lnTo>
                  <a:pt x="3045" y="6016"/>
                </a:lnTo>
                <a:lnTo>
                  <a:pt x="3082" y="5980"/>
                </a:lnTo>
                <a:lnTo>
                  <a:pt x="3339" y="5613"/>
                </a:lnTo>
                <a:lnTo>
                  <a:pt x="3632" y="5283"/>
                </a:lnTo>
                <a:lnTo>
                  <a:pt x="3962" y="4952"/>
                </a:lnTo>
                <a:lnTo>
                  <a:pt x="4292" y="4659"/>
                </a:lnTo>
                <a:lnTo>
                  <a:pt x="4292" y="4622"/>
                </a:lnTo>
                <a:lnTo>
                  <a:pt x="4256" y="4586"/>
                </a:lnTo>
                <a:lnTo>
                  <a:pt x="4219" y="4586"/>
                </a:lnTo>
                <a:lnTo>
                  <a:pt x="3925" y="4732"/>
                </a:lnTo>
                <a:lnTo>
                  <a:pt x="3632" y="4879"/>
                </a:lnTo>
                <a:lnTo>
                  <a:pt x="3375" y="5099"/>
                </a:lnTo>
                <a:lnTo>
                  <a:pt x="3155" y="5356"/>
                </a:lnTo>
                <a:lnTo>
                  <a:pt x="3228" y="5209"/>
                </a:lnTo>
                <a:lnTo>
                  <a:pt x="3339" y="5062"/>
                </a:lnTo>
                <a:lnTo>
                  <a:pt x="3559" y="4842"/>
                </a:lnTo>
                <a:lnTo>
                  <a:pt x="3852" y="4622"/>
                </a:lnTo>
                <a:lnTo>
                  <a:pt x="4146" y="4476"/>
                </a:lnTo>
                <a:lnTo>
                  <a:pt x="4402" y="4366"/>
                </a:lnTo>
                <a:lnTo>
                  <a:pt x="4659" y="4292"/>
                </a:lnTo>
                <a:lnTo>
                  <a:pt x="4953" y="4219"/>
                </a:lnTo>
                <a:close/>
                <a:moveTo>
                  <a:pt x="807" y="8767"/>
                </a:moveTo>
                <a:lnTo>
                  <a:pt x="807" y="8841"/>
                </a:lnTo>
                <a:lnTo>
                  <a:pt x="844" y="8914"/>
                </a:lnTo>
                <a:lnTo>
                  <a:pt x="918" y="8951"/>
                </a:lnTo>
                <a:lnTo>
                  <a:pt x="1138" y="8951"/>
                </a:lnTo>
                <a:lnTo>
                  <a:pt x="1211" y="8987"/>
                </a:lnTo>
                <a:lnTo>
                  <a:pt x="1321" y="8987"/>
                </a:lnTo>
                <a:lnTo>
                  <a:pt x="1321" y="9061"/>
                </a:lnTo>
                <a:lnTo>
                  <a:pt x="1321" y="9097"/>
                </a:lnTo>
                <a:lnTo>
                  <a:pt x="1248" y="9171"/>
                </a:lnTo>
                <a:lnTo>
                  <a:pt x="1174" y="9207"/>
                </a:lnTo>
                <a:lnTo>
                  <a:pt x="954" y="9244"/>
                </a:lnTo>
                <a:lnTo>
                  <a:pt x="844" y="9207"/>
                </a:lnTo>
                <a:lnTo>
                  <a:pt x="697" y="9134"/>
                </a:lnTo>
                <a:lnTo>
                  <a:pt x="587" y="9061"/>
                </a:lnTo>
                <a:lnTo>
                  <a:pt x="551" y="8951"/>
                </a:lnTo>
                <a:lnTo>
                  <a:pt x="661" y="8841"/>
                </a:lnTo>
                <a:lnTo>
                  <a:pt x="807" y="8767"/>
                </a:lnTo>
                <a:close/>
                <a:moveTo>
                  <a:pt x="8511" y="8657"/>
                </a:moveTo>
                <a:lnTo>
                  <a:pt x="8621" y="8694"/>
                </a:lnTo>
                <a:lnTo>
                  <a:pt x="8731" y="8731"/>
                </a:lnTo>
                <a:lnTo>
                  <a:pt x="8841" y="8804"/>
                </a:lnTo>
                <a:lnTo>
                  <a:pt x="8951" y="8877"/>
                </a:lnTo>
                <a:lnTo>
                  <a:pt x="8987" y="8987"/>
                </a:lnTo>
                <a:lnTo>
                  <a:pt x="9024" y="9097"/>
                </a:lnTo>
                <a:lnTo>
                  <a:pt x="9024" y="9134"/>
                </a:lnTo>
                <a:lnTo>
                  <a:pt x="8987" y="9134"/>
                </a:lnTo>
                <a:lnTo>
                  <a:pt x="8877" y="9097"/>
                </a:lnTo>
                <a:lnTo>
                  <a:pt x="8804" y="9134"/>
                </a:lnTo>
                <a:lnTo>
                  <a:pt x="8731" y="9171"/>
                </a:lnTo>
                <a:lnTo>
                  <a:pt x="8621" y="9281"/>
                </a:lnTo>
                <a:lnTo>
                  <a:pt x="8474" y="9354"/>
                </a:lnTo>
                <a:lnTo>
                  <a:pt x="8327" y="9318"/>
                </a:lnTo>
                <a:lnTo>
                  <a:pt x="8254" y="9244"/>
                </a:lnTo>
                <a:lnTo>
                  <a:pt x="8217" y="9171"/>
                </a:lnTo>
                <a:lnTo>
                  <a:pt x="8217" y="9024"/>
                </a:lnTo>
                <a:lnTo>
                  <a:pt x="8254" y="8841"/>
                </a:lnTo>
                <a:lnTo>
                  <a:pt x="8254" y="8694"/>
                </a:lnTo>
                <a:lnTo>
                  <a:pt x="8511" y="8657"/>
                </a:lnTo>
                <a:close/>
                <a:moveTo>
                  <a:pt x="5026" y="9501"/>
                </a:moveTo>
                <a:lnTo>
                  <a:pt x="5063" y="9574"/>
                </a:lnTo>
                <a:lnTo>
                  <a:pt x="4989" y="9538"/>
                </a:lnTo>
                <a:lnTo>
                  <a:pt x="5026" y="9501"/>
                </a:lnTo>
                <a:close/>
                <a:moveTo>
                  <a:pt x="4696" y="9868"/>
                </a:moveTo>
                <a:lnTo>
                  <a:pt x="4953" y="9941"/>
                </a:lnTo>
                <a:lnTo>
                  <a:pt x="4916" y="10014"/>
                </a:lnTo>
                <a:lnTo>
                  <a:pt x="4879" y="10271"/>
                </a:lnTo>
                <a:lnTo>
                  <a:pt x="4842" y="10308"/>
                </a:lnTo>
                <a:lnTo>
                  <a:pt x="4549" y="10308"/>
                </a:lnTo>
                <a:lnTo>
                  <a:pt x="4439" y="10235"/>
                </a:lnTo>
                <a:lnTo>
                  <a:pt x="4329" y="10125"/>
                </a:lnTo>
                <a:lnTo>
                  <a:pt x="4292" y="10051"/>
                </a:lnTo>
                <a:lnTo>
                  <a:pt x="4256" y="9941"/>
                </a:lnTo>
                <a:lnTo>
                  <a:pt x="4329" y="9904"/>
                </a:lnTo>
                <a:lnTo>
                  <a:pt x="4439" y="9868"/>
                </a:lnTo>
                <a:close/>
                <a:moveTo>
                  <a:pt x="4806" y="0"/>
                </a:moveTo>
                <a:lnTo>
                  <a:pt x="4622" y="37"/>
                </a:lnTo>
                <a:lnTo>
                  <a:pt x="4476" y="110"/>
                </a:lnTo>
                <a:lnTo>
                  <a:pt x="4292" y="147"/>
                </a:lnTo>
                <a:lnTo>
                  <a:pt x="4146" y="257"/>
                </a:lnTo>
                <a:lnTo>
                  <a:pt x="3999" y="367"/>
                </a:lnTo>
                <a:lnTo>
                  <a:pt x="3889" y="477"/>
                </a:lnTo>
                <a:lnTo>
                  <a:pt x="3779" y="624"/>
                </a:lnTo>
                <a:lnTo>
                  <a:pt x="3705" y="807"/>
                </a:lnTo>
                <a:lnTo>
                  <a:pt x="3669" y="954"/>
                </a:lnTo>
                <a:lnTo>
                  <a:pt x="3669" y="1138"/>
                </a:lnTo>
                <a:lnTo>
                  <a:pt x="3705" y="1321"/>
                </a:lnTo>
                <a:lnTo>
                  <a:pt x="3815" y="1578"/>
                </a:lnTo>
                <a:lnTo>
                  <a:pt x="3999" y="1761"/>
                </a:lnTo>
                <a:lnTo>
                  <a:pt x="4182" y="1871"/>
                </a:lnTo>
                <a:lnTo>
                  <a:pt x="4402" y="1945"/>
                </a:lnTo>
                <a:lnTo>
                  <a:pt x="4366" y="2055"/>
                </a:lnTo>
                <a:lnTo>
                  <a:pt x="4329" y="2165"/>
                </a:lnTo>
                <a:lnTo>
                  <a:pt x="4329" y="2531"/>
                </a:lnTo>
                <a:lnTo>
                  <a:pt x="4329" y="2898"/>
                </a:lnTo>
                <a:lnTo>
                  <a:pt x="4329" y="3522"/>
                </a:lnTo>
                <a:lnTo>
                  <a:pt x="4329" y="3669"/>
                </a:lnTo>
                <a:lnTo>
                  <a:pt x="4366" y="3779"/>
                </a:lnTo>
                <a:lnTo>
                  <a:pt x="4072" y="3925"/>
                </a:lnTo>
                <a:lnTo>
                  <a:pt x="3815" y="4109"/>
                </a:lnTo>
                <a:lnTo>
                  <a:pt x="3742" y="4182"/>
                </a:lnTo>
                <a:lnTo>
                  <a:pt x="3742" y="4255"/>
                </a:lnTo>
                <a:lnTo>
                  <a:pt x="3522" y="4402"/>
                </a:lnTo>
                <a:lnTo>
                  <a:pt x="3339" y="4549"/>
                </a:lnTo>
                <a:lnTo>
                  <a:pt x="3155" y="4696"/>
                </a:lnTo>
                <a:lnTo>
                  <a:pt x="3008" y="4879"/>
                </a:lnTo>
                <a:lnTo>
                  <a:pt x="2862" y="5062"/>
                </a:lnTo>
                <a:lnTo>
                  <a:pt x="2752" y="5283"/>
                </a:lnTo>
                <a:lnTo>
                  <a:pt x="2678" y="5503"/>
                </a:lnTo>
                <a:lnTo>
                  <a:pt x="2642" y="5686"/>
                </a:lnTo>
                <a:lnTo>
                  <a:pt x="2642" y="5906"/>
                </a:lnTo>
                <a:lnTo>
                  <a:pt x="2678" y="6126"/>
                </a:lnTo>
                <a:lnTo>
                  <a:pt x="2752" y="6346"/>
                </a:lnTo>
                <a:lnTo>
                  <a:pt x="2825" y="6566"/>
                </a:lnTo>
                <a:lnTo>
                  <a:pt x="2898" y="6676"/>
                </a:lnTo>
                <a:lnTo>
                  <a:pt x="2421" y="7080"/>
                </a:lnTo>
                <a:lnTo>
                  <a:pt x="1908" y="7447"/>
                </a:lnTo>
                <a:lnTo>
                  <a:pt x="1431" y="7850"/>
                </a:lnTo>
                <a:lnTo>
                  <a:pt x="1211" y="8070"/>
                </a:lnTo>
                <a:lnTo>
                  <a:pt x="991" y="8327"/>
                </a:lnTo>
                <a:lnTo>
                  <a:pt x="771" y="8364"/>
                </a:lnTo>
                <a:lnTo>
                  <a:pt x="624" y="8327"/>
                </a:lnTo>
                <a:lnTo>
                  <a:pt x="477" y="8327"/>
                </a:lnTo>
                <a:lnTo>
                  <a:pt x="367" y="8364"/>
                </a:lnTo>
                <a:lnTo>
                  <a:pt x="257" y="8437"/>
                </a:lnTo>
                <a:lnTo>
                  <a:pt x="184" y="8511"/>
                </a:lnTo>
                <a:lnTo>
                  <a:pt x="111" y="8584"/>
                </a:lnTo>
                <a:lnTo>
                  <a:pt x="37" y="8804"/>
                </a:lnTo>
                <a:lnTo>
                  <a:pt x="0" y="9061"/>
                </a:lnTo>
                <a:lnTo>
                  <a:pt x="0" y="9318"/>
                </a:lnTo>
                <a:lnTo>
                  <a:pt x="74" y="9538"/>
                </a:lnTo>
                <a:lnTo>
                  <a:pt x="257" y="9684"/>
                </a:lnTo>
                <a:lnTo>
                  <a:pt x="477" y="9831"/>
                </a:lnTo>
                <a:lnTo>
                  <a:pt x="697" y="9904"/>
                </a:lnTo>
                <a:lnTo>
                  <a:pt x="954" y="9941"/>
                </a:lnTo>
                <a:lnTo>
                  <a:pt x="1174" y="9904"/>
                </a:lnTo>
                <a:lnTo>
                  <a:pt x="1431" y="9868"/>
                </a:lnTo>
                <a:lnTo>
                  <a:pt x="1651" y="9794"/>
                </a:lnTo>
                <a:lnTo>
                  <a:pt x="1798" y="9648"/>
                </a:lnTo>
                <a:lnTo>
                  <a:pt x="1908" y="9574"/>
                </a:lnTo>
                <a:lnTo>
                  <a:pt x="1945" y="9464"/>
                </a:lnTo>
                <a:lnTo>
                  <a:pt x="1981" y="9354"/>
                </a:lnTo>
                <a:lnTo>
                  <a:pt x="1981" y="9207"/>
                </a:lnTo>
                <a:lnTo>
                  <a:pt x="1908" y="8987"/>
                </a:lnTo>
                <a:lnTo>
                  <a:pt x="1798" y="8767"/>
                </a:lnTo>
                <a:lnTo>
                  <a:pt x="1651" y="8584"/>
                </a:lnTo>
                <a:lnTo>
                  <a:pt x="1431" y="8437"/>
                </a:lnTo>
                <a:lnTo>
                  <a:pt x="1394" y="8437"/>
                </a:lnTo>
                <a:lnTo>
                  <a:pt x="1578" y="8254"/>
                </a:lnTo>
                <a:lnTo>
                  <a:pt x="1761" y="8070"/>
                </a:lnTo>
                <a:lnTo>
                  <a:pt x="2165" y="7777"/>
                </a:lnTo>
                <a:lnTo>
                  <a:pt x="2421" y="7557"/>
                </a:lnTo>
                <a:lnTo>
                  <a:pt x="2642" y="7337"/>
                </a:lnTo>
                <a:lnTo>
                  <a:pt x="2862" y="7080"/>
                </a:lnTo>
                <a:lnTo>
                  <a:pt x="3008" y="6786"/>
                </a:lnTo>
                <a:lnTo>
                  <a:pt x="3118" y="6897"/>
                </a:lnTo>
                <a:lnTo>
                  <a:pt x="3302" y="7043"/>
                </a:lnTo>
                <a:lnTo>
                  <a:pt x="3632" y="7227"/>
                </a:lnTo>
                <a:lnTo>
                  <a:pt x="3999" y="7337"/>
                </a:lnTo>
                <a:lnTo>
                  <a:pt x="4366" y="7410"/>
                </a:lnTo>
                <a:lnTo>
                  <a:pt x="4439" y="7410"/>
                </a:lnTo>
                <a:lnTo>
                  <a:pt x="4402" y="7887"/>
                </a:lnTo>
                <a:lnTo>
                  <a:pt x="4402" y="8364"/>
                </a:lnTo>
                <a:lnTo>
                  <a:pt x="4439" y="9318"/>
                </a:lnTo>
                <a:lnTo>
                  <a:pt x="4256" y="9391"/>
                </a:lnTo>
                <a:lnTo>
                  <a:pt x="4109" y="9464"/>
                </a:lnTo>
                <a:lnTo>
                  <a:pt x="3999" y="9574"/>
                </a:lnTo>
                <a:lnTo>
                  <a:pt x="3925" y="9684"/>
                </a:lnTo>
                <a:lnTo>
                  <a:pt x="3889" y="9794"/>
                </a:lnTo>
                <a:lnTo>
                  <a:pt x="3852" y="9941"/>
                </a:lnTo>
                <a:lnTo>
                  <a:pt x="3815" y="10125"/>
                </a:lnTo>
                <a:lnTo>
                  <a:pt x="3852" y="10271"/>
                </a:lnTo>
                <a:lnTo>
                  <a:pt x="3925" y="10565"/>
                </a:lnTo>
                <a:lnTo>
                  <a:pt x="4072" y="10821"/>
                </a:lnTo>
                <a:lnTo>
                  <a:pt x="4182" y="10895"/>
                </a:lnTo>
                <a:lnTo>
                  <a:pt x="4329" y="10968"/>
                </a:lnTo>
                <a:lnTo>
                  <a:pt x="4439" y="11042"/>
                </a:lnTo>
                <a:lnTo>
                  <a:pt x="4586" y="11078"/>
                </a:lnTo>
                <a:lnTo>
                  <a:pt x="4879" y="11078"/>
                </a:lnTo>
                <a:lnTo>
                  <a:pt x="5173" y="11005"/>
                </a:lnTo>
                <a:lnTo>
                  <a:pt x="5283" y="10932"/>
                </a:lnTo>
                <a:lnTo>
                  <a:pt x="5393" y="10821"/>
                </a:lnTo>
                <a:lnTo>
                  <a:pt x="5466" y="10711"/>
                </a:lnTo>
                <a:lnTo>
                  <a:pt x="5503" y="10601"/>
                </a:lnTo>
                <a:lnTo>
                  <a:pt x="5576" y="10308"/>
                </a:lnTo>
                <a:lnTo>
                  <a:pt x="5539" y="10051"/>
                </a:lnTo>
                <a:lnTo>
                  <a:pt x="5503" y="9904"/>
                </a:lnTo>
                <a:lnTo>
                  <a:pt x="5393" y="9794"/>
                </a:lnTo>
                <a:lnTo>
                  <a:pt x="5319" y="9684"/>
                </a:lnTo>
                <a:lnTo>
                  <a:pt x="5173" y="9611"/>
                </a:lnTo>
                <a:lnTo>
                  <a:pt x="5136" y="9428"/>
                </a:lnTo>
                <a:lnTo>
                  <a:pt x="5099" y="9354"/>
                </a:lnTo>
                <a:lnTo>
                  <a:pt x="4842" y="9354"/>
                </a:lnTo>
                <a:lnTo>
                  <a:pt x="4806" y="8474"/>
                </a:lnTo>
                <a:lnTo>
                  <a:pt x="4806" y="7960"/>
                </a:lnTo>
                <a:lnTo>
                  <a:pt x="4769" y="7447"/>
                </a:lnTo>
                <a:lnTo>
                  <a:pt x="5136" y="7410"/>
                </a:lnTo>
                <a:lnTo>
                  <a:pt x="5503" y="7300"/>
                </a:lnTo>
                <a:lnTo>
                  <a:pt x="5833" y="7117"/>
                </a:lnTo>
                <a:lnTo>
                  <a:pt x="6126" y="6860"/>
                </a:lnTo>
                <a:lnTo>
                  <a:pt x="6200" y="6786"/>
                </a:lnTo>
                <a:lnTo>
                  <a:pt x="6310" y="6933"/>
                </a:lnTo>
                <a:lnTo>
                  <a:pt x="6493" y="7080"/>
                </a:lnTo>
                <a:lnTo>
                  <a:pt x="6677" y="7190"/>
                </a:lnTo>
                <a:lnTo>
                  <a:pt x="6860" y="7300"/>
                </a:lnTo>
                <a:lnTo>
                  <a:pt x="7043" y="7630"/>
                </a:lnTo>
                <a:lnTo>
                  <a:pt x="7263" y="7997"/>
                </a:lnTo>
                <a:lnTo>
                  <a:pt x="7557" y="8437"/>
                </a:lnTo>
                <a:lnTo>
                  <a:pt x="7667" y="8584"/>
                </a:lnTo>
                <a:lnTo>
                  <a:pt x="7557" y="8767"/>
                </a:lnTo>
                <a:lnTo>
                  <a:pt x="7484" y="8951"/>
                </a:lnTo>
                <a:lnTo>
                  <a:pt x="7447" y="9097"/>
                </a:lnTo>
                <a:lnTo>
                  <a:pt x="7447" y="9281"/>
                </a:lnTo>
                <a:lnTo>
                  <a:pt x="7484" y="9428"/>
                </a:lnTo>
                <a:lnTo>
                  <a:pt x="7520" y="9611"/>
                </a:lnTo>
                <a:lnTo>
                  <a:pt x="7594" y="9758"/>
                </a:lnTo>
                <a:lnTo>
                  <a:pt x="7704" y="9904"/>
                </a:lnTo>
                <a:lnTo>
                  <a:pt x="7850" y="10014"/>
                </a:lnTo>
                <a:lnTo>
                  <a:pt x="7960" y="10125"/>
                </a:lnTo>
                <a:lnTo>
                  <a:pt x="8107" y="10161"/>
                </a:lnTo>
                <a:lnTo>
                  <a:pt x="8254" y="10198"/>
                </a:lnTo>
                <a:lnTo>
                  <a:pt x="8547" y="10198"/>
                </a:lnTo>
                <a:lnTo>
                  <a:pt x="8694" y="10125"/>
                </a:lnTo>
                <a:lnTo>
                  <a:pt x="8877" y="10051"/>
                </a:lnTo>
                <a:lnTo>
                  <a:pt x="9098" y="9831"/>
                </a:lnTo>
                <a:lnTo>
                  <a:pt x="9281" y="9538"/>
                </a:lnTo>
                <a:lnTo>
                  <a:pt x="9354" y="9391"/>
                </a:lnTo>
                <a:lnTo>
                  <a:pt x="9391" y="9244"/>
                </a:lnTo>
                <a:lnTo>
                  <a:pt x="9391" y="9061"/>
                </a:lnTo>
                <a:lnTo>
                  <a:pt x="9391" y="8914"/>
                </a:lnTo>
                <a:lnTo>
                  <a:pt x="9318" y="8767"/>
                </a:lnTo>
                <a:lnTo>
                  <a:pt x="9244" y="8621"/>
                </a:lnTo>
                <a:lnTo>
                  <a:pt x="9134" y="8511"/>
                </a:lnTo>
                <a:lnTo>
                  <a:pt x="8987" y="8437"/>
                </a:lnTo>
                <a:lnTo>
                  <a:pt x="8841" y="8364"/>
                </a:lnTo>
                <a:lnTo>
                  <a:pt x="8694" y="8327"/>
                </a:lnTo>
                <a:lnTo>
                  <a:pt x="8364" y="8290"/>
                </a:lnTo>
                <a:lnTo>
                  <a:pt x="8180" y="8290"/>
                </a:lnTo>
                <a:lnTo>
                  <a:pt x="7997" y="8364"/>
                </a:lnTo>
                <a:lnTo>
                  <a:pt x="7924" y="8217"/>
                </a:lnTo>
                <a:lnTo>
                  <a:pt x="7814" y="8070"/>
                </a:lnTo>
                <a:lnTo>
                  <a:pt x="7557" y="7667"/>
                </a:lnTo>
                <a:lnTo>
                  <a:pt x="7300" y="7300"/>
                </a:lnTo>
                <a:lnTo>
                  <a:pt x="7227" y="7153"/>
                </a:lnTo>
                <a:lnTo>
                  <a:pt x="7153" y="7007"/>
                </a:lnTo>
                <a:lnTo>
                  <a:pt x="7043" y="6933"/>
                </a:lnTo>
                <a:lnTo>
                  <a:pt x="6897" y="6897"/>
                </a:lnTo>
                <a:lnTo>
                  <a:pt x="6640" y="6750"/>
                </a:lnTo>
                <a:lnTo>
                  <a:pt x="6346" y="6530"/>
                </a:lnTo>
                <a:lnTo>
                  <a:pt x="6530" y="6236"/>
                </a:lnTo>
                <a:lnTo>
                  <a:pt x="6603" y="5869"/>
                </a:lnTo>
                <a:lnTo>
                  <a:pt x="6603" y="5503"/>
                </a:lnTo>
                <a:lnTo>
                  <a:pt x="6567" y="5173"/>
                </a:lnTo>
                <a:lnTo>
                  <a:pt x="6456" y="4842"/>
                </a:lnTo>
                <a:lnTo>
                  <a:pt x="6310" y="4586"/>
                </a:lnTo>
                <a:lnTo>
                  <a:pt x="6126" y="4329"/>
                </a:lnTo>
                <a:lnTo>
                  <a:pt x="5870" y="4109"/>
                </a:lnTo>
                <a:lnTo>
                  <a:pt x="5613" y="3962"/>
                </a:lnTo>
                <a:lnTo>
                  <a:pt x="5356" y="3815"/>
                </a:lnTo>
                <a:lnTo>
                  <a:pt x="5026" y="3742"/>
                </a:lnTo>
                <a:lnTo>
                  <a:pt x="4732" y="3742"/>
                </a:lnTo>
                <a:lnTo>
                  <a:pt x="4732" y="3522"/>
                </a:lnTo>
                <a:lnTo>
                  <a:pt x="4696" y="2678"/>
                </a:lnTo>
                <a:lnTo>
                  <a:pt x="4732" y="2385"/>
                </a:lnTo>
                <a:lnTo>
                  <a:pt x="4696" y="2165"/>
                </a:lnTo>
                <a:lnTo>
                  <a:pt x="4659" y="1981"/>
                </a:lnTo>
                <a:lnTo>
                  <a:pt x="4842" y="1945"/>
                </a:lnTo>
                <a:lnTo>
                  <a:pt x="5063" y="1871"/>
                </a:lnTo>
                <a:lnTo>
                  <a:pt x="5246" y="1761"/>
                </a:lnTo>
                <a:lnTo>
                  <a:pt x="5393" y="1651"/>
                </a:lnTo>
                <a:lnTo>
                  <a:pt x="5539" y="1468"/>
                </a:lnTo>
                <a:lnTo>
                  <a:pt x="5613" y="1284"/>
                </a:lnTo>
                <a:lnTo>
                  <a:pt x="5686" y="1101"/>
                </a:lnTo>
                <a:lnTo>
                  <a:pt x="5686" y="844"/>
                </a:lnTo>
                <a:lnTo>
                  <a:pt x="5613" y="624"/>
                </a:lnTo>
                <a:lnTo>
                  <a:pt x="5503" y="404"/>
                </a:lnTo>
                <a:lnTo>
                  <a:pt x="5466" y="257"/>
                </a:lnTo>
                <a:lnTo>
                  <a:pt x="5429" y="184"/>
                </a:lnTo>
                <a:lnTo>
                  <a:pt x="5356" y="147"/>
                </a:lnTo>
                <a:lnTo>
                  <a:pt x="5209" y="147"/>
                </a:lnTo>
                <a:lnTo>
                  <a:pt x="5063" y="110"/>
                </a:lnTo>
                <a:lnTo>
                  <a:pt x="4989" y="37"/>
                </a:lnTo>
                <a:lnTo>
                  <a:pt x="4806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73" name="Google Shape;273;p4"/>
          <p:cNvSpPr/>
          <p:nvPr/>
        </p:nvSpPr>
        <p:spPr>
          <a:xfrm>
            <a:off x="721258" y="4998019"/>
            <a:ext cx="463059" cy="177962"/>
          </a:xfrm>
          <a:custGeom>
            <a:avLst/>
            <a:gdLst/>
            <a:ahLst/>
            <a:cxnLst/>
            <a:rect l="l" t="t" r="r" b="b"/>
            <a:pathLst>
              <a:path w="16325" h="6274" extrusionOk="0">
                <a:moveTo>
                  <a:pt x="14710" y="1"/>
                </a:moveTo>
                <a:lnTo>
                  <a:pt x="14527" y="74"/>
                </a:lnTo>
                <a:lnTo>
                  <a:pt x="14380" y="147"/>
                </a:lnTo>
                <a:lnTo>
                  <a:pt x="14270" y="221"/>
                </a:lnTo>
                <a:lnTo>
                  <a:pt x="14270" y="257"/>
                </a:lnTo>
                <a:lnTo>
                  <a:pt x="14197" y="221"/>
                </a:lnTo>
                <a:lnTo>
                  <a:pt x="14087" y="221"/>
                </a:lnTo>
                <a:lnTo>
                  <a:pt x="14013" y="294"/>
                </a:lnTo>
                <a:lnTo>
                  <a:pt x="13977" y="331"/>
                </a:lnTo>
                <a:lnTo>
                  <a:pt x="13977" y="441"/>
                </a:lnTo>
                <a:lnTo>
                  <a:pt x="14013" y="551"/>
                </a:lnTo>
                <a:lnTo>
                  <a:pt x="14050" y="587"/>
                </a:lnTo>
                <a:lnTo>
                  <a:pt x="14123" y="624"/>
                </a:lnTo>
                <a:lnTo>
                  <a:pt x="14343" y="624"/>
                </a:lnTo>
                <a:lnTo>
                  <a:pt x="14527" y="551"/>
                </a:lnTo>
                <a:lnTo>
                  <a:pt x="14710" y="477"/>
                </a:lnTo>
                <a:lnTo>
                  <a:pt x="14894" y="441"/>
                </a:lnTo>
                <a:lnTo>
                  <a:pt x="14967" y="477"/>
                </a:lnTo>
                <a:lnTo>
                  <a:pt x="15004" y="514"/>
                </a:lnTo>
                <a:lnTo>
                  <a:pt x="14967" y="587"/>
                </a:lnTo>
                <a:lnTo>
                  <a:pt x="14930" y="661"/>
                </a:lnTo>
                <a:lnTo>
                  <a:pt x="14747" y="881"/>
                </a:lnTo>
                <a:lnTo>
                  <a:pt x="14123" y="1725"/>
                </a:lnTo>
                <a:lnTo>
                  <a:pt x="14123" y="1798"/>
                </a:lnTo>
                <a:lnTo>
                  <a:pt x="14087" y="1871"/>
                </a:lnTo>
                <a:lnTo>
                  <a:pt x="14123" y="1981"/>
                </a:lnTo>
                <a:lnTo>
                  <a:pt x="14233" y="2055"/>
                </a:lnTo>
                <a:lnTo>
                  <a:pt x="14343" y="2091"/>
                </a:lnTo>
                <a:lnTo>
                  <a:pt x="14820" y="2091"/>
                </a:lnTo>
                <a:lnTo>
                  <a:pt x="15260" y="2055"/>
                </a:lnTo>
                <a:lnTo>
                  <a:pt x="15774" y="1945"/>
                </a:lnTo>
                <a:lnTo>
                  <a:pt x="16031" y="1871"/>
                </a:lnTo>
                <a:lnTo>
                  <a:pt x="16251" y="1761"/>
                </a:lnTo>
                <a:lnTo>
                  <a:pt x="16324" y="1651"/>
                </a:lnTo>
                <a:lnTo>
                  <a:pt x="16324" y="1541"/>
                </a:lnTo>
                <a:lnTo>
                  <a:pt x="16288" y="1468"/>
                </a:lnTo>
                <a:lnTo>
                  <a:pt x="16214" y="1431"/>
                </a:lnTo>
                <a:lnTo>
                  <a:pt x="16141" y="1394"/>
                </a:lnTo>
                <a:lnTo>
                  <a:pt x="15957" y="1431"/>
                </a:lnTo>
                <a:lnTo>
                  <a:pt x="15774" y="1468"/>
                </a:lnTo>
                <a:lnTo>
                  <a:pt x="15370" y="1541"/>
                </a:lnTo>
                <a:lnTo>
                  <a:pt x="14820" y="1615"/>
                </a:lnTo>
                <a:lnTo>
                  <a:pt x="14820" y="1615"/>
                </a:lnTo>
                <a:lnTo>
                  <a:pt x="15260" y="1028"/>
                </a:lnTo>
                <a:lnTo>
                  <a:pt x="15370" y="844"/>
                </a:lnTo>
                <a:lnTo>
                  <a:pt x="15481" y="698"/>
                </a:lnTo>
                <a:lnTo>
                  <a:pt x="15517" y="477"/>
                </a:lnTo>
                <a:lnTo>
                  <a:pt x="15517" y="404"/>
                </a:lnTo>
                <a:lnTo>
                  <a:pt x="15481" y="294"/>
                </a:lnTo>
                <a:lnTo>
                  <a:pt x="15370" y="184"/>
                </a:lnTo>
                <a:lnTo>
                  <a:pt x="15224" y="74"/>
                </a:lnTo>
                <a:lnTo>
                  <a:pt x="15077" y="37"/>
                </a:lnTo>
                <a:lnTo>
                  <a:pt x="14894" y="1"/>
                </a:lnTo>
                <a:close/>
                <a:moveTo>
                  <a:pt x="6604" y="2788"/>
                </a:moveTo>
                <a:lnTo>
                  <a:pt x="6163" y="2898"/>
                </a:lnTo>
                <a:lnTo>
                  <a:pt x="5576" y="2972"/>
                </a:lnTo>
                <a:lnTo>
                  <a:pt x="5283" y="3045"/>
                </a:lnTo>
                <a:lnTo>
                  <a:pt x="4990" y="3118"/>
                </a:lnTo>
                <a:lnTo>
                  <a:pt x="4953" y="3155"/>
                </a:lnTo>
                <a:lnTo>
                  <a:pt x="4880" y="3229"/>
                </a:lnTo>
                <a:lnTo>
                  <a:pt x="4880" y="3302"/>
                </a:lnTo>
                <a:lnTo>
                  <a:pt x="4880" y="3339"/>
                </a:lnTo>
                <a:lnTo>
                  <a:pt x="4880" y="3412"/>
                </a:lnTo>
                <a:lnTo>
                  <a:pt x="4916" y="3485"/>
                </a:lnTo>
                <a:lnTo>
                  <a:pt x="4990" y="3522"/>
                </a:lnTo>
                <a:lnTo>
                  <a:pt x="5063" y="3522"/>
                </a:lnTo>
                <a:lnTo>
                  <a:pt x="5613" y="3485"/>
                </a:lnTo>
                <a:lnTo>
                  <a:pt x="6163" y="3412"/>
                </a:lnTo>
                <a:lnTo>
                  <a:pt x="6640" y="3339"/>
                </a:lnTo>
                <a:lnTo>
                  <a:pt x="6860" y="3265"/>
                </a:lnTo>
                <a:lnTo>
                  <a:pt x="6970" y="3192"/>
                </a:lnTo>
                <a:lnTo>
                  <a:pt x="7044" y="3118"/>
                </a:lnTo>
                <a:lnTo>
                  <a:pt x="7044" y="3008"/>
                </a:lnTo>
                <a:lnTo>
                  <a:pt x="7044" y="2972"/>
                </a:lnTo>
                <a:lnTo>
                  <a:pt x="7007" y="2898"/>
                </a:lnTo>
                <a:lnTo>
                  <a:pt x="6897" y="2862"/>
                </a:lnTo>
                <a:lnTo>
                  <a:pt x="6824" y="2825"/>
                </a:lnTo>
                <a:lnTo>
                  <a:pt x="6604" y="2788"/>
                </a:lnTo>
                <a:close/>
                <a:moveTo>
                  <a:pt x="13500" y="1945"/>
                </a:moveTo>
                <a:lnTo>
                  <a:pt x="13280" y="1981"/>
                </a:lnTo>
                <a:lnTo>
                  <a:pt x="13060" y="2018"/>
                </a:lnTo>
                <a:lnTo>
                  <a:pt x="12876" y="2055"/>
                </a:lnTo>
                <a:lnTo>
                  <a:pt x="12693" y="2201"/>
                </a:lnTo>
                <a:lnTo>
                  <a:pt x="12546" y="2275"/>
                </a:lnTo>
                <a:lnTo>
                  <a:pt x="12436" y="2422"/>
                </a:lnTo>
                <a:lnTo>
                  <a:pt x="12289" y="2678"/>
                </a:lnTo>
                <a:lnTo>
                  <a:pt x="12179" y="3008"/>
                </a:lnTo>
                <a:lnTo>
                  <a:pt x="12179" y="3339"/>
                </a:lnTo>
                <a:lnTo>
                  <a:pt x="12179" y="3522"/>
                </a:lnTo>
                <a:lnTo>
                  <a:pt x="12216" y="3669"/>
                </a:lnTo>
                <a:lnTo>
                  <a:pt x="12289" y="3815"/>
                </a:lnTo>
                <a:lnTo>
                  <a:pt x="12363" y="3962"/>
                </a:lnTo>
                <a:lnTo>
                  <a:pt x="12473" y="4109"/>
                </a:lnTo>
                <a:lnTo>
                  <a:pt x="12583" y="4219"/>
                </a:lnTo>
                <a:lnTo>
                  <a:pt x="12729" y="4292"/>
                </a:lnTo>
                <a:lnTo>
                  <a:pt x="12876" y="4366"/>
                </a:lnTo>
                <a:lnTo>
                  <a:pt x="12986" y="4402"/>
                </a:lnTo>
                <a:lnTo>
                  <a:pt x="13096" y="4402"/>
                </a:lnTo>
                <a:lnTo>
                  <a:pt x="13353" y="4329"/>
                </a:lnTo>
                <a:lnTo>
                  <a:pt x="13757" y="4146"/>
                </a:lnTo>
                <a:lnTo>
                  <a:pt x="14197" y="3999"/>
                </a:lnTo>
                <a:lnTo>
                  <a:pt x="14417" y="3852"/>
                </a:lnTo>
                <a:lnTo>
                  <a:pt x="14564" y="3705"/>
                </a:lnTo>
                <a:lnTo>
                  <a:pt x="14600" y="3632"/>
                </a:lnTo>
                <a:lnTo>
                  <a:pt x="14564" y="3559"/>
                </a:lnTo>
                <a:lnTo>
                  <a:pt x="14527" y="3485"/>
                </a:lnTo>
                <a:lnTo>
                  <a:pt x="14453" y="3449"/>
                </a:lnTo>
                <a:lnTo>
                  <a:pt x="14343" y="3412"/>
                </a:lnTo>
                <a:lnTo>
                  <a:pt x="14197" y="3449"/>
                </a:lnTo>
                <a:lnTo>
                  <a:pt x="13940" y="3522"/>
                </a:lnTo>
                <a:lnTo>
                  <a:pt x="13426" y="3742"/>
                </a:lnTo>
                <a:lnTo>
                  <a:pt x="13280" y="3815"/>
                </a:lnTo>
                <a:lnTo>
                  <a:pt x="13133" y="3852"/>
                </a:lnTo>
                <a:lnTo>
                  <a:pt x="12986" y="3852"/>
                </a:lnTo>
                <a:lnTo>
                  <a:pt x="12839" y="3779"/>
                </a:lnTo>
                <a:lnTo>
                  <a:pt x="12766" y="3669"/>
                </a:lnTo>
                <a:lnTo>
                  <a:pt x="12729" y="3559"/>
                </a:lnTo>
                <a:lnTo>
                  <a:pt x="12656" y="3339"/>
                </a:lnTo>
                <a:lnTo>
                  <a:pt x="12656" y="3118"/>
                </a:lnTo>
                <a:lnTo>
                  <a:pt x="12729" y="2898"/>
                </a:lnTo>
                <a:lnTo>
                  <a:pt x="12839" y="2715"/>
                </a:lnTo>
                <a:lnTo>
                  <a:pt x="12986" y="2532"/>
                </a:lnTo>
                <a:lnTo>
                  <a:pt x="13133" y="2458"/>
                </a:lnTo>
                <a:lnTo>
                  <a:pt x="13280" y="2422"/>
                </a:lnTo>
                <a:lnTo>
                  <a:pt x="13610" y="2385"/>
                </a:lnTo>
                <a:lnTo>
                  <a:pt x="13940" y="2348"/>
                </a:lnTo>
                <a:lnTo>
                  <a:pt x="14307" y="2348"/>
                </a:lnTo>
                <a:lnTo>
                  <a:pt x="14307" y="2311"/>
                </a:lnTo>
                <a:lnTo>
                  <a:pt x="14307" y="2275"/>
                </a:lnTo>
                <a:lnTo>
                  <a:pt x="14307" y="2238"/>
                </a:lnTo>
                <a:lnTo>
                  <a:pt x="14123" y="2128"/>
                </a:lnTo>
                <a:lnTo>
                  <a:pt x="13903" y="2055"/>
                </a:lnTo>
                <a:lnTo>
                  <a:pt x="13720" y="1981"/>
                </a:lnTo>
                <a:lnTo>
                  <a:pt x="13500" y="1945"/>
                </a:lnTo>
                <a:close/>
                <a:moveTo>
                  <a:pt x="6787" y="4182"/>
                </a:moveTo>
                <a:lnTo>
                  <a:pt x="6347" y="4292"/>
                </a:lnTo>
                <a:lnTo>
                  <a:pt x="5907" y="4366"/>
                </a:lnTo>
                <a:lnTo>
                  <a:pt x="5466" y="4439"/>
                </a:lnTo>
                <a:lnTo>
                  <a:pt x="5063" y="4549"/>
                </a:lnTo>
                <a:lnTo>
                  <a:pt x="4990" y="4622"/>
                </a:lnTo>
                <a:lnTo>
                  <a:pt x="4953" y="4696"/>
                </a:lnTo>
                <a:lnTo>
                  <a:pt x="4953" y="4806"/>
                </a:lnTo>
                <a:lnTo>
                  <a:pt x="5063" y="4843"/>
                </a:lnTo>
                <a:lnTo>
                  <a:pt x="5283" y="4879"/>
                </a:lnTo>
                <a:lnTo>
                  <a:pt x="5980" y="4879"/>
                </a:lnTo>
                <a:lnTo>
                  <a:pt x="6457" y="4769"/>
                </a:lnTo>
                <a:lnTo>
                  <a:pt x="6897" y="4659"/>
                </a:lnTo>
                <a:lnTo>
                  <a:pt x="6970" y="4622"/>
                </a:lnTo>
                <a:lnTo>
                  <a:pt x="7044" y="4586"/>
                </a:lnTo>
                <a:lnTo>
                  <a:pt x="7080" y="4512"/>
                </a:lnTo>
                <a:lnTo>
                  <a:pt x="7117" y="4439"/>
                </a:lnTo>
                <a:lnTo>
                  <a:pt x="7080" y="4292"/>
                </a:lnTo>
                <a:lnTo>
                  <a:pt x="7007" y="4219"/>
                </a:lnTo>
                <a:lnTo>
                  <a:pt x="6934" y="4182"/>
                </a:lnTo>
                <a:close/>
                <a:moveTo>
                  <a:pt x="11079" y="2055"/>
                </a:moveTo>
                <a:lnTo>
                  <a:pt x="10785" y="2091"/>
                </a:lnTo>
                <a:lnTo>
                  <a:pt x="10565" y="2165"/>
                </a:lnTo>
                <a:lnTo>
                  <a:pt x="10382" y="2311"/>
                </a:lnTo>
                <a:lnTo>
                  <a:pt x="10235" y="2495"/>
                </a:lnTo>
                <a:lnTo>
                  <a:pt x="10198" y="2385"/>
                </a:lnTo>
                <a:lnTo>
                  <a:pt x="10088" y="2348"/>
                </a:lnTo>
                <a:lnTo>
                  <a:pt x="9942" y="2311"/>
                </a:lnTo>
                <a:lnTo>
                  <a:pt x="9611" y="2311"/>
                </a:lnTo>
                <a:lnTo>
                  <a:pt x="9501" y="2348"/>
                </a:lnTo>
                <a:lnTo>
                  <a:pt x="9208" y="2495"/>
                </a:lnTo>
                <a:lnTo>
                  <a:pt x="8988" y="2678"/>
                </a:lnTo>
                <a:lnTo>
                  <a:pt x="8951" y="2568"/>
                </a:lnTo>
                <a:lnTo>
                  <a:pt x="8915" y="2532"/>
                </a:lnTo>
                <a:lnTo>
                  <a:pt x="8878" y="2532"/>
                </a:lnTo>
                <a:lnTo>
                  <a:pt x="8804" y="2568"/>
                </a:lnTo>
                <a:lnTo>
                  <a:pt x="8731" y="2752"/>
                </a:lnTo>
                <a:lnTo>
                  <a:pt x="8658" y="2935"/>
                </a:lnTo>
                <a:lnTo>
                  <a:pt x="8621" y="3339"/>
                </a:lnTo>
                <a:lnTo>
                  <a:pt x="8584" y="3705"/>
                </a:lnTo>
                <a:lnTo>
                  <a:pt x="8621" y="4072"/>
                </a:lnTo>
                <a:lnTo>
                  <a:pt x="8694" y="4439"/>
                </a:lnTo>
                <a:lnTo>
                  <a:pt x="8768" y="4806"/>
                </a:lnTo>
                <a:lnTo>
                  <a:pt x="8804" y="4879"/>
                </a:lnTo>
                <a:lnTo>
                  <a:pt x="8878" y="4953"/>
                </a:lnTo>
                <a:lnTo>
                  <a:pt x="8951" y="4989"/>
                </a:lnTo>
                <a:lnTo>
                  <a:pt x="9061" y="4953"/>
                </a:lnTo>
                <a:lnTo>
                  <a:pt x="9135" y="4916"/>
                </a:lnTo>
                <a:lnTo>
                  <a:pt x="9208" y="4879"/>
                </a:lnTo>
                <a:lnTo>
                  <a:pt x="9245" y="4769"/>
                </a:lnTo>
                <a:lnTo>
                  <a:pt x="9208" y="4659"/>
                </a:lnTo>
                <a:lnTo>
                  <a:pt x="9135" y="4182"/>
                </a:lnTo>
                <a:lnTo>
                  <a:pt x="9098" y="3669"/>
                </a:lnTo>
                <a:lnTo>
                  <a:pt x="9135" y="3339"/>
                </a:lnTo>
                <a:lnTo>
                  <a:pt x="9208" y="3118"/>
                </a:lnTo>
                <a:lnTo>
                  <a:pt x="9391" y="2972"/>
                </a:lnTo>
                <a:lnTo>
                  <a:pt x="9575" y="2825"/>
                </a:lnTo>
                <a:lnTo>
                  <a:pt x="9795" y="2788"/>
                </a:lnTo>
                <a:lnTo>
                  <a:pt x="9868" y="4072"/>
                </a:lnTo>
                <a:lnTo>
                  <a:pt x="9905" y="4146"/>
                </a:lnTo>
                <a:lnTo>
                  <a:pt x="9942" y="4219"/>
                </a:lnTo>
                <a:lnTo>
                  <a:pt x="10015" y="4292"/>
                </a:lnTo>
                <a:lnTo>
                  <a:pt x="10125" y="4292"/>
                </a:lnTo>
                <a:lnTo>
                  <a:pt x="10198" y="4329"/>
                </a:lnTo>
                <a:lnTo>
                  <a:pt x="10272" y="4292"/>
                </a:lnTo>
                <a:lnTo>
                  <a:pt x="10308" y="4219"/>
                </a:lnTo>
                <a:lnTo>
                  <a:pt x="10345" y="4146"/>
                </a:lnTo>
                <a:lnTo>
                  <a:pt x="10455" y="3559"/>
                </a:lnTo>
                <a:lnTo>
                  <a:pt x="10565" y="3008"/>
                </a:lnTo>
                <a:lnTo>
                  <a:pt x="10602" y="2862"/>
                </a:lnTo>
                <a:lnTo>
                  <a:pt x="10675" y="2752"/>
                </a:lnTo>
                <a:lnTo>
                  <a:pt x="10785" y="2642"/>
                </a:lnTo>
                <a:lnTo>
                  <a:pt x="10895" y="2568"/>
                </a:lnTo>
                <a:lnTo>
                  <a:pt x="11079" y="2568"/>
                </a:lnTo>
                <a:lnTo>
                  <a:pt x="11115" y="2642"/>
                </a:lnTo>
                <a:lnTo>
                  <a:pt x="11115" y="2752"/>
                </a:lnTo>
                <a:lnTo>
                  <a:pt x="11115" y="2862"/>
                </a:lnTo>
                <a:lnTo>
                  <a:pt x="11189" y="3449"/>
                </a:lnTo>
                <a:lnTo>
                  <a:pt x="11299" y="4036"/>
                </a:lnTo>
                <a:lnTo>
                  <a:pt x="11372" y="4256"/>
                </a:lnTo>
                <a:lnTo>
                  <a:pt x="11446" y="4512"/>
                </a:lnTo>
                <a:lnTo>
                  <a:pt x="11556" y="4732"/>
                </a:lnTo>
                <a:lnTo>
                  <a:pt x="11629" y="4806"/>
                </a:lnTo>
                <a:lnTo>
                  <a:pt x="11739" y="4843"/>
                </a:lnTo>
                <a:lnTo>
                  <a:pt x="11849" y="4843"/>
                </a:lnTo>
                <a:lnTo>
                  <a:pt x="11922" y="4806"/>
                </a:lnTo>
                <a:lnTo>
                  <a:pt x="11996" y="4769"/>
                </a:lnTo>
                <a:lnTo>
                  <a:pt x="12032" y="4696"/>
                </a:lnTo>
                <a:lnTo>
                  <a:pt x="12069" y="4586"/>
                </a:lnTo>
                <a:lnTo>
                  <a:pt x="11996" y="4476"/>
                </a:lnTo>
                <a:lnTo>
                  <a:pt x="11922" y="4402"/>
                </a:lnTo>
                <a:lnTo>
                  <a:pt x="11886" y="4256"/>
                </a:lnTo>
                <a:lnTo>
                  <a:pt x="11812" y="4072"/>
                </a:lnTo>
                <a:lnTo>
                  <a:pt x="11776" y="3779"/>
                </a:lnTo>
                <a:lnTo>
                  <a:pt x="11666" y="3339"/>
                </a:lnTo>
                <a:lnTo>
                  <a:pt x="11629" y="2862"/>
                </a:lnTo>
                <a:lnTo>
                  <a:pt x="11629" y="2532"/>
                </a:lnTo>
                <a:lnTo>
                  <a:pt x="11592" y="2385"/>
                </a:lnTo>
                <a:lnTo>
                  <a:pt x="11482" y="2275"/>
                </a:lnTo>
                <a:lnTo>
                  <a:pt x="11299" y="2128"/>
                </a:lnTo>
                <a:lnTo>
                  <a:pt x="11189" y="2091"/>
                </a:lnTo>
                <a:lnTo>
                  <a:pt x="11079" y="2055"/>
                </a:lnTo>
                <a:close/>
                <a:moveTo>
                  <a:pt x="2715" y="1138"/>
                </a:moveTo>
                <a:lnTo>
                  <a:pt x="2569" y="1174"/>
                </a:lnTo>
                <a:lnTo>
                  <a:pt x="2422" y="1284"/>
                </a:lnTo>
                <a:lnTo>
                  <a:pt x="2385" y="1358"/>
                </a:lnTo>
                <a:lnTo>
                  <a:pt x="2165" y="1284"/>
                </a:lnTo>
                <a:lnTo>
                  <a:pt x="1762" y="1284"/>
                </a:lnTo>
                <a:lnTo>
                  <a:pt x="1542" y="1358"/>
                </a:lnTo>
                <a:lnTo>
                  <a:pt x="771" y="1504"/>
                </a:lnTo>
                <a:lnTo>
                  <a:pt x="368" y="1651"/>
                </a:lnTo>
                <a:lnTo>
                  <a:pt x="184" y="1725"/>
                </a:lnTo>
                <a:lnTo>
                  <a:pt x="38" y="1835"/>
                </a:lnTo>
                <a:lnTo>
                  <a:pt x="1" y="1908"/>
                </a:lnTo>
                <a:lnTo>
                  <a:pt x="1" y="1981"/>
                </a:lnTo>
                <a:lnTo>
                  <a:pt x="38" y="2018"/>
                </a:lnTo>
                <a:lnTo>
                  <a:pt x="111" y="2055"/>
                </a:lnTo>
                <a:lnTo>
                  <a:pt x="74" y="2348"/>
                </a:lnTo>
                <a:lnTo>
                  <a:pt x="74" y="2642"/>
                </a:lnTo>
                <a:lnTo>
                  <a:pt x="74" y="3705"/>
                </a:lnTo>
                <a:lnTo>
                  <a:pt x="111" y="4843"/>
                </a:lnTo>
                <a:lnTo>
                  <a:pt x="148" y="5980"/>
                </a:lnTo>
                <a:lnTo>
                  <a:pt x="184" y="6090"/>
                </a:lnTo>
                <a:lnTo>
                  <a:pt x="294" y="6200"/>
                </a:lnTo>
                <a:lnTo>
                  <a:pt x="404" y="6236"/>
                </a:lnTo>
                <a:lnTo>
                  <a:pt x="514" y="6200"/>
                </a:lnTo>
                <a:lnTo>
                  <a:pt x="624" y="6236"/>
                </a:lnTo>
                <a:lnTo>
                  <a:pt x="845" y="6273"/>
                </a:lnTo>
                <a:lnTo>
                  <a:pt x="1028" y="6236"/>
                </a:lnTo>
                <a:lnTo>
                  <a:pt x="1395" y="6163"/>
                </a:lnTo>
                <a:lnTo>
                  <a:pt x="2385" y="5980"/>
                </a:lnTo>
                <a:lnTo>
                  <a:pt x="2605" y="5943"/>
                </a:lnTo>
                <a:lnTo>
                  <a:pt x="2752" y="5906"/>
                </a:lnTo>
                <a:lnTo>
                  <a:pt x="2899" y="5833"/>
                </a:lnTo>
                <a:lnTo>
                  <a:pt x="2972" y="5686"/>
                </a:lnTo>
                <a:lnTo>
                  <a:pt x="2972" y="5576"/>
                </a:lnTo>
                <a:lnTo>
                  <a:pt x="2935" y="5503"/>
                </a:lnTo>
                <a:lnTo>
                  <a:pt x="2825" y="5429"/>
                </a:lnTo>
                <a:lnTo>
                  <a:pt x="2679" y="5393"/>
                </a:lnTo>
                <a:lnTo>
                  <a:pt x="2532" y="5393"/>
                </a:lnTo>
                <a:lnTo>
                  <a:pt x="2385" y="5429"/>
                </a:lnTo>
                <a:lnTo>
                  <a:pt x="2055" y="5503"/>
                </a:lnTo>
                <a:lnTo>
                  <a:pt x="1762" y="5576"/>
                </a:lnTo>
                <a:lnTo>
                  <a:pt x="1028" y="5723"/>
                </a:lnTo>
                <a:lnTo>
                  <a:pt x="698" y="5796"/>
                </a:lnTo>
                <a:lnTo>
                  <a:pt x="661" y="4953"/>
                </a:lnTo>
                <a:lnTo>
                  <a:pt x="624" y="4109"/>
                </a:lnTo>
                <a:lnTo>
                  <a:pt x="845" y="4109"/>
                </a:lnTo>
                <a:lnTo>
                  <a:pt x="1028" y="4072"/>
                </a:lnTo>
                <a:lnTo>
                  <a:pt x="1431" y="3962"/>
                </a:lnTo>
                <a:lnTo>
                  <a:pt x="2459" y="3742"/>
                </a:lnTo>
                <a:lnTo>
                  <a:pt x="2495" y="3779"/>
                </a:lnTo>
                <a:lnTo>
                  <a:pt x="2605" y="3779"/>
                </a:lnTo>
                <a:lnTo>
                  <a:pt x="2679" y="3742"/>
                </a:lnTo>
                <a:lnTo>
                  <a:pt x="2752" y="3705"/>
                </a:lnTo>
                <a:lnTo>
                  <a:pt x="2789" y="3669"/>
                </a:lnTo>
                <a:lnTo>
                  <a:pt x="2862" y="3559"/>
                </a:lnTo>
                <a:lnTo>
                  <a:pt x="2899" y="3485"/>
                </a:lnTo>
                <a:lnTo>
                  <a:pt x="2899" y="3412"/>
                </a:lnTo>
                <a:lnTo>
                  <a:pt x="2862" y="3339"/>
                </a:lnTo>
                <a:lnTo>
                  <a:pt x="2825" y="3265"/>
                </a:lnTo>
                <a:lnTo>
                  <a:pt x="2715" y="3155"/>
                </a:lnTo>
                <a:lnTo>
                  <a:pt x="2532" y="3155"/>
                </a:lnTo>
                <a:lnTo>
                  <a:pt x="1431" y="3449"/>
                </a:lnTo>
                <a:lnTo>
                  <a:pt x="1028" y="3522"/>
                </a:lnTo>
                <a:lnTo>
                  <a:pt x="808" y="3595"/>
                </a:lnTo>
                <a:lnTo>
                  <a:pt x="624" y="3632"/>
                </a:lnTo>
                <a:lnTo>
                  <a:pt x="588" y="2788"/>
                </a:lnTo>
                <a:lnTo>
                  <a:pt x="588" y="2458"/>
                </a:lnTo>
                <a:lnTo>
                  <a:pt x="551" y="2091"/>
                </a:lnTo>
                <a:lnTo>
                  <a:pt x="1065" y="1981"/>
                </a:lnTo>
                <a:lnTo>
                  <a:pt x="1615" y="1835"/>
                </a:lnTo>
                <a:lnTo>
                  <a:pt x="1798" y="1798"/>
                </a:lnTo>
                <a:lnTo>
                  <a:pt x="2055" y="1798"/>
                </a:lnTo>
                <a:lnTo>
                  <a:pt x="2165" y="1871"/>
                </a:lnTo>
                <a:lnTo>
                  <a:pt x="2238" y="1908"/>
                </a:lnTo>
                <a:lnTo>
                  <a:pt x="2312" y="1945"/>
                </a:lnTo>
                <a:lnTo>
                  <a:pt x="2422" y="1945"/>
                </a:lnTo>
                <a:lnTo>
                  <a:pt x="2495" y="1908"/>
                </a:lnTo>
                <a:lnTo>
                  <a:pt x="3009" y="1651"/>
                </a:lnTo>
                <a:lnTo>
                  <a:pt x="3082" y="1615"/>
                </a:lnTo>
                <a:lnTo>
                  <a:pt x="3119" y="1578"/>
                </a:lnTo>
                <a:lnTo>
                  <a:pt x="3156" y="1431"/>
                </a:lnTo>
                <a:lnTo>
                  <a:pt x="3119" y="1284"/>
                </a:lnTo>
                <a:lnTo>
                  <a:pt x="3082" y="1248"/>
                </a:lnTo>
                <a:lnTo>
                  <a:pt x="3009" y="1174"/>
                </a:lnTo>
                <a:lnTo>
                  <a:pt x="2862" y="1138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74" name="Google Shape;274;p4"/>
          <p:cNvSpPr/>
          <p:nvPr/>
        </p:nvSpPr>
        <p:spPr>
          <a:xfrm>
            <a:off x="-243128" y="54210"/>
            <a:ext cx="589992" cy="414129"/>
          </a:xfrm>
          <a:custGeom>
            <a:avLst/>
            <a:gdLst/>
            <a:ahLst/>
            <a:cxnLst/>
            <a:rect l="l" t="t" r="r" b="b"/>
            <a:pathLst>
              <a:path w="20800" h="14600" extrusionOk="0">
                <a:moveTo>
                  <a:pt x="5466" y="441"/>
                </a:moveTo>
                <a:lnTo>
                  <a:pt x="5650" y="478"/>
                </a:lnTo>
                <a:lnTo>
                  <a:pt x="5577" y="478"/>
                </a:lnTo>
                <a:lnTo>
                  <a:pt x="5466" y="441"/>
                </a:lnTo>
                <a:close/>
                <a:moveTo>
                  <a:pt x="4843" y="478"/>
                </a:moveTo>
                <a:lnTo>
                  <a:pt x="4806" y="514"/>
                </a:lnTo>
                <a:lnTo>
                  <a:pt x="4586" y="551"/>
                </a:lnTo>
                <a:lnTo>
                  <a:pt x="4843" y="478"/>
                </a:lnTo>
                <a:close/>
                <a:moveTo>
                  <a:pt x="5173" y="808"/>
                </a:moveTo>
                <a:lnTo>
                  <a:pt x="5210" y="844"/>
                </a:lnTo>
                <a:lnTo>
                  <a:pt x="5246" y="918"/>
                </a:lnTo>
                <a:lnTo>
                  <a:pt x="5356" y="991"/>
                </a:lnTo>
                <a:lnTo>
                  <a:pt x="5503" y="1028"/>
                </a:lnTo>
                <a:lnTo>
                  <a:pt x="5760" y="1028"/>
                </a:lnTo>
                <a:lnTo>
                  <a:pt x="5870" y="991"/>
                </a:lnTo>
                <a:lnTo>
                  <a:pt x="5980" y="991"/>
                </a:lnTo>
                <a:lnTo>
                  <a:pt x="6017" y="1028"/>
                </a:lnTo>
                <a:lnTo>
                  <a:pt x="6053" y="1101"/>
                </a:lnTo>
                <a:lnTo>
                  <a:pt x="6163" y="1431"/>
                </a:lnTo>
                <a:lnTo>
                  <a:pt x="6163" y="1725"/>
                </a:lnTo>
                <a:lnTo>
                  <a:pt x="6127" y="2055"/>
                </a:lnTo>
                <a:lnTo>
                  <a:pt x="6053" y="2348"/>
                </a:lnTo>
                <a:lnTo>
                  <a:pt x="5980" y="2532"/>
                </a:lnTo>
                <a:lnTo>
                  <a:pt x="5907" y="2715"/>
                </a:lnTo>
                <a:lnTo>
                  <a:pt x="5650" y="3009"/>
                </a:lnTo>
                <a:lnTo>
                  <a:pt x="5393" y="3229"/>
                </a:lnTo>
                <a:lnTo>
                  <a:pt x="5063" y="3412"/>
                </a:lnTo>
                <a:lnTo>
                  <a:pt x="5063" y="3375"/>
                </a:lnTo>
                <a:lnTo>
                  <a:pt x="5063" y="3302"/>
                </a:lnTo>
                <a:lnTo>
                  <a:pt x="5026" y="3265"/>
                </a:lnTo>
                <a:lnTo>
                  <a:pt x="4953" y="3229"/>
                </a:lnTo>
                <a:lnTo>
                  <a:pt x="4880" y="3229"/>
                </a:lnTo>
                <a:lnTo>
                  <a:pt x="5063" y="2789"/>
                </a:lnTo>
                <a:lnTo>
                  <a:pt x="5063" y="2715"/>
                </a:lnTo>
                <a:lnTo>
                  <a:pt x="4990" y="2679"/>
                </a:lnTo>
                <a:lnTo>
                  <a:pt x="4953" y="2679"/>
                </a:lnTo>
                <a:lnTo>
                  <a:pt x="4880" y="2715"/>
                </a:lnTo>
                <a:lnTo>
                  <a:pt x="4549" y="3229"/>
                </a:lnTo>
                <a:lnTo>
                  <a:pt x="4329" y="3559"/>
                </a:lnTo>
                <a:lnTo>
                  <a:pt x="4109" y="3522"/>
                </a:lnTo>
                <a:lnTo>
                  <a:pt x="3853" y="3486"/>
                </a:lnTo>
                <a:lnTo>
                  <a:pt x="3706" y="3449"/>
                </a:lnTo>
                <a:lnTo>
                  <a:pt x="3999" y="3192"/>
                </a:lnTo>
                <a:lnTo>
                  <a:pt x="4586" y="2642"/>
                </a:lnTo>
                <a:lnTo>
                  <a:pt x="4586" y="2568"/>
                </a:lnTo>
                <a:lnTo>
                  <a:pt x="4586" y="2495"/>
                </a:lnTo>
                <a:lnTo>
                  <a:pt x="4513" y="2458"/>
                </a:lnTo>
                <a:lnTo>
                  <a:pt x="4439" y="2458"/>
                </a:lnTo>
                <a:lnTo>
                  <a:pt x="3486" y="3119"/>
                </a:lnTo>
                <a:lnTo>
                  <a:pt x="3302" y="3265"/>
                </a:lnTo>
                <a:lnTo>
                  <a:pt x="3229" y="3192"/>
                </a:lnTo>
                <a:lnTo>
                  <a:pt x="3266" y="3082"/>
                </a:lnTo>
                <a:lnTo>
                  <a:pt x="3302" y="3009"/>
                </a:lnTo>
                <a:lnTo>
                  <a:pt x="3266" y="2935"/>
                </a:lnTo>
                <a:lnTo>
                  <a:pt x="3229" y="2899"/>
                </a:lnTo>
                <a:lnTo>
                  <a:pt x="3339" y="2935"/>
                </a:lnTo>
                <a:lnTo>
                  <a:pt x="3669" y="2752"/>
                </a:lnTo>
                <a:lnTo>
                  <a:pt x="4733" y="2055"/>
                </a:lnTo>
                <a:lnTo>
                  <a:pt x="4770" y="1982"/>
                </a:lnTo>
                <a:lnTo>
                  <a:pt x="4770" y="1945"/>
                </a:lnTo>
                <a:lnTo>
                  <a:pt x="4733" y="1872"/>
                </a:lnTo>
                <a:lnTo>
                  <a:pt x="4660" y="1872"/>
                </a:lnTo>
                <a:lnTo>
                  <a:pt x="4329" y="1982"/>
                </a:lnTo>
                <a:lnTo>
                  <a:pt x="3816" y="2202"/>
                </a:lnTo>
                <a:lnTo>
                  <a:pt x="3302" y="2458"/>
                </a:lnTo>
                <a:lnTo>
                  <a:pt x="3082" y="2642"/>
                </a:lnTo>
                <a:lnTo>
                  <a:pt x="2935" y="2789"/>
                </a:lnTo>
                <a:lnTo>
                  <a:pt x="2899" y="2605"/>
                </a:lnTo>
                <a:lnTo>
                  <a:pt x="2899" y="2458"/>
                </a:lnTo>
                <a:lnTo>
                  <a:pt x="3082" y="2385"/>
                </a:lnTo>
                <a:lnTo>
                  <a:pt x="3266" y="2238"/>
                </a:lnTo>
                <a:lnTo>
                  <a:pt x="3632" y="2018"/>
                </a:lnTo>
                <a:lnTo>
                  <a:pt x="4109" y="1725"/>
                </a:lnTo>
                <a:lnTo>
                  <a:pt x="4586" y="1505"/>
                </a:lnTo>
                <a:lnTo>
                  <a:pt x="4660" y="1431"/>
                </a:lnTo>
                <a:lnTo>
                  <a:pt x="4660" y="1358"/>
                </a:lnTo>
                <a:lnTo>
                  <a:pt x="4586" y="1321"/>
                </a:lnTo>
                <a:lnTo>
                  <a:pt x="4513" y="1285"/>
                </a:lnTo>
                <a:lnTo>
                  <a:pt x="4256" y="1358"/>
                </a:lnTo>
                <a:lnTo>
                  <a:pt x="3963" y="1431"/>
                </a:lnTo>
                <a:lnTo>
                  <a:pt x="3706" y="1505"/>
                </a:lnTo>
                <a:lnTo>
                  <a:pt x="3449" y="1651"/>
                </a:lnTo>
                <a:lnTo>
                  <a:pt x="3156" y="1798"/>
                </a:lnTo>
                <a:lnTo>
                  <a:pt x="3302" y="1578"/>
                </a:lnTo>
                <a:lnTo>
                  <a:pt x="3486" y="1358"/>
                </a:lnTo>
                <a:lnTo>
                  <a:pt x="3779" y="1211"/>
                </a:lnTo>
                <a:lnTo>
                  <a:pt x="4109" y="1065"/>
                </a:lnTo>
                <a:lnTo>
                  <a:pt x="4733" y="844"/>
                </a:lnTo>
                <a:lnTo>
                  <a:pt x="4770" y="918"/>
                </a:lnTo>
                <a:lnTo>
                  <a:pt x="4843" y="991"/>
                </a:lnTo>
                <a:lnTo>
                  <a:pt x="4916" y="991"/>
                </a:lnTo>
                <a:lnTo>
                  <a:pt x="4990" y="1028"/>
                </a:lnTo>
                <a:lnTo>
                  <a:pt x="5063" y="991"/>
                </a:lnTo>
                <a:lnTo>
                  <a:pt x="5100" y="955"/>
                </a:lnTo>
                <a:lnTo>
                  <a:pt x="5173" y="881"/>
                </a:lnTo>
                <a:lnTo>
                  <a:pt x="5173" y="808"/>
                </a:lnTo>
                <a:close/>
                <a:moveTo>
                  <a:pt x="9648" y="3302"/>
                </a:moveTo>
                <a:lnTo>
                  <a:pt x="9905" y="3375"/>
                </a:lnTo>
                <a:lnTo>
                  <a:pt x="9905" y="3412"/>
                </a:lnTo>
                <a:lnTo>
                  <a:pt x="10125" y="3632"/>
                </a:lnTo>
                <a:lnTo>
                  <a:pt x="10308" y="3889"/>
                </a:lnTo>
                <a:lnTo>
                  <a:pt x="10162" y="4036"/>
                </a:lnTo>
                <a:lnTo>
                  <a:pt x="9978" y="4182"/>
                </a:lnTo>
                <a:lnTo>
                  <a:pt x="9795" y="4293"/>
                </a:lnTo>
                <a:lnTo>
                  <a:pt x="9612" y="4329"/>
                </a:lnTo>
                <a:lnTo>
                  <a:pt x="9501" y="4293"/>
                </a:lnTo>
                <a:lnTo>
                  <a:pt x="9428" y="4256"/>
                </a:lnTo>
                <a:lnTo>
                  <a:pt x="9501" y="4146"/>
                </a:lnTo>
                <a:lnTo>
                  <a:pt x="9501" y="4072"/>
                </a:lnTo>
                <a:lnTo>
                  <a:pt x="9465" y="3999"/>
                </a:lnTo>
                <a:lnTo>
                  <a:pt x="9391" y="3926"/>
                </a:lnTo>
                <a:lnTo>
                  <a:pt x="9245" y="3926"/>
                </a:lnTo>
                <a:lnTo>
                  <a:pt x="9465" y="3816"/>
                </a:lnTo>
                <a:lnTo>
                  <a:pt x="9501" y="3779"/>
                </a:lnTo>
                <a:lnTo>
                  <a:pt x="9538" y="3742"/>
                </a:lnTo>
                <a:lnTo>
                  <a:pt x="9538" y="3632"/>
                </a:lnTo>
                <a:lnTo>
                  <a:pt x="9465" y="3559"/>
                </a:lnTo>
                <a:lnTo>
                  <a:pt x="9391" y="3522"/>
                </a:lnTo>
                <a:lnTo>
                  <a:pt x="9355" y="3522"/>
                </a:lnTo>
                <a:lnTo>
                  <a:pt x="9061" y="3632"/>
                </a:lnTo>
                <a:lnTo>
                  <a:pt x="9208" y="3375"/>
                </a:lnTo>
                <a:lnTo>
                  <a:pt x="9281" y="3412"/>
                </a:lnTo>
                <a:lnTo>
                  <a:pt x="9355" y="3412"/>
                </a:lnTo>
                <a:lnTo>
                  <a:pt x="9501" y="3375"/>
                </a:lnTo>
                <a:lnTo>
                  <a:pt x="9648" y="3302"/>
                </a:lnTo>
                <a:close/>
                <a:moveTo>
                  <a:pt x="1505" y="4329"/>
                </a:moveTo>
                <a:lnTo>
                  <a:pt x="1615" y="4366"/>
                </a:lnTo>
                <a:lnTo>
                  <a:pt x="1725" y="4439"/>
                </a:lnTo>
                <a:lnTo>
                  <a:pt x="1872" y="4586"/>
                </a:lnTo>
                <a:lnTo>
                  <a:pt x="1908" y="4769"/>
                </a:lnTo>
                <a:lnTo>
                  <a:pt x="1945" y="4916"/>
                </a:lnTo>
                <a:lnTo>
                  <a:pt x="1908" y="5100"/>
                </a:lnTo>
                <a:lnTo>
                  <a:pt x="1872" y="5246"/>
                </a:lnTo>
                <a:lnTo>
                  <a:pt x="1762" y="5393"/>
                </a:lnTo>
                <a:lnTo>
                  <a:pt x="1615" y="5503"/>
                </a:lnTo>
                <a:lnTo>
                  <a:pt x="1468" y="5576"/>
                </a:lnTo>
                <a:lnTo>
                  <a:pt x="1432" y="5430"/>
                </a:lnTo>
                <a:lnTo>
                  <a:pt x="1432" y="5283"/>
                </a:lnTo>
                <a:lnTo>
                  <a:pt x="1432" y="5210"/>
                </a:lnTo>
                <a:lnTo>
                  <a:pt x="1395" y="5136"/>
                </a:lnTo>
                <a:lnTo>
                  <a:pt x="1395" y="5063"/>
                </a:lnTo>
                <a:lnTo>
                  <a:pt x="1321" y="4989"/>
                </a:lnTo>
                <a:lnTo>
                  <a:pt x="1285" y="4953"/>
                </a:lnTo>
                <a:lnTo>
                  <a:pt x="1175" y="4989"/>
                </a:lnTo>
                <a:lnTo>
                  <a:pt x="1028" y="5063"/>
                </a:lnTo>
                <a:lnTo>
                  <a:pt x="1138" y="4989"/>
                </a:lnTo>
                <a:lnTo>
                  <a:pt x="1321" y="4879"/>
                </a:lnTo>
                <a:lnTo>
                  <a:pt x="1468" y="4769"/>
                </a:lnTo>
                <a:lnTo>
                  <a:pt x="1542" y="4696"/>
                </a:lnTo>
                <a:lnTo>
                  <a:pt x="1505" y="4623"/>
                </a:lnTo>
                <a:lnTo>
                  <a:pt x="1468" y="4549"/>
                </a:lnTo>
                <a:lnTo>
                  <a:pt x="1395" y="4513"/>
                </a:lnTo>
                <a:lnTo>
                  <a:pt x="1432" y="4476"/>
                </a:lnTo>
                <a:lnTo>
                  <a:pt x="1468" y="4439"/>
                </a:lnTo>
                <a:lnTo>
                  <a:pt x="1468" y="4403"/>
                </a:lnTo>
                <a:lnTo>
                  <a:pt x="1432" y="4329"/>
                </a:lnTo>
                <a:close/>
                <a:moveTo>
                  <a:pt x="1138" y="5576"/>
                </a:moveTo>
                <a:lnTo>
                  <a:pt x="1138" y="5650"/>
                </a:lnTo>
                <a:lnTo>
                  <a:pt x="1028" y="5613"/>
                </a:lnTo>
                <a:lnTo>
                  <a:pt x="1138" y="5576"/>
                </a:lnTo>
                <a:close/>
                <a:moveTo>
                  <a:pt x="7887" y="5907"/>
                </a:moveTo>
                <a:lnTo>
                  <a:pt x="8218" y="5980"/>
                </a:lnTo>
                <a:lnTo>
                  <a:pt x="8291" y="6090"/>
                </a:lnTo>
                <a:lnTo>
                  <a:pt x="8401" y="6163"/>
                </a:lnTo>
                <a:lnTo>
                  <a:pt x="8511" y="6273"/>
                </a:lnTo>
                <a:lnTo>
                  <a:pt x="8621" y="6383"/>
                </a:lnTo>
                <a:lnTo>
                  <a:pt x="8694" y="6530"/>
                </a:lnTo>
                <a:lnTo>
                  <a:pt x="8768" y="6677"/>
                </a:lnTo>
                <a:lnTo>
                  <a:pt x="8805" y="6934"/>
                </a:lnTo>
                <a:lnTo>
                  <a:pt x="8768" y="7154"/>
                </a:lnTo>
                <a:lnTo>
                  <a:pt x="8658" y="7374"/>
                </a:lnTo>
                <a:lnTo>
                  <a:pt x="8548" y="7557"/>
                </a:lnTo>
                <a:lnTo>
                  <a:pt x="8438" y="7704"/>
                </a:lnTo>
                <a:lnTo>
                  <a:pt x="8291" y="7814"/>
                </a:lnTo>
                <a:lnTo>
                  <a:pt x="8144" y="7887"/>
                </a:lnTo>
                <a:lnTo>
                  <a:pt x="7998" y="7961"/>
                </a:lnTo>
                <a:lnTo>
                  <a:pt x="8071" y="7594"/>
                </a:lnTo>
                <a:lnTo>
                  <a:pt x="8071" y="7520"/>
                </a:lnTo>
                <a:lnTo>
                  <a:pt x="8034" y="7484"/>
                </a:lnTo>
                <a:lnTo>
                  <a:pt x="7961" y="7484"/>
                </a:lnTo>
                <a:lnTo>
                  <a:pt x="7924" y="7520"/>
                </a:lnTo>
                <a:lnTo>
                  <a:pt x="7741" y="7741"/>
                </a:lnTo>
                <a:lnTo>
                  <a:pt x="7557" y="7997"/>
                </a:lnTo>
                <a:lnTo>
                  <a:pt x="7264" y="7924"/>
                </a:lnTo>
                <a:lnTo>
                  <a:pt x="7484" y="7594"/>
                </a:lnTo>
                <a:lnTo>
                  <a:pt x="7741" y="7337"/>
                </a:lnTo>
                <a:lnTo>
                  <a:pt x="7741" y="7264"/>
                </a:lnTo>
                <a:lnTo>
                  <a:pt x="7741" y="7227"/>
                </a:lnTo>
                <a:lnTo>
                  <a:pt x="7631" y="7227"/>
                </a:lnTo>
                <a:lnTo>
                  <a:pt x="7447" y="7337"/>
                </a:lnTo>
                <a:lnTo>
                  <a:pt x="7264" y="7447"/>
                </a:lnTo>
                <a:lnTo>
                  <a:pt x="7080" y="7594"/>
                </a:lnTo>
                <a:lnTo>
                  <a:pt x="6934" y="7777"/>
                </a:lnTo>
                <a:lnTo>
                  <a:pt x="6860" y="7704"/>
                </a:lnTo>
                <a:lnTo>
                  <a:pt x="6714" y="7557"/>
                </a:lnTo>
                <a:lnTo>
                  <a:pt x="7227" y="7264"/>
                </a:lnTo>
                <a:lnTo>
                  <a:pt x="7741" y="6934"/>
                </a:lnTo>
                <a:lnTo>
                  <a:pt x="7741" y="6897"/>
                </a:lnTo>
                <a:lnTo>
                  <a:pt x="7704" y="6860"/>
                </a:lnTo>
                <a:lnTo>
                  <a:pt x="7411" y="6860"/>
                </a:lnTo>
                <a:lnTo>
                  <a:pt x="7080" y="6934"/>
                </a:lnTo>
                <a:lnTo>
                  <a:pt x="6787" y="7044"/>
                </a:lnTo>
                <a:lnTo>
                  <a:pt x="6530" y="7227"/>
                </a:lnTo>
                <a:lnTo>
                  <a:pt x="6494" y="7007"/>
                </a:lnTo>
                <a:lnTo>
                  <a:pt x="6494" y="6750"/>
                </a:lnTo>
                <a:lnTo>
                  <a:pt x="6604" y="6713"/>
                </a:lnTo>
                <a:lnTo>
                  <a:pt x="6970" y="6603"/>
                </a:lnTo>
                <a:lnTo>
                  <a:pt x="7117" y="6530"/>
                </a:lnTo>
                <a:lnTo>
                  <a:pt x="7301" y="6420"/>
                </a:lnTo>
                <a:lnTo>
                  <a:pt x="7337" y="6347"/>
                </a:lnTo>
                <a:lnTo>
                  <a:pt x="7337" y="6310"/>
                </a:lnTo>
                <a:lnTo>
                  <a:pt x="7301" y="6310"/>
                </a:lnTo>
                <a:lnTo>
                  <a:pt x="7007" y="6273"/>
                </a:lnTo>
                <a:lnTo>
                  <a:pt x="6750" y="6310"/>
                </a:lnTo>
                <a:lnTo>
                  <a:pt x="6750" y="6310"/>
                </a:lnTo>
                <a:lnTo>
                  <a:pt x="6860" y="6200"/>
                </a:lnTo>
                <a:lnTo>
                  <a:pt x="6970" y="6090"/>
                </a:lnTo>
                <a:lnTo>
                  <a:pt x="7117" y="6017"/>
                </a:lnTo>
                <a:lnTo>
                  <a:pt x="7264" y="5943"/>
                </a:lnTo>
                <a:lnTo>
                  <a:pt x="7557" y="5907"/>
                </a:lnTo>
                <a:close/>
                <a:moveTo>
                  <a:pt x="4953" y="1"/>
                </a:moveTo>
                <a:lnTo>
                  <a:pt x="4733" y="37"/>
                </a:lnTo>
                <a:lnTo>
                  <a:pt x="4476" y="111"/>
                </a:lnTo>
                <a:lnTo>
                  <a:pt x="4256" y="184"/>
                </a:lnTo>
                <a:lnTo>
                  <a:pt x="4036" y="294"/>
                </a:lnTo>
                <a:lnTo>
                  <a:pt x="3632" y="551"/>
                </a:lnTo>
                <a:lnTo>
                  <a:pt x="3302" y="881"/>
                </a:lnTo>
                <a:lnTo>
                  <a:pt x="2972" y="1248"/>
                </a:lnTo>
                <a:lnTo>
                  <a:pt x="2679" y="1651"/>
                </a:lnTo>
                <a:lnTo>
                  <a:pt x="2569" y="1872"/>
                </a:lnTo>
                <a:lnTo>
                  <a:pt x="2495" y="2092"/>
                </a:lnTo>
                <a:lnTo>
                  <a:pt x="2422" y="2348"/>
                </a:lnTo>
                <a:lnTo>
                  <a:pt x="2385" y="2568"/>
                </a:lnTo>
                <a:lnTo>
                  <a:pt x="2422" y="2789"/>
                </a:lnTo>
                <a:lnTo>
                  <a:pt x="2459" y="2935"/>
                </a:lnTo>
                <a:lnTo>
                  <a:pt x="2532" y="3119"/>
                </a:lnTo>
                <a:lnTo>
                  <a:pt x="2605" y="3265"/>
                </a:lnTo>
                <a:lnTo>
                  <a:pt x="2495" y="3339"/>
                </a:lnTo>
                <a:lnTo>
                  <a:pt x="2018" y="3559"/>
                </a:lnTo>
                <a:lnTo>
                  <a:pt x="1798" y="3706"/>
                </a:lnTo>
                <a:lnTo>
                  <a:pt x="1688" y="3779"/>
                </a:lnTo>
                <a:lnTo>
                  <a:pt x="1578" y="3852"/>
                </a:lnTo>
                <a:lnTo>
                  <a:pt x="1065" y="3852"/>
                </a:lnTo>
                <a:lnTo>
                  <a:pt x="881" y="3926"/>
                </a:lnTo>
                <a:lnTo>
                  <a:pt x="735" y="3999"/>
                </a:lnTo>
                <a:lnTo>
                  <a:pt x="588" y="4109"/>
                </a:lnTo>
                <a:lnTo>
                  <a:pt x="478" y="4256"/>
                </a:lnTo>
                <a:lnTo>
                  <a:pt x="368" y="4403"/>
                </a:lnTo>
                <a:lnTo>
                  <a:pt x="184" y="4623"/>
                </a:lnTo>
                <a:lnTo>
                  <a:pt x="74" y="4879"/>
                </a:lnTo>
                <a:lnTo>
                  <a:pt x="38" y="4989"/>
                </a:lnTo>
                <a:lnTo>
                  <a:pt x="1" y="5136"/>
                </a:lnTo>
                <a:lnTo>
                  <a:pt x="38" y="5283"/>
                </a:lnTo>
                <a:lnTo>
                  <a:pt x="74" y="5430"/>
                </a:lnTo>
                <a:lnTo>
                  <a:pt x="184" y="5576"/>
                </a:lnTo>
                <a:lnTo>
                  <a:pt x="258" y="5723"/>
                </a:lnTo>
                <a:lnTo>
                  <a:pt x="404" y="5833"/>
                </a:lnTo>
                <a:lnTo>
                  <a:pt x="514" y="5943"/>
                </a:lnTo>
                <a:lnTo>
                  <a:pt x="661" y="6017"/>
                </a:lnTo>
                <a:lnTo>
                  <a:pt x="845" y="6053"/>
                </a:lnTo>
                <a:lnTo>
                  <a:pt x="1175" y="6127"/>
                </a:lnTo>
                <a:lnTo>
                  <a:pt x="1358" y="6127"/>
                </a:lnTo>
                <a:lnTo>
                  <a:pt x="1505" y="6090"/>
                </a:lnTo>
                <a:lnTo>
                  <a:pt x="1688" y="6053"/>
                </a:lnTo>
                <a:lnTo>
                  <a:pt x="1835" y="5980"/>
                </a:lnTo>
                <a:lnTo>
                  <a:pt x="2055" y="5760"/>
                </a:lnTo>
                <a:lnTo>
                  <a:pt x="2275" y="5503"/>
                </a:lnTo>
                <a:lnTo>
                  <a:pt x="2385" y="5210"/>
                </a:lnTo>
                <a:lnTo>
                  <a:pt x="2422" y="5063"/>
                </a:lnTo>
                <a:lnTo>
                  <a:pt x="2422" y="4879"/>
                </a:lnTo>
                <a:lnTo>
                  <a:pt x="2385" y="4733"/>
                </a:lnTo>
                <a:lnTo>
                  <a:pt x="2349" y="4586"/>
                </a:lnTo>
                <a:lnTo>
                  <a:pt x="2275" y="4403"/>
                </a:lnTo>
                <a:lnTo>
                  <a:pt x="2202" y="4256"/>
                </a:lnTo>
                <a:lnTo>
                  <a:pt x="2092" y="4146"/>
                </a:lnTo>
                <a:lnTo>
                  <a:pt x="2055" y="4109"/>
                </a:lnTo>
                <a:lnTo>
                  <a:pt x="2165" y="4036"/>
                </a:lnTo>
                <a:lnTo>
                  <a:pt x="2495" y="3816"/>
                </a:lnTo>
                <a:lnTo>
                  <a:pt x="2679" y="3669"/>
                </a:lnTo>
                <a:lnTo>
                  <a:pt x="2862" y="3522"/>
                </a:lnTo>
                <a:lnTo>
                  <a:pt x="3119" y="3706"/>
                </a:lnTo>
                <a:lnTo>
                  <a:pt x="3156" y="3779"/>
                </a:lnTo>
                <a:lnTo>
                  <a:pt x="3229" y="3816"/>
                </a:lnTo>
                <a:lnTo>
                  <a:pt x="3339" y="3816"/>
                </a:lnTo>
                <a:lnTo>
                  <a:pt x="3706" y="3962"/>
                </a:lnTo>
                <a:lnTo>
                  <a:pt x="4109" y="4036"/>
                </a:lnTo>
                <a:lnTo>
                  <a:pt x="4513" y="4072"/>
                </a:lnTo>
                <a:lnTo>
                  <a:pt x="4880" y="3999"/>
                </a:lnTo>
                <a:lnTo>
                  <a:pt x="5246" y="3889"/>
                </a:lnTo>
                <a:lnTo>
                  <a:pt x="5283" y="3962"/>
                </a:lnTo>
                <a:lnTo>
                  <a:pt x="5320" y="4036"/>
                </a:lnTo>
                <a:lnTo>
                  <a:pt x="5540" y="4219"/>
                </a:lnTo>
                <a:lnTo>
                  <a:pt x="5723" y="4439"/>
                </a:lnTo>
                <a:lnTo>
                  <a:pt x="5980" y="4916"/>
                </a:lnTo>
                <a:lnTo>
                  <a:pt x="6200" y="5430"/>
                </a:lnTo>
                <a:lnTo>
                  <a:pt x="6347" y="5650"/>
                </a:lnTo>
                <a:lnTo>
                  <a:pt x="6530" y="5870"/>
                </a:lnTo>
                <a:lnTo>
                  <a:pt x="6347" y="6017"/>
                </a:lnTo>
                <a:lnTo>
                  <a:pt x="6237" y="6200"/>
                </a:lnTo>
                <a:lnTo>
                  <a:pt x="6127" y="6383"/>
                </a:lnTo>
                <a:lnTo>
                  <a:pt x="6053" y="6567"/>
                </a:lnTo>
                <a:lnTo>
                  <a:pt x="5797" y="6713"/>
                </a:lnTo>
                <a:lnTo>
                  <a:pt x="5723" y="6824"/>
                </a:lnTo>
                <a:lnTo>
                  <a:pt x="5723" y="6934"/>
                </a:lnTo>
                <a:lnTo>
                  <a:pt x="5760" y="7044"/>
                </a:lnTo>
                <a:lnTo>
                  <a:pt x="5833" y="7080"/>
                </a:lnTo>
                <a:lnTo>
                  <a:pt x="6017" y="7080"/>
                </a:lnTo>
                <a:lnTo>
                  <a:pt x="6053" y="7300"/>
                </a:lnTo>
                <a:lnTo>
                  <a:pt x="6127" y="7520"/>
                </a:lnTo>
                <a:lnTo>
                  <a:pt x="6127" y="7631"/>
                </a:lnTo>
                <a:lnTo>
                  <a:pt x="6127" y="7741"/>
                </a:lnTo>
                <a:lnTo>
                  <a:pt x="6200" y="7814"/>
                </a:lnTo>
                <a:lnTo>
                  <a:pt x="6310" y="7851"/>
                </a:lnTo>
                <a:lnTo>
                  <a:pt x="6347" y="7851"/>
                </a:lnTo>
                <a:lnTo>
                  <a:pt x="6494" y="8034"/>
                </a:lnTo>
                <a:lnTo>
                  <a:pt x="6640" y="8144"/>
                </a:lnTo>
                <a:lnTo>
                  <a:pt x="6787" y="8254"/>
                </a:lnTo>
                <a:lnTo>
                  <a:pt x="6860" y="8291"/>
                </a:lnTo>
                <a:lnTo>
                  <a:pt x="6934" y="8327"/>
                </a:lnTo>
                <a:lnTo>
                  <a:pt x="7191" y="8438"/>
                </a:lnTo>
                <a:lnTo>
                  <a:pt x="7447" y="8474"/>
                </a:lnTo>
                <a:lnTo>
                  <a:pt x="7741" y="8474"/>
                </a:lnTo>
                <a:lnTo>
                  <a:pt x="7998" y="8438"/>
                </a:lnTo>
                <a:lnTo>
                  <a:pt x="8254" y="8364"/>
                </a:lnTo>
                <a:lnTo>
                  <a:pt x="8511" y="8254"/>
                </a:lnTo>
                <a:lnTo>
                  <a:pt x="8731" y="8071"/>
                </a:lnTo>
                <a:lnTo>
                  <a:pt x="8915" y="7887"/>
                </a:lnTo>
                <a:lnTo>
                  <a:pt x="9098" y="7631"/>
                </a:lnTo>
                <a:lnTo>
                  <a:pt x="9245" y="7300"/>
                </a:lnTo>
                <a:lnTo>
                  <a:pt x="9281" y="7007"/>
                </a:lnTo>
                <a:lnTo>
                  <a:pt x="9318" y="6824"/>
                </a:lnTo>
                <a:lnTo>
                  <a:pt x="9281" y="6677"/>
                </a:lnTo>
                <a:lnTo>
                  <a:pt x="9208" y="6457"/>
                </a:lnTo>
                <a:lnTo>
                  <a:pt x="9135" y="6200"/>
                </a:lnTo>
                <a:lnTo>
                  <a:pt x="8951" y="5980"/>
                </a:lnTo>
                <a:lnTo>
                  <a:pt x="8878" y="5907"/>
                </a:lnTo>
                <a:lnTo>
                  <a:pt x="8768" y="5833"/>
                </a:lnTo>
                <a:lnTo>
                  <a:pt x="8805" y="5686"/>
                </a:lnTo>
                <a:lnTo>
                  <a:pt x="9025" y="5246"/>
                </a:lnTo>
                <a:lnTo>
                  <a:pt x="9208" y="4769"/>
                </a:lnTo>
                <a:lnTo>
                  <a:pt x="9428" y="4806"/>
                </a:lnTo>
                <a:lnTo>
                  <a:pt x="9648" y="4806"/>
                </a:lnTo>
                <a:lnTo>
                  <a:pt x="9832" y="4733"/>
                </a:lnTo>
                <a:lnTo>
                  <a:pt x="10052" y="4659"/>
                </a:lnTo>
                <a:lnTo>
                  <a:pt x="10235" y="4549"/>
                </a:lnTo>
                <a:lnTo>
                  <a:pt x="10419" y="4403"/>
                </a:lnTo>
                <a:lnTo>
                  <a:pt x="10712" y="4109"/>
                </a:lnTo>
                <a:lnTo>
                  <a:pt x="10785" y="3962"/>
                </a:lnTo>
                <a:lnTo>
                  <a:pt x="10785" y="3816"/>
                </a:lnTo>
                <a:lnTo>
                  <a:pt x="10639" y="3559"/>
                </a:lnTo>
                <a:lnTo>
                  <a:pt x="10492" y="3339"/>
                </a:lnTo>
                <a:lnTo>
                  <a:pt x="10345" y="3155"/>
                </a:lnTo>
                <a:lnTo>
                  <a:pt x="10125" y="2972"/>
                </a:lnTo>
                <a:lnTo>
                  <a:pt x="9905" y="2825"/>
                </a:lnTo>
                <a:lnTo>
                  <a:pt x="9795" y="2789"/>
                </a:lnTo>
                <a:lnTo>
                  <a:pt x="9685" y="2752"/>
                </a:lnTo>
                <a:lnTo>
                  <a:pt x="9501" y="2862"/>
                </a:lnTo>
                <a:lnTo>
                  <a:pt x="9391" y="2825"/>
                </a:lnTo>
                <a:lnTo>
                  <a:pt x="9318" y="2862"/>
                </a:lnTo>
                <a:lnTo>
                  <a:pt x="9025" y="3009"/>
                </a:lnTo>
                <a:lnTo>
                  <a:pt x="8768" y="3192"/>
                </a:lnTo>
                <a:lnTo>
                  <a:pt x="8658" y="3302"/>
                </a:lnTo>
                <a:lnTo>
                  <a:pt x="8548" y="3449"/>
                </a:lnTo>
                <a:lnTo>
                  <a:pt x="8474" y="3559"/>
                </a:lnTo>
                <a:lnTo>
                  <a:pt x="8438" y="3742"/>
                </a:lnTo>
                <a:lnTo>
                  <a:pt x="8438" y="3852"/>
                </a:lnTo>
                <a:lnTo>
                  <a:pt x="8438" y="3962"/>
                </a:lnTo>
                <a:lnTo>
                  <a:pt x="8474" y="4182"/>
                </a:lnTo>
                <a:lnTo>
                  <a:pt x="8621" y="4403"/>
                </a:lnTo>
                <a:lnTo>
                  <a:pt x="8768" y="4549"/>
                </a:lnTo>
                <a:lnTo>
                  <a:pt x="8878" y="4623"/>
                </a:lnTo>
                <a:lnTo>
                  <a:pt x="8694" y="4879"/>
                </a:lnTo>
                <a:lnTo>
                  <a:pt x="8548" y="5136"/>
                </a:lnTo>
                <a:lnTo>
                  <a:pt x="8291" y="5613"/>
                </a:lnTo>
                <a:lnTo>
                  <a:pt x="8144" y="5540"/>
                </a:lnTo>
                <a:lnTo>
                  <a:pt x="7961" y="5503"/>
                </a:lnTo>
                <a:lnTo>
                  <a:pt x="7777" y="5466"/>
                </a:lnTo>
                <a:lnTo>
                  <a:pt x="7411" y="5466"/>
                </a:lnTo>
                <a:lnTo>
                  <a:pt x="7227" y="5503"/>
                </a:lnTo>
                <a:lnTo>
                  <a:pt x="7044" y="5540"/>
                </a:lnTo>
                <a:lnTo>
                  <a:pt x="6860" y="5650"/>
                </a:lnTo>
                <a:lnTo>
                  <a:pt x="6750" y="5320"/>
                </a:lnTo>
                <a:lnTo>
                  <a:pt x="6604" y="5026"/>
                </a:lnTo>
                <a:lnTo>
                  <a:pt x="6273" y="4476"/>
                </a:lnTo>
                <a:lnTo>
                  <a:pt x="6163" y="4256"/>
                </a:lnTo>
                <a:lnTo>
                  <a:pt x="6053" y="4072"/>
                </a:lnTo>
                <a:lnTo>
                  <a:pt x="5870" y="3889"/>
                </a:lnTo>
                <a:lnTo>
                  <a:pt x="5687" y="3779"/>
                </a:lnTo>
                <a:lnTo>
                  <a:pt x="5723" y="3706"/>
                </a:lnTo>
                <a:lnTo>
                  <a:pt x="5723" y="3632"/>
                </a:lnTo>
                <a:lnTo>
                  <a:pt x="5907" y="3486"/>
                </a:lnTo>
                <a:lnTo>
                  <a:pt x="6053" y="3339"/>
                </a:lnTo>
                <a:lnTo>
                  <a:pt x="6200" y="3155"/>
                </a:lnTo>
                <a:lnTo>
                  <a:pt x="6347" y="2972"/>
                </a:lnTo>
                <a:lnTo>
                  <a:pt x="6457" y="2752"/>
                </a:lnTo>
                <a:lnTo>
                  <a:pt x="6530" y="2532"/>
                </a:lnTo>
                <a:lnTo>
                  <a:pt x="6604" y="2312"/>
                </a:lnTo>
                <a:lnTo>
                  <a:pt x="6677" y="2055"/>
                </a:lnTo>
                <a:lnTo>
                  <a:pt x="6677" y="1615"/>
                </a:lnTo>
                <a:lnTo>
                  <a:pt x="6677" y="1358"/>
                </a:lnTo>
                <a:lnTo>
                  <a:pt x="6640" y="1138"/>
                </a:lnTo>
                <a:lnTo>
                  <a:pt x="6567" y="881"/>
                </a:lnTo>
                <a:lnTo>
                  <a:pt x="6457" y="698"/>
                </a:lnTo>
                <a:lnTo>
                  <a:pt x="6273" y="551"/>
                </a:lnTo>
                <a:lnTo>
                  <a:pt x="6200" y="478"/>
                </a:lnTo>
                <a:lnTo>
                  <a:pt x="6090" y="478"/>
                </a:lnTo>
                <a:lnTo>
                  <a:pt x="6017" y="331"/>
                </a:lnTo>
                <a:lnTo>
                  <a:pt x="5907" y="221"/>
                </a:lnTo>
                <a:lnTo>
                  <a:pt x="5760" y="148"/>
                </a:lnTo>
                <a:lnTo>
                  <a:pt x="5613" y="74"/>
                </a:lnTo>
                <a:lnTo>
                  <a:pt x="5283" y="1"/>
                </a:lnTo>
                <a:close/>
                <a:moveTo>
                  <a:pt x="15114" y="6750"/>
                </a:moveTo>
                <a:lnTo>
                  <a:pt x="15187" y="6787"/>
                </a:lnTo>
                <a:lnTo>
                  <a:pt x="15481" y="6897"/>
                </a:lnTo>
                <a:lnTo>
                  <a:pt x="15591" y="6970"/>
                </a:lnTo>
                <a:lnTo>
                  <a:pt x="15737" y="7044"/>
                </a:lnTo>
                <a:lnTo>
                  <a:pt x="15847" y="7190"/>
                </a:lnTo>
                <a:lnTo>
                  <a:pt x="15921" y="7337"/>
                </a:lnTo>
                <a:lnTo>
                  <a:pt x="16068" y="7667"/>
                </a:lnTo>
                <a:lnTo>
                  <a:pt x="16141" y="8034"/>
                </a:lnTo>
                <a:lnTo>
                  <a:pt x="16178" y="8438"/>
                </a:lnTo>
                <a:lnTo>
                  <a:pt x="16178" y="8621"/>
                </a:lnTo>
                <a:lnTo>
                  <a:pt x="16141" y="8804"/>
                </a:lnTo>
                <a:lnTo>
                  <a:pt x="16068" y="8988"/>
                </a:lnTo>
                <a:lnTo>
                  <a:pt x="15957" y="9134"/>
                </a:lnTo>
                <a:lnTo>
                  <a:pt x="15701" y="9355"/>
                </a:lnTo>
                <a:lnTo>
                  <a:pt x="15407" y="9575"/>
                </a:lnTo>
                <a:lnTo>
                  <a:pt x="15077" y="9758"/>
                </a:lnTo>
                <a:lnTo>
                  <a:pt x="14710" y="9905"/>
                </a:lnTo>
                <a:lnTo>
                  <a:pt x="14710" y="9905"/>
                </a:lnTo>
                <a:lnTo>
                  <a:pt x="15187" y="9208"/>
                </a:lnTo>
                <a:lnTo>
                  <a:pt x="15187" y="9134"/>
                </a:lnTo>
                <a:lnTo>
                  <a:pt x="15150" y="9098"/>
                </a:lnTo>
                <a:lnTo>
                  <a:pt x="15114" y="9061"/>
                </a:lnTo>
                <a:lnTo>
                  <a:pt x="15040" y="9098"/>
                </a:lnTo>
                <a:lnTo>
                  <a:pt x="14564" y="9538"/>
                </a:lnTo>
                <a:lnTo>
                  <a:pt x="14123" y="9978"/>
                </a:lnTo>
                <a:lnTo>
                  <a:pt x="13940" y="9978"/>
                </a:lnTo>
                <a:lnTo>
                  <a:pt x="13757" y="9905"/>
                </a:lnTo>
                <a:lnTo>
                  <a:pt x="13940" y="9648"/>
                </a:lnTo>
                <a:lnTo>
                  <a:pt x="14160" y="9391"/>
                </a:lnTo>
                <a:lnTo>
                  <a:pt x="14380" y="9134"/>
                </a:lnTo>
                <a:lnTo>
                  <a:pt x="14637" y="8914"/>
                </a:lnTo>
                <a:lnTo>
                  <a:pt x="14674" y="8841"/>
                </a:lnTo>
                <a:lnTo>
                  <a:pt x="14674" y="8804"/>
                </a:lnTo>
                <a:lnTo>
                  <a:pt x="14637" y="8731"/>
                </a:lnTo>
                <a:lnTo>
                  <a:pt x="14564" y="8731"/>
                </a:lnTo>
                <a:lnTo>
                  <a:pt x="14784" y="8584"/>
                </a:lnTo>
                <a:lnTo>
                  <a:pt x="14820" y="8511"/>
                </a:lnTo>
                <a:lnTo>
                  <a:pt x="14784" y="8438"/>
                </a:lnTo>
                <a:lnTo>
                  <a:pt x="14710" y="8401"/>
                </a:lnTo>
                <a:lnTo>
                  <a:pt x="14637" y="8401"/>
                </a:lnTo>
                <a:lnTo>
                  <a:pt x="14233" y="8621"/>
                </a:lnTo>
                <a:lnTo>
                  <a:pt x="13867" y="8841"/>
                </a:lnTo>
                <a:lnTo>
                  <a:pt x="13500" y="9061"/>
                </a:lnTo>
                <a:lnTo>
                  <a:pt x="13170" y="9318"/>
                </a:lnTo>
                <a:lnTo>
                  <a:pt x="13060" y="9098"/>
                </a:lnTo>
                <a:lnTo>
                  <a:pt x="13720" y="8658"/>
                </a:lnTo>
                <a:lnTo>
                  <a:pt x="14417" y="8291"/>
                </a:lnTo>
                <a:lnTo>
                  <a:pt x="14454" y="8217"/>
                </a:lnTo>
                <a:lnTo>
                  <a:pt x="14454" y="8144"/>
                </a:lnTo>
                <a:lnTo>
                  <a:pt x="14417" y="8107"/>
                </a:lnTo>
                <a:lnTo>
                  <a:pt x="14343" y="8107"/>
                </a:lnTo>
                <a:lnTo>
                  <a:pt x="13647" y="8364"/>
                </a:lnTo>
                <a:lnTo>
                  <a:pt x="12986" y="8658"/>
                </a:lnTo>
                <a:lnTo>
                  <a:pt x="12986" y="8474"/>
                </a:lnTo>
                <a:lnTo>
                  <a:pt x="13133" y="8401"/>
                </a:lnTo>
                <a:lnTo>
                  <a:pt x="13243" y="8327"/>
                </a:lnTo>
                <a:lnTo>
                  <a:pt x="13500" y="8144"/>
                </a:lnTo>
                <a:lnTo>
                  <a:pt x="14013" y="7924"/>
                </a:lnTo>
                <a:lnTo>
                  <a:pt x="14307" y="7814"/>
                </a:lnTo>
                <a:lnTo>
                  <a:pt x="14564" y="7777"/>
                </a:lnTo>
                <a:lnTo>
                  <a:pt x="14600" y="7741"/>
                </a:lnTo>
                <a:lnTo>
                  <a:pt x="14600" y="7704"/>
                </a:lnTo>
                <a:lnTo>
                  <a:pt x="14564" y="7667"/>
                </a:lnTo>
                <a:lnTo>
                  <a:pt x="14233" y="7667"/>
                </a:lnTo>
                <a:lnTo>
                  <a:pt x="13903" y="7704"/>
                </a:lnTo>
                <a:lnTo>
                  <a:pt x="13573" y="7777"/>
                </a:lnTo>
                <a:lnTo>
                  <a:pt x="13280" y="7851"/>
                </a:lnTo>
                <a:lnTo>
                  <a:pt x="13500" y="7594"/>
                </a:lnTo>
                <a:lnTo>
                  <a:pt x="14087" y="7484"/>
                </a:lnTo>
                <a:lnTo>
                  <a:pt x="14380" y="7410"/>
                </a:lnTo>
                <a:lnTo>
                  <a:pt x="14674" y="7264"/>
                </a:lnTo>
                <a:lnTo>
                  <a:pt x="14710" y="7227"/>
                </a:lnTo>
                <a:lnTo>
                  <a:pt x="14710" y="7190"/>
                </a:lnTo>
                <a:lnTo>
                  <a:pt x="14710" y="7154"/>
                </a:lnTo>
                <a:lnTo>
                  <a:pt x="14637" y="7117"/>
                </a:lnTo>
                <a:lnTo>
                  <a:pt x="14343" y="7080"/>
                </a:lnTo>
                <a:lnTo>
                  <a:pt x="14013" y="7080"/>
                </a:lnTo>
                <a:lnTo>
                  <a:pt x="14270" y="6934"/>
                </a:lnTo>
                <a:lnTo>
                  <a:pt x="14527" y="6824"/>
                </a:lnTo>
                <a:lnTo>
                  <a:pt x="14820" y="6750"/>
                </a:lnTo>
                <a:close/>
                <a:moveTo>
                  <a:pt x="5246" y="9098"/>
                </a:moveTo>
                <a:lnTo>
                  <a:pt x="5320" y="9208"/>
                </a:lnTo>
                <a:lnTo>
                  <a:pt x="5393" y="9245"/>
                </a:lnTo>
                <a:lnTo>
                  <a:pt x="5577" y="9245"/>
                </a:lnTo>
                <a:lnTo>
                  <a:pt x="5650" y="9281"/>
                </a:lnTo>
                <a:lnTo>
                  <a:pt x="5760" y="9318"/>
                </a:lnTo>
                <a:lnTo>
                  <a:pt x="5833" y="9391"/>
                </a:lnTo>
                <a:lnTo>
                  <a:pt x="5870" y="9465"/>
                </a:lnTo>
                <a:lnTo>
                  <a:pt x="5907" y="9538"/>
                </a:lnTo>
                <a:lnTo>
                  <a:pt x="5907" y="9648"/>
                </a:lnTo>
                <a:lnTo>
                  <a:pt x="5870" y="9758"/>
                </a:lnTo>
                <a:lnTo>
                  <a:pt x="5797" y="9831"/>
                </a:lnTo>
                <a:lnTo>
                  <a:pt x="5723" y="9905"/>
                </a:lnTo>
                <a:lnTo>
                  <a:pt x="5650" y="9978"/>
                </a:lnTo>
                <a:lnTo>
                  <a:pt x="5540" y="10015"/>
                </a:lnTo>
                <a:lnTo>
                  <a:pt x="5466" y="9868"/>
                </a:lnTo>
                <a:lnTo>
                  <a:pt x="5356" y="9758"/>
                </a:lnTo>
                <a:lnTo>
                  <a:pt x="5210" y="9685"/>
                </a:lnTo>
                <a:lnTo>
                  <a:pt x="5026" y="9648"/>
                </a:lnTo>
                <a:lnTo>
                  <a:pt x="5063" y="9648"/>
                </a:lnTo>
                <a:lnTo>
                  <a:pt x="5210" y="9575"/>
                </a:lnTo>
                <a:lnTo>
                  <a:pt x="5283" y="9538"/>
                </a:lnTo>
                <a:lnTo>
                  <a:pt x="5283" y="9501"/>
                </a:lnTo>
                <a:lnTo>
                  <a:pt x="5283" y="9355"/>
                </a:lnTo>
                <a:lnTo>
                  <a:pt x="5210" y="9245"/>
                </a:lnTo>
                <a:lnTo>
                  <a:pt x="5100" y="9245"/>
                </a:lnTo>
                <a:lnTo>
                  <a:pt x="4953" y="9281"/>
                </a:lnTo>
                <a:lnTo>
                  <a:pt x="4806" y="9355"/>
                </a:lnTo>
                <a:lnTo>
                  <a:pt x="4806" y="9355"/>
                </a:lnTo>
                <a:lnTo>
                  <a:pt x="4843" y="9281"/>
                </a:lnTo>
                <a:lnTo>
                  <a:pt x="4880" y="9208"/>
                </a:lnTo>
                <a:lnTo>
                  <a:pt x="4843" y="9171"/>
                </a:lnTo>
                <a:lnTo>
                  <a:pt x="5026" y="9134"/>
                </a:lnTo>
                <a:lnTo>
                  <a:pt x="5246" y="9098"/>
                </a:lnTo>
                <a:close/>
                <a:moveTo>
                  <a:pt x="6347" y="8034"/>
                </a:moveTo>
                <a:lnTo>
                  <a:pt x="6347" y="8071"/>
                </a:lnTo>
                <a:lnTo>
                  <a:pt x="6310" y="8181"/>
                </a:lnTo>
                <a:lnTo>
                  <a:pt x="6127" y="8254"/>
                </a:lnTo>
                <a:lnTo>
                  <a:pt x="5980" y="8364"/>
                </a:lnTo>
                <a:lnTo>
                  <a:pt x="5687" y="8621"/>
                </a:lnTo>
                <a:lnTo>
                  <a:pt x="5577" y="8621"/>
                </a:lnTo>
                <a:lnTo>
                  <a:pt x="5466" y="8694"/>
                </a:lnTo>
                <a:lnTo>
                  <a:pt x="5393" y="8768"/>
                </a:lnTo>
                <a:lnTo>
                  <a:pt x="5246" y="8731"/>
                </a:lnTo>
                <a:lnTo>
                  <a:pt x="4806" y="8731"/>
                </a:lnTo>
                <a:lnTo>
                  <a:pt x="4549" y="8841"/>
                </a:lnTo>
                <a:lnTo>
                  <a:pt x="4293" y="9024"/>
                </a:lnTo>
                <a:lnTo>
                  <a:pt x="4183" y="9171"/>
                </a:lnTo>
                <a:lnTo>
                  <a:pt x="4073" y="9355"/>
                </a:lnTo>
                <a:lnTo>
                  <a:pt x="4073" y="9501"/>
                </a:lnTo>
                <a:lnTo>
                  <a:pt x="4073" y="9648"/>
                </a:lnTo>
                <a:lnTo>
                  <a:pt x="4073" y="9721"/>
                </a:lnTo>
                <a:lnTo>
                  <a:pt x="4146" y="9831"/>
                </a:lnTo>
                <a:lnTo>
                  <a:pt x="4256" y="9978"/>
                </a:lnTo>
                <a:lnTo>
                  <a:pt x="4439" y="10162"/>
                </a:lnTo>
                <a:lnTo>
                  <a:pt x="4623" y="10308"/>
                </a:lnTo>
                <a:lnTo>
                  <a:pt x="4843" y="10382"/>
                </a:lnTo>
                <a:lnTo>
                  <a:pt x="5026" y="10455"/>
                </a:lnTo>
                <a:lnTo>
                  <a:pt x="5246" y="10492"/>
                </a:lnTo>
                <a:lnTo>
                  <a:pt x="5466" y="10492"/>
                </a:lnTo>
                <a:lnTo>
                  <a:pt x="5723" y="10455"/>
                </a:lnTo>
                <a:lnTo>
                  <a:pt x="5907" y="10345"/>
                </a:lnTo>
                <a:lnTo>
                  <a:pt x="6090" y="10235"/>
                </a:lnTo>
                <a:lnTo>
                  <a:pt x="6237" y="10052"/>
                </a:lnTo>
                <a:lnTo>
                  <a:pt x="6347" y="9868"/>
                </a:lnTo>
                <a:lnTo>
                  <a:pt x="6384" y="9575"/>
                </a:lnTo>
                <a:lnTo>
                  <a:pt x="6310" y="9355"/>
                </a:lnTo>
                <a:lnTo>
                  <a:pt x="6200" y="9134"/>
                </a:lnTo>
                <a:lnTo>
                  <a:pt x="6017" y="8951"/>
                </a:lnTo>
                <a:lnTo>
                  <a:pt x="6310" y="8658"/>
                </a:lnTo>
                <a:lnTo>
                  <a:pt x="6420" y="8548"/>
                </a:lnTo>
                <a:lnTo>
                  <a:pt x="6567" y="8401"/>
                </a:lnTo>
                <a:lnTo>
                  <a:pt x="6567" y="8327"/>
                </a:lnTo>
                <a:lnTo>
                  <a:pt x="6567" y="8254"/>
                </a:lnTo>
                <a:lnTo>
                  <a:pt x="6530" y="8217"/>
                </a:lnTo>
                <a:lnTo>
                  <a:pt x="6494" y="8181"/>
                </a:lnTo>
                <a:lnTo>
                  <a:pt x="6384" y="8071"/>
                </a:lnTo>
                <a:lnTo>
                  <a:pt x="6347" y="8034"/>
                </a:lnTo>
                <a:close/>
                <a:moveTo>
                  <a:pt x="19992" y="10418"/>
                </a:moveTo>
                <a:lnTo>
                  <a:pt x="20139" y="10492"/>
                </a:lnTo>
                <a:lnTo>
                  <a:pt x="20139" y="10602"/>
                </a:lnTo>
                <a:lnTo>
                  <a:pt x="20176" y="10638"/>
                </a:lnTo>
                <a:lnTo>
                  <a:pt x="20213" y="10638"/>
                </a:lnTo>
                <a:lnTo>
                  <a:pt x="20249" y="10602"/>
                </a:lnTo>
                <a:lnTo>
                  <a:pt x="20286" y="10785"/>
                </a:lnTo>
                <a:lnTo>
                  <a:pt x="20286" y="11042"/>
                </a:lnTo>
                <a:lnTo>
                  <a:pt x="20286" y="11189"/>
                </a:lnTo>
                <a:lnTo>
                  <a:pt x="20213" y="11372"/>
                </a:lnTo>
                <a:lnTo>
                  <a:pt x="20139" y="11519"/>
                </a:lnTo>
                <a:lnTo>
                  <a:pt x="20066" y="11665"/>
                </a:lnTo>
                <a:lnTo>
                  <a:pt x="19956" y="11812"/>
                </a:lnTo>
                <a:lnTo>
                  <a:pt x="19809" y="11886"/>
                </a:lnTo>
                <a:lnTo>
                  <a:pt x="19662" y="11959"/>
                </a:lnTo>
                <a:lnTo>
                  <a:pt x="19479" y="11959"/>
                </a:lnTo>
                <a:lnTo>
                  <a:pt x="19442" y="11886"/>
                </a:lnTo>
                <a:lnTo>
                  <a:pt x="19222" y="11776"/>
                </a:lnTo>
                <a:lnTo>
                  <a:pt x="19626" y="11702"/>
                </a:lnTo>
                <a:lnTo>
                  <a:pt x="19662" y="11665"/>
                </a:lnTo>
                <a:lnTo>
                  <a:pt x="19736" y="11629"/>
                </a:lnTo>
                <a:lnTo>
                  <a:pt x="19736" y="11482"/>
                </a:lnTo>
                <a:lnTo>
                  <a:pt x="19699" y="11372"/>
                </a:lnTo>
                <a:lnTo>
                  <a:pt x="19626" y="11335"/>
                </a:lnTo>
                <a:lnTo>
                  <a:pt x="19406" y="11335"/>
                </a:lnTo>
                <a:lnTo>
                  <a:pt x="19662" y="11152"/>
                </a:lnTo>
                <a:lnTo>
                  <a:pt x="19736" y="11115"/>
                </a:lnTo>
                <a:lnTo>
                  <a:pt x="19736" y="11042"/>
                </a:lnTo>
                <a:lnTo>
                  <a:pt x="19736" y="10969"/>
                </a:lnTo>
                <a:lnTo>
                  <a:pt x="19736" y="10932"/>
                </a:lnTo>
                <a:lnTo>
                  <a:pt x="19699" y="10858"/>
                </a:lnTo>
                <a:lnTo>
                  <a:pt x="19626" y="10822"/>
                </a:lnTo>
                <a:lnTo>
                  <a:pt x="19552" y="10822"/>
                </a:lnTo>
                <a:lnTo>
                  <a:pt x="19479" y="10858"/>
                </a:lnTo>
                <a:lnTo>
                  <a:pt x="19332" y="10895"/>
                </a:lnTo>
                <a:lnTo>
                  <a:pt x="19185" y="10932"/>
                </a:lnTo>
                <a:lnTo>
                  <a:pt x="19185" y="10932"/>
                </a:lnTo>
                <a:lnTo>
                  <a:pt x="19626" y="10748"/>
                </a:lnTo>
                <a:lnTo>
                  <a:pt x="19662" y="10712"/>
                </a:lnTo>
                <a:lnTo>
                  <a:pt x="19662" y="10675"/>
                </a:lnTo>
                <a:lnTo>
                  <a:pt x="19626" y="10638"/>
                </a:lnTo>
                <a:lnTo>
                  <a:pt x="19479" y="10602"/>
                </a:lnTo>
                <a:lnTo>
                  <a:pt x="19295" y="10602"/>
                </a:lnTo>
                <a:lnTo>
                  <a:pt x="19369" y="10565"/>
                </a:lnTo>
                <a:lnTo>
                  <a:pt x="19589" y="10455"/>
                </a:lnTo>
                <a:lnTo>
                  <a:pt x="19772" y="10418"/>
                </a:lnTo>
                <a:close/>
                <a:moveTo>
                  <a:pt x="16691" y="13390"/>
                </a:moveTo>
                <a:lnTo>
                  <a:pt x="16801" y="13463"/>
                </a:lnTo>
                <a:lnTo>
                  <a:pt x="16874" y="13536"/>
                </a:lnTo>
                <a:lnTo>
                  <a:pt x="16728" y="13646"/>
                </a:lnTo>
                <a:lnTo>
                  <a:pt x="16581" y="13756"/>
                </a:lnTo>
                <a:lnTo>
                  <a:pt x="16434" y="13903"/>
                </a:lnTo>
                <a:lnTo>
                  <a:pt x="16361" y="14050"/>
                </a:lnTo>
                <a:lnTo>
                  <a:pt x="16104" y="14013"/>
                </a:lnTo>
                <a:lnTo>
                  <a:pt x="16068" y="13976"/>
                </a:lnTo>
                <a:lnTo>
                  <a:pt x="16691" y="13390"/>
                </a:lnTo>
                <a:close/>
                <a:moveTo>
                  <a:pt x="16654" y="11959"/>
                </a:moveTo>
                <a:lnTo>
                  <a:pt x="17058" y="12326"/>
                </a:lnTo>
                <a:lnTo>
                  <a:pt x="17278" y="12546"/>
                </a:lnTo>
                <a:lnTo>
                  <a:pt x="17498" y="12803"/>
                </a:lnTo>
                <a:lnTo>
                  <a:pt x="17681" y="13059"/>
                </a:lnTo>
                <a:lnTo>
                  <a:pt x="17755" y="13169"/>
                </a:lnTo>
                <a:lnTo>
                  <a:pt x="17792" y="13279"/>
                </a:lnTo>
                <a:lnTo>
                  <a:pt x="17792" y="13426"/>
                </a:lnTo>
                <a:lnTo>
                  <a:pt x="17755" y="13536"/>
                </a:lnTo>
                <a:lnTo>
                  <a:pt x="17718" y="13646"/>
                </a:lnTo>
                <a:lnTo>
                  <a:pt x="17608" y="13756"/>
                </a:lnTo>
                <a:lnTo>
                  <a:pt x="17498" y="13866"/>
                </a:lnTo>
                <a:lnTo>
                  <a:pt x="17351" y="13940"/>
                </a:lnTo>
                <a:lnTo>
                  <a:pt x="17278" y="13866"/>
                </a:lnTo>
                <a:lnTo>
                  <a:pt x="17168" y="13866"/>
                </a:lnTo>
                <a:lnTo>
                  <a:pt x="17095" y="13903"/>
                </a:lnTo>
                <a:lnTo>
                  <a:pt x="17058" y="13940"/>
                </a:lnTo>
                <a:lnTo>
                  <a:pt x="17021" y="13940"/>
                </a:lnTo>
                <a:lnTo>
                  <a:pt x="16948" y="13976"/>
                </a:lnTo>
                <a:lnTo>
                  <a:pt x="16911" y="14050"/>
                </a:lnTo>
                <a:lnTo>
                  <a:pt x="16874" y="14050"/>
                </a:lnTo>
                <a:lnTo>
                  <a:pt x="16948" y="13940"/>
                </a:lnTo>
                <a:lnTo>
                  <a:pt x="17095" y="13793"/>
                </a:lnTo>
                <a:lnTo>
                  <a:pt x="17168" y="13683"/>
                </a:lnTo>
                <a:lnTo>
                  <a:pt x="17205" y="13573"/>
                </a:lnTo>
                <a:lnTo>
                  <a:pt x="17168" y="13500"/>
                </a:lnTo>
                <a:lnTo>
                  <a:pt x="17131" y="13426"/>
                </a:lnTo>
                <a:lnTo>
                  <a:pt x="17021" y="13316"/>
                </a:lnTo>
                <a:lnTo>
                  <a:pt x="16874" y="13206"/>
                </a:lnTo>
                <a:lnTo>
                  <a:pt x="16691" y="13169"/>
                </a:lnTo>
                <a:lnTo>
                  <a:pt x="16618" y="13169"/>
                </a:lnTo>
                <a:lnTo>
                  <a:pt x="16581" y="13206"/>
                </a:lnTo>
                <a:lnTo>
                  <a:pt x="15627" y="13793"/>
                </a:lnTo>
                <a:lnTo>
                  <a:pt x="15517" y="13756"/>
                </a:lnTo>
                <a:lnTo>
                  <a:pt x="15407" y="13646"/>
                </a:lnTo>
                <a:lnTo>
                  <a:pt x="15884" y="13353"/>
                </a:lnTo>
                <a:lnTo>
                  <a:pt x="16361" y="13096"/>
                </a:lnTo>
                <a:lnTo>
                  <a:pt x="16398" y="13023"/>
                </a:lnTo>
                <a:lnTo>
                  <a:pt x="16398" y="12986"/>
                </a:lnTo>
                <a:lnTo>
                  <a:pt x="16361" y="12913"/>
                </a:lnTo>
                <a:lnTo>
                  <a:pt x="16288" y="12913"/>
                </a:lnTo>
                <a:lnTo>
                  <a:pt x="15994" y="12949"/>
                </a:lnTo>
                <a:lnTo>
                  <a:pt x="15701" y="13059"/>
                </a:lnTo>
                <a:lnTo>
                  <a:pt x="15407" y="13169"/>
                </a:lnTo>
                <a:lnTo>
                  <a:pt x="15150" y="13279"/>
                </a:lnTo>
                <a:lnTo>
                  <a:pt x="15040" y="13023"/>
                </a:lnTo>
                <a:lnTo>
                  <a:pt x="15077" y="12986"/>
                </a:lnTo>
                <a:lnTo>
                  <a:pt x="16068" y="12399"/>
                </a:lnTo>
                <a:lnTo>
                  <a:pt x="16104" y="12362"/>
                </a:lnTo>
                <a:lnTo>
                  <a:pt x="16104" y="12326"/>
                </a:lnTo>
                <a:lnTo>
                  <a:pt x="16068" y="12289"/>
                </a:lnTo>
                <a:lnTo>
                  <a:pt x="15994" y="12252"/>
                </a:lnTo>
                <a:lnTo>
                  <a:pt x="15554" y="12362"/>
                </a:lnTo>
                <a:lnTo>
                  <a:pt x="15150" y="12472"/>
                </a:lnTo>
                <a:lnTo>
                  <a:pt x="15150" y="12472"/>
                </a:lnTo>
                <a:lnTo>
                  <a:pt x="15297" y="12326"/>
                </a:lnTo>
                <a:lnTo>
                  <a:pt x="15517" y="12179"/>
                </a:lnTo>
                <a:lnTo>
                  <a:pt x="15737" y="12069"/>
                </a:lnTo>
                <a:lnTo>
                  <a:pt x="15994" y="11996"/>
                </a:lnTo>
                <a:lnTo>
                  <a:pt x="16324" y="11959"/>
                </a:lnTo>
                <a:close/>
                <a:moveTo>
                  <a:pt x="14857" y="6310"/>
                </a:moveTo>
                <a:lnTo>
                  <a:pt x="14600" y="6347"/>
                </a:lnTo>
                <a:lnTo>
                  <a:pt x="14380" y="6383"/>
                </a:lnTo>
                <a:lnTo>
                  <a:pt x="14197" y="6457"/>
                </a:lnTo>
                <a:lnTo>
                  <a:pt x="13793" y="6677"/>
                </a:lnTo>
                <a:lnTo>
                  <a:pt x="13426" y="6970"/>
                </a:lnTo>
                <a:lnTo>
                  <a:pt x="13243" y="7154"/>
                </a:lnTo>
                <a:lnTo>
                  <a:pt x="12950" y="7190"/>
                </a:lnTo>
                <a:lnTo>
                  <a:pt x="12840" y="7227"/>
                </a:lnTo>
                <a:lnTo>
                  <a:pt x="12803" y="7300"/>
                </a:lnTo>
                <a:lnTo>
                  <a:pt x="12766" y="7374"/>
                </a:lnTo>
                <a:lnTo>
                  <a:pt x="12766" y="7447"/>
                </a:lnTo>
                <a:lnTo>
                  <a:pt x="11042" y="7631"/>
                </a:lnTo>
                <a:lnTo>
                  <a:pt x="10052" y="7667"/>
                </a:lnTo>
                <a:lnTo>
                  <a:pt x="9575" y="7704"/>
                </a:lnTo>
                <a:lnTo>
                  <a:pt x="9098" y="7741"/>
                </a:lnTo>
                <a:lnTo>
                  <a:pt x="9025" y="7777"/>
                </a:lnTo>
                <a:lnTo>
                  <a:pt x="8988" y="7814"/>
                </a:lnTo>
                <a:lnTo>
                  <a:pt x="8951" y="7924"/>
                </a:lnTo>
                <a:lnTo>
                  <a:pt x="9025" y="8034"/>
                </a:lnTo>
                <a:lnTo>
                  <a:pt x="9061" y="8071"/>
                </a:lnTo>
                <a:lnTo>
                  <a:pt x="9135" y="8107"/>
                </a:lnTo>
                <a:lnTo>
                  <a:pt x="9612" y="8144"/>
                </a:lnTo>
                <a:lnTo>
                  <a:pt x="10125" y="8144"/>
                </a:lnTo>
                <a:lnTo>
                  <a:pt x="11152" y="8071"/>
                </a:lnTo>
                <a:lnTo>
                  <a:pt x="11922" y="8034"/>
                </a:lnTo>
                <a:lnTo>
                  <a:pt x="12693" y="7961"/>
                </a:lnTo>
                <a:lnTo>
                  <a:pt x="12546" y="8254"/>
                </a:lnTo>
                <a:lnTo>
                  <a:pt x="12473" y="8438"/>
                </a:lnTo>
                <a:lnTo>
                  <a:pt x="12473" y="8584"/>
                </a:lnTo>
                <a:lnTo>
                  <a:pt x="12509" y="8914"/>
                </a:lnTo>
                <a:lnTo>
                  <a:pt x="12363" y="9024"/>
                </a:lnTo>
                <a:lnTo>
                  <a:pt x="12253" y="9134"/>
                </a:lnTo>
                <a:lnTo>
                  <a:pt x="12253" y="9245"/>
                </a:lnTo>
                <a:lnTo>
                  <a:pt x="12289" y="9355"/>
                </a:lnTo>
                <a:lnTo>
                  <a:pt x="12399" y="9428"/>
                </a:lnTo>
                <a:lnTo>
                  <a:pt x="12546" y="9465"/>
                </a:lnTo>
                <a:lnTo>
                  <a:pt x="12693" y="9465"/>
                </a:lnTo>
                <a:lnTo>
                  <a:pt x="12803" y="9685"/>
                </a:lnTo>
                <a:lnTo>
                  <a:pt x="12950" y="9868"/>
                </a:lnTo>
                <a:lnTo>
                  <a:pt x="13096" y="10052"/>
                </a:lnTo>
                <a:lnTo>
                  <a:pt x="13243" y="10198"/>
                </a:lnTo>
                <a:lnTo>
                  <a:pt x="13426" y="10308"/>
                </a:lnTo>
                <a:lnTo>
                  <a:pt x="13647" y="10418"/>
                </a:lnTo>
                <a:lnTo>
                  <a:pt x="13867" y="10455"/>
                </a:lnTo>
                <a:lnTo>
                  <a:pt x="14087" y="10492"/>
                </a:lnTo>
                <a:lnTo>
                  <a:pt x="14233" y="10492"/>
                </a:lnTo>
                <a:lnTo>
                  <a:pt x="14600" y="10418"/>
                </a:lnTo>
                <a:lnTo>
                  <a:pt x="14967" y="10345"/>
                </a:lnTo>
                <a:lnTo>
                  <a:pt x="14930" y="10455"/>
                </a:lnTo>
                <a:lnTo>
                  <a:pt x="14930" y="10602"/>
                </a:lnTo>
                <a:lnTo>
                  <a:pt x="15004" y="10895"/>
                </a:lnTo>
                <a:lnTo>
                  <a:pt x="15077" y="11079"/>
                </a:lnTo>
                <a:lnTo>
                  <a:pt x="15150" y="11299"/>
                </a:lnTo>
                <a:lnTo>
                  <a:pt x="15297" y="11482"/>
                </a:lnTo>
                <a:lnTo>
                  <a:pt x="15481" y="11629"/>
                </a:lnTo>
                <a:lnTo>
                  <a:pt x="15481" y="11665"/>
                </a:lnTo>
                <a:lnTo>
                  <a:pt x="15261" y="11739"/>
                </a:lnTo>
                <a:lnTo>
                  <a:pt x="15077" y="11886"/>
                </a:lnTo>
                <a:lnTo>
                  <a:pt x="14894" y="11996"/>
                </a:lnTo>
                <a:lnTo>
                  <a:pt x="14784" y="12142"/>
                </a:lnTo>
                <a:lnTo>
                  <a:pt x="14674" y="12326"/>
                </a:lnTo>
                <a:lnTo>
                  <a:pt x="14600" y="12509"/>
                </a:lnTo>
                <a:lnTo>
                  <a:pt x="14564" y="12693"/>
                </a:lnTo>
                <a:lnTo>
                  <a:pt x="14527" y="12876"/>
                </a:lnTo>
                <a:lnTo>
                  <a:pt x="14527" y="12986"/>
                </a:lnTo>
                <a:lnTo>
                  <a:pt x="14527" y="13059"/>
                </a:lnTo>
                <a:lnTo>
                  <a:pt x="14600" y="13353"/>
                </a:lnTo>
                <a:lnTo>
                  <a:pt x="14747" y="13610"/>
                </a:lnTo>
                <a:lnTo>
                  <a:pt x="14747" y="13720"/>
                </a:lnTo>
                <a:lnTo>
                  <a:pt x="14784" y="13830"/>
                </a:lnTo>
                <a:lnTo>
                  <a:pt x="14930" y="13903"/>
                </a:lnTo>
                <a:lnTo>
                  <a:pt x="15004" y="13976"/>
                </a:lnTo>
                <a:lnTo>
                  <a:pt x="15297" y="14197"/>
                </a:lnTo>
                <a:lnTo>
                  <a:pt x="15627" y="14380"/>
                </a:lnTo>
                <a:lnTo>
                  <a:pt x="15994" y="14527"/>
                </a:lnTo>
                <a:lnTo>
                  <a:pt x="16398" y="14600"/>
                </a:lnTo>
                <a:lnTo>
                  <a:pt x="16801" y="14600"/>
                </a:lnTo>
                <a:lnTo>
                  <a:pt x="17205" y="14527"/>
                </a:lnTo>
                <a:lnTo>
                  <a:pt x="17571" y="14417"/>
                </a:lnTo>
                <a:lnTo>
                  <a:pt x="17902" y="14233"/>
                </a:lnTo>
                <a:lnTo>
                  <a:pt x="18122" y="14013"/>
                </a:lnTo>
                <a:lnTo>
                  <a:pt x="18268" y="13793"/>
                </a:lnTo>
                <a:lnTo>
                  <a:pt x="18305" y="13536"/>
                </a:lnTo>
                <a:lnTo>
                  <a:pt x="18305" y="13316"/>
                </a:lnTo>
                <a:lnTo>
                  <a:pt x="18232" y="13059"/>
                </a:lnTo>
                <a:lnTo>
                  <a:pt x="18122" y="12803"/>
                </a:lnTo>
                <a:lnTo>
                  <a:pt x="17975" y="12546"/>
                </a:lnTo>
                <a:lnTo>
                  <a:pt x="17792" y="12326"/>
                </a:lnTo>
                <a:lnTo>
                  <a:pt x="17902" y="12289"/>
                </a:lnTo>
                <a:lnTo>
                  <a:pt x="18232" y="12106"/>
                </a:lnTo>
                <a:lnTo>
                  <a:pt x="18599" y="11849"/>
                </a:lnTo>
                <a:lnTo>
                  <a:pt x="18709" y="12032"/>
                </a:lnTo>
                <a:lnTo>
                  <a:pt x="18855" y="12179"/>
                </a:lnTo>
                <a:lnTo>
                  <a:pt x="19002" y="12289"/>
                </a:lnTo>
                <a:lnTo>
                  <a:pt x="19149" y="12362"/>
                </a:lnTo>
                <a:lnTo>
                  <a:pt x="19406" y="12436"/>
                </a:lnTo>
                <a:lnTo>
                  <a:pt x="19662" y="12399"/>
                </a:lnTo>
                <a:lnTo>
                  <a:pt x="19919" y="12326"/>
                </a:lnTo>
                <a:lnTo>
                  <a:pt x="20139" y="12179"/>
                </a:lnTo>
                <a:lnTo>
                  <a:pt x="20359" y="11996"/>
                </a:lnTo>
                <a:lnTo>
                  <a:pt x="20543" y="11776"/>
                </a:lnTo>
                <a:lnTo>
                  <a:pt x="20653" y="11519"/>
                </a:lnTo>
                <a:lnTo>
                  <a:pt x="20726" y="11225"/>
                </a:lnTo>
                <a:lnTo>
                  <a:pt x="20799" y="10858"/>
                </a:lnTo>
                <a:lnTo>
                  <a:pt x="20763" y="10675"/>
                </a:lnTo>
                <a:lnTo>
                  <a:pt x="20726" y="10528"/>
                </a:lnTo>
                <a:lnTo>
                  <a:pt x="20689" y="10382"/>
                </a:lnTo>
                <a:lnTo>
                  <a:pt x="20579" y="10272"/>
                </a:lnTo>
                <a:lnTo>
                  <a:pt x="20359" y="10088"/>
                </a:lnTo>
                <a:lnTo>
                  <a:pt x="20066" y="9978"/>
                </a:lnTo>
                <a:lnTo>
                  <a:pt x="19919" y="9941"/>
                </a:lnTo>
                <a:lnTo>
                  <a:pt x="19626" y="9941"/>
                </a:lnTo>
                <a:lnTo>
                  <a:pt x="19516" y="10015"/>
                </a:lnTo>
                <a:lnTo>
                  <a:pt x="19479" y="10088"/>
                </a:lnTo>
                <a:lnTo>
                  <a:pt x="19185" y="10198"/>
                </a:lnTo>
                <a:lnTo>
                  <a:pt x="18929" y="10308"/>
                </a:lnTo>
                <a:lnTo>
                  <a:pt x="18819" y="10418"/>
                </a:lnTo>
                <a:lnTo>
                  <a:pt x="18672" y="10528"/>
                </a:lnTo>
                <a:lnTo>
                  <a:pt x="18599" y="10675"/>
                </a:lnTo>
                <a:lnTo>
                  <a:pt x="18525" y="10822"/>
                </a:lnTo>
                <a:lnTo>
                  <a:pt x="18452" y="11115"/>
                </a:lnTo>
                <a:lnTo>
                  <a:pt x="18452" y="11409"/>
                </a:lnTo>
                <a:lnTo>
                  <a:pt x="18048" y="11702"/>
                </a:lnTo>
                <a:lnTo>
                  <a:pt x="17645" y="11996"/>
                </a:lnTo>
                <a:lnTo>
                  <a:pt x="17608" y="12032"/>
                </a:lnTo>
                <a:lnTo>
                  <a:pt x="17608" y="12106"/>
                </a:lnTo>
                <a:lnTo>
                  <a:pt x="17241" y="11776"/>
                </a:lnTo>
                <a:lnTo>
                  <a:pt x="16911" y="11519"/>
                </a:lnTo>
                <a:lnTo>
                  <a:pt x="16838" y="11482"/>
                </a:lnTo>
                <a:lnTo>
                  <a:pt x="16691" y="11482"/>
                </a:lnTo>
                <a:lnTo>
                  <a:pt x="16654" y="11555"/>
                </a:lnTo>
                <a:lnTo>
                  <a:pt x="16434" y="11519"/>
                </a:lnTo>
                <a:lnTo>
                  <a:pt x="16214" y="11519"/>
                </a:lnTo>
                <a:lnTo>
                  <a:pt x="15774" y="11555"/>
                </a:lnTo>
                <a:lnTo>
                  <a:pt x="15811" y="11445"/>
                </a:lnTo>
                <a:lnTo>
                  <a:pt x="15774" y="11335"/>
                </a:lnTo>
                <a:lnTo>
                  <a:pt x="15664" y="11152"/>
                </a:lnTo>
                <a:lnTo>
                  <a:pt x="15554" y="11005"/>
                </a:lnTo>
                <a:lnTo>
                  <a:pt x="15444" y="10822"/>
                </a:lnTo>
                <a:lnTo>
                  <a:pt x="15371" y="10602"/>
                </a:lnTo>
                <a:lnTo>
                  <a:pt x="15334" y="10418"/>
                </a:lnTo>
                <a:lnTo>
                  <a:pt x="15297" y="10308"/>
                </a:lnTo>
                <a:lnTo>
                  <a:pt x="15224" y="10235"/>
                </a:lnTo>
                <a:lnTo>
                  <a:pt x="15627" y="10015"/>
                </a:lnTo>
                <a:lnTo>
                  <a:pt x="16031" y="9758"/>
                </a:lnTo>
                <a:lnTo>
                  <a:pt x="16361" y="9428"/>
                </a:lnTo>
                <a:lnTo>
                  <a:pt x="16471" y="9281"/>
                </a:lnTo>
                <a:lnTo>
                  <a:pt x="16581" y="9098"/>
                </a:lnTo>
                <a:lnTo>
                  <a:pt x="16654" y="8878"/>
                </a:lnTo>
                <a:lnTo>
                  <a:pt x="16691" y="8621"/>
                </a:lnTo>
                <a:lnTo>
                  <a:pt x="16691" y="8364"/>
                </a:lnTo>
                <a:lnTo>
                  <a:pt x="16691" y="8107"/>
                </a:lnTo>
                <a:lnTo>
                  <a:pt x="16581" y="7631"/>
                </a:lnTo>
                <a:lnTo>
                  <a:pt x="16398" y="7190"/>
                </a:lnTo>
                <a:lnTo>
                  <a:pt x="16251" y="6897"/>
                </a:lnTo>
                <a:lnTo>
                  <a:pt x="16031" y="6640"/>
                </a:lnTo>
                <a:lnTo>
                  <a:pt x="15884" y="6530"/>
                </a:lnTo>
                <a:lnTo>
                  <a:pt x="15737" y="6457"/>
                </a:lnTo>
                <a:lnTo>
                  <a:pt x="15591" y="6420"/>
                </a:lnTo>
                <a:lnTo>
                  <a:pt x="15407" y="6383"/>
                </a:lnTo>
                <a:lnTo>
                  <a:pt x="15077" y="631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75" name="Google Shape;275;p4"/>
          <p:cNvSpPr/>
          <p:nvPr/>
        </p:nvSpPr>
        <p:spPr>
          <a:xfrm>
            <a:off x="7842052" y="-100873"/>
            <a:ext cx="388118" cy="408938"/>
          </a:xfrm>
          <a:custGeom>
            <a:avLst/>
            <a:gdLst/>
            <a:ahLst/>
            <a:cxnLst/>
            <a:rect l="l" t="t" r="r" b="b"/>
            <a:pathLst>
              <a:path w="13683" h="14417" extrusionOk="0">
                <a:moveTo>
                  <a:pt x="9281" y="2311"/>
                </a:moveTo>
                <a:lnTo>
                  <a:pt x="9170" y="2385"/>
                </a:lnTo>
                <a:lnTo>
                  <a:pt x="9134" y="2495"/>
                </a:lnTo>
                <a:lnTo>
                  <a:pt x="9097" y="2568"/>
                </a:lnTo>
                <a:lnTo>
                  <a:pt x="9097" y="2678"/>
                </a:lnTo>
                <a:lnTo>
                  <a:pt x="9134" y="2862"/>
                </a:lnTo>
                <a:lnTo>
                  <a:pt x="9207" y="3082"/>
                </a:lnTo>
                <a:lnTo>
                  <a:pt x="9464" y="3742"/>
                </a:lnTo>
                <a:lnTo>
                  <a:pt x="9721" y="4402"/>
                </a:lnTo>
                <a:lnTo>
                  <a:pt x="9647" y="4439"/>
                </a:lnTo>
                <a:lnTo>
                  <a:pt x="9060" y="5283"/>
                </a:lnTo>
                <a:lnTo>
                  <a:pt x="8804" y="5649"/>
                </a:lnTo>
                <a:lnTo>
                  <a:pt x="8694" y="5833"/>
                </a:lnTo>
                <a:lnTo>
                  <a:pt x="8657" y="5943"/>
                </a:lnTo>
                <a:lnTo>
                  <a:pt x="8694" y="6053"/>
                </a:lnTo>
                <a:lnTo>
                  <a:pt x="8804" y="6016"/>
                </a:lnTo>
                <a:lnTo>
                  <a:pt x="8877" y="5980"/>
                </a:lnTo>
                <a:lnTo>
                  <a:pt x="9024" y="5833"/>
                </a:lnTo>
                <a:lnTo>
                  <a:pt x="9281" y="5503"/>
                </a:lnTo>
                <a:lnTo>
                  <a:pt x="9941" y="4659"/>
                </a:lnTo>
                <a:lnTo>
                  <a:pt x="10014" y="4659"/>
                </a:lnTo>
                <a:lnTo>
                  <a:pt x="10124" y="4622"/>
                </a:lnTo>
                <a:lnTo>
                  <a:pt x="10161" y="4549"/>
                </a:lnTo>
                <a:lnTo>
                  <a:pt x="10161" y="4439"/>
                </a:lnTo>
                <a:lnTo>
                  <a:pt x="9684" y="3229"/>
                </a:lnTo>
                <a:lnTo>
                  <a:pt x="9427" y="2715"/>
                </a:lnTo>
                <a:lnTo>
                  <a:pt x="9354" y="2532"/>
                </a:lnTo>
                <a:lnTo>
                  <a:pt x="9317" y="2422"/>
                </a:lnTo>
                <a:lnTo>
                  <a:pt x="9317" y="2348"/>
                </a:lnTo>
                <a:lnTo>
                  <a:pt x="9317" y="2311"/>
                </a:lnTo>
                <a:close/>
                <a:moveTo>
                  <a:pt x="8694" y="1615"/>
                </a:moveTo>
                <a:lnTo>
                  <a:pt x="8767" y="1798"/>
                </a:lnTo>
                <a:lnTo>
                  <a:pt x="8804" y="1908"/>
                </a:lnTo>
                <a:lnTo>
                  <a:pt x="8914" y="1981"/>
                </a:lnTo>
                <a:lnTo>
                  <a:pt x="9024" y="2055"/>
                </a:lnTo>
                <a:lnTo>
                  <a:pt x="9170" y="2018"/>
                </a:lnTo>
                <a:lnTo>
                  <a:pt x="9391" y="1908"/>
                </a:lnTo>
                <a:lnTo>
                  <a:pt x="9611" y="1725"/>
                </a:lnTo>
                <a:lnTo>
                  <a:pt x="9867" y="2275"/>
                </a:lnTo>
                <a:lnTo>
                  <a:pt x="10161" y="2752"/>
                </a:lnTo>
                <a:lnTo>
                  <a:pt x="10454" y="3265"/>
                </a:lnTo>
                <a:lnTo>
                  <a:pt x="10674" y="3779"/>
                </a:lnTo>
                <a:lnTo>
                  <a:pt x="10528" y="3925"/>
                </a:lnTo>
                <a:lnTo>
                  <a:pt x="10381" y="4072"/>
                </a:lnTo>
                <a:lnTo>
                  <a:pt x="10271" y="4256"/>
                </a:lnTo>
                <a:lnTo>
                  <a:pt x="10234" y="4476"/>
                </a:lnTo>
                <a:lnTo>
                  <a:pt x="10271" y="4586"/>
                </a:lnTo>
                <a:lnTo>
                  <a:pt x="10344" y="4659"/>
                </a:lnTo>
                <a:lnTo>
                  <a:pt x="10344" y="4806"/>
                </a:lnTo>
                <a:lnTo>
                  <a:pt x="10381" y="4879"/>
                </a:lnTo>
                <a:lnTo>
                  <a:pt x="10491" y="4916"/>
                </a:lnTo>
                <a:lnTo>
                  <a:pt x="10491" y="4953"/>
                </a:lnTo>
                <a:lnTo>
                  <a:pt x="10344" y="5173"/>
                </a:lnTo>
                <a:lnTo>
                  <a:pt x="9977" y="5649"/>
                </a:lnTo>
                <a:lnTo>
                  <a:pt x="9647" y="6163"/>
                </a:lnTo>
                <a:lnTo>
                  <a:pt x="9501" y="6090"/>
                </a:lnTo>
                <a:lnTo>
                  <a:pt x="9317" y="6053"/>
                </a:lnTo>
                <a:lnTo>
                  <a:pt x="9134" y="6126"/>
                </a:lnTo>
                <a:lnTo>
                  <a:pt x="8950" y="6200"/>
                </a:lnTo>
                <a:lnTo>
                  <a:pt x="8840" y="6346"/>
                </a:lnTo>
                <a:lnTo>
                  <a:pt x="8730" y="6493"/>
                </a:lnTo>
                <a:lnTo>
                  <a:pt x="8327" y="6493"/>
                </a:lnTo>
                <a:lnTo>
                  <a:pt x="7556" y="6530"/>
                </a:lnTo>
                <a:lnTo>
                  <a:pt x="7520" y="6456"/>
                </a:lnTo>
                <a:lnTo>
                  <a:pt x="7410" y="6383"/>
                </a:lnTo>
                <a:lnTo>
                  <a:pt x="7080" y="6273"/>
                </a:lnTo>
                <a:lnTo>
                  <a:pt x="7043" y="6273"/>
                </a:lnTo>
                <a:lnTo>
                  <a:pt x="6970" y="6236"/>
                </a:lnTo>
                <a:lnTo>
                  <a:pt x="6786" y="6236"/>
                </a:lnTo>
                <a:lnTo>
                  <a:pt x="6639" y="6200"/>
                </a:lnTo>
                <a:lnTo>
                  <a:pt x="5832" y="5429"/>
                </a:lnTo>
                <a:lnTo>
                  <a:pt x="5246" y="4879"/>
                </a:lnTo>
                <a:lnTo>
                  <a:pt x="5319" y="4696"/>
                </a:lnTo>
                <a:lnTo>
                  <a:pt x="5319" y="4512"/>
                </a:lnTo>
                <a:lnTo>
                  <a:pt x="5282" y="4439"/>
                </a:lnTo>
                <a:lnTo>
                  <a:pt x="5246" y="4366"/>
                </a:lnTo>
                <a:lnTo>
                  <a:pt x="5099" y="4256"/>
                </a:lnTo>
                <a:lnTo>
                  <a:pt x="5282" y="3815"/>
                </a:lnTo>
                <a:lnTo>
                  <a:pt x="5796" y="2715"/>
                </a:lnTo>
                <a:lnTo>
                  <a:pt x="6126" y="2018"/>
                </a:lnTo>
                <a:lnTo>
                  <a:pt x="6273" y="2018"/>
                </a:lnTo>
                <a:lnTo>
                  <a:pt x="6419" y="1981"/>
                </a:lnTo>
                <a:lnTo>
                  <a:pt x="6566" y="1908"/>
                </a:lnTo>
                <a:lnTo>
                  <a:pt x="6713" y="1798"/>
                </a:lnTo>
                <a:lnTo>
                  <a:pt x="6823" y="1688"/>
                </a:lnTo>
                <a:lnTo>
                  <a:pt x="7483" y="1651"/>
                </a:lnTo>
                <a:lnTo>
                  <a:pt x="8694" y="1615"/>
                </a:lnTo>
                <a:close/>
                <a:moveTo>
                  <a:pt x="6823" y="6823"/>
                </a:moveTo>
                <a:lnTo>
                  <a:pt x="6933" y="6897"/>
                </a:lnTo>
                <a:lnTo>
                  <a:pt x="6749" y="6897"/>
                </a:lnTo>
                <a:lnTo>
                  <a:pt x="6713" y="6860"/>
                </a:lnTo>
                <a:lnTo>
                  <a:pt x="6823" y="6823"/>
                </a:lnTo>
                <a:close/>
                <a:moveTo>
                  <a:pt x="2714" y="5393"/>
                </a:moveTo>
                <a:lnTo>
                  <a:pt x="2641" y="5429"/>
                </a:lnTo>
                <a:lnTo>
                  <a:pt x="2531" y="5503"/>
                </a:lnTo>
                <a:lnTo>
                  <a:pt x="2458" y="5576"/>
                </a:lnTo>
                <a:lnTo>
                  <a:pt x="2274" y="5796"/>
                </a:lnTo>
                <a:lnTo>
                  <a:pt x="1981" y="6310"/>
                </a:lnTo>
                <a:lnTo>
                  <a:pt x="1651" y="6860"/>
                </a:lnTo>
                <a:lnTo>
                  <a:pt x="1504" y="7080"/>
                </a:lnTo>
                <a:lnTo>
                  <a:pt x="1431" y="7190"/>
                </a:lnTo>
                <a:lnTo>
                  <a:pt x="1394" y="7263"/>
                </a:lnTo>
                <a:lnTo>
                  <a:pt x="1394" y="7337"/>
                </a:lnTo>
                <a:lnTo>
                  <a:pt x="1321" y="7374"/>
                </a:lnTo>
                <a:lnTo>
                  <a:pt x="1321" y="7410"/>
                </a:lnTo>
                <a:lnTo>
                  <a:pt x="1321" y="7520"/>
                </a:lnTo>
                <a:lnTo>
                  <a:pt x="1394" y="7557"/>
                </a:lnTo>
                <a:lnTo>
                  <a:pt x="1504" y="7594"/>
                </a:lnTo>
                <a:lnTo>
                  <a:pt x="1614" y="7520"/>
                </a:lnTo>
                <a:lnTo>
                  <a:pt x="1724" y="7447"/>
                </a:lnTo>
                <a:lnTo>
                  <a:pt x="1834" y="7337"/>
                </a:lnTo>
                <a:lnTo>
                  <a:pt x="2018" y="7043"/>
                </a:lnTo>
                <a:lnTo>
                  <a:pt x="2128" y="6823"/>
                </a:lnTo>
                <a:lnTo>
                  <a:pt x="2568" y="6200"/>
                </a:lnTo>
                <a:lnTo>
                  <a:pt x="2751" y="5870"/>
                </a:lnTo>
                <a:lnTo>
                  <a:pt x="2861" y="5723"/>
                </a:lnTo>
                <a:lnTo>
                  <a:pt x="2861" y="5539"/>
                </a:lnTo>
                <a:lnTo>
                  <a:pt x="2861" y="5466"/>
                </a:lnTo>
                <a:lnTo>
                  <a:pt x="2788" y="5429"/>
                </a:lnTo>
                <a:lnTo>
                  <a:pt x="2714" y="5393"/>
                </a:lnTo>
                <a:close/>
                <a:moveTo>
                  <a:pt x="4072" y="4843"/>
                </a:moveTo>
                <a:lnTo>
                  <a:pt x="4182" y="5026"/>
                </a:lnTo>
                <a:lnTo>
                  <a:pt x="4328" y="5173"/>
                </a:lnTo>
                <a:lnTo>
                  <a:pt x="4475" y="5209"/>
                </a:lnTo>
                <a:lnTo>
                  <a:pt x="4622" y="5246"/>
                </a:lnTo>
                <a:lnTo>
                  <a:pt x="4769" y="5246"/>
                </a:lnTo>
                <a:lnTo>
                  <a:pt x="4915" y="5209"/>
                </a:lnTo>
                <a:lnTo>
                  <a:pt x="5319" y="5576"/>
                </a:lnTo>
                <a:lnTo>
                  <a:pt x="6163" y="6456"/>
                </a:lnTo>
                <a:lnTo>
                  <a:pt x="6126" y="6530"/>
                </a:lnTo>
                <a:lnTo>
                  <a:pt x="6089" y="6640"/>
                </a:lnTo>
                <a:lnTo>
                  <a:pt x="6126" y="6787"/>
                </a:lnTo>
                <a:lnTo>
                  <a:pt x="6163" y="6897"/>
                </a:lnTo>
                <a:lnTo>
                  <a:pt x="6236" y="7007"/>
                </a:lnTo>
                <a:lnTo>
                  <a:pt x="6236" y="7080"/>
                </a:lnTo>
                <a:lnTo>
                  <a:pt x="5942" y="7410"/>
                </a:lnTo>
                <a:lnTo>
                  <a:pt x="5686" y="7777"/>
                </a:lnTo>
                <a:lnTo>
                  <a:pt x="5172" y="8511"/>
                </a:lnTo>
                <a:lnTo>
                  <a:pt x="4695" y="9134"/>
                </a:lnTo>
                <a:lnTo>
                  <a:pt x="4585" y="9061"/>
                </a:lnTo>
                <a:lnTo>
                  <a:pt x="4439" y="9061"/>
                </a:lnTo>
                <a:lnTo>
                  <a:pt x="4255" y="9098"/>
                </a:lnTo>
                <a:lnTo>
                  <a:pt x="4108" y="9208"/>
                </a:lnTo>
                <a:lnTo>
                  <a:pt x="3998" y="9354"/>
                </a:lnTo>
                <a:lnTo>
                  <a:pt x="3925" y="9538"/>
                </a:lnTo>
                <a:lnTo>
                  <a:pt x="3595" y="9501"/>
                </a:lnTo>
                <a:lnTo>
                  <a:pt x="2825" y="9538"/>
                </a:lnTo>
                <a:lnTo>
                  <a:pt x="2788" y="9354"/>
                </a:lnTo>
                <a:lnTo>
                  <a:pt x="2678" y="9208"/>
                </a:lnTo>
                <a:lnTo>
                  <a:pt x="2531" y="9098"/>
                </a:lnTo>
                <a:lnTo>
                  <a:pt x="2384" y="9061"/>
                </a:lnTo>
                <a:lnTo>
                  <a:pt x="2238" y="9061"/>
                </a:lnTo>
                <a:lnTo>
                  <a:pt x="2054" y="9098"/>
                </a:lnTo>
                <a:lnTo>
                  <a:pt x="1577" y="8437"/>
                </a:lnTo>
                <a:lnTo>
                  <a:pt x="1394" y="8107"/>
                </a:lnTo>
                <a:lnTo>
                  <a:pt x="1137" y="7777"/>
                </a:lnTo>
                <a:lnTo>
                  <a:pt x="1211" y="7594"/>
                </a:lnTo>
                <a:lnTo>
                  <a:pt x="1247" y="7447"/>
                </a:lnTo>
                <a:lnTo>
                  <a:pt x="1211" y="7263"/>
                </a:lnTo>
                <a:lnTo>
                  <a:pt x="1174" y="7117"/>
                </a:lnTo>
                <a:lnTo>
                  <a:pt x="1064" y="7007"/>
                </a:lnTo>
                <a:lnTo>
                  <a:pt x="1101" y="6933"/>
                </a:lnTo>
                <a:lnTo>
                  <a:pt x="1174" y="6823"/>
                </a:lnTo>
                <a:lnTo>
                  <a:pt x="1247" y="6640"/>
                </a:lnTo>
                <a:lnTo>
                  <a:pt x="1614" y="5980"/>
                </a:lnTo>
                <a:lnTo>
                  <a:pt x="1944" y="5356"/>
                </a:lnTo>
                <a:lnTo>
                  <a:pt x="2164" y="5356"/>
                </a:lnTo>
                <a:lnTo>
                  <a:pt x="2384" y="5283"/>
                </a:lnTo>
                <a:lnTo>
                  <a:pt x="2531" y="5136"/>
                </a:lnTo>
                <a:lnTo>
                  <a:pt x="2604" y="5063"/>
                </a:lnTo>
                <a:lnTo>
                  <a:pt x="2641" y="4953"/>
                </a:lnTo>
                <a:lnTo>
                  <a:pt x="2678" y="4916"/>
                </a:lnTo>
                <a:lnTo>
                  <a:pt x="3118" y="4953"/>
                </a:lnTo>
                <a:lnTo>
                  <a:pt x="3705" y="4916"/>
                </a:lnTo>
                <a:lnTo>
                  <a:pt x="4072" y="4843"/>
                </a:lnTo>
                <a:close/>
                <a:moveTo>
                  <a:pt x="8877" y="7740"/>
                </a:moveTo>
                <a:lnTo>
                  <a:pt x="8877" y="7777"/>
                </a:lnTo>
                <a:lnTo>
                  <a:pt x="8877" y="7814"/>
                </a:lnTo>
                <a:lnTo>
                  <a:pt x="8914" y="7997"/>
                </a:lnTo>
                <a:lnTo>
                  <a:pt x="8914" y="8070"/>
                </a:lnTo>
                <a:lnTo>
                  <a:pt x="8950" y="8181"/>
                </a:lnTo>
                <a:lnTo>
                  <a:pt x="9391" y="8731"/>
                </a:lnTo>
                <a:lnTo>
                  <a:pt x="9794" y="9281"/>
                </a:lnTo>
                <a:lnTo>
                  <a:pt x="9941" y="9464"/>
                </a:lnTo>
                <a:lnTo>
                  <a:pt x="10014" y="9538"/>
                </a:lnTo>
                <a:lnTo>
                  <a:pt x="10124" y="9574"/>
                </a:lnTo>
                <a:lnTo>
                  <a:pt x="10234" y="9574"/>
                </a:lnTo>
                <a:lnTo>
                  <a:pt x="10308" y="9538"/>
                </a:lnTo>
                <a:lnTo>
                  <a:pt x="10381" y="9501"/>
                </a:lnTo>
                <a:lnTo>
                  <a:pt x="10418" y="9391"/>
                </a:lnTo>
                <a:lnTo>
                  <a:pt x="10418" y="9354"/>
                </a:lnTo>
                <a:lnTo>
                  <a:pt x="10418" y="9244"/>
                </a:lnTo>
                <a:lnTo>
                  <a:pt x="10381" y="9171"/>
                </a:lnTo>
                <a:lnTo>
                  <a:pt x="10308" y="9134"/>
                </a:lnTo>
                <a:lnTo>
                  <a:pt x="10198" y="9098"/>
                </a:lnTo>
                <a:lnTo>
                  <a:pt x="10088" y="8951"/>
                </a:lnTo>
                <a:lnTo>
                  <a:pt x="10014" y="8841"/>
                </a:lnTo>
                <a:lnTo>
                  <a:pt x="9647" y="8401"/>
                </a:lnTo>
                <a:lnTo>
                  <a:pt x="9281" y="7924"/>
                </a:lnTo>
                <a:lnTo>
                  <a:pt x="9207" y="7850"/>
                </a:lnTo>
                <a:lnTo>
                  <a:pt x="9134" y="7814"/>
                </a:lnTo>
                <a:lnTo>
                  <a:pt x="8950" y="7740"/>
                </a:lnTo>
                <a:close/>
                <a:moveTo>
                  <a:pt x="2128" y="9721"/>
                </a:moveTo>
                <a:lnTo>
                  <a:pt x="2054" y="9758"/>
                </a:lnTo>
                <a:lnTo>
                  <a:pt x="2054" y="9721"/>
                </a:lnTo>
                <a:close/>
                <a:moveTo>
                  <a:pt x="5612" y="9281"/>
                </a:moveTo>
                <a:lnTo>
                  <a:pt x="5576" y="9318"/>
                </a:lnTo>
                <a:lnTo>
                  <a:pt x="5576" y="9354"/>
                </a:lnTo>
                <a:lnTo>
                  <a:pt x="5576" y="9538"/>
                </a:lnTo>
                <a:lnTo>
                  <a:pt x="5649" y="9684"/>
                </a:lnTo>
                <a:lnTo>
                  <a:pt x="5796" y="9941"/>
                </a:lnTo>
                <a:lnTo>
                  <a:pt x="6163" y="10455"/>
                </a:lnTo>
                <a:lnTo>
                  <a:pt x="6456" y="10895"/>
                </a:lnTo>
                <a:lnTo>
                  <a:pt x="6603" y="11115"/>
                </a:lnTo>
                <a:lnTo>
                  <a:pt x="6823" y="11298"/>
                </a:lnTo>
                <a:lnTo>
                  <a:pt x="6860" y="11372"/>
                </a:lnTo>
                <a:lnTo>
                  <a:pt x="6970" y="11482"/>
                </a:lnTo>
                <a:lnTo>
                  <a:pt x="7043" y="11519"/>
                </a:lnTo>
                <a:lnTo>
                  <a:pt x="7116" y="11519"/>
                </a:lnTo>
                <a:lnTo>
                  <a:pt x="7190" y="11482"/>
                </a:lnTo>
                <a:lnTo>
                  <a:pt x="7226" y="11408"/>
                </a:lnTo>
                <a:lnTo>
                  <a:pt x="7263" y="11188"/>
                </a:lnTo>
                <a:lnTo>
                  <a:pt x="7226" y="11078"/>
                </a:lnTo>
                <a:lnTo>
                  <a:pt x="7153" y="10968"/>
                </a:lnTo>
                <a:lnTo>
                  <a:pt x="7080" y="10932"/>
                </a:lnTo>
                <a:lnTo>
                  <a:pt x="7006" y="10895"/>
                </a:lnTo>
                <a:lnTo>
                  <a:pt x="6933" y="10785"/>
                </a:lnTo>
                <a:lnTo>
                  <a:pt x="6860" y="10675"/>
                </a:lnTo>
                <a:lnTo>
                  <a:pt x="6713" y="10455"/>
                </a:lnTo>
                <a:lnTo>
                  <a:pt x="6273" y="9831"/>
                </a:lnTo>
                <a:lnTo>
                  <a:pt x="6016" y="9501"/>
                </a:lnTo>
                <a:lnTo>
                  <a:pt x="5869" y="9391"/>
                </a:lnTo>
                <a:lnTo>
                  <a:pt x="5722" y="9281"/>
                </a:lnTo>
                <a:close/>
                <a:moveTo>
                  <a:pt x="8730" y="6970"/>
                </a:moveTo>
                <a:lnTo>
                  <a:pt x="8804" y="7080"/>
                </a:lnTo>
                <a:lnTo>
                  <a:pt x="8914" y="7153"/>
                </a:lnTo>
                <a:lnTo>
                  <a:pt x="8987" y="7227"/>
                </a:lnTo>
                <a:lnTo>
                  <a:pt x="9097" y="7263"/>
                </a:lnTo>
                <a:lnTo>
                  <a:pt x="9391" y="7227"/>
                </a:lnTo>
                <a:lnTo>
                  <a:pt x="9501" y="7263"/>
                </a:lnTo>
                <a:lnTo>
                  <a:pt x="9574" y="7300"/>
                </a:lnTo>
                <a:lnTo>
                  <a:pt x="9721" y="7557"/>
                </a:lnTo>
                <a:lnTo>
                  <a:pt x="9867" y="7814"/>
                </a:lnTo>
                <a:lnTo>
                  <a:pt x="10234" y="8364"/>
                </a:lnTo>
                <a:lnTo>
                  <a:pt x="10711" y="9098"/>
                </a:lnTo>
                <a:lnTo>
                  <a:pt x="10638" y="9281"/>
                </a:lnTo>
                <a:lnTo>
                  <a:pt x="10601" y="9428"/>
                </a:lnTo>
                <a:lnTo>
                  <a:pt x="10564" y="9758"/>
                </a:lnTo>
                <a:lnTo>
                  <a:pt x="10528" y="9941"/>
                </a:lnTo>
                <a:lnTo>
                  <a:pt x="10528" y="10125"/>
                </a:lnTo>
                <a:lnTo>
                  <a:pt x="10528" y="10235"/>
                </a:lnTo>
                <a:lnTo>
                  <a:pt x="10564" y="10271"/>
                </a:lnTo>
                <a:lnTo>
                  <a:pt x="10344" y="10638"/>
                </a:lnTo>
                <a:lnTo>
                  <a:pt x="9794" y="11555"/>
                </a:lnTo>
                <a:lnTo>
                  <a:pt x="9684" y="11519"/>
                </a:lnTo>
                <a:lnTo>
                  <a:pt x="9537" y="11519"/>
                </a:lnTo>
                <a:lnTo>
                  <a:pt x="9391" y="11555"/>
                </a:lnTo>
                <a:lnTo>
                  <a:pt x="9281" y="11629"/>
                </a:lnTo>
                <a:lnTo>
                  <a:pt x="9170" y="11702"/>
                </a:lnTo>
                <a:lnTo>
                  <a:pt x="9097" y="11812"/>
                </a:lnTo>
                <a:lnTo>
                  <a:pt x="9024" y="11922"/>
                </a:lnTo>
                <a:lnTo>
                  <a:pt x="8987" y="12032"/>
                </a:lnTo>
                <a:lnTo>
                  <a:pt x="8400" y="12069"/>
                </a:lnTo>
                <a:lnTo>
                  <a:pt x="7483" y="12142"/>
                </a:lnTo>
                <a:lnTo>
                  <a:pt x="7006" y="12142"/>
                </a:lnTo>
                <a:lnTo>
                  <a:pt x="6970" y="11959"/>
                </a:lnTo>
                <a:lnTo>
                  <a:pt x="6823" y="11775"/>
                </a:lnTo>
                <a:lnTo>
                  <a:pt x="6749" y="11739"/>
                </a:lnTo>
                <a:lnTo>
                  <a:pt x="6676" y="11702"/>
                </a:lnTo>
                <a:lnTo>
                  <a:pt x="6493" y="11665"/>
                </a:lnTo>
                <a:lnTo>
                  <a:pt x="6419" y="11629"/>
                </a:lnTo>
                <a:lnTo>
                  <a:pt x="6346" y="11665"/>
                </a:lnTo>
                <a:lnTo>
                  <a:pt x="6273" y="11739"/>
                </a:lnTo>
                <a:lnTo>
                  <a:pt x="6199" y="11739"/>
                </a:lnTo>
                <a:lnTo>
                  <a:pt x="5979" y="11225"/>
                </a:lnTo>
                <a:lnTo>
                  <a:pt x="5722" y="10712"/>
                </a:lnTo>
                <a:lnTo>
                  <a:pt x="5466" y="10308"/>
                </a:lnTo>
                <a:lnTo>
                  <a:pt x="5172" y="9868"/>
                </a:lnTo>
                <a:lnTo>
                  <a:pt x="5209" y="9758"/>
                </a:lnTo>
                <a:lnTo>
                  <a:pt x="5246" y="9648"/>
                </a:lnTo>
                <a:lnTo>
                  <a:pt x="5246" y="9501"/>
                </a:lnTo>
                <a:lnTo>
                  <a:pt x="5209" y="9391"/>
                </a:lnTo>
                <a:lnTo>
                  <a:pt x="5135" y="9318"/>
                </a:lnTo>
                <a:lnTo>
                  <a:pt x="5099" y="9318"/>
                </a:lnTo>
                <a:lnTo>
                  <a:pt x="5209" y="9171"/>
                </a:lnTo>
                <a:lnTo>
                  <a:pt x="5759" y="8401"/>
                </a:lnTo>
                <a:lnTo>
                  <a:pt x="6163" y="7850"/>
                </a:lnTo>
                <a:lnTo>
                  <a:pt x="6383" y="7594"/>
                </a:lnTo>
                <a:lnTo>
                  <a:pt x="6529" y="7300"/>
                </a:lnTo>
                <a:lnTo>
                  <a:pt x="6676" y="7337"/>
                </a:lnTo>
                <a:lnTo>
                  <a:pt x="6933" y="7337"/>
                </a:lnTo>
                <a:lnTo>
                  <a:pt x="7080" y="7300"/>
                </a:lnTo>
                <a:lnTo>
                  <a:pt x="7190" y="7263"/>
                </a:lnTo>
                <a:lnTo>
                  <a:pt x="7300" y="7153"/>
                </a:lnTo>
                <a:lnTo>
                  <a:pt x="7410" y="7080"/>
                </a:lnTo>
                <a:lnTo>
                  <a:pt x="7483" y="6970"/>
                </a:lnTo>
                <a:close/>
                <a:moveTo>
                  <a:pt x="4769" y="1"/>
                </a:moveTo>
                <a:lnTo>
                  <a:pt x="4769" y="37"/>
                </a:lnTo>
                <a:lnTo>
                  <a:pt x="4805" y="184"/>
                </a:lnTo>
                <a:lnTo>
                  <a:pt x="4879" y="294"/>
                </a:lnTo>
                <a:lnTo>
                  <a:pt x="4989" y="367"/>
                </a:lnTo>
                <a:lnTo>
                  <a:pt x="5099" y="404"/>
                </a:lnTo>
                <a:lnTo>
                  <a:pt x="5172" y="551"/>
                </a:lnTo>
                <a:lnTo>
                  <a:pt x="5282" y="697"/>
                </a:lnTo>
                <a:lnTo>
                  <a:pt x="5466" y="991"/>
                </a:lnTo>
                <a:lnTo>
                  <a:pt x="5539" y="1101"/>
                </a:lnTo>
                <a:lnTo>
                  <a:pt x="5466" y="1284"/>
                </a:lnTo>
                <a:lnTo>
                  <a:pt x="5466" y="1468"/>
                </a:lnTo>
                <a:lnTo>
                  <a:pt x="5539" y="1688"/>
                </a:lnTo>
                <a:lnTo>
                  <a:pt x="5649" y="1835"/>
                </a:lnTo>
                <a:lnTo>
                  <a:pt x="5722" y="1908"/>
                </a:lnTo>
                <a:lnTo>
                  <a:pt x="5356" y="2605"/>
                </a:lnTo>
                <a:lnTo>
                  <a:pt x="4879" y="3595"/>
                </a:lnTo>
                <a:lnTo>
                  <a:pt x="4769" y="3852"/>
                </a:lnTo>
                <a:lnTo>
                  <a:pt x="4622" y="4072"/>
                </a:lnTo>
                <a:lnTo>
                  <a:pt x="4402" y="4072"/>
                </a:lnTo>
                <a:lnTo>
                  <a:pt x="4292" y="4109"/>
                </a:lnTo>
                <a:lnTo>
                  <a:pt x="4182" y="4182"/>
                </a:lnTo>
                <a:lnTo>
                  <a:pt x="4108" y="4292"/>
                </a:lnTo>
                <a:lnTo>
                  <a:pt x="4072" y="4402"/>
                </a:lnTo>
                <a:lnTo>
                  <a:pt x="3485" y="4476"/>
                </a:lnTo>
                <a:lnTo>
                  <a:pt x="3045" y="4512"/>
                </a:lnTo>
                <a:lnTo>
                  <a:pt x="2678" y="4549"/>
                </a:lnTo>
                <a:lnTo>
                  <a:pt x="2568" y="4366"/>
                </a:lnTo>
                <a:lnTo>
                  <a:pt x="2458" y="4219"/>
                </a:lnTo>
                <a:lnTo>
                  <a:pt x="2274" y="4146"/>
                </a:lnTo>
                <a:lnTo>
                  <a:pt x="2091" y="4109"/>
                </a:lnTo>
                <a:lnTo>
                  <a:pt x="1907" y="4109"/>
                </a:lnTo>
                <a:lnTo>
                  <a:pt x="1797" y="4182"/>
                </a:lnTo>
                <a:lnTo>
                  <a:pt x="1651" y="4292"/>
                </a:lnTo>
                <a:lnTo>
                  <a:pt x="1577" y="4402"/>
                </a:lnTo>
                <a:lnTo>
                  <a:pt x="1504" y="4512"/>
                </a:lnTo>
                <a:lnTo>
                  <a:pt x="1504" y="4622"/>
                </a:lnTo>
                <a:lnTo>
                  <a:pt x="1431" y="4769"/>
                </a:lnTo>
                <a:lnTo>
                  <a:pt x="1431" y="4953"/>
                </a:lnTo>
                <a:lnTo>
                  <a:pt x="1467" y="5099"/>
                </a:lnTo>
                <a:lnTo>
                  <a:pt x="1504" y="5173"/>
                </a:lnTo>
                <a:lnTo>
                  <a:pt x="1504" y="5209"/>
                </a:lnTo>
                <a:lnTo>
                  <a:pt x="1247" y="5760"/>
                </a:lnTo>
                <a:lnTo>
                  <a:pt x="880" y="6420"/>
                </a:lnTo>
                <a:lnTo>
                  <a:pt x="770" y="6640"/>
                </a:lnTo>
                <a:lnTo>
                  <a:pt x="770" y="6713"/>
                </a:lnTo>
                <a:lnTo>
                  <a:pt x="734" y="6823"/>
                </a:lnTo>
                <a:lnTo>
                  <a:pt x="734" y="6787"/>
                </a:lnTo>
                <a:lnTo>
                  <a:pt x="624" y="6787"/>
                </a:lnTo>
                <a:lnTo>
                  <a:pt x="550" y="6823"/>
                </a:lnTo>
                <a:lnTo>
                  <a:pt x="404" y="6933"/>
                </a:lnTo>
                <a:lnTo>
                  <a:pt x="330" y="6970"/>
                </a:lnTo>
                <a:lnTo>
                  <a:pt x="257" y="7007"/>
                </a:lnTo>
                <a:lnTo>
                  <a:pt x="183" y="7117"/>
                </a:lnTo>
                <a:lnTo>
                  <a:pt x="110" y="7227"/>
                </a:lnTo>
                <a:lnTo>
                  <a:pt x="110" y="7447"/>
                </a:lnTo>
                <a:lnTo>
                  <a:pt x="0" y="7777"/>
                </a:lnTo>
                <a:lnTo>
                  <a:pt x="37" y="7850"/>
                </a:lnTo>
                <a:lnTo>
                  <a:pt x="73" y="7887"/>
                </a:lnTo>
                <a:lnTo>
                  <a:pt x="110" y="7960"/>
                </a:lnTo>
                <a:lnTo>
                  <a:pt x="183" y="7960"/>
                </a:lnTo>
                <a:lnTo>
                  <a:pt x="367" y="8034"/>
                </a:lnTo>
                <a:lnTo>
                  <a:pt x="660" y="8034"/>
                </a:lnTo>
                <a:lnTo>
                  <a:pt x="660" y="7997"/>
                </a:lnTo>
                <a:lnTo>
                  <a:pt x="770" y="7997"/>
                </a:lnTo>
                <a:lnTo>
                  <a:pt x="880" y="8181"/>
                </a:lnTo>
                <a:lnTo>
                  <a:pt x="990" y="8364"/>
                </a:lnTo>
                <a:lnTo>
                  <a:pt x="1211" y="8657"/>
                </a:lnTo>
                <a:lnTo>
                  <a:pt x="1651" y="9281"/>
                </a:lnTo>
                <a:lnTo>
                  <a:pt x="1687" y="9354"/>
                </a:lnTo>
                <a:lnTo>
                  <a:pt x="1651" y="9501"/>
                </a:lnTo>
                <a:lnTo>
                  <a:pt x="1614" y="9648"/>
                </a:lnTo>
                <a:lnTo>
                  <a:pt x="1577" y="9831"/>
                </a:lnTo>
                <a:lnTo>
                  <a:pt x="1577" y="9941"/>
                </a:lnTo>
                <a:lnTo>
                  <a:pt x="1614" y="10051"/>
                </a:lnTo>
                <a:lnTo>
                  <a:pt x="1541" y="10235"/>
                </a:lnTo>
                <a:lnTo>
                  <a:pt x="1431" y="10418"/>
                </a:lnTo>
                <a:lnTo>
                  <a:pt x="1357" y="10601"/>
                </a:lnTo>
                <a:lnTo>
                  <a:pt x="1211" y="10785"/>
                </a:lnTo>
                <a:lnTo>
                  <a:pt x="1137" y="10858"/>
                </a:lnTo>
                <a:lnTo>
                  <a:pt x="1137" y="10968"/>
                </a:lnTo>
                <a:lnTo>
                  <a:pt x="1174" y="11078"/>
                </a:lnTo>
                <a:lnTo>
                  <a:pt x="1247" y="11152"/>
                </a:lnTo>
                <a:lnTo>
                  <a:pt x="1357" y="11188"/>
                </a:lnTo>
                <a:lnTo>
                  <a:pt x="1467" y="11152"/>
                </a:lnTo>
                <a:lnTo>
                  <a:pt x="1541" y="11078"/>
                </a:lnTo>
                <a:lnTo>
                  <a:pt x="1577" y="10968"/>
                </a:lnTo>
                <a:lnTo>
                  <a:pt x="1614" y="10932"/>
                </a:lnTo>
                <a:lnTo>
                  <a:pt x="1687" y="10822"/>
                </a:lnTo>
                <a:lnTo>
                  <a:pt x="1761" y="10638"/>
                </a:lnTo>
                <a:lnTo>
                  <a:pt x="1834" y="10491"/>
                </a:lnTo>
                <a:lnTo>
                  <a:pt x="1907" y="10198"/>
                </a:lnTo>
                <a:lnTo>
                  <a:pt x="2164" y="10198"/>
                </a:lnTo>
                <a:lnTo>
                  <a:pt x="2348" y="10161"/>
                </a:lnTo>
                <a:lnTo>
                  <a:pt x="2494" y="10088"/>
                </a:lnTo>
                <a:lnTo>
                  <a:pt x="2641" y="10015"/>
                </a:lnTo>
                <a:lnTo>
                  <a:pt x="2714" y="9905"/>
                </a:lnTo>
                <a:lnTo>
                  <a:pt x="3338" y="9905"/>
                </a:lnTo>
                <a:lnTo>
                  <a:pt x="3998" y="9941"/>
                </a:lnTo>
                <a:lnTo>
                  <a:pt x="4035" y="10051"/>
                </a:lnTo>
                <a:lnTo>
                  <a:pt x="4072" y="10088"/>
                </a:lnTo>
                <a:lnTo>
                  <a:pt x="4145" y="10161"/>
                </a:lnTo>
                <a:lnTo>
                  <a:pt x="4292" y="10235"/>
                </a:lnTo>
                <a:lnTo>
                  <a:pt x="4439" y="10308"/>
                </a:lnTo>
                <a:lnTo>
                  <a:pt x="4622" y="10308"/>
                </a:lnTo>
                <a:lnTo>
                  <a:pt x="4805" y="10271"/>
                </a:lnTo>
                <a:lnTo>
                  <a:pt x="4879" y="10235"/>
                </a:lnTo>
                <a:lnTo>
                  <a:pt x="5282" y="10822"/>
                </a:lnTo>
                <a:lnTo>
                  <a:pt x="5429" y="11115"/>
                </a:lnTo>
                <a:lnTo>
                  <a:pt x="5576" y="11408"/>
                </a:lnTo>
                <a:lnTo>
                  <a:pt x="5796" y="11995"/>
                </a:lnTo>
                <a:lnTo>
                  <a:pt x="5759" y="12105"/>
                </a:lnTo>
                <a:lnTo>
                  <a:pt x="5759" y="12215"/>
                </a:lnTo>
                <a:lnTo>
                  <a:pt x="5759" y="12362"/>
                </a:lnTo>
                <a:lnTo>
                  <a:pt x="5759" y="12472"/>
                </a:lnTo>
                <a:lnTo>
                  <a:pt x="5759" y="12509"/>
                </a:lnTo>
                <a:lnTo>
                  <a:pt x="5722" y="12619"/>
                </a:lnTo>
                <a:lnTo>
                  <a:pt x="5722" y="12692"/>
                </a:lnTo>
                <a:lnTo>
                  <a:pt x="5759" y="12766"/>
                </a:lnTo>
                <a:lnTo>
                  <a:pt x="5979" y="12876"/>
                </a:lnTo>
                <a:lnTo>
                  <a:pt x="5759" y="13169"/>
                </a:lnTo>
                <a:lnTo>
                  <a:pt x="5612" y="13463"/>
                </a:lnTo>
                <a:lnTo>
                  <a:pt x="5502" y="13793"/>
                </a:lnTo>
                <a:lnTo>
                  <a:pt x="5429" y="14123"/>
                </a:lnTo>
                <a:lnTo>
                  <a:pt x="5392" y="14196"/>
                </a:lnTo>
                <a:lnTo>
                  <a:pt x="5429" y="14270"/>
                </a:lnTo>
                <a:lnTo>
                  <a:pt x="5502" y="14343"/>
                </a:lnTo>
                <a:lnTo>
                  <a:pt x="5576" y="14380"/>
                </a:lnTo>
                <a:lnTo>
                  <a:pt x="5649" y="14416"/>
                </a:lnTo>
                <a:lnTo>
                  <a:pt x="5722" y="14416"/>
                </a:lnTo>
                <a:lnTo>
                  <a:pt x="5759" y="14380"/>
                </a:lnTo>
                <a:lnTo>
                  <a:pt x="5832" y="14306"/>
                </a:lnTo>
                <a:lnTo>
                  <a:pt x="5832" y="14233"/>
                </a:lnTo>
                <a:lnTo>
                  <a:pt x="5869" y="14086"/>
                </a:lnTo>
                <a:lnTo>
                  <a:pt x="5979" y="13793"/>
                </a:lnTo>
                <a:lnTo>
                  <a:pt x="6089" y="13463"/>
                </a:lnTo>
                <a:lnTo>
                  <a:pt x="6309" y="13022"/>
                </a:lnTo>
                <a:lnTo>
                  <a:pt x="6566" y="13022"/>
                </a:lnTo>
                <a:lnTo>
                  <a:pt x="6713" y="12986"/>
                </a:lnTo>
                <a:lnTo>
                  <a:pt x="6786" y="12876"/>
                </a:lnTo>
                <a:lnTo>
                  <a:pt x="6860" y="12582"/>
                </a:lnTo>
                <a:lnTo>
                  <a:pt x="7593" y="12582"/>
                </a:lnTo>
                <a:lnTo>
                  <a:pt x="8253" y="12546"/>
                </a:lnTo>
                <a:lnTo>
                  <a:pt x="8914" y="12509"/>
                </a:lnTo>
                <a:lnTo>
                  <a:pt x="8950" y="12509"/>
                </a:lnTo>
                <a:lnTo>
                  <a:pt x="8950" y="12619"/>
                </a:lnTo>
                <a:lnTo>
                  <a:pt x="9024" y="12692"/>
                </a:lnTo>
                <a:lnTo>
                  <a:pt x="9170" y="12802"/>
                </a:lnTo>
                <a:lnTo>
                  <a:pt x="9354" y="12876"/>
                </a:lnTo>
                <a:lnTo>
                  <a:pt x="9537" y="12912"/>
                </a:lnTo>
                <a:lnTo>
                  <a:pt x="9647" y="13279"/>
                </a:lnTo>
                <a:lnTo>
                  <a:pt x="9794" y="13829"/>
                </a:lnTo>
                <a:lnTo>
                  <a:pt x="9904" y="14050"/>
                </a:lnTo>
                <a:lnTo>
                  <a:pt x="9977" y="14160"/>
                </a:lnTo>
                <a:lnTo>
                  <a:pt x="10051" y="14270"/>
                </a:lnTo>
                <a:lnTo>
                  <a:pt x="10198" y="14270"/>
                </a:lnTo>
                <a:lnTo>
                  <a:pt x="10271" y="14233"/>
                </a:lnTo>
                <a:lnTo>
                  <a:pt x="10308" y="14160"/>
                </a:lnTo>
                <a:lnTo>
                  <a:pt x="10308" y="14013"/>
                </a:lnTo>
                <a:lnTo>
                  <a:pt x="10308" y="13903"/>
                </a:lnTo>
                <a:lnTo>
                  <a:pt x="10198" y="13609"/>
                </a:lnTo>
                <a:lnTo>
                  <a:pt x="9977" y="12949"/>
                </a:lnTo>
                <a:lnTo>
                  <a:pt x="9904" y="12729"/>
                </a:lnTo>
                <a:lnTo>
                  <a:pt x="9977" y="12619"/>
                </a:lnTo>
                <a:lnTo>
                  <a:pt x="10088" y="12399"/>
                </a:lnTo>
                <a:lnTo>
                  <a:pt x="10124" y="12215"/>
                </a:lnTo>
                <a:lnTo>
                  <a:pt x="10161" y="12032"/>
                </a:lnTo>
                <a:lnTo>
                  <a:pt x="10161" y="11885"/>
                </a:lnTo>
                <a:lnTo>
                  <a:pt x="10124" y="11849"/>
                </a:lnTo>
                <a:lnTo>
                  <a:pt x="10601" y="11042"/>
                </a:lnTo>
                <a:lnTo>
                  <a:pt x="11115" y="10235"/>
                </a:lnTo>
                <a:lnTo>
                  <a:pt x="11371" y="10088"/>
                </a:lnTo>
                <a:lnTo>
                  <a:pt x="11518" y="9978"/>
                </a:lnTo>
                <a:lnTo>
                  <a:pt x="11628" y="9868"/>
                </a:lnTo>
                <a:lnTo>
                  <a:pt x="11665" y="9831"/>
                </a:lnTo>
                <a:lnTo>
                  <a:pt x="11738" y="9758"/>
                </a:lnTo>
                <a:lnTo>
                  <a:pt x="11812" y="9611"/>
                </a:lnTo>
                <a:lnTo>
                  <a:pt x="11885" y="9464"/>
                </a:lnTo>
                <a:lnTo>
                  <a:pt x="12068" y="9501"/>
                </a:lnTo>
                <a:lnTo>
                  <a:pt x="12288" y="9501"/>
                </a:lnTo>
                <a:lnTo>
                  <a:pt x="12875" y="9538"/>
                </a:lnTo>
                <a:lnTo>
                  <a:pt x="13426" y="9501"/>
                </a:lnTo>
                <a:lnTo>
                  <a:pt x="13499" y="9501"/>
                </a:lnTo>
                <a:lnTo>
                  <a:pt x="13572" y="9464"/>
                </a:lnTo>
                <a:lnTo>
                  <a:pt x="13646" y="9391"/>
                </a:lnTo>
                <a:lnTo>
                  <a:pt x="13646" y="9318"/>
                </a:lnTo>
                <a:lnTo>
                  <a:pt x="13682" y="9244"/>
                </a:lnTo>
                <a:lnTo>
                  <a:pt x="13646" y="9171"/>
                </a:lnTo>
                <a:lnTo>
                  <a:pt x="13609" y="9098"/>
                </a:lnTo>
                <a:lnTo>
                  <a:pt x="13536" y="9024"/>
                </a:lnTo>
                <a:lnTo>
                  <a:pt x="13426" y="9024"/>
                </a:lnTo>
                <a:lnTo>
                  <a:pt x="13059" y="8988"/>
                </a:lnTo>
                <a:lnTo>
                  <a:pt x="12655" y="8988"/>
                </a:lnTo>
                <a:lnTo>
                  <a:pt x="11885" y="9024"/>
                </a:lnTo>
                <a:lnTo>
                  <a:pt x="11812" y="8951"/>
                </a:lnTo>
                <a:lnTo>
                  <a:pt x="11738" y="8877"/>
                </a:lnTo>
                <a:lnTo>
                  <a:pt x="11518" y="8767"/>
                </a:lnTo>
                <a:lnTo>
                  <a:pt x="11445" y="8767"/>
                </a:lnTo>
                <a:lnTo>
                  <a:pt x="11335" y="8804"/>
                </a:lnTo>
                <a:lnTo>
                  <a:pt x="11225" y="8767"/>
                </a:lnTo>
                <a:lnTo>
                  <a:pt x="11078" y="8804"/>
                </a:lnTo>
                <a:lnTo>
                  <a:pt x="10638" y="8107"/>
                </a:lnTo>
                <a:lnTo>
                  <a:pt x="10271" y="7594"/>
                </a:lnTo>
                <a:lnTo>
                  <a:pt x="10088" y="7300"/>
                </a:lnTo>
                <a:lnTo>
                  <a:pt x="9904" y="7080"/>
                </a:lnTo>
                <a:lnTo>
                  <a:pt x="9977" y="6970"/>
                </a:lnTo>
                <a:lnTo>
                  <a:pt x="10051" y="6823"/>
                </a:lnTo>
                <a:lnTo>
                  <a:pt x="10088" y="6713"/>
                </a:lnTo>
                <a:lnTo>
                  <a:pt x="10124" y="6567"/>
                </a:lnTo>
                <a:lnTo>
                  <a:pt x="10088" y="6493"/>
                </a:lnTo>
                <a:lnTo>
                  <a:pt x="10051" y="6456"/>
                </a:lnTo>
                <a:lnTo>
                  <a:pt x="9941" y="6456"/>
                </a:lnTo>
                <a:lnTo>
                  <a:pt x="10124" y="6236"/>
                </a:lnTo>
                <a:lnTo>
                  <a:pt x="10308" y="5980"/>
                </a:lnTo>
                <a:lnTo>
                  <a:pt x="10638" y="5503"/>
                </a:lnTo>
                <a:lnTo>
                  <a:pt x="11005" y="4953"/>
                </a:lnTo>
                <a:lnTo>
                  <a:pt x="11078" y="4953"/>
                </a:lnTo>
                <a:lnTo>
                  <a:pt x="11151" y="4916"/>
                </a:lnTo>
                <a:lnTo>
                  <a:pt x="11225" y="4843"/>
                </a:lnTo>
                <a:lnTo>
                  <a:pt x="11298" y="4769"/>
                </a:lnTo>
                <a:lnTo>
                  <a:pt x="11518" y="4586"/>
                </a:lnTo>
                <a:lnTo>
                  <a:pt x="11591" y="4476"/>
                </a:lnTo>
                <a:lnTo>
                  <a:pt x="11665" y="4366"/>
                </a:lnTo>
                <a:lnTo>
                  <a:pt x="11702" y="4256"/>
                </a:lnTo>
                <a:lnTo>
                  <a:pt x="11702" y="4146"/>
                </a:lnTo>
                <a:lnTo>
                  <a:pt x="11665" y="3999"/>
                </a:lnTo>
                <a:lnTo>
                  <a:pt x="11591" y="3889"/>
                </a:lnTo>
                <a:lnTo>
                  <a:pt x="11518" y="3779"/>
                </a:lnTo>
                <a:lnTo>
                  <a:pt x="11408" y="3742"/>
                </a:lnTo>
                <a:lnTo>
                  <a:pt x="11298" y="3705"/>
                </a:lnTo>
                <a:lnTo>
                  <a:pt x="11151" y="3669"/>
                </a:lnTo>
                <a:lnTo>
                  <a:pt x="10931" y="3192"/>
                </a:lnTo>
                <a:lnTo>
                  <a:pt x="10674" y="2752"/>
                </a:lnTo>
                <a:lnTo>
                  <a:pt x="10344" y="2091"/>
                </a:lnTo>
                <a:lnTo>
                  <a:pt x="10124" y="1725"/>
                </a:lnTo>
                <a:lnTo>
                  <a:pt x="9904" y="1431"/>
                </a:lnTo>
                <a:lnTo>
                  <a:pt x="9941" y="1284"/>
                </a:lnTo>
                <a:lnTo>
                  <a:pt x="9941" y="1211"/>
                </a:lnTo>
                <a:lnTo>
                  <a:pt x="9977" y="1064"/>
                </a:lnTo>
                <a:lnTo>
                  <a:pt x="9941" y="954"/>
                </a:lnTo>
                <a:lnTo>
                  <a:pt x="9904" y="844"/>
                </a:lnTo>
                <a:lnTo>
                  <a:pt x="9831" y="697"/>
                </a:lnTo>
                <a:lnTo>
                  <a:pt x="9721" y="587"/>
                </a:lnTo>
                <a:lnTo>
                  <a:pt x="9574" y="514"/>
                </a:lnTo>
                <a:lnTo>
                  <a:pt x="9427" y="477"/>
                </a:lnTo>
                <a:lnTo>
                  <a:pt x="9244" y="514"/>
                </a:lnTo>
                <a:lnTo>
                  <a:pt x="9097" y="551"/>
                </a:lnTo>
                <a:lnTo>
                  <a:pt x="8987" y="661"/>
                </a:lnTo>
                <a:lnTo>
                  <a:pt x="8914" y="808"/>
                </a:lnTo>
                <a:lnTo>
                  <a:pt x="8877" y="954"/>
                </a:lnTo>
                <a:lnTo>
                  <a:pt x="8840" y="1028"/>
                </a:lnTo>
                <a:lnTo>
                  <a:pt x="7887" y="1101"/>
                </a:lnTo>
                <a:lnTo>
                  <a:pt x="7080" y="1174"/>
                </a:lnTo>
                <a:lnTo>
                  <a:pt x="6933" y="1174"/>
                </a:lnTo>
                <a:lnTo>
                  <a:pt x="6860" y="1064"/>
                </a:lnTo>
                <a:lnTo>
                  <a:pt x="6749" y="918"/>
                </a:lnTo>
                <a:lnTo>
                  <a:pt x="6713" y="881"/>
                </a:lnTo>
                <a:lnTo>
                  <a:pt x="6639" y="808"/>
                </a:lnTo>
                <a:lnTo>
                  <a:pt x="6529" y="771"/>
                </a:lnTo>
                <a:lnTo>
                  <a:pt x="6456" y="771"/>
                </a:lnTo>
                <a:lnTo>
                  <a:pt x="6383" y="808"/>
                </a:lnTo>
                <a:lnTo>
                  <a:pt x="5942" y="808"/>
                </a:lnTo>
                <a:lnTo>
                  <a:pt x="5686" y="477"/>
                </a:lnTo>
                <a:lnTo>
                  <a:pt x="5576" y="294"/>
                </a:lnTo>
                <a:lnTo>
                  <a:pt x="5466" y="111"/>
                </a:lnTo>
                <a:lnTo>
                  <a:pt x="5429" y="37"/>
                </a:lnTo>
                <a:lnTo>
                  <a:pt x="5356" y="1"/>
                </a:lnTo>
                <a:lnTo>
                  <a:pt x="5209" y="1"/>
                </a:lnTo>
                <a:lnTo>
                  <a:pt x="5025" y="37"/>
                </a:lnTo>
                <a:lnTo>
                  <a:pt x="4915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76" name="Google Shape;276;p4"/>
          <p:cNvSpPr/>
          <p:nvPr/>
        </p:nvSpPr>
        <p:spPr>
          <a:xfrm>
            <a:off x="-38626" y="579046"/>
            <a:ext cx="297606" cy="211234"/>
          </a:xfrm>
          <a:custGeom>
            <a:avLst/>
            <a:gdLst/>
            <a:ahLst/>
            <a:cxnLst/>
            <a:rect l="l" t="t" r="r" b="b"/>
            <a:pathLst>
              <a:path w="10492" h="7447" extrusionOk="0">
                <a:moveTo>
                  <a:pt x="7300" y="1761"/>
                </a:moveTo>
                <a:lnTo>
                  <a:pt x="7117" y="1797"/>
                </a:lnTo>
                <a:lnTo>
                  <a:pt x="6897" y="1834"/>
                </a:lnTo>
                <a:lnTo>
                  <a:pt x="6713" y="1907"/>
                </a:lnTo>
                <a:lnTo>
                  <a:pt x="6530" y="2017"/>
                </a:lnTo>
                <a:lnTo>
                  <a:pt x="6383" y="2128"/>
                </a:lnTo>
                <a:lnTo>
                  <a:pt x="6273" y="2274"/>
                </a:lnTo>
                <a:lnTo>
                  <a:pt x="6200" y="2458"/>
                </a:lnTo>
                <a:lnTo>
                  <a:pt x="6200" y="2531"/>
                </a:lnTo>
                <a:lnTo>
                  <a:pt x="6237" y="2604"/>
                </a:lnTo>
                <a:lnTo>
                  <a:pt x="6310" y="2641"/>
                </a:lnTo>
                <a:lnTo>
                  <a:pt x="6383" y="2641"/>
                </a:lnTo>
                <a:lnTo>
                  <a:pt x="6530" y="2604"/>
                </a:lnTo>
                <a:lnTo>
                  <a:pt x="6640" y="2531"/>
                </a:lnTo>
                <a:lnTo>
                  <a:pt x="6860" y="2384"/>
                </a:lnTo>
                <a:lnTo>
                  <a:pt x="7007" y="2348"/>
                </a:lnTo>
                <a:lnTo>
                  <a:pt x="7154" y="2274"/>
                </a:lnTo>
                <a:lnTo>
                  <a:pt x="7484" y="2274"/>
                </a:lnTo>
                <a:lnTo>
                  <a:pt x="7667" y="2311"/>
                </a:lnTo>
                <a:lnTo>
                  <a:pt x="7851" y="2384"/>
                </a:lnTo>
                <a:lnTo>
                  <a:pt x="7924" y="2458"/>
                </a:lnTo>
                <a:lnTo>
                  <a:pt x="7961" y="2531"/>
                </a:lnTo>
                <a:lnTo>
                  <a:pt x="7997" y="2641"/>
                </a:lnTo>
                <a:lnTo>
                  <a:pt x="7997" y="2751"/>
                </a:lnTo>
                <a:lnTo>
                  <a:pt x="7961" y="2898"/>
                </a:lnTo>
                <a:lnTo>
                  <a:pt x="7887" y="3045"/>
                </a:lnTo>
                <a:lnTo>
                  <a:pt x="7667" y="3338"/>
                </a:lnTo>
                <a:lnTo>
                  <a:pt x="7190" y="3998"/>
                </a:lnTo>
                <a:lnTo>
                  <a:pt x="6713" y="4622"/>
                </a:lnTo>
                <a:lnTo>
                  <a:pt x="5686" y="5869"/>
                </a:lnTo>
                <a:lnTo>
                  <a:pt x="5613" y="6016"/>
                </a:lnTo>
                <a:lnTo>
                  <a:pt x="5650" y="6162"/>
                </a:lnTo>
                <a:lnTo>
                  <a:pt x="5686" y="6236"/>
                </a:lnTo>
                <a:lnTo>
                  <a:pt x="5723" y="6273"/>
                </a:lnTo>
                <a:lnTo>
                  <a:pt x="5796" y="6309"/>
                </a:lnTo>
                <a:lnTo>
                  <a:pt x="5870" y="6309"/>
                </a:lnTo>
                <a:lnTo>
                  <a:pt x="6567" y="6273"/>
                </a:lnTo>
                <a:lnTo>
                  <a:pt x="7264" y="6309"/>
                </a:lnTo>
                <a:lnTo>
                  <a:pt x="8034" y="6346"/>
                </a:lnTo>
                <a:lnTo>
                  <a:pt x="8401" y="6419"/>
                </a:lnTo>
                <a:lnTo>
                  <a:pt x="8547" y="6419"/>
                </a:lnTo>
                <a:lnTo>
                  <a:pt x="8731" y="6383"/>
                </a:lnTo>
                <a:lnTo>
                  <a:pt x="8841" y="6309"/>
                </a:lnTo>
                <a:lnTo>
                  <a:pt x="8878" y="6199"/>
                </a:lnTo>
                <a:lnTo>
                  <a:pt x="8878" y="6089"/>
                </a:lnTo>
                <a:lnTo>
                  <a:pt x="8768" y="6016"/>
                </a:lnTo>
                <a:lnTo>
                  <a:pt x="8658" y="5942"/>
                </a:lnTo>
                <a:lnTo>
                  <a:pt x="8474" y="5869"/>
                </a:lnTo>
                <a:lnTo>
                  <a:pt x="8107" y="5796"/>
                </a:lnTo>
                <a:lnTo>
                  <a:pt x="7410" y="5759"/>
                </a:lnTo>
                <a:lnTo>
                  <a:pt x="6457" y="5759"/>
                </a:lnTo>
                <a:lnTo>
                  <a:pt x="7557" y="4365"/>
                </a:lnTo>
                <a:lnTo>
                  <a:pt x="7851" y="3998"/>
                </a:lnTo>
                <a:lnTo>
                  <a:pt x="8144" y="3595"/>
                </a:lnTo>
                <a:lnTo>
                  <a:pt x="8291" y="3375"/>
                </a:lnTo>
                <a:lnTo>
                  <a:pt x="8401" y="3191"/>
                </a:lnTo>
                <a:lnTo>
                  <a:pt x="8474" y="2935"/>
                </a:lnTo>
                <a:lnTo>
                  <a:pt x="8511" y="2714"/>
                </a:lnTo>
                <a:lnTo>
                  <a:pt x="8511" y="2494"/>
                </a:lnTo>
                <a:lnTo>
                  <a:pt x="8437" y="2311"/>
                </a:lnTo>
                <a:lnTo>
                  <a:pt x="8327" y="2164"/>
                </a:lnTo>
                <a:lnTo>
                  <a:pt x="8217" y="2017"/>
                </a:lnTo>
                <a:lnTo>
                  <a:pt x="8071" y="1907"/>
                </a:lnTo>
                <a:lnTo>
                  <a:pt x="7887" y="1834"/>
                </a:lnTo>
                <a:lnTo>
                  <a:pt x="7667" y="1797"/>
                </a:lnTo>
                <a:lnTo>
                  <a:pt x="7484" y="1761"/>
                </a:lnTo>
                <a:close/>
                <a:moveTo>
                  <a:pt x="954" y="0"/>
                </a:moveTo>
                <a:lnTo>
                  <a:pt x="771" y="37"/>
                </a:lnTo>
                <a:lnTo>
                  <a:pt x="624" y="110"/>
                </a:lnTo>
                <a:lnTo>
                  <a:pt x="441" y="183"/>
                </a:lnTo>
                <a:lnTo>
                  <a:pt x="294" y="257"/>
                </a:lnTo>
                <a:lnTo>
                  <a:pt x="147" y="404"/>
                </a:lnTo>
                <a:lnTo>
                  <a:pt x="37" y="514"/>
                </a:lnTo>
                <a:lnTo>
                  <a:pt x="1" y="587"/>
                </a:lnTo>
                <a:lnTo>
                  <a:pt x="1" y="660"/>
                </a:lnTo>
                <a:lnTo>
                  <a:pt x="74" y="770"/>
                </a:lnTo>
                <a:lnTo>
                  <a:pt x="184" y="844"/>
                </a:lnTo>
                <a:lnTo>
                  <a:pt x="257" y="844"/>
                </a:lnTo>
                <a:lnTo>
                  <a:pt x="331" y="807"/>
                </a:lnTo>
                <a:lnTo>
                  <a:pt x="661" y="660"/>
                </a:lnTo>
                <a:lnTo>
                  <a:pt x="844" y="624"/>
                </a:lnTo>
                <a:lnTo>
                  <a:pt x="1028" y="587"/>
                </a:lnTo>
                <a:lnTo>
                  <a:pt x="991" y="624"/>
                </a:lnTo>
                <a:lnTo>
                  <a:pt x="991" y="844"/>
                </a:lnTo>
                <a:lnTo>
                  <a:pt x="991" y="1064"/>
                </a:lnTo>
                <a:lnTo>
                  <a:pt x="1101" y="1467"/>
                </a:lnTo>
                <a:lnTo>
                  <a:pt x="1358" y="2641"/>
                </a:lnTo>
                <a:lnTo>
                  <a:pt x="2312" y="7263"/>
                </a:lnTo>
                <a:lnTo>
                  <a:pt x="2348" y="7336"/>
                </a:lnTo>
                <a:lnTo>
                  <a:pt x="2422" y="7410"/>
                </a:lnTo>
                <a:lnTo>
                  <a:pt x="2495" y="7446"/>
                </a:lnTo>
                <a:lnTo>
                  <a:pt x="2678" y="7446"/>
                </a:lnTo>
                <a:lnTo>
                  <a:pt x="2752" y="7410"/>
                </a:lnTo>
                <a:lnTo>
                  <a:pt x="2825" y="7336"/>
                </a:lnTo>
                <a:lnTo>
                  <a:pt x="2862" y="7263"/>
                </a:lnTo>
                <a:lnTo>
                  <a:pt x="4072" y="4108"/>
                </a:lnTo>
                <a:lnTo>
                  <a:pt x="5246" y="990"/>
                </a:lnTo>
                <a:lnTo>
                  <a:pt x="6457" y="917"/>
                </a:lnTo>
                <a:lnTo>
                  <a:pt x="7667" y="880"/>
                </a:lnTo>
                <a:lnTo>
                  <a:pt x="8988" y="917"/>
                </a:lnTo>
                <a:lnTo>
                  <a:pt x="9648" y="990"/>
                </a:lnTo>
                <a:lnTo>
                  <a:pt x="9978" y="990"/>
                </a:lnTo>
                <a:lnTo>
                  <a:pt x="10308" y="954"/>
                </a:lnTo>
                <a:lnTo>
                  <a:pt x="10382" y="917"/>
                </a:lnTo>
                <a:lnTo>
                  <a:pt x="10455" y="880"/>
                </a:lnTo>
                <a:lnTo>
                  <a:pt x="10492" y="807"/>
                </a:lnTo>
                <a:lnTo>
                  <a:pt x="10492" y="734"/>
                </a:lnTo>
                <a:lnTo>
                  <a:pt x="10418" y="587"/>
                </a:lnTo>
                <a:lnTo>
                  <a:pt x="10382" y="514"/>
                </a:lnTo>
                <a:lnTo>
                  <a:pt x="10308" y="477"/>
                </a:lnTo>
                <a:lnTo>
                  <a:pt x="10015" y="404"/>
                </a:lnTo>
                <a:lnTo>
                  <a:pt x="9721" y="367"/>
                </a:lnTo>
                <a:lnTo>
                  <a:pt x="9134" y="330"/>
                </a:lnTo>
                <a:lnTo>
                  <a:pt x="7814" y="293"/>
                </a:lnTo>
                <a:lnTo>
                  <a:pt x="6420" y="330"/>
                </a:lnTo>
                <a:lnTo>
                  <a:pt x="5026" y="404"/>
                </a:lnTo>
                <a:lnTo>
                  <a:pt x="4916" y="440"/>
                </a:lnTo>
                <a:lnTo>
                  <a:pt x="4843" y="477"/>
                </a:lnTo>
                <a:lnTo>
                  <a:pt x="4806" y="550"/>
                </a:lnTo>
                <a:lnTo>
                  <a:pt x="4733" y="624"/>
                </a:lnTo>
                <a:lnTo>
                  <a:pt x="2678" y="6162"/>
                </a:lnTo>
                <a:lnTo>
                  <a:pt x="2128" y="3705"/>
                </a:lnTo>
                <a:lnTo>
                  <a:pt x="1725" y="1981"/>
                </a:lnTo>
                <a:lnTo>
                  <a:pt x="1541" y="1210"/>
                </a:lnTo>
                <a:lnTo>
                  <a:pt x="1468" y="844"/>
                </a:lnTo>
                <a:lnTo>
                  <a:pt x="1431" y="660"/>
                </a:lnTo>
                <a:lnTo>
                  <a:pt x="1395" y="550"/>
                </a:lnTo>
                <a:lnTo>
                  <a:pt x="1431" y="550"/>
                </a:lnTo>
                <a:lnTo>
                  <a:pt x="1468" y="514"/>
                </a:lnTo>
                <a:lnTo>
                  <a:pt x="1468" y="477"/>
                </a:lnTo>
                <a:lnTo>
                  <a:pt x="1505" y="367"/>
                </a:lnTo>
                <a:lnTo>
                  <a:pt x="1505" y="220"/>
                </a:lnTo>
                <a:lnTo>
                  <a:pt x="1468" y="110"/>
                </a:lnTo>
                <a:lnTo>
                  <a:pt x="1395" y="73"/>
                </a:lnTo>
                <a:lnTo>
                  <a:pt x="1321" y="37"/>
                </a:lnTo>
                <a:lnTo>
                  <a:pt x="1138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77" name="Google Shape;277;p4"/>
          <p:cNvSpPr/>
          <p:nvPr/>
        </p:nvSpPr>
        <p:spPr>
          <a:xfrm>
            <a:off x="1403775" y="11500"/>
            <a:ext cx="288245" cy="184202"/>
          </a:xfrm>
          <a:custGeom>
            <a:avLst/>
            <a:gdLst/>
            <a:ahLst/>
            <a:cxnLst/>
            <a:rect l="l" t="t" r="r" b="b"/>
            <a:pathLst>
              <a:path w="10162" h="6494" extrusionOk="0">
                <a:moveTo>
                  <a:pt x="8291" y="587"/>
                </a:moveTo>
                <a:lnTo>
                  <a:pt x="8291" y="698"/>
                </a:lnTo>
                <a:lnTo>
                  <a:pt x="8327" y="771"/>
                </a:lnTo>
                <a:lnTo>
                  <a:pt x="8401" y="808"/>
                </a:lnTo>
                <a:lnTo>
                  <a:pt x="8474" y="808"/>
                </a:lnTo>
                <a:lnTo>
                  <a:pt x="8768" y="771"/>
                </a:lnTo>
                <a:lnTo>
                  <a:pt x="8914" y="771"/>
                </a:lnTo>
                <a:lnTo>
                  <a:pt x="8988" y="808"/>
                </a:lnTo>
                <a:lnTo>
                  <a:pt x="9024" y="844"/>
                </a:lnTo>
                <a:lnTo>
                  <a:pt x="9208" y="1101"/>
                </a:lnTo>
                <a:lnTo>
                  <a:pt x="9318" y="1321"/>
                </a:lnTo>
                <a:lnTo>
                  <a:pt x="9465" y="1615"/>
                </a:lnTo>
                <a:lnTo>
                  <a:pt x="9538" y="1871"/>
                </a:lnTo>
                <a:lnTo>
                  <a:pt x="9611" y="2165"/>
                </a:lnTo>
                <a:lnTo>
                  <a:pt x="9648" y="2458"/>
                </a:lnTo>
                <a:lnTo>
                  <a:pt x="9648" y="2715"/>
                </a:lnTo>
                <a:lnTo>
                  <a:pt x="9575" y="2972"/>
                </a:lnTo>
                <a:lnTo>
                  <a:pt x="9501" y="3229"/>
                </a:lnTo>
                <a:lnTo>
                  <a:pt x="9354" y="3485"/>
                </a:lnTo>
                <a:lnTo>
                  <a:pt x="9171" y="3669"/>
                </a:lnTo>
                <a:lnTo>
                  <a:pt x="8988" y="3852"/>
                </a:lnTo>
                <a:lnTo>
                  <a:pt x="8731" y="3962"/>
                </a:lnTo>
                <a:lnTo>
                  <a:pt x="8474" y="3999"/>
                </a:lnTo>
                <a:lnTo>
                  <a:pt x="8327" y="3999"/>
                </a:lnTo>
                <a:lnTo>
                  <a:pt x="8217" y="3925"/>
                </a:lnTo>
                <a:lnTo>
                  <a:pt x="8107" y="3852"/>
                </a:lnTo>
                <a:lnTo>
                  <a:pt x="7997" y="3742"/>
                </a:lnTo>
                <a:lnTo>
                  <a:pt x="7851" y="3485"/>
                </a:lnTo>
                <a:lnTo>
                  <a:pt x="7740" y="3229"/>
                </a:lnTo>
                <a:lnTo>
                  <a:pt x="7630" y="2935"/>
                </a:lnTo>
                <a:lnTo>
                  <a:pt x="7594" y="2605"/>
                </a:lnTo>
                <a:lnTo>
                  <a:pt x="7557" y="2311"/>
                </a:lnTo>
                <a:lnTo>
                  <a:pt x="7594" y="1981"/>
                </a:lnTo>
                <a:lnTo>
                  <a:pt x="7630" y="1578"/>
                </a:lnTo>
                <a:lnTo>
                  <a:pt x="7777" y="1211"/>
                </a:lnTo>
                <a:lnTo>
                  <a:pt x="7887" y="1028"/>
                </a:lnTo>
                <a:lnTo>
                  <a:pt x="7997" y="844"/>
                </a:lnTo>
                <a:lnTo>
                  <a:pt x="8107" y="698"/>
                </a:lnTo>
                <a:lnTo>
                  <a:pt x="8291" y="587"/>
                </a:lnTo>
                <a:close/>
                <a:moveTo>
                  <a:pt x="8401" y="147"/>
                </a:moveTo>
                <a:lnTo>
                  <a:pt x="8181" y="221"/>
                </a:lnTo>
                <a:lnTo>
                  <a:pt x="7961" y="294"/>
                </a:lnTo>
                <a:lnTo>
                  <a:pt x="7814" y="404"/>
                </a:lnTo>
                <a:lnTo>
                  <a:pt x="7667" y="551"/>
                </a:lnTo>
                <a:lnTo>
                  <a:pt x="7520" y="698"/>
                </a:lnTo>
                <a:lnTo>
                  <a:pt x="7410" y="881"/>
                </a:lnTo>
                <a:lnTo>
                  <a:pt x="7264" y="1284"/>
                </a:lnTo>
                <a:lnTo>
                  <a:pt x="7154" y="1688"/>
                </a:lnTo>
                <a:lnTo>
                  <a:pt x="7117" y="2055"/>
                </a:lnTo>
                <a:lnTo>
                  <a:pt x="7080" y="2458"/>
                </a:lnTo>
                <a:lnTo>
                  <a:pt x="7154" y="2935"/>
                </a:lnTo>
                <a:lnTo>
                  <a:pt x="7264" y="3375"/>
                </a:lnTo>
                <a:lnTo>
                  <a:pt x="7410" y="3779"/>
                </a:lnTo>
                <a:lnTo>
                  <a:pt x="7520" y="3962"/>
                </a:lnTo>
                <a:lnTo>
                  <a:pt x="7667" y="4146"/>
                </a:lnTo>
                <a:lnTo>
                  <a:pt x="7814" y="4292"/>
                </a:lnTo>
                <a:lnTo>
                  <a:pt x="7961" y="4402"/>
                </a:lnTo>
                <a:lnTo>
                  <a:pt x="8144" y="4476"/>
                </a:lnTo>
                <a:lnTo>
                  <a:pt x="8364" y="4512"/>
                </a:lnTo>
                <a:lnTo>
                  <a:pt x="8584" y="4512"/>
                </a:lnTo>
                <a:lnTo>
                  <a:pt x="8768" y="4476"/>
                </a:lnTo>
                <a:lnTo>
                  <a:pt x="8988" y="4439"/>
                </a:lnTo>
                <a:lnTo>
                  <a:pt x="9134" y="4366"/>
                </a:lnTo>
                <a:lnTo>
                  <a:pt x="9318" y="4256"/>
                </a:lnTo>
                <a:lnTo>
                  <a:pt x="9465" y="4146"/>
                </a:lnTo>
                <a:lnTo>
                  <a:pt x="9721" y="3852"/>
                </a:lnTo>
                <a:lnTo>
                  <a:pt x="9905" y="3522"/>
                </a:lnTo>
                <a:lnTo>
                  <a:pt x="10051" y="3118"/>
                </a:lnTo>
                <a:lnTo>
                  <a:pt x="10161" y="2752"/>
                </a:lnTo>
                <a:lnTo>
                  <a:pt x="10161" y="2348"/>
                </a:lnTo>
                <a:lnTo>
                  <a:pt x="10125" y="2091"/>
                </a:lnTo>
                <a:lnTo>
                  <a:pt x="10051" y="1761"/>
                </a:lnTo>
                <a:lnTo>
                  <a:pt x="9941" y="1394"/>
                </a:lnTo>
                <a:lnTo>
                  <a:pt x="9758" y="1064"/>
                </a:lnTo>
                <a:lnTo>
                  <a:pt x="9575" y="734"/>
                </a:lnTo>
                <a:lnTo>
                  <a:pt x="9354" y="441"/>
                </a:lnTo>
                <a:lnTo>
                  <a:pt x="9244" y="331"/>
                </a:lnTo>
                <a:lnTo>
                  <a:pt x="9098" y="257"/>
                </a:lnTo>
                <a:lnTo>
                  <a:pt x="8988" y="221"/>
                </a:lnTo>
                <a:lnTo>
                  <a:pt x="8841" y="184"/>
                </a:lnTo>
                <a:lnTo>
                  <a:pt x="8621" y="147"/>
                </a:lnTo>
                <a:close/>
                <a:moveTo>
                  <a:pt x="3999" y="1"/>
                </a:moveTo>
                <a:lnTo>
                  <a:pt x="3926" y="37"/>
                </a:lnTo>
                <a:lnTo>
                  <a:pt x="3852" y="111"/>
                </a:lnTo>
                <a:lnTo>
                  <a:pt x="3816" y="404"/>
                </a:lnTo>
                <a:lnTo>
                  <a:pt x="3779" y="734"/>
                </a:lnTo>
                <a:lnTo>
                  <a:pt x="3705" y="1321"/>
                </a:lnTo>
                <a:lnTo>
                  <a:pt x="3632" y="2458"/>
                </a:lnTo>
                <a:lnTo>
                  <a:pt x="2898" y="2385"/>
                </a:lnTo>
                <a:lnTo>
                  <a:pt x="2128" y="2385"/>
                </a:lnTo>
                <a:lnTo>
                  <a:pt x="1395" y="2422"/>
                </a:lnTo>
                <a:lnTo>
                  <a:pt x="1028" y="2495"/>
                </a:lnTo>
                <a:lnTo>
                  <a:pt x="661" y="2568"/>
                </a:lnTo>
                <a:lnTo>
                  <a:pt x="661" y="2495"/>
                </a:lnTo>
                <a:lnTo>
                  <a:pt x="588" y="2458"/>
                </a:lnTo>
                <a:lnTo>
                  <a:pt x="551" y="2495"/>
                </a:lnTo>
                <a:lnTo>
                  <a:pt x="478" y="1651"/>
                </a:lnTo>
                <a:lnTo>
                  <a:pt x="441" y="918"/>
                </a:lnTo>
                <a:lnTo>
                  <a:pt x="404" y="551"/>
                </a:lnTo>
                <a:lnTo>
                  <a:pt x="367" y="184"/>
                </a:lnTo>
                <a:lnTo>
                  <a:pt x="331" y="111"/>
                </a:lnTo>
                <a:lnTo>
                  <a:pt x="147" y="111"/>
                </a:lnTo>
                <a:lnTo>
                  <a:pt x="111" y="184"/>
                </a:lnTo>
                <a:lnTo>
                  <a:pt x="37" y="514"/>
                </a:lnTo>
                <a:lnTo>
                  <a:pt x="1" y="881"/>
                </a:lnTo>
                <a:lnTo>
                  <a:pt x="1" y="1578"/>
                </a:lnTo>
                <a:lnTo>
                  <a:pt x="37" y="2275"/>
                </a:lnTo>
                <a:lnTo>
                  <a:pt x="111" y="2972"/>
                </a:lnTo>
                <a:lnTo>
                  <a:pt x="184" y="3632"/>
                </a:lnTo>
                <a:lnTo>
                  <a:pt x="294" y="4329"/>
                </a:lnTo>
                <a:lnTo>
                  <a:pt x="404" y="4989"/>
                </a:lnTo>
                <a:lnTo>
                  <a:pt x="478" y="5356"/>
                </a:lnTo>
                <a:lnTo>
                  <a:pt x="551" y="5503"/>
                </a:lnTo>
                <a:lnTo>
                  <a:pt x="588" y="5650"/>
                </a:lnTo>
                <a:lnTo>
                  <a:pt x="551" y="5723"/>
                </a:lnTo>
                <a:lnTo>
                  <a:pt x="588" y="5833"/>
                </a:lnTo>
                <a:lnTo>
                  <a:pt x="661" y="5906"/>
                </a:lnTo>
                <a:lnTo>
                  <a:pt x="734" y="5943"/>
                </a:lnTo>
                <a:lnTo>
                  <a:pt x="881" y="5943"/>
                </a:lnTo>
                <a:lnTo>
                  <a:pt x="954" y="5906"/>
                </a:lnTo>
                <a:lnTo>
                  <a:pt x="1028" y="5833"/>
                </a:lnTo>
                <a:lnTo>
                  <a:pt x="1064" y="5760"/>
                </a:lnTo>
                <a:lnTo>
                  <a:pt x="1064" y="5650"/>
                </a:lnTo>
                <a:lnTo>
                  <a:pt x="1064" y="5466"/>
                </a:lnTo>
                <a:lnTo>
                  <a:pt x="881" y="4696"/>
                </a:lnTo>
                <a:lnTo>
                  <a:pt x="734" y="3889"/>
                </a:lnTo>
                <a:lnTo>
                  <a:pt x="624" y="3082"/>
                </a:lnTo>
                <a:lnTo>
                  <a:pt x="588" y="2935"/>
                </a:lnTo>
                <a:lnTo>
                  <a:pt x="991" y="2972"/>
                </a:lnTo>
                <a:lnTo>
                  <a:pt x="1358" y="2935"/>
                </a:lnTo>
                <a:lnTo>
                  <a:pt x="2128" y="2898"/>
                </a:lnTo>
                <a:lnTo>
                  <a:pt x="2862" y="2898"/>
                </a:lnTo>
                <a:lnTo>
                  <a:pt x="3632" y="2972"/>
                </a:lnTo>
                <a:lnTo>
                  <a:pt x="3559" y="4256"/>
                </a:lnTo>
                <a:lnTo>
                  <a:pt x="3485" y="4843"/>
                </a:lnTo>
                <a:lnTo>
                  <a:pt x="3485" y="4989"/>
                </a:lnTo>
                <a:lnTo>
                  <a:pt x="3522" y="5173"/>
                </a:lnTo>
                <a:lnTo>
                  <a:pt x="3559" y="5283"/>
                </a:lnTo>
                <a:lnTo>
                  <a:pt x="3632" y="5393"/>
                </a:lnTo>
                <a:lnTo>
                  <a:pt x="3669" y="5429"/>
                </a:lnTo>
                <a:lnTo>
                  <a:pt x="3742" y="5466"/>
                </a:lnTo>
                <a:lnTo>
                  <a:pt x="3852" y="5393"/>
                </a:lnTo>
                <a:lnTo>
                  <a:pt x="3926" y="5319"/>
                </a:lnTo>
                <a:lnTo>
                  <a:pt x="3999" y="5209"/>
                </a:lnTo>
                <a:lnTo>
                  <a:pt x="4036" y="4916"/>
                </a:lnTo>
                <a:lnTo>
                  <a:pt x="4036" y="4366"/>
                </a:lnTo>
                <a:lnTo>
                  <a:pt x="4109" y="2935"/>
                </a:lnTo>
                <a:lnTo>
                  <a:pt x="4146" y="1468"/>
                </a:lnTo>
                <a:lnTo>
                  <a:pt x="4182" y="771"/>
                </a:lnTo>
                <a:lnTo>
                  <a:pt x="4182" y="441"/>
                </a:lnTo>
                <a:lnTo>
                  <a:pt x="4146" y="111"/>
                </a:lnTo>
                <a:lnTo>
                  <a:pt x="4072" y="37"/>
                </a:lnTo>
                <a:lnTo>
                  <a:pt x="3999" y="1"/>
                </a:lnTo>
                <a:close/>
                <a:moveTo>
                  <a:pt x="5503" y="3779"/>
                </a:moveTo>
                <a:lnTo>
                  <a:pt x="5246" y="3815"/>
                </a:lnTo>
                <a:lnTo>
                  <a:pt x="5026" y="3925"/>
                </a:lnTo>
                <a:lnTo>
                  <a:pt x="4879" y="3999"/>
                </a:lnTo>
                <a:lnTo>
                  <a:pt x="4806" y="4109"/>
                </a:lnTo>
                <a:lnTo>
                  <a:pt x="4806" y="4146"/>
                </a:lnTo>
                <a:lnTo>
                  <a:pt x="4843" y="4182"/>
                </a:lnTo>
                <a:lnTo>
                  <a:pt x="4916" y="4256"/>
                </a:lnTo>
                <a:lnTo>
                  <a:pt x="5246" y="4256"/>
                </a:lnTo>
                <a:lnTo>
                  <a:pt x="5723" y="4219"/>
                </a:lnTo>
                <a:lnTo>
                  <a:pt x="5723" y="4219"/>
                </a:lnTo>
                <a:lnTo>
                  <a:pt x="5686" y="4329"/>
                </a:lnTo>
                <a:lnTo>
                  <a:pt x="5576" y="4439"/>
                </a:lnTo>
                <a:lnTo>
                  <a:pt x="5393" y="4622"/>
                </a:lnTo>
                <a:lnTo>
                  <a:pt x="5026" y="5099"/>
                </a:lnTo>
                <a:lnTo>
                  <a:pt x="4659" y="5613"/>
                </a:lnTo>
                <a:lnTo>
                  <a:pt x="4366" y="6126"/>
                </a:lnTo>
                <a:lnTo>
                  <a:pt x="4329" y="6273"/>
                </a:lnTo>
                <a:lnTo>
                  <a:pt x="4366" y="6420"/>
                </a:lnTo>
                <a:lnTo>
                  <a:pt x="4476" y="6493"/>
                </a:lnTo>
                <a:lnTo>
                  <a:pt x="4623" y="6493"/>
                </a:lnTo>
                <a:lnTo>
                  <a:pt x="6310" y="6126"/>
                </a:lnTo>
                <a:lnTo>
                  <a:pt x="6383" y="6090"/>
                </a:lnTo>
                <a:lnTo>
                  <a:pt x="6457" y="6016"/>
                </a:lnTo>
                <a:lnTo>
                  <a:pt x="6493" y="5943"/>
                </a:lnTo>
                <a:lnTo>
                  <a:pt x="6457" y="5833"/>
                </a:lnTo>
                <a:lnTo>
                  <a:pt x="6420" y="5760"/>
                </a:lnTo>
                <a:lnTo>
                  <a:pt x="6383" y="5686"/>
                </a:lnTo>
                <a:lnTo>
                  <a:pt x="6273" y="5650"/>
                </a:lnTo>
                <a:lnTo>
                  <a:pt x="6163" y="5650"/>
                </a:lnTo>
                <a:lnTo>
                  <a:pt x="5026" y="5906"/>
                </a:lnTo>
                <a:lnTo>
                  <a:pt x="5319" y="5466"/>
                </a:lnTo>
                <a:lnTo>
                  <a:pt x="5650" y="5063"/>
                </a:lnTo>
                <a:lnTo>
                  <a:pt x="5870" y="4806"/>
                </a:lnTo>
                <a:lnTo>
                  <a:pt x="6053" y="4549"/>
                </a:lnTo>
                <a:lnTo>
                  <a:pt x="6126" y="4402"/>
                </a:lnTo>
                <a:lnTo>
                  <a:pt x="6200" y="4256"/>
                </a:lnTo>
                <a:lnTo>
                  <a:pt x="6200" y="4109"/>
                </a:lnTo>
                <a:lnTo>
                  <a:pt x="6200" y="3925"/>
                </a:lnTo>
                <a:lnTo>
                  <a:pt x="6163" y="3889"/>
                </a:lnTo>
                <a:lnTo>
                  <a:pt x="6126" y="3815"/>
                </a:lnTo>
                <a:lnTo>
                  <a:pt x="5980" y="3779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78" name="Google Shape;278;p4"/>
          <p:cNvSpPr/>
          <p:nvPr/>
        </p:nvSpPr>
        <p:spPr>
          <a:xfrm>
            <a:off x="955990" y="-57166"/>
            <a:ext cx="323616" cy="321546"/>
          </a:xfrm>
          <a:custGeom>
            <a:avLst/>
            <a:gdLst/>
            <a:ahLst/>
            <a:cxnLst/>
            <a:rect l="l" t="t" r="r" b="b"/>
            <a:pathLst>
              <a:path w="11409" h="11336" extrusionOk="0">
                <a:moveTo>
                  <a:pt x="5173" y="4219"/>
                </a:moveTo>
                <a:lnTo>
                  <a:pt x="5136" y="4256"/>
                </a:lnTo>
                <a:lnTo>
                  <a:pt x="5100" y="4292"/>
                </a:lnTo>
                <a:lnTo>
                  <a:pt x="4990" y="4366"/>
                </a:lnTo>
                <a:lnTo>
                  <a:pt x="4916" y="4476"/>
                </a:lnTo>
                <a:lnTo>
                  <a:pt x="4916" y="4512"/>
                </a:lnTo>
                <a:lnTo>
                  <a:pt x="4843" y="4659"/>
                </a:lnTo>
                <a:lnTo>
                  <a:pt x="4843" y="4769"/>
                </a:lnTo>
                <a:lnTo>
                  <a:pt x="4880" y="4843"/>
                </a:lnTo>
                <a:lnTo>
                  <a:pt x="4990" y="4916"/>
                </a:lnTo>
                <a:lnTo>
                  <a:pt x="5100" y="4989"/>
                </a:lnTo>
                <a:lnTo>
                  <a:pt x="5283" y="4989"/>
                </a:lnTo>
                <a:lnTo>
                  <a:pt x="5430" y="4916"/>
                </a:lnTo>
                <a:lnTo>
                  <a:pt x="5540" y="4769"/>
                </a:lnTo>
                <a:lnTo>
                  <a:pt x="5577" y="4696"/>
                </a:lnTo>
                <a:lnTo>
                  <a:pt x="5613" y="4623"/>
                </a:lnTo>
                <a:lnTo>
                  <a:pt x="5577" y="4549"/>
                </a:lnTo>
                <a:lnTo>
                  <a:pt x="5577" y="4476"/>
                </a:lnTo>
                <a:lnTo>
                  <a:pt x="5430" y="4402"/>
                </a:lnTo>
                <a:lnTo>
                  <a:pt x="5320" y="4366"/>
                </a:lnTo>
                <a:lnTo>
                  <a:pt x="5320" y="4292"/>
                </a:lnTo>
                <a:lnTo>
                  <a:pt x="5246" y="4256"/>
                </a:lnTo>
                <a:lnTo>
                  <a:pt x="5173" y="4219"/>
                </a:lnTo>
                <a:close/>
                <a:moveTo>
                  <a:pt x="5980" y="6016"/>
                </a:moveTo>
                <a:lnTo>
                  <a:pt x="6017" y="6053"/>
                </a:lnTo>
                <a:lnTo>
                  <a:pt x="6053" y="6126"/>
                </a:lnTo>
                <a:lnTo>
                  <a:pt x="6053" y="6200"/>
                </a:lnTo>
                <a:lnTo>
                  <a:pt x="5907" y="6237"/>
                </a:lnTo>
                <a:lnTo>
                  <a:pt x="5943" y="6090"/>
                </a:lnTo>
                <a:lnTo>
                  <a:pt x="5980" y="6016"/>
                </a:lnTo>
                <a:close/>
                <a:moveTo>
                  <a:pt x="5833" y="5613"/>
                </a:moveTo>
                <a:lnTo>
                  <a:pt x="5723" y="5650"/>
                </a:lnTo>
                <a:lnTo>
                  <a:pt x="5650" y="5723"/>
                </a:lnTo>
                <a:lnTo>
                  <a:pt x="5613" y="5796"/>
                </a:lnTo>
                <a:lnTo>
                  <a:pt x="5613" y="5870"/>
                </a:lnTo>
                <a:lnTo>
                  <a:pt x="5687" y="5943"/>
                </a:lnTo>
                <a:lnTo>
                  <a:pt x="5577" y="6163"/>
                </a:lnTo>
                <a:lnTo>
                  <a:pt x="5540" y="6420"/>
                </a:lnTo>
                <a:lnTo>
                  <a:pt x="5577" y="6530"/>
                </a:lnTo>
                <a:lnTo>
                  <a:pt x="5687" y="6567"/>
                </a:lnTo>
                <a:lnTo>
                  <a:pt x="5833" y="6603"/>
                </a:lnTo>
                <a:lnTo>
                  <a:pt x="5980" y="6603"/>
                </a:lnTo>
                <a:lnTo>
                  <a:pt x="6090" y="6567"/>
                </a:lnTo>
                <a:lnTo>
                  <a:pt x="6237" y="6530"/>
                </a:lnTo>
                <a:lnTo>
                  <a:pt x="6347" y="6457"/>
                </a:lnTo>
                <a:lnTo>
                  <a:pt x="6420" y="6347"/>
                </a:lnTo>
                <a:lnTo>
                  <a:pt x="6457" y="6200"/>
                </a:lnTo>
                <a:lnTo>
                  <a:pt x="6457" y="6053"/>
                </a:lnTo>
                <a:lnTo>
                  <a:pt x="6420" y="5943"/>
                </a:lnTo>
                <a:lnTo>
                  <a:pt x="6347" y="5833"/>
                </a:lnTo>
                <a:lnTo>
                  <a:pt x="6274" y="5760"/>
                </a:lnTo>
                <a:lnTo>
                  <a:pt x="6163" y="5686"/>
                </a:lnTo>
                <a:lnTo>
                  <a:pt x="6053" y="5650"/>
                </a:lnTo>
                <a:lnTo>
                  <a:pt x="5943" y="5613"/>
                </a:lnTo>
                <a:close/>
                <a:moveTo>
                  <a:pt x="3926" y="441"/>
                </a:moveTo>
                <a:lnTo>
                  <a:pt x="4623" y="478"/>
                </a:lnTo>
                <a:lnTo>
                  <a:pt x="5356" y="478"/>
                </a:lnTo>
                <a:lnTo>
                  <a:pt x="6824" y="551"/>
                </a:lnTo>
                <a:lnTo>
                  <a:pt x="7631" y="551"/>
                </a:lnTo>
                <a:lnTo>
                  <a:pt x="7704" y="734"/>
                </a:lnTo>
                <a:lnTo>
                  <a:pt x="7777" y="1064"/>
                </a:lnTo>
                <a:lnTo>
                  <a:pt x="7521" y="1174"/>
                </a:lnTo>
                <a:lnTo>
                  <a:pt x="7191" y="1211"/>
                </a:lnTo>
                <a:lnTo>
                  <a:pt x="7044" y="1211"/>
                </a:lnTo>
                <a:lnTo>
                  <a:pt x="6860" y="1174"/>
                </a:lnTo>
                <a:lnTo>
                  <a:pt x="6714" y="1174"/>
                </a:lnTo>
                <a:lnTo>
                  <a:pt x="6530" y="1211"/>
                </a:lnTo>
                <a:lnTo>
                  <a:pt x="6494" y="1248"/>
                </a:lnTo>
                <a:lnTo>
                  <a:pt x="6457" y="1321"/>
                </a:lnTo>
                <a:lnTo>
                  <a:pt x="6420" y="1395"/>
                </a:lnTo>
                <a:lnTo>
                  <a:pt x="6457" y="1468"/>
                </a:lnTo>
                <a:lnTo>
                  <a:pt x="6457" y="1505"/>
                </a:lnTo>
                <a:lnTo>
                  <a:pt x="6494" y="1578"/>
                </a:lnTo>
                <a:lnTo>
                  <a:pt x="6567" y="1651"/>
                </a:lnTo>
                <a:lnTo>
                  <a:pt x="6567" y="1871"/>
                </a:lnTo>
                <a:lnTo>
                  <a:pt x="6567" y="2092"/>
                </a:lnTo>
                <a:lnTo>
                  <a:pt x="6640" y="2642"/>
                </a:lnTo>
                <a:lnTo>
                  <a:pt x="6677" y="3192"/>
                </a:lnTo>
                <a:lnTo>
                  <a:pt x="6714" y="3632"/>
                </a:lnTo>
                <a:lnTo>
                  <a:pt x="6714" y="4072"/>
                </a:lnTo>
                <a:lnTo>
                  <a:pt x="6677" y="4586"/>
                </a:lnTo>
                <a:lnTo>
                  <a:pt x="6640" y="4843"/>
                </a:lnTo>
                <a:lnTo>
                  <a:pt x="6640" y="5099"/>
                </a:lnTo>
                <a:lnTo>
                  <a:pt x="6677" y="5246"/>
                </a:lnTo>
                <a:lnTo>
                  <a:pt x="6640" y="5319"/>
                </a:lnTo>
                <a:lnTo>
                  <a:pt x="6640" y="5393"/>
                </a:lnTo>
                <a:lnTo>
                  <a:pt x="6640" y="5466"/>
                </a:lnTo>
                <a:lnTo>
                  <a:pt x="6714" y="5540"/>
                </a:lnTo>
                <a:lnTo>
                  <a:pt x="7117" y="5796"/>
                </a:lnTo>
                <a:lnTo>
                  <a:pt x="7484" y="6016"/>
                </a:lnTo>
                <a:lnTo>
                  <a:pt x="7851" y="6310"/>
                </a:lnTo>
                <a:lnTo>
                  <a:pt x="8218" y="6640"/>
                </a:lnTo>
                <a:lnTo>
                  <a:pt x="8915" y="7300"/>
                </a:lnTo>
                <a:lnTo>
                  <a:pt x="8621" y="7337"/>
                </a:lnTo>
                <a:lnTo>
                  <a:pt x="8328" y="7300"/>
                </a:lnTo>
                <a:lnTo>
                  <a:pt x="8108" y="7227"/>
                </a:lnTo>
                <a:lnTo>
                  <a:pt x="7887" y="7154"/>
                </a:lnTo>
                <a:lnTo>
                  <a:pt x="7484" y="6933"/>
                </a:lnTo>
                <a:lnTo>
                  <a:pt x="7117" y="6823"/>
                </a:lnTo>
                <a:lnTo>
                  <a:pt x="6750" y="6787"/>
                </a:lnTo>
                <a:lnTo>
                  <a:pt x="6384" y="6823"/>
                </a:lnTo>
                <a:lnTo>
                  <a:pt x="5980" y="6933"/>
                </a:lnTo>
                <a:lnTo>
                  <a:pt x="5577" y="7044"/>
                </a:lnTo>
                <a:lnTo>
                  <a:pt x="5210" y="7227"/>
                </a:lnTo>
                <a:lnTo>
                  <a:pt x="4843" y="7374"/>
                </a:lnTo>
                <a:lnTo>
                  <a:pt x="4439" y="7520"/>
                </a:lnTo>
                <a:lnTo>
                  <a:pt x="4109" y="7557"/>
                </a:lnTo>
                <a:lnTo>
                  <a:pt x="3816" y="7594"/>
                </a:lnTo>
                <a:lnTo>
                  <a:pt x="3889" y="7557"/>
                </a:lnTo>
                <a:lnTo>
                  <a:pt x="3926" y="7484"/>
                </a:lnTo>
                <a:lnTo>
                  <a:pt x="3926" y="7374"/>
                </a:lnTo>
                <a:lnTo>
                  <a:pt x="3926" y="7300"/>
                </a:lnTo>
                <a:lnTo>
                  <a:pt x="3889" y="7227"/>
                </a:lnTo>
                <a:lnTo>
                  <a:pt x="3816" y="7190"/>
                </a:lnTo>
                <a:lnTo>
                  <a:pt x="2789" y="7190"/>
                </a:lnTo>
                <a:lnTo>
                  <a:pt x="2935" y="7044"/>
                </a:lnTo>
                <a:lnTo>
                  <a:pt x="3266" y="6677"/>
                </a:lnTo>
                <a:lnTo>
                  <a:pt x="3559" y="6713"/>
                </a:lnTo>
                <a:lnTo>
                  <a:pt x="3853" y="6713"/>
                </a:lnTo>
                <a:lnTo>
                  <a:pt x="4403" y="6677"/>
                </a:lnTo>
                <a:lnTo>
                  <a:pt x="4549" y="6640"/>
                </a:lnTo>
                <a:lnTo>
                  <a:pt x="4623" y="6530"/>
                </a:lnTo>
                <a:lnTo>
                  <a:pt x="4623" y="6457"/>
                </a:lnTo>
                <a:lnTo>
                  <a:pt x="4586" y="6383"/>
                </a:lnTo>
                <a:lnTo>
                  <a:pt x="4513" y="6310"/>
                </a:lnTo>
                <a:lnTo>
                  <a:pt x="4403" y="6273"/>
                </a:lnTo>
                <a:lnTo>
                  <a:pt x="3669" y="6273"/>
                </a:lnTo>
                <a:lnTo>
                  <a:pt x="3926" y="6016"/>
                </a:lnTo>
                <a:lnTo>
                  <a:pt x="4183" y="5723"/>
                </a:lnTo>
                <a:lnTo>
                  <a:pt x="4293" y="5723"/>
                </a:lnTo>
                <a:lnTo>
                  <a:pt x="4366" y="5686"/>
                </a:lnTo>
                <a:lnTo>
                  <a:pt x="4439" y="5576"/>
                </a:lnTo>
                <a:lnTo>
                  <a:pt x="4476" y="5466"/>
                </a:lnTo>
                <a:lnTo>
                  <a:pt x="4403" y="3449"/>
                </a:lnTo>
                <a:lnTo>
                  <a:pt x="4366" y="2495"/>
                </a:lnTo>
                <a:lnTo>
                  <a:pt x="4329" y="2018"/>
                </a:lnTo>
                <a:lnTo>
                  <a:pt x="4293" y="1541"/>
                </a:lnTo>
                <a:lnTo>
                  <a:pt x="4256" y="1431"/>
                </a:lnTo>
                <a:lnTo>
                  <a:pt x="4549" y="1505"/>
                </a:lnTo>
                <a:lnTo>
                  <a:pt x="4953" y="1578"/>
                </a:lnTo>
                <a:lnTo>
                  <a:pt x="5173" y="1578"/>
                </a:lnTo>
                <a:lnTo>
                  <a:pt x="5356" y="1505"/>
                </a:lnTo>
                <a:lnTo>
                  <a:pt x="5393" y="1468"/>
                </a:lnTo>
                <a:lnTo>
                  <a:pt x="5430" y="1431"/>
                </a:lnTo>
                <a:lnTo>
                  <a:pt x="5430" y="1358"/>
                </a:lnTo>
                <a:lnTo>
                  <a:pt x="5393" y="1321"/>
                </a:lnTo>
                <a:lnTo>
                  <a:pt x="5246" y="1211"/>
                </a:lnTo>
                <a:lnTo>
                  <a:pt x="5063" y="1174"/>
                </a:lnTo>
                <a:lnTo>
                  <a:pt x="4733" y="1138"/>
                </a:lnTo>
                <a:lnTo>
                  <a:pt x="4219" y="1064"/>
                </a:lnTo>
                <a:lnTo>
                  <a:pt x="4183" y="1028"/>
                </a:lnTo>
                <a:lnTo>
                  <a:pt x="4146" y="991"/>
                </a:lnTo>
                <a:lnTo>
                  <a:pt x="3999" y="991"/>
                </a:lnTo>
                <a:lnTo>
                  <a:pt x="3853" y="1028"/>
                </a:lnTo>
                <a:lnTo>
                  <a:pt x="3706" y="1064"/>
                </a:lnTo>
                <a:lnTo>
                  <a:pt x="3596" y="1064"/>
                </a:lnTo>
                <a:lnTo>
                  <a:pt x="3522" y="1028"/>
                </a:lnTo>
                <a:lnTo>
                  <a:pt x="3486" y="991"/>
                </a:lnTo>
                <a:lnTo>
                  <a:pt x="3412" y="881"/>
                </a:lnTo>
                <a:lnTo>
                  <a:pt x="3412" y="771"/>
                </a:lnTo>
                <a:lnTo>
                  <a:pt x="3412" y="698"/>
                </a:lnTo>
                <a:lnTo>
                  <a:pt x="3486" y="624"/>
                </a:lnTo>
                <a:lnTo>
                  <a:pt x="3559" y="551"/>
                </a:lnTo>
                <a:lnTo>
                  <a:pt x="3742" y="478"/>
                </a:lnTo>
                <a:lnTo>
                  <a:pt x="3926" y="441"/>
                </a:lnTo>
                <a:close/>
                <a:moveTo>
                  <a:pt x="6090" y="8071"/>
                </a:moveTo>
                <a:lnTo>
                  <a:pt x="6127" y="8144"/>
                </a:lnTo>
                <a:lnTo>
                  <a:pt x="6127" y="8217"/>
                </a:lnTo>
                <a:lnTo>
                  <a:pt x="6090" y="8291"/>
                </a:lnTo>
                <a:lnTo>
                  <a:pt x="6053" y="8364"/>
                </a:lnTo>
                <a:lnTo>
                  <a:pt x="5980" y="8401"/>
                </a:lnTo>
                <a:lnTo>
                  <a:pt x="5907" y="8401"/>
                </a:lnTo>
                <a:lnTo>
                  <a:pt x="5833" y="8364"/>
                </a:lnTo>
                <a:lnTo>
                  <a:pt x="5760" y="8291"/>
                </a:lnTo>
                <a:lnTo>
                  <a:pt x="5760" y="8181"/>
                </a:lnTo>
                <a:lnTo>
                  <a:pt x="5833" y="8144"/>
                </a:lnTo>
                <a:lnTo>
                  <a:pt x="5943" y="8071"/>
                </a:lnTo>
                <a:lnTo>
                  <a:pt x="6017" y="8107"/>
                </a:lnTo>
                <a:lnTo>
                  <a:pt x="6053" y="8107"/>
                </a:lnTo>
                <a:lnTo>
                  <a:pt x="6090" y="8071"/>
                </a:lnTo>
                <a:close/>
                <a:moveTo>
                  <a:pt x="5907" y="7630"/>
                </a:moveTo>
                <a:lnTo>
                  <a:pt x="5797" y="7667"/>
                </a:lnTo>
                <a:lnTo>
                  <a:pt x="5687" y="7704"/>
                </a:lnTo>
                <a:lnTo>
                  <a:pt x="5577" y="7777"/>
                </a:lnTo>
                <a:lnTo>
                  <a:pt x="5467" y="7887"/>
                </a:lnTo>
                <a:lnTo>
                  <a:pt x="5467" y="7924"/>
                </a:lnTo>
                <a:lnTo>
                  <a:pt x="5430" y="7997"/>
                </a:lnTo>
                <a:lnTo>
                  <a:pt x="5503" y="8071"/>
                </a:lnTo>
                <a:lnTo>
                  <a:pt x="5430" y="8217"/>
                </a:lnTo>
                <a:lnTo>
                  <a:pt x="5430" y="8364"/>
                </a:lnTo>
                <a:lnTo>
                  <a:pt x="5467" y="8474"/>
                </a:lnTo>
                <a:lnTo>
                  <a:pt x="5540" y="8584"/>
                </a:lnTo>
                <a:lnTo>
                  <a:pt x="5650" y="8694"/>
                </a:lnTo>
                <a:lnTo>
                  <a:pt x="5797" y="8731"/>
                </a:lnTo>
                <a:lnTo>
                  <a:pt x="5907" y="8768"/>
                </a:lnTo>
                <a:lnTo>
                  <a:pt x="6053" y="8768"/>
                </a:lnTo>
                <a:lnTo>
                  <a:pt x="6200" y="8731"/>
                </a:lnTo>
                <a:lnTo>
                  <a:pt x="6310" y="8658"/>
                </a:lnTo>
                <a:lnTo>
                  <a:pt x="6384" y="8584"/>
                </a:lnTo>
                <a:lnTo>
                  <a:pt x="6457" y="8474"/>
                </a:lnTo>
                <a:lnTo>
                  <a:pt x="6494" y="8327"/>
                </a:lnTo>
                <a:lnTo>
                  <a:pt x="6494" y="8217"/>
                </a:lnTo>
                <a:lnTo>
                  <a:pt x="6494" y="8071"/>
                </a:lnTo>
                <a:lnTo>
                  <a:pt x="6457" y="7961"/>
                </a:lnTo>
                <a:lnTo>
                  <a:pt x="6384" y="7851"/>
                </a:lnTo>
                <a:lnTo>
                  <a:pt x="6310" y="7777"/>
                </a:lnTo>
                <a:lnTo>
                  <a:pt x="6200" y="7704"/>
                </a:lnTo>
                <a:lnTo>
                  <a:pt x="6053" y="7667"/>
                </a:lnTo>
                <a:lnTo>
                  <a:pt x="5907" y="7630"/>
                </a:lnTo>
                <a:close/>
                <a:moveTo>
                  <a:pt x="4476" y="9134"/>
                </a:moveTo>
                <a:lnTo>
                  <a:pt x="4513" y="9281"/>
                </a:lnTo>
                <a:lnTo>
                  <a:pt x="4476" y="9391"/>
                </a:lnTo>
                <a:lnTo>
                  <a:pt x="4403" y="9538"/>
                </a:lnTo>
                <a:lnTo>
                  <a:pt x="4256" y="9648"/>
                </a:lnTo>
                <a:lnTo>
                  <a:pt x="4183" y="9685"/>
                </a:lnTo>
                <a:lnTo>
                  <a:pt x="4109" y="9685"/>
                </a:lnTo>
                <a:lnTo>
                  <a:pt x="4036" y="9648"/>
                </a:lnTo>
                <a:lnTo>
                  <a:pt x="3963" y="9575"/>
                </a:lnTo>
                <a:lnTo>
                  <a:pt x="3926" y="9501"/>
                </a:lnTo>
                <a:lnTo>
                  <a:pt x="3926" y="9428"/>
                </a:lnTo>
                <a:lnTo>
                  <a:pt x="3963" y="9354"/>
                </a:lnTo>
                <a:lnTo>
                  <a:pt x="4036" y="9281"/>
                </a:lnTo>
                <a:lnTo>
                  <a:pt x="4219" y="9208"/>
                </a:lnTo>
                <a:lnTo>
                  <a:pt x="4403" y="9171"/>
                </a:lnTo>
                <a:lnTo>
                  <a:pt x="4439" y="9171"/>
                </a:lnTo>
                <a:lnTo>
                  <a:pt x="4476" y="9134"/>
                </a:lnTo>
                <a:close/>
                <a:moveTo>
                  <a:pt x="7741" y="9391"/>
                </a:moveTo>
                <a:lnTo>
                  <a:pt x="7814" y="9464"/>
                </a:lnTo>
                <a:lnTo>
                  <a:pt x="7851" y="9575"/>
                </a:lnTo>
                <a:lnTo>
                  <a:pt x="7851" y="9685"/>
                </a:lnTo>
                <a:lnTo>
                  <a:pt x="7814" y="9795"/>
                </a:lnTo>
                <a:lnTo>
                  <a:pt x="7704" y="9868"/>
                </a:lnTo>
                <a:lnTo>
                  <a:pt x="7557" y="9905"/>
                </a:lnTo>
                <a:lnTo>
                  <a:pt x="7447" y="9905"/>
                </a:lnTo>
                <a:lnTo>
                  <a:pt x="7301" y="9868"/>
                </a:lnTo>
                <a:lnTo>
                  <a:pt x="7227" y="9795"/>
                </a:lnTo>
                <a:lnTo>
                  <a:pt x="7301" y="9648"/>
                </a:lnTo>
                <a:lnTo>
                  <a:pt x="7374" y="9538"/>
                </a:lnTo>
                <a:lnTo>
                  <a:pt x="7484" y="9464"/>
                </a:lnTo>
                <a:lnTo>
                  <a:pt x="7631" y="9428"/>
                </a:lnTo>
                <a:lnTo>
                  <a:pt x="7704" y="9391"/>
                </a:lnTo>
                <a:close/>
                <a:moveTo>
                  <a:pt x="4439" y="8658"/>
                </a:moveTo>
                <a:lnTo>
                  <a:pt x="4293" y="8694"/>
                </a:lnTo>
                <a:lnTo>
                  <a:pt x="4146" y="8694"/>
                </a:lnTo>
                <a:lnTo>
                  <a:pt x="4073" y="8731"/>
                </a:lnTo>
                <a:lnTo>
                  <a:pt x="3999" y="8804"/>
                </a:lnTo>
                <a:lnTo>
                  <a:pt x="3963" y="8951"/>
                </a:lnTo>
                <a:lnTo>
                  <a:pt x="3742" y="9061"/>
                </a:lnTo>
                <a:lnTo>
                  <a:pt x="3596" y="9244"/>
                </a:lnTo>
                <a:lnTo>
                  <a:pt x="3559" y="9354"/>
                </a:lnTo>
                <a:lnTo>
                  <a:pt x="3522" y="9501"/>
                </a:lnTo>
                <a:lnTo>
                  <a:pt x="3559" y="9611"/>
                </a:lnTo>
                <a:lnTo>
                  <a:pt x="3596" y="9758"/>
                </a:lnTo>
                <a:lnTo>
                  <a:pt x="3706" y="9868"/>
                </a:lnTo>
                <a:lnTo>
                  <a:pt x="3779" y="9978"/>
                </a:lnTo>
                <a:lnTo>
                  <a:pt x="3926" y="10051"/>
                </a:lnTo>
                <a:lnTo>
                  <a:pt x="4036" y="10088"/>
                </a:lnTo>
                <a:lnTo>
                  <a:pt x="4366" y="10088"/>
                </a:lnTo>
                <a:lnTo>
                  <a:pt x="4513" y="10015"/>
                </a:lnTo>
                <a:lnTo>
                  <a:pt x="4623" y="9905"/>
                </a:lnTo>
                <a:lnTo>
                  <a:pt x="4733" y="9795"/>
                </a:lnTo>
                <a:lnTo>
                  <a:pt x="4843" y="9648"/>
                </a:lnTo>
                <a:lnTo>
                  <a:pt x="4880" y="9501"/>
                </a:lnTo>
                <a:lnTo>
                  <a:pt x="4916" y="9354"/>
                </a:lnTo>
                <a:lnTo>
                  <a:pt x="4916" y="9171"/>
                </a:lnTo>
                <a:lnTo>
                  <a:pt x="4880" y="9024"/>
                </a:lnTo>
                <a:lnTo>
                  <a:pt x="4806" y="8878"/>
                </a:lnTo>
                <a:lnTo>
                  <a:pt x="4733" y="8768"/>
                </a:lnTo>
                <a:lnTo>
                  <a:pt x="4586" y="8694"/>
                </a:lnTo>
                <a:lnTo>
                  <a:pt x="4439" y="8658"/>
                </a:lnTo>
                <a:close/>
                <a:moveTo>
                  <a:pt x="7447" y="8951"/>
                </a:moveTo>
                <a:lnTo>
                  <a:pt x="7337" y="8988"/>
                </a:lnTo>
                <a:lnTo>
                  <a:pt x="7264" y="9061"/>
                </a:lnTo>
                <a:lnTo>
                  <a:pt x="7227" y="9134"/>
                </a:lnTo>
                <a:lnTo>
                  <a:pt x="7227" y="9208"/>
                </a:lnTo>
                <a:lnTo>
                  <a:pt x="7117" y="9318"/>
                </a:lnTo>
                <a:lnTo>
                  <a:pt x="7007" y="9391"/>
                </a:lnTo>
                <a:lnTo>
                  <a:pt x="6934" y="9501"/>
                </a:lnTo>
                <a:lnTo>
                  <a:pt x="6897" y="9611"/>
                </a:lnTo>
                <a:lnTo>
                  <a:pt x="6897" y="9575"/>
                </a:lnTo>
                <a:lnTo>
                  <a:pt x="6860" y="9611"/>
                </a:lnTo>
                <a:lnTo>
                  <a:pt x="6824" y="9758"/>
                </a:lnTo>
                <a:lnTo>
                  <a:pt x="6824" y="9905"/>
                </a:lnTo>
                <a:lnTo>
                  <a:pt x="6860" y="9978"/>
                </a:lnTo>
                <a:lnTo>
                  <a:pt x="6897" y="10051"/>
                </a:lnTo>
                <a:lnTo>
                  <a:pt x="7007" y="10125"/>
                </a:lnTo>
                <a:lnTo>
                  <a:pt x="7044" y="10161"/>
                </a:lnTo>
                <a:lnTo>
                  <a:pt x="7044" y="10198"/>
                </a:lnTo>
                <a:lnTo>
                  <a:pt x="7227" y="10271"/>
                </a:lnTo>
                <a:lnTo>
                  <a:pt x="7374" y="10345"/>
                </a:lnTo>
                <a:lnTo>
                  <a:pt x="7704" y="10345"/>
                </a:lnTo>
                <a:lnTo>
                  <a:pt x="7851" y="10271"/>
                </a:lnTo>
                <a:lnTo>
                  <a:pt x="7998" y="10198"/>
                </a:lnTo>
                <a:lnTo>
                  <a:pt x="8108" y="10088"/>
                </a:lnTo>
                <a:lnTo>
                  <a:pt x="8181" y="9941"/>
                </a:lnTo>
                <a:lnTo>
                  <a:pt x="8254" y="9795"/>
                </a:lnTo>
                <a:lnTo>
                  <a:pt x="8291" y="9611"/>
                </a:lnTo>
                <a:lnTo>
                  <a:pt x="8254" y="9464"/>
                </a:lnTo>
                <a:lnTo>
                  <a:pt x="8218" y="9318"/>
                </a:lnTo>
                <a:lnTo>
                  <a:pt x="8144" y="9171"/>
                </a:lnTo>
                <a:lnTo>
                  <a:pt x="7998" y="9024"/>
                </a:lnTo>
                <a:lnTo>
                  <a:pt x="7924" y="8988"/>
                </a:lnTo>
                <a:lnTo>
                  <a:pt x="7851" y="8951"/>
                </a:lnTo>
                <a:close/>
                <a:moveTo>
                  <a:pt x="6970" y="7227"/>
                </a:moveTo>
                <a:lnTo>
                  <a:pt x="7227" y="7300"/>
                </a:lnTo>
                <a:lnTo>
                  <a:pt x="7741" y="7520"/>
                </a:lnTo>
                <a:lnTo>
                  <a:pt x="8071" y="7667"/>
                </a:lnTo>
                <a:lnTo>
                  <a:pt x="8474" y="7740"/>
                </a:lnTo>
                <a:lnTo>
                  <a:pt x="8658" y="7777"/>
                </a:lnTo>
                <a:lnTo>
                  <a:pt x="8878" y="7777"/>
                </a:lnTo>
                <a:lnTo>
                  <a:pt x="9061" y="7740"/>
                </a:lnTo>
                <a:lnTo>
                  <a:pt x="9245" y="7667"/>
                </a:lnTo>
                <a:lnTo>
                  <a:pt x="9575" y="8071"/>
                </a:lnTo>
                <a:lnTo>
                  <a:pt x="10125" y="8841"/>
                </a:lnTo>
                <a:lnTo>
                  <a:pt x="10639" y="9648"/>
                </a:lnTo>
                <a:lnTo>
                  <a:pt x="10785" y="9868"/>
                </a:lnTo>
                <a:lnTo>
                  <a:pt x="10822" y="10015"/>
                </a:lnTo>
                <a:lnTo>
                  <a:pt x="10785" y="10161"/>
                </a:lnTo>
                <a:lnTo>
                  <a:pt x="10749" y="10235"/>
                </a:lnTo>
                <a:lnTo>
                  <a:pt x="10639" y="10345"/>
                </a:lnTo>
                <a:lnTo>
                  <a:pt x="10455" y="10455"/>
                </a:lnTo>
                <a:lnTo>
                  <a:pt x="10235" y="10602"/>
                </a:lnTo>
                <a:lnTo>
                  <a:pt x="9758" y="10565"/>
                </a:lnTo>
                <a:lnTo>
                  <a:pt x="9281" y="10492"/>
                </a:lnTo>
                <a:lnTo>
                  <a:pt x="8328" y="10455"/>
                </a:lnTo>
                <a:lnTo>
                  <a:pt x="7374" y="10492"/>
                </a:lnTo>
                <a:lnTo>
                  <a:pt x="6420" y="10528"/>
                </a:lnTo>
                <a:lnTo>
                  <a:pt x="2092" y="10675"/>
                </a:lnTo>
                <a:lnTo>
                  <a:pt x="1065" y="10712"/>
                </a:lnTo>
                <a:lnTo>
                  <a:pt x="735" y="10712"/>
                </a:lnTo>
                <a:lnTo>
                  <a:pt x="625" y="10638"/>
                </a:lnTo>
                <a:lnTo>
                  <a:pt x="588" y="10602"/>
                </a:lnTo>
                <a:lnTo>
                  <a:pt x="551" y="10565"/>
                </a:lnTo>
                <a:lnTo>
                  <a:pt x="588" y="10418"/>
                </a:lnTo>
                <a:lnTo>
                  <a:pt x="735" y="10198"/>
                </a:lnTo>
                <a:lnTo>
                  <a:pt x="1065" y="9685"/>
                </a:lnTo>
                <a:lnTo>
                  <a:pt x="1542" y="9575"/>
                </a:lnTo>
                <a:lnTo>
                  <a:pt x="1762" y="9538"/>
                </a:lnTo>
                <a:lnTo>
                  <a:pt x="2018" y="9501"/>
                </a:lnTo>
                <a:lnTo>
                  <a:pt x="2092" y="9464"/>
                </a:lnTo>
                <a:lnTo>
                  <a:pt x="2128" y="9428"/>
                </a:lnTo>
                <a:lnTo>
                  <a:pt x="2165" y="9281"/>
                </a:lnTo>
                <a:lnTo>
                  <a:pt x="2128" y="9171"/>
                </a:lnTo>
                <a:lnTo>
                  <a:pt x="2092" y="9134"/>
                </a:lnTo>
                <a:lnTo>
                  <a:pt x="2018" y="9098"/>
                </a:lnTo>
                <a:lnTo>
                  <a:pt x="1872" y="9061"/>
                </a:lnTo>
                <a:lnTo>
                  <a:pt x="1725" y="9061"/>
                </a:lnTo>
                <a:lnTo>
                  <a:pt x="1395" y="9134"/>
                </a:lnTo>
                <a:lnTo>
                  <a:pt x="1395" y="9134"/>
                </a:lnTo>
                <a:lnTo>
                  <a:pt x="1798" y="8547"/>
                </a:lnTo>
                <a:lnTo>
                  <a:pt x="1835" y="8511"/>
                </a:lnTo>
                <a:lnTo>
                  <a:pt x="1945" y="8547"/>
                </a:lnTo>
                <a:lnTo>
                  <a:pt x="2092" y="8584"/>
                </a:lnTo>
                <a:lnTo>
                  <a:pt x="2459" y="8621"/>
                </a:lnTo>
                <a:lnTo>
                  <a:pt x="2972" y="8621"/>
                </a:lnTo>
                <a:lnTo>
                  <a:pt x="3082" y="8584"/>
                </a:lnTo>
                <a:lnTo>
                  <a:pt x="3156" y="8511"/>
                </a:lnTo>
                <a:lnTo>
                  <a:pt x="3192" y="8401"/>
                </a:lnTo>
                <a:lnTo>
                  <a:pt x="3156" y="8291"/>
                </a:lnTo>
                <a:lnTo>
                  <a:pt x="3082" y="8217"/>
                </a:lnTo>
                <a:lnTo>
                  <a:pt x="2972" y="8181"/>
                </a:lnTo>
                <a:lnTo>
                  <a:pt x="2055" y="8181"/>
                </a:lnTo>
                <a:lnTo>
                  <a:pt x="2532" y="7520"/>
                </a:lnTo>
                <a:lnTo>
                  <a:pt x="2752" y="7557"/>
                </a:lnTo>
                <a:lnTo>
                  <a:pt x="2899" y="7704"/>
                </a:lnTo>
                <a:lnTo>
                  <a:pt x="3046" y="7777"/>
                </a:lnTo>
                <a:lnTo>
                  <a:pt x="3192" y="7851"/>
                </a:lnTo>
                <a:lnTo>
                  <a:pt x="3376" y="7924"/>
                </a:lnTo>
                <a:lnTo>
                  <a:pt x="3742" y="7961"/>
                </a:lnTo>
                <a:lnTo>
                  <a:pt x="4073" y="7961"/>
                </a:lnTo>
                <a:lnTo>
                  <a:pt x="4549" y="7887"/>
                </a:lnTo>
                <a:lnTo>
                  <a:pt x="4953" y="7777"/>
                </a:lnTo>
                <a:lnTo>
                  <a:pt x="5797" y="7410"/>
                </a:lnTo>
                <a:lnTo>
                  <a:pt x="6237" y="7264"/>
                </a:lnTo>
                <a:lnTo>
                  <a:pt x="6494" y="7227"/>
                </a:lnTo>
                <a:close/>
                <a:moveTo>
                  <a:pt x="4036" y="1"/>
                </a:moveTo>
                <a:lnTo>
                  <a:pt x="3816" y="37"/>
                </a:lnTo>
                <a:lnTo>
                  <a:pt x="3596" y="74"/>
                </a:lnTo>
                <a:lnTo>
                  <a:pt x="3412" y="147"/>
                </a:lnTo>
                <a:lnTo>
                  <a:pt x="3229" y="257"/>
                </a:lnTo>
                <a:lnTo>
                  <a:pt x="3119" y="404"/>
                </a:lnTo>
                <a:lnTo>
                  <a:pt x="3009" y="551"/>
                </a:lnTo>
                <a:lnTo>
                  <a:pt x="2972" y="771"/>
                </a:lnTo>
                <a:lnTo>
                  <a:pt x="3009" y="991"/>
                </a:lnTo>
                <a:lnTo>
                  <a:pt x="3082" y="1174"/>
                </a:lnTo>
                <a:lnTo>
                  <a:pt x="3156" y="1285"/>
                </a:lnTo>
                <a:lnTo>
                  <a:pt x="3266" y="1358"/>
                </a:lnTo>
                <a:lnTo>
                  <a:pt x="3412" y="1431"/>
                </a:lnTo>
                <a:lnTo>
                  <a:pt x="3559" y="1468"/>
                </a:lnTo>
                <a:lnTo>
                  <a:pt x="3706" y="1468"/>
                </a:lnTo>
                <a:lnTo>
                  <a:pt x="3853" y="1431"/>
                </a:lnTo>
                <a:lnTo>
                  <a:pt x="3999" y="1395"/>
                </a:lnTo>
                <a:lnTo>
                  <a:pt x="4073" y="1395"/>
                </a:lnTo>
                <a:lnTo>
                  <a:pt x="3963" y="1468"/>
                </a:lnTo>
                <a:lnTo>
                  <a:pt x="3926" y="1578"/>
                </a:lnTo>
                <a:lnTo>
                  <a:pt x="3889" y="2055"/>
                </a:lnTo>
                <a:lnTo>
                  <a:pt x="3889" y="2532"/>
                </a:lnTo>
                <a:lnTo>
                  <a:pt x="3926" y="3449"/>
                </a:lnTo>
                <a:lnTo>
                  <a:pt x="3926" y="5099"/>
                </a:lnTo>
                <a:lnTo>
                  <a:pt x="3926" y="5283"/>
                </a:lnTo>
                <a:lnTo>
                  <a:pt x="3963" y="5466"/>
                </a:lnTo>
                <a:lnTo>
                  <a:pt x="3963" y="5503"/>
                </a:lnTo>
                <a:lnTo>
                  <a:pt x="3742" y="5613"/>
                </a:lnTo>
                <a:lnTo>
                  <a:pt x="3559" y="5723"/>
                </a:lnTo>
                <a:lnTo>
                  <a:pt x="3229" y="6016"/>
                </a:lnTo>
                <a:lnTo>
                  <a:pt x="2899" y="6347"/>
                </a:lnTo>
                <a:lnTo>
                  <a:pt x="2605" y="6677"/>
                </a:lnTo>
                <a:lnTo>
                  <a:pt x="2239" y="7080"/>
                </a:lnTo>
                <a:lnTo>
                  <a:pt x="1908" y="7484"/>
                </a:lnTo>
                <a:lnTo>
                  <a:pt x="1285" y="8364"/>
                </a:lnTo>
                <a:lnTo>
                  <a:pt x="698" y="9244"/>
                </a:lnTo>
                <a:lnTo>
                  <a:pt x="148" y="10125"/>
                </a:lnTo>
                <a:lnTo>
                  <a:pt x="38" y="10308"/>
                </a:lnTo>
                <a:lnTo>
                  <a:pt x="1" y="10492"/>
                </a:lnTo>
                <a:lnTo>
                  <a:pt x="38" y="10675"/>
                </a:lnTo>
                <a:lnTo>
                  <a:pt x="111" y="10858"/>
                </a:lnTo>
                <a:lnTo>
                  <a:pt x="221" y="11005"/>
                </a:lnTo>
                <a:lnTo>
                  <a:pt x="368" y="11115"/>
                </a:lnTo>
                <a:lnTo>
                  <a:pt x="551" y="11225"/>
                </a:lnTo>
                <a:lnTo>
                  <a:pt x="771" y="11262"/>
                </a:lnTo>
                <a:lnTo>
                  <a:pt x="1321" y="11299"/>
                </a:lnTo>
                <a:lnTo>
                  <a:pt x="1872" y="11262"/>
                </a:lnTo>
                <a:lnTo>
                  <a:pt x="3009" y="11189"/>
                </a:lnTo>
                <a:lnTo>
                  <a:pt x="5503" y="11115"/>
                </a:lnTo>
                <a:lnTo>
                  <a:pt x="7447" y="11042"/>
                </a:lnTo>
                <a:lnTo>
                  <a:pt x="8401" y="11005"/>
                </a:lnTo>
                <a:lnTo>
                  <a:pt x="9355" y="11042"/>
                </a:lnTo>
                <a:lnTo>
                  <a:pt x="9391" y="11152"/>
                </a:lnTo>
                <a:lnTo>
                  <a:pt x="9465" y="11225"/>
                </a:lnTo>
                <a:lnTo>
                  <a:pt x="9612" y="11299"/>
                </a:lnTo>
                <a:lnTo>
                  <a:pt x="9795" y="11335"/>
                </a:lnTo>
                <a:lnTo>
                  <a:pt x="9978" y="11335"/>
                </a:lnTo>
                <a:lnTo>
                  <a:pt x="10125" y="11299"/>
                </a:lnTo>
                <a:lnTo>
                  <a:pt x="10272" y="11299"/>
                </a:lnTo>
                <a:lnTo>
                  <a:pt x="10382" y="11262"/>
                </a:lnTo>
                <a:lnTo>
                  <a:pt x="10455" y="11189"/>
                </a:lnTo>
                <a:lnTo>
                  <a:pt x="10565" y="11115"/>
                </a:lnTo>
                <a:lnTo>
                  <a:pt x="10785" y="10968"/>
                </a:lnTo>
                <a:lnTo>
                  <a:pt x="10969" y="10785"/>
                </a:lnTo>
                <a:lnTo>
                  <a:pt x="11152" y="10602"/>
                </a:lnTo>
                <a:lnTo>
                  <a:pt x="11299" y="10455"/>
                </a:lnTo>
                <a:lnTo>
                  <a:pt x="11336" y="10308"/>
                </a:lnTo>
                <a:lnTo>
                  <a:pt x="11372" y="10198"/>
                </a:lnTo>
                <a:lnTo>
                  <a:pt x="11409" y="10051"/>
                </a:lnTo>
                <a:lnTo>
                  <a:pt x="11372" y="9941"/>
                </a:lnTo>
                <a:lnTo>
                  <a:pt x="11299" y="9685"/>
                </a:lnTo>
                <a:lnTo>
                  <a:pt x="11189" y="9464"/>
                </a:lnTo>
                <a:lnTo>
                  <a:pt x="10859" y="8914"/>
                </a:lnTo>
                <a:lnTo>
                  <a:pt x="10492" y="8364"/>
                </a:lnTo>
                <a:lnTo>
                  <a:pt x="10125" y="7887"/>
                </a:lnTo>
                <a:lnTo>
                  <a:pt x="9722" y="7410"/>
                </a:lnTo>
                <a:lnTo>
                  <a:pt x="9318" y="6933"/>
                </a:lnTo>
                <a:lnTo>
                  <a:pt x="8878" y="6493"/>
                </a:lnTo>
                <a:lnTo>
                  <a:pt x="8474" y="6126"/>
                </a:lnTo>
                <a:lnTo>
                  <a:pt x="8071" y="5760"/>
                </a:lnTo>
                <a:lnTo>
                  <a:pt x="7851" y="5576"/>
                </a:lnTo>
                <a:lnTo>
                  <a:pt x="7594" y="5430"/>
                </a:lnTo>
                <a:lnTo>
                  <a:pt x="7374" y="5319"/>
                </a:lnTo>
                <a:lnTo>
                  <a:pt x="7117" y="5209"/>
                </a:lnTo>
                <a:lnTo>
                  <a:pt x="7117" y="5173"/>
                </a:lnTo>
                <a:lnTo>
                  <a:pt x="7191" y="4953"/>
                </a:lnTo>
                <a:lnTo>
                  <a:pt x="7227" y="4696"/>
                </a:lnTo>
                <a:lnTo>
                  <a:pt x="7227" y="4182"/>
                </a:lnTo>
                <a:lnTo>
                  <a:pt x="7227" y="3669"/>
                </a:lnTo>
                <a:lnTo>
                  <a:pt x="7191" y="3192"/>
                </a:lnTo>
                <a:lnTo>
                  <a:pt x="7154" y="2825"/>
                </a:lnTo>
                <a:lnTo>
                  <a:pt x="7117" y="2385"/>
                </a:lnTo>
                <a:lnTo>
                  <a:pt x="7044" y="2165"/>
                </a:lnTo>
                <a:lnTo>
                  <a:pt x="7007" y="1945"/>
                </a:lnTo>
                <a:lnTo>
                  <a:pt x="6934" y="1761"/>
                </a:lnTo>
                <a:lnTo>
                  <a:pt x="6824" y="1615"/>
                </a:lnTo>
                <a:lnTo>
                  <a:pt x="7191" y="1651"/>
                </a:lnTo>
                <a:lnTo>
                  <a:pt x="7521" y="1651"/>
                </a:lnTo>
                <a:lnTo>
                  <a:pt x="7851" y="1541"/>
                </a:lnTo>
                <a:lnTo>
                  <a:pt x="7998" y="1468"/>
                </a:lnTo>
                <a:lnTo>
                  <a:pt x="8144" y="1358"/>
                </a:lnTo>
                <a:lnTo>
                  <a:pt x="8254" y="1248"/>
                </a:lnTo>
                <a:lnTo>
                  <a:pt x="8254" y="1174"/>
                </a:lnTo>
                <a:lnTo>
                  <a:pt x="8254" y="1101"/>
                </a:lnTo>
                <a:lnTo>
                  <a:pt x="8144" y="624"/>
                </a:lnTo>
                <a:lnTo>
                  <a:pt x="8071" y="404"/>
                </a:lnTo>
                <a:lnTo>
                  <a:pt x="7998" y="294"/>
                </a:lnTo>
                <a:lnTo>
                  <a:pt x="7924" y="221"/>
                </a:lnTo>
                <a:lnTo>
                  <a:pt x="7851" y="147"/>
                </a:lnTo>
                <a:lnTo>
                  <a:pt x="7777" y="147"/>
                </a:lnTo>
                <a:lnTo>
                  <a:pt x="7631" y="111"/>
                </a:lnTo>
                <a:lnTo>
                  <a:pt x="6824" y="74"/>
                </a:lnTo>
                <a:lnTo>
                  <a:pt x="4036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79" name="Google Shape;279;p4"/>
          <p:cNvSpPr/>
          <p:nvPr/>
        </p:nvSpPr>
        <p:spPr>
          <a:xfrm>
            <a:off x="1333294" y="4678454"/>
            <a:ext cx="306966" cy="385027"/>
          </a:xfrm>
          <a:custGeom>
            <a:avLst/>
            <a:gdLst/>
            <a:ahLst/>
            <a:cxnLst/>
            <a:rect l="l" t="t" r="r" b="b"/>
            <a:pathLst>
              <a:path w="10822" h="13574" extrusionOk="0">
                <a:moveTo>
                  <a:pt x="10235" y="1358"/>
                </a:moveTo>
                <a:lnTo>
                  <a:pt x="10345" y="1652"/>
                </a:lnTo>
                <a:lnTo>
                  <a:pt x="10345" y="1982"/>
                </a:lnTo>
                <a:lnTo>
                  <a:pt x="10345" y="2312"/>
                </a:lnTo>
                <a:lnTo>
                  <a:pt x="10235" y="2605"/>
                </a:lnTo>
                <a:lnTo>
                  <a:pt x="10235" y="2569"/>
                </a:lnTo>
                <a:lnTo>
                  <a:pt x="10198" y="1945"/>
                </a:lnTo>
                <a:lnTo>
                  <a:pt x="10235" y="1358"/>
                </a:lnTo>
                <a:close/>
                <a:moveTo>
                  <a:pt x="9538" y="2092"/>
                </a:moveTo>
                <a:lnTo>
                  <a:pt x="9538" y="2422"/>
                </a:lnTo>
                <a:lnTo>
                  <a:pt x="9538" y="2789"/>
                </a:lnTo>
                <a:lnTo>
                  <a:pt x="9465" y="2202"/>
                </a:lnTo>
                <a:lnTo>
                  <a:pt x="9538" y="2092"/>
                </a:lnTo>
                <a:close/>
                <a:moveTo>
                  <a:pt x="9941" y="1285"/>
                </a:moveTo>
                <a:lnTo>
                  <a:pt x="9868" y="1835"/>
                </a:lnTo>
                <a:lnTo>
                  <a:pt x="9831" y="2129"/>
                </a:lnTo>
                <a:lnTo>
                  <a:pt x="9831" y="2459"/>
                </a:lnTo>
                <a:lnTo>
                  <a:pt x="9831" y="2642"/>
                </a:lnTo>
                <a:lnTo>
                  <a:pt x="9868" y="2789"/>
                </a:lnTo>
                <a:lnTo>
                  <a:pt x="9941" y="2936"/>
                </a:lnTo>
                <a:lnTo>
                  <a:pt x="10015" y="3046"/>
                </a:lnTo>
                <a:lnTo>
                  <a:pt x="10051" y="3046"/>
                </a:lnTo>
                <a:lnTo>
                  <a:pt x="9941" y="3229"/>
                </a:lnTo>
                <a:lnTo>
                  <a:pt x="9648" y="3632"/>
                </a:lnTo>
                <a:lnTo>
                  <a:pt x="9575" y="3046"/>
                </a:lnTo>
                <a:lnTo>
                  <a:pt x="9611" y="3119"/>
                </a:lnTo>
                <a:lnTo>
                  <a:pt x="9648" y="3156"/>
                </a:lnTo>
                <a:lnTo>
                  <a:pt x="9721" y="3192"/>
                </a:lnTo>
                <a:lnTo>
                  <a:pt x="9795" y="3156"/>
                </a:lnTo>
                <a:lnTo>
                  <a:pt x="9868" y="3156"/>
                </a:lnTo>
                <a:lnTo>
                  <a:pt x="9905" y="3082"/>
                </a:lnTo>
                <a:lnTo>
                  <a:pt x="9905" y="3046"/>
                </a:lnTo>
                <a:lnTo>
                  <a:pt x="9905" y="2972"/>
                </a:lnTo>
                <a:lnTo>
                  <a:pt x="9868" y="2936"/>
                </a:lnTo>
                <a:lnTo>
                  <a:pt x="9831" y="2899"/>
                </a:lnTo>
                <a:lnTo>
                  <a:pt x="9758" y="2899"/>
                </a:lnTo>
                <a:lnTo>
                  <a:pt x="9758" y="2642"/>
                </a:lnTo>
                <a:lnTo>
                  <a:pt x="9721" y="2092"/>
                </a:lnTo>
                <a:lnTo>
                  <a:pt x="9685" y="2018"/>
                </a:lnTo>
                <a:lnTo>
                  <a:pt x="9587" y="2018"/>
                </a:lnTo>
                <a:lnTo>
                  <a:pt x="9611" y="1982"/>
                </a:lnTo>
                <a:lnTo>
                  <a:pt x="9721" y="1762"/>
                </a:lnTo>
                <a:lnTo>
                  <a:pt x="9831" y="1542"/>
                </a:lnTo>
                <a:lnTo>
                  <a:pt x="9941" y="1285"/>
                </a:lnTo>
                <a:close/>
                <a:moveTo>
                  <a:pt x="9318" y="2385"/>
                </a:moveTo>
                <a:lnTo>
                  <a:pt x="9281" y="3119"/>
                </a:lnTo>
                <a:lnTo>
                  <a:pt x="9318" y="3889"/>
                </a:lnTo>
                <a:lnTo>
                  <a:pt x="9354" y="3963"/>
                </a:lnTo>
                <a:lnTo>
                  <a:pt x="9098" y="4183"/>
                </a:lnTo>
                <a:lnTo>
                  <a:pt x="9098" y="3963"/>
                </a:lnTo>
                <a:lnTo>
                  <a:pt x="9098" y="3743"/>
                </a:lnTo>
                <a:lnTo>
                  <a:pt x="9024" y="3302"/>
                </a:lnTo>
                <a:lnTo>
                  <a:pt x="8988" y="2715"/>
                </a:lnTo>
                <a:lnTo>
                  <a:pt x="9134" y="2569"/>
                </a:lnTo>
                <a:lnTo>
                  <a:pt x="9318" y="2385"/>
                </a:lnTo>
                <a:close/>
                <a:moveTo>
                  <a:pt x="8107" y="3596"/>
                </a:moveTo>
                <a:lnTo>
                  <a:pt x="7997" y="3889"/>
                </a:lnTo>
                <a:lnTo>
                  <a:pt x="7924" y="4219"/>
                </a:lnTo>
                <a:lnTo>
                  <a:pt x="7887" y="3779"/>
                </a:lnTo>
                <a:lnTo>
                  <a:pt x="8107" y="3596"/>
                </a:lnTo>
                <a:close/>
                <a:moveTo>
                  <a:pt x="8731" y="2972"/>
                </a:moveTo>
                <a:lnTo>
                  <a:pt x="8731" y="3302"/>
                </a:lnTo>
                <a:lnTo>
                  <a:pt x="8731" y="3816"/>
                </a:lnTo>
                <a:lnTo>
                  <a:pt x="8768" y="4109"/>
                </a:lnTo>
                <a:lnTo>
                  <a:pt x="8841" y="4366"/>
                </a:lnTo>
                <a:lnTo>
                  <a:pt x="8841" y="4403"/>
                </a:lnTo>
                <a:lnTo>
                  <a:pt x="8621" y="4586"/>
                </a:lnTo>
                <a:lnTo>
                  <a:pt x="8621" y="4586"/>
                </a:lnTo>
                <a:lnTo>
                  <a:pt x="8658" y="4219"/>
                </a:lnTo>
                <a:lnTo>
                  <a:pt x="8694" y="3816"/>
                </a:lnTo>
                <a:lnTo>
                  <a:pt x="8694" y="3449"/>
                </a:lnTo>
                <a:lnTo>
                  <a:pt x="8658" y="3082"/>
                </a:lnTo>
                <a:lnTo>
                  <a:pt x="8731" y="2972"/>
                </a:lnTo>
                <a:close/>
                <a:moveTo>
                  <a:pt x="8364" y="3339"/>
                </a:moveTo>
                <a:lnTo>
                  <a:pt x="8254" y="4733"/>
                </a:lnTo>
                <a:lnTo>
                  <a:pt x="8291" y="4806"/>
                </a:lnTo>
                <a:lnTo>
                  <a:pt x="8291" y="4843"/>
                </a:lnTo>
                <a:lnTo>
                  <a:pt x="8217" y="4916"/>
                </a:lnTo>
                <a:lnTo>
                  <a:pt x="8181" y="4880"/>
                </a:lnTo>
                <a:lnTo>
                  <a:pt x="8327" y="3522"/>
                </a:lnTo>
                <a:lnTo>
                  <a:pt x="8291" y="3486"/>
                </a:lnTo>
                <a:lnTo>
                  <a:pt x="8254" y="3449"/>
                </a:lnTo>
                <a:lnTo>
                  <a:pt x="8364" y="3339"/>
                </a:lnTo>
                <a:close/>
                <a:moveTo>
                  <a:pt x="7704" y="3963"/>
                </a:moveTo>
                <a:lnTo>
                  <a:pt x="7667" y="4329"/>
                </a:lnTo>
                <a:lnTo>
                  <a:pt x="7594" y="4696"/>
                </a:lnTo>
                <a:lnTo>
                  <a:pt x="7520" y="5026"/>
                </a:lnTo>
                <a:lnTo>
                  <a:pt x="7410" y="5393"/>
                </a:lnTo>
                <a:lnTo>
                  <a:pt x="7410" y="5467"/>
                </a:lnTo>
                <a:lnTo>
                  <a:pt x="7337" y="5430"/>
                </a:lnTo>
                <a:lnTo>
                  <a:pt x="7300" y="5430"/>
                </a:lnTo>
                <a:lnTo>
                  <a:pt x="7300" y="4990"/>
                </a:lnTo>
                <a:lnTo>
                  <a:pt x="7264" y="4696"/>
                </a:lnTo>
                <a:lnTo>
                  <a:pt x="7227" y="4366"/>
                </a:lnTo>
                <a:lnTo>
                  <a:pt x="7704" y="3963"/>
                </a:lnTo>
                <a:close/>
                <a:moveTo>
                  <a:pt x="7044" y="4513"/>
                </a:moveTo>
                <a:lnTo>
                  <a:pt x="6970" y="5026"/>
                </a:lnTo>
                <a:lnTo>
                  <a:pt x="6970" y="5320"/>
                </a:lnTo>
                <a:lnTo>
                  <a:pt x="6970" y="5540"/>
                </a:lnTo>
                <a:lnTo>
                  <a:pt x="7007" y="5650"/>
                </a:lnTo>
                <a:lnTo>
                  <a:pt x="7080" y="5760"/>
                </a:lnTo>
                <a:lnTo>
                  <a:pt x="6677" y="6053"/>
                </a:lnTo>
                <a:lnTo>
                  <a:pt x="6677" y="6053"/>
                </a:lnTo>
                <a:lnTo>
                  <a:pt x="6713" y="5797"/>
                </a:lnTo>
                <a:lnTo>
                  <a:pt x="6750" y="5540"/>
                </a:lnTo>
                <a:lnTo>
                  <a:pt x="6750" y="5173"/>
                </a:lnTo>
                <a:lnTo>
                  <a:pt x="6677" y="4843"/>
                </a:lnTo>
                <a:lnTo>
                  <a:pt x="7044" y="4513"/>
                </a:lnTo>
                <a:close/>
                <a:moveTo>
                  <a:pt x="6603" y="4916"/>
                </a:moveTo>
                <a:lnTo>
                  <a:pt x="6567" y="5173"/>
                </a:lnTo>
                <a:lnTo>
                  <a:pt x="6530" y="5430"/>
                </a:lnTo>
                <a:lnTo>
                  <a:pt x="6457" y="5613"/>
                </a:lnTo>
                <a:lnTo>
                  <a:pt x="6383" y="5760"/>
                </a:lnTo>
                <a:lnTo>
                  <a:pt x="6310" y="5943"/>
                </a:lnTo>
                <a:lnTo>
                  <a:pt x="6310" y="6127"/>
                </a:lnTo>
                <a:lnTo>
                  <a:pt x="6310" y="6200"/>
                </a:lnTo>
                <a:lnTo>
                  <a:pt x="6383" y="6237"/>
                </a:lnTo>
                <a:lnTo>
                  <a:pt x="5980" y="6494"/>
                </a:lnTo>
                <a:lnTo>
                  <a:pt x="6053" y="6090"/>
                </a:lnTo>
                <a:lnTo>
                  <a:pt x="6053" y="5760"/>
                </a:lnTo>
                <a:lnTo>
                  <a:pt x="6016" y="5393"/>
                </a:lnTo>
                <a:lnTo>
                  <a:pt x="6603" y="4916"/>
                </a:lnTo>
                <a:close/>
                <a:moveTo>
                  <a:pt x="5870" y="5540"/>
                </a:moveTo>
                <a:lnTo>
                  <a:pt x="5796" y="5943"/>
                </a:lnTo>
                <a:lnTo>
                  <a:pt x="5686" y="6347"/>
                </a:lnTo>
                <a:lnTo>
                  <a:pt x="5613" y="6567"/>
                </a:lnTo>
                <a:lnTo>
                  <a:pt x="5613" y="6677"/>
                </a:lnTo>
                <a:lnTo>
                  <a:pt x="5613" y="6750"/>
                </a:lnTo>
                <a:lnTo>
                  <a:pt x="5173" y="7081"/>
                </a:lnTo>
                <a:lnTo>
                  <a:pt x="5393" y="5943"/>
                </a:lnTo>
                <a:lnTo>
                  <a:pt x="5870" y="5540"/>
                </a:lnTo>
                <a:close/>
                <a:moveTo>
                  <a:pt x="9134" y="478"/>
                </a:moveTo>
                <a:lnTo>
                  <a:pt x="9428" y="588"/>
                </a:lnTo>
                <a:lnTo>
                  <a:pt x="9318" y="735"/>
                </a:lnTo>
                <a:lnTo>
                  <a:pt x="9318" y="845"/>
                </a:lnTo>
                <a:lnTo>
                  <a:pt x="9354" y="918"/>
                </a:lnTo>
                <a:lnTo>
                  <a:pt x="9428" y="955"/>
                </a:lnTo>
                <a:lnTo>
                  <a:pt x="9538" y="955"/>
                </a:lnTo>
                <a:lnTo>
                  <a:pt x="9538" y="1101"/>
                </a:lnTo>
                <a:lnTo>
                  <a:pt x="9465" y="1285"/>
                </a:lnTo>
                <a:lnTo>
                  <a:pt x="9318" y="1615"/>
                </a:lnTo>
                <a:lnTo>
                  <a:pt x="9134" y="1908"/>
                </a:lnTo>
                <a:lnTo>
                  <a:pt x="8914" y="2202"/>
                </a:lnTo>
                <a:lnTo>
                  <a:pt x="8841" y="2165"/>
                </a:lnTo>
                <a:lnTo>
                  <a:pt x="8804" y="2202"/>
                </a:lnTo>
                <a:lnTo>
                  <a:pt x="8768" y="2202"/>
                </a:lnTo>
                <a:lnTo>
                  <a:pt x="8731" y="2275"/>
                </a:lnTo>
                <a:lnTo>
                  <a:pt x="8731" y="2349"/>
                </a:lnTo>
                <a:lnTo>
                  <a:pt x="8364" y="2715"/>
                </a:lnTo>
                <a:lnTo>
                  <a:pt x="7740" y="3339"/>
                </a:lnTo>
                <a:lnTo>
                  <a:pt x="7667" y="3339"/>
                </a:lnTo>
                <a:lnTo>
                  <a:pt x="7667" y="3412"/>
                </a:lnTo>
                <a:lnTo>
                  <a:pt x="6493" y="4439"/>
                </a:lnTo>
                <a:lnTo>
                  <a:pt x="5650" y="5173"/>
                </a:lnTo>
                <a:lnTo>
                  <a:pt x="4806" y="5870"/>
                </a:lnTo>
                <a:lnTo>
                  <a:pt x="4769" y="5870"/>
                </a:lnTo>
                <a:lnTo>
                  <a:pt x="4733" y="5907"/>
                </a:lnTo>
                <a:lnTo>
                  <a:pt x="4623" y="6017"/>
                </a:lnTo>
                <a:lnTo>
                  <a:pt x="3889" y="6567"/>
                </a:lnTo>
                <a:lnTo>
                  <a:pt x="3852" y="6567"/>
                </a:lnTo>
                <a:lnTo>
                  <a:pt x="3816" y="6604"/>
                </a:lnTo>
                <a:lnTo>
                  <a:pt x="3632" y="6714"/>
                </a:lnTo>
                <a:lnTo>
                  <a:pt x="3339" y="6897"/>
                </a:lnTo>
                <a:lnTo>
                  <a:pt x="3155" y="7007"/>
                </a:lnTo>
                <a:lnTo>
                  <a:pt x="3045" y="7154"/>
                </a:lnTo>
                <a:lnTo>
                  <a:pt x="2972" y="7117"/>
                </a:lnTo>
                <a:lnTo>
                  <a:pt x="2605" y="6824"/>
                </a:lnTo>
                <a:lnTo>
                  <a:pt x="2312" y="6457"/>
                </a:lnTo>
                <a:lnTo>
                  <a:pt x="2128" y="6274"/>
                </a:lnTo>
                <a:lnTo>
                  <a:pt x="1945" y="6090"/>
                </a:lnTo>
                <a:lnTo>
                  <a:pt x="2202" y="5943"/>
                </a:lnTo>
                <a:lnTo>
                  <a:pt x="2458" y="5723"/>
                </a:lnTo>
                <a:lnTo>
                  <a:pt x="2605" y="5943"/>
                </a:lnTo>
                <a:lnTo>
                  <a:pt x="2825" y="6127"/>
                </a:lnTo>
                <a:lnTo>
                  <a:pt x="2935" y="6200"/>
                </a:lnTo>
                <a:lnTo>
                  <a:pt x="3082" y="6237"/>
                </a:lnTo>
                <a:lnTo>
                  <a:pt x="3229" y="6237"/>
                </a:lnTo>
                <a:lnTo>
                  <a:pt x="3339" y="6127"/>
                </a:lnTo>
                <a:lnTo>
                  <a:pt x="3375" y="6090"/>
                </a:lnTo>
                <a:lnTo>
                  <a:pt x="3412" y="6017"/>
                </a:lnTo>
                <a:lnTo>
                  <a:pt x="3375" y="5870"/>
                </a:lnTo>
                <a:lnTo>
                  <a:pt x="3339" y="5797"/>
                </a:lnTo>
                <a:lnTo>
                  <a:pt x="3265" y="5760"/>
                </a:lnTo>
                <a:lnTo>
                  <a:pt x="3119" y="5760"/>
                </a:lnTo>
                <a:lnTo>
                  <a:pt x="3082" y="5797"/>
                </a:lnTo>
                <a:lnTo>
                  <a:pt x="3082" y="5760"/>
                </a:lnTo>
                <a:lnTo>
                  <a:pt x="2935" y="5650"/>
                </a:lnTo>
                <a:lnTo>
                  <a:pt x="2752" y="5503"/>
                </a:lnTo>
                <a:lnTo>
                  <a:pt x="2825" y="5430"/>
                </a:lnTo>
                <a:lnTo>
                  <a:pt x="3302" y="4990"/>
                </a:lnTo>
                <a:lnTo>
                  <a:pt x="3375" y="5173"/>
                </a:lnTo>
                <a:lnTo>
                  <a:pt x="3449" y="5283"/>
                </a:lnTo>
                <a:lnTo>
                  <a:pt x="3559" y="5393"/>
                </a:lnTo>
                <a:lnTo>
                  <a:pt x="3669" y="5503"/>
                </a:lnTo>
                <a:lnTo>
                  <a:pt x="3816" y="5540"/>
                </a:lnTo>
                <a:lnTo>
                  <a:pt x="3926" y="5540"/>
                </a:lnTo>
                <a:lnTo>
                  <a:pt x="3999" y="5467"/>
                </a:lnTo>
                <a:lnTo>
                  <a:pt x="4036" y="5393"/>
                </a:lnTo>
                <a:lnTo>
                  <a:pt x="4036" y="5283"/>
                </a:lnTo>
                <a:lnTo>
                  <a:pt x="3889" y="5136"/>
                </a:lnTo>
                <a:lnTo>
                  <a:pt x="3742" y="4990"/>
                </a:lnTo>
                <a:lnTo>
                  <a:pt x="3632" y="4843"/>
                </a:lnTo>
                <a:lnTo>
                  <a:pt x="3595" y="4770"/>
                </a:lnTo>
                <a:lnTo>
                  <a:pt x="3595" y="4733"/>
                </a:lnTo>
                <a:lnTo>
                  <a:pt x="3926" y="4439"/>
                </a:lnTo>
                <a:lnTo>
                  <a:pt x="4146" y="4256"/>
                </a:lnTo>
                <a:lnTo>
                  <a:pt x="4182" y="4403"/>
                </a:lnTo>
                <a:lnTo>
                  <a:pt x="4256" y="4513"/>
                </a:lnTo>
                <a:lnTo>
                  <a:pt x="4329" y="4623"/>
                </a:lnTo>
                <a:lnTo>
                  <a:pt x="4439" y="4770"/>
                </a:lnTo>
                <a:lnTo>
                  <a:pt x="4586" y="4843"/>
                </a:lnTo>
                <a:lnTo>
                  <a:pt x="4696" y="4880"/>
                </a:lnTo>
                <a:lnTo>
                  <a:pt x="4806" y="4843"/>
                </a:lnTo>
                <a:lnTo>
                  <a:pt x="4843" y="4770"/>
                </a:lnTo>
                <a:lnTo>
                  <a:pt x="4879" y="4733"/>
                </a:lnTo>
                <a:lnTo>
                  <a:pt x="4879" y="4623"/>
                </a:lnTo>
                <a:lnTo>
                  <a:pt x="4843" y="4549"/>
                </a:lnTo>
                <a:lnTo>
                  <a:pt x="4769" y="4476"/>
                </a:lnTo>
                <a:lnTo>
                  <a:pt x="4623" y="4329"/>
                </a:lnTo>
                <a:lnTo>
                  <a:pt x="4513" y="4219"/>
                </a:lnTo>
                <a:lnTo>
                  <a:pt x="4476" y="4073"/>
                </a:lnTo>
                <a:lnTo>
                  <a:pt x="4476" y="3999"/>
                </a:lnTo>
                <a:lnTo>
                  <a:pt x="4989" y="3522"/>
                </a:lnTo>
                <a:lnTo>
                  <a:pt x="5063" y="3632"/>
                </a:lnTo>
                <a:lnTo>
                  <a:pt x="5173" y="3853"/>
                </a:lnTo>
                <a:lnTo>
                  <a:pt x="5356" y="4036"/>
                </a:lnTo>
                <a:lnTo>
                  <a:pt x="5430" y="4073"/>
                </a:lnTo>
                <a:lnTo>
                  <a:pt x="5503" y="4109"/>
                </a:lnTo>
                <a:lnTo>
                  <a:pt x="5576" y="4073"/>
                </a:lnTo>
                <a:lnTo>
                  <a:pt x="5650" y="4036"/>
                </a:lnTo>
                <a:lnTo>
                  <a:pt x="5686" y="3963"/>
                </a:lnTo>
                <a:lnTo>
                  <a:pt x="5686" y="3926"/>
                </a:lnTo>
                <a:lnTo>
                  <a:pt x="5686" y="3853"/>
                </a:lnTo>
                <a:lnTo>
                  <a:pt x="5650" y="3779"/>
                </a:lnTo>
                <a:lnTo>
                  <a:pt x="5246" y="3302"/>
                </a:lnTo>
                <a:lnTo>
                  <a:pt x="5980" y="2642"/>
                </a:lnTo>
                <a:lnTo>
                  <a:pt x="6016" y="2715"/>
                </a:lnTo>
                <a:lnTo>
                  <a:pt x="6163" y="3082"/>
                </a:lnTo>
                <a:lnTo>
                  <a:pt x="6200" y="3156"/>
                </a:lnTo>
                <a:lnTo>
                  <a:pt x="6237" y="3192"/>
                </a:lnTo>
                <a:lnTo>
                  <a:pt x="6383" y="3192"/>
                </a:lnTo>
                <a:lnTo>
                  <a:pt x="6457" y="3156"/>
                </a:lnTo>
                <a:lnTo>
                  <a:pt x="6493" y="3082"/>
                </a:lnTo>
                <a:lnTo>
                  <a:pt x="6530" y="3009"/>
                </a:lnTo>
                <a:lnTo>
                  <a:pt x="6493" y="2936"/>
                </a:lnTo>
                <a:lnTo>
                  <a:pt x="6383" y="2605"/>
                </a:lnTo>
                <a:lnTo>
                  <a:pt x="6273" y="2422"/>
                </a:lnTo>
                <a:lnTo>
                  <a:pt x="7007" y="1725"/>
                </a:lnTo>
                <a:lnTo>
                  <a:pt x="7044" y="1945"/>
                </a:lnTo>
                <a:lnTo>
                  <a:pt x="7080" y="2129"/>
                </a:lnTo>
                <a:lnTo>
                  <a:pt x="7154" y="2349"/>
                </a:lnTo>
                <a:lnTo>
                  <a:pt x="7227" y="2532"/>
                </a:lnTo>
                <a:lnTo>
                  <a:pt x="7300" y="2605"/>
                </a:lnTo>
                <a:lnTo>
                  <a:pt x="7410" y="2642"/>
                </a:lnTo>
                <a:lnTo>
                  <a:pt x="7557" y="2569"/>
                </a:lnTo>
                <a:lnTo>
                  <a:pt x="7630" y="2495"/>
                </a:lnTo>
                <a:lnTo>
                  <a:pt x="7667" y="2385"/>
                </a:lnTo>
                <a:lnTo>
                  <a:pt x="7667" y="2312"/>
                </a:lnTo>
                <a:lnTo>
                  <a:pt x="7630" y="2239"/>
                </a:lnTo>
                <a:lnTo>
                  <a:pt x="7557" y="2165"/>
                </a:lnTo>
                <a:lnTo>
                  <a:pt x="7484" y="2165"/>
                </a:lnTo>
                <a:lnTo>
                  <a:pt x="7337" y="1835"/>
                </a:lnTo>
                <a:lnTo>
                  <a:pt x="7227" y="1542"/>
                </a:lnTo>
                <a:lnTo>
                  <a:pt x="7740" y="1101"/>
                </a:lnTo>
                <a:lnTo>
                  <a:pt x="8217" y="735"/>
                </a:lnTo>
                <a:lnTo>
                  <a:pt x="8364" y="625"/>
                </a:lnTo>
                <a:lnTo>
                  <a:pt x="8511" y="551"/>
                </a:lnTo>
                <a:lnTo>
                  <a:pt x="8841" y="478"/>
                </a:lnTo>
                <a:close/>
                <a:moveTo>
                  <a:pt x="3485" y="7264"/>
                </a:moveTo>
                <a:lnTo>
                  <a:pt x="3449" y="7447"/>
                </a:lnTo>
                <a:lnTo>
                  <a:pt x="3302" y="7337"/>
                </a:lnTo>
                <a:lnTo>
                  <a:pt x="3485" y="7264"/>
                </a:lnTo>
                <a:close/>
                <a:moveTo>
                  <a:pt x="5099" y="6163"/>
                </a:moveTo>
                <a:lnTo>
                  <a:pt x="4733" y="7264"/>
                </a:lnTo>
                <a:lnTo>
                  <a:pt x="4733" y="7337"/>
                </a:lnTo>
                <a:lnTo>
                  <a:pt x="4586" y="7447"/>
                </a:lnTo>
                <a:lnTo>
                  <a:pt x="4586" y="7337"/>
                </a:lnTo>
                <a:lnTo>
                  <a:pt x="4586" y="7301"/>
                </a:lnTo>
                <a:lnTo>
                  <a:pt x="4623" y="6860"/>
                </a:lnTo>
                <a:lnTo>
                  <a:pt x="4733" y="6457"/>
                </a:lnTo>
                <a:lnTo>
                  <a:pt x="5026" y="6237"/>
                </a:lnTo>
                <a:lnTo>
                  <a:pt x="5099" y="6163"/>
                </a:lnTo>
                <a:close/>
                <a:moveTo>
                  <a:pt x="4292" y="6750"/>
                </a:moveTo>
                <a:lnTo>
                  <a:pt x="4219" y="7117"/>
                </a:lnTo>
                <a:lnTo>
                  <a:pt x="4219" y="7484"/>
                </a:lnTo>
                <a:lnTo>
                  <a:pt x="4219" y="7594"/>
                </a:lnTo>
                <a:lnTo>
                  <a:pt x="4292" y="7631"/>
                </a:lnTo>
                <a:lnTo>
                  <a:pt x="3889" y="7924"/>
                </a:lnTo>
                <a:lnTo>
                  <a:pt x="3816" y="7851"/>
                </a:lnTo>
                <a:lnTo>
                  <a:pt x="3889" y="7777"/>
                </a:lnTo>
                <a:lnTo>
                  <a:pt x="3926" y="7667"/>
                </a:lnTo>
                <a:lnTo>
                  <a:pt x="3926" y="7594"/>
                </a:lnTo>
                <a:lnTo>
                  <a:pt x="3889" y="7521"/>
                </a:lnTo>
                <a:lnTo>
                  <a:pt x="3852" y="7484"/>
                </a:lnTo>
                <a:lnTo>
                  <a:pt x="3816" y="7484"/>
                </a:lnTo>
                <a:lnTo>
                  <a:pt x="3889" y="7227"/>
                </a:lnTo>
                <a:lnTo>
                  <a:pt x="3926" y="7007"/>
                </a:lnTo>
                <a:lnTo>
                  <a:pt x="3926" y="6970"/>
                </a:lnTo>
                <a:lnTo>
                  <a:pt x="4292" y="6750"/>
                </a:lnTo>
                <a:close/>
                <a:moveTo>
                  <a:pt x="1101" y="6127"/>
                </a:moveTo>
                <a:lnTo>
                  <a:pt x="1358" y="6200"/>
                </a:lnTo>
                <a:lnTo>
                  <a:pt x="1578" y="6310"/>
                </a:lnTo>
                <a:lnTo>
                  <a:pt x="1761" y="6457"/>
                </a:lnTo>
                <a:lnTo>
                  <a:pt x="1945" y="6677"/>
                </a:lnTo>
                <a:lnTo>
                  <a:pt x="2312" y="7081"/>
                </a:lnTo>
                <a:lnTo>
                  <a:pt x="2715" y="7447"/>
                </a:lnTo>
                <a:lnTo>
                  <a:pt x="3155" y="7777"/>
                </a:lnTo>
                <a:lnTo>
                  <a:pt x="3339" y="7961"/>
                </a:lnTo>
                <a:lnTo>
                  <a:pt x="3522" y="8144"/>
                </a:lnTo>
                <a:lnTo>
                  <a:pt x="3522" y="8181"/>
                </a:lnTo>
                <a:lnTo>
                  <a:pt x="3485" y="8291"/>
                </a:lnTo>
                <a:lnTo>
                  <a:pt x="3485" y="8401"/>
                </a:lnTo>
                <a:lnTo>
                  <a:pt x="3559" y="8474"/>
                </a:lnTo>
                <a:lnTo>
                  <a:pt x="3669" y="8511"/>
                </a:lnTo>
                <a:lnTo>
                  <a:pt x="3669" y="8621"/>
                </a:lnTo>
                <a:lnTo>
                  <a:pt x="3669" y="8658"/>
                </a:lnTo>
                <a:lnTo>
                  <a:pt x="3595" y="8695"/>
                </a:lnTo>
                <a:lnTo>
                  <a:pt x="3229" y="8731"/>
                </a:lnTo>
                <a:lnTo>
                  <a:pt x="3009" y="8474"/>
                </a:lnTo>
                <a:lnTo>
                  <a:pt x="2825" y="8254"/>
                </a:lnTo>
                <a:lnTo>
                  <a:pt x="2165" y="7484"/>
                </a:lnTo>
                <a:lnTo>
                  <a:pt x="1615" y="6897"/>
                </a:lnTo>
                <a:lnTo>
                  <a:pt x="1321" y="6604"/>
                </a:lnTo>
                <a:lnTo>
                  <a:pt x="1174" y="6494"/>
                </a:lnTo>
                <a:lnTo>
                  <a:pt x="991" y="6420"/>
                </a:lnTo>
                <a:lnTo>
                  <a:pt x="1101" y="6127"/>
                </a:lnTo>
                <a:close/>
                <a:moveTo>
                  <a:pt x="8731" y="1"/>
                </a:moveTo>
                <a:lnTo>
                  <a:pt x="8474" y="74"/>
                </a:lnTo>
                <a:lnTo>
                  <a:pt x="8217" y="184"/>
                </a:lnTo>
                <a:lnTo>
                  <a:pt x="7997" y="331"/>
                </a:lnTo>
                <a:lnTo>
                  <a:pt x="7777" y="478"/>
                </a:lnTo>
                <a:lnTo>
                  <a:pt x="7154" y="1028"/>
                </a:lnTo>
                <a:lnTo>
                  <a:pt x="6530" y="1578"/>
                </a:lnTo>
                <a:lnTo>
                  <a:pt x="4036" y="3779"/>
                </a:lnTo>
                <a:lnTo>
                  <a:pt x="2825" y="4843"/>
                </a:lnTo>
                <a:lnTo>
                  <a:pt x="2312" y="5283"/>
                </a:lnTo>
                <a:lnTo>
                  <a:pt x="2092" y="5540"/>
                </a:lnTo>
                <a:lnTo>
                  <a:pt x="1871" y="5797"/>
                </a:lnTo>
                <a:lnTo>
                  <a:pt x="1761" y="5833"/>
                </a:lnTo>
                <a:lnTo>
                  <a:pt x="1725" y="5943"/>
                </a:lnTo>
                <a:lnTo>
                  <a:pt x="1541" y="5833"/>
                </a:lnTo>
                <a:lnTo>
                  <a:pt x="1358" y="5797"/>
                </a:lnTo>
                <a:lnTo>
                  <a:pt x="1174" y="5760"/>
                </a:lnTo>
                <a:lnTo>
                  <a:pt x="954" y="5760"/>
                </a:lnTo>
                <a:lnTo>
                  <a:pt x="844" y="5797"/>
                </a:lnTo>
                <a:lnTo>
                  <a:pt x="771" y="5907"/>
                </a:lnTo>
                <a:lnTo>
                  <a:pt x="624" y="6420"/>
                </a:lnTo>
                <a:lnTo>
                  <a:pt x="624" y="6494"/>
                </a:lnTo>
                <a:lnTo>
                  <a:pt x="661" y="6567"/>
                </a:lnTo>
                <a:lnTo>
                  <a:pt x="698" y="6604"/>
                </a:lnTo>
                <a:lnTo>
                  <a:pt x="771" y="6640"/>
                </a:lnTo>
                <a:lnTo>
                  <a:pt x="918" y="6860"/>
                </a:lnTo>
                <a:lnTo>
                  <a:pt x="1101" y="7081"/>
                </a:lnTo>
                <a:lnTo>
                  <a:pt x="1505" y="7484"/>
                </a:lnTo>
                <a:lnTo>
                  <a:pt x="2385" y="8511"/>
                </a:lnTo>
                <a:lnTo>
                  <a:pt x="2715" y="8951"/>
                </a:lnTo>
                <a:lnTo>
                  <a:pt x="2935" y="9171"/>
                </a:lnTo>
                <a:lnTo>
                  <a:pt x="3155" y="9318"/>
                </a:lnTo>
                <a:lnTo>
                  <a:pt x="3302" y="9355"/>
                </a:lnTo>
                <a:lnTo>
                  <a:pt x="3412" y="9355"/>
                </a:lnTo>
                <a:lnTo>
                  <a:pt x="3522" y="9281"/>
                </a:lnTo>
                <a:lnTo>
                  <a:pt x="3595" y="9171"/>
                </a:lnTo>
                <a:lnTo>
                  <a:pt x="3816" y="9135"/>
                </a:lnTo>
                <a:lnTo>
                  <a:pt x="3962" y="9061"/>
                </a:lnTo>
                <a:lnTo>
                  <a:pt x="4072" y="8951"/>
                </a:lnTo>
                <a:lnTo>
                  <a:pt x="4146" y="8805"/>
                </a:lnTo>
                <a:lnTo>
                  <a:pt x="4146" y="8548"/>
                </a:lnTo>
                <a:lnTo>
                  <a:pt x="4109" y="8328"/>
                </a:lnTo>
                <a:lnTo>
                  <a:pt x="5320" y="7557"/>
                </a:lnTo>
                <a:lnTo>
                  <a:pt x="6530" y="6750"/>
                </a:lnTo>
                <a:lnTo>
                  <a:pt x="7667" y="5907"/>
                </a:lnTo>
                <a:lnTo>
                  <a:pt x="8804" y="5026"/>
                </a:lnTo>
                <a:lnTo>
                  <a:pt x="9281" y="4660"/>
                </a:lnTo>
                <a:lnTo>
                  <a:pt x="9721" y="4219"/>
                </a:lnTo>
                <a:lnTo>
                  <a:pt x="10125" y="3743"/>
                </a:lnTo>
                <a:lnTo>
                  <a:pt x="10308" y="3486"/>
                </a:lnTo>
                <a:lnTo>
                  <a:pt x="10455" y="3229"/>
                </a:lnTo>
                <a:lnTo>
                  <a:pt x="10602" y="2972"/>
                </a:lnTo>
                <a:lnTo>
                  <a:pt x="10712" y="2679"/>
                </a:lnTo>
                <a:lnTo>
                  <a:pt x="10785" y="2385"/>
                </a:lnTo>
                <a:lnTo>
                  <a:pt x="10822" y="2129"/>
                </a:lnTo>
                <a:lnTo>
                  <a:pt x="10822" y="1835"/>
                </a:lnTo>
                <a:lnTo>
                  <a:pt x="10785" y="1542"/>
                </a:lnTo>
                <a:lnTo>
                  <a:pt x="10675" y="1248"/>
                </a:lnTo>
                <a:lnTo>
                  <a:pt x="10528" y="955"/>
                </a:lnTo>
                <a:lnTo>
                  <a:pt x="10382" y="735"/>
                </a:lnTo>
                <a:lnTo>
                  <a:pt x="10198" y="515"/>
                </a:lnTo>
                <a:lnTo>
                  <a:pt x="9978" y="368"/>
                </a:lnTo>
                <a:lnTo>
                  <a:pt x="9758" y="221"/>
                </a:lnTo>
                <a:lnTo>
                  <a:pt x="9501" y="111"/>
                </a:lnTo>
                <a:lnTo>
                  <a:pt x="9281" y="38"/>
                </a:lnTo>
                <a:lnTo>
                  <a:pt x="8988" y="1"/>
                </a:lnTo>
                <a:close/>
                <a:moveTo>
                  <a:pt x="1981" y="12399"/>
                </a:moveTo>
                <a:lnTo>
                  <a:pt x="1981" y="12509"/>
                </a:lnTo>
                <a:lnTo>
                  <a:pt x="1981" y="12656"/>
                </a:lnTo>
                <a:lnTo>
                  <a:pt x="1908" y="12913"/>
                </a:lnTo>
                <a:lnTo>
                  <a:pt x="1798" y="12913"/>
                </a:lnTo>
                <a:lnTo>
                  <a:pt x="1871" y="12656"/>
                </a:lnTo>
                <a:lnTo>
                  <a:pt x="1981" y="12399"/>
                </a:lnTo>
                <a:close/>
                <a:moveTo>
                  <a:pt x="1651" y="9391"/>
                </a:moveTo>
                <a:lnTo>
                  <a:pt x="1688" y="9575"/>
                </a:lnTo>
                <a:lnTo>
                  <a:pt x="1908" y="10198"/>
                </a:lnTo>
                <a:lnTo>
                  <a:pt x="2348" y="11372"/>
                </a:lnTo>
                <a:lnTo>
                  <a:pt x="2422" y="11739"/>
                </a:lnTo>
                <a:lnTo>
                  <a:pt x="2458" y="12106"/>
                </a:lnTo>
                <a:lnTo>
                  <a:pt x="2422" y="12436"/>
                </a:lnTo>
                <a:lnTo>
                  <a:pt x="2348" y="12619"/>
                </a:lnTo>
                <a:lnTo>
                  <a:pt x="2275" y="12766"/>
                </a:lnTo>
                <a:lnTo>
                  <a:pt x="2312" y="12583"/>
                </a:lnTo>
                <a:lnTo>
                  <a:pt x="2275" y="12436"/>
                </a:lnTo>
                <a:lnTo>
                  <a:pt x="2202" y="12326"/>
                </a:lnTo>
                <a:lnTo>
                  <a:pt x="2128" y="12216"/>
                </a:lnTo>
                <a:lnTo>
                  <a:pt x="2018" y="12179"/>
                </a:lnTo>
                <a:lnTo>
                  <a:pt x="1871" y="12179"/>
                </a:lnTo>
                <a:lnTo>
                  <a:pt x="1835" y="12253"/>
                </a:lnTo>
                <a:lnTo>
                  <a:pt x="1835" y="12326"/>
                </a:lnTo>
                <a:lnTo>
                  <a:pt x="1578" y="12656"/>
                </a:lnTo>
                <a:lnTo>
                  <a:pt x="1505" y="12840"/>
                </a:lnTo>
                <a:lnTo>
                  <a:pt x="1431" y="13023"/>
                </a:lnTo>
                <a:lnTo>
                  <a:pt x="1358" y="13023"/>
                </a:lnTo>
                <a:lnTo>
                  <a:pt x="1578" y="12509"/>
                </a:lnTo>
                <a:lnTo>
                  <a:pt x="1761" y="11996"/>
                </a:lnTo>
                <a:lnTo>
                  <a:pt x="1761" y="11959"/>
                </a:lnTo>
                <a:lnTo>
                  <a:pt x="1725" y="11922"/>
                </a:lnTo>
                <a:lnTo>
                  <a:pt x="1688" y="11922"/>
                </a:lnTo>
                <a:lnTo>
                  <a:pt x="1651" y="11959"/>
                </a:lnTo>
                <a:lnTo>
                  <a:pt x="1321" y="12399"/>
                </a:lnTo>
                <a:lnTo>
                  <a:pt x="1028" y="12913"/>
                </a:lnTo>
                <a:lnTo>
                  <a:pt x="881" y="12840"/>
                </a:lnTo>
                <a:lnTo>
                  <a:pt x="881" y="12729"/>
                </a:lnTo>
                <a:lnTo>
                  <a:pt x="1028" y="12436"/>
                </a:lnTo>
                <a:lnTo>
                  <a:pt x="1174" y="12143"/>
                </a:lnTo>
                <a:lnTo>
                  <a:pt x="1358" y="11849"/>
                </a:lnTo>
                <a:lnTo>
                  <a:pt x="1541" y="11556"/>
                </a:lnTo>
                <a:lnTo>
                  <a:pt x="1541" y="11519"/>
                </a:lnTo>
                <a:lnTo>
                  <a:pt x="1505" y="11482"/>
                </a:lnTo>
                <a:lnTo>
                  <a:pt x="1468" y="11519"/>
                </a:lnTo>
                <a:lnTo>
                  <a:pt x="1138" y="11812"/>
                </a:lnTo>
                <a:lnTo>
                  <a:pt x="954" y="11996"/>
                </a:lnTo>
                <a:lnTo>
                  <a:pt x="808" y="12179"/>
                </a:lnTo>
                <a:lnTo>
                  <a:pt x="698" y="12399"/>
                </a:lnTo>
                <a:lnTo>
                  <a:pt x="588" y="12619"/>
                </a:lnTo>
                <a:lnTo>
                  <a:pt x="551" y="12583"/>
                </a:lnTo>
                <a:lnTo>
                  <a:pt x="624" y="12473"/>
                </a:lnTo>
                <a:lnTo>
                  <a:pt x="661" y="12363"/>
                </a:lnTo>
                <a:lnTo>
                  <a:pt x="1138" y="11629"/>
                </a:lnTo>
                <a:lnTo>
                  <a:pt x="1321" y="11262"/>
                </a:lnTo>
                <a:lnTo>
                  <a:pt x="1468" y="10859"/>
                </a:lnTo>
                <a:lnTo>
                  <a:pt x="1431" y="10822"/>
                </a:lnTo>
                <a:lnTo>
                  <a:pt x="1395" y="10822"/>
                </a:lnTo>
                <a:lnTo>
                  <a:pt x="1064" y="11189"/>
                </a:lnTo>
                <a:lnTo>
                  <a:pt x="734" y="11556"/>
                </a:lnTo>
                <a:lnTo>
                  <a:pt x="844" y="11372"/>
                </a:lnTo>
                <a:lnTo>
                  <a:pt x="1248" y="10749"/>
                </a:lnTo>
                <a:lnTo>
                  <a:pt x="1651" y="10125"/>
                </a:lnTo>
                <a:lnTo>
                  <a:pt x="1651" y="10052"/>
                </a:lnTo>
                <a:lnTo>
                  <a:pt x="1615" y="9978"/>
                </a:lnTo>
                <a:lnTo>
                  <a:pt x="1505" y="9978"/>
                </a:lnTo>
                <a:lnTo>
                  <a:pt x="1321" y="10162"/>
                </a:lnTo>
                <a:lnTo>
                  <a:pt x="1505" y="9795"/>
                </a:lnTo>
                <a:lnTo>
                  <a:pt x="1651" y="9391"/>
                </a:lnTo>
                <a:close/>
                <a:moveTo>
                  <a:pt x="1541" y="8768"/>
                </a:moveTo>
                <a:lnTo>
                  <a:pt x="1468" y="8805"/>
                </a:lnTo>
                <a:lnTo>
                  <a:pt x="1395" y="8915"/>
                </a:lnTo>
                <a:lnTo>
                  <a:pt x="1395" y="9025"/>
                </a:lnTo>
                <a:lnTo>
                  <a:pt x="1395" y="9061"/>
                </a:lnTo>
                <a:lnTo>
                  <a:pt x="1211" y="9355"/>
                </a:lnTo>
                <a:lnTo>
                  <a:pt x="1101" y="9648"/>
                </a:lnTo>
                <a:lnTo>
                  <a:pt x="661" y="10602"/>
                </a:lnTo>
                <a:lnTo>
                  <a:pt x="294" y="11409"/>
                </a:lnTo>
                <a:lnTo>
                  <a:pt x="147" y="11812"/>
                </a:lnTo>
                <a:lnTo>
                  <a:pt x="37" y="12253"/>
                </a:lnTo>
                <a:lnTo>
                  <a:pt x="1" y="12399"/>
                </a:lnTo>
                <a:lnTo>
                  <a:pt x="1" y="12509"/>
                </a:lnTo>
                <a:lnTo>
                  <a:pt x="74" y="12729"/>
                </a:lnTo>
                <a:lnTo>
                  <a:pt x="221" y="12913"/>
                </a:lnTo>
                <a:lnTo>
                  <a:pt x="404" y="13096"/>
                </a:lnTo>
                <a:lnTo>
                  <a:pt x="441" y="13170"/>
                </a:lnTo>
                <a:lnTo>
                  <a:pt x="514" y="13206"/>
                </a:lnTo>
                <a:lnTo>
                  <a:pt x="588" y="13243"/>
                </a:lnTo>
                <a:lnTo>
                  <a:pt x="661" y="13243"/>
                </a:lnTo>
                <a:lnTo>
                  <a:pt x="734" y="13280"/>
                </a:lnTo>
                <a:lnTo>
                  <a:pt x="881" y="13353"/>
                </a:lnTo>
                <a:lnTo>
                  <a:pt x="954" y="13426"/>
                </a:lnTo>
                <a:lnTo>
                  <a:pt x="1101" y="13426"/>
                </a:lnTo>
                <a:lnTo>
                  <a:pt x="1431" y="13536"/>
                </a:lnTo>
                <a:lnTo>
                  <a:pt x="1468" y="13573"/>
                </a:lnTo>
                <a:lnTo>
                  <a:pt x="1688" y="13573"/>
                </a:lnTo>
                <a:lnTo>
                  <a:pt x="1908" y="13536"/>
                </a:lnTo>
                <a:lnTo>
                  <a:pt x="2128" y="13463"/>
                </a:lnTo>
                <a:lnTo>
                  <a:pt x="2312" y="13390"/>
                </a:lnTo>
                <a:lnTo>
                  <a:pt x="2495" y="13280"/>
                </a:lnTo>
                <a:lnTo>
                  <a:pt x="2605" y="13133"/>
                </a:lnTo>
                <a:lnTo>
                  <a:pt x="2715" y="12986"/>
                </a:lnTo>
                <a:lnTo>
                  <a:pt x="2788" y="12840"/>
                </a:lnTo>
                <a:lnTo>
                  <a:pt x="2862" y="12693"/>
                </a:lnTo>
                <a:lnTo>
                  <a:pt x="2935" y="12326"/>
                </a:lnTo>
                <a:lnTo>
                  <a:pt x="2935" y="11959"/>
                </a:lnTo>
                <a:lnTo>
                  <a:pt x="2862" y="11592"/>
                </a:lnTo>
                <a:lnTo>
                  <a:pt x="2788" y="11226"/>
                </a:lnTo>
                <a:lnTo>
                  <a:pt x="2678" y="10895"/>
                </a:lnTo>
                <a:lnTo>
                  <a:pt x="2055" y="9061"/>
                </a:lnTo>
                <a:lnTo>
                  <a:pt x="1981" y="8951"/>
                </a:lnTo>
                <a:lnTo>
                  <a:pt x="1871" y="8878"/>
                </a:lnTo>
                <a:lnTo>
                  <a:pt x="1761" y="8805"/>
                </a:lnTo>
                <a:lnTo>
                  <a:pt x="1651" y="8768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80" name="Google Shape;280;p4"/>
          <p:cNvSpPr/>
          <p:nvPr/>
        </p:nvSpPr>
        <p:spPr>
          <a:xfrm>
            <a:off x="91624" y="4552927"/>
            <a:ext cx="416228" cy="409988"/>
          </a:xfrm>
          <a:custGeom>
            <a:avLst/>
            <a:gdLst/>
            <a:ahLst/>
            <a:cxnLst/>
            <a:rect l="l" t="t" r="r" b="b"/>
            <a:pathLst>
              <a:path w="14674" h="14454" extrusionOk="0">
                <a:moveTo>
                  <a:pt x="7887" y="3779"/>
                </a:moveTo>
                <a:lnTo>
                  <a:pt x="7961" y="3816"/>
                </a:lnTo>
                <a:lnTo>
                  <a:pt x="8071" y="3889"/>
                </a:lnTo>
                <a:lnTo>
                  <a:pt x="8218" y="4072"/>
                </a:lnTo>
                <a:lnTo>
                  <a:pt x="8291" y="4292"/>
                </a:lnTo>
                <a:lnTo>
                  <a:pt x="8364" y="4513"/>
                </a:lnTo>
                <a:lnTo>
                  <a:pt x="8401" y="4696"/>
                </a:lnTo>
                <a:lnTo>
                  <a:pt x="8401" y="4916"/>
                </a:lnTo>
                <a:lnTo>
                  <a:pt x="8401" y="5099"/>
                </a:lnTo>
                <a:lnTo>
                  <a:pt x="8291" y="5283"/>
                </a:lnTo>
                <a:lnTo>
                  <a:pt x="8144" y="4659"/>
                </a:lnTo>
                <a:lnTo>
                  <a:pt x="8034" y="4219"/>
                </a:lnTo>
                <a:lnTo>
                  <a:pt x="7961" y="3999"/>
                </a:lnTo>
                <a:lnTo>
                  <a:pt x="7887" y="3779"/>
                </a:lnTo>
                <a:close/>
                <a:moveTo>
                  <a:pt x="4329" y="5063"/>
                </a:moveTo>
                <a:lnTo>
                  <a:pt x="4476" y="5209"/>
                </a:lnTo>
                <a:lnTo>
                  <a:pt x="4586" y="5356"/>
                </a:lnTo>
                <a:lnTo>
                  <a:pt x="4696" y="5503"/>
                </a:lnTo>
                <a:lnTo>
                  <a:pt x="4769" y="5686"/>
                </a:lnTo>
                <a:lnTo>
                  <a:pt x="4769" y="5870"/>
                </a:lnTo>
                <a:lnTo>
                  <a:pt x="4769" y="6053"/>
                </a:lnTo>
                <a:lnTo>
                  <a:pt x="4659" y="6126"/>
                </a:lnTo>
                <a:lnTo>
                  <a:pt x="4549" y="6237"/>
                </a:lnTo>
                <a:lnTo>
                  <a:pt x="4439" y="5980"/>
                </a:lnTo>
                <a:lnTo>
                  <a:pt x="4329" y="5686"/>
                </a:lnTo>
                <a:lnTo>
                  <a:pt x="4293" y="5393"/>
                </a:lnTo>
                <a:lnTo>
                  <a:pt x="4293" y="5209"/>
                </a:lnTo>
                <a:lnTo>
                  <a:pt x="4293" y="5136"/>
                </a:lnTo>
                <a:lnTo>
                  <a:pt x="4329" y="5063"/>
                </a:lnTo>
                <a:close/>
                <a:moveTo>
                  <a:pt x="6604" y="7594"/>
                </a:moveTo>
                <a:lnTo>
                  <a:pt x="6714" y="7667"/>
                </a:lnTo>
                <a:lnTo>
                  <a:pt x="6787" y="7814"/>
                </a:lnTo>
                <a:lnTo>
                  <a:pt x="6934" y="8071"/>
                </a:lnTo>
                <a:lnTo>
                  <a:pt x="7337" y="8694"/>
                </a:lnTo>
                <a:lnTo>
                  <a:pt x="7117" y="8878"/>
                </a:lnTo>
                <a:lnTo>
                  <a:pt x="7080" y="8768"/>
                </a:lnTo>
                <a:lnTo>
                  <a:pt x="6860" y="8474"/>
                </a:lnTo>
                <a:lnTo>
                  <a:pt x="6677" y="8144"/>
                </a:lnTo>
                <a:lnTo>
                  <a:pt x="6567" y="7887"/>
                </a:lnTo>
                <a:lnTo>
                  <a:pt x="6420" y="7667"/>
                </a:lnTo>
                <a:lnTo>
                  <a:pt x="6604" y="7594"/>
                </a:lnTo>
                <a:close/>
                <a:moveTo>
                  <a:pt x="5283" y="8107"/>
                </a:moveTo>
                <a:lnTo>
                  <a:pt x="5356" y="8144"/>
                </a:lnTo>
                <a:lnTo>
                  <a:pt x="5833" y="9428"/>
                </a:lnTo>
                <a:lnTo>
                  <a:pt x="5650" y="9501"/>
                </a:lnTo>
                <a:lnTo>
                  <a:pt x="5686" y="9318"/>
                </a:lnTo>
                <a:lnTo>
                  <a:pt x="5650" y="9208"/>
                </a:lnTo>
                <a:lnTo>
                  <a:pt x="5613" y="9061"/>
                </a:lnTo>
                <a:lnTo>
                  <a:pt x="5503" y="8768"/>
                </a:lnTo>
                <a:lnTo>
                  <a:pt x="5246" y="8107"/>
                </a:lnTo>
                <a:close/>
                <a:moveTo>
                  <a:pt x="7337" y="9905"/>
                </a:moveTo>
                <a:lnTo>
                  <a:pt x="7337" y="10235"/>
                </a:lnTo>
                <a:lnTo>
                  <a:pt x="7190" y="9978"/>
                </a:lnTo>
                <a:lnTo>
                  <a:pt x="7337" y="9905"/>
                </a:lnTo>
                <a:close/>
                <a:moveTo>
                  <a:pt x="9721" y="9061"/>
                </a:moveTo>
                <a:lnTo>
                  <a:pt x="9832" y="9281"/>
                </a:lnTo>
                <a:lnTo>
                  <a:pt x="9942" y="9501"/>
                </a:lnTo>
                <a:lnTo>
                  <a:pt x="10052" y="9685"/>
                </a:lnTo>
                <a:lnTo>
                  <a:pt x="10162" y="9868"/>
                </a:lnTo>
                <a:lnTo>
                  <a:pt x="10198" y="10015"/>
                </a:lnTo>
                <a:lnTo>
                  <a:pt x="10198" y="10161"/>
                </a:lnTo>
                <a:lnTo>
                  <a:pt x="10198" y="10308"/>
                </a:lnTo>
                <a:lnTo>
                  <a:pt x="10125" y="10455"/>
                </a:lnTo>
                <a:lnTo>
                  <a:pt x="10052" y="10345"/>
                </a:lnTo>
                <a:lnTo>
                  <a:pt x="9978" y="10308"/>
                </a:lnTo>
                <a:lnTo>
                  <a:pt x="9758" y="9758"/>
                </a:lnTo>
                <a:lnTo>
                  <a:pt x="9685" y="9464"/>
                </a:lnTo>
                <a:lnTo>
                  <a:pt x="9575" y="9171"/>
                </a:lnTo>
                <a:lnTo>
                  <a:pt x="9648" y="9134"/>
                </a:lnTo>
                <a:lnTo>
                  <a:pt x="9721" y="9061"/>
                </a:lnTo>
                <a:close/>
                <a:moveTo>
                  <a:pt x="7667" y="9758"/>
                </a:moveTo>
                <a:lnTo>
                  <a:pt x="7777" y="9795"/>
                </a:lnTo>
                <a:lnTo>
                  <a:pt x="7924" y="9868"/>
                </a:lnTo>
                <a:lnTo>
                  <a:pt x="8071" y="10015"/>
                </a:lnTo>
                <a:lnTo>
                  <a:pt x="8181" y="10235"/>
                </a:lnTo>
                <a:lnTo>
                  <a:pt x="8291" y="10638"/>
                </a:lnTo>
                <a:lnTo>
                  <a:pt x="8328" y="10822"/>
                </a:lnTo>
                <a:lnTo>
                  <a:pt x="8328" y="10968"/>
                </a:lnTo>
                <a:lnTo>
                  <a:pt x="8291" y="11115"/>
                </a:lnTo>
                <a:lnTo>
                  <a:pt x="8181" y="11189"/>
                </a:lnTo>
                <a:lnTo>
                  <a:pt x="8181" y="11115"/>
                </a:lnTo>
                <a:lnTo>
                  <a:pt x="8144" y="11005"/>
                </a:lnTo>
                <a:lnTo>
                  <a:pt x="8071" y="10968"/>
                </a:lnTo>
                <a:lnTo>
                  <a:pt x="7997" y="10895"/>
                </a:lnTo>
                <a:lnTo>
                  <a:pt x="7887" y="10675"/>
                </a:lnTo>
                <a:lnTo>
                  <a:pt x="7814" y="10382"/>
                </a:lnTo>
                <a:lnTo>
                  <a:pt x="7741" y="9831"/>
                </a:lnTo>
                <a:lnTo>
                  <a:pt x="7667" y="9758"/>
                </a:lnTo>
                <a:close/>
                <a:moveTo>
                  <a:pt x="10162" y="1321"/>
                </a:moveTo>
                <a:lnTo>
                  <a:pt x="10198" y="1541"/>
                </a:lnTo>
                <a:lnTo>
                  <a:pt x="10272" y="1725"/>
                </a:lnTo>
                <a:lnTo>
                  <a:pt x="10455" y="2092"/>
                </a:lnTo>
                <a:lnTo>
                  <a:pt x="10932" y="3229"/>
                </a:lnTo>
                <a:lnTo>
                  <a:pt x="10969" y="3302"/>
                </a:lnTo>
                <a:lnTo>
                  <a:pt x="10749" y="3375"/>
                </a:lnTo>
                <a:lnTo>
                  <a:pt x="10528" y="3449"/>
                </a:lnTo>
                <a:lnTo>
                  <a:pt x="9758" y="3742"/>
                </a:lnTo>
                <a:lnTo>
                  <a:pt x="8988" y="4146"/>
                </a:lnTo>
                <a:lnTo>
                  <a:pt x="8841" y="4219"/>
                </a:lnTo>
                <a:lnTo>
                  <a:pt x="8731" y="4329"/>
                </a:lnTo>
                <a:lnTo>
                  <a:pt x="8658" y="4072"/>
                </a:lnTo>
                <a:lnTo>
                  <a:pt x="8511" y="3816"/>
                </a:lnTo>
                <a:lnTo>
                  <a:pt x="8364" y="3595"/>
                </a:lnTo>
                <a:lnTo>
                  <a:pt x="8254" y="3522"/>
                </a:lnTo>
                <a:lnTo>
                  <a:pt x="8144" y="3449"/>
                </a:lnTo>
                <a:lnTo>
                  <a:pt x="7997" y="3412"/>
                </a:lnTo>
                <a:lnTo>
                  <a:pt x="7851" y="3375"/>
                </a:lnTo>
                <a:lnTo>
                  <a:pt x="7777" y="3375"/>
                </a:lnTo>
                <a:lnTo>
                  <a:pt x="7704" y="3412"/>
                </a:lnTo>
                <a:lnTo>
                  <a:pt x="7667" y="3485"/>
                </a:lnTo>
                <a:lnTo>
                  <a:pt x="7667" y="3559"/>
                </a:lnTo>
                <a:lnTo>
                  <a:pt x="7484" y="3595"/>
                </a:lnTo>
                <a:lnTo>
                  <a:pt x="7337" y="3706"/>
                </a:lnTo>
                <a:lnTo>
                  <a:pt x="7190" y="3852"/>
                </a:lnTo>
                <a:lnTo>
                  <a:pt x="7044" y="3999"/>
                </a:lnTo>
                <a:lnTo>
                  <a:pt x="7007" y="4109"/>
                </a:lnTo>
                <a:lnTo>
                  <a:pt x="7044" y="4219"/>
                </a:lnTo>
                <a:lnTo>
                  <a:pt x="7264" y="4696"/>
                </a:lnTo>
                <a:lnTo>
                  <a:pt x="7080" y="4769"/>
                </a:lnTo>
                <a:lnTo>
                  <a:pt x="6310" y="5026"/>
                </a:lnTo>
                <a:lnTo>
                  <a:pt x="5576" y="5283"/>
                </a:lnTo>
                <a:lnTo>
                  <a:pt x="5320" y="5356"/>
                </a:lnTo>
                <a:lnTo>
                  <a:pt x="5210" y="5393"/>
                </a:lnTo>
                <a:lnTo>
                  <a:pt x="5136" y="5466"/>
                </a:lnTo>
                <a:lnTo>
                  <a:pt x="5100" y="5356"/>
                </a:lnTo>
                <a:lnTo>
                  <a:pt x="4916" y="5063"/>
                </a:lnTo>
                <a:lnTo>
                  <a:pt x="4806" y="4879"/>
                </a:lnTo>
                <a:lnTo>
                  <a:pt x="4659" y="4733"/>
                </a:lnTo>
                <a:lnTo>
                  <a:pt x="4513" y="4623"/>
                </a:lnTo>
                <a:lnTo>
                  <a:pt x="4329" y="4549"/>
                </a:lnTo>
                <a:lnTo>
                  <a:pt x="4183" y="4513"/>
                </a:lnTo>
                <a:lnTo>
                  <a:pt x="4036" y="4586"/>
                </a:lnTo>
                <a:lnTo>
                  <a:pt x="3852" y="4586"/>
                </a:lnTo>
                <a:lnTo>
                  <a:pt x="3779" y="4623"/>
                </a:lnTo>
                <a:lnTo>
                  <a:pt x="3742" y="4696"/>
                </a:lnTo>
                <a:lnTo>
                  <a:pt x="3706" y="4989"/>
                </a:lnTo>
                <a:lnTo>
                  <a:pt x="3706" y="5283"/>
                </a:lnTo>
                <a:lnTo>
                  <a:pt x="3742" y="5576"/>
                </a:lnTo>
                <a:lnTo>
                  <a:pt x="3816" y="5870"/>
                </a:lnTo>
                <a:lnTo>
                  <a:pt x="3596" y="5833"/>
                </a:lnTo>
                <a:lnTo>
                  <a:pt x="3376" y="5870"/>
                </a:lnTo>
                <a:lnTo>
                  <a:pt x="2972" y="6016"/>
                </a:lnTo>
                <a:lnTo>
                  <a:pt x="2422" y="6163"/>
                </a:lnTo>
                <a:lnTo>
                  <a:pt x="2165" y="6273"/>
                </a:lnTo>
                <a:lnTo>
                  <a:pt x="2055" y="6347"/>
                </a:lnTo>
                <a:lnTo>
                  <a:pt x="1945" y="6457"/>
                </a:lnTo>
                <a:lnTo>
                  <a:pt x="1945" y="6530"/>
                </a:lnTo>
                <a:lnTo>
                  <a:pt x="1982" y="6567"/>
                </a:lnTo>
                <a:lnTo>
                  <a:pt x="2238" y="6603"/>
                </a:lnTo>
                <a:lnTo>
                  <a:pt x="2459" y="6567"/>
                </a:lnTo>
                <a:lnTo>
                  <a:pt x="2972" y="6457"/>
                </a:lnTo>
                <a:lnTo>
                  <a:pt x="3449" y="6347"/>
                </a:lnTo>
                <a:lnTo>
                  <a:pt x="3706" y="6237"/>
                </a:lnTo>
                <a:lnTo>
                  <a:pt x="3816" y="6163"/>
                </a:lnTo>
                <a:lnTo>
                  <a:pt x="3889" y="6090"/>
                </a:lnTo>
                <a:lnTo>
                  <a:pt x="4073" y="6383"/>
                </a:lnTo>
                <a:lnTo>
                  <a:pt x="4256" y="6677"/>
                </a:lnTo>
                <a:lnTo>
                  <a:pt x="4293" y="6713"/>
                </a:lnTo>
                <a:lnTo>
                  <a:pt x="4366" y="6823"/>
                </a:lnTo>
                <a:lnTo>
                  <a:pt x="4549" y="6970"/>
                </a:lnTo>
                <a:lnTo>
                  <a:pt x="4659" y="7007"/>
                </a:lnTo>
                <a:lnTo>
                  <a:pt x="4733" y="7044"/>
                </a:lnTo>
                <a:lnTo>
                  <a:pt x="4806" y="7007"/>
                </a:lnTo>
                <a:lnTo>
                  <a:pt x="4879" y="6933"/>
                </a:lnTo>
                <a:lnTo>
                  <a:pt x="5063" y="6640"/>
                </a:lnTo>
                <a:lnTo>
                  <a:pt x="5173" y="6347"/>
                </a:lnTo>
                <a:lnTo>
                  <a:pt x="5210" y="6053"/>
                </a:lnTo>
                <a:lnTo>
                  <a:pt x="5210" y="5760"/>
                </a:lnTo>
                <a:lnTo>
                  <a:pt x="5320" y="5760"/>
                </a:lnTo>
                <a:lnTo>
                  <a:pt x="5430" y="5723"/>
                </a:lnTo>
                <a:lnTo>
                  <a:pt x="5686" y="5650"/>
                </a:lnTo>
                <a:lnTo>
                  <a:pt x="6457" y="5430"/>
                </a:lnTo>
                <a:lnTo>
                  <a:pt x="7190" y="5173"/>
                </a:lnTo>
                <a:lnTo>
                  <a:pt x="7447" y="5063"/>
                </a:lnTo>
                <a:lnTo>
                  <a:pt x="7631" y="5430"/>
                </a:lnTo>
                <a:lnTo>
                  <a:pt x="7704" y="5613"/>
                </a:lnTo>
                <a:lnTo>
                  <a:pt x="7814" y="5760"/>
                </a:lnTo>
                <a:lnTo>
                  <a:pt x="7924" y="5833"/>
                </a:lnTo>
                <a:lnTo>
                  <a:pt x="8218" y="5833"/>
                </a:lnTo>
                <a:lnTo>
                  <a:pt x="8328" y="5760"/>
                </a:lnTo>
                <a:lnTo>
                  <a:pt x="8548" y="5576"/>
                </a:lnTo>
                <a:lnTo>
                  <a:pt x="8731" y="5356"/>
                </a:lnTo>
                <a:lnTo>
                  <a:pt x="8804" y="5173"/>
                </a:lnTo>
                <a:lnTo>
                  <a:pt x="8841" y="4989"/>
                </a:lnTo>
                <a:lnTo>
                  <a:pt x="8841" y="4806"/>
                </a:lnTo>
                <a:lnTo>
                  <a:pt x="8804" y="4586"/>
                </a:lnTo>
                <a:lnTo>
                  <a:pt x="8914" y="4586"/>
                </a:lnTo>
                <a:lnTo>
                  <a:pt x="9061" y="4513"/>
                </a:lnTo>
                <a:lnTo>
                  <a:pt x="9942" y="4109"/>
                </a:lnTo>
                <a:lnTo>
                  <a:pt x="10639" y="3852"/>
                </a:lnTo>
                <a:lnTo>
                  <a:pt x="10895" y="3742"/>
                </a:lnTo>
                <a:lnTo>
                  <a:pt x="11115" y="3669"/>
                </a:lnTo>
                <a:lnTo>
                  <a:pt x="11519" y="4586"/>
                </a:lnTo>
                <a:lnTo>
                  <a:pt x="11849" y="5540"/>
                </a:lnTo>
                <a:lnTo>
                  <a:pt x="12069" y="6237"/>
                </a:lnTo>
                <a:lnTo>
                  <a:pt x="12032" y="6347"/>
                </a:lnTo>
                <a:lnTo>
                  <a:pt x="11996" y="6457"/>
                </a:lnTo>
                <a:lnTo>
                  <a:pt x="11959" y="6457"/>
                </a:lnTo>
                <a:lnTo>
                  <a:pt x="11592" y="6603"/>
                </a:lnTo>
                <a:lnTo>
                  <a:pt x="10969" y="6787"/>
                </a:lnTo>
                <a:lnTo>
                  <a:pt x="9685" y="7227"/>
                </a:lnTo>
                <a:lnTo>
                  <a:pt x="8438" y="7630"/>
                </a:lnTo>
                <a:lnTo>
                  <a:pt x="7887" y="7777"/>
                </a:lnTo>
                <a:lnTo>
                  <a:pt x="7631" y="7924"/>
                </a:lnTo>
                <a:lnTo>
                  <a:pt x="7521" y="7997"/>
                </a:lnTo>
                <a:lnTo>
                  <a:pt x="7447" y="8107"/>
                </a:lnTo>
                <a:lnTo>
                  <a:pt x="7447" y="8144"/>
                </a:lnTo>
                <a:lnTo>
                  <a:pt x="7631" y="8181"/>
                </a:lnTo>
                <a:lnTo>
                  <a:pt x="7997" y="8181"/>
                </a:lnTo>
                <a:lnTo>
                  <a:pt x="8181" y="8107"/>
                </a:lnTo>
                <a:lnTo>
                  <a:pt x="8914" y="7887"/>
                </a:lnTo>
                <a:lnTo>
                  <a:pt x="10565" y="7374"/>
                </a:lnTo>
                <a:lnTo>
                  <a:pt x="12216" y="6860"/>
                </a:lnTo>
                <a:lnTo>
                  <a:pt x="12289" y="6823"/>
                </a:lnTo>
                <a:lnTo>
                  <a:pt x="12546" y="7777"/>
                </a:lnTo>
                <a:lnTo>
                  <a:pt x="12766" y="8474"/>
                </a:lnTo>
                <a:lnTo>
                  <a:pt x="12729" y="8511"/>
                </a:lnTo>
                <a:lnTo>
                  <a:pt x="12693" y="8584"/>
                </a:lnTo>
                <a:lnTo>
                  <a:pt x="11629" y="8988"/>
                </a:lnTo>
                <a:lnTo>
                  <a:pt x="11042" y="9208"/>
                </a:lnTo>
                <a:lnTo>
                  <a:pt x="10859" y="9281"/>
                </a:lnTo>
                <a:lnTo>
                  <a:pt x="10749" y="9391"/>
                </a:lnTo>
                <a:lnTo>
                  <a:pt x="10455" y="9575"/>
                </a:lnTo>
                <a:lnTo>
                  <a:pt x="10455" y="9611"/>
                </a:lnTo>
                <a:lnTo>
                  <a:pt x="10418" y="9501"/>
                </a:lnTo>
                <a:lnTo>
                  <a:pt x="10198" y="9024"/>
                </a:lnTo>
                <a:lnTo>
                  <a:pt x="10052" y="8804"/>
                </a:lnTo>
                <a:lnTo>
                  <a:pt x="9942" y="8731"/>
                </a:lnTo>
                <a:lnTo>
                  <a:pt x="9832" y="8694"/>
                </a:lnTo>
                <a:lnTo>
                  <a:pt x="9758" y="8694"/>
                </a:lnTo>
                <a:lnTo>
                  <a:pt x="9721" y="8768"/>
                </a:lnTo>
                <a:lnTo>
                  <a:pt x="9685" y="8841"/>
                </a:lnTo>
                <a:lnTo>
                  <a:pt x="9501" y="8841"/>
                </a:lnTo>
                <a:lnTo>
                  <a:pt x="9355" y="8804"/>
                </a:lnTo>
                <a:lnTo>
                  <a:pt x="9208" y="8841"/>
                </a:lnTo>
                <a:lnTo>
                  <a:pt x="9061" y="8878"/>
                </a:lnTo>
                <a:lnTo>
                  <a:pt x="8988" y="8988"/>
                </a:lnTo>
                <a:lnTo>
                  <a:pt x="8914" y="9098"/>
                </a:lnTo>
                <a:lnTo>
                  <a:pt x="8914" y="9208"/>
                </a:lnTo>
                <a:lnTo>
                  <a:pt x="9025" y="9611"/>
                </a:lnTo>
                <a:lnTo>
                  <a:pt x="9135" y="10051"/>
                </a:lnTo>
                <a:lnTo>
                  <a:pt x="8694" y="10161"/>
                </a:lnTo>
                <a:lnTo>
                  <a:pt x="8658" y="10198"/>
                </a:lnTo>
                <a:lnTo>
                  <a:pt x="8621" y="10235"/>
                </a:lnTo>
                <a:lnTo>
                  <a:pt x="8584" y="10345"/>
                </a:lnTo>
                <a:lnTo>
                  <a:pt x="8511" y="10125"/>
                </a:lnTo>
                <a:lnTo>
                  <a:pt x="8401" y="9905"/>
                </a:lnTo>
                <a:lnTo>
                  <a:pt x="8254" y="9685"/>
                </a:lnTo>
                <a:lnTo>
                  <a:pt x="8034" y="9501"/>
                </a:lnTo>
                <a:lnTo>
                  <a:pt x="7777" y="9391"/>
                </a:lnTo>
                <a:lnTo>
                  <a:pt x="7557" y="9391"/>
                </a:lnTo>
                <a:lnTo>
                  <a:pt x="7411" y="9428"/>
                </a:lnTo>
                <a:lnTo>
                  <a:pt x="7300" y="9464"/>
                </a:lnTo>
                <a:lnTo>
                  <a:pt x="7190" y="9538"/>
                </a:lnTo>
                <a:lnTo>
                  <a:pt x="7080" y="9611"/>
                </a:lnTo>
                <a:lnTo>
                  <a:pt x="7044" y="9721"/>
                </a:lnTo>
                <a:lnTo>
                  <a:pt x="7007" y="9868"/>
                </a:lnTo>
                <a:lnTo>
                  <a:pt x="7044" y="9941"/>
                </a:lnTo>
                <a:lnTo>
                  <a:pt x="7117" y="9978"/>
                </a:lnTo>
                <a:lnTo>
                  <a:pt x="7044" y="10235"/>
                </a:lnTo>
                <a:lnTo>
                  <a:pt x="7080" y="10492"/>
                </a:lnTo>
                <a:lnTo>
                  <a:pt x="4806" y="11152"/>
                </a:lnTo>
                <a:lnTo>
                  <a:pt x="4219" y="11335"/>
                </a:lnTo>
                <a:lnTo>
                  <a:pt x="3632" y="11519"/>
                </a:lnTo>
                <a:lnTo>
                  <a:pt x="3449" y="11629"/>
                </a:lnTo>
                <a:lnTo>
                  <a:pt x="3192" y="10602"/>
                </a:lnTo>
                <a:lnTo>
                  <a:pt x="2862" y="9611"/>
                </a:lnTo>
                <a:lnTo>
                  <a:pt x="3339" y="9538"/>
                </a:lnTo>
                <a:lnTo>
                  <a:pt x="3816" y="9428"/>
                </a:lnTo>
                <a:lnTo>
                  <a:pt x="4769" y="9134"/>
                </a:lnTo>
                <a:lnTo>
                  <a:pt x="4843" y="9318"/>
                </a:lnTo>
                <a:lnTo>
                  <a:pt x="4953" y="9501"/>
                </a:lnTo>
                <a:lnTo>
                  <a:pt x="5063" y="9685"/>
                </a:lnTo>
                <a:lnTo>
                  <a:pt x="5246" y="9831"/>
                </a:lnTo>
                <a:lnTo>
                  <a:pt x="5356" y="9868"/>
                </a:lnTo>
                <a:lnTo>
                  <a:pt x="5466" y="9905"/>
                </a:lnTo>
                <a:lnTo>
                  <a:pt x="5613" y="9905"/>
                </a:lnTo>
                <a:lnTo>
                  <a:pt x="5723" y="9868"/>
                </a:lnTo>
                <a:lnTo>
                  <a:pt x="5980" y="9758"/>
                </a:lnTo>
                <a:lnTo>
                  <a:pt x="6163" y="9648"/>
                </a:lnTo>
                <a:lnTo>
                  <a:pt x="6237" y="9538"/>
                </a:lnTo>
                <a:lnTo>
                  <a:pt x="6273" y="9501"/>
                </a:lnTo>
                <a:lnTo>
                  <a:pt x="6237" y="9428"/>
                </a:lnTo>
                <a:lnTo>
                  <a:pt x="5980" y="8731"/>
                </a:lnTo>
                <a:lnTo>
                  <a:pt x="6200" y="8731"/>
                </a:lnTo>
                <a:lnTo>
                  <a:pt x="6383" y="8658"/>
                </a:lnTo>
                <a:lnTo>
                  <a:pt x="6604" y="9244"/>
                </a:lnTo>
                <a:lnTo>
                  <a:pt x="6677" y="9318"/>
                </a:lnTo>
                <a:lnTo>
                  <a:pt x="6714" y="9354"/>
                </a:lnTo>
                <a:lnTo>
                  <a:pt x="6787" y="9354"/>
                </a:lnTo>
                <a:lnTo>
                  <a:pt x="7044" y="9318"/>
                </a:lnTo>
                <a:lnTo>
                  <a:pt x="7300" y="9208"/>
                </a:lnTo>
                <a:lnTo>
                  <a:pt x="7521" y="9061"/>
                </a:lnTo>
                <a:lnTo>
                  <a:pt x="7704" y="8878"/>
                </a:lnTo>
                <a:lnTo>
                  <a:pt x="7741" y="8841"/>
                </a:lnTo>
                <a:lnTo>
                  <a:pt x="7777" y="8768"/>
                </a:lnTo>
                <a:lnTo>
                  <a:pt x="7741" y="8658"/>
                </a:lnTo>
                <a:lnTo>
                  <a:pt x="7264" y="7887"/>
                </a:lnTo>
                <a:lnTo>
                  <a:pt x="7080" y="7520"/>
                </a:lnTo>
                <a:lnTo>
                  <a:pt x="6970" y="7337"/>
                </a:lnTo>
                <a:lnTo>
                  <a:pt x="6824" y="7227"/>
                </a:lnTo>
                <a:lnTo>
                  <a:pt x="6640" y="7154"/>
                </a:lnTo>
                <a:lnTo>
                  <a:pt x="6457" y="7190"/>
                </a:lnTo>
                <a:lnTo>
                  <a:pt x="6383" y="7227"/>
                </a:lnTo>
                <a:lnTo>
                  <a:pt x="6310" y="7264"/>
                </a:lnTo>
                <a:lnTo>
                  <a:pt x="6237" y="7337"/>
                </a:lnTo>
                <a:lnTo>
                  <a:pt x="6200" y="7410"/>
                </a:lnTo>
                <a:lnTo>
                  <a:pt x="6017" y="7447"/>
                </a:lnTo>
                <a:lnTo>
                  <a:pt x="5980" y="7484"/>
                </a:lnTo>
                <a:lnTo>
                  <a:pt x="5943" y="7520"/>
                </a:lnTo>
                <a:lnTo>
                  <a:pt x="5907" y="7594"/>
                </a:lnTo>
                <a:lnTo>
                  <a:pt x="5907" y="7667"/>
                </a:lnTo>
                <a:lnTo>
                  <a:pt x="6200" y="8291"/>
                </a:lnTo>
                <a:lnTo>
                  <a:pt x="6163" y="8364"/>
                </a:lnTo>
                <a:lnTo>
                  <a:pt x="6127" y="8401"/>
                </a:lnTo>
                <a:lnTo>
                  <a:pt x="6090" y="8401"/>
                </a:lnTo>
                <a:lnTo>
                  <a:pt x="6053" y="8437"/>
                </a:lnTo>
                <a:lnTo>
                  <a:pt x="5943" y="8474"/>
                </a:lnTo>
                <a:lnTo>
                  <a:pt x="5907" y="8511"/>
                </a:lnTo>
                <a:lnTo>
                  <a:pt x="5613" y="7814"/>
                </a:lnTo>
                <a:lnTo>
                  <a:pt x="5576" y="7777"/>
                </a:lnTo>
                <a:lnTo>
                  <a:pt x="5540" y="7704"/>
                </a:lnTo>
                <a:lnTo>
                  <a:pt x="5393" y="7704"/>
                </a:lnTo>
                <a:lnTo>
                  <a:pt x="5356" y="7667"/>
                </a:lnTo>
                <a:lnTo>
                  <a:pt x="5173" y="7667"/>
                </a:lnTo>
                <a:lnTo>
                  <a:pt x="4990" y="7704"/>
                </a:lnTo>
                <a:lnTo>
                  <a:pt x="4843" y="7814"/>
                </a:lnTo>
                <a:lnTo>
                  <a:pt x="4733" y="7961"/>
                </a:lnTo>
                <a:lnTo>
                  <a:pt x="4659" y="8144"/>
                </a:lnTo>
                <a:lnTo>
                  <a:pt x="4623" y="8327"/>
                </a:lnTo>
                <a:lnTo>
                  <a:pt x="4623" y="8511"/>
                </a:lnTo>
                <a:lnTo>
                  <a:pt x="4623" y="8694"/>
                </a:lnTo>
                <a:lnTo>
                  <a:pt x="3669" y="8951"/>
                </a:lnTo>
                <a:lnTo>
                  <a:pt x="3229" y="9134"/>
                </a:lnTo>
                <a:lnTo>
                  <a:pt x="2752" y="9318"/>
                </a:lnTo>
                <a:lnTo>
                  <a:pt x="2348" y="7997"/>
                </a:lnTo>
                <a:lnTo>
                  <a:pt x="1908" y="6677"/>
                </a:lnTo>
                <a:lnTo>
                  <a:pt x="1541" y="5356"/>
                </a:lnTo>
                <a:lnTo>
                  <a:pt x="1395" y="4696"/>
                </a:lnTo>
                <a:lnTo>
                  <a:pt x="1285" y="3999"/>
                </a:lnTo>
                <a:lnTo>
                  <a:pt x="1505" y="3962"/>
                </a:lnTo>
                <a:lnTo>
                  <a:pt x="1725" y="3926"/>
                </a:lnTo>
                <a:lnTo>
                  <a:pt x="2165" y="3816"/>
                </a:lnTo>
                <a:lnTo>
                  <a:pt x="3302" y="3485"/>
                </a:lnTo>
                <a:lnTo>
                  <a:pt x="5760" y="2825"/>
                </a:lnTo>
                <a:lnTo>
                  <a:pt x="6934" y="2495"/>
                </a:lnTo>
                <a:lnTo>
                  <a:pt x="8071" y="2092"/>
                </a:lnTo>
                <a:lnTo>
                  <a:pt x="9135" y="1725"/>
                </a:lnTo>
                <a:lnTo>
                  <a:pt x="9758" y="1505"/>
                </a:lnTo>
                <a:lnTo>
                  <a:pt x="9978" y="1395"/>
                </a:lnTo>
                <a:lnTo>
                  <a:pt x="10088" y="1358"/>
                </a:lnTo>
                <a:lnTo>
                  <a:pt x="10162" y="1321"/>
                </a:lnTo>
                <a:close/>
                <a:moveTo>
                  <a:pt x="12876" y="8988"/>
                </a:moveTo>
                <a:lnTo>
                  <a:pt x="13023" y="9575"/>
                </a:lnTo>
                <a:lnTo>
                  <a:pt x="13096" y="9905"/>
                </a:lnTo>
                <a:lnTo>
                  <a:pt x="13206" y="10198"/>
                </a:lnTo>
                <a:lnTo>
                  <a:pt x="12619" y="10271"/>
                </a:lnTo>
                <a:lnTo>
                  <a:pt x="12069" y="10418"/>
                </a:lnTo>
                <a:lnTo>
                  <a:pt x="11519" y="10565"/>
                </a:lnTo>
                <a:lnTo>
                  <a:pt x="10969" y="10748"/>
                </a:lnTo>
                <a:lnTo>
                  <a:pt x="9685" y="11225"/>
                </a:lnTo>
                <a:lnTo>
                  <a:pt x="8438" y="11702"/>
                </a:lnTo>
                <a:lnTo>
                  <a:pt x="5980" y="12619"/>
                </a:lnTo>
                <a:lnTo>
                  <a:pt x="4879" y="13023"/>
                </a:lnTo>
                <a:lnTo>
                  <a:pt x="4329" y="13243"/>
                </a:lnTo>
                <a:lnTo>
                  <a:pt x="3816" y="13499"/>
                </a:lnTo>
                <a:lnTo>
                  <a:pt x="3669" y="12692"/>
                </a:lnTo>
                <a:lnTo>
                  <a:pt x="3522" y="11885"/>
                </a:lnTo>
                <a:lnTo>
                  <a:pt x="3742" y="11885"/>
                </a:lnTo>
                <a:lnTo>
                  <a:pt x="3999" y="11812"/>
                </a:lnTo>
                <a:lnTo>
                  <a:pt x="5173" y="11482"/>
                </a:lnTo>
                <a:lnTo>
                  <a:pt x="7190" y="10932"/>
                </a:lnTo>
                <a:lnTo>
                  <a:pt x="7374" y="11335"/>
                </a:lnTo>
                <a:lnTo>
                  <a:pt x="7594" y="11702"/>
                </a:lnTo>
                <a:lnTo>
                  <a:pt x="7631" y="11775"/>
                </a:lnTo>
                <a:lnTo>
                  <a:pt x="7814" y="11775"/>
                </a:lnTo>
                <a:lnTo>
                  <a:pt x="7887" y="11702"/>
                </a:lnTo>
                <a:lnTo>
                  <a:pt x="7961" y="11629"/>
                </a:lnTo>
                <a:lnTo>
                  <a:pt x="8107" y="11592"/>
                </a:lnTo>
                <a:lnTo>
                  <a:pt x="8401" y="11519"/>
                </a:lnTo>
                <a:lnTo>
                  <a:pt x="8474" y="11445"/>
                </a:lnTo>
                <a:lnTo>
                  <a:pt x="8548" y="11372"/>
                </a:lnTo>
                <a:lnTo>
                  <a:pt x="8658" y="11189"/>
                </a:lnTo>
                <a:lnTo>
                  <a:pt x="8694" y="11005"/>
                </a:lnTo>
                <a:lnTo>
                  <a:pt x="8694" y="10785"/>
                </a:lnTo>
                <a:lnTo>
                  <a:pt x="8658" y="10602"/>
                </a:lnTo>
                <a:lnTo>
                  <a:pt x="8621" y="10418"/>
                </a:lnTo>
                <a:lnTo>
                  <a:pt x="8658" y="10492"/>
                </a:lnTo>
                <a:lnTo>
                  <a:pt x="8768" y="10528"/>
                </a:lnTo>
                <a:lnTo>
                  <a:pt x="9025" y="10492"/>
                </a:lnTo>
                <a:lnTo>
                  <a:pt x="9281" y="10418"/>
                </a:lnTo>
                <a:lnTo>
                  <a:pt x="9428" y="10638"/>
                </a:lnTo>
                <a:lnTo>
                  <a:pt x="9611" y="10822"/>
                </a:lnTo>
                <a:lnTo>
                  <a:pt x="9758" y="10895"/>
                </a:lnTo>
                <a:lnTo>
                  <a:pt x="9942" y="10932"/>
                </a:lnTo>
                <a:lnTo>
                  <a:pt x="10088" y="10932"/>
                </a:lnTo>
                <a:lnTo>
                  <a:pt x="10235" y="10858"/>
                </a:lnTo>
                <a:lnTo>
                  <a:pt x="10382" y="10785"/>
                </a:lnTo>
                <a:lnTo>
                  <a:pt x="10492" y="10638"/>
                </a:lnTo>
                <a:lnTo>
                  <a:pt x="10565" y="10492"/>
                </a:lnTo>
                <a:lnTo>
                  <a:pt x="10602" y="10345"/>
                </a:lnTo>
                <a:lnTo>
                  <a:pt x="10639" y="10161"/>
                </a:lnTo>
                <a:lnTo>
                  <a:pt x="10602" y="9978"/>
                </a:lnTo>
                <a:lnTo>
                  <a:pt x="10492" y="9648"/>
                </a:lnTo>
                <a:lnTo>
                  <a:pt x="10749" y="9648"/>
                </a:lnTo>
                <a:lnTo>
                  <a:pt x="11005" y="9611"/>
                </a:lnTo>
                <a:lnTo>
                  <a:pt x="11629" y="9428"/>
                </a:lnTo>
                <a:lnTo>
                  <a:pt x="12876" y="8988"/>
                </a:lnTo>
                <a:close/>
                <a:moveTo>
                  <a:pt x="13206" y="10675"/>
                </a:moveTo>
                <a:lnTo>
                  <a:pt x="13096" y="10712"/>
                </a:lnTo>
                <a:lnTo>
                  <a:pt x="11592" y="11262"/>
                </a:lnTo>
                <a:lnTo>
                  <a:pt x="8731" y="12362"/>
                </a:lnTo>
                <a:lnTo>
                  <a:pt x="7300" y="12876"/>
                </a:lnTo>
                <a:lnTo>
                  <a:pt x="6604" y="13133"/>
                </a:lnTo>
                <a:lnTo>
                  <a:pt x="5870" y="13316"/>
                </a:lnTo>
                <a:lnTo>
                  <a:pt x="4696" y="13573"/>
                </a:lnTo>
                <a:lnTo>
                  <a:pt x="5393" y="13279"/>
                </a:lnTo>
                <a:lnTo>
                  <a:pt x="6090" y="13023"/>
                </a:lnTo>
                <a:lnTo>
                  <a:pt x="8438" y="12179"/>
                </a:lnTo>
                <a:lnTo>
                  <a:pt x="9611" y="11702"/>
                </a:lnTo>
                <a:lnTo>
                  <a:pt x="10822" y="11299"/>
                </a:lnTo>
                <a:lnTo>
                  <a:pt x="11409" y="11078"/>
                </a:lnTo>
                <a:lnTo>
                  <a:pt x="11996" y="10895"/>
                </a:lnTo>
                <a:lnTo>
                  <a:pt x="12619" y="10748"/>
                </a:lnTo>
                <a:lnTo>
                  <a:pt x="13206" y="10675"/>
                </a:lnTo>
                <a:close/>
                <a:moveTo>
                  <a:pt x="10492" y="478"/>
                </a:moveTo>
                <a:lnTo>
                  <a:pt x="10712" y="1064"/>
                </a:lnTo>
                <a:lnTo>
                  <a:pt x="10969" y="1688"/>
                </a:lnTo>
                <a:lnTo>
                  <a:pt x="11482" y="2862"/>
                </a:lnTo>
                <a:lnTo>
                  <a:pt x="11996" y="4182"/>
                </a:lnTo>
                <a:lnTo>
                  <a:pt x="12473" y="5466"/>
                </a:lnTo>
                <a:lnTo>
                  <a:pt x="12876" y="6713"/>
                </a:lnTo>
                <a:lnTo>
                  <a:pt x="13280" y="7924"/>
                </a:lnTo>
                <a:lnTo>
                  <a:pt x="13683" y="9171"/>
                </a:lnTo>
                <a:lnTo>
                  <a:pt x="14013" y="10418"/>
                </a:lnTo>
                <a:lnTo>
                  <a:pt x="13793" y="10418"/>
                </a:lnTo>
                <a:lnTo>
                  <a:pt x="13573" y="10492"/>
                </a:lnTo>
                <a:lnTo>
                  <a:pt x="13573" y="10418"/>
                </a:lnTo>
                <a:lnTo>
                  <a:pt x="13573" y="10308"/>
                </a:lnTo>
                <a:lnTo>
                  <a:pt x="13646" y="10235"/>
                </a:lnTo>
                <a:lnTo>
                  <a:pt x="13646" y="10125"/>
                </a:lnTo>
                <a:lnTo>
                  <a:pt x="13610" y="9831"/>
                </a:lnTo>
                <a:lnTo>
                  <a:pt x="13610" y="9758"/>
                </a:lnTo>
                <a:lnTo>
                  <a:pt x="13610" y="9721"/>
                </a:lnTo>
                <a:lnTo>
                  <a:pt x="13426" y="9024"/>
                </a:lnTo>
                <a:lnTo>
                  <a:pt x="13096" y="7777"/>
                </a:lnTo>
                <a:lnTo>
                  <a:pt x="12693" y="6603"/>
                </a:lnTo>
                <a:lnTo>
                  <a:pt x="12289" y="5430"/>
                </a:lnTo>
                <a:lnTo>
                  <a:pt x="11849" y="4256"/>
                </a:lnTo>
                <a:lnTo>
                  <a:pt x="11372" y="3119"/>
                </a:lnTo>
                <a:lnTo>
                  <a:pt x="10859" y="1981"/>
                </a:lnTo>
                <a:lnTo>
                  <a:pt x="10675" y="1651"/>
                </a:lnTo>
                <a:lnTo>
                  <a:pt x="10492" y="1358"/>
                </a:lnTo>
                <a:lnTo>
                  <a:pt x="10602" y="1285"/>
                </a:lnTo>
                <a:lnTo>
                  <a:pt x="10639" y="1174"/>
                </a:lnTo>
                <a:lnTo>
                  <a:pt x="10602" y="1064"/>
                </a:lnTo>
                <a:lnTo>
                  <a:pt x="10565" y="991"/>
                </a:lnTo>
                <a:lnTo>
                  <a:pt x="10528" y="954"/>
                </a:lnTo>
                <a:lnTo>
                  <a:pt x="10455" y="918"/>
                </a:lnTo>
                <a:lnTo>
                  <a:pt x="10272" y="881"/>
                </a:lnTo>
                <a:lnTo>
                  <a:pt x="10088" y="918"/>
                </a:lnTo>
                <a:lnTo>
                  <a:pt x="9391" y="1138"/>
                </a:lnTo>
                <a:lnTo>
                  <a:pt x="8658" y="1431"/>
                </a:lnTo>
                <a:lnTo>
                  <a:pt x="7924" y="1688"/>
                </a:lnTo>
                <a:lnTo>
                  <a:pt x="7190" y="1945"/>
                </a:lnTo>
                <a:lnTo>
                  <a:pt x="5650" y="2422"/>
                </a:lnTo>
                <a:lnTo>
                  <a:pt x="4109" y="2862"/>
                </a:lnTo>
                <a:lnTo>
                  <a:pt x="2569" y="3265"/>
                </a:lnTo>
                <a:lnTo>
                  <a:pt x="1762" y="3485"/>
                </a:lnTo>
                <a:lnTo>
                  <a:pt x="1358" y="3632"/>
                </a:lnTo>
                <a:lnTo>
                  <a:pt x="1175" y="3706"/>
                </a:lnTo>
                <a:lnTo>
                  <a:pt x="1028" y="3816"/>
                </a:lnTo>
                <a:lnTo>
                  <a:pt x="991" y="3816"/>
                </a:lnTo>
                <a:lnTo>
                  <a:pt x="955" y="3889"/>
                </a:lnTo>
                <a:lnTo>
                  <a:pt x="918" y="3962"/>
                </a:lnTo>
                <a:lnTo>
                  <a:pt x="991" y="4586"/>
                </a:lnTo>
                <a:lnTo>
                  <a:pt x="1101" y="5209"/>
                </a:lnTo>
                <a:lnTo>
                  <a:pt x="1248" y="5796"/>
                </a:lnTo>
                <a:lnTo>
                  <a:pt x="1395" y="6420"/>
                </a:lnTo>
                <a:lnTo>
                  <a:pt x="1725" y="7594"/>
                </a:lnTo>
                <a:lnTo>
                  <a:pt x="2128" y="8768"/>
                </a:lnTo>
                <a:lnTo>
                  <a:pt x="2532" y="9978"/>
                </a:lnTo>
                <a:lnTo>
                  <a:pt x="2899" y="11152"/>
                </a:lnTo>
                <a:lnTo>
                  <a:pt x="3045" y="11739"/>
                </a:lnTo>
                <a:lnTo>
                  <a:pt x="3192" y="12362"/>
                </a:lnTo>
                <a:lnTo>
                  <a:pt x="3302" y="12949"/>
                </a:lnTo>
                <a:lnTo>
                  <a:pt x="3412" y="13573"/>
                </a:lnTo>
                <a:lnTo>
                  <a:pt x="3412" y="13683"/>
                </a:lnTo>
                <a:lnTo>
                  <a:pt x="3486" y="13720"/>
                </a:lnTo>
                <a:lnTo>
                  <a:pt x="3559" y="13756"/>
                </a:lnTo>
                <a:lnTo>
                  <a:pt x="3632" y="13793"/>
                </a:lnTo>
                <a:lnTo>
                  <a:pt x="3669" y="13830"/>
                </a:lnTo>
                <a:lnTo>
                  <a:pt x="3742" y="13830"/>
                </a:lnTo>
                <a:lnTo>
                  <a:pt x="4036" y="13756"/>
                </a:lnTo>
                <a:lnTo>
                  <a:pt x="3706" y="13903"/>
                </a:lnTo>
                <a:lnTo>
                  <a:pt x="3412" y="14086"/>
                </a:lnTo>
                <a:lnTo>
                  <a:pt x="2569" y="11115"/>
                </a:lnTo>
                <a:lnTo>
                  <a:pt x="2128" y="9611"/>
                </a:lnTo>
                <a:lnTo>
                  <a:pt x="1725" y="8144"/>
                </a:lnTo>
                <a:lnTo>
                  <a:pt x="955" y="5136"/>
                </a:lnTo>
                <a:lnTo>
                  <a:pt x="808" y="4439"/>
                </a:lnTo>
                <a:lnTo>
                  <a:pt x="661" y="3999"/>
                </a:lnTo>
                <a:lnTo>
                  <a:pt x="588" y="3779"/>
                </a:lnTo>
                <a:lnTo>
                  <a:pt x="478" y="3632"/>
                </a:lnTo>
                <a:lnTo>
                  <a:pt x="1065" y="3522"/>
                </a:lnTo>
                <a:lnTo>
                  <a:pt x="1652" y="3412"/>
                </a:lnTo>
                <a:lnTo>
                  <a:pt x="2825" y="3045"/>
                </a:lnTo>
                <a:lnTo>
                  <a:pt x="4183" y="2642"/>
                </a:lnTo>
                <a:lnTo>
                  <a:pt x="5503" y="2202"/>
                </a:lnTo>
                <a:lnTo>
                  <a:pt x="8034" y="1358"/>
                </a:lnTo>
                <a:lnTo>
                  <a:pt x="9281" y="918"/>
                </a:lnTo>
                <a:lnTo>
                  <a:pt x="9905" y="734"/>
                </a:lnTo>
                <a:lnTo>
                  <a:pt x="10198" y="624"/>
                </a:lnTo>
                <a:lnTo>
                  <a:pt x="10492" y="478"/>
                </a:lnTo>
                <a:close/>
                <a:moveTo>
                  <a:pt x="10455" y="1"/>
                </a:moveTo>
                <a:lnTo>
                  <a:pt x="10162" y="37"/>
                </a:lnTo>
                <a:lnTo>
                  <a:pt x="9832" y="147"/>
                </a:lnTo>
                <a:lnTo>
                  <a:pt x="9245" y="367"/>
                </a:lnTo>
                <a:lnTo>
                  <a:pt x="7997" y="808"/>
                </a:lnTo>
                <a:lnTo>
                  <a:pt x="5503" y="1651"/>
                </a:lnTo>
                <a:lnTo>
                  <a:pt x="2935" y="2495"/>
                </a:lnTo>
                <a:lnTo>
                  <a:pt x="1615" y="2899"/>
                </a:lnTo>
                <a:lnTo>
                  <a:pt x="918" y="3082"/>
                </a:lnTo>
                <a:lnTo>
                  <a:pt x="258" y="3339"/>
                </a:lnTo>
                <a:lnTo>
                  <a:pt x="184" y="3412"/>
                </a:lnTo>
                <a:lnTo>
                  <a:pt x="148" y="3522"/>
                </a:lnTo>
                <a:lnTo>
                  <a:pt x="38" y="3559"/>
                </a:lnTo>
                <a:lnTo>
                  <a:pt x="1" y="3595"/>
                </a:lnTo>
                <a:lnTo>
                  <a:pt x="1" y="3632"/>
                </a:lnTo>
                <a:lnTo>
                  <a:pt x="38" y="3779"/>
                </a:lnTo>
                <a:lnTo>
                  <a:pt x="111" y="3926"/>
                </a:lnTo>
                <a:lnTo>
                  <a:pt x="184" y="4036"/>
                </a:lnTo>
                <a:lnTo>
                  <a:pt x="221" y="4146"/>
                </a:lnTo>
                <a:lnTo>
                  <a:pt x="294" y="4366"/>
                </a:lnTo>
                <a:lnTo>
                  <a:pt x="588" y="5796"/>
                </a:lnTo>
                <a:lnTo>
                  <a:pt x="955" y="7227"/>
                </a:lnTo>
                <a:lnTo>
                  <a:pt x="1285" y="8658"/>
                </a:lnTo>
                <a:lnTo>
                  <a:pt x="2055" y="11482"/>
                </a:lnTo>
                <a:lnTo>
                  <a:pt x="2459" y="12876"/>
                </a:lnTo>
                <a:lnTo>
                  <a:pt x="2899" y="14233"/>
                </a:lnTo>
                <a:lnTo>
                  <a:pt x="2935" y="14380"/>
                </a:lnTo>
                <a:lnTo>
                  <a:pt x="3045" y="14416"/>
                </a:lnTo>
                <a:lnTo>
                  <a:pt x="3155" y="14453"/>
                </a:lnTo>
                <a:lnTo>
                  <a:pt x="3302" y="14416"/>
                </a:lnTo>
                <a:lnTo>
                  <a:pt x="3596" y="14343"/>
                </a:lnTo>
                <a:lnTo>
                  <a:pt x="3889" y="14270"/>
                </a:lnTo>
                <a:lnTo>
                  <a:pt x="4513" y="14086"/>
                </a:lnTo>
                <a:lnTo>
                  <a:pt x="5980" y="13793"/>
                </a:lnTo>
                <a:lnTo>
                  <a:pt x="6714" y="13610"/>
                </a:lnTo>
                <a:lnTo>
                  <a:pt x="7447" y="13353"/>
                </a:lnTo>
                <a:lnTo>
                  <a:pt x="8878" y="12839"/>
                </a:lnTo>
                <a:lnTo>
                  <a:pt x="11739" y="11775"/>
                </a:lnTo>
                <a:lnTo>
                  <a:pt x="13133" y="11225"/>
                </a:lnTo>
                <a:lnTo>
                  <a:pt x="13646" y="11078"/>
                </a:lnTo>
                <a:lnTo>
                  <a:pt x="13903" y="10968"/>
                </a:lnTo>
                <a:lnTo>
                  <a:pt x="14160" y="10822"/>
                </a:lnTo>
                <a:lnTo>
                  <a:pt x="14197" y="10932"/>
                </a:lnTo>
                <a:lnTo>
                  <a:pt x="14270" y="10968"/>
                </a:lnTo>
                <a:lnTo>
                  <a:pt x="14380" y="11005"/>
                </a:lnTo>
                <a:lnTo>
                  <a:pt x="14490" y="11005"/>
                </a:lnTo>
                <a:lnTo>
                  <a:pt x="14563" y="10932"/>
                </a:lnTo>
                <a:lnTo>
                  <a:pt x="14637" y="10895"/>
                </a:lnTo>
                <a:lnTo>
                  <a:pt x="14674" y="10785"/>
                </a:lnTo>
                <a:lnTo>
                  <a:pt x="14637" y="10675"/>
                </a:lnTo>
                <a:lnTo>
                  <a:pt x="14270" y="9318"/>
                </a:lnTo>
                <a:lnTo>
                  <a:pt x="13867" y="7997"/>
                </a:lnTo>
                <a:lnTo>
                  <a:pt x="13426" y="6640"/>
                </a:lnTo>
                <a:lnTo>
                  <a:pt x="12949" y="5356"/>
                </a:lnTo>
                <a:lnTo>
                  <a:pt x="12473" y="4036"/>
                </a:lnTo>
                <a:lnTo>
                  <a:pt x="11922" y="2752"/>
                </a:lnTo>
                <a:lnTo>
                  <a:pt x="11409" y="1468"/>
                </a:lnTo>
                <a:lnTo>
                  <a:pt x="11115" y="881"/>
                </a:lnTo>
                <a:lnTo>
                  <a:pt x="10785" y="257"/>
                </a:lnTo>
                <a:lnTo>
                  <a:pt x="10749" y="221"/>
                </a:lnTo>
                <a:lnTo>
                  <a:pt x="10675" y="184"/>
                </a:lnTo>
                <a:lnTo>
                  <a:pt x="10639" y="111"/>
                </a:lnTo>
                <a:lnTo>
                  <a:pt x="10602" y="74"/>
                </a:lnTo>
                <a:lnTo>
                  <a:pt x="10528" y="37"/>
                </a:lnTo>
                <a:lnTo>
                  <a:pt x="10455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81" name="Google Shape;281;p4"/>
          <p:cNvSpPr/>
          <p:nvPr/>
        </p:nvSpPr>
        <p:spPr>
          <a:xfrm>
            <a:off x="1525678" y="4911343"/>
            <a:ext cx="391238" cy="289295"/>
          </a:xfrm>
          <a:custGeom>
            <a:avLst/>
            <a:gdLst/>
            <a:ahLst/>
            <a:cxnLst/>
            <a:rect l="l" t="t" r="r" b="b"/>
            <a:pathLst>
              <a:path w="13793" h="10199" extrusionOk="0">
                <a:moveTo>
                  <a:pt x="5649" y="2128"/>
                </a:moveTo>
                <a:lnTo>
                  <a:pt x="5503" y="2165"/>
                </a:lnTo>
                <a:lnTo>
                  <a:pt x="5356" y="2238"/>
                </a:lnTo>
                <a:lnTo>
                  <a:pt x="5209" y="2312"/>
                </a:lnTo>
                <a:lnTo>
                  <a:pt x="5099" y="2422"/>
                </a:lnTo>
                <a:lnTo>
                  <a:pt x="4989" y="2532"/>
                </a:lnTo>
                <a:lnTo>
                  <a:pt x="4916" y="2642"/>
                </a:lnTo>
                <a:lnTo>
                  <a:pt x="4879" y="2788"/>
                </a:lnTo>
                <a:lnTo>
                  <a:pt x="4842" y="2935"/>
                </a:lnTo>
                <a:lnTo>
                  <a:pt x="4842" y="3119"/>
                </a:lnTo>
                <a:lnTo>
                  <a:pt x="4879" y="3265"/>
                </a:lnTo>
                <a:lnTo>
                  <a:pt x="4916" y="3375"/>
                </a:lnTo>
                <a:lnTo>
                  <a:pt x="5026" y="3485"/>
                </a:lnTo>
                <a:lnTo>
                  <a:pt x="5136" y="3522"/>
                </a:lnTo>
                <a:lnTo>
                  <a:pt x="5209" y="3522"/>
                </a:lnTo>
                <a:lnTo>
                  <a:pt x="5319" y="3449"/>
                </a:lnTo>
                <a:lnTo>
                  <a:pt x="5356" y="3375"/>
                </a:lnTo>
                <a:lnTo>
                  <a:pt x="5393" y="3119"/>
                </a:lnTo>
                <a:lnTo>
                  <a:pt x="5393" y="2899"/>
                </a:lnTo>
                <a:lnTo>
                  <a:pt x="5429" y="3045"/>
                </a:lnTo>
                <a:lnTo>
                  <a:pt x="5466" y="3229"/>
                </a:lnTo>
                <a:lnTo>
                  <a:pt x="5503" y="3632"/>
                </a:lnTo>
                <a:lnTo>
                  <a:pt x="5576" y="3926"/>
                </a:lnTo>
                <a:lnTo>
                  <a:pt x="5613" y="4072"/>
                </a:lnTo>
                <a:lnTo>
                  <a:pt x="5723" y="4219"/>
                </a:lnTo>
                <a:lnTo>
                  <a:pt x="5796" y="4256"/>
                </a:lnTo>
                <a:lnTo>
                  <a:pt x="5833" y="4256"/>
                </a:lnTo>
                <a:lnTo>
                  <a:pt x="5906" y="4219"/>
                </a:lnTo>
                <a:lnTo>
                  <a:pt x="5943" y="4146"/>
                </a:lnTo>
                <a:lnTo>
                  <a:pt x="5980" y="4036"/>
                </a:lnTo>
                <a:lnTo>
                  <a:pt x="5980" y="3926"/>
                </a:lnTo>
                <a:lnTo>
                  <a:pt x="5943" y="3669"/>
                </a:lnTo>
                <a:lnTo>
                  <a:pt x="5833" y="3082"/>
                </a:lnTo>
                <a:lnTo>
                  <a:pt x="5759" y="2825"/>
                </a:lnTo>
                <a:lnTo>
                  <a:pt x="5686" y="2715"/>
                </a:lnTo>
                <a:lnTo>
                  <a:pt x="5613" y="2642"/>
                </a:lnTo>
                <a:lnTo>
                  <a:pt x="5723" y="2605"/>
                </a:lnTo>
                <a:lnTo>
                  <a:pt x="6016" y="2605"/>
                </a:lnTo>
                <a:lnTo>
                  <a:pt x="6163" y="2642"/>
                </a:lnTo>
                <a:lnTo>
                  <a:pt x="6310" y="3045"/>
                </a:lnTo>
                <a:lnTo>
                  <a:pt x="6456" y="3522"/>
                </a:lnTo>
                <a:lnTo>
                  <a:pt x="6603" y="3999"/>
                </a:lnTo>
                <a:lnTo>
                  <a:pt x="6640" y="4072"/>
                </a:lnTo>
                <a:lnTo>
                  <a:pt x="6677" y="4109"/>
                </a:lnTo>
                <a:lnTo>
                  <a:pt x="6750" y="4146"/>
                </a:lnTo>
                <a:lnTo>
                  <a:pt x="6823" y="4109"/>
                </a:lnTo>
                <a:lnTo>
                  <a:pt x="6897" y="4072"/>
                </a:lnTo>
                <a:lnTo>
                  <a:pt x="6970" y="4036"/>
                </a:lnTo>
                <a:lnTo>
                  <a:pt x="7007" y="3926"/>
                </a:lnTo>
                <a:lnTo>
                  <a:pt x="7007" y="3852"/>
                </a:lnTo>
                <a:lnTo>
                  <a:pt x="6860" y="3412"/>
                </a:lnTo>
                <a:lnTo>
                  <a:pt x="6750" y="3009"/>
                </a:lnTo>
                <a:lnTo>
                  <a:pt x="6677" y="2862"/>
                </a:lnTo>
                <a:lnTo>
                  <a:pt x="6970" y="3045"/>
                </a:lnTo>
                <a:lnTo>
                  <a:pt x="7227" y="3229"/>
                </a:lnTo>
                <a:lnTo>
                  <a:pt x="7227" y="3449"/>
                </a:lnTo>
                <a:lnTo>
                  <a:pt x="7263" y="3669"/>
                </a:lnTo>
                <a:lnTo>
                  <a:pt x="7410" y="4072"/>
                </a:lnTo>
                <a:lnTo>
                  <a:pt x="7484" y="4146"/>
                </a:lnTo>
                <a:lnTo>
                  <a:pt x="7520" y="4182"/>
                </a:lnTo>
                <a:lnTo>
                  <a:pt x="7667" y="4182"/>
                </a:lnTo>
                <a:lnTo>
                  <a:pt x="7740" y="4146"/>
                </a:lnTo>
                <a:lnTo>
                  <a:pt x="7777" y="4109"/>
                </a:lnTo>
                <a:lnTo>
                  <a:pt x="7814" y="4036"/>
                </a:lnTo>
                <a:lnTo>
                  <a:pt x="7777" y="3926"/>
                </a:lnTo>
                <a:lnTo>
                  <a:pt x="7704" y="3669"/>
                </a:lnTo>
                <a:lnTo>
                  <a:pt x="8034" y="3962"/>
                </a:lnTo>
                <a:lnTo>
                  <a:pt x="8070" y="3999"/>
                </a:lnTo>
                <a:lnTo>
                  <a:pt x="8107" y="3999"/>
                </a:lnTo>
                <a:lnTo>
                  <a:pt x="8144" y="3962"/>
                </a:lnTo>
                <a:lnTo>
                  <a:pt x="8144" y="3926"/>
                </a:lnTo>
                <a:lnTo>
                  <a:pt x="8144" y="3742"/>
                </a:lnTo>
                <a:lnTo>
                  <a:pt x="8107" y="3595"/>
                </a:lnTo>
                <a:lnTo>
                  <a:pt x="7960" y="3302"/>
                </a:lnTo>
                <a:lnTo>
                  <a:pt x="7740" y="3009"/>
                </a:lnTo>
                <a:lnTo>
                  <a:pt x="7484" y="2788"/>
                </a:lnTo>
                <a:lnTo>
                  <a:pt x="7190" y="2568"/>
                </a:lnTo>
                <a:lnTo>
                  <a:pt x="6897" y="2422"/>
                </a:lnTo>
                <a:lnTo>
                  <a:pt x="6566" y="2275"/>
                </a:lnTo>
                <a:lnTo>
                  <a:pt x="6273" y="2165"/>
                </a:lnTo>
                <a:lnTo>
                  <a:pt x="5943" y="2128"/>
                </a:lnTo>
                <a:close/>
                <a:moveTo>
                  <a:pt x="12215" y="3485"/>
                </a:moveTo>
                <a:lnTo>
                  <a:pt x="12142" y="3522"/>
                </a:lnTo>
                <a:lnTo>
                  <a:pt x="12142" y="3559"/>
                </a:lnTo>
                <a:lnTo>
                  <a:pt x="12142" y="3742"/>
                </a:lnTo>
                <a:lnTo>
                  <a:pt x="12142" y="3926"/>
                </a:lnTo>
                <a:lnTo>
                  <a:pt x="12252" y="4292"/>
                </a:lnTo>
                <a:lnTo>
                  <a:pt x="12436" y="4769"/>
                </a:lnTo>
                <a:lnTo>
                  <a:pt x="12582" y="5136"/>
                </a:lnTo>
                <a:lnTo>
                  <a:pt x="12546" y="5209"/>
                </a:lnTo>
                <a:lnTo>
                  <a:pt x="12546" y="5320"/>
                </a:lnTo>
                <a:lnTo>
                  <a:pt x="12582" y="5356"/>
                </a:lnTo>
                <a:lnTo>
                  <a:pt x="12582" y="5430"/>
                </a:lnTo>
                <a:lnTo>
                  <a:pt x="11885" y="5613"/>
                </a:lnTo>
                <a:lnTo>
                  <a:pt x="11885" y="5430"/>
                </a:lnTo>
                <a:lnTo>
                  <a:pt x="11849" y="5246"/>
                </a:lnTo>
                <a:lnTo>
                  <a:pt x="11702" y="4843"/>
                </a:lnTo>
                <a:lnTo>
                  <a:pt x="11629" y="4549"/>
                </a:lnTo>
                <a:lnTo>
                  <a:pt x="11482" y="4256"/>
                </a:lnTo>
                <a:lnTo>
                  <a:pt x="11335" y="3999"/>
                </a:lnTo>
                <a:lnTo>
                  <a:pt x="11115" y="3742"/>
                </a:lnTo>
                <a:lnTo>
                  <a:pt x="11005" y="3742"/>
                </a:lnTo>
                <a:lnTo>
                  <a:pt x="10968" y="3779"/>
                </a:lnTo>
                <a:lnTo>
                  <a:pt x="10932" y="3852"/>
                </a:lnTo>
                <a:lnTo>
                  <a:pt x="10968" y="4109"/>
                </a:lnTo>
                <a:lnTo>
                  <a:pt x="11078" y="4366"/>
                </a:lnTo>
                <a:lnTo>
                  <a:pt x="11262" y="4879"/>
                </a:lnTo>
                <a:lnTo>
                  <a:pt x="11372" y="5320"/>
                </a:lnTo>
                <a:lnTo>
                  <a:pt x="11445" y="5540"/>
                </a:lnTo>
                <a:lnTo>
                  <a:pt x="11555" y="5686"/>
                </a:lnTo>
                <a:lnTo>
                  <a:pt x="11482" y="5723"/>
                </a:lnTo>
                <a:lnTo>
                  <a:pt x="11372" y="5723"/>
                </a:lnTo>
                <a:lnTo>
                  <a:pt x="11262" y="5686"/>
                </a:lnTo>
                <a:lnTo>
                  <a:pt x="11152" y="5650"/>
                </a:lnTo>
                <a:lnTo>
                  <a:pt x="11078" y="5576"/>
                </a:lnTo>
                <a:lnTo>
                  <a:pt x="10895" y="5393"/>
                </a:lnTo>
                <a:lnTo>
                  <a:pt x="10785" y="5209"/>
                </a:lnTo>
                <a:lnTo>
                  <a:pt x="10712" y="5173"/>
                </a:lnTo>
                <a:lnTo>
                  <a:pt x="10675" y="4916"/>
                </a:lnTo>
                <a:lnTo>
                  <a:pt x="10601" y="4696"/>
                </a:lnTo>
                <a:lnTo>
                  <a:pt x="10418" y="4292"/>
                </a:lnTo>
                <a:lnTo>
                  <a:pt x="10381" y="4256"/>
                </a:lnTo>
                <a:lnTo>
                  <a:pt x="10345" y="4219"/>
                </a:lnTo>
                <a:lnTo>
                  <a:pt x="10198" y="4219"/>
                </a:lnTo>
                <a:lnTo>
                  <a:pt x="10125" y="4292"/>
                </a:lnTo>
                <a:lnTo>
                  <a:pt x="10088" y="4366"/>
                </a:lnTo>
                <a:lnTo>
                  <a:pt x="10088" y="4402"/>
                </a:lnTo>
                <a:lnTo>
                  <a:pt x="10125" y="4659"/>
                </a:lnTo>
                <a:lnTo>
                  <a:pt x="10051" y="4623"/>
                </a:lnTo>
                <a:lnTo>
                  <a:pt x="9941" y="4586"/>
                </a:lnTo>
                <a:lnTo>
                  <a:pt x="9868" y="4623"/>
                </a:lnTo>
                <a:lnTo>
                  <a:pt x="9794" y="4696"/>
                </a:lnTo>
                <a:lnTo>
                  <a:pt x="9721" y="4806"/>
                </a:lnTo>
                <a:lnTo>
                  <a:pt x="9684" y="4916"/>
                </a:lnTo>
                <a:lnTo>
                  <a:pt x="9721" y="5026"/>
                </a:lnTo>
                <a:lnTo>
                  <a:pt x="9758" y="5099"/>
                </a:lnTo>
                <a:lnTo>
                  <a:pt x="9905" y="5246"/>
                </a:lnTo>
                <a:lnTo>
                  <a:pt x="10125" y="5356"/>
                </a:lnTo>
                <a:lnTo>
                  <a:pt x="10271" y="5430"/>
                </a:lnTo>
                <a:lnTo>
                  <a:pt x="10345" y="5540"/>
                </a:lnTo>
                <a:lnTo>
                  <a:pt x="10528" y="5796"/>
                </a:lnTo>
                <a:lnTo>
                  <a:pt x="10712" y="5980"/>
                </a:lnTo>
                <a:lnTo>
                  <a:pt x="10932" y="6163"/>
                </a:lnTo>
                <a:lnTo>
                  <a:pt x="11078" y="6200"/>
                </a:lnTo>
                <a:lnTo>
                  <a:pt x="11225" y="6237"/>
                </a:lnTo>
                <a:lnTo>
                  <a:pt x="11519" y="6237"/>
                </a:lnTo>
                <a:lnTo>
                  <a:pt x="11849" y="6163"/>
                </a:lnTo>
                <a:lnTo>
                  <a:pt x="12142" y="6090"/>
                </a:lnTo>
                <a:lnTo>
                  <a:pt x="12986" y="5833"/>
                </a:lnTo>
                <a:lnTo>
                  <a:pt x="13353" y="5686"/>
                </a:lnTo>
                <a:lnTo>
                  <a:pt x="13536" y="5613"/>
                </a:lnTo>
                <a:lnTo>
                  <a:pt x="13719" y="5540"/>
                </a:lnTo>
                <a:lnTo>
                  <a:pt x="13793" y="5466"/>
                </a:lnTo>
                <a:lnTo>
                  <a:pt x="13793" y="5356"/>
                </a:lnTo>
                <a:lnTo>
                  <a:pt x="13756" y="5283"/>
                </a:lnTo>
                <a:lnTo>
                  <a:pt x="13646" y="5246"/>
                </a:lnTo>
                <a:lnTo>
                  <a:pt x="13353" y="5246"/>
                </a:lnTo>
                <a:lnTo>
                  <a:pt x="13059" y="5320"/>
                </a:lnTo>
                <a:lnTo>
                  <a:pt x="13059" y="5099"/>
                </a:lnTo>
                <a:lnTo>
                  <a:pt x="12986" y="4879"/>
                </a:lnTo>
                <a:lnTo>
                  <a:pt x="12839" y="4513"/>
                </a:lnTo>
                <a:lnTo>
                  <a:pt x="12619" y="3962"/>
                </a:lnTo>
                <a:lnTo>
                  <a:pt x="12509" y="3706"/>
                </a:lnTo>
                <a:lnTo>
                  <a:pt x="12326" y="3485"/>
                </a:lnTo>
                <a:close/>
                <a:moveTo>
                  <a:pt x="12069" y="1"/>
                </a:moveTo>
                <a:lnTo>
                  <a:pt x="11702" y="37"/>
                </a:lnTo>
                <a:lnTo>
                  <a:pt x="11335" y="147"/>
                </a:lnTo>
                <a:lnTo>
                  <a:pt x="10638" y="368"/>
                </a:lnTo>
                <a:lnTo>
                  <a:pt x="9905" y="588"/>
                </a:lnTo>
                <a:lnTo>
                  <a:pt x="9538" y="698"/>
                </a:lnTo>
                <a:lnTo>
                  <a:pt x="9171" y="844"/>
                </a:lnTo>
                <a:lnTo>
                  <a:pt x="8914" y="1028"/>
                </a:lnTo>
                <a:lnTo>
                  <a:pt x="8694" y="1211"/>
                </a:lnTo>
                <a:lnTo>
                  <a:pt x="8547" y="1431"/>
                </a:lnTo>
                <a:lnTo>
                  <a:pt x="8437" y="1688"/>
                </a:lnTo>
                <a:lnTo>
                  <a:pt x="8401" y="1945"/>
                </a:lnTo>
                <a:lnTo>
                  <a:pt x="8401" y="2238"/>
                </a:lnTo>
                <a:lnTo>
                  <a:pt x="8401" y="2532"/>
                </a:lnTo>
                <a:lnTo>
                  <a:pt x="8474" y="2825"/>
                </a:lnTo>
                <a:lnTo>
                  <a:pt x="8804" y="4402"/>
                </a:lnTo>
                <a:lnTo>
                  <a:pt x="8951" y="5173"/>
                </a:lnTo>
                <a:lnTo>
                  <a:pt x="9098" y="5980"/>
                </a:lnTo>
                <a:lnTo>
                  <a:pt x="9134" y="6347"/>
                </a:lnTo>
                <a:lnTo>
                  <a:pt x="9134" y="6713"/>
                </a:lnTo>
                <a:lnTo>
                  <a:pt x="8914" y="6126"/>
                </a:lnTo>
                <a:lnTo>
                  <a:pt x="8841" y="5796"/>
                </a:lnTo>
                <a:lnTo>
                  <a:pt x="8731" y="5430"/>
                </a:lnTo>
                <a:lnTo>
                  <a:pt x="8657" y="5246"/>
                </a:lnTo>
                <a:lnTo>
                  <a:pt x="8547" y="5099"/>
                </a:lnTo>
                <a:lnTo>
                  <a:pt x="8437" y="4953"/>
                </a:lnTo>
                <a:lnTo>
                  <a:pt x="8327" y="4879"/>
                </a:lnTo>
                <a:lnTo>
                  <a:pt x="8254" y="4879"/>
                </a:lnTo>
                <a:lnTo>
                  <a:pt x="8217" y="4916"/>
                </a:lnTo>
                <a:lnTo>
                  <a:pt x="8180" y="5026"/>
                </a:lnTo>
                <a:lnTo>
                  <a:pt x="8180" y="5136"/>
                </a:lnTo>
                <a:lnTo>
                  <a:pt x="8217" y="5393"/>
                </a:lnTo>
                <a:lnTo>
                  <a:pt x="8364" y="5906"/>
                </a:lnTo>
                <a:lnTo>
                  <a:pt x="8584" y="6567"/>
                </a:lnTo>
                <a:lnTo>
                  <a:pt x="8767" y="7227"/>
                </a:lnTo>
                <a:lnTo>
                  <a:pt x="8731" y="7374"/>
                </a:lnTo>
                <a:lnTo>
                  <a:pt x="8731" y="7447"/>
                </a:lnTo>
                <a:lnTo>
                  <a:pt x="8731" y="7520"/>
                </a:lnTo>
                <a:lnTo>
                  <a:pt x="8804" y="7594"/>
                </a:lnTo>
                <a:lnTo>
                  <a:pt x="8694" y="7740"/>
                </a:lnTo>
                <a:lnTo>
                  <a:pt x="8547" y="7887"/>
                </a:lnTo>
                <a:lnTo>
                  <a:pt x="8401" y="7997"/>
                </a:lnTo>
                <a:lnTo>
                  <a:pt x="8180" y="8107"/>
                </a:lnTo>
                <a:lnTo>
                  <a:pt x="8144" y="8034"/>
                </a:lnTo>
                <a:lnTo>
                  <a:pt x="8144" y="7997"/>
                </a:lnTo>
                <a:lnTo>
                  <a:pt x="8070" y="7961"/>
                </a:lnTo>
                <a:lnTo>
                  <a:pt x="7630" y="6530"/>
                </a:lnTo>
                <a:lnTo>
                  <a:pt x="7337" y="5650"/>
                </a:lnTo>
                <a:lnTo>
                  <a:pt x="7153" y="5283"/>
                </a:lnTo>
                <a:lnTo>
                  <a:pt x="7080" y="5026"/>
                </a:lnTo>
                <a:lnTo>
                  <a:pt x="7080" y="4953"/>
                </a:lnTo>
                <a:lnTo>
                  <a:pt x="7080" y="4879"/>
                </a:lnTo>
                <a:lnTo>
                  <a:pt x="7117" y="4806"/>
                </a:lnTo>
                <a:lnTo>
                  <a:pt x="7153" y="4733"/>
                </a:lnTo>
                <a:lnTo>
                  <a:pt x="7117" y="4659"/>
                </a:lnTo>
                <a:lnTo>
                  <a:pt x="7080" y="4623"/>
                </a:lnTo>
                <a:lnTo>
                  <a:pt x="6860" y="4476"/>
                </a:lnTo>
                <a:lnTo>
                  <a:pt x="6750" y="4439"/>
                </a:lnTo>
                <a:lnTo>
                  <a:pt x="6640" y="4476"/>
                </a:lnTo>
                <a:lnTo>
                  <a:pt x="6603" y="4549"/>
                </a:lnTo>
                <a:lnTo>
                  <a:pt x="6603" y="4623"/>
                </a:lnTo>
                <a:lnTo>
                  <a:pt x="6640" y="4659"/>
                </a:lnTo>
                <a:lnTo>
                  <a:pt x="6677" y="4769"/>
                </a:lnTo>
                <a:lnTo>
                  <a:pt x="6640" y="4879"/>
                </a:lnTo>
                <a:lnTo>
                  <a:pt x="6640" y="5063"/>
                </a:lnTo>
                <a:lnTo>
                  <a:pt x="6713" y="5320"/>
                </a:lnTo>
                <a:lnTo>
                  <a:pt x="6787" y="5576"/>
                </a:lnTo>
                <a:lnTo>
                  <a:pt x="6970" y="6090"/>
                </a:lnTo>
                <a:lnTo>
                  <a:pt x="7667" y="8254"/>
                </a:lnTo>
                <a:lnTo>
                  <a:pt x="7300" y="8254"/>
                </a:lnTo>
                <a:lnTo>
                  <a:pt x="6970" y="8181"/>
                </a:lnTo>
                <a:lnTo>
                  <a:pt x="6970" y="8107"/>
                </a:lnTo>
                <a:lnTo>
                  <a:pt x="6970" y="8034"/>
                </a:lnTo>
                <a:lnTo>
                  <a:pt x="6897" y="7997"/>
                </a:lnTo>
                <a:lnTo>
                  <a:pt x="6530" y="6383"/>
                </a:lnTo>
                <a:lnTo>
                  <a:pt x="6310" y="5503"/>
                </a:lnTo>
                <a:lnTo>
                  <a:pt x="6200" y="5099"/>
                </a:lnTo>
                <a:lnTo>
                  <a:pt x="6090" y="4916"/>
                </a:lnTo>
                <a:lnTo>
                  <a:pt x="5980" y="4733"/>
                </a:lnTo>
                <a:lnTo>
                  <a:pt x="5943" y="4696"/>
                </a:lnTo>
                <a:lnTo>
                  <a:pt x="5906" y="4696"/>
                </a:lnTo>
                <a:lnTo>
                  <a:pt x="5833" y="4733"/>
                </a:lnTo>
                <a:lnTo>
                  <a:pt x="5833" y="4769"/>
                </a:lnTo>
                <a:lnTo>
                  <a:pt x="5796" y="4989"/>
                </a:lnTo>
                <a:lnTo>
                  <a:pt x="5796" y="5173"/>
                </a:lnTo>
                <a:lnTo>
                  <a:pt x="5870" y="5576"/>
                </a:lnTo>
                <a:lnTo>
                  <a:pt x="6053" y="6383"/>
                </a:lnTo>
                <a:lnTo>
                  <a:pt x="6420" y="7887"/>
                </a:lnTo>
                <a:lnTo>
                  <a:pt x="6420" y="7887"/>
                </a:lnTo>
                <a:lnTo>
                  <a:pt x="6163" y="7740"/>
                </a:lnTo>
                <a:lnTo>
                  <a:pt x="5980" y="7520"/>
                </a:lnTo>
                <a:lnTo>
                  <a:pt x="5759" y="7227"/>
                </a:lnTo>
                <a:lnTo>
                  <a:pt x="5576" y="6897"/>
                </a:lnTo>
                <a:lnTo>
                  <a:pt x="5466" y="6567"/>
                </a:lnTo>
                <a:lnTo>
                  <a:pt x="5393" y="6237"/>
                </a:lnTo>
                <a:lnTo>
                  <a:pt x="5246" y="5540"/>
                </a:lnTo>
                <a:lnTo>
                  <a:pt x="5173" y="5209"/>
                </a:lnTo>
                <a:lnTo>
                  <a:pt x="5063" y="4879"/>
                </a:lnTo>
                <a:lnTo>
                  <a:pt x="4916" y="4586"/>
                </a:lnTo>
                <a:lnTo>
                  <a:pt x="4732" y="4366"/>
                </a:lnTo>
                <a:lnTo>
                  <a:pt x="4512" y="4146"/>
                </a:lnTo>
                <a:lnTo>
                  <a:pt x="4292" y="3962"/>
                </a:lnTo>
                <a:lnTo>
                  <a:pt x="4035" y="3816"/>
                </a:lnTo>
                <a:lnTo>
                  <a:pt x="3779" y="3706"/>
                </a:lnTo>
                <a:lnTo>
                  <a:pt x="3485" y="3595"/>
                </a:lnTo>
                <a:lnTo>
                  <a:pt x="3192" y="3522"/>
                </a:lnTo>
                <a:lnTo>
                  <a:pt x="2862" y="3449"/>
                </a:lnTo>
                <a:lnTo>
                  <a:pt x="2128" y="3449"/>
                </a:lnTo>
                <a:lnTo>
                  <a:pt x="1798" y="3522"/>
                </a:lnTo>
                <a:lnTo>
                  <a:pt x="1101" y="3669"/>
                </a:lnTo>
                <a:lnTo>
                  <a:pt x="404" y="3889"/>
                </a:lnTo>
                <a:lnTo>
                  <a:pt x="184" y="3962"/>
                </a:lnTo>
                <a:lnTo>
                  <a:pt x="74" y="4036"/>
                </a:lnTo>
                <a:lnTo>
                  <a:pt x="0" y="4109"/>
                </a:lnTo>
                <a:lnTo>
                  <a:pt x="0" y="4182"/>
                </a:lnTo>
                <a:lnTo>
                  <a:pt x="0" y="4219"/>
                </a:lnTo>
                <a:lnTo>
                  <a:pt x="0" y="4402"/>
                </a:lnTo>
                <a:lnTo>
                  <a:pt x="37" y="4439"/>
                </a:lnTo>
                <a:lnTo>
                  <a:pt x="74" y="4513"/>
                </a:lnTo>
                <a:lnTo>
                  <a:pt x="257" y="4586"/>
                </a:lnTo>
                <a:lnTo>
                  <a:pt x="404" y="4586"/>
                </a:lnTo>
                <a:lnTo>
                  <a:pt x="514" y="4513"/>
                </a:lnTo>
                <a:lnTo>
                  <a:pt x="624" y="4439"/>
                </a:lnTo>
                <a:lnTo>
                  <a:pt x="881" y="4329"/>
                </a:lnTo>
                <a:lnTo>
                  <a:pt x="881" y="4366"/>
                </a:lnTo>
                <a:lnTo>
                  <a:pt x="881" y="4549"/>
                </a:lnTo>
                <a:lnTo>
                  <a:pt x="881" y="4696"/>
                </a:lnTo>
                <a:lnTo>
                  <a:pt x="954" y="5026"/>
                </a:lnTo>
                <a:lnTo>
                  <a:pt x="1211" y="5686"/>
                </a:lnTo>
                <a:lnTo>
                  <a:pt x="1468" y="6493"/>
                </a:lnTo>
                <a:lnTo>
                  <a:pt x="1761" y="7300"/>
                </a:lnTo>
                <a:lnTo>
                  <a:pt x="1798" y="7374"/>
                </a:lnTo>
                <a:lnTo>
                  <a:pt x="1871" y="7447"/>
                </a:lnTo>
                <a:lnTo>
                  <a:pt x="2055" y="7447"/>
                </a:lnTo>
                <a:lnTo>
                  <a:pt x="2128" y="7410"/>
                </a:lnTo>
                <a:lnTo>
                  <a:pt x="2165" y="7337"/>
                </a:lnTo>
                <a:lnTo>
                  <a:pt x="2201" y="7227"/>
                </a:lnTo>
                <a:lnTo>
                  <a:pt x="2201" y="7154"/>
                </a:lnTo>
                <a:lnTo>
                  <a:pt x="1945" y="6383"/>
                </a:lnTo>
                <a:lnTo>
                  <a:pt x="1688" y="5650"/>
                </a:lnTo>
                <a:lnTo>
                  <a:pt x="1468" y="4989"/>
                </a:lnTo>
                <a:lnTo>
                  <a:pt x="1321" y="4696"/>
                </a:lnTo>
                <a:lnTo>
                  <a:pt x="1138" y="4402"/>
                </a:lnTo>
                <a:lnTo>
                  <a:pt x="1211" y="4329"/>
                </a:lnTo>
                <a:lnTo>
                  <a:pt x="1248" y="4329"/>
                </a:lnTo>
                <a:lnTo>
                  <a:pt x="1248" y="4292"/>
                </a:lnTo>
                <a:lnTo>
                  <a:pt x="1211" y="4292"/>
                </a:lnTo>
                <a:lnTo>
                  <a:pt x="1174" y="4256"/>
                </a:lnTo>
                <a:lnTo>
                  <a:pt x="1138" y="4256"/>
                </a:lnTo>
                <a:lnTo>
                  <a:pt x="1504" y="4182"/>
                </a:lnTo>
                <a:lnTo>
                  <a:pt x="1871" y="4109"/>
                </a:lnTo>
                <a:lnTo>
                  <a:pt x="1945" y="4256"/>
                </a:lnTo>
                <a:lnTo>
                  <a:pt x="2055" y="4439"/>
                </a:lnTo>
                <a:lnTo>
                  <a:pt x="2238" y="4879"/>
                </a:lnTo>
                <a:lnTo>
                  <a:pt x="2421" y="5320"/>
                </a:lnTo>
                <a:lnTo>
                  <a:pt x="2495" y="5760"/>
                </a:lnTo>
                <a:lnTo>
                  <a:pt x="2605" y="6200"/>
                </a:lnTo>
                <a:lnTo>
                  <a:pt x="2715" y="6420"/>
                </a:lnTo>
                <a:lnTo>
                  <a:pt x="2788" y="6603"/>
                </a:lnTo>
                <a:lnTo>
                  <a:pt x="2935" y="6787"/>
                </a:lnTo>
                <a:lnTo>
                  <a:pt x="3082" y="6933"/>
                </a:lnTo>
                <a:lnTo>
                  <a:pt x="3228" y="6970"/>
                </a:lnTo>
                <a:lnTo>
                  <a:pt x="3302" y="6933"/>
                </a:lnTo>
                <a:lnTo>
                  <a:pt x="3375" y="6860"/>
                </a:lnTo>
                <a:lnTo>
                  <a:pt x="3375" y="6750"/>
                </a:lnTo>
                <a:lnTo>
                  <a:pt x="3302" y="6530"/>
                </a:lnTo>
                <a:lnTo>
                  <a:pt x="3192" y="6347"/>
                </a:lnTo>
                <a:lnTo>
                  <a:pt x="3082" y="6126"/>
                </a:lnTo>
                <a:lnTo>
                  <a:pt x="3008" y="5943"/>
                </a:lnTo>
                <a:lnTo>
                  <a:pt x="2898" y="5503"/>
                </a:lnTo>
                <a:lnTo>
                  <a:pt x="2788" y="5063"/>
                </a:lnTo>
                <a:lnTo>
                  <a:pt x="2605" y="4549"/>
                </a:lnTo>
                <a:lnTo>
                  <a:pt x="2458" y="4292"/>
                </a:lnTo>
                <a:lnTo>
                  <a:pt x="2311" y="4036"/>
                </a:lnTo>
                <a:lnTo>
                  <a:pt x="2752" y="4036"/>
                </a:lnTo>
                <a:lnTo>
                  <a:pt x="3192" y="4109"/>
                </a:lnTo>
                <a:lnTo>
                  <a:pt x="3192" y="4219"/>
                </a:lnTo>
                <a:lnTo>
                  <a:pt x="3228" y="4366"/>
                </a:lnTo>
                <a:lnTo>
                  <a:pt x="3302" y="4623"/>
                </a:lnTo>
                <a:lnTo>
                  <a:pt x="3522" y="5063"/>
                </a:lnTo>
                <a:lnTo>
                  <a:pt x="3779" y="5833"/>
                </a:lnTo>
                <a:lnTo>
                  <a:pt x="3852" y="5943"/>
                </a:lnTo>
                <a:lnTo>
                  <a:pt x="3889" y="6016"/>
                </a:lnTo>
                <a:lnTo>
                  <a:pt x="3962" y="6090"/>
                </a:lnTo>
                <a:lnTo>
                  <a:pt x="4109" y="6126"/>
                </a:lnTo>
                <a:lnTo>
                  <a:pt x="4146" y="6090"/>
                </a:lnTo>
                <a:lnTo>
                  <a:pt x="4219" y="6053"/>
                </a:lnTo>
                <a:lnTo>
                  <a:pt x="4292" y="5943"/>
                </a:lnTo>
                <a:lnTo>
                  <a:pt x="4292" y="5796"/>
                </a:lnTo>
                <a:lnTo>
                  <a:pt x="4256" y="5686"/>
                </a:lnTo>
                <a:lnTo>
                  <a:pt x="4182" y="5540"/>
                </a:lnTo>
                <a:lnTo>
                  <a:pt x="3852" y="4659"/>
                </a:lnTo>
                <a:lnTo>
                  <a:pt x="3669" y="4292"/>
                </a:lnTo>
                <a:lnTo>
                  <a:pt x="4035" y="4513"/>
                </a:lnTo>
                <a:lnTo>
                  <a:pt x="4182" y="4623"/>
                </a:lnTo>
                <a:lnTo>
                  <a:pt x="4329" y="4769"/>
                </a:lnTo>
                <a:lnTo>
                  <a:pt x="4439" y="4953"/>
                </a:lnTo>
                <a:lnTo>
                  <a:pt x="4512" y="5136"/>
                </a:lnTo>
                <a:lnTo>
                  <a:pt x="4659" y="5540"/>
                </a:lnTo>
                <a:lnTo>
                  <a:pt x="4806" y="6347"/>
                </a:lnTo>
                <a:lnTo>
                  <a:pt x="4842" y="6640"/>
                </a:lnTo>
                <a:lnTo>
                  <a:pt x="4952" y="6933"/>
                </a:lnTo>
                <a:lnTo>
                  <a:pt x="5063" y="7190"/>
                </a:lnTo>
                <a:lnTo>
                  <a:pt x="5209" y="7447"/>
                </a:lnTo>
                <a:lnTo>
                  <a:pt x="5393" y="7704"/>
                </a:lnTo>
                <a:lnTo>
                  <a:pt x="5576" y="7924"/>
                </a:lnTo>
                <a:lnTo>
                  <a:pt x="5759" y="8144"/>
                </a:lnTo>
                <a:lnTo>
                  <a:pt x="5980" y="8327"/>
                </a:lnTo>
                <a:lnTo>
                  <a:pt x="6236" y="8474"/>
                </a:lnTo>
                <a:lnTo>
                  <a:pt x="6493" y="8621"/>
                </a:lnTo>
                <a:lnTo>
                  <a:pt x="6750" y="8694"/>
                </a:lnTo>
                <a:lnTo>
                  <a:pt x="7043" y="8768"/>
                </a:lnTo>
                <a:lnTo>
                  <a:pt x="7300" y="8804"/>
                </a:lnTo>
                <a:lnTo>
                  <a:pt x="7924" y="8804"/>
                </a:lnTo>
                <a:lnTo>
                  <a:pt x="8217" y="8694"/>
                </a:lnTo>
                <a:lnTo>
                  <a:pt x="8511" y="8621"/>
                </a:lnTo>
                <a:lnTo>
                  <a:pt x="8731" y="8474"/>
                </a:lnTo>
                <a:lnTo>
                  <a:pt x="8951" y="8291"/>
                </a:lnTo>
                <a:lnTo>
                  <a:pt x="9171" y="8107"/>
                </a:lnTo>
                <a:lnTo>
                  <a:pt x="9354" y="7887"/>
                </a:lnTo>
                <a:lnTo>
                  <a:pt x="9464" y="7667"/>
                </a:lnTo>
                <a:lnTo>
                  <a:pt x="9611" y="7410"/>
                </a:lnTo>
                <a:lnTo>
                  <a:pt x="9684" y="7117"/>
                </a:lnTo>
                <a:lnTo>
                  <a:pt x="9721" y="6787"/>
                </a:lnTo>
                <a:lnTo>
                  <a:pt x="9758" y="6457"/>
                </a:lnTo>
                <a:lnTo>
                  <a:pt x="9721" y="6090"/>
                </a:lnTo>
                <a:lnTo>
                  <a:pt x="9684" y="5760"/>
                </a:lnTo>
                <a:lnTo>
                  <a:pt x="9538" y="5063"/>
                </a:lnTo>
                <a:lnTo>
                  <a:pt x="9354" y="4366"/>
                </a:lnTo>
                <a:lnTo>
                  <a:pt x="9024" y="2788"/>
                </a:lnTo>
                <a:lnTo>
                  <a:pt x="8951" y="2422"/>
                </a:lnTo>
                <a:lnTo>
                  <a:pt x="8951" y="2238"/>
                </a:lnTo>
                <a:lnTo>
                  <a:pt x="8951" y="2055"/>
                </a:lnTo>
                <a:lnTo>
                  <a:pt x="9024" y="2348"/>
                </a:lnTo>
                <a:lnTo>
                  <a:pt x="9098" y="2568"/>
                </a:lnTo>
                <a:lnTo>
                  <a:pt x="9244" y="2788"/>
                </a:lnTo>
                <a:lnTo>
                  <a:pt x="9391" y="3009"/>
                </a:lnTo>
                <a:lnTo>
                  <a:pt x="9501" y="3082"/>
                </a:lnTo>
                <a:lnTo>
                  <a:pt x="9611" y="3119"/>
                </a:lnTo>
                <a:lnTo>
                  <a:pt x="9684" y="3119"/>
                </a:lnTo>
                <a:lnTo>
                  <a:pt x="9758" y="3082"/>
                </a:lnTo>
                <a:lnTo>
                  <a:pt x="9794" y="3045"/>
                </a:lnTo>
                <a:lnTo>
                  <a:pt x="9831" y="2972"/>
                </a:lnTo>
                <a:lnTo>
                  <a:pt x="9758" y="2788"/>
                </a:lnTo>
                <a:lnTo>
                  <a:pt x="9648" y="2605"/>
                </a:lnTo>
                <a:lnTo>
                  <a:pt x="9464" y="2275"/>
                </a:lnTo>
                <a:lnTo>
                  <a:pt x="9318" y="1908"/>
                </a:lnTo>
                <a:lnTo>
                  <a:pt x="9244" y="1725"/>
                </a:lnTo>
                <a:lnTo>
                  <a:pt x="9134" y="1541"/>
                </a:lnTo>
                <a:lnTo>
                  <a:pt x="9171" y="1505"/>
                </a:lnTo>
                <a:lnTo>
                  <a:pt x="9354" y="1358"/>
                </a:lnTo>
                <a:lnTo>
                  <a:pt x="9538" y="1248"/>
                </a:lnTo>
                <a:lnTo>
                  <a:pt x="9978" y="1101"/>
                </a:lnTo>
                <a:lnTo>
                  <a:pt x="10051" y="1395"/>
                </a:lnTo>
                <a:lnTo>
                  <a:pt x="10125" y="1688"/>
                </a:lnTo>
                <a:lnTo>
                  <a:pt x="10345" y="2238"/>
                </a:lnTo>
                <a:lnTo>
                  <a:pt x="10418" y="2495"/>
                </a:lnTo>
                <a:lnTo>
                  <a:pt x="10491" y="2825"/>
                </a:lnTo>
                <a:lnTo>
                  <a:pt x="10565" y="2972"/>
                </a:lnTo>
                <a:lnTo>
                  <a:pt x="10638" y="3082"/>
                </a:lnTo>
                <a:lnTo>
                  <a:pt x="10748" y="3192"/>
                </a:lnTo>
                <a:lnTo>
                  <a:pt x="10858" y="3229"/>
                </a:lnTo>
                <a:lnTo>
                  <a:pt x="10968" y="3229"/>
                </a:lnTo>
                <a:lnTo>
                  <a:pt x="11042" y="3192"/>
                </a:lnTo>
                <a:lnTo>
                  <a:pt x="11115" y="3119"/>
                </a:lnTo>
                <a:lnTo>
                  <a:pt x="11115" y="3009"/>
                </a:lnTo>
                <a:lnTo>
                  <a:pt x="11115" y="2972"/>
                </a:lnTo>
                <a:lnTo>
                  <a:pt x="11078" y="2899"/>
                </a:lnTo>
                <a:lnTo>
                  <a:pt x="11005" y="2825"/>
                </a:lnTo>
                <a:lnTo>
                  <a:pt x="10932" y="2642"/>
                </a:lnTo>
                <a:lnTo>
                  <a:pt x="10895" y="2458"/>
                </a:lnTo>
                <a:lnTo>
                  <a:pt x="10675" y="1835"/>
                </a:lnTo>
                <a:lnTo>
                  <a:pt x="10528" y="1395"/>
                </a:lnTo>
                <a:lnTo>
                  <a:pt x="10418" y="1174"/>
                </a:lnTo>
                <a:lnTo>
                  <a:pt x="10308" y="991"/>
                </a:lnTo>
                <a:lnTo>
                  <a:pt x="10455" y="918"/>
                </a:lnTo>
                <a:lnTo>
                  <a:pt x="11005" y="734"/>
                </a:lnTo>
                <a:lnTo>
                  <a:pt x="11152" y="1174"/>
                </a:lnTo>
                <a:lnTo>
                  <a:pt x="11298" y="1615"/>
                </a:lnTo>
                <a:lnTo>
                  <a:pt x="11555" y="2348"/>
                </a:lnTo>
                <a:lnTo>
                  <a:pt x="11702" y="2678"/>
                </a:lnTo>
                <a:lnTo>
                  <a:pt x="11775" y="2788"/>
                </a:lnTo>
                <a:lnTo>
                  <a:pt x="11922" y="2899"/>
                </a:lnTo>
                <a:lnTo>
                  <a:pt x="11959" y="2935"/>
                </a:lnTo>
                <a:lnTo>
                  <a:pt x="12032" y="2899"/>
                </a:lnTo>
                <a:lnTo>
                  <a:pt x="12069" y="2899"/>
                </a:lnTo>
                <a:lnTo>
                  <a:pt x="12105" y="2825"/>
                </a:lnTo>
                <a:lnTo>
                  <a:pt x="12142" y="2715"/>
                </a:lnTo>
                <a:lnTo>
                  <a:pt x="12142" y="2568"/>
                </a:lnTo>
                <a:lnTo>
                  <a:pt x="12069" y="2275"/>
                </a:lnTo>
                <a:lnTo>
                  <a:pt x="11812" y="1688"/>
                </a:lnTo>
                <a:lnTo>
                  <a:pt x="11592" y="1101"/>
                </a:lnTo>
                <a:lnTo>
                  <a:pt x="11445" y="698"/>
                </a:lnTo>
                <a:lnTo>
                  <a:pt x="11372" y="588"/>
                </a:lnTo>
                <a:lnTo>
                  <a:pt x="11665" y="441"/>
                </a:lnTo>
                <a:lnTo>
                  <a:pt x="11922" y="294"/>
                </a:lnTo>
                <a:lnTo>
                  <a:pt x="12105" y="147"/>
                </a:lnTo>
                <a:lnTo>
                  <a:pt x="12142" y="111"/>
                </a:lnTo>
                <a:lnTo>
                  <a:pt x="12142" y="74"/>
                </a:lnTo>
                <a:lnTo>
                  <a:pt x="12105" y="37"/>
                </a:lnTo>
                <a:lnTo>
                  <a:pt x="12069" y="1"/>
                </a:lnTo>
                <a:close/>
                <a:moveTo>
                  <a:pt x="4072" y="7080"/>
                </a:moveTo>
                <a:lnTo>
                  <a:pt x="4035" y="7117"/>
                </a:lnTo>
                <a:lnTo>
                  <a:pt x="3999" y="7154"/>
                </a:lnTo>
                <a:lnTo>
                  <a:pt x="3999" y="7337"/>
                </a:lnTo>
                <a:lnTo>
                  <a:pt x="3999" y="7557"/>
                </a:lnTo>
                <a:lnTo>
                  <a:pt x="4072" y="7961"/>
                </a:lnTo>
                <a:lnTo>
                  <a:pt x="4219" y="8327"/>
                </a:lnTo>
                <a:lnTo>
                  <a:pt x="4366" y="8731"/>
                </a:lnTo>
                <a:lnTo>
                  <a:pt x="4439" y="8804"/>
                </a:lnTo>
                <a:lnTo>
                  <a:pt x="4182" y="8988"/>
                </a:lnTo>
                <a:lnTo>
                  <a:pt x="3889" y="9098"/>
                </a:lnTo>
                <a:lnTo>
                  <a:pt x="3852" y="8951"/>
                </a:lnTo>
                <a:lnTo>
                  <a:pt x="3815" y="8804"/>
                </a:lnTo>
                <a:lnTo>
                  <a:pt x="3669" y="8511"/>
                </a:lnTo>
                <a:lnTo>
                  <a:pt x="3522" y="8071"/>
                </a:lnTo>
                <a:lnTo>
                  <a:pt x="3449" y="7887"/>
                </a:lnTo>
                <a:lnTo>
                  <a:pt x="3339" y="7667"/>
                </a:lnTo>
                <a:lnTo>
                  <a:pt x="3228" y="7630"/>
                </a:lnTo>
                <a:lnTo>
                  <a:pt x="3155" y="7630"/>
                </a:lnTo>
                <a:lnTo>
                  <a:pt x="3045" y="7704"/>
                </a:lnTo>
                <a:lnTo>
                  <a:pt x="3045" y="7777"/>
                </a:lnTo>
                <a:lnTo>
                  <a:pt x="3082" y="7997"/>
                </a:lnTo>
                <a:lnTo>
                  <a:pt x="3118" y="8217"/>
                </a:lnTo>
                <a:lnTo>
                  <a:pt x="3265" y="8658"/>
                </a:lnTo>
                <a:lnTo>
                  <a:pt x="3339" y="8951"/>
                </a:lnTo>
                <a:lnTo>
                  <a:pt x="3412" y="9098"/>
                </a:lnTo>
                <a:lnTo>
                  <a:pt x="3485" y="9244"/>
                </a:lnTo>
                <a:lnTo>
                  <a:pt x="2825" y="9428"/>
                </a:lnTo>
                <a:lnTo>
                  <a:pt x="2788" y="9281"/>
                </a:lnTo>
                <a:lnTo>
                  <a:pt x="2642" y="8768"/>
                </a:lnTo>
                <a:lnTo>
                  <a:pt x="2532" y="8547"/>
                </a:lnTo>
                <a:lnTo>
                  <a:pt x="2385" y="8327"/>
                </a:lnTo>
                <a:lnTo>
                  <a:pt x="2385" y="8254"/>
                </a:lnTo>
                <a:lnTo>
                  <a:pt x="2385" y="8217"/>
                </a:lnTo>
                <a:lnTo>
                  <a:pt x="2421" y="8181"/>
                </a:lnTo>
                <a:lnTo>
                  <a:pt x="2421" y="8144"/>
                </a:lnTo>
                <a:lnTo>
                  <a:pt x="2421" y="8107"/>
                </a:lnTo>
                <a:lnTo>
                  <a:pt x="2385" y="8107"/>
                </a:lnTo>
                <a:lnTo>
                  <a:pt x="2275" y="8144"/>
                </a:lnTo>
                <a:lnTo>
                  <a:pt x="2128" y="8144"/>
                </a:lnTo>
                <a:lnTo>
                  <a:pt x="2055" y="8181"/>
                </a:lnTo>
                <a:lnTo>
                  <a:pt x="2018" y="8254"/>
                </a:lnTo>
                <a:lnTo>
                  <a:pt x="1981" y="8327"/>
                </a:lnTo>
                <a:lnTo>
                  <a:pt x="1981" y="8401"/>
                </a:lnTo>
                <a:lnTo>
                  <a:pt x="2165" y="8841"/>
                </a:lnTo>
                <a:lnTo>
                  <a:pt x="2348" y="9318"/>
                </a:lnTo>
                <a:lnTo>
                  <a:pt x="2385" y="9575"/>
                </a:lnTo>
                <a:lnTo>
                  <a:pt x="1945" y="9685"/>
                </a:lnTo>
                <a:lnTo>
                  <a:pt x="1871" y="9721"/>
                </a:lnTo>
                <a:lnTo>
                  <a:pt x="1798" y="9795"/>
                </a:lnTo>
                <a:lnTo>
                  <a:pt x="1798" y="9868"/>
                </a:lnTo>
                <a:lnTo>
                  <a:pt x="1761" y="9941"/>
                </a:lnTo>
                <a:lnTo>
                  <a:pt x="1798" y="10015"/>
                </a:lnTo>
                <a:lnTo>
                  <a:pt x="1835" y="10088"/>
                </a:lnTo>
                <a:lnTo>
                  <a:pt x="1908" y="10161"/>
                </a:lnTo>
                <a:lnTo>
                  <a:pt x="1981" y="10198"/>
                </a:lnTo>
                <a:lnTo>
                  <a:pt x="2275" y="10198"/>
                </a:lnTo>
                <a:lnTo>
                  <a:pt x="2385" y="10125"/>
                </a:lnTo>
                <a:lnTo>
                  <a:pt x="2495" y="10088"/>
                </a:lnTo>
                <a:lnTo>
                  <a:pt x="2532" y="10051"/>
                </a:lnTo>
                <a:lnTo>
                  <a:pt x="2568" y="10088"/>
                </a:lnTo>
                <a:lnTo>
                  <a:pt x="2605" y="10125"/>
                </a:lnTo>
                <a:lnTo>
                  <a:pt x="2678" y="10125"/>
                </a:lnTo>
                <a:lnTo>
                  <a:pt x="2788" y="10088"/>
                </a:lnTo>
                <a:lnTo>
                  <a:pt x="2825" y="9978"/>
                </a:lnTo>
                <a:lnTo>
                  <a:pt x="3265" y="9868"/>
                </a:lnTo>
                <a:lnTo>
                  <a:pt x="3742" y="9721"/>
                </a:lnTo>
                <a:lnTo>
                  <a:pt x="4146" y="9575"/>
                </a:lnTo>
                <a:lnTo>
                  <a:pt x="4549" y="9354"/>
                </a:lnTo>
                <a:lnTo>
                  <a:pt x="4732" y="9208"/>
                </a:lnTo>
                <a:lnTo>
                  <a:pt x="4879" y="9061"/>
                </a:lnTo>
                <a:lnTo>
                  <a:pt x="5026" y="8841"/>
                </a:lnTo>
                <a:lnTo>
                  <a:pt x="5136" y="8621"/>
                </a:lnTo>
                <a:lnTo>
                  <a:pt x="5209" y="8401"/>
                </a:lnTo>
                <a:lnTo>
                  <a:pt x="5173" y="8181"/>
                </a:lnTo>
                <a:lnTo>
                  <a:pt x="5099" y="7997"/>
                </a:lnTo>
                <a:lnTo>
                  <a:pt x="5026" y="7887"/>
                </a:lnTo>
                <a:lnTo>
                  <a:pt x="4952" y="7814"/>
                </a:lnTo>
                <a:lnTo>
                  <a:pt x="4842" y="7814"/>
                </a:lnTo>
                <a:lnTo>
                  <a:pt x="4806" y="7851"/>
                </a:lnTo>
                <a:lnTo>
                  <a:pt x="4806" y="7887"/>
                </a:lnTo>
                <a:lnTo>
                  <a:pt x="4732" y="8327"/>
                </a:lnTo>
                <a:lnTo>
                  <a:pt x="4512" y="7667"/>
                </a:lnTo>
                <a:lnTo>
                  <a:pt x="4366" y="7374"/>
                </a:lnTo>
                <a:lnTo>
                  <a:pt x="4182" y="7117"/>
                </a:lnTo>
                <a:lnTo>
                  <a:pt x="4146" y="708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82" name="Google Shape;282;p4"/>
          <p:cNvSpPr/>
          <p:nvPr/>
        </p:nvSpPr>
        <p:spPr>
          <a:xfrm>
            <a:off x="2704" y="4900231"/>
            <a:ext cx="180033" cy="373539"/>
          </a:xfrm>
          <a:custGeom>
            <a:avLst/>
            <a:gdLst/>
            <a:ahLst/>
            <a:cxnLst/>
            <a:rect l="l" t="t" r="r" b="b"/>
            <a:pathLst>
              <a:path w="6347" h="13169" extrusionOk="0">
                <a:moveTo>
                  <a:pt x="588" y="330"/>
                </a:moveTo>
                <a:lnTo>
                  <a:pt x="808" y="367"/>
                </a:lnTo>
                <a:lnTo>
                  <a:pt x="1028" y="440"/>
                </a:lnTo>
                <a:lnTo>
                  <a:pt x="1211" y="550"/>
                </a:lnTo>
                <a:lnTo>
                  <a:pt x="1395" y="734"/>
                </a:lnTo>
                <a:lnTo>
                  <a:pt x="1578" y="917"/>
                </a:lnTo>
                <a:lnTo>
                  <a:pt x="1688" y="1101"/>
                </a:lnTo>
                <a:lnTo>
                  <a:pt x="1798" y="1321"/>
                </a:lnTo>
                <a:lnTo>
                  <a:pt x="1908" y="1541"/>
                </a:lnTo>
                <a:lnTo>
                  <a:pt x="1982" y="1761"/>
                </a:lnTo>
                <a:lnTo>
                  <a:pt x="2018" y="2018"/>
                </a:lnTo>
                <a:lnTo>
                  <a:pt x="2018" y="2458"/>
                </a:lnTo>
                <a:lnTo>
                  <a:pt x="2018" y="2495"/>
                </a:lnTo>
                <a:lnTo>
                  <a:pt x="1982" y="2421"/>
                </a:lnTo>
                <a:lnTo>
                  <a:pt x="1762" y="1944"/>
                </a:lnTo>
                <a:lnTo>
                  <a:pt x="1615" y="1724"/>
                </a:lnTo>
                <a:lnTo>
                  <a:pt x="1432" y="1504"/>
                </a:lnTo>
                <a:lnTo>
                  <a:pt x="1395" y="1467"/>
                </a:lnTo>
                <a:lnTo>
                  <a:pt x="1322" y="1467"/>
                </a:lnTo>
                <a:lnTo>
                  <a:pt x="1285" y="1504"/>
                </a:lnTo>
                <a:lnTo>
                  <a:pt x="1285" y="1578"/>
                </a:lnTo>
                <a:lnTo>
                  <a:pt x="1322" y="1834"/>
                </a:lnTo>
                <a:lnTo>
                  <a:pt x="1395" y="2128"/>
                </a:lnTo>
                <a:lnTo>
                  <a:pt x="1615" y="2641"/>
                </a:lnTo>
                <a:lnTo>
                  <a:pt x="1725" y="2935"/>
                </a:lnTo>
                <a:lnTo>
                  <a:pt x="1615" y="2861"/>
                </a:lnTo>
                <a:lnTo>
                  <a:pt x="1468" y="2715"/>
                </a:lnTo>
                <a:lnTo>
                  <a:pt x="1248" y="2348"/>
                </a:lnTo>
                <a:lnTo>
                  <a:pt x="1065" y="1981"/>
                </a:lnTo>
                <a:lnTo>
                  <a:pt x="955" y="1724"/>
                </a:lnTo>
                <a:lnTo>
                  <a:pt x="845" y="1394"/>
                </a:lnTo>
                <a:lnTo>
                  <a:pt x="735" y="1027"/>
                </a:lnTo>
                <a:lnTo>
                  <a:pt x="661" y="697"/>
                </a:lnTo>
                <a:lnTo>
                  <a:pt x="588" y="330"/>
                </a:lnTo>
                <a:close/>
                <a:moveTo>
                  <a:pt x="3706" y="2825"/>
                </a:moveTo>
                <a:lnTo>
                  <a:pt x="3926" y="2861"/>
                </a:lnTo>
                <a:lnTo>
                  <a:pt x="4109" y="2935"/>
                </a:lnTo>
                <a:lnTo>
                  <a:pt x="4733" y="3118"/>
                </a:lnTo>
                <a:lnTo>
                  <a:pt x="4990" y="3228"/>
                </a:lnTo>
                <a:lnTo>
                  <a:pt x="5283" y="3375"/>
                </a:lnTo>
                <a:lnTo>
                  <a:pt x="5503" y="3522"/>
                </a:lnTo>
                <a:lnTo>
                  <a:pt x="5687" y="3668"/>
                </a:lnTo>
                <a:lnTo>
                  <a:pt x="5687" y="3668"/>
                </a:lnTo>
                <a:lnTo>
                  <a:pt x="5540" y="3632"/>
                </a:lnTo>
                <a:lnTo>
                  <a:pt x="5467" y="3632"/>
                </a:lnTo>
                <a:lnTo>
                  <a:pt x="5393" y="3705"/>
                </a:lnTo>
                <a:lnTo>
                  <a:pt x="5356" y="3778"/>
                </a:lnTo>
                <a:lnTo>
                  <a:pt x="5393" y="3888"/>
                </a:lnTo>
                <a:lnTo>
                  <a:pt x="5026" y="4035"/>
                </a:lnTo>
                <a:lnTo>
                  <a:pt x="4660" y="4109"/>
                </a:lnTo>
                <a:lnTo>
                  <a:pt x="4293" y="4182"/>
                </a:lnTo>
                <a:lnTo>
                  <a:pt x="3889" y="4182"/>
                </a:lnTo>
                <a:lnTo>
                  <a:pt x="3449" y="4109"/>
                </a:lnTo>
                <a:lnTo>
                  <a:pt x="3046" y="3999"/>
                </a:lnTo>
                <a:lnTo>
                  <a:pt x="2862" y="3925"/>
                </a:lnTo>
                <a:lnTo>
                  <a:pt x="2642" y="3815"/>
                </a:lnTo>
                <a:lnTo>
                  <a:pt x="2459" y="3668"/>
                </a:lnTo>
                <a:lnTo>
                  <a:pt x="2349" y="3595"/>
                </a:lnTo>
                <a:lnTo>
                  <a:pt x="2312" y="3522"/>
                </a:lnTo>
                <a:lnTo>
                  <a:pt x="2532" y="3668"/>
                </a:lnTo>
                <a:lnTo>
                  <a:pt x="2789" y="3815"/>
                </a:lnTo>
                <a:lnTo>
                  <a:pt x="3046" y="3888"/>
                </a:lnTo>
                <a:lnTo>
                  <a:pt x="3339" y="3999"/>
                </a:lnTo>
                <a:lnTo>
                  <a:pt x="3596" y="4035"/>
                </a:lnTo>
                <a:lnTo>
                  <a:pt x="3889" y="4109"/>
                </a:lnTo>
                <a:lnTo>
                  <a:pt x="4073" y="4109"/>
                </a:lnTo>
                <a:lnTo>
                  <a:pt x="4183" y="4072"/>
                </a:lnTo>
                <a:lnTo>
                  <a:pt x="4329" y="4035"/>
                </a:lnTo>
                <a:lnTo>
                  <a:pt x="4439" y="3962"/>
                </a:lnTo>
                <a:lnTo>
                  <a:pt x="4476" y="3888"/>
                </a:lnTo>
                <a:lnTo>
                  <a:pt x="4439" y="3778"/>
                </a:lnTo>
                <a:lnTo>
                  <a:pt x="4329" y="3705"/>
                </a:lnTo>
                <a:lnTo>
                  <a:pt x="4219" y="3632"/>
                </a:lnTo>
                <a:lnTo>
                  <a:pt x="3963" y="3595"/>
                </a:lnTo>
                <a:lnTo>
                  <a:pt x="3706" y="3558"/>
                </a:lnTo>
                <a:lnTo>
                  <a:pt x="3449" y="3522"/>
                </a:lnTo>
                <a:lnTo>
                  <a:pt x="2715" y="3338"/>
                </a:lnTo>
                <a:lnTo>
                  <a:pt x="2862" y="3228"/>
                </a:lnTo>
                <a:lnTo>
                  <a:pt x="3082" y="3081"/>
                </a:lnTo>
                <a:lnTo>
                  <a:pt x="3302" y="2935"/>
                </a:lnTo>
                <a:lnTo>
                  <a:pt x="3486" y="2861"/>
                </a:lnTo>
                <a:lnTo>
                  <a:pt x="3706" y="2825"/>
                </a:lnTo>
                <a:close/>
                <a:moveTo>
                  <a:pt x="1285" y="5686"/>
                </a:moveTo>
                <a:lnTo>
                  <a:pt x="1725" y="5723"/>
                </a:lnTo>
                <a:lnTo>
                  <a:pt x="1762" y="5723"/>
                </a:lnTo>
                <a:lnTo>
                  <a:pt x="1835" y="5869"/>
                </a:lnTo>
                <a:lnTo>
                  <a:pt x="1908" y="5943"/>
                </a:lnTo>
                <a:lnTo>
                  <a:pt x="2018" y="5943"/>
                </a:lnTo>
                <a:lnTo>
                  <a:pt x="2129" y="5869"/>
                </a:lnTo>
                <a:lnTo>
                  <a:pt x="2165" y="5759"/>
                </a:lnTo>
                <a:lnTo>
                  <a:pt x="2642" y="5796"/>
                </a:lnTo>
                <a:lnTo>
                  <a:pt x="3082" y="5796"/>
                </a:lnTo>
                <a:lnTo>
                  <a:pt x="3339" y="5833"/>
                </a:lnTo>
                <a:lnTo>
                  <a:pt x="3522" y="5869"/>
                </a:lnTo>
                <a:lnTo>
                  <a:pt x="3522" y="6016"/>
                </a:lnTo>
                <a:lnTo>
                  <a:pt x="3376" y="5979"/>
                </a:lnTo>
                <a:lnTo>
                  <a:pt x="3266" y="6016"/>
                </a:lnTo>
                <a:lnTo>
                  <a:pt x="3119" y="6089"/>
                </a:lnTo>
                <a:lnTo>
                  <a:pt x="3082" y="6163"/>
                </a:lnTo>
                <a:lnTo>
                  <a:pt x="3082" y="6236"/>
                </a:lnTo>
                <a:lnTo>
                  <a:pt x="2752" y="6236"/>
                </a:lnTo>
                <a:lnTo>
                  <a:pt x="1322" y="6163"/>
                </a:lnTo>
                <a:lnTo>
                  <a:pt x="808" y="6089"/>
                </a:lnTo>
                <a:lnTo>
                  <a:pt x="515" y="6053"/>
                </a:lnTo>
                <a:lnTo>
                  <a:pt x="258" y="6089"/>
                </a:lnTo>
                <a:lnTo>
                  <a:pt x="368" y="5943"/>
                </a:lnTo>
                <a:lnTo>
                  <a:pt x="515" y="5833"/>
                </a:lnTo>
                <a:lnTo>
                  <a:pt x="661" y="5723"/>
                </a:lnTo>
                <a:lnTo>
                  <a:pt x="808" y="5686"/>
                </a:lnTo>
                <a:close/>
                <a:moveTo>
                  <a:pt x="2239" y="6676"/>
                </a:moveTo>
                <a:lnTo>
                  <a:pt x="3009" y="6713"/>
                </a:lnTo>
                <a:lnTo>
                  <a:pt x="3156" y="6750"/>
                </a:lnTo>
                <a:lnTo>
                  <a:pt x="3156" y="7997"/>
                </a:lnTo>
                <a:lnTo>
                  <a:pt x="3119" y="9244"/>
                </a:lnTo>
                <a:lnTo>
                  <a:pt x="2422" y="9354"/>
                </a:lnTo>
                <a:lnTo>
                  <a:pt x="2422" y="8951"/>
                </a:lnTo>
                <a:lnTo>
                  <a:pt x="2312" y="7630"/>
                </a:lnTo>
                <a:lnTo>
                  <a:pt x="2275" y="6933"/>
                </a:lnTo>
                <a:lnTo>
                  <a:pt x="2239" y="6676"/>
                </a:lnTo>
                <a:close/>
                <a:moveTo>
                  <a:pt x="1065" y="6566"/>
                </a:moveTo>
                <a:lnTo>
                  <a:pt x="1872" y="6676"/>
                </a:lnTo>
                <a:lnTo>
                  <a:pt x="1835" y="6786"/>
                </a:lnTo>
                <a:lnTo>
                  <a:pt x="1835" y="6933"/>
                </a:lnTo>
                <a:lnTo>
                  <a:pt x="1872" y="7226"/>
                </a:lnTo>
                <a:lnTo>
                  <a:pt x="1945" y="8804"/>
                </a:lnTo>
                <a:lnTo>
                  <a:pt x="1982" y="9391"/>
                </a:lnTo>
                <a:lnTo>
                  <a:pt x="1542" y="9391"/>
                </a:lnTo>
                <a:lnTo>
                  <a:pt x="1101" y="9427"/>
                </a:lnTo>
                <a:lnTo>
                  <a:pt x="1028" y="8254"/>
                </a:lnTo>
                <a:lnTo>
                  <a:pt x="955" y="7410"/>
                </a:lnTo>
                <a:lnTo>
                  <a:pt x="918" y="6970"/>
                </a:lnTo>
                <a:lnTo>
                  <a:pt x="808" y="6566"/>
                </a:lnTo>
                <a:close/>
                <a:moveTo>
                  <a:pt x="3082" y="9721"/>
                </a:moveTo>
                <a:lnTo>
                  <a:pt x="3009" y="10454"/>
                </a:lnTo>
                <a:lnTo>
                  <a:pt x="2972" y="10454"/>
                </a:lnTo>
                <a:lnTo>
                  <a:pt x="2862" y="10418"/>
                </a:lnTo>
                <a:lnTo>
                  <a:pt x="2752" y="10418"/>
                </a:lnTo>
                <a:lnTo>
                  <a:pt x="2605" y="10454"/>
                </a:lnTo>
                <a:lnTo>
                  <a:pt x="2495" y="10528"/>
                </a:lnTo>
                <a:lnTo>
                  <a:pt x="2495" y="10418"/>
                </a:lnTo>
                <a:lnTo>
                  <a:pt x="2459" y="9831"/>
                </a:lnTo>
                <a:lnTo>
                  <a:pt x="2789" y="9794"/>
                </a:lnTo>
                <a:lnTo>
                  <a:pt x="3082" y="9721"/>
                </a:lnTo>
                <a:close/>
                <a:moveTo>
                  <a:pt x="1138" y="9758"/>
                </a:moveTo>
                <a:lnTo>
                  <a:pt x="1358" y="9831"/>
                </a:lnTo>
                <a:lnTo>
                  <a:pt x="1542" y="9831"/>
                </a:lnTo>
                <a:lnTo>
                  <a:pt x="1982" y="9868"/>
                </a:lnTo>
                <a:lnTo>
                  <a:pt x="2018" y="10088"/>
                </a:lnTo>
                <a:lnTo>
                  <a:pt x="1982" y="10124"/>
                </a:lnTo>
                <a:lnTo>
                  <a:pt x="1688" y="10088"/>
                </a:lnTo>
                <a:lnTo>
                  <a:pt x="1615" y="10124"/>
                </a:lnTo>
                <a:lnTo>
                  <a:pt x="1542" y="10161"/>
                </a:lnTo>
                <a:lnTo>
                  <a:pt x="1542" y="10234"/>
                </a:lnTo>
                <a:lnTo>
                  <a:pt x="1578" y="10308"/>
                </a:lnTo>
                <a:lnTo>
                  <a:pt x="1725" y="10454"/>
                </a:lnTo>
                <a:lnTo>
                  <a:pt x="1945" y="10491"/>
                </a:lnTo>
                <a:lnTo>
                  <a:pt x="2018" y="10491"/>
                </a:lnTo>
                <a:lnTo>
                  <a:pt x="2018" y="10748"/>
                </a:lnTo>
                <a:lnTo>
                  <a:pt x="1798" y="10785"/>
                </a:lnTo>
                <a:lnTo>
                  <a:pt x="1798" y="10748"/>
                </a:lnTo>
                <a:lnTo>
                  <a:pt x="1762" y="10748"/>
                </a:lnTo>
                <a:lnTo>
                  <a:pt x="1688" y="10785"/>
                </a:lnTo>
                <a:lnTo>
                  <a:pt x="1615" y="10821"/>
                </a:lnTo>
                <a:lnTo>
                  <a:pt x="1542" y="10895"/>
                </a:lnTo>
                <a:lnTo>
                  <a:pt x="1505" y="11005"/>
                </a:lnTo>
                <a:lnTo>
                  <a:pt x="1542" y="11078"/>
                </a:lnTo>
                <a:lnTo>
                  <a:pt x="1652" y="11151"/>
                </a:lnTo>
                <a:lnTo>
                  <a:pt x="2055" y="11151"/>
                </a:lnTo>
                <a:lnTo>
                  <a:pt x="2129" y="11408"/>
                </a:lnTo>
                <a:lnTo>
                  <a:pt x="2239" y="11592"/>
                </a:lnTo>
                <a:lnTo>
                  <a:pt x="2275" y="11628"/>
                </a:lnTo>
                <a:lnTo>
                  <a:pt x="2349" y="11628"/>
                </a:lnTo>
                <a:lnTo>
                  <a:pt x="2422" y="11592"/>
                </a:lnTo>
                <a:lnTo>
                  <a:pt x="2459" y="11555"/>
                </a:lnTo>
                <a:lnTo>
                  <a:pt x="2532" y="11371"/>
                </a:lnTo>
                <a:lnTo>
                  <a:pt x="2569" y="11188"/>
                </a:lnTo>
                <a:lnTo>
                  <a:pt x="2569" y="11005"/>
                </a:lnTo>
                <a:lnTo>
                  <a:pt x="2532" y="10785"/>
                </a:lnTo>
                <a:lnTo>
                  <a:pt x="2679" y="10821"/>
                </a:lnTo>
                <a:lnTo>
                  <a:pt x="3009" y="10821"/>
                </a:lnTo>
                <a:lnTo>
                  <a:pt x="2936" y="11408"/>
                </a:lnTo>
                <a:lnTo>
                  <a:pt x="2862" y="11812"/>
                </a:lnTo>
                <a:lnTo>
                  <a:pt x="2825" y="11995"/>
                </a:lnTo>
                <a:lnTo>
                  <a:pt x="2752" y="12178"/>
                </a:lnTo>
                <a:lnTo>
                  <a:pt x="2642" y="12362"/>
                </a:lnTo>
                <a:lnTo>
                  <a:pt x="2532" y="12472"/>
                </a:lnTo>
                <a:lnTo>
                  <a:pt x="2349" y="12582"/>
                </a:lnTo>
                <a:lnTo>
                  <a:pt x="2129" y="12619"/>
                </a:lnTo>
                <a:lnTo>
                  <a:pt x="1945" y="12619"/>
                </a:lnTo>
                <a:lnTo>
                  <a:pt x="1798" y="12582"/>
                </a:lnTo>
                <a:lnTo>
                  <a:pt x="1652" y="12472"/>
                </a:lnTo>
                <a:lnTo>
                  <a:pt x="1505" y="12362"/>
                </a:lnTo>
                <a:lnTo>
                  <a:pt x="1432" y="12215"/>
                </a:lnTo>
                <a:lnTo>
                  <a:pt x="1322" y="12068"/>
                </a:lnTo>
                <a:lnTo>
                  <a:pt x="1211" y="11738"/>
                </a:lnTo>
                <a:lnTo>
                  <a:pt x="1138" y="11335"/>
                </a:lnTo>
                <a:lnTo>
                  <a:pt x="1138" y="10858"/>
                </a:lnTo>
                <a:lnTo>
                  <a:pt x="1138" y="10014"/>
                </a:lnTo>
                <a:lnTo>
                  <a:pt x="1138" y="9758"/>
                </a:lnTo>
                <a:close/>
                <a:moveTo>
                  <a:pt x="625" y="0"/>
                </a:moveTo>
                <a:lnTo>
                  <a:pt x="478" y="37"/>
                </a:lnTo>
                <a:lnTo>
                  <a:pt x="331" y="110"/>
                </a:lnTo>
                <a:lnTo>
                  <a:pt x="294" y="184"/>
                </a:lnTo>
                <a:lnTo>
                  <a:pt x="294" y="220"/>
                </a:lnTo>
                <a:lnTo>
                  <a:pt x="294" y="294"/>
                </a:lnTo>
                <a:lnTo>
                  <a:pt x="331" y="330"/>
                </a:lnTo>
                <a:lnTo>
                  <a:pt x="294" y="587"/>
                </a:lnTo>
                <a:lnTo>
                  <a:pt x="294" y="844"/>
                </a:lnTo>
                <a:lnTo>
                  <a:pt x="331" y="1101"/>
                </a:lnTo>
                <a:lnTo>
                  <a:pt x="368" y="1321"/>
                </a:lnTo>
                <a:lnTo>
                  <a:pt x="551" y="1834"/>
                </a:lnTo>
                <a:lnTo>
                  <a:pt x="735" y="2274"/>
                </a:lnTo>
                <a:lnTo>
                  <a:pt x="918" y="2641"/>
                </a:lnTo>
                <a:lnTo>
                  <a:pt x="1175" y="3008"/>
                </a:lnTo>
                <a:lnTo>
                  <a:pt x="1322" y="3155"/>
                </a:lnTo>
                <a:lnTo>
                  <a:pt x="1505" y="3265"/>
                </a:lnTo>
                <a:lnTo>
                  <a:pt x="1652" y="3375"/>
                </a:lnTo>
                <a:lnTo>
                  <a:pt x="1872" y="3375"/>
                </a:lnTo>
                <a:lnTo>
                  <a:pt x="1798" y="3815"/>
                </a:lnTo>
                <a:lnTo>
                  <a:pt x="1725" y="4365"/>
                </a:lnTo>
                <a:lnTo>
                  <a:pt x="1725" y="4659"/>
                </a:lnTo>
                <a:lnTo>
                  <a:pt x="1762" y="4806"/>
                </a:lnTo>
                <a:lnTo>
                  <a:pt x="1798" y="4916"/>
                </a:lnTo>
                <a:lnTo>
                  <a:pt x="1762" y="5319"/>
                </a:lnTo>
                <a:lnTo>
                  <a:pt x="1615" y="5319"/>
                </a:lnTo>
                <a:lnTo>
                  <a:pt x="1138" y="5282"/>
                </a:lnTo>
                <a:lnTo>
                  <a:pt x="918" y="5246"/>
                </a:lnTo>
                <a:lnTo>
                  <a:pt x="698" y="5282"/>
                </a:lnTo>
                <a:lnTo>
                  <a:pt x="404" y="5392"/>
                </a:lnTo>
                <a:lnTo>
                  <a:pt x="294" y="5466"/>
                </a:lnTo>
                <a:lnTo>
                  <a:pt x="184" y="5576"/>
                </a:lnTo>
                <a:lnTo>
                  <a:pt x="111" y="5686"/>
                </a:lnTo>
                <a:lnTo>
                  <a:pt x="74" y="5796"/>
                </a:lnTo>
                <a:lnTo>
                  <a:pt x="38" y="5943"/>
                </a:lnTo>
                <a:lnTo>
                  <a:pt x="1" y="6089"/>
                </a:lnTo>
                <a:lnTo>
                  <a:pt x="38" y="6163"/>
                </a:lnTo>
                <a:lnTo>
                  <a:pt x="111" y="6199"/>
                </a:lnTo>
                <a:lnTo>
                  <a:pt x="38" y="6273"/>
                </a:lnTo>
                <a:lnTo>
                  <a:pt x="38" y="6346"/>
                </a:lnTo>
                <a:lnTo>
                  <a:pt x="38" y="6456"/>
                </a:lnTo>
                <a:lnTo>
                  <a:pt x="111" y="6530"/>
                </a:lnTo>
                <a:lnTo>
                  <a:pt x="184" y="6566"/>
                </a:lnTo>
                <a:lnTo>
                  <a:pt x="294" y="6566"/>
                </a:lnTo>
                <a:lnTo>
                  <a:pt x="368" y="6493"/>
                </a:lnTo>
                <a:lnTo>
                  <a:pt x="441" y="6493"/>
                </a:lnTo>
                <a:lnTo>
                  <a:pt x="441" y="6530"/>
                </a:lnTo>
                <a:lnTo>
                  <a:pt x="441" y="6786"/>
                </a:lnTo>
                <a:lnTo>
                  <a:pt x="441" y="7080"/>
                </a:lnTo>
                <a:lnTo>
                  <a:pt x="515" y="7593"/>
                </a:lnTo>
                <a:lnTo>
                  <a:pt x="588" y="8657"/>
                </a:lnTo>
                <a:lnTo>
                  <a:pt x="625" y="9721"/>
                </a:lnTo>
                <a:lnTo>
                  <a:pt x="625" y="10785"/>
                </a:lnTo>
                <a:lnTo>
                  <a:pt x="661" y="11225"/>
                </a:lnTo>
                <a:lnTo>
                  <a:pt x="698" y="11665"/>
                </a:lnTo>
                <a:lnTo>
                  <a:pt x="808" y="12105"/>
                </a:lnTo>
                <a:lnTo>
                  <a:pt x="881" y="12289"/>
                </a:lnTo>
                <a:lnTo>
                  <a:pt x="991" y="12509"/>
                </a:lnTo>
                <a:lnTo>
                  <a:pt x="1065" y="12655"/>
                </a:lnTo>
                <a:lnTo>
                  <a:pt x="1175" y="12765"/>
                </a:lnTo>
                <a:lnTo>
                  <a:pt x="1322" y="12912"/>
                </a:lnTo>
                <a:lnTo>
                  <a:pt x="1468" y="12985"/>
                </a:lnTo>
                <a:lnTo>
                  <a:pt x="1615" y="13059"/>
                </a:lnTo>
                <a:lnTo>
                  <a:pt x="1798" y="13096"/>
                </a:lnTo>
                <a:lnTo>
                  <a:pt x="1945" y="13132"/>
                </a:lnTo>
                <a:lnTo>
                  <a:pt x="2129" y="13169"/>
                </a:lnTo>
                <a:lnTo>
                  <a:pt x="2349" y="13132"/>
                </a:lnTo>
                <a:lnTo>
                  <a:pt x="2569" y="13096"/>
                </a:lnTo>
                <a:lnTo>
                  <a:pt x="2752" y="12985"/>
                </a:lnTo>
                <a:lnTo>
                  <a:pt x="2899" y="12875"/>
                </a:lnTo>
                <a:lnTo>
                  <a:pt x="3009" y="12765"/>
                </a:lnTo>
                <a:lnTo>
                  <a:pt x="3119" y="12582"/>
                </a:lnTo>
                <a:lnTo>
                  <a:pt x="3302" y="12215"/>
                </a:lnTo>
                <a:lnTo>
                  <a:pt x="3412" y="11812"/>
                </a:lnTo>
                <a:lnTo>
                  <a:pt x="3449" y="11408"/>
                </a:lnTo>
                <a:lnTo>
                  <a:pt x="3522" y="10601"/>
                </a:lnTo>
                <a:lnTo>
                  <a:pt x="3632" y="9647"/>
                </a:lnTo>
                <a:lnTo>
                  <a:pt x="3669" y="8657"/>
                </a:lnTo>
                <a:lnTo>
                  <a:pt x="3669" y="7667"/>
                </a:lnTo>
                <a:lnTo>
                  <a:pt x="3669" y="6676"/>
                </a:lnTo>
                <a:lnTo>
                  <a:pt x="3743" y="6603"/>
                </a:lnTo>
                <a:lnTo>
                  <a:pt x="3779" y="6530"/>
                </a:lnTo>
                <a:lnTo>
                  <a:pt x="3779" y="6456"/>
                </a:lnTo>
                <a:lnTo>
                  <a:pt x="3889" y="6273"/>
                </a:lnTo>
                <a:lnTo>
                  <a:pt x="3963" y="6053"/>
                </a:lnTo>
                <a:lnTo>
                  <a:pt x="3999" y="5833"/>
                </a:lnTo>
                <a:lnTo>
                  <a:pt x="3963" y="5723"/>
                </a:lnTo>
                <a:lnTo>
                  <a:pt x="3926" y="5612"/>
                </a:lnTo>
                <a:lnTo>
                  <a:pt x="3816" y="5502"/>
                </a:lnTo>
                <a:lnTo>
                  <a:pt x="3669" y="5429"/>
                </a:lnTo>
                <a:lnTo>
                  <a:pt x="3486" y="5392"/>
                </a:lnTo>
                <a:lnTo>
                  <a:pt x="3266" y="5356"/>
                </a:lnTo>
                <a:lnTo>
                  <a:pt x="2532" y="5356"/>
                </a:lnTo>
                <a:lnTo>
                  <a:pt x="2165" y="5319"/>
                </a:lnTo>
                <a:lnTo>
                  <a:pt x="2092" y="4806"/>
                </a:lnTo>
                <a:lnTo>
                  <a:pt x="2165" y="4585"/>
                </a:lnTo>
                <a:lnTo>
                  <a:pt x="2165" y="4365"/>
                </a:lnTo>
                <a:lnTo>
                  <a:pt x="2202" y="3962"/>
                </a:lnTo>
                <a:lnTo>
                  <a:pt x="2459" y="4145"/>
                </a:lnTo>
                <a:lnTo>
                  <a:pt x="2715" y="4292"/>
                </a:lnTo>
                <a:lnTo>
                  <a:pt x="2972" y="4402"/>
                </a:lnTo>
                <a:lnTo>
                  <a:pt x="3266" y="4475"/>
                </a:lnTo>
                <a:lnTo>
                  <a:pt x="3522" y="4549"/>
                </a:lnTo>
                <a:lnTo>
                  <a:pt x="3816" y="4585"/>
                </a:lnTo>
                <a:lnTo>
                  <a:pt x="4403" y="4585"/>
                </a:lnTo>
                <a:lnTo>
                  <a:pt x="4660" y="4549"/>
                </a:lnTo>
                <a:lnTo>
                  <a:pt x="4953" y="4475"/>
                </a:lnTo>
                <a:lnTo>
                  <a:pt x="5210" y="4402"/>
                </a:lnTo>
                <a:lnTo>
                  <a:pt x="5503" y="4292"/>
                </a:lnTo>
                <a:lnTo>
                  <a:pt x="5760" y="4182"/>
                </a:lnTo>
                <a:lnTo>
                  <a:pt x="5833" y="4109"/>
                </a:lnTo>
                <a:lnTo>
                  <a:pt x="5833" y="3999"/>
                </a:lnTo>
                <a:lnTo>
                  <a:pt x="5833" y="3888"/>
                </a:lnTo>
                <a:lnTo>
                  <a:pt x="5797" y="3778"/>
                </a:lnTo>
                <a:lnTo>
                  <a:pt x="5797" y="3778"/>
                </a:lnTo>
                <a:lnTo>
                  <a:pt x="5833" y="3815"/>
                </a:lnTo>
                <a:lnTo>
                  <a:pt x="5980" y="3962"/>
                </a:lnTo>
                <a:lnTo>
                  <a:pt x="6053" y="3999"/>
                </a:lnTo>
                <a:lnTo>
                  <a:pt x="6200" y="4035"/>
                </a:lnTo>
                <a:lnTo>
                  <a:pt x="6237" y="4035"/>
                </a:lnTo>
                <a:lnTo>
                  <a:pt x="6274" y="3999"/>
                </a:lnTo>
                <a:lnTo>
                  <a:pt x="6347" y="3888"/>
                </a:lnTo>
                <a:lnTo>
                  <a:pt x="6310" y="3742"/>
                </a:lnTo>
                <a:lnTo>
                  <a:pt x="6274" y="3632"/>
                </a:lnTo>
                <a:lnTo>
                  <a:pt x="6200" y="3522"/>
                </a:lnTo>
                <a:lnTo>
                  <a:pt x="6090" y="3375"/>
                </a:lnTo>
                <a:lnTo>
                  <a:pt x="5833" y="3192"/>
                </a:lnTo>
                <a:lnTo>
                  <a:pt x="5613" y="3045"/>
                </a:lnTo>
                <a:lnTo>
                  <a:pt x="5283" y="2861"/>
                </a:lnTo>
                <a:lnTo>
                  <a:pt x="4953" y="2715"/>
                </a:lnTo>
                <a:lnTo>
                  <a:pt x="4256" y="2495"/>
                </a:lnTo>
                <a:lnTo>
                  <a:pt x="3926" y="2421"/>
                </a:lnTo>
                <a:lnTo>
                  <a:pt x="3596" y="2385"/>
                </a:lnTo>
                <a:lnTo>
                  <a:pt x="3302" y="2458"/>
                </a:lnTo>
                <a:lnTo>
                  <a:pt x="2972" y="2605"/>
                </a:lnTo>
                <a:lnTo>
                  <a:pt x="2679" y="2788"/>
                </a:lnTo>
                <a:lnTo>
                  <a:pt x="2349" y="3081"/>
                </a:lnTo>
                <a:lnTo>
                  <a:pt x="2349" y="3045"/>
                </a:lnTo>
                <a:lnTo>
                  <a:pt x="2385" y="2788"/>
                </a:lnTo>
                <a:lnTo>
                  <a:pt x="2459" y="2568"/>
                </a:lnTo>
                <a:lnTo>
                  <a:pt x="2495" y="2458"/>
                </a:lnTo>
                <a:lnTo>
                  <a:pt x="2495" y="2311"/>
                </a:lnTo>
                <a:lnTo>
                  <a:pt x="2495" y="2201"/>
                </a:lnTo>
                <a:lnTo>
                  <a:pt x="2422" y="2128"/>
                </a:lnTo>
                <a:lnTo>
                  <a:pt x="2385" y="1871"/>
                </a:lnTo>
                <a:lnTo>
                  <a:pt x="2312" y="1614"/>
                </a:lnTo>
                <a:lnTo>
                  <a:pt x="2129" y="1137"/>
                </a:lnTo>
                <a:lnTo>
                  <a:pt x="2018" y="917"/>
                </a:lnTo>
                <a:lnTo>
                  <a:pt x="1835" y="661"/>
                </a:lnTo>
                <a:lnTo>
                  <a:pt x="1652" y="440"/>
                </a:lnTo>
                <a:lnTo>
                  <a:pt x="1395" y="220"/>
                </a:lnTo>
                <a:lnTo>
                  <a:pt x="1138" y="74"/>
                </a:lnTo>
                <a:lnTo>
                  <a:pt x="881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83" name="Google Shape;283;p4"/>
          <p:cNvSpPr/>
          <p:nvPr/>
        </p:nvSpPr>
        <p:spPr>
          <a:xfrm rot="1920548">
            <a:off x="8225551" y="625274"/>
            <a:ext cx="501522" cy="425557"/>
          </a:xfrm>
          <a:custGeom>
            <a:avLst/>
            <a:gdLst/>
            <a:ahLst/>
            <a:cxnLst/>
            <a:rect l="l" t="t" r="r" b="b"/>
            <a:pathLst>
              <a:path w="17681" h="15004" extrusionOk="0">
                <a:moveTo>
                  <a:pt x="6823" y="1981"/>
                </a:moveTo>
                <a:lnTo>
                  <a:pt x="6676" y="2018"/>
                </a:lnTo>
                <a:lnTo>
                  <a:pt x="6566" y="2055"/>
                </a:lnTo>
                <a:lnTo>
                  <a:pt x="6493" y="2201"/>
                </a:lnTo>
                <a:lnTo>
                  <a:pt x="6420" y="2385"/>
                </a:lnTo>
                <a:lnTo>
                  <a:pt x="6383" y="2531"/>
                </a:lnTo>
                <a:lnTo>
                  <a:pt x="6383" y="2641"/>
                </a:lnTo>
                <a:lnTo>
                  <a:pt x="6420" y="2752"/>
                </a:lnTo>
                <a:lnTo>
                  <a:pt x="6493" y="2825"/>
                </a:lnTo>
                <a:lnTo>
                  <a:pt x="6566" y="2862"/>
                </a:lnTo>
                <a:lnTo>
                  <a:pt x="6713" y="2862"/>
                </a:lnTo>
                <a:lnTo>
                  <a:pt x="6860" y="2825"/>
                </a:lnTo>
                <a:lnTo>
                  <a:pt x="6933" y="2752"/>
                </a:lnTo>
                <a:lnTo>
                  <a:pt x="7006" y="2641"/>
                </a:lnTo>
                <a:lnTo>
                  <a:pt x="7080" y="2531"/>
                </a:lnTo>
                <a:lnTo>
                  <a:pt x="7080" y="2421"/>
                </a:lnTo>
                <a:lnTo>
                  <a:pt x="7080" y="2275"/>
                </a:lnTo>
                <a:lnTo>
                  <a:pt x="7006" y="2165"/>
                </a:lnTo>
                <a:lnTo>
                  <a:pt x="6933" y="2055"/>
                </a:lnTo>
                <a:lnTo>
                  <a:pt x="6823" y="1981"/>
                </a:lnTo>
                <a:close/>
                <a:moveTo>
                  <a:pt x="5282" y="2641"/>
                </a:moveTo>
                <a:lnTo>
                  <a:pt x="5209" y="2678"/>
                </a:lnTo>
                <a:lnTo>
                  <a:pt x="5136" y="2715"/>
                </a:lnTo>
                <a:lnTo>
                  <a:pt x="5062" y="2788"/>
                </a:lnTo>
                <a:lnTo>
                  <a:pt x="5062" y="2898"/>
                </a:lnTo>
                <a:lnTo>
                  <a:pt x="5062" y="2935"/>
                </a:lnTo>
                <a:lnTo>
                  <a:pt x="4989" y="2972"/>
                </a:lnTo>
                <a:lnTo>
                  <a:pt x="4952" y="3045"/>
                </a:lnTo>
                <a:lnTo>
                  <a:pt x="4952" y="3118"/>
                </a:lnTo>
                <a:lnTo>
                  <a:pt x="4952" y="3228"/>
                </a:lnTo>
                <a:lnTo>
                  <a:pt x="5026" y="3338"/>
                </a:lnTo>
                <a:lnTo>
                  <a:pt x="5099" y="3412"/>
                </a:lnTo>
                <a:lnTo>
                  <a:pt x="5319" y="3412"/>
                </a:lnTo>
                <a:lnTo>
                  <a:pt x="5429" y="3338"/>
                </a:lnTo>
                <a:lnTo>
                  <a:pt x="5502" y="3265"/>
                </a:lnTo>
                <a:lnTo>
                  <a:pt x="5576" y="3155"/>
                </a:lnTo>
                <a:lnTo>
                  <a:pt x="5613" y="3008"/>
                </a:lnTo>
                <a:lnTo>
                  <a:pt x="5576" y="2862"/>
                </a:lnTo>
                <a:lnTo>
                  <a:pt x="5502" y="2752"/>
                </a:lnTo>
                <a:lnTo>
                  <a:pt x="5392" y="2678"/>
                </a:lnTo>
                <a:lnTo>
                  <a:pt x="5282" y="2641"/>
                </a:lnTo>
                <a:close/>
                <a:moveTo>
                  <a:pt x="6786" y="3559"/>
                </a:moveTo>
                <a:lnTo>
                  <a:pt x="6640" y="3595"/>
                </a:lnTo>
                <a:lnTo>
                  <a:pt x="6493" y="3705"/>
                </a:lnTo>
                <a:lnTo>
                  <a:pt x="6383" y="3815"/>
                </a:lnTo>
                <a:lnTo>
                  <a:pt x="6309" y="3962"/>
                </a:lnTo>
                <a:lnTo>
                  <a:pt x="6273" y="4109"/>
                </a:lnTo>
                <a:lnTo>
                  <a:pt x="6273" y="4255"/>
                </a:lnTo>
                <a:lnTo>
                  <a:pt x="6273" y="4366"/>
                </a:lnTo>
                <a:lnTo>
                  <a:pt x="6383" y="4439"/>
                </a:lnTo>
                <a:lnTo>
                  <a:pt x="6493" y="4476"/>
                </a:lnTo>
                <a:lnTo>
                  <a:pt x="6603" y="4439"/>
                </a:lnTo>
                <a:lnTo>
                  <a:pt x="6750" y="4329"/>
                </a:lnTo>
                <a:lnTo>
                  <a:pt x="6860" y="4329"/>
                </a:lnTo>
                <a:lnTo>
                  <a:pt x="6970" y="4292"/>
                </a:lnTo>
                <a:lnTo>
                  <a:pt x="7080" y="4182"/>
                </a:lnTo>
                <a:lnTo>
                  <a:pt x="7153" y="4035"/>
                </a:lnTo>
                <a:lnTo>
                  <a:pt x="7153" y="3852"/>
                </a:lnTo>
                <a:lnTo>
                  <a:pt x="7080" y="3705"/>
                </a:lnTo>
                <a:lnTo>
                  <a:pt x="7043" y="3632"/>
                </a:lnTo>
                <a:lnTo>
                  <a:pt x="6970" y="3595"/>
                </a:lnTo>
                <a:lnTo>
                  <a:pt x="6786" y="3559"/>
                </a:lnTo>
                <a:close/>
                <a:moveTo>
                  <a:pt x="4806" y="5979"/>
                </a:moveTo>
                <a:lnTo>
                  <a:pt x="4622" y="6090"/>
                </a:lnTo>
                <a:lnTo>
                  <a:pt x="4439" y="6200"/>
                </a:lnTo>
                <a:lnTo>
                  <a:pt x="4402" y="6236"/>
                </a:lnTo>
                <a:lnTo>
                  <a:pt x="4329" y="6310"/>
                </a:lnTo>
                <a:lnTo>
                  <a:pt x="4255" y="6383"/>
                </a:lnTo>
                <a:lnTo>
                  <a:pt x="4219" y="6493"/>
                </a:lnTo>
                <a:lnTo>
                  <a:pt x="4219" y="6566"/>
                </a:lnTo>
                <a:lnTo>
                  <a:pt x="4255" y="6713"/>
                </a:lnTo>
                <a:lnTo>
                  <a:pt x="4329" y="6860"/>
                </a:lnTo>
                <a:lnTo>
                  <a:pt x="4365" y="6897"/>
                </a:lnTo>
                <a:lnTo>
                  <a:pt x="4475" y="6970"/>
                </a:lnTo>
                <a:lnTo>
                  <a:pt x="4585" y="7007"/>
                </a:lnTo>
                <a:lnTo>
                  <a:pt x="4696" y="7043"/>
                </a:lnTo>
                <a:lnTo>
                  <a:pt x="4842" y="7007"/>
                </a:lnTo>
                <a:lnTo>
                  <a:pt x="4952" y="6970"/>
                </a:lnTo>
                <a:lnTo>
                  <a:pt x="5026" y="6897"/>
                </a:lnTo>
                <a:lnTo>
                  <a:pt x="5209" y="6750"/>
                </a:lnTo>
                <a:lnTo>
                  <a:pt x="5282" y="6640"/>
                </a:lnTo>
                <a:lnTo>
                  <a:pt x="5319" y="6493"/>
                </a:lnTo>
                <a:lnTo>
                  <a:pt x="5356" y="6346"/>
                </a:lnTo>
                <a:lnTo>
                  <a:pt x="5356" y="6236"/>
                </a:lnTo>
                <a:lnTo>
                  <a:pt x="5282" y="6126"/>
                </a:lnTo>
                <a:lnTo>
                  <a:pt x="5209" y="6053"/>
                </a:lnTo>
                <a:lnTo>
                  <a:pt x="5136" y="5979"/>
                </a:lnTo>
                <a:close/>
                <a:moveTo>
                  <a:pt x="4219" y="4916"/>
                </a:moveTo>
                <a:lnTo>
                  <a:pt x="4219" y="5062"/>
                </a:lnTo>
                <a:lnTo>
                  <a:pt x="4255" y="5136"/>
                </a:lnTo>
                <a:lnTo>
                  <a:pt x="4292" y="5173"/>
                </a:lnTo>
                <a:lnTo>
                  <a:pt x="4439" y="5209"/>
                </a:lnTo>
                <a:lnTo>
                  <a:pt x="4549" y="5173"/>
                </a:lnTo>
                <a:lnTo>
                  <a:pt x="4585" y="5136"/>
                </a:lnTo>
                <a:lnTo>
                  <a:pt x="4622" y="5062"/>
                </a:lnTo>
                <a:lnTo>
                  <a:pt x="4659" y="5026"/>
                </a:lnTo>
                <a:lnTo>
                  <a:pt x="4989" y="5136"/>
                </a:lnTo>
                <a:lnTo>
                  <a:pt x="5319" y="5209"/>
                </a:lnTo>
                <a:lnTo>
                  <a:pt x="5392" y="5319"/>
                </a:lnTo>
                <a:lnTo>
                  <a:pt x="5466" y="5429"/>
                </a:lnTo>
                <a:lnTo>
                  <a:pt x="5686" y="5613"/>
                </a:lnTo>
                <a:lnTo>
                  <a:pt x="5869" y="5833"/>
                </a:lnTo>
                <a:lnTo>
                  <a:pt x="5979" y="6053"/>
                </a:lnTo>
                <a:lnTo>
                  <a:pt x="6016" y="6273"/>
                </a:lnTo>
                <a:lnTo>
                  <a:pt x="5979" y="6530"/>
                </a:lnTo>
                <a:lnTo>
                  <a:pt x="5943" y="6676"/>
                </a:lnTo>
                <a:lnTo>
                  <a:pt x="5869" y="6823"/>
                </a:lnTo>
                <a:lnTo>
                  <a:pt x="5686" y="7080"/>
                </a:lnTo>
                <a:lnTo>
                  <a:pt x="5466" y="7227"/>
                </a:lnTo>
                <a:lnTo>
                  <a:pt x="5209" y="7373"/>
                </a:lnTo>
                <a:lnTo>
                  <a:pt x="4916" y="7447"/>
                </a:lnTo>
                <a:lnTo>
                  <a:pt x="4622" y="7483"/>
                </a:lnTo>
                <a:lnTo>
                  <a:pt x="4329" y="7520"/>
                </a:lnTo>
                <a:lnTo>
                  <a:pt x="4035" y="7483"/>
                </a:lnTo>
                <a:lnTo>
                  <a:pt x="3778" y="7447"/>
                </a:lnTo>
                <a:lnTo>
                  <a:pt x="3485" y="7337"/>
                </a:lnTo>
                <a:lnTo>
                  <a:pt x="3338" y="7227"/>
                </a:lnTo>
                <a:lnTo>
                  <a:pt x="3228" y="7080"/>
                </a:lnTo>
                <a:lnTo>
                  <a:pt x="3155" y="6897"/>
                </a:lnTo>
                <a:lnTo>
                  <a:pt x="3118" y="6713"/>
                </a:lnTo>
                <a:lnTo>
                  <a:pt x="3082" y="6383"/>
                </a:lnTo>
                <a:lnTo>
                  <a:pt x="3155" y="6090"/>
                </a:lnTo>
                <a:lnTo>
                  <a:pt x="3228" y="5796"/>
                </a:lnTo>
                <a:lnTo>
                  <a:pt x="3375" y="5539"/>
                </a:lnTo>
                <a:lnTo>
                  <a:pt x="3558" y="5319"/>
                </a:lnTo>
                <a:lnTo>
                  <a:pt x="3742" y="5173"/>
                </a:lnTo>
                <a:lnTo>
                  <a:pt x="3962" y="5026"/>
                </a:lnTo>
                <a:lnTo>
                  <a:pt x="4219" y="4916"/>
                </a:lnTo>
                <a:close/>
                <a:moveTo>
                  <a:pt x="11628" y="7190"/>
                </a:moveTo>
                <a:lnTo>
                  <a:pt x="11958" y="7263"/>
                </a:lnTo>
                <a:lnTo>
                  <a:pt x="12252" y="7263"/>
                </a:lnTo>
                <a:lnTo>
                  <a:pt x="12362" y="7227"/>
                </a:lnTo>
                <a:lnTo>
                  <a:pt x="12435" y="7447"/>
                </a:lnTo>
                <a:lnTo>
                  <a:pt x="12509" y="7704"/>
                </a:lnTo>
                <a:lnTo>
                  <a:pt x="12509" y="7814"/>
                </a:lnTo>
                <a:lnTo>
                  <a:pt x="12472" y="7814"/>
                </a:lnTo>
                <a:lnTo>
                  <a:pt x="12399" y="7850"/>
                </a:lnTo>
                <a:lnTo>
                  <a:pt x="12399" y="7887"/>
                </a:lnTo>
                <a:lnTo>
                  <a:pt x="12252" y="7814"/>
                </a:lnTo>
                <a:lnTo>
                  <a:pt x="11738" y="7557"/>
                </a:lnTo>
                <a:lnTo>
                  <a:pt x="11702" y="7483"/>
                </a:lnTo>
                <a:lnTo>
                  <a:pt x="11628" y="7373"/>
                </a:lnTo>
                <a:lnTo>
                  <a:pt x="11628" y="7190"/>
                </a:lnTo>
                <a:close/>
                <a:moveTo>
                  <a:pt x="4329" y="4402"/>
                </a:moveTo>
                <a:lnTo>
                  <a:pt x="4255" y="4476"/>
                </a:lnTo>
                <a:lnTo>
                  <a:pt x="4035" y="4512"/>
                </a:lnTo>
                <a:lnTo>
                  <a:pt x="3815" y="4622"/>
                </a:lnTo>
                <a:lnTo>
                  <a:pt x="3632" y="4732"/>
                </a:lnTo>
                <a:lnTo>
                  <a:pt x="3448" y="4842"/>
                </a:lnTo>
                <a:lnTo>
                  <a:pt x="3265" y="4989"/>
                </a:lnTo>
                <a:lnTo>
                  <a:pt x="3082" y="5173"/>
                </a:lnTo>
                <a:lnTo>
                  <a:pt x="2971" y="5356"/>
                </a:lnTo>
                <a:lnTo>
                  <a:pt x="2825" y="5576"/>
                </a:lnTo>
                <a:lnTo>
                  <a:pt x="2715" y="5906"/>
                </a:lnTo>
                <a:lnTo>
                  <a:pt x="2641" y="6236"/>
                </a:lnTo>
                <a:lnTo>
                  <a:pt x="2641" y="6603"/>
                </a:lnTo>
                <a:lnTo>
                  <a:pt x="2678" y="6933"/>
                </a:lnTo>
                <a:lnTo>
                  <a:pt x="2825" y="7263"/>
                </a:lnTo>
                <a:lnTo>
                  <a:pt x="3008" y="7520"/>
                </a:lnTo>
                <a:lnTo>
                  <a:pt x="3118" y="7667"/>
                </a:lnTo>
                <a:lnTo>
                  <a:pt x="3265" y="7740"/>
                </a:lnTo>
                <a:lnTo>
                  <a:pt x="3412" y="7850"/>
                </a:lnTo>
                <a:lnTo>
                  <a:pt x="3595" y="7887"/>
                </a:lnTo>
                <a:lnTo>
                  <a:pt x="3962" y="7997"/>
                </a:lnTo>
                <a:lnTo>
                  <a:pt x="4292" y="8034"/>
                </a:lnTo>
                <a:lnTo>
                  <a:pt x="4659" y="7997"/>
                </a:lnTo>
                <a:lnTo>
                  <a:pt x="5026" y="7960"/>
                </a:lnTo>
                <a:lnTo>
                  <a:pt x="5356" y="7850"/>
                </a:lnTo>
                <a:lnTo>
                  <a:pt x="5686" y="7704"/>
                </a:lnTo>
                <a:lnTo>
                  <a:pt x="5979" y="7483"/>
                </a:lnTo>
                <a:lnTo>
                  <a:pt x="6236" y="7227"/>
                </a:lnTo>
                <a:lnTo>
                  <a:pt x="6383" y="6933"/>
                </a:lnTo>
                <a:lnTo>
                  <a:pt x="6456" y="6640"/>
                </a:lnTo>
                <a:lnTo>
                  <a:pt x="6530" y="6346"/>
                </a:lnTo>
                <a:lnTo>
                  <a:pt x="6493" y="6016"/>
                </a:lnTo>
                <a:lnTo>
                  <a:pt x="6420" y="5759"/>
                </a:lnTo>
                <a:lnTo>
                  <a:pt x="6273" y="5503"/>
                </a:lnTo>
                <a:lnTo>
                  <a:pt x="6163" y="5393"/>
                </a:lnTo>
                <a:lnTo>
                  <a:pt x="5979" y="5246"/>
                </a:lnTo>
                <a:lnTo>
                  <a:pt x="5833" y="5099"/>
                </a:lnTo>
                <a:lnTo>
                  <a:pt x="5796" y="5026"/>
                </a:lnTo>
                <a:lnTo>
                  <a:pt x="5796" y="4952"/>
                </a:lnTo>
                <a:lnTo>
                  <a:pt x="5759" y="4879"/>
                </a:lnTo>
                <a:lnTo>
                  <a:pt x="5723" y="4806"/>
                </a:lnTo>
                <a:lnTo>
                  <a:pt x="5649" y="4732"/>
                </a:lnTo>
                <a:lnTo>
                  <a:pt x="5539" y="4696"/>
                </a:lnTo>
                <a:lnTo>
                  <a:pt x="5209" y="4659"/>
                </a:lnTo>
                <a:lnTo>
                  <a:pt x="5136" y="4586"/>
                </a:lnTo>
                <a:lnTo>
                  <a:pt x="5136" y="4512"/>
                </a:lnTo>
                <a:lnTo>
                  <a:pt x="5062" y="4439"/>
                </a:lnTo>
                <a:lnTo>
                  <a:pt x="4585" y="4439"/>
                </a:lnTo>
                <a:lnTo>
                  <a:pt x="4475" y="4402"/>
                </a:lnTo>
                <a:close/>
                <a:moveTo>
                  <a:pt x="1761" y="7447"/>
                </a:moveTo>
                <a:lnTo>
                  <a:pt x="1908" y="7483"/>
                </a:lnTo>
                <a:lnTo>
                  <a:pt x="2054" y="7520"/>
                </a:lnTo>
                <a:lnTo>
                  <a:pt x="2164" y="7630"/>
                </a:lnTo>
                <a:lnTo>
                  <a:pt x="2275" y="7740"/>
                </a:lnTo>
                <a:lnTo>
                  <a:pt x="2348" y="7887"/>
                </a:lnTo>
                <a:lnTo>
                  <a:pt x="2348" y="8070"/>
                </a:lnTo>
                <a:lnTo>
                  <a:pt x="2348" y="8107"/>
                </a:lnTo>
                <a:lnTo>
                  <a:pt x="2311" y="8144"/>
                </a:lnTo>
                <a:lnTo>
                  <a:pt x="2238" y="8144"/>
                </a:lnTo>
                <a:lnTo>
                  <a:pt x="2128" y="8070"/>
                </a:lnTo>
                <a:lnTo>
                  <a:pt x="2018" y="7960"/>
                </a:lnTo>
                <a:lnTo>
                  <a:pt x="1908" y="7814"/>
                </a:lnTo>
                <a:lnTo>
                  <a:pt x="1724" y="7520"/>
                </a:lnTo>
                <a:lnTo>
                  <a:pt x="1651" y="7447"/>
                </a:lnTo>
                <a:close/>
                <a:moveTo>
                  <a:pt x="14233" y="7630"/>
                </a:moveTo>
                <a:lnTo>
                  <a:pt x="14159" y="7667"/>
                </a:lnTo>
                <a:lnTo>
                  <a:pt x="14123" y="7740"/>
                </a:lnTo>
                <a:lnTo>
                  <a:pt x="14013" y="7960"/>
                </a:lnTo>
                <a:lnTo>
                  <a:pt x="14013" y="8070"/>
                </a:lnTo>
                <a:lnTo>
                  <a:pt x="14049" y="8180"/>
                </a:lnTo>
                <a:lnTo>
                  <a:pt x="14086" y="8254"/>
                </a:lnTo>
                <a:lnTo>
                  <a:pt x="14159" y="8290"/>
                </a:lnTo>
                <a:lnTo>
                  <a:pt x="14306" y="8290"/>
                </a:lnTo>
                <a:lnTo>
                  <a:pt x="14416" y="8254"/>
                </a:lnTo>
                <a:lnTo>
                  <a:pt x="14453" y="8180"/>
                </a:lnTo>
                <a:lnTo>
                  <a:pt x="14490" y="8107"/>
                </a:lnTo>
                <a:lnTo>
                  <a:pt x="14490" y="7997"/>
                </a:lnTo>
                <a:lnTo>
                  <a:pt x="14490" y="7924"/>
                </a:lnTo>
                <a:lnTo>
                  <a:pt x="14490" y="7777"/>
                </a:lnTo>
                <a:lnTo>
                  <a:pt x="14453" y="7704"/>
                </a:lnTo>
                <a:lnTo>
                  <a:pt x="14416" y="7667"/>
                </a:lnTo>
                <a:lnTo>
                  <a:pt x="14306" y="7630"/>
                </a:lnTo>
                <a:close/>
                <a:moveTo>
                  <a:pt x="7410" y="6236"/>
                </a:moveTo>
                <a:lnTo>
                  <a:pt x="7300" y="6310"/>
                </a:lnTo>
                <a:lnTo>
                  <a:pt x="7227" y="6346"/>
                </a:lnTo>
                <a:lnTo>
                  <a:pt x="7190" y="6420"/>
                </a:lnTo>
                <a:lnTo>
                  <a:pt x="7153" y="6566"/>
                </a:lnTo>
                <a:lnTo>
                  <a:pt x="7153" y="6750"/>
                </a:lnTo>
                <a:lnTo>
                  <a:pt x="7190" y="6933"/>
                </a:lnTo>
                <a:lnTo>
                  <a:pt x="7227" y="7007"/>
                </a:lnTo>
                <a:lnTo>
                  <a:pt x="7300" y="7080"/>
                </a:lnTo>
                <a:lnTo>
                  <a:pt x="7667" y="7153"/>
                </a:lnTo>
                <a:lnTo>
                  <a:pt x="7410" y="7373"/>
                </a:lnTo>
                <a:lnTo>
                  <a:pt x="7263" y="7520"/>
                </a:lnTo>
                <a:lnTo>
                  <a:pt x="7190" y="7593"/>
                </a:lnTo>
                <a:lnTo>
                  <a:pt x="7153" y="7704"/>
                </a:lnTo>
                <a:lnTo>
                  <a:pt x="7153" y="7887"/>
                </a:lnTo>
                <a:lnTo>
                  <a:pt x="7227" y="8070"/>
                </a:lnTo>
                <a:lnTo>
                  <a:pt x="7337" y="8180"/>
                </a:lnTo>
                <a:lnTo>
                  <a:pt x="7483" y="8290"/>
                </a:lnTo>
                <a:lnTo>
                  <a:pt x="7520" y="8400"/>
                </a:lnTo>
                <a:lnTo>
                  <a:pt x="7557" y="8474"/>
                </a:lnTo>
                <a:lnTo>
                  <a:pt x="7593" y="8511"/>
                </a:lnTo>
                <a:lnTo>
                  <a:pt x="7740" y="8511"/>
                </a:lnTo>
                <a:lnTo>
                  <a:pt x="7813" y="8437"/>
                </a:lnTo>
                <a:lnTo>
                  <a:pt x="7850" y="8364"/>
                </a:lnTo>
                <a:lnTo>
                  <a:pt x="7923" y="8217"/>
                </a:lnTo>
                <a:lnTo>
                  <a:pt x="7923" y="8144"/>
                </a:lnTo>
                <a:lnTo>
                  <a:pt x="7887" y="8070"/>
                </a:lnTo>
                <a:lnTo>
                  <a:pt x="7850" y="7997"/>
                </a:lnTo>
                <a:lnTo>
                  <a:pt x="7777" y="7960"/>
                </a:lnTo>
                <a:lnTo>
                  <a:pt x="7667" y="7924"/>
                </a:lnTo>
                <a:lnTo>
                  <a:pt x="7630" y="7887"/>
                </a:lnTo>
                <a:lnTo>
                  <a:pt x="7630" y="7814"/>
                </a:lnTo>
                <a:lnTo>
                  <a:pt x="7630" y="7777"/>
                </a:lnTo>
                <a:lnTo>
                  <a:pt x="7703" y="7667"/>
                </a:lnTo>
                <a:lnTo>
                  <a:pt x="7850" y="7593"/>
                </a:lnTo>
                <a:lnTo>
                  <a:pt x="7997" y="7410"/>
                </a:lnTo>
                <a:lnTo>
                  <a:pt x="8107" y="7190"/>
                </a:lnTo>
                <a:lnTo>
                  <a:pt x="8107" y="7080"/>
                </a:lnTo>
                <a:lnTo>
                  <a:pt x="8070" y="6970"/>
                </a:lnTo>
                <a:lnTo>
                  <a:pt x="8034" y="6897"/>
                </a:lnTo>
                <a:lnTo>
                  <a:pt x="7960" y="6823"/>
                </a:lnTo>
                <a:lnTo>
                  <a:pt x="7740" y="6750"/>
                </a:lnTo>
                <a:lnTo>
                  <a:pt x="7520" y="6713"/>
                </a:lnTo>
                <a:lnTo>
                  <a:pt x="7557" y="6566"/>
                </a:lnTo>
                <a:lnTo>
                  <a:pt x="7593" y="6493"/>
                </a:lnTo>
                <a:lnTo>
                  <a:pt x="7667" y="6456"/>
                </a:lnTo>
                <a:lnTo>
                  <a:pt x="7703" y="6383"/>
                </a:lnTo>
                <a:lnTo>
                  <a:pt x="7667" y="6310"/>
                </a:lnTo>
                <a:lnTo>
                  <a:pt x="7593" y="6236"/>
                </a:lnTo>
                <a:close/>
                <a:moveTo>
                  <a:pt x="1651" y="6897"/>
                </a:moveTo>
                <a:lnTo>
                  <a:pt x="1578" y="6933"/>
                </a:lnTo>
                <a:lnTo>
                  <a:pt x="1541" y="7007"/>
                </a:lnTo>
                <a:lnTo>
                  <a:pt x="1504" y="7080"/>
                </a:lnTo>
                <a:lnTo>
                  <a:pt x="1504" y="7227"/>
                </a:lnTo>
                <a:lnTo>
                  <a:pt x="1541" y="7300"/>
                </a:lnTo>
                <a:lnTo>
                  <a:pt x="1578" y="7373"/>
                </a:lnTo>
                <a:lnTo>
                  <a:pt x="1541" y="7410"/>
                </a:lnTo>
                <a:lnTo>
                  <a:pt x="1504" y="7410"/>
                </a:lnTo>
                <a:lnTo>
                  <a:pt x="1468" y="7483"/>
                </a:lnTo>
                <a:lnTo>
                  <a:pt x="1431" y="7557"/>
                </a:lnTo>
                <a:lnTo>
                  <a:pt x="1468" y="7814"/>
                </a:lnTo>
                <a:lnTo>
                  <a:pt x="1578" y="8034"/>
                </a:lnTo>
                <a:lnTo>
                  <a:pt x="1724" y="8254"/>
                </a:lnTo>
                <a:lnTo>
                  <a:pt x="1908" y="8437"/>
                </a:lnTo>
                <a:lnTo>
                  <a:pt x="2128" y="8547"/>
                </a:lnTo>
                <a:lnTo>
                  <a:pt x="2238" y="8584"/>
                </a:lnTo>
                <a:lnTo>
                  <a:pt x="2348" y="8621"/>
                </a:lnTo>
                <a:lnTo>
                  <a:pt x="2458" y="8621"/>
                </a:lnTo>
                <a:lnTo>
                  <a:pt x="2568" y="8547"/>
                </a:lnTo>
                <a:lnTo>
                  <a:pt x="2641" y="8474"/>
                </a:lnTo>
                <a:lnTo>
                  <a:pt x="2715" y="8364"/>
                </a:lnTo>
                <a:lnTo>
                  <a:pt x="2788" y="8144"/>
                </a:lnTo>
                <a:lnTo>
                  <a:pt x="2788" y="7960"/>
                </a:lnTo>
                <a:lnTo>
                  <a:pt x="2751" y="7740"/>
                </a:lnTo>
                <a:lnTo>
                  <a:pt x="2678" y="7557"/>
                </a:lnTo>
                <a:lnTo>
                  <a:pt x="2531" y="7373"/>
                </a:lnTo>
                <a:lnTo>
                  <a:pt x="2385" y="7227"/>
                </a:lnTo>
                <a:lnTo>
                  <a:pt x="2201" y="7117"/>
                </a:lnTo>
                <a:lnTo>
                  <a:pt x="1981" y="7043"/>
                </a:lnTo>
                <a:lnTo>
                  <a:pt x="1908" y="6933"/>
                </a:lnTo>
                <a:lnTo>
                  <a:pt x="1834" y="6897"/>
                </a:lnTo>
                <a:close/>
                <a:moveTo>
                  <a:pt x="14306" y="7227"/>
                </a:moveTo>
                <a:lnTo>
                  <a:pt x="14453" y="7263"/>
                </a:lnTo>
                <a:lnTo>
                  <a:pt x="14563" y="7300"/>
                </a:lnTo>
                <a:lnTo>
                  <a:pt x="14636" y="7410"/>
                </a:lnTo>
                <a:lnTo>
                  <a:pt x="14673" y="7520"/>
                </a:lnTo>
                <a:lnTo>
                  <a:pt x="14673" y="7667"/>
                </a:lnTo>
                <a:lnTo>
                  <a:pt x="14673" y="7814"/>
                </a:lnTo>
                <a:lnTo>
                  <a:pt x="14600" y="8070"/>
                </a:lnTo>
                <a:lnTo>
                  <a:pt x="14490" y="8290"/>
                </a:lnTo>
                <a:lnTo>
                  <a:pt x="14343" y="8511"/>
                </a:lnTo>
                <a:lnTo>
                  <a:pt x="14269" y="8584"/>
                </a:lnTo>
                <a:lnTo>
                  <a:pt x="14196" y="8621"/>
                </a:lnTo>
                <a:lnTo>
                  <a:pt x="14123" y="8621"/>
                </a:lnTo>
                <a:lnTo>
                  <a:pt x="14049" y="8584"/>
                </a:lnTo>
                <a:lnTo>
                  <a:pt x="14013" y="8547"/>
                </a:lnTo>
                <a:lnTo>
                  <a:pt x="13976" y="8474"/>
                </a:lnTo>
                <a:lnTo>
                  <a:pt x="13903" y="8290"/>
                </a:lnTo>
                <a:lnTo>
                  <a:pt x="13939" y="8034"/>
                </a:lnTo>
                <a:lnTo>
                  <a:pt x="13976" y="7777"/>
                </a:lnTo>
                <a:lnTo>
                  <a:pt x="14086" y="7263"/>
                </a:lnTo>
                <a:lnTo>
                  <a:pt x="14306" y="7227"/>
                </a:lnTo>
                <a:close/>
                <a:moveTo>
                  <a:pt x="14233" y="6750"/>
                </a:moveTo>
                <a:lnTo>
                  <a:pt x="14123" y="6786"/>
                </a:lnTo>
                <a:lnTo>
                  <a:pt x="13866" y="6786"/>
                </a:lnTo>
                <a:lnTo>
                  <a:pt x="13829" y="6823"/>
                </a:lnTo>
                <a:lnTo>
                  <a:pt x="13756" y="6933"/>
                </a:lnTo>
                <a:lnTo>
                  <a:pt x="13609" y="7373"/>
                </a:lnTo>
                <a:lnTo>
                  <a:pt x="13499" y="7850"/>
                </a:lnTo>
                <a:lnTo>
                  <a:pt x="13462" y="8107"/>
                </a:lnTo>
                <a:lnTo>
                  <a:pt x="13462" y="8327"/>
                </a:lnTo>
                <a:lnTo>
                  <a:pt x="13499" y="8584"/>
                </a:lnTo>
                <a:lnTo>
                  <a:pt x="13572" y="8804"/>
                </a:lnTo>
                <a:lnTo>
                  <a:pt x="13683" y="8914"/>
                </a:lnTo>
                <a:lnTo>
                  <a:pt x="13829" y="9024"/>
                </a:lnTo>
                <a:lnTo>
                  <a:pt x="13976" y="9097"/>
                </a:lnTo>
                <a:lnTo>
                  <a:pt x="14123" y="9134"/>
                </a:lnTo>
                <a:lnTo>
                  <a:pt x="14343" y="9097"/>
                </a:lnTo>
                <a:lnTo>
                  <a:pt x="14490" y="9024"/>
                </a:lnTo>
                <a:lnTo>
                  <a:pt x="14600" y="8877"/>
                </a:lnTo>
                <a:lnTo>
                  <a:pt x="14746" y="8731"/>
                </a:lnTo>
                <a:lnTo>
                  <a:pt x="14966" y="8400"/>
                </a:lnTo>
                <a:lnTo>
                  <a:pt x="15076" y="8180"/>
                </a:lnTo>
                <a:lnTo>
                  <a:pt x="15113" y="7997"/>
                </a:lnTo>
                <a:lnTo>
                  <a:pt x="15150" y="7814"/>
                </a:lnTo>
                <a:lnTo>
                  <a:pt x="15150" y="7593"/>
                </a:lnTo>
                <a:lnTo>
                  <a:pt x="15113" y="7410"/>
                </a:lnTo>
                <a:lnTo>
                  <a:pt x="15040" y="7190"/>
                </a:lnTo>
                <a:lnTo>
                  <a:pt x="15003" y="7080"/>
                </a:lnTo>
                <a:lnTo>
                  <a:pt x="14893" y="7007"/>
                </a:lnTo>
                <a:lnTo>
                  <a:pt x="14673" y="6823"/>
                </a:lnTo>
                <a:lnTo>
                  <a:pt x="14526" y="6786"/>
                </a:lnTo>
                <a:lnTo>
                  <a:pt x="14379" y="6750"/>
                </a:lnTo>
                <a:close/>
                <a:moveTo>
                  <a:pt x="6273" y="7887"/>
                </a:moveTo>
                <a:lnTo>
                  <a:pt x="6199" y="7924"/>
                </a:lnTo>
                <a:lnTo>
                  <a:pt x="6126" y="7997"/>
                </a:lnTo>
                <a:lnTo>
                  <a:pt x="5979" y="8107"/>
                </a:lnTo>
                <a:lnTo>
                  <a:pt x="5869" y="8290"/>
                </a:lnTo>
                <a:lnTo>
                  <a:pt x="5796" y="8474"/>
                </a:lnTo>
                <a:lnTo>
                  <a:pt x="5796" y="8584"/>
                </a:lnTo>
                <a:lnTo>
                  <a:pt x="5833" y="8657"/>
                </a:lnTo>
                <a:lnTo>
                  <a:pt x="5906" y="8694"/>
                </a:lnTo>
                <a:lnTo>
                  <a:pt x="6236" y="8694"/>
                </a:lnTo>
                <a:lnTo>
                  <a:pt x="6420" y="8767"/>
                </a:lnTo>
                <a:lnTo>
                  <a:pt x="6199" y="9024"/>
                </a:lnTo>
                <a:lnTo>
                  <a:pt x="6199" y="9061"/>
                </a:lnTo>
                <a:lnTo>
                  <a:pt x="6199" y="9134"/>
                </a:lnTo>
                <a:lnTo>
                  <a:pt x="6236" y="9244"/>
                </a:lnTo>
                <a:lnTo>
                  <a:pt x="6346" y="9354"/>
                </a:lnTo>
                <a:lnTo>
                  <a:pt x="6456" y="9391"/>
                </a:lnTo>
                <a:lnTo>
                  <a:pt x="6713" y="9391"/>
                </a:lnTo>
                <a:lnTo>
                  <a:pt x="6786" y="9318"/>
                </a:lnTo>
                <a:lnTo>
                  <a:pt x="6860" y="9207"/>
                </a:lnTo>
                <a:lnTo>
                  <a:pt x="6823" y="9097"/>
                </a:lnTo>
                <a:lnTo>
                  <a:pt x="6750" y="9024"/>
                </a:lnTo>
                <a:lnTo>
                  <a:pt x="6860" y="8951"/>
                </a:lnTo>
                <a:lnTo>
                  <a:pt x="6933" y="8877"/>
                </a:lnTo>
                <a:lnTo>
                  <a:pt x="6933" y="8804"/>
                </a:lnTo>
                <a:lnTo>
                  <a:pt x="6933" y="8731"/>
                </a:lnTo>
                <a:lnTo>
                  <a:pt x="6896" y="8621"/>
                </a:lnTo>
                <a:lnTo>
                  <a:pt x="6750" y="8511"/>
                </a:lnTo>
                <a:lnTo>
                  <a:pt x="6603" y="8437"/>
                </a:lnTo>
                <a:lnTo>
                  <a:pt x="6456" y="8364"/>
                </a:lnTo>
                <a:lnTo>
                  <a:pt x="6273" y="8327"/>
                </a:lnTo>
                <a:lnTo>
                  <a:pt x="6346" y="8180"/>
                </a:lnTo>
                <a:lnTo>
                  <a:pt x="6420" y="8034"/>
                </a:lnTo>
                <a:lnTo>
                  <a:pt x="6420" y="7960"/>
                </a:lnTo>
                <a:lnTo>
                  <a:pt x="6383" y="7924"/>
                </a:lnTo>
                <a:lnTo>
                  <a:pt x="6346" y="7924"/>
                </a:lnTo>
                <a:lnTo>
                  <a:pt x="6273" y="7887"/>
                </a:lnTo>
                <a:close/>
                <a:moveTo>
                  <a:pt x="7630" y="551"/>
                </a:moveTo>
                <a:lnTo>
                  <a:pt x="7777" y="587"/>
                </a:lnTo>
                <a:lnTo>
                  <a:pt x="7923" y="661"/>
                </a:lnTo>
                <a:lnTo>
                  <a:pt x="8437" y="1101"/>
                </a:lnTo>
                <a:lnTo>
                  <a:pt x="8657" y="1321"/>
                </a:lnTo>
                <a:lnTo>
                  <a:pt x="8877" y="1578"/>
                </a:lnTo>
                <a:lnTo>
                  <a:pt x="9061" y="1834"/>
                </a:lnTo>
                <a:lnTo>
                  <a:pt x="9207" y="2128"/>
                </a:lnTo>
                <a:lnTo>
                  <a:pt x="9281" y="2421"/>
                </a:lnTo>
                <a:lnTo>
                  <a:pt x="9317" y="2752"/>
                </a:lnTo>
                <a:lnTo>
                  <a:pt x="9281" y="3082"/>
                </a:lnTo>
                <a:lnTo>
                  <a:pt x="9244" y="3375"/>
                </a:lnTo>
                <a:lnTo>
                  <a:pt x="9024" y="3962"/>
                </a:lnTo>
                <a:lnTo>
                  <a:pt x="8804" y="4512"/>
                </a:lnTo>
                <a:lnTo>
                  <a:pt x="8584" y="5099"/>
                </a:lnTo>
                <a:lnTo>
                  <a:pt x="8547" y="5356"/>
                </a:lnTo>
                <a:lnTo>
                  <a:pt x="8510" y="5613"/>
                </a:lnTo>
                <a:lnTo>
                  <a:pt x="8510" y="5869"/>
                </a:lnTo>
                <a:lnTo>
                  <a:pt x="8547" y="6163"/>
                </a:lnTo>
                <a:lnTo>
                  <a:pt x="8584" y="6310"/>
                </a:lnTo>
                <a:lnTo>
                  <a:pt x="8657" y="6493"/>
                </a:lnTo>
                <a:lnTo>
                  <a:pt x="8804" y="6823"/>
                </a:lnTo>
                <a:lnTo>
                  <a:pt x="8987" y="7117"/>
                </a:lnTo>
                <a:lnTo>
                  <a:pt x="9134" y="7447"/>
                </a:lnTo>
                <a:lnTo>
                  <a:pt x="9207" y="7777"/>
                </a:lnTo>
                <a:lnTo>
                  <a:pt x="9244" y="8144"/>
                </a:lnTo>
                <a:lnTo>
                  <a:pt x="9207" y="8474"/>
                </a:lnTo>
                <a:lnTo>
                  <a:pt x="9097" y="8804"/>
                </a:lnTo>
                <a:lnTo>
                  <a:pt x="8951" y="9134"/>
                </a:lnTo>
                <a:lnTo>
                  <a:pt x="8767" y="9428"/>
                </a:lnTo>
                <a:lnTo>
                  <a:pt x="8510" y="9684"/>
                </a:lnTo>
                <a:lnTo>
                  <a:pt x="8254" y="9904"/>
                </a:lnTo>
                <a:lnTo>
                  <a:pt x="7960" y="10051"/>
                </a:lnTo>
                <a:lnTo>
                  <a:pt x="7667" y="10198"/>
                </a:lnTo>
                <a:lnTo>
                  <a:pt x="7373" y="10308"/>
                </a:lnTo>
                <a:lnTo>
                  <a:pt x="7043" y="10345"/>
                </a:lnTo>
                <a:lnTo>
                  <a:pt x="6676" y="10418"/>
                </a:lnTo>
                <a:lnTo>
                  <a:pt x="6493" y="10381"/>
                </a:lnTo>
                <a:lnTo>
                  <a:pt x="6309" y="10345"/>
                </a:lnTo>
                <a:lnTo>
                  <a:pt x="6163" y="10235"/>
                </a:lnTo>
                <a:lnTo>
                  <a:pt x="6016" y="10088"/>
                </a:lnTo>
                <a:lnTo>
                  <a:pt x="5906" y="9941"/>
                </a:lnTo>
                <a:lnTo>
                  <a:pt x="5759" y="9831"/>
                </a:lnTo>
                <a:lnTo>
                  <a:pt x="5649" y="9758"/>
                </a:lnTo>
                <a:lnTo>
                  <a:pt x="5502" y="9684"/>
                </a:lnTo>
                <a:lnTo>
                  <a:pt x="5209" y="9611"/>
                </a:lnTo>
                <a:lnTo>
                  <a:pt x="4916" y="9611"/>
                </a:lnTo>
                <a:lnTo>
                  <a:pt x="4622" y="9684"/>
                </a:lnTo>
                <a:lnTo>
                  <a:pt x="3999" y="9868"/>
                </a:lnTo>
                <a:lnTo>
                  <a:pt x="3705" y="9978"/>
                </a:lnTo>
                <a:lnTo>
                  <a:pt x="3412" y="10051"/>
                </a:lnTo>
                <a:lnTo>
                  <a:pt x="3118" y="10088"/>
                </a:lnTo>
                <a:lnTo>
                  <a:pt x="2825" y="10051"/>
                </a:lnTo>
                <a:lnTo>
                  <a:pt x="2495" y="10014"/>
                </a:lnTo>
                <a:lnTo>
                  <a:pt x="2201" y="9904"/>
                </a:lnTo>
                <a:lnTo>
                  <a:pt x="1944" y="9794"/>
                </a:lnTo>
                <a:lnTo>
                  <a:pt x="1651" y="9648"/>
                </a:lnTo>
                <a:lnTo>
                  <a:pt x="1394" y="9464"/>
                </a:lnTo>
                <a:lnTo>
                  <a:pt x="1174" y="9281"/>
                </a:lnTo>
                <a:lnTo>
                  <a:pt x="954" y="8987"/>
                </a:lnTo>
                <a:lnTo>
                  <a:pt x="771" y="8694"/>
                </a:lnTo>
                <a:lnTo>
                  <a:pt x="624" y="8364"/>
                </a:lnTo>
                <a:lnTo>
                  <a:pt x="550" y="8034"/>
                </a:lnTo>
                <a:lnTo>
                  <a:pt x="514" y="7667"/>
                </a:lnTo>
                <a:lnTo>
                  <a:pt x="514" y="7337"/>
                </a:lnTo>
                <a:lnTo>
                  <a:pt x="587" y="6970"/>
                </a:lnTo>
                <a:lnTo>
                  <a:pt x="661" y="6640"/>
                </a:lnTo>
                <a:lnTo>
                  <a:pt x="807" y="6310"/>
                </a:lnTo>
                <a:lnTo>
                  <a:pt x="991" y="6016"/>
                </a:lnTo>
                <a:lnTo>
                  <a:pt x="1211" y="5759"/>
                </a:lnTo>
                <a:lnTo>
                  <a:pt x="1468" y="5539"/>
                </a:lnTo>
                <a:lnTo>
                  <a:pt x="2018" y="5099"/>
                </a:lnTo>
                <a:lnTo>
                  <a:pt x="2568" y="4622"/>
                </a:lnTo>
                <a:lnTo>
                  <a:pt x="2788" y="4366"/>
                </a:lnTo>
                <a:lnTo>
                  <a:pt x="2971" y="4109"/>
                </a:lnTo>
                <a:lnTo>
                  <a:pt x="3082" y="3815"/>
                </a:lnTo>
                <a:lnTo>
                  <a:pt x="3192" y="3485"/>
                </a:lnTo>
                <a:lnTo>
                  <a:pt x="3265" y="3118"/>
                </a:lnTo>
                <a:lnTo>
                  <a:pt x="3302" y="2715"/>
                </a:lnTo>
                <a:lnTo>
                  <a:pt x="3375" y="2348"/>
                </a:lnTo>
                <a:lnTo>
                  <a:pt x="3448" y="2165"/>
                </a:lnTo>
                <a:lnTo>
                  <a:pt x="3558" y="1981"/>
                </a:lnTo>
                <a:lnTo>
                  <a:pt x="3705" y="1798"/>
                </a:lnTo>
                <a:lnTo>
                  <a:pt x="3852" y="1651"/>
                </a:lnTo>
                <a:lnTo>
                  <a:pt x="4072" y="1541"/>
                </a:lnTo>
                <a:lnTo>
                  <a:pt x="4292" y="1468"/>
                </a:lnTo>
                <a:lnTo>
                  <a:pt x="4512" y="1431"/>
                </a:lnTo>
                <a:lnTo>
                  <a:pt x="4769" y="1394"/>
                </a:lnTo>
                <a:lnTo>
                  <a:pt x="4989" y="1394"/>
                </a:lnTo>
                <a:lnTo>
                  <a:pt x="5209" y="1468"/>
                </a:lnTo>
                <a:lnTo>
                  <a:pt x="4952" y="1688"/>
                </a:lnTo>
                <a:lnTo>
                  <a:pt x="4916" y="1761"/>
                </a:lnTo>
                <a:lnTo>
                  <a:pt x="4879" y="1834"/>
                </a:lnTo>
                <a:lnTo>
                  <a:pt x="4916" y="1981"/>
                </a:lnTo>
                <a:lnTo>
                  <a:pt x="4989" y="2091"/>
                </a:lnTo>
                <a:lnTo>
                  <a:pt x="5062" y="2128"/>
                </a:lnTo>
                <a:lnTo>
                  <a:pt x="5136" y="2128"/>
                </a:lnTo>
                <a:lnTo>
                  <a:pt x="5319" y="2091"/>
                </a:lnTo>
                <a:lnTo>
                  <a:pt x="5429" y="2018"/>
                </a:lnTo>
                <a:lnTo>
                  <a:pt x="5539" y="1945"/>
                </a:lnTo>
                <a:lnTo>
                  <a:pt x="5613" y="1798"/>
                </a:lnTo>
                <a:lnTo>
                  <a:pt x="5759" y="1651"/>
                </a:lnTo>
                <a:lnTo>
                  <a:pt x="5833" y="1614"/>
                </a:lnTo>
                <a:lnTo>
                  <a:pt x="5869" y="1578"/>
                </a:lnTo>
                <a:lnTo>
                  <a:pt x="6420" y="1138"/>
                </a:lnTo>
                <a:lnTo>
                  <a:pt x="7006" y="771"/>
                </a:lnTo>
                <a:lnTo>
                  <a:pt x="7337" y="624"/>
                </a:lnTo>
                <a:lnTo>
                  <a:pt x="7483" y="551"/>
                </a:lnTo>
                <a:close/>
                <a:moveTo>
                  <a:pt x="10821" y="9281"/>
                </a:moveTo>
                <a:lnTo>
                  <a:pt x="10968" y="9538"/>
                </a:lnTo>
                <a:lnTo>
                  <a:pt x="11115" y="9758"/>
                </a:lnTo>
                <a:lnTo>
                  <a:pt x="11335" y="9978"/>
                </a:lnTo>
                <a:lnTo>
                  <a:pt x="11592" y="10161"/>
                </a:lnTo>
                <a:lnTo>
                  <a:pt x="11408" y="10418"/>
                </a:lnTo>
                <a:lnTo>
                  <a:pt x="11188" y="10198"/>
                </a:lnTo>
                <a:lnTo>
                  <a:pt x="10968" y="9978"/>
                </a:lnTo>
                <a:lnTo>
                  <a:pt x="10711" y="9831"/>
                </a:lnTo>
                <a:lnTo>
                  <a:pt x="10455" y="9648"/>
                </a:lnTo>
                <a:lnTo>
                  <a:pt x="10601" y="9464"/>
                </a:lnTo>
                <a:lnTo>
                  <a:pt x="10821" y="9281"/>
                </a:lnTo>
                <a:close/>
                <a:moveTo>
                  <a:pt x="13903" y="9941"/>
                </a:moveTo>
                <a:lnTo>
                  <a:pt x="13829" y="9978"/>
                </a:lnTo>
                <a:lnTo>
                  <a:pt x="13756" y="10014"/>
                </a:lnTo>
                <a:lnTo>
                  <a:pt x="13719" y="10014"/>
                </a:lnTo>
                <a:lnTo>
                  <a:pt x="13719" y="10051"/>
                </a:lnTo>
                <a:lnTo>
                  <a:pt x="13646" y="10161"/>
                </a:lnTo>
                <a:lnTo>
                  <a:pt x="13609" y="10271"/>
                </a:lnTo>
                <a:lnTo>
                  <a:pt x="13646" y="10418"/>
                </a:lnTo>
                <a:lnTo>
                  <a:pt x="13719" y="10565"/>
                </a:lnTo>
                <a:lnTo>
                  <a:pt x="13829" y="10638"/>
                </a:lnTo>
                <a:lnTo>
                  <a:pt x="13939" y="10675"/>
                </a:lnTo>
                <a:lnTo>
                  <a:pt x="14049" y="10638"/>
                </a:lnTo>
                <a:lnTo>
                  <a:pt x="14159" y="10601"/>
                </a:lnTo>
                <a:lnTo>
                  <a:pt x="14269" y="10491"/>
                </a:lnTo>
                <a:lnTo>
                  <a:pt x="14343" y="10418"/>
                </a:lnTo>
                <a:lnTo>
                  <a:pt x="14379" y="10308"/>
                </a:lnTo>
                <a:lnTo>
                  <a:pt x="14379" y="10271"/>
                </a:lnTo>
                <a:lnTo>
                  <a:pt x="14379" y="10198"/>
                </a:lnTo>
                <a:lnTo>
                  <a:pt x="14306" y="10124"/>
                </a:lnTo>
                <a:lnTo>
                  <a:pt x="14233" y="10051"/>
                </a:lnTo>
                <a:lnTo>
                  <a:pt x="14159" y="10014"/>
                </a:lnTo>
                <a:lnTo>
                  <a:pt x="14086" y="9978"/>
                </a:lnTo>
                <a:lnTo>
                  <a:pt x="13939" y="9941"/>
                </a:lnTo>
                <a:close/>
                <a:moveTo>
                  <a:pt x="7593" y="0"/>
                </a:moveTo>
                <a:lnTo>
                  <a:pt x="7447" y="37"/>
                </a:lnTo>
                <a:lnTo>
                  <a:pt x="7190" y="110"/>
                </a:lnTo>
                <a:lnTo>
                  <a:pt x="6970" y="221"/>
                </a:lnTo>
                <a:lnTo>
                  <a:pt x="6566" y="441"/>
                </a:lnTo>
                <a:lnTo>
                  <a:pt x="6199" y="697"/>
                </a:lnTo>
                <a:lnTo>
                  <a:pt x="5502" y="1211"/>
                </a:lnTo>
                <a:lnTo>
                  <a:pt x="5209" y="1064"/>
                </a:lnTo>
                <a:lnTo>
                  <a:pt x="4916" y="991"/>
                </a:lnTo>
                <a:lnTo>
                  <a:pt x="4585" y="991"/>
                </a:lnTo>
                <a:lnTo>
                  <a:pt x="4255" y="1027"/>
                </a:lnTo>
                <a:lnTo>
                  <a:pt x="3999" y="1101"/>
                </a:lnTo>
                <a:lnTo>
                  <a:pt x="3778" y="1211"/>
                </a:lnTo>
                <a:lnTo>
                  <a:pt x="3595" y="1358"/>
                </a:lnTo>
                <a:lnTo>
                  <a:pt x="3412" y="1504"/>
                </a:lnTo>
                <a:lnTo>
                  <a:pt x="3228" y="1688"/>
                </a:lnTo>
                <a:lnTo>
                  <a:pt x="3118" y="1908"/>
                </a:lnTo>
                <a:lnTo>
                  <a:pt x="3008" y="2128"/>
                </a:lnTo>
                <a:lnTo>
                  <a:pt x="2935" y="2348"/>
                </a:lnTo>
                <a:lnTo>
                  <a:pt x="2861" y="2678"/>
                </a:lnTo>
                <a:lnTo>
                  <a:pt x="2788" y="3008"/>
                </a:lnTo>
                <a:lnTo>
                  <a:pt x="2751" y="3338"/>
                </a:lnTo>
                <a:lnTo>
                  <a:pt x="2641" y="3669"/>
                </a:lnTo>
                <a:lnTo>
                  <a:pt x="2605" y="3852"/>
                </a:lnTo>
                <a:lnTo>
                  <a:pt x="2495" y="3999"/>
                </a:lnTo>
                <a:lnTo>
                  <a:pt x="2275" y="4255"/>
                </a:lnTo>
                <a:lnTo>
                  <a:pt x="2018" y="4476"/>
                </a:lnTo>
                <a:lnTo>
                  <a:pt x="1761" y="4696"/>
                </a:lnTo>
                <a:lnTo>
                  <a:pt x="1284" y="5062"/>
                </a:lnTo>
                <a:lnTo>
                  <a:pt x="844" y="5466"/>
                </a:lnTo>
                <a:lnTo>
                  <a:pt x="661" y="5649"/>
                </a:lnTo>
                <a:lnTo>
                  <a:pt x="514" y="5906"/>
                </a:lnTo>
                <a:lnTo>
                  <a:pt x="367" y="6126"/>
                </a:lnTo>
                <a:lnTo>
                  <a:pt x="220" y="6420"/>
                </a:lnTo>
                <a:lnTo>
                  <a:pt x="110" y="6713"/>
                </a:lnTo>
                <a:lnTo>
                  <a:pt x="37" y="7007"/>
                </a:lnTo>
                <a:lnTo>
                  <a:pt x="0" y="7263"/>
                </a:lnTo>
                <a:lnTo>
                  <a:pt x="0" y="7557"/>
                </a:lnTo>
                <a:lnTo>
                  <a:pt x="37" y="7850"/>
                </a:lnTo>
                <a:lnTo>
                  <a:pt x="74" y="8144"/>
                </a:lnTo>
                <a:lnTo>
                  <a:pt x="147" y="8400"/>
                </a:lnTo>
                <a:lnTo>
                  <a:pt x="220" y="8657"/>
                </a:lnTo>
                <a:lnTo>
                  <a:pt x="367" y="8914"/>
                </a:lnTo>
                <a:lnTo>
                  <a:pt x="514" y="9171"/>
                </a:lnTo>
                <a:lnTo>
                  <a:pt x="661" y="9391"/>
                </a:lnTo>
                <a:lnTo>
                  <a:pt x="844" y="9611"/>
                </a:lnTo>
                <a:lnTo>
                  <a:pt x="1064" y="9831"/>
                </a:lnTo>
                <a:lnTo>
                  <a:pt x="1284" y="10014"/>
                </a:lnTo>
                <a:lnTo>
                  <a:pt x="1541" y="10161"/>
                </a:lnTo>
                <a:lnTo>
                  <a:pt x="1798" y="10308"/>
                </a:lnTo>
                <a:lnTo>
                  <a:pt x="2054" y="10381"/>
                </a:lnTo>
                <a:lnTo>
                  <a:pt x="2348" y="10491"/>
                </a:lnTo>
                <a:lnTo>
                  <a:pt x="2641" y="10528"/>
                </a:lnTo>
                <a:lnTo>
                  <a:pt x="2898" y="10565"/>
                </a:lnTo>
                <a:lnTo>
                  <a:pt x="3192" y="10565"/>
                </a:lnTo>
                <a:lnTo>
                  <a:pt x="3485" y="10528"/>
                </a:lnTo>
                <a:lnTo>
                  <a:pt x="3742" y="10491"/>
                </a:lnTo>
                <a:lnTo>
                  <a:pt x="4035" y="10418"/>
                </a:lnTo>
                <a:lnTo>
                  <a:pt x="4365" y="10271"/>
                </a:lnTo>
                <a:lnTo>
                  <a:pt x="4696" y="10161"/>
                </a:lnTo>
                <a:lnTo>
                  <a:pt x="4879" y="10124"/>
                </a:lnTo>
                <a:lnTo>
                  <a:pt x="5209" y="10124"/>
                </a:lnTo>
                <a:lnTo>
                  <a:pt x="5392" y="10161"/>
                </a:lnTo>
                <a:lnTo>
                  <a:pt x="5502" y="10271"/>
                </a:lnTo>
                <a:lnTo>
                  <a:pt x="5613" y="10381"/>
                </a:lnTo>
                <a:lnTo>
                  <a:pt x="5833" y="10601"/>
                </a:lnTo>
                <a:lnTo>
                  <a:pt x="5979" y="10711"/>
                </a:lnTo>
                <a:lnTo>
                  <a:pt x="6089" y="10785"/>
                </a:lnTo>
                <a:lnTo>
                  <a:pt x="6273" y="10858"/>
                </a:lnTo>
                <a:lnTo>
                  <a:pt x="6420" y="10895"/>
                </a:lnTo>
                <a:lnTo>
                  <a:pt x="6933" y="10895"/>
                </a:lnTo>
                <a:lnTo>
                  <a:pt x="7227" y="10858"/>
                </a:lnTo>
                <a:lnTo>
                  <a:pt x="7483" y="10821"/>
                </a:lnTo>
                <a:lnTo>
                  <a:pt x="7740" y="10748"/>
                </a:lnTo>
                <a:lnTo>
                  <a:pt x="7997" y="10638"/>
                </a:lnTo>
                <a:lnTo>
                  <a:pt x="8217" y="10528"/>
                </a:lnTo>
                <a:lnTo>
                  <a:pt x="8437" y="10381"/>
                </a:lnTo>
                <a:lnTo>
                  <a:pt x="8657" y="10198"/>
                </a:lnTo>
                <a:lnTo>
                  <a:pt x="8877" y="10014"/>
                </a:lnTo>
                <a:lnTo>
                  <a:pt x="9061" y="9831"/>
                </a:lnTo>
                <a:lnTo>
                  <a:pt x="9207" y="9611"/>
                </a:lnTo>
                <a:lnTo>
                  <a:pt x="9354" y="9391"/>
                </a:lnTo>
                <a:lnTo>
                  <a:pt x="9501" y="9171"/>
                </a:lnTo>
                <a:lnTo>
                  <a:pt x="9574" y="8914"/>
                </a:lnTo>
                <a:lnTo>
                  <a:pt x="9684" y="8694"/>
                </a:lnTo>
                <a:lnTo>
                  <a:pt x="9721" y="8400"/>
                </a:lnTo>
                <a:lnTo>
                  <a:pt x="9721" y="8144"/>
                </a:lnTo>
                <a:lnTo>
                  <a:pt x="9721" y="7887"/>
                </a:lnTo>
                <a:lnTo>
                  <a:pt x="9684" y="7630"/>
                </a:lnTo>
                <a:lnTo>
                  <a:pt x="9611" y="7373"/>
                </a:lnTo>
                <a:lnTo>
                  <a:pt x="9537" y="7117"/>
                </a:lnTo>
                <a:lnTo>
                  <a:pt x="9281" y="6640"/>
                </a:lnTo>
                <a:lnTo>
                  <a:pt x="9171" y="6383"/>
                </a:lnTo>
                <a:lnTo>
                  <a:pt x="9061" y="6090"/>
                </a:lnTo>
                <a:lnTo>
                  <a:pt x="9061" y="5833"/>
                </a:lnTo>
                <a:lnTo>
                  <a:pt x="9061" y="5576"/>
                </a:lnTo>
                <a:lnTo>
                  <a:pt x="9097" y="5319"/>
                </a:lnTo>
                <a:lnTo>
                  <a:pt x="9134" y="5062"/>
                </a:lnTo>
                <a:lnTo>
                  <a:pt x="9317" y="4512"/>
                </a:lnTo>
                <a:lnTo>
                  <a:pt x="9501" y="4035"/>
                </a:lnTo>
                <a:lnTo>
                  <a:pt x="9684" y="3559"/>
                </a:lnTo>
                <a:lnTo>
                  <a:pt x="9794" y="3082"/>
                </a:lnTo>
                <a:lnTo>
                  <a:pt x="9831" y="2825"/>
                </a:lnTo>
                <a:lnTo>
                  <a:pt x="9831" y="2568"/>
                </a:lnTo>
                <a:lnTo>
                  <a:pt x="9794" y="2311"/>
                </a:lnTo>
                <a:lnTo>
                  <a:pt x="9721" y="2055"/>
                </a:lnTo>
                <a:lnTo>
                  <a:pt x="9611" y="1834"/>
                </a:lnTo>
                <a:lnTo>
                  <a:pt x="9501" y="1578"/>
                </a:lnTo>
                <a:lnTo>
                  <a:pt x="9354" y="1358"/>
                </a:lnTo>
                <a:lnTo>
                  <a:pt x="9207" y="1174"/>
                </a:lnTo>
                <a:lnTo>
                  <a:pt x="8841" y="771"/>
                </a:lnTo>
                <a:lnTo>
                  <a:pt x="8400" y="404"/>
                </a:lnTo>
                <a:lnTo>
                  <a:pt x="7960" y="110"/>
                </a:lnTo>
                <a:lnTo>
                  <a:pt x="7850" y="37"/>
                </a:lnTo>
                <a:lnTo>
                  <a:pt x="7703" y="0"/>
                </a:lnTo>
                <a:close/>
                <a:moveTo>
                  <a:pt x="12912" y="10675"/>
                </a:moveTo>
                <a:lnTo>
                  <a:pt x="12839" y="10711"/>
                </a:lnTo>
                <a:lnTo>
                  <a:pt x="12765" y="10785"/>
                </a:lnTo>
                <a:lnTo>
                  <a:pt x="12729" y="10858"/>
                </a:lnTo>
                <a:lnTo>
                  <a:pt x="12729" y="11005"/>
                </a:lnTo>
                <a:lnTo>
                  <a:pt x="12765" y="11115"/>
                </a:lnTo>
                <a:lnTo>
                  <a:pt x="12876" y="11225"/>
                </a:lnTo>
                <a:lnTo>
                  <a:pt x="13022" y="11262"/>
                </a:lnTo>
                <a:lnTo>
                  <a:pt x="13132" y="11225"/>
                </a:lnTo>
                <a:lnTo>
                  <a:pt x="13242" y="11115"/>
                </a:lnTo>
                <a:lnTo>
                  <a:pt x="13279" y="11005"/>
                </a:lnTo>
                <a:lnTo>
                  <a:pt x="13279" y="10858"/>
                </a:lnTo>
                <a:lnTo>
                  <a:pt x="13242" y="10785"/>
                </a:lnTo>
                <a:lnTo>
                  <a:pt x="13169" y="10711"/>
                </a:lnTo>
                <a:lnTo>
                  <a:pt x="13096" y="10675"/>
                </a:lnTo>
                <a:close/>
                <a:moveTo>
                  <a:pt x="13572" y="11262"/>
                </a:moveTo>
                <a:lnTo>
                  <a:pt x="13499" y="11298"/>
                </a:lnTo>
                <a:lnTo>
                  <a:pt x="13462" y="11372"/>
                </a:lnTo>
                <a:lnTo>
                  <a:pt x="13389" y="11408"/>
                </a:lnTo>
                <a:lnTo>
                  <a:pt x="13316" y="11445"/>
                </a:lnTo>
                <a:lnTo>
                  <a:pt x="13242" y="11555"/>
                </a:lnTo>
                <a:lnTo>
                  <a:pt x="13242" y="11702"/>
                </a:lnTo>
                <a:lnTo>
                  <a:pt x="13242" y="11775"/>
                </a:lnTo>
                <a:lnTo>
                  <a:pt x="13279" y="11849"/>
                </a:lnTo>
                <a:lnTo>
                  <a:pt x="13352" y="11959"/>
                </a:lnTo>
                <a:lnTo>
                  <a:pt x="13609" y="11959"/>
                </a:lnTo>
                <a:lnTo>
                  <a:pt x="13719" y="11922"/>
                </a:lnTo>
                <a:lnTo>
                  <a:pt x="13829" y="11849"/>
                </a:lnTo>
                <a:lnTo>
                  <a:pt x="13866" y="11738"/>
                </a:lnTo>
                <a:lnTo>
                  <a:pt x="13939" y="11628"/>
                </a:lnTo>
                <a:lnTo>
                  <a:pt x="13939" y="11555"/>
                </a:lnTo>
                <a:lnTo>
                  <a:pt x="13939" y="11518"/>
                </a:lnTo>
                <a:lnTo>
                  <a:pt x="13903" y="11445"/>
                </a:lnTo>
                <a:lnTo>
                  <a:pt x="13866" y="11372"/>
                </a:lnTo>
                <a:lnTo>
                  <a:pt x="13829" y="11298"/>
                </a:lnTo>
                <a:lnTo>
                  <a:pt x="13719" y="11262"/>
                </a:lnTo>
                <a:close/>
                <a:moveTo>
                  <a:pt x="12215" y="11555"/>
                </a:moveTo>
                <a:lnTo>
                  <a:pt x="12142" y="11592"/>
                </a:lnTo>
                <a:lnTo>
                  <a:pt x="12069" y="11702"/>
                </a:lnTo>
                <a:lnTo>
                  <a:pt x="12032" y="11812"/>
                </a:lnTo>
                <a:lnTo>
                  <a:pt x="12032" y="11959"/>
                </a:lnTo>
                <a:lnTo>
                  <a:pt x="12032" y="12069"/>
                </a:lnTo>
                <a:lnTo>
                  <a:pt x="12105" y="12362"/>
                </a:lnTo>
                <a:lnTo>
                  <a:pt x="12252" y="12582"/>
                </a:lnTo>
                <a:lnTo>
                  <a:pt x="12325" y="12619"/>
                </a:lnTo>
                <a:lnTo>
                  <a:pt x="12399" y="12656"/>
                </a:lnTo>
                <a:lnTo>
                  <a:pt x="12509" y="12656"/>
                </a:lnTo>
                <a:lnTo>
                  <a:pt x="12582" y="12582"/>
                </a:lnTo>
                <a:lnTo>
                  <a:pt x="12619" y="12545"/>
                </a:lnTo>
                <a:lnTo>
                  <a:pt x="12692" y="12545"/>
                </a:lnTo>
                <a:lnTo>
                  <a:pt x="12802" y="12619"/>
                </a:lnTo>
                <a:lnTo>
                  <a:pt x="12876" y="12619"/>
                </a:lnTo>
                <a:lnTo>
                  <a:pt x="12949" y="12582"/>
                </a:lnTo>
                <a:lnTo>
                  <a:pt x="12986" y="12545"/>
                </a:lnTo>
                <a:lnTo>
                  <a:pt x="13022" y="12435"/>
                </a:lnTo>
                <a:lnTo>
                  <a:pt x="12986" y="12325"/>
                </a:lnTo>
                <a:lnTo>
                  <a:pt x="12912" y="12215"/>
                </a:lnTo>
                <a:lnTo>
                  <a:pt x="12802" y="12179"/>
                </a:lnTo>
                <a:lnTo>
                  <a:pt x="12655" y="12142"/>
                </a:lnTo>
                <a:lnTo>
                  <a:pt x="12545" y="12142"/>
                </a:lnTo>
                <a:lnTo>
                  <a:pt x="12472" y="12179"/>
                </a:lnTo>
                <a:lnTo>
                  <a:pt x="12399" y="12032"/>
                </a:lnTo>
                <a:lnTo>
                  <a:pt x="12399" y="11849"/>
                </a:lnTo>
                <a:lnTo>
                  <a:pt x="12399" y="11665"/>
                </a:lnTo>
                <a:lnTo>
                  <a:pt x="12362" y="11592"/>
                </a:lnTo>
                <a:lnTo>
                  <a:pt x="12289" y="11555"/>
                </a:lnTo>
                <a:close/>
                <a:moveTo>
                  <a:pt x="14049" y="5466"/>
                </a:moveTo>
                <a:lnTo>
                  <a:pt x="14196" y="5503"/>
                </a:lnTo>
                <a:lnTo>
                  <a:pt x="14490" y="5649"/>
                </a:lnTo>
                <a:lnTo>
                  <a:pt x="14673" y="5723"/>
                </a:lnTo>
                <a:lnTo>
                  <a:pt x="14930" y="5906"/>
                </a:lnTo>
                <a:lnTo>
                  <a:pt x="15150" y="6090"/>
                </a:lnTo>
                <a:lnTo>
                  <a:pt x="15370" y="6310"/>
                </a:lnTo>
                <a:lnTo>
                  <a:pt x="15590" y="6566"/>
                </a:lnTo>
                <a:lnTo>
                  <a:pt x="15773" y="6860"/>
                </a:lnTo>
                <a:lnTo>
                  <a:pt x="15883" y="7190"/>
                </a:lnTo>
                <a:lnTo>
                  <a:pt x="15993" y="7520"/>
                </a:lnTo>
                <a:lnTo>
                  <a:pt x="16067" y="7850"/>
                </a:lnTo>
                <a:lnTo>
                  <a:pt x="16104" y="8217"/>
                </a:lnTo>
                <a:lnTo>
                  <a:pt x="16104" y="8547"/>
                </a:lnTo>
                <a:lnTo>
                  <a:pt x="16067" y="9244"/>
                </a:lnTo>
                <a:lnTo>
                  <a:pt x="15957" y="9941"/>
                </a:lnTo>
                <a:lnTo>
                  <a:pt x="15773" y="10601"/>
                </a:lnTo>
                <a:lnTo>
                  <a:pt x="15517" y="11225"/>
                </a:lnTo>
                <a:lnTo>
                  <a:pt x="15370" y="11555"/>
                </a:lnTo>
                <a:lnTo>
                  <a:pt x="15186" y="11849"/>
                </a:lnTo>
                <a:lnTo>
                  <a:pt x="15003" y="12105"/>
                </a:lnTo>
                <a:lnTo>
                  <a:pt x="14783" y="12362"/>
                </a:lnTo>
                <a:lnTo>
                  <a:pt x="14526" y="12619"/>
                </a:lnTo>
                <a:lnTo>
                  <a:pt x="14269" y="12839"/>
                </a:lnTo>
                <a:lnTo>
                  <a:pt x="14013" y="13022"/>
                </a:lnTo>
                <a:lnTo>
                  <a:pt x="13719" y="13169"/>
                </a:lnTo>
                <a:lnTo>
                  <a:pt x="13389" y="13316"/>
                </a:lnTo>
                <a:lnTo>
                  <a:pt x="13059" y="13463"/>
                </a:lnTo>
                <a:lnTo>
                  <a:pt x="12802" y="13499"/>
                </a:lnTo>
                <a:lnTo>
                  <a:pt x="12509" y="13536"/>
                </a:lnTo>
                <a:lnTo>
                  <a:pt x="12325" y="13499"/>
                </a:lnTo>
                <a:lnTo>
                  <a:pt x="12179" y="13426"/>
                </a:lnTo>
                <a:lnTo>
                  <a:pt x="12032" y="13279"/>
                </a:lnTo>
                <a:lnTo>
                  <a:pt x="11922" y="13169"/>
                </a:lnTo>
                <a:lnTo>
                  <a:pt x="11482" y="12692"/>
                </a:lnTo>
                <a:lnTo>
                  <a:pt x="11298" y="12435"/>
                </a:lnTo>
                <a:lnTo>
                  <a:pt x="11225" y="12289"/>
                </a:lnTo>
                <a:lnTo>
                  <a:pt x="11188" y="12105"/>
                </a:lnTo>
                <a:lnTo>
                  <a:pt x="11188" y="11922"/>
                </a:lnTo>
                <a:lnTo>
                  <a:pt x="11262" y="11738"/>
                </a:lnTo>
                <a:lnTo>
                  <a:pt x="11445" y="11408"/>
                </a:lnTo>
                <a:lnTo>
                  <a:pt x="11812" y="10785"/>
                </a:lnTo>
                <a:lnTo>
                  <a:pt x="12142" y="10161"/>
                </a:lnTo>
                <a:lnTo>
                  <a:pt x="12472" y="9501"/>
                </a:lnTo>
                <a:lnTo>
                  <a:pt x="12765" y="8877"/>
                </a:lnTo>
                <a:lnTo>
                  <a:pt x="12876" y="8547"/>
                </a:lnTo>
                <a:lnTo>
                  <a:pt x="12949" y="8217"/>
                </a:lnTo>
                <a:lnTo>
                  <a:pt x="12986" y="7887"/>
                </a:lnTo>
                <a:lnTo>
                  <a:pt x="12949" y="7593"/>
                </a:lnTo>
                <a:lnTo>
                  <a:pt x="12876" y="7263"/>
                </a:lnTo>
                <a:lnTo>
                  <a:pt x="12765" y="6970"/>
                </a:lnTo>
                <a:lnTo>
                  <a:pt x="12729" y="6750"/>
                </a:lnTo>
                <a:lnTo>
                  <a:pt x="12692" y="6566"/>
                </a:lnTo>
                <a:lnTo>
                  <a:pt x="12729" y="6346"/>
                </a:lnTo>
                <a:lnTo>
                  <a:pt x="12802" y="6200"/>
                </a:lnTo>
                <a:lnTo>
                  <a:pt x="12876" y="6016"/>
                </a:lnTo>
                <a:lnTo>
                  <a:pt x="12986" y="5869"/>
                </a:lnTo>
                <a:lnTo>
                  <a:pt x="13132" y="5723"/>
                </a:lnTo>
                <a:lnTo>
                  <a:pt x="13279" y="5613"/>
                </a:lnTo>
                <a:lnTo>
                  <a:pt x="13316" y="5686"/>
                </a:lnTo>
                <a:lnTo>
                  <a:pt x="13389" y="5723"/>
                </a:lnTo>
                <a:lnTo>
                  <a:pt x="13536" y="5759"/>
                </a:lnTo>
                <a:lnTo>
                  <a:pt x="13646" y="5686"/>
                </a:lnTo>
                <a:lnTo>
                  <a:pt x="13719" y="5649"/>
                </a:lnTo>
                <a:lnTo>
                  <a:pt x="13756" y="5576"/>
                </a:lnTo>
                <a:lnTo>
                  <a:pt x="13829" y="5503"/>
                </a:lnTo>
                <a:lnTo>
                  <a:pt x="13939" y="5466"/>
                </a:lnTo>
                <a:close/>
                <a:moveTo>
                  <a:pt x="13646" y="3852"/>
                </a:moveTo>
                <a:lnTo>
                  <a:pt x="13609" y="3925"/>
                </a:lnTo>
                <a:lnTo>
                  <a:pt x="13499" y="4182"/>
                </a:lnTo>
                <a:lnTo>
                  <a:pt x="13462" y="4476"/>
                </a:lnTo>
                <a:lnTo>
                  <a:pt x="13462" y="4732"/>
                </a:lnTo>
                <a:lnTo>
                  <a:pt x="13499" y="5026"/>
                </a:lnTo>
                <a:lnTo>
                  <a:pt x="13316" y="5099"/>
                </a:lnTo>
                <a:lnTo>
                  <a:pt x="13132" y="5173"/>
                </a:lnTo>
                <a:lnTo>
                  <a:pt x="13022" y="4769"/>
                </a:lnTo>
                <a:lnTo>
                  <a:pt x="12839" y="4439"/>
                </a:lnTo>
                <a:lnTo>
                  <a:pt x="12802" y="4402"/>
                </a:lnTo>
                <a:lnTo>
                  <a:pt x="12729" y="4402"/>
                </a:lnTo>
                <a:lnTo>
                  <a:pt x="12692" y="4439"/>
                </a:lnTo>
                <a:lnTo>
                  <a:pt x="12692" y="4476"/>
                </a:lnTo>
                <a:lnTo>
                  <a:pt x="12655" y="4732"/>
                </a:lnTo>
                <a:lnTo>
                  <a:pt x="12692" y="4952"/>
                </a:lnTo>
                <a:lnTo>
                  <a:pt x="12802" y="5429"/>
                </a:lnTo>
                <a:lnTo>
                  <a:pt x="12582" y="5649"/>
                </a:lnTo>
                <a:lnTo>
                  <a:pt x="12399" y="5466"/>
                </a:lnTo>
                <a:lnTo>
                  <a:pt x="12142" y="5173"/>
                </a:lnTo>
                <a:lnTo>
                  <a:pt x="12105" y="5136"/>
                </a:lnTo>
                <a:lnTo>
                  <a:pt x="12032" y="5173"/>
                </a:lnTo>
                <a:lnTo>
                  <a:pt x="11995" y="5209"/>
                </a:lnTo>
                <a:lnTo>
                  <a:pt x="11995" y="5283"/>
                </a:lnTo>
                <a:lnTo>
                  <a:pt x="12032" y="5466"/>
                </a:lnTo>
                <a:lnTo>
                  <a:pt x="12142" y="5649"/>
                </a:lnTo>
                <a:lnTo>
                  <a:pt x="12252" y="5796"/>
                </a:lnTo>
                <a:lnTo>
                  <a:pt x="12435" y="5906"/>
                </a:lnTo>
                <a:lnTo>
                  <a:pt x="12399" y="6016"/>
                </a:lnTo>
                <a:lnTo>
                  <a:pt x="12362" y="6053"/>
                </a:lnTo>
                <a:lnTo>
                  <a:pt x="12142" y="6016"/>
                </a:lnTo>
                <a:lnTo>
                  <a:pt x="11738" y="5833"/>
                </a:lnTo>
                <a:lnTo>
                  <a:pt x="11665" y="5686"/>
                </a:lnTo>
                <a:lnTo>
                  <a:pt x="11628" y="5649"/>
                </a:lnTo>
                <a:lnTo>
                  <a:pt x="11592" y="5686"/>
                </a:lnTo>
                <a:lnTo>
                  <a:pt x="11555" y="5833"/>
                </a:lnTo>
                <a:lnTo>
                  <a:pt x="11518" y="5906"/>
                </a:lnTo>
                <a:lnTo>
                  <a:pt x="11518" y="5979"/>
                </a:lnTo>
                <a:lnTo>
                  <a:pt x="11555" y="6053"/>
                </a:lnTo>
                <a:lnTo>
                  <a:pt x="11628" y="6126"/>
                </a:lnTo>
                <a:lnTo>
                  <a:pt x="11775" y="6236"/>
                </a:lnTo>
                <a:lnTo>
                  <a:pt x="11995" y="6346"/>
                </a:lnTo>
                <a:lnTo>
                  <a:pt x="12289" y="6456"/>
                </a:lnTo>
                <a:lnTo>
                  <a:pt x="12252" y="6676"/>
                </a:lnTo>
                <a:lnTo>
                  <a:pt x="12289" y="6897"/>
                </a:lnTo>
                <a:lnTo>
                  <a:pt x="11555" y="6897"/>
                </a:lnTo>
                <a:lnTo>
                  <a:pt x="11445" y="6933"/>
                </a:lnTo>
                <a:lnTo>
                  <a:pt x="11408" y="7007"/>
                </a:lnTo>
                <a:lnTo>
                  <a:pt x="11408" y="7153"/>
                </a:lnTo>
                <a:lnTo>
                  <a:pt x="11408" y="7337"/>
                </a:lnTo>
                <a:lnTo>
                  <a:pt x="11482" y="7483"/>
                </a:lnTo>
                <a:lnTo>
                  <a:pt x="11555" y="7593"/>
                </a:lnTo>
                <a:lnTo>
                  <a:pt x="11592" y="7630"/>
                </a:lnTo>
                <a:lnTo>
                  <a:pt x="11922" y="7960"/>
                </a:lnTo>
                <a:lnTo>
                  <a:pt x="12142" y="8107"/>
                </a:lnTo>
                <a:lnTo>
                  <a:pt x="12252" y="8180"/>
                </a:lnTo>
                <a:lnTo>
                  <a:pt x="12362" y="8217"/>
                </a:lnTo>
                <a:lnTo>
                  <a:pt x="12472" y="8217"/>
                </a:lnTo>
                <a:lnTo>
                  <a:pt x="12362" y="8547"/>
                </a:lnTo>
                <a:lnTo>
                  <a:pt x="12252" y="8804"/>
                </a:lnTo>
                <a:lnTo>
                  <a:pt x="12215" y="8841"/>
                </a:lnTo>
                <a:lnTo>
                  <a:pt x="12179" y="8877"/>
                </a:lnTo>
                <a:lnTo>
                  <a:pt x="11812" y="8731"/>
                </a:lnTo>
                <a:lnTo>
                  <a:pt x="11555" y="8584"/>
                </a:lnTo>
                <a:lnTo>
                  <a:pt x="11335" y="8364"/>
                </a:lnTo>
                <a:lnTo>
                  <a:pt x="11225" y="8364"/>
                </a:lnTo>
                <a:lnTo>
                  <a:pt x="11188" y="8437"/>
                </a:lnTo>
                <a:lnTo>
                  <a:pt x="11188" y="8511"/>
                </a:lnTo>
                <a:lnTo>
                  <a:pt x="11335" y="8731"/>
                </a:lnTo>
                <a:lnTo>
                  <a:pt x="11555" y="8951"/>
                </a:lnTo>
                <a:lnTo>
                  <a:pt x="11812" y="9134"/>
                </a:lnTo>
                <a:lnTo>
                  <a:pt x="12069" y="9244"/>
                </a:lnTo>
                <a:lnTo>
                  <a:pt x="11848" y="9648"/>
                </a:lnTo>
                <a:lnTo>
                  <a:pt x="11738" y="9648"/>
                </a:lnTo>
                <a:lnTo>
                  <a:pt x="11665" y="9721"/>
                </a:lnTo>
                <a:lnTo>
                  <a:pt x="11262" y="9428"/>
                </a:lnTo>
                <a:lnTo>
                  <a:pt x="10895" y="9134"/>
                </a:lnTo>
                <a:lnTo>
                  <a:pt x="10858" y="9097"/>
                </a:lnTo>
                <a:lnTo>
                  <a:pt x="10821" y="9134"/>
                </a:lnTo>
                <a:lnTo>
                  <a:pt x="10601" y="9391"/>
                </a:lnTo>
                <a:lnTo>
                  <a:pt x="10381" y="9648"/>
                </a:lnTo>
                <a:lnTo>
                  <a:pt x="10308" y="9648"/>
                </a:lnTo>
                <a:lnTo>
                  <a:pt x="10234" y="9684"/>
                </a:lnTo>
                <a:lnTo>
                  <a:pt x="10198" y="9758"/>
                </a:lnTo>
                <a:lnTo>
                  <a:pt x="10234" y="9831"/>
                </a:lnTo>
                <a:lnTo>
                  <a:pt x="10748" y="10308"/>
                </a:lnTo>
                <a:lnTo>
                  <a:pt x="11188" y="10821"/>
                </a:lnTo>
                <a:lnTo>
                  <a:pt x="10968" y="11262"/>
                </a:lnTo>
                <a:lnTo>
                  <a:pt x="10785" y="11152"/>
                </a:lnTo>
                <a:lnTo>
                  <a:pt x="10601" y="11078"/>
                </a:lnTo>
                <a:lnTo>
                  <a:pt x="10381" y="11042"/>
                </a:lnTo>
                <a:lnTo>
                  <a:pt x="10308" y="11005"/>
                </a:lnTo>
                <a:lnTo>
                  <a:pt x="10198" y="10968"/>
                </a:lnTo>
                <a:lnTo>
                  <a:pt x="10161" y="10931"/>
                </a:lnTo>
                <a:lnTo>
                  <a:pt x="10088" y="10931"/>
                </a:lnTo>
                <a:lnTo>
                  <a:pt x="9978" y="10968"/>
                </a:lnTo>
                <a:lnTo>
                  <a:pt x="9941" y="11078"/>
                </a:lnTo>
                <a:lnTo>
                  <a:pt x="9941" y="11152"/>
                </a:lnTo>
                <a:lnTo>
                  <a:pt x="9978" y="11188"/>
                </a:lnTo>
                <a:lnTo>
                  <a:pt x="10124" y="11335"/>
                </a:lnTo>
                <a:lnTo>
                  <a:pt x="10308" y="11445"/>
                </a:lnTo>
                <a:lnTo>
                  <a:pt x="10565" y="11555"/>
                </a:lnTo>
                <a:lnTo>
                  <a:pt x="10675" y="11592"/>
                </a:lnTo>
                <a:lnTo>
                  <a:pt x="10785" y="11592"/>
                </a:lnTo>
                <a:lnTo>
                  <a:pt x="10748" y="11775"/>
                </a:lnTo>
                <a:lnTo>
                  <a:pt x="10711" y="11959"/>
                </a:lnTo>
                <a:lnTo>
                  <a:pt x="10675" y="12179"/>
                </a:lnTo>
                <a:lnTo>
                  <a:pt x="10711" y="12362"/>
                </a:lnTo>
                <a:lnTo>
                  <a:pt x="10785" y="12582"/>
                </a:lnTo>
                <a:lnTo>
                  <a:pt x="10638" y="12692"/>
                </a:lnTo>
                <a:lnTo>
                  <a:pt x="10455" y="12876"/>
                </a:lnTo>
                <a:lnTo>
                  <a:pt x="10381" y="12949"/>
                </a:lnTo>
                <a:lnTo>
                  <a:pt x="10308" y="12949"/>
                </a:lnTo>
                <a:lnTo>
                  <a:pt x="10271" y="12986"/>
                </a:lnTo>
                <a:lnTo>
                  <a:pt x="10234" y="13059"/>
                </a:lnTo>
                <a:lnTo>
                  <a:pt x="10234" y="13169"/>
                </a:lnTo>
                <a:lnTo>
                  <a:pt x="10271" y="13206"/>
                </a:lnTo>
                <a:lnTo>
                  <a:pt x="10308" y="13242"/>
                </a:lnTo>
                <a:lnTo>
                  <a:pt x="10455" y="13242"/>
                </a:lnTo>
                <a:lnTo>
                  <a:pt x="10565" y="13206"/>
                </a:lnTo>
                <a:lnTo>
                  <a:pt x="10748" y="13059"/>
                </a:lnTo>
                <a:lnTo>
                  <a:pt x="11005" y="12912"/>
                </a:lnTo>
                <a:lnTo>
                  <a:pt x="11408" y="13352"/>
                </a:lnTo>
                <a:lnTo>
                  <a:pt x="11482" y="13426"/>
                </a:lnTo>
                <a:lnTo>
                  <a:pt x="11335" y="13609"/>
                </a:lnTo>
                <a:lnTo>
                  <a:pt x="11262" y="13829"/>
                </a:lnTo>
                <a:lnTo>
                  <a:pt x="11188" y="13829"/>
                </a:lnTo>
                <a:lnTo>
                  <a:pt x="11115" y="13866"/>
                </a:lnTo>
                <a:lnTo>
                  <a:pt x="11005" y="13939"/>
                </a:lnTo>
                <a:lnTo>
                  <a:pt x="10968" y="14013"/>
                </a:lnTo>
                <a:lnTo>
                  <a:pt x="11005" y="14123"/>
                </a:lnTo>
                <a:lnTo>
                  <a:pt x="11041" y="14233"/>
                </a:lnTo>
                <a:lnTo>
                  <a:pt x="11151" y="14306"/>
                </a:lnTo>
                <a:lnTo>
                  <a:pt x="11262" y="14343"/>
                </a:lnTo>
                <a:lnTo>
                  <a:pt x="11372" y="14343"/>
                </a:lnTo>
                <a:lnTo>
                  <a:pt x="11482" y="14270"/>
                </a:lnTo>
                <a:lnTo>
                  <a:pt x="11555" y="14196"/>
                </a:lnTo>
                <a:lnTo>
                  <a:pt x="11628" y="14086"/>
                </a:lnTo>
                <a:lnTo>
                  <a:pt x="11665" y="13976"/>
                </a:lnTo>
                <a:lnTo>
                  <a:pt x="11665" y="13866"/>
                </a:lnTo>
                <a:lnTo>
                  <a:pt x="11738" y="13719"/>
                </a:lnTo>
                <a:lnTo>
                  <a:pt x="11848" y="13829"/>
                </a:lnTo>
                <a:lnTo>
                  <a:pt x="11995" y="13903"/>
                </a:lnTo>
                <a:lnTo>
                  <a:pt x="12142" y="13976"/>
                </a:lnTo>
                <a:lnTo>
                  <a:pt x="12325" y="14013"/>
                </a:lnTo>
                <a:lnTo>
                  <a:pt x="12362" y="14049"/>
                </a:lnTo>
                <a:lnTo>
                  <a:pt x="12252" y="14270"/>
                </a:lnTo>
                <a:lnTo>
                  <a:pt x="12179" y="14453"/>
                </a:lnTo>
                <a:lnTo>
                  <a:pt x="12105" y="14563"/>
                </a:lnTo>
                <a:lnTo>
                  <a:pt x="11995" y="14600"/>
                </a:lnTo>
                <a:lnTo>
                  <a:pt x="11958" y="14600"/>
                </a:lnTo>
                <a:lnTo>
                  <a:pt x="11885" y="14636"/>
                </a:lnTo>
                <a:lnTo>
                  <a:pt x="11848" y="14746"/>
                </a:lnTo>
                <a:lnTo>
                  <a:pt x="11848" y="14856"/>
                </a:lnTo>
                <a:lnTo>
                  <a:pt x="11922" y="14930"/>
                </a:lnTo>
                <a:lnTo>
                  <a:pt x="11995" y="15003"/>
                </a:lnTo>
                <a:lnTo>
                  <a:pt x="12069" y="15003"/>
                </a:lnTo>
                <a:lnTo>
                  <a:pt x="12215" y="14966"/>
                </a:lnTo>
                <a:lnTo>
                  <a:pt x="12362" y="14856"/>
                </a:lnTo>
                <a:lnTo>
                  <a:pt x="12472" y="14746"/>
                </a:lnTo>
                <a:lnTo>
                  <a:pt x="12545" y="14563"/>
                </a:lnTo>
                <a:lnTo>
                  <a:pt x="12619" y="14416"/>
                </a:lnTo>
                <a:lnTo>
                  <a:pt x="12692" y="14049"/>
                </a:lnTo>
                <a:lnTo>
                  <a:pt x="13132" y="13976"/>
                </a:lnTo>
                <a:lnTo>
                  <a:pt x="13536" y="13829"/>
                </a:lnTo>
                <a:lnTo>
                  <a:pt x="13279" y="14526"/>
                </a:lnTo>
                <a:lnTo>
                  <a:pt x="13206" y="14710"/>
                </a:lnTo>
                <a:lnTo>
                  <a:pt x="13206" y="14820"/>
                </a:lnTo>
                <a:lnTo>
                  <a:pt x="13242" y="14856"/>
                </a:lnTo>
                <a:lnTo>
                  <a:pt x="13279" y="14930"/>
                </a:lnTo>
                <a:lnTo>
                  <a:pt x="13352" y="14966"/>
                </a:lnTo>
                <a:lnTo>
                  <a:pt x="13426" y="14966"/>
                </a:lnTo>
                <a:lnTo>
                  <a:pt x="13499" y="14930"/>
                </a:lnTo>
                <a:lnTo>
                  <a:pt x="13572" y="14893"/>
                </a:lnTo>
                <a:lnTo>
                  <a:pt x="13609" y="14820"/>
                </a:lnTo>
                <a:lnTo>
                  <a:pt x="13719" y="14563"/>
                </a:lnTo>
                <a:lnTo>
                  <a:pt x="13793" y="14270"/>
                </a:lnTo>
                <a:lnTo>
                  <a:pt x="13829" y="13976"/>
                </a:lnTo>
                <a:lnTo>
                  <a:pt x="13829" y="13719"/>
                </a:lnTo>
                <a:lnTo>
                  <a:pt x="14269" y="13463"/>
                </a:lnTo>
                <a:lnTo>
                  <a:pt x="14306" y="13939"/>
                </a:lnTo>
                <a:lnTo>
                  <a:pt x="14343" y="14049"/>
                </a:lnTo>
                <a:lnTo>
                  <a:pt x="14379" y="14123"/>
                </a:lnTo>
                <a:lnTo>
                  <a:pt x="14379" y="14159"/>
                </a:lnTo>
                <a:lnTo>
                  <a:pt x="14416" y="14270"/>
                </a:lnTo>
                <a:lnTo>
                  <a:pt x="14490" y="14343"/>
                </a:lnTo>
                <a:lnTo>
                  <a:pt x="14673" y="14343"/>
                </a:lnTo>
                <a:lnTo>
                  <a:pt x="14673" y="14306"/>
                </a:lnTo>
                <a:lnTo>
                  <a:pt x="14746" y="14233"/>
                </a:lnTo>
                <a:lnTo>
                  <a:pt x="14783" y="14159"/>
                </a:lnTo>
                <a:lnTo>
                  <a:pt x="14710" y="13903"/>
                </a:lnTo>
                <a:lnTo>
                  <a:pt x="14673" y="13646"/>
                </a:lnTo>
                <a:lnTo>
                  <a:pt x="14563" y="13279"/>
                </a:lnTo>
                <a:lnTo>
                  <a:pt x="15003" y="12876"/>
                </a:lnTo>
                <a:lnTo>
                  <a:pt x="15113" y="13022"/>
                </a:lnTo>
                <a:lnTo>
                  <a:pt x="15223" y="13132"/>
                </a:lnTo>
                <a:lnTo>
                  <a:pt x="15370" y="13352"/>
                </a:lnTo>
                <a:lnTo>
                  <a:pt x="15480" y="13463"/>
                </a:lnTo>
                <a:lnTo>
                  <a:pt x="15590" y="13536"/>
                </a:lnTo>
                <a:lnTo>
                  <a:pt x="15663" y="13536"/>
                </a:lnTo>
                <a:lnTo>
                  <a:pt x="15737" y="13463"/>
                </a:lnTo>
                <a:lnTo>
                  <a:pt x="15773" y="13389"/>
                </a:lnTo>
                <a:lnTo>
                  <a:pt x="15773" y="13316"/>
                </a:lnTo>
                <a:lnTo>
                  <a:pt x="15737" y="13132"/>
                </a:lnTo>
                <a:lnTo>
                  <a:pt x="15627" y="12986"/>
                </a:lnTo>
                <a:lnTo>
                  <a:pt x="15480" y="12876"/>
                </a:lnTo>
                <a:lnTo>
                  <a:pt x="15370" y="12729"/>
                </a:lnTo>
                <a:lnTo>
                  <a:pt x="15260" y="12582"/>
                </a:lnTo>
                <a:lnTo>
                  <a:pt x="15480" y="12289"/>
                </a:lnTo>
                <a:lnTo>
                  <a:pt x="15700" y="11995"/>
                </a:lnTo>
                <a:lnTo>
                  <a:pt x="15773" y="12069"/>
                </a:lnTo>
                <a:lnTo>
                  <a:pt x="15993" y="12215"/>
                </a:lnTo>
                <a:lnTo>
                  <a:pt x="16177" y="12399"/>
                </a:lnTo>
                <a:lnTo>
                  <a:pt x="16250" y="12435"/>
                </a:lnTo>
                <a:lnTo>
                  <a:pt x="16397" y="12435"/>
                </a:lnTo>
                <a:lnTo>
                  <a:pt x="16434" y="12399"/>
                </a:lnTo>
                <a:lnTo>
                  <a:pt x="16470" y="12325"/>
                </a:lnTo>
                <a:lnTo>
                  <a:pt x="16507" y="12252"/>
                </a:lnTo>
                <a:lnTo>
                  <a:pt x="16507" y="12179"/>
                </a:lnTo>
                <a:lnTo>
                  <a:pt x="16434" y="12105"/>
                </a:lnTo>
                <a:lnTo>
                  <a:pt x="16250" y="11922"/>
                </a:lnTo>
                <a:lnTo>
                  <a:pt x="16030" y="11775"/>
                </a:lnTo>
                <a:lnTo>
                  <a:pt x="15883" y="11702"/>
                </a:lnTo>
                <a:lnTo>
                  <a:pt x="16140" y="11115"/>
                </a:lnTo>
                <a:lnTo>
                  <a:pt x="16324" y="11225"/>
                </a:lnTo>
                <a:lnTo>
                  <a:pt x="16617" y="11335"/>
                </a:lnTo>
                <a:lnTo>
                  <a:pt x="16984" y="11408"/>
                </a:lnTo>
                <a:lnTo>
                  <a:pt x="17057" y="11408"/>
                </a:lnTo>
                <a:lnTo>
                  <a:pt x="17094" y="11372"/>
                </a:lnTo>
                <a:lnTo>
                  <a:pt x="17131" y="11298"/>
                </a:lnTo>
                <a:lnTo>
                  <a:pt x="17167" y="11225"/>
                </a:lnTo>
                <a:lnTo>
                  <a:pt x="17167" y="11152"/>
                </a:lnTo>
                <a:lnTo>
                  <a:pt x="17131" y="11078"/>
                </a:lnTo>
                <a:lnTo>
                  <a:pt x="17094" y="11042"/>
                </a:lnTo>
                <a:lnTo>
                  <a:pt x="17021" y="11005"/>
                </a:lnTo>
                <a:lnTo>
                  <a:pt x="16764" y="10968"/>
                </a:lnTo>
                <a:lnTo>
                  <a:pt x="16544" y="10895"/>
                </a:lnTo>
                <a:lnTo>
                  <a:pt x="16250" y="10821"/>
                </a:lnTo>
                <a:lnTo>
                  <a:pt x="16397" y="10345"/>
                </a:lnTo>
                <a:lnTo>
                  <a:pt x="16507" y="9831"/>
                </a:lnTo>
                <a:lnTo>
                  <a:pt x="16727" y="9941"/>
                </a:lnTo>
                <a:lnTo>
                  <a:pt x="16984" y="9978"/>
                </a:lnTo>
                <a:lnTo>
                  <a:pt x="17131" y="10014"/>
                </a:lnTo>
                <a:lnTo>
                  <a:pt x="17277" y="10014"/>
                </a:lnTo>
                <a:lnTo>
                  <a:pt x="17424" y="9978"/>
                </a:lnTo>
                <a:lnTo>
                  <a:pt x="17461" y="9904"/>
                </a:lnTo>
                <a:lnTo>
                  <a:pt x="17497" y="9831"/>
                </a:lnTo>
                <a:lnTo>
                  <a:pt x="17497" y="9794"/>
                </a:lnTo>
                <a:lnTo>
                  <a:pt x="17497" y="9721"/>
                </a:lnTo>
                <a:lnTo>
                  <a:pt x="17387" y="9648"/>
                </a:lnTo>
                <a:lnTo>
                  <a:pt x="17277" y="9611"/>
                </a:lnTo>
                <a:lnTo>
                  <a:pt x="17167" y="9574"/>
                </a:lnTo>
                <a:lnTo>
                  <a:pt x="16544" y="9501"/>
                </a:lnTo>
                <a:lnTo>
                  <a:pt x="16544" y="9464"/>
                </a:lnTo>
                <a:lnTo>
                  <a:pt x="16580" y="8987"/>
                </a:lnTo>
                <a:lnTo>
                  <a:pt x="16617" y="8511"/>
                </a:lnTo>
                <a:lnTo>
                  <a:pt x="16800" y="8584"/>
                </a:lnTo>
                <a:lnTo>
                  <a:pt x="17021" y="8621"/>
                </a:lnTo>
                <a:lnTo>
                  <a:pt x="17204" y="8657"/>
                </a:lnTo>
                <a:lnTo>
                  <a:pt x="17424" y="8621"/>
                </a:lnTo>
                <a:lnTo>
                  <a:pt x="17571" y="8584"/>
                </a:lnTo>
                <a:lnTo>
                  <a:pt x="17644" y="8511"/>
                </a:lnTo>
                <a:lnTo>
                  <a:pt x="17681" y="8437"/>
                </a:lnTo>
                <a:lnTo>
                  <a:pt x="17681" y="8364"/>
                </a:lnTo>
                <a:lnTo>
                  <a:pt x="17644" y="8290"/>
                </a:lnTo>
                <a:lnTo>
                  <a:pt x="17534" y="8217"/>
                </a:lnTo>
                <a:lnTo>
                  <a:pt x="17387" y="8217"/>
                </a:lnTo>
                <a:lnTo>
                  <a:pt x="17094" y="8254"/>
                </a:lnTo>
                <a:lnTo>
                  <a:pt x="16617" y="8217"/>
                </a:lnTo>
                <a:lnTo>
                  <a:pt x="16580" y="7814"/>
                </a:lnTo>
                <a:lnTo>
                  <a:pt x="16507" y="7410"/>
                </a:lnTo>
                <a:lnTo>
                  <a:pt x="16507" y="7410"/>
                </a:lnTo>
                <a:lnTo>
                  <a:pt x="16690" y="7447"/>
                </a:lnTo>
                <a:lnTo>
                  <a:pt x="16874" y="7447"/>
                </a:lnTo>
                <a:lnTo>
                  <a:pt x="17021" y="7410"/>
                </a:lnTo>
                <a:lnTo>
                  <a:pt x="17204" y="7337"/>
                </a:lnTo>
                <a:lnTo>
                  <a:pt x="17351" y="7263"/>
                </a:lnTo>
                <a:lnTo>
                  <a:pt x="17387" y="7190"/>
                </a:lnTo>
                <a:lnTo>
                  <a:pt x="17424" y="7117"/>
                </a:lnTo>
                <a:lnTo>
                  <a:pt x="17424" y="7043"/>
                </a:lnTo>
                <a:lnTo>
                  <a:pt x="17424" y="7007"/>
                </a:lnTo>
                <a:lnTo>
                  <a:pt x="17351" y="6933"/>
                </a:lnTo>
                <a:lnTo>
                  <a:pt x="17314" y="6897"/>
                </a:lnTo>
                <a:lnTo>
                  <a:pt x="17131" y="6897"/>
                </a:lnTo>
                <a:lnTo>
                  <a:pt x="16947" y="6970"/>
                </a:lnTo>
                <a:lnTo>
                  <a:pt x="16764" y="7007"/>
                </a:lnTo>
                <a:lnTo>
                  <a:pt x="16397" y="7080"/>
                </a:lnTo>
                <a:lnTo>
                  <a:pt x="16324" y="6897"/>
                </a:lnTo>
                <a:lnTo>
                  <a:pt x="16140" y="6493"/>
                </a:lnTo>
                <a:lnTo>
                  <a:pt x="16397" y="6420"/>
                </a:lnTo>
                <a:lnTo>
                  <a:pt x="16764" y="6273"/>
                </a:lnTo>
                <a:lnTo>
                  <a:pt x="16947" y="6200"/>
                </a:lnTo>
                <a:lnTo>
                  <a:pt x="17094" y="6090"/>
                </a:lnTo>
                <a:lnTo>
                  <a:pt x="17131" y="6053"/>
                </a:lnTo>
                <a:lnTo>
                  <a:pt x="17131" y="5979"/>
                </a:lnTo>
                <a:lnTo>
                  <a:pt x="17131" y="5906"/>
                </a:lnTo>
                <a:lnTo>
                  <a:pt x="17021" y="5833"/>
                </a:lnTo>
                <a:lnTo>
                  <a:pt x="16910" y="5796"/>
                </a:lnTo>
                <a:lnTo>
                  <a:pt x="16764" y="5833"/>
                </a:lnTo>
                <a:lnTo>
                  <a:pt x="16580" y="5906"/>
                </a:lnTo>
                <a:lnTo>
                  <a:pt x="16250" y="6090"/>
                </a:lnTo>
                <a:lnTo>
                  <a:pt x="16104" y="6163"/>
                </a:lnTo>
                <a:lnTo>
                  <a:pt x="15957" y="6236"/>
                </a:lnTo>
                <a:lnTo>
                  <a:pt x="15957" y="6200"/>
                </a:lnTo>
                <a:lnTo>
                  <a:pt x="15957" y="6163"/>
                </a:lnTo>
                <a:lnTo>
                  <a:pt x="15920" y="6163"/>
                </a:lnTo>
                <a:lnTo>
                  <a:pt x="15590" y="5796"/>
                </a:lnTo>
                <a:lnTo>
                  <a:pt x="15920" y="5503"/>
                </a:lnTo>
                <a:lnTo>
                  <a:pt x="16250" y="5173"/>
                </a:lnTo>
                <a:lnTo>
                  <a:pt x="16287" y="5099"/>
                </a:lnTo>
                <a:lnTo>
                  <a:pt x="16324" y="4989"/>
                </a:lnTo>
                <a:lnTo>
                  <a:pt x="16287" y="4916"/>
                </a:lnTo>
                <a:lnTo>
                  <a:pt x="16250" y="4879"/>
                </a:lnTo>
                <a:lnTo>
                  <a:pt x="16177" y="4806"/>
                </a:lnTo>
                <a:lnTo>
                  <a:pt x="16030" y="4806"/>
                </a:lnTo>
                <a:lnTo>
                  <a:pt x="15957" y="4842"/>
                </a:lnTo>
                <a:lnTo>
                  <a:pt x="15627" y="5209"/>
                </a:lnTo>
                <a:lnTo>
                  <a:pt x="15333" y="5576"/>
                </a:lnTo>
                <a:lnTo>
                  <a:pt x="15076" y="5393"/>
                </a:lnTo>
                <a:lnTo>
                  <a:pt x="14820" y="5246"/>
                </a:lnTo>
                <a:lnTo>
                  <a:pt x="14673" y="5173"/>
                </a:lnTo>
                <a:lnTo>
                  <a:pt x="14746" y="5026"/>
                </a:lnTo>
                <a:lnTo>
                  <a:pt x="14966" y="4659"/>
                </a:lnTo>
                <a:lnTo>
                  <a:pt x="15003" y="4586"/>
                </a:lnTo>
                <a:lnTo>
                  <a:pt x="15003" y="4512"/>
                </a:lnTo>
                <a:lnTo>
                  <a:pt x="14930" y="4402"/>
                </a:lnTo>
                <a:lnTo>
                  <a:pt x="14856" y="4366"/>
                </a:lnTo>
                <a:lnTo>
                  <a:pt x="14746" y="4366"/>
                </a:lnTo>
                <a:lnTo>
                  <a:pt x="14673" y="4439"/>
                </a:lnTo>
                <a:lnTo>
                  <a:pt x="14526" y="4622"/>
                </a:lnTo>
                <a:lnTo>
                  <a:pt x="14416" y="4842"/>
                </a:lnTo>
                <a:lnTo>
                  <a:pt x="14343" y="5026"/>
                </a:lnTo>
                <a:lnTo>
                  <a:pt x="14159" y="4989"/>
                </a:lnTo>
                <a:lnTo>
                  <a:pt x="13939" y="4989"/>
                </a:lnTo>
                <a:lnTo>
                  <a:pt x="13903" y="4732"/>
                </a:lnTo>
                <a:lnTo>
                  <a:pt x="13866" y="4476"/>
                </a:lnTo>
                <a:lnTo>
                  <a:pt x="13829" y="3962"/>
                </a:lnTo>
                <a:lnTo>
                  <a:pt x="13829" y="3889"/>
                </a:lnTo>
                <a:lnTo>
                  <a:pt x="13756" y="3852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84" name="Google Shape;284;p4"/>
          <p:cNvSpPr/>
          <p:nvPr/>
        </p:nvSpPr>
        <p:spPr>
          <a:xfrm>
            <a:off x="346867" y="4064142"/>
            <a:ext cx="479681" cy="339217"/>
          </a:xfrm>
          <a:custGeom>
            <a:avLst/>
            <a:gdLst/>
            <a:ahLst/>
            <a:cxnLst/>
            <a:rect l="l" t="t" r="r" b="b"/>
            <a:pathLst>
              <a:path w="16911" h="11959" extrusionOk="0">
                <a:moveTo>
                  <a:pt x="12215" y="8951"/>
                </a:moveTo>
                <a:lnTo>
                  <a:pt x="12032" y="9098"/>
                </a:lnTo>
                <a:lnTo>
                  <a:pt x="11848" y="9244"/>
                </a:lnTo>
                <a:lnTo>
                  <a:pt x="11408" y="9538"/>
                </a:lnTo>
                <a:lnTo>
                  <a:pt x="11005" y="9685"/>
                </a:lnTo>
                <a:lnTo>
                  <a:pt x="10638" y="9868"/>
                </a:lnTo>
                <a:lnTo>
                  <a:pt x="10124" y="10051"/>
                </a:lnTo>
                <a:lnTo>
                  <a:pt x="9977" y="10125"/>
                </a:lnTo>
                <a:lnTo>
                  <a:pt x="9794" y="10161"/>
                </a:lnTo>
                <a:lnTo>
                  <a:pt x="9904" y="9978"/>
                </a:lnTo>
                <a:lnTo>
                  <a:pt x="10051" y="9795"/>
                </a:lnTo>
                <a:lnTo>
                  <a:pt x="10344" y="9758"/>
                </a:lnTo>
                <a:lnTo>
                  <a:pt x="10601" y="9648"/>
                </a:lnTo>
                <a:lnTo>
                  <a:pt x="10858" y="9538"/>
                </a:lnTo>
                <a:lnTo>
                  <a:pt x="11115" y="9354"/>
                </a:lnTo>
                <a:lnTo>
                  <a:pt x="11335" y="9171"/>
                </a:lnTo>
                <a:lnTo>
                  <a:pt x="11371" y="9061"/>
                </a:lnTo>
                <a:lnTo>
                  <a:pt x="11445" y="9061"/>
                </a:lnTo>
                <a:lnTo>
                  <a:pt x="11481" y="9024"/>
                </a:lnTo>
                <a:lnTo>
                  <a:pt x="11848" y="8951"/>
                </a:lnTo>
                <a:close/>
                <a:moveTo>
                  <a:pt x="12619" y="8988"/>
                </a:moveTo>
                <a:lnTo>
                  <a:pt x="12839" y="9061"/>
                </a:lnTo>
                <a:lnTo>
                  <a:pt x="12839" y="9171"/>
                </a:lnTo>
                <a:lnTo>
                  <a:pt x="12215" y="9685"/>
                </a:lnTo>
                <a:lnTo>
                  <a:pt x="11518" y="10125"/>
                </a:lnTo>
                <a:lnTo>
                  <a:pt x="11115" y="10345"/>
                </a:lnTo>
                <a:lnTo>
                  <a:pt x="10711" y="10528"/>
                </a:lnTo>
                <a:lnTo>
                  <a:pt x="10308" y="10712"/>
                </a:lnTo>
                <a:lnTo>
                  <a:pt x="9904" y="10932"/>
                </a:lnTo>
                <a:lnTo>
                  <a:pt x="9831" y="10822"/>
                </a:lnTo>
                <a:lnTo>
                  <a:pt x="9794" y="10712"/>
                </a:lnTo>
                <a:lnTo>
                  <a:pt x="9757" y="10455"/>
                </a:lnTo>
                <a:lnTo>
                  <a:pt x="9904" y="10455"/>
                </a:lnTo>
                <a:lnTo>
                  <a:pt x="10051" y="10381"/>
                </a:lnTo>
                <a:lnTo>
                  <a:pt x="10344" y="10271"/>
                </a:lnTo>
                <a:lnTo>
                  <a:pt x="11078" y="10015"/>
                </a:lnTo>
                <a:lnTo>
                  <a:pt x="11481" y="9831"/>
                </a:lnTo>
                <a:lnTo>
                  <a:pt x="11922" y="9611"/>
                </a:lnTo>
                <a:lnTo>
                  <a:pt x="12288" y="9318"/>
                </a:lnTo>
                <a:lnTo>
                  <a:pt x="12435" y="9171"/>
                </a:lnTo>
                <a:lnTo>
                  <a:pt x="12619" y="8988"/>
                </a:lnTo>
                <a:close/>
                <a:moveTo>
                  <a:pt x="9464" y="514"/>
                </a:moveTo>
                <a:lnTo>
                  <a:pt x="9721" y="551"/>
                </a:lnTo>
                <a:lnTo>
                  <a:pt x="9941" y="588"/>
                </a:lnTo>
                <a:lnTo>
                  <a:pt x="10161" y="661"/>
                </a:lnTo>
                <a:lnTo>
                  <a:pt x="10344" y="771"/>
                </a:lnTo>
                <a:lnTo>
                  <a:pt x="10491" y="918"/>
                </a:lnTo>
                <a:lnTo>
                  <a:pt x="10564" y="1101"/>
                </a:lnTo>
                <a:lnTo>
                  <a:pt x="10601" y="1101"/>
                </a:lnTo>
                <a:lnTo>
                  <a:pt x="10528" y="1211"/>
                </a:lnTo>
                <a:lnTo>
                  <a:pt x="10528" y="1321"/>
                </a:lnTo>
                <a:lnTo>
                  <a:pt x="10564" y="1615"/>
                </a:lnTo>
                <a:lnTo>
                  <a:pt x="10638" y="1871"/>
                </a:lnTo>
                <a:lnTo>
                  <a:pt x="10748" y="2091"/>
                </a:lnTo>
                <a:lnTo>
                  <a:pt x="10931" y="2348"/>
                </a:lnTo>
                <a:lnTo>
                  <a:pt x="11005" y="2495"/>
                </a:lnTo>
                <a:lnTo>
                  <a:pt x="11041" y="2678"/>
                </a:lnTo>
                <a:lnTo>
                  <a:pt x="11041" y="2752"/>
                </a:lnTo>
                <a:lnTo>
                  <a:pt x="11005" y="2788"/>
                </a:lnTo>
                <a:lnTo>
                  <a:pt x="10931" y="2788"/>
                </a:lnTo>
                <a:lnTo>
                  <a:pt x="10858" y="2752"/>
                </a:lnTo>
                <a:lnTo>
                  <a:pt x="10784" y="2642"/>
                </a:lnTo>
                <a:lnTo>
                  <a:pt x="10674" y="2312"/>
                </a:lnTo>
                <a:lnTo>
                  <a:pt x="10601" y="2128"/>
                </a:lnTo>
                <a:lnTo>
                  <a:pt x="10491" y="1981"/>
                </a:lnTo>
                <a:lnTo>
                  <a:pt x="10381" y="1798"/>
                </a:lnTo>
                <a:lnTo>
                  <a:pt x="10234" y="1651"/>
                </a:lnTo>
                <a:lnTo>
                  <a:pt x="10088" y="1541"/>
                </a:lnTo>
                <a:lnTo>
                  <a:pt x="9904" y="1431"/>
                </a:lnTo>
                <a:lnTo>
                  <a:pt x="9721" y="1358"/>
                </a:lnTo>
                <a:lnTo>
                  <a:pt x="9537" y="1321"/>
                </a:lnTo>
                <a:lnTo>
                  <a:pt x="9134" y="1321"/>
                </a:lnTo>
                <a:lnTo>
                  <a:pt x="8950" y="1358"/>
                </a:lnTo>
                <a:lnTo>
                  <a:pt x="8767" y="1431"/>
                </a:lnTo>
                <a:lnTo>
                  <a:pt x="8694" y="1468"/>
                </a:lnTo>
                <a:lnTo>
                  <a:pt x="8657" y="1505"/>
                </a:lnTo>
                <a:lnTo>
                  <a:pt x="8694" y="1615"/>
                </a:lnTo>
                <a:lnTo>
                  <a:pt x="8767" y="1688"/>
                </a:lnTo>
                <a:lnTo>
                  <a:pt x="8804" y="1725"/>
                </a:lnTo>
                <a:lnTo>
                  <a:pt x="8877" y="1725"/>
                </a:lnTo>
                <a:lnTo>
                  <a:pt x="9097" y="1688"/>
                </a:lnTo>
                <a:lnTo>
                  <a:pt x="9281" y="1688"/>
                </a:lnTo>
                <a:lnTo>
                  <a:pt x="9501" y="1725"/>
                </a:lnTo>
                <a:lnTo>
                  <a:pt x="9684" y="1798"/>
                </a:lnTo>
                <a:lnTo>
                  <a:pt x="9867" y="1871"/>
                </a:lnTo>
                <a:lnTo>
                  <a:pt x="10014" y="2018"/>
                </a:lnTo>
                <a:lnTo>
                  <a:pt x="10161" y="2165"/>
                </a:lnTo>
                <a:lnTo>
                  <a:pt x="10271" y="2348"/>
                </a:lnTo>
                <a:lnTo>
                  <a:pt x="10418" y="2788"/>
                </a:lnTo>
                <a:lnTo>
                  <a:pt x="10528" y="2972"/>
                </a:lnTo>
                <a:lnTo>
                  <a:pt x="10638" y="3119"/>
                </a:lnTo>
                <a:lnTo>
                  <a:pt x="10528" y="3192"/>
                </a:lnTo>
                <a:lnTo>
                  <a:pt x="10308" y="3375"/>
                </a:lnTo>
                <a:lnTo>
                  <a:pt x="10088" y="3595"/>
                </a:lnTo>
                <a:lnTo>
                  <a:pt x="9904" y="3816"/>
                </a:lnTo>
                <a:lnTo>
                  <a:pt x="9794" y="4072"/>
                </a:lnTo>
                <a:lnTo>
                  <a:pt x="9721" y="4292"/>
                </a:lnTo>
                <a:lnTo>
                  <a:pt x="9684" y="4512"/>
                </a:lnTo>
                <a:lnTo>
                  <a:pt x="9721" y="4733"/>
                </a:lnTo>
                <a:lnTo>
                  <a:pt x="9757" y="4953"/>
                </a:lnTo>
                <a:lnTo>
                  <a:pt x="9867" y="5136"/>
                </a:lnTo>
                <a:lnTo>
                  <a:pt x="10014" y="5283"/>
                </a:lnTo>
                <a:lnTo>
                  <a:pt x="10198" y="5429"/>
                </a:lnTo>
                <a:lnTo>
                  <a:pt x="10418" y="5503"/>
                </a:lnTo>
                <a:lnTo>
                  <a:pt x="10638" y="5576"/>
                </a:lnTo>
                <a:lnTo>
                  <a:pt x="10895" y="5540"/>
                </a:lnTo>
                <a:lnTo>
                  <a:pt x="11151" y="5503"/>
                </a:lnTo>
                <a:lnTo>
                  <a:pt x="11371" y="5393"/>
                </a:lnTo>
                <a:lnTo>
                  <a:pt x="12032" y="5063"/>
                </a:lnTo>
                <a:lnTo>
                  <a:pt x="12692" y="4659"/>
                </a:lnTo>
                <a:lnTo>
                  <a:pt x="12729" y="4586"/>
                </a:lnTo>
                <a:lnTo>
                  <a:pt x="12765" y="4512"/>
                </a:lnTo>
                <a:lnTo>
                  <a:pt x="12765" y="4439"/>
                </a:lnTo>
                <a:lnTo>
                  <a:pt x="12729" y="4402"/>
                </a:lnTo>
                <a:lnTo>
                  <a:pt x="12692" y="4329"/>
                </a:lnTo>
                <a:lnTo>
                  <a:pt x="12619" y="4292"/>
                </a:lnTo>
                <a:lnTo>
                  <a:pt x="12472" y="4292"/>
                </a:lnTo>
                <a:lnTo>
                  <a:pt x="12032" y="4549"/>
                </a:lnTo>
                <a:lnTo>
                  <a:pt x="11591" y="4843"/>
                </a:lnTo>
                <a:lnTo>
                  <a:pt x="11371" y="4953"/>
                </a:lnTo>
                <a:lnTo>
                  <a:pt x="11151" y="5063"/>
                </a:lnTo>
                <a:lnTo>
                  <a:pt x="10895" y="5136"/>
                </a:lnTo>
                <a:lnTo>
                  <a:pt x="10528" y="5136"/>
                </a:lnTo>
                <a:lnTo>
                  <a:pt x="10418" y="5099"/>
                </a:lnTo>
                <a:lnTo>
                  <a:pt x="10308" y="5026"/>
                </a:lnTo>
                <a:lnTo>
                  <a:pt x="10234" y="4953"/>
                </a:lnTo>
                <a:lnTo>
                  <a:pt x="10161" y="4843"/>
                </a:lnTo>
                <a:lnTo>
                  <a:pt x="10124" y="4733"/>
                </a:lnTo>
                <a:lnTo>
                  <a:pt x="10088" y="4476"/>
                </a:lnTo>
                <a:lnTo>
                  <a:pt x="10124" y="4366"/>
                </a:lnTo>
                <a:lnTo>
                  <a:pt x="10161" y="4219"/>
                </a:lnTo>
                <a:lnTo>
                  <a:pt x="10271" y="3999"/>
                </a:lnTo>
                <a:lnTo>
                  <a:pt x="10454" y="3816"/>
                </a:lnTo>
                <a:lnTo>
                  <a:pt x="10674" y="3632"/>
                </a:lnTo>
                <a:lnTo>
                  <a:pt x="10968" y="3375"/>
                </a:lnTo>
                <a:lnTo>
                  <a:pt x="11225" y="3119"/>
                </a:lnTo>
                <a:lnTo>
                  <a:pt x="11335" y="2972"/>
                </a:lnTo>
                <a:lnTo>
                  <a:pt x="11408" y="2825"/>
                </a:lnTo>
                <a:lnTo>
                  <a:pt x="11408" y="2642"/>
                </a:lnTo>
                <a:lnTo>
                  <a:pt x="11408" y="2422"/>
                </a:lnTo>
                <a:lnTo>
                  <a:pt x="11335" y="2275"/>
                </a:lnTo>
                <a:lnTo>
                  <a:pt x="11261" y="2165"/>
                </a:lnTo>
                <a:lnTo>
                  <a:pt x="11078" y="1871"/>
                </a:lnTo>
                <a:lnTo>
                  <a:pt x="10895" y="1578"/>
                </a:lnTo>
                <a:lnTo>
                  <a:pt x="10821" y="1431"/>
                </a:lnTo>
                <a:lnTo>
                  <a:pt x="10821" y="1284"/>
                </a:lnTo>
                <a:lnTo>
                  <a:pt x="10895" y="1248"/>
                </a:lnTo>
                <a:lnTo>
                  <a:pt x="11298" y="1138"/>
                </a:lnTo>
                <a:lnTo>
                  <a:pt x="11702" y="1028"/>
                </a:lnTo>
                <a:lnTo>
                  <a:pt x="12142" y="954"/>
                </a:lnTo>
                <a:lnTo>
                  <a:pt x="12582" y="918"/>
                </a:lnTo>
                <a:lnTo>
                  <a:pt x="12802" y="954"/>
                </a:lnTo>
                <a:lnTo>
                  <a:pt x="13022" y="1028"/>
                </a:lnTo>
                <a:lnTo>
                  <a:pt x="13205" y="1101"/>
                </a:lnTo>
                <a:lnTo>
                  <a:pt x="13352" y="1211"/>
                </a:lnTo>
                <a:lnTo>
                  <a:pt x="13499" y="1358"/>
                </a:lnTo>
                <a:lnTo>
                  <a:pt x="13609" y="1505"/>
                </a:lnTo>
                <a:lnTo>
                  <a:pt x="13829" y="1908"/>
                </a:lnTo>
                <a:lnTo>
                  <a:pt x="14012" y="2202"/>
                </a:lnTo>
                <a:lnTo>
                  <a:pt x="13866" y="2422"/>
                </a:lnTo>
                <a:lnTo>
                  <a:pt x="13682" y="2568"/>
                </a:lnTo>
                <a:lnTo>
                  <a:pt x="13499" y="2678"/>
                </a:lnTo>
                <a:lnTo>
                  <a:pt x="13279" y="2788"/>
                </a:lnTo>
                <a:lnTo>
                  <a:pt x="12839" y="2935"/>
                </a:lnTo>
                <a:lnTo>
                  <a:pt x="12362" y="3082"/>
                </a:lnTo>
                <a:lnTo>
                  <a:pt x="11995" y="3229"/>
                </a:lnTo>
                <a:lnTo>
                  <a:pt x="11518" y="3449"/>
                </a:lnTo>
                <a:lnTo>
                  <a:pt x="11298" y="3559"/>
                </a:lnTo>
                <a:lnTo>
                  <a:pt x="11151" y="3742"/>
                </a:lnTo>
                <a:lnTo>
                  <a:pt x="11041" y="3889"/>
                </a:lnTo>
                <a:lnTo>
                  <a:pt x="11005" y="3999"/>
                </a:lnTo>
                <a:lnTo>
                  <a:pt x="11005" y="4109"/>
                </a:lnTo>
                <a:lnTo>
                  <a:pt x="11005" y="4182"/>
                </a:lnTo>
                <a:lnTo>
                  <a:pt x="11041" y="4256"/>
                </a:lnTo>
                <a:lnTo>
                  <a:pt x="11115" y="4292"/>
                </a:lnTo>
                <a:lnTo>
                  <a:pt x="11335" y="4292"/>
                </a:lnTo>
                <a:lnTo>
                  <a:pt x="11371" y="4219"/>
                </a:lnTo>
                <a:lnTo>
                  <a:pt x="11408" y="4146"/>
                </a:lnTo>
                <a:lnTo>
                  <a:pt x="11445" y="4072"/>
                </a:lnTo>
                <a:lnTo>
                  <a:pt x="11555" y="3962"/>
                </a:lnTo>
                <a:lnTo>
                  <a:pt x="11775" y="3816"/>
                </a:lnTo>
                <a:lnTo>
                  <a:pt x="12068" y="3669"/>
                </a:lnTo>
                <a:lnTo>
                  <a:pt x="12288" y="3595"/>
                </a:lnTo>
                <a:lnTo>
                  <a:pt x="12802" y="3412"/>
                </a:lnTo>
                <a:lnTo>
                  <a:pt x="13279" y="3229"/>
                </a:lnTo>
                <a:lnTo>
                  <a:pt x="13572" y="3119"/>
                </a:lnTo>
                <a:lnTo>
                  <a:pt x="13866" y="2972"/>
                </a:lnTo>
                <a:lnTo>
                  <a:pt x="14086" y="2752"/>
                </a:lnTo>
                <a:lnTo>
                  <a:pt x="14159" y="2642"/>
                </a:lnTo>
                <a:lnTo>
                  <a:pt x="14233" y="2495"/>
                </a:lnTo>
                <a:lnTo>
                  <a:pt x="14306" y="2568"/>
                </a:lnTo>
                <a:lnTo>
                  <a:pt x="14489" y="2715"/>
                </a:lnTo>
                <a:lnTo>
                  <a:pt x="14673" y="2788"/>
                </a:lnTo>
                <a:lnTo>
                  <a:pt x="14893" y="2898"/>
                </a:lnTo>
                <a:lnTo>
                  <a:pt x="15076" y="3009"/>
                </a:lnTo>
                <a:lnTo>
                  <a:pt x="15296" y="3192"/>
                </a:lnTo>
                <a:lnTo>
                  <a:pt x="15480" y="3449"/>
                </a:lnTo>
                <a:lnTo>
                  <a:pt x="15626" y="3705"/>
                </a:lnTo>
                <a:lnTo>
                  <a:pt x="15700" y="3999"/>
                </a:lnTo>
                <a:lnTo>
                  <a:pt x="15480" y="4366"/>
                </a:lnTo>
                <a:lnTo>
                  <a:pt x="15370" y="4549"/>
                </a:lnTo>
                <a:lnTo>
                  <a:pt x="15186" y="4696"/>
                </a:lnTo>
                <a:lnTo>
                  <a:pt x="14966" y="4879"/>
                </a:lnTo>
                <a:lnTo>
                  <a:pt x="14709" y="5063"/>
                </a:lnTo>
                <a:lnTo>
                  <a:pt x="14416" y="5173"/>
                </a:lnTo>
                <a:lnTo>
                  <a:pt x="14123" y="5283"/>
                </a:lnTo>
                <a:lnTo>
                  <a:pt x="13572" y="5429"/>
                </a:lnTo>
                <a:lnTo>
                  <a:pt x="13022" y="5613"/>
                </a:lnTo>
                <a:lnTo>
                  <a:pt x="12765" y="5723"/>
                </a:lnTo>
                <a:lnTo>
                  <a:pt x="12509" y="5870"/>
                </a:lnTo>
                <a:lnTo>
                  <a:pt x="12288" y="6016"/>
                </a:lnTo>
                <a:lnTo>
                  <a:pt x="12105" y="6236"/>
                </a:lnTo>
                <a:lnTo>
                  <a:pt x="11958" y="6420"/>
                </a:lnTo>
                <a:lnTo>
                  <a:pt x="11922" y="6640"/>
                </a:lnTo>
                <a:lnTo>
                  <a:pt x="11922" y="6823"/>
                </a:lnTo>
                <a:lnTo>
                  <a:pt x="11958" y="7007"/>
                </a:lnTo>
                <a:lnTo>
                  <a:pt x="12032" y="7154"/>
                </a:lnTo>
                <a:lnTo>
                  <a:pt x="12178" y="7300"/>
                </a:lnTo>
                <a:lnTo>
                  <a:pt x="12325" y="7410"/>
                </a:lnTo>
                <a:lnTo>
                  <a:pt x="12545" y="7520"/>
                </a:lnTo>
                <a:lnTo>
                  <a:pt x="12765" y="7557"/>
                </a:lnTo>
                <a:lnTo>
                  <a:pt x="12985" y="7557"/>
                </a:lnTo>
                <a:lnTo>
                  <a:pt x="13205" y="7520"/>
                </a:lnTo>
                <a:lnTo>
                  <a:pt x="13426" y="7484"/>
                </a:lnTo>
                <a:lnTo>
                  <a:pt x="13682" y="7410"/>
                </a:lnTo>
                <a:lnTo>
                  <a:pt x="13976" y="7300"/>
                </a:lnTo>
                <a:lnTo>
                  <a:pt x="14196" y="7154"/>
                </a:lnTo>
                <a:lnTo>
                  <a:pt x="14306" y="7043"/>
                </a:lnTo>
                <a:lnTo>
                  <a:pt x="14343" y="6970"/>
                </a:lnTo>
                <a:lnTo>
                  <a:pt x="14379" y="6823"/>
                </a:lnTo>
                <a:lnTo>
                  <a:pt x="14343" y="6787"/>
                </a:lnTo>
                <a:lnTo>
                  <a:pt x="14269" y="6750"/>
                </a:lnTo>
                <a:lnTo>
                  <a:pt x="14086" y="6750"/>
                </a:lnTo>
                <a:lnTo>
                  <a:pt x="13902" y="6823"/>
                </a:lnTo>
                <a:lnTo>
                  <a:pt x="13536" y="6970"/>
                </a:lnTo>
                <a:lnTo>
                  <a:pt x="13316" y="7043"/>
                </a:lnTo>
                <a:lnTo>
                  <a:pt x="13095" y="7080"/>
                </a:lnTo>
                <a:lnTo>
                  <a:pt x="12655" y="7080"/>
                </a:lnTo>
                <a:lnTo>
                  <a:pt x="12509" y="7007"/>
                </a:lnTo>
                <a:lnTo>
                  <a:pt x="12435" y="6933"/>
                </a:lnTo>
                <a:lnTo>
                  <a:pt x="12362" y="6823"/>
                </a:lnTo>
                <a:lnTo>
                  <a:pt x="12362" y="6713"/>
                </a:lnTo>
                <a:lnTo>
                  <a:pt x="12398" y="6603"/>
                </a:lnTo>
                <a:lnTo>
                  <a:pt x="12472" y="6493"/>
                </a:lnTo>
                <a:lnTo>
                  <a:pt x="12655" y="6310"/>
                </a:lnTo>
                <a:lnTo>
                  <a:pt x="12875" y="6163"/>
                </a:lnTo>
                <a:lnTo>
                  <a:pt x="13132" y="6053"/>
                </a:lnTo>
                <a:lnTo>
                  <a:pt x="13609" y="5906"/>
                </a:lnTo>
                <a:lnTo>
                  <a:pt x="14453" y="5613"/>
                </a:lnTo>
                <a:lnTo>
                  <a:pt x="14893" y="5429"/>
                </a:lnTo>
                <a:lnTo>
                  <a:pt x="15076" y="5319"/>
                </a:lnTo>
                <a:lnTo>
                  <a:pt x="15260" y="5173"/>
                </a:lnTo>
                <a:lnTo>
                  <a:pt x="15516" y="4953"/>
                </a:lnTo>
                <a:lnTo>
                  <a:pt x="15736" y="4659"/>
                </a:lnTo>
                <a:lnTo>
                  <a:pt x="15736" y="4696"/>
                </a:lnTo>
                <a:lnTo>
                  <a:pt x="15700" y="4806"/>
                </a:lnTo>
                <a:lnTo>
                  <a:pt x="15773" y="4916"/>
                </a:lnTo>
                <a:lnTo>
                  <a:pt x="15847" y="4989"/>
                </a:lnTo>
                <a:lnTo>
                  <a:pt x="15957" y="5026"/>
                </a:lnTo>
                <a:lnTo>
                  <a:pt x="16103" y="5063"/>
                </a:lnTo>
                <a:lnTo>
                  <a:pt x="16177" y="5099"/>
                </a:lnTo>
                <a:lnTo>
                  <a:pt x="16250" y="5209"/>
                </a:lnTo>
                <a:lnTo>
                  <a:pt x="16323" y="5356"/>
                </a:lnTo>
                <a:lnTo>
                  <a:pt x="16140" y="5393"/>
                </a:lnTo>
                <a:lnTo>
                  <a:pt x="15920" y="5466"/>
                </a:lnTo>
                <a:lnTo>
                  <a:pt x="15553" y="5650"/>
                </a:lnTo>
                <a:lnTo>
                  <a:pt x="15003" y="5833"/>
                </a:lnTo>
                <a:lnTo>
                  <a:pt x="14783" y="5906"/>
                </a:lnTo>
                <a:lnTo>
                  <a:pt x="14709" y="5980"/>
                </a:lnTo>
                <a:lnTo>
                  <a:pt x="14636" y="6090"/>
                </a:lnTo>
                <a:lnTo>
                  <a:pt x="14599" y="6163"/>
                </a:lnTo>
                <a:lnTo>
                  <a:pt x="14673" y="6273"/>
                </a:lnTo>
                <a:lnTo>
                  <a:pt x="14783" y="6310"/>
                </a:lnTo>
                <a:lnTo>
                  <a:pt x="14893" y="6310"/>
                </a:lnTo>
                <a:lnTo>
                  <a:pt x="15150" y="6273"/>
                </a:lnTo>
                <a:lnTo>
                  <a:pt x="15406" y="6163"/>
                </a:lnTo>
                <a:lnTo>
                  <a:pt x="15626" y="6053"/>
                </a:lnTo>
                <a:lnTo>
                  <a:pt x="16030" y="5870"/>
                </a:lnTo>
                <a:lnTo>
                  <a:pt x="16213" y="5723"/>
                </a:lnTo>
                <a:lnTo>
                  <a:pt x="16397" y="5576"/>
                </a:lnTo>
                <a:lnTo>
                  <a:pt x="16397" y="5833"/>
                </a:lnTo>
                <a:lnTo>
                  <a:pt x="16397" y="6090"/>
                </a:lnTo>
                <a:lnTo>
                  <a:pt x="16397" y="6493"/>
                </a:lnTo>
                <a:lnTo>
                  <a:pt x="16397" y="6567"/>
                </a:lnTo>
                <a:lnTo>
                  <a:pt x="16323" y="6603"/>
                </a:lnTo>
                <a:lnTo>
                  <a:pt x="16177" y="6933"/>
                </a:lnTo>
                <a:lnTo>
                  <a:pt x="16067" y="7264"/>
                </a:lnTo>
                <a:lnTo>
                  <a:pt x="15076" y="7264"/>
                </a:lnTo>
                <a:lnTo>
                  <a:pt x="14783" y="7300"/>
                </a:lnTo>
                <a:lnTo>
                  <a:pt x="14526" y="7410"/>
                </a:lnTo>
                <a:lnTo>
                  <a:pt x="14343" y="7594"/>
                </a:lnTo>
                <a:lnTo>
                  <a:pt x="14196" y="7814"/>
                </a:lnTo>
                <a:lnTo>
                  <a:pt x="14086" y="8034"/>
                </a:lnTo>
                <a:lnTo>
                  <a:pt x="14049" y="8181"/>
                </a:lnTo>
                <a:lnTo>
                  <a:pt x="14012" y="8327"/>
                </a:lnTo>
                <a:lnTo>
                  <a:pt x="14049" y="8584"/>
                </a:lnTo>
                <a:lnTo>
                  <a:pt x="14159" y="8841"/>
                </a:lnTo>
                <a:lnTo>
                  <a:pt x="14306" y="9098"/>
                </a:lnTo>
                <a:lnTo>
                  <a:pt x="14489" y="9318"/>
                </a:lnTo>
                <a:lnTo>
                  <a:pt x="14673" y="9538"/>
                </a:lnTo>
                <a:lnTo>
                  <a:pt x="14856" y="9758"/>
                </a:lnTo>
                <a:lnTo>
                  <a:pt x="15003" y="9831"/>
                </a:lnTo>
                <a:lnTo>
                  <a:pt x="15150" y="9868"/>
                </a:lnTo>
                <a:lnTo>
                  <a:pt x="15223" y="9831"/>
                </a:lnTo>
                <a:lnTo>
                  <a:pt x="15260" y="9758"/>
                </a:lnTo>
                <a:lnTo>
                  <a:pt x="15260" y="9685"/>
                </a:lnTo>
                <a:lnTo>
                  <a:pt x="15260" y="9574"/>
                </a:lnTo>
                <a:lnTo>
                  <a:pt x="15150" y="9428"/>
                </a:lnTo>
                <a:lnTo>
                  <a:pt x="14893" y="9134"/>
                </a:lnTo>
                <a:lnTo>
                  <a:pt x="14709" y="8951"/>
                </a:lnTo>
                <a:lnTo>
                  <a:pt x="14563" y="8731"/>
                </a:lnTo>
                <a:lnTo>
                  <a:pt x="14489" y="8511"/>
                </a:lnTo>
                <a:lnTo>
                  <a:pt x="14453" y="8364"/>
                </a:lnTo>
                <a:lnTo>
                  <a:pt x="14453" y="8254"/>
                </a:lnTo>
                <a:lnTo>
                  <a:pt x="14489" y="8107"/>
                </a:lnTo>
                <a:lnTo>
                  <a:pt x="14563" y="7997"/>
                </a:lnTo>
                <a:lnTo>
                  <a:pt x="14673" y="7850"/>
                </a:lnTo>
                <a:lnTo>
                  <a:pt x="14893" y="7740"/>
                </a:lnTo>
                <a:lnTo>
                  <a:pt x="15113" y="7667"/>
                </a:lnTo>
                <a:lnTo>
                  <a:pt x="15333" y="7630"/>
                </a:lnTo>
                <a:lnTo>
                  <a:pt x="16103" y="7630"/>
                </a:lnTo>
                <a:lnTo>
                  <a:pt x="15993" y="7850"/>
                </a:lnTo>
                <a:lnTo>
                  <a:pt x="15957" y="7961"/>
                </a:lnTo>
                <a:lnTo>
                  <a:pt x="15993" y="8107"/>
                </a:lnTo>
                <a:lnTo>
                  <a:pt x="16030" y="8327"/>
                </a:lnTo>
                <a:lnTo>
                  <a:pt x="16030" y="8584"/>
                </a:lnTo>
                <a:lnTo>
                  <a:pt x="16030" y="8804"/>
                </a:lnTo>
                <a:lnTo>
                  <a:pt x="15993" y="9024"/>
                </a:lnTo>
                <a:lnTo>
                  <a:pt x="15920" y="8841"/>
                </a:lnTo>
                <a:lnTo>
                  <a:pt x="15847" y="8694"/>
                </a:lnTo>
                <a:lnTo>
                  <a:pt x="15736" y="8511"/>
                </a:lnTo>
                <a:lnTo>
                  <a:pt x="15590" y="8364"/>
                </a:lnTo>
                <a:lnTo>
                  <a:pt x="15516" y="8327"/>
                </a:lnTo>
                <a:lnTo>
                  <a:pt x="15370" y="8327"/>
                </a:lnTo>
                <a:lnTo>
                  <a:pt x="15296" y="8364"/>
                </a:lnTo>
                <a:lnTo>
                  <a:pt x="15260" y="8437"/>
                </a:lnTo>
                <a:lnTo>
                  <a:pt x="15260" y="8511"/>
                </a:lnTo>
                <a:lnTo>
                  <a:pt x="15260" y="8584"/>
                </a:lnTo>
                <a:lnTo>
                  <a:pt x="15296" y="8657"/>
                </a:lnTo>
                <a:lnTo>
                  <a:pt x="15480" y="8914"/>
                </a:lnTo>
                <a:lnTo>
                  <a:pt x="15590" y="9171"/>
                </a:lnTo>
                <a:lnTo>
                  <a:pt x="15626" y="9464"/>
                </a:lnTo>
                <a:lnTo>
                  <a:pt x="15590" y="9795"/>
                </a:lnTo>
                <a:lnTo>
                  <a:pt x="15590" y="9868"/>
                </a:lnTo>
                <a:lnTo>
                  <a:pt x="15626" y="9978"/>
                </a:lnTo>
                <a:lnTo>
                  <a:pt x="15370" y="10308"/>
                </a:lnTo>
                <a:lnTo>
                  <a:pt x="15040" y="10638"/>
                </a:lnTo>
                <a:lnTo>
                  <a:pt x="14893" y="10748"/>
                </a:lnTo>
                <a:lnTo>
                  <a:pt x="14673" y="10895"/>
                </a:lnTo>
                <a:lnTo>
                  <a:pt x="14269" y="11042"/>
                </a:lnTo>
                <a:lnTo>
                  <a:pt x="14306" y="10968"/>
                </a:lnTo>
                <a:lnTo>
                  <a:pt x="14343" y="10638"/>
                </a:lnTo>
                <a:lnTo>
                  <a:pt x="14306" y="10345"/>
                </a:lnTo>
                <a:lnTo>
                  <a:pt x="14233" y="10015"/>
                </a:lnTo>
                <a:lnTo>
                  <a:pt x="14086" y="9721"/>
                </a:lnTo>
                <a:lnTo>
                  <a:pt x="13902" y="9428"/>
                </a:lnTo>
                <a:lnTo>
                  <a:pt x="13682" y="9171"/>
                </a:lnTo>
                <a:lnTo>
                  <a:pt x="13499" y="9024"/>
                </a:lnTo>
                <a:lnTo>
                  <a:pt x="13426" y="8914"/>
                </a:lnTo>
                <a:lnTo>
                  <a:pt x="13352" y="8841"/>
                </a:lnTo>
                <a:lnTo>
                  <a:pt x="13169" y="8841"/>
                </a:lnTo>
                <a:lnTo>
                  <a:pt x="12839" y="8694"/>
                </a:lnTo>
                <a:lnTo>
                  <a:pt x="12875" y="8584"/>
                </a:lnTo>
                <a:lnTo>
                  <a:pt x="12875" y="8437"/>
                </a:lnTo>
                <a:lnTo>
                  <a:pt x="12875" y="8364"/>
                </a:lnTo>
                <a:lnTo>
                  <a:pt x="12839" y="8327"/>
                </a:lnTo>
                <a:lnTo>
                  <a:pt x="12765" y="8291"/>
                </a:lnTo>
                <a:lnTo>
                  <a:pt x="12655" y="8291"/>
                </a:lnTo>
                <a:lnTo>
                  <a:pt x="12582" y="8327"/>
                </a:lnTo>
                <a:lnTo>
                  <a:pt x="12545" y="8401"/>
                </a:lnTo>
                <a:lnTo>
                  <a:pt x="12472" y="8584"/>
                </a:lnTo>
                <a:lnTo>
                  <a:pt x="12252" y="8547"/>
                </a:lnTo>
                <a:lnTo>
                  <a:pt x="12032" y="8584"/>
                </a:lnTo>
                <a:lnTo>
                  <a:pt x="11812" y="8621"/>
                </a:lnTo>
                <a:lnTo>
                  <a:pt x="11628" y="8694"/>
                </a:lnTo>
                <a:lnTo>
                  <a:pt x="11555" y="8584"/>
                </a:lnTo>
                <a:lnTo>
                  <a:pt x="11445" y="8511"/>
                </a:lnTo>
                <a:lnTo>
                  <a:pt x="11261" y="8511"/>
                </a:lnTo>
                <a:lnTo>
                  <a:pt x="11188" y="8584"/>
                </a:lnTo>
                <a:lnTo>
                  <a:pt x="11115" y="8657"/>
                </a:lnTo>
                <a:lnTo>
                  <a:pt x="11041" y="8731"/>
                </a:lnTo>
                <a:lnTo>
                  <a:pt x="10895" y="8914"/>
                </a:lnTo>
                <a:lnTo>
                  <a:pt x="10748" y="9061"/>
                </a:lnTo>
                <a:lnTo>
                  <a:pt x="10454" y="9208"/>
                </a:lnTo>
                <a:lnTo>
                  <a:pt x="10124" y="9318"/>
                </a:lnTo>
                <a:lnTo>
                  <a:pt x="9794" y="9391"/>
                </a:lnTo>
                <a:lnTo>
                  <a:pt x="9464" y="9428"/>
                </a:lnTo>
                <a:lnTo>
                  <a:pt x="8767" y="9428"/>
                </a:lnTo>
                <a:lnTo>
                  <a:pt x="8327" y="9354"/>
                </a:lnTo>
                <a:lnTo>
                  <a:pt x="8180" y="9318"/>
                </a:lnTo>
                <a:lnTo>
                  <a:pt x="8143" y="9318"/>
                </a:lnTo>
                <a:lnTo>
                  <a:pt x="8143" y="9281"/>
                </a:lnTo>
                <a:lnTo>
                  <a:pt x="8143" y="9134"/>
                </a:lnTo>
                <a:lnTo>
                  <a:pt x="8033" y="9024"/>
                </a:lnTo>
                <a:lnTo>
                  <a:pt x="8290" y="8621"/>
                </a:lnTo>
                <a:lnTo>
                  <a:pt x="8547" y="8181"/>
                </a:lnTo>
                <a:lnTo>
                  <a:pt x="8767" y="7924"/>
                </a:lnTo>
                <a:lnTo>
                  <a:pt x="8987" y="7630"/>
                </a:lnTo>
                <a:lnTo>
                  <a:pt x="9244" y="7410"/>
                </a:lnTo>
                <a:lnTo>
                  <a:pt x="9501" y="7154"/>
                </a:lnTo>
                <a:lnTo>
                  <a:pt x="9794" y="6970"/>
                </a:lnTo>
                <a:lnTo>
                  <a:pt x="10088" y="6787"/>
                </a:lnTo>
                <a:lnTo>
                  <a:pt x="10234" y="6713"/>
                </a:lnTo>
                <a:lnTo>
                  <a:pt x="10418" y="6713"/>
                </a:lnTo>
                <a:lnTo>
                  <a:pt x="10491" y="6750"/>
                </a:lnTo>
                <a:lnTo>
                  <a:pt x="10528" y="6823"/>
                </a:lnTo>
                <a:lnTo>
                  <a:pt x="10528" y="6897"/>
                </a:lnTo>
                <a:lnTo>
                  <a:pt x="10528" y="7043"/>
                </a:lnTo>
                <a:lnTo>
                  <a:pt x="10454" y="7154"/>
                </a:lnTo>
                <a:lnTo>
                  <a:pt x="10308" y="7374"/>
                </a:lnTo>
                <a:lnTo>
                  <a:pt x="10051" y="7667"/>
                </a:lnTo>
                <a:lnTo>
                  <a:pt x="9757" y="7961"/>
                </a:lnTo>
                <a:lnTo>
                  <a:pt x="9501" y="8291"/>
                </a:lnTo>
                <a:lnTo>
                  <a:pt x="9281" y="8657"/>
                </a:lnTo>
                <a:lnTo>
                  <a:pt x="9281" y="8731"/>
                </a:lnTo>
                <a:lnTo>
                  <a:pt x="9317" y="8841"/>
                </a:lnTo>
                <a:lnTo>
                  <a:pt x="9391" y="8878"/>
                </a:lnTo>
                <a:lnTo>
                  <a:pt x="9501" y="8878"/>
                </a:lnTo>
                <a:lnTo>
                  <a:pt x="9721" y="8694"/>
                </a:lnTo>
                <a:lnTo>
                  <a:pt x="9941" y="8474"/>
                </a:lnTo>
                <a:lnTo>
                  <a:pt x="10271" y="7997"/>
                </a:lnTo>
                <a:lnTo>
                  <a:pt x="10601" y="7630"/>
                </a:lnTo>
                <a:lnTo>
                  <a:pt x="10748" y="7447"/>
                </a:lnTo>
                <a:lnTo>
                  <a:pt x="10858" y="7227"/>
                </a:lnTo>
                <a:lnTo>
                  <a:pt x="10895" y="7043"/>
                </a:lnTo>
                <a:lnTo>
                  <a:pt x="10895" y="6860"/>
                </a:lnTo>
                <a:lnTo>
                  <a:pt x="10858" y="6677"/>
                </a:lnTo>
                <a:lnTo>
                  <a:pt x="10784" y="6530"/>
                </a:lnTo>
                <a:lnTo>
                  <a:pt x="10674" y="6383"/>
                </a:lnTo>
                <a:lnTo>
                  <a:pt x="10491" y="6310"/>
                </a:lnTo>
                <a:lnTo>
                  <a:pt x="10344" y="6310"/>
                </a:lnTo>
                <a:lnTo>
                  <a:pt x="10124" y="6347"/>
                </a:lnTo>
                <a:lnTo>
                  <a:pt x="9904" y="6420"/>
                </a:lnTo>
                <a:lnTo>
                  <a:pt x="9684" y="6567"/>
                </a:lnTo>
                <a:lnTo>
                  <a:pt x="9281" y="6860"/>
                </a:lnTo>
                <a:lnTo>
                  <a:pt x="8914" y="7190"/>
                </a:lnTo>
                <a:lnTo>
                  <a:pt x="8584" y="7557"/>
                </a:lnTo>
                <a:lnTo>
                  <a:pt x="8290" y="7887"/>
                </a:lnTo>
                <a:lnTo>
                  <a:pt x="8033" y="8254"/>
                </a:lnTo>
                <a:lnTo>
                  <a:pt x="7850" y="8657"/>
                </a:lnTo>
                <a:lnTo>
                  <a:pt x="7777" y="8878"/>
                </a:lnTo>
                <a:lnTo>
                  <a:pt x="7740" y="9098"/>
                </a:lnTo>
                <a:lnTo>
                  <a:pt x="7703" y="9098"/>
                </a:lnTo>
                <a:lnTo>
                  <a:pt x="7667" y="9171"/>
                </a:lnTo>
                <a:lnTo>
                  <a:pt x="7556" y="9208"/>
                </a:lnTo>
                <a:lnTo>
                  <a:pt x="7300" y="9208"/>
                </a:lnTo>
                <a:lnTo>
                  <a:pt x="6823" y="9098"/>
                </a:lnTo>
                <a:lnTo>
                  <a:pt x="6236" y="9098"/>
                </a:lnTo>
                <a:lnTo>
                  <a:pt x="5686" y="9171"/>
                </a:lnTo>
                <a:lnTo>
                  <a:pt x="5612" y="9171"/>
                </a:lnTo>
                <a:lnTo>
                  <a:pt x="5612" y="8988"/>
                </a:lnTo>
                <a:lnTo>
                  <a:pt x="5612" y="8804"/>
                </a:lnTo>
                <a:lnTo>
                  <a:pt x="5686" y="8657"/>
                </a:lnTo>
                <a:lnTo>
                  <a:pt x="5759" y="8511"/>
                </a:lnTo>
                <a:lnTo>
                  <a:pt x="5869" y="8364"/>
                </a:lnTo>
                <a:lnTo>
                  <a:pt x="6016" y="8291"/>
                </a:lnTo>
                <a:lnTo>
                  <a:pt x="6163" y="8181"/>
                </a:lnTo>
                <a:lnTo>
                  <a:pt x="6383" y="8144"/>
                </a:lnTo>
                <a:lnTo>
                  <a:pt x="6749" y="8034"/>
                </a:lnTo>
                <a:lnTo>
                  <a:pt x="7080" y="7924"/>
                </a:lnTo>
                <a:lnTo>
                  <a:pt x="7410" y="7777"/>
                </a:lnTo>
                <a:lnTo>
                  <a:pt x="7703" y="7594"/>
                </a:lnTo>
                <a:lnTo>
                  <a:pt x="7960" y="7374"/>
                </a:lnTo>
                <a:lnTo>
                  <a:pt x="8217" y="7154"/>
                </a:lnTo>
                <a:lnTo>
                  <a:pt x="8437" y="6897"/>
                </a:lnTo>
                <a:lnTo>
                  <a:pt x="8620" y="6603"/>
                </a:lnTo>
                <a:lnTo>
                  <a:pt x="8767" y="6383"/>
                </a:lnTo>
                <a:lnTo>
                  <a:pt x="8914" y="6090"/>
                </a:lnTo>
                <a:lnTo>
                  <a:pt x="8950" y="5943"/>
                </a:lnTo>
                <a:lnTo>
                  <a:pt x="8987" y="5796"/>
                </a:lnTo>
                <a:lnTo>
                  <a:pt x="8950" y="5650"/>
                </a:lnTo>
                <a:lnTo>
                  <a:pt x="8914" y="5540"/>
                </a:lnTo>
                <a:lnTo>
                  <a:pt x="8804" y="5540"/>
                </a:lnTo>
                <a:lnTo>
                  <a:pt x="8694" y="5576"/>
                </a:lnTo>
                <a:lnTo>
                  <a:pt x="8620" y="5686"/>
                </a:lnTo>
                <a:lnTo>
                  <a:pt x="8510" y="5943"/>
                </a:lnTo>
                <a:lnTo>
                  <a:pt x="8327" y="6310"/>
                </a:lnTo>
                <a:lnTo>
                  <a:pt x="8107" y="6677"/>
                </a:lnTo>
                <a:lnTo>
                  <a:pt x="7813" y="7007"/>
                </a:lnTo>
                <a:lnTo>
                  <a:pt x="7483" y="7264"/>
                </a:lnTo>
                <a:lnTo>
                  <a:pt x="7116" y="7484"/>
                </a:lnTo>
                <a:lnTo>
                  <a:pt x="6713" y="7667"/>
                </a:lnTo>
                <a:lnTo>
                  <a:pt x="6346" y="7777"/>
                </a:lnTo>
                <a:lnTo>
                  <a:pt x="6016" y="7887"/>
                </a:lnTo>
                <a:lnTo>
                  <a:pt x="5832" y="7924"/>
                </a:lnTo>
                <a:lnTo>
                  <a:pt x="5686" y="8034"/>
                </a:lnTo>
                <a:lnTo>
                  <a:pt x="5539" y="8144"/>
                </a:lnTo>
                <a:lnTo>
                  <a:pt x="5429" y="8291"/>
                </a:lnTo>
                <a:lnTo>
                  <a:pt x="5282" y="8511"/>
                </a:lnTo>
                <a:lnTo>
                  <a:pt x="5209" y="8768"/>
                </a:lnTo>
                <a:lnTo>
                  <a:pt x="5209" y="9024"/>
                </a:lnTo>
                <a:lnTo>
                  <a:pt x="5282" y="9281"/>
                </a:lnTo>
                <a:lnTo>
                  <a:pt x="4915" y="9391"/>
                </a:lnTo>
                <a:lnTo>
                  <a:pt x="4512" y="9501"/>
                </a:lnTo>
                <a:lnTo>
                  <a:pt x="4365" y="9501"/>
                </a:lnTo>
                <a:lnTo>
                  <a:pt x="4218" y="9464"/>
                </a:lnTo>
                <a:lnTo>
                  <a:pt x="4072" y="9428"/>
                </a:lnTo>
                <a:lnTo>
                  <a:pt x="3962" y="9354"/>
                </a:lnTo>
                <a:lnTo>
                  <a:pt x="3852" y="9244"/>
                </a:lnTo>
                <a:lnTo>
                  <a:pt x="3778" y="9134"/>
                </a:lnTo>
                <a:lnTo>
                  <a:pt x="3742" y="9024"/>
                </a:lnTo>
                <a:lnTo>
                  <a:pt x="3778" y="8841"/>
                </a:lnTo>
                <a:lnTo>
                  <a:pt x="3815" y="8768"/>
                </a:lnTo>
                <a:lnTo>
                  <a:pt x="3778" y="8694"/>
                </a:lnTo>
                <a:lnTo>
                  <a:pt x="3888" y="8547"/>
                </a:lnTo>
                <a:lnTo>
                  <a:pt x="3962" y="8401"/>
                </a:lnTo>
                <a:lnTo>
                  <a:pt x="4108" y="8107"/>
                </a:lnTo>
                <a:lnTo>
                  <a:pt x="4255" y="7850"/>
                </a:lnTo>
                <a:lnTo>
                  <a:pt x="4439" y="7520"/>
                </a:lnTo>
                <a:lnTo>
                  <a:pt x="4475" y="7374"/>
                </a:lnTo>
                <a:lnTo>
                  <a:pt x="4512" y="7227"/>
                </a:lnTo>
                <a:lnTo>
                  <a:pt x="4475" y="7043"/>
                </a:lnTo>
                <a:lnTo>
                  <a:pt x="4439" y="6897"/>
                </a:lnTo>
                <a:lnTo>
                  <a:pt x="4328" y="6823"/>
                </a:lnTo>
                <a:lnTo>
                  <a:pt x="4218" y="6750"/>
                </a:lnTo>
                <a:lnTo>
                  <a:pt x="4108" y="6713"/>
                </a:lnTo>
                <a:lnTo>
                  <a:pt x="3962" y="6713"/>
                </a:lnTo>
                <a:lnTo>
                  <a:pt x="3705" y="6750"/>
                </a:lnTo>
                <a:lnTo>
                  <a:pt x="3485" y="6823"/>
                </a:lnTo>
                <a:lnTo>
                  <a:pt x="3191" y="7007"/>
                </a:lnTo>
                <a:lnTo>
                  <a:pt x="2935" y="7227"/>
                </a:lnTo>
                <a:lnTo>
                  <a:pt x="2751" y="7447"/>
                </a:lnTo>
                <a:lnTo>
                  <a:pt x="2568" y="7667"/>
                </a:lnTo>
                <a:lnTo>
                  <a:pt x="2494" y="7667"/>
                </a:lnTo>
                <a:lnTo>
                  <a:pt x="2421" y="7704"/>
                </a:lnTo>
                <a:lnTo>
                  <a:pt x="2348" y="7850"/>
                </a:lnTo>
                <a:lnTo>
                  <a:pt x="2348" y="7887"/>
                </a:lnTo>
                <a:lnTo>
                  <a:pt x="2348" y="7961"/>
                </a:lnTo>
                <a:lnTo>
                  <a:pt x="2384" y="8034"/>
                </a:lnTo>
                <a:lnTo>
                  <a:pt x="2458" y="8071"/>
                </a:lnTo>
                <a:lnTo>
                  <a:pt x="2568" y="8107"/>
                </a:lnTo>
                <a:lnTo>
                  <a:pt x="2678" y="8107"/>
                </a:lnTo>
                <a:lnTo>
                  <a:pt x="2788" y="8071"/>
                </a:lnTo>
                <a:lnTo>
                  <a:pt x="2861" y="7997"/>
                </a:lnTo>
                <a:lnTo>
                  <a:pt x="3191" y="7630"/>
                </a:lnTo>
                <a:lnTo>
                  <a:pt x="3338" y="7447"/>
                </a:lnTo>
                <a:lnTo>
                  <a:pt x="3521" y="7300"/>
                </a:lnTo>
                <a:lnTo>
                  <a:pt x="3742" y="7227"/>
                </a:lnTo>
                <a:lnTo>
                  <a:pt x="3962" y="7154"/>
                </a:lnTo>
                <a:lnTo>
                  <a:pt x="4035" y="7154"/>
                </a:lnTo>
                <a:lnTo>
                  <a:pt x="4035" y="7190"/>
                </a:lnTo>
                <a:lnTo>
                  <a:pt x="4035" y="7300"/>
                </a:lnTo>
                <a:lnTo>
                  <a:pt x="3925" y="7557"/>
                </a:lnTo>
                <a:lnTo>
                  <a:pt x="3668" y="8034"/>
                </a:lnTo>
                <a:lnTo>
                  <a:pt x="3558" y="8327"/>
                </a:lnTo>
                <a:lnTo>
                  <a:pt x="3485" y="8474"/>
                </a:lnTo>
                <a:lnTo>
                  <a:pt x="3411" y="8547"/>
                </a:lnTo>
                <a:lnTo>
                  <a:pt x="3301" y="8621"/>
                </a:lnTo>
                <a:lnTo>
                  <a:pt x="3301" y="8657"/>
                </a:lnTo>
                <a:lnTo>
                  <a:pt x="3265" y="8694"/>
                </a:lnTo>
                <a:lnTo>
                  <a:pt x="3118" y="8804"/>
                </a:lnTo>
                <a:lnTo>
                  <a:pt x="2935" y="8841"/>
                </a:lnTo>
                <a:lnTo>
                  <a:pt x="2751" y="8878"/>
                </a:lnTo>
                <a:lnTo>
                  <a:pt x="2531" y="8878"/>
                </a:lnTo>
                <a:lnTo>
                  <a:pt x="2348" y="8841"/>
                </a:lnTo>
                <a:lnTo>
                  <a:pt x="2164" y="8768"/>
                </a:lnTo>
                <a:lnTo>
                  <a:pt x="2018" y="8694"/>
                </a:lnTo>
                <a:lnTo>
                  <a:pt x="1871" y="8584"/>
                </a:lnTo>
                <a:lnTo>
                  <a:pt x="1724" y="8437"/>
                </a:lnTo>
                <a:lnTo>
                  <a:pt x="1651" y="8291"/>
                </a:lnTo>
                <a:lnTo>
                  <a:pt x="1577" y="8144"/>
                </a:lnTo>
                <a:lnTo>
                  <a:pt x="1504" y="7961"/>
                </a:lnTo>
                <a:lnTo>
                  <a:pt x="1504" y="7777"/>
                </a:lnTo>
                <a:lnTo>
                  <a:pt x="1504" y="7594"/>
                </a:lnTo>
                <a:lnTo>
                  <a:pt x="1504" y="7447"/>
                </a:lnTo>
                <a:lnTo>
                  <a:pt x="1577" y="7264"/>
                </a:lnTo>
                <a:lnTo>
                  <a:pt x="1614" y="7154"/>
                </a:lnTo>
                <a:lnTo>
                  <a:pt x="1651" y="7043"/>
                </a:lnTo>
                <a:lnTo>
                  <a:pt x="1614" y="6970"/>
                </a:lnTo>
                <a:lnTo>
                  <a:pt x="1687" y="6970"/>
                </a:lnTo>
                <a:lnTo>
                  <a:pt x="1944" y="6860"/>
                </a:lnTo>
                <a:lnTo>
                  <a:pt x="2201" y="6787"/>
                </a:lnTo>
                <a:lnTo>
                  <a:pt x="2788" y="6493"/>
                </a:lnTo>
                <a:lnTo>
                  <a:pt x="3375" y="6163"/>
                </a:lnTo>
                <a:lnTo>
                  <a:pt x="3815" y="5870"/>
                </a:lnTo>
                <a:lnTo>
                  <a:pt x="3998" y="5686"/>
                </a:lnTo>
                <a:lnTo>
                  <a:pt x="4145" y="5503"/>
                </a:lnTo>
                <a:lnTo>
                  <a:pt x="4292" y="5283"/>
                </a:lnTo>
                <a:lnTo>
                  <a:pt x="4402" y="5099"/>
                </a:lnTo>
                <a:lnTo>
                  <a:pt x="4475" y="4843"/>
                </a:lnTo>
                <a:lnTo>
                  <a:pt x="4512" y="4586"/>
                </a:lnTo>
                <a:lnTo>
                  <a:pt x="4512" y="4402"/>
                </a:lnTo>
                <a:lnTo>
                  <a:pt x="4475" y="4182"/>
                </a:lnTo>
                <a:lnTo>
                  <a:pt x="4365" y="3999"/>
                </a:lnTo>
                <a:lnTo>
                  <a:pt x="4292" y="3926"/>
                </a:lnTo>
                <a:lnTo>
                  <a:pt x="4218" y="3889"/>
                </a:lnTo>
                <a:lnTo>
                  <a:pt x="3962" y="3816"/>
                </a:lnTo>
                <a:lnTo>
                  <a:pt x="3742" y="3779"/>
                </a:lnTo>
                <a:lnTo>
                  <a:pt x="3485" y="3816"/>
                </a:lnTo>
                <a:lnTo>
                  <a:pt x="3228" y="3852"/>
                </a:lnTo>
                <a:lnTo>
                  <a:pt x="2935" y="3962"/>
                </a:lnTo>
                <a:lnTo>
                  <a:pt x="2678" y="4072"/>
                </a:lnTo>
                <a:lnTo>
                  <a:pt x="2164" y="4366"/>
                </a:lnTo>
                <a:lnTo>
                  <a:pt x="1504" y="4733"/>
                </a:lnTo>
                <a:lnTo>
                  <a:pt x="1211" y="4916"/>
                </a:lnTo>
                <a:lnTo>
                  <a:pt x="917" y="5099"/>
                </a:lnTo>
                <a:lnTo>
                  <a:pt x="844" y="5173"/>
                </a:lnTo>
                <a:lnTo>
                  <a:pt x="807" y="5246"/>
                </a:lnTo>
                <a:lnTo>
                  <a:pt x="807" y="5319"/>
                </a:lnTo>
                <a:lnTo>
                  <a:pt x="844" y="5356"/>
                </a:lnTo>
                <a:lnTo>
                  <a:pt x="880" y="5429"/>
                </a:lnTo>
                <a:lnTo>
                  <a:pt x="954" y="5466"/>
                </a:lnTo>
                <a:lnTo>
                  <a:pt x="1101" y="5466"/>
                </a:lnTo>
                <a:lnTo>
                  <a:pt x="1541" y="5246"/>
                </a:lnTo>
                <a:lnTo>
                  <a:pt x="1944" y="4989"/>
                </a:lnTo>
                <a:lnTo>
                  <a:pt x="2788" y="4512"/>
                </a:lnTo>
                <a:lnTo>
                  <a:pt x="3191" y="4329"/>
                </a:lnTo>
                <a:lnTo>
                  <a:pt x="3375" y="4256"/>
                </a:lnTo>
                <a:lnTo>
                  <a:pt x="3595" y="4219"/>
                </a:lnTo>
                <a:lnTo>
                  <a:pt x="3742" y="4182"/>
                </a:lnTo>
                <a:lnTo>
                  <a:pt x="3852" y="4219"/>
                </a:lnTo>
                <a:lnTo>
                  <a:pt x="3998" y="4256"/>
                </a:lnTo>
                <a:lnTo>
                  <a:pt x="4035" y="4292"/>
                </a:lnTo>
                <a:lnTo>
                  <a:pt x="4072" y="4366"/>
                </a:lnTo>
                <a:lnTo>
                  <a:pt x="4108" y="4476"/>
                </a:lnTo>
                <a:lnTo>
                  <a:pt x="4108" y="4586"/>
                </a:lnTo>
                <a:lnTo>
                  <a:pt x="4072" y="4843"/>
                </a:lnTo>
                <a:lnTo>
                  <a:pt x="3998" y="5026"/>
                </a:lnTo>
                <a:lnTo>
                  <a:pt x="3852" y="5246"/>
                </a:lnTo>
                <a:lnTo>
                  <a:pt x="3705" y="5393"/>
                </a:lnTo>
                <a:lnTo>
                  <a:pt x="3558" y="5576"/>
                </a:lnTo>
                <a:lnTo>
                  <a:pt x="3155" y="5833"/>
                </a:lnTo>
                <a:lnTo>
                  <a:pt x="2788" y="6053"/>
                </a:lnTo>
                <a:lnTo>
                  <a:pt x="2348" y="6310"/>
                </a:lnTo>
                <a:lnTo>
                  <a:pt x="1908" y="6530"/>
                </a:lnTo>
                <a:lnTo>
                  <a:pt x="1467" y="6750"/>
                </a:lnTo>
                <a:lnTo>
                  <a:pt x="1321" y="6823"/>
                </a:lnTo>
                <a:lnTo>
                  <a:pt x="1247" y="6860"/>
                </a:lnTo>
                <a:lnTo>
                  <a:pt x="1211" y="6933"/>
                </a:lnTo>
                <a:lnTo>
                  <a:pt x="1174" y="6933"/>
                </a:lnTo>
                <a:lnTo>
                  <a:pt x="1064" y="6860"/>
                </a:lnTo>
                <a:lnTo>
                  <a:pt x="880" y="6713"/>
                </a:lnTo>
                <a:lnTo>
                  <a:pt x="697" y="6457"/>
                </a:lnTo>
                <a:lnTo>
                  <a:pt x="587" y="6273"/>
                </a:lnTo>
                <a:lnTo>
                  <a:pt x="514" y="6053"/>
                </a:lnTo>
                <a:lnTo>
                  <a:pt x="477" y="5833"/>
                </a:lnTo>
                <a:lnTo>
                  <a:pt x="477" y="5613"/>
                </a:lnTo>
                <a:lnTo>
                  <a:pt x="477" y="5356"/>
                </a:lnTo>
                <a:lnTo>
                  <a:pt x="550" y="5136"/>
                </a:lnTo>
                <a:lnTo>
                  <a:pt x="660" y="4879"/>
                </a:lnTo>
                <a:lnTo>
                  <a:pt x="770" y="4659"/>
                </a:lnTo>
                <a:lnTo>
                  <a:pt x="917" y="4476"/>
                </a:lnTo>
                <a:lnTo>
                  <a:pt x="1101" y="4292"/>
                </a:lnTo>
                <a:lnTo>
                  <a:pt x="1504" y="3962"/>
                </a:lnTo>
                <a:lnTo>
                  <a:pt x="1908" y="3705"/>
                </a:lnTo>
                <a:lnTo>
                  <a:pt x="2384" y="3485"/>
                </a:lnTo>
                <a:lnTo>
                  <a:pt x="2458" y="3412"/>
                </a:lnTo>
                <a:lnTo>
                  <a:pt x="2494" y="3302"/>
                </a:lnTo>
                <a:lnTo>
                  <a:pt x="2568" y="3119"/>
                </a:lnTo>
                <a:lnTo>
                  <a:pt x="2715" y="2898"/>
                </a:lnTo>
                <a:lnTo>
                  <a:pt x="2898" y="2715"/>
                </a:lnTo>
                <a:lnTo>
                  <a:pt x="3045" y="2532"/>
                </a:lnTo>
                <a:lnTo>
                  <a:pt x="3228" y="2385"/>
                </a:lnTo>
                <a:lnTo>
                  <a:pt x="3448" y="2238"/>
                </a:lnTo>
                <a:lnTo>
                  <a:pt x="3632" y="2128"/>
                </a:lnTo>
                <a:lnTo>
                  <a:pt x="3852" y="2055"/>
                </a:lnTo>
                <a:lnTo>
                  <a:pt x="4108" y="1981"/>
                </a:lnTo>
                <a:lnTo>
                  <a:pt x="4328" y="1945"/>
                </a:lnTo>
                <a:lnTo>
                  <a:pt x="4549" y="1908"/>
                </a:lnTo>
                <a:lnTo>
                  <a:pt x="4695" y="2055"/>
                </a:lnTo>
                <a:lnTo>
                  <a:pt x="4879" y="2165"/>
                </a:lnTo>
                <a:lnTo>
                  <a:pt x="5135" y="2348"/>
                </a:lnTo>
                <a:lnTo>
                  <a:pt x="5356" y="2568"/>
                </a:lnTo>
                <a:lnTo>
                  <a:pt x="5466" y="2715"/>
                </a:lnTo>
                <a:lnTo>
                  <a:pt x="5539" y="2898"/>
                </a:lnTo>
                <a:lnTo>
                  <a:pt x="5649" y="3229"/>
                </a:lnTo>
                <a:lnTo>
                  <a:pt x="5722" y="3559"/>
                </a:lnTo>
                <a:lnTo>
                  <a:pt x="5686" y="3926"/>
                </a:lnTo>
                <a:lnTo>
                  <a:pt x="5612" y="4256"/>
                </a:lnTo>
                <a:lnTo>
                  <a:pt x="5466" y="4549"/>
                </a:lnTo>
                <a:lnTo>
                  <a:pt x="5062" y="5063"/>
                </a:lnTo>
                <a:lnTo>
                  <a:pt x="4879" y="5319"/>
                </a:lnTo>
                <a:lnTo>
                  <a:pt x="4732" y="5613"/>
                </a:lnTo>
                <a:lnTo>
                  <a:pt x="4659" y="5943"/>
                </a:lnTo>
                <a:lnTo>
                  <a:pt x="4659" y="6090"/>
                </a:lnTo>
                <a:lnTo>
                  <a:pt x="4659" y="6273"/>
                </a:lnTo>
                <a:lnTo>
                  <a:pt x="4695" y="6420"/>
                </a:lnTo>
                <a:lnTo>
                  <a:pt x="4769" y="6567"/>
                </a:lnTo>
                <a:lnTo>
                  <a:pt x="4805" y="6677"/>
                </a:lnTo>
                <a:lnTo>
                  <a:pt x="4915" y="6787"/>
                </a:lnTo>
                <a:lnTo>
                  <a:pt x="5135" y="6933"/>
                </a:lnTo>
                <a:lnTo>
                  <a:pt x="5392" y="7007"/>
                </a:lnTo>
                <a:lnTo>
                  <a:pt x="5649" y="7043"/>
                </a:lnTo>
                <a:lnTo>
                  <a:pt x="5942" y="7007"/>
                </a:lnTo>
                <a:lnTo>
                  <a:pt x="6199" y="6933"/>
                </a:lnTo>
                <a:lnTo>
                  <a:pt x="6456" y="6823"/>
                </a:lnTo>
                <a:lnTo>
                  <a:pt x="6676" y="6677"/>
                </a:lnTo>
                <a:lnTo>
                  <a:pt x="6896" y="6457"/>
                </a:lnTo>
                <a:lnTo>
                  <a:pt x="7043" y="6200"/>
                </a:lnTo>
                <a:lnTo>
                  <a:pt x="7226" y="5980"/>
                </a:lnTo>
                <a:lnTo>
                  <a:pt x="7667" y="5246"/>
                </a:lnTo>
                <a:lnTo>
                  <a:pt x="7887" y="4879"/>
                </a:lnTo>
                <a:lnTo>
                  <a:pt x="8107" y="4476"/>
                </a:lnTo>
                <a:lnTo>
                  <a:pt x="8143" y="4402"/>
                </a:lnTo>
                <a:lnTo>
                  <a:pt x="8107" y="4329"/>
                </a:lnTo>
                <a:lnTo>
                  <a:pt x="8070" y="4256"/>
                </a:lnTo>
                <a:lnTo>
                  <a:pt x="8033" y="4182"/>
                </a:lnTo>
                <a:lnTo>
                  <a:pt x="7777" y="4182"/>
                </a:lnTo>
                <a:lnTo>
                  <a:pt x="7703" y="4256"/>
                </a:lnTo>
                <a:lnTo>
                  <a:pt x="7520" y="4586"/>
                </a:lnTo>
                <a:lnTo>
                  <a:pt x="7300" y="4879"/>
                </a:lnTo>
                <a:lnTo>
                  <a:pt x="6933" y="5540"/>
                </a:lnTo>
                <a:lnTo>
                  <a:pt x="6749" y="5796"/>
                </a:lnTo>
                <a:lnTo>
                  <a:pt x="6566" y="6053"/>
                </a:lnTo>
                <a:lnTo>
                  <a:pt x="6383" y="6273"/>
                </a:lnTo>
                <a:lnTo>
                  <a:pt x="6126" y="6493"/>
                </a:lnTo>
                <a:lnTo>
                  <a:pt x="5942" y="6567"/>
                </a:lnTo>
                <a:lnTo>
                  <a:pt x="5796" y="6603"/>
                </a:lnTo>
                <a:lnTo>
                  <a:pt x="5612" y="6567"/>
                </a:lnTo>
                <a:lnTo>
                  <a:pt x="5466" y="6530"/>
                </a:lnTo>
                <a:lnTo>
                  <a:pt x="5319" y="6457"/>
                </a:lnTo>
                <a:lnTo>
                  <a:pt x="5209" y="6347"/>
                </a:lnTo>
                <a:lnTo>
                  <a:pt x="5135" y="6200"/>
                </a:lnTo>
                <a:lnTo>
                  <a:pt x="5099" y="6016"/>
                </a:lnTo>
                <a:lnTo>
                  <a:pt x="5135" y="5833"/>
                </a:lnTo>
                <a:lnTo>
                  <a:pt x="5172" y="5686"/>
                </a:lnTo>
                <a:lnTo>
                  <a:pt x="5356" y="5393"/>
                </a:lnTo>
                <a:lnTo>
                  <a:pt x="5759" y="4879"/>
                </a:lnTo>
                <a:lnTo>
                  <a:pt x="5906" y="4659"/>
                </a:lnTo>
                <a:lnTo>
                  <a:pt x="6016" y="4402"/>
                </a:lnTo>
                <a:lnTo>
                  <a:pt x="6126" y="4146"/>
                </a:lnTo>
                <a:lnTo>
                  <a:pt x="6163" y="3889"/>
                </a:lnTo>
                <a:lnTo>
                  <a:pt x="6163" y="3632"/>
                </a:lnTo>
                <a:lnTo>
                  <a:pt x="6163" y="3339"/>
                </a:lnTo>
                <a:lnTo>
                  <a:pt x="6089" y="3082"/>
                </a:lnTo>
                <a:lnTo>
                  <a:pt x="6016" y="2825"/>
                </a:lnTo>
                <a:lnTo>
                  <a:pt x="5832" y="2532"/>
                </a:lnTo>
                <a:lnTo>
                  <a:pt x="5576" y="2165"/>
                </a:lnTo>
                <a:lnTo>
                  <a:pt x="5429" y="2018"/>
                </a:lnTo>
                <a:lnTo>
                  <a:pt x="5282" y="1908"/>
                </a:lnTo>
                <a:lnTo>
                  <a:pt x="5099" y="1798"/>
                </a:lnTo>
                <a:lnTo>
                  <a:pt x="4915" y="1725"/>
                </a:lnTo>
                <a:lnTo>
                  <a:pt x="4915" y="1688"/>
                </a:lnTo>
                <a:lnTo>
                  <a:pt x="4915" y="1468"/>
                </a:lnTo>
                <a:lnTo>
                  <a:pt x="4989" y="1321"/>
                </a:lnTo>
                <a:lnTo>
                  <a:pt x="5062" y="1174"/>
                </a:lnTo>
                <a:lnTo>
                  <a:pt x="5172" y="1028"/>
                </a:lnTo>
                <a:lnTo>
                  <a:pt x="5319" y="918"/>
                </a:lnTo>
                <a:lnTo>
                  <a:pt x="5502" y="844"/>
                </a:lnTo>
                <a:lnTo>
                  <a:pt x="5686" y="808"/>
                </a:lnTo>
                <a:lnTo>
                  <a:pt x="5869" y="771"/>
                </a:lnTo>
                <a:lnTo>
                  <a:pt x="6016" y="771"/>
                </a:lnTo>
                <a:lnTo>
                  <a:pt x="6199" y="808"/>
                </a:lnTo>
                <a:lnTo>
                  <a:pt x="6529" y="918"/>
                </a:lnTo>
                <a:lnTo>
                  <a:pt x="7190" y="1211"/>
                </a:lnTo>
                <a:lnTo>
                  <a:pt x="7080" y="1321"/>
                </a:lnTo>
                <a:lnTo>
                  <a:pt x="7043" y="1431"/>
                </a:lnTo>
                <a:lnTo>
                  <a:pt x="7043" y="1541"/>
                </a:lnTo>
                <a:lnTo>
                  <a:pt x="7043" y="1651"/>
                </a:lnTo>
                <a:lnTo>
                  <a:pt x="7153" y="1871"/>
                </a:lnTo>
                <a:lnTo>
                  <a:pt x="7300" y="2018"/>
                </a:lnTo>
                <a:lnTo>
                  <a:pt x="7446" y="2165"/>
                </a:lnTo>
                <a:lnTo>
                  <a:pt x="7556" y="2275"/>
                </a:lnTo>
                <a:lnTo>
                  <a:pt x="7446" y="2495"/>
                </a:lnTo>
                <a:lnTo>
                  <a:pt x="7263" y="3045"/>
                </a:lnTo>
                <a:lnTo>
                  <a:pt x="7153" y="3265"/>
                </a:lnTo>
                <a:lnTo>
                  <a:pt x="7043" y="3485"/>
                </a:lnTo>
                <a:lnTo>
                  <a:pt x="6933" y="3705"/>
                </a:lnTo>
                <a:lnTo>
                  <a:pt x="6896" y="3926"/>
                </a:lnTo>
                <a:lnTo>
                  <a:pt x="6896" y="3999"/>
                </a:lnTo>
                <a:lnTo>
                  <a:pt x="6970" y="4036"/>
                </a:lnTo>
                <a:lnTo>
                  <a:pt x="7043" y="4072"/>
                </a:lnTo>
                <a:lnTo>
                  <a:pt x="7116" y="4036"/>
                </a:lnTo>
                <a:lnTo>
                  <a:pt x="7263" y="3889"/>
                </a:lnTo>
                <a:lnTo>
                  <a:pt x="7410" y="3705"/>
                </a:lnTo>
                <a:lnTo>
                  <a:pt x="7593" y="3265"/>
                </a:lnTo>
                <a:lnTo>
                  <a:pt x="7777" y="2715"/>
                </a:lnTo>
                <a:lnTo>
                  <a:pt x="7813" y="2458"/>
                </a:lnTo>
                <a:lnTo>
                  <a:pt x="7813" y="2422"/>
                </a:lnTo>
                <a:lnTo>
                  <a:pt x="8363" y="2678"/>
                </a:lnTo>
                <a:lnTo>
                  <a:pt x="8584" y="2862"/>
                </a:lnTo>
                <a:lnTo>
                  <a:pt x="8694" y="3009"/>
                </a:lnTo>
                <a:lnTo>
                  <a:pt x="8804" y="3155"/>
                </a:lnTo>
                <a:lnTo>
                  <a:pt x="8877" y="3302"/>
                </a:lnTo>
                <a:lnTo>
                  <a:pt x="8877" y="3449"/>
                </a:lnTo>
                <a:lnTo>
                  <a:pt x="8840" y="3595"/>
                </a:lnTo>
                <a:lnTo>
                  <a:pt x="8694" y="3705"/>
                </a:lnTo>
                <a:lnTo>
                  <a:pt x="8620" y="3779"/>
                </a:lnTo>
                <a:lnTo>
                  <a:pt x="8584" y="3852"/>
                </a:lnTo>
                <a:lnTo>
                  <a:pt x="8584" y="3926"/>
                </a:lnTo>
                <a:lnTo>
                  <a:pt x="8620" y="3999"/>
                </a:lnTo>
                <a:lnTo>
                  <a:pt x="8657" y="4072"/>
                </a:lnTo>
                <a:lnTo>
                  <a:pt x="8730" y="4109"/>
                </a:lnTo>
                <a:lnTo>
                  <a:pt x="8840" y="4109"/>
                </a:lnTo>
                <a:lnTo>
                  <a:pt x="8914" y="4072"/>
                </a:lnTo>
                <a:lnTo>
                  <a:pt x="9097" y="3926"/>
                </a:lnTo>
                <a:lnTo>
                  <a:pt x="9207" y="3779"/>
                </a:lnTo>
                <a:lnTo>
                  <a:pt x="9281" y="3595"/>
                </a:lnTo>
                <a:lnTo>
                  <a:pt x="9281" y="3412"/>
                </a:lnTo>
                <a:lnTo>
                  <a:pt x="9281" y="3192"/>
                </a:lnTo>
                <a:lnTo>
                  <a:pt x="9207" y="3009"/>
                </a:lnTo>
                <a:lnTo>
                  <a:pt x="9097" y="2825"/>
                </a:lnTo>
                <a:lnTo>
                  <a:pt x="8987" y="2642"/>
                </a:lnTo>
                <a:lnTo>
                  <a:pt x="8804" y="2458"/>
                </a:lnTo>
                <a:lnTo>
                  <a:pt x="8584" y="2348"/>
                </a:lnTo>
                <a:lnTo>
                  <a:pt x="8107" y="2091"/>
                </a:lnTo>
                <a:lnTo>
                  <a:pt x="7887" y="1981"/>
                </a:lnTo>
                <a:lnTo>
                  <a:pt x="7593" y="1798"/>
                </a:lnTo>
                <a:lnTo>
                  <a:pt x="7446" y="1651"/>
                </a:lnTo>
                <a:lnTo>
                  <a:pt x="7373" y="1541"/>
                </a:lnTo>
                <a:lnTo>
                  <a:pt x="7336" y="1431"/>
                </a:lnTo>
                <a:lnTo>
                  <a:pt x="7373" y="1284"/>
                </a:lnTo>
                <a:lnTo>
                  <a:pt x="7483" y="1358"/>
                </a:lnTo>
                <a:lnTo>
                  <a:pt x="7556" y="1358"/>
                </a:lnTo>
                <a:lnTo>
                  <a:pt x="7593" y="1321"/>
                </a:lnTo>
                <a:lnTo>
                  <a:pt x="7630" y="1248"/>
                </a:lnTo>
                <a:lnTo>
                  <a:pt x="7703" y="1138"/>
                </a:lnTo>
                <a:lnTo>
                  <a:pt x="7813" y="954"/>
                </a:lnTo>
                <a:lnTo>
                  <a:pt x="7923" y="808"/>
                </a:lnTo>
                <a:lnTo>
                  <a:pt x="8107" y="698"/>
                </a:lnTo>
                <a:lnTo>
                  <a:pt x="8290" y="624"/>
                </a:lnTo>
                <a:lnTo>
                  <a:pt x="8474" y="588"/>
                </a:lnTo>
                <a:lnTo>
                  <a:pt x="8694" y="551"/>
                </a:lnTo>
                <a:lnTo>
                  <a:pt x="9060" y="514"/>
                </a:lnTo>
                <a:close/>
                <a:moveTo>
                  <a:pt x="13279" y="9318"/>
                </a:moveTo>
                <a:lnTo>
                  <a:pt x="13426" y="9428"/>
                </a:lnTo>
                <a:lnTo>
                  <a:pt x="13426" y="9464"/>
                </a:lnTo>
                <a:lnTo>
                  <a:pt x="13352" y="9464"/>
                </a:lnTo>
                <a:lnTo>
                  <a:pt x="13242" y="9538"/>
                </a:lnTo>
                <a:lnTo>
                  <a:pt x="12985" y="9868"/>
                </a:lnTo>
                <a:lnTo>
                  <a:pt x="12692" y="10198"/>
                </a:lnTo>
                <a:lnTo>
                  <a:pt x="12362" y="10492"/>
                </a:lnTo>
                <a:lnTo>
                  <a:pt x="12032" y="10748"/>
                </a:lnTo>
                <a:lnTo>
                  <a:pt x="11445" y="11078"/>
                </a:lnTo>
                <a:lnTo>
                  <a:pt x="10858" y="11409"/>
                </a:lnTo>
                <a:lnTo>
                  <a:pt x="10638" y="11372"/>
                </a:lnTo>
                <a:lnTo>
                  <a:pt x="10418" y="11299"/>
                </a:lnTo>
                <a:lnTo>
                  <a:pt x="10234" y="11188"/>
                </a:lnTo>
                <a:lnTo>
                  <a:pt x="10051" y="11078"/>
                </a:lnTo>
                <a:lnTo>
                  <a:pt x="10491" y="11005"/>
                </a:lnTo>
                <a:lnTo>
                  <a:pt x="10895" y="10858"/>
                </a:lnTo>
                <a:lnTo>
                  <a:pt x="11298" y="10675"/>
                </a:lnTo>
                <a:lnTo>
                  <a:pt x="11702" y="10492"/>
                </a:lnTo>
                <a:lnTo>
                  <a:pt x="12142" y="10235"/>
                </a:lnTo>
                <a:lnTo>
                  <a:pt x="12545" y="9941"/>
                </a:lnTo>
                <a:lnTo>
                  <a:pt x="12912" y="9648"/>
                </a:lnTo>
                <a:lnTo>
                  <a:pt x="13279" y="9318"/>
                </a:lnTo>
                <a:close/>
                <a:moveTo>
                  <a:pt x="13609" y="9648"/>
                </a:moveTo>
                <a:lnTo>
                  <a:pt x="13719" y="9795"/>
                </a:lnTo>
                <a:lnTo>
                  <a:pt x="13792" y="9978"/>
                </a:lnTo>
                <a:lnTo>
                  <a:pt x="13939" y="10345"/>
                </a:lnTo>
                <a:lnTo>
                  <a:pt x="13939" y="10602"/>
                </a:lnTo>
                <a:lnTo>
                  <a:pt x="13939" y="10858"/>
                </a:lnTo>
                <a:lnTo>
                  <a:pt x="13866" y="10968"/>
                </a:lnTo>
                <a:lnTo>
                  <a:pt x="13829" y="10932"/>
                </a:lnTo>
                <a:lnTo>
                  <a:pt x="13719" y="10932"/>
                </a:lnTo>
                <a:lnTo>
                  <a:pt x="13719" y="10968"/>
                </a:lnTo>
                <a:lnTo>
                  <a:pt x="13609" y="11188"/>
                </a:lnTo>
                <a:lnTo>
                  <a:pt x="12765" y="11299"/>
                </a:lnTo>
                <a:lnTo>
                  <a:pt x="12912" y="11188"/>
                </a:lnTo>
                <a:lnTo>
                  <a:pt x="13316" y="10895"/>
                </a:lnTo>
                <a:lnTo>
                  <a:pt x="13682" y="10565"/>
                </a:lnTo>
                <a:lnTo>
                  <a:pt x="13756" y="10492"/>
                </a:lnTo>
                <a:lnTo>
                  <a:pt x="13756" y="10381"/>
                </a:lnTo>
                <a:lnTo>
                  <a:pt x="13719" y="10308"/>
                </a:lnTo>
                <a:lnTo>
                  <a:pt x="13609" y="10271"/>
                </a:lnTo>
                <a:lnTo>
                  <a:pt x="13536" y="10271"/>
                </a:lnTo>
                <a:lnTo>
                  <a:pt x="13462" y="10308"/>
                </a:lnTo>
                <a:lnTo>
                  <a:pt x="13059" y="10638"/>
                </a:lnTo>
                <a:lnTo>
                  <a:pt x="12655" y="10968"/>
                </a:lnTo>
                <a:lnTo>
                  <a:pt x="12398" y="11152"/>
                </a:lnTo>
                <a:lnTo>
                  <a:pt x="12325" y="11225"/>
                </a:lnTo>
                <a:lnTo>
                  <a:pt x="12252" y="11372"/>
                </a:lnTo>
                <a:lnTo>
                  <a:pt x="11665" y="11409"/>
                </a:lnTo>
                <a:lnTo>
                  <a:pt x="11481" y="11445"/>
                </a:lnTo>
                <a:lnTo>
                  <a:pt x="11775" y="11299"/>
                </a:lnTo>
                <a:lnTo>
                  <a:pt x="12068" y="11115"/>
                </a:lnTo>
                <a:lnTo>
                  <a:pt x="12362" y="10932"/>
                </a:lnTo>
                <a:lnTo>
                  <a:pt x="12655" y="10748"/>
                </a:lnTo>
                <a:lnTo>
                  <a:pt x="12912" y="10492"/>
                </a:lnTo>
                <a:lnTo>
                  <a:pt x="13132" y="10271"/>
                </a:lnTo>
                <a:lnTo>
                  <a:pt x="13352" y="10015"/>
                </a:lnTo>
                <a:lnTo>
                  <a:pt x="13572" y="9721"/>
                </a:lnTo>
                <a:lnTo>
                  <a:pt x="13609" y="9648"/>
                </a:lnTo>
                <a:close/>
                <a:moveTo>
                  <a:pt x="9060" y="1"/>
                </a:moveTo>
                <a:lnTo>
                  <a:pt x="8804" y="37"/>
                </a:lnTo>
                <a:lnTo>
                  <a:pt x="8547" y="37"/>
                </a:lnTo>
                <a:lnTo>
                  <a:pt x="8290" y="111"/>
                </a:lnTo>
                <a:lnTo>
                  <a:pt x="8033" y="184"/>
                </a:lnTo>
                <a:lnTo>
                  <a:pt x="7813" y="294"/>
                </a:lnTo>
                <a:lnTo>
                  <a:pt x="7593" y="441"/>
                </a:lnTo>
                <a:lnTo>
                  <a:pt x="7410" y="624"/>
                </a:lnTo>
                <a:lnTo>
                  <a:pt x="7300" y="844"/>
                </a:lnTo>
                <a:lnTo>
                  <a:pt x="6896" y="624"/>
                </a:lnTo>
                <a:lnTo>
                  <a:pt x="6493" y="441"/>
                </a:lnTo>
                <a:lnTo>
                  <a:pt x="6273" y="367"/>
                </a:lnTo>
                <a:lnTo>
                  <a:pt x="6053" y="331"/>
                </a:lnTo>
                <a:lnTo>
                  <a:pt x="5612" y="331"/>
                </a:lnTo>
                <a:lnTo>
                  <a:pt x="5392" y="404"/>
                </a:lnTo>
                <a:lnTo>
                  <a:pt x="5209" y="477"/>
                </a:lnTo>
                <a:lnTo>
                  <a:pt x="5025" y="588"/>
                </a:lnTo>
                <a:lnTo>
                  <a:pt x="4842" y="734"/>
                </a:lnTo>
                <a:lnTo>
                  <a:pt x="4695" y="881"/>
                </a:lnTo>
                <a:lnTo>
                  <a:pt x="4585" y="1064"/>
                </a:lnTo>
                <a:lnTo>
                  <a:pt x="4512" y="1248"/>
                </a:lnTo>
                <a:lnTo>
                  <a:pt x="4475" y="1468"/>
                </a:lnTo>
                <a:lnTo>
                  <a:pt x="4182" y="1505"/>
                </a:lnTo>
                <a:lnTo>
                  <a:pt x="3888" y="1541"/>
                </a:lnTo>
                <a:lnTo>
                  <a:pt x="3595" y="1651"/>
                </a:lnTo>
                <a:lnTo>
                  <a:pt x="3338" y="1798"/>
                </a:lnTo>
                <a:lnTo>
                  <a:pt x="3081" y="1945"/>
                </a:lnTo>
                <a:lnTo>
                  <a:pt x="2861" y="2091"/>
                </a:lnTo>
                <a:lnTo>
                  <a:pt x="2641" y="2312"/>
                </a:lnTo>
                <a:lnTo>
                  <a:pt x="2421" y="2532"/>
                </a:lnTo>
                <a:lnTo>
                  <a:pt x="2238" y="2788"/>
                </a:lnTo>
                <a:lnTo>
                  <a:pt x="2091" y="3082"/>
                </a:lnTo>
                <a:lnTo>
                  <a:pt x="1981" y="3155"/>
                </a:lnTo>
                <a:lnTo>
                  <a:pt x="1834" y="3229"/>
                </a:lnTo>
                <a:lnTo>
                  <a:pt x="1504" y="3375"/>
                </a:lnTo>
                <a:lnTo>
                  <a:pt x="1211" y="3559"/>
                </a:lnTo>
                <a:lnTo>
                  <a:pt x="954" y="3779"/>
                </a:lnTo>
                <a:lnTo>
                  <a:pt x="697" y="3999"/>
                </a:lnTo>
                <a:lnTo>
                  <a:pt x="477" y="4256"/>
                </a:lnTo>
                <a:lnTo>
                  <a:pt x="330" y="4512"/>
                </a:lnTo>
                <a:lnTo>
                  <a:pt x="183" y="4769"/>
                </a:lnTo>
                <a:lnTo>
                  <a:pt x="73" y="5063"/>
                </a:lnTo>
                <a:lnTo>
                  <a:pt x="37" y="5319"/>
                </a:lnTo>
                <a:lnTo>
                  <a:pt x="0" y="5613"/>
                </a:lnTo>
                <a:lnTo>
                  <a:pt x="0" y="5906"/>
                </a:lnTo>
                <a:lnTo>
                  <a:pt x="73" y="6200"/>
                </a:lnTo>
                <a:lnTo>
                  <a:pt x="183" y="6493"/>
                </a:lnTo>
                <a:lnTo>
                  <a:pt x="294" y="6713"/>
                </a:lnTo>
                <a:lnTo>
                  <a:pt x="440" y="6933"/>
                </a:lnTo>
                <a:lnTo>
                  <a:pt x="660" y="7117"/>
                </a:lnTo>
                <a:lnTo>
                  <a:pt x="880" y="7300"/>
                </a:lnTo>
                <a:lnTo>
                  <a:pt x="1064" y="7374"/>
                </a:lnTo>
                <a:lnTo>
                  <a:pt x="1027" y="7594"/>
                </a:lnTo>
                <a:lnTo>
                  <a:pt x="1027" y="7814"/>
                </a:lnTo>
                <a:lnTo>
                  <a:pt x="1064" y="8034"/>
                </a:lnTo>
                <a:lnTo>
                  <a:pt x="1101" y="8217"/>
                </a:lnTo>
                <a:lnTo>
                  <a:pt x="1174" y="8437"/>
                </a:lnTo>
                <a:lnTo>
                  <a:pt x="1284" y="8621"/>
                </a:lnTo>
                <a:lnTo>
                  <a:pt x="1431" y="8804"/>
                </a:lnTo>
                <a:lnTo>
                  <a:pt x="1614" y="8988"/>
                </a:lnTo>
                <a:lnTo>
                  <a:pt x="1797" y="9098"/>
                </a:lnTo>
                <a:lnTo>
                  <a:pt x="1981" y="9208"/>
                </a:lnTo>
                <a:lnTo>
                  <a:pt x="2201" y="9281"/>
                </a:lnTo>
                <a:lnTo>
                  <a:pt x="2421" y="9318"/>
                </a:lnTo>
                <a:lnTo>
                  <a:pt x="2641" y="9354"/>
                </a:lnTo>
                <a:lnTo>
                  <a:pt x="2861" y="9318"/>
                </a:lnTo>
                <a:lnTo>
                  <a:pt x="3081" y="9281"/>
                </a:lnTo>
                <a:lnTo>
                  <a:pt x="3301" y="9208"/>
                </a:lnTo>
                <a:lnTo>
                  <a:pt x="3375" y="9354"/>
                </a:lnTo>
                <a:lnTo>
                  <a:pt x="3448" y="9501"/>
                </a:lnTo>
                <a:lnTo>
                  <a:pt x="3595" y="9648"/>
                </a:lnTo>
                <a:lnTo>
                  <a:pt x="3742" y="9758"/>
                </a:lnTo>
                <a:lnTo>
                  <a:pt x="3925" y="9868"/>
                </a:lnTo>
                <a:lnTo>
                  <a:pt x="4108" y="9905"/>
                </a:lnTo>
                <a:lnTo>
                  <a:pt x="4292" y="9941"/>
                </a:lnTo>
                <a:lnTo>
                  <a:pt x="4475" y="9941"/>
                </a:lnTo>
                <a:lnTo>
                  <a:pt x="4842" y="9905"/>
                </a:lnTo>
                <a:lnTo>
                  <a:pt x="5246" y="9795"/>
                </a:lnTo>
                <a:lnTo>
                  <a:pt x="5686" y="9648"/>
                </a:lnTo>
                <a:lnTo>
                  <a:pt x="6163" y="9574"/>
                </a:lnTo>
                <a:lnTo>
                  <a:pt x="6603" y="9574"/>
                </a:lnTo>
                <a:lnTo>
                  <a:pt x="7080" y="9611"/>
                </a:lnTo>
                <a:lnTo>
                  <a:pt x="7446" y="9648"/>
                </a:lnTo>
                <a:lnTo>
                  <a:pt x="7630" y="9648"/>
                </a:lnTo>
                <a:lnTo>
                  <a:pt x="7813" y="9611"/>
                </a:lnTo>
                <a:lnTo>
                  <a:pt x="7960" y="9721"/>
                </a:lnTo>
                <a:lnTo>
                  <a:pt x="8143" y="9795"/>
                </a:lnTo>
                <a:lnTo>
                  <a:pt x="8327" y="9831"/>
                </a:lnTo>
                <a:lnTo>
                  <a:pt x="8547" y="9868"/>
                </a:lnTo>
                <a:lnTo>
                  <a:pt x="9024" y="9905"/>
                </a:lnTo>
                <a:lnTo>
                  <a:pt x="9391" y="9868"/>
                </a:lnTo>
                <a:lnTo>
                  <a:pt x="9501" y="9868"/>
                </a:lnTo>
                <a:lnTo>
                  <a:pt x="9354" y="10161"/>
                </a:lnTo>
                <a:lnTo>
                  <a:pt x="9317" y="10308"/>
                </a:lnTo>
                <a:lnTo>
                  <a:pt x="9281" y="10492"/>
                </a:lnTo>
                <a:lnTo>
                  <a:pt x="9317" y="10638"/>
                </a:lnTo>
                <a:lnTo>
                  <a:pt x="9354" y="10785"/>
                </a:lnTo>
                <a:lnTo>
                  <a:pt x="9464" y="11078"/>
                </a:lnTo>
                <a:lnTo>
                  <a:pt x="9647" y="11335"/>
                </a:lnTo>
                <a:lnTo>
                  <a:pt x="9831" y="11519"/>
                </a:lnTo>
                <a:lnTo>
                  <a:pt x="9977" y="11629"/>
                </a:lnTo>
                <a:lnTo>
                  <a:pt x="10198" y="11739"/>
                </a:lnTo>
                <a:lnTo>
                  <a:pt x="10381" y="11812"/>
                </a:lnTo>
                <a:lnTo>
                  <a:pt x="10821" y="11922"/>
                </a:lnTo>
                <a:lnTo>
                  <a:pt x="11298" y="11959"/>
                </a:lnTo>
                <a:lnTo>
                  <a:pt x="11775" y="11922"/>
                </a:lnTo>
                <a:lnTo>
                  <a:pt x="12215" y="11885"/>
                </a:lnTo>
                <a:lnTo>
                  <a:pt x="13095" y="11775"/>
                </a:lnTo>
                <a:lnTo>
                  <a:pt x="13939" y="11665"/>
                </a:lnTo>
                <a:lnTo>
                  <a:pt x="14343" y="11555"/>
                </a:lnTo>
                <a:lnTo>
                  <a:pt x="14746" y="11409"/>
                </a:lnTo>
                <a:lnTo>
                  <a:pt x="15076" y="11262"/>
                </a:lnTo>
                <a:lnTo>
                  <a:pt x="15370" y="11042"/>
                </a:lnTo>
                <a:lnTo>
                  <a:pt x="15626" y="10785"/>
                </a:lnTo>
                <a:lnTo>
                  <a:pt x="15847" y="10528"/>
                </a:lnTo>
                <a:lnTo>
                  <a:pt x="16030" y="10235"/>
                </a:lnTo>
                <a:lnTo>
                  <a:pt x="16213" y="9941"/>
                </a:lnTo>
                <a:lnTo>
                  <a:pt x="16360" y="9648"/>
                </a:lnTo>
                <a:lnTo>
                  <a:pt x="16433" y="9318"/>
                </a:lnTo>
                <a:lnTo>
                  <a:pt x="16507" y="8988"/>
                </a:lnTo>
                <a:lnTo>
                  <a:pt x="16543" y="8657"/>
                </a:lnTo>
                <a:lnTo>
                  <a:pt x="16507" y="8327"/>
                </a:lnTo>
                <a:lnTo>
                  <a:pt x="16470" y="7997"/>
                </a:lnTo>
                <a:lnTo>
                  <a:pt x="16690" y="7447"/>
                </a:lnTo>
                <a:lnTo>
                  <a:pt x="16837" y="6933"/>
                </a:lnTo>
                <a:lnTo>
                  <a:pt x="16910" y="6347"/>
                </a:lnTo>
                <a:lnTo>
                  <a:pt x="16910" y="5796"/>
                </a:lnTo>
                <a:lnTo>
                  <a:pt x="16837" y="5429"/>
                </a:lnTo>
                <a:lnTo>
                  <a:pt x="16727" y="5063"/>
                </a:lnTo>
                <a:lnTo>
                  <a:pt x="16654" y="4916"/>
                </a:lnTo>
                <a:lnTo>
                  <a:pt x="16543" y="4769"/>
                </a:lnTo>
                <a:lnTo>
                  <a:pt x="16397" y="4659"/>
                </a:lnTo>
                <a:lnTo>
                  <a:pt x="16250" y="4586"/>
                </a:lnTo>
                <a:lnTo>
                  <a:pt x="16250" y="4146"/>
                </a:lnTo>
                <a:lnTo>
                  <a:pt x="16177" y="3742"/>
                </a:lnTo>
                <a:lnTo>
                  <a:pt x="16030" y="3375"/>
                </a:lnTo>
                <a:lnTo>
                  <a:pt x="15773" y="3009"/>
                </a:lnTo>
                <a:lnTo>
                  <a:pt x="15626" y="2825"/>
                </a:lnTo>
                <a:lnTo>
                  <a:pt x="15443" y="2642"/>
                </a:lnTo>
                <a:lnTo>
                  <a:pt x="15223" y="2495"/>
                </a:lnTo>
                <a:lnTo>
                  <a:pt x="15003" y="2385"/>
                </a:lnTo>
                <a:lnTo>
                  <a:pt x="14746" y="2238"/>
                </a:lnTo>
                <a:lnTo>
                  <a:pt x="14526" y="2055"/>
                </a:lnTo>
                <a:lnTo>
                  <a:pt x="14379" y="1835"/>
                </a:lnTo>
                <a:lnTo>
                  <a:pt x="14233" y="1578"/>
                </a:lnTo>
                <a:lnTo>
                  <a:pt x="14123" y="1358"/>
                </a:lnTo>
                <a:lnTo>
                  <a:pt x="13976" y="1138"/>
                </a:lnTo>
                <a:lnTo>
                  <a:pt x="13829" y="991"/>
                </a:lnTo>
                <a:lnTo>
                  <a:pt x="13682" y="808"/>
                </a:lnTo>
                <a:lnTo>
                  <a:pt x="13499" y="698"/>
                </a:lnTo>
                <a:lnTo>
                  <a:pt x="13279" y="588"/>
                </a:lnTo>
                <a:lnTo>
                  <a:pt x="13059" y="514"/>
                </a:lnTo>
                <a:lnTo>
                  <a:pt x="12802" y="441"/>
                </a:lnTo>
                <a:lnTo>
                  <a:pt x="12362" y="441"/>
                </a:lnTo>
                <a:lnTo>
                  <a:pt x="11885" y="477"/>
                </a:lnTo>
                <a:lnTo>
                  <a:pt x="11408" y="588"/>
                </a:lnTo>
                <a:lnTo>
                  <a:pt x="10968" y="698"/>
                </a:lnTo>
                <a:lnTo>
                  <a:pt x="10821" y="514"/>
                </a:lnTo>
                <a:lnTo>
                  <a:pt x="10601" y="331"/>
                </a:lnTo>
                <a:lnTo>
                  <a:pt x="10381" y="221"/>
                </a:lnTo>
                <a:lnTo>
                  <a:pt x="10124" y="147"/>
                </a:lnTo>
                <a:lnTo>
                  <a:pt x="9867" y="74"/>
                </a:lnTo>
                <a:lnTo>
                  <a:pt x="9574" y="37"/>
                </a:lnTo>
                <a:lnTo>
                  <a:pt x="9060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85" name="Google Shape;285;p4"/>
          <p:cNvSpPr/>
          <p:nvPr/>
        </p:nvSpPr>
        <p:spPr>
          <a:xfrm rot="-5400000">
            <a:off x="7996280" y="316930"/>
            <a:ext cx="279906" cy="357966"/>
          </a:xfrm>
          <a:custGeom>
            <a:avLst/>
            <a:gdLst/>
            <a:ahLst/>
            <a:cxnLst/>
            <a:rect l="l" t="t" r="r" b="b"/>
            <a:pathLst>
              <a:path w="9868" h="12620" extrusionOk="0">
                <a:moveTo>
                  <a:pt x="4182" y="661"/>
                </a:moveTo>
                <a:lnTo>
                  <a:pt x="4182" y="918"/>
                </a:lnTo>
                <a:lnTo>
                  <a:pt x="4182" y="1431"/>
                </a:lnTo>
                <a:lnTo>
                  <a:pt x="4145" y="2202"/>
                </a:lnTo>
                <a:lnTo>
                  <a:pt x="3925" y="2165"/>
                </a:lnTo>
                <a:lnTo>
                  <a:pt x="3962" y="2018"/>
                </a:lnTo>
                <a:lnTo>
                  <a:pt x="3962" y="1835"/>
                </a:lnTo>
                <a:lnTo>
                  <a:pt x="3889" y="1468"/>
                </a:lnTo>
                <a:lnTo>
                  <a:pt x="3852" y="1101"/>
                </a:lnTo>
                <a:lnTo>
                  <a:pt x="3889" y="918"/>
                </a:lnTo>
                <a:lnTo>
                  <a:pt x="3962" y="771"/>
                </a:lnTo>
                <a:lnTo>
                  <a:pt x="3999" y="698"/>
                </a:lnTo>
                <a:lnTo>
                  <a:pt x="4072" y="661"/>
                </a:lnTo>
                <a:close/>
                <a:moveTo>
                  <a:pt x="1541" y="404"/>
                </a:moveTo>
                <a:lnTo>
                  <a:pt x="1578" y="441"/>
                </a:lnTo>
                <a:lnTo>
                  <a:pt x="1614" y="514"/>
                </a:lnTo>
                <a:lnTo>
                  <a:pt x="1614" y="1138"/>
                </a:lnTo>
                <a:lnTo>
                  <a:pt x="1688" y="2202"/>
                </a:lnTo>
                <a:lnTo>
                  <a:pt x="1284" y="2238"/>
                </a:lnTo>
                <a:lnTo>
                  <a:pt x="1211" y="2238"/>
                </a:lnTo>
                <a:lnTo>
                  <a:pt x="1211" y="1871"/>
                </a:lnTo>
                <a:lnTo>
                  <a:pt x="1174" y="1505"/>
                </a:lnTo>
                <a:lnTo>
                  <a:pt x="1211" y="1211"/>
                </a:lnTo>
                <a:lnTo>
                  <a:pt x="1248" y="954"/>
                </a:lnTo>
                <a:lnTo>
                  <a:pt x="1358" y="404"/>
                </a:lnTo>
                <a:close/>
                <a:moveTo>
                  <a:pt x="3815" y="2678"/>
                </a:moveTo>
                <a:lnTo>
                  <a:pt x="4439" y="2715"/>
                </a:lnTo>
                <a:lnTo>
                  <a:pt x="5026" y="2789"/>
                </a:lnTo>
                <a:lnTo>
                  <a:pt x="5026" y="2825"/>
                </a:lnTo>
                <a:lnTo>
                  <a:pt x="5136" y="3485"/>
                </a:lnTo>
                <a:lnTo>
                  <a:pt x="3925" y="3559"/>
                </a:lnTo>
                <a:lnTo>
                  <a:pt x="2678" y="3632"/>
                </a:lnTo>
                <a:lnTo>
                  <a:pt x="1358" y="3669"/>
                </a:lnTo>
                <a:lnTo>
                  <a:pt x="917" y="3706"/>
                </a:lnTo>
                <a:lnTo>
                  <a:pt x="477" y="3742"/>
                </a:lnTo>
                <a:lnTo>
                  <a:pt x="441" y="3229"/>
                </a:lnTo>
                <a:lnTo>
                  <a:pt x="441" y="2972"/>
                </a:lnTo>
                <a:lnTo>
                  <a:pt x="404" y="2862"/>
                </a:lnTo>
                <a:lnTo>
                  <a:pt x="331" y="2752"/>
                </a:lnTo>
                <a:lnTo>
                  <a:pt x="587" y="2789"/>
                </a:lnTo>
                <a:lnTo>
                  <a:pt x="807" y="2789"/>
                </a:lnTo>
                <a:lnTo>
                  <a:pt x="1284" y="2752"/>
                </a:lnTo>
                <a:lnTo>
                  <a:pt x="1945" y="2678"/>
                </a:lnTo>
                <a:close/>
                <a:moveTo>
                  <a:pt x="4916" y="3999"/>
                </a:moveTo>
                <a:lnTo>
                  <a:pt x="4989" y="4072"/>
                </a:lnTo>
                <a:lnTo>
                  <a:pt x="5136" y="4109"/>
                </a:lnTo>
                <a:lnTo>
                  <a:pt x="5209" y="4072"/>
                </a:lnTo>
                <a:lnTo>
                  <a:pt x="5246" y="4623"/>
                </a:lnTo>
                <a:lnTo>
                  <a:pt x="5209" y="5173"/>
                </a:lnTo>
                <a:lnTo>
                  <a:pt x="5173" y="5430"/>
                </a:lnTo>
                <a:lnTo>
                  <a:pt x="5099" y="5723"/>
                </a:lnTo>
                <a:lnTo>
                  <a:pt x="4989" y="5980"/>
                </a:lnTo>
                <a:lnTo>
                  <a:pt x="4806" y="6200"/>
                </a:lnTo>
                <a:lnTo>
                  <a:pt x="4659" y="6310"/>
                </a:lnTo>
                <a:lnTo>
                  <a:pt x="4476" y="6420"/>
                </a:lnTo>
                <a:lnTo>
                  <a:pt x="4292" y="6457"/>
                </a:lnTo>
                <a:lnTo>
                  <a:pt x="4072" y="6493"/>
                </a:lnTo>
                <a:lnTo>
                  <a:pt x="3632" y="6530"/>
                </a:lnTo>
                <a:lnTo>
                  <a:pt x="3265" y="6567"/>
                </a:lnTo>
                <a:lnTo>
                  <a:pt x="2605" y="6567"/>
                </a:lnTo>
                <a:lnTo>
                  <a:pt x="2642" y="6493"/>
                </a:lnTo>
                <a:lnTo>
                  <a:pt x="2678" y="6383"/>
                </a:lnTo>
                <a:lnTo>
                  <a:pt x="2788" y="6310"/>
                </a:lnTo>
                <a:lnTo>
                  <a:pt x="2825" y="6273"/>
                </a:lnTo>
                <a:lnTo>
                  <a:pt x="2825" y="6237"/>
                </a:lnTo>
                <a:lnTo>
                  <a:pt x="2788" y="6200"/>
                </a:lnTo>
                <a:lnTo>
                  <a:pt x="2715" y="6200"/>
                </a:lnTo>
                <a:lnTo>
                  <a:pt x="2605" y="6237"/>
                </a:lnTo>
                <a:lnTo>
                  <a:pt x="2458" y="6310"/>
                </a:lnTo>
                <a:lnTo>
                  <a:pt x="2348" y="6420"/>
                </a:lnTo>
                <a:lnTo>
                  <a:pt x="2311" y="6567"/>
                </a:lnTo>
                <a:lnTo>
                  <a:pt x="1724" y="6493"/>
                </a:lnTo>
                <a:lnTo>
                  <a:pt x="1541" y="6457"/>
                </a:lnTo>
                <a:lnTo>
                  <a:pt x="1688" y="6420"/>
                </a:lnTo>
                <a:lnTo>
                  <a:pt x="2055" y="6383"/>
                </a:lnTo>
                <a:lnTo>
                  <a:pt x="2201" y="6310"/>
                </a:lnTo>
                <a:lnTo>
                  <a:pt x="2275" y="6237"/>
                </a:lnTo>
                <a:lnTo>
                  <a:pt x="2311" y="6163"/>
                </a:lnTo>
                <a:lnTo>
                  <a:pt x="2311" y="6090"/>
                </a:lnTo>
                <a:lnTo>
                  <a:pt x="2275" y="6016"/>
                </a:lnTo>
                <a:lnTo>
                  <a:pt x="2238" y="5980"/>
                </a:lnTo>
                <a:lnTo>
                  <a:pt x="2201" y="5943"/>
                </a:lnTo>
                <a:lnTo>
                  <a:pt x="2055" y="5943"/>
                </a:lnTo>
                <a:lnTo>
                  <a:pt x="1981" y="6016"/>
                </a:lnTo>
                <a:lnTo>
                  <a:pt x="1798" y="6053"/>
                </a:lnTo>
                <a:lnTo>
                  <a:pt x="1394" y="6127"/>
                </a:lnTo>
                <a:lnTo>
                  <a:pt x="1138" y="6200"/>
                </a:lnTo>
                <a:lnTo>
                  <a:pt x="917" y="6273"/>
                </a:lnTo>
                <a:lnTo>
                  <a:pt x="807" y="6200"/>
                </a:lnTo>
                <a:lnTo>
                  <a:pt x="697" y="6127"/>
                </a:lnTo>
                <a:lnTo>
                  <a:pt x="661" y="5980"/>
                </a:lnTo>
                <a:lnTo>
                  <a:pt x="624" y="5870"/>
                </a:lnTo>
                <a:lnTo>
                  <a:pt x="624" y="5870"/>
                </a:lnTo>
                <a:lnTo>
                  <a:pt x="844" y="5906"/>
                </a:lnTo>
                <a:lnTo>
                  <a:pt x="1504" y="5906"/>
                </a:lnTo>
                <a:lnTo>
                  <a:pt x="1724" y="5870"/>
                </a:lnTo>
                <a:lnTo>
                  <a:pt x="1945" y="5833"/>
                </a:lnTo>
                <a:lnTo>
                  <a:pt x="1981" y="5796"/>
                </a:lnTo>
                <a:lnTo>
                  <a:pt x="2018" y="5760"/>
                </a:lnTo>
                <a:lnTo>
                  <a:pt x="2055" y="5650"/>
                </a:lnTo>
                <a:lnTo>
                  <a:pt x="1981" y="5540"/>
                </a:lnTo>
                <a:lnTo>
                  <a:pt x="1945" y="5503"/>
                </a:lnTo>
                <a:lnTo>
                  <a:pt x="1504" y="5503"/>
                </a:lnTo>
                <a:lnTo>
                  <a:pt x="1101" y="5540"/>
                </a:lnTo>
                <a:lnTo>
                  <a:pt x="844" y="5576"/>
                </a:lnTo>
                <a:lnTo>
                  <a:pt x="587" y="5576"/>
                </a:lnTo>
                <a:lnTo>
                  <a:pt x="587" y="5356"/>
                </a:lnTo>
                <a:lnTo>
                  <a:pt x="734" y="5430"/>
                </a:lnTo>
                <a:lnTo>
                  <a:pt x="881" y="5466"/>
                </a:lnTo>
                <a:lnTo>
                  <a:pt x="1211" y="5466"/>
                </a:lnTo>
                <a:lnTo>
                  <a:pt x="1541" y="5393"/>
                </a:lnTo>
                <a:lnTo>
                  <a:pt x="1835" y="5246"/>
                </a:lnTo>
                <a:lnTo>
                  <a:pt x="1871" y="5173"/>
                </a:lnTo>
                <a:lnTo>
                  <a:pt x="1908" y="5099"/>
                </a:lnTo>
                <a:lnTo>
                  <a:pt x="1908" y="5026"/>
                </a:lnTo>
                <a:lnTo>
                  <a:pt x="1871" y="4953"/>
                </a:lnTo>
                <a:lnTo>
                  <a:pt x="1835" y="4916"/>
                </a:lnTo>
                <a:lnTo>
                  <a:pt x="1761" y="4879"/>
                </a:lnTo>
                <a:lnTo>
                  <a:pt x="1724" y="4879"/>
                </a:lnTo>
                <a:lnTo>
                  <a:pt x="1614" y="4916"/>
                </a:lnTo>
                <a:lnTo>
                  <a:pt x="1358" y="5026"/>
                </a:lnTo>
                <a:lnTo>
                  <a:pt x="1101" y="5099"/>
                </a:lnTo>
                <a:lnTo>
                  <a:pt x="844" y="5099"/>
                </a:lnTo>
                <a:lnTo>
                  <a:pt x="551" y="5063"/>
                </a:lnTo>
                <a:lnTo>
                  <a:pt x="551" y="4916"/>
                </a:lnTo>
                <a:lnTo>
                  <a:pt x="844" y="4879"/>
                </a:lnTo>
                <a:lnTo>
                  <a:pt x="1138" y="4879"/>
                </a:lnTo>
                <a:lnTo>
                  <a:pt x="1724" y="4769"/>
                </a:lnTo>
                <a:lnTo>
                  <a:pt x="1908" y="4696"/>
                </a:lnTo>
                <a:lnTo>
                  <a:pt x="2091" y="4586"/>
                </a:lnTo>
                <a:lnTo>
                  <a:pt x="2128" y="4513"/>
                </a:lnTo>
                <a:lnTo>
                  <a:pt x="2165" y="4439"/>
                </a:lnTo>
                <a:lnTo>
                  <a:pt x="2128" y="4329"/>
                </a:lnTo>
                <a:lnTo>
                  <a:pt x="2055" y="4256"/>
                </a:lnTo>
                <a:lnTo>
                  <a:pt x="1945" y="4182"/>
                </a:lnTo>
                <a:lnTo>
                  <a:pt x="1871" y="4182"/>
                </a:lnTo>
                <a:lnTo>
                  <a:pt x="1835" y="4219"/>
                </a:lnTo>
                <a:lnTo>
                  <a:pt x="1761" y="4256"/>
                </a:lnTo>
                <a:lnTo>
                  <a:pt x="1724" y="4329"/>
                </a:lnTo>
                <a:lnTo>
                  <a:pt x="1468" y="4403"/>
                </a:lnTo>
                <a:lnTo>
                  <a:pt x="991" y="4476"/>
                </a:lnTo>
                <a:lnTo>
                  <a:pt x="551" y="4586"/>
                </a:lnTo>
                <a:lnTo>
                  <a:pt x="514" y="4146"/>
                </a:lnTo>
                <a:lnTo>
                  <a:pt x="1358" y="4146"/>
                </a:lnTo>
                <a:lnTo>
                  <a:pt x="2678" y="4109"/>
                </a:lnTo>
                <a:lnTo>
                  <a:pt x="3815" y="4072"/>
                </a:lnTo>
                <a:lnTo>
                  <a:pt x="4916" y="3999"/>
                </a:lnTo>
                <a:close/>
                <a:moveTo>
                  <a:pt x="1211" y="1"/>
                </a:moveTo>
                <a:lnTo>
                  <a:pt x="1101" y="37"/>
                </a:lnTo>
                <a:lnTo>
                  <a:pt x="1028" y="147"/>
                </a:lnTo>
                <a:lnTo>
                  <a:pt x="881" y="771"/>
                </a:lnTo>
                <a:lnTo>
                  <a:pt x="807" y="1395"/>
                </a:lnTo>
                <a:lnTo>
                  <a:pt x="807" y="1835"/>
                </a:lnTo>
                <a:lnTo>
                  <a:pt x="807" y="2092"/>
                </a:lnTo>
                <a:lnTo>
                  <a:pt x="881" y="2312"/>
                </a:lnTo>
                <a:lnTo>
                  <a:pt x="551" y="2385"/>
                </a:lnTo>
                <a:lnTo>
                  <a:pt x="367" y="2458"/>
                </a:lnTo>
                <a:lnTo>
                  <a:pt x="221" y="2568"/>
                </a:lnTo>
                <a:lnTo>
                  <a:pt x="184" y="2605"/>
                </a:lnTo>
                <a:lnTo>
                  <a:pt x="147" y="2678"/>
                </a:lnTo>
                <a:lnTo>
                  <a:pt x="37" y="2825"/>
                </a:lnTo>
                <a:lnTo>
                  <a:pt x="37" y="3009"/>
                </a:lnTo>
                <a:lnTo>
                  <a:pt x="37" y="3375"/>
                </a:lnTo>
                <a:lnTo>
                  <a:pt x="37" y="3852"/>
                </a:lnTo>
                <a:lnTo>
                  <a:pt x="37" y="3889"/>
                </a:lnTo>
                <a:lnTo>
                  <a:pt x="0" y="3962"/>
                </a:lnTo>
                <a:lnTo>
                  <a:pt x="37" y="4072"/>
                </a:lnTo>
                <a:lnTo>
                  <a:pt x="74" y="4439"/>
                </a:lnTo>
                <a:lnTo>
                  <a:pt x="110" y="5540"/>
                </a:lnTo>
                <a:lnTo>
                  <a:pt x="110" y="5943"/>
                </a:lnTo>
                <a:lnTo>
                  <a:pt x="184" y="6127"/>
                </a:lnTo>
                <a:lnTo>
                  <a:pt x="257" y="6310"/>
                </a:lnTo>
                <a:lnTo>
                  <a:pt x="367" y="6457"/>
                </a:lnTo>
                <a:lnTo>
                  <a:pt x="477" y="6567"/>
                </a:lnTo>
                <a:lnTo>
                  <a:pt x="624" y="6677"/>
                </a:lnTo>
                <a:lnTo>
                  <a:pt x="771" y="6750"/>
                </a:lnTo>
                <a:lnTo>
                  <a:pt x="1101" y="6860"/>
                </a:lnTo>
                <a:lnTo>
                  <a:pt x="1468" y="6934"/>
                </a:lnTo>
                <a:lnTo>
                  <a:pt x="2091" y="7007"/>
                </a:lnTo>
                <a:lnTo>
                  <a:pt x="2678" y="7044"/>
                </a:lnTo>
                <a:lnTo>
                  <a:pt x="2605" y="7264"/>
                </a:lnTo>
                <a:lnTo>
                  <a:pt x="2605" y="7484"/>
                </a:lnTo>
                <a:lnTo>
                  <a:pt x="2605" y="7887"/>
                </a:lnTo>
                <a:lnTo>
                  <a:pt x="2605" y="8548"/>
                </a:lnTo>
                <a:lnTo>
                  <a:pt x="2678" y="9208"/>
                </a:lnTo>
                <a:lnTo>
                  <a:pt x="2825" y="10455"/>
                </a:lnTo>
                <a:lnTo>
                  <a:pt x="3045" y="11665"/>
                </a:lnTo>
                <a:lnTo>
                  <a:pt x="3118" y="11922"/>
                </a:lnTo>
                <a:lnTo>
                  <a:pt x="3228" y="12106"/>
                </a:lnTo>
                <a:lnTo>
                  <a:pt x="3375" y="12252"/>
                </a:lnTo>
                <a:lnTo>
                  <a:pt x="3595" y="12399"/>
                </a:lnTo>
                <a:lnTo>
                  <a:pt x="3779" y="12472"/>
                </a:lnTo>
                <a:lnTo>
                  <a:pt x="3999" y="12546"/>
                </a:lnTo>
                <a:lnTo>
                  <a:pt x="4476" y="12619"/>
                </a:lnTo>
                <a:lnTo>
                  <a:pt x="4732" y="12582"/>
                </a:lnTo>
                <a:lnTo>
                  <a:pt x="4952" y="12509"/>
                </a:lnTo>
                <a:lnTo>
                  <a:pt x="5136" y="12399"/>
                </a:lnTo>
                <a:lnTo>
                  <a:pt x="5283" y="12216"/>
                </a:lnTo>
                <a:lnTo>
                  <a:pt x="5429" y="12032"/>
                </a:lnTo>
                <a:lnTo>
                  <a:pt x="5503" y="11812"/>
                </a:lnTo>
                <a:lnTo>
                  <a:pt x="5576" y="11592"/>
                </a:lnTo>
                <a:lnTo>
                  <a:pt x="5613" y="11372"/>
                </a:lnTo>
                <a:lnTo>
                  <a:pt x="5613" y="11079"/>
                </a:lnTo>
                <a:lnTo>
                  <a:pt x="5613" y="10785"/>
                </a:lnTo>
                <a:lnTo>
                  <a:pt x="5539" y="10162"/>
                </a:lnTo>
                <a:lnTo>
                  <a:pt x="5539" y="9538"/>
                </a:lnTo>
                <a:lnTo>
                  <a:pt x="5649" y="8951"/>
                </a:lnTo>
                <a:lnTo>
                  <a:pt x="5723" y="8658"/>
                </a:lnTo>
                <a:lnTo>
                  <a:pt x="5833" y="8364"/>
                </a:lnTo>
                <a:lnTo>
                  <a:pt x="5980" y="8071"/>
                </a:lnTo>
                <a:lnTo>
                  <a:pt x="6090" y="7961"/>
                </a:lnTo>
                <a:lnTo>
                  <a:pt x="6200" y="7851"/>
                </a:lnTo>
                <a:lnTo>
                  <a:pt x="6273" y="7814"/>
                </a:lnTo>
                <a:lnTo>
                  <a:pt x="6310" y="7814"/>
                </a:lnTo>
                <a:lnTo>
                  <a:pt x="6456" y="7887"/>
                </a:lnTo>
                <a:lnTo>
                  <a:pt x="6530" y="7997"/>
                </a:lnTo>
                <a:lnTo>
                  <a:pt x="6603" y="8144"/>
                </a:lnTo>
                <a:lnTo>
                  <a:pt x="6640" y="8291"/>
                </a:lnTo>
                <a:lnTo>
                  <a:pt x="6603" y="8474"/>
                </a:lnTo>
                <a:lnTo>
                  <a:pt x="6566" y="8804"/>
                </a:lnTo>
                <a:lnTo>
                  <a:pt x="6530" y="9208"/>
                </a:lnTo>
                <a:lnTo>
                  <a:pt x="6566" y="9428"/>
                </a:lnTo>
                <a:lnTo>
                  <a:pt x="6603" y="9648"/>
                </a:lnTo>
                <a:lnTo>
                  <a:pt x="6676" y="9868"/>
                </a:lnTo>
                <a:lnTo>
                  <a:pt x="6787" y="10051"/>
                </a:lnTo>
                <a:lnTo>
                  <a:pt x="6970" y="10162"/>
                </a:lnTo>
                <a:lnTo>
                  <a:pt x="7153" y="10272"/>
                </a:lnTo>
                <a:lnTo>
                  <a:pt x="7447" y="10345"/>
                </a:lnTo>
                <a:lnTo>
                  <a:pt x="7777" y="10382"/>
                </a:lnTo>
                <a:lnTo>
                  <a:pt x="8437" y="10382"/>
                </a:lnTo>
                <a:lnTo>
                  <a:pt x="9061" y="10308"/>
                </a:lnTo>
                <a:lnTo>
                  <a:pt x="9684" y="10162"/>
                </a:lnTo>
                <a:lnTo>
                  <a:pt x="9758" y="10125"/>
                </a:lnTo>
                <a:lnTo>
                  <a:pt x="9831" y="10051"/>
                </a:lnTo>
                <a:lnTo>
                  <a:pt x="9868" y="9941"/>
                </a:lnTo>
                <a:lnTo>
                  <a:pt x="9831" y="9868"/>
                </a:lnTo>
                <a:lnTo>
                  <a:pt x="9794" y="9758"/>
                </a:lnTo>
                <a:lnTo>
                  <a:pt x="9721" y="9685"/>
                </a:lnTo>
                <a:lnTo>
                  <a:pt x="9648" y="9648"/>
                </a:lnTo>
                <a:lnTo>
                  <a:pt x="9538" y="9648"/>
                </a:lnTo>
                <a:lnTo>
                  <a:pt x="8951" y="9758"/>
                </a:lnTo>
                <a:lnTo>
                  <a:pt x="8327" y="9831"/>
                </a:lnTo>
                <a:lnTo>
                  <a:pt x="7740" y="9831"/>
                </a:lnTo>
                <a:lnTo>
                  <a:pt x="7447" y="9795"/>
                </a:lnTo>
                <a:lnTo>
                  <a:pt x="7300" y="9721"/>
                </a:lnTo>
                <a:lnTo>
                  <a:pt x="7190" y="9648"/>
                </a:lnTo>
                <a:lnTo>
                  <a:pt x="7117" y="9575"/>
                </a:lnTo>
                <a:lnTo>
                  <a:pt x="7080" y="9465"/>
                </a:lnTo>
                <a:lnTo>
                  <a:pt x="7080" y="9208"/>
                </a:lnTo>
                <a:lnTo>
                  <a:pt x="7080" y="8914"/>
                </a:lnTo>
                <a:lnTo>
                  <a:pt x="7117" y="8694"/>
                </a:lnTo>
                <a:lnTo>
                  <a:pt x="7153" y="8474"/>
                </a:lnTo>
                <a:lnTo>
                  <a:pt x="7153" y="8254"/>
                </a:lnTo>
                <a:lnTo>
                  <a:pt x="7117" y="8034"/>
                </a:lnTo>
                <a:lnTo>
                  <a:pt x="7043" y="7851"/>
                </a:lnTo>
                <a:lnTo>
                  <a:pt x="6970" y="7667"/>
                </a:lnTo>
                <a:lnTo>
                  <a:pt x="6823" y="7520"/>
                </a:lnTo>
                <a:lnTo>
                  <a:pt x="6676" y="7410"/>
                </a:lnTo>
                <a:lnTo>
                  <a:pt x="6530" y="7337"/>
                </a:lnTo>
                <a:lnTo>
                  <a:pt x="6383" y="7300"/>
                </a:lnTo>
                <a:lnTo>
                  <a:pt x="6200" y="7300"/>
                </a:lnTo>
                <a:lnTo>
                  <a:pt x="6016" y="7337"/>
                </a:lnTo>
                <a:lnTo>
                  <a:pt x="5833" y="7447"/>
                </a:lnTo>
                <a:lnTo>
                  <a:pt x="5649" y="7594"/>
                </a:lnTo>
                <a:lnTo>
                  <a:pt x="5503" y="7814"/>
                </a:lnTo>
                <a:lnTo>
                  <a:pt x="5393" y="8034"/>
                </a:lnTo>
                <a:lnTo>
                  <a:pt x="5283" y="8291"/>
                </a:lnTo>
                <a:lnTo>
                  <a:pt x="5136" y="8768"/>
                </a:lnTo>
                <a:lnTo>
                  <a:pt x="5026" y="9281"/>
                </a:lnTo>
                <a:lnTo>
                  <a:pt x="4989" y="9795"/>
                </a:lnTo>
                <a:lnTo>
                  <a:pt x="5026" y="10308"/>
                </a:lnTo>
                <a:lnTo>
                  <a:pt x="5062" y="10858"/>
                </a:lnTo>
                <a:lnTo>
                  <a:pt x="5062" y="11372"/>
                </a:lnTo>
                <a:lnTo>
                  <a:pt x="5062" y="11519"/>
                </a:lnTo>
                <a:lnTo>
                  <a:pt x="5026" y="11665"/>
                </a:lnTo>
                <a:lnTo>
                  <a:pt x="4952" y="11775"/>
                </a:lnTo>
                <a:lnTo>
                  <a:pt x="4879" y="11886"/>
                </a:lnTo>
                <a:lnTo>
                  <a:pt x="4769" y="11959"/>
                </a:lnTo>
                <a:lnTo>
                  <a:pt x="4659" y="12032"/>
                </a:lnTo>
                <a:lnTo>
                  <a:pt x="4512" y="12069"/>
                </a:lnTo>
                <a:lnTo>
                  <a:pt x="4366" y="12069"/>
                </a:lnTo>
                <a:lnTo>
                  <a:pt x="4109" y="11996"/>
                </a:lnTo>
                <a:lnTo>
                  <a:pt x="3815" y="11922"/>
                </a:lnTo>
                <a:lnTo>
                  <a:pt x="3705" y="11849"/>
                </a:lnTo>
                <a:lnTo>
                  <a:pt x="3595" y="11739"/>
                </a:lnTo>
                <a:lnTo>
                  <a:pt x="3559" y="11592"/>
                </a:lnTo>
                <a:lnTo>
                  <a:pt x="3522" y="11445"/>
                </a:lnTo>
                <a:lnTo>
                  <a:pt x="3302" y="10272"/>
                </a:lnTo>
                <a:lnTo>
                  <a:pt x="3155" y="9061"/>
                </a:lnTo>
                <a:lnTo>
                  <a:pt x="3045" y="7887"/>
                </a:lnTo>
                <a:lnTo>
                  <a:pt x="3045" y="7484"/>
                </a:lnTo>
                <a:lnTo>
                  <a:pt x="3008" y="7264"/>
                </a:lnTo>
                <a:lnTo>
                  <a:pt x="2935" y="7044"/>
                </a:lnTo>
                <a:lnTo>
                  <a:pt x="3375" y="7044"/>
                </a:lnTo>
                <a:lnTo>
                  <a:pt x="3779" y="7007"/>
                </a:lnTo>
                <a:lnTo>
                  <a:pt x="4219" y="6970"/>
                </a:lnTo>
                <a:lnTo>
                  <a:pt x="4622" y="6860"/>
                </a:lnTo>
                <a:lnTo>
                  <a:pt x="4806" y="6787"/>
                </a:lnTo>
                <a:lnTo>
                  <a:pt x="4952" y="6677"/>
                </a:lnTo>
                <a:lnTo>
                  <a:pt x="5099" y="6603"/>
                </a:lnTo>
                <a:lnTo>
                  <a:pt x="5209" y="6493"/>
                </a:lnTo>
                <a:lnTo>
                  <a:pt x="5429" y="6200"/>
                </a:lnTo>
                <a:lnTo>
                  <a:pt x="5539" y="5906"/>
                </a:lnTo>
                <a:lnTo>
                  <a:pt x="5649" y="5576"/>
                </a:lnTo>
                <a:lnTo>
                  <a:pt x="5723" y="5210"/>
                </a:lnTo>
                <a:lnTo>
                  <a:pt x="5723" y="4806"/>
                </a:lnTo>
                <a:lnTo>
                  <a:pt x="5686" y="4036"/>
                </a:lnTo>
                <a:lnTo>
                  <a:pt x="5649" y="3559"/>
                </a:lnTo>
                <a:lnTo>
                  <a:pt x="5576" y="3082"/>
                </a:lnTo>
                <a:lnTo>
                  <a:pt x="5539" y="2789"/>
                </a:lnTo>
                <a:lnTo>
                  <a:pt x="5503" y="2678"/>
                </a:lnTo>
                <a:lnTo>
                  <a:pt x="5466" y="2568"/>
                </a:lnTo>
                <a:lnTo>
                  <a:pt x="5429" y="2422"/>
                </a:lnTo>
                <a:lnTo>
                  <a:pt x="5356" y="2348"/>
                </a:lnTo>
                <a:lnTo>
                  <a:pt x="5173" y="2238"/>
                </a:lnTo>
                <a:lnTo>
                  <a:pt x="5026" y="2202"/>
                </a:lnTo>
                <a:lnTo>
                  <a:pt x="4916" y="2202"/>
                </a:lnTo>
                <a:lnTo>
                  <a:pt x="4879" y="2238"/>
                </a:lnTo>
                <a:lnTo>
                  <a:pt x="4586" y="2238"/>
                </a:lnTo>
                <a:lnTo>
                  <a:pt x="4622" y="808"/>
                </a:lnTo>
                <a:lnTo>
                  <a:pt x="4586" y="551"/>
                </a:lnTo>
                <a:lnTo>
                  <a:pt x="4549" y="441"/>
                </a:lnTo>
                <a:lnTo>
                  <a:pt x="4512" y="331"/>
                </a:lnTo>
                <a:lnTo>
                  <a:pt x="4439" y="258"/>
                </a:lnTo>
                <a:lnTo>
                  <a:pt x="4329" y="221"/>
                </a:lnTo>
                <a:lnTo>
                  <a:pt x="4219" y="184"/>
                </a:lnTo>
                <a:lnTo>
                  <a:pt x="4072" y="221"/>
                </a:lnTo>
                <a:lnTo>
                  <a:pt x="3815" y="331"/>
                </a:lnTo>
                <a:lnTo>
                  <a:pt x="3705" y="404"/>
                </a:lnTo>
                <a:lnTo>
                  <a:pt x="3632" y="514"/>
                </a:lnTo>
                <a:lnTo>
                  <a:pt x="3522" y="734"/>
                </a:lnTo>
                <a:lnTo>
                  <a:pt x="3449" y="991"/>
                </a:lnTo>
                <a:lnTo>
                  <a:pt x="3485" y="1321"/>
                </a:lnTo>
                <a:lnTo>
                  <a:pt x="3522" y="1651"/>
                </a:lnTo>
                <a:lnTo>
                  <a:pt x="3559" y="1908"/>
                </a:lnTo>
                <a:lnTo>
                  <a:pt x="3669" y="2165"/>
                </a:lnTo>
                <a:lnTo>
                  <a:pt x="2091" y="2165"/>
                </a:lnTo>
                <a:lnTo>
                  <a:pt x="2055" y="1358"/>
                </a:lnTo>
                <a:lnTo>
                  <a:pt x="2018" y="514"/>
                </a:lnTo>
                <a:lnTo>
                  <a:pt x="2018" y="368"/>
                </a:lnTo>
                <a:lnTo>
                  <a:pt x="1945" y="221"/>
                </a:lnTo>
                <a:lnTo>
                  <a:pt x="1871" y="147"/>
                </a:lnTo>
                <a:lnTo>
                  <a:pt x="1761" y="74"/>
                </a:lnTo>
                <a:lnTo>
                  <a:pt x="1651" y="37"/>
                </a:lnTo>
                <a:lnTo>
                  <a:pt x="1504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86" name="Google Shape;286;p4"/>
          <p:cNvSpPr/>
          <p:nvPr/>
        </p:nvSpPr>
        <p:spPr>
          <a:xfrm>
            <a:off x="8801760" y="790271"/>
            <a:ext cx="377708" cy="426638"/>
          </a:xfrm>
          <a:custGeom>
            <a:avLst/>
            <a:gdLst/>
            <a:ahLst/>
            <a:cxnLst/>
            <a:rect l="l" t="t" r="r" b="b"/>
            <a:pathLst>
              <a:path w="13316" h="15041" extrusionOk="0">
                <a:moveTo>
                  <a:pt x="5466" y="1"/>
                </a:moveTo>
                <a:lnTo>
                  <a:pt x="5466" y="38"/>
                </a:lnTo>
                <a:lnTo>
                  <a:pt x="5576" y="1248"/>
                </a:lnTo>
                <a:lnTo>
                  <a:pt x="5612" y="1321"/>
                </a:lnTo>
                <a:lnTo>
                  <a:pt x="5649" y="1395"/>
                </a:lnTo>
                <a:lnTo>
                  <a:pt x="5759" y="1431"/>
                </a:lnTo>
                <a:lnTo>
                  <a:pt x="5833" y="1395"/>
                </a:lnTo>
                <a:lnTo>
                  <a:pt x="6713" y="881"/>
                </a:lnTo>
                <a:lnTo>
                  <a:pt x="6713" y="881"/>
                </a:lnTo>
                <a:lnTo>
                  <a:pt x="6640" y="1285"/>
                </a:lnTo>
                <a:lnTo>
                  <a:pt x="6603" y="1652"/>
                </a:lnTo>
                <a:lnTo>
                  <a:pt x="6603" y="2055"/>
                </a:lnTo>
                <a:lnTo>
                  <a:pt x="6640" y="2459"/>
                </a:lnTo>
                <a:lnTo>
                  <a:pt x="6676" y="2569"/>
                </a:lnTo>
                <a:lnTo>
                  <a:pt x="6750" y="2605"/>
                </a:lnTo>
                <a:lnTo>
                  <a:pt x="6823" y="2642"/>
                </a:lnTo>
                <a:lnTo>
                  <a:pt x="6896" y="2679"/>
                </a:lnTo>
                <a:lnTo>
                  <a:pt x="6970" y="2642"/>
                </a:lnTo>
                <a:lnTo>
                  <a:pt x="7043" y="2605"/>
                </a:lnTo>
                <a:lnTo>
                  <a:pt x="7080" y="2532"/>
                </a:lnTo>
                <a:lnTo>
                  <a:pt x="7080" y="2459"/>
                </a:lnTo>
                <a:lnTo>
                  <a:pt x="7043" y="2275"/>
                </a:lnTo>
                <a:lnTo>
                  <a:pt x="7006" y="1835"/>
                </a:lnTo>
                <a:lnTo>
                  <a:pt x="7043" y="1395"/>
                </a:lnTo>
                <a:lnTo>
                  <a:pt x="7116" y="955"/>
                </a:lnTo>
                <a:lnTo>
                  <a:pt x="7226" y="514"/>
                </a:lnTo>
                <a:lnTo>
                  <a:pt x="7190" y="404"/>
                </a:lnTo>
                <a:lnTo>
                  <a:pt x="7153" y="294"/>
                </a:lnTo>
                <a:lnTo>
                  <a:pt x="7043" y="258"/>
                </a:lnTo>
                <a:lnTo>
                  <a:pt x="6933" y="294"/>
                </a:lnTo>
                <a:lnTo>
                  <a:pt x="5906" y="918"/>
                </a:lnTo>
                <a:lnTo>
                  <a:pt x="5869" y="698"/>
                </a:lnTo>
                <a:lnTo>
                  <a:pt x="5796" y="478"/>
                </a:lnTo>
                <a:lnTo>
                  <a:pt x="5686" y="221"/>
                </a:lnTo>
                <a:lnTo>
                  <a:pt x="5576" y="1"/>
                </a:lnTo>
                <a:close/>
                <a:moveTo>
                  <a:pt x="8840" y="3816"/>
                </a:moveTo>
                <a:lnTo>
                  <a:pt x="8730" y="3852"/>
                </a:lnTo>
                <a:lnTo>
                  <a:pt x="8657" y="3926"/>
                </a:lnTo>
                <a:lnTo>
                  <a:pt x="8510" y="4146"/>
                </a:lnTo>
                <a:lnTo>
                  <a:pt x="8364" y="4293"/>
                </a:lnTo>
                <a:lnTo>
                  <a:pt x="8143" y="4476"/>
                </a:lnTo>
                <a:lnTo>
                  <a:pt x="7997" y="4659"/>
                </a:lnTo>
                <a:lnTo>
                  <a:pt x="7997" y="4733"/>
                </a:lnTo>
                <a:lnTo>
                  <a:pt x="7997" y="4769"/>
                </a:lnTo>
                <a:lnTo>
                  <a:pt x="8033" y="4806"/>
                </a:lnTo>
                <a:lnTo>
                  <a:pt x="8070" y="4843"/>
                </a:lnTo>
                <a:lnTo>
                  <a:pt x="8253" y="4843"/>
                </a:lnTo>
                <a:lnTo>
                  <a:pt x="8400" y="4806"/>
                </a:lnTo>
                <a:lnTo>
                  <a:pt x="8547" y="4733"/>
                </a:lnTo>
                <a:lnTo>
                  <a:pt x="8694" y="4659"/>
                </a:lnTo>
                <a:lnTo>
                  <a:pt x="8914" y="4403"/>
                </a:lnTo>
                <a:lnTo>
                  <a:pt x="9097" y="4146"/>
                </a:lnTo>
                <a:lnTo>
                  <a:pt x="9134" y="4073"/>
                </a:lnTo>
                <a:lnTo>
                  <a:pt x="9134" y="3963"/>
                </a:lnTo>
                <a:lnTo>
                  <a:pt x="9097" y="3889"/>
                </a:lnTo>
                <a:lnTo>
                  <a:pt x="9024" y="3852"/>
                </a:lnTo>
                <a:lnTo>
                  <a:pt x="8914" y="3816"/>
                </a:lnTo>
                <a:close/>
                <a:moveTo>
                  <a:pt x="147" y="2972"/>
                </a:moveTo>
                <a:lnTo>
                  <a:pt x="73" y="3009"/>
                </a:lnTo>
                <a:lnTo>
                  <a:pt x="37" y="3082"/>
                </a:lnTo>
                <a:lnTo>
                  <a:pt x="0" y="3229"/>
                </a:lnTo>
                <a:lnTo>
                  <a:pt x="37" y="3559"/>
                </a:lnTo>
                <a:lnTo>
                  <a:pt x="110" y="4073"/>
                </a:lnTo>
                <a:lnTo>
                  <a:pt x="220" y="4549"/>
                </a:lnTo>
                <a:lnTo>
                  <a:pt x="257" y="4623"/>
                </a:lnTo>
                <a:lnTo>
                  <a:pt x="330" y="4696"/>
                </a:lnTo>
                <a:lnTo>
                  <a:pt x="514" y="4696"/>
                </a:lnTo>
                <a:lnTo>
                  <a:pt x="1174" y="4219"/>
                </a:lnTo>
                <a:lnTo>
                  <a:pt x="1247" y="4843"/>
                </a:lnTo>
                <a:lnTo>
                  <a:pt x="1284" y="4990"/>
                </a:lnTo>
                <a:lnTo>
                  <a:pt x="1321" y="5173"/>
                </a:lnTo>
                <a:lnTo>
                  <a:pt x="1394" y="5320"/>
                </a:lnTo>
                <a:lnTo>
                  <a:pt x="1431" y="5356"/>
                </a:lnTo>
                <a:lnTo>
                  <a:pt x="1541" y="5393"/>
                </a:lnTo>
                <a:lnTo>
                  <a:pt x="1614" y="5393"/>
                </a:lnTo>
                <a:lnTo>
                  <a:pt x="1687" y="5356"/>
                </a:lnTo>
                <a:lnTo>
                  <a:pt x="1724" y="5320"/>
                </a:lnTo>
                <a:lnTo>
                  <a:pt x="1761" y="5246"/>
                </a:lnTo>
                <a:lnTo>
                  <a:pt x="1761" y="5173"/>
                </a:lnTo>
                <a:lnTo>
                  <a:pt x="1724" y="5063"/>
                </a:lnTo>
                <a:lnTo>
                  <a:pt x="1724" y="5026"/>
                </a:lnTo>
                <a:lnTo>
                  <a:pt x="1687" y="4953"/>
                </a:lnTo>
                <a:lnTo>
                  <a:pt x="1651" y="4549"/>
                </a:lnTo>
                <a:lnTo>
                  <a:pt x="1614" y="4183"/>
                </a:lnTo>
                <a:lnTo>
                  <a:pt x="1577" y="3816"/>
                </a:lnTo>
                <a:lnTo>
                  <a:pt x="1577" y="3706"/>
                </a:lnTo>
                <a:lnTo>
                  <a:pt x="1467" y="3632"/>
                </a:lnTo>
                <a:lnTo>
                  <a:pt x="1357" y="3632"/>
                </a:lnTo>
                <a:lnTo>
                  <a:pt x="1247" y="3669"/>
                </a:lnTo>
                <a:lnTo>
                  <a:pt x="880" y="3889"/>
                </a:lnTo>
                <a:lnTo>
                  <a:pt x="550" y="4146"/>
                </a:lnTo>
                <a:lnTo>
                  <a:pt x="330" y="3302"/>
                </a:lnTo>
                <a:lnTo>
                  <a:pt x="294" y="3082"/>
                </a:lnTo>
                <a:lnTo>
                  <a:pt x="220" y="2972"/>
                </a:lnTo>
                <a:close/>
                <a:moveTo>
                  <a:pt x="8400" y="2679"/>
                </a:moveTo>
                <a:lnTo>
                  <a:pt x="10124" y="5173"/>
                </a:lnTo>
                <a:lnTo>
                  <a:pt x="10161" y="5210"/>
                </a:lnTo>
                <a:lnTo>
                  <a:pt x="10124" y="5246"/>
                </a:lnTo>
                <a:lnTo>
                  <a:pt x="9684" y="5613"/>
                </a:lnTo>
                <a:lnTo>
                  <a:pt x="9207" y="6017"/>
                </a:lnTo>
                <a:lnTo>
                  <a:pt x="8804" y="6310"/>
                </a:lnTo>
                <a:lnTo>
                  <a:pt x="8584" y="6017"/>
                </a:lnTo>
                <a:lnTo>
                  <a:pt x="6970" y="3852"/>
                </a:lnTo>
                <a:lnTo>
                  <a:pt x="7703" y="3339"/>
                </a:lnTo>
                <a:lnTo>
                  <a:pt x="8033" y="3045"/>
                </a:lnTo>
                <a:lnTo>
                  <a:pt x="8364" y="2752"/>
                </a:lnTo>
                <a:lnTo>
                  <a:pt x="8400" y="2679"/>
                </a:lnTo>
                <a:close/>
                <a:moveTo>
                  <a:pt x="2494" y="7227"/>
                </a:moveTo>
                <a:lnTo>
                  <a:pt x="2421" y="7301"/>
                </a:lnTo>
                <a:lnTo>
                  <a:pt x="2421" y="7411"/>
                </a:lnTo>
                <a:lnTo>
                  <a:pt x="2678" y="7887"/>
                </a:lnTo>
                <a:lnTo>
                  <a:pt x="2494" y="8034"/>
                </a:lnTo>
                <a:lnTo>
                  <a:pt x="2458" y="8108"/>
                </a:lnTo>
                <a:lnTo>
                  <a:pt x="2421" y="8218"/>
                </a:lnTo>
                <a:lnTo>
                  <a:pt x="2421" y="8291"/>
                </a:lnTo>
                <a:lnTo>
                  <a:pt x="2494" y="8328"/>
                </a:lnTo>
                <a:lnTo>
                  <a:pt x="2605" y="8364"/>
                </a:lnTo>
                <a:lnTo>
                  <a:pt x="2678" y="8328"/>
                </a:lnTo>
                <a:lnTo>
                  <a:pt x="2861" y="8254"/>
                </a:lnTo>
                <a:lnTo>
                  <a:pt x="2935" y="8364"/>
                </a:lnTo>
                <a:lnTo>
                  <a:pt x="3155" y="8694"/>
                </a:lnTo>
                <a:lnTo>
                  <a:pt x="3301" y="8841"/>
                </a:lnTo>
                <a:lnTo>
                  <a:pt x="3375" y="8878"/>
                </a:lnTo>
                <a:lnTo>
                  <a:pt x="3485" y="8915"/>
                </a:lnTo>
                <a:lnTo>
                  <a:pt x="3558" y="8878"/>
                </a:lnTo>
                <a:lnTo>
                  <a:pt x="3595" y="8804"/>
                </a:lnTo>
                <a:lnTo>
                  <a:pt x="3632" y="8731"/>
                </a:lnTo>
                <a:lnTo>
                  <a:pt x="3595" y="8621"/>
                </a:lnTo>
                <a:lnTo>
                  <a:pt x="3558" y="8438"/>
                </a:lnTo>
                <a:lnTo>
                  <a:pt x="3301" y="8108"/>
                </a:lnTo>
                <a:lnTo>
                  <a:pt x="3228" y="7997"/>
                </a:lnTo>
                <a:lnTo>
                  <a:pt x="3558" y="7704"/>
                </a:lnTo>
                <a:lnTo>
                  <a:pt x="3595" y="7594"/>
                </a:lnTo>
                <a:lnTo>
                  <a:pt x="3595" y="7484"/>
                </a:lnTo>
                <a:lnTo>
                  <a:pt x="3558" y="7411"/>
                </a:lnTo>
                <a:lnTo>
                  <a:pt x="3485" y="7374"/>
                </a:lnTo>
                <a:lnTo>
                  <a:pt x="3412" y="7337"/>
                </a:lnTo>
                <a:lnTo>
                  <a:pt x="3338" y="7337"/>
                </a:lnTo>
                <a:lnTo>
                  <a:pt x="3228" y="7411"/>
                </a:lnTo>
                <a:lnTo>
                  <a:pt x="2971" y="7631"/>
                </a:lnTo>
                <a:lnTo>
                  <a:pt x="2641" y="7264"/>
                </a:lnTo>
                <a:lnTo>
                  <a:pt x="2568" y="7227"/>
                </a:lnTo>
                <a:close/>
                <a:moveTo>
                  <a:pt x="3191" y="6090"/>
                </a:moveTo>
                <a:lnTo>
                  <a:pt x="3595" y="6860"/>
                </a:lnTo>
                <a:lnTo>
                  <a:pt x="3998" y="7594"/>
                </a:lnTo>
                <a:lnTo>
                  <a:pt x="4439" y="8328"/>
                </a:lnTo>
                <a:lnTo>
                  <a:pt x="4915" y="9025"/>
                </a:lnTo>
                <a:lnTo>
                  <a:pt x="4769" y="9098"/>
                </a:lnTo>
                <a:lnTo>
                  <a:pt x="4622" y="9171"/>
                </a:lnTo>
                <a:lnTo>
                  <a:pt x="4365" y="9355"/>
                </a:lnTo>
                <a:lnTo>
                  <a:pt x="3778" y="9721"/>
                </a:lnTo>
                <a:lnTo>
                  <a:pt x="3522" y="9905"/>
                </a:lnTo>
                <a:lnTo>
                  <a:pt x="3412" y="10015"/>
                </a:lnTo>
                <a:lnTo>
                  <a:pt x="3265" y="10052"/>
                </a:lnTo>
                <a:lnTo>
                  <a:pt x="3228" y="10052"/>
                </a:lnTo>
                <a:lnTo>
                  <a:pt x="3191" y="10088"/>
                </a:lnTo>
                <a:lnTo>
                  <a:pt x="3191" y="10162"/>
                </a:lnTo>
                <a:lnTo>
                  <a:pt x="2421" y="9025"/>
                </a:lnTo>
                <a:lnTo>
                  <a:pt x="1761" y="7997"/>
                </a:lnTo>
                <a:lnTo>
                  <a:pt x="1064" y="7007"/>
                </a:lnTo>
                <a:lnTo>
                  <a:pt x="1394" y="6897"/>
                </a:lnTo>
                <a:lnTo>
                  <a:pt x="1724" y="6714"/>
                </a:lnTo>
                <a:lnTo>
                  <a:pt x="2348" y="6383"/>
                </a:lnTo>
                <a:lnTo>
                  <a:pt x="2494" y="6310"/>
                </a:lnTo>
                <a:lnTo>
                  <a:pt x="2641" y="6273"/>
                </a:lnTo>
                <a:lnTo>
                  <a:pt x="2935" y="6237"/>
                </a:lnTo>
                <a:lnTo>
                  <a:pt x="3081" y="6200"/>
                </a:lnTo>
                <a:lnTo>
                  <a:pt x="3191" y="6090"/>
                </a:lnTo>
                <a:close/>
                <a:moveTo>
                  <a:pt x="12729" y="11005"/>
                </a:moveTo>
                <a:lnTo>
                  <a:pt x="12655" y="11225"/>
                </a:lnTo>
                <a:lnTo>
                  <a:pt x="12582" y="11115"/>
                </a:lnTo>
                <a:lnTo>
                  <a:pt x="12729" y="11005"/>
                </a:lnTo>
                <a:close/>
                <a:moveTo>
                  <a:pt x="9647" y="12949"/>
                </a:moveTo>
                <a:lnTo>
                  <a:pt x="9721" y="13096"/>
                </a:lnTo>
                <a:lnTo>
                  <a:pt x="9831" y="13280"/>
                </a:lnTo>
                <a:lnTo>
                  <a:pt x="9941" y="13463"/>
                </a:lnTo>
                <a:lnTo>
                  <a:pt x="10088" y="13573"/>
                </a:lnTo>
                <a:lnTo>
                  <a:pt x="10051" y="13573"/>
                </a:lnTo>
                <a:lnTo>
                  <a:pt x="9647" y="13756"/>
                </a:lnTo>
                <a:lnTo>
                  <a:pt x="9647" y="13646"/>
                </a:lnTo>
                <a:lnTo>
                  <a:pt x="9574" y="13536"/>
                </a:lnTo>
                <a:lnTo>
                  <a:pt x="9427" y="13426"/>
                </a:lnTo>
                <a:lnTo>
                  <a:pt x="9354" y="13280"/>
                </a:lnTo>
                <a:lnTo>
                  <a:pt x="9281" y="13133"/>
                </a:lnTo>
                <a:lnTo>
                  <a:pt x="9244" y="12986"/>
                </a:lnTo>
                <a:lnTo>
                  <a:pt x="9647" y="12949"/>
                </a:lnTo>
                <a:close/>
                <a:moveTo>
                  <a:pt x="6640" y="12839"/>
                </a:moveTo>
                <a:lnTo>
                  <a:pt x="6493" y="13426"/>
                </a:lnTo>
                <a:lnTo>
                  <a:pt x="6419" y="14013"/>
                </a:lnTo>
                <a:lnTo>
                  <a:pt x="6419" y="14160"/>
                </a:lnTo>
                <a:lnTo>
                  <a:pt x="6163" y="13940"/>
                </a:lnTo>
                <a:lnTo>
                  <a:pt x="6126" y="13940"/>
                </a:lnTo>
                <a:lnTo>
                  <a:pt x="6126" y="13903"/>
                </a:lnTo>
                <a:lnTo>
                  <a:pt x="6126" y="13646"/>
                </a:lnTo>
                <a:lnTo>
                  <a:pt x="6163" y="13353"/>
                </a:lnTo>
                <a:lnTo>
                  <a:pt x="6236" y="13096"/>
                </a:lnTo>
                <a:lnTo>
                  <a:pt x="6346" y="12876"/>
                </a:lnTo>
                <a:lnTo>
                  <a:pt x="6640" y="12839"/>
                </a:lnTo>
                <a:close/>
                <a:moveTo>
                  <a:pt x="7336" y="13170"/>
                </a:moveTo>
                <a:lnTo>
                  <a:pt x="7263" y="13206"/>
                </a:lnTo>
                <a:lnTo>
                  <a:pt x="7226" y="13243"/>
                </a:lnTo>
                <a:lnTo>
                  <a:pt x="7080" y="13720"/>
                </a:lnTo>
                <a:lnTo>
                  <a:pt x="7006" y="13977"/>
                </a:lnTo>
                <a:lnTo>
                  <a:pt x="7006" y="14233"/>
                </a:lnTo>
                <a:lnTo>
                  <a:pt x="7006" y="14307"/>
                </a:lnTo>
                <a:lnTo>
                  <a:pt x="7043" y="14380"/>
                </a:lnTo>
                <a:lnTo>
                  <a:pt x="7116" y="14453"/>
                </a:lnTo>
                <a:lnTo>
                  <a:pt x="7190" y="14490"/>
                </a:lnTo>
                <a:lnTo>
                  <a:pt x="7263" y="14527"/>
                </a:lnTo>
                <a:lnTo>
                  <a:pt x="7336" y="14527"/>
                </a:lnTo>
                <a:lnTo>
                  <a:pt x="7410" y="14453"/>
                </a:lnTo>
                <a:lnTo>
                  <a:pt x="7483" y="14380"/>
                </a:lnTo>
                <a:lnTo>
                  <a:pt x="7483" y="14270"/>
                </a:lnTo>
                <a:lnTo>
                  <a:pt x="7446" y="14160"/>
                </a:lnTo>
                <a:lnTo>
                  <a:pt x="7373" y="14123"/>
                </a:lnTo>
                <a:lnTo>
                  <a:pt x="7373" y="13830"/>
                </a:lnTo>
                <a:lnTo>
                  <a:pt x="7410" y="13280"/>
                </a:lnTo>
                <a:lnTo>
                  <a:pt x="7373" y="13206"/>
                </a:lnTo>
                <a:lnTo>
                  <a:pt x="7336" y="13170"/>
                </a:lnTo>
                <a:close/>
                <a:moveTo>
                  <a:pt x="10418" y="5613"/>
                </a:moveTo>
                <a:lnTo>
                  <a:pt x="11188" y="6714"/>
                </a:lnTo>
                <a:lnTo>
                  <a:pt x="11555" y="7264"/>
                </a:lnTo>
                <a:lnTo>
                  <a:pt x="11922" y="7814"/>
                </a:lnTo>
                <a:lnTo>
                  <a:pt x="12252" y="8474"/>
                </a:lnTo>
                <a:lnTo>
                  <a:pt x="12399" y="8841"/>
                </a:lnTo>
                <a:lnTo>
                  <a:pt x="12545" y="9208"/>
                </a:lnTo>
                <a:lnTo>
                  <a:pt x="12619" y="9575"/>
                </a:lnTo>
                <a:lnTo>
                  <a:pt x="12692" y="9942"/>
                </a:lnTo>
                <a:lnTo>
                  <a:pt x="12729" y="10308"/>
                </a:lnTo>
                <a:lnTo>
                  <a:pt x="12729" y="10675"/>
                </a:lnTo>
                <a:lnTo>
                  <a:pt x="12325" y="10932"/>
                </a:lnTo>
                <a:lnTo>
                  <a:pt x="12288" y="10969"/>
                </a:lnTo>
                <a:lnTo>
                  <a:pt x="12252" y="11042"/>
                </a:lnTo>
                <a:lnTo>
                  <a:pt x="12288" y="11079"/>
                </a:lnTo>
                <a:lnTo>
                  <a:pt x="12325" y="11152"/>
                </a:lnTo>
                <a:lnTo>
                  <a:pt x="12435" y="11372"/>
                </a:lnTo>
                <a:lnTo>
                  <a:pt x="12509" y="11446"/>
                </a:lnTo>
                <a:lnTo>
                  <a:pt x="12582" y="11519"/>
                </a:lnTo>
                <a:lnTo>
                  <a:pt x="12472" y="11776"/>
                </a:lnTo>
                <a:lnTo>
                  <a:pt x="12325" y="12032"/>
                </a:lnTo>
                <a:lnTo>
                  <a:pt x="11848" y="11666"/>
                </a:lnTo>
                <a:lnTo>
                  <a:pt x="11775" y="11629"/>
                </a:lnTo>
                <a:lnTo>
                  <a:pt x="11702" y="11666"/>
                </a:lnTo>
                <a:lnTo>
                  <a:pt x="11665" y="11739"/>
                </a:lnTo>
                <a:lnTo>
                  <a:pt x="11702" y="11812"/>
                </a:lnTo>
                <a:lnTo>
                  <a:pt x="12142" y="12326"/>
                </a:lnTo>
                <a:lnTo>
                  <a:pt x="11848" y="12619"/>
                </a:lnTo>
                <a:lnTo>
                  <a:pt x="11812" y="12546"/>
                </a:lnTo>
                <a:lnTo>
                  <a:pt x="11665" y="12399"/>
                </a:lnTo>
                <a:lnTo>
                  <a:pt x="11518" y="12253"/>
                </a:lnTo>
                <a:lnTo>
                  <a:pt x="11371" y="12069"/>
                </a:lnTo>
                <a:lnTo>
                  <a:pt x="11298" y="11886"/>
                </a:lnTo>
                <a:lnTo>
                  <a:pt x="11225" y="11849"/>
                </a:lnTo>
                <a:lnTo>
                  <a:pt x="11188" y="11812"/>
                </a:lnTo>
                <a:lnTo>
                  <a:pt x="11115" y="11849"/>
                </a:lnTo>
                <a:lnTo>
                  <a:pt x="11078" y="11922"/>
                </a:lnTo>
                <a:lnTo>
                  <a:pt x="11078" y="12106"/>
                </a:lnTo>
                <a:lnTo>
                  <a:pt x="11115" y="12253"/>
                </a:lnTo>
                <a:lnTo>
                  <a:pt x="11188" y="12436"/>
                </a:lnTo>
                <a:lnTo>
                  <a:pt x="11261" y="12583"/>
                </a:lnTo>
                <a:lnTo>
                  <a:pt x="11371" y="12729"/>
                </a:lnTo>
                <a:lnTo>
                  <a:pt x="11518" y="12876"/>
                </a:lnTo>
                <a:lnTo>
                  <a:pt x="11115" y="13096"/>
                </a:lnTo>
                <a:lnTo>
                  <a:pt x="11151" y="12986"/>
                </a:lnTo>
                <a:lnTo>
                  <a:pt x="11151" y="12839"/>
                </a:lnTo>
                <a:lnTo>
                  <a:pt x="11078" y="12766"/>
                </a:lnTo>
                <a:lnTo>
                  <a:pt x="10968" y="12656"/>
                </a:lnTo>
                <a:lnTo>
                  <a:pt x="10931" y="12656"/>
                </a:lnTo>
                <a:lnTo>
                  <a:pt x="10858" y="12693"/>
                </a:lnTo>
                <a:lnTo>
                  <a:pt x="10858" y="12766"/>
                </a:lnTo>
                <a:lnTo>
                  <a:pt x="10821" y="12729"/>
                </a:lnTo>
                <a:lnTo>
                  <a:pt x="10491" y="12436"/>
                </a:lnTo>
                <a:lnTo>
                  <a:pt x="10418" y="12363"/>
                </a:lnTo>
                <a:lnTo>
                  <a:pt x="10344" y="12399"/>
                </a:lnTo>
                <a:lnTo>
                  <a:pt x="10308" y="12473"/>
                </a:lnTo>
                <a:lnTo>
                  <a:pt x="10308" y="12546"/>
                </a:lnTo>
                <a:lnTo>
                  <a:pt x="10491" y="12839"/>
                </a:lnTo>
                <a:lnTo>
                  <a:pt x="10711" y="13206"/>
                </a:lnTo>
                <a:lnTo>
                  <a:pt x="10785" y="13280"/>
                </a:lnTo>
                <a:lnTo>
                  <a:pt x="10381" y="13426"/>
                </a:lnTo>
                <a:lnTo>
                  <a:pt x="10381" y="13353"/>
                </a:lnTo>
                <a:lnTo>
                  <a:pt x="10344" y="13280"/>
                </a:lnTo>
                <a:lnTo>
                  <a:pt x="10234" y="13133"/>
                </a:lnTo>
                <a:lnTo>
                  <a:pt x="10051" y="12913"/>
                </a:lnTo>
                <a:lnTo>
                  <a:pt x="9904" y="12693"/>
                </a:lnTo>
                <a:lnTo>
                  <a:pt x="9831" y="12619"/>
                </a:lnTo>
                <a:lnTo>
                  <a:pt x="9721" y="12619"/>
                </a:lnTo>
                <a:lnTo>
                  <a:pt x="9391" y="12693"/>
                </a:lnTo>
                <a:lnTo>
                  <a:pt x="9097" y="12729"/>
                </a:lnTo>
                <a:lnTo>
                  <a:pt x="9024" y="12766"/>
                </a:lnTo>
                <a:lnTo>
                  <a:pt x="8987" y="12839"/>
                </a:lnTo>
                <a:lnTo>
                  <a:pt x="8987" y="12913"/>
                </a:lnTo>
                <a:lnTo>
                  <a:pt x="9024" y="12986"/>
                </a:lnTo>
                <a:lnTo>
                  <a:pt x="9024" y="13243"/>
                </a:lnTo>
                <a:lnTo>
                  <a:pt x="9097" y="13500"/>
                </a:lnTo>
                <a:lnTo>
                  <a:pt x="9134" y="13646"/>
                </a:lnTo>
                <a:lnTo>
                  <a:pt x="9207" y="13756"/>
                </a:lnTo>
                <a:lnTo>
                  <a:pt x="9317" y="13830"/>
                </a:lnTo>
                <a:lnTo>
                  <a:pt x="9427" y="13867"/>
                </a:lnTo>
                <a:lnTo>
                  <a:pt x="8987" y="14050"/>
                </a:lnTo>
                <a:lnTo>
                  <a:pt x="8950" y="13977"/>
                </a:lnTo>
                <a:lnTo>
                  <a:pt x="8804" y="13903"/>
                </a:lnTo>
                <a:lnTo>
                  <a:pt x="8767" y="13903"/>
                </a:lnTo>
                <a:lnTo>
                  <a:pt x="8620" y="13536"/>
                </a:lnTo>
                <a:lnTo>
                  <a:pt x="8510" y="13390"/>
                </a:lnTo>
                <a:lnTo>
                  <a:pt x="8364" y="13206"/>
                </a:lnTo>
                <a:lnTo>
                  <a:pt x="8327" y="13206"/>
                </a:lnTo>
                <a:lnTo>
                  <a:pt x="8327" y="13243"/>
                </a:lnTo>
                <a:lnTo>
                  <a:pt x="8327" y="13500"/>
                </a:lnTo>
                <a:lnTo>
                  <a:pt x="8364" y="13756"/>
                </a:lnTo>
                <a:lnTo>
                  <a:pt x="8510" y="14270"/>
                </a:lnTo>
                <a:lnTo>
                  <a:pt x="8070" y="14453"/>
                </a:lnTo>
                <a:lnTo>
                  <a:pt x="8033" y="14160"/>
                </a:lnTo>
                <a:lnTo>
                  <a:pt x="7960" y="13903"/>
                </a:lnTo>
                <a:lnTo>
                  <a:pt x="7923" y="13536"/>
                </a:lnTo>
                <a:lnTo>
                  <a:pt x="7923" y="13206"/>
                </a:lnTo>
                <a:lnTo>
                  <a:pt x="7887" y="13133"/>
                </a:lnTo>
                <a:lnTo>
                  <a:pt x="7813" y="13096"/>
                </a:lnTo>
                <a:lnTo>
                  <a:pt x="7777" y="13096"/>
                </a:lnTo>
                <a:lnTo>
                  <a:pt x="7703" y="13170"/>
                </a:lnTo>
                <a:lnTo>
                  <a:pt x="7667" y="13536"/>
                </a:lnTo>
                <a:lnTo>
                  <a:pt x="7630" y="13903"/>
                </a:lnTo>
                <a:lnTo>
                  <a:pt x="7667" y="14233"/>
                </a:lnTo>
                <a:lnTo>
                  <a:pt x="7667" y="14380"/>
                </a:lnTo>
                <a:lnTo>
                  <a:pt x="7740" y="14527"/>
                </a:lnTo>
                <a:lnTo>
                  <a:pt x="7483" y="14563"/>
                </a:lnTo>
                <a:lnTo>
                  <a:pt x="7190" y="14527"/>
                </a:lnTo>
                <a:lnTo>
                  <a:pt x="7006" y="14453"/>
                </a:lnTo>
                <a:lnTo>
                  <a:pt x="6786" y="14380"/>
                </a:lnTo>
                <a:lnTo>
                  <a:pt x="6823" y="14160"/>
                </a:lnTo>
                <a:lnTo>
                  <a:pt x="6860" y="13646"/>
                </a:lnTo>
                <a:lnTo>
                  <a:pt x="6860" y="13206"/>
                </a:lnTo>
                <a:lnTo>
                  <a:pt x="6860" y="12766"/>
                </a:lnTo>
                <a:lnTo>
                  <a:pt x="6823" y="12693"/>
                </a:lnTo>
                <a:lnTo>
                  <a:pt x="6713" y="12656"/>
                </a:lnTo>
                <a:lnTo>
                  <a:pt x="6346" y="12693"/>
                </a:lnTo>
                <a:lnTo>
                  <a:pt x="6309" y="12656"/>
                </a:lnTo>
                <a:lnTo>
                  <a:pt x="6236" y="12693"/>
                </a:lnTo>
                <a:lnTo>
                  <a:pt x="6089" y="12913"/>
                </a:lnTo>
                <a:lnTo>
                  <a:pt x="5943" y="13133"/>
                </a:lnTo>
                <a:lnTo>
                  <a:pt x="5869" y="13390"/>
                </a:lnTo>
                <a:lnTo>
                  <a:pt x="5796" y="13610"/>
                </a:lnTo>
                <a:lnTo>
                  <a:pt x="5392" y="13206"/>
                </a:lnTo>
                <a:lnTo>
                  <a:pt x="5686" y="12839"/>
                </a:lnTo>
                <a:lnTo>
                  <a:pt x="5943" y="12473"/>
                </a:lnTo>
                <a:lnTo>
                  <a:pt x="5943" y="12363"/>
                </a:lnTo>
                <a:lnTo>
                  <a:pt x="5943" y="12289"/>
                </a:lnTo>
                <a:lnTo>
                  <a:pt x="5869" y="12216"/>
                </a:lnTo>
                <a:lnTo>
                  <a:pt x="5686" y="12216"/>
                </a:lnTo>
                <a:lnTo>
                  <a:pt x="5612" y="12289"/>
                </a:lnTo>
                <a:lnTo>
                  <a:pt x="5209" y="12949"/>
                </a:lnTo>
                <a:lnTo>
                  <a:pt x="4952" y="12619"/>
                </a:lnTo>
                <a:lnTo>
                  <a:pt x="5136" y="12473"/>
                </a:lnTo>
                <a:lnTo>
                  <a:pt x="5319" y="12289"/>
                </a:lnTo>
                <a:lnTo>
                  <a:pt x="5466" y="12069"/>
                </a:lnTo>
                <a:lnTo>
                  <a:pt x="5576" y="11849"/>
                </a:lnTo>
                <a:lnTo>
                  <a:pt x="5576" y="11776"/>
                </a:lnTo>
                <a:lnTo>
                  <a:pt x="5576" y="11739"/>
                </a:lnTo>
                <a:lnTo>
                  <a:pt x="5539" y="11666"/>
                </a:lnTo>
                <a:lnTo>
                  <a:pt x="5502" y="11629"/>
                </a:lnTo>
                <a:lnTo>
                  <a:pt x="5319" y="11629"/>
                </a:lnTo>
                <a:lnTo>
                  <a:pt x="5282" y="11702"/>
                </a:lnTo>
                <a:lnTo>
                  <a:pt x="4805" y="12399"/>
                </a:lnTo>
                <a:lnTo>
                  <a:pt x="4439" y="11922"/>
                </a:lnTo>
                <a:lnTo>
                  <a:pt x="4549" y="11812"/>
                </a:lnTo>
                <a:lnTo>
                  <a:pt x="4879" y="11409"/>
                </a:lnTo>
                <a:lnTo>
                  <a:pt x="5209" y="10969"/>
                </a:lnTo>
                <a:lnTo>
                  <a:pt x="5209" y="10895"/>
                </a:lnTo>
                <a:lnTo>
                  <a:pt x="5246" y="10859"/>
                </a:lnTo>
                <a:lnTo>
                  <a:pt x="5282" y="10785"/>
                </a:lnTo>
                <a:lnTo>
                  <a:pt x="5282" y="10712"/>
                </a:lnTo>
                <a:lnTo>
                  <a:pt x="5209" y="10639"/>
                </a:lnTo>
                <a:lnTo>
                  <a:pt x="5099" y="10602"/>
                </a:lnTo>
                <a:lnTo>
                  <a:pt x="5026" y="10602"/>
                </a:lnTo>
                <a:lnTo>
                  <a:pt x="4952" y="10639"/>
                </a:lnTo>
                <a:lnTo>
                  <a:pt x="4549" y="11225"/>
                </a:lnTo>
                <a:lnTo>
                  <a:pt x="4329" y="11556"/>
                </a:lnTo>
                <a:lnTo>
                  <a:pt x="4292" y="11482"/>
                </a:lnTo>
                <a:lnTo>
                  <a:pt x="4145" y="11482"/>
                </a:lnTo>
                <a:lnTo>
                  <a:pt x="3888" y="11152"/>
                </a:lnTo>
                <a:lnTo>
                  <a:pt x="4329" y="10822"/>
                </a:lnTo>
                <a:lnTo>
                  <a:pt x="4549" y="10675"/>
                </a:lnTo>
                <a:lnTo>
                  <a:pt x="4732" y="10455"/>
                </a:lnTo>
                <a:lnTo>
                  <a:pt x="4769" y="10418"/>
                </a:lnTo>
                <a:lnTo>
                  <a:pt x="4805" y="10345"/>
                </a:lnTo>
                <a:lnTo>
                  <a:pt x="4732" y="10235"/>
                </a:lnTo>
                <a:lnTo>
                  <a:pt x="4659" y="10162"/>
                </a:lnTo>
                <a:lnTo>
                  <a:pt x="4585" y="10162"/>
                </a:lnTo>
                <a:lnTo>
                  <a:pt x="4512" y="10198"/>
                </a:lnTo>
                <a:lnTo>
                  <a:pt x="4292" y="10345"/>
                </a:lnTo>
                <a:lnTo>
                  <a:pt x="4072" y="10528"/>
                </a:lnTo>
                <a:lnTo>
                  <a:pt x="3705" y="10895"/>
                </a:lnTo>
                <a:lnTo>
                  <a:pt x="3256" y="10239"/>
                </a:lnTo>
                <a:lnTo>
                  <a:pt x="3256" y="10239"/>
                </a:lnTo>
                <a:lnTo>
                  <a:pt x="3485" y="10272"/>
                </a:lnTo>
                <a:lnTo>
                  <a:pt x="3742" y="10235"/>
                </a:lnTo>
                <a:lnTo>
                  <a:pt x="3888" y="10162"/>
                </a:lnTo>
                <a:lnTo>
                  <a:pt x="4072" y="10052"/>
                </a:lnTo>
                <a:lnTo>
                  <a:pt x="4365" y="9868"/>
                </a:lnTo>
                <a:lnTo>
                  <a:pt x="4769" y="9648"/>
                </a:lnTo>
                <a:lnTo>
                  <a:pt x="4989" y="9538"/>
                </a:lnTo>
                <a:lnTo>
                  <a:pt x="5172" y="9391"/>
                </a:lnTo>
                <a:lnTo>
                  <a:pt x="6053" y="10675"/>
                </a:lnTo>
                <a:lnTo>
                  <a:pt x="6383" y="11115"/>
                </a:lnTo>
                <a:lnTo>
                  <a:pt x="6713" y="11556"/>
                </a:lnTo>
                <a:lnTo>
                  <a:pt x="6896" y="11739"/>
                </a:lnTo>
                <a:lnTo>
                  <a:pt x="7116" y="11922"/>
                </a:lnTo>
                <a:lnTo>
                  <a:pt x="7336" y="12069"/>
                </a:lnTo>
                <a:lnTo>
                  <a:pt x="7593" y="12179"/>
                </a:lnTo>
                <a:lnTo>
                  <a:pt x="7813" y="12253"/>
                </a:lnTo>
                <a:lnTo>
                  <a:pt x="8070" y="12289"/>
                </a:lnTo>
                <a:lnTo>
                  <a:pt x="8547" y="12289"/>
                </a:lnTo>
                <a:lnTo>
                  <a:pt x="8767" y="12253"/>
                </a:lnTo>
                <a:lnTo>
                  <a:pt x="8987" y="12179"/>
                </a:lnTo>
                <a:lnTo>
                  <a:pt x="9207" y="12106"/>
                </a:lnTo>
                <a:lnTo>
                  <a:pt x="9427" y="11996"/>
                </a:lnTo>
                <a:lnTo>
                  <a:pt x="9684" y="11849"/>
                </a:lnTo>
                <a:lnTo>
                  <a:pt x="9867" y="11666"/>
                </a:lnTo>
                <a:lnTo>
                  <a:pt x="10051" y="11482"/>
                </a:lnTo>
                <a:lnTo>
                  <a:pt x="10198" y="11262"/>
                </a:lnTo>
                <a:lnTo>
                  <a:pt x="10308" y="11042"/>
                </a:lnTo>
                <a:lnTo>
                  <a:pt x="10418" y="10822"/>
                </a:lnTo>
                <a:lnTo>
                  <a:pt x="10491" y="10565"/>
                </a:lnTo>
                <a:lnTo>
                  <a:pt x="10528" y="10345"/>
                </a:lnTo>
                <a:lnTo>
                  <a:pt x="10564" y="9832"/>
                </a:lnTo>
                <a:lnTo>
                  <a:pt x="10528" y="9318"/>
                </a:lnTo>
                <a:lnTo>
                  <a:pt x="10418" y="8804"/>
                </a:lnTo>
                <a:lnTo>
                  <a:pt x="10234" y="8328"/>
                </a:lnTo>
                <a:lnTo>
                  <a:pt x="9978" y="7887"/>
                </a:lnTo>
                <a:lnTo>
                  <a:pt x="9684" y="7484"/>
                </a:lnTo>
                <a:lnTo>
                  <a:pt x="9097" y="6640"/>
                </a:lnTo>
                <a:lnTo>
                  <a:pt x="9354" y="6494"/>
                </a:lnTo>
                <a:lnTo>
                  <a:pt x="9574" y="6347"/>
                </a:lnTo>
                <a:lnTo>
                  <a:pt x="10014" y="5980"/>
                </a:lnTo>
                <a:lnTo>
                  <a:pt x="10418" y="5613"/>
                </a:lnTo>
                <a:close/>
                <a:moveTo>
                  <a:pt x="8400" y="2055"/>
                </a:moveTo>
                <a:lnTo>
                  <a:pt x="8290" y="2092"/>
                </a:lnTo>
                <a:lnTo>
                  <a:pt x="8217" y="2165"/>
                </a:lnTo>
                <a:lnTo>
                  <a:pt x="8180" y="2202"/>
                </a:lnTo>
                <a:lnTo>
                  <a:pt x="8180" y="2312"/>
                </a:lnTo>
                <a:lnTo>
                  <a:pt x="8180" y="2385"/>
                </a:lnTo>
                <a:lnTo>
                  <a:pt x="8107" y="2422"/>
                </a:lnTo>
                <a:lnTo>
                  <a:pt x="8033" y="2459"/>
                </a:lnTo>
                <a:lnTo>
                  <a:pt x="7300" y="3045"/>
                </a:lnTo>
                <a:lnTo>
                  <a:pt x="6896" y="3339"/>
                </a:lnTo>
                <a:lnTo>
                  <a:pt x="6529" y="3596"/>
                </a:lnTo>
                <a:lnTo>
                  <a:pt x="6456" y="3669"/>
                </a:lnTo>
                <a:lnTo>
                  <a:pt x="6419" y="3742"/>
                </a:lnTo>
                <a:lnTo>
                  <a:pt x="6419" y="3852"/>
                </a:lnTo>
                <a:lnTo>
                  <a:pt x="6419" y="3926"/>
                </a:lnTo>
                <a:lnTo>
                  <a:pt x="8547" y="6677"/>
                </a:lnTo>
                <a:lnTo>
                  <a:pt x="8547" y="6750"/>
                </a:lnTo>
                <a:lnTo>
                  <a:pt x="8620" y="6787"/>
                </a:lnTo>
                <a:lnTo>
                  <a:pt x="9391" y="7851"/>
                </a:lnTo>
                <a:lnTo>
                  <a:pt x="9684" y="8291"/>
                </a:lnTo>
                <a:lnTo>
                  <a:pt x="9904" y="8768"/>
                </a:lnTo>
                <a:lnTo>
                  <a:pt x="10014" y="9025"/>
                </a:lnTo>
                <a:lnTo>
                  <a:pt x="10088" y="9281"/>
                </a:lnTo>
                <a:lnTo>
                  <a:pt x="10124" y="9538"/>
                </a:lnTo>
                <a:lnTo>
                  <a:pt x="10124" y="9832"/>
                </a:lnTo>
                <a:lnTo>
                  <a:pt x="10124" y="10088"/>
                </a:lnTo>
                <a:lnTo>
                  <a:pt x="10088" y="10308"/>
                </a:lnTo>
                <a:lnTo>
                  <a:pt x="10014" y="10565"/>
                </a:lnTo>
                <a:lnTo>
                  <a:pt x="9904" y="10785"/>
                </a:lnTo>
                <a:lnTo>
                  <a:pt x="9794" y="11005"/>
                </a:lnTo>
                <a:lnTo>
                  <a:pt x="9647" y="11189"/>
                </a:lnTo>
                <a:lnTo>
                  <a:pt x="9464" y="11372"/>
                </a:lnTo>
                <a:lnTo>
                  <a:pt x="9281" y="11556"/>
                </a:lnTo>
                <a:lnTo>
                  <a:pt x="9097" y="11666"/>
                </a:lnTo>
                <a:lnTo>
                  <a:pt x="8877" y="11739"/>
                </a:lnTo>
                <a:lnTo>
                  <a:pt x="8657" y="11776"/>
                </a:lnTo>
                <a:lnTo>
                  <a:pt x="8437" y="11812"/>
                </a:lnTo>
                <a:lnTo>
                  <a:pt x="7997" y="11812"/>
                </a:lnTo>
                <a:lnTo>
                  <a:pt x="7813" y="11739"/>
                </a:lnTo>
                <a:lnTo>
                  <a:pt x="7593" y="11666"/>
                </a:lnTo>
                <a:lnTo>
                  <a:pt x="7373" y="11519"/>
                </a:lnTo>
                <a:lnTo>
                  <a:pt x="7153" y="11372"/>
                </a:lnTo>
                <a:lnTo>
                  <a:pt x="6970" y="11152"/>
                </a:lnTo>
                <a:lnTo>
                  <a:pt x="6823" y="10932"/>
                </a:lnTo>
                <a:lnTo>
                  <a:pt x="6053" y="9905"/>
                </a:lnTo>
                <a:lnTo>
                  <a:pt x="5356" y="8878"/>
                </a:lnTo>
                <a:lnTo>
                  <a:pt x="4659" y="7814"/>
                </a:lnTo>
                <a:lnTo>
                  <a:pt x="4035" y="6714"/>
                </a:lnTo>
                <a:lnTo>
                  <a:pt x="3742" y="6163"/>
                </a:lnTo>
                <a:lnTo>
                  <a:pt x="3485" y="5613"/>
                </a:lnTo>
                <a:lnTo>
                  <a:pt x="3412" y="5540"/>
                </a:lnTo>
                <a:lnTo>
                  <a:pt x="3301" y="5503"/>
                </a:lnTo>
                <a:lnTo>
                  <a:pt x="3191" y="5503"/>
                </a:lnTo>
                <a:lnTo>
                  <a:pt x="3118" y="5576"/>
                </a:lnTo>
                <a:lnTo>
                  <a:pt x="3008" y="5687"/>
                </a:lnTo>
                <a:lnTo>
                  <a:pt x="2861" y="5760"/>
                </a:lnTo>
                <a:lnTo>
                  <a:pt x="2715" y="5833"/>
                </a:lnTo>
                <a:lnTo>
                  <a:pt x="2568" y="5833"/>
                </a:lnTo>
                <a:lnTo>
                  <a:pt x="2421" y="5870"/>
                </a:lnTo>
                <a:lnTo>
                  <a:pt x="2274" y="5907"/>
                </a:lnTo>
                <a:lnTo>
                  <a:pt x="2018" y="6053"/>
                </a:lnTo>
                <a:lnTo>
                  <a:pt x="1431" y="6420"/>
                </a:lnTo>
                <a:lnTo>
                  <a:pt x="1137" y="6604"/>
                </a:lnTo>
                <a:lnTo>
                  <a:pt x="880" y="6824"/>
                </a:lnTo>
                <a:lnTo>
                  <a:pt x="770" y="6824"/>
                </a:lnTo>
                <a:lnTo>
                  <a:pt x="697" y="6897"/>
                </a:lnTo>
                <a:lnTo>
                  <a:pt x="660" y="6970"/>
                </a:lnTo>
                <a:lnTo>
                  <a:pt x="697" y="7080"/>
                </a:lnTo>
                <a:lnTo>
                  <a:pt x="1101" y="7814"/>
                </a:lnTo>
                <a:lnTo>
                  <a:pt x="1541" y="8548"/>
                </a:lnTo>
                <a:lnTo>
                  <a:pt x="2458" y="9942"/>
                </a:lnTo>
                <a:lnTo>
                  <a:pt x="3412" y="11335"/>
                </a:lnTo>
                <a:lnTo>
                  <a:pt x="4402" y="12693"/>
                </a:lnTo>
                <a:lnTo>
                  <a:pt x="4989" y="13426"/>
                </a:lnTo>
                <a:lnTo>
                  <a:pt x="4952" y="13426"/>
                </a:lnTo>
                <a:lnTo>
                  <a:pt x="4952" y="13500"/>
                </a:lnTo>
                <a:lnTo>
                  <a:pt x="4989" y="13536"/>
                </a:lnTo>
                <a:lnTo>
                  <a:pt x="5026" y="13573"/>
                </a:lnTo>
                <a:lnTo>
                  <a:pt x="5099" y="13536"/>
                </a:lnTo>
                <a:lnTo>
                  <a:pt x="5429" y="13940"/>
                </a:lnTo>
                <a:lnTo>
                  <a:pt x="5796" y="14307"/>
                </a:lnTo>
                <a:lnTo>
                  <a:pt x="5833" y="14343"/>
                </a:lnTo>
                <a:lnTo>
                  <a:pt x="5906" y="14380"/>
                </a:lnTo>
                <a:lnTo>
                  <a:pt x="6126" y="14563"/>
                </a:lnTo>
                <a:lnTo>
                  <a:pt x="6383" y="14710"/>
                </a:lnTo>
                <a:lnTo>
                  <a:pt x="6640" y="14857"/>
                </a:lnTo>
                <a:lnTo>
                  <a:pt x="6933" y="14967"/>
                </a:lnTo>
                <a:lnTo>
                  <a:pt x="7226" y="15040"/>
                </a:lnTo>
                <a:lnTo>
                  <a:pt x="7850" y="15040"/>
                </a:lnTo>
                <a:lnTo>
                  <a:pt x="8180" y="14967"/>
                </a:lnTo>
                <a:lnTo>
                  <a:pt x="8510" y="14820"/>
                </a:lnTo>
                <a:lnTo>
                  <a:pt x="8877" y="14673"/>
                </a:lnTo>
                <a:lnTo>
                  <a:pt x="9574" y="14343"/>
                </a:lnTo>
                <a:lnTo>
                  <a:pt x="11115" y="13683"/>
                </a:lnTo>
                <a:lnTo>
                  <a:pt x="11592" y="13426"/>
                </a:lnTo>
                <a:lnTo>
                  <a:pt x="11995" y="13170"/>
                </a:lnTo>
                <a:lnTo>
                  <a:pt x="12399" y="12839"/>
                </a:lnTo>
                <a:lnTo>
                  <a:pt x="12729" y="12436"/>
                </a:lnTo>
                <a:lnTo>
                  <a:pt x="12912" y="12142"/>
                </a:lnTo>
                <a:lnTo>
                  <a:pt x="13059" y="11849"/>
                </a:lnTo>
                <a:lnTo>
                  <a:pt x="13169" y="11519"/>
                </a:lnTo>
                <a:lnTo>
                  <a:pt x="13242" y="11189"/>
                </a:lnTo>
                <a:lnTo>
                  <a:pt x="13279" y="10859"/>
                </a:lnTo>
                <a:lnTo>
                  <a:pt x="13316" y="10528"/>
                </a:lnTo>
                <a:lnTo>
                  <a:pt x="13279" y="10198"/>
                </a:lnTo>
                <a:lnTo>
                  <a:pt x="13242" y="9868"/>
                </a:lnTo>
                <a:lnTo>
                  <a:pt x="13169" y="9538"/>
                </a:lnTo>
                <a:lnTo>
                  <a:pt x="13095" y="9208"/>
                </a:lnTo>
                <a:lnTo>
                  <a:pt x="12875" y="8584"/>
                </a:lnTo>
                <a:lnTo>
                  <a:pt x="12582" y="7961"/>
                </a:lnTo>
                <a:lnTo>
                  <a:pt x="12252" y="7374"/>
                </a:lnTo>
                <a:lnTo>
                  <a:pt x="11885" y="6824"/>
                </a:lnTo>
                <a:lnTo>
                  <a:pt x="10271" y="4476"/>
                </a:lnTo>
                <a:lnTo>
                  <a:pt x="8657" y="2165"/>
                </a:lnTo>
                <a:lnTo>
                  <a:pt x="8584" y="2092"/>
                </a:lnTo>
                <a:lnTo>
                  <a:pt x="8474" y="2055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87" name="Google Shape;287;p4"/>
          <p:cNvSpPr/>
          <p:nvPr/>
        </p:nvSpPr>
        <p:spPr>
          <a:xfrm>
            <a:off x="258963" y="4957957"/>
            <a:ext cx="386048" cy="258065"/>
          </a:xfrm>
          <a:custGeom>
            <a:avLst/>
            <a:gdLst/>
            <a:ahLst/>
            <a:cxnLst/>
            <a:rect l="l" t="t" r="r" b="b"/>
            <a:pathLst>
              <a:path w="13610" h="9098" extrusionOk="0">
                <a:moveTo>
                  <a:pt x="4696" y="0"/>
                </a:moveTo>
                <a:lnTo>
                  <a:pt x="4586" y="74"/>
                </a:lnTo>
                <a:lnTo>
                  <a:pt x="4256" y="440"/>
                </a:lnTo>
                <a:lnTo>
                  <a:pt x="3999" y="844"/>
                </a:lnTo>
                <a:lnTo>
                  <a:pt x="3742" y="1247"/>
                </a:lnTo>
                <a:lnTo>
                  <a:pt x="3522" y="1688"/>
                </a:lnTo>
                <a:lnTo>
                  <a:pt x="3339" y="2128"/>
                </a:lnTo>
                <a:lnTo>
                  <a:pt x="3228" y="2605"/>
                </a:lnTo>
                <a:lnTo>
                  <a:pt x="3118" y="3081"/>
                </a:lnTo>
                <a:lnTo>
                  <a:pt x="3045" y="3595"/>
                </a:lnTo>
                <a:lnTo>
                  <a:pt x="3008" y="3852"/>
                </a:lnTo>
                <a:lnTo>
                  <a:pt x="2935" y="4072"/>
                </a:lnTo>
                <a:lnTo>
                  <a:pt x="2825" y="4329"/>
                </a:lnTo>
                <a:lnTo>
                  <a:pt x="2678" y="4512"/>
                </a:lnTo>
                <a:lnTo>
                  <a:pt x="2605" y="4622"/>
                </a:lnTo>
                <a:lnTo>
                  <a:pt x="2495" y="4659"/>
                </a:lnTo>
                <a:lnTo>
                  <a:pt x="2275" y="4732"/>
                </a:lnTo>
                <a:lnTo>
                  <a:pt x="1835" y="4732"/>
                </a:lnTo>
                <a:lnTo>
                  <a:pt x="1541" y="4659"/>
                </a:lnTo>
                <a:lnTo>
                  <a:pt x="991" y="4659"/>
                </a:lnTo>
                <a:lnTo>
                  <a:pt x="881" y="4732"/>
                </a:lnTo>
                <a:lnTo>
                  <a:pt x="771" y="4769"/>
                </a:lnTo>
                <a:lnTo>
                  <a:pt x="587" y="4732"/>
                </a:lnTo>
                <a:lnTo>
                  <a:pt x="404" y="4732"/>
                </a:lnTo>
                <a:lnTo>
                  <a:pt x="257" y="4805"/>
                </a:lnTo>
                <a:lnTo>
                  <a:pt x="74" y="4879"/>
                </a:lnTo>
                <a:lnTo>
                  <a:pt x="37" y="4952"/>
                </a:lnTo>
                <a:lnTo>
                  <a:pt x="0" y="5026"/>
                </a:lnTo>
                <a:lnTo>
                  <a:pt x="0" y="5172"/>
                </a:lnTo>
                <a:lnTo>
                  <a:pt x="37" y="5209"/>
                </a:lnTo>
                <a:lnTo>
                  <a:pt x="74" y="5246"/>
                </a:lnTo>
                <a:lnTo>
                  <a:pt x="147" y="5282"/>
                </a:lnTo>
                <a:lnTo>
                  <a:pt x="221" y="5246"/>
                </a:lnTo>
                <a:lnTo>
                  <a:pt x="514" y="5172"/>
                </a:lnTo>
                <a:lnTo>
                  <a:pt x="587" y="5282"/>
                </a:lnTo>
                <a:lnTo>
                  <a:pt x="697" y="5356"/>
                </a:lnTo>
                <a:lnTo>
                  <a:pt x="807" y="5356"/>
                </a:lnTo>
                <a:lnTo>
                  <a:pt x="881" y="5319"/>
                </a:lnTo>
                <a:lnTo>
                  <a:pt x="918" y="5282"/>
                </a:lnTo>
                <a:lnTo>
                  <a:pt x="991" y="5209"/>
                </a:lnTo>
                <a:lnTo>
                  <a:pt x="1064" y="5172"/>
                </a:lnTo>
                <a:lnTo>
                  <a:pt x="1248" y="5136"/>
                </a:lnTo>
                <a:lnTo>
                  <a:pt x="1431" y="5172"/>
                </a:lnTo>
                <a:lnTo>
                  <a:pt x="1614" y="5209"/>
                </a:lnTo>
                <a:lnTo>
                  <a:pt x="1981" y="5282"/>
                </a:lnTo>
                <a:lnTo>
                  <a:pt x="2201" y="5282"/>
                </a:lnTo>
                <a:lnTo>
                  <a:pt x="2385" y="5246"/>
                </a:lnTo>
                <a:lnTo>
                  <a:pt x="2605" y="5209"/>
                </a:lnTo>
                <a:lnTo>
                  <a:pt x="2752" y="5136"/>
                </a:lnTo>
                <a:lnTo>
                  <a:pt x="2935" y="5026"/>
                </a:lnTo>
                <a:lnTo>
                  <a:pt x="3082" y="4879"/>
                </a:lnTo>
                <a:lnTo>
                  <a:pt x="3192" y="4732"/>
                </a:lnTo>
                <a:lnTo>
                  <a:pt x="3302" y="4549"/>
                </a:lnTo>
                <a:lnTo>
                  <a:pt x="3449" y="4182"/>
                </a:lnTo>
                <a:lnTo>
                  <a:pt x="3522" y="3925"/>
                </a:lnTo>
                <a:lnTo>
                  <a:pt x="3559" y="3668"/>
                </a:lnTo>
                <a:lnTo>
                  <a:pt x="3632" y="3118"/>
                </a:lnTo>
                <a:lnTo>
                  <a:pt x="3742" y="2641"/>
                </a:lnTo>
                <a:lnTo>
                  <a:pt x="3889" y="2201"/>
                </a:lnTo>
                <a:lnTo>
                  <a:pt x="4035" y="1834"/>
                </a:lnTo>
                <a:lnTo>
                  <a:pt x="4219" y="1467"/>
                </a:lnTo>
                <a:lnTo>
                  <a:pt x="4402" y="1137"/>
                </a:lnTo>
                <a:lnTo>
                  <a:pt x="4659" y="844"/>
                </a:lnTo>
                <a:lnTo>
                  <a:pt x="5173" y="2861"/>
                </a:lnTo>
                <a:lnTo>
                  <a:pt x="5649" y="4842"/>
                </a:lnTo>
                <a:lnTo>
                  <a:pt x="6126" y="6860"/>
                </a:lnTo>
                <a:lnTo>
                  <a:pt x="6567" y="8914"/>
                </a:lnTo>
                <a:lnTo>
                  <a:pt x="6603" y="8987"/>
                </a:lnTo>
                <a:lnTo>
                  <a:pt x="6713" y="9061"/>
                </a:lnTo>
                <a:lnTo>
                  <a:pt x="6787" y="9097"/>
                </a:lnTo>
                <a:lnTo>
                  <a:pt x="6897" y="9097"/>
                </a:lnTo>
                <a:lnTo>
                  <a:pt x="7153" y="8987"/>
                </a:lnTo>
                <a:lnTo>
                  <a:pt x="7374" y="8804"/>
                </a:lnTo>
                <a:lnTo>
                  <a:pt x="7520" y="8620"/>
                </a:lnTo>
                <a:lnTo>
                  <a:pt x="7667" y="8364"/>
                </a:lnTo>
                <a:lnTo>
                  <a:pt x="7814" y="7997"/>
                </a:lnTo>
                <a:lnTo>
                  <a:pt x="7924" y="7593"/>
                </a:lnTo>
                <a:lnTo>
                  <a:pt x="8181" y="6823"/>
                </a:lnTo>
                <a:lnTo>
                  <a:pt x="9061" y="3962"/>
                </a:lnTo>
                <a:lnTo>
                  <a:pt x="9208" y="4439"/>
                </a:lnTo>
                <a:lnTo>
                  <a:pt x="9318" y="4952"/>
                </a:lnTo>
                <a:lnTo>
                  <a:pt x="9318" y="5062"/>
                </a:lnTo>
                <a:lnTo>
                  <a:pt x="9391" y="5136"/>
                </a:lnTo>
                <a:lnTo>
                  <a:pt x="9464" y="5209"/>
                </a:lnTo>
                <a:lnTo>
                  <a:pt x="9574" y="5209"/>
                </a:lnTo>
                <a:lnTo>
                  <a:pt x="12032" y="5062"/>
                </a:lnTo>
                <a:lnTo>
                  <a:pt x="12069" y="5136"/>
                </a:lnTo>
                <a:lnTo>
                  <a:pt x="12105" y="5209"/>
                </a:lnTo>
                <a:lnTo>
                  <a:pt x="12326" y="5356"/>
                </a:lnTo>
                <a:lnTo>
                  <a:pt x="12582" y="5429"/>
                </a:lnTo>
                <a:lnTo>
                  <a:pt x="12619" y="5466"/>
                </a:lnTo>
                <a:lnTo>
                  <a:pt x="12912" y="5466"/>
                </a:lnTo>
                <a:lnTo>
                  <a:pt x="13059" y="5429"/>
                </a:lnTo>
                <a:lnTo>
                  <a:pt x="13206" y="5319"/>
                </a:lnTo>
                <a:lnTo>
                  <a:pt x="13316" y="5209"/>
                </a:lnTo>
                <a:lnTo>
                  <a:pt x="13426" y="5062"/>
                </a:lnTo>
                <a:lnTo>
                  <a:pt x="13536" y="4915"/>
                </a:lnTo>
                <a:lnTo>
                  <a:pt x="13609" y="4732"/>
                </a:lnTo>
                <a:lnTo>
                  <a:pt x="13609" y="4659"/>
                </a:lnTo>
                <a:lnTo>
                  <a:pt x="13609" y="4549"/>
                </a:lnTo>
                <a:lnTo>
                  <a:pt x="13536" y="4439"/>
                </a:lnTo>
                <a:lnTo>
                  <a:pt x="13426" y="4292"/>
                </a:lnTo>
                <a:lnTo>
                  <a:pt x="13279" y="4219"/>
                </a:lnTo>
                <a:lnTo>
                  <a:pt x="13133" y="4145"/>
                </a:lnTo>
                <a:lnTo>
                  <a:pt x="12949" y="4072"/>
                </a:lnTo>
                <a:lnTo>
                  <a:pt x="12802" y="4072"/>
                </a:lnTo>
                <a:lnTo>
                  <a:pt x="12619" y="4108"/>
                </a:lnTo>
                <a:lnTo>
                  <a:pt x="12436" y="4182"/>
                </a:lnTo>
                <a:lnTo>
                  <a:pt x="12326" y="4255"/>
                </a:lnTo>
                <a:lnTo>
                  <a:pt x="12252" y="4329"/>
                </a:lnTo>
                <a:lnTo>
                  <a:pt x="12142" y="4512"/>
                </a:lnTo>
                <a:lnTo>
                  <a:pt x="9794" y="4659"/>
                </a:lnTo>
                <a:lnTo>
                  <a:pt x="9721" y="4255"/>
                </a:lnTo>
                <a:lnTo>
                  <a:pt x="9611" y="3852"/>
                </a:lnTo>
                <a:lnTo>
                  <a:pt x="9464" y="3448"/>
                </a:lnTo>
                <a:lnTo>
                  <a:pt x="9281" y="3045"/>
                </a:lnTo>
                <a:lnTo>
                  <a:pt x="9208" y="2971"/>
                </a:lnTo>
                <a:lnTo>
                  <a:pt x="9134" y="2935"/>
                </a:lnTo>
                <a:lnTo>
                  <a:pt x="8987" y="2935"/>
                </a:lnTo>
                <a:lnTo>
                  <a:pt x="8841" y="2971"/>
                </a:lnTo>
                <a:lnTo>
                  <a:pt x="8804" y="3045"/>
                </a:lnTo>
                <a:lnTo>
                  <a:pt x="8767" y="3118"/>
                </a:lnTo>
                <a:lnTo>
                  <a:pt x="7850" y="6016"/>
                </a:lnTo>
                <a:lnTo>
                  <a:pt x="7374" y="7557"/>
                </a:lnTo>
                <a:lnTo>
                  <a:pt x="7227" y="7997"/>
                </a:lnTo>
                <a:lnTo>
                  <a:pt x="7153" y="8217"/>
                </a:lnTo>
                <a:lnTo>
                  <a:pt x="7007" y="8400"/>
                </a:lnTo>
                <a:lnTo>
                  <a:pt x="6567" y="6346"/>
                </a:lnTo>
                <a:lnTo>
                  <a:pt x="6090" y="4292"/>
                </a:lnTo>
                <a:lnTo>
                  <a:pt x="5576" y="2238"/>
                </a:lnTo>
                <a:lnTo>
                  <a:pt x="5026" y="220"/>
                </a:lnTo>
                <a:lnTo>
                  <a:pt x="4953" y="74"/>
                </a:lnTo>
                <a:lnTo>
                  <a:pt x="4842" y="37"/>
                </a:lnTo>
                <a:lnTo>
                  <a:pt x="4696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88" name="Google Shape;288;p4"/>
          <p:cNvSpPr/>
          <p:nvPr/>
        </p:nvSpPr>
        <p:spPr>
          <a:xfrm>
            <a:off x="8699345" y="1151407"/>
            <a:ext cx="174842" cy="187322"/>
          </a:xfrm>
          <a:custGeom>
            <a:avLst/>
            <a:gdLst/>
            <a:ahLst/>
            <a:cxnLst/>
            <a:rect l="l" t="t" r="r" b="b"/>
            <a:pathLst>
              <a:path w="6164" h="6604" extrusionOk="0">
                <a:moveTo>
                  <a:pt x="3962" y="0"/>
                </a:moveTo>
                <a:lnTo>
                  <a:pt x="3926" y="37"/>
                </a:lnTo>
                <a:lnTo>
                  <a:pt x="3889" y="74"/>
                </a:lnTo>
                <a:lnTo>
                  <a:pt x="3889" y="147"/>
                </a:lnTo>
                <a:lnTo>
                  <a:pt x="3522" y="477"/>
                </a:lnTo>
                <a:lnTo>
                  <a:pt x="3229" y="807"/>
                </a:lnTo>
                <a:lnTo>
                  <a:pt x="2788" y="1284"/>
                </a:lnTo>
                <a:lnTo>
                  <a:pt x="2458" y="1651"/>
                </a:lnTo>
                <a:lnTo>
                  <a:pt x="2201" y="1578"/>
                </a:lnTo>
                <a:lnTo>
                  <a:pt x="1321" y="1321"/>
                </a:lnTo>
                <a:lnTo>
                  <a:pt x="1138" y="1284"/>
                </a:lnTo>
                <a:lnTo>
                  <a:pt x="808" y="1211"/>
                </a:lnTo>
                <a:lnTo>
                  <a:pt x="661" y="1174"/>
                </a:lnTo>
                <a:lnTo>
                  <a:pt x="514" y="1211"/>
                </a:lnTo>
                <a:lnTo>
                  <a:pt x="441" y="1248"/>
                </a:lnTo>
                <a:lnTo>
                  <a:pt x="441" y="1284"/>
                </a:lnTo>
                <a:lnTo>
                  <a:pt x="441" y="1358"/>
                </a:lnTo>
                <a:lnTo>
                  <a:pt x="477" y="1468"/>
                </a:lnTo>
                <a:lnTo>
                  <a:pt x="551" y="1541"/>
                </a:lnTo>
                <a:lnTo>
                  <a:pt x="661" y="1614"/>
                </a:lnTo>
                <a:lnTo>
                  <a:pt x="771" y="1651"/>
                </a:lnTo>
                <a:lnTo>
                  <a:pt x="1064" y="1761"/>
                </a:lnTo>
                <a:lnTo>
                  <a:pt x="1284" y="1798"/>
                </a:lnTo>
                <a:lnTo>
                  <a:pt x="2055" y="2018"/>
                </a:lnTo>
                <a:lnTo>
                  <a:pt x="2055" y="2091"/>
                </a:lnTo>
                <a:lnTo>
                  <a:pt x="2091" y="2165"/>
                </a:lnTo>
                <a:lnTo>
                  <a:pt x="2165" y="2238"/>
                </a:lnTo>
                <a:lnTo>
                  <a:pt x="2201" y="2238"/>
                </a:lnTo>
                <a:lnTo>
                  <a:pt x="2275" y="2275"/>
                </a:lnTo>
                <a:lnTo>
                  <a:pt x="2385" y="2238"/>
                </a:lnTo>
                <a:lnTo>
                  <a:pt x="2532" y="2165"/>
                </a:lnTo>
                <a:lnTo>
                  <a:pt x="2678" y="2128"/>
                </a:lnTo>
                <a:lnTo>
                  <a:pt x="2752" y="2091"/>
                </a:lnTo>
                <a:lnTo>
                  <a:pt x="2788" y="2055"/>
                </a:lnTo>
                <a:lnTo>
                  <a:pt x="2788" y="1981"/>
                </a:lnTo>
                <a:lnTo>
                  <a:pt x="2788" y="1908"/>
                </a:lnTo>
                <a:lnTo>
                  <a:pt x="2935" y="1761"/>
                </a:lnTo>
                <a:lnTo>
                  <a:pt x="3375" y="1284"/>
                </a:lnTo>
                <a:lnTo>
                  <a:pt x="3815" y="771"/>
                </a:lnTo>
                <a:lnTo>
                  <a:pt x="3852" y="1394"/>
                </a:lnTo>
                <a:lnTo>
                  <a:pt x="3852" y="2091"/>
                </a:lnTo>
                <a:lnTo>
                  <a:pt x="3889" y="2421"/>
                </a:lnTo>
                <a:lnTo>
                  <a:pt x="3962" y="2605"/>
                </a:lnTo>
                <a:lnTo>
                  <a:pt x="4036" y="2751"/>
                </a:lnTo>
                <a:lnTo>
                  <a:pt x="4109" y="2825"/>
                </a:lnTo>
                <a:lnTo>
                  <a:pt x="4219" y="2825"/>
                </a:lnTo>
                <a:lnTo>
                  <a:pt x="4476" y="3008"/>
                </a:lnTo>
                <a:lnTo>
                  <a:pt x="4732" y="3155"/>
                </a:lnTo>
                <a:lnTo>
                  <a:pt x="5063" y="3265"/>
                </a:lnTo>
                <a:lnTo>
                  <a:pt x="5356" y="3338"/>
                </a:lnTo>
                <a:lnTo>
                  <a:pt x="5246" y="3412"/>
                </a:lnTo>
                <a:lnTo>
                  <a:pt x="4732" y="3669"/>
                </a:lnTo>
                <a:lnTo>
                  <a:pt x="4512" y="3779"/>
                </a:lnTo>
                <a:lnTo>
                  <a:pt x="4292" y="3925"/>
                </a:lnTo>
                <a:lnTo>
                  <a:pt x="4219" y="3925"/>
                </a:lnTo>
                <a:lnTo>
                  <a:pt x="4182" y="3962"/>
                </a:lnTo>
                <a:lnTo>
                  <a:pt x="4072" y="4072"/>
                </a:lnTo>
                <a:lnTo>
                  <a:pt x="3962" y="4292"/>
                </a:lnTo>
                <a:lnTo>
                  <a:pt x="3889" y="4549"/>
                </a:lnTo>
                <a:lnTo>
                  <a:pt x="3852" y="5283"/>
                </a:lnTo>
                <a:lnTo>
                  <a:pt x="3852" y="5649"/>
                </a:lnTo>
                <a:lnTo>
                  <a:pt x="3852" y="6053"/>
                </a:lnTo>
                <a:lnTo>
                  <a:pt x="3559" y="5723"/>
                </a:lnTo>
                <a:lnTo>
                  <a:pt x="3229" y="5393"/>
                </a:lnTo>
                <a:lnTo>
                  <a:pt x="2642" y="4769"/>
                </a:lnTo>
                <a:lnTo>
                  <a:pt x="2568" y="4659"/>
                </a:lnTo>
                <a:lnTo>
                  <a:pt x="2495" y="4586"/>
                </a:lnTo>
                <a:lnTo>
                  <a:pt x="2385" y="4586"/>
                </a:lnTo>
                <a:lnTo>
                  <a:pt x="2385" y="4622"/>
                </a:lnTo>
                <a:lnTo>
                  <a:pt x="2312" y="4622"/>
                </a:lnTo>
                <a:lnTo>
                  <a:pt x="1908" y="4769"/>
                </a:lnTo>
                <a:lnTo>
                  <a:pt x="1468" y="4842"/>
                </a:lnTo>
                <a:lnTo>
                  <a:pt x="1064" y="4916"/>
                </a:lnTo>
                <a:lnTo>
                  <a:pt x="624" y="4952"/>
                </a:lnTo>
                <a:lnTo>
                  <a:pt x="1138" y="4329"/>
                </a:lnTo>
                <a:lnTo>
                  <a:pt x="1358" y="3999"/>
                </a:lnTo>
                <a:lnTo>
                  <a:pt x="1541" y="3632"/>
                </a:lnTo>
                <a:lnTo>
                  <a:pt x="1688" y="3595"/>
                </a:lnTo>
                <a:lnTo>
                  <a:pt x="1725" y="3558"/>
                </a:lnTo>
                <a:lnTo>
                  <a:pt x="1761" y="3485"/>
                </a:lnTo>
                <a:lnTo>
                  <a:pt x="1798" y="3448"/>
                </a:lnTo>
                <a:lnTo>
                  <a:pt x="1798" y="3375"/>
                </a:lnTo>
                <a:lnTo>
                  <a:pt x="1761" y="3302"/>
                </a:lnTo>
                <a:lnTo>
                  <a:pt x="1725" y="3265"/>
                </a:lnTo>
                <a:lnTo>
                  <a:pt x="1651" y="3228"/>
                </a:lnTo>
                <a:lnTo>
                  <a:pt x="1541" y="3045"/>
                </a:lnTo>
                <a:lnTo>
                  <a:pt x="1211" y="2458"/>
                </a:lnTo>
                <a:lnTo>
                  <a:pt x="844" y="1908"/>
                </a:lnTo>
                <a:lnTo>
                  <a:pt x="624" y="1651"/>
                </a:lnTo>
                <a:lnTo>
                  <a:pt x="367" y="1431"/>
                </a:lnTo>
                <a:lnTo>
                  <a:pt x="257" y="1394"/>
                </a:lnTo>
                <a:lnTo>
                  <a:pt x="184" y="1431"/>
                </a:lnTo>
                <a:lnTo>
                  <a:pt x="111" y="1504"/>
                </a:lnTo>
                <a:lnTo>
                  <a:pt x="111" y="1578"/>
                </a:lnTo>
                <a:lnTo>
                  <a:pt x="111" y="1614"/>
                </a:lnTo>
                <a:lnTo>
                  <a:pt x="331" y="1945"/>
                </a:lnTo>
                <a:lnTo>
                  <a:pt x="551" y="2238"/>
                </a:lnTo>
                <a:lnTo>
                  <a:pt x="771" y="2531"/>
                </a:lnTo>
                <a:lnTo>
                  <a:pt x="954" y="2825"/>
                </a:lnTo>
                <a:lnTo>
                  <a:pt x="1101" y="3155"/>
                </a:lnTo>
                <a:lnTo>
                  <a:pt x="1174" y="3338"/>
                </a:lnTo>
                <a:lnTo>
                  <a:pt x="1284" y="3522"/>
                </a:lnTo>
                <a:lnTo>
                  <a:pt x="1101" y="3669"/>
                </a:lnTo>
                <a:lnTo>
                  <a:pt x="918" y="3815"/>
                </a:lnTo>
                <a:lnTo>
                  <a:pt x="587" y="4219"/>
                </a:lnTo>
                <a:lnTo>
                  <a:pt x="294" y="4622"/>
                </a:lnTo>
                <a:lnTo>
                  <a:pt x="37" y="5062"/>
                </a:lnTo>
                <a:lnTo>
                  <a:pt x="1" y="5172"/>
                </a:lnTo>
                <a:lnTo>
                  <a:pt x="1" y="5283"/>
                </a:lnTo>
                <a:lnTo>
                  <a:pt x="74" y="5356"/>
                </a:lnTo>
                <a:lnTo>
                  <a:pt x="184" y="5393"/>
                </a:lnTo>
                <a:lnTo>
                  <a:pt x="734" y="5393"/>
                </a:lnTo>
                <a:lnTo>
                  <a:pt x="1284" y="5356"/>
                </a:lnTo>
                <a:lnTo>
                  <a:pt x="1835" y="5246"/>
                </a:lnTo>
                <a:lnTo>
                  <a:pt x="2348" y="5062"/>
                </a:lnTo>
                <a:lnTo>
                  <a:pt x="2568" y="5356"/>
                </a:lnTo>
                <a:lnTo>
                  <a:pt x="2788" y="5576"/>
                </a:lnTo>
                <a:lnTo>
                  <a:pt x="3229" y="6163"/>
                </a:lnTo>
                <a:lnTo>
                  <a:pt x="3485" y="6383"/>
                </a:lnTo>
                <a:lnTo>
                  <a:pt x="3632" y="6493"/>
                </a:lnTo>
                <a:lnTo>
                  <a:pt x="3779" y="6566"/>
                </a:lnTo>
                <a:lnTo>
                  <a:pt x="3889" y="6566"/>
                </a:lnTo>
                <a:lnTo>
                  <a:pt x="4036" y="6530"/>
                </a:lnTo>
                <a:lnTo>
                  <a:pt x="4146" y="6603"/>
                </a:lnTo>
                <a:lnTo>
                  <a:pt x="4292" y="6603"/>
                </a:lnTo>
                <a:lnTo>
                  <a:pt x="4366" y="6530"/>
                </a:lnTo>
                <a:lnTo>
                  <a:pt x="4402" y="6456"/>
                </a:lnTo>
                <a:lnTo>
                  <a:pt x="4439" y="6383"/>
                </a:lnTo>
                <a:lnTo>
                  <a:pt x="4402" y="6310"/>
                </a:lnTo>
                <a:lnTo>
                  <a:pt x="4366" y="6273"/>
                </a:lnTo>
                <a:lnTo>
                  <a:pt x="4329" y="6236"/>
                </a:lnTo>
                <a:lnTo>
                  <a:pt x="4292" y="6053"/>
                </a:lnTo>
                <a:lnTo>
                  <a:pt x="4292" y="5833"/>
                </a:lnTo>
                <a:lnTo>
                  <a:pt x="4256" y="5172"/>
                </a:lnTo>
                <a:lnTo>
                  <a:pt x="4256" y="4769"/>
                </a:lnTo>
                <a:lnTo>
                  <a:pt x="4256" y="4402"/>
                </a:lnTo>
                <a:lnTo>
                  <a:pt x="4402" y="4402"/>
                </a:lnTo>
                <a:lnTo>
                  <a:pt x="4476" y="4365"/>
                </a:lnTo>
                <a:lnTo>
                  <a:pt x="4549" y="4292"/>
                </a:lnTo>
                <a:lnTo>
                  <a:pt x="4549" y="4255"/>
                </a:lnTo>
                <a:lnTo>
                  <a:pt x="4622" y="4219"/>
                </a:lnTo>
                <a:lnTo>
                  <a:pt x="5209" y="3889"/>
                </a:lnTo>
                <a:lnTo>
                  <a:pt x="5539" y="3705"/>
                </a:lnTo>
                <a:lnTo>
                  <a:pt x="5686" y="3595"/>
                </a:lnTo>
                <a:lnTo>
                  <a:pt x="5833" y="3485"/>
                </a:lnTo>
                <a:lnTo>
                  <a:pt x="5980" y="3485"/>
                </a:lnTo>
                <a:lnTo>
                  <a:pt x="6090" y="3448"/>
                </a:lnTo>
                <a:lnTo>
                  <a:pt x="6126" y="3375"/>
                </a:lnTo>
                <a:lnTo>
                  <a:pt x="6163" y="3302"/>
                </a:lnTo>
                <a:lnTo>
                  <a:pt x="6163" y="3228"/>
                </a:lnTo>
                <a:lnTo>
                  <a:pt x="6126" y="3118"/>
                </a:lnTo>
                <a:lnTo>
                  <a:pt x="6090" y="3045"/>
                </a:lnTo>
                <a:lnTo>
                  <a:pt x="5980" y="3008"/>
                </a:lnTo>
                <a:lnTo>
                  <a:pt x="5576" y="2935"/>
                </a:lnTo>
                <a:lnTo>
                  <a:pt x="5173" y="2788"/>
                </a:lnTo>
                <a:lnTo>
                  <a:pt x="4769" y="2678"/>
                </a:lnTo>
                <a:lnTo>
                  <a:pt x="4366" y="2568"/>
                </a:lnTo>
                <a:lnTo>
                  <a:pt x="4366" y="2275"/>
                </a:lnTo>
                <a:lnTo>
                  <a:pt x="4329" y="2018"/>
                </a:lnTo>
                <a:lnTo>
                  <a:pt x="4256" y="1468"/>
                </a:lnTo>
                <a:lnTo>
                  <a:pt x="4256" y="881"/>
                </a:lnTo>
                <a:lnTo>
                  <a:pt x="4219" y="551"/>
                </a:lnTo>
                <a:lnTo>
                  <a:pt x="4182" y="257"/>
                </a:lnTo>
                <a:lnTo>
                  <a:pt x="4219" y="184"/>
                </a:lnTo>
                <a:lnTo>
                  <a:pt x="4256" y="110"/>
                </a:lnTo>
                <a:lnTo>
                  <a:pt x="4219" y="37"/>
                </a:lnTo>
                <a:lnTo>
                  <a:pt x="4182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89" name="Google Shape;289;p4"/>
          <p:cNvSpPr txBox="1">
            <a:spLocks noGrp="1"/>
          </p:cNvSpPr>
          <p:nvPr>
            <p:ph type="sldNum" idx="12"/>
          </p:nvPr>
        </p:nvSpPr>
        <p:spPr>
          <a:xfrm>
            <a:off x="4297650" y="4853299"/>
            <a:ext cx="548700" cy="290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buNone/>
              <a:defRPr/>
            </a:lvl1pPr>
            <a:lvl2pPr lvl="1" algn="ctr" rtl="0">
              <a:buNone/>
              <a:defRPr/>
            </a:lvl2pPr>
            <a:lvl3pPr lvl="2" algn="ctr" rtl="0">
              <a:buNone/>
              <a:defRPr/>
            </a:lvl3pPr>
            <a:lvl4pPr lvl="3" algn="ctr" rtl="0">
              <a:buNone/>
              <a:defRPr/>
            </a:lvl4pPr>
            <a:lvl5pPr lvl="4" algn="ctr" rtl="0">
              <a:buNone/>
              <a:defRPr/>
            </a:lvl5pPr>
            <a:lvl6pPr lvl="5" algn="ctr" rtl="0">
              <a:buNone/>
              <a:defRPr/>
            </a:lvl6pPr>
            <a:lvl7pPr lvl="6" algn="ctr" rtl="0">
              <a:buNone/>
              <a:defRPr/>
            </a:lvl7pPr>
            <a:lvl8pPr lvl="7" algn="ctr" rtl="0">
              <a:buNone/>
              <a:defRPr/>
            </a:lvl8pPr>
            <a:lvl9pPr lvl="8" algn="ctr" rtl="0">
              <a:buNone/>
              <a:defRPr/>
            </a:lvl9pPr>
          </a:lstStyle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re de section 1">
  <p:cSld name="1_Titre de section">
    <p:spTree>
      <p:nvGrpSpPr>
        <p:cNvPr id="1" name="Shape 11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2" name="Google Shape;1132;p32"/>
          <p:cNvSpPr txBox="1">
            <a:spLocks noGrp="1"/>
          </p:cNvSpPr>
          <p:nvPr>
            <p:ph type="title"/>
          </p:nvPr>
        </p:nvSpPr>
        <p:spPr>
          <a:xfrm>
            <a:off x="829818" y="880181"/>
            <a:ext cx="7475100" cy="219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8575" tIns="34275" rIns="68575" bIns="34275" anchor="b" anchorCtr="0">
            <a:noAutofit/>
          </a:bodyPr>
          <a:lstStyle>
            <a:lvl1pPr lvl="0" algn="ctr" rtl="0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5400"/>
              <a:buFont typeface="Corbel"/>
              <a:buNone/>
              <a:defRPr sz="5400" b="0" cap="none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133" name="Google Shape;1133;p32"/>
          <p:cNvSpPr txBox="1">
            <a:spLocks noGrp="1"/>
          </p:cNvSpPr>
          <p:nvPr>
            <p:ph type="body" idx="1"/>
          </p:nvPr>
        </p:nvSpPr>
        <p:spPr>
          <a:xfrm>
            <a:off x="1282446" y="3115890"/>
            <a:ext cx="6576900" cy="102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8575" tIns="34275" rIns="68575" bIns="34275" anchor="t" anchorCtr="0">
            <a:noAutofit/>
          </a:bodyPr>
          <a:lstStyle>
            <a:lvl1pPr marL="457200" lvl="0" indent="-228600" algn="ctr" rtl="0">
              <a:lnSpc>
                <a:spcPct val="90000"/>
              </a:lnSpc>
              <a:spcBef>
                <a:spcPts val="1100"/>
              </a:spcBef>
              <a:spcAft>
                <a:spcPts val="0"/>
              </a:spcAft>
              <a:buClr>
                <a:schemeClr val="accent1"/>
              </a:buClr>
              <a:buSzPts val="1300"/>
              <a:buNone/>
              <a:defRPr sz="1700">
                <a:solidFill>
                  <a:schemeClr val="accent1"/>
                </a:solidFill>
              </a:defRPr>
            </a:lvl1pPr>
            <a:lvl2pPr marL="914400" lvl="1" indent="-228600" algn="l" rtl="0">
              <a:lnSpc>
                <a:spcPct val="90000"/>
              </a:lnSpc>
              <a:spcBef>
                <a:spcPts val="1600"/>
              </a:spcBef>
              <a:spcAft>
                <a:spcPts val="0"/>
              </a:spcAft>
              <a:buClr>
                <a:srgbClr val="888888"/>
              </a:buClr>
              <a:buSzPts val="1100"/>
              <a:buNone/>
              <a:defRPr sz="1400">
                <a:solidFill>
                  <a:srgbClr val="888888"/>
                </a:solidFill>
              </a:defRPr>
            </a:lvl2pPr>
            <a:lvl3pPr marL="1371600" lvl="2" indent="-228600" algn="l" rtl="0">
              <a:lnSpc>
                <a:spcPct val="90000"/>
              </a:lnSpc>
              <a:spcBef>
                <a:spcPts val="300"/>
              </a:spcBef>
              <a:spcAft>
                <a:spcPts val="0"/>
              </a:spcAft>
              <a:buClr>
                <a:srgbClr val="888888"/>
              </a:buClr>
              <a:buSzPts val="1000"/>
              <a:buNone/>
              <a:defRPr sz="1200">
                <a:solidFill>
                  <a:srgbClr val="888888"/>
                </a:solidFill>
              </a:defRPr>
            </a:lvl3pPr>
            <a:lvl4pPr marL="1828800" lvl="3" indent="-228600" algn="l" rtl="0">
              <a:lnSpc>
                <a:spcPct val="90000"/>
              </a:lnSpc>
              <a:spcBef>
                <a:spcPts val="300"/>
              </a:spcBef>
              <a:spcAft>
                <a:spcPts val="0"/>
              </a:spcAft>
              <a:buClr>
                <a:srgbClr val="888888"/>
              </a:buClr>
              <a:buSzPts val="800"/>
              <a:buNone/>
              <a:defRPr sz="1100">
                <a:solidFill>
                  <a:srgbClr val="888888"/>
                </a:solidFill>
              </a:defRPr>
            </a:lvl4pPr>
            <a:lvl5pPr marL="2286000" lvl="4" indent="-228600" algn="l" rtl="0">
              <a:lnSpc>
                <a:spcPct val="90000"/>
              </a:lnSpc>
              <a:spcBef>
                <a:spcPts val="300"/>
              </a:spcBef>
              <a:spcAft>
                <a:spcPts val="0"/>
              </a:spcAft>
              <a:buClr>
                <a:srgbClr val="888888"/>
              </a:buClr>
              <a:buSzPts val="800"/>
              <a:buNone/>
              <a:defRPr sz="1100">
                <a:solidFill>
                  <a:srgbClr val="888888"/>
                </a:solidFill>
              </a:defRPr>
            </a:lvl5pPr>
            <a:lvl6pPr marL="2743200" lvl="5" indent="-228600" algn="l" rtl="0">
              <a:lnSpc>
                <a:spcPct val="90000"/>
              </a:lnSpc>
              <a:spcBef>
                <a:spcPts val="300"/>
              </a:spcBef>
              <a:spcAft>
                <a:spcPts val="0"/>
              </a:spcAft>
              <a:buClr>
                <a:srgbClr val="888888"/>
              </a:buClr>
              <a:buSzPts val="800"/>
              <a:buNone/>
              <a:defRPr sz="1100">
                <a:solidFill>
                  <a:srgbClr val="888888"/>
                </a:solidFill>
              </a:defRPr>
            </a:lvl6pPr>
            <a:lvl7pPr marL="3200400" lvl="6" indent="-228600" algn="l" rtl="0">
              <a:lnSpc>
                <a:spcPct val="90000"/>
              </a:lnSpc>
              <a:spcBef>
                <a:spcPts val="300"/>
              </a:spcBef>
              <a:spcAft>
                <a:spcPts val="0"/>
              </a:spcAft>
              <a:buClr>
                <a:srgbClr val="888888"/>
              </a:buClr>
              <a:buSzPts val="800"/>
              <a:buNone/>
              <a:defRPr sz="1100">
                <a:solidFill>
                  <a:srgbClr val="888888"/>
                </a:solidFill>
              </a:defRPr>
            </a:lvl7pPr>
            <a:lvl8pPr marL="3657600" lvl="7" indent="-228600" algn="l" rtl="0">
              <a:lnSpc>
                <a:spcPct val="90000"/>
              </a:lnSpc>
              <a:spcBef>
                <a:spcPts val="300"/>
              </a:spcBef>
              <a:spcAft>
                <a:spcPts val="0"/>
              </a:spcAft>
              <a:buClr>
                <a:srgbClr val="888888"/>
              </a:buClr>
              <a:buSzPts val="800"/>
              <a:buNone/>
              <a:defRPr sz="1100">
                <a:solidFill>
                  <a:srgbClr val="888888"/>
                </a:solidFill>
              </a:defRPr>
            </a:lvl8pPr>
            <a:lvl9pPr marL="4114800" lvl="8" indent="-228600" algn="l" rtl="0">
              <a:lnSpc>
                <a:spcPct val="90000"/>
              </a:lnSpc>
              <a:spcBef>
                <a:spcPts val="300"/>
              </a:spcBef>
              <a:spcAft>
                <a:spcPts val="300"/>
              </a:spcAft>
              <a:buClr>
                <a:srgbClr val="888888"/>
              </a:buClr>
              <a:buSzPts val="800"/>
              <a:buNone/>
              <a:defRPr sz="1100">
                <a:solidFill>
                  <a:srgbClr val="888888"/>
                </a:solidFill>
              </a:defRPr>
            </a:lvl9pPr>
          </a:lstStyle>
          <a:p>
            <a:endParaRPr/>
          </a:p>
        </p:txBody>
      </p:sp>
      <p:sp>
        <p:nvSpPr>
          <p:cNvPr id="1134" name="Google Shape;1134;p32"/>
          <p:cNvSpPr txBox="1">
            <a:spLocks noGrp="1"/>
          </p:cNvSpPr>
          <p:nvPr>
            <p:ph type="dt" idx="10"/>
          </p:nvPr>
        </p:nvSpPr>
        <p:spPr>
          <a:xfrm>
            <a:off x="857247" y="4667871"/>
            <a:ext cx="1746900" cy="273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8575" tIns="34275" rIns="68575" bIns="3427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1100"/>
              <a:buFont typeface="Calibri"/>
              <a:buNone/>
              <a:defRPr sz="1100"/>
            </a:lvl1pPr>
            <a:lvl2pPr lvl="1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Calibri"/>
              <a:buNone/>
              <a:defRPr sz="1100"/>
            </a:lvl2pPr>
            <a:lvl3pPr lvl="2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Calibri"/>
              <a:buNone/>
              <a:defRPr sz="1100"/>
            </a:lvl3pPr>
            <a:lvl4pPr lvl="3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Calibri"/>
              <a:buNone/>
              <a:defRPr sz="1100"/>
            </a:lvl4pPr>
            <a:lvl5pPr lvl="4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Calibri"/>
              <a:buNone/>
              <a:defRPr sz="1100"/>
            </a:lvl5pPr>
            <a:lvl6pPr lvl="5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Calibri"/>
              <a:buNone/>
              <a:defRPr sz="1100"/>
            </a:lvl6pPr>
            <a:lvl7pPr lvl="6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Calibri"/>
              <a:buNone/>
              <a:defRPr sz="1100"/>
            </a:lvl7pPr>
            <a:lvl8pPr lvl="7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Calibri"/>
              <a:buNone/>
              <a:defRPr sz="1100"/>
            </a:lvl8pPr>
            <a:lvl9pPr lvl="8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Calibri"/>
              <a:buNone/>
              <a:defRPr sz="1100"/>
            </a:lvl9pPr>
          </a:lstStyle>
          <a:p>
            <a:endParaRPr/>
          </a:p>
        </p:txBody>
      </p:sp>
      <p:sp>
        <p:nvSpPr>
          <p:cNvPr id="1135" name="Google Shape;1135;p32"/>
          <p:cNvSpPr txBox="1">
            <a:spLocks noGrp="1"/>
          </p:cNvSpPr>
          <p:nvPr>
            <p:ph type="ftr" idx="11"/>
          </p:nvPr>
        </p:nvSpPr>
        <p:spPr>
          <a:xfrm>
            <a:off x="2961861" y="4667871"/>
            <a:ext cx="3538500" cy="273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8575" tIns="34275" rIns="68575" bIns="3427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1100"/>
              <a:buFont typeface="Calibri"/>
              <a:buNone/>
              <a:defRPr sz="1100"/>
            </a:lvl1pPr>
            <a:lvl2pPr lvl="1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Calibri"/>
              <a:buNone/>
              <a:defRPr sz="1100"/>
            </a:lvl2pPr>
            <a:lvl3pPr lvl="2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Calibri"/>
              <a:buNone/>
              <a:defRPr sz="1100"/>
            </a:lvl3pPr>
            <a:lvl4pPr lvl="3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Calibri"/>
              <a:buNone/>
              <a:defRPr sz="1100"/>
            </a:lvl4pPr>
            <a:lvl5pPr lvl="4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Calibri"/>
              <a:buNone/>
              <a:defRPr sz="1100"/>
            </a:lvl5pPr>
            <a:lvl6pPr lvl="5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Calibri"/>
              <a:buNone/>
              <a:defRPr sz="1100"/>
            </a:lvl6pPr>
            <a:lvl7pPr lvl="6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Calibri"/>
              <a:buNone/>
              <a:defRPr sz="1100"/>
            </a:lvl7pPr>
            <a:lvl8pPr lvl="7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Calibri"/>
              <a:buNone/>
              <a:defRPr sz="1100"/>
            </a:lvl8pPr>
            <a:lvl9pPr lvl="8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Calibri"/>
              <a:buNone/>
              <a:defRPr sz="1100"/>
            </a:lvl9pPr>
          </a:lstStyle>
          <a:p>
            <a:endParaRPr/>
          </a:p>
        </p:txBody>
      </p:sp>
      <p:sp>
        <p:nvSpPr>
          <p:cNvPr id="1136" name="Google Shape;1136;p32"/>
          <p:cNvSpPr txBox="1">
            <a:spLocks noGrp="1"/>
          </p:cNvSpPr>
          <p:nvPr>
            <p:ph type="sldNum" idx="12"/>
          </p:nvPr>
        </p:nvSpPr>
        <p:spPr>
          <a:xfrm>
            <a:off x="6997147" y="4667871"/>
            <a:ext cx="1279500" cy="273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8575" tIns="34275" rIns="68575" bIns="34275" anchor="ctr" anchorCtr="0">
            <a:noAutofit/>
          </a:bodyPr>
          <a:lstStyle>
            <a:lvl1pPr marL="0" marR="0" lvl="0" indent="0" algn="r" rtl="0"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900"/>
              <a:buFont typeface="Calibri"/>
              <a:buNone/>
              <a:defRPr sz="9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 rtl="0"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900"/>
              <a:buFont typeface="Calibri"/>
              <a:buNone/>
              <a:defRPr sz="9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 rtl="0"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900"/>
              <a:buFont typeface="Calibri"/>
              <a:buNone/>
              <a:defRPr sz="9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 rtl="0"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900"/>
              <a:buFont typeface="Calibri"/>
              <a:buNone/>
              <a:defRPr sz="9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 rtl="0"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900"/>
              <a:buFont typeface="Calibri"/>
              <a:buNone/>
              <a:defRPr sz="9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 rtl="0"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900"/>
              <a:buFont typeface="Calibri"/>
              <a:buNone/>
              <a:defRPr sz="9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 rtl="0"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900"/>
              <a:buFont typeface="Calibri"/>
              <a:buNone/>
              <a:defRPr sz="9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 rtl="0"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900"/>
              <a:buFont typeface="Calibri"/>
              <a:buNone/>
              <a:defRPr sz="9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 rtl="0"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900"/>
              <a:buFont typeface="Calibri"/>
              <a:buNone/>
              <a:defRPr sz="9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>
  <p:cSld name="TITLE_4">
    <p:spTree>
      <p:nvGrpSpPr>
        <p:cNvPr id="1" name="Shape 11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8" name="Google Shape;1138;p33"/>
          <p:cNvSpPr txBox="1">
            <a:spLocks noGrp="1"/>
          </p:cNvSpPr>
          <p:nvPr>
            <p:ph type="ctrTitle"/>
          </p:nvPr>
        </p:nvSpPr>
        <p:spPr>
          <a:xfrm>
            <a:off x="311708" y="744575"/>
            <a:ext cx="8520600" cy="2052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>
            <a:endParaRPr/>
          </a:p>
        </p:txBody>
      </p:sp>
      <p:sp>
        <p:nvSpPr>
          <p:cNvPr id="1139" name="Google Shape;1139;p33"/>
          <p:cNvSpPr txBox="1">
            <a:spLocks noGrp="1"/>
          </p:cNvSpPr>
          <p:nvPr>
            <p:ph type="subTitle" idx="1"/>
          </p:nvPr>
        </p:nvSpPr>
        <p:spPr>
          <a:xfrm>
            <a:off x="311700" y="2834125"/>
            <a:ext cx="8520600" cy="792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sp>
        <p:nvSpPr>
          <p:cNvPr id="1140" name="Google Shape;1140;p33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">
    <p:spTree>
      <p:nvGrpSpPr>
        <p:cNvPr id="1" name="Shape 11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6" name="Google Shape;1146;p35"/>
          <p:cNvSpPr txBox="1">
            <a:spLocks noGrp="1"/>
          </p:cNvSpPr>
          <p:nvPr>
            <p:ph type="ctrTitle"/>
          </p:nvPr>
        </p:nvSpPr>
        <p:spPr>
          <a:xfrm>
            <a:off x="311708" y="744575"/>
            <a:ext cx="8520600" cy="2052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>
            <a:endParaRPr/>
          </a:p>
        </p:txBody>
      </p:sp>
      <p:sp>
        <p:nvSpPr>
          <p:cNvPr id="1147" name="Google Shape;1147;p35"/>
          <p:cNvSpPr txBox="1">
            <a:spLocks noGrp="1"/>
          </p:cNvSpPr>
          <p:nvPr>
            <p:ph type="subTitle" idx="1"/>
          </p:nvPr>
        </p:nvSpPr>
        <p:spPr>
          <a:xfrm>
            <a:off x="311700" y="2834125"/>
            <a:ext cx="8520600" cy="792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sp>
        <p:nvSpPr>
          <p:cNvPr id="1148" name="Google Shape;1148;p35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_HEADER">
    <p:spTree>
      <p:nvGrpSpPr>
        <p:cNvPr id="1" name="Shape 11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0" name="Google Shape;1150;p36"/>
          <p:cNvSpPr txBox="1">
            <a:spLocks noGrp="1"/>
          </p:cNvSpPr>
          <p:nvPr>
            <p:ph type="title"/>
          </p:nvPr>
        </p:nvSpPr>
        <p:spPr>
          <a:xfrm>
            <a:off x="311700" y="2150850"/>
            <a:ext cx="8520600" cy="841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1151" name="Google Shape;1151;p36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_AND_BODY">
    <p:spTree>
      <p:nvGrpSpPr>
        <p:cNvPr id="1" name="Shape 11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3" name="Google Shape;1153;p37"/>
          <p:cNvSpPr txBox="1">
            <a:spLocks noGrp="1"/>
          </p:cNvSpPr>
          <p:nvPr>
            <p:ph type="title"/>
          </p:nvPr>
        </p:nvSpPr>
        <p:spPr>
          <a:xfrm>
            <a:off x="311700" y="445025"/>
            <a:ext cx="85206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154" name="Google Shape;1154;p37"/>
          <p:cNvSpPr txBox="1">
            <a:spLocks noGrp="1"/>
          </p:cNvSpPr>
          <p:nvPr>
            <p:ph type="body" idx="1"/>
          </p:nvPr>
        </p:nvSpPr>
        <p:spPr>
          <a:xfrm>
            <a:off x="311700" y="1152475"/>
            <a:ext cx="8520600" cy="341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marL="457200" lvl="0" indent="-342900" rtl="0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1pPr>
            <a:lvl2pPr marL="914400" lvl="1" indent="-317500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1155" name="Google Shape;1155;p37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_AND_TWO_COLUMNS">
    <p:spTree>
      <p:nvGrpSpPr>
        <p:cNvPr id="1" name="Shape 11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7" name="Google Shape;1157;p38"/>
          <p:cNvSpPr txBox="1">
            <a:spLocks noGrp="1"/>
          </p:cNvSpPr>
          <p:nvPr>
            <p:ph type="title"/>
          </p:nvPr>
        </p:nvSpPr>
        <p:spPr>
          <a:xfrm>
            <a:off x="311700" y="445025"/>
            <a:ext cx="85206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158" name="Google Shape;1158;p38"/>
          <p:cNvSpPr txBox="1">
            <a:spLocks noGrp="1"/>
          </p:cNvSpPr>
          <p:nvPr>
            <p:ph type="body" idx="1"/>
          </p:nvPr>
        </p:nvSpPr>
        <p:spPr>
          <a:xfrm>
            <a:off x="311700" y="1152475"/>
            <a:ext cx="3999900" cy="341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marL="457200" lvl="0" indent="-31750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1pPr>
            <a:lvl2pPr marL="914400" lvl="1" indent="-304800" rtl="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2pPr>
            <a:lvl3pPr marL="1371600" lvl="2" indent="-304800" rtl="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3pPr>
            <a:lvl4pPr marL="1828800" lvl="3" indent="-304800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4pPr>
            <a:lvl5pPr marL="2286000" lvl="4" indent="-304800" rtl="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 rtl="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 rtl="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 rtl="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  <p:sp>
        <p:nvSpPr>
          <p:cNvPr id="1159" name="Google Shape;1159;p38"/>
          <p:cNvSpPr txBox="1">
            <a:spLocks noGrp="1"/>
          </p:cNvSpPr>
          <p:nvPr>
            <p:ph type="body" idx="2"/>
          </p:nvPr>
        </p:nvSpPr>
        <p:spPr>
          <a:xfrm>
            <a:off x="4832400" y="1152475"/>
            <a:ext cx="3999900" cy="341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marL="457200" lvl="0" indent="-31750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1pPr>
            <a:lvl2pPr marL="914400" lvl="1" indent="-304800" rtl="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2pPr>
            <a:lvl3pPr marL="1371600" lvl="2" indent="-304800" rtl="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3pPr>
            <a:lvl4pPr marL="1828800" lvl="3" indent="-304800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4pPr>
            <a:lvl5pPr marL="2286000" lvl="4" indent="-304800" rtl="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 rtl="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 rtl="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 rtl="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  <p:sp>
        <p:nvSpPr>
          <p:cNvPr id="1160" name="Google Shape;1160;p38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_ONLY">
    <p:spTree>
      <p:nvGrpSpPr>
        <p:cNvPr id="1" name="Shape 11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62" name="Google Shape;1162;p39"/>
          <p:cNvSpPr txBox="1">
            <a:spLocks noGrp="1"/>
          </p:cNvSpPr>
          <p:nvPr>
            <p:ph type="title"/>
          </p:nvPr>
        </p:nvSpPr>
        <p:spPr>
          <a:xfrm>
            <a:off x="311700" y="445025"/>
            <a:ext cx="85206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163" name="Google Shape;1163;p39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_COLUMN_TEXT">
    <p:spTree>
      <p:nvGrpSpPr>
        <p:cNvPr id="1" name="Shape 11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65" name="Google Shape;1165;p40"/>
          <p:cNvSpPr txBox="1">
            <a:spLocks noGrp="1"/>
          </p:cNvSpPr>
          <p:nvPr>
            <p:ph type="title"/>
          </p:nvPr>
        </p:nvSpPr>
        <p:spPr>
          <a:xfrm>
            <a:off x="311700" y="555600"/>
            <a:ext cx="2808000" cy="7557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rm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1166" name="Google Shape;1166;p40"/>
          <p:cNvSpPr txBox="1">
            <a:spLocks noGrp="1"/>
          </p:cNvSpPr>
          <p:nvPr>
            <p:ph type="body" idx="1"/>
          </p:nvPr>
        </p:nvSpPr>
        <p:spPr>
          <a:xfrm>
            <a:off x="311700" y="1389600"/>
            <a:ext cx="2808000" cy="3179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marL="457200" lvl="0" indent="-304800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1pPr>
            <a:lvl2pPr marL="914400" lvl="1" indent="-304800" rtl="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2pPr>
            <a:lvl3pPr marL="1371600" lvl="2" indent="-304800" rtl="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3pPr>
            <a:lvl4pPr marL="1828800" lvl="3" indent="-304800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4pPr>
            <a:lvl5pPr marL="2286000" lvl="4" indent="-304800" rtl="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 rtl="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 rtl="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 rtl="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  <p:sp>
        <p:nvSpPr>
          <p:cNvPr id="1167" name="Google Shape;1167;p40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_POINT">
    <p:spTree>
      <p:nvGrpSpPr>
        <p:cNvPr id="1" name="Shape 11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69" name="Google Shape;1169;p41"/>
          <p:cNvSpPr txBox="1">
            <a:spLocks noGrp="1"/>
          </p:cNvSpPr>
          <p:nvPr>
            <p:ph type="title"/>
          </p:nvPr>
        </p:nvSpPr>
        <p:spPr>
          <a:xfrm>
            <a:off x="490250" y="450150"/>
            <a:ext cx="6367800" cy="409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1pPr>
            <a:lvl2pPr lvl="1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>
            <a:endParaRPr/>
          </a:p>
        </p:txBody>
      </p:sp>
      <p:sp>
        <p:nvSpPr>
          <p:cNvPr id="1170" name="Google Shape;1170;p41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_TITLE_AND_DESCRIPTION">
    <p:spTree>
      <p:nvGrpSpPr>
        <p:cNvPr id="1" name="Shape 11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2" name="Google Shape;1172;p42"/>
          <p:cNvSpPr/>
          <p:nvPr/>
        </p:nvSpPr>
        <p:spPr>
          <a:xfrm>
            <a:off x="4572000" y="-125"/>
            <a:ext cx="4572000" cy="51435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73" name="Google Shape;1173;p42"/>
          <p:cNvSpPr txBox="1">
            <a:spLocks noGrp="1"/>
          </p:cNvSpPr>
          <p:nvPr>
            <p:ph type="title"/>
          </p:nvPr>
        </p:nvSpPr>
        <p:spPr>
          <a:xfrm>
            <a:off x="265500" y="1233175"/>
            <a:ext cx="4045200" cy="14823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9pPr>
          </a:lstStyle>
          <a:p>
            <a:endParaRPr/>
          </a:p>
        </p:txBody>
      </p:sp>
      <p:sp>
        <p:nvSpPr>
          <p:cNvPr id="1174" name="Google Shape;1174;p42"/>
          <p:cNvSpPr txBox="1">
            <a:spLocks noGrp="1"/>
          </p:cNvSpPr>
          <p:nvPr>
            <p:ph type="subTitle" idx="1"/>
          </p:nvPr>
        </p:nvSpPr>
        <p:spPr>
          <a:xfrm>
            <a:off x="265500" y="2803075"/>
            <a:ext cx="4045200" cy="1235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1175" name="Google Shape;1175;p42"/>
          <p:cNvSpPr txBox="1">
            <a:spLocks noGrp="1"/>
          </p:cNvSpPr>
          <p:nvPr>
            <p:ph type="body" idx="2"/>
          </p:nvPr>
        </p:nvSpPr>
        <p:spPr>
          <a:xfrm>
            <a:off x="4939500" y="724075"/>
            <a:ext cx="3837000" cy="3695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marL="457200" lvl="0" indent="-342900" rtl="0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1pPr>
            <a:lvl2pPr marL="914400" lvl="1" indent="-317500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1176" name="Google Shape;1176;p42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1 column" type="tx">
  <p:cSld name="TITLE_AND_BODY">
    <p:spTree>
      <p:nvGrpSpPr>
        <p:cNvPr id="1" name="Shape 2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1" name="Google Shape;291;p5"/>
          <p:cNvSpPr txBox="1">
            <a:spLocks noGrp="1"/>
          </p:cNvSpPr>
          <p:nvPr>
            <p:ph type="title"/>
          </p:nvPr>
        </p:nvSpPr>
        <p:spPr>
          <a:xfrm>
            <a:off x="747925" y="225025"/>
            <a:ext cx="6140400" cy="857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9pPr>
          </a:lstStyle>
          <a:p>
            <a:endParaRPr/>
          </a:p>
        </p:txBody>
      </p:sp>
      <p:sp>
        <p:nvSpPr>
          <p:cNvPr id="292" name="Google Shape;292;p5"/>
          <p:cNvSpPr txBox="1">
            <a:spLocks noGrp="1"/>
          </p:cNvSpPr>
          <p:nvPr>
            <p:ph type="body" idx="1"/>
          </p:nvPr>
        </p:nvSpPr>
        <p:spPr>
          <a:xfrm>
            <a:off x="747925" y="1302837"/>
            <a:ext cx="6140400" cy="361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87350">
              <a:spcBef>
                <a:spcPts val="600"/>
              </a:spcBef>
              <a:spcAft>
                <a:spcPts val="0"/>
              </a:spcAft>
              <a:buSzPts val="2500"/>
              <a:buChar char="✘"/>
              <a:defRPr sz="2500"/>
            </a:lvl1pPr>
            <a:lvl2pPr marL="914400" lvl="1" indent="-355600">
              <a:spcBef>
                <a:spcPts val="0"/>
              </a:spcBef>
              <a:spcAft>
                <a:spcPts val="0"/>
              </a:spcAft>
              <a:buSzPts val="2000"/>
              <a:buChar char="✗"/>
              <a:defRPr/>
            </a:lvl2pPr>
            <a:lvl3pPr marL="1371600" lvl="2" indent="-355600">
              <a:spcBef>
                <a:spcPts val="0"/>
              </a:spcBef>
              <a:spcAft>
                <a:spcPts val="0"/>
              </a:spcAft>
              <a:buSzPts val="2000"/>
              <a:buChar char="■"/>
              <a:defRPr/>
            </a:lvl3pPr>
            <a:lvl4pPr marL="1828800" lvl="3" indent="-342900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4pPr>
            <a:lvl5pPr marL="2286000" lvl="4" indent="-342900">
              <a:spcBef>
                <a:spcPts val="0"/>
              </a:spcBef>
              <a:spcAft>
                <a:spcPts val="0"/>
              </a:spcAft>
              <a:buSzPts val="1800"/>
              <a:buChar char="○"/>
              <a:defRPr/>
            </a:lvl5pPr>
            <a:lvl6pPr marL="2743200" lvl="5" indent="-34290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6pPr>
            <a:lvl7pPr marL="3200400" lvl="6" indent="-342900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7pPr>
            <a:lvl8pPr marL="3657600" lvl="7" indent="-342900">
              <a:spcBef>
                <a:spcPts val="0"/>
              </a:spcBef>
              <a:spcAft>
                <a:spcPts val="0"/>
              </a:spcAft>
              <a:buSzPts val="1800"/>
              <a:buChar char="○"/>
              <a:defRPr/>
            </a:lvl8pPr>
            <a:lvl9pPr marL="4114800" lvl="8" indent="-34290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9pPr>
          </a:lstStyle>
          <a:p>
            <a:endParaRPr/>
          </a:p>
        </p:txBody>
      </p:sp>
      <p:grpSp>
        <p:nvGrpSpPr>
          <p:cNvPr id="293" name="Google Shape;293;p5"/>
          <p:cNvGrpSpPr/>
          <p:nvPr/>
        </p:nvGrpSpPr>
        <p:grpSpPr>
          <a:xfrm>
            <a:off x="7442902" y="-91154"/>
            <a:ext cx="1796289" cy="5330574"/>
            <a:chOff x="6023725" y="842300"/>
            <a:chExt cx="1358150" cy="4030375"/>
          </a:xfrm>
        </p:grpSpPr>
        <p:sp>
          <p:nvSpPr>
            <p:cNvPr id="294" name="Google Shape;294;p5"/>
            <p:cNvSpPr/>
            <p:nvPr/>
          </p:nvSpPr>
          <p:spPr>
            <a:xfrm>
              <a:off x="6371275" y="842300"/>
              <a:ext cx="397100" cy="492450"/>
            </a:xfrm>
            <a:custGeom>
              <a:avLst/>
              <a:gdLst/>
              <a:ahLst/>
              <a:cxnLst/>
              <a:rect l="l" t="t" r="r" b="b"/>
              <a:pathLst>
                <a:path w="15884" h="19698" extrusionOk="0">
                  <a:moveTo>
                    <a:pt x="9355" y="4108"/>
                  </a:moveTo>
                  <a:lnTo>
                    <a:pt x="9465" y="4145"/>
                  </a:lnTo>
                  <a:lnTo>
                    <a:pt x="9538" y="4182"/>
                  </a:lnTo>
                  <a:lnTo>
                    <a:pt x="9648" y="4328"/>
                  </a:lnTo>
                  <a:lnTo>
                    <a:pt x="9721" y="4549"/>
                  </a:lnTo>
                  <a:lnTo>
                    <a:pt x="9721" y="4769"/>
                  </a:lnTo>
                  <a:lnTo>
                    <a:pt x="9721" y="4842"/>
                  </a:lnTo>
                  <a:lnTo>
                    <a:pt x="9685" y="4879"/>
                  </a:lnTo>
                  <a:lnTo>
                    <a:pt x="9575" y="4952"/>
                  </a:lnTo>
                  <a:lnTo>
                    <a:pt x="9391" y="4952"/>
                  </a:lnTo>
                  <a:lnTo>
                    <a:pt x="9355" y="4915"/>
                  </a:lnTo>
                  <a:lnTo>
                    <a:pt x="9281" y="4842"/>
                  </a:lnTo>
                  <a:lnTo>
                    <a:pt x="9208" y="4695"/>
                  </a:lnTo>
                  <a:lnTo>
                    <a:pt x="9171" y="4549"/>
                  </a:lnTo>
                  <a:lnTo>
                    <a:pt x="9171" y="4438"/>
                  </a:lnTo>
                  <a:lnTo>
                    <a:pt x="9171" y="4328"/>
                  </a:lnTo>
                  <a:lnTo>
                    <a:pt x="9245" y="4108"/>
                  </a:lnTo>
                  <a:close/>
                  <a:moveTo>
                    <a:pt x="9355" y="3705"/>
                  </a:moveTo>
                  <a:lnTo>
                    <a:pt x="9245" y="3742"/>
                  </a:lnTo>
                  <a:lnTo>
                    <a:pt x="9135" y="3778"/>
                  </a:lnTo>
                  <a:lnTo>
                    <a:pt x="9025" y="3852"/>
                  </a:lnTo>
                  <a:lnTo>
                    <a:pt x="8988" y="3925"/>
                  </a:lnTo>
                  <a:lnTo>
                    <a:pt x="8914" y="3998"/>
                  </a:lnTo>
                  <a:lnTo>
                    <a:pt x="8841" y="4218"/>
                  </a:lnTo>
                  <a:lnTo>
                    <a:pt x="8804" y="4475"/>
                  </a:lnTo>
                  <a:lnTo>
                    <a:pt x="8804" y="4659"/>
                  </a:lnTo>
                  <a:lnTo>
                    <a:pt x="8841" y="4805"/>
                  </a:lnTo>
                  <a:lnTo>
                    <a:pt x="8878" y="4952"/>
                  </a:lnTo>
                  <a:lnTo>
                    <a:pt x="8988" y="5099"/>
                  </a:lnTo>
                  <a:lnTo>
                    <a:pt x="9098" y="5209"/>
                  </a:lnTo>
                  <a:lnTo>
                    <a:pt x="9245" y="5282"/>
                  </a:lnTo>
                  <a:lnTo>
                    <a:pt x="9391" y="5355"/>
                  </a:lnTo>
                  <a:lnTo>
                    <a:pt x="9538" y="5355"/>
                  </a:lnTo>
                  <a:lnTo>
                    <a:pt x="9721" y="5319"/>
                  </a:lnTo>
                  <a:lnTo>
                    <a:pt x="9868" y="5245"/>
                  </a:lnTo>
                  <a:lnTo>
                    <a:pt x="10015" y="5135"/>
                  </a:lnTo>
                  <a:lnTo>
                    <a:pt x="10088" y="4989"/>
                  </a:lnTo>
                  <a:lnTo>
                    <a:pt x="10125" y="4805"/>
                  </a:lnTo>
                  <a:lnTo>
                    <a:pt x="10125" y="4659"/>
                  </a:lnTo>
                  <a:lnTo>
                    <a:pt x="10088" y="4475"/>
                  </a:lnTo>
                  <a:lnTo>
                    <a:pt x="10052" y="4292"/>
                  </a:lnTo>
                  <a:lnTo>
                    <a:pt x="9978" y="4145"/>
                  </a:lnTo>
                  <a:lnTo>
                    <a:pt x="9905" y="3998"/>
                  </a:lnTo>
                  <a:lnTo>
                    <a:pt x="9795" y="3888"/>
                  </a:lnTo>
                  <a:lnTo>
                    <a:pt x="9648" y="3778"/>
                  </a:lnTo>
                  <a:lnTo>
                    <a:pt x="9501" y="3742"/>
                  </a:lnTo>
                  <a:lnTo>
                    <a:pt x="9355" y="3705"/>
                  </a:lnTo>
                  <a:close/>
                  <a:moveTo>
                    <a:pt x="11262" y="6676"/>
                  </a:moveTo>
                  <a:lnTo>
                    <a:pt x="11262" y="6786"/>
                  </a:lnTo>
                  <a:lnTo>
                    <a:pt x="11225" y="6859"/>
                  </a:lnTo>
                  <a:lnTo>
                    <a:pt x="11152" y="6933"/>
                  </a:lnTo>
                  <a:lnTo>
                    <a:pt x="11042" y="7006"/>
                  </a:lnTo>
                  <a:lnTo>
                    <a:pt x="10785" y="7116"/>
                  </a:lnTo>
                  <a:lnTo>
                    <a:pt x="10602" y="7190"/>
                  </a:lnTo>
                  <a:lnTo>
                    <a:pt x="9795" y="7556"/>
                  </a:lnTo>
                  <a:lnTo>
                    <a:pt x="9721" y="7263"/>
                  </a:lnTo>
                  <a:lnTo>
                    <a:pt x="10639" y="6823"/>
                  </a:lnTo>
                  <a:lnTo>
                    <a:pt x="11079" y="6676"/>
                  </a:lnTo>
                  <a:close/>
                  <a:moveTo>
                    <a:pt x="11115" y="6273"/>
                  </a:moveTo>
                  <a:lnTo>
                    <a:pt x="10859" y="6346"/>
                  </a:lnTo>
                  <a:lnTo>
                    <a:pt x="10052" y="6639"/>
                  </a:lnTo>
                  <a:lnTo>
                    <a:pt x="9648" y="6823"/>
                  </a:lnTo>
                  <a:lnTo>
                    <a:pt x="9281" y="7006"/>
                  </a:lnTo>
                  <a:lnTo>
                    <a:pt x="9208" y="7080"/>
                  </a:lnTo>
                  <a:lnTo>
                    <a:pt x="9208" y="7116"/>
                  </a:lnTo>
                  <a:lnTo>
                    <a:pt x="9208" y="7190"/>
                  </a:lnTo>
                  <a:lnTo>
                    <a:pt x="9208" y="7263"/>
                  </a:lnTo>
                  <a:lnTo>
                    <a:pt x="9318" y="7336"/>
                  </a:lnTo>
                  <a:lnTo>
                    <a:pt x="9465" y="7336"/>
                  </a:lnTo>
                  <a:lnTo>
                    <a:pt x="9465" y="7593"/>
                  </a:lnTo>
                  <a:lnTo>
                    <a:pt x="9538" y="7813"/>
                  </a:lnTo>
                  <a:lnTo>
                    <a:pt x="9575" y="7887"/>
                  </a:lnTo>
                  <a:lnTo>
                    <a:pt x="9648" y="7923"/>
                  </a:lnTo>
                  <a:lnTo>
                    <a:pt x="9758" y="7923"/>
                  </a:lnTo>
                  <a:lnTo>
                    <a:pt x="10492" y="7630"/>
                  </a:lnTo>
                  <a:lnTo>
                    <a:pt x="10859" y="7483"/>
                  </a:lnTo>
                  <a:lnTo>
                    <a:pt x="11225" y="7336"/>
                  </a:lnTo>
                  <a:lnTo>
                    <a:pt x="11409" y="7190"/>
                  </a:lnTo>
                  <a:lnTo>
                    <a:pt x="11556" y="7006"/>
                  </a:lnTo>
                  <a:lnTo>
                    <a:pt x="11629" y="6896"/>
                  </a:lnTo>
                  <a:lnTo>
                    <a:pt x="11629" y="6786"/>
                  </a:lnTo>
                  <a:lnTo>
                    <a:pt x="11629" y="6676"/>
                  </a:lnTo>
                  <a:lnTo>
                    <a:pt x="11592" y="6566"/>
                  </a:lnTo>
                  <a:lnTo>
                    <a:pt x="11556" y="6419"/>
                  </a:lnTo>
                  <a:lnTo>
                    <a:pt x="11482" y="6346"/>
                  </a:lnTo>
                  <a:lnTo>
                    <a:pt x="11372" y="6273"/>
                  </a:lnTo>
                  <a:close/>
                  <a:moveTo>
                    <a:pt x="10198" y="2861"/>
                  </a:moveTo>
                  <a:lnTo>
                    <a:pt x="10235" y="3228"/>
                  </a:lnTo>
                  <a:lnTo>
                    <a:pt x="10345" y="3595"/>
                  </a:lnTo>
                  <a:lnTo>
                    <a:pt x="10565" y="4292"/>
                  </a:lnTo>
                  <a:lnTo>
                    <a:pt x="10822" y="5062"/>
                  </a:lnTo>
                  <a:lnTo>
                    <a:pt x="10895" y="5282"/>
                  </a:lnTo>
                  <a:lnTo>
                    <a:pt x="9025" y="6052"/>
                  </a:lnTo>
                  <a:lnTo>
                    <a:pt x="7154" y="6786"/>
                  </a:lnTo>
                  <a:lnTo>
                    <a:pt x="5173" y="7593"/>
                  </a:lnTo>
                  <a:lnTo>
                    <a:pt x="4146" y="7997"/>
                  </a:lnTo>
                  <a:lnTo>
                    <a:pt x="3816" y="8143"/>
                  </a:lnTo>
                  <a:lnTo>
                    <a:pt x="3486" y="8290"/>
                  </a:lnTo>
                  <a:lnTo>
                    <a:pt x="3266" y="7887"/>
                  </a:lnTo>
                  <a:lnTo>
                    <a:pt x="3045" y="7446"/>
                  </a:lnTo>
                  <a:lnTo>
                    <a:pt x="2679" y="6566"/>
                  </a:lnTo>
                  <a:lnTo>
                    <a:pt x="2532" y="6162"/>
                  </a:lnTo>
                  <a:lnTo>
                    <a:pt x="2385" y="5869"/>
                  </a:lnTo>
                  <a:lnTo>
                    <a:pt x="2238" y="5612"/>
                  </a:lnTo>
                  <a:lnTo>
                    <a:pt x="2715" y="5539"/>
                  </a:lnTo>
                  <a:lnTo>
                    <a:pt x="3192" y="5429"/>
                  </a:lnTo>
                  <a:lnTo>
                    <a:pt x="3669" y="5282"/>
                  </a:lnTo>
                  <a:lnTo>
                    <a:pt x="4146" y="5099"/>
                  </a:lnTo>
                  <a:lnTo>
                    <a:pt x="5210" y="4659"/>
                  </a:lnTo>
                  <a:lnTo>
                    <a:pt x="6273" y="4218"/>
                  </a:lnTo>
                  <a:lnTo>
                    <a:pt x="6824" y="4035"/>
                  </a:lnTo>
                  <a:lnTo>
                    <a:pt x="7374" y="3852"/>
                  </a:lnTo>
                  <a:lnTo>
                    <a:pt x="8474" y="3558"/>
                  </a:lnTo>
                  <a:lnTo>
                    <a:pt x="9025" y="3411"/>
                  </a:lnTo>
                  <a:lnTo>
                    <a:pt x="9538" y="3191"/>
                  </a:lnTo>
                  <a:lnTo>
                    <a:pt x="9868" y="3081"/>
                  </a:lnTo>
                  <a:lnTo>
                    <a:pt x="10015" y="2971"/>
                  </a:lnTo>
                  <a:lnTo>
                    <a:pt x="10198" y="2861"/>
                  </a:lnTo>
                  <a:close/>
                  <a:moveTo>
                    <a:pt x="8658" y="7740"/>
                  </a:moveTo>
                  <a:lnTo>
                    <a:pt x="8694" y="7923"/>
                  </a:lnTo>
                  <a:lnTo>
                    <a:pt x="8071" y="8253"/>
                  </a:lnTo>
                  <a:lnTo>
                    <a:pt x="7704" y="8437"/>
                  </a:lnTo>
                  <a:lnTo>
                    <a:pt x="7594" y="8437"/>
                  </a:lnTo>
                  <a:lnTo>
                    <a:pt x="7557" y="8363"/>
                  </a:lnTo>
                  <a:lnTo>
                    <a:pt x="7557" y="8180"/>
                  </a:lnTo>
                  <a:lnTo>
                    <a:pt x="8658" y="7740"/>
                  </a:lnTo>
                  <a:close/>
                  <a:moveTo>
                    <a:pt x="10198" y="2384"/>
                  </a:moveTo>
                  <a:lnTo>
                    <a:pt x="9978" y="2458"/>
                  </a:lnTo>
                  <a:lnTo>
                    <a:pt x="9795" y="2568"/>
                  </a:lnTo>
                  <a:lnTo>
                    <a:pt x="9391" y="2788"/>
                  </a:lnTo>
                  <a:lnTo>
                    <a:pt x="8841" y="2971"/>
                  </a:lnTo>
                  <a:lnTo>
                    <a:pt x="8328" y="3155"/>
                  </a:lnTo>
                  <a:lnTo>
                    <a:pt x="7264" y="3411"/>
                  </a:lnTo>
                  <a:lnTo>
                    <a:pt x="6750" y="3558"/>
                  </a:lnTo>
                  <a:lnTo>
                    <a:pt x="6237" y="3742"/>
                  </a:lnTo>
                  <a:lnTo>
                    <a:pt x="5210" y="4145"/>
                  </a:lnTo>
                  <a:lnTo>
                    <a:pt x="4219" y="4585"/>
                  </a:lnTo>
                  <a:lnTo>
                    <a:pt x="3669" y="4805"/>
                  </a:lnTo>
                  <a:lnTo>
                    <a:pt x="3119" y="4989"/>
                  </a:lnTo>
                  <a:lnTo>
                    <a:pt x="2018" y="5319"/>
                  </a:lnTo>
                  <a:lnTo>
                    <a:pt x="1945" y="5355"/>
                  </a:lnTo>
                  <a:lnTo>
                    <a:pt x="1908" y="5392"/>
                  </a:lnTo>
                  <a:lnTo>
                    <a:pt x="1908" y="5466"/>
                  </a:lnTo>
                  <a:lnTo>
                    <a:pt x="1945" y="5539"/>
                  </a:lnTo>
                  <a:lnTo>
                    <a:pt x="1982" y="5576"/>
                  </a:lnTo>
                  <a:lnTo>
                    <a:pt x="1945" y="5686"/>
                  </a:lnTo>
                  <a:lnTo>
                    <a:pt x="1945" y="5759"/>
                  </a:lnTo>
                  <a:lnTo>
                    <a:pt x="2018" y="5979"/>
                  </a:lnTo>
                  <a:lnTo>
                    <a:pt x="2165" y="6456"/>
                  </a:lnTo>
                  <a:lnTo>
                    <a:pt x="2385" y="6933"/>
                  </a:lnTo>
                  <a:lnTo>
                    <a:pt x="2752" y="7850"/>
                  </a:lnTo>
                  <a:lnTo>
                    <a:pt x="2972" y="8290"/>
                  </a:lnTo>
                  <a:lnTo>
                    <a:pt x="3192" y="8694"/>
                  </a:lnTo>
                  <a:lnTo>
                    <a:pt x="3266" y="8767"/>
                  </a:lnTo>
                  <a:lnTo>
                    <a:pt x="3302" y="8804"/>
                  </a:lnTo>
                  <a:lnTo>
                    <a:pt x="3412" y="8804"/>
                  </a:lnTo>
                  <a:lnTo>
                    <a:pt x="3522" y="8730"/>
                  </a:lnTo>
                  <a:lnTo>
                    <a:pt x="3596" y="8620"/>
                  </a:lnTo>
                  <a:lnTo>
                    <a:pt x="3999" y="8510"/>
                  </a:lnTo>
                  <a:lnTo>
                    <a:pt x="4403" y="8363"/>
                  </a:lnTo>
                  <a:lnTo>
                    <a:pt x="5173" y="8033"/>
                  </a:lnTo>
                  <a:lnTo>
                    <a:pt x="7300" y="7190"/>
                  </a:lnTo>
                  <a:lnTo>
                    <a:pt x="9281" y="6419"/>
                  </a:lnTo>
                  <a:lnTo>
                    <a:pt x="10235" y="6052"/>
                  </a:lnTo>
                  <a:lnTo>
                    <a:pt x="10712" y="5832"/>
                  </a:lnTo>
                  <a:lnTo>
                    <a:pt x="11152" y="5612"/>
                  </a:lnTo>
                  <a:lnTo>
                    <a:pt x="11262" y="5612"/>
                  </a:lnTo>
                  <a:lnTo>
                    <a:pt x="11335" y="5539"/>
                  </a:lnTo>
                  <a:lnTo>
                    <a:pt x="11372" y="5392"/>
                  </a:lnTo>
                  <a:lnTo>
                    <a:pt x="11372" y="5282"/>
                  </a:lnTo>
                  <a:lnTo>
                    <a:pt x="11299" y="5025"/>
                  </a:lnTo>
                  <a:lnTo>
                    <a:pt x="11042" y="4255"/>
                  </a:lnTo>
                  <a:lnTo>
                    <a:pt x="10785" y="3485"/>
                  </a:lnTo>
                  <a:lnTo>
                    <a:pt x="10639" y="3118"/>
                  </a:lnTo>
                  <a:lnTo>
                    <a:pt x="10455" y="2751"/>
                  </a:lnTo>
                  <a:lnTo>
                    <a:pt x="10418" y="2714"/>
                  </a:lnTo>
                  <a:lnTo>
                    <a:pt x="10345" y="2678"/>
                  </a:lnTo>
                  <a:lnTo>
                    <a:pt x="10382" y="2568"/>
                  </a:lnTo>
                  <a:lnTo>
                    <a:pt x="10382" y="2494"/>
                  </a:lnTo>
                  <a:lnTo>
                    <a:pt x="10308" y="2421"/>
                  </a:lnTo>
                  <a:lnTo>
                    <a:pt x="10198" y="2384"/>
                  </a:lnTo>
                  <a:close/>
                  <a:moveTo>
                    <a:pt x="8694" y="7263"/>
                  </a:moveTo>
                  <a:lnTo>
                    <a:pt x="7337" y="7813"/>
                  </a:lnTo>
                  <a:lnTo>
                    <a:pt x="7264" y="7850"/>
                  </a:lnTo>
                  <a:lnTo>
                    <a:pt x="7227" y="7923"/>
                  </a:lnTo>
                  <a:lnTo>
                    <a:pt x="7190" y="7997"/>
                  </a:lnTo>
                  <a:lnTo>
                    <a:pt x="7227" y="8070"/>
                  </a:lnTo>
                  <a:lnTo>
                    <a:pt x="7190" y="8143"/>
                  </a:lnTo>
                  <a:lnTo>
                    <a:pt x="7154" y="8363"/>
                  </a:lnTo>
                  <a:lnTo>
                    <a:pt x="7190" y="8620"/>
                  </a:lnTo>
                  <a:lnTo>
                    <a:pt x="7227" y="8730"/>
                  </a:lnTo>
                  <a:lnTo>
                    <a:pt x="7300" y="8840"/>
                  </a:lnTo>
                  <a:lnTo>
                    <a:pt x="7411" y="8877"/>
                  </a:lnTo>
                  <a:lnTo>
                    <a:pt x="7557" y="8877"/>
                  </a:lnTo>
                  <a:lnTo>
                    <a:pt x="7704" y="8840"/>
                  </a:lnTo>
                  <a:lnTo>
                    <a:pt x="7887" y="8804"/>
                  </a:lnTo>
                  <a:lnTo>
                    <a:pt x="8218" y="8620"/>
                  </a:lnTo>
                  <a:lnTo>
                    <a:pt x="9061" y="8217"/>
                  </a:lnTo>
                  <a:lnTo>
                    <a:pt x="9098" y="8180"/>
                  </a:lnTo>
                  <a:lnTo>
                    <a:pt x="9171" y="8107"/>
                  </a:lnTo>
                  <a:lnTo>
                    <a:pt x="9171" y="8033"/>
                  </a:lnTo>
                  <a:lnTo>
                    <a:pt x="9171" y="7960"/>
                  </a:lnTo>
                  <a:lnTo>
                    <a:pt x="8951" y="7410"/>
                  </a:lnTo>
                  <a:lnTo>
                    <a:pt x="8914" y="7336"/>
                  </a:lnTo>
                  <a:lnTo>
                    <a:pt x="8841" y="7300"/>
                  </a:lnTo>
                  <a:lnTo>
                    <a:pt x="8768" y="7263"/>
                  </a:lnTo>
                  <a:close/>
                  <a:moveTo>
                    <a:pt x="11702" y="8327"/>
                  </a:moveTo>
                  <a:lnTo>
                    <a:pt x="11886" y="8694"/>
                  </a:lnTo>
                  <a:lnTo>
                    <a:pt x="12106" y="9060"/>
                  </a:lnTo>
                  <a:lnTo>
                    <a:pt x="11702" y="9244"/>
                  </a:lnTo>
                  <a:lnTo>
                    <a:pt x="11335" y="9390"/>
                  </a:lnTo>
                  <a:lnTo>
                    <a:pt x="10932" y="9500"/>
                  </a:lnTo>
                  <a:lnTo>
                    <a:pt x="10528" y="9611"/>
                  </a:lnTo>
                  <a:lnTo>
                    <a:pt x="10382" y="9244"/>
                  </a:lnTo>
                  <a:lnTo>
                    <a:pt x="10198" y="8877"/>
                  </a:lnTo>
                  <a:lnTo>
                    <a:pt x="10162" y="8840"/>
                  </a:lnTo>
                  <a:lnTo>
                    <a:pt x="10565" y="8730"/>
                  </a:lnTo>
                  <a:lnTo>
                    <a:pt x="10932" y="8620"/>
                  </a:lnTo>
                  <a:lnTo>
                    <a:pt x="11702" y="8327"/>
                  </a:lnTo>
                  <a:close/>
                  <a:moveTo>
                    <a:pt x="11776" y="7887"/>
                  </a:moveTo>
                  <a:lnTo>
                    <a:pt x="11299" y="8070"/>
                  </a:lnTo>
                  <a:lnTo>
                    <a:pt x="10822" y="8217"/>
                  </a:lnTo>
                  <a:lnTo>
                    <a:pt x="9868" y="8510"/>
                  </a:lnTo>
                  <a:lnTo>
                    <a:pt x="9832" y="8510"/>
                  </a:lnTo>
                  <a:lnTo>
                    <a:pt x="9795" y="8583"/>
                  </a:lnTo>
                  <a:lnTo>
                    <a:pt x="9758" y="8694"/>
                  </a:lnTo>
                  <a:lnTo>
                    <a:pt x="9832" y="8804"/>
                  </a:lnTo>
                  <a:lnTo>
                    <a:pt x="9868" y="8840"/>
                  </a:lnTo>
                  <a:lnTo>
                    <a:pt x="9942" y="8877"/>
                  </a:lnTo>
                  <a:lnTo>
                    <a:pt x="9905" y="8950"/>
                  </a:lnTo>
                  <a:lnTo>
                    <a:pt x="9905" y="9024"/>
                  </a:lnTo>
                  <a:lnTo>
                    <a:pt x="10088" y="9427"/>
                  </a:lnTo>
                  <a:lnTo>
                    <a:pt x="10198" y="9867"/>
                  </a:lnTo>
                  <a:lnTo>
                    <a:pt x="10235" y="9941"/>
                  </a:lnTo>
                  <a:lnTo>
                    <a:pt x="10272" y="9977"/>
                  </a:lnTo>
                  <a:lnTo>
                    <a:pt x="10308" y="10014"/>
                  </a:lnTo>
                  <a:lnTo>
                    <a:pt x="10382" y="10051"/>
                  </a:lnTo>
                  <a:lnTo>
                    <a:pt x="10932" y="9904"/>
                  </a:lnTo>
                  <a:lnTo>
                    <a:pt x="11446" y="9757"/>
                  </a:lnTo>
                  <a:lnTo>
                    <a:pt x="11959" y="9574"/>
                  </a:lnTo>
                  <a:lnTo>
                    <a:pt x="12436" y="9317"/>
                  </a:lnTo>
                  <a:lnTo>
                    <a:pt x="12509" y="9280"/>
                  </a:lnTo>
                  <a:lnTo>
                    <a:pt x="12583" y="9207"/>
                  </a:lnTo>
                  <a:lnTo>
                    <a:pt x="12583" y="9097"/>
                  </a:lnTo>
                  <a:lnTo>
                    <a:pt x="12546" y="9024"/>
                  </a:lnTo>
                  <a:lnTo>
                    <a:pt x="12253" y="8547"/>
                  </a:lnTo>
                  <a:lnTo>
                    <a:pt x="11996" y="7997"/>
                  </a:lnTo>
                  <a:lnTo>
                    <a:pt x="11959" y="7923"/>
                  </a:lnTo>
                  <a:lnTo>
                    <a:pt x="11922" y="7887"/>
                  </a:lnTo>
                  <a:close/>
                  <a:moveTo>
                    <a:pt x="8914" y="9354"/>
                  </a:moveTo>
                  <a:lnTo>
                    <a:pt x="9061" y="9757"/>
                  </a:lnTo>
                  <a:lnTo>
                    <a:pt x="9281" y="10161"/>
                  </a:lnTo>
                  <a:lnTo>
                    <a:pt x="8658" y="10491"/>
                  </a:lnTo>
                  <a:lnTo>
                    <a:pt x="7961" y="10784"/>
                  </a:lnTo>
                  <a:lnTo>
                    <a:pt x="7814" y="10858"/>
                  </a:lnTo>
                  <a:lnTo>
                    <a:pt x="7741" y="10858"/>
                  </a:lnTo>
                  <a:lnTo>
                    <a:pt x="7704" y="10821"/>
                  </a:lnTo>
                  <a:lnTo>
                    <a:pt x="7631" y="10674"/>
                  </a:lnTo>
                  <a:lnTo>
                    <a:pt x="7594" y="10491"/>
                  </a:lnTo>
                  <a:lnTo>
                    <a:pt x="7521" y="10161"/>
                  </a:lnTo>
                  <a:lnTo>
                    <a:pt x="7374" y="9867"/>
                  </a:lnTo>
                  <a:lnTo>
                    <a:pt x="8914" y="9354"/>
                  </a:lnTo>
                  <a:close/>
                  <a:moveTo>
                    <a:pt x="8951" y="8950"/>
                  </a:moveTo>
                  <a:lnTo>
                    <a:pt x="7154" y="9537"/>
                  </a:lnTo>
                  <a:lnTo>
                    <a:pt x="7117" y="9574"/>
                  </a:lnTo>
                  <a:lnTo>
                    <a:pt x="7080" y="9611"/>
                  </a:lnTo>
                  <a:lnTo>
                    <a:pt x="7044" y="9721"/>
                  </a:lnTo>
                  <a:lnTo>
                    <a:pt x="7080" y="9831"/>
                  </a:lnTo>
                  <a:lnTo>
                    <a:pt x="7190" y="9904"/>
                  </a:lnTo>
                  <a:lnTo>
                    <a:pt x="7190" y="10124"/>
                  </a:lnTo>
                  <a:lnTo>
                    <a:pt x="7227" y="10381"/>
                  </a:lnTo>
                  <a:lnTo>
                    <a:pt x="7374" y="10858"/>
                  </a:lnTo>
                  <a:lnTo>
                    <a:pt x="7411" y="11004"/>
                  </a:lnTo>
                  <a:lnTo>
                    <a:pt x="7521" y="11114"/>
                  </a:lnTo>
                  <a:lnTo>
                    <a:pt x="7631" y="11188"/>
                  </a:lnTo>
                  <a:lnTo>
                    <a:pt x="7777" y="11225"/>
                  </a:lnTo>
                  <a:lnTo>
                    <a:pt x="8034" y="11151"/>
                  </a:lnTo>
                  <a:lnTo>
                    <a:pt x="8291" y="11078"/>
                  </a:lnTo>
                  <a:lnTo>
                    <a:pt x="8768" y="10858"/>
                  </a:lnTo>
                  <a:lnTo>
                    <a:pt x="9245" y="10601"/>
                  </a:lnTo>
                  <a:lnTo>
                    <a:pt x="9685" y="10344"/>
                  </a:lnTo>
                  <a:lnTo>
                    <a:pt x="9721" y="10271"/>
                  </a:lnTo>
                  <a:lnTo>
                    <a:pt x="9758" y="10197"/>
                  </a:lnTo>
                  <a:lnTo>
                    <a:pt x="9758" y="10161"/>
                  </a:lnTo>
                  <a:lnTo>
                    <a:pt x="9721" y="10087"/>
                  </a:lnTo>
                  <a:lnTo>
                    <a:pt x="9538" y="9867"/>
                  </a:lnTo>
                  <a:lnTo>
                    <a:pt x="9391" y="9611"/>
                  </a:lnTo>
                  <a:lnTo>
                    <a:pt x="9281" y="9354"/>
                  </a:lnTo>
                  <a:lnTo>
                    <a:pt x="9208" y="9060"/>
                  </a:lnTo>
                  <a:lnTo>
                    <a:pt x="9171" y="8987"/>
                  </a:lnTo>
                  <a:lnTo>
                    <a:pt x="9098" y="8950"/>
                  </a:lnTo>
                  <a:close/>
                  <a:moveTo>
                    <a:pt x="12473" y="10344"/>
                  </a:moveTo>
                  <a:lnTo>
                    <a:pt x="12619" y="10711"/>
                  </a:lnTo>
                  <a:lnTo>
                    <a:pt x="11959" y="11078"/>
                  </a:lnTo>
                  <a:lnTo>
                    <a:pt x="11299" y="11445"/>
                  </a:lnTo>
                  <a:lnTo>
                    <a:pt x="11152" y="10894"/>
                  </a:lnTo>
                  <a:lnTo>
                    <a:pt x="11189" y="10858"/>
                  </a:lnTo>
                  <a:lnTo>
                    <a:pt x="11189" y="10784"/>
                  </a:lnTo>
                  <a:lnTo>
                    <a:pt x="11482" y="10674"/>
                  </a:lnTo>
                  <a:lnTo>
                    <a:pt x="11776" y="10601"/>
                  </a:lnTo>
                  <a:lnTo>
                    <a:pt x="12473" y="10344"/>
                  </a:lnTo>
                  <a:close/>
                  <a:moveTo>
                    <a:pt x="6273" y="10418"/>
                  </a:moveTo>
                  <a:lnTo>
                    <a:pt x="6347" y="10454"/>
                  </a:lnTo>
                  <a:lnTo>
                    <a:pt x="6420" y="10564"/>
                  </a:lnTo>
                  <a:lnTo>
                    <a:pt x="6567" y="10894"/>
                  </a:lnTo>
                  <a:lnTo>
                    <a:pt x="5797" y="11261"/>
                  </a:lnTo>
                  <a:lnTo>
                    <a:pt x="5100" y="11738"/>
                  </a:lnTo>
                  <a:lnTo>
                    <a:pt x="4953" y="11298"/>
                  </a:lnTo>
                  <a:lnTo>
                    <a:pt x="4843" y="11078"/>
                  </a:lnTo>
                  <a:lnTo>
                    <a:pt x="4733" y="10894"/>
                  </a:lnTo>
                  <a:lnTo>
                    <a:pt x="5613" y="10601"/>
                  </a:lnTo>
                  <a:lnTo>
                    <a:pt x="5943" y="10491"/>
                  </a:lnTo>
                  <a:lnTo>
                    <a:pt x="6237" y="10418"/>
                  </a:lnTo>
                  <a:close/>
                  <a:moveTo>
                    <a:pt x="12583" y="9867"/>
                  </a:moveTo>
                  <a:lnTo>
                    <a:pt x="12509" y="9904"/>
                  </a:lnTo>
                  <a:lnTo>
                    <a:pt x="11519" y="10271"/>
                  </a:lnTo>
                  <a:lnTo>
                    <a:pt x="11115" y="10381"/>
                  </a:lnTo>
                  <a:lnTo>
                    <a:pt x="10932" y="10491"/>
                  </a:lnTo>
                  <a:lnTo>
                    <a:pt x="10859" y="10564"/>
                  </a:lnTo>
                  <a:lnTo>
                    <a:pt x="10785" y="10638"/>
                  </a:lnTo>
                  <a:lnTo>
                    <a:pt x="10785" y="10748"/>
                  </a:lnTo>
                  <a:lnTo>
                    <a:pt x="10822" y="10821"/>
                  </a:lnTo>
                  <a:lnTo>
                    <a:pt x="10859" y="10858"/>
                  </a:lnTo>
                  <a:lnTo>
                    <a:pt x="10859" y="10894"/>
                  </a:lnTo>
                  <a:lnTo>
                    <a:pt x="10895" y="11335"/>
                  </a:lnTo>
                  <a:lnTo>
                    <a:pt x="11005" y="11738"/>
                  </a:lnTo>
                  <a:lnTo>
                    <a:pt x="11005" y="11848"/>
                  </a:lnTo>
                  <a:lnTo>
                    <a:pt x="11079" y="11885"/>
                  </a:lnTo>
                  <a:lnTo>
                    <a:pt x="11152" y="11921"/>
                  </a:lnTo>
                  <a:lnTo>
                    <a:pt x="11225" y="11921"/>
                  </a:lnTo>
                  <a:lnTo>
                    <a:pt x="12142" y="11445"/>
                  </a:lnTo>
                  <a:lnTo>
                    <a:pt x="12986" y="10931"/>
                  </a:lnTo>
                  <a:lnTo>
                    <a:pt x="13060" y="10858"/>
                  </a:lnTo>
                  <a:lnTo>
                    <a:pt x="13096" y="10784"/>
                  </a:lnTo>
                  <a:lnTo>
                    <a:pt x="13096" y="10711"/>
                  </a:lnTo>
                  <a:lnTo>
                    <a:pt x="13060" y="10638"/>
                  </a:lnTo>
                  <a:lnTo>
                    <a:pt x="12876" y="10344"/>
                  </a:lnTo>
                  <a:lnTo>
                    <a:pt x="12766" y="10014"/>
                  </a:lnTo>
                  <a:lnTo>
                    <a:pt x="12729" y="9941"/>
                  </a:lnTo>
                  <a:lnTo>
                    <a:pt x="12656" y="9904"/>
                  </a:lnTo>
                  <a:lnTo>
                    <a:pt x="12583" y="9867"/>
                  </a:lnTo>
                  <a:close/>
                  <a:moveTo>
                    <a:pt x="6200" y="9977"/>
                  </a:moveTo>
                  <a:lnTo>
                    <a:pt x="5980" y="10014"/>
                  </a:lnTo>
                  <a:lnTo>
                    <a:pt x="5760" y="10087"/>
                  </a:lnTo>
                  <a:lnTo>
                    <a:pt x="5356" y="10234"/>
                  </a:lnTo>
                  <a:lnTo>
                    <a:pt x="4843" y="10381"/>
                  </a:lnTo>
                  <a:lnTo>
                    <a:pt x="4329" y="10564"/>
                  </a:lnTo>
                  <a:lnTo>
                    <a:pt x="4293" y="10601"/>
                  </a:lnTo>
                  <a:lnTo>
                    <a:pt x="4256" y="10638"/>
                  </a:lnTo>
                  <a:lnTo>
                    <a:pt x="4219" y="10784"/>
                  </a:lnTo>
                  <a:lnTo>
                    <a:pt x="4256" y="10894"/>
                  </a:lnTo>
                  <a:lnTo>
                    <a:pt x="4293" y="10931"/>
                  </a:lnTo>
                  <a:lnTo>
                    <a:pt x="4366" y="10968"/>
                  </a:lnTo>
                  <a:lnTo>
                    <a:pt x="4513" y="11298"/>
                  </a:lnTo>
                  <a:lnTo>
                    <a:pt x="4659" y="11701"/>
                  </a:lnTo>
                  <a:lnTo>
                    <a:pt x="4769" y="12142"/>
                  </a:lnTo>
                  <a:lnTo>
                    <a:pt x="4843" y="12215"/>
                  </a:lnTo>
                  <a:lnTo>
                    <a:pt x="4916" y="12252"/>
                  </a:lnTo>
                  <a:lnTo>
                    <a:pt x="4990" y="12252"/>
                  </a:lnTo>
                  <a:lnTo>
                    <a:pt x="5100" y="12215"/>
                  </a:lnTo>
                  <a:lnTo>
                    <a:pt x="5540" y="11921"/>
                  </a:lnTo>
                  <a:lnTo>
                    <a:pt x="5980" y="11665"/>
                  </a:lnTo>
                  <a:lnTo>
                    <a:pt x="6420" y="11445"/>
                  </a:lnTo>
                  <a:lnTo>
                    <a:pt x="6934" y="11225"/>
                  </a:lnTo>
                  <a:lnTo>
                    <a:pt x="6970" y="11188"/>
                  </a:lnTo>
                  <a:lnTo>
                    <a:pt x="7044" y="11114"/>
                  </a:lnTo>
                  <a:lnTo>
                    <a:pt x="7044" y="11041"/>
                  </a:lnTo>
                  <a:lnTo>
                    <a:pt x="7044" y="10931"/>
                  </a:lnTo>
                  <a:lnTo>
                    <a:pt x="6897" y="10601"/>
                  </a:lnTo>
                  <a:lnTo>
                    <a:pt x="6750" y="10307"/>
                  </a:lnTo>
                  <a:lnTo>
                    <a:pt x="6677" y="10161"/>
                  </a:lnTo>
                  <a:lnTo>
                    <a:pt x="6530" y="10051"/>
                  </a:lnTo>
                  <a:lnTo>
                    <a:pt x="6383" y="10014"/>
                  </a:lnTo>
                  <a:lnTo>
                    <a:pt x="6200" y="9977"/>
                  </a:lnTo>
                  <a:close/>
                  <a:moveTo>
                    <a:pt x="9832" y="11371"/>
                  </a:moveTo>
                  <a:lnTo>
                    <a:pt x="10125" y="11921"/>
                  </a:lnTo>
                  <a:lnTo>
                    <a:pt x="9721" y="12142"/>
                  </a:lnTo>
                  <a:lnTo>
                    <a:pt x="9318" y="12288"/>
                  </a:lnTo>
                  <a:lnTo>
                    <a:pt x="8914" y="12435"/>
                  </a:lnTo>
                  <a:lnTo>
                    <a:pt x="8511" y="12545"/>
                  </a:lnTo>
                  <a:lnTo>
                    <a:pt x="8328" y="12032"/>
                  </a:lnTo>
                  <a:lnTo>
                    <a:pt x="8694" y="11921"/>
                  </a:lnTo>
                  <a:lnTo>
                    <a:pt x="9098" y="11738"/>
                  </a:lnTo>
                  <a:lnTo>
                    <a:pt x="9832" y="11371"/>
                  </a:lnTo>
                  <a:close/>
                  <a:moveTo>
                    <a:pt x="9868" y="10894"/>
                  </a:moveTo>
                  <a:lnTo>
                    <a:pt x="8951" y="11298"/>
                  </a:lnTo>
                  <a:lnTo>
                    <a:pt x="8474" y="11481"/>
                  </a:lnTo>
                  <a:lnTo>
                    <a:pt x="8071" y="11738"/>
                  </a:lnTo>
                  <a:lnTo>
                    <a:pt x="7997" y="11738"/>
                  </a:lnTo>
                  <a:lnTo>
                    <a:pt x="7924" y="11775"/>
                  </a:lnTo>
                  <a:lnTo>
                    <a:pt x="7887" y="11885"/>
                  </a:lnTo>
                  <a:lnTo>
                    <a:pt x="7887" y="11958"/>
                  </a:lnTo>
                  <a:lnTo>
                    <a:pt x="8034" y="12398"/>
                  </a:lnTo>
                  <a:lnTo>
                    <a:pt x="8181" y="12839"/>
                  </a:lnTo>
                  <a:lnTo>
                    <a:pt x="8254" y="12949"/>
                  </a:lnTo>
                  <a:lnTo>
                    <a:pt x="8328" y="12985"/>
                  </a:lnTo>
                  <a:lnTo>
                    <a:pt x="8364" y="12985"/>
                  </a:lnTo>
                  <a:lnTo>
                    <a:pt x="8951" y="12839"/>
                  </a:lnTo>
                  <a:lnTo>
                    <a:pt x="9465" y="12655"/>
                  </a:lnTo>
                  <a:lnTo>
                    <a:pt x="10015" y="12472"/>
                  </a:lnTo>
                  <a:lnTo>
                    <a:pt x="10528" y="12215"/>
                  </a:lnTo>
                  <a:lnTo>
                    <a:pt x="10565" y="12142"/>
                  </a:lnTo>
                  <a:lnTo>
                    <a:pt x="10602" y="12105"/>
                  </a:lnTo>
                  <a:lnTo>
                    <a:pt x="10602" y="12032"/>
                  </a:lnTo>
                  <a:lnTo>
                    <a:pt x="10602" y="11958"/>
                  </a:lnTo>
                  <a:lnTo>
                    <a:pt x="10125" y="11041"/>
                  </a:lnTo>
                  <a:lnTo>
                    <a:pt x="10088" y="10968"/>
                  </a:lnTo>
                  <a:lnTo>
                    <a:pt x="10015" y="10894"/>
                  </a:lnTo>
                  <a:close/>
                  <a:moveTo>
                    <a:pt x="13133" y="12288"/>
                  </a:moveTo>
                  <a:lnTo>
                    <a:pt x="13243" y="12325"/>
                  </a:lnTo>
                  <a:lnTo>
                    <a:pt x="13353" y="12472"/>
                  </a:lnTo>
                  <a:lnTo>
                    <a:pt x="13610" y="12985"/>
                  </a:lnTo>
                  <a:lnTo>
                    <a:pt x="12839" y="13242"/>
                  </a:lnTo>
                  <a:lnTo>
                    <a:pt x="12106" y="13572"/>
                  </a:lnTo>
                  <a:lnTo>
                    <a:pt x="11996" y="13352"/>
                  </a:lnTo>
                  <a:lnTo>
                    <a:pt x="11886" y="13132"/>
                  </a:lnTo>
                  <a:lnTo>
                    <a:pt x="11739" y="12692"/>
                  </a:lnTo>
                  <a:lnTo>
                    <a:pt x="12032" y="12618"/>
                  </a:lnTo>
                  <a:lnTo>
                    <a:pt x="12289" y="12545"/>
                  </a:lnTo>
                  <a:lnTo>
                    <a:pt x="12839" y="12362"/>
                  </a:lnTo>
                  <a:lnTo>
                    <a:pt x="13023" y="12288"/>
                  </a:lnTo>
                  <a:close/>
                  <a:moveTo>
                    <a:pt x="7044" y="12325"/>
                  </a:moveTo>
                  <a:lnTo>
                    <a:pt x="7337" y="13022"/>
                  </a:lnTo>
                  <a:lnTo>
                    <a:pt x="5833" y="13792"/>
                  </a:lnTo>
                  <a:lnTo>
                    <a:pt x="5613" y="13132"/>
                  </a:lnTo>
                  <a:lnTo>
                    <a:pt x="5943" y="12875"/>
                  </a:lnTo>
                  <a:lnTo>
                    <a:pt x="6273" y="12655"/>
                  </a:lnTo>
                  <a:lnTo>
                    <a:pt x="6677" y="12472"/>
                  </a:lnTo>
                  <a:lnTo>
                    <a:pt x="7044" y="12325"/>
                  </a:lnTo>
                  <a:close/>
                  <a:moveTo>
                    <a:pt x="13060" y="11885"/>
                  </a:moveTo>
                  <a:lnTo>
                    <a:pt x="12839" y="11921"/>
                  </a:lnTo>
                  <a:lnTo>
                    <a:pt x="12473" y="12068"/>
                  </a:lnTo>
                  <a:lnTo>
                    <a:pt x="11922" y="12215"/>
                  </a:lnTo>
                  <a:lnTo>
                    <a:pt x="11666" y="12288"/>
                  </a:lnTo>
                  <a:lnTo>
                    <a:pt x="11446" y="12398"/>
                  </a:lnTo>
                  <a:lnTo>
                    <a:pt x="11372" y="12435"/>
                  </a:lnTo>
                  <a:lnTo>
                    <a:pt x="11372" y="12472"/>
                  </a:lnTo>
                  <a:lnTo>
                    <a:pt x="11372" y="12582"/>
                  </a:lnTo>
                  <a:lnTo>
                    <a:pt x="11446" y="12655"/>
                  </a:lnTo>
                  <a:lnTo>
                    <a:pt x="11519" y="12692"/>
                  </a:lnTo>
                  <a:lnTo>
                    <a:pt x="11482" y="12839"/>
                  </a:lnTo>
                  <a:lnTo>
                    <a:pt x="11482" y="13022"/>
                  </a:lnTo>
                  <a:lnTo>
                    <a:pt x="11519" y="13169"/>
                  </a:lnTo>
                  <a:lnTo>
                    <a:pt x="11556" y="13315"/>
                  </a:lnTo>
                  <a:lnTo>
                    <a:pt x="11702" y="13646"/>
                  </a:lnTo>
                  <a:lnTo>
                    <a:pt x="11886" y="13902"/>
                  </a:lnTo>
                  <a:lnTo>
                    <a:pt x="11996" y="13976"/>
                  </a:lnTo>
                  <a:lnTo>
                    <a:pt x="12106" y="13976"/>
                  </a:lnTo>
                  <a:lnTo>
                    <a:pt x="13023" y="13609"/>
                  </a:lnTo>
                  <a:lnTo>
                    <a:pt x="13940" y="13279"/>
                  </a:lnTo>
                  <a:lnTo>
                    <a:pt x="14013" y="13205"/>
                  </a:lnTo>
                  <a:lnTo>
                    <a:pt x="14050" y="13169"/>
                  </a:lnTo>
                  <a:lnTo>
                    <a:pt x="14087" y="13095"/>
                  </a:lnTo>
                  <a:lnTo>
                    <a:pt x="14050" y="13022"/>
                  </a:lnTo>
                  <a:lnTo>
                    <a:pt x="13646" y="12142"/>
                  </a:lnTo>
                  <a:lnTo>
                    <a:pt x="13573" y="12032"/>
                  </a:lnTo>
                  <a:lnTo>
                    <a:pt x="13463" y="11958"/>
                  </a:lnTo>
                  <a:lnTo>
                    <a:pt x="13353" y="11885"/>
                  </a:lnTo>
                  <a:close/>
                  <a:moveTo>
                    <a:pt x="7190" y="11848"/>
                  </a:moveTo>
                  <a:lnTo>
                    <a:pt x="7117" y="11885"/>
                  </a:lnTo>
                  <a:lnTo>
                    <a:pt x="6640" y="12032"/>
                  </a:lnTo>
                  <a:lnTo>
                    <a:pt x="6163" y="12215"/>
                  </a:lnTo>
                  <a:lnTo>
                    <a:pt x="5723" y="12508"/>
                  </a:lnTo>
                  <a:lnTo>
                    <a:pt x="5320" y="12802"/>
                  </a:lnTo>
                  <a:lnTo>
                    <a:pt x="5246" y="12839"/>
                  </a:lnTo>
                  <a:lnTo>
                    <a:pt x="5210" y="12875"/>
                  </a:lnTo>
                  <a:lnTo>
                    <a:pt x="5173" y="12912"/>
                  </a:lnTo>
                  <a:lnTo>
                    <a:pt x="5173" y="12985"/>
                  </a:lnTo>
                  <a:lnTo>
                    <a:pt x="5246" y="13279"/>
                  </a:lnTo>
                  <a:lnTo>
                    <a:pt x="5320" y="13572"/>
                  </a:lnTo>
                  <a:lnTo>
                    <a:pt x="5540" y="14159"/>
                  </a:lnTo>
                  <a:lnTo>
                    <a:pt x="5576" y="14196"/>
                  </a:lnTo>
                  <a:lnTo>
                    <a:pt x="5650" y="14269"/>
                  </a:lnTo>
                  <a:lnTo>
                    <a:pt x="5797" y="14269"/>
                  </a:lnTo>
                  <a:lnTo>
                    <a:pt x="7667" y="13315"/>
                  </a:lnTo>
                  <a:lnTo>
                    <a:pt x="7741" y="13279"/>
                  </a:lnTo>
                  <a:lnTo>
                    <a:pt x="7777" y="13205"/>
                  </a:lnTo>
                  <a:lnTo>
                    <a:pt x="7814" y="13132"/>
                  </a:lnTo>
                  <a:lnTo>
                    <a:pt x="7777" y="13059"/>
                  </a:lnTo>
                  <a:lnTo>
                    <a:pt x="7374" y="11995"/>
                  </a:lnTo>
                  <a:lnTo>
                    <a:pt x="7337" y="11921"/>
                  </a:lnTo>
                  <a:lnTo>
                    <a:pt x="7264" y="11885"/>
                  </a:lnTo>
                  <a:lnTo>
                    <a:pt x="7190" y="11848"/>
                  </a:lnTo>
                  <a:close/>
                  <a:moveTo>
                    <a:pt x="10528" y="13279"/>
                  </a:moveTo>
                  <a:lnTo>
                    <a:pt x="10895" y="13976"/>
                  </a:lnTo>
                  <a:lnTo>
                    <a:pt x="9318" y="14599"/>
                  </a:lnTo>
                  <a:lnTo>
                    <a:pt x="9025" y="13902"/>
                  </a:lnTo>
                  <a:lnTo>
                    <a:pt x="9098" y="13829"/>
                  </a:lnTo>
                  <a:lnTo>
                    <a:pt x="9098" y="13792"/>
                  </a:lnTo>
                  <a:lnTo>
                    <a:pt x="9135" y="13756"/>
                  </a:lnTo>
                  <a:lnTo>
                    <a:pt x="9465" y="13609"/>
                  </a:lnTo>
                  <a:lnTo>
                    <a:pt x="9758" y="13535"/>
                  </a:lnTo>
                  <a:lnTo>
                    <a:pt x="10528" y="13279"/>
                  </a:lnTo>
                  <a:close/>
                  <a:moveTo>
                    <a:pt x="10639" y="12839"/>
                  </a:moveTo>
                  <a:lnTo>
                    <a:pt x="10565" y="12875"/>
                  </a:lnTo>
                  <a:lnTo>
                    <a:pt x="9501" y="13242"/>
                  </a:lnTo>
                  <a:lnTo>
                    <a:pt x="9061" y="13352"/>
                  </a:lnTo>
                  <a:lnTo>
                    <a:pt x="8878" y="13462"/>
                  </a:lnTo>
                  <a:lnTo>
                    <a:pt x="8768" y="13499"/>
                  </a:lnTo>
                  <a:lnTo>
                    <a:pt x="8731" y="13572"/>
                  </a:lnTo>
                  <a:lnTo>
                    <a:pt x="8658" y="13682"/>
                  </a:lnTo>
                  <a:lnTo>
                    <a:pt x="8694" y="13829"/>
                  </a:lnTo>
                  <a:lnTo>
                    <a:pt x="8731" y="13866"/>
                  </a:lnTo>
                  <a:lnTo>
                    <a:pt x="8731" y="13902"/>
                  </a:lnTo>
                  <a:lnTo>
                    <a:pt x="8768" y="14159"/>
                  </a:lnTo>
                  <a:lnTo>
                    <a:pt x="8841" y="14416"/>
                  </a:lnTo>
                  <a:lnTo>
                    <a:pt x="9025" y="14893"/>
                  </a:lnTo>
                  <a:lnTo>
                    <a:pt x="9098" y="14929"/>
                  </a:lnTo>
                  <a:lnTo>
                    <a:pt x="9135" y="14966"/>
                  </a:lnTo>
                  <a:lnTo>
                    <a:pt x="9208" y="15003"/>
                  </a:lnTo>
                  <a:lnTo>
                    <a:pt x="9281" y="15003"/>
                  </a:lnTo>
                  <a:lnTo>
                    <a:pt x="11225" y="14269"/>
                  </a:lnTo>
                  <a:lnTo>
                    <a:pt x="11262" y="14232"/>
                  </a:lnTo>
                  <a:lnTo>
                    <a:pt x="11299" y="14159"/>
                  </a:lnTo>
                  <a:lnTo>
                    <a:pt x="11335" y="14086"/>
                  </a:lnTo>
                  <a:lnTo>
                    <a:pt x="11335" y="14012"/>
                  </a:lnTo>
                  <a:lnTo>
                    <a:pt x="10822" y="12985"/>
                  </a:lnTo>
                  <a:lnTo>
                    <a:pt x="10785" y="12912"/>
                  </a:lnTo>
                  <a:lnTo>
                    <a:pt x="10712" y="12875"/>
                  </a:lnTo>
                  <a:lnTo>
                    <a:pt x="10639" y="12839"/>
                  </a:lnTo>
                  <a:close/>
                  <a:moveTo>
                    <a:pt x="7997" y="14342"/>
                  </a:moveTo>
                  <a:lnTo>
                    <a:pt x="8107" y="14489"/>
                  </a:lnTo>
                  <a:lnTo>
                    <a:pt x="8144" y="14599"/>
                  </a:lnTo>
                  <a:lnTo>
                    <a:pt x="8107" y="14746"/>
                  </a:lnTo>
                  <a:lnTo>
                    <a:pt x="8034" y="14893"/>
                  </a:lnTo>
                  <a:lnTo>
                    <a:pt x="7924" y="15003"/>
                  </a:lnTo>
                  <a:lnTo>
                    <a:pt x="7814" y="15149"/>
                  </a:lnTo>
                  <a:lnTo>
                    <a:pt x="7557" y="15296"/>
                  </a:lnTo>
                  <a:lnTo>
                    <a:pt x="7044" y="15516"/>
                  </a:lnTo>
                  <a:lnTo>
                    <a:pt x="6787" y="15590"/>
                  </a:lnTo>
                  <a:lnTo>
                    <a:pt x="6567" y="15736"/>
                  </a:lnTo>
                  <a:lnTo>
                    <a:pt x="6310" y="15113"/>
                  </a:lnTo>
                  <a:lnTo>
                    <a:pt x="6383" y="15076"/>
                  </a:lnTo>
                  <a:lnTo>
                    <a:pt x="6457" y="14966"/>
                  </a:lnTo>
                  <a:lnTo>
                    <a:pt x="6457" y="14929"/>
                  </a:lnTo>
                  <a:lnTo>
                    <a:pt x="6530" y="15003"/>
                  </a:lnTo>
                  <a:lnTo>
                    <a:pt x="6604" y="14966"/>
                  </a:lnTo>
                  <a:lnTo>
                    <a:pt x="6787" y="14929"/>
                  </a:lnTo>
                  <a:lnTo>
                    <a:pt x="7227" y="14783"/>
                  </a:lnTo>
                  <a:lnTo>
                    <a:pt x="7631" y="14599"/>
                  </a:lnTo>
                  <a:lnTo>
                    <a:pt x="7997" y="14342"/>
                  </a:lnTo>
                  <a:close/>
                  <a:moveTo>
                    <a:pt x="15150" y="15370"/>
                  </a:moveTo>
                  <a:lnTo>
                    <a:pt x="15150" y="15443"/>
                  </a:lnTo>
                  <a:lnTo>
                    <a:pt x="15224" y="15480"/>
                  </a:lnTo>
                  <a:lnTo>
                    <a:pt x="15260" y="15516"/>
                  </a:lnTo>
                  <a:lnTo>
                    <a:pt x="15150" y="15736"/>
                  </a:lnTo>
                  <a:lnTo>
                    <a:pt x="15004" y="15993"/>
                  </a:lnTo>
                  <a:lnTo>
                    <a:pt x="14857" y="15626"/>
                  </a:lnTo>
                  <a:lnTo>
                    <a:pt x="15150" y="15370"/>
                  </a:lnTo>
                  <a:close/>
                  <a:moveTo>
                    <a:pt x="7997" y="13902"/>
                  </a:moveTo>
                  <a:lnTo>
                    <a:pt x="7887" y="13939"/>
                  </a:lnTo>
                  <a:lnTo>
                    <a:pt x="7631" y="14122"/>
                  </a:lnTo>
                  <a:lnTo>
                    <a:pt x="7337" y="14269"/>
                  </a:lnTo>
                  <a:lnTo>
                    <a:pt x="7044" y="14416"/>
                  </a:lnTo>
                  <a:lnTo>
                    <a:pt x="6750" y="14526"/>
                  </a:lnTo>
                  <a:lnTo>
                    <a:pt x="6347" y="14599"/>
                  </a:lnTo>
                  <a:lnTo>
                    <a:pt x="6163" y="14673"/>
                  </a:lnTo>
                  <a:lnTo>
                    <a:pt x="6090" y="14746"/>
                  </a:lnTo>
                  <a:lnTo>
                    <a:pt x="6017" y="14819"/>
                  </a:lnTo>
                  <a:lnTo>
                    <a:pt x="6017" y="14929"/>
                  </a:lnTo>
                  <a:lnTo>
                    <a:pt x="5943" y="15003"/>
                  </a:lnTo>
                  <a:lnTo>
                    <a:pt x="5943" y="15113"/>
                  </a:lnTo>
                  <a:lnTo>
                    <a:pt x="6127" y="15590"/>
                  </a:lnTo>
                  <a:lnTo>
                    <a:pt x="6273" y="16103"/>
                  </a:lnTo>
                  <a:lnTo>
                    <a:pt x="6347" y="16177"/>
                  </a:lnTo>
                  <a:lnTo>
                    <a:pt x="6420" y="16213"/>
                  </a:lnTo>
                  <a:lnTo>
                    <a:pt x="6493" y="16213"/>
                  </a:lnTo>
                  <a:lnTo>
                    <a:pt x="6567" y="16177"/>
                  </a:lnTo>
                  <a:lnTo>
                    <a:pt x="6787" y="16030"/>
                  </a:lnTo>
                  <a:lnTo>
                    <a:pt x="7007" y="15920"/>
                  </a:lnTo>
                  <a:lnTo>
                    <a:pt x="7484" y="15736"/>
                  </a:lnTo>
                  <a:lnTo>
                    <a:pt x="7704" y="15663"/>
                  </a:lnTo>
                  <a:lnTo>
                    <a:pt x="7924" y="15553"/>
                  </a:lnTo>
                  <a:lnTo>
                    <a:pt x="8144" y="15406"/>
                  </a:lnTo>
                  <a:lnTo>
                    <a:pt x="8328" y="15223"/>
                  </a:lnTo>
                  <a:lnTo>
                    <a:pt x="8438" y="15076"/>
                  </a:lnTo>
                  <a:lnTo>
                    <a:pt x="8511" y="14893"/>
                  </a:lnTo>
                  <a:lnTo>
                    <a:pt x="8511" y="14709"/>
                  </a:lnTo>
                  <a:lnTo>
                    <a:pt x="8511" y="14526"/>
                  </a:lnTo>
                  <a:lnTo>
                    <a:pt x="8474" y="14342"/>
                  </a:lnTo>
                  <a:lnTo>
                    <a:pt x="8364" y="14159"/>
                  </a:lnTo>
                  <a:lnTo>
                    <a:pt x="8254" y="14049"/>
                  </a:lnTo>
                  <a:lnTo>
                    <a:pt x="8071" y="13939"/>
                  </a:lnTo>
                  <a:lnTo>
                    <a:pt x="7997" y="13902"/>
                  </a:lnTo>
                  <a:close/>
                  <a:moveTo>
                    <a:pt x="14710" y="15736"/>
                  </a:moveTo>
                  <a:lnTo>
                    <a:pt x="14747" y="15993"/>
                  </a:lnTo>
                  <a:lnTo>
                    <a:pt x="14820" y="16250"/>
                  </a:lnTo>
                  <a:lnTo>
                    <a:pt x="14490" y="16507"/>
                  </a:lnTo>
                  <a:lnTo>
                    <a:pt x="14417" y="16397"/>
                  </a:lnTo>
                  <a:lnTo>
                    <a:pt x="14307" y="15993"/>
                  </a:lnTo>
                  <a:lnTo>
                    <a:pt x="14380" y="15956"/>
                  </a:lnTo>
                  <a:lnTo>
                    <a:pt x="14710" y="15736"/>
                  </a:lnTo>
                  <a:close/>
                  <a:moveTo>
                    <a:pt x="14123" y="16103"/>
                  </a:moveTo>
                  <a:lnTo>
                    <a:pt x="14160" y="16397"/>
                  </a:lnTo>
                  <a:lnTo>
                    <a:pt x="14233" y="16690"/>
                  </a:lnTo>
                  <a:lnTo>
                    <a:pt x="13830" y="16873"/>
                  </a:lnTo>
                  <a:lnTo>
                    <a:pt x="13720" y="16727"/>
                  </a:lnTo>
                  <a:lnTo>
                    <a:pt x="13500" y="16433"/>
                  </a:lnTo>
                  <a:lnTo>
                    <a:pt x="14123" y="16103"/>
                  </a:lnTo>
                  <a:close/>
                  <a:moveTo>
                    <a:pt x="13426" y="16470"/>
                  </a:moveTo>
                  <a:lnTo>
                    <a:pt x="13500" y="16727"/>
                  </a:lnTo>
                  <a:lnTo>
                    <a:pt x="13536" y="16873"/>
                  </a:lnTo>
                  <a:lnTo>
                    <a:pt x="13573" y="16984"/>
                  </a:lnTo>
                  <a:lnTo>
                    <a:pt x="13096" y="17167"/>
                  </a:lnTo>
                  <a:lnTo>
                    <a:pt x="12986" y="17057"/>
                  </a:lnTo>
                  <a:lnTo>
                    <a:pt x="12876" y="16873"/>
                  </a:lnTo>
                  <a:lnTo>
                    <a:pt x="12839" y="16727"/>
                  </a:lnTo>
                  <a:lnTo>
                    <a:pt x="13426" y="16470"/>
                  </a:lnTo>
                  <a:close/>
                  <a:moveTo>
                    <a:pt x="12583" y="16837"/>
                  </a:moveTo>
                  <a:lnTo>
                    <a:pt x="12656" y="17094"/>
                  </a:lnTo>
                  <a:lnTo>
                    <a:pt x="12803" y="17277"/>
                  </a:lnTo>
                  <a:lnTo>
                    <a:pt x="12399" y="17460"/>
                  </a:lnTo>
                  <a:lnTo>
                    <a:pt x="12326" y="17387"/>
                  </a:lnTo>
                  <a:lnTo>
                    <a:pt x="12253" y="17277"/>
                  </a:lnTo>
                  <a:lnTo>
                    <a:pt x="12216" y="17167"/>
                  </a:lnTo>
                  <a:lnTo>
                    <a:pt x="12216" y="17020"/>
                  </a:lnTo>
                  <a:lnTo>
                    <a:pt x="12583" y="16837"/>
                  </a:lnTo>
                  <a:close/>
                  <a:moveTo>
                    <a:pt x="12032" y="17094"/>
                  </a:moveTo>
                  <a:lnTo>
                    <a:pt x="11996" y="17240"/>
                  </a:lnTo>
                  <a:lnTo>
                    <a:pt x="12032" y="17387"/>
                  </a:lnTo>
                  <a:lnTo>
                    <a:pt x="12106" y="17570"/>
                  </a:lnTo>
                  <a:lnTo>
                    <a:pt x="11812" y="17644"/>
                  </a:lnTo>
                  <a:lnTo>
                    <a:pt x="11776" y="17644"/>
                  </a:lnTo>
                  <a:lnTo>
                    <a:pt x="11739" y="17497"/>
                  </a:lnTo>
                  <a:lnTo>
                    <a:pt x="11666" y="17240"/>
                  </a:lnTo>
                  <a:lnTo>
                    <a:pt x="12032" y="17094"/>
                  </a:lnTo>
                  <a:close/>
                  <a:moveTo>
                    <a:pt x="11446" y="17350"/>
                  </a:moveTo>
                  <a:lnTo>
                    <a:pt x="11482" y="17607"/>
                  </a:lnTo>
                  <a:lnTo>
                    <a:pt x="11519" y="17791"/>
                  </a:lnTo>
                  <a:lnTo>
                    <a:pt x="11189" y="17901"/>
                  </a:lnTo>
                  <a:lnTo>
                    <a:pt x="11115" y="17937"/>
                  </a:lnTo>
                  <a:lnTo>
                    <a:pt x="11115" y="17864"/>
                  </a:lnTo>
                  <a:lnTo>
                    <a:pt x="11115" y="17827"/>
                  </a:lnTo>
                  <a:lnTo>
                    <a:pt x="11115" y="17717"/>
                  </a:lnTo>
                  <a:lnTo>
                    <a:pt x="11005" y="17607"/>
                  </a:lnTo>
                  <a:lnTo>
                    <a:pt x="10969" y="17534"/>
                  </a:lnTo>
                  <a:lnTo>
                    <a:pt x="11446" y="17350"/>
                  </a:lnTo>
                  <a:close/>
                  <a:moveTo>
                    <a:pt x="10639" y="17644"/>
                  </a:moveTo>
                  <a:lnTo>
                    <a:pt x="10749" y="17791"/>
                  </a:lnTo>
                  <a:lnTo>
                    <a:pt x="10859" y="17901"/>
                  </a:lnTo>
                  <a:lnTo>
                    <a:pt x="10932" y="17974"/>
                  </a:lnTo>
                  <a:lnTo>
                    <a:pt x="10969" y="17974"/>
                  </a:lnTo>
                  <a:lnTo>
                    <a:pt x="10455" y="18194"/>
                  </a:lnTo>
                  <a:lnTo>
                    <a:pt x="10418" y="18121"/>
                  </a:lnTo>
                  <a:lnTo>
                    <a:pt x="10345" y="18121"/>
                  </a:lnTo>
                  <a:lnTo>
                    <a:pt x="10235" y="18157"/>
                  </a:lnTo>
                  <a:lnTo>
                    <a:pt x="10162" y="17901"/>
                  </a:lnTo>
                  <a:lnTo>
                    <a:pt x="10125" y="17827"/>
                  </a:lnTo>
                  <a:lnTo>
                    <a:pt x="10639" y="17644"/>
                  </a:lnTo>
                  <a:close/>
                  <a:moveTo>
                    <a:pt x="10272" y="440"/>
                  </a:moveTo>
                  <a:lnTo>
                    <a:pt x="10455" y="477"/>
                  </a:lnTo>
                  <a:lnTo>
                    <a:pt x="10565" y="550"/>
                  </a:lnTo>
                  <a:lnTo>
                    <a:pt x="10675" y="624"/>
                  </a:lnTo>
                  <a:lnTo>
                    <a:pt x="10785" y="734"/>
                  </a:lnTo>
                  <a:lnTo>
                    <a:pt x="10969" y="990"/>
                  </a:lnTo>
                  <a:lnTo>
                    <a:pt x="11005" y="1210"/>
                  </a:lnTo>
                  <a:lnTo>
                    <a:pt x="11042" y="1431"/>
                  </a:lnTo>
                  <a:lnTo>
                    <a:pt x="11335" y="2348"/>
                  </a:lnTo>
                  <a:lnTo>
                    <a:pt x="11886" y="3998"/>
                  </a:lnTo>
                  <a:lnTo>
                    <a:pt x="13060" y="7300"/>
                  </a:lnTo>
                  <a:lnTo>
                    <a:pt x="14233" y="10564"/>
                  </a:lnTo>
                  <a:lnTo>
                    <a:pt x="14857" y="12215"/>
                  </a:lnTo>
                  <a:lnTo>
                    <a:pt x="15187" y="13095"/>
                  </a:lnTo>
                  <a:lnTo>
                    <a:pt x="15407" y="13646"/>
                  </a:lnTo>
                  <a:lnTo>
                    <a:pt x="15334" y="13682"/>
                  </a:lnTo>
                  <a:lnTo>
                    <a:pt x="15297" y="13829"/>
                  </a:lnTo>
                  <a:lnTo>
                    <a:pt x="15297" y="13939"/>
                  </a:lnTo>
                  <a:lnTo>
                    <a:pt x="15260" y="14196"/>
                  </a:lnTo>
                  <a:lnTo>
                    <a:pt x="15224" y="14379"/>
                  </a:lnTo>
                  <a:lnTo>
                    <a:pt x="15187" y="14526"/>
                  </a:lnTo>
                  <a:lnTo>
                    <a:pt x="15004" y="14856"/>
                  </a:lnTo>
                  <a:lnTo>
                    <a:pt x="14747" y="15149"/>
                  </a:lnTo>
                  <a:lnTo>
                    <a:pt x="14453" y="15370"/>
                  </a:lnTo>
                  <a:lnTo>
                    <a:pt x="14123" y="15590"/>
                  </a:lnTo>
                  <a:lnTo>
                    <a:pt x="13793" y="15773"/>
                  </a:lnTo>
                  <a:lnTo>
                    <a:pt x="13060" y="16140"/>
                  </a:lnTo>
                  <a:lnTo>
                    <a:pt x="12326" y="16470"/>
                  </a:lnTo>
                  <a:lnTo>
                    <a:pt x="10859" y="17094"/>
                  </a:lnTo>
                  <a:lnTo>
                    <a:pt x="10015" y="17424"/>
                  </a:lnTo>
                  <a:lnTo>
                    <a:pt x="9978" y="17387"/>
                  </a:lnTo>
                  <a:lnTo>
                    <a:pt x="9942" y="17387"/>
                  </a:lnTo>
                  <a:lnTo>
                    <a:pt x="9905" y="17424"/>
                  </a:lnTo>
                  <a:lnTo>
                    <a:pt x="9905" y="17460"/>
                  </a:lnTo>
                  <a:lnTo>
                    <a:pt x="8841" y="17791"/>
                  </a:lnTo>
                  <a:lnTo>
                    <a:pt x="7777" y="18121"/>
                  </a:lnTo>
                  <a:lnTo>
                    <a:pt x="6970" y="18304"/>
                  </a:lnTo>
                  <a:lnTo>
                    <a:pt x="6163" y="18487"/>
                  </a:lnTo>
                  <a:lnTo>
                    <a:pt x="5797" y="18524"/>
                  </a:lnTo>
                  <a:lnTo>
                    <a:pt x="5613" y="18524"/>
                  </a:lnTo>
                  <a:lnTo>
                    <a:pt x="5430" y="18451"/>
                  </a:lnTo>
                  <a:lnTo>
                    <a:pt x="5283" y="18377"/>
                  </a:lnTo>
                  <a:lnTo>
                    <a:pt x="5173" y="18231"/>
                  </a:lnTo>
                  <a:lnTo>
                    <a:pt x="5063" y="18121"/>
                  </a:lnTo>
                  <a:lnTo>
                    <a:pt x="4953" y="17974"/>
                  </a:lnTo>
                  <a:lnTo>
                    <a:pt x="4879" y="17680"/>
                  </a:lnTo>
                  <a:lnTo>
                    <a:pt x="4769" y="17387"/>
                  </a:lnTo>
                  <a:lnTo>
                    <a:pt x="4476" y="16507"/>
                  </a:lnTo>
                  <a:lnTo>
                    <a:pt x="3926" y="14819"/>
                  </a:lnTo>
                  <a:lnTo>
                    <a:pt x="3376" y="13169"/>
                  </a:lnTo>
                  <a:lnTo>
                    <a:pt x="2752" y="11518"/>
                  </a:lnTo>
                  <a:lnTo>
                    <a:pt x="2165" y="9867"/>
                  </a:lnTo>
                  <a:lnTo>
                    <a:pt x="1505" y="8253"/>
                  </a:lnTo>
                  <a:lnTo>
                    <a:pt x="845" y="6603"/>
                  </a:lnTo>
                  <a:lnTo>
                    <a:pt x="588" y="6052"/>
                  </a:lnTo>
                  <a:lnTo>
                    <a:pt x="478" y="5796"/>
                  </a:lnTo>
                  <a:lnTo>
                    <a:pt x="331" y="5539"/>
                  </a:lnTo>
                  <a:lnTo>
                    <a:pt x="368" y="5502"/>
                  </a:lnTo>
                  <a:lnTo>
                    <a:pt x="404" y="5429"/>
                  </a:lnTo>
                  <a:lnTo>
                    <a:pt x="368" y="5209"/>
                  </a:lnTo>
                  <a:lnTo>
                    <a:pt x="404" y="5025"/>
                  </a:lnTo>
                  <a:lnTo>
                    <a:pt x="404" y="4879"/>
                  </a:lnTo>
                  <a:lnTo>
                    <a:pt x="478" y="4695"/>
                  </a:lnTo>
                  <a:lnTo>
                    <a:pt x="624" y="4402"/>
                  </a:lnTo>
                  <a:lnTo>
                    <a:pt x="845" y="4145"/>
                  </a:lnTo>
                  <a:lnTo>
                    <a:pt x="1101" y="3888"/>
                  </a:lnTo>
                  <a:lnTo>
                    <a:pt x="1395" y="3668"/>
                  </a:lnTo>
                  <a:lnTo>
                    <a:pt x="1725" y="3485"/>
                  </a:lnTo>
                  <a:lnTo>
                    <a:pt x="2018" y="3301"/>
                  </a:lnTo>
                  <a:lnTo>
                    <a:pt x="2789" y="2935"/>
                  </a:lnTo>
                  <a:lnTo>
                    <a:pt x="3596" y="2641"/>
                  </a:lnTo>
                  <a:lnTo>
                    <a:pt x="5210" y="2017"/>
                  </a:lnTo>
                  <a:lnTo>
                    <a:pt x="6787" y="1394"/>
                  </a:lnTo>
                  <a:lnTo>
                    <a:pt x="7557" y="1100"/>
                  </a:lnTo>
                  <a:lnTo>
                    <a:pt x="8364" y="807"/>
                  </a:lnTo>
                  <a:lnTo>
                    <a:pt x="9135" y="587"/>
                  </a:lnTo>
                  <a:lnTo>
                    <a:pt x="9538" y="514"/>
                  </a:lnTo>
                  <a:lnTo>
                    <a:pt x="9942" y="440"/>
                  </a:lnTo>
                  <a:close/>
                  <a:moveTo>
                    <a:pt x="9868" y="17937"/>
                  </a:moveTo>
                  <a:lnTo>
                    <a:pt x="9868" y="17974"/>
                  </a:lnTo>
                  <a:lnTo>
                    <a:pt x="9905" y="18157"/>
                  </a:lnTo>
                  <a:lnTo>
                    <a:pt x="10015" y="18341"/>
                  </a:lnTo>
                  <a:lnTo>
                    <a:pt x="9575" y="18524"/>
                  </a:lnTo>
                  <a:lnTo>
                    <a:pt x="9575" y="18487"/>
                  </a:lnTo>
                  <a:lnTo>
                    <a:pt x="9538" y="18341"/>
                  </a:lnTo>
                  <a:lnTo>
                    <a:pt x="9465" y="18231"/>
                  </a:lnTo>
                  <a:lnTo>
                    <a:pt x="9391" y="18084"/>
                  </a:lnTo>
                  <a:lnTo>
                    <a:pt x="9868" y="17937"/>
                  </a:lnTo>
                  <a:close/>
                  <a:moveTo>
                    <a:pt x="9098" y="18194"/>
                  </a:moveTo>
                  <a:lnTo>
                    <a:pt x="9171" y="18414"/>
                  </a:lnTo>
                  <a:lnTo>
                    <a:pt x="9245" y="18524"/>
                  </a:lnTo>
                  <a:lnTo>
                    <a:pt x="9318" y="18598"/>
                  </a:lnTo>
                  <a:lnTo>
                    <a:pt x="8841" y="18781"/>
                  </a:lnTo>
                  <a:lnTo>
                    <a:pt x="8768" y="18708"/>
                  </a:lnTo>
                  <a:lnTo>
                    <a:pt x="8694" y="18598"/>
                  </a:lnTo>
                  <a:lnTo>
                    <a:pt x="8621" y="18487"/>
                  </a:lnTo>
                  <a:lnTo>
                    <a:pt x="8584" y="18341"/>
                  </a:lnTo>
                  <a:lnTo>
                    <a:pt x="9098" y="18194"/>
                  </a:lnTo>
                  <a:close/>
                  <a:moveTo>
                    <a:pt x="8254" y="18414"/>
                  </a:moveTo>
                  <a:lnTo>
                    <a:pt x="8291" y="18561"/>
                  </a:lnTo>
                  <a:lnTo>
                    <a:pt x="8364" y="18744"/>
                  </a:lnTo>
                  <a:lnTo>
                    <a:pt x="8511" y="18928"/>
                  </a:lnTo>
                  <a:lnTo>
                    <a:pt x="8181" y="19038"/>
                  </a:lnTo>
                  <a:lnTo>
                    <a:pt x="8144" y="18964"/>
                  </a:lnTo>
                  <a:lnTo>
                    <a:pt x="8107" y="18928"/>
                  </a:lnTo>
                  <a:lnTo>
                    <a:pt x="7997" y="18854"/>
                  </a:lnTo>
                  <a:lnTo>
                    <a:pt x="7961" y="18818"/>
                  </a:lnTo>
                  <a:lnTo>
                    <a:pt x="7851" y="18634"/>
                  </a:lnTo>
                  <a:lnTo>
                    <a:pt x="7851" y="18561"/>
                  </a:lnTo>
                  <a:lnTo>
                    <a:pt x="8254" y="18414"/>
                  </a:lnTo>
                  <a:close/>
                  <a:moveTo>
                    <a:pt x="5246" y="18818"/>
                  </a:moveTo>
                  <a:lnTo>
                    <a:pt x="5430" y="18891"/>
                  </a:lnTo>
                  <a:lnTo>
                    <a:pt x="5650" y="18928"/>
                  </a:lnTo>
                  <a:lnTo>
                    <a:pt x="5870" y="18964"/>
                  </a:lnTo>
                  <a:lnTo>
                    <a:pt x="5943" y="19221"/>
                  </a:lnTo>
                  <a:lnTo>
                    <a:pt x="5760" y="19148"/>
                  </a:lnTo>
                  <a:lnTo>
                    <a:pt x="5576" y="19038"/>
                  </a:lnTo>
                  <a:lnTo>
                    <a:pt x="5393" y="18928"/>
                  </a:lnTo>
                  <a:lnTo>
                    <a:pt x="5246" y="18818"/>
                  </a:lnTo>
                  <a:close/>
                  <a:moveTo>
                    <a:pt x="7557" y="18634"/>
                  </a:moveTo>
                  <a:lnTo>
                    <a:pt x="7557" y="18781"/>
                  </a:lnTo>
                  <a:lnTo>
                    <a:pt x="7631" y="18928"/>
                  </a:lnTo>
                  <a:lnTo>
                    <a:pt x="7704" y="19038"/>
                  </a:lnTo>
                  <a:lnTo>
                    <a:pt x="7777" y="19148"/>
                  </a:lnTo>
                  <a:lnTo>
                    <a:pt x="7704" y="19184"/>
                  </a:lnTo>
                  <a:lnTo>
                    <a:pt x="7227" y="19294"/>
                  </a:lnTo>
                  <a:lnTo>
                    <a:pt x="7154" y="19184"/>
                  </a:lnTo>
                  <a:lnTo>
                    <a:pt x="7080" y="19074"/>
                  </a:lnTo>
                  <a:lnTo>
                    <a:pt x="6970" y="18928"/>
                  </a:lnTo>
                  <a:lnTo>
                    <a:pt x="6897" y="18781"/>
                  </a:lnTo>
                  <a:lnTo>
                    <a:pt x="7117" y="18708"/>
                  </a:lnTo>
                  <a:lnTo>
                    <a:pt x="7557" y="18634"/>
                  </a:lnTo>
                  <a:close/>
                  <a:moveTo>
                    <a:pt x="6604" y="18854"/>
                  </a:moveTo>
                  <a:lnTo>
                    <a:pt x="6677" y="19111"/>
                  </a:lnTo>
                  <a:lnTo>
                    <a:pt x="6750" y="19221"/>
                  </a:lnTo>
                  <a:lnTo>
                    <a:pt x="6824" y="19331"/>
                  </a:lnTo>
                  <a:lnTo>
                    <a:pt x="6493" y="19331"/>
                  </a:lnTo>
                  <a:lnTo>
                    <a:pt x="6493" y="19258"/>
                  </a:lnTo>
                  <a:lnTo>
                    <a:pt x="6493" y="19221"/>
                  </a:lnTo>
                  <a:lnTo>
                    <a:pt x="6420" y="19184"/>
                  </a:lnTo>
                  <a:lnTo>
                    <a:pt x="6383" y="19184"/>
                  </a:lnTo>
                  <a:lnTo>
                    <a:pt x="6310" y="19221"/>
                  </a:lnTo>
                  <a:lnTo>
                    <a:pt x="6273" y="19221"/>
                  </a:lnTo>
                  <a:lnTo>
                    <a:pt x="6200" y="19184"/>
                  </a:lnTo>
                  <a:lnTo>
                    <a:pt x="6163" y="19074"/>
                  </a:lnTo>
                  <a:lnTo>
                    <a:pt x="6127" y="18928"/>
                  </a:lnTo>
                  <a:lnTo>
                    <a:pt x="6604" y="18854"/>
                  </a:lnTo>
                  <a:close/>
                  <a:moveTo>
                    <a:pt x="10125" y="0"/>
                  </a:moveTo>
                  <a:lnTo>
                    <a:pt x="9721" y="37"/>
                  </a:lnTo>
                  <a:lnTo>
                    <a:pt x="9318" y="110"/>
                  </a:lnTo>
                  <a:lnTo>
                    <a:pt x="8804" y="220"/>
                  </a:lnTo>
                  <a:lnTo>
                    <a:pt x="8291" y="403"/>
                  </a:lnTo>
                  <a:lnTo>
                    <a:pt x="7300" y="734"/>
                  </a:lnTo>
                  <a:lnTo>
                    <a:pt x="5320" y="1504"/>
                  </a:lnTo>
                  <a:lnTo>
                    <a:pt x="3376" y="2274"/>
                  </a:lnTo>
                  <a:lnTo>
                    <a:pt x="2422" y="2678"/>
                  </a:lnTo>
                  <a:lnTo>
                    <a:pt x="1945" y="2898"/>
                  </a:lnTo>
                  <a:lnTo>
                    <a:pt x="1505" y="3118"/>
                  </a:lnTo>
                  <a:lnTo>
                    <a:pt x="1248" y="3301"/>
                  </a:lnTo>
                  <a:lnTo>
                    <a:pt x="955" y="3485"/>
                  </a:lnTo>
                  <a:lnTo>
                    <a:pt x="698" y="3742"/>
                  </a:lnTo>
                  <a:lnTo>
                    <a:pt x="441" y="3998"/>
                  </a:lnTo>
                  <a:lnTo>
                    <a:pt x="221" y="4292"/>
                  </a:lnTo>
                  <a:lnTo>
                    <a:pt x="74" y="4622"/>
                  </a:lnTo>
                  <a:lnTo>
                    <a:pt x="38" y="4769"/>
                  </a:lnTo>
                  <a:lnTo>
                    <a:pt x="38" y="4915"/>
                  </a:lnTo>
                  <a:lnTo>
                    <a:pt x="38" y="5099"/>
                  </a:lnTo>
                  <a:lnTo>
                    <a:pt x="74" y="5245"/>
                  </a:lnTo>
                  <a:lnTo>
                    <a:pt x="1" y="5282"/>
                  </a:lnTo>
                  <a:lnTo>
                    <a:pt x="1" y="5319"/>
                  </a:lnTo>
                  <a:lnTo>
                    <a:pt x="38" y="5722"/>
                  </a:lnTo>
                  <a:lnTo>
                    <a:pt x="148" y="6052"/>
                  </a:lnTo>
                  <a:lnTo>
                    <a:pt x="441" y="6786"/>
                  </a:lnTo>
                  <a:lnTo>
                    <a:pt x="1065" y="8400"/>
                  </a:lnTo>
                  <a:lnTo>
                    <a:pt x="2348" y="11665"/>
                  </a:lnTo>
                  <a:lnTo>
                    <a:pt x="2935" y="13315"/>
                  </a:lnTo>
                  <a:lnTo>
                    <a:pt x="3522" y="15003"/>
                  </a:lnTo>
                  <a:lnTo>
                    <a:pt x="4072" y="16653"/>
                  </a:lnTo>
                  <a:lnTo>
                    <a:pt x="4293" y="17424"/>
                  </a:lnTo>
                  <a:lnTo>
                    <a:pt x="4439" y="17827"/>
                  </a:lnTo>
                  <a:lnTo>
                    <a:pt x="4513" y="18047"/>
                  </a:lnTo>
                  <a:lnTo>
                    <a:pt x="4623" y="18231"/>
                  </a:lnTo>
                  <a:lnTo>
                    <a:pt x="4659" y="18451"/>
                  </a:lnTo>
                  <a:lnTo>
                    <a:pt x="4733" y="18634"/>
                  </a:lnTo>
                  <a:lnTo>
                    <a:pt x="4806" y="18781"/>
                  </a:lnTo>
                  <a:lnTo>
                    <a:pt x="4916" y="18928"/>
                  </a:lnTo>
                  <a:lnTo>
                    <a:pt x="5026" y="19074"/>
                  </a:lnTo>
                  <a:lnTo>
                    <a:pt x="5173" y="19221"/>
                  </a:lnTo>
                  <a:lnTo>
                    <a:pt x="5503" y="19404"/>
                  </a:lnTo>
                  <a:lnTo>
                    <a:pt x="5833" y="19551"/>
                  </a:lnTo>
                  <a:lnTo>
                    <a:pt x="6237" y="19661"/>
                  </a:lnTo>
                  <a:lnTo>
                    <a:pt x="6604" y="19698"/>
                  </a:lnTo>
                  <a:lnTo>
                    <a:pt x="7007" y="19698"/>
                  </a:lnTo>
                  <a:lnTo>
                    <a:pt x="7484" y="19625"/>
                  </a:lnTo>
                  <a:lnTo>
                    <a:pt x="7924" y="19515"/>
                  </a:lnTo>
                  <a:lnTo>
                    <a:pt x="8841" y="19184"/>
                  </a:lnTo>
                  <a:lnTo>
                    <a:pt x="11079" y="18341"/>
                  </a:lnTo>
                  <a:lnTo>
                    <a:pt x="13206" y="17570"/>
                  </a:lnTo>
                  <a:lnTo>
                    <a:pt x="13830" y="17314"/>
                  </a:lnTo>
                  <a:lnTo>
                    <a:pt x="14417" y="17020"/>
                  </a:lnTo>
                  <a:lnTo>
                    <a:pt x="14527" y="17020"/>
                  </a:lnTo>
                  <a:lnTo>
                    <a:pt x="14674" y="16947"/>
                  </a:lnTo>
                  <a:lnTo>
                    <a:pt x="14710" y="16873"/>
                  </a:lnTo>
                  <a:lnTo>
                    <a:pt x="14710" y="16837"/>
                  </a:lnTo>
                  <a:lnTo>
                    <a:pt x="14894" y="16690"/>
                  </a:lnTo>
                  <a:lnTo>
                    <a:pt x="15187" y="16433"/>
                  </a:lnTo>
                  <a:lnTo>
                    <a:pt x="15407" y="16103"/>
                  </a:lnTo>
                  <a:lnTo>
                    <a:pt x="15554" y="15773"/>
                  </a:lnTo>
                  <a:lnTo>
                    <a:pt x="15701" y="15406"/>
                  </a:lnTo>
                  <a:lnTo>
                    <a:pt x="15774" y="15039"/>
                  </a:lnTo>
                  <a:lnTo>
                    <a:pt x="15811" y="14636"/>
                  </a:lnTo>
                  <a:lnTo>
                    <a:pt x="15847" y="13866"/>
                  </a:lnTo>
                  <a:lnTo>
                    <a:pt x="15884" y="13829"/>
                  </a:lnTo>
                  <a:lnTo>
                    <a:pt x="15884" y="13756"/>
                  </a:lnTo>
                  <a:lnTo>
                    <a:pt x="15847" y="13572"/>
                  </a:lnTo>
                  <a:lnTo>
                    <a:pt x="15811" y="13389"/>
                  </a:lnTo>
                  <a:lnTo>
                    <a:pt x="15664" y="13059"/>
                  </a:lnTo>
                  <a:lnTo>
                    <a:pt x="15334" y="12178"/>
                  </a:lnTo>
                  <a:lnTo>
                    <a:pt x="14710" y="10564"/>
                  </a:lnTo>
                  <a:lnTo>
                    <a:pt x="13500" y="7263"/>
                  </a:lnTo>
                  <a:lnTo>
                    <a:pt x="12326" y="3962"/>
                  </a:lnTo>
                  <a:lnTo>
                    <a:pt x="11776" y="2311"/>
                  </a:lnTo>
                  <a:lnTo>
                    <a:pt x="11446" y="1431"/>
                  </a:lnTo>
                  <a:lnTo>
                    <a:pt x="11372" y="1174"/>
                  </a:lnTo>
                  <a:lnTo>
                    <a:pt x="11409" y="1027"/>
                  </a:lnTo>
                  <a:lnTo>
                    <a:pt x="11409" y="917"/>
                  </a:lnTo>
                  <a:lnTo>
                    <a:pt x="11372" y="770"/>
                  </a:lnTo>
                  <a:lnTo>
                    <a:pt x="11299" y="624"/>
                  </a:lnTo>
                  <a:lnTo>
                    <a:pt x="11152" y="403"/>
                  </a:lnTo>
                  <a:lnTo>
                    <a:pt x="10895" y="220"/>
                  </a:lnTo>
                  <a:lnTo>
                    <a:pt x="10712" y="110"/>
                  </a:lnTo>
                  <a:lnTo>
                    <a:pt x="10528" y="37"/>
                  </a:lnTo>
                  <a:lnTo>
                    <a:pt x="10345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295" name="Google Shape;295;p5"/>
            <p:cNvSpPr/>
            <p:nvPr/>
          </p:nvSpPr>
          <p:spPr>
            <a:xfrm>
              <a:off x="6991200" y="2879025"/>
              <a:ext cx="390675" cy="444800"/>
            </a:xfrm>
            <a:custGeom>
              <a:avLst/>
              <a:gdLst/>
              <a:ahLst/>
              <a:cxnLst/>
              <a:rect l="l" t="t" r="r" b="b"/>
              <a:pathLst>
                <a:path w="15627" h="17792" extrusionOk="0">
                  <a:moveTo>
                    <a:pt x="10528" y="1"/>
                  </a:moveTo>
                  <a:lnTo>
                    <a:pt x="10455" y="37"/>
                  </a:lnTo>
                  <a:lnTo>
                    <a:pt x="10308" y="221"/>
                  </a:lnTo>
                  <a:lnTo>
                    <a:pt x="10198" y="441"/>
                  </a:lnTo>
                  <a:lnTo>
                    <a:pt x="10015" y="881"/>
                  </a:lnTo>
                  <a:lnTo>
                    <a:pt x="9831" y="1468"/>
                  </a:lnTo>
                  <a:lnTo>
                    <a:pt x="9685" y="2091"/>
                  </a:lnTo>
                  <a:lnTo>
                    <a:pt x="9685" y="2201"/>
                  </a:lnTo>
                  <a:lnTo>
                    <a:pt x="9721" y="2311"/>
                  </a:lnTo>
                  <a:lnTo>
                    <a:pt x="9795" y="2348"/>
                  </a:lnTo>
                  <a:lnTo>
                    <a:pt x="9868" y="2385"/>
                  </a:lnTo>
                  <a:lnTo>
                    <a:pt x="9941" y="2421"/>
                  </a:lnTo>
                  <a:lnTo>
                    <a:pt x="10051" y="2385"/>
                  </a:lnTo>
                  <a:lnTo>
                    <a:pt x="10125" y="2311"/>
                  </a:lnTo>
                  <a:lnTo>
                    <a:pt x="10198" y="2238"/>
                  </a:lnTo>
                  <a:lnTo>
                    <a:pt x="10235" y="2055"/>
                  </a:lnTo>
                  <a:lnTo>
                    <a:pt x="10235" y="2018"/>
                  </a:lnTo>
                  <a:lnTo>
                    <a:pt x="10235" y="1981"/>
                  </a:lnTo>
                  <a:lnTo>
                    <a:pt x="10455" y="1138"/>
                  </a:lnTo>
                  <a:lnTo>
                    <a:pt x="10638" y="624"/>
                  </a:lnTo>
                  <a:lnTo>
                    <a:pt x="10675" y="367"/>
                  </a:lnTo>
                  <a:lnTo>
                    <a:pt x="10712" y="111"/>
                  </a:lnTo>
                  <a:lnTo>
                    <a:pt x="10675" y="37"/>
                  </a:lnTo>
                  <a:lnTo>
                    <a:pt x="10602" y="1"/>
                  </a:lnTo>
                  <a:close/>
                  <a:moveTo>
                    <a:pt x="3559" y="1028"/>
                  </a:moveTo>
                  <a:lnTo>
                    <a:pt x="3522" y="1064"/>
                  </a:lnTo>
                  <a:lnTo>
                    <a:pt x="3485" y="1101"/>
                  </a:lnTo>
                  <a:lnTo>
                    <a:pt x="3485" y="1138"/>
                  </a:lnTo>
                  <a:lnTo>
                    <a:pt x="3559" y="1321"/>
                  </a:lnTo>
                  <a:lnTo>
                    <a:pt x="3669" y="1468"/>
                  </a:lnTo>
                  <a:lnTo>
                    <a:pt x="3889" y="1761"/>
                  </a:lnTo>
                  <a:lnTo>
                    <a:pt x="4109" y="2055"/>
                  </a:lnTo>
                  <a:lnTo>
                    <a:pt x="4366" y="2348"/>
                  </a:lnTo>
                  <a:lnTo>
                    <a:pt x="4476" y="2605"/>
                  </a:lnTo>
                  <a:lnTo>
                    <a:pt x="4586" y="2862"/>
                  </a:lnTo>
                  <a:lnTo>
                    <a:pt x="4696" y="2972"/>
                  </a:lnTo>
                  <a:lnTo>
                    <a:pt x="4769" y="3045"/>
                  </a:lnTo>
                  <a:lnTo>
                    <a:pt x="4916" y="3082"/>
                  </a:lnTo>
                  <a:lnTo>
                    <a:pt x="5063" y="3082"/>
                  </a:lnTo>
                  <a:lnTo>
                    <a:pt x="5136" y="3045"/>
                  </a:lnTo>
                  <a:lnTo>
                    <a:pt x="5209" y="3008"/>
                  </a:lnTo>
                  <a:lnTo>
                    <a:pt x="5246" y="2935"/>
                  </a:lnTo>
                  <a:lnTo>
                    <a:pt x="5246" y="2862"/>
                  </a:lnTo>
                  <a:lnTo>
                    <a:pt x="5209" y="2715"/>
                  </a:lnTo>
                  <a:lnTo>
                    <a:pt x="5173" y="2642"/>
                  </a:lnTo>
                  <a:lnTo>
                    <a:pt x="5099" y="2605"/>
                  </a:lnTo>
                  <a:lnTo>
                    <a:pt x="4989" y="2605"/>
                  </a:lnTo>
                  <a:lnTo>
                    <a:pt x="4989" y="2568"/>
                  </a:lnTo>
                  <a:lnTo>
                    <a:pt x="4989" y="2495"/>
                  </a:lnTo>
                  <a:lnTo>
                    <a:pt x="4953" y="2385"/>
                  </a:lnTo>
                  <a:lnTo>
                    <a:pt x="4806" y="2128"/>
                  </a:lnTo>
                  <a:lnTo>
                    <a:pt x="4623" y="1871"/>
                  </a:lnTo>
                  <a:lnTo>
                    <a:pt x="4402" y="1615"/>
                  </a:lnTo>
                  <a:lnTo>
                    <a:pt x="4146" y="1394"/>
                  </a:lnTo>
                  <a:lnTo>
                    <a:pt x="3889" y="1174"/>
                  </a:lnTo>
                  <a:lnTo>
                    <a:pt x="3595" y="1028"/>
                  </a:lnTo>
                  <a:close/>
                  <a:moveTo>
                    <a:pt x="15334" y="3999"/>
                  </a:moveTo>
                  <a:lnTo>
                    <a:pt x="15260" y="4035"/>
                  </a:lnTo>
                  <a:lnTo>
                    <a:pt x="15187" y="4109"/>
                  </a:lnTo>
                  <a:lnTo>
                    <a:pt x="15077" y="4182"/>
                  </a:lnTo>
                  <a:lnTo>
                    <a:pt x="14967" y="4256"/>
                  </a:lnTo>
                  <a:lnTo>
                    <a:pt x="14820" y="4329"/>
                  </a:lnTo>
                  <a:lnTo>
                    <a:pt x="14673" y="4329"/>
                  </a:lnTo>
                  <a:lnTo>
                    <a:pt x="14527" y="4402"/>
                  </a:lnTo>
                  <a:lnTo>
                    <a:pt x="14490" y="4439"/>
                  </a:lnTo>
                  <a:lnTo>
                    <a:pt x="14453" y="4549"/>
                  </a:lnTo>
                  <a:lnTo>
                    <a:pt x="14417" y="4586"/>
                  </a:lnTo>
                  <a:lnTo>
                    <a:pt x="14380" y="4622"/>
                  </a:lnTo>
                  <a:lnTo>
                    <a:pt x="14233" y="4732"/>
                  </a:lnTo>
                  <a:lnTo>
                    <a:pt x="13940" y="4842"/>
                  </a:lnTo>
                  <a:lnTo>
                    <a:pt x="13720" y="4989"/>
                  </a:lnTo>
                  <a:lnTo>
                    <a:pt x="13536" y="5173"/>
                  </a:lnTo>
                  <a:lnTo>
                    <a:pt x="13499" y="5246"/>
                  </a:lnTo>
                  <a:lnTo>
                    <a:pt x="13499" y="5319"/>
                  </a:lnTo>
                  <a:lnTo>
                    <a:pt x="13573" y="5356"/>
                  </a:lnTo>
                  <a:lnTo>
                    <a:pt x="13830" y="5356"/>
                  </a:lnTo>
                  <a:lnTo>
                    <a:pt x="14013" y="5319"/>
                  </a:lnTo>
                  <a:lnTo>
                    <a:pt x="14380" y="5173"/>
                  </a:lnTo>
                  <a:lnTo>
                    <a:pt x="14673" y="5026"/>
                  </a:lnTo>
                  <a:lnTo>
                    <a:pt x="14783" y="4953"/>
                  </a:lnTo>
                  <a:lnTo>
                    <a:pt x="14857" y="4806"/>
                  </a:lnTo>
                  <a:lnTo>
                    <a:pt x="15077" y="4769"/>
                  </a:lnTo>
                  <a:lnTo>
                    <a:pt x="15260" y="4659"/>
                  </a:lnTo>
                  <a:lnTo>
                    <a:pt x="15370" y="4696"/>
                  </a:lnTo>
                  <a:lnTo>
                    <a:pt x="15444" y="4696"/>
                  </a:lnTo>
                  <a:lnTo>
                    <a:pt x="15554" y="4622"/>
                  </a:lnTo>
                  <a:lnTo>
                    <a:pt x="15627" y="4549"/>
                  </a:lnTo>
                  <a:lnTo>
                    <a:pt x="15627" y="4476"/>
                  </a:lnTo>
                  <a:lnTo>
                    <a:pt x="15590" y="4366"/>
                  </a:lnTo>
                  <a:lnTo>
                    <a:pt x="15627" y="4329"/>
                  </a:lnTo>
                  <a:lnTo>
                    <a:pt x="15627" y="4256"/>
                  </a:lnTo>
                  <a:lnTo>
                    <a:pt x="15590" y="4182"/>
                  </a:lnTo>
                  <a:lnTo>
                    <a:pt x="15554" y="4109"/>
                  </a:lnTo>
                  <a:lnTo>
                    <a:pt x="15480" y="4035"/>
                  </a:lnTo>
                  <a:lnTo>
                    <a:pt x="15407" y="4035"/>
                  </a:lnTo>
                  <a:lnTo>
                    <a:pt x="15334" y="3999"/>
                  </a:lnTo>
                  <a:close/>
                  <a:moveTo>
                    <a:pt x="2238" y="7447"/>
                  </a:moveTo>
                  <a:lnTo>
                    <a:pt x="2128" y="7484"/>
                  </a:lnTo>
                  <a:lnTo>
                    <a:pt x="1064" y="7960"/>
                  </a:lnTo>
                  <a:lnTo>
                    <a:pt x="477" y="8217"/>
                  </a:lnTo>
                  <a:lnTo>
                    <a:pt x="257" y="8364"/>
                  </a:lnTo>
                  <a:lnTo>
                    <a:pt x="147" y="8474"/>
                  </a:lnTo>
                  <a:lnTo>
                    <a:pt x="111" y="8437"/>
                  </a:lnTo>
                  <a:lnTo>
                    <a:pt x="74" y="8437"/>
                  </a:lnTo>
                  <a:lnTo>
                    <a:pt x="1" y="8511"/>
                  </a:lnTo>
                  <a:lnTo>
                    <a:pt x="1" y="8584"/>
                  </a:lnTo>
                  <a:lnTo>
                    <a:pt x="37" y="8621"/>
                  </a:lnTo>
                  <a:lnTo>
                    <a:pt x="111" y="8694"/>
                  </a:lnTo>
                  <a:lnTo>
                    <a:pt x="221" y="8731"/>
                  </a:lnTo>
                  <a:lnTo>
                    <a:pt x="367" y="8694"/>
                  </a:lnTo>
                  <a:lnTo>
                    <a:pt x="514" y="8657"/>
                  </a:lnTo>
                  <a:lnTo>
                    <a:pt x="808" y="8547"/>
                  </a:lnTo>
                  <a:lnTo>
                    <a:pt x="1028" y="8474"/>
                  </a:lnTo>
                  <a:lnTo>
                    <a:pt x="2385" y="7887"/>
                  </a:lnTo>
                  <a:lnTo>
                    <a:pt x="2458" y="7850"/>
                  </a:lnTo>
                  <a:lnTo>
                    <a:pt x="2532" y="7777"/>
                  </a:lnTo>
                  <a:lnTo>
                    <a:pt x="2532" y="7667"/>
                  </a:lnTo>
                  <a:lnTo>
                    <a:pt x="2495" y="7594"/>
                  </a:lnTo>
                  <a:lnTo>
                    <a:pt x="2422" y="7520"/>
                  </a:lnTo>
                  <a:lnTo>
                    <a:pt x="2348" y="7484"/>
                  </a:lnTo>
                  <a:lnTo>
                    <a:pt x="2238" y="7447"/>
                  </a:lnTo>
                  <a:close/>
                  <a:moveTo>
                    <a:pt x="6677" y="7814"/>
                  </a:moveTo>
                  <a:lnTo>
                    <a:pt x="6603" y="7887"/>
                  </a:lnTo>
                  <a:lnTo>
                    <a:pt x="6603" y="7960"/>
                  </a:lnTo>
                  <a:lnTo>
                    <a:pt x="6603" y="8070"/>
                  </a:lnTo>
                  <a:lnTo>
                    <a:pt x="6933" y="8474"/>
                  </a:lnTo>
                  <a:lnTo>
                    <a:pt x="7044" y="8694"/>
                  </a:lnTo>
                  <a:lnTo>
                    <a:pt x="7154" y="8914"/>
                  </a:lnTo>
                  <a:lnTo>
                    <a:pt x="7227" y="8951"/>
                  </a:lnTo>
                  <a:lnTo>
                    <a:pt x="7264" y="8987"/>
                  </a:lnTo>
                  <a:lnTo>
                    <a:pt x="7410" y="8987"/>
                  </a:lnTo>
                  <a:lnTo>
                    <a:pt x="7594" y="8877"/>
                  </a:lnTo>
                  <a:lnTo>
                    <a:pt x="7777" y="8767"/>
                  </a:lnTo>
                  <a:lnTo>
                    <a:pt x="7924" y="8621"/>
                  </a:lnTo>
                  <a:lnTo>
                    <a:pt x="7924" y="8657"/>
                  </a:lnTo>
                  <a:lnTo>
                    <a:pt x="7997" y="8767"/>
                  </a:lnTo>
                  <a:lnTo>
                    <a:pt x="8071" y="8877"/>
                  </a:lnTo>
                  <a:lnTo>
                    <a:pt x="8181" y="8951"/>
                  </a:lnTo>
                  <a:lnTo>
                    <a:pt x="8327" y="9024"/>
                  </a:lnTo>
                  <a:lnTo>
                    <a:pt x="8584" y="9061"/>
                  </a:lnTo>
                  <a:lnTo>
                    <a:pt x="8768" y="9061"/>
                  </a:lnTo>
                  <a:lnTo>
                    <a:pt x="8951" y="8987"/>
                  </a:lnTo>
                  <a:lnTo>
                    <a:pt x="9281" y="8841"/>
                  </a:lnTo>
                  <a:lnTo>
                    <a:pt x="9611" y="8657"/>
                  </a:lnTo>
                  <a:lnTo>
                    <a:pt x="9721" y="8547"/>
                  </a:lnTo>
                  <a:lnTo>
                    <a:pt x="9758" y="8474"/>
                  </a:lnTo>
                  <a:lnTo>
                    <a:pt x="9758" y="8364"/>
                  </a:lnTo>
                  <a:lnTo>
                    <a:pt x="9685" y="8254"/>
                  </a:lnTo>
                  <a:lnTo>
                    <a:pt x="9648" y="8217"/>
                  </a:lnTo>
                  <a:lnTo>
                    <a:pt x="9464" y="8217"/>
                  </a:lnTo>
                  <a:lnTo>
                    <a:pt x="9428" y="8291"/>
                  </a:lnTo>
                  <a:lnTo>
                    <a:pt x="9244" y="8437"/>
                  </a:lnTo>
                  <a:lnTo>
                    <a:pt x="8988" y="8547"/>
                  </a:lnTo>
                  <a:lnTo>
                    <a:pt x="8768" y="8621"/>
                  </a:lnTo>
                  <a:lnTo>
                    <a:pt x="8584" y="8657"/>
                  </a:lnTo>
                  <a:lnTo>
                    <a:pt x="8474" y="8657"/>
                  </a:lnTo>
                  <a:lnTo>
                    <a:pt x="8401" y="8621"/>
                  </a:lnTo>
                  <a:lnTo>
                    <a:pt x="8364" y="8584"/>
                  </a:lnTo>
                  <a:lnTo>
                    <a:pt x="8327" y="8547"/>
                  </a:lnTo>
                  <a:lnTo>
                    <a:pt x="8254" y="8254"/>
                  </a:lnTo>
                  <a:lnTo>
                    <a:pt x="8181" y="8144"/>
                  </a:lnTo>
                  <a:lnTo>
                    <a:pt x="8071" y="8107"/>
                  </a:lnTo>
                  <a:lnTo>
                    <a:pt x="7961" y="8107"/>
                  </a:lnTo>
                  <a:lnTo>
                    <a:pt x="7887" y="8144"/>
                  </a:lnTo>
                  <a:lnTo>
                    <a:pt x="7740" y="8254"/>
                  </a:lnTo>
                  <a:lnTo>
                    <a:pt x="7630" y="8401"/>
                  </a:lnTo>
                  <a:lnTo>
                    <a:pt x="7410" y="8547"/>
                  </a:lnTo>
                  <a:lnTo>
                    <a:pt x="7264" y="8364"/>
                  </a:lnTo>
                  <a:lnTo>
                    <a:pt x="7117" y="8180"/>
                  </a:lnTo>
                  <a:lnTo>
                    <a:pt x="6970" y="7997"/>
                  </a:lnTo>
                  <a:lnTo>
                    <a:pt x="6787" y="7850"/>
                  </a:lnTo>
                  <a:lnTo>
                    <a:pt x="6713" y="7814"/>
                  </a:lnTo>
                  <a:close/>
                  <a:moveTo>
                    <a:pt x="12876" y="11005"/>
                  </a:moveTo>
                  <a:lnTo>
                    <a:pt x="12803" y="11042"/>
                  </a:lnTo>
                  <a:lnTo>
                    <a:pt x="12766" y="11078"/>
                  </a:lnTo>
                  <a:lnTo>
                    <a:pt x="12766" y="11152"/>
                  </a:lnTo>
                  <a:lnTo>
                    <a:pt x="12729" y="11225"/>
                  </a:lnTo>
                  <a:lnTo>
                    <a:pt x="12766" y="11298"/>
                  </a:lnTo>
                  <a:lnTo>
                    <a:pt x="12986" y="11702"/>
                  </a:lnTo>
                  <a:lnTo>
                    <a:pt x="13279" y="12069"/>
                  </a:lnTo>
                  <a:lnTo>
                    <a:pt x="13499" y="12399"/>
                  </a:lnTo>
                  <a:lnTo>
                    <a:pt x="13646" y="12509"/>
                  </a:lnTo>
                  <a:lnTo>
                    <a:pt x="13830" y="12619"/>
                  </a:lnTo>
                  <a:lnTo>
                    <a:pt x="13976" y="12619"/>
                  </a:lnTo>
                  <a:lnTo>
                    <a:pt x="14013" y="12582"/>
                  </a:lnTo>
                  <a:lnTo>
                    <a:pt x="14086" y="12546"/>
                  </a:lnTo>
                  <a:lnTo>
                    <a:pt x="14160" y="12436"/>
                  </a:lnTo>
                  <a:lnTo>
                    <a:pt x="14160" y="12325"/>
                  </a:lnTo>
                  <a:lnTo>
                    <a:pt x="14160" y="12252"/>
                  </a:lnTo>
                  <a:lnTo>
                    <a:pt x="14123" y="12142"/>
                  </a:lnTo>
                  <a:lnTo>
                    <a:pt x="14086" y="12069"/>
                  </a:lnTo>
                  <a:lnTo>
                    <a:pt x="14050" y="12032"/>
                  </a:lnTo>
                  <a:lnTo>
                    <a:pt x="13903" y="12032"/>
                  </a:lnTo>
                  <a:lnTo>
                    <a:pt x="13830" y="11885"/>
                  </a:lnTo>
                  <a:lnTo>
                    <a:pt x="13573" y="11592"/>
                  </a:lnTo>
                  <a:lnTo>
                    <a:pt x="13316" y="11298"/>
                  </a:lnTo>
                  <a:lnTo>
                    <a:pt x="13059" y="11042"/>
                  </a:lnTo>
                  <a:lnTo>
                    <a:pt x="13023" y="11005"/>
                  </a:lnTo>
                  <a:close/>
                  <a:moveTo>
                    <a:pt x="8181" y="3192"/>
                  </a:moveTo>
                  <a:lnTo>
                    <a:pt x="8511" y="3228"/>
                  </a:lnTo>
                  <a:lnTo>
                    <a:pt x="8878" y="3265"/>
                  </a:lnTo>
                  <a:lnTo>
                    <a:pt x="9208" y="3339"/>
                  </a:lnTo>
                  <a:lnTo>
                    <a:pt x="9538" y="3412"/>
                  </a:lnTo>
                  <a:lnTo>
                    <a:pt x="9868" y="3522"/>
                  </a:lnTo>
                  <a:lnTo>
                    <a:pt x="10198" y="3669"/>
                  </a:lnTo>
                  <a:lnTo>
                    <a:pt x="10528" y="3852"/>
                  </a:lnTo>
                  <a:lnTo>
                    <a:pt x="10822" y="4035"/>
                  </a:lnTo>
                  <a:lnTo>
                    <a:pt x="11078" y="4256"/>
                  </a:lnTo>
                  <a:lnTo>
                    <a:pt x="11335" y="4476"/>
                  </a:lnTo>
                  <a:lnTo>
                    <a:pt x="11592" y="4732"/>
                  </a:lnTo>
                  <a:lnTo>
                    <a:pt x="11812" y="4989"/>
                  </a:lnTo>
                  <a:lnTo>
                    <a:pt x="11996" y="5319"/>
                  </a:lnTo>
                  <a:lnTo>
                    <a:pt x="12142" y="5576"/>
                  </a:lnTo>
                  <a:lnTo>
                    <a:pt x="12252" y="5870"/>
                  </a:lnTo>
                  <a:lnTo>
                    <a:pt x="12362" y="6200"/>
                  </a:lnTo>
                  <a:lnTo>
                    <a:pt x="12436" y="6530"/>
                  </a:lnTo>
                  <a:lnTo>
                    <a:pt x="12509" y="6823"/>
                  </a:lnTo>
                  <a:lnTo>
                    <a:pt x="12509" y="7153"/>
                  </a:lnTo>
                  <a:lnTo>
                    <a:pt x="12509" y="7484"/>
                  </a:lnTo>
                  <a:lnTo>
                    <a:pt x="12472" y="7814"/>
                  </a:lnTo>
                  <a:lnTo>
                    <a:pt x="12399" y="8144"/>
                  </a:lnTo>
                  <a:lnTo>
                    <a:pt x="12289" y="8511"/>
                  </a:lnTo>
                  <a:lnTo>
                    <a:pt x="12142" y="8804"/>
                  </a:lnTo>
                  <a:lnTo>
                    <a:pt x="11996" y="9134"/>
                  </a:lnTo>
                  <a:lnTo>
                    <a:pt x="11812" y="9428"/>
                  </a:lnTo>
                  <a:lnTo>
                    <a:pt x="11592" y="9721"/>
                  </a:lnTo>
                  <a:lnTo>
                    <a:pt x="11115" y="10271"/>
                  </a:lnTo>
                  <a:lnTo>
                    <a:pt x="10345" y="11115"/>
                  </a:lnTo>
                  <a:lnTo>
                    <a:pt x="9941" y="11555"/>
                  </a:lnTo>
                  <a:lnTo>
                    <a:pt x="9575" y="12032"/>
                  </a:lnTo>
                  <a:lnTo>
                    <a:pt x="9281" y="12509"/>
                  </a:lnTo>
                  <a:lnTo>
                    <a:pt x="8988" y="13022"/>
                  </a:lnTo>
                  <a:lnTo>
                    <a:pt x="8914" y="13279"/>
                  </a:lnTo>
                  <a:lnTo>
                    <a:pt x="8804" y="13573"/>
                  </a:lnTo>
                  <a:lnTo>
                    <a:pt x="8768" y="13829"/>
                  </a:lnTo>
                  <a:lnTo>
                    <a:pt x="8731" y="14123"/>
                  </a:lnTo>
                  <a:lnTo>
                    <a:pt x="8217" y="14013"/>
                  </a:lnTo>
                  <a:lnTo>
                    <a:pt x="7704" y="13939"/>
                  </a:lnTo>
                  <a:lnTo>
                    <a:pt x="8584" y="11665"/>
                  </a:lnTo>
                  <a:lnTo>
                    <a:pt x="9061" y="10418"/>
                  </a:lnTo>
                  <a:lnTo>
                    <a:pt x="9318" y="9831"/>
                  </a:lnTo>
                  <a:lnTo>
                    <a:pt x="9391" y="9538"/>
                  </a:lnTo>
                  <a:lnTo>
                    <a:pt x="9391" y="9391"/>
                  </a:lnTo>
                  <a:lnTo>
                    <a:pt x="9354" y="9244"/>
                  </a:lnTo>
                  <a:lnTo>
                    <a:pt x="9318" y="9208"/>
                  </a:lnTo>
                  <a:lnTo>
                    <a:pt x="9281" y="9208"/>
                  </a:lnTo>
                  <a:lnTo>
                    <a:pt x="9171" y="9281"/>
                  </a:lnTo>
                  <a:lnTo>
                    <a:pt x="9098" y="9391"/>
                  </a:lnTo>
                  <a:lnTo>
                    <a:pt x="8988" y="9611"/>
                  </a:lnTo>
                  <a:lnTo>
                    <a:pt x="8768" y="10088"/>
                  </a:lnTo>
                  <a:lnTo>
                    <a:pt x="8217" y="11445"/>
                  </a:lnTo>
                  <a:lnTo>
                    <a:pt x="7337" y="13719"/>
                  </a:lnTo>
                  <a:lnTo>
                    <a:pt x="7227" y="13903"/>
                  </a:lnTo>
                  <a:lnTo>
                    <a:pt x="6970" y="13829"/>
                  </a:lnTo>
                  <a:lnTo>
                    <a:pt x="6420" y="13683"/>
                  </a:lnTo>
                  <a:lnTo>
                    <a:pt x="6420" y="13646"/>
                  </a:lnTo>
                  <a:lnTo>
                    <a:pt x="6493" y="13389"/>
                  </a:lnTo>
                  <a:lnTo>
                    <a:pt x="6530" y="13096"/>
                  </a:lnTo>
                  <a:lnTo>
                    <a:pt x="6530" y="12546"/>
                  </a:lnTo>
                  <a:lnTo>
                    <a:pt x="6603" y="11372"/>
                  </a:lnTo>
                  <a:lnTo>
                    <a:pt x="6677" y="10125"/>
                  </a:lnTo>
                  <a:lnTo>
                    <a:pt x="6713" y="9501"/>
                  </a:lnTo>
                  <a:lnTo>
                    <a:pt x="6677" y="8877"/>
                  </a:lnTo>
                  <a:lnTo>
                    <a:pt x="6677" y="8804"/>
                  </a:lnTo>
                  <a:lnTo>
                    <a:pt x="6640" y="8767"/>
                  </a:lnTo>
                  <a:lnTo>
                    <a:pt x="6530" y="8694"/>
                  </a:lnTo>
                  <a:lnTo>
                    <a:pt x="6420" y="8731"/>
                  </a:lnTo>
                  <a:lnTo>
                    <a:pt x="6383" y="8767"/>
                  </a:lnTo>
                  <a:lnTo>
                    <a:pt x="6347" y="8841"/>
                  </a:lnTo>
                  <a:lnTo>
                    <a:pt x="6273" y="9391"/>
                  </a:lnTo>
                  <a:lnTo>
                    <a:pt x="6237" y="9978"/>
                  </a:lnTo>
                  <a:lnTo>
                    <a:pt x="6200" y="11115"/>
                  </a:lnTo>
                  <a:lnTo>
                    <a:pt x="6090" y="12289"/>
                  </a:lnTo>
                  <a:lnTo>
                    <a:pt x="6016" y="12912"/>
                  </a:lnTo>
                  <a:lnTo>
                    <a:pt x="6016" y="13206"/>
                  </a:lnTo>
                  <a:lnTo>
                    <a:pt x="6016" y="13536"/>
                  </a:lnTo>
                  <a:lnTo>
                    <a:pt x="5540" y="13353"/>
                  </a:lnTo>
                  <a:lnTo>
                    <a:pt x="5099" y="13206"/>
                  </a:lnTo>
                  <a:lnTo>
                    <a:pt x="4623" y="13132"/>
                  </a:lnTo>
                  <a:lnTo>
                    <a:pt x="4182" y="13132"/>
                  </a:lnTo>
                  <a:lnTo>
                    <a:pt x="4329" y="12876"/>
                  </a:lnTo>
                  <a:lnTo>
                    <a:pt x="4439" y="12619"/>
                  </a:lnTo>
                  <a:lnTo>
                    <a:pt x="4549" y="12362"/>
                  </a:lnTo>
                  <a:lnTo>
                    <a:pt x="4623" y="12069"/>
                  </a:lnTo>
                  <a:lnTo>
                    <a:pt x="4696" y="11482"/>
                  </a:lnTo>
                  <a:lnTo>
                    <a:pt x="4696" y="10895"/>
                  </a:lnTo>
                  <a:lnTo>
                    <a:pt x="4623" y="10161"/>
                  </a:lnTo>
                  <a:lnTo>
                    <a:pt x="4512" y="9428"/>
                  </a:lnTo>
                  <a:lnTo>
                    <a:pt x="4366" y="8694"/>
                  </a:lnTo>
                  <a:lnTo>
                    <a:pt x="4219" y="7960"/>
                  </a:lnTo>
                  <a:lnTo>
                    <a:pt x="4182" y="7594"/>
                  </a:lnTo>
                  <a:lnTo>
                    <a:pt x="4182" y="7190"/>
                  </a:lnTo>
                  <a:lnTo>
                    <a:pt x="4182" y="6823"/>
                  </a:lnTo>
                  <a:lnTo>
                    <a:pt x="4219" y="6456"/>
                  </a:lnTo>
                  <a:lnTo>
                    <a:pt x="4292" y="6090"/>
                  </a:lnTo>
                  <a:lnTo>
                    <a:pt x="4439" y="5760"/>
                  </a:lnTo>
                  <a:lnTo>
                    <a:pt x="4586" y="5429"/>
                  </a:lnTo>
                  <a:lnTo>
                    <a:pt x="4769" y="5063"/>
                  </a:lnTo>
                  <a:lnTo>
                    <a:pt x="5026" y="4769"/>
                  </a:lnTo>
                  <a:lnTo>
                    <a:pt x="5246" y="4476"/>
                  </a:lnTo>
                  <a:lnTo>
                    <a:pt x="5503" y="4219"/>
                  </a:lnTo>
                  <a:lnTo>
                    <a:pt x="5796" y="3999"/>
                  </a:lnTo>
                  <a:lnTo>
                    <a:pt x="6090" y="3779"/>
                  </a:lnTo>
                  <a:lnTo>
                    <a:pt x="6420" y="3595"/>
                  </a:lnTo>
                  <a:lnTo>
                    <a:pt x="6787" y="3449"/>
                  </a:lnTo>
                  <a:lnTo>
                    <a:pt x="7117" y="3339"/>
                  </a:lnTo>
                  <a:lnTo>
                    <a:pt x="7484" y="3265"/>
                  </a:lnTo>
                  <a:lnTo>
                    <a:pt x="7814" y="3228"/>
                  </a:lnTo>
                  <a:lnTo>
                    <a:pt x="8181" y="3192"/>
                  </a:lnTo>
                  <a:close/>
                  <a:moveTo>
                    <a:pt x="3962" y="13426"/>
                  </a:moveTo>
                  <a:lnTo>
                    <a:pt x="4623" y="13536"/>
                  </a:lnTo>
                  <a:lnTo>
                    <a:pt x="5246" y="13719"/>
                  </a:lnTo>
                  <a:lnTo>
                    <a:pt x="5943" y="13939"/>
                  </a:lnTo>
                  <a:lnTo>
                    <a:pt x="6603" y="14196"/>
                  </a:lnTo>
                  <a:lnTo>
                    <a:pt x="6860" y="14270"/>
                  </a:lnTo>
                  <a:lnTo>
                    <a:pt x="7154" y="14306"/>
                  </a:lnTo>
                  <a:lnTo>
                    <a:pt x="7704" y="14380"/>
                  </a:lnTo>
                  <a:lnTo>
                    <a:pt x="8217" y="14490"/>
                  </a:lnTo>
                  <a:lnTo>
                    <a:pt x="8474" y="14563"/>
                  </a:lnTo>
                  <a:lnTo>
                    <a:pt x="8731" y="14636"/>
                  </a:lnTo>
                  <a:lnTo>
                    <a:pt x="8768" y="14783"/>
                  </a:lnTo>
                  <a:lnTo>
                    <a:pt x="8841" y="14857"/>
                  </a:lnTo>
                  <a:lnTo>
                    <a:pt x="8951" y="14893"/>
                  </a:lnTo>
                  <a:lnTo>
                    <a:pt x="9061" y="14893"/>
                  </a:lnTo>
                  <a:lnTo>
                    <a:pt x="9061" y="15003"/>
                  </a:lnTo>
                  <a:lnTo>
                    <a:pt x="9024" y="15150"/>
                  </a:lnTo>
                  <a:lnTo>
                    <a:pt x="8914" y="15223"/>
                  </a:lnTo>
                  <a:lnTo>
                    <a:pt x="8768" y="15333"/>
                  </a:lnTo>
                  <a:lnTo>
                    <a:pt x="8034" y="15040"/>
                  </a:lnTo>
                  <a:lnTo>
                    <a:pt x="6383" y="14490"/>
                  </a:lnTo>
                  <a:lnTo>
                    <a:pt x="5576" y="14270"/>
                  </a:lnTo>
                  <a:lnTo>
                    <a:pt x="4769" y="14086"/>
                  </a:lnTo>
                  <a:lnTo>
                    <a:pt x="4292" y="14013"/>
                  </a:lnTo>
                  <a:lnTo>
                    <a:pt x="4072" y="14013"/>
                  </a:lnTo>
                  <a:lnTo>
                    <a:pt x="3852" y="14050"/>
                  </a:lnTo>
                  <a:lnTo>
                    <a:pt x="3742" y="14013"/>
                  </a:lnTo>
                  <a:lnTo>
                    <a:pt x="3669" y="13939"/>
                  </a:lnTo>
                  <a:lnTo>
                    <a:pt x="3632" y="13829"/>
                  </a:lnTo>
                  <a:lnTo>
                    <a:pt x="3632" y="13719"/>
                  </a:lnTo>
                  <a:lnTo>
                    <a:pt x="3632" y="13609"/>
                  </a:lnTo>
                  <a:lnTo>
                    <a:pt x="3705" y="13536"/>
                  </a:lnTo>
                  <a:lnTo>
                    <a:pt x="3816" y="13463"/>
                  </a:lnTo>
                  <a:lnTo>
                    <a:pt x="3926" y="13426"/>
                  </a:lnTo>
                  <a:close/>
                  <a:moveTo>
                    <a:pt x="4256" y="15737"/>
                  </a:moveTo>
                  <a:lnTo>
                    <a:pt x="4696" y="15847"/>
                  </a:lnTo>
                  <a:lnTo>
                    <a:pt x="4476" y="16067"/>
                  </a:lnTo>
                  <a:lnTo>
                    <a:pt x="4292" y="16287"/>
                  </a:lnTo>
                  <a:lnTo>
                    <a:pt x="4292" y="16250"/>
                  </a:lnTo>
                  <a:lnTo>
                    <a:pt x="4256" y="16140"/>
                  </a:lnTo>
                  <a:lnTo>
                    <a:pt x="4256" y="15994"/>
                  </a:lnTo>
                  <a:lnTo>
                    <a:pt x="4256" y="15737"/>
                  </a:lnTo>
                  <a:close/>
                  <a:moveTo>
                    <a:pt x="4843" y="15920"/>
                  </a:moveTo>
                  <a:lnTo>
                    <a:pt x="4989" y="15957"/>
                  </a:lnTo>
                  <a:lnTo>
                    <a:pt x="5136" y="15994"/>
                  </a:lnTo>
                  <a:lnTo>
                    <a:pt x="4879" y="16140"/>
                  </a:lnTo>
                  <a:lnTo>
                    <a:pt x="4623" y="16360"/>
                  </a:lnTo>
                  <a:lnTo>
                    <a:pt x="4623" y="16360"/>
                  </a:lnTo>
                  <a:lnTo>
                    <a:pt x="4733" y="16140"/>
                  </a:lnTo>
                  <a:lnTo>
                    <a:pt x="4843" y="15920"/>
                  </a:lnTo>
                  <a:close/>
                  <a:moveTo>
                    <a:pt x="4146" y="14453"/>
                  </a:moveTo>
                  <a:lnTo>
                    <a:pt x="4659" y="14490"/>
                  </a:lnTo>
                  <a:lnTo>
                    <a:pt x="5356" y="14673"/>
                  </a:lnTo>
                  <a:lnTo>
                    <a:pt x="6053" y="14857"/>
                  </a:lnTo>
                  <a:lnTo>
                    <a:pt x="7410" y="15333"/>
                  </a:lnTo>
                  <a:lnTo>
                    <a:pt x="8034" y="15553"/>
                  </a:lnTo>
                  <a:lnTo>
                    <a:pt x="8401" y="15663"/>
                  </a:lnTo>
                  <a:lnTo>
                    <a:pt x="8694" y="15774"/>
                  </a:lnTo>
                  <a:lnTo>
                    <a:pt x="8731" y="15847"/>
                  </a:lnTo>
                  <a:lnTo>
                    <a:pt x="8768" y="15884"/>
                  </a:lnTo>
                  <a:lnTo>
                    <a:pt x="8841" y="15957"/>
                  </a:lnTo>
                  <a:lnTo>
                    <a:pt x="8951" y="15957"/>
                  </a:lnTo>
                  <a:lnTo>
                    <a:pt x="8914" y="16067"/>
                  </a:lnTo>
                  <a:lnTo>
                    <a:pt x="8841" y="16214"/>
                  </a:lnTo>
                  <a:lnTo>
                    <a:pt x="8694" y="16397"/>
                  </a:lnTo>
                  <a:lnTo>
                    <a:pt x="8547" y="16507"/>
                  </a:lnTo>
                  <a:lnTo>
                    <a:pt x="8401" y="16581"/>
                  </a:lnTo>
                  <a:lnTo>
                    <a:pt x="7227" y="16140"/>
                  </a:lnTo>
                  <a:lnTo>
                    <a:pt x="6016" y="15774"/>
                  </a:lnTo>
                  <a:lnTo>
                    <a:pt x="4733" y="15370"/>
                  </a:lnTo>
                  <a:lnTo>
                    <a:pt x="4072" y="15223"/>
                  </a:lnTo>
                  <a:lnTo>
                    <a:pt x="3449" y="15113"/>
                  </a:lnTo>
                  <a:lnTo>
                    <a:pt x="3449" y="15040"/>
                  </a:lnTo>
                  <a:lnTo>
                    <a:pt x="3449" y="14857"/>
                  </a:lnTo>
                  <a:lnTo>
                    <a:pt x="3522" y="14673"/>
                  </a:lnTo>
                  <a:lnTo>
                    <a:pt x="3632" y="14563"/>
                  </a:lnTo>
                  <a:lnTo>
                    <a:pt x="3705" y="14490"/>
                  </a:lnTo>
                  <a:lnTo>
                    <a:pt x="3926" y="14490"/>
                  </a:lnTo>
                  <a:lnTo>
                    <a:pt x="3962" y="14526"/>
                  </a:lnTo>
                  <a:lnTo>
                    <a:pt x="3999" y="14526"/>
                  </a:lnTo>
                  <a:lnTo>
                    <a:pt x="4036" y="14490"/>
                  </a:lnTo>
                  <a:lnTo>
                    <a:pt x="4146" y="14453"/>
                  </a:lnTo>
                  <a:close/>
                  <a:moveTo>
                    <a:pt x="5503" y="16067"/>
                  </a:moveTo>
                  <a:lnTo>
                    <a:pt x="5723" y="16140"/>
                  </a:lnTo>
                  <a:lnTo>
                    <a:pt x="5503" y="16287"/>
                  </a:lnTo>
                  <a:lnTo>
                    <a:pt x="5246" y="16434"/>
                  </a:lnTo>
                  <a:lnTo>
                    <a:pt x="5026" y="16617"/>
                  </a:lnTo>
                  <a:lnTo>
                    <a:pt x="4843" y="16837"/>
                  </a:lnTo>
                  <a:lnTo>
                    <a:pt x="4659" y="16764"/>
                  </a:lnTo>
                  <a:lnTo>
                    <a:pt x="4733" y="16691"/>
                  </a:lnTo>
                  <a:lnTo>
                    <a:pt x="5503" y="16067"/>
                  </a:lnTo>
                  <a:close/>
                  <a:moveTo>
                    <a:pt x="5980" y="16214"/>
                  </a:moveTo>
                  <a:lnTo>
                    <a:pt x="6200" y="16287"/>
                  </a:lnTo>
                  <a:lnTo>
                    <a:pt x="6200" y="16324"/>
                  </a:lnTo>
                  <a:lnTo>
                    <a:pt x="5943" y="16434"/>
                  </a:lnTo>
                  <a:lnTo>
                    <a:pt x="5723" y="16581"/>
                  </a:lnTo>
                  <a:lnTo>
                    <a:pt x="5540" y="16727"/>
                  </a:lnTo>
                  <a:lnTo>
                    <a:pt x="5393" y="16947"/>
                  </a:lnTo>
                  <a:lnTo>
                    <a:pt x="5246" y="16911"/>
                  </a:lnTo>
                  <a:lnTo>
                    <a:pt x="5613" y="16544"/>
                  </a:lnTo>
                  <a:lnTo>
                    <a:pt x="5980" y="16214"/>
                  </a:lnTo>
                  <a:close/>
                  <a:moveTo>
                    <a:pt x="6383" y="16360"/>
                  </a:moveTo>
                  <a:lnTo>
                    <a:pt x="6897" y="16544"/>
                  </a:lnTo>
                  <a:lnTo>
                    <a:pt x="6420" y="16801"/>
                  </a:lnTo>
                  <a:lnTo>
                    <a:pt x="6200" y="16947"/>
                  </a:lnTo>
                  <a:lnTo>
                    <a:pt x="5980" y="17131"/>
                  </a:lnTo>
                  <a:lnTo>
                    <a:pt x="5796" y="17057"/>
                  </a:lnTo>
                  <a:lnTo>
                    <a:pt x="5833" y="16984"/>
                  </a:lnTo>
                  <a:lnTo>
                    <a:pt x="5833" y="16911"/>
                  </a:lnTo>
                  <a:lnTo>
                    <a:pt x="5833" y="16874"/>
                  </a:lnTo>
                  <a:lnTo>
                    <a:pt x="6090" y="16617"/>
                  </a:lnTo>
                  <a:lnTo>
                    <a:pt x="6383" y="16397"/>
                  </a:lnTo>
                  <a:lnTo>
                    <a:pt x="6383" y="16360"/>
                  </a:lnTo>
                  <a:close/>
                  <a:moveTo>
                    <a:pt x="7080" y="16581"/>
                  </a:moveTo>
                  <a:lnTo>
                    <a:pt x="7410" y="16691"/>
                  </a:lnTo>
                  <a:lnTo>
                    <a:pt x="7154" y="16911"/>
                  </a:lnTo>
                  <a:lnTo>
                    <a:pt x="6787" y="17314"/>
                  </a:lnTo>
                  <a:lnTo>
                    <a:pt x="6457" y="17241"/>
                  </a:lnTo>
                  <a:lnTo>
                    <a:pt x="6493" y="17167"/>
                  </a:lnTo>
                  <a:lnTo>
                    <a:pt x="6457" y="17131"/>
                  </a:lnTo>
                  <a:lnTo>
                    <a:pt x="6750" y="16837"/>
                  </a:lnTo>
                  <a:lnTo>
                    <a:pt x="7080" y="16581"/>
                  </a:lnTo>
                  <a:close/>
                  <a:moveTo>
                    <a:pt x="8034" y="2678"/>
                  </a:moveTo>
                  <a:lnTo>
                    <a:pt x="7704" y="2715"/>
                  </a:lnTo>
                  <a:lnTo>
                    <a:pt x="7374" y="2752"/>
                  </a:lnTo>
                  <a:lnTo>
                    <a:pt x="7044" y="2825"/>
                  </a:lnTo>
                  <a:lnTo>
                    <a:pt x="6750" y="2898"/>
                  </a:lnTo>
                  <a:lnTo>
                    <a:pt x="6420" y="3008"/>
                  </a:lnTo>
                  <a:lnTo>
                    <a:pt x="6126" y="3155"/>
                  </a:lnTo>
                  <a:lnTo>
                    <a:pt x="5833" y="3302"/>
                  </a:lnTo>
                  <a:lnTo>
                    <a:pt x="5576" y="3522"/>
                  </a:lnTo>
                  <a:lnTo>
                    <a:pt x="5026" y="3962"/>
                  </a:lnTo>
                  <a:lnTo>
                    <a:pt x="4806" y="4219"/>
                  </a:lnTo>
                  <a:lnTo>
                    <a:pt x="4586" y="4512"/>
                  </a:lnTo>
                  <a:lnTo>
                    <a:pt x="4366" y="4769"/>
                  </a:lnTo>
                  <a:lnTo>
                    <a:pt x="4182" y="5099"/>
                  </a:lnTo>
                  <a:lnTo>
                    <a:pt x="3999" y="5393"/>
                  </a:lnTo>
                  <a:lnTo>
                    <a:pt x="3852" y="5723"/>
                  </a:lnTo>
                  <a:lnTo>
                    <a:pt x="3742" y="6163"/>
                  </a:lnTo>
                  <a:lnTo>
                    <a:pt x="3669" y="6603"/>
                  </a:lnTo>
                  <a:lnTo>
                    <a:pt x="3632" y="7043"/>
                  </a:lnTo>
                  <a:lnTo>
                    <a:pt x="3632" y="7520"/>
                  </a:lnTo>
                  <a:lnTo>
                    <a:pt x="3705" y="7960"/>
                  </a:lnTo>
                  <a:lnTo>
                    <a:pt x="3779" y="8437"/>
                  </a:lnTo>
                  <a:lnTo>
                    <a:pt x="3962" y="9318"/>
                  </a:lnTo>
                  <a:lnTo>
                    <a:pt x="4109" y="10308"/>
                  </a:lnTo>
                  <a:lnTo>
                    <a:pt x="4182" y="10785"/>
                  </a:lnTo>
                  <a:lnTo>
                    <a:pt x="4219" y="11262"/>
                  </a:lnTo>
                  <a:lnTo>
                    <a:pt x="4182" y="11739"/>
                  </a:lnTo>
                  <a:lnTo>
                    <a:pt x="4109" y="12215"/>
                  </a:lnTo>
                  <a:lnTo>
                    <a:pt x="3999" y="12619"/>
                  </a:lnTo>
                  <a:lnTo>
                    <a:pt x="3816" y="13059"/>
                  </a:lnTo>
                  <a:lnTo>
                    <a:pt x="3595" y="13132"/>
                  </a:lnTo>
                  <a:lnTo>
                    <a:pt x="3449" y="13279"/>
                  </a:lnTo>
                  <a:lnTo>
                    <a:pt x="3302" y="13426"/>
                  </a:lnTo>
                  <a:lnTo>
                    <a:pt x="3229" y="13646"/>
                  </a:lnTo>
                  <a:lnTo>
                    <a:pt x="3229" y="13829"/>
                  </a:lnTo>
                  <a:lnTo>
                    <a:pt x="3265" y="13976"/>
                  </a:lnTo>
                  <a:lnTo>
                    <a:pt x="3339" y="14160"/>
                  </a:lnTo>
                  <a:lnTo>
                    <a:pt x="3412" y="14270"/>
                  </a:lnTo>
                  <a:lnTo>
                    <a:pt x="3339" y="14343"/>
                  </a:lnTo>
                  <a:lnTo>
                    <a:pt x="3265" y="14416"/>
                  </a:lnTo>
                  <a:lnTo>
                    <a:pt x="3192" y="14526"/>
                  </a:lnTo>
                  <a:lnTo>
                    <a:pt x="3119" y="14673"/>
                  </a:lnTo>
                  <a:lnTo>
                    <a:pt x="3082" y="14857"/>
                  </a:lnTo>
                  <a:lnTo>
                    <a:pt x="3045" y="15040"/>
                  </a:lnTo>
                  <a:lnTo>
                    <a:pt x="3045" y="15187"/>
                  </a:lnTo>
                  <a:lnTo>
                    <a:pt x="3082" y="15370"/>
                  </a:lnTo>
                  <a:lnTo>
                    <a:pt x="3192" y="15480"/>
                  </a:lnTo>
                  <a:lnTo>
                    <a:pt x="3302" y="15590"/>
                  </a:lnTo>
                  <a:lnTo>
                    <a:pt x="3412" y="15627"/>
                  </a:lnTo>
                  <a:lnTo>
                    <a:pt x="3485" y="15590"/>
                  </a:lnTo>
                  <a:lnTo>
                    <a:pt x="3522" y="15553"/>
                  </a:lnTo>
                  <a:lnTo>
                    <a:pt x="3559" y="15553"/>
                  </a:lnTo>
                  <a:lnTo>
                    <a:pt x="4072" y="15700"/>
                  </a:lnTo>
                  <a:lnTo>
                    <a:pt x="3999" y="15810"/>
                  </a:lnTo>
                  <a:lnTo>
                    <a:pt x="3926" y="15957"/>
                  </a:lnTo>
                  <a:lnTo>
                    <a:pt x="3926" y="16140"/>
                  </a:lnTo>
                  <a:lnTo>
                    <a:pt x="3926" y="16324"/>
                  </a:lnTo>
                  <a:lnTo>
                    <a:pt x="3999" y="16507"/>
                  </a:lnTo>
                  <a:lnTo>
                    <a:pt x="4072" y="16654"/>
                  </a:lnTo>
                  <a:lnTo>
                    <a:pt x="4146" y="16801"/>
                  </a:lnTo>
                  <a:lnTo>
                    <a:pt x="4292" y="16874"/>
                  </a:lnTo>
                  <a:lnTo>
                    <a:pt x="4256" y="16947"/>
                  </a:lnTo>
                  <a:lnTo>
                    <a:pt x="4292" y="17021"/>
                  </a:lnTo>
                  <a:lnTo>
                    <a:pt x="4329" y="17057"/>
                  </a:lnTo>
                  <a:lnTo>
                    <a:pt x="4402" y="17094"/>
                  </a:lnTo>
                  <a:lnTo>
                    <a:pt x="4586" y="17167"/>
                  </a:lnTo>
                  <a:lnTo>
                    <a:pt x="4806" y="17277"/>
                  </a:lnTo>
                  <a:lnTo>
                    <a:pt x="5283" y="17388"/>
                  </a:lnTo>
                  <a:lnTo>
                    <a:pt x="5393" y="17424"/>
                  </a:lnTo>
                  <a:lnTo>
                    <a:pt x="5576" y="17461"/>
                  </a:lnTo>
                  <a:lnTo>
                    <a:pt x="6310" y="17681"/>
                  </a:lnTo>
                  <a:lnTo>
                    <a:pt x="6677" y="17754"/>
                  </a:lnTo>
                  <a:lnTo>
                    <a:pt x="6860" y="17791"/>
                  </a:lnTo>
                  <a:lnTo>
                    <a:pt x="7044" y="17754"/>
                  </a:lnTo>
                  <a:lnTo>
                    <a:pt x="7117" y="17718"/>
                  </a:lnTo>
                  <a:lnTo>
                    <a:pt x="7154" y="17681"/>
                  </a:lnTo>
                  <a:lnTo>
                    <a:pt x="7154" y="17608"/>
                  </a:lnTo>
                  <a:lnTo>
                    <a:pt x="7117" y="17534"/>
                  </a:lnTo>
                  <a:lnTo>
                    <a:pt x="7447" y="17204"/>
                  </a:lnTo>
                  <a:lnTo>
                    <a:pt x="7594" y="17021"/>
                  </a:lnTo>
                  <a:lnTo>
                    <a:pt x="7740" y="16837"/>
                  </a:lnTo>
                  <a:lnTo>
                    <a:pt x="8327" y="17021"/>
                  </a:lnTo>
                  <a:lnTo>
                    <a:pt x="8437" y="17021"/>
                  </a:lnTo>
                  <a:lnTo>
                    <a:pt x="8547" y="16984"/>
                  </a:lnTo>
                  <a:lnTo>
                    <a:pt x="8731" y="16911"/>
                  </a:lnTo>
                  <a:lnTo>
                    <a:pt x="8914" y="16764"/>
                  </a:lnTo>
                  <a:lnTo>
                    <a:pt x="9098" y="16581"/>
                  </a:lnTo>
                  <a:lnTo>
                    <a:pt x="9208" y="16360"/>
                  </a:lnTo>
                  <a:lnTo>
                    <a:pt x="9281" y="16140"/>
                  </a:lnTo>
                  <a:lnTo>
                    <a:pt x="9318" y="15884"/>
                  </a:lnTo>
                  <a:lnTo>
                    <a:pt x="9281" y="15700"/>
                  </a:lnTo>
                  <a:lnTo>
                    <a:pt x="9208" y="15590"/>
                  </a:lnTo>
                  <a:lnTo>
                    <a:pt x="9171" y="15517"/>
                  </a:lnTo>
                  <a:lnTo>
                    <a:pt x="9244" y="15407"/>
                  </a:lnTo>
                  <a:lnTo>
                    <a:pt x="9354" y="15260"/>
                  </a:lnTo>
                  <a:lnTo>
                    <a:pt x="9391" y="15113"/>
                  </a:lnTo>
                  <a:lnTo>
                    <a:pt x="9428" y="15003"/>
                  </a:lnTo>
                  <a:lnTo>
                    <a:pt x="9501" y="14930"/>
                  </a:lnTo>
                  <a:lnTo>
                    <a:pt x="9575" y="14857"/>
                  </a:lnTo>
                  <a:lnTo>
                    <a:pt x="9575" y="14783"/>
                  </a:lnTo>
                  <a:lnTo>
                    <a:pt x="9538" y="14673"/>
                  </a:lnTo>
                  <a:lnTo>
                    <a:pt x="9391" y="14526"/>
                  </a:lnTo>
                  <a:lnTo>
                    <a:pt x="9244" y="14380"/>
                  </a:lnTo>
                  <a:lnTo>
                    <a:pt x="9244" y="14050"/>
                  </a:lnTo>
                  <a:lnTo>
                    <a:pt x="9318" y="13683"/>
                  </a:lnTo>
                  <a:lnTo>
                    <a:pt x="9428" y="13353"/>
                  </a:lnTo>
                  <a:lnTo>
                    <a:pt x="9538" y="13059"/>
                  </a:lnTo>
                  <a:lnTo>
                    <a:pt x="9721" y="12766"/>
                  </a:lnTo>
                  <a:lnTo>
                    <a:pt x="9905" y="12472"/>
                  </a:lnTo>
                  <a:lnTo>
                    <a:pt x="10308" y="11885"/>
                  </a:lnTo>
                  <a:lnTo>
                    <a:pt x="10785" y="11335"/>
                  </a:lnTo>
                  <a:lnTo>
                    <a:pt x="11299" y="10822"/>
                  </a:lnTo>
                  <a:lnTo>
                    <a:pt x="11775" y="10308"/>
                  </a:lnTo>
                  <a:lnTo>
                    <a:pt x="12179" y="9758"/>
                  </a:lnTo>
                  <a:lnTo>
                    <a:pt x="12362" y="9501"/>
                  </a:lnTo>
                  <a:lnTo>
                    <a:pt x="12546" y="9208"/>
                  </a:lnTo>
                  <a:lnTo>
                    <a:pt x="12656" y="8951"/>
                  </a:lnTo>
                  <a:lnTo>
                    <a:pt x="12803" y="8657"/>
                  </a:lnTo>
                  <a:lnTo>
                    <a:pt x="12876" y="8364"/>
                  </a:lnTo>
                  <a:lnTo>
                    <a:pt x="12949" y="8034"/>
                  </a:lnTo>
                  <a:lnTo>
                    <a:pt x="12986" y="7740"/>
                  </a:lnTo>
                  <a:lnTo>
                    <a:pt x="13023" y="7447"/>
                  </a:lnTo>
                  <a:lnTo>
                    <a:pt x="13023" y="6823"/>
                  </a:lnTo>
                  <a:lnTo>
                    <a:pt x="12913" y="6236"/>
                  </a:lnTo>
                  <a:lnTo>
                    <a:pt x="12729" y="5613"/>
                  </a:lnTo>
                  <a:lnTo>
                    <a:pt x="12436" y="5026"/>
                  </a:lnTo>
                  <a:lnTo>
                    <a:pt x="12252" y="4769"/>
                  </a:lnTo>
                  <a:lnTo>
                    <a:pt x="12069" y="4476"/>
                  </a:lnTo>
                  <a:lnTo>
                    <a:pt x="11849" y="4256"/>
                  </a:lnTo>
                  <a:lnTo>
                    <a:pt x="11629" y="3999"/>
                  </a:lnTo>
                  <a:lnTo>
                    <a:pt x="11372" y="3815"/>
                  </a:lnTo>
                  <a:lnTo>
                    <a:pt x="11115" y="3595"/>
                  </a:lnTo>
                  <a:lnTo>
                    <a:pt x="10565" y="3265"/>
                  </a:lnTo>
                  <a:lnTo>
                    <a:pt x="9978" y="3008"/>
                  </a:lnTo>
                  <a:lnTo>
                    <a:pt x="9354" y="2825"/>
                  </a:lnTo>
                  <a:lnTo>
                    <a:pt x="8694" y="2715"/>
                  </a:lnTo>
                  <a:lnTo>
                    <a:pt x="8034" y="2678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296" name="Google Shape;296;p5"/>
            <p:cNvSpPr/>
            <p:nvPr/>
          </p:nvSpPr>
          <p:spPr>
            <a:xfrm>
              <a:off x="6244725" y="2547975"/>
              <a:ext cx="185275" cy="404450"/>
            </a:xfrm>
            <a:custGeom>
              <a:avLst/>
              <a:gdLst/>
              <a:ahLst/>
              <a:cxnLst/>
              <a:rect l="l" t="t" r="r" b="b"/>
              <a:pathLst>
                <a:path w="7411" h="16178" extrusionOk="0">
                  <a:moveTo>
                    <a:pt x="3339" y="147"/>
                  </a:moveTo>
                  <a:lnTo>
                    <a:pt x="3229" y="441"/>
                  </a:lnTo>
                  <a:lnTo>
                    <a:pt x="3155" y="734"/>
                  </a:lnTo>
                  <a:lnTo>
                    <a:pt x="3119" y="1358"/>
                  </a:lnTo>
                  <a:lnTo>
                    <a:pt x="3082" y="2972"/>
                  </a:lnTo>
                  <a:lnTo>
                    <a:pt x="3119" y="4476"/>
                  </a:lnTo>
                  <a:lnTo>
                    <a:pt x="3119" y="5283"/>
                  </a:lnTo>
                  <a:lnTo>
                    <a:pt x="3119" y="5576"/>
                  </a:lnTo>
                  <a:lnTo>
                    <a:pt x="3155" y="5723"/>
                  </a:lnTo>
                  <a:lnTo>
                    <a:pt x="3229" y="5870"/>
                  </a:lnTo>
                  <a:lnTo>
                    <a:pt x="3265" y="5906"/>
                  </a:lnTo>
                  <a:lnTo>
                    <a:pt x="3339" y="5943"/>
                  </a:lnTo>
                  <a:lnTo>
                    <a:pt x="3375" y="5943"/>
                  </a:lnTo>
                  <a:lnTo>
                    <a:pt x="3449" y="5870"/>
                  </a:lnTo>
                  <a:lnTo>
                    <a:pt x="3486" y="5760"/>
                  </a:lnTo>
                  <a:lnTo>
                    <a:pt x="3522" y="5649"/>
                  </a:lnTo>
                  <a:lnTo>
                    <a:pt x="3522" y="5393"/>
                  </a:lnTo>
                  <a:lnTo>
                    <a:pt x="3522" y="4586"/>
                  </a:lnTo>
                  <a:lnTo>
                    <a:pt x="3486" y="2972"/>
                  </a:lnTo>
                  <a:lnTo>
                    <a:pt x="3522" y="1504"/>
                  </a:lnTo>
                  <a:lnTo>
                    <a:pt x="3522" y="808"/>
                  </a:lnTo>
                  <a:lnTo>
                    <a:pt x="3486" y="477"/>
                  </a:lnTo>
                  <a:lnTo>
                    <a:pt x="3412" y="294"/>
                  </a:lnTo>
                  <a:lnTo>
                    <a:pt x="3375" y="147"/>
                  </a:lnTo>
                  <a:close/>
                  <a:moveTo>
                    <a:pt x="1725" y="1"/>
                  </a:moveTo>
                  <a:lnTo>
                    <a:pt x="1688" y="37"/>
                  </a:lnTo>
                  <a:lnTo>
                    <a:pt x="1615" y="147"/>
                  </a:lnTo>
                  <a:lnTo>
                    <a:pt x="1578" y="294"/>
                  </a:lnTo>
                  <a:lnTo>
                    <a:pt x="1541" y="624"/>
                  </a:lnTo>
                  <a:lnTo>
                    <a:pt x="1578" y="1284"/>
                  </a:lnTo>
                  <a:lnTo>
                    <a:pt x="1615" y="2898"/>
                  </a:lnTo>
                  <a:lnTo>
                    <a:pt x="1725" y="6236"/>
                  </a:lnTo>
                  <a:lnTo>
                    <a:pt x="1761" y="6346"/>
                  </a:lnTo>
                  <a:lnTo>
                    <a:pt x="1798" y="6383"/>
                  </a:lnTo>
                  <a:lnTo>
                    <a:pt x="1872" y="6420"/>
                  </a:lnTo>
                  <a:lnTo>
                    <a:pt x="1945" y="6456"/>
                  </a:lnTo>
                  <a:lnTo>
                    <a:pt x="2018" y="6420"/>
                  </a:lnTo>
                  <a:lnTo>
                    <a:pt x="2092" y="6383"/>
                  </a:lnTo>
                  <a:lnTo>
                    <a:pt x="2165" y="6346"/>
                  </a:lnTo>
                  <a:lnTo>
                    <a:pt x="2165" y="6236"/>
                  </a:lnTo>
                  <a:lnTo>
                    <a:pt x="2165" y="5980"/>
                  </a:lnTo>
                  <a:lnTo>
                    <a:pt x="2165" y="5943"/>
                  </a:lnTo>
                  <a:lnTo>
                    <a:pt x="2055" y="3008"/>
                  </a:lnTo>
                  <a:lnTo>
                    <a:pt x="1982" y="1394"/>
                  </a:lnTo>
                  <a:lnTo>
                    <a:pt x="1945" y="587"/>
                  </a:lnTo>
                  <a:lnTo>
                    <a:pt x="1908" y="294"/>
                  </a:lnTo>
                  <a:lnTo>
                    <a:pt x="1872" y="147"/>
                  </a:lnTo>
                  <a:lnTo>
                    <a:pt x="1761" y="37"/>
                  </a:lnTo>
                  <a:lnTo>
                    <a:pt x="1725" y="1"/>
                  </a:lnTo>
                  <a:close/>
                  <a:moveTo>
                    <a:pt x="4953" y="184"/>
                  </a:moveTo>
                  <a:lnTo>
                    <a:pt x="4879" y="221"/>
                  </a:lnTo>
                  <a:lnTo>
                    <a:pt x="4843" y="257"/>
                  </a:lnTo>
                  <a:lnTo>
                    <a:pt x="4843" y="331"/>
                  </a:lnTo>
                  <a:lnTo>
                    <a:pt x="4769" y="1101"/>
                  </a:lnTo>
                  <a:lnTo>
                    <a:pt x="4733" y="1908"/>
                  </a:lnTo>
                  <a:lnTo>
                    <a:pt x="4733" y="3522"/>
                  </a:lnTo>
                  <a:lnTo>
                    <a:pt x="4733" y="5136"/>
                  </a:lnTo>
                  <a:lnTo>
                    <a:pt x="4696" y="5870"/>
                  </a:lnTo>
                  <a:lnTo>
                    <a:pt x="4696" y="6273"/>
                  </a:lnTo>
                  <a:lnTo>
                    <a:pt x="4769" y="6640"/>
                  </a:lnTo>
                  <a:lnTo>
                    <a:pt x="4806" y="6713"/>
                  </a:lnTo>
                  <a:lnTo>
                    <a:pt x="4916" y="6750"/>
                  </a:lnTo>
                  <a:lnTo>
                    <a:pt x="5026" y="6713"/>
                  </a:lnTo>
                  <a:lnTo>
                    <a:pt x="5100" y="6640"/>
                  </a:lnTo>
                  <a:lnTo>
                    <a:pt x="5173" y="6273"/>
                  </a:lnTo>
                  <a:lnTo>
                    <a:pt x="5173" y="5870"/>
                  </a:lnTo>
                  <a:lnTo>
                    <a:pt x="5136" y="5136"/>
                  </a:lnTo>
                  <a:lnTo>
                    <a:pt x="5136" y="3522"/>
                  </a:lnTo>
                  <a:lnTo>
                    <a:pt x="5173" y="1908"/>
                  </a:lnTo>
                  <a:lnTo>
                    <a:pt x="5136" y="1138"/>
                  </a:lnTo>
                  <a:lnTo>
                    <a:pt x="5100" y="331"/>
                  </a:lnTo>
                  <a:lnTo>
                    <a:pt x="5100" y="257"/>
                  </a:lnTo>
                  <a:lnTo>
                    <a:pt x="5063" y="221"/>
                  </a:lnTo>
                  <a:lnTo>
                    <a:pt x="4953" y="184"/>
                  </a:lnTo>
                  <a:close/>
                  <a:moveTo>
                    <a:pt x="6273" y="2678"/>
                  </a:moveTo>
                  <a:lnTo>
                    <a:pt x="6273" y="2715"/>
                  </a:lnTo>
                  <a:lnTo>
                    <a:pt x="6200" y="3008"/>
                  </a:lnTo>
                  <a:lnTo>
                    <a:pt x="6163" y="3302"/>
                  </a:lnTo>
                  <a:lnTo>
                    <a:pt x="6127" y="3925"/>
                  </a:lnTo>
                  <a:lnTo>
                    <a:pt x="6127" y="5173"/>
                  </a:lnTo>
                  <a:lnTo>
                    <a:pt x="6090" y="7667"/>
                  </a:lnTo>
                  <a:lnTo>
                    <a:pt x="6090" y="7887"/>
                  </a:lnTo>
                  <a:lnTo>
                    <a:pt x="6127" y="7960"/>
                  </a:lnTo>
                  <a:lnTo>
                    <a:pt x="6163" y="8034"/>
                  </a:lnTo>
                  <a:lnTo>
                    <a:pt x="6237" y="8070"/>
                  </a:lnTo>
                  <a:lnTo>
                    <a:pt x="6383" y="8070"/>
                  </a:lnTo>
                  <a:lnTo>
                    <a:pt x="6457" y="8034"/>
                  </a:lnTo>
                  <a:lnTo>
                    <a:pt x="6493" y="7960"/>
                  </a:lnTo>
                  <a:lnTo>
                    <a:pt x="6530" y="7887"/>
                  </a:lnTo>
                  <a:lnTo>
                    <a:pt x="6530" y="5283"/>
                  </a:lnTo>
                  <a:lnTo>
                    <a:pt x="6530" y="3962"/>
                  </a:lnTo>
                  <a:lnTo>
                    <a:pt x="6493" y="3339"/>
                  </a:lnTo>
                  <a:lnTo>
                    <a:pt x="6457" y="3008"/>
                  </a:lnTo>
                  <a:lnTo>
                    <a:pt x="6383" y="2715"/>
                  </a:lnTo>
                  <a:lnTo>
                    <a:pt x="6347" y="2678"/>
                  </a:lnTo>
                  <a:close/>
                  <a:moveTo>
                    <a:pt x="3265" y="7887"/>
                  </a:moveTo>
                  <a:lnTo>
                    <a:pt x="3082" y="8107"/>
                  </a:lnTo>
                  <a:lnTo>
                    <a:pt x="2862" y="8291"/>
                  </a:lnTo>
                  <a:lnTo>
                    <a:pt x="2679" y="8401"/>
                  </a:lnTo>
                  <a:lnTo>
                    <a:pt x="2458" y="8474"/>
                  </a:lnTo>
                  <a:lnTo>
                    <a:pt x="2458" y="8474"/>
                  </a:lnTo>
                  <a:lnTo>
                    <a:pt x="2605" y="8291"/>
                  </a:lnTo>
                  <a:lnTo>
                    <a:pt x="2752" y="8144"/>
                  </a:lnTo>
                  <a:lnTo>
                    <a:pt x="2972" y="7997"/>
                  </a:lnTo>
                  <a:lnTo>
                    <a:pt x="3192" y="7924"/>
                  </a:lnTo>
                  <a:lnTo>
                    <a:pt x="3265" y="7887"/>
                  </a:lnTo>
                  <a:close/>
                  <a:moveTo>
                    <a:pt x="4806" y="9501"/>
                  </a:moveTo>
                  <a:lnTo>
                    <a:pt x="4513" y="9538"/>
                  </a:lnTo>
                  <a:lnTo>
                    <a:pt x="4329" y="9574"/>
                  </a:lnTo>
                  <a:lnTo>
                    <a:pt x="4072" y="9574"/>
                  </a:lnTo>
                  <a:lnTo>
                    <a:pt x="4072" y="9611"/>
                  </a:lnTo>
                  <a:lnTo>
                    <a:pt x="4072" y="9684"/>
                  </a:lnTo>
                  <a:lnTo>
                    <a:pt x="4109" y="9758"/>
                  </a:lnTo>
                  <a:lnTo>
                    <a:pt x="4146" y="9831"/>
                  </a:lnTo>
                  <a:lnTo>
                    <a:pt x="4219" y="9868"/>
                  </a:lnTo>
                  <a:lnTo>
                    <a:pt x="4293" y="9905"/>
                  </a:lnTo>
                  <a:lnTo>
                    <a:pt x="4476" y="9941"/>
                  </a:lnTo>
                  <a:lnTo>
                    <a:pt x="4659" y="9905"/>
                  </a:lnTo>
                  <a:lnTo>
                    <a:pt x="4806" y="9941"/>
                  </a:lnTo>
                  <a:lnTo>
                    <a:pt x="4953" y="9978"/>
                  </a:lnTo>
                  <a:lnTo>
                    <a:pt x="5100" y="10015"/>
                  </a:lnTo>
                  <a:lnTo>
                    <a:pt x="5246" y="10125"/>
                  </a:lnTo>
                  <a:lnTo>
                    <a:pt x="5320" y="10235"/>
                  </a:lnTo>
                  <a:lnTo>
                    <a:pt x="5430" y="10381"/>
                  </a:lnTo>
                  <a:lnTo>
                    <a:pt x="5466" y="10528"/>
                  </a:lnTo>
                  <a:lnTo>
                    <a:pt x="5503" y="10675"/>
                  </a:lnTo>
                  <a:lnTo>
                    <a:pt x="5540" y="10748"/>
                  </a:lnTo>
                  <a:lnTo>
                    <a:pt x="5613" y="10822"/>
                  </a:lnTo>
                  <a:lnTo>
                    <a:pt x="5833" y="10822"/>
                  </a:lnTo>
                  <a:lnTo>
                    <a:pt x="5907" y="10748"/>
                  </a:lnTo>
                  <a:lnTo>
                    <a:pt x="5943" y="10711"/>
                  </a:lnTo>
                  <a:lnTo>
                    <a:pt x="5980" y="10601"/>
                  </a:lnTo>
                  <a:lnTo>
                    <a:pt x="5907" y="10308"/>
                  </a:lnTo>
                  <a:lnTo>
                    <a:pt x="5760" y="10051"/>
                  </a:lnTo>
                  <a:lnTo>
                    <a:pt x="5576" y="9831"/>
                  </a:lnTo>
                  <a:lnTo>
                    <a:pt x="5356" y="9648"/>
                  </a:lnTo>
                  <a:lnTo>
                    <a:pt x="5100" y="9538"/>
                  </a:lnTo>
                  <a:lnTo>
                    <a:pt x="4806" y="9501"/>
                  </a:lnTo>
                  <a:close/>
                  <a:moveTo>
                    <a:pt x="4879" y="8547"/>
                  </a:moveTo>
                  <a:lnTo>
                    <a:pt x="5136" y="8621"/>
                  </a:lnTo>
                  <a:lnTo>
                    <a:pt x="5393" y="8731"/>
                  </a:lnTo>
                  <a:lnTo>
                    <a:pt x="5650" y="8877"/>
                  </a:lnTo>
                  <a:lnTo>
                    <a:pt x="5907" y="9061"/>
                  </a:lnTo>
                  <a:lnTo>
                    <a:pt x="6090" y="9244"/>
                  </a:lnTo>
                  <a:lnTo>
                    <a:pt x="6310" y="9464"/>
                  </a:lnTo>
                  <a:lnTo>
                    <a:pt x="6457" y="9684"/>
                  </a:lnTo>
                  <a:lnTo>
                    <a:pt x="6603" y="9941"/>
                  </a:lnTo>
                  <a:lnTo>
                    <a:pt x="6714" y="10198"/>
                  </a:lnTo>
                  <a:lnTo>
                    <a:pt x="6787" y="10491"/>
                  </a:lnTo>
                  <a:lnTo>
                    <a:pt x="6860" y="10748"/>
                  </a:lnTo>
                  <a:lnTo>
                    <a:pt x="6934" y="11078"/>
                  </a:lnTo>
                  <a:lnTo>
                    <a:pt x="6934" y="11372"/>
                  </a:lnTo>
                  <a:lnTo>
                    <a:pt x="6934" y="11665"/>
                  </a:lnTo>
                  <a:lnTo>
                    <a:pt x="6934" y="11995"/>
                  </a:lnTo>
                  <a:lnTo>
                    <a:pt x="6824" y="12619"/>
                  </a:lnTo>
                  <a:lnTo>
                    <a:pt x="6677" y="13206"/>
                  </a:lnTo>
                  <a:lnTo>
                    <a:pt x="6530" y="13499"/>
                  </a:lnTo>
                  <a:lnTo>
                    <a:pt x="6383" y="13793"/>
                  </a:lnTo>
                  <a:lnTo>
                    <a:pt x="6310" y="13939"/>
                  </a:lnTo>
                  <a:lnTo>
                    <a:pt x="6163" y="14050"/>
                  </a:lnTo>
                  <a:lnTo>
                    <a:pt x="5907" y="14270"/>
                  </a:lnTo>
                  <a:lnTo>
                    <a:pt x="5540" y="14526"/>
                  </a:lnTo>
                  <a:lnTo>
                    <a:pt x="5173" y="14857"/>
                  </a:lnTo>
                  <a:lnTo>
                    <a:pt x="5026" y="14967"/>
                  </a:lnTo>
                  <a:lnTo>
                    <a:pt x="4659" y="15187"/>
                  </a:lnTo>
                  <a:lnTo>
                    <a:pt x="4659" y="15187"/>
                  </a:lnTo>
                  <a:lnTo>
                    <a:pt x="4806" y="14857"/>
                  </a:lnTo>
                  <a:lnTo>
                    <a:pt x="4916" y="14636"/>
                  </a:lnTo>
                  <a:lnTo>
                    <a:pt x="4953" y="14490"/>
                  </a:lnTo>
                  <a:lnTo>
                    <a:pt x="4989" y="14380"/>
                  </a:lnTo>
                  <a:lnTo>
                    <a:pt x="4953" y="14270"/>
                  </a:lnTo>
                  <a:lnTo>
                    <a:pt x="4916" y="14160"/>
                  </a:lnTo>
                  <a:lnTo>
                    <a:pt x="4843" y="14123"/>
                  </a:lnTo>
                  <a:lnTo>
                    <a:pt x="4659" y="14123"/>
                  </a:lnTo>
                  <a:lnTo>
                    <a:pt x="4586" y="14160"/>
                  </a:lnTo>
                  <a:lnTo>
                    <a:pt x="4549" y="14233"/>
                  </a:lnTo>
                  <a:lnTo>
                    <a:pt x="4513" y="14343"/>
                  </a:lnTo>
                  <a:lnTo>
                    <a:pt x="4549" y="14453"/>
                  </a:lnTo>
                  <a:lnTo>
                    <a:pt x="4513" y="14526"/>
                  </a:lnTo>
                  <a:lnTo>
                    <a:pt x="4439" y="14783"/>
                  </a:lnTo>
                  <a:lnTo>
                    <a:pt x="4366" y="15003"/>
                  </a:lnTo>
                  <a:lnTo>
                    <a:pt x="4329" y="15260"/>
                  </a:lnTo>
                  <a:lnTo>
                    <a:pt x="4366" y="15333"/>
                  </a:lnTo>
                  <a:lnTo>
                    <a:pt x="4293" y="15370"/>
                  </a:lnTo>
                  <a:lnTo>
                    <a:pt x="3999" y="15480"/>
                  </a:lnTo>
                  <a:lnTo>
                    <a:pt x="3632" y="15590"/>
                  </a:lnTo>
                  <a:lnTo>
                    <a:pt x="3816" y="15333"/>
                  </a:lnTo>
                  <a:lnTo>
                    <a:pt x="4109" y="14746"/>
                  </a:lnTo>
                  <a:lnTo>
                    <a:pt x="4109" y="14673"/>
                  </a:lnTo>
                  <a:lnTo>
                    <a:pt x="4109" y="14600"/>
                  </a:lnTo>
                  <a:lnTo>
                    <a:pt x="4072" y="14526"/>
                  </a:lnTo>
                  <a:lnTo>
                    <a:pt x="4036" y="14490"/>
                  </a:lnTo>
                  <a:lnTo>
                    <a:pt x="3962" y="14453"/>
                  </a:lnTo>
                  <a:lnTo>
                    <a:pt x="3889" y="14453"/>
                  </a:lnTo>
                  <a:lnTo>
                    <a:pt x="3816" y="14490"/>
                  </a:lnTo>
                  <a:lnTo>
                    <a:pt x="3779" y="14563"/>
                  </a:lnTo>
                  <a:lnTo>
                    <a:pt x="3486" y="15150"/>
                  </a:lnTo>
                  <a:lnTo>
                    <a:pt x="3339" y="15407"/>
                  </a:lnTo>
                  <a:lnTo>
                    <a:pt x="3229" y="15663"/>
                  </a:lnTo>
                  <a:lnTo>
                    <a:pt x="2899" y="15700"/>
                  </a:lnTo>
                  <a:lnTo>
                    <a:pt x="2532" y="15627"/>
                  </a:lnTo>
                  <a:lnTo>
                    <a:pt x="2752" y="15407"/>
                  </a:lnTo>
                  <a:lnTo>
                    <a:pt x="2935" y="15187"/>
                  </a:lnTo>
                  <a:lnTo>
                    <a:pt x="3119" y="14893"/>
                  </a:lnTo>
                  <a:lnTo>
                    <a:pt x="3265" y="14600"/>
                  </a:lnTo>
                  <a:lnTo>
                    <a:pt x="3339" y="14600"/>
                  </a:lnTo>
                  <a:lnTo>
                    <a:pt x="3375" y="14526"/>
                  </a:lnTo>
                  <a:lnTo>
                    <a:pt x="3412" y="14490"/>
                  </a:lnTo>
                  <a:lnTo>
                    <a:pt x="3449" y="14380"/>
                  </a:lnTo>
                  <a:lnTo>
                    <a:pt x="3412" y="14343"/>
                  </a:lnTo>
                  <a:lnTo>
                    <a:pt x="3412" y="14270"/>
                  </a:lnTo>
                  <a:lnTo>
                    <a:pt x="3339" y="14233"/>
                  </a:lnTo>
                  <a:lnTo>
                    <a:pt x="3229" y="14196"/>
                  </a:lnTo>
                  <a:lnTo>
                    <a:pt x="3155" y="14196"/>
                  </a:lnTo>
                  <a:lnTo>
                    <a:pt x="3045" y="14233"/>
                  </a:lnTo>
                  <a:lnTo>
                    <a:pt x="2935" y="14380"/>
                  </a:lnTo>
                  <a:lnTo>
                    <a:pt x="2752" y="14673"/>
                  </a:lnTo>
                  <a:lnTo>
                    <a:pt x="2495" y="15077"/>
                  </a:lnTo>
                  <a:lnTo>
                    <a:pt x="2238" y="15443"/>
                  </a:lnTo>
                  <a:lnTo>
                    <a:pt x="2202" y="15553"/>
                  </a:lnTo>
                  <a:lnTo>
                    <a:pt x="1908" y="15370"/>
                  </a:lnTo>
                  <a:lnTo>
                    <a:pt x="1615" y="15187"/>
                  </a:lnTo>
                  <a:lnTo>
                    <a:pt x="1761" y="15077"/>
                  </a:lnTo>
                  <a:lnTo>
                    <a:pt x="1872" y="14967"/>
                  </a:lnTo>
                  <a:lnTo>
                    <a:pt x="2238" y="14563"/>
                  </a:lnTo>
                  <a:lnTo>
                    <a:pt x="2568" y="14196"/>
                  </a:lnTo>
                  <a:lnTo>
                    <a:pt x="2715" y="13976"/>
                  </a:lnTo>
                  <a:lnTo>
                    <a:pt x="2789" y="13756"/>
                  </a:lnTo>
                  <a:lnTo>
                    <a:pt x="2789" y="13683"/>
                  </a:lnTo>
                  <a:lnTo>
                    <a:pt x="2752" y="13609"/>
                  </a:lnTo>
                  <a:lnTo>
                    <a:pt x="2642" y="13609"/>
                  </a:lnTo>
                  <a:lnTo>
                    <a:pt x="2422" y="13719"/>
                  </a:lnTo>
                  <a:lnTo>
                    <a:pt x="2238" y="13866"/>
                  </a:lnTo>
                  <a:lnTo>
                    <a:pt x="1945" y="14233"/>
                  </a:lnTo>
                  <a:lnTo>
                    <a:pt x="1578" y="14673"/>
                  </a:lnTo>
                  <a:lnTo>
                    <a:pt x="1505" y="14820"/>
                  </a:lnTo>
                  <a:lnTo>
                    <a:pt x="1431" y="15003"/>
                  </a:lnTo>
                  <a:lnTo>
                    <a:pt x="1138" y="14636"/>
                  </a:lnTo>
                  <a:lnTo>
                    <a:pt x="1468" y="14306"/>
                  </a:lnTo>
                  <a:lnTo>
                    <a:pt x="1761" y="13939"/>
                  </a:lnTo>
                  <a:lnTo>
                    <a:pt x="2312" y="13206"/>
                  </a:lnTo>
                  <a:lnTo>
                    <a:pt x="2312" y="13132"/>
                  </a:lnTo>
                  <a:lnTo>
                    <a:pt x="2312" y="13059"/>
                  </a:lnTo>
                  <a:lnTo>
                    <a:pt x="2238" y="12949"/>
                  </a:lnTo>
                  <a:lnTo>
                    <a:pt x="2202" y="12912"/>
                  </a:lnTo>
                  <a:lnTo>
                    <a:pt x="2055" y="12912"/>
                  </a:lnTo>
                  <a:lnTo>
                    <a:pt x="1982" y="12949"/>
                  </a:lnTo>
                  <a:lnTo>
                    <a:pt x="1431" y="13646"/>
                  </a:lnTo>
                  <a:lnTo>
                    <a:pt x="1211" y="14013"/>
                  </a:lnTo>
                  <a:lnTo>
                    <a:pt x="991" y="14380"/>
                  </a:lnTo>
                  <a:lnTo>
                    <a:pt x="844" y="14050"/>
                  </a:lnTo>
                  <a:lnTo>
                    <a:pt x="698" y="13719"/>
                  </a:lnTo>
                  <a:lnTo>
                    <a:pt x="1028" y="13426"/>
                  </a:lnTo>
                  <a:lnTo>
                    <a:pt x="1358" y="13096"/>
                  </a:lnTo>
                  <a:lnTo>
                    <a:pt x="1872" y="12436"/>
                  </a:lnTo>
                  <a:lnTo>
                    <a:pt x="1908" y="12362"/>
                  </a:lnTo>
                  <a:lnTo>
                    <a:pt x="1908" y="12289"/>
                  </a:lnTo>
                  <a:lnTo>
                    <a:pt x="1872" y="12215"/>
                  </a:lnTo>
                  <a:lnTo>
                    <a:pt x="1835" y="12179"/>
                  </a:lnTo>
                  <a:lnTo>
                    <a:pt x="1761" y="12142"/>
                  </a:lnTo>
                  <a:lnTo>
                    <a:pt x="1688" y="12105"/>
                  </a:lnTo>
                  <a:lnTo>
                    <a:pt x="1615" y="12105"/>
                  </a:lnTo>
                  <a:lnTo>
                    <a:pt x="1541" y="12179"/>
                  </a:lnTo>
                  <a:lnTo>
                    <a:pt x="1065" y="12729"/>
                  </a:lnTo>
                  <a:lnTo>
                    <a:pt x="808" y="13022"/>
                  </a:lnTo>
                  <a:lnTo>
                    <a:pt x="624" y="13353"/>
                  </a:lnTo>
                  <a:lnTo>
                    <a:pt x="588" y="13206"/>
                  </a:lnTo>
                  <a:lnTo>
                    <a:pt x="551" y="12876"/>
                  </a:lnTo>
                  <a:lnTo>
                    <a:pt x="771" y="12656"/>
                  </a:lnTo>
                  <a:lnTo>
                    <a:pt x="1028" y="12399"/>
                  </a:lnTo>
                  <a:lnTo>
                    <a:pt x="1321" y="12069"/>
                  </a:lnTo>
                  <a:lnTo>
                    <a:pt x="1468" y="11885"/>
                  </a:lnTo>
                  <a:lnTo>
                    <a:pt x="1505" y="11775"/>
                  </a:lnTo>
                  <a:lnTo>
                    <a:pt x="1505" y="11665"/>
                  </a:lnTo>
                  <a:lnTo>
                    <a:pt x="1505" y="11592"/>
                  </a:lnTo>
                  <a:lnTo>
                    <a:pt x="1468" y="11555"/>
                  </a:lnTo>
                  <a:lnTo>
                    <a:pt x="1395" y="11518"/>
                  </a:lnTo>
                  <a:lnTo>
                    <a:pt x="1358" y="11555"/>
                  </a:lnTo>
                  <a:lnTo>
                    <a:pt x="1175" y="11629"/>
                  </a:lnTo>
                  <a:lnTo>
                    <a:pt x="1028" y="11775"/>
                  </a:lnTo>
                  <a:lnTo>
                    <a:pt x="771" y="12105"/>
                  </a:lnTo>
                  <a:lnTo>
                    <a:pt x="514" y="12436"/>
                  </a:lnTo>
                  <a:lnTo>
                    <a:pt x="514" y="11922"/>
                  </a:lnTo>
                  <a:lnTo>
                    <a:pt x="624" y="11812"/>
                  </a:lnTo>
                  <a:lnTo>
                    <a:pt x="734" y="11702"/>
                  </a:lnTo>
                  <a:lnTo>
                    <a:pt x="808" y="11482"/>
                  </a:lnTo>
                  <a:lnTo>
                    <a:pt x="991" y="11445"/>
                  </a:lnTo>
                  <a:lnTo>
                    <a:pt x="1138" y="11408"/>
                  </a:lnTo>
                  <a:lnTo>
                    <a:pt x="1248" y="11298"/>
                  </a:lnTo>
                  <a:lnTo>
                    <a:pt x="1358" y="11188"/>
                  </a:lnTo>
                  <a:lnTo>
                    <a:pt x="1468" y="11078"/>
                  </a:lnTo>
                  <a:lnTo>
                    <a:pt x="1505" y="10932"/>
                  </a:lnTo>
                  <a:lnTo>
                    <a:pt x="1505" y="10858"/>
                  </a:lnTo>
                  <a:lnTo>
                    <a:pt x="1505" y="10785"/>
                  </a:lnTo>
                  <a:lnTo>
                    <a:pt x="1468" y="10711"/>
                  </a:lnTo>
                  <a:lnTo>
                    <a:pt x="1395" y="10675"/>
                  </a:lnTo>
                  <a:lnTo>
                    <a:pt x="1175" y="10675"/>
                  </a:lnTo>
                  <a:lnTo>
                    <a:pt x="1101" y="10748"/>
                  </a:lnTo>
                  <a:lnTo>
                    <a:pt x="1065" y="10822"/>
                  </a:lnTo>
                  <a:lnTo>
                    <a:pt x="1028" y="10932"/>
                  </a:lnTo>
                  <a:lnTo>
                    <a:pt x="954" y="11005"/>
                  </a:lnTo>
                  <a:lnTo>
                    <a:pt x="844" y="11042"/>
                  </a:lnTo>
                  <a:lnTo>
                    <a:pt x="698" y="11078"/>
                  </a:lnTo>
                  <a:lnTo>
                    <a:pt x="881" y="10785"/>
                  </a:lnTo>
                  <a:lnTo>
                    <a:pt x="954" y="10675"/>
                  </a:lnTo>
                  <a:lnTo>
                    <a:pt x="1101" y="10565"/>
                  </a:lnTo>
                  <a:lnTo>
                    <a:pt x="1211" y="10455"/>
                  </a:lnTo>
                  <a:lnTo>
                    <a:pt x="1395" y="10418"/>
                  </a:lnTo>
                  <a:lnTo>
                    <a:pt x="1541" y="10345"/>
                  </a:lnTo>
                  <a:lnTo>
                    <a:pt x="1725" y="10345"/>
                  </a:lnTo>
                  <a:lnTo>
                    <a:pt x="2092" y="10308"/>
                  </a:lnTo>
                  <a:lnTo>
                    <a:pt x="2422" y="10271"/>
                  </a:lnTo>
                  <a:lnTo>
                    <a:pt x="2715" y="10161"/>
                  </a:lnTo>
                  <a:lnTo>
                    <a:pt x="3009" y="9978"/>
                  </a:lnTo>
                  <a:lnTo>
                    <a:pt x="3229" y="9721"/>
                  </a:lnTo>
                  <a:lnTo>
                    <a:pt x="3412" y="9464"/>
                  </a:lnTo>
                  <a:lnTo>
                    <a:pt x="3559" y="9171"/>
                  </a:lnTo>
                  <a:lnTo>
                    <a:pt x="3706" y="8841"/>
                  </a:lnTo>
                  <a:lnTo>
                    <a:pt x="3706" y="8804"/>
                  </a:lnTo>
                  <a:lnTo>
                    <a:pt x="3706" y="8767"/>
                  </a:lnTo>
                  <a:lnTo>
                    <a:pt x="3926" y="8731"/>
                  </a:lnTo>
                  <a:lnTo>
                    <a:pt x="4146" y="8657"/>
                  </a:lnTo>
                  <a:lnTo>
                    <a:pt x="4366" y="8584"/>
                  </a:lnTo>
                  <a:lnTo>
                    <a:pt x="4586" y="8547"/>
                  </a:lnTo>
                  <a:close/>
                  <a:moveTo>
                    <a:pt x="3265" y="7484"/>
                  </a:moveTo>
                  <a:lnTo>
                    <a:pt x="3009" y="7557"/>
                  </a:lnTo>
                  <a:lnTo>
                    <a:pt x="2789" y="7704"/>
                  </a:lnTo>
                  <a:lnTo>
                    <a:pt x="2568" y="7850"/>
                  </a:lnTo>
                  <a:lnTo>
                    <a:pt x="2422" y="7997"/>
                  </a:lnTo>
                  <a:lnTo>
                    <a:pt x="2275" y="8180"/>
                  </a:lnTo>
                  <a:lnTo>
                    <a:pt x="2165" y="8364"/>
                  </a:lnTo>
                  <a:lnTo>
                    <a:pt x="2092" y="8584"/>
                  </a:lnTo>
                  <a:lnTo>
                    <a:pt x="2018" y="8254"/>
                  </a:lnTo>
                  <a:lnTo>
                    <a:pt x="1945" y="7924"/>
                  </a:lnTo>
                  <a:lnTo>
                    <a:pt x="1872" y="7850"/>
                  </a:lnTo>
                  <a:lnTo>
                    <a:pt x="1835" y="7850"/>
                  </a:lnTo>
                  <a:lnTo>
                    <a:pt x="1761" y="7887"/>
                  </a:lnTo>
                  <a:lnTo>
                    <a:pt x="1688" y="7997"/>
                  </a:lnTo>
                  <a:lnTo>
                    <a:pt x="1651" y="8107"/>
                  </a:lnTo>
                  <a:lnTo>
                    <a:pt x="1615" y="8364"/>
                  </a:lnTo>
                  <a:lnTo>
                    <a:pt x="1651" y="8657"/>
                  </a:lnTo>
                  <a:lnTo>
                    <a:pt x="1725" y="8914"/>
                  </a:lnTo>
                  <a:lnTo>
                    <a:pt x="1872" y="9208"/>
                  </a:lnTo>
                  <a:lnTo>
                    <a:pt x="2055" y="9428"/>
                  </a:lnTo>
                  <a:lnTo>
                    <a:pt x="2275" y="9611"/>
                  </a:lnTo>
                  <a:lnTo>
                    <a:pt x="2495" y="9758"/>
                  </a:lnTo>
                  <a:lnTo>
                    <a:pt x="2312" y="9831"/>
                  </a:lnTo>
                  <a:lnTo>
                    <a:pt x="2128" y="9868"/>
                  </a:lnTo>
                  <a:lnTo>
                    <a:pt x="1688" y="9868"/>
                  </a:lnTo>
                  <a:lnTo>
                    <a:pt x="1468" y="9905"/>
                  </a:lnTo>
                  <a:lnTo>
                    <a:pt x="1248" y="9941"/>
                  </a:lnTo>
                  <a:lnTo>
                    <a:pt x="1065" y="10015"/>
                  </a:lnTo>
                  <a:lnTo>
                    <a:pt x="881" y="10125"/>
                  </a:lnTo>
                  <a:lnTo>
                    <a:pt x="588" y="10381"/>
                  </a:lnTo>
                  <a:lnTo>
                    <a:pt x="441" y="10528"/>
                  </a:lnTo>
                  <a:lnTo>
                    <a:pt x="331" y="10711"/>
                  </a:lnTo>
                  <a:lnTo>
                    <a:pt x="221" y="10932"/>
                  </a:lnTo>
                  <a:lnTo>
                    <a:pt x="147" y="11115"/>
                  </a:lnTo>
                  <a:lnTo>
                    <a:pt x="37" y="11592"/>
                  </a:lnTo>
                  <a:lnTo>
                    <a:pt x="1" y="12069"/>
                  </a:lnTo>
                  <a:lnTo>
                    <a:pt x="1" y="12546"/>
                  </a:lnTo>
                  <a:lnTo>
                    <a:pt x="74" y="13022"/>
                  </a:lnTo>
                  <a:lnTo>
                    <a:pt x="147" y="13463"/>
                  </a:lnTo>
                  <a:lnTo>
                    <a:pt x="258" y="13903"/>
                  </a:lnTo>
                  <a:lnTo>
                    <a:pt x="404" y="14270"/>
                  </a:lnTo>
                  <a:lnTo>
                    <a:pt x="588" y="14673"/>
                  </a:lnTo>
                  <a:lnTo>
                    <a:pt x="844" y="15040"/>
                  </a:lnTo>
                  <a:lnTo>
                    <a:pt x="1101" y="15333"/>
                  </a:lnTo>
                  <a:lnTo>
                    <a:pt x="1431" y="15627"/>
                  </a:lnTo>
                  <a:lnTo>
                    <a:pt x="1761" y="15847"/>
                  </a:lnTo>
                  <a:lnTo>
                    <a:pt x="2165" y="16030"/>
                  </a:lnTo>
                  <a:lnTo>
                    <a:pt x="2568" y="16140"/>
                  </a:lnTo>
                  <a:lnTo>
                    <a:pt x="2789" y="16177"/>
                  </a:lnTo>
                  <a:lnTo>
                    <a:pt x="3009" y="16177"/>
                  </a:lnTo>
                  <a:lnTo>
                    <a:pt x="3486" y="16140"/>
                  </a:lnTo>
                  <a:lnTo>
                    <a:pt x="3926" y="16030"/>
                  </a:lnTo>
                  <a:lnTo>
                    <a:pt x="4329" y="15884"/>
                  </a:lnTo>
                  <a:lnTo>
                    <a:pt x="4696" y="15700"/>
                  </a:lnTo>
                  <a:lnTo>
                    <a:pt x="5100" y="15517"/>
                  </a:lnTo>
                  <a:lnTo>
                    <a:pt x="5430" y="15297"/>
                  </a:lnTo>
                  <a:lnTo>
                    <a:pt x="5613" y="15150"/>
                  </a:lnTo>
                  <a:lnTo>
                    <a:pt x="5723" y="15003"/>
                  </a:lnTo>
                  <a:lnTo>
                    <a:pt x="6310" y="14490"/>
                  </a:lnTo>
                  <a:lnTo>
                    <a:pt x="6567" y="14270"/>
                  </a:lnTo>
                  <a:lnTo>
                    <a:pt x="6714" y="14160"/>
                  </a:lnTo>
                  <a:lnTo>
                    <a:pt x="6787" y="14013"/>
                  </a:lnTo>
                  <a:lnTo>
                    <a:pt x="6970" y="13683"/>
                  </a:lnTo>
                  <a:lnTo>
                    <a:pt x="7117" y="13316"/>
                  </a:lnTo>
                  <a:lnTo>
                    <a:pt x="7227" y="12949"/>
                  </a:lnTo>
                  <a:lnTo>
                    <a:pt x="7300" y="12619"/>
                  </a:lnTo>
                  <a:lnTo>
                    <a:pt x="7374" y="12252"/>
                  </a:lnTo>
                  <a:lnTo>
                    <a:pt x="7410" y="11885"/>
                  </a:lnTo>
                  <a:lnTo>
                    <a:pt x="7410" y="11518"/>
                  </a:lnTo>
                  <a:lnTo>
                    <a:pt x="7374" y="11152"/>
                  </a:lnTo>
                  <a:lnTo>
                    <a:pt x="7337" y="10785"/>
                  </a:lnTo>
                  <a:lnTo>
                    <a:pt x="7264" y="10418"/>
                  </a:lnTo>
                  <a:lnTo>
                    <a:pt x="7154" y="10125"/>
                  </a:lnTo>
                  <a:lnTo>
                    <a:pt x="7007" y="9794"/>
                  </a:lnTo>
                  <a:lnTo>
                    <a:pt x="6860" y="9538"/>
                  </a:lnTo>
                  <a:lnTo>
                    <a:pt x="6677" y="9244"/>
                  </a:lnTo>
                  <a:lnTo>
                    <a:pt x="6457" y="8987"/>
                  </a:lnTo>
                  <a:lnTo>
                    <a:pt x="6237" y="8767"/>
                  </a:lnTo>
                  <a:lnTo>
                    <a:pt x="5980" y="8584"/>
                  </a:lnTo>
                  <a:lnTo>
                    <a:pt x="5686" y="8401"/>
                  </a:lnTo>
                  <a:lnTo>
                    <a:pt x="5393" y="8291"/>
                  </a:lnTo>
                  <a:lnTo>
                    <a:pt x="5100" y="8180"/>
                  </a:lnTo>
                  <a:lnTo>
                    <a:pt x="4769" y="8144"/>
                  </a:lnTo>
                  <a:lnTo>
                    <a:pt x="4476" y="8144"/>
                  </a:lnTo>
                  <a:lnTo>
                    <a:pt x="4219" y="8180"/>
                  </a:lnTo>
                  <a:lnTo>
                    <a:pt x="3926" y="8291"/>
                  </a:lnTo>
                  <a:lnTo>
                    <a:pt x="3816" y="8364"/>
                  </a:lnTo>
                  <a:lnTo>
                    <a:pt x="3706" y="8437"/>
                  </a:lnTo>
                  <a:lnTo>
                    <a:pt x="3632" y="8547"/>
                  </a:lnTo>
                  <a:lnTo>
                    <a:pt x="3559" y="8657"/>
                  </a:lnTo>
                  <a:lnTo>
                    <a:pt x="3559" y="8694"/>
                  </a:lnTo>
                  <a:lnTo>
                    <a:pt x="3522" y="8731"/>
                  </a:lnTo>
                  <a:lnTo>
                    <a:pt x="3486" y="8767"/>
                  </a:lnTo>
                  <a:lnTo>
                    <a:pt x="3192" y="9171"/>
                  </a:lnTo>
                  <a:lnTo>
                    <a:pt x="3009" y="9354"/>
                  </a:lnTo>
                  <a:lnTo>
                    <a:pt x="2825" y="9538"/>
                  </a:lnTo>
                  <a:lnTo>
                    <a:pt x="2789" y="9464"/>
                  </a:lnTo>
                  <a:lnTo>
                    <a:pt x="2458" y="9171"/>
                  </a:lnTo>
                  <a:lnTo>
                    <a:pt x="2348" y="9024"/>
                  </a:lnTo>
                  <a:lnTo>
                    <a:pt x="2202" y="8877"/>
                  </a:lnTo>
                  <a:lnTo>
                    <a:pt x="2275" y="8877"/>
                  </a:lnTo>
                  <a:lnTo>
                    <a:pt x="2312" y="8841"/>
                  </a:lnTo>
                  <a:lnTo>
                    <a:pt x="2532" y="8841"/>
                  </a:lnTo>
                  <a:lnTo>
                    <a:pt x="2715" y="8804"/>
                  </a:lnTo>
                  <a:lnTo>
                    <a:pt x="2899" y="8731"/>
                  </a:lnTo>
                  <a:lnTo>
                    <a:pt x="3045" y="8621"/>
                  </a:lnTo>
                  <a:lnTo>
                    <a:pt x="3265" y="8474"/>
                  </a:lnTo>
                  <a:lnTo>
                    <a:pt x="3486" y="8254"/>
                  </a:lnTo>
                  <a:lnTo>
                    <a:pt x="3669" y="8034"/>
                  </a:lnTo>
                  <a:lnTo>
                    <a:pt x="3816" y="7814"/>
                  </a:lnTo>
                  <a:lnTo>
                    <a:pt x="3852" y="7740"/>
                  </a:lnTo>
                  <a:lnTo>
                    <a:pt x="3852" y="7667"/>
                  </a:lnTo>
                  <a:lnTo>
                    <a:pt x="3779" y="7557"/>
                  </a:lnTo>
                  <a:lnTo>
                    <a:pt x="3669" y="7484"/>
                  </a:lnTo>
                  <a:lnTo>
                    <a:pt x="3596" y="7484"/>
                  </a:lnTo>
                  <a:lnTo>
                    <a:pt x="3522" y="7520"/>
                  </a:lnTo>
                  <a:lnTo>
                    <a:pt x="3412" y="7484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297" name="Google Shape;297;p5"/>
            <p:cNvSpPr/>
            <p:nvPr/>
          </p:nvSpPr>
          <p:spPr>
            <a:xfrm>
              <a:off x="6823375" y="1978500"/>
              <a:ext cx="365025" cy="447525"/>
            </a:xfrm>
            <a:custGeom>
              <a:avLst/>
              <a:gdLst/>
              <a:ahLst/>
              <a:cxnLst/>
              <a:rect l="l" t="t" r="r" b="b"/>
              <a:pathLst>
                <a:path w="14601" h="17901" extrusionOk="0">
                  <a:moveTo>
                    <a:pt x="10492" y="4329"/>
                  </a:moveTo>
                  <a:lnTo>
                    <a:pt x="10859" y="4769"/>
                  </a:lnTo>
                  <a:lnTo>
                    <a:pt x="10712" y="4769"/>
                  </a:lnTo>
                  <a:lnTo>
                    <a:pt x="10712" y="4696"/>
                  </a:lnTo>
                  <a:lnTo>
                    <a:pt x="10675" y="4622"/>
                  </a:lnTo>
                  <a:lnTo>
                    <a:pt x="10639" y="4622"/>
                  </a:lnTo>
                  <a:lnTo>
                    <a:pt x="10602" y="4549"/>
                  </a:lnTo>
                  <a:lnTo>
                    <a:pt x="10565" y="4512"/>
                  </a:lnTo>
                  <a:lnTo>
                    <a:pt x="10455" y="4475"/>
                  </a:lnTo>
                  <a:lnTo>
                    <a:pt x="10345" y="4512"/>
                  </a:lnTo>
                  <a:lnTo>
                    <a:pt x="10308" y="4549"/>
                  </a:lnTo>
                  <a:lnTo>
                    <a:pt x="10272" y="4622"/>
                  </a:lnTo>
                  <a:lnTo>
                    <a:pt x="10272" y="4696"/>
                  </a:lnTo>
                  <a:lnTo>
                    <a:pt x="10052" y="4622"/>
                  </a:lnTo>
                  <a:lnTo>
                    <a:pt x="10492" y="4329"/>
                  </a:lnTo>
                  <a:close/>
                  <a:moveTo>
                    <a:pt x="6897" y="3448"/>
                  </a:moveTo>
                  <a:lnTo>
                    <a:pt x="7044" y="3485"/>
                  </a:lnTo>
                  <a:lnTo>
                    <a:pt x="7227" y="3522"/>
                  </a:lnTo>
                  <a:lnTo>
                    <a:pt x="7374" y="3595"/>
                  </a:lnTo>
                  <a:lnTo>
                    <a:pt x="7484" y="3705"/>
                  </a:lnTo>
                  <a:lnTo>
                    <a:pt x="7521" y="3815"/>
                  </a:lnTo>
                  <a:lnTo>
                    <a:pt x="7521" y="3889"/>
                  </a:lnTo>
                  <a:lnTo>
                    <a:pt x="7484" y="3999"/>
                  </a:lnTo>
                  <a:lnTo>
                    <a:pt x="7447" y="4109"/>
                  </a:lnTo>
                  <a:lnTo>
                    <a:pt x="7264" y="4292"/>
                  </a:lnTo>
                  <a:lnTo>
                    <a:pt x="7154" y="4439"/>
                  </a:lnTo>
                  <a:lnTo>
                    <a:pt x="6934" y="4732"/>
                  </a:lnTo>
                  <a:lnTo>
                    <a:pt x="6714" y="4952"/>
                  </a:lnTo>
                  <a:lnTo>
                    <a:pt x="6494" y="5099"/>
                  </a:lnTo>
                  <a:lnTo>
                    <a:pt x="6384" y="5136"/>
                  </a:lnTo>
                  <a:lnTo>
                    <a:pt x="6310" y="5136"/>
                  </a:lnTo>
                  <a:lnTo>
                    <a:pt x="6237" y="5062"/>
                  </a:lnTo>
                  <a:lnTo>
                    <a:pt x="6200" y="4989"/>
                  </a:lnTo>
                  <a:lnTo>
                    <a:pt x="6163" y="4806"/>
                  </a:lnTo>
                  <a:lnTo>
                    <a:pt x="6163" y="4659"/>
                  </a:lnTo>
                  <a:lnTo>
                    <a:pt x="6163" y="4145"/>
                  </a:lnTo>
                  <a:lnTo>
                    <a:pt x="6127" y="3595"/>
                  </a:lnTo>
                  <a:lnTo>
                    <a:pt x="6273" y="3522"/>
                  </a:lnTo>
                  <a:lnTo>
                    <a:pt x="6420" y="3485"/>
                  </a:lnTo>
                  <a:lnTo>
                    <a:pt x="6567" y="3448"/>
                  </a:lnTo>
                  <a:close/>
                  <a:moveTo>
                    <a:pt x="6457" y="3118"/>
                  </a:moveTo>
                  <a:lnTo>
                    <a:pt x="6237" y="3192"/>
                  </a:lnTo>
                  <a:lnTo>
                    <a:pt x="6017" y="3265"/>
                  </a:lnTo>
                  <a:lnTo>
                    <a:pt x="5833" y="3375"/>
                  </a:lnTo>
                  <a:lnTo>
                    <a:pt x="5723" y="3558"/>
                  </a:lnTo>
                  <a:lnTo>
                    <a:pt x="5723" y="3632"/>
                  </a:lnTo>
                  <a:lnTo>
                    <a:pt x="5760" y="3668"/>
                  </a:lnTo>
                  <a:lnTo>
                    <a:pt x="5797" y="3705"/>
                  </a:lnTo>
                  <a:lnTo>
                    <a:pt x="5870" y="3705"/>
                  </a:lnTo>
                  <a:lnTo>
                    <a:pt x="5980" y="3668"/>
                  </a:lnTo>
                  <a:lnTo>
                    <a:pt x="5943" y="4219"/>
                  </a:lnTo>
                  <a:lnTo>
                    <a:pt x="5943" y="4769"/>
                  </a:lnTo>
                  <a:lnTo>
                    <a:pt x="5943" y="4952"/>
                  </a:lnTo>
                  <a:lnTo>
                    <a:pt x="5980" y="5099"/>
                  </a:lnTo>
                  <a:lnTo>
                    <a:pt x="6053" y="5209"/>
                  </a:lnTo>
                  <a:lnTo>
                    <a:pt x="6163" y="5319"/>
                  </a:lnTo>
                  <a:lnTo>
                    <a:pt x="6237" y="5393"/>
                  </a:lnTo>
                  <a:lnTo>
                    <a:pt x="6530" y="5393"/>
                  </a:lnTo>
                  <a:lnTo>
                    <a:pt x="6714" y="5282"/>
                  </a:lnTo>
                  <a:lnTo>
                    <a:pt x="6897" y="5136"/>
                  </a:lnTo>
                  <a:lnTo>
                    <a:pt x="7227" y="4806"/>
                  </a:lnTo>
                  <a:lnTo>
                    <a:pt x="7447" y="4512"/>
                  </a:lnTo>
                  <a:lnTo>
                    <a:pt x="7594" y="4329"/>
                  </a:lnTo>
                  <a:lnTo>
                    <a:pt x="7741" y="4182"/>
                  </a:lnTo>
                  <a:lnTo>
                    <a:pt x="7814" y="3962"/>
                  </a:lnTo>
                  <a:lnTo>
                    <a:pt x="7851" y="3852"/>
                  </a:lnTo>
                  <a:lnTo>
                    <a:pt x="7851" y="3742"/>
                  </a:lnTo>
                  <a:lnTo>
                    <a:pt x="7777" y="3595"/>
                  </a:lnTo>
                  <a:lnTo>
                    <a:pt x="7667" y="3448"/>
                  </a:lnTo>
                  <a:lnTo>
                    <a:pt x="7521" y="3302"/>
                  </a:lnTo>
                  <a:lnTo>
                    <a:pt x="7374" y="3228"/>
                  </a:lnTo>
                  <a:lnTo>
                    <a:pt x="7190" y="3155"/>
                  </a:lnTo>
                  <a:lnTo>
                    <a:pt x="6970" y="3118"/>
                  </a:lnTo>
                  <a:close/>
                  <a:moveTo>
                    <a:pt x="2789" y="3522"/>
                  </a:moveTo>
                  <a:lnTo>
                    <a:pt x="2935" y="3668"/>
                  </a:lnTo>
                  <a:lnTo>
                    <a:pt x="3082" y="3779"/>
                  </a:lnTo>
                  <a:lnTo>
                    <a:pt x="3449" y="3925"/>
                  </a:lnTo>
                  <a:lnTo>
                    <a:pt x="3632" y="3999"/>
                  </a:lnTo>
                  <a:lnTo>
                    <a:pt x="3669" y="4072"/>
                  </a:lnTo>
                  <a:lnTo>
                    <a:pt x="3706" y="4145"/>
                  </a:lnTo>
                  <a:lnTo>
                    <a:pt x="3706" y="4219"/>
                  </a:lnTo>
                  <a:lnTo>
                    <a:pt x="3742" y="4255"/>
                  </a:lnTo>
                  <a:lnTo>
                    <a:pt x="3779" y="4292"/>
                  </a:lnTo>
                  <a:lnTo>
                    <a:pt x="3852" y="4329"/>
                  </a:lnTo>
                  <a:lnTo>
                    <a:pt x="4036" y="4402"/>
                  </a:lnTo>
                  <a:lnTo>
                    <a:pt x="4219" y="4475"/>
                  </a:lnTo>
                  <a:lnTo>
                    <a:pt x="4403" y="4586"/>
                  </a:lnTo>
                  <a:lnTo>
                    <a:pt x="4549" y="4696"/>
                  </a:lnTo>
                  <a:lnTo>
                    <a:pt x="4843" y="5026"/>
                  </a:lnTo>
                  <a:lnTo>
                    <a:pt x="5100" y="5319"/>
                  </a:lnTo>
                  <a:lnTo>
                    <a:pt x="4770" y="5356"/>
                  </a:lnTo>
                  <a:lnTo>
                    <a:pt x="4476" y="5356"/>
                  </a:lnTo>
                  <a:lnTo>
                    <a:pt x="3816" y="5319"/>
                  </a:lnTo>
                  <a:lnTo>
                    <a:pt x="3486" y="5319"/>
                  </a:lnTo>
                  <a:lnTo>
                    <a:pt x="3156" y="5393"/>
                  </a:lnTo>
                  <a:lnTo>
                    <a:pt x="2972" y="5466"/>
                  </a:lnTo>
                  <a:lnTo>
                    <a:pt x="2789" y="5576"/>
                  </a:lnTo>
                  <a:lnTo>
                    <a:pt x="2605" y="5649"/>
                  </a:lnTo>
                  <a:lnTo>
                    <a:pt x="2495" y="5686"/>
                  </a:lnTo>
                  <a:lnTo>
                    <a:pt x="2349" y="5686"/>
                  </a:lnTo>
                  <a:lnTo>
                    <a:pt x="2312" y="5723"/>
                  </a:lnTo>
                  <a:lnTo>
                    <a:pt x="2275" y="5796"/>
                  </a:lnTo>
                  <a:lnTo>
                    <a:pt x="2275" y="5833"/>
                  </a:lnTo>
                  <a:lnTo>
                    <a:pt x="2349" y="6676"/>
                  </a:lnTo>
                  <a:lnTo>
                    <a:pt x="2128" y="6493"/>
                  </a:lnTo>
                  <a:lnTo>
                    <a:pt x="1908" y="6383"/>
                  </a:lnTo>
                  <a:lnTo>
                    <a:pt x="1908" y="6126"/>
                  </a:lnTo>
                  <a:lnTo>
                    <a:pt x="1835" y="5906"/>
                  </a:lnTo>
                  <a:lnTo>
                    <a:pt x="1725" y="5796"/>
                  </a:lnTo>
                  <a:lnTo>
                    <a:pt x="1578" y="5723"/>
                  </a:lnTo>
                  <a:lnTo>
                    <a:pt x="1285" y="5649"/>
                  </a:lnTo>
                  <a:lnTo>
                    <a:pt x="1101" y="5649"/>
                  </a:lnTo>
                  <a:lnTo>
                    <a:pt x="918" y="5686"/>
                  </a:lnTo>
                  <a:lnTo>
                    <a:pt x="918" y="5686"/>
                  </a:lnTo>
                  <a:lnTo>
                    <a:pt x="1101" y="5356"/>
                  </a:lnTo>
                  <a:lnTo>
                    <a:pt x="1285" y="5026"/>
                  </a:lnTo>
                  <a:lnTo>
                    <a:pt x="1468" y="4732"/>
                  </a:lnTo>
                  <a:lnTo>
                    <a:pt x="1688" y="4439"/>
                  </a:lnTo>
                  <a:lnTo>
                    <a:pt x="1945" y="4182"/>
                  </a:lnTo>
                  <a:lnTo>
                    <a:pt x="2202" y="3962"/>
                  </a:lnTo>
                  <a:lnTo>
                    <a:pt x="2495" y="3742"/>
                  </a:lnTo>
                  <a:lnTo>
                    <a:pt x="2789" y="3522"/>
                  </a:lnTo>
                  <a:close/>
                  <a:moveTo>
                    <a:pt x="10639" y="7520"/>
                  </a:moveTo>
                  <a:lnTo>
                    <a:pt x="11042" y="7703"/>
                  </a:lnTo>
                  <a:lnTo>
                    <a:pt x="11336" y="7850"/>
                  </a:lnTo>
                  <a:lnTo>
                    <a:pt x="11482" y="7924"/>
                  </a:lnTo>
                  <a:lnTo>
                    <a:pt x="11629" y="7960"/>
                  </a:lnTo>
                  <a:lnTo>
                    <a:pt x="11556" y="8254"/>
                  </a:lnTo>
                  <a:lnTo>
                    <a:pt x="11225" y="8107"/>
                  </a:lnTo>
                  <a:lnTo>
                    <a:pt x="10895" y="7960"/>
                  </a:lnTo>
                  <a:lnTo>
                    <a:pt x="10785" y="7887"/>
                  </a:lnTo>
                  <a:lnTo>
                    <a:pt x="10639" y="7520"/>
                  </a:lnTo>
                  <a:close/>
                  <a:moveTo>
                    <a:pt x="10272" y="8070"/>
                  </a:moveTo>
                  <a:lnTo>
                    <a:pt x="10382" y="8144"/>
                  </a:lnTo>
                  <a:lnTo>
                    <a:pt x="10529" y="8217"/>
                  </a:lnTo>
                  <a:lnTo>
                    <a:pt x="10565" y="8327"/>
                  </a:lnTo>
                  <a:lnTo>
                    <a:pt x="10602" y="8400"/>
                  </a:lnTo>
                  <a:lnTo>
                    <a:pt x="10712" y="8437"/>
                  </a:lnTo>
                  <a:lnTo>
                    <a:pt x="10932" y="8510"/>
                  </a:lnTo>
                  <a:lnTo>
                    <a:pt x="11042" y="8547"/>
                  </a:lnTo>
                  <a:lnTo>
                    <a:pt x="11042" y="8584"/>
                  </a:lnTo>
                  <a:lnTo>
                    <a:pt x="11042" y="8657"/>
                  </a:lnTo>
                  <a:lnTo>
                    <a:pt x="11079" y="8731"/>
                  </a:lnTo>
                  <a:lnTo>
                    <a:pt x="11152" y="8804"/>
                  </a:lnTo>
                  <a:lnTo>
                    <a:pt x="11336" y="8841"/>
                  </a:lnTo>
                  <a:lnTo>
                    <a:pt x="11152" y="9244"/>
                  </a:lnTo>
                  <a:lnTo>
                    <a:pt x="11079" y="9171"/>
                  </a:lnTo>
                  <a:lnTo>
                    <a:pt x="10602" y="8767"/>
                  </a:lnTo>
                  <a:lnTo>
                    <a:pt x="10602" y="8547"/>
                  </a:lnTo>
                  <a:lnTo>
                    <a:pt x="10565" y="8364"/>
                  </a:lnTo>
                  <a:lnTo>
                    <a:pt x="10492" y="8254"/>
                  </a:lnTo>
                  <a:lnTo>
                    <a:pt x="10345" y="8180"/>
                  </a:lnTo>
                  <a:lnTo>
                    <a:pt x="10272" y="8070"/>
                  </a:lnTo>
                  <a:close/>
                  <a:moveTo>
                    <a:pt x="9135" y="4806"/>
                  </a:moveTo>
                  <a:lnTo>
                    <a:pt x="9501" y="4842"/>
                  </a:lnTo>
                  <a:lnTo>
                    <a:pt x="9575" y="4879"/>
                  </a:lnTo>
                  <a:lnTo>
                    <a:pt x="9611" y="4842"/>
                  </a:lnTo>
                  <a:lnTo>
                    <a:pt x="9905" y="4916"/>
                  </a:lnTo>
                  <a:lnTo>
                    <a:pt x="10198" y="5026"/>
                  </a:lnTo>
                  <a:lnTo>
                    <a:pt x="10015" y="5246"/>
                  </a:lnTo>
                  <a:lnTo>
                    <a:pt x="10015" y="5319"/>
                  </a:lnTo>
                  <a:lnTo>
                    <a:pt x="10052" y="5393"/>
                  </a:lnTo>
                  <a:lnTo>
                    <a:pt x="10125" y="5429"/>
                  </a:lnTo>
                  <a:lnTo>
                    <a:pt x="10198" y="5429"/>
                  </a:lnTo>
                  <a:lnTo>
                    <a:pt x="10418" y="5319"/>
                  </a:lnTo>
                  <a:lnTo>
                    <a:pt x="10639" y="5246"/>
                  </a:lnTo>
                  <a:lnTo>
                    <a:pt x="10859" y="5209"/>
                  </a:lnTo>
                  <a:lnTo>
                    <a:pt x="11115" y="5172"/>
                  </a:lnTo>
                  <a:lnTo>
                    <a:pt x="11336" y="5613"/>
                  </a:lnTo>
                  <a:lnTo>
                    <a:pt x="10859" y="5723"/>
                  </a:lnTo>
                  <a:lnTo>
                    <a:pt x="10602" y="5796"/>
                  </a:lnTo>
                  <a:lnTo>
                    <a:pt x="10382" y="5906"/>
                  </a:lnTo>
                  <a:lnTo>
                    <a:pt x="10345" y="5943"/>
                  </a:lnTo>
                  <a:lnTo>
                    <a:pt x="10345" y="5979"/>
                  </a:lnTo>
                  <a:lnTo>
                    <a:pt x="10345" y="6016"/>
                  </a:lnTo>
                  <a:lnTo>
                    <a:pt x="10382" y="6053"/>
                  </a:lnTo>
                  <a:lnTo>
                    <a:pt x="10639" y="6126"/>
                  </a:lnTo>
                  <a:lnTo>
                    <a:pt x="10932" y="6126"/>
                  </a:lnTo>
                  <a:lnTo>
                    <a:pt x="11225" y="6089"/>
                  </a:lnTo>
                  <a:lnTo>
                    <a:pt x="11482" y="6016"/>
                  </a:lnTo>
                  <a:lnTo>
                    <a:pt x="11629" y="6566"/>
                  </a:lnTo>
                  <a:lnTo>
                    <a:pt x="11666" y="6640"/>
                  </a:lnTo>
                  <a:lnTo>
                    <a:pt x="11666" y="6640"/>
                  </a:lnTo>
                  <a:lnTo>
                    <a:pt x="11262" y="6530"/>
                  </a:lnTo>
                  <a:lnTo>
                    <a:pt x="10932" y="6456"/>
                  </a:lnTo>
                  <a:lnTo>
                    <a:pt x="10749" y="6420"/>
                  </a:lnTo>
                  <a:lnTo>
                    <a:pt x="10565" y="6456"/>
                  </a:lnTo>
                  <a:lnTo>
                    <a:pt x="10529" y="6456"/>
                  </a:lnTo>
                  <a:lnTo>
                    <a:pt x="10565" y="6530"/>
                  </a:lnTo>
                  <a:lnTo>
                    <a:pt x="10712" y="6640"/>
                  </a:lnTo>
                  <a:lnTo>
                    <a:pt x="10895" y="6750"/>
                  </a:lnTo>
                  <a:lnTo>
                    <a:pt x="11336" y="6933"/>
                  </a:lnTo>
                  <a:lnTo>
                    <a:pt x="11702" y="7043"/>
                  </a:lnTo>
                  <a:lnTo>
                    <a:pt x="11666" y="7593"/>
                  </a:lnTo>
                  <a:lnTo>
                    <a:pt x="11482" y="7520"/>
                  </a:lnTo>
                  <a:lnTo>
                    <a:pt x="11299" y="7447"/>
                  </a:lnTo>
                  <a:lnTo>
                    <a:pt x="10785" y="7227"/>
                  </a:lnTo>
                  <a:lnTo>
                    <a:pt x="10529" y="7153"/>
                  </a:lnTo>
                  <a:lnTo>
                    <a:pt x="10235" y="7117"/>
                  </a:lnTo>
                  <a:lnTo>
                    <a:pt x="10198" y="7117"/>
                  </a:lnTo>
                  <a:lnTo>
                    <a:pt x="10198" y="7153"/>
                  </a:lnTo>
                  <a:lnTo>
                    <a:pt x="10198" y="7190"/>
                  </a:lnTo>
                  <a:lnTo>
                    <a:pt x="10198" y="7227"/>
                  </a:lnTo>
                  <a:lnTo>
                    <a:pt x="10492" y="7410"/>
                  </a:lnTo>
                  <a:lnTo>
                    <a:pt x="10418" y="7447"/>
                  </a:lnTo>
                  <a:lnTo>
                    <a:pt x="10015" y="7593"/>
                  </a:lnTo>
                  <a:lnTo>
                    <a:pt x="9905" y="7483"/>
                  </a:lnTo>
                  <a:lnTo>
                    <a:pt x="9832" y="7447"/>
                  </a:lnTo>
                  <a:lnTo>
                    <a:pt x="9795" y="7483"/>
                  </a:lnTo>
                  <a:lnTo>
                    <a:pt x="9758" y="7520"/>
                  </a:lnTo>
                  <a:lnTo>
                    <a:pt x="9722" y="7557"/>
                  </a:lnTo>
                  <a:lnTo>
                    <a:pt x="9722" y="7703"/>
                  </a:lnTo>
                  <a:lnTo>
                    <a:pt x="9685" y="7740"/>
                  </a:lnTo>
                  <a:lnTo>
                    <a:pt x="9685" y="7813"/>
                  </a:lnTo>
                  <a:lnTo>
                    <a:pt x="9722" y="7924"/>
                  </a:lnTo>
                  <a:lnTo>
                    <a:pt x="9942" y="8180"/>
                  </a:lnTo>
                  <a:lnTo>
                    <a:pt x="9611" y="7960"/>
                  </a:lnTo>
                  <a:lnTo>
                    <a:pt x="9281" y="7777"/>
                  </a:lnTo>
                  <a:lnTo>
                    <a:pt x="9245" y="7777"/>
                  </a:lnTo>
                  <a:lnTo>
                    <a:pt x="9208" y="7813"/>
                  </a:lnTo>
                  <a:lnTo>
                    <a:pt x="9171" y="7850"/>
                  </a:lnTo>
                  <a:lnTo>
                    <a:pt x="9171" y="7924"/>
                  </a:lnTo>
                  <a:lnTo>
                    <a:pt x="9391" y="8180"/>
                  </a:lnTo>
                  <a:lnTo>
                    <a:pt x="9648" y="8437"/>
                  </a:lnTo>
                  <a:lnTo>
                    <a:pt x="10162" y="8877"/>
                  </a:lnTo>
                  <a:lnTo>
                    <a:pt x="10235" y="8951"/>
                  </a:lnTo>
                  <a:lnTo>
                    <a:pt x="10162" y="9134"/>
                  </a:lnTo>
                  <a:lnTo>
                    <a:pt x="10052" y="9317"/>
                  </a:lnTo>
                  <a:lnTo>
                    <a:pt x="9905" y="9391"/>
                  </a:lnTo>
                  <a:lnTo>
                    <a:pt x="9832" y="9354"/>
                  </a:lnTo>
                  <a:lnTo>
                    <a:pt x="9428" y="9097"/>
                  </a:lnTo>
                  <a:lnTo>
                    <a:pt x="9318" y="8914"/>
                  </a:lnTo>
                  <a:lnTo>
                    <a:pt x="9171" y="8694"/>
                  </a:lnTo>
                  <a:lnTo>
                    <a:pt x="8951" y="8547"/>
                  </a:lnTo>
                  <a:lnTo>
                    <a:pt x="8768" y="8400"/>
                  </a:lnTo>
                  <a:lnTo>
                    <a:pt x="8658" y="8290"/>
                  </a:lnTo>
                  <a:lnTo>
                    <a:pt x="8548" y="8107"/>
                  </a:lnTo>
                  <a:lnTo>
                    <a:pt x="8511" y="7887"/>
                  </a:lnTo>
                  <a:lnTo>
                    <a:pt x="8474" y="7887"/>
                  </a:lnTo>
                  <a:lnTo>
                    <a:pt x="8474" y="7777"/>
                  </a:lnTo>
                  <a:lnTo>
                    <a:pt x="8438" y="7740"/>
                  </a:lnTo>
                  <a:lnTo>
                    <a:pt x="8364" y="7740"/>
                  </a:lnTo>
                  <a:lnTo>
                    <a:pt x="7887" y="7667"/>
                  </a:lnTo>
                  <a:lnTo>
                    <a:pt x="7374" y="7630"/>
                  </a:lnTo>
                  <a:lnTo>
                    <a:pt x="7117" y="7630"/>
                  </a:lnTo>
                  <a:lnTo>
                    <a:pt x="6860" y="7667"/>
                  </a:lnTo>
                  <a:lnTo>
                    <a:pt x="6640" y="7740"/>
                  </a:lnTo>
                  <a:lnTo>
                    <a:pt x="6457" y="7887"/>
                  </a:lnTo>
                  <a:lnTo>
                    <a:pt x="6384" y="7777"/>
                  </a:lnTo>
                  <a:lnTo>
                    <a:pt x="6347" y="7703"/>
                  </a:lnTo>
                  <a:lnTo>
                    <a:pt x="6384" y="7630"/>
                  </a:lnTo>
                  <a:lnTo>
                    <a:pt x="6420" y="7557"/>
                  </a:lnTo>
                  <a:lnTo>
                    <a:pt x="6604" y="7410"/>
                  </a:lnTo>
                  <a:lnTo>
                    <a:pt x="6787" y="7337"/>
                  </a:lnTo>
                  <a:lnTo>
                    <a:pt x="7080" y="7300"/>
                  </a:lnTo>
                  <a:lnTo>
                    <a:pt x="7374" y="7227"/>
                  </a:lnTo>
                  <a:lnTo>
                    <a:pt x="7521" y="7153"/>
                  </a:lnTo>
                  <a:lnTo>
                    <a:pt x="7704" y="7006"/>
                  </a:lnTo>
                  <a:lnTo>
                    <a:pt x="7741" y="6896"/>
                  </a:lnTo>
                  <a:lnTo>
                    <a:pt x="7777" y="6823"/>
                  </a:lnTo>
                  <a:lnTo>
                    <a:pt x="7741" y="6750"/>
                  </a:lnTo>
                  <a:lnTo>
                    <a:pt x="7667" y="6676"/>
                  </a:lnTo>
                  <a:lnTo>
                    <a:pt x="7594" y="6603"/>
                  </a:lnTo>
                  <a:lnTo>
                    <a:pt x="7484" y="6603"/>
                  </a:lnTo>
                  <a:lnTo>
                    <a:pt x="7227" y="6640"/>
                  </a:lnTo>
                  <a:lnTo>
                    <a:pt x="7007" y="6713"/>
                  </a:lnTo>
                  <a:lnTo>
                    <a:pt x="6787" y="6786"/>
                  </a:lnTo>
                  <a:lnTo>
                    <a:pt x="6714" y="6786"/>
                  </a:lnTo>
                  <a:lnTo>
                    <a:pt x="6640" y="6750"/>
                  </a:lnTo>
                  <a:lnTo>
                    <a:pt x="6640" y="6676"/>
                  </a:lnTo>
                  <a:lnTo>
                    <a:pt x="6677" y="6603"/>
                  </a:lnTo>
                  <a:lnTo>
                    <a:pt x="6750" y="6456"/>
                  </a:lnTo>
                  <a:lnTo>
                    <a:pt x="6824" y="6346"/>
                  </a:lnTo>
                  <a:lnTo>
                    <a:pt x="7080" y="6199"/>
                  </a:lnTo>
                  <a:lnTo>
                    <a:pt x="7337" y="6016"/>
                  </a:lnTo>
                  <a:lnTo>
                    <a:pt x="7704" y="5759"/>
                  </a:lnTo>
                  <a:lnTo>
                    <a:pt x="8108" y="5466"/>
                  </a:lnTo>
                  <a:lnTo>
                    <a:pt x="8181" y="5539"/>
                  </a:lnTo>
                  <a:lnTo>
                    <a:pt x="8218" y="5539"/>
                  </a:lnTo>
                  <a:lnTo>
                    <a:pt x="8254" y="5503"/>
                  </a:lnTo>
                  <a:lnTo>
                    <a:pt x="8511" y="5172"/>
                  </a:lnTo>
                  <a:lnTo>
                    <a:pt x="8731" y="4806"/>
                  </a:lnTo>
                  <a:close/>
                  <a:moveTo>
                    <a:pt x="10492" y="9171"/>
                  </a:moveTo>
                  <a:lnTo>
                    <a:pt x="10749" y="9391"/>
                  </a:lnTo>
                  <a:lnTo>
                    <a:pt x="10969" y="9611"/>
                  </a:lnTo>
                  <a:lnTo>
                    <a:pt x="10675" y="10124"/>
                  </a:lnTo>
                  <a:lnTo>
                    <a:pt x="10602" y="10198"/>
                  </a:lnTo>
                  <a:lnTo>
                    <a:pt x="10565" y="10161"/>
                  </a:lnTo>
                  <a:lnTo>
                    <a:pt x="10529" y="10088"/>
                  </a:lnTo>
                  <a:lnTo>
                    <a:pt x="10418" y="9941"/>
                  </a:lnTo>
                  <a:lnTo>
                    <a:pt x="10308" y="9758"/>
                  </a:lnTo>
                  <a:lnTo>
                    <a:pt x="10162" y="9611"/>
                  </a:lnTo>
                  <a:lnTo>
                    <a:pt x="10272" y="9501"/>
                  </a:lnTo>
                  <a:lnTo>
                    <a:pt x="10345" y="9427"/>
                  </a:lnTo>
                  <a:lnTo>
                    <a:pt x="10492" y="9171"/>
                  </a:lnTo>
                  <a:close/>
                  <a:moveTo>
                    <a:pt x="551" y="7300"/>
                  </a:moveTo>
                  <a:lnTo>
                    <a:pt x="808" y="7483"/>
                  </a:lnTo>
                  <a:lnTo>
                    <a:pt x="991" y="7703"/>
                  </a:lnTo>
                  <a:lnTo>
                    <a:pt x="1211" y="7924"/>
                  </a:lnTo>
                  <a:lnTo>
                    <a:pt x="1431" y="8144"/>
                  </a:lnTo>
                  <a:lnTo>
                    <a:pt x="1982" y="8584"/>
                  </a:lnTo>
                  <a:lnTo>
                    <a:pt x="2238" y="8841"/>
                  </a:lnTo>
                  <a:lnTo>
                    <a:pt x="2349" y="8987"/>
                  </a:lnTo>
                  <a:lnTo>
                    <a:pt x="2422" y="9134"/>
                  </a:lnTo>
                  <a:lnTo>
                    <a:pt x="2202" y="9281"/>
                  </a:lnTo>
                  <a:lnTo>
                    <a:pt x="2018" y="9464"/>
                  </a:lnTo>
                  <a:lnTo>
                    <a:pt x="1872" y="9684"/>
                  </a:lnTo>
                  <a:lnTo>
                    <a:pt x="1762" y="9978"/>
                  </a:lnTo>
                  <a:lnTo>
                    <a:pt x="1725" y="10344"/>
                  </a:lnTo>
                  <a:lnTo>
                    <a:pt x="1762" y="10675"/>
                  </a:lnTo>
                  <a:lnTo>
                    <a:pt x="1908" y="11408"/>
                  </a:lnTo>
                  <a:lnTo>
                    <a:pt x="1542" y="10968"/>
                  </a:lnTo>
                  <a:lnTo>
                    <a:pt x="1248" y="10528"/>
                  </a:lnTo>
                  <a:lnTo>
                    <a:pt x="991" y="10014"/>
                  </a:lnTo>
                  <a:lnTo>
                    <a:pt x="808" y="9501"/>
                  </a:lnTo>
                  <a:lnTo>
                    <a:pt x="661" y="8951"/>
                  </a:lnTo>
                  <a:lnTo>
                    <a:pt x="551" y="8400"/>
                  </a:lnTo>
                  <a:lnTo>
                    <a:pt x="514" y="7850"/>
                  </a:lnTo>
                  <a:lnTo>
                    <a:pt x="551" y="7300"/>
                  </a:lnTo>
                  <a:close/>
                  <a:moveTo>
                    <a:pt x="6897" y="8620"/>
                  </a:moveTo>
                  <a:lnTo>
                    <a:pt x="6934" y="8694"/>
                  </a:lnTo>
                  <a:lnTo>
                    <a:pt x="7007" y="8731"/>
                  </a:lnTo>
                  <a:lnTo>
                    <a:pt x="7264" y="8877"/>
                  </a:lnTo>
                  <a:lnTo>
                    <a:pt x="7484" y="9024"/>
                  </a:lnTo>
                  <a:lnTo>
                    <a:pt x="7704" y="9207"/>
                  </a:lnTo>
                  <a:lnTo>
                    <a:pt x="7887" y="9427"/>
                  </a:lnTo>
                  <a:lnTo>
                    <a:pt x="8034" y="9648"/>
                  </a:lnTo>
                  <a:lnTo>
                    <a:pt x="8181" y="9904"/>
                  </a:lnTo>
                  <a:lnTo>
                    <a:pt x="8254" y="10161"/>
                  </a:lnTo>
                  <a:lnTo>
                    <a:pt x="8254" y="10418"/>
                  </a:lnTo>
                  <a:lnTo>
                    <a:pt x="8218" y="10638"/>
                  </a:lnTo>
                  <a:lnTo>
                    <a:pt x="7704" y="10088"/>
                  </a:lnTo>
                  <a:lnTo>
                    <a:pt x="7154" y="9611"/>
                  </a:lnTo>
                  <a:lnTo>
                    <a:pt x="7080" y="9611"/>
                  </a:lnTo>
                  <a:lnTo>
                    <a:pt x="7044" y="9648"/>
                  </a:lnTo>
                  <a:lnTo>
                    <a:pt x="7080" y="9684"/>
                  </a:lnTo>
                  <a:lnTo>
                    <a:pt x="7557" y="10344"/>
                  </a:lnTo>
                  <a:lnTo>
                    <a:pt x="8071" y="10968"/>
                  </a:lnTo>
                  <a:lnTo>
                    <a:pt x="7887" y="11188"/>
                  </a:lnTo>
                  <a:lnTo>
                    <a:pt x="7741" y="11408"/>
                  </a:lnTo>
                  <a:lnTo>
                    <a:pt x="7521" y="11628"/>
                  </a:lnTo>
                  <a:lnTo>
                    <a:pt x="7227" y="11372"/>
                  </a:lnTo>
                  <a:lnTo>
                    <a:pt x="6860" y="11005"/>
                  </a:lnTo>
                  <a:lnTo>
                    <a:pt x="6787" y="10748"/>
                  </a:lnTo>
                  <a:lnTo>
                    <a:pt x="6750" y="10491"/>
                  </a:lnTo>
                  <a:lnTo>
                    <a:pt x="6640" y="10234"/>
                  </a:lnTo>
                  <a:lnTo>
                    <a:pt x="6530" y="9978"/>
                  </a:lnTo>
                  <a:lnTo>
                    <a:pt x="6457" y="9868"/>
                  </a:lnTo>
                  <a:lnTo>
                    <a:pt x="6310" y="9868"/>
                  </a:lnTo>
                  <a:lnTo>
                    <a:pt x="5870" y="10014"/>
                  </a:lnTo>
                  <a:lnTo>
                    <a:pt x="5650" y="10088"/>
                  </a:lnTo>
                  <a:lnTo>
                    <a:pt x="5577" y="10088"/>
                  </a:lnTo>
                  <a:lnTo>
                    <a:pt x="5466" y="10014"/>
                  </a:lnTo>
                  <a:lnTo>
                    <a:pt x="5210" y="9904"/>
                  </a:lnTo>
                  <a:lnTo>
                    <a:pt x="5026" y="9758"/>
                  </a:lnTo>
                  <a:lnTo>
                    <a:pt x="4953" y="9648"/>
                  </a:lnTo>
                  <a:lnTo>
                    <a:pt x="4880" y="9538"/>
                  </a:lnTo>
                  <a:lnTo>
                    <a:pt x="4843" y="9427"/>
                  </a:lnTo>
                  <a:lnTo>
                    <a:pt x="4843" y="9281"/>
                  </a:lnTo>
                  <a:lnTo>
                    <a:pt x="4880" y="9134"/>
                  </a:lnTo>
                  <a:lnTo>
                    <a:pt x="4953" y="8987"/>
                  </a:lnTo>
                  <a:lnTo>
                    <a:pt x="5063" y="8877"/>
                  </a:lnTo>
                  <a:lnTo>
                    <a:pt x="5210" y="8804"/>
                  </a:lnTo>
                  <a:lnTo>
                    <a:pt x="5577" y="8694"/>
                  </a:lnTo>
                  <a:lnTo>
                    <a:pt x="5870" y="8657"/>
                  </a:lnTo>
                  <a:lnTo>
                    <a:pt x="6384" y="8657"/>
                  </a:lnTo>
                  <a:lnTo>
                    <a:pt x="6897" y="8620"/>
                  </a:lnTo>
                  <a:close/>
                  <a:moveTo>
                    <a:pt x="8621" y="10088"/>
                  </a:moveTo>
                  <a:lnTo>
                    <a:pt x="9355" y="10565"/>
                  </a:lnTo>
                  <a:lnTo>
                    <a:pt x="9501" y="10711"/>
                  </a:lnTo>
                  <a:lnTo>
                    <a:pt x="9648" y="10858"/>
                  </a:lnTo>
                  <a:lnTo>
                    <a:pt x="9758" y="11005"/>
                  </a:lnTo>
                  <a:lnTo>
                    <a:pt x="9868" y="11151"/>
                  </a:lnTo>
                  <a:lnTo>
                    <a:pt x="9355" y="11628"/>
                  </a:lnTo>
                  <a:lnTo>
                    <a:pt x="9318" y="11592"/>
                  </a:lnTo>
                  <a:lnTo>
                    <a:pt x="9208" y="11482"/>
                  </a:lnTo>
                  <a:lnTo>
                    <a:pt x="9061" y="11408"/>
                  </a:lnTo>
                  <a:lnTo>
                    <a:pt x="8878" y="11298"/>
                  </a:lnTo>
                  <a:lnTo>
                    <a:pt x="8768" y="11188"/>
                  </a:lnTo>
                  <a:lnTo>
                    <a:pt x="8511" y="10931"/>
                  </a:lnTo>
                  <a:lnTo>
                    <a:pt x="8548" y="10821"/>
                  </a:lnTo>
                  <a:lnTo>
                    <a:pt x="8621" y="10638"/>
                  </a:lnTo>
                  <a:lnTo>
                    <a:pt x="8658" y="10455"/>
                  </a:lnTo>
                  <a:lnTo>
                    <a:pt x="8658" y="10271"/>
                  </a:lnTo>
                  <a:lnTo>
                    <a:pt x="8621" y="10088"/>
                  </a:lnTo>
                  <a:close/>
                  <a:moveTo>
                    <a:pt x="6860" y="11555"/>
                  </a:moveTo>
                  <a:lnTo>
                    <a:pt x="7190" y="11885"/>
                  </a:lnTo>
                  <a:lnTo>
                    <a:pt x="7007" y="11958"/>
                  </a:lnTo>
                  <a:lnTo>
                    <a:pt x="6897" y="11958"/>
                  </a:lnTo>
                  <a:lnTo>
                    <a:pt x="6787" y="11922"/>
                  </a:lnTo>
                  <a:lnTo>
                    <a:pt x="6860" y="11555"/>
                  </a:lnTo>
                  <a:close/>
                  <a:moveTo>
                    <a:pt x="8328" y="11262"/>
                  </a:moveTo>
                  <a:lnTo>
                    <a:pt x="8474" y="11445"/>
                  </a:lnTo>
                  <a:lnTo>
                    <a:pt x="8658" y="11628"/>
                  </a:lnTo>
                  <a:lnTo>
                    <a:pt x="8878" y="11775"/>
                  </a:lnTo>
                  <a:lnTo>
                    <a:pt x="8988" y="11812"/>
                  </a:lnTo>
                  <a:lnTo>
                    <a:pt x="9098" y="11848"/>
                  </a:lnTo>
                  <a:lnTo>
                    <a:pt x="8731" y="12105"/>
                  </a:lnTo>
                  <a:lnTo>
                    <a:pt x="8328" y="12325"/>
                  </a:lnTo>
                  <a:lnTo>
                    <a:pt x="8291" y="12289"/>
                  </a:lnTo>
                  <a:lnTo>
                    <a:pt x="7814" y="11885"/>
                  </a:lnTo>
                  <a:lnTo>
                    <a:pt x="8071" y="11592"/>
                  </a:lnTo>
                  <a:lnTo>
                    <a:pt x="8328" y="11262"/>
                  </a:lnTo>
                  <a:close/>
                  <a:moveTo>
                    <a:pt x="6970" y="2678"/>
                  </a:moveTo>
                  <a:lnTo>
                    <a:pt x="7374" y="2715"/>
                  </a:lnTo>
                  <a:lnTo>
                    <a:pt x="7777" y="2788"/>
                  </a:lnTo>
                  <a:lnTo>
                    <a:pt x="8181" y="2898"/>
                  </a:lnTo>
                  <a:lnTo>
                    <a:pt x="8548" y="3008"/>
                  </a:lnTo>
                  <a:lnTo>
                    <a:pt x="8915" y="3192"/>
                  </a:lnTo>
                  <a:lnTo>
                    <a:pt x="9281" y="3375"/>
                  </a:lnTo>
                  <a:lnTo>
                    <a:pt x="9611" y="3595"/>
                  </a:lnTo>
                  <a:lnTo>
                    <a:pt x="9501" y="3632"/>
                  </a:lnTo>
                  <a:lnTo>
                    <a:pt x="9281" y="3815"/>
                  </a:lnTo>
                  <a:lnTo>
                    <a:pt x="9171" y="3925"/>
                  </a:lnTo>
                  <a:lnTo>
                    <a:pt x="9061" y="4035"/>
                  </a:lnTo>
                  <a:lnTo>
                    <a:pt x="9061" y="4072"/>
                  </a:lnTo>
                  <a:lnTo>
                    <a:pt x="9061" y="4109"/>
                  </a:lnTo>
                  <a:lnTo>
                    <a:pt x="9135" y="4109"/>
                  </a:lnTo>
                  <a:lnTo>
                    <a:pt x="9245" y="4072"/>
                  </a:lnTo>
                  <a:lnTo>
                    <a:pt x="9355" y="4072"/>
                  </a:lnTo>
                  <a:lnTo>
                    <a:pt x="9685" y="3925"/>
                  </a:lnTo>
                  <a:lnTo>
                    <a:pt x="9905" y="3815"/>
                  </a:lnTo>
                  <a:lnTo>
                    <a:pt x="10198" y="4035"/>
                  </a:lnTo>
                  <a:lnTo>
                    <a:pt x="9905" y="4255"/>
                  </a:lnTo>
                  <a:lnTo>
                    <a:pt x="9611" y="4512"/>
                  </a:lnTo>
                  <a:lnTo>
                    <a:pt x="9281" y="4475"/>
                  </a:lnTo>
                  <a:lnTo>
                    <a:pt x="8731" y="4475"/>
                  </a:lnTo>
                  <a:lnTo>
                    <a:pt x="8584" y="4512"/>
                  </a:lnTo>
                  <a:lnTo>
                    <a:pt x="8548" y="4549"/>
                  </a:lnTo>
                  <a:lnTo>
                    <a:pt x="8511" y="4622"/>
                  </a:lnTo>
                  <a:lnTo>
                    <a:pt x="8328" y="4989"/>
                  </a:lnTo>
                  <a:lnTo>
                    <a:pt x="8108" y="5356"/>
                  </a:lnTo>
                  <a:lnTo>
                    <a:pt x="7851" y="5466"/>
                  </a:lnTo>
                  <a:lnTo>
                    <a:pt x="7594" y="5613"/>
                  </a:lnTo>
                  <a:lnTo>
                    <a:pt x="7117" y="5906"/>
                  </a:lnTo>
                  <a:lnTo>
                    <a:pt x="6714" y="6163"/>
                  </a:lnTo>
                  <a:lnTo>
                    <a:pt x="6530" y="6310"/>
                  </a:lnTo>
                  <a:lnTo>
                    <a:pt x="6457" y="6383"/>
                  </a:lnTo>
                  <a:lnTo>
                    <a:pt x="6420" y="6493"/>
                  </a:lnTo>
                  <a:lnTo>
                    <a:pt x="6384" y="6676"/>
                  </a:lnTo>
                  <a:lnTo>
                    <a:pt x="6420" y="6786"/>
                  </a:lnTo>
                  <a:lnTo>
                    <a:pt x="6457" y="6896"/>
                  </a:lnTo>
                  <a:lnTo>
                    <a:pt x="6567" y="6970"/>
                  </a:lnTo>
                  <a:lnTo>
                    <a:pt x="6677" y="6970"/>
                  </a:lnTo>
                  <a:lnTo>
                    <a:pt x="6824" y="7006"/>
                  </a:lnTo>
                  <a:lnTo>
                    <a:pt x="7117" y="6933"/>
                  </a:lnTo>
                  <a:lnTo>
                    <a:pt x="7301" y="6860"/>
                  </a:lnTo>
                  <a:lnTo>
                    <a:pt x="7447" y="6823"/>
                  </a:lnTo>
                  <a:lnTo>
                    <a:pt x="7484" y="6860"/>
                  </a:lnTo>
                  <a:lnTo>
                    <a:pt x="7411" y="6896"/>
                  </a:lnTo>
                  <a:lnTo>
                    <a:pt x="7227" y="7006"/>
                  </a:lnTo>
                  <a:lnTo>
                    <a:pt x="6860" y="7080"/>
                  </a:lnTo>
                  <a:lnTo>
                    <a:pt x="6530" y="7153"/>
                  </a:lnTo>
                  <a:lnTo>
                    <a:pt x="6347" y="7227"/>
                  </a:lnTo>
                  <a:lnTo>
                    <a:pt x="6237" y="7337"/>
                  </a:lnTo>
                  <a:lnTo>
                    <a:pt x="6163" y="7483"/>
                  </a:lnTo>
                  <a:lnTo>
                    <a:pt x="6127" y="7630"/>
                  </a:lnTo>
                  <a:lnTo>
                    <a:pt x="6127" y="7777"/>
                  </a:lnTo>
                  <a:lnTo>
                    <a:pt x="6163" y="7924"/>
                  </a:lnTo>
                  <a:lnTo>
                    <a:pt x="6237" y="8070"/>
                  </a:lnTo>
                  <a:lnTo>
                    <a:pt x="6384" y="8180"/>
                  </a:lnTo>
                  <a:lnTo>
                    <a:pt x="6494" y="8180"/>
                  </a:lnTo>
                  <a:lnTo>
                    <a:pt x="6567" y="8144"/>
                  </a:lnTo>
                  <a:lnTo>
                    <a:pt x="6640" y="8070"/>
                  </a:lnTo>
                  <a:lnTo>
                    <a:pt x="6714" y="7997"/>
                  </a:lnTo>
                  <a:lnTo>
                    <a:pt x="6897" y="7924"/>
                  </a:lnTo>
                  <a:lnTo>
                    <a:pt x="7337" y="7924"/>
                  </a:lnTo>
                  <a:lnTo>
                    <a:pt x="8328" y="7997"/>
                  </a:lnTo>
                  <a:lnTo>
                    <a:pt x="8328" y="8144"/>
                  </a:lnTo>
                  <a:lnTo>
                    <a:pt x="8364" y="8327"/>
                  </a:lnTo>
                  <a:lnTo>
                    <a:pt x="8438" y="8474"/>
                  </a:lnTo>
                  <a:lnTo>
                    <a:pt x="8548" y="8584"/>
                  </a:lnTo>
                  <a:lnTo>
                    <a:pt x="8768" y="8767"/>
                  </a:lnTo>
                  <a:lnTo>
                    <a:pt x="8548" y="8694"/>
                  </a:lnTo>
                  <a:lnTo>
                    <a:pt x="8328" y="8657"/>
                  </a:lnTo>
                  <a:lnTo>
                    <a:pt x="8291" y="8657"/>
                  </a:lnTo>
                  <a:lnTo>
                    <a:pt x="8291" y="8731"/>
                  </a:lnTo>
                  <a:lnTo>
                    <a:pt x="8511" y="8951"/>
                  </a:lnTo>
                  <a:lnTo>
                    <a:pt x="8768" y="9171"/>
                  </a:lnTo>
                  <a:lnTo>
                    <a:pt x="9355" y="9501"/>
                  </a:lnTo>
                  <a:lnTo>
                    <a:pt x="9428" y="9574"/>
                  </a:lnTo>
                  <a:lnTo>
                    <a:pt x="9538" y="9648"/>
                  </a:lnTo>
                  <a:lnTo>
                    <a:pt x="9648" y="9684"/>
                  </a:lnTo>
                  <a:lnTo>
                    <a:pt x="9795" y="9794"/>
                  </a:lnTo>
                  <a:lnTo>
                    <a:pt x="9942" y="9941"/>
                  </a:lnTo>
                  <a:lnTo>
                    <a:pt x="10125" y="10198"/>
                  </a:lnTo>
                  <a:lnTo>
                    <a:pt x="10272" y="10344"/>
                  </a:lnTo>
                  <a:lnTo>
                    <a:pt x="10418" y="10491"/>
                  </a:lnTo>
                  <a:lnTo>
                    <a:pt x="10125" y="10858"/>
                  </a:lnTo>
                  <a:lnTo>
                    <a:pt x="9978" y="10638"/>
                  </a:lnTo>
                  <a:lnTo>
                    <a:pt x="9795" y="10455"/>
                  </a:lnTo>
                  <a:lnTo>
                    <a:pt x="9428" y="10161"/>
                  </a:lnTo>
                  <a:lnTo>
                    <a:pt x="8988" y="9904"/>
                  </a:lnTo>
                  <a:lnTo>
                    <a:pt x="8401" y="9501"/>
                  </a:lnTo>
                  <a:lnTo>
                    <a:pt x="8144" y="9171"/>
                  </a:lnTo>
                  <a:lnTo>
                    <a:pt x="7851" y="8877"/>
                  </a:lnTo>
                  <a:lnTo>
                    <a:pt x="7557" y="8657"/>
                  </a:lnTo>
                  <a:lnTo>
                    <a:pt x="7227" y="8437"/>
                  </a:lnTo>
                  <a:lnTo>
                    <a:pt x="7190" y="8437"/>
                  </a:lnTo>
                  <a:lnTo>
                    <a:pt x="7190" y="8400"/>
                  </a:lnTo>
                  <a:lnTo>
                    <a:pt x="7154" y="8400"/>
                  </a:lnTo>
                  <a:lnTo>
                    <a:pt x="7044" y="8364"/>
                  </a:lnTo>
                  <a:lnTo>
                    <a:pt x="6677" y="8327"/>
                  </a:lnTo>
                  <a:lnTo>
                    <a:pt x="6273" y="8290"/>
                  </a:lnTo>
                  <a:lnTo>
                    <a:pt x="5870" y="8327"/>
                  </a:lnTo>
                  <a:lnTo>
                    <a:pt x="5466" y="8364"/>
                  </a:lnTo>
                  <a:lnTo>
                    <a:pt x="5173" y="8437"/>
                  </a:lnTo>
                  <a:lnTo>
                    <a:pt x="4990" y="8510"/>
                  </a:lnTo>
                  <a:lnTo>
                    <a:pt x="4843" y="8620"/>
                  </a:lnTo>
                  <a:lnTo>
                    <a:pt x="4733" y="8731"/>
                  </a:lnTo>
                  <a:lnTo>
                    <a:pt x="4623" y="8841"/>
                  </a:lnTo>
                  <a:lnTo>
                    <a:pt x="4549" y="8987"/>
                  </a:lnTo>
                  <a:lnTo>
                    <a:pt x="4476" y="9171"/>
                  </a:lnTo>
                  <a:lnTo>
                    <a:pt x="4476" y="9317"/>
                  </a:lnTo>
                  <a:lnTo>
                    <a:pt x="4476" y="9464"/>
                  </a:lnTo>
                  <a:lnTo>
                    <a:pt x="4513" y="9611"/>
                  </a:lnTo>
                  <a:lnTo>
                    <a:pt x="4549" y="9721"/>
                  </a:lnTo>
                  <a:lnTo>
                    <a:pt x="4733" y="9978"/>
                  </a:lnTo>
                  <a:lnTo>
                    <a:pt x="4953" y="10161"/>
                  </a:lnTo>
                  <a:lnTo>
                    <a:pt x="5246" y="10344"/>
                  </a:lnTo>
                  <a:lnTo>
                    <a:pt x="5577" y="10491"/>
                  </a:lnTo>
                  <a:lnTo>
                    <a:pt x="5687" y="10491"/>
                  </a:lnTo>
                  <a:lnTo>
                    <a:pt x="5797" y="10418"/>
                  </a:lnTo>
                  <a:lnTo>
                    <a:pt x="6090" y="10308"/>
                  </a:lnTo>
                  <a:lnTo>
                    <a:pt x="6090" y="10418"/>
                  </a:lnTo>
                  <a:lnTo>
                    <a:pt x="6090" y="10528"/>
                  </a:lnTo>
                  <a:lnTo>
                    <a:pt x="6163" y="10785"/>
                  </a:lnTo>
                  <a:lnTo>
                    <a:pt x="6310" y="10968"/>
                  </a:lnTo>
                  <a:lnTo>
                    <a:pt x="6494" y="11188"/>
                  </a:lnTo>
                  <a:lnTo>
                    <a:pt x="6494" y="11592"/>
                  </a:lnTo>
                  <a:lnTo>
                    <a:pt x="6420" y="11958"/>
                  </a:lnTo>
                  <a:lnTo>
                    <a:pt x="6384" y="12105"/>
                  </a:lnTo>
                  <a:lnTo>
                    <a:pt x="6420" y="12142"/>
                  </a:lnTo>
                  <a:lnTo>
                    <a:pt x="6457" y="12179"/>
                  </a:lnTo>
                  <a:lnTo>
                    <a:pt x="6714" y="12289"/>
                  </a:lnTo>
                  <a:lnTo>
                    <a:pt x="6970" y="12325"/>
                  </a:lnTo>
                  <a:lnTo>
                    <a:pt x="7227" y="12252"/>
                  </a:lnTo>
                  <a:lnTo>
                    <a:pt x="7447" y="12142"/>
                  </a:lnTo>
                  <a:lnTo>
                    <a:pt x="7924" y="12509"/>
                  </a:lnTo>
                  <a:lnTo>
                    <a:pt x="7484" y="12655"/>
                  </a:lnTo>
                  <a:lnTo>
                    <a:pt x="7044" y="12802"/>
                  </a:lnTo>
                  <a:lnTo>
                    <a:pt x="6714" y="12876"/>
                  </a:lnTo>
                  <a:lnTo>
                    <a:pt x="6604" y="12765"/>
                  </a:lnTo>
                  <a:lnTo>
                    <a:pt x="6494" y="12582"/>
                  </a:lnTo>
                  <a:lnTo>
                    <a:pt x="6310" y="12289"/>
                  </a:lnTo>
                  <a:lnTo>
                    <a:pt x="6090" y="12032"/>
                  </a:lnTo>
                  <a:lnTo>
                    <a:pt x="5870" y="11812"/>
                  </a:lnTo>
                  <a:lnTo>
                    <a:pt x="5466" y="11372"/>
                  </a:lnTo>
                  <a:lnTo>
                    <a:pt x="5100" y="10895"/>
                  </a:lnTo>
                  <a:lnTo>
                    <a:pt x="5063" y="10858"/>
                  </a:lnTo>
                  <a:lnTo>
                    <a:pt x="4990" y="10858"/>
                  </a:lnTo>
                  <a:lnTo>
                    <a:pt x="4953" y="10895"/>
                  </a:lnTo>
                  <a:lnTo>
                    <a:pt x="4953" y="10931"/>
                  </a:lnTo>
                  <a:lnTo>
                    <a:pt x="4953" y="11151"/>
                  </a:lnTo>
                  <a:lnTo>
                    <a:pt x="5026" y="11335"/>
                  </a:lnTo>
                  <a:lnTo>
                    <a:pt x="5100" y="11518"/>
                  </a:lnTo>
                  <a:lnTo>
                    <a:pt x="5246" y="11702"/>
                  </a:lnTo>
                  <a:lnTo>
                    <a:pt x="5540" y="12032"/>
                  </a:lnTo>
                  <a:lnTo>
                    <a:pt x="5833" y="12325"/>
                  </a:lnTo>
                  <a:lnTo>
                    <a:pt x="6017" y="12582"/>
                  </a:lnTo>
                  <a:lnTo>
                    <a:pt x="6200" y="12912"/>
                  </a:lnTo>
                  <a:lnTo>
                    <a:pt x="5650" y="12949"/>
                  </a:lnTo>
                  <a:lnTo>
                    <a:pt x="5026" y="12362"/>
                  </a:lnTo>
                  <a:lnTo>
                    <a:pt x="4659" y="11995"/>
                  </a:lnTo>
                  <a:lnTo>
                    <a:pt x="4513" y="11812"/>
                  </a:lnTo>
                  <a:lnTo>
                    <a:pt x="4439" y="11555"/>
                  </a:lnTo>
                  <a:lnTo>
                    <a:pt x="4403" y="11518"/>
                  </a:lnTo>
                  <a:lnTo>
                    <a:pt x="4329" y="11482"/>
                  </a:lnTo>
                  <a:lnTo>
                    <a:pt x="4256" y="11482"/>
                  </a:lnTo>
                  <a:lnTo>
                    <a:pt x="4219" y="11555"/>
                  </a:lnTo>
                  <a:lnTo>
                    <a:pt x="4219" y="11665"/>
                  </a:lnTo>
                  <a:lnTo>
                    <a:pt x="4219" y="11812"/>
                  </a:lnTo>
                  <a:lnTo>
                    <a:pt x="4293" y="12032"/>
                  </a:lnTo>
                  <a:lnTo>
                    <a:pt x="4403" y="12252"/>
                  </a:lnTo>
                  <a:lnTo>
                    <a:pt x="4586" y="12435"/>
                  </a:lnTo>
                  <a:lnTo>
                    <a:pt x="4953" y="12876"/>
                  </a:lnTo>
                  <a:lnTo>
                    <a:pt x="4880" y="12876"/>
                  </a:lnTo>
                  <a:lnTo>
                    <a:pt x="4880" y="12839"/>
                  </a:lnTo>
                  <a:lnTo>
                    <a:pt x="4880" y="12802"/>
                  </a:lnTo>
                  <a:lnTo>
                    <a:pt x="4843" y="12765"/>
                  </a:lnTo>
                  <a:lnTo>
                    <a:pt x="4549" y="12692"/>
                  </a:lnTo>
                  <a:lnTo>
                    <a:pt x="4439" y="12655"/>
                  </a:lnTo>
                  <a:lnTo>
                    <a:pt x="4366" y="12545"/>
                  </a:lnTo>
                  <a:lnTo>
                    <a:pt x="4293" y="12362"/>
                  </a:lnTo>
                  <a:lnTo>
                    <a:pt x="4073" y="11995"/>
                  </a:lnTo>
                  <a:lnTo>
                    <a:pt x="3926" y="11848"/>
                  </a:lnTo>
                  <a:lnTo>
                    <a:pt x="3816" y="11738"/>
                  </a:lnTo>
                  <a:lnTo>
                    <a:pt x="3816" y="11665"/>
                  </a:lnTo>
                  <a:lnTo>
                    <a:pt x="3816" y="11592"/>
                  </a:lnTo>
                  <a:lnTo>
                    <a:pt x="3779" y="11555"/>
                  </a:lnTo>
                  <a:lnTo>
                    <a:pt x="3742" y="11518"/>
                  </a:lnTo>
                  <a:lnTo>
                    <a:pt x="3669" y="11555"/>
                  </a:lnTo>
                  <a:lnTo>
                    <a:pt x="3559" y="11628"/>
                  </a:lnTo>
                  <a:lnTo>
                    <a:pt x="3522" y="11702"/>
                  </a:lnTo>
                  <a:lnTo>
                    <a:pt x="3522" y="11848"/>
                  </a:lnTo>
                  <a:lnTo>
                    <a:pt x="3559" y="11958"/>
                  </a:lnTo>
                  <a:lnTo>
                    <a:pt x="3669" y="12105"/>
                  </a:lnTo>
                  <a:lnTo>
                    <a:pt x="3779" y="12252"/>
                  </a:lnTo>
                  <a:lnTo>
                    <a:pt x="3889" y="12435"/>
                  </a:lnTo>
                  <a:lnTo>
                    <a:pt x="3963" y="12655"/>
                  </a:lnTo>
                  <a:lnTo>
                    <a:pt x="3963" y="12655"/>
                  </a:lnTo>
                  <a:lnTo>
                    <a:pt x="3376" y="12435"/>
                  </a:lnTo>
                  <a:lnTo>
                    <a:pt x="2825" y="12105"/>
                  </a:lnTo>
                  <a:lnTo>
                    <a:pt x="2789" y="12069"/>
                  </a:lnTo>
                  <a:lnTo>
                    <a:pt x="2715" y="11958"/>
                  </a:lnTo>
                  <a:lnTo>
                    <a:pt x="2605" y="11885"/>
                  </a:lnTo>
                  <a:lnTo>
                    <a:pt x="2349" y="11812"/>
                  </a:lnTo>
                  <a:lnTo>
                    <a:pt x="2312" y="11738"/>
                  </a:lnTo>
                  <a:lnTo>
                    <a:pt x="2165" y="11115"/>
                  </a:lnTo>
                  <a:lnTo>
                    <a:pt x="2092" y="10748"/>
                  </a:lnTo>
                  <a:lnTo>
                    <a:pt x="2055" y="10381"/>
                  </a:lnTo>
                  <a:lnTo>
                    <a:pt x="2055" y="10051"/>
                  </a:lnTo>
                  <a:lnTo>
                    <a:pt x="2092" y="9868"/>
                  </a:lnTo>
                  <a:lnTo>
                    <a:pt x="2165" y="9758"/>
                  </a:lnTo>
                  <a:lnTo>
                    <a:pt x="2238" y="9611"/>
                  </a:lnTo>
                  <a:lnTo>
                    <a:pt x="2349" y="9538"/>
                  </a:lnTo>
                  <a:lnTo>
                    <a:pt x="2495" y="9464"/>
                  </a:lnTo>
                  <a:lnTo>
                    <a:pt x="2679" y="9391"/>
                  </a:lnTo>
                  <a:lnTo>
                    <a:pt x="2715" y="9391"/>
                  </a:lnTo>
                  <a:lnTo>
                    <a:pt x="2752" y="9354"/>
                  </a:lnTo>
                  <a:lnTo>
                    <a:pt x="2789" y="9281"/>
                  </a:lnTo>
                  <a:lnTo>
                    <a:pt x="2789" y="9207"/>
                  </a:lnTo>
                  <a:lnTo>
                    <a:pt x="2715" y="9024"/>
                  </a:lnTo>
                  <a:lnTo>
                    <a:pt x="2605" y="8841"/>
                  </a:lnTo>
                  <a:lnTo>
                    <a:pt x="2495" y="8694"/>
                  </a:lnTo>
                  <a:lnTo>
                    <a:pt x="2349" y="8510"/>
                  </a:lnTo>
                  <a:lnTo>
                    <a:pt x="2055" y="8254"/>
                  </a:lnTo>
                  <a:lnTo>
                    <a:pt x="1725" y="7960"/>
                  </a:lnTo>
                  <a:lnTo>
                    <a:pt x="1505" y="7813"/>
                  </a:lnTo>
                  <a:lnTo>
                    <a:pt x="1285" y="7630"/>
                  </a:lnTo>
                  <a:lnTo>
                    <a:pt x="1175" y="7447"/>
                  </a:lnTo>
                  <a:lnTo>
                    <a:pt x="991" y="7300"/>
                  </a:lnTo>
                  <a:lnTo>
                    <a:pt x="771" y="7153"/>
                  </a:lnTo>
                  <a:lnTo>
                    <a:pt x="551" y="7117"/>
                  </a:lnTo>
                  <a:lnTo>
                    <a:pt x="661" y="6566"/>
                  </a:lnTo>
                  <a:lnTo>
                    <a:pt x="771" y="6089"/>
                  </a:lnTo>
                  <a:lnTo>
                    <a:pt x="808" y="6016"/>
                  </a:lnTo>
                  <a:lnTo>
                    <a:pt x="955" y="5943"/>
                  </a:lnTo>
                  <a:lnTo>
                    <a:pt x="1101" y="5906"/>
                  </a:lnTo>
                  <a:lnTo>
                    <a:pt x="1248" y="5906"/>
                  </a:lnTo>
                  <a:lnTo>
                    <a:pt x="1395" y="5943"/>
                  </a:lnTo>
                  <a:lnTo>
                    <a:pt x="1505" y="6016"/>
                  </a:lnTo>
                  <a:lnTo>
                    <a:pt x="1615" y="6126"/>
                  </a:lnTo>
                  <a:lnTo>
                    <a:pt x="1652" y="6236"/>
                  </a:lnTo>
                  <a:lnTo>
                    <a:pt x="1652" y="6420"/>
                  </a:lnTo>
                  <a:lnTo>
                    <a:pt x="1652" y="6530"/>
                  </a:lnTo>
                  <a:lnTo>
                    <a:pt x="1688" y="6566"/>
                  </a:lnTo>
                  <a:lnTo>
                    <a:pt x="1725" y="6566"/>
                  </a:lnTo>
                  <a:lnTo>
                    <a:pt x="1945" y="6676"/>
                  </a:lnTo>
                  <a:lnTo>
                    <a:pt x="2128" y="6786"/>
                  </a:lnTo>
                  <a:lnTo>
                    <a:pt x="2275" y="6970"/>
                  </a:lnTo>
                  <a:lnTo>
                    <a:pt x="2385" y="7153"/>
                  </a:lnTo>
                  <a:lnTo>
                    <a:pt x="2459" y="7227"/>
                  </a:lnTo>
                  <a:lnTo>
                    <a:pt x="2532" y="7227"/>
                  </a:lnTo>
                  <a:lnTo>
                    <a:pt x="2605" y="7190"/>
                  </a:lnTo>
                  <a:lnTo>
                    <a:pt x="2642" y="7080"/>
                  </a:lnTo>
                  <a:lnTo>
                    <a:pt x="2532" y="5943"/>
                  </a:lnTo>
                  <a:lnTo>
                    <a:pt x="2752" y="5906"/>
                  </a:lnTo>
                  <a:lnTo>
                    <a:pt x="3009" y="5796"/>
                  </a:lnTo>
                  <a:lnTo>
                    <a:pt x="3229" y="5723"/>
                  </a:lnTo>
                  <a:lnTo>
                    <a:pt x="3449" y="5686"/>
                  </a:lnTo>
                  <a:lnTo>
                    <a:pt x="3669" y="5649"/>
                  </a:lnTo>
                  <a:lnTo>
                    <a:pt x="3889" y="5686"/>
                  </a:lnTo>
                  <a:lnTo>
                    <a:pt x="4293" y="5723"/>
                  </a:lnTo>
                  <a:lnTo>
                    <a:pt x="5100" y="5723"/>
                  </a:lnTo>
                  <a:lnTo>
                    <a:pt x="5283" y="5649"/>
                  </a:lnTo>
                  <a:lnTo>
                    <a:pt x="5503" y="5576"/>
                  </a:lnTo>
                  <a:lnTo>
                    <a:pt x="5577" y="5539"/>
                  </a:lnTo>
                  <a:lnTo>
                    <a:pt x="5613" y="5466"/>
                  </a:lnTo>
                  <a:lnTo>
                    <a:pt x="5613" y="5356"/>
                  </a:lnTo>
                  <a:lnTo>
                    <a:pt x="5577" y="5282"/>
                  </a:lnTo>
                  <a:lnTo>
                    <a:pt x="5246" y="4916"/>
                  </a:lnTo>
                  <a:lnTo>
                    <a:pt x="4880" y="4549"/>
                  </a:lnTo>
                  <a:lnTo>
                    <a:pt x="4696" y="4365"/>
                  </a:lnTo>
                  <a:lnTo>
                    <a:pt x="4513" y="4219"/>
                  </a:lnTo>
                  <a:lnTo>
                    <a:pt x="4293" y="4109"/>
                  </a:lnTo>
                  <a:lnTo>
                    <a:pt x="4036" y="3999"/>
                  </a:lnTo>
                  <a:lnTo>
                    <a:pt x="3999" y="3889"/>
                  </a:lnTo>
                  <a:lnTo>
                    <a:pt x="3963" y="3815"/>
                  </a:lnTo>
                  <a:lnTo>
                    <a:pt x="3852" y="3742"/>
                  </a:lnTo>
                  <a:lnTo>
                    <a:pt x="3742" y="3668"/>
                  </a:lnTo>
                  <a:lnTo>
                    <a:pt x="3376" y="3522"/>
                  </a:lnTo>
                  <a:lnTo>
                    <a:pt x="3192" y="3448"/>
                  </a:lnTo>
                  <a:lnTo>
                    <a:pt x="2972" y="3412"/>
                  </a:lnTo>
                  <a:lnTo>
                    <a:pt x="3412" y="3228"/>
                  </a:lnTo>
                  <a:lnTo>
                    <a:pt x="3816" y="3045"/>
                  </a:lnTo>
                  <a:lnTo>
                    <a:pt x="4256" y="2935"/>
                  </a:lnTo>
                  <a:lnTo>
                    <a:pt x="4696" y="2861"/>
                  </a:lnTo>
                  <a:lnTo>
                    <a:pt x="5136" y="2788"/>
                  </a:lnTo>
                  <a:lnTo>
                    <a:pt x="6494" y="2788"/>
                  </a:lnTo>
                  <a:lnTo>
                    <a:pt x="6567" y="2751"/>
                  </a:lnTo>
                  <a:lnTo>
                    <a:pt x="6567" y="2678"/>
                  </a:lnTo>
                  <a:close/>
                  <a:moveTo>
                    <a:pt x="5100" y="15590"/>
                  </a:moveTo>
                  <a:lnTo>
                    <a:pt x="5246" y="15627"/>
                  </a:lnTo>
                  <a:lnTo>
                    <a:pt x="5503" y="15700"/>
                  </a:lnTo>
                  <a:lnTo>
                    <a:pt x="5393" y="15737"/>
                  </a:lnTo>
                  <a:lnTo>
                    <a:pt x="5320" y="15810"/>
                  </a:lnTo>
                  <a:lnTo>
                    <a:pt x="5246" y="15920"/>
                  </a:lnTo>
                  <a:lnTo>
                    <a:pt x="5246" y="16030"/>
                  </a:lnTo>
                  <a:lnTo>
                    <a:pt x="5210" y="16177"/>
                  </a:lnTo>
                  <a:lnTo>
                    <a:pt x="5246" y="16360"/>
                  </a:lnTo>
                  <a:lnTo>
                    <a:pt x="5246" y="16434"/>
                  </a:lnTo>
                  <a:lnTo>
                    <a:pt x="5283" y="16507"/>
                  </a:lnTo>
                  <a:lnTo>
                    <a:pt x="5356" y="16580"/>
                  </a:lnTo>
                  <a:lnTo>
                    <a:pt x="5430" y="16617"/>
                  </a:lnTo>
                  <a:lnTo>
                    <a:pt x="5540" y="16617"/>
                  </a:lnTo>
                  <a:lnTo>
                    <a:pt x="5870" y="16947"/>
                  </a:lnTo>
                  <a:lnTo>
                    <a:pt x="6237" y="17167"/>
                  </a:lnTo>
                  <a:lnTo>
                    <a:pt x="6567" y="17351"/>
                  </a:lnTo>
                  <a:lnTo>
                    <a:pt x="6750" y="17424"/>
                  </a:lnTo>
                  <a:lnTo>
                    <a:pt x="3449" y="17387"/>
                  </a:lnTo>
                  <a:lnTo>
                    <a:pt x="3596" y="17314"/>
                  </a:lnTo>
                  <a:lnTo>
                    <a:pt x="3926" y="17167"/>
                  </a:lnTo>
                  <a:lnTo>
                    <a:pt x="4256" y="16984"/>
                  </a:lnTo>
                  <a:lnTo>
                    <a:pt x="4476" y="16837"/>
                  </a:lnTo>
                  <a:lnTo>
                    <a:pt x="4696" y="16654"/>
                  </a:lnTo>
                  <a:lnTo>
                    <a:pt x="4770" y="16690"/>
                  </a:lnTo>
                  <a:lnTo>
                    <a:pt x="4880" y="16690"/>
                  </a:lnTo>
                  <a:lnTo>
                    <a:pt x="4953" y="16654"/>
                  </a:lnTo>
                  <a:lnTo>
                    <a:pt x="5026" y="16580"/>
                  </a:lnTo>
                  <a:lnTo>
                    <a:pt x="5136" y="16397"/>
                  </a:lnTo>
                  <a:lnTo>
                    <a:pt x="5210" y="16214"/>
                  </a:lnTo>
                  <a:lnTo>
                    <a:pt x="5173" y="16103"/>
                  </a:lnTo>
                  <a:lnTo>
                    <a:pt x="5100" y="16030"/>
                  </a:lnTo>
                  <a:lnTo>
                    <a:pt x="5063" y="15993"/>
                  </a:lnTo>
                  <a:lnTo>
                    <a:pt x="5100" y="15773"/>
                  </a:lnTo>
                  <a:lnTo>
                    <a:pt x="5100" y="15590"/>
                  </a:lnTo>
                  <a:close/>
                  <a:moveTo>
                    <a:pt x="9795" y="0"/>
                  </a:moveTo>
                  <a:lnTo>
                    <a:pt x="9648" y="74"/>
                  </a:lnTo>
                  <a:lnTo>
                    <a:pt x="9391" y="110"/>
                  </a:lnTo>
                  <a:lnTo>
                    <a:pt x="9171" y="220"/>
                  </a:lnTo>
                  <a:lnTo>
                    <a:pt x="9061" y="294"/>
                  </a:lnTo>
                  <a:lnTo>
                    <a:pt x="8988" y="404"/>
                  </a:lnTo>
                  <a:lnTo>
                    <a:pt x="8951" y="514"/>
                  </a:lnTo>
                  <a:lnTo>
                    <a:pt x="8915" y="661"/>
                  </a:lnTo>
                  <a:lnTo>
                    <a:pt x="8915" y="771"/>
                  </a:lnTo>
                  <a:lnTo>
                    <a:pt x="8915" y="881"/>
                  </a:lnTo>
                  <a:lnTo>
                    <a:pt x="8988" y="1027"/>
                  </a:lnTo>
                  <a:lnTo>
                    <a:pt x="9025" y="1137"/>
                  </a:lnTo>
                  <a:lnTo>
                    <a:pt x="8254" y="2348"/>
                  </a:lnTo>
                  <a:lnTo>
                    <a:pt x="7631" y="2201"/>
                  </a:lnTo>
                  <a:lnTo>
                    <a:pt x="7007" y="2165"/>
                  </a:lnTo>
                  <a:lnTo>
                    <a:pt x="6384" y="2165"/>
                  </a:lnTo>
                  <a:lnTo>
                    <a:pt x="5797" y="2238"/>
                  </a:lnTo>
                  <a:lnTo>
                    <a:pt x="5650" y="2275"/>
                  </a:lnTo>
                  <a:lnTo>
                    <a:pt x="5577" y="2385"/>
                  </a:lnTo>
                  <a:lnTo>
                    <a:pt x="5100" y="2348"/>
                  </a:lnTo>
                  <a:lnTo>
                    <a:pt x="4623" y="2421"/>
                  </a:lnTo>
                  <a:lnTo>
                    <a:pt x="4109" y="2495"/>
                  </a:lnTo>
                  <a:lnTo>
                    <a:pt x="3632" y="2641"/>
                  </a:lnTo>
                  <a:lnTo>
                    <a:pt x="3192" y="2825"/>
                  </a:lnTo>
                  <a:lnTo>
                    <a:pt x="2715" y="3045"/>
                  </a:lnTo>
                  <a:lnTo>
                    <a:pt x="2312" y="3302"/>
                  </a:lnTo>
                  <a:lnTo>
                    <a:pt x="1945" y="3558"/>
                  </a:lnTo>
                  <a:lnTo>
                    <a:pt x="1505" y="3925"/>
                  </a:lnTo>
                  <a:lnTo>
                    <a:pt x="1138" y="4365"/>
                  </a:lnTo>
                  <a:lnTo>
                    <a:pt x="808" y="4806"/>
                  </a:lnTo>
                  <a:lnTo>
                    <a:pt x="551" y="5282"/>
                  </a:lnTo>
                  <a:lnTo>
                    <a:pt x="331" y="5796"/>
                  </a:lnTo>
                  <a:lnTo>
                    <a:pt x="184" y="6346"/>
                  </a:lnTo>
                  <a:lnTo>
                    <a:pt x="74" y="6896"/>
                  </a:lnTo>
                  <a:lnTo>
                    <a:pt x="1" y="7447"/>
                  </a:lnTo>
                  <a:lnTo>
                    <a:pt x="1" y="7997"/>
                  </a:lnTo>
                  <a:lnTo>
                    <a:pt x="38" y="8547"/>
                  </a:lnTo>
                  <a:lnTo>
                    <a:pt x="148" y="9097"/>
                  </a:lnTo>
                  <a:lnTo>
                    <a:pt x="294" y="9648"/>
                  </a:lnTo>
                  <a:lnTo>
                    <a:pt x="478" y="10161"/>
                  </a:lnTo>
                  <a:lnTo>
                    <a:pt x="698" y="10638"/>
                  </a:lnTo>
                  <a:lnTo>
                    <a:pt x="991" y="11115"/>
                  </a:lnTo>
                  <a:lnTo>
                    <a:pt x="1358" y="11555"/>
                  </a:lnTo>
                  <a:lnTo>
                    <a:pt x="1725" y="11958"/>
                  </a:lnTo>
                  <a:lnTo>
                    <a:pt x="2165" y="12325"/>
                  </a:lnTo>
                  <a:lnTo>
                    <a:pt x="2679" y="12655"/>
                  </a:lnTo>
                  <a:lnTo>
                    <a:pt x="3156" y="12912"/>
                  </a:lnTo>
                  <a:lnTo>
                    <a:pt x="3706" y="13132"/>
                  </a:lnTo>
                  <a:lnTo>
                    <a:pt x="4256" y="13279"/>
                  </a:lnTo>
                  <a:lnTo>
                    <a:pt x="4806" y="13389"/>
                  </a:lnTo>
                  <a:lnTo>
                    <a:pt x="5393" y="13462"/>
                  </a:lnTo>
                  <a:lnTo>
                    <a:pt x="5943" y="13462"/>
                  </a:lnTo>
                  <a:lnTo>
                    <a:pt x="6494" y="13426"/>
                  </a:lnTo>
                  <a:lnTo>
                    <a:pt x="7044" y="13352"/>
                  </a:lnTo>
                  <a:lnTo>
                    <a:pt x="7594" y="13206"/>
                  </a:lnTo>
                  <a:lnTo>
                    <a:pt x="8108" y="13022"/>
                  </a:lnTo>
                  <a:lnTo>
                    <a:pt x="8621" y="12802"/>
                  </a:lnTo>
                  <a:lnTo>
                    <a:pt x="9098" y="12509"/>
                  </a:lnTo>
                  <a:lnTo>
                    <a:pt x="9538" y="12215"/>
                  </a:lnTo>
                  <a:lnTo>
                    <a:pt x="10052" y="11775"/>
                  </a:lnTo>
                  <a:lnTo>
                    <a:pt x="10492" y="11262"/>
                  </a:lnTo>
                  <a:lnTo>
                    <a:pt x="10932" y="10711"/>
                  </a:lnTo>
                  <a:lnTo>
                    <a:pt x="11299" y="10161"/>
                  </a:lnTo>
                  <a:lnTo>
                    <a:pt x="11629" y="9538"/>
                  </a:lnTo>
                  <a:lnTo>
                    <a:pt x="11886" y="8914"/>
                  </a:lnTo>
                  <a:lnTo>
                    <a:pt x="12106" y="8290"/>
                  </a:lnTo>
                  <a:lnTo>
                    <a:pt x="12179" y="7924"/>
                  </a:lnTo>
                  <a:lnTo>
                    <a:pt x="12216" y="7593"/>
                  </a:lnTo>
                  <a:lnTo>
                    <a:pt x="12253" y="7080"/>
                  </a:lnTo>
                  <a:lnTo>
                    <a:pt x="12216" y="6603"/>
                  </a:lnTo>
                  <a:lnTo>
                    <a:pt x="12106" y="6126"/>
                  </a:lnTo>
                  <a:lnTo>
                    <a:pt x="11922" y="5649"/>
                  </a:lnTo>
                  <a:lnTo>
                    <a:pt x="11739" y="5172"/>
                  </a:lnTo>
                  <a:lnTo>
                    <a:pt x="11482" y="4732"/>
                  </a:lnTo>
                  <a:lnTo>
                    <a:pt x="11189" y="4329"/>
                  </a:lnTo>
                  <a:lnTo>
                    <a:pt x="10859" y="3962"/>
                  </a:lnTo>
                  <a:lnTo>
                    <a:pt x="10822" y="3852"/>
                  </a:lnTo>
                  <a:lnTo>
                    <a:pt x="10712" y="3815"/>
                  </a:lnTo>
                  <a:lnTo>
                    <a:pt x="10272" y="3375"/>
                  </a:lnTo>
                  <a:lnTo>
                    <a:pt x="10162" y="3302"/>
                  </a:lnTo>
                  <a:lnTo>
                    <a:pt x="9832" y="3082"/>
                  </a:lnTo>
                  <a:lnTo>
                    <a:pt x="9501" y="2861"/>
                  </a:lnTo>
                  <a:lnTo>
                    <a:pt x="9135" y="2678"/>
                  </a:lnTo>
                  <a:lnTo>
                    <a:pt x="8768" y="2531"/>
                  </a:lnTo>
                  <a:lnTo>
                    <a:pt x="8804" y="2458"/>
                  </a:lnTo>
                  <a:lnTo>
                    <a:pt x="8841" y="2421"/>
                  </a:lnTo>
                  <a:lnTo>
                    <a:pt x="8804" y="2348"/>
                  </a:lnTo>
                  <a:lnTo>
                    <a:pt x="9171" y="1871"/>
                  </a:lnTo>
                  <a:lnTo>
                    <a:pt x="9501" y="1394"/>
                  </a:lnTo>
                  <a:lnTo>
                    <a:pt x="9758" y="1394"/>
                  </a:lnTo>
                  <a:lnTo>
                    <a:pt x="9868" y="1358"/>
                  </a:lnTo>
                  <a:lnTo>
                    <a:pt x="9978" y="1284"/>
                  </a:lnTo>
                  <a:lnTo>
                    <a:pt x="10052" y="1211"/>
                  </a:lnTo>
                  <a:lnTo>
                    <a:pt x="10602" y="1468"/>
                  </a:lnTo>
                  <a:lnTo>
                    <a:pt x="11079" y="1798"/>
                  </a:lnTo>
                  <a:lnTo>
                    <a:pt x="11556" y="2128"/>
                  </a:lnTo>
                  <a:lnTo>
                    <a:pt x="11996" y="2531"/>
                  </a:lnTo>
                  <a:lnTo>
                    <a:pt x="12399" y="2972"/>
                  </a:lnTo>
                  <a:lnTo>
                    <a:pt x="12766" y="3412"/>
                  </a:lnTo>
                  <a:lnTo>
                    <a:pt x="13060" y="3925"/>
                  </a:lnTo>
                  <a:lnTo>
                    <a:pt x="13353" y="4439"/>
                  </a:lnTo>
                  <a:lnTo>
                    <a:pt x="13573" y="4989"/>
                  </a:lnTo>
                  <a:lnTo>
                    <a:pt x="13757" y="5539"/>
                  </a:lnTo>
                  <a:lnTo>
                    <a:pt x="13903" y="6126"/>
                  </a:lnTo>
                  <a:lnTo>
                    <a:pt x="14013" y="6713"/>
                  </a:lnTo>
                  <a:lnTo>
                    <a:pt x="14087" y="7300"/>
                  </a:lnTo>
                  <a:lnTo>
                    <a:pt x="14087" y="7887"/>
                  </a:lnTo>
                  <a:lnTo>
                    <a:pt x="14087" y="8510"/>
                  </a:lnTo>
                  <a:lnTo>
                    <a:pt x="14013" y="9097"/>
                  </a:lnTo>
                  <a:lnTo>
                    <a:pt x="13867" y="9758"/>
                  </a:lnTo>
                  <a:lnTo>
                    <a:pt x="13720" y="10381"/>
                  </a:lnTo>
                  <a:lnTo>
                    <a:pt x="13463" y="11005"/>
                  </a:lnTo>
                  <a:lnTo>
                    <a:pt x="13206" y="11592"/>
                  </a:lnTo>
                  <a:lnTo>
                    <a:pt x="12876" y="12179"/>
                  </a:lnTo>
                  <a:lnTo>
                    <a:pt x="12473" y="12692"/>
                  </a:lnTo>
                  <a:lnTo>
                    <a:pt x="12069" y="13206"/>
                  </a:lnTo>
                  <a:lnTo>
                    <a:pt x="11592" y="13683"/>
                  </a:lnTo>
                  <a:lnTo>
                    <a:pt x="11079" y="14049"/>
                  </a:lnTo>
                  <a:lnTo>
                    <a:pt x="10565" y="14416"/>
                  </a:lnTo>
                  <a:lnTo>
                    <a:pt x="9978" y="14710"/>
                  </a:lnTo>
                  <a:lnTo>
                    <a:pt x="9391" y="14966"/>
                  </a:lnTo>
                  <a:lnTo>
                    <a:pt x="8804" y="15150"/>
                  </a:lnTo>
                  <a:lnTo>
                    <a:pt x="8181" y="15260"/>
                  </a:lnTo>
                  <a:lnTo>
                    <a:pt x="7557" y="15333"/>
                  </a:lnTo>
                  <a:lnTo>
                    <a:pt x="6897" y="15370"/>
                  </a:lnTo>
                  <a:lnTo>
                    <a:pt x="6420" y="15333"/>
                  </a:lnTo>
                  <a:lnTo>
                    <a:pt x="5943" y="15296"/>
                  </a:lnTo>
                  <a:lnTo>
                    <a:pt x="5466" y="15186"/>
                  </a:lnTo>
                  <a:lnTo>
                    <a:pt x="5026" y="15076"/>
                  </a:lnTo>
                  <a:lnTo>
                    <a:pt x="4549" y="14893"/>
                  </a:lnTo>
                  <a:lnTo>
                    <a:pt x="4109" y="14673"/>
                  </a:lnTo>
                  <a:lnTo>
                    <a:pt x="3632" y="14453"/>
                  </a:lnTo>
                  <a:lnTo>
                    <a:pt x="3669" y="14416"/>
                  </a:lnTo>
                  <a:lnTo>
                    <a:pt x="3706" y="14343"/>
                  </a:lnTo>
                  <a:lnTo>
                    <a:pt x="3706" y="14269"/>
                  </a:lnTo>
                  <a:lnTo>
                    <a:pt x="3706" y="14196"/>
                  </a:lnTo>
                  <a:lnTo>
                    <a:pt x="3669" y="14123"/>
                  </a:lnTo>
                  <a:lnTo>
                    <a:pt x="3522" y="14013"/>
                  </a:lnTo>
                  <a:lnTo>
                    <a:pt x="3376" y="13939"/>
                  </a:lnTo>
                  <a:lnTo>
                    <a:pt x="3229" y="13903"/>
                  </a:lnTo>
                  <a:lnTo>
                    <a:pt x="3009" y="13903"/>
                  </a:lnTo>
                  <a:lnTo>
                    <a:pt x="2899" y="13939"/>
                  </a:lnTo>
                  <a:lnTo>
                    <a:pt x="2752" y="14013"/>
                  </a:lnTo>
                  <a:lnTo>
                    <a:pt x="2642" y="14123"/>
                  </a:lnTo>
                  <a:lnTo>
                    <a:pt x="2605" y="14269"/>
                  </a:lnTo>
                  <a:lnTo>
                    <a:pt x="2605" y="14416"/>
                  </a:lnTo>
                  <a:lnTo>
                    <a:pt x="2642" y="14563"/>
                  </a:lnTo>
                  <a:lnTo>
                    <a:pt x="2715" y="14710"/>
                  </a:lnTo>
                  <a:lnTo>
                    <a:pt x="2825" y="14820"/>
                  </a:lnTo>
                  <a:lnTo>
                    <a:pt x="2972" y="14856"/>
                  </a:lnTo>
                  <a:lnTo>
                    <a:pt x="3119" y="14893"/>
                  </a:lnTo>
                  <a:lnTo>
                    <a:pt x="3266" y="14856"/>
                  </a:lnTo>
                  <a:lnTo>
                    <a:pt x="3376" y="14746"/>
                  </a:lnTo>
                  <a:lnTo>
                    <a:pt x="3522" y="14856"/>
                  </a:lnTo>
                  <a:lnTo>
                    <a:pt x="4036" y="15150"/>
                  </a:lnTo>
                  <a:lnTo>
                    <a:pt x="4439" y="15333"/>
                  </a:lnTo>
                  <a:lnTo>
                    <a:pt x="4806" y="15480"/>
                  </a:lnTo>
                  <a:lnTo>
                    <a:pt x="4770" y="15553"/>
                  </a:lnTo>
                  <a:lnTo>
                    <a:pt x="4733" y="15590"/>
                  </a:lnTo>
                  <a:lnTo>
                    <a:pt x="4659" y="15810"/>
                  </a:lnTo>
                  <a:lnTo>
                    <a:pt x="4623" y="16030"/>
                  </a:lnTo>
                  <a:lnTo>
                    <a:pt x="4586" y="16470"/>
                  </a:lnTo>
                  <a:lnTo>
                    <a:pt x="3963" y="16654"/>
                  </a:lnTo>
                  <a:lnTo>
                    <a:pt x="3376" y="16910"/>
                  </a:lnTo>
                  <a:lnTo>
                    <a:pt x="2752" y="17167"/>
                  </a:lnTo>
                  <a:lnTo>
                    <a:pt x="2128" y="17387"/>
                  </a:lnTo>
                  <a:lnTo>
                    <a:pt x="2055" y="17424"/>
                  </a:lnTo>
                  <a:lnTo>
                    <a:pt x="2018" y="17497"/>
                  </a:lnTo>
                  <a:lnTo>
                    <a:pt x="1982" y="17571"/>
                  </a:lnTo>
                  <a:lnTo>
                    <a:pt x="1982" y="17644"/>
                  </a:lnTo>
                  <a:lnTo>
                    <a:pt x="2018" y="17717"/>
                  </a:lnTo>
                  <a:lnTo>
                    <a:pt x="2055" y="17791"/>
                  </a:lnTo>
                  <a:lnTo>
                    <a:pt x="2128" y="17828"/>
                  </a:lnTo>
                  <a:lnTo>
                    <a:pt x="2202" y="17864"/>
                  </a:lnTo>
                  <a:lnTo>
                    <a:pt x="8401" y="17901"/>
                  </a:lnTo>
                  <a:lnTo>
                    <a:pt x="8474" y="17901"/>
                  </a:lnTo>
                  <a:lnTo>
                    <a:pt x="8548" y="17864"/>
                  </a:lnTo>
                  <a:lnTo>
                    <a:pt x="8621" y="17791"/>
                  </a:lnTo>
                  <a:lnTo>
                    <a:pt x="8621" y="17717"/>
                  </a:lnTo>
                  <a:lnTo>
                    <a:pt x="8621" y="17644"/>
                  </a:lnTo>
                  <a:lnTo>
                    <a:pt x="8621" y="17571"/>
                  </a:lnTo>
                  <a:lnTo>
                    <a:pt x="8584" y="17497"/>
                  </a:lnTo>
                  <a:lnTo>
                    <a:pt x="8474" y="17424"/>
                  </a:lnTo>
                  <a:lnTo>
                    <a:pt x="8108" y="17277"/>
                  </a:lnTo>
                  <a:lnTo>
                    <a:pt x="7667" y="17167"/>
                  </a:lnTo>
                  <a:lnTo>
                    <a:pt x="7264" y="17057"/>
                  </a:lnTo>
                  <a:lnTo>
                    <a:pt x="6860" y="16947"/>
                  </a:lnTo>
                  <a:lnTo>
                    <a:pt x="6494" y="16764"/>
                  </a:lnTo>
                  <a:lnTo>
                    <a:pt x="6163" y="16544"/>
                  </a:lnTo>
                  <a:lnTo>
                    <a:pt x="5907" y="16324"/>
                  </a:lnTo>
                  <a:lnTo>
                    <a:pt x="5797" y="16214"/>
                  </a:lnTo>
                  <a:lnTo>
                    <a:pt x="5650" y="16140"/>
                  </a:lnTo>
                  <a:lnTo>
                    <a:pt x="5650" y="16103"/>
                  </a:lnTo>
                  <a:lnTo>
                    <a:pt x="5687" y="15920"/>
                  </a:lnTo>
                  <a:lnTo>
                    <a:pt x="5650" y="15737"/>
                  </a:lnTo>
                  <a:lnTo>
                    <a:pt x="6127" y="15810"/>
                  </a:lnTo>
                  <a:lnTo>
                    <a:pt x="6640" y="15847"/>
                  </a:lnTo>
                  <a:lnTo>
                    <a:pt x="7631" y="15847"/>
                  </a:lnTo>
                  <a:lnTo>
                    <a:pt x="8218" y="15773"/>
                  </a:lnTo>
                  <a:lnTo>
                    <a:pt x="8841" y="15627"/>
                  </a:lnTo>
                  <a:lnTo>
                    <a:pt x="9428" y="15480"/>
                  </a:lnTo>
                  <a:lnTo>
                    <a:pt x="10015" y="15260"/>
                  </a:lnTo>
                  <a:lnTo>
                    <a:pt x="10565" y="14966"/>
                  </a:lnTo>
                  <a:lnTo>
                    <a:pt x="11079" y="14673"/>
                  </a:lnTo>
                  <a:lnTo>
                    <a:pt x="11592" y="14306"/>
                  </a:lnTo>
                  <a:lnTo>
                    <a:pt x="12069" y="13903"/>
                  </a:lnTo>
                  <a:lnTo>
                    <a:pt x="12509" y="13462"/>
                  </a:lnTo>
                  <a:lnTo>
                    <a:pt x="12913" y="12986"/>
                  </a:lnTo>
                  <a:lnTo>
                    <a:pt x="13280" y="12472"/>
                  </a:lnTo>
                  <a:lnTo>
                    <a:pt x="13573" y="11922"/>
                  </a:lnTo>
                  <a:lnTo>
                    <a:pt x="13867" y="11372"/>
                  </a:lnTo>
                  <a:lnTo>
                    <a:pt x="14087" y="10785"/>
                  </a:lnTo>
                  <a:lnTo>
                    <a:pt x="14307" y="10198"/>
                  </a:lnTo>
                  <a:lnTo>
                    <a:pt x="14417" y="9574"/>
                  </a:lnTo>
                  <a:lnTo>
                    <a:pt x="14527" y="8951"/>
                  </a:lnTo>
                  <a:lnTo>
                    <a:pt x="14600" y="8327"/>
                  </a:lnTo>
                  <a:lnTo>
                    <a:pt x="14600" y="7703"/>
                  </a:lnTo>
                  <a:lnTo>
                    <a:pt x="14564" y="7080"/>
                  </a:lnTo>
                  <a:lnTo>
                    <a:pt x="14490" y="6456"/>
                  </a:lnTo>
                  <a:lnTo>
                    <a:pt x="14380" y="5833"/>
                  </a:lnTo>
                  <a:lnTo>
                    <a:pt x="14197" y="5209"/>
                  </a:lnTo>
                  <a:lnTo>
                    <a:pt x="13977" y="4622"/>
                  </a:lnTo>
                  <a:lnTo>
                    <a:pt x="13720" y="3999"/>
                  </a:lnTo>
                  <a:lnTo>
                    <a:pt x="13353" y="3412"/>
                  </a:lnTo>
                  <a:lnTo>
                    <a:pt x="12986" y="2861"/>
                  </a:lnTo>
                  <a:lnTo>
                    <a:pt x="12509" y="2311"/>
                  </a:lnTo>
                  <a:lnTo>
                    <a:pt x="12032" y="1834"/>
                  </a:lnTo>
                  <a:lnTo>
                    <a:pt x="11482" y="1394"/>
                  </a:lnTo>
                  <a:lnTo>
                    <a:pt x="10895" y="1027"/>
                  </a:lnTo>
                  <a:lnTo>
                    <a:pt x="10602" y="881"/>
                  </a:lnTo>
                  <a:lnTo>
                    <a:pt x="10272" y="734"/>
                  </a:lnTo>
                  <a:lnTo>
                    <a:pt x="10308" y="587"/>
                  </a:lnTo>
                  <a:lnTo>
                    <a:pt x="10308" y="441"/>
                  </a:lnTo>
                  <a:lnTo>
                    <a:pt x="10272" y="294"/>
                  </a:lnTo>
                  <a:lnTo>
                    <a:pt x="10198" y="147"/>
                  </a:lnTo>
                  <a:lnTo>
                    <a:pt x="10088" y="74"/>
                  </a:lnTo>
                  <a:lnTo>
                    <a:pt x="9942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298" name="Google Shape;298;p5"/>
            <p:cNvSpPr/>
            <p:nvPr/>
          </p:nvSpPr>
          <p:spPr>
            <a:xfrm>
              <a:off x="6071400" y="1791425"/>
              <a:ext cx="402625" cy="375100"/>
            </a:xfrm>
            <a:custGeom>
              <a:avLst/>
              <a:gdLst/>
              <a:ahLst/>
              <a:cxnLst/>
              <a:rect l="l" t="t" r="r" b="b"/>
              <a:pathLst>
                <a:path w="16105" h="15004" extrusionOk="0">
                  <a:moveTo>
                    <a:pt x="13170" y="587"/>
                  </a:moveTo>
                  <a:lnTo>
                    <a:pt x="13206" y="624"/>
                  </a:lnTo>
                  <a:lnTo>
                    <a:pt x="13280" y="661"/>
                  </a:lnTo>
                  <a:lnTo>
                    <a:pt x="13353" y="697"/>
                  </a:lnTo>
                  <a:lnTo>
                    <a:pt x="13610" y="771"/>
                  </a:lnTo>
                  <a:lnTo>
                    <a:pt x="13830" y="844"/>
                  </a:lnTo>
                  <a:lnTo>
                    <a:pt x="14013" y="954"/>
                  </a:lnTo>
                  <a:lnTo>
                    <a:pt x="14160" y="1174"/>
                  </a:lnTo>
                  <a:lnTo>
                    <a:pt x="14307" y="1394"/>
                  </a:lnTo>
                  <a:lnTo>
                    <a:pt x="14343" y="1651"/>
                  </a:lnTo>
                  <a:lnTo>
                    <a:pt x="14307" y="1908"/>
                  </a:lnTo>
                  <a:lnTo>
                    <a:pt x="14233" y="2128"/>
                  </a:lnTo>
                  <a:lnTo>
                    <a:pt x="14087" y="2348"/>
                  </a:lnTo>
                  <a:lnTo>
                    <a:pt x="13903" y="2531"/>
                  </a:lnTo>
                  <a:lnTo>
                    <a:pt x="13683" y="2678"/>
                  </a:lnTo>
                  <a:lnTo>
                    <a:pt x="13463" y="2788"/>
                  </a:lnTo>
                  <a:lnTo>
                    <a:pt x="13170" y="2825"/>
                  </a:lnTo>
                  <a:lnTo>
                    <a:pt x="12840" y="2788"/>
                  </a:lnTo>
                  <a:lnTo>
                    <a:pt x="12656" y="2751"/>
                  </a:lnTo>
                  <a:lnTo>
                    <a:pt x="12546" y="2715"/>
                  </a:lnTo>
                  <a:lnTo>
                    <a:pt x="12436" y="2641"/>
                  </a:lnTo>
                  <a:lnTo>
                    <a:pt x="12363" y="2495"/>
                  </a:lnTo>
                  <a:lnTo>
                    <a:pt x="12289" y="2495"/>
                  </a:lnTo>
                  <a:lnTo>
                    <a:pt x="12253" y="2275"/>
                  </a:lnTo>
                  <a:lnTo>
                    <a:pt x="12253" y="2054"/>
                  </a:lnTo>
                  <a:lnTo>
                    <a:pt x="12253" y="1871"/>
                  </a:lnTo>
                  <a:lnTo>
                    <a:pt x="12289" y="1724"/>
                  </a:lnTo>
                  <a:lnTo>
                    <a:pt x="12399" y="1394"/>
                  </a:lnTo>
                  <a:lnTo>
                    <a:pt x="12583" y="1064"/>
                  </a:lnTo>
                  <a:lnTo>
                    <a:pt x="12840" y="807"/>
                  </a:lnTo>
                  <a:lnTo>
                    <a:pt x="12986" y="697"/>
                  </a:lnTo>
                  <a:lnTo>
                    <a:pt x="13170" y="587"/>
                  </a:lnTo>
                  <a:close/>
                  <a:moveTo>
                    <a:pt x="9061" y="3338"/>
                  </a:moveTo>
                  <a:lnTo>
                    <a:pt x="9245" y="3412"/>
                  </a:lnTo>
                  <a:lnTo>
                    <a:pt x="9245" y="3448"/>
                  </a:lnTo>
                  <a:lnTo>
                    <a:pt x="9171" y="3632"/>
                  </a:lnTo>
                  <a:lnTo>
                    <a:pt x="9171" y="3668"/>
                  </a:lnTo>
                  <a:lnTo>
                    <a:pt x="9135" y="3632"/>
                  </a:lnTo>
                  <a:lnTo>
                    <a:pt x="9061" y="3522"/>
                  </a:lnTo>
                  <a:lnTo>
                    <a:pt x="8988" y="3448"/>
                  </a:lnTo>
                  <a:lnTo>
                    <a:pt x="8988" y="3412"/>
                  </a:lnTo>
                  <a:lnTo>
                    <a:pt x="8988" y="3375"/>
                  </a:lnTo>
                  <a:lnTo>
                    <a:pt x="9061" y="3338"/>
                  </a:lnTo>
                  <a:close/>
                  <a:moveTo>
                    <a:pt x="14123" y="440"/>
                  </a:moveTo>
                  <a:lnTo>
                    <a:pt x="14233" y="477"/>
                  </a:lnTo>
                  <a:lnTo>
                    <a:pt x="14307" y="587"/>
                  </a:lnTo>
                  <a:lnTo>
                    <a:pt x="14417" y="661"/>
                  </a:lnTo>
                  <a:lnTo>
                    <a:pt x="14454" y="807"/>
                  </a:lnTo>
                  <a:lnTo>
                    <a:pt x="14527" y="807"/>
                  </a:lnTo>
                  <a:lnTo>
                    <a:pt x="14490" y="624"/>
                  </a:lnTo>
                  <a:lnTo>
                    <a:pt x="14454" y="477"/>
                  </a:lnTo>
                  <a:lnTo>
                    <a:pt x="14600" y="551"/>
                  </a:lnTo>
                  <a:lnTo>
                    <a:pt x="14784" y="624"/>
                  </a:lnTo>
                  <a:lnTo>
                    <a:pt x="14967" y="771"/>
                  </a:lnTo>
                  <a:lnTo>
                    <a:pt x="15114" y="881"/>
                  </a:lnTo>
                  <a:lnTo>
                    <a:pt x="15224" y="1064"/>
                  </a:lnTo>
                  <a:lnTo>
                    <a:pt x="15334" y="1211"/>
                  </a:lnTo>
                  <a:lnTo>
                    <a:pt x="15444" y="1578"/>
                  </a:lnTo>
                  <a:lnTo>
                    <a:pt x="15554" y="1944"/>
                  </a:lnTo>
                  <a:lnTo>
                    <a:pt x="15627" y="2385"/>
                  </a:lnTo>
                  <a:lnTo>
                    <a:pt x="15664" y="2568"/>
                  </a:lnTo>
                  <a:lnTo>
                    <a:pt x="15627" y="2788"/>
                  </a:lnTo>
                  <a:lnTo>
                    <a:pt x="15591" y="2972"/>
                  </a:lnTo>
                  <a:lnTo>
                    <a:pt x="15481" y="3118"/>
                  </a:lnTo>
                  <a:lnTo>
                    <a:pt x="15187" y="3412"/>
                  </a:lnTo>
                  <a:lnTo>
                    <a:pt x="14930" y="3595"/>
                  </a:lnTo>
                  <a:lnTo>
                    <a:pt x="14600" y="3705"/>
                  </a:lnTo>
                  <a:lnTo>
                    <a:pt x="14270" y="3779"/>
                  </a:lnTo>
                  <a:lnTo>
                    <a:pt x="13940" y="3815"/>
                  </a:lnTo>
                  <a:lnTo>
                    <a:pt x="13720" y="3779"/>
                  </a:lnTo>
                  <a:lnTo>
                    <a:pt x="13500" y="3742"/>
                  </a:lnTo>
                  <a:lnTo>
                    <a:pt x="13316" y="3668"/>
                  </a:lnTo>
                  <a:lnTo>
                    <a:pt x="13133" y="3595"/>
                  </a:lnTo>
                  <a:lnTo>
                    <a:pt x="12950" y="3485"/>
                  </a:lnTo>
                  <a:lnTo>
                    <a:pt x="12803" y="3338"/>
                  </a:lnTo>
                  <a:lnTo>
                    <a:pt x="12656" y="3192"/>
                  </a:lnTo>
                  <a:lnTo>
                    <a:pt x="12546" y="3045"/>
                  </a:lnTo>
                  <a:lnTo>
                    <a:pt x="12840" y="3118"/>
                  </a:lnTo>
                  <a:lnTo>
                    <a:pt x="13133" y="3155"/>
                  </a:lnTo>
                  <a:lnTo>
                    <a:pt x="13426" y="3118"/>
                  </a:lnTo>
                  <a:lnTo>
                    <a:pt x="13720" y="3045"/>
                  </a:lnTo>
                  <a:lnTo>
                    <a:pt x="13977" y="2935"/>
                  </a:lnTo>
                  <a:lnTo>
                    <a:pt x="14233" y="2751"/>
                  </a:lnTo>
                  <a:lnTo>
                    <a:pt x="14417" y="2495"/>
                  </a:lnTo>
                  <a:lnTo>
                    <a:pt x="14600" y="2238"/>
                  </a:lnTo>
                  <a:lnTo>
                    <a:pt x="14674" y="1981"/>
                  </a:lnTo>
                  <a:lnTo>
                    <a:pt x="14710" y="1724"/>
                  </a:lnTo>
                  <a:lnTo>
                    <a:pt x="14674" y="1468"/>
                  </a:lnTo>
                  <a:lnTo>
                    <a:pt x="14600" y="1211"/>
                  </a:lnTo>
                  <a:lnTo>
                    <a:pt x="14490" y="991"/>
                  </a:lnTo>
                  <a:lnTo>
                    <a:pt x="14343" y="771"/>
                  </a:lnTo>
                  <a:lnTo>
                    <a:pt x="14160" y="587"/>
                  </a:lnTo>
                  <a:lnTo>
                    <a:pt x="13940" y="440"/>
                  </a:lnTo>
                  <a:close/>
                  <a:moveTo>
                    <a:pt x="13757" y="0"/>
                  </a:moveTo>
                  <a:lnTo>
                    <a:pt x="13610" y="74"/>
                  </a:lnTo>
                  <a:lnTo>
                    <a:pt x="13353" y="110"/>
                  </a:lnTo>
                  <a:lnTo>
                    <a:pt x="13133" y="147"/>
                  </a:lnTo>
                  <a:lnTo>
                    <a:pt x="12913" y="257"/>
                  </a:lnTo>
                  <a:lnTo>
                    <a:pt x="12729" y="404"/>
                  </a:lnTo>
                  <a:lnTo>
                    <a:pt x="12509" y="551"/>
                  </a:lnTo>
                  <a:lnTo>
                    <a:pt x="12363" y="734"/>
                  </a:lnTo>
                  <a:lnTo>
                    <a:pt x="12216" y="917"/>
                  </a:lnTo>
                  <a:lnTo>
                    <a:pt x="12069" y="1137"/>
                  </a:lnTo>
                  <a:lnTo>
                    <a:pt x="11996" y="1321"/>
                  </a:lnTo>
                  <a:lnTo>
                    <a:pt x="11922" y="1578"/>
                  </a:lnTo>
                  <a:lnTo>
                    <a:pt x="11849" y="1798"/>
                  </a:lnTo>
                  <a:lnTo>
                    <a:pt x="11849" y="2054"/>
                  </a:lnTo>
                  <a:lnTo>
                    <a:pt x="11849" y="2275"/>
                  </a:lnTo>
                  <a:lnTo>
                    <a:pt x="11886" y="2531"/>
                  </a:lnTo>
                  <a:lnTo>
                    <a:pt x="11959" y="2751"/>
                  </a:lnTo>
                  <a:lnTo>
                    <a:pt x="12033" y="2972"/>
                  </a:lnTo>
                  <a:lnTo>
                    <a:pt x="12143" y="3192"/>
                  </a:lnTo>
                  <a:lnTo>
                    <a:pt x="12253" y="3375"/>
                  </a:lnTo>
                  <a:lnTo>
                    <a:pt x="12399" y="3558"/>
                  </a:lnTo>
                  <a:lnTo>
                    <a:pt x="12583" y="3705"/>
                  </a:lnTo>
                  <a:lnTo>
                    <a:pt x="12766" y="3852"/>
                  </a:lnTo>
                  <a:lnTo>
                    <a:pt x="12986" y="3999"/>
                  </a:lnTo>
                  <a:lnTo>
                    <a:pt x="13206" y="4072"/>
                  </a:lnTo>
                  <a:lnTo>
                    <a:pt x="13426" y="4145"/>
                  </a:lnTo>
                  <a:lnTo>
                    <a:pt x="13683" y="4219"/>
                  </a:lnTo>
                  <a:lnTo>
                    <a:pt x="14123" y="4219"/>
                  </a:lnTo>
                  <a:lnTo>
                    <a:pt x="14564" y="4145"/>
                  </a:lnTo>
                  <a:lnTo>
                    <a:pt x="15004" y="3999"/>
                  </a:lnTo>
                  <a:lnTo>
                    <a:pt x="15371" y="3779"/>
                  </a:lnTo>
                  <a:lnTo>
                    <a:pt x="15591" y="3632"/>
                  </a:lnTo>
                  <a:lnTo>
                    <a:pt x="15737" y="3448"/>
                  </a:lnTo>
                  <a:lnTo>
                    <a:pt x="15884" y="3265"/>
                  </a:lnTo>
                  <a:lnTo>
                    <a:pt x="15994" y="3045"/>
                  </a:lnTo>
                  <a:lnTo>
                    <a:pt x="16067" y="2788"/>
                  </a:lnTo>
                  <a:lnTo>
                    <a:pt x="16104" y="2495"/>
                  </a:lnTo>
                  <a:lnTo>
                    <a:pt x="16067" y="2238"/>
                  </a:lnTo>
                  <a:lnTo>
                    <a:pt x="15994" y="1981"/>
                  </a:lnTo>
                  <a:lnTo>
                    <a:pt x="15884" y="1431"/>
                  </a:lnTo>
                  <a:lnTo>
                    <a:pt x="15774" y="1174"/>
                  </a:lnTo>
                  <a:lnTo>
                    <a:pt x="15664" y="954"/>
                  </a:lnTo>
                  <a:lnTo>
                    <a:pt x="15517" y="734"/>
                  </a:lnTo>
                  <a:lnTo>
                    <a:pt x="15371" y="551"/>
                  </a:lnTo>
                  <a:lnTo>
                    <a:pt x="15150" y="367"/>
                  </a:lnTo>
                  <a:lnTo>
                    <a:pt x="14930" y="220"/>
                  </a:lnTo>
                  <a:lnTo>
                    <a:pt x="14637" y="74"/>
                  </a:lnTo>
                  <a:lnTo>
                    <a:pt x="14270" y="0"/>
                  </a:lnTo>
                  <a:close/>
                  <a:moveTo>
                    <a:pt x="11115" y="4549"/>
                  </a:moveTo>
                  <a:lnTo>
                    <a:pt x="11446" y="4842"/>
                  </a:lnTo>
                  <a:lnTo>
                    <a:pt x="11299" y="4952"/>
                  </a:lnTo>
                  <a:lnTo>
                    <a:pt x="11115" y="4916"/>
                  </a:lnTo>
                  <a:lnTo>
                    <a:pt x="10932" y="4916"/>
                  </a:lnTo>
                  <a:lnTo>
                    <a:pt x="10639" y="4952"/>
                  </a:lnTo>
                  <a:lnTo>
                    <a:pt x="10859" y="4732"/>
                  </a:lnTo>
                  <a:lnTo>
                    <a:pt x="11115" y="4549"/>
                  </a:lnTo>
                  <a:close/>
                  <a:moveTo>
                    <a:pt x="6860" y="3632"/>
                  </a:moveTo>
                  <a:lnTo>
                    <a:pt x="7007" y="3668"/>
                  </a:lnTo>
                  <a:lnTo>
                    <a:pt x="7044" y="3705"/>
                  </a:lnTo>
                  <a:lnTo>
                    <a:pt x="7044" y="3742"/>
                  </a:lnTo>
                  <a:lnTo>
                    <a:pt x="7044" y="3779"/>
                  </a:lnTo>
                  <a:lnTo>
                    <a:pt x="7080" y="3852"/>
                  </a:lnTo>
                  <a:lnTo>
                    <a:pt x="7191" y="3889"/>
                  </a:lnTo>
                  <a:lnTo>
                    <a:pt x="7374" y="3889"/>
                  </a:lnTo>
                  <a:lnTo>
                    <a:pt x="7411" y="3925"/>
                  </a:lnTo>
                  <a:lnTo>
                    <a:pt x="7447" y="4035"/>
                  </a:lnTo>
                  <a:lnTo>
                    <a:pt x="7484" y="4145"/>
                  </a:lnTo>
                  <a:lnTo>
                    <a:pt x="7484" y="4255"/>
                  </a:lnTo>
                  <a:lnTo>
                    <a:pt x="7447" y="4512"/>
                  </a:lnTo>
                  <a:lnTo>
                    <a:pt x="7374" y="4769"/>
                  </a:lnTo>
                  <a:lnTo>
                    <a:pt x="7227" y="5026"/>
                  </a:lnTo>
                  <a:lnTo>
                    <a:pt x="7154" y="5136"/>
                  </a:lnTo>
                  <a:lnTo>
                    <a:pt x="7044" y="5209"/>
                  </a:lnTo>
                  <a:lnTo>
                    <a:pt x="6934" y="5246"/>
                  </a:lnTo>
                  <a:lnTo>
                    <a:pt x="6787" y="5246"/>
                  </a:lnTo>
                  <a:lnTo>
                    <a:pt x="6787" y="4989"/>
                  </a:lnTo>
                  <a:lnTo>
                    <a:pt x="6750" y="4769"/>
                  </a:lnTo>
                  <a:lnTo>
                    <a:pt x="6640" y="4549"/>
                  </a:lnTo>
                  <a:lnTo>
                    <a:pt x="6494" y="4329"/>
                  </a:lnTo>
                  <a:lnTo>
                    <a:pt x="6310" y="4145"/>
                  </a:lnTo>
                  <a:lnTo>
                    <a:pt x="6090" y="4035"/>
                  </a:lnTo>
                  <a:lnTo>
                    <a:pt x="6090" y="3925"/>
                  </a:lnTo>
                  <a:lnTo>
                    <a:pt x="6163" y="3852"/>
                  </a:lnTo>
                  <a:lnTo>
                    <a:pt x="6237" y="3779"/>
                  </a:lnTo>
                  <a:lnTo>
                    <a:pt x="6347" y="3742"/>
                  </a:lnTo>
                  <a:lnTo>
                    <a:pt x="6567" y="3705"/>
                  </a:lnTo>
                  <a:lnTo>
                    <a:pt x="6860" y="3632"/>
                  </a:lnTo>
                  <a:close/>
                  <a:moveTo>
                    <a:pt x="6530" y="3192"/>
                  </a:moveTo>
                  <a:lnTo>
                    <a:pt x="6494" y="3228"/>
                  </a:lnTo>
                  <a:lnTo>
                    <a:pt x="6457" y="3302"/>
                  </a:lnTo>
                  <a:lnTo>
                    <a:pt x="6457" y="3338"/>
                  </a:lnTo>
                  <a:lnTo>
                    <a:pt x="6457" y="3412"/>
                  </a:lnTo>
                  <a:lnTo>
                    <a:pt x="6200" y="3485"/>
                  </a:lnTo>
                  <a:lnTo>
                    <a:pt x="5980" y="3558"/>
                  </a:lnTo>
                  <a:lnTo>
                    <a:pt x="5797" y="3742"/>
                  </a:lnTo>
                  <a:lnTo>
                    <a:pt x="5760" y="3815"/>
                  </a:lnTo>
                  <a:lnTo>
                    <a:pt x="5687" y="3925"/>
                  </a:lnTo>
                  <a:lnTo>
                    <a:pt x="5687" y="4035"/>
                  </a:lnTo>
                  <a:lnTo>
                    <a:pt x="5687" y="4072"/>
                  </a:lnTo>
                  <a:lnTo>
                    <a:pt x="5797" y="4219"/>
                  </a:lnTo>
                  <a:lnTo>
                    <a:pt x="5907" y="4292"/>
                  </a:lnTo>
                  <a:lnTo>
                    <a:pt x="6053" y="4365"/>
                  </a:lnTo>
                  <a:lnTo>
                    <a:pt x="6163" y="4439"/>
                  </a:lnTo>
                  <a:lnTo>
                    <a:pt x="6274" y="4512"/>
                  </a:lnTo>
                  <a:lnTo>
                    <a:pt x="6347" y="4622"/>
                  </a:lnTo>
                  <a:lnTo>
                    <a:pt x="6420" y="4769"/>
                  </a:lnTo>
                  <a:lnTo>
                    <a:pt x="6494" y="5026"/>
                  </a:lnTo>
                  <a:lnTo>
                    <a:pt x="6457" y="5282"/>
                  </a:lnTo>
                  <a:lnTo>
                    <a:pt x="6494" y="5392"/>
                  </a:lnTo>
                  <a:lnTo>
                    <a:pt x="6530" y="5466"/>
                  </a:lnTo>
                  <a:lnTo>
                    <a:pt x="6750" y="5539"/>
                  </a:lnTo>
                  <a:lnTo>
                    <a:pt x="6934" y="5539"/>
                  </a:lnTo>
                  <a:lnTo>
                    <a:pt x="7117" y="5503"/>
                  </a:lnTo>
                  <a:lnTo>
                    <a:pt x="7264" y="5429"/>
                  </a:lnTo>
                  <a:lnTo>
                    <a:pt x="7411" y="5282"/>
                  </a:lnTo>
                  <a:lnTo>
                    <a:pt x="7521" y="5136"/>
                  </a:lnTo>
                  <a:lnTo>
                    <a:pt x="7631" y="4952"/>
                  </a:lnTo>
                  <a:lnTo>
                    <a:pt x="7704" y="4769"/>
                  </a:lnTo>
                  <a:lnTo>
                    <a:pt x="7741" y="4585"/>
                  </a:lnTo>
                  <a:lnTo>
                    <a:pt x="7777" y="4365"/>
                  </a:lnTo>
                  <a:lnTo>
                    <a:pt x="7777" y="4145"/>
                  </a:lnTo>
                  <a:lnTo>
                    <a:pt x="7777" y="3925"/>
                  </a:lnTo>
                  <a:lnTo>
                    <a:pt x="7704" y="3779"/>
                  </a:lnTo>
                  <a:lnTo>
                    <a:pt x="7631" y="3668"/>
                  </a:lnTo>
                  <a:lnTo>
                    <a:pt x="7484" y="3595"/>
                  </a:lnTo>
                  <a:lnTo>
                    <a:pt x="7337" y="3595"/>
                  </a:lnTo>
                  <a:lnTo>
                    <a:pt x="7301" y="3485"/>
                  </a:lnTo>
                  <a:lnTo>
                    <a:pt x="7227" y="3448"/>
                  </a:lnTo>
                  <a:lnTo>
                    <a:pt x="7044" y="3375"/>
                  </a:lnTo>
                  <a:lnTo>
                    <a:pt x="6824" y="3302"/>
                  </a:lnTo>
                  <a:lnTo>
                    <a:pt x="6677" y="3228"/>
                  </a:lnTo>
                  <a:lnTo>
                    <a:pt x="6567" y="3192"/>
                  </a:lnTo>
                  <a:close/>
                  <a:moveTo>
                    <a:pt x="11739" y="5136"/>
                  </a:moveTo>
                  <a:lnTo>
                    <a:pt x="12179" y="5686"/>
                  </a:lnTo>
                  <a:lnTo>
                    <a:pt x="11776" y="5796"/>
                  </a:lnTo>
                  <a:lnTo>
                    <a:pt x="11409" y="6016"/>
                  </a:lnTo>
                  <a:lnTo>
                    <a:pt x="11042" y="6236"/>
                  </a:lnTo>
                  <a:lnTo>
                    <a:pt x="10895" y="6383"/>
                  </a:lnTo>
                  <a:lnTo>
                    <a:pt x="10785" y="6566"/>
                  </a:lnTo>
                  <a:lnTo>
                    <a:pt x="10749" y="6640"/>
                  </a:lnTo>
                  <a:lnTo>
                    <a:pt x="10785" y="6676"/>
                  </a:lnTo>
                  <a:lnTo>
                    <a:pt x="10859" y="6713"/>
                  </a:lnTo>
                  <a:lnTo>
                    <a:pt x="10932" y="6713"/>
                  </a:lnTo>
                  <a:lnTo>
                    <a:pt x="11262" y="6493"/>
                  </a:lnTo>
                  <a:lnTo>
                    <a:pt x="11556" y="6310"/>
                  </a:lnTo>
                  <a:lnTo>
                    <a:pt x="11849" y="6199"/>
                  </a:lnTo>
                  <a:lnTo>
                    <a:pt x="12143" y="6089"/>
                  </a:lnTo>
                  <a:lnTo>
                    <a:pt x="12253" y="6053"/>
                  </a:lnTo>
                  <a:lnTo>
                    <a:pt x="12363" y="6016"/>
                  </a:lnTo>
                  <a:lnTo>
                    <a:pt x="12399" y="5979"/>
                  </a:lnTo>
                  <a:lnTo>
                    <a:pt x="12619" y="6456"/>
                  </a:lnTo>
                  <a:lnTo>
                    <a:pt x="12840" y="6896"/>
                  </a:lnTo>
                  <a:lnTo>
                    <a:pt x="12803" y="6933"/>
                  </a:lnTo>
                  <a:lnTo>
                    <a:pt x="12326" y="7043"/>
                  </a:lnTo>
                  <a:lnTo>
                    <a:pt x="11812" y="7117"/>
                  </a:lnTo>
                  <a:lnTo>
                    <a:pt x="11299" y="7117"/>
                  </a:lnTo>
                  <a:lnTo>
                    <a:pt x="10749" y="7080"/>
                  </a:lnTo>
                  <a:lnTo>
                    <a:pt x="10675" y="7117"/>
                  </a:lnTo>
                  <a:lnTo>
                    <a:pt x="10639" y="7153"/>
                  </a:lnTo>
                  <a:lnTo>
                    <a:pt x="10639" y="7227"/>
                  </a:lnTo>
                  <a:lnTo>
                    <a:pt x="10712" y="7300"/>
                  </a:lnTo>
                  <a:lnTo>
                    <a:pt x="10932" y="7373"/>
                  </a:lnTo>
                  <a:lnTo>
                    <a:pt x="11189" y="7447"/>
                  </a:lnTo>
                  <a:lnTo>
                    <a:pt x="11702" y="7483"/>
                  </a:lnTo>
                  <a:lnTo>
                    <a:pt x="11959" y="7483"/>
                  </a:lnTo>
                  <a:lnTo>
                    <a:pt x="12216" y="7447"/>
                  </a:lnTo>
                  <a:lnTo>
                    <a:pt x="12583" y="7373"/>
                  </a:lnTo>
                  <a:lnTo>
                    <a:pt x="12693" y="7373"/>
                  </a:lnTo>
                  <a:lnTo>
                    <a:pt x="12766" y="7337"/>
                  </a:lnTo>
                  <a:lnTo>
                    <a:pt x="12803" y="7410"/>
                  </a:lnTo>
                  <a:lnTo>
                    <a:pt x="12840" y="7447"/>
                  </a:lnTo>
                  <a:lnTo>
                    <a:pt x="12876" y="7483"/>
                  </a:lnTo>
                  <a:lnTo>
                    <a:pt x="12986" y="7520"/>
                  </a:lnTo>
                  <a:lnTo>
                    <a:pt x="13023" y="7777"/>
                  </a:lnTo>
                  <a:lnTo>
                    <a:pt x="13060" y="8070"/>
                  </a:lnTo>
                  <a:lnTo>
                    <a:pt x="12986" y="8107"/>
                  </a:lnTo>
                  <a:lnTo>
                    <a:pt x="12693" y="7997"/>
                  </a:lnTo>
                  <a:lnTo>
                    <a:pt x="12473" y="7887"/>
                  </a:lnTo>
                  <a:lnTo>
                    <a:pt x="12253" y="7777"/>
                  </a:lnTo>
                  <a:lnTo>
                    <a:pt x="11886" y="7777"/>
                  </a:lnTo>
                  <a:lnTo>
                    <a:pt x="11776" y="7813"/>
                  </a:lnTo>
                  <a:lnTo>
                    <a:pt x="11226" y="7777"/>
                  </a:lnTo>
                  <a:lnTo>
                    <a:pt x="10895" y="7740"/>
                  </a:lnTo>
                  <a:lnTo>
                    <a:pt x="10749" y="7740"/>
                  </a:lnTo>
                  <a:lnTo>
                    <a:pt x="10675" y="7703"/>
                  </a:lnTo>
                  <a:lnTo>
                    <a:pt x="10565" y="7483"/>
                  </a:lnTo>
                  <a:lnTo>
                    <a:pt x="10529" y="7483"/>
                  </a:lnTo>
                  <a:lnTo>
                    <a:pt x="10529" y="7520"/>
                  </a:lnTo>
                  <a:lnTo>
                    <a:pt x="10529" y="7887"/>
                  </a:lnTo>
                  <a:lnTo>
                    <a:pt x="10529" y="7960"/>
                  </a:lnTo>
                  <a:lnTo>
                    <a:pt x="10602" y="7997"/>
                  </a:lnTo>
                  <a:lnTo>
                    <a:pt x="11042" y="8107"/>
                  </a:lnTo>
                  <a:lnTo>
                    <a:pt x="11482" y="8144"/>
                  </a:lnTo>
                  <a:lnTo>
                    <a:pt x="11482" y="8327"/>
                  </a:lnTo>
                  <a:lnTo>
                    <a:pt x="11519" y="8474"/>
                  </a:lnTo>
                  <a:lnTo>
                    <a:pt x="11592" y="8547"/>
                  </a:lnTo>
                  <a:lnTo>
                    <a:pt x="11629" y="8584"/>
                  </a:lnTo>
                  <a:lnTo>
                    <a:pt x="11776" y="8657"/>
                  </a:lnTo>
                  <a:lnTo>
                    <a:pt x="11959" y="8767"/>
                  </a:lnTo>
                  <a:lnTo>
                    <a:pt x="11409" y="8657"/>
                  </a:lnTo>
                  <a:lnTo>
                    <a:pt x="10969" y="8474"/>
                  </a:lnTo>
                  <a:lnTo>
                    <a:pt x="10712" y="8437"/>
                  </a:lnTo>
                  <a:lnTo>
                    <a:pt x="10455" y="8400"/>
                  </a:lnTo>
                  <a:lnTo>
                    <a:pt x="10198" y="8217"/>
                  </a:lnTo>
                  <a:lnTo>
                    <a:pt x="10052" y="8180"/>
                  </a:lnTo>
                  <a:lnTo>
                    <a:pt x="9942" y="8144"/>
                  </a:lnTo>
                  <a:lnTo>
                    <a:pt x="9722" y="8180"/>
                  </a:lnTo>
                  <a:lnTo>
                    <a:pt x="9575" y="8254"/>
                  </a:lnTo>
                  <a:lnTo>
                    <a:pt x="9465" y="8364"/>
                  </a:lnTo>
                  <a:lnTo>
                    <a:pt x="9355" y="8510"/>
                  </a:lnTo>
                  <a:lnTo>
                    <a:pt x="9245" y="8584"/>
                  </a:lnTo>
                  <a:lnTo>
                    <a:pt x="9098" y="8620"/>
                  </a:lnTo>
                  <a:lnTo>
                    <a:pt x="8841" y="8584"/>
                  </a:lnTo>
                  <a:lnTo>
                    <a:pt x="8621" y="8620"/>
                  </a:lnTo>
                  <a:lnTo>
                    <a:pt x="8401" y="8694"/>
                  </a:lnTo>
                  <a:lnTo>
                    <a:pt x="8181" y="8804"/>
                  </a:lnTo>
                  <a:lnTo>
                    <a:pt x="7924" y="8804"/>
                  </a:lnTo>
                  <a:lnTo>
                    <a:pt x="7851" y="8767"/>
                  </a:lnTo>
                  <a:lnTo>
                    <a:pt x="7814" y="8730"/>
                  </a:lnTo>
                  <a:lnTo>
                    <a:pt x="7814" y="8694"/>
                  </a:lnTo>
                  <a:lnTo>
                    <a:pt x="7887" y="8620"/>
                  </a:lnTo>
                  <a:lnTo>
                    <a:pt x="7998" y="8510"/>
                  </a:lnTo>
                  <a:lnTo>
                    <a:pt x="8144" y="8437"/>
                  </a:lnTo>
                  <a:lnTo>
                    <a:pt x="8401" y="8327"/>
                  </a:lnTo>
                  <a:lnTo>
                    <a:pt x="8731" y="8180"/>
                  </a:lnTo>
                  <a:lnTo>
                    <a:pt x="8915" y="8070"/>
                  </a:lnTo>
                  <a:lnTo>
                    <a:pt x="9025" y="7924"/>
                  </a:lnTo>
                  <a:lnTo>
                    <a:pt x="9135" y="7777"/>
                  </a:lnTo>
                  <a:lnTo>
                    <a:pt x="9208" y="7630"/>
                  </a:lnTo>
                  <a:lnTo>
                    <a:pt x="9208" y="7447"/>
                  </a:lnTo>
                  <a:lnTo>
                    <a:pt x="9171" y="7227"/>
                  </a:lnTo>
                  <a:lnTo>
                    <a:pt x="9098" y="7117"/>
                  </a:lnTo>
                  <a:lnTo>
                    <a:pt x="8988" y="7006"/>
                  </a:lnTo>
                  <a:lnTo>
                    <a:pt x="8841" y="6896"/>
                  </a:lnTo>
                  <a:lnTo>
                    <a:pt x="8694" y="6860"/>
                  </a:lnTo>
                  <a:lnTo>
                    <a:pt x="8548" y="6823"/>
                  </a:lnTo>
                  <a:lnTo>
                    <a:pt x="8401" y="6823"/>
                  </a:lnTo>
                  <a:lnTo>
                    <a:pt x="8254" y="6860"/>
                  </a:lnTo>
                  <a:lnTo>
                    <a:pt x="8108" y="6933"/>
                  </a:lnTo>
                  <a:lnTo>
                    <a:pt x="7924" y="7117"/>
                  </a:lnTo>
                  <a:lnTo>
                    <a:pt x="7924" y="7117"/>
                  </a:lnTo>
                  <a:lnTo>
                    <a:pt x="7998" y="6970"/>
                  </a:lnTo>
                  <a:lnTo>
                    <a:pt x="8108" y="6860"/>
                  </a:lnTo>
                  <a:lnTo>
                    <a:pt x="8291" y="6603"/>
                  </a:lnTo>
                  <a:lnTo>
                    <a:pt x="8511" y="6383"/>
                  </a:lnTo>
                  <a:lnTo>
                    <a:pt x="8768" y="6126"/>
                  </a:lnTo>
                  <a:lnTo>
                    <a:pt x="8951" y="5943"/>
                  </a:lnTo>
                  <a:lnTo>
                    <a:pt x="9135" y="5796"/>
                  </a:lnTo>
                  <a:lnTo>
                    <a:pt x="9171" y="5796"/>
                  </a:lnTo>
                  <a:lnTo>
                    <a:pt x="9391" y="5759"/>
                  </a:lnTo>
                  <a:lnTo>
                    <a:pt x="9612" y="5686"/>
                  </a:lnTo>
                  <a:lnTo>
                    <a:pt x="10052" y="5539"/>
                  </a:lnTo>
                  <a:lnTo>
                    <a:pt x="10455" y="5356"/>
                  </a:lnTo>
                  <a:lnTo>
                    <a:pt x="10639" y="5282"/>
                  </a:lnTo>
                  <a:lnTo>
                    <a:pt x="10895" y="5246"/>
                  </a:lnTo>
                  <a:lnTo>
                    <a:pt x="10895" y="5246"/>
                  </a:lnTo>
                  <a:lnTo>
                    <a:pt x="10602" y="5503"/>
                  </a:lnTo>
                  <a:lnTo>
                    <a:pt x="10492" y="5649"/>
                  </a:lnTo>
                  <a:lnTo>
                    <a:pt x="10419" y="5833"/>
                  </a:lnTo>
                  <a:lnTo>
                    <a:pt x="10455" y="5869"/>
                  </a:lnTo>
                  <a:lnTo>
                    <a:pt x="10639" y="5796"/>
                  </a:lnTo>
                  <a:lnTo>
                    <a:pt x="10822" y="5723"/>
                  </a:lnTo>
                  <a:lnTo>
                    <a:pt x="11152" y="5503"/>
                  </a:lnTo>
                  <a:lnTo>
                    <a:pt x="11739" y="5136"/>
                  </a:lnTo>
                  <a:close/>
                  <a:moveTo>
                    <a:pt x="11996" y="8254"/>
                  </a:moveTo>
                  <a:lnTo>
                    <a:pt x="12546" y="8400"/>
                  </a:lnTo>
                  <a:lnTo>
                    <a:pt x="12729" y="8584"/>
                  </a:lnTo>
                  <a:lnTo>
                    <a:pt x="12803" y="8620"/>
                  </a:lnTo>
                  <a:lnTo>
                    <a:pt x="12876" y="8657"/>
                  </a:lnTo>
                  <a:lnTo>
                    <a:pt x="12950" y="8620"/>
                  </a:lnTo>
                  <a:lnTo>
                    <a:pt x="13023" y="8584"/>
                  </a:lnTo>
                  <a:lnTo>
                    <a:pt x="12950" y="9024"/>
                  </a:lnTo>
                  <a:lnTo>
                    <a:pt x="12509" y="8914"/>
                  </a:lnTo>
                  <a:lnTo>
                    <a:pt x="12399" y="8657"/>
                  </a:lnTo>
                  <a:lnTo>
                    <a:pt x="12216" y="8474"/>
                  </a:lnTo>
                  <a:lnTo>
                    <a:pt x="12033" y="8327"/>
                  </a:lnTo>
                  <a:lnTo>
                    <a:pt x="11959" y="8290"/>
                  </a:lnTo>
                  <a:lnTo>
                    <a:pt x="11996" y="8254"/>
                  </a:lnTo>
                  <a:close/>
                  <a:moveTo>
                    <a:pt x="10932" y="8841"/>
                  </a:moveTo>
                  <a:lnTo>
                    <a:pt x="11519" y="9097"/>
                  </a:lnTo>
                  <a:lnTo>
                    <a:pt x="12106" y="9244"/>
                  </a:lnTo>
                  <a:lnTo>
                    <a:pt x="12033" y="9391"/>
                  </a:lnTo>
                  <a:lnTo>
                    <a:pt x="11922" y="9537"/>
                  </a:lnTo>
                  <a:lnTo>
                    <a:pt x="11776" y="9611"/>
                  </a:lnTo>
                  <a:lnTo>
                    <a:pt x="11702" y="9611"/>
                  </a:lnTo>
                  <a:lnTo>
                    <a:pt x="11629" y="9574"/>
                  </a:lnTo>
                  <a:lnTo>
                    <a:pt x="11519" y="9537"/>
                  </a:lnTo>
                  <a:lnTo>
                    <a:pt x="11409" y="9427"/>
                  </a:lnTo>
                  <a:lnTo>
                    <a:pt x="11226" y="9244"/>
                  </a:lnTo>
                  <a:lnTo>
                    <a:pt x="10932" y="8841"/>
                  </a:lnTo>
                  <a:close/>
                  <a:moveTo>
                    <a:pt x="12509" y="9354"/>
                  </a:moveTo>
                  <a:lnTo>
                    <a:pt x="12876" y="9391"/>
                  </a:lnTo>
                  <a:lnTo>
                    <a:pt x="12656" y="10161"/>
                  </a:lnTo>
                  <a:lnTo>
                    <a:pt x="12583" y="10088"/>
                  </a:lnTo>
                  <a:lnTo>
                    <a:pt x="12363" y="10088"/>
                  </a:lnTo>
                  <a:lnTo>
                    <a:pt x="12216" y="10051"/>
                  </a:lnTo>
                  <a:lnTo>
                    <a:pt x="11886" y="9978"/>
                  </a:lnTo>
                  <a:lnTo>
                    <a:pt x="12106" y="9868"/>
                  </a:lnTo>
                  <a:lnTo>
                    <a:pt x="12289" y="9758"/>
                  </a:lnTo>
                  <a:lnTo>
                    <a:pt x="12399" y="9574"/>
                  </a:lnTo>
                  <a:lnTo>
                    <a:pt x="12509" y="9354"/>
                  </a:lnTo>
                  <a:close/>
                  <a:moveTo>
                    <a:pt x="10382" y="9721"/>
                  </a:moveTo>
                  <a:lnTo>
                    <a:pt x="11409" y="10161"/>
                  </a:lnTo>
                  <a:lnTo>
                    <a:pt x="11922" y="10381"/>
                  </a:lnTo>
                  <a:lnTo>
                    <a:pt x="12253" y="10491"/>
                  </a:lnTo>
                  <a:lnTo>
                    <a:pt x="12399" y="10491"/>
                  </a:lnTo>
                  <a:lnTo>
                    <a:pt x="12509" y="10455"/>
                  </a:lnTo>
                  <a:lnTo>
                    <a:pt x="12326" y="10968"/>
                  </a:lnTo>
                  <a:lnTo>
                    <a:pt x="12033" y="10858"/>
                  </a:lnTo>
                  <a:lnTo>
                    <a:pt x="11886" y="10785"/>
                  </a:lnTo>
                  <a:lnTo>
                    <a:pt x="11776" y="10711"/>
                  </a:lnTo>
                  <a:lnTo>
                    <a:pt x="11519" y="10528"/>
                  </a:lnTo>
                  <a:lnTo>
                    <a:pt x="11409" y="10418"/>
                  </a:lnTo>
                  <a:lnTo>
                    <a:pt x="11262" y="10344"/>
                  </a:lnTo>
                  <a:lnTo>
                    <a:pt x="11079" y="10308"/>
                  </a:lnTo>
                  <a:lnTo>
                    <a:pt x="10895" y="10271"/>
                  </a:lnTo>
                  <a:lnTo>
                    <a:pt x="10492" y="10234"/>
                  </a:lnTo>
                  <a:lnTo>
                    <a:pt x="10455" y="9978"/>
                  </a:lnTo>
                  <a:lnTo>
                    <a:pt x="10382" y="9721"/>
                  </a:lnTo>
                  <a:close/>
                  <a:moveTo>
                    <a:pt x="10455" y="10528"/>
                  </a:moveTo>
                  <a:lnTo>
                    <a:pt x="10785" y="10601"/>
                  </a:lnTo>
                  <a:lnTo>
                    <a:pt x="10969" y="10638"/>
                  </a:lnTo>
                  <a:lnTo>
                    <a:pt x="11115" y="10711"/>
                  </a:lnTo>
                  <a:lnTo>
                    <a:pt x="11336" y="10821"/>
                  </a:lnTo>
                  <a:lnTo>
                    <a:pt x="11519" y="10968"/>
                  </a:lnTo>
                  <a:lnTo>
                    <a:pt x="11702" y="11115"/>
                  </a:lnTo>
                  <a:lnTo>
                    <a:pt x="11886" y="11262"/>
                  </a:lnTo>
                  <a:lnTo>
                    <a:pt x="12106" y="11335"/>
                  </a:lnTo>
                  <a:lnTo>
                    <a:pt x="11739" y="11922"/>
                  </a:lnTo>
                  <a:lnTo>
                    <a:pt x="11629" y="11922"/>
                  </a:lnTo>
                  <a:lnTo>
                    <a:pt x="11482" y="11885"/>
                  </a:lnTo>
                  <a:lnTo>
                    <a:pt x="11226" y="11738"/>
                  </a:lnTo>
                  <a:lnTo>
                    <a:pt x="10565" y="11482"/>
                  </a:lnTo>
                  <a:lnTo>
                    <a:pt x="10272" y="11335"/>
                  </a:lnTo>
                  <a:lnTo>
                    <a:pt x="10382" y="10968"/>
                  </a:lnTo>
                  <a:lnTo>
                    <a:pt x="10455" y="10601"/>
                  </a:lnTo>
                  <a:lnTo>
                    <a:pt x="10455" y="10528"/>
                  </a:lnTo>
                  <a:close/>
                  <a:moveTo>
                    <a:pt x="10125" y="11665"/>
                  </a:moveTo>
                  <a:lnTo>
                    <a:pt x="10785" y="11958"/>
                  </a:lnTo>
                  <a:lnTo>
                    <a:pt x="11115" y="12142"/>
                  </a:lnTo>
                  <a:lnTo>
                    <a:pt x="11299" y="12215"/>
                  </a:lnTo>
                  <a:lnTo>
                    <a:pt x="11482" y="12289"/>
                  </a:lnTo>
                  <a:lnTo>
                    <a:pt x="11226" y="12655"/>
                  </a:lnTo>
                  <a:lnTo>
                    <a:pt x="10895" y="12545"/>
                  </a:lnTo>
                  <a:lnTo>
                    <a:pt x="10455" y="12399"/>
                  </a:lnTo>
                  <a:lnTo>
                    <a:pt x="10052" y="12252"/>
                  </a:lnTo>
                  <a:lnTo>
                    <a:pt x="9868" y="12142"/>
                  </a:lnTo>
                  <a:lnTo>
                    <a:pt x="10125" y="11665"/>
                  </a:lnTo>
                  <a:close/>
                  <a:moveTo>
                    <a:pt x="9355" y="9574"/>
                  </a:moveTo>
                  <a:lnTo>
                    <a:pt x="9575" y="9611"/>
                  </a:lnTo>
                  <a:lnTo>
                    <a:pt x="9795" y="9648"/>
                  </a:lnTo>
                  <a:lnTo>
                    <a:pt x="9978" y="9758"/>
                  </a:lnTo>
                  <a:lnTo>
                    <a:pt x="10052" y="9868"/>
                  </a:lnTo>
                  <a:lnTo>
                    <a:pt x="10088" y="9941"/>
                  </a:lnTo>
                  <a:lnTo>
                    <a:pt x="10125" y="10088"/>
                  </a:lnTo>
                  <a:lnTo>
                    <a:pt x="10125" y="10198"/>
                  </a:lnTo>
                  <a:lnTo>
                    <a:pt x="9832" y="10161"/>
                  </a:lnTo>
                  <a:lnTo>
                    <a:pt x="9795" y="10198"/>
                  </a:lnTo>
                  <a:lnTo>
                    <a:pt x="9795" y="10234"/>
                  </a:lnTo>
                  <a:lnTo>
                    <a:pt x="9942" y="10344"/>
                  </a:lnTo>
                  <a:lnTo>
                    <a:pt x="10088" y="10455"/>
                  </a:lnTo>
                  <a:lnTo>
                    <a:pt x="10015" y="10785"/>
                  </a:lnTo>
                  <a:lnTo>
                    <a:pt x="9942" y="11078"/>
                  </a:lnTo>
                  <a:lnTo>
                    <a:pt x="9905" y="11188"/>
                  </a:lnTo>
                  <a:lnTo>
                    <a:pt x="9648" y="11115"/>
                  </a:lnTo>
                  <a:lnTo>
                    <a:pt x="9391" y="11078"/>
                  </a:lnTo>
                  <a:lnTo>
                    <a:pt x="9355" y="11078"/>
                  </a:lnTo>
                  <a:lnTo>
                    <a:pt x="9318" y="11115"/>
                  </a:lnTo>
                  <a:lnTo>
                    <a:pt x="9318" y="11151"/>
                  </a:lnTo>
                  <a:lnTo>
                    <a:pt x="9355" y="11188"/>
                  </a:lnTo>
                  <a:lnTo>
                    <a:pt x="9538" y="11372"/>
                  </a:lnTo>
                  <a:lnTo>
                    <a:pt x="9795" y="11518"/>
                  </a:lnTo>
                  <a:lnTo>
                    <a:pt x="9501" y="11995"/>
                  </a:lnTo>
                  <a:lnTo>
                    <a:pt x="9061" y="11812"/>
                  </a:lnTo>
                  <a:lnTo>
                    <a:pt x="8584" y="11628"/>
                  </a:lnTo>
                  <a:lnTo>
                    <a:pt x="8548" y="11628"/>
                  </a:lnTo>
                  <a:lnTo>
                    <a:pt x="8548" y="11702"/>
                  </a:lnTo>
                  <a:lnTo>
                    <a:pt x="8731" y="11848"/>
                  </a:lnTo>
                  <a:lnTo>
                    <a:pt x="8915" y="12032"/>
                  </a:lnTo>
                  <a:lnTo>
                    <a:pt x="9318" y="12289"/>
                  </a:lnTo>
                  <a:lnTo>
                    <a:pt x="9061" y="12582"/>
                  </a:lnTo>
                  <a:lnTo>
                    <a:pt x="8805" y="12802"/>
                  </a:lnTo>
                  <a:lnTo>
                    <a:pt x="8548" y="12692"/>
                  </a:lnTo>
                  <a:lnTo>
                    <a:pt x="8401" y="12069"/>
                  </a:lnTo>
                  <a:lnTo>
                    <a:pt x="8291" y="11445"/>
                  </a:lnTo>
                  <a:lnTo>
                    <a:pt x="8218" y="11298"/>
                  </a:lnTo>
                  <a:lnTo>
                    <a:pt x="8144" y="11188"/>
                  </a:lnTo>
                  <a:lnTo>
                    <a:pt x="8034" y="11115"/>
                  </a:lnTo>
                  <a:lnTo>
                    <a:pt x="7374" y="11115"/>
                  </a:lnTo>
                  <a:lnTo>
                    <a:pt x="7264" y="11078"/>
                  </a:lnTo>
                  <a:lnTo>
                    <a:pt x="7154" y="11041"/>
                  </a:lnTo>
                  <a:lnTo>
                    <a:pt x="7007" y="10895"/>
                  </a:lnTo>
                  <a:lnTo>
                    <a:pt x="6897" y="10675"/>
                  </a:lnTo>
                  <a:lnTo>
                    <a:pt x="6860" y="10455"/>
                  </a:lnTo>
                  <a:lnTo>
                    <a:pt x="6860" y="10344"/>
                  </a:lnTo>
                  <a:lnTo>
                    <a:pt x="6897" y="10234"/>
                  </a:lnTo>
                  <a:lnTo>
                    <a:pt x="6934" y="10124"/>
                  </a:lnTo>
                  <a:lnTo>
                    <a:pt x="7007" y="10051"/>
                  </a:lnTo>
                  <a:lnTo>
                    <a:pt x="7227" y="9978"/>
                  </a:lnTo>
                  <a:lnTo>
                    <a:pt x="7447" y="9904"/>
                  </a:lnTo>
                  <a:lnTo>
                    <a:pt x="8328" y="9721"/>
                  </a:lnTo>
                  <a:lnTo>
                    <a:pt x="8401" y="9758"/>
                  </a:lnTo>
                  <a:lnTo>
                    <a:pt x="8548" y="9758"/>
                  </a:lnTo>
                  <a:lnTo>
                    <a:pt x="8841" y="9648"/>
                  </a:lnTo>
                  <a:lnTo>
                    <a:pt x="9135" y="9574"/>
                  </a:lnTo>
                  <a:close/>
                  <a:moveTo>
                    <a:pt x="1028" y="7373"/>
                  </a:moveTo>
                  <a:lnTo>
                    <a:pt x="1028" y="7887"/>
                  </a:lnTo>
                  <a:lnTo>
                    <a:pt x="1101" y="8437"/>
                  </a:lnTo>
                  <a:lnTo>
                    <a:pt x="1138" y="8474"/>
                  </a:lnTo>
                  <a:lnTo>
                    <a:pt x="1211" y="8510"/>
                  </a:lnTo>
                  <a:lnTo>
                    <a:pt x="1285" y="8510"/>
                  </a:lnTo>
                  <a:lnTo>
                    <a:pt x="1358" y="8474"/>
                  </a:lnTo>
                  <a:lnTo>
                    <a:pt x="1872" y="8070"/>
                  </a:lnTo>
                  <a:lnTo>
                    <a:pt x="1945" y="8951"/>
                  </a:lnTo>
                  <a:lnTo>
                    <a:pt x="1982" y="9611"/>
                  </a:lnTo>
                  <a:lnTo>
                    <a:pt x="1982" y="9758"/>
                  </a:lnTo>
                  <a:lnTo>
                    <a:pt x="1982" y="9904"/>
                  </a:lnTo>
                  <a:lnTo>
                    <a:pt x="1872" y="10014"/>
                  </a:lnTo>
                  <a:lnTo>
                    <a:pt x="1762" y="10088"/>
                  </a:lnTo>
                  <a:lnTo>
                    <a:pt x="1615" y="10271"/>
                  </a:lnTo>
                  <a:lnTo>
                    <a:pt x="1505" y="10455"/>
                  </a:lnTo>
                  <a:lnTo>
                    <a:pt x="1468" y="10638"/>
                  </a:lnTo>
                  <a:lnTo>
                    <a:pt x="1468" y="10858"/>
                  </a:lnTo>
                  <a:lnTo>
                    <a:pt x="1505" y="11078"/>
                  </a:lnTo>
                  <a:lnTo>
                    <a:pt x="1578" y="11298"/>
                  </a:lnTo>
                  <a:lnTo>
                    <a:pt x="1688" y="11702"/>
                  </a:lnTo>
                  <a:lnTo>
                    <a:pt x="2165" y="12876"/>
                  </a:lnTo>
                  <a:lnTo>
                    <a:pt x="1835" y="12509"/>
                  </a:lnTo>
                  <a:lnTo>
                    <a:pt x="1505" y="12142"/>
                  </a:lnTo>
                  <a:lnTo>
                    <a:pt x="1211" y="11665"/>
                  </a:lnTo>
                  <a:lnTo>
                    <a:pt x="918" y="11188"/>
                  </a:lnTo>
                  <a:lnTo>
                    <a:pt x="735" y="10675"/>
                  </a:lnTo>
                  <a:lnTo>
                    <a:pt x="588" y="10161"/>
                  </a:lnTo>
                  <a:lnTo>
                    <a:pt x="551" y="9831"/>
                  </a:lnTo>
                  <a:lnTo>
                    <a:pt x="514" y="9501"/>
                  </a:lnTo>
                  <a:lnTo>
                    <a:pt x="551" y="9171"/>
                  </a:lnTo>
                  <a:lnTo>
                    <a:pt x="588" y="8841"/>
                  </a:lnTo>
                  <a:lnTo>
                    <a:pt x="771" y="8180"/>
                  </a:lnTo>
                  <a:lnTo>
                    <a:pt x="955" y="7557"/>
                  </a:lnTo>
                  <a:lnTo>
                    <a:pt x="1028" y="7373"/>
                  </a:lnTo>
                  <a:close/>
                  <a:moveTo>
                    <a:pt x="9612" y="12472"/>
                  </a:moveTo>
                  <a:lnTo>
                    <a:pt x="9942" y="12619"/>
                  </a:lnTo>
                  <a:lnTo>
                    <a:pt x="10675" y="12912"/>
                  </a:lnTo>
                  <a:lnTo>
                    <a:pt x="10895" y="12986"/>
                  </a:lnTo>
                  <a:lnTo>
                    <a:pt x="10529" y="13316"/>
                  </a:lnTo>
                  <a:lnTo>
                    <a:pt x="10162" y="13609"/>
                  </a:lnTo>
                  <a:lnTo>
                    <a:pt x="9685" y="13279"/>
                  </a:lnTo>
                  <a:lnTo>
                    <a:pt x="9171" y="12986"/>
                  </a:lnTo>
                  <a:lnTo>
                    <a:pt x="9391" y="12729"/>
                  </a:lnTo>
                  <a:lnTo>
                    <a:pt x="9612" y="12472"/>
                  </a:lnTo>
                  <a:close/>
                  <a:moveTo>
                    <a:pt x="2569" y="5209"/>
                  </a:moveTo>
                  <a:lnTo>
                    <a:pt x="2899" y="5319"/>
                  </a:lnTo>
                  <a:lnTo>
                    <a:pt x="3266" y="5356"/>
                  </a:lnTo>
                  <a:lnTo>
                    <a:pt x="3999" y="5356"/>
                  </a:lnTo>
                  <a:lnTo>
                    <a:pt x="4733" y="5429"/>
                  </a:lnTo>
                  <a:lnTo>
                    <a:pt x="5467" y="5539"/>
                  </a:lnTo>
                  <a:lnTo>
                    <a:pt x="5320" y="5649"/>
                  </a:lnTo>
                  <a:lnTo>
                    <a:pt x="5173" y="5723"/>
                  </a:lnTo>
                  <a:lnTo>
                    <a:pt x="4880" y="5833"/>
                  </a:lnTo>
                  <a:lnTo>
                    <a:pt x="4696" y="5943"/>
                  </a:lnTo>
                  <a:lnTo>
                    <a:pt x="4513" y="6053"/>
                  </a:lnTo>
                  <a:lnTo>
                    <a:pt x="4366" y="6236"/>
                  </a:lnTo>
                  <a:lnTo>
                    <a:pt x="4293" y="6420"/>
                  </a:lnTo>
                  <a:lnTo>
                    <a:pt x="4256" y="6493"/>
                  </a:lnTo>
                  <a:lnTo>
                    <a:pt x="4293" y="6603"/>
                  </a:lnTo>
                  <a:lnTo>
                    <a:pt x="4329" y="6676"/>
                  </a:lnTo>
                  <a:lnTo>
                    <a:pt x="4366" y="6750"/>
                  </a:lnTo>
                  <a:lnTo>
                    <a:pt x="4439" y="6823"/>
                  </a:lnTo>
                  <a:lnTo>
                    <a:pt x="4549" y="6823"/>
                  </a:lnTo>
                  <a:lnTo>
                    <a:pt x="4660" y="6860"/>
                  </a:lnTo>
                  <a:lnTo>
                    <a:pt x="4696" y="6933"/>
                  </a:lnTo>
                  <a:lnTo>
                    <a:pt x="4733" y="7117"/>
                  </a:lnTo>
                  <a:lnTo>
                    <a:pt x="4770" y="7300"/>
                  </a:lnTo>
                  <a:lnTo>
                    <a:pt x="4770" y="7667"/>
                  </a:lnTo>
                  <a:lnTo>
                    <a:pt x="4806" y="7813"/>
                  </a:lnTo>
                  <a:lnTo>
                    <a:pt x="4586" y="7520"/>
                  </a:lnTo>
                  <a:lnTo>
                    <a:pt x="4366" y="7263"/>
                  </a:lnTo>
                  <a:lnTo>
                    <a:pt x="4256" y="7190"/>
                  </a:lnTo>
                  <a:lnTo>
                    <a:pt x="4146" y="7153"/>
                  </a:lnTo>
                  <a:lnTo>
                    <a:pt x="3999" y="7117"/>
                  </a:lnTo>
                  <a:lnTo>
                    <a:pt x="3889" y="7153"/>
                  </a:lnTo>
                  <a:lnTo>
                    <a:pt x="3632" y="7227"/>
                  </a:lnTo>
                  <a:lnTo>
                    <a:pt x="3412" y="7373"/>
                  </a:lnTo>
                  <a:lnTo>
                    <a:pt x="3192" y="7593"/>
                  </a:lnTo>
                  <a:lnTo>
                    <a:pt x="2972" y="7813"/>
                  </a:lnTo>
                  <a:lnTo>
                    <a:pt x="2825" y="8070"/>
                  </a:lnTo>
                  <a:lnTo>
                    <a:pt x="2715" y="8364"/>
                  </a:lnTo>
                  <a:lnTo>
                    <a:pt x="2642" y="8657"/>
                  </a:lnTo>
                  <a:lnTo>
                    <a:pt x="2605" y="8951"/>
                  </a:lnTo>
                  <a:lnTo>
                    <a:pt x="2605" y="9244"/>
                  </a:lnTo>
                  <a:lnTo>
                    <a:pt x="2679" y="9537"/>
                  </a:lnTo>
                  <a:lnTo>
                    <a:pt x="2679" y="9611"/>
                  </a:lnTo>
                  <a:lnTo>
                    <a:pt x="2752" y="9648"/>
                  </a:lnTo>
                  <a:lnTo>
                    <a:pt x="2789" y="9684"/>
                  </a:lnTo>
                  <a:lnTo>
                    <a:pt x="3156" y="9684"/>
                  </a:lnTo>
                  <a:lnTo>
                    <a:pt x="3449" y="9758"/>
                  </a:lnTo>
                  <a:lnTo>
                    <a:pt x="3706" y="9868"/>
                  </a:lnTo>
                  <a:lnTo>
                    <a:pt x="3963" y="10014"/>
                  </a:lnTo>
                  <a:lnTo>
                    <a:pt x="4183" y="10198"/>
                  </a:lnTo>
                  <a:lnTo>
                    <a:pt x="4403" y="10418"/>
                  </a:lnTo>
                  <a:lnTo>
                    <a:pt x="4770" y="10858"/>
                  </a:lnTo>
                  <a:lnTo>
                    <a:pt x="4403" y="11151"/>
                  </a:lnTo>
                  <a:lnTo>
                    <a:pt x="4109" y="11445"/>
                  </a:lnTo>
                  <a:lnTo>
                    <a:pt x="3816" y="11775"/>
                  </a:lnTo>
                  <a:lnTo>
                    <a:pt x="3596" y="12142"/>
                  </a:lnTo>
                  <a:lnTo>
                    <a:pt x="3412" y="12545"/>
                  </a:lnTo>
                  <a:lnTo>
                    <a:pt x="3266" y="12986"/>
                  </a:lnTo>
                  <a:lnTo>
                    <a:pt x="3192" y="13426"/>
                  </a:lnTo>
                  <a:lnTo>
                    <a:pt x="3156" y="13866"/>
                  </a:lnTo>
                  <a:lnTo>
                    <a:pt x="3082" y="13829"/>
                  </a:lnTo>
                  <a:lnTo>
                    <a:pt x="2972" y="13719"/>
                  </a:lnTo>
                  <a:lnTo>
                    <a:pt x="2899" y="13572"/>
                  </a:lnTo>
                  <a:lnTo>
                    <a:pt x="2459" y="12582"/>
                  </a:lnTo>
                  <a:lnTo>
                    <a:pt x="2092" y="11702"/>
                  </a:lnTo>
                  <a:lnTo>
                    <a:pt x="1945" y="11262"/>
                  </a:lnTo>
                  <a:lnTo>
                    <a:pt x="1872" y="10821"/>
                  </a:lnTo>
                  <a:lnTo>
                    <a:pt x="1872" y="10638"/>
                  </a:lnTo>
                  <a:lnTo>
                    <a:pt x="1945" y="10491"/>
                  </a:lnTo>
                  <a:lnTo>
                    <a:pt x="2055" y="10381"/>
                  </a:lnTo>
                  <a:lnTo>
                    <a:pt x="2202" y="10271"/>
                  </a:lnTo>
                  <a:lnTo>
                    <a:pt x="2312" y="10161"/>
                  </a:lnTo>
                  <a:lnTo>
                    <a:pt x="2385" y="10051"/>
                  </a:lnTo>
                  <a:lnTo>
                    <a:pt x="2385" y="9904"/>
                  </a:lnTo>
                  <a:lnTo>
                    <a:pt x="2385" y="9721"/>
                  </a:lnTo>
                  <a:lnTo>
                    <a:pt x="2312" y="8730"/>
                  </a:lnTo>
                  <a:lnTo>
                    <a:pt x="2165" y="7740"/>
                  </a:lnTo>
                  <a:lnTo>
                    <a:pt x="2165" y="7667"/>
                  </a:lnTo>
                  <a:lnTo>
                    <a:pt x="2092" y="7593"/>
                  </a:lnTo>
                  <a:lnTo>
                    <a:pt x="1945" y="7593"/>
                  </a:lnTo>
                  <a:lnTo>
                    <a:pt x="1358" y="8070"/>
                  </a:lnTo>
                  <a:lnTo>
                    <a:pt x="1321" y="7667"/>
                  </a:lnTo>
                  <a:lnTo>
                    <a:pt x="1358" y="7263"/>
                  </a:lnTo>
                  <a:lnTo>
                    <a:pt x="1395" y="6860"/>
                  </a:lnTo>
                  <a:lnTo>
                    <a:pt x="1505" y="6456"/>
                  </a:lnTo>
                  <a:lnTo>
                    <a:pt x="1505" y="6383"/>
                  </a:lnTo>
                  <a:lnTo>
                    <a:pt x="1468" y="6310"/>
                  </a:lnTo>
                  <a:lnTo>
                    <a:pt x="1725" y="5796"/>
                  </a:lnTo>
                  <a:lnTo>
                    <a:pt x="1982" y="5319"/>
                  </a:lnTo>
                  <a:lnTo>
                    <a:pt x="2239" y="5356"/>
                  </a:lnTo>
                  <a:lnTo>
                    <a:pt x="2495" y="5392"/>
                  </a:lnTo>
                  <a:lnTo>
                    <a:pt x="2569" y="5356"/>
                  </a:lnTo>
                  <a:lnTo>
                    <a:pt x="2605" y="5319"/>
                  </a:lnTo>
                  <a:lnTo>
                    <a:pt x="2605" y="5282"/>
                  </a:lnTo>
                  <a:lnTo>
                    <a:pt x="2569" y="5209"/>
                  </a:lnTo>
                  <a:close/>
                  <a:moveTo>
                    <a:pt x="8805" y="13939"/>
                  </a:moveTo>
                  <a:lnTo>
                    <a:pt x="9098" y="13976"/>
                  </a:lnTo>
                  <a:lnTo>
                    <a:pt x="9391" y="14049"/>
                  </a:lnTo>
                  <a:lnTo>
                    <a:pt x="9208" y="14086"/>
                  </a:lnTo>
                  <a:lnTo>
                    <a:pt x="9171" y="14049"/>
                  </a:lnTo>
                  <a:lnTo>
                    <a:pt x="9061" y="14049"/>
                  </a:lnTo>
                  <a:lnTo>
                    <a:pt x="8988" y="13976"/>
                  </a:lnTo>
                  <a:lnTo>
                    <a:pt x="8805" y="13939"/>
                  </a:lnTo>
                  <a:close/>
                  <a:moveTo>
                    <a:pt x="5815" y="14178"/>
                  </a:moveTo>
                  <a:lnTo>
                    <a:pt x="5797" y="14196"/>
                  </a:lnTo>
                  <a:lnTo>
                    <a:pt x="5760" y="14196"/>
                  </a:lnTo>
                  <a:lnTo>
                    <a:pt x="5815" y="14178"/>
                  </a:lnTo>
                  <a:close/>
                  <a:moveTo>
                    <a:pt x="7154" y="2935"/>
                  </a:moveTo>
                  <a:lnTo>
                    <a:pt x="7594" y="3008"/>
                  </a:lnTo>
                  <a:lnTo>
                    <a:pt x="8034" y="3082"/>
                  </a:lnTo>
                  <a:lnTo>
                    <a:pt x="8438" y="3155"/>
                  </a:lnTo>
                  <a:lnTo>
                    <a:pt x="8401" y="3192"/>
                  </a:lnTo>
                  <a:lnTo>
                    <a:pt x="8401" y="3228"/>
                  </a:lnTo>
                  <a:lnTo>
                    <a:pt x="8401" y="3265"/>
                  </a:lnTo>
                  <a:lnTo>
                    <a:pt x="8438" y="3265"/>
                  </a:lnTo>
                  <a:lnTo>
                    <a:pt x="8621" y="3228"/>
                  </a:lnTo>
                  <a:lnTo>
                    <a:pt x="8768" y="3265"/>
                  </a:lnTo>
                  <a:lnTo>
                    <a:pt x="8805" y="3265"/>
                  </a:lnTo>
                  <a:lnTo>
                    <a:pt x="8768" y="3338"/>
                  </a:lnTo>
                  <a:lnTo>
                    <a:pt x="8768" y="3412"/>
                  </a:lnTo>
                  <a:lnTo>
                    <a:pt x="8768" y="3448"/>
                  </a:lnTo>
                  <a:lnTo>
                    <a:pt x="8805" y="3485"/>
                  </a:lnTo>
                  <a:lnTo>
                    <a:pt x="8841" y="3485"/>
                  </a:lnTo>
                  <a:lnTo>
                    <a:pt x="8915" y="3522"/>
                  </a:lnTo>
                  <a:lnTo>
                    <a:pt x="8988" y="3558"/>
                  </a:lnTo>
                  <a:lnTo>
                    <a:pt x="9098" y="3668"/>
                  </a:lnTo>
                  <a:lnTo>
                    <a:pt x="9208" y="3815"/>
                  </a:lnTo>
                  <a:lnTo>
                    <a:pt x="9245" y="3852"/>
                  </a:lnTo>
                  <a:lnTo>
                    <a:pt x="9281" y="3889"/>
                  </a:lnTo>
                  <a:lnTo>
                    <a:pt x="9318" y="3852"/>
                  </a:lnTo>
                  <a:lnTo>
                    <a:pt x="9391" y="3742"/>
                  </a:lnTo>
                  <a:lnTo>
                    <a:pt x="9465" y="3632"/>
                  </a:lnTo>
                  <a:lnTo>
                    <a:pt x="9538" y="3558"/>
                  </a:lnTo>
                  <a:lnTo>
                    <a:pt x="9758" y="3632"/>
                  </a:lnTo>
                  <a:lnTo>
                    <a:pt x="9612" y="3815"/>
                  </a:lnTo>
                  <a:lnTo>
                    <a:pt x="9501" y="3999"/>
                  </a:lnTo>
                  <a:lnTo>
                    <a:pt x="9465" y="4072"/>
                  </a:lnTo>
                  <a:lnTo>
                    <a:pt x="9465" y="4182"/>
                  </a:lnTo>
                  <a:lnTo>
                    <a:pt x="9575" y="4182"/>
                  </a:lnTo>
                  <a:lnTo>
                    <a:pt x="9648" y="4145"/>
                  </a:lnTo>
                  <a:lnTo>
                    <a:pt x="9795" y="4035"/>
                  </a:lnTo>
                  <a:lnTo>
                    <a:pt x="10052" y="3815"/>
                  </a:lnTo>
                  <a:lnTo>
                    <a:pt x="10308" y="3962"/>
                  </a:lnTo>
                  <a:lnTo>
                    <a:pt x="10235" y="4035"/>
                  </a:lnTo>
                  <a:lnTo>
                    <a:pt x="9978" y="4365"/>
                  </a:lnTo>
                  <a:lnTo>
                    <a:pt x="9868" y="4512"/>
                  </a:lnTo>
                  <a:lnTo>
                    <a:pt x="9795" y="4696"/>
                  </a:lnTo>
                  <a:lnTo>
                    <a:pt x="9795" y="4732"/>
                  </a:lnTo>
                  <a:lnTo>
                    <a:pt x="9832" y="4732"/>
                  </a:lnTo>
                  <a:lnTo>
                    <a:pt x="10015" y="4659"/>
                  </a:lnTo>
                  <a:lnTo>
                    <a:pt x="10198" y="4549"/>
                  </a:lnTo>
                  <a:lnTo>
                    <a:pt x="10492" y="4329"/>
                  </a:lnTo>
                  <a:lnTo>
                    <a:pt x="10639" y="4182"/>
                  </a:lnTo>
                  <a:lnTo>
                    <a:pt x="10822" y="4292"/>
                  </a:lnTo>
                  <a:lnTo>
                    <a:pt x="10565" y="4549"/>
                  </a:lnTo>
                  <a:lnTo>
                    <a:pt x="10272" y="4879"/>
                  </a:lnTo>
                  <a:lnTo>
                    <a:pt x="10052" y="5209"/>
                  </a:lnTo>
                  <a:lnTo>
                    <a:pt x="9942" y="5246"/>
                  </a:lnTo>
                  <a:lnTo>
                    <a:pt x="9648" y="5392"/>
                  </a:lnTo>
                  <a:lnTo>
                    <a:pt x="9391" y="5539"/>
                  </a:lnTo>
                  <a:lnTo>
                    <a:pt x="9281" y="5539"/>
                  </a:lnTo>
                  <a:lnTo>
                    <a:pt x="9135" y="5576"/>
                  </a:lnTo>
                  <a:lnTo>
                    <a:pt x="8805" y="5759"/>
                  </a:lnTo>
                  <a:lnTo>
                    <a:pt x="8548" y="5979"/>
                  </a:lnTo>
                  <a:lnTo>
                    <a:pt x="8364" y="6089"/>
                  </a:lnTo>
                  <a:lnTo>
                    <a:pt x="8071" y="6346"/>
                  </a:lnTo>
                  <a:lnTo>
                    <a:pt x="7924" y="6566"/>
                  </a:lnTo>
                  <a:lnTo>
                    <a:pt x="7741" y="6750"/>
                  </a:lnTo>
                  <a:lnTo>
                    <a:pt x="7631" y="6970"/>
                  </a:lnTo>
                  <a:lnTo>
                    <a:pt x="7594" y="7153"/>
                  </a:lnTo>
                  <a:lnTo>
                    <a:pt x="7631" y="7227"/>
                  </a:lnTo>
                  <a:lnTo>
                    <a:pt x="7667" y="7300"/>
                  </a:lnTo>
                  <a:lnTo>
                    <a:pt x="7741" y="7373"/>
                  </a:lnTo>
                  <a:lnTo>
                    <a:pt x="7851" y="7410"/>
                  </a:lnTo>
                  <a:lnTo>
                    <a:pt x="7998" y="7410"/>
                  </a:lnTo>
                  <a:lnTo>
                    <a:pt x="8144" y="7337"/>
                  </a:lnTo>
                  <a:lnTo>
                    <a:pt x="8401" y="7190"/>
                  </a:lnTo>
                  <a:lnTo>
                    <a:pt x="8548" y="7153"/>
                  </a:lnTo>
                  <a:lnTo>
                    <a:pt x="8731" y="7227"/>
                  </a:lnTo>
                  <a:lnTo>
                    <a:pt x="8805" y="7263"/>
                  </a:lnTo>
                  <a:lnTo>
                    <a:pt x="8878" y="7337"/>
                  </a:lnTo>
                  <a:lnTo>
                    <a:pt x="8915" y="7410"/>
                  </a:lnTo>
                  <a:lnTo>
                    <a:pt x="8915" y="7483"/>
                  </a:lnTo>
                  <a:lnTo>
                    <a:pt x="8841" y="7593"/>
                  </a:lnTo>
                  <a:lnTo>
                    <a:pt x="8731" y="7740"/>
                  </a:lnTo>
                  <a:lnTo>
                    <a:pt x="8584" y="7850"/>
                  </a:lnTo>
                  <a:lnTo>
                    <a:pt x="8401" y="7960"/>
                  </a:lnTo>
                  <a:lnTo>
                    <a:pt x="8144" y="8070"/>
                  </a:lnTo>
                  <a:lnTo>
                    <a:pt x="7961" y="8144"/>
                  </a:lnTo>
                  <a:lnTo>
                    <a:pt x="7741" y="8254"/>
                  </a:lnTo>
                  <a:lnTo>
                    <a:pt x="7557" y="8400"/>
                  </a:lnTo>
                  <a:lnTo>
                    <a:pt x="7521" y="8474"/>
                  </a:lnTo>
                  <a:lnTo>
                    <a:pt x="7484" y="8584"/>
                  </a:lnTo>
                  <a:lnTo>
                    <a:pt x="7447" y="8767"/>
                  </a:lnTo>
                  <a:lnTo>
                    <a:pt x="7521" y="8914"/>
                  </a:lnTo>
                  <a:lnTo>
                    <a:pt x="7631" y="9061"/>
                  </a:lnTo>
                  <a:lnTo>
                    <a:pt x="7777" y="9134"/>
                  </a:lnTo>
                  <a:lnTo>
                    <a:pt x="7887" y="9171"/>
                  </a:lnTo>
                  <a:lnTo>
                    <a:pt x="8034" y="9207"/>
                  </a:lnTo>
                  <a:lnTo>
                    <a:pt x="8254" y="9134"/>
                  </a:lnTo>
                  <a:lnTo>
                    <a:pt x="8694" y="8951"/>
                  </a:lnTo>
                  <a:lnTo>
                    <a:pt x="9208" y="8951"/>
                  </a:lnTo>
                  <a:lnTo>
                    <a:pt x="9391" y="8877"/>
                  </a:lnTo>
                  <a:lnTo>
                    <a:pt x="9575" y="8767"/>
                  </a:lnTo>
                  <a:lnTo>
                    <a:pt x="9685" y="8657"/>
                  </a:lnTo>
                  <a:lnTo>
                    <a:pt x="9795" y="8547"/>
                  </a:lnTo>
                  <a:lnTo>
                    <a:pt x="9905" y="8547"/>
                  </a:lnTo>
                  <a:lnTo>
                    <a:pt x="10052" y="8584"/>
                  </a:lnTo>
                  <a:lnTo>
                    <a:pt x="10088" y="8620"/>
                  </a:lnTo>
                  <a:lnTo>
                    <a:pt x="10125" y="8620"/>
                  </a:lnTo>
                  <a:lnTo>
                    <a:pt x="10198" y="8657"/>
                  </a:lnTo>
                  <a:lnTo>
                    <a:pt x="10382" y="8804"/>
                  </a:lnTo>
                  <a:lnTo>
                    <a:pt x="10565" y="8987"/>
                  </a:lnTo>
                  <a:lnTo>
                    <a:pt x="11115" y="9648"/>
                  </a:lnTo>
                  <a:lnTo>
                    <a:pt x="10382" y="9391"/>
                  </a:lnTo>
                  <a:lnTo>
                    <a:pt x="10015" y="9281"/>
                  </a:lnTo>
                  <a:lnTo>
                    <a:pt x="9648" y="9171"/>
                  </a:lnTo>
                  <a:lnTo>
                    <a:pt x="9612" y="9207"/>
                  </a:lnTo>
                  <a:lnTo>
                    <a:pt x="9281" y="9171"/>
                  </a:lnTo>
                  <a:lnTo>
                    <a:pt x="8951" y="9207"/>
                  </a:lnTo>
                  <a:lnTo>
                    <a:pt x="8621" y="9281"/>
                  </a:lnTo>
                  <a:lnTo>
                    <a:pt x="8328" y="9391"/>
                  </a:lnTo>
                  <a:lnTo>
                    <a:pt x="8291" y="9427"/>
                  </a:lnTo>
                  <a:lnTo>
                    <a:pt x="8144" y="9427"/>
                  </a:lnTo>
                  <a:lnTo>
                    <a:pt x="7631" y="9537"/>
                  </a:lnTo>
                  <a:lnTo>
                    <a:pt x="7117" y="9648"/>
                  </a:lnTo>
                  <a:lnTo>
                    <a:pt x="6934" y="9684"/>
                  </a:lnTo>
                  <a:lnTo>
                    <a:pt x="6787" y="9794"/>
                  </a:lnTo>
                  <a:lnTo>
                    <a:pt x="6677" y="9904"/>
                  </a:lnTo>
                  <a:lnTo>
                    <a:pt x="6567" y="10088"/>
                  </a:lnTo>
                  <a:lnTo>
                    <a:pt x="6494" y="10271"/>
                  </a:lnTo>
                  <a:lnTo>
                    <a:pt x="6494" y="10455"/>
                  </a:lnTo>
                  <a:lnTo>
                    <a:pt x="6494" y="10601"/>
                  </a:lnTo>
                  <a:lnTo>
                    <a:pt x="6530" y="10785"/>
                  </a:lnTo>
                  <a:lnTo>
                    <a:pt x="6604" y="10968"/>
                  </a:lnTo>
                  <a:lnTo>
                    <a:pt x="6714" y="11115"/>
                  </a:lnTo>
                  <a:lnTo>
                    <a:pt x="6824" y="11225"/>
                  </a:lnTo>
                  <a:lnTo>
                    <a:pt x="6970" y="11335"/>
                  </a:lnTo>
                  <a:lnTo>
                    <a:pt x="7117" y="11408"/>
                  </a:lnTo>
                  <a:lnTo>
                    <a:pt x="7301" y="11445"/>
                  </a:lnTo>
                  <a:lnTo>
                    <a:pt x="7484" y="11482"/>
                  </a:lnTo>
                  <a:lnTo>
                    <a:pt x="7777" y="11482"/>
                  </a:lnTo>
                  <a:lnTo>
                    <a:pt x="7851" y="11555"/>
                  </a:lnTo>
                  <a:lnTo>
                    <a:pt x="7924" y="11665"/>
                  </a:lnTo>
                  <a:lnTo>
                    <a:pt x="7961" y="11812"/>
                  </a:lnTo>
                  <a:lnTo>
                    <a:pt x="8034" y="12105"/>
                  </a:lnTo>
                  <a:lnTo>
                    <a:pt x="8071" y="12362"/>
                  </a:lnTo>
                  <a:lnTo>
                    <a:pt x="8108" y="12509"/>
                  </a:lnTo>
                  <a:lnTo>
                    <a:pt x="7851" y="12435"/>
                  </a:lnTo>
                  <a:lnTo>
                    <a:pt x="7631" y="12399"/>
                  </a:lnTo>
                  <a:lnTo>
                    <a:pt x="7557" y="12362"/>
                  </a:lnTo>
                  <a:lnTo>
                    <a:pt x="7521" y="12215"/>
                  </a:lnTo>
                  <a:lnTo>
                    <a:pt x="7521" y="12179"/>
                  </a:lnTo>
                  <a:lnTo>
                    <a:pt x="7447" y="12179"/>
                  </a:lnTo>
                  <a:lnTo>
                    <a:pt x="7447" y="12215"/>
                  </a:lnTo>
                  <a:lnTo>
                    <a:pt x="7411" y="12472"/>
                  </a:lnTo>
                  <a:lnTo>
                    <a:pt x="7411" y="12509"/>
                  </a:lnTo>
                  <a:lnTo>
                    <a:pt x="7447" y="12545"/>
                  </a:lnTo>
                  <a:lnTo>
                    <a:pt x="7851" y="12729"/>
                  </a:lnTo>
                  <a:lnTo>
                    <a:pt x="8254" y="12949"/>
                  </a:lnTo>
                  <a:lnTo>
                    <a:pt x="8438" y="13316"/>
                  </a:lnTo>
                  <a:lnTo>
                    <a:pt x="8474" y="13389"/>
                  </a:lnTo>
                  <a:lnTo>
                    <a:pt x="8548" y="13426"/>
                  </a:lnTo>
                  <a:lnTo>
                    <a:pt x="8621" y="13426"/>
                  </a:lnTo>
                  <a:lnTo>
                    <a:pt x="8694" y="13389"/>
                  </a:lnTo>
                  <a:lnTo>
                    <a:pt x="8841" y="13279"/>
                  </a:lnTo>
                  <a:lnTo>
                    <a:pt x="9428" y="13609"/>
                  </a:lnTo>
                  <a:lnTo>
                    <a:pt x="9281" y="13609"/>
                  </a:lnTo>
                  <a:lnTo>
                    <a:pt x="8548" y="13536"/>
                  </a:lnTo>
                  <a:lnTo>
                    <a:pt x="7851" y="13536"/>
                  </a:lnTo>
                  <a:lnTo>
                    <a:pt x="7374" y="13206"/>
                  </a:lnTo>
                  <a:lnTo>
                    <a:pt x="6860" y="12912"/>
                  </a:lnTo>
                  <a:lnTo>
                    <a:pt x="6824" y="12876"/>
                  </a:lnTo>
                  <a:lnTo>
                    <a:pt x="6750" y="12912"/>
                  </a:lnTo>
                  <a:lnTo>
                    <a:pt x="6750" y="12949"/>
                  </a:lnTo>
                  <a:lnTo>
                    <a:pt x="6750" y="13022"/>
                  </a:lnTo>
                  <a:lnTo>
                    <a:pt x="6970" y="13316"/>
                  </a:lnTo>
                  <a:lnTo>
                    <a:pt x="7227" y="13572"/>
                  </a:lnTo>
                  <a:lnTo>
                    <a:pt x="6897" y="13609"/>
                  </a:lnTo>
                  <a:lnTo>
                    <a:pt x="6567" y="13646"/>
                  </a:lnTo>
                  <a:lnTo>
                    <a:pt x="6310" y="13426"/>
                  </a:lnTo>
                  <a:lnTo>
                    <a:pt x="6090" y="13169"/>
                  </a:lnTo>
                  <a:lnTo>
                    <a:pt x="6017" y="13169"/>
                  </a:lnTo>
                  <a:lnTo>
                    <a:pt x="5943" y="13242"/>
                  </a:lnTo>
                  <a:lnTo>
                    <a:pt x="5907" y="13389"/>
                  </a:lnTo>
                  <a:lnTo>
                    <a:pt x="5943" y="13499"/>
                  </a:lnTo>
                  <a:lnTo>
                    <a:pt x="5980" y="13646"/>
                  </a:lnTo>
                  <a:lnTo>
                    <a:pt x="6090" y="13756"/>
                  </a:lnTo>
                  <a:lnTo>
                    <a:pt x="5760" y="13829"/>
                  </a:lnTo>
                  <a:lnTo>
                    <a:pt x="5430" y="13939"/>
                  </a:lnTo>
                  <a:lnTo>
                    <a:pt x="5393" y="13903"/>
                  </a:lnTo>
                  <a:lnTo>
                    <a:pt x="5173" y="13682"/>
                  </a:lnTo>
                  <a:lnTo>
                    <a:pt x="5026" y="13609"/>
                  </a:lnTo>
                  <a:lnTo>
                    <a:pt x="4916" y="13572"/>
                  </a:lnTo>
                  <a:lnTo>
                    <a:pt x="4880" y="13572"/>
                  </a:lnTo>
                  <a:lnTo>
                    <a:pt x="4880" y="13609"/>
                  </a:lnTo>
                  <a:lnTo>
                    <a:pt x="4880" y="13682"/>
                  </a:lnTo>
                  <a:lnTo>
                    <a:pt x="4916" y="13793"/>
                  </a:lnTo>
                  <a:lnTo>
                    <a:pt x="4990" y="13939"/>
                  </a:lnTo>
                  <a:lnTo>
                    <a:pt x="5100" y="14086"/>
                  </a:lnTo>
                  <a:lnTo>
                    <a:pt x="5136" y="14086"/>
                  </a:lnTo>
                  <a:lnTo>
                    <a:pt x="4843" y="14306"/>
                  </a:lnTo>
                  <a:lnTo>
                    <a:pt x="4623" y="14269"/>
                  </a:lnTo>
                  <a:lnTo>
                    <a:pt x="4109" y="14196"/>
                  </a:lnTo>
                  <a:lnTo>
                    <a:pt x="3853" y="14159"/>
                  </a:lnTo>
                  <a:lnTo>
                    <a:pt x="3596" y="14086"/>
                  </a:lnTo>
                  <a:lnTo>
                    <a:pt x="3669" y="14013"/>
                  </a:lnTo>
                  <a:lnTo>
                    <a:pt x="3706" y="13903"/>
                  </a:lnTo>
                  <a:lnTo>
                    <a:pt x="3706" y="13829"/>
                  </a:lnTo>
                  <a:lnTo>
                    <a:pt x="3669" y="13719"/>
                  </a:lnTo>
                  <a:lnTo>
                    <a:pt x="3632" y="13646"/>
                  </a:lnTo>
                  <a:lnTo>
                    <a:pt x="3559" y="13609"/>
                  </a:lnTo>
                  <a:lnTo>
                    <a:pt x="3632" y="13242"/>
                  </a:lnTo>
                  <a:lnTo>
                    <a:pt x="3742" y="12876"/>
                  </a:lnTo>
                  <a:lnTo>
                    <a:pt x="3889" y="12509"/>
                  </a:lnTo>
                  <a:lnTo>
                    <a:pt x="4073" y="12179"/>
                  </a:lnTo>
                  <a:lnTo>
                    <a:pt x="4293" y="11848"/>
                  </a:lnTo>
                  <a:lnTo>
                    <a:pt x="4549" y="11555"/>
                  </a:lnTo>
                  <a:lnTo>
                    <a:pt x="4843" y="11298"/>
                  </a:lnTo>
                  <a:lnTo>
                    <a:pt x="5173" y="11115"/>
                  </a:lnTo>
                  <a:lnTo>
                    <a:pt x="5246" y="11041"/>
                  </a:lnTo>
                  <a:lnTo>
                    <a:pt x="5283" y="10931"/>
                  </a:lnTo>
                  <a:lnTo>
                    <a:pt x="5283" y="10858"/>
                  </a:lnTo>
                  <a:lnTo>
                    <a:pt x="5210" y="10785"/>
                  </a:lnTo>
                  <a:lnTo>
                    <a:pt x="4770" y="10234"/>
                  </a:lnTo>
                  <a:lnTo>
                    <a:pt x="4549" y="9978"/>
                  </a:lnTo>
                  <a:lnTo>
                    <a:pt x="4293" y="9758"/>
                  </a:lnTo>
                  <a:lnTo>
                    <a:pt x="3999" y="9574"/>
                  </a:lnTo>
                  <a:lnTo>
                    <a:pt x="3706" y="9427"/>
                  </a:lnTo>
                  <a:lnTo>
                    <a:pt x="3376" y="9317"/>
                  </a:lnTo>
                  <a:lnTo>
                    <a:pt x="3046" y="9281"/>
                  </a:lnTo>
                  <a:lnTo>
                    <a:pt x="3046" y="8877"/>
                  </a:lnTo>
                  <a:lnTo>
                    <a:pt x="3119" y="8510"/>
                  </a:lnTo>
                  <a:lnTo>
                    <a:pt x="3266" y="8180"/>
                  </a:lnTo>
                  <a:lnTo>
                    <a:pt x="3486" y="7887"/>
                  </a:lnTo>
                  <a:lnTo>
                    <a:pt x="3632" y="7740"/>
                  </a:lnTo>
                  <a:lnTo>
                    <a:pt x="3816" y="7593"/>
                  </a:lnTo>
                  <a:lnTo>
                    <a:pt x="3889" y="7557"/>
                  </a:lnTo>
                  <a:lnTo>
                    <a:pt x="3963" y="7557"/>
                  </a:lnTo>
                  <a:lnTo>
                    <a:pt x="4036" y="7593"/>
                  </a:lnTo>
                  <a:lnTo>
                    <a:pt x="4109" y="7630"/>
                  </a:lnTo>
                  <a:lnTo>
                    <a:pt x="4219" y="7740"/>
                  </a:lnTo>
                  <a:lnTo>
                    <a:pt x="4329" y="7887"/>
                  </a:lnTo>
                  <a:lnTo>
                    <a:pt x="4916" y="8657"/>
                  </a:lnTo>
                  <a:lnTo>
                    <a:pt x="5026" y="8730"/>
                  </a:lnTo>
                  <a:lnTo>
                    <a:pt x="5136" y="8767"/>
                  </a:lnTo>
                  <a:lnTo>
                    <a:pt x="5210" y="8730"/>
                  </a:lnTo>
                  <a:lnTo>
                    <a:pt x="5246" y="8694"/>
                  </a:lnTo>
                  <a:lnTo>
                    <a:pt x="5283" y="8620"/>
                  </a:lnTo>
                  <a:lnTo>
                    <a:pt x="5283" y="8547"/>
                  </a:lnTo>
                  <a:lnTo>
                    <a:pt x="5136" y="7006"/>
                  </a:lnTo>
                  <a:lnTo>
                    <a:pt x="5100" y="6823"/>
                  </a:lnTo>
                  <a:lnTo>
                    <a:pt x="4990" y="6640"/>
                  </a:lnTo>
                  <a:lnTo>
                    <a:pt x="4880" y="6493"/>
                  </a:lnTo>
                  <a:lnTo>
                    <a:pt x="4660" y="6456"/>
                  </a:lnTo>
                  <a:lnTo>
                    <a:pt x="4733" y="6420"/>
                  </a:lnTo>
                  <a:lnTo>
                    <a:pt x="4843" y="6346"/>
                  </a:lnTo>
                  <a:lnTo>
                    <a:pt x="5026" y="6199"/>
                  </a:lnTo>
                  <a:lnTo>
                    <a:pt x="5430" y="6016"/>
                  </a:lnTo>
                  <a:lnTo>
                    <a:pt x="5613" y="5943"/>
                  </a:lnTo>
                  <a:lnTo>
                    <a:pt x="5760" y="5796"/>
                  </a:lnTo>
                  <a:lnTo>
                    <a:pt x="5870" y="5649"/>
                  </a:lnTo>
                  <a:lnTo>
                    <a:pt x="5980" y="5466"/>
                  </a:lnTo>
                  <a:lnTo>
                    <a:pt x="5980" y="5392"/>
                  </a:lnTo>
                  <a:lnTo>
                    <a:pt x="5943" y="5319"/>
                  </a:lnTo>
                  <a:lnTo>
                    <a:pt x="5907" y="5246"/>
                  </a:lnTo>
                  <a:lnTo>
                    <a:pt x="5833" y="5209"/>
                  </a:lnTo>
                  <a:lnTo>
                    <a:pt x="4990" y="5099"/>
                  </a:lnTo>
                  <a:lnTo>
                    <a:pt x="4109" y="4989"/>
                  </a:lnTo>
                  <a:lnTo>
                    <a:pt x="3742" y="4989"/>
                  </a:lnTo>
                  <a:lnTo>
                    <a:pt x="3302" y="4952"/>
                  </a:lnTo>
                  <a:lnTo>
                    <a:pt x="2899" y="4989"/>
                  </a:lnTo>
                  <a:lnTo>
                    <a:pt x="2715" y="5026"/>
                  </a:lnTo>
                  <a:lnTo>
                    <a:pt x="2532" y="5099"/>
                  </a:lnTo>
                  <a:lnTo>
                    <a:pt x="2495" y="5136"/>
                  </a:lnTo>
                  <a:lnTo>
                    <a:pt x="2532" y="5209"/>
                  </a:lnTo>
                  <a:lnTo>
                    <a:pt x="2165" y="5062"/>
                  </a:lnTo>
                  <a:lnTo>
                    <a:pt x="2459" y="4732"/>
                  </a:lnTo>
                  <a:lnTo>
                    <a:pt x="2752" y="4402"/>
                  </a:lnTo>
                  <a:lnTo>
                    <a:pt x="3082" y="4145"/>
                  </a:lnTo>
                  <a:lnTo>
                    <a:pt x="3449" y="3889"/>
                  </a:lnTo>
                  <a:lnTo>
                    <a:pt x="3816" y="3668"/>
                  </a:lnTo>
                  <a:lnTo>
                    <a:pt x="4219" y="3448"/>
                  </a:lnTo>
                  <a:lnTo>
                    <a:pt x="4623" y="3302"/>
                  </a:lnTo>
                  <a:lnTo>
                    <a:pt x="5026" y="3155"/>
                  </a:lnTo>
                  <a:lnTo>
                    <a:pt x="5467" y="3045"/>
                  </a:lnTo>
                  <a:lnTo>
                    <a:pt x="5907" y="2972"/>
                  </a:lnTo>
                  <a:lnTo>
                    <a:pt x="6310" y="2935"/>
                  </a:lnTo>
                  <a:close/>
                  <a:moveTo>
                    <a:pt x="5393" y="14343"/>
                  </a:moveTo>
                  <a:lnTo>
                    <a:pt x="5430" y="14379"/>
                  </a:lnTo>
                  <a:lnTo>
                    <a:pt x="5356" y="14379"/>
                  </a:lnTo>
                  <a:lnTo>
                    <a:pt x="5393" y="14343"/>
                  </a:lnTo>
                  <a:close/>
                  <a:moveTo>
                    <a:pt x="7704" y="13903"/>
                  </a:moveTo>
                  <a:lnTo>
                    <a:pt x="7961" y="14049"/>
                  </a:lnTo>
                  <a:lnTo>
                    <a:pt x="8291" y="14196"/>
                  </a:lnTo>
                  <a:lnTo>
                    <a:pt x="8584" y="14306"/>
                  </a:lnTo>
                  <a:lnTo>
                    <a:pt x="8181" y="14379"/>
                  </a:lnTo>
                  <a:lnTo>
                    <a:pt x="7741" y="14416"/>
                  </a:lnTo>
                  <a:lnTo>
                    <a:pt x="7704" y="14306"/>
                  </a:lnTo>
                  <a:lnTo>
                    <a:pt x="7631" y="14233"/>
                  </a:lnTo>
                  <a:lnTo>
                    <a:pt x="7264" y="14123"/>
                  </a:lnTo>
                  <a:lnTo>
                    <a:pt x="6970" y="13939"/>
                  </a:lnTo>
                  <a:lnTo>
                    <a:pt x="7521" y="13903"/>
                  </a:lnTo>
                  <a:close/>
                  <a:moveTo>
                    <a:pt x="6420" y="14013"/>
                  </a:moveTo>
                  <a:lnTo>
                    <a:pt x="6567" y="14123"/>
                  </a:lnTo>
                  <a:lnTo>
                    <a:pt x="6787" y="14306"/>
                  </a:lnTo>
                  <a:lnTo>
                    <a:pt x="7007" y="14453"/>
                  </a:lnTo>
                  <a:lnTo>
                    <a:pt x="6053" y="14416"/>
                  </a:lnTo>
                  <a:lnTo>
                    <a:pt x="6053" y="14343"/>
                  </a:lnTo>
                  <a:lnTo>
                    <a:pt x="6053" y="14269"/>
                  </a:lnTo>
                  <a:lnTo>
                    <a:pt x="5980" y="14196"/>
                  </a:lnTo>
                  <a:lnTo>
                    <a:pt x="5907" y="14159"/>
                  </a:lnTo>
                  <a:lnTo>
                    <a:pt x="5870" y="14159"/>
                  </a:lnTo>
                  <a:lnTo>
                    <a:pt x="5980" y="14123"/>
                  </a:lnTo>
                  <a:lnTo>
                    <a:pt x="6420" y="14013"/>
                  </a:lnTo>
                  <a:close/>
                  <a:moveTo>
                    <a:pt x="6824" y="2385"/>
                  </a:moveTo>
                  <a:lnTo>
                    <a:pt x="6750" y="2421"/>
                  </a:lnTo>
                  <a:lnTo>
                    <a:pt x="6677" y="2495"/>
                  </a:lnTo>
                  <a:lnTo>
                    <a:pt x="6127" y="2531"/>
                  </a:lnTo>
                  <a:lnTo>
                    <a:pt x="5540" y="2605"/>
                  </a:lnTo>
                  <a:lnTo>
                    <a:pt x="5026" y="2715"/>
                  </a:lnTo>
                  <a:lnTo>
                    <a:pt x="4476" y="2861"/>
                  </a:lnTo>
                  <a:lnTo>
                    <a:pt x="3926" y="3082"/>
                  </a:lnTo>
                  <a:lnTo>
                    <a:pt x="3376" y="3375"/>
                  </a:lnTo>
                  <a:lnTo>
                    <a:pt x="2899" y="3705"/>
                  </a:lnTo>
                  <a:lnTo>
                    <a:pt x="2459" y="4109"/>
                  </a:lnTo>
                  <a:lnTo>
                    <a:pt x="2018" y="4512"/>
                  </a:lnTo>
                  <a:lnTo>
                    <a:pt x="1652" y="4989"/>
                  </a:lnTo>
                  <a:lnTo>
                    <a:pt x="1321" y="5466"/>
                  </a:lnTo>
                  <a:lnTo>
                    <a:pt x="1065" y="6016"/>
                  </a:lnTo>
                  <a:lnTo>
                    <a:pt x="735" y="6713"/>
                  </a:lnTo>
                  <a:lnTo>
                    <a:pt x="478" y="7447"/>
                  </a:lnTo>
                  <a:lnTo>
                    <a:pt x="221" y="8180"/>
                  </a:lnTo>
                  <a:lnTo>
                    <a:pt x="74" y="8914"/>
                  </a:lnTo>
                  <a:lnTo>
                    <a:pt x="38" y="9244"/>
                  </a:lnTo>
                  <a:lnTo>
                    <a:pt x="1" y="9611"/>
                  </a:lnTo>
                  <a:lnTo>
                    <a:pt x="38" y="9941"/>
                  </a:lnTo>
                  <a:lnTo>
                    <a:pt x="74" y="10271"/>
                  </a:lnTo>
                  <a:lnTo>
                    <a:pt x="148" y="10601"/>
                  </a:lnTo>
                  <a:lnTo>
                    <a:pt x="258" y="10931"/>
                  </a:lnTo>
                  <a:lnTo>
                    <a:pt x="368" y="11262"/>
                  </a:lnTo>
                  <a:lnTo>
                    <a:pt x="514" y="11555"/>
                  </a:lnTo>
                  <a:lnTo>
                    <a:pt x="881" y="12142"/>
                  </a:lnTo>
                  <a:lnTo>
                    <a:pt x="1285" y="12692"/>
                  </a:lnTo>
                  <a:lnTo>
                    <a:pt x="1725" y="13206"/>
                  </a:lnTo>
                  <a:lnTo>
                    <a:pt x="2202" y="13719"/>
                  </a:lnTo>
                  <a:lnTo>
                    <a:pt x="2459" y="13976"/>
                  </a:lnTo>
                  <a:lnTo>
                    <a:pt x="2752" y="14233"/>
                  </a:lnTo>
                  <a:lnTo>
                    <a:pt x="2825" y="14343"/>
                  </a:lnTo>
                  <a:lnTo>
                    <a:pt x="2899" y="14416"/>
                  </a:lnTo>
                  <a:lnTo>
                    <a:pt x="3009" y="14453"/>
                  </a:lnTo>
                  <a:lnTo>
                    <a:pt x="3119" y="14453"/>
                  </a:lnTo>
                  <a:lnTo>
                    <a:pt x="3192" y="14526"/>
                  </a:lnTo>
                  <a:lnTo>
                    <a:pt x="3559" y="14636"/>
                  </a:lnTo>
                  <a:lnTo>
                    <a:pt x="3889" y="14746"/>
                  </a:lnTo>
                  <a:lnTo>
                    <a:pt x="4623" y="14820"/>
                  </a:lnTo>
                  <a:lnTo>
                    <a:pt x="6017" y="14966"/>
                  </a:lnTo>
                  <a:lnTo>
                    <a:pt x="6714" y="15003"/>
                  </a:lnTo>
                  <a:lnTo>
                    <a:pt x="7411" y="15003"/>
                  </a:lnTo>
                  <a:lnTo>
                    <a:pt x="8108" y="14930"/>
                  </a:lnTo>
                  <a:lnTo>
                    <a:pt x="8768" y="14783"/>
                  </a:lnTo>
                  <a:lnTo>
                    <a:pt x="9465" y="14600"/>
                  </a:lnTo>
                  <a:lnTo>
                    <a:pt x="9758" y="14453"/>
                  </a:lnTo>
                  <a:lnTo>
                    <a:pt x="10088" y="14306"/>
                  </a:lnTo>
                  <a:lnTo>
                    <a:pt x="10382" y="14159"/>
                  </a:lnTo>
                  <a:lnTo>
                    <a:pt x="10675" y="13976"/>
                  </a:lnTo>
                  <a:lnTo>
                    <a:pt x="11152" y="13536"/>
                  </a:lnTo>
                  <a:lnTo>
                    <a:pt x="11629" y="13059"/>
                  </a:lnTo>
                  <a:lnTo>
                    <a:pt x="12033" y="12509"/>
                  </a:lnTo>
                  <a:lnTo>
                    <a:pt x="12399" y="11958"/>
                  </a:lnTo>
                  <a:lnTo>
                    <a:pt x="12729" y="11372"/>
                  </a:lnTo>
                  <a:lnTo>
                    <a:pt x="12986" y="10748"/>
                  </a:lnTo>
                  <a:lnTo>
                    <a:pt x="13243" y="10161"/>
                  </a:lnTo>
                  <a:lnTo>
                    <a:pt x="13426" y="9464"/>
                  </a:lnTo>
                  <a:lnTo>
                    <a:pt x="13500" y="9097"/>
                  </a:lnTo>
                  <a:lnTo>
                    <a:pt x="13573" y="8730"/>
                  </a:lnTo>
                  <a:lnTo>
                    <a:pt x="13573" y="8400"/>
                  </a:lnTo>
                  <a:lnTo>
                    <a:pt x="13573" y="8034"/>
                  </a:lnTo>
                  <a:lnTo>
                    <a:pt x="13573" y="7667"/>
                  </a:lnTo>
                  <a:lnTo>
                    <a:pt x="13500" y="7300"/>
                  </a:lnTo>
                  <a:lnTo>
                    <a:pt x="13426" y="6970"/>
                  </a:lnTo>
                  <a:lnTo>
                    <a:pt x="13353" y="6640"/>
                  </a:lnTo>
                  <a:lnTo>
                    <a:pt x="13206" y="6346"/>
                  </a:lnTo>
                  <a:lnTo>
                    <a:pt x="13060" y="6053"/>
                  </a:lnTo>
                  <a:lnTo>
                    <a:pt x="12693" y="5466"/>
                  </a:lnTo>
                  <a:lnTo>
                    <a:pt x="12289" y="4916"/>
                  </a:lnTo>
                  <a:lnTo>
                    <a:pt x="11849" y="4475"/>
                  </a:lnTo>
                  <a:lnTo>
                    <a:pt x="11372" y="4035"/>
                  </a:lnTo>
                  <a:lnTo>
                    <a:pt x="10895" y="3668"/>
                  </a:lnTo>
                  <a:lnTo>
                    <a:pt x="10345" y="3338"/>
                  </a:lnTo>
                  <a:lnTo>
                    <a:pt x="9795" y="3045"/>
                  </a:lnTo>
                  <a:lnTo>
                    <a:pt x="9208" y="2788"/>
                  </a:lnTo>
                  <a:lnTo>
                    <a:pt x="8584" y="2605"/>
                  </a:lnTo>
                  <a:lnTo>
                    <a:pt x="7998" y="2458"/>
                  </a:lnTo>
                  <a:lnTo>
                    <a:pt x="7447" y="2385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299" name="Google Shape;299;p5"/>
            <p:cNvSpPr/>
            <p:nvPr/>
          </p:nvSpPr>
          <p:spPr>
            <a:xfrm>
              <a:off x="6902250" y="3951050"/>
              <a:ext cx="436525" cy="299875"/>
            </a:xfrm>
            <a:custGeom>
              <a:avLst/>
              <a:gdLst/>
              <a:ahLst/>
              <a:cxnLst/>
              <a:rect l="l" t="t" r="r" b="b"/>
              <a:pathLst>
                <a:path w="17461" h="11995" extrusionOk="0">
                  <a:moveTo>
                    <a:pt x="9758" y="2238"/>
                  </a:moveTo>
                  <a:lnTo>
                    <a:pt x="9721" y="2274"/>
                  </a:lnTo>
                  <a:lnTo>
                    <a:pt x="9648" y="2311"/>
                  </a:lnTo>
                  <a:lnTo>
                    <a:pt x="9611" y="2458"/>
                  </a:lnTo>
                  <a:lnTo>
                    <a:pt x="9648" y="2568"/>
                  </a:lnTo>
                  <a:lnTo>
                    <a:pt x="9721" y="2605"/>
                  </a:lnTo>
                  <a:lnTo>
                    <a:pt x="9758" y="2641"/>
                  </a:lnTo>
                  <a:lnTo>
                    <a:pt x="9941" y="2641"/>
                  </a:lnTo>
                  <a:lnTo>
                    <a:pt x="9978" y="2605"/>
                  </a:lnTo>
                  <a:lnTo>
                    <a:pt x="10051" y="2531"/>
                  </a:lnTo>
                  <a:lnTo>
                    <a:pt x="10051" y="2458"/>
                  </a:lnTo>
                  <a:lnTo>
                    <a:pt x="10051" y="2348"/>
                  </a:lnTo>
                  <a:lnTo>
                    <a:pt x="9978" y="2274"/>
                  </a:lnTo>
                  <a:lnTo>
                    <a:pt x="9941" y="2238"/>
                  </a:lnTo>
                  <a:close/>
                  <a:moveTo>
                    <a:pt x="9795" y="3191"/>
                  </a:moveTo>
                  <a:lnTo>
                    <a:pt x="9721" y="3265"/>
                  </a:lnTo>
                  <a:lnTo>
                    <a:pt x="9684" y="3301"/>
                  </a:lnTo>
                  <a:lnTo>
                    <a:pt x="9684" y="3375"/>
                  </a:lnTo>
                  <a:lnTo>
                    <a:pt x="9684" y="3485"/>
                  </a:lnTo>
                  <a:lnTo>
                    <a:pt x="9758" y="3522"/>
                  </a:lnTo>
                  <a:lnTo>
                    <a:pt x="9795" y="3558"/>
                  </a:lnTo>
                  <a:lnTo>
                    <a:pt x="9941" y="3558"/>
                  </a:lnTo>
                  <a:lnTo>
                    <a:pt x="9978" y="3522"/>
                  </a:lnTo>
                  <a:lnTo>
                    <a:pt x="10015" y="3485"/>
                  </a:lnTo>
                  <a:lnTo>
                    <a:pt x="10051" y="3375"/>
                  </a:lnTo>
                  <a:lnTo>
                    <a:pt x="10015" y="3301"/>
                  </a:lnTo>
                  <a:lnTo>
                    <a:pt x="9978" y="3228"/>
                  </a:lnTo>
                  <a:lnTo>
                    <a:pt x="9941" y="3191"/>
                  </a:lnTo>
                  <a:close/>
                  <a:moveTo>
                    <a:pt x="11519" y="3045"/>
                  </a:moveTo>
                  <a:lnTo>
                    <a:pt x="11409" y="3081"/>
                  </a:lnTo>
                  <a:lnTo>
                    <a:pt x="11335" y="3118"/>
                  </a:lnTo>
                  <a:lnTo>
                    <a:pt x="11298" y="3191"/>
                  </a:lnTo>
                  <a:lnTo>
                    <a:pt x="11262" y="3265"/>
                  </a:lnTo>
                  <a:lnTo>
                    <a:pt x="11262" y="3338"/>
                  </a:lnTo>
                  <a:lnTo>
                    <a:pt x="11262" y="3412"/>
                  </a:lnTo>
                  <a:lnTo>
                    <a:pt x="11298" y="3485"/>
                  </a:lnTo>
                  <a:lnTo>
                    <a:pt x="11372" y="3522"/>
                  </a:lnTo>
                  <a:lnTo>
                    <a:pt x="11445" y="3595"/>
                  </a:lnTo>
                  <a:lnTo>
                    <a:pt x="11592" y="3595"/>
                  </a:lnTo>
                  <a:lnTo>
                    <a:pt x="11665" y="3522"/>
                  </a:lnTo>
                  <a:lnTo>
                    <a:pt x="11702" y="3485"/>
                  </a:lnTo>
                  <a:lnTo>
                    <a:pt x="11739" y="3412"/>
                  </a:lnTo>
                  <a:lnTo>
                    <a:pt x="11702" y="3265"/>
                  </a:lnTo>
                  <a:lnTo>
                    <a:pt x="11702" y="3155"/>
                  </a:lnTo>
                  <a:lnTo>
                    <a:pt x="11629" y="3081"/>
                  </a:lnTo>
                  <a:lnTo>
                    <a:pt x="11519" y="3045"/>
                  </a:lnTo>
                  <a:close/>
                  <a:moveTo>
                    <a:pt x="15554" y="1541"/>
                  </a:moveTo>
                  <a:lnTo>
                    <a:pt x="15407" y="1871"/>
                  </a:lnTo>
                  <a:lnTo>
                    <a:pt x="15187" y="2164"/>
                  </a:lnTo>
                  <a:lnTo>
                    <a:pt x="14967" y="2458"/>
                  </a:lnTo>
                  <a:lnTo>
                    <a:pt x="14710" y="2715"/>
                  </a:lnTo>
                  <a:lnTo>
                    <a:pt x="14416" y="2935"/>
                  </a:lnTo>
                  <a:lnTo>
                    <a:pt x="14123" y="3155"/>
                  </a:lnTo>
                  <a:lnTo>
                    <a:pt x="13536" y="3595"/>
                  </a:lnTo>
                  <a:lnTo>
                    <a:pt x="13279" y="3265"/>
                  </a:lnTo>
                  <a:lnTo>
                    <a:pt x="12986" y="2971"/>
                  </a:lnTo>
                  <a:lnTo>
                    <a:pt x="13096" y="2935"/>
                  </a:lnTo>
                  <a:lnTo>
                    <a:pt x="13683" y="2531"/>
                  </a:lnTo>
                  <a:lnTo>
                    <a:pt x="14306" y="2164"/>
                  </a:lnTo>
                  <a:lnTo>
                    <a:pt x="14930" y="1834"/>
                  </a:lnTo>
                  <a:lnTo>
                    <a:pt x="15554" y="1541"/>
                  </a:lnTo>
                  <a:close/>
                  <a:moveTo>
                    <a:pt x="8914" y="3228"/>
                  </a:moveTo>
                  <a:lnTo>
                    <a:pt x="8841" y="3301"/>
                  </a:lnTo>
                  <a:lnTo>
                    <a:pt x="8804" y="3375"/>
                  </a:lnTo>
                  <a:lnTo>
                    <a:pt x="8804" y="3485"/>
                  </a:lnTo>
                  <a:lnTo>
                    <a:pt x="8804" y="3558"/>
                  </a:lnTo>
                  <a:lnTo>
                    <a:pt x="8877" y="3632"/>
                  </a:lnTo>
                  <a:lnTo>
                    <a:pt x="8951" y="3668"/>
                  </a:lnTo>
                  <a:lnTo>
                    <a:pt x="9098" y="3668"/>
                  </a:lnTo>
                  <a:lnTo>
                    <a:pt x="9134" y="3632"/>
                  </a:lnTo>
                  <a:lnTo>
                    <a:pt x="9208" y="3558"/>
                  </a:lnTo>
                  <a:lnTo>
                    <a:pt x="9208" y="3485"/>
                  </a:lnTo>
                  <a:lnTo>
                    <a:pt x="9208" y="3375"/>
                  </a:lnTo>
                  <a:lnTo>
                    <a:pt x="9171" y="3338"/>
                  </a:lnTo>
                  <a:lnTo>
                    <a:pt x="9134" y="3265"/>
                  </a:lnTo>
                  <a:lnTo>
                    <a:pt x="9061" y="3228"/>
                  </a:lnTo>
                  <a:close/>
                  <a:moveTo>
                    <a:pt x="16324" y="1101"/>
                  </a:moveTo>
                  <a:lnTo>
                    <a:pt x="16140" y="1541"/>
                  </a:lnTo>
                  <a:lnTo>
                    <a:pt x="15884" y="1944"/>
                  </a:lnTo>
                  <a:lnTo>
                    <a:pt x="15590" y="2348"/>
                  </a:lnTo>
                  <a:lnTo>
                    <a:pt x="15297" y="2751"/>
                  </a:lnTo>
                  <a:lnTo>
                    <a:pt x="14967" y="3081"/>
                  </a:lnTo>
                  <a:lnTo>
                    <a:pt x="14600" y="3412"/>
                  </a:lnTo>
                  <a:lnTo>
                    <a:pt x="13829" y="4072"/>
                  </a:lnTo>
                  <a:lnTo>
                    <a:pt x="13756" y="3925"/>
                  </a:lnTo>
                  <a:lnTo>
                    <a:pt x="13976" y="3778"/>
                  </a:lnTo>
                  <a:lnTo>
                    <a:pt x="14343" y="3558"/>
                  </a:lnTo>
                  <a:lnTo>
                    <a:pt x="14673" y="3301"/>
                  </a:lnTo>
                  <a:lnTo>
                    <a:pt x="15003" y="3008"/>
                  </a:lnTo>
                  <a:lnTo>
                    <a:pt x="15297" y="2715"/>
                  </a:lnTo>
                  <a:lnTo>
                    <a:pt x="15554" y="2384"/>
                  </a:lnTo>
                  <a:lnTo>
                    <a:pt x="15774" y="2018"/>
                  </a:lnTo>
                  <a:lnTo>
                    <a:pt x="15957" y="1651"/>
                  </a:lnTo>
                  <a:lnTo>
                    <a:pt x="16104" y="1211"/>
                  </a:lnTo>
                  <a:lnTo>
                    <a:pt x="16104" y="1137"/>
                  </a:lnTo>
                  <a:lnTo>
                    <a:pt x="16324" y="1101"/>
                  </a:lnTo>
                  <a:close/>
                  <a:moveTo>
                    <a:pt x="10528" y="3962"/>
                  </a:moveTo>
                  <a:lnTo>
                    <a:pt x="10455" y="3998"/>
                  </a:lnTo>
                  <a:lnTo>
                    <a:pt x="10381" y="4072"/>
                  </a:lnTo>
                  <a:lnTo>
                    <a:pt x="10381" y="4108"/>
                  </a:lnTo>
                  <a:lnTo>
                    <a:pt x="10345" y="4219"/>
                  </a:lnTo>
                  <a:lnTo>
                    <a:pt x="10381" y="4329"/>
                  </a:lnTo>
                  <a:lnTo>
                    <a:pt x="10455" y="4402"/>
                  </a:lnTo>
                  <a:lnTo>
                    <a:pt x="10491" y="4439"/>
                  </a:lnTo>
                  <a:lnTo>
                    <a:pt x="10638" y="4439"/>
                  </a:lnTo>
                  <a:lnTo>
                    <a:pt x="10748" y="4365"/>
                  </a:lnTo>
                  <a:lnTo>
                    <a:pt x="10785" y="4292"/>
                  </a:lnTo>
                  <a:lnTo>
                    <a:pt x="10822" y="4219"/>
                  </a:lnTo>
                  <a:lnTo>
                    <a:pt x="10785" y="4108"/>
                  </a:lnTo>
                  <a:lnTo>
                    <a:pt x="10748" y="4072"/>
                  </a:lnTo>
                  <a:lnTo>
                    <a:pt x="10712" y="3998"/>
                  </a:lnTo>
                  <a:lnTo>
                    <a:pt x="10675" y="3962"/>
                  </a:lnTo>
                  <a:close/>
                  <a:moveTo>
                    <a:pt x="16434" y="477"/>
                  </a:moveTo>
                  <a:lnTo>
                    <a:pt x="16617" y="514"/>
                  </a:lnTo>
                  <a:lnTo>
                    <a:pt x="16764" y="587"/>
                  </a:lnTo>
                  <a:lnTo>
                    <a:pt x="16837" y="734"/>
                  </a:lnTo>
                  <a:lnTo>
                    <a:pt x="16911" y="880"/>
                  </a:lnTo>
                  <a:lnTo>
                    <a:pt x="16947" y="1064"/>
                  </a:lnTo>
                  <a:lnTo>
                    <a:pt x="16947" y="1247"/>
                  </a:lnTo>
                  <a:lnTo>
                    <a:pt x="16911" y="1541"/>
                  </a:lnTo>
                  <a:lnTo>
                    <a:pt x="16764" y="1871"/>
                  </a:lnTo>
                  <a:lnTo>
                    <a:pt x="16544" y="2128"/>
                  </a:lnTo>
                  <a:lnTo>
                    <a:pt x="16104" y="2641"/>
                  </a:lnTo>
                  <a:lnTo>
                    <a:pt x="15077" y="3668"/>
                  </a:lnTo>
                  <a:lnTo>
                    <a:pt x="14086" y="4549"/>
                  </a:lnTo>
                  <a:lnTo>
                    <a:pt x="14013" y="4402"/>
                  </a:lnTo>
                  <a:lnTo>
                    <a:pt x="14123" y="4329"/>
                  </a:lnTo>
                  <a:lnTo>
                    <a:pt x="14967" y="3632"/>
                  </a:lnTo>
                  <a:lnTo>
                    <a:pt x="15370" y="3228"/>
                  </a:lnTo>
                  <a:lnTo>
                    <a:pt x="15737" y="2825"/>
                  </a:lnTo>
                  <a:lnTo>
                    <a:pt x="16067" y="2384"/>
                  </a:lnTo>
                  <a:lnTo>
                    <a:pt x="16361" y="1908"/>
                  </a:lnTo>
                  <a:lnTo>
                    <a:pt x="16617" y="1431"/>
                  </a:lnTo>
                  <a:lnTo>
                    <a:pt x="16764" y="880"/>
                  </a:lnTo>
                  <a:lnTo>
                    <a:pt x="16764" y="770"/>
                  </a:lnTo>
                  <a:lnTo>
                    <a:pt x="16727" y="697"/>
                  </a:lnTo>
                  <a:lnTo>
                    <a:pt x="16654" y="660"/>
                  </a:lnTo>
                  <a:lnTo>
                    <a:pt x="16544" y="660"/>
                  </a:lnTo>
                  <a:lnTo>
                    <a:pt x="15920" y="770"/>
                  </a:lnTo>
                  <a:lnTo>
                    <a:pt x="15333" y="954"/>
                  </a:lnTo>
                  <a:lnTo>
                    <a:pt x="15333" y="954"/>
                  </a:lnTo>
                  <a:lnTo>
                    <a:pt x="15590" y="807"/>
                  </a:lnTo>
                  <a:lnTo>
                    <a:pt x="15884" y="660"/>
                  </a:lnTo>
                  <a:lnTo>
                    <a:pt x="16177" y="550"/>
                  </a:lnTo>
                  <a:lnTo>
                    <a:pt x="16434" y="477"/>
                  </a:lnTo>
                  <a:close/>
                  <a:moveTo>
                    <a:pt x="9354" y="4182"/>
                  </a:moveTo>
                  <a:lnTo>
                    <a:pt x="9208" y="4255"/>
                  </a:lnTo>
                  <a:lnTo>
                    <a:pt x="9134" y="4365"/>
                  </a:lnTo>
                  <a:lnTo>
                    <a:pt x="9134" y="4439"/>
                  </a:lnTo>
                  <a:lnTo>
                    <a:pt x="9171" y="4512"/>
                  </a:lnTo>
                  <a:lnTo>
                    <a:pt x="9208" y="4585"/>
                  </a:lnTo>
                  <a:lnTo>
                    <a:pt x="9281" y="4622"/>
                  </a:lnTo>
                  <a:lnTo>
                    <a:pt x="9428" y="4622"/>
                  </a:lnTo>
                  <a:lnTo>
                    <a:pt x="9538" y="4585"/>
                  </a:lnTo>
                  <a:lnTo>
                    <a:pt x="9611" y="4475"/>
                  </a:lnTo>
                  <a:lnTo>
                    <a:pt x="9648" y="4402"/>
                  </a:lnTo>
                  <a:lnTo>
                    <a:pt x="9648" y="4292"/>
                  </a:lnTo>
                  <a:lnTo>
                    <a:pt x="9611" y="4255"/>
                  </a:lnTo>
                  <a:lnTo>
                    <a:pt x="9538" y="4182"/>
                  </a:lnTo>
                  <a:close/>
                  <a:moveTo>
                    <a:pt x="13243" y="6566"/>
                  </a:moveTo>
                  <a:lnTo>
                    <a:pt x="13169" y="6639"/>
                  </a:lnTo>
                  <a:lnTo>
                    <a:pt x="13133" y="6713"/>
                  </a:lnTo>
                  <a:lnTo>
                    <a:pt x="13133" y="6860"/>
                  </a:lnTo>
                  <a:lnTo>
                    <a:pt x="13133" y="6933"/>
                  </a:lnTo>
                  <a:lnTo>
                    <a:pt x="13206" y="6970"/>
                  </a:lnTo>
                  <a:lnTo>
                    <a:pt x="13316" y="7006"/>
                  </a:lnTo>
                  <a:lnTo>
                    <a:pt x="13463" y="6970"/>
                  </a:lnTo>
                  <a:lnTo>
                    <a:pt x="13536" y="6933"/>
                  </a:lnTo>
                  <a:lnTo>
                    <a:pt x="13536" y="6860"/>
                  </a:lnTo>
                  <a:lnTo>
                    <a:pt x="13573" y="6750"/>
                  </a:lnTo>
                  <a:lnTo>
                    <a:pt x="13536" y="6676"/>
                  </a:lnTo>
                  <a:lnTo>
                    <a:pt x="13463" y="6603"/>
                  </a:lnTo>
                  <a:lnTo>
                    <a:pt x="13316" y="6566"/>
                  </a:lnTo>
                  <a:close/>
                  <a:moveTo>
                    <a:pt x="12216" y="7300"/>
                  </a:moveTo>
                  <a:lnTo>
                    <a:pt x="12105" y="7336"/>
                  </a:lnTo>
                  <a:lnTo>
                    <a:pt x="12032" y="7410"/>
                  </a:lnTo>
                  <a:lnTo>
                    <a:pt x="11995" y="7520"/>
                  </a:lnTo>
                  <a:lnTo>
                    <a:pt x="11995" y="7630"/>
                  </a:lnTo>
                  <a:lnTo>
                    <a:pt x="12032" y="7703"/>
                  </a:lnTo>
                  <a:lnTo>
                    <a:pt x="12105" y="7777"/>
                  </a:lnTo>
                  <a:lnTo>
                    <a:pt x="12216" y="7777"/>
                  </a:lnTo>
                  <a:lnTo>
                    <a:pt x="12289" y="7740"/>
                  </a:lnTo>
                  <a:lnTo>
                    <a:pt x="12362" y="7703"/>
                  </a:lnTo>
                  <a:lnTo>
                    <a:pt x="12436" y="7630"/>
                  </a:lnTo>
                  <a:lnTo>
                    <a:pt x="12436" y="7520"/>
                  </a:lnTo>
                  <a:lnTo>
                    <a:pt x="12436" y="7410"/>
                  </a:lnTo>
                  <a:lnTo>
                    <a:pt x="12326" y="7336"/>
                  </a:lnTo>
                  <a:lnTo>
                    <a:pt x="12216" y="7300"/>
                  </a:lnTo>
                  <a:close/>
                  <a:moveTo>
                    <a:pt x="12729" y="8033"/>
                  </a:moveTo>
                  <a:lnTo>
                    <a:pt x="12656" y="8107"/>
                  </a:lnTo>
                  <a:lnTo>
                    <a:pt x="12656" y="8143"/>
                  </a:lnTo>
                  <a:lnTo>
                    <a:pt x="12619" y="8253"/>
                  </a:lnTo>
                  <a:lnTo>
                    <a:pt x="12619" y="8400"/>
                  </a:lnTo>
                  <a:lnTo>
                    <a:pt x="12656" y="8437"/>
                  </a:lnTo>
                  <a:lnTo>
                    <a:pt x="12692" y="8474"/>
                  </a:lnTo>
                  <a:lnTo>
                    <a:pt x="12729" y="8474"/>
                  </a:lnTo>
                  <a:lnTo>
                    <a:pt x="12802" y="8510"/>
                  </a:lnTo>
                  <a:lnTo>
                    <a:pt x="12912" y="8474"/>
                  </a:lnTo>
                  <a:lnTo>
                    <a:pt x="12986" y="8437"/>
                  </a:lnTo>
                  <a:lnTo>
                    <a:pt x="13022" y="8400"/>
                  </a:lnTo>
                  <a:lnTo>
                    <a:pt x="13022" y="8253"/>
                  </a:lnTo>
                  <a:lnTo>
                    <a:pt x="13022" y="8180"/>
                  </a:lnTo>
                  <a:lnTo>
                    <a:pt x="12949" y="8107"/>
                  </a:lnTo>
                  <a:lnTo>
                    <a:pt x="12912" y="8033"/>
                  </a:lnTo>
                  <a:close/>
                  <a:moveTo>
                    <a:pt x="10051" y="2128"/>
                  </a:moveTo>
                  <a:lnTo>
                    <a:pt x="10455" y="2164"/>
                  </a:lnTo>
                  <a:lnTo>
                    <a:pt x="10858" y="2238"/>
                  </a:lnTo>
                  <a:lnTo>
                    <a:pt x="11262" y="2348"/>
                  </a:lnTo>
                  <a:lnTo>
                    <a:pt x="11225" y="2458"/>
                  </a:lnTo>
                  <a:lnTo>
                    <a:pt x="11262" y="2568"/>
                  </a:lnTo>
                  <a:lnTo>
                    <a:pt x="11335" y="2641"/>
                  </a:lnTo>
                  <a:lnTo>
                    <a:pt x="11445" y="2715"/>
                  </a:lnTo>
                  <a:lnTo>
                    <a:pt x="11629" y="2715"/>
                  </a:lnTo>
                  <a:lnTo>
                    <a:pt x="11775" y="2788"/>
                  </a:lnTo>
                  <a:lnTo>
                    <a:pt x="12105" y="2935"/>
                  </a:lnTo>
                  <a:lnTo>
                    <a:pt x="12179" y="2971"/>
                  </a:lnTo>
                  <a:lnTo>
                    <a:pt x="12252" y="3008"/>
                  </a:lnTo>
                  <a:lnTo>
                    <a:pt x="12472" y="3191"/>
                  </a:lnTo>
                  <a:lnTo>
                    <a:pt x="12692" y="3412"/>
                  </a:lnTo>
                  <a:lnTo>
                    <a:pt x="13096" y="3852"/>
                  </a:lnTo>
                  <a:lnTo>
                    <a:pt x="11482" y="4842"/>
                  </a:lnTo>
                  <a:lnTo>
                    <a:pt x="9868" y="5796"/>
                  </a:lnTo>
                  <a:lnTo>
                    <a:pt x="6090" y="8070"/>
                  </a:lnTo>
                  <a:lnTo>
                    <a:pt x="5209" y="8620"/>
                  </a:lnTo>
                  <a:lnTo>
                    <a:pt x="5356" y="8327"/>
                  </a:lnTo>
                  <a:lnTo>
                    <a:pt x="5649" y="7960"/>
                  </a:lnTo>
                  <a:lnTo>
                    <a:pt x="5943" y="7557"/>
                  </a:lnTo>
                  <a:lnTo>
                    <a:pt x="5906" y="7483"/>
                  </a:lnTo>
                  <a:lnTo>
                    <a:pt x="5870" y="7483"/>
                  </a:lnTo>
                  <a:lnTo>
                    <a:pt x="5686" y="7593"/>
                  </a:lnTo>
                  <a:lnTo>
                    <a:pt x="5539" y="7740"/>
                  </a:lnTo>
                  <a:lnTo>
                    <a:pt x="5209" y="8070"/>
                  </a:lnTo>
                  <a:lnTo>
                    <a:pt x="4989" y="8437"/>
                  </a:lnTo>
                  <a:lnTo>
                    <a:pt x="4769" y="8840"/>
                  </a:lnTo>
                  <a:lnTo>
                    <a:pt x="4732" y="8877"/>
                  </a:lnTo>
                  <a:lnTo>
                    <a:pt x="4622" y="8584"/>
                  </a:lnTo>
                  <a:lnTo>
                    <a:pt x="4916" y="8107"/>
                  </a:lnTo>
                  <a:lnTo>
                    <a:pt x="5283" y="7630"/>
                  </a:lnTo>
                  <a:lnTo>
                    <a:pt x="5649" y="7190"/>
                  </a:lnTo>
                  <a:lnTo>
                    <a:pt x="6016" y="6786"/>
                  </a:lnTo>
                  <a:lnTo>
                    <a:pt x="6016" y="6750"/>
                  </a:lnTo>
                  <a:lnTo>
                    <a:pt x="6016" y="6713"/>
                  </a:lnTo>
                  <a:lnTo>
                    <a:pt x="5943" y="6713"/>
                  </a:lnTo>
                  <a:lnTo>
                    <a:pt x="5539" y="7043"/>
                  </a:lnTo>
                  <a:lnTo>
                    <a:pt x="5173" y="7410"/>
                  </a:lnTo>
                  <a:lnTo>
                    <a:pt x="4842" y="7777"/>
                  </a:lnTo>
                  <a:lnTo>
                    <a:pt x="4512" y="8180"/>
                  </a:lnTo>
                  <a:lnTo>
                    <a:pt x="4476" y="7923"/>
                  </a:lnTo>
                  <a:lnTo>
                    <a:pt x="4439" y="7667"/>
                  </a:lnTo>
                  <a:lnTo>
                    <a:pt x="4659" y="7336"/>
                  </a:lnTo>
                  <a:lnTo>
                    <a:pt x="4879" y="7080"/>
                  </a:lnTo>
                  <a:lnTo>
                    <a:pt x="5686" y="6016"/>
                  </a:lnTo>
                  <a:lnTo>
                    <a:pt x="5723" y="5943"/>
                  </a:lnTo>
                  <a:lnTo>
                    <a:pt x="5686" y="5906"/>
                  </a:lnTo>
                  <a:lnTo>
                    <a:pt x="5576" y="5906"/>
                  </a:lnTo>
                  <a:lnTo>
                    <a:pt x="5283" y="6199"/>
                  </a:lnTo>
                  <a:lnTo>
                    <a:pt x="4953" y="6529"/>
                  </a:lnTo>
                  <a:lnTo>
                    <a:pt x="4402" y="7153"/>
                  </a:lnTo>
                  <a:lnTo>
                    <a:pt x="4402" y="6529"/>
                  </a:lnTo>
                  <a:lnTo>
                    <a:pt x="4622" y="6199"/>
                  </a:lnTo>
                  <a:lnTo>
                    <a:pt x="4953" y="5759"/>
                  </a:lnTo>
                  <a:lnTo>
                    <a:pt x="5136" y="5502"/>
                  </a:lnTo>
                  <a:lnTo>
                    <a:pt x="5246" y="5392"/>
                  </a:lnTo>
                  <a:lnTo>
                    <a:pt x="5393" y="5319"/>
                  </a:lnTo>
                  <a:lnTo>
                    <a:pt x="5429" y="5319"/>
                  </a:lnTo>
                  <a:lnTo>
                    <a:pt x="5429" y="5282"/>
                  </a:lnTo>
                  <a:lnTo>
                    <a:pt x="5393" y="5246"/>
                  </a:lnTo>
                  <a:lnTo>
                    <a:pt x="5393" y="5209"/>
                  </a:lnTo>
                  <a:lnTo>
                    <a:pt x="5173" y="5209"/>
                  </a:lnTo>
                  <a:lnTo>
                    <a:pt x="5063" y="5282"/>
                  </a:lnTo>
                  <a:lnTo>
                    <a:pt x="4953" y="5356"/>
                  </a:lnTo>
                  <a:lnTo>
                    <a:pt x="4769" y="5539"/>
                  </a:lnTo>
                  <a:lnTo>
                    <a:pt x="4622" y="5722"/>
                  </a:lnTo>
                  <a:lnTo>
                    <a:pt x="4476" y="5869"/>
                  </a:lnTo>
                  <a:lnTo>
                    <a:pt x="4586" y="5466"/>
                  </a:lnTo>
                  <a:lnTo>
                    <a:pt x="4732" y="5062"/>
                  </a:lnTo>
                  <a:lnTo>
                    <a:pt x="4879" y="4842"/>
                  </a:lnTo>
                  <a:lnTo>
                    <a:pt x="5026" y="4622"/>
                  </a:lnTo>
                  <a:lnTo>
                    <a:pt x="5209" y="4402"/>
                  </a:lnTo>
                  <a:lnTo>
                    <a:pt x="5393" y="4219"/>
                  </a:lnTo>
                  <a:lnTo>
                    <a:pt x="5796" y="3852"/>
                  </a:lnTo>
                  <a:lnTo>
                    <a:pt x="6236" y="3522"/>
                  </a:lnTo>
                  <a:lnTo>
                    <a:pt x="6677" y="3228"/>
                  </a:lnTo>
                  <a:lnTo>
                    <a:pt x="7117" y="2935"/>
                  </a:lnTo>
                  <a:lnTo>
                    <a:pt x="7594" y="2715"/>
                  </a:lnTo>
                  <a:lnTo>
                    <a:pt x="8070" y="2494"/>
                  </a:lnTo>
                  <a:lnTo>
                    <a:pt x="8474" y="2348"/>
                  </a:lnTo>
                  <a:lnTo>
                    <a:pt x="8841" y="2238"/>
                  </a:lnTo>
                  <a:lnTo>
                    <a:pt x="9244" y="2164"/>
                  </a:lnTo>
                  <a:lnTo>
                    <a:pt x="9648" y="2128"/>
                  </a:lnTo>
                  <a:close/>
                  <a:moveTo>
                    <a:pt x="13316" y="4219"/>
                  </a:moveTo>
                  <a:lnTo>
                    <a:pt x="13426" y="4365"/>
                  </a:lnTo>
                  <a:lnTo>
                    <a:pt x="12582" y="5026"/>
                  </a:lnTo>
                  <a:lnTo>
                    <a:pt x="11702" y="5649"/>
                  </a:lnTo>
                  <a:lnTo>
                    <a:pt x="10785" y="6273"/>
                  </a:lnTo>
                  <a:lnTo>
                    <a:pt x="9868" y="6860"/>
                  </a:lnTo>
                  <a:lnTo>
                    <a:pt x="8877" y="7446"/>
                  </a:lnTo>
                  <a:lnTo>
                    <a:pt x="7887" y="8033"/>
                  </a:lnTo>
                  <a:lnTo>
                    <a:pt x="6860" y="8584"/>
                  </a:lnTo>
                  <a:lnTo>
                    <a:pt x="5796" y="9097"/>
                  </a:lnTo>
                  <a:lnTo>
                    <a:pt x="4989" y="9464"/>
                  </a:lnTo>
                  <a:lnTo>
                    <a:pt x="4916" y="9317"/>
                  </a:lnTo>
                  <a:lnTo>
                    <a:pt x="4953" y="9207"/>
                  </a:lnTo>
                  <a:lnTo>
                    <a:pt x="6053" y="8584"/>
                  </a:lnTo>
                  <a:lnTo>
                    <a:pt x="10198" y="6089"/>
                  </a:lnTo>
                  <a:lnTo>
                    <a:pt x="11775" y="5136"/>
                  </a:lnTo>
                  <a:lnTo>
                    <a:pt x="13316" y="4219"/>
                  </a:lnTo>
                  <a:close/>
                  <a:moveTo>
                    <a:pt x="3962" y="7960"/>
                  </a:moveTo>
                  <a:lnTo>
                    <a:pt x="3999" y="8070"/>
                  </a:lnTo>
                  <a:lnTo>
                    <a:pt x="3999" y="8107"/>
                  </a:lnTo>
                  <a:lnTo>
                    <a:pt x="4146" y="8694"/>
                  </a:lnTo>
                  <a:lnTo>
                    <a:pt x="3962" y="9024"/>
                  </a:lnTo>
                  <a:lnTo>
                    <a:pt x="3925" y="9097"/>
                  </a:lnTo>
                  <a:lnTo>
                    <a:pt x="3925" y="9134"/>
                  </a:lnTo>
                  <a:lnTo>
                    <a:pt x="3999" y="9244"/>
                  </a:lnTo>
                  <a:lnTo>
                    <a:pt x="3339" y="9501"/>
                  </a:lnTo>
                  <a:lnTo>
                    <a:pt x="3008" y="9611"/>
                  </a:lnTo>
                  <a:lnTo>
                    <a:pt x="2642" y="9684"/>
                  </a:lnTo>
                  <a:lnTo>
                    <a:pt x="2898" y="9171"/>
                  </a:lnTo>
                  <a:lnTo>
                    <a:pt x="3229" y="8694"/>
                  </a:lnTo>
                  <a:lnTo>
                    <a:pt x="3559" y="8327"/>
                  </a:lnTo>
                  <a:lnTo>
                    <a:pt x="3962" y="7960"/>
                  </a:lnTo>
                  <a:close/>
                  <a:moveTo>
                    <a:pt x="13609" y="4732"/>
                  </a:moveTo>
                  <a:lnTo>
                    <a:pt x="13683" y="4915"/>
                  </a:lnTo>
                  <a:lnTo>
                    <a:pt x="12986" y="5502"/>
                  </a:lnTo>
                  <a:lnTo>
                    <a:pt x="12105" y="6199"/>
                  </a:lnTo>
                  <a:lnTo>
                    <a:pt x="11225" y="6823"/>
                  </a:lnTo>
                  <a:lnTo>
                    <a:pt x="10308" y="7446"/>
                  </a:lnTo>
                  <a:lnTo>
                    <a:pt x="9354" y="8033"/>
                  </a:lnTo>
                  <a:lnTo>
                    <a:pt x="8401" y="8584"/>
                  </a:lnTo>
                  <a:lnTo>
                    <a:pt x="7447" y="9097"/>
                  </a:lnTo>
                  <a:lnTo>
                    <a:pt x="6456" y="9574"/>
                  </a:lnTo>
                  <a:lnTo>
                    <a:pt x="5429" y="10014"/>
                  </a:lnTo>
                  <a:lnTo>
                    <a:pt x="5246" y="9794"/>
                  </a:lnTo>
                  <a:lnTo>
                    <a:pt x="5466" y="9684"/>
                  </a:lnTo>
                  <a:lnTo>
                    <a:pt x="6603" y="9134"/>
                  </a:lnTo>
                  <a:lnTo>
                    <a:pt x="7740" y="8547"/>
                  </a:lnTo>
                  <a:lnTo>
                    <a:pt x="8877" y="7923"/>
                  </a:lnTo>
                  <a:lnTo>
                    <a:pt x="9978" y="7263"/>
                  </a:lnTo>
                  <a:lnTo>
                    <a:pt x="10895" y="6676"/>
                  </a:lnTo>
                  <a:lnTo>
                    <a:pt x="11812" y="6053"/>
                  </a:lnTo>
                  <a:lnTo>
                    <a:pt x="12729" y="5392"/>
                  </a:lnTo>
                  <a:lnTo>
                    <a:pt x="13609" y="4732"/>
                  </a:lnTo>
                  <a:close/>
                  <a:moveTo>
                    <a:pt x="11995" y="9721"/>
                  </a:moveTo>
                  <a:lnTo>
                    <a:pt x="12472" y="9831"/>
                  </a:lnTo>
                  <a:lnTo>
                    <a:pt x="12436" y="9867"/>
                  </a:lnTo>
                  <a:lnTo>
                    <a:pt x="12032" y="10271"/>
                  </a:lnTo>
                  <a:lnTo>
                    <a:pt x="12032" y="10198"/>
                  </a:lnTo>
                  <a:lnTo>
                    <a:pt x="11995" y="9721"/>
                  </a:lnTo>
                  <a:close/>
                  <a:moveTo>
                    <a:pt x="2715" y="8804"/>
                  </a:moveTo>
                  <a:lnTo>
                    <a:pt x="2422" y="9317"/>
                  </a:lnTo>
                  <a:lnTo>
                    <a:pt x="2165" y="9867"/>
                  </a:lnTo>
                  <a:lnTo>
                    <a:pt x="2165" y="9941"/>
                  </a:lnTo>
                  <a:lnTo>
                    <a:pt x="2201" y="10051"/>
                  </a:lnTo>
                  <a:lnTo>
                    <a:pt x="2275" y="10088"/>
                  </a:lnTo>
                  <a:lnTo>
                    <a:pt x="2348" y="10124"/>
                  </a:lnTo>
                  <a:lnTo>
                    <a:pt x="2898" y="10014"/>
                  </a:lnTo>
                  <a:lnTo>
                    <a:pt x="3449" y="9867"/>
                  </a:lnTo>
                  <a:lnTo>
                    <a:pt x="3925" y="9684"/>
                  </a:lnTo>
                  <a:lnTo>
                    <a:pt x="4439" y="9464"/>
                  </a:lnTo>
                  <a:lnTo>
                    <a:pt x="4549" y="9684"/>
                  </a:lnTo>
                  <a:lnTo>
                    <a:pt x="3559" y="10124"/>
                  </a:lnTo>
                  <a:lnTo>
                    <a:pt x="3082" y="10308"/>
                  </a:lnTo>
                  <a:lnTo>
                    <a:pt x="2568" y="10528"/>
                  </a:lnTo>
                  <a:lnTo>
                    <a:pt x="2275" y="10638"/>
                  </a:lnTo>
                  <a:lnTo>
                    <a:pt x="2018" y="10674"/>
                  </a:lnTo>
                  <a:lnTo>
                    <a:pt x="1761" y="10711"/>
                  </a:lnTo>
                  <a:lnTo>
                    <a:pt x="1468" y="10711"/>
                  </a:lnTo>
                  <a:lnTo>
                    <a:pt x="2091" y="9794"/>
                  </a:lnTo>
                  <a:lnTo>
                    <a:pt x="2348" y="9317"/>
                  </a:lnTo>
                  <a:lnTo>
                    <a:pt x="2642" y="8877"/>
                  </a:lnTo>
                  <a:lnTo>
                    <a:pt x="2715" y="8804"/>
                  </a:lnTo>
                  <a:close/>
                  <a:moveTo>
                    <a:pt x="13829" y="5429"/>
                  </a:moveTo>
                  <a:lnTo>
                    <a:pt x="13940" y="5943"/>
                  </a:lnTo>
                  <a:lnTo>
                    <a:pt x="13940" y="6456"/>
                  </a:lnTo>
                  <a:lnTo>
                    <a:pt x="13940" y="6896"/>
                  </a:lnTo>
                  <a:lnTo>
                    <a:pt x="13866" y="7336"/>
                  </a:lnTo>
                  <a:lnTo>
                    <a:pt x="13756" y="7740"/>
                  </a:lnTo>
                  <a:lnTo>
                    <a:pt x="13609" y="8143"/>
                  </a:lnTo>
                  <a:lnTo>
                    <a:pt x="13426" y="8547"/>
                  </a:lnTo>
                  <a:lnTo>
                    <a:pt x="13206" y="8914"/>
                  </a:lnTo>
                  <a:lnTo>
                    <a:pt x="12949" y="9281"/>
                  </a:lnTo>
                  <a:lnTo>
                    <a:pt x="12656" y="9647"/>
                  </a:lnTo>
                  <a:lnTo>
                    <a:pt x="12289" y="9611"/>
                  </a:lnTo>
                  <a:lnTo>
                    <a:pt x="11922" y="9537"/>
                  </a:lnTo>
                  <a:lnTo>
                    <a:pt x="11849" y="9574"/>
                  </a:lnTo>
                  <a:lnTo>
                    <a:pt x="11812" y="9574"/>
                  </a:lnTo>
                  <a:lnTo>
                    <a:pt x="11775" y="9647"/>
                  </a:lnTo>
                  <a:lnTo>
                    <a:pt x="11702" y="10418"/>
                  </a:lnTo>
                  <a:lnTo>
                    <a:pt x="11702" y="10491"/>
                  </a:lnTo>
                  <a:lnTo>
                    <a:pt x="11409" y="10711"/>
                  </a:lnTo>
                  <a:lnTo>
                    <a:pt x="11188" y="10821"/>
                  </a:lnTo>
                  <a:lnTo>
                    <a:pt x="11152" y="10858"/>
                  </a:lnTo>
                  <a:lnTo>
                    <a:pt x="11042" y="10931"/>
                  </a:lnTo>
                  <a:lnTo>
                    <a:pt x="11042" y="10564"/>
                  </a:lnTo>
                  <a:lnTo>
                    <a:pt x="11115" y="10198"/>
                  </a:lnTo>
                  <a:lnTo>
                    <a:pt x="11188" y="9867"/>
                  </a:lnTo>
                  <a:lnTo>
                    <a:pt x="11298" y="9501"/>
                  </a:lnTo>
                  <a:lnTo>
                    <a:pt x="11298" y="9464"/>
                  </a:lnTo>
                  <a:lnTo>
                    <a:pt x="11262" y="9427"/>
                  </a:lnTo>
                  <a:lnTo>
                    <a:pt x="11225" y="9427"/>
                  </a:lnTo>
                  <a:lnTo>
                    <a:pt x="11188" y="9464"/>
                  </a:lnTo>
                  <a:lnTo>
                    <a:pt x="11078" y="9647"/>
                  </a:lnTo>
                  <a:lnTo>
                    <a:pt x="10968" y="9831"/>
                  </a:lnTo>
                  <a:lnTo>
                    <a:pt x="10785" y="10234"/>
                  </a:lnTo>
                  <a:lnTo>
                    <a:pt x="10712" y="10638"/>
                  </a:lnTo>
                  <a:lnTo>
                    <a:pt x="10712" y="11078"/>
                  </a:lnTo>
                  <a:lnTo>
                    <a:pt x="10271" y="11261"/>
                  </a:lnTo>
                  <a:lnTo>
                    <a:pt x="9831" y="11371"/>
                  </a:lnTo>
                  <a:lnTo>
                    <a:pt x="9868" y="11005"/>
                  </a:lnTo>
                  <a:lnTo>
                    <a:pt x="9978" y="10638"/>
                  </a:lnTo>
                  <a:lnTo>
                    <a:pt x="10051" y="10344"/>
                  </a:lnTo>
                  <a:lnTo>
                    <a:pt x="10161" y="10088"/>
                  </a:lnTo>
                  <a:lnTo>
                    <a:pt x="10418" y="9574"/>
                  </a:lnTo>
                  <a:lnTo>
                    <a:pt x="10418" y="9537"/>
                  </a:lnTo>
                  <a:lnTo>
                    <a:pt x="10381" y="9501"/>
                  </a:lnTo>
                  <a:lnTo>
                    <a:pt x="10345" y="9501"/>
                  </a:lnTo>
                  <a:lnTo>
                    <a:pt x="10345" y="9537"/>
                  </a:lnTo>
                  <a:lnTo>
                    <a:pt x="10015" y="9941"/>
                  </a:lnTo>
                  <a:lnTo>
                    <a:pt x="9758" y="10418"/>
                  </a:lnTo>
                  <a:lnTo>
                    <a:pt x="9538" y="10895"/>
                  </a:lnTo>
                  <a:lnTo>
                    <a:pt x="9501" y="11151"/>
                  </a:lnTo>
                  <a:lnTo>
                    <a:pt x="9428" y="11408"/>
                  </a:lnTo>
                  <a:lnTo>
                    <a:pt x="8951" y="11408"/>
                  </a:lnTo>
                  <a:lnTo>
                    <a:pt x="8951" y="11261"/>
                  </a:lnTo>
                  <a:lnTo>
                    <a:pt x="8914" y="11225"/>
                  </a:lnTo>
                  <a:lnTo>
                    <a:pt x="8877" y="11188"/>
                  </a:lnTo>
                  <a:lnTo>
                    <a:pt x="8841" y="11188"/>
                  </a:lnTo>
                  <a:lnTo>
                    <a:pt x="8804" y="11225"/>
                  </a:lnTo>
                  <a:lnTo>
                    <a:pt x="8731" y="11298"/>
                  </a:lnTo>
                  <a:lnTo>
                    <a:pt x="9171" y="10454"/>
                  </a:lnTo>
                  <a:lnTo>
                    <a:pt x="9391" y="10051"/>
                  </a:lnTo>
                  <a:lnTo>
                    <a:pt x="9684" y="9647"/>
                  </a:lnTo>
                  <a:lnTo>
                    <a:pt x="9684" y="9611"/>
                  </a:lnTo>
                  <a:lnTo>
                    <a:pt x="9648" y="9611"/>
                  </a:lnTo>
                  <a:lnTo>
                    <a:pt x="9648" y="9574"/>
                  </a:lnTo>
                  <a:lnTo>
                    <a:pt x="9611" y="9611"/>
                  </a:lnTo>
                  <a:lnTo>
                    <a:pt x="9244" y="10014"/>
                  </a:lnTo>
                  <a:lnTo>
                    <a:pt x="8914" y="10418"/>
                  </a:lnTo>
                  <a:lnTo>
                    <a:pt x="8621" y="10858"/>
                  </a:lnTo>
                  <a:lnTo>
                    <a:pt x="8327" y="11335"/>
                  </a:lnTo>
                  <a:lnTo>
                    <a:pt x="7960" y="11225"/>
                  </a:lnTo>
                  <a:lnTo>
                    <a:pt x="7997" y="11188"/>
                  </a:lnTo>
                  <a:lnTo>
                    <a:pt x="7997" y="11151"/>
                  </a:lnTo>
                  <a:lnTo>
                    <a:pt x="7960" y="11115"/>
                  </a:lnTo>
                  <a:lnTo>
                    <a:pt x="7960" y="11078"/>
                  </a:lnTo>
                  <a:lnTo>
                    <a:pt x="7924" y="10968"/>
                  </a:lnTo>
                  <a:lnTo>
                    <a:pt x="7960" y="10858"/>
                  </a:lnTo>
                  <a:lnTo>
                    <a:pt x="8034" y="10601"/>
                  </a:lnTo>
                  <a:lnTo>
                    <a:pt x="8181" y="10308"/>
                  </a:lnTo>
                  <a:lnTo>
                    <a:pt x="8474" y="9831"/>
                  </a:lnTo>
                  <a:lnTo>
                    <a:pt x="8767" y="9427"/>
                  </a:lnTo>
                  <a:lnTo>
                    <a:pt x="8804" y="9391"/>
                  </a:lnTo>
                  <a:lnTo>
                    <a:pt x="8767" y="9317"/>
                  </a:lnTo>
                  <a:lnTo>
                    <a:pt x="8694" y="9317"/>
                  </a:lnTo>
                  <a:lnTo>
                    <a:pt x="8364" y="9537"/>
                  </a:lnTo>
                  <a:lnTo>
                    <a:pt x="8107" y="9831"/>
                  </a:lnTo>
                  <a:lnTo>
                    <a:pt x="7887" y="10124"/>
                  </a:lnTo>
                  <a:lnTo>
                    <a:pt x="7704" y="10454"/>
                  </a:lnTo>
                  <a:lnTo>
                    <a:pt x="7594" y="10784"/>
                  </a:lnTo>
                  <a:lnTo>
                    <a:pt x="7557" y="10968"/>
                  </a:lnTo>
                  <a:lnTo>
                    <a:pt x="7594" y="11115"/>
                  </a:lnTo>
                  <a:lnTo>
                    <a:pt x="7153" y="10968"/>
                  </a:lnTo>
                  <a:lnTo>
                    <a:pt x="6713" y="10784"/>
                  </a:lnTo>
                  <a:lnTo>
                    <a:pt x="6933" y="10564"/>
                  </a:lnTo>
                  <a:lnTo>
                    <a:pt x="7080" y="10344"/>
                  </a:lnTo>
                  <a:lnTo>
                    <a:pt x="7153" y="10234"/>
                  </a:lnTo>
                  <a:lnTo>
                    <a:pt x="7190" y="10124"/>
                  </a:lnTo>
                  <a:lnTo>
                    <a:pt x="7190" y="10088"/>
                  </a:lnTo>
                  <a:lnTo>
                    <a:pt x="7153" y="10088"/>
                  </a:lnTo>
                  <a:lnTo>
                    <a:pt x="7080" y="10124"/>
                  </a:lnTo>
                  <a:lnTo>
                    <a:pt x="7007" y="10161"/>
                  </a:lnTo>
                  <a:lnTo>
                    <a:pt x="6823" y="10308"/>
                  </a:lnTo>
                  <a:lnTo>
                    <a:pt x="6493" y="10564"/>
                  </a:lnTo>
                  <a:lnTo>
                    <a:pt x="6420" y="10638"/>
                  </a:lnTo>
                  <a:lnTo>
                    <a:pt x="5906" y="10344"/>
                  </a:lnTo>
                  <a:lnTo>
                    <a:pt x="6897" y="9904"/>
                  </a:lnTo>
                  <a:lnTo>
                    <a:pt x="7887" y="9391"/>
                  </a:lnTo>
                  <a:lnTo>
                    <a:pt x="8877" y="8877"/>
                  </a:lnTo>
                  <a:lnTo>
                    <a:pt x="9795" y="8327"/>
                  </a:lnTo>
                  <a:lnTo>
                    <a:pt x="10748" y="7740"/>
                  </a:lnTo>
                  <a:lnTo>
                    <a:pt x="11665" y="7116"/>
                  </a:lnTo>
                  <a:lnTo>
                    <a:pt x="12546" y="6456"/>
                  </a:lnTo>
                  <a:lnTo>
                    <a:pt x="13426" y="5796"/>
                  </a:lnTo>
                  <a:lnTo>
                    <a:pt x="13829" y="5429"/>
                  </a:lnTo>
                  <a:close/>
                  <a:moveTo>
                    <a:pt x="1651" y="9757"/>
                  </a:moveTo>
                  <a:lnTo>
                    <a:pt x="1028" y="10711"/>
                  </a:lnTo>
                  <a:lnTo>
                    <a:pt x="991" y="10784"/>
                  </a:lnTo>
                  <a:lnTo>
                    <a:pt x="1028" y="10858"/>
                  </a:lnTo>
                  <a:lnTo>
                    <a:pt x="1028" y="10931"/>
                  </a:lnTo>
                  <a:lnTo>
                    <a:pt x="1101" y="10968"/>
                  </a:lnTo>
                  <a:lnTo>
                    <a:pt x="1358" y="11041"/>
                  </a:lnTo>
                  <a:lnTo>
                    <a:pt x="1651" y="11078"/>
                  </a:lnTo>
                  <a:lnTo>
                    <a:pt x="1908" y="11078"/>
                  </a:lnTo>
                  <a:lnTo>
                    <a:pt x="2165" y="11041"/>
                  </a:lnTo>
                  <a:lnTo>
                    <a:pt x="2715" y="10858"/>
                  </a:lnTo>
                  <a:lnTo>
                    <a:pt x="3229" y="10638"/>
                  </a:lnTo>
                  <a:lnTo>
                    <a:pt x="4769" y="10014"/>
                  </a:lnTo>
                  <a:lnTo>
                    <a:pt x="4953" y="10198"/>
                  </a:lnTo>
                  <a:lnTo>
                    <a:pt x="4072" y="10564"/>
                  </a:lnTo>
                  <a:lnTo>
                    <a:pt x="3192" y="10895"/>
                  </a:lnTo>
                  <a:lnTo>
                    <a:pt x="2238" y="11188"/>
                  </a:lnTo>
                  <a:lnTo>
                    <a:pt x="1248" y="11445"/>
                  </a:lnTo>
                  <a:lnTo>
                    <a:pt x="1101" y="11518"/>
                  </a:lnTo>
                  <a:lnTo>
                    <a:pt x="844" y="11555"/>
                  </a:lnTo>
                  <a:lnTo>
                    <a:pt x="624" y="11555"/>
                  </a:lnTo>
                  <a:lnTo>
                    <a:pt x="551" y="11518"/>
                  </a:lnTo>
                  <a:lnTo>
                    <a:pt x="477" y="11481"/>
                  </a:lnTo>
                  <a:lnTo>
                    <a:pt x="477" y="11408"/>
                  </a:lnTo>
                  <a:lnTo>
                    <a:pt x="514" y="11298"/>
                  </a:lnTo>
                  <a:lnTo>
                    <a:pt x="661" y="11005"/>
                  </a:lnTo>
                  <a:lnTo>
                    <a:pt x="991" y="10601"/>
                  </a:lnTo>
                  <a:lnTo>
                    <a:pt x="1321" y="10161"/>
                  </a:lnTo>
                  <a:lnTo>
                    <a:pt x="1651" y="9757"/>
                  </a:lnTo>
                  <a:close/>
                  <a:moveTo>
                    <a:pt x="16324" y="0"/>
                  </a:moveTo>
                  <a:lnTo>
                    <a:pt x="16140" y="37"/>
                  </a:lnTo>
                  <a:lnTo>
                    <a:pt x="15774" y="147"/>
                  </a:lnTo>
                  <a:lnTo>
                    <a:pt x="15480" y="330"/>
                  </a:lnTo>
                  <a:lnTo>
                    <a:pt x="14636" y="807"/>
                  </a:lnTo>
                  <a:lnTo>
                    <a:pt x="13866" y="1357"/>
                  </a:lnTo>
                  <a:lnTo>
                    <a:pt x="13059" y="1908"/>
                  </a:lnTo>
                  <a:lnTo>
                    <a:pt x="12289" y="2458"/>
                  </a:lnTo>
                  <a:lnTo>
                    <a:pt x="12032" y="2311"/>
                  </a:lnTo>
                  <a:lnTo>
                    <a:pt x="11812" y="2238"/>
                  </a:lnTo>
                  <a:lnTo>
                    <a:pt x="11629" y="2238"/>
                  </a:lnTo>
                  <a:lnTo>
                    <a:pt x="11372" y="2091"/>
                  </a:lnTo>
                  <a:lnTo>
                    <a:pt x="11115" y="1981"/>
                  </a:lnTo>
                  <a:lnTo>
                    <a:pt x="10858" y="1908"/>
                  </a:lnTo>
                  <a:lnTo>
                    <a:pt x="10565" y="1834"/>
                  </a:lnTo>
                  <a:lnTo>
                    <a:pt x="10015" y="1761"/>
                  </a:lnTo>
                  <a:lnTo>
                    <a:pt x="9464" y="1761"/>
                  </a:lnTo>
                  <a:lnTo>
                    <a:pt x="8914" y="1834"/>
                  </a:lnTo>
                  <a:lnTo>
                    <a:pt x="8364" y="1981"/>
                  </a:lnTo>
                  <a:lnTo>
                    <a:pt x="7814" y="2164"/>
                  </a:lnTo>
                  <a:lnTo>
                    <a:pt x="7300" y="2384"/>
                  </a:lnTo>
                  <a:lnTo>
                    <a:pt x="6677" y="2715"/>
                  </a:lnTo>
                  <a:lnTo>
                    <a:pt x="6090" y="3081"/>
                  </a:lnTo>
                  <a:lnTo>
                    <a:pt x="5503" y="3522"/>
                  </a:lnTo>
                  <a:lnTo>
                    <a:pt x="4989" y="3962"/>
                  </a:lnTo>
                  <a:lnTo>
                    <a:pt x="4769" y="4219"/>
                  </a:lnTo>
                  <a:lnTo>
                    <a:pt x="4549" y="4475"/>
                  </a:lnTo>
                  <a:lnTo>
                    <a:pt x="4402" y="4769"/>
                  </a:lnTo>
                  <a:lnTo>
                    <a:pt x="4256" y="5062"/>
                  </a:lnTo>
                  <a:lnTo>
                    <a:pt x="4146" y="5356"/>
                  </a:lnTo>
                  <a:lnTo>
                    <a:pt x="4035" y="5686"/>
                  </a:lnTo>
                  <a:lnTo>
                    <a:pt x="3999" y="6016"/>
                  </a:lnTo>
                  <a:lnTo>
                    <a:pt x="3925" y="6346"/>
                  </a:lnTo>
                  <a:lnTo>
                    <a:pt x="3889" y="6970"/>
                  </a:lnTo>
                  <a:lnTo>
                    <a:pt x="3925" y="7630"/>
                  </a:lnTo>
                  <a:lnTo>
                    <a:pt x="3339" y="7960"/>
                  </a:lnTo>
                  <a:lnTo>
                    <a:pt x="2752" y="8290"/>
                  </a:lnTo>
                  <a:lnTo>
                    <a:pt x="2238" y="8657"/>
                  </a:lnTo>
                  <a:lnTo>
                    <a:pt x="1725" y="9097"/>
                  </a:lnTo>
                  <a:lnTo>
                    <a:pt x="1248" y="9574"/>
                  </a:lnTo>
                  <a:lnTo>
                    <a:pt x="808" y="10051"/>
                  </a:lnTo>
                  <a:lnTo>
                    <a:pt x="404" y="10601"/>
                  </a:lnTo>
                  <a:lnTo>
                    <a:pt x="221" y="10858"/>
                  </a:lnTo>
                  <a:lnTo>
                    <a:pt x="74" y="11151"/>
                  </a:lnTo>
                  <a:lnTo>
                    <a:pt x="1" y="11371"/>
                  </a:lnTo>
                  <a:lnTo>
                    <a:pt x="37" y="11555"/>
                  </a:lnTo>
                  <a:lnTo>
                    <a:pt x="111" y="11738"/>
                  </a:lnTo>
                  <a:lnTo>
                    <a:pt x="184" y="11812"/>
                  </a:lnTo>
                  <a:lnTo>
                    <a:pt x="257" y="11885"/>
                  </a:lnTo>
                  <a:lnTo>
                    <a:pt x="477" y="11958"/>
                  </a:lnTo>
                  <a:lnTo>
                    <a:pt x="697" y="11995"/>
                  </a:lnTo>
                  <a:lnTo>
                    <a:pt x="918" y="11995"/>
                  </a:lnTo>
                  <a:lnTo>
                    <a:pt x="1174" y="11958"/>
                  </a:lnTo>
                  <a:lnTo>
                    <a:pt x="1835" y="11812"/>
                  </a:lnTo>
                  <a:lnTo>
                    <a:pt x="2495" y="11591"/>
                  </a:lnTo>
                  <a:lnTo>
                    <a:pt x="3815" y="11151"/>
                  </a:lnTo>
                  <a:lnTo>
                    <a:pt x="4586" y="10858"/>
                  </a:lnTo>
                  <a:lnTo>
                    <a:pt x="5356" y="10564"/>
                  </a:lnTo>
                  <a:lnTo>
                    <a:pt x="5760" y="10858"/>
                  </a:lnTo>
                  <a:lnTo>
                    <a:pt x="6200" y="11078"/>
                  </a:lnTo>
                  <a:lnTo>
                    <a:pt x="6236" y="11261"/>
                  </a:lnTo>
                  <a:lnTo>
                    <a:pt x="6273" y="11335"/>
                  </a:lnTo>
                  <a:lnTo>
                    <a:pt x="6346" y="11371"/>
                  </a:lnTo>
                  <a:lnTo>
                    <a:pt x="6493" y="11371"/>
                  </a:lnTo>
                  <a:lnTo>
                    <a:pt x="6603" y="11261"/>
                  </a:lnTo>
                  <a:lnTo>
                    <a:pt x="7410" y="11591"/>
                  </a:lnTo>
                  <a:lnTo>
                    <a:pt x="7814" y="11702"/>
                  </a:lnTo>
                  <a:lnTo>
                    <a:pt x="8217" y="11812"/>
                  </a:lnTo>
                  <a:lnTo>
                    <a:pt x="8291" y="11848"/>
                  </a:lnTo>
                  <a:lnTo>
                    <a:pt x="8364" y="11885"/>
                  </a:lnTo>
                  <a:lnTo>
                    <a:pt x="8474" y="11848"/>
                  </a:lnTo>
                  <a:lnTo>
                    <a:pt x="8547" y="11885"/>
                  </a:lnTo>
                  <a:lnTo>
                    <a:pt x="8877" y="11922"/>
                  </a:lnTo>
                  <a:lnTo>
                    <a:pt x="9574" y="11922"/>
                  </a:lnTo>
                  <a:lnTo>
                    <a:pt x="9905" y="11885"/>
                  </a:lnTo>
                  <a:lnTo>
                    <a:pt x="10235" y="11812"/>
                  </a:lnTo>
                  <a:lnTo>
                    <a:pt x="10565" y="11702"/>
                  </a:lnTo>
                  <a:lnTo>
                    <a:pt x="10895" y="11555"/>
                  </a:lnTo>
                  <a:lnTo>
                    <a:pt x="11225" y="11408"/>
                  </a:lnTo>
                  <a:lnTo>
                    <a:pt x="11555" y="11225"/>
                  </a:lnTo>
                  <a:lnTo>
                    <a:pt x="11885" y="11041"/>
                  </a:lnTo>
                  <a:lnTo>
                    <a:pt x="12179" y="10784"/>
                  </a:lnTo>
                  <a:lnTo>
                    <a:pt x="12472" y="10564"/>
                  </a:lnTo>
                  <a:lnTo>
                    <a:pt x="12766" y="10308"/>
                  </a:lnTo>
                  <a:lnTo>
                    <a:pt x="13022" y="10014"/>
                  </a:lnTo>
                  <a:lnTo>
                    <a:pt x="13279" y="9721"/>
                  </a:lnTo>
                  <a:lnTo>
                    <a:pt x="13499" y="9391"/>
                  </a:lnTo>
                  <a:lnTo>
                    <a:pt x="13719" y="9097"/>
                  </a:lnTo>
                  <a:lnTo>
                    <a:pt x="13903" y="8730"/>
                  </a:lnTo>
                  <a:lnTo>
                    <a:pt x="14050" y="8400"/>
                  </a:lnTo>
                  <a:lnTo>
                    <a:pt x="14196" y="8033"/>
                  </a:lnTo>
                  <a:lnTo>
                    <a:pt x="14306" y="7667"/>
                  </a:lnTo>
                  <a:lnTo>
                    <a:pt x="14380" y="7300"/>
                  </a:lnTo>
                  <a:lnTo>
                    <a:pt x="14453" y="6933"/>
                  </a:lnTo>
                  <a:lnTo>
                    <a:pt x="14490" y="6529"/>
                  </a:lnTo>
                  <a:lnTo>
                    <a:pt x="14490" y="6163"/>
                  </a:lnTo>
                  <a:lnTo>
                    <a:pt x="14453" y="5796"/>
                  </a:lnTo>
                  <a:lnTo>
                    <a:pt x="14380" y="5429"/>
                  </a:lnTo>
                  <a:lnTo>
                    <a:pt x="14270" y="5062"/>
                  </a:lnTo>
                  <a:lnTo>
                    <a:pt x="15113" y="4329"/>
                  </a:lnTo>
                  <a:lnTo>
                    <a:pt x="15920" y="3558"/>
                  </a:lnTo>
                  <a:lnTo>
                    <a:pt x="16434" y="3045"/>
                  </a:lnTo>
                  <a:lnTo>
                    <a:pt x="16691" y="2751"/>
                  </a:lnTo>
                  <a:lnTo>
                    <a:pt x="16947" y="2458"/>
                  </a:lnTo>
                  <a:lnTo>
                    <a:pt x="17168" y="2128"/>
                  </a:lnTo>
                  <a:lnTo>
                    <a:pt x="17351" y="1798"/>
                  </a:lnTo>
                  <a:lnTo>
                    <a:pt x="17461" y="1431"/>
                  </a:lnTo>
                  <a:lnTo>
                    <a:pt x="17461" y="1247"/>
                  </a:lnTo>
                  <a:lnTo>
                    <a:pt x="17461" y="1064"/>
                  </a:lnTo>
                  <a:lnTo>
                    <a:pt x="17388" y="770"/>
                  </a:lnTo>
                  <a:lnTo>
                    <a:pt x="17278" y="514"/>
                  </a:lnTo>
                  <a:lnTo>
                    <a:pt x="17094" y="257"/>
                  </a:lnTo>
                  <a:lnTo>
                    <a:pt x="16837" y="74"/>
                  </a:lnTo>
                  <a:lnTo>
                    <a:pt x="16691" y="37"/>
                  </a:lnTo>
                  <a:lnTo>
                    <a:pt x="16507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300" name="Google Shape;300;p5"/>
            <p:cNvSpPr/>
            <p:nvPr/>
          </p:nvSpPr>
          <p:spPr>
            <a:xfrm>
              <a:off x="6405225" y="2154575"/>
              <a:ext cx="328325" cy="339325"/>
            </a:xfrm>
            <a:custGeom>
              <a:avLst/>
              <a:gdLst/>
              <a:ahLst/>
              <a:cxnLst/>
              <a:rect l="l" t="t" r="r" b="b"/>
              <a:pathLst>
                <a:path w="13133" h="13573" extrusionOk="0">
                  <a:moveTo>
                    <a:pt x="2714" y="1798"/>
                  </a:moveTo>
                  <a:lnTo>
                    <a:pt x="2971" y="1908"/>
                  </a:lnTo>
                  <a:lnTo>
                    <a:pt x="3118" y="2018"/>
                  </a:lnTo>
                  <a:lnTo>
                    <a:pt x="3265" y="2128"/>
                  </a:lnTo>
                  <a:lnTo>
                    <a:pt x="3411" y="2311"/>
                  </a:lnTo>
                  <a:lnTo>
                    <a:pt x="3485" y="2458"/>
                  </a:lnTo>
                  <a:lnTo>
                    <a:pt x="3375" y="2458"/>
                  </a:lnTo>
                  <a:lnTo>
                    <a:pt x="3301" y="2495"/>
                  </a:lnTo>
                  <a:lnTo>
                    <a:pt x="3265" y="2568"/>
                  </a:lnTo>
                  <a:lnTo>
                    <a:pt x="3228" y="2605"/>
                  </a:lnTo>
                  <a:lnTo>
                    <a:pt x="3155" y="2568"/>
                  </a:lnTo>
                  <a:lnTo>
                    <a:pt x="3008" y="2348"/>
                  </a:lnTo>
                  <a:lnTo>
                    <a:pt x="2825" y="1981"/>
                  </a:lnTo>
                  <a:lnTo>
                    <a:pt x="2714" y="1798"/>
                  </a:lnTo>
                  <a:close/>
                  <a:moveTo>
                    <a:pt x="1908" y="2825"/>
                  </a:moveTo>
                  <a:lnTo>
                    <a:pt x="1797" y="2861"/>
                  </a:lnTo>
                  <a:lnTo>
                    <a:pt x="1761" y="2898"/>
                  </a:lnTo>
                  <a:lnTo>
                    <a:pt x="1687" y="2971"/>
                  </a:lnTo>
                  <a:lnTo>
                    <a:pt x="1687" y="3045"/>
                  </a:lnTo>
                  <a:lnTo>
                    <a:pt x="1687" y="3118"/>
                  </a:lnTo>
                  <a:lnTo>
                    <a:pt x="1724" y="3191"/>
                  </a:lnTo>
                  <a:lnTo>
                    <a:pt x="1797" y="3228"/>
                  </a:lnTo>
                  <a:lnTo>
                    <a:pt x="1944" y="3301"/>
                  </a:lnTo>
                  <a:lnTo>
                    <a:pt x="2054" y="3412"/>
                  </a:lnTo>
                  <a:lnTo>
                    <a:pt x="2164" y="3522"/>
                  </a:lnTo>
                  <a:lnTo>
                    <a:pt x="2201" y="3595"/>
                  </a:lnTo>
                  <a:lnTo>
                    <a:pt x="2274" y="3632"/>
                  </a:lnTo>
                  <a:lnTo>
                    <a:pt x="2384" y="3632"/>
                  </a:lnTo>
                  <a:lnTo>
                    <a:pt x="2458" y="3558"/>
                  </a:lnTo>
                  <a:lnTo>
                    <a:pt x="2494" y="3448"/>
                  </a:lnTo>
                  <a:lnTo>
                    <a:pt x="2494" y="3338"/>
                  </a:lnTo>
                  <a:lnTo>
                    <a:pt x="2421" y="3228"/>
                  </a:lnTo>
                  <a:lnTo>
                    <a:pt x="2348" y="3155"/>
                  </a:lnTo>
                  <a:lnTo>
                    <a:pt x="2164" y="2971"/>
                  </a:lnTo>
                  <a:lnTo>
                    <a:pt x="1981" y="2861"/>
                  </a:lnTo>
                  <a:lnTo>
                    <a:pt x="1908" y="2825"/>
                  </a:lnTo>
                  <a:close/>
                  <a:moveTo>
                    <a:pt x="1137" y="2311"/>
                  </a:moveTo>
                  <a:lnTo>
                    <a:pt x="1614" y="2458"/>
                  </a:lnTo>
                  <a:lnTo>
                    <a:pt x="2054" y="2678"/>
                  </a:lnTo>
                  <a:lnTo>
                    <a:pt x="2201" y="2751"/>
                  </a:lnTo>
                  <a:lnTo>
                    <a:pt x="2348" y="2898"/>
                  </a:lnTo>
                  <a:lnTo>
                    <a:pt x="2458" y="3008"/>
                  </a:lnTo>
                  <a:lnTo>
                    <a:pt x="2531" y="3191"/>
                  </a:lnTo>
                  <a:lnTo>
                    <a:pt x="2568" y="3265"/>
                  </a:lnTo>
                  <a:lnTo>
                    <a:pt x="2568" y="3338"/>
                  </a:lnTo>
                  <a:lnTo>
                    <a:pt x="2531" y="3485"/>
                  </a:lnTo>
                  <a:lnTo>
                    <a:pt x="2384" y="3742"/>
                  </a:lnTo>
                  <a:lnTo>
                    <a:pt x="2274" y="3852"/>
                  </a:lnTo>
                  <a:lnTo>
                    <a:pt x="2164" y="3962"/>
                  </a:lnTo>
                  <a:lnTo>
                    <a:pt x="1834" y="3632"/>
                  </a:lnTo>
                  <a:lnTo>
                    <a:pt x="1541" y="3228"/>
                  </a:lnTo>
                  <a:lnTo>
                    <a:pt x="1321" y="2788"/>
                  </a:lnTo>
                  <a:lnTo>
                    <a:pt x="1137" y="2311"/>
                  </a:lnTo>
                  <a:close/>
                  <a:moveTo>
                    <a:pt x="8804" y="514"/>
                  </a:moveTo>
                  <a:lnTo>
                    <a:pt x="8694" y="2531"/>
                  </a:lnTo>
                  <a:lnTo>
                    <a:pt x="8657" y="3632"/>
                  </a:lnTo>
                  <a:lnTo>
                    <a:pt x="8657" y="4549"/>
                  </a:lnTo>
                  <a:lnTo>
                    <a:pt x="7556" y="3778"/>
                  </a:lnTo>
                  <a:lnTo>
                    <a:pt x="7043" y="3375"/>
                  </a:lnTo>
                  <a:lnTo>
                    <a:pt x="6529" y="2971"/>
                  </a:lnTo>
                  <a:lnTo>
                    <a:pt x="6639" y="2788"/>
                  </a:lnTo>
                  <a:lnTo>
                    <a:pt x="6713" y="2678"/>
                  </a:lnTo>
                  <a:lnTo>
                    <a:pt x="7556" y="1798"/>
                  </a:lnTo>
                  <a:lnTo>
                    <a:pt x="8290" y="991"/>
                  </a:lnTo>
                  <a:lnTo>
                    <a:pt x="8510" y="734"/>
                  </a:lnTo>
                  <a:lnTo>
                    <a:pt x="8657" y="624"/>
                  </a:lnTo>
                  <a:lnTo>
                    <a:pt x="8804" y="514"/>
                  </a:lnTo>
                  <a:close/>
                  <a:moveTo>
                    <a:pt x="660" y="4145"/>
                  </a:moveTo>
                  <a:lnTo>
                    <a:pt x="880" y="4219"/>
                  </a:lnTo>
                  <a:lnTo>
                    <a:pt x="1064" y="4255"/>
                  </a:lnTo>
                  <a:lnTo>
                    <a:pt x="1247" y="4329"/>
                  </a:lnTo>
                  <a:lnTo>
                    <a:pt x="1357" y="4439"/>
                  </a:lnTo>
                  <a:lnTo>
                    <a:pt x="1431" y="4585"/>
                  </a:lnTo>
                  <a:lnTo>
                    <a:pt x="1467" y="4659"/>
                  </a:lnTo>
                  <a:lnTo>
                    <a:pt x="1467" y="4732"/>
                  </a:lnTo>
                  <a:lnTo>
                    <a:pt x="1467" y="4805"/>
                  </a:lnTo>
                  <a:lnTo>
                    <a:pt x="1394" y="4842"/>
                  </a:lnTo>
                  <a:lnTo>
                    <a:pt x="1284" y="4805"/>
                  </a:lnTo>
                  <a:lnTo>
                    <a:pt x="1211" y="4769"/>
                  </a:lnTo>
                  <a:lnTo>
                    <a:pt x="990" y="4585"/>
                  </a:lnTo>
                  <a:lnTo>
                    <a:pt x="844" y="4402"/>
                  </a:lnTo>
                  <a:lnTo>
                    <a:pt x="660" y="4145"/>
                  </a:lnTo>
                  <a:close/>
                  <a:moveTo>
                    <a:pt x="3962" y="2935"/>
                  </a:moveTo>
                  <a:lnTo>
                    <a:pt x="4218" y="3155"/>
                  </a:lnTo>
                  <a:lnTo>
                    <a:pt x="4035" y="3338"/>
                  </a:lnTo>
                  <a:lnTo>
                    <a:pt x="2641" y="4659"/>
                  </a:lnTo>
                  <a:lnTo>
                    <a:pt x="2311" y="5026"/>
                  </a:lnTo>
                  <a:lnTo>
                    <a:pt x="2054" y="5392"/>
                  </a:lnTo>
                  <a:lnTo>
                    <a:pt x="1797" y="5172"/>
                  </a:lnTo>
                  <a:lnTo>
                    <a:pt x="2971" y="4072"/>
                  </a:lnTo>
                  <a:lnTo>
                    <a:pt x="3485" y="3522"/>
                  </a:lnTo>
                  <a:lnTo>
                    <a:pt x="3742" y="3265"/>
                  </a:lnTo>
                  <a:lnTo>
                    <a:pt x="3962" y="2935"/>
                  </a:lnTo>
                  <a:close/>
                  <a:moveTo>
                    <a:pt x="4989" y="5209"/>
                  </a:moveTo>
                  <a:lnTo>
                    <a:pt x="5356" y="5686"/>
                  </a:lnTo>
                  <a:lnTo>
                    <a:pt x="5686" y="6199"/>
                  </a:lnTo>
                  <a:lnTo>
                    <a:pt x="6199" y="7080"/>
                  </a:lnTo>
                  <a:lnTo>
                    <a:pt x="6199" y="7080"/>
                  </a:lnTo>
                  <a:lnTo>
                    <a:pt x="5282" y="6640"/>
                  </a:lnTo>
                  <a:lnTo>
                    <a:pt x="4365" y="6199"/>
                  </a:lnTo>
                  <a:lnTo>
                    <a:pt x="4512" y="5943"/>
                  </a:lnTo>
                  <a:lnTo>
                    <a:pt x="4989" y="5209"/>
                  </a:lnTo>
                  <a:close/>
                  <a:moveTo>
                    <a:pt x="4879" y="4695"/>
                  </a:moveTo>
                  <a:lnTo>
                    <a:pt x="4805" y="4805"/>
                  </a:lnTo>
                  <a:lnTo>
                    <a:pt x="4218" y="5649"/>
                  </a:lnTo>
                  <a:lnTo>
                    <a:pt x="3962" y="6053"/>
                  </a:lnTo>
                  <a:lnTo>
                    <a:pt x="3852" y="6053"/>
                  </a:lnTo>
                  <a:lnTo>
                    <a:pt x="3778" y="6126"/>
                  </a:lnTo>
                  <a:lnTo>
                    <a:pt x="3742" y="6199"/>
                  </a:lnTo>
                  <a:lnTo>
                    <a:pt x="3705" y="6273"/>
                  </a:lnTo>
                  <a:lnTo>
                    <a:pt x="3742" y="6346"/>
                  </a:lnTo>
                  <a:lnTo>
                    <a:pt x="3778" y="6493"/>
                  </a:lnTo>
                  <a:lnTo>
                    <a:pt x="3852" y="6529"/>
                  </a:lnTo>
                  <a:lnTo>
                    <a:pt x="3925" y="6566"/>
                  </a:lnTo>
                  <a:lnTo>
                    <a:pt x="3998" y="6566"/>
                  </a:lnTo>
                  <a:lnTo>
                    <a:pt x="5172" y="7080"/>
                  </a:lnTo>
                  <a:lnTo>
                    <a:pt x="5722" y="7336"/>
                  </a:lnTo>
                  <a:lnTo>
                    <a:pt x="6053" y="7447"/>
                  </a:lnTo>
                  <a:lnTo>
                    <a:pt x="6346" y="7483"/>
                  </a:lnTo>
                  <a:lnTo>
                    <a:pt x="6419" y="7483"/>
                  </a:lnTo>
                  <a:lnTo>
                    <a:pt x="6493" y="7447"/>
                  </a:lnTo>
                  <a:lnTo>
                    <a:pt x="6529" y="7483"/>
                  </a:lnTo>
                  <a:lnTo>
                    <a:pt x="6603" y="7483"/>
                  </a:lnTo>
                  <a:lnTo>
                    <a:pt x="6639" y="7447"/>
                  </a:lnTo>
                  <a:lnTo>
                    <a:pt x="6639" y="7410"/>
                  </a:lnTo>
                  <a:lnTo>
                    <a:pt x="6566" y="7080"/>
                  </a:lnTo>
                  <a:lnTo>
                    <a:pt x="6456" y="6750"/>
                  </a:lnTo>
                  <a:lnTo>
                    <a:pt x="6273" y="6419"/>
                  </a:lnTo>
                  <a:lnTo>
                    <a:pt x="6089" y="6089"/>
                  </a:lnTo>
                  <a:lnTo>
                    <a:pt x="5649" y="5429"/>
                  </a:lnTo>
                  <a:lnTo>
                    <a:pt x="5135" y="4769"/>
                  </a:lnTo>
                  <a:lnTo>
                    <a:pt x="5062" y="4695"/>
                  </a:lnTo>
                  <a:close/>
                  <a:moveTo>
                    <a:pt x="9757" y="9537"/>
                  </a:moveTo>
                  <a:lnTo>
                    <a:pt x="9794" y="9647"/>
                  </a:lnTo>
                  <a:lnTo>
                    <a:pt x="9831" y="9757"/>
                  </a:lnTo>
                  <a:lnTo>
                    <a:pt x="9867" y="9867"/>
                  </a:lnTo>
                  <a:lnTo>
                    <a:pt x="9867" y="9978"/>
                  </a:lnTo>
                  <a:lnTo>
                    <a:pt x="9831" y="10088"/>
                  </a:lnTo>
                  <a:lnTo>
                    <a:pt x="9794" y="9757"/>
                  </a:lnTo>
                  <a:lnTo>
                    <a:pt x="9757" y="9537"/>
                  </a:lnTo>
                  <a:close/>
                  <a:moveTo>
                    <a:pt x="8950" y="8877"/>
                  </a:moveTo>
                  <a:lnTo>
                    <a:pt x="9207" y="9024"/>
                  </a:lnTo>
                  <a:lnTo>
                    <a:pt x="9207" y="9207"/>
                  </a:lnTo>
                  <a:lnTo>
                    <a:pt x="9281" y="9391"/>
                  </a:lnTo>
                  <a:lnTo>
                    <a:pt x="9391" y="9757"/>
                  </a:lnTo>
                  <a:lnTo>
                    <a:pt x="9574" y="10418"/>
                  </a:lnTo>
                  <a:lnTo>
                    <a:pt x="9464" y="10491"/>
                  </a:lnTo>
                  <a:lnTo>
                    <a:pt x="9391" y="10271"/>
                  </a:lnTo>
                  <a:lnTo>
                    <a:pt x="9281" y="10088"/>
                  </a:lnTo>
                  <a:lnTo>
                    <a:pt x="8914" y="9281"/>
                  </a:lnTo>
                  <a:lnTo>
                    <a:pt x="8840" y="9134"/>
                  </a:lnTo>
                  <a:lnTo>
                    <a:pt x="8767" y="9024"/>
                  </a:lnTo>
                  <a:lnTo>
                    <a:pt x="8950" y="8877"/>
                  </a:lnTo>
                  <a:close/>
                  <a:moveTo>
                    <a:pt x="8547" y="9244"/>
                  </a:moveTo>
                  <a:lnTo>
                    <a:pt x="8547" y="9281"/>
                  </a:lnTo>
                  <a:lnTo>
                    <a:pt x="8657" y="9281"/>
                  </a:lnTo>
                  <a:lnTo>
                    <a:pt x="8694" y="9244"/>
                  </a:lnTo>
                  <a:lnTo>
                    <a:pt x="8657" y="9354"/>
                  </a:lnTo>
                  <a:lnTo>
                    <a:pt x="8657" y="9464"/>
                  </a:lnTo>
                  <a:lnTo>
                    <a:pt x="8767" y="9721"/>
                  </a:lnTo>
                  <a:lnTo>
                    <a:pt x="9024" y="10198"/>
                  </a:lnTo>
                  <a:lnTo>
                    <a:pt x="9170" y="10528"/>
                  </a:lnTo>
                  <a:lnTo>
                    <a:pt x="8804" y="10234"/>
                  </a:lnTo>
                  <a:lnTo>
                    <a:pt x="8804" y="10198"/>
                  </a:lnTo>
                  <a:lnTo>
                    <a:pt x="8767" y="9904"/>
                  </a:lnTo>
                  <a:lnTo>
                    <a:pt x="8657" y="9611"/>
                  </a:lnTo>
                  <a:lnTo>
                    <a:pt x="8584" y="9464"/>
                  </a:lnTo>
                  <a:lnTo>
                    <a:pt x="8474" y="9317"/>
                  </a:lnTo>
                  <a:lnTo>
                    <a:pt x="8547" y="9244"/>
                  </a:lnTo>
                  <a:close/>
                  <a:moveTo>
                    <a:pt x="9464" y="10601"/>
                  </a:moveTo>
                  <a:lnTo>
                    <a:pt x="9574" y="10638"/>
                  </a:lnTo>
                  <a:lnTo>
                    <a:pt x="9464" y="10638"/>
                  </a:lnTo>
                  <a:lnTo>
                    <a:pt x="9464" y="10601"/>
                  </a:lnTo>
                  <a:close/>
                  <a:moveTo>
                    <a:pt x="8877" y="8510"/>
                  </a:moveTo>
                  <a:lnTo>
                    <a:pt x="8584" y="8730"/>
                  </a:lnTo>
                  <a:lnTo>
                    <a:pt x="8327" y="8914"/>
                  </a:lnTo>
                  <a:lnTo>
                    <a:pt x="8143" y="9171"/>
                  </a:lnTo>
                  <a:lnTo>
                    <a:pt x="8070" y="9354"/>
                  </a:lnTo>
                  <a:lnTo>
                    <a:pt x="7997" y="9501"/>
                  </a:lnTo>
                  <a:lnTo>
                    <a:pt x="7997" y="9647"/>
                  </a:lnTo>
                  <a:lnTo>
                    <a:pt x="8033" y="9831"/>
                  </a:lnTo>
                  <a:lnTo>
                    <a:pt x="8070" y="9978"/>
                  </a:lnTo>
                  <a:lnTo>
                    <a:pt x="8143" y="10088"/>
                  </a:lnTo>
                  <a:lnTo>
                    <a:pt x="8363" y="10344"/>
                  </a:lnTo>
                  <a:lnTo>
                    <a:pt x="8584" y="10564"/>
                  </a:lnTo>
                  <a:lnTo>
                    <a:pt x="8914" y="10785"/>
                  </a:lnTo>
                  <a:lnTo>
                    <a:pt x="9244" y="10968"/>
                  </a:lnTo>
                  <a:lnTo>
                    <a:pt x="9391" y="11041"/>
                  </a:lnTo>
                  <a:lnTo>
                    <a:pt x="9537" y="11078"/>
                  </a:lnTo>
                  <a:lnTo>
                    <a:pt x="9684" y="11041"/>
                  </a:lnTo>
                  <a:lnTo>
                    <a:pt x="9867" y="10968"/>
                  </a:lnTo>
                  <a:lnTo>
                    <a:pt x="10051" y="10821"/>
                  </a:lnTo>
                  <a:lnTo>
                    <a:pt x="10234" y="10601"/>
                  </a:lnTo>
                  <a:lnTo>
                    <a:pt x="10271" y="10491"/>
                  </a:lnTo>
                  <a:lnTo>
                    <a:pt x="10271" y="10381"/>
                  </a:lnTo>
                  <a:lnTo>
                    <a:pt x="10271" y="10271"/>
                  </a:lnTo>
                  <a:lnTo>
                    <a:pt x="10198" y="10161"/>
                  </a:lnTo>
                  <a:lnTo>
                    <a:pt x="10198" y="9904"/>
                  </a:lnTo>
                  <a:lnTo>
                    <a:pt x="10161" y="9684"/>
                  </a:lnTo>
                  <a:lnTo>
                    <a:pt x="10088" y="9464"/>
                  </a:lnTo>
                  <a:lnTo>
                    <a:pt x="9977" y="9244"/>
                  </a:lnTo>
                  <a:lnTo>
                    <a:pt x="9831" y="9060"/>
                  </a:lnTo>
                  <a:lnTo>
                    <a:pt x="9647" y="8914"/>
                  </a:lnTo>
                  <a:lnTo>
                    <a:pt x="9464" y="8767"/>
                  </a:lnTo>
                  <a:lnTo>
                    <a:pt x="9060" y="8510"/>
                  </a:lnTo>
                  <a:close/>
                  <a:moveTo>
                    <a:pt x="2604" y="8510"/>
                  </a:moveTo>
                  <a:lnTo>
                    <a:pt x="3815" y="9757"/>
                  </a:lnTo>
                  <a:lnTo>
                    <a:pt x="4292" y="10271"/>
                  </a:lnTo>
                  <a:lnTo>
                    <a:pt x="3852" y="10344"/>
                  </a:lnTo>
                  <a:lnTo>
                    <a:pt x="2678" y="10674"/>
                  </a:lnTo>
                  <a:lnTo>
                    <a:pt x="1577" y="10968"/>
                  </a:lnTo>
                  <a:lnTo>
                    <a:pt x="1064" y="11115"/>
                  </a:lnTo>
                  <a:lnTo>
                    <a:pt x="697" y="11188"/>
                  </a:lnTo>
                  <a:lnTo>
                    <a:pt x="587" y="11188"/>
                  </a:lnTo>
                  <a:lnTo>
                    <a:pt x="477" y="11151"/>
                  </a:lnTo>
                  <a:lnTo>
                    <a:pt x="1577" y="9721"/>
                  </a:lnTo>
                  <a:lnTo>
                    <a:pt x="1908" y="9317"/>
                  </a:lnTo>
                  <a:lnTo>
                    <a:pt x="2201" y="8914"/>
                  </a:lnTo>
                  <a:lnTo>
                    <a:pt x="2421" y="8730"/>
                  </a:lnTo>
                  <a:lnTo>
                    <a:pt x="2604" y="8510"/>
                  </a:lnTo>
                  <a:close/>
                  <a:moveTo>
                    <a:pt x="8914" y="8180"/>
                  </a:moveTo>
                  <a:lnTo>
                    <a:pt x="9097" y="8217"/>
                  </a:lnTo>
                  <a:lnTo>
                    <a:pt x="9244" y="8253"/>
                  </a:lnTo>
                  <a:lnTo>
                    <a:pt x="9574" y="8400"/>
                  </a:lnTo>
                  <a:lnTo>
                    <a:pt x="9867" y="8584"/>
                  </a:lnTo>
                  <a:lnTo>
                    <a:pt x="10124" y="8840"/>
                  </a:lnTo>
                  <a:lnTo>
                    <a:pt x="10308" y="9171"/>
                  </a:lnTo>
                  <a:lnTo>
                    <a:pt x="10454" y="9464"/>
                  </a:lnTo>
                  <a:lnTo>
                    <a:pt x="10564" y="9794"/>
                  </a:lnTo>
                  <a:lnTo>
                    <a:pt x="10601" y="10161"/>
                  </a:lnTo>
                  <a:lnTo>
                    <a:pt x="10601" y="10528"/>
                  </a:lnTo>
                  <a:lnTo>
                    <a:pt x="10491" y="10858"/>
                  </a:lnTo>
                  <a:lnTo>
                    <a:pt x="10491" y="10895"/>
                  </a:lnTo>
                  <a:lnTo>
                    <a:pt x="10454" y="10858"/>
                  </a:lnTo>
                  <a:lnTo>
                    <a:pt x="10344" y="10785"/>
                  </a:lnTo>
                  <a:lnTo>
                    <a:pt x="10271" y="10785"/>
                  </a:lnTo>
                  <a:lnTo>
                    <a:pt x="10161" y="10821"/>
                  </a:lnTo>
                  <a:lnTo>
                    <a:pt x="10124" y="10931"/>
                  </a:lnTo>
                  <a:lnTo>
                    <a:pt x="10088" y="11078"/>
                  </a:lnTo>
                  <a:lnTo>
                    <a:pt x="10051" y="11188"/>
                  </a:lnTo>
                  <a:lnTo>
                    <a:pt x="9867" y="11298"/>
                  </a:lnTo>
                  <a:lnTo>
                    <a:pt x="9794" y="11371"/>
                  </a:lnTo>
                  <a:lnTo>
                    <a:pt x="9757" y="11445"/>
                  </a:lnTo>
                  <a:lnTo>
                    <a:pt x="9611" y="11481"/>
                  </a:lnTo>
                  <a:lnTo>
                    <a:pt x="9464" y="11481"/>
                  </a:lnTo>
                  <a:lnTo>
                    <a:pt x="9354" y="11445"/>
                  </a:lnTo>
                  <a:lnTo>
                    <a:pt x="9207" y="11408"/>
                  </a:lnTo>
                  <a:lnTo>
                    <a:pt x="8620" y="11078"/>
                  </a:lnTo>
                  <a:lnTo>
                    <a:pt x="8327" y="10895"/>
                  </a:lnTo>
                  <a:lnTo>
                    <a:pt x="8070" y="10674"/>
                  </a:lnTo>
                  <a:lnTo>
                    <a:pt x="7850" y="10418"/>
                  </a:lnTo>
                  <a:lnTo>
                    <a:pt x="7703" y="10124"/>
                  </a:lnTo>
                  <a:lnTo>
                    <a:pt x="7593" y="9794"/>
                  </a:lnTo>
                  <a:lnTo>
                    <a:pt x="7593" y="9501"/>
                  </a:lnTo>
                  <a:lnTo>
                    <a:pt x="7630" y="9171"/>
                  </a:lnTo>
                  <a:lnTo>
                    <a:pt x="7777" y="8877"/>
                  </a:lnTo>
                  <a:lnTo>
                    <a:pt x="7960" y="8620"/>
                  </a:lnTo>
                  <a:lnTo>
                    <a:pt x="8217" y="8400"/>
                  </a:lnTo>
                  <a:lnTo>
                    <a:pt x="8400" y="8290"/>
                  </a:lnTo>
                  <a:lnTo>
                    <a:pt x="8584" y="8217"/>
                  </a:lnTo>
                  <a:lnTo>
                    <a:pt x="8730" y="8180"/>
                  </a:lnTo>
                  <a:close/>
                  <a:moveTo>
                    <a:pt x="8767" y="7777"/>
                  </a:moveTo>
                  <a:lnTo>
                    <a:pt x="8547" y="7813"/>
                  </a:lnTo>
                  <a:lnTo>
                    <a:pt x="8363" y="7850"/>
                  </a:lnTo>
                  <a:lnTo>
                    <a:pt x="8143" y="7960"/>
                  </a:lnTo>
                  <a:lnTo>
                    <a:pt x="7960" y="8033"/>
                  </a:lnTo>
                  <a:lnTo>
                    <a:pt x="7777" y="8180"/>
                  </a:lnTo>
                  <a:lnTo>
                    <a:pt x="7593" y="8364"/>
                  </a:lnTo>
                  <a:lnTo>
                    <a:pt x="7446" y="8510"/>
                  </a:lnTo>
                  <a:lnTo>
                    <a:pt x="7336" y="8657"/>
                  </a:lnTo>
                  <a:lnTo>
                    <a:pt x="7190" y="9024"/>
                  </a:lnTo>
                  <a:lnTo>
                    <a:pt x="7116" y="9427"/>
                  </a:lnTo>
                  <a:lnTo>
                    <a:pt x="7116" y="9831"/>
                  </a:lnTo>
                  <a:lnTo>
                    <a:pt x="7153" y="10051"/>
                  </a:lnTo>
                  <a:lnTo>
                    <a:pt x="7226" y="10271"/>
                  </a:lnTo>
                  <a:lnTo>
                    <a:pt x="7336" y="10454"/>
                  </a:lnTo>
                  <a:lnTo>
                    <a:pt x="7446" y="10638"/>
                  </a:lnTo>
                  <a:lnTo>
                    <a:pt x="7740" y="11005"/>
                  </a:lnTo>
                  <a:lnTo>
                    <a:pt x="8107" y="11298"/>
                  </a:lnTo>
                  <a:lnTo>
                    <a:pt x="8510" y="11555"/>
                  </a:lnTo>
                  <a:lnTo>
                    <a:pt x="8914" y="11775"/>
                  </a:lnTo>
                  <a:lnTo>
                    <a:pt x="9134" y="11885"/>
                  </a:lnTo>
                  <a:lnTo>
                    <a:pt x="9354" y="11958"/>
                  </a:lnTo>
                  <a:lnTo>
                    <a:pt x="9574" y="11958"/>
                  </a:lnTo>
                  <a:lnTo>
                    <a:pt x="9757" y="11922"/>
                  </a:lnTo>
                  <a:lnTo>
                    <a:pt x="9977" y="11848"/>
                  </a:lnTo>
                  <a:lnTo>
                    <a:pt x="10198" y="11702"/>
                  </a:lnTo>
                  <a:lnTo>
                    <a:pt x="10381" y="11555"/>
                  </a:lnTo>
                  <a:lnTo>
                    <a:pt x="10491" y="11371"/>
                  </a:lnTo>
                  <a:lnTo>
                    <a:pt x="10674" y="11298"/>
                  </a:lnTo>
                  <a:lnTo>
                    <a:pt x="10784" y="11151"/>
                  </a:lnTo>
                  <a:lnTo>
                    <a:pt x="10895" y="10968"/>
                  </a:lnTo>
                  <a:lnTo>
                    <a:pt x="10968" y="10785"/>
                  </a:lnTo>
                  <a:lnTo>
                    <a:pt x="11005" y="10601"/>
                  </a:lnTo>
                  <a:lnTo>
                    <a:pt x="11005" y="10381"/>
                  </a:lnTo>
                  <a:lnTo>
                    <a:pt x="11005" y="10124"/>
                  </a:lnTo>
                  <a:lnTo>
                    <a:pt x="10968" y="9684"/>
                  </a:lnTo>
                  <a:lnTo>
                    <a:pt x="10821" y="9207"/>
                  </a:lnTo>
                  <a:lnTo>
                    <a:pt x="10638" y="8804"/>
                  </a:lnTo>
                  <a:lnTo>
                    <a:pt x="10491" y="8620"/>
                  </a:lnTo>
                  <a:lnTo>
                    <a:pt x="10344" y="8437"/>
                  </a:lnTo>
                  <a:lnTo>
                    <a:pt x="10198" y="8290"/>
                  </a:lnTo>
                  <a:lnTo>
                    <a:pt x="10014" y="8143"/>
                  </a:lnTo>
                  <a:lnTo>
                    <a:pt x="9831" y="8033"/>
                  </a:lnTo>
                  <a:lnTo>
                    <a:pt x="9611" y="7923"/>
                  </a:lnTo>
                  <a:lnTo>
                    <a:pt x="9427" y="7850"/>
                  </a:lnTo>
                  <a:lnTo>
                    <a:pt x="9207" y="7813"/>
                  </a:lnTo>
                  <a:lnTo>
                    <a:pt x="8987" y="7777"/>
                  </a:lnTo>
                  <a:close/>
                  <a:moveTo>
                    <a:pt x="9024" y="0"/>
                  </a:moveTo>
                  <a:lnTo>
                    <a:pt x="8767" y="37"/>
                  </a:lnTo>
                  <a:lnTo>
                    <a:pt x="8547" y="110"/>
                  </a:lnTo>
                  <a:lnTo>
                    <a:pt x="8363" y="257"/>
                  </a:lnTo>
                  <a:lnTo>
                    <a:pt x="8180" y="440"/>
                  </a:lnTo>
                  <a:lnTo>
                    <a:pt x="7593" y="1027"/>
                  </a:lnTo>
                  <a:lnTo>
                    <a:pt x="7006" y="1651"/>
                  </a:lnTo>
                  <a:lnTo>
                    <a:pt x="6639" y="2054"/>
                  </a:lnTo>
                  <a:lnTo>
                    <a:pt x="6383" y="2311"/>
                  </a:lnTo>
                  <a:lnTo>
                    <a:pt x="6199" y="2605"/>
                  </a:lnTo>
                  <a:lnTo>
                    <a:pt x="5796" y="2201"/>
                  </a:lnTo>
                  <a:lnTo>
                    <a:pt x="5722" y="2128"/>
                  </a:lnTo>
                  <a:lnTo>
                    <a:pt x="5502" y="2128"/>
                  </a:lnTo>
                  <a:lnTo>
                    <a:pt x="5392" y="2201"/>
                  </a:lnTo>
                  <a:lnTo>
                    <a:pt x="5356" y="2238"/>
                  </a:lnTo>
                  <a:lnTo>
                    <a:pt x="4915" y="2531"/>
                  </a:lnTo>
                  <a:lnTo>
                    <a:pt x="4512" y="2898"/>
                  </a:lnTo>
                  <a:lnTo>
                    <a:pt x="4292" y="2715"/>
                  </a:lnTo>
                  <a:lnTo>
                    <a:pt x="4072" y="2495"/>
                  </a:lnTo>
                  <a:lnTo>
                    <a:pt x="3998" y="2458"/>
                  </a:lnTo>
                  <a:lnTo>
                    <a:pt x="3888" y="2458"/>
                  </a:lnTo>
                  <a:lnTo>
                    <a:pt x="3815" y="2495"/>
                  </a:lnTo>
                  <a:lnTo>
                    <a:pt x="3778" y="2568"/>
                  </a:lnTo>
                  <a:lnTo>
                    <a:pt x="3778" y="2421"/>
                  </a:lnTo>
                  <a:lnTo>
                    <a:pt x="3778" y="2311"/>
                  </a:lnTo>
                  <a:lnTo>
                    <a:pt x="3668" y="2128"/>
                  </a:lnTo>
                  <a:lnTo>
                    <a:pt x="3521" y="1908"/>
                  </a:lnTo>
                  <a:lnTo>
                    <a:pt x="3338" y="1761"/>
                  </a:lnTo>
                  <a:lnTo>
                    <a:pt x="3118" y="1614"/>
                  </a:lnTo>
                  <a:lnTo>
                    <a:pt x="2861" y="1504"/>
                  </a:lnTo>
                  <a:lnTo>
                    <a:pt x="2458" y="1321"/>
                  </a:lnTo>
                  <a:lnTo>
                    <a:pt x="2348" y="1321"/>
                  </a:lnTo>
                  <a:lnTo>
                    <a:pt x="2238" y="1357"/>
                  </a:lnTo>
                  <a:lnTo>
                    <a:pt x="2201" y="1431"/>
                  </a:lnTo>
                  <a:lnTo>
                    <a:pt x="2201" y="1504"/>
                  </a:lnTo>
                  <a:lnTo>
                    <a:pt x="2531" y="2238"/>
                  </a:lnTo>
                  <a:lnTo>
                    <a:pt x="2678" y="2531"/>
                  </a:lnTo>
                  <a:lnTo>
                    <a:pt x="2751" y="2678"/>
                  </a:lnTo>
                  <a:lnTo>
                    <a:pt x="2861" y="2825"/>
                  </a:lnTo>
                  <a:lnTo>
                    <a:pt x="3008" y="2898"/>
                  </a:lnTo>
                  <a:lnTo>
                    <a:pt x="3191" y="2935"/>
                  </a:lnTo>
                  <a:lnTo>
                    <a:pt x="3338" y="2935"/>
                  </a:lnTo>
                  <a:lnTo>
                    <a:pt x="3485" y="2861"/>
                  </a:lnTo>
                  <a:lnTo>
                    <a:pt x="3632" y="2788"/>
                  </a:lnTo>
                  <a:lnTo>
                    <a:pt x="3301" y="3155"/>
                  </a:lnTo>
                  <a:lnTo>
                    <a:pt x="2971" y="3485"/>
                  </a:lnTo>
                  <a:lnTo>
                    <a:pt x="2935" y="3412"/>
                  </a:lnTo>
                  <a:lnTo>
                    <a:pt x="2935" y="3265"/>
                  </a:lnTo>
                  <a:lnTo>
                    <a:pt x="2898" y="3081"/>
                  </a:lnTo>
                  <a:lnTo>
                    <a:pt x="2825" y="2825"/>
                  </a:lnTo>
                  <a:lnTo>
                    <a:pt x="2678" y="2605"/>
                  </a:lnTo>
                  <a:lnTo>
                    <a:pt x="2458" y="2384"/>
                  </a:lnTo>
                  <a:lnTo>
                    <a:pt x="2238" y="2238"/>
                  </a:lnTo>
                  <a:lnTo>
                    <a:pt x="1981" y="2091"/>
                  </a:lnTo>
                  <a:lnTo>
                    <a:pt x="1687" y="1981"/>
                  </a:lnTo>
                  <a:lnTo>
                    <a:pt x="1431" y="1908"/>
                  </a:lnTo>
                  <a:lnTo>
                    <a:pt x="880" y="1834"/>
                  </a:lnTo>
                  <a:lnTo>
                    <a:pt x="770" y="1834"/>
                  </a:lnTo>
                  <a:lnTo>
                    <a:pt x="697" y="1871"/>
                  </a:lnTo>
                  <a:lnTo>
                    <a:pt x="624" y="1944"/>
                  </a:lnTo>
                  <a:lnTo>
                    <a:pt x="624" y="2054"/>
                  </a:lnTo>
                  <a:lnTo>
                    <a:pt x="697" y="2384"/>
                  </a:lnTo>
                  <a:lnTo>
                    <a:pt x="807" y="2751"/>
                  </a:lnTo>
                  <a:lnTo>
                    <a:pt x="917" y="3045"/>
                  </a:lnTo>
                  <a:lnTo>
                    <a:pt x="1101" y="3375"/>
                  </a:lnTo>
                  <a:lnTo>
                    <a:pt x="1284" y="3668"/>
                  </a:lnTo>
                  <a:lnTo>
                    <a:pt x="1504" y="3925"/>
                  </a:lnTo>
                  <a:lnTo>
                    <a:pt x="1724" y="4182"/>
                  </a:lnTo>
                  <a:lnTo>
                    <a:pt x="1981" y="4439"/>
                  </a:lnTo>
                  <a:lnTo>
                    <a:pt x="2018" y="4439"/>
                  </a:lnTo>
                  <a:lnTo>
                    <a:pt x="1761" y="4695"/>
                  </a:lnTo>
                  <a:lnTo>
                    <a:pt x="1761" y="4549"/>
                  </a:lnTo>
                  <a:lnTo>
                    <a:pt x="1724" y="4402"/>
                  </a:lnTo>
                  <a:lnTo>
                    <a:pt x="1614" y="4255"/>
                  </a:lnTo>
                  <a:lnTo>
                    <a:pt x="1467" y="4108"/>
                  </a:lnTo>
                  <a:lnTo>
                    <a:pt x="1321" y="3998"/>
                  </a:lnTo>
                  <a:lnTo>
                    <a:pt x="1101" y="3925"/>
                  </a:lnTo>
                  <a:lnTo>
                    <a:pt x="697" y="3815"/>
                  </a:lnTo>
                  <a:lnTo>
                    <a:pt x="330" y="3742"/>
                  </a:lnTo>
                  <a:lnTo>
                    <a:pt x="220" y="3742"/>
                  </a:lnTo>
                  <a:lnTo>
                    <a:pt x="147" y="3815"/>
                  </a:lnTo>
                  <a:lnTo>
                    <a:pt x="110" y="3925"/>
                  </a:lnTo>
                  <a:lnTo>
                    <a:pt x="147" y="3998"/>
                  </a:lnTo>
                  <a:lnTo>
                    <a:pt x="367" y="4329"/>
                  </a:lnTo>
                  <a:lnTo>
                    <a:pt x="624" y="4732"/>
                  </a:lnTo>
                  <a:lnTo>
                    <a:pt x="807" y="4915"/>
                  </a:lnTo>
                  <a:lnTo>
                    <a:pt x="954" y="5062"/>
                  </a:lnTo>
                  <a:lnTo>
                    <a:pt x="1137" y="5172"/>
                  </a:lnTo>
                  <a:lnTo>
                    <a:pt x="1321" y="5246"/>
                  </a:lnTo>
                  <a:lnTo>
                    <a:pt x="1321" y="5282"/>
                  </a:lnTo>
                  <a:lnTo>
                    <a:pt x="1394" y="5356"/>
                  </a:lnTo>
                  <a:lnTo>
                    <a:pt x="1834" y="5759"/>
                  </a:lnTo>
                  <a:lnTo>
                    <a:pt x="1651" y="6126"/>
                  </a:lnTo>
                  <a:lnTo>
                    <a:pt x="1504" y="6493"/>
                  </a:lnTo>
                  <a:lnTo>
                    <a:pt x="1394" y="6896"/>
                  </a:lnTo>
                  <a:lnTo>
                    <a:pt x="1321" y="6933"/>
                  </a:lnTo>
                  <a:lnTo>
                    <a:pt x="1321" y="7043"/>
                  </a:lnTo>
                  <a:lnTo>
                    <a:pt x="1321" y="7153"/>
                  </a:lnTo>
                  <a:lnTo>
                    <a:pt x="1357" y="7263"/>
                  </a:lnTo>
                  <a:lnTo>
                    <a:pt x="1431" y="7373"/>
                  </a:lnTo>
                  <a:lnTo>
                    <a:pt x="1467" y="7410"/>
                  </a:lnTo>
                  <a:lnTo>
                    <a:pt x="1541" y="7447"/>
                  </a:lnTo>
                  <a:lnTo>
                    <a:pt x="1651" y="7593"/>
                  </a:lnTo>
                  <a:lnTo>
                    <a:pt x="2311" y="8217"/>
                  </a:lnTo>
                  <a:lnTo>
                    <a:pt x="2164" y="8327"/>
                  </a:lnTo>
                  <a:lnTo>
                    <a:pt x="2018" y="8437"/>
                  </a:lnTo>
                  <a:lnTo>
                    <a:pt x="1761" y="8694"/>
                  </a:lnTo>
                  <a:lnTo>
                    <a:pt x="1394" y="9207"/>
                  </a:lnTo>
                  <a:lnTo>
                    <a:pt x="990" y="9721"/>
                  </a:lnTo>
                  <a:lnTo>
                    <a:pt x="220" y="10748"/>
                  </a:lnTo>
                  <a:lnTo>
                    <a:pt x="73" y="10968"/>
                  </a:lnTo>
                  <a:lnTo>
                    <a:pt x="0" y="11151"/>
                  </a:lnTo>
                  <a:lnTo>
                    <a:pt x="0" y="11225"/>
                  </a:lnTo>
                  <a:lnTo>
                    <a:pt x="37" y="11335"/>
                  </a:lnTo>
                  <a:lnTo>
                    <a:pt x="183" y="11518"/>
                  </a:lnTo>
                  <a:lnTo>
                    <a:pt x="257" y="11592"/>
                  </a:lnTo>
                  <a:lnTo>
                    <a:pt x="367" y="11628"/>
                  </a:lnTo>
                  <a:lnTo>
                    <a:pt x="550" y="11665"/>
                  </a:lnTo>
                  <a:lnTo>
                    <a:pt x="770" y="11628"/>
                  </a:lnTo>
                  <a:lnTo>
                    <a:pt x="990" y="11592"/>
                  </a:lnTo>
                  <a:lnTo>
                    <a:pt x="2348" y="11188"/>
                  </a:lnTo>
                  <a:lnTo>
                    <a:pt x="3595" y="10821"/>
                  </a:lnTo>
                  <a:lnTo>
                    <a:pt x="4072" y="10711"/>
                  </a:lnTo>
                  <a:lnTo>
                    <a:pt x="4292" y="10638"/>
                  </a:lnTo>
                  <a:lnTo>
                    <a:pt x="4512" y="10491"/>
                  </a:lnTo>
                  <a:lnTo>
                    <a:pt x="5025" y="11005"/>
                  </a:lnTo>
                  <a:lnTo>
                    <a:pt x="5539" y="11518"/>
                  </a:lnTo>
                  <a:lnTo>
                    <a:pt x="6089" y="11995"/>
                  </a:lnTo>
                  <a:lnTo>
                    <a:pt x="6676" y="12398"/>
                  </a:lnTo>
                  <a:lnTo>
                    <a:pt x="7006" y="12619"/>
                  </a:lnTo>
                  <a:lnTo>
                    <a:pt x="7373" y="12802"/>
                  </a:lnTo>
                  <a:lnTo>
                    <a:pt x="7740" y="12985"/>
                  </a:lnTo>
                  <a:lnTo>
                    <a:pt x="8070" y="13132"/>
                  </a:lnTo>
                  <a:lnTo>
                    <a:pt x="8474" y="13242"/>
                  </a:lnTo>
                  <a:lnTo>
                    <a:pt x="8840" y="13352"/>
                  </a:lnTo>
                  <a:lnTo>
                    <a:pt x="9207" y="13426"/>
                  </a:lnTo>
                  <a:lnTo>
                    <a:pt x="9611" y="13499"/>
                  </a:lnTo>
                  <a:lnTo>
                    <a:pt x="9977" y="13536"/>
                  </a:lnTo>
                  <a:lnTo>
                    <a:pt x="10381" y="13572"/>
                  </a:lnTo>
                  <a:lnTo>
                    <a:pt x="11115" y="13536"/>
                  </a:lnTo>
                  <a:lnTo>
                    <a:pt x="11812" y="13426"/>
                  </a:lnTo>
                  <a:lnTo>
                    <a:pt x="12215" y="13316"/>
                  </a:lnTo>
                  <a:lnTo>
                    <a:pt x="12362" y="13279"/>
                  </a:lnTo>
                  <a:lnTo>
                    <a:pt x="12435" y="13279"/>
                  </a:lnTo>
                  <a:lnTo>
                    <a:pt x="12435" y="13316"/>
                  </a:lnTo>
                  <a:lnTo>
                    <a:pt x="12509" y="13352"/>
                  </a:lnTo>
                  <a:lnTo>
                    <a:pt x="12545" y="13352"/>
                  </a:lnTo>
                  <a:lnTo>
                    <a:pt x="12582" y="13316"/>
                  </a:lnTo>
                  <a:lnTo>
                    <a:pt x="12619" y="13279"/>
                  </a:lnTo>
                  <a:lnTo>
                    <a:pt x="12655" y="13169"/>
                  </a:lnTo>
                  <a:lnTo>
                    <a:pt x="12655" y="13022"/>
                  </a:lnTo>
                  <a:lnTo>
                    <a:pt x="12545" y="12949"/>
                  </a:lnTo>
                  <a:lnTo>
                    <a:pt x="12435" y="12912"/>
                  </a:lnTo>
                  <a:lnTo>
                    <a:pt x="12178" y="12912"/>
                  </a:lnTo>
                  <a:lnTo>
                    <a:pt x="11702" y="13022"/>
                  </a:lnTo>
                  <a:lnTo>
                    <a:pt x="11188" y="13095"/>
                  </a:lnTo>
                  <a:lnTo>
                    <a:pt x="10748" y="13132"/>
                  </a:lnTo>
                  <a:lnTo>
                    <a:pt x="10308" y="13095"/>
                  </a:lnTo>
                  <a:lnTo>
                    <a:pt x="9867" y="13095"/>
                  </a:lnTo>
                  <a:lnTo>
                    <a:pt x="9464" y="13022"/>
                  </a:lnTo>
                  <a:lnTo>
                    <a:pt x="9024" y="12949"/>
                  </a:lnTo>
                  <a:lnTo>
                    <a:pt x="8584" y="12802"/>
                  </a:lnTo>
                  <a:lnTo>
                    <a:pt x="8180" y="12655"/>
                  </a:lnTo>
                  <a:lnTo>
                    <a:pt x="7777" y="12509"/>
                  </a:lnTo>
                  <a:lnTo>
                    <a:pt x="7300" y="12252"/>
                  </a:lnTo>
                  <a:lnTo>
                    <a:pt x="6860" y="11958"/>
                  </a:lnTo>
                  <a:lnTo>
                    <a:pt x="6419" y="11628"/>
                  </a:lnTo>
                  <a:lnTo>
                    <a:pt x="6016" y="11298"/>
                  </a:lnTo>
                  <a:lnTo>
                    <a:pt x="5246" y="10564"/>
                  </a:lnTo>
                  <a:lnTo>
                    <a:pt x="4512" y="9794"/>
                  </a:lnTo>
                  <a:lnTo>
                    <a:pt x="3008" y="8290"/>
                  </a:lnTo>
                  <a:lnTo>
                    <a:pt x="2274" y="7520"/>
                  </a:lnTo>
                  <a:lnTo>
                    <a:pt x="2091" y="7300"/>
                  </a:lnTo>
                  <a:lnTo>
                    <a:pt x="1871" y="7080"/>
                  </a:lnTo>
                  <a:lnTo>
                    <a:pt x="1944" y="6713"/>
                  </a:lnTo>
                  <a:lnTo>
                    <a:pt x="2054" y="6383"/>
                  </a:lnTo>
                  <a:lnTo>
                    <a:pt x="2238" y="6053"/>
                  </a:lnTo>
                  <a:lnTo>
                    <a:pt x="2421" y="5722"/>
                  </a:lnTo>
                  <a:lnTo>
                    <a:pt x="2641" y="5429"/>
                  </a:lnTo>
                  <a:lnTo>
                    <a:pt x="2898" y="5172"/>
                  </a:lnTo>
                  <a:lnTo>
                    <a:pt x="3411" y="4622"/>
                  </a:lnTo>
                  <a:lnTo>
                    <a:pt x="4475" y="3558"/>
                  </a:lnTo>
                  <a:lnTo>
                    <a:pt x="5025" y="3045"/>
                  </a:lnTo>
                  <a:lnTo>
                    <a:pt x="5246" y="2825"/>
                  </a:lnTo>
                  <a:lnTo>
                    <a:pt x="5392" y="2678"/>
                  </a:lnTo>
                  <a:lnTo>
                    <a:pt x="5502" y="2605"/>
                  </a:lnTo>
                  <a:lnTo>
                    <a:pt x="5612" y="2715"/>
                  </a:lnTo>
                  <a:lnTo>
                    <a:pt x="5392" y="2825"/>
                  </a:lnTo>
                  <a:lnTo>
                    <a:pt x="5246" y="2971"/>
                  </a:lnTo>
                  <a:lnTo>
                    <a:pt x="4952" y="3301"/>
                  </a:lnTo>
                  <a:lnTo>
                    <a:pt x="4805" y="3485"/>
                  </a:lnTo>
                  <a:lnTo>
                    <a:pt x="4695" y="3668"/>
                  </a:lnTo>
                  <a:lnTo>
                    <a:pt x="4585" y="3888"/>
                  </a:lnTo>
                  <a:lnTo>
                    <a:pt x="4585" y="3962"/>
                  </a:lnTo>
                  <a:lnTo>
                    <a:pt x="4622" y="4072"/>
                  </a:lnTo>
                  <a:lnTo>
                    <a:pt x="4659" y="4145"/>
                  </a:lnTo>
                  <a:lnTo>
                    <a:pt x="4732" y="4145"/>
                  </a:lnTo>
                  <a:lnTo>
                    <a:pt x="4915" y="4035"/>
                  </a:lnTo>
                  <a:lnTo>
                    <a:pt x="5025" y="3888"/>
                  </a:lnTo>
                  <a:lnTo>
                    <a:pt x="5209" y="3558"/>
                  </a:lnTo>
                  <a:lnTo>
                    <a:pt x="5502" y="3228"/>
                  </a:lnTo>
                  <a:lnTo>
                    <a:pt x="5759" y="2898"/>
                  </a:lnTo>
                  <a:lnTo>
                    <a:pt x="6016" y="3118"/>
                  </a:lnTo>
                  <a:lnTo>
                    <a:pt x="5832" y="3301"/>
                  </a:lnTo>
                  <a:lnTo>
                    <a:pt x="5612" y="3522"/>
                  </a:lnTo>
                  <a:lnTo>
                    <a:pt x="5466" y="3742"/>
                  </a:lnTo>
                  <a:lnTo>
                    <a:pt x="5356" y="3962"/>
                  </a:lnTo>
                  <a:lnTo>
                    <a:pt x="5319" y="4072"/>
                  </a:lnTo>
                  <a:lnTo>
                    <a:pt x="5392" y="4182"/>
                  </a:lnTo>
                  <a:lnTo>
                    <a:pt x="5502" y="4219"/>
                  </a:lnTo>
                  <a:lnTo>
                    <a:pt x="5539" y="4219"/>
                  </a:lnTo>
                  <a:lnTo>
                    <a:pt x="5612" y="4182"/>
                  </a:lnTo>
                  <a:lnTo>
                    <a:pt x="5796" y="3998"/>
                  </a:lnTo>
                  <a:lnTo>
                    <a:pt x="5942" y="3778"/>
                  </a:lnTo>
                  <a:lnTo>
                    <a:pt x="6089" y="3558"/>
                  </a:lnTo>
                  <a:lnTo>
                    <a:pt x="6199" y="3301"/>
                  </a:lnTo>
                  <a:lnTo>
                    <a:pt x="6309" y="3375"/>
                  </a:lnTo>
                  <a:lnTo>
                    <a:pt x="6456" y="3485"/>
                  </a:lnTo>
                  <a:lnTo>
                    <a:pt x="6346" y="3595"/>
                  </a:lnTo>
                  <a:lnTo>
                    <a:pt x="6236" y="3705"/>
                  </a:lnTo>
                  <a:lnTo>
                    <a:pt x="6089" y="3962"/>
                  </a:lnTo>
                  <a:lnTo>
                    <a:pt x="5869" y="4255"/>
                  </a:lnTo>
                  <a:lnTo>
                    <a:pt x="5796" y="4402"/>
                  </a:lnTo>
                  <a:lnTo>
                    <a:pt x="5722" y="4585"/>
                  </a:lnTo>
                  <a:lnTo>
                    <a:pt x="5722" y="4622"/>
                  </a:lnTo>
                  <a:lnTo>
                    <a:pt x="5722" y="4695"/>
                  </a:lnTo>
                  <a:lnTo>
                    <a:pt x="5796" y="4732"/>
                  </a:lnTo>
                  <a:lnTo>
                    <a:pt x="5906" y="4769"/>
                  </a:lnTo>
                  <a:lnTo>
                    <a:pt x="6016" y="4695"/>
                  </a:lnTo>
                  <a:lnTo>
                    <a:pt x="6126" y="4585"/>
                  </a:lnTo>
                  <a:lnTo>
                    <a:pt x="6199" y="4439"/>
                  </a:lnTo>
                  <a:lnTo>
                    <a:pt x="6383" y="4145"/>
                  </a:lnTo>
                  <a:lnTo>
                    <a:pt x="6456" y="3962"/>
                  </a:lnTo>
                  <a:lnTo>
                    <a:pt x="6603" y="3632"/>
                  </a:lnTo>
                  <a:lnTo>
                    <a:pt x="7300" y="4145"/>
                  </a:lnTo>
                  <a:lnTo>
                    <a:pt x="7116" y="4292"/>
                  </a:lnTo>
                  <a:lnTo>
                    <a:pt x="6933" y="4439"/>
                  </a:lnTo>
                  <a:lnTo>
                    <a:pt x="6713" y="4695"/>
                  </a:lnTo>
                  <a:lnTo>
                    <a:pt x="6529" y="5026"/>
                  </a:lnTo>
                  <a:lnTo>
                    <a:pt x="6529" y="5099"/>
                  </a:lnTo>
                  <a:lnTo>
                    <a:pt x="6529" y="5172"/>
                  </a:lnTo>
                  <a:lnTo>
                    <a:pt x="6566" y="5209"/>
                  </a:lnTo>
                  <a:lnTo>
                    <a:pt x="6639" y="5246"/>
                  </a:lnTo>
                  <a:lnTo>
                    <a:pt x="6676" y="5282"/>
                  </a:lnTo>
                  <a:lnTo>
                    <a:pt x="6749" y="5282"/>
                  </a:lnTo>
                  <a:lnTo>
                    <a:pt x="6823" y="5246"/>
                  </a:lnTo>
                  <a:lnTo>
                    <a:pt x="6860" y="5172"/>
                  </a:lnTo>
                  <a:lnTo>
                    <a:pt x="7153" y="4695"/>
                  </a:lnTo>
                  <a:lnTo>
                    <a:pt x="7410" y="4255"/>
                  </a:lnTo>
                  <a:lnTo>
                    <a:pt x="7740" y="4475"/>
                  </a:lnTo>
                  <a:lnTo>
                    <a:pt x="7483" y="4732"/>
                  </a:lnTo>
                  <a:lnTo>
                    <a:pt x="7116" y="5136"/>
                  </a:lnTo>
                  <a:lnTo>
                    <a:pt x="7080" y="5209"/>
                  </a:lnTo>
                  <a:lnTo>
                    <a:pt x="7043" y="5246"/>
                  </a:lnTo>
                  <a:lnTo>
                    <a:pt x="7080" y="5319"/>
                  </a:lnTo>
                  <a:lnTo>
                    <a:pt x="7116" y="5356"/>
                  </a:lnTo>
                  <a:lnTo>
                    <a:pt x="7190" y="5392"/>
                  </a:lnTo>
                  <a:lnTo>
                    <a:pt x="7263" y="5429"/>
                  </a:lnTo>
                  <a:lnTo>
                    <a:pt x="7336" y="5429"/>
                  </a:lnTo>
                  <a:lnTo>
                    <a:pt x="7373" y="5356"/>
                  </a:lnTo>
                  <a:lnTo>
                    <a:pt x="7556" y="5172"/>
                  </a:lnTo>
                  <a:lnTo>
                    <a:pt x="7740" y="4989"/>
                  </a:lnTo>
                  <a:lnTo>
                    <a:pt x="7813" y="4805"/>
                  </a:lnTo>
                  <a:lnTo>
                    <a:pt x="7850" y="4695"/>
                  </a:lnTo>
                  <a:lnTo>
                    <a:pt x="7887" y="4585"/>
                  </a:lnTo>
                  <a:lnTo>
                    <a:pt x="8474" y="4989"/>
                  </a:lnTo>
                  <a:lnTo>
                    <a:pt x="8107" y="5319"/>
                  </a:lnTo>
                  <a:lnTo>
                    <a:pt x="7813" y="5722"/>
                  </a:lnTo>
                  <a:lnTo>
                    <a:pt x="7777" y="5796"/>
                  </a:lnTo>
                  <a:lnTo>
                    <a:pt x="7777" y="5833"/>
                  </a:lnTo>
                  <a:lnTo>
                    <a:pt x="7813" y="5943"/>
                  </a:lnTo>
                  <a:lnTo>
                    <a:pt x="7887" y="5979"/>
                  </a:lnTo>
                  <a:lnTo>
                    <a:pt x="7997" y="5979"/>
                  </a:lnTo>
                  <a:lnTo>
                    <a:pt x="8033" y="5943"/>
                  </a:lnTo>
                  <a:lnTo>
                    <a:pt x="8327" y="5502"/>
                  </a:lnTo>
                  <a:lnTo>
                    <a:pt x="8584" y="5062"/>
                  </a:lnTo>
                  <a:lnTo>
                    <a:pt x="9024" y="5356"/>
                  </a:lnTo>
                  <a:lnTo>
                    <a:pt x="8767" y="5612"/>
                  </a:lnTo>
                  <a:lnTo>
                    <a:pt x="8584" y="5796"/>
                  </a:lnTo>
                  <a:lnTo>
                    <a:pt x="8510" y="5906"/>
                  </a:lnTo>
                  <a:lnTo>
                    <a:pt x="8474" y="6053"/>
                  </a:lnTo>
                  <a:lnTo>
                    <a:pt x="8253" y="6383"/>
                  </a:lnTo>
                  <a:lnTo>
                    <a:pt x="8217" y="6456"/>
                  </a:lnTo>
                  <a:lnTo>
                    <a:pt x="8253" y="6566"/>
                  </a:lnTo>
                  <a:lnTo>
                    <a:pt x="8290" y="6603"/>
                  </a:lnTo>
                  <a:lnTo>
                    <a:pt x="8363" y="6640"/>
                  </a:lnTo>
                  <a:lnTo>
                    <a:pt x="8474" y="6640"/>
                  </a:lnTo>
                  <a:lnTo>
                    <a:pt x="8547" y="6566"/>
                  </a:lnTo>
                  <a:lnTo>
                    <a:pt x="8804" y="6199"/>
                  </a:lnTo>
                  <a:lnTo>
                    <a:pt x="8877" y="6126"/>
                  </a:lnTo>
                  <a:lnTo>
                    <a:pt x="8950" y="6016"/>
                  </a:lnTo>
                  <a:lnTo>
                    <a:pt x="9097" y="5796"/>
                  </a:lnTo>
                  <a:lnTo>
                    <a:pt x="9244" y="5539"/>
                  </a:lnTo>
                  <a:lnTo>
                    <a:pt x="9537" y="5722"/>
                  </a:lnTo>
                  <a:lnTo>
                    <a:pt x="9354" y="5906"/>
                  </a:lnTo>
                  <a:lnTo>
                    <a:pt x="9207" y="6126"/>
                  </a:lnTo>
                  <a:lnTo>
                    <a:pt x="8950" y="6419"/>
                  </a:lnTo>
                  <a:lnTo>
                    <a:pt x="8877" y="6566"/>
                  </a:lnTo>
                  <a:lnTo>
                    <a:pt x="8840" y="6750"/>
                  </a:lnTo>
                  <a:lnTo>
                    <a:pt x="8914" y="6823"/>
                  </a:lnTo>
                  <a:lnTo>
                    <a:pt x="8950" y="6860"/>
                  </a:lnTo>
                  <a:lnTo>
                    <a:pt x="8987" y="6860"/>
                  </a:lnTo>
                  <a:lnTo>
                    <a:pt x="9134" y="6786"/>
                  </a:lnTo>
                  <a:lnTo>
                    <a:pt x="9244" y="6640"/>
                  </a:lnTo>
                  <a:lnTo>
                    <a:pt x="9391" y="6383"/>
                  </a:lnTo>
                  <a:lnTo>
                    <a:pt x="9537" y="6126"/>
                  </a:lnTo>
                  <a:lnTo>
                    <a:pt x="9721" y="5869"/>
                  </a:lnTo>
                  <a:lnTo>
                    <a:pt x="10198" y="6236"/>
                  </a:lnTo>
                  <a:lnTo>
                    <a:pt x="10051" y="6419"/>
                  </a:lnTo>
                  <a:lnTo>
                    <a:pt x="9867" y="6640"/>
                  </a:lnTo>
                  <a:lnTo>
                    <a:pt x="9684" y="6860"/>
                  </a:lnTo>
                  <a:lnTo>
                    <a:pt x="9611" y="7006"/>
                  </a:lnTo>
                  <a:lnTo>
                    <a:pt x="9574" y="7116"/>
                  </a:lnTo>
                  <a:lnTo>
                    <a:pt x="9574" y="7190"/>
                  </a:lnTo>
                  <a:lnTo>
                    <a:pt x="9611" y="7263"/>
                  </a:lnTo>
                  <a:lnTo>
                    <a:pt x="9757" y="7263"/>
                  </a:lnTo>
                  <a:lnTo>
                    <a:pt x="9867" y="7190"/>
                  </a:lnTo>
                  <a:lnTo>
                    <a:pt x="9941" y="7080"/>
                  </a:lnTo>
                  <a:lnTo>
                    <a:pt x="10124" y="6823"/>
                  </a:lnTo>
                  <a:lnTo>
                    <a:pt x="10271" y="6603"/>
                  </a:lnTo>
                  <a:lnTo>
                    <a:pt x="10381" y="6383"/>
                  </a:lnTo>
                  <a:lnTo>
                    <a:pt x="10895" y="6823"/>
                  </a:lnTo>
                  <a:lnTo>
                    <a:pt x="10931" y="6860"/>
                  </a:lnTo>
                  <a:lnTo>
                    <a:pt x="10638" y="7226"/>
                  </a:lnTo>
                  <a:lnTo>
                    <a:pt x="10381" y="7593"/>
                  </a:lnTo>
                  <a:lnTo>
                    <a:pt x="10271" y="7703"/>
                  </a:lnTo>
                  <a:lnTo>
                    <a:pt x="10271" y="7777"/>
                  </a:lnTo>
                  <a:lnTo>
                    <a:pt x="10271" y="7813"/>
                  </a:lnTo>
                  <a:lnTo>
                    <a:pt x="10344" y="7923"/>
                  </a:lnTo>
                  <a:lnTo>
                    <a:pt x="10418" y="7960"/>
                  </a:lnTo>
                  <a:lnTo>
                    <a:pt x="10491" y="7923"/>
                  </a:lnTo>
                  <a:lnTo>
                    <a:pt x="10528" y="7887"/>
                  </a:lnTo>
                  <a:lnTo>
                    <a:pt x="10821" y="7483"/>
                  </a:lnTo>
                  <a:lnTo>
                    <a:pt x="11115" y="7043"/>
                  </a:lnTo>
                  <a:lnTo>
                    <a:pt x="11445" y="7447"/>
                  </a:lnTo>
                  <a:lnTo>
                    <a:pt x="11298" y="7703"/>
                  </a:lnTo>
                  <a:lnTo>
                    <a:pt x="11151" y="7960"/>
                  </a:lnTo>
                  <a:lnTo>
                    <a:pt x="10968" y="8253"/>
                  </a:lnTo>
                  <a:lnTo>
                    <a:pt x="10931" y="8437"/>
                  </a:lnTo>
                  <a:lnTo>
                    <a:pt x="10931" y="8510"/>
                  </a:lnTo>
                  <a:lnTo>
                    <a:pt x="10931" y="8584"/>
                  </a:lnTo>
                  <a:lnTo>
                    <a:pt x="10968" y="8657"/>
                  </a:lnTo>
                  <a:lnTo>
                    <a:pt x="11041" y="8657"/>
                  </a:lnTo>
                  <a:lnTo>
                    <a:pt x="11188" y="8584"/>
                  </a:lnTo>
                  <a:lnTo>
                    <a:pt x="11261" y="8474"/>
                  </a:lnTo>
                  <a:lnTo>
                    <a:pt x="11408" y="8180"/>
                  </a:lnTo>
                  <a:lnTo>
                    <a:pt x="11628" y="7703"/>
                  </a:lnTo>
                  <a:lnTo>
                    <a:pt x="11812" y="7997"/>
                  </a:lnTo>
                  <a:lnTo>
                    <a:pt x="11995" y="8290"/>
                  </a:lnTo>
                  <a:lnTo>
                    <a:pt x="11812" y="8694"/>
                  </a:lnTo>
                  <a:lnTo>
                    <a:pt x="11628" y="9097"/>
                  </a:lnTo>
                  <a:lnTo>
                    <a:pt x="11518" y="9097"/>
                  </a:lnTo>
                  <a:lnTo>
                    <a:pt x="11408" y="9317"/>
                  </a:lnTo>
                  <a:lnTo>
                    <a:pt x="11335" y="9501"/>
                  </a:lnTo>
                  <a:lnTo>
                    <a:pt x="11335" y="9574"/>
                  </a:lnTo>
                  <a:lnTo>
                    <a:pt x="11335" y="9647"/>
                  </a:lnTo>
                  <a:lnTo>
                    <a:pt x="11408" y="9721"/>
                  </a:lnTo>
                  <a:lnTo>
                    <a:pt x="11591" y="9721"/>
                  </a:lnTo>
                  <a:lnTo>
                    <a:pt x="11628" y="9684"/>
                  </a:lnTo>
                  <a:lnTo>
                    <a:pt x="11812" y="9427"/>
                  </a:lnTo>
                  <a:lnTo>
                    <a:pt x="11958" y="9171"/>
                  </a:lnTo>
                  <a:lnTo>
                    <a:pt x="12105" y="8914"/>
                  </a:lnTo>
                  <a:lnTo>
                    <a:pt x="12178" y="8657"/>
                  </a:lnTo>
                  <a:lnTo>
                    <a:pt x="12325" y="9024"/>
                  </a:lnTo>
                  <a:lnTo>
                    <a:pt x="12472" y="9427"/>
                  </a:lnTo>
                  <a:lnTo>
                    <a:pt x="12068" y="10088"/>
                  </a:lnTo>
                  <a:lnTo>
                    <a:pt x="11995" y="10088"/>
                  </a:lnTo>
                  <a:lnTo>
                    <a:pt x="11922" y="10271"/>
                  </a:lnTo>
                  <a:lnTo>
                    <a:pt x="11848" y="10418"/>
                  </a:lnTo>
                  <a:lnTo>
                    <a:pt x="11848" y="10491"/>
                  </a:lnTo>
                  <a:lnTo>
                    <a:pt x="11848" y="10528"/>
                  </a:lnTo>
                  <a:lnTo>
                    <a:pt x="11922" y="10601"/>
                  </a:lnTo>
                  <a:lnTo>
                    <a:pt x="12068" y="10601"/>
                  </a:lnTo>
                  <a:lnTo>
                    <a:pt x="12142" y="10564"/>
                  </a:lnTo>
                  <a:lnTo>
                    <a:pt x="12362" y="10198"/>
                  </a:lnTo>
                  <a:lnTo>
                    <a:pt x="12582" y="9831"/>
                  </a:lnTo>
                  <a:lnTo>
                    <a:pt x="12692" y="10454"/>
                  </a:lnTo>
                  <a:lnTo>
                    <a:pt x="12509" y="10638"/>
                  </a:lnTo>
                  <a:lnTo>
                    <a:pt x="12362" y="10858"/>
                  </a:lnTo>
                  <a:lnTo>
                    <a:pt x="12215" y="11078"/>
                  </a:lnTo>
                  <a:lnTo>
                    <a:pt x="12178" y="11225"/>
                  </a:lnTo>
                  <a:lnTo>
                    <a:pt x="12178" y="11371"/>
                  </a:lnTo>
                  <a:lnTo>
                    <a:pt x="12215" y="11408"/>
                  </a:lnTo>
                  <a:lnTo>
                    <a:pt x="12252" y="11408"/>
                  </a:lnTo>
                  <a:lnTo>
                    <a:pt x="12362" y="11371"/>
                  </a:lnTo>
                  <a:lnTo>
                    <a:pt x="12472" y="11298"/>
                  </a:lnTo>
                  <a:lnTo>
                    <a:pt x="12582" y="11078"/>
                  </a:lnTo>
                  <a:lnTo>
                    <a:pt x="12692" y="10858"/>
                  </a:lnTo>
                  <a:lnTo>
                    <a:pt x="12729" y="11188"/>
                  </a:lnTo>
                  <a:lnTo>
                    <a:pt x="12655" y="11775"/>
                  </a:lnTo>
                  <a:lnTo>
                    <a:pt x="12509" y="11922"/>
                  </a:lnTo>
                  <a:lnTo>
                    <a:pt x="12362" y="12068"/>
                  </a:lnTo>
                  <a:lnTo>
                    <a:pt x="12325" y="12215"/>
                  </a:lnTo>
                  <a:lnTo>
                    <a:pt x="12325" y="12288"/>
                  </a:lnTo>
                  <a:lnTo>
                    <a:pt x="12362" y="12362"/>
                  </a:lnTo>
                  <a:lnTo>
                    <a:pt x="12435" y="12398"/>
                  </a:lnTo>
                  <a:lnTo>
                    <a:pt x="12472" y="12398"/>
                  </a:lnTo>
                  <a:lnTo>
                    <a:pt x="12619" y="12288"/>
                  </a:lnTo>
                  <a:lnTo>
                    <a:pt x="12655" y="12655"/>
                  </a:lnTo>
                  <a:lnTo>
                    <a:pt x="12692" y="12692"/>
                  </a:lnTo>
                  <a:lnTo>
                    <a:pt x="12729" y="12655"/>
                  </a:lnTo>
                  <a:lnTo>
                    <a:pt x="12802" y="12545"/>
                  </a:lnTo>
                  <a:lnTo>
                    <a:pt x="12912" y="12398"/>
                  </a:lnTo>
                  <a:lnTo>
                    <a:pt x="13022" y="12068"/>
                  </a:lnTo>
                  <a:lnTo>
                    <a:pt x="13095" y="11738"/>
                  </a:lnTo>
                  <a:lnTo>
                    <a:pt x="13132" y="11408"/>
                  </a:lnTo>
                  <a:lnTo>
                    <a:pt x="13132" y="11005"/>
                  </a:lnTo>
                  <a:lnTo>
                    <a:pt x="13132" y="10638"/>
                  </a:lnTo>
                  <a:lnTo>
                    <a:pt x="13095" y="10234"/>
                  </a:lnTo>
                  <a:lnTo>
                    <a:pt x="13022" y="9867"/>
                  </a:lnTo>
                  <a:lnTo>
                    <a:pt x="12949" y="9464"/>
                  </a:lnTo>
                  <a:lnTo>
                    <a:pt x="12839" y="9060"/>
                  </a:lnTo>
                  <a:lnTo>
                    <a:pt x="12692" y="8694"/>
                  </a:lnTo>
                  <a:lnTo>
                    <a:pt x="12545" y="8327"/>
                  </a:lnTo>
                  <a:lnTo>
                    <a:pt x="12325" y="7960"/>
                  </a:lnTo>
                  <a:lnTo>
                    <a:pt x="12142" y="7630"/>
                  </a:lnTo>
                  <a:lnTo>
                    <a:pt x="11885" y="7300"/>
                  </a:lnTo>
                  <a:lnTo>
                    <a:pt x="11628" y="6970"/>
                  </a:lnTo>
                  <a:lnTo>
                    <a:pt x="11335" y="6640"/>
                  </a:lnTo>
                  <a:lnTo>
                    <a:pt x="11041" y="6346"/>
                  </a:lnTo>
                  <a:lnTo>
                    <a:pt x="10344" y="5759"/>
                  </a:lnTo>
                  <a:lnTo>
                    <a:pt x="9647" y="5246"/>
                  </a:lnTo>
                  <a:lnTo>
                    <a:pt x="8914" y="4732"/>
                  </a:lnTo>
                  <a:lnTo>
                    <a:pt x="8987" y="4439"/>
                  </a:lnTo>
                  <a:lnTo>
                    <a:pt x="9024" y="4182"/>
                  </a:lnTo>
                  <a:lnTo>
                    <a:pt x="9060" y="3558"/>
                  </a:lnTo>
                  <a:lnTo>
                    <a:pt x="9097" y="2898"/>
                  </a:lnTo>
                  <a:lnTo>
                    <a:pt x="9281" y="220"/>
                  </a:lnTo>
                  <a:lnTo>
                    <a:pt x="9244" y="110"/>
                  </a:lnTo>
                  <a:lnTo>
                    <a:pt x="9207" y="37"/>
                  </a:lnTo>
                  <a:lnTo>
                    <a:pt x="9097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301" name="Google Shape;301;p5"/>
            <p:cNvSpPr/>
            <p:nvPr/>
          </p:nvSpPr>
          <p:spPr>
            <a:xfrm>
              <a:off x="6537275" y="2750650"/>
              <a:ext cx="459450" cy="475050"/>
            </a:xfrm>
            <a:custGeom>
              <a:avLst/>
              <a:gdLst/>
              <a:ahLst/>
              <a:cxnLst/>
              <a:rect l="l" t="t" r="r" b="b"/>
              <a:pathLst>
                <a:path w="18378" h="19002" extrusionOk="0">
                  <a:moveTo>
                    <a:pt x="13793" y="5429"/>
                  </a:moveTo>
                  <a:lnTo>
                    <a:pt x="13682" y="5466"/>
                  </a:lnTo>
                  <a:lnTo>
                    <a:pt x="13572" y="5502"/>
                  </a:lnTo>
                  <a:lnTo>
                    <a:pt x="13499" y="5576"/>
                  </a:lnTo>
                  <a:lnTo>
                    <a:pt x="13352" y="5759"/>
                  </a:lnTo>
                  <a:lnTo>
                    <a:pt x="13352" y="5869"/>
                  </a:lnTo>
                  <a:lnTo>
                    <a:pt x="13352" y="5979"/>
                  </a:lnTo>
                  <a:lnTo>
                    <a:pt x="13389" y="6016"/>
                  </a:lnTo>
                  <a:lnTo>
                    <a:pt x="13426" y="6053"/>
                  </a:lnTo>
                  <a:lnTo>
                    <a:pt x="13499" y="6053"/>
                  </a:lnTo>
                  <a:lnTo>
                    <a:pt x="13572" y="5979"/>
                  </a:lnTo>
                  <a:lnTo>
                    <a:pt x="13646" y="5943"/>
                  </a:lnTo>
                  <a:lnTo>
                    <a:pt x="13719" y="5796"/>
                  </a:lnTo>
                  <a:lnTo>
                    <a:pt x="13829" y="5649"/>
                  </a:lnTo>
                  <a:lnTo>
                    <a:pt x="13903" y="5502"/>
                  </a:lnTo>
                  <a:lnTo>
                    <a:pt x="13903" y="5466"/>
                  </a:lnTo>
                  <a:lnTo>
                    <a:pt x="13903" y="5429"/>
                  </a:lnTo>
                  <a:close/>
                  <a:moveTo>
                    <a:pt x="13242" y="6089"/>
                  </a:moveTo>
                  <a:lnTo>
                    <a:pt x="13169" y="6126"/>
                  </a:lnTo>
                  <a:lnTo>
                    <a:pt x="13022" y="6309"/>
                  </a:lnTo>
                  <a:lnTo>
                    <a:pt x="12912" y="6493"/>
                  </a:lnTo>
                  <a:lnTo>
                    <a:pt x="12875" y="6529"/>
                  </a:lnTo>
                  <a:lnTo>
                    <a:pt x="12875" y="6603"/>
                  </a:lnTo>
                  <a:lnTo>
                    <a:pt x="12949" y="6676"/>
                  </a:lnTo>
                  <a:lnTo>
                    <a:pt x="13022" y="6713"/>
                  </a:lnTo>
                  <a:lnTo>
                    <a:pt x="13096" y="6676"/>
                  </a:lnTo>
                  <a:lnTo>
                    <a:pt x="13132" y="6639"/>
                  </a:lnTo>
                  <a:lnTo>
                    <a:pt x="13242" y="6456"/>
                  </a:lnTo>
                  <a:lnTo>
                    <a:pt x="13352" y="6273"/>
                  </a:lnTo>
                  <a:lnTo>
                    <a:pt x="13389" y="6199"/>
                  </a:lnTo>
                  <a:lnTo>
                    <a:pt x="13316" y="6126"/>
                  </a:lnTo>
                  <a:lnTo>
                    <a:pt x="13242" y="6089"/>
                  </a:lnTo>
                  <a:close/>
                  <a:moveTo>
                    <a:pt x="17241" y="6419"/>
                  </a:moveTo>
                  <a:lnTo>
                    <a:pt x="17534" y="6713"/>
                  </a:lnTo>
                  <a:lnTo>
                    <a:pt x="17497" y="6713"/>
                  </a:lnTo>
                  <a:lnTo>
                    <a:pt x="17387" y="6823"/>
                  </a:lnTo>
                  <a:lnTo>
                    <a:pt x="17351" y="6676"/>
                  </a:lnTo>
                  <a:lnTo>
                    <a:pt x="17241" y="6419"/>
                  </a:lnTo>
                  <a:close/>
                  <a:moveTo>
                    <a:pt x="12692" y="6786"/>
                  </a:moveTo>
                  <a:lnTo>
                    <a:pt x="12582" y="6860"/>
                  </a:lnTo>
                  <a:lnTo>
                    <a:pt x="12435" y="6970"/>
                  </a:lnTo>
                  <a:lnTo>
                    <a:pt x="12399" y="7116"/>
                  </a:lnTo>
                  <a:lnTo>
                    <a:pt x="12362" y="7190"/>
                  </a:lnTo>
                  <a:lnTo>
                    <a:pt x="12399" y="7226"/>
                  </a:lnTo>
                  <a:lnTo>
                    <a:pt x="12472" y="7300"/>
                  </a:lnTo>
                  <a:lnTo>
                    <a:pt x="12582" y="7300"/>
                  </a:lnTo>
                  <a:lnTo>
                    <a:pt x="12619" y="7263"/>
                  </a:lnTo>
                  <a:lnTo>
                    <a:pt x="12655" y="7190"/>
                  </a:lnTo>
                  <a:lnTo>
                    <a:pt x="12729" y="7043"/>
                  </a:lnTo>
                  <a:lnTo>
                    <a:pt x="12802" y="7006"/>
                  </a:lnTo>
                  <a:lnTo>
                    <a:pt x="12839" y="6933"/>
                  </a:lnTo>
                  <a:lnTo>
                    <a:pt x="12875" y="6860"/>
                  </a:lnTo>
                  <a:lnTo>
                    <a:pt x="12875" y="6823"/>
                  </a:lnTo>
                  <a:lnTo>
                    <a:pt x="12839" y="6823"/>
                  </a:lnTo>
                  <a:lnTo>
                    <a:pt x="12765" y="6786"/>
                  </a:lnTo>
                  <a:close/>
                  <a:moveTo>
                    <a:pt x="17571" y="6750"/>
                  </a:moveTo>
                  <a:lnTo>
                    <a:pt x="17828" y="7043"/>
                  </a:lnTo>
                  <a:lnTo>
                    <a:pt x="18048" y="7373"/>
                  </a:lnTo>
                  <a:lnTo>
                    <a:pt x="17828" y="7593"/>
                  </a:lnTo>
                  <a:lnTo>
                    <a:pt x="17828" y="7520"/>
                  </a:lnTo>
                  <a:lnTo>
                    <a:pt x="17864" y="7336"/>
                  </a:lnTo>
                  <a:lnTo>
                    <a:pt x="17828" y="7116"/>
                  </a:lnTo>
                  <a:lnTo>
                    <a:pt x="17828" y="7080"/>
                  </a:lnTo>
                  <a:lnTo>
                    <a:pt x="17754" y="7006"/>
                  </a:lnTo>
                  <a:lnTo>
                    <a:pt x="17681" y="7006"/>
                  </a:lnTo>
                  <a:lnTo>
                    <a:pt x="17644" y="7043"/>
                  </a:lnTo>
                  <a:lnTo>
                    <a:pt x="17681" y="7080"/>
                  </a:lnTo>
                  <a:lnTo>
                    <a:pt x="17644" y="7226"/>
                  </a:lnTo>
                  <a:lnTo>
                    <a:pt x="17607" y="7446"/>
                  </a:lnTo>
                  <a:lnTo>
                    <a:pt x="17534" y="7667"/>
                  </a:lnTo>
                  <a:lnTo>
                    <a:pt x="17534" y="7887"/>
                  </a:lnTo>
                  <a:lnTo>
                    <a:pt x="17534" y="7960"/>
                  </a:lnTo>
                  <a:lnTo>
                    <a:pt x="17131" y="8584"/>
                  </a:lnTo>
                  <a:lnTo>
                    <a:pt x="17167" y="8217"/>
                  </a:lnTo>
                  <a:lnTo>
                    <a:pt x="17241" y="7850"/>
                  </a:lnTo>
                  <a:lnTo>
                    <a:pt x="17387" y="7630"/>
                  </a:lnTo>
                  <a:lnTo>
                    <a:pt x="17387" y="7593"/>
                  </a:lnTo>
                  <a:lnTo>
                    <a:pt x="17387" y="7520"/>
                  </a:lnTo>
                  <a:lnTo>
                    <a:pt x="17461" y="7483"/>
                  </a:lnTo>
                  <a:lnTo>
                    <a:pt x="17497" y="7446"/>
                  </a:lnTo>
                  <a:lnTo>
                    <a:pt x="17534" y="7373"/>
                  </a:lnTo>
                  <a:lnTo>
                    <a:pt x="17534" y="7263"/>
                  </a:lnTo>
                  <a:lnTo>
                    <a:pt x="17497" y="7080"/>
                  </a:lnTo>
                  <a:lnTo>
                    <a:pt x="17571" y="6750"/>
                  </a:lnTo>
                  <a:close/>
                  <a:moveTo>
                    <a:pt x="16874" y="8840"/>
                  </a:moveTo>
                  <a:lnTo>
                    <a:pt x="16947" y="8877"/>
                  </a:lnTo>
                  <a:lnTo>
                    <a:pt x="16874" y="8950"/>
                  </a:lnTo>
                  <a:lnTo>
                    <a:pt x="16874" y="8877"/>
                  </a:lnTo>
                  <a:lnTo>
                    <a:pt x="16874" y="8840"/>
                  </a:lnTo>
                  <a:close/>
                  <a:moveTo>
                    <a:pt x="11445" y="8584"/>
                  </a:moveTo>
                  <a:lnTo>
                    <a:pt x="11408" y="8620"/>
                  </a:lnTo>
                  <a:lnTo>
                    <a:pt x="11298" y="8657"/>
                  </a:lnTo>
                  <a:lnTo>
                    <a:pt x="11188" y="8804"/>
                  </a:lnTo>
                  <a:lnTo>
                    <a:pt x="11188" y="8840"/>
                  </a:lnTo>
                  <a:lnTo>
                    <a:pt x="11188" y="8914"/>
                  </a:lnTo>
                  <a:lnTo>
                    <a:pt x="11188" y="8987"/>
                  </a:lnTo>
                  <a:lnTo>
                    <a:pt x="11225" y="9024"/>
                  </a:lnTo>
                  <a:lnTo>
                    <a:pt x="11408" y="9024"/>
                  </a:lnTo>
                  <a:lnTo>
                    <a:pt x="11445" y="8987"/>
                  </a:lnTo>
                  <a:lnTo>
                    <a:pt x="11555" y="8804"/>
                  </a:lnTo>
                  <a:lnTo>
                    <a:pt x="11555" y="8730"/>
                  </a:lnTo>
                  <a:lnTo>
                    <a:pt x="11555" y="8657"/>
                  </a:lnTo>
                  <a:lnTo>
                    <a:pt x="11518" y="8620"/>
                  </a:lnTo>
                  <a:lnTo>
                    <a:pt x="11445" y="8584"/>
                  </a:lnTo>
                  <a:close/>
                  <a:moveTo>
                    <a:pt x="16580" y="8804"/>
                  </a:moveTo>
                  <a:lnTo>
                    <a:pt x="16580" y="8877"/>
                  </a:lnTo>
                  <a:lnTo>
                    <a:pt x="16580" y="9060"/>
                  </a:lnTo>
                  <a:lnTo>
                    <a:pt x="16617" y="9170"/>
                  </a:lnTo>
                  <a:lnTo>
                    <a:pt x="16654" y="9244"/>
                  </a:lnTo>
                  <a:lnTo>
                    <a:pt x="16397" y="9611"/>
                  </a:lnTo>
                  <a:lnTo>
                    <a:pt x="16360" y="9391"/>
                  </a:lnTo>
                  <a:lnTo>
                    <a:pt x="16324" y="9170"/>
                  </a:lnTo>
                  <a:lnTo>
                    <a:pt x="16324" y="9097"/>
                  </a:lnTo>
                  <a:lnTo>
                    <a:pt x="16580" y="8804"/>
                  </a:lnTo>
                  <a:close/>
                  <a:moveTo>
                    <a:pt x="16067" y="9391"/>
                  </a:moveTo>
                  <a:lnTo>
                    <a:pt x="16067" y="9684"/>
                  </a:lnTo>
                  <a:lnTo>
                    <a:pt x="16103" y="9794"/>
                  </a:lnTo>
                  <a:lnTo>
                    <a:pt x="16177" y="9941"/>
                  </a:lnTo>
                  <a:lnTo>
                    <a:pt x="15993" y="10161"/>
                  </a:lnTo>
                  <a:lnTo>
                    <a:pt x="15920" y="10308"/>
                  </a:lnTo>
                  <a:lnTo>
                    <a:pt x="15957" y="9867"/>
                  </a:lnTo>
                  <a:lnTo>
                    <a:pt x="15920" y="9794"/>
                  </a:lnTo>
                  <a:lnTo>
                    <a:pt x="15847" y="9757"/>
                  </a:lnTo>
                  <a:lnTo>
                    <a:pt x="15810" y="9721"/>
                  </a:lnTo>
                  <a:lnTo>
                    <a:pt x="16067" y="9391"/>
                  </a:lnTo>
                  <a:close/>
                  <a:moveTo>
                    <a:pt x="9611" y="2348"/>
                  </a:moveTo>
                  <a:lnTo>
                    <a:pt x="9574" y="2421"/>
                  </a:lnTo>
                  <a:lnTo>
                    <a:pt x="9134" y="2861"/>
                  </a:lnTo>
                  <a:lnTo>
                    <a:pt x="8767" y="3375"/>
                  </a:lnTo>
                  <a:lnTo>
                    <a:pt x="7997" y="4365"/>
                  </a:lnTo>
                  <a:lnTo>
                    <a:pt x="7630" y="4879"/>
                  </a:lnTo>
                  <a:lnTo>
                    <a:pt x="7227" y="5356"/>
                  </a:lnTo>
                  <a:lnTo>
                    <a:pt x="6823" y="5832"/>
                  </a:lnTo>
                  <a:lnTo>
                    <a:pt x="6346" y="6273"/>
                  </a:lnTo>
                  <a:lnTo>
                    <a:pt x="6273" y="6346"/>
                  </a:lnTo>
                  <a:lnTo>
                    <a:pt x="6273" y="6456"/>
                  </a:lnTo>
                  <a:lnTo>
                    <a:pt x="6236" y="6456"/>
                  </a:lnTo>
                  <a:lnTo>
                    <a:pt x="6163" y="6493"/>
                  </a:lnTo>
                  <a:lnTo>
                    <a:pt x="6163" y="6566"/>
                  </a:lnTo>
                  <a:lnTo>
                    <a:pt x="6199" y="6603"/>
                  </a:lnTo>
                  <a:lnTo>
                    <a:pt x="6309" y="6786"/>
                  </a:lnTo>
                  <a:lnTo>
                    <a:pt x="6493" y="6970"/>
                  </a:lnTo>
                  <a:lnTo>
                    <a:pt x="6823" y="7263"/>
                  </a:lnTo>
                  <a:lnTo>
                    <a:pt x="7593" y="7813"/>
                  </a:lnTo>
                  <a:lnTo>
                    <a:pt x="8437" y="8363"/>
                  </a:lnTo>
                  <a:lnTo>
                    <a:pt x="8620" y="8510"/>
                  </a:lnTo>
                  <a:lnTo>
                    <a:pt x="8767" y="8694"/>
                  </a:lnTo>
                  <a:lnTo>
                    <a:pt x="9061" y="9060"/>
                  </a:lnTo>
                  <a:lnTo>
                    <a:pt x="9207" y="9207"/>
                  </a:lnTo>
                  <a:lnTo>
                    <a:pt x="9391" y="9354"/>
                  </a:lnTo>
                  <a:lnTo>
                    <a:pt x="9758" y="9574"/>
                  </a:lnTo>
                  <a:lnTo>
                    <a:pt x="10638" y="10161"/>
                  </a:lnTo>
                  <a:lnTo>
                    <a:pt x="11482" y="10784"/>
                  </a:lnTo>
                  <a:lnTo>
                    <a:pt x="12289" y="11408"/>
                  </a:lnTo>
                  <a:lnTo>
                    <a:pt x="12362" y="11445"/>
                  </a:lnTo>
                  <a:lnTo>
                    <a:pt x="12472" y="11445"/>
                  </a:lnTo>
                  <a:lnTo>
                    <a:pt x="12545" y="11408"/>
                  </a:lnTo>
                  <a:lnTo>
                    <a:pt x="12582" y="11371"/>
                  </a:lnTo>
                  <a:lnTo>
                    <a:pt x="12619" y="11298"/>
                  </a:lnTo>
                  <a:lnTo>
                    <a:pt x="12655" y="11188"/>
                  </a:lnTo>
                  <a:lnTo>
                    <a:pt x="12619" y="11115"/>
                  </a:lnTo>
                  <a:lnTo>
                    <a:pt x="12545" y="11041"/>
                  </a:lnTo>
                  <a:lnTo>
                    <a:pt x="11775" y="10418"/>
                  </a:lnTo>
                  <a:lnTo>
                    <a:pt x="11812" y="10381"/>
                  </a:lnTo>
                  <a:lnTo>
                    <a:pt x="11922" y="10198"/>
                  </a:lnTo>
                  <a:lnTo>
                    <a:pt x="11995" y="10014"/>
                  </a:lnTo>
                  <a:lnTo>
                    <a:pt x="11995" y="9941"/>
                  </a:lnTo>
                  <a:lnTo>
                    <a:pt x="11958" y="9904"/>
                  </a:lnTo>
                  <a:lnTo>
                    <a:pt x="11885" y="9904"/>
                  </a:lnTo>
                  <a:lnTo>
                    <a:pt x="11738" y="10051"/>
                  </a:lnTo>
                  <a:lnTo>
                    <a:pt x="11592" y="10234"/>
                  </a:lnTo>
                  <a:lnTo>
                    <a:pt x="11555" y="10271"/>
                  </a:lnTo>
                  <a:lnTo>
                    <a:pt x="11005" y="9867"/>
                  </a:lnTo>
                  <a:lnTo>
                    <a:pt x="10821" y="9757"/>
                  </a:lnTo>
                  <a:lnTo>
                    <a:pt x="10858" y="9684"/>
                  </a:lnTo>
                  <a:lnTo>
                    <a:pt x="10895" y="9611"/>
                  </a:lnTo>
                  <a:lnTo>
                    <a:pt x="11041" y="9464"/>
                  </a:lnTo>
                  <a:lnTo>
                    <a:pt x="11078" y="9427"/>
                  </a:lnTo>
                  <a:lnTo>
                    <a:pt x="11078" y="9354"/>
                  </a:lnTo>
                  <a:lnTo>
                    <a:pt x="11078" y="9317"/>
                  </a:lnTo>
                  <a:lnTo>
                    <a:pt x="11005" y="9281"/>
                  </a:lnTo>
                  <a:lnTo>
                    <a:pt x="10968" y="9317"/>
                  </a:lnTo>
                  <a:lnTo>
                    <a:pt x="10895" y="9281"/>
                  </a:lnTo>
                  <a:lnTo>
                    <a:pt x="10821" y="9317"/>
                  </a:lnTo>
                  <a:lnTo>
                    <a:pt x="10711" y="9427"/>
                  </a:lnTo>
                  <a:lnTo>
                    <a:pt x="10601" y="9574"/>
                  </a:lnTo>
                  <a:lnTo>
                    <a:pt x="10124" y="9281"/>
                  </a:lnTo>
                  <a:lnTo>
                    <a:pt x="10051" y="9207"/>
                  </a:lnTo>
                  <a:lnTo>
                    <a:pt x="10234" y="8914"/>
                  </a:lnTo>
                  <a:lnTo>
                    <a:pt x="10234" y="8840"/>
                  </a:lnTo>
                  <a:lnTo>
                    <a:pt x="10234" y="8804"/>
                  </a:lnTo>
                  <a:lnTo>
                    <a:pt x="10198" y="8730"/>
                  </a:lnTo>
                  <a:lnTo>
                    <a:pt x="10088" y="8694"/>
                  </a:lnTo>
                  <a:lnTo>
                    <a:pt x="10051" y="8730"/>
                  </a:lnTo>
                  <a:lnTo>
                    <a:pt x="10014" y="8767"/>
                  </a:lnTo>
                  <a:lnTo>
                    <a:pt x="9758" y="9060"/>
                  </a:lnTo>
                  <a:lnTo>
                    <a:pt x="9537" y="8877"/>
                  </a:lnTo>
                  <a:lnTo>
                    <a:pt x="9354" y="8694"/>
                  </a:lnTo>
                  <a:lnTo>
                    <a:pt x="9134" y="8437"/>
                  </a:lnTo>
                  <a:lnTo>
                    <a:pt x="9207" y="8327"/>
                  </a:lnTo>
                  <a:lnTo>
                    <a:pt x="9281" y="8217"/>
                  </a:lnTo>
                  <a:lnTo>
                    <a:pt x="9354" y="7960"/>
                  </a:lnTo>
                  <a:lnTo>
                    <a:pt x="9354" y="7887"/>
                  </a:lnTo>
                  <a:lnTo>
                    <a:pt x="9317" y="7850"/>
                  </a:lnTo>
                  <a:lnTo>
                    <a:pt x="9244" y="7850"/>
                  </a:lnTo>
                  <a:lnTo>
                    <a:pt x="9171" y="7887"/>
                  </a:lnTo>
                  <a:lnTo>
                    <a:pt x="8987" y="8107"/>
                  </a:lnTo>
                  <a:lnTo>
                    <a:pt x="8951" y="8180"/>
                  </a:lnTo>
                  <a:lnTo>
                    <a:pt x="8767" y="8033"/>
                  </a:lnTo>
                  <a:lnTo>
                    <a:pt x="8327" y="7740"/>
                  </a:lnTo>
                  <a:lnTo>
                    <a:pt x="8364" y="7446"/>
                  </a:lnTo>
                  <a:lnTo>
                    <a:pt x="8364" y="7410"/>
                  </a:lnTo>
                  <a:lnTo>
                    <a:pt x="8327" y="7336"/>
                  </a:lnTo>
                  <a:lnTo>
                    <a:pt x="8290" y="7300"/>
                  </a:lnTo>
                  <a:lnTo>
                    <a:pt x="8180" y="7300"/>
                  </a:lnTo>
                  <a:lnTo>
                    <a:pt x="8107" y="7336"/>
                  </a:lnTo>
                  <a:lnTo>
                    <a:pt x="8070" y="7446"/>
                  </a:lnTo>
                  <a:lnTo>
                    <a:pt x="8034" y="7556"/>
                  </a:lnTo>
                  <a:lnTo>
                    <a:pt x="7960" y="7520"/>
                  </a:lnTo>
                  <a:lnTo>
                    <a:pt x="7410" y="7116"/>
                  </a:lnTo>
                  <a:lnTo>
                    <a:pt x="7447" y="7080"/>
                  </a:lnTo>
                  <a:lnTo>
                    <a:pt x="7520" y="6970"/>
                  </a:lnTo>
                  <a:lnTo>
                    <a:pt x="7520" y="6896"/>
                  </a:lnTo>
                  <a:lnTo>
                    <a:pt x="7520" y="6860"/>
                  </a:lnTo>
                  <a:lnTo>
                    <a:pt x="7557" y="6750"/>
                  </a:lnTo>
                  <a:lnTo>
                    <a:pt x="7520" y="6713"/>
                  </a:lnTo>
                  <a:lnTo>
                    <a:pt x="7483" y="6713"/>
                  </a:lnTo>
                  <a:lnTo>
                    <a:pt x="7410" y="6750"/>
                  </a:lnTo>
                  <a:lnTo>
                    <a:pt x="7337" y="6750"/>
                  </a:lnTo>
                  <a:lnTo>
                    <a:pt x="7227" y="6823"/>
                  </a:lnTo>
                  <a:lnTo>
                    <a:pt x="7116" y="6896"/>
                  </a:lnTo>
                  <a:lnTo>
                    <a:pt x="6640" y="6639"/>
                  </a:lnTo>
                  <a:lnTo>
                    <a:pt x="6640" y="6603"/>
                  </a:lnTo>
                  <a:lnTo>
                    <a:pt x="7116" y="6163"/>
                  </a:lnTo>
                  <a:lnTo>
                    <a:pt x="7557" y="5649"/>
                  </a:lnTo>
                  <a:lnTo>
                    <a:pt x="7593" y="5722"/>
                  </a:lnTo>
                  <a:lnTo>
                    <a:pt x="7630" y="5759"/>
                  </a:lnTo>
                  <a:lnTo>
                    <a:pt x="7740" y="5759"/>
                  </a:lnTo>
                  <a:lnTo>
                    <a:pt x="8034" y="5576"/>
                  </a:lnTo>
                  <a:lnTo>
                    <a:pt x="8327" y="5392"/>
                  </a:lnTo>
                  <a:lnTo>
                    <a:pt x="8620" y="5209"/>
                  </a:lnTo>
                  <a:lnTo>
                    <a:pt x="8914" y="5025"/>
                  </a:lnTo>
                  <a:lnTo>
                    <a:pt x="9244" y="4879"/>
                  </a:lnTo>
                  <a:lnTo>
                    <a:pt x="9574" y="4732"/>
                  </a:lnTo>
                  <a:lnTo>
                    <a:pt x="9941" y="4659"/>
                  </a:lnTo>
                  <a:lnTo>
                    <a:pt x="10308" y="4622"/>
                  </a:lnTo>
                  <a:lnTo>
                    <a:pt x="10491" y="4622"/>
                  </a:lnTo>
                  <a:lnTo>
                    <a:pt x="10675" y="4659"/>
                  </a:lnTo>
                  <a:lnTo>
                    <a:pt x="10821" y="4732"/>
                  </a:lnTo>
                  <a:lnTo>
                    <a:pt x="10931" y="4842"/>
                  </a:lnTo>
                  <a:lnTo>
                    <a:pt x="11041" y="4989"/>
                  </a:lnTo>
                  <a:lnTo>
                    <a:pt x="11078" y="5136"/>
                  </a:lnTo>
                  <a:lnTo>
                    <a:pt x="11151" y="5502"/>
                  </a:lnTo>
                  <a:lnTo>
                    <a:pt x="11151" y="5906"/>
                  </a:lnTo>
                  <a:lnTo>
                    <a:pt x="11151" y="6309"/>
                  </a:lnTo>
                  <a:lnTo>
                    <a:pt x="11151" y="6676"/>
                  </a:lnTo>
                  <a:lnTo>
                    <a:pt x="11188" y="7006"/>
                  </a:lnTo>
                  <a:lnTo>
                    <a:pt x="11261" y="7373"/>
                  </a:lnTo>
                  <a:lnTo>
                    <a:pt x="11445" y="7703"/>
                  </a:lnTo>
                  <a:lnTo>
                    <a:pt x="11408" y="7813"/>
                  </a:lnTo>
                  <a:lnTo>
                    <a:pt x="11372" y="7923"/>
                  </a:lnTo>
                  <a:lnTo>
                    <a:pt x="11372" y="8033"/>
                  </a:lnTo>
                  <a:lnTo>
                    <a:pt x="11372" y="8143"/>
                  </a:lnTo>
                  <a:lnTo>
                    <a:pt x="11445" y="8253"/>
                  </a:lnTo>
                  <a:lnTo>
                    <a:pt x="11482" y="8327"/>
                  </a:lnTo>
                  <a:lnTo>
                    <a:pt x="11592" y="8400"/>
                  </a:lnTo>
                  <a:lnTo>
                    <a:pt x="11665" y="8474"/>
                  </a:lnTo>
                  <a:lnTo>
                    <a:pt x="11775" y="8510"/>
                  </a:lnTo>
                  <a:lnTo>
                    <a:pt x="12105" y="8510"/>
                  </a:lnTo>
                  <a:lnTo>
                    <a:pt x="12435" y="8694"/>
                  </a:lnTo>
                  <a:lnTo>
                    <a:pt x="12765" y="8840"/>
                  </a:lnTo>
                  <a:lnTo>
                    <a:pt x="13022" y="8877"/>
                  </a:lnTo>
                  <a:lnTo>
                    <a:pt x="13316" y="8877"/>
                  </a:lnTo>
                  <a:lnTo>
                    <a:pt x="13646" y="8804"/>
                  </a:lnTo>
                  <a:lnTo>
                    <a:pt x="13939" y="8694"/>
                  </a:lnTo>
                  <a:lnTo>
                    <a:pt x="14233" y="8584"/>
                  </a:lnTo>
                  <a:lnTo>
                    <a:pt x="14489" y="8400"/>
                  </a:lnTo>
                  <a:lnTo>
                    <a:pt x="14746" y="8217"/>
                  </a:lnTo>
                  <a:lnTo>
                    <a:pt x="14930" y="8033"/>
                  </a:lnTo>
                  <a:lnTo>
                    <a:pt x="14966" y="7997"/>
                  </a:lnTo>
                  <a:lnTo>
                    <a:pt x="14966" y="7923"/>
                  </a:lnTo>
                  <a:lnTo>
                    <a:pt x="14930" y="7813"/>
                  </a:lnTo>
                  <a:lnTo>
                    <a:pt x="14820" y="7777"/>
                  </a:lnTo>
                  <a:lnTo>
                    <a:pt x="14710" y="7777"/>
                  </a:lnTo>
                  <a:lnTo>
                    <a:pt x="14123" y="8143"/>
                  </a:lnTo>
                  <a:lnTo>
                    <a:pt x="13829" y="8290"/>
                  </a:lnTo>
                  <a:lnTo>
                    <a:pt x="13462" y="8400"/>
                  </a:lnTo>
                  <a:lnTo>
                    <a:pt x="13206" y="8474"/>
                  </a:lnTo>
                  <a:lnTo>
                    <a:pt x="12912" y="8437"/>
                  </a:lnTo>
                  <a:lnTo>
                    <a:pt x="12692" y="8363"/>
                  </a:lnTo>
                  <a:lnTo>
                    <a:pt x="12472" y="8217"/>
                  </a:lnTo>
                  <a:lnTo>
                    <a:pt x="12545" y="8107"/>
                  </a:lnTo>
                  <a:lnTo>
                    <a:pt x="12582" y="7960"/>
                  </a:lnTo>
                  <a:lnTo>
                    <a:pt x="12582" y="7850"/>
                  </a:lnTo>
                  <a:lnTo>
                    <a:pt x="12545" y="7777"/>
                  </a:lnTo>
                  <a:lnTo>
                    <a:pt x="12509" y="7740"/>
                  </a:lnTo>
                  <a:lnTo>
                    <a:pt x="12325" y="7630"/>
                  </a:lnTo>
                  <a:lnTo>
                    <a:pt x="12142" y="7520"/>
                  </a:lnTo>
                  <a:lnTo>
                    <a:pt x="11812" y="7520"/>
                  </a:lnTo>
                  <a:lnTo>
                    <a:pt x="11628" y="7116"/>
                  </a:lnTo>
                  <a:lnTo>
                    <a:pt x="11518" y="6713"/>
                  </a:lnTo>
                  <a:lnTo>
                    <a:pt x="11518" y="6346"/>
                  </a:lnTo>
                  <a:lnTo>
                    <a:pt x="11518" y="6016"/>
                  </a:lnTo>
                  <a:lnTo>
                    <a:pt x="11555" y="5649"/>
                  </a:lnTo>
                  <a:lnTo>
                    <a:pt x="11518" y="5282"/>
                  </a:lnTo>
                  <a:lnTo>
                    <a:pt x="11445" y="4989"/>
                  </a:lnTo>
                  <a:lnTo>
                    <a:pt x="11335" y="4732"/>
                  </a:lnTo>
                  <a:lnTo>
                    <a:pt x="11188" y="4549"/>
                  </a:lnTo>
                  <a:lnTo>
                    <a:pt x="11005" y="4402"/>
                  </a:lnTo>
                  <a:lnTo>
                    <a:pt x="10785" y="4329"/>
                  </a:lnTo>
                  <a:lnTo>
                    <a:pt x="10565" y="4255"/>
                  </a:lnTo>
                  <a:lnTo>
                    <a:pt x="10051" y="4255"/>
                  </a:lnTo>
                  <a:lnTo>
                    <a:pt x="9758" y="4292"/>
                  </a:lnTo>
                  <a:lnTo>
                    <a:pt x="9464" y="4365"/>
                  </a:lnTo>
                  <a:lnTo>
                    <a:pt x="8914" y="4585"/>
                  </a:lnTo>
                  <a:lnTo>
                    <a:pt x="8400" y="4879"/>
                  </a:lnTo>
                  <a:lnTo>
                    <a:pt x="7960" y="5209"/>
                  </a:lnTo>
                  <a:lnTo>
                    <a:pt x="8290" y="4769"/>
                  </a:lnTo>
                  <a:lnTo>
                    <a:pt x="9061" y="3742"/>
                  </a:lnTo>
                  <a:lnTo>
                    <a:pt x="9464" y="3191"/>
                  </a:lnTo>
                  <a:lnTo>
                    <a:pt x="9831" y="2641"/>
                  </a:lnTo>
                  <a:lnTo>
                    <a:pt x="9868" y="2568"/>
                  </a:lnTo>
                  <a:lnTo>
                    <a:pt x="9868" y="2531"/>
                  </a:lnTo>
                  <a:lnTo>
                    <a:pt x="9794" y="2421"/>
                  </a:lnTo>
                  <a:lnTo>
                    <a:pt x="9721" y="2384"/>
                  </a:lnTo>
                  <a:lnTo>
                    <a:pt x="9684" y="2348"/>
                  </a:lnTo>
                  <a:close/>
                  <a:moveTo>
                    <a:pt x="15663" y="9867"/>
                  </a:moveTo>
                  <a:lnTo>
                    <a:pt x="15700" y="9904"/>
                  </a:lnTo>
                  <a:lnTo>
                    <a:pt x="15627" y="10381"/>
                  </a:lnTo>
                  <a:lnTo>
                    <a:pt x="15663" y="10418"/>
                  </a:lnTo>
                  <a:lnTo>
                    <a:pt x="15663" y="10454"/>
                  </a:lnTo>
                  <a:lnTo>
                    <a:pt x="15773" y="10491"/>
                  </a:lnTo>
                  <a:lnTo>
                    <a:pt x="15443" y="10895"/>
                  </a:lnTo>
                  <a:lnTo>
                    <a:pt x="15443" y="10821"/>
                  </a:lnTo>
                  <a:lnTo>
                    <a:pt x="15333" y="10491"/>
                  </a:lnTo>
                  <a:lnTo>
                    <a:pt x="15296" y="10454"/>
                  </a:lnTo>
                  <a:lnTo>
                    <a:pt x="15260" y="10454"/>
                  </a:lnTo>
                  <a:lnTo>
                    <a:pt x="15223" y="10491"/>
                  </a:lnTo>
                  <a:lnTo>
                    <a:pt x="15223" y="10528"/>
                  </a:lnTo>
                  <a:lnTo>
                    <a:pt x="15186" y="10821"/>
                  </a:lnTo>
                  <a:lnTo>
                    <a:pt x="15186" y="11188"/>
                  </a:lnTo>
                  <a:lnTo>
                    <a:pt x="15223" y="11225"/>
                  </a:lnTo>
                  <a:lnTo>
                    <a:pt x="14746" y="11848"/>
                  </a:lnTo>
                  <a:lnTo>
                    <a:pt x="14746" y="11591"/>
                  </a:lnTo>
                  <a:lnTo>
                    <a:pt x="14746" y="11371"/>
                  </a:lnTo>
                  <a:lnTo>
                    <a:pt x="14746" y="11115"/>
                  </a:lnTo>
                  <a:lnTo>
                    <a:pt x="14710" y="11078"/>
                  </a:lnTo>
                  <a:lnTo>
                    <a:pt x="15333" y="10308"/>
                  </a:lnTo>
                  <a:lnTo>
                    <a:pt x="15663" y="9867"/>
                  </a:lnTo>
                  <a:close/>
                  <a:moveTo>
                    <a:pt x="14526" y="11298"/>
                  </a:moveTo>
                  <a:lnTo>
                    <a:pt x="14453" y="11555"/>
                  </a:lnTo>
                  <a:lnTo>
                    <a:pt x="14416" y="11775"/>
                  </a:lnTo>
                  <a:lnTo>
                    <a:pt x="14453" y="11885"/>
                  </a:lnTo>
                  <a:lnTo>
                    <a:pt x="14489" y="11958"/>
                  </a:lnTo>
                  <a:lnTo>
                    <a:pt x="14563" y="11995"/>
                  </a:lnTo>
                  <a:lnTo>
                    <a:pt x="14600" y="11995"/>
                  </a:lnTo>
                  <a:lnTo>
                    <a:pt x="14123" y="12619"/>
                  </a:lnTo>
                  <a:lnTo>
                    <a:pt x="14049" y="12655"/>
                  </a:lnTo>
                  <a:lnTo>
                    <a:pt x="14049" y="12362"/>
                  </a:lnTo>
                  <a:lnTo>
                    <a:pt x="14049" y="12142"/>
                  </a:lnTo>
                  <a:lnTo>
                    <a:pt x="14049" y="12032"/>
                  </a:lnTo>
                  <a:lnTo>
                    <a:pt x="14013" y="11922"/>
                  </a:lnTo>
                  <a:lnTo>
                    <a:pt x="14526" y="11298"/>
                  </a:lnTo>
                  <a:close/>
                  <a:moveTo>
                    <a:pt x="4806" y="7997"/>
                  </a:moveTo>
                  <a:lnTo>
                    <a:pt x="4769" y="8033"/>
                  </a:lnTo>
                  <a:lnTo>
                    <a:pt x="4769" y="8070"/>
                  </a:lnTo>
                  <a:lnTo>
                    <a:pt x="4952" y="8217"/>
                  </a:lnTo>
                  <a:lnTo>
                    <a:pt x="5099" y="8327"/>
                  </a:lnTo>
                  <a:lnTo>
                    <a:pt x="5576" y="8584"/>
                  </a:lnTo>
                  <a:lnTo>
                    <a:pt x="6126" y="8840"/>
                  </a:lnTo>
                  <a:lnTo>
                    <a:pt x="6640" y="9134"/>
                  </a:lnTo>
                  <a:lnTo>
                    <a:pt x="7116" y="9501"/>
                  </a:lnTo>
                  <a:lnTo>
                    <a:pt x="7557" y="9831"/>
                  </a:lnTo>
                  <a:lnTo>
                    <a:pt x="8437" y="10638"/>
                  </a:lnTo>
                  <a:lnTo>
                    <a:pt x="9244" y="11371"/>
                  </a:lnTo>
                  <a:lnTo>
                    <a:pt x="10088" y="12105"/>
                  </a:lnTo>
                  <a:lnTo>
                    <a:pt x="10344" y="12325"/>
                  </a:lnTo>
                  <a:lnTo>
                    <a:pt x="10748" y="12655"/>
                  </a:lnTo>
                  <a:lnTo>
                    <a:pt x="10931" y="12765"/>
                  </a:lnTo>
                  <a:lnTo>
                    <a:pt x="11115" y="12839"/>
                  </a:lnTo>
                  <a:lnTo>
                    <a:pt x="11225" y="12839"/>
                  </a:lnTo>
                  <a:lnTo>
                    <a:pt x="11298" y="12802"/>
                  </a:lnTo>
                  <a:lnTo>
                    <a:pt x="11335" y="12765"/>
                  </a:lnTo>
                  <a:lnTo>
                    <a:pt x="11372" y="12692"/>
                  </a:lnTo>
                  <a:lnTo>
                    <a:pt x="11372" y="12582"/>
                  </a:lnTo>
                  <a:lnTo>
                    <a:pt x="11335" y="12472"/>
                  </a:lnTo>
                  <a:lnTo>
                    <a:pt x="11151" y="12325"/>
                  </a:lnTo>
                  <a:lnTo>
                    <a:pt x="10711" y="11995"/>
                  </a:lnTo>
                  <a:lnTo>
                    <a:pt x="10271" y="11628"/>
                  </a:lnTo>
                  <a:lnTo>
                    <a:pt x="9391" y="10858"/>
                  </a:lnTo>
                  <a:lnTo>
                    <a:pt x="8547" y="10051"/>
                  </a:lnTo>
                  <a:lnTo>
                    <a:pt x="8107" y="9684"/>
                  </a:lnTo>
                  <a:lnTo>
                    <a:pt x="7703" y="9354"/>
                  </a:lnTo>
                  <a:lnTo>
                    <a:pt x="7227" y="9024"/>
                  </a:lnTo>
                  <a:lnTo>
                    <a:pt x="6786" y="8694"/>
                  </a:lnTo>
                  <a:lnTo>
                    <a:pt x="6309" y="8437"/>
                  </a:lnTo>
                  <a:lnTo>
                    <a:pt x="5833" y="8217"/>
                  </a:lnTo>
                  <a:lnTo>
                    <a:pt x="5356" y="8033"/>
                  </a:lnTo>
                  <a:lnTo>
                    <a:pt x="5209" y="7997"/>
                  </a:lnTo>
                  <a:close/>
                  <a:moveTo>
                    <a:pt x="954" y="12582"/>
                  </a:moveTo>
                  <a:lnTo>
                    <a:pt x="1101" y="12692"/>
                  </a:lnTo>
                  <a:lnTo>
                    <a:pt x="1064" y="12765"/>
                  </a:lnTo>
                  <a:lnTo>
                    <a:pt x="1064" y="12839"/>
                  </a:lnTo>
                  <a:lnTo>
                    <a:pt x="1064" y="12875"/>
                  </a:lnTo>
                  <a:lnTo>
                    <a:pt x="1101" y="12839"/>
                  </a:lnTo>
                  <a:lnTo>
                    <a:pt x="1211" y="12912"/>
                  </a:lnTo>
                  <a:lnTo>
                    <a:pt x="1247" y="12985"/>
                  </a:lnTo>
                  <a:lnTo>
                    <a:pt x="1247" y="13059"/>
                  </a:lnTo>
                  <a:lnTo>
                    <a:pt x="1284" y="13242"/>
                  </a:lnTo>
                  <a:lnTo>
                    <a:pt x="991" y="13095"/>
                  </a:lnTo>
                  <a:lnTo>
                    <a:pt x="844" y="13059"/>
                  </a:lnTo>
                  <a:lnTo>
                    <a:pt x="697" y="13022"/>
                  </a:lnTo>
                  <a:lnTo>
                    <a:pt x="844" y="12765"/>
                  </a:lnTo>
                  <a:lnTo>
                    <a:pt x="954" y="12582"/>
                  </a:lnTo>
                  <a:close/>
                  <a:moveTo>
                    <a:pt x="2715" y="10858"/>
                  </a:moveTo>
                  <a:lnTo>
                    <a:pt x="2641" y="10931"/>
                  </a:lnTo>
                  <a:lnTo>
                    <a:pt x="2641" y="10968"/>
                  </a:lnTo>
                  <a:lnTo>
                    <a:pt x="2788" y="11151"/>
                  </a:lnTo>
                  <a:lnTo>
                    <a:pt x="2935" y="11261"/>
                  </a:lnTo>
                  <a:lnTo>
                    <a:pt x="3302" y="11445"/>
                  </a:lnTo>
                  <a:lnTo>
                    <a:pt x="3778" y="11775"/>
                  </a:lnTo>
                  <a:lnTo>
                    <a:pt x="4255" y="12105"/>
                  </a:lnTo>
                  <a:lnTo>
                    <a:pt x="5099" y="12765"/>
                  </a:lnTo>
                  <a:lnTo>
                    <a:pt x="5539" y="13095"/>
                  </a:lnTo>
                  <a:lnTo>
                    <a:pt x="5759" y="13242"/>
                  </a:lnTo>
                  <a:lnTo>
                    <a:pt x="5869" y="13279"/>
                  </a:lnTo>
                  <a:lnTo>
                    <a:pt x="6053" y="13279"/>
                  </a:lnTo>
                  <a:lnTo>
                    <a:pt x="6126" y="13242"/>
                  </a:lnTo>
                  <a:lnTo>
                    <a:pt x="6163" y="13169"/>
                  </a:lnTo>
                  <a:lnTo>
                    <a:pt x="6126" y="13059"/>
                  </a:lnTo>
                  <a:lnTo>
                    <a:pt x="6089" y="12985"/>
                  </a:lnTo>
                  <a:lnTo>
                    <a:pt x="6016" y="12875"/>
                  </a:lnTo>
                  <a:lnTo>
                    <a:pt x="5869" y="12729"/>
                  </a:lnTo>
                  <a:lnTo>
                    <a:pt x="5502" y="12472"/>
                  </a:lnTo>
                  <a:lnTo>
                    <a:pt x="4512" y="11738"/>
                  </a:lnTo>
                  <a:lnTo>
                    <a:pt x="4035" y="11408"/>
                  </a:lnTo>
                  <a:lnTo>
                    <a:pt x="3522" y="11078"/>
                  </a:lnTo>
                  <a:lnTo>
                    <a:pt x="3338" y="11005"/>
                  </a:lnTo>
                  <a:lnTo>
                    <a:pt x="3118" y="10895"/>
                  </a:lnTo>
                  <a:lnTo>
                    <a:pt x="2935" y="10858"/>
                  </a:lnTo>
                  <a:close/>
                  <a:moveTo>
                    <a:pt x="13756" y="12252"/>
                  </a:moveTo>
                  <a:lnTo>
                    <a:pt x="13719" y="12362"/>
                  </a:lnTo>
                  <a:lnTo>
                    <a:pt x="13719" y="12619"/>
                  </a:lnTo>
                  <a:lnTo>
                    <a:pt x="13719" y="12912"/>
                  </a:lnTo>
                  <a:lnTo>
                    <a:pt x="13756" y="12985"/>
                  </a:lnTo>
                  <a:lnTo>
                    <a:pt x="13793" y="13022"/>
                  </a:lnTo>
                  <a:lnTo>
                    <a:pt x="13719" y="13095"/>
                  </a:lnTo>
                  <a:lnTo>
                    <a:pt x="13389" y="13536"/>
                  </a:lnTo>
                  <a:lnTo>
                    <a:pt x="13426" y="13132"/>
                  </a:lnTo>
                  <a:lnTo>
                    <a:pt x="13462" y="12912"/>
                  </a:lnTo>
                  <a:lnTo>
                    <a:pt x="13462" y="12765"/>
                  </a:lnTo>
                  <a:lnTo>
                    <a:pt x="13426" y="12655"/>
                  </a:lnTo>
                  <a:lnTo>
                    <a:pt x="13756" y="12252"/>
                  </a:lnTo>
                  <a:close/>
                  <a:moveTo>
                    <a:pt x="4402" y="8694"/>
                  </a:moveTo>
                  <a:lnTo>
                    <a:pt x="4329" y="8730"/>
                  </a:lnTo>
                  <a:lnTo>
                    <a:pt x="4255" y="8804"/>
                  </a:lnTo>
                  <a:lnTo>
                    <a:pt x="4255" y="8877"/>
                  </a:lnTo>
                  <a:lnTo>
                    <a:pt x="4255" y="8987"/>
                  </a:lnTo>
                  <a:lnTo>
                    <a:pt x="4292" y="9060"/>
                  </a:lnTo>
                  <a:lnTo>
                    <a:pt x="4365" y="9134"/>
                  </a:lnTo>
                  <a:lnTo>
                    <a:pt x="4512" y="9207"/>
                  </a:lnTo>
                  <a:lnTo>
                    <a:pt x="4842" y="9354"/>
                  </a:lnTo>
                  <a:lnTo>
                    <a:pt x="5136" y="9501"/>
                  </a:lnTo>
                  <a:lnTo>
                    <a:pt x="5392" y="9647"/>
                  </a:lnTo>
                  <a:lnTo>
                    <a:pt x="5869" y="10014"/>
                  </a:lnTo>
                  <a:lnTo>
                    <a:pt x="6346" y="10418"/>
                  </a:lnTo>
                  <a:lnTo>
                    <a:pt x="6786" y="10858"/>
                  </a:lnTo>
                  <a:lnTo>
                    <a:pt x="8584" y="12398"/>
                  </a:lnTo>
                  <a:lnTo>
                    <a:pt x="9501" y="13169"/>
                  </a:lnTo>
                  <a:lnTo>
                    <a:pt x="9721" y="13315"/>
                  </a:lnTo>
                  <a:lnTo>
                    <a:pt x="9941" y="13462"/>
                  </a:lnTo>
                  <a:lnTo>
                    <a:pt x="10161" y="13572"/>
                  </a:lnTo>
                  <a:lnTo>
                    <a:pt x="10271" y="13609"/>
                  </a:lnTo>
                  <a:lnTo>
                    <a:pt x="10381" y="13609"/>
                  </a:lnTo>
                  <a:lnTo>
                    <a:pt x="10454" y="13572"/>
                  </a:lnTo>
                  <a:lnTo>
                    <a:pt x="10491" y="13536"/>
                  </a:lnTo>
                  <a:lnTo>
                    <a:pt x="10528" y="13462"/>
                  </a:lnTo>
                  <a:lnTo>
                    <a:pt x="10491" y="13389"/>
                  </a:lnTo>
                  <a:lnTo>
                    <a:pt x="10418" y="13242"/>
                  </a:lnTo>
                  <a:lnTo>
                    <a:pt x="10271" y="13132"/>
                  </a:lnTo>
                  <a:lnTo>
                    <a:pt x="9978" y="12949"/>
                  </a:lnTo>
                  <a:lnTo>
                    <a:pt x="9537" y="12619"/>
                  </a:lnTo>
                  <a:lnTo>
                    <a:pt x="9134" y="12288"/>
                  </a:lnTo>
                  <a:lnTo>
                    <a:pt x="7557" y="10931"/>
                  </a:lnTo>
                  <a:lnTo>
                    <a:pt x="6823" y="10271"/>
                  </a:lnTo>
                  <a:lnTo>
                    <a:pt x="6089" y="9647"/>
                  </a:lnTo>
                  <a:lnTo>
                    <a:pt x="5686" y="9354"/>
                  </a:lnTo>
                  <a:lnTo>
                    <a:pt x="5246" y="9097"/>
                  </a:lnTo>
                  <a:lnTo>
                    <a:pt x="4769" y="8950"/>
                  </a:lnTo>
                  <a:lnTo>
                    <a:pt x="4549" y="8840"/>
                  </a:lnTo>
                  <a:lnTo>
                    <a:pt x="4475" y="8767"/>
                  </a:lnTo>
                  <a:lnTo>
                    <a:pt x="4439" y="8694"/>
                  </a:lnTo>
                  <a:close/>
                  <a:moveTo>
                    <a:pt x="1541" y="13022"/>
                  </a:moveTo>
                  <a:lnTo>
                    <a:pt x="2091" y="13389"/>
                  </a:lnTo>
                  <a:lnTo>
                    <a:pt x="2091" y="13572"/>
                  </a:lnTo>
                  <a:lnTo>
                    <a:pt x="2126" y="13749"/>
                  </a:lnTo>
                  <a:lnTo>
                    <a:pt x="1504" y="13389"/>
                  </a:lnTo>
                  <a:lnTo>
                    <a:pt x="1578" y="13352"/>
                  </a:lnTo>
                  <a:lnTo>
                    <a:pt x="1614" y="13315"/>
                  </a:lnTo>
                  <a:lnTo>
                    <a:pt x="1614" y="13279"/>
                  </a:lnTo>
                  <a:lnTo>
                    <a:pt x="1614" y="13205"/>
                  </a:lnTo>
                  <a:lnTo>
                    <a:pt x="1541" y="13095"/>
                  </a:lnTo>
                  <a:lnTo>
                    <a:pt x="1541" y="13022"/>
                  </a:lnTo>
                  <a:close/>
                  <a:moveTo>
                    <a:pt x="13206" y="12949"/>
                  </a:moveTo>
                  <a:lnTo>
                    <a:pt x="13169" y="13022"/>
                  </a:lnTo>
                  <a:lnTo>
                    <a:pt x="13059" y="13756"/>
                  </a:lnTo>
                  <a:lnTo>
                    <a:pt x="13059" y="13829"/>
                  </a:lnTo>
                  <a:lnTo>
                    <a:pt x="13096" y="13866"/>
                  </a:lnTo>
                  <a:lnTo>
                    <a:pt x="12912" y="14086"/>
                  </a:lnTo>
                  <a:lnTo>
                    <a:pt x="12912" y="13719"/>
                  </a:lnTo>
                  <a:lnTo>
                    <a:pt x="12875" y="13352"/>
                  </a:lnTo>
                  <a:lnTo>
                    <a:pt x="13206" y="12949"/>
                  </a:lnTo>
                  <a:close/>
                  <a:moveTo>
                    <a:pt x="2458" y="13646"/>
                  </a:moveTo>
                  <a:lnTo>
                    <a:pt x="2641" y="13792"/>
                  </a:lnTo>
                  <a:lnTo>
                    <a:pt x="2788" y="13902"/>
                  </a:lnTo>
                  <a:lnTo>
                    <a:pt x="2788" y="14086"/>
                  </a:lnTo>
                  <a:lnTo>
                    <a:pt x="2825" y="14233"/>
                  </a:lnTo>
                  <a:lnTo>
                    <a:pt x="2605" y="14086"/>
                  </a:lnTo>
                  <a:lnTo>
                    <a:pt x="2385" y="13939"/>
                  </a:lnTo>
                  <a:lnTo>
                    <a:pt x="2495" y="13939"/>
                  </a:lnTo>
                  <a:lnTo>
                    <a:pt x="2568" y="13866"/>
                  </a:lnTo>
                  <a:lnTo>
                    <a:pt x="2568" y="13829"/>
                  </a:lnTo>
                  <a:lnTo>
                    <a:pt x="2568" y="13756"/>
                  </a:lnTo>
                  <a:lnTo>
                    <a:pt x="2458" y="13646"/>
                  </a:lnTo>
                  <a:close/>
                  <a:moveTo>
                    <a:pt x="3595" y="9794"/>
                  </a:moveTo>
                  <a:lnTo>
                    <a:pt x="3558" y="9831"/>
                  </a:lnTo>
                  <a:lnTo>
                    <a:pt x="3522" y="9867"/>
                  </a:lnTo>
                  <a:lnTo>
                    <a:pt x="3558" y="9977"/>
                  </a:lnTo>
                  <a:lnTo>
                    <a:pt x="3595" y="10088"/>
                  </a:lnTo>
                  <a:lnTo>
                    <a:pt x="3815" y="10234"/>
                  </a:lnTo>
                  <a:lnTo>
                    <a:pt x="4659" y="10821"/>
                  </a:lnTo>
                  <a:lnTo>
                    <a:pt x="5466" y="11518"/>
                  </a:lnTo>
                  <a:lnTo>
                    <a:pt x="6236" y="12178"/>
                  </a:lnTo>
                  <a:lnTo>
                    <a:pt x="7080" y="12839"/>
                  </a:lnTo>
                  <a:lnTo>
                    <a:pt x="7923" y="13462"/>
                  </a:lnTo>
                  <a:lnTo>
                    <a:pt x="8730" y="14049"/>
                  </a:lnTo>
                  <a:lnTo>
                    <a:pt x="9134" y="14343"/>
                  </a:lnTo>
                  <a:lnTo>
                    <a:pt x="9574" y="14563"/>
                  </a:lnTo>
                  <a:lnTo>
                    <a:pt x="9684" y="14563"/>
                  </a:lnTo>
                  <a:lnTo>
                    <a:pt x="9794" y="14526"/>
                  </a:lnTo>
                  <a:lnTo>
                    <a:pt x="9868" y="14453"/>
                  </a:lnTo>
                  <a:lnTo>
                    <a:pt x="9904" y="14416"/>
                  </a:lnTo>
                  <a:lnTo>
                    <a:pt x="9904" y="14379"/>
                  </a:lnTo>
                  <a:lnTo>
                    <a:pt x="9904" y="14306"/>
                  </a:lnTo>
                  <a:lnTo>
                    <a:pt x="9868" y="14269"/>
                  </a:lnTo>
                  <a:lnTo>
                    <a:pt x="9794" y="14196"/>
                  </a:lnTo>
                  <a:lnTo>
                    <a:pt x="9721" y="14159"/>
                  </a:lnTo>
                  <a:lnTo>
                    <a:pt x="9501" y="14012"/>
                  </a:lnTo>
                  <a:lnTo>
                    <a:pt x="9281" y="13866"/>
                  </a:lnTo>
                  <a:lnTo>
                    <a:pt x="8290" y="13205"/>
                  </a:lnTo>
                  <a:lnTo>
                    <a:pt x="7373" y="12508"/>
                  </a:lnTo>
                  <a:lnTo>
                    <a:pt x="6493" y="11812"/>
                  </a:lnTo>
                  <a:lnTo>
                    <a:pt x="5649" y="11115"/>
                  </a:lnTo>
                  <a:lnTo>
                    <a:pt x="4769" y="10418"/>
                  </a:lnTo>
                  <a:lnTo>
                    <a:pt x="4549" y="10234"/>
                  </a:lnTo>
                  <a:lnTo>
                    <a:pt x="4145" y="9977"/>
                  </a:lnTo>
                  <a:lnTo>
                    <a:pt x="3925" y="9867"/>
                  </a:lnTo>
                  <a:lnTo>
                    <a:pt x="3742" y="9794"/>
                  </a:lnTo>
                  <a:close/>
                  <a:moveTo>
                    <a:pt x="3155" y="14122"/>
                  </a:moveTo>
                  <a:lnTo>
                    <a:pt x="3778" y="14563"/>
                  </a:lnTo>
                  <a:lnTo>
                    <a:pt x="3742" y="14746"/>
                  </a:lnTo>
                  <a:lnTo>
                    <a:pt x="3742" y="14856"/>
                  </a:lnTo>
                  <a:lnTo>
                    <a:pt x="3338" y="14563"/>
                  </a:lnTo>
                  <a:lnTo>
                    <a:pt x="3338" y="14489"/>
                  </a:lnTo>
                  <a:lnTo>
                    <a:pt x="3302" y="14416"/>
                  </a:lnTo>
                  <a:lnTo>
                    <a:pt x="3192" y="14269"/>
                  </a:lnTo>
                  <a:lnTo>
                    <a:pt x="3155" y="14122"/>
                  </a:lnTo>
                  <a:close/>
                  <a:moveTo>
                    <a:pt x="12692" y="13536"/>
                  </a:moveTo>
                  <a:lnTo>
                    <a:pt x="12619" y="13976"/>
                  </a:lnTo>
                  <a:lnTo>
                    <a:pt x="12582" y="14416"/>
                  </a:lnTo>
                  <a:lnTo>
                    <a:pt x="12582" y="14489"/>
                  </a:lnTo>
                  <a:lnTo>
                    <a:pt x="12142" y="15040"/>
                  </a:lnTo>
                  <a:lnTo>
                    <a:pt x="12142" y="14893"/>
                  </a:lnTo>
                  <a:lnTo>
                    <a:pt x="12142" y="14563"/>
                  </a:lnTo>
                  <a:lnTo>
                    <a:pt x="12105" y="14269"/>
                  </a:lnTo>
                  <a:lnTo>
                    <a:pt x="12692" y="13536"/>
                  </a:lnTo>
                  <a:close/>
                  <a:moveTo>
                    <a:pt x="4035" y="14746"/>
                  </a:moveTo>
                  <a:lnTo>
                    <a:pt x="4402" y="15003"/>
                  </a:lnTo>
                  <a:lnTo>
                    <a:pt x="4402" y="15040"/>
                  </a:lnTo>
                  <a:lnTo>
                    <a:pt x="4402" y="15150"/>
                  </a:lnTo>
                  <a:lnTo>
                    <a:pt x="4439" y="15223"/>
                  </a:lnTo>
                  <a:lnTo>
                    <a:pt x="4549" y="15370"/>
                  </a:lnTo>
                  <a:lnTo>
                    <a:pt x="4659" y="15553"/>
                  </a:lnTo>
                  <a:lnTo>
                    <a:pt x="4255" y="15223"/>
                  </a:lnTo>
                  <a:lnTo>
                    <a:pt x="4255" y="15150"/>
                  </a:lnTo>
                  <a:lnTo>
                    <a:pt x="4219" y="15076"/>
                  </a:lnTo>
                  <a:lnTo>
                    <a:pt x="4109" y="14966"/>
                  </a:lnTo>
                  <a:lnTo>
                    <a:pt x="4035" y="14856"/>
                  </a:lnTo>
                  <a:lnTo>
                    <a:pt x="4035" y="14746"/>
                  </a:lnTo>
                  <a:close/>
                  <a:moveTo>
                    <a:pt x="11922" y="14489"/>
                  </a:moveTo>
                  <a:lnTo>
                    <a:pt x="11885" y="14856"/>
                  </a:lnTo>
                  <a:lnTo>
                    <a:pt x="11848" y="15113"/>
                  </a:lnTo>
                  <a:lnTo>
                    <a:pt x="11848" y="15260"/>
                  </a:lnTo>
                  <a:lnTo>
                    <a:pt x="11848" y="15370"/>
                  </a:lnTo>
                  <a:lnTo>
                    <a:pt x="11555" y="15700"/>
                  </a:lnTo>
                  <a:lnTo>
                    <a:pt x="11592" y="15480"/>
                  </a:lnTo>
                  <a:lnTo>
                    <a:pt x="11555" y="15223"/>
                  </a:lnTo>
                  <a:lnTo>
                    <a:pt x="11555" y="15150"/>
                  </a:lnTo>
                  <a:lnTo>
                    <a:pt x="11482" y="15113"/>
                  </a:lnTo>
                  <a:lnTo>
                    <a:pt x="11445" y="15113"/>
                  </a:lnTo>
                  <a:lnTo>
                    <a:pt x="11922" y="14489"/>
                  </a:lnTo>
                  <a:close/>
                  <a:moveTo>
                    <a:pt x="4769" y="15223"/>
                  </a:moveTo>
                  <a:lnTo>
                    <a:pt x="5026" y="15406"/>
                  </a:lnTo>
                  <a:lnTo>
                    <a:pt x="5576" y="15810"/>
                  </a:lnTo>
                  <a:lnTo>
                    <a:pt x="5576" y="15883"/>
                  </a:lnTo>
                  <a:lnTo>
                    <a:pt x="5576" y="16177"/>
                  </a:lnTo>
                  <a:lnTo>
                    <a:pt x="5576" y="16287"/>
                  </a:lnTo>
                  <a:lnTo>
                    <a:pt x="4916" y="15773"/>
                  </a:lnTo>
                  <a:lnTo>
                    <a:pt x="4952" y="15663"/>
                  </a:lnTo>
                  <a:lnTo>
                    <a:pt x="4952" y="15553"/>
                  </a:lnTo>
                  <a:lnTo>
                    <a:pt x="4916" y="15480"/>
                  </a:lnTo>
                  <a:lnTo>
                    <a:pt x="4879" y="15370"/>
                  </a:lnTo>
                  <a:lnTo>
                    <a:pt x="4769" y="15223"/>
                  </a:lnTo>
                  <a:close/>
                  <a:moveTo>
                    <a:pt x="5833" y="15993"/>
                  </a:moveTo>
                  <a:lnTo>
                    <a:pt x="6456" y="16507"/>
                  </a:lnTo>
                  <a:lnTo>
                    <a:pt x="6420" y="16580"/>
                  </a:lnTo>
                  <a:lnTo>
                    <a:pt x="6383" y="16690"/>
                  </a:lnTo>
                  <a:lnTo>
                    <a:pt x="6346" y="16874"/>
                  </a:lnTo>
                  <a:lnTo>
                    <a:pt x="5869" y="16507"/>
                  </a:lnTo>
                  <a:lnTo>
                    <a:pt x="5869" y="16323"/>
                  </a:lnTo>
                  <a:lnTo>
                    <a:pt x="5869" y="16140"/>
                  </a:lnTo>
                  <a:lnTo>
                    <a:pt x="5833" y="15993"/>
                  </a:lnTo>
                  <a:close/>
                  <a:moveTo>
                    <a:pt x="11298" y="15260"/>
                  </a:moveTo>
                  <a:lnTo>
                    <a:pt x="11298" y="15443"/>
                  </a:lnTo>
                  <a:lnTo>
                    <a:pt x="11225" y="15957"/>
                  </a:lnTo>
                  <a:lnTo>
                    <a:pt x="11225" y="16030"/>
                  </a:lnTo>
                  <a:lnTo>
                    <a:pt x="11261" y="16067"/>
                  </a:lnTo>
                  <a:lnTo>
                    <a:pt x="10088" y="17387"/>
                  </a:lnTo>
                  <a:lnTo>
                    <a:pt x="10088" y="17130"/>
                  </a:lnTo>
                  <a:lnTo>
                    <a:pt x="10088" y="16984"/>
                  </a:lnTo>
                  <a:lnTo>
                    <a:pt x="10308" y="16653"/>
                  </a:lnTo>
                  <a:lnTo>
                    <a:pt x="10821" y="15920"/>
                  </a:lnTo>
                  <a:lnTo>
                    <a:pt x="10785" y="16067"/>
                  </a:lnTo>
                  <a:lnTo>
                    <a:pt x="10711" y="16287"/>
                  </a:lnTo>
                  <a:lnTo>
                    <a:pt x="10711" y="16397"/>
                  </a:lnTo>
                  <a:lnTo>
                    <a:pt x="10711" y="16507"/>
                  </a:lnTo>
                  <a:lnTo>
                    <a:pt x="10748" y="16543"/>
                  </a:lnTo>
                  <a:lnTo>
                    <a:pt x="10785" y="16543"/>
                  </a:lnTo>
                  <a:lnTo>
                    <a:pt x="10895" y="16470"/>
                  </a:lnTo>
                  <a:lnTo>
                    <a:pt x="10968" y="16360"/>
                  </a:lnTo>
                  <a:lnTo>
                    <a:pt x="11005" y="16103"/>
                  </a:lnTo>
                  <a:lnTo>
                    <a:pt x="11005" y="15663"/>
                  </a:lnTo>
                  <a:lnTo>
                    <a:pt x="11225" y="15370"/>
                  </a:lnTo>
                  <a:lnTo>
                    <a:pt x="11298" y="15260"/>
                  </a:lnTo>
                  <a:close/>
                  <a:moveTo>
                    <a:pt x="6566" y="16580"/>
                  </a:moveTo>
                  <a:lnTo>
                    <a:pt x="7006" y="17020"/>
                  </a:lnTo>
                  <a:lnTo>
                    <a:pt x="7006" y="17240"/>
                  </a:lnTo>
                  <a:lnTo>
                    <a:pt x="7006" y="17460"/>
                  </a:lnTo>
                  <a:lnTo>
                    <a:pt x="6896" y="17350"/>
                  </a:lnTo>
                  <a:lnTo>
                    <a:pt x="6640" y="17130"/>
                  </a:lnTo>
                  <a:lnTo>
                    <a:pt x="6640" y="17020"/>
                  </a:lnTo>
                  <a:lnTo>
                    <a:pt x="6603" y="16800"/>
                  </a:lnTo>
                  <a:lnTo>
                    <a:pt x="6566" y="16580"/>
                  </a:lnTo>
                  <a:close/>
                  <a:moveTo>
                    <a:pt x="9464" y="404"/>
                  </a:moveTo>
                  <a:lnTo>
                    <a:pt x="9684" y="440"/>
                  </a:lnTo>
                  <a:lnTo>
                    <a:pt x="9868" y="477"/>
                  </a:lnTo>
                  <a:lnTo>
                    <a:pt x="10051" y="587"/>
                  </a:lnTo>
                  <a:lnTo>
                    <a:pt x="10418" y="844"/>
                  </a:lnTo>
                  <a:lnTo>
                    <a:pt x="10711" y="1064"/>
                  </a:lnTo>
                  <a:lnTo>
                    <a:pt x="12582" y="2421"/>
                  </a:lnTo>
                  <a:lnTo>
                    <a:pt x="14489" y="3815"/>
                  </a:lnTo>
                  <a:lnTo>
                    <a:pt x="15443" y="4512"/>
                  </a:lnTo>
                  <a:lnTo>
                    <a:pt x="15700" y="4732"/>
                  </a:lnTo>
                  <a:lnTo>
                    <a:pt x="15847" y="4805"/>
                  </a:lnTo>
                  <a:lnTo>
                    <a:pt x="15993" y="4879"/>
                  </a:lnTo>
                  <a:lnTo>
                    <a:pt x="15590" y="5356"/>
                  </a:lnTo>
                  <a:lnTo>
                    <a:pt x="15223" y="5869"/>
                  </a:lnTo>
                  <a:lnTo>
                    <a:pt x="15040" y="6089"/>
                  </a:lnTo>
                  <a:lnTo>
                    <a:pt x="14856" y="6383"/>
                  </a:lnTo>
                  <a:lnTo>
                    <a:pt x="14783" y="6529"/>
                  </a:lnTo>
                  <a:lnTo>
                    <a:pt x="14746" y="6639"/>
                  </a:lnTo>
                  <a:lnTo>
                    <a:pt x="14746" y="6786"/>
                  </a:lnTo>
                  <a:lnTo>
                    <a:pt x="14856" y="6896"/>
                  </a:lnTo>
                  <a:lnTo>
                    <a:pt x="14966" y="7006"/>
                  </a:lnTo>
                  <a:lnTo>
                    <a:pt x="15076" y="7080"/>
                  </a:lnTo>
                  <a:lnTo>
                    <a:pt x="15370" y="7190"/>
                  </a:lnTo>
                  <a:lnTo>
                    <a:pt x="15957" y="7300"/>
                  </a:lnTo>
                  <a:lnTo>
                    <a:pt x="16727" y="7446"/>
                  </a:lnTo>
                  <a:lnTo>
                    <a:pt x="17021" y="7520"/>
                  </a:lnTo>
                  <a:lnTo>
                    <a:pt x="16984" y="7593"/>
                  </a:lnTo>
                  <a:lnTo>
                    <a:pt x="16470" y="8143"/>
                  </a:lnTo>
                  <a:lnTo>
                    <a:pt x="15993" y="8730"/>
                  </a:lnTo>
                  <a:lnTo>
                    <a:pt x="15040" y="9904"/>
                  </a:lnTo>
                  <a:lnTo>
                    <a:pt x="12912" y="12508"/>
                  </a:lnTo>
                  <a:lnTo>
                    <a:pt x="11848" y="13792"/>
                  </a:lnTo>
                  <a:lnTo>
                    <a:pt x="10821" y="15113"/>
                  </a:lnTo>
                  <a:lnTo>
                    <a:pt x="10344" y="15736"/>
                  </a:lnTo>
                  <a:lnTo>
                    <a:pt x="9904" y="16397"/>
                  </a:lnTo>
                  <a:lnTo>
                    <a:pt x="9464" y="17057"/>
                  </a:lnTo>
                  <a:lnTo>
                    <a:pt x="9317" y="17277"/>
                  </a:lnTo>
                  <a:lnTo>
                    <a:pt x="9207" y="17497"/>
                  </a:lnTo>
                  <a:lnTo>
                    <a:pt x="8987" y="17387"/>
                  </a:lnTo>
                  <a:lnTo>
                    <a:pt x="8767" y="17350"/>
                  </a:lnTo>
                  <a:lnTo>
                    <a:pt x="8290" y="17204"/>
                  </a:lnTo>
                  <a:lnTo>
                    <a:pt x="7997" y="17094"/>
                  </a:lnTo>
                  <a:lnTo>
                    <a:pt x="7740" y="16910"/>
                  </a:lnTo>
                  <a:lnTo>
                    <a:pt x="7483" y="16727"/>
                  </a:lnTo>
                  <a:lnTo>
                    <a:pt x="7227" y="16507"/>
                  </a:lnTo>
                  <a:lnTo>
                    <a:pt x="6750" y="16067"/>
                  </a:lnTo>
                  <a:lnTo>
                    <a:pt x="6273" y="15663"/>
                  </a:lnTo>
                  <a:lnTo>
                    <a:pt x="5723" y="15296"/>
                  </a:lnTo>
                  <a:lnTo>
                    <a:pt x="5209" y="14929"/>
                  </a:lnTo>
                  <a:lnTo>
                    <a:pt x="3045" y="13462"/>
                  </a:lnTo>
                  <a:lnTo>
                    <a:pt x="1908" y="12619"/>
                  </a:lnTo>
                  <a:lnTo>
                    <a:pt x="1321" y="12215"/>
                  </a:lnTo>
                  <a:lnTo>
                    <a:pt x="697" y="11848"/>
                  </a:lnTo>
                  <a:lnTo>
                    <a:pt x="624" y="11812"/>
                  </a:lnTo>
                  <a:lnTo>
                    <a:pt x="1614" y="10381"/>
                  </a:lnTo>
                  <a:lnTo>
                    <a:pt x="2641" y="8950"/>
                  </a:lnTo>
                  <a:lnTo>
                    <a:pt x="3668" y="7556"/>
                  </a:lnTo>
                  <a:lnTo>
                    <a:pt x="4732" y="6163"/>
                  </a:lnTo>
                  <a:lnTo>
                    <a:pt x="6970" y="3338"/>
                  </a:lnTo>
                  <a:lnTo>
                    <a:pt x="8144" y="1944"/>
                  </a:lnTo>
                  <a:lnTo>
                    <a:pt x="8730" y="1284"/>
                  </a:lnTo>
                  <a:lnTo>
                    <a:pt x="9244" y="550"/>
                  </a:lnTo>
                  <a:lnTo>
                    <a:pt x="9281" y="477"/>
                  </a:lnTo>
                  <a:lnTo>
                    <a:pt x="9281" y="404"/>
                  </a:lnTo>
                  <a:close/>
                  <a:moveTo>
                    <a:pt x="7227" y="17204"/>
                  </a:moveTo>
                  <a:lnTo>
                    <a:pt x="7667" y="17460"/>
                  </a:lnTo>
                  <a:lnTo>
                    <a:pt x="8107" y="17681"/>
                  </a:lnTo>
                  <a:lnTo>
                    <a:pt x="8070" y="17937"/>
                  </a:lnTo>
                  <a:lnTo>
                    <a:pt x="8107" y="18194"/>
                  </a:lnTo>
                  <a:lnTo>
                    <a:pt x="7850" y="18084"/>
                  </a:lnTo>
                  <a:lnTo>
                    <a:pt x="7447" y="17791"/>
                  </a:lnTo>
                  <a:lnTo>
                    <a:pt x="7410" y="17644"/>
                  </a:lnTo>
                  <a:lnTo>
                    <a:pt x="7337" y="17497"/>
                  </a:lnTo>
                  <a:lnTo>
                    <a:pt x="7227" y="17204"/>
                  </a:lnTo>
                  <a:close/>
                  <a:moveTo>
                    <a:pt x="9831" y="17460"/>
                  </a:moveTo>
                  <a:lnTo>
                    <a:pt x="9868" y="17534"/>
                  </a:lnTo>
                  <a:lnTo>
                    <a:pt x="9904" y="17571"/>
                  </a:lnTo>
                  <a:lnTo>
                    <a:pt x="9464" y="18084"/>
                  </a:lnTo>
                  <a:lnTo>
                    <a:pt x="9207" y="18341"/>
                  </a:lnTo>
                  <a:lnTo>
                    <a:pt x="9171" y="18231"/>
                  </a:lnTo>
                  <a:lnTo>
                    <a:pt x="9134" y="18121"/>
                  </a:lnTo>
                  <a:lnTo>
                    <a:pt x="9134" y="17974"/>
                  </a:lnTo>
                  <a:lnTo>
                    <a:pt x="9317" y="17974"/>
                  </a:lnTo>
                  <a:lnTo>
                    <a:pt x="9317" y="17937"/>
                  </a:lnTo>
                  <a:lnTo>
                    <a:pt x="9391" y="17937"/>
                  </a:lnTo>
                  <a:lnTo>
                    <a:pt x="9464" y="17901"/>
                  </a:lnTo>
                  <a:lnTo>
                    <a:pt x="9574" y="17827"/>
                  </a:lnTo>
                  <a:lnTo>
                    <a:pt x="9647" y="17681"/>
                  </a:lnTo>
                  <a:lnTo>
                    <a:pt x="9794" y="17460"/>
                  </a:lnTo>
                  <a:close/>
                  <a:moveTo>
                    <a:pt x="9464" y="0"/>
                  </a:moveTo>
                  <a:lnTo>
                    <a:pt x="9281" y="37"/>
                  </a:lnTo>
                  <a:lnTo>
                    <a:pt x="9134" y="110"/>
                  </a:lnTo>
                  <a:lnTo>
                    <a:pt x="9024" y="147"/>
                  </a:lnTo>
                  <a:lnTo>
                    <a:pt x="8951" y="257"/>
                  </a:lnTo>
                  <a:lnTo>
                    <a:pt x="8914" y="294"/>
                  </a:lnTo>
                  <a:lnTo>
                    <a:pt x="8914" y="330"/>
                  </a:lnTo>
                  <a:lnTo>
                    <a:pt x="8327" y="954"/>
                  </a:lnTo>
                  <a:lnTo>
                    <a:pt x="7740" y="1614"/>
                  </a:lnTo>
                  <a:lnTo>
                    <a:pt x="6640" y="2971"/>
                  </a:lnTo>
                  <a:lnTo>
                    <a:pt x="5502" y="4365"/>
                  </a:lnTo>
                  <a:lnTo>
                    <a:pt x="4402" y="5759"/>
                  </a:lnTo>
                  <a:lnTo>
                    <a:pt x="2421" y="8400"/>
                  </a:lnTo>
                  <a:lnTo>
                    <a:pt x="477" y="11041"/>
                  </a:lnTo>
                  <a:lnTo>
                    <a:pt x="330" y="11261"/>
                  </a:lnTo>
                  <a:lnTo>
                    <a:pt x="37" y="11701"/>
                  </a:lnTo>
                  <a:lnTo>
                    <a:pt x="0" y="11775"/>
                  </a:lnTo>
                  <a:lnTo>
                    <a:pt x="0" y="11885"/>
                  </a:lnTo>
                  <a:lnTo>
                    <a:pt x="37" y="11958"/>
                  </a:lnTo>
                  <a:lnTo>
                    <a:pt x="74" y="12032"/>
                  </a:lnTo>
                  <a:lnTo>
                    <a:pt x="147" y="12068"/>
                  </a:lnTo>
                  <a:lnTo>
                    <a:pt x="220" y="12105"/>
                  </a:lnTo>
                  <a:lnTo>
                    <a:pt x="294" y="12105"/>
                  </a:lnTo>
                  <a:lnTo>
                    <a:pt x="404" y="12068"/>
                  </a:lnTo>
                  <a:lnTo>
                    <a:pt x="440" y="12142"/>
                  </a:lnTo>
                  <a:lnTo>
                    <a:pt x="697" y="12398"/>
                  </a:lnTo>
                  <a:lnTo>
                    <a:pt x="587" y="12508"/>
                  </a:lnTo>
                  <a:lnTo>
                    <a:pt x="514" y="12655"/>
                  </a:lnTo>
                  <a:lnTo>
                    <a:pt x="440" y="12802"/>
                  </a:lnTo>
                  <a:lnTo>
                    <a:pt x="404" y="12949"/>
                  </a:lnTo>
                  <a:lnTo>
                    <a:pt x="404" y="13022"/>
                  </a:lnTo>
                  <a:lnTo>
                    <a:pt x="440" y="13059"/>
                  </a:lnTo>
                  <a:lnTo>
                    <a:pt x="514" y="13095"/>
                  </a:lnTo>
                  <a:lnTo>
                    <a:pt x="550" y="13095"/>
                  </a:lnTo>
                  <a:lnTo>
                    <a:pt x="624" y="13205"/>
                  </a:lnTo>
                  <a:lnTo>
                    <a:pt x="697" y="13315"/>
                  </a:lnTo>
                  <a:lnTo>
                    <a:pt x="881" y="13462"/>
                  </a:lnTo>
                  <a:lnTo>
                    <a:pt x="1284" y="13719"/>
                  </a:lnTo>
                  <a:lnTo>
                    <a:pt x="2385" y="14416"/>
                  </a:lnTo>
                  <a:lnTo>
                    <a:pt x="3558" y="15223"/>
                  </a:lnTo>
                  <a:lnTo>
                    <a:pt x="4659" y="16103"/>
                  </a:lnTo>
                  <a:lnTo>
                    <a:pt x="6420" y="17534"/>
                  </a:lnTo>
                  <a:lnTo>
                    <a:pt x="6420" y="17571"/>
                  </a:lnTo>
                  <a:lnTo>
                    <a:pt x="6493" y="17644"/>
                  </a:lnTo>
                  <a:lnTo>
                    <a:pt x="6566" y="17644"/>
                  </a:lnTo>
                  <a:lnTo>
                    <a:pt x="6823" y="17864"/>
                  </a:lnTo>
                  <a:lnTo>
                    <a:pt x="7300" y="18231"/>
                  </a:lnTo>
                  <a:lnTo>
                    <a:pt x="7777" y="18561"/>
                  </a:lnTo>
                  <a:lnTo>
                    <a:pt x="8034" y="18671"/>
                  </a:lnTo>
                  <a:lnTo>
                    <a:pt x="8254" y="18781"/>
                  </a:lnTo>
                  <a:lnTo>
                    <a:pt x="8510" y="18854"/>
                  </a:lnTo>
                  <a:lnTo>
                    <a:pt x="8620" y="18854"/>
                  </a:lnTo>
                  <a:lnTo>
                    <a:pt x="8767" y="18818"/>
                  </a:lnTo>
                  <a:lnTo>
                    <a:pt x="8804" y="18744"/>
                  </a:lnTo>
                  <a:lnTo>
                    <a:pt x="8840" y="18708"/>
                  </a:lnTo>
                  <a:lnTo>
                    <a:pt x="8840" y="18634"/>
                  </a:lnTo>
                  <a:lnTo>
                    <a:pt x="8804" y="18561"/>
                  </a:lnTo>
                  <a:lnTo>
                    <a:pt x="8730" y="18488"/>
                  </a:lnTo>
                  <a:lnTo>
                    <a:pt x="8620" y="18414"/>
                  </a:lnTo>
                  <a:lnTo>
                    <a:pt x="8437" y="18341"/>
                  </a:lnTo>
                  <a:lnTo>
                    <a:pt x="8400" y="18341"/>
                  </a:lnTo>
                  <a:lnTo>
                    <a:pt x="8400" y="18157"/>
                  </a:lnTo>
                  <a:lnTo>
                    <a:pt x="8400" y="17974"/>
                  </a:lnTo>
                  <a:lnTo>
                    <a:pt x="8364" y="17791"/>
                  </a:lnTo>
                  <a:lnTo>
                    <a:pt x="8620" y="17864"/>
                  </a:lnTo>
                  <a:lnTo>
                    <a:pt x="8951" y="17937"/>
                  </a:lnTo>
                  <a:lnTo>
                    <a:pt x="8877" y="18121"/>
                  </a:lnTo>
                  <a:lnTo>
                    <a:pt x="8877" y="18267"/>
                  </a:lnTo>
                  <a:lnTo>
                    <a:pt x="8914" y="18451"/>
                  </a:lnTo>
                  <a:lnTo>
                    <a:pt x="8987" y="18598"/>
                  </a:lnTo>
                  <a:lnTo>
                    <a:pt x="8877" y="18781"/>
                  </a:lnTo>
                  <a:lnTo>
                    <a:pt x="8877" y="18854"/>
                  </a:lnTo>
                  <a:lnTo>
                    <a:pt x="8914" y="18964"/>
                  </a:lnTo>
                  <a:lnTo>
                    <a:pt x="9024" y="19001"/>
                  </a:lnTo>
                  <a:lnTo>
                    <a:pt x="9097" y="18964"/>
                  </a:lnTo>
                  <a:lnTo>
                    <a:pt x="9281" y="18854"/>
                  </a:lnTo>
                  <a:lnTo>
                    <a:pt x="9427" y="18708"/>
                  </a:lnTo>
                  <a:lnTo>
                    <a:pt x="9721" y="18414"/>
                  </a:lnTo>
                  <a:lnTo>
                    <a:pt x="10344" y="17717"/>
                  </a:lnTo>
                  <a:lnTo>
                    <a:pt x="11555" y="16397"/>
                  </a:lnTo>
                  <a:lnTo>
                    <a:pt x="12802" y="14929"/>
                  </a:lnTo>
                  <a:lnTo>
                    <a:pt x="14013" y="13462"/>
                  </a:lnTo>
                  <a:lnTo>
                    <a:pt x="15150" y="11958"/>
                  </a:lnTo>
                  <a:lnTo>
                    <a:pt x="16214" y="10454"/>
                  </a:lnTo>
                  <a:lnTo>
                    <a:pt x="17314" y="8950"/>
                  </a:lnTo>
                  <a:lnTo>
                    <a:pt x="17791" y="8253"/>
                  </a:lnTo>
                  <a:lnTo>
                    <a:pt x="18011" y="7887"/>
                  </a:lnTo>
                  <a:lnTo>
                    <a:pt x="18231" y="7483"/>
                  </a:lnTo>
                  <a:lnTo>
                    <a:pt x="18304" y="7483"/>
                  </a:lnTo>
                  <a:lnTo>
                    <a:pt x="18341" y="7446"/>
                  </a:lnTo>
                  <a:lnTo>
                    <a:pt x="18378" y="7373"/>
                  </a:lnTo>
                  <a:lnTo>
                    <a:pt x="18378" y="7300"/>
                  </a:lnTo>
                  <a:lnTo>
                    <a:pt x="18268" y="7080"/>
                  </a:lnTo>
                  <a:lnTo>
                    <a:pt x="18158" y="6860"/>
                  </a:lnTo>
                  <a:lnTo>
                    <a:pt x="17828" y="6493"/>
                  </a:lnTo>
                  <a:lnTo>
                    <a:pt x="17644" y="6346"/>
                  </a:lnTo>
                  <a:lnTo>
                    <a:pt x="17424" y="6199"/>
                  </a:lnTo>
                  <a:lnTo>
                    <a:pt x="17277" y="6126"/>
                  </a:lnTo>
                  <a:lnTo>
                    <a:pt x="17131" y="6089"/>
                  </a:lnTo>
                  <a:lnTo>
                    <a:pt x="16910" y="5576"/>
                  </a:lnTo>
                  <a:lnTo>
                    <a:pt x="16837" y="5319"/>
                  </a:lnTo>
                  <a:lnTo>
                    <a:pt x="16800" y="5062"/>
                  </a:lnTo>
                  <a:lnTo>
                    <a:pt x="16800" y="4915"/>
                  </a:lnTo>
                  <a:lnTo>
                    <a:pt x="16727" y="4769"/>
                  </a:lnTo>
                  <a:lnTo>
                    <a:pt x="16654" y="4695"/>
                  </a:lnTo>
                  <a:lnTo>
                    <a:pt x="16470" y="4695"/>
                  </a:lnTo>
                  <a:lnTo>
                    <a:pt x="16397" y="4732"/>
                  </a:lnTo>
                  <a:lnTo>
                    <a:pt x="16360" y="4769"/>
                  </a:lnTo>
                  <a:lnTo>
                    <a:pt x="16397" y="4842"/>
                  </a:lnTo>
                  <a:lnTo>
                    <a:pt x="16434" y="4879"/>
                  </a:lnTo>
                  <a:lnTo>
                    <a:pt x="16434" y="4915"/>
                  </a:lnTo>
                  <a:lnTo>
                    <a:pt x="16434" y="5099"/>
                  </a:lnTo>
                  <a:lnTo>
                    <a:pt x="16434" y="5356"/>
                  </a:lnTo>
                  <a:lnTo>
                    <a:pt x="16470" y="5539"/>
                  </a:lnTo>
                  <a:lnTo>
                    <a:pt x="16544" y="5759"/>
                  </a:lnTo>
                  <a:lnTo>
                    <a:pt x="16690" y="6126"/>
                  </a:lnTo>
                  <a:lnTo>
                    <a:pt x="16984" y="7006"/>
                  </a:lnTo>
                  <a:lnTo>
                    <a:pt x="17021" y="7080"/>
                  </a:lnTo>
                  <a:lnTo>
                    <a:pt x="16544" y="6970"/>
                  </a:lnTo>
                  <a:lnTo>
                    <a:pt x="15920" y="6860"/>
                  </a:lnTo>
                  <a:lnTo>
                    <a:pt x="15296" y="6713"/>
                  </a:lnTo>
                  <a:lnTo>
                    <a:pt x="15186" y="6639"/>
                  </a:lnTo>
                  <a:lnTo>
                    <a:pt x="15223" y="6603"/>
                  </a:lnTo>
                  <a:lnTo>
                    <a:pt x="15333" y="6419"/>
                  </a:lnTo>
                  <a:lnTo>
                    <a:pt x="15700" y="5906"/>
                  </a:lnTo>
                  <a:lnTo>
                    <a:pt x="16030" y="5392"/>
                  </a:lnTo>
                  <a:lnTo>
                    <a:pt x="16287" y="4915"/>
                  </a:lnTo>
                  <a:lnTo>
                    <a:pt x="16360" y="4842"/>
                  </a:lnTo>
                  <a:lnTo>
                    <a:pt x="16360" y="4732"/>
                  </a:lnTo>
                  <a:lnTo>
                    <a:pt x="16324" y="4622"/>
                  </a:lnTo>
                  <a:lnTo>
                    <a:pt x="16250" y="4512"/>
                  </a:lnTo>
                  <a:lnTo>
                    <a:pt x="16067" y="4329"/>
                  </a:lnTo>
                  <a:lnTo>
                    <a:pt x="15590" y="4035"/>
                  </a:lnTo>
                  <a:lnTo>
                    <a:pt x="14526" y="3265"/>
                  </a:lnTo>
                  <a:lnTo>
                    <a:pt x="12435" y="1724"/>
                  </a:lnTo>
                  <a:lnTo>
                    <a:pt x="11445" y="1027"/>
                  </a:lnTo>
                  <a:lnTo>
                    <a:pt x="10454" y="330"/>
                  </a:lnTo>
                  <a:lnTo>
                    <a:pt x="10124" y="147"/>
                  </a:lnTo>
                  <a:lnTo>
                    <a:pt x="9794" y="37"/>
                  </a:lnTo>
                  <a:lnTo>
                    <a:pt x="9611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302" name="Google Shape;302;p5"/>
            <p:cNvSpPr/>
            <p:nvPr/>
          </p:nvSpPr>
          <p:spPr>
            <a:xfrm>
              <a:off x="6855475" y="1544725"/>
              <a:ext cx="444800" cy="353100"/>
            </a:xfrm>
            <a:custGeom>
              <a:avLst/>
              <a:gdLst/>
              <a:ahLst/>
              <a:cxnLst/>
              <a:rect l="l" t="t" r="r" b="b"/>
              <a:pathLst>
                <a:path w="17792" h="14124" extrusionOk="0">
                  <a:moveTo>
                    <a:pt x="10565" y="2275"/>
                  </a:moveTo>
                  <a:lnTo>
                    <a:pt x="10785" y="2312"/>
                  </a:lnTo>
                  <a:lnTo>
                    <a:pt x="11189" y="2422"/>
                  </a:lnTo>
                  <a:lnTo>
                    <a:pt x="11555" y="2605"/>
                  </a:lnTo>
                  <a:lnTo>
                    <a:pt x="11445" y="2605"/>
                  </a:lnTo>
                  <a:lnTo>
                    <a:pt x="10638" y="2899"/>
                  </a:lnTo>
                  <a:lnTo>
                    <a:pt x="9868" y="3192"/>
                  </a:lnTo>
                  <a:lnTo>
                    <a:pt x="9245" y="3449"/>
                  </a:lnTo>
                  <a:lnTo>
                    <a:pt x="8584" y="3706"/>
                  </a:lnTo>
                  <a:lnTo>
                    <a:pt x="7961" y="4036"/>
                  </a:lnTo>
                  <a:lnTo>
                    <a:pt x="7667" y="4219"/>
                  </a:lnTo>
                  <a:lnTo>
                    <a:pt x="7410" y="4439"/>
                  </a:lnTo>
                  <a:lnTo>
                    <a:pt x="7631" y="4073"/>
                  </a:lnTo>
                  <a:lnTo>
                    <a:pt x="7887" y="3743"/>
                  </a:lnTo>
                  <a:lnTo>
                    <a:pt x="8144" y="3412"/>
                  </a:lnTo>
                  <a:lnTo>
                    <a:pt x="8438" y="3156"/>
                  </a:lnTo>
                  <a:lnTo>
                    <a:pt x="8768" y="2899"/>
                  </a:lnTo>
                  <a:lnTo>
                    <a:pt x="9098" y="2679"/>
                  </a:lnTo>
                  <a:lnTo>
                    <a:pt x="9501" y="2495"/>
                  </a:lnTo>
                  <a:lnTo>
                    <a:pt x="9905" y="2349"/>
                  </a:lnTo>
                  <a:lnTo>
                    <a:pt x="10125" y="2312"/>
                  </a:lnTo>
                  <a:lnTo>
                    <a:pt x="10345" y="2275"/>
                  </a:lnTo>
                  <a:close/>
                  <a:moveTo>
                    <a:pt x="1285" y="2129"/>
                  </a:moveTo>
                  <a:lnTo>
                    <a:pt x="1248" y="2165"/>
                  </a:lnTo>
                  <a:lnTo>
                    <a:pt x="1101" y="2275"/>
                  </a:lnTo>
                  <a:lnTo>
                    <a:pt x="991" y="2422"/>
                  </a:lnTo>
                  <a:lnTo>
                    <a:pt x="808" y="2715"/>
                  </a:lnTo>
                  <a:lnTo>
                    <a:pt x="588" y="2605"/>
                  </a:lnTo>
                  <a:lnTo>
                    <a:pt x="441" y="2422"/>
                  </a:lnTo>
                  <a:lnTo>
                    <a:pt x="258" y="2239"/>
                  </a:lnTo>
                  <a:lnTo>
                    <a:pt x="184" y="2202"/>
                  </a:lnTo>
                  <a:lnTo>
                    <a:pt x="111" y="2202"/>
                  </a:lnTo>
                  <a:lnTo>
                    <a:pt x="37" y="2239"/>
                  </a:lnTo>
                  <a:lnTo>
                    <a:pt x="1" y="2312"/>
                  </a:lnTo>
                  <a:lnTo>
                    <a:pt x="1" y="2495"/>
                  </a:lnTo>
                  <a:lnTo>
                    <a:pt x="74" y="2642"/>
                  </a:lnTo>
                  <a:lnTo>
                    <a:pt x="147" y="2789"/>
                  </a:lnTo>
                  <a:lnTo>
                    <a:pt x="258" y="2936"/>
                  </a:lnTo>
                  <a:lnTo>
                    <a:pt x="404" y="3046"/>
                  </a:lnTo>
                  <a:lnTo>
                    <a:pt x="588" y="3119"/>
                  </a:lnTo>
                  <a:lnTo>
                    <a:pt x="294" y="3706"/>
                  </a:lnTo>
                  <a:lnTo>
                    <a:pt x="74" y="4293"/>
                  </a:lnTo>
                  <a:lnTo>
                    <a:pt x="74" y="4403"/>
                  </a:lnTo>
                  <a:lnTo>
                    <a:pt x="74" y="4476"/>
                  </a:lnTo>
                  <a:lnTo>
                    <a:pt x="147" y="4549"/>
                  </a:lnTo>
                  <a:lnTo>
                    <a:pt x="221" y="4586"/>
                  </a:lnTo>
                  <a:lnTo>
                    <a:pt x="294" y="4623"/>
                  </a:lnTo>
                  <a:lnTo>
                    <a:pt x="368" y="4586"/>
                  </a:lnTo>
                  <a:lnTo>
                    <a:pt x="441" y="4549"/>
                  </a:lnTo>
                  <a:lnTo>
                    <a:pt x="514" y="4476"/>
                  </a:lnTo>
                  <a:lnTo>
                    <a:pt x="991" y="3339"/>
                  </a:lnTo>
                  <a:lnTo>
                    <a:pt x="1248" y="2789"/>
                  </a:lnTo>
                  <a:lnTo>
                    <a:pt x="1321" y="2495"/>
                  </a:lnTo>
                  <a:lnTo>
                    <a:pt x="1395" y="2202"/>
                  </a:lnTo>
                  <a:lnTo>
                    <a:pt x="1358" y="2165"/>
                  </a:lnTo>
                  <a:lnTo>
                    <a:pt x="1321" y="2129"/>
                  </a:lnTo>
                  <a:close/>
                  <a:moveTo>
                    <a:pt x="11702" y="2715"/>
                  </a:moveTo>
                  <a:lnTo>
                    <a:pt x="11959" y="2936"/>
                  </a:lnTo>
                  <a:lnTo>
                    <a:pt x="12142" y="3156"/>
                  </a:lnTo>
                  <a:lnTo>
                    <a:pt x="12216" y="3266"/>
                  </a:lnTo>
                  <a:lnTo>
                    <a:pt x="11812" y="3412"/>
                  </a:lnTo>
                  <a:lnTo>
                    <a:pt x="11445" y="3559"/>
                  </a:lnTo>
                  <a:lnTo>
                    <a:pt x="9758" y="4183"/>
                  </a:lnTo>
                  <a:lnTo>
                    <a:pt x="8254" y="4770"/>
                  </a:lnTo>
                  <a:lnTo>
                    <a:pt x="7484" y="5100"/>
                  </a:lnTo>
                  <a:lnTo>
                    <a:pt x="7117" y="5283"/>
                  </a:lnTo>
                  <a:lnTo>
                    <a:pt x="6787" y="5503"/>
                  </a:lnTo>
                  <a:lnTo>
                    <a:pt x="7337" y="4549"/>
                  </a:lnTo>
                  <a:lnTo>
                    <a:pt x="7374" y="4549"/>
                  </a:lnTo>
                  <a:lnTo>
                    <a:pt x="8364" y="4073"/>
                  </a:lnTo>
                  <a:lnTo>
                    <a:pt x="9355" y="3632"/>
                  </a:lnTo>
                  <a:lnTo>
                    <a:pt x="11409" y="2862"/>
                  </a:lnTo>
                  <a:lnTo>
                    <a:pt x="11445" y="2936"/>
                  </a:lnTo>
                  <a:lnTo>
                    <a:pt x="11519" y="2972"/>
                  </a:lnTo>
                  <a:lnTo>
                    <a:pt x="11592" y="3009"/>
                  </a:lnTo>
                  <a:lnTo>
                    <a:pt x="11666" y="2972"/>
                  </a:lnTo>
                  <a:lnTo>
                    <a:pt x="11739" y="2899"/>
                  </a:lnTo>
                  <a:lnTo>
                    <a:pt x="11739" y="2789"/>
                  </a:lnTo>
                  <a:lnTo>
                    <a:pt x="11702" y="2715"/>
                  </a:lnTo>
                  <a:close/>
                  <a:moveTo>
                    <a:pt x="12326" y="3522"/>
                  </a:moveTo>
                  <a:lnTo>
                    <a:pt x="12399" y="3596"/>
                  </a:lnTo>
                  <a:lnTo>
                    <a:pt x="12436" y="3596"/>
                  </a:lnTo>
                  <a:lnTo>
                    <a:pt x="12583" y="3926"/>
                  </a:lnTo>
                  <a:lnTo>
                    <a:pt x="12546" y="3926"/>
                  </a:lnTo>
                  <a:lnTo>
                    <a:pt x="12473" y="3963"/>
                  </a:lnTo>
                  <a:lnTo>
                    <a:pt x="12289" y="4109"/>
                  </a:lnTo>
                  <a:lnTo>
                    <a:pt x="12106" y="4219"/>
                  </a:lnTo>
                  <a:lnTo>
                    <a:pt x="11702" y="4403"/>
                  </a:lnTo>
                  <a:lnTo>
                    <a:pt x="11262" y="4586"/>
                  </a:lnTo>
                  <a:lnTo>
                    <a:pt x="10822" y="4733"/>
                  </a:lnTo>
                  <a:lnTo>
                    <a:pt x="9941" y="5026"/>
                  </a:lnTo>
                  <a:lnTo>
                    <a:pt x="9061" y="5393"/>
                  </a:lnTo>
                  <a:lnTo>
                    <a:pt x="8217" y="5723"/>
                  </a:lnTo>
                  <a:lnTo>
                    <a:pt x="7374" y="6127"/>
                  </a:lnTo>
                  <a:lnTo>
                    <a:pt x="6750" y="6384"/>
                  </a:lnTo>
                  <a:lnTo>
                    <a:pt x="6420" y="6567"/>
                  </a:lnTo>
                  <a:lnTo>
                    <a:pt x="6090" y="6750"/>
                  </a:lnTo>
                  <a:lnTo>
                    <a:pt x="6310" y="6384"/>
                  </a:lnTo>
                  <a:lnTo>
                    <a:pt x="6677" y="5650"/>
                  </a:lnTo>
                  <a:lnTo>
                    <a:pt x="7410" y="5467"/>
                  </a:lnTo>
                  <a:lnTo>
                    <a:pt x="8107" y="5173"/>
                  </a:lnTo>
                  <a:lnTo>
                    <a:pt x="9465" y="4623"/>
                  </a:lnTo>
                  <a:lnTo>
                    <a:pt x="10932" y="4073"/>
                  </a:lnTo>
                  <a:lnTo>
                    <a:pt x="11629" y="3816"/>
                  </a:lnTo>
                  <a:lnTo>
                    <a:pt x="12326" y="3522"/>
                  </a:lnTo>
                  <a:close/>
                  <a:moveTo>
                    <a:pt x="5100" y="8401"/>
                  </a:moveTo>
                  <a:lnTo>
                    <a:pt x="4989" y="8438"/>
                  </a:lnTo>
                  <a:lnTo>
                    <a:pt x="4953" y="8474"/>
                  </a:lnTo>
                  <a:lnTo>
                    <a:pt x="4953" y="8511"/>
                  </a:lnTo>
                  <a:lnTo>
                    <a:pt x="4916" y="8768"/>
                  </a:lnTo>
                  <a:lnTo>
                    <a:pt x="4879" y="8988"/>
                  </a:lnTo>
                  <a:lnTo>
                    <a:pt x="4879" y="9245"/>
                  </a:lnTo>
                  <a:lnTo>
                    <a:pt x="4916" y="9355"/>
                  </a:lnTo>
                  <a:lnTo>
                    <a:pt x="4989" y="9465"/>
                  </a:lnTo>
                  <a:lnTo>
                    <a:pt x="5026" y="9501"/>
                  </a:lnTo>
                  <a:lnTo>
                    <a:pt x="5173" y="9501"/>
                  </a:lnTo>
                  <a:lnTo>
                    <a:pt x="5210" y="9465"/>
                  </a:lnTo>
                  <a:lnTo>
                    <a:pt x="5283" y="9391"/>
                  </a:lnTo>
                  <a:lnTo>
                    <a:pt x="5320" y="9281"/>
                  </a:lnTo>
                  <a:lnTo>
                    <a:pt x="5320" y="9061"/>
                  </a:lnTo>
                  <a:lnTo>
                    <a:pt x="5320" y="8768"/>
                  </a:lnTo>
                  <a:lnTo>
                    <a:pt x="5283" y="8511"/>
                  </a:lnTo>
                  <a:lnTo>
                    <a:pt x="5246" y="8474"/>
                  </a:lnTo>
                  <a:lnTo>
                    <a:pt x="5210" y="8438"/>
                  </a:lnTo>
                  <a:lnTo>
                    <a:pt x="5100" y="8401"/>
                  </a:lnTo>
                  <a:close/>
                  <a:moveTo>
                    <a:pt x="5210" y="9685"/>
                  </a:moveTo>
                  <a:lnTo>
                    <a:pt x="5136" y="9722"/>
                  </a:lnTo>
                  <a:lnTo>
                    <a:pt x="5063" y="9758"/>
                  </a:lnTo>
                  <a:lnTo>
                    <a:pt x="5026" y="9795"/>
                  </a:lnTo>
                  <a:lnTo>
                    <a:pt x="4989" y="9905"/>
                  </a:lnTo>
                  <a:lnTo>
                    <a:pt x="4989" y="9978"/>
                  </a:lnTo>
                  <a:lnTo>
                    <a:pt x="4916" y="10308"/>
                  </a:lnTo>
                  <a:lnTo>
                    <a:pt x="4916" y="10639"/>
                  </a:lnTo>
                  <a:lnTo>
                    <a:pt x="4953" y="10749"/>
                  </a:lnTo>
                  <a:lnTo>
                    <a:pt x="4989" y="10785"/>
                  </a:lnTo>
                  <a:lnTo>
                    <a:pt x="5063" y="10822"/>
                  </a:lnTo>
                  <a:lnTo>
                    <a:pt x="5173" y="10822"/>
                  </a:lnTo>
                  <a:lnTo>
                    <a:pt x="5246" y="10785"/>
                  </a:lnTo>
                  <a:lnTo>
                    <a:pt x="5283" y="10749"/>
                  </a:lnTo>
                  <a:lnTo>
                    <a:pt x="5283" y="10639"/>
                  </a:lnTo>
                  <a:lnTo>
                    <a:pt x="5283" y="10272"/>
                  </a:lnTo>
                  <a:lnTo>
                    <a:pt x="5356" y="9905"/>
                  </a:lnTo>
                  <a:lnTo>
                    <a:pt x="5356" y="9832"/>
                  </a:lnTo>
                  <a:lnTo>
                    <a:pt x="5320" y="9758"/>
                  </a:lnTo>
                  <a:lnTo>
                    <a:pt x="5283" y="9722"/>
                  </a:lnTo>
                  <a:lnTo>
                    <a:pt x="5210" y="9685"/>
                  </a:lnTo>
                  <a:close/>
                  <a:moveTo>
                    <a:pt x="14600" y="9501"/>
                  </a:moveTo>
                  <a:lnTo>
                    <a:pt x="14563" y="9575"/>
                  </a:lnTo>
                  <a:lnTo>
                    <a:pt x="14490" y="9868"/>
                  </a:lnTo>
                  <a:lnTo>
                    <a:pt x="14417" y="10125"/>
                  </a:lnTo>
                  <a:lnTo>
                    <a:pt x="14380" y="10712"/>
                  </a:lnTo>
                  <a:lnTo>
                    <a:pt x="14417" y="10785"/>
                  </a:lnTo>
                  <a:lnTo>
                    <a:pt x="14453" y="10859"/>
                  </a:lnTo>
                  <a:lnTo>
                    <a:pt x="14527" y="10895"/>
                  </a:lnTo>
                  <a:lnTo>
                    <a:pt x="14600" y="10932"/>
                  </a:lnTo>
                  <a:lnTo>
                    <a:pt x="14673" y="10932"/>
                  </a:lnTo>
                  <a:lnTo>
                    <a:pt x="14747" y="10895"/>
                  </a:lnTo>
                  <a:lnTo>
                    <a:pt x="14783" y="10859"/>
                  </a:lnTo>
                  <a:lnTo>
                    <a:pt x="14820" y="10785"/>
                  </a:lnTo>
                  <a:lnTo>
                    <a:pt x="14820" y="10639"/>
                  </a:lnTo>
                  <a:lnTo>
                    <a:pt x="14820" y="10088"/>
                  </a:lnTo>
                  <a:lnTo>
                    <a:pt x="14820" y="9832"/>
                  </a:lnTo>
                  <a:lnTo>
                    <a:pt x="14747" y="9575"/>
                  </a:lnTo>
                  <a:lnTo>
                    <a:pt x="14710" y="9501"/>
                  </a:lnTo>
                  <a:close/>
                  <a:moveTo>
                    <a:pt x="12729" y="4183"/>
                  </a:moveTo>
                  <a:lnTo>
                    <a:pt x="12986" y="4880"/>
                  </a:lnTo>
                  <a:lnTo>
                    <a:pt x="12766" y="4990"/>
                  </a:lnTo>
                  <a:lnTo>
                    <a:pt x="12509" y="5100"/>
                  </a:lnTo>
                  <a:lnTo>
                    <a:pt x="12032" y="5320"/>
                  </a:lnTo>
                  <a:lnTo>
                    <a:pt x="10969" y="5833"/>
                  </a:lnTo>
                  <a:lnTo>
                    <a:pt x="9978" y="6310"/>
                  </a:lnTo>
                  <a:lnTo>
                    <a:pt x="8988" y="6714"/>
                  </a:lnTo>
                  <a:lnTo>
                    <a:pt x="8071" y="7007"/>
                  </a:lnTo>
                  <a:lnTo>
                    <a:pt x="7117" y="7301"/>
                  </a:lnTo>
                  <a:lnTo>
                    <a:pt x="6677" y="7484"/>
                  </a:lnTo>
                  <a:lnTo>
                    <a:pt x="6237" y="7704"/>
                  </a:lnTo>
                  <a:lnTo>
                    <a:pt x="5796" y="7924"/>
                  </a:lnTo>
                  <a:lnTo>
                    <a:pt x="5430" y="8218"/>
                  </a:lnTo>
                  <a:lnTo>
                    <a:pt x="5393" y="8254"/>
                  </a:lnTo>
                  <a:lnTo>
                    <a:pt x="5393" y="8291"/>
                  </a:lnTo>
                  <a:lnTo>
                    <a:pt x="5430" y="8328"/>
                  </a:lnTo>
                  <a:lnTo>
                    <a:pt x="5466" y="8328"/>
                  </a:lnTo>
                  <a:lnTo>
                    <a:pt x="6420" y="7961"/>
                  </a:lnTo>
                  <a:lnTo>
                    <a:pt x="7337" y="7594"/>
                  </a:lnTo>
                  <a:lnTo>
                    <a:pt x="8364" y="7264"/>
                  </a:lnTo>
                  <a:lnTo>
                    <a:pt x="9391" y="6897"/>
                  </a:lnTo>
                  <a:lnTo>
                    <a:pt x="10345" y="6530"/>
                  </a:lnTo>
                  <a:lnTo>
                    <a:pt x="11262" y="6090"/>
                  </a:lnTo>
                  <a:lnTo>
                    <a:pt x="12326" y="5577"/>
                  </a:lnTo>
                  <a:lnTo>
                    <a:pt x="12729" y="5393"/>
                  </a:lnTo>
                  <a:lnTo>
                    <a:pt x="12913" y="5283"/>
                  </a:lnTo>
                  <a:lnTo>
                    <a:pt x="13133" y="5210"/>
                  </a:lnTo>
                  <a:lnTo>
                    <a:pt x="13169" y="5356"/>
                  </a:lnTo>
                  <a:lnTo>
                    <a:pt x="13426" y="5870"/>
                  </a:lnTo>
                  <a:lnTo>
                    <a:pt x="13390" y="5870"/>
                  </a:lnTo>
                  <a:lnTo>
                    <a:pt x="13353" y="5797"/>
                  </a:lnTo>
                  <a:lnTo>
                    <a:pt x="13280" y="5760"/>
                  </a:lnTo>
                  <a:lnTo>
                    <a:pt x="13206" y="5723"/>
                  </a:lnTo>
                  <a:lnTo>
                    <a:pt x="13133" y="5760"/>
                  </a:lnTo>
                  <a:lnTo>
                    <a:pt x="12216" y="6237"/>
                  </a:lnTo>
                  <a:lnTo>
                    <a:pt x="11299" y="6677"/>
                  </a:lnTo>
                  <a:lnTo>
                    <a:pt x="10345" y="7081"/>
                  </a:lnTo>
                  <a:lnTo>
                    <a:pt x="9428" y="7484"/>
                  </a:lnTo>
                  <a:lnTo>
                    <a:pt x="8474" y="7851"/>
                  </a:lnTo>
                  <a:lnTo>
                    <a:pt x="7520" y="8181"/>
                  </a:lnTo>
                  <a:lnTo>
                    <a:pt x="6640" y="8474"/>
                  </a:lnTo>
                  <a:lnTo>
                    <a:pt x="6163" y="8658"/>
                  </a:lnTo>
                  <a:lnTo>
                    <a:pt x="5980" y="8768"/>
                  </a:lnTo>
                  <a:lnTo>
                    <a:pt x="5760" y="8878"/>
                  </a:lnTo>
                  <a:lnTo>
                    <a:pt x="5760" y="8915"/>
                  </a:lnTo>
                  <a:lnTo>
                    <a:pt x="5760" y="8951"/>
                  </a:lnTo>
                  <a:lnTo>
                    <a:pt x="6273" y="8951"/>
                  </a:lnTo>
                  <a:lnTo>
                    <a:pt x="6713" y="8805"/>
                  </a:lnTo>
                  <a:lnTo>
                    <a:pt x="7631" y="8511"/>
                  </a:lnTo>
                  <a:lnTo>
                    <a:pt x="8621" y="8144"/>
                  </a:lnTo>
                  <a:lnTo>
                    <a:pt x="9611" y="7777"/>
                  </a:lnTo>
                  <a:lnTo>
                    <a:pt x="10528" y="7411"/>
                  </a:lnTo>
                  <a:lnTo>
                    <a:pt x="11409" y="7007"/>
                  </a:lnTo>
                  <a:lnTo>
                    <a:pt x="12289" y="6604"/>
                  </a:lnTo>
                  <a:lnTo>
                    <a:pt x="13133" y="6163"/>
                  </a:lnTo>
                  <a:lnTo>
                    <a:pt x="13206" y="6200"/>
                  </a:lnTo>
                  <a:lnTo>
                    <a:pt x="13316" y="6200"/>
                  </a:lnTo>
                  <a:lnTo>
                    <a:pt x="13390" y="6163"/>
                  </a:lnTo>
                  <a:lnTo>
                    <a:pt x="13463" y="6090"/>
                  </a:lnTo>
                  <a:lnTo>
                    <a:pt x="13500" y="6053"/>
                  </a:lnTo>
                  <a:lnTo>
                    <a:pt x="13866" y="6714"/>
                  </a:lnTo>
                  <a:lnTo>
                    <a:pt x="13646" y="6787"/>
                  </a:lnTo>
                  <a:lnTo>
                    <a:pt x="13463" y="6860"/>
                  </a:lnTo>
                  <a:lnTo>
                    <a:pt x="12913" y="7081"/>
                  </a:lnTo>
                  <a:lnTo>
                    <a:pt x="12399" y="7337"/>
                  </a:lnTo>
                  <a:lnTo>
                    <a:pt x="11225" y="7961"/>
                  </a:lnTo>
                  <a:lnTo>
                    <a:pt x="10675" y="8254"/>
                  </a:lnTo>
                  <a:lnTo>
                    <a:pt x="10052" y="8548"/>
                  </a:lnTo>
                  <a:lnTo>
                    <a:pt x="9428" y="8768"/>
                  </a:lnTo>
                  <a:lnTo>
                    <a:pt x="8804" y="8951"/>
                  </a:lnTo>
                  <a:lnTo>
                    <a:pt x="7520" y="9318"/>
                  </a:lnTo>
                  <a:lnTo>
                    <a:pt x="6200" y="9722"/>
                  </a:lnTo>
                  <a:lnTo>
                    <a:pt x="5796" y="9868"/>
                  </a:lnTo>
                  <a:lnTo>
                    <a:pt x="5650" y="10015"/>
                  </a:lnTo>
                  <a:lnTo>
                    <a:pt x="5576" y="10052"/>
                  </a:lnTo>
                  <a:lnTo>
                    <a:pt x="5576" y="10015"/>
                  </a:lnTo>
                  <a:lnTo>
                    <a:pt x="5540" y="9978"/>
                  </a:lnTo>
                  <a:lnTo>
                    <a:pt x="5540" y="10015"/>
                  </a:lnTo>
                  <a:lnTo>
                    <a:pt x="5503" y="10088"/>
                  </a:lnTo>
                  <a:lnTo>
                    <a:pt x="5503" y="10198"/>
                  </a:lnTo>
                  <a:lnTo>
                    <a:pt x="5540" y="10235"/>
                  </a:lnTo>
                  <a:lnTo>
                    <a:pt x="5576" y="10235"/>
                  </a:lnTo>
                  <a:lnTo>
                    <a:pt x="5796" y="10125"/>
                  </a:lnTo>
                  <a:lnTo>
                    <a:pt x="6017" y="10052"/>
                  </a:lnTo>
                  <a:lnTo>
                    <a:pt x="6530" y="9942"/>
                  </a:lnTo>
                  <a:lnTo>
                    <a:pt x="7704" y="9575"/>
                  </a:lnTo>
                  <a:lnTo>
                    <a:pt x="8878" y="9281"/>
                  </a:lnTo>
                  <a:lnTo>
                    <a:pt x="9465" y="9098"/>
                  </a:lnTo>
                  <a:lnTo>
                    <a:pt x="10015" y="8878"/>
                  </a:lnTo>
                  <a:lnTo>
                    <a:pt x="10528" y="8695"/>
                  </a:lnTo>
                  <a:lnTo>
                    <a:pt x="11005" y="8438"/>
                  </a:lnTo>
                  <a:lnTo>
                    <a:pt x="11959" y="7924"/>
                  </a:lnTo>
                  <a:lnTo>
                    <a:pt x="12473" y="7667"/>
                  </a:lnTo>
                  <a:lnTo>
                    <a:pt x="12986" y="7411"/>
                  </a:lnTo>
                  <a:lnTo>
                    <a:pt x="13573" y="7191"/>
                  </a:lnTo>
                  <a:lnTo>
                    <a:pt x="13756" y="7117"/>
                  </a:lnTo>
                  <a:lnTo>
                    <a:pt x="14013" y="7044"/>
                  </a:lnTo>
                  <a:lnTo>
                    <a:pt x="14050" y="7081"/>
                  </a:lnTo>
                  <a:lnTo>
                    <a:pt x="14160" y="7081"/>
                  </a:lnTo>
                  <a:lnTo>
                    <a:pt x="14197" y="7191"/>
                  </a:lnTo>
                  <a:lnTo>
                    <a:pt x="13830" y="7374"/>
                  </a:lnTo>
                  <a:lnTo>
                    <a:pt x="13500" y="7594"/>
                  </a:lnTo>
                  <a:lnTo>
                    <a:pt x="12436" y="8218"/>
                  </a:lnTo>
                  <a:lnTo>
                    <a:pt x="11335" y="8768"/>
                  </a:lnTo>
                  <a:lnTo>
                    <a:pt x="10198" y="9245"/>
                  </a:lnTo>
                  <a:lnTo>
                    <a:pt x="9061" y="9685"/>
                  </a:lnTo>
                  <a:lnTo>
                    <a:pt x="7887" y="10088"/>
                  </a:lnTo>
                  <a:lnTo>
                    <a:pt x="6750" y="10455"/>
                  </a:lnTo>
                  <a:lnTo>
                    <a:pt x="6200" y="10639"/>
                  </a:lnTo>
                  <a:lnTo>
                    <a:pt x="5906" y="10749"/>
                  </a:lnTo>
                  <a:lnTo>
                    <a:pt x="5650" y="10895"/>
                  </a:lnTo>
                  <a:lnTo>
                    <a:pt x="5613" y="10932"/>
                  </a:lnTo>
                  <a:lnTo>
                    <a:pt x="5613" y="10969"/>
                  </a:lnTo>
                  <a:lnTo>
                    <a:pt x="5613" y="11005"/>
                  </a:lnTo>
                  <a:lnTo>
                    <a:pt x="5686" y="11042"/>
                  </a:lnTo>
                  <a:lnTo>
                    <a:pt x="5943" y="11005"/>
                  </a:lnTo>
                  <a:lnTo>
                    <a:pt x="6200" y="10969"/>
                  </a:lnTo>
                  <a:lnTo>
                    <a:pt x="6713" y="10822"/>
                  </a:lnTo>
                  <a:lnTo>
                    <a:pt x="7337" y="10602"/>
                  </a:lnTo>
                  <a:lnTo>
                    <a:pt x="7961" y="10419"/>
                  </a:lnTo>
                  <a:lnTo>
                    <a:pt x="9208" y="10015"/>
                  </a:lnTo>
                  <a:lnTo>
                    <a:pt x="10418" y="9538"/>
                  </a:lnTo>
                  <a:lnTo>
                    <a:pt x="11445" y="9061"/>
                  </a:lnTo>
                  <a:lnTo>
                    <a:pt x="12473" y="8584"/>
                  </a:lnTo>
                  <a:lnTo>
                    <a:pt x="13573" y="7961"/>
                  </a:lnTo>
                  <a:lnTo>
                    <a:pt x="14013" y="7741"/>
                  </a:lnTo>
                  <a:lnTo>
                    <a:pt x="14233" y="7594"/>
                  </a:lnTo>
                  <a:lnTo>
                    <a:pt x="14417" y="7447"/>
                  </a:lnTo>
                  <a:lnTo>
                    <a:pt x="14527" y="7594"/>
                  </a:lnTo>
                  <a:lnTo>
                    <a:pt x="14527" y="7631"/>
                  </a:lnTo>
                  <a:lnTo>
                    <a:pt x="14417" y="7961"/>
                  </a:lnTo>
                  <a:lnTo>
                    <a:pt x="14417" y="8328"/>
                  </a:lnTo>
                  <a:lnTo>
                    <a:pt x="14343" y="8254"/>
                  </a:lnTo>
                  <a:lnTo>
                    <a:pt x="14233" y="8254"/>
                  </a:lnTo>
                  <a:lnTo>
                    <a:pt x="13830" y="8438"/>
                  </a:lnTo>
                  <a:lnTo>
                    <a:pt x="13426" y="8658"/>
                  </a:lnTo>
                  <a:lnTo>
                    <a:pt x="12693" y="9135"/>
                  </a:lnTo>
                  <a:lnTo>
                    <a:pt x="12252" y="9428"/>
                  </a:lnTo>
                  <a:lnTo>
                    <a:pt x="11776" y="9685"/>
                  </a:lnTo>
                  <a:lnTo>
                    <a:pt x="11299" y="9942"/>
                  </a:lnTo>
                  <a:lnTo>
                    <a:pt x="10822" y="10125"/>
                  </a:lnTo>
                  <a:lnTo>
                    <a:pt x="8658" y="10822"/>
                  </a:lnTo>
                  <a:lnTo>
                    <a:pt x="7741" y="11115"/>
                  </a:lnTo>
                  <a:lnTo>
                    <a:pt x="7300" y="11262"/>
                  </a:lnTo>
                  <a:lnTo>
                    <a:pt x="6860" y="11446"/>
                  </a:lnTo>
                  <a:lnTo>
                    <a:pt x="5283" y="11409"/>
                  </a:lnTo>
                  <a:lnTo>
                    <a:pt x="5246" y="11189"/>
                  </a:lnTo>
                  <a:lnTo>
                    <a:pt x="5173" y="11115"/>
                  </a:lnTo>
                  <a:lnTo>
                    <a:pt x="5026" y="11115"/>
                  </a:lnTo>
                  <a:lnTo>
                    <a:pt x="4989" y="11189"/>
                  </a:lnTo>
                  <a:lnTo>
                    <a:pt x="4953" y="11409"/>
                  </a:lnTo>
                  <a:lnTo>
                    <a:pt x="4182" y="11336"/>
                  </a:lnTo>
                  <a:lnTo>
                    <a:pt x="3816" y="11336"/>
                  </a:lnTo>
                  <a:lnTo>
                    <a:pt x="3412" y="11372"/>
                  </a:lnTo>
                  <a:lnTo>
                    <a:pt x="3119" y="11409"/>
                  </a:lnTo>
                  <a:lnTo>
                    <a:pt x="2862" y="11556"/>
                  </a:lnTo>
                  <a:lnTo>
                    <a:pt x="2825" y="11005"/>
                  </a:lnTo>
                  <a:lnTo>
                    <a:pt x="2715" y="9428"/>
                  </a:lnTo>
                  <a:lnTo>
                    <a:pt x="2715" y="9171"/>
                  </a:lnTo>
                  <a:lnTo>
                    <a:pt x="2972" y="9171"/>
                  </a:lnTo>
                  <a:lnTo>
                    <a:pt x="3265" y="9135"/>
                  </a:lnTo>
                  <a:lnTo>
                    <a:pt x="3522" y="9061"/>
                  </a:lnTo>
                  <a:lnTo>
                    <a:pt x="3779" y="8988"/>
                  </a:lnTo>
                  <a:lnTo>
                    <a:pt x="4036" y="8841"/>
                  </a:lnTo>
                  <a:lnTo>
                    <a:pt x="4293" y="8695"/>
                  </a:lnTo>
                  <a:lnTo>
                    <a:pt x="4733" y="8401"/>
                  </a:lnTo>
                  <a:lnTo>
                    <a:pt x="5063" y="8108"/>
                  </a:lnTo>
                  <a:lnTo>
                    <a:pt x="5356" y="7777"/>
                  </a:lnTo>
                  <a:lnTo>
                    <a:pt x="5613" y="7447"/>
                  </a:lnTo>
                  <a:lnTo>
                    <a:pt x="5870" y="7117"/>
                  </a:lnTo>
                  <a:lnTo>
                    <a:pt x="6273" y="7007"/>
                  </a:lnTo>
                  <a:lnTo>
                    <a:pt x="6640" y="6824"/>
                  </a:lnTo>
                  <a:lnTo>
                    <a:pt x="7410" y="6420"/>
                  </a:lnTo>
                  <a:lnTo>
                    <a:pt x="8401" y="5980"/>
                  </a:lnTo>
                  <a:lnTo>
                    <a:pt x="9355" y="5577"/>
                  </a:lnTo>
                  <a:lnTo>
                    <a:pt x="10308" y="5246"/>
                  </a:lnTo>
                  <a:lnTo>
                    <a:pt x="11262" y="4880"/>
                  </a:lnTo>
                  <a:lnTo>
                    <a:pt x="12032" y="4623"/>
                  </a:lnTo>
                  <a:lnTo>
                    <a:pt x="12436" y="4403"/>
                  </a:lnTo>
                  <a:lnTo>
                    <a:pt x="12619" y="4219"/>
                  </a:lnTo>
                  <a:lnTo>
                    <a:pt x="12729" y="4183"/>
                  </a:lnTo>
                  <a:close/>
                  <a:moveTo>
                    <a:pt x="2385" y="1"/>
                  </a:moveTo>
                  <a:lnTo>
                    <a:pt x="2238" y="38"/>
                  </a:lnTo>
                  <a:lnTo>
                    <a:pt x="2202" y="74"/>
                  </a:lnTo>
                  <a:lnTo>
                    <a:pt x="2165" y="111"/>
                  </a:lnTo>
                  <a:lnTo>
                    <a:pt x="2055" y="368"/>
                  </a:lnTo>
                  <a:lnTo>
                    <a:pt x="1982" y="515"/>
                  </a:lnTo>
                  <a:lnTo>
                    <a:pt x="1578" y="1432"/>
                  </a:lnTo>
                  <a:lnTo>
                    <a:pt x="1541" y="1542"/>
                  </a:lnTo>
                  <a:lnTo>
                    <a:pt x="1578" y="1615"/>
                  </a:lnTo>
                  <a:lnTo>
                    <a:pt x="1615" y="1688"/>
                  </a:lnTo>
                  <a:lnTo>
                    <a:pt x="1688" y="1762"/>
                  </a:lnTo>
                  <a:lnTo>
                    <a:pt x="1761" y="1798"/>
                  </a:lnTo>
                  <a:lnTo>
                    <a:pt x="1835" y="1798"/>
                  </a:lnTo>
                  <a:lnTo>
                    <a:pt x="1908" y="1762"/>
                  </a:lnTo>
                  <a:lnTo>
                    <a:pt x="1982" y="1652"/>
                  </a:lnTo>
                  <a:lnTo>
                    <a:pt x="2128" y="1358"/>
                  </a:lnTo>
                  <a:lnTo>
                    <a:pt x="2092" y="2165"/>
                  </a:lnTo>
                  <a:lnTo>
                    <a:pt x="2092" y="2972"/>
                  </a:lnTo>
                  <a:lnTo>
                    <a:pt x="2055" y="4073"/>
                  </a:lnTo>
                  <a:lnTo>
                    <a:pt x="1982" y="4109"/>
                  </a:lnTo>
                  <a:lnTo>
                    <a:pt x="1835" y="4073"/>
                  </a:lnTo>
                  <a:lnTo>
                    <a:pt x="1725" y="3999"/>
                  </a:lnTo>
                  <a:lnTo>
                    <a:pt x="1615" y="3999"/>
                  </a:lnTo>
                  <a:lnTo>
                    <a:pt x="1541" y="4036"/>
                  </a:lnTo>
                  <a:lnTo>
                    <a:pt x="1505" y="4109"/>
                  </a:lnTo>
                  <a:lnTo>
                    <a:pt x="1541" y="4219"/>
                  </a:lnTo>
                  <a:lnTo>
                    <a:pt x="1651" y="4293"/>
                  </a:lnTo>
                  <a:lnTo>
                    <a:pt x="1761" y="4366"/>
                  </a:lnTo>
                  <a:lnTo>
                    <a:pt x="1908" y="4403"/>
                  </a:lnTo>
                  <a:lnTo>
                    <a:pt x="2055" y="4439"/>
                  </a:lnTo>
                  <a:lnTo>
                    <a:pt x="2055" y="5540"/>
                  </a:lnTo>
                  <a:lnTo>
                    <a:pt x="1908" y="5577"/>
                  </a:lnTo>
                  <a:lnTo>
                    <a:pt x="1651" y="5613"/>
                  </a:lnTo>
                  <a:lnTo>
                    <a:pt x="1615" y="5687"/>
                  </a:lnTo>
                  <a:lnTo>
                    <a:pt x="1541" y="5723"/>
                  </a:lnTo>
                  <a:lnTo>
                    <a:pt x="1541" y="5760"/>
                  </a:lnTo>
                  <a:lnTo>
                    <a:pt x="1505" y="5797"/>
                  </a:lnTo>
                  <a:lnTo>
                    <a:pt x="1541" y="5833"/>
                  </a:lnTo>
                  <a:lnTo>
                    <a:pt x="1578" y="5833"/>
                  </a:lnTo>
                  <a:lnTo>
                    <a:pt x="1651" y="5907"/>
                  </a:lnTo>
                  <a:lnTo>
                    <a:pt x="2055" y="5907"/>
                  </a:lnTo>
                  <a:lnTo>
                    <a:pt x="2092" y="6200"/>
                  </a:lnTo>
                  <a:lnTo>
                    <a:pt x="2092" y="7154"/>
                  </a:lnTo>
                  <a:lnTo>
                    <a:pt x="1835" y="7227"/>
                  </a:lnTo>
                  <a:lnTo>
                    <a:pt x="1541" y="7374"/>
                  </a:lnTo>
                  <a:lnTo>
                    <a:pt x="1505" y="7411"/>
                  </a:lnTo>
                  <a:lnTo>
                    <a:pt x="1505" y="7447"/>
                  </a:lnTo>
                  <a:lnTo>
                    <a:pt x="1541" y="7484"/>
                  </a:lnTo>
                  <a:lnTo>
                    <a:pt x="1578" y="7521"/>
                  </a:lnTo>
                  <a:lnTo>
                    <a:pt x="2092" y="7521"/>
                  </a:lnTo>
                  <a:lnTo>
                    <a:pt x="2165" y="8951"/>
                  </a:lnTo>
                  <a:lnTo>
                    <a:pt x="2165" y="8988"/>
                  </a:lnTo>
                  <a:lnTo>
                    <a:pt x="1982" y="8951"/>
                  </a:lnTo>
                  <a:lnTo>
                    <a:pt x="1578" y="8951"/>
                  </a:lnTo>
                  <a:lnTo>
                    <a:pt x="1505" y="8988"/>
                  </a:lnTo>
                  <a:lnTo>
                    <a:pt x="1468" y="9061"/>
                  </a:lnTo>
                  <a:lnTo>
                    <a:pt x="1468" y="9135"/>
                  </a:lnTo>
                  <a:lnTo>
                    <a:pt x="1541" y="9208"/>
                  </a:lnTo>
                  <a:lnTo>
                    <a:pt x="1688" y="9245"/>
                  </a:lnTo>
                  <a:lnTo>
                    <a:pt x="1835" y="9318"/>
                  </a:lnTo>
                  <a:lnTo>
                    <a:pt x="2202" y="9391"/>
                  </a:lnTo>
                  <a:lnTo>
                    <a:pt x="2238" y="10419"/>
                  </a:lnTo>
                  <a:lnTo>
                    <a:pt x="2018" y="10419"/>
                  </a:lnTo>
                  <a:lnTo>
                    <a:pt x="1798" y="10455"/>
                  </a:lnTo>
                  <a:lnTo>
                    <a:pt x="1725" y="10529"/>
                  </a:lnTo>
                  <a:lnTo>
                    <a:pt x="1651" y="10602"/>
                  </a:lnTo>
                  <a:lnTo>
                    <a:pt x="1578" y="10675"/>
                  </a:lnTo>
                  <a:lnTo>
                    <a:pt x="1615" y="10749"/>
                  </a:lnTo>
                  <a:lnTo>
                    <a:pt x="1688" y="10822"/>
                  </a:lnTo>
                  <a:lnTo>
                    <a:pt x="2128" y="10822"/>
                  </a:lnTo>
                  <a:lnTo>
                    <a:pt x="2275" y="10859"/>
                  </a:lnTo>
                  <a:lnTo>
                    <a:pt x="2275" y="10895"/>
                  </a:lnTo>
                  <a:lnTo>
                    <a:pt x="2312" y="11702"/>
                  </a:lnTo>
                  <a:lnTo>
                    <a:pt x="2348" y="11959"/>
                  </a:lnTo>
                  <a:lnTo>
                    <a:pt x="2385" y="12106"/>
                  </a:lnTo>
                  <a:lnTo>
                    <a:pt x="2495" y="12216"/>
                  </a:lnTo>
                  <a:lnTo>
                    <a:pt x="2568" y="12253"/>
                  </a:lnTo>
                  <a:lnTo>
                    <a:pt x="2679" y="12253"/>
                  </a:lnTo>
                  <a:lnTo>
                    <a:pt x="2752" y="12216"/>
                  </a:lnTo>
                  <a:lnTo>
                    <a:pt x="2789" y="12143"/>
                  </a:lnTo>
                  <a:lnTo>
                    <a:pt x="2825" y="12106"/>
                  </a:lnTo>
                  <a:lnTo>
                    <a:pt x="3009" y="11959"/>
                  </a:lnTo>
                  <a:lnTo>
                    <a:pt x="3265" y="11886"/>
                  </a:lnTo>
                  <a:lnTo>
                    <a:pt x="3486" y="11849"/>
                  </a:lnTo>
                  <a:lnTo>
                    <a:pt x="3742" y="11849"/>
                  </a:lnTo>
                  <a:lnTo>
                    <a:pt x="3742" y="12033"/>
                  </a:lnTo>
                  <a:lnTo>
                    <a:pt x="3742" y="12216"/>
                  </a:lnTo>
                  <a:lnTo>
                    <a:pt x="3816" y="12363"/>
                  </a:lnTo>
                  <a:lnTo>
                    <a:pt x="3889" y="12509"/>
                  </a:lnTo>
                  <a:lnTo>
                    <a:pt x="3962" y="12583"/>
                  </a:lnTo>
                  <a:lnTo>
                    <a:pt x="4036" y="12546"/>
                  </a:lnTo>
                  <a:lnTo>
                    <a:pt x="4109" y="12509"/>
                  </a:lnTo>
                  <a:lnTo>
                    <a:pt x="4146" y="12436"/>
                  </a:lnTo>
                  <a:lnTo>
                    <a:pt x="4072" y="12216"/>
                  </a:lnTo>
                  <a:lnTo>
                    <a:pt x="4036" y="12069"/>
                  </a:lnTo>
                  <a:lnTo>
                    <a:pt x="4036" y="11886"/>
                  </a:lnTo>
                  <a:lnTo>
                    <a:pt x="5063" y="11922"/>
                  </a:lnTo>
                  <a:lnTo>
                    <a:pt x="5063" y="12143"/>
                  </a:lnTo>
                  <a:lnTo>
                    <a:pt x="5100" y="12619"/>
                  </a:lnTo>
                  <a:lnTo>
                    <a:pt x="5136" y="12693"/>
                  </a:lnTo>
                  <a:lnTo>
                    <a:pt x="5173" y="12766"/>
                  </a:lnTo>
                  <a:lnTo>
                    <a:pt x="5320" y="12766"/>
                  </a:lnTo>
                  <a:lnTo>
                    <a:pt x="5466" y="12729"/>
                  </a:lnTo>
                  <a:lnTo>
                    <a:pt x="5503" y="12619"/>
                  </a:lnTo>
                  <a:lnTo>
                    <a:pt x="5540" y="12473"/>
                  </a:lnTo>
                  <a:lnTo>
                    <a:pt x="5466" y="12363"/>
                  </a:lnTo>
                  <a:lnTo>
                    <a:pt x="5393" y="12326"/>
                  </a:lnTo>
                  <a:lnTo>
                    <a:pt x="5356" y="12106"/>
                  </a:lnTo>
                  <a:lnTo>
                    <a:pt x="5283" y="11922"/>
                  </a:lnTo>
                  <a:lnTo>
                    <a:pt x="5906" y="11959"/>
                  </a:lnTo>
                  <a:lnTo>
                    <a:pt x="6493" y="11959"/>
                  </a:lnTo>
                  <a:lnTo>
                    <a:pt x="6493" y="11996"/>
                  </a:lnTo>
                  <a:lnTo>
                    <a:pt x="6457" y="12179"/>
                  </a:lnTo>
                  <a:lnTo>
                    <a:pt x="6420" y="12399"/>
                  </a:lnTo>
                  <a:lnTo>
                    <a:pt x="6457" y="12583"/>
                  </a:lnTo>
                  <a:lnTo>
                    <a:pt x="6567" y="12766"/>
                  </a:lnTo>
                  <a:lnTo>
                    <a:pt x="6603" y="12840"/>
                  </a:lnTo>
                  <a:lnTo>
                    <a:pt x="6677" y="12876"/>
                  </a:lnTo>
                  <a:lnTo>
                    <a:pt x="6750" y="12876"/>
                  </a:lnTo>
                  <a:lnTo>
                    <a:pt x="6824" y="12840"/>
                  </a:lnTo>
                  <a:lnTo>
                    <a:pt x="6897" y="12766"/>
                  </a:lnTo>
                  <a:lnTo>
                    <a:pt x="6897" y="12729"/>
                  </a:lnTo>
                  <a:lnTo>
                    <a:pt x="6897" y="12656"/>
                  </a:lnTo>
                  <a:lnTo>
                    <a:pt x="6824" y="12619"/>
                  </a:lnTo>
                  <a:lnTo>
                    <a:pt x="6787" y="12583"/>
                  </a:lnTo>
                  <a:lnTo>
                    <a:pt x="6713" y="12399"/>
                  </a:lnTo>
                  <a:lnTo>
                    <a:pt x="6677" y="12216"/>
                  </a:lnTo>
                  <a:lnTo>
                    <a:pt x="6640" y="11996"/>
                  </a:lnTo>
                  <a:lnTo>
                    <a:pt x="6640" y="11959"/>
                  </a:lnTo>
                  <a:lnTo>
                    <a:pt x="7924" y="11996"/>
                  </a:lnTo>
                  <a:lnTo>
                    <a:pt x="7851" y="12033"/>
                  </a:lnTo>
                  <a:lnTo>
                    <a:pt x="7814" y="12106"/>
                  </a:lnTo>
                  <a:lnTo>
                    <a:pt x="7777" y="12253"/>
                  </a:lnTo>
                  <a:lnTo>
                    <a:pt x="7777" y="12399"/>
                  </a:lnTo>
                  <a:lnTo>
                    <a:pt x="7777" y="12509"/>
                  </a:lnTo>
                  <a:lnTo>
                    <a:pt x="7814" y="12619"/>
                  </a:lnTo>
                  <a:lnTo>
                    <a:pt x="7887" y="12729"/>
                  </a:lnTo>
                  <a:lnTo>
                    <a:pt x="7961" y="12766"/>
                  </a:lnTo>
                  <a:lnTo>
                    <a:pt x="8034" y="12729"/>
                  </a:lnTo>
                  <a:lnTo>
                    <a:pt x="8107" y="12693"/>
                  </a:lnTo>
                  <a:lnTo>
                    <a:pt x="8144" y="12619"/>
                  </a:lnTo>
                  <a:lnTo>
                    <a:pt x="8107" y="12473"/>
                  </a:lnTo>
                  <a:lnTo>
                    <a:pt x="8071" y="12289"/>
                  </a:lnTo>
                  <a:lnTo>
                    <a:pt x="8071" y="12179"/>
                  </a:lnTo>
                  <a:lnTo>
                    <a:pt x="8034" y="12106"/>
                  </a:lnTo>
                  <a:lnTo>
                    <a:pt x="8034" y="12033"/>
                  </a:lnTo>
                  <a:lnTo>
                    <a:pt x="8034" y="11996"/>
                  </a:lnTo>
                  <a:lnTo>
                    <a:pt x="9391" y="11996"/>
                  </a:lnTo>
                  <a:lnTo>
                    <a:pt x="9318" y="12216"/>
                  </a:lnTo>
                  <a:lnTo>
                    <a:pt x="9318" y="12473"/>
                  </a:lnTo>
                  <a:lnTo>
                    <a:pt x="9355" y="12546"/>
                  </a:lnTo>
                  <a:lnTo>
                    <a:pt x="9428" y="12583"/>
                  </a:lnTo>
                  <a:lnTo>
                    <a:pt x="9611" y="12583"/>
                  </a:lnTo>
                  <a:lnTo>
                    <a:pt x="9685" y="12546"/>
                  </a:lnTo>
                  <a:lnTo>
                    <a:pt x="9721" y="12473"/>
                  </a:lnTo>
                  <a:lnTo>
                    <a:pt x="9721" y="12436"/>
                  </a:lnTo>
                  <a:lnTo>
                    <a:pt x="9721" y="12363"/>
                  </a:lnTo>
                  <a:lnTo>
                    <a:pt x="9611" y="12326"/>
                  </a:lnTo>
                  <a:lnTo>
                    <a:pt x="9611" y="11996"/>
                  </a:lnTo>
                  <a:lnTo>
                    <a:pt x="10638" y="11996"/>
                  </a:lnTo>
                  <a:lnTo>
                    <a:pt x="10675" y="12253"/>
                  </a:lnTo>
                  <a:lnTo>
                    <a:pt x="10748" y="12509"/>
                  </a:lnTo>
                  <a:lnTo>
                    <a:pt x="10822" y="12583"/>
                  </a:lnTo>
                  <a:lnTo>
                    <a:pt x="10969" y="12583"/>
                  </a:lnTo>
                  <a:lnTo>
                    <a:pt x="11005" y="12509"/>
                  </a:lnTo>
                  <a:lnTo>
                    <a:pt x="11042" y="12399"/>
                  </a:lnTo>
                  <a:lnTo>
                    <a:pt x="10969" y="12179"/>
                  </a:lnTo>
                  <a:lnTo>
                    <a:pt x="10895" y="11996"/>
                  </a:lnTo>
                  <a:lnTo>
                    <a:pt x="12106" y="11996"/>
                  </a:lnTo>
                  <a:lnTo>
                    <a:pt x="12069" y="12069"/>
                  </a:lnTo>
                  <a:lnTo>
                    <a:pt x="12032" y="12143"/>
                  </a:lnTo>
                  <a:lnTo>
                    <a:pt x="11996" y="12363"/>
                  </a:lnTo>
                  <a:lnTo>
                    <a:pt x="12032" y="12473"/>
                  </a:lnTo>
                  <a:lnTo>
                    <a:pt x="12069" y="12619"/>
                  </a:lnTo>
                  <a:lnTo>
                    <a:pt x="12142" y="12729"/>
                  </a:lnTo>
                  <a:lnTo>
                    <a:pt x="12216" y="12803"/>
                  </a:lnTo>
                  <a:lnTo>
                    <a:pt x="12289" y="12840"/>
                  </a:lnTo>
                  <a:lnTo>
                    <a:pt x="12362" y="12803"/>
                  </a:lnTo>
                  <a:lnTo>
                    <a:pt x="12399" y="12766"/>
                  </a:lnTo>
                  <a:lnTo>
                    <a:pt x="12399" y="12693"/>
                  </a:lnTo>
                  <a:lnTo>
                    <a:pt x="12362" y="12546"/>
                  </a:lnTo>
                  <a:lnTo>
                    <a:pt x="12289" y="12363"/>
                  </a:lnTo>
                  <a:lnTo>
                    <a:pt x="12252" y="12179"/>
                  </a:lnTo>
                  <a:lnTo>
                    <a:pt x="12252" y="11959"/>
                  </a:lnTo>
                  <a:lnTo>
                    <a:pt x="13353" y="11959"/>
                  </a:lnTo>
                  <a:lnTo>
                    <a:pt x="13280" y="12106"/>
                  </a:lnTo>
                  <a:lnTo>
                    <a:pt x="13243" y="12253"/>
                  </a:lnTo>
                  <a:lnTo>
                    <a:pt x="13243" y="12436"/>
                  </a:lnTo>
                  <a:lnTo>
                    <a:pt x="13316" y="12583"/>
                  </a:lnTo>
                  <a:lnTo>
                    <a:pt x="13353" y="12619"/>
                  </a:lnTo>
                  <a:lnTo>
                    <a:pt x="13426" y="12656"/>
                  </a:lnTo>
                  <a:lnTo>
                    <a:pt x="13500" y="12656"/>
                  </a:lnTo>
                  <a:lnTo>
                    <a:pt x="13573" y="12583"/>
                  </a:lnTo>
                  <a:lnTo>
                    <a:pt x="13610" y="12436"/>
                  </a:lnTo>
                  <a:lnTo>
                    <a:pt x="13536" y="12216"/>
                  </a:lnTo>
                  <a:lnTo>
                    <a:pt x="13536" y="12069"/>
                  </a:lnTo>
                  <a:lnTo>
                    <a:pt x="13573" y="11922"/>
                  </a:lnTo>
                  <a:lnTo>
                    <a:pt x="14563" y="11886"/>
                  </a:lnTo>
                  <a:lnTo>
                    <a:pt x="14563" y="11886"/>
                  </a:lnTo>
                  <a:lnTo>
                    <a:pt x="14527" y="12363"/>
                  </a:lnTo>
                  <a:lnTo>
                    <a:pt x="14563" y="12436"/>
                  </a:lnTo>
                  <a:lnTo>
                    <a:pt x="14637" y="12509"/>
                  </a:lnTo>
                  <a:lnTo>
                    <a:pt x="14747" y="12509"/>
                  </a:lnTo>
                  <a:lnTo>
                    <a:pt x="14820" y="12473"/>
                  </a:lnTo>
                  <a:lnTo>
                    <a:pt x="14893" y="12399"/>
                  </a:lnTo>
                  <a:lnTo>
                    <a:pt x="14967" y="12289"/>
                  </a:lnTo>
                  <a:lnTo>
                    <a:pt x="14967" y="12179"/>
                  </a:lnTo>
                  <a:lnTo>
                    <a:pt x="14967" y="12069"/>
                  </a:lnTo>
                  <a:lnTo>
                    <a:pt x="14930" y="11996"/>
                  </a:lnTo>
                  <a:lnTo>
                    <a:pt x="14857" y="11959"/>
                  </a:lnTo>
                  <a:lnTo>
                    <a:pt x="14857" y="11886"/>
                  </a:lnTo>
                  <a:lnTo>
                    <a:pt x="16618" y="11776"/>
                  </a:lnTo>
                  <a:lnTo>
                    <a:pt x="16654" y="11812"/>
                  </a:lnTo>
                  <a:lnTo>
                    <a:pt x="16544" y="11996"/>
                  </a:lnTo>
                  <a:lnTo>
                    <a:pt x="16361" y="12179"/>
                  </a:lnTo>
                  <a:lnTo>
                    <a:pt x="16287" y="12289"/>
                  </a:lnTo>
                  <a:lnTo>
                    <a:pt x="16251" y="12363"/>
                  </a:lnTo>
                  <a:lnTo>
                    <a:pt x="16287" y="12436"/>
                  </a:lnTo>
                  <a:lnTo>
                    <a:pt x="16324" y="12509"/>
                  </a:lnTo>
                  <a:lnTo>
                    <a:pt x="16397" y="12546"/>
                  </a:lnTo>
                  <a:lnTo>
                    <a:pt x="16471" y="12583"/>
                  </a:lnTo>
                  <a:lnTo>
                    <a:pt x="16544" y="12583"/>
                  </a:lnTo>
                  <a:lnTo>
                    <a:pt x="16581" y="12546"/>
                  </a:lnTo>
                  <a:lnTo>
                    <a:pt x="16728" y="12473"/>
                  </a:lnTo>
                  <a:lnTo>
                    <a:pt x="16801" y="12363"/>
                  </a:lnTo>
                  <a:lnTo>
                    <a:pt x="16984" y="12106"/>
                  </a:lnTo>
                  <a:lnTo>
                    <a:pt x="17461" y="11482"/>
                  </a:lnTo>
                  <a:lnTo>
                    <a:pt x="17461" y="11409"/>
                  </a:lnTo>
                  <a:lnTo>
                    <a:pt x="17461" y="11336"/>
                  </a:lnTo>
                  <a:lnTo>
                    <a:pt x="17461" y="11262"/>
                  </a:lnTo>
                  <a:lnTo>
                    <a:pt x="17425" y="11189"/>
                  </a:lnTo>
                  <a:lnTo>
                    <a:pt x="17058" y="10895"/>
                  </a:lnTo>
                  <a:lnTo>
                    <a:pt x="16728" y="10639"/>
                  </a:lnTo>
                  <a:lnTo>
                    <a:pt x="16654" y="10602"/>
                  </a:lnTo>
                  <a:lnTo>
                    <a:pt x="16581" y="10602"/>
                  </a:lnTo>
                  <a:lnTo>
                    <a:pt x="16544" y="10639"/>
                  </a:lnTo>
                  <a:lnTo>
                    <a:pt x="16471" y="10675"/>
                  </a:lnTo>
                  <a:lnTo>
                    <a:pt x="16434" y="10785"/>
                  </a:lnTo>
                  <a:lnTo>
                    <a:pt x="16434" y="10859"/>
                  </a:lnTo>
                  <a:lnTo>
                    <a:pt x="16471" y="10932"/>
                  </a:lnTo>
                  <a:lnTo>
                    <a:pt x="16801" y="11226"/>
                  </a:lnTo>
                  <a:lnTo>
                    <a:pt x="13940" y="11372"/>
                  </a:lnTo>
                  <a:lnTo>
                    <a:pt x="14050" y="11336"/>
                  </a:lnTo>
                  <a:lnTo>
                    <a:pt x="14270" y="11189"/>
                  </a:lnTo>
                  <a:lnTo>
                    <a:pt x="14343" y="11115"/>
                  </a:lnTo>
                  <a:lnTo>
                    <a:pt x="14417" y="11005"/>
                  </a:lnTo>
                  <a:lnTo>
                    <a:pt x="14417" y="10932"/>
                  </a:lnTo>
                  <a:lnTo>
                    <a:pt x="14380" y="10895"/>
                  </a:lnTo>
                  <a:lnTo>
                    <a:pt x="14233" y="10895"/>
                  </a:lnTo>
                  <a:lnTo>
                    <a:pt x="14123" y="10932"/>
                  </a:lnTo>
                  <a:lnTo>
                    <a:pt x="13903" y="11079"/>
                  </a:lnTo>
                  <a:lnTo>
                    <a:pt x="13720" y="11226"/>
                  </a:lnTo>
                  <a:lnTo>
                    <a:pt x="13573" y="11409"/>
                  </a:lnTo>
                  <a:lnTo>
                    <a:pt x="12289" y="11446"/>
                  </a:lnTo>
                  <a:lnTo>
                    <a:pt x="12546" y="11336"/>
                  </a:lnTo>
                  <a:lnTo>
                    <a:pt x="12839" y="11226"/>
                  </a:lnTo>
                  <a:lnTo>
                    <a:pt x="13169" y="11079"/>
                  </a:lnTo>
                  <a:lnTo>
                    <a:pt x="13500" y="10895"/>
                  </a:lnTo>
                  <a:lnTo>
                    <a:pt x="13793" y="10675"/>
                  </a:lnTo>
                  <a:lnTo>
                    <a:pt x="14050" y="10419"/>
                  </a:lnTo>
                  <a:lnTo>
                    <a:pt x="14087" y="10308"/>
                  </a:lnTo>
                  <a:lnTo>
                    <a:pt x="14050" y="10235"/>
                  </a:lnTo>
                  <a:lnTo>
                    <a:pt x="13976" y="10198"/>
                  </a:lnTo>
                  <a:lnTo>
                    <a:pt x="13903" y="10235"/>
                  </a:lnTo>
                  <a:lnTo>
                    <a:pt x="13646" y="10382"/>
                  </a:lnTo>
                  <a:lnTo>
                    <a:pt x="13390" y="10565"/>
                  </a:lnTo>
                  <a:lnTo>
                    <a:pt x="13133" y="10749"/>
                  </a:lnTo>
                  <a:lnTo>
                    <a:pt x="12876" y="10895"/>
                  </a:lnTo>
                  <a:lnTo>
                    <a:pt x="12583" y="11042"/>
                  </a:lnTo>
                  <a:lnTo>
                    <a:pt x="12289" y="11152"/>
                  </a:lnTo>
                  <a:lnTo>
                    <a:pt x="11996" y="11299"/>
                  </a:lnTo>
                  <a:lnTo>
                    <a:pt x="11702" y="11446"/>
                  </a:lnTo>
                  <a:lnTo>
                    <a:pt x="10162" y="11482"/>
                  </a:lnTo>
                  <a:lnTo>
                    <a:pt x="10602" y="11299"/>
                  </a:lnTo>
                  <a:lnTo>
                    <a:pt x="12216" y="10639"/>
                  </a:lnTo>
                  <a:lnTo>
                    <a:pt x="12766" y="10455"/>
                  </a:lnTo>
                  <a:lnTo>
                    <a:pt x="13316" y="10162"/>
                  </a:lnTo>
                  <a:lnTo>
                    <a:pt x="13573" y="10015"/>
                  </a:lnTo>
                  <a:lnTo>
                    <a:pt x="13793" y="9832"/>
                  </a:lnTo>
                  <a:lnTo>
                    <a:pt x="13976" y="9612"/>
                  </a:lnTo>
                  <a:lnTo>
                    <a:pt x="14087" y="9355"/>
                  </a:lnTo>
                  <a:lnTo>
                    <a:pt x="14087" y="9245"/>
                  </a:lnTo>
                  <a:lnTo>
                    <a:pt x="14050" y="9208"/>
                  </a:lnTo>
                  <a:lnTo>
                    <a:pt x="13940" y="9171"/>
                  </a:lnTo>
                  <a:lnTo>
                    <a:pt x="13866" y="9208"/>
                  </a:lnTo>
                  <a:lnTo>
                    <a:pt x="13463" y="9612"/>
                  </a:lnTo>
                  <a:lnTo>
                    <a:pt x="13243" y="9795"/>
                  </a:lnTo>
                  <a:lnTo>
                    <a:pt x="12986" y="9978"/>
                  </a:lnTo>
                  <a:lnTo>
                    <a:pt x="12693" y="10125"/>
                  </a:lnTo>
                  <a:lnTo>
                    <a:pt x="12399" y="10235"/>
                  </a:lnTo>
                  <a:lnTo>
                    <a:pt x="11776" y="10492"/>
                  </a:lnTo>
                  <a:lnTo>
                    <a:pt x="10418" y="11042"/>
                  </a:lnTo>
                  <a:lnTo>
                    <a:pt x="9905" y="11262"/>
                  </a:lnTo>
                  <a:lnTo>
                    <a:pt x="9428" y="11482"/>
                  </a:lnTo>
                  <a:lnTo>
                    <a:pt x="7667" y="11482"/>
                  </a:lnTo>
                  <a:lnTo>
                    <a:pt x="8621" y="11152"/>
                  </a:lnTo>
                  <a:lnTo>
                    <a:pt x="10895" y="10419"/>
                  </a:lnTo>
                  <a:lnTo>
                    <a:pt x="11335" y="10235"/>
                  </a:lnTo>
                  <a:lnTo>
                    <a:pt x="11776" y="10052"/>
                  </a:lnTo>
                  <a:lnTo>
                    <a:pt x="12179" y="9832"/>
                  </a:lnTo>
                  <a:lnTo>
                    <a:pt x="12583" y="9575"/>
                  </a:lnTo>
                  <a:lnTo>
                    <a:pt x="13426" y="9025"/>
                  </a:lnTo>
                  <a:lnTo>
                    <a:pt x="13866" y="8768"/>
                  </a:lnTo>
                  <a:lnTo>
                    <a:pt x="14307" y="8548"/>
                  </a:lnTo>
                  <a:lnTo>
                    <a:pt x="14380" y="8511"/>
                  </a:lnTo>
                  <a:lnTo>
                    <a:pt x="14417" y="8474"/>
                  </a:lnTo>
                  <a:lnTo>
                    <a:pt x="14417" y="8841"/>
                  </a:lnTo>
                  <a:lnTo>
                    <a:pt x="14453" y="8915"/>
                  </a:lnTo>
                  <a:lnTo>
                    <a:pt x="14490" y="8951"/>
                  </a:lnTo>
                  <a:lnTo>
                    <a:pt x="14527" y="8988"/>
                  </a:lnTo>
                  <a:lnTo>
                    <a:pt x="14600" y="9025"/>
                  </a:lnTo>
                  <a:lnTo>
                    <a:pt x="14673" y="8988"/>
                  </a:lnTo>
                  <a:lnTo>
                    <a:pt x="14747" y="8951"/>
                  </a:lnTo>
                  <a:lnTo>
                    <a:pt x="14783" y="8915"/>
                  </a:lnTo>
                  <a:lnTo>
                    <a:pt x="14783" y="8841"/>
                  </a:lnTo>
                  <a:lnTo>
                    <a:pt x="14783" y="8291"/>
                  </a:lnTo>
                  <a:lnTo>
                    <a:pt x="14747" y="8034"/>
                  </a:lnTo>
                  <a:lnTo>
                    <a:pt x="14673" y="7777"/>
                  </a:lnTo>
                  <a:lnTo>
                    <a:pt x="15077" y="8181"/>
                  </a:lnTo>
                  <a:lnTo>
                    <a:pt x="15517" y="8584"/>
                  </a:lnTo>
                  <a:lnTo>
                    <a:pt x="15737" y="8768"/>
                  </a:lnTo>
                  <a:lnTo>
                    <a:pt x="15847" y="8841"/>
                  </a:lnTo>
                  <a:lnTo>
                    <a:pt x="15994" y="8878"/>
                  </a:lnTo>
                  <a:lnTo>
                    <a:pt x="16361" y="8915"/>
                  </a:lnTo>
                  <a:lnTo>
                    <a:pt x="16764" y="8915"/>
                  </a:lnTo>
                  <a:lnTo>
                    <a:pt x="17204" y="8878"/>
                  </a:lnTo>
                  <a:lnTo>
                    <a:pt x="17608" y="8731"/>
                  </a:lnTo>
                  <a:lnTo>
                    <a:pt x="17681" y="8695"/>
                  </a:lnTo>
                  <a:lnTo>
                    <a:pt x="17755" y="8584"/>
                  </a:lnTo>
                  <a:lnTo>
                    <a:pt x="17791" y="8511"/>
                  </a:lnTo>
                  <a:lnTo>
                    <a:pt x="17755" y="8438"/>
                  </a:lnTo>
                  <a:lnTo>
                    <a:pt x="17718" y="8328"/>
                  </a:lnTo>
                  <a:lnTo>
                    <a:pt x="17681" y="8291"/>
                  </a:lnTo>
                  <a:lnTo>
                    <a:pt x="17571" y="8254"/>
                  </a:lnTo>
                  <a:lnTo>
                    <a:pt x="17461" y="8254"/>
                  </a:lnTo>
                  <a:lnTo>
                    <a:pt x="17131" y="8364"/>
                  </a:lnTo>
                  <a:lnTo>
                    <a:pt x="16764" y="8401"/>
                  </a:lnTo>
                  <a:lnTo>
                    <a:pt x="16397" y="8438"/>
                  </a:lnTo>
                  <a:lnTo>
                    <a:pt x="16177" y="8401"/>
                  </a:lnTo>
                  <a:lnTo>
                    <a:pt x="16031" y="8364"/>
                  </a:lnTo>
                  <a:lnTo>
                    <a:pt x="15480" y="7888"/>
                  </a:lnTo>
                  <a:lnTo>
                    <a:pt x="15004" y="7374"/>
                  </a:lnTo>
                  <a:lnTo>
                    <a:pt x="14563" y="6824"/>
                  </a:lnTo>
                  <a:lnTo>
                    <a:pt x="14160" y="6237"/>
                  </a:lnTo>
                  <a:lnTo>
                    <a:pt x="13830" y="5613"/>
                  </a:lnTo>
                  <a:lnTo>
                    <a:pt x="13536" y="4990"/>
                  </a:lnTo>
                  <a:lnTo>
                    <a:pt x="13096" y="3926"/>
                  </a:lnTo>
                  <a:lnTo>
                    <a:pt x="12803" y="3412"/>
                  </a:lnTo>
                  <a:lnTo>
                    <a:pt x="12509" y="2936"/>
                  </a:lnTo>
                  <a:lnTo>
                    <a:pt x="12326" y="2752"/>
                  </a:lnTo>
                  <a:lnTo>
                    <a:pt x="12142" y="2532"/>
                  </a:lnTo>
                  <a:lnTo>
                    <a:pt x="11959" y="2349"/>
                  </a:lnTo>
                  <a:lnTo>
                    <a:pt x="11739" y="2202"/>
                  </a:lnTo>
                  <a:lnTo>
                    <a:pt x="11482" y="2092"/>
                  </a:lnTo>
                  <a:lnTo>
                    <a:pt x="11225" y="1982"/>
                  </a:lnTo>
                  <a:lnTo>
                    <a:pt x="10932" y="1908"/>
                  </a:lnTo>
                  <a:lnTo>
                    <a:pt x="10602" y="1872"/>
                  </a:lnTo>
                  <a:lnTo>
                    <a:pt x="10308" y="1872"/>
                  </a:lnTo>
                  <a:lnTo>
                    <a:pt x="9978" y="1908"/>
                  </a:lnTo>
                  <a:lnTo>
                    <a:pt x="9685" y="1982"/>
                  </a:lnTo>
                  <a:lnTo>
                    <a:pt x="9391" y="2055"/>
                  </a:lnTo>
                  <a:lnTo>
                    <a:pt x="9098" y="2202"/>
                  </a:lnTo>
                  <a:lnTo>
                    <a:pt x="8841" y="2349"/>
                  </a:lnTo>
                  <a:lnTo>
                    <a:pt x="8584" y="2495"/>
                  </a:lnTo>
                  <a:lnTo>
                    <a:pt x="8327" y="2715"/>
                  </a:lnTo>
                  <a:lnTo>
                    <a:pt x="7887" y="3119"/>
                  </a:lnTo>
                  <a:lnTo>
                    <a:pt x="7484" y="3632"/>
                  </a:lnTo>
                  <a:lnTo>
                    <a:pt x="7117" y="4146"/>
                  </a:lnTo>
                  <a:lnTo>
                    <a:pt x="6787" y="4660"/>
                  </a:lnTo>
                  <a:lnTo>
                    <a:pt x="6127" y="5833"/>
                  </a:lnTo>
                  <a:lnTo>
                    <a:pt x="5796" y="6457"/>
                  </a:lnTo>
                  <a:lnTo>
                    <a:pt x="5430" y="7044"/>
                  </a:lnTo>
                  <a:lnTo>
                    <a:pt x="4989" y="7594"/>
                  </a:lnTo>
                  <a:lnTo>
                    <a:pt x="4769" y="7851"/>
                  </a:lnTo>
                  <a:lnTo>
                    <a:pt x="4513" y="8071"/>
                  </a:lnTo>
                  <a:lnTo>
                    <a:pt x="4256" y="8291"/>
                  </a:lnTo>
                  <a:lnTo>
                    <a:pt x="3962" y="8474"/>
                  </a:lnTo>
                  <a:lnTo>
                    <a:pt x="3669" y="8621"/>
                  </a:lnTo>
                  <a:lnTo>
                    <a:pt x="3339" y="8731"/>
                  </a:lnTo>
                  <a:lnTo>
                    <a:pt x="3009" y="8841"/>
                  </a:lnTo>
                  <a:lnTo>
                    <a:pt x="2715" y="8915"/>
                  </a:lnTo>
                  <a:lnTo>
                    <a:pt x="2605" y="6200"/>
                  </a:lnTo>
                  <a:lnTo>
                    <a:pt x="2568" y="3119"/>
                  </a:lnTo>
                  <a:lnTo>
                    <a:pt x="2605" y="1505"/>
                  </a:lnTo>
                  <a:lnTo>
                    <a:pt x="2568" y="1138"/>
                  </a:lnTo>
                  <a:lnTo>
                    <a:pt x="2715" y="1395"/>
                  </a:lnTo>
                  <a:lnTo>
                    <a:pt x="2862" y="1652"/>
                  </a:lnTo>
                  <a:lnTo>
                    <a:pt x="2899" y="1725"/>
                  </a:lnTo>
                  <a:lnTo>
                    <a:pt x="2972" y="1762"/>
                  </a:lnTo>
                  <a:lnTo>
                    <a:pt x="3119" y="1762"/>
                  </a:lnTo>
                  <a:lnTo>
                    <a:pt x="3192" y="1688"/>
                  </a:lnTo>
                  <a:lnTo>
                    <a:pt x="3229" y="1652"/>
                  </a:lnTo>
                  <a:lnTo>
                    <a:pt x="3265" y="1578"/>
                  </a:lnTo>
                  <a:lnTo>
                    <a:pt x="3265" y="1505"/>
                  </a:lnTo>
                  <a:lnTo>
                    <a:pt x="3155" y="1138"/>
                  </a:lnTo>
                  <a:lnTo>
                    <a:pt x="2972" y="771"/>
                  </a:lnTo>
                  <a:lnTo>
                    <a:pt x="2568" y="111"/>
                  </a:lnTo>
                  <a:lnTo>
                    <a:pt x="2495" y="38"/>
                  </a:lnTo>
                  <a:lnTo>
                    <a:pt x="2385" y="1"/>
                  </a:lnTo>
                  <a:close/>
                  <a:moveTo>
                    <a:pt x="15554" y="12546"/>
                  </a:moveTo>
                  <a:lnTo>
                    <a:pt x="15480" y="12583"/>
                  </a:lnTo>
                  <a:lnTo>
                    <a:pt x="15370" y="12619"/>
                  </a:lnTo>
                  <a:lnTo>
                    <a:pt x="15224" y="12766"/>
                  </a:lnTo>
                  <a:lnTo>
                    <a:pt x="15077" y="12913"/>
                  </a:lnTo>
                  <a:lnTo>
                    <a:pt x="15077" y="12950"/>
                  </a:lnTo>
                  <a:lnTo>
                    <a:pt x="14820" y="12803"/>
                  </a:lnTo>
                  <a:lnTo>
                    <a:pt x="14527" y="12693"/>
                  </a:lnTo>
                  <a:lnTo>
                    <a:pt x="14453" y="12693"/>
                  </a:lnTo>
                  <a:lnTo>
                    <a:pt x="14417" y="12729"/>
                  </a:lnTo>
                  <a:lnTo>
                    <a:pt x="14380" y="12803"/>
                  </a:lnTo>
                  <a:lnTo>
                    <a:pt x="14380" y="12876"/>
                  </a:lnTo>
                  <a:lnTo>
                    <a:pt x="14563" y="13096"/>
                  </a:lnTo>
                  <a:lnTo>
                    <a:pt x="14783" y="13316"/>
                  </a:lnTo>
                  <a:lnTo>
                    <a:pt x="14673" y="13463"/>
                  </a:lnTo>
                  <a:lnTo>
                    <a:pt x="14490" y="13720"/>
                  </a:lnTo>
                  <a:lnTo>
                    <a:pt x="14417" y="13867"/>
                  </a:lnTo>
                  <a:lnTo>
                    <a:pt x="14417" y="14013"/>
                  </a:lnTo>
                  <a:lnTo>
                    <a:pt x="14453" y="14087"/>
                  </a:lnTo>
                  <a:lnTo>
                    <a:pt x="14490" y="14123"/>
                  </a:lnTo>
                  <a:lnTo>
                    <a:pt x="14600" y="14123"/>
                  </a:lnTo>
                  <a:lnTo>
                    <a:pt x="14673" y="14087"/>
                  </a:lnTo>
                  <a:lnTo>
                    <a:pt x="14783" y="14050"/>
                  </a:lnTo>
                  <a:lnTo>
                    <a:pt x="14893" y="13903"/>
                  </a:lnTo>
                  <a:lnTo>
                    <a:pt x="15150" y="13573"/>
                  </a:lnTo>
                  <a:lnTo>
                    <a:pt x="15590" y="13903"/>
                  </a:lnTo>
                  <a:lnTo>
                    <a:pt x="15700" y="13940"/>
                  </a:lnTo>
                  <a:lnTo>
                    <a:pt x="15774" y="13940"/>
                  </a:lnTo>
                  <a:lnTo>
                    <a:pt x="15847" y="13903"/>
                  </a:lnTo>
                  <a:lnTo>
                    <a:pt x="15884" y="13830"/>
                  </a:lnTo>
                  <a:lnTo>
                    <a:pt x="15921" y="13757"/>
                  </a:lnTo>
                  <a:lnTo>
                    <a:pt x="15921" y="13647"/>
                  </a:lnTo>
                  <a:lnTo>
                    <a:pt x="15921" y="13573"/>
                  </a:lnTo>
                  <a:lnTo>
                    <a:pt x="15847" y="13500"/>
                  </a:lnTo>
                  <a:lnTo>
                    <a:pt x="15407" y="13170"/>
                  </a:lnTo>
                  <a:lnTo>
                    <a:pt x="15480" y="13096"/>
                  </a:lnTo>
                  <a:lnTo>
                    <a:pt x="15590" y="12876"/>
                  </a:lnTo>
                  <a:lnTo>
                    <a:pt x="15664" y="12803"/>
                  </a:lnTo>
                  <a:lnTo>
                    <a:pt x="15737" y="12766"/>
                  </a:lnTo>
                  <a:lnTo>
                    <a:pt x="15774" y="12729"/>
                  </a:lnTo>
                  <a:lnTo>
                    <a:pt x="15811" y="12693"/>
                  </a:lnTo>
                  <a:lnTo>
                    <a:pt x="15811" y="12656"/>
                  </a:lnTo>
                  <a:lnTo>
                    <a:pt x="15774" y="12656"/>
                  </a:lnTo>
                  <a:lnTo>
                    <a:pt x="15664" y="12583"/>
                  </a:lnTo>
                  <a:lnTo>
                    <a:pt x="15554" y="12546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303" name="Google Shape;303;p5"/>
            <p:cNvSpPr/>
            <p:nvPr/>
          </p:nvSpPr>
          <p:spPr>
            <a:xfrm>
              <a:off x="6844475" y="1037625"/>
              <a:ext cx="414525" cy="389750"/>
            </a:xfrm>
            <a:custGeom>
              <a:avLst/>
              <a:gdLst/>
              <a:ahLst/>
              <a:cxnLst/>
              <a:rect l="l" t="t" r="r" b="b"/>
              <a:pathLst>
                <a:path w="16581" h="15590" extrusionOk="0">
                  <a:moveTo>
                    <a:pt x="13793" y="2568"/>
                  </a:moveTo>
                  <a:lnTo>
                    <a:pt x="14123" y="2641"/>
                  </a:lnTo>
                  <a:lnTo>
                    <a:pt x="14123" y="2678"/>
                  </a:lnTo>
                  <a:lnTo>
                    <a:pt x="14086" y="2825"/>
                  </a:lnTo>
                  <a:lnTo>
                    <a:pt x="14013" y="2935"/>
                  </a:lnTo>
                  <a:lnTo>
                    <a:pt x="13866" y="3045"/>
                  </a:lnTo>
                  <a:lnTo>
                    <a:pt x="13756" y="3081"/>
                  </a:lnTo>
                  <a:lnTo>
                    <a:pt x="13573" y="2971"/>
                  </a:lnTo>
                  <a:lnTo>
                    <a:pt x="13609" y="2788"/>
                  </a:lnTo>
                  <a:lnTo>
                    <a:pt x="13683" y="2678"/>
                  </a:lnTo>
                  <a:lnTo>
                    <a:pt x="13720" y="2605"/>
                  </a:lnTo>
                  <a:lnTo>
                    <a:pt x="13793" y="2568"/>
                  </a:lnTo>
                  <a:close/>
                  <a:moveTo>
                    <a:pt x="9428" y="3705"/>
                  </a:moveTo>
                  <a:lnTo>
                    <a:pt x="9831" y="4475"/>
                  </a:lnTo>
                  <a:lnTo>
                    <a:pt x="10161" y="5246"/>
                  </a:lnTo>
                  <a:lnTo>
                    <a:pt x="8327" y="4402"/>
                  </a:lnTo>
                  <a:lnTo>
                    <a:pt x="8878" y="4035"/>
                  </a:lnTo>
                  <a:lnTo>
                    <a:pt x="9428" y="3705"/>
                  </a:lnTo>
                  <a:close/>
                  <a:moveTo>
                    <a:pt x="5283" y="3668"/>
                  </a:moveTo>
                  <a:lnTo>
                    <a:pt x="6383" y="4072"/>
                  </a:lnTo>
                  <a:lnTo>
                    <a:pt x="7410" y="4512"/>
                  </a:lnTo>
                  <a:lnTo>
                    <a:pt x="6383" y="5319"/>
                  </a:lnTo>
                  <a:lnTo>
                    <a:pt x="5393" y="6163"/>
                  </a:lnTo>
                  <a:lnTo>
                    <a:pt x="5319" y="5282"/>
                  </a:lnTo>
                  <a:lnTo>
                    <a:pt x="5283" y="4365"/>
                  </a:lnTo>
                  <a:lnTo>
                    <a:pt x="5283" y="3668"/>
                  </a:lnTo>
                  <a:close/>
                  <a:moveTo>
                    <a:pt x="13096" y="2494"/>
                  </a:moveTo>
                  <a:lnTo>
                    <a:pt x="13023" y="2641"/>
                  </a:lnTo>
                  <a:lnTo>
                    <a:pt x="12986" y="2825"/>
                  </a:lnTo>
                  <a:lnTo>
                    <a:pt x="12949" y="3008"/>
                  </a:lnTo>
                  <a:lnTo>
                    <a:pt x="12986" y="3191"/>
                  </a:lnTo>
                  <a:lnTo>
                    <a:pt x="13096" y="3412"/>
                  </a:lnTo>
                  <a:lnTo>
                    <a:pt x="13243" y="3595"/>
                  </a:lnTo>
                  <a:lnTo>
                    <a:pt x="13426" y="3705"/>
                  </a:lnTo>
                  <a:lnTo>
                    <a:pt x="13646" y="3778"/>
                  </a:lnTo>
                  <a:lnTo>
                    <a:pt x="13793" y="3815"/>
                  </a:lnTo>
                  <a:lnTo>
                    <a:pt x="13536" y="4512"/>
                  </a:lnTo>
                  <a:lnTo>
                    <a:pt x="13243" y="5209"/>
                  </a:lnTo>
                  <a:lnTo>
                    <a:pt x="12913" y="5869"/>
                  </a:lnTo>
                  <a:lnTo>
                    <a:pt x="12546" y="6529"/>
                  </a:lnTo>
                  <a:lnTo>
                    <a:pt x="11665" y="6016"/>
                  </a:lnTo>
                  <a:lnTo>
                    <a:pt x="10785" y="5576"/>
                  </a:lnTo>
                  <a:lnTo>
                    <a:pt x="10602" y="5026"/>
                  </a:lnTo>
                  <a:lnTo>
                    <a:pt x="10345" y="4475"/>
                  </a:lnTo>
                  <a:lnTo>
                    <a:pt x="10125" y="3962"/>
                  </a:lnTo>
                  <a:lnTo>
                    <a:pt x="9831" y="3448"/>
                  </a:lnTo>
                  <a:lnTo>
                    <a:pt x="10602" y="3045"/>
                  </a:lnTo>
                  <a:lnTo>
                    <a:pt x="11005" y="2898"/>
                  </a:lnTo>
                  <a:lnTo>
                    <a:pt x="11409" y="2751"/>
                  </a:lnTo>
                  <a:lnTo>
                    <a:pt x="11849" y="2641"/>
                  </a:lnTo>
                  <a:lnTo>
                    <a:pt x="12252" y="2568"/>
                  </a:lnTo>
                  <a:lnTo>
                    <a:pt x="12692" y="2494"/>
                  </a:lnTo>
                  <a:close/>
                  <a:moveTo>
                    <a:pt x="2605" y="6713"/>
                  </a:moveTo>
                  <a:lnTo>
                    <a:pt x="2678" y="6750"/>
                  </a:lnTo>
                  <a:lnTo>
                    <a:pt x="2752" y="6823"/>
                  </a:lnTo>
                  <a:lnTo>
                    <a:pt x="2788" y="6970"/>
                  </a:lnTo>
                  <a:lnTo>
                    <a:pt x="2752" y="7116"/>
                  </a:lnTo>
                  <a:lnTo>
                    <a:pt x="2715" y="7153"/>
                  </a:lnTo>
                  <a:lnTo>
                    <a:pt x="2605" y="7226"/>
                  </a:lnTo>
                  <a:lnTo>
                    <a:pt x="2458" y="7336"/>
                  </a:lnTo>
                  <a:lnTo>
                    <a:pt x="2165" y="7116"/>
                  </a:lnTo>
                  <a:lnTo>
                    <a:pt x="2275" y="6970"/>
                  </a:lnTo>
                  <a:lnTo>
                    <a:pt x="2275" y="6896"/>
                  </a:lnTo>
                  <a:lnTo>
                    <a:pt x="2458" y="6860"/>
                  </a:lnTo>
                  <a:lnTo>
                    <a:pt x="2715" y="6860"/>
                  </a:lnTo>
                  <a:lnTo>
                    <a:pt x="2715" y="6823"/>
                  </a:lnTo>
                  <a:lnTo>
                    <a:pt x="2678" y="6786"/>
                  </a:lnTo>
                  <a:lnTo>
                    <a:pt x="2605" y="6713"/>
                  </a:lnTo>
                  <a:close/>
                  <a:moveTo>
                    <a:pt x="8364" y="6529"/>
                  </a:moveTo>
                  <a:lnTo>
                    <a:pt x="8547" y="6566"/>
                  </a:lnTo>
                  <a:lnTo>
                    <a:pt x="8657" y="6603"/>
                  </a:lnTo>
                  <a:lnTo>
                    <a:pt x="8657" y="6713"/>
                  </a:lnTo>
                  <a:lnTo>
                    <a:pt x="8694" y="6860"/>
                  </a:lnTo>
                  <a:lnTo>
                    <a:pt x="8694" y="6970"/>
                  </a:lnTo>
                  <a:lnTo>
                    <a:pt x="8694" y="7116"/>
                  </a:lnTo>
                  <a:lnTo>
                    <a:pt x="8657" y="7226"/>
                  </a:lnTo>
                  <a:lnTo>
                    <a:pt x="8621" y="7336"/>
                  </a:lnTo>
                  <a:lnTo>
                    <a:pt x="8547" y="7446"/>
                  </a:lnTo>
                  <a:lnTo>
                    <a:pt x="8364" y="7446"/>
                  </a:lnTo>
                  <a:lnTo>
                    <a:pt x="8107" y="7520"/>
                  </a:lnTo>
                  <a:lnTo>
                    <a:pt x="7850" y="7593"/>
                  </a:lnTo>
                  <a:lnTo>
                    <a:pt x="7704" y="7483"/>
                  </a:lnTo>
                  <a:lnTo>
                    <a:pt x="7630" y="7336"/>
                  </a:lnTo>
                  <a:lnTo>
                    <a:pt x="7557" y="7190"/>
                  </a:lnTo>
                  <a:lnTo>
                    <a:pt x="7594" y="7006"/>
                  </a:lnTo>
                  <a:lnTo>
                    <a:pt x="7667" y="6750"/>
                  </a:lnTo>
                  <a:lnTo>
                    <a:pt x="7777" y="6750"/>
                  </a:lnTo>
                  <a:lnTo>
                    <a:pt x="7850" y="6786"/>
                  </a:lnTo>
                  <a:lnTo>
                    <a:pt x="7924" y="6750"/>
                  </a:lnTo>
                  <a:lnTo>
                    <a:pt x="7960" y="6713"/>
                  </a:lnTo>
                  <a:lnTo>
                    <a:pt x="8071" y="6566"/>
                  </a:lnTo>
                  <a:lnTo>
                    <a:pt x="8364" y="6529"/>
                  </a:lnTo>
                  <a:close/>
                  <a:moveTo>
                    <a:pt x="3155" y="3191"/>
                  </a:moveTo>
                  <a:lnTo>
                    <a:pt x="3595" y="3228"/>
                  </a:lnTo>
                  <a:lnTo>
                    <a:pt x="4036" y="3301"/>
                  </a:lnTo>
                  <a:lnTo>
                    <a:pt x="4439" y="3412"/>
                  </a:lnTo>
                  <a:lnTo>
                    <a:pt x="4879" y="3522"/>
                  </a:lnTo>
                  <a:lnTo>
                    <a:pt x="4843" y="4072"/>
                  </a:lnTo>
                  <a:lnTo>
                    <a:pt x="4843" y="4659"/>
                  </a:lnTo>
                  <a:lnTo>
                    <a:pt x="4879" y="5282"/>
                  </a:lnTo>
                  <a:lnTo>
                    <a:pt x="4989" y="6529"/>
                  </a:lnTo>
                  <a:lnTo>
                    <a:pt x="4182" y="7263"/>
                  </a:lnTo>
                  <a:lnTo>
                    <a:pt x="3779" y="7630"/>
                  </a:lnTo>
                  <a:lnTo>
                    <a:pt x="3375" y="8033"/>
                  </a:lnTo>
                  <a:lnTo>
                    <a:pt x="3265" y="7960"/>
                  </a:lnTo>
                  <a:lnTo>
                    <a:pt x="2898" y="7667"/>
                  </a:lnTo>
                  <a:lnTo>
                    <a:pt x="3008" y="7520"/>
                  </a:lnTo>
                  <a:lnTo>
                    <a:pt x="3119" y="7410"/>
                  </a:lnTo>
                  <a:lnTo>
                    <a:pt x="3155" y="7336"/>
                  </a:lnTo>
                  <a:lnTo>
                    <a:pt x="3192" y="7300"/>
                  </a:lnTo>
                  <a:lnTo>
                    <a:pt x="3192" y="7153"/>
                  </a:lnTo>
                  <a:lnTo>
                    <a:pt x="3229" y="6933"/>
                  </a:lnTo>
                  <a:lnTo>
                    <a:pt x="3192" y="6823"/>
                  </a:lnTo>
                  <a:lnTo>
                    <a:pt x="3155" y="6676"/>
                  </a:lnTo>
                  <a:lnTo>
                    <a:pt x="3119" y="6566"/>
                  </a:lnTo>
                  <a:lnTo>
                    <a:pt x="3045" y="6456"/>
                  </a:lnTo>
                  <a:lnTo>
                    <a:pt x="2972" y="6383"/>
                  </a:lnTo>
                  <a:lnTo>
                    <a:pt x="2862" y="6309"/>
                  </a:lnTo>
                  <a:lnTo>
                    <a:pt x="2752" y="6273"/>
                  </a:lnTo>
                  <a:lnTo>
                    <a:pt x="2605" y="6236"/>
                  </a:lnTo>
                  <a:lnTo>
                    <a:pt x="2495" y="6236"/>
                  </a:lnTo>
                  <a:lnTo>
                    <a:pt x="2348" y="6273"/>
                  </a:lnTo>
                  <a:lnTo>
                    <a:pt x="2128" y="6383"/>
                  </a:lnTo>
                  <a:lnTo>
                    <a:pt x="1908" y="6529"/>
                  </a:lnTo>
                  <a:lnTo>
                    <a:pt x="1761" y="6713"/>
                  </a:lnTo>
                  <a:lnTo>
                    <a:pt x="1321" y="6309"/>
                  </a:lnTo>
                  <a:lnTo>
                    <a:pt x="954" y="5833"/>
                  </a:lnTo>
                  <a:lnTo>
                    <a:pt x="734" y="5502"/>
                  </a:lnTo>
                  <a:lnTo>
                    <a:pt x="624" y="5172"/>
                  </a:lnTo>
                  <a:lnTo>
                    <a:pt x="551" y="4805"/>
                  </a:lnTo>
                  <a:lnTo>
                    <a:pt x="514" y="4439"/>
                  </a:lnTo>
                  <a:lnTo>
                    <a:pt x="551" y="4255"/>
                  </a:lnTo>
                  <a:lnTo>
                    <a:pt x="624" y="4072"/>
                  </a:lnTo>
                  <a:lnTo>
                    <a:pt x="734" y="3925"/>
                  </a:lnTo>
                  <a:lnTo>
                    <a:pt x="844" y="3778"/>
                  </a:lnTo>
                  <a:lnTo>
                    <a:pt x="991" y="3668"/>
                  </a:lnTo>
                  <a:lnTo>
                    <a:pt x="1174" y="3558"/>
                  </a:lnTo>
                  <a:lnTo>
                    <a:pt x="1541" y="3412"/>
                  </a:lnTo>
                  <a:lnTo>
                    <a:pt x="1908" y="3265"/>
                  </a:lnTo>
                  <a:lnTo>
                    <a:pt x="2312" y="3191"/>
                  </a:lnTo>
                  <a:close/>
                  <a:moveTo>
                    <a:pt x="11005" y="6199"/>
                  </a:moveTo>
                  <a:lnTo>
                    <a:pt x="12289" y="6896"/>
                  </a:lnTo>
                  <a:lnTo>
                    <a:pt x="11885" y="7483"/>
                  </a:lnTo>
                  <a:lnTo>
                    <a:pt x="11482" y="8033"/>
                  </a:lnTo>
                  <a:lnTo>
                    <a:pt x="11335" y="7410"/>
                  </a:lnTo>
                  <a:lnTo>
                    <a:pt x="11188" y="6750"/>
                  </a:lnTo>
                  <a:lnTo>
                    <a:pt x="11005" y="6199"/>
                  </a:lnTo>
                  <a:close/>
                  <a:moveTo>
                    <a:pt x="7264" y="8180"/>
                  </a:moveTo>
                  <a:lnTo>
                    <a:pt x="7410" y="8253"/>
                  </a:lnTo>
                  <a:lnTo>
                    <a:pt x="7594" y="8290"/>
                  </a:lnTo>
                  <a:lnTo>
                    <a:pt x="7960" y="8290"/>
                  </a:lnTo>
                  <a:lnTo>
                    <a:pt x="7704" y="8327"/>
                  </a:lnTo>
                  <a:lnTo>
                    <a:pt x="7557" y="8327"/>
                  </a:lnTo>
                  <a:lnTo>
                    <a:pt x="7447" y="8290"/>
                  </a:lnTo>
                  <a:lnTo>
                    <a:pt x="7337" y="8253"/>
                  </a:lnTo>
                  <a:lnTo>
                    <a:pt x="7264" y="8180"/>
                  </a:lnTo>
                  <a:close/>
                  <a:moveTo>
                    <a:pt x="8181" y="5979"/>
                  </a:moveTo>
                  <a:lnTo>
                    <a:pt x="7997" y="6016"/>
                  </a:lnTo>
                  <a:lnTo>
                    <a:pt x="7814" y="6089"/>
                  </a:lnTo>
                  <a:lnTo>
                    <a:pt x="7667" y="6236"/>
                  </a:lnTo>
                  <a:lnTo>
                    <a:pt x="7410" y="6346"/>
                  </a:lnTo>
                  <a:lnTo>
                    <a:pt x="7190" y="6529"/>
                  </a:lnTo>
                  <a:lnTo>
                    <a:pt x="6970" y="6713"/>
                  </a:lnTo>
                  <a:lnTo>
                    <a:pt x="6787" y="6933"/>
                  </a:lnTo>
                  <a:lnTo>
                    <a:pt x="6677" y="7080"/>
                  </a:lnTo>
                  <a:lnTo>
                    <a:pt x="6640" y="7263"/>
                  </a:lnTo>
                  <a:lnTo>
                    <a:pt x="6567" y="7410"/>
                  </a:lnTo>
                  <a:lnTo>
                    <a:pt x="6567" y="7593"/>
                  </a:lnTo>
                  <a:lnTo>
                    <a:pt x="6567" y="7923"/>
                  </a:lnTo>
                  <a:lnTo>
                    <a:pt x="6677" y="8253"/>
                  </a:lnTo>
                  <a:lnTo>
                    <a:pt x="6787" y="8437"/>
                  </a:lnTo>
                  <a:lnTo>
                    <a:pt x="6897" y="8584"/>
                  </a:lnTo>
                  <a:lnTo>
                    <a:pt x="7043" y="8694"/>
                  </a:lnTo>
                  <a:lnTo>
                    <a:pt x="7190" y="8767"/>
                  </a:lnTo>
                  <a:lnTo>
                    <a:pt x="7374" y="8804"/>
                  </a:lnTo>
                  <a:lnTo>
                    <a:pt x="7557" y="8840"/>
                  </a:lnTo>
                  <a:lnTo>
                    <a:pt x="7924" y="8840"/>
                  </a:lnTo>
                  <a:lnTo>
                    <a:pt x="8254" y="8767"/>
                  </a:lnTo>
                  <a:lnTo>
                    <a:pt x="8584" y="8620"/>
                  </a:lnTo>
                  <a:lnTo>
                    <a:pt x="8914" y="8364"/>
                  </a:lnTo>
                  <a:lnTo>
                    <a:pt x="9208" y="8070"/>
                  </a:lnTo>
                  <a:lnTo>
                    <a:pt x="9464" y="7740"/>
                  </a:lnTo>
                  <a:lnTo>
                    <a:pt x="9538" y="7593"/>
                  </a:lnTo>
                  <a:lnTo>
                    <a:pt x="9611" y="7410"/>
                  </a:lnTo>
                  <a:lnTo>
                    <a:pt x="9648" y="7226"/>
                  </a:lnTo>
                  <a:lnTo>
                    <a:pt x="9648" y="7043"/>
                  </a:lnTo>
                  <a:lnTo>
                    <a:pt x="9648" y="6860"/>
                  </a:lnTo>
                  <a:lnTo>
                    <a:pt x="9574" y="6713"/>
                  </a:lnTo>
                  <a:lnTo>
                    <a:pt x="9464" y="6529"/>
                  </a:lnTo>
                  <a:lnTo>
                    <a:pt x="9354" y="6419"/>
                  </a:lnTo>
                  <a:lnTo>
                    <a:pt x="9208" y="6273"/>
                  </a:lnTo>
                  <a:lnTo>
                    <a:pt x="9061" y="6199"/>
                  </a:lnTo>
                  <a:lnTo>
                    <a:pt x="8731" y="6053"/>
                  </a:lnTo>
                  <a:lnTo>
                    <a:pt x="8364" y="5979"/>
                  </a:lnTo>
                  <a:close/>
                  <a:moveTo>
                    <a:pt x="5063" y="7080"/>
                  </a:moveTo>
                  <a:lnTo>
                    <a:pt x="5246" y="8180"/>
                  </a:lnTo>
                  <a:lnTo>
                    <a:pt x="5466" y="9281"/>
                  </a:lnTo>
                  <a:lnTo>
                    <a:pt x="4622" y="8804"/>
                  </a:lnTo>
                  <a:lnTo>
                    <a:pt x="3779" y="8290"/>
                  </a:lnTo>
                  <a:lnTo>
                    <a:pt x="4439" y="7667"/>
                  </a:lnTo>
                  <a:lnTo>
                    <a:pt x="5063" y="7080"/>
                  </a:lnTo>
                  <a:close/>
                  <a:moveTo>
                    <a:pt x="7887" y="4732"/>
                  </a:moveTo>
                  <a:lnTo>
                    <a:pt x="9171" y="5282"/>
                  </a:lnTo>
                  <a:lnTo>
                    <a:pt x="10381" y="5869"/>
                  </a:lnTo>
                  <a:lnTo>
                    <a:pt x="10602" y="6529"/>
                  </a:lnTo>
                  <a:lnTo>
                    <a:pt x="10785" y="7190"/>
                  </a:lnTo>
                  <a:lnTo>
                    <a:pt x="10932" y="7850"/>
                  </a:lnTo>
                  <a:lnTo>
                    <a:pt x="11078" y="8547"/>
                  </a:lnTo>
                  <a:lnTo>
                    <a:pt x="10565" y="9097"/>
                  </a:lnTo>
                  <a:lnTo>
                    <a:pt x="10015" y="9647"/>
                  </a:lnTo>
                  <a:lnTo>
                    <a:pt x="9428" y="10161"/>
                  </a:lnTo>
                  <a:lnTo>
                    <a:pt x="8841" y="10674"/>
                  </a:lnTo>
                  <a:lnTo>
                    <a:pt x="8107" y="10418"/>
                  </a:lnTo>
                  <a:lnTo>
                    <a:pt x="7374" y="10161"/>
                  </a:lnTo>
                  <a:lnTo>
                    <a:pt x="6677" y="9867"/>
                  </a:lnTo>
                  <a:lnTo>
                    <a:pt x="5980" y="9537"/>
                  </a:lnTo>
                  <a:lnTo>
                    <a:pt x="5723" y="8143"/>
                  </a:lnTo>
                  <a:lnTo>
                    <a:pt x="5466" y="6713"/>
                  </a:lnTo>
                  <a:lnTo>
                    <a:pt x="6677" y="5722"/>
                  </a:lnTo>
                  <a:lnTo>
                    <a:pt x="7887" y="4732"/>
                  </a:lnTo>
                  <a:close/>
                  <a:moveTo>
                    <a:pt x="11152" y="9171"/>
                  </a:moveTo>
                  <a:lnTo>
                    <a:pt x="11225" y="10161"/>
                  </a:lnTo>
                  <a:lnTo>
                    <a:pt x="11225" y="11188"/>
                  </a:lnTo>
                  <a:lnTo>
                    <a:pt x="11225" y="11225"/>
                  </a:lnTo>
                  <a:lnTo>
                    <a:pt x="10308" y="11041"/>
                  </a:lnTo>
                  <a:lnTo>
                    <a:pt x="9391" y="10821"/>
                  </a:lnTo>
                  <a:lnTo>
                    <a:pt x="10015" y="10308"/>
                  </a:lnTo>
                  <a:lnTo>
                    <a:pt x="10565" y="9794"/>
                  </a:lnTo>
                  <a:lnTo>
                    <a:pt x="11152" y="9171"/>
                  </a:lnTo>
                  <a:close/>
                  <a:moveTo>
                    <a:pt x="12729" y="7153"/>
                  </a:moveTo>
                  <a:lnTo>
                    <a:pt x="13243" y="7483"/>
                  </a:lnTo>
                  <a:lnTo>
                    <a:pt x="13756" y="7813"/>
                  </a:lnTo>
                  <a:lnTo>
                    <a:pt x="14233" y="8180"/>
                  </a:lnTo>
                  <a:lnTo>
                    <a:pt x="14673" y="8584"/>
                  </a:lnTo>
                  <a:lnTo>
                    <a:pt x="15113" y="9024"/>
                  </a:lnTo>
                  <a:lnTo>
                    <a:pt x="15480" y="9464"/>
                  </a:lnTo>
                  <a:lnTo>
                    <a:pt x="15810" y="9941"/>
                  </a:lnTo>
                  <a:lnTo>
                    <a:pt x="16067" y="10454"/>
                  </a:lnTo>
                  <a:lnTo>
                    <a:pt x="16251" y="11005"/>
                  </a:lnTo>
                  <a:lnTo>
                    <a:pt x="16177" y="11041"/>
                  </a:lnTo>
                  <a:lnTo>
                    <a:pt x="15957" y="11188"/>
                  </a:lnTo>
                  <a:lnTo>
                    <a:pt x="15700" y="11298"/>
                  </a:lnTo>
                  <a:lnTo>
                    <a:pt x="15444" y="11371"/>
                  </a:lnTo>
                  <a:lnTo>
                    <a:pt x="15187" y="11445"/>
                  </a:lnTo>
                  <a:lnTo>
                    <a:pt x="15113" y="11371"/>
                  </a:lnTo>
                  <a:lnTo>
                    <a:pt x="15077" y="11408"/>
                  </a:lnTo>
                  <a:lnTo>
                    <a:pt x="14233" y="11445"/>
                  </a:lnTo>
                  <a:lnTo>
                    <a:pt x="13389" y="11408"/>
                  </a:lnTo>
                  <a:lnTo>
                    <a:pt x="12582" y="11371"/>
                  </a:lnTo>
                  <a:lnTo>
                    <a:pt x="11739" y="11298"/>
                  </a:lnTo>
                  <a:lnTo>
                    <a:pt x="11702" y="10198"/>
                  </a:lnTo>
                  <a:lnTo>
                    <a:pt x="11665" y="9464"/>
                  </a:lnTo>
                  <a:lnTo>
                    <a:pt x="11592" y="8694"/>
                  </a:lnTo>
                  <a:lnTo>
                    <a:pt x="12179" y="7923"/>
                  </a:lnTo>
                  <a:lnTo>
                    <a:pt x="12729" y="7153"/>
                  </a:lnTo>
                  <a:close/>
                  <a:moveTo>
                    <a:pt x="6126" y="10161"/>
                  </a:moveTo>
                  <a:lnTo>
                    <a:pt x="6787" y="10454"/>
                  </a:lnTo>
                  <a:lnTo>
                    <a:pt x="7447" y="10711"/>
                  </a:lnTo>
                  <a:lnTo>
                    <a:pt x="8327" y="11005"/>
                  </a:lnTo>
                  <a:lnTo>
                    <a:pt x="7557" y="11555"/>
                  </a:lnTo>
                  <a:lnTo>
                    <a:pt x="6713" y="11995"/>
                  </a:lnTo>
                  <a:lnTo>
                    <a:pt x="6603" y="12068"/>
                  </a:lnTo>
                  <a:lnTo>
                    <a:pt x="6346" y="11078"/>
                  </a:lnTo>
                  <a:lnTo>
                    <a:pt x="6126" y="10161"/>
                  </a:lnTo>
                  <a:close/>
                  <a:moveTo>
                    <a:pt x="3449" y="8657"/>
                  </a:moveTo>
                  <a:lnTo>
                    <a:pt x="3889" y="8950"/>
                  </a:lnTo>
                  <a:lnTo>
                    <a:pt x="4733" y="9427"/>
                  </a:lnTo>
                  <a:lnTo>
                    <a:pt x="5613" y="9904"/>
                  </a:lnTo>
                  <a:lnTo>
                    <a:pt x="5870" y="11078"/>
                  </a:lnTo>
                  <a:lnTo>
                    <a:pt x="6016" y="11665"/>
                  </a:lnTo>
                  <a:lnTo>
                    <a:pt x="6200" y="12288"/>
                  </a:lnTo>
                  <a:lnTo>
                    <a:pt x="5686" y="12509"/>
                  </a:lnTo>
                  <a:lnTo>
                    <a:pt x="5136" y="12729"/>
                  </a:lnTo>
                  <a:lnTo>
                    <a:pt x="4622" y="12875"/>
                  </a:lnTo>
                  <a:lnTo>
                    <a:pt x="4072" y="12985"/>
                  </a:lnTo>
                  <a:lnTo>
                    <a:pt x="3705" y="12985"/>
                  </a:lnTo>
                  <a:lnTo>
                    <a:pt x="3375" y="12949"/>
                  </a:lnTo>
                  <a:lnTo>
                    <a:pt x="3045" y="12875"/>
                  </a:lnTo>
                  <a:lnTo>
                    <a:pt x="2715" y="12692"/>
                  </a:lnTo>
                  <a:lnTo>
                    <a:pt x="2568" y="12582"/>
                  </a:lnTo>
                  <a:lnTo>
                    <a:pt x="2458" y="12435"/>
                  </a:lnTo>
                  <a:lnTo>
                    <a:pt x="2348" y="12288"/>
                  </a:lnTo>
                  <a:lnTo>
                    <a:pt x="2275" y="12105"/>
                  </a:lnTo>
                  <a:lnTo>
                    <a:pt x="2165" y="11775"/>
                  </a:lnTo>
                  <a:lnTo>
                    <a:pt x="2165" y="11371"/>
                  </a:lnTo>
                  <a:lnTo>
                    <a:pt x="2201" y="11005"/>
                  </a:lnTo>
                  <a:lnTo>
                    <a:pt x="2275" y="10638"/>
                  </a:lnTo>
                  <a:lnTo>
                    <a:pt x="2385" y="10271"/>
                  </a:lnTo>
                  <a:lnTo>
                    <a:pt x="2532" y="9941"/>
                  </a:lnTo>
                  <a:lnTo>
                    <a:pt x="2715" y="9574"/>
                  </a:lnTo>
                  <a:lnTo>
                    <a:pt x="2935" y="9281"/>
                  </a:lnTo>
                  <a:lnTo>
                    <a:pt x="3192" y="8950"/>
                  </a:lnTo>
                  <a:lnTo>
                    <a:pt x="3449" y="8657"/>
                  </a:lnTo>
                  <a:close/>
                  <a:moveTo>
                    <a:pt x="8291" y="14049"/>
                  </a:moveTo>
                  <a:lnTo>
                    <a:pt x="8401" y="14086"/>
                  </a:lnTo>
                  <a:lnTo>
                    <a:pt x="8401" y="14196"/>
                  </a:lnTo>
                  <a:lnTo>
                    <a:pt x="8401" y="14343"/>
                  </a:lnTo>
                  <a:lnTo>
                    <a:pt x="8364" y="14489"/>
                  </a:lnTo>
                  <a:lnTo>
                    <a:pt x="8291" y="14599"/>
                  </a:lnTo>
                  <a:lnTo>
                    <a:pt x="8181" y="14673"/>
                  </a:lnTo>
                  <a:lnTo>
                    <a:pt x="7960" y="14489"/>
                  </a:lnTo>
                  <a:lnTo>
                    <a:pt x="7777" y="14306"/>
                  </a:lnTo>
                  <a:lnTo>
                    <a:pt x="7850" y="14159"/>
                  </a:lnTo>
                  <a:lnTo>
                    <a:pt x="7997" y="14086"/>
                  </a:lnTo>
                  <a:lnTo>
                    <a:pt x="8144" y="14049"/>
                  </a:lnTo>
                  <a:close/>
                  <a:moveTo>
                    <a:pt x="8914" y="11188"/>
                  </a:moveTo>
                  <a:lnTo>
                    <a:pt x="10051" y="11481"/>
                  </a:lnTo>
                  <a:lnTo>
                    <a:pt x="11225" y="11702"/>
                  </a:lnTo>
                  <a:lnTo>
                    <a:pt x="11188" y="12288"/>
                  </a:lnTo>
                  <a:lnTo>
                    <a:pt x="11115" y="12839"/>
                  </a:lnTo>
                  <a:lnTo>
                    <a:pt x="10968" y="13426"/>
                  </a:lnTo>
                  <a:lnTo>
                    <a:pt x="10822" y="13976"/>
                  </a:lnTo>
                  <a:lnTo>
                    <a:pt x="10638" y="14269"/>
                  </a:lnTo>
                  <a:lnTo>
                    <a:pt x="10455" y="14563"/>
                  </a:lnTo>
                  <a:lnTo>
                    <a:pt x="10198" y="14819"/>
                  </a:lnTo>
                  <a:lnTo>
                    <a:pt x="9905" y="15003"/>
                  </a:lnTo>
                  <a:lnTo>
                    <a:pt x="9648" y="15113"/>
                  </a:lnTo>
                  <a:lnTo>
                    <a:pt x="9391" y="15150"/>
                  </a:lnTo>
                  <a:lnTo>
                    <a:pt x="9098" y="15113"/>
                  </a:lnTo>
                  <a:lnTo>
                    <a:pt x="8841" y="15040"/>
                  </a:lnTo>
                  <a:lnTo>
                    <a:pt x="8951" y="14856"/>
                  </a:lnTo>
                  <a:lnTo>
                    <a:pt x="8988" y="14673"/>
                  </a:lnTo>
                  <a:lnTo>
                    <a:pt x="9061" y="14453"/>
                  </a:lnTo>
                  <a:lnTo>
                    <a:pt x="9061" y="14269"/>
                  </a:lnTo>
                  <a:lnTo>
                    <a:pt x="9024" y="14086"/>
                  </a:lnTo>
                  <a:lnTo>
                    <a:pt x="8951" y="13976"/>
                  </a:lnTo>
                  <a:lnTo>
                    <a:pt x="8841" y="13829"/>
                  </a:lnTo>
                  <a:lnTo>
                    <a:pt x="8731" y="13756"/>
                  </a:lnTo>
                  <a:lnTo>
                    <a:pt x="8547" y="13646"/>
                  </a:lnTo>
                  <a:lnTo>
                    <a:pt x="8401" y="13609"/>
                  </a:lnTo>
                  <a:lnTo>
                    <a:pt x="8254" y="13572"/>
                  </a:lnTo>
                  <a:lnTo>
                    <a:pt x="8071" y="13572"/>
                  </a:lnTo>
                  <a:lnTo>
                    <a:pt x="7887" y="13609"/>
                  </a:lnTo>
                  <a:lnTo>
                    <a:pt x="7740" y="13682"/>
                  </a:lnTo>
                  <a:lnTo>
                    <a:pt x="7594" y="13792"/>
                  </a:lnTo>
                  <a:lnTo>
                    <a:pt x="7447" y="13902"/>
                  </a:lnTo>
                  <a:lnTo>
                    <a:pt x="7264" y="13609"/>
                  </a:lnTo>
                  <a:lnTo>
                    <a:pt x="7080" y="13242"/>
                  </a:lnTo>
                  <a:lnTo>
                    <a:pt x="6897" y="12912"/>
                  </a:lnTo>
                  <a:lnTo>
                    <a:pt x="6750" y="12545"/>
                  </a:lnTo>
                  <a:lnTo>
                    <a:pt x="7814" y="11958"/>
                  </a:lnTo>
                  <a:lnTo>
                    <a:pt x="8364" y="11591"/>
                  </a:lnTo>
                  <a:lnTo>
                    <a:pt x="8914" y="11188"/>
                  </a:lnTo>
                  <a:close/>
                  <a:moveTo>
                    <a:pt x="6493" y="0"/>
                  </a:moveTo>
                  <a:lnTo>
                    <a:pt x="6163" y="294"/>
                  </a:lnTo>
                  <a:lnTo>
                    <a:pt x="5870" y="624"/>
                  </a:lnTo>
                  <a:lnTo>
                    <a:pt x="5613" y="991"/>
                  </a:lnTo>
                  <a:lnTo>
                    <a:pt x="5429" y="1394"/>
                  </a:lnTo>
                  <a:lnTo>
                    <a:pt x="5246" y="1798"/>
                  </a:lnTo>
                  <a:lnTo>
                    <a:pt x="5099" y="2201"/>
                  </a:lnTo>
                  <a:lnTo>
                    <a:pt x="5026" y="2641"/>
                  </a:lnTo>
                  <a:lnTo>
                    <a:pt x="4953" y="3081"/>
                  </a:lnTo>
                  <a:lnTo>
                    <a:pt x="4219" y="2898"/>
                  </a:lnTo>
                  <a:lnTo>
                    <a:pt x="3485" y="2788"/>
                  </a:lnTo>
                  <a:lnTo>
                    <a:pt x="2752" y="2715"/>
                  </a:lnTo>
                  <a:lnTo>
                    <a:pt x="2385" y="2751"/>
                  </a:lnTo>
                  <a:lnTo>
                    <a:pt x="2055" y="2788"/>
                  </a:lnTo>
                  <a:lnTo>
                    <a:pt x="1725" y="2825"/>
                  </a:lnTo>
                  <a:lnTo>
                    <a:pt x="1394" y="2898"/>
                  </a:lnTo>
                  <a:lnTo>
                    <a:pt x="1101" y="3045"/>
                  </a:lnTo>
                  <a:lnTo>
                    <a:pt x="808" y="3191"/>
                  </a:lnTo>
                  <a:lnTo>
                    <a:pt x="551" y="3338"/>
                  </a:lnTo>
                  <a:lnTo>
                    <a:pt x="367" y="3558"/>
                  </a:lnTo>
                  <a:lnTo>
                    <a:pt x="184" y="3815"/>
                  </a:lnTo>
                  <a:lnTo>
                    <a:pt x="74" y="4108"/>
                  </a:lnTo>
                  <a:lnTo>
                    <a:pt x="1" y="4402"/>
                  </a:lnTo>
                  <a:lnTo>
                    <a:pt x="1" y="4732"/>
                  </a:lnTo>
                  <a:lnTo>
                    <a:pt x="37" y="5026"/>
                  </a:lnTo>
                  <a:lnTo>
                    <a:pt x="147" y="5356"/>
                  </a:lnTo>
                  <a:lnTo>
                    <a:pt x="257" y="5649"/>
                  </a:lnTo>
                  <a:lnTo>
                    <a:pt x="441" y="5943"/>
                  </a:lnTo>
                  <a:lnTo>
                    <a:pt x="624" y="6236"/>
                  </a:lnTo>
                  <a:lnTo>
                    <a:pt x="844" y="6493"/>
                  </a:lnTo>
                  <a:lnTo>
                    <a:pt x="1211" y="6860"/>
                  </a:lnTo>
                  <a:lnTo>
                    <a:pt x="1615" y="7263"/>
                  </a:lnTo>
                  <a:lnTo>
                    <a:pt x="1615" y="7300"/>
                  </a:lnTo>
                  <a:lnTo>
                    <a:pt x="1615" y="7520"/>
                  </a:lnTo>
                  <a:lnTo>
                    <a:pt x="1688" y="7777"/>
                  </a:lnTo>
                  <a:lnTo>
                    <a:pt x="1725" y="7887"/>
                  </a:lnTo>
                  <a:lnTo>
                    <a:pt x="1835" y="7960"/>
                  </a:lnTo>
                  <a:lnTo>
                    <a:pt x="1908" y="8033"/>
                  </a:lnTo>
                  <a:lnTo>
                    <a:pt x="2055" y="8070"/>
                  </a:lnTo>
                  <a:lnTo>
                    <a:pt x="2165" y="8107"/>
                  </a:lnTo>
                  <a:lnTo>
                    <a:pt x="2275" y="8070"/>
                  </a:lnTo>
                  <a:lnTo>
                    <a:pt x="2532" y="7997"/>
                  </a:lnTo>
                  <a:lnTo>
                    <a:pt x="3045" y="8400"/>
                  </a:lnTo>
                  <a:lnTo>
                    <a:pt x="2642" y="8914"/>
                  </a:lnTo>
                  <a:lnTo>
                    <a:pt x="2312" y="9464"/>
                  </a:lnTo>
                  <a:lnTo>
                    <a:pt x="2018" y="10051"/>
                  </a:lnTo>
                  <a:lnTo>
                    <a:pt x="1871" y="10344"/>
                  </a:lnTo>
                  <a:lnTo>
                    <a:pt x="1798" y="10674"/>
                  </a:lnTo>
                  <a:lnTo>
                    <a:pt x="1725" y="10968"/>
                  </a:lnTo>
                  <a:lnTo>
                    <a:pt x="1688" y="11261"/>
                  </a:lnTo>
                  <a:lnTo>
                    <a:pt x="1688" y="11555"/>
                  </a:lnTo>
                  <a:lnTo>
                    <a:pt x="1725" y="11885"/>
                  </a:lnTo>
                  <a:lnTo>
                    <a:pt x="1798" y="12142"/>
                  </a:lnTo>
                  <a:lnTo>
                    <a:pt x="1908" y="12435"/>
                  </a:lnTo>
                  <a:lnTo>
                    <a:pt x="2055" y="12692"/>
                  </a:lnTo>
                  <a:lnTo>
                    <a:pt x="2238" y="12912"/>
                  </a:lnTo>
                  <a:lnTo>
                    <a:pt x="2495" y="13132"/>
                  </a:lnTo>
                  <a:lnTo>
                    <a:pt x="2788" y="13279"/>
                  </a:lnTo>
                  <a:lnTo>
                    <a:pt x="3045" y="13389"/>
                  </a:lnTo>
                  <a:lnTo>
                    <a:pt x="3375" y="13426"/>
                  </a:lnTo>
                  <a:lnTo>
                    <a:pt x="3669" y="13462"/>
                  </a:lnTo>
                  <a:lnTo>
                    <a:pt x="3999" y="13462"/>
                  </a:lnTo>
                  <a:lnTo>
                    <a:pt x="4292" y="13426"/>
                  </a:lnTo>
                  <a:lnTo>
                    <a:pt x="4586" y="13389"/>
                  </a:lnTo>
                  <a:lnTo>
                    <a:pt x="5026" y="13242"/>
                  </a:lnTo>
                  <a:lnTo>
                    <a:pt x="5503" y="13095"/>
                  </a:lnTo>
                  <a:lnTo>
                    <a:pt x="5906" y="12949"/>
                  </a:lnTo>
                  <a:lnTo>
                    <a:pt x="6346" y="12729"/>
                  </a:lnTo>
                  <a:lnTo>
                    <a:pt x="6530" y="13169"/>
                  </a:lnTo>
                  <a:lnTo>
                    <a:pt x="6713" y="13572"/>
                  </a:lnTo>
                  <a:lnTo>
                    <a:pt x="6970" y="13976"/>
                  </a:lnTo>
                  <a:lnTo>
                    <a:pt x="7227" y="14343"/>
                  </a:lnTo>
                  <a:lnTo>
                    <a:pt x="7153" y="14526"/>
                  </a:lnTo>
                  <a:lnTo>
                    <a:pt x="7117" y="14709"/>
                  </a:lnTo>
                  <a:lnTo>
                    <a:pt x="7153" y="14893"/>
                  </a:lnTo>
                  <a:lnTo>
                    <a:pt x="7227" y="15076"/>
                  </a:lnTo>
                  <a:lnTo>
                    <a:pt x="7337" y="15223"/>
                  </a:lnTo>
                  <a:lnTo>
                    <a:pt x="7484" y="15333"/>
                  </a:lnTo>
                  <a:lnTo>
                    <a:pt x="7630" y="15406"/>
                  </a:lnTo>
                  <a:lnTo>
                    <a:pt x="7777" y="15480"/>
                  </a:lnTo>
                  <a:lnTo>
                    <a:pt x="7924" y="15516"/>
                  </a:lnTo>
                  <a:lnTo>
                    <a:pt x="8107" y="15516"/>
                  </a:lnTo>
                  <a:lnTo>
                    <a:pt x="8254" y="15480"/>
                  </a:lnTo>
                  <a:lnTo>
                    <a:pt x="8437" y="15406"/>
                  </a:lnTo>
                  <a:lnTo>
                    <a:pt x="8474" y="15406"/>
                  </a:lnTo>
                  <a:lnTo>
                    <a:pt x="8804" y="15516"/>
                  </a:lnTo>
                  <a:lnTo>
                    <a:pt x="9171" y="15590"/>
                  </a:lnTo>
                  <a:lnTo>
                    <a:pt x="9501" y="15590"/>
                  </a:lnTo>
                  <a:lnTo>
                    <a:pt x="9868" y="15516"/>
                  </a:lnTo>
                  <a:lnTo>
                    <a:pt x="10161" y="15406"/>
                  </a:lnTo>
                  <a:lnTo>
                    <a:pt x="10418" y="15260"/>
                  </a:lnTo>
                  <a:lnTo>
                    <a:pt x="10675" y="15040"/>
                  </a:lnTo>
                  <a:lnTo>
                    <a:pt x="10858" y="14819"/>
                  </a:lnTo>
                  <a:lnTo>
                    <a:pt x="11042" y="14563"/>
                  </a:lnTo>
                  <a:lnTo>
                    <a:pt x="11188" y="14269"/>
                  </a:lnTo>
                  <a:lnTo>
                    <a:pt x="11299" y="13976"/>
                  </a:lnTo>
                  <a:lnTo>
                    <a:pt x="11409" y="13682"/>
                  </a:lnTo>
                  <a:lnTo>
                    <a:pt x="11519" y="13242"/>
                  </a:lnTo>
                  <a:lnTo>
                    <a:pt x="11629" y="12765"/>
                  </a:lnTo>
                  <a:lnTo>
                    <a:pt x="11665" y="12252"/>
                  </a:lnTo>
                  <a:lnTo>
                    <a:pt x="11702" y="11775"/>
                  </a:lnTo>
                  <a:lnTo>
                    <a:pt x="12619" y="11848"/>
                  </a:lnTo>
                  <a:lnTo>
                    <a:pt x="13499" y="11922"/>
                  </a:lnTo>
                  <a:lnTo>
                    <a:pt x="14416" y="11922"/>
                  </a:lnTo>
                  <a:lnTo>
                    <a:pt x="15297" y="11885"/>
                  </a:lnTo>
                  <a:lnTo>
                    <a:pt x="15333" y="11848"/>
                  </a:lnTo>
                  <a:lnTo>
                    <a:pt x="15333" y="11775"/>
                  </a:lnTo>
                  <a:lnTo>
                    <a:pt x="15590" y="11702"/>
                  </a:lnTo>
                  <a:lnTo>
                    <a:pt x="15884" y="11628"/>
                  </a:lnTo>
                  <a:lnTo>
                    <a:pt x="16140" y="11481"/>
                  </a:lnTo>
                  <a:lnTo>
                    <a:pt x="16397" y="11335"/>
                  </a:lnTo>
                  <a:lnTo>
                    <a:pt x="16507" y="11335"/>
                  </a:lnTo>
                  <a:lnTo>
                    <a:pt x="16544" y="11298"/>
                  </a:lnTo>
                  <a:lnTo>
                    <a:pt x="16581" y="11225"/>
                  </a:lnTo>
                  <a:lnTo>
                    <a:pt x="16544" y="10931"/>
                  </a:lnTo>
                  <a:lnTo>
                    <a:pt x="16471" y="10638"/>
                  </a:lnTo>
                  <a:lnTo>
                    <a:pt x="16397" y="10344"/>
                  </a:lnTo>
                  <a:lnTo>
                    <a:pt x="16287" y="10088"/>
                  </a:lnTo>
                  <a:lnTo>
                    <a:pt x="15994" y="9537"/>
                  </a:lnTo>
                  <a:lnTo>
                    <a:pt x="15627" y="9060"/>
                  </a:lnTo>
                  <a:lnTo>
                    <a:pt x="15223" y="8584"/>
                  </a:lnTo>
                  <a:lnTo>
                    <a:pt x="14783" y="8143"/>
                  </a:lnTo>
                  <a:lnTo>
                    <a:pt x="14306" y="7740"/>
                  </a:lnTo>
                  <a:lnTo>
                    <a:pt x="13793" y="7336"/>
                  </a:lnTo>
                  <a:lnTo>
                    <a:pt x="12949" y="6786"/>
                  </a:lnTo>
                  <a:lnTo>
                    <a:pt x="13353" y="6053"/>
                  </a:lnTo>
                  <a:lnTo>
                    <a:pt x="13720" y="5319"/>
                  </a:lnTo>
                  <a:lnTo>
                    <a:pt x="14050" y="4549"/>
                  </a:lnTo>
                  <a:lnTo>
                    <a:pt x="14306" y="3778"/>
                  </a:lnTo>
                  <a:lnTo>
                    <a:pt x="14306" y="3632"/>
                  </a:lnTo>
                  <a:lnTo>
                    <a:pt x="14453" y="3522"/>
                  </a:lnTo>
                  <a:lnTo>
                    <a:pt x="14600" y="3375"/>
                  </a:lnTo>
                  <a:lnTo>
                    <a:pt x="14747" y="3155"/>
                  </a:lnTo>
                  <a:lnTo>
                    <a:pt x="14820" y="2935"/>
                  </a:lnTo>
                  <a:lnTo>
                    <a:pt x="14820" y="2678"/>
                  </a:lnTo>
                  <a:lnTo>
                    <a:pt x="14747" y="2421"/>
                  </a:lnTo>
                  <a:lnTo>
                    <a:pt x="14637" y="2238"/>
                  </a:lnTo>
                  <a:lnTo>
                    <a:pt x="14490" y="2054"/>
                  </a:lnTo>
                  <a:lnTo>
                    <a:pt x="14270" y="1944"/>
                  </a:lnTo>
                  <a:lnTo>
                    <a:pt x="14160" y="1908"/>
                  </a:lnTo>
                  <a:lnTo>
                    <a:pt x="14013" y="1908"/>
                  </a:lnTo>
                  <a:lnTo>
                    <a:pt x="13830" y="1944"/>
                  </a:lnTo>
                  <a:lnTo>
                    <a:pt x="13683" y="2018"/>
                  </a:lnTo>
                  <a:lnTo>
                    <a:pt x="13536" y="2091"/>
                  </a:lnTo>
                  <a:lnTo>
                    <a:pt x="13389" y="2201"/>
                  </a:lnTo>
                  <a:lnTo>
                    <a:pt x="12949" y="2128"/>
                  </a:lnTo>
                  <a:lnTo>
                    <a:pt x="12472" y="2164"/>
                  </a:lnTo>
                  <a:lnTo>
                    <a:pt x="12032" y="2201"/>
                  </a:lnTo>
                  <a:lnTo>
                    <a:pt x="11592" y="2274"/>
                  </a:lnTo>
                  <a:lnTo>
                    <a:pt x="11115" y="2421"/>
                  </a:lnTo>
                  <a:lnTo>
                    <a:pt x="10675" y="2568"/>
                  </a:lnTo>
                  <a:lnTo>
                    <a:pt x="10271" y="2751"/>
                  </a:lnTo>
                  <a:lnTo>
                    <a:pt x="9831" y="2971"/>
                  </a:lnTo>
                  <a:lnTo>
                    <a:pt x="9611" y="3081"/>
                  </a:lnTo>
                  <a:lnTo>
                    <a:pt x="9208" y="2421"/>
                  </a:lnTo>
                  <a:lnTo>
                    <a:pt x="8767" y="1761"/>
                  </a:lnTo>
                  <a:lnTo>
                    <a:pt x="8254" y="1137"/>
                  </a:lnTo>
                  <a:lnTo>
                    <a:pt x="7740" y="550"/>
                  </a:lnTo>
                  <a:lnTo>
                    <a:pt x="7630" y="477"/>
                  </a:lnTo>
                  <a:lnTo>
                    <a:pt x="7520" y="477"/>
                  </a:lnTo>
                  <a:lnTo>
                    <a:pt x="7117" y="624"/>
                  </a:lnTo>
                  <a:lnTo>
                    <a:pt x="6713" y="807"/>
                  </a:lnTo>
                  <a:lnTo>
                    <a:pt x="6640" y="844"/>
                  </a:lnTo>
                  <a:lnTo>
                    <a:pt x="6603" y="881"/>
                  </a:lnTo>
                  <a:lnTo>
                    <a:pt x="6640" y="991"/>
                  </a:lnTo>
                  <a:lnTo>
                    <a:pt x="6677" y="1064"/>
                  </a:lnTo>
                  <a:lnTo>
                    <a:pt x="6787" y="1064"/>
                  </a:lnTo>
                  <a:lnTo>
                    <a:pt x="7153" y="1027"/>
                  </a:lnTo>
                  <a:lnTo>
                    <a:pt x="7484" y="991"/>
                  </a:lnTo>
                  <a:lnTo>
                    <a:pt x="7960" y="1541"/>
                  </a:lnTo>
                  <a:lnTo>
                    <a:pt x="8401" y="2091"/>
                  </a:lnTo>
                  <a:lnTo>
                    <a:pt x="8841" y="2715"/>
                  </a:lnTo>
                  <a:lnTo>
                    <a:pt x="9208" y="3301"/>
                  </a:lnTo>
                  <a:lnTo>
                    <a:pt x="8511" y="3742"/>
                  </a:lnTo>
                  <a:lnTo>
                    <a:pt x="7850" y="4219"/>
                  </a:lnTo>
                  <a:lnTo>
                    <a:pt x="6603" y="3668"/>
                  </a:lnTo>
                  <a:lnTo>
                    <a:pt x="5980" y="3412"/>
                  </a:lnTo>
                  <a:lnTo>
                    <a:pt x="5319" y="3191"/>
                  </a:lnTo>
                  <a:lnTo>
                    <a:pt x="5393" y="2788"/>
                  </a:lnTo>
                  <a:lnTo>
                    <a:pt x="5466" y="2384"/>
                  </a:lnTo>
                  <a:lnTo>
                    <a:pt x="5576" y="1981"/>
                  </a:lnTo>
                  <a:lnTo>
                    <a:pt x="5723" y="1577"/>
                  </a:lnTo>
                  <a:lnTo>
                    <a:pt x="5906" y="1211"/>
                  </a:lnTo>
                  <a:lnTo>
                    <a:pt x="6126" y="844"/>
                  </a:lnTo>
                  <a:lnTo>
                    <a:pt x="6383" y="514"/>
                  </a:lnTo>
                  <a:lnTo>
                    <a:pt x="6640" y="184"/>
                  </a:lnTo>
                  <a:lnTo>
                    <a:pt x="6677" y="110"/>
                  </a:lnTo>
                  <a:lnTo>
                    <a:pt x="6677" y="37"/>
                  </a:lnTo>
                  <a:lnTo>
                    <a:pt x="6603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304" name="Google Shape;304;p5"/>
            <p:cNvSpPr/>
            <p:nvPr/>
          </p:nvSpPr>
          <p:spPr>
            <a:xfrm>
              <a:off x="6553775" y="1840025"/>
              <a:ext cx="234775" cy="276975"/>
            </a:xfrm>
            <a:custGeom>
              <a:avLst/>
              <a:gdLst/>
              <a:ahLst/>
              <a:cxnLst/>
              <a:rect l="l" t="t" r="r" b="b"/>
              <a:pathLst>
                <a:path w="9391" h="11079" extrusionOk="0">
                  <a:moveTo>
                    <a:pt x="4916" y="441"/>
                  </a:moveTo>
                  <a:lnTo>
                    <a:pt x="5026" y="477"/>
                  </a:lnTo>
                  <a:lnTo>
                    <a:pt x="5099" y="551"/>
                  </a:lnTo>
                  <a:lnTo>
                    <a:pt x="5099" y="771"/>
                  </a:lnTo>
                  <a:lnTo>
                    <a:pt x="5026" y="954"/>
                  </a:lnTo>
                  <a:lnTo>
                    <a:pt x="4953" y="1064"/>
                  </a:lnTo>
                  <a:lnTo>
                    <a:pt x="4842" y="1138"/>
                  </a:lnTo>
                  <a:lnTo>
                    <a:pt x="4732" y="1174"/>
                  </a:lnTo>
                  <a:lnTo>
                    <a:pt x="4622" y="1138"/>
                  </a:lnTo>
                  <a:lnTo>
                    <a:pt x="4366" y="1028"/>
                  </a:lnTo>
                  <a:lnTo>
                    <a:pt x="4439" y="917"/>
                  </a:lnTo>
                  <a:lnTo>
                    <a:pt x="4439" y="771"/>
                  </a:lnTo>
                  <a:lnTo>
                    <a:pt x="4402" y="697"/>
                  </a:lnTo>
                  <a:lnTo>
                    <a:pt x="4366" y="661"/>
                  </a:lnTo>
                  <a:lnTo>
                    <a:pt x="4476" y="551"/>
                  </a:lnTo>
                  <a:lnTo>
                    <a:pt x="4622" y="477"/>
                  </a:lnTo>
                  <a:lnTo>
                    <a:pt x="4769" y="441"/>
                  </a:lnTo>
                  <a:close/>
                  <a:moveTo>
                    <a:pt x="3375" y="6493"/>
                  </a:moveTo>
                  <a:lnTo>
                    <a:pt x="3375" y="6530"/>
                  </a:lnTo>
                  <a:lnTo>
                    <a:pt x="3339" y="6530"/>
                  </a:lnTo>
                  <a:lnTo>
                    <a:pt x="3375" y="6493"/>
                  </a:lnTo>
                  <a:close/>
                  <a:moveTo>
                    <a:pt x="4292" y="6933"/>
                  </a:moveTo>
                  <a:lnTo>
                    <a:pt x="4256" y="7007"/>
                  </a:lnTo>
                  <a:lnTo>
                    <a:pt x="4219" y="6970"/>
                  </a:lnTo>
                  <a:lnTo>
                    <a:pt x="4292" y="6933"/>
                  </a:lnTo>
                  <a:close/>
                  <a:moveTo>
                    <a:pt x="5209" y="4219"/>
                  </a:moveTo>
                  <a:lnTo>
                    <a:pt x="5429" y="4329"/>
                  </a:lnTo>
                  <a:lnTo>
                    <a:pt x="5649" y="4439"/>
                  </a:lnTo>
                  <a:lnTo>
                    <a:pt x="5686" y="4549"/>
                  </a:lnTo>
                  <a:lnTo>
                    <a:pt x="5723" y="4586"/>
                  </a:lnTo>
                  <a:lnTo>
                    <a:pt x="5796" y="4586"/>
                  </a:lnTo>
                  <a:lnTo>
                    <a:pt x="6016" y="4879"/>
                  </a:lnTo>
                  <a:lnTo>
                    <a:pt x="6163" y="5173"/>
                  </a:lnTo>
                  <a:lnTo>
                    <a:pt x="6200" y="5503"/>
                  </a:lnTo>
                  <a:lnTo>
                    <a:pt x="6200" y="5833"/>
                  </a:lnTo>
                  <a:lnTo>
                    <a:pt x="6090" y="6126"/>
                  </a:lnTo>
                  <a:lnTo>
                    <a:pt x="5943" y="6420"/>
                  </a:lnTo>
                  <a:lnTo>
                    <a:pt x="5796" y="6603"/>
                  </a:lnTo>
                  <a:lnTo>
                    <a:pt x="5649" y="6750"/>
                  </a:lnTo>
                  <a:lnTo>
                    <a:pt x="5649" y="6713"/>
                  </a:lnTo>
                  <a:lnTo>
                    <a:pt x="5649" y="6566"/>
                  </a:lnTo>
                  <a:lnTo>
                    <a:pt x="5649" y="6383"/>
                  </a:lnTo>
                  <a:lnTo>
                    <a:pt x="5613" y="6346"/>
                  </a:lnTo>
                  <a:lnTo>
                    <a:pt x="5576" y="6310"/>
                  </a:lnTo>
                  <a:lnTo>
                    <a:pt x="5539" y="6310"/>
                  </a:lnTo>
                  <a:lnTo>
                    <a:pt x="5503" y="6346"/>
                  </a:lnTo>
                  <a:lnTo>
                    <a:pt x="5393" y="6493"/>
                  </a:lnTo>
                  <a:lnTo>
                    <a:pt x="5356" y="6676"/>
                  </a:lnTo>
                  <a:lnTo>
                    <a:pt x="5319" y="6933"/>
                  </a:lnTo>
                  <a:lnTo>
                    <a:pt x="5099" y="7007"/>
                  </a:lnTo>
                  <a:lnTo>
                    <a:pt x="5099" y="6860"/>
                  </a:lnTo>
                  <a:lnTo>
                    <a:pt x="5099" y="6713"/>
                  </a:lnTo>
                  <a:lnTo>
                    <a:pt x="5136" y="6566"/>
                  </a:lnTo>
                  <a:lnTo>
                    <a:pt x="5209" y="6456"/>
                  </a:lnTo>
                  <a:lnTo>
                    <a:pt x="5246" y="6420"/>
                  </a:lnTo>
                  <a:lnTo>
                    <a:pt x="5209" y="6383"/>
                  </a:lnTo>
                  <a:lnTo>
                    <a:pt x="5173" y="6346"/>
                  </a:lnTo>
                  <a:lnTo>
                    <a:pt x="5136" y="6346"/>
                  </a:lnTo>
                  <a:lnTo>
                    <a:pt x="4953" y="6456"/>
                  </a:lnTo>
                  <a:lnTo>
                    <a:pt x="4842" y="6640"/>
                  </a:lnTo>
                  <a:lnTo>
                    <a:pt x="4769" y="6823"/>
                  </a:lnTo>
                  <a:lnTo>
                    <a:pt x="4769" y="7043"/>
                  </a:lnTo>
                  <a:lnTo>
                    <a:pt x="4696" y="7043"/>
                  </a:lnTo>
                  <a:lnTo>
                    <a:pt x="4659" y="7007"/>
                  </a:lnTo>
                  <a:lnTo>
                    <a:pt x="4622" y="6970"/>
                  </a:lnTo>
                  <a:lnTo>
                    <a:pt x="4586" y="6970"/>
                  </a:lnTo>
                  <a:lnTo>
                    <a:pt x="5026" y="6016"/>
                  </a:lnTo>
                  <a:lnTo>
                    <a:pt x="5026" y="5943"/>
                  </a:lnTo>
                  <a:lnTo>
                    <a:pt x="4989" y="5906"/>
                  </a:lnTo>
                  <a:lnTo>
                    <a:pt x="4953" y="5906"/>
                  </a:lnTo>
                  <a:lnTo>
                    <a:pt x="4916" y="5943"/>
                  </a:lnTo>
                  <a:lnTo>
                    <a:pt x="4402" y="6750"/>
                  </a:lnTo>
                  <a:lnTo>
                    <a:pt x="4366" y="6676"/>
                  </a:lnTo>
                  <a:lnTo>
                    <a:pt x="4329" y="6640"/>
                  </a:lnTo>
                  <a:lnTo>
                    <a:pt x="4256" y="6640"/>
                  </a:lnTo>
                  <a:lnTo>
                    <a:pt x="4439" y="6236"/>
                  </a:lnTo>
                  <a:lnTo>
                    <a:pt x="4659" y="5796"/>
                  </a:lnTo>
                  <a:lnTo>
                    <a:pt x="4696" y="5759"/>
                  </a:lnTo>
                  <a:lnTo>
                    <a:pt x="4659" y="5723"/>
                  </a:lnTo>
                  <a:lnTo>
                    <a:pt x="4586" y="5723"/>
                  </a:lnTo>
                  <a:lnTo>
                    <a:pt x="4182" y="6273"/>
                  </a:lnTo>
                  <a:lnTo>
                    <a:pt x="3999" y="6566"/>
                  </a:lnTo>
                  <a:lnTo>
                    <a:pt x="3852" y="6860"/>
                  </a:lnTo>
                  <a:lnTo>
                    <a:pt x="3669" y="6786"/>
                  </a:lnTo>
                  <a:lnTo>
                    <a:pt x="3779" y="6750"/>
                  </a:lnTo>
                  <a:lnTo>
                    <a:pt x="3852" y="6640"/>
                  </a:lnTo>
                  <a:lnTo>
                    <a:pt x="3889" y="6566"/>
                  </a:lnTo>
                  <a:lnTo>
                    <a:pt x="3889" y="6420"/>
                  </a:lnTo>
                  <a:lnTo>
                    <a:pt x="3889" y="6383"/>
                  </a:lnTo>
                  <a:lnTo>
                    <a:pt x="3815" y="6383"/>
                  </a:lnTo>
                  <a:lnTo>
                    <a:pt x="3999" y="6163"/>
                  </a:lnTo>
                  <a:lnTo>
                    <a:pt x="4512" y="5539"/>
                  </a:lnTo>
                  <a:lnTo>
                    <a:pt x="4512" y="5466"/>
                  </a:lnTo>
                  <a:lnTo>
                    <a:pt x="4476" y="5429"/>
                  </a:lnTo>
                  <a:lnTo>
                    <a:pt x="4402" y="5429"/>
                  </a:lnTo>
                  <a:lnTo>
                    <a:pt x="3779" y="6016"/>
                  </a:lnTo>
                  <a:lnTo>
                    <a:pt x="3632" y="6126"/>
                  </a:lnTo>
                  <a:lnTo>
                    <a:pt x="3595" y="6090"/>
                  </a:lnTo>
                  <a:lnTo>
                    <a:pt x="3559" y="6090"/>
                  </a:lnTo>
                  <a:lnTo>
                    <a:pt x="3485" y="6126"/>
                  </a:lnTo>
                  <a:lnTo>
                    <a:pt x="3669" y="5869"/>
                  </a:lnTo>
                  <a:lnTo>
                    <a:pt x="3889" y="5649"/>
                  </a:lnTo>
                  <a:lnTo>
                    <a:pt x="4146" y="5466"/>
                  </a:lnTo>
                  <a:lnTo>
                    <a:pt x="4402" y="5283"/>
                  </a:lnTo>
                  <a:lnTo>
                    <a:pt x="4439" y="5246"/>
                  </a:lnTo>
                  <a:lnTo>
                    <a:pt x="4402" y="5209"/>
                  </a:lnTo>
                  <a:lnTo>
                    <a:pt x="4402" y="5173"/>
                  </a:lnTo>
                  <a:lnTo>
                    <a:pt x="4329" y="5136"/>
                  </a:lnTo>
                  <a:lnTo>
                    <a:pt x="3962" y="5319"/>
                  </a:lnTo>
                  <a:lnTo>
                    <a:pt x="3632" y="5539"/>
                  </a:lnTo>
                  <a:lnTo>
                    <a:pt x="3339" y="5796"/>
                  </a:lnTo>
                  <a:lnTo>
                    <a:pt x="3082" y="6126"/>
                  </a:lnTo>
                  <a:lnTo>
                    <a:pt x="3045" y="6016"/>
                  </a:lnTo>
                  <a:lnTo>
                    <a:pt x="3082" y="5980"/>
                  </a:lnTo>
                  <a:lnTo>
                    <a:pt x="3339" y="5613"/>
                  </a:lnTo>
                  <a:lnTo>
                    <a:pt x="3632" y="5283"/>
                  </a:lnTo>
                  <a:lnTo>
                    <a:pt x="3962" y="4952"/>
                  </a:lnTo>
                  <a:lnTo>
                    <a:pt x="4292" y="4659"/>
                  </a:lnTo>
                  <a:lnTo>
                    <a:pt x="4292" y="4622"/>
                  </a:lnTo>
                  <a:lnTo>
                    <a:pt x="4256" y="4586"/>
                  </a:lnTo>
                  <a:lnTo>
                    <a:pt x="4219" y="4586"/>
                  </a:lnTo>
                  <a:lnTo>
                    <a:pt x="3925" y="4732"/>
                  </a:lnTo>
                  <a:lnTo>
                    <a:pt x="3632" y="4879"/>
                  </a:lnTo>
                  <a:lnTo>
                    <a:pt x="3375" y="5099"/>
                  </a:lnTo>
                  <a:lnTo>
                    <a:pt x="3155" y="5356"/>
                  </a:lnTo>
                  <a:lnTo>
                    <a:pt x="3228" y="5209"/>
                  </a:lnTo>
                  <a:lnTo>
                    <a:pt x="3339" y="5062"/>
                  </a:lnTo>
                  <a:lnTo>
                    <a:pt x="3559" y="4842"/>
                  </a:lnTo>
                  <a:lnTo>
                    <a:pt x="3852" y="4622"/>
                  </a:lnTo>
                  <a:lnTo>
                    <a:pt x="4146" y="4476"/>
                  </a:lnTo>
                  <a:lnTo>
                    <a:pt x="4402" y="4366"/>
                  </a:lnTo>
                  <a:lnTo>
                    <a:pt x="4659" y="4292"/>
                  </a:lnTo>
                  <a:lnTo>
                    <a:pt x="4953" y="4219"/>
                  </a:lnTo>
                  <a:close/>
                  <a:moveTo>
                    <a:pt x="807" y="8767"/>
                  </a:moveTo>
                  <a:lnTo>
                    <a:pt x="807" y="8841"/>
                  </a:lnTo>
                  <a:lnTo>
                    <a:pt x="844" y="8914"/>
                  </a:lnTo>
                  <a:lnTo>
                    <a:pt x="918" y="8951"/>
                  </a:lnTo>
                  <a:lnTo>
                    <a:pt x="1138" y="8951"/>
                  </a:lnTo>
                  <a:lnTo>
                    <a:pt x="1211" y="8987"/>
                  </a:lnTo>
                  <a:lnTo>
                    <a:pt x="1321" y="8987"/>
                  </a:lnTo>
                  <a:lnTo>
                    <a:pt x="1321" y="9061"/>
                  </a:lnTo>
                  <a:lnTo>
                    <a:pt x="1321" y="9097"/>
                  </a:lnTo>
                  <a:lnTo>
                    <a:pt x="1248" y="9171"/>
                  </a:lnTo>
                  <a:lnTo>
                    <a:pt x="1174" y="9207"/>
                  </a:lnTo>
                  <a:lnTo>
                    <a:pt x="954" y="9244"/>
                  </a:lnTo>
                  <a:lnTo>
                    <a:pt x="844" y="9207"/>
                  </a:lnTo>
                  <a:lnTo>
                    <a:pt x="697" y="9134"/>
                  </a:lnTo>
                  <a:lnTo>
                    <a:pt x="587" y="9061"/>
                  </a:lnTo>
                  <a:lnTo>
                    <a:pt x="551" y="8951"/>
                  </a:lnTo>
                  <a:lnTo>
                    <a:pt x="661" y="8841"/>
                  </a:lnTo>
                  <a:lnTo>
                    <a:pt x="807" y="8767"/>
                  </a:lnTo>
                  <a:close/>
                  <a:moveTo>
                    <a:pt x="8511" y="8657"/>
                  </a:moveTo>
                  <a:lnTo>
                    <a:pt x="8621" y="8694"/>
                  </a:lnTo>
                  <a:lnTo>
                    <a:pt x="8731" y="8731"/>
                  </a:lnTo>
                  <a:lnTo>
                    <a:pt x="8841" y="8804"/>
                  </a:lnTo>
                  <a:lnTo>
                    <a:pt x="8951" y="8877"/>
                  </a:lnTo>
                  <a:lnTo>
                    <a:pt x="8987" y="8987"/>
                  </a:lnTo>
                  <a:lnTo>
                    <a:pt x="9024" y="9097"/>
                  </a:lnTo>
                  <a:lnTo>
                    <a:pt x="9024" y="9134"/>
                  </a:lnTo>
                  <a:lnTo>
                    <a:pt x="8987" y="9134"/>
                  </a:lnTo>
                  <a:lnTo>
                    <a:pt x="8877" y="9097"/>
                  </a:lnTo>
                  <a:lnTo>
                    <a:pt x="8804" y="9134"/>
                  </a:lnTo>
                  <a:lnTo>
                    <a:pt x="8731" y="9171"/>
                  </a:lnTo>
                  <a:lnTo>
                    <a:pt x="8621" y="9281"/>
                  </a:lnTo>
                  <a:lnTo>
                    <a:pt x="8474" y="9354"/>
                  </a:lnTo>
                  <a:lnTo>
                    <a:pt x="8327" y="9318"/>
                  </a:lnTo>
                  <a:lnTo>
                    <a:pt x="8254" y="9244"/>
                  </a:lnTo>
                  <a:lnTo>
                    <a:pt x="8217" y="9171"/>
                  </a:lnTo>
                  <a:lnTo>
                    <a:pt x="8217" y="9024"/>
                  </a:lnTo>
                  <a:lnTo>
                    <a:pt x="8254" y="8841"/>
                  </a:lnTo>
                  <a:lnTo>
                    <a:pt x="8254" y="8694"/>
                  </a:lnTo>
                  <a:lnTo>
                    <a:pt x="8511" y="8657"/>
                  </a:lnTo>
                  <a:close/>
                  <a:moveTo>
                    <a:pt x="5026" y="9501"/>
                  </a:moveTo>
                  <a:lnTo>
                    <a:pt x="5063" y="9574"/>
                  </a:lnTo>
                  <a:lnTo>
                    <a:pt x="4989" y="9538"/>
                  </a:lnTo>
                  <a:lnTo>
                    <a:pt x="5026" y="9501"/>
                  </a:lnTo>
                  <a:close/>
                  <a:moveTo>
                    <a:pt x="4696" y="9868"/>
                  </a:moveTo>
                  <a:lnTo>
                    <a:pt x="4953" y="9941"/>
                  </a:lnTo>
                  <a:lnTo>
                    <a:pt x="4916" y="10014"/>
                  </a:lnTo>
                  <a:lnTo>
                    <a:pt x="4879" y="10271"/>
                  </a:lnTo>
                  <a:lnTo>
                    <a:pt x="4842" y="10308"/>
                  </a:lnTo>
                  <a:lnTo>
                    <a:pt x="4549" y="10308"/>
                  </a:lnTo>
                  <a:lnTo>
                    <a:pt x="4439" y="10235"/>
                  </a:lnTo>
                  <a:lnTo>
                    <a:pt x="4329" y="10125"/>
                  </a:lnTo>
                  <a:lnTo>
                    <a:pt x="4292" y="10051"/>
                  </a:lnTo>
                  <a:lnTo>
                    <a:pt x="4256" y="9941"/>
                  </a:lnTo>
                  <a:lnTo>
                    <a:pt x="4329" y="9904"/>
                  </a:lnTo>
                  <a:lnTo>
                    <a:pt x="4439" y="9868"/>
                  </a:lnTo>
                  <a:close/>
                  <a:moveTo>
                    <a:pt x="4806" y="0"/>
                  </a:moveTo>
                  <a:lnTo>
                    <a:pt x="4622" y="37"/>
                  </a:lnTo>
                  <a:lnTo>
                    <a:pt x="4476" y="110"/>
                  </a:lnTo>
                  <a:lnTo>
                    <a:pt x="4292" y="147"/>
                  </a:lnTo>
                  <a:lnTo>
                    <a:pt x="4146" y="257"/>
                  </a:lnTo>
                  <a:lnTo>
                    <a:pt x="3999" y="367"/>
                  </a:lnTo>
                  <a:lnTo>
                    <a:pt x="3889" y="477"/>
                  </a:lnTo>
                  <a:lnTo>
                    <a:pt x="3779" y="624"/>
                  </a:lnTo>
                  <a:lnTo>
                    <a:pt x="3705" y="807"/>
                  </a:lnTo>
                  <a:lnTo>
                    <a:pt x="3669" y="954"/>
                  </a:lnTo>
                  <a:lnTo>
                    <a:pt x="3669" y="1138"/>
                  </a:lnTo>
                  <a:lnTo>
                    <a:pt x="3705" y="1321"/>
                  </a:lnTo>
                  <a:lnTo>
                    <a:pt x="3815" y="1578"/>
                  </a:lnTo>
                  <a:lnTo>
                    <a:pt x="3999" y="1761"/>
                  </a:lnTo>
                  <a:lnTo>
                    <a:pt x="4182" y="1871"/>
                  </a:lnTo>
                  <a:lnTo>
                    <a:pt x="4402" y="1945"/>
                  </a:lnTo>
                  <a:lnTo>
                    <a:pt x="4366" y="2055"/>
                  </a:lnTo>
                  <a:lnTo>
                    <a:pt x="4329" y="2165"/>
                  </a:lnTo>
                  <a:lnTo>
                    <a:pt x="4329" y="2531"/>
                  </a:lnTo>
                  <a:lnTo>
                    <a:pt x="4329" y="2898"/>
                  </a:lnTo>
                  <a:lnTo>
                    <a:pt x="4329" y="3522"/>
                  </a:lnTo>
                  <a:lnTo>
                    <a:pt x="4329" y="3669"/>
                  </a:lnTo>
                  <a:lnTo>
                    <a:pt x="4366" y="3779"/>
                  </a:lnTo>
                  <a:lnTo>
                    <a:pt x="4072" y="3925"/>
                  </a:lnTo>
                  <a:lnTo>
                    <a:pt x="3815" y="4109"/>
                  </a:lnTo>
                  <a:lnTo>
                    <a:pt x="3742" y="4182"/>
                  </a:lnTo>
                  <a:lnTo>
                    <a:pt x="3742" y="4255"/>
                  </a:lnTo>
                  <a:lnTo>
                    <a:pt x="3522" y="4402"/>
                  </a:lnTo>
                  <a:lnTo>
                    <a:pt x="3339" y="4549"/>
                  </a:lnTo>
                  <a:lnTo>
                    <a:pt x="3155" y="4696"/>
                  </a:lnTo>
                  <a:lnTo>
                    <a:pt x="3008" y="4879"/>
                  </a:lnTo>
                  <a:lnTo>
                    <a:pt x="2862" y="5062"/>
                  </a:lnTo>
                  <a:lnTo>
                    <a:pt x="2752" y="5283"/>
                  </a:lnTo>
                  <a:lnTo>
                    <a:pt x="2678" y="5503"/>
                  </a:lnTo>
                  <a:lnTo>
                    <a:pt x="2642" y="5686"/>
                  </a:lnTo>
                  <a:lnTo>
                    <a:pt x="2642" y="5906"/>
                  </a:lnTo>
                  <a:lnTo>
                    <a:pt x="2678" y="6126"/>
                  </a:lnTo>
                  <a:lnTo>
                    <a:pt x="2752" y="6346"/>
                  </a:lnTo>
                  <a:lnTo>
                    <a:pt x="2825" y="6566"/>
                  </a:lnTo>
                  <a:lnTo>
                    <a:pt x="2898" y="6676"/>
                  </a:lnTo>
                  <a:lnTo>
                    <a:pt x="2421" y="7080"/>
                  </a:lnTo>
                  <a:lnTo>
                    <a:pt x="1908" y="7447"/>
                  </a:lnTo>
                  <a:lnTo>
                    <a:pt x="1431" y="7850"/>
                  </a:lnTo>
                  <a:lnTo>
                    <a:pt x="1211" y="8070"/>
                  </a:lnTo>
                  <a:lnTo>
                    <a:pt x="991" y="8327"/>
                  </a:lnTo>
                  <a:lnTo>
                    <a:pt x="771" y="8364"/>
                  </a:lnTo>
                  <a:lnTo>
                    <a:pt x="624" y="8327"/>
                  </a:lnTo>
                  <a:lnTo>
                    <a:pt x="477" y="8327"/>
                  </a:lnTo>
                  <a:lnTo>
                    <a:pt x="367" y="8364"/>
                  </a:lnTo>
                  <a:lnTo>
                    <a:pt x="257" y="8437"/>
                  </a:lnTo>
                  <a:lnTo>
                    <a:pt x="184" y="8511"/>
                  </a:lnTo>
                  <a:lnTo>
                    <a:pt x="111" y="8584"/>
                  </a:lnTo>
                  <a:lnTo>
                    <a:pt x="37" y="8804"/>
                  </a:lnTo>
                  <a:lnTo>
                    <a:pt x="0" y="9061"/>
                  </a:lnTo>
                  <a:lnTo>
                    <a:pt x="0" y="9318"/>
                  </a:lnTo>
                  <a:lnTo>
                    <a:pt x="74" y="9538"/>
                  </a:lnTo>
                  <a:lnTo>
                    <a:pt x="257" y="9684"/>
                  </a:lnTo>
                  <a:lnTo>
                    <a:pt x="477" y="9831"/>
                  </a:lnTo>
                  <a:lnTo>
                    <a:pt x="697" y="9904"/>
                  </a:lnTo>
                  <a:lnTo>
                    <a:pt x="954" y="9941"/>
                  </a:lnTo>
                  <a:lnTo>
                    <a:pt x="1174" y="9904"/>
                  </a:lnTo>
                  <a:lnTo>
                    <a:pt x="1431" y="9868"/>
                  </a:lnTo>
                  <a:lnTo>
                    <a:pt x="1651" y="9794"/>
                  </a:lnTo>
                  <a:lnTo>
                    <a:pt x="1798" y="9648"/>
                  </a:lnTo>
                  <a:lnTo>
                    <a:pt x="1908" y="9574"/>
                  </a:lnTo>
                  <a:lnTo>
                    <a:pt x="1945" y="9464"/>
                  </a:lnTo>
                  <a:lnTo>
                    <a:pt x="1981" y="9354"/>
                  </a:lnTo>
                  <a:lnTo>
                    <a:pt x="1981" y="9207"/>
                  </a:lnTo>
                  <a:lnTo>
                    <a:pt x="1908" y="8987"/>
                  </a:lnTo>
                  <a:lnTo>
                    <a:pt x="1798" y="8767"/>
                  </a:lnTo>
                  <a:lnTo>
                    <a:pt x="1651" y="8584"/>
                  </a:lnTo>
                  <a:lnTo>
                    <a:pt x="1431" y="8437"/>
                  </a:lnTo>
                  <a:lnTo>
                    <a:pt x="1394" y="8437"/>
                  </a:lnTo>
                  <a:lnTo>
                    <a:pt x="1578" y="8254"/>
                  </a:lnTo>
                  <a:lnTo>
                    <a:pt x="1761" y="8070"/>
                  </a:lnTo>
                  <a:lnTo>
                    <a:pt x="2165" y="7777"/>
                  </a:lnTo>
                  <a:lnTo>
                    <a:pt x="2421" y="7557"/>
                  </a:lnTo>
                  <a:lnTo>
                    <a:pt x="2642" y="7337"/>
                  </a:lnTo>
                  <a:lnTo>
                    <a:pt x="2862" y="7080"/>
                  </a:lnTo>
                  <a:lnTo>
                    <a:pt x="3008" y="6786"/>
                  </a:lnTo>
                  <a:lnTo>
                    <a:pt x="3118" y="6897"/>
                  </a:lnTo>
                  <a:lnTo>
                    <a:pt x="3302" y="7043"/>
                  </a:lnTo>
                  <a:lnTo>
                    <a:pt x="3632" y="7227"/>
                  </a:lnTo>
                  <a:lnTo>
                    <a:pt x="3999" y="7337"/>
                  </a:lnTo>
                  <a:lnTo>
                    <a:pt x="4366" y="7410"/>
                  </a:lnTo>
                  <a:lnTo>
                    <a:pt x="4439" y="7410"/>
                  </a:lnTo>
                  <a:lnTo>
                    <a:pt x="4402" y="7887"/>
                  </a:lnTo>
                  <a:lnTo>
                    <a:pt x="4402" y="8364"/>
                  </a:lnTo>
                  <a:lnTo>
                    <a:pt x="4439" y="9318"/>
                  </a:lnTo>
                  <a:lnTo>
                    <a:pt x="4256" y="9391"/>
                  </a:lnTo>
                  <a:lnTo>
                    <a:pt x="4109" y="9464"/>
                  </a:lnTo>
                  <a:lnTo>
                    <a:pt x="3999" y="9574"/>
                  </a:lnTo>
                  <a:lnTo>
                    <a:pt x="3925" y="9684"/>
                  </a:lnTo>
                  <a:lnTo>
                    <a:pt x="3889" y="9794"/>
                  </a:lnTo>
                  <a:lnTo>
                    <a:pt x="3852" y="9941"/>
                  </a:lnTo>
                  <a:lnTo>
                    <a:pt x="3815" y="10125"/>
                  </a:lnTo>
                  <a:lnTo>
                    <a:pt x="3852" y="10271"/>
                  </a:lnTo>
                  <a:lnTo>
                    <a:pt x="3925" y="10565"/>
                  </a:lnTo>
                  <a:lnTo>
                    <a:pt x="4072" y="10821"/>
                  </a:lnTo>
                  <a:lnTo>
                    <a:pt x="4182" y="10895"/>
                  </a:lnTo>
                  <a:lnTo>
                    <a:pt x="4329" y="10968"/>
                  </a:lnTo>
                  <a:lnTo>
                    <a:pt x="4439" y="11042"/>
                  </a:lnTo>
                  <a:lnTo>
                    <a:pt x="4586" y="11078"/>
                  </a:lnTo>
                  <a:lnTo>
                    <a:pt x="4879" y="11078"/>
                  </a:lnTo>
                  <a:lnTo>
                    <a:pt x="5173" y="11005"/>
                  </a:lnTo>
                  <a:lnTo>
                    <a:pt x="5283" y="10932"/>
                  </a:lnTo>
                  <a:lnTo>
                    <a:pt x="5393" y="10821"/>
                  </a:lnTo>
                  <a:lnTo>
                    <a:pt x="5466" y="10711"/>
                  </a:lnTo>
                  <a:lnTo>
                    <a:pt x="5503" y="10601"/>
                  </a:lnTo>
                  <a:lnTo>
                    <a:pt x="5576" y="10308"/>
                  </a:lnTo>
                  <a:lnTo>
                    <a:pt x="5539" y="10051"/>
                  </a:lnTo>
                  <a:lnTo>
                    <a:pt x="5503" y="9904"/>
                  </a:lnTo>
                  <a:lnTo>
                    <a:pt x="5393" y="9794"/>
                  </a:lnTo>
                  <a:lnTo>
                    <a:pt x="5319" y="9684"/>
                  </a:lnTo>
                  <a:lnTo>
                    <a:pt x="5173" y="9611"/>
                  </a:lnTo>
                  <a:lnTo>
                    <a:pt x="5136" y="9428"/>
                  </a:lnTo>
                  <a:lnTo>
                    <a:pt x="5099" y="9354"/>
                  </a:lnTo>
                  <a:lnTo>
                    <a:pt x="4842" y="9354"/>
                  </a:lnTo>
                  <a:lnTo>
                    <a:pt x="4806" y="8474"/>
                  </a:lnTo>
                  <a:lnTo>
                    <a:pt x="4806" y="7960"/>
                  </a:lnTo>
                  <a:lnTo>
                    <a:pt x="4769" y="7447"/>
                  </a:lnTo>
                  <a:lnTo>
                    <a:pt x="5136" y="7410"/>
                  </a:lnTo>
                  <a:lnTo>
                    <a:pt x="5503" y="7300"/>
                  </a:lnTo>
                  <a:lnTo>
                    <a:pt x="5833" y="7117"/>
                  </a:lnTo>
                  <a:lnTo>
                    <a:pt x="6126" y="6860"/>
                  </a:lnTo>
                  <a:lnTo>
                    <a:pt x="6200" y="6786"/>
                  </a:lnTo>
                  <a:lnTo>
                    <a:pt x="6310" y="6933"/>
                  </a:lnTo>
                  <a:lnTo>
                    <a:pt x="6493" y="7080"/>
                  </a:lnTo>
                  <a:lnTo>
                    <a:pt x="6677" y="7190"/>
                  </a:lnTo>
                  <a:lnTo>
                    <a:pt x="6860" y="7300"/>
                  </a:lnTo>
                  <a:lnTo>
                    <a:pt x="7043" y="7630"/>
                  </a:lnTo>
                  <a:lnTo>
                    <a:pt x="7263" y="7997"/>
                  </a:lnTo>
                  <a:lnTo>
                    <a:pt x="7557" y="8437"/>
                  </a:lnTo>
                  <a:lnTo>
                    <a:pt x="7667" y="8584"/>
                  </a:lnTo>
                  <a:lnTo>
                    <a:pt x="7557" y="8767"/>
                  </a:lnTo>
                  <a:lnTo>
                    <a:pt x="7484" y="8951"/>
                  </a:lnTo>
                  <a:lnTo>
                    <a:pt x="7447" y="9097"/>
                  </a:lnTo>
                  <a:lnTo>
                    <a:pt x="7447" y="9281"/>
                  </a:lnTo>
                  <a:lnTo>
                    <a:pt x="7484" y="9428"/>
                  </a:lnTo>
                  <a:lnTo>
                    <a:pt x="7520" y="9611"/>
                  </a:lnTo>
                  <a:lnTo>
                    <a:pt x="7594" y="9758"/>
                  </a:lnTo>
                  <a:lnTo>
                    <a:pt x="7704" y="9904"/>
                  </a:lnTo>
                  <a:lnTo>
                    <a:pt x="7850" y="10014"/>
                  </a:lnTo>
                  <a:lnTo>
                    <a:pt x="7960" y="10125"/>
                  </a:lnTo>
                  <a:lnTo>
                    <a:pt x="8107" y="10161"/>
                  </a:lnTo>
                  <a:lnTo>
                    <a:pt x="8254" y="10198"/>
                  </a:lnTo>
                  <a:lnTo>
                    <a:pt x="8547" y="10198"/>
                  </a:lnTo>
                  <a:lnTo>
                    <a:pt x="8694" y="10125"/>
                  </a:lnTo>
                  <a:lnTo>
                    <a:pt x="8877" y="10051"/>
                  </a:lnTo>
                  <a:lnTo>
                    <a:pt x="9098" y="9831"/>
                  </a:lnTo>
                  <a:lnTo>
                    <a:pt x="9281" y="9538"/>
                  </a:lnTo>
                  <a:lnTo>
                    <a:pt x="9354" y="9391"/>
                  </a:lnTo>
                  <a:lnTo>
                    <a:pt x="9391" y="9244"/>
                  </a:lnTo>
                  <a:lnTo>
                    <a:pt x="9391" y="9061"/>
                  </a:lnTo>
                  <a:lnTo>
                    <a:pt x="9391" y="8914"/>
                  </a:lnTo>
                  <a:lnTo>
                    <a:pt x="9318" y="8767"/>
                  </a:lnTo>
                  <a:lnTo>
                    <a:pt x="9244" y="8621"/>
                  </a:lnTo>
                  <a:lnTo>
                    <a:pt x="9134" y="8511"/>
                  </a:lnTo>
                  <a:lnTo>
                    <a:pt x="8987" y="8437"/>
                  </a:lnTo>
                  <a:lnTo>
                    <a:pt x="8841" y="8364"/>
                  </a:lnTo>
                  <a:lnTo>
                    <a:pt x="8694" y="8327"/>
                  </a:lnTo>
                  <a:lnTo>
                    <a:pt x="8364" y="8290"/>
                  </a:lnTo>
                  <a:lnTo>
                    <a:pt x="8180" y="8290"/>
                  </a:lnTo>
                  <a:lnTo>
                    <a:pt x="7997" y="8364"/>
                  </a:lnTo>
                  <a:lnTo>
                    <a:pt x="7924" y="8217"/>
                  </a:lnTo>
                  <a:lnTo>
                    <a:pt x="7814" y="8070"/>
                  </a:lnTo>
                  <a:lnTo>
                    <a:pt x="7557" y="7667"/>
                  </a:lnTo>
                  <a:lnTo>
                    <a:pt x="7300" y="7300"/>
                  </a:lnTo>
                  <a:lnTo>
                    <a:pt x="7227" y="7153"/>
                  </a:lnTo>
                  <a:lnTo>
                    <a:pt x="7153" y="7007"/>
                  </a:lnTo>
                  <a:lnTo>
                    <a:pt x="7043" y="6933"/>
                  </a:lnTo>
                  <a:lnTo>
                    <a:pt x="6897" y="6897"/>
                  </a:lnTo>
                  <a:lnTo>
                    <a:pt x="6640" y="6750"/>
                  </a:lnTo>
                  <a:lnTo>
                    <a:pt x="6346" y="6530"/>
                  </a:lnTo>
                  <a:lnTo>
                    <a:pt x="6530" y="6236"/>
                  </a:lnTo>
                  <a:lnTo>
                    <a:pt x="6603" y="5869"/>
                  </a:lnTo>
                  <a:lnTo>
                    <a:pt x="6603" y="5503"/>
                  </a:lnTo>
                  <a:lnTo>
                    <a:pt x="6567" y="5173"/>
                  </a:lnTo>
                  <a:lnTo>
                    <a:pt x="6456" y="4842"/>
                  </a:lnTo>
                  <a:lnTo>
                    <a:pt x="6310" y="4586"/>
                  </a:lnTo>
                  <a:lnTo>
                    <a:pt x="6126" y="4329"/>
                  </a:lnTo>
                  <a:lnTo>
                    <a:pt x="5870" y="4109"/>
                  </a:lnTo>
                  <a:lnTo>
                    <a:pt x="5613" y="3962"/>
                  </a:lnTo>
                  <a:lnTo>
                    <a:pt x="5356" y="3815"/>
                  </a:lnTo>
                  <a:lnTo>
                    <a:pt x="5026" y="3742"/>
                  </a:lnTo>
                  <a:lnTo>
                    <a:pt x="4732" y="3742"/>
                  </a:lnTo>
                  <a:lnTo>
                    <a:pt x="4732" y="3522"/>
                  </a:lnTo>
                  <a:lnTo>
                    <a:pt x="4696" y="2678"/>
                  </a:lnTo>
                  <a:lnTo>
                    <a:pt x="4732" y="2385"/>
                  </a:lnTo>
                  <a:lnTo>
                    <a:pt x="4696" y="2165"/>
                  </a:lnTo>
                  <a:lnTo>
                    <a:pt x="4659" y="1981"/>
                  </a:lnTo>
                  <a:lnTo>
                    <a:pt x="4842" y="1945"/>
                  </a:lnTo>
                  <a:lnTo>
                    <a:pt x="5063" y="1871"/>
                  </a:lnTo>
                  <a:lnTo>
                    <a:pt x="5246" y="1761"/>
                  </a:lnTo>
                  <a:lnTo>
                    <a:pt x="5393" y="1651"/>
                  </a:lnTo>
                  <a:lnTo>
                    <a:pt x="5539" y="1468"/>
                  </a:lnTo>
                  <a:lnTo>
                    <a:pt x="5613" y="1284"/>
                  </a:lnTo>
                  <a:lnTo>
                    <a:pt x="5686" y="1101"/>
                  </a:lnTo>
                  <a:lnTo>
                    <a:pt x="5686" y="844"/>
                  </a:lnTo>
                  <a:lnTo>
                    <a:pt x="5613" y="624"/>
                  </a:lnTo>
                  <a:lnTo>
                    <a:pt x="5503" y="404"/>
                  </a:lnTo>
                  <a:lnTo>
                    <a:pt x="5466" y="257"/>
                  </a:lnTo>
                  <a:lnTo>
                    <a:pt x="5429" y="184"/>
                  </a:lnTo>
                  <a:lnTo>
                    <a:pt x="5356" y="147"/>
                  </a:lnTo>
                  <a:lnTo>
                    <a:pt x="5209" y="147"/>
                  </a:lnTo>
                  <a:lnTo>
                    <a:pt x="5063" y="110"/>
                  </a:lnTo>
                  <a:lnTo>
                    <a:pt x="4989" y="37"/>
                  </a:lnTo>
                  <a:lnTo>
                    <a:pt x="4806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305" name="Google Shape;305;p5"/>
            <p:cNvSpPr/>
            <p:nvPr/>
          </p:nvSpPr>
          <p:spPr>
            <a:xfrm>
              <a:off x="6618875" y="2550725"/>
              <a:ext cx="408125" cy="156850"/>
            </a:xfrm>
            <a:custGeom>
              <a:avLst/>
              <a:gdLst/>
              <a:ahLst/>
              <a:cxnLst/>
              <a:rect l="l" t="t" r="r" b="b"/>
              <a:pathLst>
                <a:path w="16325" h="6274" extrusionOk="0">
                  <a:moveTo>
                    <a:pt x="14710" y="1"/>
                  </a:moveTo>
                  <a:lnTo>
                    <a:pt x="14527" y="74"/>
                  </a:lnTo>
                  <a:lnTo>
                    <a:pt x="14380" y="147"/>
                  </a:lnTo>
                  <a:lnTo>
                    <a:pt x="14270" y="221"/>
                  </a:lnTo>
                  <a:lnTo>
                    <a:pt x="14270" y="257"/>
                  </a:lnTo>
                  <a:lnTo>
                    <a:pt x="14197" y="221"/>
                  </a:lnTo>
                  <a:lnTo>
                    <a:pt x="14087" y="221"/>
                  </a:lnTo>
                  <a:lnTo>
                    <a:pt x="14013" y="294"/>
                  </a:lnTo>
                  <a:lnTo>
                    <a:pt x="13977" y="331"/>
                  </a:lnTo>
                  <a:lnTo>
                    <a:pt x="13977" y="441"/>
                  </a:lnTo>
                  <a:lnTo>
                    <a:pt x="14013" y="551"/>
                  </a:lnTo>
                  <a:lnTo>
                    <a:pt x="14050" y="587"/>
                  </a:lnTo>
                  <a:lnTo>
                    <a:pt x="14123" y="624"/>
                  </a:lnTo>
                  <a:lnTo>
                    <a:pt x="14343" y="624"/>
                  </a:lnTo>
                  <a:lnTo>
                    <a:pt x="14527" y="551"/>
                  </a:lnTo>
                  <a:lnTo>
                    <a:pt x="14710" y="477"/>
                  </a:lnTo>
                  <a:lnTo>
                    <a:pt x="14894" y="441"/>
                  </a:lnTo>
                  <a:lnTo>
                    <a:pt x="14967" y="477"/>
                  </a:lnTo>
                  <a:lnTo>
                    <a:pt x="15004" y="514"/>
                  </a:lnTo>
                  <a:lnTo>
                    <a:pt x="14967" y="587"/>
                  </a:lnTo>
                  <a:lnTo>
                    <a:pt x="14930" y="661"/>
                  </a:lnTo>
                  <a:lnTo>
                    <a:pt x="14747" y="881"/>
                  </a:lnTo>
                  <a:lnTo>
                    <a:pt x="14123" y="1725"/>
                  </a:lnTo>
                  <a:lnTo>
                    <a:pt x="14123" y="1798"/>
                  </a:lnTo>
                  <a:lnTo>
                    <a:pt x="14087" y="1871"/>
                  </a:lnTo>
                  <a:lnTo>
                    <a:pt x="14123" y="1981"/>
                  </a:lnTo>
                  <a:lnTo>
                    <a:pt x="14233" y="2055"/>
                  </a:lnTo>
                  <a:lnTo>
                    <a:pt x="14343" y="2091"/>
                  </a:lnTo>
                  <a:lnTo>
                    <a:pt x="14820" y="2091"/>
                  </a:lnTo>
                  <a:lnTo>
                    <a:pt x="15260" y="2055"/>
                  </a:lnTo>
                  <a:lnTo>
                    <a:pt x="15774" y="1945"/>
                  </a:lnTo>
                  <a:lnTo>
                    <a:pt x="16031" y="1871"/>
                  </a:lnTo>
                  <a:lnTo>
                    <a:pt x="16251" y="1761"/>
                  </a:lnTo>
                  <a:lnTo>
                    <a:pt x="16324" y="1651"/>
                  </a:lnTo>
                  <a:lnTo>
                    <a:pt x="16324" y="1541"/>
                  </a:lnTo>
                  <a:lnTo>
                    <a:pt x="16288" y="1468"/>
                  </a:lnTo>
                  <a:lnTo>
                    <a:pt x="16214" y="1431"/>
                  </a:lnTo>
                  <a:lnTo>
                    <a:pt x="16141" y="1394"/>
                  </a:lnTo>
                  <a:lnTo>
                    <a:pt x="15957" y="1431"/>
                  </a:lnTo>
                  <a:lnTo>
                    <a:pt x="15774" y="1468"/>
                  </a:lnTo>
                  <a:lnTo>
                    <a:pt x="15370" y="1541"/>
                  </a:lnTo>
                  <a:lnTo>
                    <a:pt x="14820" y="1615"/>
                  </a:lnTo>
                  <a:lnTo>
                    <a:pt x="14820" y="1615"/>
                  </a:lnTo>
                  <a:lnTo>
                    <a:pt x="15260" y="1028"/>
                  </a:lnTo>
                  <a:lnTo>
                    <a:pt x="15370" y="844"/>
                  </a:lnTo>
                  <a:lnTo>
                    <a:pt x="15481" y="698"/>
                  </a:lnTo>
                  <a:lnTo>
                    <a:pt x="15517" y="477"/>
                  </a:lnTo>
                  <a:lnTo>
                    <a:pt x="15517" y="404"/>
                  </a:lnTo>
                  <a:lnTo>
                    <a:pt x="15481" y="294"/>
                  </a:lnTo>
                  <a:lnTo>
                    <a:pt x="15370" y="184"/>
                  </a:lnTo>
                  <a:lnTo>
                    <a:pt x="15224" y="74"/>
                  </a:lnTo>
                  <a:lnTo>
                    <a:pt x="15077" y="37"/>
                  </a:lnTo>
                  <a:lnTo>
                    <a:pt x="14894" y="1"/>
                  </a:lnTo>
                  <a:close/>
                  <a:moveTo>
                    <a:pt x="6604" y="2788"/>
                  </a:moveTo>
                  <a:lnTo>
                    <a:pt x="6163" y="2898"/>
                  </a:lnTo>
                  <a:lnTo>
                    <a:pt x="5576" y="2972"/>
                  </a:lnTo>
                  <a:lnTo>
                    <a:pt x="5283" y="3045"/>
                  </a:lnTo>
                  <a:lnTo>
                    <a:pt x="4990" y="3118"/>
                  </a:lnTo>
                  <a:lnTo>
                    <a:pt x="4953" y="3155"/>
                  </a:lnTo>
                  <a:lnTo>
                    <a:pt x="4880" y="3229"/>
                  </a:lnTo>
                  <a:lnTo>
                    <a:pt x="4880" y="3302"/>
                  </a:lnTo>
                  <a:lnTo>
                    <a:pt x="4880" y="3339"/>
                  </a:lnTo>
                  <a:lnTo>
                    <a:pt x="4880" y="3412"/>
                  </a:lnTo>
                  <a:lnTo>
                    <a:pt x="4916" y="3485"/>
                  </a:lnTo>
                  <a:lnTo>
                    <a:pt x="4990" y="3522"/>
                  </a:lnTo>
                  <a:lnTo>
                    <a:pt x="5063" y="3522"/>
                  </a:lnTo>
                  <a:lnTo>
                    <a:pt x="5613" y="3485"/>
                  </a:lnTo>
                  <a:lnTo>
                    <a:pt x="6163" y="3412"/>
                  </a:lnTo>
                  <a:lnTo>
                    <a:pt x="6640" y="3339"/>
                  </a:lnTo>
                  <a:lnTo>
                    <a:pt x="6860" y="3265"/>
                  </a:lnTo>
                  <a:lnTo>
                    <a:pt x="6970" y="3192"/>
                  </a:lnTo>
                  <a:lnTo>
                    <a:pt x="7044" y="3118"/>
                  </a:lnTo>
                  <a:lnTo>
                    <a:pt x="7044" y="3008"/>
                  </a:lnTo>
                  <a:lnTo>
                    <a:pt x="7044" y="2972"/>
                  </a:lnTo>
                  <a:lnTo>
                    <a:pt x="7007" y="2898"/>
                  </a:lnTo>
                  <a:lnTo>
                    <a:pt x="6897" y="2862"/>
                  </a:lnTo>
                  <a:lnTo>
                    <a:pt x="6824" y="2825"/>
                  </a:lnTo>
                  <a:lnTo>
                    <a:pt x="6604" y="2788"/>
                  </a:lnTo>
                  <a:close/>
                  <a:moveTo>
                    <a:pt x="13500" y="1945"/>
                  </a:moveTo>
                  <a:lnTo>
                    <a:pt x="13280" y="1981"/>
                  </a:lnTo>
                  <a:lnTo>
                    <a:pt x="13060" y="2018"/>
                  </a:lnTo>
                  <a:lnTo>
                    <a:pt x="12876" y="2055"/>
                  </a:lnTo>
                  <a:lnTo>
                    <a:pt x="12693" y="2201"/>
                  </a:lnTo>
                  <a:lnTo>
                    <a:pt x="12546" y="2275"/>
                  </a:lnTo>
                  <a:lnTo>
                    <a:pt x="12436" y="2422"/>
                  </a:lnTo>
                  <a:lnTo>
                    <a:pt x="12289" y="2678"/>
                  </a:lnTo>
                  <a:lnTo>
                    <a:pt x="12179" y="3008"/>
                  </a:lnTo>
                  <a:lnTo>
                    <a:pt x="12179" y="3339"/>
                  </a:lnTo>
                  <a:lnTo>
                    <a:pt x="12179" y="3522"/>
                  </a:lnTo>
                  <a:lnTo>
                    <a:pt x="12216" y="3669"/>
                  </a:lnTo>
                  <a:lnTo>
                    <a:pt x="12289" y="3815"/>
                  </a:lnTo>
                  <a:lnTo>
                    <a:pt x="12363" y="3962"/>
                  </a:lnTo>
                  <a:lnTo>
                    <a:pt x="12473" y="4109"/>
                  </a:lnTo>
                  <a:lnTo>
                    <a:pt x="12583" y="4219"/>
                  </a:lnTo>
                  <a:lnTo>
                    <a:pt x="12729" y="4292"/>
                  </a:lnTo>
                  <a:lnTo>
                    <a:pt x="12876" y="4366"/>
                  </a:lnTo>
                  <a:lnTo>
                    <a:pt x="12986" y="4402"/>
                  </a:lnTo>
                  <a:lnTo>
                    <a:pt x="13096" y="4402"/>
                  </a:lnTo>
                  <a:lnTo>
                    <a:pt x="13353" y="4329"/>
                  </a:lnTo>
                  <a:lnTo>
                    <a:pt x="13757" y="4146"/>
                  </a:lnTo>
                  <a:lnTo>
                    <a:pt x="14197" y="3999"/>
                  </a:lnTo>
                  <a:lnTo>
                    <a:pt x="14417" y="3852"/>
                  </a:lnTo>
                  <a:lnTo>
                    <a:pt x="14564" y="3705"/>
                  </a:lnTo>
                  <a:lnTo>
                    <a:pt x="14600" y="3632"/>
                  </a:lnTo>
                  <a:lnTo>
                    <a:pt x="14564" y="3559"/>
                  </a:lnTo>
                  <a:lnTo>
                    <a:pt x="14527" y="3485"/>
                  </a:lnTo>
                  <a:lnTo>
                    <a:pt x="14453" y="3449"/>
                  </a:lnTo>
                  <a:lnTo>
                    <a:pt x="14343" y="3412"/>
                  </a:lnTo>
                  <a:lnTo>
                    <a:pt x="14197" y="3449"/>
                  </a:lnTo>
                  <a:lnTo>
                    <a:pt x="13940" y="3522"/>
                  </a:lnTo>
                  <a:lnTo>
                    <a:pt x="13426" y="3742"/>
                  </a:lnTo>
                  <a:lnTo>
                    <a:pt x="13280" y="3815"/>
                  </a:lnTo>
                  <a:lnTo>
                    <a:pt x="13133" y="3852"/>
                  </a:lnTo>
                  <a:lnTo>
                    <a:pt x="12986" y="3852"/>
                  </a:lnTo>
                  <a:lnTo>
                    <a:pt x="12839" y="3779"/>
                  </a:lnTo>
                  <a:lnTo>
                    <a:pt x="12766" y="3669"/>
                  </a:lnTo>
                  <a:lnTo>
                    <a:pt x="12729" y="3559"/>
                  </a:lnTo>
                  <a:lnTo>
                    <a:pt x="12656" y="3339"/>
                  </a:lnTo>
                  <a:lnTo>
                    <a:pt x="12656" y="3118"/>
                  </a:lnTo>
                  <a:lnTo>
                    <a:pt x="12729" y="2898"/>
                  </a:lnTo>
                  <a:lnTo>
                    <a:pt x="12839" y="2715"/>
                  </a:lnTo>
                  <a:lnTo>
                    <a:pt x="12986" y="2532"/>
                  </a:lnTo>
                  <a:lnTo>
                    <a:pt x="13133" y="2458"/>
                  </a:lnTo>
                  <a:lnTo>
                    <a:pt x="13280" y="2422"/>
                  </a:lnTo>
                  <a:lnTo>
                    <a:pt x="13610" y="2385"/>
                  </a:lnTo>
                  <a:lnTo>
                    <a:pt x="13940" y="2348"/>
                  </a:lnTo>
                  <a:lnTo>
                    <a:pt x="14307" y="2348"/>
                  </a:lnTo>
                  <a:lnTo>
                    <a:pt x="14307" y="2311"/>
                  </a:lnTo>
                  <a:lnTo>
                    <a:pt x="14307" y="2275"/>
                  </a:lnTo>
                  <a:lnTo>
                    <a:pt x="14307" y="2238"/>
                  </a:lnTo>
                  <a:lnTo>
                    <a:pt x="14123" y="2128"/>
                  </a:lnTo>
                  <a:lnTo>
                    <a:pt x="13903" y="2055"/>
                  </a:lnTo>
                  <a:lnTo>
                    <a:pt x="13720" y="1981"/>
                  </a:lnTo>
                  <a:lnTo>
                    <a:pt x="13500" y="1945"/>
                  </a:lnTo>
                  <a:close/>
                  <a:moveTo>
                    <a:pt x="6787" y="4182"/>
                  </a:moveTo>
                  <a:lnTo>
                    <a:pt x="6347" y="4292"/>
                  </a:lnTo>
                  <a:lnTo>
                    <a:pt x="5907" y="4366"/>
                  </a:lnTo>
                  <a:lnTo>
                    <a:pt x="5466" y="4439"/>
                  </a:lnTo>
                  <a:lnTo>
                    <a:pt x="5063" y="4549"/>
                  </a:lnTo>
                  <a:lnTo>
                    <a:pt x="4990" y="4622"/>
                  </a:lnTo>
                  <a:lnTo>
                    <a:pt x="4953" y="4696"/>
                  </a:lnTo>
                  <a:lnTo>
                    <a:pt x="4953" y="4806"/>
                  </a:lnTo>
                  <a:lnTo>
                    <a:pt x="5063" y="4843"/>
                  </a:lnTo>
                  <a:lnTo>
                    <a:pt x="5283" y="4879"/>
                  </a:lnTo>
                  <a:lnTo>
                    <a:pt x="5980" y="4879"/>
                  </a:lnTo>
                  <a:lnTo>
                    <a:pt x="6457" y="4769"/>
                  </a:lnTo>
                  <a:lnTo>
                    <a:pt x="6897" y="4659"/>
                  </a:lnTo>
                  <a:lnTo>
                    <a:pt x="6970" y="4622"/>
                  </a:lnTo>
                  <a:lnTo>
                    <a:pt x="7044" y="4586"/>
                  </a:lnTo>
                  <a:lnTo>
                    <a:pt x="7080" y="4512"/>
                  </a:lnTo>
                  <a:lnTo>
                    <a:pt x="7117" y="4439"/>
                  </a:lnTo>
                  <a:lnTo>
                    <a:pt x="7080" y="4292"/>
                  </a:lnTo>
                  <a:lnTo>
                    <a:pt x="7007" y="4219"/>
                  </a:lnTo>
                  <a:lnTo>
                    <a:pt x="6934" y="4182"/>
                  </a:lnTo>
                  <a:close/>
                  <a:moveTo>
                    <a:pt x="11079" y="2055"/>
                  </a:moveTo>
                  <a:lnTo>
                    <a:pt x="10785" y="2091"/>
                  </a:lnTo>
                  <a:lnTo>
                    <a:pt x="10565" y="2165"/>
                  </a:lnTo>
                  <a:lnTo>
                    <a:pt x="10382" y="2311"/>
                  </a:lnTo>
                  <a:lnTo>
                    <a:pt x="10235" y="2495"/>
                  </a:lnTo>
                  <a:lnTo>
                    <a:pt x="10198" y="2385"/>
                  </a:lnTo>
                  <a:lnTo>
                    <a:pt x="10088" y="2348"/>
                  </a:lnTo>
                  <a:lnTo>
                    <a:pt x="9942" y="2311"/>
                  </a:lnTo>
                  <a:lnTo>
                    <a:pt x="9611" y="2311"/>
                  </a:lnTo>
                  <a:lnTo>
                    <a:pt x="9501" y="2348"/>
                  </a:lnTo>
                  <a:lnTo>
                    <a:pt x="9208" y="2495"/>
                  </a:lnTo>
                  <a:lnTo>
                    <a:pt x="8988" y="2678"/>
                  </a:lnTo>
                  <a:lnTo>
                    <a:pt x="8951" y="2568"/>
                  </a:lnTo>
                  <a:lnTo>
                    <a:pt x="8915" y="2532"/>
                  </a:lnTo>
                  <a:lnTo>
                    <a:pt x="8878" y="2532"/>
                  </a:lnTo>
                  <a:lnTo>
                    <a:pt x="8804" y="2568"/>
                  </a:lnTo>
                  <a:lnTo>
                    <a:pt x="8731" y="2752"/>
                  </a:lnTo>
                  <a:lnTo>
                    <a:pt x="8658" y="2935"/>
                  </a:lnTo>
                  <a:lnTo>
                    <a:pt x="8621" y="3339"/>
                  </a:lnTo>
                  <a:lnTo>
                    <a:pt x="8584" y="3705"/>
                  </a:lnTo>
                  <a:lnTo>
                    <a:pt x="8621" y="4072"/>
                  </a:lnTo>
                  <a:lnTo>
                    <a:pt x="8694" y="4439"/>
                  </a:lnTo>
                  <a:lnTo>
                    <a:pt x="8768" y="4806"/>
                  </a:lnTo>
                  <a:lnTo>
                    <a:pt x="8804" y="4879"/>
                  </a:lnTo>
                  <a:lnTo>
                    <a:pt x="8878" y="4953"/>
                  </a:lnTo>
                  <a:lnTo>
                    <a:pt x="8951" y="4989"/>
                  </a:lnTo>
                  <a:lnTo>
                    <a:pt x="9061" y="4953"/>
                  </a:lnTo>
                  <a:lnTo>
                    <a:pt x="9135" y="4916"/>
                  </a:lnTo>
                  <a:lnTo>
                    <a:pt x="9208" y="4879"/>
                  </a:lnTo>
                  <a:lnTo>
                    <a:pt x="9245" y="4769"/>
                  </a:lnTo>
                  <a:lnTo>
                    <a:pt x="9208" y="4659"/>
                  </a:lnTo>
                  <a:lnTo>
                    <a:pt x="9135" y="4182"/>
                  </a:lnTo>
                  <a:lnTo>
                    <a:pt x="9098" y="3669"/>
                  </a:lnTo>
                  <a:lnTo>
                    <a:pt x="9135" y="3339"/>
                  </a:lnTo>
                  <a:lnTo>
                    <a:pt x="9208" y="3118"/>
                  </a:lnTo>
                  <a:lnTo>
                    <a:pt x="9391" y="2972"/>
                  </a:lnTo>
                  <a:lnTo>
                    <a:pt x="9575" y="2825"/>
                  </a:lnTo>
                  <a:lnTo>
                    <a:pt x="9795" y="2788"/>
                  </a:lnTo>
                  <a:lnTo>
                    <a:pt x="9868" y="4072"/>
                  </a:lnTo>
                  <a:lnTo>
                    <a:pt x="9905" y="4146"/>
                  </a:lnTo>
                  <a:lnTo>
                    <a:pt x="9942" y="4219"/>
                  </a:lnTo>
                  <a:lnTo>
                    <a:pt x="10015" y="4292"/>
                  </a:lnTo>
                  <a:lnTo>
                    <a:pt x="10125" y="4292"/>
                  </a:lnTo>
                  <a:lnTo>
                    <a:pt x="10198" y="4329"/>
                  </a:lnTo>
                  <a:lnTo>
                    <a:pt x="10272" y="4292"/>
                  </a:lnTo>
                  <a:lnTo>
                    <a:pt x="10308" y="4219"/>
                  </a:lnTo>
                  <a:lnTo>
                    <a:pt x="10345" y="4146"/>
                  </a:lnTo>
                  <a:lnTo>
                    <a:pt x="10455" y="3559"/>
                  </a:lnTo>
                  <a:lnTo>
                    <a:pt x="10565" y="3008"/>
                  </a:lnTo>
                  <a:lnTo>
                    <a:pt x="10602" y="2862"/>
                  </a:lnTo>
                  <a:lnTo>
                    <a:pt x="10675" y="2752"/>
                  </a:lnTo>
                  <a:lnTo>
                    <a:pt x="10785" y="2642"/>
                  </a:lnTo>
                  <a:lnTo>
                    <a:pt x="10895" y="2568"/>
                  </a:lnTo>
                  <a:lnTo>
                    <a:pt x="11079" y="2568"/>
                  </a:lnTo>
                  <a:lnTo>
                    <a:pt x="11115" y="2642"/>
                  </a:lnTo>
                  <a:lnTo>
                    <a:pt x="11115" y="2752"/>
                  </a:lnTo>
                  <a:lnTo>
                    <a:pt x="11115" y="2862"/>
                  </a:lnTo>
                  <a:lnTo>
                    <a:pt x="11189" y="3449"/>
                  </a:lnTo>
                  <a:lnTo>
                    <a:pt x="11299" y="4036"/>
                  </a:lnTo>
                  <a:lnTo>
                    <a:pt x="11372" y="4256"/>
                  </a:lnTo>
                  <a:lnTo>
                    <a:pt x="11446" y="4512"/>
                  </a:lnTo>
                  <a:lnTo>
                    <a:pt x="11556" y="4732"/>
                  </a:lnTo>
                  <a:lnTo>
                    <a:pt x="11629" y="4806"/>
                  </a:lnTo>
                  <a:lnTo>
                    <a:pt x="11739" y="4843"/>
                  </a:lnTo>
                  <a:lnTo>
                    <a:pt x="11849" y="4843"/>
                  </a:lnTo>
                  <a:lnTo>
                    <a:pt x="11922" y="4806"/>
                  </a:lnTo>
                  <a:lnTo>
                    <a:pt x="11996" y="4769"/>
                  </a:lnTo>
                  <a:lnTo>
                    <a:pt x="12032" y="4696"/>
                  </a:lnTo>
                  <a:lnTo>
                    <a:pt x="12069" y="4586"/>
                  </a:lnTo>
                  <a:lnTo>
                    <a:pt x="11996" y="4476"/>
                  </a:lnTo>
                  <a:lnTo>
                    <a:pt x="11922" y="4402"/>
                  </a:lnTo>
                  <a:lnTo>
                    <a:pt x="11886" y="4256"/>
                  </a:lnTo>
                  <a:lnTo>
                    <a:pt x="11812" y="4072"/>
                  </a:lnTo>
                  <a:lnTo>
                    <a:pt x="11776" y="3779"/>
                  </a:lnTo>
                  <a:lnTo>
                    <a:pt x="11666" y="3339"/>
                  </a:lnTo>
                  <a:lnTo>
                    <a:pt x="11629" y="2862"/>
                  </a:lnTo>
                  <a:lnTo>
                    <a:pt x="11629" y="2532"/>
                  </a:lnTo>
                  <a:lnTo>
                    <a:pt x="11592" y="2385"/>
                  </a:lnTo>
                  <a:lnTo>
                    <a:pt x="11482" y="2275"/>
                  </a:lnTo>
                  <a:lnTo>
                    <a:pt x="11299" y="2128"/>
                  </a:lnTo>
                  <a:lnTo>
                    <a:pt x="11189" y="2091"/>
                  </a:lnTo>
                  <a:lnTo>
                    <a:pt x="11079" y="2055"/>
                  </a:lnTo>
                  <a:close/>
                  <a:moveTo>
                    <a:pt x="2715" y="1138"/>
                  </a:moveTo>
                  <a:lnTo>
                    <a:pt x="2569" y="1174"/>
                  </a:lnTo>
                  <a:lnTo>
                    <a:pt x="2422" y="1284"/>
                  </a:lnTo>
                  <a:lnTo>
                    <a:pt x="2385" y="1358"/>
                  </a:lnTo>
                  <a:lnTo>
                    <a:pt x="2165" y="1284"/>
                  </a:lnTo>
                  <a:lnTo>
                    <a:pt x="1762" y="1284"/>
                  </a:lnTo>
                  <a:lnTo>
                    <a:pt x="1542" y="1358"/>
                  </a:lnTo>
                  <a:lnTo>
                    <a:pt x="771" y="1504"/>
                  </a:lnTo>
                  <a:lnTo>
                    <a:pt x="368" y="1651"/>
                  </a:lnTo>
                  <a:lnTo>
                    <a:pt x="184" y="1725"/>
                  </a:lnTo>
                  <a:lnTo>
                    <a:pt x="38" y="1835"/>
                  </a:lnTo>
                  <a:lnTo>
                    <a:pt x="1" y="1908"/>
                  </a:lnTo>
                  <a:lnTo>
                    <a:pt x="1" y="1981"/>
                  </a:lnTo>
                  <a:lnTo>
                    <a:pt x="38" y="2018"/>
                  </a:lnTo>
                  <a:lnTo>
                    <a:pt x="111" y="2055"/>
                  </a:lnTo>
                  <a:lnTo>
                    <a:pt x="74" y="2348"/>
                  </a:lnTo>
                  <a:lnTo>
                    <a:pt x="74" y="2642"/>
                  </a:lnTo>
                  <a:lnTo>
                    <a:pt x="74" y="3705"/>
                  </a:lnTo>
                  <a:lnTo>
                    <a:pt x="111" y="4843"/>
                  </a:lnTo>
                  <a:lnTo>
                    <a:pt x="148" y="5980"/>
                  </a:lnTo>
                  <a:lnTo>
                    <a:pt x="184" y="6090"/>
                  </a:lnTo>
                  <a:lnTo>
                    <a:pt x="294" y="6200"/>
                  </a:lnTo>
                  <a:lnTo>
                    <a:pt x="404" y="6236"/>
                  </a:lnTo>
                  <a:lnTo>
                    <a:pt x="514" y="6200"/>
                  </a:lnTo>
                  <a:lnTo>
                    <a:pt x="624" y="6236"/>
                  </a:lnTo>
                  <a:lnTo>
                    <a:pt x="845" y="6273"/>
                  </a:lnTo>
                  <a:lnTo>
                    <a:pt x="1028" y="6236"/>
                  </a:lnTo>
                  <a:lnTo>
                    <a:pt x="1395" y="6163"/>
                  </a:lnTo>
                  <a:lnTo>
                    <a:pt x="2385" y="5980"/>
                  </a:lnTo>
                  <a:lnTo>
                    <a:pt x="2605" y="5943"/>
                  </a:lnTo>
                  <a:lnTo>
                    <a:pt x="2752" y="5906"/>
                  </a:lnTo>
                  <a:lnTo>
                    <a:pt x="2899" y="5833"/>
                  </a:lnTo>
                  <a:lnTo>
                    <a:pt x="2972" y="5686"/>
                  </a:lnTo>
                  <a:lnTo>
                    <a:pt x="2972" y="5576"/>
                  </a:lnTo>
                  <a:lnTo>
                    <a:pt x="2935" y="5503"/>
                  </a:lnTo>
                  <a:lnTo>
                    <a:pt x="2825" y="5429"/>
                  </a:lnTo>
                  <a:lnTo>
                    <a:pt x="2679" y="5393"/>
                  </a:lnTo>
                  <a:lnTo>
                    <a:pt x="2532" y="5393"/>
                  </a:lnTo>
                  <a:lnTo>
                    <a:pt x="2385" y="5429"/>
                  </a:lnTo>
                  <a:lnTo>
                    <a:pt x="2055" y="5503"/>
                  </a:lnTo>
                  <a:lnTo>
                    <a:pt x="1762" y="5576"/>
                  </a:lnTo>
                  <a:lnTo>
                    <a:pt x="1028" y="5723"/>
                  </a:lnTo>
                  <a:lnTo>
                    <a:pt x="698" y="5796"/>
                  </a:lnTo>
                  <a:lnTo>
                    <a:pt x="661" y="4953"/>
                  </a:lnTo>
                  <a:lnTo>
                    <a:pt x="624" y="4109"/>
                  </a:lnTo>
                  <a:lnTo>
                    <a:pt x="845" y="4109"/>
                  </a:lnTo>
                  <a:lnTo>
                    <a:pt x="1028" y="4072"/>
                  </a:lnTo>
                  <a:lnTo>
                    <a:pt x="1431" y="3962"/>
                  </a:lnTo>
                  <a:lnTo>
                    <a:pt x="2459" y="3742"/>
                  </a:lnTo>
                  <a:lnTo>
                    <a:pt x="2495" y="3779"/>
                  </a:lnTo>
                  <a:lnTo>
                    <a:pt x="2605" y="3779"/>
                  </a:lnTo>
                  <a:lnTo>
                    <a:pt x="2679" y="3742"/>
                  </a:lnTo>
                  <a:lnTo>
                    <a:pt x="2752" y="3705"/>
                  </a:lnTo>
                  <a:lnTo>
                    <a:pt x="2789" y="3669"/>
                  </a:lnTo>
                  <a:lnTo>
                    <a:pt x="2862" y="3559"/>
                  </a:lnTo>
                  <a:lnTo>
                    <a:pt x="2899" y="3485"/>
                  </a:lnTo>
                  <a:lnTo>
                    <a:pt x="2899" y="3412"/>
                  </a:lnTo>
                  <a:lnTo>
                    <a:pt x="2862" y="3339"/>
                  </a:lnTo>
                  <a:lnTo>
                    <a:pt x="2825" y="3265"/>
                  </a:lnTo>
                  <a:lnTo>
                    <a:pt x="2715" y="3155"/>
                  </a:lnTo>
                  <a:lnTo>
                    <a:pt x="2532" y="3155"/>
                  </a:lnTo>
                  <a:lnTo>
                    <a:pt x="1431" y="3449"/>
                  </a:lnTo>
                  <a:lnTo>
                    <a:pt x="1028" y="3522"/>
                  </a:lnTo>
                  <a:lnTo>
                    <a:pt x="808" y="3595"/>
                  </a:lnTo>
                  <a:lnTo>
                    <a:pt x="624" y="3632"/>
                  </a:lnTo>
                  <a:lnTo>
                    <a:pt x="588" y="2788"/>
                  </a:lnTo>
                  <a:lnTo>
                    <a:pt x="588" y="2458"/>
                  </a:lnTo>
                  <a:lnTo>
                    <a:pt x="551" y="2091"/>
                  </a:lnTo>
                  <a:lnTo>
                    <a:pt x="1065" y="1981"/>
                  </a:lnTo>
                  <a:lnTo>
                    <a:pt x="1615" y="1835"/>
                  </a:lnTo>
                  <a:lnTo>
                    <a:pt x="1798" y="1798"/>
                  </a:lnTo>
                  <a:lnTo>
                    <a:pt x="2055" y="1798"/>
                  </a:lnTo>
                  <a:lnTo>
                    <a:pt x="2165" y="1871"/>
                  </a:lnTo>
                  <a:lnTo>
                    <a:pt x="2238" y="1908"/>
                  </a:lnTo>
                  <a:lnTo>
                    <a:pt x="2312" y="1945"/>
                  </a:lnTo>
                  <a:lnTo>
                    <a:pt x="2422" y="1945"/>
                  </a:lnTo>
                  <a:lnTo>
                    <a:pt x="2495" y="1908"/>
                  </a:lnTo>
                  <a:lnTo>
                    <a:pt x="3009" y="1651"/>
                  </a:lnTo>
                  <a:lnTo>
                    <a:pt x="3082" y="1615"/>
                  </a:lnTo>
                  <a:lnTo>
                    <a:pt x="3119" y="1578"/>
                  </a:lnTo>
                  <a:lnTo>
                    <a:pt x="3156" y="1431"/>
                  </a:lnTo>
                  <a:lnTo>
                    <a:pt x="3119" y="1284"/>
                  </a:lnTo>
                  <a:lnTo>
                    <a:pt x="3082" y="1248"/>
                  </a:lnTo>
                  <a:lnTo>
                    <a:pt x="3009" y="1174"/>
                  </a:lnTo>
                  <a:lnTo>
                    <a:pt x="2862" y="1138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306" name="Google Shape;306;p5"/>
            <p:cNvSpPr/>
            <p:nvPr/>
          </p:nvSpPr>
          <p:spPr>
            <a:xfrm>
              <a:off x="6336425" y="4507675"/>
              <a:ext cx="520000" cy="365000"/>
            </a:xfrm>
            <a:custGeom>
              <a:avLst/>
              <a:gdLst/>
              <a:ahLst/>
              <a:cxnLst/>
              <a:rect l="l" t="t" r="r" b="b"/>
              <a:pathLst>
                <a:path w="20800" h="14600" extrusionOk="0">
                  <a:moveTo>
                    <a:pt x="5466" y="441"/>
                  </a:moveTo>
                  <a:lnTo>
                    <a:pt x="5650" y="478"/>
                  </a:lnTo>
                  <a:lnTo>
                    <a:pt x="5577" y="478"/>
                  </a:lnTo>
                  <a:lnTo>
                    <a:pt x="5466" y="441"/>
                  </a:lnTo>
                  <a:close/>
                  <a:moveTo>
                    <a:pt x="4843" y="478"/>
                  </a:moveTo>
                  <a:lnTo>
                    <a:pt x="4806" y="514"/>
                  </a:lnTo>
                  <a:lnTo>
                    <a:pt x="4586" y="551"/>
                  </a:lnTo>
                  <a:lnTo>
                    <a:pt x="4843" y="478"/>
                  </a:lnTo>
                  <a:close/>
                  <a:moveTo>
                    <a:pt x="5173" y="808"/>
                  </a:moveTo>
                  <a:lnTo>
                    <a:pt x="5210" y="844"/>
                  </a:lnTo>
                  <a:lnTo>
                    <a:pt x="5246" y="918"/>
                  </a:lnTo>
                  <a:lnTo>
                    <a:pt x="5356" y="991"/>
                  </a:lnTo>
                  <a:lnTo>
                    <a:pt x="5503" y="1028"/>
                  </a:lnTo>
                  <a:lnTo>
                    <a:pt x="5760" y="1028"/>
                  </a:lnTo>
                  <a:lnTo>
                    <a:pt x="5870" y="991"/>
                  </a:lnTo>
                  <a:lnTo>
                    <a:pt x="5980" y="991"/>
                  </a:lnTo>
                  <a:lnTo>
                    <a:pt x="6017" y="1028"/>
                  </a:lnTo>
                  <a:lnTo>
                    <a:pt x="6053" y="1101"/>
                  </a:lnTo>
                  <a:lnTo>
                    <a:pt x="6163" y="1431"/>
                  </a:lnTo>
                  <a:lnTo>
                    <a:pt x="6163" y="1725"/>
                  </a:lnTo>
                  <a:lnTo>
                    <a:pt x="6127" y="2055"/>
                  </a:lnTo>
                  <a:lnTo>
                    <a:pt x="6053" y="2348"/>
                  </a:lnTo>
                  <a:lnTo>
                    <a:pt x="5980" y="2532"/>
                  </a:lnTo>
                  <a:lnTo>
                    <a:pt x="5907" y="2715"/>
                  </a:lnTo>
                  <a:lnTo>
                    <a:pt x="5650" y="3009"/>
                  </a:lnTo>
                  <a:lnTo>
                    <a:pt x="5393" y="3229"/>
                  </a:lnTo>
                  <a:lnTo>
                    <a:pt x="5063" y="3412"/>
                  </a:lnTo>
                  <a:lnTo>
                    <a:pt x="5063" y="3375"/>
                  </a:lnTo>
                  <a:lnTo>
                    <a:pt x="5063" y="3302"/>
                  </a:lnTo>
                  <a:lnTo>
                    <a:pt x="5026" y="3265"/>
                  </a:lnTo>
                  <a:lnTo>
                    <a:pt x="4953" y="3229"/>
                  </a:lnTo>
                  <a:lnTo>
                    <a:pt x="4880" y="3229"/>
                  </a:lnTo>
                  <a:lnTo>
                    <a:pt x="5063" y="2789"/>
                  </a:lnTo>
                  <a:lnTo>
                    <a:pt x="5063" y="2715"/>
                  </a:lnTo>
                  <a:lnTo>
                    <a:pt x="4990" y="2679"/>
                  </a:lnTo>
                  <a:lnTo>
                    <a:pt x="4953" y="2679"/>
                  </a:lnTo>
                  <a:lnTo>
                    <a:pt x="4880" y="2715"/>
                  </a:lnTo>
                  <a:lnTo>
                    <a:pt x="4549" y="3229"/>
                  </a:lnTo>
                  <a:lnTo>
                    <a:pt x="4329" y="3559"/>
                  </a:lnTo>
                  <a:lnTo>
                    <a:pt x="4109" y="3522"/>
                  </a:lnTo>
                  <a:lnTo>
                    <a:pt x="3853" y="3486"/>
                  </a:lnTo>
                  <a:lnTo>
                    <a:pt x="3706" y="3449"/>
                  </a:lnTo>
                  <a:lnTo>
                    <a:pt x="3999" y="3192"/>
                  </a:lnTo>
                  <a:lnTo>
                    <a:pt x="4586" y="2642"/>
                  </a:lnTo>
                  <a:lnTo>
                    <a:pt x="4586" y="2568"/>
                  </a:lnTo>
                  <a:lnTo>
                    <a:pt x="4586" y="2495"/>
                  </a:lnTo>
                  <a:lnTo>
                    <a:pt x="4513" y="2458"/>
                  </a:lnTo>
                  <a:lnTo>
                    <a:pt x="4439" y="2458"/>
                  </a:lnTo>
                  <a:lnTo>
                    <a:pt x="3486" y="3119"/>
                  </a:lnTo>
                  <a:lnTo>
                    <a:pt x="3302" y="3265"/>
                  </a:lnTo>
                  <a:lnTo>
                    <a:pt x="3229" y="3192"/>
                  </a:lnTo>
                  <a:lnTo>
                    <a:pt x="3266" y="3082"/>
                  </a:lnTo>
                  <a:lnTo>
                    <a:pt x="3302" y="3009"/>
                  </a:lnTo>
                  <a:lnTo>
                    <a:pt x="3266" y="2935"/>
                  </a:lnTo>
                  <a:lnTo>
                    <a:pt x="3229" y="2899"/>
                  </a:lnTo>
                  <a:lnTo>
                    <a:pt x="3339" y="2935"/>
                  </a:lnTo>
                  <a:lnTo>
                    <a:pt x="3669" y="2752"/>
                  </a:lnTo>
                  <a:lnTo>
                    <a:pt x="4733" y="2055"/>
                  </a:lnTo>
                  <a:lnTo>
                    <a:pt x="4770" y="1982"/>
                  </a:lnTo>
                  <a:lnTo>
                    <a:pt x="4770" y="1945"/>
                  </a:lnTo>
                  <a:lnTo>
                    <a:pt x="4733" y="1872"/>
                  </a:lnTo>
                  <a:lnTo>
                    <a:pt x="4660" y="1872"/>
                  </a:lnTo>
                  <a:lnTo>
                    <a:pt x="4329" y="1982"/>
                  </a:lnTo>
                  <a:lnTo>
                    <a:pt x="3816" y="2202"/>
                  </a:lnTo>
                  <a:lnTo>
                    <a:pt x="3302" y="2458"/>
                  </a:lnTo>
                  <a:lnTo>
                    <a:pt x="3082" y="2642"/>
                  </a:lnTo>
                  <a:lnTo>
                    <a:pt x="2935" y="2789"/>
                  </a:lnTo>
                  <a:lnTo>
                    <a:pt x="2899" y="2605"/>
                  </a:lnTo>
                  <a:lnTo>
                    <a:pt x="2899" y="2458"/>
                  </a:lnTo>
                  <a:lnTo>
                    <a:pt x="3082" y="2385"/>
                  </a:lnTo>
                  <a:lnTo>
                    <a:pt x="3266" y="2238"/>
                  </a:lnTo>
                  <a:lnTo>
                    <a:pt x="3632" y="2018"/>
                  </a:lnTo>
                  <a:lnTo>
                    <a:pt x="4109" y="1725"/>
                  </a:lnTo>
                  <a:lnTo>
                    <a:pt x="4586" y="1505"/>
                  </a:lnTo>
                  <a:lnTo>
                    <a:pt x="4660" y="1431"/>
                  </a:lnTo>
                  <a:lnTo>
                    <a:pt x="4660" y="1358"/>
                  </a:lnTo>
                  <a:lnTo>
                    <a:pt x="4586" y="1321"/>
                  </a:lnTo>
                  <a:lnTo>
                    <a:pt x="4513" y="1285"/>
                  </a:lnTo>
                  <a:lnTo>
                    <a:pt x="4256" y="1358"/>
                  </a:lnTo>
                  <a:lnTo>
                    <a:pt x="3963" y="1431"/>
                  </a:lnTo>
                  <a:lnTo>
                    <a:pt x="3706" y="1505"/>
                  </a:lnTo>
                  <a:lnTo>
                    <a:pt x="3449" y="1651"/>
                  </a:lnTo>
                  <a:lnTo>
                    <a:pt x="3156" y="1798"/>
                  </a:lnTo>
                  <a:lnTo>
                    <a:pt x="3302" y="1578"/>
                  </a:lnTo>
                  <a:lnTo>
                    <a:pt x="3486" y="1358"/>
                  </a:lnTo>
                  <a:lnTo>
                    <a:pt x="3779" y="1211"/>
                  </a:lnTo>
                  <a:lnTo>
                    <a:pt x="4109" y="1065"/>
                  </a:lnTo>
                  <a:lnTo>
                    <a:pt x="4733" y="844"/>
                  </a:lnTo>
                  <a:lnTo>
                    <a:pt x="4770" y="918"/>
                  </a:lnTo>
                  <a:lnTo>
                    <a:pt x="4843" y="991"/>
                  </a:lnTo>
                  <a:lnTo>
                    <a:pt x="4916" y="991"/>
                  </a:lnTo>
                  <a:lnTo>
                    <a:pt x="4990" y="1028"/>
                  </a:lnTo>
                  <a:lnTo>
                    <a:pt x="5063" y="991"/>
                  </a:lnTo>
                  <a:lnTo>
                    <a:pt x="5100" y="955"/>
                  </a:lnTo>
                  <a:lnTo>
                    <a:pt x="5173" y="881"/>
                  </a:lnTo>
                  <a:lnTo>
                    <a:pt x="5173" y="808"/>
                  </a:lnTo>
                  <a:close/>
                  <a:moveTo>
                    <a:pt x="9648" y="3302"/>
                  </a:moveTo>
                  <a:lnTo>
                    <a:pt x="9905" y="3375"/>
                  </a:lnTo>
                  <a:lnTo>
                    <a:pt x="9905" y="3412"/>
                  </a:lnTo>
                  <a:lnTo>
                    <a:pt x="10125" y="3632"/>
                  </a:lnTo>
                  <a:lnTo>
                    <a:pt x="10308" y="3889"/>
                  </a:lnTo>
                  <a:lnTo>
                    <a:pt x="10162" y="4036"/>
                  </a:lnTo>
                  <a:lnTo>
                    <a:pt x="9978" y="4182"/>
                  </a:lnTo>
                  <a:lnTo>
                    <a:pt x="9795" y="4293"/>
                  </a:lnTo>
                  <a:lnTo>
                    <a:pt x="9612" y="4329"/>
                  </a:lnTo>
                  <a:lnTo>
                    <a:pt x="9501" y="4293"/>
                  </a:lnTo>
                  <a:lnTo>
                    <a:pt x="9428" y="4256"/>
                  </a:lnTo>
                  <a:lnTo>
                    <a:pt x="9501" y="4146"/>
                  </a:lnTo>
                  <a:lnTo>
                    <a:pt x="9501" y="4072"/>
                  </a:lnTo>
                  <a:lnTo>
                    <a:pt x="9465" y="3999"/>
                  </a:lnTo>
                  <a:lnTo>
                    <a:pt x="9391" y="3926"/>
                  </a:lnTo>
                  <a:lnTo>
                    <a:pt x="9245" y="3926"/>
                  </a:lnTo>
                  <a:lnTo>
                    <a:pt x="9465" y="3816"/>
                  </a:lnTo>
                  <a:lnTo>
                    <a:pt x="9501" y="3779"/>
                  </a:lnTo>
                  <a:lnTo>
                    <a:pt x="9538" y="3742"/>
                  </a:lnTo>
                  <a:lnTo>
                    <a:pt x="9538" y="3632"/>
                  </a:lnTo>
                  <a:lnTo>
                    <a:pt x="9465" y="3559"/>
                  </a:lnTo>
                  <a:lnTo>
                    <a:pt x="9391" y="3522"/>
                  </a:lnTo>
                  <a:lnTo>
                    <a:pt x="9355" y="3522"/>
                  </a:lnTo>
                  <a:lnTo>
                    <a:pt x="9061" y="3632"/>
                  </a:lnTo>
                  <a:lnTo>
                    <a:pt x="9208" y="3375"/>
                  </a:lnTo>
                  <a:lnTo>
                    <a:pt x="9281" y="3412"/>
                  </a:lnTo>
                  <a:lnTo>
                    <a:pt x="9355" y="3412"/>
                  </a:lnTo>
                  <a:lnTo>
                    <a:pt x="9501" y="3375"/>
                  </a:lnTo>
                  <a:lnTo>
                    <a:pt x="9648" y="3302"/>
                  </a:lnTo>
                  <a:close/>
                  <a:moveTo>
                    <a:pt x="1505" y="4329"/>
                  </a:moveTo>
                  <a:lnTo>
                    <a:pt x="1615" y="4366"/>
                  </a:lnTo>
                  <a:lnTo>
                    <a:pt x="1725" y="4439"/>
                  </a:lnTo>
                  <a:lnTo>
                    <a:pt x="1872" y="4586"/>
                  </a:lnTo>
                  <a:lnTo>
                    <a:pt x="1908" y="4769"/>
                  </a:lnTo>
                  <a:lnTo>
                    <a:pt x="1945" y="4916"/>
                  </a:lnTo>
                  <a:lnTo>
                    <a:pt x="1908" y="5100"/>
                  </a:lnTo>
                  <a:lnTo>
                    <a:pt x="1872" y="5246"/>
                  </a:lnTo>
                  <a:lnTo>
                    <a:pt x="1762" y="5393"/>
                  </a:lnTo>
                  <a:lnTo>
                    <a:pt x="1615" y="5503"/>
                  </a:lnTo>
                  <a:lnTo>
                    <a:pt x="1468" y="5576"/>
                  </a:lnTo>
                  <a:lnTo>
                    <a:pt x="1432" y="5430"/>
                  </a:lnTo>
                  <a:lnTo>
                    <a:pt x="1432" y="5283"/>
                  </a:lnTo>
                  <a:lnTo>
                    <a:pt x="1432" y="5210"/>
                  </a:lnTo>
                  <a:lnTo>
                    <a:pt x="1395" y="5136"/>
                  </a:lnTo>
                  <a:lnTo>
                    <a:pt x="1395" y="5063"/>
                  </a:lnTo>
                  <a:lnTo>
                    <a:pt x="1321" y="4989"/>
                  </a:lnTo>
                  <a:lnTo>
                    <a:pt x="1285" y="4953"/>
                  </a:lnTo>
                  <a:lnTo>
                    <a:pt x="1175" y="4989"/>
                  </a:lnTo>
                  <a:lnTo>
                    <a:pt x="1028" y="5063"/>
                  </a:lnTo>
                  <a:lnTo>
                    <a:pt x="1138" y="4989"/>
                  </a:lnTo>
                  <a:lnTo>
                    <a:pt x="1321" y="4879"/>
                  </a:lnTo>
                  <a:lnTo>
                    <a:pt x="1468" y="4769"/>
                  </a:lnTo>
                  <a:lnTo>
                    <a:pt x="1542" y="4696"/>
                  </a:lnTo>
                  <a:lnTo>
                    <a:pt x="1505" y="4623"/>
                  </a:lnTo>
                  <a:lnTo>
                    <a:pt x="1468" y="4549"/>
                  </a:lnTo>
                  <a:lnTo>
                    <a:pt x="1395" y="4513"/>
                  </a:lnTo>
                  <a:lnTo>
                    <a:pt x="1432" y="4476"/>
                  </a:lnTo>
                  <a:lnTo>
                    <a:pt x="1468" y="4439"/>
                  </a:lnTo>
                  <a:lnTo>
                    <a:pt x="1468" y="4403"/>
                  </a:lnTo>
                  <a:lnTo>
                    <a:pt x="1432" y="4329"/>
                  </a:lnTo>
                  <a:close/>
                  <a:moveTo>
                    <a:pt x="1138" y="5576"/>
                  </a:moveTo>
                  <a:lnTo>
                    <a:pt x="1138" y="5650"/>
                  </a:lnTo>
                  <a:lnTo>
                    <a:pt x="1028" y="5613"/>
                  </a:lnTo>
                  <a:lnTo>
                    <a:pt x="1138" y="5576"/>
                  </a:lnTo>
                  <a:close/>
                  <a:moveTo>
                    <a:pt x="7887" y="5907"/>
                  </a:moveTo>
                  <a:lnTo>
                    <a:pt x="8218" y="5980"/>
                  </a:lnTo>
                  <a:lnTo>
                    <a:pt x="8291" y="6090"/>
                  </a:lnTo>
                  <a:lnTo>
                    <a:pt x="8401" y="6163"/>
                  </a:lnTo>
                  <a:lnTo>
                    <a:pt x="8511" y="6273"/>
                  </a:lnTo>
                  <a:lnTo>
                    <a:pt x="8621" y="6383"/>
                  </a:lnTo>
                  <a:lnTo>
                    <a:pt x="8694" y="6530"/>
                  </a:lnTo>
                  <a:lnTo>
                    <a:pt x="8768" y="6677"/>
                  </a:lnTo>
                  <a:lnTo>
                    <a:pt x="8805" y="6934"/>
                  </a:lnTo>
                  <a:lnTo>
                    <a:pt x="8768" y="7154"/>
                  </a:lnTo>
                  <a:lnTo>
                    <a:pt x="8658" y="7374"/>
                  </a:lnTo>
                  <a:lnTo>
                    <a:pt x="8548" y="7557"/>
                  </a:lnTo>
                  <a:lnTo>
                    <a:pt x="8438" y="7704"/>
                  </a:lnTo>
                  <a:lnTo>
                    <a:pt x="8291" y="7814"/>
                  </a:lnTo>
                  <a:lnTo>
                    <a:pt x="8144" y="7887"/>
                  </a:lnTo>
                  <a:lnTo>
                    <a:pt x="7998" y="7961"/>
                  </a:lnTo>
                  <a:lnTo>
                    <a:pt x="8071" y="7594"/>
                  </a:lnTo>
                  <a:lnTo>
                    <a:pt x="8071" y="7520"/>
                  </a:lnTo>
                  <a:lnTo>
                    <a:pt x="8034" y="7484"/>
                  </a:lnTo>
                  <a:lnTo>
                    <a:pt x="7961" y="7484"/>
                  </a:lnTo>
                  <a:lnTo>
                    <a:pt x="7924" y="7520"/>
                  </a:lnTo>
                  <a:lnTo>
                    <a:pt x="7741" y="7741"/>
                  </a:lnTo>
                  <a:lnTo>
                    <a:pt x="7557" y="7997"/>
                  </a:lnTo>
                  <a:lnTo>
                    <a:pt x="7264" y="7924"/>
                  </a:lnTo>
                  <a:lnTo>
                    <a:pt x="7484" y="7594"/>
                  </a:lnTo>
                  <a:lnTo>
                    <a:pt x="7741" y="7337"/>
                  </a:lnTo>
                  <a:lnTo>
                    <a:pt x="7741" y="7264"/>
                  </a:lnTo>
                  <a:lnTo>
                    <a:pt x="7741" y="7227"/>
                  </a:lnTo>
                  <a:lnTo>
                    <a:pt x="7631" y="7227"/>
                  </a:lnTo>
                  <a:lnTo>
                    <a:pt x="7447" y="7337"/>
                  </a:lnTo>
                  <a:lnTo>
                    <a:pt x="7264" y="7447"/>
                  </a:lnTo>
                  <a:lnTo>
                    <a:pt x="7080" y="7594"/>
                  </a:lnTo>
                  <a:lnTo>
                    <a:pt x="6934" y="7777"/>
                  </a:lnTo>
                  <a:lnTo>
                    <a:pt x="6860" y="7704"/>
                  </a:lnTo>
                  <a:lnTo>
                    <a:pt x="6714" y="7557"/>
                  </a:lnTo>
                  <a:lnTo>
                    <a:pt x="7227" y="7264"/>
                  </a:lnTo>
                  <a:lnTo>
                    <a:pt x="7741" y="6934"/>
                  </a:lnTo>
                  <a:lnTo>
                    <a:pt x="7741" y="6897"/>
                  </a:lnTo>
                  <a:lnTo>
                    <a:pt x="7704" y="6860"/>
                  </a:lnTo>
                  <a:lnTo>
                    <a:pt x="7411" y="6860"/>
                  </a:lnTo>
                  <a:lnTo>
                    <a:pt x="7080" y="6934"/>
                  </a:lnTo>
                  <a:lnTo>
                    <a:pt x="6787" y="7044"/>
                  </a:lnTo>
                  <a:lnTo>
                    <a:pt x="6530" y="7227"/>
                  </a:lnTo>
                  <a:lnTo>
                    <a:pt x="6494" y="7007"/>
                  </a:lnTo>
                  <a:lnTo>
                    <a:pt x="6494" y="6750"/>
                  </a:lnTo>
                  <a:lnTo>
                    <a:pt x="6604" y="6713"/>
                  </a:lnTo>
                  <a:lnTo>
                    <a:pt x="6970" y="6603"/>
                  </a:lnTo>
                  <a:lnTo>
                    <a:pt x="7117" y="6530"/>
                  </a:lnTo>
                  <a:lnTo>
                    <a:pt x="7301" y="6420"/>
                  </a:lnTo>
                  <a:lnTo>
                    <a:pt x="7337" y="6347"/>
                  </a:lnTo>
                  <a:lnTo>
                    <a:pt x="7337" y="6310"/>
                  </a:lnTo>
                  <a:lnTo>
                    <a:pt x="7301" y="6310"/>
                  </a:lnTo>
                  <a:lnTo>
                    <a:pt x="7007" y="6273"/>
                  </a:lnTo>
                  <a:lnTo>
                    <a:pt x="6750" y="6310"/>
                  </a:lnTo>
                  <a:lnTo>
                    <a:pt x="6750" y="6310"/>
                  </a:lnTo>
                  <a:lnTo>
                    <a:pt x="6860" y="6200"/>
                  </a:lnTo>
                  <a:lnTo>
                    <a:pt x="6970" y="6090"/>
                  </a:lnTo>
                  <a:lnTo>
                    <a:pt x="7117" y="6017"/>
                  </a:lnTo>
                  <a:lnTo>
                    <a:pt x="7264" y="5943"/>
                  </a:lnTo>
                  <a:lnTo>
                    <a:pt x="7557" y="5907"/>
                  </a:lnTo>
                  <a:close/>
                  <a:moveTo>
                    <a:pt x="4953" y="1"/>
                  </a:moveTo>
                  <a:lnTo>
                    <a:pt x="4733" y="37"/>
                  </a:lnTo>
                  <a:lnTo>
                    <a:pt x="4476" y="111"/>
                  </a:lnTo>
                  <a:lnTo>
                    <a:pt x="4256" y="184"/>
                  </a:lnTo>
                  <a:lnTo>
                    <a:pt x="4036" y="294"/>
                  </a:lnTo>
                  <a:lnTo>
                    <a:pt x="3632" y="551"/>
                  </a:lnTo>
                  <a:lnTo>
                    <a:pt x="3302" y="881"/>
                  </a:lnTo>
                  <a:lnTo>
                    <a:pt x="2972" y="1248"/>
                  </a:lnTo>
                  <a:lnTo>
                    <a:pt x="2679" y="1651"/>
                  </a:lnTo>
                  <a:lnTo>
                    <a:pt x="2569" y="1872"/>
                  </a:lnTo>
                  <a:lnTo>
                    <a:pt x="2495" y="2092"/>
                  </a:lnTo>
                  <a:lnTo>
                    <a:pt x="2422" y="2348"/>
                  </a:lnTo>
                  <a:lnTo>
                    <a:pt x="2385" y="2568"/>
                  </a:lnTo>
                  <a:lnTo>
                    <a:pt x="2422" y="2789"/>
                  </a:lnTo>
                  <a:lnTo>
                    <a:pt x="2459" y="2935"/>
                  </a:lnTo>
                  <a:lnTo>
                    <a:pt x="2532" y="3119"/>
                  </a:lnTo>
                  <a:lnTo>
                    <a:pt x="2605" y="3265"/>
                  </a:lnTo>
                  <a:lnTo>
                    <a:pt x="2495" y="3339"/>
                  </a:lnTo>
                  <a:lnTo>
                    <a:pt x="2018" y="3559"/>
                  </a:lnTo>
                  <a:lnTo>
                    <a:pt x="1798" y="3706"/>
                  </a:lnTo>
                  <a:lnTo>
                    <a:pt x="1688" y="3779"/>
                  </a:lnTo>
                  <a:lnTo>
                    <a:pt x="1578" y="3852"/>
                  </a:lnTo>
                  <a:lnTo>
                    <a:pt x="1065" y="3852"/>
                  </a:lnTo>
                  <a:lnTo>
                    <a:pt x="881" y="3926"/>
                  </a:lnTo>
                  <a:lnTo>
                    <a:pt x="735" y="3999"/>
                  </a:lnTo>
                  <a:lnTo>
                    <a:pt x="588" y="4109"/>
                  </a:lnTo>
                  <a:lnTo>
                    <a:pt x="478" y="4256"/>
                  </a:lnTo>
                  <a:lnTo>
                    <a:pt x="368" y="4403"/>
                  </a:lnTo>
                  <a:lnTo>
                    <a:pt x="184" y="4623"/>
                  </a:lnTo>
                  <a:lnTo>
                    <a:pt x="74" y="4879"/>
                  </a:lnTo>
                  <a:lnTo>
                    <a:pt x="38" y="4989"/>
                  </a:lnTo>
                  <a:lnTo>
                    <a:pt x="1" y="5136"/>
                  </a:lnTo>
                  <a:lnTo>
                    <a:pt x="38" y="5283"/>
                  </a:lnTo>
                  <a:lnTo>
                    <a:pt x="74" y="5430"/>
                  </a:lnTo>
                  <a:lnTo>
                    <a:pt x="184" y="5576"/>
                  </a:lnTo>
                  <a:lnTo>
                    <a:pt x="258" y="5723"/>
                  </a:lnTo>
                  <a:lnTo>
                    <a:pt x="404" y="5833"/>
                  </a:lnTo>
                  <a:lnTo>
                    <a:pt x="514" y="5943"/>
                  </a:lnTo>
                  <a:lnTo>
                    <a:pt x="661" y="6017"/>
                  </a:lnTo>
                  <a:lnTo>
                    <a:pt x="845" y="6053"/>
                  </a:lnTo>
                  <a:lnTo>
                    <a:pt x="1175" y="6127"/>
                  </a:lnTo>
                  <a:lnTo>
                    <a:pt x="1358" y="6127"/>
                  </a:lnTo>
                  <a:lnTo>
                    <a:pt x="1505" y="6090"/>
                  </a:lnTo>
                  <a:lnTo>
                    <a:pt x="1688" y="6053"/>
                  </a:lnTo>
                  <a:lnTo>
                    <a:pt x="1835" y="5980"/>
                  </a:lnTo>
                  <a:lnTo>
                    <a:pt x="2055" y="5760"/>
                  </a:lnTo>
                  <a:lnTo>
                    <a:pt x="2275" y="5503"/>
                  </a:lnTo>
                  <a:lnTo>
                    <a:pt x="2385" y="5210"/>
                  </a:lnTo>
                  <a:lnTo>
                    <a:pt x="2422" y="5063"/>
                  </a:lnTo>
                  <a:lnTo>
                    <a:pt x="2422" y="4879"/>
                  </a:lnTo>
                  <a:lnTo>
                    <a:pt x="2385" y="4733"/>
                  </a:lnTo>
                  <a:lnTo>
                    <a:pt x="2349" y="4586"/>
                  </a:lnTo>
                  <a:lnTo>
                    <a:pt x="2275" y="4403"/>
                  </a:lnTo>
                  <a:lnTo>
                    <a:pt x="2202" y="4256"/>
                  </a:lnTo>
                  <a:lnTo>
                    <a:pt x="2092" y="4146"/>
                  </a:lnTo>
                  <a:lnTo>
                    <a:pt x="2055" y="4109"/>
                  </a:lnTo>
                  <a:lnTo>
                    <a:pt x="2165" y="4036"/>
                  </a:lnTo>
                  <a:lnTo>
                    <a:pt x="2495" y="3816"/>
                  </a:lnTo>
                  <a:lnTo>
                    <a:pt x="2679" y="3669"/>
                  </a:lnTo>
                  <a:lnTo>
                    <a:pt x="2862" y="3522"/>
                  </a:lnTo>
                  <a:lnTo>
                    <a:pt x="3119" y="3706"/>
                  </a:lnTo>
                  <a:lnTo>
                    <a:pt x="3156" y="3779"/>
                  </a:lnTo>
                  <a:lnTo>
                    <a:pt x="3229" y="3816"/>
                  </a:lnTo>
                  <a:lnTo>
                    <a:pt x="3339" y="3816"/>
                  </a:lnTo>
                  <a:lnTo>
                    <a:pt x="3706" y="3962"/>
                  </a:lnTo>
                  <a:lnTo>
                    <a:pt x="4109" y="4036"/>
                  </a:lnTo>
                  <a:lnTo>
                    <a:pt x="4513" y="4072"/>
                  </a:lnTo>
                  <a:lnTo>
                    <a:pt x="4880" y="3999"/>
                  </a:lnTo>
                  <a:lnTo>
                    <a:pt x="5246" y="3889"/>
                  </a:lnTo>
                  <a:lnTo>
                    <a:pt x="5283" y="3962"/>
                  </a:lnTo>
                  <a:lnTo>
                    <a:pt x="5320" y="4036"/>
                  </a:lnTo>
                  <a:lnTo>
                    <a:pt x="5540" y="4219"/>
                  </a:lnTo>
                  <a:lnTo>
                    <a:pt x="5723" y="4439"/>
                  </a:lnTo>
                  <a:lnTo>
                    <a:pt x="5980" y="4916"/>
                  </a:lnTo>
                  <a:lnTo>
                    <a:pt x="6200" y="5430"/>
                  </a:lnTo>
                  <a:lnTo>
                    <a:pt x="6347" y="5650"/>
                  </a:lnTo>
                  <a:lnTo>
                    <a:pt x="6530" y="5870"/>
                  </a:lnTo>
                  <a:lnTo>
                    <a:pt x="6347" y="6017"/>
                  </a:lnTo>
                  <a:lnTo>
                    <a:pt x="6237" y="6200"/>
                  </a:lnTo>
                  <a:lnTo>
                    <a:pt x="6127" y="6383"/>
                  </a:lnTo>
                  <a:lnTo>
                    <a:pt x="6053" y="6567"/>
                  </a:lnTo>
                  <a:lnTo>
                    <a:pt x="5797" y="6713"/>
                  </a:lnTo>
                  <a:lnTo>
                    <a:pt x="5723" y="6824"/>
                  </a:lnTo>
                  <a:lnTo>
                    <a:pt x="5723" y="6934"/>
                  </a:lnTo>
                  <a:lnTo>
                    <a:pt x="5760" y="7044"/>
                  </a:lnTo>
                  <a:lnTo>
                    <a:pt x="5833" y="7080"/>
                  </a:lnTo>
                  <a:lnTo>
                    <a:pt x="6017" y="7080"/>
                  </a:lnTo>
                  <a:lnTo>
                    <a:pt x="6053" y="7300"/>
                  </a:lnTo>
                  <a:lnTo>
                    <a:pt x="6127" y="7520"/>
                  </a:lnTo>
                  <a:lnTo>
                    <a:pt x="6127" y="7631"/>
                  </a:lnTo>
                  <a:lnTo>
                    <a:pt x="6127" y="7741"/>
                  </a:lnTo>
                  <a:lnTo>
                    <a:pt x="6200" y="7814"/>
                  </a:lnTo>
                  <a:lnTo>
                    <a:pt x="6310" y="7851"/>
                  </a:lnTo>
                  <a:lnTo>
                    <a:pt x="6347" y="7851"/>
                  </a:lnTo>
                  <a:lnTo>
                    <a:pt x="6494" y="8034"/>
                  </a:lnTo>
                  <a:lnTo>
                    <a:pt x="6640" y="8144"/>
                  </a:lnTo>
                  <a:lnTo>
                    <a:pt x="6787" y="8254"/>
                  </a:lnTo>
                  <a:lnTo>
                    <a:pt x="6860" y="8291"/>
                  </a:lnTo>
                  <a:lnTo>
                    <a:pt x="6934" y="8327"/>
                  </a:lnTo>
                  <a:lnTo>
                    <a:pt x="7191" y="8438"/>
                  </a:lnTo>
                  <a:lnTo>
                    <a:pt x="7447" y="8474"/>
                  </a:lnTo>
                  <a:lnTo>
                    <a:pt x="7741" y="8474"/>
                  </a:lnTo>
                  <a:lnTo>
                    <a:pt x="7998" y="8438"/>
                  </a:lnTo>
                  <a:lnTo>
                    <a:pt x="8254" y="8364"/>
                  </a:lnTo>
                  <a:lnTo>
                    <a:pt x="8511" y="8254"/>
                  </a:lnTo>
                  <a:lnTo>
                    <a:pt x="8731" y="8071"/>
                  </a:lnTo>
                  <a:lnTo>
                    <a:pt x="8915" y="7887"/>
                  </a:lnTo>
                  <a:lnTo>
                    <a:pt x="9098" y="7631"/>
                  </a:lnTo>
                  <a:lnTo>
                    <a:pt x="9245" y="7300"/>
                  </a:lnTo>
                  <a:lnTo>
                    <a:pt x="9281" y="7007"/>
                  </a:lnTo>
                  <a:lnTo>
                    <a:pt x="9318" y="6824"/>
                  </a:lnTo>
                  <a:lnTo>
                    <a:pt x="9281" y="6677"/>
                  </a:lnTo>
                  <a:lnTo>
                    <a:pt x="9208" y="6457"/>
                  </a:lnTo>
                  <a:lnTo>
                    <a:pt x="9135" y="6200"/>
                  </a:lnTo>
                  <a:lnTo>
                    <a:pt x="8951" y="5980"/>
                  </a:lnTo>
                  <a:lnTo>
                    <a:pt x="8878" y="5907"/>
                  </a:lnTo>
                  <a:lnTo>
                    <a:pt x="8768" y="5833"/>
                  </a:lnTo>
                  <a:lnTo>
                    <a:pt x="8805" y="5686"/>
                  </a:lnTo>
                  <a:lnTo>
                    <a:pt x="9025" y="5246"/>
                  </a:lnTo>
                  <a:lnTo>
                    <a:pt x="9208" y="4769"/>
                  </a:lnTo>
                  <a:lnTo>
                    <a:pt x="9428" y="4806"/>
                  </a:lnTo>
                  <a:lnTo>
                    <a:pt x="9648" y="4806"/>
                  </a:lnTo>
                  <a:lnTo>
                    <a:pt x="9832" y="4733"/>
                  </a:lnTo>
                  <a:lnTo>
                    <a:pt x="10052" y="4659"/>
                  </a:lnTo>
                  <a:lnTo>
                    <a:pt x="10235" y="4549"/>
                  </a:lnTo>
                  <a:lnTo>
                    <a:pt x="10419" y="4403"/>
                  </a:lnTo>
                  <a:lnTo>
                    <a:pt x="10712" y="4109"/>
                  </a:lnTo>
                  <a:lnTo>
                    <a:pt x="10785" y="3962"/>
                  </a:lnTo>
                  <a:lnTo>
                    <a:pt x="10785" y="3816"/>
                  </a:lnTo>
                  <a:lnTo>
                    <a:pt x="10639" y="3559"/>
                  </a:lnTo>
                  <a:lnTo>
                    <a:pt x="10492" y="3339"/>
                  </a:lnTo>
                  <a:lnTo>
                    <a:pt x="10345" y="3155"/>
                  </a:lnTo>
                  <a:lnTo>
                    <a:pt x="10125" y="2972"/>
                  </a:lnTo>
                  <a:lnTo>
                    <a:pt x="9905" y="2825"/>
                  </a:lnTo>
                  <a:lnTo>
                    <a:pt x="9795" y="2789"/>
                  </a:lnTo>
                  <a:lnTo>
                    <a:pt x="9685" y="2752"/>
                  </a:lnTo>
                  <a:lnTo>
                    <a:pt x="9501" y="2862"/>
                  </a:lnTo>
                  <a:lnTo>
                    <a:pt x="9391" y="2825"/>
                  </a:lnTo>
                  <a:lnTo>
                    <a:pt x="9318" y="2862"/>
                  </a:lnTo>
                  <a:lnTo>
                    <a:pt x="9025" y="3009"/>
                  </a:lnTo>
                  <a:lnTo>
                    <a:pt x="8768" y="3192"/>
                  </a:lnTo>
                  <a:lnTo>
                    <a:pt x="8658" y="3302"/>
                  </a:lnTo>
                  <a:lnTo>
                    <a:pt x="8548" y="3449"/>
                  </a:lnTo>
                  <a:lnTo>
                    <a:pt x="8474" y="3559"/>
                  </a:lnTo>
                  <a:lnTo>
                    <a:pt x="8438" y="3742"/>
                  </a:lnTo>
                  <a:lnTo>
                    <a:pt x="8438" y="3852"/>
                  </a:lnTo>
                  <a:lnTo>
                    <a:pt x="8438" y="3962"/>
                  </a:lnTo>
                  <a:lnTo>
                    <a:pt x="8474" y="4182"/>
                  </a:lnTo>
                  <a:lnTo>
                    <a:pt x="8621" y="4403"/>
                  </a:lnTo>
                  <a:lnTo>
                    <a:pt x="8768" y="4549"/>
                  </a:lnTo>
                  <a:lnTo>
                    <a:pt x="8878" y="4623"/>
                  </a:lnTo>
                  <a:lnTo>
                    <a:pt x="8694" y="4879"/>
                  </a:lnTo>
                  <a:lnTo>
                    <a:pt x="8548" y="5136"/>
                  </a:lnTo>
                  <a:lnTo>
                    <a:pt x="8291" y="5613"/>
                  </a:lnTo>
                  <a:lnTo>
                    <a:pt x="8144" y="5540"/>
                  </a:lnTo>
                  <a:lnTo>
                    <a:pt x="7961" y="5503"/>
                  </a:lnTo>
                  <a:lnTo>
                    <a:pt x="7777" y="5466"/>
                  </a:lnTo>
                  <a:lnTo>
                    <a:pt x="7411" y="5466"/>
                  </a:lnTo>
                  <a:lnTo>
                    <a:pt x="7227" y="5503"/>
                  </a:lnTo>
                  <a:lnTo>
                    <a:pt x="7044" y="5540"/>
                  </a:lnTo>
                  <a:lnTo>
                    <a:pt x="6860" y="5650"/>
                  </a:lnTo>
                  <a:lnTo>
                    <a:pt x="6750" y="5320"/>
                  </a:lnTo>
                  <a:lnTo>
                    <a:pt x="6604" y="5026"/>
                  </a:lnTo>
                  <a:lnTo>
                    <a:pt x="6273" y="4476"/>
                  </a:lnTo>
                  <a:lnTo>
                    <a:pt x="6163" y="4256"/>
                  </a:lnTo>
                  <a:lnTo>
                    <a:pt x="6053" y="4072"/>
                  </a:lnTo>
                  <a:lnTo>
                    <a:pt x="5870" y="3889"/>
                  </a:lnTo>
                  <a:lnTo>
                    <a:pt x="5687" y="3779"/>
                  </a:lnTo>
                  <a:lnTo>
                    <a:pt x="5723" y="3706"/>
                  </a:lnTo>
                  <a:lnTo>
                    <a:pt x="5723" y="3632"/>
                  </a:lnTo>
                  <a:lnTo>
                    <a:pt x="5907" y="3486"/>
                  </a:lnTo>
                  <a:lnTo>
                    <a:pt x="6053" y="3339"/>
                  </a:lnTo>
                  <a:lnTo>
                    <a:pt x="6200" y="3155"/>
                  </a:lnTo>
                  <a:lnTo>
                    <a:pt x="6347" y="2972"/>
                  </a:lnTo>
                  <a:lnTo>
                    <a:pt x="6457" y="2752"/>
                  </a:lnTo>
                  <a:lnTo>
                    <a:pt x="6530" y="2532"/>
                  </a:lnTo>
                  <a:lnTo>
                    <a:pt x="6604" y="2312"/>
                  </a:lnTo>
                  <a:lnTo>
                    <a:pt x="6677" y="2055"/>
                  </a:lnTo>
                  <a:lnTo>
                    <a:pt x="6677" y="1615"/>
                  </a:lnTo>
                  <a:lnTo>
                    <a:pt x="6677" y="1358"/>
                  </a:lnTo>
                  <a:lnTo>
                    <a:pt x="6640" y="1138"/>
                  </a:lnTo>
                  <a:lnTo>
                    <a:pt x="6567" y="881"/>
                  </a:lnTo>
                  <a:lnTo>
                    <a:pt x="6457" y="698"/>
                  </a:lnTo>
                  <a:lnTo>
                    <a:pt x="6273" y="551"/>
                  </a:lnTo>
                  <a:lnTo>
                    <a:pt x="6200" y="478"/>
                  </a:lnTo>
                  <a:lnTo>
                    <a:pt x="6090" y="478"/>
                  </a:lnTo>
                  <a:lnTo>
                    <a:pt x="6017" y="331"/>
                  </a:lnTo>
                  <a:lnTo>
                    <a:pt x="5907" y="221"/>
                  </a:lnTo>
                  <a:lnTo>
                    <a:pt x="5760" y="148"/>
                  </a:lnTo>
                  <a:lnTo>
                    <a:pt x="5613" y="74"/>
                  </a:lnTo>
                  <a:lnTo>
                    <a:pt x="5283" y="1"/>
                  </a:lnTo>
                  <a:close/>
                  <a:moveTo>
                    <a:pt x="15114" y="6750"/>
                  </a:moveTo>
                  <a:lnTo>
                    <a:pt x="15187" y="6787"/>
                  </a:lnTo>
                  <a:lnTo>
                    <a:pt x="15481" y="6897"/>
                  </a:lnTo>
                  <a:lnTo>
                    <a:pt x="15591" y="6970"/>
                  </a:lnTo>
                  <a:lnTo>
                    <a:pt x="15737" y="7044"/>
                  </a:lnTo>
                  <a:lnTo>
                    <a:pt x="15847" y="7190"/>
                  </a:lnTo>
                  <a:lnTo>
                    <a:pt x="15921" y="7337"/>
                  </a:lnTo>
                  <a:lnTo>
                    <a:pt x="16068" y="7667"/>
                  </a:lnTo>
                  <a:lnTo>
                    <a:pt x="16141" y="8034"/>
                  </a:lnTo>
                  <a:lnTo>
                    <a:pt x="16178" y="8438"/>
                  </a:lnTo>
                  <a:lnTo>
                    <a:pt x="16178" y="8621"/>
                  </a:lnTo>
                  <a:lnTo>
                    <a:pt x="16141" y="8804"/>
                  </a:lnTo>
                  <a:lnTo>
                    <a:pt x="16068" y="8988"/>
                  </a:lnTo>
                  <a:lnTo>
                    <a:pt x="15957" y="9134"/>
                  </a:lnTo>
                  <a:lnTo>
                    <a:pt x="15701" y="9355"/>
                  </a:lnTo>
                  <a:lnTo>
                    <a:pt x="15407" y="9575"/>
                  </a:lnTo>
                  <a:lnTo>
                    <a:pt x="15077" y="9758"/>
                  </a:lnTo>
                  <a:lnTo>
                    <a:pt x="14710" y="9905"/>
                  </a:lnTo>
                  <a:lnTo>
                    <a:pt x="14710" y="9905"/>
                  </a:lnTo>
                  <a:lnTo>
                    <a:pt x="15187" y="9208"/>
                  </a:lnTo>
                  <a:lnTo>
                    <a:pt x="15187" y="9134"/>
                  </a:lnTo>
                  <a:lnTo>
                    <a:pt x="15150" y="9098"/>
                  </a:lnTo>
                  <a:lnTo>
                    <a:pt x="15114" y="9061"/>
                  </a:lnTo>
                  <a:lnTo>
                    <a:pt x="15040" y="9098"/>
                  </a:lnTo>
                  <a:lnTo>
                    <a:pt x="14564" y="9538"/>
                  </a:lnTo>
                  <a:lnTo>
                    <a:pt x="14123" y="9978"/>
                  </a:lnTo>
                  <a:lnTo>
                    <a:pt x="13940" y="9978"/>
                  </a:lnTo>
                  <a:lnTo>
                    <a:pt x="13757" y="9905"/>
                  </a:lnTo>
                  <a:lnTo>
                    <a:pt x="13940" y="9648"/>
                  </a:lnTo>
                  <a:lnTo>
                    <a:pt x="14160" y="9391"/>
                  </a:lnTo>
                  <a:lnTo>
                    <a:pt x="14380" y="9134"/>
                  </a:lnTo>
                  <a:lnTo>
                    <a:pt x="14637" y="8914"/>
                  </a:lnTo>
                  <a:lnTo>
                    <a:pt x="14674" y="8841"/>
                  </a:lnTo>
                  <a:lnTo>
                    <a:pt x="14674" y="8804"/>
                  </a:lnTo>
                  <a:lnTo>
                    <a:pt x="14637" y="8731"/>
                  </a:lnTo>
                  <a:lnTo>
                    <a:pt x="14564" y="8731"/>
                  </a:lnTo>
                  <a:lnTo>
                    <a:pt x="14784" y="8584"/>
                  </a:lnTo>
                  <a:lnTo>
                    <a:pt x="14820" y="8511"/>
                  </a:lnTo>
                  <a:lnTo>
                    <a:pt x="14784" y="8438"/>
                  </a:lnTo>
                  <a:lnTo>
                    <a:pt x="14710" y="8401"/>
                  </a:lnTo>
                  <a:lnTo>
                    <a:pt x="14637" y="8401"/>
                  </a:lnTo>
                  <a:lnTo>
                    <a:pt x="14233" y="8621"/>
                  </a:lnTo>
                  <a:lnTo>
                    <a:pt x="13867" y="8841"/>
                  </a:lnTo>
                  <a:lnTo>
                    <a:pt x="13500" y="9061"/>
                  </a:lnTo>
                  <a:lnTo>
                    <a:pt x="13170" y="9318"/>
                  </a:lnTo>
                  <a:lnTo>
                    <a:pt x="13060" y="9098"/>
                  </a:lnTo>
                  <a:lnTo>
                    <a:pt x="13720" y="8658"/>
                  </a:lnTo>
                  <a:lnTo>
                    <a:pt x="14417" y="8291"/>
                  </a:lnTo>
                  <a:lnTo>
                    <a:pt x="14454" y="8217"/>
                  </a:lnTo>
                  <a:lnTo>
                    <a:pt x="14454" y="8144"/>
                  </a:lnTo>
                  <a:lnTo>
                    <a:pt x="14417" y="8107"/>
                  </a:lnTo>
                  <a:lnTo>
                    <a:pt x="14343" y="8107"/>
                  </a:lnTo>
                  <a:lnTo>
                    <a:pt x="13647" y="8364"/>
                  </a:lnTo>
                  <a:lnTo>
                    <a:pt x="12986" y="8658"/>
                  </a:lnTo>
                  <a:lnTo>
                    <a:pt x="12986" y="8474"/>
                  </a:lnTo>
                  <a:lnTo>
                    <a:pt x="13133" y="8401"/>
                  </a:lnTo>
                  <a:lnTo>
                    <a:pt x="13243" y="8327"/>
                  </a:lnTo>
                  <a:lnTo>
                    <a:pt x="13500" y="8144"/>
                  </a:lnTo>
                  <a:lnTo>
                    <a:pt x="14013" y="7924"/>
                  </a:lnTo>
                  <a:lnTo>
                    <a:pt x="14307" y="7814"/>
                  </a:lnTo>
                  <a:lnTo>
                    <a:pt x="14564" y="7777"/>
                  </a:lnTo>
                  <a:lnTo>
                    <a:pt x="14600" y="7741"/>
                  </a:lnTo>
                  <a:lnTo>
                    <a:pt x="14600" y="7704"/>
                  </a:lnTo>
                  <a:lnTo>
                    <a:pt x="14564" y="7667"/>
                  </a:lnTo>
                  <a:lnTo>
                    <a:pt x="14233" y="7667"/>
                  </a:lnTo>
                  <a:lnTo>
                    <a:pt x="13903" y="7704"/>
                  </a:lnTo>
                  <a:lnTo>
                    <a:pt x="13573" y="7777"/>
                  </a:lnTo>
                  <a:lnTo>
                    <a:pt x="13280" y="7851"/>
                  </a:lnTo>
                  <a:lnTo>
                    <a:pt x="13500" y="7594"/>
                  </a:lnTo>
                  <a:lnTo>
                    <a:pt x="14087" y="7484"/>
                  </a:lnTo>
                  <a:lnTo>
                    <a:pt x="14380" y="7410"/>
                  </a:lnTo>
                  <a:lnTo>
                    <a:pt x="14674" y="7264"/>
                  </a:lnTo>
                  <a:lnTo>
                    <a:pt x="14710" y="7227"/>
                  </a:lnTo>
                  <a:lnTo>
                    <a:pt x="14710" y="7190"/>
                  </a:lnTo>
                  <a:lnTo>
                    <a:pt x="14710" y="7154"/>
                  </a:lnTo>
                  <a:lnTo>
                    <a:pt x="14637" y="7117"/>
                  </a:lnTo>
                  <a:lnTo>
                    <a:pt x="14343" y="7080"/>
                  </a:lnTo>
                  <a:lnTo>
                    <a:pt x="14013" y="7080"/>
                  </a:lnTo>
                  <a:lnTo>
                    <a:pt x="14270" y="6934"/>
                  </a:lnTo>
                  <a:lnTo>
                    <a:pt x="14527" y="6824"/>
                  </a:lnTo>
                  <a:lnTo>
                    <a:pt x="14820" y="6750"/>
                  </a:lnTo>
                  <a:close/>
                  <a:moveTo>
                    <a:pt x="5246" y="9098"/>
                  </a:moveTo>
                  <a:lnTo>
                    <a:pt x="5320" y="9208"/>
                  </a:lnTo>
                  <a:lnTo>
                    <a:pt x="5393" y="9245"/>
                  </a:lnTo>
                  <a:lnTo>
                    <a:pt x="5577" y="9245"/>
                  </a:lnTo>
                  <a:lnTo>
                    <a:pt x="5650" y="9281"/>
                  </a:lnTo>
                  <a:lnTo>
                    <a:pt x="5760" y="9318"/>
                  </a:lnTo>
                  <a:lnTo>
                    <a:pt x="5833" y="9391"/>
                  </a:lnTo>
                  <a:lnTo>
                    <a:pt x="5870" y="9465"/>
                  </a:lnTo>
                  <a:lnTo>
                    <a:pt x="5907" y="9538"/>
                  </a:lnTo>
                  <a:lnTo>
                    <a:pt x="5907" y="9648"/>
                  </a:lnTo>
                  <a:lnTo>
                    <a:pt x="5870" y="9758"/>
                  </a:lnTo>
                  <a:lnTo>
                    <a:pt x="5797" y="9831"/>
                  </a:lnTo>
                  <a:lnTo>
                    <a:pt x="5723" y="9905"/>
                  </a:lnTo>
                  <a:lnTo>
                    <a:pt x="5650" y="9978"/>
                  </a:lnTo>
                  <a:lnTo>
                    <a:pt x="5540" y="10015"/>
                  </a:lnTo>
                  <a:lnTo>
                    <a:pt x="5466" y="9868"/>
                  </a:lnTo>
                  <a:lnTo>
                    <a:pt x="5356" y="9758"/>
                  </a:lnTo>
                  <a:lnTo>
                    <a:pt x="5210" y="9685"/>
                  </a:lnTo>
                  <a:lnTo>
                    <a:pt x="5026" y="9648"/>
                  </a:lnTo>
                  <a:lnTo>
                    <a:pt x="5063" y="9648"/>
                  </a:lnTo>
                  <a:lnTo>
                    <a:pt x="5210" y="9575"/>
                  </a:lnTo>
                  <a:lnTo>
                    <a:pt x="5283" y="9538"/>
                  </a:lnTo>
                  <a:lnTo>
                    <a:pt x="5283" y="9501"/>
                  </a:lnTo>
                  <a:lnTo>
                    <a:pt x="5283" y="9355"/>
                  </a:lnTo>
                  <a:lnTo>
                    <a:pt x="5210" y="9245"/>
                  </a:lnTo>
                  <a:lnTo>
                    <a:pt x="5100" y="9245"/>
                  </a:lnTo>
                  <a:lnTo>
                    <a:pt x="4953" y="9281"/>
                  </a:lnTo>
                  <a:lnTo>
                    <a:pt x="4806" y="9355"/>
                  </a:lnTo>
                  <a:lnTo>
                    <a:pt x="4806" y="9355"/>
                  </a:lnTo>
                  <a:lnTo>
                    <a:pt x="4843" y="9281"/>
                  </a:lnTo>
                  <a:lnTo>
                    <a:pt x="4880" y="9208"/>
                  </a:lnTo>
                  <a:lnTo>
                    <a:pt x="4843" y="9171"/>
                  </a:lnTo>
                  <a:lnTo>
                    <a:pt x="5026" y="9134"/>
                  </a:lnTo>
                  <a:lnTo>
                    <a:pt x="5246" y="9098"/>
                  </a:lnTo>
                  <a:close/>
                  <a:moveTo>
                    <a:pt x="6347" y="8034"/>
                  </a:moveTo>
                  <a:lnTo>
                    <a:pt x="6347" y="8071"/>
                  </a:lnTo>
                  <a:lnTo>
                    <a:pt x="6310" y="8181"/>
                  </a:lnTo>
                  <a:lnTo>
                    <a:pt x="6127" y="8254"/>
                  </a:lnTo>
                  <a:lnTo>
                    <a:pt x="5980" y="8364"/>
                  </a:lnTo>
                  <a:lnTo>
                    <a:pt x="5687" y="8621"/>
                  </a:lnTo>
                  <a:lnTo>
                    <a:pt x="5577" y="8621"/>
                  </a:lnTo>
                  <a:lnTo>
                    <a:pt x="5466" y="8694"/>
                  </a:lnTo>
                  <a:lnTo>
                    <a:pt x="5393" y="8768"/>
                  </a:lnTo>
                  <a:lnTo>
                    <a:pt x="5246" y="8731"/>
                  </a:lnTo>
                  <a:lnTo>
                    <a:pt x="4806" y="8731"/>
                  </a:lnTo>
                  <a:lnTo>
                    <a:pt x="4549" y="8841"/>
                  </a:lnTo>
                  <a:lnTo>
                    <a:pt x="4293" y="9024"/>
                  </a:lnTo>
                  <a:lnTo>
                    <a:pt x="4183" y="9171"/>
                  </a:lnTo>
                  <a:lnTo>
                    <a:pt x="4073" y="9355"/>
                  </a:lnTo>
                  <a:lnTo>
                    <a:pt x="4073" y="9501"/>
                  </a:lnTo>
                  <a:lnTo>
                    <a:pt x="4073" y="9648"/>
                  </a:lnTo>
                  <a:lnTo>
                    <a:pt x="4073" y="9721"/>
                  </a:lnTo>
                  <a:lnTo>
                    <a:pt x="4146" y="9831"/>
                  </a:lnTo>
                  <a:lnTo>
                    <a:pt x="4256" y="9978"/>
                  </a:lnTo>
                  <a:lnTo>
                    <a:pt x="4439" y="10162"/>
                  </a:lnTo>
                  <a:lnTo>
                    <a:pt x="4623" y="10308"/>
                  </a:lnTo>
                  <a:lnTo>
                    <a:pt x="4843" y="10382"/>
                  </a:lnTo>
                  <a:lnTo>
                    <a:pt x="5026" y="10455"/>
                  </a:lnTo>
                  <a:lnTo>
                    <a:pt x="5246" y="10492"/>
                  </a:lnTo>
                  <a:lnTo>
                    <a:pt x="5466" y="10492"/>
                  </a:lnTo>
                  <a:lnTo>
                    <a:pt x="5723" y="10455"/>
                  </a:lnTo>
                  <a:lnTo>
                    <a:pt x="5907" y="10345"/>
                  </a:lnTo>
                  <a:lnTo>
                    <a:pt x="6090" y="10235"/>
                  </a:lnTo>
                  <a:lnTo>
                    <a:pt x="6237" y="10052"/>
                  </a:lnTo>
                  <a:lnTo>
                    <a:pt x="6347" y="9868"/>
                  </a:lnTo>
                  <a:lnTo>
                    <a:pt x="6384" y="9575"/>
                  </a:lnTo>
                  <a:lnTo>
                    <a:pt x="6310" y="9355"/>
                  </a:lnTo>
                  <a:lnTo>
                    <a:pt x="6200" y="9134"/>
                  </a:lnTo>
                  <a:lnTo>
                    <a:pt x="6017" y="8951"/>
                  </a:lnTo>
                  <a:lnTo>
                    <a:pt x="6310" y="8658"/>
                  </a:lnTo>
                  <a:lnTo>
                    <a:pt x="6420" y="8548"/>
                  </a:lnTo>
                  <a:lnTo>
                    <a:pt x="6567" y="8401"/>
                  </a:lnTo>
                  <a:lnTo>
                    <a:pt x="6567" y="8327"/>
                  </a:lnTo>
                  <a:lnTo>
                    <a:pt x="6567" y="8254"/>
                  </a:lnTo>
                  <a:lnTo>
                    <a:pt x="6530" y="8217"/>
                  </a:lnTo>
                  <a:lnTo>
                    <a:pt x="6494" y="8181"/>
                  </a:lnTo>
                  <a:lnTo>
                    <a:pt x="6384" y="8071"/>
                  </a:lnTo>
                  <a:lnTo>
                    <a:pt x="6347" y="8034"/>
                  </a:lnTo>
                  <a:close/>
                  <a:moveTo>
                    <a:pt x="19992" y="10418"/>
                  </a:moveTo>
                  <a:lnTo>
                    <a:pt x="20139" y="10492"/>
                  </a:lnTo>
                  <a:lnTo>
                    <a:pt x="20139" y="10602"/>
                  </a:lnTo>
                  <a:lnTo>
                    <a:pt x="20176" y="10638"/>
                  </a:lnTo>
                  <a:lnTo>
                    <a:pt x="20213" y="10638"/>
                  </a:lnTo>
                  <a:lnTo>
                    <a:pt x="20249" y="10602"/>
                  </a:lnTo>
                  <a:lnTo>
                    <a:pt x="20286" y="10785"/>
                  </a:lnTo>
                  <a:lnTo>
                    <a:pt x="20286" y="11042"/>
                  </a:lnTo>
                  <a:lnTo>
                    <a:pt x="20286" y="11189"/>
                  </a:lnTo>
                  <a:lnTo>
                    <a:pt x="20213" y="11372"/>
                  </a:lnTo>
                  <a:lnTo>
                    <a:pt x="20139" y="11519"/>
                  </a:lnTo>
                  <a:lnTo>
                    <a:pt x="20066" y="11665"/>
                  </a:lnTo>
                  <a:lnTo>
                    <a:pt x="19956" y="11812"/>
                  </a:lnTo>
                  <a:lnTo>
                    <a:pt x="19809" y="11886"/>
                  </a:lnTo>
                  <a:lnTo>
                    <a:pt x="19662" y="11959"/>
                  </a:lnTo>
                  <a:lnTo>
                    <a:pt x="19479" y="11959"/>
                  </a:lnTo>
                  <a:lnTo>
                    <a:pt x="19442" y="11886"/>
                  </a:lnTo>
                  <a:lnTo>
                    <a:pt x="19222" y="11776"/>
                  </a:lnTo>
                  <a:lnTo>
                    <a:pt x="19626" y="11702"/>
                  </a:lnTo>
                  <a:lnTo>
                    <a:pt x="19662" y="11665"/>
                  </a:lnTo>
                  <a:lnTo>
                    <a:pt x="19736" y="11629"/>
                  </a:lnTo>
                  <a:lnTo>
                    <a:pt x="19736" y="11482"/>
                  </a:lnTo>
                  <a:lnTo>
                    <a:pt x="19699" y="11372"/>
                  </a:lnTo>
                  <a:lnTo>
                    <a:pt x="19626" y="11335"/>
                  </a:lnTo>
                  <a:lnTo>
                    <a:pt x="19406" y="11335"/>
                  </a:lnTo>
                  <a:lnTo>
                    <a:pt x="19662" y="11152"/>
                  </a:lnTo>
                  <a:lnTo>
                    <a:pt x="19736" y="11115"/>
                  </a:lnTo>
                  <a:lnTo>
                    <a:pt x="19736" y="11042"/>
                  </a:lnTo>
                  <a:lnTo>
                    <a:pt x="19736" y="10969"/>
                  </a:lnTo>
                  <a:lnTo>
                    <a:pt x="19736" y="10932"/>
                  </a:lnTo>
                  <a:lnTo>
                    <a:pt x="19699" y="10858"/>
                  </a:lnTo>
                  <a:lnTo>
                    <a:pt x="19626" y="10822"/>
                  </a:lnTo>
                  <a:lnTo>
                    <a:pt x="19552" y="10822"/>
                  </a:lnTo>
                  <a:lnTo>
                    <a:pt x="19479" y="10858"/>
                  </a:lnTo>
                  <a:lnTo>
                    <a:pt x="19332" y="10895"/>
                  </a:lnTo>
                  <a:lnTo>
                    <a:pt x="19185" y="10932"/>
                  </a:lnTo>
                  <a:lnTo>
                    <a:pt x="19185" y="10932"/>
                  </a:lnTo>
                  <a:lnTo>
                    <a:pt x="19626" y="10748"/>
                  </a:lnTo>
                  <a:lnTo>
                    <a:pt x="19662" y="10712"/>
                  </a:lnTo>
                  <a:lnTo>
                    <a:pt x="19662" y="10675"/>
                  </a:lnTo>
                  <a:lnTo>
                    <a:pt x="19626" y="10638"/>
                  </a:lnTo>
                  <a:lnTo>
                    <a:pt x="19479" y="10602"/>
                  </a:lnTo>
                  <a:lnTo>
                    <a:pt x="19295" y="10602"/>
                  </a:lnTo>
                  <a:lnTo>
                    <a:pt x="19369" y="10565"/>
                  </a:lnTo>
                  <a:lnTo>
                    <a:pt x="19589" y="10455"/>
                  </a:lnTo>
                  <a:lnTo>
                    <a:pt x="19772" y="10418"/>
                  </a:lnTo>
                  <a:close/>
                  <a:moveTo>
                    <a:pt x="16691" y="13390"/>
                  </a:moveTo>
                  <a:lnTo>
                    <a:pt x="16801" y="13463"/>
                  </a:lnTo>
                  <a:lnTo>
                    <a:pt x="16874" y="13536"/>
                  </a:lnTo>
                  <a:lnTo>
                    <a:pt x="16728" y="13646"/>
                  </a:lnTo>
                  <a:lnTo>
                    <a:pt x="16581" y="13756"/>
                  </a:lnTo>
                  <a:lnTo>
                    <a:pt x="16434" y="13903"/>
                  </a:lnTo>
                  <a:lnTo>
                    <a:pt x="16361" y="14050"/>
                  </a:lnTo>
                  <a:lnTo>
                    <a:pt x="16104" y="14013"/>
                  </a:lnTo>
                  <a:lnTo>
                    <a:pt x="16068" y="13976"/>
                  </a:lnTo>
                  <a:lnTo>
                    <a:pt x="16691" y="13390"/>
                  </a:lnTo>
                  <a:close/>
                  <a:moveTo>
                    <a:pt x="16654" y="11959"/>
                  </a:moveTo>
                  <a:lnTo>
                    <a:pt x="17058" y="12326"/>
                  </a:lnTo>
                  <a:lnTo>
                    <a:pt x="17278" y="12546"/>
                  </a:lnTo>
                  <a:lnTo>
                    <a:pt x="17498" y="12803"/>
                  </a:lnTo>
                  <a:lnTo>
                    <a:pt x="17681" y="13059"/>
                  </a:lnTo>
                  <a:lnTo>
                    <a:pt x="17755" y="13169"/>
                  </a:lnTo>
                  <a:lnTo>
                    <a:pt x="17792" y="13279"/>
                  </a:lnTo>
                  <a:lnTo>
                    <a:pt x="17792" y="13426"/>
                  </a:lnTo>
                  <a:lnTo>
                    <a:pt x="17755" y="13536"/>
                  </a:lnTo>
                  <a:lnTo>
                    <a:pt x="17718" y="13646"/>
                  </a:lnTo>
                  <a:lnTo>
                    <a:pt x="17608" y="13756"/>
                  </a:lnTo>
                  <a:lnTo>
                    <a:pt x="17498" y="13866"/>
                  </a:lnTo>
                  <a:lnTo>
                    <a:pt x="17351" y="13940"/>
                  </a:lnTo>
                  <a:lnTo>
                    <a:pt x="17278" y="13866"/>
                  </a:lnTo>
                  <a:lnTo>
                    <a:pt x="17168" y="13866"/>
                  </a:lnTo>
                  <a:lnTo>
                    <a:pt x="17095" y="13903"/>
                  </a:lnTo>
                  <a:lnTo>
                    <a:pt x="17058" y="13940"/>
                  </a:lnTo>
                  <a:lnTo>
                    <a:pt x="17021" y="13940"/>
                  </a:lnTo>
                  <a:lnTo>
                    <a:pt x="16948" y="13976"/>
                  </a:lnTo>
                  <a:lnTo>
                    <a:pt x="16911" y="14050"/>
                  </a:lnTo>
                  <a:lnTo>
                    <a:pt x="16874" y="14050"/>
                  </a:lnTo>
                  <a:lnTo>
                    <a:pt x="16948" y="13940"/>
                  </a:lnTo>
                  <a:lnTo>
                    <a:pt x="17095" y="13793"/>
                  </a:lnTo>
                  <a:lnTo>
                    <a:pt x="17168" y="13683"/>
                  </a:lnTo>
                  <a:lnTo>
                    <a:pt x="17205" y="13573"/>
                  </a:lnTo>
                  <a:lnTo>
                    <a:pt x="17168" y="13500"/>
                  </a:lnTo>
                  <a:lnTo>
                    <a:pt x="17131" y="13426"/>
                  </a:lnTo>
                  <a:lnTo>
                    <a:pt x="17021" y="13316"/>
                  </a:lnTo>
                  <a:lnTo>
                    <a:pt x="16874" y="13206"/>
                  </a:lnTo>
                  <a:lnTo>
                    <a:pt x="16691" y="13169"/>
                  </a:lnTo>
                  <a:lnTo>
                    <a:pt x="16618" y="13169"/>
                  </a:lnTo>
                  <a:lnTo>
                    <a:pt x="16581" y="13206"/>
                  </a:lnTo>
                  <a:lnTo>
                    <a:pt x="15627" y="13793"/>
                  </a:lnTo>
                  <a:lnTo>
                    <a:pt x="15517" y="13756"/>
                  </a:lnTo>
                  <a:lnTo>
                    <a:pt x="15407" y="13646"/>
                  </a:lnTo>
                  <a:lnTo>
                    <a:pt x="15884" y="13353"/>
                  </a:lnTo>
                  <a:lnTo>
                    <a:pt x="16361" y="13096"/>
                  </a:lnTo>
                  <a:lnTo>
                    <a:pt x="16398" y="13023"/>
                  </a:lnTo>
                  <a:lnTo>
                    <a:pt x="16398" y="12986"/>
                  </a:lnTo>
                  <a:lnTo>
                    <a:pt x="16361" y="12913"/>
                  </a:lnTo>
                  <a:lnTo>
                    <a:pt x="16288" y="12913"/>
                  </a:lnTo>
                  <a:lnTo>
                    <a:pt x="15994" y="12949"/>
                  </a:lnTo>
                  <a:lnTo>
                    <a:pt x="15701" y="13059"/>
                  </a:lnTo>
                  <a:lnTo>
                    <a:pt x="15407" y="13169"/>
                  </a:lnTo>
                  <a:lnTo>
                    <a:pt x="15150" y="13279"/>
                  </a:lnTo>
                  <a:lnTo>
                    <a:pt x="15040" y="13023"/>
                  </a:lnTo>
                  <a:lnTo>
                    <a:pt x="15077" y="12986"/>
                  </a:lnTo>
                  <a:lnTo>
                    <a:pt x="16068" y="12399"/>
                  </a:lnTo>
                  <a:lnTo>
                    <a:pt x="16104" y="12362"/>
                  </a:lnTo>
                  <a:lnTo>
                    <a:pt x="16104" y="12326"/>
                  </a:lnTo>
                  <a:lnTo>
                    <a:pt x="16068" y="12289"/>
                  </a:lnTo>
                  <a:lnTo>
                    <a:pt x="15994" y="12252"/>
                  </a:lnTo>
                  <a:lnTo>
                    <a:pt x="15554" y="12362"/>
                  </a:lnTo>
                  <a:lnTo>
                    <a:pt x="15150" y="12472"/>
                  </a:lnTo>
                  <a:lnTo>
                    <a:pt x="15150" y="12472"/>
                  </a:lnTo>
                  <a:lnTo>
                    <a:pt x="15297" y="12326"/>
                  </a:lnTo>
                  <a:lnTo>
                    <a:pt x="15517" y="12179"/>
                  </a:lnTo>
                  <a:lnTo>
                    <a:pt x="15737" y="12069"/>
                  </a:lnTo>
                  <a:lnTo>
                    <a:pt x="15994" y="11996"/>
                  </a:lnTo>
                  <a:lnTo>
                    <a:pt x="16324" y="11959"/>
                  </a:lnTo>
                  <a:close/>
                  <a:moveTo>
                    <a:pt x="14857" y="6310"/>
                  </a:moveTo>
                  <a:lnTo>
                    <a:pt x="14600" y="6347"/>
                  </a:lnTo>
                  <a:lnTo>
                    <a:pt x="14380" y="6383"/>
                  </a:lnTo>
                  <a:lnTo>
                    <a:pt x="14197" y="6457"/>
                  </a:lnTo>
                  <a:lnTo>
                    <a:pt x="13793" y="6677"/>
                  </a:lnTo>
                  <a:lnTo>
                    <a:pt x="13426" y="6970"/>
                  </a:lnTo>
                  <a:lnTo>
                    <a:pt x="13243" y="7154"/>
                  </a:lnTo>
                  <a:lnTo>
                    <a:pt x="12950" y="7190"/>
                  </a:lnTo>
                  <a:lnTo>
                    <a:pt x="12840" y="7227"/>
                  </a:lnTo>
                  <a:lnTo>
                    <a:pt x="12803" y="7300"/>
                  </a:lnTo>
                  <a:lnTo>
                    <a:pt x="12766" y="7374"/>
                  </a:lnTo>
                  <a:lnTo>
                    <a:pt x="12766" y="7447"/>
                  </a:lnTo>
                  <a:lnTo>
                    <a:pt x="11042" y="7631"/>
                  </a:lnTo>
                  <a:lnTo>
                    <a:pt x="10052" y="7667"/>
                  </a:lnTo>
                  <a:lnTo>
                    <a:pt x="9575" y="7704"/>
                  </a:lnTo>
                  <a:lnTo>
                    <a:pt x="9098" y="7741"/>
                  </a:lnTo>
                  <a:lnTo>
                    <a:pt x="9025" y="7777"/>
                  </a:lnTo>
                  <a:lnTo>
                    <a:pt x="8988" y="7814"/>
                  </a:lnTo>
                  <a:lnTo>
                    <a:pt x="8951" y="7924"/>
                  </a:lnTo>
                  <a:lnTo>
                    <a:pt x="9025" y="8034"/>
                  </a:lnTo>
                  <a:lnTo>
                    <a:pt x="9061" y="8071"/>
                  </a:lnTo>
                  <a:lnTo>
                    <a:pt x="9135" y="8107"/>
                  </a:lnTo>
                  <a:lnTo>
                    <a:pt x="9612" y="8144"/>
                  </a:lnTo>
                  <a:lnTo>
                    <a:pt x="10125" y="8144"/>
                  </a:lnTo>
                  <a:lnTo>
                    <a:pt x="11152" y="8071"/>
                  </a:lnTo>
                  <a:lnTo>
                    <a:pt x="11922" y="8034"/>
                  </a:lnTo>
                  <a:lnTo>
                    <a:pt x="12693" y="7961"/>
                  </a:lnTo>
                  <a:lnTo>
                    <a:pt x="12546" y="8254"/>
                  </a:lnTo>
                  <a:lnTo>
                    <a:pt x="12473" y="8438"/>
                  </a:lnTo>
                  <a:lnTo>
                    <a:pt x="12473" y="8584"/>
                  </a:lnTo>
                  <a:lnTo>
                    <a:pt x="12509" y="8914"/>
                  </a:lnTo>
                  <a:lnTo>
                    <a:pt x="12363" y="9024"/>
                  </a:lnTo>
                  <a:lnTo>
                    <a:pt x="12253" y="9134"/>
                  </a:lnTo>
                  <a:lnTo>
                    <a:pt x="12253" y="9245"/>
                  </a:lnTo>
                  <a:lnTo>
                    <a:pt x="12289" y="9355"/>
                  </a:lnTo>
                  <a:lnTo>
                    <a:pt x="12399" y="9428"/>
                  </a:lnTo>
                  <a:lnTo>
                    <a:pt x="12546" y="9465"/>
                  </a:lnTo>
                  <a:lnTo>
                    <a:pt x="12693" y="9465"/>
                  </a:lnTo>
                  <a:lnTo>
                    <a:pt x="12803" y="9685"/>
                  </a:lnTo>
                  <a:lnTo>
                    <a:pt x="12950" y="9868"/>
                  </a:lnTo>
                  <a:lnTo>
                    <a:pt x="13096" y="10052"/>
                  </a:lnTo>
                  <a:lnTo>
                    <a:pt x="13243" y="10198"/>
                  </a:lnTo>
                  <a:lnTo>
                    <a:pt x="13426" y="10308"/>
                  </a:lnTo>
                  <a:lnTo>
                    <a:pt x="13647" y="10418"/>
                  </a:lnTo>
                  <a:lnTo>
                    <a:pt x="13867" y="10455"/>
                  </a:lnTo>
                  <a:lnTo>
                    <a:pt x="14087" y="10492"/>
                  </a:lnTo>
                  <a:lnTo>
                    <a:pt x="14233" y="10492"/>
                  </a:lnTo>
                  <a:lnTo>
                    <a:pt x="14600" y="10418"/>
                  </a:lnTo>
                  <a:lnTo>
                    <a:pt x="14967" y="10345"/>
                  </a:lnTo>
                  <a:lnTo>
                    <a:pt x="14930" y="10455"/>
                  </a:lnTo>
                  <a:lnTo>
                    <a:pt x="14930" y="10602"/>
                  </a:lnTo>
                  <a:lnTo>
                    <a:pt x="15004" y="10895"/>
                  </a:lnTo>
                  <a:lnTo>
                    <a:pt x="15077" y="11079"/>
                  </a:lnTo>
                  <a:lnTo>
                    <a:pt x="15150" y="11299"/>
                  </a:lnTo>
                  <a:lnTo>
                    <a:pt x="15297" y="11482"/>
                  </a:lnTo>
                  <a:lnTo>
                    <a:pt x="15481" y="11629"/>
                  </a:lnTo>
                  <a:lnTo>
                    <a:pt x="15481" y="11665"/>
                  </a:lnTo>
                  <a:lnTo>
                    <a:pt x="15261" y="11739"/>
                  </a:lnTo>
                  <a:lnTo>
                    <a:pt x="15077" y="11886"/>
                  </a:lnTo>
                  <a:lnTo>
                    <a:pt x="14894" y="11996"/>
                  </a:lnTo>
                  <a:lnTo>
                    <a:pt x="14784" y="12142"/>
                  </a:lnTo>
                  <a:lnTo>
                    <a:pt x="14674" y="12326"/>
                  </a:lnTo>
                  <a:lnTo>
                    <a:pt x="14600" y="12509"/>
                  </a:lnTo>
                  <a:lnTo>
                    <a:pt x="14564" y="12693"/>
                  </a:lnTo>
                  <a:lnTo>
                    <a:pt x="14527" y="12876"/>
                  </a:lnTo>
                  <a:lnTo>
                    <a:pt x="14527" y="12986"/>
                  </a:lnTo>
                  <a:lnTo>
                    <a:pt x="14527" y="13059"/>
                  </a:lnTo>
                  <a:lnTo>
                    <a:pt x="14600" y="13353"/>
                  </a:lnTo>
                  <a:lnTo>
                    <a:pt x="14747" y="13610"/>
                  </a:lnTo>
                  <a:lnTo>
                    <a:pt x="14747" y="13720"/>
                  </a:lnTo>
                  <a:lnTo>
                    <a:pt x="14784" y="13830"/>
                  </a:lnTo>
                  <a:lnTo>
                    <a:pt x="14930" y="13903"/>
                  </a:lnTo>
                  <a:lnTo>
                    <a:pt x="15004" y="13976"/>
                  </a:lnTo>
                  <a:lnTo>
                    <a:pt x="15297" y="14197"/>
                  </a:lnTo>
                  <a:lnTo>
                    <a:pt x="15627" y="14380"/>
                  </a:lnTo>
                  <a:lnTo>
                    <a:pt x="15994" y="14527"/>
                  </a:lnTo>
                  <a:lnTo>
                    <a:pt x="16398" y="14600"/>
                  </a:lnTo>
                  <a:lnTo>
                    <a:pt x="16801" y="14600"/>
                  </a:lnTo>
                  <a:lnTo>
                    <a:pt x="17205" y="14527"/>
                  </a:lnTo>
                  <a:lnTo>
                    <a:pt x="17571" y="14417"/>
                  </a:lnTo>
                  <a:lnTo>
                    <a:pt x="17902" y="14233"/>
                  </a:lnTo>
                  <a:lnTo>
                    <a:pt x="18122" y="14013"/>
                  </a:lnTo>
                  <a:lnTo>
                    <a:pt x="18268" y="13793"/>
                  </a:lnTo>
                  <a:lnTo>
                    <a:pt x="18305" y="13536"/>
                  </a:lnTo>
                  <a:lnTo>
                    <a:pt x="18305" y="13316"/>
                  </a:lnTo>
                  <a:lnTo>
                    <a:pt x="18232" y="13059"/>
                  </a:lnTo>
                  <a:lnTo>
                    <a:pt x="18122" y="12803"/>
                  </a:lnTo>
                  <a:lnTo>
                    <a:pt x="17975" y="12546"/>
                  </a:lnTo>
                  <a:lnTo>
                    <a:pt x="17792" y="12326"/>
                  </a:lnTo>
                  <a:lnTo>
                    <a:pt x="17902" y="12289"/>
                  </a:lnTo>
                  <a:lnTo>
                    <a:pt x="18232" y="12106"/>
                  </a:lnTo>
                  <a:lnTo>
                    <a:pt x="18599" y="11849"/>
                  </a:lnTo>
                  <a:lnTo>
                    <a:pt x="18709" y="12032"/>
                  </a:lnTo>
                  <a:lnTo>
                    <a:pt x="18855" y="12179"/>
                  </a:lnTo>
                  <a:lnTo>
                    <a:pt x="19002" y="12289"/>
                  </a:lnTo>
                  <a:lnTo>
                    <a:pt x="19149" y="12362"/>
                  </a:lnTo>
                  <a:lnTo>
                    <a:pt x="19406" y="12436"/>
                  </a:lnTo>
                  <a:lnTo>
                    <a:pt x="19662" y="12399"/>
                  </a:lnTo>
                  <a:lnTo>
                    <a:pt x="19919" y="12326"/>
                  </a:lnTo>
                  <a:lnTo>
                    <a:pt x="20139" y="12179"/>
                  </a:lnTo>
                  <a:lnTo>
                    <a:pt x="20359" y="11996"/>
                  </a:lnTo>
                  <a:lnTo>
                    <a:pt x="20543" y="11776"/>
                  </a:lnTo>
                  <a:lnTo>
                    <a:pt x="20653" y="11519"/>
                  </a:lnTo>
                  <a:lnTo>
                    <a:pt x="20726" y="11225"/>
                  </a:lnTo>
                  <a:lnTo>
                    <a:pt x="20799" y="10858"/>
                  </a:lnTo>
                  <a:lnTo>
                    <a:pt x="20763" y="10675"/>
                  </a:lnTo>
                  <a:lnTo>
                    <a:pt x="20726" y="10528"/>
                  </a:lnTo>
                  <a:lnTo>
                    <a:pt x="20689" y="10382"/>
                  </a:lnTo>
                  <a:lnTo>
                    <a:pt x="20579" y="10272"/>
                  </a:lnTo>
                  <a:lnTo>
                    <a:pt x="20359" y="10088"/>
                  </a:lnTo>
                  <a:lnTo>
                    <a:pt x="20066" y="9978"/>
                  </a:lnTo>
                  <a:lnTo>
                    <a:pt x="19919" y="9941"/>
                  </a:lnTo>
                  <a:lnTo>
                    <a:pt x="19626" y="9941"/>
                  </a:lnTo>
                  <a:lnTo>
                    <a:pt x="19516" y="10015"/>
                  </a:lnTo>
                  <a:lnTo>
                    <a:pt x="19479" y="10088"/>
                  </a:lnTo>
                  <a:lnTo>
                    <a:pt x="19185" y="10198"/>
                  </a:lnTo>
                  <a:lnTo>
                    <a:pt x="18929" y="10308"/>
                  </a:lnTo>
                  <a:lnTo>
                    <a:pt x="18819" y="10418"/>
                  </a:lnTo>
                  <a:lnTo>
                    <a:pt x="18672" y="10528"/>
                  </a:lnTo>
                  <a:lnTo>
                    <a:pt x="18599" y="10675"/>
                  </a:lnTo>
                  <a:lnTo>
                    <a:pt x="18525" y="10822"/>
                  </a:lnTo>
                  <a:lnTo>
                    <a:pt x="18452" y="11115"/>
                  </a:lnTo>
                  <a:lnTo>
                    <a:pt x="18452" y="11409"/>
                  </a:lnTo>
                  <a:lnTo>
                    <a:pt x="18048" y="11702"/>
                  </a:lnTo>
                  <a:lnTo>
                    <a:pt x="17645" y="11996"/>
                  </a:lnTo>
                  <a:lnTo>
                    <a:pt x="17608" y="12032"/>
                  </a:lnTo>
                  <a:lnTo>
                    <a:pt x="17608" y="12106"/>
                  </a:lnTo>
                  <a:lnTo>
                    <a:pt x="17241" y="11776"/>
                  </a:lnTo>
                  <a:lnTo>
                    <a:pt x="16911" y="11519"/>
                  </a:lnTo>
                  <a:lnTo>
                    <a:pt x="16838" y="11482"/>
                  </a:lnTo>
                  <a:lnTo>
                    <a:pt x="16691" y="11482"/>
                  </a:lnTo>
                  <a:lnTo>
                    <a:pt x="16654" y="11555"/>
                  </a:lnTo>
                  <a:lnTo>
                    <a:pt x="16434" y="11519"/>
                  </a:lnTo>
                  <a:lnTo>
                    <a:pt x="16214" y="11519"/>
                  </a:lnTo>
                  <a:lnTo>
                    <a:pt x="15774" y="11555"/>
                  </a:lnTo>
                  <a:lnTo>
                    <a:pt x="15811" y="11445"/>
                  </a:lnTo>
                  <a:lnTo>
                    <a:pt x="15774" y="11335"/>
                  </a:lnTo>
                  <a:lnTo>
                    <a:pt x="15664" y="11152"/>
                  </a:lnTo>
                  <a:lnTo>
                    <a:pt x="15554" y="11005"/>
                  </a:lnTo>
                  <a:lnTo>
                    <a:pt x="15444" y="10822"/>
                  </a:lnTo>
                  <a:lnTo>
                    <a:pt x="15371" y="10602"/>
                  </a:lnTo>
                  <a:lnTo>
                    <a:pt x="15334" y="10418"/>
                  </a:lnTo>
                  <a:lnTo>
                    <a:pt x="15297" y="10308"/>
                  </a:lnTo>
                  <a:lnTo>
                    <a:pt x="15224" y="10235"/>
                  </a:lnTo>
                  <a:lnTo>
                    <a:pt x="15627" y="10015"/>
                  </a:lnTo>
                  <a:lnTo>
                    <a:pt x="16031" y="9758"/>
                  </a:lnTo>
                  <a:lnTo>
                    <a:pt x="16361" y="9428"/>
                  </a:lnTo>
                  <a:lnTo>
                    <a:pt x="16471" y="9281"/>
                  </a:lnTo>
                  <a:lnTo>
                    <a:pt x="16581" y="9098"/>
                  </a:lnTo>
                  <a:lnTo>
                    <a:pt x="16654" y="8878"/>
                  </a:lnTo>
                  <a:lnTo>
                    <a:pt x="16691" y="8621"/>
                  </a:lnTo>
                  <a:lnTo>
                    <a:pt x="16691" y="8364"/>
                  </a:lnTo>
                  <a:lnTo>
                    <a:pt x="16691" y="8107"/>
                  </a:lnTo>
                  <a:lnTo>
                    <a:pt x="16581" y="7631"/>
                  </a:lnTo>
                  <a:lnTo>
                    <a:pt x="16398" y="7190"/>
                  </a:lnTo>
                  <a:lnTo>
                    <a:pt x="16251" y="6897"/>
                  </a:lnTo>
                  <a:lnTo>
                    <a:pt x="16031" y="6640"/>
                  </a:lnTo>
                  <a:lnTo>
                    <a:pt x="15884" y="6530"/>
                  </a:lnTo>
                  <a:lnTo>
                    <a:pt x="15737" y="6457"/>
                  </a:lnTo>
                  <a:lnTo>
                    <a:pt x="15591" y="6420"/>
                  </a:lnTo>
                  <a:lnTo>
                    <a:pt x="15407" y="6383"/>
                  </a:lnTo>
                  <a:lnTo>
                    <a:pt x="15077" y="631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307" name="Google Shape;307;p5"/>
            <p:cNvSpPr/>
            <p:nvPr/>
          </p:nvSpPr>
          <p:spPr>
            <a:xfrm>
              <a:off x="6425400" y="3728200"/>
              <a:ext cx="342075" cy="360425"/>
            </a:xfrm>
            <a:custGeom>
              <a:avLst/>
              <a:gdLst/>
              <a:ahLst/>
              <a:cxnLst/>
              <a:rect l="l" t="t" r="r" b="b"/>
              <a:pathLst>
                <a:path w="13683" h="14417" extrusionOk="0">
                  <a:moveTo>
                    <a:pt x="9281" y="2311"/>
                  </a:moveTo>
                  <a:lnTo>
                    <a:pt x="9170" y="2385"/>
                  </a:lnTo>
                  <a:lnTo>
                    <a:pt x="9134" y="2495"/>
                  </a:lnTo>
                  <a:lnTo>
                    <a:pt x="9097" y="2568"/>
                  </a:lnTo>
                  <a:lnTo>
                    <a:pt x="9097" y="2678"/>
                  </a:lnTo>
                  <a:lnTo>
                    <a:pt x="9134" y="2862"/>
                  </a:lnTo>
                  <a:lnTo>
                    <a:pt x="9207" y="3082"/>
                  </a:lnTo>
                  <a:lnTo>
                    <a:pt x="9464" y="3742"/>
                  </a:lnTo>
                  <a:lnTo>
                    <a:pt x="9721" y="4402"/>
                  </a:lnTo>
                  <a:lnTo>
                    <a:pt x="9647" y="4439"/>
                  </a:lnTo>
                  <a:lnTo>
                    <a:pt x="9060" y="5283"/>
                  </a:lnTo>
                  <a:lnTo>
                    <a:pt x="8804" y="5649"/>
                  </a:lnTo>
                  <a:lnTo>
                    <a:pt x="8694" y="5833"/>
                  </a:lnTo>
                  <a:lnTo>
                    <a:pt x="8657" y="5943"/>
                  </a:lnTo>
                  <a:lnTo>
                    <a:pt x="8694" y="6053"/>
                  </a:lnTo>
                  <a:lnTo>
                    <a:pt x="8804" y="6016"/>
                  </a:lnTo>
                  <a:lnTo>
                    <a:pt x="8877" y="5980"/>
                  </a:lnTo>
                  <a:lnTo>
                    <a:pt x="9024" y="5833"/>
                  </a:lnTo>
                  <a:lnTo>
                    <a:pt x="9281" y="5503"/>
                  </a:lnTo>
                  <a:lnTo>
                    <a:pt x="9941" y="4659"/>
                  </a:lnTo>
                  <a:lnTo>
                    <a:pt x="10014" y="4659"/>
                  </a:lnTo>
                  <a:lnTo>
                    <a:pt x="10124" y="4622"/>
                  </a:lnTo>
                  <a:lnTo>
                    <a:pt x="10161" y="4549"/>
                  </a:lnTo>
                  <a:lnTo>
                    <a:pt x="10161" y="4439"/>
                  </a:lnTo>
                  <a:lnTo>
                    <a:pt x="9684" y="3229"/>
                  </a:lnTo>
                  <a:lnTo>
                    <a:pt x="9427" y="2715"/>
                  </a:lnTo>
                  <a:lnTo>
                    <a:pt x="9354" y="2532"/>
                  </a:lnTo>
                  <a:lnTo>
                    <a:pt x="9317" y="2422"/>
                  </a:lnTo>
                  <a:lnTo>
                    <a:pt x="9317" y="2348"/>
                  </a:lnTo>
                  <a:lnTo>
                    <a:pt x="9317" y="2311"/>
                  </a:lnTo>
                  <a:close/>
                  <a:moveTo>
                    <a:pt x="8694" y="1615"/>
                  </a:moveTo>
                  <a:lnTo>
                    <a:pt x="8767" y="1798"/>
                  </a:lnTo>
                  <a:lnTo>
                    <a:pt x="8804" y="1908"/>
                  </a:lnTo>
                  <a:lnTo>
                    <a:pt x="8914" y="1981"/>
                  </a:lnTo>
                  <a:lnTo>
                    <a:pt x="9024" y="2055"/>
                  </a:lnTo>
                  <a:lnTo>
                    <a:pt x="9170" y="2018"/>
                  </a:lnTo>
                  <a:lnTo>
                    <a:pt x="9391" y="1908"/>
                  </a:lnTo>
                  <a:lnTo>
                    <a:pt x="9611" y="1725"/>
                  </a:lnTo>
                  <a:lnTo>
                    <a:pt x="9867" y="2275"/>
                  </a:lnTo>
                  <a:lnTo>
                    <a:pt x="10161" y="2752"/>
                  </a:lnTo>
                  <a:lnTo>
                    <a:pt x="10454" y="3265"/>
                  </a:lnTo>
                  <a:lnTo>
                    <a:pt x="10674" y="3779"/>
                  </a:lnTo>
                  <a:lnTo>
                    <a:pt x="10528" y="3925"/>
                  </a:lnTo>
                  <a:lnTo>
                    <a:pt x="10381" y="4072"/>
                  </a:lnTo>
                  <a:lnTo>
                    <a:pt x="10271" y="4256"/>
                  </a:lnTo>
                  <a:lnTo>
                    <a:pt x="10234" y="4476"/>
                  </a:lnTo>
                  <a:lnTo>
                    <a:pt x="10271" y="4586"/>
                  </a:lnTo>
                  <a:lnTo>
                    <a:pt x="10344" y="4659"/>
                  </a:lnTo>
                  <a:lnTo>
                    <a:pt x="10344" y="4806"/>
                  </a:lnTo>
                  <a:lnTo>
                    <a:pt x="10381" y="4879"/>
                  </a:lnTo>
                  <a:lnTo>
                    <a:pt x="10491" y="4916"/>
                  </a:lnTo>
                  <a:lnTo>
                    <a:pt x="10491" y="4953"/>
                  </a:lnTo>
                  <a:lnTo>
                    <a:pt x="10344" y="5173"/>
                  </a:lnTo>
                  <a:lnTo>
                    <a:pt x="9977" y="5649"/>
                  </a:lnTo>
                  <a:lnTo>
                    <a:pt x="9647" y="6163"/>
                  </a:lnTo>
                  <a:lnTo>
                    <a:pt x="9501" y="6090"/>
                  </a:lnTo>
                  <a:lnTo>
                    <a:pt x="9317" y="6053"/>
                  </a:lnTo>
                  <a:lnTo>
                    <a:pt x="9134" y="6126"/>
                  </a:lnTo>
                  <a:lnTo>
                    <a:pt x="8950" y="6200"/>
                  </a:lnTo>
                  <a:lnTo>
                    <a:pt x="8840" y="6346"/>
                  </a:lnTo>
                  <a:lnTo>
                    <a:pt x="8730" y="6493"/>
                  </a:lnTo>
                  <a:lnTo>
                    <a:pt x="8327" y="6493"/>
                  </a:lnTo>
                  <a:lnTo>
                    <a:pt x="7556" y="6530"/>
                  </a:lnTo>
                  <a:lnTo>
                    <a:pt x="7520" y="6456"/>
                  </a:lnTo>
                  <a:lnTo>
                    <a:pt x="7410" y="6383"/>
                  </a:lnTo>
                  <a:lnTo>
                    <a:pt x="7080" y="6273"/>
                  </a:lnTo>
                  <a:lnTo>
                    <a:pt x="7043" y="6273"/>
                  </a:lnTo>
                  <a:lnTo>
                    <a:pt x="6970" y="6236"/>
                  </a:lnTo>
                  <a:lnTo>
                    <a:pt x="6786" y="6236"/>
                  </a:lnTo>
                  <a:lnTo>
                    <a:pt x="6639" y="6200"/>
                  </a:lnTo>
                  <a:lnTo>
                    <a:pt x="5832" y="5429"/>
                  </a:lnTo>
                  <a:lnTo>
                    <a:pt x="5246" y="4879"/>
                  </a:lnTo>
                  <a:lnTo>
                    <a:pt x="5319" y="4696"/>
                  </a:lnTo>
                  <a:lnTo>
                    <a:pt x="5319" y="4512"/>
                  </a:lnTo>
                  <a:lnTo>
                    <a:pt x="5282" y="4439"/>
                  </a:lnTo>
                  <a:lnTo>
                    <a:pt x="5246" y="4366"/>
                  </a:lnTo>
                  <a:lnTo>
                    <a:pt x="5099" y="4256"/>
                  </a:lnTo>
                  <a:lnTo>
                    <a:pt x="5282" y="3815"/>
                  </a:lnTo>
                  <a:lnTo>
                    <a:pt x="5796" y="2715"/>
                  </a:lnTo>
                  <a:lnTo>
                    <a:pt x="6126" y="2018"/>
                  </a:lnTo>
                  <a:lnTo>
                    <a:pt x="6273" y="2018"/>
                  </a:lnTo>
                  <a:lnTo>
                    <a:pt x="6419" y="1981"/>
                  </a:lnTo>
                  <a:lnTo>
                    <a:pt x="6566" y="1908"/>
                  </a:lnTo>
                  <a:lnTo>
                    <a:pt x="6713" y="1798"/>
                  </a:lnTo>
                  <a:lnTo>
                    <a:pt x="6823" y="1688"/>
                  </a:lnTo>
                  <a:lnTo>
                    <a:pt x="7483" y="1651"/>
                  </a:lnTo>
                  <a:lnTo>
                    <a:pt x="8694" y="1615"/>
                  </a:lnTo>
                  <a:close/>
                  <a:moveTo>
                    <a:pt x="6823" y="6823"/>
                  </a:moveTo>
                  <a:lnTo>
                    <a:pt x="6933" y="6897"/>
                  </a:lnTo>
                  <a:lnTo>
                    <a:pt x="6749" y="6897"/>
                  </a:lnTo>
                  <a:lnTo>
                    <a:pt x="6713" y="6860"/>
                  </a:lnTo>
                  <a:lnTo>
                    <a:pt x="6823" y="6823"/>
                  </a:lnTo>
                  <a:close/>
                  <a:moveTo>
                    <a:pt x="2714" y="5393"/>
                  </a:moveTo>
                  <a:lnTo>
                    <a:pt x="2641" y="5429"/>
                  </a:lnTo>
                  <a:lnTo>
                    <a:pt x="2531" y="5503"/>
                  </a:lnTo>
                  <a:lnTo>
                    <a:pt x="2458" y="5576"/>
                  </a:lnTo>
                  <a:lnTo>
                    <a:pt x="2274" y="5796"/>
                  </a:lnTo>
                  <a:lnTo>
                    <a:pt x="1981" y="6310"/>
                  </a:lnTo>
                  <a:lnTo>
                    <a:pt x="1651" y="6860"/>
                  </a:lnTo>
                  <a:lnTo>
                    <a:pt x="1504" y="7080"/>
                  </a:lnTo>
                  <a:lnTo>
                    <a:pt x="1431" y="7190"/>
                  </a:lnTo>
                  <a:lnTo>
                    <a:pt x="1394" y="7263"/>
                  </a:lnTo>
                  <a:lnTo>
                    <a:pt x="1394" y="7337"/>
                  </a:lnTo>
                  <a:lnTo>
                    <a:pt x="1321" y="7374"/>
                  </a:lnTo>
                  <a:lnTo>
                    <a:pt x="1321" y="7410"/>
                  </a:lnTo>
                  <a:lnTo>
                    <a:pt x="1321" y="7520"/>
                  </a:lnTo>
                  <a:lnTo>
                    <a:pt x="1394" y="7557"/>
                  </a:lnTo>
                  <a:lnTo>
                    <a:pt x="1504" y="7594"/>
                  </a:lnTo>
                  <a:lnTo>
                    <a:pt x="1614" y="7520"/>
                  </a:lnTo>
                  <a:lnTo>
                    <a:pt x="1724" y="7447"/>
                  </a:lnTo>
                  <a:lnTo>
                    <a:pt x="1834" y="7337"/>
                  </a:lnTo>
                  <a:lnTo>
                    <a:pt x="2018" y="7043"/>
                  </a:lnTo>
                  <a:lnTo>
                    <a:pt x="2128" y="6823"/>
                  </a:lnTo>
                  <a:lnTo>
                    <a:pt x="2568" y="6200"/>
                  </a:lnTo>
                  <a:lnTo>
                    <a:pt x="2751" y="5870"/>
                  </a:lnTo>
                  <a:lnTo>
                    <a:pt x="2861" y="5723"/>
                  </a:lnTo>
                  <a:lnTo>
                    <a:pt x="2861" y="5539"/>
                  </a:lnTo>
                  <a:lnTo>
                    <a:pt x="2861" y="5466"/>
                  </a:lnTo>
                  <a:lnTo>
                    <a:pt x="2788" y="5429"/>
                  </a:lnTo>
                  <a:lnTo>
                    <a:pt x="2714" y="5393"/>
                  </a:lnTo>
                  <a:close/>
                  <a:moveTo>
                    <a:pt x="4072" y="4843"/>
                  </a:moveTo>
                  <a:lnTo>
                    <a:pt x="4182" y="5026"/>
                  </a:lnTo>
                  <a:lnTo>
                    <a:pt x="4328" y="5173"/>
                  </a:lnTo>
                  <a:lnTo>
                    <a:pt x="4475" y="5209"/>
                  </a:lnTo>
                  <a:lnTo>
                    <a:pt x="4622" y="5246"/>
                  </a:lnTo>
                  <a:lnTo>
                    <a:pt x="4769" y="5246"/>
                  </a:lnTo>
                  <a:lnTo>
                    <a:pt x="4915" y="5209"/>
                  </a:lnTo>
                  <a:lnTo>
                    <a:pt x="5319" y="5576"/>
                  </a:lnTo>
                  <a:lnTo>
                    <a:pt x="6163" y="6456"/>
                  </a:lnTo>
                  <a:lnTo>
                    <a:pt x="6126" y="6530"/>
                  </a:lnTo>
                  <a:lnTo>
                    <a:pt x="6089" y="6640"/>
                  </a:lnTo>
                  <a:lnTo>
                    <a:pt x="6126" y="6787"/>
                  </a:lnTo>
                  <a:lnTo>
                    <a:pt x="6163" y="6897"/>
                  </a:lnTo>
                  <a:lnTo>
                    <a:pt x="6236" y="7007"/>
                  </a:lnTo>
                  <a:lnTo>
                    <a:pt x="6236" y="7080"/>
                  </a:lnTo>
                  <a:lnTo>
                    <a:pt x="5942" y="7410"/>
                  </a:lnTo>
                  <a:lnTo>
                    <a:pt x="5686" y="7777"/>
                  </a:lnTo>
                  <a:lnTo>
                    <a:pt x="5172" y="8511"/>
                  </a:lnTo>
                  <a:lnTo>
                    <a:pt x="4695" y="9134"/>
                  </a:lnTo>
                  <a:lnTo>
                    <a:pt x="4585" y="9061"/>
                  </a:lnTo>
                  <a:lnTo>
                    <a:pt x="4439" y="9061"/>
                  </a:lnTo>
                  <a:lnTo>
                    <a:pt x="4255" y="9098"/>
                  </a:lnTo>
                  <a:lnTo>
                    <a:pt x="4108" y="9208"/>
                  </a:lnTo>
                  <a:lnTo>
                    <a:pt x="3998" y="9354"/>
                  </a:lnTo>
                  <a:lnTo>
                    <a:pt x="3925" y="9538"/>
                  </a:lnTo>
                  <a:lnTo>
                    <a:pt x="3595" y="9501"/>
                  </a:lnTo>
                  <a:lnTo>
                    <a:pt x="2825" y="9538"/>
                  </a:lnTo>
                  <a:lnTo>
                    <a:pt x="2788" y="9354"/>
                  </a:lnTo>
                  <a:lnTo>
                    <a:pt x="2678" y="9208"/>
                  </a:lnTo>
                  <a:lnTo>
                    <a:pt x="2531" y="9098"/>
                  </a:lnTo>
                  <a:lnTo>
                    <a:pt x="2384" y="9061"/>
                  </a:lnTo>
                  <a:lnTo>
                    <a:pt x="2238" y="9061"/>
                  </a:lnTo>
                  <a:lnTo>
                    <a:pt x="2054" y="9098"/>
                  </a:lnTo>
                  <a:lnTo>
                    <a:pt x="1577" y="8437"/>
                  </a:lnTo>
                  <a:lnTo>
                    <a:pt x="1394" y="8107"/>
                  </a:lnTo>
                  <a:lnTo>
                    <a:pt x="1137" y="7777"/>
                  </a:lnTo>
                  <a:lnTo>
                    <a:pt x="1211" y="7594"/>
                  </a:lnTo>
                  <a:lnTo>
                    <a:pt x="1247" y="7447"/>
                  </a:lnTo>
                  <a:lnTo>
                    <a:pt x="1211" y="7263"/>
                  </a:lnTo>
                  <a:lnTo>
                    <a:pt x="1174" y="7117"/>
                  </a:lnTo>
                  <a:lnTo>
                    <a:pt x="1064" y="7007"/>
                  </a:lnTo>
                  <a:lnTo>
                    <a:pt x="1101" y="6933"/>
                  </a:lnTo>
                  <a:lnTo>
                    <a:pt x="1174" y="6823"/>
                  </a:lnTo>
                  <a:lnTo>
                    <a:pt x="1247" y="6640"/>
                  </a:lnTo>
                  <a:lnTo>
                    <a:pt x="1614" y="5980"/>
                  </a:lnTo>
                  <a:lnTo>
                    <a:pt x="1944" y="5356"/>
                  </a:lnTo>
                  <a:lnTo>
                    <a:pt x="2164" y="5356"/>
                  </a:lnTo>
                  <a:lnTo>
                    <a:pt x="2384" y="5283"/>
                  </a:lnTo>
                  <a:lnTo>
                    <a:pt x="2531" y="5136"/>
                  </a:lnTo>
                  <a:lnTo>
                    <a:pt x="2604" y="5063"/>
                  </a:lnTo>
                  <a:lnTo>
                    <a:pt x="2641" y="4953"/>
                  </a:lnTo>
                  <a:lnTo>
                    <a:pt x="2678" y="4916"/>
                  </a:lnTo>
                  <a:lnTo>
                    <a:pt x="3118" y="4953"/>
                  </a:lnTo>
                  <a:lnTo>
                    <a:pt x="3705" y="4916"/>
                  </a:lnTo>
                  <a:lnTo>
                    <a:pt x="4072" y="4843"/>
                  </a:lnTo>
                  <a:close/>
                  <a:moveTo>
                    <a:pt x="8877" y="7740"/>
                  </a:moveTo>
                  <a:lnTo>
                    <a:pt x="8877" y="7777"/>
                  </a:lnTo>
                  <a:lnTo>
                    <a:pt x="8877" y="7814"/>
                  </a:lnTo>
                  <a:lnTo>
                    <a:pt x="8914" y="7997"/>
                  </a:lnTo>
                  <a:lnTo>
                    <a:pt x="8914" y="8070"/>
                  </a:lnTo>
                  <a:lnTo>
                    <a:pt x="8950" y="8181"/>
                  </a:lnTo>
                  <a:lnTo>
                    <a:pt x="9391" y="8731"/>
                  </a:lnTo>
                  <a:lnTo>
                    <a:pt x="9794" y="9281"/>
                  </a:lnTo>
                  <a:lnTo>
                    <a:pt x="9941" y="9464"/>
                  </a:lnTo>
                  <a:lnTo>
                    <a:pt x="10014" y="9538"/>
                  </a:lnTo>
                  <a:lnTo>
                    <a:pt x="10124" y="9574"/>
                  </a:lnTo>
                  <a:lnTo>
                    <a:pt x="10234" y="9574"/>
                  </a:lnTo>
                  <a:lnTo>
                    <a:pt x="10308" y="9538"/>
                  </a:lnTo>
                  <a:lnTo>
                    <a:pt x="10381" y="9501"/>
                  </a:lnTo>
                  <a:lnTo>
                    <a:pt x="10418" y="9391"/>
                  </a:lnTo>
                  <a:lnTo>
                    <a:pt x="10418" y="9354"/>
                  </a:lnTo>
                  <a:lnTo>
                    <a:pt x="10418" y="9244"/>
                  </a:lnTo>
                  <a:lnTo>
                    <a:pt x="10381" y="9171"/>
                  </a:lnTo>
                  <a:lnTo>
                    <a:pt x="10308" y="9134"/>
                  </a:lnTo>
                  <a:lnTo>
                    <a:pt x="10198" y="9098"/>
                  </a:lnTo>
                  <a:lnTo>
                    <a:pt x="10088" y="8951"/>
                  </a:lnTo>
                  <a:lnTo>
                    <a:pt x="10014" y="8841"/>
                  </a:lnTo>
                  <a:lnTo>
                    <a:pt x="9647" y="8401"/>
                  </a:lnTo>
                  <a:lnTo>
                    <a:pt x="9281" y="7924"/>
                  </a:lnTo>
                  <a:lnTo>
                    <a:pt x="9207" y="7850"/>
                  </a:lnTo>
                  <a:lnTo>
                    <a:pt x="9134" y="7814"/>
                  </a:lnTo>
                  <a:lnTo>
                    <a:pt x="8950" y="7740"/>
                  </a:lnTo>
                  <a:close/>
                  <a:moveTo>
                    <a:pt x="2128" y="9721"/>
                  </a:moveTo>
                  <a:lnTo>
                    <a:pt x="2054" y="9758"/>
                  </a:lnTo>
                  <a:lnTo>
                    <a:pt x="2054" y="9721"/>
                  </a:lnTo>
                  <a:close/>
                  <a:moveTo>
                    <a:pt x="5612" y="9281"/>
                  </a:moveTo>
                  <a:lnTo>
                    <a:pt x="5576" y="9318"/>
                  </a:lnTo>
                  <a:lnTo>
                    <a:pt x="5576" y="9354"/>
                  </a:lnTo>
                  <a:lnTo>
                    <a:pt x="5576" y="9538"/>
                  </a:lnTo>
                  <a:lnTo>
                    <a:pt x="5649" y="9684"/>
                  </a:lnTo>
                  <a:lnTo>
                    <a:pt x="5796" y="9941"/>
                  </a:lnTo>
                  <a:lnTo>
                    <a:pt x="6163" y="10455"/>
                  </a:lnTo>
                  <a:lnTo>
                    <a:pt x="6456" y="10895"/>
                  </a:lnTo>
                  <a:lnTo>
                    <a:pt x="6603" y="11115"/>
                  </a:lnTo>
                  <a:lnTo>
                    <a:pt x="6823" y="11298"/>
                  </a:lnTo>
                  <a:lnTo>
                    <a:pt x="6860" y="11372"/>
                  </a:lnTo>
                  <a:lnTo>
                    <a:pt x="6970" y="11482"/>
                  </a:lnTo>
                  <a:lnTo>
                    <a:pt x="7043" y="11519"/>
                  </a:lnTo>
                  <a:lnTo>
                    <a:pt x="7116" y="11519"/>
                  </a:lnTo>
                  <a:lnTo>
                    <a:pt x="7190" y="11482"/>
                  </a:lnTo>
                  <a:lnTo>
                    <a:pt x="7226" y="11408"/>
                  </a:lnTo>
                  <a:lnTo>
                    <a:pt x="7263" y="11188"/>
                  </a:lnTo>
                  <a:lnTo>
                    <a:pt x="7226" y="11078"/>
                  </a:lnTo>
                  <a:lnTo>
                    <a:pt x="7153" y="10968"/>
                  </a:lnTo>
                  <a:lnTo>
                    <a:pt x="7080" y="10932"/>
                  </a:lnTo>
                  <a:lnTo>
                    <a:pt x="7006" y="10895"/>
                  </a:lnTo>
                  <a:lnTo>
                    <a:pt x="6933" y="10785"/>
                  </a:lnTo>
                  <a:lnTo>
                    <a:pt x="6860" y="10675"/>
                  </a:lnTo>
                  <a:lnTo>
                    <a:pt x="6713" y="10455"/>
                  </a:lnTo>
                  <a:lnTo>
                    <a:pt x="6273" y="9831"/>
                  </a:lnTo>
                  <a:lnTo>
                    <a:pt x="6016" y="9501"/>
                  </a:lnTo>
                  <a:lnTo>
                    <a:pt x="5869" y="9391"/>
                  </a:lnTo>
                  <a:lnTo>
                    <a:pt x="5722" y="9281"/>
                  </a:lnTo>
                  <a:close/>
                  <a:moveTo>
                    <a:pt x="8730" y="6970"/>
                  </a:moveTo>
                  <a:lnTo>
                    <a:pt x="8804" y="7080"/>
                  </a:lnTo>
                  <a:lnTo>
                    <a:pt x="8914" y="7153"/>
                  </a:lnTo>
                  <a:lnTo>
                    <a:pt x="8987" y="7227"/>
                  </a:lnTo>
                  <a:lnTo>
                    <a:pt x="9097" y="7263"/>
                  </a:lnTo>
                  <a:lnTo>
                    <a:pt x="9391" y="7227"/>
                  </a:lnTo>
                  <a:lnTo>
                    <a:pt x="9501" y="7263"/>
                  </a:lnTo>
                  <a:lnTo>
                    <a:pt x="9574" y="7300"/>
                  </a:lnTo>
                  <a:lnTo>
                    <a:pt x="9721" y="7557"/>
                  </a:lnTo>
                  <a:lnTo>
                    <a:pt x="9867" y="7814"/>
                  </a:lnTo>
                  <a:lnTo>
                    <a:pt x="10234" y="8364"/>
                  </a:lnTo>
                  <a:lnTo>
                    <a:pt x="10711" y="9098"/>
                  </a:lnTo>
                  <a:lnTo>
                    <a:pt x="10638" y="9281"/>
                  </a:lnTo>
                  <a:lnTo>
                    <a:pt x="10601" y="9428"/>
                  </a:lnTo>
                  <a:lnTo>
                    <a:pt x="10564" y="9758"/>
                  </a:lnTo>
                  <a:lnTo>
                    <a:pt x="10528" y="9941"/>
                  </a:lnTo>
                  <a:lnTo>
                    <a:pt x="10528" y="10125"/>
                  </a:lnTo>
                  <a:lnTo>
                    <a:pt x="10528" y="10235"/>
                  </a:lnTo>
                  <a:lnTo>
                    <a:pt x="10564" y="10271"/>
                  </a:lnTo>
                  <a:lnTo>
                    <a:pt x="10344" y="10638"/>
                  </a:lnTo>
                  <a:lnTo>
                    <a:pt x="9794" y="11555"/>
                  </a:lnTo>
                  <a:lnTo>
                    <a:pt x="9684" y="11519"/>
                  </a:lnTo>
                  <a:lnTo>
                    <a:pt x="9537" y="11519"/>
                  </a:lnTo>
                  <a:lnTo>
                    <a:pt x="9391" y="11555"/>
                  </a:lnTo>
                  <a:lnTo>
                    <a:pt x="9281" y="11629"/>
                  </a:lnTo>
                  <a:lnTo>
                    <a:pt x="9170" y="11702"/>
                  </a:lnTo>
                  <a:lnTo>
                    <a:pt x="9097" y="11812"/>
                  </a:lnTo>
                  <a:lnTo>
                    <a:pt x="9024" y="11922"/>
                  </a:lnTo>
                  <a:lnTo>
                    <a:pt x="8987" y="12032"/>
                  </a:lnTo>
                  <a:lnTo>
                    <a:pt x="8400" y="12069"/>
                  </a:lnTo>
                  <a:lnTo>
                    <a:pt x="7483" y="12142"/>
                  </a:lnTo>
                  <a:lnTo>
                    <a:pt x="7006" y="12142"/>
                  </a:lnTo>
                  <a:lnTo>
                    <a:pt x="6970" y="11959"/>
                  </a:lnTo>
                  <a:lnTo>
                    <a:pt x="6823" y="11775"/>
                  </a:lnTo>
                  <a:lnTo>
                    <a:pt x="6749" y="11739"/>
                  </a:lnTo>
                  <a:lnTo>
                    <a:pt x="6676" y="11702"/>
                  </a:lnTo>
                  <a:lnTo>
                    <a:pt x="6493" y="11665"/>
                  </a:lnTo>
                  <a:lnTo>
                    <a:pt x="6419" y="11629"/>
                  </a:lnTo>
                  <a:lnTo>
                    <a:pt x="6346" y="11665"/>
                  </a:lnTo>
                  <a:lnTo>
                    <a:pt x="6273" y="11739"/>
                  </a:lnTo>
                  <a:lnTo>
                    <a:pt x="6199" y="11739"/>
                  </a:lnTo>
                  <a:lnTo>
                    <a:pt x="5979" y="11225"/>
                  </a:lnTo>
                  <a:lnTo>
                    <a:pt x="5722" y="10712"/>
                  </a:lnTo>
                  <a:lnTo>
                    <a:pt x="5466" y="10308"/>
                  </a:lnTo>
                  <a:lnTo>
                    <a:pt x="5172" y="9868"/>
                  </a:lnTo>
                  <a:lnTo>
                    <a:pt x="5209" y="9758"/>
                  </a:lnTo>
                  <a:lnTo>
                    <a:pt x="5246" y="9648"/>
                  </a:lnTo>
                  <a:lnTo>
                    <a:pt x="5246" y="9501"/>
                  </a:lnTo>
                  <a:lnTo>
                    <a:pt x="5209" y="9391"/>
                  </a:lnTo>
                  <a:lnTo>
                    <a:pt x="5135" y="9318"/>
                  </a:lnTo>
                  <a:lnTo>
                    <a:pt x="5099" y="9318"/>
                  </a:lnTo>
                  <a:lnTo>
                    <a:pt x="5209" y="9171"/>
                  </a:lnTo>
                  <a:lnTo>
                    <a:pt x="5759" y="8401"/>
                  </a:lnTo>
                  <a:lnTo>
                    <a:pt x="6163" y="7850"/>
                  </a:lnTo>
                  <a:lnTo>
                    <a:pt x="6383" y="7594"/>
                  </a:lnTo>
                  <a:lnTo>
                    <a:pt x="6529" y="7300"/>
                  </a:lnTo>
                  <a:lnTo>
                    <a:pt x="6676" y="7337"/>
                  </a:lnTo>
                  <a:lnTo>
                    <a:pt x="6933" y="7337"/>
                  </a:lnTo>
                  <a:lnTo>
                    <a:pt x="7080" y="7300"/>
                  </a:lnTo>
                  <a:lnTo>
                    <a:pt x="7190" y="7263"/>
                  </a:lnTo>
                  <a:lnTo>
                    <a:pt x="7300" y="7153"/>
                  </a:lnTo>
                  <a:lnTo>
                    <a:pt x="7410" y="7080"/>
                  </a:lnTo>
                  <a:lnTo>
                    <a:pt x="7483" y="6970"/>
                  </a:lnTo>
                  <a:close/>
                  <a:moveTo>
                    <a:pt x="4769" y="1"/>
                  </a:moveTo>
                  <a:lnTo>
                    <a:pt x="4769" y="37"/>
                  </a:lnTo>
                  <a:lnTo>
                    <a:pt x="4805" y="184"/>
                  </a:lnTo>
                  <a:lnTo>
                    <a:pt x="4879" y="294"/>
                  </a:lnTo>
                  <a:lnTo>
                    <a:pt x="4989" y="367"/>
                  </a:lnTo>
                  <a:lnTo>
                    <a:pt x="5099" y="404"/>
                  </a:lnTo>
                  <a:lnTo>
                    <a:pt x="5172" y="551"/>
                  </a:lnTo>
                  <a:lnTo>
                    <a:pt x="5282" y="697"/>
                  </a:lnTo>
                  <a:lnTo>
                    <a:pt x="5466" y="991"/>
                  </a:lnTo>
                  <a:lnTo>
                    <a:pt x="5539" y="1101"/>
                  </a:lnTo>
                  <a:lnTo>
                    <a:pt x="5466" y="1284"/>
                  </a:lnTo>
                  <a:lnTo>
                    <a:pt x="5466" y="1468"/>
                  </a:lnTo>
                  <a:lnTo>
                    <a:pt x="5539" y="1688"/>
                  </a:lnTo>
                  <a:lnTo>
                    <a:pt x="5649" y="1835"/>
                  </a:lnTo>
                  <a:lnTo>
                    <a:pt x="5722" y="1908"/>
                  </a:lnTo>
                  <a:lnTo>
                    <a:pt x="5356" y="2605"/>
                  </a:lnTo>
                  <a:lnTo>
                    <a:pt x="4879" y="3595"/>
                  </a:lnTo>
                  <a:lnTo>
                    <a:pt x="4769" y="3852"/>
                  </a:lnTo>
                  <a:lnTo>
                    <a:pt x="4622" y="4072"/>
                  </a:lnTo>
                  <a:lnTo>
                    <a:pt x="4402" y="4072"/>
                  </a:lnTo>
                  <a:lnTo>
                    <a:pt x="4292" y="4109"/>
                  </a:lnTo>
                  <a:lnTo>
                    <a:pt x="4182" y="4182"/>
                  </a:lnTo>
                  <a:lnTo>
                    <a:pt x="4108" y="4292"/>
                  </a:lnTo>
                  <a:lnTo>
                    <a:pt x="4072" y="4402"/>
                  </a:lnTo>
                  <a:lnTo>
                    <a:pt x="3485" y="4476"/>
                  </a:lnTo>
                  <a:lnTo>
                    <a:pt x="3045" y="4512"/>
                  </a:lnTo>
                  <a:lnTo>
                    <a:pt x="2678" y="4549"/>
                  </a:lnTo>
                  <a:lnTo>
                    <a:pt x="2568" y="4366"/>
                  </a:lnTo>
                  <a:lnTo>
                    <a:pt x="2458" y="4219"/>
                  </a:lnTo>
                  <a:lnTo>
                    <a:pt x="2274" y="4146"/>
                  </a:lnTo>
                  <a:lnTo>
                    <a:pt x="2091" y="4109"/>
                  </a:lnTo>
                  <a:lnTo>
                    <a:pt x="1907" y="4109"/>
                  </a:lnTo>
                  <a:lnTo>
                    <a:pt x="1797" y="4182"/>
                  </a:lnTo>
                  <a:lnTo>
                    <a:pt x="1651" y="4292"/>
                  </a:lnTo>
                  <a:lnTo>
                    <a:pt x="1577" y="4402"/>
                  </a:lnTo>
                  <a:lnTo>
                    <a:pt x="1504" y="4512"/>
                  </a:lnTo>
                  <a:lnTo>
                    <a:pt x="1504" y="4622"/>
                  </a:lnTo>
                  <a:lnTo>
                    <a:pt x="1431" y="4769"/>
                  </a:lnTo>
                  <a:lnTo>
                    <a:pt x="1431" y="4953"/>
                  </a:lnTo>
                  <a:lnTo>
                    <a:pt x="1467" y="5099"/>
                  </a:lnTo>
                  <a:lnTo>
                    <a:pt x="1504" y="5173"/>
                  </a:lnTo>
                  <a:lnTo>
                    <a:pt x="1504" y="5209"/>
                  </a:lnTo>
                  <a:lnTo>
                    <a:pt x="1247" y="5760"/>
                  </a:lnTo>
                  <a:lnTo>
                    <a:pt x="880" y="6420"/>
                  </a:lnTo>
                  <a:lnTo>
                    <a:pt x="770" y="6640"/>
                  </a:lnTo>
                  <a:lnTo>
                    <a:pt x="770" y="6713"/>
                  </a:lnTo>
                  <a:lnTo>
                    <a:pt x="734" y="6823"/>
                  </a:lnTo>
                  <a:lnTo>
                    <a:pt x="734" y="6787"/>
                  </a:lnTo>
                  <a:lnTo>
                    <a:pt x="624" y="6787"/>
                  </a:lnTo>
                  <a:lnTo>
                    <a:pt x="550" y="6823"/>
                  </a:lnTo>
                  <a:lnTo>
                    <a:pt x="404" y="6933"/>
                  </a:lnTo>
                  <a:lnTo>
                    <a:pt x="330" y="6970"/>
                  </a:lnTo>
                  <a:lnTo>
                    <a:pt x="257" y="7007"/>
                  </a:lnTo>
                  <a:lnTo>
                    <a:pt x="183" y="7117"/>
                  </a:lnTo>
                  <a:lnTo>
                    <a:pt x="110" y="7227"/>
                  </a:lnTo>
                  <a:lnTo>
                    <a:pt x="110" y="7447"/>
                  </a:lnTo>
                  <a:lnTo>
                    <a:pt x="0" y="7777"/>
                  </a:lnTo>
                  <a:lnTo>
                    <a:pt x="37" y="7850"/>
                  </a:lnTo>
                  <a:lnTo>
                    <a:pt x="73" y="7887"/>
                  </a:lnTo>
                  <a:lnTo>
                    <a:pt x="110" y="7960"/>
                  </a:lnTo>
                  <a:lnTo>
                    <a:pt x="183" y="7960"/>
                  </a:lnTo>
                  <a:lnTo>
                    <a:pt x="367" y="8034"/>
                  </a:lnTo>
                  <a:lnTo>
                    <a:pt x="660" y="8034"/>
                  </a:lnTo>
                  <a:lnTo>
                    <a:pt x="660" y="7997"/>
                  </a:lnTo>
                  <a:lnTo>
                    <a:pt x="770" y="7997"/>
                  </a:lnTo>
                  <a:lnTo>
                    <a:pt x="880" y="8181"/>
                  </a:lnTo>
                  <a:lnTo>
                    <a:pt x="990" y="8364"/>
                  </a:lnTo>
                  <a:lnTo>
                    <a:pt x="1211" y="8657"/>
                  </a:lnTo>
                  <a:lnTo>
                    <a:pt x="1651" y="9281"/>
                  </a:lnTo>
                  <a:lnTo>
                    <a:pt x="1687" y="9354"/>
                  </a:lnTo>
                  <a:lnTo>
                    <a:pt x="1651" y="9501"/>
                  </a:lnTo>
                  <a:lnTo>
                    <a:pt x="1614" y="9648"/>
                  </a:lnTo>
                  <a:lnTo>
                    <a:pt x="1577" y="9831"/>
                  </a:lnTo>
                  <a:lnTo>
                    <a:pt x="1577" y="9941"/>
                  </a:lnTo>
                  <a:lnTo>
                    <a:pt x="1614" y="10051"/>
                  </a:lnTo>
                  <a:lnTo>
                    <a:pt x="1541" y="10235"/>
                  </a:lnTo>
                  <a:lnTo>
                    <a:pt x="1431" y="10418"/>
                  </a:lnTo>
                  <a:lnTo>
                    <a:pt x="1357" y="10601"/>
                  </a:lnTo>
                  <a:lnTo>
                    <a:pt x="1211" y="10785"/>
                  </a:lnTo>
                  <a:lnTo>
                    <a:pt x="1137" y="10858"/>
                  </a:lnTo>
                  <a:lnTo>
                    <a:pt x="1137" y="10968"/>
                  </a:lnTo>
                  <a:lnTo>
                    <a:pt x="1174" y="11078"/>
                  </a:lnTo>
                  <a:lnTo>
                    <a:pt x="1247" y="11152"/>
                  </a:lnTo>
                  <a:lnTo>
                    <a:pt x="1357" y="11188"/>
                  </a:lnTo>
                  <a:lnTo>
                    <a:pt x="1467" y="11152"/>
                  </a:lnTo>
                  <a:lnTo>
                    <a:pt x="1541" y="11078"/>
                  </a:lnTo>
                  <a:lnTo>
                    <a:pt x="1577" y="10968"/>
                  </a:lnTo>
                  <a:lnTo>
                    <a:pt x="1614" y="10932"/>
                  </a:lnTo>
                  <a:lnTo>
                    <a:pt x="1687" y="10822"/>
                  </a:lnTo>
                  <a:lnTo>
                    <a:pt x="1761" y="10638"/>
                  </a:lnTo>
                  <a:lnTo>
                    <a:pt x="1834" y="10491"/>
                  </a:lnTo>
                  <a:lnTo>
                    <a:pt x="1907" y="10198"/>
                  </a:lnTo>
                  <a:lnTo>
                    <a:pt x="2164" y="10198"/>
                  </a:lnTo>
                  <a:lnTo>
                    <a:pt x="2348" y="10161"/>
                  </a:lnTo>
                  <a:lnTo>
                    <a:pt x="2494" y="10088"/>
                  </a:lnTo>
                  <a:lnTo>
                    <a:pt x="2641" y="10015"/>
                  </a:lnTo>
                  <a:lnTo>
                    <a:pt x="2714" y="9905"/>
                  </a:lnTo>
                  <a:lnTo>
                    <a:pt x="3338" y="9905"/>
                  </a:lnTo>
                  <a:lnTo>
                    <a:pt x="3998" y="9941"/>
                  </a:lnTo>
                  <a:lnTo>
                    <a:pt x="4035" y="10051"/>
                  </a:lnTo>
                  <a:lnTo>
                    <a:pt x="4072" y="10088"/>
                  </a:lnTo>
                  <a:lnTo>
                    <a:pt x="4145" y="10161"/>
                  </a:lnTo>
                  <a:lnTo>
                    <a:pt x="4292" y="10235"/>
                  </a:lnTo>
                  <a:lnTo>
                    <a:pt x="4439" y="10308"/>
                  </a:lnTo>
                  <a:lnTo>
                    <a:pt x="4622" y="10308"/>
                  </a:lnTo>
                  <a:lnTo>
                    <a:pt x="4805" y="10271"/>
                  </a:lnTo>
                  <a:lnTo>
                    <a:pt x="4879" y="10235"/>
                  </a:lnTo>
                  <a:lnTo>
                    <a:pt x="5282" y="10822"/>
                  </a:lnTo>
                  <a:lnTo>
                    <a:pt x="5429" y="11115"/>
                  </a:lnTo>
                  <a:lnTo>
                    <a:pt x="5576" y="11408"/>
                  </a:lnTo>
                  <a:lnTo>
                    <a:pt x="5796" y="11995"/>
                  </a:lnTo>
                  <a:lnTo>
                    <a:pt x="5759" y="12105"/>
                  </a:lnTo>
                  <a:lnTo>
                    <a:pt x="5759" y="12215"/>
                  </a:lnTo>
                  <a:lnTo>
                    <a:pt x="5759" y="12362"/>
                  </a:lnTo>
                  <a:lnTo>
                    <a:pt x="5759" y="12472"/>
                  </a:lnTo>
                  <a:lnTo>
                    <a:pt x="5759" y="12509"/>
                  </a:lnTo>
                  <a:lnTo>
                    <a:pt x="5722" y="12619"/>
                  </a:lnTo>
                  <a:lnTo>
                    <a:pt x="5722" y="12692"/>
                  </a:lnTo>
                  <a:lnTo>
                    <a:pt x="5759" y="12766"/>
                  </a:lnTo>
                  <a:lnTo>
                    <a:pt x="5979" y="12876"/>
                  </a:lnTo>
                  <a:lnTo>
                    <a:pt x="5759" y="13169"/>
                  </a:lnTo>
                  <a:lnTo>
                    <a:pt x="5612" y="13463"/>
                  </a:lnTo>
                  <a:lnTo>
                    <a:pt x="5502" y="13793"/>
                  </a:lnTo>
                  <a:lnTo>
                    <a:pt x="5429" y="14123"/>
                  </a:lnTo>
                  <a:lnTo>
                    <a:pt x="5392" y="14196"/>
                  </a:lnTo>
                  <a:lnTo>
                    <a:pt x="5429" y="14270"/>
                  </a:lnTo>
                  <a:lnTo>
                    <a:pt x="5502" y="14343"/>
                  </a:lnTo>
                  <a:lnTo>
                    <a:pt x="5576" y="14380"/>
                  </a:lnTo>
                  <a:lnTo>
                    <a:pt x="5649" y="14416"/>
                  </a:lnTo>
                  <a:lnTo>
                    <a:pt x="5722" y="14416"/>
                  </a:lnTo>
                  <a:lnTo>
                    <a:pt x="5759" y="14380"/>
                  </a:lnTo>
                  <a:lnTo>
                    <a:pt x="5832" y="14306"/>
                  </a:lnTo>
                  <a:lnTo>
                    <a:pt x="5832" y="14233"/>
                  </a:lnTo>
                  <a:lnTo>
                    <a:pt x="5869" y="14086"/>
                  </a:lnTo>
                  <a:lnTo>
                    <a:pt x="5979" y="13793"/>
                  </a:lnTo>
                  <a:lnTo>
                    <a:pt x="6089" y="13463"/>
                  </a:lnTo>
                  <a:lnTo>
                    <a:pt x="6309" y="13022"/>
                  </a:lnTo>
                  <a:lnTo>
                    <a:pt x="6566" y="13022"/>
                  </a:lnTo>
                  <a:lnTo>
                    <a:pt x="6713" y="12986"/>
                  </a:lnTo>
                  <a:lnTo>
                    <a:pt x="6786" y="12876"/>
                  </a:lnTo>
                  <a:lnTo>
                    <a:pt x="6860" y="12582"/>
                  </a:lnTo>
                  <a:lnTo>
                    <a:pt x="7593" y="12582"/>
                  </a:lnTo>
                  <a:lnTo>
                    <a:pt x="8253" y="12546"/>
                  </a:lnTo>
                  <a:lnTo>
                    <a:pt x="8914" y="12509"/>
                  </a:lnTo>
                  <a:lnTo>
                    <a:pt x="8950" y="12509"/>
                  </a:lnTo>
                  <a:lnTo>
                    <a:pt x="8950" y="12619"/>
                  </a:lnTo>
                  <a:lnTo>
                    <a:pt x="9024" y="12692"/>
                  </a:lnTo>
                  <a:lnTo>
                    <a:pt x="9170" y="12802"/>
                  </a:lnTo>
                  <a:lnTo>
                    <a:pt x="9354" y="12876"/>
                  </a:lnTo>
                  <a:lnTo>
                    <a:pt x="9537" y="12912"/>
                  </a:lnTo>
                  <a:lnTo>
                    <a:pt x="9647" y="13279"/>
                  </a:lnTo>
                  <a:lnTo>
                    <a:pt x="9794" y="13829"/>
                  </a:lnTo>
                  <a:lnTo>
                    <a:pt x="9904" y="14050"/>
                  </a:lnTo>
                  <a:lnTo>
                    <a:pt x="9977" y="14160"/>
                  </a:lnTo>
                  <a:lnTo>
                    <a:pt x="10051" y="14270"/>
                  </a:lnTo>
                  <a:lnTo>
                    <a:pt x="10198" y="14270"/>
                  </a:lnTo>
                  <a:lnTo>
                    <a:pt x="10271" y="14233"/>
                  </a:lnTo>
                  <a:lnTo>
                    <a:pt x="10308" y="14160"/>
                  </a:lnTo>
                  <a:lnTo>
                    <a:pt x="10308" y="14013"/>
                  </a:lnTo>
                  <a:lnTo>
                    <a:pt x="10308" y="13903"/>
                  </a:lnTo>
                  <a:lnTo>
                    <a:pt x="10198" y="13609"/>
                  </a:lnTo>
                  <a:lnTo>
                    <a:pt x="9977" y="12949"/>
                  </a:lnTo>
                  <a:lnTo>
                    <a:pt x="9904" y="12729"/>
                  </a:lnTo>
                  <a:lnTo>
                    <a:pt x="9977" y="12619"/>
                  </a:lnTo>
                  <a:lnTo>
                    <a:pt x="10088" y="12399"/>
                  </a:lnTo>
                  <a:lnTo>
                    <a:pt x="10124" y="12215"/>
                  </a:lnTo>
                  <a:lnTo>
                    <a:pt x="10161" y="12032"/>
                  </a:lnTo>
                  <a:lnTo>
                    <a:pt x="10161" y="11885"/>
                  </a:lnTo>
                  <a:lnTo>
                    <a:pt x="10124" y="11849"/>
                  </a:lnTo>
                  <a:lnTo>
                    <a:pt x="10601" y="11042"/>
                  </a:lnTo>
                  <a:lnTo>
                    <a:pt x="11115" y="10235"/>
                  </a:lnTo>
                  <a:lnTo>
                    <a:pt x="11371" y="10088"/>
                  </a:lnTo>
                  <a:lnTo>
                    <a:pt x="11518" y="9978"/>
                  </a:lnTo>
                  <a:lnTo>
                    <a:pt x="11628" y="9868"/>
                  </a:lnTo>
                  <a:lnTo>
                    <a:pt x="11665" y="9831"/>
                  </a:lnTo>
                  <a:lnTo>
                    <a:pt x="11738" y="9758"/>
                  </a:lnTo>
                  <a:lnTo>
                    <a:pt x="11812" y="9611"/>
                  </a:lnTo>
                  <a:lnTo>
                    <a:pt x="11885" y="9464"/>
                  </a:lnTo>
                  <a:lnTo>
                    <a:pt x="12068" y="9501"/>
                  </a:lnTo>
                  <a:lnTo>
                    <a:pt x="12288" y="9501"/>
                  </a:lnTo>
                  <a:lnTo>
                    <a:pt x="12875" y="9538"/>
                  </a:lnTo>
                  <a:lnTo>
                    <a:pt x="13426" y="9501"/>
                  </a:lnTo>
                  <a:lnTo>
                    <a:pt x="13499" y="9501"/>
                  </a:lnTo>
                  <a:lnTo>
                    <a:pt x="13572" y="9464"/>
                  </a:lnTo>
                  <a:lnTo>
                    <a:pt x="13646" y="9391"/>
                  </a:lnTo>
                  <a:lnTo>
                    <a:pt x="13646" y="9318"/>
                  </a:lnTo>
                  <a:lnTo>
                    <a:pt x="13682" y="9244"/>
                  </a:lnTo>
                  <a:lnTo>
                    <a:pt x="13646" y="9171"/>
                  </a:lnTo>
                  <a:lnTo>
                    <a:pt x="13609" y="9098"/>
                  </a:lnTo>
                  <a:lnTo>
                    <a:pt x="13536" y="9024"/>
                  </a:lnTo>
                  <a:lnTo>
                    <a:pt x="13426" y="9024"/>
                  </a:lnTo>
                  <a:lnTo>
                    <a:pt x="13059" y="8988"/>
                  </a:lnTo>
                  <a:lnTo>
                    <a:pt x="12655" y="8988"/>
                  </a:lnTo>
                  <a:lnTo>
                    <a:pt x="11885" y="9024"/>
                  </a:lnTo>
                  <a:lnTo>
                    <a:pt x="11812" y="8951"/>
                  </a:lnTo>
                  <a:lnTo>
                    <a:pt x="11738" y="8877"/>
                  </a:lnTo>
                  <a:lnTo>
                    <a:pt x="11518" y="8767"/>
                  </a:lnTo>
                  <a:lnTo>
                    <a:pt x="11445" y="8767"/>
                  </a:lnTo>
                  <a:lnTo>
                    <a:pt x="11335" y="8804"/>
                  </a:lnTo>
                  <a:lnTo>
                    <a:pt x="11225" y="8767"/>
                  </a:lnTo>
                  <a:lnTo>
                    <a:pt x="11078" y="8804"/>
                  </a:lnTo>
                  <a:lnTo>
                    <a:pt x="10638" y="8107"/>
                  </a:lnTo>
                  <a:lnTo>
                    <a:pt x="10271" y="7594"/>
                  </a:lnTo>
                  <a:lnTo>
                    <a:pt x="10088" y="7300"/>
                  </a:lnTo>
                  <a:lnTo>
                    <a:pt x="9904" y="7080"/>
                  </a:lnTo>
                  <a:lnTo>
                    <a:pt x="9977" y="6970"/>
                  </a:lnTo>
                  <a:lnTo>
                    <a:pt x="10051" y="6823"/>
                  </a:lnTo>
                  <a:lnTo>
                    <a:pt x="10088" y="6713"/>
                  </a:lnTo>
                  <a:lnTo>
                    <a:pt x="10124" y="6567"/>
                  </a:lnTo>
                  <a:lnTo>
                    <a:pt x="10088" y="6493"/>
                  </a:lnTo>
                  <a:lnTo>
                    <a:pt x="10051" y="6456"/>
                  </a:lnTo>
                  <a:lnTo>
                    <a:pt x="9941" y="6456"/>
                  </a:lnTo>
                  <a:lnTo>
                    <a:pt x="10124" y="6236"/>
                  </a:lnTo>
                  <a:lnTo>
                    <a:pt x="10308" y="5980"/>
                  </a:lnTo>
                  <a:lnTo>
                    <a:pt x="10638" y="5503"/>
                  </a:lnTo>
                  <a:lnTo>
                    <a:pt x="11005" y="4953"/>
                  </a:lnTo>
                  <a:lnTo>
                    <a:pt x="11078" y="4953"/>
                  </a:lnTo>
                  <a:lnTo>
                    <a:pt x="11151" y="4916"/>
                  </a:lnTo>
                  <a:lnTo>
                    <a:pt x="11225" y="4843"/>
                  </a:lnTo>
                  <a:lnTo>
                    <a:pt x="11298" y="4769"/>
                  </a:lnTo>
                  <a:lnTo>
                    <a:pt x="11518" y="4586"/>
                  </a:lnTo>
                  <a:lnTo>
                    <a:pt x="11591" y="4476"/>
                  </a:lnTo>
                  <a:lnTo>
                    <a:pt x="11665" y="4366"/>
                  </a:lnTo>
                  <a:lnTo>
                    <a:pt x="11702" y="4256"/>
                  </a:lnTo>
                  <a:lnTo>
                    <a:pt x="11702" y="4146"/>
                  </a:lnTo>
                  <a:lnTo>
                    <a:pt x="11665" y="3999"/>
                  </a:lnTo>
                  <a:lnTo>
                    <a:pt x="11591" y="3889"/>
                  </a:lnTo>
                  <a:lnTo>
                    <a:pt x="11518" y="3779"/>
                  </a:lnTo>
                  <a:lnTo>
                    <a:pt x="11408" y="3742"/>
                  </a:lnTo>
                  <a:lnTo>
                    <a:pt x="11298" y="3705"/>
                  </a:lnTo>
                  <a:lnTo>
                    <a:pt x="11151" y="3669"/>
                  </a:lnTo>
                  <a:lnTo>
                    <a:pt x="10931" y="3192"/>
                  </a:lnTo>
                  <a:lnTo>
                    <a:pt x="10674" y="2752"/>
                  </a:lnTo>
                  <a:lnTo>
                    <a:pt x="10344" y="2091"/>
                  </a:lnTo>
                  <a:lnTo>
                    <a:pt x="10124" y="1725"/>
                  </a:lnTo>
                  <a:lnTo>
                    <a:pt x="9904" y="1431"/>
                  </a:lnTo>
                  <a:lnTo>
                    <a:pt x="9941" y="1284"/>
                  </a:lnTo>
                  <a:lnTo>
                    <a:pt x="9941" y="1211"/>
                  </a:lnTo>
                  <a:lnTo>
                    <a:pt x="9977" y="1064"/>
                  </a:lnTo>
                  <a:lnTo>
                    <a:pt x="9941" y="954"/>
                  </a:lnTo>
                  <a:lnTo>
                    <a:pt x="9904" y="844"/>
                  </a:lnTo>
                  <a:lnTo>
                    <a:pt x="9831" y="697"/>
                  </a:lnTo>
                  <a:lnTo>
                    <a:pt x="9721" y="587"/>
                  </a:lnTo>
                  <a:lnTo>
                    <a:pt x="9574" y="514"/>
                  </a:lnTo>
                  <a:lnTo>
                    <a:pt x="9427" y="477"/>
                  </a:lnTo>
                  <a:lnTo>
                    <a:pt x="9244" y="514"/>
                  </a:lnTo>
                  <a:lnTo>
                    <a:pt x="9097" y="551"/>
                  </a:lnTo>
                  <a:lnTo>
                    <a:pt x="8987" y="661"/>
                  </a:lnTo>
                  <a:lnTo>
                    <a:pt x="8914" y="808"/>
                  </a:lnTo>
                  <a:lnTo>
                    <a:pt x="8877" y="954"/>
                  </a:lnTo>
                  <a:lnTo>
                    <a:pt x="8840" y="1028"/>
                  </a:lnTo>
                  <a:lnTo>
                    <a:pt x="7887" y="1101"/>
                  </a:lnTo>
                  <a:lnTo>
                    <a:pt x="7080" y="1174"/>
                  </a:lnTo>
                  <a:lnTo>
                    <a:pt x="6933" y="1174"/>
                  </a:lnTo>
                  <a:lnTo>
                    <a:pt x="6860" y="1064"/>
                  </a:lnTo>
                  <a:lnTo>
                    <a:pt x="6749" y="918"/>
                  </a:lnTo>
                  <a:lnTo>
                    <a:pt x="6713" y="881"/>
                  </a:lnTo>
                  <a:lnTo>
                    <a:pt x="6639" y="808"/>
                  </a:lnTo>
                  <a:lnTo>
                    <a:pt x="6529" y="771"/>
                  </a:lnTo>
                  <a:lnTo>
                    <a:pt x="6456" y="771"/>
                  </a:lnTo>
                  <a:lnTo>
                    <a:pt x="6383" y="808"/>
                  </a:lnTo>
                  <a:lnTo>
                    <a:pt x="5942" y="808"/>
                  </a:lnTo>
                  <a:lnTo>
                    <a:pt x="5686" y="477"/>
                  </a:lnTo>
                  <a:lnTo>
                    <a:pt x="5576" y="294"/>
                  </a:lnTo>
                  <a:lnTo>
                    <a:pt x="5466" y="111"/>
                  </a:lnTo>
                  <a:lnTo>
                    <a:pt x="5429" y="37"/>
                  </a:lnTo>
                  <a:lnTo>
                    <a:pt x="5356" y="1"/>
                  </a:lnTo>
                  <a:lnTo>
                    <a:pt x="5209" y="1"/>
                  </a:lnTo>
                  <a:lnTo>
                    <a:pt x="5025" y="37"/>
                  </a:lnTo>
                  <a:lnTo>
                    <a:pt x="4915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308" name="Google Shape;308;p5"/>
            <p:cNvSpPr/>
            <p:nvPr/>
          </p:nvSpPr>
          <p:spPr>
            <a:xfrm>
              <a:off x="6789450" y="3384325"/>
              <a:ext cx="262300" cy="186175"/>
            </a:xfrm>
            <a:custGeom>
              <a:avLst/>
              <a:gdLst/>
              <a:ahLst/>
              <a:cxnLst/>
              <a:rect l="l" t="t" r="r" b="b"/>
              <a:pathLst>
                <a:path w="10492" h="7447" extrusionOk="0">
                  <a:moveTo>
                    <a:pt x="7300" y="1761"/>
                  </a:moveTo>
                  <a:lnTo>
                    <a:pt x="7117" y="1797"/>
                  </a:lnTo>
                  <a:lnTo>
                    <a:pt x="6897" y="1834"/>
                  </a:lnTo>
                  <a:lnTo>
                    <a:pt x="6713" y="1907"/>
                  </a:lnTo>
                  <a:lnTo>
                    <a:pt x="6530" y="2017"/>
                  </a:lnTo>
                  <a:lnTo>
                    <a:pt x="6383" y="2128"/>
                  </a:lnTo>
                  <a:lnTo>
                    <a:pt x="6273" y="2274"/>
                  </a:lnTo>
                  <a:lnTo>
                    <a:pt x="6200" y="2458"/>
                  </a:lnTo>
                  <a:lnTo>
                    <a:pt x="6200" y="2531"/>
                  </a:lnTo>
                  <a:lnTo>
                    <a:pt x="6237" y="2604"/>
                  </a:lnTo>
                  <a:lnTo>
                    <a:pt x="6310" y="2641"/>
                  </a:lnTo>
                  <a:lnTo>
                    <a:pt x="6383" y="2641"/>
                  </a:lnTo>
                  <a:lnTo>
                    <a:pt x="6530" y="2604"/>
                  </a:lnTo>
                  <a:lnTo>
                    <a:pt x="6640" y="2531"/>
                  </a:lnTo>
                  <a:lnTo>
                    <a:pt x="6860" y="2384"/>
                  </a:lnTo>
                  <a:lnTo>
                    <a:pt x="7007" y="2348"/>
                  </a:lnTo>
                  <a:lnTo>
                    <a:pt x="7154" y="2274"/>
                  </a:lnTo>
                  <a:lnTo>
                    <a:pt x="7484" y="2274"/>
                  </a:lnTo>
                  <a:lnTo>
                    <a:pt x="7667" y="2311"/>
                  </a:lnTo>
                  <a:lnTo>
                    <a:pt x="7851" y="2384"/>
                  </a:lnTo>
                  <a:lnTo>
                    <a:pt x="7924" y="2458"/>
                  </a:lnTo>
                  <a:lnTo>
                    <a:pt x="7961" y="2531"/>
                  </a:lnTo>
                  <a:lnTo>
                    <a:pt x="7997" y="2641"/>
                  </a:lnTo>
                  <a:lnTo>
                    <a:pt x="7997" y="2751"/>
                  </a:lnTo>
                  <a:lnTo>
                    <a:pt x="7961" y="2898"/>
                  </a:lnTo>
                  <a:lnTo>
                    <a:pt x="7887" y="3045"/>
                  </a:lnTo>
                  <a:lnTo>
                    <a:pt x="7667" y="3338"/>
                  </a:lnTo>
                  <a:lnTo>
                    <a:pt x="7190" y="3998"/>
                  </a:lnTo>
                  <a:lnTo>
                    <a:pt x="6713" y="4622"/>
                  </a:lnTo>
                  <a:lnTo>
                    <a:pt x="5686" y="5869"/>
                  </a:lnTo>
                  <a:lnTo>
                    <a:pt x="5613" y="6016"/>
                  </a:lnTo>
                  <a:lnTo>
                    <a:pt x="5650" y="6162"/>
                  </a:lnTo>
                  <a:lnTo>
                    <a:pt x="5686" y="6236"/>
                  </a:lnTo>
                  <a:lnTo>
                    <a:pt x="5723" y="6273"/>
                  </a:lnTo>
                  <a:lnTo>
                    <a:pt x="5796" y="6309"/>
                  </a:lnTo>
                  <a:lnTo>
                    <a:pt x="5870" y="6309"/>
                  </a:lnTo>
                  <a:lnTo>
                    <a:pt x="6567" y="6273"/>
                  </a:lnTo>
                  <a:lnTo>
                    <a:pt x="7264" y="6309"/>
                  </a:lnTo>
                  <a:lnTo>
                    <a:pt x="8034" y="6346"/>
                  </a:lnTo>
                  <a:lnTo>
                    <a:pt x="8401" y="6419"/>
                  </a:lnTo>
                  <a:lnTo>
                    <a:pt x="8547" y="6419"/>
                  </a:lnTo>
                  <a:lnTo>
                    <a:pt x="8731" y="6383"/>
                  </a:lnTo>
                  <a:lnTo>
                    <a:pt x="8841" y="6309"/>
                  </a:lnTo>
                  <a:lnTo>
                    <a:pt x="8878" y="6199"/>
                  </a:lnTo>
                  <a:lnTo>
                    <a:pt x="8878" y="6089"/>
                  </a:lnTo>
                  <a:lnTo>
                    <a:pt x="8768" y="6016"/>
                  </a:lnTo>
                  <a:lnTo>
                    <a:pt x="8658" y="5942"/>
                  </a:lnTo>
                  <a:lnTo>
                    <a:pt x="8474" y="5869"/>
                  </a:lnTo>
                  <a:lnTo>
                    <a:pt x="8107" y="5796"/>
                  </a:lnTo>
                  <a:lnTo>
                    <a:pt x="7410" y="5759"/>
                  </a:lnTo>
                  <a:lnTo>
                    <a:pt x="6457" y="5759"/>
                  </a:lnTo>
                  <a:lnTo>
                    <a:pt x="7557" y="4365"/>
                  </a:lnTo>
                  <a:lnTo>
                    <a:pt x="7851" y="3998"/>
                  </a:lnTo>
                  <a:lnTo>
                    <a:pt x="8144" y="3595"/>
                  </a:lnTo>
                  <a:lnTo>
                    <a:pt x="8291" y="3375"/>
                  </a:lnTo>
                  <a:lnTo>
                    <a:pt x="8401" y="3191"/>
                  </a:lnTo>
                  <a:lnTo>
                    <a:pt x="8474" y="2935"/>
                  </a:lnTo>
                  <a:lnTo>
                    <a:pt x="8511" y="2714"/>
                  </a:lnTo>
                  <a:lnTo>
                    <a:pt x="8511" y="2494"/>
                  </a:lnTo>
                  <a:lnTo>
                    <a:pt x="8437" y="2311"/>
                  </a:lnTo>
                  <a:lnTo>
                    <a:pt x="8327" y="2164"/>
                  </a:lnTo>
                  <a:lnTo>
                    <a:pt x="8217" y="2017"/>
                  </a:lnTo>
                  <a:lnTo>
                    <a:pt x="8071" y="1907"/>
                  </a:lnTo>
                  <a:lnTo>
                    <a:pt x="7887" y="1834"/>
                  </a:lnTo>
                  <a:lnTo>
                    <a:pt x="7667" y="1797"/>
                  </a:lnTo>
                  <a:lnTo>
                    <a:pt x="7484" y="1761"/>
                  </a:lnTo>
                  <a:close/>
                  <a:moveTo>
                    <a:pt x="954" y="0"/>
                  </a:moveTo>
                  <a:lnTo>
                    <a:pt x="771" y="37"/>
                  </a:lnTo>
                  <a:lnTo>
                    <a:pt x="624" y="110"/>
                  </a:lnTo>
                  <a:lnTo>
                    <a:pt x="441" y="183"/>
                  </a:lnTo>
                  <a:lnTo>
                    <a:pt x="294" y="257"/>
                  </a:lnTo>
                  <a:lnTo>
                    <a:pt x="147" y="404"/>
                  </a:lnTo>
                  <a:lnTo>
                    <a:pt x="37" y="514"/>
                  </a:lnTo>
                  <a:lnTo>
                    <a:pt x="1" y="587"/>
                  </a:lnTo>
                  <a:lnTo>
                    <a:pt x="1" y="660"/>
                  </a:lnTo>
                  <a:lnTo>
                    <a:pt x="74" y="770"/>
                  </a:lnTo>
                  <a:lnTo>
                    <a:pt x="184" y="844"/>
                  </a:lnTo>
                  <a:lnTo>
                    <a:pt x="257" y="844"/>
                  </a:lnTo>
                  <a:lnTo>
                    <a:pt x="331" y="807"/>
                  </a:lnTo>
                  <a:lnTo>
                    <a:pt x="661" y="660"/>
                  </a:lnTo>
                  <a:lnTo>
                    <a:pt x="844" y="624"/>
                  </a:lnTo>
                  <a:lnTo>
                    <a:pt x="1028" y="587"/>
                  </a:lnTo>
                  <a:lnTo>
                    <a:pt x="991" y="624"/>
                  </a:lnTo>
                  <a:lnTo>
                    <a:pt x="991" y="844"/>
                  </a:lnTo>
                  <a:lnTo>
                    <a:pt x="991" y="1064"/>
                  </a:lnTo>
                  <a:lnTo>
                    <a:pt x="1101" y="1467"/>
                  </a:lnTo>
                  <a:lnTo>
                    <a:pt x="1358" y="2641"/>
                  </a:lnTo>
                  <a:lnTo>
                    <a:pt x="2312" y="7263"/>
                  </a:lnTo>
                  <a:lnTo>
                    <a:pt x="2348" y="7336"/>
                  </a:lnTo>
                  <a:lnTo>
                    <a:pt x="2422" y="7410"/>
                  </a:lnTo>
                  <a:lnTo>
                    <a:pt x="2495" y="7446"/>
                  </a:lnTo>
                  <a:lnTo>
                    <a:pt x="2678" y="7446"/>
                  </a:lnTo>
                  <a:lnTo>
                    <a:pt x="2752" y="7410"/>
                  </a:lnTo>
                  <a:lnTo>
                    <a:pt x="2825" y="7336"/>
                  </a:lnTo>
                  <a:lnTo>
                    <a:pt x="2862" y="7263"/>
                  </a:lnTo>
                  <a:lnTo>
                    <a:pt x="4072" y="4108"/>
                  </a:lnTo>
                  <a:lnTo>
                    <a:pt x="5246" y="990"/>
                  </a:lnTo>
                  <a:lnTo>
                    <a:pt x="6457" y="917"/>
                  </a:lnTo>
                  <a:lnTo>
                    <a:pt x="7667" y="880"/>
                  </a:lnTo>
                  <a:lnTo>
                    <a:pt x="8988" y="917"/>
                  </a:lnTo>
                  <a:lnTo>
                    <a:pt x="9648" y="990"/>
                  </a:lnTo>
                  <a:lnTo>
                    <a:pt x="9978" y="990"/>
                  </a:lnTo>
                  <a:lnTo>
                    <a:pt x="10308" y="954"/>
                  </a:lnTo>
                  <a:lnTo>
                    <a:pt x="10382" y="917"/>
                  </a:lnTo>
                  <a:lnTo>
                    <a:pt x="10455" y="880"/>
                  </a:lnTo>
                  <a:lnTo>
                    <a:pt x="10492" y="807"/>
                  </a:lnTo>
                  <a:lnTo>
                    <a:pt x="10492" y="734"/>
                  </a:lnTo>
                  <a:lnTo>
                    <a:pt x="10418" y="587"/>
                  </a:lnTo>
                  <a:lnTo>
                    <a:pt x="10382" y="514"/>
                  </a:lnTo>
                  <a:lnTo>
                    <a:pt x="10308" y="477"/>
                  </a:lnTo>
                  <a:lnTo>
                    <a:pt x="10015" y="404"/>
                  </a:lnTo>
                  <a:lnTo>
                    <a:pt x="9721" y="367"/>
                  </a:lnTo>
                  <a:lnTo>
                    <a:pt x="9134" y="330"/>
                  </a:lnTo>
                  <a:lnTo>
                    <a:pt x="7814" y="293"/>
                  </a:lnTo>
                  <a:lnTo>
                    <a:pt x="6420" y="330"/>
                  </a:lnTo>
                  <a:lnTo>
                    <a:pt x="5026" y="404"/>
                  </a:lnTo>
                  <a:lnTo>
                    <a:pt x="4916" y="440"/>
                  </a:lnTo>
                  <a:lnTo>
                    <a:pt x="4843" y="477"/>
                  </a:lnTo>
                  <a:lnTo>
                    <a:pt x="4806" y="550"/>
                  </a:lnTo>
                  <a:lnTo>
                    <a:pt x="4733" y="624"/>
                  </a:lnTo>
                  <a:lnTo>
                    <a:pt x="2678" y="6162"/>
                  </a:lnTo>
                  <a:lnTo>
                    <a:pt x="2128" y="3705"/>
                  </a:lnTo>
                  <a:lnTo>
                    <a:pt x="1725" y="1981"/>
                  </a:lnTo>
                  <a:lnTo>
                    <a:pt x="1541" y="1210"/>
                  </a:lnTo>
                  <a:lnTo>
                    <a:pt x="1468" y="844"/>
                  </a:lnTo>
                  <a:lnTo>
                    <a:pt x="1431" y="660"/>
                  </a:lnTo>
                  <a:lnTo>
                    <a:pt x="1395" y="550"/>
                  </a:lnTo>
                  <a:lnTo>
                    <a:pt x="1431" y="550"/>
                  </a:lnTo>
                  <a:lnTo>
                    <a:pt x="1468" y="514"/>
                  </a:lnTo>
                  <a:lnTo>
                    <a:pt x="1468" y="477"/>
                  </a:lnTo>
                  <a:lnTo>
                    <a:pt x="1505" y="367"/>
                  </a:lnTo>
                  <a:lnTo>
                    <a:pt x="1505" y="220"/>
                  </a:lnTo>
                  <a:lnTo>
                    <a:pt x="1468" y="110"/>
                  </a:lnTo>
                  <a:lnTo>
                    <a:pt x="1395" y="73"/>
                  </a:lnTo>
                  <a:lnTo>
                    <a:pt x="1321" y="37"/>
                  </a:lnTo>
                  <a:lnTo>
                    <a:pt x="1138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309" name="Google Shape;309;p5"/>
            <p:cNvSpPr/>
            <p:nvPr/>
          </p:nvSpPr>
          <p:spPr>
            <a:xfrm>
              <a:off x="6950850" y="4617725"/>
              <a:ext cx="254050" cy="162350"/>
            </a:xfrm>
            <a:custGeom>
              <a:avLst/>
              <a:gdLst/>
              <a:ahLst/>
              <a:cxnLst/>
              <a:rect l="l" t="t" r="r" b="b"/>
              <a:pathLst>
                <a:path w="10162" h="6494" extrusionOk="0">
                  <a:moveTo>
                    <a:pt x="8291" y="587"/>
                  </a:moveTo>
                  <a:lnTo>
                    <a:pt x="8291" y="698"/>
                  </a:lnTo>
                  <a:lnTo>
                    <a:pt x="8327" y="771"/>
                  </a:lnTo>
                  <a:lnTo>
                    <a:pt x="8401" y="808"/>
                  </a:lnTo>
                  <a:lnTo>
                    <a:pt x="8474" y="808"/>
                  </a:lnTo>
                  <a:lnTo>
                    <a:pt x="8768" y="771"/>
                  </a:lnTo>
                  <a:lnTo>
                    <a:pt x="8914" y="771"/>
                  </a:lnTo>
                  <a:lnTo>
                    <a:pt x="8988" y="808"/>
                  </a:lnTo>
                  <a:lnTo>
                    <a:pt x="9024" y="844"/>
                  </a:lnTo>
                  <a:lnTo>
                    <a:pt x="9208" y="1101"/>
                  </a:lnTo>
                  <a:lnTo>
                    <a:pt x="9318" y="1321"/>
                  </a:lnTo>
                  <a:lnTo>
                    <a:pt x="9465" y="1615"/>
                  </a:lnTo>
                  <a:lnTo>
                    <a:pt x="9538" y="1871"/>
                  </a:lnTo>
                  <a:lnTo>
                    <a:pt x="9611" y="2165"/>
                  </a:lnTo>
                  <a:lnTo>
                    <a:pt x="9648" y="2458"/>
                  </a:lnTo>
                  <a:lnTo>
                    <a:pt x="9648" y="2715"/>
                  </a:lnTo>
                  <a:lnTo>
                    <a:pt x="9575" y="2972"/>
                  </a:lnTo>
                  <a:lnTo>
                    <a:pt x="9501" y="3229"/>
                  </a:lnTo>
                  <a:lnTo>
                    <a:pt x="9354" y="3485"/>
                  </a:lnTo>
                  <a:lnTo>
                    <a:pt x="9171" y="3669"/>
                  </a:lnTo>
                  <a:lnTo>
                    <a:pt x="8988" y="3852"/>
                  </a:lnTo>
                  <a:lnTo>
                    <a:pt x="8731" y="3962"/>
                  </a:lnTo>
                  <a:lnTo>
                    <a:pt x="8474" y="3999"/>
                  </a:lnTo>
                  <a:lnTo>
                    <a:pt x="8327" y="3999"/>
                  </a:lnTo>
                  <a:lnTo>
                    <a:pt x="8217" y="3925"/>
                  </a:lnTo>
                  <a:lnTo>
                    <a:pt x="8107" y="3852"/>
                  </a:lnTo>
                  <a:lnTo>
                    <a:pt x="7997" y="3742"/>
                  </a:lnTo>
                  <a:lnTo>
                    <a:pt x="7851" y="3485"/>
                  </a:lnTo>
                  <a:lnTo>
                    <a:pt x="7740" y="3229"/>
                  </a:lnTo>
                  <a:lnTo>
                    <a:pt x="7630" y="2935"/>
                  </a:lnTo>
                  <a:lnTo>
                    <a:pt x="7594" y="2605"/>
                  </a:lnTo>
                  <a:lnTo>
                    <a:pt x="7557" y="2311"/>
                  </a:lnTo>
                  <a:lnTo>
                    <a:pt x="7594" y="1981"/>
                  </a:lnTo>
                  <a:lnTo>
                    <a:pt x="7630" y="1578"/>
                  </a:lnTo>
                  <a:lnTo>
                    <a:pt x="7777" y="1211"/>
                  </a:lnTo>
                  <a:lnTo>
                    <a:pt x="7887" y="1028"/>
                  </a:lnTo>
                  <a:lnTo>
                    <a:pt x="7997" y="844"/>
                  </a:lnTo>
                  <a:lnTo>
                    <a:pt x="8107" y="698"/>
                  </a:lnTo>
                  <a:lnTo>
                    <a:pt x="8291" y="587"/>
                  </a:lnTo>
                  <a:close/>
                  <a:moveTo>
                    <a:pt x="8401" y="147"/>
                  </a:moveTo>
                  <a:lnTo>
                    <a:pt x="8181" y="221"/>
                  </a:lnTo>
                  <a:lnTo>
                    <a:pt x="7961" y="294"/>
                  </a:lnTo>
                  <a:lnTo>
                    <a:pt x="7814" y="404"/>
                  </a:lnTo>
                  <a:lnTo>
                    <a:pt x="7667" y="551"/>
                  </a:lnTo>
                  <a:lnTo>
                    <a:pt x="7520" y="698"/>
                  </a:lnTo>
                  <a:lnTo>
                    <a:pt x="7410" y="881"/>
                  </a:lnTo>
                  <a:lnTo>
                    <a:pt x="7264" y="1284"/>
                  </a:lnTo>
                  <a:lnTo>
                    <a:pt x="7154" y="1688"/>
                  </a:lnTo>
                  <a:lnTo>
                    <a:pt x="7117" y="2055"/>
                  </a:lnTo>
                  <a:lnTo>
                    <a:pt x="7080" y="2458"/>
                  </a:lnTo>
                  <a:lnTo>
                    <a:pt x="7154" y="2935"/>
                  </a:lnTo>
                  <a:lnTo>
                    <a:pt x="7264" y="3375"/>
                  </a:lnTo>
                  <a:lnTo>
                    <a:pt x="7410" y="3779"/>
                  </a:lnTo>
                  <a:lnTo>
                    <a:pt x="7520" y="3962"/>
                  </a:lnTo>
                  <a:lnTo>
                    <a:pt x="7667" y="4146"/>
                  </a:lnTo>
                  <a:lnTo>
                    <a:pt x="7814" y="4292"/>
                  </a:lnTo>
                  <a:lnTo>
                    <a:pt x="7961" y="4402"/>
                  </a:lnTo>
                  <a:lnTo>
                    <a:pt x="8144" y="4476"/>
                  </a:lnTo>
                  <a:lnTo>
                    <a:pt x="8364" y="4512"/>
                  </a:lnTo>
                  <a:lnTo>
                    <a:pt x="8584" y="4512"/>
                  </a:lnTo>
                  <a:lnTo>
                    <a:pt x="8768" y="4476"/>
                  </a:lnTo>
                  <a:lnTo>
                    <a:pt x="8988" y="4439"/>
                  </a:lnTo>
                  <a:lnTo>
                    <a:pt x="9134" y="4366"/>
                  </a:lnTo>
                  <a:lnTo>
                    <a:pt x="9318" y="4256"/>
                  </a:lnTo>
                  <a:lnTo>
                    <a:pt x="9465" y="4146"/>
                  </a:lnTo>
                  <a:lnTo>
                    <a:pt x="9721" y="3852"/>
                  </a:lnTo>
                  <a:lnTo>
                    <a:pt x="9905" y="3522"/>
                  </a:lnTo>
                  <a:lnTo>
                    <a:pt x="10051" y="3118"/>
                  </a:lnTo>
                  <a:lnTo>
                    <a:pt x="10161" y="2752"/>
                  </a:lnTo>
                  <a:lnTo>
                    <a:pt x="10161" y="2348"/>
                  </a:lnTo>
                  <a:lnTo>
                    <a:pt x="10125" y="2091"/>
                  </a:lnTo>
                  <a:lnTo>
                    <a:pt x="10051" y="1761"/>
                  </a:lnTo>
                  <a:lnTo>
                    <a:pt x="9941" y="1394"/>
                  </a:lnTo>
                  <a:lnTo>
                    <a:pt x="9758" y="1064"/>
                  </a:lnTo>
                  <a:lnTo>
                    <a:pt x="9575" y="734"/>
                  </a:lnTo>
                  <a:lnTo>
                    <a:pt x="9354" y="441"/>
                  </a:lnTo>
                  <a:lnTo>
                    <a:pt x="9244" y="331"/>
                  </a:lnTo>
                  <a:lnTo>
                    <a:pt x="9098" y="257"/>
                  </a:lnTo>
                  <a:lnTo>
                    <a:pt x="8988" y="221"/>
                  </a:lnTo>
                  <a:lnTo>
                    <a:pt x="8841" y="184"/>
                  </a:lnTo>
                  <a:lnTo>
                    <a:pt x="8621" y="147"/>
                  </a:lnTo>
                  <a:close/>
                  <a:moveTo>
                    <a:pt x="3999" y="1"/>
                  </a:moveTo>
                  <a:lnTo>
                    <a:pt x="3926" y="37"/>
                  </a:lnTo>
                  <a:lnTo>
                    <a:pt x="3852" y="111"/>
                  </a:lnTo>
                  <a:lnTo>
                    <a:pt x="3816" y="404"/>
                  </a:lnTo>
                  <a:lnTo>
                    <a:pt x="3779" y="734"/>
                  </a:lnTo>
                  <a:lnTo>
                    <a:pt x="3705" y="1321"/>
                  </a:lnTo>
                  <a:lnTo>
                    <a:pt x="3632" y="2458"/>
                  </a:lnTo>
                  <a:lnTo>
                    <a:pt x="2898" y="2385"/>
                  </a:lnTo>
                  <a:lnTo>
                    <a:pt x="2128" y="2385"/>
                  </a:lnTo>
                  <a:lnTo>
                    <a:pt x="1395" y="2422"/>
                  </a:lnTo>
                  <a:lnTo>
                    <a:pt x="1028" y="2495"/>
                  </a:lnTo>
                  <a:lnTo>
                    <a:pt x="661" y="2568"/>
                  </a:lnTo>
                  <a:lnTo>
                    <a:pt x="661" y="2495"/>
                  </a:lnTo>
                  <a:lnTo>
                    <a:pt x="588" y="2458"/>
                  </a:lnTo>
                  <a:lnTo>
                    <a:pt x="551" y="2495"/>
                  </a:lnTo>
                  <a:lnTo>
                    <a:pt x="478" y="1651"/>
                  </a:lnTo>
                  <a:lnTo>
                    <a:pt x="441" y="918"/>
                  </a:lnTo>
                  <a:lnTo>
                    <a:pt x="404" y="551"/>
                  </a:lnTo>
                  <a:lnTo>
                    <a:pt x="367" y="184"/>
                  </a:lnTo>
                  <a:lnTo>
                    <a:pt x="331" y="111"/>
                  </a:lnTo>
                  <a:lnTo>
                    <a:pt x="147" y="111"/>
                  </a:lnTo>
                  <a:lnTo>
                    <a:pt x="111" y="184"/>
                  </a:lnTo>
                  <a:lnTo>
                    <a:pt x="37" y="514"/>
                  </a:lnTo>
                  <a:lnTo>
                    <a:pt x="1" y="881"/>
                  </a:lnTo>
                  <a:lnTo>
                    <a:pt x="1" y="1578"/>
                  </a:lnTo>
                  <a:lnTo>
                    <a:pt x="37" y="2275"/>
                  </a:lnTo>
                  <a:lnTo>
                    <a:pt x="111" y="2972"/>
                  </a:lnTo>
                  <a:lnTo>
                    <a:pt x="184" y="3632"/>
                  </a:lnTo>
                  <a:lnTo>
                    <a:pt x="294" y="4329"/>
                  </a:lnTo>
                  <a:lnTo>
                    <a:pt x="404" y="4989"/>
                  </a:lnTo>
                  <a:lnTo>
                    <a:pt x="478" y="5356"/>
                  </a:lnTo>
                  <a:lnTo>
                    <a:pt x="551" y="5503"/>
                  </a:lnTo>
                  <a:lnTo>
                    <a:pt x="588" y="5650"/>
                  </a:lnTo>
                  <a:lnTo>
                    <a:pt x="551" y="5723"/>
                  </a:lnTo>
                  <a:lnTo>
                    <a:pt x="588" y="5833"/>
                  </a:lnTo>
                  <a:lnTo>
                    <a:pt x="661" y="5906"/>
                  </a:lnTo>
                  <a:lnTo>
                    <a:pt x="734" y="5943"/>
                  </a:lnTo>
                  <a:lnTo>
                    <a:pt x="881" y="5943"/>
                  </a:lnTo>
                  <a:lnTo>
                    <a:pt x="954" y="5906"/>
                  </a:lnTo>
                  <a:lnTo>
                    <a:pt x="1028" y="5833"/>
                  </a:lnTo>
                  <a:lnTo>
                    <a:pt x="1064" y="5760"/>
                  </a:lnTo>
                  <a:lnTo>
                    <a:pt x="1064" y="5650"/>
                  </a:lnTo>
                  <a:lnTo>
                    <a:pt x="1064" y="5466"/>
                  </a:lnTo>
                  <a:lnTo>
                    <a:pt x="881" y="4696"/>
                  </a:lnTo>
                  <a:lnTo>
                    <a:pt x="734" y="3889"/>
                  </a:lnTo>
                  <a:lnTo>
                    <a:pt x="624" y="3082"/>
                  </a:lnTo>
                  <a:lnTo>
                    <a:pt x="588" y="2935"/>
                  </a:lnTo>
                  <a:lnTo>
                    <a:pt x="991" y="2972"/>
                  </a:lnTo>
                  <a:lnTo>
                    <a:pt x="1358" y="2935"/>
                  </a:lnTo>
                  <a:lnTo>
                    <a:pt x="2128" y="2898"/>
                  </a:lnTo>
                  <a:lnTo>
                    <a:pt x="2862" y="2898"/>
                  </a:lnTo>
                  <a:lnTo>
                    <a:pt x="3632" y="2972"/>
                  </a:lnTo>
                  <a:lnTo>
                    <a:pt x="3559" y="4256"/>
                  </a:lnTo>
                  <a:lnTo>
                    <a:pt x="3485" y="4843"/>
                  </a:lnTo>
                  <a:lnTo>
                    <a:pt x="3485" y="4989"/>
                  </a:lnTo>
                  <a:lnTo>
                    <a:pt x="3522" y="5173"/>
                  </a:lnTo>
                  <a:lnTo>
                    <a:pt x="3559" y="5283"/>
                  </a:lnTo>
                  <a:lnTo>
                    <a:pt x="3632" y="5393"/>
                  </a:lnTo>
                  <a:lnTo>
                    <a:pt x="3669" y="5429"/>
                  </a:lnTo>
                  <a:lnTo>
                    <a:pt x="3742" y="5466"/>
                  </a:lnTo>
                  <a:lnTo>
                    <a:pt x="3852" y="5393"/>
                  </a:lnTo>
                  <a:lnTo>
                    <a:pt x="3926" y="5319"/>
                  </a:lnTo>
                  <a:lnTo>
                    <a:pt x="3999" y="5209"/>
                  </a:lnTo>
                  <a:lnTo>
                    <a:pt x="4036" y="4916"/>
                  </a:lnTo>
                  <a:lnTo>
                    <a:pt x="4036" y="4366"/>
                  </a:lnTo>
                  <a:lnTo>
                    <a:pt x="4109" y="2935"/>
                  </a:lnTo>
                  <a:lnTo>
                    <a:pt x="4146" y="1468"/>
                  </a:lnTo>
                  <a:lnTo>
                    <a:pt x="4182" y="771"/>
                  </a:lnTo>
                  <a:lnTo>
                    <a:pt x="4182" y="441"/>
                  </a:lnTo>
                  <a:lnTo>
                    <a:pt x="4146" y="111"/>
                  </a:lnTo>
                  <a:lnTo>
                    <a:pt x="4072" y="37"/>
                  </a:lnTo>
                  <a:lnTo>
                    <a:pt x="3999" y="1"/>
                  </a:lnTo>
                  <a:close/>
                  <a:moveTo>
                    <a:pt x="5503" y="3779"/>
                  </a:moveTo>
                  <a:lnTo>
                    <a:pt x="5246" y="3815"/>
                  </a:lnTo>
                  <a:lnTo>
                    <a:pt x="5026" y="3925"/>
                  </a:lnTo>
                  <a:lnTo>
                    <a:pt x="4879" y="3999"/>
                  </a:lnTo>
                  <a:lnTo>
                    <a:pt x="4806" y="4109"/>
                  </a:lnTo>
                  <a:lnTo>
                    <a:pt x="4806" y="4146"/>
                  </a:lnTo>
                  <a:lnTo>
                    <a:pt x="4843" y="4182"/>
                  </a:lnTo>
                  <a:lnTo>
                    <a:pt x="4916" y="4256"/>
                  </a:lnTo>
                  <a:lnTo>
                    <a:pt x="5246" y="4256"/>
                  </a:lnTo>
                  <a:lnTo>
                    <a:pt x="5723" y="4219"/>
                  </a:lnTo>
                  <a:lnTo>
                    <a:pt x="5723" y="4219"/>
                  </a:lnTo>
                  <a:lnTo>
                    <a:pt x="5686" y="4329"/>
                  </a:lnTo>
                  <a:lnTo>
                    <a:pt x="5576" y="4439"/>
                  </a:lnTo>
                  <a:lnTo>
                    <a:pt x="5393" y="4622"/>
                  </a:lnTo>
                  <a:lnTo>
                    <a:pt x="5026" y="5099"/>
                  </a:lnTo>
                  <a:lnTo>
                    <a:pt x="4659" y="5613"/>
                  </a:lnTo>
                  <a:lnTo>
                    <a:pt x="4366" y="6126"/>
                  </a:lnTo>
                  <a:lnTo>
                    <a:pt x="4329" y="6273"/>
                  </a:lnTo>
                  <a:lnTo>
                    <a:pt x="4366" y="6420"/>
                  </a:lnTo>
                  <a:lnTo>
                    <a:pt x="4476" y="6493"/>
                  </a:lnTo>
                  <a:lnTo>
                    <a:pt x="4623" y="6493"/>
                  </a:lnTo>
                  <a:lnTo>
                    <a:pt x="6310" y="6126"/>
                  </a:lnTo>
                  <a:lnTo>
                    <a:pt x="6383" y="6090"/>
                  </a:lnTo>
                  <a:lnTo>
                    <a:pt x="6457" y="6016"/>
                  </a:lnTo>
                  <a:lnTo>
                    <a:pt x="6493" y="5943"/>
                  </a:lnTo>
                  <a:lnTo>
                    <a:pt x="6457" y="5833"/>
                  </a:lnTo>
                  <a:lnTo>
                    <a:pt x="6420" y="5760"/>
                  </a:lnTo>
                  <a:lnTo>
                    <a:pt x="6383" y="5686"/>
                  </a:lnTo>
                  <a:lnTo>
                    <a:pt x="6273" y="5650"/>
                  </a:lnTo>
                  <a:lnTo>
                    <a:pt x="6163" y="5650"/>
                  </a:lnTo>
                  <a:lnTo>
                    <a:pt x="5026" y="5906"/>
                  </a:lnTo>
                  <a:lnTo>
                    <a:pt x="5319" y="5466"/>
                  </a:lnTo>
                  <a:lnTo>
                    <a:pt x="5650" y="5063"/>
                  </a:lnTo>
                  <a:lnTo>
                    <a:pt x="5870" y="4806"/>
                  </a:lnTo>
                  <a:lnTo>
                    <a:pt x="6053" y="4549"/>
                  </a:lnTo>
                  <a:lnTo>
                    <a:pt x="6126" y="4402"/>
                  </a:lnTo>
                  <a:lnTo>
                    <a:pt x="6200" y="4256"/>
                  </a:lnTo>
                  <a:lnTo>
                    <a:pt x="6200" y="4109"/>
                  </a:lnTo>
                  <a:lnTo>
                    <a:pt x="6200" y="3925"/>
                  </a:lnTo>
                  <a:lnTo>
                    <a:pt x="6163" y="3889"/>
                  </a:lnTo>
                  <a:lnTo>
                    <a:pt x="6126" y="3815"/>
                  </a:lnTo>
                  <a:lnTo>
                    <a:pt x="5980" y="3779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310" name="Google Shape;310;p5"/>
            <p:cNvSpPr/>
            <p:nvPr/>
          </p:nvSpPr>
          <p:spPr>
            <a:xfrm>
              <a:off x="6051225" y="1090800"/>
              <a:ext cx="285225" cy="283400"/>
            </a:xfrm>
            <a:custGeom>
              <a:avLst/>
              <a:gdLst/>
              <a:ahLst/>
              <a:cxnLst/>
              <a:rect l="l" t="t" r="r" b="b"/>
              <a:pathLst>
                <a:path w="11409" h="11336" extrusionOk="0">
                  <a:moveTo>
                    <a:pt x="5173" y="4219"/>
                  </a:moveTo>
                  <a:lnTo>
                    <a:pt x="5136" y="4256"/>
                  </a:lnTo>
                  <a:lnTo>
                    <a:pt x="5100" y="4292"/>
                  </a:lnTo>
                  <a:lnTo>
                    <a:pt x="4990" y="4366"/>
                  </a:lnTo>
                  <a:lnTo>
                    <a:pt x="4916" y="4476"/>
                  </a:lnTo>
                  <a:lnTo>
                    <a:pt x="4916" y="4512"/>
                  </a:lnTo>
                  <a:lnTo>
                    <a:pt x="4843" y="4659"/>
                  </a:lnTo>
                  <a:lnTo>
                    <a:pt x="4843" y="4769"/>
                  </a:lnTo>
                  <a:lnTo>
                    <a:pt x="4880" y="4843"/>
                  </a:lnTo>
                  <a:lnTo>
                    <a:pt x="4990" y="4916"/>
                  </a:lnTo>
                  <a:lnTo>
                    <a:pt x="5100" y="4989"/>
                  </a:lnTo>
                  <a:lnTo>
                    <a:pt x="5283" y="4989"/>
                  </a:lnTo>
                  <a:lnTo>
                    <a:pt x="5430" y="4916"/>
                  </a:lnTo>
                  <a:lnTo>
                    <a:pt x="5540" y="4769"/>
                  </a:lnTo>
                  <a:lnTo>
                    <a:pt x="5577" y="4696"/>
                  </a:lnTo>
                  <a:lnTo>
                    <a:pt x="5613" y="4623"/>
                  </a:lnTo>
                  <a:lnTo>
                    <a:pt x="5577" y="4549"/>
                  </a:lnTo>
                  <a:lnTo>
                    <a:pt x="5577" y="4476"/>
                  </a:lnTo>
                  <a:lnTo>
                    <a:pt x="5430" y="4402"/>
                  </a:lnTo>
                  <a:lnTo>
                    <a:pt x="5320" y="4366"/>
                  </a:lnTo>
                  <a:lnTo>
                    <a:pt x="5320" y="4292"/>
                  </a:lnTo>
                  <a:lnTo>
                    <a:pt x="5246" y="4256"/>
                  </a:lnTo>
                  <a:lnTo>
                    <a:pt x="5173" y="4219"/>
                  </a:lnTo>
                  <a:close/>
                  <a:moveTo>
                    <a:pt x="5980" y="6016"/>
                  </a:moveTo>
                  <a:lnTo>
                    <a:pt x="6017" y="6053"/>
                  </a:lnTo>
                  <a:lnTo>
                    <a:pt x="6053" y="6126"/>
                  </a:lnTo>
                  <a:lnTo>
                    <a:pt x="6053" y="6200"/>
                  </a:lnTo>
                  <a:lnTo>
                    <a:pt x="5907" y="6237"/>
                  </a:lnTo>
                  <a:lnTo>
                    <a:pt x="5943" y="6090"/>
                  </a:lnTo>
                  <a:lnTo>
                    <a:pt x="5980" y="6016"/>
                  </a:lnTo>
                  <a:close/>
                  <a:moveTo>
                    <a:pt x="5833" y="5613"/>
                  </a:moveTo>
                  <a:lnTo>
                    <a:pt x="5723" y="5650"/>
                  </a:lnTo>
                  <a:lnTo>
                    <a:pt x="5650" y="5723"/>
                  </a:lnTo>
                  <a:lnTo>
                    <a:pt x="5613" y="5796"/>
                  </a:lnTo>
                  <a:lnTo>
                    <a:pt x="5613" y="5870"/>
                  </a:lnTo>
                  <a:lnTo>
                    <a:pt x="5687" y="5943"/>
                  </a:lnTo>
                  <a:lnTo>
                    <a:pt x="5577" y="6163"/>
                  </a:lnTo>
                  <a:lnTo>
                    <a:pt x="5540" y="6420"/>
                  </a:lnTo>
                  <a:lnTo>
                    <a:pt x="5577" y="6530"/>
                  </a:lnTo>
                  <a:lnTo>
                    <a:pt x="5687" y="6567"/>
                  </a:lnTo>
                  <a:lnTo>
                    <a:pt x="5833" y="6603"/>
                  </a:lnTo>
                  <a:lnTo>
                    <a:pt x="5980" y="6603"/>
                  </a:lnTo>
                  <a:lnTo>
                    <a:pt x="6090" y="6567"/>
                  </a:lnTo>
                  <a:lnTo>
                    <a:pt x="6237" y="6530"/>
                  </a:lnTo>
                  <a:lnTo>
                    <a:pt x="6347" y="6457"/>
                  </a:lnTo>
                  <a:lnTo>
                    <a:pt x="6420" y="6347"/>
                  </a:lnTo>
                  <a:lnTo>
                    <a:pt x="6457" y="6200"/>
                  </a:lnTo>
                  <a:lnTo>
                    <a:pt x="6457" y="6053"/>
                  </a:lnTo>
                  <a:lnTo>
                    <a:pt x="6420" y="5943"/>
                  </a:lnTo>
                  <a:lnTo>
                    <a:pt x="6347" y="5833"/>
                  </a:lnTo>
                  <a:lnTo>
                    <a:pt x="6274" y="5760"/>
                  </a:lnTo>
                  <a:lnTo>
                    <a:pt x="6163" y="5686"/>
                  </a:lnTo>
                  <a:lnTo>
                    <a:pt x="6053" y="5650"/>
                  </a:lnTo>
                  <a:lnTo>
                    <a:pt x="5943" y="5613"/>
                  </a:lnTo>
                  <a:close/>
                  <a:moveTo>
                    <a:pt x="3926" y="441"/>
                  </a:moveTo>
                  <a:lnTo>
                    <a:pt x="4623" y="478"/>
                  </a:lnTo>
                  <a:lnTo>
                    <a:pt x="5356" y="478"/>
                  </a:lnTo>
                  <a:lnTo>
                    <a:pt x="6824" y="551"/>
                  </a:lnTo>
                  <a:lnTo>
                    <a:pt x="7631" y="551"/>
                  </a:lnTo>
                  <a:lnTo>
                    <a:pt x="7704" y="734"/>
                  </a:lnTo>
                  <a:lnTo>
                    <a:pt x="7777" y="1064"/>
                  </a:lnTo>
                  <a:lnTo>
                    <a:pt x="7521" y="1174"/>
                  </a:lnTo>
                  <a:lnTo>
                    <a:pt x="7191" y="1211"/>
                  </a:lnTo>
                  <a:lnTo>
                    <a:pt x="7044" y="1211"/>
                  </a:lnTo>
                  <a:lnTo>
                    <a:pt x="6860" y="1174"/>
                  </a:lnTo>
                  <a:lnTo>
                    <a:pt x="6714" y="1174"/>
                  </a:lnTo>
                  <a:lnTo>
                    <a:pt x="6530" y="1211"/>
                  </a:lnTo>
                  <a:lnTo>
                    <a:pt x="6494" y="1248"/>
                  </a:lnTo>
                  <a:lnTo>
                    <a:pt x="6457" y="1321"/>
                  </a:lnTo>
                  <a:lnTo>
                    <a:pt x="6420" y="1395"/>
                  </a:lnTo>
                  <a:lnTo>
                    <a:pt x="6457" y="1468"/>
                  </a:lnTo>
                  <a:lnTo>
                    <a:pt x="6457" y="1505"/>
                  </a:lnTo>
                  <a:lnTo>
                    <a:pt x="6494" y="1578"/>
                  </a:lnTo>
                  <a:lnTo>
                    <a:pt x="6567" y="1651"/>
                  </a:lnTo>
                  <a:lnTo>
                    <a:pt x="6567" y="1871"/>
                  </a:lnTo>
                  <a:lnTo>
                    <a:pt x="6567" y="2092"/>
                  </a:lnTo>
                  <a:lnTo>
                    <a:pt x="6640" y="2642"/>
                  </a:lnTo>
                  <a:lnTo>
                    <a:pt x="6677" y="3192"/>
                  </a:lnTo>
                  <a:lnTo>
                    <a:pt x="6714" y="3632"/>
                  </a:lnTo>
                  <a:lnTo>
                    <a:pt x="6714" y="4072"/>
                  </a:lnTo>
                  <a:lnTo>
                    <a:pt x="6677" y="4586"/>
                  </a:lnTo>
                  <a:lnTo>
                    <a:pt x="6640" y="4843"/>
                  </a:lnTo>
                  <a:lnTo>
                    <a:pt x="6640" y="5099"/>
                  </a:lnTo>
                  <a:lnTo>
                    <a:pt x="6677" y="5246"/>
                  </a:lnTo>
                  <a:lnTo>
                    <a:pt x="6640" y="5319"/>
                  </a:lnTo>
                  <a:lnTo>
                    <a:pt x="6640" y="5393"/>
                  </a:lnTo>
                  <a:lnTo>
                    <a:pt x="6640" y="5466"/>
                  </a:lnTo>
                  <a:lnTo>
                    <a:pt x="6714" y="5540"/>
                  </a:lnTo>
                  <a:lnTo>
                    <a:pt x="7117" y="5796"/>
                  </a:lnTo>
                  <a:lnTo>
                    <a:pt x="7484" y="6016"/>
                  </a:lnTo>
                  <a:lnTo>
                    <a:pt x="7851" y="6310"/>
                  </a:lnTo>
                  <a:lnTo>
                    <a:pt x="8218" y="6640"/>
                  </a:lnTo>
                  <a:lnTo>
                    <a:pt x="8915" y="7300"/>
                  </a:lnTo>
                  <a:lnTo>
                    <a:pt x="8621" y="7337"/>
                  </a:lnTo>
                  <a:lnTo>
                    <a:pt x="8328" y="7300"/>
                  </a:lnTo>
                  <a:lnTo>
                    <a:pt x="8108" y="7227"/>
                  </a:lnTo>
                  <a:lnTo>
                    <a:pt x="7887" y="7154"/>
                  </a:lnTo>
                  <a:lnTo>
                    <a:pt x="7484" y="6933"/>
                  </a:lnTo>
                  <a:lnTo>
                    <a:pt x="7117" y="6823"/>
                  </a:lnTo>
                  <a:lnTo>
                    <a:pt x="6750" y="6787"/>
                  </a:lnTo>
                  <a:lnTo>
                    <a:pt x="6384" y="6823"/>
                  </a:lnTo>
                  <a:lnTo>
                    <a:pt x="5980" y="6933"/>
                  </a:lnTo>
                  <a:lnTo>
                    <a:pt x="5577" y="7044"/>
                  </a:lnTo>
                  <a:lnTo>
                    <a:pt x="5210" y="7227"/>
                  </a:lnTo>
                  <a:lnTo>
                    <a:pt x="4843" y="7374"/>
                  </a:lnTo>
                  <a:lnTo>
                    <a:pt x="4439" y="7520"/>
                  </a:lnTo>
                  <a:lnTo>
                    <a:pt x="4109" y="7557"/>
                  </a:lnTo>
                  <a:lnTo>
                    <a:pt x="3816" y="7594"/>
                  </a:lnTo>
                  <a:lnTo>
                    <a:pt x="3889" y="7557"/>
                  </a:lnTo>
                  <a:lnTo>
                    <a:pt x="3926" y="7484"/>
                  </a:lnTo>
                  <a:lnTo>
                    <a:pt x="3926" y="7374"/>
                  </a:lnTo>
                  <a:lnTo>
                    <a:pt x="3926" y="7300"/>
                  </a:lnTo>
                  <a:lnTo>
                    <a:pt x="3889" y="7227"/>
                  </a:lnTo>
                  <a:lnTo>
                    <a:pt x="3816" y="7190"/>
                  </a:lnTo>
                  <a:lnTo>
                    <a:pt x="2789" y="7190"/>
                  </a:lnTo>
                  <a:lnTo>
                    <a:pt x="2935" y="7044"/>
                  </a:lnTo>
                  <a:lnTo>
                    <a:pt x="3266" y="6677"/>
                  </a:lnTo>
                  <a:lnTo>
                    <a:pt x="3559" y="6713"/>
                  </a:lnTo>
                  <a:lnTo>
                    <a:pt x="3853" y="6713"/>
                  </a:lnTo>
                  <a:lnTo>
                    <a:pt x="4403" y="6677"/>
                  </a:lnTo>
                  <a:lnTo>
                    <a:pt x="4549" y="6640"/>
                  </a:lnTo>
                  <a:lnTo>
                    <a:pt x="4623" y="6530"/>
                  </a:lnTo>
                  <a:lnTo>
                    <a:pt x="4623" y="6457"/>
                  </a:lnTo>
                  <a:lnTo>
                    <a:pt x="4586" y="6383"/>
                  </a:lnTo>
                  <a:lnTo>
                    <a:pt x="4513" y="6310"/>
                  </a:lnTo>
                  <a:lnTo>
                    <a:pt x="4403" y="6273"/>
                  </a:lnTo>
                  <a:lnTo>
                    <a:pt x="3669" y="6273"/>
                  </a:lnTo>
                  <a:lnTo>
                    <a:pt x="3926" y="6016"/>
                  </a:lnTo>
                  <a:lnTo>
                    <a:pt x="4183" y="5723"/>
                  </a:lnTo>
                  <a:lnTo>
                    <a:pt x="4293" y="5723"/>
                  </a:lnTo>
                  <a:lnTo>
                    <a:pt x="4366" y="5686"/>
                  </a:lnTo>
                  <a:lnTo>
                    <a:pt x="4439" y="5576"/>
                  </a:lnTo>
                  <a:lnTo>
                    <a:pt x="4476" y="5466"/>
                  </a:lnTo>
                  <a:lnTo>
                    <a:pt x="4403" y="3449"/>
                  </a:lnTo>
                  <a:lnTo>
                    <a:pt x="4366" y="2495"/>
                  </a:lnTo>
                  <a:lnTo>
                    <a:pt x="4329" y="2018"/>
                  </a:lnTo>
                  <a:lnTo>
                    <a:pt x="4293" y="1541"/>
                  </a:lnTo>
                  <a:lnTo>
                    <a:pt x="4256" y="1431"/>
                  </a:lnTo>
                  <a:lnTo>
                    <a:pt x="4549" y="1505"/>
                  </a:lnTo>
                  <a:lnTo>
                    <a:pt x="4953" y="1578"/>
                  </a:lnTo>
                  <a:lnTo>
                    <a:pt x="5173" y="1578"/>
                  </a:lnTo>
                  <a:lnTo>
                    <a:pt x="5356" y="1505"/>
                  </a:lnTo>
                  <a:lnTo>
                    <a:pt x="5393" y="1468"/>
                  </a:lnTo>
                  <a:lnTo>
                    <a:pt x="5430" y="1431"/>
                  </a:lnTo>
                  <a:lnTo>
                    <a:pt x="5430" y="1358"/>
                  </a:lnTo>
                  <a:lnTo>
                    <a:pt x="5393" y="1321"/>
                  </a:lnTo>
                  <a:lnTo>
                    <a:pt x="5246" y="1211"/>
                  </a:lnTo>
                  <a:lnTo>
                    <a:pt x="5063" y="1174"/>
                  </a:lnTo>
                  <a:lnTo>
                    <a:pt x="4733" y="1138"/>
                  </a:lnTo>
                  <a:lnTo>
                    <a:pt x="4219" y="1064"/>
                  </a:lnTo>
                  <a:lnTo>
                    <a:pt x="4183" y="1028"/>
                  </a:lnTo>
                  <a:lnTo>
                    <a:pt x="4146" y="991"/>
                  </a:lnTo>
                  <a:lnTo>
                    <a:pt x="3999" y="991"/>
                  </a:lnTo>
                  <a:lnTo>
                    <a:pt x="3853" y="1028"/>
                  </a:lnTo>
                  <a:lnTo>
                    <a:pt x="3706" y="1064"/>
                  </a:lnTo>
                  <a:lnTo>
                    <a:pt x="3596" y="1064"/>
                  </a:lnTo>
                  <a:lnTo>
                    <a:pt x="3522" y="1028"/>
                  </a:lnTo>
                  <a:lnTo>
                    <a:pt x="3486" y="991"/>
                  </a:lnTo>
                  <a:lnTo>
                    <a:pt x="3412" y="881"/>
                  </a:lnTo>
                  <a:lnTo>
                    <a:pt x="3412" y="771"/>
                  </a:lnTo>
                  <a:lnTo>
                    <a:pt x="3412" y="698"/>
                  </a:lnTo>
                  <a:lnTo>
                    <a:pt x="3486" y="624"/>
                  </a:lnTo>
                  <a:lnTo>
                    <a:pt x="3559" y="551"/>
                  </a:lnTo>
                  <a:lnTo>
                    <a:pt x="3742" y="478"/>
                  </a:lnTo>
                  <a:lnTo>
                    <a:pt x="3926" y="441"/>
                  </a:lnTo>
                  <a:close/>
                  <a:moveTo>
                    <a:pt x="6090" y="8071"/>
                  </a:moveTo>
                  <a:lnTo>
                    <a:pt x="6127" y="8144"/>
                  </a:lnTo>
                  <a:lnTo>
                    <a:pt x="6127" y="8217"/>
                  </a:lnTo>
                  <a:lnTo>
                    <a:pt x="6090" y="8291"/>
                  </a:lnTo>
                  <a:lnTo>
                    <a:pt x="6053" y="8364"/>
                  </a:lnTo>
                  <a:lnTo>
                    <a:pt x="5980" y="8401"/>
                  </a:lnTo>
                  <a:lnTo>
                    <a:pt x="5907" y="8401"/>
                  </a:lnTo>
                  <a:lnTo>
                    <a:pt x="5833" y="8364"/>
                  </a:lnTo>
                  <a:lnTo>
                    <a:pt x="5760" y="8291"/>
                  </a:lnTo>
                  <a:lnTo>
                    <a:pt x="5760" y="8181"/>
                  </a:lnTo>
                  <a:lnTo>
                    <a:pt x="5833" y="8144"/>
                  </a:lnTo>
                  <a:lnTo>
                    <a:pt x="5943" y="8071"/>
                  </a:lnTo>
                  <a:lnTo>
                    <a:pt x="6017" y="8107"/>
                  </a:lnTo>
                  <a:lnTo>
                    <a:pt x="6053" y="8107"/>
                  </a:lnTo>
                  <a:lnTo>
                    <a:pt x="6090" y="8071"/>
                  </a:lnTo>
                  <a:close/>
                  <a:moveTo>
                    <a:pt x="5907" y="7630"/>
                  </a:moveTo>
                  <a:lnTo>
                    <a:pt x="5797" y="7667"/>
                  </a:lnTo>
                  <a:lnTo>
                    <a:pt x="5687" y="7704"/>
                  </a:lnTo>
                  <a:lnTo>
                    <a:pt x="5577" y="7777"/>
                  </a:lnTo>
                  <a:lnTo>
                    <a:pt x="5467" y="7887"/>
                  </a:lnTo>
                  <a:lnTo>
                    <a:pt x="5467" y="7924"/>
                  </a:lnTo>
                  <a:lnTo>
                    <a:pt x="5430" y="7997"/>
                  </a:lnTo>
                  <a:lnTo>
                    <a:pt x="5503" y="8071"/>
                  </a:lnTo>
                  <a:lnTo>
                    <a:pt x="5430" y="8217"/>
                  </a:lnTo>
                  <a:lnTo>
                    <a:pt x="5430" y="8364"/>
                  </a:lnTo>
                  <a:lnTo>
                    <a:pt x="5467" y="8474"/>
                  </a:lnTo>
                  <a:lnTo>
                    <a:pt x="5540" y="8584"/>
                  </a:lnTo>
                  <a:lnTo>
                    <a:pt x="5650" y="8694"/>
                  </a:lnTo>
                  <a:lnTo>
                    <a:pt x="5797" y="8731"/>
                  </a:lnTo>
                  <a:lnTo>
                    <a:pt x="5907" y="8768"/>
                  </a:lnTo>
                  <a:lnTo>
                    <a:pt x="6053" y="8768"/>
                  </a:lnTo>
                  <a:lnTo>
                    <a:pt x="6200" y="8731"/>
                  </a:lnTo>
                  <a:lnTo>
                    <a:pt x="6310" y="8658"/>
                  </a:lnTo>
                  <a:lnTo>
                    <a:pt x="6384" y="8584"/>
                  </a:lnTo>
                  <a:lnTo>
                    <a:pt x="6457" y="8474"/>
                  </a:lnTo>
                  <a:lnTo>
                    <a:pt x="6494" y="8327"/>
                  </a:lnTo>
                  <a:lnTo>
                    <a:pt x="6494" y="8217"/>
                  </a:lnTo>
                  <a:lnTo>
                    <a:pt x="6494" y="8071"/>
                  </a:lnTo>
                  <a:lnTo>
                    <a:pt x="6457" y="7961"/>
                  </a:lnTo>
                  <a:lnTo>
                    <a:pt x="6384" y="7851"/>
                  </a:lnTo>
                  <a:lnTo>
                    <a:pt x="6310" y="7777"/>
                  </a:lnTo>
                  <a:lnTo>
                    <a:pt x="6200" y="7704"/>
                  </a:lnTo>
                  <a:lnTo>
                    <a:pt x="6053" y="7667"/>
                  </a:lnTo>
                  <a:lnTo>
                    <a:pt x="5907" y="7630"/>
                  </a:lnTo>
                  <a:close/>
                  <a:moveTo>
                    <a:pt x="4476" y="9134"/>
                  </a:moveTo>
                  <a:lnTo>
                    <a:pt x="4513" y="9281"/>
                  </a:lnTo>
                  <a:lnTo>
                    <a:pt x="4476" y="9391"/>
                  </a:lnTo>
                  <a:lnTo>
                    <a:pt x="4403" y="9538"/>
                  </a:lnTo>
                  <a:lnTo>
                    <a:pt x="4256" y="9648"/>
                  </a:lnTo>
                  <a:lnTo>
                    <a:pt x="4183" y="9685"/>
                  </a:lnTo>
                  <a:lnTo>
                    <a:pt x="4109" y="9685"/>
                  </a:lnTo>
                  <a:lnTo>
                    <a:pt x="4036" y="9648"/>
                  </a:lnTo>
                  <a:lnTo>
                    <a:pt x="3963" y="9575"/>
                  </a:lnTo>
                  <a:lnTo>
                    <a:pt x="3926" y="9501"/>
                  </a:lnTo>
                  <a:lnTo>
                    <a:pt x="3926" y="9428"/>
                  </a:lnTo>
                  <a:lnTo>
                    <a:pt x="3963" y="9354"/>
                  </a:lnTo>
                  <a:lnTo>
                    <a:pt x="4036" y="9281"/>
                  </a:lnTo>
                  <a:lnTo>
                    <a:pt x="4219" y="9208"/>
                  </a:lnTo>
                  <a:lnTo>
                    <a:pt x="4403" y="9171"/>
                  </a:lnTo>
                  <a:lnTo>
                    <a:pt x="4439" y="9171"/>
                  </a:lnTo>
                  <a:lnTo>
                    <a:pt x="4476" y="9134"/>
                  </a:lnTo>
                  <a:close/>
                  <a:moveTo>
                    <a:pt x="7741" y="9391"/>
                  </a:moveTo>
                  <a:lnTo>
                    <a:pt x="7814" y="9464"/>
                  </a:lnTo>
                  <a:lnTo>
                    <a:pt x="7851" y="9575"/>
                  </a:lnTo>
                  <a:lnTo>
                    <a:pt x="7851" y="9685"/>
                  </a:lnTo>
                  <a:lnTo>
                    <a:pt x="7814" y="9795"/>
                  </a:lnTo>
                  <a:lnTo>
                    <a:pt x="7704" y="9868"/>
                  </a:lnTo>
                  <a:lnTo>
                    <a:pt x="7557" y="9905"/>
                  </a:lnTo>
                  <a:lnTo>
                    <a:pt x="7447" y="9905"/>
                  </a:lnTo>
                  <a:lnTo>
                    <a:pt x="7301" y="9868"/>
                  </a:lnTo>
                  <a:lnTo>
                    <a:pt x="7227" y="9795"/>
                  </a:lnTo>
                  <a:lnTo>
                    <a:pt x="7301" y="9648"/>
                  </a:lnTo>
                  <a:lnTo>
                    <a:pt x="7374" y="9538"/>
                  </a:lnTo>
                  <a:lnTo>
                    <a:pt x="7484" y="9464"/>
                  </a:lnTo>
                  <a:lnTo>
                    <a:pt x="7631" y="9428"/>
                  </a:lnTo>
                  <a:lnTo>
                    <a:pt x="7704" y="9391"/>
                  </a:lnTo>
                  <a:close/>
                  <a:moveTo>
                    <a:pt x="4439" y="8658"/>
                  </a:moveTo>
                  <a:lnTo>
                    <a:pt x="4293" y="8694"/>
                  </a:lnTo>
                  <a:lnTo>
                    <a:pt x="4146" y="8694"/>
                  </a:lnTo>
                  <a:lnTo>
                    <a:pt x="4073" y="8731"/>
                  </a:lnTo>
                  <a:lnTo>
                    <a:pt x="3999" y="8804"/>
                  </a:lnTo>
                  <a:lnTo>
                    <a:pt x="3963" y="8951"/>
                  </a:lnTo>
                  <a:lnTo>
                    <a:pt x="3742" y="9061"/>
                  </a:lnTo>
                  <a:lnTo>
                    <a:pt x="3596" y="9244"/>
                  </a:lnTo>
                  <a:lnTo>
                    <a:pt x="3559" y="9354"/>
                  </a:lnTo>
                  <a:lnTo>
                    <a:pt x="3522" y="9501"/>
                  </a:lnTo>
                  <a:lnTo>
                    <a:pt x="3559" y="9611"/>
                  </a:lnTo>
                  <a:lnTo>
                    <a:pt x="3596" y="9758"/>
                  </a:lnTo>
                  <a:lnTo>
                    <a:pt x="3706" y="9868"/>
                  </a:lnTo>
                  <a:lnTo>
                    <a:pt x="3779" y="9978"/>
                  </a:lnTo>
                  <a:lnTo>
                    <a:pt x="3926" y="10051"/>
                  </a:lnTo>
                  <a:lnTo>
                    <a:pt x="4036" y="10088"/>
                  </a:lnTo>
                  <a:lnTo>
                    <a:pt x="4366" y="10088"/>
                  </a:lnTo>
                  <a:lnTo>
                    <a:pt x="4513" y="10015"/>
                  </a:lnTo>
                  <a:lnTo>
                    <a:pt x="4623" y="9905"/>
                  </a:lnTo>
                  <a:lnTo>
                    <a:pt x="4733" y="9795"/>
                  </a:lnTo>
                  <a:lnTo>
                    <a:pt x="4843" y="9648"/>
                  </a:lnTo>
                  <a:lnTo>
                    <a:pt x="4880" y="9501"/>
                  </a:lnTo>
                  <a:lnTo>
                    <a:pt x="4916" y="9354"/>
                  </a:lnTo>
                  <a:lnTo>
                    <a:pt x="4916" y="9171"/>
                  </a:lnTo>
                  <a:lnTo>
                    <a:pt x="4880" y="9024"/>
                  </a:lnTo>
                  <a:lnTo>
                    <a:pt x="4806" y="8878"/>
                  </a:lnTo>
                  <a:lnTo>
                    <a:pt x="4733" y="8768"/>
                  </a:lnTo>
                  <a:lnTo>
                    <a:pt x="4586" y="8694"/>
                  </a:lnTo>
                  <a:lnTo>
                    <a:pt x="4439" y="8658"/>
                  </a:lnTo>
                  <a:close/>
                  <a:moveTo>
                    <a:pt x="7447" y="8951"/>
                  </a:moveTo>
                  <a:lnTo>
                    <a:pt x="7337" y="8988"/>
                  </a:lnTo>
                  <a:lnTo>
                    <a:pt x="7264" y="9061"/>
                  </a:lnTo>
                  <a:lnTo>
                    <a:pt x="7227" y="9134"/>
                  </a:lnTo>
                  <a:lnTo>
                    <a:pt x="7227" y="9208"/>
                  </a:lnTo>
                  <a:lnTo>
                    <a:pt x="7117" y="9318"/>
                  </a:lnTo>
                  <a:lnTo>
                    <a:pt x="7007" y="9391"/>
                  </a:lnTo>
                  <a:lnTo>
                    <a:pt x="6934" y="9501"/>
                  </a:lnTo>
                  <a:lnTo>
                    <a:pt x="6897" y="9611"/>
                  </a:lnTo>
                  <a:lnTo>
                    <a:pt x="6897" y="9575"/>
                  </a:lnTo>
                  <a:lnTo>
                    <a:pt x="6860" y="9611"/>
                  </a:lnTo>
                  <a:lnTo>
                    <a:pt x="6824" y="9758"/>
                  </a:lnTo>
                  <a:lnTo>
                    <a:pt x="6824" y="9905"/>
                  </a:lnTo>
                  <a:lnTo>
                    <a:pt x="6860" y="9978"/>
                  </a:lnTo>
                  <a:lnTo>
                    <a:pt x="6897" y="10051"/>
                  </a:lnTo>
                  <a:lnTo>
                    <a:pt x="7007" y="10125"/>
                  </a:lnTo>
                  <a:lnTo>
                    <a:pt x="7044" y="10161"/>
                  </a:lnTo>
                  <a:lnTo>
                    <a:pt x="7044" y="10198"/>
                  </a:lnTo>
                  <a:lnTo>
                    <a:pt x="7227" y="10271"/>
                  </a:lnTo>
                  <a:lnTo>
                    <a:pt x="7374" y="10345"/>
                  </a:lnTo>
                  <a:lnTo>
                    <a:pt x="7704" y="10345"/>
                  </a:lnTo>
                  <a:lnTo>
                    <a:pt x="7851" y="10271"/>
                  </a:lnTo>
                  <a:lnTo>
                    <a:pt x="7998" y="10198"/>
                  </a:lnTo>
                  <a:lnTo>
                    <a:pt x="8108" y="10088"/>
                  </a:lnTo>
                  <a:lnTo>
                    <a:pt x="8181" y="9941"/>
                  </a:lnTo>
                  <a:lnTo>
                    <a:pt x="8254" y="9795"/>
                  </a:lnTo>
                  <a:lnTo>
                    <a:pt x="8291" y="9611"/>
                  </a:lnTo>
                  <a:lnTo>
                    <a:pt x="8254" y="9464"/>
                  </a:lnTo>
                  <a:lnTo>
                    <a:pt x="8218" y="9318"/>
                  </a:lnTo>
                  <a:lnTo>
                    <a:pt x="8144" y="9171"/>
                  </a:lnTo>
                  <a:lnTo>
                    <a:pt x="7998" y="9024"/>
                  </a:lnTo>
                  <a:lnTo>
                    <a:pt x="7924" y="8988"/>
                  </a:lnTo>
                  <a:lnTo>
                    <a:pt x="7851" y="8951"/>
                  </a:lnTo>
                  <a:close/>
                  <a:moveTo>
                    <a:pt x="6970" y="7227"/>
                  </a:moveTo>
                  <a:lnTo>
                    <a:pt x="7227" y="7300"/>
                  </a:lnTo>
                  <a:lnTo>
                    <a:pt x="7741" y="7520"/>
                  </a:lnTo>
                  <a:lnTo>
                    <a:pt x="8071" y="7667"/>
                  </a:lnTo>
                  <a:lnTo>
                    <a:pt x="8474" y="7740"/>
                  </a:lnTo>
                  <a:lnTo>
                    <a:pt x="8658" y="7777"/>
                  </a:lnTo>
                  <a:lnTo>
                    <a:pt x="8878" y="7777"/>
                  </a:lnTo>
                  <a:lnTo>
                    <a:pt x="9061" y="7740"/>
                  </a:lnTo>
                  <a:lnTo>
                    <a:pt x="9245" y="7667"/>
                  </a:lnTo>
                  <a:lnTo>
                    <a:pt x="9575" y="8071"/>
                  </a:lnTo>
                  <a:lnTo>
                    <a:pt x="10125" y="8841"/>
                  </a:lnTo>
                  <a:lnTo>
                    <a:pt x="10639" y="9648"/>
                  </a:lnTo>
                  <a:lnTo>
                    <a:pt x="10785" y="9868"/>
                  </a:lnTo>
                  <a:lnTo>
                    <a:pt x="10822" y="10015"/>
                  </a:lnTo>
                  <a:lnTo>
                    <a:pt x="10785" y="10161"/>
                  </a:lnTo>
                  <a:lnTo>
                    <a:pt x="10749" y="10235"/>
                  </a:lnTo>
                  <a:lnTo>
                    <a:pt x="10639" y="10345"/>
                  </a:lnTo>
                  <a:lnTo>
                    <a:pt x="10455" y="10455"/>
                  </a:lnTo>
                  <a:lnTo>
                    <a:pt x="10235" y="10602"/>
                  </a:lnTo>
                  <a:lnTo>
                    <a:pt x="9758" y="10565"/>
                  </a:lnTo>
                  <a:lnTo>
                    <a:pt x="9281" y="10492"/>
                  </a:lnTo>
                  <a:lnTo>
                    <a:pt x="8328" y="10455"/>
                  </a:lnTo>
                  <a:lnTo>
                    <a:pt x="7374" y="10492"/>
                  </a:lnTo>
                  <a:lnTo>
                    <a:pt x="6420" y="10528"/>
                  </a:lnTo>
                  <a:lnTo>
                    <a:pt x="2092" y="10675"/>
                  </a:lnTo>
                  <a:lnTo>
                    <a:pt x="1065" y="10712"/>
                  </a:lnTo>
                  <a:lnTo>
                    <a:pt x="735" y="10712"/>
                  </a:lnTo>
                  <a:lnTo>
                    <a:pt x="625" y="10638"/>
                  </a:lnTo>
                  <a:lnTo>
                    <a:pt x="588" y="10602"/>
                  </a:lnTo>
                  <a:lnTo>
                    <a:pt x="551" y="10565"/>
                  </a:lnTo>
                  <a:lnTo>
                    <a:pt x="588" y="10418"/>
                  </a:lnTo>
                  <a:lnTo>
                    <a:pt x="735" y="10198"/>
                  </a:lnTo>
                  <a:lnTo>
                    <a:pt x="1065" y="9685"/>
                  </a:lnTo>
                  <a:lnTo>
                    <a:pt x="1542" y="9575"/>
                  </a:lnTo>
                  <a:lnTo>
                    <a:pt x="1762" y="9538"/>
                  </a:lnTo>
                  <a:lnTo>
                    <a:pt x="2018" y="9501"/>
                  </a:lnTo>
                  <a:lnTo>
                    <a:pt x="2092" y="9464"/>
                  </a:lnTo>
                  <a:lnTo>
                    <a:pt x="2128" y="9428"/>
                  </a:lnTo>
                  <a:lnTo>
                    <a:pt x="2165" y="9281"/>
                  </a:lnTo>
                  <a:lnTo>
                    <a:pt x="2128" y="9171"/>
                  </a:lnTo>
                  <a:lnTo>
                    <a:pt x="2092" y="9134"/>
                  </a:lnTo>
                  <a:lnTo>
                    <a:pt x="2018" y="9098"/>
                  </a:lnTo>
                  <a:lnTo>
                    <a:pt x="1872" y="9061"/>
                  </a:lnTo>
                  <a:lnTo>
                    <a:pt x="1725" y="9061"/>
                  </a:lnTo>
                  <a:lnTo>
                    <a:pt x="1395" y="9134"/>
                  </a:lnTo>
                  <a:lnTo>
                    <a:pt x="1395" y="9134"/>
                  </a:lnTo>
                  <a:lnTo>
                    <a:pt x="1798" y="8547"/>
                  </a:lnTo>
                  <a:lnTo>
                    <a:pt x="1835" y="8511"/>
                  </a:lnTo>
                  <a:lnTo>
                    <a:pt x="1945" y="8547"/>
                  </a:lnTo>
                  <a:lnTo>
                    <a:pt x="2092" y="8584"/>
                  </a:lnTo>
                  <a:lnTo>
                    <a:pt x="2459" y="8621"/>
                  </a:lnTo>
                  <a:lnTo>
                    <a:pt x="2972" y="8621"/>
                  </a:lnTo>
                  <a:lnTo>
                    <a:pt x="3082" y="8584"/>
                  </a:lnTo>
                  <a:lnTo>
                    <a:pt x="3156" y="8511"/>
                  </a:lnTo>
                  <a:lnTo>
                    <a:pt x="3192" y="8401"/>
                  </a:lnTo>
                  <a:lnTo>
                    <a:pt x="3156" y="8291"/>
                  </a:lnTo>
                  <a:lnTo>
                    <a:pt x="3082" y="8217"/>
                  </a:lnTo>
                  <a:lnTo>
                    <a:pt x="2972" y="8181"/>
                  </a:lnTo>
                  <a:lnTo>
                    <a:pt x="2055" y="8181"/>
                  </a:lnTo>
                  <a:lnTo>
                    <a:pt x="2532" y="7520"/>
                  </a:lnTo>
                  <a:lnTo>
                    <a:pt x="2752" y="7557"/>
                  </a:lnTo>
                  <a:lnTo>
                    <a:pt x="2899" y="7704"/>
                  </a:lnTo>
                  <a:lnTo>
                    <a:pt x="3046" y="7777"/>
                  </a:lnTo>
                  <a:lnTo>
                    <a:pt x="3192" y="7851"/>
                  </a:lnTo>
                  <a:lnTo>
                    <a:pt x="3376" y="7924"/>
                  </a:lnTo>
                  <a:lnTo>
                    <a:pt x="3742" y="7961"/>
                  </a:lnTo>
                  <a:lnTo>
                    <a:pt x="4073" y="7961"/>
                  </a:lnTo>
                  <a:lnTo>
                    <a:pt x="4549" y="7887"/>
                  </a:lnTo>
                  <a:lnTo>
                    <a:pt x="4953" y="7777"/>
                  </a:lnTo>
                  <a:lnTo>
                    <a:pt x="5797" y="7410"/>
                  </a:lnTo>
                  <a:lnTo>
                    <a:pt x="6237" y="7264"/>
                  </a:lnTo>
                  <a:lnTo>
                    <a:pt x="6494" y="7227"/>
                  </a:lnTo>
                  <a:close/>
                  <a:moveTo>
                    <a:pt x="4036" y="1"/>
                  </a:moveTo>
                  <a:lnTo>
                    <a:pt x="3816" y="37"/>
                  </a:lnTo>
                  <a:lnTo>
                    <a:pt x="3596" y="74"/>
                  </a:lnTo>
                  <a:lnTo>
                    <a:pt x="3412" y="147"/>
                  </a:lnTo>
                  <a:lnTo>
                    <a:pt x="3229" y="257"/>
                  </a:lnTo>
                  <a:lnTo>
                    <a:pt x="3119" y="404"/>
                  </a:lnTo>
                  <a:lnTo>
                    <a:pt x="3009" y="551"/>
                  </a:lnTo>
                  <a:lnTo>
                    <a:pt x="2972" y="771"/>
                  </a:lnTo>
                  <a:lnTo>
                    <a:pt x="3009" y="991"/>
                  </a:lnTo>
                  <a:lnTo>
                    <a:pt x="3082" y="1174"/>
                  </a:lnTo>
                  <a:lnTo>
                    <a:pt x="3156" y="1285"/>
                  </a:lnTo>
                  <a:lnTo>
                    <a:pt x="3266" y="1358"/>
                  </a:lnTo>
                  <a:lnTo>
                    <a:pt x="3412" y="1431"/>
                  </a:lnTo>
                  <a:lnTo>
                    <a:pt x="3559" y="1468"/>
                  </a:lnTo>
                  <a:lnTo>
                    <a:pt x="3706" y="1468"/>
                  </a:lnTo>
                  <a:lnTo>
                    <a:pt x="3853" y="1431"/>
                  </a:lnTo>
                  <a:lnTo>
                    <a:pt x="3999" y="1395"/>
                  </a:lnTo>
                  <a:lnTo>
                    <a:pt x="4073" y="1395"/>
                  </a:lnTo>
                  <a:lnTo>
                    <a:pt x="3963" y="1468"/>
                  </a:lnTo>
                  <a:lnTo>
                    <a:pt x="3926" y="1578"/>
                  </a:lnTo>
                  <a:lnTo>
                    <a:pt x="3889" y="2055"/>
                  </a:lnTo>
                  <a:lnTo>
                    <a:pt x="3889" y="2532"/>
                  </a:lnTo>
                  <a:lnTo>
                    <a:pt x="3926" y="3449"/>
                  </a:lnTo>
                  <a:lnTo>
                    <a:pt x="3926" y="5099"/>
                  </a:lnTo>
                  <a:lnTo>
                    <a:pt x="3926" y="5283"/>
                  </a:lnTo>
                  <a:lnTo>
                    <a:pt x="3963" y="5466"/>
                  </a:lnTo>
                  <a:lnTo>
                    <a:pt x="3963" y="5503"/>
                  </a:lnTo>
                  <a:lnTo>
                    <a:pt x="3742" y="5613"/>
                  </a:lnTo>
                  <a:lnTo>
                    <a:pt x="3559" y="5723"/>
                  </a:lnTo>
                  <a:lnTo>
                    <a:pt x="3229" y="6016"/>
                  </a:lnTo>
                  <a:lnTo>
                    <a:pt x="2899" y="6347"/>
                  </a:lnTo>
                  <a:lnTo>
                    <a:pt x="2605" y="6677"/>
                  </a:lnTo>
                  <a:lnTo>
                    <a:pt x="2239" y="7080"/>
                  </a:lnTo>
                  <a:lnTo>
                    <a:pt x="1908" y="7484"/>
                  </a:lnTo>
                  <a:lnTo>
                    <a:pt x="1285" y="8364"/>
                  </a:lnTo>
                  <a:lnTo>
                    <a:pt x="698" y="9244"/>
                  </a:lnTo>
                  <a:lnTo>
                    <a:pt x="148" y="10125"/>
                  </a:lnTo>
                  <a:lnTo>
                    <a:pt x="38" y="10308"/>
                  </a:lnTo>
                  <a:lnTo>
                    <a:pt x="1" y="10492"/>
                  </a:lnTo>
                  <a:lnTo>
                    <a:pt x="38" y="10675"/>
                  </a:lnTo>
                  <a:lnTo>
                    <a:pt x="111" y="10858"/>
                  </a:lnTo>
                  <a:lnTo>
                    <a:pt x="221" y="11005"/>
                  </a:lnTo>
                  <a:lnTo>
                    <a:pt x="368" y="11115"/>
                  </a:lnTo>
                  <a:lnTo>
                    <a:pt x="551" y="11225"/>
                  </a:lnTo>
                  <a:lnTo>
                    <a:pt x="771" y="11262"/>
                  </a:lnTo>
                  <a:lnTo>
                    <a:pt x="1321" y="11299"/>
                  </a:lnTo>
                  <a:lnTo>
                    <a:pt x="1872" y="11262"/>
                  </a:lnTo>
                  <a:lnTo>
                    <a:pt x="3009" y="11189"/>
                  </a:lnTo>
                  <a:lnTo>
                    <a:pt x="5503" y="11115"/>
                  </a:lnTo>
                  <a:lnTo>
                    <a:pt x="7447" y="11042"/>
                  </a:lnTo>
                  <a:lnTo>
                    <a:pt x="8401" y="11005"/>
                  </a:lnTo>
                  <a:lnTo>
                    <a:pt x="9355" y="11042"/>
                  </a:lnTo>
                  <a:lnTo>
                    <a:pt x="9391" y="11152"/>
                  </a:lnTo>
                  <a:lnTo>
                    <a:pt x="9465" y="11225"/>
                  </a:lnTo>
                  <a:lnTo>
                    <a:pt x="9612" y="11299"/>
                  </a:lnTo>
                  <a:lnTo>
                    <a:pt x="9795" y="11335"/>
                  </a:lnTo>
                  <a:lnTo>
                    <a:pt x="9978" y="11335"/>
                  </a:lnTo>
                  <a:lnTo>
                    <a:pt x="10125" y="11299"/>
                  </a:lnTo>
                  <a:lnTo>
                    <a:pt x="10272" y="11299"/>
                  </a:lnTo>
                  <a:lnTo>
                    <a:pt x="10382" y="11262"/>
                  </a:lnTo>
                  <a:lnTo>
                    <a:pt x="10455" y="11189"/>
                  </a:lnTo>
                  <a:lnTo>
                    <a:pt x="10565" y="11115"/>
                  </a:lnTo>
                  <a:lnTo>
                    <a:pt x="10785" y="10968"/>
                  </a:lnTo>
                  <a:lnTo>
                    <a:pt x="10969" y="10785"/>
                  </a:lnTo>
                  <a:lnTo>
                    <a:pt x="11152" y="10602"/>
                  </a:lnTo>
                  <a:lnTo>
                    <a:pt x="11299" y="10455"/>
                  </a:lnTo>
                  <a:lnTo>
                    <a:pt x="11336" y="10308"/>
                  </a:lnTo>
                  <a:lnTo>
                    <a:pt x="11372" y="10198"/>
                  </a:lnTo>
                  <a:lnTo>
                    <a:pt x="11409" y="10051"/>
                  </a:lnTo>
                  <a:lnTo>
                    <a:pt x="11372" y="9941"/>
                  </a:lnTo>
                  <a:lnTo>
                    <a:pt x="11299" y="9685"/>
                  </a:lnTo>
                  <a:lnTo>
                    <a:pt x="11189" y="9464"/>
                  </a:lnTo>
                  <a:lnTo>
                    <a:pt x="10859" y="8914"/>
                  </a:lnTo>
                  <a:lnTo>
                    <a:pt x="10492" y="8364"/>
                  </a:lnTo>
                  <a:lnTo>
                    <a:pt x="10125" y="7887"/>
                  </a:lnTo>
                  <a:lnTo>
                    <a:pt x="9722" y="7410"/>
                  </a:lnTo>
                  <a:lnTo>
                    <a:pt x="9318" y="6933"/>
                  </a:lnTo>
                  <a:lnTo>
                    <a:pt x="8878" y="6493"/>
                  </a:lnTo>
                  <a:lnTo>
                    <a:pt x="8474" y="6126"/>
                  </a:lnTo>
                  <a:lnTo>
                    <a:pt x="8071" y="5760"/>
                  </a:lnTo>
                  <a:lnTo>
                    <a:pt x="7851" y="5576"/>
                  </a:lnTo>
                  <a:lnTo>
                    <a:pt x="7594" y="5430"/>
                  </a:lnTo>
                  <a:lnTo>
                    <a:pt x="7374" y="5319"/>
                  </a:lnTo>
                  <a:lnTo>
                    <a:pt x="7117" y="5209"/>
                  </a:lnTo>
                  <a:lnTo>
                    <a:pt x="7117" y="5173"/>
                  </a:lnTo>
                  <a:lnTo>
                    <a:pt x="7191" y="4953"/>
                  </a:lnTo>
                  <a:lnTo>
                    <a:pt x="7227" y="4696"/>
                  </a:lnTo>
                  <a:lnTo>
                    <a:pt x="7227" y="4182"/>
                  </a:lnTo>
                  <a:lnTo>
                    <a:pt x="7227" y="3669"/>
                  </a:lnTo>
                  <a:lnTo>
                    <a:pt x="7191" y="3192"/>
                  </a:lnTo>
                  <a:lnTo>
                    <a:pt x="7154" y="2825"/>
                  </a:lnTo>
                  <a:lnTo>
                    <a:pt x="7117" y="2385"/>
                  </a:lnTo>
                  <a:lnTo>
                    <a:pt x="7044" y="2165"/>
                  </a:lnTo>
                  <a:lnTo>
                    <a:pt x="7007" y="1945"/>
                  </a:lnTo>
                  <a:lnTo>
                    <a:pt x="6934" y="1761"/>
                  </a:lnTo>
                  <a:lnTo>
                    <a:pt x="6824" y="1615"/>
                  </a:lnTo>
                  <a:lnTo>
                    <a:pt x="7191" y="1651"/>
                  </a:lnTo>
                  <a:lnTo>
                    <a:pt x="7521" y="1651"/>
                  </a:lnTo>
                  <a:lnTo>
                    <a:pt x="7851" y="1541"/>
                  </a:lnTo>
                  <a:lnTo>
                    <a:pt x="7998" y="1468"/>
                  </a:lnTo>
                  <a:lnTo>
                    <a:pt x="8144" y="1358"/>
                  </a:lnTo>
                  <a:lnTo>
                    <a:pt x="8254" y="1248"/>
                  </a:lnTo>
                  <a:lnTo>
                    <a:pt x="8254" y="1174"/>
                  </a:lnTo>
                  <a:lnTo>
                    <a:pt x="8254" y="1101"/>
                  </a:lnTo>
                  <a:lnTo>
                    <a:pt x="8144" y="624"/>
                  </a:lnTo>
                  <a:lnTo>
                    <a:pt x="8071" y="404"/>
                  </a:lnTo>
                  <a:lnTo>
                    <a:pt x="7998" y="294"/>
                  </a:lnTo>
                  <a:lnTo>
                    <a:pt x="7924" y="221"/>
                  </a:lnTo>
                  <a:lnTo>
                    <a:pt x="7851" y="147"/>
                  </a:lnTo>
                  <a:lnTo>
                    <a:pt x="7777" y="147"/>
                  </a:lnTo>
                  <a:lnTo>
                    <a:pt x="7631" y="111"/>
                  </a:lnTo>
                  <a:lnTo>
                    <a:pt x="6824" y="74"/>
                  </a:lnTo>
                  <a:lnTo>
                    <a:pt x="4036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311" name="Google Shape;311;p5"/>
            <p:cNvSpPr/>
            <p:nvPr/>
          </p:nvSpPr>
          <p:spPr>
            <a:xfrm>
              <a:off x="6849975" y="3631900"/>
              <a:ext cx="270550" cy="339350"/>
            </a:xfrm>
            <a:custGeom>
              <a:avLst/>
              <a:gdLst/>
              <a:ahLst/>
              <a:cxnLst/>
              <a:rect l="l" t="t" r="r" b="b"/>
              <a:pathLst>
                <a:path w="10822" h="13574" extrusionOk="0">
                  <a:moveTo>
                    <a:pt x="10235" y="1358"/>
                  </a:moveTo>
                  <a:lnTo>
                    <a:pt x="10345" y="1652"/>
                  </a:lnTo>
                  <a:lnTo>
                    <a:pt x="10345" y="1982"/>
                  </a:lnTo>
                  <a:lnTo>
                    <a:pt x="10345" y="2312"/>
                  </a:lnTo>
                  <a:lnTo>
                    <a:pt x="10235" y="2605"/>
                  </a:lnTo>
                  <a:lnTo>
                    <a:pt x="10235" y="2569"/>
                  </a:lnTo>
                  <a:lnTo>
                    <a:pt x="10198" y="1945"/>
                  </a:lnTo>
                  <a:lnTo>
                    <a:pt x="10235" y="1358"/>
                  </a:lnTo>
                  <a:close/>
                  <a:moveTo>
                    <a:pt x="9538" y="2092"/>
                  </a:moveTo>
                  <a:lnTo>
                    <a:pt x="9538" y="2422"/>
                  </a:lnTo>
                  <a:lnTo>
                    <a:pt x="9538" y="2789"/>
                  </a:lnTo>
                  <a:lnTo>
                    <a:pt x="9465" y="2202"/>
                  </a:lnTo>
                  <a:lnTo>
                    <a:pt x="9538" y="2092"/>
                  </a:lnTo>
                  <a:close/>
                  <a:moveTo>
                    <a:pt x="9941" y="1285"/>
                  </a:moveTo>
                  <a:lnTo>
                    <a:pt x="9868" y="1835"/>
                  </a:lnTo>
                  <a:lnTo>
                    <a:pt x="9831" y="2129"/>
                  </a:lnTo>
                  <a:lnTo>
                    <a:pt x="9831" y="2459"/>
                  </a:lnTo>
                  <a:lnTo>
                    <a:pt x="9831" y="2642"/>
                  </a:lnTo>
                  <a:lnTo>
                    <a:pt x="9868" y="2789"/>
                  </a:lnTo>
                  <a:lnTo>
                    <a:pt x="9941" y="2936"/>
                  </a:lnTo>
                  <a:lnTo>
                    <a:pt x="10015" y="3046"/>
                  </a:lnTo>
                  <a:lnTo>
                    <a:pt x="10051" y="3046"/>
                  </a:lnTo>
                  <a:lnTo>
                    <a:pt x="9941" y="3229"/>
                  </a:lnTo>
                  <a:lnTo>
                    <a:pt x="9648" y="3632"/>
                  </a:lnTo>
                  <a:lnTo>
                    <a:pt x="9575" y="3046"/>
                  </a:lnTo>
                  <a:lnTo>
                    <a:pt x="9611" y="3119"/>
                  </a:lnTo>
                  <a:lnTo>
                    <a:pt x="9648" y="3156"/>
                  </a:lnTo>
                  <a:lnTo>
                    <a:pt x="9721" y="3192"/>
                  </a:lnTo>
                  <a:lnTo>
                    <a:pt x="9795" y="3156"/>
                  </a:lnTo>
                  <a:lnTo>
                    <a:pt x="9868" y="3156"/>
                  </a:lnTo>
                  <a:lnTo>
                    <a:pt x="9905" y="3082"/>
                  </a:lnTo>
                  <a:lnTo>
                    <a:pt x="9905" y="3046"/>
                  </a:lnTo>
                  <a:lnTo>
                    <a:pt x="9905" y="2972"/>
                  </a:lnTo>
                  <a:lnTo>
                    <a:pt x="9868" y="2936"/>
                  </a:lnTo>
                  <a:lnTo>
                    <a:pt x="9831" y="2899"/>
                  </a:lnTo>
                  <a:lnTo>
                    <a:pt x="9758" y="2899"/>
                  </a:lnTo>
                  <a:lnTo>
                    <a:pt x="9758" y="2642"/>
                  </a:lnTo>
                  <a:lnTo>
                    <a:pt x="9721" y="2092"/>
                  </a:lnTo>
                  <a:lnTo>
                    <a:pt x="9685" y="2018"/>
                  </a:lnTo>
                  <a:lnTo>
                    <a:pt x="9587" y="2018"/>
                  </a:lnTo>
                  <a:lnTo>
                    <a:pt x="9611" y="1982"/>
                  </a:lnTo>
                  <a:lnTo>
                    <a:pt x="9721" y="1762"/>
                  </a:lnTo>
                  <a:lnTo>
                    <a:pt x="9831" y="1542"/>
                  </a:lnTo>
                  <a:lnTo>
                    <a:pt x="9941" y="1285"/>
                  </a:lnTo>
                  <a:close/>
                  <a:moveTo>
                    <a:pt x="9318" y="2385"/>
                  </a:moveTo>
                  <a:lnTo>
                    <a:pt x="9281" y="3119"/>
                  </a:lnTo>
                  <a:lnTo>
                    <a:pt x="9318" y="3889"/>
                  </a:lnTo>
                  <a:lnTo>
                    <a:pt x="9354" y="3963"/>
                  </a:lnTo>
                  <a:lnTo>
                    <a:pt x="9098" y="4183"/>
                  </a:lnTo>
                  <a:lnTo>
                    <a:pt x="9098" y="3963"/>
                  </a:lnTo>
                  <a:lnTo>
                    <a:pt x="9098" y="3743"/>
                  </a:lnTo>
                  <a:lnTo>
                    <a:pt x="9024" y="3302"/>
                  </a:lnTo>
                  <a:lnTo>
                    <a:pt x="8988" y="2715"/>
                  </a:lnTo>
                  <a:lnTo>
                    <a:pt x="9134" y="2569"/>
                  </a:lnTo>
                  <a:lnTo>
                    <a:pt x="9318" y="2385"/>
                  </a:lnTo>
                  <a:close/>
                  <a:moveTo>
                    <a:pt x="8107" y="3596"/>
                  </a:moveTo>
                  <a:lnTo>
                    <a:pt x="7997" y="3889"/>
                  </a:lnTo>
                  <a:lnTo>
                    <a:pt x="7924" y="4219"/>
                  </a:lnTo>
                  <a:lnTo>
                    <a:pt x="7887" y="3779"/>
                  </a:lnTo>
                  <a:lnTo>
                    <a:pt x="8107" y="3596"/>
                  </a:lnTo>
                  <a:close/>
                  <a:moveTo>
                    <a:pt x="8731" y="2972"/>
                  </a:moveTo>
                  <a:lnTo>
                    <a:pt x="8731" y="3302"/>
                  </a:lnTo>
                  <a:lnTo>
                    <a:pt x="8731" y="3816"/>
                  </a:lnTo>
                  <a:lnTo>
                    <a:pt x="8768" y="4109"/>
                  </a:lnTo>
                  <a:lnTo>
                    <a:pt x="8841" y="4366"/>
                  </a:lnTo>
                  <a:lnTo>
                    <a:pt x="8841" y="4403"/>
                  </a:lnTo>
                  <a:lnTo>
                    <a:pt x="8621" y="4586"/>
                  </a:lnTo>
                  <a:lnTo>
                    <a:pt x="8621" y="4586"/>
                  </a:lnTo>
                  <a:lnTo>
                    <a:pt x="8658" y="4219"/>
                  </a:lnTo>
                  <a:lnTo>
                    <a:pt x="8694" y="3816"/>
                  </a:lnTo>
                  <a:lnTo>
                    <a:pt x="8694" y="3449"/>
                  </a:lnTo>
                  <a:lnTo>
                    <a:pt x="8658" y="3082"/>
                  </a:lnTo>
                  <a:lnTo>
                    <a:pt x="8731" y="2972"/>
                  </a:lnTo>
                  <a:close/>
                  <a:moveTo>
                    <a:pt x="8364" y="3339"/>
                  </a:moveTo>
                  <a:lnTo>
                    <a:pt x="8254" y="4733"/>
                  </a:lnTo>
                  <a:lnTo>
                    <a:pt x="8291" y="4806"/>
                  </a:lnTo>
                  <a:lnTo>
                    <a:pt x="8291" y="4843"/>
                  </a:lnTo>
                  <a:lnTo>
                    <a:pt x="8217" y="4916"/>
                  </a:lnTo>
                  <a:lnTo>
                    <a:pt x="8181" y="4880"/>
                  </a:lnTo>
                  <a:lnTo>
                    <a:pt x="8327" y="3522"/>
                  </a:lnTo>
                  <a:lnTo>
                    <a:pt x="8291" y="3486"/>
                  </a:lnTo>
                  <a:lnTo>
                    <a:pt x="8254" y="3449"/>
                  </a:lnTo>
                  <a:lnTo>
                    <a:pt x="8364" y="3339"/>
                  </a:lnTo>
                  <a:close/>
                  <a:moveTo>
                    <a:pt x="7704" y="3963"/>
                  </a:moveTo>
                  <a:lnTo>
                    <a:pt x="7667" y="4329"/>
                  </a:lnTo>
                  <a:lnTo>
                    <a:pt x="7594" y="4696"/>
                  </a:lnTo>
                  <a:lnTo>
                    <a:pt x="7520" y="5026"/>
                  </a:lnTo>
                  <a:lnTo>
                    <a:pt x="7410" y="5393"/>
                  </a:lnTo>
                  <a:lnTo>
                    <a:pt x="7410" y="5467"/>
                  </a:lnTo>
                  <a:lnTo>
                    <a:pt x="7337" y="5430"/>
                  </a:lnTo>
                  <a:lnTo>
                    <a:pt x="7300" y="5430"/>
                  </a:lnTo>
                  <a:lnTo>
                    <a:pt x="7300" y="4990"/>
                  </a:lnTo>
                  <a:lnTo>
                    <a:pt x="7264" y="4696"/>
                  </a:lnTo>
                  <a:lnTo>
                    <a:pt x="7227" y="4366"/>
                  </a:lnTo>
                  <a:lnTo>
                    <a:pt x="7704" y="3963"/>
                  </a:lnTo>
                  <a:close/>
                  <a:moveTo>
                    <a:pt x="7044" y="4513"/>
                  </a:moveTo>
                  <a:lnTo>
                    <a:pt x="6970" y="5026"/>
                  </a:lnTo>
                  <a:lnTo>
                    <a:pt x="6970" y="5320"/>
                  </a:lnTo>
                  <a:lnTo>
                    <a:pt x="6970" y="5540"/>
                  </a:lnTo>
                  <a:lnTo>
                    <a:pt x="7007" y="5650"/>
                  </a:lnTo>
                  <a:lnTo>
                    <a:pt x="7080" y="5760"/>
                  </a:lnTo>
                  <a:lnTo>
                    <a:pt x="6677" y="6053"/>
                  </a:lnTo>
                  <a:lnTo>
                    <a:pt x="6677" y="6053"/>
                  </a:lnTo>
                  <a:lnTo>
                    <a:pt x="6713" y="5797"/>
                  </a:lnTo>
                  <a:lnTo>
                    <a:pt x="6750" y="5540"/>
                  </a:lnTo>
                  <a:lnTo>
                    <a:pt x="6750" y="5173"/>
                  </a:lnTo>
                  <a:lnTo>
                    <a:pt x="6677" y="4843"/>
                  </a:lnTo>
                  <a:lnTo>
                    <a:pt x="7044" y="4513"/>
                  </a:lnTo>
                  <a:close/>
                  <a:moveTo>
                    <a:pt x="6603" y="4916"/>
                  </a:moveTo>
                  <a:lnTo>
                    <a:pt x="6567" y="5173"/>
                  </a:lnTo>
                  <a:lnTo>
                    <a:pt x="6530" y="5430"/>
                  </a:lnTo>
                  <a:lnTo>
                    <a:pt x="6457" y="5613"/>
                  </a:lnTo>
                  <a:lnTo>
                    <a:pt x="6383" y="5760"/>
                  </a:lnTo>
                  <a:lnTo>
                    <a:pt x="6310" y="5943"/>
                  </a:lnTo>
                  <a:lnTo>
                    <a:pt x="6310" y="6127"/>
                  </a:lnTo>
                  <a:lnTo>
                    <a:pt x="6310" y="6200"/>
                  </a:lnTo>
                  <a:lnTo>
                    <a:pt x="6383" y="6237"/>
                  </a:lnTo>
                  <a:lnTo>
                    <a:pt x="5980" y="6494"/>
                  </a:lnTo>
                  <a:lnTo>
                    <a:pt x="6053" y="6090"/>
                  </a:lnTo>
                  <a:lnTo>
                    <a:pt x="6053" y="5760"/>
                  </a:lnTo>
                  <a:lnTo>
                    <a:pt x="6016" y="5393"/>
                  </a:lnTo>
                  <a:lnTo>
                    <a:pt x="6603" y="4916"/>
                  </a:lnTo>
                  <a:close/>
                  <a:moveTo>
                    <a:pt x="5870" y="5540"/>
                  </a:moveTo>
                  <a:lnTo>
                    <a:pt x="5796" y="5943"/>
                  </a:lnTo>
                  <a:lnTo>
                    <a:pt x="5686" y="6347"/>
                  </a:lnTo>
                  <a:lnTo>
                    <a:pt x="5613" y="6567"/>
                  </a:lnTo>
                  <a:lnTo>
                    <a:pt x="5613" y="6677"/>
                  </a:lnTo>
                  <a:lnTo>
                    <a:pt x="5613" y="6750"/>
                  </a:lnTo>
                  <a:lnTo>
                    <a:pt x="5173" y="7081"/>
                  </a:lnTo>
                  <a:lnTo>
                    <a:pt x="5393" y="5943"/>
                  </a:lnTo>
                  <a:lnTo>
                    <a:pt x="5870" y="5540"/>
                  </a:lnTo>
                  <a:close/>
                  <a:moveTo>
                    <a:pt x="9134" y="478"/>
                  </a:moveTo>
                  <a:lnTo>
                    <a:pt x="9428" y="588"/>
                  </a:lnTo>
                  <a:lnTo>
                    <a:pt x="9318" y="735"/>
                  </a:lnTo>
                  <a:lnTo>
                    <a:pt x="9318" y="845"/>
                  </a:lnTo>
                  <a:lnTo>
                    <a:pt x="9354" y="918"/>
                  </a:lnTo>
                  <a:lnTo>
                    <a:pt x="9428" y="955"/>
                  </a:lnTo>
                  <a:lnTo>
                    <a:pt x="9538" y="955"/>
                  </a:lnTo>
                  <a:lnTo>
                    <a:pt x="9538" y="1101"/>
                  </a:lnTo>
                  <a:lnTo>
                    <a:pt x="9465" y="1285"/>
                  </a:lnTo>
                  <a:lnTo>
                    <a:pt x="9318" y="1615"/>
                  </a:lnTo>
                  <a:lnTo>
                    <a:pt x="9134" y="1908"/>
                  </a:lnTo>
                  <a:lnTo>
                    <a:pt x="8914" y="2202"/>
                  </a:lnTo>
                  <a:lnTo>
                    <a:pt x="8841" y="2165"/>
                  </a:lnTo>
                  <a:lnTo>
                    <a:pt x="8804" y="2202"/>
                  </a:lnTo>
                  <a:lnTo>
                    <a:pt x="8768" y="2202"/>
                  </a:lnTo>
                  <a:lnTo>
                    <a:pt x="8731" y="2275"/>
                  </a:lnTo>
                  <a:lnTo>
                    <a:pt x="8731" y="2349"/>
                  </a:lnTo>
                  <a:lnTo>
                    <a:pt x="8364" y="2715"/>
                  </a:lnTo>
                  <a:lnTo>
                    <a:pt x="7740" y="3339"/>
                  </a:lnTo>
                  <a:lnTo>
                    <a:pt x="7667" y="3339"/>
                  </a:lnTo>
                  <a:lnTo>
                    <a:pt x="7667" y="3412"/>
                  </a:lnTo>
                  <a:lnTo>
                    <a:pt x="6493" y="4439"/>
                  </a:lnTo>
                  <a:lnTo>
                    <a:pt x="5650" y="5173"/>
                  </a:lnTo>
                  <a:lnTo>
                    <a:pt x="4806" y="5870"/>
                  </a:lnTo>
                  <a:lnTo>
                    <a:pt x="4769" y="5870"/>
                  </a:lnTo>
                  <a:lnTo>
                    <a:pt x="4733" y="5907"/>
                  </a:lnTo>
                  <a:lnTo>
                    <a:pt x="4623" y="6017"/>
                  </a:lnTo>
                  <a:lnTo>
                    <a:pt x="3889" y="6567"/>
                  </a:lnTo>
                  <a:lnTo>
                    <a:pt x="3852" y="6567"/>
                  </a:lnTo>
                  <a:lnTo>
                    <a:pt x="3816" y="6604"/>
                  </a:lnTo>
                  <a:lnTo>
                    <a:pt x="3632" y="6714"/>
                  </a:lnTo>
                  <a:lnTo>
                    <a:pt x="3339" y="6897"/>
                  </a:lnTo>
                  <a:lnTo>
                    <a:pt x="3155" y="7007"/>
                  </a:lnTo>
                  <a:lnTo>
                    <a:pt x="3045" y="7154"/>
                  </a:lnTo>
                  <a:lnTo>
                    <a:pt x="2972" y="7117"/>
                  </a:lnTo>
                  <a:lnTo>
                    <a:pt x="2605" y="6824"/>
                  </a:lnTo>
                  <a:lnTo>
                    <a:pt x="2312" y="6457"/>
                  </a:lnTo>
                  <a:lnTo>
                    <a:pt x="2128" y="6274"/>
                  </a:lnTo>
                  <a:lnTo>
                    <a:pt x="1945" y="6090"/>
                  </a:lnTo>
                  <a:lnTo>
                    <a:pt x="2202" y="5943"/>
                  </a:lnTo>
                  <a:lnTo>
                    <a:pt x="2458" y="5723"/>
                  </a:lnTo>
                  <a:lnTo>
                    <a:pt x="2605" y="5943"/>
                  </a:lnTo>
                  <a:lnTo>
                    <a:pt x="2825" y="6127"/>
                  </a:lnTo>
                  <a:lnTo>
                    <a:pt x="2935" y="6200"/>
                  </a:lnTo>
                  <a:lnTo>
                    <a:pt x="3082" y="6237"/>
                  </a:lnTo>
                  <a:lnTo>
                    <a:pt x="3229" y="6237"/>
                  </a:lnTo>
                  <a:lnTo>
                    <a:pt x="3339" y="6127"/>
                  </a:lnTo>
                  <a:lnTo>
                    <a:pt x="3375" y="6090"/>
                  </a:lnTo>
                  <a:lnTo>
                    <a:pt x="3412" y="6017"/>
                  </a:lnTo>
                  <a:lnTo>
                    <a:pt x="3375" y="5870"/>
                  </a:lnTo>
                  <a:lnTo>
                    <a:pt x="3339" y="5797"/>
                  </a:lnTo>
                  <a:lnTo>
                    <a:pt x="3265" y="5760"/>
                  </a:lnTo>
                  <a:lnTo>
                    <a:pt x="3119" y="5760"/>
                  </a:lnTo>
                  <a:lnTo>
                    <a:pt x="3082" y="5797"/>
                  </a:lnTo>
                  <a:lnTo>
                    <a:pt x="3082" y="5760"/>
                  </a:lnTo>
                  <a:lnTo>
                    <a:pt x="2935" y="5650"/>
                  </a:lnTo>
                  <a:lnTo>
                    <a:pt x="2752" y="5503"/>
                  </a:lnTo>
                  <a:lnTo>
                    <a:pt x="2825" y="5430"/>
                  </a:lnTo>
                  <a:lnTo>
                    <a:pt x="3302" y="4990"/>
                  </a:lnTo>
                  <a:lnTo>
                    <a:pt x="3375" y="5173"/>
                  </a:lnTo>
                  <a:lnTo>
                    <a:pt x="3449" y="5283"/>
                  </a:lnTo>
                  <a:lnTo>
                    <a:pt x="3559" y="5393"/>
                  </a:lnTo>
                  <a:lnTo>
                    <a:pt x="3669" y="5503"/>
                  </a:lnTo>
                  <a:lnTo>
                    <a:pt x="3816" y="5540"/>
                  </a:lnTo>
                  <a:lnTo>
                    <a:pt x="3926" y="5540"/>
                  </a:lnTo>
                  <a:lnTo>
                    <a:pt x="3999" y="5467"/>
                  </a:lnTo>
                  <a:lnTo>
                    <a:pt x="4036" y="5393"/>
                  </a:lnTo>
                  <a:lnTo>
                    <a:pt x="4036" y="5283"/>
                  </a:lnTo>
                  <a:lnTo>
                    <a:pt x="3889" y="5136"/>
                  </a:lnTo>
                  <a:lnTo>
                    <a:pt x="3742" y="4990"/>
                  </a:lnTo>
                  <a:lnTo>
                    <a:pt x="3632" y="4843"/>
                  </a:lnTo>
                  <a:lnTo>
                    <a:pt x="3595" y="4770"/>
                  </a:lnTo>
                  <a:lnTo>
                    <a:pt x="3595" y="4733"/>
                  </a:lnTo>
                  <a:lnTo>
                    <a:pt x="3926" y="4439"/>
                  </a:lnTo>
                  <a:lnTo>
                    <a:pt x="4146" y="4256"/>
                  </a:lnTo>
                  <a:lnTo>
                    <a:pt x="4182" y="4403"/>
                  </a:lnTo>
                  <a:lnTo>
                    <a:pt x="4256" y="4513"/>
                  </a:lnTo>
                  <a:lnTo>
                    <a:pt x="4329" y="4623"/>
                  </a:lnTo>
                  <a:lnTo>
                    <a:pt x="4439" y="4770"/>
                  </a:lnTo>
                  <a:lnTo>
                    <a:pt x="4586" y="4843"/>
                  </a:lnTo>
                  <a:lnTo>
                    <a:pt x="4696" y="4880"/>
                  </a:lnTo>
                  <a:lnTo>
                    <a:pt x="4806" y="4843"/>
                  </a:lnTo>
                  <a:lnTo>
                    <a:pt x="4843" y="4770"/>
                  </a:lnTo>
                  <a:lnTo>
                    <a:pt x="4879" y="4733"/>
                  </a:lnTo>
                  <a:lnTo>
                    <a:pt x="4879" y="4623"/>
                  </a:lnTo>
                  <a:lnTo>
                    <a:pt x="4843" y="4549"/>
                  </a:lnTo>
                  <a:lnTo>
                    <a:pt x="4769" y="4476"/>
                  </a:lnTo>
                  <a:lnTo>
                    <a:pt x="4623" y="4329"/>
                  </a:lnTo>
                  <a:lnTo>
                    <a:pt x="4513" y="4219"/>
                  </a:lnTo>
                  <a:lnTo>
                    <a:pt x="4476" y="4073"/>
                  </a:lnTo>
                  <a:lnTo>
                    <a:pt x="4476" y="3999"/>
                  </a:lnTo>
                  <a:lnTo>
                    <a:pt x="4989" y="3522"/>
                  </a:lnTo>
                  <a:lnTo>
                    <a:pt x="5063" y="3632"/>
                  </a:lnTo>
                  <a:lnTo>
                    <a:pt x="5173" y="3853"/>
                  </a:lnTo>
                  <a:lnTo>
                    <a:pt x="5356" y="4036"/>
                  </a:lnTo>
                  <a:lnTo>
                    <a:pt x="5430" y="4073"/>
                  </a:lnTo>
                  <a:lnTo>
                    <a:pt x="5503" y="4109"/>
                  </a:lnTo>
                  <a:lnTo>
                    <a:pt x="5576" y="4073"/>
                  </a:lnTo>
                  <a:lnTo>
                    <a:pt x="5650" y="4036"/>
                  </a:lnTo>
                  <a:lnTo>
                    <a:pt x="5686" y="3963"/>
                  </a:lnTo>
                  <a:lnTo>
                    <a:pt x="5686" y="3926"/>
                  </a:lnTo>
                  <a:lnTo>
                    <a:pt x="5686" y="3853"/>
                  </a:lnTo>
                  <a:lnTo>
                    <a:pt x="5650" y="3779"/>
                  </a:lnTo>
                  <a:lnTo>
                    <a:pt x="5246" y="3302"/>
                  </a:lnTo>
                  <a:lnTo>
                    <a:pt x="5980" y="2642"/>
                  </a:lnTo>
                  <a:lnTo>
                    <a:pt x="6016" y="2715"/>
                  </a:lnTo>
                  <a:lnTo>
                    <a:pt x="6163" y="3082"/>
                  </a:lnTo>
                  <a:lnTo>
                    <a:pt x="6200" y="3156"/>
                  </a:lnTo>
                  <a:lnTo>
                    <a:pt x="6237" y="3192"/>
                  </a:lnTo>
                  <a:lnTo>
                    <a:pt x="6383" y="3192"/>
                  </a:lnTo>
                  <a:lnTo>
                    <a:pt x="6457" y="3156"/>
                  </a:lnTo>
                  <a:lnTo>
                    <a:pt x="6493" y="3082"/>
                  </a:lnTo>
                  <a:lnTo>
                    <a:pt x="6530" y="3009"/>
                  </a:lnTo>
                  <a:lnTo>
                    <a:pt x="6493" y="2936"/>
                  </a:lnTo>
                  <a:lnTo>
                    <a:pt x="6383" y="2605"/>
                  </a:lnTo>
                  <a:lnTo>
                    <a:pt x="6273" y="2422"/>
                  </a:lnTo>
                  <a:lnTo>
                    <a:pt x="7007" y="1725"/>
                  </a:lnTo>
                  <a:lnTo>
                    <a:pt x="7044" y="1945"/>
                  </a:lnTo>
                  <a:lnTo>
                    <a:pt x="7080" y="2129"/>
                  </a:lnTo>
                  <a:lnTo>
                    <a:pt x="7154" y="2349"/>
                  </a:lnTo>
                  <a:lnTo>
                    <a:pt x="7227" y="2532"/>
                  </a:lnTo>
                  <a:lnTo>
                    <a:pt x="7300" y="2605"/>
                  </a:lnTo>
                  <a:lnTo>
                    <a:pt x="7410" y="2642"/>
                  </a:lnTo>
                  <a:lnTo>
                    <a:pt x="7557" y="2569"/>
                  </a:lnTo>
                  <a:lnTo>
                    <a:pt x="7630" y="2495"/>
                  </a:lnTo>
                  <a:lnTo>
                    <a:pt x="7667" y="2385"/>
                  </a:lnTo>
                  <a:lnTo>
                    <a:pt x="7667" y="2312"/>
                  </a:lnTo>
                  <a:lnTo>
                    <a:pt x="7630" y="2239"/>
                  </a:lnTo>
                  <a:lnTo>
                    <a:pt x="7557" y="2165"/>
                  </a:lnTo>
                  <a:lnTo>
                    <a:pt x="7484" y="2165"/>
                  </a:lnTo>
                  <a:lnTo>
                    <a:pt x="7337" y="1835"/>
                  </a:lnTo>
                  <a:lnTo>
                    <a:pt x="7227" y="1542"/>
                  </a:lnTo>
                  <a:lnTo>
                    <a:pt x="7740" y="1101"/>
                  </a:lnTo>
                  <a:lnTo>
                    <a:pt x="8217" y="735"/>
                  </a:lnTo>
                  <a:lnTo>
                    <a:pt x="8364" y="625"/>
                  </a:lnTo>
                  <a:lnTo>
                    <a:pt x="8511" y="551"/>
                  </a:lnTo>
                  <a:lnTo>
                    <a:pt x="8841" y="478"/>
                  </a:lnTo>
                  <a:close/>
                  <a:moveTo>
                    <a:pt x="3485" y="7264"/>
                  </a:moveTo>
                  <a:lnTo>
                    <a:pt x="3449" y="7447"/>
                  </a:lnTo>
                  <a:lnTo>
                    <a:pt x="3302" y="7337"/>
                  </a:lnTo>
                  <a:lnTo>
                    <a:pt x="3485" y="7264"/>
                  </a:lnTo>
                  <a:close/>
                  <a:moveTo>
                    <a:pt x="5099" y="6163"/>
                  </a:moveTo>
                  <a:lnTo>
                    <a:pt x="4733" y="7264"/>
                  </a:lnTo>
                  <a:lnTo>
                    <a:pt x="4733" y="7337"/>
                  </a:lnTo>
                  <a:lnTo>
                    <a:pt x="4586" y="7447"/>
                  </a:lnTo>
                  <a:lnTo>
                    <a:pt x="4586" y="7337"/>
                  </a:lnTo>
                  <a:lnTo>
                    <a:pt x="4586" y="7301"/>
                  </a:lnTo>
                  <a:lnTo>
                    <a:pt x="4623" y="6860"/>
                  </a:lnTo>
                  <a:lnTo>
                    <a:pt x="4733" y="6457"/>
                  </a:lnTo>
                  <a:lnTo>
                    <a:pt x="5026" y="6237"/>
                  </a:lnTo>
                  <a:lnTo>
                    <a:pt x="5099" y="6163"/>
                  </a:lnTo>
                  <a:close/>
                  <a:moveTo>
                    <a:pt x="4292" y="6750"/>
                  </a:moveTo>
                  <a:lnTo>
                    <a:pt x="4219" y="7117"/>
                  </a:lnTo>
                  <a:lnTo>
                    <a:pt x="4219" y="7484"/>
                  </a:lnTo>
                  <a:lnTo>
                    <a:pt x="4219" y="7594"/>
                  </a:lnTo>
                  <a:lnTo>
                    <a:pt x="4292" y="7631"/>
                  </a:lnTo>
                  <a:lnTo>
                    <a:pt x="3889" y="7924"/>
                  </a:lnTo>
                  <a:lnTo>
                    <a:pt x="3816" y="7851"/>
                  </a:lnTo>
                  <a:lnTo>
                    <a:pt x="3889" y="7777"/>
                  </a:lnTo>
                  <a:lnTo>
                    <a:pt x="3926" y="7667"/>
                  </a:lnTo>
                  <a:lnTo>
                    <a:pt x="3926" y="7594"/>
                  </a:lnTo>
                  <a:lnTo>
                    <a:pt x="3889" y="7521"/>
                  </a:lnTo>
                  <a:lnTo>
                    <a:pt x="3852" y="7484"/>
                  </a:lnTo>
                  <a:lnTo>
                    <a:pt x="3816" y="7484"/>
                  </a:lnTo>
                  <a:lnTo>
                    <a:pt x="3889" y="7227"/>
                  </a:lnTo>
                  <a:lnTo>
                    <a:pt x="3926" y="7007"/>
                  </a:lnTo>
                  <a:lnTo>
                    <a:pt x="3926" y="6970"/>
                  </a:lnTo>
                  <a:lnTo>
                    <a:pt x="4292" y="6750"/>
                  </a:lnTo>
                  <a:close/>
                  <a:moveTo>
                    <a:pt x="1101" y="6127"/>
                  </a:moveTo>
                  <a:lnTo>
                    <a:pt x="1358" y="6200"/>
                  </a:lnTo>
                  <a:lnTo>
                    <a:pt x="1578" y="6310"/>
                  </a:lnTo>
                  <a:lnTo>
                    <a:pt x="1761" y="6457"/>
                  </a:lnTo>
                  <a:lnTo>
                    <a:pt x="1945" y="6677"/>
                  </a:lnTo>
                  <a:lnTo>
                    <a:pt x="2312" y="7081"/>
                  </a:lnTo>
                  <a:lnTo>
                    <a:pt x="2715" y="7447"/>
                  </a:lnTo>
                  <a:lnTo>
                    <a:pt x="3155" y="7777"/>
                  </a:lnTo>
                  <a:lnTo>
                    <a:pt x="3339" y="7961"/>
                  </a:lnTo>
                  <a:lnTo>
                    <a:pt x="3522" y="8144"/>
                  </a:lnTo>
                  <a:lnTo>
                    <a:pt x="3522" y="8181"/>
                  </a:lnTo>
                  <a:lnTo>
                    <a:pt x="3485" y="8291"/>
                  </a:lnTo>
                  <a:lnTo>
                    <a:pt x="3485" y="8401"/>
                  </a:lnTo>
                  <a:lnTo>
                    <a:pt x="3559" y="8474"/>
                  </a:lnTo>
                  <a:lnTo>
                    <a:pt x="3669" y="8511"/>
                  </a:lnTo>
                  <a:lnTo>
                    <a:pt x="3669" y="8621"/>
                  </a:lnTo>
                  <a:lnTo>
                    <a:pt x="3669" y="8658"/>
                  </a:lnTo>
                  <a:lnTo>
                    <a:pt x="3595" y="8695"/>
                  </a:lnTo>
                  <a:lnTo>
                    <a:pt x="3229" y="8731"/>
                  </a:lnTo>
                  <a:lnTo>
                    <a:pt x="3009" y="8474"/>
                  </a:lnTo>
                  <a:lnTo>
                    <a:pt x="2825" y="8254"/>
                  </a:lnTo>
                  <a:lnTo>
                    <a:pt x="2165" y="7484"/>
                  </a:lnTo>
                  <a:lnTo>
                    <a:pt x="1615" y="6897"/>
                  </a:lnTo>
                  <a:lnTo>
                    <a:pt x="1321" y="6604"/>
                  </a:lnTo>
                  <a:lnTo>
                    <a:pt x="1174" y="6494"/>
                  </a:lnTo>
                  <a:lnTo>
                    <a:pt x="991" y="6420"/>
                  </a:lnTo>
                  <a:lnTo>
                    <a:pt x="1101" y="6127"/>
                  </a:lnTo>
                  <a:close/>
                  <a:moveTo>
                    <a:pt x="8731" y="1"/>
                  </a:moveTo>
                  <a:lnTo>
                    <a:pt x="8474" y="74"/>
                  </a:lnTo>
                  <a:lnTo>
                    <a:pt x="8217" y="184"/>
                  </a:lnTo>
                  <a:lnTo>
                    <a:pt x="7997" y="331"/>
                  </a:lnTo>
                  <a:lnTo>
                    <a:pt x="7777" y="478"/>
                  </a:lnTo>
                  <a:lnTo>
                    <a:pt x="7154" y="1028"/>
                  </a:lnTo>
                  <a:lnTo>
                    <a:pt x="6530" y="1578"/>
                  </a:lnTo>
                  <a:lnTo>
                    <a:pt x="4036" y="3779"/>
                  </a:lnTo>
                  <a:lnTo>
                    <a:pt x="2825" y="4843"/>
                  </a:lnTo>
                  <a:lnTo>
                    <a:pt x="2312" y="5283"/>
                  </a:lnTo>
                  <a:lnTo>
                    <a:pt x="2092" y="5540"/>
                  </a:lnTo>
                  <a:lnTo>
                    <a:pt x="1871" y="5797"/>
                  </a:lnTo>
                  <a:lnTo>
                    <a:pt x="1761" y="5833"/>
                  </a:lnTo>
                  <a:lnTo>
                    <a:pt x="1725" y="5943"/>
                  </a:lnTo>
                  <a:lnTo>
                    <a:pt x="1541" y="5833"/>
                  </a:lnTo>
                  <a:lnTo>
                    <a:pt x="1358" y="5797"/>
                  </a:lnTo>
                  <a:lnTo>
                    <a:pt x="1174" y="5760"/>
                  </a:lnTo>
                  <a:lnTo>
                    <a:pt x="954" y="5760"/>
                  </a:lnTo>
                  <a:lnTo>
                    <a:pt x="844" y="5797"/>
                  </a:lnTo>
                  <a:lnTo>
                    <a:pt x="771" y="5907"/>
                  </a:lnTo>
                  <a:lnTo>
                    <a:pt x="624" y="6420"/>
                  </a:lnTo>
                  <a:lnTo>
                    <a:pt x="624" y="6494"/>
                  </a:lnTo>
                  <a:lnTo>
                    <a:pt x="661" y="6567"/>
                  </a:lnTo>
                  <a:lnTo>
                    <a:pt x="698" y="6604"/>
                  </a:lnTo>
                  <a:lnTo>
                    <a:pt x="771" y="6640"/>
                  </a:lnTo>
                  <a:lnTo>
                    <a:pt x="918" y="6860"/>
                  </a:lnTo>
                  <a:lnTo>
                    <a:pt x="1101" y="7081"/>
                  </a:lnTo>
                  <a:lnTo>
                    <a:pt x="1505" y="7484"/>
                  </a:lnTo>
                  <a:lnTo>
                    <a:pt x="2385" y="8511"/>
                  </a:lnTo>
                  <a:lnTo>
                    <a:pt x="2715" y="8951"/>
                  </a:lnTo>
                  <a:lnTo>
                    <a:pt x="2935" y="9171"/>
                  </a:lnTo>
                  <a:lnTo>
                    <a:pt x="3155" y="9318"/>
                  </a:lnTo>
                  <a:lnTo>
                    <a:pt x="3302" y="9355"/>
                  </a:lnTo>
                  <a:lnTo>
                    <a:pt x="3412" y="9355"/>
                  </a:lnTo>
                  <a:lnTo>
                    <a:pt x="3522" y="9281"/>
                  </a:lnTo>
                  <a:lnTo>
                    <a:pt x="3595" y="9171"/>
                  </a:lnTo>
                  <a:lnTo>
                    <a:pt x="3816" y="9135"/>
                  </a:lnTo>
                  <a:lnTo>
                    <a:pt x="3962" y="9061"/>
                  </a:lnTo>
                  <a:lnTo>
                    <a:pt x="4072" y="8951"/>
                  </a:lnTo>
                  <a:lnTo>
                    <a:pt x="4146" y="8805"/>
                  </a:lnTo>
                  <a:lnTo>
                    <a:pt x="4146" y="8548"/>
                  </a:lnTo>
                  <a:lnTo>
                    <a:pt x="4109" y="8328"/>
                  </a:lnTo>
                  <a:lnTo>
                    <a:pt x="5320" y="7557"/>
                  </a:lnTo>
                  <a:lnTo>
                    <a:pt x="6530" y="6750"/>
                  </a:lnTo>
                  <a:lnTo>
                    <a:pt x="7667" y="5907"/>
                  </a:lnTo>
                  <a:lnTo>
                    <a:pt x="8804" y="5026"/>
                  </a:lnTo>
                  <a:lnTo>
                    <a:pt x="9281" y="4660"/>
                  </a:lnTo>
                  <a:lnTo>
                    <a:pt x="9721" y="4219"/>
                  </a:lnTo>
                  <a:lnTo>
                    <a:pt x="10125" y="3743"/>
                  </a:lnTo>
                  <a:lnTo>
                    <a:pt x="10308" y="3486"/>
                  </a:lnTo>
                  <a:lnTo>
                    <a:pt x="10455" y="3229"/>
                  </a:lnTo>
                  <a:lnTo>
                    <a:pt x="10602" y="2972"/>
                  </a:lnTo>
                  <a:lnTo>
                    <a:pt x="10712" y="2679"/>
                  </a:lnTo>
                  <a:lnTo>
                    <a:pt x="10785" y="2385"/>
                  </a:lnTo>
                  <a:lnTo>
                    <a:pt x="10822" y="2129"/>
                  </a:lnTo>
                  <a:lnTo>
                    <a:pt x="10822" y="1835"/>
                  </a:lnTo>
                  <a:lnTo>
                    <a:pt x="10785" y="1542"/>
                  </a:lnTo>
                  <a:lnTo>
                    <a:pt x="10675" y="1248"/>
                  </a:lnTo>
                  <a:lnTo>
                    <a:pt x="10528" y="955"/>
                  </a:lnTo>
                  <a:lnTo>
                    <a:pt x="10382" y="735"/>
                  </a:lnTo>
                  <a:lnTo>
                    <a:pt x="10198" y="515"/>
                  </a:lnTo>
                  <a:lnTo>
                    <a:pt x="9978" y="368"/>
                  </a:lnTo>
                  <a:lnTo>
                    <a:pt x="9758" y="221"/>
                  </a:lnTo>
                  <a:lnTo>
                    <a:pt x="9501" y="111"/>
                  </a:lnTo>
                  <a:lnTo>
                    <a:pt x="9281" y="38"/>
                  </a:lnTo>
                  <a:lnTo>
                    <a:pt x="8988" y="1"/>
                  </a:lnTo>
                  <a:close/>
                  <a:moveTo>
                    <a:pt x="1981" y="12399"/>
                  </a:moveTo>
                  <a:lnTo>
                    <a:pt x="1981" y="12509"/>
                  </a:lnTo>
                  <a:lnTo>
                    <a:pt x="1981" y="12656"/>
                  </a:lnTo>
                  <a:lnTo>
                    <a:pt x="1908" y="12913"/>
                  </a:lnTo>
                  <a:lnTo>
                    <a:pt x="1798" y="12913"/>
                  </a:lnTo>
                  <a:lnTo>
                    <a:pt x="1871" y="12656"/>
                  </a:lnTo>
                  <a:lnTo>
                    <a:pt x="1981" y="12399"/>
                  </a:lnTo>
                  <a:close/>
                  <a:moveTo>
                    <a:pt x="1651" y="9391"/>
                  </a:moveTo>
                  <a:lnTo>
                    <a:pt x="1688" y="9575"/>
                  </a:lnTo>
                  <a:lnTo>
                    <a:pt x="1908" y="10198"/>
                  </a:lnTo>
                  <a:lnTo>
                    <a:pt x="2348" y="11372"/>
                  </a:lnTo>
                  <a:lnTo>
                    <a:pt x="2422" y="11739"/>
                  </a:lnTo>
                  <a:lnTo>
                    <a:pt x="2458" y="12106"/>
                  </a:lnTo>
                  <a:lnTo>
                    <a:pt x="2422" y="12436"/>
                  </a:lnTo>
                  <a:lnTo>
                    <a:pt x="2348" y="12619"/>
                  </a:lnTo>
                  <a:lnTo>
                    <a:pt x="2275" y="12766"/>
                  </a:lnTo>
                  <a:lnTo>
                    <a:pt x="2312" y="12583"/>
                  </a:lnTo>
                  <a:lnTo>
                    <a:pt x="2275" y="12436"/>
                  </a:lnTo>
                  <a:lnTo>
                    <a:pt x="2202" y="12326"/>
                  </a:lnTo>
                  <a:lnTo>
                    <a:pt x="2128" y="12216"/>
                  </a:lnTo>
                  <a:lnTo>
                    <a:pt x="2018" y="12179"/>
                  </a:lnTo>
                  <a:lnTo>
                    <a:pt x="1871" y="12179"/>
                  </a:lnTo>
                  <a:lnTo>
                    <a:pt x="1835" y="12253"/>
                  </a:lnTo>
                  <a:lnTo>
                    <a:pt x="1835" y="12326"/>
                  </a:lnTo>
                  <a:lnTo>
                    <a:pt x="1578" y="12656"/>
                  </a:lnTo>
                  <a:lnTo>
                    <a:pt x="1505" y="12840"/>
                  </a:lnTo>
                  <a:lnTo>
                    <a:pt x="1431" y="13023"/>
                  </a:lnTo>
                  <a:lnTo>
                    <a:pt x="1358" y="13023"/>
                  </a:lnTo>
                  <a:lnTo>
                    <a:pt x="1578" y="12509"/>
                  </a:lnTo>
                  <a:lnTo>
                    <a:pt x="1761" y="11996"/>
                  </a:lnTo>
                  <a:lnTo>
                    <a:pt x="1761" y="11959"/>
                  </a:lnTo>
                  <a:lnTo>
                    <a:pt x="1725" y="11922"/>
                  </a:lnTo>
                  <a:lnTo>
                    <a:pt x="1688" y="11922"/>
                  </a:lnTo>
                  <a:lnTo>
                    <a:pt x="1651" y="11959"/>
                  </a:lnTo>
                  <a:lnTo>
                    <a:pt x="1321" y="12399"/>
                  </a:lnTo>
                  <a:lnTo>
                    <a:pt x="1028" y="12913"/>
                  </a:lnTo>
                  <a:lnTo>
                    <a:pt x="881" y="12840"/>
                  </a:lnTo>
                  <a:lnTo>
                    <a:pt x="881" y="12729"/>
                  </a:lnTo>
                  <a:lnTo>
                    <a:pt x="1028" y="12436"/>
                  </a:lnTo>
                  <a:lnTo>
                    <a:pt x="1174" y="12143"/>
                  </a:lnTo>
                  <a:lnTo>
                    <a:pt x="1358" y="11849"/>
                  </a:lnTo>
                  <a:lnTo>
                    <a:pt x="1541" y="11556"/>
                  </a:lnTo>
                  <a:lnTo>
                    <a:pt x="1541" y="11519"/>
                  </a:lnTo>
                  <a:lnTo>
                    <a:pt x="1505" y="11482"/>
                  </a:lnTo>
                  <a:lnTo>
                    <a:pt x="1468" y="11519"/>
                  </a:lnTo>
                  <a:lnTo>
                    <a:pt x="1138" y="11812"/>
                  </a:lnTo>
                  <a:lnTo>
                    <a:pt x="954" y="11996"/>
                  </a:lnTo>
                  <a:lnTo>
                    <a:pt x="808" y="12179"/>
                  </a:lnTo>
                  <a:lnTo>
                    <a:pt x="698" y="12399"/>
                  </a:lnTo>
                  <a:lnTo>
                    <a:pt x="588" y="12619"/>
                  </a:lnTo>
                  <a:lnTo>
                    <a:pt x="551" y="12583"/>
                  </a:lnTo>
                  <a:lnTo>
                    <a:pt x="624" y="12473"/>
                  </a:lnTo>
                  <a:lnTo>
                    <a:pt x="661" y="12363"/>
                  </a:lnTo>
                  <a:lnTo>
                    <a:pt x="1138" y="11629"/>
                  </a:lnTo>
                  <a:lnTo>
                    <a:pt x="1321" y="11262"/>
                  </a:lnTo>
                  <a:lnTo>
                    <a:pt x="1468" y="10859"/>
                  </a:lnTo>
                  <a:lnTo>
                    <a:pt x="1431" y="10822"/>
                  </a:lnTo>
                  <a:lnTo>
                    <a:pt x="1395" y="10822"/>
                  </a:lnTo>
                  <a:lnTo>
                    <a:pt x="1064" y="11189"/>
                  </a:lnTo>
                  <a:lnTo>
                    <a:pt x="734" y="11556"/>
                  </a:lnTo>
                  <a:lnTo>
                    <a:pt x="844" y="11372"/>
                  </a:lnTo>
                  <a:lnTo>
                    <a:pt x="1248" y="10749"/>
                  </a:lnTo>
                  <a:lnTo>
                    <a:pt x="1651" y="10125"/>
                  </a:lnTo>
                  <a:lnTo>
                    <a:pt x="1651" y="10052"/>
                  </a:lnTo>
                  <a:lnTo>
                    <a:pt x="1615" y="9978"/>
                  </a:lnTo>
                  <a:lnTo>
                    <a:pt x="1505" y="9978"/>
                  </a:lnTo>
                  <a:lnTo>
                    <a:pt x="1321" y="10162"/>
                  </a:lnTo>
                  <a:lnTo>
                    <a:pt x="1505" y="9795"/>
                  </a:lnTo>
                  <a:lnTo>
                    <a:pt x="1651" y="9391"/>
                  </a:lnTo>
                  <a:close/>
                  <a:moveTo>
                    <a:pt x="1541" y="8768"/>
                  </a:moveTo>
                  <a:lnTo>
                    <a:pt x="1468" y="8805"/>
                  </a:lnTo>
                  <a:lnTo>
                    <a:pt x="1395" y="8915"/>
                  </a:lnTo>
                  <a:lnTo>
                    <a:pt x="1395" y="9025"/>
                  </a:lnTo>
                  <a:lnTo>
                    <a:pt x="1395" y="9061"/>
                  </a:lnTo>
                  <a:lnTo>
                    <a:pt x="1211" y="9355"/>
                  </a:lnTo>
                  <a:lnTo>
                    <a:pt x="1101" y="9648"/>
                  </a:lnTo>
                  <a:lnTo>
                    <a:pt x="661" y="10602"/>
                  </a:lnTo>
                  <a:lnTo>
                    <a:pt x="294" y="11409"/>
                  </a:lnTo>
                  <a:lnTo>
                    <a:pt x="147" y="11812"/>
                  </a:lnTo>
                  <a:lnTo>
                    <a:pt x="37" y="12253"/>
                  </a:lnTo>
                  <a:lnTo>
                    <a:pt x="1" y="12399"/>
                  </a:lnTo>
                  <a:lnTo>
                    <a:pt x="1" y="12509"/>
                  </a:lnTo>
                  <a:lnTo>
                    <a:pt x="74" y="12729"/>
                  </a:lnTo>
                  <a:lnTo>
                    <a:pt x="221" y="12913"/>
                  </a:lnTo>
                  <a:lnTo>
                    <a:pt x="404" y="13096"/>
                  </a:lnTo>
                  <a:lnTo>
                    <a:pt x="441" y="13170"/>
                  </a:lnTo>
                  <a:lnTo>
                    <a:pt x="514" y="13206"/>
                  </a:lnTo>
                  <a:lnTo>
                    <a:pt x="588" y="13243"/>
                  </a:lnTo>
                  <a:lnTo>
                    <a:pt x="661" y="13243"/>
                  </a:lnTo>
                  <a:lnTo>
                    <a:pt x="734" y="13280"/>
                  </a:lnTo>
                  <a:lnTo>
                    <a:pt x="881" y="13353"/>
                  </a:lnTo>
                  <a:lnTo>
                    <a:pt x="954" y="13426"/>
                  </a:lnTo>
                  <a:lnTo>
                    <a:pt x="1101" y="13426"/>
                  </a:lnTo>
                  <a:lnTo>
                    <a:pt x="1431" y="13536"/>
                  </a:lnTo>
                  <a:lnTo>
                    <a:pt x="1468" y="13573"/>
                  </a:lnTo>
                  <a:lnTo>
                    <a:pt x="1688" y="13573"/>
                  </a:lnTo>
                  <a:lnTo>
                    <a:pt x="1908" y="13536"/>
                  </a:lnTo>
                  <a:lnTo>
                    <a:pt x="2128" y="13463"/>
                  </a:lnTo>
                  <a:lnTo>
                    <a:pt x="2312" y="13390"/>
                  </a:lnTo>
                  <a:lnTo>
                    <a:pt x="2495" y="13280"/>
                  </a:lnTo>
                  <a:lnTo>
                    <a:pt x="2605" y="13133"/>
                  </a:lnTo>
                  <a:lnTo>
                    <a:pt x="2715" y="12986"/>
                  </a:lnTo>
                  <a:lnTo>
                    <a:pt x="2788" y="12840"/>
                  </a:lnTo>
                  <a:lnTo>
                    <a:pt x="2862" y="12693"/>
                  </a:lnTo>
                  <a:lnTo>
                    <a:pt x="2935" y="12326"/>
                  </a:lnTo>
                  <a:lnTo>
                    <a:pt x="2935" y="11959"/>
                  </a:lnTo>
                  <a:lnTo>
                    <a:pt x="2862" y="11592"/>
                  </a:lnTo>
                  <a:lnTo>
                    <a:pt x="2788" y="11226"/>
                  </a:lnTo>
                  <a:lnTo>
                    <a:pt x="2678" y="10895"/>
                  </a:lnTo>
                  <a:lnTo>
                    <a:pt x="2055" y="9061"/>
                  </a:lnTo>
                  <a:lnTo>
                    <a:pt x="1981" y="8951"/>
                  </a:lnTo>
                  <a:lnTo>
                    <a:pt x="1871" y="8878"/>
                  </a:lnTo>
                  <a:lnTo>
                    <a:pt x="1761" y="8805"/>
                  </a:lnTo>
                  <a:lnTo>
                    <a:pt x="1651" y="8768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312" name="Google Shape;312;p5"/>
            <p:cNvSpPr/>
            <p:nvPr/>
          </p:nvSpPr>
          <p:spPr>
            <a:xfrm>
              <a:off x="6351100" y="3281600"/>
              <a:ext cx="366850" cy="361350"/>
            </a:xfrm>
            <a:custGeom>
              <a:avLst/>
              <a:gdLst/>
              <a:ahLst/>
              <a:cxnLst/>
              <a:rect l="l" t="t" r="r" b="b"/>
              <a:pathLst>
                <a:path w="14674" h="14454" extrusionOk="0">
                  <a:moveTo>
                    <a:pt x="7887" y="3779"/>
                  </a:moveTo>
                  <a:lnTo>
                    <a:pt x="7961" y="3816"/>
                  </a:lnTo>
                  <a:lnTo>
                    <a:pt x="8071" y="3889"/>
                  </a:lnTo>
                  <a:lnTo>
                    <a:pt x="8218" y="4072"/>
                  </a:lnTo>
                  <a:lnTo>
                    <a:pt x="8291" y="4292"/>
                  </a:lnTo>
                  <a:lnTo>
                    <a:pt x="8364" y="4513"/>
                  </a:lnTo>
                  <a:lnTo>
                    <a:pt x="8401" y="4696"/>
                  </a:lnTo>
                  <a:lnTo>
                    <a:pt x="8401" y="4916"/>
                  </a:lnTo>
                  <a:lnTo>
                    <a:pt x="8401" y="5099"/>
                  </a:lnTo>
                  <a:lnTo>
                    <a:pt x="8291" y="5283"/>
                  </a:lnTo>
                  <a:lnTo>
                    <a:pt x="8144" y="4659"/>
                  </a:lnTo>
                  <a:lnTo>
                    <a:pt x="8034" y="4219"/>
                  </a:lnTo>
                  <a:lnTo>
                    <a:pt x="7961" y="3999"/>
                  </a:lnTo>
                  <a:lnTo>
                    <a:pt x="7887" y="3779"/>
                  </a:lnTo>
                  <a:close/>
                  <a:moveTo>
                    <a:pt x="4329" y="5063"/>
                  </a:moveTo>
                  <a:lnTo>
                    <a:pt x="4476" y="5209"/>
                  </a:lnTo>
                  <a:lnTo>
                    <a:pt x="4586" y="5356"/>
                  </a:lnTo>
                  <a:lnTo>
                    <a:pt x="4696" y="5503"/>
                  </a:lnTo>
                  <a:lnTo>
                    <a:pt x="4769" y="5686"/>
                  </a:lnTo>
                  <a:lnTo>
                    <a:pt x="4769" y="5870"/>
                  </a:lnTo>
                  <a:lnTo>
                    <a:pt x="4769" y="6053"/>
                  </a:lnTo>
                  <a:lnTo>
                    <a:pt x="4659" y="6126"/>
                  </a:lnTo>
                  <a:lnTo>
                    <a:pt x="4549" y="6237"/>
                  </a:lnTo>
                  <a:lnTo>
                    <a:pt x="4439" y="5980"/>
                  </a:lnTo>
                  <a:lnTo>
                    <a:pt x="4329" y="5686"/>
                  </a:lnTo>
                  <a:lnTo>
                    <a:pt x="4293" y="5393"/>
                  </a:lnTo>
                  <a:lnTo>
                    <a:pt x="4293" y="5209"/>
                  </a:lnTo>
                  <a:lnTo>
                    <a:pt x="4293" y="5136"/>
                  </a:lnTo>
                  <a:lnTo>
                    <a:pt x="4329" y="5063"/>
                  </a:lnTo>
                  <a:close/>
                  <a:moveTo>
                    <a:pt x="6604" y="7594"/>
                  </a:moveTo>
                  <a:lnTo>
                    <a:pt x="6714" y="7667"/>
                  </a:lnTo>
                  <a:lnTo>
                    <a:pt x="6787" y="7814"/>
                  </a:lnTo>
                  <a:lnTo>
                    <a:pt x="6934" y="8071"/>
                  </a:lnTo>
                  <a:lnTo>
                    <a:pt x="7337" y="8694"/>
                  </a:lnTo>
                  <a:lnTo>
                    <a:pt x="7117" y="8878"/>
                  </a:lnTo>
                  <a:lnTo>
                    <a:pt x="7080" y="8768"/>
                  </a:lnTo>
                  <a:lnTo>
                    <a:pt x="6860" y="8474"/>
                  </a:lnTo>
                  <a:lnTo>
                    <a:pt x="6677" y="8144"/>
                  </a:lnTo>
                  <a:lnTo>
                    <a:pt x="6567" y="7887"/>
                  </a:lnTo>
                  <a:lnTo>
                    <a:pt x="6420" y="7667"/>
                  </a:lnTo>
                  <a:lnTo>
                    <a:pt x="6604" y="7594"/>
                  </a:lnTo>
                  <a:close/>
                  <a:moveTo>
                    <a:pt x="5283" y="8107"/>
                  </a:moveTo>
                  <a:lnTo>
                    <a:pt x="5356" y="8144"/>
                  </a:lnTo>
                  <a:lnTo>
                    <a:pt x="5833" y="9428"/>
                  </a:lnTo>
                  <a:lnTo>
                    <a:pt x="5650" y="9501"/>
                  </a:lnTo>
                  <a:lnTo>
                    <a:pt x="5686" y="9318"/>
                  </a:lnTo>
                  <a:lnTo>
                    <a:pt x="5650" y="9208"/>
                  </a:lnTo>
                  <a:lnTo>
                    <a:pt x="5613" y="9061"/>
                  </a:lnTo>
                  <a:lnTo>
                    <a:pt x="5503" y="8768"/>
                  </a:lnTo>
                  <a:lnTo>
                    <a:pt x="5246" y="8107"/>
                  </a:lnTo>
                  <a:close/>
                  <a:moveTo>
                    <a:pt x="7337" y="9905"/>
                  </a:moveTo>
                  <a:lnTo>
                    <a:pt x="7337" y="10235"/>
                  </a:lnTo>
                  <a:lnTo>
                    <a:pt x="7190" y="9978"/>
                  </a:lnTo>
                  <a:lnTo>
                    <a:pt x="7337" y="9905"/>
                  </a:lnTo>
                  <a:close/>
                  <a:moveTo>
                    <a:pt x="9721" y="9061"/>
                  </a:moveTo>
                  <a:lnTo>
                    <a:pt x="9832" y="9281"/>
                  </a:lnTo>
                  <a:lnTo>
                    <a:pt x="9942" y="9501"/>
                  </a:lnTo>
                  <a:lnTo>
                    <a:pt x="10052" y="9685"/>
                  </a:lnTo>
                  <a:lnTo>
                    <a:pt x="10162" y="9868"/>
                  </a:lnTo>
                  <a:lnTo>
                    <a:pt x="10198" y="10015"/>
                  </a:lnTo>
                  <a:lnTo>
                    <a:pt x="10198" y="10161"/>
                  </a:lnTo>
                  <a:lnTo>
                    <a:pt x="10198" y="10308"/>
                  </a:lnTo>
                  <a:lnTo>
                    <a:pt x="10125" y="10455"/>
                  </a:lnTo>
                  <a:lnTo>
                    <a:pt x="10052" y="10345"/>
                  </a:lnTo>
                  <a:lnTo>
                    <a:pt x="9978" y="10308"/>
                  </a:lnTo>
                  <a:lnTo>
                    <a:pt x="9758" y="9758"/>
                  </a:lnTo>
                  <a:lnTo>
                    <a:pt x="9685" y="9464"/>
                  </a:lnTo>
                  <a:lnTo>
                    <a:pt x="9575" y="9171"/>
                  </a:lnTo>
                  <a:lnTo>
                    <a:pt x="9648" y="9134"/>
                  </a:lnTo>
                  <a:lnTo>
                    <a:pt x="9721" y="9061"/>
                  </a:lnTo>
                  <a:close/>
                  <a:moveTo>
                    <a:pt x="7667" y="9758"/>
                  </a:moveTo>
                  <a:lnTo>
                    <a:pt x="7777" y="9795"/>
                  </a:lnTo>
                  <a:lnTo>
                    <a:pt x="7924" y="9868"/>
                  </a:lnTo>
                  <a:lnTo>
                    <a:pt x="8071" y="10015"/>
                  </a:lnTo>
                  <a:lnTo>
                    <a:pt x="8181" y="10235"/>
                  </a:lnTo>
                  <a:lnTo>
                    <a:pt x="8291" y="10638"/>
                  </a:lnTo>
                  <a:lnTo>
                    <a:pt x="8328" y="10822"/>
                  </a:lnTo>
                  <a:lnTo>
                    <a:pt x="8328" y="10968"/>
                  </a:lnTo>
                  <a:lnTo>
                    <a:pt x="8291" y="11115"/>
                  </a:lnTo>
                  <a:lnTo>
                    <a:pt x="8181" y="11189"/>
                  </a:lnTo>
                  <a:lnTo>
                    <a:pt x="8181" y="11115"/>
                  </a:lnTo>
                  <a:lnTo>
                    <a:pt x="8144" y="11005"/>
                  </a:lnTo>
                  <a:lnTo>
                    <a:pt x="8071" y="10968"/>
                  </a:lnTo>
                  <a:lnTo>
                    <a:pt x="7997" y="10895"/>
                  </a:lnTo>
                  <a:lnTo>
                    <a:pt x="7887" y="10675"/>
                  </a:lnTo>
                  <a:lnTo>
                    <a:pt x="7814" y="10382"/>
                  </a:lnTo>
                  <a:lnTo>
                    <a:pt x="7741" y="9831"/>
                  </a:lnTo>
                  <a:lnTo>
                    <a:pt x="7667" y="9758"/>
                  </a:lnTo>
                  <a:close/>
                  <a:moveTo>
                    <a:pt x="10162" y="1321"/>
                  </a:moveTo>
                  <a:lnTo>
                    <a:pt x="10198" y="1541"/>
                  </a:lnTo>
                  <a:lnTo>
                    <a:pt x="10272" y="1725"/>
                  </a:lnTo>
                  <a:lnTo>
                    <a:pt x="10455" y="2092"/>
                  </a:lnTo>
                  <a:lnTo>
                    <a:pt x="10932" y="3229"/>
                  </a:lnTo>
                  <a:lnTo>
                    <a:pt x="10969" y="3302"/>
                  </a:lnTo>
                  <a:lnTo>
                    <a:pt x="10749" y="3375"/>
                  </a:lnTo>
                  <a:lnTo>
                    <a:pt x="10528" y="3449"/>
                  </a:lnTo>
                  <a:lnTo>
                    <a:pt x="9758" y="3742"/>
                  </a:lnTo>
                  <a:lnTo>
                    <a:pt x="8988" y="4146"/>
                  </a:lnTo>
                  <a:lnTo>
                    <a:pt x="8841" y="4219"/>
                  </a:lnTo>
                  <a:lnTo>
                    <a:pt x="8731" y="4329"/>
                  </a:lnTo>
                  <a:lnTo>
                    <a:pt x="8658" y="4072"/>
                  </a:lnTo>
                  <a:lnTo>
                    <a:pt x="8511" y="3816"/>
                  </a:lnTo>
                  <a:lnTo>
                    <a:pt x="8364" y="3595"/>
                  </a:lnTo>
                  <a:lnTo>
                    <a:pt x="8254" y="3522"/>
                  </a:lnTo>
                  <a:lnTo>
                    <a:pt x="8144" y="3449"/>
                  </a:lnTo>
                  <a:lnTo>
                    <a:pt x="7997" y="3412"/>
                  </a:lnTo>
                  <a:lnTo>
                    <a:pt x="7851" y="3375"/>
                  </a:lnTo>
                  <a:lnTo>
                    <a:pt x="7777" y="3375"/>
                  </a:lnTo>
                  <a:lnTo>
                    <a:pt x="7704" y="3412"/>
                  </a:lnTo>
                  <a:lnTo>
                    <a:pt x="7667" y="3485"/>
                  </a:lnTo>
                  <a:lnTo>
                    <a:pt x="7667" y="3559"/>
                  </a:lnTo>
                  <a:lnTo>
                    <a:pt x="7484" y="3595"/>
                  </a:lnTo>
                  <a:lnTo>
                    <a:pt x="7337" y="3706"/>
                  </a:lnTo>
                  <a:lnTo>
                    <a:pt x="7190" y="3852"/>
                  </a:lnTo>
                  <a:lnTo>
                    <a:pt x="7044" y="3999"/>
                  </a:lnTo>
                  <a:lnTo>
                    <a:pt x="7007" y="4109"/>
                  </a:lnTo>
                  <a:lnTo>
                    <a:pt x="7044" y="4219"/>
                  </a:lnTo>
                  <a:lnTo>
                    <a:pt x="7264" y="4696"/>
                  </a:lnTo>
                  <a:lnTo>
                    <a:pt x="7080" y="4769"/>
                  </a:lnTo>
                  <a:lnTo>
                    <a:pt x="6310" y="5026"/>
                  </a:lnTo>
                  <a:lnTo>
                    <a:pt x="5576" y="5283"/>
                  </a:lnTo>
                  <a:lnTo>
                    <a:pt x="5320" y="5356"/>
                  </a:lnTo>
                  <a:lnTo>
                    <a:pt x="5210" y="5393"/>
                  </a:lnTo>
                  <a:lnTo>
                    <a:pt x="5136" y="5466"/>
                  </a:lnTo>
                  <a:lnTo>
                    <a:pt x="5100" y="5356"/>
                  </a:lnTo>
                  <a:lnTo>
                    <a:pt x="4916" y="5063"/>
                  </a:lnTo>
                  <a:lnTo>
                    <a:pt x="4806" y="4879"/>
                  </a:lnTo>
                  <a:lnTo>
                    <a:pt x="4659" y="4733"/>
                  </a:lnTo>
                  <a:lnTo>
                    <a:pt x="4513" y="4623"/>
                  </a:lnTo>
                  <a:lnTo>
                    <a:pt x="4329" y="4549"/>
                  </a:lnTo>
                  <a:lnTo>
                    <a:pt x="4183" y="4513"/>
                  </a:lnTo>
                  <a:lnTo>
                    <a:pt x="4036" y="4586"/>
                  </a:lnTo>
                  <a:lnTo>
                    <a:pt x="3852" y="4586"/>
                  </a:lnTo>
                  <a:lnTo>
                    <a:pt x="3779" y="4623"/>
                  </a:lnTo>
                  <a:lnTo>
                    <a:pt x="3742" y="4696"/>
                  </a:lnTo>
                  <a:lnTo>
                    <a:pt x="3706" y="4989"/>
                  </a:lnTo>
                  <a:lnTo>
                    <a:pt x="3706" y="5283"/>
                  </a:lnTo>
                  <a:lnTo>
                    <a:pt x="3742" y="5576"/>
                  </a:lnTo>
                  <a:lnTo>
                    <a:pt x="3816" y="5870"/>
                  </a:lnTo>
                  <a:lnTo>
                    <a:pt x="3596" y="5833"/>
                  </a:lnTo>
                  <a:lnTo>
                    <a:pt x="3376" y="5870"/>
                  </a:lnTo>
                  <a:lnTo>
                    <a:pt x="2972" y="6016"/>
                  </a:lnTo>
                  <a:lnTo>
                    <a:pt x="2422" y="6163"/>
                  </a:lnTo>
                  <a:lnTo>
                    <a:pt x="2165" y="6273"/>
                  </a:lnTo>
                  <a:lnTo>
                    <a:pt x="2055" y="6347"/>
                  </a:lnTo>
                  <a:lnTo>
                    <a:pt x="1945" y="6457"/>
                  </a:lnTo>
                  <a:lnTo>
                    <a:pt x="1945" y="6530"/>
                  </a:lnTo>
                  <a:lnTo>
                    <a:pt x="1982" y="6567"/>
                  </a:lnTo>
                  <a:lnTo>
                    <a:pt x="2238" y="6603"/>
                  </a:lnTo>
                  <a:lnTo>
                    <a:pt x="2459" y="6567"/>
                  </a:lnTo>
                  <a:lnTo>
                    <a:pt x="2972" y="6457"/>
                  </a:lnTo>
                  <a:lnTo>
                    <a:pt x="3449" y="6347"/>
                  </a:lnTo>
                  <a:lnTo>
                    <a:pt x="3706" y="6237"/>
                  </a:lnTo>
                  <a:lnTo>
                    <a:pt x="3816" y="6163"/>
                  </a:lnTo>
                  <a:lnTo>
                    <a:pt x="3889" y="6090"/>
                  </a:lnTo>
                  <a:lnTo>
                    <a:pt x="4073" y="6383"/>
                  </a:lnTo>
                  <a:lnTo>
                    <a:pt x="4256" y="6677"/>
                  </a:lnTo>
                  <a:lnTo>
                    <a:pt x="4293" y="6713"/>
                  </a:lnTo>
                  <a:lnTo>
                    <a:pt x="4366" y="6823"/>
                  </a:lnTo>
                  <a:lnTo>
                    <a:pt x="4549" y="6970"/>
                  </a:lnTo>
                  <a:lnTo>
                    <a:pt x="4659" y="7007"/>
                  </a:lnTo>
                  <a:lnTo>
                    <a:pt x="4733" y="7044"/>
                  </a:lnTo>
                  <a:lnTo>
                    <a:pt x="4806" y="7007"/>
                  </a:lnTo>
                  <a:lnTo>
                    <a:pt x="4879" y="6933"/>
                  </a:lnTo>
                  <a:lnTo>
                    <a:pt x="5063" y="6640"/>
                  </a:lnTo>
                  <a:lnTo>
                    <a:pt x="5173" y="6347"/>
                  </a:lnTo>
                  <a:lnTo>
                    <a:pt x="5210" y="6053"/>
                  </a:lnTo>
                  <a:lnTo>
                    <a:pt x="5210" y="5760"/>
                  </a:lnTo>
                  <a:lnTo>
                    <a:pt x="5320" y="5760"/>
                  </a:lnTo>
                  <a:lnTo>
                    <a:pt x="5430" y="5723"/>
                  </a:lnTo>
                  <a:lnTo>
                    <a:pt x="5686" y="5650"/>
                  </a:lnTo>
                  <a:lnTo>
                    <a:pt x="6457" y="5430"/>
                  </a:lnTo>
                  <a:lnTo>
                    <a:pt x="7190" y="5173"/>
                  </a:lnTo>
                  <a:lnTo>
                    <a:pt x="7447" y="5063"/>
                  </a:lnTo>
                  <a:lnTo>
                    <a:pt x="7631" y="5430"/>
                  </a:lnTo>
                  <a:lnTo>
                    <a:pt x="7704" y="5613"/>
                  </a:lnTo>
                  <a:lnTo>
                    <a:pt x="7814" y="5760"/>
                  </a:lnTo>
                  <a:lnTo>
                    <a:pt x="7924" y="5833"/>
                  </a:lnTo>
                  <a:lnTo>
                    <a:pt x="8218" y="5833"/>
                  </a:lnTo>
                  <a:lnTo>
                    <a:pt x="8328" y="5760"/>
                  </a:lnTo>
                  <a:lnTo>
                    <a:pt x="8548" y="5576"/>
                  </a:lnTo>
                  <a:lnTo>
                    <a:pt x="8731" y="5356"/>
                  </a:lnTo>
                  <a:lnTo>
                    <a:pt x="8804" y="5173"/>
                  </a:lnTo>
                  <a:lnTo>
                    <a:pt x="8841" y="4989"/>
                  </a:lnTo>
                  <a:lnTo>
                    <a:pt x="8841" y="4806"/>
                  </a:lnTo>
                  <a:lnTo>
                    <a:pt x="8804" y="4586"/>
                  </a:lnTo>
                  <a:lnTo>
                    <a:pt x="8914" y="4586"/>
                  </a:lnTo>
                  <a:lnTo>
                    <a:pt x="9061" y="4513"/>
                  </a:lnTo>
                  <a:lnTo>
                    <a:pt x="9942" y="4109"/>
                  </a:lnTo>
                  <a:lnTo>
                    <a:pt x="10639" y="3852"/>
                  </a:lnTo>
                  <a:lnTo>
                    <a:pt x="10895" y="3742"/>
                  </a:lnTo>
                  <a:lnTo>
                    <a:pt x="11115" y="3669"/>
                  </a:lnTo>
                  <a:lnTo>
                    <a:pt x="11519" y="4586"/>
                  </a:lnTo>
                  <a:lnTo>
                    <a:pt x="11849" y="5540"/>
                  </a:lnTo>
                  <a:lnTo>
                    <a:pt x="12069" y="6237"/>
                  </a:lnTo>
                  <a:lnTo>
                    <a:pt x="12032" y="6347"/>
                  </a:lnTo>
                  <a:lnTo>
                    <a:pt x="11996" y="6457"/>
                  </a:lnTo>
                  <a:lnTo>
                    <a:pt x="11959" y="6457"/>
                  </a:lnTo>
                  <a:lnTo>
                    <a:pt x="11592" y="6603"/>
                  </a:lnTo>
                  <a:lnTo>
                    <a:pt x="10969" y="6787"/>
                  </a:lnTo>
                  <a:lnTo>
                    <a:pt x="9685" y="7227"/>
                  </a:lnTo>
                  <a:lnTo>
                    <a:pt x="8438" y="7630"/>
                  </a:lnTo>
                  <a:lnTo>
                    <a:pt x="7887" y="7777"/>
                  </a:lnTo>
                  <a:lnTo>
                    <a:pt x="7631" y="7924"/>
                  </a:lnTo>
                  <a:lnTo>
                    <a:pt x="7521" y="7997"/>
                  </a:lnTo>
                  <a:lnTo>
                    <a:pt x="7447" y="8107"/>
                  </a:lnTo>
                  <a:lnTo>
                    <a:pt x="7447" y="8144"/>
                  </a:lnTo>
                  <a:lnTo>
                    <a:pt x="7631" y="8181"/>
                  </a:lnTo>
                  <a:lnTo>
                    <a:pt x="7997" y="8181"/>
                  </a:lnTo>
                  <a:lnTo>
                    <a:pt x="8181" y="8107"/>
                  </a:lnTo>
                  <a:lnTo>
                    <a:pt x="8914" y="7887"/>
                  </a:lnTo>
                  <a:lnTo>
                    <a:pt x="10565" y="7374"/>
                  </a:lnTo>
                  <a:lnTo>
                    <a:pt x="12216" y="6860"/>
                  </a:lnTo>
                  <a:lnTo>
                    <a:pt x="12289" y="6823"/>
                  </a:lnTo>
                  <a:lnTo>
                    <a:pt x="12546" y="7777"/>
                  </a:lnTo>
                  <a:lnTo>
                    <a:pt x="12766" y="8474"/>
                  </a:lnTo>
                  <a:lnTo>
                    <a:pt x="12729" y="8511"/>
                  </a:lnTo>
                  <a:lnTo>
                    <a:pt x="12693" y="8584"/>
                  </a:lnTo>
                  <a:lnTo>
                    <a:pt x="11629" y="8988"/>
                  </a:lnTo>
                  <a:lnTo>
                    <a:pt x="11042" y="9208"/>
                  </a:lnTo>
                  <a:lnTo>
                    <a:pt x="10859" y="9281"/>
                  </a:lnTo>
                  <a:lnTo>
                    <a:pt x="10749" y="9391"/>
                  </a:lnTo>
                  <a:lnTo>
                    <a:pt x="10455" y="9575"/>
                  </a:lnTo>
                  <a:lnTo>
                    <a:pt x="10455" y="9611"/>
                  </a:lnTo>
                  <a:lnTo>
                    <a:pt x="10418" y="9501"/>
                  </a:lnTo>
                  <a:lnTo>
                    <a:pt x="10198" y="9024"/>
                  </a:lnTo>
                  <a:lnTo>
                    <a:pt x="10052" y="8804"/>
                  </a:lnTo>
                  <a:lnTo>
                    <a:pt x="9942" y="8731"/>
                  </a:lnTo>
                  <a:lnTo>
                    <a:pt x="9832" y="8694"/>
                  </a:lnTo>
                  <a:lnTo>
                    <a:pt x="9758" y="8694"/>
                  </a:lnTo>
                  <a:lnTo>
                    <a:pt x="9721" y="8768"/>
                  </a:lnTo>
                  <a:lnTo>
                    <a:pt x="9685" y="8841"/>
                  </a:lnTo>
                  <a:lnTo>
                    <a:pt x="9501" y="8841"/>
                  </a:lnTo>
                  <a:lnTo>
                    <a:pt x="9355" y="8804"/>
                  </a:lnTo>
                  <a:lnTo>
                    <a:pt x="9208" y="8841"/>
                  </a:lnTo>
                  <a:lnTo>
                    <a:pt x="9061" y="8878"/>
                  </a:lnTo>
                  <a:lnTo>
                    <a:pt x="8988" y="8988"/>
                  </a:lnTo>
                  <a:lnTo>
                    <a:pt x="8914" y="9098"/>
                  </a:lnTo>
                  <a:lnTo>
                    <a:pt x="8914" y="9208"/>
                  </a:lnTo>
                  <a:lnTo>
                    <a:pt x="9025" y="9611"/>
                  </a:lnTo>
                  <a:lnTo>
                    <a:pt x="9135" y="10051"/>
                  </a:lnTo>
                  <a:lnTo>
                    <a:pt x="8694" y="10161"/>
                  </a:lnTo>
                  <a:lnTo>
                    <a:pt x="8658" y="10198"/>
                  </a:lnTo>
                  <a:lnTo>
                    <a:pt x="8621" y="10235"/>
                  </a:lnTo>
                  <a:lnTo>
                    <a:pt x="8584" y="10345"/>
                  </a:lnTo>
                  <a:lnTo>
                    <a:pt x="8511" y="10125"/>
                  </a:lnTo>
                  <a:lnTo>
                    <a:pt x="8401" y="9905"/>
                  </a:lnTo>
                  <a:lnTo>
                    <a:pt x="8254" y="9685"/>
                  </a:lnTo>
                  <a:lnTo>
                    <a:pt x="8034" y="9501"/>
                  </a:lnTo>
                  <a:lnTo>
                    <a:pt x="7777" y="9391"/>
                  </a:lnTo>
                  <a:lnTo>
                    <a:pt x="7557" y="9391"/>
                  </a:lnTo>
                  <a:lnTo>
                    <a:pt x="7411" y="9428"/>
                  </a:lnTo>
                  <a:lnTo>
                    <a:pt x="7300" y="9464"/>
                  </a:lnTo>
                  <a:lnTo>
                    <a:pt x="7190" y="9538"/>
                  </a:lnTo>
                  <a:lnTo>
                    <a:pt x="7080" y="9611"/>
                  </a:lnTo>
                  <a:lnTo>
                    <a:pt x="7044" y="9721"/>
                  </a:lnTo>
                  <a:lnTo>
                    <a:pt x="7007" y="9868"/>
                  </a:lnTo>
                  <a:lnTo>
                    <a:pt x="7044" y="9941"/>
                  </a:lnTo>
                  <a:lnTo>
                    <a:pt x="7117" y="9978"/>
                  </a:lnTo>
                  <a:lnTo>
                    <a:pt x="7044" y="10235"/>
                  </a:lnTo>
                  <a:lnTo>
                    <a:pt x="7080" y="10492"/>
                  </a:lnTo>
                  <a:lnTo>
                    <a:pt x="4806" y="11152"/>
                  </a:lnTo>
                  <a:lnTo>
                    <a:pt x="4219" y="11335"/>
                  </a:lnTo>
                  <a:lnTo>
                    <a:pt x="3632" y="11519"/>
                  </a:lnTo>
                  <a:lnTo>
                    <a:pt x="3449" y="11629"/>
                  </a:lnTo>
                  <a:lnTo>
                    <a:pt x="3192" y="10602"/>
                  </a:lnTo>
                  <a:lnTo>
                    <a:pt x="2862" y="9611"/>
                  </a:lnTo>
                  <a:lnTo>
                    <a:pt x="3339" y="9538"/>
                  </a:lnTo>
                  <a:lnTo>
                    <a:pt x="3816" y="9428"/>
                  </a:lnTo>
                  <a:lnTo>
                    <a:pt x="4769" y="9134"/>
                  </a:lnTo>
                  <a:lnTo>
                    <a:pt x="4843" y="9318"/>
                  </a:lnTo>
                  <a:lnTo>
                    <a:pt x="4953" y="9501"/>
                  </a:lnTo>
                  <a:lnTo>
                    <a:pt x="5063" y="9685"/>
                  </a:lnTo>
                  <a:lnTo>
                    <a:pt x="5246" y="9831"/>
                  </a:lnTo>
                  <a:lnTo>
                    <a:pt x="5356" y="9868"/>
                  </a:lnTo>
                  <a:lnTo>
                    <a:pt x="5466" y="9905"/>
                  </a:lnTo>
                  <a:lnTo>
                    <a:pt x="5613" y="9905"/>
                  </a:lnTo>
                  <a:lnTo>
                    <a:pt x="5723" y="9868"/>
                  </a:lnTo>
                  <a:lnTo>
                    <a:pt x="5980" y="9758"/>
                  </a:lnTo>
                  <a:lnTo>
                    <a:pt x="6163" y="9648"/>
                  </a:lnTo>
                  <a:lnTo>
                    <a:pt x="6237" y="9538"/>
                  </a:lnTo>
                  <a:lnTo>
                    <a:pt x="6273" y="9501"/>
                  </a:lnTo>
                  <a:lnTo>
                    <a:pt x="6237" y="9428"/>
                  </a:lnTo>
                  <a:lnTo>
                    <a:pt x="5980" y="8731"/>
                  </a:lnTo>
                  <a:lnTo>
                    <a:pt x="6200" y="8731"/>
                  </a:lnTo>
                  <a:lnTo>
                    <a:pt x="6383" y="8658"/>
                  </a:lnTo>
                  <a:lnTo>
                    <a:pt x="6604" y="9244"/>
                  </a:lnTo>
                  <a:lnTo>
                    <a:pt x="6677" y="9318"/>
                  </a:lnTo>
                  <a:lnTo>
                    <a:pt x="6714" y="9354"/>
                  </a:lnTo>
                  <a:lnTo>
                    <a:pt x="6787" y="9354"/>
                  </a:lnTo>
                  <a:lnTo>
                    <a:pt x="7044" y="9318"/>
                  </a:lnTo>
                  <a:lnTo>
                    <a:pt x="7300" y="9208"/>
                  </a:lnTo>
                  <a:lnTo>
                    <a:pt x="7521" y="9061"/>
                  </a:lnTo>
                  <a:lnTo>
                    <a:pt x="7704" y="8878"/>
                  </a:lnTo>
                  <a:lnTo>
                    <a:pt x="7741" y="8841"/>
                  </a:lnTo>
                  <a:lnTo>
                    <a:pt x="7777" y="8768"/>
                  </a:lnTo>
                  <a:lnTo>
                    <a:pt x="7741" y="8658"/>
                  </a:lnTo>
                  <a:lnTo>
                    <a:pt x="7264" y="7887"/>
                  </a:lnTo>
                  <a:lnTo>
                    <a:pt x="7080" y="7520"/>
                  </a:lnTo>
                  <a:lnTo>
                    <a:pt x="6970" y="7337"/>
                  </a:lnTo>
                  <a:lnTo>
                    <a:pt x="6824" y="7227"/>
                  </a:lnTo>
                  <a:lnTo>
                    <a:pt x="6640" y="7154"/>
                  </a:lnTo>
                  <a:lnTo>
                    <a:pt x="6457" y="7190"/>
                  </a:lnTo>
                  <a:lnTo>
                    <a:pt x="6383" y="7227"/>
                  </a:lnTo>
                  <a:lnTo>
                    <a:pt x="6310" y="7264"/>
                  </a:lnTo>
                  <a:lnTo>
                    <a:pt x="6237" y="7337"/>
                  </a:lnTo>
                  <a:lnTo>
                    <a:pt x="6200" y="7410"/>
                  </a:lnTo>
                  <a:lnTo>
                    <a:pt x="6017" y="7447"/>
                  </a:lnTo>
                  <a:lnTo>
                    <a:pt x="5980" y="7484"/>
                  </a:lnTo>
                  <a:lnTo>
                    <a:pt x="5943" y="7520"/>
                  </a:lnTo>
                  <a:lnTo>
                    <a:pt x="5907" y="7594"/>
                  </a:lnTo>
                  <a:lnTo>
                    <a:pt x="5907" y="7667"/>
                  </a:lnTo>
                  <a:lnTo>
                    <a:pt x="6200" y="8291"/>
                  </a:lnTo>
                  <a:lnTo>
                    <a:pt x="6163" y="8364"/>
                  </a:lnTo>
                  <a:lnTo>
                    <a:pt x="6127" y="8401"/>
                  </a:lnTo>
                  <a:lnTo>
                    <a:pt x="6090" y="8401"/>
                  </a:lnTo>
                  <a:lnTo>
                    <a:pt x="6053" y="8437"/>
                  </a:lnTo>
                  <a:lnTo>
                    <a:pt x="5943" y="8474"/>
                  </a:lnTo>
                  <a:lnTo>
                    <a:pt x="5907" y="8511"/>
                  </a:lnTo>
                  <a:lnTo>
                    <a:pt x="5613" y="7814"/>
                  </a:lnTo>
                  <a:lnTo>
                    <a:pt x="5576" y="7777"/>
                  </a:lnTo>
                  <a:lnTo>
                    <a:pt x="5540" y="7704"/>
                  </a:lnTo>
                  <a:lnTo>
                    <a:pt x="5393" y="7704"/>
                  </a:lnTo>
                  <a:lnTo>
                    <a:pt x="5356" y="7667"/>
                  </a:lnTo>
                  <a:lnTo>
                    <a:pt x="5173" y="7667"/>
                  </a:lnTo>
                  <a:lnTo>
                    <a:pt x="4990" y="7704"/>
                  </a:lnTo>
                  <a:lnTo>
                    <a:pt x="4843" y="7814"/>
                  </a:lnTo>
                  <a:lnTo>
                    <a:pt x="4733" y="7961"/>
                  </a:lnTo>
                  <a:lnTo>
                    <a:pt x="4659" y="8144"/>
                  </a:lnTo>
                  <a:lnTo>
                    <a:pt x="4623" y="8327"/>
                  </a:lnTo>
                  <a:lnTo>
                    <a:pt x="4623" y="8511"/>
                  </a:lnTo>
                  <a:lnTo>
                    <a:pt x="4623" y="8694"/>
                  </a:lnTo>
                  <a:lnTo>
                    <a:pt x="3669" y="8951"/>
                  </a:lnTo>
                  <a:lnTo>
                    <a:pt x="3229" y="9134"/>
                  </a:lnTo>
                  <a:lnTo>
                    <a:pt x="2752" y="9318"/>
                  </a:lnTo>
                  <a:lnTo>
                    <a:pt x="2348" y="7997"/>
                  </a:lnTo>
                  <a:lnTo>
                    <a:pt x="1908" y="6677"/>
                  </a:lnTo>
                  <a:lnTo>
                    <a:pt x="1541" y="5356"/>
                  </a:lnTo>
                  <a:lnTo>
                    <a:pt x="1395" y="4696"/>
                  </a:lnTo>
                  <a:lnTo>
                    <a:pt x="1285" y="3999"/>
                  </a:lnTo>
                  <a:lnTo>
                    <a:pt x="1505" y="3962"/>
                  </a:lnTo>
                  <a:lnTo>
                    <a:pt x="1725" y="3926"/>
                  </a:lnTo>
                  <a:lnTo>
                    <a:pt x="2165" y="3816"/>
                  </a:lnTo>
                  <a:lnTo>
                    <a:pt x="3302" y="3485"/>
                  </a:lnTo>
                  <a:lnTo>
                    <a:pt x="5760" y="2825"/>
                  </a:lnTo>
                  <a:lnTo>
                    <a:pt x="6934" y="2495"/>
                  </a:lnTo>
                  <a:lnTo>
                    <a:pt x="8071" y="2092"/>
                  </a:lnTo>
                  <a:lnTo>
                    <a:pt x="9135" y="1725"/>
                  </a:lnTo>
                  <a:lnTo>
                    <a:pt x="9758" y="1505"/>
                  </a:lnTo>
                  <a:lnTo>
                    <a:pt x="9978" y="1395"/>
                  </a:lnTo>
                  <a:lnTo>
                    <a:pt x="10088" y="1358"/>
                  </a:lnTo>
                  <a:lnTo>
                    <a:pt x="10162" y="1321"/>
                  </a:lnTo>
                  <a:close/>
                  <a:moveTo>
                    <a:pt x="12876" y="8988"/>
                  </a:moveTo>
                  <a:lnTo>
                    <a:pt x="13023" y="9575"/>
                  </a:lnTo>
                  <a:lnTo>
                    <a:pt x="13096" y="9905"/>
                  </a:lnTo>
                  <a:lnTo>
                    <a:pt x="13206" y="10198"/>
                  </a:lnTo>
                  <a:lnTo>
                    <a:pt x="12619" y="10271"/>
                  </a:lnTo>
                  <a:lnTo>
                    <a:pt x="12069" y="10418"/>
                  </a:lnTo>
                  <a:lnTo>
                    <a:pt x="11519" y="10565"/>
                  </a:lnTo>
                  <a:lnTo>
                    <a:pt x="10969" y="10748"/>
                  </a:lnTo>
                  <a:lnTo>
                    <a:pt x="9685" y="11225"/>
                  </a:lnTo>
                  <a:lnTo>
                    <a:pt x="8438" y="11702"/>
                  </a:lnTo>
                  <a:lnTo>
                    <a:pt x="5980" y="12619"/>
                  </a:lnTo>
                  <a:lnTo>
                    <a:pt x="4879" y="13023"/>
                  </a:lnTo>
                  <a:lnTo>
                    <a:pt x="4329" y="13243"/>
                  </a:lnTo>
                  <a:lnTo>
                    <a:pt x="3816" y="13499"/>
                  </a:lnTo>
                  <a:lnTo>
                    <a:pt x="3669" y="12692"/>
                  </a:lnTo>
                  <a:lnTo>
                    <a:pt x="3522" y="11885"/>
                  </a:lnTo>
                  <a:lnTo>
                    <a:pt x="3742" y="11885"/>
                  </a:lnTo>
                  <a:lnTo>
                    <a:pt x="3999" y="11812"/>
                  </a:lnTo>
                  <a:lnTo>
                    <a:pt x="5173" y="11482"/>
                  </a:lnTo>
                  <a:lnTo>
                    <a:pt x="7190" y="10932"/>
                  </a:lnTo>
                  <a:lnTo>
                    <a:pt x="7374" y="11335"/>
                  </a:lnTo>
                  <a:lnTo>
                    <a:pt x="7594" y="11702"/>
                  </a:lnTo>
                  <a:lnTo>
                    <a:pt x="7631" y="11775"/>
                  </a:lnTo>
                  <a:lnTo>
                    <a:pt x="7814" y="11775"/>
                  </a:lnTo>
                  <a:lnTo>
                    <a:pt x="7887" y="11702"/>
                  </a:lnTo>
                  <a:lnTo>
                    <a:pt x="7961" y="11629"/>
                  </a:lnTo>
                  <a:lnTo>
                    <a:pt x="8107" y="11592"/>
                  </a:lnTo>
                  <a:lnTo>
                    <a:pt x="8401" y="11519"/>
                  </a:lnTo>
                  <a:lnTo>
                    <a:pt x="8474" y="11445"/>
                  </a:lnTo>
                  <a:lnTo>
                    <a:pt x="8548" y="11372"/>
                  </a:lnTo>
                  <a:lnTo>
                    <a:pt x="8658" y="11189"/>
                  </a:lnTo>
                  <a:lnTo>
                    <a:pt x="8694" y="11005"/>
                  </a:lnTo>
                  <a:lnTo>
                    <a:pt x="8694" y="10785"/>
                  </a:lnTo>
                  <a:lnTo>
                    <a:pt x="8658" y="10602"/>
                  </a:lnTo>
                  <a:lnTo>
                    <a:pt x="8621" y="10418"/>
                  </a:lnTo>
                  <a:lnTo>
                    <a:pt x="8658" y="10492"/>
                  </a:lnTo>
                  <a:lnTo>
                    <a:pt x="8768" y="10528"/>
                  </a:lnTo>
                  <a:lnTo>
                    <a:pt x="9025" y="10492"/>
                  </a:lnTo>
                  <a:lnTo>
                    <a:pt x="9281" y="10418"/>
                  </a:lnTo>
                  <a:lnTo>
                    <a:pt x="9428" y="10638"/>
                  </a:lnTo>
                  <a:lnTo>
                    <a:pt x="9611" y="10822"/>
                  </a:lnTo>
                  <a:lnTo>
                    <a:pt x="9758" y="10895"/>
                  </a:lnTo>
                  <a:lnTo>
                    <a:pt x="9942" y="10932"/>
                  </a:lnTo>
                  <a:lnTo>
                    <a:pt x="10088" y="10932"/>
                  </a:lnTo>
                  <a:lnTo>
                    <a:pt x="10235" y="10858"/>
                  </a:lnTo>
                  <a:lnTo>
                    <a:pt x="10382" y="10785"/>
                  </a:lnTo>
                  <a:lnTo>
                    <a:pt x="10492" y="10638"/>
                  </a:lnTo>
                  <a:lnTo>
                    <a:pt x="10565" y="10492"/>
                  </a:lnTo>
                  <a:lnTo>
                    <a:pt x="10602" y="10345"/>
                  </a:lnTo>
                  <a:lnTo>
                    <a:pt x="10639" y="10161"/>
                  </a:lnTo>
                  <a:lnTo>
                    <a:pt x="10602" y="9978"/>
                  </a:lnTo>
                  <a:lnTo>
                    <a:pt x="10492" y="9648"/>
                  </a:lnTo>
                  <a:lnTo>
                    <a:pt x="10749" y="9648"/>
                  </a:lnTo>
                  <a:lnTo>
                    <a:pt x="11005" y="9611"/>
                  </a:lnTo>
                  <a:lnTo>
                    <a:pt x="11629" y="9428"/>
                  </a:lnTo>
                  <a:lnTo>
                    <a:pt x="12876" y="8988"/>
                  </a:lnTo>
                  <a:close/>
                  <a:moveTo>
                    <a:pt x="13206" y="10675"/>
                  </a:moveTo>
                  <a:lnTo>
                    <a:pt x="13096" y="10712"/>
                  </a:lnTo>
                  <a:lnTo>
                    <a:pt x="11592" y="11262"/>
                  </a:lnTo>
                  <a:lnTo>
                    <a:pt x="8731" y="12362"/>
                  </a:lnTo>
                  <a:lnTo>
                    <a:pt x="7300" y="12876"/>
                  </a:lnTo>
                  <a:lnTo>
                    <a:pt x="6604" y="13133"/>
                  </a:lnTo>
                  <a:lnTo>
                    <a:pt x="5870" y="13316"/>
                  </a:lnTo>
                  <a:lnTo>
                    <a:pt x="4696" y="13573"/>
                  </a:lnTo>
                  <a:lnTo>
                    <a:pt x="5393" y="13279"/>
                  </a:lnTo>
                  <a:lnTo>
                    <a:pt x="6090" y="13023"/>
                  </a:lnTo>
                  <a:lnTo>
                    <a:pt x="8438" y="12179"/>
                  </a:lnTo>
                  <a:lnTo>
                    <a:pt x="9611" y="11702"/>
                  </a:lnTo>
                  <a:lnTo>
                    <a:pt x="10822" y="11299"/>
                  </a:lnTo>
                  <a:lnTo>
                    <a:pt x="11409" y="11078"/>
                  </a:lnTo>
                  <a:lnTo>
                    <a:pt x="11996" y="10895"/>
                  </a:lnTo>
                  <a:lnTo>
                    <a:pt x="12619" y="10748"/>
                  </a:lnTo>
                  <a:lnTo>
                    <a:pt x="13206" y="10675"/>
                  </a:lnTo>
                  <a:close/>
                  <a:moveTo>
                    <a:pt x="10492" y="478"/>
                  </a:moveTo>
                  <a:lnTo>
                    <a:pt x="10712" y="1064"/>
                  </a:lnTo>
                  <a:lnTo>
                    <a:pt x="10969" y="1688"/>
                  </a:lnTo>
                  <a:lnTo>
                    <a:pt x="11482" y="2862"/>
                  </a:lnTo>
                  <a:lnTo>
                    <a:pt x="11996" y="4182"/>
                  </a:lnTo>
                  <a:lnTo>
                    <a:pt x="12473" y="5466"/>
                  </a:lnTo>
                  <a:lnTo>
                    <a:pt x="12876" y="6713"/>
                  </a:lnTo>
                  <a:lnTo>
                    <a:pt x="13280" y="7924"/>
                  </a:lnTo>
                  <a:lnTo>
                    <a:pt x="13683" y="9171"/>
                  </a:lnTo>
                  <a:lnTo>
                    <a:pt x="14013" y="10418"/>
                  </a:lnTo>
                  <a:lnTo>
                    <a:pt x="13793" y="10418"/>
                  </a:lnTo>
                  <a:lnTo>
                    <a:pt x="13573" y="10492"/>
                  </a:lnTo>
                  <a:lnTo>
                    <a:pt x="13573" y="10418"/>
                  </a:lnTo>
                  <a:lnTo>
                    <a:pt x="13573" y="10308"/>
                  </a:lnTo>
                  <a:lnTo>
                    <a:pt x="13646" y="10235"/>
                  </a:lnTo>
                  <a:lnTo>
                    <a:pt x="13646" y="10125"/>
                  </a:lnTo>
                  <a:lnTo>
                    <a:pt x="13610" y="9831"/>
                  </a:lnTo>
                  <a:lnTo>
                    <a:pt x="13610" y="9758"/>
                  </a:lnTo>
                  <a:lnTo>
                    <a:pt x="13610" y="9721"/>
                  </a:lnTo>
                  <a:lnTo>
                    <a:pt x="13426" y="9024"/>
                  </a:lnTo>
                  <a:lnTo>
                    <a:pt x="13096" y="7777"/>
                  </a:lnTo>
                  <a:lnTo>
                    <a:pt x="12693" y="6603"/>
                  </a:lnTo>
                  <a:lnTo>
                    <a:pt x="12289" y="5430"/>
                  </a:lnTo>
                  <a:lnTo>
                    <a:pt x="11849" y="4256"/>
                  </a:lnTo>
                  <a:lnTo>
                    <a:pt x="11372" y="3119"/>
                  </a:lnTo>
                  <a:lnTo>
                    <a:pt x="10859" y="1981"/>
                  </a:lnTo>
                  <a:lnTo>
                    <a:pt x="10675" y="1651"/>
                  </a:lnTo>
                  <a:lnTo>
                    <a:pt x="10492" y="1358"/>
                  </a:lnTo>
                  <a:lnTo>
                    <a:pt x="10602" y="1285"/>
                  </a:lnTo>
                  <a:lnTo>
                    <a:pt x="10639" y="1174"/>
                  </a:lnTo>
                  <a:lnTo>
                    <a:pt x="10602" y="1064"/>
                  </a:lnTo>
                  <a:lnTo>
                    <a:pt x="10565" y="991"/>
                  </a:lnTo>
                  <a:lnTo>
                    <a:pt x="10528" y="954"/>
                  </a:lnTo>
                  <a:lnTo>
                    <a:pt x="10455" y="918"/>
                  </a:lnTo>
                  <a:lnTo>
                    <a:pt x="10272" y="881"/>
                  </a:lnTo>
                  <a:lnTo>
                    <a:pt x="10088" y="918"/>
                  </a:lnTo>
                  <a:lnTo>
                    <a:pt x="9391" y="1138"/>
                  </a:lnTo>
                  <a:lnTo>
                    <a:pt x="8658" y="1431"/>
                  </a:lnTo>
                  <a:lnTo>
                    <a:pt x="7924" y="1688"/>
                  </a:lnTo>
                  <a:lnTo>
                    <a:pt x="7190" y="1945"/>
                  </a:lnTo>
                  <a:lnTo>
                    <a:pt x="5650" y="2422"/>
                  </a:lnTo>
                  <a:lnTo>
                    <a:pt x="4109" y="2862"/>
                  </a:lnTo>
                  <a:lnTo>
                    <a:pt x="2569" y="3265"/>
                  </a:lnTo>
                  <a:lnTo>
                    <a:pt x="1762" y="3485"/>
                  </a:lnTo>
                  <a:lnTo>
                    <a:pt x="1358" y="3632"/>
                  </a:lnTo>
                  <a:lnTo>
                    <a:pt x="1175" y="3706"/>
                  </a:lnTo>
                  <a:lnTo>
                    <a:pt x="1028" y="3816"/>
                  </a:lnTo>
                  <a:lnTo>
                    <a:pt x="991" y="3816"/>
                  </a:lnTo>
                  <a:lnTo>
                    <a:pt x="955" y="3889"/>
                  </a:lnTo>
                  <a:lnTo>
                    <a:pt x="918" y="3962"/>
                  </a:lnTo>
                  <a:lnTo>
                    <a:pt x="991" y="4586"/>
                  </a:lnTo>
                  <a:lnTo>
                    <a:pt x="1101" y="5209"/>
                  </a:lnTo>
                  <a:lnTo>
                    <a:pt x="1248" y="5796"/>
                  </a:lnTo>
                  <a:lnTo>
                    <a:pt x="1395" y="6420"/>
                  </a:lnTo>
                  <a:lnTo>
                    <a:pt x="1725" y="7594"/>
                  </a:lnTo>
                  <a:lnTo>
                    <a:pt x="2128" y="8768"/>
                  </a:lnTo>
                  <a:lnTo>
                    <a:pt x="2532" y="9978"/>
                  </a:lnTo>
                  <a:lnTo>
                    <a:pt x="2899" y="11152"/>
                  </a:lnTo>
                  <a:lnTo>
                    <a:pt x="3045" y="11739"/>
                  </a:lnTo>
                  <a:lnTo>
                    <a:pt x="3192" y="12362"/>
                  </a:lnTo>
                  <a:lnTo>
                    <a:pt x="3302" y="12949"/>
                  </a:lnTo>
                  <a:lnTo>
                    <a:pt x="3412" y="13573"/>
                  </a:lnTo>
                  <a:lnTo>
                    <a:pt x="3412" y="13683"/>
                  </a:lnTo>
                  <a:lnTo>
                    <a:pt x="3486" y="13720"/>
                  </a:lnTo>
                  <a:lnTo>
                    <a:pt x="3559" y="13756"/>
                  </a:lnTo>
                  <a:lnTo>
                    <a:pt x="3632" y="13793"/>
                  </a:lnTo>
                  <a:lnTo>
                    <a:pt x="3669" y="13830"/>
                  </a:lnTo>
                  <a:lnTo>
                    <a:pt x="3742" y="13830"/>
                  </a:lnTo>
                  <a:lnTo>
                    <a:pt x="4036" y="13756"/>
                  </a:lnTo>
                  <a:lnTo>
                    <a:pt x="3706" y="13903"/>
                  </a:lnTo>
                  <a:lnTo>
                    <a:pt x="3412" y="14086"/>
                  </a:lnTo>
                  <a:lnTo>
                    <a:pt x="2569" y="11115"/>
                  </a:lnTo>
                  <a:lnTo>
                    <a:pt x="2128" y="9611"/>
                  </a:lnTo>
                  <a:lnTo>
                    <a:pt x="1725" y="8144"/>
                  </a:lnTo>
                  <a:lnTo>
                    <a:pt x="955" y="5136"/>
                  </a:lnTo>
                  <a:lnTo>
                    <a:pt x="808" y="4439"/>
                  </a:lnTo>
                  <a:lnTo>
                    <a:pt x="661" y="3999"/>
                  </a:lnTo>
                  <a:lnTo>
                    <a:pt x="588" y="3779"/>
                  </a:lnTo>
                  <a:lnTo>
                    <a:pt x="478" y="3632"/>
                  </a:lnTo>
                  <a:lnTo>
                    <a:pt x="1065" y="3522"/>
                  </a:lnTo>
                  <a:lnTo>
                    <a:pt x="1652" y="3412"/>
                  </a:lnTo>
                  <a:lnTo>
                    <a:pt x="2825" y="3045"/>
                  </a:lnTo>
                  <a:lnTo>
                    <a:pt x="4183" y="2642"/>
                  </a:lnTo>
                  <a:lnTo>
                    <a:pt x="5503" y="2202"/>
                  </a:lnTo>
                  <a:lnTo>
                    <a:pt x="8034" y="1358"/>
                  </a:lnTo>
                  <a:lnTo>
                    <a:pt x="9281" y="918"/>
                  </a:lnTo>
                  <a:lnTo>
                    <a:pt x="9905" y="734"/>
                  </a:lnTo>
                  <a:lnTo>
                    <a:pt x="10198" y="624"/>
                  </a:lnTo>
                  <a:lnTo>
                    <a:pt x="10492" y="478"/>
                  </a:lnTo>
                  <a:close/>
                  <a:moveTo>
                    <a:pt x="10455" y="1"/>
                  </a:moveTo>
                  <a:lnTo>
                    <a:pt x="10162" y="37"/>
                  </a:lnTo>
                  <a:lnTo>
                    <a:pt x="9832" y="147"/>
                  </a:lnTo>
                  <a:lnTo>
                    <a:pt x="9245" y="367"/>
                  </a:lnTo>
                  <a:lnTo>
                    <a:pt x="7997" y="808"/>
                  </a:lnTo>
                  <a:lnTo>
                    <a:pt x="5503" y="1651"/>
                  </a:lnTo>
                  <a:lnTo>
                    <a:pt x="2935" y="2495"/>
                  </a:lnTo>
                  <a:lnTo>
                    <a:pt x="1615" y="2899"/>
                  </a:lnTo>
                  <a:lnTo>
                    <a:pt x="918" y="3082"/>
                  </a:lnTo>
                  <a:lnTo>
                    <a:pt x="258" y="3339"/>
                  </a:lnTo>
                  <a:lnTo>
                    <a:pt x="184" y="3412"/>
                  </a:lnTo>
                  <a:lnTo>
                    <a:pt x="148" y="3522"/>
                  </a:lnTo>
                  <a:lnTo>
                    <a:pt x="38" y="3559"/>
                  </a:lnTo>
                  <a:lnTo>
                    <a:pt x="1" y="3595"/>
                  </a:lnTo>
                  <a:lnTo>
                    <a:pt x="1" y="3632"/>
                  </a:lnTo>
                  <a:lnTo>
                    <a:pt x="38" y="3779"/>
                  </a:lnTo>
                  <a:lnTo>
                    <a:pt x="111" y="3926"/>
                  </a:lnTo>
                  <a:lnTo>
                    <a:pt x="184" y="4036"/>
                  </a:lnTo>
                  <a:lnTo>
                    <a:pt x="221" y="4146"/>
                  </a:lnTo>
                  <a:lnTo>
                    <a:pt x="294" y="4366"/>
                  </a:lnTo>
                  <a:lnTo>
                    <a:pt x="588" y="5796"/>
                  </a:lnTo>
                  <a:lnTo>
                    <a:pt x="955" y="7227"/>
                  </a:lnTo>
                  <a:lnTo>
                    <a:pt x="1285" y="8658"/>
                  </a:lnTo>
                  <a:lnTo>
                    <a:pt x="2055" y="11482"/>
                  </a:lnTo>
                  <a:lnTo>
                    <a:pt x="2459" y="12876"/>
                  </a:lnTo>
                  <a:lnTo>
                    <a:pt x="2899" y="14233"/>
                  </a:lnTo>
                  <a:lnTo>
                    <a:pt x="2935" y="14380"/>
                  </a:lnTo>
                  <a:lnTo>
                    <a:pt x="3045" y="14416"/>
                  </a:lnTo>
                  <a:lnTo>
                    <a:pt x="3155" y="14453"/>
                  </a:lnTo>
                  <a:lnTo>
                    <a:pt x="3302" y="14416"/>
                  </a:lnTo>
                  <a:lnTo>
                    <a:pt x="3596" y="14343"/>
                  </a:lnTo>
                  <a:lnTo>
                    <a:pt x="3889" y="14270"/>
                  </a:lnTo>
                  <a:lnTo>
                    <a:pt x="4513" y="14086"/>
                  </a:lnTo>
                  <a:lnTo>
                    <a:pt x="5980" y="13793"/>
                  </a:lnTo>
                  <a:lnTo>
                    <a:pt x="6714" y="13610"/>
                  </a:lnTo>
                  <a:lnTo>
                    <a:pt x="7447" y="13353"/>
                  </a:lnTo>
                  <a:lnTo>
                    <a:pt x="8878" y="12839"/>
                  </a:lnTo>
                  <a:lnTo>
                    <a:pt x="11739" y="11775"/>
                  </a:lnTo>
                  <a:lnTo>
                    <a:pt x="13133" y="11225"/>
                  </a:lnTo>
                  <a:lnTo>
                    <a:pt x="13646" y="11078"/>
                  </a:lnTo>
                  <a:lnTo>
                    <a:pt x="13903" y="10968"/>
                  </a:lnTo>
                  <a:lnTo>
                    <a:pt x="14160" y="10822"/>
                  </a:lnTo>
                  <a:lnTo>
                    <a:pt x="14197" y="10932"/>
                  </a:lnTo>
                  <a:lnTo>
                    <a:pt x="14270" y="10968"/>
                  </a:lnTo>
                  <a:lnTo>
                    <a:pt x="14380" y="11005"/>
                  </a:lnTo>
                  <a:lnTo>
                    <a:pt x="14490" y="11005"/>
                  </a:lnTo>
                  <a:lnTo>
                    <a:pt x="14563" y="10932"/>
                  </a:lnTo>
                  <a:lnTo>
                    <a:pt x="14637" y="10895"/>
                  </a:lnTo>
                  <a:lnTo>
                    <a:pt x="14674" y="10785"/>
                  </a:lnTo>
                  <a:lnTo>
                    <a:pt x="14637" y="10675"/>
                  </a:lnTo>
                  <a:lnTo>
                    <a:pt x="14270" y="9318"/>
                  </a:lnTo>
                  <a:lnTo>
                    <a:pt x="13867" y="7997"/>
                  </a:lnTo>
                  <a:lnTo>
                    <a:pt x="13426" y="6640"/>
                  </a:lnTo>
                  <a:lnTo>
                    <a:pt x="12949" y="5356"/>
                  </a:lnTo>
                  <a:lnTo>
                    <a:pt x="12473" y="4036"/>
                  </a:lnTo>
                  <a:lnTo>
                    <a:pt x="11922" y="2752"/>
                  </a:lnTo>
                  <a:lnTo>
                    <a:pt x="11409" y="1468"/>
                  </a:lnTo>
                  <a:lnTo>
                    <a:pt x="11115" y="881"/>
                  </a:lnTo>
                  <a:lnTo>
                    <a:pt x="10785" y="257"/>
                  </a:lnTo>
                  <a:lnTo>
                    <a:pt x="10749" y="221"/>
                  </a:lnTo>
                  <a:lnTo>
                    <a:pt x="10675" y="184"/>
                  </a:lnTo>
                  <a:lnTo>
                    <a:pt x="10639" y="111"/>
                  </a:lnTo>
                  <a:lnTo>
                    <a:pt x="10602" y="74"/>
                  </a:lnTo>
                  <a:lnTo>
                    <a:pt x="10528" y="37"/>
                  </a:lnTo>
                  <a:lnTo>
                    <a:pt x="10455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313" name="Google Shape;313;p5"/>
            <p:cNvSpPr/>
            <p:nvPr/>
          </p:nvSpPr>
          <p:spPr>
            <a:xfrm>
              <a:off x="6316250" y="3040425"/>
              <a:ext cx="137600" cy="122000"/>
            </a:xfrm>
            <a:custGeom>
              <a:avLst/>
              <a:gdLst/>
              <a:ahLst/>
              <a:cxnLst/>
              <a:rect l="l" t="t" r="r" b="b"/>
              <a:pathLst>
                <a:path w="5504" h="4880" extrusionOk="0">
                  <a:moveTo>
                    <a:pt x="5173" y="0"/>
                  </a:moveTo>
                  <a:lnTo>
                    <a:pt x="5063" y="37"/>
                  </a:lnTo>
                  <a:lnTo>
                    <a:pt x="4990" y="110"/>
                  </a:lnTo>
                  <a:lnTo>
                    <a:pt x="4770" y="404"/>
                  </a:lnTo>
                  <a:lnTo>
                    <a:pt x="4513" y="624"/>
                  </a:lnTo>
                  <a:lnTo>
                    <a:pt x="4219" y="844"/>
                  </a:lnTo>
                  <a:lnTo>
                    <a:pt x="3926" y="991"/>
                  </a:lnTo>
                  <a:lnTo>
                    <a:pt x="3742" y="1064"/>
                  </a:lnTo>
                  <a:lnTo>
                    <a:pt x="3559" y="1101"/>
                  </a:lnTo>
                  <a:lnTo>
                    <a:pt x="3229" y="1101"/>
                  </a:lnTo>
                  <a:lnTo>
                    <a:pt x="2862" y="1028"/>
                  </a:lnTo>
                  <a:lnTo>
                    <a:pt x="2532" y="917"/>
                  </a:lnTo>
                  <a:lnTo>
                    <a:pt x="2239" y="807"/>
                  </a:lnTo>
                  <a:lnTo>
                    <a:pt x="1908" y="734"/>
                  </a:lnTo>
                  <a:lnTo>
                    <a:pt x="1578" y="661"/>
                  </a:lnTo>
                  <a:lnTo>
                    <a:pt x="1248" y="624"/>
                  </a:lnTo>
                  <a:lnTo>
                    <a:pt x="918" y="661"/>
                  </a:lnTo>
                  <a:lnTo>
                    <a:pt x="625" y="771"/>
                  </a:lnTo>
                  <a:lnTo>
                    <a:pt x="478" y="844"/>
                  </a:lnTo>
                  <a:lnTo>
                    <a:pt x="368" y="954"/>
                  </a:lnTo>
                  <a:lnTo>
                    <a:pt x="258" y="1064"/>
                  </a:lnTo>
                  <a:lnTo>
                    <a:pt x="148" y="1211"/>
                  </a:lnTo>
                  <a:lnTo>
                    <a:pt x="111" y="1284"/>
                  </a:lnTo>
                  <a:lnTo>
                    <a:pt x="111" y="1321"/>
                  </a:lnTo>
                  <a:lnTo>
                    <a:pt x="148" y="1431"/>
                  </a:lnTo>
                  <a:lnTo>
                    <a:pt x="258" y="1468"/>
                  </a:lnTo>
                  <a:lnTo>
                    <a:pt x="368" y="1468"/>
                  </a:lnTo>
                  <a:lnTo>
                    <a:pt x="698" y="1284"/>
                  </a:lnTo>
                  <a:lnTo>
                    <a:pt x="1028" y="1174"/>
                  </a:lnTo>
                  <a:lnTo>
                    <a:pt x="1028" y="2531"/>
                  </a:lnTo>
                  <a:lnTo>
                    <a:pt x="955" y="3228"/>
                  </a:lnTo>
                  <a:lnTo>
                    <a:pt x="881" y="3925"/>
                  </a:lnTo>
                  <a:lnTo>
                    <a:pt x="698" y="3852"/>
                  </a:lnTo>
                  <a:lnTo>
                    <a:pt x="551" y="3742"/>
                  </a:lnTo>
                  <a:lnTo>
                    <a:pt x="368" y="3632"/>
                  </a:lnTo>
                  <a:lnTo>
                    <a:pt x="184" y="3522"/>
                  </a:lnTo>
                  <a:lnTo>
                    <a:pt x="111" y="3522"/>
                  </a:lnTo>
                  <a:lnTo>
                    <a:pt x="38" y="3595"/>
                  </a:lnTo>
                  <a:lnTo>
                    <a:pt x="1" y="3669"/>
                  </a:lnTo>
                  <a:lnTo>
                    <a:pt x="1" y="3779"/>
                  </a:lnTo>
                  <a:lnTo>
                    <a:pt x="38" y="3962"/>
                  </a:lnTo>
                  <a:lnTo>
                    <a:pt x="148" y="4145"/>
                  </a:lnTo>
                  <a:lnTo>
                    <a:pt x="294" y="4256"/>
                  </a:lnTo>
                  <a:lnTo>
                    <a:pt x="514" y="4402"/>
                  </a:lnTo>
                  <a:lnTo>
                    <a:pt x="735" y="4476"/>
                  </a:lnTo>
                  <a:lnTo>
                    <a:pt x="1175" y="4476"/>
                  </a:lnTo>
                  <a:lnTo>
                    <a:pt x="1248" y="4439"/>
                  </a:lnTo>
                  <a:lnTo>
                    <a:pt x="1321" y="4402"/>
                  </a:lnTo>
                  <a:lnTo>
                    <a:pt x="1395" y="4256"/>
                  </a:lnTo>
                  <a:lnTo>
                    <a:pt x="1505" y="3485"/>
                  </a:lnTo>
                  <a:lnTo>
                    <a:pt x="1578" y="2715"/>
                  </a:lnTo>
                  <a:lnTo>
                    <a:pt x="1578" y="1908"/>
                  </a:lnTo>
                  <a:lnTo>
                    <a:pt x="1542" y="1504"/>
                  </a:lnTo>
                  <a:lnTo>
                    <a:pt x="1505" y="1138"/>
                  </a:lnTo>
                  <a:lnTo>
                    <a:pt x="1762" y="1174"/>
                  </a:lnTo>
                  <a:lnTo>
                    <a:pt x="2128" y="1321"/>
                  </a:lnTo>
                  <a:lnTo>
                    <a:pt x="2459" y="1431"/>
                  </a:lnTo>
                  <a:lnTo>
                    <a:pt x="2825" y="1578"/>
                  </a:lnTo>
                  <a:lnTo>
                    <a:pt x="3192" y="1651"/>
                  </a:lnTo>
                  <a:lnTo>
                    <a:pt x="3486" y="1651"/>
                  </a:lnTo>
                  <a:lnTo>
                    <a:pt x="3449" y="2531"/>
                  </a:lnTo>
                  <a:lnTo>
                    <a:pt x="3412" y="3449"/>
                  </a:lnTo>
                  <a:lnTo>
                    <a:pt x="3412" y="3999"/>
                  </a:lnTo>
                  <a:lnTo>
                    <a:pt x="3412" y="4256"/>
                  </a:lnTo>
                  <a:lnTo>
                    <a:pt x="3412" y="4366"/>
                  </a:lnTo>
                  <a:lnTo>
                    <a:pt x="3412" y="4402"/>
                  </a:lnTo>
                  <a:lnTo>
                    <a:pt x="3449" y="4402"/>
                  </a:lnTo>
                  <a:lnTo>
                    <a:pt x="3412" y="4476"/>
                  </a:lnTo>
                  <a:lnTo>
                    <a:pt x="3376" y="4512"/>
                  </a:lnTo>
                  <a:lnTo>
                    <a:pt x="3376" y="4659"/>
                  </a:lnTo>
                  <a:lnTo>
                    <a:pt x="3376" y="4696"/>
                  </a:lnTo>
                  <a:lnTo>
                    <a:pt x="3412" y="4806"/>
                  </a:lnTo>
                  <a:lnTo>
                    <a:pt x="3522" y="4879"/>
                  </a:lnTo>
                  <a:lnTo>
                    <a:pt x="3632" y="4879"/>
                  </a:lnTo>
                  <a:lnTo>
                    <a:pt x="3742" y="4842"/>
                  </a:lnTo>
                  <a:lnTo>
                    <a:pt x="3853" y="4732"/>
                  </a:lnTo>
                  <a:lnTo>
                    <a:pt x="3926" y="4586"/>
                  </a:lnTo>
                  <a:lnTo>
                    <a:pt x="3926" y="4439"/>
                  </a:lnTo>
                  <a:lnTo>
                    <a:pt x="3926" y="4256"/>
                  </a:lnTo>
                  <a:lnTo>
                    <a:pt x="3963" y="3045"/>
                  </a:lnTo>
                  <a:lnTo>
                    <a:pt x="3963" y="1871"/>
                  </a:lnTo>
                  <a:lnTo>
                    <a:pt x="3963" y="1541"/>
                  </a:lnTo>
                  <a:lnTo>
                    <a:pt x="4366" y="1394"/>
                  </a:lnTo>
                  <a:lnTo>
                    <a:pt x="4733" y="1138"/>
                  </a:lnTo>
                  <a:lnTo>
                    <a:pt x="5063" y="844"/>
                  </a:lnTo>
                  <a:lnTo>
                    <a:pt x="5320" y="551"/>
                  </a:lnTo>
                  <a:lnTo>
                    <a:pt x="5467" y="367"/>
                  </a:lnTo>
                  <a:lnTo>
                    <a:pt x="5503" y="257"/>
                  </a:lnTo>
                  <a:lnTo>
                    <a:pt x="5503" y="184"/>
                  </a:lnTo>
                  <a:lnTo>
                    <a:pt x="5430" y="74"/>
                  </a:lnTo>
                  <a:lnTo>
                    <a:pt x="5356" y="37"/>
                  </a:lnTo>
                  <a:lnTo>
                    <a:pt x="5283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314" name="Google Shape;314;p5"/>
            <p:cNvSpPr/>
            <p:nvPr/>
          </p:nvSpPr>
          <p:spPr>
            <a:xfrm>
              <a:off x="6879325" y="4294925"/>
              <a:ext cx="344825" cy="254975"/>
            </a:xfrm>
            <a:custGeom>
              <a:avLst/>
              <a:gdLst/>
              <a:ahLst/>
              <a:cxnLst/>
              <a:rect l="l" t="t" r="r" b="b"/>
              <a:pathLst>
                <a:path w="13793" h="10199" extrusionOk="0">
                  <a:moveTo>
                    <a:pt x="5649" y="2128"/>
                  </a:moveTo>
                  <a:lnTo>
                    <a:pt x="5503" y="2165"/>
                  </a:lnTo>
                  <a:lnTo>
                    <a:pt x="5356" y="2238"/>
                  </a:lnTo>
                  <a:lnTo>
                    <a:pt x="5209" y="2312"/>
                  </a:lnTo>
                  <a:lnTo>
                    <a:pt x="5099" y="2422"/>
                  </a:lnTo>
                  <a:lnTo>
                    <a:pt x="4989" y="2532"/>
                  </a:lnTo>
                  <a:lnTo>
                    <a:pt x="4916" y="2642"/>
                  </a:lnTo>
                  <a:lnTo>
                    <a:pt x="4879" y="2788"/>
                  </a:lnTo>
                  <a:lnTo>
                    <a:pt x="4842" y="2935"/>
                  </a:lnTo>
                  <a:lnTo>
                    <a:pt x="4842" y="3119"/>
                  </a:lnTo>
                  <a:lnTo>
                    <a:pt x="4879" y="3265"/>
                  </a:lnTo>
                  <a:lnTo>
                    <a:pt x="4916" y="3375"/>
                  </a:lnTo>
                  <a:lnTo>
                    <a:pt x="5026" y="3485"/>
                  </a:lnTo>
                  <a:lnTo>
                    <a:pt x="5136" y="3522"/>
                  </a:lnTo>
                  <a:lnTo>
                    <a:pt x="5209" y="3522"/>
                  </a:lnTo>
                  <a:lnTo>
                    <a:pt x="5319" y="3449"/>
                  </a:lnTo>
                  <a:lnTo>
                    <a:pt x="5356" y="3375"/>
                  </a:lnTo>
                  <a:lnTo>
                    <a:pt x="5393" y="3119"/>
                  </a:lnTo>
                  <a:lnTo>
                    <a:pt x="5393" y="2899"/>
                  </a:lnTo>
                  <a:lnTo>
                    <a:pt x="5429" y="3045"/>
                  </a:lnTo>
                  <a:lnTo>
                    <a:pt x="5466" y="3229"/>
                  </a:lnTo>
                  <a:lnTo>
                    <a:pt x="5503" y="3632"/>
                  </a:lnTo>
                  <a:lnTo>
                    <a:pt x="5576" y="3926"/>
                  </a:lnTo>
                  <a:lnTo>
                    <a:pt x="5613" y="4072"/>
                  </a:lnTo>
                  <a:lnTo>
                    <a:pt x="5723" y="4219"/>
                  </a:lnTo>
                  <a:lnTo>
                    <a:pt x="5796" y="4256"/>
                  </a:lnTo>
                  <a:lnTo>
                    <a:pt x="5833" y="4256"/>
                  </a:lnTo>
                  <a:lnTo>
                    <a:pt x="5906" y="4219"/>
                  </a:lnTo>
                  <a:lnTo>
                    <a:pt x="5943" y="4146"/>
                  </a:lnTo>
                  <a:lnTo>
                    <a:pt x="5980" y="4036"/>
                  </a:lnTo>
                  <a:lnTo>
                    <a:pt x="5980" y="3926"/>
                  </a:lnTo>
                  <a:lnTo>
                    <a:pt x="5943" y="3669"/>
                  </a:lnTo>
                  <a:lnTo>
                    <a:pt x="5833" y="3082"/>
                  </a:lnTo>
                  <a:lnTo>
                    <a:pt x="5759" y="2825"/>
                  </a:lnTo>
                  <a:lnTo>
                    <a:pt x="5686" y="2715"/>
                  </a:lnTo>
                  <a:lnTo>
                    <a:pt x="5613" y="2642"/>
                  </a:lnTo>
                  <a:lnTo>
                    <a:pt x="5723" y="2605"/>
                  </a:lnTo>
                  <a:lnTo>
                    <a:pt x="6016" y="2605"/>
                  </a:lnTo>
                  <a:lnTo>
                    <a:pt x="6163" y="2642"/>
                  </a:lnTo>
                  <a:lnTo>
                    <a:pt x="6310" y="3045"/>
                  </a:lnTo>
                  <a:lnTo>
                    <a:pt x="6456" y="3522"/>
                  </a:lnTo>
                  <a:lnTo>
                    <a:pt x="6603" y="3999"/>
                  </a:lnTo>
                  <a:lnTo>
                    <a:pt x="6640" y="4072"/>
                  </a:lnTo>
                  <a:lnTo>
                    <a:pt x="6677" y="4109"/>
                  </a:lnTo>
                  <a:lnTo>
                    <a:pt x="6750" y="4146"/>
                  </a:lnTo>
                  <a:lnTo>
                    <a:pt x="6823" y="4109"/>
                  </a:lnTo>
                  <a:lnTo>
                    <a:pt x="6897" y="4072"/>
                  </a:lnTo>
                  <a:lnTo>
                    <a:pt x="6970" y="4036"/>
                  </a:lnTo>
                  <a:lnTo>
                    <a:pt x="7007" y="3926"/>
                  </a:lnTo>
                  <a:lnTo>
                    <a:pt x="7007" y="3852"/>
                  </a:lnTo>
                  <a:lnTo>
                    <a:pt x="6860" y="3412"/>
                  </a:lnTo>
                  <a:lnTo>
                    <a:pt x="6750" y="3009"/>
                  </a:lnTo>
                  <a:lnTo>
                    <a:pt x="6677" y="2862"/>
                  </a:lnTo>
                  <a:lnTo>
                    <a:pt x="6970" y="3045"/>
                  </a:lnTo>
                  <a:lnTo>
                    <a:pt x="7227" y="3229"/>
                  </a:lnTo>
                  <a:lnTo>
                    <a:pt x="7227" y="3449"/>
                  </a:lnTo>
                  <a:lnTo>
                    <a:pt x="7263" y="3669"/>
                  </a:lnTo>
                  <a:lnTo>
                    <a:pt x="7410" y="4072"/>
                  </a:lnTo>
                  <a:lnTo>
                    <a:pt x="7484" y="4146"/>
                  </a:lnTo>
                  <a:lnTo>
                    <a:pt x="7520" y="4182"/>
                  </a:lnTo>
                  <a:lnTo>
                    <a:pt x="7667" y="4182"/>
                  </a:lnTo>
                  <a:lnTo>
                    <a:pt x="7740" y="4146"/>
                  </a:lnTo>
                  <a:lnTo>
                    <a:pt x="7777" y="4109"/>
                  </a:lnTo>
                  <a:lnTo>
                    <a:pt x="7814" y="4036"/>
                  </a:lnTo>
                  <a:lnTo>
                    <a:pt x="7777" y="3926"/>
                  </a:lnTo>
                  <a:lnTo>
                    <a:pt x="7704" y="3669"/>
                  </a:lnTo>
                  <a:lnTo>
                    <a:pt x="8034" y="3962"/>
                  </a:lnTo>
                  <a:lnTo>
                    <a:pt x="8070" y="3999"/>
                  </a:lnTo>
                  <a:lnTo>
                    <a:pt x="8107" y="3999"/>
                  </a:lnTo>
                  <a:lnTo>
                    <a:pt x="8144" y="3962"/>
                  </a:lnTo>
                  <a:lnTo>
                    <a:pt x="8144" y="3926"/>
                  </a:lnTo>
                  <a:lnTo>
                    <a:pt x="8144" y="3742"/>
                  </a:lnTo>
                  <a:lnTo>
                    <a:pt x="8107" y="3595"/>
                  </a:lnTo>
                  <a:lnTo>
                    <a:pt x="7960" y="3302"/>
                  </a:lnTo>
                  <a:lnTo>
                    <a:pt x="7740" y="3009"/>
                  </a:lnTo>
                  <a:lnTo>
                    <a:pt x="7484" y="2788"/>
                  </a:lnTo>
                  <a:lnTo>
                    <a:pt x="7190" y="2568"/>
                  </a:lnTo>
                  <a:lnTo>
                    <a:pt x="6897" y="2422"/>
                  </a:lnTo>
                  <a:lnTo>
                    <a:pt x="6566" y="2275"/>
                  </a:lnTo>
                  <a:lnTo>
                    <a:pt x="6273" y="2165"/>
                  </a:lnTo>
                  <a:lnTo>
                    <a:pt x="5943" y="2128"/>
                  </a:lnTo>
                  <a:close/>
                  <a:moveTo>
                    <a:pt x="12215" y="3485"/>
                  </a:moveTo>
                  <a:lnTo>
                    <a:pt x="12142" y="3522"/>
                  </a:lnTo>
                  <a:lnTo>
                    <a:pt x="12142" y="3559"/>
                  </a:lnTo>
                  <a:lnTo>
                    <a:pt x="12142" y="3742"/>
                  </a:lnTo>
                  <a:lnTo>
                    <a:pt x="12142" y="3926"/>
                  </a:lnTo>
                  <a:lnTo>
                    <a:pt x="12252" y="4292"/>
                  </a:lnTo>
                  <a:lnTo>
                    <a:pt x="12436" y="4769"/>
                  </a:lnTo>
                  <a:lnTo>
                    <a:pt x="12582" y="5136"/>
                  </a:lnTo>
                  <a:lnTo>
                    <a:pt x="12546" y="5209"/>
                  </a:lnTo>
                  <a:lnTo>
                    <a:pt x="12546" y="5320"/>
                  </a:lnTo>
                  <a:lnTo>
                    <a:pt x="12582" y="5356"/>
                  </a:lnTo>
                  <a:lnTo>
                    <a:pt x="12582" y="5430"/>
                  </a:lnTo>
                  <a:lnTo>
                    <a:pt x="11885" y="5613"/>
                  </a:lnTo>
                  <a:lnTo>
                    <a:pt x="11885" y="5430"/>
                  </a:lnTo>
                  <a:lnTo>
                    <a:pt x="11849" y="5246"/>
                  </a:lnTo>
                  <a:lnTo>
                    <a:pt x="11702" y="4843"/>
                  </a:lnTo>
                  <a:lnTo>
                    <a:pt x="11629" y="4549"/>
                  </a:lnTo>
                  <a:lnTo>
                    <a:pt x="11482" y="4256"/>
                  </a:lnTo>
                  <a:lnTo>
                    <a:pt x="11335" y="3999"/>
                  </a:lnTo>
                  <a:lnTo>
                    <a:pt x="11115" y="3742"/>
                  </a:lnTo>
                  <a:lnTo>
                    <a:pt x="11005" y="3742"/>
                  </a:lnTo>
                  <a:lnTo>
                    <a:pt x="10968" y="3779"/>
                  </a:lnTo>
                  <a:lnTo>
                    <a:pt x="10932" y="3852"/>
                  </a:lnTo>
                  <a:lnTo>
                    <a:pt x="10968" y="4109"/>
                  </a:lnTo>
                  <a:lnTo>
                    <a:pt x="11078" y="4366"/>
                  </a:lnTo>
                  <a:lnTo>
                    <a:pt x="11262" y="4879"/>
                  </a:lnTo>
                  <a:lnTo>
                    <a:pt x="11372" y="5320"/>
                  </a:lnTo>
                  <a:lnTo>
                    <a:pt x="11445" y="5540"/>
                  </a:lnTo>
                  <a:lnTo>
                    <a:pt x="11555" y="5686"/>
                  </a:lnTo>
                  <a:lnTo>
                    <a:pt x="11482" y="5723"/>
                  </a:lnTo>
                  <a:lnTo>
                    <a:pt x="11372" y="5723"/>
                  </a:lnTo>
                  <a:lnTo>
                    <a:pt x="11262" y="5686"/>
                  </a:lnTo>
                  <a:lnTo>
                    <a:pt x="11152" y="5650"/>
                  </a:lnTo>
                  <a:lnTo>
                    <a:pt x="11078" y="5576"/>
                  </a:lnTo>
                  <a:lnTo>
                    <a:pt x="10895" y="5393"/>
                  </a:lnTo>
                  <a:lnTo>
                    <a:pt x="10785" y="5209"/>
                  </a:lnTo>
                  <a:lnTo>
                    <a:pt x="10712" y="5173"/>
                  </a:lnTo>
                  <a:lnTo>
                    <a:pt x="10675" y="4916"/>
                  </a:lnTo>
                  <a:lnTo>
                    <a:pt x="10601" y="4696"/>
                  </a:lnTo>
                  <a:lnTo>
                    <a:pt x="10418" y="4292"/>
                  </a:lnTo>
                  <a:lnTo>
                    <a:pt x="10381" y="4256"/>
                  </a:lnTo>
                  <a:lnTo>
                    <a:pt x="10345" y="4219"/>
                  </a:lnTo>
                  <a:lnTo>
                    <a:pt x="10198" y="4219"/>
                  </a:lnTo>
                  <a:lnTo>
                    <a:pt x="10125" y="4292"/>
                  </a:lnTo>
                  <a:lnTo>
                    <a:pt x="10088" y="4366"/>
                  </a:lnTo>
                  <a:lnTo>
                    <a:pt x="10088" y="4402"/>
                  </a:lnTo>
                  <a:lnTo>
                    <a:pt x="10125" y="4659"/>
                  </a:lnTo>
                  <a:lnTo>
                    <a:pt x="10051" y="4623"/>
                  </a:lnTo>
                  <a:lnTo>
                    <a:pt x="9941" y="4586"/>
                  </a:lnTo>
                  <a:lnTo>
                    <a:pt x="9868" y="4623"/>
                  </a:lnTo>
                  <a:lnTo>
                    <a:pt x="9794" y="4696"/>
                  </a:lnTo>
                  <a:lnTo>
                    <a:pt x="9721" y="4806"/>
                  </a:lnTo>
                  <a:lnTo>
                    <a:pt x="9684" y="4916"/>
                  </a:lnTo>
                  <a:lnTo>
                    <a:pt x="9721" y="5026"/>
                  </a:lnTo>
                  <a:lnTo>
                    <a:pt x="9758" y="5099"/>
                  </a:lnTo>
                  <a:lnTo>
                    <a:pt x="9905" y="5246"/>
                  </a:lnTo>
                  <a:lnTo>
                    <a:pt x="10125" y="5356"/>
                  </a:lnTo>
                  <a:lnTo>
                    <a:pt x="10271" y="5430"/>
                  </a:lnTo>
                  <a:lnTo>
                    <a:pt x="10345" y="5540"/>
                  </a:lnTo>
                  <a:lnTo>
                    <a:pt x="10528" y="5796"/>
                  </a:lnTo>
                  <a:lnTo>
                    <a:pt x="10712" y="5980"/>
                  </a:lnTo>
                  <a:lnTo>
                    <a:pt x="10932" y="6163"/>
                  </a:lnTo>
                  <a:lnTo>
                    <a:pt x="11078" y="6200"/>
                  </a:lnTo>
                  <a:lnTo>
                    <a:pt x="11225" y="6237"/>
                  </a:lnTo>
                  <a:lnTo>
                    <a:pt x="11519" y="6237"/>
                  </a:lnTo>
                  <a:lnTo>
                    <a:pt x="11849" y="6163"/>
                  </a:lnTo>
                  <a:lnTo>
                    <a:pt x="12142" y="6090"/>
                  </a:lnTo>
                  <a:lnTo>
                    <a:pt x="12986" y="5833"/>
                  </a:lnTo>
                  <a:lnTo>
                    <a:pt x="13353" y="5686"/>
                  </a:lnTo>
                  <a:lnTo>
                    <a:pt x="13536" y="5613"/>
                  </a:lnTo>
                  <a:lnTo>
                    <a:pt x="13719" y="5540"/>
                  </a:lnTo>
                  <a:lnTo>
                    <a:pt x="13793" y="5466"/>
                  </a:lnTo>
                  <a:lnTo>
                    <a:pt x="13793" y="5356"/>
                  </a:lnTo>
                  <a:lnTo>
                    <a:pt x="13756" y="5283"/>
                  </a:lnTo>
                  <a:lnTo>
                    <a:pt x="13646" y="5246"/>
                  </a:lnTo>
                  <a:lnTo>
                    <a:pt x="13353" y="5246"/>
                  </a:lnTo>
                  <a:lnTo>
                    <a:pt x="13059" y="5320"/>
                  </a:lnTo>
                  <a:lnTo>
                    <a:pt x="13059" y="5099"/>
                  </a:lnTo>
                  <a:lnTo>
                    <a:pt x="12986" y="4879"/>
                  </a:lnTo>
                  <a:lnTo>
                    <a:pt x="12839" y="4513"/>
                  </a:lnTo>
                  <a:lnTo>
                    <a:pt x="12619" y="3962"/>
                  </a:lnTo>
                  <a:lnTo>
                    <a:pt x="12509" y="3706"/>
                  </a:lnTo>
                  <a:lnTo>
                    <a:pt x="12326" y="3485"/>
                  </a:lnTo>
                  <a:close/>
                  <a:moveTo>
                    <a:pt x="12069" y="1"/>
                  </a:moveTo>
                  <a:lnTo>
                    <a:pt x="11702" y="37"/>
                  </a:lnTo>
                  <a:lnTo>
                    <a:pt x="11335" y="147"/>
                  </a:lnTo>
                  <a:lnTo>
                    <a:pt x="10638" y="368"/>
                  </a:lnTo>
                  <a:lnTo>
                    <a:pt x="9905" y="588"/>
                  </a:lnTo>
                  <a:lnTo>
                    <a:pt x="9538" y="698"/>
                  </a:lnTo>
                  <a:lnTo>
                    <a:pt x="9171" y="844"/>
                  </a:lnTo>
                  <a:lnTo>
                    <a:pt x="8914" y="1028"/>
                  </a:lnTo>
                  <a:lnTo>
                    <a:pt x="8694" y="1211"/>
                  </a:lnTo>
                  <a:lnTo>
                    <a:pt x="8547" y="1431"/>
                  </a:lnTo>
                  <a:lnTo>
                    <a:pt x="8437" y="1688"/>
                  </a:lnTo>
                  <a:lnTo>
                    <a:pt x="8401" y="1945"/>
                  </a:lnTo>
                  <a:lnTo>
                    <a:pt x="8401" y="2238"/>
                  </a:lnTo>
                  <a:lnTo>
                    <a:pt x="8401" y="2532"/>
                  </a:lnTo>
                  <a:lnTo>
                    <a:pt x="8474" y="2825"/>
                  </a:lnTo>
                  <a:lnTo>
                    <a:pt x="8804" y="4402"/>
                  </a:lnTo>
                  <a:lnTo>
                    <a:pt x="8951" y="5173"/>
                  </a:lnTo>
                  <a:lnTo>
                    <a:pt x="9098" y="5980"/>
                  </a:lnTo>
                  <a:lnTo>
                    <a:pt x="9134" y="6347"/>
                  </a:lnTo>
                  <a:lnTo>
                    <a:pt x="9134" y="6713"/>
                  </a:lnTo>
                  <a:lnTo>
                    <a:pt x="8914" y="6126"/>
                  </a:lnTo>
                  <a:lnTo>
                    <a:pt x="8841" y="5796"/>
                  </a:lnTo>
                  <a:lnTo>
                    <a:pt x="8731" y="5430"/>
                  </a:lnTo>
                  <a:lnTo>
                    <a:pt x="8657" y="5246"/>
                  </a:lnTo>
                  <a:lnTo>
                    <a:pt x="8547" y="5099"/>
                  </a:lnTo>
                  <a:lnTo>
                    <a:pt x="8437" y="4953"/>
                  </a:lnTo>
                  <a:lnTo>
                    <a:pt x="8327" y="4879"/>
                  </a:lnTo>
                  <a:lnTo>
                    <a:pt x="8254" y="4879"/>
                  </a:lnTo>
                  <a:lnTo>
                    <a:pt x="8217" y="4916"/>
                  </a:lnTo>
                  <a:lnTo>
                    <a:pt x="8180" y="5026"/>
                  </a:lnTo>
                  <a:lnTo>
                    <a:pt x="8180" y="5136"/>
                  </a:lnTo>
                  <a:lnTo>
                    <a:pt x="8217" y="5393"/>
                  </a:lnTo>
                  <a:lnTo>
                    <a:pt x="8364" y="5906"/>
                  </a:lnTo>
                  <a:lnTo>
                    <a:pt x="8584" y="6567"/>
                  </a:lnTo>
                  <a:lnTo>
                    <a:pt x="8767" y="7227"/>
                  </a:lnTo>
                  <a:lnTo>
                    <a:pt x="8731" y="7374"/>
                  </a:lnTo>
                  <a:lnTo>
                    <a:pt x="8731" y="7447"/>
                  </a:lnTo>
                  <a:lnTo>
                    <a:pt x="8731" y="7520"/>
                  </a:lnTo>
                  <a:lnTo>
                    <a:pt x="8804" y="7594"/>
                  </a:lnTo>
                  <a:lnTo>
                    <a:pt x="8694" y="7740"/>
                  </a:lnTo>
                  <a:lnTo>
                    <a:pt x="8547" y="7887"/>
                  </a:lnTo>
                  <a:lnTo>
                    <a:pt x="8401" y="7997"/>
                  </a:lnTo>
                  <a:lnTo>
                    <a:pt x="8180" y="8107"/>
                  </a:lnTo>
                  <a:lnTo>
                    <a:pt x="8144" y="8034"/>
                  </a:lnTo>
                  <a:lnTo>
                    <a:pt x="8144" y="7997"/>
                  </a:lnTo>
                  <a:lnTo>
                    <a:pt x="8070" y="7961"/>
                  </a:lnTo>
                  <a:lnTo>
                    <a:pt x="7630" y="6530"/>
                  </a:lnTo>
                  <a:lnTo>
                    <a:pt x="7337" y="5650"/>
                  </a:lnTo>
                  <a:lnTo>
                    <a:pt x="7153" y="5283"/>
                  </a:lnTo>
                  <a:lnTo>
                    <a:pt x="7080" y="5026"/>
                  </a:lnTo>
                  <a:lnTo>
                    <a:pt x="7080" y="4953"/>
                  </a:lnTo>
                  <a:lnTo>
                    <a:pt x="7080" y="4879"/>
                  </a:lnTo>
                  <a:lnTo>
                    <a:pt x="7117" y="4806"/>
                  </a:lnTo>
                  <a:lnTo>
                    <a:pt x="7153" y="4733"/>
                  </a:lnTo>
                  <a:lnTo>
                    <a:pt x="7117" y="4659"/>
                  </a:lnTo>
                  <a:lnTo>
                    <a:pt x="7080" y="4623"/>
                  </a:lnTo>
                  <a:lnTo>
                    <a:pt x="6860" y="4476"/>
                  </a:lnTo>
                  <a:lnTo>
                    <a:pt x="6750" y="4439"/>
                  </a:lnTo>
                  <a:lnTo>
                    <a:pt x="6640" y="4476"/>
                  </a:lnTo>
                  <a:lnTo>
                    <a:pt x="6603" y="4549"/>
                  </a:lnTo>
                  <a:lnTo>
                    <a:pt x="6603" y="4623"/>
                  </a:lnTo>
                  <a:lnTo>
                    <a:pt x="6640" y="4659"/>
                  </a:lnTo>
                  <a:lnTo>
                    <a:pt x="6677" y="4769"/>
                  </a:lnTo>
                  <a:lnTo>
                    <a:pt x="6640" y="4879"/>
                  </a:lnTo>
                  <a:lnTo>
                    <a:pt x="6640" y="5063"/>
                  </a:lnTo>
                  <a:lnTo>
                    <a:pt x="6713" y="5320"/>
                  </a:lnTo>
                  <a:lnTo>
                    <a:pt x="6787" y="5576"/>
                  </a:lnTo>
                  <a:lnTo>
                    <a:pt x="6970" y="6090"/>
                  </a:lnTo>
                  <a:lnTo>
                    <a:pt x="7667" y="8254"/>
                  </a:lnTo>
                  <a:lnTo>
                    <a:pt x="7300" y="8254"/>
                  </a:lnTo>
                  <a:lnTo>
                    <a:pt x="6970" y="8181"/>
                  </a:lnTo>
                  <a:lnTo>
                    <a:pt x="6970" y="8107"/>
                  </a:lnTo>
                  <a:lnTo>
                    <a:pt x="6970" y="8034"/>
                  </a:lnTo>
                  <a:lnTo>
                    <a:pt x="6897" y="7997"/>
                  </a:lnTo>
                  <a:lnTo>
                    <a:pt x="6530" y="6383"/>
                  </a:lnTo>
                  <a:lnTo>
                    <a:pt x="6310" y="5503"/>
                  </a:lnTo>
                  <a:lnTo>
                    <a:pt x="6200" y="5099"/>
                  </a:lnTo>
                  <a:lnTo>
                    <a:pt x="6090" y="4916"/>
                  </a:lnTo>
                  <a:lnTo>
                    <a:pt x="5980" y="4733"/>
                  </a:lnTo>
                  <a:lnTo>
                    <a:pt x="5943" y="4696"/>
                  </a:lnTo>
                  <a:lnTo>
                    <a:pt x="5906" y="4696"/>
                  </a:lnTo>
                  <a:lnTo>
                    <a:pt x="5833" y="4733"/>
                  </a:lnTo>
                  <a:lnTo>
                    <a:pt x="5833" y="4769"/>
                  </a:lnTo>
                  <a:lnTo>
                    <a:pt x="5796" y="4989"/>
                  </a:lnTo>
                  <a:lnTo>
                    <a:pt x="5796" y="5173"/>
                  </a:lnTo>
                  <a:lnTo>
                    <a:pt x="5870" y="5576"/>
                  </a:lnTo>
                  <a:lnTo>
                    <a:pt x="6053" y="6383"/>
                  </a:lnTo>
                  <a:lnTo>
                    <a:pt x="6420" y="7887"/>
                  </a:lnTo>
                  <a:lnTo>
                    <a:pt x="6420" y="7887"/>
                  </a:lnTo>
                  <a:lnTo>
                    <a:pt x="6163" y="7740"/>
                  </a:lnTo>
                  <a:lnTo>
                    <a:pt x="5980" y="7520"/>
                  </a:lnTo>
                  <a:lnTo>
                    <a:pt x="5759" y="7227"/>
                  </a:lnTo>
                  <a:lnTo>
                    <a:pt x="5576" y="6897"/>
                  </a:lnTo>
                  <a:lnTo>
                    <a:pt x="5466" y="6567"/>
                  </a:lnTo>
                  <a:lnTo>
                    <a:pt x="5393" y="6237"/>
                  </a:lnTo>
                  <a:lnTo>
                    <a:pt x="5246" y="5540"/>
                  </a:lnTo>
                  <a:lnTo>
                    <a:pt x="5173" y="5209"/>
                  </a:lnTo>
                  <a:lnTo>
                    <a:pt x="5063" y="4879"/>
                  </a:lnTo>
                  <a:lnTo>
                    <a:pt x="4916" y="4586"/>
                  </a:lnTo>
                  <a:lnTo>
                    <a:pt x="4732" y="4366"/>
                  </a:lnTo>
                  <a:lnTo>
                    <a:pt x="4512" y="4146"/>
                  </a:lnTo>
                  <a:lnTo>
                    <a:pt x="4292" y="3962"/>
                  </a:lnTo>
                  <a:lnTo>
                    <a:pt x="4035" y="3816"/>
                  </a:lnTo>
                  <a:lnTo>
                    <a:pt x="3779" y="3706"/>
                  </a:lnTo>
                  <a:lnTo>
                    <a:pt x="3485" y="3595"/>
                  </a:lnTo>
                  <a:lnTo>
                    <a:pt x="3192" y="3522"/>
                  </a:lnTo>
                  <a:lnTo>
                    <a:pt x="2862" y="3449"/>
                  </a:lnTo>
                  <a:lnTo>
                    <a:pt x="2128" y="3449"/>
                  </a:lnTo>
                  <a:lnTo>
                    <a:pt x="1798" y="3522"/>
                  </a:lnTo>
                  <a:lnTo>
                    <a:pt x="1101" y="3669"/>
                  </a:lnTo>
                  <a:lnTo>
                    <a:pt x="404" y="3889"/>
                  </a:lnTo>
                  <a:lnTo>
                    <a:pt x="184" y="3962"/>
                  </a:lnTo>
                  <a:lnTo>
                    <a:pt x="74" y="4036"/>
                  </a:lnTo>
                  <a:lnTo>
                    <a:pt x="0" y="4109"/>
                  </a:lnTo>
                  <a:lnTo>
                    <a:pt x="0" y="4182"/>
                  </a:lnTo>
                  <a:lnTo>
                    <a:pt x="0" y="4219"/>
                  </a:lnTo>
                  <a:lnTo>
                    <a:pt x="0" y="4402"/>
                  </a:lnTo>
                  <a:lnTo>
                    <a:pt x="37" y="4439"/>
                  </a:lnTo>
                  <a:lnTo>
                    <a:pt x="74" y="4513"/>
                  </a:lnTo>
                  <a:lnTo>
                    <a:pt x="257" y="4586"/>
                  </a:lnTo>
                  <a:lnTo>
                    <a:pt x="404" y="4586"/>
                  </a:lnTo>
                  <a:lnTo>
                    <a:pt x="514" y="4513"/>
                  </a:lnTo>
                  <a:lnTo>
                    <a:pt x="624" y="4439"/>
                  </a:lnTo>
                  <a:lnTo>
                    <a:pt x="881" y="4329"/>
                  </a:lnTo>
                  <a:lnTo>
                    <a:pt x="881" y="4366"/>
                  </a:lnTo>
                  <a:lnTo>
                    <a:pt x="881" y="4549"/>
                  </a:lnTo>
                  <a:lnTo>
                    <a:pt x="881" y="4696"/>
                  </a:lnTo>
                  <a:lnTo>
                    <a:pt x="954" y="5026"/>
                  </a:lnTo>
                  <a:lnTo>
                    <a:pt x="1211" y="5686"/>
                  </a:lnTo>
                  <a:lnTo>
                    <a:pt x="1468" y="6493"/>
                  </a:lnTo>
                  <a:lnTo>
                    <a:pt x="1761" y="7300"/>
                  </a:lnTo>
                  <a:lnTo>
                    <a:pt x="1798" y="7374"/>
                  </a:lnTo>
                  <a:lnTo>
                    <a:pt x="1871" y="7447"/>
                  </a:lnTo>
                  <a:lnTo>
                    <a:pt x="2055" y="7447"/>
                  </a:lnTo>
                  <a:lnTo>
                    <a:pt x="2128" y="7410"/>
                  </a:lnTo>
                  <a:lnTo>
                    <a:pt x="2165" y="7337"/>
                  </a:lnTo>
                  <a:lnTo>
                    <a:pt x="2201" y="7227"/>
                  </a:lnTo>
                  <a:lnTo>
                    <a:pt x="2201" y="7154"/>
                  </a:lnTo>
                  <a:lnTo>
                    <a:pt x="1945" y="6383"/>
                  </a:lnTo>
                  <a:lnTo>
                    <a:pt x="1688" y="5650"/>
                  </a:lnTo>
                  <a:lnTo>
                    <a:pt x="1468" y="4989"/>
                  </a:lnTo>
                  <a:lnTo>
                    <a:pt x="1321" y="4696"/>
                  </a:lnTo>
                  <a:lnTo>
                    <a:pt x="1138" y="4402"/>
                  </a:lnTo>
                  <a:lnTo>
                    <a:pt x="1211" y="4329"/>
                  </a:lnTo>
                  <a:lnTo>
                    <a:pt x="1248" y="4329"/>
                  </a:lnTo>
                  <a:lnTo>
                    <a:pt x="1248" y="4292"/>
                  </a:lnTo>
                  <a:lnTo>
                    <a:pt x="1211" y="4292"/>
                  </a:lnTo>
                  <a:lnTo>
                    <a:pt x="1174" y="4256"/>
                  </a:lnTo>
                  <a:lnTo>
                    <a:pt x="1138" y="4256"/>
                  </a:lnTo>
                  <a:lnTo>
                    <a:pt x="1504" y="4182"/>
                  </a:lnTo>
                  <a:lnTo>
                    <a:pt x="1871" y="4109"/>
                  </a:lnTo>
                  <a:lnTo>
                    <a:pt x="1945" y="4256"/>
                  </a:lnTo>
                  <a:lnTo>
                    <a:pt x="2055" y="4439"/>
                  </a:lnTo>
                  <a:lnTo>
                    <a:pt x="2238" y="4879"/>
                  </a:lnTo>
                  <a:lnTo>
                    <a:pt x="2421" y="5320"/>
                  </a:lnTo>
                  <a:lnTo>
                    <a:pt x="2495" y="5760"/>
                  </a:lnTo>
                  <a:lnTo>
                    <a:pt x="2605" y="6200"/>
                  </a:lnTo>
                  <a:lnTo>
                    <a:pt x="2715" y="6420"/>
                  </a:lnTo>
                  <a:lnTo>
                    <a:pt x="2788" y="6603"/>
                  </a:lnTo>
                  <a:lnTo>
                    <a:pt x="2935" y="6787"/>
                  </a:lnTo>
                  <a:lnTo>
                    <a:pt x="3082" y="6933"/>
                  </a:lnTo>
                  <a:lnTo>
                    <a:pt x="3228" y="6970"/>
                  </a:lnTo>
                  <a:lnTo>
                    <a:pt x="3302" y="6933"/>
                  </a:lnTo>
                  <a:lnTo>
                    <a:pt x="3375" y="6860"/>
                  </a:lnTo>
                  <a:lnTo>
                    <a:pt x="3375" y="6750"/>
                  </a:lnTo>
                  <a:lnTo>
                    <a:pt x="3302" y="6530"/>
                  </a:lnTo>
                  <a:lnTo>
                    <a:pt x="3192" y="6347"/>
                  </a:lnTo>
                  <a:lnTo>
                    <a:pt x="3082" y="6126"/>
                  </a:lnTo>
                  <a:lnTo>
                    <a:pt x="3008" y="5943"/>
                  </a:lnTo>
                  <a:lnTo>
                    <a:pt x="2898" y="5503"/>
                  </a:lnTo>
                  <a:lnTo>
                    <a:pt x="2788" y="5063"/>
                  </a:lnTo>
                  <a:lnTo>
                    <a:pt x="2605" y="4549"/>
                  </a:lnTo>
                  <a:lnTo>
                    <a:pt x="2458" y="4292"/>
                  </a:lnTo>
                  <a:lnTo>
                    <a:pt x="2311" y="4036"/>
                  </a:lnTo>
                  <a:lnTo>
                    <a:pt x="2752" y="4036"/>
                  </a:lnTo>
                  <a:lnTo>
                    <a:pt x="3192" y="4109"/>
                  </a:lnTo>
                  <a:lnTo>
                    <a:pt x="3192" y="4219"/>
                  </a:lnTo>
                  <a:lnTo>
                    <a:pt x="3228" y="4366"/>
                  </a:lnTo>
                  <a:lnTo>
                    <a:pt x="3302" y="4623"/>
                  </a:lnTo>
                  <a:lnTo>
                    <a:pt x="3522" y="5063"/>
                  </a:lnTo>
                  <a:lnTo>
                    <a:pt x="3779" y="5833"/>
                  </a:lnTo>
                  <a:lnTo>
                    <a:pt x="3852" y="5943"/>
                  </a:lnTo>
                  <a:lnTo>
                    <a:pt x="3889" y="6016"/>
                  </a:lnTo>
                  <a:lnTo>
                    <a:pt x="3962" y="6090"/>
                  </a:lnTo>
                  <a:lnTo>
                    <a:pt x="4109" y="6126"/>
                  </a:lnTo>
                  <a:lnTo>
                    <a:pt x="4146" y="6090"/>
                  </a:lnTo>
                  <a:lnTo>
                    <a:pt x="4219" y="6053"/>
                  </a:lnTo>
                  <a:lnTo>
                    <a:pt x="4292" y="5943"/>
                  </a:lnTo>
                  <a:lnTo>
                    <a:pt x="4292" y="5796"/>
                  </a:lnTo>
                  <a:lnTo>
                    <a:pt x="4256" y="5686"/>
                  </a:lnTo>
                  <a:lnTo>
                    <a:pt x="4182" y="5540"/>
                  </a:lnTo>
                  <a:lnTo>
                    <a:pt x="3852" y="4659"/>
                  </a:lnTo>
                  <a:lnTo>
                    <a:pt x="3669" y="4292"/>
                  </a:lnTo>
                  <a:lnTo>
                    <a:pt x="4035" y="4513"/>
                  </a:lnTo>
                  <a:lnTo>
                    <a:pt x="4182" y="4623"/>
                  </a:lnTo>
                  <a:lnTo>
                    <a:pt x="4329" y="4769"/>
                  </a:lnTo>
                  <a:lnTo>
                    <a:pt x="4439" y="4953"/>
                  </a:lnTo>
                  <a:lnTo>
                    <a:pt x="4512" y="5136"/>
                  </a:lnTo>
                  <a:lnTo>
                    <a:pt x="4659" y="5540"/>
                  </a:lnTo>
                  <a:lnTo>
                    <a:pt x="4806" y="6347"/>
                  </a:lnTo>
                  <a:lnTo>
                    <a:pt x="4842" y="6640"/>
                  </a:lnTo>
                  <a:lnTo>
                    <a:pt x="4952" y="6933"/>
                  </a:lnTo>
                  <a:lnTo>
                    <a:pt x="5063" y="7190"/>
                  </a:lnTo>
                  <a:lnTo>
                    <a:pt x="5209" y="7447"/>
                  </a:lnTo>
                  <a:lnTo>
                    <a:pt x="5393" y="7704"/>
                  </a:lnTo>
                  <a:lnTo>
                    <a:pt x="5576" y="7924"/>
                  </a:lnTo>
                  <a:lnTo>
                    <a:pt x="5759" y="8144"/>
                  </a:lnTo>
                  <a:lnTo>
                    <a:pt x="5980" y="8327"/>
                  </a:lnTo>
                  <a:lnTo>
                    <a:pt x="6236" y="8474"/>
                  </a:lnTo>
                  <a:lnTo>
                    <a:pt x="6493" y="8621"/>
                  </a:lnTo>
                  <a:lnTo>
                    <a:pt x="6750" y="8694"/>
                  </a:lnTo>
                  <a:lnTo>
                    <a:pt x="7043" y="8768"/>
                  </a:lnTo>
                  <a:lnTo>
                    <a:pt x="7300" y="8804"/>
                  </a:lnTo>
                  <a:lnTo>
                    <a:pt x="7924" y="8804"/>
                  </a:lnTo>
                  <a:lnTo>
                    <a:pt x="8217" y="8694"/>
                  </a:lnTo>
                  <a:lnTo>
                    <a:pt x="8511" y="8621"/>
                  </a:lnTo>
                  <a:lnTo>
                    <a:pt x="8731" y="8474"/>
                  </a:lnTo>
                  <a:lnTo>
                    <a:pt x="8951" y="8291"/>
                  </a:lnTo>
                  <a:lnTo>
                    <a:pt x="9171" y="8107"/>
                  </a:lnTo>
                  <a:lnTo>
                    <a:pt x="9354" y="7887"/>
                  </a:lnTo>
                  <a:lnTo>
                    <a:pt x="9464" y="7667"/>
                  </a:lnTo>
                  <a:lnTo>
                    <a:pt x="9611" y="7410"/>
                  </a:lnTo>
                  <a:lnTo>
                    <a:pt x="9684" y="7117"/>
                  </a:lnTo>
                  <a:lnTo>
                    <a:pt x="9721" y="6787"/>
                  </a:lnTo>
                  <a:lnTo>
                    <a:pt x="9758" y="6457"/>
                  </a:lnTo>
                  <a:lnTo>
                    <a:pt x="9721" y="6090"/>
                  </a:lnTo>
                  <a:lnTo>
                    <a:pt x="9684" y="5760"/>
                  </a:lnTo>
                  <a:lnTo>
                    <a:pt x="9538" y="5063"/>
                  </a:lnTo>
                  <a:lnTo>
                    <a:pt x="9354" y="4366"/>
                  </a:lnTo>
                  <a:lnTo>
                    <a:pt x="9024" y="2788"/>
                  </a:lnTo>
                  <a:lnTo>
                    <a:pt x="8951" y="2422"/>
                  </a:lnTo>
                  <a:lnTo>
                    <a:pt x="8951" y="2238"/>
                  </a:lnTo>
                  <a:lnTo>
                    <a:pt x="8951" y="2055"/>
                  </a:lnTo>
                  <a:lnTo>
                    <a:pt x="9024" y="2348"/>
                  </a:lnTo>
                  <a:lnTo>
                    <a:pt x="9098" y="2568"/>
                  </a:lnTo>
                  <a:lnTo>
                    <a:pt x="9244" y="2788"/>
                  </a:lnTo>
                  <a:lnTo>
                    <a:pt x="9391" y="3009"/>
                  </a:lnTo>
                  <a:lnTo>
                    <a:pt x="9501" y="3082"/>
                  </a:lnTo>
                  <a:lnTo>
                    <a:pt x="9611" y="3119"/>
                  </a:lnTo>
                  <a:lnTo>
                    <a:pt x="9684" y="3119"/>
                  </a:lnTo>
                  <a:lnTo>
                    <a:pt x="9758" y="3082"/>
                  </a:lnTo>
                  <a:lnTo>
                    <a:pt x="9794" y="3045"/>
                  </a:lnTo>
                  <a:lnTo>
                    <a:pt x="9831" y="2972"/>
                  </a:lnTo>
                  <a:lnTo>
                    <a:pt x="9758" y="2788"/>
                  </a:lnTo>
                  <a:lnTo>
                    <a:pt x="9648" y="2605"/>
                  </a:lnTo>
                  <a:lnTo>
                    <a:pt x="9464" y="2275"/>
                  </a:lnTo>
                  <a:lnTo>
                    <a:pt x="9318" y="1908"/>
                  </a:lnTo>
                  <a:lnTo>
                    <a:pt x="9244" y="1725"/>
                  </a:lnTo>
                  <a:lnTo>
                    <a:pt x="9134" y="1541"/>
                  </a:lnTo>
                  <a:lnTo>
                    <a:pt x="9171" y="1505"/>
                  </a:lnTo>
                  <a:lnTo>
                    <a:pt x="9354" y="1358"/>
                  </a:lnTo>
                  <a:lnTo>
                    <a:pt x="9538" y="1248"/>
                  </a:lnTo>
                  <a:lnTo>
                    <a:pt x="9978" y="1101"/>
                  </a:lnTo>
                  <a:lnTo>
                    <a:pt x="10051" y="1395"/>
                  </a:lnTo>
                  <a:lnTo>
                    <a:pt x="10125" y="1688"/>
                  </a:lnTo>
                  <a:lnTo>
                    <a:pt x="10345" y="2238"/>
                  </a:lnTo>
                  <a:lnTo>
                    <a:pt x="10418" y="2495"/>
                  </a:lnTo>
                  <a:lnTo>
                    <a:pt x="10491" y="2825"/>
                  </a:lnTo>
                  <a:lnTo>
                    <a:pt x="10565" y="2972"/>
                  </a:lnTo>
                  <a:lnTo>
                    <a:pt x="10638" y="3082"/>
                  </a:lnTo>
                  <a:lnTo>
                    <a:pt x="10748" y="3192"/>
                  </a:lnTo>
                  <a:lnTo>
                    <a:pt x="10858" y="3229"/>
                  </a:lnTo>
                  <a:lnTo>
                    <a:pt x="10968" y="3229"/>
                  </a:lnTo>
                  <a:lnTo>
                    <a:pt x="11042" y="3192"/>
                  </a:lnTo>
                  <a:lnTo>
                    <a:pt x="11115" y="3119"/>
                  </a:lnTo>
                  <a:lnTo>
                    <a:pt x="11115" y="3009"/>
                  </a:lnTo>
                  <a:lnTo>
                    <a:pt x="11115" y="2972"/>
                  </a:lnTo>
                  <a:lnTo>
                    <a:pt x="11078" y="2899"/>
                  </a:lnTo>
                  <a:lnTo>
                    <a:pt x="11005" y="2825"/>
                  </a:lnTo>
                  <a:lnTo>
                    <a:pt x="10932" y="2642"/>
                  </a:lnTo>
                  <a:lnTo>
                    <a:pt x="10895" y="2458"/>
                  </a:lnTo>
                  <a:lnTo>
                    <a:pt x="10675" y="1835"/>
                  </a:lnTo>
                  <a:lnTo>
                    <a:pt x="10528" y="1395"/>
                  </a:lnTo>
                  <a:lnTo>
                    <a:pt x="10418" y="1174"/>
                  </a:lnTo>
                  <a:lnTo>
                    <a:pt x="10308" y="991"/>
                  </a:lnTo>
                  <a:lnTo>
                    <a:pt x="10455" y="918"/>
                  </a:lnTo>
                  <a:lnTo>
                    <a:pt x="11005" y="734"/>
                  </a:lnTo>
                  <a:lnTo>
                    <a:pt x="11152" y="1174"/>
                  </a:lnTo>
                  <a:lnTo>
                    <a:pt x="11298" y="1615"/>
                  </a:lnTo>
                  <a:lnTo>
                    <a:pt x="11555" y="2348"/>
                  </a:lnTo>
                  <a:lnTo>
                    <a:pt x="11702" y="2678"/>
                  </a:lnTo>
                  <a:lnTo>
                    <a:pt x="11775" y="2788"/>
                  </a:lnTo>
                  <a:lnTo>
                    <a:pt x="11922" y="2899"/>
                  </a:lnTo>
                  <a:lnTo>
                    <a:pt x="11959" y="2935"/>
                  </a:lnTo>
                  <a:lnTo>
                    <a:pt x="12032" y="2899"/>
                  </a:lnTo>
                  <a:lnTo>
                    <a:pt x="12069" y="2899"/>
                  </a:lnTo>
                  <a:lnTo>
                    <a:pt x="12105" y="2825"/>
                  </a:lnTo>
                  <a:lnTo>
                    <a:pt x="12142" y="2715"/>
                  </a:lnTo>
                  <a:lnTo>
                    <a:pt x="12142" y="2568"/>
                  </a:lnTo>
                  <a:lnTo>
                    <a:pt x="12069" y="2275"/>
                  </a:lnTo>
                  <a:lnTo>
                    <a:pt x="11812" y="1688"/>
                  </a:lnTo>
                  <a:lnTo>
                    <a:pt x="11592" y="1101"/>
                  </a:lnTo>
                  <a:lnTo>
                    <a:pt x="11445" y="698"/>
                  </a:lnTo>
                  <a:lnTo>
                    <a:pt x="11372" y="588"/>
                  </a:lnTo>
                  <a:lnTo>
                    <a:pt x="11665" y="441"/>
                  </a:lnTo>
                  <a:lnTo>
                    <a:pt x="11922" y="294"/>
                  </a:lnTo>
                  <a:lnTo>
                    <a:pt x="12105" y="147"/>
                  </a:lnTo>
                  <a:lnTo>
                    <a:pt x="12142" y="111"/>
                  </a:lnTo>
                  <a:lnTo>
                    <a:pt x="12142" y="74"/>
                  </a:lnTo>
                  <a:lnTo>
                    <a:pt x="12105" y="37"/>
                  </a:lnTo>
                  <a:lnTo>
                    <a:pt x="12069" y="1"/>
                  </a:lnTo>
                  <a:close/>
                  <a:moveTo>
                    <a:pt x="4072" y="7080"/>
                  </a:moveTo>
                  <a:lnTo>
                    <a:pt x="4035" y="7117"/>
                  </a:lnTo>
                  <a:lnTo>
                    <a:pt x="3999" y="7154"/>
                  </a:lnTo>
                  <a:lnTo>
                    <a:pt x="3999" y="7337"/>
                  </a:lnTo>
                  <a:lnTo>
                    <a:pt x="3999" y="7557"/>
                  </a:lnTo>
                  <a:lnTo>
                    <a:pt x="4072" y="7961"/>
                  </a:lnTo>
                  <a:lnTo>
                    <a:pt x="4219" y="8327"/>
                  </a:lnTo>
                  <a:lnTo>
                    <a:pt x="4366" y="8731"/>
                  </a:lnTo>
                  <a:lnTo>
                    <a:pt x="4439" y="8804"/>
                  </a:lnTo>
                  <a:lnTo>
                    <a:pt x="4182" y="8988"/>
                  </a:lnTo>
                  <a:lnTo>
                    <a:pt x="3889" y="9098"/>
                  </a:lnTo>
                  <a:lnTo>
                    <a:pt x="3852" y="8951"/>
                  </a:lnTo>
                  <a:lnTo>
                    <a:pt x="3815" y="8804"/>
                  </a:lnTo>
                  <a:lnTo>
                    <a:pt x="3669" y="8511"/>
                  </a:lnTo>
                  <a:lnTo>
                    <a:pt x="3522" y="8071"/>
                  </a:lnTo>
                  <a:lnTo>
                    <a:pt x="3449" y="7887"/>
                  </a:lnTo>
                  <a:lnTo>
                    <a:pt x="3339" y="7667"/>
                  </a:lnTo>
                  <a:lnTo>
                    <a:pt x="3228" y="7630"/>
                  </a:lnTo>
                  <a:lnTo>
                    <a:pt x="3155" y="7630"/>
                  </a:lnTo>
                  <a:lnTo>
                    <a:pt x="3045" y="7704"/>
                  </a:lnTo>
                  <a:lnTo>
                    <a:pt x="3045" y="7777"/>
                  </a:lnTo>
                  <a:lnTo>
                    <a:pt x="3082" y="7997"/>
                  </a:lnTo>
                  <a:lnTo>
                    <a:pt x="3118" y="8217"/>
                  </a:lnTo>
                  <a:lnTo>
                    <a:pt x="3265" y="8658"/>
                  </a:lnTo>
                  <a:lnTo>
                    <a:pt x="3339" y="8951"/>
                  </a:lnTo>
                  <a:lnTo>
                    <a:pt x="3412" y="9098"/>
                  </a:lnTo>
                  <a:lnTo>
                    <a:pt x="3485" y="9244"/>
                  </a:lnTo>
                  <a:lnTo>
                    <a:pt x="2825" y="9428"/>
                  </a:lnTo>
                  <a:lnTo>
                    <a:pt x="2788" y="9281"/>
                  </a:lnTo>
                  <a:lnTo>
                    <a:pt x="2642" y="8768"/>
                  </a:lnTo>
                  <a:lnTo>
                    <a:pt x="2532" y="8547"/>
                  </a:lnTo>
                  <a:lnTo>
                    <a:pt x="2385" y="8327"/>
                  </a:lnTo>
                  <a:lnTo>
                    <a:pt x="2385" y="8254"/>
                  </a:lnTo>
                  <a:lnTo>
                    <a:pt x="2385" y="8217"/>
                  </a:lnTo>
                  <a:lnTo>
                    <a:pt x="2421" y="8181"/>
                  </a:lnTo>
                  <a:lnTo>
                    <a:pt x="2421" y="8144"/>
                  </a:lnTo>
                  <a:lnTo>
                    <a:pt x="2421" y="8107"/>
                  </a:lnTo>
                  <a:lnTo>
                    <a:pt x="2385" y="8107"/>
                  </a:lnTo>
                  <a:lnTo>
                    <a:pt x="2275" y="8144"/>
                  </a:lnTo>
                  <a:lnTo>
                    <a:pt x="2128" y="8144"/>
                  </a:lnTo>
                  <a:lnTo>
                    <a:pt x="2055" y="8181"/>
                  </a:lnTo>
                  <a:lnTo>
                    <a:pt x="2018" y="8254"/>
                  </a:lnTo>
                  <a:lnTo>
                    <a:pt x="1981" y="8327"/>
                  </a:lnTo>
                  <a:lnTo>
                    <a:pt x="1981" y="8401"/>
                  </a:lnTo>
                  <a:lnTo>
                    <a:pt x="2165" y="8841"/>
                  </a:lnTo>
                  <a:lnTo>
                    <a:pt x="2348" y="9318"/>
                  </a:lnTo>
                  <a:lnTo>
                    <a:pt x="2385" y="9575"/>
                  </a:lnTo>
                  <a:lnTo>
                    <a:pt x="1945" y="9685"/>
                  </a:lnTo>
                  <a:lnTo>
                    <a:pt x="1871" y="9721"/>
                  </a:lnTo>
                  <a:lnTo>
                    <a:pt x="1798" y="9795"/>
                  </a:lnTo>
                  <a:lnTo>
                    <a:pt x="1798" y="9868"/>
                  </a:lnTo>
                  <a:lnTo>
                    <a:pt x="1761" y="9941"/>
                  </a:lnTo>
                  <a:lnTo>
                    <a:pt x="1798" y="10015"/>
                  </a:lnTo>
                  <a:lnTo>
                    <a:pt x="1835" y="10088"/>
                  </a:lnTo>
                  <a:lnTo>
                    <a:pt x="1908" y="10161"/>
                  </a:lnTo>
                  <a:lnTo>
                    <a:pt x="1981" y="10198"/>
                  </a:lnTo>
                  <a:lnTo>
                    <a:pt x="2275" y="10198"/>
                  </a:lnTo>
                  <a:lnTo>
                    <a:pt x="2385" y="10125"/>
                  </a:lnTo>
                  <a:lnTo>
                    <a:pt x="2495" y="10088"/>
                  </a:lnTo>
                  <a:lnTo>
                    <a:pt x="2532" y="10051"/>
                  </a:lnTo>
                  <a:lnTo>
                    <a:pt x="2568" y="10088"/>
                  </a:lnTo>
                  <a:lnTo>
                    <a:pt x="2605" y="10125"/>
                  </a:lnTo>
                  <a:lnTo>
                    <a:pt x="2678" y="10125"/>
                  </a:lnTo>
                  <a:lnTo>
                    <a:pt x="2788" y="10088"/>
                  </a:lnTo>
                  <a:lnTo>
                    <a:pt x="2825" y="9978"/>
                  </a:lnTo>
                  <a:lnTo>
                    <a:pt x="3265" y="9868"/>
                  </a:lnTo>
                  <a:lnTo>
                    <a:pt x="3742" y="9721"/>
                  </a:lnTo>
                  <a:lnTo>
                    <a:pt x="4146" y="9575"/>
                  </a:lnTo>
                  <a:lnTo>
                    <a:pt x="4549" y="9354"/>
                  </a:lnTo>
                  <a:lnTo>
                    <a:pt x="4732" y="9208"/>
                  </a:lnTo>
                  <a:lnTo>
                    <a:pt x="4879" y="9061"/>
                  </a:lnTo>
                  <a:lnTo>
                    <a:pt x="5026" y="8841"/>
                  </a:lnTo>
                  <a:lnTo>
                    <a:pt x="5136" y="8621"/>
                  </a:lnTo>
                  <a:lnTo>
                    <a:pt x="5209" y="8401"/>
                  </a:lnTo>
                  <a:lnTo>
                    <a:pt x="5173" y="8181"/>
                  </a:lnTo>
                  <a:lnTo>
                    <a:pt x="5099" y="7997"/>
                  </a:lnTo>
                  <a:lnTo>
                    <a:pt x="5026" y="7887"/>
                  </a:lnTo>
                  <a:lnTo>
                    <a:pt x="4952" y="7814"/>
                  </a:lnTo>
                  <a:lnTo>
                    <a:pt x="4842" y="7814"/>
                  </a:lnTo>
                  <a:lnTo>
                    <a:pt x="4806" y="7851"/>
                  </a:lnTo>
                  <a:lnTo>
                    <a:pt x="4806" y="7887"/>
                  </a:lnTo>
                  <a:lnTo>
                    <a:pt x="4732" y="8327"/>
                  </a:lnTo>
                  <a:lnTo>
                    <a:pt x="4512" y="7667"/>
                  </a:lnTo>
                  <a:lnTo>
                    <a:pt x="4366" y="7374"/>
                  </a:lnTo>
                  <a:lnTo>
                    <a:pt x="4182" y="7117"/>
                  </a:lnTo>
                  <a:lnTo>
                    <a:pt x="4146" y="708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315" name="Google Shape;315;p5"/>
            <p:cNvSpPr/>
            <p:nvPr/>
          </p:nvSpPr>
          <p:spPr>
            <a:xfrm>
              <a:off x="6114500" y="2324225"/>
              <a:ext cx="158675" cy="329225"/>
            </a:xfrm>
            <a:custGeom>
              <a:avLst/>
              <a:gdLst/>
              <a:ahLst/>
              <a:cxnLst/>
              <a:rect l="l" t="t" r="r" b="b"/>
              <a:pathLst>
                <a:path w="6347" h="13169" extrusionOk="0">
                  <a:moveTo>
                    <a:pt x="588" y="330"/>
                  </a:moveTo>
                  <a:lnTo>
                    <a:pt x="808" y="367"/>
                  </a:lnTo>
                  <a:lnTo>
                    <a:pt x="1028" y="440"/>
                  </a:lnTo>
                  <a:lnTo>
                    <a:pt x="1211" y="550"/>
                  </a:lnTo>
                  <a:lnTo>
                    <a:pt x="1395" y="734"/>
                  </a:lnTo>
                  <a:lnTo>
                    <a:pt x="1578" y="917"/>
                  </a:lnTo>
                  <a:lnTo>
                    <a:pt x="1688" y="1101"/>
                  </a:lnTo>
                  <a:lnTo>
                    <a:pt x="1798" y="1321"/>
                  </a:lnTo>
                  <a:lnTo>
                    <a:pt x="1908" y="1541"/>
                  </a:lnTo>
                  <a:lnTo>
                    <a:pt x="1982" y="1761"/>
                  </a:lnTo>
                  <a:lnTo>
                    <a:pt x="2018" y="2018"/>
                  </a:lnTo>
                  <a:lnTo>
                    <a:pt x="2018" y="2458"/>
                  </a:lnTo>
                  <a:lnTo>
                    <a:pt x="2018" y="2495"/>
                  </a:lnTo>
                  <a:lnTo>
                    <a:pt x="1982" y="2421"/>
                  </a:lnTo>
                  <a:lnTo>
                    <a:pt x="1762" y="1944"/>
                  </a:lnTo>
                  <a:lnTo>
                    <a:pt x="1615" y="1724"/>
                  </a:lnTo>
                  <a:lnTo>
                    <a:pt x="1432" y="1504"/>
                  </a:lnTo>
                  <a:lnTo>
                    <a:pt x="1395" y="1467"/>
                  </a:lnTo>
                  <a:lnTo>
                    <a:pt x="1322" y="1467"/>
                  </a:lnTo>
                  <a:lnTo>
                    <a:pt x="1285" y="1504"/>
                  </a:lnTo>
                  <a:lnTo>
                    <a:pt x="1285" y="1578"/>
                  </a:lnTo>
                  <a:lnTo>
                    <a:pt x="1322" y="1834"/>
                  </a:lnTo>
                  <a:lnTo>
                    <a:pt x="1395" y="2128"/>
                  </a:lnTo>
                  <a:lnTo>
                    <a:pt x="1615" y="2641"/>
                  </a:lnTo>
                  <a:lnTo>
                    <a:pt x="1725" y="2935"/>
                  </a:lnTo>
                  <a:lnTo>
                    <a:pt x="1615" y="2861"/>
                  </a:lnTo>
                  <a:lnTo>
                    <a:pt x="1468" y="2715"/>
                  </a:lnTo>
                  <a:lnTo>
                    <a:pt x="1248" y="2348"/>
                  </a:lnTo>
                  <a:lnTo>
                    <a:pt x="1065" y="1981"/>
                  </a:lnTo>
                  <a:lnTo>
                    <a:pt x="955" y="1724"/>
                  </a:lnTo>
                  <a:lnTo>
                    <a:pt x="845" y="1394"/>
                  </a:lnTo>
                  <a:lnTo>
                    <a:pt x="735" y="1027"/>
                  </a:lnTo>
                  <a:lnTo>
                    <a:pt x="661" y="697"/>
                  </a:lnTo>
                  <a:lnTo>
                    <a:pt x="588" y="330"/>
                  </a:lnTo>
                  <a:close/>
                  <a:moveTo>
                    <a:pt x="3706" y="2825"/>
                  </a:moveTo>
                  <a:lnTo>
                    <a:pt x="3926" y="2861"/>
                  </a:lnTo>
                  <a:lnTo>
                    <a:pt x="4109" y="2935"/>
                  </a:lnTo>
                  <a:lnTo>
                    <a:pt x="4733" y="3118"/>
                  </a:lnTo>
                  <a:lnTo>
                    <a:pt x="4990" y="3228"/>
                  </a:lnTo>
                  <a:lnTo>
                    <a:pt x="5283" y="3375"/>
                  </a:lnTo>
                  <a:lnTo>
                    <a:pt x="5503" y="3522"/>
                  </a:lnTo>
                  <a:lnTo>
                    <a:pt x="5687" y="3668"/>
                  </a:lnTo>
                  <a:lnTo>
                    <a:pt x="5687" y="3668"/>
                  </a:lnTo>
                  <a:lnTo>
                    <a:pt x="5540" y="3632"/>
                  </a:lnTo>
                  <a:lnTo>
                    <a:pt x="5467" y="3632"/>
                  </a:lnTo>
                  <a:lnTo>
                    <a:pt x="5393" y="3705"/>
                  </a:lnTo>
                  <a:lnTo>
                    <a:pt x="5356" y="3778"/>
                  </a:lnTo>
                  <a:lnTo>
                    <a:pt x="5393" y="3888"/>
                  </a:lnTo>
                  <a:lnTo>
                    <a:pt x="5026" y="4035"/>
                  </a:lnTo>
                  <a:lnTo>
                    <a:pt x="4660" y="4109"/>
                  </a:lnTo>
                  <a:lnTo>
                    <a:pt x="4293" y="4182"/>
                  </a:lnTo>
                  <a:lnTo>
                    <a:pt x="3889" y="4182"/>
                  </a:lnTo>
                  <a:lnTo>
                    <a:pt x="3449" y="4109"/>
                  </a:lnTo>
                  <a:lnTo>
                    <a:pt x="3046" y="3999"/>
                  </a:lnTo>
                  <a:lnTo>
                    <a:pt x="2862" y="3925"/>
                  </a:lnTo>
                  <a:lnTo>
                    <a:pt x="2642" y="3815"/>
                  </a:lnTo>
                  <a:lnTo>
                    <a:pt x="2459" y="3668"/>
                  </a:lnTo>
                  <a:lnTo>
                    <a:pt x="2349" y="3595"/>
                  </a:lnTo>
                  <a:lnTo>
                    <a:pt x="2312" y="3522"/>
                  </a:lnTo>
                  <a:lnTo>
                    <a:pt x="2532" y="3668"/>
                  </a:lnTo>
                  <a:lnTo>
                    <a:pt x="2789" y="3815"/>
                  </a:lnTo>
                  <a:lnTo>
                    <a:pt x="3046" y="3888"/>
                  </a:lnTo>
                  <a:lnTo>
                    <a:pt x="3339" y="3999"/>
                  </a:lnTo>
                  <a:lnTo>
                    <a:pt x="3596" y="4035"/>
                  </a:lnTo>
                  <a:lnTo>
                    <a:pt x="3889" y="4109"/>
                  </a:lnTo>
                  <a:lnTo>
                    <a:pt x="4073" y="4109"/>
                  </a:lnTo>
                  <a:lnTo>
                    <a:pt x="4183" y="4072"/>
                  </a:lnTo>
                  <a:lnTo>
                    <a:pt x="4329" y="4035"/>
                  </a:lnTo>
                  <a:lnTo>
                    <a:pt x="4439" y="3962"/>
                  </a:lnTo>
                  <a:lnTo>
                    <a:pt x="4476" y="3888"/>
                  </a:lnTo>
                  <a:lnTo>
                    <a:pt x="4439" y="3778"/>
                  </a:lnTo>
                  <a:lnTo>
                    <a:pt x="4329" y="3705"/>
                  </a:lnTo>
                  <a:lnTo>
                    <a:pt x="4219" y="3632"/>
                  </a:lnTo>
                  <a:lnTo>
                    <a:pt x="3963" y="3595"/>
                  </a:lnTo>
                  <a:lnTo>
                    <a:pt x="3706" y="3558"/>
                  </a:lnTo>
                  <a:lnTo>
                    <a:pt x="3449" y="3522"/>
                  </a:lnTo>
                  <a:lnTo>
                    <a:pt x="2715" y="3338"/>
                  </a:lnTo>
                  <a:lnTo>
                    <a:pt x="2862" y="3228"/>
                  </a:lnTo>
                  <a:lnTo>
                    <a:pt x="3082" y="3081"/>
                  </a:lnTo>
                  <a:lnTo>
                    <a:pt x="3302" y="2935"/>
                  </a:lnTo>
                  <a:lnTo>
                    <a:pt x="3486" y="2861"/>
                  </a:lnTo>
                  <a:lnTo>
                    <a:pt x="3706" y="2825"/>
                  </a:lnTo>
                  <a:close/>
                  <a:moveTo>
                    <a:pt x="1285" y="5686"/>
                  </a:moveTo>
                  <a:lnTo>
                    <a:pt x="1725" y="5723"/>
                  </a:lnTo>
                  <a:lnTo>
                    <a:pt x="1762" y="5723"/>
                  </a:lnTo>
                  <a:lnTo>
                    <a:pt x="1835" y="5869"/>
                  </a:lnTo>
                  <a:lnTo>
                    <a:pt x="1908" y="5943"/>
                  </a:lnTo>
                  <a:lnTo>
                    <a:pt x="2018" y="5943"/>
                  </a:lnTo>
                  <a:lnTo>
                    <a:pt x="2129" y="5869"/>
                  </a:lnTo>
                  <a:lnTo>
                    <a:pt x="2165" y="5759"/>
                  </a:lnTo>
                  <a:lnTo>
                    <a:pt x="2642" y="5796"/>
                  </a:lnTo>
                  <a:lnTo>
                    <a:pt x="3082" y="5796"/>
                  </a:lnTo>
                  <a:lnTo>
                    <a:pt x="3339" y="5833"/>
                  </a:lnTo>
                  <a:lnTo>
                    <a:pt x="3522" y="5869"/>
                  </a:lnTo>
                  <a:lnTo>
                    <a:pt x="3522" y="6016"/>
                  </a:lnTo>
                  <a:lnTo>
                    <a:pt x="3376" y="5979"/>
                  </a:lnTo>
                  <a:lnTo>
                    <a:pt x="3266" y="6016"/>
                  </a:lnTo>
                  <a:lnTo>
                    <a:pt x="3119" y="6089"/>
                  </a:lnTo>
                  <a:lnTo>
                    <a:pt x="3082" y="6163"/>
                  </a:lnTo>
                  <a:lnTo>
                    <a:pt x="3082" y="6236"/>
                  </a:lnTo>
                  <a:lnTo>
                    <a:pt x="2752" y="6236"/>
                  </a:lnTo>
                  <a:lnTo>
                    <a:pt x="1322" y="6163"/>
                  </a:lnTo>
                  <a:lnTo>
                    <a:pt x="808" y="6089"/>
                  </a:lnTo>
                  <a:lnTo>
                    <a:pt x="515" y="6053"/>
                  </a:lnTo>
                  <a:lnTo>
                    <a:pt x="258" y="6089"/>
                  </a:lnTo>
                  <a:lnTo>
                    <a:pt x="368" y="5943"/>
                  </a:lnTo>
                  <a:lnTo>
                    <a:pt x="515" y="5833"/>
                  </a:lnTo>
                  <a:lnTo>
                    <a:pt x="661" y="5723"/>
                  </a:lnTo>
                  <a:lnTo>
                    <a:pt x="808" y="5686"/>
                  </a:lnTo>
                  <a:close/>
                  <a:moveTo>
                    <a:pt x="2239" y="6676"/>
                  </a:moveTo>
                  <a:lnTo>
                    <a:pt x="3009" y="6713"/>
                  </a:lnTo>
                  <a:lnTo>
                    <a:pt x="3156" y="6750"/>
                  </a:lnTo>
                  <a:lnTo>
                    <a:pt x="3156" y="7997"/>
                  </a:lnTo>
                  <a:lnTo>
                    <a:pt x="3119" y="9244"/>
                  </a:lnTo>
                  <a:lnTo>
                    <a:pt x="2422" y="9354"/>
                  </a:lnTo>
                  <a:lnTo>
                    <a:pt x="2422" y="8951"/>
                  </a:lnTo>
                  <a:lnTo>
                    <a:pt x="2312" y="7630"/>
                  </a:lnTo>
                  <a:lnTo>
                    <a:pt x="2275" y="6933"/>
                  </a:lnTo>
                  <a:lnTo>
                    <a:pt x="2239" y="6676"/>
                  </a:lnTo>
                  <a:close/>
                  <a:moveTo>
                    <a:pt x="1065" y="6566"/>
                  </a:moveTo>
                  <a:lnTo>
                    <a:pt x="1872" y="6676"/>
                  </a:lnTo>
                  <a:lnTo>
                    <a:pt x="1835" y="6786"/>
                  </a:lnTo>
                  <a:lnTo>
                    <a:pt x="1835" y="6933"/>
                  </a:lnTo>
                  <a:lnTo>
                    <a:pt x="1872" y="7226"/>
                  </a:lnTo>
                  <a:lnTo>
                    <a:pt x="1945" y="8804"/>
                  </a:lnTo>
                  <a:lnTo>
                    <a:pt x="1982" y="9391"/>
                  </a:lnTo>
                  <a:lnTo>
                    <a:pt x="1542" y="9391"/>
                  </a:lnTo>
                  <a:lnTo>
                    <a:pt x="1101" y="9427"/>
                  </a:lnTo>
                  <a:lnTo>
                    <a:pt x="1028" y="8254"/>
                  </a:lnTo>
                  <a:lnTo>
                    <a:pt x="955" y="7410"/>
                  </a:lnTo>
                  <a:lnTo>
                    <a:pt x="918" y="6970"/>
                  </a:lnTo>
                  <a:lnTo>
                    <a:pt x="808" y="6566"/>
                  </a:lnTo>
                  <a:close/>
                  <a:moveTo>
                    <a:pt x="3082" y="9721"/>
                  </a:moveTo>
                  <a:lnTo>
                    <a:pt x="3009" y="10454"/>
                  </a:lnTo>
                  <a:lnTo>
                    <a:pt x="2972" y="10454"/>
                  </a:lnTo>
                  <a:lnTo>
                    <a:pt x="2862" y="10418"/>
                  </a:lnTo>
                  <a:lnTo>
                    <a:pt x="2752" y="10418"/>
                  </a:lnTo>
                  <a:lnTo>
                    <a:pt x="2605" y="10454"/>
                  </a:lnTo>
                  <a:lnTo>
                    <a:pt x="2495" y="10528"/>
                  </a:lnTo>
                  <a:lnTo>
                    <a:pt x="2495" y="10418"/>
                  </a:lnTo>
                  <a:lnTo>
                    <a:pt x="2459" y="9831"/>
                  </a:lnTo>
                  <a:lnTo>
                    <a:pt x="2789" y="9794"/>
                  </a:lnTo>
                  <a:lnTo>
                    <a:pt x="3082" y="9721"/>
                  </a:lnTo>
                  <a:close/>
                  <a:moveTo>
                    <a:pt x="1138" y="9758"/>
                  </a:moveTo>
                  <a:lnTo>
                    <a:pt x="1358" y="9831"/>
                  </a:lnTo>
                  <a:lnTo>
                    <a:pt x="1542" y="9831"/>
                  </a:lnTo>
                  <a:lnTo>
                    <a:pt x="1982" y="9868"/>
                  </a:lnTo>
                  <a:lnTo>
                    <a:pt x="2018" y="10088"/>
                  </a:lnTo>
                  <a:lnTo>
                    <a:pt x="1982" y="10124"/>
                  </a:lnTo>
                  <a:lnTo>
                    <a:pt x="1688" y="10088"/>
                  </a:lnTo>
                  <a:lnTo>
                    <a:pt x="1615" y="10124"/>
                  </a:lnTo>
                  <a:lnTo>
                    <a:pt x="1542" y="10161"/>
                  </a:lnTo>
                  <a:lnTo>
                    <a:pt x="1542" y="10234"/>
                  </a:lnTo>
                  <a:lnTo>
                    <a:pt x="1578" y="10308"/>
                  </a:lnTo>
                  <a:lnTo>
                    <a:pt x="1725" y="10454"/>
                  </a:lnTo>
                  <a:lnTo>
                    <a:pt x="1945" y="10491"/>
                  </a:lnTo>
                  <a:lnTo>
                    <a:pt x="2018" y="10491"/>
                  </a:lnTo>
                  <a:lnTo>
                    <a:pt x="2018" y="10748"/>
                  </a:lnTo>
                  <a:lnTo>
                    <a:pt x="1798" y="10785"/>
                  </a:lnTo>
                  <a:lnTo>
                    <a:pt x="1798" y="10748"/>
                  </a:lnTo>
                  <a:lnTo>
                    <a:pt x="1762" y="10748"/>
                  </a:lnTo>
                  <a:lnTo>
                    <a:pt x="1688" y="10785"/>
                  </a:lnTo>
                  <a:lnTo>
                    <a:pt x="1615" y="10821"/>
                  </a:lnTo>
                  <a:lnTo>
                    <a:pt x="1542" y="10895"/>
                  </a:lnTo>
                  <a:lnTo>
                    <a:pt x="1505" y="11005"/>
                  </a:lnTo>
                  <a:lnTo>
                    <a:pt x="1542" y="11078"/>
                  </a:lnTo>
                  <a:lnTo>
                    <a:pt x="1652" y="11151"/>
                  </a:lnTo>
                  <a:lnTo>
                    <a:pt x="2055" y="11151"/>
                  </a:lnTo>
                  <a:lnTo>
                    <a:pt x="2129" y="11408"/>
                  </a:lnTo>
                  <a:lnTo>
                    <a:pt x="2239" y="11592"/>
                  </a:lnTo>
                  <a:lnTo>
                    <a:pt x="2275" y="11628"/>
                  </a:lnTo>
                  <a:lnTo>
                    <a:pt x="2349" y="11628"/>
                  </a:lnTo>
                  <a:lnTo>
                    <a:pt x="2422" y="11592"/>
                  </a:lnTo>
                  <a:lnTo>
                    <a:pt x="2459" y="11555"/>
                  </a:lnTo>
                  <a:lnTo>
                    <a:pt x="2532" y="11371"/>
                  </a:lnTo>
                  <a:lnTo>
                    <a:pt x="2569" y="11188"/>
                  </a:lnTo>
                  <a:lnTo>
                    <a:pt x="2569" y="11005"/>
                  </a:lnTo>
                  <a:lnTo>
                    <a:pt x="2532" y="10785"/>
                  </a:lnTo>
                  <a:lnTo>
                    <a:pt x="2679" y="10821"/>
                  </a:lnTo>
                  <a:lnTo>
                    <a:pt x="3009" y="10821"/>
                  </a:lnTo>
                  <a:lnTo>
                    <a:pt x="2936" y="11408"/>
                  </a:lnTo>
                  <a:lnTo>
                    <a:pt x="2862" y="11812"/>
                  </a:lnTo>
                  <a:lnTo>
                    <a:pt x="2825" y="11995"/>
                  </a:lnTo>
                  <a:lnTo>
                    <a:pt x="2752" y="12178"/>
                  </a:lnTo>
                  <a:lnTo>
                    <a:pt x="2642" y="12362"/>
                  </a:lnTo>
                  <a:lnTo>
                    <a:pt x="2532" y="12472"/>
                  </a:lnTo>
                  <a:lnTo>
                    <a:pt x="2349" y="12582"/>
                  </a:lnTo>
                  <a:lnTo>
                    <a:pt x="2129" y="12619"/>
                  </a:lnTo>
                  <a:lnTo>
                    <a:pt x="1945" y="12619"/>
                  </a:lnTo>
                  <a:lnTo>
                    <a:pt x="1798" y="12582"/>
                  </a:lnTo>
                  <a:lnTo>
                    <a:pt x="1652" y="12472"/>
                  </a:lnTo>
                  <a:lnTo>
                    <a:pt x="1505" y="12362"/>
                  </a:lnTo>
                  <a:lnTo>
                    <a:pt x="1432" y="12215"/>
                  </a:lnTo>
                  <a:lnTo>
                    <a:pt x="1322" y="12068"/>
                  </a:lnTo>
                  <a:lnTo>
                    <a:pt x="1211" y="11738"/>
                  </a:lnTo>
                  <a:lnTo>
                    <a:pt x="1138" y="11335"/>
                  </a:lnTo>
                  <a:lnTo>
                    <a:pt x="1138" y="10858"/>
                  </a:lnTo>
                  <a:lnTo>
                    <a:pt x="1138" y="10014"/>
                  </a:lnTo>
                  <a:lnTo>
                    <a:pt x="1138" y="9758"/>
                  </a:lnTo>
                  <a:close/>
                  <a:moveTo>
                    <a:pt x="625" y="0"/>
                  </a:moveTo>
                  <a:lnTo>
                    <a:pt x="478" y="37"/>
                  </a:lnTo>
                  <a:lnTo>
                    <a:pt x="331" y="110"/>
                  </a:lnTo>
                  <a:lnTo>
                    <a:pt x="294" y="184"/>
                  </a:lnTo>
                  <a:lnTo>
                    <a:pt x="294" y="220"/>
                  </a:lnTo>
                  <a:lnTo>
                    <a:pt x="294" y="294"/>
                  </a:lnTo>
                  <a:lnTo>
                    <a:pt x="331" y="330"/>
                  </a:lnTo>
                  <a:lnTo>
                    <a:pt x="294" y="587"/>
                  </a:lnTo>
                  <a:lnTo>
                    <a:pt x="294" y="844"/>
                  </a:lnTo>
                  <a:lnTo>
                    <a:pt x="331" y="1101"/>
                  </a:lnTo>
                  <a:lnTo>
                    <a:pt x="368" y="1321"/>
                  </a:lnTo>
                  <a:lnTo>
                    <a:pt x="551" y="1834"/>
                  </a:lnTo>
                  <a:lnTo>
                    <a:pt x="735" y="2274"/>
                  </a:lnTo>
                  <a:lnTo>
                    <a:pt x="918" y="2641"/>
                  </a:lnTo>
                  <a:lnTo>
                    <a:pt x="1175" y="3008"/>
                  </a:lnTo>
                  <a:lnTo>
                    <a:pt x="1322" y="3155"/>
                  </a:lnTo>
                  <a:lnTo>
                    <a:pt x="1505" y="3265"/>
                  </a:lnTo>
                  <a:lnTo>
                    <a:pt x="1652" y="3375"/>
                  </a:lnTo>
                  <a:lnTo>
                    <a:pt x="1872" y="3375"/>
                  </a:lnTo>
                  <a:lnTo>
                    <a:pt x="1798" y="3815"/>
                  </a:lnTo>
                  <a:lnTo>
                    <a:pt x="1725" y="4365"/>
                  </a:lnTo>
                  <a:lnTo>
                    <a:pt x="1725" y="4659"/>
                  </a:lnTo>
                  <a:lnTo>
                    <a:pt x="1762" y="4806"/>
                  </a:lnTo>
                  <a:lnTo>
                    <a:pt x="1798" y="4916"/>
                  </a:lnTo>
                  <a:lnTo>
                    <a:pt x="1762" y="5319"/>
                  </a:lnTo>
                  <a:lnTo>
                    <a:pt x="1615" y="5319"/>
                  </a:lnTo>
                  <a:lnTo>
                    <a:pt x="1138" y="5282"/>
                  </a:lnTo>
                  <a:lnTo>
                    <a:pt x="918" y="5246"/>
                  </a:lnTo>
                  <a:lnTo>
                    <a:pt x="698" y="5282"/>
                  </a:lnTo>
                  <a:lnTo>
                    <a:pt x="404" y="5392"/>
                  </a:lnTo>
                  <a:lnTo>
                    <a:pt x="294" y="5466"/>
                  </a:lnTo>
                  <a:lnTo>
                    <a:pt x="184" y="5576"/>
                  </a:lnTo>
                  <a:lnTo>
                    <a:pt x="111" y="5686"/>
                  </a:lnTo>
                  <a:lnTo>
                    <a:pt x="74" y="5796"/>
                  </a:lnTo>
                  <a:lnTo>
                    <a:pt x="38" y="5943"/>
                  </a:lnTo>
                  <a:lnTo>
                    <a:pt x="1" y="6089"/>
                  </a:lnTo>
                  <a:lnTo>
                    <a:pt x="38" y="6163"/>
                  </a:lnTo>
                  <a:lnTo>
                    <a:pt x="111" y="6199"/>
                  </a:lnTo>
                  <a:lnTo>
                    <a:pt x="38" y="6273"/>
                  </a:lnTo>
                  <a:lnTo>
                    <a:pt x="38" y="6346"/>
                  </a:lnTo>
                  <a:lnTo>
                    <a:pt x="38" y="6456"/>
                  </a:lnTo>
                  <a:lnTo>
                    <a:pt x="111" y="6530"/>
                  </a:lnTo>
                  <a:lnTo>
                    <a:pt x="184" y="6566"/>
                  </a:lnTo>
                  <a:lnTo>
                    <a:pt x="294" y="6566"/>
                  </a:lnTo>
                  <a:lnTo>
                    <a:pt x="368" y="6493"/>
                  </a:lnTo>
                  <a:lnTo>
                    <a:pt x="441" y="6493"/>
                  </a:lnTo>
                  <a:lnTo>
                    <a:pt x="441" y="6530"/>
                  </a:lnTo>
                  <a:lnTo>
                    <a:pt x="441" y="6786"/>
                  </a:lnTo>
                  <a:lnTo>
                    <a:pt x="441" y="7080"/>
                  </a:lnTo>
                  <a:lnTo>
                    <a:pt x="515" y="7593"/>
                  </a:lnTo>
                  <a:lnTo>
                    <a:pt x="588" y="8657"/>
                  </a:lnTo>
                  <a:lnTo>
                    <a:pt x="625" y="9721"/>
                  </a:lnTo>
                  <a:lnTo>
                    <a:pt x="625" y="10785"/>
                  </a:lnTo>
                  <a:lnTo>
                    <a:pt x="661" y="11225"/>
                  </a:lnTo>
                  <a:lnTo>
                    <a:pt x="698" y="11665"/>
                  </a:lnTo>
                  <a:lnTo>
                    <a:pt x="808" y="12105"/>
                  </a:lnTo>
                  <a:lnTo>
                    <a:pt x="881" y="12289"/>
                  </a:lnTo>
                  <a:lnTo>
                    <a:pt x="991" y="12509"/>
                  </a:lnTo>
                  <a:lnTo>
                    <a:pt x="1065" y="12655"/>
                  </a:lnTo>
                  <a:lnTo>
                    <a:pt x="1175" y="12765"/>
                  </a:lnTo>
                  <a:lnTo>
                    <a:pt x="1322" y="12912"/>
                  </a:lnTo>
                  <a:lnTo>
                    <a:pt x="1468" y="12985"/>
                  </a:lnTo>
                  <a:lnTo>
                    <a:pt x="1615" y="13059"/>
                  </a:lnTo>
                  <a:lnTo>
                    <a:pt x="1798" y="13096"/>
                  </a:lnTo>
                  <a:lnTo>
                    <a:pt x="1945" y="13132"/>
                  </a:lnTo>
                  <a:lnTo>
                    <a:pt x="2129" y="13169"/>
                  </a:lnTo>
                  <a:lnTo>
                    <a:pt x="2349" y="13132"/>
                  </a:lnTo>
                  <a:lnTo>
                    <a:pt x="2569" y="13096"/>
                  </a:lnTo>
                  <a:lnTo>
                    <a:pt x="2752" y="12985"/>
                  </a:lnTo>
                  <a:lnTo>
                    <a:pt x="2899" y="12875"/>
                  </a:lnTo>
                  <a:lnTo>
                    <a:pt x="3009" y="12765"/>
                  </a:lnTo>
                  <a:lnTo>
                    <a:pt x="3119" y="12582"/>
                  </a:lnTo>
                  <a:lnTo>
                    <a:pt x="3302" y="12215"/>
                  </a:lnTo>
                  <a:lnTo>
                    <a:pt x="3412" y="11812"/>
                  </a:lnTo>
                  <a:lnTo>
                    <a:pt x="3449" y="11408"/>
                  </a:lnTo>
                  <a:lnTo>
                    <a:pt x="3522" y="10601"/>
                  </a:lnTo>
                  <a:lnTo>
                    <a:pt x="3632" y="9647"/>
                  </a:lnTo>
                  <a:lnTo>
                    <a:pt x="3669" y="8657"/>
                  </a:lnTo>
                  <a:lnTo>
                    <a:pt x="3669" y="7667"/>
                  </a:lnTo>
                  <a:lnTo>
                    <a:pt x="3669" y="6676"/>
                  </a:lnTo>
                  <a:lnTo>
                    <a:pt x="3743" y="6603"/>
                  </a:lnTo>
                  <a:lnTo>
                    <a:pt x="3779" y="6530"/>
                  </a:lnTo>
                  <a:lnTo>
                    <a:pt x="3779" y="6456"/>
                  </a:lnTo>
                  <a:lnTo>
                    <a:pt x="3889" y="6273"/>
                  </a:lnTo>
                  <a:lnTo>
                    <a:pt x="3963" y="6053"/>
                  </a:lnTo>
                  <a:lnTo>
                    <a:pt x="3999" y="5833"/>
                  </a:lnTo>
                  <a:lnTo>
                    <a:pt x="3963" y="5723"/>
                  </a:lnTo>
                  <a:lnTo>
                    <a:pt x="3926" y="5612"/>
                  </a:lnTo>
                  <a:lnTo>
                    <a:pt x="3816" y="5502"/>
                  </a:lnTo>
                  <a:lnTo>
                    <a:pt x="3669" y="5429"/>
                  </a:lnTo>
                  <a:lnTo>
                    <a:pt x="3486" y="5392"/>
                  </a:lnTo>
                  <a:lnTo>
                    <a:pt x="3266" y="5356"/>
                  </a:lnTo>
                  <a:lnTo>
                    <a:pt x="2532" y="5356"/>
                  </a:lnTo>
                  <a:lnTo>
                    <a:pt x="2165" y="5319"/>
                  </a:lnTo>
                  <a:lnTo>
                    <a:pt x="2092" y="4806"/>
                  </a:lnTo>
                  <a:lnTo>
                    <a:pt x="2165" y="4585"/>
                  </a:lnTo>
                  <a:lnTo>
                    <a:pt x="2165" y="4365"/>
                  </a:lnTo>
                  <a:lnTo>
                    <a:pt x="2202" y="3962"/>
                  </a:lnTo>
                  <a:lnTo>
                    <a:pt x="2459" y="4145"/>
                  </a:lnTo>
                  <a:lnTo>
                    <a:pt x="2715" y="4292"/>
                  </a:lnTo>
                  <a:lnTo>
                    <a:pt x="2972" y="4402"/>
                  </a:lnTo>
                  <a:lnTo>
                    <a:pt x="3266" y="4475"/>
                  </a:lnTo>
                  <a:lnTo>
                    <a:pt x="3522" y="4549"/>
                  </a:lnTo>
                  <a:lnTo>
                    <a:pt x="3816" y="4585"/>
                  </a:lnTo>
                  <a:lnTo>
                    <a:pt x="4403" y="4585"/>
                  </a:lnTo>
                  <a:lnTo>
                    <a:pt x="4660" y="4549"/>
                  </a:lnTo>
                  <a:lnTo>
                    <a:pt x="4953" y="4475"/>
                  </a:lnTo>
                  <a:lnTo>
                    <a:pt x="5210" y="4402"/>
                  </a:lnTo>
                  <a:lnTo>
                    <a:pt x="5503" y="4292"/>
                  </a:lnTo>
                  <a:lnTo>
                    <a:pt x="5760" y="4182"/>
                  </a:lnTo>
                  <a:lnTo>
                    <a:pt x="5833" y="4109"/>
                  </a:lnTo>
                  <a:lnTo>
                    <a:pt x="5833" y="3999"/>
                  </a:lnTo>
                  <a:lnTo>
                    <a:pt x="5833" y="3888"/>
                  </a:lnTo>
                  <a:lnTo>
                    <a:pt x="5797" y="3778"/>
                  </a:lnTo>
                  <a:lnTo>
                    <a:pt x="5797" y="3778"/>
                  </a:lnTo>
                  <a:lnTo>
                    <a:pt x="5833" y="3815"/>
                  </a:lnTo>
                  <a:lnTo>
                    <a:pt x="5980" y="3962"/>
                  </a:lnTo>
                  <a:lnTo>
                    <a:pt x="6053" y="3999"/>
                  </a:lnTo>
                  <a:lnTo>
                    <a:pt x="6200" y="4035"/>
                  </a:lnTo>
                  <a:lnTo>
                    <a:pt x="6237" y="4035"/>
                  </a:lnTo>
                  <a:lnTo>
                    <a:pt x="6274" y="3999"/>
                  </a:lnTo>
                  <a:lnTo>
                    <a:pt x="6347" y="3888"/>
                  </a:lnTo>
                  <a:lnTo>
                    <a:pt x="6310" y="3742"/>
                  </a:lnTo>
                  <a:lnTo>
                    <a:pt x="6274" y="3632"/>
                  </a:lnTo>
                  <a:lnTo>
                    <a:pt x="6200" y="3522"/>
                  </a:lnTo>
                  <a:lnTo>
                    <a:pt x="6090" y="3375"/>
                  </a:lnTo>
                  <a:lnTo>
                    <a:pt x="5833" y="3192"/>
                  </a:lnTo>
                  <a:lnTo>
                    <a:pt x="5613" y="3045"/>
                  </a:lnTo>
                  <a:lnTo>
                    <a:pt x="5283" y="2861"/>
                  </a:lnTo>
                  <a:lnTo>
                    <a:pt x="4953" y="2715"/>
                  </a:lnTo>
                  <a:lnTo>
                    <a:pt x="4256" y="2495"/>
                  </a:lnTo>
                  <a:lnTo>
                    <a:pt x="3926" y="2421"/>
                  </a:lnTo>
                  <a:lnTo>
                    <a:pt x="3596" y="2385"/>
                  </a:lnTo>
                  <a:lnTo>
                    <a:pt x="3302" y="2458"/>
                  </a:lnTo>
                  <a:lnTo>
                    <a:pt x="2972" y="2605"/>
                  </a:lnTo>
                  <a:lnTo>
                    <a:pt x="2679" y="2788"/>
                  </a:lnTo>
                  <a:lnTo>
                    <a:pt x="2349" y="3081"/>
                  </a:lnTo>
                  <a:lnTo>
                    <a:pt x="2349" y="3045"/>
                  </a:lnTo>
                  <a:lnTo>
                    <a:pt x="2385" y="2788"/>
                  </a:lnTo>
                  <a:lnTo>
                    <a:pt x="2459" y="2568"/>
                  </a:lnTo>
                  <a:lnTo>
                    <a:pt x="2495" y="2458"/>
                  </a:lnTo>
                  <a:lnTo>
                    <a:pt x="2495" y="2311"/>
                  </a:lnTo>
                  <a:lnTo>
                    <a:pt x="2495" y="2201"/>
                  </a:lnTo>
                  <a:lnTo>
                    <a:pt x="2422" y="2128"/>
                  </a:lnTo>
                  <a:lnTo>
                    <a:pt x="2385" y="1871"/>
                  </a:lnTo>
                  <a:lnTo>
                    <a:pt x="2312" y="1614"/>
                  </a:lnTo>
                  <a:lnTo>
                    <a:pt x="2129" y="1137"/>
                  </a:lnTo>
                  <a:lnTo>
                    <a:pt x="2018" y="917"/>
                  </a:lnTo>
                  <a:lnTo>
                    <a:pt x="1835" y="661"/>
                  </a:lnTo>
                  <a:lnTo>
                    <a:pt x="1652" y="440"/>
                  </a:lnTo>
                  <a:lnTo>
                    <a:pt x="1395" y="220"/>
                  </a:lnTo>
                  <a:lnTo>
                    <a:pt x="1138" y="74"/>
                  </a:lnTo>
                  <a:lnTo>
                    <a:pt x="881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316" name="Google Shape;316;p5"/>
            <p:cNvSpPr/>
            <p:nvPr/>
          </p:nvSpPr>
          <p:spPr>
            <a:xfrm>
              <a:off x="6335525" y="1405350"/>
              <a:ext cx="442025" cy="375100"/>
            </a:xfrm>
            <a:custGeom>
              <a:avLst/>
              <a:gdLst/>
              <a:ahLst/>
              <a:cxnLst/>
              <a:rect l="l" t="t" r="r" b="b"/>
              <a:pathLst>
                <a:path w="17681" h="15004" extrusionOk="0">
                  <a:moveTo>
                    <a:pt x="6823" y="1981"/>
                  </a:moveTo>
                  <a:lnTo>
                    <a:pt x="6676" y="2018"/>
                  </a:lnTo>
                  <a:lnTo>
                    <a:pt x="6566" y="2055"/>
                  </a:lnTo>
                  <a:lnTo>
                    <a:pt x="6493" y="2201"/>
                  </a:lnTo>
                  <a:lnTo>
                    <a:pt x="6420" y="2385"/>
                  </a:lnTo>
                  <a:lnTo>
                    <a:pt x="6383" y="2531"/>
                  </a:lnTo>
                  <a:lnTo>
                    <a:pt x="6383" y="2641"/>
                  </a:lnTo>
                  <a:lnTo>
                    <a:pt x="6420" y="2752"/>
                  </a:lnTo>
                  <a:lnTo>
                    <a:pt x="6493" y="2825"/>
                  </a:lnTo>
                  <a:lnTo>
                    <a:pt x="6566" y="2862"/>
                  </a:lnTo>
                  <a:lnTo>
                    <a:pt x="6713" y="2862"/>
                  </a:lnTo>
                  <a:lnTo>
                    <a:pt x="6860" y="2825"/>
                  </a:lnTo>
                  <a:lnTo>
                    <a:pt x="6933" y="2752"/>
                  </a:lnTo>
                  <a:lnTo>
                    <a:pt x="7006" y="2641"/>
                  </a:lnTo>
                  <a:lnTo>
                    <a:pt x="7080" y="2531"/>
                  </a:lnTo>
                  <a:lnTo>
                    <a:pt x="7080" y="2421"/>
                  </a:lnTo>
                  <a:lnTo>
                    <a:pt x="7080" y="2275"/>
                  </a:lnTo>
                  <a:lnTo>
                    <a:pt x="7006" y="2165"/>
                  </a:lnTo>
                  <a:lnTo>
                    <a:pt x="6933" y="2055"/>
                  </a:lnTo>
                  <a:lnTo>
                    <a:pt x="6823" y="1981"/>
                  </a:lnTo>
                  <a:close/>
                  <a:moveTo>
                    <a:pt x="5282" y="2641"/>
                  </a:moveTo>
                  <a:lnTo>
                    <a:pt x="5209" y="2678"/>
                  </a:lnTo>
                  <a:lnTo>
                    <a:pt x="5136" y="2715"/>
                  </a:lnTo>
                  <a:lnTo>
                    <a:pt x="5062" y="2788"/>
                  </a:lnTo>
                  <a:lnTo>
                    <a:pt x="5062" y="2898"/>
                  </a:lnTo>
                  <a:lnTo>
                    <a:pt x="5062" y="2935"/>
                  </a:lnTo>
                  <a:lnTo>
                    <a:pt x="4989" y="2972"/>
                  </a:lnTo>
                  <a:lnTo>
                    <a:pt x="4952" y="3045"/>
                  </a:lnTo>
                  <a:lnTo>
                    <a:pt x="4952" y="3118"/>
                  </a:lnTo>
                  <a:lnTo>
                    <a:pt x="4952" y="3228"/>
                  </a:lnTo>
                  <a:lnTo>
                    <a:pt x="5026" y="3338"/>
                  </a:lnTo>
                  <a:lnTo>
                    <a:pt x="5099" y="3412"/>
                  </a:lnTo>
                  <a:lnTo>
                    <a:pt x="5319" y="3412"/>
                  </a:lnTo>
                  <a:lnTo>
                    <a:pt x="5429" y="3338"/>
                  </a:lnTo>
                  <a:lnTo>
                    <a:pt x="5502" y="3265"/>
                  </a:lnTo>
                  <a:lnTo>
                    <a:pt x="5576" y="3155"/>
                  </a:lnTo>
                  <a:lnTo>
                    <a:pt x="5613" y="3008"/>
                  </a:lnTo>
                  <a:lnTo>
                    <a:pt x="5576" y="2862"/>
                  </a:lnTo>
                  <a:lnTo>
                    <a:pt x="5502" y="2752"/>
                  </a:lnTo>
                  <a:lnTo>
                    <a:pt x="5392" y="2678"/>
                  </a:lnTo>
                  <a:lnTo>
                    <a:pt x="5282" y="2641"/>
                  </a:lnTo>
                  <a:close/>
                  <a:moveTo>
                    <a:pt x="6786" y="3559"/>
                  </a:moveTo>
                  <a:lnTo>
                    <a:pt x="6640" y="3595"/>
                  </a:lnTo>
                  <a:lnTo>
                    <a:pt x="6493" y="3705"/>
                  </a:lnTo>
                  <a:lnTo>
                    <a:pt x="6383" y="3815"/>
                  </a:lnTo>
                  <a:lnTo>
                    <a:pt x="6309" y="3962"/>
                  </a:lnTo>
                  <a:lnTo>
                    <a:pt x="6273" y="4109"/>
                  </a:lnTo>
                  <a:lnTo>
                    <a:pt x="6273" y="4255"/>
                  </a:lnTo>
                  <a:lnTo>
                    <a:pt x="6273" y="4366"/>
                  </a:lnTo>
                  <a:lnTo>
                    <a:pt x="6383" y="4439"/>
                  </a:lnTo>
                  <a:lnTo>
                    <a:pt x="6493" y="4476"/>
                  </a:lnTo>
                  <a:lnTo>
                    <a:pt x="6603" y="4439"/>
                  </a:lnTo>
                  <a:lnTo>
                    <a:pt x="6750" y="4329"/>
                  </a:lnTo>
                  <a:lnTo>
                    <a:pt x="6860" y="4329"/>
                  </a:lnTo>
                  <a:lnTo>
                    <a:pt x="6970" y="4292"/>
                  </a:lnTo>
                  <a:lnTo>
                    <a:pt x="7080" y="4182"/>
                  </a:lnTo>
                  <a:lnTo>
                    <a:pt x="7153" y="4035"/>
                  </a:lnTo>
                  <a:lnTo>
                    <a:pt x="7153" y="3852"/>
                  </a:lnTo>
                  <a:lnTo>
                    <a:pt x="7080" y="3705"/>
                  </a:lnTo>
                  <a:lnTo>
                    <a:pt x="7043" y="3632"/>
                  </a:lnTo>
                  <a:lnTo>
                    <a:pt x="6970" y="3595"/>
                  </a:lnTo>
                  <a:lnTo>
                    <a:pt x="6786" y="3559"/>
                  </a:lnTo>
                  <a:close/>
                  <a:moveTo>
                    <a:pt x="4806" y="5979"/>
                  </a:moveTo>
                  <a:lnTo>
                    <a:pt x="4622" y="6090"/>
                  </a:lnTo>
                  <a:lnTo>
                    <a:pt x="4439" y="6200"/>
                  </a:lnTo>
                  <a:lnTo>
                    <a:pt x="4402" y="6236"/>
                  </a:lnTo>
                  <a:lnTo>
                    <a:pt x="4329" y="6310"/>
                  </a:lnTo>
                  <a:lnTo>
                    <a:pt x="4255" y="6383"/>
                  </a:lnTo>
                  <a:lnTo>
                    <a:pt x="4219" y="6493"/>
                  </a:lnTo>
                  <a:lnTo>
                    <a:pt x="4219" y="6566"/>
                  </a:lnTo>
                  <a:lnTo>
                    <a:pt x="4255" y="6713"/>
                  </a:lnTo>
                  <a:lnTo>
                    <a:pt x="4329" y="6860"/>
                  </a:lnTo>
                  <a:lnTo>
                    <a:pt x="4365" y="6897"/>
                  </a:lnTo>
                  <a:lnTo>
                    <a:pt x="4475" y="6970"/>
                  </a:lnTo>
                  <a:lnTo>
                    <a:pt x="4585" y="7007"/>
                  </a:lnTo>
                  <a:lnTo>
                    <a:pt x="4696" y="7043"/>
                  </a:lnTo>
                  <a:lnTo>
                    <a:pt x="4842" y="7007"/>
                  </a:lnTo>
                  <a:lnTo>
                    <a:pt x="4952" y="6970"/>
                  </a:lnTo>
                  <a:lnTo>
                    <a:pt x="5026" y="6897"/>
                  </a:lnTo>
                  <a:lnTo>
                    <a:pt x="5209" y="6750"/>
                  </a:lnTo>
                  <a:lnTo>
                    <a:pt x="5282" y="6640"/>
                  </a:lnTo>
                  <a:lnTo>
                    <a:pt x="5319" y="6493"/>
                  </a:lnTo>
                  <a:lnTo>
                    <a:pt x="5356" y="6346"/>
                  </a:lnTo>
                  <a:lnTo>
                    <a:pt x="5356" y="6236"/>
                  </a:lnTo>
                  <a:lnTo>
                    <a:pt x="5282" y="6126"/>
                  </a:lnTo>
                  <a:lnTo>
                    <a:pt x="5209" y="6053"/>
                  </a:lnTo>
                  <a:lnTo>
                    <a:pt x="5136" y="5979"/>
                  </a:lnTo>
                  <a:close/>
                  <a:moveTo>
                    <a:pt x="4219" y="4916"/>
                  </a:moveTo>
                  <a:lnTo>
                    <a:pt x="4219" y="5062"/>
                  </a:lnTo>
                  <a:lnTo>
                    <a:pt x="4255" y="5136"/>
                  </a:lnTo>
                  <a:lnTo>
                    <a:pt x="4292" y="5173"/>
                  </a:lnTo>
                  <a:lnTo>
                    <a:pt x="4439" y="5209"/>
                  </a:lnTo>
                  <a:lnTo>
                    <a:pt x="4549" y="5173"/>
                  </a:lnTo>
                  <a:lnTo>
                    <a:pt x="4585" y="5136"/>
                  </a:lnTo>
                  <a:lnTo>
                    <a:pt x="4622" y="5062"/>
                  </a:lnTo>
                  <a:lnTo>
                    <a:pt x="4659" y="5026"/>
                  </a:lnTo>
                  <a:lnTo>
                    <a:pt x="4989" y="5136"/>
                  </a:lnTo>
                  <a:lnTo>
                    <a:pt x="5319" y="5209"/>
                  </a:lnTo>
                  <a:lnTo>
                    <a:pt x="5392" y="5319"/>
                  </a:lnTo>
                  <a:lnTo>
                    <a:pt x="5466" y="5429"/>
                  </a:lnTo>
                  <a:lnTo>
                    <a:pt x="5686" y="5613"/>
                  </a:lnTo>
                  <a:lnTo>
                    <a:pt x="5869" y="5833"/>
                  </a:lnTo>
                  <a:lnTo>
                    <a:pt x="5979" y="6053"/>
                  </a:lnTo>
                  <a:lnTo>
                    <a:pt x="6016" y="6273"/>
                  </a:lnTo>
                  <a:lnTo>
                    <a:pt x="5979" y="6530"/>
                  </a:lnTo>
                  <a:lnTo>
                    <a:pt x="5943" y="6676"/>
                  </a:lnTo>
                  <a:lnTo>
                    <a:pt x="5869" y="6823"/>
                  </a:lnTo>
                  <a:lnTo>
                    <a:pt x="5686" y="7080"/>
                  </a:lnTo>
                  <a:lnTo>
                    <a:pt x="5466" y="7227"/>
                  </a:lnTo>
                  <a:lnTo>
                    <a:pt x="5209" y="7373"/>
                  </a:lnTo>
                  <a:lnTo>
                    <a:pt x="4916" y="7447"/>
                  </a:lnTo>
                  <a:lnTo>
                    <a:pt x="4622" y="7483"/>
                  </a:lnTo>
                  <a:lnTo>
                    <a:pt x="4329" y="7520"/>
                  </a:lnTo>
                  <a:lnTo>
                    <a:pt x="4035" y="7483"/>
                  </a:lnTo>
                  <a:lnTo>
                    <a:pt x="3778" y="7447"/>
                  </a:lnTo>
                  <a:lnTo>
                    <a:pt x="3485" y="7337"/>
                  </a:lnTo>
                  <a:lnTo>
                    <a:pt x="3338" y="7227"/>
                  </a:lnTo>
                  <a:lnTo>
                    <a:pt x="3228" y="7080"/>
                  </a:lnTo>
                  <a:lnTo>
                    <a:pt x="3155" y="6897"/>
                  </a:lnTo>
                  <a:lnTo>
                    <a:pt x="3118" y="6713"/>
                  </a:lnTo>
                  <a:lnTo>
                    <a:pt x="3082" y="6383"/>
                  </a:lnTo>
                  <a:lnTo>
                    <a:pt x="3155" y="6090"/>
                  </a:lnTo>
                  <a:lnTo>
                    <a:pt x="3228" y="5796"/>
                  </a:lnTo>
                  <a:lnTo>
                    <a:pt x="3375" y="5539"/>
                  </a:lnTo>
                  <a:lnTo>
                    <a:pt x="3558" y="5319"/>
                  </a:lnTo>
                  <a:lnTo>
                    <a:pt x="3742" y="5173"/>
                  </a:lnTo>
                  <a:lnTo>
                    <a:pt x="3962" y="5026"/>
                  </a:lnTo>
                  <a:lnTo>
                    <a:pt x="4219" y="4916"/>
                  </a:lnTo>
                  <a:close/>
                  <a:moveTo>
                    <a:pt x="11628" y="7190"/>
                  </a:moveTo>
                  <a:lnTo>
                    <a:pt x="11958" y="7263"/>
                  </a:lnTo>
                  <a:lnTo>
                    <a:pt x="12252" y="7263"/>
                  </a:lnTo>
                  <a:lnTo>
                    <a:pt x="12362" y="7227"/>
                  </a:lnTo>
                  <a:lnTo>
                    <a:pt x="12435" y="7447"/>
                  </a:lnTo>
                  <a:lnTo>
                    <a:pt x="12509" y="7704"/>
                  </a:lnTo>
                  <a:lnTo>
                    <a:pt x="12509" y="7814"/>
                  </a:lnTo>
                  <a:lnTo>
                    <a:pt x="12472" y="7814"/>
                  </a:lnTo>
                  <a:lnTo>
                    <a:pt x="12399" y="7850"/>
                  </a:lnTo>
                  <a:lnTo>
                    <a:pt x="12399" y="7887"/>
                  </a:lnTo>
                  <a:lnTo>
                    <a:pt x="12252" y="7814"/>
                  </a:lnTo>
                  <a:lnTo>
                    <a:pt x="11738" y="7557"/>
                  </a:lnTo>
                  <a:lnTo>
                    <a:pt x="11702" y="7483"/>
                  </a:lnTo>
                  <a:lnTo>
                    <a:pt x="11628" y="7373"/>
                  </a:lnTo>
                  <a:lnTo>
                    <a:pt x="11628" y="7190"/>
                  </a:lnTo>
                  <a:close/>
                  <a:moveTo>
                    <a:pt x="4329" y="4402"/>
                  </a:moveTo>
                  <a:lnTo>
                    <a:pt x="4255" y="4476"/>
                  </a:lnTo>
                  <a:lnTo>
                    <a:pt x="4035" y="4512"/>
                  </a:lnTo>
                  <a:lnTo>
                    <a:pt x="3815" y="4622"/>
                  </a:lnTo>
                  <a:lnTo>
                    <a:pt x="3632" y="4732"/>
                  </a:lnTo>
                  <a:lnTo>
                    <a:pt x="3448" y="4842"/>
                  </a:lnTo>
                  <a:lnTo>
                    <a:pt x="3265" y="4989"/>
                  </a:lnTo>
                  <a:lnTo>
                    <a:pt x="3082" y="5173"/>
                  </a:lnTo>
                  <a:lnTo>
                    <a:pt x="2971" y="5356"/>
                  </a:lnTo>
                  <a:lnTo>
                    <a:pt x="2825" y="5576"/>
                  </a:lnTo>
                  <a:lnTo>
                    <a:pt x="2715" y="5906"/>
                  </a:lnTo>
                  <a:lnTo>
                    <a:pt x="2641" y="6236"/>
                  </a:lnTo>
                  <a:lnTo>
                    <a:pt x="2641" y="6603"/>
                  </a:lnTo>
                  <a:lnTo>
                    <a:pt x="2678" y="6933"/>
                  </a:lnTo>
                  <a:lnTo>
                    <a:pt x="2825" y="7263"/>
                  </a:lnTo>
                  <a:lnTo>
                    <a:pt x="3008" y="7520"/>
                  </a:lnTo>
                  <a:lnTo>
                    <a:pt x="3118" y="7667"/>
                  </a:lnTo>
                  <a:lnTo>
                    <a:pt x="3265" y="7740"/>
                  </a:lnTo>
                  <a:lnTo>
                    <a:pt x="3412" y="7850"/>
                  </a:lnTo>
                  <a:lnTo>
                    <a:pt x="3595" y="7887"/>
                  </a:lnTo>
                  <a:lnTo>
                    <a:pt x="3962" y="7997"/>
                  </a:lnTo>
                  <a:lnTo>
                    <a:pt x="4292" y="8034"/>
                  </a:lnTo>
                  <a:lnTo>
                    <a:pt x="4659" y="7997"/>
                  </a:lnTo>
                  <a:lnTo>
                    <a:pt x="5026" y="7960"/>
                  </a:lnTo>
                  <a:lnTo>
                    <a:pt x="5356" y="7850"/>
                  </a:lnTo>
                  <a:lnTo>
                    <a:pt x="5686" y="7704"/>
                  </a:lnTo>
                  <a:lnTo>
                    <a:pt x="5979" y="7483"/>
                  </a:lnTo>
                  <a:lnTo>
                    <a:pt x="6236" y="7227"/>
                  </a:lnTo>
                  <a:lnTo>
                    <a:pt x="6383" y="6933"/>
                  </a:lnTo>
                  <a:lnTo>
                    <a:pt x="6456" y="6640"/>
                  </a:lnTo>
                  <a:lnTo>
                    <a:pt x="6530" y="6346"/>
                  </a:lnTo>
                  <a:lnTo>
                    <a:pt x="6493" y="6016"/>
                  </a:lnTo>
                  <a:lnTo>
                    <a:pt x="6420" y="5759"/>
                  </a:lnTo>
                  <a:lnTo>
                    <a:pt x="6273" y="5503"/>
                  </a:lnTo>
                  <a:lnTo>
                    <a:pt x="6163" y="5393"/>
                  </a:lnTo>
                  <a:lnTo>
                    <a:pt x="5979" y="5246"/>
                  </a:lnTo>
                  <a:lnTo>
                    <a:pt x="5833" y="5099"/>
                  </a:lnTo>
                  <a:lnTo>
                    <a:pt x="5796" y="5026"/>
                  </a:lnTo>
                  <a:lnTo>
                    <a:pt x="5796" y="4952"/>
                  </a:lnTo>
                  <a:lnTo>
                    <a:pt x="5759" y="4879"/>
                  </a:lnTo>
                  <a:lnTo>
                    <a:pt x="5723" y="4806"/>
                  </a:lnTo>
                  <a:lnTo>
                    <a:pt x="5649" y="4732"/>
                  </a:lnTo>
                  <a:lnTo>
                    <a:pt x="5539" y="4696"/>
                  </a:lnTo>
                  <a:lnTo>
                    <a:pt x="5209" y="4659"/>
                  </a:lnTo>
                  <a:lnTo>
                    <a:pt x="5136" y="4586"/>
                  </a:lnTo>
                  <a:lnTo>
                    <a:pt x="5136" y="4512"/>
                  </a:lnTo>
                  <a:lnTo>
                    <a:pt x="5062" y="4439"/>
                  </a:lnTo>
                  <a:lnTo>
                    <a:pt x="4585" y="4439"/>
                  </a:lnTo>
                  <a:lnTo>
                    <a:pt x="4475" y="4402"/>
                  </a:lnTo>
                  <a:close/>
                  <a:moveTo>
                    <a:pt x="1761" y="7447"/>
                  </a:moveTo>
                  <a:lnTo>
                    <a:pt x="1908" y="7483"/>
                  </a:lnTo>
                  <a:lnTo>
                    <a:pt x="2054" y="7520"/>
                  </a:lnTo>
                  <a:lnTo>
                    <a:pt x="2164" y="7630"/>
                  </a:lnTo>
                  <a:lnTo>
                    <a:pt x="2275" y="7740"/>
                  </a:lnTo>
                  <a:lnTo>
                    <a:pt x="2348" y="7887"/>
                  </a:lnTo>
                  <a:lnTo>
                    <a:pt x="2348" y="8070"/>
                  </a:lnTo>
                  <a:lnTo>
                    <a:pt x="2348" y="8107"/>
                  </a:lnTo>
                  <a:lnTo>
                    <a:pt x="2311" y="8144"/>
                  </a:lnTo>
                  <a:lnTo>
                    <a:pt x="2238" y="8144"/>
                  </a:lnTo>
                  <a:lnTo>
                    <a:pt x="2128" y="8070"/>
                  </a:lnTo>
                  <a:lnTo>
                    <a:pt x="2018" y="7960"/>
                  </a:lnTo>
                  <a:lnTo>
                    <a:pt x="1908" y="7814"/>
                  </a:lnTo>
                  <a:lnTo>
                    <a:pt x="1724" y="7520"/>
                  </a:lnTo>
                  <a:lnTo>
                    <a:pt x="1651" y="7447"/>
                  </a:lnTo>
                  <a:close/>
                  <a:moveTo>
                    <a:pt x="14233" y="7630"/>
                  </a:moveTo>
                  <a:lnTo>
                    <a:pt x="14159" y="7667"/>
                  </a:lnTo>
                  <a:lnTo>
                    <a:pt x="14123" y="7740"/>
                  </a:lnTo>
                  <a:lnTo>
                    <a:pt x="14013" y="7960"/>
                  </a:lnTo>
                  <a:lnTo>
                    <a:pt x="14013" y="8070"/>
                  </a:lnTo>
                  <a:lnTo>
                    <a:pt x="14049" y="8180"/>
                  </a:lnTo>
                  <a:lnTo>
                    <a:pt x="14086" y="8254"/>
                  </a:lnTo>
                  <a:lnTo>
                    <a:pt x="14159" y="8290"/>
                  </a:lnTo>
                  <a:lnTo>
                    <a:pt x="14306" y="8290"/>
                  </a:lnTo>
                  <a:lnTo>
                    <a:pt x="14416" y="8254"/>
                  </a:lnTo>
                  <a:lnTo>
                    <a:pt x="14453" y="8180"/>
                  </a:lnTo>
                  <a:lnTo>
                    <a:pt x="14490" y="8107"/>
                  </a:lnTo>
                  <a:lnTo>
                    <a:pt x="14490" y="7997"/>
                  </a:lnTo>
                  <a:lnTo>
                    <a:pt x="14490" y="7924"/>
                  </a:lnTo>
                  <a:lnTo>
                    <a:pt x="14490" y="7777"/>
                  </a:lnTo>
                  <a:lnTo>
                    <a:pt x="14453" y="7704"/>
                  </a:lnTo>
                  <a:lnTo>
                    <a:pt x="14416" y="7667"/>
                  </a:lnTo>
                  <a:lnTo>
                    <a:pt x="14306" y="7630"/>
                  </a:lnTo>
                  <a:close/>
                  <a:moveTo>
                    <a:pt x="7410" y="6236"/>
                  </a:moveTo>
                  <a:lnTo>
                    <a:pt x="7300" y="6310"/>
                  </a:lnTo>
                  <a:lnTo>
                    <a:pt x="7227" y="6346"/>
                  </a:lnTo>
                  <a:lnTo>
                    <a:pt x="7190" y="6420"/>
                  </a:lnTo>
                  <a:lnTo>
                    <a:pt x="7153" y="6566"/>
                  </a:lnTo>
                  <a:lnTo>
                    <a:pt x="7153" y="6750"/>
                  </a:lnTo>
                  <a:lnTo>
                    <a:pt x="7190" y="6933"/>
                  </a:lnTo>
                  <a:lnTo>
                    <a:pt x="7227" y="7007"/>
                  </a:lnTo>
                  <a:lnTo>
                    <a:pt x="7300" y="7080"/>
                  </a:lnTo>
                  <a:lnTo>
                    <a:pt x="7667" y="7153"/>
                  </a:lnTo>
                  <a:lnTo>
                    <a:pt x="7410" y="7373"/>
                  </a:lnTo>
                  <a:lnTo>
                    <a:pt x="7263" y="7520"/>
                  </a:lnTo>
                  <a:lnTo>
                    <a:pt x="7190" y="7593"/>
                  </a:lnTo>
                  <a:lnTo>
                    <a:pt x="7153" y="7704"/>
                  </a:lnTo>
                  <a:lnTo>
                    <a:pt x="7153" y="7887"/>
                  </a:lnTo>
                  <a:lnTo>
                    <a:pt x="7227" y="8070"/>
                  </a:lnTo>
                  <a:lnTo>
                    <a:pt x="7337" y="8180"/>
                  </a:lnTo>
                  <a:lnTo>
                    <a:pt x="7483" y="8290"/>
                  </a:lnTo>
                  <a:lnTo>
                    <a:pt x="7520" y="8400"/>
                  </a:lnTo>
                  <a:lnTo>
                    <a:pt x="7557" y="8474"/>
                  </a:lnTo>
                  <a:lnTo>
                    <a:pt x="7593" y="8511"/>
                  </a:lnTo>
                  <a:lnTo>
                    <a:pt x="7740" y="8511"/>
                  </a:lnTo>
                  <a:lnTo>
                    <a:pt x="7813" y="8437"/>
                  </a:lnTo>
                  <a:lnTo>
                    <a:pt x="7850" y="8364"/>
                  </a:lnTo>
                  <a:lnTo>
                    <a:pt x="7923" y="8217"/>
                  </a:lnTo>
                  <a:lnTo>
                    <a:pt x="7923" y="8144"/>
                  </a:lnTo>
                  <a:lnTo>
                    <a:pt x="7887" y="8070"/>
                  </a:lnTo>
                  <a:lnTo>
                    <a:pt x="7850" y="7997"/>
                  </a:lnTo>
                  <a:lnTo>
                    <a:pt x="7777" y="7960"/>
                  </a:lnTo>
                  <a:lnTo>
                    <a:pt x="7667" y="7924"/>
                  </a:lnTo>
                  <a:lnTo>
                    <a:pt x="7630" y="7887"/>
                  </a:lnTo>
                  <a:lnTo>
                    <a:pt x="7630" y="7814"/>
                  </a:lnTo>
                  <a:lnTo>
                    <a:pt x="7630" y="7777"/>
                  </a:lnTo>
                  <a:lnTo>
                    <a:pt x="7703" y="7667"/>
                  </a:lnTo>
                  <a:lnTo>
                    <a:pt x="7850" y="7593"/>
                  </a:lnTo>
                  <a:lnTo>
                    <a:pt x="7997" y="7410"/>
                  </a:lnTo>
                  <a:lnTo>
                    <a:pt x="8107" y="7190"/>
                  </a:lnTo>
                  <a:lnTo>
                    <a:pt x="8107" y="7080"/>
                  </a:lnTo>
                  <a:lnTo>
                    <a:pt x="8070" y="6970"/>
                  </a:lnTo>
                  <a:lnTo>
                    <a:pt x="8034" y="6897"/>
                  </a:lnTo>
                  <a:lnTo>
                    <a:pt x="7960" y="6823"/>
                  </a:lnTo>
                  <a:lnTo>
                    <a:pt x="7740" y="6750"/>
                  </a:lnTo>
                  <a:lnTo>
                    <a:pt x="7520" y="6713"/>
                  </a:lnTo>
                  <a:lnTo>
                    <a:pt x="7557" y="6566"/>
                  </a:lnTo>
                  <a:lnTo>
                    <a:pt x="7593" y="6493"/>
                  </a:lnTo>
                  <a:lnTo>
                    <a:pt x="7667" y="6456"/>
                  </a:lnTo>
                  <a:lnTo>
                    <a:pt x="7703" y="6383"/>
                  </a:lnTo>
                  <a:lnTo>
                    <a:pt x="7667" y="6310"/>
                  </a:lnTo>
                  <a:lnTo>
                    <a:pt x="7593" y="6236"/>
                  </a:lnTo>
                  <a:close/>
                  <a:moveTo>
                    <a:pt x="1651" y="6897"/>
                  </a:moveTo>
                  <a:lnTo>
                    <a:pt x="1578" y="6933"/>
                  </a:lnTo>
                  <a:lnTo>
                    <a:pt x="1541" y="7007"/>
                  </a:lnTo>
                  <a:lnTo>
                    <a:pt x="1504" y="7080"/>
                  </a:lnTo>
                  <a:lnTo>
                    <a:pt x="1504" y="7227"/>
                  </a:lnTo>
                  <a:lnTo>
                    <a:pt x="1541" y="7300"/>
                  </a:lnTo>
                  <a:lnTo>
                    <a:pt x="1578" y="7373"/>
                  </a:lnTo>
                  <a:lnTo>
                    <a:pt x="1541" y="7410"/>
                  </a:lnTo>
                  <a:lnTo>
                    <a:pt x="1504" y="7410"/>
                  </a:lnTo>
                  <a:lnTo>
                    <a:pt x="1468" y="7483"/>
                  </a:lnTo>
                  <a:lnTo>
                    <a:pt x="1431" y="7557"/>
                  </a:lnTo>
                  <a:lnTo>
                    <a:pt x="1468" y="7814"/>
                  </a:lnTo>
                  <a:lnTo>
                    <a:pt x="1578" y="8034"/>
                  </a:lnTo>
                  <a:lnTo>
                    <a:pt x="1724" y="8254"/>
                  </a:lnTo>
                  <a:lnTo>
                    <a:pt x="1908" y="8437"/>
                  </a:lnTo>
                  <a:lnTo>
                    <a:pt x="2128" y="8547"/>
                  </a:lnTo>
                  <a:lnTo>
                    <a:pt x="2238" y="8584"/>
                  </a:lnTo>
                  <a:lnTo>
                    <a:pt x="2348" y="8621"/>
                  </a:lnTo>
                  <a:lnTo>
                    <a:pt x="2458" y="8621"/>
                  </a:lnTo>
                  <a:lnTo>
                    <a:pt x="2568" y="8547"/>
                  </a:lnTo>
                  <a:lnTo>
                    <a:pt x="2641" y="8474"/>
                  </a:lnTo>
                  <a:lnTo>
                    <a:pt x="2715" y="8364"/>
                  </a:lnTo>
                  <a:lnTo>
                    <a:pt x="2788" y="8144"/>
                  </a:lnTo>
                  <a:lnTo>
                    <a:pt x="2788" y="7960"/>
                  </a:lnTo>
                  <a:lnTo>
                    <a:pt x="2751" y="7740"/>
                  </a:lnTo>
                  <a:lnTo>
                    <a:pt x="2678" y="7557"/>
                  </a:lnTo>
                  <a:lnTo>
                    <a:pt x="2531" y="7373"/>
                  </a:lnTo>
                  <a:lnTo>
                    <a:pt x="2385" y="7227"/>
                  </a:lnTo>
                  <a:lnTo>
                    <a:pt x="2201" y="7117"/>
                  </a:lnTo>
                  <a:lnTo>
                    <a:pt x="1981" y="7043"/>
                  </a:lnTo>
                  <a:lnTo>
                    <a:pt x="1908" y="6933"/>
                  </a:lnTo>
                  <a:lnTo>
                    <a:pt x="1834" y="6897"/>
                  </a:lnTo>
                  <a:close/>
                  <a:moveTo>
                    <a:pt x="14306" y="7227"/>
                  </a:moveTo>
                  <a:lnTo>
                    <a:pt x="14453" y="7263"/>
                  </a:lnTo>
                  <a:lnTo>
                    <a:pt x="14563" y="7300"/>
                  </a:lnTo>
                  <a:lnTo>
                    <a:pt x="14636" y="7410"/>
                  </a:lnTo>
                  <a:lnTo>
                    <a:pt x="14673" y="7520"/>
                  </a:lnTo>
                  <a:lnTo>
                    <a:pt x="14673" y="7667"/>
                  </a:lnTo>
                  <a:lnTo>
                    <a:pt x="14673" y="7814"/>
                  </a:lnTo>
                  <a:lnTo>
                    <a:pt x="14600" y="8070"/>
                  </a:lnTo>
                  <a:lnTo>
                    <a:pt x="14490" y="8290"/>
                  </a:lnTo>
                  <a:lnTo>
                    <a:pt x="14343" y="8511"/>
                  </a:lnTo>
                  <a:lnTo>
                    <a:pt x="14269" y="8584"/>
                  </a:lnTo>
                  <a:lnTo>
                    <a:pt x="14196" y="8621"/>
                  </a:lnTo>
                  <a:lnTo>
                    <a:pt x="14123" y="8621"/>
                  </a:lnTo>
                  <a:lnTo>
                    <a:pt x="14049" y="8584"/>
                  </a:lnTo>
                  <a:lnTo>
                    <a:pt x="14013" y="8547"/>
                  </a:lnTo>
                  <a:lnTo>
                    <a:pt x="13976" y="8474"/>
                  </a:lnTo>
                  <a:lnTo>
                    <a:pt x="13903" y="8290"/>
                  </a:lnTo>
                  <a:lnTo>
                    <a:pt x="13939" y="8034"/>
                  </a:lnTo>
                  <a:lnTo>
                    <a:pt x="13976" y="7777"/>
                  </a:lnTo>
                  <a:lnTo>
                    <a:pt x="14086" y="7263"/>
                  </a:lnTo>
                  <a:lnTo>
                    <a:pt x="14306" y="7227"/>
                  </a:lnTo>
                  <a:close/>
                  <a:moveTo>
                    <a:pt x="14233" y="6750"/>
                  </a:moveTo>
                  <a:lnTo>
                    <a:pt x="14123" y="6786"/>
                  </a:lnTo>
                  <a:lnTo>
                    <a:pt x="13866" y="6786"/>
                  </a:lnTo>
                  <a:lnTo>
                    <a:pt x="13829" y="6823"/>
                  </a:lnTo>
                  <a:lnTo>
                    <a:pt x="13756" y="6933"/>
                  </a:lnTo>
                  <a:lnTo>
                    <a:pt x="13609" y="7373"/>
                  </a:lnTo>
                  <a:lnTo>
                    <a:pt x="13499" y="7850"/>
                  </a:lnTo>
                  <a:lnTo>
                    <a:pt x="13462" y="8107"/>
                  </a:lnTo>
                  <a:lnTo>
                    <a:pt x="13462" y="8327"/>
                  </a:lnTo>
                  <a:lnTo>
                    <a:pt x="13499" y="8584"/>
                  </a:lnTo>
                  <a:lnTo>
                    <a:pt x="13572" y="8804"/>
                  </a:lnTo>
                  <a:lnTo>
                    <a:pt x="13683" y="8914"/>
                  </a:lnTo>
                  <a:lnTo>
                    <a:pt x="13829" y="9024"/>
                  </a:lnTo>
                  <a:lnTo>
                    <a:pt x="13976" y="9097"/>
                  </a:lnTo>
                  <a:lnTo>
                    <a:pt x="14123" y="9134"/>
                  </a:lnTo>
                  <a:lnTo>
                    <a:pt x="14343" y="9097"/>
                  </a:lnTo>
                  <a:lnTo>
                    <a:pt x="14490" y="9024"/>
                  </a:lnTo>
                  <a:lnTo>
                    <a:pt x="14600" y="8877"/>
                  </a:lnTo>
                  <a:lnTo>
                    <a:pt x="14746" y="8731"/>
                  </a:lnTo>
                  <a:lnTo>
                    <a:pt x="14966" y="8400"/>
                  </a:lnTo>
                  <a:lnTo>
                    <a:pt x="15076" y="8180"/>
                  </a:lnTo>
                  <a:lnTo>
                    <a:pt x="15113" y="7997"/>
                  </a:lnTo>
                  <a:lnTo>
                    <a:pt x="15150" y="7814"/>
                  </a:lnTo>
                  <a:lnTo>
                    <a:pt x="15150" y="7593"/>
                  </a:lnTo>
                  <a:lnTo>
                    <a:pt x="15113" y="7410"/>
                  </a:lnTo>
                  <a:lnTo>
                    <a:pt x="15040" y="7190"/>
                  </a:lnTo>
                  <a:lnTo>
                    <a:pt x="15003" y="7080"/>
                  </a:lnTo>
                  <a:lnTo>
                    <a:pt x="14893" y="7007"/>
                  </a:lnTo>
                  <a:lnTo>
                    <a:pt x="14673" y="6823"/>
                  </a:lnTo>
                  <a:lnTo>
                    <a:pt x="14526" y="6786"/>
                  </a:lnTo>
                  <a:lnTo>
                    <a:pt x="14379" y="6750"/>
                  </a:lnTo>
                  <a:close/>
                  <a:moveTo>
                    <a:pt x="6273" y="7887"/>
                  </a:moveTo>
                  <a:lnTo>
                    <a:pt x="6199" y="7924"/>
                  </a:lnTo>
                  <a:lnTo>
                    <a:pt x="6126" y="7997"/>
                  </a:lnTo>
                  <a:lnTo>
                    <a:pt x="5979" y="8107"/>
                  </a:lnTo>
                  <a:lnTo>
                    <a:pt x="5869" y="8290"/>
                  </a:lnTo>
                  <a:lnTo>
                    <a:pt x="5796" y="8474"/>
                  </a:lnTo>
                  <a:lnTo>
                    <a:pt x="5796" y="8584"/>
                  </a:lnTo>
                  <a:lnTo>
                    <a:pt x="5833" y="8657"/>
                  </a:lnTo>
                  <a:lnTo>
                    <a:pt x="5906" y="8694"/>
                  </a:lnTo>
                  <a:lnTo>
                    <a:pt x="6236" y="8694"/>
                  </a:lnTo>
                  <a:lnTo>
                    <a:pt x="6420" y="8767"/>
                  </a:lnTo>
                  <a:lnTo>
                    <a:pt x="6199" y="9024"/>
                  </a:lnTo>
                  <a:lnTo>
                    <a:pt x="6199" y="9061"/>
                  </a:lnTo>
                  <a:lnTo>
                    <a:pt x="6199" y="9134"/>
                  </a:lnTo>
                  <a:lnTo>
                    <a:pt x="6236" y="9244"/>
                  </a:lnTo>
                  <a:lnTo>
                    <a:pt x="6346" y="9354"/>
                  </a:lnTo>
                  <a:lnTo>
                    <a:pt x="6456" y="9391"/>
                  </a:lnTo>
                  <a:lnTo>
                    <a:pt x="6713" y="9391"/>
                  </a:lnTo>
                  <a:lnTo>
                    <a:pt x="6786" y="9318"/>
                  </a:lnTo>
                  <a:lnTo>
                    <a:pt x="6860" y="9207"/>
                  </a:lnTo>
                  <a:lnTo>
                    <a:pt x="6823" y="9097"/>
                  </a:lnTo>
                  <a:lnTo>
                    <a:pt x="6750" y="9024"/>
                  </a:lnTo>
                  <a:lnTo>
                    <a:pt x="6860" y="8951"/>
                  </a:lnTo>
                  <a:lnTo>
                    <a:pt x="6933" y="8877"/>
                  </a:lnTo>
                  <a:lnTo>
                    <a:pt x="6933" y="8804"/>
                  </a:lnTo>
                  <a:lnTo>
                    <a:pt x="6933" y="8731"/>
                  </a:lnTo>
                  <a:lnTo>
                    <a:pt x="6896" y="8621"/>
                  </a:lnTo>
                  <a:lnTo>
                    <a:pt x="6750" y="8511"/>
                  </a:lnTo>
                  <a:lnTo>
                    <a:pt x="6603" y="8437"/>
                  </a:lnTo>
                  <a:lnTo>
                    <a:pt x="6456" y="8364"/>
                  </a:lnTo>
                  <a:lnTo>
                    <a:pt x="6273" y="8327"/>
                  </a:lnTo>
                  <a:lnTo>
                    <a:pt x="6346" y="8180"/>
                  </a:lnTo>
                  <a:lnTo>
                    <a:pt x="6420" y="8034"/>
                  </a:lnTo>
                  <a:lnTo>
                    <a:pt x="6420" y="7960"/>
                  </a:lnTo>
                  <a:lnTo>
                    <a:pt x="6383" y="7924"/>
                  </a:lnTo>
                  <a:lnTo>
                    <a:pt x="6346" y="7924"/>
                  </a:lnTo>
                  <a:lnTo>
                    <a:pt x="6273" y="7887"/>
                  </a:lnTo>
                  <a:close/>
                  <a:moveTo>
                    <a:pt x="7630" y="551"/>
                  </a:moveTo>
                  <a:lnTo>
                    <a:pt x="7777" y="587"/>
                  </a:lnTo>
                  <a:lnTo>
                    <a:pt x="7923" y="661"/>
                  </a:lnTo>
                  <a:lnTo>
                    <a:pt x="8437" y="1101"/>
                  </a:lnTo>
                  <a:lnTo>
                    <a:pt x="8657" y="1321"/>
                  </a:lnTo>
                  <a:lnTo>
                    <a:pt x="8877" y="1578"/>
                  </a:lnTo>
                  <a:lnTo>
                    <a:pt x="9061" y="1834"/>
                  </a:lnTo>
                  <a:lnTo>
                    <a:pt x="9207" y="2128"/>
                  </a:lnTo>
                  <a:lnTo>
                    <a:pt x="9281" y="2421"/>
                  </a:lnTo>
                  <a:lnTo>
                    <a:pt x="9317" y="2752"/>
                  </a:lnTo>
                  <a:lnTo>
                    <a:pt x="9281" y="3082"/>
                  </a:lnTo>
                  <a:lnTo>
                    <a:pt x="9244" y="3375"/>
                  </a:lnTo>
                  <a:lnTo>
                    <a:pt x="9024" y="3962"/>
                  </a:lnTo>
                  <a:lnTo>
                    <a:pt x="8804" y="4512"/>
                  </a:lnTo>
                  <a:lnTo>
                    <a:pt x="8584" y="5099"/>
                  </a:lnTo>
                  <a:lnTo>
                    <a:pt x="8547" y="5356"/>
                  </a:lnTo>
                  <a:lnTo>
                    <a:pt x="8510" y="5613"/>
                  </a:lnTo>
                  <a:lnTo>
                    <a:pt x="8510" y="5869"/>
                  </a:lnTo>
                  <a:lnTo>
                    <a:pt x="8547" y="6163"/>
                  </a:lnTo>
                  <a:lnTo>
                    <a:pt x="8584" y="6310"/>
                  </a:lnTo>
                  <a:lnTo>
                    <a:pt x="8657" y="6493"/>
                  </a:lnTo>
                  <a:lnTo>
                    <a:pt x="8804" y="6823"/>
                  </a:lnTo>
                  <a:lnTo>
                    <a:pt x="8987" y="7117"/>
                  </a:lnTo>
                  <a:lnTo>
                    <a:pt x="9134" y="7447"/>
                  </a:lnTo>
                  <a:lnTo>
                    <a:pt x="9207" y="7777"/>
                  </a:lnTo>
                  <a:lnTo>
                    <a:pt x="9244" y="8144"/>
                  </a:lnTo>
                  <a:lnTo>
                    <a:pt x="9207" y="8474"/>
                  </a:lnTo>
                  <a:lnTo>
                    <a:pt x="9097" y="8804"/>
                  </a:lnTo>
                  <a:lnTo>
                    <a:pt x="8951" y="9134"/>
                  </a:lnTo>
                  <a:lnTo>
                    <a:pt x="8767" y="9428"/>
                  </a:lnTo>
                  <a:lnTo>
                    <a:pt x="8510" y="9684"/>
                  </a:lnTo>
                  <a:lnTo>
                    <a:pt x="8254" y="9904"/>
                  </a:lnTo>
                  <a:lnTo>
                    <a:pt x="7960" y="10051"/>
                  </a:lnTo>
                  <a:lnTo>
                    <a:pt x="7667" y="10198"/>
                  </a:lnTo>
                  <a:lnTo>
                    <a:pt x="7373" y="10308"/>
                  </a:lnTo>
                  <a:lnTo>
                    <a:pt x="7043" y="10345"/>
                  </a:lnTo>
                  <a:lnTo>
                    <a:pt x="6676" y="10418"/>
                  </a:lnTo>
                  <a:lnTo>
                    <a:pt x="6493" y="10381"/>
                  </a:lnTo>
                  <a:lnTo>
                    <a:pt x="6309" y="10345"/>
                  </a:lnTo>
                  <a:lnTo>
                    <a:pt x="6163" y="10235"/>
                  </a:lnTo>
                  <a:lnTo>
                    <a:pt x="6016" y="10088"/>
                  </a:lnTo>
                  <a:lnTo>
                    <a:pt x="5906" y="9941"/>
                  </a:lnTo>
                  <a:lnTo>
                    <a:pt x="5759" y="9831"/>
                  </a:lnTo>
                  <a:lnTo>
                    <a:pt x="5649" y="9758"/>
                  </a:lnTo>
                  <a:lnTo>
                    <a:pt x="5502" y="9684"/>
                  </a:lnTo>
                  <a:lnTo>
                    <a:pt x="5209" y="9611"/>
                  </a:lnTo>
                  <a:lnTo>
                    <a:pt x="4916" y="9611"/>
                  </a:lnTo>
                  <a:lnTo>
                    <a:pt x="4622" y="9684"/>
                  </a:lnTo>
                  <a:lnTo>
                    <a:pt x="3999" y="9868"/>
                  </a:lnTo>
                  <a:lnTo>
                    <a:pt x="3705" y="9978"/>
                  </a:lnTo>
                  <a:lnTo>
                    <a:pt x="3412" y="10051"/>
                  </a:lnTo>
                  <a:lnTo>
                    <a:pt x="3118" y="10088"/>
                  </a:lnTo>
                  <a:lnTo>
                    <a:pt x="2825" y="10051"/>
                  </a:lnTo>
                  <a:lnTo>
                    <a:pt x="2495" y="10014"/>
                  </a:lnTo>
                  <a:lnTo>
                    <a:pt x="2201" y="9904"/>
                  </a:lnTo>
                  <a:lnTo>
                    <a:pt x="1944" y="9794"/>
                  </a:lnTo>
                  <a:lnTo>
                    <a:pt x="1651" y="9648"/>
                  </a:lnTo>
                  <a:lnTo>
                    <a:pt x="1394" y="9464"/>
                  </a:lnTo>
                  <a:lnTo>
                    <a:pt x="1174" y="9281"/>
                  </a:lnTo>
                  <a:lnTo>
                    <a:pt x="954" y="8987"/>
                  </a:lnTo>
                  <a:lnTo>
                    <a:pt x="771" y="8694"/>
                  </a:lnTo>
                  <a:lnTo>
                    <a:pt x="624" y="8364"/>
                  </a:lnTo>
                  <a:lnTo>
                    <a:pt x="550" y="8034"/>
                  </a:lnTo>
                  <a:lnTo>
                    <a:pt x="514" y="7667"/>
                  </a:lnTo>
                  <a:lnTo>
                    <a:pt x="514" y="7337"/>
                  </a:lnTo>
                  <a:lnTo>
                    <a:pt x="587" y="6970"/>
                  </a:lnTo>
                  <a:lnTo>
                    <a:pt x="661" y="6640"/>
                  </a:lnTo>
                  <a:lnTo>
                    <a:pt x="807" y="6310"/>
                  </a:lnTo>
                  <a:lnTo>
                    <a:pt x="991" y="6016"/>
                  </a:lnTo>
                  <a:lnTo>
                    <a:pt x="1211" y="5759"/>
                  </a:lnTo>
                  <a:lnTo>
                    <a:pt x="1468" y="5539"/>
                  </a:lnTo>
                  <a:lnTo>
                    <a:pt x="2018" y="5099"/>
                  </a:lnTo>
                  <a:lnTo>
                    <a:pt x="2568" y="4622"/>
                  </a:lnTo>
                  <a:lnTo>
                    <a:pt x="2788" y="4366"/>
                  </a:lnTo>
                  <a:lnTo>
                    <a:pt x="2971" y="4109"/>
                  </a:lnTo>
                  <a:lnTo>
                    <a:pt x="3082" y="3815"/>
                  </a:lnTo>
                  <a:lnTo>
                    <a:pt x="3192" y="3485"/>
                  </a:lnTo>
                  <a:lnTo>
                    <a:pt x="3265" y="3118"/>
                  </a:lnTo>
                  <a:lnTo>
                    <a:pt x="3302" y="2715"/>
                  </a:lnTo>
                  <a:lnTo>
                    <a:pt x="3375" y="2348"/>
                  </a:lnTo>
                  <a:lnTo>
                    <a:pt x="3448" y="2165"/>
                  </a:lnTo>
                  <a:lnTo>
                    <a:pt x="3558" y="1981"/>
                  </a:lnTo>
                  <a:lnTo>
                    <a:pt x="3705" y="1798"/>
                  </a:lnTo>
                  <a:lnTo>
                    <a:pt x="3852" y="1651"/>
                  </a:lnTo>
                  <a:lnTo>
                    <a:pt x="4072" y="1541"/>
                  </a:lnTo>
                  <a:lnTo>
                    <a:pt x="4292" y="1468"/>
                  </a:lnTo>
                  <a:lnTo>
                    <a:pt x="4512" y="1431"/>
                  </a:lnTo>
                  <a:lnTo>
                    <a:pt x="4769" y="1394"/>
                  </a:lnTo>
                  <a:lnTo>
                    <a:pt x="4989" y="1394"/>
                  </a:lnTo>
                  <a:lnTo>
                    <a:pt x="5209" y="1468"/>
                  </a:lnTo>
                  <a:lnTo>
                    <a:pt x="4952" y="1688"/>
                  </a:lnTo>
                  <a:lnTo>
                    <a:pt x="4916" y="1761"/>
                  </a:lnTo>
                  <a:lnTo>
                    <a:pt x="4879" y="1834"/>
                  </a:lnTo>
                  <a:lnTo>
                    <a:pt x="4916" y="1981"/>
                  </a:lnTo>
                  <a:lnTo>
                    <a:pt x="4989" y="2091"/>
                  </a:lnTo>
                  <a:lnTo>
                    <a:pt x="5062" y="2128"/>
                  </a:lnTo>
                  <a:lnTo>
                    <a:pt x="5136" y="2128"/>
                  </a:lnTo>
                  <a:lnTo>
                    <a:pt x="5319" y="2091"/>
                  </a:lnTo>
                  <a:lnTo>
                    <a:pt x="5429" y="2018"/>
                  </a:lnTo>
                  <a:lnTo>
                    <a:pt x="5539" y="1945"/>
                  </a:lnTo>
                  <a:lnTo>
                    <a:pt x="5613" y="1798"/>
                  </a:lnTo>
                  <a:lnTo>
                    <a:pt x="5759" y="1651"/>
                  </a:lnTo>
                  <a:lnTo>
                    <a:pt x="5833" y="1614"/>
                  </a:lnTo>
                  <a:lnTo>
                    <a:pt x="5869" y="1578"/>
                  </a:lnTo>
                  <a:lnTo>
                    <a:pt x="6420" y="1138"/>
                  </a:lnTo>
                  <a:lnTo>
                    <a:pt x="7006" y="771"/>
                  </a:lnTo>
                  <a:lnTo>
                    <a:pt x="7337" y="624"/>
                  </a:lnTo>
                  <a:lnTo>
                    <a:pt x="7483" y="551"/>
                  </a:lnTo>
                  <a:close/>
                  <a:moveTo>
                    <a:pt x="10821" y="9281"/>
                  </a:moveTo>
                  <a:lnTo>
                    <a:pt x="10968" y="9538"/>
                  </a:lnTo>
                  <a:lnTo>
                    <a:pt x="11115" y="9758"/>
                  </a:lnTo>
                  <a:lnTo>
                    <a:pt x="11335" y="9978"/>
                  </a:lnTo>
                  <a:lnTo>
                    <a:pt x="11592" y="10161"/>
                  </a:lnTo>
                  <a:lnTo>
                    <a:pt x="11408" y="10418"/>
                  </a:lnTo>
                  <a:lnTo>
                    <a:pt x="11188" y="10198"/>
                  </a:lnTo>
                  <a:lnTo>
                    <a:pt x="10968" y="9978"/>
                  </a:lnTo>
                  <a:lnTo>
                    <a:pt x="10711" y="9831"/>
                  </a:lnTo>
                  <a:lnTo>
                    <a:pt x="10455" y="9648"/>
                  </a:lnTo>
                  <a:lnTo>
                    <a:pt x="10601" y="9464"/>
                  </a:lnTo>
                  <a:lnTo>
                    <a:pt x="10821" y="9281"/>
                  </a:lnTo>
                  <a:close/>
                  <a:moveTo>
                    <a:pt x="13903" y="9941"/>
                  </a:moveTo>
                  <a:lnTo>
                    <a:pt x="13829" y="9978"/>
                  </a:lnTo>
                  <a:lnTo>
                    <a:pt x="13756" y="10014"/>
                  </a:lnTo>
                  <a:lnTo>
                    <a:pt x="13719" y="10014"/>
                  </a:lnTo>
                  <a:lnTo>
                    <a:pt x="13719" y="10051"/>
                  </a:lnTo>
                  <a:lnTo>
                    <a:pt x="13646" y="10161"/>
                  </a:lnTo>
                  <a:lnTo>
                    <a:pt x="13609" y="10271"/>
                  </a:lnTo>
                  <a:lnTo>
                    <a:pt x="13646" y="10418"/>
                  </a:lnTo>
                  <a:lnTo>
                    <a:pt x="13719" y="10565"/>
                  </a:lnTo>
                  <a:lnTo>
                    <a:pt x="13829" y="10638"/>
                  </a:lnTo>
                  <a:lnTo>
                    <a:pt x="13939" y="10675"/>
                  </a:lnTo>
                  <a:lnTo>
                    <a:pt x="14049" y="10638"/>
                  </a:lnTo>
                  <a:lnTo>
                    <a:pt x="14159" y="10601"/>
                  </a:lnTo>
                  <a:lnTo>
                    <a:pt x="14269" y="10491"/>
                  </a:lnTo>
                  <a:lnTo>
                    <a:pt x="14343" y="10418"/>
                  </a:lnTo>
                  <a:lnTo>
                    <a:pt x="14379" y="10308"/>
                  </a:lnTo>
                  <a:lnTo>
                    <a:pt x="14379" y="10271"/>
                  </a:lnTo>
                  <a:lnTo>
                    <a:pt x="14379" y="10198"/>
                  </a:lnTo>
                  <a:lnTo>
                    <a:pt x="14306" y="10124"/>
                  </a:lnTo>
                  <a:lnTo>
                    <a:pt x="14233" y="10051"/>
                  </a:lnTo>
                  <a:lnTo>
                    <a:pt x="14159" y="10014"/>
                  </a:lnTo>
                  <a:lnTo>
                    <a:pt x="14086" y="9978"/>
                  </a:lnTo>
                  <a:lnTo>
                    <a:pt x="13939" y="9941"/>
                  </a:lnTo>
                  <a:close/>
                  <a:moveTo>
                    <a:pt x="7593" y="0"/>
                  </a:moveTo>
                  <a:lnTo>
                    <a:pt x="7447" y="37"/>
                  </a:lnTo>
                  <a:lnTo>
                    <a:pt x="7190" y="110"/>
                  </a:lnTo>
                  <a:lnTo>
                    <a:pt x="6970" y="221"/>
                  </a:lnTo>
                  <a:lnTo>
                    <a:pt x="6566" y="441"/>
                  </a:lnTo>
                  <a:lnTo>
                    <a:pt x="6199" y="697"/>
                  </a:lnTo>
                  <a:lnTo>
                    <a:pt x="5502" y="1211"/>
                  </a:lnTo>
                  <a:lnTo>
                    <a:pt x="5209" y="1064"/>
                  </a:lnTo>
                  <a:lnTo>
                    <a:pt x="4916" y="991"/>
                  </a:lnTo>
                  <a:lnTo>
                    <a:pt x="4585" y="991"/>
                  </a:lnTo>
                  <a:lnTo>
                    <a:pt x="4255" y="1027"/>
                  </a:lnTo>
                  <a:lnTo>
                    <a:pt x="3999" y="1101"/>
                  </a:lnTo>
                  <a:lnTo>
                    <a:pt x="3778" y="1211"/>
                  </a:lnTo>
                  <a:lnTo>
                    <a:pt x="3595" y="1358"/>
                  </a:lnTo>
                  <a:lnTo>
                    <a:pt x="3412" y="1504"/>
                  </a:lnTo>
                  <a:lnTo>
                    <a:pt x="3228" y="1688"/>
                  </a:lnTo>
                  <a:lnTo>
                    <a:pt x="3118" y="1908"/>
                  </a:lnTo>
                  <a:lnTo>
                    <a:pt x="3008" y="2128"/>
                  </a:lnTo>
                  <a:lnTo>
                    <a:pt x="2935" y="2348"/>
                  </a:lnTo>
                  <a:lnTo>
                    <a:pt x="2861" y="2678"/>
                  </a:lnTo>
                  <a:lnTo>
                    <a:pt x="2788" y="3008"/>
                  </a:lnTo>
                  <a:lnTo>
                    <a:pt x="2751" y="3338"/>
                  </a:lnTo>
                  <a:lnTo>
                    <a:pt x="2641" y="3669"/>
                  </a:lnTo>
                  <a:lnTo>
                    <a:pt x="2605" y="3852"/>
                  </a:lnTo>
                  <a:lnTo>
                    <a:pt x="2495" y="3999"/>
                  </a:lnTo>
                  <a:lnTo>
                    <a:pt x="2275" y="4255"/>
                  </a:lnTo>
                  <a:lnTo>
                    <a:pt x="2018" y="4476"/>
                  </a:lnTo>
                  <a:lnTo>
                    <a:pt x="1761" y="4696"/>
                  </a:lnTo>
                  <a:lnTo>
                    <a:pt x="1284" y="5062"/>
                  </a:lnTo>
                  <a:lnTo>
                    <a:pt x="844" y="5466"/>
                  </a:lnTo>
                  <a:lnTo>
                    <a:pt x="661" y="5649"/>
                  </a:lnTo>
                  <a:lnTo>
                    <a:pt x="514" y="5906"/>
                  </a:lnTo>
                  <a:lnTo>
                    <a:pt x="367" y="6126"/>
                  </a:lnTo>
                  <a:lnTo>
                    <a:pt x="220" y="6420"/>
                  </a:lnTo>
                  <a:lnTo>
                    <a:pt x="110" y="6713"/>
                  </a:lnTo>
                  <a:lnTo>
                    <a:pt x="37" y="7007"/>
                  </a:lnTo>
                  <a:lnTo>
                    <a:pt x="0" y="7263"/>
                  </a:lnTo>
                  <a:lnTo>
                    <a:pt x="0" y="7557"/>
                  </a:lnTo>
                  <a:lnTo>
                    <a:pt x="37" y="7850"/>
                  </a:lnTo>
                  <a:lnTo>
                    <a:pt x="74" y="8144"/>
                  </a:lnTo>
                  <a:lnTo>
                    <a:pt x="147" y="8400"/>
                  </a:lnTo>
                  <a:lnTo>
                    <a:pt x="220" y="8657"/>
                  </a:lnTo>
                  <a:lnTo>
                    <a:pt x="367" y="8914"/>
                  </a:lnTo>
                  <a:lnTo>
                    <a:pt x="514" y="9171"/>
                  </a:lnTo>
                  <a:lnTo>
                    <a:pt x="661" y="9391"/>
                  </a:lnTo>
                  <a:lnTo>
                    <a:pt x="844" y="9611"/>
                  </a:lnTo>
                  <a:lnTo>
                    <a:pt x="1064" y="9831"/>
                  </a:lnTo>
                  <a:lnTo>
                    <a:pt x="1284" y="10014"/>
                  </a:lnTo>
                  <a:lnTo>
                    <a:pt x="1541" y="10161"/>
                  </a:lnTo>
                  <a:lnTo>
                    <a:pt x="1798" y="10308"/>
                  </a:lnTo>
                  <a:lnTo>
                    <a:pt x="2054" y="10381"/>
                  </a:lnTo>
                  <a:lnTo>
                    <a:pt x="2348" y="10491"/>
                  </a:lnTo>
                  <a:lnTo>
                    <a:pt x="2641" y="10528"/>
                  </a:lnTo>
                  <a:lnTo>
                    <a:pt x="2898" y="10565"/>
                  </a:lnTo>
                  <a:lnTo>
                    <a:pt x="3192" y="10565"/>
                  </a:lnTo>
                  <a:lnTo>
                    <a:pt x="3485" y="10528"/>
                  </a:lnTo>
                  <a:lnTo>
                    <a:pt x="3742" y="10491"/>
                  </a:lnTo>
                  <a:lnTo>
                    <a:pt x="4035" y="10418"/>
                  </a:lnTo>
                  <a:lnTo>
                    <a:pt x="4365" y="10271"/>
                  </a:lnTo>
                  <a:lnTo>
                    <a:pt x="4696" y="10161"/>
                  </a:lnTo>
                  <a:lnTo>
                    <a:pt x="4879" y="10124"/>
                  </a:lnTo>
                  <a:lnTo>
                    <a:pt x="5209" y="10124"/>
                  </a:lnTo>
                  <a:lnTo>
                    <a:pt x="5392" y="10161"/>
                  </a:lnTo>
                  <a:lnTo>
                    <a:pt x="5502" y="10271"/>
                  </a:lnTo>
                  <a:lnTo>
                    <a:pt x="5613" y="10381"/>
                  </a:lnTo>
                  <a:lnTo>
                    <a:pt x="5833" y="10601"/>
                  </a:lnTo>
                  <a:lnTo>
                    <a:pt x="5979" y="10711"/>
                  </a:lnTo>
                  <a:lnTo>
                    <a:pt x="6089" y="10785"/>
                  </a:lnTo>
                  <a:lnTo>
                    <a:pt x="6273" y="10858"/>
                  </a:lnTo>
                  <a:lnTo>
                    <a:pt x="6420" y="10895"/>
                  </a:lnTo>
                  <a:lnTo>
                    <a:pt x="6933" y="10895"/>
                  </a:lnTo>
                  <a:lnTo>
                    <a:pt x="7227" y="10858"/>
                  </a:lnTo>
                  <a:lnTo>
                    <a:pt x="7483" y="10821"/>
                  </a:lnTo>
                  <a:lnTo>
                    <a:pt x="7740" y="10748"/>
                  </a:lnTo>
                  <a:lnTo>
                    <a:pt x="7997" y="10638"/>
                  </a:lnTo>
                  <a:lnTo>
                    <a:pt x="8217" y="10528"/>
                  </a:lnTo>
                  <a:lnTo>
                    <a:pt x="8437" y="10381"/>
                  </a:lnTo>
                  <a:lnTo>
                    <a:pt x="8657" y="10198"/>
                  </a:lnTo>
                  <a:lnTo>
                    <a:pt x="8877" y="10014"/>
                  </a:lnTo>
                  <a:lnTo>
                    <a:pt x="9061" y="9831"/>
                  </a:lnTo>
                  <a:lnTo>
                    <a:pt x="9207" y="9611"/>
                  </a:lnTo>
                  <a:lnTo>
                    <a:pt x="9354" y="9391"/>
                  </a:lnTo>
                  <a:lnTo>
                    <a:pt x="9501" y="9171"/>
                  </a:lnTo>
                  <a:lnTo>
                    <a:pt x="9574" y="8914"/>
                  </a:lnTo>
                  <a:lnTo>
                    <a:pt x="9684" y="8694"/>
                  </a:lnTo>
                  <a:lnTo>
                    <a:pt x="9721" y="8400"/>
                  </a:lnTo>
                  <a:lnTo>
                    <a:pt x="9721" y="8144"/>
                  </a:lnTo>
                  <a:lnTo>
                    <a:pt x="9721" y="7887"/>
                  </a:lnTo>
                  <a:lnTo>
                    <a:pt x="9684" y="7630"/>
                  </a:lnTo>
                  <a:lnTo>
                    <a:pt x="9611" y="7373"/>
                  </a:lnTo>
                  <a:lnTo>
                    <a:pt x="9537" y="7117"/>
                  </a:lnTo>
                  <a:lnTo>
                    <a:pt x="9281" y="6640"/>
                  </a:lnTo>
                  <a:lnTo>
                    <a:pt x="9171" y="6383"/>
                  </a:lnTo>
                  <a:lnTo>
                    <a:pt x="9061" y="6090"/>
                  </a:lnTo>
                  <a:lnTo>
                    <a:pt x="9061" y="5833"/>
                  </a:lnTo>
                  <a:lnTo>
                    <a:pt x="9061" y="5576"/>
                  </a:lnTo>
                  <a:lnTo>
                    <a:pt x="9097" y="5319"/>
                  </a:lnTo>
                  <a:lnTo>
                    <a:pt x="9134" y="5062"/>
                  </a:lnTo>
                  <a:lnTo>
                    <a:pt x="9317" y="4512"/>
                  </a:lnTo>
                  <a:lnTo>
                    <a:pt x="9501" y="4035"/>
                  </a:lnTo>
                  <a:lnTo>
                    <a:pt x="9684" y="3559"/>
                  </a:lnTo>
                  <a:lnTo>
                    <a:pt x="9794" y="3082"/>
                  </a:lnTo>
                  <a:lnTo>
                    <a:pt x="9831" y="2825"/>
                  </a:lnTo>
                  <a:lnTo>
                    <a:pt x="9831" y="2568"/>
                  </a:lnTo>
                  <a:lnTo>
                    <a:pt x="9794" y="2311"/>
                  </a:lnTo>
                  <a:lnTo>
                    <a:pt x="9721" y="2055"/>
                  </a:lnTo>
                  <a:lnTo>
                    <a:pt x="9611" y="1834"/>
                  </a:lnTo>
                  <a:lnTo>
                    <a:pt x="9501" y="1578"/>
                  </a:lnTo>
                  <a:lnTo>
                    <a:pt x="9354" y="1358"/>
                  </a:lnTo>
                  <a:lnTo>
                    <a:pt x="9207" y="1174"/>
                  </a:lnTo>
                  <a:lnTo>
                    <a:pt x="8841" y="771"/>
                  </a:lnTo>
                  <a:lnTo>
                    <a:pt x="8400" y="404"/>
                  </a:lnTo>
                  <a:lnTo>
                    <a:pt x="7960" y="110"/>
                  </a:lnTo>
                  <a:lnTo>
                    <a:pt x="7850" y="37"/>
                  </a:lnTo>
                  <a:lnTo>
                    <a:pt x="7703" y="0"/>
                  </a:lnTo>
                  <a:close/>
                  <a:moveTo>
                    <a:pt x="12912" y="10675"/>
                  </a:moveTo>
                  <a:lnTo>
                    <a:pt x="12839" y="10711"/>
                  </a:lnTo>
                  <a:lnTo>
                    <a:pt x="12765" y="10785"/>
                  </a:lnTo>
                  <a:lnTo>
                    <a:pt x="12729" y="10858"/>
                  </a:lnTo>
                  <a:lnTo>
                    <a:pt x="12729" y="11005"/>
                  </a:lnTo>
                  <a:lnTo>
                    <a:pt x="12765" y="11115"/>
                  </a:lnTo>
                  <a:lnTo>
                    <a:pt x="12876" y="11225"/>
                  </a:lnTo>
                  <a:lnTo>
                    <a:pt x="13022" y="11262"/>
                  </a:lnTo>
                  <a:lnTo>
                    <a:pt x="13132" y="11225"/>
                  </a:lnTo>
                  <a:lnTo>
                    <a:pt x="13242" y="11115"/>
                  </a:lnTo>
                  <a:lnTo>
                    <a:pt x="13279" y="11005"/>
                  </a:lnTo>
                  <a:lnTo>
                    <a:pt x="13279" y="10858"/>
                  </a:lnTo>
                  <a:lnTo>
                    <a:pt x="13242" y="10785"/>
                  </a:lnTo>
                  <a:lnTo>
                    <a:pt x="13169" y="10711"/>
                  </a:lnTo>
                  <a:lnTo>
                    <a:pt x="13096" y="10675"/>
                  </a:lnTo>
                  <a:close/>
                  <a:moveTo>
                    <a:pt x="13572" y="11262"/>
                  </a:moveTo>
                  <a:lnTo>
                    <a:pt x="13499" y="11298"/>
                  </a:lnTo>
                  <a:lnTo>
                    <a:pt x="13462" y="11372"/>
                  </a:lnTo>
                  <a:lnTo>
                    <a:pt x="13389" y="11408"/>
                  </a:lnTo>
                  <a:lnTo>
                    <a:pt x="13316" y="11445"/>
                  </a:lnTo>
                  <a:lnTo>
                    <a:pt x="13242" y="11555"/>
                  </a:lnTo>
                  <a:lnTo>
                    <a:pt x="13242" y="11702"/>
                  </a:lnTo>
                  <a:lnTo>
                    <a:pt x="13242" y="11775"/>
                  </a:lnTo>
                  <a:lnTo>
                    <a:pt x="13279" y="11849"/>
                  </a:lnTo>
                  <a:lnTo>
                    <a:pt x="13352" y="11959"/>
                  </a:lnTo>
                  <a:lnTo>
                    <a:pt x="13609" y="11959"/>
                  </a:lnTo>
                  <a:lnTo>
                    <a:pt x="13719" y="11922"/>
                  </a:lnTo>
                  <a:lnTo>
                    <a:pt x="13829" y="11849"/>
                  </a:lnTo>
                  <a:lnTo>
                    <a:pt x="13866" y="11738"/>
                  </a:lnTo>
                  <a:lnTo>
                    <a:pt x="13939" y="11628"/>
                  </a:lnTo>
                  <a:lnTo>
                    <a:pt x="13939" y="11555"/>
                  </a:lnTo>
                  <a:lnTo>
                    <a:pt x="13939" y="11518"/>
                  </a:lnTo>
                  <a:lnTo>
                    <a:pt x="13903" y="11445"/>
                  </a:lnTo>
                  <a:lnTo>
                    <a:pt x="13866" y="11372"/>
                  </a:lnTo>
                  <a:lnTo>
                    <a:pt x="13829" y="11298"/>
                  </a:lnTo>
                  <a:lnTo>
                    <a:pt x="13719" y="11262"/>
                  </a:lnTo>
                  <a:close/>
                  <a:moveTo>
                    <a:pt x="12215" y="11555"/>
                  </a:moveTo>
                  <a:lnTo>
                    <a:pt x="12142" y="11592"/>
                  </a:lnTo>
                  <a:lnTo>
                    <a:pt x="12069" y="11702"/>
                  </a:lnTo>
                  <a:lnTo>
                    <a:pt x="12032" y="11812"/>
                  </a:lnTo>
                  <a:lnTo>
                    <a:pt x="12032" y="11959"/>
                  </a:lnTo>
                  <a:lnTo>
                    <a:pt x="12032" y="12069"/>
                  </a:lnTo>
                  <a:lnTo>
                    <a:pt x="12105" y="12362"/>
                  </a:lnTo>
                  <a:lnTo>
                    <a:pt x="12252" y="12582"/>
                  </a:lnTo>
                  <a:lnTo>
                    <a:pt x="12325" y="12619"/>
                  </a:lnTo>
                  <a:lnTo>
                    <a:pt x="12399" y="12656"/>
                  </a:lnTo>
                  <a:lnTo>
                    <a:pt x="12509" y="12656"/>
                  </a:lnTo>
                  <a:lnTo>
                    <a:pt x="12582" y="12582"/>
                  </a:lnTo>
                  <a:lnTo>
                    <a:pt x="12619" y="12545"/>
                  </a:lnTo>
                  <a:lnTo>
                    <a:pt x="12692" y="12545"/>
                  </a:lnTo>
                  <a:lnTo>
                    <a:pt x="12802" y="12619"/>
                  </a:lnTo>
                  <a:lnTo>
                    <a:pt x="12876" y="12619"/>
                  </a:lnTo>
                  <a:lnTo>
                    <a:pt x="12949" y="12582"/>
                  </a:lnTo>
                  <a:lnTo>
                    <a:pt x="12986" y="12545"/>
                  </a:lnTo>
                  <a:lnTo>
                    <a:pt x="13022" y="12435"/>
                  </a:lnTo>
                  <a:lnTo>
                    <a:pt x="12986" y="12325"/>
                  </a:lnTo>
                  <a:lnTo>
                    <a:pt x="12912" y="12215"/>
                  </a:lnTo>
                  <a:lnTo>
                    <a:pt x="12802" y="12179"/>
                  </a:lnTo>
                  <a:lnTo>
                    <a:pt x="12655" y="12142"/>
                  </a:lnTo>
                  <a:lnTo>
                    <a:pt x="12545" y="12142"/>
                  </a:lnTo>
                  <a:lnTo>
                    <a:pt x="12472" y="12179"/>
                  </a:lnTo>
                  <a:lnTo>
                    <a:pt x="12399" y="12032"/>
                  </a:lnTo>
                  <a:lnTo>
                    <a:pt x="12399" y="11849"/>
                  </a:lnTo>
                  <a:lnTo>
                    <a:pt x="12399" y="11665"/>
                  </a:lnTo>
                  <a:lnTo>
                    <a:pt x="12362" y="11592"/>
                  </a:lnTo>
                  <a:lnTo>
                    <a:pt x="12289" y="11555"/>
                  </a:lnTo>
                  <a:close/>
                  <a:moveTo>
                    <a:pt x="14049" y="5466"/>
                  </a:moveTo>
                  <a:lnTo>
                    <a:pt x="14196" y="5503"/>
                  </a:lnTo>
                  <a:lnTo>
                    <a:pt x="14490" y="5649"/>
                  </a:lnTo>
                  <a:lnTo>
                    <a:pt x="14673" y="5723"/>
                  </a:lnTo>
                  <a:lnTo>
                    <a:pt x="14930" y="5906"/>
                  </a:lnTo>
                  <a:lnTo>
                    <a:pt x="15150" y="6090"/>
                  </a:lnTo>
                  <a:lnTo>
                    <a:pt x="15370" y="6310"/>
                  </a:lnTo>
                  <a:lnTo>
                    <a:pt x="15590" y="6566"/>
                  </a:lnTo>
                  <a:lnTo>
                    <a:pt x="15773" y="6860"/>
                  </a:lnTo>
                  <a:lnTo>
                    <a:pt x="15883" y="7190"/>
                  </a:lnTo>
                  <a:lnTo>
                    <a:pt x="15993" y="7520"/>
                  </a:lnTo>
                  <a:lnTo>
                    <a:pt x="16067" y="7850"/>
                  </a:lnTo>
                  <a:lnTo>
                    <a:pt x="16104" y="8217"/>
                  </a:lnTo>
                  <a:lnTo>
                    <a:pt x="16104" y="8547"/>
                  </a:lnTo>
                  <a:lnTo>
                    <a:pt x="16067" y="9244"/>
                  </a:lnTo>
                  <a:lnTo>
                    <a:pt x="15957" y="9941"/>
                  </a:lnTo>
                  <a:lnTo>
                    <a:pt x="15773" y="10601"/>
                  </a:lnTo>
                  <a:lnTo>
                    <a:pt x="15517" y="11225"/>
                  </a:lnTo>
                  <a:lnTo>
                    <a:pt x="15370" y="11555"/>
                  </a:lnTo>
                  <a:lnTo>
                    <a:pt x="15186" y="11849"/>
                  </a:lnTo>
                  <a:lnTo>
                    <a:pt x="15003" y="12105"/>
                  </a:lnTo>
                  <a:lnTo>
                    <a:pt x="14783" y="12362"/>
                  </a:lnTo>
                  <a:lnTo>
                    <a:pt x="14526" y="12619"/>
                  </a:lnTo>
                  <a:lnTo>
                    <a:pt x="14269" y="12839"/>
                  </a:lnTo>
                  <a:lnTo>
                    <a:pt x="14013" y="13022"/>
                  </a:lnTo>
                  <a:lnTo>
                    <a:pt x="13719" y="13169"/>
                  </a:lnTo>
                  <a:lnTo>
                    <a:pt x="13389" y="13316"/>
                  </a:lnTo>
                  <a:lnTo>
                    <a:pt x="13059" y="13463"/>
                  </a:lnTo>
                  <a:lnTo>
                    <a:pt x="12802" y="13499"/>
                  </a:lnTo>
                  <a:lnTo>
                    <a:pt x="12509" y="13536"/>
                  </a:lnTo>
                  <a:lnTo>
                    <a:pt x="12325" y="13499"/>
                  </a:lnTo>
                  <a:lnTo>
                    <a:pt x="12179" y="13426"/>
                  </a:lnTo>
                  <a:lnTo>
                    <a:pt x="12032" y="13279"/>
                  </a:lnTo>
                  <a:lnTo>
                    <a:pt x="11922" y="13169"/>
                  </a:lnTo>
                  <a:lnTo>
                    <a:pt x="11482" y="12692"/>
                  </a:lnTo>
                  <a:lnTo>
                    <a:pt x="11298" y="12435"/>
                  </a:lnTo>
                  <a:lnTo>
                    <a:pt x="11225" y="12289"/>
                  </a:lnTo>
                  <a:lnTo>
                    <a:pt x="11188" y="12105"/>
                  </a:lnTo>
                  <a:lnTo>
                    <a:pt x="11188" y="11922"/>
                  </a:lnTo>
                  <a:lnTo>
                    <a:pt x="11262" y="11738"/>
                  </a:lnTo>
                  <a:lnTo>
                    <a:pt x="11445" y="11408"/>
                  </a:lnTo>
                  <a:lnTo>
                    <a:pt x="11812" y="10785"/>
                  </a:lnTo>
                  <a:lnTo>
                    <a:pt x="12142" y="10161"/>
                  </a:lnTo>
                  <a:lnTo>
                    <a:pt x="12472" y="9501"/>
                  </a:lnTo>
                  <a:lnTo>
                    <a:pt x="12765" y="8877"/>
                  </a:lnTo>
                  <a:lnTo>
                    <a:pt x="12876" y="8547"/>
                  </a:lnTo>
                  <a:lnTo>
                    <a:pt x="12949" y="8217"/>
                  </a:lnTo>
                  <a:lnTo>
                    <a:pt x="12986" y="7887"/>
                  </a:lnTo>
                  <a:lnTo>
                    <a:pt x="12949" y="7593"/>
                  </a:lnTo>
                  <a:lnTo>
                    <a:pt x="12876" y="7263"/>
                  </a:lnTo>
                  <a:lnTo>
                    <a:pt x="12765" y="6970"/>
                  </a:lnTo>
                  <a:lnTo>
                    <a:pt x="12729" y="6750"/>
                  </a:lnTo>
                  <a:lnTo>
                    <a:pt x="12692" y="6566"/>
                  </a:lnTo>
                  <a:lnTo>
                    <a:pt x="12729" y="6346"/>
                  </a:lnTo>
                  <a:lnTo>
                    <a:pt x="12802" y="6200"/>
                  </a:lnTo>
                  <a:lnTo>
                    <a:pt x="12876" y="6016"/>
                  </a:lnTo>
                  <a:lnTo>
                    <a:pt x="12986" y="5869"/>
                  </a:lnTo>
                  <a:lnTo>
                    <a:pt x="13132" y="5723"/>
                  </a:lnTo>
                  <a:lnTo>
                    <a:pt x="13279" y="5613"/>
                  </a:lnTo>
                  <a:lnTo>
                    <a:pt x="13316" y="5686"/>
                  </a:lnTo>
                  <a:lnTo>
                    <a:pt x="13389" y="5723"/>
                  </a:lnTo>
                  <a:lnTo>
                    <a:pt x="13536" y="5759"/>
                  </a:lnTo>
                  <a:lnTo>
                    <a:pt x="13646" y="5686"/>
                  </a:lnTo>
                  <a:lnTo>
                    <a:pt x="13719" y="5649"/>
                  </a:lnTo>
                  <a:lnTo>
                    <a:pt x="13756" y="5576"/>
                  </a:lnTo>
                  <a:lnTo>
                    <a:pt x="13829" y="5503"/>
                  </a:lnTo>
                  <a:lnTo>
                    <a:pt x="13939" y="5466"/>
                  </a:lnTo>
                  <a:close/>
                  <a:moveTo>
                    <a:pt x="13646" y="3852"/>
                  </a:moveTo>
                  <a:lnTo>
                    <a:pt x="13609" y="3925"/>
                  </a:lnTo>
                  <a:lnTo>
                    <a:pt x="13499" y="4182"/>
                  </a:lnTo>
                  <a:lnTo>
                    <a:pt x="13462" y="4476"/>
                  </a:lnTo>
                  <a:lnTo>
                    <a:pt x="13462" y="4732"/>
                  </a:lnTo>
                  <a:lnTo>
                    <a:pt x="13499" y="5026"/>
                  </a:lnTo>
                  <a:lnTo>
                    <a:pt x="13316" y="5099"/>
                  </a:lnTo>
                  <a:lnTo>
                    <a:pt x="13132" y="5173"/>
                  </a:lnTo>
                  <a:lnTo>
                    <a:pt x="13022" y="4769"/>
                  </a:lnTo>
                  <a:lnTo>
                    <a:pt x="12839" y="4439"/>
                  </a:lnTo>
                  <a:lnTo>
                    <a:pt x="12802" y="4402"/>
                  </a:lnTo>
                  <a:lnTo>
                    <a:pt x="12729" y="4402"/>
                  </a:lnTo>
                  <a:lnTo>
                    <a:pt x="12692" y="4439"/>
                  </a:lnTo>
                  <a:lnTo>
                    <a:pt x="12692" y="4476"/>
                  </a:lnTo>
                  <a:lnTo>
                    <a:pt x="12655" y="4732"/>
                  </a:lnTo>
                  <a:lnTo>
                    <a:pt x="12692" y="4952"/>
                  </a:lnTo>
                  <a:lnTo>
                    <a:pt x="12802" y="5429"/>
                  </a:lnTo>
                  <a:lnTo>
                    <a:pt x="12582" y="5649"/>
                  </a:lnTo>
                  <a:lnTo>
                    <a:pt x="12399" y="5466"/>
                  </a:lnTo>
                  <a:lnTo>
                    <a:pt x="12142" y="5173"/>
                  </a:lnTo>
                  <a:lnTo>
                    <a:pt x="12105" y="5136"/>
                  </a:lnTo>
                  <a:lnTo>
                    <a:pt x="12032" y="5173"/>
                  </a:lnTo>
                  <a:lnTo>
                    <a:pt x="11995" y="5209"/>
                  </a:lnTo>
                  <a:lnTo>
                    <a:pt x="11995" y="5283"/>
                  </a:lnTo>
                  <a:lnTo>
                    <a:pt x="12032" y="5466"/>
                  </a:lnTo>
                  <a:lnTo>
                    <a:pt x="12142" y="5649"/>
                  </a:lnTo>
                  <a:lnTo>
                    <a:pt x="12252" y="5796"/>
                  </a:lnTo>
                  <a:lnTo>
                    <a:pt x="12435" y="5906"/>
                  </a:lnTo>
                  <a:lnTo>
                    <a:pt x="12399" y="6016"/>
                  </a:lnTo>
                  <a:lnTo>
                    <a:pt x="12362" y="6053"/>
                  </a:lnTo>
                  <a:lnTo>
                    <a:pt x="12142" y="6016"/>
                  </a:lnTo>
                  <a:lnTo>
                    <a:pt x="11738" y="5833"/>
                  </a:lnTo>
                  <a:lnTo>
                    <a:pt x="11665" y="5686"/>
                  </a:lnTo>
                  <a:lnTo>
                    <a:pt x="11628" y="5649"/>
                  </a:lnTo>
                  <a:lnTo>
                    <a:pt x="11592" y="5686"/>
                  </a:lnTo>
                  <a:lnTo>
                    <a:pt x="11555" y="5833"/>
                  </a:lnTo>
                  <a:lnTo>
                    <a:pt x="11518" y="5906"/>
                  </a:lnTo>
                  <a:lnTo>
                    <a:pt x="11518" y="5979"/>
                  </a:lnTo>
                  <a:lnTo>
                    <a:pt x="11555" y="6053"/>
                  </a:lnTo>
                  <a:lnTo>
                    <a:pt x="11628" y="6126"/>
                  </a:lnTo>
                  <a:lnTo>
                    <a:pt x="11775" y="6236"/>
                  </a:lnTo>
                  <a:lnTo>
                    <a:pt x="11995" y="6346"/>
                  </a:lnTo>
                  <a:lnTo>
                    <a:pt x="12289" y="6456"/>
                  </a:lnTo>
                  <a:lnTo>
                    <a:pt x="12252" y="6676"/>
                  </a:lnTo>
                  <a:lnTo>
                    <a:pt x="12289" y="6897"/>
                  </a:lnTo>
                  <a:lnTo>
                    <a:pt x="11555" y="6897"/>
                  </a:lnTo>
                  <a:lnTo>
                    <a:pt x="11445" y="6933"/>
                  </a:lnTo>
                  <a:lnTo>
                    <a:pt x="11408" y="7007"/>
                  </a:lnTo>
                  <a:lnTo>
                    <a:pt x="11408" y="7153"/>
                  </a:lnTo>
                  <a:lnTo>
                    <a:pt x="11408" y="7337"/>
                  </a:lnTo>
                  <a:lnTo>
                    <a:pt x="11482" y="7483"/>
                  </a:lnTo>
                  <a:lnTo>
                    <a:pt x="11555" y="7593"/>
                  </a:lnTo>
                  <a:lnTo>
                    <a:pt x="11592" y="7630"/>
                  </a:lnTo>
                  <a:lnTo>
                    <a:pt x="11922" y="7960"/>
                  </a:lnTo>
                  <a:lnTo>
                    <a:pt x="12142" y="8107"/>
                  </a:lnTo>
                  <a:lnTo>
                    <a:pt x="12252" y="8180"/>
                  </a:lnTo>
                  <a:lnTo>
                    <a:pt x="12362" y="8217"/>
                  </a:lnTo>
                  <a:lnTo>
                    <a:pt x="12472" y="8217"/>
                  </a:lnTo>
                  <a:lnTo>
                    <a:pt x="12362" y="8547"/>
                  </a:lnTo>
                  <a:lnTo>
                    <a:pt x="12252" y="8804"/>
                  </a:lnTo>
                  <a:lnTo>
                    <a:pt x="12215" y="8841"/>
                  </a:lnTo>
                  <a:lnTo>
                    <a:pt x="12179" y="8877"/>
                  </a:lnTo>
                  <a:lnTo>
                    <a:pt x="11812" y="8731"/>
                  </a:lnTo>
                  <a:lnTo>
                    <a:pt x="11555" y="8584"/>
                  </a:lnTo>
                  <a:lnTo>
                    <a:pt x="11335" y="8364"/>
                  </a:lnTo>
                  <a:lnTo>
                    <a:pt x="11225" y="8364"/>
                  </a:lnTo>
                  <a:lnTo>
                    <a:pt x="11188" y="8437"/>
                  </a:lnTo>
                  <a:lnTo>
                    <a:pt x="11188" y="8511"/>
                  </a:lnTo>
                  <a:lnTo>
                    <a:pt x="11335" y="8731"/>
                  </a:lnTo>
                  <a:lnTo>
                    <a:pt x="11555" y="8951"/>
                  </a:lnTo>
                  <a:lnTo>
                    <a:pt x="11812" y="9134"/>
                  </a:lnTo>
                  <a:lnTo>
                    <a:pt x="12069" y="9244"/>
                  </a:lnTo>
                  <a:lnTo>
                    <a:pt x="11848" y="9648"/>
                  </a:lnTo>
                  <a:lnTo>
                    <a:pt x="11738" y="9648"/>
                  </a:lnTo>
                  <a:lnTo>
                    <a:pt x="11665" y="9721"/>
                  </a:lnTo>
                  <a:lnTo>
                    <a:pt x="11262" y="9428"/>
                  </a:lnTo>
                  <a:lnTo>
                    <a:pt x="10895" y="9134"/>
                  </a:lnTo>
                  <a:lnTo>
                    <a:pt x="10858" y="9097"/>
                  </a:lnTo>
                  <a:lnTo>
                    <a:pt x="10821" y="9134"/>
                  </a:lnTo>
                  <a:lnTo>
                    <a:pt x="10601" y="9391"/>
                  </a:lnTo>
                  <a:lnTo>
                    <a:pt x="10381" y="9648"/>
                  </a:lnTo>
                  <a:lnTo>
                    <a:pt x="10308" y="9648"/>
                  </a:lnTo>
                  <a:lnTo>
                    <a:pt x="10234" y="9684"/>
                  </a:lnTo>
                  <a:lnTo>
                    <a:pt x="10198" y="9758"/>
                  </a:lnTo>
                  <a:lnTo>
                    <a:pt x="10234" y="9831"/>
                  </a:lnTo>
                  <a:lnTo>
                    <a:pt x="10748" y="10308"/>
                  </a:lnTo>
                  <a:lnTo>
                    <a:pt x="11188" y="10821"/>
                  </a:lnTo>
                  <a:lnTo>
                    <a:pt x="10968" y="11262"/>
                  </a:lnTo>
                  <a:lnTo>
                    <a:pt x="10785" y="11152"/>
                  </a:lnTo>
                  <a:lnTo>
                    <a:pt x="10601" y="11078"/>
                  </a:lnTo>
                  <a:lnTo>
                    <a:pt x="10381" y="11042"/>
                  </a:lnTo>
                  <a:lnTo>
                    <a:pt x="10308" y="11005"/>
                  </a:lnTo>
                  <a:lnTo>
                    <a:pt x="10198" y="10968"/>
                  </a:lnTo>
                  <a:lnTo>
                    <a:pt x="10161" y="10931"/>
                  </a:lnTo>
                  <a:lnTo>
                    <a:pt x="10088" y="10931"/>
                  </a:lnTo>
                  <a:lnTo>
                    <a:pt x="9978" y="10968"/>
                  </a:lnTo>
                  <a:lnTo>
                    <a:pt x="9941" y="11078"/>
                  </a:lnTo>
                  <a:lnTo>
                    <a:pt x="9941" y="11152"/>
                  </a:lnTo>
                  <a:lnTo>
                    <a:pt x="9978" y="11188"/>
                  </a:lnTo>
                  <a:lnTo>
                    <a:pt x="10124" y="11335"/>
                  </a:lnTo>
                  <a:lnTo>
                    <a:pt x="10308" y="11445"/>
                  </a:lnTo>
                  <a:lnTo>
                    <a:pt x="10565" y="11555"/>
                  </a:lnTo>
                  <a:lnTo>
                    <a:pt x="10675" y="11592"/>
                  </a:lnTo>
                  <a:lnTo>
                    <a:pt x="10785" y="11592"/>
                  </a:lnTo>
                  <a:lnTo>
                    <a:pt x="10748" y="11775"/>
                  </a:lnTo>
                  <a:lnTo>
                    <a:pt x="10711" y="11959"/>
                  </a:lnTo>
                  <a:lnTo>
                    <a:pt x="10675" y="12179"/>
                  </a:lnTo>
                  <a:lnTo>
                    <a:pt x="10711" y="12362"/>
                  </a:lnTo>
                  <a:lnTo>
                    <a:pt x="10785" y="12582"/>
                  </a:lnTo>
                  <a:lnTo>
                    <a:pt x="10638" y="12692"/>
                  </a:lnTo>
                  <a:lnTo>
                    <a:pt x="10455" y="12876"/>
                  </a:lnTo>
                  <a:lnTo>
                    <a:pt x="10381" y="12949"/>
                  </a:lnTo>
                  <a:lnTo>
                    <a:pt x="10308" y="12949"/>
                  </a:lnTo>
                  <a:lnTo>
                    <a:pt x="10271" y="12986"/>
                  </a:lnTo>
                  <a:lnTo>
                    <a:pt x="10234" y="13059"/>
                  </a:lnTo>
                  <a:lnTo>
                    <a:pt x="10234" y="13169"/>
                  </a:lnTo>
                  <a:lnTo>
                    <a:pt x="10271" y="13206"/>
                  </a:lnTo>
                  <a:lnTo>
                    <a:pt x="10308" y="13242"/>
                  </a:lnTo>
                  <a:lnTo>
                    <a:pt x="10455" y="13242"/>
                  </a:lnTo>
                  <a:lnTo>
                    <a:pt x="10565" y="13206"/>
                  </a:lnTo>
                  <a:lnTo>
                    <a:pt x="10748" y="13059"/>
                  </a:lnTo>
                  <a:lnTo>
                    <a:pt x="11005" y="12912"/>
                  </a:lnTo>
                  <a:lnTo>
                    <a:pt x="11408" y="13352"/>
                  </a:lnTo>
                  <a:lnTo>
                    <a:pt x="11482" y="13426"/>
                  </a:lnTo>
                  <a:lnTo>
                    <a:pt x="11335" y="13609"/>
                  </a:lnTo>
                  <a:lnTo>
                    <a:pt x="11262" y="13829"/>
                  </a:lnTo>
                  <a:lnTo>
                    <a:pt x="11188" y="13829"/>
                  </a:lnTo>
                  <a:lnTo>
                    <a:pt x="11115" y="13866"/>
                  </a:lnTo>
                  <a:lnTo>
                    <a:pt x="11005" y="13939"/>
                  </a:lnTo>
                  <a:lnTo>
                    <a:pt x="10968" y="14013"/>
                  </a:lnTo>
                  <a:lnTo>
                    <a:pt x="11005" y="14123"/>
                  </a:lnTo>
                  <a:lnTo>
                    <a:pt x="11041" y="14233"/>
                  </a:lnTo>
                  <a:lnTo>
                    <a:pt x="11151" y="14306"/>
                  </a:lnTo>
                  <a:lnTo>
                    <a:pt x="11262" y="14343"/>
                  </a:lnTo>
                  <a:lnTo>
                    <a:pt x="11372" y="14343"/>
                  </a:lnTo>
                  <a:lnTo>
                    <a:pt x="11482" y="14270"/>
                  </a:lnTo>
                  <a:lnTo>
                    <a:pt x="11555" y="14196"/>
                  </a:lnTo>
                  <a:lnTo>
                    <a:pt x="11628" y="14086"/>
                  </a:lnTo>
                  <a:lnTo>
                    <a:pt x="11665" y="13976"/>
                  </a:lnTo>
                  <a:lnTo>
                    <a:pt x="11665" y="13866"/>
                  </a:lnTo>
                  <a:lnTo>
                    <a:pt x="11738" y="13719"/>
                  </a:lnTo>
                  <a:lnTo>
                    <a:pt x="11848" y="13829"/>
                  </a:lnTo>
                  <a:lnTo>
                    <a:pt x="11995" y="13903"/>
                  </a:lnTo>
                  <a:lnTo>
                    <a:pt x="12142" y="13976"/>
                  </a:lnTo>
                  <a:lnTo>
                    <a:pt x="12325" y="14013"/>
                  </a:lnTo>
                  <a:lnTo>
                    <a:pt x="12362" y="14049"/>
                  </a:lnTo>
                  <a:lnTo>
                    <a:pt x="12252" y="14270"/>
                  </a:lnTo>
                  <a:lnTo>
                    <a:pt x="12179" y="14453"/>
                  </a:lnTo>
                  <a:lnTo>
                    <a:pt x="12105" y="14563"/>
                  </a:lnTo>
                  <a:lnTo>
                    <a:pt x="11995" y="14600"/>
                  </a:lnTo>
                  <a:lnTo>
                    <a:pt x="11958" y="14600"/>
                  </a:lnTo>
                  <a:lnTo>
                    <a:pt x="11885" y="14636"/>
                  </a:lnTo>
                  <a:lnTo>
                    <a:pt x="11848" y="14746"/>
                  </a:lnTo>
                  <a:lnTo>
                    <a:pt x="11848" y="14856"/>
                  </a:lnTo>
                  <a:lnTo>
                    <a:pt x="11922" y="14930"/>
                  </a:lnTo>
                  <a:lnTo>
                    <a:pt x="11995" y="15003"/>
                  </a:lnTo>
                  <a:lnTo>
                    <a:pt x="12069" y="15003"/>
                  </a:lnTo>
                  <a:lnTo>
                    <a:pt x="12215" y="14966"/>
                  </a:lnTo>
                  <a:lnTo>
                    <a:pt x="12362" y="14856"/>
                  </a:lnTo>
                  <a:lnTo>
                    <a:pt x="12472" y="14746"/>
                  </a:lnTo>
                  <a:lnTo>
                    <a:pt x="12545" y="14563"/>
                  </a:lnTo>
                  <a:lnTo>
                    <a:pt x="12619" y="14416"/>
                  </a:lnTo>
                  <a:lnTo>
                    <a:pt x="12692" y="14049"/>
                  </a:lnTo>
                  <a:lnTo>
                    <a:pt x="13132" y="13976"/>
                  </a:lnTo>
                  <a:lnTo>
                    <a:pt x="13536" y="13829"/>
                  </a:lnTo>
                  <a:lnTo>
                    <a:pt x="13279" y="14526"/>
                  </a:lnTo>
                  <a:lnTo>
                    <a:pt x="13206" y="14710"/>
                  </a:lnTo>
                  <a:lnTo>
                    <a:pt x="13206" y="14820"/>
                  </a:lnTo>
                  <a:lnTo>
                    <a:pt x="13242" y="14856"/>
                  </a:lnTo>
                  <a:lnTo>
                    <a:pt x="13279" y="14930"/>
                  </a:lnTo>
                  <a:lnTo>
                    <a:pt x="13352" y="14966"/>
                  </a:lnTo>
                  <a:lnTo>
                    <a:pt x="13426" y="14966"/>
                  </a:lnTo>
                  <a:lnTo>
                    <a:pt x="13499" y="14930"/>
                  </a:lnTo>
                  <a:lnTo>
                    <a:pt x="13572" y="14893"/>
                  </a:lnTo>
                  <a:lnTo>
                    <a:pt x="13609" y="14820"/>
                  </a:lnTo>
                  <a:lnTo>
                    <a:pt x="13719" y="14563"/>
                  </a:lnTo>
                  <a:lnTo>
                    <a:pt x="13793" y="14270"/>
                  </a:lnTo>
                  <a:lnTo>
                    <a:pt x="13829" y="13976"/>
                  </a:lnTo>
                  <a:lnTo>
                    <a:pt x="13829" y="13719"/>
                  </a:lnTo>
                  <a:lnTo>
                    <a:pt x="14269" y="13463"/>
                  </a:lnTo>
                  <a:lnTo>
                    <a:pt x="14306" y="13939"/>
                  </a:lnTo>
                  <a:lnTo>
                    <a:pt x="14343" y="14049"/>
                  </a:lnTo>
                  <a:lnTo>
                    <a:pt x="14379" y="14123"/>
                  </a:lnTo>
                  <a:lnTo>
                    <a:pt x="14379" y="14159"/>
                  </a:lnTo>
                  <a:lnTo>
                    <a:pt x="14416" y="14270"/>
                  </a:lnTo>
                  <a:lnTo>
                    <a:pt x="14490" y="14343"/>
                  </a:lnTo>
                  <a:lnTo>
                    <a:pt x="14673" y="14343"/>
                  </a:lnTo>
                  <a:lnTo>
                    <a:pt x="14673" y="14306"/>
                  </a:lnTo>
                  <a:lnTo>
                    <a:pt x="14746" y="14233"/>
                  </a:lnTo>
                  <a:lnTo>
                    <a:pt x="14783" y="14159"/>
                  </a:lnTo>
                  <a:lnTo>
                    <a:pt x="14710" y="13903"/>
                  </a:lnTo>
                  <a:lnTo>
                    <a:pt x="14673" y="13646"/>
                  </a:lnTo>
                  <a:lnTo>
                    <a:pt x="14563" y="13279"/>
                  </a:lnTo>
                  <a:lnTo>
                    <a:pt x="15003" y="12876"/>
                  </a:lnTo>
                  <a:lnTo>
                    <a:pt x="15113" y="13022"/>
                  </a:lnTo>
                  <a:lnTo>
                    <a:pt x="15223" y="13132"/>
                  </a:lnTo>
                  <a:lnTo>
                    <a:pt x="15370" y="13352"/>
                  </a:lnTo>
                  <a:lnTo>
                    <a:pt x="15480" y="13463"/>
                  </a:lnTo>
                  <a:lnTo>
                    <a:pt x="15590" y="13536"/>
                  </a:lnTo>
                  <a:lnTo>
                    <a:pt x="15663" y="13536"/>
                  </a:lnTo>
                  <a:lnTo>
                    <a:pt x="15737" y="13463"/>
                  </a:lnTo>
                  <a:lnTo>
                    <a:pt x="15773" y="13389"/>
                  </a:lnTo>
                  <a:lnTo>
                    <a:pt x="15773" y="13316"/>
                  </a:lnTo>
                  <a:lnTo>
                    <a:pt x="15737" y="13132"/>
                  </a:lnTo>
                  <a:lnTo>
                    <a:pt x="15627" y="12986"/>
                  </a:lnTo>
                  <a:lnTo>
                    <a:pt x="15480" y="12876"/>
                  </a:lnTo>
                  <a:lnTo>
                    <a:pt x="15370" y="12729"/>
                  </a:lnTo>
                  <a:lnTo>
                    <a:pt x="15260" y="12582"/>
                  </a:lnTo>
                  <a:lnTo>
                    <a:pt x="15480" y="12289"/>
                  </a:lnTo>
                  <a:lnTo>
                    <a:pt x="15700" y="11995"/>
                  </a:lnTo>
                  <a:lnTo>
                    <a:pt x="15773" y="12069"/>
                  </a:lnTo>
                  <a:lnTo>
                    <a:pt x="15993" y="12215"/>
                  </a:lnTo>
                  <a:lnTo>
                    <a:pt x="16177" y="12399"/>
                  </a:lnTo>
                  <a:lnTo>
                    <a:pt x="16250" y="12435"/>
                  </a:lnTo>
                  <a:lnTo>
                    <a:pt x="16397" y="12435"/>
                  </a:lnTo>
                  <a:lnTo>
                    <a:pt x="16434" y="12399"/>
                  </a:lnTo>
                  <a:lnTo>
                    <a:pt x="16470" y="12325"/>
                  </a:lnTo>
                  <a:lnTo>
                    <a:pt x="16507" y="12252"/>
                  </a:lnTo>
                  <a:lnTo>
                    <a:pt x="16507" y="12179"/>
                  </a:lnTo>
                  <a:lnTo>
                    <a:pt x="16434" y="12105"/>
                  </a:lnTo>
                  <a:lnTo>
                    <a:pt x="16250" y="11922"/>
                  </a:lnTo>
                  <a:lnTo>
                    <a:pt x="16030" y="11775"/>
                  </a:lnTo>
                  <a:lnTo>
                    <a:pt x="15883" y="11702"/>
                  </a:lnTo>
                  <a:lnTo>
                    <a:pt x="16140" y="11115"/>
                  </a:lnTo>
                  <a:lnTo>
                    <a:pt x="16324" y="11225"/>
                  </a:lnTo>
                  <a:lnTo>
                    <a:pt x="16617" y="11335"/>
                  </a:lnTo>
                  <a:lnTo>
                    <a:pt x="16984" y="11408"/>
                  </a:lnTo>
                  <a:lnTo>
                    <a:pt x="17057" y="11408"/>
                  </a:lnTo>
                  <a:lnTo>
                    <a:pt x="17094" y="11372"/>
                  </a:lnTo>
                  <a:lnTo>
                    <a:pt x="17131" y="11298"/>
                  </a:lnTo>
                  <a:lnTo>
                    <a:pt x="17167" y="11225"/>
                  </a:lnTo>
                  <a:lnTo>
                    <a:pt x="17167" y="11152"/>
                  </a:lnTo>
                  <a:lnTo>
                    <a:pt x="17131" y="11078"/>
                  </a:lnTo>
                  <a:lnTo>
                    <a:pt x="17094" y="11042"/>
                  </a:lnTo>
                  <a:lnTo>
                    <a:pt x="17021" y="11005"/>
                  </a:lnTo>
                  <a:lnTo>
                    <a:pt x="16764" y="10968"/>
                  </a:lnTo>
                  <a:lnTo>
                    <a:pt x="16544" y="10895"/>
                  </a:lnTo>
                  <a:lnTo>
                    <a:pt x="16250" y="10821"/>
                  </a:lnTo>
                  <a:lnTo>
                    <a:pt x="16397" y="10345"/>
                  </a:lnTo>
                  <a:lnTo>
                    <a:pt x="16507" y="9831"/>
                  </a:lnTo>
                  <a:lnTo>
                    <a:pt x="16727" y="9941"/>
                  </a:lnTo>
                  <a:lnTo>
                    <a:pt x="16984" y="9978"/>
                  </a:lnTo>
                  <a:lnTo>
                    <a:pt x="17131" y="10014"/>
                  </a:lnTo>
                  <a:lnTo>
                    <a:pt x="17277" y="10014"/>
                  </a:lnTo>
                  <a:lnTo>
                    <a:pt x="17424" y="9978"/>
                  </a:lnTo>
                  <a:lnTo>
                    <a:pt x="17461" y="9904"/>
                  </a:lnTo>
                  <a:lnTo>
                    <a:pt x="17497" y="9831"/>
                  </a:lnTo>
                  <a:lnTo>
                    <a:pt x="17497" y="9794"/>
                  </a:lnTo>
                  <a:lnTo>
                    <a:pt x="17497" y="9721"/>
                  </a:lnTo>
                  <a:lnTo>
                    <a:pt x="17387" y="9648"/>
                  </a:lnTo>
                  <a:lnTo>
                    <a:pt x="17277" y="9611"/>
                  </a:lnTo>
                  <a:lnTo>
                    <a:pt x="17167" y="9574"/>
                  </a:lnTo>
                  <a:lnTo>
                    <a:pt x="16544" y="9501"/>
                  </a:lnTo>
                  <a:lnTo>
                    <a:pt x="16544" y="9464"/>
                  </a:lnTo>
                  <a:lnTo>
                    <a:pt x="16580" y="8987"/>
                  </a:lnTo>
                  <a:lnTo>
                    <a:pt x="16617" y="8511"/>
                  </a:lnTo>
                  <a:lnTo>
                    <a:pt x="16800" y="8584"/>
                  </a:lnTo>
                  <a:lnTo>
                    <a:pt x="17021" y="8621"/>
                  </a:lnTo>
                  <a:lnTo>
                    <a:pt x="17204" y="8657"/>
                  </a:lnTo>
                  <a:lnTo>
                    <a:pt x="17424" y="8621"/>
                  </a:lnTo>
                  <a:lnTo>
                    <a:pt x="17571" y="8584"/>
                  </a:lnTo>
                  <a:lnTo>
                    <a:pt x="17644" y="8511"/>
                  </a:lnTo>
                  <a:lnTo>
                    <a:pt x="17681" y="8437"/>
                  </a:lnTo>
                  <a:lnTo>
                    <a:pt x="17681" y="8364"/>
                  </a:lnTo>
                  <a:lnTo>
                    <a:pt x="17644" y="8290"/>
                  </a:lnTo>
                  <a:lnTo>
                    <a:pt x="17534" y="8217"/>
                  </a:lnTo>
                  <a:lnTo>
                    <a:pt x="17387" y="8217"/>
                  </a:lnTo>
                  <a:lnTo>
                    <a:pt x="17094" y="8254"/>
                  </a:lnTo>
                  <a:lnTo>
                    <a:pt x="16617" y="8217"/>
                  </a:lnTo>
                  <a:lnTo>
                    <a:pt x="16580" y="7814"/>
                  </a:lnTo>
                  <a:lnTo>
                    <a:pt x="16507" y="7410"/>
                  </a:lnTo>
                  <a:lnTo>
                    <a:pt x="16507" y="7410"/>
                  </a:lnTo>
                  <a:lnTo>
                    <a:pt x="16690" y="7447"/>
                  </a:lnTo>
                  <a:lnTo>
                    <a:pt x="16874" y="7447"/>
                  </a:lnTo>
                  <a:lnTo>
                    <a:pt x="17021" y="7410"/>
                  </a:lnTo>
                  <a:lnTo>
                    <a:pt x="17204" y="7337"/>
                  </a:lnTo>
                  <a:lnTo>
                    <a:pt x="17351" y="7263"/>
                  </a:lnTo>
                  <a:lnTo>
                    <a:pt x="17387" y="7190"/>
                  </a:lnTo>
                  <a:lnTo>
                    <a:pt x="17424" y="7117"/>
                  </a:lnTo>
                  <a:lnTo>
                    <a:pt x="17424" y="7043"/>
                  </a:lnTo>
                  <a:lnTo>
                    <a:pt x="17424" y="7007"/>
                  </a:lnTo>
                  <a:lnTo>
                    <a:pt x="17351" y="6933"/>
                  </a:lnTo>
                  <a:lnTo>
                    <a:pt x="17314" y="6897"/>
                  </a:lnTo>
                  <a:lnTo>
                    <a:pt x="17131" y="6897"/>
                  </a:lnTo>
                  <a:lnTo>
                    <a:pt x="16947" y="6970"/>
                  </a:lnTo>
                  <a:lnTo>
                    <a:pt x="16764" y="7007"/>
                  </a:lnTo>
                  <a:lnTo>
                    <a:pt x="16397" y="7080"/>
                  </a:lnTo>
                  <a:lnTo>
                    <a:pt x="16324" y="6897"/>
                  </a:lnTo>
                  <a:lnTo>
                    <a:pt x="16140" y="6493"/>
                  </a:lnTo>
                  <a:lnTo>
                    <a:pt x="16397" y="6420"/>
                  </a:lnTo>
                  <a:lnTo>
                    <a:pt x="16764" y="6273"/>
                  </a:lnTo>
                  <a:lnTo>
                    <a:pt x="16947" y="6200"/>
                  </a:lnTo>
                  <a:lnTo>
                    <a:pt x="17094" y="6090"/>
                  </a:lnTo>
                  <a:lnTo>
                    <a:pt x="17131" y="6053"/>
                  </a:lnTo>
                  <a:lnTo>
                    <a:pt x="17131" y="5979"/>
                  </a:lnTo>
                  <a:lnTo>
                    <a:pt x="17131" y="5906"/>
                  </a:lnTo>
                  <a:lnTo>
                    <a:pt x="17021" y="5833"/>
                  </a:lnTo>
                  <a:lnTo>
                    <a:pt x="16910" y="5796"/>
                  </a:lnTo>
                  <a:lnTo>
                    <a:pt x="16764" y="5833"/>
                  </a:lnTo>
                  <a:lnTo>
                    <a:pt x="16580" y="5906"/>
                  </a:lnTo>
                  <a:lnTo>
                    <a:pt x="16250" y="6090"/>
                  </a:lnTo>
                  <a:lnTo>
                    <a:pt x="16104" y="6163"/>
                  </a:lnTo>
                  <a:lnTo>
                    <a:pt x="15957" y="6236"/>
                  </a:lnTo>
                  <a:lnTo>
                    <a:pt x="15957" y="6200"/>
                  </a:lnTo>
                  <a:lnTo>
                    <a:pt x="15957" y="6163"/>
                  </a:lnTo>
                  <a:lnTo>
                    <a:pt x="15920" y="6163"/>
                  </a:lnTo>
                  <a:lnTo>
                    <a:pt x="15590" y="5796"/>
                  </a:lnTo>
                  <a:lnTo>
                    <a:pt x="15920" y="5503"/>
                  </a:lnTo>
                  <a:lnTo>
                    <a:pt x="16250" y="5173"/>
                  </a:lnTo>
                  <a:lnTo>
                    <a:pt x="16287" y="5099"/>
                  </a:lnTo>
                  <a:lnTo>
                    <a:pt x="16324" y="4989"/>
                  </a:lnTo>
                  <a:lnTo>
                    <a:pt x="16287" y="4916"/>
                  </a:lnTo>
                  <a:lnTo>
                    <a:pt x="16250" y="4879"/>
                  </a:lnTo>
                  <a:lnTo>
                    <a:pt x="16177" y="4806"/>
                  </a:lnTo>
                  <a:lnTo>
                    <a:pt x="16030" y="4806"/>
                  </a:lnTo>
                  <a:lnTo>
                    <a:pt x="15957" y="4842"/>
                  </a:lnTo>
                  <a:lnTo>
                    <a:pt x="15627" y="5209"/>
                  </a:lnTo>
                  <a:lnTo>
                    <a:pt x="15333" y="5576"/>
                  </a:lnTo>
                  <a:lnTo>
                    <a:pt x="15076" y="5393"/>
                  </a:lnTo>
                  <a:lnTo>
                    <a:pt x="14820" y="5246"/>
                  </a:lnTo>
                  <a:lnTo>
                    <a:pt x="14673" y="5173"/>
                  </a:lnTo>
                  <a:lnTo>
                    <a:pt x="14746" y="5026"/>
                  </a:lnTo>
                  <a:lnTo>
                    <a:pt x="14966" y="4659"/>
                  </a:lnTo>
                  <a:lnTo>
                    <a:pt x="15003" y="4586"/>
                  </a:lnTo>
                  <a:lnTo>
                    <a:pt x="15003" y="4512"/>
                  </a:lnTo>
                  <a:lnTo>
                    <a:pt x="14930" y="4402"/>
                  </a:lnTo>
                  <a:lnTo>
                    <a:pt x="14856" y="4366"/>
                  </a:lnTo>
                  <a:lnTo>
                    <a:pt x="14746" y="4366"/>
                  </a:lnTo>
                  <a:lnTo>
                    <a:pt x="14673" y="4439"/>
                  </a:lnTo>
                  <a:lnTo>
                    <a:pt x="14526" y="4622"/>
                  </a:lnTo>
                  <a:lnTo>
                    <a:pt x="14416" y="4842"/>
                  </a:lnTo>
                  <a:lnTo>
                    <a:pt x="14343" y="5026"/>
                  </a:lnTo>
                  <a:lnTo>
                    <a:pt x="14159" y="4989"/>
                  </a:lnTo>
                  <a:lnTo>
                    <a:pt x="13939" y="4989"/>
                  </a:lnTo>
                  <a:lnTo>
                    <a:pt x="13903" y="4732"/>
                  </a:lnTo>
                  <a:lnTo>
                    <a:pt x="13866" y="4476"/>
                  </a:lnTo>
                  <a:lnTo>
                    <a:pt x="13829" y="3962"/>
                  </a:lnTo>
                  <a:lnTo>
                    <a:pt x="13829" y="3889"/>
                  </a:lnTo>
                  <a:lnTo>
                    <a:pt x="13756" y="3852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317" name="Google Shape;317;p5"/>
            <p:cNvSpPr/>
            <p:nvPr/>
          </p:nvSpPr>
          <p:spPr>
            <a:xfrm>
              <a:off x="6059500" y="3516375"/>
              <a:ext cx="268700" cy="232025"/>
            </a:xfrm>
            <a:custGeom>
              <a:avLst/>
              <a:gdLst/>
              <a:ahLst/>
              <a:cxnLst/>
              <a:rect l="l" t="t" r="r" b="b"/>
              <a:pathLst>
                <a:path w="10748" h="9281" extrusionOk="0">
                  <a:moveTo>
                    <a:pt x="4072" y="550"/>
                  </a:moveTo>
                  <a:lnTo>
                    <a:pt x="4329" y="587"/>
                  </a:lnTo>
                  <a:lnTo>
                    <a:pt x="4585" y="697"/>
                  </a:lnTo>
                  <a:lnTo>
                    <a:pt x="4842" y="844"/>
                  </a:lnTo>
                  <a:lnTo>
                    <a:pt x="5025" y="1064"/>
                  </a:lnTo>
                  <a:lnTo>
                    <a:pt x="5136" y="1211"/>
                  </a:lnTo>
                  <a:lnTo>
                    <a:pt x="5209" y="1394"/>
                  </a:lnTo>
                  <a:lnTo>
                    <a:pt x="5246" y="1541"/>
                  </a:lnTo>
                  <a:lnTo>
                    <a:pt x="5282" y="1724"/>
                  </a:lnTo>
                  <a:lnTo>
                    <a:pt x="5282" y="2091"/>
                  </a:lnTo>
                  <a:lnTo>
                    <a:pt x="5246" y="2458"/>
                  </a:lnTo>
                  <a:lnTo>
                    <a:pt x="5209" y="2641"/>
                  </a:lnTo>
                  <a:lnTo>
                    <a:pt x="4695" y="1761"/>
                  </a:lnTo>
                  <a:lnTo>
                    <a:pt x="4072" y="550"/>
                  </a:lnTo>
                  <a:close/>
                  <a:moveTo>
                    <a:pt x="1357" y="3008"/>
                  </a:moveTo>
                  <a:lnTo>
                    <a:pt x="1504" y="3265"/>
                  </a:lnTo>
                  <a:lnTo>
                    <a:pt x="1614" y="3558"/>
                  </a:lnTo>
                  <a:lnTo>
                    <a:pt x="1797" y="3852"/>
                  </a:lnTo>
                  <a:lnTo>
                    <a:pt x="1467" y="3778"/>
                  </a:lnTo>
                  <a:lnTo>
                    <a:pt x="1137" y="3742"/>
                  </a:lnTo>
                  <a:lnTo>
                    <a:pt x="1321" y="3118"/>
                  </a:lnTo>
                  <a:lnTo>
                    <a:pt x="1357" y="3008"/>
                  </a:lnTo>
                  <a:close/>
                  <a:moveTo>
                    <a:pt x="3815" y="550"/>
                  </a:moveTo>
                  <a:lnTo>
                    <a:pt x="4072" y="1174"/>
                  </a:lnTo>
                  <a:lnTo>
                    <a:pt x="4329" y="1798"/>
                  </a:lnTo>
                  <a:lnTo>
                    <a:pt x="4695" y="2531"/>
                  </a:lnTo>
                  <a:lnTo>
                    <a:pt x="5099" y="3265"/>
                  </a:lnTo>
                  <a:lnTo>
                    <a:pt x="4989" y="3852"/>
                  </a:lnTo>
                  <a:lnTo>
                    <a:pt x="4732" y="3191"/>
                  </a:lnTo>
                  <a:lnTo>
                    <a:pt x="4475" y="2531"/>
                  </a:lnTo>
                  <a:lnTo>
                    <a:pt x="4255" y="1981"/>
                  </a:lnTo>
                  <a:lnTo>
                    <a:pt x="4035" y="1467"/>
                  </a:lnTo>
                  <a:lnTo>
                    <a:pt x="3742" y="880"/>
                  </a:lnTo>
                  <a:lnTo>
                    <a:pt x="3558" y="587"/>
                  </a:lnTo>
                  <a:lnTo>
                    <a:pt x="3815" y="550"/>
                  </a:lnTo>
                  <a:close/>
                  <a:moveTo>
                    <a:pt x="1761" y="1724"/>
                  </a:moveTo>
                  <a:lnTo>
                    <a:pt x="1724" y="1798"/>
                  </a:lnTo>
                  <a:lnTo>
                    <a:pt x="1761" y="1944"/>
                  </a:lnTo>
                  <a:lnTo>
                    <a:pt x="1834" y="2018"/>
                  </a:lnTo>
                  <a:lnTo>
                    <a:pt x="1944" y="2054"/>
                  </a:lnTo>
                  <a:lnTo>
                    <a:pt x="2054" y="2054"/>
                  </a:lnTo>
                  <a:lnTo>
                    <a:pt x="2274" y="2531"/>
                  </a:lnTo>
                  <a:lnTo>
                    <a:pt x="2458" y="2971"/>
                  </a:lnTo>
                  <a:lnTo>
                    <a:pt x="3008" y="4182"/>
                  </a:lnTo>
                  <a:lnTo>
                    <a:pt x="3081" y="4329"/>
                  </a:lnTo>
                  <a:lnTo>
                    <a:pt x="2825" y="4255"/>
                  </a:lnTo>
                  <a:lnTo>
                    <a:pt x="2458" y="4072"/>
                  </a:lnTo>
                  <a:lnTo>
                    <a:pt x="2164" y="3742"/>
                  </a:lnTo>
                  <a:lnTo>
                    <a:pt x="1944" y="3375"/>
                  </a:lnTo>
                  <a:lnTo>
                    <a:pt x="1724" y="2935"/>
                  </a:lnTo>
                  <a:lnTo>
                    <a:pt x="1651" y="2715"/>
                  </a:lnTo>
                  <a:lnTo>
                    <a:pt x="1504" y="2494"/>
                  </a:lnTo>
                  <a:lnTo>
                    <a:pt x="1724" y="1761"/>
                  </a:lnTo>
                  <a:lnTo>
                    <a:pt x="1761" y="1724"/>
                  </a:lnTo>
                  <a:close/>
                  <a:moveTo>
                    <a:pt x="2604" y="1174"/>
                  </a:moveTo>
                  <a:lnTo>
                    <a:pt x="2715" y="1614"/>
                  </a:lnTo>
                  <a:lnTo>
                    <a:pt x="2861" y="2054"/>
                  </a:lnTo>
                  <a:lnTo>
                    <a:pt x="3228" y="2898"/>
                  </a:lnTo>
                  <a:lnTo>
                    <a:pt x="3998" y="4695"/>
                  </a:lnTo>
                  <a:lnTo>
                    <a:pt x="3632" y="4549"/>
                  </a:lnTo>
                  <a:lnTo>
                    <a:pt x="3522" y="4365"/>
                  </a:lnTo>
                  <a:lnTo>
                    <a:pt x="3301" y="3888"/>
                  </a:lnTo>
                  <a:lnTo>
                    <a:pt x="2861" y="2935"/>
                  </a:lnTo>
                  <a:lnTo>
                    <a:pt x="2274" y="1834"/>
                  </a:lnTo>
                  <a:lnTo>
                    <a:pt x="2311" y="1651"/>
                  </a:lnTo>
                  <a:lnTo>
                    <a:pt x="2421" y="1467"/>
                  </a:lnTo>
                  <a:lnTo>
                    <a:pt x="2604" y="1174"/>
                  </a:lnTo>
                  <a:close/>
                  <a:moveTo>
                    <a:pt x="3338" y="660"/>
                  </a:moveTo>
                  <a:lnTo>
                    <a:pt x="3375" y="770"/>
                  </a:lnTo>
                  <a:lnTo>
                    <a:pt x="3668" y="1467"/>
                  </a:lnTo>
                  <a:lnTo>
                    <a:pt x="3962" y="2164"/>
                  </a:lnTo>
                  <a:lnTo>
                    <a:pt x="4182" y="2788"/>
                  </a:lnTo>
                  <a:lnTo>
                    <a:pt x="4402" y="3412"/>
                  </a:lnTo>
                  <a:lnTo>
                    <a:pt x="4769" y="4659"/>
                  </a:lnTo>
                  <a:lnTo>
                    <a:pt x="4732" y="4805"/>
                  </a:lnTo>
                  <a:lnTo>
                    <a:pt x="4659" y="4805"/>
                  </a:lnTo>
                  <a:lnTo>
                    <a:pt x="4549" y="4842"/>
                  </a:lnTo>
                  <a:lnTo>
                    <a:pt x="3668" y="2971"/>
                  </a:lnTo>
                  <a:lnTo>
                    <a:pt x="3191" y="1981"/>
                  </a:lnTo>
                  <a:lnTo>
                    <a:pt x="2971" y="1504"/>
                  </a:lnTo>
                  <a:lnTo>
                    <a:pt x="2788" y="991"/>
                  </a:lnTo>
                  <a:lnTo>
                    <a:pt x="3045" y="807"/>
                  </a:lnTo>
                  <a:lnTo>
                    <a:pt x="3338" y="660"/>
                  </a:lnTo>
                  <a:close/>
                  <a:moveTo>
                    <a:pt x="7703" y="4952"/>
                  </a:moveTo>
                  <a:lnTo>
                    <a:pt x="7960" y="5246"/>
                  </a:lnTo>
                  <a:lnTo>
                    <a:pt x="7960" y="5246"/>
                  </a:lnTo>
                  <a:lnTo>
                    <a:pt x="7887" y="5209"/>
                  </a:lnTo>
                  <a:lnTo>
                    <a:pt x="7593" y="5319"/>
                  </a:lnTo>
                  <a:lnTo>
                    <a:pt x="7300" y="5466"/>
                  </a:lnTo>
                  <a:lnTo>
                    <a:pt x="7190" y="5356"/>
                  </a:lnTo>
                  <a:lnTo>
                    <a:pt x="7080" y="5246"/>
                  </a:lnTo>
                  <a:lnTo>
                    <a:pt x="7373" y="5099"/>
                  </a:lnTo>
                  <a:lnTo>
                    <a:pt x="7703" y="4952"/>
                  </a:lnTo>
                  <a:close/>
                  <a:moveTo>
                    <a:pt x="8070" y="5356"/>
                  </a:moveTo>
                  <a:lnTo>
                    <a:pt x="8180" y="5466"/>
                  </a:lnTo>
                  <a:lnTo>
                    <a:pt x="7923" y="5576"/>
                  </a:lnTo>
                  <a:lnTo>
                    <a:pt x="7923" y="5576"/>
                  </a:lnTo>
                  <a:lnTo>
                    <a:pt x="8033" y="5429"/>
                  </a:lnTo>
                  <a:lnTo>
                    <a:pt x="8070" y="5356"/>
                  </a:lnTo>
                  <a:close/>
                  <a:moveTo>
                    <a:pt x="7556" y="5612"/>
                  </a:moveTo>
                  <a:lnTo>
                    <a:pt x="7483" y="5722"/>
                  </a:lnTo>
                  <a:lnTo>
                    <a:pt x="7483" y="5686"/>
                  </a:lnTo>
                  <a:lnTo>
                    <a:pt x="7556" y="5612"/>
                  </a:lnTo>
                  <a:close/>
                  <a:moveTo>
                    <a:pt x="8327" y="5649"/>
                  </a:moveTo>
                  <a:lnTo>
                    <a:pt x="8327" y="5686"/>
                  </a:lnTo>
                  <a:lnTo>
                    <a:pt x="7850" y="6163"/>
                  </a:lnTo>
                  <a:lnTo>
                    <a:pt x="7740" y="6016"/>
                  </a:lnTo>
                  <a:lnTo>
                    <a:pt x="7997" y="5796"/>
                  </a:lnTo>
                  <a:lnTo>
                    <a:pt x="8327" y="5649"/>
                  </a:lnTo>
                  <a:close/>
                  <a:moveTo>
                    <a:pt x="8437" y="5796"/>
                  </a:moveTo>
                  <a:lnTo>
                    <a:pt x="8584" y="6053"/>
                  </a:lnTo>
                  <a:lnTo>
                    <a:pt x="8143" y="6163"/>
                  </a:lnTo>
                  <a:lnTo>
                    <a:pt x="8437" y="5796"/>
                  </a:lnTo>
                  <a:close/>
                  <a:moveTo>
                    <a:pt x="8437" y="6346"/>
                  </a:moveTo>
                  <a:lnTo>
                    <a:pt x="8180" y="6676"/>
                  </a:lnTo>
                  <a:lnTo>
                    <a:pt x="8107" y="6493"/>
                  </a:lnTo>
                  <a:lnTo>
                    <a:pt x="8437" y="6346"/>
                  </a:lnTo>
                  <a:close/>
                  <a:moveTo>
                    <a:pt x="8767" y="6309"/>
                  </a:moveTo>
                  <a:lnTo>
                    <a:pt x="8840" y="6419"/>
                  </a:lnTo>
                  <a:lnTo>
                    <a:pt x="8547" y="6676"/>
                  </a:lnTo>
                  <a:lnTo>
                    <a:pt x="8767" y="6309"/>
                  </a:lnTo>
                  <a:close/>
                  <a:moveTo>
                    <a:pt x="9024" y="4695"/>
                  </a:moveTo>
                  <a:lnTo>
                    <a:pt x="9244" y="4732"/>
                  </a:lnTo>
                  <a:lnTo>
                    <a:pt x="9464" y="4805"/>
                  </a:lnTo>
                  <a:lnTo>
                    <a:pt x="9647" y="4915"/>
                  </a:lnTo>
                  <a:lnTo>
                    <a:pt x="9831" y="5062"/>
                  </a:lnTo>
                  <a:lnTo>
                    <a:pt x="9904" y="5099"/>
                  </a:lnTo>
                  <a:lnTo>
                    <a:pt x="9941" y="5099"/>
                  </a:lnTo>
                  <a:lnTo>
                    <a:pt x="10051" y="5209"/>
                  </a:lnTo>
                  <a:lnTo>
                    <a:pt x="10161" y="5429"/>
                  </a:lnTo>
                  <a:lnTo>
                    <a:pt x="10198" y="5649"/>
                  </a:lnTo>
                  <a:lnTo>
                    <a:pt x="10234" y="5869"/>
                  </a:lnTo>
                  <a:lnTo>
                    <a:pt x="10198" y="6089"/>
                  </a:lnTo>
                  <a:lnTo>
                    <a:pt x="10161" y="6346"/>
                  </a:lnTo>
                  <a:lnTo>
                    <a:pt x="10088" y="6566"/>
                  </a:lnTo>
                  <a:lnTo>
                    <a:pt x="9941" y="7006"/>
                  </a:lnTo>
                  <a:lnTo>
                    <a:pt x="9904" y="7080"/>
                  </a:lnTo>
                  <a:lnTo>
                    <a:pt x="9647" y="6676"/>
                  </a:lnTo>
                  <a:lnTo>
                    <a:pt x="9024" y="5832"/>
                  </a:lnTo>
                  <a:lnTo>
                    <a:pt x="8620" y="5282"/>
                  </a:lnTo>
                  <a:lnTo>
                    <a:pt x="8400" y="5025"/>
                  </a:lnTo>
                  <a:lnTo>
                    <a:pt x="8143" y="4842"/>
                  </a:lnTo>
                  <a:lnTo>
                    <a:pt x="8584" y="4732"/>
                  </a:lnTo>
                  <a:lnTo>
                    <a:pt x="8804" y="4695"/>
                  </a:lnTo>
                  <a:close/>
                  <a:moveTo>
                    <a:pt x="1064" y="3962"/>
                  </a:moveTo>
                  <a:lnTo>
                    <a:pt x="1357" y="4182"/>
                  </a:lnTo>
                  <a:lnTo>
                    <a:pt x="1651" y="4329"/>
                  </a:lnTo>
                  <a:lnTo>
                    <a:pt x="2348" y="4585"/>
                  </a:lnTo>
                  <a:lnTo>
                    <a:pt x="2458" y="4659"/>
                  </a:lnTo>
                  <a:lnTo>
                    <a:pt x="2494" y="4695"/>
                  </a:lnTo>
                  <a:lnTo>
                    <a:pt x="2568" y="4732"/>
                  </a:lnTo>
                  <a:lnTo>
                    <a:pt x="2641" y="4695"/>
                  </a:lnTo>
                  <a:lnTo>
                    <a:pt x="4329" y="5319"/>
                  </a:lnTo>
                  <a:lnTo>
                    <a:pt x="4329" y="5356"/>
                  </a:lnTo>
                  <a:lnTo>
                    <a:pt x="4292" y="5319"/>
                  </a:lnTo>
                  <a:lnTo>
                    <a:pt x="3888" y="5172"/>
                  </a:lnTo>
                  <a:lnTo>
                    <a:pt x="3705" y="5136"/>
                  </a:lnTo>
                  <a:lnTo>
                    <a:pt x="3485" y="5099"/>
                  </a:lnTo>
                  <a:lnTo>
                    <a:pt x="3448" y="5136"/>
                  </a:lnTo>
                  <a:lnTo>
                    <a:pt x="3411" y="5172"/>
                  </a:lnTo>
                  <a:lnTo>
                    <a:pt x="3448" y="5246"/>
                  </a:lnTo>
                  <a:lnTo>
                    <a:pt x="3595" y="5392"/>
                  </a:lnTo>
                  <a:lnTo>
                    <a:pt x="3852" y="5539"/>
                  </a:lnTo>
                  <a:lnTo>
                    <a:pt x="4108" y="5686"/>
                  </a:lnTo>
                  <a:lnTo>
                    <a:pt x="4402" y="5759"/>
                  </a:lnTo>
                  <a:lnTo>
                    <a:pt x="4365" y="5906"/>
                  </a:lnTo>
                  <a:lnTo>
                    <a:pt x="4035" y="5906"/>
                  </a:lnTo>
                  <a:lnTo>
                    <a:pt x="3742" y="5869"/>
                  </a:lnTo>
                  <a:lnTo>
                    <a:pt x="3411" y="5759"/>
                  </a:lnTo>
                  <a:lnTo>
                    <a:pt x="3228" y="5686"/>
                  </a:lnTo>
                  <a:lnTo>
                    <a:pt x="3191" y="5612"/>
                  </a:lnTo>
                  <a:lnTo>
                    <a:pt x="3155" y="5576"/>
                  </a:lnTo>
                  <a:lnTo>
                    <a:pt x="3118" y="5539"/>
                  </a:lnTo>
                  <a:lnTo>
                    <a:pt x="3081" y="5502"/>
                  </a:lnTo>
                  <a:lnTo>
                    <a:pt x="3045" y="5502"/>
                  </a:lnTo>
                  <a:lnTo>
                    <a:pt x="3008" y="5539"/>
                  </a:lnTo>
                  <a:lnTo>
                    <a:pt x="2971" y="5649"/>
                  </a:lnTo>
                  <a:lnTo>
                    <a:pt x="2971" y="5722"/>
                  </a:lnTo>
                  <a:lnTo>
                    <a:pt x="3008" y="5796"/>
                  </a:lnTo>
                  <a:lnTo>
                    <a:pt x="3045" y="5869"/>
                  </a:lnTo>
                  <a:lnTo>
                    <a:pt x="3191" y="6016"/>
                  </a:lnTo>
                  <a:lnTo>
                    <a:pt x="3338" y="6126"/>
                  </a:lnTo>
                  <a:lnTo>
                    <a:pt x="3522" y="6199"/>
                  </a:lnTo>
                  <a:lnTo>
                    <a:pt x="3742" y="6273"/>
                  </a:lnTo>
                  <a:lnTo>
                    <a:pt x="3962" y="6309"/>
                  </a:lnTo>
                  <a:lnTo>
                    <a:pt x="4182" y="6309"/>
                  </a:lnTo>
                  <a:lnTo>
                    <a:pt x="3962" y="6676"/>
                  </a:lnTo>
                  <a:lnTo>
                    <a:pt x="3742" y="6603"/>
                  </a:lnTo>
                  <a:lnTo>
                    <a:pt x="3228" y="6456"/>
                  </a:lnTo>
                  <a:lnTo>
                    <a:pt x="2971" y="6419"/>
                  </a:lnTo>
                  <a:lnTo>
                    <a:pt x="2715" y="6383"/>
                  </a:lnTo>
                  <a:lnTo>
                    <a:pt x="2641" y="6383"/>
                  </a:lnTo>
                  <a:lnTo>
                    <a:pt x="2641" y="6456"/>
                  </a:lnTo>
                  <a:lnTo>
                    <a:pt x="2641" y="6493"/>
                  </a:lnTo>
                  <a:lnTo>
                    <a:pt x="2678" y="6529"/>
                  </a:lnTo>
                  <a:lnTo>
                    <a:pt x="2861" y="6676"/>
                  </a:lnTo>
                  <a:lnTo>
                    <a:pt x="3081" y="6786"/>
                  </a:lnTo>
                  <a:lnTo>
                    <a:pt x="3522" y="6970"/>
                  </a:lnTo>
                  <a:lnTo>
                    <a:pt x="3742" y="7080"/>
                  </a:lnTo>
                  <a:lnTo>
                    <a:pt x="3632" y="7226"/>
                  </a:lnTo>
                  <a:lnTo>
                    <a:pt x="3522" y="7336"/>
                  </a:lnTo>
                  <a:lnTo>
                    <a:pt x="2935" y="7080"/>
                  </a:lnTo>
                  <a:lnTo>
                    <a:pt x="2311" y="6823"/>
                  </a:lnTo>
                  <a:lnTo>
                    <a:pt x="2238" y="6823"/>
                  </a:lnTo>
                  <a:lnTo>
                    <a:pt x="2201" y="6860"/>
                  </a:lnTo>
                  <a:lnTo>
                    <a:pt x="2201" y="6896"/>
                  </a:lnTo>
                  <a:lnTo>
                    <a:pt x="2201" y="6970"/>
                  </a:lnTo>
                  <a:lnTo>
                    <a:pt x="2458" y="7190"/>
                  </a:lnTo>
                  <a:lnTo>
                    <a:pt x="2678" y="7410"/>
                  </a:lnTo>
                  <a:lnTo>
                    <a:pt x="2971" y="7557"/>
                  </a:lnTo>
                  <a:lnTo>
                    <a:pt x="3265" y="7703"/>
                  </a:lnTo>
                  <a:lnTo>
                    <a:pt x="2971" y="7960"/>
                  </a:lnTo>
                  <a:lnTo>
                    <a:pt x="2641" y="7960"/>
                  </a:lnTo>
                  <a:lnTo>
                    <a:pt x="2311" y="7887"/>
                  </a:lnTo>
                  <a:lnTo>
                    <a:pt x="1981" y="7777"/>
                  </a:lnTo>
                  <a:lnTo>
                    <a:pt x="1871" y="7777"/>
                  </a:lnTo>
                  <a:lnTo>
                    <a:pt x="1834" y="7813"/>
                  </a:lnTo>
                  <a:lnTo>
                    <a:pt x="1797" y="7850"/>
                  </a:lnTo>
                  <a:lnTo>
                    <a:pt x="1797" y="7923"/>
                  </a:lnTo>
                  <a:lnTo>
                    <a:pt x="1834" y="8070"/>
                  </a:lnTo>
                  <a:lnTo>
                    <a:pt x="1944" y="8143"/>
                  </a:lnTo>
                  <a:lnTo>
                    <a:pt x="2091" y="8217"/>
                  </a:lnTo>
                  <a:lnTo>
                    <a:pt x="2238" y="8290"/>
                  </a:lnTo>
                  <a:lnTo>
                    <a:pt x="2348" y="8327"/>
                  </a:lnTo>
                  <a:lnTo>
                    <a:pt x="2164" y="8364"/>
                  </a:lnTo>
                  <a:lnTo>
                    <a:pt x="1944" y="8364"/>
                  </a:lnTo>
                  <a:lnTo>
                    <a:pt x="1761" y="8327"/>
                  </a:lnTo>
                  <a:lnTo>
                    <a:pt x="1541" y="8253"/>
                  </a:lnTo>
                  <a:lnTo>
                    <a:pt x="1247" y="8070"/>
                  </a:lnTo>
                  <a:lnTo>
                    <a:pt x="1027" y="7850"/>
                  </a:lnTo>
                  <a:lnTo>
                    <a:pt x="844" y="7593"/>
                  </a:lnTo>
                  <a:lnTo>
                    <a:pt x="697" y="7300"/>
                  </a:lnTo>
                  <a:lnTo>
                    <a:pt x="624" y="6970"/>
                  </a:lnTo>
                  <a:lnTo>
                    <a:pt x="550" y="6676"/>
                  </a:lnTo>
                  <a:lnTo>
                    <a:pt x="550" y="6346"/>
                  </a:lnTo>
                  <a:lnTo>
                    <a:pt x="550" y="6016"/>
                  </a:lnTo>
                  <a:lnTo>
                    <a:pt x="624" y="5502"/>
                  </a:lnTo>
                  <a:lnTo>
                    <a:pt x="734" y="4989"/>
                  </a:lnTo>
                  <a:lnTo>
                    <a:pt x="1064" y="3962"/>
                  </a:lnTo>
                  <a:close/>
                  <a:moveTo>
                    <a:pt x="6786" y="5429"/>
                  </a:moveTo>
                  <a:lnTo>
                    <a:pt x="6860" y="5649"/>
                  </a:lnTo>
                  <a:lnTo>
                    <a:pt x="6970" y="5832"/>
                  </a:lnTo>
                  <a:lnTo>
                    <a:pt x="7006" y="5906"/>
                  </a:lnTo>
                  <a:lnTo>
                    <a:pt x="7043" y="5979"/>
                  </a:lnTo>
                  <a:lnTo>
                    <a:pt x="7116" y="6016"/>
                  </a:lnTo>
                  <a:lnTo>
                    <a:pt x="7813" y="7006"/>
                  </a:lnTo>
                  <a:lnTo>
                    <a:pt x="8143" y="7520"/>
                  </a:lnTo>
                  <a:lnTo>
                    <a:pt x="8143" y="7667"/>
                  </a:lnTo>
                  <a:lnTo>
                    <a:pt x="8143" y="7740"/>
                  </a:lnTo>
                  <a:lnTo>
                    <a:pt x="8217" y="7813"/>
                  </a:lnTo>
                  <a:lnTo>
                    <a:pt x="8290" y="7850"/>
                  </a:lnTo>
                  <a:lnTo>
                    <a:pt x="8363" y="7850"/>
                  </a:lnTo>
                  <a:lnTo>
                    <a:pt x="8400" y="7813"/>
                  </a:lnTo>
                  <a:lnTo>
                    <a:pt x="8510" y="7887"/>
                  </a:lnTo>
                  <a:lnTo>
                    <a:pt x="8584" y="7923"/>
                  </a:lnTo>
                  <a:lnTo>
                    <a:pt x="8694" y="7960"/>
                  </a:lnTo>
                  <a:lnTo>
                    <a:pt x="8767" y="7923"/>
                  </a:lnTo>
                  <a:lnTo>
                    <a:pt x="8877" y="7997"/>
                  </a:lnTo>
                  <a:lnTo>
                    <a:pt x="8987" y="7997"/>
                  </a:lnTo>
                  <a:lnTo>
                    <a:pt x="9060" y="8033"/>
                  </a:lnTo>
                  <a:lnTo>
                    <a:pt x="9134" y="7997"/>
                  </a:lnTo>
                  <a:lnTo>
                    <a:pt x="9207" y="7923"/>
                  </a:lnTo>
                  <a:lnTo>
                    <a:pt x="9207" y="7813"/>
                  </a:lnTo>
                  <a:lnTo>
                    <a:pt x="9207" y="7740"/>
                  </a:lnTo>
                  <a:lnTo>
                    <a:pt x="9134" y="7667"/>
                  </a:lnTo>
                  <a:lnTo>
                    <a:pt x="9170" y="7557"/>
                  </a:lnTo>
                  <a:lnTo>
                    <a:pt x="9207" y="7483"/>
                  </a:lnTo>
                  <a:lnTo>
                    <a:pt x="9244" y="7410"/>
                  </a:lnTo>
                  <a:lnTo>
                    <a:pt x="9244" y="7373"/>
                  </a:lnTo>
                  <a:lnTo>
                    <a:pt x="9207" y="7300"/>
                  </a:lnTo>
                  <a:lnTo>
                    <a:pt x="9170" y="7263"/>
                  </a:lnTo>
                  <a:lnTo>
                    <a:pt x="9134" y="7226"/>
                  </a:lnTo>
                  <a:lnTo>
                    <a:pt x="8987" y="7226"/>
                  </a:lnTo>
                  <a:lnTo>
                    <a:pt x="8694" y="7336"/>
                  </a:lnTo>
                  <a:lnTo>
                    <a:pt x="8694" y="7300"/>
                  </a:lnTo>
                  <a:lnTo>
                    <a:pt x="8877" y="7153"/>
                  </a:lnTo>
                  <a:lnTo>
                    <a:pt x="9060" y="6970"/>
                  </a:lnTo>
                  <a:lnTo>
                    <a:pt x="9134" y="6860"/>
                  </a:lnTo>
                  <a:lnTo>
                    <a:pt x="9244" y="7043"/>
                  </a:lnTo>
                  <a:lnTo>
                    <a:pt x="9501" y="7446"/>
                  </a:lnTo>
                  <a:lnTo>
                    <a:pt x="9537" y="7593"/>
                  </a:lnTo>
                  <a:lnTo>
                    <a:pt x="9317" y="7887"/>
                  </a:lnTo>
                  <a:lnTo>
                    <a:pt x="9024" y="8143"/>
                  </a:lnTo>
                  <a:lnTo>
                    <a:pt x="8730" y="8364"/>
                  </a:lnTo>
                  <a:lnTo>
                    <a:pt x="8400" y="8547"/>
                  </a:lnTo>
                  <a:lnTo>
                    <a:pt x="8070" y="8657"/>
                  </a:lnTo>
                  <a:lnTo>
                    <a:pt x="7703" y="8694"/>
                  </a:lnTo>
                  <a:lnTo>
                    <a:pt x="7520" y="8694"/>
                  </a:lnTo>
                  <a:lnTo>
                    <a:pt x="7373" y="8657"/>
                  </a:lnTo>
                  <a:lnTo>
                    <a:pt x="7190" y="8620"/>
                  </a:lnTo>
                  <a:lnTo>
                    <a:pt x="7006" y="8547"/>
                  </a:lnTo>
                  <a:lnTo>
                    <a:pt x="6823" y="8437"/>
                  </a:lnTo>
                  <a:lnTo>
                    <a:pt x="6676" y="8290"/>
                  </a:lnTo>
                  <a:lnTo>
                    <a:pt x="6419" y="7997"/>
                  </a:lnTo>
                  <a:lnTo>
                    <a:pt x="6199" y="7667"/>
                  </a:lnTo>
                  <a:lnTo>
                    <a:pt x="6053" y="7300"/>
                  </a:lnTo>
                  <a:lnTo>
                    <a:pt x="6016" y="6896"/>
                  </a:lnTo>
                  <a:lnTo>
                    <a:pt x="6016" y="6676"/>
                  </a:lnTo>
                  <a:lnTo>
                    <a:pt x="6053" y="6493"/>
                  </a:lnTo>
                  <a:lnTo>
                    <a:pt x="6089" y="6309"/>
                  </a:lnTo>
                  <a:lnTo>
                    <a:pt x="6163" y="6126"/>
                  </a:lnTo>
                  <a:lnTo>
                    <a:pt x="6273" y="5943"/>
                  </a:lnTo>
                  <a:lnTo>
                    <a:pt x="6383" y="5759"/>
                  </a:lnTo>
                  <a:lnTo>
                    <a:pt x="6566" y="5576"/>
                  </a:lnTo>
                  <a:lnTo>
                    <a:pt x="6786" y="5429"/>
                  </a:lnTo>
                  <a:close/>
                  <a:moveTo>
                    <a:pt x="3852" y="0"/>
                  </a:moveTo>
                  <a:lnTo>
                    <a:pt x="3522" y="37"/>
                  </a:lnTo>
                  <a:lnTo>
                    <a:pt x="3191" y="110"/>
                  </a:lnTo>
                  <a:lnTo>
                    <a:pt x="2898" y="257"/>
                  </a:lnTo>
                  <a:lnTo>
                    <a:pt x="2604" y="440"/>
                  </a:lnTo>
                  <a:lnTo>
                    <a:pt x="2348" y="660"/>
                  </a:lnTo>
                  <a:lnTo>
                    <a:pt x="2091" y="660"/>
                  </a:lnTo>
                  <a:lnTo>
                    <a:pt x="1871" y="734"/>
                  </a:lnTo>
                  <a:lnTo>
                    <a:pt x="1687" y="880"/>
                  </a:lnTo>
                  <a:lnTo>
                    <a:pt x="1541" y="1064"/>
                  </a:lnTo>
                  <a:lnTo>
                    <a:pt x="1394" y="1284"/>
                  </a:lnTo>
                  <a:lnTo>
                    <a:pt x="1321" y="1504"/>
                  </a:lnTo>
                  <a:lnTo>
                    <a:pt x="1137" y="1944"/>
                  </a:lnTo>
                  <a:lnTo>
                    <a:pt x="660" y="3522"/>
                  </a:lnTo>
                  <a:lnTo>
                    <a:pt x="404" y="4292"/>
                  </a:lnTo>
                  <a:lnTo>
                    <a:pt x="183" y="5062"/>
                  </a:lnTo>
                  <a:lnTo>
                    <a:pt x="37" y="5759"/>
                  </a:lnTo>
                  <a:lnTo>
                    <a:pt x="0" y="6126"/>
                  </a:lnTo>
                  <a:lnTo>
                    <a:pt x="0" y="6456"/>
                  </a:lnTo>
                  <a:lnTo>
                    <a:pt x="0" y="6786"/>
                  </a:lnTo>
                  <a:lnTo>
                    <a:pt x="73" y="7153"/>
                  </a:lnTo>
                  <a:lnTo>
                    <a:pt x="183" y="7483"/>
                  </a:lnTo>
                  <a:lnTo>
                    <a:pt x="330" y="7813"/>
                  </a:lnTo>
                  <a:lnTo>
                    <a:pt x="477" y="8033"/>
                  </a:lnTo>
                  <a:lnTo>
                    <a:pt x="660" y="8253"/>
                  </a:lnTo>
                  <a:lnTo>
                    <a:pt x="880" y="8474"/>
                  </a:lnTo>
                  <a:lnTo>
                    <a:pt x="1101" y="8657"/>
                  </a:lnTo>
                  <a:lnTo>
                    <a:pt x="1357" y="8767"/>
                  </a:lnTo>
                  <a:lnTo>
                    <a:pt x="1651" y="8877"/>
                  </a:lnTo>
                  <a:lnTo>
                    <a:pt x="1908" y="8914"/>
                  </a:lnTo>
                  <a:lnTo>
                    <a:pt x="2201" y="8950"/>
                  </a:lnTo>
                  <a:lnTo>
                    <a:pt x="2458" y="8914"/>
                  </a:lnTo>
                  <a:lnTo>
                    <a:pt x="2678" y="8840"/>
                  </a:lnTo>
                  <a:lnTo>
                    <a:pt x="2898" y="8730"/>
                  </a:lnTo>
                  <a:lnTo>
                    <a:pt x="3081" y="8620"/>
                  </a:lnTo>
                  <a:lnTo>
                    <a:pt x="3448" y="8290"/>
                  </a:lnTo>
                  <a:lnTo>
                    <a:pt x="3778" y="7923"/>
                  </a:lnTo>
                  <a:lnTo>
                    <a:pt x="3815" y="7960"/>
                  </a:lnTo>
                  <a:lnTo>
                    <a:pt x="3925" y="7960"/>
                  </a:lnTo>
                  <a:lnTo>
                    <a:pt x="4035" y="7887"/>
                  </a:lnTo>
                  <a:lnTo>
                    <a:pt x="4108" y="7813"/>
                  </a:lnTo>
                  <a:lnTo>
                    <a:pt x="4108" y="7740"/>
                  </a:lnTo>
                  <a:lnTo>
                    <a:pt x="4072" y="7593"/>
                  </a:lnTo>
                  <a:lnTo>
                    <a:pt x="4182" y="7446"/>
                  </a:lnTo>
                  <a:lnTo>
                    <a:pt x="4512" y="6896"/>
                  </a:lnTo>
                  <a:lnTo>
                    <a:pt x="4769" y="6309"/>
                  </a:lnTo>
                  <a:lnTo>
                    <a:pt x="5025" y="5722"/>
                  </a:lnTo>
                  <a:lnTo>
                    <a:pt x="5209" y="5099"/>
                  </a:lnTo>
                  <a:lnTo>
                    <a:pt x="5246" y="5062"/>
                  </a:lnTo>
                  <a:lnTo>
                    <a:pt x="5282" y="4989"/>
                  </a:lnTo>
                  <a:lnTo>
                    <a:pt x="5282" y="4915"/>
                  </a:lnTo>
                  <a:lnTo>
                    <a:pt x="5466" y="4292"/>
                  </a:lnTo>
                  <a:lnTo>
                    <a:pt x="5612" y="3632"/>
                  </a:lnTo>
                  <a:lnTo>
                    <a:pt x="5722" y="2971"/>
                  </a:lnTo>
                  <a:lnTo>
                    <a:pt x="5796" y="2311"/>
                  </a:lnTo>
                  <a:lnTo>
                    <a:pt x="5832" y="1981"/>
                  </a:lnTo>
                  <a:lnTo>
                    <a:pt x="5796" y="1651"/>
                  </a:lnTo>
                  <a:lnTo>
                    <a:pt x="5759" y="1357"/>
                  </a:lnTo>
                  <a:lnTo>
                    <a:pt x="5649" y="1064"/>
                  </a:lnTo>
                  <a:lnTo>
                    <a:pt x="5539" y="807"/>
                  </a:lnTo>
                  <a:lnTo>
                    <a:pt x="5356" y="587"/>
                  </a:lnTo>
                  <a:lnTo>
                    <a:pt x="5099" y="367"/>
                  </a:lnTo>
                  <a:lnTo>
                    <a:pt x="4842" y="184"/>
                  </a:lnTo>
                  <a:lnTo>
                    <a:pt x="4512" y="73"/>
                  </a:lnTo>
                  <a:lnTo>
                    <a:pt x="4182" y="0"/>
                  </a:lnTo>
                  <a:close/>
                  <a:moveTo>
                    <a:pt x="8730" y="3962"/>
                  </a:moveTo>
                  <a:lnTo>
                    <a:pt x="8584" y="4072"/>
                  </a:lnTo>
                  <a:lnTo>
                    <a:pt x="8437" y="4182"/>
                  </a:lnTo>
                  <a:lnTo>
                    <a:pt x="8327" y="4329"/>
                  </a:lnTo>
                  <a:lnTo>
                    <a:pt x="7887" y="4439"/>
                  </a:lnTo>
                  <a:lnTo>
                    <a:pt x="7336" y="4585"/>
                  </a:lnTo>
                  <a:lnTo>
                    <a:pt x="6786" y="4842"/>
                  </a:lnTo>
                  <a:lnTo>
                    <a:pt x="6566" y="4989"/>
                  </a:lnTo>
                  <a:lnTo>
                    <a:pt x="6309" y="5172"/>
                  </a:lnTo>
                  <a:lnTo>
                    <a:pt x="6089" y="5356"/>
                  </a:lnTo>
                  <a:lnTo>
                    <a:pt x="5906" y="5576"/>
                  </a:lnTo>
                  <a:lnTo>
                    <a:pt x="5759" y="5796"/>
                  </a:lnTo>
                  <a:lnTo>
                    <a:pt x="5612" y="6053"/>
                  </a:lnTo>
                  <a:lnTo>
                    <a:pt x="5539" y="6309"/>
                  </a:lnTo>
                  <a:lnTo>
                    <a:pt x="5502" y="6603"/>
                  </a:lnTo>
                  <a:lnTo>
                    <a:pt x="5466" y="6860"/>
                  </a:lnTo>
                  <a:lnTo>
                    <a:pt x="5502" y="7116"/>
                  </a:lnTo>
                  <a:lnTo>
                    <a:pt x="5539" y="7373"/>
                  </a:lnTo>
                  <a:lnTo>
                    <a:pt x="5612" y="7630"/>
                  </a:lnTo>
                  <a:lnTo>
                    <a:pt x="5722" y="7887"/>
                  </a:lnTo>
                  <a:lnTo>
                    <a:pt x="5869" y="8107"/>
                  </a:lnTo>
                  <a:lnTo>
                    <a:pt x="6016" y="8327"/>
                  </a:lnTo>
                  <a:lnTo>
                    <a:pt x="6199" y="8547"/>
                  </a:lnTo>
                  <a:lnTo>
                    <a:pt x="6419" y="8730"/>
                  </a:lnTo>
                  <a:lnTo>
                    <a:pt x="6639" y="8914"/>
                  </a:lnTo>
                  <a:lnTo>
                    <a:pt x="6860" y="9060"/>
                  </a:lnTo>
                  <a:lnTo>
                    <a:pt x="7116" y="9170"/>
                  </a:lnTo>
                  <a:lnTo>
                    <a:pt x="7410" y="9244"/>
                  </a:lnTo>
                  <a:lnTo>
                    <a:pt x="7703" y="9281"/>
                  </a:lnTo>
                  <a:lnTo>
                    <a:pt x="8033" y="9244"/>
                  </a:lnTo>
                  <a:lnTo>
                    <a:pt x="8327" y="9170"/>
                  </a:lnTo>
                  <a:lnTo>
                    <a:pt x="8620" y="9024"/>
                  </a:lnTo>
                  <a:lnTo>
                    <a:pt x="8877" y="8877"/>
                  </a:lnTo>
                  <a:lnTo>
                    <a:pt x="9391" y="8547"/>
                  </a:lnTo>
                  <a:lnTo>
                    <a:pt x="9611" y="8364"/>
                  </a:lnTo>
                  <a:lnTo>
                    <a:pt x="9794" y="8143"/>
                  </a:lnTo>
                  <a:lnTo>
                    <a:pt x="9977" y="7923"/>
                  </a:lnTo>
                  <a:lnTo>
                    <a:pt x="10161" y="7703"/>
                  </a:lnTo>
                  <a:lnTo>
                    <a:pt x="10418" y="7190"/>
                  </a:lnTo>
                  <a:lnTo>
                    <a:pt x="10638" y="6676"/>
                  </a:lnTo>
                  <a:lnTo>
                    <a:pt x="10711" y="6346"/>
                  </a:lnTo>
                  <a:lnTo>
                    <a:pt x="10748" y="6053"/>
                  </a:lnTo>
                  <a:lnTo>
                    <a:pt x="10748" y="5722"/>
                  </a:lnTo>
                  <a:lnTo>
                    <a:pt x="10711" y="5466"/>
                  </a:lnTo>
                  <a:lnTo>
                    <a:pt x="10601" y="5172"/>
                  </a:lnTo>
                  <a:lnTo>
                    <a:pt x="10454" y="4915"/>
                  </a:lnTo>
                  <a:lnTo>
                    <a:pt x="10271" y="4659"/>
                  </a:lnTo>
                  <a:lnTo>
                    <a:pt x="10051" y="4439"/>
                  </a:lnTo>
                  <a:lnTo>
                    <a:pt x="9794" y="4255"/>
                  </a:lnTo>
                  <a:lnTo>
                    <a:pt x="9537" y="4108"/>
                  </a:lnTo>
                  <a:lnTo>
                    <a:pt x="9244" y="3998"/>
                  </a:lnTo>
                  <a:lnTo>
                    <a:pt x="8950" y="3962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318" name="Google Shape;318;p5"/>
            <p:cNvSpPr/>
            <p:nvPr/>
          </p:nvSpPr>
          <p:spPr>
            <a:xfrm>
              <a:off x="6385050" y="4208725"/>
              <a:ext cx="422775" cy="298975"/>
            </a:xfrm>
            <a:custGeom>
              <a:avLst/>
              <a:gdLst/>
              <a:ahLst/>
              <a:cxnLst/>
              <a:rect l="l" t="t" r="r" b="b"/>
              <a:pathLst>
                <a:path w="16911" h="11959" extrusionOk="0">
                  <a:moveTo>
                    <a:pt x="12215" y="8951"/>
                  </a:moveTo>
                  <a:lnTo>
                    <a:pt x="12032" y="9098"/>
                  </a:lnTo>
                  <a:lnTo>
                    <a:pt x="11848" y="9244"/>
                  </a:lnTo>
                  <a:lnTo>
                    <a:pt x="11408" y="9538"/>
                  </a:lnTo>
                  <a:lnTo>
                    <a:pt x="11005" y="9685"/>
                  </a:lnTo>
                  <a:lnTo>
                    <a:pt x="10638" y="9868"/>
                  </a:lnTo>
                  <a:lnTo>
                    <a:pt x="10124" y="10051"/>
                  </a:lnTo>
                  <a:lnTo>
                    <a:pt x="9977" y="10125"/>
                  </a:lnTo>
                  <a:lnTo>
                    <a:pt x="9794" y="10161"/>
                  </a:lnTo>
                  <a:lnTo>
                    <a:pt x="9904" y="9978"/>
                  </a:lnTo>
                  <a:lnTo>
                    <a:pt x="10051" y="9795"/>
                  </a:lnTo>
                  <a:lnTo>
                    <a:pt x="10344" y="9758"/>
                  </a:lnTo>
                  <a:lnTo>
                    <a:pt x="10601" y="9648"/>
                  </a:lnTo>
                  <a:lnTo>
                    <a:pt x="10858" y="9538"/>
                  </a:lnTo>
                  <a:lnTo>
                    <a:pt x="11115" y="9354"/>
                  </a:lnTo>
                  <a:lnTo>
                    <a:pt x="11335" y="9171"/>
                  </a:lnTo>
                  <a:lnTo>
                    <a:pt x="11371" y="9061"/>
                  </a:lnTo>
                  <a:lnTo>
                    <a:pt x="11445" y="9061"/>
                  </a:lnTo>
                  <a:lnTo>
                    <a:pt x="11481" y="9024"/>
                  </a:lnTo>
                  <a:lnTo>
                    <a:pt x="11848" y="8951"/>
                  </a:lnTo>
                  <a:close/>
                  <a:moveTo>
                    <a:pt x="12619" y="8988"/>
                  </a:moveTo>
                  <a:lnTo>
                    <a:pt x="12839" y="9061"/>
                  </a:lnTo>
                  <a:lnTo>
                    <a:pt x="12839" y="9171"/>
                  </a:lnTo>
                  <a:lnTo>
                    <a:pt x="12215" y="9685"/>
                  </a:lnTo>
                  <a:lnTo>
                    <a:pt x="11518" y="10125"/>
                  </a:lnTo>
                  <a:lnTo>
                    <a:pt x="11115" y="10345"/>
                  </a:lnTo>
                  <a:lnTo>
                    <a:pt x="10711" y="10528"/>
                  </a:lnTo>
                  <a:lnTo>
                    <a:pt x="10308" y="10712"/>
                  </a:lnTo>
                  <a:lnTo>
                    <a:pt x="9904" y="10932"/>
                  </a:lnTo>
                  <a:lnTo>
                    <a:pt x="9831" y="10822"/>
                  </a:lnTo>
                  <a:lnTo>
                    <a:pt x="9794" y="10712"/>
                  </a:lnTo>
                  <a:lnTo>
                    <a:pt x="9757" y="10455"/>
                  </a:lnTo>
                  <a:lnTo>
                    <a:pt x="9904" y="10455"/>
                  </a:lnTo>
                  <a:lnTo>
                    <a:pt x="10051" y="10381"/>
                  </a:lnTo>
                  <a:lnTo>
                    <a:pt x="10344" y="10271"/>
                  </a:lnTo>
                  <a:lnTo>
                    <a:pt x="11078" y="10015"/>
                  </a:lnTo>
                  <a:lnTo>
                    <a:pt x="11481" y="9831"/>
                  </a:lnTo>
                  <a:lnTo>
                    <a:pt x="11922" y="9611"/>
                  </a:lnTo>
                  <a:lnTo>
                    <a:pt x="12288" y="9318"/>
                  </a:lnTo>
                  <a:lnTo>
                    <a:pt x="12435" y="9171"/>
                  </a:lnTo>
                  <a:lnTo>
                    <a:pt x="12619" y="8988"/>
                  </a:lnTo>
                  <a:close/>
                  <a:moveTo>
                    <a:pt x="9464" y="514"/>
                  </a:moveTo>
                  <a:lnTo>
                    <a:pt x="9721" y="551"/>
                  </a:lnTo>
                  <a:lnTo>
                    <a:pt x="9941" y="588"/>
                  </a:lnTo>
                  <a:lnTo>
                    <a:pt x="10161" y="661"/>
                  </a:lnTo>
                  <a:lnTo>
                    <a:pt x="10344" y="771"/>
                  </a:lnTo>
                  <a:lnTo>
                    <a:pt x="10491" y="918"/>
                  </a:lnTo>
                  <a:lnTo>
                    <a:pt x="10564" y="1101"/>
                  </a:lnTo>
                  <a:lnTo>
                    <a:pt x="10601" y="1101"/>
                  </a:lnTo>
                  <a:lnTo>
                    <a:pt x="10528" y="1211"/>
                  </a:lnTo>
                  <a:lnTo>
                    <a:pt x="10528" y="1321"/>
                  </a:lnTo>
                  <a:lnTo>
                    <a:pt x="10564" y="1615"/>
                  </a:lnTo>
                  <a:lnTo>
                    <a:pt x="10638" y="1871"/>
                  </a:lnTo>
                  <a:lnTo>
                    <a:pt x="10748" y="2091"/>
                  </a:lnTo>
                  <a:lnTo>
                    <a:pt x="10931" y="2348"/>
                  </a:lnTo>
                  <a:lnTo>
                    <a:pt x="11005" y="2495"/>
                  </a:lnTo>
                  <a:lnTo>
                    <a:pt x="11041" y="2678"/>
                  </a:lnTo>
                  <a:lnTo>
                    <a:pt x="11041" y="2752"/>
                  </a:lnTo>
                  <a:lnTo>
                    <a:pt x="11005" y="2788"/>
                  </a:lnTo>
                  <a:lnTo>
                    <a:pt x="10931" y="2788"/>
                  </a:lnTo>
                  <a:lnTo>
                    <a:pt x="10858" y="2752"/>
                  </a:lnTo>
                  <a:lnTo>
                    <a:pt x="10784" y="2642"/>
                  </a:lnTo>
                  <a:lnTo>
                    <a:pt x="10674" y="2312"/>
                  </a:lnTo>
                  <a:lnTo>
                    <a:pt x="10601" y="2128"/>
                  </a:lnTo>
                  <a:lnTo>
                    <a:pt x="10491" y="1981"/>
                  </a:lnTo>
                  <a:lnTo>
                    <a:pt x="10381" y="1798"/>
                  </a:lnTo>
                  <a:lnTo>
                    <a:pt x="10234" y="1651"/>
                  </a:lnTo>
                  <a:lnTo>
                    <a:pt x="10088" y="1541"/>
                  </a:lnTo>
                  <a:lnTo>
                    <a:pt x="9904" y="1431"/>
                  </a:lnTo>
                  <a:lnTo>
                    <a:pt x="9721" y="1358"/>
                  </a:lnTo>
                  <a:lnTo>
                    <a:pt x="9537" y="1321"/>
                  </a:lnTo>
                  <a:lnTo>
                    <a:pt x="9134" y="1321"/>
                  </a:lnTo>
                  <a:lnTo>
                    <a:pt x="8950" y="1358"/>
                  </a:lnTo>
                  <a:lnTo>
                    <a:pt x="8767" y="1431"/>
                  </a:lnTo>
                  <a:lnTo>
                    <a:pt x="8694" y="1468"/>
                  </a:lnTo>
                  <a:lnTo>
                    <a:pt x="8657" y="1505"/>
                  </a:lnTo>
                  <a:lnTo>
                    <a:pt x="8694" y="1615"/>
                  </a:lnTo>
                  <a:lnTo>
                    <a:pt x="8767" y="1688"/>
                  </a:lnTo>
                  <a:lnTo>
                    <a:pt x="8804" y="1725"/>
                  </a:lnTo>
                  <a:lnTo>
                    <a:pt x="8877" y="1725"/>
                  </a:lnTo>
                  <a:lnTo>
                    <a:pt x="9097" y="1688"/>
                  </a:lnTo>
                  <a:lnTo>
                    <a:pt x="9281" y="1688"/>
                  </a:lnTo>
                  <a:lnTo>
                    <a:pt x="9501" y="1725"/>
                  </a:lnTo>
                  <a:lnTo>
                    <a:pt x="9684" y="1798"/>
                  </a:lnTo>
                  <a:lnTo>
                    <a:pt x="9867" y="1871"/>
                  </a:lnTo>
                  <a:lnTo>
                    <a:pt x="10014" y="2018"/>
                  </a:lnTo>
                  <a:lnTo>
                    <a:pt x="10161" y="2165"/>
                  </a:lnTo>
                  <a:lnTo>
                    <a:pt x="10271" y="2348"/>
                  </a:lnTo>
                  <a:lnTo>
                    <a:pt x="10418" y="2788"/>
                  </a:lnTo>
                  <a:lnTo>
                    <a:pt x="10528" y="2972"/>
                  </a:lnTo>
                  <a:lnTo>
                    <a:pt x="10638" y="3119"/>
                  </a:lnTo>
                  <a:lnTo>
                    <a:pt x="10528" y="3192"/>
                  </a:lnTo>
                  <a:lnTo>
                    <a:pt x="10308" y="3375"/>
                  </a:lnTo>
                  <a:lnTo>
                    <a:pt x="10088" y="3595"/>
                  </a:lnTo>
                  <a:lnTo>
                    <a:pt x="9904" y="3816"/>
                  </a:lnTo>
                  <a:lnTo>
                    <a:pt x="9794" y="4072"/>
                  </a:lnTo>
                  <a:lnTo>
                    <a:pt x="9721" y="4292"/>
                  </a:lnTo>
                  <a:lnTo>
                    <a:pt x="9684" y="4512"/>
                  </a:lnTo>
                  <a:lnTo>
                    <a:pt x="9721" y="4733"/>
                  </a:lnTo>
                  <a:lnTo>
                    <a:pt x="9757" y="4953"/>
                  </a:lnTo>
                  <a:lnTo>
                    <a:pt x="9867" y="5136"/>
                  </a:lnTo>
                  <a:lnTo>
                    <a:pt x="10014" y="5283"/>
                  </a:lnTo>
                  <a:lnTo>
                    <a:pt x="10198" y="5429"/>
                  </a:lnTo>
                  <a:lnTo>
                    <a:pt x="10418" y="5503"/>
                  </a:lnTo>
                  <a:lnTo>
                    <a:pt x="10638" y="5576"/>
                  </a:lnTo>
                  <a:lnTo>
                    <a:pt x="10895" y="5540"/>
                  </a:lnTo>
                  <a:lnTo>
                    <a:pt x="11151" y="5503"/>
                  </a:lnTo>
                  <a:lnTo>
                    <a:pt x="11371" y="5393"/>
                  </a:lnTo>
                  <a:lnTo>
                    <a:pt x="12032" y="5063"/>
                  </a:lnTo>
                  <a:lnTo>
                    <a:pt x="12692" y="4659"/>
                  </a:lnTo>
                  <a:lnTo>
                    <a:pt x="12729" y="4586"/>
                  </a:lnTo>
                  <a:lnTo>
                    <a:pt x="12765" y="4512"/>
                  </a:lnTo>
                  <a:lnTo>
                    <a:pt x="12765" y="4439"/>
                  </a:lnTo>
                  <a:lnTo>
                    <a:pt x="12729" y="4402"/>
                  </a:lnTo>
                  <a:lnTo>
                    <a:pt x="12692" y="4329"/>
                  </a:lnTo>
                  <a:lnTo>
                    <a:pt x="12619" y="4292"/>
                  </a:lnTo>
                  <a:lnTo>
                    <a:pt x="12472" y="4292"/>
                  </a:lnTo>
                  <a:lnTo>
                    <a:pt x="12032" y="4549"/>
                  </a:lnTo>
                  <a:lnTo>
                    <a:pt x="11591" y="4843"/>
                  </a:lnTo>
                  <a:lnTo>
                    <a:pt x="11371" y="4953"/>
                  </a:lnTo>
                  <a:lnTo>
                    <a:pt x="11151" y="5063"/>
                  </a:lnTo>
                  <a:lnTo>
                    <a:pt x="10895" y="5136"/>
                  </a:lnTo>
                  <a:lnTo>
                    <a:pt x="10528" y="5136"/>
                  </a:lnTo>
                  <a:lnTo>
                    <a:pt x="10418" y="5099"/>
                  </a:lnTo>
                  <a:lnTo>
                    <a:pt x="10308" y="5026"/>
                  </a:lnTo>
                  <a:lnTo>
                    <a:pt x="10234" y="4953"/>
                  </a:lnTo>
                  <a:lnTo>
                    <a:pt x="10161" y="4843"/>
                  </a:lnTo>
                  <a:lnTo>
                    <a:pt x="10124" y="4733"/>
                  </a:lnTo>
                  <a:lnTo>
                    <a:pt x="10088" y="4476"/>
                  </a:lnTo>
                  <a:lnTo>
                    <a:pt x="10124" y="4366"/>
                  </a:lnTo>
                  <a:lnTo>
                    <a:pt x="10161" y="4219"/>
                  </a:lnTo>
                  <a:lnTo>
                    <a:pt x="10271" y="3999"/>
                  </a:lnTo>
                  <a:lnTo>
                    <a:pt x="10454" y="3816"/>
                  </a:lnTo>
                  <a:lnTo>
                    <a:pt x="10674" y="3632"/>
                  </a:lnTo>
                  <a:lnTo>
                    <a:pt x="10968" y="3375"/>
                  </a:lnTo>
                  <a:lnTo>
                    <a:pt x="11225" y="3119"/>
                  </a:lnTo>
                  <a:lnTo>
                    <a:pt x="11335" y="2972"/>
                  </a:lnTo>
                  <a:lnTo>
                    <a:pt x="11408" y="2825"/>
                  </a:lnTo>
                  <a:lnTo>
                    <a:pt x="11408" y="2642"/>
                  </a:lnTo>
                  <a:lnTo>
                    <a:pt x="11408" y="2422"/>
                  </a:lnTo>
                  <a:lnTo>
                    <a:pt x="11335" y="2275"/>
                  </a:lnTo>
                  <a:lnTo>
                    <a:pt x="11261" y="2165"/>
                  </a:lnTo>
                  <a:lnTo>
                    <a:pt x="11078" y="1871"/>
                  </a:lnTo>
                  <a:lnTo>
                    <a:pt x="10895" y="1578"/>
                  </a:lnTo>
                  <a:lnTo>
                    <a:pt x="10821" y="1431"/>
                  </a:lnTo>
                  <a:lnTo>
                    <a:pt x="10821" y="1284"/>
                  </a:lnTo>
                  <a:lnTo>
                    <a:pt x="10895" y="1248"/>
                  </a:lnTo>
                  <a:lnTo>
                    <a:pt x="11298" y="1138"/>
                  </a:lnTo>
                  <a:lnTo>
                    <a:pt x="11702" y="1028"/>
                  </a:lnTo>
                  <a:lnTo>
                    <a:pt x="12142" y="954"/>
                  </a:lnTo>
                  <a:lnTo>
                    <a:pt x="12582" y="918"/>
                  </a:lnTo>
                  <a:lnTo>
                    <a:pt x="12802" y="954"/>
                  </a:lnTo>
                  <a:lnTo>
                    <a:pt x="13022" y="1028"/>
                  </a:lnTo>
                  <a:lnTo>
                    <a:pt x="13205" y="1101"/>
                  </a:lnTo>
                  <a:lnTo>
                    <a:pt x="13352" y="1211"/>
                  </a:lnTo>
                  <a:lnTo>
                    <a:pt x="13499" y="1358"/>
                  </a:lnTo>
                  <a:lnTo>
                    <a:pt x="13609" y="1505"/>
                  </a:lnTo>
                  <a:lnTo>
                    <a:pt x="13829" y="1908"/>
                  </a:lnTo>
                  <a:lnTo>
                    <a:pt x="14012" y="2202"/>
                  </a:lnTo>
                  <a:lnTo>
                    <a:pt x="13866" y="2422"/>
                  </a:lnTo>
                  <a:lnTo>
                    <a:pt x="13682" y="2568"/>
                  </a:lnTo>
                  <a:lnTo>
                    <a:pt x="13499" y="2678"/>
                  </a:lnTo>
                  <a:lnTo>
                    <a:pt x="13279" y="2788"/>
                  </a:lnTo>
                  <a:lnTo>
                    <a:pt x="12839" y="2935"/>
                  </a:lnTo>
                  <a:lnTo>
                    <a:pt x="12362" y="3082"/>
                  </a:lnTo>
                  <a:lnTo>
                    <a:pt x="11995" y="3229"/>
                  </a:lnTo>
                  <a:lnTo>
                    <a:pt x="11518" y="3449"/>
                  </a:lnTo>
                  <a:lnTo>
                    <a:pt x="11298" y="3559"/>
                  </a:lnTo>
                  <a:lnTo>
                    <a:pt x="11151" y="3742"/>
                  </a:lnTo>
                  <a:lnTo>
                    <a:pt x="11041" y="3889"/>
                  </a:lnTo>
                  <a:lnTo>
                    <a:pt x="11005" y="3999"/>
                  </a:lnTo>
                  <a:lnTo>
                    <a:pt x="11005" y="4109"/>
                  </a:lnTo>
                  <a:lnTo>
                    <a:pt x="11005" y="4182"/>
                  </a:lnTo>
                  <a:lnTo>
                    <a:pt x="11041" y="4256"/>
                  </a:lnTo>
                  <a:lnTo>
                    <a:pt x="11115" y="4292"/>
                  </a:lnTo>
                  <a:lnTo>
                    <a:pt x="11335" y="4292"/>
                  </a:lnTo>
                  <a:lnTo>
                    <a:pt x="11371" y="4219"/>
                  </a:lnTo>
                  <a:lnTo>
                    <a:pt x="11408" y="4146"/>
                  </a:lnTo>
                  <a:lnTo>
                    <a:pt x="11445" y="4072"/>
                  </a:lnTo>
                  <a:lnTo>
                    <a:pt x="11555" y="3962"/>
                  </a:lnTo>
                  <a:lnTo>
                    <a:pt x="11775" y="3816"/>
                  </a:lnTo>
                  <a:lnTo>
                    <a:pt x="12068" y="3669"/>
                  </a:lnTo>
                  <a:lnTo>
                    <a:pt x="12288" y="3595"/>
                  </a:lnTo>
                  <a:lnTo>
                    <a:pt x="12802" y="3412"/>
                  </a:lnTo>
                  <a:lnTo>
                    <a:pt x="13279" y="3229"/>
                  </a:lnTo>
                  <a:lnTo>
                    <a:pt x="13572" y="3119"/>
                  </a:lnTo>
                  <a:lnTo>
                    <a:pt x="13866" y="2972"/>
                  </a:lnTo>
                  <a:lnTo>
                    <a:pt x="14086" y="2752"/>
                  </a:lnTo>
                  <a:lnTo>
                    <a:pt x="14159" y="2642"/>
                  </a:lnTo>
                  <a:lnTo>
                    <a:pt x="14233" y="2495"/>
                  </a:lnTo>
                  <a:lnTo>
                    <a:pt x="14306" y="2568"/>
                  </a:lnTo>
                  <a:lnTo>
                    <a:pt x="14489" y="2715"/>
                  </a:lnTo>
                  <a:lnTo>
                    <a:pt x="14673" y="2788"/>
                  </a:lnTo>
                  <a:lnTo>
                    <a:pt x="14893" y="2898"/>
                  </a:lnTo>
                  <a:lnTo>
                    <a:pt x="15076" y="3009"/>
                  </a:lnTo>
                  <a:lnTo>
                    <a:pt x="15296" y="3192"/>
                  </a:lnTo>
                  <a:lnTo>
                    <a:pt x="15480" y="3449"/>
                  </a:lnTo>
                  <a:lnTo>
                    <a:pt x="15626" y="3705"/>
                  </a:lnTo>
                  <a:lnTo>
                    <a:pt x="15700" y="3999"/>
                  </a:lnTo>
                  <a:lnTo>
                    <a:pt x="15480" y="4366"/>
                  </a:lnTo>
                  <a:lnTo>
                    <a:pt x="15370" y="4549"/>
                  </a:lnTo>
                  <a:lnTo>
                    <a:pt x="15186" y="4696"/>
                  </a:lnTo>
                  <a:lnTo>
                    <a:pt x="14966" y="4879"/>
                  </a:lnTo>
                  <a:lnTo>
                    <a:pt x="14709" y="5063"/>
                  </a:lnTo>
                  <a:lnTo>
                    <a:pt x="14416" y="5173"/>
                  </a:lnTo>
                  <a:lnTo>
                    <a:pt x="14123" y="5283"/>
                  </a:lnTo>
                  <a:lnTo>
                    <a:pt x="13572" y="5429"/>
                  </a:lnTo>
                  <a:lnTo>
                    <a:pt x="13022" y="5613"/>
                  </a:lnTo>
                  <a:lnTo>
                    <a:pt x="12765" y="5723"/>
                  </a:lnTo>
                  <a:lnTo>
                    <a:pt x="12509" y="5870"/>
                  </a:lnTo>
                  <a:lnTo>
                    <a:pt x="12288" y="6016"/>
                  </a:lnTo>
                  <a:lnTo>
                    <a:pt x="12105" y="6236"/>
                  </a:lnTo>
                  <a:lnTo>
                    <a:pt x="11958" y="6420"/>
                  </a:lnTo>
                  <a:lnTo>
                    <a:pt x="11922" y="6640"/>
                  </a:lnTo>
                  <a:lnTo>
                    <a:pt x="11922" y="6823"/>
                  </a:lnTo>
                  <a:lnTo>
                    <a:pt x="11958" y="7007"/>
                  </a:lnTo>
                  <a:lnTo>
                    <a:pt x="12032" y="7154"/>
                  </a:lnTo>
                  <a:lnTo>
                    <a:pt x="12178" y="7300"/>
                  </a:lnTo>
                  <a:lnTo>
                    <a:pt x="12325" y="7410"/>
                  </a:lnTo>
                  <a:lnTo>
                    <a:pt x="12545" y="7520"/>
                  </a:lnTo>
                  <a:lnTo>
                    <a:pt x="12765" y="7557"/>
                  </a:lnTo>
                  <a:lnTo>
                    <a:pt x="12985" y="7557"/>
                  </a:lnTo>
                  <a:lnTo>
                    <a:pt x="13205" y="7520"/>
                  </a:lnTo>
                  <a:lnTo>
                    <a:pt x="13426" y="7484"/>
                  </a:lnTo>
                  <a:lnTo>
                    <a:pt x="13682" y="7410"/>
                  </a:lnTo>
                  <a:lnTo>
                    <a:pt x="13976" y="7300"/>
                  </a:lnTo>
                  <a:lnTo>
                    <a:pt x="14196" y="7154"/>
                  </a:lnTo>
                  <a:lnTo>
                    <a:pt x="14306" y="7043"/>
                  </a:lnTo>
                  <a:lnTo>
                    <a:pt x="14343" y="6970"/>
                  </a:lnTo>
                  <a:lnTo>
                    <a:pt x="14379" y="6823"/>
                  </a:lnTo>
                  <a:lnTo>
                    <a:pt x="14343" y="6787"/>
                  </a:lnTo>
                  <a:lnTo>
                    <a:pt x="14269" y="6750"/>
                  </a:lnTo>
                  <a:lnTo>
                    <a:pt x="14086" y="6750"/>
                  </a:lnTo>
                  <a:lnTo>
                    <a:pt x="13902" y="6823"/>
                  </a:lnTo>
                  <a:lnTo>
                    <a:pt x="13536" y="6970"/>
                  </a:lnTo>
                  <a:lnTo>
                    <a:pt x="13316" y="7043"/>
                  </a:lnTo>
                  <a:lnTo>
                    <a:pt x="13095" y="7080"/>
                  </a:lnTo>
                  <a:lnTo>
                    <a:pt x="12655" y="7080"/>
                  </a:lnTo>
                  <a:lnTo>
                    <a:pt x="12509" y="7007"/>
                  </a:lnTo>
                  <a:lnTo>
                    <a:pt x="12435" y="6933"/>
                  </a:lnTo>
                  <a:lnTo>
                    <a:pt x="12362" y="6823"/>
                  </a:lnTo>
                  <a:lnTo>
                    <a:pt x="12362" y="6713"/>
                  </a:lnTo>
                  <a:lnTo>
                    <a:pt x="12398" y="6603"/>
                  </a:lnTo>
                  <a:lnTo>
                    <a:pt x="12472" y="6493"/>
                  </a:lnTo>
                  <a:lnTo>
                    <a:pt x="12655" y="6310"/>
                  </a:lnTo>
                  <a:lnTo>
                    <a:pt x="12875" y="6163"/>
                  </a:lnTo>
                  <a:lnTo>
                    <a:pt x="13132" y="6053"/>
                  </a:lnTo>
                  <a:lnTo>
                    <a:pt x="13609" y="5906"/>
                  </a:lnTo>
                  <a:lnTo>
                    <a:pt x="14453" y="5613"/>
                  </a:lnTo>
                  <a:lnTo>
                    <a:pt x="14893" y="5429"/>
                  </a:lnTo>
                  <a:lnTo>
                    <a:pt x="15076" y="5319"/>
                  </a:lnTo>
                  <a:lnTo>
                    <a:pt x="15260" y="5173"/>
                  </a:lnTo>
                  <a:lnTo>
                    <a:pt x="15516" y="4953"/>
                  </a:lnTo>
                  <a:lnTo>
                    <a:pt x="15736" y="4659"/>
                  </a:lnTo>
                  <a:lnTo>
                    <a:pt x="15736" y="4696"/>
                  </a:lnTo>
                  <a:lnTo>
                    <a:pt x="15700" y="4806"/>
                  </a:lnTo>
                  <a:lnTo>
                    <a:pt x="15773" y="4916"/>
                  </a:lnTo>
                  <a:lnTo>
                    <a:pt x="15847" y="4989"/>
                  </a:lnTo>
                  <a:lnTo>
                    <a:pt x="15957" y="5026"/>
                  </a:lnTo>
                  <a:lnTo>
                    <a:pt x="16103" y="5063"/>
                  </a:lnTo>
                  <a:lnTo>
                    <a:pt x="16177" y="5099"/>
                  </a:lnTo>
                  <a:lnTo>
                    <a:pt x="16250" y="5209"/>
                  </a:lnTo>
                  <a:lnTo>
                    <a:pt x="16323" y="5356"/>
                  </a:lnTo>
                  <a:lnTo>
                    <a:pt x="16140" y="5393"/>
                  </a:lnTo>
                  <a:lnTo>
                    <a:pt x="15920" y="5466"/>
                  </a:lnTo>
                  <a:lnTo>
                    <a:pt x="15553" y="5650"/>
                  </a:lnTo>
                  <a:lnTo>
                    <a:pt x="15003" y="5833"/>
                  </a:lnTo>
                  <a:lnTo>
                    <a:pt x="14783" y="5906"/>
                  </a:lnTo>
                  <a:lnTo>
                    <a:pt x="14709" y="5980"/>
                  </a:lnTo>
                  <a:lnTo>
                    <a:pt x="14636" y="6090"/>
                  </a:lnTo>
                  <a:lnTo>
                    <a:pt x="14599" y="6163"/>
                  </a:lnTo>
                  <a:lnTo>
                    <a:pt x="14673" y="6273"/>
                  </a:lnTo>
                  <a:lnTo>
                    <a:pt x="14783" y="6310"/>
                  </a:lnTo>
                  <a:lnTo>
                    <a:pt x="14893" y="6310"/>
                  </a:lnTo>
                  <a:lnTo>
                    <a:pt x="15150" y="6273"/>
                  </a:lnTo>
                  <a:lnTo>
                    <a:pt x="15406" y="6163"/>
                  </a:lnTo>
                  <a:lnTo>
                    <a:pt x="15626" y="6053"/>
                  </a:lnTo>
                  <a:lnTo>
                    <a:pt x="16030" y="5870"/>
                  </a:lnTo>
                  <a:lnTo>
                    <a:pt x="16213" y="5723"/>
                  </a:lnTo>
                  <a:lnTo>
                    <a:pt x="16397" y="5576"/>
                  </a:lnTo>
                  <a:lnTo>
                    <a:pt x="16397" y="5833"/>
                  </a:lnTo>
                  <a:lnTo>
                    <a:pt x="16397" y="6090"/>
                  </a:lnTo>
                  <a:lnTo>
                    <a:pt x="16397" y="6493"/>
                  </a:lnTo>
                  <a:lnTo>
                    <a:pt x="16397" y="6567"/>
                  </a:lnTo>
                  <a:lnTo>
                    <a:pt x="16323" y="6603"/>
                  </a:lnTo>
                  <a:lnTo>
                    <a:pt x="16177" y="6933"/>
                  </a:lnTo>
                  <a:lnTo>
                    <a:pt x="16067" y="7264"/>
                  </a:lnTo>
                  <a:lnTo>
                    <a:pt x="15076" y="7264"/>
                  </a:lnTo>
                  <a:lnTo>
                    <a:pt x="14783" y="7300"/>
                  </a:lnTo>
                  <a:lnTo>
                    <a:pt x="14526" y="7410"/>
                  </a:lnTo>
                  <a:lnTo>
                    <a:pt x="14343" y="7594"/>
                  </a:lnTo>
                  <a:lnTo>
                    <a:pt x="14196" y="7814"/>
                  </a:lnTo>
                  <a:lnTo>
                    <a:pt x="14086" y="8034"/>
                  </a:lnTo>
                  <a:lnTo>
                    <a:pt x="14049" y="8181"/>
                  </a:lnTo>
                  <a:lnTo>
                    <a:pt x="14012" y="8327"/>
                  </a:lnTo>
                  <a:lnTo>
                    <a:pt x="14049" y="8584"/>
                  </a:lnTo>
                  <a:lnTo>
                    <a:pt x="14159" y="8841"/>
                  </a:lnTo>
                  <a:lnTo>
                    <a:pt x="14306" y="9098"/>
                  </a:lnTo>
                  <a:lnTo>
                    <a:pt x="14489" y="9318"/>
                  </a:lnTo>
                  <a:lnTo>
                    <a:pt x="14673" y="9538"/>
                  </a:lnTo>
                  <a:lnTo>
                    <a:pt x="14856" y="9758"/>
                  </a:lnTo>
                  <a:lnTo>
                    <a:pt x="15003" y="9831"/>
                  </a:lnTo>
                  <a:lnTo>
                    <a:pt x="15150" y="9868"/>
                  </a:lnTo>
                  <a:lnTo>
                    <a:pt x="15223" y="9831"/>
                  </a:lnTo>
                  <a:lnTo>
                    <a:pt x="15260" y="9758"/>
                  </a:lnTo>
                  <a:lnTo>
                    <a:pt x="15260" y="9685"/>
                  </a:lnTo>
                  <a:lnTo>
                    <a:pt x="15260" y="9574"/>
                  </a:lnTo>
                  <a:lnTo>
                    <a:pt x="15150" y="9428"/>
                  </a:lnTo>
                  <a:lnTo>
                    <a:pt x="14893" y="9134"/>
                  </a:lnTo>
                  <a:lnTo>
                    <a:pt x="14709" y="8951"/>
                  </a:lnTo>
                  <a:lnTo>
                    <a:pt x="14563" y="8731"/>
                  </a:lnTo>
                  <a:lnTo>
                    <a:pt x="14489" y="8511"/>
                  </a:lnTo>
                  <a:lnTo>
                    <a:pt x="14453" y="8364"/>
                  </a:lnTo>
                  <a:lnTo>
                    <a:pt x="14453" y="8254"/>
                  </a:lnTo>
                  <a:lnTo>
                    <a:pt x="14489" y="8107"/>
                  </a:lnTo>
                  <a:lnTo>
                    <a:pt x="14563" y="7997"/>
                  </a:lnTo>
                  <a:lnTo>
                    <a:pt x="14673" y="7850"/>
                  </a:lnTo>
                  <a:lnTo>
                    <a:pt x="14893" y="7740"/>
                  </a:lnTo>
                  <a:lnTo>
                    <a:pt x="15113" y="7667"/>
                  </a:lnTo>
                  <a:lnTo>
                    <a:pt x="15333" y="7630"/>
                  </a:lnTo>
                  <a:lnTo>
                    <a:pt x="16103" y="7630"/>
                  </a:lnTo>
                  <a:lnTo>
                    <a:pt x="15993" y="7850"/>
                  </a:lnTo>
                  <a:lnTo>
                    <a:pt x="15957" y="7961"/>
                  </a:lnTo>
                  <a:lnTo>
                    <a:pt x="15993" y="8107"/>
                  </a:lnTo>
                  <a:lnTo>
                    <a:pt x="16030" y="8327"/>
                  </a:lnTo>
                  <a:lnTo>
                    <a:pt x="16030" y="8584"/>
                  </a:lnTo>
                  <a:lnTo>
                    <a:pt x="16030" y="8804"/>
                  </a:lnTo>
                  <a:lnTo>
                    <a:pt x="15993" y="9024"/>
                  </a:lnTo>
                  <a:lnTo>
                    <a:pt x="15920" y="8841"/>
                  </a:lnTo>
                  <a:lnTo>
                    <a:pt x="15847" y="8694"/>
                  </a:lnTo>
                  <a:lnTo>
                    <a:pt x="15736" y="8511"/>
                  </a:lnTo>
                  <a:lnTo>
                    <a:pt x="15590" y="8364"/>
                  </a:lnTo>
                  <a:lnTo>
                    <a:pt x="15516" y="8327"/>
                  </a:lnTo>
                  <a:lnTo>
                    <a:pt x="15370" y="8327"/>
                  </a:lnTo>
                  <a:lnTo>
                    <a:pt x="15296" y="8364"/>
                  </a:lnTo>
                  <a:lnTo>
                    <a:pt x="15260" y="8437"/>
                  </a:lnTo>
                  <a:lnTo>
                    <a:pt x="15260" y="8511"/>
                  </a:lnTo>
                  <a:lnTo>
                    <a:pt x="15260" y="8584"/>
                  </a:lnTo>
                  <a:lnTo>
                    <a:pt x="15296" y="8657"/>
                  </a:lnTo>
                  <a:lnTo>
                    <a:pt x="15480" y="8914"/>
                  </a:lnTo>
                  <a:lnTo>
                    <a:pt x="15590" y="9171"/>
                  </a:lnTo>
                  <a:lnTo>
                    <a:pt x="15626" y="9464"/>
                  </a:lnTo>
                  <a:lnTo>
                    <a:pt x="15590" y="9795"/>
                  </a:lnTo>
                  <a:lnTo>
                    <a:pt x="15590" y="9868"/>
                  </a:lnTo>
                  <a:lnTo>
                    <a:pt x="15626" y="9978"/>
                  </a:lnTo>
                  <a:lnTo>
                    <a:pt x="15370" y="10308"/>
                  </a:lnTo>
                  <a:lnTo>
                    <a:pt x="15040" y="10638"/>
                  </a:lnTo>
                  <a:lnTo>
                    <a:pt x="14893" y="10748"/>
                  </a:lnTo>
                  <a:lnTo>
                    <a:pt x="14673" y="10895"/>
                  </a:lnTo>
                  <a:lnTo>
                    <a:pt x="14269" y="11042"/>
                  </a:lnTo>
                  <a:lnTo>
                    <a:pt x="14306" y="10968"/>
                  </a:lnTo>
                  <a:lnTo>
                    <a:pt x="14343" y="10638"/>
                  </a:lnTo>
                  <a:lnTo>
                    <a:pt x="14306" y="10345"/>
                  </a:lnTo>
                  <a:lnTo>
                    <a:pt x="14233" y="10015"/>
                  </a:lnTo>
                  <a:lnTo>
                    <a:pt x="14086" y="9721"/>
                  </a:lnTo>
                  <a:lnTo>
                    <a:pt x="13902" y="9428"/>
                  </a:lnTo>
                  <a:lnTo>
                    <a:pt x="13682" y="9171"/>
                  </a:lnTo>
                  <a:lnTo>
                    <a:pt x="13499" y="9024"/>
                  </a:lnTo>
                  <a:lnTo>
                    <a:pt x="13426" y="8914"/>
                  </a:lnTo>
                  <a:lnTo>
                    <a:pt x="13352" y="8841"/>
                  </a:lnTo>
                  <a:lnTo>
                    <a:pt x="13169" y="8841"/>
                  </a:lnTo>
                  <a:lnTo>
                    <a:pt x="12839" y="8694"/>
                  </a:lnTo>
                  <a:lnTo>
                    <a:pt x="12875" y="8584"/>
                  </a:lnTo>
                  <a:lnTo>
                    <a:pt x="12875" y="8437"/>
                  </a:lnTo>
                  <a:lnTo>
                    <a:pt x="12875" y="8364"/>
                  </a:lnTo>
                  <a:lnTo>
                    <a:pt x="12839" y="8327"/>
                  </a:lnTo>
                  <a:lnTo>
                    <a:pt x="12765" y="8291"/>
                  </a:lnTo>
                  <a:lnTo>
                    <a:pt x="12655" y="8291"/>
                  </a:lnTo>
                  <a:lnTo>
                    <a:pt x="12582" y="8327"/>
                  </a:lnTo>
                  <a:lnTo>
                    <a:pt x="12545" y="8401"/>
                  </a:lnTo>
                  <a:lnTo>
                    <a:pt x="12472" y="8584"/>
                  </a:lnTo>
                  <a:lnTo>
                    <a:pt x="12252" y="8547"/>
                  </a:lnTo>
                  <a:lnTo>
                    <a:pt x="12032" y="8584"/>
                  </a:lnTo>
                  <a:lnTo>
                    <a:pt x="11812" y="8621"/>
                  </a:lnTo>
                  <a:lnTo>
                    <a:pt x="11628" y="8694"/>
                  </a:lnTo>
                  <a:lnTo>
                    <a:pt x="11555" y="8584"/>
                  </a:lnTo>
                  <a:lnTo>
                    <a:pt x="11445" y="8511"/>
                  </a:lnTo>
                  <a:lnTo>
                    <a:pt x="11261" y="8511"/>
                  </a:lnTo>
                  <a:lnTo>
                    <a:pt x="11188" y="8584"/>
                  </a:lnTo>
                  <a:lnTo>
                    <a:pt x="11115" y="8657"/>
                  </a:lnTo>
                  <a:lnTo>
                    <a:pt x="11041" y="8731"/>
                  </a:lnTo>
                  <a:lnTo>
                    <a:pt x="10895" y="8914"/>
                  </a:lnTo>
                  <a:lnTo>
                    <a:pt x="10748" y="9061"/>
                  </a:lnTo>
                  <a:lnTo>
                    <a:pt x="10454" y="9208"/>
                  </a:lnTo>
                  <a:lnTo>
                    <a:pt x="10124" y="9318"/>
                  </a:lnTo>
                  <a:lnTo>
                    <a:pt x="9794" y="9391"/>
                  </a:lnTo>
                  <a:lnTo>
                    <a:pt x="9464" y="9428"/>
                  </a:lnTo>
                  <a:lnTo>
                    <a:pt x="8767" y="9428"/>
                  </a:lnTo>
                  <a:lnTo>
                    <a:pt x="8327" y="9354"/>
                  </a:lnTo>
                  <a:lnTo>
                    <a:pt x="8180" y="9318"/>
                  </a:lnTo>
                  <a:lnTo>
                    <a:pt x="8143" y="9318"/>
                  </a:lnTo>
                  <a:lnTo>
                    <a:pt x="8143" y="9281"/>
                  </a:lnTo>
                  <a:lnTo>
                    <a:pt x="8143" y="9134"/>
                  </a:lnTo>
                  <a:lnTo>
                    <a:pt x="8033" y="9024"/>
                  </a:lnTo>
                  <a:lnTo>
                    <a:pt x="8290" y="8621"/>
                  </a:lnTo>
                  <a:lnTo>
                    <a:pt x="8547" y="8181"/>
                  </a:lnTo>
                  <a:lnTo>
                    <a:pt x="8767" y="7924"/>
                  </a:lnTo>
                  <a:lnTo>
                    <a:pt x="8987" y="7630"/>
                  </a:lnTo>
                  <a:lnTo>
                    <a:pt x="9244" y="7410"/>
                  </a:lnTo>
                  <a:lnTo>
                    <a:pt x="9501" y="7154"/>
                  </a:lnTo>
                  <a:lnTo>
                    <a:pt x="9794" y="6970"/>
                  </a:lnTo>
                  <a:lnTo>
                    <a:pt x="10088" y="6787"/>
                  </a:lnTo>
                  <a:lnTo>
                    <a:pt x="10234" y="6713"/>
                  </a:lnTo>
                  <a:lnTo>
                    <a:pt x="10418" y="6713"/>
                  </a:lnTo>
                  <a:lnTo>
                    <a:pt x="10491" y="6750"/>
                  </a:lnTo>
                  <a:lnTo>
                    <a:pt x="10528" y="6823"/>
                  </a:lnTo>
                  <a:lnTo>
                    <a:pt x="10528" y="6897"/>
                  </a:lnTo>
                  <a:lnTo>
                    <a:pt x="10528" y="7043"/>
                  </a:lnTo>
                  <a:lnTo>
                    <a:pt x="10454" y="7154"/>
                  </a:lnTo>
                  <a:lnTo>
                    <a:pt x="10308" y="7374"/>
                  </a:lnTo>
                  <a:lnTo>
                    <a:pt x="10051" y="7667"/>
                  </a:lnTo>
                  <a:lnTo>
                    <a:pt x="9757" y="7961"/>
                  </a:lnTo>
                  <a:lnTo>
                    <a:pt x="9501" y="8291"/>
                  </a:lnTo>
                  <a:lnTo>
                    <a:pt x="9281" y="8657"/>
                  </a:lnTo>
                  <a:lnTo>
                    <a:pt x="9281" y="8731"/>
                  </a:lnTo>
                  <a:lnTo>
                    <a:pt x="9317" y="8841"/>
                  </a:lnTo>
                  <a:lnTo>
                    <a:pt x="9391" y="8878"/>
                  </a:lnTo>
                  <a:lnTo>
                    <a:pt x="9501" y="8878"/>
                  </a:lnTo>
                  <a:lnTo>
                    <a:pt x="9721" y="8694"/>
                  </a:lnTo>
                  <a:lnTo>
                    <a:pt x="9941" y="8474"/>
                  </a:lnTo>
                  <a:lnTo>
                    <a:pt x="10271" y="7997"/>
                  </a:lnTo>
                  <a:lnTo>
                    <a:pt x="10601" y="7630"/>
                  </a:lnTo>
                  <a:lnTo>
                    <a:pt x="10748" y="7447"/>
                  </a:lnTo>
                  <a:lnTo>
                    <a:pt x="10858" y="7227"/>
                  </a:lnTo>
                  <a:lnTo>
                    <a:pt x="10895" y="7043"/>
                  </a:lnTo>
                  <a:lnTo>
                    <a:pt x="10895" y="6860"/>
                  </a:lnTo>
                  <a:lnTo>
                    <a:pt x="10858" y="6677"/>
                  </a:lnTo>
                  <a:lnTo>
                    <a:pt x="10784" y="6530"/>
                  </a:lnTo>
                  <a:lnTo>
                    <a:pt x="10674" y="6383"/>
                  </a:lnTo>
                  <a:lnTo>
                    <a:pt x="10491" y="6310"/>
                  </a:lnTo>
                  <a:lnTo>
                    <a:pt x="10344" y="6310"/>
                  </a:lnTo>
                  <a:lnTo>
                    <a:pt x="10124" y="6347"/>
                  </a:lnTo>
                  <a:lnTo>
                    <a:pt x="9904" y="6420"/>
                  </a:lnTo>
                  <a:lnTo>
                    <a:pt x="9684" y="6567"/>
                  </a:lnTo>
                  <a:lnTo>
                    <a:pt x="9281" y="6860"/>
                  </a:lnTo>
                  <a:lnTo>
                    <a:pt x="8914" y="7190"/>
                  </a:lnTo>
                  <a:lnTo>
                    <a:pt x="8584" y="7557"/>
                  </a:lnTo>
                  <a:lnTo>
                    <a:pt x="8290" y="7887"/>
                  </a:lnTo>
                  <a:lnTo>
                    <a:pt x="8033" y="8254"/>
                  </a:lnTo>
                  <a:lnTo>
                    <a:pt x="7850" y="8657"/>
                  </a:lnTo>
                  <a:lnTo>
                    <a:pt x="7777" y="8878"/>
                  </a:lnTo>
                  <a:lnTo>
                    <a:pt x="7740" y="9098"/>
                  </a:lnTo>
                  <a:lnTo>
                    <a:pt x="7703" y="9098"/>
                  </a:lnTo>
                  <a:lnTo>
                    <a:pt x="7667" y="9171"/>
                  </a:lnTo>
                  <a:lnTo>
                    <a:pt x="7556" y="9208"/>
                  </a:lnTo>
                  <a:lnTo>
                    <a:pt x="7300" y="9208"/>
                  </a:lnTo>
                  <a:lnTo>
                    <a:pt x="6823" y="9098"/>
                  </a:lnTo>
                  <a:lnTo>
                    <a:pt x="6236" y="9098"/>
                  </a:lnTo>
                  <a:lnTo>
                    <a:pt x="5686" y="9171"/>
                  </a:lnTo>
                  <a:lnTo>
                    <a:pt x="5612" y="9171"/>
                  </a:lnTo>
                  <a:lnTo>
                    <a:pt x="5612" y="8988"/>
                  </a:lnTo>
                  <a:lnTo>
                    <a:pt x="5612" y="8804"/>
                  </a:lnTo>
                  <a:lnTo>
                    <a:pt x="5686" y="8657"/>
                  </a:lnTo>
                  <a:lnTo>
                    <a:pt x="5759" y="8511"/>
                  </a:lnTo>
                  <a:lnTo>
                    <a:pt x="5869" y="8364"/>
                  </a:lnTo>
                  <a:lnTo>
                    <a:pt x="6016" y="8291"/>
                  </a:lnTo>
                  <a:lnTo>
                    <a:pt x="6163" y="8181"/>
                  </a:lnTo>
                  <a:lnTo>
                    <a:pt x="6383" y="8144"/>
                  </a:lnTo>
                  <a:lnTo>
                    <a:pt x="6749" y="8034"/>
                  </a:lnTo>
                  <a:lnTo>
                    <a:pt x="7080" y="7924"/>
                  </a:lnTo>
                  <a:lnTo>
                    <a:pt x="7410" y="7777"/>
                  </a:lnTo>
                  <a:lnTo>
                    <a:pt x="7703" y="7594"/>
                  </a:lnTo>
                  <a:lnTo>
                    <a:pt x="7960" y="7374"/>
                  </a:lnTo>
                  <a:lnTo>
                    <a:pt x="8217" y="7154"/>
                  </a:lnTo>
                  <a:lnTo>
                    <a:pt x="8437" y="6897"/>
                  </a:lnTo>
                  <a:lnTo>
                    <a:pt x="8620" y="6603"/>
                  </a:lnTo>
                  <a:lnTo>
                    <a:pt x="8767" y="6383"/>
                  </a:lnTo>
                  <a:lnTo>
                    <a:pt x="8914" y="6090"/>
                  </a:lnTo>
                  <a:lnTo>
                    <a:pt x="8950" y="5943"/>
                  </a:lnTo>
                  <a:lnTo>
                    <a:pt x="8987" y="5796"/>
                  </a:lnTo>
                  <a:lnTo>
                    <a:pt x="8950" y="5650"/>
                  </a:lnTo>
                  <a:lnTo>
                    <a:pt x="8914" y="5540"/>
                  </a:lnTo>
                  <a:lnTo>
                    <a:pt x="8804" y="5540"/>
                  </a:lnTo>
                  <a:lnTo>
                    <a:pt x="8694" y="5576"/>
                  </a:lnTo>
                  <a:lnTo>
                    <a:pt x="8620" y="5686"/>
                  </a:lnTo>
                  <a:lnTo>
                    <a:pt x="8510" y="5943"/>
                  </a:lnTo>
                  <a:lnTo>
                    <a:pt x="8327" y="6310"/>
                  </a:lnTo>
                  <a:lnTo>
                    <a:pt x="8107" y="6677"/>
                  </a:lnTo>
                  <a:lnTo>
                    <a:pt x="7813" y="7007"/>
                  </a:lnTo>
                  <a:lnTo>
                    <a:pt x="7483" y="7264"/>
                  </a:lnTo>
                  <a:lnTo>
                    <a:pt x="7116" y="7484"/>
                  </a:lnTo>
                  <a:lnTo>
                    <a:pt x="6713" y="7667"/>
                  </a:lnTo>
                  <a:lnTo>
                    <a:pt x="6346" y="7777"/>
                  </a:lnTo>
                  <a:lnTo>
                    <a:pt x="6016" y="7887"/>
                  </a:lnTo>
                  <a:lnTo>
                    <a:pt x="5832" y="7924"/>
                  </a:lnTo>
                  <a:lnTo>
                    <a:pt x="5686" y="8034"/>
                  </a:lnTo>
                  <a:lnTo>
                    <a:pt x="5539" y="8144"/>
                  </a:lnTo>
                  <a:lnTo>
                    <a:pt x="5429" y="8291"/>
                  </a:lnTo>
                  <a:lnTo>
                    <a:pt x="5282" y="8511"/>
                  </a:lnTo>
                  <a:lnTo>
                    <a:pt x="5209" y="8768"/>
                  </a:lnTo>
                  <a:lnTo>
                    <a:pt x="5209" y="9024"/>
                  </a:lnTo>
                  <a:lnTo>
                    <a:pt x="5282" y="9281"/>
                  </a:lnTo>
                  <a:lnTo>
                    <a:pt x="4915" y="9391"/>
                  </a:lnTo>
                  <a:lnTo>
                    <a:pt x="4512" y="9501"/>
                  </a:lnTo>
                  <a:lnTo>
                    <a:pt x="4365" y="9501"/>
                  </a:lnTo>
                  <a:lnTo>
                    <a:pt x="4218" y="9464"/>
                  </a:lnTo>
                  <a:lnTo>
                    <a:pt x="4072" y="9428"/>
                  </a:lnTo>
                  <a:lnTo>
                    <a:pt x="3962" y="9354"/>
                  </a:lnTo>
                  <a:lnTo>
                    <a:pt x="3852" y="9244"/>
                  </a:lnTo>
                  <a:lnTo>
                    <a:pt x="3778" y="9134"/>
                  </a:lnTo>
                  <a:lnTo>
                    <a:pt x="3742" y="9024"/>
                  </a:lnTo>
                  <a:lnTo>
                    <a:pt x="3778" y="8841"/>
                  </a:lnTo>
                  <a:lnTo>
                    <a:pt x="3815" y="8768"/>
                  </a:lnTo>
                  <a:lnTo>
                    <a:pt x="3778" y="8694"/>
                  </a:lnTo>
                  <a:lnTo>
                    <a:pt x="3888" y="8547"/>
                  </a:lnTo>
                  <a:lnTo>
                    <a:pt x="3962" y="8401"/>
                  </a:lnTo>
                  <a:lnTo>
                    <a:pt x="4108" y="8107"/>
                  </a:lnTo>
                  <a:lnTo>
                    <a:pt x="4255" y="7850"/>
                  </a:lnTo>
                  <a:lnTo>
                    <a:pt x="4439" y="7520"/>
                  </a:lnTo>
                  <a:lnTo>
                    <a:pt x="4475" y="7374"/>
                  </a:lnTo>
                  <a:lnTo>
                    <a:pt x="4512" y="7227"/>
                  </a:lnTo>
                  <a:lnTo>
                    <a:pt x="4475" y="7043"/>
                  </a:lnTo>
                  <a:lnTo>
                    <a:pt x="4439" y="6897"/>
                  </a:lnTo>
                  <a:lnTo>
                    <a:pt x="4328" y="6823"/>
                  </a:lnTo>
                  <a:lnTo>
                    <a:pt x="4218" y="6750"/>
                  </a:lnTo>
                  <a:lnTo>
                    <a:pt x="4108" y="6713"/>
                  </a:lnTo>
                  <a:lnTo>
                    <a:pt x="3962" y="6713"/>
                  </a:lnTo>
                  <a:lnTo>
                    <a:pt x="3705" y="6750"/>
                  </a:lnTo>
                  <a:lnTo>
                    <a:pt x="3485" y="6823"/>
                  </a:lnTo>
                  <a:lnTo>
                    <a:pt x="3191" y="7007"/>
                  </a:lnTo>
                  <a:lnTo>
                    <a:pt x="2935" y="7227"/>
                  </a:lnTo>
                  <a:lnTo>
                    <a:pt x="2751" y="7447"/>
                  </a:lnTo>
                  <a:lnTo>
                    <a:pt x="2568" y="7667"/>
                  </a:lnTo>
                  <a:lnTo>
                    <a:pt x="2494" y="7667"/>
                  </a:lnTo>
                  <a:lnTo>
                    <a:pt x="2421" y="7704"/>
                  </a:lnTo>
                  <a:lnTo>
                    <a:pt x="2348" y="7850"/>
                  </a:lnTo>
                  <a:lnTo>
                    <a:pt x="2348" y="7887"/>
                  </a:lnTo>
                  <a:lnTo>
                    <a:pt x="2348" y="7961"/>
                  </a:lnTo>
                  <a:lnTo>
                    <a:pt x="2384" y="8034"/>
                  </a:lnTo>
                  <a:lnTo>
                    <a:pt x="2458" y="8071"/>
                  </a:lnTo>
                  <a:lnTo>
                    <a:pt x="2568" y="8107"/>
                  </a:lnTo>
                  <a:lnTo>
                    <a:pt x="2678" y="8107"/>
                  </a:lnTo>
                  <a:lnTo>
                    <a:pt x="2788" y="8071"/>
                  </a:lnTo>
                  <a:lnTo>
                    <a:pt x="2861" y="7997"/>
                  </a:lnTo>
                  <a:lnTo>
                    <a:pt x="3191" y="7630"/>
                  </a:lnTo>
                  <a:lnTo>
                    <a:pt x="3338" y="7447"/>
                  </a:lnTo>
                  <a:lnTo>
                    <a:pt x="3521" y="7300"/>
                  </a:lnTo>
                  <a:lnTo>
                    <a:pt x="3742" y="7227"/>
                  </a:lnTo>
                  <a:lnTo>
                    <a:pt x="3962" y="7154"/>
                  </a:lnTo>
                  <a:lnTo>
                    <a:pt x="4035" y="7154"/>
                  </a:lnTo>
                  <a:lnTo>
                    <a:pt x="4035" y="7190"/>
                  </a:lnTo>
                  <a:lnTo>
                    <a:pt x="4035" y="7300"/>
                  </a:lnTo>
                  <a:lnTo>
                    <a:pt x="3925" y="7557"/>
                  </a:lnTo>
                  <a:lnTo>
                    <a:pt x="3668" y="8034"/>
                  </a:lnTo>
                  <a:lnTo>
                    <a:pt x="3558" y="8327"/>
                  </a:lnTo>
                  <a:lnTo>
                    <a:pt x="3485" y="8474"/>
                  </a:lnTo>
                  <a:lnTo>
                    <a:pt x="3411" y="8547"/>
                  </a:lnTo>
                  <a:lnTo>
                    <a:pt x="3301" y="8621"/>
                  </a:lnTo>
                  <a:lnTo>
                    <a:pt x="3301" y="8657"/>
                  </a:lnTo>
                  <a:lnTo>
                    <a:pt x="3265" y="8694"/>
                  </a:lnTo>
                  <a:lnTo>
                    <a:pt x="3118" y="8804"/>
                  </a:lnTo>
                  <a:lnTo>
                    <a:pt x="2935" y="8841"/>
                  </a:lnTo>
                  <a:lnTo>
                    <a:pt x="2751" y="8878"/>
                  </a:lnTo>
                  <a:lnTo>
                    <a:pt x="2531" y="8878"/>
                  </a:lnTo>
                  <a:lnTo>
                    <a:pt x="2348" y="8841"/>
                  </a:lnTo>
                  <a:lnTo>
                    <a:pt x="2164" y="8768"/>
                  </a:lnTo>
                  <a:lnTo>
                    <a:pt x="2018" y="8694"/>
                  </a:lnTo>
                  <a:lnTo>
                    <a:pt x="1871" y="8584"/>
                  </a:lnTo>
                  <a:lnTo>
                    <a:pt x="1724" y="8437"/>
                  </a:lnTo>
                  <a:lnTo>
                    <a:pt x="1651" y="8291"/>
                  </a:lnTo>
                  <a:lnTo>
                    <a:pt x="1577" y="8144"/>
                  </a:lnTo>
                  <a:lnTo>
                    <a:pt x="1504" y="7961"/>
                  </a:lnTo>
                  <a:lnTo>
                    <a:pt x="1504" y="7777"/>
                  </a:lnTo>
                  <a:lnTo>
                    <a:pt x="1504" y="7594"/>
                  </a:lnTo>
                  <a:lnTo>
                    <a:pt x="1504" y="7447"/>
                  </a:lnTo>
                  <a:lnTo>
                    <a:pt x="1577" y="7264"/>
                  </a:lnTo>
                  <a:lnTo>
                    <a:pt x="1614" y="7154"/>
                  </a:lnTo>
                  <a:lnTo>
                    <a:pt x="1651" y="7043"/>
                  </a:lnTo>
                  <a:lnTo>
                    <a:pt x="1614" y="6970"/>
                  </a:lnTo>
                  <a:lnTo>
                    <a:pt x="1687" y="6970"/>
                  </a:lnTo>
                  <a:lnTo>
                    <a:pt x="1944" y="6860"/>
                  </a:lnTo>
                  <a:lnTo>
                    <a:pt x="2201" y="6787"/>
                  </a:lnTo>
                  <a:lnTo>
                    <a:pt x="2788" y="6493"/>
                  </a:lnTo>
                  <a:lnTo>
                    <a:pt x="3375" y="6163"/>
                  </a:lnTo>
                  <a:lnTo>
                    <a:pt x="3815" y="5870"/>
                  </a:lnTo>
                  <a:lnTo>
                    <a:pt x="3998" y="5686"/>
                  </a:lnTo>
                  <a:lnTo>
                    <a:pt x="4145" y="5503"/>
                  </a:lnTo>
                  <a:lnTo>
                    <a:pt x="4292" y="5283"/>
                  </a:lnTo>
                  <a:lnTo>
                    <a:pt x="4402" y="5099"/>
                  </a:lnTo>
                  <a:lnTo>
                    <a:pt x="4475" y="4843"/>
                  </a:lnTo>
                  <a:lnTo>
                    <a:pt x="4512" y="4586"/>
                  </a:lnTo>
                  <a:lnTo>
                    <a:pt x="4512" y="4402"/>
                  </a:lnTo>
                  <a:lnTo>
                    <a:pt x="4475" y="4182"/>
                  </a:lnTo>
                  <a:lnTo>
                    <a:pt x="4365" y="3999"/>
                  </a:lnTo>
                  <a:lnTo>
                    <a:pt x="4292" y="3926"/>
                  </a:lnTo>
                  <a:lnTo>
                    <a:pt x="4218" y="3889"/>
                  </a:lnTo>
                  <a:lnTo>
                    <a:pt x="3962" y="3816"/>
                  </a:lnTo>
                  <a:lnTo>
                    <a:pt x="3742" y="3779"/>
                  </a:lnTo>
                  <a:lnTo>
                    <a:pt x="3485" y="3816"/>
                  </a:lnTo>
                  <a:lnTo>
                    <a:pt x="3228" y="3852"/>
                  </a:lnTo>
                  <a:lnTo>
                    <a:pt x="2935" y="3962"/>
                  </a:lnTo>
                  <a:lnTo>
                    <a:pt x="2678" y="4072"/>
                  </a:lnTo>
                  <a:lnTo>
                    <a:pt x="2164" y="4366"/>
                  </a:lnTo>
                  <a:lnTo>
                    <a:pt x="1504" y="4733"/>
                  </a:lnTo>
                  <a:lnTo>
                    <a:pt x="1211" y="4916"/>
                  </a:lnTo>
                  <a:lnTo>
                    <a:pt x="917" y="5099"/>
                  </a:lnTo>
                  <a:lnTo>
                    <a:pt x="844" y="5173"/>
                  </a:lnTo>
                  <a:lnTo>
                    <a:pt x="807" y="5246"/>
                  </a:lnTo>
                  <a:lnTo>
                    <a:pt x="807" y="5319"/>
                  </a:lnTo>
                  <a:lnTo>
                    <a:pt x="844" y="5356"/>
                  </a:lnTo>
                  <a:lnTo>
                    <a:pt x="880" y="5429"/>
                  </a:lnTo>
                  <a:lnTo>
                    <a:pt x="954" y="5466"/>
                  </a:lnTo>
                  <a:lnTo>
                    <a:pt x="1101" y="5466"/>
                  </a:lnTo>
                  <a:lnTo>
                    <a:pt x="1541" y="5246"/>
                  </a:lnTo>
                  <a:lnTo>
                    <a:pt x="1944" y="4989"/>
                  </a:lnTo>
                  <a:lnTo>
                    <a:pt x="2788" y="4512"/>
                  </a:lnTo>
                  <a:lnTo>
                    <a:pt x="3191" y="4329"/>
                  </a:lnTo>
                  <a:lnTo>
                    <a:pt x="3375" y="4256"/>
                  </a:lnTo>
                  <a:lnTo>
                    <a:pt x="3595" y="4219"/>
                  </a:lnTo>
                  <a:lnTo>
                    <a:pt x="3742" y="4182"/>
                  </a:lnTo>
                  <a:lnTo>
                    <a:pt x="3852" y="4219"/>
                  </a:lnTo>
                  <a:lnTo>
                    <a:pt x="3998" y="4256"/>
                  </a:lnTo>
                  <a:lnTo>
                    <a:pt x="4035" y="4292"/>
                  </a:lnTo>
                  <a:lnTo>
                    <a:pt x="4072" y="4366"/>
                  </a:lnTo>
                  <a:lnTo>
                    <a:pt x="4108" y="4476"/>
                  </a:lnTo>
                  <a:lnTo>
                    <a:pt x="4108" y="4586"/>
                  </a:lnTo>
                  <a:lnTo>
                    <a:pt x="4072" y="4843"/>
                  </a:lnTo>
                  <a:lnTo>
                    <a:pt x="3998" y="5026"/>
                  </a:lnTo>
                  <a:lnTo>
                    <a:pt x="3852" y="5246"/>
                  </a:lnTo>
                  <a:lnTo>
                    <a:pt x="3705" y="5393"/>
                  </a:lnTo>
                  <a:lnTo>
                    <a:pt x="3558" y="5576"/>
                  </a:lnTo>
                  <a:lnTo>
                    <a:pt x="3155" y="5833"/>
                  </a:lnTo>
                  <a:lnTo>
                    <a:pt x="2788" y="6053"/>
                  </a:lnTo>
                  <a:lnTo>
                    <a:pt x="2348" y="6310"/>
                  </a:lnTo>
                  <a:lnTo>
                    <a:pt x="1908" y="6530"/>
                  </a:lnTo>
                  <a:lnTo>
                    <a:pt x="1467" y="6750"/>
                  </a:lnTo>
                  <a:lnTo>
                    <a:pt x="1321" y="6823"/>
                  </a:lnTo>
                  <a:lnTo>
                    <a:pt x="1247" y="6860"/>
                  </a:lnTo>
                  <a:lnTo>
                    <a:pt x="1211" y="6933"/>
                  </a:lnTo>
                  <a:lnTo>
                    <a:pt x="1174" y="6933"/>
                  </a:lnTo>
                  <a:lnTo>
                    <a:pt x="1064" y="6860"/>
                  </a:lnTo>
                  <a:lnTo>
                    <a:pt x="880" y="6713"/>
                  </a:lnTo>
                  <a:lnTo>
                    <a:pt x="697" y="6457"/>
                  </a:lnTo>
                  <a:lnTo>
                    <a:pt x="587" y="6273"/>
                  </a:lnTo>
                  <a:lnTo>
                    <a:pt x="514" y="6053"/>
                  </a:lnTo>
                  <a:lnTo>
                    <a:pt x="477" y="5833"/>
                  </a:lnTo>
                  <a:lnTo>
                    <a:pt x="477" y="5613"/>
                  </a:lnTo>
                  <a:lnTo>
                    <a:pt x="477" y="5356"/>
                  </a:lnTo>
                  <a:lnTo>
                    <a:pt x="550" y="5136"/>
                  </a:lnTo>
                  <a:lnTo>
                    <a:pt x="660" y="4879"/>
                  </a:lnTo>
                  <a:lnTo>
                    <a:pt x="770" y="4659"/>
                  </a:lnTo>
                  <a:lnTo>
                    <a:pt x="917" y="4476"/>
                  </a:lnTo>
                  <a:lnTo>
                    <a:pt x="1101" y="4292"/>
                  </a:lnTo>
                  <a:lnTo>
                    <a:pt x="1504" y="3962"/>
                  </a:lnTo>
                  <a:lnTo>
                    <a:pt x="1908" y="3705"/>
                  </a:lnTo>
                  <a:lnTo>
                    <a:pt x="2384" y="3485"/>
                  </a:lnTo>
                  <a:lnTo>
                    <a:pt x="2458" y="3412"/>
                  </a:lnTo>
                  <a:lnTo>
                    <a:pt x="2494" y="3302"/>
                  </a:lnTo>
                  <a:lnTo>
                    <a:pt x="2568" y="3119"/>
                  </a:lnTo>
                  <a:lnTo>
                    <a:pt x="2715" y="2898"/>
                  </a:lnTo>
                  <a:lnTo>
                    <a:pt x="2898" y="2715"/>
                  </a:lnTo>
                  <a:lnTo>
                    <a:pt x="3045" y="2532"/>
                  </a:lnTo>
                  <a:lnTo>
                    <a:pt x="3228" y="2385"/>
                  </a:lnTo>
                  <a:lnTo>
                    <a:pt x="3448" y="2238"/>
                  </a:lnTo>
                  <a:lnTo>
                    <a:pt x="3632" y="2128"/>
                  </a:lnTo>
                  <a:lnTo>
                    <a:pt x="3852" y="2055"/>
                  </a:lnTo>
                  <a:lnTo>
                    <a:pt x="4108" y="1981"/>
                  </a:lnTo>
                  <a:lnTo>
                    <a:pt x="4328" y="1945"/>
                  </a:lnTo>
                  <a:lnTo>
                    <a:pt x="4549" y="1908"/>
                  </a:lnTo>
                  <a:lnTo>
                    <a:pt x="4695" y="2055"/>
                  </a:lnTo>
                  <a:lnTo>
                    <a:pt x="4879" y="2165"/>
                  </a:lnTo>
                  <a:lnTo>
                    <a:pt x="5135" y="2348"/>
                  </a:lnTo>
                  <a:lnTo>
                    <a:pt x="5356" y="2568"/>
                  </a:lnTo>
                  <a:lnTo>
                    <a:pt x="5466" y="2715"/>
                  </a:lnTo>
                  <a:lnTo>
                    <a:pt x="5539" y="2898"/>
                  </a:lnTo>
                  <a:lnTo>
                    <a:pt x="5649" y="3229"/>
                  </a:lnTo>
                  <a:lnTo>
                    <a:pt x="5722" y="3559"/>
                  </a:lnTo>
                  <a:lnTo>
                    <a:pt x="5686" y="3926"/>
                  </a:lnTo>
                  <a:lnTo>
                    <a:pt x="5612" y="4256"/>
                  </a:lnTo>
                  <a:lnTo>
                    <a:pt x="5466" y="4549"/>
                  </a:lnTo>
                  <a:lnTo>
                    <a:pt x="5062" y="5063"/>
                  </a:lnTo>
                  <a:lnTo>
                    <a:pt x="4879" y="5319"/>
                  </a:lnTo>
                  <a:lnTo>
                    <a:pt x="4732" y="5613"/>
                  </a:lnTo>
                  <a:lnTo>
                    <a:pt x="4659" y="5943"/>
                  </a:lnTo>
                  <a:lnTo>
                    <a:pt x="4659" y="6090"/>
                  </a:lnTo>
                  <a:lnTo>
                    <a:pt x="4659" y="6273"/>
                  </a:lnTo>
                  <a:lnTo>
                    <a:pt x="4695" y="6420"/>
                  </a:lnTo>
                  <a:lnTo>
                    <a:pt x="4769" y="6567"/>
                  </a:lnTo>
                  <a:lnTo>
                    <a:pt x="4805" y="6677"/>
                  </a:lnTo>
                  <a:lnTo>
                    <a:pt x="4915" y="6787"/>
                  </a:lnTo>
                  <a:lnTo>
                    <a:pt x="5135" y="6933"/>
                  </a:lnTo>
                  <a:lnTo>
                    <a:pt x="5392" y="7007"/>
                  </a:lnTo>
                  <a:lnTo>
                    <a:pt x="5649" y="7043"/>
                  </a:lnTo>
                  <a:lnTo>
                    <a:pt x="5942" y="7007"/>
                  </a:lnTo>
                  <a:lnTo>
                    <a:pt x="6199" y="6933"/>
                  </a:lnTo>
                  <a:lnTo>
                    <a:pt x="6456" y="6823"/>
                  </a:lnTo>
                  <a:lnTo>
                    <a:pt x="6676" y="6677"/>
                  </a:lnTo>
                  <a:lnTo>
                    <a:pt x="6896" y="6457"/>
                  </a:lnTo>
                  <a:lnTo>
                    <a:pt x="7043" y="6200"/>
                  </a:lnTo>
                  <a:lnTo>
                    <a:pt x="7226" y="5980"/>
                  </a:lnTo>
                  <a:lnTo>
                    <a:pt x="7667" y="5246"/>
                  </a:lnTo>
                  <a:lnTo>
                    <a:pt x="7887" y="4879"/>
                  </a:lnTo>
                  <a:lnTo>
                    <a:pt x="8107" y="4476"/>
                  </a:lnTo>
                  <a:lnTo>
                    <a:pt x="8143" y="4402"/>
                  </a:lnTo>
                  <a:lnTo>
                    <a:pt x="8107" y="4329"/>
                  </a:lnTo>
                  <a:lnTo>
                    <a:pt x="8070" y="4256"/>
                  </a:lnTo>
                  <a:lnTo>
                    <a:pt x="8033" y="4182"/>
                  </a:lnTo>
                  <a:lnTo>
                    <a:pt x="7777" y="4182"/>
                  </a:lnTo>
                  <a:lnTo>
                    <a:pt x="7703" y="4256"/>
                  </a:lnTo>
                  <a:lnTo>
                    <a:pt x="7520" y="4586"/>
                  </a:lnTo>
                  <a:lnTo>
                    <a:pt x="7300" y="4879"/>
                  </a:lnTo>
                  <a:lnTo>
                    <a:pt x="6933" y="5540"/>
                  </a:lnTo>
                  <a:lnTo>
                    <a:pt x="6749" y="5796"/>
                  </a:lnTo>
                  <a:lnTo>
                    <a:pt x="6566" y="6053"/>
                  </a:lnTo>
                  <a:lnTo>
                    <a:pt x="6383" y="6273"/>
                  </a:lnTo>
                  <a:lnTo>
                    <a:pt x="6126" y="6493"/>
                  </a:lnTo>
                  <a:lnTo>
                    <a:pt x="5942" y="6567"/>
                  </a:lnTo>
                  <a:lnTo>
                    <a:pt x="5796" y="6603"/>
                  </a:lnTo>
                  <a:lnTo>
                    <a:pt x="5612" y="6567"/>
                  </a:lnTo>
                  <a:lnTo>
                    <a:pt x="5466" y="6530"/>
                  </a:lnTo>
                  <a:lnTo>
                    <a:pt x="5319" y="6457"/>
                  </a:lnTo>
                  <a:lnTo>
                    <a:pt x="5209" y="6347"/>
                  </a:lnTo>
                  <a:lnTo>
                    <a:pt x="5135" y="6200"/>
                  </a:lnTo>
                  <a:lnTo>
                    <a:pt x="5099" y="6016"/>
                  </a:lnTo>
                  <a:lnTo>
                    <a:pt x="5135" y="5833"/>
                  </a:lnTo>
                  <a:lnTo>
                    <a:pt x="5172" y="5686"/>
                  </a:lnTo>
                  <a:lnTo>
                    <a:pt x="5356" y="5393"/>
                  </a:lnTo>
                  <a:lnTo>
                    <a:pt x="5759" y="4879"/>
                  </a:lnTo>
                  <a:lnTo>
                    <a:pt x="5906" y="4659"/>
                  </a:lnTo>
                  <a:lnTo>
                    <a:pt x="6016" y="4402"/>
                  </a:lnTo>
                  <a:lnTo>
                    <a:pt x="6126" y="4146"/>
                  </a:lnTo>
                  <a:lnTo>
                    <a:pt x="6163" y="3889"/>
                  </a:lnTo>
                  <a:lnTo>
                    <a:pt x="6163" y="3632"/>
                  </a:lnTo>
                  <a:lnTo>
                    <a:pt x="6163" y="3339"/>
                  </a:lnTo>
                  <a:lnTo>
                    <a:pt x="6089" y="3082"/>
                  </a:lnTo>
                  <a:lnTo>
                    <a:pt x="6016" y="2825"/>
                  </a:lnTo>
                  <a:lnTo>
                    <a:pt x="5832" y="2532"/>
                  </a:lnTo>
                  <a:lnTo>
                    <a:pt x="5576" y="2165"/>
                  </a:lnTo>
                  <a:lnTo>
                    <a:pt x="5429" y="2018"/>
                  </a:lnTo>
                  <a:lnTo>
                    <a:pt x="5282" y="1908"/>
                  </a:lnTo>
                  <a:lnTo>
                    <a:pt x="5099" y="1798"/>
                  </a:lnTo>
                  <a:lnTo>
                    <a:pt x="4915" y="1725"/>
                  </a:lnTo>
                  <a:lnTo>
                    <a:pt x="4915" y="1688"/>
                  </a:lnTo>
                  <a:lnTo>
                    <a:pt x="4915" y="1468"/>
                  </a:lnTo>
                  <a:lnTo>
                    <a:pt x="4989" y="1321"/>
                  </a:lnTo>
                  <a:lnTo>
                    <a:pt x="5062" y="1174"/>
                  </a:lnTo>
                  <a:lnTo>
                    <a:pt x="5172" y="1028"/>
                  </a:lnTo>
                  <a:lnTo>
                    <a:pt x="5319" y="918"/>
                  </a:lnTo>
                  <a:lnTo>
                    <a:pt x="5502" y="844"/>
                  </a:lnTo>
                  <a:lnTo>
                    <a:pt x="5686" y="808"/>
                  </a:lnTo>
                  <a:lnTo>
                    <a:pt x="5869" y="771"/>
                  </a:lnTo>
                  <a:lnTo>
                    <a:pt x="6016" y="771"/>
                  </a:lnTo>
                  <a:lnTo>
                    <a:pt x="6199" y="808"/>
                  </a:lnTo>
                  <a:lnTo>
                    <a:pt x="6529" y="918"/>
                  </a:lnTo>
                  <a:lnTo>
                    <a:pt x="7190" y="1211"/>
                  </a:lnTo>
                  <a:lnTo>
                    <a:pt x="7080" y="1321"/>
                  </a:lnTo>
                  <a:lnTo>
                    <a:pt x="7043" y="1431"/>
                  </a:lnTo>
                  <a:lnTo>
                    <a:pt x="7043" y="1541"/>
                  </a:lnTo>
                  <a:lnTo>
                    <a:pt x="7043" y="1651"/>
                  </a:lnTo>
                  <a:lnTo>
                    <a:pt x="7153" y="1871"/>
                  </a:lnTo>
                  <a:lnTo>
                    <a:pt x="7300" y="2018"/>
                  </a:lnTo>
                  <a:lnTo>
                    <a:pt x="7446" y="2165"/>
                  </a:lnTo>
                  <a:lnTo>
                    <a:pt x="7556" y="2275"/>
                  </a:lnTo>
                  <a:lnTo>
                    <a:pt x="7446" y="2495"/>
                  </a:lnTo>
                  <a:lnTo>
                    <a:pt x="7263" y="3045"/>
                  </a:lnTo>
                  <a:lnTo>
                    <a:pt x="7153" y="3265"/>
                  </a:lnTo>
                  <a:lnTo>
                    <a:pt x="7043" y="3485"/>
                  </a:lnTo>
                  <a:lnTo>
                    <a:pt x="6933" y="3705"/>
                  </a:lnTo>
                  <a:lnTo>
                    <a:pt x="6896" y="3926"/>
                  </a:lnTo>
                  <a:lnTo>
                    <a:pt x="6896" y="3999"/>
                  </a:lnTo>
                  <a:lnTo>
                    <a:pt x="6970" y="4036"/>
                  </a:lnTo>
                  <a:lnTo>
                    <a:pt x="7043" y="4072"/>
                  </a:lnTo>
                  <a:lnTo>
                    <a:pt x="7116" y="4036"/>
                  </a:lnTo>
                  <a:lnTo>
                    <a:pt x="7263" y="3889"/>
                  </a:lnTo>
                  <a:lnTo>
                    <a:pt x="7410" y="3705"/>
                  </a:lnTo>
                  <a:lnTo>
                    <a:pt x="7593" y="3265"/>
                  </a:lnTo>
                  <a:lnTo>
                    <a:pt x="7777" y="2715"/>
                  </a:lnTo>
                  <a:lnTo>
                    <a:pt x="7813" y="2458"/>
                  </a:lnTo>
                  <a:lnTo>
                    <a:pt x="7813" y="2422"/>
                  </a:lnTo>
                  <a:lnTo>
                    <a:pt x="8363" y="2678"/>
                  </a:lnTo>
                  <a:lnTo>
                    <a:pt x="8584" y="2862"/>
                  </a:lnTo>
                  <a:lnTo>
                    <a:pt x="8694" y="3009"/>
                  </a:lnTo>
                  <a:lnTo>
                    <a:pt x="8804" y="3155"/>
                  </a:lnTo>
                  <a:lnTo>
                    <a:pt x="8877" y="3302"/>
                  </a:lnTo>
                  <a:lnTo>
                    <a:pt x="8877" y="3449"/>
                  </a:lnTo>
                  <a:lnTo>
                    <a:pt x="8840" y="3595"/>
                  </a:lnTo>
                  <a:lnTo>
                    <a:pt x="8694" y="3705"/>
                  </a:lnTo>
                  <a:lnTo>
                    <a:pt x="8620" y="3779"/>
                  </a:lnTo>
                  <a:lnTo>
                    <a:pt x="8584" y="3852"/>
                  </a:lnTo>
                  <a:lnTo>
                    <a:pt x="8584" y="3926"/>
                  </a:lnTo>
                  <a:lnTo>
                    <a:pt x="8620" y="3999"/>
                  </a:lnTo>
                  <a:lnTo>
                    <a:pt x="8657" y="4072"/>
                  </a:lnTo>
                  <a:lnTo>
                    <a:pt x="8730" y="4109"/>
                  </a:lnTo>
                  <a:lnTo>
                    <a:pt x="8840" y="4109"/>
                  </a:lnTo>
                  <a:lnTo>
                    <a:pt x="8914" y="4072"/>
                  </a:lnTo>
                  <a:lnTo>
                    <a:pt x="9097" y="3926"/>
                  </a:lnTo>
                  <a:lnTo>
                    <a:pt x="9207" y="3779"/>
                  </a:lnTo>
                  <a:lnTo>
                    <a:pt x="9281" y="3595"/>
                  </a:lnTo>
                  <a:lnTo>
                    <a:pt x="9281" y="3412"/>
                  </a:lnTo>
                  <a:lnTo>
                    <a:pt x="9281" y="3192"/>
                  </a:lnTo>
                  <a:lnTo>
                    <a:pt x="9207" y="3009"/>
                  </a:lnTo>
                  <a:lnTo>
                    <a:pt x="9097" y="2825"/>
                  </a:lnTo>
                  <a:lnTo>
                    <a:pt x="8987" y="2642"/>
                  </a:lnTo>
                  <a:lnTo>
                    <a:pt x="8804" y="2458"/>
                  </a:lnTo>
                  <a:lnTo>
                    <a:pt x="8584" y="2348"/>
                  </a:lnTo>
                  <a:lnTo>
                    <a:pt x="8107" y="2091"/>
                  </a:lnTo>
                  <a:lnTo>
                    <a:pt x="7887" y="1981"/>
                  </a:lnTo>
                  <a:lnTo>
                    <a:pt x="7593" y="1798"/>
                  </a:lnTo>
                  <a:lnTo>
                    <a:pt x="7446" y="1651"/>
                  </a:lnTo>
                  <a:lnTo>
                    <a:pt x="7373" y="1541"/>
                  </a:lnTo>
                  <a:lnTo>
                    <a:pt x="7336" y="1431"/>
                  </a:lnTo>
                  <a:lnTo>
                    <a:pt x="7373" y="1284"/>
                  </a:lnTo>
                  <a:lnTo>
                    <a:pt x="7483" y="1358"/>
                  </a:lnTo>
                  <a:lnTo>
                    <a:pt x="7556" y="1358"/>
                  </a:lnTo>
                  <a:lnTo>
                    <a:pt x="7593" y="1321"/>
                  </a:lnTo>
                  <a:lnTo>
                    <a:pt x="7630" y="1248"/>
                  </a:lnTo>
                  <a:lnTo>
                    <a:pt x="7703" y="1138"/>
                  </a:lnTo>
                  <a:lnTo>
                    <a:pt x="7813" y="954"/>
                  </a:lnTo>
                  <a:lnTo>
                    <a:pt x="7923" y="808"/>
                  </a:lnTo>
                  <a:lnTo>
                    <a:pt x="8107" y="698"/>
                  </a:lnTo>
                  <a:lnTo>
                    <a:pt x="8290" y="624"/>
                  </a:lnTo>
                  <a:lnTo>
                    <a:pt x="8474" y="588"/>
                  </a:lnTo>
                  <a:lnTo>
                    <a:pt x="8694" y="551"/>
                  </a:lnTo>
                  <a:lnTo>
                    <a:pt x="9060" y="514"/>
                  </a:lnTo>
                  <a:close/>
                  <a:moveTo>
                    <a:pt x="13279" y="9318"/>
                  </a:moveTo>
                  <a:lnTo>
                    <a:pt x="13426" y="9428"/>
                  </a:lnTo>
                  <a:lnTo>
                    <a:pt x="13426" y="9464"/>
                  </a:lnTo>
                  <a:lnTo>
                    <a:pt x="13352" y="9464"/>
                  </a:lnTo>
                  <a:lnTo>
                    <a:pt x="13242" y="9538"/>
                  </a:lnTo>
                  <a:lnTo>
                    <a:pt x="12985" y="9868"/>
                  </a:lnTo>
                  <a:lnTo>
                    <a:pt x="12692" y="10198"/>
                  </a:lnTo>
                  <a:lnTo>
                    <a:pt x="12362" y="10492"/>
                  </a:lnTo>
                  <a:lnTo>
                    <a:pt x="12032" y="10748"/>
                  </a:lnTo>
                  <a:lnTo>
                    <a:pt x="11445" y="11078"/>
                  </a:lnTo>
                  <a:lnTo>
                    <a:pt x="10858" y="11409"/>
                  </a:lnTo>
                  <a:lnTo>
                    <a:pt x="10638" y="11372"/>
                  </a:lnTo>
                  <a:lnTo>
                    <a:pt x="10418" y="11299"/>
                  </a:lnTo>
                  <a:lnTo>
                    <a:pt x="10234" y="11188"/>
                  </a:lnTo>
                  <a:lnTo>
                    <a:pt x="10051" y="11078"/>
                  </a:lnTo>
                  <a:lnTo>
                    <a:pt x="10491" y="11005"/>
                  </a:lnTo>
                  <a:lnTo>
                    <a:pt x="10895" y="10858"/>
                  </a:lnTo>
                  <a:lnTo>
                    <a:pt x="11298" y="10675"/>
                  </a:lnTo>
                  <a:lnTo>
                    <a:pt x="11702" y="10492"/>
                  </a:lnTo>
                  <a:lnTo>
                    <a:pt x="12142" y="10235"/>
                  </a:lnTo>
                  <a:lnTo>
                    <a:pt x="12545" y="9941"/>
                  </a:lnTo>
                  <a:lnTo>
                    <a:pt x="12912" y="9648"/>
                  </a:lnTo>
                  <a:lnTo>
                    <a:pt x="13279" y="9318"/>
                  </a:lnTo>
                  <a:close/>
                  <a:moveTo>
                    <a:pt x="13609" y="9648"/>
                  </a:moveTo>
                  <a:lnTo>
                    <a:pt x="13719" y="9795"/>
                  </a:lnTo>
                  <a:lnTo>
                    <a:pt x="13792" y="9978"/>
                  </a:lnTo>
                  <a:lnTo>
                    <a:pt x="13939" y="10345"/>
                  </a:lnTo>
                  <a:lnTo>
                    <a:pt x="13939" y="10602"/>
                  </a:lnTo>
                  <a:lnTo>
                    <a:pt x="13939" y="10858"/>
                  </a:lnTo>
                  <a:lnTo>
                    <a:pt x="13866" y="10968"/>
                  </a:lnTo>
                  <a:lnTo>
                    <a:pt x="13829" y="10932"/>
                  </a:lnTo>
                  <a:lnTo>
                    <a:pt x="13719" y="10932"/>
                  </a:lnTo>
                  <a:lnTo>
                    <a:pt x="13719" y="10968"/>
                  </a:lnTo>
                  <a:lnTo>
                    <a:pt x="13609" y="11188"/>
                  </a:lnTo>
                  <a:lnTo>
                    <a:pt x="12765" y="11299"/>
                  </a:lnTo>
                  <a:lnTo>
                    <a:pt x="12912" y="11188"/>
                  </a:lnTo>
                  <a:lnTo>
                    <a:pt x="13316" y="10895"/>
                  </a:lnTo>
                  <a:lnTo>
                    <a:pt x="13682" y="10565"/>
                  </a:lnTo>
                  <a:lnTo>
                    <a:pt x="13756" y="10492"/>
                  </a:lnTo>
                  <a:lnTo>
                    <a:pt x="13756" y="10381"/>
                  </a:lnTo>
                  <a:lnTo>
                    <a:pt x="13719" y="10308"/>
                  </a:lnTo>
                  <a:lnTo>
                    <a:pt x="13609" y="10271"/>
                  </a:lnTo>
                  <a:lnTo>
                    <a:pt x="13536" y="10271"/>
                  </a:lnTo>
                  <a:lnTo>
                    <a:pt x="13462" y="10308"/>
                  </a:lnTo>
                  <a:lnTo>
                    <a:pt x="13059" y="10638"/>
                  </a:lnTo>
                  <a:lnTo>
                    <a:pt x="12655" y="10968"/>
                  </a:lnTo>
                  <a:lnTo>
                    <a:pt x="12398" y="11152"/>
                  </a:lnTo>
                  <a:lnTo>
                    <a:pt x="12325" y="11225"/>
                  </a:lnTo>
                  <a:lnTo>
                    <a:pt x="12252" y="11372"/>
                  </a:lnTo>
                  <a:lnTo>
                    <a:pt x="11665" y="11409"/>
                  </a:lnTo>
                  <a:lnTo>
                    <a:pt x="11481" y="11445"/>
                  </a:lnTo>
                  <a:lnTo>
                    <a:pt x="11775" y="11299"/>
                  </a:lnTo>
                  <a:lnTo>
                    <a:pt x="12068" y="11115"/>
                  </a:lnTo>
                  <a:lnTo>
                    <a:pt x="12362" y="10932"/>
                  </a:lnTo>
                  <a:lnTo>
                    <a:pt x="12655" y="10748"/>
                  </a:lnTo>
                  <a:lnTo>
                    <a:pt x="12912" y="10492"/>
                  </a:lnTo>
                  <a:lnTo>
                    <a:pt x="13132" y="10271"/>
                  </a:lnTo>
                  <a:lnTo>
                    <a:pt x="13352" y="10015"/>
                  </a:lnTo>
                  <a:lnTo>
                    <a:pt x="13572" y="9721"/>
                  </a:lnTo>
                  <a:lnTo>
                    <a:pt x="13609" y="9648"/>
                  </a:lnTo>
                  <a:close/>
                  <a:moveTo>
                    <a:pt x="9060" y="1"/>
                  </a:moveTo>
                  <a:lnTo>
                    <a:pt x="8804" y="37"/>
                  </a:lnTo>
                  <a:lnTo>
                    <a:pt x="8547" y="37"/>
                  </a:lnTo>
                  <a:lnTo>
                    <a:pt x="8290" y="111"/>
                  </a:lnTo>
                  <a:lnTo>
                    <a:pt x="8033" y="184"/>
                  </a:lnTo>
                  <a:lnTo>
                    <a:pt x="7813" y="294"/>
                  </a:lnTo>
                  <a:lnTo>
                    <a:pt x="7593" y="441"/>
                  </a:lnTo>
                  <a:lnTo>
                    <a:pt x="7410" y="624"/>
                  </a:lnTo>
                  <a:lnTo>
                    <a:pt x="7300" y="844"/>
                  </a:lnTo>
                  <a:lnTo>
                    <a:pt x="6896" y="624"/>
                  </a:lnTo>
                  <a:lnTo>
                    <a:pt x="6493" y="441"/>
                  </a:lnTo>
                  <a:lnTo>
                    <a:pt x="6273" y="367"/>
                  </a:lnTo>
                  <a:lnTo>
                    <a:pt x="6053" y="331"/>
                  </a:lnTo>
                  <a:lnTo>
                    <a:pt x="5612" y="331"/>
                  </a:lnTo>
                  <a:lnTo>
                    <a:pt x="5392" y="404"/>
                  </a:lnTo>
                  <a:lnTo>
                    <a:pt x="5209" y="477"/>
                  </a:lnTo>
                  <a:lnTo>
                    <a:pt x="5025" y="588"/>
                  </a:lnTo>
                  <a:lnTo>
                    <a:pt x="4842" y="734"/>
                  </a:lnTo>
                  <a:lnTo>
                    <a:pt x="4695" y="881"/>
                  </a:lnTo>
                  <a:lnTo>
                    <a:pt x="4585" y="1064"/>
                  </a:lnTo>
                  <a:lnTo>
                    <a:pt x="4512" y="1248"/>
                  </a:lnTo>
                  <a:lnTo>
                    <a:pt x="4475" y="1468"/>
                  </a:lnTo>
                  <a:lnTo>
                    <a:pt x="4182" y="1505"/>
                  </a:lnTo>
                  <a:lnTo>
                    <a:pt x="3888" y="1541"/>
                  </a:lnTo>
                  <a:lnTo>
                    <a:pt x="3595" y="1651"/>
                  </a:lnTo>
                  <a:lnTo>
                    <a:pt x="3338" y="1798"/>
                  </a:lnTo>
                  <a:lnTo>
                    <a:pt x="3081" y="1945"/>
                  </a:lnTo>
                  <a:lnTo>
                    <a:pt x="2861" y="2091"/>
                  </a:lnTo>
                  <a:lnTo>
                    <a:pt x="2641" y="2312"/>
                  </a:lnTo>
                  <a:lnTo>
                    <a:pt x="2421" y="2532"/>
                  </a:lnTo>
                  <a:lnTo>
                    <a:pt x="2238" y="2788"/>
                  </a:lnTo>
                  <a:lnTo>
                    <a:pt x="2091" y="3082"/>
                  </a:lnTo>
                  <a:lnTo>
                    <a:pt x="1981" y="3155"/>
                  </a:lnTo>
                  <a:lnTo>
                    <a:pt x="1834" y="3229"/>
                  </a:lnTo>
                  <a:lnTo>
                    <a:pt x="1504" y="3375"/>
                  </a:lnTo>
                  <a:lnTo>
                    <a:pt x="1211" y="3559"/>
                  </a:lnTo>
                  <a:lnTo>
                    <a:pt x="954" y="3779"/>
                  </a:lnTo>
                  <a:lnTo>
                    <a:pt x="697" y="3999"/>
                  </a:lnTo>
                  <a:lnTo>
                    <a:pt x="477" y="4256"/>
                  </a:lnTo>
                  <a:lnTo>
                    <a:pt x="330" y="4512"/>
                  </a:lnTo>
                  <a:lnTo>
                    <a:pt x="183" y="4769"/>
                  </a:lnTo>
                  <a:lnTo>
                    <a:pt x="73" y="5063"/>
                  </a:lnTo>
                  <a:lnTo>
                    <a:pt x="37" y="5319"/>
                  </a:lnTo>
                  <a:lnTo>
                    <a:pt x="0" y="5613"/>
                  </a:lnTo>
                  <a:lnTo>
                    <a:pt x="0" y="5906"/>
                  </a:lnTo>
                  <a:lnTo>
                    <a:pt x="73" y="6200"/>
                  </a:lnTo>
                  <a:lnTo>
                    <a:pt x="183" y="6493"/>
                  </a:lnTo>
                  <a:lnTo>
                    <a:pt x="294" y="6713"/>
                  </a:lnTo>
                  <a:lnTo>
                    <a:pt x="440" y="6933"/>
                  </a:lnTo>
                  <a:lnTo>
                    <a:pt x="660" y="7117"/>
                  </a:lnTo>
                  <a:lnTo>
                    <a:pt x="880" y="7300"/>
                  </a:lnTo>
                  <a:lnTo>
                    <a:pt x="1064" y="7374"/>
                  </a:lnTo>
                  <a:lnTo>
                    <a:pt x="1027" y="7594"/>
                  </a:lnTo>
                  <a:lnTo>
                    <a:pt x="1027" y="7814"/>
                  </a:lnTo>
                  <a:lnTo>
                    <a:pt x="1064" y="8034"/>
                  </a:lnTo>
                  <a:lnTo>
                    <a:pt x="1101" y="8217"/>
                  </a:lnTo>
                  <a:lnTo>
                    <a:pt x="1174" y="8437"/>
                  </a:lnTo>
                  <a:lnTo>
                    <a:pt x="1284" y="8621"/>
                  </a:lnTo>
                  <a:lnTo>
                    <a:pt x="1431" y="8804"/>
                  </a:lnTo>
                  <a:lnTo>
                    <a:pt x="1614" y="8988"/>
                  </a:lnTo>
                  <a:lnTo>
                    <a:pt x="1797" y="9098"/>
                  </a:lnTo>
                  <a:lnTo>
                    <a:pt x="1981" y="9208"/>
                  </a:lnTo>
                  <a:lnTo>
                    <a:pt x="2201" y="9281"/>
                  </a:lnTo>
                  <a:lnTo>
                    <a:pt x="2421" y="9318"/>
                  </a:lnTo>
                  <a:lnTo>
                    <a:pt x="2641" y="9354"/>
                  </a:lnTo>
                  <a:lnTo>
                    <a:pt x="2861" y="9318"/>
                  </a:lnTo>
                  <a:lnTo>
                    <a:pt x="3081" y="9281"/>
                  </a:lnTo>
                  <a:lnTo>
                    <a:pt x="3301" y="9208"/>
                  </a:lnTo>
                  <a:lnTo>
                    <a:pt x="3375" y="9354"/>
                  </a:lnTo>
                  <a:lnTo>
                    <a:pt x="3448" y="9501"/>
                  </a:lnTo>
                  <a:lnTo>
                    <a:pt x="3595" y="9648"/>
                  </a:lnTo>
                  <a:lnTo>
                    <a:pt x="3742" y="9758"/>
                  </a:lnTo>
                  <a:lnTo>
                    <a:pt x="3925" y="9868"/>
                  </a:lnTo>
                  <a:lnTo>
                    <a:pt x="4108" y="9905"/>
                  </a:lnTo>
                  <a:lnTo>
                    <a:pt x="4292" y="9941"/>
                  </a:lnTo>
                  <a:lnTo>
                    <a:pt x="4475" y="9941"/>
                  </a:lnTo>
                  <a:lnTo>
                    <a:pt x="4842" y="9905"/>
                  </a:lnTo>
                  <a:lnTo>
                    <a:pt x="5246" y="9795"/>
                  </a:lnTo>
                  <a:lnTo>
                    <a:pt x="5686" y="9648"/>
                  </a:lnTo>
                  <a:lnTo>
                    <a:pt x="6163" y="9574"/>
                  </a:lnTo>
                  <a:lnTo>
                    <a:pt x="6603" y="9574"/>
                  </a:lnTo>
                  <a:lnTo>
                    <a:pt x="7080" y="9611"/>
                  </a:lnTo>
                  <a:lnTo>
                    <a:pt x="7446" y="9648"/>
                  </a:lnTo>
                  <a:lnTo>
                    <a:pt x="7630" y="9648"/>
                  </a:lnTo>
                  <a:lnTo>
                    <a:pt x="7813" y="9611"/>
                  </a:lnTo>
                  <a:lnTo>
                    <a:pt x="7960" y="9721"/>
                  </a:lnTo>
                  <a:lnTo>
                    <a:pt x="8143" y="9795"/>
                  </a:lnTo>
                  <a:lnTo>
                    <a:pt x="8327" y="9831"/>
                  </a:lnTo>
                  <a:lnTo>
                    <a:pt x="8547" y="9868"/>
                  </a:lnTo>
                  <a:lnTo>
                    <a:pt x="9024" y="9905"/>
                  </a:lnTo>
                  <a:lnTo>
                    <a:pt x="9391" y="9868"/>
                  </a:lnTo>
                  <a:lnTo>
                    <a:pt x="9501" y="9868"/>
                  </a:lnTo>
                  <a:lnTo>
                    <a:pt x="9354" y="10161"/>
                  </a:lnTo>
                  <a:lnTo>
                    <a:pt x="9317" y="10308"/>
                  </a:lnTo>
                  <a:lnTo>
                    <a:pt x="9281" y="10492"/>
                  </a:lnTo>
                  <a:lnTo>
                    <a:pt x="9317" y="10638"/>
                  </a:lnTo>
                  <a:lnTo>
                    <a:pt x="9354" y="10785"/>
                  </a:lnTo>
                  <a:lnTo>
                    <a:pt x="9464" y="11078"/>
                  </a:lnTo>
                  <a:lnTo>
                    <a:pt x="9647" y="11335"/>
                  </a:lnTo>
                  <a:lnTo>
                    <a:pt x="9831" y="11519"/>
                  </a:lnTo>
                  <a:lnTo>
                    <a:pt x="9977" y="11629"/>
                  </a:lnTo>
                  <a:lnTo>
                    <a:pt x="10198" y="11739"/>
                  </a:lnTo>
                  <a:lnTo>
                    <a:pt x="10381" y="11812"/>
                  </a:lnTo>
                  <a:lnTo>
                    <a:pt x="10821" y="11922"/>
                  </a:lnTo>
                  <a:lnTo>
                    <a:pt x="11298" y="11959"/>
                  </a:lnTo>
                  <a:lnTo>
                    <a:pt x="11775" y="11922"/>
                  </a:lnTo>
                  <a:lnTo>
                    <a:pt x="12215" y="11885"/>
                  </a:lnTo>
                  <a:lnTo>
                    <a:pt x="13095" y="11775"/>
                  </a:lnTo>
                  <a:lnTo>
                    <a:pt x="13939" y="11665"/>
                  </a:lnTo>
                  <a:lnTo>
                    <a:pt x="14343" y="11555"/>
                  </a:lnTo>
                  <a:lnTo>
                    <a:pt x="14746" y="11409"/>
                  </a:lnTo>
                  <a:lnTo>
                    <a:pt x="15076" y="11262"/>
                  </a:lnTo>
                  <a:lnTo>
                    <a:pt x="15370" y="11042"/>
                  </a:lnTo>
                  <a:lnTo>
                    <a:pt x="15626" y="10785"/>
                  </a:lnTo>
                  <a:lnTo>
                    <a:pt x="15847" y="10528"/>
                  </a:lnTo>
                  <a:lnTo>
                    <a:pt x="16030" y="10235"/>
                  </a:lnTo>
                  <a:lnTo>
                    <a:pt x="16213" y="9941"/>
                  </a:lnTo>
                  <a:lnTo>
                    <a:pt x="16360" y="9648"/>
                  </a:lnTo>
                  <a:lnTo>
                    <a:pt x="16433" y="9318"/>
                  </a:lnTo>
                  <a:lnTo>
                    <a:pt x="16507" y="8988"/>
                  </a:lnTo>
                  <a:lnTo>
                    <a:pt x="16543" y="8657"/>
                  </a:lnTo>
                  <a:lnTo>
                    <a:pt x="16507" y="8327"/>
                  </a:lnTo>
                  <a:lnTo>
                    <a:pt x="16470" y="7997"/>
                  </a:lnTo>
                  <a:lnTo>
                    <a:pt x="16690" y="7447"/>
                  </a:lnTo>
                  <a:lnTo>
                    <a:pt x="16837" y="6933"/>
                  </a:lnTo>
                  <a:lnTo>
                    <a:pt x="16910" y="6347"/>
                  </a:lnTo>
                  <a:lnTo>
                    <a:pt x="16910" y="5796"/>
                  </a:lnTo>
                  <a:lnTo>
                    <a:pt x="16837" y="5429"/>
                  </a:lnTo>
                  <a:lnTo>
                    <a:pt x="16727" y="5063"/>
                  </a:lnTo>
                  <a:lnTo>
                    <a:pt x="16654" y="4916"/>
                  </a:lnTo>
                  <a:lnTo>
                    <a:pt x="16543" y="4769"/>
                  </a:lnTo>
                  <a:lnTo>
                    <a:pt x="16397" y="4659"/>
                  </a:lnTo>
                  <a:lnTo>
                    <a:pt x="16250" y="4586"/>
                  </a:lnTo>
                  <a:lnTo>
                    <a:pt x="16250" y="4146"/>
                  </a:lnTo>
                  <a:lnTo>
                    <a:pt x="16177" y="3742"/>
                  </a:lnTo>
                  <a:lnTo>
                    <a:pt x="16030" y="3375"/>
                  </a:lnTo>
                  <a:lnTo>
                    <a:pt x="15773" y="3009"/>
                  </a:lnTo>
                  <a:lnTo>
                    <a:pt x="15626" y="2825"/>
                  </a:lnTo>
                  <a:lnTo>
                    <a:pt x="15443" y="2642"/>
                  </a:lnTo>
                  <a:lnTo>
                    <a:pt x="15223" y="2495"/>
                  </a:lnTo>
                  <a:lnTo>
                    <a:pt x="15003" y="2385"/>
                  </a:lnTo>
                  <a:lnTo>
                    <a:pt x="14746" y="2238"/>
                  </a:lnTo>
                  <a:lnTo>
                    <a:pt x="14526" y="2055"/>
                  </a:lnTo>
                  <a:lnTo>
                    <a:pt x="14379" y="1835"/>
                  </a:lnTo>
                  <a:lnTo>
                    <a:pt x="14233" y="1578"/>
                  </a:lnTo>
                  <a:lnTo>
                    <a:pt x="14123" y="1358"/>
                  </a:lnTo>
                  <a:lnTo>
                    <a:pt x="13976" y="1138"/>
                  </a:lnTo>
                  <a:lnTo>
                    <a:pt x="13829" y="991"/>
                  </a:lnTo>
                  <a:lnTo>
                    <a:pt x="13682" y="808"/>
                  </a:lnTo>
                  <a:lnTo>
                    <a:pt x="13499" y="698"/>
                  </a:lnTo>
                  <a:lnTo>
                    <a:pt x="13279" y="588"/>
                  </a:lnTo>
                  <a:lnTo>
                    <a:pt x="13059" y="514"/>
                  </a:lnTo>
                  <a:lnTo>
                    <a:pt x="12802" y="441"/>
                  </a:lnTo>
                  <a:lnTo>
                    <a:pt x="12362" y="441"/>
                  </a:lnTo>
                  <a:lnTo>
                    <a:pt x="11885" y="477"/>
                  </a:lnTo>
                  <a:lnTo>
                    <a:pt x="11408" y="588"/>
                  </a:lnTo>
                  <a:lnTo>
                    <a:pt x="10968" y="698"/>
                  </a:lnTo>
                  <a:lnTo>
                    <a:pt x="10821" y="514"/>
                  </a:lnTo>
                  <a:lnTo>
                    <a:pt x="10601" y="331"/>
                  </a:lnTo>
                  <a:lnTo>
                    <a:pt x="10381" y="221"/>
                  </a:lnTo>
                  <a:lnTo>
                    <a:pt x="10124" y="147"/>
                  </a:lnTo>
                  <a:lnTo>
                    <a:pt x="9867" y="74"/>
                  </a:lnTo>
                  <a:lnTo>
                    <a:pt x="9574" y="37"/>
                  </a:lnTo>
                  <a:lnTo>
                    <a:pt x="9060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319" name="Google Shape;319;p5"/>
            <p:cNvSpPr/>
            <p:nvPr/>
          </p:nvSpPr>
          <p:spPr>
            <a:xfrm>
              <a:off x="7121425" y="2437925"/>
              <a:ext cx="246700" cy="315500"/>
            </a:xfrm>
            <a:custGeom>
              <a:avLst/>
              <a:gdLst/>
              <a:ahLst/>
              <a:cxnLst/>
              <a:rect l="l" t="t" r="r" b="b"/>
              <a:pathLst>
                <a:path w="9868" h="12620" extrusionOk="0">
                  <a:moveTo>
                    <a:pt x="4182" y="661"/>
                  </a:moveTo>
                  <a:lnTo>
                    <a:pt x="4182" y="918"/>
                  </a:lnTo>
                  <a:lnTo>
                    <a:pt x="4182" y="1431"/>
                  </a:lnTo>
                  <a:lnTo>
                    <a:pt x="4145" y="2202"/>
                  </a:lnTo>
                  <a:lnTo>
                    <a:pt x="3925" y="2165"/>
                  </a:lnTo>
                  <a:lnTo>
                    <a:pt x="3962" y="2018"/>
                  </a:lnTo>
                  <a:lnTo>
                    <a:pt x="3962" y="1835"/>
                  </a:lnTo>
                  <a:lnTo>
                    <a:pt x="3889" y="1468"/>
                  </a:lnTo>
                  <a:lnTo>
                    <a:pt x="3852" y="1101"/>
                  </a:lnTo>
                  <a:lnTo>
                    <a:pt x="3889" y="918"/>
                  </a:lnTo>
                  <a:lnTo>
                    <a:pt x="3962" y="771"/>
                  </a:lnTo>
                  <a:lnTo>
                    <a:pt x="3999" y="698"/>
                  </a:lnTo>
                  <a:lnTo>
                    <a:pt x="4072" y="661"/>
                  </a:lnTo>
                  <a:close/>
                  <a:moveTo>
                    <a:pt x="1541" y="404"/>
                  </a:moveTo>
                  <a:lnTo>
                    <a:pt x="1578" y="441"/>
                  </a:lnTo>
                  <a:lnTo>
                    <a:pt x="1614" y="514"/>
                  </a:lnTo>
                  <a:lnTo>
                    <a:pt x="1614" y="1138"/>
                  </a:lnTo>
                  <a:lnTo>
                    <a:pt x="1688" y="2202"/>
                  </a:lnTo>
                  <a:lnTo>
                    <a:pt x="1284" y="2238"/>
                  </a:lnTo>
                  <a:lnTo>
                    <a:pt x="1211" y="2238"/>
                  </a:lnTo>
                  <a:lnTo>
                    <a:pt x="1211" y="1871"/>
                  </a:lnTo>
                  <a:lnTo>
                    <a:pt x="1174" y="1505"/>
                  </a:lnTo>
                  <a:lnTo>
                    <a:pt x="1211" y="1211"/>
                  </a:lnTo>
                  <a:lnTo>
                    <a:pt x="1248" y="954"/>
                  </a:lnTo>
                  <a:lnTo>
                    <a:pt x="1358" y="404"/>
                  </a:lnTo>
                  <a:close/>
                  <a:moveTo>
                    <a:pt x="3815" y="2678"/>
                  </a:moveTo>
                  <a:lnTo>
                    <a:pt x="4439" y="2715"/>
                  </a:lnTo>
                  <a:lnTo>
                    <a:pt x="5026" y="2789"/>
                  </a:lnTo>
                  <a:lnTo>
                    <a:pt x="5026" y="2825"/>
                  </a:lnTo>
                  <a:lnTo>
                    <a:pt x="5136" y="3485"/>
                  </a:lnTo>
                  <a:lnTo>
                    <a:pt x="3925" y="3559"/>
                  </a:lnTo>
                  <a:lnTo>
                    <a:pt x="2678" y="3632"/>
                  </a:lnTo>
                  <a:lnTo>
                    <a:pt x="1358" y="3669"/>
                  </a:lnTo>
                  <a:lnTo>
                    <a:pt x="917" y="3706"/>
                  </a:lnTo>
                  <a:lnTo>
                    <a:pt x="477" y="3742"/>
                  </a:lnTo>
                  <a:lnTo>
                    <a:pt x="441" y="3229"/>
                  </a:lnTo>
                  <a:lnTo>
                    <a:pt x="441" y="2972"/>
                  </a:lnTo>
                  <a:lnTo>
                    <a:pt x="404" y="2862"/>
                  </a:lnTo>
                  <a:lnTo>
                    <a:pt x="331" y="2752"/>
                  </a:lnTo>
                  <a:lnTo>
                    <a:pt x="587" y="2789"/>
                  </a:lnTo>
                  <a:lnTo>
                    <a:pt x="807" y="2789"/>
                  </a:lnTo>
                  <a:lnTo>
                    <a:pt x="1284" y="2752"/>
                  </a:lnTo>
                  <a:lnTo>
                    <a:pt x="1945" y="2678"/>
                  </a:lnTo>
                  <a:close/>
                  <a:moveTo>
                    <a:pt x="4916" y="3999"/>
                  </a:moveTo>
                  <a:lnTo>
                    <a:pt x="4989" y="4072"/>
                  </a:lnTo>
                  <a:lnTo>
                    <a:pt x="5136" y="4109"/>
                  </a:lnTo>
                  <a:lnTo>
                    <a:pt x="5209" y="4072"/>
                  </a:lnTo>
                  <a:lnTo>
                    <a:pt x="5246" y="4623"/>
                  </a:lnTo>
                  <a:lnTo>
                    <a:pt x="5209" y="5173"/>
                  </a:lnTo>
                  <a:lnTo>
                    <a:pt x="5173" y="5430"/>
                  </a:lnTo>
                  <a:lnTo>
                    <a:pt x="5099" y="5723"/>
                  </a:lnTo>
                  <a:lnTo>
                    <a:pt x="4989" y="5980"/>
                  </a:lnTo>
                  <a:lnTo>
                    <a:pt x="4806" y="6200"/>
                  </a:lnTo>
                  <a:lnTo>
                    <a:pt x="4659" y="6310"/>
                  </a:lnTo>
                  <a:lnTo>
                    <a:pt x="4476" y="6420"/>
                  </a:lnTo>
                  <a:lnTo>
                    <a:pt x="4292" y="6457"/>
                  </a:lnTo>
                  <a:lnTo>
                    <a:pt x="4072" y="6493"/>
                  </a:lnTo>
                  <a:lnTo>
                    <a:pt x="3632" y="6530"/>
                  </a:lnTo>
                  <a:lnTo>
                    <a:pt x="3265" y="6567"/>
                  </a:lnTo>
                  <a:lnTo>
                    <a:pt x="2605" y="6567"/>
                  </a:lnTo>
                  <a:lnTo>
                    <a:pt x="2642" y="6493"/>
                  </a:lnTo>
                  <a:lnTo>
                    <a:pt x="2678" y="6383"/>
                  </a:lnTo>
                  <a:lnTo>
                    <a:pt x="2788" y="6310"/>
                  </a:lnTo>
                  <a:lnTo>
                    <a:pt x="2825" y="6273"/>
                  </a:lnTo>
                  <a:lnTo>
                    <a:pt x="2825" y="6237"/>
                  </a:lnTo>
                  <a:lnTo>
                    <a:pt x="2788" y="6200"/>
                  </a:lnTo>
                  <a:lnTo>
                    <a:pt x="2715" y="6200"/>
                  </a:lnTo>
                  <a:lnTo>
                    <a:pt x="2605" y="6237"/>
                  </a:lnTo>
                  <a:lnTo>
                    <a:pt x="2458" y="6310"/>
                  </a:lnTo>
                  <a:lnTo>
                    <a:pt x="2348" y="6420"/>
                  </a:lnTo>
                  <a:lnTo>
                    <a:pt x="2311" y="6567"/>
                  </a:lnTo>
                  <a:lnTo>
                    <a:pt x="1724" y="6493"/>
                  </a:lnTo>
                  <a:lnTo>
                    <a:pt x="1541" y="6457"/>
                  </a:lnTo>
                  <a:lnTo>
                    <a:pt x="1688" y="6420"/>
                  </a:lnTo>
                  <a:lnTo>
                    <a:pt x="2055" y="6383"/>
                  </a:lnTo>
                  <a:lnTo>
                    <a:pt x="2201" y="6310"/>
                  </a:lnTo>
                  <a:lnTo>
                    <a:pt x="2275" y="6237"/>
                  </a:lnTo>
                  <a:lnTo>
                    <a:pt x="2311" y="6163"/>
                  </a:lnTo>
                  <a:lnTo>
                    <a:pt x="2311" y="6090"/>
                  </a:lnTo>
                  <a:lnTo>
                    <a:pt x="2275" y="6016"/>
                  </a:lnTo>
                  <a:lnTo>
                    <a:pt x="2238" y="5980"/>
                  </a:lnTo>
                  <a:lnTo>
                    <a:pt x="2201" y="5943"/>
                  </a:lnTo>
                  <a:lnTo>
                    <a:pt x="2055" y="5943"/>
                  </a:lnTo>
                  <a:lnTo>
                    <a:pt x="1981" y="6016"/>
                  </a:lnTo>
                  <a:lnTo>
                    <a:pt x="1798" y="6053"/>
                  </a:lnTo>
                  <a:lnTo>
                    <a:pt x="1394" y="6127"/>
                  </a:lnTo>
                  <a:lnTo>
                    <a:pt x="1138" y="6200"/>
                  </a:lnTo>
                  <a:lnTo>
                    <a:pt x="917" y="6273"/>
                  </a:lnTo>
                  <a:lnTo>
                    <a:pt x="807" y="6200"/>
                  </a:lnTo>
                  <a:lnTo>
                    <a:pt x="697" y="6127"/>
                  </a:lnTo>
                  <a:lnTo>
                    <a:pt x="661" y="5980"/>
                  </a:lnTo>
                  <a:lnTo>
                    <a:pt x="624" y="5870"/>
                  </a:lnTo>
                  <a:lnTo>
                    <a:pt x="624" y="5870"/>
                  </a:lnTo>
                  <a:lnTo>
                    <a:pt x="844" y="5906"/>
                  </a:lnTo>
                  <a:lnTo>
                    <a:pt x="1504" y="5906"/>
                  </a:lnTo>
                  <a:lnTo>
                    <a:pt x="1724" y="5870"/>
                  </a:lnTo>
                  <a:lnTo>
                    <a:pt x="1945" y="5833"/>
                  </a:lnTo>
                  <a:lnTo>
                    <a:pt x="1981" y="5796"/>
                  </a:lnTo>
                  <a:lnTo>
                    <a:pt x="2018" y="5760"/>
                  </a:lnTo>
                  <a:lnTo>
                    <a:pt x="2055" y="5650"/>
                  </a:lnTo>
                  <a:lnTo>
                    <a:pt x="1981" y="5540"/>
                  </a:lnTo>
                  <a:lnTo>
                    <a:pt x="1945" y="5503"/>
                  </a:lnTo>
                  <a:lnTo>
                    <a:pt x="1504" y="5503"/>
                  </a:lnTo>
                  <a:lnTo>
                    <a:pt x="1101" y="5540"/>
                  </a:lnTo>
                  <a:lnTo>
                    <a:pt x="844" y="5576"/>
                  </a:lnTo>
                  <a:lnTo>
                    <a:pt x="587" y="5576"/>
                  </a:lnTo>
                  <a:lnTo>
                    <a:pt x="587" y="5356"/>
                  </a:lnTo>
                  <a:lnTo>
                    <a:pt x="734" y="5430"/>
                  </a:lnTo>
                  <a:lnTo>
                    <a:pt x="881" y="5466"/>
                  </a:lnTo>
                  <a:lnTo>
                    <a:pt x="1211" y="5466"/>
                  </a:lnTo>
                  <a:lnTo>
                    <a:pt x="1541" y="5393"/>
                  </a:lnTo>
                  <a:lnTo>
                    <a:pt x="1835" y="5246"/>
                  </a:lnTo>
                  <a:lnTo>
                    <a:pt x="1871" y="5173"/>
                  </a:lnTo>
                  <a:lnTo>
                    <a:pt x="1908" y="5099"/>
                  </a:lnTo>
                  <a:lnTo>
                    <a:pt x="1908" y="5026"/>
                  </a:lnTo>
                  <a:lnTo>
                    <a:pt x="1871" y="4953"/>
                  </a:lnTo>
                  <a:lnTo>
                    <a:pt x="1835" y="4916"/>
                  </a:lnTo>
                  <a:lnTo>
                    <a:pt x="1761" y="4879"/>
                  </a:lnTo>
                  <a:lnTo>
                    <a:pt x="1724" y="4879"/>
                  </a:lnTo>
                  <a:lnTo>
                    <a:pt x="1614" y="4916"/>
                  </a:lnTo>
                  <a:lnTo>
                    <a:pt x="1358" y="5026"/>
                  </a:lnTo>
                  <a:lnTo>
                    <a:pt x="1101" y="5099"/>
                  </a:lnTo>
                  <a:lnTo>
                    <a:pt x="844" y="5099"/>
                  </a:lnTo>
                  <a:lnTo>
                    <a:pt x="551" y="5063"/>
                  </a:lnTo>
                  <a:lnTo>
                    <a:pt x="551" y="4916"/>
                  </a:lnTo>
                  <a:lnTo>
                    <a:pt x="844" y="4879"/>
                  </a:lnTo>
                  <a:lnTo>
                    <a:pt x="1138" y="4879"/>
                  </a:lnTo>
                  <a:lnTo>
                    <a:pt x="1724" y="4769"/>
                  </a:lnTo>
                  <a:lnTo>
                    <a:pt x="1908" y="4696"/>
                  </a:lnTo>
                  <a:lnTo>
                    <a:pt x="2091" y="4586"/>
                  </a:lnTo>
                  <a:lnTo>
                    <a:pt x="2128" y="4513"/>
                  </a:lnTo>
                  <a:lnTo>
                    <a:pt x="2165" y="4439"/>
                  </a:lnTo>
                  <a:lnTo>
                    <a:pt x="2128" y="4329"/>
                  </a:lnTo>
                  <a:lnTo>
                    <a:pt x="2055" y="4256"/>
                  </a:lnTo>
                  <a:lnTo>
                    <a:pt x="1945" y="4182"/>
                  </a:lnTo>
                  <a:lnTo>
                    <a:pt x="1871" y="4182"/>
                  </a:lnTo>
                  <a:lnTo>
                    <a:pt x="1835" y="4219"/>
                  </a:lnTo>
                  <a:lnTo>
                    <a:pt x="1761" y="4256"/>
                  </a:lnTo>
                  <a:lnTo>
                    <a:pt x="1724" y="4329"/>
                  </a:lnTo>
                  <a:lnTo>
                    <a:pt x="1468" y="4403"/>
                  </a:lnTo>
                  <a:lnTo>
                    <a:pt x="991" y="4476"/>
                  </a:lnTo>
                  <a:lnTo>
                    <a:pt x="551" y="4586"/>
                  </a:lnTo>
                  <a:lnTo>
                    <a:pt x="514" y="4146"/>
                  </a:lnTo>
                  <a:lnTo>
                    <a:pt x="1358" y="4146"/>
                  </a:lnTo>
                  <a:lnTo>
                    <a:pt x="2678" y="4109"/>
                  </a:lnTo>
                  <a:lnTo>
                    <a:pt x="3815" y="4072"/>
                  </a:lnTo>
                  <a:lnTo>
                    <a:pt x="4916" y="3999"/>
                  </a:lnTo>
                  <a:close/>
                  <a:moveTo>
                    <a:pt x="1211" y="1"/>
                  </a:moveTo>
                  <a:lnTo>
                    <a:pt x="1101" y="37"/>
                  </a:lnTo>
                  <a:lnTo>
                    <a:pt x="1028" y="147"/>
                  </a:lnTo>
                  <a:lnTo>
                    <a:pt x="881" y="771"/>
                  </a:lnTo>
                  <a:lnTo>
                    <a:pt x="807" y="1395"/>
                  </a:lnTo>
                  <a:lnTo>
                    <a:pt x="807" y="1835"/>
                  </a:lnTo>
                  <a:lnTo>
                    <a:pt x="807" y="2092"/>
                  </a:lnTo>
                  <a:lnTo>
                    <a:pt x="881" y="2312"/>
                  </a:lnTo>
                  <a:lnTo>
                    <a:pt x="551" y="2385"/>
                  </a:lnTo>
                  <a:lnTo>
                    <a:pt x="367" y="2458"/>
                  </a:lnTo>
                  <a:lnTo>
                    <a:pt x="221" y="2568"/>
                  </a:lnTo>
                  <a:lnTo>
                    <a:pt x="184" y="2605"/>
                  </a:lnTo>
                  <a:lnTo>
                    <a:pt x="147" y="2678"/>
                  </a:lnTo>
                  <a:lnTo>
                    <a:pt x="37" y="2825"/>
                  </a:lnTo>
                  <a:lnTo>
                    <a:pt x="37" y="3009"/>
                  </a:lnTo>
                  <a:lnTo>
                    <a:pt x="37" y="3375"/>
                  </a:lnTo>
                  <a:lnTo>
                    <a:pt x="37" y="3852"/>
                  </a:lnTo>
                  <a:lnTo>
                    <a:pt x="37" y="3889"/>
                  </a:lnTo>
                  <a:lnTo>
                    <a:pt x="0" y="3962"/>
                  </a:lnTo>
                  <a:lnTo>
                    <a:pt x="37" y="4072"/>
                  </a:lnTo>
                  <a:lnTo>
                    <a:pt x="74" y="4439"/>
                  </a:lnTo>
                  <a:lnTo>
                    <a:pt x="110" y="5540"/>
                  </a:lnTo>
                  <a:lnTo>
                    <a:pt x="110" y="5943"/>
                  </a:lnTo>
                  <a:lnTo>
                    <a:pt x="184" y="6127"/>
                  </a:lnTo>
                  <a:lnTo>
                    <a:pt x="257" y="6310"/>
                  </a:lnTo>
                  <a:lnTo>
                    <a:pt x="367" y="6457"/>
                  </a:lnTo>
                  <a:lnTo>
                    <a:pt x="477" y="6567"/>
                  </a:lnTo>
                  <a:lnTo>
                    <a:pt x="624" y="6677"/>
                  </a:lnTo>
                  <a:lnTo>
                    <a:pt x="771" y="6750"/>
                  </a:lnTo>
                  <a:lnTo>
                    <a:pt x="1101" y="6860"/>
                  </a:lnTo>
                  <a:lnTo>
                    <a:pt x="1468" y="6934"/>
                  </a:lnTo>
                  <a:lnTo>
                    <a:pt x="2091" y="7007"/>
                  </a:lnTo>
                  <a:lnTo>
                    <a:pt x="2678" y="7044"/>
                  </a:lnTo>
                  <a:lnTo>
                    <a:pt x="2605" y="7264"/>
                  </a:lnTo>
                  <a:lnTo>
                    <a:pt x="2605" y="7484"/>
                  </a:lnTo>
                  <a:lnTo>
                    <a:pt x="2605" y="7887"/>
                  </a:lnTo>
                  <a:lnTo>
                    <a:pt x="2605" y="8548"/>
                  </a:lnTo>
                  <a:lnTo>
                    <a:pt x="2678" y="9208"/>
                  </a:lnTo>
                  <a:lnTo>
                    <a:pt x="2825" y="10455"/>
                  </a:lnTo>
                  <a:lnTo>
                    <a:pt x="3045" y="11665"/>
                  </a:lnTo>
                  <a:lnTo>
                    <a:pt x="3118" y="11922"/>
                  </a:lnTo>
                  <a:lnTo>
                    <a:pt x="3228" y="12106"/>
                  </a:lnTo>
                  <a:lnTo>
                    <a:pt x="3375" y="12252"/>
                  </a:lnTo>
                  <a:lnTo>
                    <a:pt x="3595" y="12399"/>
                  </a:lnTo>
                  <a:lnTo>
                    <a:pt x="3779" y="12472"/>
                  </a:lnTo>
                  <a:lnTo>
                    <a:pt x="3999" y="12546"/>
                  </a:lnTo>
                  <a:lnTo>
                    <a:pt x="4476" y="12619"/>
                  </a:lnTo>
                  <a:lnTo>
                    <a:pt x="4732" y="12582"/>
                  </a:lnTo>
                  <a:lnTo>
                    <a:pt x="4952" y="12509"/>
                  </a:lnTo>
                  <a:lnTo>
                    <a:pt x="5136" y="12399"/>
                  </a:lnTo>
                  <a:lnTo>
                    <a:pt x="5283" y="12216"/>
                  </a:lnTo>
                  <a:lnTo>
                    <a:pt x="5429" y="12032"/>
                  </a:lnTo>
                  <a:lnTo>
                    <a:pt x="5503" y="11812"/>
                  </a:lnTo>
                  <a:lnTo>
                    <a:pt x="5576" y="11592"/>
                  </a:lnTo>
                  <a:lnTo>
                    <a:pt x="5613" y="11372"/>
                  </a:lnTo>
                  <a:lnTo>
                    <a:pt x="5613" y="11079"/>
                  </a:lnTo>
                  <a:lnTo>
                    <a:pt x="5613" y="10785"/>
                  </a:lnTo>
                  <a:lnTo>
                    <a:pt x="5539" y="10162"/>
                  </a:lnTo>
                  <a:lnTo>
                    <a:pt x="5539" y="9538"/>
                  </a:lnTo>
                  <a:lnTo>
                    <a:pt x="5649" y="8951"/>
                  </a:lnTo>
                  <a:lnTo>
                    <a:pt x="5723" y="8658"/>
                  </a:lnTo>
                  <a:lnTo>
                    <a:pt x="5833" y="8364"/>
                  </a:lnTo>
                  <a:lnTo>
                    <a:pt x="5980" y="8071"/>
                  </a:lnTo>
                  <a:lnTo>
                    <a:pt x="6090" y="7961"/>
                  </a:lnTo>
                  <a:lnTo>
                    <a:pt x="6200" y="7851"/>
                  </a:lnTo>
                  <a:lnTo>
                    <a:pt x="6273" y="7814"/>
                  </a:lnTo>
                  <a:lnTo>
                    <a:pt x="6310" y="7814"/>
                  </a:lnTo>
                  <a:lnTo>
                    <a:pt x="6456" y="7887"/>
                  </a:lnTo>
                  <a:lnTo>
                    <a:pt x="6530" y="7997"/>
                  </a:lnTo>
                  <a:lnTo>
                    <a:pt x="6603" y="8144"/>
                  </a:lnTo>
                  <a:lnTo>
                    <a:pt x="6640" y="8291"/>
                  </a:lnTo>
                  <a:lnTo>
                    <a:pt x="6603" y="8474"/>
                  </a:lnTo>
                  <a:lnTo>
                    <a:pt x="6566" y="8804"/>
                  </a:lnTo>
                  <a:lnTo>
                    <a:pt x="6530" y="9208"/>
                  </a:lnTo>
                  <a:lnTo>
                    <a:pt x="6566" y="9428"/>
                  </a:lnTo>
                  <a:lnTo>
                    <a:pt x="6603" y="9648"/>
                  </a:lnTo>
                  <a:lnTo>
                    <a:pt x="6676" y="9868"/>
                  </a:lnTo>
                  <a:lnTo>
                    <a:pt x="6787" y="10051"/>
                  </a:lnTo>
                  <a:lnTo>
                    <a:pt x="6970" y="10162"/>
                  </a:lnTo>
                  <a:lnTo>
                    <a:pt x="7153" y="10272"/>
                  </a:lnTo>
                  <a:lnTo>
                    <a:pt x="7447" y="10345"/>
                  </a:lnTo>
                  <a:lnTo>
                    <a:pt x="7777" y="10382"/>
                  </a:lnTo>
                  <a:lnTo>
                    <a:pt x="8437" y="10382"/>
                  </a:lnTo>
                  <a:lnTo>
                    <a:pt x="9061" y="10308"/>
                  </a:lnTo>
                  <a:lnTo>
                    <a:pt x="9684" y="10162"/>
                  </a:lnTo>
                  <a:lnTo>
                    <a:pt x="9758" y="10125"/>
                  </a:lnTo>
                  <a:lnTo>
                    <a:pt x="9831" y="10051"/>
                  </a:lnTo>
                  <a:lnTo>
                    <a:pt x="9868" y="9941"/>
                  </a:lnTo>
                  <a:lnTo>
                    <a:pt x="9831" y="9868"/>
                  </a:lnTo>
                  <a:lnTo>
                    <a:pt x="9794" y="9758"/>
                  </a:lnTo>
                  <a:lnTo>
                    <a:pt x="9721" y="9685"/>
                  </a:lnTo>
                  <a:lnTo>
                    <a:pt x="9648" y="9648"/>
                  </a:lnTo>
                  <a:lnTo>
                    <a:pt x="9538" y="9648"/>
                  </a:lnTo>
                  <a:lnTo>
                    <a:pt x="8951" y="9758"/>
                  </a:lnTo>
                  <a:lnTo>
                    <a:pt x="8327" y="9831"/>
                  </a:lnTo>
                  <a:lnTo>
                    <a:pt x="7740" y="9831"/>
                  </a:lnTo>
                  <a:lnTo>
                    <a:pt x="7447" y="9795"/>
                  </a:lnTo>
                  <a:lnTo>
                    <a:pt x="7300" y="9721"/>
                  </a:lnTo>
                  <a:lnTo>
                    <a:pt x="7190" y="9648"/>
                  </a:lnTo>
                  <a:lnTo>
                    <a:pt x="7117" y="9575"/>
                  </a:lnTo>
                  <a:lnTo>
                    <a:pt x="7080" y="9465"/>
                  </a:lnTo>
                  <a:lnTo>
                    <a:pt x="7080" y="9208"/>
                  </a:lnTo>
                  <a:lnTo>
                    <a:pt x="7080" y="8914"/>
                  </a:lnTo>
                  <a:lnTo>
                    <a:pt x="7117" y="8694"/>
                  </a:lnTo>
                  <a:lnTo>
                    <a:pt x="7153" y="8474"/>
                  </a:lnTo>
                  <a:lnTo>
                    <a:pt x="7153" y="8254"/>
                  </a:lnTo>
                  <a:lnTo>
                    <a:pt x="7117" y="8034"/>
                  </a:lnTo>
                  <a:lnTo>
                    <a:pt x="7043" y="7851"/>
                  </a:lnTo>
                  <a:lnTo>
                    <a:pt x="6970" y="7667"/>
                  </a:lnTo>
                  <a:lnTo>
                    <a:pt x="6823" y="7520"/>
                  </a:lnTo>
                  <a:lnTo>
                    <a:pt x="6676" y="7410"/>
                  </a:lnTo>
                  <a:lnTo>
                    <a:pt x="6530" y="7337"/>
                  </a:lnTo>
                  <a:lnTo>
                    <a:pt x="6383" y="7300"/>
                  </a:lnTo>
                  <a:lnTo>
                    <a:pt x="6200" y="7300"/>
                  </a:lnTo>
                  <a:lnTo>
                    <a:pt x="6016" y="7337"/>
                  </a:lnTo>
                  <a:lnTo>
                    <a:pt x="5833" y="7447"/>
                  </a:lnTo>
                  <a:lnTo>
                    <a:pt x="5649" y="7594"/>
                  </a:lnTo>
                  <a:lnTo>
                    <a:pt x="5503" y="7814"/>
                  </a:lnTo>
                  <a:lnTo>
                    <a:pt x="5393" y="8034"/>
                  </a:lnTo>
                  <a:lnTo>
                    <a:pt x="5283" y="8291"/>
                  </a:lnTo>
                  <a:lnTo>
                    <a:pt x="5136" y="8768"/>
                  </a:lnTo>
                  <a:lnTo>
                    <a:pt x="5026" y="9281"/>
                  </a:lnTo>
                  <a:lnTo>
                    <a:pt x="4989" y="9795"/>
                  </a:lnTo>
                  <a:lnTo>
                    <a:pt x="5026" y="10308"/>
                  </a:lnTo>
                  <a:lnTo>
                    <a:pt x="5062" y="10858"/>
                  </a:lnTo>
                  <a:lnTo>
                    <a:pt x="5062" y="11372"/>
                  </a:lnTo>
                  <a:lnTo>
                    <a:pt x="5062" y="11519"/>
                  </a:lnTo>
                  <a:lnTo>
                    <a:pt x="5026" y="11665"/>
                  </a:lnTo>
                  <a:lnTo>
                    <a:pt x="4952" y="11775"/>
                  </a:lnTo>
                  <a:lnTo>
                    <a:pt x="4879" y="11886"/>
                  </a:lnTo>
                  <a:lnTo>
                    <a:pt x="4769" y="11959"/>
                  </a:lnTo>
                  <a:lnTo>
                    <a:pt x="4659" y="12032"/>
                  </a:lnTo>
                  <a:lnTo>
                    <a:pt x="4512" y="12069"/>
                  </a:lnTo>
                  <a:lnTo>
                    <a:pt x="4366" y="12069"/>
                  </a:lnTo>
                  <a:lnTo>
                    <a:pt x="4109" y="11996"/>
                  </a:lnTo>
                  <a:lnTo>
                    <a:pt x="3815" y="11922"/>
                  </a:lnTo>
                  <a:lnTo>
                    <a:pt x="3705" y="11849"/>
                  </a:lnTo>
                  <a:lnTo>
                    <a:pt x="3595" y="11739"/>
                  </a:lnTo>
                  <a:lnTo>
                    <a:pt x="3559" y="11592"/>
                  </a:lnTo>
                  <a:lnTo>
                    <a:pt x="3522" y="11445"/>
                  </a:lnTo>
                  <a:lnTo>
                    <a:pt x="3302" y="10272"/>
                  </a:lnTo>
                  <a:lnTo>
                    <a:pt x="3155" y="9061"/>
                  </a:lnTo>
                  <a:lnTo>
                    <a:pt x="3045" y="7887"/>
                  </a:lnTo>
                  <a:lnTo>
                    <a:pt x="3045" y="7484"/>
                  </a:lnTo>
                  <a:lnTo>
                    <a:pt x="3008" y="7264"/>
                  </a:lnTo>
                  <a:lnTo>
                    <a:pt x="2935" y="7044"/>
                  </a:lnTo>
                  <a:lnTo>
                    <a:pt x="3375" y="7044"/>
                  </a:lnTo>
                  <a:lnTo>
                    <a:pt x="3779" y="7007"/>
                  </a:lnTo>
                  <a:lnTo>
                    <a:pt x="4219" y="6970"/>
                  </a:lnTo>
                  <a:lnTo>
                    <a:pt x="4622" y="6860"/>
                  </a:lnTo>
                  <a:lnTo>
                    <a:pt x="4806" y="6787"/>
                  </a:lnTo>
                  <a:lnTo>
                    <a:pt x="4952" y="6677"/>
                  </a:lnTo>
                  <a:lnTo>
                    <a:pt x="5099" y="6603"/>
                  </a:lnTo>
                  <a:lnTo>
                    <a:pt x="5209" y="6493"/>
                  </a:lnTo>
                  <a:lnTo>
                    <a:pt x="5429" y="6200"/>
                  </a:lnTo>
                  <a:lnTo>
                    <a:pt x="5539" y="5906"/>
                  </a:lnTo>
                  <a:lnTo>
                    <a:pt x="5649" y="5576"/>
                  </a:lnTo>
                  <a:lnTo>
                    <a:pt x="5723" y="5210"/>
                  </a:lnTo>
                  <a:lnTo>
                    <a:pt x="5723" y="4806"/>
                  </a:lnTo>
                  <a:lnTo>
                    <a:pt x="5686" y="4036"/>
                  </a:lnTo>
                  <a:lnTo>
                    <a:pt x="5649" y="3559"/>
                  </a:lnTo>
                  <a:lnTo>
                    <a:pt x="5576" y="3082"/>
                  </a:lnTo>
                  <a:lnTo>
                    <a:pt x="5539" y="2789"/>
                  </a:lnTo>
                  <a:lnTo>
                    <a:pt x="5503" y="2678"/>
                  </a:lnTo>
                  <a:lnTo>
                    <a:pt x="5466" y="2568"/>
                  </a:lnTo>
                  <a:lnTo>
                    <a:pt x="5429" y="2422"/>
                  </a:lnTo>
                  <a:lnTo>
                    <a:pt x="5356" y="2348"/>
                  </a:lnTo>
                  <a:lnTo>
                    <a:pt x="5173" y="2238"/>
                  </a:lnTo>
                  <a:lnTo>
                    <a:pt x="5026" y="2202"/>
                  </a:lnTo>
                  <a:lnTo>
                    <a:pt x="4916" y="2202"/>
                  </a:lnTo>
                  <a:lnTo>
                    <a:pt x="4879" y="2238"/>
                  </a:lnTo>
                  <a:lnTo>
                    <a:pt x="4586" y="2238"/>
                  </a:lnTo>
                  <a:lnTo>
                    <a:pt x="4622" y="808"/>
                  </a:lnTo>
                  <a:lnTo>
                    <a:pt x="4586" y="551"/>
                  </a:lnTo>
                  <a:lnTo>
                    <a:pt x="4549" y="441"/>
                  </a:lnTo>
                  <a:lnTo>
                    <a:pt x="4512" y="331"/>
                  </a:lnTo>
                  <a:lnTo>
                    <a:pt x="4439" y="258"/>
                  </a:lnTo>
                  <a:lnTo>
                    <a:pt x="4329" y="221"/>
                  </a:lnTo>
                  <a:lnTo>
                    <a:pt x="4219" y="184"/>
                  </a:lnTo>
                  <a:lnTo>
                    <a:pt x="4072" y="221"/>
                  </a:lnTo>
                  <a:lnTo>
                    <a:pt x="3815" y="331"/>
                  </a:lnTo>
                  <a:lnTo>
                    <a:pt x="3705" y="404"/>
                  </a:lnTo>
                  <a:lnTo>
                    <a:pt x="3632" y="514"/>
                  </a:lnTo>
                  <a:lnTo>
                    <a:pt x="3522" y="734"/>
                  </a:lnTo>
                  <a:lnTo>
                    <a:pt x="3449" y="991"/>
                  </a:lnTo>
                  <a:lnTo>
                    <a:pt x="3485" y="1321"/>
                  </a:lnTo>
                  <a:lnTo>
                    <a:pt x="3522" y="1651"/>
                  </a:lnTo>
                  <a:lnTo>
                    <a:pt x="3559" y="1908"/>
                  </a:lnTo>
                  <a:lnTo>
                    <a:pt x="3669" y="2165"/>
                  </a:lnTo>
                  <a:lnTo>
                    <a:pt x="2091" y="2165"/>
                  </a:lnTo>
                  <a:lnTo>
                    <a:pt x="2055" y="1358"/>
                  </a:lnTo>
                  <a:lnTo>
                    <a:pt x="2018" y="514"/>
                  </a:lnTo>
                  <a:lnTo>
                    <a:pt x="2018" y="368"/>
                  </a:lnTo>
                  <a:lnTo>
                    <a:pt x="1945" y="221"/>
                  </a:lnTo>
                  <a:lnTo>
                    <a:pt x="1871" y="147"/>
                  </a:lnTo>
                  <a:lnTo>
                    <a:pt x="1761" y="74"/>
                  </a:lnTo>
                  <a:lnTo>
                    <a:pt x="1651" y="37"/>
                  </a:lnTo>
                  <a:lnTo>
                    <a:pt x="1504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320" name="Google Shape;320;p5"/>
            <p:cNvSpPr/>
            <p:nvPr/>
          </p:nvSpPr>
          <p:spPr>
            <a:xfrm>
              <a:off x="6062250" y="3853825"/>
              <a:ext cx="332900" cy="376025"/>
            </a:xfrm>
            <a:custGeom>
              <a:avLst/>
              <a:gdLst/>
              <a:ahLst/>
              <a:cxnLst/>
              <a:rect l="l" t="t" r="r" b="b"/>
              <a:pathLst>
                <a:path w="13316" h="15041" extrusionOk="0">
                  <a:moveTo>
                    <a:pt x="5466" y="1"/>
                  </a:moveTo>
                  <a:lnTo>
                    <a:pt x="5466" y="38"/>
                  </a:lnTo>
                  <a:lnTo>
                    <a:pt x="5576" y="1248"/>
                  </a:lnTo>
                  <a:lnTo>
                    <a:pt x="5612" y="1321"/>
                  </a:lnTo>
                  <a:lnTo>
                    <a:pt x="5649" y="1395"/>
                  </a:lnTo>
                  <a:lnTo>
                    <a:pt x="5759" y="1431"/>
                  </a:lnTo>
                  <a:lnTo>
                    <a:pt x="5833" y="1395"/>
                  </a:lnTo>
                  <a:lnTo>
                    <a:pt x="6713" y="881"/>
                  </a:lnTo>
                  <a:lnTo>
                    <a:pt x="6713" y="881"/>
                  </a:lnTo>
                  <a:lnTo>
                    <a:pt x="6640" y="1285"/>
                  </a:lnTo>
                  <a:lnTo>
                    <a:pt x="6603" y="1652"/>
                  </a:lnTo>
                  <a:lnTo>
                    <a:pt x="6603" y="2055"/>
                  </a:lnTo>
                  <a:lnTo>
                    <a:pt x="6640" y="2459"/>
                  </a:lnTo>
                  <a:lnTo>
                    <a:pt x="6676" y="2569"/>
                  </a:lnTo>
                  <a:lnTo>
                    <a:pt x="6750" y="2605"/>
                  </a:lnTo>
                  <a:lnTo>
                    <a:pt x="6823" y="2642"/>
                  </a:lnTo>
                  <a:lnTo>
                    <a:pt x="6896" y="2679"/>
                  </a:lnTo>
                  <a:lnTo>
                    <a:pt x="6970" y="2642"/>
                  </a:lnTo>
                  <a:lnTo>
                    <a:pt x="7043" y="2605"/>
                  </a:lnTo>
                  <a:lnTo>
                    <a:pt x="7080" y="2532"/>
                  </a:lnTo>
                  <a:lnTo>
                    <a:pt x="7080" y="2459"/>
                  </a:lnTo>
                  <a:lnTo>
                    <a:pt x="7043" y="2275"/>
                  </a:lnTo>
                  <a:lnTo>
                    <a:pt x="7006" y="1835"/>
                  </a:lnTo>
                  <a:lnTo>
                    <a:pt x="7043" y="1395"/>
                  </a:lnTo>
                  <a:lnTo>
                    <a:pt x="7116" y="955"/>
                  </a:lnTo>
                  <a:lnTo>
                    <a:pt x="7226" y="514"/>
                  </a:lnTo>
                  <a:lnTo>
                    <a:pt x="7190" y="404"/>
                  </a:lnTo>
                  <a:lnTo>
                    <a:pt x="7153" y="294"/>
                  </a:lnTo>
                  <a:lnTo>
                    <a:pt x="7043" y="258"/>
                  </a:lnTo>
                  <a:lnTo>
                    <a:pt x="6933" y="294"/>
                  </a:lnTo>
                  <a:lnTo>
                    <a:pt x="5906" y="918"/>
                  </a:lnTo>
                  <a:lnTo>
                    <a:pt x="5869" y="698"/>
                  </a:lnTo>
                  <a:lnTo>
                    <a:pt x="5796" y="478"/>
                  </a:lnTo>
                  <a:lnTo>
                    <a:pt x="5686" y="221"/>
                  </a:lnTo>
                  <a:lnTo>
                    <a:pt x="5576" y="1"/>
                  </a:lnTo>
                  <a:close/>
                  <a:moveTo>
                    <a:pt x="8840" y="3816"/>
                  </a:moveTo>
                  <a:lnTo>
                    <a:pt x="8730" y="3852"/>
                  </a:lnTo>
                  <a:lnTo>
                    <a:pt x="8657" y="3926"/>
                  </a:lnTo>
                  <a:lnTo>
                    <a:pt x="8510" y="4146"/>
                  </a:lnTo>
                  <a:lnTo>
                    <a:pt x="8364" y="4293"/>
                  </a:lnTo>
                  <a:lnTo>
                    <a:pt x="8143" y="4476"/>
                  </a:lnTo>
                  <a:lnTo>
                    <a:pt x="7997" y="4659"/>
                  </a:lnTo>
                  <a:lnTo>
                    <a:pt x="7997" y="4733"/>
                  </a:lnTo>
                  <a:lnTo>
                    <a:pt x="7997" y="4769"/>
                  </a:lnTo>
                  <a:lnTo>
                    <a:pt x="8033" y="4806"/>
                  </a:lnTo>
                  <a:lnTo>
                    <a:pt x="8070" y="4843"/>
                  </a:lnTo>
                  <a:lnTo>
                    <a:pt x="8253" y="4843"/>
                  </a:lnTo>
                  <a:lnTo>
                    <a:pt x="8400" y="4806"/>
                  </a:lnTo>
                  <a:lnTo>
                    <a:pt x="8547" y="4733"/>
                  </a:lnTo>
                  <a:lnTo>
                    <a:pt x="8694" y="4659"/>
                  </a:lnTo>
                  <a:lnTo>
                    <a:pt x="8914" y="4403"/>
                  </a:lnTo>
                  <a:lnTo>
                    <a:pt x="9097" y="4146"/>
                  </a:lnTo>
                  <a:lnTo>
                    <a:pt x="9134" y="4073"/>
                  </a:lnTo>
                  <a:lnTo>
                    <a:pt x="9134" y="3963"/>
                  </a:lnTo>
                  <a:lnTo>
                    <a:pt x="9097" y="3889"/>
                  </a:lnTo>
                  <a:lnTo>
                    <a:pt x="9024" y="3852"/>
                  </a:lnTo>
                  <a:lnTo>
                    <a:pt x="8914" y="3816"/>
                  </a:lnTo>
                  <a:close/>
                  <a:moveTo>
                    <a:pt x="147" y="2972"/>
                  </a:moveTo>
                  <a:lnTo>
                    <a:pt x="73" y="3009"/>
                  </a:lnTo>
                  <a:lnTo>
                    <a:pt x="37" y="3082"/>
                  </a:lnTo>
                  <a:lnTo>
                    <a:pt x="0" y="3229"/>
                  </a:lnTo>
                  <a:lnTo>
                    <a:pt x="37" y="3559"/>
                  </a:lnTo>
                  <a:lnTo>
                    <a:pt x="110" y="4073"/>
                  </a:lnTo>
                  <a:lnTo>
                    <a:pt x="220" y="4549"/>
                  </a:lnTo>
                  <a:lnTo>
                    <a:pt x="257" y="4623"/>
                  </a:lnTo>
                  <a:lnTo>
                    <a:pt x="330" y="4696"/>
                  </a:lnTo>
                  <a:lnTo>
                    <a:pt x="514" y="4696"/>
                  </a:lnTo>
                  <a:lnTo>
                    <a:pt x="1174" y="4219"/>
                  </a:lnTo>
                  <a:lnTo>
                    <a:pt x="1247" y="4843"/>
                  </a:lnTo>
                  <a:lnTo>
                    <a:pt x="1284" y="4990"/>
                  </a:lnTo>
                  <a:lnTo>
                    <a:pt x="1321" y="5173"/>
                  </a:lnTo>
                  <a:lnTo>
                    <a:pt x="1394" y="5320"/>
                  </a:lnTo>
                  <a:lnTo>
                    <a:pt x="1431" y="5356"/>
                  </a:lnTo>
                  <a:lnTo>
                    <a:pt x="1541" y="5393"/>
                  </a:lnTo>
                  <a:lnTo>
                    <a:pt x="1614" y="5393"/>
                  </a:lnTo>
                  <a:lnTo>
                    <a:pt x="1687" y="5356"/>
                  </a:lnTo>
                  <a:lnTo>
                    <a:pt x="1724" y="5320"/>
                  </a:lnTo>
                  <a:lnTo>
                    <a:pt x="1761" y="5246"/>
                  </a:lnTo>
                  <a:lnTo>
                    <a:pt x="1761" y="5173"/>
                  </a:lnTo>
                  <a:lnTo>
                    <a:pt x="1724" y="5063"/>
                  </a:lnTo>
                  <a:lnTo>
                    <a:pt x="1724" y="5026"/>
                  </a:lnTo>
                  <a:lnTo>
                    <a:pt x="1687" y="4953"/>
                  </a:lnTo>
                  <a:lnTo>
                    <a:pt x="1651" y="4549"/>
                  </a:lnTo>
                  <a:lnTo>
                    <a:pt x="1614" y="4183"/>
                  </a:lnTo>
                  <a:lnTo>
                    <a:pt x="1577" y="3816"/>
                  </a:lnTo>
                  <a:lnTo>
                    <a:pt x="1577" y="3706"/>
                  </a:lnTo>
                  <a:lnTo>
                    <a:pt x="1467" y="3632"/>
                  </a:lnTo>
                  <a:lnTo>
                    <a:pt x="1357" y="3632"/>
                  </a:lnTo>
                  <a:lnTo>
                    <a:pt x="1247" y="3669"/>
                  </a:lnTo>
                  <a:lnTo>
                    <a:pt x="880" y="3889"/>
                  </a:lnTo>
                  <a:lnTo>
                    <a:pt x="550" y="4146"/>
                  </a:lnTo>
                  <a:lnTo>
                    <a:pt x="330" y="3302"/>
                  </a:lnTo>
                  <a:lnTo>
                    <a:pt x="294" y="3082"/>
                  </a:lnTo>
                  <a:lnTo>
                    <a:pt x="220" y="2972"/>
                  </a:lnTo>
                  <a:close/>
                  <a:moveTo>
                    <a:pt x="8400" y="2679"/>
                  </a:moveTo>
                  <a:lnTo>
                    <a:pt x="10124" y="5173"/>
                  </a:lnTo>
                  <a:lnTo>
                    <a:pt x="10161" y="5210"/>
                  </a:lnTo>
                  <a:lnTo>
                    <a:pt x="10124" y="5246"/>
                  </a:lnTo>
                  <a:lnTo>
                    <a:pt x="9684" y="5613"/>
                  </a:lnTo>
                  <a:lnTo>
                    <a:pt x="9207" y="6017"/>
                  </a:lnTo>
                  <a:lnTo>
                    <a:pt x="8804" y="6310"/>
                  </a:lnTo>
                  <a:lnTo>
                    <a:pt x="8584" y="6017"/>
                  </a:lnTo>
                  <a:lnTo>
                    <a:pt x="6970" y="3852"/>
                  </a:lnTo>
                  <a:lnTo>
                    <a:pt x="7703" y="3339"/>
                  </a:lnTo>
                  <a:lnTo>
                    <a:pt x="8033" y="3045"/>
                  </a:lnTo>
                  <a:lnTo>
                    <a:pt x="8364" y="2752"/>
                  </a:lnTo>
                  <a:lnTo>
                    <a:pt x="8400" y="2679"/>
                  </a:lnTo>
                  <a:close/>
                  <a:moveTo>
                    <a:pt x="2494" y="7227"/>
                  </a:moveTo>
                  <a:lnTo>
                    <a:pt x="2421" y="7301"/>
                  </a:lnTo>
                  <a:lnTo>
                    <a:pt x="2421" y="7411"/>
                  </a:lnTo>
                  <a:lnTo>
                    <a:pt x="2678" y="7887"/>
                  </a:lnTo>
                  <a:lnTo>
                    <a:pt x="2494" y="8034"/>
                  </a:lnTo>
                  <a:lnTo>
                    <a:pt x="2458" y="8108"/>
                  </a:lnTo>
                  <a:lnTo>
                    <a:pt x="2421" y="8218"/>
                  </a:lnTo>
                  <a:lnTo>
                    <a:pt x="2421" y="8291"/>
                  </a:lnTo>
                  <a:lnTo>
                    <a:pt x="2494" y="8328"/>
                  </a:lnTo>
                  <a:lnTo>
                    <a:pt x="2605" y="8364"/>
                  </a:lnTo>
                  <a:lnTo>
                    <a:pt x="2678" y="8328"/>
                  </a:lnTo>
                  <a:lnTo>
                    <a:pt x="2861" y="8254"/>
                  </a:lnTo>
                  <a:lnTo>
                    <a:pt x="2935" y="8364"/>
                  </a:lnTo>
                  <a:lnTo>
                    <a:pt x="3155" y="8694"/>
                  </a:lnTo>
                  <a:lnTo>
                    <a:pt x="3301" y="8841"/>
                  </a:lnTo>
                  <a:lnTo>
                    <a:pt x="3375" y="8878"/>
                  </a:lnTo>
                  <a:lnTo>
                    <a:pt x="3485" y="8915"/>
                  </a:lnTo>
                  <a:lnTo>
                    <a:pt x="3558" y="8878"/>
                  </a:lnTo>
                  <a:lnTo>
                    <a:pt x="3595" y="8804"/>
                  </a:lnTo>
                  <a:lnTo>
                    <a:pt x="3632" y="8731"/>
                  </a:lnTo>
                  <a:lnTo>
                    <a:pt x="3595" y="8621"/>
                  </a:lnTo>
                  <a:lnTo>
                    <a:pt x="3558" y="8438"/>
                  </a:lnTo>
                  <a:lnTo>
                    <a:pt x="3301" y="8108"/>
                  </a:lnTo>
                  <a:lnTo>
                    <a:pt x="3228" y="7997"/>
                  </a:lnTo>
                  <a:lnTo>
                    <a:pt x="3558" y="7704"/>
                  </a:lnTo>
                  <a:lnTo>
                    <a:pt x="3595" y="7594"/>
                  </a:lnTo>
                  <a:lnTo>
                    <a:pt x="3595" y="7484"/>
                  </a:lnTo>
                  <a:lnTo>
                    <a:pt x="3558" y="7411"/>
                  </a:lnTo>
                  <a:lnTo>
                    <a:pt x="3485" y="7374"/>
                  </a:lnTo>
                  <a:lnTo>
                    <a:pt x="3412" y="7337"/>
                  </a:lnTo>
                  <a:lnTo>
                    <a:pt x="3338" y="7337"/>
                  </a:lnTo>
                  <a:lnTo>
                    <a:pt x="3228" y="7411"/>
                  </a:lnTo>
                  <a:lnTo>
                    <a:pt x="2971" y="7631"/>
                  </a:lnTo>
                  <a:lnTo>
                    <a:pt x="2641" y="7264"/>
                  </a:lnTo>
                  <a:lnTo>
                    <a:pt x="2568" y="7227"/>
                  </a:lnTo>
                  <a:close/>
                  <a:moveTo>
                    <a:pt x="3191" y="6090"/>
                  </a:moveTo>
                  <a:lnTo>
                    <a:pt x="3595" y="6860"/>
                  </a:lnTo>
                  <a:lnTo>
                    <a:pt x="3998" y="7594"/>
                  </a:lnTo>
                  <a:lnTo>
                    <a:pt x="4439" y="8328"/>
                  </a:lnTo>
                  <a:lnTo>
                    <a:pt x="4915" y="9025"/>
                  </a:lnTo>
                  <a:lnTo>
                    <a:pt x="4769" y="9098"/>
                  </a:lnTo>
                  <a:lnTo>
                    <a:pt x="4622" y="9171"/>
                  </a:lnTo>
                  <a:lnTo>
                    <a:pt x="4365" y="9355"/>
                  </a:lnTo>
                  <a:lnTo>
                    <a:pt x="3778" y="9721"/>
                  </a:lnTo>
                  <a:lnTo>
                    <a:pt x="3522" y="9905"/>
                  </a:lnTo>
                  <a:lnTo>
                    <a:pt x="3412" y="10015"/>
                  </a:lnTo>
                  <a:lnTo>
                    <a:pt x="3265" y="10052"/>
                  </a:lnTo>
                  <a:lnTo>
                    <a:pt x="3228" y="10052"/>
                  </a:lnTo>
                  <a:lnTo>
                    <a:pt x="3191" y="10088"/>
                  </a:lnTo>
                  <a:lnTo>
                    <a:pt x="3191" y="10162"/>
                  </a:lnTo>
                  <a:lnTo>
                    <a:pt x="2421" y="9025"/>
                  </a:lnTo>
                  <a:lnTo>
                    <a:pt x="1761" y="7997"/>
                  </a:lnTo>
                  <a:lnTo>
                    <a:pt x="1064" y="7007"/>
                  </a:lnTo>
                  <a:lnTo>
                    <a:pt x="1394" y="6897"/>
                  </a:lnTo>
                  <a:lnTo>
                    <a:pt x="1724" y="6714"/>
                  </a:lnTo>
                  <a:lnTo>
                    <a:pt x="2348" y="6383"/>
                  </a:lnTo>
                  <a:lnTo>
                    <a:pt x="2494" y="6310"/>
                  </a:lnTo>
                  <a:lnTo>
                    <a:pt x="2641" y="6273"/>
                  </a:lnTo>
                  <a:lnTo>
                    <a:pt x="2935" y="6237"/>
                  </a:lnTo>
                  <a:lnTo>
                    <a:pt x="3081" y="6200"/>
                  </a:lnTo>
                  <a:lnTo>
                    <a:pt x="3191" y="6090"/>
                  </a:lnTo>
                  <a:close/>
                  <a:moveTo>
                    <a:pt x="12729" y="11005"/>
                  </a:moveTo>
                  <a:lnTo>
                    <a:pt x="12655" y="11225"/>
                  </a:lnTo>
                  <a:lnTo>
                    <a:pt x="12582" y="11115"/>
                  </a:lnTo>
                  <a:lnTo>
                    <a:pt x="12729" y="11005"/>
                  </a:lnTo>
                  <a:close/>
                  <a:moveTo>
                    <a:pt x="9647" y="12949"/>
                  </a:moveTo>
                  <a:lnTo>
                    <a:pt x="9721" y="13096"/>
                  </a:lnTo>
                  <a:lnTo>
                    <a:pt x="9831" y="13280"/>
                  </a:lnTo>
                  <a:lnTo>
                    <a:pt x="9941" y="13463"/>
                  </a:lnTo>
                  <a:lnTo>
                    <a:pt x="10088" y="13573"/>
                  </a:lnTo>
                  <a:lnTo>
                    <a:pt x="10051" y="13573"/>
                  </a:lnTo>
                  <a:lnTo>
                    <a:pt x="9647" y="13756"/>
                  </a:lnTo>
                  <a:lnTo>
                    <a:pt x="9647" y="13646"/>
                  </a:lnTo>
                  <a:lnTo>
                    <a:pt x="9574" y="13536"/>
                  </a:lnTo>
                  <a:lnTo>
                    <a:pt x="9427" y="13426"/>
                  </a:lnTo>
                  <a:lnTo>
                    <a:pt x="9354" y="13280"/>
                  </a:lnTo>
                  <a:lnTo>
                    <a:pt x="9281" y="13133"/>
                  </a:lnTo>
                  <a:lnTo>
                    <a:pt x="9244" y="12986"/>
                  </a:lnTo>
                  <a:lnTo>
                    <a:pt x="9647" y="12949"/>
                  </a:lnTo>
                  <a:close/>
                  <a:moveTo>
                    <a:pt x="6640" y="12839"/>
                  </a:moveTo>
                  <a:lnTo>
                    <a:pt x="6493" y="13426"/>
                  </a:lnTo>
                  <a:lnTo>
                    <a:pt x="6419" y="14013"/>
                  </a:lnTo>
                  <a:lnTo>
                    <a:pt x="6419" y="14160"/>
                  </a:lnTo>
                  <a:lnTo>
                    <a:pt x="6163" y="13940"/>
                  </a:lnTo>
                  <a:lnTo>
                    <a:pt x="6126" y="13940"/>
                  </a:lnTo>
                  <a:lnTo>
                    <a:pt x="6126" y="13903"/>
                  </a:lnTo>
                  <a:lnTo>
                    <a:pt x="6126" y="13646"/>
                  </a:lnTo>
                  <a:lnTo>
                    <a:pt x="6163" y="13353"/>
                  </a:lnTo>
                  <a:lnTo>
                    <a:pt x="6236" y="13096"/>
                  </a:lnTo>
                  <a:lnTo>
                    <a:pt x="6346" y="12876"/>
                  </a:lnTo>
                  <a:lnTo>
                    <a:pt x="6640" y="12839"/>
                  </a:lnTo>
                  <a:close/>
                  <a:moveTo>
                    <a:pt x="7336" y="13170"/>
                  </a:moveTo>
                  <a:lnTo>
                    <a:pt x="7263" y="13206"/>
                  </a:lnTo>
                  <a:lnTo>
                    <a:pt x="7226" y="13243"/>
                  </a:lnTo>
                  <a:lnTo>
                    <a:pt x="7080" y="13720"/>
                  </a:lnTo>
                  <a:lnTo>
                    <a:pt x="7006" y="13977"/>
                  </a:lnTo>
                  <a:lnTo>
                    <a:pt x="7006" y="14233"/>
                  </a:lnTo>
                  <a:lnTo>
                    <a:pt x="7006" y="14307"/>
                  </a:lnTo>
                  <a:lnTo>
                    <a:pt x="7043" y="14380"/>
                  </a:lnTo>
                  <a:lnTo>
                    <a:pt x="7116" y="14453"/>
                  </a:lnTo>
                  <a:lnTo>
                    <a:pt x="7190" y="14490"/>
                  </a:lnTo>
                  <a:lnTo>
                    <a:pt x="7263" y="14527"/>
                  </a:lnTo>
                  <a:lnTo>
                    <a:pt x="7336" y="14527"/>
                  </a:lnTo>
                  <a:lnTo>
                    <a:pt x="7410" y="14453"/>
                  </a:lnTo>
                  <a:lnTo>
                    <a:pt x="7483" y="14380"/>
                  </a:lnTo>
                  <a:lnTo>
                    <a:pt x="7483" y="14270"/>
                  </a:lnTo>
                  <a:lnTo>
                    <a:pt x="7446" y="14160"/>
                  </a:lnTo>
                  <a:lnTo>
                    <a:pt x="7373" y="14123"/>
                  </a:lnTo>
                  <a:lnTo>
                    <a:pt x="7373" y="13830"/>
                  </a:lnTo>
                  <a:lnTo>
                    <a:pt x="7410" y="13280"/>
                  </a:lnTo>
                  <a:lnTo>
                    <a:pt x="7373" y="13206"/>
                  </a:lnTo>
                  <a:lnTo>
                    <a:pt x="7336" y="13170"/>
                  </a:lnTo>
                  <a:close/>
                  <a:moveTo>
                    <a:pt x="10418" y="5613"/>
                  </a:moveTo>
                  <a:lnTo>
                    <a:pt x="11188" y="6714"/>
                  </a:lnTo>
                  <a:lnTo>
                    <a:pt x="11555" y="7264"/>
                  </a:lnTo>
                  <a:lnTo>
                    <a:pt x="11922" y="7814"/>
                  </a:lnTo>
                  <a:lnTo>
                    <a:pt x="12252" y="8474"/>
                  </a:lnTo>
                  <a:lnTo>
                    <a:pt x="12399" y="8841"/>
                  </a:lnTo>
                  <a:lnTo>
                    <a:pt x="12545" y="9208"/>
                  </a:lnTo>
                  <a:lnTo>
                    <a:pt x="12619" y="9575"/>
                  </a:lnTo>
                  <a:lnTo>
                    <a:pt x="12692" y="9942"/>
                  </a:lnTo>
                  <a:lnTo>
                    <a:pt x="12729" y="10308"/>
                  </a:lnTo>
                  <a:lnTo>
                    <a:pt x="12729" y="10675"/>
                  </a:lnTo>
                  <a:lnTo>
                    <a:pt x="12325" y="10932"/>
                  </a:lnTo>
                  <a:lnTo>
                    <a:pt x="12288" y="10969"/>
                  </a:lnTo>
                  <a:lnTo>
                    <a:pt x="12252" y="11042"/>
                  </a:lnTo>
                  <a:lnTo>
                    <a:pt x="12288" y="11079"/>
                  </a:lnTo>
                  <a:lnTo>
                    <a:pt x="12325" y="11152"/>
                  </a:lnTo>
                  <a:lnTo>
                    <a:pt x="12435" y="11372"/>
                  </a:lnTo>
                  <a:lnTo>
                    <a:pt x="12509" y="11446"/>
                  </a:lnTo>
                  <a:lnTo>
                    <a:pt x="12582" y="11519"/>
                  </a:lnTo>
                  <a:lnTo>
                    <a:pt x="12472" y="11776"/>
                  </a:lnTo>
                  <a:lnTo>
                    <a:pt x="12325" y="12032"/>
                  </a:lnTo>
                  <a:lnTo>
                    <a:pt x="11848" y="11666"/>
                  </a:lnTo>
                  <a:lnTo>
                    <a:pt x="11775" y="11629"/>
                  </a:lnTo>
                  <a:lnTo>
                    <a:pt x="11702" y="11666"/>
                  </a:lnTo>
                  <a:lnTo>
                    <a:pt x="11665" y="11739"/>
                  </a:lnTo>
                  <a:lnTo>
                    <a:pt x="11702" y="11812"/>
                  </a:lnTo>
                  <a:lnTo>
                    <a:pt x="12142" y="12326"/>
                  </a:lnTo>
                  <a:lnTo>
                    <a:pt x="11848" y="12619"/>
                  </a:lnTo>
                  <a:lnTo>
                    <a:pt x="11812" y="12546"/>
                  </a:lnTo>
                  <a:lnTo>
                    <a:pt x="11665" y="12399"/>
                  </a:lnTo>
                  <a:lnTo>
                    <a:pt x="11518" y="12253"/>
                  </a:lnTo>
                  <a:lnTo>
                    <a:pt x="11371" y="12069"/>
                  </a:lnTo>
                  <a:lnTo>
                    <a:pt x="11298" y="11886"/>
                  </a:lnTo>
                  <a:lnTo>
                    <a:pt x="11225" y="11849"/>
                  </a:lnTo>
                  <a:lnTo>
                    <a:pt x="11188" y="11812"/>
                  </a:lnTo>
                  <a:lnTo>
                    <a:pt x="11115" y="11849"/>
                  </a:lnTo>
                  <a:lnTo>
                    <a:pt x="11078" y="11922"/>
                  </a:lnTo>
                  <a:lnTo>
                    <a:pt x="11078" y="12106"/>
                  </a:lnTo>
                  <a:lnTo>
                    <a:pt x="11115" y="12253"/>
                  </a:lnTo>
                  <a:lnTo>
                    <a:pt x="11188" y="12436"/>
                  </a:lnTo>
                  <a:lnTo>
                    <a:pt x="11261" y="12583"/>
                  </a:lnTo>
                  <a:lnTo>
                    <a:pt x="11371" y="12729"/>
                  </a:lnTo>
                  <a:lnTo>
                    <a:pt x="11518" y="12876"/>
                  </a:lnTo>
                  <a:lnTo>
                    <a:pt x="11115" y="13096"/>
                  </a:lnTo>
                  <a:lnTo>
                    <a:pt x="11151" y="12986"/>
                  </a:lnTo>
                  <a:lnTo>
                    <a:pt x="11151" y="12839"/>
                  </a:lnTo>
                  <a:lnTo>
                    <a:pt x="11078" y="12766"/>
                  </a:lnTo>
                  <a:lnTo>
                    <a:pt x="10968" y="12656"/>
                  </a:lnTo>
                  <a:lnTo>
                    <a:pt x="10931" y="12656"/>
                  </a:lnTo>
                  <a:lnTo>
                    <a:pt x="10858" y="12693"/>
                  </a:lnTo>
                  <a:lnTo>
                    <a:pt x="10858" y="12766"/>
                  </a:lnTo>
                  <a:lnTo>
                    <a:pt x="10821" y="12729"/>
                  </a:lnTo>
                  <a:lnTo>
                    <a:pt x="10491" y="12436"/>
                  </a:lnTo>
                  <a:lnTo>
                    <a:pt x="10418" y="12363"/>
                  </a:lnTo>
                  <a:lnTo>
                    <a:pt x="10344" y="12399"/>
                  </a:lnTo>
                  <a:lnTo>
                    <a:pt x="10308" y="12473"/>
                  </a:lnTo>
                  <a:lnTo>
                    <a:pt x="10308" y="12546"/>
                  </a:lnTo>
                  <a:lnTo>
                    <a:pt x="10491" y="12839"/>
                  </a:lnTo>
                  <a:lnTo>
                    <a:pt x="10711" y="13206"/>
                  </a:lnTo>
                  <a:lnTo>
                    <a:pt x="10785" y="13280"/>
                  </a:lnTo>
                  <a:lnTo>
                    <a:pt x="10381" y="13426"/>
                  </a:lnTo>
                  <a:lnTo>
                    <a:pt x="10381" y="13353"/>
                  </a:lnTo>
                  <a:lnTo>
                    <a:pt x="10344" y="13280"/>
                  </a:lnTo>
                  <a:lnTo>
                    <a:pt x="10234" y="13133"/>
                  </a:lnTo>
                  <a:lnTo>
                    <a:pt x="10051" y="12913"/>
                  </a:lnTo>
                  <a:lnTo>
                    <a:pt x="9904" y="12693"/>
                  </a:lnTo>
                  <a:lnTo>
                    <a:pt x="9831" y="12619"/>
                  </a:lnTo>
                  <a:lnTo>
                    <a:pt x="9721" y="12619"/>
                  </a:lnTo>
                  <a:lnTo>
                    <a:pt x="9391" y="12693"/>
                  </a:lnTo>
                  <a:lnTo>
                    <a:pt x="9097" y="12729"/>
                  </a:lnTo>
                  <a:lnTo>
                    <a:pt x="9024" y="12766"/>
                  </a:lnTo>
                  <a:lnTo>
                    <a:pt x="8987" y="12839"/>
                  </a:lnTo>
                  <a:lnTo>
                    <a:pt x="8987" y="12913"/>
                  </a:lnTo>
                  <a:lnTo>
                    <a:pt x="9024" y="12986"/>
                  </a:lnTo>
                  <a:lnTo>
                    <a:pt x="9024" y="13243"/>
                  </a:lnTo>
                  <a:lnTo>
                    <a:pt x="9097" y="13500"/>
                  </a:lnTo>
                  <a:lnTo>
                    <a:pt x="9134" y="13646"/>
                  </a:lnTo>
                  <a:lnTo>
                    <a:pt x="9207" y="13756"/>
                  </a:lnTo>
                  <a:lnTo>
                    <a:pt x="9317" y="13830"/>
                  </a:lnTo>
                  <a:lnTo>
                    <a:pt x="9427" y="13867"/>
                  </a:lnTo>
                  <a:lnTo>
                    <a:pt x="8987" y="14050"/>
                  </a:lnTo>
                  <a:lnTo>
                    <a:pt x="8950" y="13977"/>
                  </a:lnTo>
                  <a:lnTo>
                    <a:pt x="8804" y="13903"/>
                  </a:lnTo>
                  <a:lnTo>
                    <a:pt x="8767" y="13903"/>
                  </a:lnTo>
                  <a:lnTo>
                    <a:pt x="8620" y="13536"/>
                  </a:lnTo>
                  <a:lnTo>
                    <a:pt x="8510" y="13390"/>
                  </a:lnTo>
                  <a:lnTo>
                    <a:pt x="8364" y="13206"/>
                  </a:lnTo>
                  <a:lnTo>
                    <a:pt x="8327" y="13206"/>
                  </a:lnTo>
                  <a:lnTo>
                    <a:pt x="8327" y="13243"/>
                  </a:lnTo>
                  <a:lnTo>
                    <a:pt x="8327" y="13500"/>
                  </a:lnTo>
                  <a:lnTo>
                    <a:pt x="8364" y="13756"/>
                  </a:lnTo>
                  <a:lnTo>
                    <a:pt x="8510" y="14270"/>
                  </a:lnTo>
                  <a:lnTo>
                    <a:pt x="8070" y="14453"/>
                  </a:lnTo>
                  <a:lnTo>
                    <a:pt x="8033" y="14160"/>
                  </a:lnTo>
                  <a:lnTo>
                    <a:pt x="7960" y="13903"/>
                  </a:lnTo>
                  <a:lnTo>
                    <a:pt x="7923" y="13536"/>
                  </a:lnTo>
                  <a:lnTo>
                    <a:pt x="7923" y="13206"/>
                  </a:lnTo>
                  <a:lnTo>
                    <a:pt x="7887" y="13133"/>
                  </a:lnTo>
                  <a:lnTo>
                    <a:pt x="7813" y="13096"/>
                  </a:lnTo>
                  <a:lnTo>
                    <a:pt x="7777" y="13096"/>
                  </a:lnTo>
                  <a:lnTo>
                    <a:pt x="7703" y="13170"/>
                  </a:lnTo>
                  <a:lnTo>
                    <a:pt x="7667" y="13536"/>
                  </a:lnTo>
                  <a:lnTo>
                    <a:pt x="7630" y="13903"/>
                  </a:lnTo>
                  <a:lnTo>
                    <a:pt x="7667" y="14233"/>
                  </a:lnTo>
                  <a:lnTo>
                    <a:pt x="7667" y="14380"/>
                  </a:lnTo>
                  <a:lnTo>
                    <a:pt x="7740" y="14527"/>
                  </a:lnTo>
                  <a:lnTo>
                    <a:pt x="7483" y="14563"/>
                  </a:lnTo>
                  <a:lnTo>
                    <a:pt x="7190" y="14527"/>
                  </a:lnTo>
                  <a:lnTo>
                    <a:pt x="7006" y="14453"/>
                  </a:lnTo>
                  <a:lnTo>
                    <a:pt x="6786" y="14380"/>
                  </a:lnTo>
                  <a:lnTo>
                    <a:pt x="6823" y="14160"/>
                  </a:lnTo>
                  <a:lnTo>
                    <a:pt x="6860" y="13646"/>
                  </a:lnTo>
                  <a:lnTo>
                    <a:pt x="6860" y="13206"/>
                  </a:lnTo>
                  <a:lnTo>
                    <a:pt x="6860" y="12766"/>
                  </a:lnTo>
                  <a:lnTo>
                    <a:pt x="6823" y="12693"/>
                  </a:lnTo>
                  <a:lnTo>
                    <a:pt x="6713" y="12656"/>
                  </a:lnTo>
                  <a:lnTo>
                    <a:pt x="6346" y="12693"/>
                  </a:lnTo>
                  <a:lnTo>
                    <a:pt x="6309" y="12656"/>
                  </a:lnTo>
                  <a:lnTo>
                    <a:pt x="6236" y="12693"/>
                  </a:lnTo>
                  <a:lnTo>
                    <a:pt x="6089" y="12913"/>
                  </a:lnTo>
                  <a:lnTo>
                    <a:pt x="5943" y="13133"/>
                  </a:lnTo>
                  <a:lnTo>
                    <a:pt x="5869" y="13390"/>
                  </a:lnTo>
                  <a:lnTo>
                    <a:pt x="5796" y="13610"/>
                  </a:lnTo>
                  <a:lnTo>
                    <a:pt x="5392" y="13206"/>
                  </a:lnTo>
                  <a:lnTo>
                    <a:pt x="5686" y="12839"/>
                  </a:lnTo>
                  <a:lnTo>
                    <a:pt x="5943" y="12473"/>
                  </a:lnTo>
                  <a:lnTo>
                    <a:pt x="5943" y="12363"/>
                  </a:lnTo>
                  <a:lnTo>
                    <a:pt x="5943" y="12289"/>
                  </a:lnTo>
                  <a:lnTo>
                    <a:pt x="5869" y="12216"/>
                  </a:lnTo>
                  <a:lnTo>
                    <a:pt x="5686" y="12216"/>
                  </a:lnTo>
                  <a:lnTo>
                    <a:pt x="5612" y="12289"/>
                  </a:lnTo>
                  <a:lnTo>
                    <a:pt x="5209" y="12949"/>
                  </a:lnTo>
                  <a:lnTo>
                    <a:pt x="4952" y="12619"/>
                  </a:lnTo>
                  <a:lnTo>
                    <a:pt x="5136" y="12473"/>
                  </a:lnTo>
                  <a:lnTo>
                    <a:pt x="5319" y="12289"/>
                  </a:lnTo>
                  <a:lnTo>
                    <a:pt x="5466" y="12069"/>
                  </a:lnTo>
                  <a:lnTo>
                    <a:pt x="5576" y="11849"/>
                  </a:lnTo>
                  <a:lnTo>
                    <a:pt x="5576" y="11776"/>
                  </a:lnTo>
                  <a:lnTo>
                    <a:pt x="5576" y="11739"/>
                  </a:lnTo>
                  <a:lnTo>
                    <a:pt x="5539" y="11666"/>
                  </a:lnTo>
                  <a:lnTo>
                    <a:pt x="5502" y="11629"/>
                  </a:lnTo>
                  <a:lnTo>
                    <a:pt x="5319" y="11629"/>
                  </a:lnTo>
                  <a:lnTo>
                    <a:pt x="5282" y="11702"/>
                  </a:lnTo>
                  <a:lnTo>
                    <a:pt x="4805" y="12399"/>
                  </a:lnTo>
                  <a:lnTo>
                    <a:pt x="4439" y="11922"/>
                  </a:lnTo>
                  <a:lnTo>
                    <a:pt x="4549" y="11812"/>
                  </a:lnTo>
                  <a:lnTo>
                    <a:pt x="4879" y="11409"/>
                  </a:lnTo>
                  <a:lnTo>
                    <a:pt x="5209" y="10969"/>
                  </a:lnTo>
                  <a:lnTo>
                    <a:pt x="5209" y="10895"/>
                  </a:lnTo>
                  <a:lnTo>
                    <a:pt x="5246" y="10859"/>
                  </a:lnTo>
                  <a:lnTo>
                    <a:pt x="5282" y="10785"/>
                  </a:lnTo>
                  <a:lnTo>
                    <a:pt x="5282" y="10712"/>
                  </a:lnTo>
                  <a:lnTo>
                    <a:pt x="5209" y="10639"/>
                  </a:lnTo>
                  <a:lnTo>
                    <a:pt x="5099" y="10602"/>
                  </a:lnTo>
                  <a:lnTo>
                    <a:pt x="5026" y="10602"/>
                  </a:lnTo>
                  <a:lnTo>
                    <a:pt x="4952" y="10639"/>
                  </a:lnTo>
                  <a:lnTo>
                    <a:pt x="4549" y="11225"/>
                  </a:lnTo>
                  <a:lnTo>
                    <a:pt x="4329" y="11556"/>
                  </a:lnTo>
                  <a:lnTo>
                    <a:pt x="4292" y="11482"/>
                  </a:lnTo>
                  <a:lnTo>
                    <a:pt x="4145" y="11482"/>
                  </a:lnTo>
                  <a:lnTo>
                    <a:pt x="3888" y="11152"/>
                  </a:lnTo>
                  <a:lnTo>
                    <a:pt x="4329" y="10822"/>
                  </a:lnTo>
                  <a:lnTo>
                    <a:pt x="4549" y="10675"/>
                  </a:lnTo>
                  <a:lnTo>
                    <a:pt x="4732" y="10455"/>
                  </a:lnTo>
                  <a:lnTo>
                    <a:pt x="4769" y="10418"/>
                  </a:lnTo>
                  <a:lnTo>
                    <a:pt x="4805" y="10345"/>
                  </a:lnTo>
                  <a:lnTo>
                    <a:pt x="4732" y="10235"/>
                  </a:lnTo>
                  <a:lnTo>
                    <a:pt x="4659" y="10162"/>
                  </a:lnTo>
                  <a:lnTo>
                    <a:pt x="4585" y="10162"/>
                  </a:lnTo>
                  <a:lnTo>
                    <a:pt x="4512" y="10198"/>
                  </a:lnTo>
                  <a:lnTo>
                    <a:pt x="4292" y="10345"/>
                  </a:lnTo>
                  <a:lnTo>
                    <a:pt x="4072" y="10528"/>
                  </a:lnTo>
                  <a:lnTo>
                    <a:pt x="3705" y="10895"/>
                  </a:lnTo>
                  <a:lnTo>
                    <a:pt x="3256" y="10239"/>
                  </a:lnTo>
                  <a:lnTo>
                    <a:pt x="3256" y="10239"/>
                  </a:lnTo>
                  <a:lnTo>
                    <a:pt x="3485" y="10272"/>
                  </a:lnTo>
                  <a:lnTo>
                    <a:pt x="3742" y="10235"/>
                  </a:lnTo>
                  <a:lnTo>
                    <a:pt x="3888" y="10162"/>
                  </a:lnTo>
                  <a:lnTo>
                    <a:pt x="4072" y="10052"/>
                  </a:lnTo>
                  <a:lnTo>
                    <a:pt x="4365" y="9868"/>
                  </a:lnTo>
                  <a:lnTo>
                    <a:pt x="4769" y="9648"/>
                  </a:lnTo>
                  <a:lnTo>
                    <a:pt x="4989" y="9538"/>
                  </a:lnTo>
                  <a:lnTo>
                    <a:pt x="5172" y="9391"/>
                  </a:lnTo>
                  <a:lnTo>
                    <a:pt x="6053" y="10675"/>
                  </a:lnTo>
                  <a:lnTo>
                    <a:pt x="6383" y="11115"/>
                  </a:lnTo>
                  <a:lnTo>
                    <a:pt x="6713" y="11556"/>
                  </a:lnTo>
                  <a:lnTo>
                    <a:pt x="6896" y="11739"/>
                  </a:lnTo>
                  <a:lnTo>
                    <a:pt x="7116" y="11922"/>
                  </a:lnTo>
                  <a:lnTo>
                    <a:pt x="7336" y="12069"/>
                  </a:lnTo>
                  <a:lnTo>
                    <a:pt x="7593" y="12179"/>
                  </a:lnTo>
                  <a:lnTo>
                    <a:pt x="7813" y="12253"/>
                  </a:lnTo>
                  <a:lnTo>
                    <a:pt x="8070" y="12289"/>
                  </a:lnTo>
                  <a:lnTo>
                    <a:pt x="8547" y="12289"/>
                  </a:lnTo>
                  <a:lnTo>
                    <a:pt x="8767" y="12253"/>
                  </a:lnTo>
                  <a:lnTo>
                    <a:pt x="8987" y="12179"/>
                  </a:lnTo>
                  <a:lnTo>
                    <a:pt x="9207" y="12106"/>
                  </a:lnTo>
                  <a:lnTo>
                    <a:pt x="9427" y="11996"/>
                  </a:lnTo>
                  <a:lnTo>
                    <a:pt x="9684" y="11849"/>
                  </a:lnTo>
                  <a:lnTo>
                    <a:pt x="9867" y="11666"/>
                  </a:lnTo>
                  <a:lnTo>
                    <a:pt x="10051" y="11482"/>
                  </a:lnTo>
                  <a:lnTo>
                    <a:pt x="10198" y="11262"/>
                  </a:lnTo>
                  <a:lnTo>
                    <a:pt x="10308" y="11042"/>
                  </a:lnTo>
                  <a:lnTo>
                    <a:pt x="10418" y="10822"/>
                  </a:lnTo>
                  <a:lnTo>
                    <a:pt x="10491" y="10565"/>
                  </a:lnTo>
                  <a:lnTo>
                    <a:pt x="10528" y="10345"/>
                  </a:lnTo>
                  <a:lnTo>
                    <a:pt x="10564" y="9832"/>
                  </a:lnTo>
                  <a:lnTo>
                    <a:pt x="10528" y="9318"/>
                  </a:lnTo>
                  <a:lnTo>
                    <a:pt x="10418" y="8804"/>
                  </a:lnTo>
                  <a:lnTo>
                    <a:pt x="10234" y="8328"/>
                  </a:lnTo>
                  <a:lnTo>
                    <a:pt x="9978" y="7887"/>
                  </a:lnTo>
                  <a:lnTo>
                    <a:pt x="9684" y="7484"/>
                  </a:lnTo>
                  <a:lnTo>
                    <a:pt x="9097" y="6640"/>
                  </a:lnTo>
                  <a:lnTo>
                    <a:pt x="9354" y="6494"/>
                  </a:lnTo>
                  <a:lnTo>
                    <a:pt x="9574" y="6347"/>
                  </a:lnTo>
                  <a:lnTo>
                    <a:pt x="10014" y="5980"/>
                  </a:lnTo>
                  <a:lnTo>
                    <a:pt x="10418" y="5613"/>
                  </a:lnTo>
                  <a:close/>
                  <a:moveTo>
                    <a:pt x="8400" y="2055"/>
                  </a:moveTo>
                  <a:lnTo>
                    <a:pt x="8290" y="2092"/>
                  </a:lnTo>
                  <a:lnTo>
                    <a:pt x="8217" y="2165"/>
                  </a:lnTo>
                  <a:lnTo>
                    <a:pt x="8180" y="2202"/>
                  </a:lnTo>
                  <a:lnTo>
                    <a:pt x="8180" y="2312"/>
                  </a:lnTo>
                  <a:lnTo>
                    <a:pt x="8180" y="2385"/>
                  </a:lnTo>
                  <a:lnTo>
                    <a:pt x="8107" y="2422"/>
                  </a:lnTo>
                  <a:lnTo>
                    <a:pt x="8033" y="2459"/>
                  </a:lnTo>
                  <a:lnTo>
                    <a:pt x="7300" y="3045"/>
                  </a:lnTo>
                  <a:lnTo>
                    <a:pt x="6896" y="3339"/>
                  </a:lnTo>
                  <a:lnTo>
                    <a:pt x="6529" y="3596"/>
                  </a:lnTo>
                  <a:lnTo>
                    <a:pt x="6456" y="3669"/>
                  </a:lnTo>
                  <a:lnTo>
                    <a:pt x="6419" y="3742"/>
                  </a:lnTo>
                  <a:lnTo>
                    <a:pt x="6419" y="3852"/>
                  </a:lnTo>
                  <a:lnTo>
                    <a:pt x="6419" y="3926"/>
                  </a:lnTo>
                  <a:lnTo>
                    <a:pt x="8547" y="6677"/>
                  </a:lnTo>
                  <a:lnTo>
                    <a:pt x="8547" y="6750"/>
                  </a:lnTo>
                  <a:lnTo>
                    <a:pt x="8620" y="6787"/>
                  </a:lnTo>
                  <a:lnTo>
                    <a:pt x="9391" y="7851"/>
                  </a:lnTo>
                  <a:lnTo>
                    <a:pt x="9684" y="8291"/>
                  </a:lnTo>
                  <a:lnTo>
                    <a:pt x="9904" y="8768"/>
                  </a:lnTo>
                  <a:lnTo>
                    <a:pt x="10014" y="9025"/>
                  </a:lnTo>
                  <a:lnTo>
                    <a:pt x="10088" y="9281"/>
                  </a:lnTo>
                  <a:lnTo>
                    <a:pt x="10124" y="9538"/>
                  </a:lnTo>
                  <a:lnTo>
                    <a:pt x="10124" y="9832"/>
                  </a:lnTo>
                  <a:lnTo>
                    <a:pt x="10124" y="10088"/>
                  </a:lnTo>
                  <a:lnTo>
                    <a:pt x="10088" y="10308"/>
                  </a:lnTo>
                  <a:lnTo>
                    <a:pt x="10014" y="10565"/>
                  </a:lnTo>
                  <a:lnTo>
                    <a:pt x="9904" y="10785"/>
                  </a:lnTo>
                  <a:lnTo>
                    <a:pt x="9794" y="11005"/>
                  </a:lnTo>
                  <a:lnTo>
                    <a:pt x="9647" y="11189"/>
                  </a:lnTo>
                  <a:lnTo>
                    <a:pt x="9464" y="11372"/>
                  </a:lnTo>
                  <a:lnTo>
                    <a:pt x="9281" y="11556"/>
                  </a:lnTo>
                  <a:lnTo>
                    <a:pt x="9097" y="11666"/>
                  </a:lnTo>
                  <a:lnTo>
                    <a:pt x="8877" y="11739"/>
                  </a:lnTo>
                  <a:lnTo>
                    <a:pt x="8657" y="11776"/>
                  </a:lnTo>
                  <a:lnTo>
                    <a:pt x="8437" y="11812"/>
                  </a:lnTo>
                  <a:lnTo>
                    <a:pt x="7997" y="11812"/>
                  </a:lnTo>
                  <a:lnTo>
                    <a:pt x="7813" y="11739"/>
                  </a:lnTo>
                  <a:lnTo>
                    <a:pt x="7593" y="11666"/>
                  </a:lnTo>
                  <a:lnTo>
                    <a:pt x="7373" y="11519"/>
                  </a:lnTo>
                  <a:lnTo>
                    <a:pt x="7153" y="11372"/>
                  </a:lnTo>
                  <a:lnTo>
                    <a:pt x="6970" y="11152"/>
                  </a:lnTo>
                  <a:lnTo>
                    <a:pt x="6823" y="10932"/>
                  </a:lnTo>
                  <a:lnTo>
                    <a:pt x="6053" y="9905"/>
                  </a:lnTo>
                  <a:lnTo>
                    <a:pt x="5356" y="8878"/>
                  </a:lnTo>
                  <a:lnTo>
                    <a:pt x="4659" y="7814"/>
                  </a:lnTo>
                  <a:lnTo>
                    <a:pt x="4035" y="6714"/>
                  </a:lnTo>
                  <a:lnTo>
                    <a:pt x="3742" y="6163"/>
                  </a:lnTo>
                  <a:lnTo>
                    <a:pt x="3485" y="5613"/>
                  </a:lnTo>
                  <a:lnTo>
                    <a:pt x="3412" y="5540"/>
                  </a:lnTo>
                  <a:lnTo>
                    <a:pt x="3301" y="5503"/>
                  </a:lnTo>
                  <a:lnTo>
                    <a:pt x="3191" y="5503"/>
                  </a:lnTo>
                  <a:lnTo>
                    <a:pt x="3118" y="5576"/>
                  </a:lnTo>
                  <a:lnTo>
                    <a:pt x="3008" y="5687"/>
                  </a:lnTo>
                  <a:lnTo>
                    <a:pt x="2861" y="5760"/>
                  </a:lnTo>
                  <a:lnTo>
                    <a:pt x="2715" y="5833"/>
                  </a:lnTo>
                  <a:lnTo>
                    <a:pt x="2568" y="5833"/>
                  </a:lnTo>
                  <a:lnTo>
                    <a:pt x="2421" y="5870"/>
                  </a:lnTo>
                  <a:lnTo>
                    <a:pt x="2274" y="5907"/>
                  </a:lnTo>
                  <a:lnTo>
                    <a:pt x="2018" y="6053"/>
                  </a:lnTo>
                  <a:lnTo>
                    <a:pt x="1431" y="6420"/>
                  </a:lnTo>
                  <a:lnTo>
                    <a:pt x="1137" y="6604"/>
                  </a:lnTo>
                  <a:lnTo>
                    <a:pt x="880" y="6824"/>
                  </a:lnTo>
                  <a:lnTo>
                    <a:pt x="770" y="6824"/>
                  </a:lnTo>
                  <a:lnTo>
                    <a:pt x="697" y="6897"/>
                  </a:lnTo>
                  <a:lnTo>
                    <a:pt x="660" y="6970"/>
                  </a:lnTo>
                  <a:lnTo>
                    <a:pt x="697" y="7080"/>
                  </a:lnTo>
                  <a:lnTo>
                    <a:pt x="1101" y="7814"/>
                  </a:lnTo>
                  <a:lnTo>
                    <a:pt x="1541" y="8548"/>
                  </a:lnTo>
                  <a:lnTo>
                    <a:pt x="2458" y="9942"/>
                  </a:lnTo>
                  <a:lnTo>
                    <a:pt x="3412" y="11335"/>
                  </a:lnTo>
                  <a:lnTo>
                    <a:pt x="4402" y="12693"/>
                  </a:lnTo>
                  <a:lnTo>
                    <a:pt x="4989" y="13426"/>
                  </a:lnTo>
                  <a:lnTo>
                    <a:pt x="4952" y="13426"/>
                  </a:lnTo>
                  <a:lnTo>
                    <a:pt x="4952" y="13500"/>
                  </a:lnTo>
                  <a:lnTo>
                    <a:pt x="4989" y="13536"/>
                  </a:lnTo>
                  <a:lnTo>
                    <a:pt x="5026" y="13573"/>
                  </a:lnTo>
                  <a:lnTo>
                    <a:pt x="5099" y="13536"/>
                  </a:lnTo>
                  <a:lnTo>
                    <a:pt x="5429" y="13940"/>
                  </a:lnTo>
                  <a:lnTo>
                    <a:pt x="5796" y="14307"/>
                  </a:lnTo>
                  <a:lnTo>
                    <a:pt x="5833" y="14343"/>
                  </a:lnTo>
                  <a:lnTo>
                    <a:pt x="5906" y="14380"/>
                  </a:lnTo>
                  <a:lnTo>
                    <a:pt x="6126" y="14563"/>
                  </a:lnTo>
                  <a:lnTo>
                    <a:pt x="6383" y="14710"/>
                  </a:lnTo>
                  <a:lnTo>
                    <a:pt x="6640" y="14857"/>
                  </a:lnTo>
                  <a:lnTo>
                    <a:pt x="6933" y="14967"/>
                  </a:lnTo>
                  <a:lnTo>
                    <a:pt x="7226" y="15040"/>
                  </a:lnTo>
                  <a:lnTo>
                    <a:pt x="7850" y="15040"/>
                  </a:lnTo>
                  <a:lnTo>
                    <a:pt x="8180" y="14967"/>
                  </a:lnTo>
                  <a:lnTo>
                    <a:pt x="8510" y="14820"/>
                  </a:lnTo>
                  <a:lnTo>
                    <a:pt x="8877" y="14673"/>
                  </a:lnTo>
                  <a:lnTo>
                    <a:pt x="9574" y="14343"/>
                  </a:lnTo>
                  <a:lnTo>
                    <a:pt x="11115" y="13683"/>
                  </a:lnTo>
                  <a:lnTo>
                    <a:pt x="11592" y="13426"/>
                  </a:lnTo>
                  <a:lnTo>
                    <a:pt x="11995" y="13170"/>
                  </a:lnTo>
                  <a:lnTo>
                    <a:pt x="12399" y="12839"/>
                  </a:lnTo>
                  <a:lnTo>
                    <a:pt x="12729" y="12436"/>
                  </a:lnTo>
                  <a:lnTo>
                    <a:pt x="12912" y="12142"/>
                  </a:lnTo>
                  <a:lnTo>
                    <a:pt x="13059" y="11849"/>
                  </a:lnTo>
                  <a:lnTo>
                    <a:pt x="13169" y="11519"/>
                  </a:lnTo>
                  <a:lnTo>
                    <a:pt x="13242" y="11189"/>
                  </a:lnTo>
                  <a:lnTo>
                    <a:pt x="13279" y="10859"/>
                  </a:lnTo>
                  <a:lnTo>
                    <a:pt x="13316" y="10528"/>
                  </a:lnTo>
                  <a:lnTo>
                    <a:pt x="13279" y="10198"/>
                  </a:lnTo>
                  <a:lnTo>
                    <a:pt x="13242" y="9868"/>
                  </a:lnTo>
                  <a:lnTo>
                    <a:pt x="13169" y="9538"/>
                  </a:lnTo>
                  <a:lnTo>
                    <a:pt x="13095" y="9208"/>
                  </a:lnTo>
                  <a:lnTo>
                    <a:pt x="12875" y="8584"/>
                  </a:lnTo>
                  <a:lnTo>
                    <a:pt x="12582" y="7961"/>
                  </a:lnTo>
                  <a:lnTo>
                    <a:pt x="12252" y="7374"/>
                  </a:lnTo>
                  <a:lnTo>
                    <a:pt x="11885" y="6824"/>
                  </a:lnTo>
                  <a:lnTo>
                    <a:pt x="10271" y="4476"/>
                  </a:lnTo>
                  <a:lnTo>
                    <a:pt x="8657" y="2165"/>
                  </a:lnTo>
                  <a:lnTo>
                    <a:pt x="8584" y="2092"/>
                  </a:lnTo>
                  <a:lnTo>
                    <a:pt x="8474" y="2055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321" name="Google Shape;321;p5"/>
            <p:cNvSpPr/>
            <p:nvPr/>
          </p:nvSpPr>
          <p:spPr>
            <a:xfrm>
              <a:off x="6023725" y="3167900"/>
              <a:ext cx="340250" cy="227450"/>
            </a:xfrm>
            <a:custGeom>
              <a:avLst/>
              <a:gdLst/>
              <a:ahLst/>
              <a:cxnLst/>
              <a:rect l="l" t="t" r="r" b="b"/>
              <a:pathLst>
                <a:path w="13610" h="9098" extrusionOk="0">
                  <a:moveTo>
                    <a:pt x="4696" y="0"/>
                  </a:moveTo>
                  <a:lnTo>
                    <a:pt x="4586" y="74"/>
                  </a:lnTo>
                  <a:lnTo>
                    <a:pt x="4256" y="440"/>
                  </a:lnTo>
                  <a:lnTo>
                    <a:pt x="3999" y="844"/>
                  </a:lnTo>
                  <a:lnTo>
                    <a:pt x="3742" y="1247"/>
                  </a:lnTo>
                  <a:lnTo>
                    <a:pt x="3522" y="1688"/>
                  </a:lnTo>
                  <a:lnTo>
                    <a:pt x="3339" y="2128"/>
                  </a:lnTo>
                  <a:lnTo>
                    <a:pt x="3228" y="2605"/>
                  </a:lnTo>
                  <a:lnTo>
                    <a:pt x="3118" y="3081"/>
                  </a:lnTo>
                  <a:lnTo>
                    <a:pt x="3045" y="3595"/>
                  </a:lnTo>
                  <a:lnTo>
                    <a:pt x="3008" y="3852"/>
                  </a:lnTo>
                  <a:lnTo>
                    <a:pt x="2935" y="4072"/>
                  </a:lnTo>
                  <a:lnTo>
                    <a:pt x="2825" y="4329"/>
                  </a:lnTo>
                  <a:lnTo>
                    <a:pt x="2678" y="4512"/>
                  </a:lnTo>
                  <a:lnTo>
                    <a:pt x="2605" y="4622"/>
                  </a:lnTo>
                  <a:lnTo>
                    <a:pt x="2495" y="4659"/>
                  </a:lnTo>
                  <a:lnTo>
                    <a:pt x="2275" y="4732"/>
                  </a:lnTo>
                  <a:lnTo>
                    <a:pt x="1835" y="4732"/>
                  </a:lnTo>
                  <a:lnTo>
                    <a:pt x="1541" y="4659"/>
                  </a:lnTo>
                  <a:lnTo>
                    <a:pt x="991" y="4659"/>
                  </a:lnTo>
                  <a:lnTo>
                    <a:pt x="881" y="4732"/>
                  </a:lnTo>
                  <a:lnTo>
                    <a:pt x="771" y="4769"/>
                  </a:lnTo>
                  <a:lnTo>
                    <a:pt x="587" y="4732"/>
                  </a:lnTo>
                  <a:lnTo>
                    <a:pt x="404" y="4732"/>
                  </a:lnTo>
                  <a:lnTo>
                    <a:pt x="257" y="4805"/>
                  </a:lnTo>
                  <a:lnTo>
                    <a:pt x="74" y="4879"/>
                  </a:lnTo>
                  <a:lnTo>
                    <a:pt x="37" y="4952"/>
                  </a:lnTo>
                  <a:lnTo>
                    <a:pt x="0" y="5026"/>
                  </a:lnTo>
                  <a:lnTo>
                    <a:pt x="0" y="5172"/>
                  </a:lnTo>
                  <a:lnTo>
                    <a:pt x="37" y="5209"/>
                  </a:lnTo>
                  <a:lnTo>
                    <a:pt x="74" y="5246"/>
                  </a:lnTo>
                  <a:lnTo>
                    <a:pt x="147" y="5282"/>
                  </a:lnTo>
                  <a:lnTo>
                    <a:pt x="221" y="5246"/>
                  </a:lnTo>
                  <a:lnTo>
                    <a:pt x="514" y="5172"/>
                  </a:lnTo>
                  <a:lnTo>
                    <a:pt x="587" y="5282"/>
                  </a:lnTo>
                  <a:lnTo>
                    <a:pt x="697" y="5356"/>
                  </a:lnTo>
                  <a:lnTo>
                    <a:pt x="807" y="5356"/>
                  </a:lnTo>
                  <a:lnTo>
                    <a:pt x="881" y="5319"/>
                  </a:lnTo>
                  <a:lnTo>
                    <a:pt x="918" y="5282"/>
                  </a:lnTo>
                  <a:lnTo>
                    <a:pt x="991" y="5209"/>
                  </a:lnTo>
                  <a:lnTo>
                    <a:pt x="1064" y="5172"/>
                  </a:lnTo>
                  <a:lnTo>
                    <a:pt x="1248" y="5136"/>
                  </a:lnTo>
                  <a:lnTo>
                    <a:pt x="1431" y="5172"/>
                  </a:lnTo>
                  <a:lnTo>
                    <a:pt x="1614" y="5209"/>
                  </a:lnTo>
                  <a:lnTo>
                    <a:pt x="1981" y="5282"/>
                  </a:lnTo>
                  <a:lnTo>
                    <a:pt x="2201" y="5282"/>
                  </a:lnTo>
                  <a:lnTo>
                    <a:pt x="2385" y="5246"/>
                  </a:lnTo>
                  <a:lnTo>
                    <a:pt x="2605" y="5209"/>
                  </a:lnTo>
                  <a:lnTo>
                    <a:pt x="2752" y="5136"/>
                  </a:lnTo>
                  <a:lnTo>
                    <a:pt x="2935" y="5026"/>
                  </a:lnTo>
                  <a:lnTo>
                    <a:pt x="3082" y="4879"/>
                  </a:lnTo>
                  <a:lnTo>
                    <a:pt x="3192" y="4732"/>
                  </a:lnTo>
                  <a:lnTo>
                    <a:pt x="3302" y="4549"/>
                  </a:lnTo>
                  <a:lnTo>
                    <a:pt x="3449" y="4182"/>
                  </a:lnTo>
                  <a:lnTo>
                    <a:pt x="3522" y="3925"/>
                  </a:lnTo>
                  <a:lnTo>
                    <a:pt x="3559" y="3668"/>
                  </a:lnTo>
                  <a:lnTo>
                    <a:pt x="3632" y="3118"/>
                  </a:lnTo>
                  <a:lnTo>
                    <a:pt x="3742" y="2641"/>
                  </a:lnTo>
                  <a:lnTo>
                    <a:pt x="3889" y="2201"/>
                  </a:lnTo>
                  <a:lnTo>
                    <a:pt x="4035" y="1834"/>
                  </a:lnTo>
                  <a:lnTo>
                    <a:pt x="4219" y="1467"/>
                  </a:lnTo>
                  <a:lnTo>
                    <a:pt x="4402" y="1137"/>
                  </a:lnTo>
                  <a:lnTo>
                    <a:pt x="4659" y="844"/>
                  </a:lnTo>
                  <a:lnTo>
                    <a:pt x="5173" y="2861"/>
                  </a:lnTo>
                  <a:lnTo>
                    <a:pt x="5649" y="4842"/>
                  </a:lnTo>
                  <a:lnTo>
                    <a:pt x="6126" y="6860"/>
                  </a:lnTo>
                  <a:lnTo>
                    <a:pt x="6567" y="8914"/>
                  </a:lnTo>
                  <a:lnTo>
                    <a:pt x="6603" y="8987"/>
                  </a:lnTo>
                  <a:lnTo>
                    <a:pt x="6713" y="9061"/>
                  </a:lnTo>
                  <a:lnTo>
                    <a:pt x="6787" y="9097"/>
                  </a:lnTo>
                  <a:lnTo>
                    <a:pt x="6897" y="9097"/>
                  </a:lnTo>
                  <a:lnTo>
                    <a:pt x="7153" y="8987"/>
                  </a:lnTo>
                  <a:lnTo>
                    <a:pt x="7374" y="8804"/>
                  </a:lnTo>
                  <a:lnTo>
                    <a:pt x="7520" y="8620"/>
                  </a:lnTo>
                  <a:lnTo>
                    <a:pt x="7667" y="8364"/>
                  </a:lnTo>
                  <a:lnTo>
                    <a:pt x="7814" y="7997"/>
                  </a:lnTo>
                  <a:lnTo>
                    <a:pt x="7924" y="7593"/>
                  </a:lnTo>
                  <a:lnTo>
                    <a:pt x="8181" y="6823"/>
                  </a:lnTo>
                  <a:lnTo>
                    <a:pt x="9061" y="3962"/>
                  </a:lnTo>
                  <a:lnTo>
                    <a:pt x="9208" y="4439"/>
                  </a:lnTo>
                  <a:lnTo>
                    <a:pt x="9318" y="4952"/>
                  </a:lnTo>
                  <a:lnTo>
                    <a:pt x="9318" y="5062"/>
                  </a:lnTo>
                  <a:lnTo>
                    <a:pt x="9391" y="5136"/>
                  </a:lnTo>
                  <a:lnTo>
                    <a:pt x="9464" y="5209"/>
                  </a:lnTo>
                  <a:lnTo>
                    <a:pt x="9574" y="5209"/>
                  </a:lnTo>
                  <a:lnTo>
                    <a:pt x="12032" y="5062"/>
                  </a:lnTo>
                  <a:lnTo>
                    <a:pt x="12069" y="5136"/>
                  </a:lnTo>
                  <a:lnTo>
                    <a:pt x="12105" y="5209"/>
                  </a:lnTo>
                  <a:lnTo>
                    <a:pt x="12326" y="5356"/>
                  </a:lnTo>
                  <a:lnTo>
                    <a:pt x="12582" y="5429"/>
                  </a:lnTo>
                  <a:lnTo>
                    <a:pt x="12619" y="5466"/>
                  </a:lnTo>
                  <a:lnTo>
                    <a:pt x="12912" y="5466"/>
                  </a:lnTo>
                  <a:lnTo>
                    <a:pt x="13059" y="5429"/>
                  </a:lnTo>
                  <a:lnTo>
                    <a:pt x="13206" y="5319"/>
                  </a:lnTo>
                  <a:lnTo>
                    <a:pt x="13316" y="5209"/>
                  </a:lnTo>
                  <a:lnTo>
                    <a:pt x="13426" y="5062"/>
                  </a:lnTo>
                  <a:lnTo>
                    <a:pt x="13536" y="4915"/>
                  </a:lnTo>
                  <a:lnTo>
                    <a:pt x="13609" y="4732"/>
                  </a:lnTo>
                  <a:lnTo>
                    <a:pt x="13609" y="4659"/>
                  </a:lnTo>
                  <a:lnTo>
                    <a:pt x="13609" y="4549"/>
                  </a:lnTo>
                  <a:lnTo>
                    <a:pt x="13536" y="4439"/>
                  </a:lnTo>
                  <a:lnTo>
                    <a:pt x="13426" y="4292"/>
                  </a:lnTo>
                  <a:lnTo>
                    <a:pt x="13279" y="4219"/>
                  </a:lnTo>
                  <a:lnTo>
                    <a:pt x="13133" y="4145"/>
                  </a:lnTo>
                  <a:lnTo>
                    <a:pt x="12949" y="4072"/>
                  </a:lnTo>
                  <a:lnTo>
                    <a:pt x="12802" y="4072"/>
                  </a:lnTo>
                  <a:lnTo>
                    <a:pt x="12619" y="4108"/>
                  </a:lnTo>
                  <a:lnTo>
                    <a:pt x="12436" y="4182"/>
                  </a:lnTo>
                  <a:lnTo>
                    <a:pt x="12326" y="4255"/>
                  </a:lnTo>
                  <a:lnTo>
                    <a:pt x="12252" y="4329"/>
                  </a:lnTo>
                  <a:lnTo>
                    <a:pt x="12142" y="4512"/>
                  </a:lnTo>
                  <a:lnTo>
                    <a:pt x="9794" y="4659"/>
                  </a:lnTo>
                  <a:lnTo>
                    <a:pt x="9721" y="4255"/>
                  </a:lnTo>
                  <a:lnTo>
                    <a:pt x="9611" y="3852"/>
                  </a:lnTo>
                  <a:lnTo>
                    <a:pt x="9464" y="3448"/>
                  </a:lnTo>
                  <a:lnTo>
                    <a:pt x="9281" y="3045"/>
                  </a:lnTo>
                  <a:lnTo>
                    <a:pt x="9208" y="2971"/>
                  </a:lnTo>
                  <a:lnTo>
                    <a:pt x="9134" y="2935"/>
                  </a:lnTo>
                  <a:lnTo>
                    <a:pt x="8987" y="2935"/>
                  </a:lnTo>
                  <a:lnTo>
                    <a:pt x="8841" y="2971"/>
                  </a:lnTo>
                  <a:lnTo>
                    <a:pt x="8804" y="3045"/>
                  </a:lnTo>
                  <a:lnTo>
                    <a:pt x="8767" y="3118"/>
                  </a:lnTo>
                  <a:lnTo>
                    <a:pt x="7850" y="6016"/>
                  </a:lnTo>
                  <a:lnTo>
                    <a:pt x="7374" y="7557"/>
                  </a:lnTo>
                  <a:lnTo>
                    <a:pt x="7227" y="7997"/>
                  </a:lnTo>
                  <a:lnTo>
                    <a:pt x="7153" y="8217"/>
                  </a:lnTo>
                  <a:lnTo>
                    <a:pt x="7007" y="8400"/>
                  </a:lnTo>
                  <a:lnTo>
                    <a:pt x="6567" y="6346"/>
                  </a:lnTo>
                  <a:lnTo>
                    <a:pt x="6090" y="4292"/>
                  </a:lnTo>
                  <a:lnTo>
                    <a:pt x="5576" y="2238"/>
                  </a:lnTo>
                  <a:lnTo>
                    <a:pt x="5026" y="220"/>
                  </a:lnTo>
                  <a:lnTo>
                    <a:pt x="4953" y="74"/>
                  </a:lnTo>
                  <a:lnTo>
                    <a:pt x="4842" y="37"/>
                  </a:lnTo>
                  <a:lnTo>
                    <a:pt x="4696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322" name="Google Shape;322;p5"/>
            <p:cNvSpPr/>
            <p:nvPr/>
          </p:nvSpPr>
          <p:spPr>
            <a:xfrm>
              <a:off x="7109500" y="3449425"/>
              <a:ext cx="154100" cy="165100"/>
            </a:xfrm>
            <a:custGeom>
              <a:avLst/>
              <a:gdLst/>
              <a:ahLst/>
              <a:cxnLst/>
              <a:rect l="l" t="t" r="r" b="b"/>
              <a:pathLst>
                <a:path w="6164" h="6604" extrusionOk="0">
                  <a:moveTo>
                    <a:pt x="3962" y="0"/>
                  </a:moveTo>
                  <a:lnTo>
                    <a:pt x="3926" y="37"/>
                  </a:lnTo>
                  <a:lnTo>
                    <a:pt x="3889" y="74"/>
                  </a:lnTo>
                  <a:lnTo>
                    <a:pt x="3889" y="147"/>
                  </a:lnTo>
                  <a:lnTo>
                    <a:pt x="3522" y="477"/>
                  </a:lnTo>
                  <a:lnTo>
                    <a:pt x="3229" y="807"/>
                  </a:lnTo>
                  <a:lnTo>
                    <a:pt x="2788" y="1284"/>
                  </a:lnTo>
                  <a:lnTo>
                    <a:pt x="2458" y="1651"/>
                  </a:lnTo>
                  <a:lnTo>
                    <a:pt x="2201" y="1578"/>
                  </a:lnTo>
                  <a:lnTo>
                    <a:pt x="1321" y="1321"/>
                  </a:lnTo>
                  <a:lnTo>
                    <a:pt x="1138" y="1284"/>
                  </a:lnTo>
                  <a:lnTo>
                    <a:pt x="808" y="1211"/>
                  </a:lnTo>
                  <a:lnTo>
                    <a:pt x="661" y="1174"/>
                  </a:lnTo>
                  <a:lnTo>
                    <a:pt x="514" y="1211"/>
                  </a:lnTo>
                  <a:lnTo>
                    <a:pt x="441" y="1248"/>
                  </a:lnTo>
                  <a:lnTo>
                    <a:pt x="441" y="1284"/>
                  </a:lnTo>
                  <a:lnTo>
                    <a:pt x="441" y="1358"/>
                  </a:lnTo>
                  <a:lnTo>
                    <a:pt x="477" y="1468"/>
                  </a:lnTo>
                  <a:lnTo>
                    <a:pt x="551" y="1541"/>
                  </a:lnTo>
                  <a:lnTo>
                    <a:pt x="661" y="1614"/>
                  </a:lnTo>
                  <a:lnTo>
                    <a:pt x="771" y="1651"/>
                  </a:lnTo>
                  <a:lnTo>
                    <a:pt x="1064" y="1761"/>
                  </a:lnTo>
                  <a:lnTo>
                    <a:pt x="1284" y="1798"/>
                  </a:lnTo>
                  <a:lnTo>
                    <a:pt x="2055" y="2018"/>
                  </a:lnTo>
                  <a:lnTo>
                    <a:pt x="2055" y="2091"/>
                  </a:lnTo>
                  <a:lnTo>
                    <a:pt x="2091" y="2165"/>
                  </a:lnTo>
                  <a:lnTo>
                    <a:pt x="2165" y="2238"/>
                  </a:lnTo>
                  <a:lnTo>
                    <a:pt x="2201" y="2238"/>
                  </a:lnTo>
                  <a:lnTo>
                    <a:pt x="2275" y="2275"/>
                  </a:lnTo>
                  <a:lnTo>
                    <a:pt x="2385" y="2238"/>
                  </a:lnTo>
                  <a:lnTo>
                    <a:pt x="2532" y="2165"/>
                  </a:lnTo>
                  <a:lnTo>
                    <a:pt x="2678" y="2128"/>
                  </a:lnTo>
                  <a:lnTo>
                    <a:pt x="2752" y="2091"/>
                  </a:lnTo>
                  <a:lnTo>
                    <a:pt x="2788" y="2055"/>
                  </a:lnTo>
                  <a:lnTo>
                    <a:pt x="2788" y="1981"/>
                  </a:lnTo>
                  <a:lnTo>
                    <a:pt x="2788" y="1908"/>
                  </a:lnTo>
                  <a:lnTo>
                    <a:pt x="2935" y="1761"/>
                  </a:lnTo>
                  <a:lnTo>
                    <a:pt x="3375" y="1284"/>
                  </a:lnTo>
                  <a:lnTo>
                    <a:pt x="3815" y="771"/>
                  </a:lnTo>
                  <a:lnTo>
                    <a:pt x="3852" y="1394"/>
                  </a:lnTo>
                  <a:lnTo>
                    <a:pt x="3852" y="2091"/>
                  </a:lnTo>
                  <a:lnTo>
                    <a:pt x="3889" y="2421"/>
                  </a:lnTo>
                  <a:lnTo>
                    <a:pt x="3962" y="2605"/>
                  </a:lnTo>
                  <a:lnTo>
                    <a:pt x="4036" y="2751"/>
                  </a:lnTo>
                  <a:lnTo>
                    <a:pt x="4109" y="2825"/>
                  </a:lnTo>
                  <a:lnTo>
                    <a:pt x="4219" y="2825"/>
                  </a:lnTo>
                  <a:lnTo>
                    <a:pt x="4476" y="3008"/>
                  </a:lnTo>
                  <a:lnTo>
                    <a:pt x="4732" y="3155"/>
                  </a:lnTo>
                  <a:lnTo>
                    <a:pt x="5063" y="3265"/>
                  </a:lnTo>
                  <a:lnTo>
                    <a:pt x="5356" y="3338"/>
                  </a:lnTo>
                  <a:lnTo>
                    <a:pt x="5246" y="3412"/>
                  </a:lnTo>
                  <a:lnTo>
                    <a:pt x="4732" y="3669"/>
                  </a:lnTo>
                  <a:lnTo>
                    <a:pt x="4512" y="3779"/>
                  </a:lnTo>
                  <a:lnTo>
                    <a:pt x="4292" y="3925"/>
                  </a:lnTo>
                  <a:lnTo>
                    <a:pt x="4219" y="3925"/>
                  </a:lnTo>
                  <a:lnTo>
                    <a:pt x="4182" y="3962"/>
                  </a:lnTo>
                  <a:lnTo>
                    <a:pt x="4072" y="4072"/>
                  </a:lnTo>
                  <a:lnTo>
                    <a:pt x="3962" y="4292"/>
                  </a:lnTo>
                  <a:lnTo>
                    <a:pt x="3889" y="4549"/>
                  </a:lnTo>
                  <a:lnTo>
                    <a:pt x="3852" y="5283"/>
                  </a:lnTo>
                  <a:lnTo>
                    <a:pt x="3852" y="5649"/>
                  </a:lnTo>
                  <a:lnTo>
                    <a:pt x="3852" y="6053"/>
                  </a:lnTo>
                  <a:lnTo>
                    <a:pt x="3559" y="5723"/>
                  </a:lnTo>
                  <a:lnTo>
                    <a:pt x="3229" y="5393"/>
                  </a:lnTo>
                  <a:lnTo>
                    <a:pt x="2642" y="4769"/>
                  </a:lnTo>
                  <a:lnTo>
                    <a:pt x="2568" y="4659"/>
                  </a:lnTo>
                  <a:lnTo>
                    <a:pt x="2495" y="4586"/>
                  </a:lnTo>
                  <a:lnTo>
                    <a:pt x="2385" y="4586"/>
                  </a:lnTo>
                  <a:lnTo>
                    <a:pt x="2385" y="4622"/>
                  </a:lnTo>
                  <a:lnTo>
                    <a:pt x="2312" y="4622"/>
                  </a:lnTo>
                  <a:lnTo>
                    <a:pt x="1908" y="4769"/>
                  </a:lnTo>
                  <a:lnTo>
                    <a:pt x="1468" y="4842"/>
                  </a:lnTo>
                  <a:lnTo>
                    <a:pt x="1064" y="4916"/>
                  </a:lnTo>
                  <a:lnTo>
                    <a:pt x="624" y="4952"/>
                  </a:lnTo>
                  <a:lnTo>
                    <a:pt x="1138" y="4329"/>
                  </a:lnTo>
                  <a:lnTo>
                    <a:pt x="1358" y="3999"/>
                  </a:lnTo>
                  <a:lnTo>
                    <a:pt x="1541" y="3632"/>
                  </a:lnTo>
                  <a:lnTo>
                    <a:pt x="1688" y="3595"/>
                  </a:lnTo>
                  <a:lnTo>
                    <a:pt x="1725" y="3558"/>
                  </a:lnTo>
                  <a:lnTo>
                    <a:pt x="1761" y="3485"/>
                  </a:lnTo>
                  <a:lnTo>
                    <a:pt x="1798" y="3448"/>
                  </a:lnTo>
                  <a:lnTo>
                    <a:pt x="1798" y="3375"/>
                  </a:lnTo>
                  <a:lnTo>
                    <a:pt x="1761" y="3302"/>
                  </a:lnTo>
                  <a:lnTo>
                    <a:pt x="1725" y="3265"/>
                  </a:lnTo>
                  <a:lnTo>
                    <a:pt x="1651" y="3228"/>
                  </a:lnTo>
                  <a:lnTo>
                    <a:pt x="1541" y="3045"/>
                  </a:lnTo>
                  <a:lnTo>
                    <a:pt x="1211" y="2458"/>
                  </a:lnTo>
                  <a:lnTo>
                    <a:pt x="844" y="1908"/>
                  </a:lnTo>
                  <a:lnTo>
                    <a:pt x="624" y="1651"/>
                  </a:lnTo>
                  <a:lnTo>
                    <a:pt x="367" y="1431"/>
                  </a:lnTo>
                  <a:lnTo>
                    <a:pt x="257" y="1394"/>
                  </a:lnTo>
                  <a:lnTo>
                    <a:pt x="184" y="1431"/>
                  </a:lnTo>
                  <a:lnTo>
                    <a:pt x="111" y="1504"/>
                  </a:lnTo>
                  <a:lnTo>
                    <a:pt x="111" y="1578"/>
                  </a:lnTo>
                  <a:lnTo>
                    <a:pt x="111" y="1614"/>
                  </a:lnTo>
                  <a:lnTo>
                    <a:pt x="331" y="1945"/>
                  </a:lnTo>
                  <a:lnTo>
                    <a:pt x="551" y="2238"/>
                  </a:lnTo>
                  <a:lnTo>
                    <a:pt x="771" y="2531"/>
                  </a:lnTo>
                  <a:lnTo>
                    <a:pt x="954" y="2825"/>
                  </a:lnTo>
                  <a:lnTo>
                    <a:pt x="1101" y="3155"/>
                  </a:lnTo>
                  <a:lnTo>
                    <a:pt x="1174" y="3338"/>
                  </a:lnTo>
                  <a:lnTo>
                    <a:pt x="1284" y="3522"/>
                  </a:lnTo>
                  <a:lnTo>
                    <a:pt x="1101" y="3669"/>
                  </a:lnTo>
                  <a:lnTo>
                    <a:pt x="918" y="3815"/>
                  </a:lnTo>
                  <a:lnTo>
                    <a:pt x="587" y="4219"/>
                  </a:lnTo>
                  <a:lnTo>
                    <a:pt x="294" y="4622"/>
                  </a:lnTo>
                  <a:lnTo>
                    <a:pt x="37" y="5062"/>
                  </a:lnTo>
                  <a:lnTo>
                    <a:pt x="1" y="5172"/>
                  </a:lnTo>
                  <a:lnTo>
                    <a:pt x="1" y="5283"/>
                  </a:lnTo>
                  <a:lnTo>
                    <a:pt x="74" y="5356"/>
                  </a:lnTo>
                  <a:lnTo>
                    <a:pt x="184" y="5393"/>
                  </a:lnTo>
                  <a:lnTo>
                    <a:pt x="734" y="5393"/>
                  </a:lnTo>
                  <a:lnTo>
                    <a:pt x="1284" y="5356"/>
                  </a:lnTo>
                  <a:lnTo>
                    <a:pt x="1835" y="5246"/>
                  </a:lnTo>
                  <a:lnTo>
                    <a:pt x="2348" y="5062"/>
                  </a:lnTo>
                  <a:lnTo>
                    <a:pt x="2568" y="5356"/>
                  </a:lnTo>
                  <a:lnTo>
                    <a:pt x="2788" y="5576"/>
                  </a:lnTo>
                  <a:lnTo>
                    <a:pt x="3229" y="6163"/>
                  </a:lnTo>
                  <a:lnTo>
                    <a:pt x="3485" y="6383"/>
                  </a:lnTo>
                  <a:lnTo>
                    <a:pt x="3632" y="6493"/>
                  </a:lnTo>
                  <a:lnTo>
                    <a:pt x="3779" y="6566"/>
                  </a:lnTo>
                  <a:lnTo>
                    <a:pt x="3889" y="6566"/>
                  </a:lnTo>
                  <a:lnTo>
                    <a:pt x="4036" y="6530"/>
                  </a:lnTo>
                  <a:lnTo>
                    <a:pt x="4146" y="6603"/>
                  </a:lnTo>
                  <a:lnTo>
                    <a:pt x="4292" y="6603"/>
                  </a:lnTo>
                  <a:lnTo>
                    <a:pt x="4366" y="6530"/>
                  </a:lnTo>
                  <a:lnTo>
                    <a:pt x="4402" y="6456"/>
                  </a:lnTo>
                  <a:lnTo>
                    <a:pt x="4439" y="6383"/>
                  </a:lnTo>
                  <a:lnTo>
                    <a:pt x="4402" y="6310"/>
                  </a:lnTo>
                  <a:lnTo>
                    <a:pt x="4366" y="6273"/>
                  </a:lnTo>
                  <a:lnTo>
                    <a:pt x="4329" y="6236"/>
                  </a:lnTo>
                  <a:lnTo>
                    <a:pt x="4292" y="6053"/>
                  </a:lnTo>
                  <a:lnTo>
                    <a:pt x="4292" y="5833"/>
                  </a:lnTo>
                  <a:lnTo>
                    <a:pt x="4256" y="5172"/>
                  </a:lnTo>
                  <a:lnTo>
                    <a:pt x="4256" y="4769"/>
                  </a:lnTo>
                  <a:lnTo>
                    <a:pt x="4256" y="4402"/>
                  </a:lnTo>
                  <a:lnTo>
                    <a:pt x="4402" y="4402"/>
                  </a:lnTo>
                  <a:lnTo>
                    <a:pt x="4476" y="4365"/>
                  </a:lnTo>
                  <a:lnTo>
                    <a:pt x="4549" y="4292"/>
                  </a:lnTo>
                  <a:lnTo>
                    <a:pt x="4549" y="4255"/>
                  </a:lnTo>
                  <a:lnTo>
                    <a:pt x="4622" y="4219"/>
                  </a:lnTo>
                  <a:lnTo>
                    <a:pt x="5209" y="3889"/>
                  </a:lnTo>
                  <a:lnTo>
                    <a:pt x="5539" y="3705"/>
                  </a:lnTo>
                  <a:lnTo>
                    <a:pt x="5686" y="3595"/>
                  </a:lnTo>
                  <a:lnTo>
                    <a:pt x="5833" y="3485"/>
                  </a:lnTo>
                  <a:lnTo>
                    <a:pt x="5980" y="3485"/>
                  </a:lnTo>
                  <a:lnTo>
                    <a:pt x="6090" y="3448"/>
                  </a:lnTo>
                  <a:lnTo>
                    <a:pt x="6126" y="3375"/>
                  </a:lnTo>
                  <a:lnTo>
                    <a:pt x="6163" y="3302"/>
                  </a:lnTo>
                  <a:lnTo>
                    <a:pt x="6163" y="3228"/>
                  </a:lnTo>
                  <a:lnTo>
                    <a:pt x="6126" y="3118"/>
                  </a:lnTo>
                  <a:lnTo>
                    <a:pt x="6090" y="3045"/>
                  </a:lnTo>
                  <a:lnTo>
                    <a:pt x="5980" y="3008"/>
                  </a:lnTo>
                  <a:lnTo>
                    <a:pt x="5576" y="2935"/>
                  </a:lnTo>
                  <a:lnTo>
                    <a:pt x="5173" y="2788"/>
                  </a:lnTo>
                  <a:lnTo>
                    <a:pt x="4769" y="2678"/>
                  </a:lnTo>
                  <a:lnTo>
                    <a:pt x="4366" y="2568"/>
                  </a:lnTo>
                  <a:lnTo>
                    <a:pt x="4366" y="2275"/>
                  </a:lnTo>
                  <a:lnTo>
                    <a:pt x="4329" y="2018"/>
                  </a:lnTo>
                  <a:lnTo>
                    <a:pt x="4256" y="1468"/>
                  </a:lnTo>
                  <a:lnTo>
                    <a:pt x="4256" y="881"/>
                  </a:lnTo>
                  <a:lnTo>
                    <a:pt x="4219" y="551"/>
                  </a:lnTo>
                  <a:lnTo>
                    <a:pt x="4182" y="257"/>
                  </a:lnTo>
                  <a:lnTo>
                    <a:pt x="4219" y="184"/>
                  </a:lnTo>
                  <a:lnTo>
                    <a:pt x="4256" y="110"/>
                  </a:lnTo>
                  <a:lnTo>
                    <a:pt x="4219" y="37"/>
                  </a:lnTo>
                  <a:lnTo>
                    <a:pt x="4182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</p:grpSp>
      <p:cxnSp>
        <p:nvCxnSpPr>
          <p:cNvPr id="323" name="Google Shape;323;p5"/>
          <p:cNvCxnSpPr/>
          <p:nvPr/>
        </p:nvCxnSpPr>
        <p:spPr>
          <a:xfrm>
            <a:off x="850475" y="1031425"/>
            <a:ext cx="6037800" cy="0"/>
          </a:xfrm>
          <a:prstGeom prst="straightConnector1">
            <a:avLst/>
          </a:prstGeom>
          <a:noFill/>
          <a:ln w="19050" cap="rnd" cmpd="sng">
            <a:solidFill>
              <a:srgbClr val="A4C2F4"/>
            </a:solidFill>
            <a:prstDash val="dash"/>
            <a:round/>
            <a:headEnd type="none" w="med" len="med"/>
            <a:tailEnd type="none" w="med" len="med"/>
          </a:ln>
        </p:spPr>
      </p:cxnSp>
      <p:sp>
        <p:nvSpPr>
          <p:cNvPr id="324" name="Google Shape;324;p5"/>
          <p:cNvSpPr txBox="1">
            <a:spLocks noGrp="1"/>
          </p:cNvSpPr>
          <p:nvPr>
            <p:ph type="sldNum" idx="12"/>
          </p:nvPr>
        </p:nvSpPr>
        <p:spPr>
          <a:xfrm>
            <a:off x="90619" y="4722737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_ONLY">
    <p:spTree>
      <p:nvGrpSpPr>
        <p:cNvPr id="1" name="Shape 11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8" name="Google Shape;1178;p43"/>
          <p:cNvSpPr txBox="1">
            <a:spLocks noGrp="1"/>
          </p:cNvSpPr>
          <p:nvPr>
            <p:ph type="body" idx="1"/>
          </p:nvPr>
        </p:nvSpPr>
        <p:spPr>
          <a:xfrm>
            <a:off x="311700" y="4230575"/>
            <a:ext cx="5998800" cy="605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marL="457200" lvl="0" indent="-2286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1pPr>
          </a:lstStyle>
          <a:p>
            <a:endParaRPr/>
          </a:p>
        </p:txBody>
      </p:sp>
      <p:sp>
        <p:nvSpPr>
          <p:cNvPr id="1179" name="Google Shape;1179;p43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_NUMBER">
    <p:spTree>
      <p:nvGrpSpPr>
        <p:cNvPr id="1" name="Shape 11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1" name="Google Shape;1181;p44"/>
          <p:cNvSpPr txBox="1">
            <a:spLocks noGrp="1"/>
          </p:cNvSpPr>
          <p:nvPr>
            <p:ph type="title" hasCustomPrompt="1"/>
          </p:nvPr>
        </p:nvSpPr>
        <p:spPr>
          <a:xfrm>
            <a:off x="311700" y="1106125"/>
            <a:ext cx="8520600" cy="19635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1182" name="Google Shape;1182;p44"/>
          <p:cNvSpPr txBox="1">
            <a:spLocks noGrp="1"/>
          </p:cNvSpPr>
          <p:nvPr>
            <p:ph type="body" idx="1"/>
          </p:nvPr>
        </p:nvSpPr>
        <p:spPr>
          <a:xfrm>
            <a:off x="311700" y="3152225"/>
            <a:ext cx="8520600" cy="130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marL="457200" lvl="0" indent="-342900" algn="ctr" rtl="0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1pPr>
            <a:lvl2pPr marL="914400" lvl="1" indent="-317500" algn="ctr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 algn="ctr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 algn="ctr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 algn="ctr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 algn="ctr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 algn="ctr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 algn="ctr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 algn="ctr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1183" name="Google Shape;1183;p44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spTree>
      <p:nvGrpSpPr>
        <p:cNvPr id="1" name="Shape 11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5" name="Google Shape;1185;p45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2 columns" type="twoColTx">
  <p:cSld name="TITLE_AND_TWO_COLUMNS">
    <p:spTree>
      <p:nvGrpSpPr>
        <p:cNvPr id="1" name="Shape 3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6" name="Google Shape;326;p6"/>
          <p:cNvSpPr txBox="1">
            <a:spLocks noGrp="1"/>
          </p:cNvSpPr>
          <p:nvPr>
            <p:ph type="title"/>
          </p:nvPr>
        </p:nvSpPr>
        <p:spPr>
          <a:xfrm>
            <a:off x="747925" y="225025"/>
            <a:ext cx="6140400" cy="857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9pPr>
          </a:lstStyle>
          <a:p>
            <a:endParaRPr/>
          </a:p>
        </p:txBody>
      </p:sp>
      <p:sp>
        <p:nvSpPr>
          <p:cNvPr id="327" name="Google Shape;327;p6"/>
          <p:cNvSpPr txBox="1">
            <a:spLocks noGrp="1"/>
          </p:cNvSpPr>
          <p:nvPr>
            <p:ph type="body" idx="1"/>
          </p:nvPr>
        </p:nvSpPr>
        <p:spPr>
          <a:xfrm>
            <a:off x="747925" y="1363153"/>
            <a:ext cx="3159000" cy="361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68300">
              <a:spcBef>
                <a:spcPts val="600"/>
              </a:spcBef>
              <a:spcAft>
                <a:spcPts val="0"/>
              </a:spcAft>
              <a:buSzPts val="2200"/>
              <a:buChar char="✘"/>
              <a:defRPr sz="2200"/>
            </a:lvl1pPr>
            <a:lvl2pPr marL="914400" lvl="1" indent="-368300">
              <a:spcBef>
                <a:spcPts val="0"/>
              </a:spcBef>
              <a:spcAft>
                <a:spcPts val="0"/>
              </a:spcAft>
              <a:buSzPts val="2200"/>
              <a:buChar char="✗"/>
              <a:defRPr sz="2200"/>
            </a:lvl2pPr>
            <a:lvl3pPr marL="1371600" lvl="2" indent="-368300"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3pPr>
            <a:lvl4pPr marL="1828800" lvl="3" indent="-368300"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4pPr>
            <a:lvl5pPr marL="2286000" lvl="4" indent="-368300"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5pPr>
            <a:lvl6pPr marL="2743200" lvl="5" indent="-368300"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6pPr>
            <a:lvl7pPr marL="3200400" lvl="6" indent="-368300"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7pPr>
            <a:lvl8pPr marL="3657600" lvl="7" indent="-368300"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8pPr>
            <a:lvl9pPr marL="4114800" lvl="8" indent="-368300"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9pPr>
          </a:lstStyle>
          <a:p>
            <a:endParaRPr/>
          </a:p>
        </p:txBody>
      </p:sp>
      <p:sp>
        <p:nvSpPr>
          <p:cNvPr id="328" name="Google Shape;328;p6"/>
          <p:cNvSpPr txBox="1">
            <a:spLocks noGrp="1"/>
          </p:cNvSpPr>
          <p:nvPr>
            <p:ph type="body" idx="2"/>
          </p:nvPr>
        </p:nvSpPr>
        <p:spPr>
          <a:xfrm>
            <a:off x="4097098" y="1363153"/>
            <a:ext cx="3159000" cy="361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68300">
              <a:spcBef>
                <a:spcPts val="600"/>
              </a:spcBef>
              <a:spcAft>
                <a:spcPts val="0"/>
              </a:spcAft>
              <a:buSzPts val="2200"/>
              <a:buChar char="✘"/>
              <a:defRPr sz="2200"/>
            </a:lvl1pPr>
            <a:lvl2pPr marL="914400" lvl="1" indent="-368300">
              <a:spcBef>
                <a:spcPts val="0"/>
              </a:spcBef>
              <a:spcAft>
                <a:spcPts val="0"/>
              </a:spcAft>
              <a:buSzPts val="2200"/>
              <a:buChar char="✗"/>
              <a:defRPr sz="2200"/>
            </a:lvl2pPr>
            <a:lvl3pPr marL="1371600" lvl="2" indent="-368300"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3pPr>
            <a:lvl4pPr marL="1828800" lvl="3" indent="-368300"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4pPr>
            <a:lvl5pPr marL="2286000" lvl="4" indent="-368300"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5pPr>
            <a:lvl6pPr marL="2743200" lvl="5" indent="-368300"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6pPr>
            <a:lvl7pPr marL="3200400" lvl="6" indent="-368300"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7pPr>
            <a:lvl8pPr marL="3657600" lvl="7" indent="-368300"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8pPr>
            <a:lvl9pPr marL="4114800" lvl="8" indent="-368300"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9pPr>
          </a:lstStyle>
          <a:p>
            <a:endParaRPr/>
          </a:p>
        </p:txBody>
      </p:sp>
      <p:grpSp>
        <p:nvGrpSpPr>
          <p:cNvPr id="329" name="Google Shape;329;p6"/>
          <p:cNvGrpSpPr/>
          <p:nvPr/>
        </p:nvGrpSpPr>
        <p:grpSpPr>
          <a:xfrm>
            <a:off x="7442902" y="-91154"/>
            <a:ext cx="1796289" cy="5330574"/>
            <a:chOff x="6023725" y="842300"/>
            <a:chExt cx="1358150" cy="4030375"/>
          </a:xfrm>
        </p:grpSpPr>
        <p:sp>
          <p:nvSpPr>
            <p:cNvPr id="330" name="Google Shape;330;p6"/>
            <p:cNvSpPr/>
            <p:nvPr/>
          </p:nvSpPr>
          <p:spPr>
            <a:xfrm>
              <a:off x="6371275" y="842300"/>
              <a:ext cx="397100" cy="492450"/>
            </a:xfrm>
            <a:custGeom>
              <a:avLst/>
              <a:gdLst/>
              <a:ahLst/>
              <a:cxnLst/>
              <a:rect l="l" t="t" r="r" b="b"/>
              <a:pathLst>
                <a:path w="15884" h="19698" extrusionOk="0">
                  <a:moveTo>
                    <a:pt x="9355" y="4108"/>
                  </a:moveTo>
                  <a:lnTo>
                    <a:pt x="9465" y="4145"/>
                  </a:lnTo>
                  <a:lnTo>
                    <a:pt x="9538" y="4182"/>
                  </a:lnTo>
                  <a:lnTo>
                    <a:pt x="9648" y="4328"/>
                  </a:lnTo>
                  <a:lnTo>
                    <a:pt x="9721" y="4549"/>
                  </a:lnTo>
                  <a:lnTo>
                    <a:pt x="9721" y="4769"/>
                  </a:lnTo>
                  <a:lnTo>
                    <a:pt x="9721" y="4842"/>
                  </a:lnTo>
                  <a:lnTo>
                    <a:pt x="9685" y="4879"/>
                  </a:lnTo>
                  <a:lnTo>
                    <a:pt x="9575" y="4952"/>
                  </a:lnTo>
                  <a:lnTo>
                    <a:pt x="9391" y="4952"/>
                  </a:lnTo>
                  <a:lnTo>
                    <a:pt x="9355" y="4915"/>
                  </a:lnTo>
                  <a:lnTo>
                    <a:pt x="9281" y="4842"/>
                  </a:lnTo>
                  <a:lnTo>
                    <a:pt x="9208" y="4695"/>
                  </a:lnTo>
                  <a:lnTo>
                    <a:pt x="9171" y="4549"/>
                  </a:lnTo>
                  <a:lnTo>
                    <a:pt x="9171" y="4438"/>
                  </a:lnTo>
                  <a:lnTo>
                    <a:pt x="9171" y="4328"/>
                  </a:lnTo>
                  <a:lnTo>
                    <a:pt x="9245" y="4108"/>
                  </a:lnTo>
                  <a:close/>
                  <a:moveTo>
                    <a:pt x="9355" y="3705"/>
                  </a:moveTo>
                  <a:lnTo>
                    <a:pt x="9245" y="3742"/>
                  </a:lnTo>
                  <a:lnTo>
                    <a:pt x="9135" y="3778"/>
                  </a:lnTo>
                  <a:lnTo>
                    <a:pt x="9025" y="3852"/>
                  </a:lnTo>
                  <a:lnTo>
                    <a:pt x="8988" y="3925"/>
                  </a:lnTo>
                  <a:lnTo>
                    <a:pt x="8914" y="3998"/>
                  </a:lnTo>
                  <a:lnTo>
                    <a:pt x="8841" y="4218"/>
                  </a:lnTo>
                  <a:lnTo>
                    <a:pt x="8804" y="4475"/>
                  </a:lnTo>
                  <a:lnTo>
                    <a:pt x="8804" y="4659"/>
                  </a:lnTo>
                  <a:lnTo>
                    <a:pt x="8841" y="4805"/>
                  </a:lnTo>
                  <a:lnTo>
                    <a:pt x="8878" y="4952"/>
                  </a:lnTo>
                  <a:lnTo>
                    <a:pt x="8988" y="5099"/>
                  </a:lnTo>
                  <a:lnTo>
                    <a:pt x="9098" y="5209"/>
                  </a:lnTo>
                  <a:lnTo>
                    <a:pt x="9245" y="5282"/>
                  </a:lnTo>
                  <a:lnTo>
                    <a:pt x="9391" y="5355"/>
                  </a:lnTo>
                  <a:lnTo>
                    <a:pt x="9538" y="5355"/>
                  </a:lnTo>
                  <a:lnTo>
                    <a:pt x="9721" y="5319"/>
                  </a:lnTo>
                  <a:lnTo>
                    <a:pt x="9868" y="5245"/>
                  </a:lnTo>
                  <a:lnTo>
                    <a:pt x="10015" y="5135"/>
                  </a:lnTo>
                  <a:lnTo>
                    <a:pt x="10088" y="4989"/>
                  </a:lnTo>
                  <a:lnTo>
                    <a:pt x="10125" y="4805"/>
                  </a:lnTo>
                  <a:lnTo>
                    <a:pt x="10125" y="4659"/>
                  </a:lnTo>
                  <a:lnTo>
                    <a:pt x="10088" y="4475"/>
                  </a:lnTo>
                  <a:lnTo>
                    <a:pt x="10052" y="4292"/>
                  </a:lnTo>
                  <a:lnTo>
                    <a:pt x="9978" y="4145"/>
                  </a:lnTo>
                  <a:lnTo>
                    <a:pt x="9905" y="3998"/>
                  </a:lnTo>
                  <a:lnTo>
                    <a:pt x="9795" y="3888"/>
                  </a:lnTo>
                  <a:lnTo>
                    <a:pt x="9648" y="3778"/>
                  </a:lnTo>
                  <a:lnTo>
                    <a:pt x="9501" y="3742"/>
                  </a:lnTo>
                  <a:lnTo>
                    <a:pt x="9355" y="3705"/>
                  </a:lnTo>
                  <a:close/>
                  <a:moveTo>
                    <a:pt x="11262" y="6676"/>
                  </a:moveTo>
                  <a:lnTo>
                    <a:pt x="11262" y="6786"/>
                  </a:lnTo>
                  <a:lnTo>
                    <a:pt x="11225" y="6859"/>
                  </a:lnTo>
                  <a:lnTo>
                    <a:pt x="11152" y="6933"/>
                  </a:lnTo>
                  <a:lnTo>
                    <a:pt x="11042" y="7006"/>
                  </a:lnTo>
                  <a:lnTo>
                    <a:pt x="10785" y="7116"/>
                  </a:lnTo>
                  <a:lnTo>
                    <a:pt x="10602" y="7190"/>
                  </a:lnTo>
                  <a:lnTo>
                    <a:pt x="9795" y="7556"/>
                  </a:lnTo>
                  <a:lnTo>
                    <a:pt x="9721" y="7263"/>
                  </a:lnTo>
                  <a:lnTo>
                    <a:pt x="10639" y="6823"/>
                  </a:lnTo>
                  <a:lnTo>
                    <a:pt x="11079" y="6676"/>
                  </a:lnTo>
                  <a:close/>
                  <a:moveTo>
                    <a:pt x="11115" y="6273"/>
                  </a:moveTo>
                  <a:lnTo>
                    <a:pt x="10859" y="6346"/>
                  </a:lnTo>
                  <a:lnTo>
                    <a:pt x="10052" y="6639"/>
                  </a:lnTo>
                  <a:lnTo>
                    <a:pt x="9648" y="6823"/>
                  </a:lnTo>
                  <a:lnTo>
                    <a:pt x="9281" y="7006"/>
                  </a:lnTo>
                  <a:lnTo>
                    <a:pt x="9208" y="7080"/>
                  </a:lnTo>
                  <a:lnTo>
                    <a:pt x="9208" y="7116"/>
                  </a:lnTo>
                  <a:lnTo>
                    <a:pt x="9208" y="7190"/>
                  </a:lnTo>
                  <a:lnTo>
                    <a:pt x="9208" y="7263"/>
                  </a:lnTo>
                  <a:lnTo>
                    <a:pt x="9318" y="7336"/>
                  </a:lnTo>
                  <a:lnTo>
                    <a:pt x="9465" y="7336"/>
                  </a:lnTo>
                  <a:lnTo>
                    <a:pt x="9465" y="7593"/>
                  </a:lnTo>
                  <a:lnTo>
                    <a:pt x="9538" y="7813"/>
                  </a:lnTo>
                  <a:lnTo>
                    <a:pt x="9575" y="7887"/>
                  </a:lnTo>
                  <a:lnTo>
                    <a:pt x="9648" y="7923"/>
                  </a:lnTo>
                  <a:lnTo>
                    <a:pt x="9758" y="7923"/>
                  </a:lnTo>
                  <a:lnTo>
                    <a:pt x="10492" y="7630"/>
                  </a:lnTo>
                  <a:lnTo>
                    <a:pt x="10859" y="7483"/>
                  </a:lnTo>
                  <a:lnTo>
                    <a:pt x="11225" y="7336"/>
                  </a:lnTo>
                  <a:lnTo>
                    <a:pt x="11409" y="7190"/>
                  </a:lnTo>
                  <a:lnTo>
                    <a:pt x="11556" y="7006"/>
                  </a:lnTo>
                  <a:lnTo>
                    <a:pt x="11629" y="6896"/>
                  </a:lnTo>
                  <a:lnTo>
                    <a:pt x="11629" y="6786"/>
                  </a:lnTo>
                  <a:lnTo>
                    <a:pt x="11629" y="6676"/>
                  </a:lnTo>
                  <a:lnTo>
                    <a:pt x="11592" y="6566"/>
                  </a:lnTo>
                  <a:lnTo>
                    <a:pt x="11556" y="6419"/>
                  </a:lnTo>
                  <a:lnTo>
                    <a:pt x="11482" y="6346"/>
                  </a:lnTo>
                  <a:lnTo>
                    <a:pt x="11372" y="6273"/>
                  </a:lnTo>
                  <a:close/>
                  <a:moveTo>
                    <a:pt x="10198" y="2861"/>
                  </a:moveTo>
                  <a:lnTo>
                    <a:pt x="10235" y="3228"/>
                  </a:lnTo>
                  <a:lnTo>
                    <a:pt x="10345" y="3595"/>
                  </a:lnTo>
                  <a:lnTo>
                    <a:pt x="10565" y="4292"/>
                  </a:lnTo>
                  <a:lnTo>
                    <a:pt x="10822" y="5062"/>
                  </a:lnTo>
                  <a:lnTo>
                    <a:pt x="10895" y="5282"/>
                  </a:lnTo>
                  <a:lnTo>
                    <a:pt x="9025" y="6052"/>
                  </a:lnTo>
                  <a:lnTo>
                    <a:pt x="7154" y="6786"/>
                  </a:lnTo>
                  <a:lnTo>
                    <a:pt x="5173" y="7593"/>
                  </a:lnTo>
                  <a:lnTo>
                    <a:pt x="4146" y="7997"/>
                  </a:lnTo>
                  <a:lnTo>
                    <a:pt x="3816" y="8143"/>
                  </a:lnTo>
                  <a:lnTo>
                    <a:pt x="3486" y="8290"/>
                  </a:lnTo>
                  <a:lnTo>
                    <a:pt x="3266" y="7887"/>
                  </a:lnTo>
                  <a:lnTo>
                    <a:pt x="3045" y="7446"/>
                  </a:lnTo>
                  <a:lnTo>
                    <a:pt x="2679" y="6566"/>
                  </a:lnTo>
                  <a:lnTo>
                    <a:pt x="2532" y="6162"/>
                  </a:lnTo>
                  <a:lnTo>
                    <a:pt x="2385" y="5869"/>
                  </a:lnTo>
                  <a:lnTo>
                    <a:pt x="2238" y="5612"/>
                  </a:lnTo>
                  <a:lnTo>
                    <a:pt x="2715" y="5539"/>
                  </a:lnTo>
                  <a:lnTo>
                    <a:pt x="3192" y="5429"/>
                  </a:lnTo>
                  <a:lnTo>
                    <a:pt x="3669" y="5282"/>
                  </a:lnTo>
                  <a:lnTo>
                    <a:pt x="4146" y="5099"/>
                  </a:lnTo>
                  <a:lnTo>
                    <a:pt x="5210" y="4659"/>
                  </a:lnTo>
                  <a:lnTo>
                    <a:pt x="6273" y="4218"/>
                  </a:lnTo>
                  <a:lnTo>
                    <a:pt x="6824" y="4035"/>
                  </a:lnTo>
                  <a:lnTo>
                    <a:pt x="7374" y="3852"/>
                  </a:lnTo>
                  <a:lnTo>
                    <a:pt x="8474" y="3558"/>
                  </a:lnTo>
                  <a:lnTo>
                    <a:pt x="9025" y="3411"/>
                  </a:lnTo>
                  <a:lnTo>
                    <a:pt x="9538" y="3191"/>
                  </a:lnTo>
                  <a:lnTo>
                    <a:pt x="9868" y="3081"/>
                  </a:lnTo>
                  <a:lnTo>
                    <a:pt x="10015" y="2971"/>
                  </a:lnTo>
                  <a:lnTo>
                    <a:pt x="10198" y="2861"/>
                  </a:lnTo>
                  <a:close/>
                  <a:moveTo>
                    <a:pt x="8658" y="7740"/>
                  </a:moveTo>
                  <a:lnTo>
                    <a:pt x="8694" y="7923"/>
                  </a:lnTo>
                  <a:lnTo>
                    <a:pt x="8071" y="8253"/>
                  </a:lnTo>
                  <a:lnTo>
                    <a:pt x="7704" y="8437"/>
                  </a:lnTo>
                  <a:lnTo>
                    <a:pt x="7594" y="8437"/>
                  </a:lnTo>
                  <a:lnTo>
                    <a:pt x="7557" y="8363"/>
                  </a:lnTo>
                  <a:lnTo>
                    <a:pt x="7557" y="8180"/>
                  </a:lnTo>
                  <a:lnTo>
                    <a:pt x="8658" y="7740"/>
                  </a:lnTo>
                  <a:close/>
                  <a:moveTo>
                    <a:pt x="10198" y="2384"/>
                  </a:moveTo>
                  <a:lnTo>
                    <a:pt x="9978" y="2458"/>
                  </a:lnTo>
                  <a:lnTo>
                    <a:pt x="9795" y="2568"/>
                  </a:lnTo>
                  <a:lnTo>
                    <a:pt x="9391" y="2788"/>
                  </a:lnTo>
                  <a:lnTo>
                    <a:pt x="8841" y="2971"/>
                  </a:lnTo>
                  <a:lnTo>
                    <a:pt x="8328" y="3155"/>
                  </a:lnTo>
                  <a:lnTo>
                    <a:pt x="7264" y="3411"/>
                  </a:lnTo>
                  <a:lnTo>
                    <a:pt x="6750" y="3558"/>
                  </a:lnTo>
                  <a:lnTo>
                    <a:pt x="6237" y="3742"/>
                  </a:lnTo>
                  <a:lnTo>
                    <a:pt x="5210" y="4145"/>
                  </a:lnTo>
                  <a:lnTo>
                    <a:pt x="4219" y="4585"/>
                  </a:lnTo>
                  <a:lnTo>
                    <a:pt x="3669" y="4805"/>
                  </a:lnTo>
                  <a:lnTo>
                    <a:pt x="3119" y="4989"/>
                  </a:lnTo>
                  <a:lnTo>
                    <a:pt x="2018" y="5319"/>
                  </a:lnTo>
                  <a:lnTo>
                    <a:pt x="1945" y="5355"/>
                  </a:lnTo>
                  <a:lnTo>
                    <a:pt x="1908" y="5392"/>
                  </a:lnTo>
                  <a:lnTo>
                    <a:pt x="1908" y="5466"/>
                  </a:lnTo>
                  <a:lnTo>
                    <a:pt x="1945" y="5539"/>
                  </a:lnTo>
                  <a:lnTo>
                    <a:pt x="1982" y="5576"/>
                  </a:lnTo>
                  <a:lnTo>
                    <a:pt x="1945" y="5686"/>
                  </a:lnTo>
                  <a:lnTo>
                    <a:pt x="1945" y="5759"/>
                  </a:lnTo>
                  <a:lnTo>
                    <a:pt x="2018" y="5979"/>
                  </a:lnTo>
                  <a:lnTo>
                    <a:pt x="2165" y="6456"/>
                  </a:lnTo>
                  <a:lnTo>
                    <a:pt x="2385" y="6933"/>
                  </a:lnTo>
                  <a:lnTo>
                    <a:pt x="2752" y="7850"/>
                  </a:lnTo>
                  <a:lnTo>
                    <a:pt x="2972" y="8290"/>
                  </a:lnTo>
                  <a:lnTo>
                    <a:pt x="3192" y="8694"/>
                  </a:lnTo>
                  <a:lnTo>
                    <a:pt x="3266" y="8767"/>
                  </a:lnTo>
                  <a:lnTo>
                    <a:pt x="3302" y="8804"/>
                  </a:lnTo>
                  <a:lnTo>
                    <a:pt x="3412" y="8804"/>
                  </a:lnTo>
                  <a:lnTo>
                    <a:pt x="3522" y="8730"/>
                  </a:lnTo>
                  <a:lnTo>
                    <a:pt x="3596" y="8620"/>
                  </a:lnTo>
                  <a:lnTo>
                    <a:pt x="3999" y="8510"/>
                  </a:lnTo>
                  <a:lnTo>
                    <a:pt x="4403" y="8363"/>
                  </a:lnTo>
                  <a:lnTo>
                    <a:pt x="5173" y="8033"/>
                  </a:lnTo>
                  <a:lnTo>
                    <a:pt x="7300" y="7190"/>
                  </a:lnTo>
                  <a:lnTo>
                    <a:pt x="9281" y="6419"/>
                  </a:lnTo>
                  <a:lnTo>
                    <a:pt x="10235" y="6052"/>
                  </a:lnTo>
                  <a:lnTo>
                    <a:pt x="10712" y="5832"/>
                  </a:lnTo>
                  <a:lnTo>
                    <a:pt x="11152" y="5612"/>
                  </a:lnTo>
                  <a:lnTo>
                    <a:pt x="11262" y="5612"/>
                  </a:lnTo>
                  <a:lnTo>
                    <a:pt x="11335" y="5539"/>
                  </a:lnTo>
                  <a:lnTo>
                    <a:pt x="11372" y="5392"/>
                  </a:lnTo>
                  <a:lnTo>
                    <a:pt x="11372" y="5282"/>
                  </a:lnTo>
                  <a:lnTo>
                    <a:pt x="11299" y="5025"/>
                  </a:lnTo>
                  <a:lnTo>
                    <a:pt x="11042" y="4255"/>
                  </a:lnTo>
                  <a:lnTo>
                    <a:pt x="10785" y="3485"/>
                  </a:lnTo>
                  <a:lnTo>
                    <a:pt x="10639" y="3118"/>
                  </a:lnTo>
                  <a:lnTo>
                    <a:pt x="10455" y="2751"/>
                  </a:lnTo>
                  <a:lnTo>
                    <a:pt x="10418" y="2714"/>
                  </a:lnTo>
                  <a:lnTo>
                    <a:pt x="10345" y="2678"/>
                  </a:lnTo>
                  <a:lnTo>
                    <a:pt x="10382" y="2568"/>
                  </a:lnTo>
                  <a:lnTo>
                    <a:pt x="10382" y="2494"/>
                  </a:lnTo>
                  <a:lnTo>
                    <a:pt x="10308" y="2421"/>
                  </a:lnTo>
                  <a:lnTo>
                    <a:pt x="10198" y="2384"/>
                  </a:lnTo>
                  <a:close/>
                  <a:moveTo>
                    <a:pt x="8694" y="7263"/>
                  </a:moveTo>
                  <a:lnTo>
                    <a:pt x="7337" y="7813"/>
                  </a:lnTo>
                  <a:lnTo>
                    <a:pt x="7264" y="7850"/>
                  </a:lnTo>
                  <a:lnTo>
                    <a:pt x="7227" y="7923"/>
                  </a:lnTo>
                  <a:lnTo>
                    <a:pt x="7190" y="7997"/>
                  </a:lnTo>
                  <a:lnTo>
                    <a:pt x="7227" y="8070"/>
                  </a:lnTo>
                  <a:lnTo>
                    <a:pt x="7190" y="8143"/>
                  </a:lnTo>
                  <a:lnTo>
                    <a:pt x="7154" y="8363"/>
                  </a:lnTo>
                  <a:lnTo>
                    <a:pt x="7190" y="8620"/>
                  </a:lnTo>
                  <a:lnTo>
                    <a:pt x="7227" y="8730"/>
                  </a:lnTo>
                  <a:lnTo>
                    <a:pt x="7300" y="8840"/>
                  </a:lnTo>
                  <a:lnTo>
                    <a:pt x="7411" y="8877"/>
                  </a:lnTo>
                  <a:lnTo>
                    <a:pt x="7557" y="8877"/>
                  </a:lnTo>
                  <a:lnTo>
                    <a:pt x="7704" y="8840"/>
                  </a:lnTo>
                  <a:lnTo>
                    <a:pt x="7887" y="8804"/>
                  </a:lnTo>
                  <a:lnTo>
                    <a:pt x="8218" y="8620"/>
                  </a:lnTo>
                  <a:lnTo>
                    <a:pt x="9061" y="8217"/>
                  </a:lnTo>
                  <a:lnTo>
                    <a:pt x="9098" y="8180"/>
                  </a:lnTo>
                  <a:lnTo>
                    <a:pt x="9171" y="8107"/>
                  </a:lnTo>
                  <a:lnTo>
                    <a:pt x="9171" y="8033"/>
                  </a:lnTo>
                  <a:lnTo>
                    <a:pt x="9171" y="7960"/>
                  </a:lnTo>
                  <a:lnTo>
                    <a:pt x="8951" y="7410"/>
                  </a:lnTo>
                  <a:lnTo>
                    <a:pt x="8914" y="7336"/>
                  </a:lnTo>
                  <a:lnTo>
                    <a:pt x="8841" y="7300"/>
                  </a:lnTo>
                  <a:lnTo>
                    <a:pt x="8768" y="7263"/>
                  </a:lnTo>
                  <a:close/>
                  <a:moveTo>
                    <a:pt x="11702" y="8327"/>
                  </a:moveTo>
                  <a:lnTo>
                    <a:pt x="11886" y="8694"/>
                  </a:lnTo>
                  <a:lnTo>
                    <a:pt x="12106" y="9060"/>
                  </a:lnTo>
                  <a:lnTo>
                    <a:pt x="11702" y="9244"/>
                  </a:lnTo>
                  <a:lnTo>
                    <a:pt x="11335" y="9390"/>
                  </a:lnTo>
                  <a:lnTo>
                    <a:pt x="10932" y="9500"/>
                  </a:lnTo>
                  <a:lnTo>
                    <a:pt x="10528" y="9611"/>
                  </a:lnTo>
                  <a:lnTo>
                    <a:pt x="10382" y="9244"/>
                  </a:lnTo>
                  <a:lnTo>
                    <a:pt x="10198" y="8877"/>
                  </a:lnTo>
                  <a:lnTo>
                    <a:pt x="10162" y="8840"/>
                  </a:lnTo>
                  <a:lnTo>
                    <a:pt x="10565" y="8730"/>
                  </a:lnTo>
                  <a:lnTo>
                    <a:pt x="10932" y="8620"/>
                  </a:lnTo>
                  <a:lnTo>
                    <a:pt x="11702" y="8327"/>
                  </a:lnTo>
                  <a:close/>
                  <a:moveTo>
                    <a:pt x="11776" y="7887"/>
                  </a:moveTo>
                  <a:lnTo>
                    <a:pt x="11299" y="8070"/>
                  </a:lnTo>
                  <a:lnTo>
                    <a:pt x="10822" y="8217"/>
                  </a:lnTo>
                  <a:lnTo>
                    <a:pt x="9868" y="8510"/>
                  </a:lnTo>
                  <a:lnTo>
                    <a:pt x="9832" y="8510"/>
                  </a:lnTo>
                  <a:lnTo>
                    <a:pt x="9795" y="8583"/>
                  </a:lnTo>
                  <a:lnTo>
                    <a:pt x="9758" y="8694"/>
                  </a:lnTo>
                  <a:lnTo>
                    <a:pt x="9832" y="8804"/>
                  </a:lnTo>
                  <a:lnTo>
                    <a:pt x="9868" y="8840"/>
                  </a:lnTo>
                  <a:lnTo>
                    <a:pt x="9942" y="8877"/>
                  </a:lnTo>
                  <a:lnTo>
                    <a:pt x="9905" y="8950"/>
                  </a:lnTo>
                  <a:lnTo>
                    <a:pt x="9905" y="9024"/>
                  </a:lnTo>
                  <a:lnTo>
                    <a:pt x="10088" y="9427"/>
                  </a:lnTo>
                  <a:lnTo>
                    <a:pt x="10198" y="9867"/>
                  </a:lnTo>
                  <a:lnTo>
                    <a:pt x="10235" y="9941"/>
                  </a:lnTo>
                  <a:lnTo>
                    <a:pt x="10272" y="9977"/>
                  </a:lnTo>
                  <a:lnTo>
                    <a:pt x="10308" y="10014"/>
                  </a:lnTo>
                  <a:lnTo>
                    <a:pt x="10382" y="10051"/>
                  </a:lnTo>
                  <a:lnTo>
                    <a:pt x="10932" y="9904"/>
                  </a:lnTo>
                  <a:lnTo>
                    <a:pt x="11446" y="9757"/>
                  </a:lnTo>
                  <a:lnTo>
                    <a:pt x="11959" y="9574"/>
                  </a:lnTo>
                  <a:lnTo>
                    <a:pt x="12436" y="9317"/>
                  </a:lnTo>
                  <a:lnTo>
                    <a:pt x="12509" y="9280"/>
                  </a:lnTo>
                  <a:lnTo>
                    <a:pt x="12583" y="9207"/>
                  </a:lnTo>
                  <a:lnTo>
                    <a:pt x="12583" y="9097"/>
                  </a:lnTo>
                  <a:lnTo>
                    <a:pt x="12546" y="9024"/>
                  </a:lnTo>
                  <a:lnTo>
                    <a:pt x="12253" y="8547"/>
                  </a:lnTo>
                  <a:lnTo>
                    <a:pt x="11996" y="7997"/>
                  </a:lnTo>
                  <a:lnTo>
                    <a:pt x="11959" y="7923"/>
                  </a:lnTo>
                  <a:lnTo>
                    <a:pt x="11922" y="7887"/>
                  </a:lnTo>
                  <a:close/>
                  <a:moveTo>
                    <a:pt x="8914" y="9354"/>
                  </a:moveTo>
                  <a:lnTo>
                    <a:pt x="9061" y="9757"/>
                  </a:lnTo>
                  <a:lnTo>
                    <a:pt x="9281" y="10161"/>
                  </a:lnTo>
                  <a:lnTo>
                    <a:pt x="8658" y="10491"/>
                  </a:lnTo>
                  <a:lnTo>
                    <a:pt x="7961" y="10784"/>
                  </a:lnTo>
                  <a:lnTo>
                    <a:pt x="7814" y="10858"/>
                  </a:lnTo>
                  <a:lnTo>
                    <a:pt x="7741" y="10858"/>
                  </a:lnTo>
                  <a:lnTo>
                    <a:pt x="7704" y="10821"/>
                  </a:lnTo>
                  <a:lnTo>
                    <a:pt x="7631" y="10674"/>
                  </a:lnTo>
                  <a:lnTo>
                    <a:pt x="7594" y="10491"/>
                  </a:lnTo>
                  <a:lnTo>
                    <a:pt x="7521" y="10161"/>
                  </a:lnTo>
                  <a:lnTo>
                    <a:pt x="7374" y="9867"/>
                  </a:lnTo>
                  <a:lnTo>
                    <a:pt x="8914" y="9354"/>
                  </a:lnTo>
                  <a:close/>
                  <a:moveTo>
                    <a:pt x="8951" y="8950"/>
                  </a:moveTo>
                  <a:lnTo>
                    <a:pt x="7154" y="9537"/>
                  </a:lnTo>
                  <a:lnTo>
                    <a:pt x="7117" y="9574"/>
                  </a:lnTo>
                  <a:lnTo>
                    <a:pt x="7080" y="9611"/>
                  </a:lnTo>
                  <a:lnTo>
                    <a:pt x="7044" y="9721"/>
                  </a:lnTo>
                  <a:lnTo>
                    <a:pt x="7080" y="9831"/>
                  </a:lnTo>
                  <a:lnTo>
                    <a:pt x="7190" y="9904"/>
                  </a:lnTo>
                  <a:lnTo>
                    <a:pt x="7190" y="10124"/>
                  </a:lnTo>
                  <a:lnTo>
                    <a:pt x="7227" y="10381"/>
                  </a:lnTo>
                  <a:lnTo>
                    <a:pt x="7374" y="10858"/>
                  </a:lnTo>
                  <a:lnTo>
                    <a:pt x="7411" y="11004"/>
                  </a:lnTo>
                  <a:lnTo>
                    <a:pt x="7521" y="11114"/>
                  </a:lnTo>
                  <a:lnTo>
                    <a:pt x="7631" y="11188"/>
                  </a:lnTo>
                  <a:lnTo>
                    <a:pt x="7777" y="11225"/>
                  </a:lnTo>
                  <a:lnTo>
                    <a:pt x="8034" y="11151"/>
                  </a:lnTo>
                  <a:lnTo>
                    <a:pt x="8291" y="11078"/>
                  </a:lnTo>
                  <a:lnTo>
                    <a:pt x="8768" y="10858"/>
                  </a:lnTo>
                  <a:lnTo>
                    <a:pt x="9245" y="10601"/>
                  </a:lnTo>
                  <a:lnTo>
                    <a:pt x="9685" y="10344"/>
                  </a:lnTo>
                  <a:lnTo>
                    <a:pt x="9721" y="10271"/>
                  </a:lnTo>
                  <a:lnTo>
                    <a:pt x="9758" y="10197"/>
                  </a:lnTo>
                  <a:lnTo>
                    <a:pt x="9758" y="10161"/>
                  </a:lnTo>
                  <a:lnTo>
                    <a:pt x="9721" y="10087"/>
                  </a:lnTo>
                  <a:lnTo>
                    <a:pt x="9538" y="9867"/>
                  </a:lnTo>
                  <a:lnTo>
                    <a:pt x="9391" y="9611"/>
                  </a:lnTo>
                  <a:lnTo>
                    <a:pt x="9281" y="9354"/>
                  </a:lnTo>
                  <a:lnTo>
                    <a:pt x="9208" y="9060"/>
                  </a:lnTo>
                  <a:lnTo>
                    <a:pt x="9171" y="8987"/>
                  </a:lnTo>
                  <a:lnTo>
                    <a:pt x="9098" y="8950"/>
                  </a:lnTo>
                  <a:close/>
                  <a:moveTo>
                    <a:pt x="12473" y="10344"/>
                  </a:moveTo>
                  <a:lnTo>
                    <a:pt x="12619" y="10711"/>
                  </a:lnTo>
                  <a:lnTo>
                    <a:pt x="11959" y="11078"/>
                  </a:lnTo>
                  <a:lnTo>
                    <a:pt x="11299" y="11445"/>
                  </a:lnTo>
                  <a:lnTo>
                    <a:pt x="11152" y="10894"/>
                  </a:lnTo>
                  <a:lnTo>
                    <a:pt x="11189" y="10858"/>
                  </a:lnTo>
                  <a:lnTo>
                    <a:pt x="11189" y="10784"/>
                  </a:lnTo>
                  <a:lnTo>
                    <a:pt x="11482" y="10674"/>
                  </a:lnTo>
                  <a:lnTo>
                    <a:pt x="11776" y="10601"/>
                  </a:lnTo>
                  <a:lnTo>
                    <a:pt x="12473" y="10344"/>
                  </a:lnTo>
                  <a:close/>
                  <a:moveTo>
                    <a:pt x="6273" y="10418"/>
                  </a:moveTo>
                  <a:lnTo>
                    <a:pt x="6347" y="10454"/>
                  </a:lnTo>
                  <a:lnTo>
                    <a:pt x="6420" y="10564"/>
                  </a:lnTo>
                  <a:lnTo>
                    <a:pt x="6567" y="10894"/>
                  </a:lnTo>
                  <a:lnTo>
                    <a:pt x="5797" y="11261"/>
                  </a:lnTo>
                  <a:lnTo>
                    <a:pt x="5100" y="11738"/>
                  </a:lnTo>
                  <a:lnTo>
                    <a:pt x="4953" y="11298"/>
                  </a:lnTo>
                  <a:lnTo>
                    <a:pt x="4843" y="11078"/>
                  </a:lnTo>
                  <a:lnTo>
                    <a:pt x="4733" y="10894"/>
                  </a:lnTo>
                  <a:lnTo>
                    <a:pt x="5613" y="10601"/>
                  </a:lnTo>
                  <a:lnTo>
                    <a:pt x="5943" y="10491"/>
                  </a:lnTo>
                  <a:lnTo>
                    <a:pt x="6237" y="10418"/>
                  </a:lnTo>
                  <a:close/>
                  <a:moveTo>
                    <a:pt x="12583" y="9867"/>
                  </a:moveTo>
                  <a:lnTo>
                    <a:pt x="12509" y="9904"/>
                  </a:lnTo>
                  <a:lnTo>
                    <a:pt x="11519" y="10271"/>
                  </a:lnTo>
                  <a:lnTo>
                    <a:pt x="11115" y="10381"/>
                  </a:lnTo>
                  <a:lnTo>
                    <a:pt x="10932" y="10491"/>
                  </a:lnTo>
                  <a:lnTo>
                    <a:pt x="10859" y="10564"/>
                  </a:lnTo>
                  <a:lnTo>
                    <a:pt x="10785" y="10638"/>
                  </a:lnTo>
                  <a:lnTo>
                    <a:pt x="10785" y="10748"/>
                  </a:lnTo>
                  <a:lnTo>
                    <a:pt x="10822" y="10821"/>
                  </a:lnTo>
                  <a:lnTo>
                    <a:pt x="10859" y="10858"/>
                  </a:lnTo>
                  <a:lnTo>
                    <a:pt x="10859" y="10894"/>
                  </a:lnTo>
                  <a:lnTo>
                    <a:pt x="10895" y="11335"/>
                  </a:lnTo>
                  <a:lnTo>
                    <a:pt x="11005" y="11738"/>
                  </a:lnTo>
                  <a:lnTo>
                    <a:pt x="11005" y="11848"/>
                  </a:lnTo>
                  <a:lnTo>
                    <a:pt x="11079" y="11885"/>
                  </a:lnTo>
                  <a:lnTo>
                    <a:pt x="11152" y="11921"/>
                  </a:lnTo>
                  <a:lnTo>
                    <a:pt x="11225" y="11921"/>
                  </a:lnTo>
                  <a:lnTo>
                    <a:pt x="12142" y="11445"/>
                  </a:lnTo>
                  <a:lnTo>
                    <a:pt x="12986" y="10931"/>
                  </a:lnTo>
                  <a:lnTo>
                    <a:pt x="13060" y="10858"/>
                  </a:lnTo>
                  <a:lnTo>
                    <a:pt x="13096" y="10784"/>
                  </a:lnTo>
                  <a:lnTo>
                    <a:pt x="13096" y="10711"/>
                  </a:lnTo>
                  <a:lnTo>
                    <a:pt x="13060" y="10638"/>
                  </a:lnTo>
                  <a:lnTo>
                    <a:pt x="12876" y="10344"/>
                  </a:lnTo>
                  <a:lnTo>
                    <a:pt x="12766" y="10014"/>
                  </a:lnTo>
                  <a:lnTo>
                    <a:pt x="12729" y="9941"/>
                  </a:lnTo>
                  <a:lnTo>
                    <a:pt x="12656" y="9904"/>
                  </a:lnTo>
                  <a:lnTo>
                    <a:pt x="12583" y="9867"/>
                  </a:lnTo>
                  <a:close/>
                  <a:moveTo>
                    <a:pt x="6200" y="9977"/>
                  </a:moveTo>
                  <a:lnTo>
                    <a:pt x="5980" y="10014"/>
                  </a:lnTo>
                  <a:lnTo>
                    <a:pt x="5760" y="10087"/>
                  </a:lnTo>
                  <a:lnTo>
                    <a:pt x="5356" y="10234"/>
                  </a:lnTo>
                  <a:lnTo>
                    <a:pt x="4843" y="10381"/>
                  </a:lnTo>
                  <a:lnTo>
                    <a:pt x="4329" y="10564"/>
                  </a:lnTo>
                  <a:lnTo>
                    <a:pt x="4293" y="10601"/>
                  </a:lnTo>
                  <a:lnTo>
                    <a:pt x="4256" y="10638"/>
                  </a:lnTo>
                  <a:lnTo>
                    <a:pt x="4219" y="10784"/>
                  </a:lnTo>
                  <a:lnTo>
                    <a:pt x="4256" y="10894"/>
                  </a:lnTo>
                  <a:lnTo>
                    <a:pt x="4293" y="10931"/>
                  </a:lnTo>
                  <a:lnTo>
                    <a:pt x="4366" y="10968"/>
                  </a:lnTo>
                  <a:lnTo>
                    <a:pt x="4513" y="11298"/>
                  </a:lnTo>
                  <a:lnTo>
                    <a:pt x="4659" y="11701"/>
                  </a:lnTo>
                  <a:lnTo>
                    <a:pt x="4769" y="12142"/>
                  </a:lnTo>
                  <a:lnTo>
                    <a:pt x="4843" y="12215"/>
                  </a:lnTo>
                  <a:lnTo>
                    <a:pt x="4916" y="12252"/>
                  </a:lnTo>
                  <a:lnTo>
                    <a:pt x="4990" y="12252"/>
                  </a:lnTo>
                  <a:lnTo>
                    <a:pt x="5100" y="12215"/>
                  </a:lnTo>
                  <a:lnTo>
                    <a:pt x="5540" y="11921"/>
                  </a:lnTo>
                  <a:lnTo>
                    <a:pt x="5980" y="11665"/>
                  </a:lnTo>
                  <a:lnTo>
                    <a:pt x="6420" y="11445"/>
                  </a:lnTo>
                  <a:lnTo>
                    <a:pt x="6934" y="11225"/>
                  </a:lnTo>
                  <a:lnTo>
                    <a:pt x="6970" y="11188"/>
                  </a:lnTo>
                  <a:lnTo>
                    <a:pt x="7044" y="11114"/>
                  </a:lnTo>
                  <a:lnTo>
                    <a:pt x="7044" y="11041"/>
                  </a:lnTo>
                  <a:lnTo>
                    <a:pt x="7044" y="10931"/>
                  </a:lnTo>
                  <a:lnTo>
                    <a:pt x="6897" y="10601"/>
                  </a:lnTo>
                  <a:lnTo>
                    <a:pt x="6750" y="10307"/>
                  </a:lnTo>
                  <a:lnTo>
                    <a:pt x="6677" y="10161"/>
                  </a:lnTo>
                  <a:lnTo>
                    <a:pt x="6530" y="10051"/>
                  </a:lnTo>
                  <a:lnTo>
                    <a:pt x="6383" y="10014"/>
                  </a:lnTo>
                  <a:lnTo>
                    <a:pt x="6200" y="9977"/>
                  </a:lnTo>
                  <a:close/>
                  <a:moveTo>
                    <a:pt x="9832" y="11371"/>
                  </a:moveTo>
                  <a:lnTo>
                    <a:pt x="10125" y="11921"/>
                  </a:lnTo>
                  <a:lnTo>
                    <a:pt x="9721" y="12142"/>
                  </a:lnTo>
                  <a:lnTo>
                    <a:pt x="9318" y="12288"/>
                  </a:lnTo>
                  <a:lnTo>
                    <a:pt x="8914" y="12435"/>
                  </a:lnTo>
                  <a:lnTo>
                    <a:pt x="8511" y="12545"/>
                  </a:lnTo>
                  <a:lnTo>
                    <a:pt x="8328" y="12032"/>
                  </a:lnTo>
                  <a:lnTo>
                    <a:pt x="8694" y="11921"/>
                  </a:lnTo>
                  <a:lnTo>
                    <a:pt x="9098" y="11738"/>
                  </a:lnTo>
                  <a:lnTo>
                    <a:pt x="9832" y="11371"/>
                  </a:lnTo>
                  <a:close/>
                  <a:moveTo>
                    <a:pt x="9868" y="10894"/>
                  </a:moveTo>
                  <a:lnTo>
                    <a:pt x="8951" y="11298"/>
                  </a:lnTo>
                  <a:lnTo>
                    <a:pt x="8474" y="11481"/>
                  </a:lnTo>
                  <a:lnTo>
                    <a:pt x="8071" y="11738"/>
                  </a:lnTo>
                  <a:lnTo>
                    <a:pt x="7997" y="11738"/>
                  </a:lnTo>
                  <a:lnTo>
                    <a:pt x="7924" y="11775"/>
                  </a:lnTo>
                  <a:lnTo>
                    <a:pt x="7887" y="11885"/>
                  </a:lnTo>
                  <a:lnTo>
                    <a:pt x="7887" y="11958"/>
                  </a:lnTo>
                  <a:lnTo>
                    <a:pt x="8034" y="12398"/>
                  </a:lnTo>
                  <a:lnTo>
                    <a:pt x="8181" y="12839"/>
                  </a:lnTo>
                  <a:lnTo>
                    <a:pt x="8254" y="12949"/>
                  </a:lnTo>
                  <a:lnTo>
                    <a:pt x="8328" y="12985"/>
                  </a:lnTo>
                  <a:lnTo>
                    <a:pt x="8364" y="12985"/>
                  </a:lnTo>
                  <a:lnTo>
                    <a:pt x="8951" y="12839"/>
                  </a:lnTo>
                  <a:lnTo>
                    <a:pt x="9465" y="12655"/>
                  </a:lnTo>
                  <a:lnTo>
                    <a:pt x="10015" y="12472"/>
                  </a:lnTo>
                  <a:lnTo>
                    <a:pt x="10528" y="12215"/>
                  </a:lnTo>
                  <a:lnTo>
                    <a:pt x="10565" y="12142"/>
                  </a:lnTo>
                  <a:lnTo>
                    <a:pt x="10602" y="12105"/>
                  </a:lnTo>
                  <a:lnTo>
                    <a:pt x="10602" y="12032"/>
                  </a:lnTo>
                  <a:lnTo>
                    <a:pt x="10602" y="11958"/>
                  </a:lnTo>
                  <a:lnTo>
                    <a:pt x="10125" y="11041"/>
                  </a:lnTo>
                  <a:lnTo>
                    <a:pt x="10088" y="10968"/>
                  </a:lnTo>
                  <a:lnTo>
                    <a:pt x="10015" y="10894"/>
                  </a:lnTo>
                  <a:close/>
                  <a:moveTo>
                    <a:pt x="13133" y="12288"/>
                  </a:moveTo>
                  <a:lnTo>
                    <a:pt x="13243" y="12325"/>
                  </a:lnTo>
                  <a:lnTo>
                    <a:pt x="13353" y="12472"/>
                  </a:lnTo>
                  <a:lnTo>
                    <a:pt x="13610" y="12985"/>
                  </a:lnTo>
                  <a:lnTo>
                    <a:pt x="12839" y="13242"/>
                  </a:lnTo>
                  <a:lnTo>
                    <a:pt x="12106" y="13572"/>
                  </a:lnTo>
                  <a:lnTo>
                    <a:pt x="11996" y="13352"/>
                  </a:lnTo>
                  <a:lnTo>
                    <a:pt x="11886" y="13132"/>
                  </a:lnTo>
                  <a:lnTo>
                    <a:pt x="11739" y="12692"/>
                  </a:lnTo>
                  <a:lnTo>
                    <a:pt x="12032" y="12618"/>
                  </a:lnTo>
                  <a:lnTo>
                    <a:pt x="12289" y="12545"/>
                  </a:lnTo>
                  <a:lnTo>
                    <a:pt x="12839" y="12362"/>
                  </a:lnTo>
                  <a:lnTo>
                    <a:pt x="13023" y="12288"/>
                  </a:lnTo>
                  <a:close/>
                  <a:moveTo>
                    <a:pt x="7044" y="12325"/>
                  </a:moveTo>
                  <a:lnTo>
                    <a:pt x="7337" y="13022"/>
                  </a:lnTo>
                  <a:lnTo>
                    <a:pt x="5833" y="13792"/>
                  </a:lnTo>
                  <a:lnTo>
                    <a:pt x="5613" y="13132"/>
                  </a:lnTo>
                  <a:lnTo>
                    <a:pt x="5943" y="12875"/>
                  </a:lnTo>
                  <a:lnTo>
                    <a:pt x="6273" y="12655"/>
                  </a:lnTo>
                  <a:lnTo>
                    <a:pt x="6677" y="12472"/>
                  </a:lnTo>
                  <a:lnTo>
                    <a:pt x="7044" y="12325"/>
                  </a:lnTo>
                  <a:close/>
                  <a:moveTo>
                    <a:pt x="13060" y="11885"/>
                  </a:moveTo>
                  <a:lnTo>
                    <a:pt x="12839" y="11921"/>
                  </a:lnTo>
                  <a:lnTo>
                    <a:pt x="12473" y="12068"/>
                  </a:lnTo>
                  <a:lnTo>
                    <a:pt x="11922" y="12215"/>
                  </a:lnTo>
                  <a:lnTo>
                    <a:pt x="11666" y="12288"/>
                  </a:lnTo>
                  <a:lnTo>
                    <a:pt x="11446" y="12398"/>
                  </a:lnTo>
                  <a:lnTo>
                    <a:pt x="11372" y="12435"/>
                  </a:lnTo>
                  <a:lnTo>
                    <a:pt x="11372" y="12472"/>
                  </a:lnTo>
                  <a:lnTo>
                    <a:pt x="11372" y="12582"/>
                  </a:lnTo>
                  <a:lnTo>
                    <a:pt x="11446" y="12655"/>
                  </a:lnTo>
                  <a:lnTo>
                    <a:pt x="11519" y="12692"/>
                  </a:lnTo>
                  <a:lnTo>
                    <a:pt x="11482" y="12839"/>
                  </a:lnTo>
                  <a:lnTo>
                    <a:pt x="11482" y="13022"/>
                  </a:lnTo>
                  <a:lnTo>
                    <a:pt x="11519" y="13169"/>
                  </a:lnTo>
                  <a:lnTo>
                    <a:pt x="11556" y="13315"/>
                  </a:lnTo>
                  <a:lnTo>
                    <a:pt x="11702" y="13646"/>
                  </a:lnTo>
                  <a:lnTo>
                    <a:pt x="11886" y="13902"/>
                  </a:lnTo>
                  <a:lnTo>
                    <a:pt x="11996" y="13976"/>
                  </a:lnTo>
                  <a:lnTo>
                    <a:pt x="12106" y="13976"/>
                  </a:lnTo>
                  <a:lnTo>
                    <a:pt x="13023" y="13609"/>
                  </a:lnTo>
                  <a:lnTo>
                    <a:pt x="13940" y="13279"/>
                  </a:lnTo>
                  <a:lnTo>
                    <a:pt x="14013" y="13205"/>
                  </a:lnTo>
                  <a:lnTo>
                    <a:pt x="14050" y="13169"/>
                  </a:lnTo>
                  <a:lnTo>
                    <a:pt x="14087" y="13095"/>
                  </a:lnTo>
                  <a:lnTo>
                    <a:pt x="14050" y="13022"/>
                  </a:lnTo>
                  <a:lnTo>
                    <a:pt x="13646" y="12142"/>
                  </a:lnTo>
                  <a:lnTo>
                    <a:pt x="13573" y="12032"/>
                  </a:lnTo>
                  <a:lnTo>
                    <a:pt x="13463" y="11958"/>
                  </a:lnTo>
                  <a:lnTo>
                    <a:pt x="13353" y="11885"/>
                  </a:lnTo>
                  <a:close/>
                  <a:moveTo>
                    <a:pt x="7190" y="11848"/>
                  </a:moveTo>
                  <a:lnTo>
                    <a:pt x="7117" y="11885"/>
                  </a:lnTo>
                  <a:lnTo>
                    <a:pt x="6640" y="12032"/>
                  </a:lnTo>
                  <a:lnTo>
                    <a:pt x="6163" y="12215"/>
                  </a:lnTo>
                  <a:lnTo>
                    <a:pt x="5723" y="12508"/>
                  </a:lnTo>
                  <a:lnTo>
                    <a:pt x="5320" y="12802"/>
                  </a:lnTo>
                  <a:lnTo>
                    <a:pt x="5246" y="12839"/>
                  </a:lnTo>
                  <a:lnTo>
                    <a:pt x="5210" y="12875"/>
                  </a:lnTo>
                  <a:lnTo>
                    <a:pt x="5173" y="12912"/>
                  </a:lnTo>
                  <a:lnTo>
                    <a:pt x="5173" y="12985"/>
                  </a:lnTo>
                  <a:lnTo>
                    <a:pt x="5246" y="13279"/>
                  </a:lnTo>
                  <a:lnTo>
                    <a:pt x="5320" y="13572"/>
                  </a:lnTo>
                  <a:lnTo>
                    <a:pt x="5540" y="14159"/>
                  </a:lnTo>
                  <a:lnTo>
                    <a:pt x="5576" y="14196"/>
                  </a:lnTo>
                  <a:lnTo>
                    <a:pt x="5650" y="14269"/>
                  </a:lnTo>
                  <a:lnTo>
                    <a:pt x="5797" y="14269"/>
                  </a:lnTo>
                  <a:lnTo>
                    <a:pt x="7667" y="13315"/>
                  </a:lnTo>
                  <a:lnTo>
                    <a:pt x="7741" y="13279"/>
                  </a:lnTo>
                  <a:lnTo>
                    <a:pt x="7777" y="13205"/>
                  </a:lnTo>
                  <a:lnTo>
                    <a:pt x="7814" y="13132"/>
                  </a:lnTo>
                  <a:lnTo>
                    <a:pt x="7777" y="13059"/>
                  </a:lnTo>
                  <a:lnTo>
                    <a:pt x="7374" y="11995"/>
                  </a:lnTo>
                  <a:lnTo>
                    <a:pt x="7337" y="11921"/>
                  </a:lnTo>
                  <a:lnTo>
                    <a:pt x="7264" y="11885"/>
                  </a:lnTo>
                  <a:lnTo>
                    <a:pt x="7190" y="11848"/>
                  </a:lnTo>
                  <a:close/>
                  <a:moveTo>
                    <a:pt x="10528" y="13279"/>
                  </a:moveTo>
                  <a:lnTo>
                    <a:pt x="10895" y="13976"/>
                  </a:lnTo>
                  <a:lnTo>
                    <a:pt x="9318" y="14599"/>
                  </a:lnTo>
                  <a:lnTo>
                    <a:pt x="9025" y="13902"/>
                  </a:lnTo>
                  <a:lnTo>
                    <a:pt x="9098" y="13829"/>
                  </a:lnTo>
                  <a:lnTo>
                    <a:pt x="9098" y="13792"/>
                  </a:lnTo>
                  <a:lnTo>
                    <a:pt x="9135" y="13756"/>
                  </a:lnTo>
                  <a:lnTo>
                    <a:pt x="9465" y="13609"/>
                  </a:lnTo>
                  <a:lnTo>
                    <a:pt x="9758" y="13535"/>
                  </a:lnTo>
                  <a:lnTo>
                    <a:pt x="10528" y="13279"/>
                  </a:lnTo>
                  <a:close/>
                  <a:moveTo>
                    <a:pt x="10639" y="12839"/>
                  </a:moveTo>
                  <a:lnTo>
                    <a:pt x="10565" y="12875"/>
                  </a:lnTo>
                  <a:lnTo>
                    <a:pt x="9501" y="13242"/>
                  </a:lnTo>
                  <a:lnTo>
                    <a:pt x="9061" y="13352"/>
                  </a:lnTo>
                  <a:lnTo>
                    <a:pt x="8878" y="13462"/>
                  </a:lnTo>
                  <a:lnTo>
                    <a:pt x="8768" y="13499"/>
                  </a:lnTo>
                  <a:lnTo>
                    <a:pt x="8731" y="13572"/>
                  </a:lnTo>
                  <a:lnTo>
                    <a:pt x="8658" y="13682"/>
                  </a:lnTo>
                  <a:lnTo>
                    <a:pt x="8694" y="13829"/>
                  </a:lnTo>
                  <a:lnTo>
                    <a:pt x="8731" y="13866"/>
                  </a:lnTo>
                  <a:lnTo>
                    <a:pt x="8731" y="13902"/>
                  </a:lnTo>
                  <a:lnTo>
                    <a:pt x="8768" y="14159"/>
                  </a:lnTo>
                  <a:lnTo>
                    <a:pt x="8841" y="14416"/>
                  </a:lnTo>
                  <a:lnTo>
                    <a:pt x="9025" y="14893"/>
                  </a:lnTo>
                  <a:lnTo>
                    <a:pt x="9098" y="14929"/>
                  </a:lnTo>
                  <a:lnTo>
                    <a:pt x="9135" y="14966"/>
                  </a:lnTo>
                  <a:lnTo>
                    <a:pt x="9208" y="15003"/>
                  </a:lnTo>
                  <a:lnTo>
                    <a:pt x="9281" y="15003"/>
                  </a:lnTo>
                  <a:lnTo>
                    <a:pt x="11225" y="14269"/>
                  </a:lnTo>
                  <a:lnTo>
                    <a:pt x="11262" y="14232"/>
                  </a:lnTo>
                  <a:lnTo>
                    <a:pt x="11299" y="14159"/>
                  </a:lnTo>
                  <a:lnTo>
                    <a:pt x="11335" y="14086"/>
                  </a:lnTo>
                  <a:lnTo>
                    <a:pt x="11335" y="14012"/>
                  </a:lnTo>
                  <a:lnTo>
                    <a:pt x="10822" y="12985"/>
                  </a:lnTo>
                  <a:lnTo>
                    <a:pt x="10785" y="12912"/>
                  </a:lnTo>
                  <a:lnTo>
                    <a:pt x="10712" y="12875"/>
                  </a:lnTo>
                  <a:lnTo>
                    <a:pt x="10639" y="12839"/>
                  </a:lnTo>
                  <a:close/>
                  <a:moveTo>
                    <a:pt x="7997" y="14342"/>
                  </a:moveTo>
                  <a:lnTo>
                    <a:pt x="8107" y="14489"/>
                  </a:lnTo>
                  <a:lnTo>
                    <a:pt x="8144" y="14599"/>
                  </a:lnTo>
                  <a:lnTo>
                    <a:pt x="8107" y="14746"/>
                  </a:lnTo>
                  <a:lnTo>
                    <a:pt x="8034" y="14893"/>
                  </a:lnTo>
                  <a:lnTo>
                    <a:pt x="7924" y="15003"/>
                  </a:lnTo>
                  <a:lnTo>
                    <a:pt x="7814" y="15149"/>
                  </a:lnTo>
                  <a:lnTo>
                    <a:pt x="7557" y="15296"/>
                  </a:lnTo>
                  <a:lnTo>
                    <a:pt x="7044" y="15516"/>
                  </a:lnTo>
                  <a:lnTo>
                    <a:pt x="6787" y="15590"/>
                  </a:lnTo>
                  <a:lnTo>
                    <a:pt x="6567" y="15736"/>
                  </a:lnTo>
                  <a:lnTo>
                    <a:pt x="6310" y="15113"/>
                  </a:lnTo>
                  <a:lnTo>
                    <a:pt x="6383" y="15076"/>
                  </a:lnTo>
                  <a:lnTo>
                    <a:pt x="6457" y="14966"/>
                  </a:lnTo>
                  <a:lnTo>
                    <a:pt x="6457" y="14929"/>
                  </a:lnTo>
                  <a:lnTo>
                    <a:pt x="6530" y="15003"/>
                  </a:lnTo>
                  <a:lnTo>
                    <a:pt x="6604" y="14966"/>
                  </a:lnTo>
                  <a:lnTo>
                    <a:pt x="6787" y="14929"/>
                  </a:lnTo>
                  <a:lnTo>
                    <a:pt x="7227" y="14783"/>
                  </a:lnTo>
                  <a:lnTo>
                    <a:pt x="7631" y="14599"/>
                  </a:lnTo>
                  <a:lnTo>
                    <a:pt x="7997" y="14342"/>
                  </a:lnTo>
                  <a:close/>
                  <a:moveTo>
                    <a:pt x="15150" y="15370"/>
                  </a:moveTo>
                  <a:lnTo>
                    <a:pt x="15150" y="15443"/>
                  </a:lnTo>
                  <a:lnTo>
                    <a:pt x="15224" y="15480"/>
                  </a:lnTo>
                  <a:lnTo>
                    <a:pt x="15260" y="15516"/>
                  </a:lnTo>
                  <a:lnTo>
                    <a:pt x="15150" y="15736"/>
                  </a:lnTo>
                  <a:lnTo>
                    <a:pt x="15004" y="15993"/>
                  </a:lnTo>
                  <a:lnTo>
                    <a:pt x="14857" y="15626"/>
                  </a:lnTo>
                  <a:lnTo>
                    <a:pt x="15150" y="15370"/>
                  </a:lnTo>
                  <a:close/>
                  <a:moveTo>
                    <a:pt x="7997" y="13902"/>
                  </a:moveTo>
                  <a:lnTo>
                    <a:pt x="7887" y="13939"/>
                  </a:lnTo>
                  <a:lnTo>
                    <a:pt x="7631" y="14122"/>
                  </a:lnTo>
                  <a:lnTo>
                    <a:pt x="7337" y="14269"/>
                  </a:lnTo>
                  <a:lnTo>
                    <a:pt x="7044" y="14416"/>
                  </a:lnTo>
                  <a:lnTo>
                    <a:pt x="6750" y="14526"/>
                  </a:lnTo>
                  <a:lnTo>
                    <a:pt x="6347" y="14599"/>
                  </a:lnTo>
                  <a:lnTo>
                    <a:pt x="6163" y="14673"/>
                  </a:lnTo>
                  <a:lnTo>
                    <a:pt x="6090" y="14746"/>
                  </a:lnTo>
                  <a:lnTo>
                    <a:pt x="6017" y="14819"/>
                  </a:lnTo>
                  <a:lnTo>
                    <a:pt x="6017" y="14929"/>
                  </a:lnTo>
                  <a:lnTo>
                    <a:pt x="5943" y="15003"/>
                  </a:lnTo>
                  <a:lnTo>
                    <a:pt x="5943" y="15113"/>
                  </a:lnTo>
                  <a:lnTo>
                    <a:pt x="6127" y="15590"/>
                  </a:lnTo>
                  <a:lnTo>
                    <a:pt x="6273" y="16103"/>
                  </a:lnTo>
                  <a:lnTo>
                    <a:pt x="6347" y="16177"/>
                  </a:lnTo>
                  <a:lnTo>
                    <a:pt x="6420" y="16213"/>
                  </a:lnTo>
                  <a:lnTo>
                    <a:pt x="6493" y="16213"/>
                  </a:lnTo>
                  <a:lnTo>
                    <a:pt x="6567" y="16177"/>
                  </a:lnTo>
                  <a:lnTo>
                    <a:pt x="6787" y="16030"/>
                  </a:lnTo>
                  <a:lnTo>
                    <a:pt x="7007" y="15920"/>
                  </a:lnTo>
                  <a:lnTo>
                    <a:pt x="7484" y="15736"/>
                  </a:lnTo>
                  <a:lnTo>
                    <a:pt x="7704" y="15663"/>
                  </a:lnTo>
                  <a:lnTo>
                    <a:pt x="7924" y="15553"/>
                  </a:lnTo>
                  <a:lnTo>
                    <a:pt x="8144" y="15406"/>
                  </a:lnTo>
                  <a:lnTo>
                    <a:pt x="8328" y="15223"/>
                  </a:lnTo>
                  <a:lnTo>
                    <a:pt x="8438" y="15076"/>
                  </a:lnTo>
                  <a:lnTo>
                    <a:pt x="8511" y="14893"/>
                  </a:lnTo>
                  <a:lnTo>
                    <a:pt x="8511" y="14709"/>
                  </a:lnTo>
                  <a:lnTo>
                    <a:pt x="8511" y="14526"/>
                  </a:lnTo>
                  <a:lnTo>
                    <a:pt x="8474" y="14342"/>
                  </a:lnTo>
                  <a:lnTo>
                    <a:pt x="8364" y="14159"/>
                  </a:lnTo>
                  <a:lnTo>
                    <a:pt x="8254" y="14049"/>
                  </a:lnTo>
                  <a:lnTo>
                    <a:pt x="8071" y="13939"/>
                  </a:lnTo>
                  <a:lnTo>
                    <a:pt x="7997" y="13902"/>
                  </a:lnTo>
                  <a:close/>
                  <a:moveTo>
                    <a:pt x="14710" y="15736"/>
                  </a:moveTo>
                  <a:lnTo>
                    <a:pt x="14747" y="15993"/>
                  </a:lnTo>
                  <a:lnTo>
                    <a:pt x="14820" y="16250"/>
                  </a:lnTo>
                  <a:lnTo>
                    <a:pt x="14490" y="16507"/>
                  </a:lnTo>
                  <a:lnTo>
                    <a:pt x="14417" y="16397"/>
                  </a:lnTo>
                  <a:lnTo>
                    <a:pt x="14307" y="15993"/>
                  </a:lnTo>
                  <a:lnTo>
                    <a:pt x="14380" y="15956"/>
                  </a:lnTo>
                  <a:lnTo>
                    <a:pt x="14710" y="15736"/>
                  </a:lnTo>
                  <a:close/>
                  <a:moveTo>
                    <a:pt x="14123" y="16103"/>
                  </a:moveTo>
                  <a:lnTo>
                    <a:pt x="14160" y="16397"/>
                  </a:lnTo>
                  <a:lnTo>
                    <a:pt x="14233" y="16690"/>
                  </a:lnTo>
                  <a:lnTo>
                    <a:pt x="13830" y="16873"/>
                  </a:lnTo>
                  <a:lnTo>
                    <a:pt x="13720" y="16727"/>
                  </a:lnTo>
                  <a:lnTo>
                    <a:pt x="13500" y="16433"/>
                  </a:lnTo>
                  <a:lnTo>
                    <a:pt x="14123" y="16103"/>
                  </a:lnTo>
                  <a:close/>
                  <a:moveTo>
                    <a:pt x="13426" y="16470"/>
                  </a:moveTo>
                  <a:lnTo>
                    <a:pt x="13500" y="16727"/>
                  </a:lnTo>
                  <a:lnTo>
                    <a:pt x="13536" y="16873"/>
                  </a:lnTo>
                  <a:lnTo>
                    <a:pt x="13573" y="16984"/>
                  </a:lnTo>
                  <a:lnTo>
                    <a:pt x="13096" y="17167"/>
                  </a:lnTo>
                  <a:lnTo>
                    <a:pt x="12986" y="17057"/>
                  </a:lnTo>
                  <a:lnTo>
                    <a:pt x="12876" y="16873"/>
                  </a:lnTo>
                  <a:lnTo>
                    <a:pt x="12839" y="16727"/>
                  </a:lnTo>
                  <a:lnTo>
                    <a:pt x="13426" y="16470"/>
                  </a:lnTo>
                  <a:close/>
                  <a:moveTo>
                    <a:pt x="12583" y="16837"/>
                  </a:moveTo>
                  <a:lnTo>
                    <a:pt x="12656" y="17094"/>
                  </a:lnTo>
                  <a:lnTo>
                    <a:pt x="12803" y="17277"/>
                  </a:lnTo>
                  <a:lnTo>
                    <a:pt x="12399" y="17460"/>
                  </a:lnTo>
                  <a:lnTo>
                    <a:pt x="12326" y="17387"/>
                  </a:lnTo>
                  <a:lnTo>
                    <a:pt x="12253" y="17277"/>
                  </a:lnTo>
                  <a:lnTo>
                    <a:pt x="12216" y="17167"/>
                  </a:lnTo>
                  <a:lnTo>
                    <a:pt x="12216" y="17020"/>
                  </a:lnTo>
                  <a:lnTo>
                    <a:pt x="12583" y="16837"/>
                  </a:lnTo>
                  <a:close/>
                  <a:moveTo>
                    <a:pt x="12032" y="17094"/>
                  </a:moveTo>
                  <a:lnTo>
                    <a:pt x="11996" y="17240"/>
                  </a:lnTo>
                  <a:lnTo>
                    <a:pt x="12032" y="17387"/>
                  </a:lnTo>
                  <a:lnTo>
                    <a:pt x="12106" y="17570"/>
                  </a:lnTo>
                  <a:lnTo>
                    <a:pt x="11812" y="17644"/>
                  </a:lnTo>
                  <a:lnTo>
                    <a:pt x="11776" y="17644"/>
                  </a:lnTo>
                  <a:lnTo>
                    <a:pt x="11739" y="17497"/>
                  </a:lnTo>
                  <a:lnTo>
                    <a:pt x="11666" y="17240"/>
                  </a:lnTo>
                  <a:lnTo>
                    <a:pt x="12032" y="17094"/>
                  </a:lnTo>
                  <a:close/>
                  <a:moveTo>
                    <a:pt x="11446" y="17350"/>
                  </a:moveTo>
                  <a:lnTo>
                    <a:pt x="11482" y="17607"/>
                  </a:lnTo>
                  <a:lnTo>
                    <a:pt x="11519" y="17791"/>
                  </a:lnTo>
                  <a:lnTo>
                    <a:pt x="11189" y="17901"/>
                  </a:lnTo>
                  <a:lnTo>
                    <a:pt x="11115" y="17937"/>
                  </a:lnTo>
                  <a:lnTo>
                    <a:pt x="11115" y="17864"/>
                  </a:lnTo>
                  <a:lnTo>
                    <a:pt x="11115" y="17827"/>
                  </a:lnTo>
                  <a:lnTo>
                    <a:pt x="11115" y="17717"/>
                  </a:lnTo>
                  <a:lnTo>
                    <a:pt x="11005" y="17607"/>
                  </a:lnTo>
                  <a:lnTo>
                    <a:pt x="10969" y="17534"/>
                  </a:lnTo>
                  <a:lnTo>
                    <a:pt x="11446" y="17350"/>
                  </a:lnTo>
                  <a:close/>
                  <a:moveTo>
                    <a:pt x="10639" y="17644"/>
                  </a:moveTo>
                  <a:lnTo>
                    <a:pt x="10749" y="17791"/>
                  </a:lnTo>
                  <a:lnTo>
                    <a:pt x="10859" y="17901"/>
                  </a:lnTo>
                  <a:lnTo>
                    <a:pt x="10932" y="17974"/>
                  </a:lnTo>
                  <a:lnTo>
                    <a:pt x="10969" y="17974"/>
                  </a:lnTo>
                  <a:lnTo>
                    <a:pt x="10455" y="18194"/>
                  </a:lnTo>
                  <a:lnTo>
                    <a:pt x="10418" y="18121"/>
                  </a:lnTo>
                  <a:lnTo>
                    <a:pt x="10345" y="18121"/>
                  </a:lnTo>
                  <a:lnTo>
                    <a:pt x="10235" y="18157"/>
                  </a:lnTo>
                  <a:lnTo>
                    <a:pt x="10162" y="17901"/>
                  </a:lnTo>
                  <a:lnTo>
                    <a:pt x="10125" y="17827"/>
                  </a:lnTo>
                  <a:lnTo>
                    <a:pt x="10639" y="17644"/>
                  </a:lnTo>
                  <a:close/>
                  <a:moveTo>
                    <a:pt x="10272" y="440"/>
                  </a:moveTo>
                  <a:lnTo>
                    <a:pt x="10455" y="477"/>
                  </a:lnTo>
                  <a:lnTo>
                    <a:pt x="10565" y="550"/>
                  </a:lnTo>
                  <a:lnTo>
                    <a:pt x="10675" y="624"/>
                  </a:lnTo>
                  <a:lnTo>
                    <a:pt x="10785" y="734"/>
                  </a:lnTo>
                  <a:lnTo>
                    <a:pt x="10969" y="990"/>
                  </a:lnTo>
                  <a:lnTo>
                    <a:pt x="11005" y="1210"/>
                  </a:lnTo>
                  <a:lnTo>
                    <a:pt x="11042" y="1431"/>
                  </a:lnTo>
                  <a:lnTo>
                    <a:pt x="11335" y="2348"/>
                  </a:lnTo>
                  <a:lnTo>
                    <a:pt x="11886" y="3998"/>
                  </a:lnTo>
                  <a:lnTo>
                    <a:pt x="13060" y="7300"/>
                  </a:lnTo>
                  <a:lnTo>
                    <a:pt x="14233" y="10564"/>
                  </a:lnTo>
                  <a:lnTo>
                    <a:pt x="14857" y="12215"/>
                  </a:lnTo>
                  <a:lnTo>
                    <a:pt x="15187" y="13095"/>
                  </a:lnTo>
                  <a:lnTo>
                    <a:pt x="15407" y="13646"/>
                  </a:lnTo>
                  <a:lnTo>
                    <a:pt x="15334" y="13682"/>
                  </a:lnTo>
                  <a:lnTo>
                    <a:pt x="15297" y="13829"/>
                  </a:lnTo>
                  <a:lnTo>
                    <a:pt x="15297" y="13939"/>
                  </a:lnTo>
                  <a:lnTo>
                    <a:pt x="15260" y="14196"/>
                  </a:lnTo>
                  <a:lnTo>
                    <a:pt x="15224" y="14379"/>
                  </a:lnTo>
                  <a:lnTo>
                    <a:pt x="15187" y="14526"/>
                  </a:lnTo>
                  <a:lnTo>
                    <a:pt x="15004" y="14856"/>
                  </a:lnTo>
                  <a:lnTo>
                    <a:pt x="14747" y="15149"/>
                  </a:lnTo>
                  <a:lnTo>
                    <a:pt x="14453" y="15370"/>
                  </a:lnTo>
                  <a:lnTo>
                    <a:pt x="14123" y="15590"/>
                  </a:lnTo>
                  <a:lnTo>
                    <a:pt x="13793" y="15773"/>
                  </a:lnTo>
                  <a:lnTo>
                    <a:pt x="13060" y="16140"/>
                  </a:lnTo>
                  <a:lnTo>
                    <a:pt x="12326" y="16470"/>
                  </a:lnTo>
                  <a:lnTo>
                    <a:pt x="10859" y="17094"/>
                  </a:lnTo>
                  <a:lnTo>
                    <a:pt x="10015" y="17424"/>
                  </a:lnTo>
                  <a:lnTo>
                    <a:pt x="9978" y="17387"/>
                  </a:lnTo>
                  <a:lnTo>
                    <a:pt x="9942" y="17387"/>
                  </a:lnTo>
                  <a:lnTo>
                    <a:pt x="9905" y="17424"/>
                  </a:lnTo>
                  <a:lnTo>
                    <a:pt x="9905" y="17460"/>
                  </a:lnTo>
                  <a:lnTo>
                    <a:pt x="8841" y="17791"/>
                  </a:lnTo>
                  <a:lnTo>
                    <a:pt x="7777" y="18121"/>
                  </a:lnTo>
                  <a:lnTo>
                    <a:pt x="6970" y="18304"/>
                  </a:lnTo>
                  <a:lnTo>
                    <a:pt x="6163" y="18487"/>
                  </a:lnTo>
                  <a:lnTo>
                    <a:pt x="5797" y="18524"/>
                  </a:lnTo>
                  <a:lnTo>
                    <a:pt x="5613" y="18524"/>
                  </a:lnTo>
                  <a:lnTo>
                    <a:pt x="5430" y="18451"/>
                  </a:lnTo>
                  <a:lnTo>
                    <a:pt x="5283" y="18377"/>
                  </a:lnTo>
                  <a:lnTo>
                    <a:pt x="5173" y="18231"/>
                  </a:lnTo>
                  <a:lnTo>
                    <a:pt x="5063" y="18121"/>
                  </a:lnTo>
                  <a:lnTo>
                    <a:pt x="4953" y="17974"/>
                  </a:lnTo>
                  <a:lnTo>
                    <a:pt x="4879" y="17680"/>
                  </a:lnTo>
                  <a:lnTo>
                    <a:pt x="4769" y="17387"/>
                  </a:lnTo>
                  <a:lnTo>
                    <a:pt x="4476" y="16507"/>
                  </a:lnTo>
                  <a:lnTo>
                    <a:pt x="3926" y="14819"/>
                  </a:lnTo>
                  <a:lnTo>
                    <a:pt x="3376" y="13169"/>
                  </a:lnTo>
                  <a:lnTo>
                    <a:pt x="2752" y="11518"/>
                  </a:lnTo>
                  <a:lnTo>
                    <a:pt x="2165" y="9867"/>
                  </a:lnTo>
                  <a:lnTo>
                    <a:pt x="1505" y="8253"/>
                  </a:lnTo>
                  <a:lnTo>
                    <a:pt x="845" y="6603"/>
                  </a:lnTo>
                  <a:lnTo>
                    <a:pt x="588" y="6052"/>
                  </a:lnTo>
                  <a:lnTo>
                    <a:pt x="478" y="5796"/>
                  </a:lnTo>
                  <a:lnTo>
                    <a:pt x="331" y="5539"/>
                  </a:lnTo>
                  <a:lnTo>
                    <a:pt x="368" y="5502"/>
                  </a:lnTo>
                  <a:lnTo>
                    <a:pt x="404" y="5429"/>
                  </a:lnTo>
                  <a:lnTo>
                    <a:pt x="368" y="5209"/>
                  </a:lnTo>
                  <a:lnTo>
                    <a:pt x="404" y="5025"/>
                  </a:lnTo>
                  <a:lnTo>
                    <a:pt x="404" y="4879"/>
                  </a:lnTo>
                  <a:lnTo>
                    <a:pt x="478" y="4695"/>
                  </a:lnTo>
                  <a:lnTo>
                    <a:pt x="624" y="4402"/>
                  </a:lnTo>
                  <a:lnTo>
                    <a:pt x="845" y="4145"/>
                  </a:lnTo>
                  <a:lnTo>
                    <a:pt x="1101" y="3888"/>
                  </a:lnTo>
                  <a:lnTo>
                    <a:pt x="1395" y="3668"/>
                  </a:lnTo>
                  <a:lnTo>
                    <a:pt x="1725" y="3485"/>
                  </a:lnTo>
                  <a:lnTo>
                    <a:pt x="2018" y="3301"/>
                  </a:lnTo>
                  <a:lnTo>
                    <a:pt x="2789" y="2935"/>
                  </a:lnTo>
                  <a:lnTo>
                    <a:pt x="3596" y="2641"/>
                  </a:lnTo>
                  <a:lnTo>
                    <a:pt x="5210" y="2017"/>
                  </a:lnTo>
                  <a:lnTo>
                    <a:pt x="6787" y="1394"/>
                  </a:lnTo>
                  <a:lnTo>
                    <a:pt x="7557" y="1100"/>
                  </a:lnTo>
                  <a:lnTo>
                    <a:pt x="8364" y="807"/>
                  </a:lnTo>
                  <a:lnTo>
                    <a:pt x="9135" y="587"/>
                  </a:lnTo>
                  <a:lnTo>
                    <a:pt x="9538" y="514"/>
                  </a:lnTo>
                  <a:lnTo>
                    <a:pt x="9942" y="440"/>
                  </a:lnTo>
                  <a:close/>
                  <a:moveTo>
                    <a:pt x="9868" y="17937"/>
                  </a:moveTo>
                  <a:lnTo>
                    <a:pt x="9868" y="17974"/>
                  </a:lnTo>
                  <a:lnTo>
                    <a:pt x="9905" y="18157"/>
                  </a:lnTo>
                  <a:lnTo>
                    <a:pt x="10015" y="18341"/>
                  </a:lnTo>
                  <a:lnTo>
                    <a:pt x="9575" y="18524"/>
                  </a:lnTo>
                  <a:lnTo>
                    <a:pt x="9575" y="18487"/>
                  </a:lnTo>
                  <a:lnTo>
                    <a:pt x="9538" y="18341"/>
                  </a:lnTo>
                  <a:lnTo>
                    <a:pt x="9465" y="18231"/>
                  </a:lnTo>
                  <a:lnTo>
                    <a:pt x="9391" y="18084"/>
                  </a:lnTo>
                  <a:lnTo>
                    <a:pt x="9868" y="17937"/>
                  </a:lnTo>
                  <a:close/>
                  <a:moveTo>
                    <a:pt x="9098" y="18194"/>
                  </a:moveTo>
                  <a:lnTo>
                    <a:pt x="9171" y="18414"/>
                  </a:lnTo>
                  <a:lnTo>
                    <a:pt x="9245" y="18524"/>
                  </a:lnTo>
                  <a:lnTo>
                    <a:pt x="9318" y="18598"/>
                  </a:lnTo>
                  <a:lnTo>
                    <a:pt x="8841" y="18781"/>
                  </a:lnTo>
                  <a:lnTo>
                    <a:pt x="8768" y="18708"/>
                  </a:lnTo>
                  <a:lnTo>
                    <a:pt x="8694" y="18598"/>
                  </a:lnTo>
                  <a:lnTo>
                    <a:pt x="8621" y="18487"/>
                  </a:lnTo>
                  <a:lnTo>
                    <a:pt x="8584" y="18341"/>
                  </a:lnTo>
                  <a:lnTo>
                    <a:pt x="9098" y="18194"/>
                  </a:lnTo>
                  <a:close/>
                  <a:moveTo>
                    <a:pt x="8254" y="18414"/>
                  </a:moveTo>
                  <a:lnTo>
                    <a:pt x="8291" y="18561"/>
                  </a:lnTo>
                  <a:lnTo>
                    <a:pt x="8364" y="18744"/>
                  </a:lnTo>
                  <a:lnTo>
                    <a:pt x="8511" y="18928"/>
                  </a:lnTo>
                  <a:lnTo>
                    <a:pt x="8181" y="19038"/>
                  </a:lnTo>
                  <a:lnTo>
                    <a:pt x="8144" y="18964"/>
                  </a:lnTo>
                  <a:lnTo>
                    <a:pt x="8107" y="18928"/>
                  </a:lnTo>
                  <a:lnTo>
                    <a:pt x="7997" y="18854"/>
                  </a:lnTo>
                  <a:lnTo>
                    <a:pt x="7961" y="18818"/>
                  </a:lnTo>
                  <a:lnTo>
                    <a:pt x="7851" y="18634"/>
                  </a:lnTo>
                  <a:lnTo>
                    <a:pt x="7851" y="18561"/>
                  </a:lnTo>
                  <a:lnTo>
                    <a:pt x="8254" y="18414"/>
                  </a:lnTo>
                  <a:close/>
                  <a:moveTo>
                    <a:pt x="5246" y="18818"/>
                  </a:moveTo>
                  <a:lnTo>
                    <a:pt x="5430" y="18891"/>
                  </a:lnTo>
                  <a:lnTo>
                    <a:pt x="5650" y="18928"/>
                  </a:lnTo>
                  <a:lnTo>
                    <a:pt x="5870" y="18964"/>
                  </a:lnTo>
                  <a:lnTo>
                    <a:pt x="5943" y="19221"/>
                  </a:lnTo>
                  <a:lnTo>
                    <a:pt x="5760" y="19148"/>
                  </a:lnTo>
                  <a:lnTo>
                    <a:pt x="5576" y="19038"/>
                  </a:lnTo>
                  <a:lnTo>
                    <a:pt x="5393" y="18928"/>
                  </a:lnTo>
                  <a:lnTo>
                    <a:pt x="5246" y="18818"/>
                  </a:lnTo>
                  <a:close/>
                  <a:moveTo>
                    <a:pt x="7557" y="18634"/>
                  </a:moveTo>
                  <a:lnTo>
                    <a:pt x="7557" y="18781"/>
                  </a:lnTo>
                  <a:lnTo>
                    <a:pt x="7631" y="18928"/>
                  </a:lnTo>
                  <a:lnTo>
                    <a:pt x="7704" y="19038"/>
                  </a:lnTo>
                  <a:lnTo>
                    <a:pt x="7777" y="19148"/>
                  </a:lnTo>
                  <a:lnTo>
                    <a:pt x="7704" y="19184"/>
                  </a:lnTo>
                  <a:lnTo>
                    <a:pt x="7227" y="19294"/>
                  </a:lnTo>
                  <a:lnTo>
                    <a:pt x="7154" y="19184"/>
                  </a:lnTo>
                  <a:lnTo>
                    <a:pt x="7080" y="19074"/>
                  </a:lnTo>
                  <a:lnTo>
                    <a:pt x="6970" y="18928"/>
                  </a:lnTo>
                  <a:lnTo>
                    <a:pt x="6897" y="18781"/>
                  </a:lnTo>
                  <a:lnTo>
                    <a:pt x="7117" y="18708"/>
                  </a:lnTo>
                  <a:lnTo>
                    <a:pt x="7557" y="18634"/>
                  </a:lnTo>
                  <a:close/>
                  <a:moveTo>
                    <a:pt x="6604" y="18854"/>
                  </a:moveTo>
                  <a:lnTo>
                    <a:pt x="6677" y="19111"/>
                  </a:lnTo>
                  <a:lnTo>
                    <a:pt x="6750" y="19221"/>
                  </a:lnTo>
                  <a:lnTo>
                    <a:pt x="6824" y="19331"/>
                  </a:lnTo>
                  <a:lnTo>
                    <a:pt x="6493" y="19331"/>
                  </a:lnTo>
                  <a:lnTo>
                    <a:pt x="6493" y="19258"/>
                  </a:lnTo>
                  <a:lnTo>
                    <a:pt x="6493" y="19221"/>
                  </a:lnTo>
                  <a:lnTo>
                    <a:pt x="6420" y="19184"/>
                  </a:lnTo>
                  <a:lnTo>
                    <a:pt x="6383" y="19184"/>
                  </a:lnTo>
                  <a:lnTo>
                    <a:pt x="6310" y="19221"/>
                  </a:lnTo>
                  <a:lnTo>
                    <a:pt x="6273" y="19221"/>
                  </a:lnTo>
                  <a:lnTo>
                    <a:pt x="6200" y="19184"/>
                  </a:lnTo>
                  <a:lnTo>
                    <a:pt x="6163" y="19074"/>
                  </a:lnTo>
                  <a:lnTo>
                    <a:pt x="6127" y="18928"/>
                  </a:lnTo>
                  <a:lnTo>
                    <a:pt x="6604" y="18854"/>
                  </a:lnTo>
                  <a:close/>
                  <a:moveTo>
                    <a:pt x="10125" y="0"/>
                  </a:moveTo>
                  <a:lnTo>
                    <a:pt x="9721" y="37"/>
                  </a:lnTo>
                  <a:lnTo>
                    <a:pt x="9318" y="110"/>
                  </a:lnTo>
                  <a:lnTo>
                    <a:pt x="8804" y="220"/>
                  </a:lnTo>
                  <a:lnTo>
                    <a:pt x="8291" y="403"/>
                  </a:lnTo>
                  <a:lnTo>
                    <a:pt x="7300" y="734"/>
                  </a:lnTo>
                  <a:lnTo>
                    <a:pt x="5320" y="1504"/>
                  </a:lnTo>
                  <a:lnTo>
                    <a:pt x="3376" y="2274"/>
                  </a:lnTo>
                  <a:lnTo>
                    <a:pt x="2422" y="2678"/>
                  </a:lnTo>
                  <a:lnTo>
                    <a:pt x="1945" y="2898"/>
                  </a:lnTo>
                  <a:lnTo>
                    <a:pt x="1505" y="3118"/>
                  </a:lnTo>
                  <a:lnTo>
                    <a:pt x="1248" y="3301"/>
                  </a:lnTo>
                  <a:lnTo>
                    <a:pt x="955" y="3485"/>
                  </a:lnTo>
                  <a:lnTo>
                    <a:pt x="698" y="3742"/>
                  </a:lnTo>
                  <a:lnTo>
                    <a:pt x="441" y="3998"/>
                  </a:lnTo>
                  <a:lnTo>
                    <a:pt x="221" y="4292"/>
                  </a:lnTo>
                  <a:lnTo>
                    <a:pt x="74" y="4622"/>
                  </a:lnTo>
                  <a:lnTo>
                    <a:pt x="38" y="4769"/>
                  </a:lnTo>
                  <a:lnTo>
                    <a:pt x="38" y="4915"/>
                  </a:lnTo>
                  <a:lnTo>
                    <a:pt x="38" y="5099"/>
                  </a:lnTo>
                  <a:lnTo>
                    <a:pt x="74" y="5245"/>
                  </a:lnTo>
                  <a:lnTo>
                    <a:pt x="1" y="5282"/>
                  </a:lnTo>
                  <a:lnTo>
                    <a:pt x="1" y="5319"/>
                  </a:lnTo>
                  <a:lnTo>
                    <a:pt x="38" y="5722"/>
                  </a:lnTo>
                  <a:lnTo>
                    <a:pt x="148" y="6052"/>
                  </a:lnTo>
                  <a:lnTo>
                    <a:pt x="441" y="6786"/>
                  </a:lnTo>
                  <a:lnTo>
                    <a:pt x="1065" y="8400"/>
                  </a:lnTo>
                  <a:lnTo>
                    <a:pt x="2348" y="11665"/>
                  </a:lnTo>
                  <a:lnTo>
                    <a:pt x="2935" y="13315"/>
                  </a:lnTo>
                  <a:lnTo>
                    <a:pt x="3522" y="15003"/>
                  </a:lnTo>
                  <a:lnTo>
                    <a:pt x="4072" y="16653"/>
                  </a:lnTo>
                  <a:lnTo>
                    <a:pt x="4293" y="17424"/>
                  </a:lnTo>
                  <a:lnTo>
                    <a:pt x="4439" y="17827"/>
                  </a:lnTo>
                  <a:lnTo>
                    <a:pt x="4513" y="18047"/>
                  </a:lnTo>
                  <a:lnTo>
                    <a:pt x="4623" y="18231"/>
                  </a:lnTo>
                  <a:lnTo>
                    <a:pt x="4659" y="18451"/>
                  </a:lnTo>
                  <a:lnTo>
                    <a:pt x="4733" y="18634"/>
                  </a:lnTo>
                  <a:lnTo>
                    <a:pt x="4806" y="18781"/>
                  </a:lnTo>
                  <a:lnTo>
                    <a:pt x="4916" y="18928"/>
                  </a:lnTo>
                  <a:lnTo>
                    <a:pt x="5026" y="19074"/>
                  </a:lnTo>
                  <a:lnTo>
                    <a:pt x="5173" y="19221"/>
                  </a:lnTo>
                  <a:lnTo>
                    <a:pt x="5503" y="19404"/>
                  </a:lnTo>
                  <a:lnTo>
                    <a:pt x="5833" y="19551"/>
                  </a:lnTo>
                  <a:lnTo>
                    <a:pt x="6237" y="19661"/>
                  </a:lnTo>
                  <a:lnTo>
                    <a:pt x="6604" y="19698"/>
                  </a:lnTo>
                  <a:lnTo>
                    <a:pt x="7007" y="19698"/>
                  </a:lnTo>
                  <a:lnTo>
                    <a:pt x="7484" y="19625"/>
                  </a:lnTo>
                  <a:lnTo>
                    <a:pt x="7924" y="19515"/>
                  </a:lnTo>
                  <a:lnTo>
                    <a:pt x="8841" y="19184"/>
                  </a:lnTo>
                  <a:lnTo>
                    <a:pt x="11079" y="18341"/>
                  </a:lnTo>
                  <a:lnTo>
                    <a:pt x="13206" y="17570"/>
                  </a:lnTo>
                  <a:lnTo>
                    <a:pt x="13830" y="17314"/>
                  </a:lnTo>
                  <a:lnTo>
                    <a:pt x="14417" y="17020"/>
                  </a:lnTo>
                  <a:lnTo>
                    <a:pt x="14527" y="17020"/>
                  </a:lnTo>
                  <a:lnTo>
                    <a:pt x="14674" y="16947"/>
                  </a:lnTo>
                  <a:lnTo>
                    <a:pt x="14710" y="16873"/>
                  </a:lnTo>
                  <a:lnTo>
                    <a:pt x="14710" y="16837"/>
                  </a:lnTo>
                  <a:lnTo>
                    <a:pt x="14894" y="16690"/>
                  </a:lnTo>
                  <a:lnTo>
                    <a:pt x="15187" y="16433"/>
                  </a:lnTo>
                  <a:lnTo>
                    <a:pt x="15407" y="16103"/>
                  </a:lnTo>
                  <a:lnTo>
                    <a:pt x="15554" y="15773"/>
                  </a:lnTo>
                  <a:lnTo>
                    <a:pt x="15701" y="15406"/>
                  </a:lnTo>
                  <a:lnTo>
                    <a:pt x="15774" y="15039"/>
                  </a:lnTo>
                  <a:lnTo>
                    <a:pt x="15811" y="14636"/>
                  </a:lnTo>
                  <a:lnTo>
                    <a:pt x="15847" y="13866"/>
                  </a:lnTo>
                  <a:lnTo>
                    <a:pt x="15884" y="13829"/>
                  </a:lnTo>
                  <a:lnTo>
                    <a:pt x="15884" y="13756"/>
                  </a:lnTo>
                  <a:lnTo>
                    <a:pt x="15847" y="13572"/>
                  </a:lnTo>
                  <a:lnTo>
                    <a:pt x="15811" y="13389"/>
                  </a:lnTo>
                  <a:lnTo>
                    <a:pt x="15664" y="13059"/>
                  </a:lnTo>
                  <a:lnTo>
                    <a:pt x="15334" y="12178"/>
                  </a:lnTo>
                  <a:lnTo>
                    <a:pt x="14710" y="10564"/>
                  </a:lnTo>
                  <a:lnTo>
                    <a:pt x="13500" y="7263"/>
                  </a:lnTo>
                  <a:lnTo>
                    <a:pt x="12326" y="3962"/>
                  </a:lnTo>
                  <a:lnTo>
                    <a:pt x="11776" y="2311"/>
                  </a:lnTo>
                  <a:lnTo>
                    <a:pt x="11446" y="1431"/>
                  </a:lnTo>
                  <a:lnTo>
                    <a:pt x="11372" y="1174"/>
                  </a:lnTo>
                  <a:lnTo>
                    <a:pt x="11409" y="1027"/>
                  </a:lnTo>
                  <a:lnTo>
                    <a:pt x="11409" y="917"/>
                  </a:lnTo>
                  <a:lnTo>
                    <a:pt x="11372" y="770"/>
                  </a:lnTo>
                  <a:lnTo>
                    <a:pt x="11299" y="624"/>
                  </a:lnTo>
                  <a:lnTo>
                    <a:pt x="11152" y="403"/>
                  </a:lnTo>
                  <a:lnTo>
                    <a:pt x="10895" y="220"/>
                  </a:lnTo>
                  <a:lnTo>
                    <a:pt x="10712" y="110"/>
                  </a:lnTo>
                  <a:lnTo>
                    <a:pt x="10528" y="37"/>
                  </a:lnTo>
                  <a:lnTo>
                    <a:pt x="10345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" name="Google Shape;331;p6"/>
            <p:cNvSpPr/>
            <p:nvPr/>
          </p:nvSpPr>
          <p:spPr>
            <a:xfrm>
              <a:off x="6991200" y="2879025"/>
              <a:ext cx="390675" cy="444800"/>
            </a:xfrm>
            <a:custGeom>
              <a:avLst/>
              <a:gdLst/>
              <a:ahLst/>
              <a:cxnLst/>
              <a:rect l="l" t="t" r="r" b="b"/>
              <a:pathLst>
                <a:path w="15627" h="17792" extrusionOk="0">
                  <a:moveTo>
                    <a:pt x="10528" y="1"/>
                  </a:moveTo>
                  <a:lnTo>
                    <a:pt x="10455" y="37"/>
                  </a:lnTo>
                  <a:lnTo>
                    <a:pt x="10308" y="221"/>
                  </a:lnTo>
                  <a:lnTo>
                    <a:pt x="10198" y="441"/>
                  </a:lnTo>
                  <a:lnTo>
                    <a:pt x="10015" y="881"/>
                  </a:lnTo>
                  <a:lnTo>
                    <a:pt x="9831" y="1468"/>
                  </a:lnTo>
                  <a:lnTo>
                    <a:pt x="9685" y="2091"/>
                  </a:lnTo>
                  <a:lnTo>
                    <a:pt x="9685" y="2201"/>
                  </a:lnTo>
                  <a:lnTo>
                    <a:pt x="9721" y="2311"/>
                  </a:lnTo>
                  <a:lnTo>
                    <a:pt x="9795" y="2348"/>
                  </a:lnTo>
                  <a:lnTo>
                    <a:pt x="9868" y="2385"/>
                  </a:lnTo>
                  <a:lnTo>
                    <a:pt x="9941" y="2421"/>
                  </a:lnTo>
                  <a:lnTo>
                    <a:pt x="10051" y="2385"/>
                  </a:lnTo>
                  <a:lnTo>
                    <a:pt x="10125" y="2311"/>
                  </a:lnTo>
                  <a:lnTo>
                    <a:pt x="10198" y="2238"/>
                  </a:lnTo>
                  <a:lnTo>
                    <a:pt x="10235" y="2055"/>
                  </a:lnTo>
                  <a:lnTo>
                    <a:pt x="10235" y="2018"/>
                  </a:lnTo>
                  <a:lnTo>
                    <a:pt x="10235" y="1981"/>
                  </a:lnTo>
                  <a:lnTo>
                    <a:pt x="10455" y="1138"/>
                  </a:lnTo>
                  <a:lnTo>
                    <a:pt x="10638" y="624"/>
                  </a:lnTo>
                  <a:lnTo>
                    <a:pt x="10675" y="367"/>
                  </a:lnTo>
                  <a:lnTo>
                    <a:pt x="10712" y="111"/>
                  </a:lnTo>
                  <a:lnTo>
                    <a:pt x="10675" y="37"/>
                  </a:lnTo>
                  <a:lnTo>
                    <a:pt x="10602" y="1"/>
                  </a:lnTo>
                  <a:close/>
                  <a:moveTo>
                    <a:pt x="3559" y="1028"/>
                  </a:moveTo>
                  <a:lnTo>
                    <a:pt x="3522" y="1064"/>
                  </a:lnTo>
                  <a:lnTo>
                    <a:pt x="3485" y="1101"/>
                  </a:lnTo>
                  <a:lnTo>
                    <a:pt x="3485" y="1138"/>
                  </a:lnTo>
                  <a:lnTo>
                    <a:pt x="3559" y="1321"/>
                  </a:lnTo>
                  <a:lnTo>
                    <a:pt x="3669" y="1468"/>
                  </a:lnTo>
                  <a:lnTo>
                    <a:pt x="3889" y="1761"/>
                  </a:lnTo>
                  <a:lnTo>
                    <a:pt x="4109" y="2055"/>
                  </a:lnTo>
                  <a:lnTo>
                    <a:pt x="4366" y="2348"/>
                  </a:lnTo>
                  <a:lnTo>
                    <a:pt x="4476" y="2605"/>
                  </a:lnTo>
                  <a:lnTo>
                    <a:pt x="4586" y="2862"/>
                  </a:lnTo>
                  <a:lnTo>
                    <a:pt x="4696" y="2972"/>
                  </a:lnTo>
                  <a:lnTo>
                    <a:pt x="4769" y="3045"/>
                  </a:lnTo>
                  <a:lnTo>
                    <a:pt x="4916" y="3082"/>
                  </a:lnTo>
                  <a:lnTo>
                    <a:pt x="5063" y="3082"/>
                  </a:lnTo>
                  <a:lnTo>
                    <a:pt x="5136" y="3045"/>
                  </a:lnTo>
                  <a:lnTo>
                    <a:pt x="5209" y="3008"/>
                  </a:lnTo>
                  <a:lnTo>
                    <a:pt x="5246" y="2935"/>
                  </a:lnTo>
                  <a:lnTo>
                    <a:pt x="5246" y="2862"/>
                  </a:lnTo>
                  <a:lnTo>
                    <a:pt x="5209" y="2715"/>
                  </a:lnTo>
                  <a:lnTo>
                    <a:pt x="5173" y="2642"/>
                  </a:lnTo>
                  <a:lnTo>
                    <a:pt x="5099" y="2605"/>
                  </a:lnTo>
                  <a:lnTo>
                    <a:pt x="4989" y="2605"/>
                  </a:lnTo>
                  <a:lnTo>
                    <a:pt x="4989" y="2568"/>
                  </a:lnTo>
                  <a:lnTo>
                    <a:pt x="4989" y="2495"/>
                  </a:lnTo>
                  <a:lnTo>
                    <a:pt x="4953" y="2385"/>
                  </a:lnTo>
                  <a:lnTo>
                    <a:pt x="4806" y="2128"/>
                  </a:lnTo>
                  <a:lnTo>
                    <a:pt x="4623" y="1871"/>
                  </a:lnTo>
                  <a:lnTo>
                    <a:pt x="4402" y="1615"/>
                  </a:lnTo>
                  <a:lnTo>
                    <a:pt x="4146" y="1394"/>
                  </a:lnTo>
                  <a:lnTo>
                    <a:pt x="3889" y="1174"/>
                  </a:lnTo>
                  <a:lnTo>
                    <a:pt x="3595" y="1028"/>
                  </a:lnTo>
                  <a:close/>
                  <a:moveTo>
                    <a:pt x="15334" y="3999"/>
                  </a:moveTo>
                  <a:lnTo>
                    <a:pt x="15260" y="4035"/>
                  </a:lnTo>
                  <a:lnTo>
                    <a:pt x="15187" y="4109"/>
                  </a:lnTo>
                  <a:lnTo>
                    <a:pt x="15077" y="4182"/>
                  </a:lnTo>
                  <a:lnTo>
                    <a:pt x="14967" y="4256"/>
                  </a:lnTo>
                  <a:lnTo>
                    <a:pt x="14820" y="4329"/>
                  </a:lnTo>
                  <a:lnTo>
                    <a:pt x="14673" y="4329"/>
                  </a:lnTo>
                  <a:lnTo>
                    <a:pt x="14527" y="4402"/>
                  </a:lnTo>
                  <a:lnTo>
                    <a:pt x="14490" y="4439"/>
                  </a:lnTo>
                  <a:lnTo>
                    <a:pt x="14453" y="4549"/>
                  </a:lnTo>
                  <a:lnTo>
                    <a:pt x="14417" y="4586"/>
                  </a:lnTo>
                  <a:lnTo>
                    <a:pt x="14380" y="4622"/>
                  </a:lnTo>
                  <a:lnTo>
                    <a:pt x="14233" y="4732"/>
                  </a:lnTo>
                  <a:lnTo>
                    <a:pt x="13940" y="4842"/>
                  </a:lnTo>
                  <a:lnTo>
                    <a:pt x="13720" y="4989"/>
                  </a:lnTo>
                  <a:lnTo>
                    <a:pt x="13536" y="5173"/>
                  </a:lnTo>
                  <a:lnTo>
                    <a:pt x="13499" y="5246"/>
                  </a:lnTo>
                  <a:lnTo>
                    <a:pt x="13499" y="5319"/>
                  </a:lnTo>
                  <a:lnTo>
                    <a:pt x="13573" y="5356"/>
                  </a:lnTo>
                  <a:lnTo>
                    <a:pt x="13830" y="5356"/>
                  </a:lnTo>
                  <a:lnTo>
                    <a:pt x="14013" y="5319"/>
                  </a:lnTo>
                  <a:lnTo>
                    <a:pt x="14380" y="5173"/>
                  </a:lnTo>
                  <a:lnTo>
                    <a:pt x="14673" y="5026"/>
                  </a:lnTo>
                  <a:lnTo>
                    <a:pt x="14783" y="4953"/>
                  </a:lnTo>
                  <a:lnTo>
                    <a:pt x="14857" y="4806"/>
                  </a:lnTo>
                  <a:lnTo>
                    <a:pt x="15077" y="4769"/>
                  </a:lnTo>
                  <a:lnTo>
                    <a:pt x="15260" y="4659"/>
                  </a:lnTo>
                  <a:lnTo>
                    <a:pt x="15370" y="4696"/>
                  </a:lnTo>
                  <a:lnTo>
                    <a:pt x="15444" y="4696"/>
                  </a:lnTo>
                  <a:lnTo>
                    <a:pt x="15554" y="4622"/>
                  </a:lnTo>
                  <a:lnTo>
                    <a:pt x="15627" y="4549"/>
                  </a:lnTo>
                  <a:lnTo>
                    <a:pt x="15627" y="4476"/>
                  </a:lnTo>
                  <a:lnTo>
                    <a:pt x="15590" y="4366"/>
                  </a:lnTo>
                  <a:lnTo>
                    <a:pt x="15627" y="4329"/>
                  </a:lnTo>
                  <a:lnTo>
                    <a:pt x="15627" y="4256"/>
                  </a:lnTo>
                  <a:lnTo>
                    <a:pt x="15590" y="4182"/>
                  </a:lnTo>
                  <a:lnTo>
                    <a:pt x="15554" y="4109"/>
                  </a:lnTo>
                  <a:lnTo>
                    <a:pt x="15480" y="4035"/>
                  </a:lnTo>
                  <a:lnTo>
                    <a:pt x="15407" y="4035"/>
                  </a:lnTo>
                  <a:lnTo>
                    <a:pt x="15334" y="3999"/>
                  </a:lnTo>
                  <a:close/>
                  <a:moveTo>
                    <a:pt x="2238" y="7447"/>
                  </a:moveTo>
                  <a:lnTo>
                    <a:pt x="2128" y="7484"/>
                  </a:lnTo>
                  <a:lnTo>
                    <a:pt x="1064" y="7960"/>
                  </a:lnTo>
                  <a:lnTo>
                    <a:pt x="477" y="8217"/>
                  </a:lnTo>
                  <a:lnTo>
                    <a:pt x="257" y="8364"/>
                  </a:lnTo>
                  <a:lnTo>
                    <a:pt x="147" y="8474"/>
                  </a:lnTo>
                  <a:lnTo>
                    <a:pt x="111" y="8437"/>
                  </a:lnTo>
                  <a:lnTo>
                    <a:pt x="74" y="8437"/>
                  </a:lnTo>
                  <a:lnTo>
                    <a:pt x="1" y="8511"/>
                  </a:lnTo>
                  <a:lnTo>
                    <a:pt x="1" y="8584"/>
                  </a:lnTo>
                  <a:lnTo>
                    <a:pt x="37" y="8621"/>
                  </a:lnTo>
                  <a:lnTo>
                    <a:pt x="111" y="8694"/>
                  </a:lnTo>
                  <a:lnTo>
                    <a:pt x="221" y="8731"/>
                  </a:lnTo>
                  <a:lnTo>
                    <a:pt x="367" y="8694"/>
                  </a:lnTo>
                  <a:lnTo>
                    <a:pt x="514" y="8657"/>
                  </a:lnTo>
                  <a:lnTo>
                    <a:pt x="808" y="8547"/>
                  </a:lnTo>
                  <a:lnTo>
                    <a:pt x="1028" y="8474"/>
                  </a:lnTo>
                  <a:lnTo>
                    <a:pt x="2385" y="7887"/>
                  </a:lnTo>
                  <a:lnTo>
                    <a:pt x="2458" y="7850"/>
                  </a:lnTo>
                  <a:lnTo>
                    <a:pt x="2532" y="7777"/>
                  </a:lnTo>
                  <a:lnTo>
                    <a:pt x="2532" y="7667"/>
                  </a:lnTo>
                  <a:lnTo>
                    <a:pt x="2495" y="7594"/>
                  </a:lnTo>
                  <a:lnTo>
                    <a:pt x="2422" y="7520"/>
                  </a:lnTo>
                  <a:lnTo>
                    <a:pt x="2348" y="7484"/>
                  </a:lnTo>
                  <a:lnTo>
                    <a:pt x="2238" y="7447"/>
                  </a:lnTo>
                  <a:close/>
                  <a:moveTo>
                    <a:pt x="6677" y="7814"/>
                  </a:moveTo>
                  <a:lnTo>
                    <a:pt x="6603" y="7887"/>
                  </a:lnTo>
                  <a:lnTo>
                    <a:pt x="6603" y="7960"/>
                  </a:lnTo>
                  <a:lnTo>
                    <a:pt x="6603" y="8070"/>
                  </a:lnTo>
                  <a:lnTo>
                    <a:pt x="6933" y="8474"/>
                  </a:lnTo>
                  <a:lnTo>
                    <a:pt x="7044" y="8694"/>
                  </a:lnTo>
                  <a:lnTo>
                    <a:pt x="7154" y="8914"/>
                  </a:lnTo>
                  <a:lnTo>
                    <a:pt x="7227" y="8951"/>
                  </a:lnTo>
                  <a:lnTo>
                    <a:pt x="7264" y="8987"/>
                  </a:lnTo>
                  <a:lnTo>
                    <a:pt x="7410" y="8987"/>
                  </a:lnTo>
                  <a:lnTo>
                    <a:pt x="7594" y="8877"/>
                  </a:lnTo>
                  <a:lnTo>
                    <a:pt x="7777" y="8767"/>
                  </a:lnTo>
                  <a:lnTo>
                    <a:pt x="7924" y="8621"/>
                  </a:lnTo>
                  <a:lnTo>
                    <a:pt x="7924" y="8657"/>
                  </a:lnTo>
                  <a:lnTo>
                    <a:pt x="7997" y="8767"/>
                  </a:lnTo>
                  <a:lnTo>
                    <a:pt x="8071" y="8877"/>
                  </a:lnTo>
                  <a:lnTo>
                    <a:pt x="8181" y="8951"/>
                  </a:lnTo>
                  <a:lnTo>
                    <a:pt x="8327" y="9024"/>
                  </a:lnTo>
                  <a:lnTo>
                    <a:pt x="8584" y="9061"/>
                  </a:lnTo>
                  <a:lnTo>
                    <a:pt x="8768" y="9061"/>
                  </a:lnTo>
                  <a:lnTo>
                    <a:pt x="8951" y="8987"/>
                  </a:lnTo>
                  <a:lnTo>
                    <a:pt x="9281" y="8841"/>
                  </a:lnTo>
                  <a:lnTo>
                    <a:pt x="9611" y="8657"/>
                  </a:lnTo>
                  <a:lnTo>
                    <a:pt x="9721" y="8547"/>
                  </a:lnTo>
                  <a:lnTo>
                    <a:pt x="9758" y="8474"/>
                  </a:lnTo>
                  <a:lnTo>
                    <a:pt x="9758" y="8364"/>
                  </a:lnTo>
                  <a:lnTo>
                    <a:pt x="9685" y="8254"/>
                  </a:lnTo>
                  <a:lnTo>
                    <a:pt x="9648" y="8217"/>
                  </a:lnTo>
                  <a:lnTo>
                    <a:pt x="9464" y="8217"/>
                  </a:lnTo>
                  <a:lnTo>
                    <a:pt x="9428" y="8291"/>
                  </a:lnTo>
                  <a:lnTo>
                    <a:pt x="9244" y="8437"/>
                  </a:lnTo>
                  <a:lnTo>
                    <a:pt x="8988" y="8547"/>
                  </a:lnTo>
                  <a:lnTo>
                    <a:pt x="8768" y="8621"/>
                  </a:lnTo>
                  <a:lnTo>
                    <a:pt x="8584" y="8657"/>
                  </a:lnTo>
                  <a:lnTo>
                    <a:pt x="8474" y="8657"/>
                  </a:lnTo>
                  <a:lnTo>
                    <a:pt x="8401" y="8621"/>
                  </a:lnTo>
                  <a:lnTo>
                    <a:pt x="8364" y="8584"/>
                  </a:lnTo>
                  <a:lnTo>
                    <a:pt x="8327" y="8547"/>
                  </a:lnTo>
                  <a:lnTo>
                    <a:pt x="8254" y="8254"/>
                  </a:lnTo>
                  <a:lnTo>
                    <a:pt x="8181" y="8144"/>
                  </a:lnTo>
                  <a:lnTo>
                    <a:pt x="8071" y="8107"/>
                  </a:lnTo>
                  <a:lnTo>
                    <a:pt x="7961" y="8107"/>
                  </a:lnTo>
                  <a:lnTo>
                    <a:pt x="7887" y="8144"/>
                  </a:lnTo>
                  <a:lnTo>
                    <a:pt x="7740" y="8254"/>
                  </a:lnTo>
                  <a:lnTo>
                    <a:pt x="7630" y="8401"/>
                  </a:lnTo>
                  <a:lnTo>
                    <a:pt x="7410" y="8547"/>
                  </a:lnTo>
                  <a:lnTo>
                    <a:pt x="7264" y="8364"/>
                  </a:lnTo>
                  <a:lnTo>
                    <a:pt x="7117" y="8180"/>
                  </a:lnTo>
                  <a:lnTo>
                    <a:pt x="6970" y="7997"/>
                  </a:lnTo>
                  <a:lnTo>
                    <a:pt x="6787" y="7850"/>
                  </a:lnTo>
                  <a:lnTo>
                    <a:pt x="6713" y="7814"/>
                  </a:lnTo>
                  <a:close/>
                  <a:moveTo>
                    <a:pt x="12876" y="11005"/>
                  </a:moveTo>
                  <a:lnTo>
                    <a:pt x="12803" y="11042"/>
                  </a:lnTo>
                  <a:lnTo>
                    <a:pt x="12766" y="11078"/>
                  </a:lnTo>
                  <a:lnTo>
                    <a:pt x="12766" y="11152"/>
                  </a:lnTo>
                  <a:lnTo>
                    <a:pt x="12729" y="11225"/>
                  </a:lnTo>
                  <a:lnTo>
                    <a:pt x="12766" y="11298"/>
                  </a:lnTo>
                  <a:lnTo>
                    <a:pt x="12986" y="11702"/>
                  </a:lnTo>
                  <a:lnTo>
                    <a:pt x="13279" y="12069"/>
                  </a:lnTo>
                  <a:lnTo>
                    <a:pt x="13499" y="12399"/>
                  </a:lnTo>
                  <a:lnTo>
                    <a:pt x="13646" y="12509"/>
                  </a:lnTo>
                  <a:lnTo>
                    <a:pt x="13830" y="12619"/>
                  </a:lnTo>
                  <a:lnTo>
                    <a:pt x="13976" y="12619"/>
                  </a:lnTo>
                  <a:lnTo>
                    <a:pt x="14013" y="12582"/>
                  </a:lnTo>
                  <a:lnTo>
                    <a:pt x="14086" y="12546"/>
                  </a:lnTo>
                  <a:lnTo>
                    <a:pt x="14160" y="12436"/>
                  </a:lnTo>
                  <a:lnTo>
                    <a:pt x="14160" y="12325"/>
                  </a:lnTo>
                  <a:lnTo>
                    <a:pt x="14160" y="12252"/>
                  </a:lnTo>
                  <a:lnTo>
                    <a:pt x="14123" y="12142"/>
                  </a:lnTo>
                  <a:lnTo>
                    <a:pt x="14086" y="12069"/>
                  </a:lnTo>
                  <a:lnTo>
                    <a:pt x="14050" y="12032"/>
                  </a:lnTo>
                  <a:lnTo>
                    <a:pt x="13903" y="12032"/>
                  </a:lnTo>
                  <a:lnTo>
                    <a:pt x="13830" y="11885"/>
                  </a:lnTo>
                  <a:lnTo>
                    <a:pt x="13573" y="11592"/>
                  </a:lnTo>
                  <a:lnTo>
                    <a:pt x="13316" y="11298"/>
                  </a:lnTo>
                  <a:lnTo>
                    <a:pt x="13059" y="11042"/>
                  </a:lnTo>
                  <a:lnTo>
                    <a:pt x="13023" y="11005"/>
                  </a:lnTo>
                  <a:close/>
                  <a:moveTo>
                    <a:pt x="8181" y="3192"/>
                  </a:moveTo>
                  <a:lnTo>
                    <a:pt x="8511" y="3228"/>
                  </a:lnTo>
                  <a:lnTo>
                    <a:pt x="8878" y="3265"/>
                  </a:lnTo>
                  <a:lnTo>
                    <a:pt x="9208" y="3339"/>
                  </a:lnTo>
                  <a:lnTo>
                    <a:pt x="9538" y="3412"/>
                  </a:lnTo>
                  <a:lnTo>
                    <a:pt x="9868" y="3522"/>
                  </a:lnTo>
                  <a:lnTo>
                    <a:pt x="10198" y="3669"/>
                  </a:lnTo>
                  <a:lnTo>
                    <a:pt x="10528" y="3852"/>
                  </a:lnTo>
                  <a:lnTo>
                    <a:pt x="10822" y="4035"/>
                  </a:lnTo>
                  <a:lnTo>
                    <a:pt x="11078" y="4256"/>
                  </a:lnTo>
                  <a:lnTo>
                    <a:pt x="11335" y="4476"/>
                  </a:lnTo>
                  <a:lnTo>
                    <a:pt x="11592" y="4732"/>
                  </a:lnTo>
                  <a:lnTo>
                    <a:pt x="11812" y="4989"/>
                  </a:lnTo>
                  <a:lnTo>
                    <a:pt x="11996" y="5319"/>
                  </a:lnTo>
                  <a:lnTo>
                    <a:pt x="12142" y="5576"/>
                  </a:lnTo>
                  <a:lnTo>
                    <a:pt x="12252" y="5870"/>
                  </a:lnTo>
                  <a:lnTo>
                    <a:pt x="12362" y="6200"/>
                  </a:lnTo>
                  <a:lnTo>
                    <a:pt x="12436" y="6530"/>
                  </a:lnTo>
                  <a:lnTo>
                    <a:pt x="12509" y="6823"/>
                  </a:lnTo>
                  <a:lnTo>
                    <a:pt x="12509" y="7153"/>
                  </a:lnTo>
                  <a:lnTo>
                    <a:pt x="12509" y="7484"/>
                  </a:lnTo>
                  <a:lnTo>
                    <a:pt x="12472" y="7814"/>
                  </a:lnTo>
                  <a:lnTo>
                    <a:pt x="12399" y="8144"/>
                  </a:lnTo>
                  <a:lnTo>
                    <a:pt x="12289" y="8511"/>
                  </a:lnTo>
                  <a:lnTo>
                    <a:pt x="12142" y="8804"/>
                  </a:lnTo>
                  <a:lnTo>
                    <a:pt x="11996" y="9134"/>
                  </a:lnTo>
                  <a:lnTo>
                    <a:pt x="11812" y="9428"/>
                  </a:lnTo>
                  <a:lnTo>
                    <a:pt x="11592" y="9721"/>
                  </a:lnTo>
                  <a:lnTo>
                    <a:pt x="11115" y="10271"/>
                  </a:lnTo>
                  <a:lnTo>
                    <a:pt x="10345" y="11115"/>
                  </a:lnTo>
                  <a:lnTo>
                    <a:pt x="9941" y="11555"/>
                  </a:lnTo>
                  <a:lnTo>
                    <a:pt x="9575" y="12032"/>
                  </a:lnTo>
                  <a:lnTo>
                    <a:pt x="9281" y="12509"/>
                  </a:lnTo>
                  <a:lnTo>
                    <a:pt x="8988" y="13022"/>
                  </a:lnTo>
                  <a:lnTo>
                    <a:pt x="8914" y="13279"/>
                  </a:lnTo>
                  <a:lnTo>
                    <a:pt x="8804" y="13573"/>
                  </a:lnTo>
                  <a:lnTo>
                    <a:pt x="8768" y="13829"/>
                  </a:lnTo>
                  <a:lnTo>
                    <a:pt x="8731" y="14123"/>
                  </a:lnTo>
                  <a:lnTo>
                    <a:pt x="8217" y="14013"/>
                  </a:lnTo>
                  <a:lnTo>
                    <a:pt x="7704" y="13939"/>
                  </a:lnTo>
                  <a:lnTo>
                    <a:pt x="8584" y="11665"/>
                  </a:lnTo>
                  <a:lnTo>
                    <a:pt x="9061" y="10418"/>
                  </a:lnTo>
                  <a:lnTo>
                    <a:pt x="9318" y="9831"/>
                  </a:lnTo>
                  <a:lnTo>
                    <a:pt x="9391" y="9538"/>
                  </a:lnTo>
                  <a:lnTo>
                    <a:pt x="9391" y="9391"/>
                  </a:lnTo>
                  <a:lnTo>
                    <a:pt x="9354" y="9244"/>
                  </a:lnTo>
                  <a:lnTo>
                    <a:pt x="9318" y="9208"/>
                  </a:lnTo>
                  <a:lnTo>
                    <a:pt x="9281" y="9208"/>
                  </a:lnTo>
                  <a:lnTo>
                    <a:pt x="9171" y="9281"/>
                  </a:lnTo>
                  <a:lnTo>
                    <a:pt x="9098" y="9391"/>
                  </a:lnTo>
                  <a:lnTo>
                    <a:pt x="8988" y="9611"/>
                  </a:lnTo>
                  <a:lnTo>
                    <a:pt x="8768" y="10088"/>
                  </a:lnTo>
                  <a:lnTo>
                    <a:pt x="8217" y="11445"/>
                  </a:lnTo>
                  <a:lnTo>
                    <a:pt x="7337" y="13719"/>
                  </a:lnTo>
                  <a:lnTo>
                    <a:pt x="7227" y="13903"/>
                  </a:lnTo>
                  <a:lnTo>
                    <a:pt x="6970" y="13829"/>
                  </a:lnTo>
                  <a:lnTo>
                    <a:pt x="6420" y="13683"/>
                  </a:lnTo>
                  <a:lnTo>
                    <a:pt x="6420" y="13646"/>
                  </a:lnTo>
                  <a:lnTo>
                    <a:pt x="6493" y="13389"/>
                  </a:lnTo>
                  <a:lnTo>
                    <a:pt x="6530" y="13096"/>
                  </a:lnTo>
                  <a:lnTo>
                    <a:pt x="6530" y="12546"/>
                  </a:lnTo>
                  <a:lnTo>
                    <a:pt x="6603" y="11372"/>
                  </a:lnTo>
                  <a:lnTo>
                    <a:pt x="6677" y="10125"/>
                  </a:lnTo>
                  <a:lnTo>
                    <a:pt x="6713" y="9501"/>
                  </a:lnTo>
                  <a:lnTo>
                    <a:pt x="6677" y="8877"/>
                  </a:lnTo>
                  <a:lnTo>
                    <a:pt x="6677" y="8804"/>
                  </a:lnTo>
                  <a:lnTo>
                    <a:pt x="6640" y="8767"/>
                  </a:lnTo>
                  <a:lnTo>
                    <a:pt x="6530" y="8694"/>
                  </a:lnTo>
                  <a:lnTo>
                    <a:pt x="6420" y="8731"/>
                  </a:lnTo>
                  <a:lnTo>
                    <a:pt x="6383" y="8767"/>
                  </a:lnTo>
                  <a:lnTo>
                    <a:pt x="6347" y="8841"/>
                  </a:lnTo>
                  <a:lnTo>
                    <a:pt x="6273" y="9391"/>
                  </a:lnTo>
                  <a:lnTo>
                    <a:pt x="6237" y="9978"/>
                  </a:lnTo>
                  <a:lnTo>
                    <a:pt x="6200" y="11115"/>
                  </a:lnTo>
                  <a:lnTo>
                    <a:pt x="6090" y="12289"/>
                  </a:lnTo>
                  <a:lnTo>
                    <a:pt x="6016" y="12912"/>
                  </a:lnTo>
                  <a:lnTo>
                    <a:pt x="6016" y="13206"/>
                  </a:lnTo>
                  <a:lnTo>
                    <a:pt x="6016" y="13536"/>
                  </a:lnTo>
                  <a:lnTo>
                    <a:pt x="5540" y="13353"/>
                  </a:lnTo>
                  <a:lnTo>
                    <a:pt x="5099" y="13206"/>
                  </a:lnTo>
                  <a:lnTo>
                    <a:pt x="4623" y="13132"/>
                  </a:lnTo>
                  <a:lnTo>
                    <a:pt x="4182" y="13132"/>
                  </a:lnTo>
                  <a:lnTo>
                    <a:pt x="4329" y="12876"/>
                  </a:lnTo>
                  <a:lnTo>
                    <a:pt x="4439" y="12619"/>
                  </a:lnTo>
                  <a:lnTo>
                    <a:pt x="4549" y="12362"/>
                  </a:lnTo>
                  <a:lnTo>
                    <a:pt x="4623" y="12069"/>
                  </a:lnTo>
                  <a:lnTo>
                    <a:pt x="4696" y="11482"/>
                  </a:lnTo>
                  <a:lnTo>
                    <a:pt x="4696" y="10895"/>
                  </a:lnTo>
                  <a:lnTo>
                    <a:pt x="4623" y="10161"/>
                  </a:lnTo>
                  <a:lnTo>
                    <a:pt x="4512" y="9428"/>
                  </a:lnTo>
                  <a:lnTo>
                    <a:pt x="4366" y="8694"/>
                  </a:lnTo>
                  <a:lnTo>
                    <a:pt x="4219" y="7960"/>
                  </a:lnTo>
                  <a:lnTo>
                    <a:pt x="4182" y="7594"/>
                  </a:lnTo>
                  <a:lnTo>
                    <a:pt x="4182" y="7190"/>
                  </a:lnTo>
                  <a:lnTo>
                    <a:pt x="4182" y="6823"/>
                  </a:lnTo>
                  <a:lnTo>
                    <a:pt x="4219" y="6456"/>
                  </a:lnTo>
                  <a:lnTo>
                    <a:pt x="4292" y="6090"/>
                  </a:lnTo>
                  <a:lnTo>
                    <a:pt x="4439" y="5760"/>
                  </a:lnTo>
                  <a:lnTo>
                    <a:pt x="4586" y="5429"/>
                  </a:lnTo>
                  <a:lnTo>
                    <a:pt x="4769" y="5063"/>
                  </a:lnTo>
                  <a:lnTo>
                    <a:pt x="5026" y="4769"/>
                  </a:lnTo>
                  <a:lnTo>
                    <a:pt x="5246" y="4476"/>
                  </a:lnTo>
                  <a:lnTo>
                    <a:pt x="5503" y="4219"/>
                  </a:lnTo>
                  <a:lnTo>
                    <a:pt x="5796" y="3999"/>
                  </a:lnTo>
                  <a:lnTo>
                    <a:pt x="6090" y="3779"/>
                  </a:lnTo>
                  <a:lnTo>
                    <a:pt x="6420" y="3595"/>
                  </a:lnTo>
                  <a:lnTo>
                    <a:pt x="6787" y="3449"/>
                  </a:lnTo>
                  <a:lnTo>
                    <a:pt x="7117" y="3339"/>
                  </a:lnTo>
                  <a:lnTo>
                    <a:pt x="7484" y="3265"/>
                  </a:lnTo>
                  <a:lnTo>
                    <a:pt x="7814" y="3228"/>
                  </a:lnTo>
                  <a:lnTo>
                    <a:pt x="8181" y="3192"/>
                  </a:lnTo>
                  <a:close/>
                  <a:moveTo>
                    <a:pt x="3962" y="13426"/>
                  </a:moveTo>
                  <a:lnTo>
                    <a:pt x="4623" y="13536"/>
                  </a:lnTo>
                  <a:lnTo>
                    <a:pt x="5246" y="13719"/>
                  </a:lnTo>
                  <a:lnTo>
                    <a:pt x="5943" y="13939"/>
                  </a:lnTo>
                  <a:lnTo>
                    <a:pt x="6603" y="14196"/>
                  </a:lnTo>
                  <a:lnTo>
                    <a:pt x="6860" y="14270"/>
                  </a:lnTo>
                  <a:lnTo>
                    <a:pt x="7154" y="14306"/>
                  </a:lnTo>
                  <a:lnTo>
                    <a:pt x="7704" y="14380"/>
                  </a:lnTo>
                  <a:lnTo>
                    <a:pt x="8217" y="14490"/>
                  </a:lnTo>
                  <a:lnTo>
                    <a:pt x="8474" y="14563"/>
                  </a:lnTo>
                  <a:lnTo>
                    <a:pt x="8731" y="14636"/>
                  </a:lnTo>
                  <a:lnTo>
                    <a:pt x="8768" y="14783"/>
                  </a:lnTo>
                  <a:lnTo>
                    <a:pt x="8841" y="14857"/>
                  </a:lnTo>
                  <a:lnTo>
                    <a:pt x="8951" y="14893"/>
                  </a:lnTo>
                  <a:lnTo>
                    <a:pt x="9061" y="14893"/>
                  </a:lnTo>
                  <a:lnTo>
                    <a:pt x="9061" y="15003"/>
                  </a:lnTo>
                  <a:lnTo>
                    <a:pt x="9024" y="15150"/>
                  </a:lnTo>
                  <a:lnTo>
                    <a:pt x="8914" y="15223"/>
                  </a:lnTo>
                  <a:lnTo>
                    <a:pt x="8768" y="15333"/>
                  </a:lnTo>
                  <a:lnTo>
                    <a:pt x="8034" y="15040"/>
                  </a:lnTo>
                  <a:lnTo>
                    <a:pt x="6383" y="14490"/>
                  </a:lnTo>
                  <a:lnTo>
                    <a:pt x="5576" y="14270"/>
                  </a:lnTo>
                  <a:lnTo>
                    <a:pt x="4769" y="14086"/>
                  </a:lnTo>
                  <a:lnTo>
                    <a:pt x="4292" y="14013"/>
                  </a:lnTo>
                  <a:lnTo>
                    <a:pt x="4072" y="14013"/>
                  </a:lnTo>
                  <a:lnTo>
                    <a:pt x="3852" y="14050"/>
                  </a:lnTo>
                  <a:lnTo>
                    <a:pt x="3742" y="14013"/>
                  </a:lnTo>
                  <a:lnTo>
                    <a:pt x="3669" y="13939"/>
                  </a:lnTo>
                  <a:lnTo>
                    <a:pt x="3632" y="13829"/>
                  </a:lnTo>
                  <a:lnTo>
                    <a:pt x="3632" y="13719"/>
                  </a:lnTo>
                  <a:lnTo>
                    <a:pt x="3632" y="13609"/>
                  </a:lnTo>
                  <a:lnTo>
                    <a:pt x="3705" y="13536"/>
                  </a:lnTo>
                  <a:lnTo>
                    <a:pt x="3816" y="13463"/>
                  </a:lnTo>
                  <a:lnTo>
                    <a:pt x="3926" y="13426"/>
                  </a:lnTo>
                  <a:close/>
                  <a:moveTo>
                    <a:pt x="4256" y="15737"/>
                  </a:moveTo>
                  <a:lnTo>
                    <a:pt x="4696" y="15847"/>
                  </a:lnTo>
                  <a:lnTo>
                    <a:pt x="4476" y="16067"/>
                  </a:lnTo>
                  <a:lnTo>
                    <a:pt x="4292" y="16287"/>
                  </a:lnTo>
                  <a:lnTo>
                    <a:pt x="4292" y="16250"/>
                  </a:lnTo>
                  <a:lnTo>
                    <a:pt x="4256" y="16140"/>
                  </a:lnTo>
                  <a:lnTo>
                    <a:pt x="4256" y="15994"/>
                  </a:lnTo>
                  <a:lnTo>
                    <a:pt x="4256" y="15737"/>
                  </a:lnTo>
                  <a:close/>
                  <a:moveTo>
                    <a:pt x="4843" y="15920"/>
                  </a:moveTo>
                  <a:lnTo>
                    <a:pt x="4989" y="15957"/>
                  </a:lnTo>
                  <a:lnTo>
                    <a:pt x="5136" y="15994"/>
                  </a:lnTo>
                  <a:lnTo>
                    <a:pt x="4879" y="16140"/>
                  </a:lnTo>
                  <a:lnTo>
                    <a:pt x="4623" y="16360"/>
                  </a:lnTo>
                  <a:lnTo>
                    <a:pt x="4623" y="16360"/>
                  </a:lnTo>
                  <a:lnTo>
                    <a:pt x="4733" y="16140"/>
                  </a:lnTo>
                  <a:lnTo>
                    <a:pt x="4843" y="15920"/>
                  </a:lnTo>
                  <a:close/>
                  <a:moveTo>
                    <a:pt x="4146" y="14453"/>
                  </a:moveTo>
                  <a:lnTo>
                    <a:pt x="4659" y="14490"/>
                  </a:lnTo>
                  <a:lnTo>
                    <a:pt x="5356" y="14673"/>
                  </a:lnTo>
                  <a:lnTo>
                    <a:pt x="6053" y="14857"/>
                  </a:lnTo>
                  <a:lnTo>
                    <a:pt x="7410" y="15333"/>
                  </a:lnTo>
                  <a:lnTo>
                    <a:pt x="8034" y="15553"/>
                  </a:lnTo>
                  <a:lnTo>
                    <a:pt x="8401" y="15663"/>
                  </a:lnTo>
                  <a:lnTo>
                    <a:pt x="8694" y="15774"/>
                  </a:lnTo>
                  <a:lnTo>
                    <a:pt x="8731" y="15847"/>
                  </a:lnTo>
                  <a:lnTo>
                    <a:pt x="8768" y="15884"/>
                  </a:lnTo>
                  <a:lnTo>
                    <a:pt x="8841" y="15957"/>
                  </a:lnTo>
                  <a:lnTo>
                    <a:pt x="8951" y="15957"/>
                  </a:lnTo>
                  <a:lnTo>
                    <a:pt x="8914" y="16067"/>
                  </a:lnTo>
                  <a:lnTo>
                    <a:pt x="8841" y="16214"/>
                  </a:lnTo>
                  <a:lnTo>
                    <a:pt x="8694" y="16397"/>
                  </a:lnTo>
                  <a:lnTo>
                    <a:pt x="8547" y="16507"/>
                  </a:lnTo>
                  <a:lnTo>
                    <a:pt x="8401" y="16581"/>
                  </a:lnTo>
                  <a:lnTo>
                    <a:pt x="7227" y="16140"/>
                  </a:lnTo>
                  <a:lnTo>
                    <a:pt x="6016" y="15774"/>
                  </a:lnTo>
                  <a:lnTo>
                    <a:pt x="4733" y="15370"/>
                  </a:lnTo>
                  <a:lnTo>
                    <a:pt x="4072" y="15223"/>
                  </a:lnTo>
                  <a:lnTo>
                    <a:pt x="3449" y="15113"/>
                  </a:lnTo>
                  <a:lnTo>
                    <a:pt x="3449" y="15040"/>
                  </a:lnTo>
                  <a:lnTo>
                    <a:pt x="3449" y="14857"/>
                  </a:lnTo>
                  <a:lnTo>
                    <a:pt x="3522" y="14673"/>
                  </a:lnTo>
                  <a:lnTo>
                    <a:pt x="3632" y="14563"/>
                  </a:lnTo>
                  <a:lnTo>
                    <a:pt x="3705" y="14490"/>
                  </a:lnTo>
                  <a:lnTo>
                    <a:pt x="3926" y="14490"/>
                  </a:lnTo>
                  <a:lnTo>
                    <a:pt x="3962" y="14526"/>
                  </a:lnTo>
                  <a:lnTo>
                    <a:pt x="3999" y="14526"/>
                  </a:lnTo>
                  <a:lnTo>
                    <a:pt x="4036" y="14490"/>
                  </a:lnTo>
                  <a:lnTo>
                    <a:pt x="4146" y="14453"/>
                  </a:lnTo>
                  <a:close/>
                  <a:moveTo>
                    <a:pt x="5503" y="16067"/>
                  </a:moveTo>
                  <a:lnTo>
                    <a:pt x="5723" y="16140"/>
                  </a:lnTo>
                  <a:lnTo>
                    <a:pt x="5503" y="16287"/>
                  </a:lnTo>
                  <a:lnTo>
                    <a:pt x="5246" y="16434"/>
                  </a:lnTo>
                  <a:lnTo>
                    <a:pt x="5026" y="16617"/>
                  </a:lnTo>
                  <a:lnTo>
                    <a:pt x="4843" y="16837"/>
                  </a:lnTo>
                  <a:lnTo>
                    <a:pt x="4659" y="16764"/>
                  </a:lnTo>
                  <a:lnTo>
                    <a:pt x="4733" y="16691"/>
                  </a:lnTo>
                  <a:lnTo>
                    <a:pt x="5503" y="16067"/>
                  </a:lnTo>
                  <a:close/>
                  <a:moveTo>
                    <a:pt x="5980" y="16214"/>
                  </a:moveTo>
                  <a:lnTo>
                    <a:pt x="6200" y="16287"/>
                  </a:lnTo>
                  <a:lnTo>
                    <a:pt x="6200" y="16324"/>
                  </a:lnTo>
                  <a:lnTo>
                    <a:pt x="5943" y="16434"/>
                  </a:lnTo>
                  <a:lnTo>
                    <a:pt x="5723" y="16581"/>
                  </a:lnTo>
                  <a:lnTo>
                    <a:pt x="5540" y="16727"/>
                  </a:lnTo>
                  <a:lnTo>
                    <a:pt x="5393" y="16947"/>
                  </a:lnTo>
                  <a:lnTo>
                    <a:pt x="5246" y="16911"/>
                  </a:lnTo>
                  <a:lnTo>
                    <a:pt x="5613" y="16544"/>
                  </a:lnTo>
                  <a:lnTo>
                    <a:pt x="5980" y="16214"/>
                  </a:lnTo>
                  <a:close/>
                  <a:moveTo>
                    <a:pt x="6383" y="16360"/>
                  </a:moveTo>
                  <a:lnTo>
                    <a:pt x="6897" y="16544"/>
                  </a:lnTo>
                  <a:lnTo>
                    <a:pt x="6420" y="16801"/>
                  </a:lnTo>
                  <a:lnTo>
                    <a:pt x="6200" y="16947"/>
                  </a:lnTo>
                  <a:lnTo>
                    <a:pt x="5980" y="17131"/>
                  </a:lnTo>
                  <a:lnTo>
                    <a:pt x="5796" y="17057"/>
                  </a:lnTo>
                  <a:lnTo>
                    <a:pt x="5833" y="16984"/>
                  </a:lnTo>
                  <a:lnTo>
                    <a:pt x="5833" y="16911"/>
                  </a:lnTo>
                  <a:lnTo>
                    <a:pt x="5833" y="16874"/>
                  </a:lnTo>
                  <a:lnTo>
                    <a:pt x="6090" y="16617"/>
                  </a:lnTo>
                  <a:lnTo>
                    <a:pt x="6383" y="16397"/>
                  </a:lnTo>
                  <a:lnTo>
                    <a:pt x="6383" y="16360"/>
                  </a:lnTo>
                  <a:close/>
                  <a:moveTo>
                    <a:pt x="7080" y="16581"/>
                  </a:moveTo>
                  <a:lnTo>
                    <a:pt x="7410" y="16691"/>
                  </a:lnTo>
                  <a:lnTo>
                    <a:pt x="7154" y="16911"/>
                  </a:lnTo>
                  <a:lnTo>
                    <a:pt x="6787" y="17314"/>
                  </a:lnTo>
                  <a:lnTo>
                    <a:pt x="6457" y="17241"/>
                  </a:lnTo>
                  <a:lnTo>
                    <a:pt x="6493" y="17167"/>
                  </a:lnTo>
                  <a:lnTo>
                    <a:pt x="6457" y="17131"/>
                  </a:lnTo>
                  <a:lnTo>
                    <a:pt x="6750" y="16837"/>
                  </a:lnTo>
                  <a:lnTo>
                    <a:pt x="7080" y="16581"/>
                  </a:lnTo>
                  <a:close/>
                  <a:moveTo>
                    <a:pt x="8034" y="2678"/>
                  </a:moveTo>
                  <a:lnTo>
                    <a:pt x="7704" y="2715"/>
                  </a:lnTo>
                  <a:lnTo>
                    <a:pt x="7374" y="2752"/>
                  </a:lnTo>
                  <a:lnTo>
                    <a:pt x="7044" y="2825"/>
                  </a:lnTo>
                  <a:lnTo>
                    <a:pt x="6750" y="2898"/>
                  </a:lnTo>
                  <a:lnTo>
                    <a:pt x="6420" y="3008"/>
                  </a:lnTo>
                  <a:lnTo>
                    <a:pt x="6126" y="3155"/>
                  </a:lnTo>
                  <a:lnTo>
                    <a:pt x="5833" y="3302"/>
                  </a:lnTo>
                  <a:lnTo>
                    <a:pt x="5576" y="3522"/>
                  </a:lnTo>
                  <a:lnTo>
                    <a:pt x="5026" y="3962"/>
                  </a:lnTo>
                  <a:lnTo>
                    <a:pt x="4806" y="4219"/>
                  </a:lnTo>
                  <a:lnTo>
                    <a:pt x="4586" y="4512"/>
                  </a:lnTo>
                  <a:lnTo>
                    <a:pt x="4366" y="4769"/>
                  </a:lnTo>
                  <a:lnTo>
                    <a:pt x="4182" y="5099"/>
                  </a:lnTo>
                  <a:lnTo>
                    <a:pt x="3999" y="5393"/>
                  </a:lnTo>
                  <a:lnTo>
                    <a:pt x="3852" y="5723"/>
                  </a:lnTo>
                  <a:lnTo>
                    <a:pt x="3742" y="6163"/>
                  </a:lnTo>
                  <a:lnTo>
                    <a:pt x="3669" y="6603"/>
                  </a:lnTo>
                  <a:lnTo>
                    <a:pt x="3632" y="7043"/>
                  </a:lnTo>
                  <a:lnTo>
                    <a:pt x="3632" y="7520"/>
                  </a:lnTo>
                  <a:lnTo>
                    <a:pt x="3705" y="7960"/>
                  </a:lnTo>
                  <a:lnTo>
                    <a:pt x="3779" y="8437"/>
                  </a:lnTo>
                  <a:lnTo>
                    <a:pt x="3962" y="9318"/>
                  </a:lnTo>
                  <a:lnTo>
                    <a:pt x="4109" y="10308"/>
                  </a:lnTo>
                  <a:lnTo>
                    <a:pt x="4182" y="10785"/>
                  </a:lnTo>
                  <a:lnTo>
                    <a:pt x="4219" y="11262"/>
                  </a:lnTo>
                  <a:lnTo>
                    <a:pt x="4182" y="11739"/>
                  </a:lnTo>
                  <a:lnTo>
                    <a:pt x="4109" y="12215"/>
                  </a:lnTo>
                  <a:lnTo>
                    <a:pt x="3999" y="12619"/>
                  </a:lnTo>
                  <a:lnTo>
                    <a:pt x="3816" y="13059"/>
                  </a:lnTo>
                  <a:lnTo>
                    <a:pt x="3595" y="13132"/>
                  </a:lnTo>
                  <a:lnTo>
                    <a:pt x="3449" y="13279"/>
                  </a:lnTo>
                  <a:lnTo>
                    <a:pt x="3302" y="13426"/>
                  </a:lnTo>
                  <a:lnTo>
                    <a:pt x="3229" y="13646"/>
                  </a:lnTo>
                  <a:lnTo>
                    <a:pt x="3229" y="13829"/>
                  </a:lnTo>
                  <a:lnTo>
                    <a:pt x="3265" y="13976"/>
                  </a:lnTo>
                  <a:lnTo>
                    <a:pt x="3339" y="14160"/>
                  </a:lnTo>
                  <a:lnTo>
                    <a:pt x="3412" y="14270"/>
                  </a:lnTo>
                  <a:lnTo>
                    <a:pt x="3339" y="14343"/>
                  </a:lnTo>
                  <a:lnTo>
                    <a:pt x="3265" y="14416"/>
                  </a:lnTo>
                  <a:lnTo>
                    <a:pt x="3192" y="14526"/>
                  </a:lnTo>
                  <a:lnTo>
                    <a:pt x="3119" y="14673"/>
                  </a:lnTo>
                  <a:lnTo>
                    <a:pt x="3082" y="14857"/>
                  </a:lnTo>
                  <a:lnTo>
                    <a:pt x="3045" y="15040"/>
                  </a:lnTo>
                  <a:lnTo>
                    <a:pt x="3045" y="15187"/>
                  </a:lnTo>
                  <a:lnTo>
                    <a:pt x="3082" y="15370"/>
                  </a:lnTo>
                  <a:lnTo>
                    <a:pt x="3192" y="15480"/>
                  </a:lnTo>
                  <a:lnTo>
                    <a:pt x="3302" y="15590"/>
                  </a:lnTo>
                  <a:lnTo>
                    <a:pt x="3412" y="15627"/>
                  </a:lnTo>
                  <a:lnTo>
                    <a:pt x="3485" y="15590"/>
                  </a:lnTo>
                  <a:lnTo>
                    <a:pt x="3522" y="15553"/>
                  </a:lnTo>
                  <a:lnTo>
                    <a:pt x="3559" y="15553"/>
                  </a:lnTo>
                  <a:lnTo>
                    <a:pt x="4072" y="15700"/>
                  </a:lnTo>
                  <a:lnTo>
                    <a:pt x="3999" y="15810"/>
                  </a:lnTo>
                  <a:lnTo>
                    <a:pt x="3926" y="15957"/>
                  </a:lnTo>
                  <a:lnTo>
                    <a:pt x="3926" y="16140"/>
                  </a:lnTo>
                  <a:lnTo>
                    <a:pt x="3926" y="16324"/>
                  </a:lnTo>
                  <a:lnTo>
                    <a:pt x="3999" y="16507"/>
                  </a:lnTo>
                  <a:lnTo>
                    <a:pt x="4072" y="16654"/>
                  </a:lnTo>
                  <a:lnTo>
                    <a:pt x="4146" y="16801"/>
                  </a:lnTo>
                  <a:lnTo>
                    <a:pt x="4292" y="16874"/>
                  </a:lnTo>
                  <a:lnTo>
                    <a:pt x="4256" y="16947"/>
                  </a:lnTo>
                  <a:lnTo>
                    <a:pt x="4292" y="17021"/>
                  </a:lnTo>
                  <a:lnTo>
                    <a:pt x="4329" y="17057"/>
                  </a:lnTo>
                  <a:lnTo>
                    <a:pt x="4402" y="17094"/>
                  </a:lnTo>
                  <a:lnTo>
                    <a:pt x="4586" y="17167"/>
                  </a:lnTo>
                  <a:lnTo>
                    <a:pt x="4806" y="17277"/>
                  </a:lnTo>
                  <a:lnTo>
                    <a:pt x="5283" y="17388"/>
                  </a:lnTo>
                  <a:lnTo>
                    <a:pt x="5393" y="17424"/>
                  </a:lnTo>
                  <a:lnTo>
                    <a:pt x="5576" y="17461"/>
                  </a:lnTo>
                  <a:lnTo>
                    <a:pt x="6310" y="17681"/>
                  </a:lnTo>
                  <a:lnTo>
                    <a:pt x="6677" y="17754"/>
                  </a:lnTo>
                  <a:lnTo>
                    <a:pt x="6860" y="17791"/>
                  </a:lnTo>
                  <a:lnTo>
                    <a:pt x="7044" y="17754"/>
                  </a:lnTo>
                  <a:lnTo>
                    <a:pt x="7117" y="17718"/>
                  </a:lnTo>
                  <a:lnTo>
                    <a:pt x="7154" y="17681"/>
                  </a:lnTo>
                  <a:lnTo>
                    <a:pt x="7154" y="17608"/>
                  </a:lnTo>
                  <a:lnTo>
                    <a:pt x="7117" y="17534"/>
                  </a:lnTo>
                  <a:lnTo>
                    <a:pt x="7447" y="17204"/>
                  </a:lnTo>
                  <a:lnTo>
                    <a:pt x="7594" y="17021"/>
                  </a:lnTo>
                  <a:lnTo>
                    <a:pt x="7740" y="16837"/>
                  </a:lnTo>
                  <a:lnTo>
                    <a:pt x="8327" y="17021"/>
                  </a:lnTo>
                  <a:lnTo>
                    <a:pt x="8437" y="17021"/>
                  </a:lnTo>
                  <a:lnTo>
                    <a:pt x="8547" y="16984"/>
                  </a:lnTo>
                  <a:lnTo>
                    <a:pt x="8731" y="16911"/>
                  </a:lnTo>
                  <a:lnTo>
                    <a:pt x="8914" y="16764"/>
                  </a:lnTo>
                  <a:lnTo>
                    <a:pt x="9098" y="16581"/>
                  </a:lnTo>
                  <a:lnTo>
                    <a:pt x="9208" y="16360"/>
                  </a:lnTo>
                  <a:lnTo>
                    <a:pt x="9281" y="16140"/>
                  </a:lnTo>
                  <a:lnTo>
                    <a:pt x="9318" y="15884"/>
                  </a:lnTo>
                  <a:lnTo>
                    <a:pt x="9281" y="15700"/>
                  </a:lnTo>
                  <a:lnTo>
                    <a:pt x="9208" y="15590"/>
                  </a:lnTo>
                  <a:lnTo>
                    <a:pt x="9171" y="15517"/>
                  </a:lnTo>
                  <a:lnTo>
                    <a:pt x="9244" y="15407"/>
                  </a:lnTo>
                  <a:lnTo>
                    <a:pt x="9354" y="15260"/>
                  </a:lnTo>
                  <a:lnTo>
                    <a:pt x="9391" y="15113"/>
                  </a:lnTo>
                  <a:lnTo>
                    <a:pt x="9428" y="15003"/>
                  </a:lnTo>
                  <a:lnTo>
                    <a:pt x="9501" y="14930"/>
                  </a:lnTo>
                  <a:lnTo>
                    <a:pt x="9575" y="14857"/>
                  </a:lnTo>
                  <a:lnTo>
                    <a:pt x="9575" y="14783"/>
                  </a:lnTo>
                  <a:lnTo>
                    <a:pt x="9538" y="14673"/>
                  </a:lnTo>
                  <a:lnTo>
                    <a:pt x="9391" y="14526"/>
                  </a:lnTo>
                  <a:lnTo>
                    <a:pt x="9244" y="14380"/>
                  </a:lnTo>
                  <a:lnTo>
                    <a:pt x="9244" y="14050"/>
                  </a:lnTo>
                  <a:lnTo>
                    <a:pt x="9318" y="13683"/>
                  </a:lnTo>
                  <a:lnTo>
                    <a:pt x="9428" y="13353"/>
                  </a:lnTo>
                  <a:lnTo>
                    <a:pt x="9538" y="13059"/>
                  </a:lnTo>
                  <a:lnTo>
                    <a:pt x="9721" y="12766"/>
                  </a:lnTo>
                  <a:lnTo>
                    <a:pt x="9905" y="12472"/>
                  </a:lnTo>
                  <a:lnTo>
                    <a:pt x="10308" y="11885"/>
                  </a:lnTo>
                  <a:lnTo>
                    <a:pt x="10785" y="11335"/>
                  </a:lnTo>
                  <a:lnTo>
                    <a:pt x="11299" y="10822"/>
                  </a:lnTo>
                  <a:lnTo>
                    <a:pt x="11775" y="10308"/>
                  </a:lnTo>
                  <a:lnTo>
                    <a:pt x="12179" y="9758"/>
                  </a:lnTo>
                  <a:lnTo>
                    <a:pt x="12362" y="9501"/>
                  </a:lnTo>
                  <a:lnTo>
                    <a:pt x="12546" y="9208"/>
                  </a:lnTo>
                  <a:lnTo>
                    <a:pt x="12656" y="8951"/>
                  </a:lnTo>
                  <a:lnTo>
                    <a:pt x="12803" y="8657"/>
                  </a:lnTo>
                  <a:lnTo>
                    <a:pt x="12876" y="8364"/>
                  </a:lnTo>
                  <a:lnTo>
                    <a:pt x="12949" y="8034"/>
                  </a:lnTo>
                  <a:lnTo>
                    <a:pt x="12986" y="7740"/>
                  </a:lnTo>
                  <a:lnTo>
                    <a:pt x="13023" y="7447"/>
                  </a:lnTo>
                  <a:lnTo>
                    <a:pt x="13023" y="6823"/>
                  </a:lnTo>
                  <a:lnTo>
                    <a:pt x="12913" y="6236"/>
                  </a:lnTo>
                  <a:lnTo>
                    <a:pt x="12729" y="5613"/>
                  </a:lnTo>
                  <a:lnTo>
                    <a:pt x="12436" y="5026"/>
                  </a:lnTo>
                  <a:lnTo>
                    <a:pt x="12252" y="4769"/>
                  </a:lnTo>
                  <a:lnTo>
                    <a:pt x="12069" y="4476"/>
                  </a:lnTo>
                  <a:lnTo>
                    <a:pt x="11849" y="4256"/>
                  </a:lnTo>
                  <a:lnTo>
                    <a:pt x="11629" y="3999"/>
                  </a:lnTo>
                  <a:lnTo>
                    <a:pt x="11372" y="3815"/>
                  </a:lnTo>
                  <a:lnTo>
                    <a:pt x="11115" y="3595"/>
                  </a:lnTo>
                  <a:lnTo>
                    <a:pt x="10565" y="3265"/>
                  </a:lnTo>
                  <a:lnTo>
                    <a:pt x="9978" y="3008"/>
                  </a:lnTo>
                  <a:lnTo>
                    <a:pt x="9354" y="2825"/>
                  </a:lnTo>
                  <a:lnTo>
                    <a:pt x="8694" y="2715"/>
                  </a:lnTo>
                  <a:lnTo>
                    <a:pt x="8034" y="2678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" name="Google Shape;332;p6"/>
            <p:cNvSpPr/>
            <p:nvPr/>
          </p:nvSpPr>
          <p:spPr>
            <a:xfrm>
              <a:off x="6244725" y="2547975"/>
              <a:ext cx="185275" cy="404450"/>
            </a:xfrm>
            <a:custGeom>
              <a:avLst/>
              <a:gdLst/>
              <a:ahLst/>
              <a:cxnLst/>
              <a:rect l="l" t="t" r="r" b="b"/>
              <a:pathLst>
                <a:path w="7411" h="16178" extrusionOk="0">
                  <a:moveTo>
                    <a:pt x="3339" y="147"/>
                  </a:moveTo>
                  <a:lnTo>
                    <a:pt x="3229" y="441"/>
                  </a:lnTo>
                  <a:lnTo>
                    <a:pt x="3155" y="734"/>
                  </a:lnTo>
                  <a:lnTo>
                    <a:pt x="3119" y="1358"/>
                  </a:lnTo>
                  <a:lnTo>
                    <a:pt x="3082" y="2972"/>
                  </a:lnTo>
                  <a:lnTo>
                    <a:pt x="3119" y="4476"/>
                  </a:lnTo>
                  <a:lnTo>
                    <a:pt x="3119" y="5283"/>
                  </a:lnTo>
                  <a:lnTo>
                    <a:pt x="3119" y="5576"/>
                  </a:lnTo>
                  <a:lnTo>
                    <a:pt x="3155" y="5723"/>
                  </a:lnTo>
                  <a:lnTo>
                    <a:pt x="3229" y="5870"/>
                  </a:lnTo>
                  <a:lnTo>
                    <a:pt x="3265" y="5906"/>
                  </a:lnTo>
                  <a:lnTo>
                    <a:pt x="3339" y="5943"/>
                  </a:lnTo>
                  <a:lnTo>
                    <a:pt x="3375" y="5943"/>
                  </a:lnTo>
                  <a:lnTo>
                    <a:pt x="3449" y="5870"/>
                  </a:lnTo>
                  <a:lnTo>
                    <a:pt x="3486" y="5760"/>
                  </a:lnTo>
                  <a:lnTo>
                    <a:pt x="3522" y="5649"/>
                  </a:lnTo>
                  <a:lnTo>
                    <a:pt x="3522" y="5393"/>
                  </a:lnTo>
                  <a:lnTo>
                    <a:pt x="3522" y="4586"/>
                  </a:lnTo>
                  <a:lnTo>
                    <a:pt x="3486" y="2972"/>
                  </a:lnTo>
                  <a:lnTo>
                    <a:pt x="3522" y="1504"/>
                  </a:lnTo>
                  <a:lnTo>
                    <a:pt x="3522" y="808"/>
                  </a:lnTo>
                  <a:lnTo>
                    <a:pt x="3486" y="477"/>
                  </a:lnTo>
                  <a:lnTo>
                    <a:pt x="3412" y="294"/>
                  </a:lnTo>
                  <a:lnTo>
                    <a:pt x="3375" y="147"/>
                  </a:lnTo>
                  <a:close/>
                  <a:moveTo>
                    <a:pt x="1725" y="1"/>
                  </a:moveTo>
                  <a:lnTo>
                    <a:pt x="1688" y="37"/>
                  </a:lnTo>
                  <a:lnTo>
                    <a:pt x="1615" y="147"/>
                  </a:lnTo>
                  <a:lnTo>
                    <a:pt x="1578" y="294"/>
                  </a:lnTo>
                  <a:lnTo>
                    <a:pt x="1541" y="624"/>
                  </a:lnTo>
                  <a:lnTo>
                    <a:pt x="1578" y="1284"/>
                  </a:lnTo>
                  <a:lnTo>
                    <a:pt x="1615" y="2898"/>
                  </a:lnTo>
                  <a:lnTo>
                    <a:pt x="1725" y="6236"/>
                  </a:lnTo>
                  <a:lnTo>
                    <a:pt x="1761" y="6346"/>
                  </a:lnTo>
                  <a:lnTo>
                    <a:pt x="1798" y="6383"/>
                  </a:lnTo>
                  <a:lnTo>
                    <a:pt x="1872" y="6420"/>
                  </a:lnTo>
                  <a:lnTo>
                    <a:pt x="1945" y="6456"/>
                  </a:lnTo>
                  <a:lnTo>
                    <a:pt x="2018" y="6420"/>
                  </a:lnTo>
                  <a:lnTo>
                    <a:pt x="2092" y="6383"/>
                  </a:lnTo>
                  <a:lnTo>
                    <a:pt x="2165" y="6346"/>
                  </a:lnTo>
                  <a:lnTo>
                    <a:pt x="2165" y="6236"/>
                  </a:lnTo>
                  <a:lnTo>
                    <a:pt x="2165" y="5980"/>
                  </a:lnTo>
                  <a:lnTo>
                    <a:pt x="2165" y="5943"/>
                  </a:lnTo>
                  <a:lnTo>
                    <a:pt x="2055" y="3008"/>
                  </a:lnTo>
                  <a:lnTo>
                    <a:pt x="1982" y="1394"/>
                  </a:lnTo>
                  <a:lnTo>
                    <a:pt x="1945" y="587"/>
                  </a:lnTo>
                  <a:lnTo>
                    <a:pt x="1908" y="294"/>
                  </a:lnTo>
                  <a:lnTo>
                    <a:pt x="1872" y="147"/>
                  </a:lnTo>
                  <a:lnTo>
                    <a:pt x="1761" y="37"/>
                  </a:lnTo>
                  <a:lnTo>
                    <a:pt x="1725" y="1"/>
                  </a:lnTo>
                  <a:close/>
                  <a:moveTo>
                    <a:pt x="4953" y="184"/>
                  </a:moveTo>
                  <a:lnTo>
                    <a:pt x="4879" y="221"/>
                  </a:lnTo>
                  <a:lnTo>
                    <a:pt x="4843" y="257"/>
                  </a:lnTo>
                  <a:lnTo>
                    <a:pt x="4843" y="331"/>
                  </a:lnTo>
                  <a:lnTo>
                    <a:pt x="4769" y="1101"/>
                  </a:lnTo>
                  <a:lnTo>
                    <a:pt x="4733" y="1908"/>
                  </a:lnTo>
                  <a:lnTo>
                    <a:pt x="4733" y="3522"/>
                  </a:lnTo>
                  <a:lnTo>
                    <a:pt x="4733" y="5136"/>
                  </a:lnTo>
                  <a:lnTo>
                    <a:pt x="4696" y="5870"/>
                  </a:lnTo>
                  <a:lnTo>
                    <a:pt x="4696" y="6273"/>
                  </a:lnTo>
                  <a:lnTo>
                    <a:pt x="4769" y="6640"/>
                  </a:lnTo>
                  <a:lnTo>
                    <a:pt x="4806" y="6713"/>
                  </a:lnTo>
                  <a:lnTo>
                    <a:pt x="4916" y="6750"/>
                  </a:lnTo>
                  <a:lnTo>
                    <a:pt x="5026" y="6713"/>
                  </a:lnTo>
                  <a:lnTo>
                    <a:pt x="5100" y="6640"/>
                  </a:lnTo>
                  <a:lnTo>
                    <a:pt x="5173" y="6273"/>
                  </a:lnTo>
                  <a:lnTo>
                    <a:pt x="5173" y="5870"/>
                  </a:lnTo>
                  <a:lnTo>
                    <a:pt x="5136" y="5136"/>
                  </a:lnTo>
                  <a:lnTo>
                    <a:pt x="5136" y="3522"/>
                  </a:lnTo>
                  <a:lnTo>
                    <a:pt x="5173" y="1908"/>
                  </a:lnTo>
                  <a:lnTo>
                    <a:pt x="5136" y="1138"/>
                  </a:lnTo>
                  <a:lnTo>
                    <a:pt x="5100" y="331"/>
                  </a:lnTo>
                  <a:lnTo>
                    <a:pt x="5100" y="257"/>
                  </a:lnTo>
                  <a:lnTo>
                    <a:pt x="5063" y="221"/>
                  </a:lnTo>
                  <a:lnTo>
                    <a:pt x="4953" y="184"/>
                  </a:lnTo>
                  <a:close/>
                  <a:moveTo>
                    <a:pt x="6273" y="2678"/>
                  </a:moveTo>
                  <a:lnTo>
                    <a:pt x="6273" y="2715"/>
                  </a:lnTo>
                  <a:lnTo>
                    <a:pt x="6200" y="3008"/>
                  </a:lnTo>
                  <a:lnTo>
                    <a:pt x="6163" y="3302"/>
                  </a:lnTo>
                  <a:lnTo>
                    <a:pt x="6127" y="3925"/>
                  </a:lnTo>
                  <a:lnTo>
                    <a:pt x="6127" y="5173"/>
                  </a:lnTo>
                  <a:lnTo>
                    <a:pt x="6090" y="7667"/>
                  </a:lnTo>
                  <a:lnTo>
                    <a:pt x="6090" y="7887"/>
                  </a:lnTo>
                  <a:lnTo>
                    <a:pt x="6127" y="7960"/>
                  </a:lnTo>
                  <a:lnTo>
                    <a:pt x="6163" y="8034"/>
                  </a:lnTo>
                  <a:lnTo>
                    <a:pt x="6237" y="8070"/>
                  </a:lnTo>
                  <a:lnTo>
                    <a:pt x="6383" y="8070"/>
                  </a:lnTo>
                  <a:lnTo>
                    <a:pt x="6457" y="8034"/>
                  </a:lnTo>
                  <a:lnTo>
                    <a:pt x="6493" y="7960"/>
                  </a:lnTo>
                  <a:lnTo>
                    <a:pt x="6530" y="7887"/>
                  </a:lnTo>
                  <a:lnTo>
                    <a:pt x="6530" y="5283"/>
                  </a:lnTo>
                  <a:lnTo>
                    <a:pt x="6530" y="3962"/>
                  </a:lnTo>
                  <a:lnTo>
                    <a:pt x="6493" y="3339"/>
                  </a:lnTo>
                  <a:lnTo>
                    <a:pt x="6457" y="3008"/>
                  </a:lnTo>
                  <a:lnTo>
                    <a:pt x="6383" y="2715"/>
                  </a:lnTo>
                  <a:lnTo>
                    <a:pt x="6347" y="2678"/>
                  </a:lnTo>
                  <a:close/>
                  <a:moveTo>
                    <a:pt x="3265" y="7887"/>
                  </a:moveTo>
                  <a:lnTo>
                    <a:pt x="3082" y="8107"/>
                  </a:lnTo>
                  <a:lnTo>
                    <a:pt x="2862" y="8291"/>
                  </a:lnTo>
                  <a:lnTo>
                    <a:pt x="2679" y="8401"/>
                  </a:lnTo>
                  <a:lnTo>
                    <a:pt x="2458" y="8474"/>
                  </a:lnTo>
                  <a:lnTo>
                    <a:pt x="2458" y="8474"/>
                  </a:lnTo>
                  <a:lnTo>
                    <a:pt x="2605" y="8291"/>
                  </a:lnTo>
                  <a:lnTo>
                    <a:pt x="2752" y="8144"/>
                  </a:lnTo>
                  <a:lnTo>
                    <a:pt x="2972" y="7997"/>
                  </a:lnTo>
                  <a:lnTo>
                    <a:pt x="3192" y="7924"/>
                  </a:lnTo>
                  <a:lnTo>
                    <a:pt x="3265" y="7887"/>
                  </a:lnTo>
                  <a:close/>
                  <a:moveTo>
                    <a:pt x="4806" y="9501"/>
                  </a:moveTo>
                  <a:lnTo>
                    <a:pt x="4513" y="9538"/>
                  </a:lnTo>
                  <a:lnTo>
                    <a:pt x="4329" y="9574"/>
                  </a:lnTo>
                  <a:lnTo>
                    <a:pt x="4072" y="9574"/>
                  </a:lnTo>
                  <a:lnTo>
                    <a:pt x="4072" y="9611"/>
                  </a:lnTo>
                  <a:lnTo>
                    <a:pt x="4072" y="9684"/>
                  </a:lnTo>
                  <a:lnTo>
                    <a:pt x="4109" y="9758"/>
                  </a:lnTo>
                  <a:lnTo>
                    <a:pt x="4146" y="9831"/>
                  </a:lnTo>
                  <a:lnTo>
                    <a:pt x="4219" y="9868"/>
                  </a:lnTo>
                  <a:lnTo>
                    <a:pt x="4293" y="9905"/>
                  </a:lnTo>
                  <a:lnTo>
                    <a:pt x="4476" y="9941"/>
                  </a:lnTo>
                  <a:lnTo>
                    <a:pt x="4659" y="9905"/>
                  </a:lnTo>
                  <a:lnTo>
                    <a:pt x="4806" y="9941"/>
                  </a:lnTo>
                  <a:lnTo>
                    <a:pt x="4953" y="9978"/>
                  </a:lnTo>
                  <a:lnTo>
                    <a:pt x="5100" y="10015"/>
                  </a:lnTo>
                  <a:lnTo>
                    <a:pt x="5246" y="10125"/>
                  </a:lnTo>
                  <a:lnTo>
                    <a:pt x="5320" y="10235"/>
                  </a:lnTo>
                  <a:lnTo>
                    <a:pt x="5430" y="10381"/>
                  </a:lnTo>
                  <a:lnTo>
                    <a:pt x="5466" y="10528"/>
                  </a:lnTo>
                  <a:lnTo>
                    <a:pt x="5503" y="10675"/>
                  </a:lnTo>
                  <a:lnTo>
                    <a:pt x="5540" y="10748"/>
                  </a:lnTo>
                  <a:lnTo>
                    <a:pt x="5613" y="10822"/>
                  </a:lnTo>
                  <a:lnTo>
                    <a:pt x="5833" y="10822"/>
                  </a:lnTo>
                  <a:lnTo>
                    <a:pt x="5907" y="10748"/>
                  </a:lnTo>
                  <a:lnTo>
                    <a:pt x="5943" y="10711"/>
                  </a:lnTo>
                  <a:lnTo>
                    <a:pt x="5980" y="10601"/>
                  </a:lnTo>
                  <a:lnTo>
                    <a:pt x="5907" y="10308"/>
                  </a:lnTo>
                  <a:lnTo>
                    <a:pt x="5760" y="10051"/>
                  </a:lnTo>
                  <a:lnTo>
                    <a:pt x="5576" y="9831"/>
                  </a:lnTo>
                  <a:lnTo>
                    <a:pt x="5356" y="9648"/>
                  </a:lnTo>
                  <a:lnTo>
                    <a:pt x="5100" y="9538"/>
                  </a:lnTo>
                  <a:lnTo>
                    <a:pt x="4806" y="9501"/>
                  </a:lnTo>
                  <a:close/>
                  <a:moveTo>
                    <a:pt x="4879" y="8547"/>
                  </a:moveTo>
                  <a:lnTo>
                    <a:pt x="5136" y="8621"/>
                  </a:lnTo>
                  <a:lnTo>
                    <a:pt x="5393" y="8731"/>
                  </a:lnTo>
                  <a:lnTo>
                    <a:pt x="5650" y="8877"/>
                  </a:lnTo>
                  <a:lnTo>
                    <a:pt x="5907" y="9061"/>
                  </a:lnTo>
                  <a:lnTo>
                    <a:pt x="6090" y="9244"/>
                  </a:lnTo>
                  <a:lnTo>
                    <a:pt x="6310" y="9464"/>
                  </a:lnTo>
                  <a:lnTo>
                    <a:pt x="6457" y="9684"/>
                  </a:lnTo>
                  <a:lnTo>
                    <a:pt x="6603" y="9941"/>
                  </a:lnTo>
                  <a:lnTo>
                    <a:pt x="6714" y="10198"/>
                  </a:lnTo>
                  <a:lnTo>
                    <a:pt x="6787" y="10491"/>
                  </a:lnTo>
                  <a:lnTo>
                    <a:pt x="6860" y="10748"/>
                  </a:lnTo>
                  <a:lnTo>
                    <a:pt x="6934" y="11078"/>
                  </a:lnTo>
                  <a:lnTo>
                    <a:pt x="6934" y="11372"/>
                  </a:lnTo>
                  <a:lnTo>
                    <a:pt x="6934" y="11665"/>
                  </a:lnTo>
                  <a:lnTo>
                    <a:pt x="6934" y="11995"/>
                  </a:lnTo>
                  <a:lnTo>
                    <a:pt x="6824" y="12619"/>
                  </a:lnTo>
                  <a:lnTo>
                    <a:pt x="6677" y="13206"/>
                  </a:lnTo>
                  <a:lnTo>
                    <a:pt x="6530" y="13499"/>
                  </a:lnTo>
                  <a:lnTo>
                    <a:pt x="6383" y="13793"/>
                  </a:lnTo>
                  <a:lnTo>
                    <a:pt x="6310" y="13939"/>
                  </a:lnTo>
                  <a:lnTo>
                    <a:pt x="6163" y="14050"/>
                  </a:lnTo>
                  <a:lnTo>
                    <a:pt x="5907" y="14270"/>
                  </a:lnTo>
                  <a:lnTo>
                    <a:pt x="5540" y="14526"/>
                  </a:lnTo>
                  <a:lnTo>
                    <a:pt x="5173" y="14857"/>
                  </a:lnTo>
                  <a:lnTo>
                    <a:pt x="5026" y="14967"/>
                  </a:lnTo>
                  <a:lnTo>
                    <a:pt x="4659" y="15187"/>
                  </a:lnTo>
                  <a:lnTo>
                    <a:pt x="4659" y="15187"/>
                  </a:lnTo>
                  <a:lnTo>
                    <a:pt x="4806" y="14857"/>
                  </a:lnTo>
                  <a:lnTo>
                    <a:pt x="4916" y="14636"/>
                  </a:lnTo>
                  <a:lnTo>
                    <a:pt x="4953" y="14490"/>
                  </a:lnTo>
                  <a:lnTo>
                    <a:pt x="4989" y="14380"/>
                  </a:lnTo>
                  <a:lnTo>
                    <a:pt x="4953" y="14270"/>
                  </a:lnTo>
                  <a:lnTo>
                    <a:pt x="4916" y="14160"/>
                  </a:lnTo>
                  <a:lnTo>
                    <a:pt x="4843" y="14123"/>
                  </a:lnTo>
                  <a:lnTo>
                    <a:pt x="4659" y="14123"/>
                  </a:lnTo>
                  <a:lnTo>
                    <a:pt x="4586" y="14160"/>
                  </a:lnTo>
                  <a:lnTo>
                    <a:pt x="4549" y="14233"/>
                  </a:lnTo>
                  <a:lnTo>
                    <a:pt x="4513" y="14343"/>
                  </a:lnTo>
                  <a:lnTo>
                    <a:pt x="4549" y="14453"/>
                  </a:lnTo>
                  <a:lnTo>
                    <a:pt x="4513" y="14526"/>
                  </a:lnTo>
                  <a:lnTo>
                    <a:pt x="4439" y="14783"/>
                  </a:lnTo>
                  <a:lnTo>
                    <a:pt x="4366" y="15003"/>
                  </a:lnTo>
                  <a:lnTo>
                    <a:pt x="4329" y="15260"/>
                  </a:lnTo>
                  <a:lnTo>
                    <a:pt x="4366" y="15333"/>
                  </a:lnTo>
                  <a:lnTo>
                    <a:pt x="4293" y="15370"/>
                  </a:lnTo>
                  <a:lnTo>
                    <a:pt x="3999" y="15480"/>
                  </a:lnTo>
                  <a:lnTo>
                    <a:pt x="3632" y="15590"/>
                  </a:lnTo>
                  <a:lnTo>
                    <a:pt x="3816" y="15333"/>
                  </a:lnTo>
                  <a:lnTo>
                    <a:pt x="4109" y="14746"/>
                  </a:lnTo>
                  <a:lnTo>
                    <a:pt x="4109" y="14673"/>
                  </a:lnTo>
                  <a:lnTo>
                    <a:pt x="4109" y="14600"/>
                  </a:lnTo>
                  <a:lnTo>
                    <a:pt x="4072" y="14526"/>
                  </a:lnTo>
                  <a:lnTo>
                    <a:pt x="4036" y="14490"/>
                  </a:lnTo>
                  <a:lnTo>
                    <a:pt x="3962" y="14453"/>
                  </a:lnTo>
                  <a:lnTo>
                    <a:pt x="3889" y="14453"/>
                  </a:lnTo>
                  <a:lnTo>
                    <a:pt x="3816" y="14490"/>
                  </a:lnTo>
                  <a:lnTo>
                    <a:pt x="3779" y="14563"/>
                  </a:lnTo>
                  <a:lnTo>
                    <a:pt x="3486" y="15150"/>
                  </a:lnTo>
                  <a:lnTo>
                    <a:pt x="3339" y="15407"/>
                  </a:lnTo>
                  <a:lnTo>
                    <a:pt x="3229" y="15663"/>
                  </a:lnTo>
                  <a:lnTo>
                    <a:pt x="2899" y="15700"/>
                  </a:lnTo>
                  <a:lnTo>
                    <a:pt x="2532" y="15627"/>
                  </a:lnTo>
                  <a:lnTo>
                    <a:pt x="2752" y="15407"/>
                  </a:lnTo>
                  <a:lnTo>
                    <a:pt x="2935" y="15187"/>
                  </a:lnTo>
                  <a:lnTo>
                    <a:pt x="3119" y="14893"/>
                  </a:lnTo>
                  <a:lnTo>
                    <a:pt x="3265" y="14600"/>
                  </a:lnTo>
                  <a:lnTo>
                    <a:pt x="3339" y="14600"/>
                  </a:lnTo>
                  <a:lnTo>
                    <a:pt x="3375" y="14526"/>
                  </a:lnTo>
                  <a:lnTo>
                    <a:pt x="3412" y="14490"/>
                  </a:lnTo>
                  <a:lnTo>
                    <a:pt x="3449" y="14380"/>
                  </a:lnTo>
                  <a:lnTo>
                    <a:pt x="3412" y="14343"/>
                  </a:lnTo>
                  <a:lnTo>
                    <a:pt x="3412" y="14270"/>
                  </a:lnTo>
                  <a:lnTo>
                    <a:pt x="3339" y="14233"/>
                  </a:lnTo>
                  <a:lnTo>
                    <a:pt x="3229" y="14196"/>
                  </a:lnTo>
                  <a:lnTo>
                    <a:pt x="3155" y="14196"/>
                  </a:lnTo>
                  <a:lnTo>
                    <a:pt x="3045" y="14233"/>
                  </a:lnTo>
                  <a:lnTo>
                    <a:pt x="2935" y="14380"/>
                  </a:lnTo>
                  <a:lnTo>
                    <a:pt x="2752" y="14673"/>
                  </a:lnTo>
                  <a:lnTo>
                    <a:pt x="2495" y="15077"/>
                  </a:lnTo>
                  <a:lnTo>
                    <a:pt x="2238" y="15443"/>
                  </a:lnTo>
                  <a:lnTo>
                    <a:pt x="2202" y="15553"/>
                  </a:lnTo>
                  <a:lnTo>
                    <a:pt x="1908" y="15370"/>
                  </a:lnTo>
                  <a:lnTo>
                    <a:pt x="1615" y="15187"/>
                  </a:lnTo>
                  <a:lnTo>
                    <a:pt x="1761" y="15077"/>
                  </a:lnTo>
                  <a:lnTo>
                    <a:pt x="1872" y="14967"/>
                  </a:lnTo>
                  <a:lnTo>
                    <a:pt x="2238" y="14563"/>
                  </a:lnTo>
                  <a:lnTo>
                    <a:pt x="2568" y="14196"/>
                  </a:lnTo>
                  <a:lnTo>
                    <a:pt x="2715" y="13976"/>
                  </a:lnTo>
                  <a:lnTo>
                    <a:pt x="2789" y="13756"/>
                  </a:lnTo>
                  <a:lnTo>
                    <a:pt x="2789" y="13683"/>
                  </a:lnTo>
                  <a:lnTo>
                    <a:pt x="2752" y="13609"/>
                  </a:lnTo>
                  <a:lnTo>
                    <a:pt x="2642" y="13609"/>
                  </a:lnTo>
                  <a:lnTo>
                    <a:pt x="2422" y="13719"/>
                  </a:lnTo>
                  <a:lnTo>
                    <a:pt x="2238" y="13866"/>
                  </a:lnTo>
                  <a:lnTo>
                    <a:pt x="1945" y="14233"/>
                  </a:lnTo>
                  <a:lnTo>
                    <a:pt x="1578" y="14673"/>
                  </a:lnTo>
                  <a:lnTo>
                    <a:pt x="1505" y="14820"/>
                  </a:lnTo>
                  <a:lnTo>
                    <a:pt x="1431" y="15003"/>
                  </a:lnTo>
                  <a:lnTo>
                    <a:pt x="1138" y="14636"/>
                  </a:lnTo>
                  <a:lnTo>
                    <a:pt x="1468" y="14306"/>
                  </a:lnTo>
                  <a:lnTo>
                    <a:pt x="1761" y="13939"/>
                  </a:lnTo>
                  <a:lnTo>
                    <a:pt x="2312" y="13206"/>
                  </a:lnTo>
                  <a:lnTo>
                    <a:pt x="2312" y="13132"/>
                  </a:lnTo>
                  <a:lnTo>
                    <a:pt x="2312" y="13059"/>
                  </a:lnTo>
                  <a:lnTo>
                    <a:pt x="2238" y="12949"/>
                  </a:lnTo>
                  <a:lnTo>
                    <a:pt x="2202" y="12912"/>
                  </a:lnTo>
                  <a:lnTo>
                    <a:pt x="2055" y="12912"/>
                  </a:lnTo>
                  <a:lnTo>
                    <a:pt x="1982" y="12949"/>
                  </a:lnTo>
                  <a:lnTo>
                    <a:pt x="1431" y="13646"/>
                  </a:lnTo>
                  <a:lnTo>
                    <a:pt x="1211" y="14013"/>
                  </a:lnTo>
                  <a:lnTo>
                    <a:pt x="991" y="14380"/>
                  </a:lnTo>
                  <a:lnTo>
                    <a:pt x="844" y="14050"/>
                  </a:lnTo>
                  <a:lnTo>
                    <a:pt x="698" y="13719"/>
                  </a:lnTo>
                  <a:lnTo>
                    <a:pt x="1028" y="13426"/>
                  </a:lnTo>
                  <a:lnTo>
                    <a:pt x="1358" y="13096"/>
                  </a:lnTo>
                  <a:lnTo>
                    <a:pt x="1872" y="12436"/>
                  </a:lnTo>
                  <a:lnTo>
                    <a:pt x="1908" y="12362"/>
                  </a:lnTo>
                  <a:lnTo>
                    <a:pt x="1908" y="12289"/>
                  </a:lnTo>
                  <a:lnTo>
                    <a:pt x="1872" y="12215"/>
                  </a:lnTo>
                  <a:lnTo>
                    <a:pt x="1835" y="12179"/>
                  </a:lnTo>
                  <a:lnTo>
                    <a:pt x="1761" y="12142"/>
                  </a:lnTo>
                  <a:lnTo>
                    <a:pt x="1688" y="12105"/>
                  </a:lnTo>
                  <a:lnTo>
                    <a:pt x="1615" y="12105"/>
                  </a:lnTo>
                  <a:lnTo>
                    <a:pt x="1541" y="12179"/>
                  </a:lnTo>
                  <a:lnTo>
                    <a:pt x="1065" y="12729"/>
                  </a:lnTo>
                  <a:lnTo>
                    <a:pt x="808" y="13022"/>
                  </a:lnTo>
                  <a:lnTo>
                    <a:pt x="624" y="13353"/>
                  </a:lnTo>
                  <a:lnTo>
                    <a:pt x="588" y="13206"/>
                  </a:lnTo>
                  <a:lnTo>
                    <a:pt x="551" y="12876"/>
                  </a:lnTo>
                  <a:lnTo>
                    <a:pt x="771" y="12656"/>
                  </a:lnTo>
                  <a:lnTo>
                    <a:pt x="1028" y="12399"/>
                  </a:lnTo>
                  <a:lnTo>
                    <a:pt x="1321" y="12069"/>
                  </a:lnTo>
                  <a:lnTo>
                    <a:pt x="1468" y="11885"/>
                  </a:lnTo>
                  <a:lnTo>
                    <a:pt x="1505" y="11775"/>
                  </a:lnTo>
                  <a:lnTo>
                    <a:pt x="1505" y="11665"/>
                  </a:lnTo>
                  <a:lnTo>
                    <a:pt x="1505" y="11592"/>
                  </a:lnTo>
                  <a:lnTo>
                    <a:pt x="1468" y="11555"/>
                  </a:lnTo>
                  <a:lnTo>
                    <a:pt x="1395" y="11518"/>
                  </a:lnTo>
                  <a:lnTo>
                    <a:pt x="1358" y="11555"/>
                  </a:lnTo>
                  <a:lnTo>
                    <a:pt x="1175" y="11629"/>
                  </a:lnTo>
                  <a:lnTo>
                    <a:pt x="1028" y="11775"/>
                  </a:lnTo>
                  <a:lnTo>
                    <a:pt x="771" y="12105"/>
                  </a:lnTo>
                  <a:lnTo>
                    <a:pt x="514" y="12436"/>
                  </a:lnTo>
                  <a:lnTo>
                    <a:pt x="514" y="11922"/>
                  </a:lnTo>
                  <a:lnTo>
                    <a:pt x="624" y="11812"/>
                  </a:lnTo>
                  <a:lnTo>
                    <a:pt x="734" y="11702"/>
                  </a:lnTo>
                  <a:lnTo>
                    <a:pt x="808" y="11482"/>
                  </a:lnTo>
                  <a:lnTo>
                    <a:pt x="991" y="11445"/>
                  </a:lnTo>
                  <a:lnTo>
                    <a:pt x="1138" y="11408"/>
                  </a:lnTo>
                  <a:lnTo>
                    <a:pt x="1248" y="11298"/>
                  </a:lnTo>
                  <a:lnTo>
                    <a:pt x="1358" y="11188"/>
                  </a:lnTo>
                  <a:lnTo>
                    <a:pt x="1468" y="11078"/>
                  </a:lnTo>
                  <a:lnTo>
                    <a:pt x="1505" y="10932"/>
                  </a:lnTo>
                  <a:lnTo>
                    <a:pt x="1505" y="10858"/>
                  </a:lnTo>
                  <a:lnTo>
                    <a:pt x="1505" y="10785"/>
                  </a:lnTo>
                  <a:lnTo>
                    <a:pt x="1468" y="10711"/>
                  </a:lnTo>
                  <a:lnTo>
                    <a:pt x="1395" y="10675"/>
                  </a:lnTo>
                  <a:lnTo>
                    <a:pt x="1175" y="10675"/>
                  </a:lnTo>
                  <a:lnTo>
                    <a:pt x="1101" y="10748"/>
                  </a:lnTo>
                  <a:lnTo>
                    <a:pt x="1065" y="10822"/>
                  </a:lnTo>
                  <a:lnTo>
                    <a:pt x="1028" y="10932"/>
                  </a:lnTo>
                  <a:lnTo>
                    <a:pt x="954" y="11005"/>
                  </a:lnTo>
                  <a:lnTo>
                    <a:pt x="844" y="11042"/>
                  </a:lnTo>
                  <a:lnTo>
                    <a:pt x="698" y="11078"/>
                  </a:lnTo>
                  <a:lnTo>
                    <a:pt x="881" y="10785"/>
                  </a:lnTo>
                  <a:lnTo>
                    <a:pt x="954" y="10675"/>
                  </a:lnTo>
                  <a:lnTo>
                    <a:pt x="1101" y="10565"/>
                  </a:lnTo>
                  <a:lnTo>
                    <a:pt x="1211" y="10455"/>
                  </a:lnTo>
                  <a:lnTo>
                    <a:pt x="1395" y="10418"/>
                  </a:lnTo>
                  <a:lnTo>
                    <a:pt x="1541" y="10345"/>
                  </a:lnTo>
                  <a:lnTo>
                    <a:pt x="1725" y="10345"/>
                  </a:lnTo>
                  <a:lnTo>
                    <a:pt x="2092" y="10308"/>
                  </a:lnTo>
                  <a:lnTo>
                    <a:pt x="2422" y="10271"/>
                  </a:lnTo>
                  <a:lnTo>
                    <a:pt x="2715" y="10161"/>
                  </a:lnTo>
                  <a:lnTo>
                    <a:pt x="3009" y="9978"/>
                  </a:lnTo>
                  <a:lnTo>
                    <a:pt x="3229" y="9721"/>
                  </a:lnTo>
                  <a:lnTo>
                    <a:pt x="3412" y="9464"/>
                  </a:lnTo>
                  <a:lnTo>
                    <a:pt x="3559" y="9171"/>
                  </a:lnTo>
                  <a:lnTo>
                    <a:pt x="3706" y="8841"/>
                  </a:lnTo>
                  <a:lnTo>
                    <a:pt x="3706" y="8804"/>
                  </a:lnTo>
                  <a:lnTo>
                    <a:pt x="3706" y="8767"/>
                  </a:lnTo>
                  <a:lnTo>
                    <a:pt x="3926" y="8731"/>
                  </a:lnTo>
                  <a:lnTo>
                    <a:pt x="4146" y="8657"/>
                  </a:lnTo>
                  <a:lnTo>
                    <a:pt x="4366" y="8584"/>
                  </a:lnTo>
                  <a:lnTo>
                    <a:pt x="4586" y="8547"/>
                  </a:lnTo>
                  <a:close/>
                  <a:moveTo>
                    <a:pt x="3265" y="7484"/>
                  </a:moveTo>
                  <a:lnTo>
                    <a:pt x="3009" y="7557"/>
                  </a:lnTo>
                  <a:lnTo>
                    <a:pt x="2789" y="7704"/>
                  </a:lnTo>
                  <a:lnTo>
                    <a:pt x="2568" y="7850"/>
                  </a:lnTo>
                  <a:lnTo>
                    <a:pt x="2422" y="7997"/>
                  </a:lnTo>
                  <a:lnTo>
                    <a:pt x="2275" y="8180"/>
                  </a:lnTo>
                  <a:lnTo>
                    <a:pt x="2165" y="8364"/>
                  </a:lnTo>
                  <a:lnTo>
                    <a:pt x="2092" y="8584"/>
                  </a:lnTo>
                  <a:lnTo>
                    <a:pt x="2018" y="8254"/>
                  </a:lnTo>
                  <a:lnTo>
                    <a:pt x="1945" y="7924"/>
                  </a:lnTo>
                  <a:lnTo>
                    <a:pt x="1872" y="7850"/>
                  </a:lnTo>
                  <a:lnTo>
                    <a:pt x="1835" y="7850"/>
                  </a:lnTo>
                  <a:lnTo>
                    <a:pt x="1761" y="7887"/>
                  </a:lnTo>
                  <a:lnTo>
                    <a:pt x="1688" y="7997"/>
                  </a:lnTo>
                  <a:lnTo>
                    <a:pt x="1651" y="8107"/>
                  </a:lnTo>
                  <a:lnTo>
                    <a:pt x="1615" y="8364"/>
                  </a:lnTo>
                  <a:lnTo>
                    <a:pt x="1651" y="8657"/>
                  </a:lnTo>
                  <a:lnTo>
                    <a:pt x="1725" y="8914"/>
                  </a:lnTo>
                  <a:lnTo>
                    <a:pt x="1872" y="9208"/>
                  </a:lnTo>
                  <a:lnTo>
                    <a:pt x="2055" y="9428"/>
                  </a:lnTo>
                  <a:lnTo>
                    <a:pt x="2275" y="9611"/>
                  </a:lnTo>
                  <a:lnTo>
                    <a:pt x="2495" y="9758"/>
                  </a:lnTo>
                  <a:lnTo>
                    <a:pt x="2312" y="9831"/>
                  </a:lnTo>
                  <a:lnTo>
                    <a:pt x="2128" y="9868"/>
                  </a:lnTo>
                  <a:lnTo>
                    <a:pt x="1688" y="9868"/>
                  </a:lnTo>
                  <a:lnTo>
                    <a:pt x="1468" y="9905"/>
                  </a:lnTo>
                  <a:lnTo>
                    <a:pt x="1248" y="9941"/>
                  </a:lnTo>
                  <a:lnTo>
                    <a:pt x="1065" y="10015"/>
                  </a:lnTo>
                  <a:lnTo>
                    <a:pt x="881" y="10125"/>
                  </a:lnTo>
                  <a:lnTo>
                    <a:pt x="588" y="10381"/>
                  </a:lnTo>
                  <a:lnTo>
                    <a:pt x="441" y="10528"/>
                  </a:lnTo>
                  <a:lnTo>
                    <a:pt x="331" y="10711"/>
                  </a:lnTo>
                  <a:lnTo>
                    <a:pt x="221" y="10932"/>
                  </a:lnTo>
                  <a:lnTo>
                    <a:pt x="147" y="11115"/>
                  </a:lnTo>
                  <a:lnTo>
                    <a:pt x="37" y="11592"/>
                  </a:lnTo>
                  <a:lnTo>
                    <a:pt x="1" y="12069"/>
                  </a:lnTo>
                  <a:lnTo>
                    <a:pt x="1" y="12546"/>
                  </a:lnTo>
                  <a:lnTo>
                    <a:pt x="74" y="13022"/>
                  </a:lnTo>
                  <a:lnTo>
                    <a:pt x="147" y="13463"/>
                  </a:lnTo>
                  <a:lnTo>
                    <a:pt x="258" y="13903"/>
                  </a:lnTo>
                  <a:lnTo>
                    <a:pt x="404" y="14270"/>
                  </a:lnTo>
                  <a:lnTo>
                    <a:pt x="588" y="14673"/>
                  </a:lnTo>
                  <a:lnTo>
                    <a:pt x="844" y="15040"/>
                  </a:lnTo>
                  <a:lnTo>
                    <a:pt x="1101" y="15333"/>
                  </a:lnTo>
                  <a:lnTo>
                    <a:pt x="1431" y="15627"/>
                  </a:lnTo>
                  <a:lnTo>
                    <a:pt x="1761" y="15847"/>
                  </a:lnTo>
                  <a:lnTo>
                    <a:pt x="2165" y="16030"/>
                  </a:lnTo>
                  <a:lnTo>
                    <a:pt x="2568" y="16140"/>
                  </a:lnTo>
                  <a:lnTo>
                    <a:pt x="2789" y="16177"/>
                  </a:lnTo>
                  <a:lnTo>
                    <a:pt x="3009" y="16177"/>
                  </a:lnTo>
                  <a:lnTo>
                    <a:pt x="3486" y="16140"/>
                  </a:lnTo>
                  <a:lnTo>
                    <a:pt x="3926" y="16030"/>
                  </a:lnTo>
                  <a:lnTo>
                    <a:pt x="4329" y="15884"/>
                  </a:lnTo>
                  <a:lnTo>
                    <a:pt x="4696" y="15700"/>
                  </a:lnTo>
                  <a:lnTo>
                    <a:pt x="5100" y="15517"/>
                  </a:lnTo>
                  <a:lnTo>
                    <a:pt x="5430" y="15297"/>
                  </a:lnTo>
                  <a:lnTo>
                    <a:pt x="5613" y="15150"/>
                  </a:lnTo>
                  <a:lnTo>
                    <a:pt x="5723" y="15003"/>
                  </a:lnTo>
                  <a:lnTo>
                    <a:pt x="6310" y="14490"/>
                  </a:lnTo>
                  <a:lnTo>
                    <a:pt x="6567" y="14270"/>
                  </a:lnTo>
                  <a:lnTo>
                    <a:pt x="6714" y="14160"/>
                  </a:lnTo>
                  <a:lnTo>
                    <a:pt x="6787" y="14013"/>
                  </a:lnTo>
                  <a:lnTo>
                    <a:pt x="6970" y="13683"/>
                  </a:lnTo>
                  <a:lnTo>
                    <a:pt x="7117" y="13316"/>
                  </a:lnTo>
                  <a:lnTo>
                    <a:pt x="7227" y="12949"/>
                  </a:lnTo>
                  <a:lnTo>
                    <a:pt x="7300" y="12619"/>
                  </a:lnTo>
                  <a:lnTo>
                    <a:pt x="7374" y="12252"/>
                  </a:lnTo>
                  <a:lnTo>
                    <a:pt x="7410" y="11885"/>
                  </a:lnTo>
                  <a:lnTo>
                    <a:pt x="7410" y="11518"/>
                  </a:lnTo>
                  <a:lnTo>
                    <a:pt x="7374" y="11152"/>
                  </a:lnTo>
                  <a:lnTo>
                    <a:pt x="7337" y="10785"/>
                  </a:lnTo>
                  <a:lnTo>
                    <a:pt x="7264" y="10418"/>
                  </a:lnTo>
                  <a:lnTo>
                    <a:pt x="7154" y="10125"/>
                  </a:lnTo>
                  <a:lnTo>
                    <a:pt x="7007" y="9794"/>
                  </a:lnTo>
                  <a:lnTo>
                    <a:pt x="6860" y="9538"/>
                  </a:lnTo>
                  <a:lnTo>
                    <a:pt x="6677" y="9244"/>
                  </a:lnTo>
                  <a:lnTo>
                    <a:pt x="6457" y="8987"/>
                  </a:lnTo>
                  <a:lnTo>
                    <a:pt x="6237" y="8767"/>
                  </a:lnTo>
                  <a:lnTo>
                    <a:pt x="5980" y="8584"/>
                  </a:lnTo>
                  <a:lnTo>
                    <a:pt x="5686" y="8401"/>
                  </a:lnTo>
                  <a:lnTo>
                    <a:pt x="5393" y="8291"/>
                  </a:lnTo>
                  <a:lnTo>
                    <a:pt x="5100" y="8180"/>
                  </a:lnTo>
                  <a:lnTo>
                    <a:pt x="4769" y="8144"/>
                  </a:lnTo>
                  <a:lnTo>
                    <a:pt x="4476" y="8144"/>
                  </a:lnTo>
                  <a:lnTo>
                    <a:pt x="4219" y="8180"/>
                  </a:lnTo>
                  <a:lnTo>
                    <a:pt x="3926" y="8291"/>
                  </a:lnTo>
                  <a:lnTo>
                    <a:pt x="3816" y="8364"/>
                  </a:lnTo>
                  <a:lnTo>
                    <a:pt x="3706" y="8437"/>
                  </a:lnTo>
                  <a:lnTo>
                    <a:pt x="3632" y="8547"/>
                  </a:lnTo>
                  <a:lnTo>
                    <a:pt x="3559" y="8657"/>
                  </a:lnTo>
                  <a:lnTo>
                    <a:pt x="3559" y="8694"/>
                  </a:lnTo>
                  <a:lnTo>
                    <a:pt x="3522" y="8731"/>
                  </a:lnTo>
                  <a:lnTo>
                    <a:pt x="3486" y="8767"/>
                  </a:lnTo>
                  <a:lnTo>
                    <a:pt x="3192" y="9171"/>
                  </a:lnTo>
                  <a:lnTo>
                    <a:pt x="3009" y="9354"/>
                  </a:lnTo>
                  <a:lnTo>
                    <a:pt x="2825" y="9538"/>
                  </a:lnTo>
                  <a:lnTo>
                    <a:pt x="2789" y="9464"/>
                  </a:lnTo>
                  <a:lnTo>
                    <a:pt x="2458" y="9171"/>
                  </a:lnTo>
                  <a:lnTo>
                    <a:pt x="2348" y="9024"/>
                  </a:lnTo>
                  <a:lnTo>
                    <a:pt x="2202" y="8877"/>
                  </a:lnTo>
                  <a:lnTo>
                    <a:pt x="2275" y="8877"/>
                  </a:lnTo>
                  <a:lnTo>
                    <a:pt x="2312" y="8841"/>
                  </a:lnTo>
                  <a:lnTo>
                    <a:pt x="2532" y="8841"/>
                  </a:lnTo>
                  <a:lnTo>
                    <a:pt x="2715" y="8804"/>
                  </a:lnTo>
                  <a:lnTo>
                    <a:pt x="2899" y="8731"/>
                  </a:lnTo>
                  <a:lnTo>
                    <a:pt x="3045" y="8621"/>
                  </a:lnTo>
                  <a:lnTo>
                    <a:pt x="3265" y="8474"/>
                  </a:lnTo>
                  <a:lnTo>
                    <a:pt x="3486" y="8254"/>
                  </a:lnTo>
                  <a:lnTo>
                    <a:pt x="3669" y="8034"/>
                  </a:lnTo>
                  <a:lnTo>
                    <a:pt x="3816" y="7814"/>
                  </a:lnTo>
                  <a:lnTo>
                    <a:pt x="3852" y="7740"/>
                  </a:lnTo>
                  <a:lnTo>
                    <a:pt x="3852" y="7667"/>
                  </a:lnTo>
                  <a:lnTo>
                    <a:pt x="3779" y="7557"/>
                  </a:lnTo>
                  <a:lnTo>
                    <a:pt x="3669" y="7484"/>
                  </a:lnTo>
                  <a:lnTo>
                    <a:pt x="3596" y="7484"/>
                  </a:lnTo>
                  <a:lnTo>
                    <a:pt x="3522" y="7520"/>
                  </a:lnTo>
                  <a:lnTo>
                    <a:pt x="3412" y="7484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" name="Google Shape;333;p6"/>
            <p:cNvSpPr/>
            <p:nvPr/>
          </p:nvSpPr>
          <p:spPr>
            <a:xfrm>
              <a:off x="6823375" y="1978500"/>
              <a:ext cx="365025" cy="447525"/>
            </a:xfrm>
            <a:custGeom>
              <a:avLst/>
              <a:gdLst/>
              <a:ahLst/>
              <a:cxnLst/>
              <a:rect l="l" t="t" r="r" b="b"/>
              <a:pathLst>
                <a:path w="14601" h="17901" extrusionOk="0">
                  <a:moveTo>
                    <a:pt x="10492" y="4329"/>
                  </a:moveTo>
                  <a:lnTo>
                    <a:pt x="10859" y="4769"/>
                  </a:lnTo>
                  <a:lnTo>
                    <a:pt x="10712" y="4769"/>
                  </a:lnTo>
                  <a:lnTo>
                    <a:pt x="10712" y="4696"/>
                  </a:lnTo>
                  <a:lnTo>
                    <a:pt x="10675" y="4622"/>
                  </a:lnTo>
                  <a:lnTo>
                    <a:pt x="10639" y="4622"/>
                  </a:lnTo>
                  <a:lnTo>
                    <a:pt x="10602" y="4549"/>
                  </a:lnTo>
                  <a:lnTo>
                    <a:pt x="10565" y="4512"/>
                  </a:lnTo>
                  <a:lnTo>
                    <a:pt x="10455" y="4475"/>
                  </a:lnTo>
                  <a:lnTo>
                    <a:pt x="10345" y="4512"/>
                  </a:lnTo>
                  <a:lnTo>
                    <a:pt x="10308" y="4549"/>
                  </a:lnTo>
                  <a:lnTo>
                    <a:pt x="10272" y="4622"/>
                  </a:lnTo>
                  <a:lnTo>
                    <a:pt x="10272" y="4696"/>
                  </a:lnTo>
                  <a:lnTo>
                    <a:pt x="10052" y="4622"/>
                  </a:lnTo>
                  <a:lnTo>
                    <a:pt x="10492" y="4329"/>
                  </a:lnTo>
                  <a:close/>
                  <a:moveTo>
                    <a:pt x="6897" y="3448"/>
                  </a:moveTo>
                  <a:lnTo>
                    <a:pt x="7044" y="3485"/>
                  </a:lnTo>
                  <a:lnTo>
                    <a:pt x="7227" y="3522"/>
                  </a:lnTo>
                  <a:lnTo>
                    <a:pt x="7374" y="3595"/>
                  </a:lnTo>
                  <a:lnTo>
                    <a:pt x="7484" y="3705"/>
                  </a:lnTo>
                  <a:lnTo>
                    <a:pt x="7521" y="3815"/>
                  </a:lnTo>
                  <a:lnTo>
                    <a:pt x="7521" y="3889"/>
                  </a:lnTo>
                  <a:lnTo>
                    <a:pt x="7484" y="3999"/>
                  </a:lnTo>
                  <a:lnTo>
                    <a:pt x="7447" y="4109"/>
                  </a:lnTo>
                  <a:lnTo>
                    <a:pt x="7264" y="4292"/>
                  </a:lnTo>
                  <a:lnTo>
                    <a:pt x="7154" y="4439"/>
                  </a:lnTo>
                  <a:lnTo>
                    <a:pt x="6934" y="4732"/>
                  </a:lnTo>
                  <a:lnTo>
                    <a:pt x="6714" y="4952"/>
                  </a:lnTo>
                  <a:lnTo>
                    <a:pt x="6494" y="5099"/>
                  </a:lnTo>
                  <a:lnTo>
                    <a:pt x="6384" y="5136"/>
                  </a:lnTo>
                  <a:lnTo>
                    <a:pt x="6310" y="5136"/>
                  </a:lnTo>
                  <a:lnTo>
                    <a:pt x="6237" y="5062"/>
                  </a:lnTo>
                  <a:lnTo>
                    <a:pt x="6200" y="4989"/>
                  </a:lnTo>
                  <a:lnTo>
                    <a:pt x="6163" y="4806"/>
                  </a:lnTo>
                  <a:lnTo>
                    <a:pt x="6163" y="4659"/>
                  </a:lnTo>
                  <a:lnTo>
                    <a:pt x="6163" y="4145"/>
                  </a:lnTo>
                  <a:lnTo>
                    <a:pt x="6127" y="3595"/>
                  </a:lnTo>
                  <a:lnTo>
                    <a:pt x="6273" y="3522"/>
                  </a:lnTo>
                  <a:lnTo>
                    <a:pt x="6420" y="3485"/>
                  </a:lnTo>
                  <a:lnTo>
                    <a:pt x="6567" y="3448"/>
                  </a:lnTo>
                  <a:close/>
                  <a:moveTo>
                    <a:pt x="6457" y="3118"/>
                  </a:moveTo>
                  <a:lnTo>
                    <a:pt x="6237" y="3192"/>
                  </a:lnTo>
                  <a:lnTo>
                    <a:pt x="6017" y="3265"/>
                  </a:lnTo>
                  <a:lnTo>
                    <a:pt x="5833" y="3375"/>
                  </a:lnTo>
                  <a:lnTo>
                    <a:pt x="5723" y="3558"/>
                  </a:lnTo>
                  <a:lnTo>
                    <a:pt x="5723" y="3632"/>
                  </a:lnTo>
                  <a:lnTo>
                    <a:pt x="5760" y="3668"/>
                  </a:lnTo>
                  <a:lnTo>
                    <a:pt x="5797" y="3705"/>
                  </a:lnTo>
                  <a:lnTo>
                    <a:pt x="5870" y="3705"/>
                  </a:lnTo>
                  <a:lnTo>
                    <a:pt x="5980" y="3668"/>
                  </a:lnTo>
                  <a:lnTo>
                    <a:pt x="5943" y="4219"/>
                  </a:lnTo>
                  <a:lnTo>
                    <a:pt x="5943" y="4769"/>
                  </a:lnTo>
                  <a:lnTo>
                    <a:pt x="5943" y="4952"/>
                  </a:lnTo>
                  <a:lnTo>
                    <a:pt x="5980" y="5099"/>
                  </a:lnTo>
                  <a:lnTo>
                    <a:pt x="6053" y="5209"/>
                  </a:lnTo>
                  <a:lnTo>
                    <a:pt x="6163" y="5319"/>
                  </a:lnTo>
                  <a:lnTo>
                    <a:pt x="6237" y="5393"/>
                  </a:lnTo>
                  <a:lnTo>
                    <a:pt x="6530" y="5393"/>
                  </a:lnTo>
                  <a:lnTo>
                    <a:pt x="6714" y="5282"/>
                  </a:lnTo>
                  <a:lnTo>
                    <a:pt x="6897" y="5136"/>
                  </a:lnTo>
                  <a:lnTo>
                    <a:pt x="7227" y="4806"/>
                  </a:lnTo>
                  <a:lnTo>
                    <a:pt x="7447" y="4512"/>
                  </a:lnTo>
                  <a:lnTo>
                    <a:pt x="7594" y="4329"/>
                  </a:lnTo>
                  <a:lnTo>
                    <a:pt x="7741" y="4182"/>
                  </a:lnTo>
                  <a:lnTo>
                    <a:pt x="7814" y="3962"/>
                  </a:lnTo>
                  <a:lnTo>
                    <a:pt x="7851" y="3852"/>
                  </a:lnTo>
                  <a:lnTo>
                    <a:pt x="7851" y="3742"/>
                  </a:lnTo>
                  <a:lnTo>
                    <a:pt x="7777" y="3595"/>
                  </a:lnTo>
                  <a:lnTo>
                    <a:pt x="7667" y="3448"/>
                  </a:lnTo>
                  <a:lnTo>
                    <a:pt x="7521" y="3302"/>
                  </a:lnTo>
                  <a:lnTo>
                    <a:pt x="7374" y="3228"/>
                  </a:lnTo>
                  <a:lnTo>
                    <a:pt x="7190" y="3155"/>
                  </a:lnTo>
                  <a:lnTo>
                    <a:pt x="6970" y="3118"/>
                  </a:lnTo>
                  <a:close/>
                  <a:moveTo>
                    <a:pt x="2789" y="3522"/>
                  </a:moveTo>
                  <a:lnTo>
                    <a:pt x="2935" y="3668"/>
                  </a:lnTo>
                  <a:lnTo>
                    <a:pt x="3082" y="3779"/>
                  </a:lnTo>
                  <a:lnTo>
                    <a:pt x="3449" y="3925"/>
                  </a:lnTo>
                  <a:lnTo>
                    <a:pt x="3632" y="3999"/>
                  </a:lnTo>
                  <a:lnTo>
                    <a:pt x="3669" y="4072"/>
                  </a:lnTo>
                  <a:lnTo>
                    <a:pt x="3706" y="4145"/>
                  </a:lnTo>
                  <a:lnTo>
                    <a:pt x="3706" y="4219"/>
                  </a:lnTo>
                  <a:lnTo>
                    <a:pt x="3742" y="4255"/>
                  </a:lnTo>
                  <a:lnTo>
                    <a:pt x="3779" y="4292"/>
                  </a:lnTo>
                  <a:lnTo>
                    <a:pt x="3852" y="4329"/>
                  </a:lnTo>
                  <a:lnTo>
                    <a:pt x="4036" y="4402"/>
                  </a:lnTo>
                  <a:lnTo>
                    <a:pt x="4219" y="4475"/>
                  </a:lnTo>
                  <a:lnTo>
                    <a:pt x="4403" y="4586"/>
                  </a:lnTo>
                  <a:lnTo>
                    <a:pt x="4549" y="4696"/>
                  </a:lnTo>
                  <a:lnTo>
                    <a:pt x="4843" y="5026"/>
                  </a:lnTo>
                  <a:lnTo>
                    <a:pt x="5100" y="5319"/>
                  </a:lnTo>
                  <a:lnTo>
                    <a:pt x="4770" y="5356"/>
                  </a:lnTo>
                  <a:lnTo>
                    <a:pt x="4476" y="5356"/>
                  </a:lnTo>
                  <a:lnTo>
                    <a:pt x="3816" y="5319"/>
                  </a:lnTo>
                  <a:lnTo>
                    <a:pt x="3486" y="5319"/>
                  </a:lnTo>
                  <a:lnTo>
                    <a:pt x="3156" y="5393"/>
                  </a:lnTo>
                  <a:lnTo>
                    <a:pt x="2972" y="5466"/>
                  </a:lnTo>
                  <a:lnTo>
                    <a:pt x="2789" y="5576"/>
                  </a:lnTo>
                  <a:lnTo>
                    <a:pt x="2605" y="5649"/>
                  </a:lnTo>
                  <a:lnTo>
                    <a:pt x="2495" y="5686"/>
                  </a:lnTo>
                  <a:lnTo>
                    <a:pt x="2349" y="5686"/>
                  </a:lnTo>
                  <a:lnTo>
                    <a:pt x="2312" y="5723"/>
                  </a:lnTo>
                  <a:lnTo>
                    <a:pt x="2275" y="5796"/>
                  </a:lnTo>
                  <a:lnTo>
                    <a:pt x="2275" y="5833"/>
                  </a:lnTo>
                  <a:lnTo>
                    <a:pt x="2349" y="6676"/>
                  </a:lnTo>
                  <a:lnTo>
                    <a:pt x="2128" y="6493"/>
                  </a:lnTo>
                  <a:lnTo>
                    <a:pt x="1908" y="6383"/>
                  </a:lnTo>
                  <a:lnTo>
                    <a:pt x="1908" y="6126"/>
                  </a:lnTo>
                  <a:lnTo>
                    <a:pt x="1835" y="5906"/>
                  </a:lnTo>
                  <a:lnTo>
                    <a:pt x="1725" y="5796"/>
                  </a:lnTo>
                  <a:lnTo>
                    <a:pt x="1578" y="5723"/>
                  </a:lnTo>
                  <a:lnTo>
                    <a:pt x="1285" y="5649"/>
                  </a:lnTo>
                  <a:lnTo>
                    <a:pt x="1101" y="5649"/>
                  </a:lnTo>
                  <a:lnTo>
                    <a:pt x="918" y="5686"/>
                  </a:lnTo>
                  <a:lnTo>
                    <a:pt x="918" y="5686"/>
                  </a:lnTo>
                  <a:lnTo>
                    <a:pt x="1101" y="5356"/>
                  </a:lnTo>
                  <a:lnTo>
                    <a:pt x="1285" y="5026"/>
                  </a:lnTo>
                  <a:lnTo>
                    <a:pt x="1468" y="4732"/>
                  </a:lnTo>
                  <a:lnTo>
                    <a:pt x="1688" y="4439"/>
                  </a:lnTo>
                  <a:lnTo>
                    <a:pt x="1945" y="4182"/>
                  </a:lnTo>
                  <a:lnTo>
                    <a:pt x="2202" y="3962"/>
                  </a:lnTo>
                  <a:lnTo>
                    <a:pt x="2495" y="3742"/>
                  </a:lnTo>
                  <a:lnTo>
                    <a:pt x="2789" y="3522"/>
                  </a:lnTo>
                  <a:close/>
                  <a:moveTo>
                    <a:pt x="10639" y="7520"/>
                  </a:moveTo>
                  <a:lnTo>
                    <a:pt x="11042" y="7703"/>
                  </a:lnTo>
                  <a:lnTo>
                    <a:pt x="11336" y="7850"/>
                  </a:lnTo>
                  <a:lnTo>
                    <a:pt x="11482" y="7924"/>
                  </a:lnTo>
                  <a:lnTo>
                    <a:pt x="11629" y="7960"/>
                  </a:lnTo>
                  <a:lnTo>
                    <a:pt x="11556" y="8254"/>
                  </a:lnTo>
                  <a:lnTo>
                    <a:pt x="11225" y="8107"/>
                  </a:lnTo>
                  <a:lnTo>
                    <a:pt x="10895" y="7960"/>
                  </a:lnTo>
                  <a:lnTo>
                    <a:pt x="10785" y="7887"/>
                  </a:lnTo>
                  <a:lnTo>
                    <a:pt x="10639" y="7520"/>
                  </a:lnTo>
                  <a:close/>
                  <a:moveTo>
                    <a:pt x="10272" y="8070"/>
                  </a:moveTo>
                  <a:lnTo>
                    <a:pt x="10382" y="8144"/>
                  </a:lnTo>
                  <a:lnTo>
                    <a:pt x="10529" y="8217"/>
                  </a:lnTo>
                  <a:lnTo>
                    <a:pt x="10565" y="8327"/>
                  </a:lnTo>
                  <a:lnTo>
                    <a:pt x="10602" y="8400"/>
                  </a:lnTo>
                  <a:lnTo>
                    <a:pt x="10712" y="8437"/>
                  </a:lnTo>
                  <a:lnTo>
                    <a:pt x="10932" y="8510"/>
                  </a:lnTo>
                  <a:lnTo>
                    <a:pt x="11042" y="8547"/>
                  </a:lnTo>
                  <a:lnTo>
                    <a:pt x="11042" y="8584"/>
                  </a:lnTo>
                  <a:lnTo>
                    <a:pt x="11042" y="8657"/>
                  </a:lnTo>
                  <a:lnTo>
                    <a:pt x="11079" y="8731"/>
                  </a:lnTo>
                  <a:lnTo>
                    <a:pt x="11152" y="8804"/>
                  </a:lnTo>
                  <a:lnTo>
                    <a:pt x="11336" y="8841"/>
                  </a:lnTo>
                  <a:lnTo>
                    <a:pt x="11152" y="9244"/>
                  </a:lnTo>
                  <a:lnTo>
                    <a:pt x="11079" y="9171"/>
                  </a:lnTo>
                  <a:lnTo>
                    <a:pt x="10602" y="8767"/>
                  </a:lnTo>
                  <a:lnTo>
                    <a:pt x="10602" y="8547"/>
                  </a:lnTo>
                  <a:lnTo>
                    <a:pt x="10565" y="8364"/>
                  </a:lnTo>
                  <a:lnTo>
                    <a:pt x="10492" y="8254"/>
                  </a:lnTo>
                  <a:lnTo>
                    <a:pt x="10345" y="8180"/>
                  </a:lnTo>
                  <a:lnTo>
                    <a:pt x="10272" y="8070"/>
                  </a:lnTo>
                  <a:close/>
                  <a:moveTo>
                    <a:pt x="9135" y="4806"/>
                  </a:moveTo>
                  <a:lnTo>
                    <a:pt x="9501" y="4842"/>
                  </a:lnTo>
                  <a:lnTo>
                    <a:pt x="9575" y="4879"/>
                  </a:lnTo>
                  <a:lnTo>
                    <a:pt x="9611" y="4842"/>
                  </a:lnTo>
                  <a:lnTo>
                    <a:pt x="9905" y="4916"/>
                  </a:lnTo>
                  <a:lnTo>
                    <a:pt x="10198" y="5026"/>
                  </a:lnTo>
                  <a:lnTo>
                    <a:pt x="10015" y="5246"/>
                  </a:lnTo>
                  <a:lnTo>
                    <a:pt x="10015" y="5319"/>
                  </a:lnTo>
                  <a:lnTo>
                    <a:pt x="10052" y="5393"/>
                  </a:lnTo>
                  <a:lnTo>
                    <a:pt x="10125" y="5429"/>
                  </a:lnTo>
                  <a:lnTo>
                    <a:pt x="10198" y="5429"/>
                  </a:lnTo>
                  <a:lnTo>
                    <a:pt x="10418" y="5319"/>
                  </a:lnTo>
                  <a:lnTo>
                    <a:pt x="10639" y="5246"/>
                  </a:lnTo>
                  <a:lnTo>
                    <a:pt x="10859" y="5209"/>
                  </a:lnTo>
                  <a:lnTo>
                    <a:pt x="11115" y="5172"/>
                  </a:lnTo>
                  <a:lnTo>
                    <a:pt x="11336" y="5613"/>
                  </a:lnTo>
                  <a:lnTo>
                    <a:pt x="10859" y="5723"/>
                  </a:lnTo>
                  <a:lnTo>
                    <a:pt x="10602" y="5796"/>
                  </a:lnTo>
                  <a:lnTo>
                    <a:pt x="10382" y="5906"/>
                  </a:lnTo>
                  <a:lnTo>
                    <a:pt x="10345" y="5943"/>
                  </a:lnTo>
                  <a:lnTo>
                    <a:pt x="10345" y="5979"/>
                  </a:lnTo>
                  <a:lnTo>
                    <a:pt x="10345" y="6016"/>
                  </a:lnTo>
                  <a:lnTo>
                    <a:pt x="10382" y="6053"/>
                  </a:lnTo>
                  <a:lnTo>
                    <a:pt x="10639" y="6126"/>
                  </a:lnTo>
                  <a:lnTo>
                    <a:pt x="10932" y="6126"/>
                  </a:lnTo>
                  <a:lnTo>
                    <a:pt x="11225" y="6089"/>
                  </a:lnTo>
                  <a:lnTo>
                    <a:pt x="11482" y="6016"/>
                  </a:lnTo>
                  <a:lnTo>
                    <a:pt x="11629" y="6566"/>
                  </a:lnTo>
                  <a:lnTo>
                    <a:pt x="11666" y="6640"/>
                  </a:lnTo>
                  <a:lnTo>
                    <a:pt x="11666" y="6640"/>
                  </a:lnTo>
                  <a:lnTo>
                    <a:pt x="11262" y="6530"/>
                  </a:lnTo>
                  <a:lnTo>
                    <a:pt x="10932" y="6456"/>
                  </a:lnTo>
                  <a:lnTo>
                    <a:pt x="10749" y="6420"/>
                  </a:lnTo>
                  <a:lnTo>
                    <a:pt x="10565" y="6456"/>
                  </a:lnTo>
                  <a:lnTo>
                    <a:pt x="10529" y="6456"/>
                  </a:lnTo>
                  <a:lnTo>
                    <a:pt x="10565" y="6530"/>
                  </a:lnTo>
                  <a:lnTo>
                    <a:pt x="10712" y="6640"/>
                  </a:lnTo>
                  <a:lnTo>
                    <a:pt x="10895" y="6750"/>
                  </a:lnTo>
                  <a:lnTo>
                    <a:pt x="11336" y="6933"/>
                  </a:lnTo>
                  <a:lnTo>
                    <a:pt x="11702" y="7043"/>
                  </a:lnTo>
                  <a:lnTo>
                    <a:pt x="11666" y="7593"/>
                  </a:lnTo>
                  <a:lnTo>
                    <a:pt x="11482" y="7520"/>
                  </a:lnTo>
                  <a:lnTo>
                    <a:pt x="11299" y="7447"/>
                  </a:lnTo>
                  <a:lnTo>
                    <a:pt x="10785" y="7227"/>
                  </a:lnTo>
                  <a:lnTo>
                    <a:pt x="10529" y="7153"/>
                  </a:lnTo>
                  <a:lnTo>
                    <a:pt x="10235" y="7117"/>
                  </a:lnTo>
                  <a:lnTo>
                    <a:pt x="10198" y="7117"/>
                  </a:lnTo>
                  <a:lnTo>
                    <a:pt x="10198" y="7153"/>
                  </a:lnTo>
                  <a:lnTo>
                    <a:pt x="10198" y="7190"/>
                  </a:lnTo>
                  <a:lnTo>
                    <a:pt x="10198" y="7227"/>
                  </a:lnTo>
                  <a:lnTo>
                    <a:pt x="10492" y="7410"/>
                  </a:lnTo>
                  <a:lnTo>
                    <a:pt x="10418" y="7447"/>
                  </a:lnTo>
                  <a:lnTo>
                    <a:pt x="10015" y="7593"/>
                  </a:lnTo>
                  <a:lnTo>
                    <a:pt x="9905" y="7483"/>
                  </a:lnTo>
                  <a:lnTo>
                    <a:pt x="9832" y="7447"/>
                  </a:lnTo>
                  <a:lnTo>
                    <a:pt x="9795" y="7483"/>
                  </a:lnTo>
                  <a:lnTo>
                    <a:pt x="9758" y="7520"/>
                  </a:lnTo>
                  <a:lnTo>
                    <a:pt x="9722" y="7557"/>
                  </a:lnTo>
                  <a:lnTo>
                    <a:pt x="9722" y="7703"/>
                  </a:lnTo>
                  <a:lnTo>
                    <a:pt x="9685" y="7740"/>
                  </a:lnTo>
                  <a:lnTo>
                    <a:pt x="9685" y="7813"/>
                  </a:lnTo>
                  <a:lnTo>
                    <a:pt x="9722" y="7924"/>
                  </a:lnTo>
                  <a:lnTo>
                    <a:pt x="9942" y="8180"/>
                  </a:lnTo>
                  <a:lnTo>
                    <a:pt x="9611" y="7960"/>
                  </a:lnTo>
                  <a:lnTo>
                    <a:pt x="9281" y="7777"/>
                  </a:lnTo>
                  <a:lnTo>
                    <a:pt x="9245" y="7777"/>
                  </a:lnTo>
                  <a:lnTo>
                    <a:pt x="9208" y="7813"/>
                  </a:lnTo>
                  <a:lnTo>
                    <a:pt x="9171" y="7850"/>
                  </a:lnTo>
                  <a:lnTo>
                    <a:pt x="9171" y="7924"/>
                  </a:lnTo>
                  <a:lnTo>
                    <a:pt x="9391" y="8180"/>
                  </a:lnTo>
                  <a:lnTo>
                    <a:pt x="9648" y="8437"/>
                  </a:lnTo>
                  <a:lnTo>
                    <a:pt x="10162" y="8877"/>
                  </a:lnTo>
                  <a:lnTo>
                    <a:pt x="10235" y="8951"/>
                  </a:lnTo>
                  <a:lnTo>
                    <a:pt x="10162" y="9134"/>
                  </a:lnTo>
                  <a:lnTo>
                    <a:pt x="10052" y="9317"/>
                  </a:lnTo>
                  <a:lnTo>
                    <a:pt x="9905" y="9391"/>
                  </a:lnTo>
                  <a:lnTo>
                    <a:pt x="9832" y="9354"/>
                  </a:lnTo>
                  <a:lnTo>
                    <a:pt x="9428" y="9097"/>
                  </a:lnTo>
                  <a:lnTo>
                    <a:pt x="9318" y="8914"/>
                  </a:lnTo>
                  <a:lnTo>
                    <a:pt x="9171" y="8694"/>
                  </a:lnTo>
                  <a:lnTo>
                    <a:pt x="8951" y="8547"/>
                  </a:lnTo>
                  <a:lnTo>
                    <a:pt x="8768" y="8400"/>
                  </a:lnTo>
                  <a:lnTo>
                    <a:pt x="8658" y="8290"/>
                  </a:lnTo>
                  <a:lnTo>
                    <a:pt x="8548" y="8107"/>
                  </a:lnTo>
                  <a:lnTo>
                    <a:pt x="8511" y="7887"/>
                  </a:lnTo>
                  <a:lnTo>
                    <a:pt x="8474" y="7887"/>
                  </a:lnTo>
                  <a:lnTo>
                    <a:pt x="8474" y="7777"/>
                  </a:lnTo>
                  <a:lnTo>
                    <a:pt x="8438" y="7740"/>
                  </a:lnTo>
                  <a:lnTo>
                    <a:pt x="8364" y="7740"/>
                  </a:lnTo>
                  <a:lnTo>
                    <a:pt x="7887" y="7667"/>
                  </a:lnTo>
                  <a:lnTo>
                    <a:pt x="7374" y="7630"/>
                  </a:lnTo>
                  <a:lnTo>
                    <a:pt x="7117" y="7630"/>
                  </a:lnTo>
                  <a:lnTo>
                    <a:pt x="6860" y="7667"/>
                  </a:lnTo>
                  <a:lnTo>
                    <a:pt x="6640" y="7740"/>
                  </a:lnTo>
                  <a:lnTo>
                    <a:pt x="6457" y="7887"/>
                  </a:lnTo>
                  <a:lnTo>
                    <a:pt x="6384" y="7777"/>
                  </a:lnTo>
                  <a:lnTo>
                    <a:pt x="6347" y="7703"/>
                  </a:lnTo>
                  <a:lnTo>
                    <a:pt x="6384" y="7630"/>
                  </a:lnTo>
                  <a:lnTo>
                    <a:pt x="6420" y="7557"/>
                  </a:lnTo>
                  <a:lnTo>
                    <a:pt x="6604" y="7410"/>
                  </a:lnTo>
                  <a:lnTo>
                    <a:pt x="6787" y="7337"/>
                  </a:lnTo>
                  <a:lnTo>
                    <a:pt x="7080" y="7300"/>
                  </a:lnTo>
                  <a:lnTo>
                    <a:pt x="7374" y="7227"/>
                  </a:lnTo>
                  <a:lnTo>
                    <a:pt x="7521" y="7153"/>
                  </a:lnTo>
                  <a:lnTo>
                    <a:pt x="7704" y="7006"/>
                  </a:lnTo>
                  <a:lnTo>
                    <a:pt x="7741" y="6896"/>
                  </a:lnTo>
                  <a:lnTo>
                    <a:pt x="7777" y="6823"/>
                  </a:lnTo>
                  <a:lnTo>
                    <a:pt x="7741" y="6750"/>
                  </a:lnTo>
                  <a:lnTo>
                    <a:pt x="7667" y="6676"/>
                  </a:lnTo>
                  <a:lnTo>
                    <a:pt x="7594" y="6603"/>
                  </a:lnTo>
                  <a:lnTo>
                    <a:pt x="7484" y="6603"/>
                  </a:lnTo>
                  <a:lnTo>
                    <a:pt x="7227" y="6640"/>
                  </a:lnTo>
                  <a:lnTo>
                    <a:pt x="7007" y="6713"/>
                  </a:lnTo>
                  <a:lnTo>
                    <a:pt x="6787" y="6786"/>
                  </a:lnTo>
                  <a:lnTo>
                    <a:pt x="6714" y="6786"/>
                  </a:lnTo>
                  <a:lnTo>
                    <a:pt x="6640" y="6750"/>
                  </a:lnTo>
                  <a:lnTo>
                    <a:pt x="6640" y="6676"/>
                  </a:lnTo>
                  <a:lnTo>
                    <a:pt x="6677" y="6603"/>
                  </a:lnTo>
                  <a:lnTo>
                    <a:pt x="6750" y="6456"/>
                  </a:lnTo>
                  <a:lnTo>
                    <a:pt x="6824" y="6346"/>
                  </a:lnTo>
                  <a:lnTo>
                    <a:pt x="7080" y="6199"/>
                  </a:lnTo>
                  <a:lnTo>
                    <a:pt x="7337" y="6016"/>
                  </a:lnTo>
                  <a:lnTo>
                    <a:pt x="7704" y="5759"/>
                  </a:lnTo>
                  <a:lnTo>
                    <a:pt x="8108" y="5466"/>
                  </a:lnTo>
                  <a:lnTo>
                    <a:pt x="8181" y="5539"/>
                  </a:lnTo>
                  <a:lnTo>
                    <a:pt x="8218" y="5539"/>
                  </a:lnTo>
                  <a:lnTo>
                    <a:pt x="8254" y="5503"/>
                  </a:lnTo>
                  <a:lnTo>
                    <a:pt x="8511" y="5172"/>
                  </a:lnTo>
                  <a:lnTo>
                    <a:pt x="8731" y="4806"/>
                  </a:lnTo>
                  <a:close/>
                  <a:moveTo>
                    <a:pt x="10492" y="9171"/>
                  </a:moveTo>
                  <a:lnTo>
                    <a:pt x="10749" y="9391"/>
                  </a:lnTo>
                  <a:lnTo>
                    <a:pt x="10969" y="9611"/>
                  </a:lnTo>
                  <a:lnTo>
                    <a:pt x="10675" y="10124"/>
                  </a:lnTo>
                  <a:lnTo>
                    <a:pt x="10602" y="10198"/>
                  </a:lnTo>
                  <a:lnTo>
                    <a:pt x="10565" y="10161"/>
                  </a:lnTo>
                  <a:lnTo>
                    <a:pt x="10529" y="10088"/>
                  </a:lnTo>
                  <a:lnTo>
                    <a:pt x="10418" y="9941"/>
                  </a:lnTo>
                  <a:lnTo>
                    <a:pt x="10308" y="9758"/>
                  </a:lnTo>
                  <a:lnTo>
                    <a:pt x="10162" y="9611"/>
                  </a:lnTo>
                  <a:lnTo>
                    <a:pt x="10272" y="9501"/>
                  </a:lnTo>
                  <a:lnTo>
                    <a:pt x="10345" y="9427"/>
                  </a:lnTo>
                  <a:lnTo>
                    <a:pt x="10492" y="9171"/>
                  </a:lnTo>
                  <a:close/>
                  <a:moveTo>
                    <a:pt x="551" y="7300"/>
                  </a:moveTo>
                  <a:lnTo>
                    <a:pt x="808" y="7483"/>
                  </a:lnTo>
                  <a:lnTo>
                    <a:pt x="991" y="7703"/>
                  </a:lnTo>
                  <a:lnTo>
                    <a:pt x="1211" y="7924"/>
                  </a:lnTo>
                  <a:lnTo>
                    <a:pt x="1431" y="8144"/>
                  </a:lnTo>
                  <a:lnTo>
                    <a:pt x="1982" y="8584"/>
                  </a:lnTo>
                  <a:lnTo>
                    <a:pt x="2238" y="8841"/>
                  </a:lnTo>
                  <a:lnTo>
                    <a:pt x="2349" y="8987"/>
                  </a:lnTo>
                  <a:lnTo>
                    <a:pt x="2422" y="9134"/>
                  </a:lnTo>
                  <a:lnTo>
                    <a:pt x="2202" y="9281"/>
                  </a:lnTo>
                  <a:lnTo>
                    <a:pt x="2018" y="9464"/>
                  </a:lnTo>
                  <a:lnTo>
                    <a:pt x="1872" y="9684"/>
                  </a:lnTo>
                  <a:lnTo>
                    <a:pt x="1762" y="9978"/>
                  </a:lnTo>
                  <a:lnTo>
                    <a:pt x="1725" y="10344"/>
                  </a:lnTo>
                  <a:lnTo>
                    <a:pt x="1762" y="10675"/>
                  </a:lnTo>
                  <a:lnTo>
                    <a:pt x="1908" y="11408"/>
                  </a:lnTo>
                  <a:lnTo>
                    <a:pt x="1542" y="10968"/>
                  </a:lnTo>
                  <a:lnTo>
                    <a:pt x="1248" y="10528"/>
                  </a:lnTo>
                  <a:lnTo>
                    <a:pt x="991" y="10014"/>
                  </a:lnTo>
                  <a:lnTo>
                    <a:pt x="808" y="9501"/>
                  </a:lnTo>
                  <a:lnTo>
                    <a:pt x="661" y="8951"/>
                  </a:lnTo>
                  <a:lnTo>
                    <a:pt x="551" y="8400"/>
                  </a:lnTo>
                  <a:lnTo>
                    <a:pt x="514" y="7850"/>
                  </a:lnTo>
                  <a:lnTo>
                    <a:pt x="551" y="7300"/>
                  </a:lnTo>
                  <a:close/>
                  <a:moveTo>
                    <a:pt x="6897" y="8620"/>
                  </a:moveTo>
                  <a:lnTo>
                    <a:pt x="6934" y="8694"/>
                  </a:lnTo>
                  <a:lnTo>
                    <a:pt x="7007" y="8731"/>
                  </a:lnTo>
                  <a:lnTo>
                    <a:pt x="7264" y="8877"/>
                  </a:lnTo>
                  <a:lnTo>
                    <a:pt x="7484" y="9024"/>
                  </a:lnTo>
                  <a:lnTo>
                    <a:pt x="7704" y="9207"/>
                  </a:lnTo>
                  <a:lnTo>
                    <a:pt x="7887" y="9427"/>
                  </a:lnTo>
                  <a:lnTo>
                    <a:pt x="8034" y="9648"/>
                  </a:lnTo>
                  <a:lnTo>
                    <a:pt x="8181" y="9904"/>
                  </a:lnTo>
                  <a:lnTo>
                    <a:pt x="8254" y="10161"/>
                  </a:lnTo>
                  <a:lnTo>
                    <a:pt x="8254" y="10418"/>
                  </a:lnTo>
                  <a:lnTo>
                    <a:pt x="8218" y="10638"/>
                  </a:lnTo>
                  <a:lnTo>
                    <a:pt x="7704" y="10088"/>
                  </a:lnTo>
                  <a:lnTo>
                    <a:pt x="7154" y="9611"/>
                  </a:lnTo>
                  <a:lnTo>
                    <a:pt x="7080" y="9611"/>
                  </a:lnTo>
                  <a:lnTo>
                    <a:pt x="7044" y="9648"/>
                  </a:lnTo>
                  <a:lnTo>
                    <a:pt x="7080" y="9684"/>
                  </a:lnTo>
                  <a:lnTo>
                    <a:pt x="7557" y="10344"/>
                  </a:lnTo>
                  <a:lnTo>
                    <a:pt x="8071" y="10968"/>
                  </a:lnTo>
                  <a:lnTo>
                    <a:pt x="7887" y="11188"/>
                  </a:lnTo>
                  <a:lnTo>
                    <a:pt x="7741" y="11408"/>
                  </a:lnTo>
                  <a:lnTo>
                    <a:pt x="7521" y="11628"/>
                  </a:lnTo>
                  <a:lnTo>
                    <a:pt x="7227" y="11372"/>
                  </a:lnTo>
                  <a:lnTo>
                    <a:pt x="6860" y="11005"/>
                  </a:lnTo>
                  <a:lnTo>
                    <a:pt x="6787" y="10748"/>
                  </a:lnTo>
                  <a:lnTo>
                    <a:pt x="6750" y="10491"/>
                  </a:lnTo>
                  <a:lnTo>
                    <a:pt x="6640" y="10234"/>
                  </a:lnTo>
                  <a:lnTo>
                    <a:pt x="6530" y="9978"/>
                  </a:lnTo>
                  <a:lnTo>
                    <a:pt x="6457" y="9868"/>
                  </a:lnTo>
                  <a:lnTo>
                    <a:pt x="6310" y="9868"/>
                  </a:lnTo>
                  <a:lnTo>
                    <a:pt x="5870" y="10014"/>
                  </a:lnTo>
                  <a:lnTo>
                    <a:pt x="5650" y="10088"/>
                  </a:lnTo>
                  <a:lnTo>
                    <a:pt x="5577" y="10088"/>
                  </a:lnTo>
                  <a:lnTo>
                    <a:pt x="5466" y="10014"/>
                  </a:lnTo>
                  <a:lnTo>
                    <a:pt x="5210" y="9904"/>
                  </a:lnTo>
                  <a:lnTo>
                    <a:pt x="5026" y="9758"/>
                  </a:lnTo>
                  <a:lnTo>
                    <a:pt x="4953" y="9648"/>
                  </a:lnTo>
                  <a:lnTo>
                    <a:pt x="4880" y="9538"/>
                  </a:lnTo>
                  <a:lnTo>
                    <a:pt x="4843" y="9427"/>
                  </a:lnTo>
                  <a:lnTo>
                    <a:pt x="4843" y="9281"/>
                  </a:lnTo>
                  <a:lnTo>
                    <a:pt x="4880" y="9134"/>
                  </a:lnTo>
                  <a:lnTo>
                    <a:pt x="4953" y="8987"/>
                  </a:lnTo>
                  <a:lnTo>
                    <a:pt x="5063" y="8877"/>
                  </a:lnTo>
                  <a:lnTo>
                    <a:pt x="5210" y="8804"/>
                  </a:lnTo>
                  <a:lnTo>
                    <a:pt x="5577" y="8694"/>
                  </a:lnTo>
                  <a:lnTo>
                    <a:pt x="5870" y="8657"/>
                  </a:lnTo>
                  <a:lnTo>
                    <a:pt x="6384" y="8657"/>
                  </a:lnTo>
                  <a:lnTo>
                    <a:pt x="6897" y="8620"/>
                  </a:lnTo>
                  <a:close/>
                  <a:moveTo>
                    <a:pt x="8621" y="10088"/>
                  </a:moveTo>
                  <a:lnTo>
                    <a:pt x="9355" y="10565"/>
                  </a:lnTo>
                  <a:lnTo>
                    <a:pt x="9501" y="10711"/>
                  </a:lnTo>
                  <a:lnTo>
                    <a:pt x="9648" y="10858"/>
                  </a:lnTo>
                  <a:lnTo>
                    <a:pt x="9758" y="11005"/>
                  </a:lnTo>
                  <a:lnTo>
                    <a:pt x="9868" y="11151"/>
                  </a:lnTo>
                  <a:lnTo>
                    <a:pt x="9355" y="11628"/>
                  </a:lnTo>
                  <a:lnTo>
                    <a:pt x="9318" y="11592"/>
                  </a:lnTo>
                  <a:lnTo>
                    <a:pt x="9208" y="11482"/>
                  </a:lnTo>
                  <a:lnTo>
                    <a:pt x="9061" y="11408"/>
                  </a:lnTo>
                  <a:lnTo>
                    <a:pt x="8878" y="11298"/>
                  </a:lnTo>
                  <a:lnTo>
                    <a:pt x="8768" y="11188"/>
                  </a:lnTo>
                  <a:lnTo>
                    <a:pt x="8511" y="10931"/>
                  </a:lnTo>
                  <a:lnTo>
                    <a:pt x="8548" y="10821"/>
                  </a:lnTo>
                  <a:lnTo>
                    <a:pt x="8621" y="10638"/>
                  </a:lnTo>
                  <a:lnTo>
                    <a:pt x="8658" y="10455"/>
                  </a:lnTo>
                  <a:lnTo>
                    <a:pt x="8658" y="10271"/>
                  </a:lnTo>
                  <a:lnTo>
                    <a:pt x="8621" y="10088"/>
                  </a:lnTo>
                  <a:close/>
                  <a:moveTo>
                    <a:pt x="6860" y="11555"/>
                  </a:moveTo>
                  <a:lnTo>
                    <a:pt x="7190" y="11885"/>
                  </a:lnTo>
                  <a:lnTo>
                    <a:pt x="7007" y="11958"/>
                  </a:lnTo>
                  <a:lnTo>
                    <a:pt x="6897" y="11958"/>
                  </a:lnTo>
                  <a:lnTo>
                    <a:pt x="6787" y="11922"/>
                  </a:lnTo>
                  <a:lnTo>
                    <a:pt x="6860" y="11555"/>
                  </a:lnTo>
                  <a:close/>
                  <a:moveTo>
                    <a:pt x="8328" y="11262"/>
                  </a:moveTo>
                  <a:lnTo>
                    <a:pt x="8474" y="11445"/>
                  </a:lnTo>
                  <a:lnTo>
                    <a:pt x="8658" y="11628"/>
                  </a:lnTo>
                  <a:lnTo>
                    <a:pt x="8878" y="11775"/>
                  </a:lnTo>
                  <a:lnTo>
                    <a:pt x="8988" y="11812"/>
                  </a:lnTo>
                  <a:lnTo>
                    <a:pt x="9098" y="11848"/>
                  </a:lnTo>
                  <a:lnTo>
                    <a:pt x="8731" y="12105"/>
                  </a:lnTo>
                  <a:lnTo>
                    <a:pt x="8328" y="12325"/>
                  </a:lnTo>
                  <a:lnTo>
                    <a:pt x="8291" y="12289"/>
                  </a:lnTo>
                  <a:lnTo>
                    <a:pt x="7814" y="11885"/>
                  </a:lnTo>
                  <a:lnTo>
                    <a:pt x="8071" y="11592"/>
                  </a:lnTo>
                  <a:lnTo>
                    <a:pt x="8328" y="11262"/>
                  </a:lnTo>
                  <a:close/>
                  <a:moveTo>
                    <a:pt x="6970" y="2678"/>
                  </a:moveTo>
                  <a:lnTo>
                    <a:pt x="7374" y="2715"/>
                  </a:lnTo>
                  <a:lnTo>
                    <a:pt x="7777" y="2788"/>
                  </a:lnTo>
                  <a:lnTo>
                    <a:pt x="8181" y="2898"/>
                  </a:lnTo>
                  <a:lnTo>
                    <a:pt x="8548" y="3008"/>
                  </a:lnTo>
                  <a:lnTo>
                    <a:pt x="8915" y="3192"/>
                  </a:lnTo>
                  <a:lnTo>
                    <a:pt x="9281" y="3375"/>
                  </a:lnTo>
                  <a:lnTo>
                    <a:pt x="9611" y="3595"/>
                  </a:lnTo>
                  <a:lnTo>
                    <a:pt x="9501" y="3632"/>
                  </a:lnTo>
                  <a:lnTo>
                    <a:pt x="9281" y="3815"/>
                  </a:lnTo>
                  <a:lnTo>
                    <a:pt x="9171" y="3925"/>
                  </a:lnTo>
                  <a:lnTo>
                    <a:pt x="9061" y="4035"/>
                  </a:lnTo>
                  <a:lnTo>
                    <a:pt x="9061" y="4072"/>
                  </a:lnTo>
                  <a:lnTo>
                    <a:pt x="9061" y="4109"/>
                  </a:lnTo>
                  <a:lnTo>
                    <a:pt x="9135" y="4109"/>
                  </a:lnTo>
                  <a:lnTo>
                    <a:pt x="9245" y="4072"/>
                  </a:lnTo>
                  <a:lnTo>
                    <a:pt x="9355" y="4072"/>
                  </a:lnTo>
                  <a:lnTo>
                    <a:pt x="9685" y="3925"/>
                  </a:lnTo>
                  <a:lnTo>
                    <a:pt x="9905" y="3815"/>
                  </a:lnTo>
                  <a:lnTo>
                    <a:pt x="10198" y="4035"/>
                  </a:lnTo>
                  <a:lnTo>
                    <a:pt x="9905" y="4255"/>
                  </a:lnTo>
                  <a:lnTo>
                    <a:pt x="9611" y="4512"/>
                  </a:lnTo>
                  <a:lnTo>
                    <a:pt x="9281" y="4475"/>
                  </a:lnTo>
                  <a:lnTo>
                    <a:pt x="8731" y="4475"/>
                  </a:lnTo>
                  <a:lnTo>
                    <a:pt x="8584" y="4512"/>
                  </a:lnTo>
                  <a:lnTo>
                    <a:pt x="8548" y="4549"/>
                  </a:lnTo>
                  <a:lnTo>
                    <a:pt x="8511" y="4622"/>
                  </a:lnTo>
                  <a:lnTo>
                    <a:pt x="8328" y="4989"/>
                  </a:lnTo>
                  <a:lnTo>
                    <a:pt x="8108" y="5356"/>
                  </a:lnTo>
                  <a:lnTo>
                    <a:pt x="7851" y="5466"/>
                  </a:lnTo>
                  <a:lnTo>
                    <a:pt x="7594" y="5613"/>
                  </a:lnTo>
                  <a:lnTo>
                    <a:pt x="7117" y="5906"/>
                  </a:lnTo>
                  <a:lnTo>
                    <a:pt x="6714" y="6163"/>
                  </a:lnTo>
                  <a:lnTo>
                    <a:pt x="6530" y="6310"/>
                  </a:lnTo>
                  <a:lnTo>
                    <a:pt x="6457" y="6383"/>
                  </a:lnTo>
                  <a:lnTo>
                    <a:pt x="6420" y="6493"/>
                  </a:lnTo>
                  <a:lnTo>
                    <a:pt x="6384" y="6676"/>
                  </a:lnTo>
                  <a:lnTo>
                    <a:pt x="6420" y="6786"/>
                  </a:lnTo>
                  <a:lnTo>
                    <a:pt x="6457" y="6896"/>
                  </a:lnTo>
                  <a:lnTo>
                    <a:pt x="6567" y="6970"/>
                  </a:lnTo>
                  <a:lnTo>
                    <a:pt x="6677" y="6970"/>
                  </a:lnTo>
                  <a:lnTo>
                    <a:pt x="6824" y="7006"/>
                  </a:lnTo>
                  <a:lnTo>
                    <a:pt x="7117" y="6933"/>
                  </a:lnTo>
                  <a:lnTo>
                    <a:pt x="7301" y="6860"/>
                  </a:lnTo>
                  <a:lnTo>
                    <a:pt x="7447" y="6823"/>
                  </a:lnTo>
                  <a:lnTo>
                    <a:pt x="7484" y="6860"/>
                  </a:lnTo>
                  <a:lnTo>
                    <a:pt x="7411" y="6896"/>
                  </a:lnTo>
                  <a:lnTo>
                    <a:pt x="7227" y="7006"/>
                  </a:lnTo>
                  <a:lnTo>
                    <a:pt x="6860" y="7080"/>
                  </a:lnTo>
                  <a:lnTo>
                    <a:pt x="6530" y="7153"/>
                  </a:lnTo>
                  <a:lnTo>
                    <a:pt x="6347" y="7227"/>
                  </a:lnTo>
                  <a:lnTo>
                    <a:pt x="6237" y="7337"/>
                  </a:lnTo>
                  <a:lnTo>
                    <a:pt x="6163" y="7483"/>
                  </a:lnTo>
                  <a:lnTo>
                    <a:pt x="6127" y="7630"/>
                  </a:lnTo>
                  <a:lnTo>
                    <a:pt x="6127" y="7777"/>
                  </a:lnTo>
                  <a:lnTo>
                    <a:pt x="6163" y="7924"/>
                  </a:lnTo>
                  <a:lnTo>
                    <a:pt x="6237" y="8070"/>
                  </a:lnTo>
                  <a:lnTo>
                    <a:pt x="6384" y="8180"/>
                  </a:lnTo>
                  <a:lnTo>
                    <a:pt x="6494" y="8180"/>
                  </a:lnTo>
                  <a:lnTo>
                    <a:pt x="6567" y="8144"/>
                  </a:lnTo>
                  <a:lnTo>
                    <a:pt x="6640" y="8070"/>
                  </a:lnTo>
                  <a:lnTo>
                    <a:pt x="6714" y="7997"/>
                  </a:lnTo>
                  <a:lnTo>
                    <a:pt x="6897" y="7924"/>
                  </a:lnTo>
                  <a:lnTo>
                    <a:pt x="7337" y="7924"/>
                  </a:lnTo>
                  <a:lnTo>
                    <a:pt x="8328" y="7997"/>
                  </a:lnTo>
                  <a:lnTo>
                    <a:pt x="8328" y="8144"/>
                  </a:lnTo>
                  <a:lnTo>
                    <a:pt x="8364" y="8327"/>
                  </a:lnTo>
                  <a:lnTo>
                    <a:pt x="8438" y="8474"/>
                  </a:lnTo>
                  <a:lnTo>
                    <a:pt x="8548" y="8584"/>
                  </a:lnTo>
                  <a:lnTo>
                    <a:pt x="8768" y="8767"/>
                  </a:lnTo>
                  <a:lnTo>
                    <a:pt x="8548" y="8694"/>
                  </a:lnTo>
                  <a:lnTo>
                    <a:pt x="8328" y="8657"/>
                  </a:lnTo>
                  <a:lnTo>
                    <a:pt x="8291" y="8657"/>
                  </a:lnTo>
                  <a:lnTo>
                    <a:pt x="8291" y="8731"/>
                  </a:lnTo>
                  <a:lnTo>
                    <a:pt x="8511" y="8951"/>
                  </a:lnTo>
                  <a:lnTo>
                    <a:pt x="8768" y="9171"/>
                  </a:lnTo>
                  <a:lnTo>
                    <a:pt x="9355" y="9501"/>
                  </a:lnTo>
                  <a:lnTo>
                    <a:pt x="9428" y="9574"/>
                  </a:lnTo>
                  <a:lnTo>
                    <a:pt x="9538" y="9648"/>
                  </a:lnTo>
                  <a:lnTo>
                    <a:pt x="9648" y="9684"/>
                  </a:lnTo>
                  <a:lnTo>
                    <a:pt x="9795" y="9794"/>
                  </a:lnTo>
                  <a:lnTo>
                    <a:pt x="9942" y="9941"/>
                  </a:lnTo>
                  <a:lnTo>
                    <a:pt x="10125" y="10198"/>
                  </a:lnTo>
                  <a:lnTo>
                    <a:pt x="10272" y="10344"/>
                  </a:lnTo>
                  <a:lnTo>
                    <a:pt x="10418" y="10491"/>
                  </a:lnTo>
                  <a:lnTo>
                    <a:pt x="10125" y="10858"/>
                  </a:lnTo>
                  <a:lnTo>
                    <a:pt x="9978" y="10638"/>
                  </a:lnTo>
                  <a:lnTo>
                    <a:pt x="9795" y="10455"/>
                  </a:lnTo>
                  <a:lnTo>
                    <a:pt x="9428" y="10161"/>
                  </a:lnTo>
                  <a:lnTo>
                    <a:pt x="8988" y="9904"/>
                  </a:lnTo>
                  <a:lnTo>
                    <a:pt x="8401" y="9501"/>
                  </a:lnTo>
                  <a:lnTo>
                    <a:pt x="8144" y="9171"/>
                  </a:lnTo>
                  <a:lnTo>
                    <a:pt x="7851" y="8877"/>
                  </a:lnTo>
                  <a:lnTo>
                    <a:pt x="7557" y="8657"/>
                  </a:lnTo>
                  <a:lnTo>
                    <a:pt x="7227" y="8437"/>
                  </a:lnTo>
                  <a:lnTo>
                    <a:pt x="7190" y="8437"/>
                  </a:lnTo>
                  <a:lnTo>
                    <a:pt x="7190" y="8400"/>
                  </a:lnTo>
                  <a:lnTo>
                    <a:pt x="7154" y="8400"/>
                  </a:lnTo>
                  <a:lnTo>
                    <a:pt x="7044" y="8364"/>
                  </a:lnTo>
                  <a:lnTo>
                    <a:pt x="6677" y="8327"/>
                  </a:lnTo>
                  <a:lnTo>
                    <a:pt x="6273" y="8290"/>
                  </a:lnTo>
                  <a:lnTo>
                    <a:pt x="5870" y="8327"/>
                  </a:lnTo>
                  <a:lnTo>
                    <a:pt x="5466" y="8364"/>
                  </a:lnTo>
                  <a:lnTo>
                    <a:pt x="5173" y="8437"/>
                  </a:lnTo>
                  <a:lnTo>
                    <a:pt x="4990" y="8510"/>
                  </a:lnTo>
                  <a:lnTo>
                    <a:pt x="4843" y="8620"/>
                  </a:lnTo>
                  <a:lnTo>
                    <a:pt x="4733" y="8731"/>
                  </a:lnTo>
                  <a:lnTo>
                    <a:pt x="4623" y="8841"/>
                  </a:lnTo>
                  <a:lnTo>
                    <a:pt x="4549" y="8987"/>
                  </a:lnTo>
                  <a:lnTo>
                    <a:pt x="4476" y="9171"/>
                  </a:lnTo>
                  <a:lnTo>
                    <a:pt x="4476" y="9317"/>
                  </a:lnTo>
                  <a:lnTo>
                    <a:pt x="4476" y="9464"/>
                  </a:lnTo>
                  <a:lnTo>
                    <a:pt x="4513" y="9611"/>
                  </a:lnTo>
                  <a:lnTo>
                    <a:pt x="4549" y="9721"/>
                  </a:lnTo>
                  <a:lnTo>
                    <a:pt x="4733" y="9978"/>
                  </a:lnTo>
                  <a:lnTo>
                    <a:pt x="4953" y="10161"/>
                  </a:lnTo>
                  <a:lnTo>
                    <a:pt x="5246" y="10344"/>
                  </a:lnTo>
                  <a:lnTo>
                    <a:pt x="5577" y="10491"/>
                  </a:lnTo>
                  <a:lnTo>
                    <a:pt x="5687" y="10491"/>
                  </a:lnTo>
                  <a:lnTo>
                    <a:pt x="5797" y="10418"/>
                  </a:lnTo>
                  <a:lnTo>
                    <a:pt x="6090" y="10308"/>
                  </a:lnTo>
                  <a:lnTo>
                    <a:pt x="6090" y="10418"/>
                  </a:lnTo>
                  <a:lnTo>
                    <a:pt x="6090" y="10528"/>
                  </a:lnTo>
                  <a:lnTo>
                    <a:pt x="6163" y="10785"/>
                  </a:lnTo>
                  <a:lnTo>
                    <a:pt x="6310" y="10968"/>
                  </a:lnTo>
                  <a:lnTo>
                    <a:pt x="6494" y="11188"/>
                  </a:lnTo>
                  <a:lnTo>
                    <a:pt x="6494" y="11592"/>
                  </a:lnTo>
                  <a:lnTo>
                    <a:pt x="6420" y="11958"/>
                  </a:lnTo>
                  <a:lnTo>
                    <a:pt x="6384" y="12105"/>
                  </a:lnTo>
                  <a:lnTo>
                    <a:pt x="6420" y="12142"/>
                  </a:lnTo>
                  <a:lnTo>
                    <a:pt x="6457" y="12179"/>
                  </a:lnTo>
                  <a:lnTo>
                    <a:pt x="6714" y="12289"/>
                  </a:lnTo>
                  <a:lnTo>
                    <a:pt x="6970" y="12325"/>
                  </a:lnTo>
                  <a:lnTo>
                    <a:pt x="7227" y="12252"/>
                  </a:lnTo>
                  <a:lnTo>
                    <a:pt x="7447" y="12142"/>
                  </a:lnTo>
                  <a:lnTo>
                    <a:pt x="7924" y="12509"/>
                  </a:lnTo>
                  <a:lnTo>
                    <a:pt x="7484" y="12655"/>
                  </a:lnTo>
                  <a:lnTo>
                    <a:pt x="7044" y="12802"/>
                  </a:lnTo>
                  <a:lnTo>
                    <a:pt x="6714" y="12876"/>
                  </a:lnTo>
                  <a:lnTo>
                    <a:pt x="6604" y="12765"/>
                  </a:lnTo>
                  <a:lnTo>
                    <a:pt x="6494" y="12582"/>
                  </a:lnTo>
                  <a:lnTo>
                    <a:pt x="6310" y="12289"/>
                  </a:lnTo>
                  <a:lnTo>
                    <a:pt x="6090" y="12032"/>
                  </a:lnTo>
                  <a:lnTo>
                    <a:pt x="5870" y="11812"/>
                  </a:lnTo>
                  <a:lnTo>
                    <a:pt x="5466" y="11372"/>
                  </a:lnTo>
                  <a:lnTo>
                    <a:pt x="5100" y="10895"/>
                  </a:lnTo>
                  <a:lnTo>
                    <a:pt x="5063" y="10858"/>
                  </a:lnTo>
                  <a:lnTo>
                    <a:pt x="4990" y="10858"/>
                  </a:lnTo>
                  <a:lnTo>
                    <a:pt x="4953" y="10895"/>
                  </a:lnTo>
                  <a:lnTo>
                    <a:pt x="4953" y="10931"/>
                  </a:lnTo>
                  <a:lnTo>
                    <a:pt x="4953" y="11151"/>
                  </a:lnTo>
                  <a:lnTo>
                    <a:pt x="5026" y="11335"/>
                  </a:lnTo>
                  <a:lnTo>
                    <a:pt x="5100" y="11518"/>
                  </a:lnTo>
                  <a:lnTo>
                    <a:pt x="5246" y="11702"/>
                  </a:lnTo>
                  <a:lnTo>
                    <a:pt x="5540" y="12032"/>
                  </a:lnTo>
                  <a:lnTo>
                    <a:pt x="5833" y="12325"/>
                  </a:lnTo>
                  <a:lnTo>
                    <a:pt x="6017" y="12582"/>
                  </a:lnTo>
                  <a:lnTo>
                    <a:pt x="6200" y="12912"/>
                  </a:lnTo>
                  <a:lnTo>
                    <a:pt x="5650" y="12949"/>
                  </a:lnTo>
                  <a:lnTo>
                    <a:pt x="5026" y="12362"/>
                  </a:lnTo>
                  <a:lnTo>
                    <a:pt x="4659" y="11995"/>
                  </a:lnTo>
                  <a:lnTo>
                    <a:pt x="4513" y="11812"/>
                  </a:lnTo>
                  <a:lnTo>
                    <a:pt x="4439" y="11555"/>
                  </a:lnTo>
                  <a:lnTo>
                    <a:pt x="4403" y="11518"/>
                  </a:lnTo>
                  <a:lnTo>
                    <a:pt x="4329" y="11482"/>
                  </a:lnTo>
                  <a:lnTo>
                    <a:pt x="4256" y="11482"/>
                  </a:lnTo>
                  <a:lnTo>
                    <a:pt x="4219" y="11555"/>
                  </a:lnTo>
                  <a:lnTo>
                    <a:pt x="4219" y="11665"/>
                  </a:lnTo>
                  <a:lnTo>
                    <a:pt x="4219" y="11812"/>
                  </a:lnTo>
                  <a:lnTo>
                    <a:pt x="4293" y="12032"/>
                  </a:lnTo>
                  <a:lnTo>
                    <a:pt x="4403" y="12252"/>
                  </a:lnTo>
                  <a:lnTo>
                    <a:pt x="4586" y="12435"/>
                  </a:lnTo>
                  <a:lnTo>
                    <a:pt x="4953" y="12876"/>
                  </a:lnTo>
                  <a:lnTo>
                    <a:pt x="4880" y="12876"/>
                  </a:lnTo>
                  <a:lnTo>
                    <a:pt x="4880" y="12839"/>
                  </a:lnTo>
                  <a:lnTo>
                    <a:pt x="4880" y="12802"/>
                  </a:lnTo>
                  <a:lnTo>
                    <a:pt x="4843" y="12765"/>
                  </a:lnTo>
                  <a:lnTo>
                    <a:pt x="4549" y="12692"/>
                  </a:lnTo>
                  <a:lnTo>
                    <a:pt x="4439" y="12655"/>
                  </a:lnTo>
                  <a:lnTo>
                    <a:pt x="4366" y="12545"/>
                  </a:lnTo>
                  <a:lnTo>
                    <a:pt x="4293" y="12362"/>
                  </a:lnTo>
                  <a:lnTo>
                    <a:pt x="4073" y="11995"/>
                  </a:lnTo>
                  <a:lnTo>
                    <a:pt x="3926" y="11848"/>
                  </a:lnTo>
                  <a:lnTo>
                    <a:pt x="3816" y="11738"/>
                  </a:lnTo>
                  <a:lnTo>
                    <a:pt x="3816" y="11665"/>
                  </a:lnTo>
                  <a:lnTo>
                    <a:pt x="3816" y="11592"/>
                  </a:lnTo>
                  <a:lnTo>
                    <a:pt x="3779" y="11555"/>
                  </a:lnTo>
                  <a:lnTo>
                    <a:pt x="3742" y="11518"/>
                  </a:lnTo>
                  <a:lnTo>
                    <a:pt x="3669" y="11555"/>
                  </a:lnTo>
                  <a:lnTo>
                    <a:pt x="3559" y="11628"/>
                  </a:lnTo>
                  <a:lnTo>
                    <a:pt x="3522" y="11702"/>
                  </a:lnTo>
                  <a:lnTo>
                    <a:pt x="3522" y="11848"/>
                  </a:lnTo>
                  <a:lnTo>
                    <a:pt x="3559" y="11958"/>
                  </a:lnTo>
                  <a:lnTo>
                    <a:pt x="3669" y="12105"/>
                  </a:lnTo>
                  <a:lnTo>
                    <a:pt x="3779" y="12252"/>
                  </a:lnTo>
                  <a:lnTo>
                    <a:pt x="3889" y="12435"/>
                  </a:lnTo>
                  <a:lnTo>
                    <a:pt x="3963" y="12655"/>
                  </a:lnTo>
                  <a:lnTo>
                    <a:pt x="3963" y="12655"/>
                  </a:lnTo>
                  <a:lnTo>
                    <a:pt x="3376" y="12435"/>
                  </a:lnTo>
                  <a:lnTo>
                    <a:pt x="2825" y="12105"/>
                  </a:lnTo>
                  <a:lnTo>
                    <a:pt x="2789" y="12069"/>
                  </a:lnTo>
                  <a:lnTo>
                    <a:pt x="2715" y="11958"/>
                  </a:lnTo>
                  <a:lnTo>
                    <a:pt x="2605" y="11885"/>
                  </a:lnTo>
                  <a:lnTo>
                    <a:pt x="2349" y="11812"/>
                  </a:lnTo>
                  <a:lnTo>
                    <a:pt x="2312" y="11738"/>
                  </a:lnTo>
                  <a:lnTo>
                    <a:pt x="2165" y="11115"/>
                  </a:lnTo>
                  <a:lnTo>
                    <a:pt x="2092" y="10748"/>
                  </a:lnTo>
                  <a:lnTo>
                    <a:pt x="2055" y="10381"/>
                  </a:lnTo>
                  <a:lnTo>
                    <a:pt x="2055" y="10051"/>
                  </a:lnTo>
                  <a:lnTo>
                    <a:pt x="2092" y="9868"/>
                  </a:lnTo>
                  <a:lnTo>
                    <a:pt x="2165" y="9758"/>
                  </a:lnTo>
                  <a:lnTo>
                    <a:pt x="2238" y="9611"/>
                  </a:lnTo>
                  <a:lnTo>
                    <a:pt x="2349" y="9538"/>
                  </a:lnTo>
                  <a:lnTo>
                    <a:pt x="2495" y="9464"/>
                  </a:lnTo>
                  <a:lnTo>
                    <a:pt x="2679" y="9391"/>
                  </a:lnTo>
                  <a:lnTo>
                    <a:pt x="2715" y="9391"/>
                  </a:lnTo>
                  <a:lnTo>
                    <a:pt x="2752" y="9354"/>
                  </a:lnTo>
                  <a:lnTo>
                    <a:pt x="2789" y="9281"/>
                  </a:lnTo>
                  <a:lnTo>
                    <a:pt x="2789" y="9207"/>
                  </a:lnTo>
                  <a:lnTo>
                    <a:pt x="2715" y="9024"/>
                  </a:lnTo>
                  <a:lnTo>
                    <a:pt x="2605" y="8841"/>
                  </a:lnTo>
                  <a:lnTo>
                    <a:pt x="2495" y="8694"/>
                  </a:lnTo>
                  <a:lnTo>
                    <a:pt x="2349" y="8510"/>
                  </a:lnTo>
                  <a:lnTo>
                    <a:pt x="2055" y="8254"/>
                  </a:lnTo>
                  <a:lnTo>
                    <a:pt x="1725" y="7960"/>
                  </a:lnTo>
                  <a:lnTo>
                    <a:pt x="1505" y="7813"/>
                  </a:lnTo>
                  <a:lnTo>
                    <a:pt x="1285" y="7630"/>
                  </a:lnTo>
                  <a:lnTo>
                    <a:pt x="1175" y="7447"/>
                  </a:lnTo>
                  <a:lnTo>
                    <a:pt x="991" y="7300"/>
                  </a:lnTo>
                  <a:lnTo>
                    <a:pt x="771" y="7153"/>
                  </a:lnTo>
                  <a:lnTo>
                    <a:pt x="551" y="7117"/>
                  </a:lnTo>
                  <a:lnTo>
                    <a:pt x="661" y="6566"/>
                  </a:lnTo>
                  <a:lnTo>
                    <a:pt x="771" y="6089"/>
                  </a:lnTo>
                  <a:lnTo>
                    <a:pt x="808" y="6016"/>
                  </a:lnTo>
                  <a:lnTo>
                    <a:pt x="955" y="5943"/>
                  </a:lnTo>
                  <a:lnTo>
                    <a:pt x="1101" y="5906"/>
                  </a:lnTo>
                  <a:lnTo>
                    <a:pt x="1248" y="5906"/>
                  </a:lnTo>
                  <a:lnTo>
                    <a:pt x="1395" y="5943"/>
                  </a:lnTo>
                  <a:lnTo>
                    <a:pt x="1505" y="6016"/>
                  </a:lnTo>
                  <a:lnTo>
                    <a:pt x="1615" y="6126"/>
                  </a:lnTo>
                  <a:lnTo>
                    <a:pt x="1652" y="6236"/>
                  </a:lnTo>
                  <a:lnTo>
                    <a:pt x="1652" y="6420"/>
                  </a:lnTo>
                  <a:lnTo>
                    <a:pt x="1652" y="6530"/>
                  </a:lnTo>
                  <a:lnTo>
                    <a:pt x="1688" y="6566"/>
                  </a:lnTo>
                  <a:lnTo>
                    <a:pt x="1725" y="6566"/>
                  </a:lnTo>
                  <a:lnTo>
                    <a:pt x="1945" y="6676"/>
                  </a:lnTo>
                  <a:lnTo>
                    <a:pt x="2128" y="6786"/>
                  </a:lnTo>
                  <a:lnTo>
                    <a:pt x="2275" y="6970"/>
                  </a:lnTo>
                  <a:lnTo>
                    <a:pt x="2385" y="7153"/>
                  </a:lnTo>
                  <a:lnTo>
                    <a:pt x="2459" y="7227"/>
                  </a:lnTo>
                  <a:lnTo>
                    <a:pt x="2532" y="7227"/>
                  </a:lnTo>
                  <a:lnTo>
                    <a:pt x="2605" y="7190"/>
                  </a:lnTo>
                  <a:lnTo>
                    <a:pt x="2642" y="7080"/>
                  </a:lnTo>
                  <a:lnTo>
                    <a:pt x="2532" y="5943"/>
                  </a:lnTo>
                  <a:lnTo>
                    <a:pt x="2752" y="5906"/>
                  </a:lnTo>
                  <a:lnTo>
                    <a:pt x="3009" y="5796"/>
                  </a:lnTo>
                  <a:lnTo>
                    <a:pt x="3229" y="5723"/>
                  </a:lnTo>
                  <a:lnTo>
                    <a:pt x="3449" y="5686"/>
                  </a:lnTo>
                  <a:lnTo>
                    <a:pt x="3669" y="5649"/>
                  </a:lnTo>
                  <a:lnTo>
                    <a:pt x="3889" y="5686"/>
                  </a:lnTo>
                  <a:lnTo>
                    <a:pt x="4293" y="5723"/>
                  </a:lnTo>
                  <a:lnTo>
                    <a:pt x="5100" y="5723"/>
                  </a:lnTo>
                  <a:lnTo>
                    <a:pt x="5283" y="5649"/>
                  </a:lnTo>
                  <a:lnTo>
                    <a:pt x="5503" y="5576"/>
                  </a:lnTo>
                  <a:lnTo>
                    <a:pt x="5577" y="5539"/>
                  </a:lnTo>
                  <a:lnTo>
                    <a:pt x="5613" y="5466"/>
                  </a:lnTo>
                  <a:lnTo>
                    <a:pt x="5613" y="5356"/>
                  </a:lnTo>
                  <a:lnTo>
                    <a:pt x="5577" y="5282"/>
                  </a:lnTo>
                  <a:lnTo>
                    <a:pt x="5246" y="4916"/>
                  </a:lnTo>
                  <a:lnTo>
                    <a:pt x="4880" y="4549"/>
                  </a:lnTo>
                  <a:lnTo>
                    <a:pt x="4696" y="4365"/>
                  </a:lnTo>
                  <a:lnTo>
                    <a:pt x="4513" y="4219"/>
                  </a:lnTo>
                  <a:lnTo>
                    <a:pt x="4293" y="4109"/>
                  </a:lnTo>
                  <a:lnTo>
                    <a:pt x="4036" y="3999"/>
                  </a:lnTo>
                  <a:lnTo>
                    <a:pt x="3999" y="3889"/>
                  </a:lnTo>
                  <a:lnTo>
                    <a:pt x="3963" y="3815"/>
                  </a:lnTo>
                  <a:lnTo>
                    <a:pt x="3852" y="3742"/>
                  </a:lnTo>
                  <a:lnTo>
                    <a:pt x="3742" y="3668"/>
                  </a:lnTo>
                  <a:lnTo>
                    <a:pt x="3376" y="3522"/>
                  </a:lnTo>
                  <a:lnTo>
                    <a:pt x="3192" y="3448"/>
                  </a:lnTo>
                  <a:lnTo>
                    <a:pt x="2972" y="3412"/>
                  </a:lnTo>
                  <a:lnTo>
                    <a:pt x="3412" y="3228"/>
                  </a:lnTo>
                  <a:lnTo>
                    <a:pt x="3816" y="3045"/>
                  </a:lnTo>
                  <a:lnTo>
                    <a:pt x="4256" y="2935"/>
                  </a:lnTo>
                  <a:lnTo>
                    <a:pt x="4696" y="2861"/>
                  </a:lnTo>
                  <a:lnTo>
                    <a:pt x="5136" y="2788"/>
                  </a:lnTo>
                  <a:lnTo>
                    <a:pt x="6494" y="2788"/>
                  </a:lnTo>
                  <a:lnTo>
                    <a:pt x="6567" y="2751"/>
                  </a:lnTo>
                  <a:lnTo>
                    <a:pt x="6567" y="2678"/>
                  </a:lnTo>
                  <a:close/>
                  <a:moveTo>
                    <a:pt x="5100" y="15590"/>
                  </a:moveTo>
                  <a:lnTo>
                    <a:pt x="5246" y="15627"/>
                  </a:lnTo>
                  <a:lnTo>
                    <a:pt x="5503" y="15700"/>
                  </a:lnTo>
                  <a:lnTo>
                    <a:pt x="5393" y="15737"/>
                  </a:lnTo>
                  <a:lnTo>
                    <a:pt x="5320" y="15810"/>
                  </a:lnTo>
                  <a:lnTo>
                    <a:pt x="5246" y="15920"/>
                  </a:lnTo>
                  <a:lnTo>
                    <a:pt x="5246" y="16030"/>
                  </a:lnTo>
                  <a:lnTo>
                    <a:pt x="5210" y="16177"/>
                  </a:lnTo>
                  <a:lnTo>
                    <a:pt x="5246" y="16360"/>
                  </a:lnTo>
                  <a:lnTo>
                    <a:pt x="5246" y="16434"/>
                  </a:lnTo>
                  <a:lnTo>
                    <a:pt x="5283" y="16507"/>
                  </a:lnTo>
                  <a:lnTo>
                    <a:pt x="5356" y="16580"/>
                  </a:lnTo>
                  <a:lnTo>
                    <a:pt x="5430" y="16617"/>
                  </a:lnTo>
                  <a:lnTo>
                    <a:pt x="5540" y="16617"/>
                  </a:lnTo>
                  <a:lnTo>
                    <a:pt x="5870" y="16947"/>
                  </a:lnTo>
                  <a:lnTo>
                    <a:pt x="6237" y="17167"/>
                  </a:lnTo>
                  <a:lnTo>
                    <a:pt x="6567" y="17351"/>
                  </a:lnTo>
                  <a:lnTo>
                    <a:pt x="6750" y="17424"/>
                  </a:lnTo>
                  <a:lnTo>
                    <a:pt x="3449" y="17387"/>
                  </a:lnTo>
                  <a:lnTo>
                    <a:pt x="3596" y="17314"/>
                  </a:lnTo>
                  <a:lnTo>
                    <a:pt x="3926" y="17167"/>
                  </a:lnTo>
                  <a:lnTo>
                    <a:pt x="4256" y="16984"/>
                  </a:lnTo>
                  <a:lnTo>
                    <a:pt x="4476" y="16837"/>
                  </a:lnTo>
                  <a:lnTo>
                    <a:pt x="4696" y="16654"/>
                  </a:lnTo>
                  <a:lnTo>
                    <a:pt x="4770" y="16690"/>
                  </a:lnTo>
                  <a:lnTo>
                    <a:pt x="4880" y="16690"/>
                  </a:lnTo>
                  <a:lnTo>
                    <a:pt x="4953" y="16654"/>
                  </a:lnTo>
                  <a:lnTo>
                    <a:pt x="5026" y="16580"/>
                  </a:lnTo>
                  <a:lnTo>
                    <a:pt x="5136" y="16397"/>
                  </a:lnTo>
                  <a:lnTo>
                    <a:pt x="5210" y="16214"/>
                  </a:lnTo>
                  <a:lnTo>
                    <a:pt x="5173" y="16103"/>
                  </a:lnTo>
                  <a:lnTo>
                    <a:pt x="5100" y="16030"/>
                  </a:lnTo>
                  <a:lnTo>
                    <a:pt x="5063" y="15993"/>
                  </a:lnTo>
                  <a:lnTo>
                    <a:pt x="5100" y="15773"/>
                  </a:lnTo>
                  <a:lnTo>
                    <a:pt x="5100" y="15590"/>
                  </a:lnTo>
                  <a:close/>
                  <a:moveTo>
                    <a:pt x="9795" y="0"/>
                  </a:moveTo>
                  <a:lnTo>
                    <a:pt x="9648" y="74"/>
                  </a:lnTo>
                  <a:lnTo>
                    <a:pt x="9391" y="110"/>
                  </a:lnTo>
                  <a:lnTo>
                    <a:pt x="9171" y="220"/>
                  </a:lnTo>
                  <a:lnTo>
                    <a:pt x="9061" y="294"/>
                  </a:lnTo>
                  <a:lnTo>
                    <a:pt x="8988" y="404"/>
                  </a:lnTo>
                  <a:lnTo>
                    <a:pt x="8951" y="514"/>
                  </a:lnTo>
                  <a:lnTo>
                    <a:pt x="8915" y="661"/>
                  </a:lnTo>
                  <a:lnTo>
                    <a:pt x="8915" y="771"/>
                  </a:lnTo>
                  <a:lnTo>
                    <a:pt x="8915" y="881"/>
                  </a:lnTo>
                  <a:lnTo>
                    <a:pt x="8988" y="1027"/>
                  </a:lnTo>
                  <a:lnTo>
                    <a:pt x="9025" y="1137"/>
                  </a:lnTo>
                  <a:lnTo>
                    <a:pt x="8254" y="2348"/>
                  </a:lnTo>
                  <a:lnTo>
                    <a:pt x="7631" y="2201"/>
                  </a:lnTo>
                  <a:lnTo>
                    <a:pt x="7007" y="2165"/>
                  </a:lnTo>
                  <a:lnTo>
                    <a:pt x="6384" y="2165"/>
                  </a:lnTo>
                  <a:lnTo>
                    <a:pt x="5797" y="2238"/>
                  </a:lnTo>
                  <a:lnTo>
                    <a:pt x="5650" y="2275"/>
                  </a:lnTo>
                  <a:lnTo>
                    <a:pt x="5577" y="2385"/>
                  </a:lnTo>
                  <a:lnTo>
                    <a:pt x="5100" y="2348"/>
                  </a:lnTo>
                  <a:lnTo>
                    <a:pt x="4623" y="2421"/>
                  </a:lnTo>
                  <a:lnTo>
                    <a:pt x="4109" y="2495"/>
                  </a:lnTo>
                  <a:lnTo>
                    <a:pt x="3632" y="2641"/>
                  </a:lnTo>
                  <a:lnTo>
                    <a:pt x="3192" y="2825"/>
                  </a:lnTo>
                  <a:lnTo>
                    <a:pt x="2715" y="3045"/>
                  </a:lnTo>
                  <a:lnTo>
                    <a:pt x="2312" y="3302"/>
                  </a:lnTo>
                  <a:lnTo>
                    <a:pt x="1945" y="3558"/>
                  </a:lnTo>
                  <a:lnTo>
                    <a:pt x="1505" y="3925"/>
                  </a:lnTo>
                  <a:lnTo>
                    <a:pt x="1138" y="4365"/>
                  </a:lnTo>
                  <a:lnTo>
                    <a:pt x="808" y="4806"/>
                  </a:lnTo>
                  <a:lnTo>
                    <a:pt x="551" y="5282"/>
                  </a:lnTo>
                  <a:lnTo>
                    <a:pt x="331" y="5796"/>
                  </a:lnTo>
                  <a:lnTo>
                    <a:pt x="184" y="6346"/>
                  </a:lnTo>
                  <a:lnTo>
                    <a:pt x="74" y="6896"/>
                  </a:lnTo>
                  <a:lnTo>
                    <a:pt x="1" y="7447"/>
                  </a:lnTo>
                  <a:lnTo>
                    <a:pt x="1" y="7997"/>
                  </a:lnTo>
                  <a:lnTo>
                    <a:pt x="38" y="8547"/>
                  </a:lnTo>
                  <a:lnTo>
                    <a:pt x="148" y="9097"/>
                  </a:lnTo>
                  <a:lnTo>
                    <a:pt x="294" y="9648"/>
                  </a:lnTo>
                  <a:lnTo>
                    <a:pt x="478" y="10161"/>
                  </a:lnTo>
                  <a:lnTo>
                    <a:pt x="698" y="10638"/>
                  </a:lnTo>
                  <a:lnTo>
                    <a:pt x="991" y="11115"/>
                  </a:lnTo>
                  <a:lnTo>
                    <a:pt x="1358" y="11555"/>
                  </a:lnTo>
                  <a:lnTo>
                    <a:pt x="1725" y="11958"/>
                  </a:lnTo>
                  <a:lnTo>
                    <a:pt x="2165" y="12325"/>
                  </a:lnTo>
                  <a:lnTo>
                    <a:pt x="2679" y="12655"/>
                  </a:lnTo>
                  <a:lnTo>
                    <a:pt x="3156" y="12912"/>
                  </a:lnTo>
                  <a:lnTo>
                    <a:pt x="3706" y="13132"/>
                  </a:lnTo>
                  <a:lnTo>
                    <a:pt x="4256" y="13279"/>
                  </a:lnTo>
                  <a:lnTo>
                    <a:pt x="4806" y="13389"/>
                  </a:lnTo>
                  <a:lnTo>
                    <a:pt x="5393" y="13462"/>
                  </a:lnTo>
                  <a:lnTo>
                    <a:pt x="5943" y="13462"/>
                  </a:lnTo>
                  <a:lnTo>
                    <a:pt x="6494" y="13426"/>
                  </a:lnTo>
                  <a:lnTo>
                    <a:pt x="7044" y="13352"/>
                  </a:lnTo>
                  <a:lnTo>
                    <a:pt x="7594" y="13206"/>
                  </a:lnTo>
                  <a:lnTo>
                    <a:pt x="8108" y="13022"/>
                  </a:lnTo>
                  <a:lnTo>
                    <a:pt x="8621" y="12802"/>
                  </a:lnTo>
                  <a:lnTo>
                    <a:pt x="9098" y="12509"/>
                  </a:lnTo>
                  <a:lnTo>
                    <a:pt x="9538" y="12215"/>
                  </a:lnTo>
                  <a:lnTo>
                    <a:pt x="10052" y="11775"/>
                  </a:lnTo>
                  <a:lnTo>
                    <a:pt x="10492" y="11262"/>
                  </a:lnTo>
                  <a:lnTo>
                    <a:pt x="10932" y="10711"/>
                  </a:lnTo>
                  <a:lnTo>
                    <a:pt x="11299" y="10161"/>
                  </a:lnTo>
                  <a:lnTo>
                    <a:pt x="11629" y="9538"/>
                  </a:lnTo>
                  <a:lnTo>
                    <a:pt x="11886" y="8914"/>
                  </a:lnTo>
                  <a:lnTo>
                    <a:pt x="12106" y="8290"/>
                  </a:lnTo>
                  <a:lnTo>
                    <a:pt x="12179" y="7924"/>
                  </a:lnTo>
                  <a:lnTo>
                    <a:pt x="12216" y="7593"/>
                  </a:lnTo>
                  <a:lnTo>
                    <a:pt x="12253" y="7080"/>
                  </a:lnTo>
                  <a:lnTo>
                    <a:pt x="12216" y="6603"/>
                  </a:lnTo>
                  <a:lnTo>
                    <a:pt x="12106" y="6126"/>
                  </a:lnTo>
                  <a:lnTo>
                    <a:pt x="11922" y="5649"/>
                  </a:lnTo>
                  <a:lnTo>
                    <a:pt x="11739" y="5172"/>
                  </a:lnTo>
                  <a:lnTo>
                    <a:pt x="11482" y="4732"/>
                  </a:lnTo>
                  <a:lnTo>
                    <a:pt x="11189" y="4329"/>
                  </a:lnTo>
                  <a:lnTo>
                    <a:pt x="10859" y="3962"/>
                  </a:lnTo>
                  <a:lnTo>
                    <a:pt x="10822" y="3852"/>
                  </a:lnTo>
                  <a:lnTo>
                    <a:pt x="10712" y="3815"/>
                  </a:lnTo>
                  <a:lnTo>
                    <a:pt x="10272" y="3375"/>
                  </a:lnTo>
                  <a:lnTo>
                    <a:pt x="10162" y="3302"/>
                  </a:lnTo>
                  <a:lnTo>
                    <a:pt x="9832" y="3082"/>
                  </a:lnTo>
                  <a:lnTo>
                    <a:pt x="9501" y="2861"/>
                  </a:lnTo>
                  <a:lnTo>
                    <a:pt x="9135" y="2678"/>
                  </a:lnTo>
                  <a:lnTo>
                    <a:pt x="8768" y="2531"/>
                  </a:lnTo>
                  <a:lnTo>
                    <a:pt x="8804" y="2458"/>
                  </a:lnTo>
                  <a:lnTo>
                    <a:pt x="8841" y="2421"/>
                  </a:lnTo>
                  <a:lnTo>
                    <a:pt x="8804" y="2348"/>
                  </a:lnTo>
                  <a:lnTo>
                    <a:pt x="9171" y="1871"/>
                  </a:lnTo>
                  <a:lnTo>
                    <a:pt x="9501" y="1394"/>
                  </a:lnTo>
                  <a:lnTo>
                    <a:pt x="9758" y="1394"/>
                  </a:lnTo>
                  <a:lnTo>
                    <a:pt x="9868" y="1358"/>
                  </a:lnTo>
                  <a:lnTo>
                    <a:pt x="9978" y="1284"/>
                  </a:lnTo>
                  <a:lnTo>
                    <a:pt x="10052" y="1211"/>
                  </a:lnTo>
                  <a:lnTo>
                    <a:pt x="10602" y="1468"/>
                  </a:lnTo>
                  <a:lnTo>
                    <a:pt x="11079" y="1798"/>
                  </a:lnTo>
                  <a:lnTo>
                    <a:pt x="11556" y="2128"/>
                  </a:lnTo>
                  <a:lnTo>
                    <a:pt x="11996" y="2531"/>
                  </a:lnTo>
                  <a:lnTo>
                    <a:pt x="12399" y="2972"/>
                  </a:lnTo>
                  <a:lnTo>
                    <a:pt x="12766" y="3412"/>
                  </a:lnTo>
                  <a:lnTo>
                    <a:pt x="13060" y="3925"/>
                  </a:lnTo>
                  <a:lnTo>
                    <a:pt x="13353" y="4439"/>
                  </a:lnTo>
                  <a:lnTo>
                    <a:pt x="13573" y="4989"/>
                  </a:lnTo>
                  <a:lnTo>
                    <a:pt x="13757" y="5539"/>
                  </a:lnTo>
                  <a:lnTo>
                    <a:pt x="13903" y="6126"/>
                  </a:lnTo>
                  <a:lnTo>
                    <a:pt x="14013" y="6713"/>
                  </a:lnTo>
                  <a:lnTo>
                    <a:pt x="14087" y="7300"/>
                  </a:lnTo>
                  <a:lnTo>
                    <a:pt x="14087" y="7887"/>
                  </a:lnTo>
                  <a:lnTo>
                    <a:pt x="14087" y="8510"/>
                  </a:lnTo>
                  <a:lnTo>
                    <a:pt x="14013" y="9097"/>
                  </a:lnTo>
                  <a:lnTo>
                    <a:pt x="13867" y="9758"/>
                  </a:lnTo>
                  <a:lnTo>
                    <a:pt x="13720" y="10381"/>
                  </a:lnTo>
                  <a:lnTo>
                    <a:pt x="13463" y="11005"/>
                  </a:lnTo>
                  <a:lnTo>
                    <a:pt x="13206" y="11592"/>
                  </a:lnTo>
                  <a:lnTo>
                    <a:pt x="12876" y="12179"/>
                  </a:lnTo>
                  <a:lnTo>
                    <a:pt x="12473" y="12692"/>
                  </a:lnTo>
                  <a:lnTo>
                    <a:pt x="12069" y="13206"/>
                  </a:lnTo>
                  <a:lnTo>
                    <a:pt x="11592" y="13683"/>
                  </a:lnTo>
                  <a:lnTo>
                    <a:pt x="11079" y="14049"/>
                  </a:lnTo>
                  <a:lnTo>
                    <a:pt x="10565" y="14416"/>
                  </a:lnTo>
                  <a:lnTo>
                    <a:pt x="9978" y="14710"/>
                  </a:lnTo>
                  <a:lnTo>
                    <a:pt x="9391" y="14966"/>
                  </a:lnTo>
                  <a:lnTo>
                    <a:pt x="8804" y="15150"/>
                  </a:lnTo>
                  <a:lnTo>
                    <a:pt x="8181" y="15260"/>
                  </a:lnTo>
                  <a:lnTo>
                    <a:pt x="7557" y="15333"/>
                  </a:lnTo>
                  <a:lnTo>
                    <a:pt x="6897" y="15370"/>
                  </a:lnTo>
                  <a:lnTo>
                    <a:pt x="6420" y="15333"/>
                  </a:lnTo>
                  <a:lnTo>
                    <a:pt x="5943" y="15296"/>
                  </a:lnTo>
                  <a:lnTo>
                    <a:pt x="5466" y="15186"/>
                  </a:lnTo>
                  <a:lnTo>
                    <a:pt x="5026" y="15076"/>
                  </a:lnTo>
                  <a:lnTo>
                    <a:pt x="4549" y="14893"/>
                  </a:lnTo>
                  <a:lnTo>
                    <a:pt x="4109" y="14673"/>
                  </a:lnTo>
                  <a:lnTo>
                    <a:pt x="3632" y="14453"/>
                  </a:lnTo>
                  <a:lnTo>
                    <a:pt x="3669" y="14416"/>
                  </a:lnTo>
                  <a:lnTo>
                    <a:pt x="3706" y="14343"/>
                  </a:lnTo>
                  <a:lnTo>
                    <a:pt x="3706" y="14269"/>
                  </a:lnTo>
                  <a:lnTo>
                    <a:pt x="3706" y="14196"/>
                  </a:lnTo>
                  <a:lnTo>
                    <a:pt x="3669" y="14123"/>
                  </a:lnTo>
                  <a:lnTo>
                    <a:pt x="3522" y="14013"/>
                  </a:lnTo>
                  <a:lnTo>
                    <a:pt x="3376" y="13939"/>
                  </a:lnTo>
                  <a:lnTo>
                    <a:pt x="3229" y="13903"/>
                  </a:lnTo>
                  <a:lnTo>
                    <a:pt x="3009" y="13903"/>
                  </a:lnTo>
                  <a:lnTo>
                    <a:pt x="2899" y="13939"/>
                  </a:lnTo>
                  <a:lnTo>
                    <a:pt x="2752" y="14013"/>
                  </a:lnTo>
                  <a:lnTo>
                    <a:pt x="2642" y="14123"/>
                  </a:lnTo>
                  <a:lnTo>
                    <a:pt x="2605" y="14269"/>
                  </a:lnTo>
                  <a:lnTo>
                    <a:pt x="2605" y="14416"/>
                  </a:lnTo>
                  <a:lnTo>
                    <a:pt x="2642" y="14563"/>
                  </a:lnTo>
                  <a:lnTo>
                    <a:pt x="2715" y="14710"/>
                  </a:lnTo>
                  <a:lnTo>
                    <a:pt x="2825" y="14820"/>
                  </a:lnTo>
                  <a:lnTo>
                    <a:pt x="2972" y="14856"/>
                  </a:lnTo>
                  <a:lnTo>
                    <a:pt x="3119" y="14893"/>
                  </a:lnTo>
                  <a:lnTo>
                    <a:pt x="3266" y="14856"/>
                  </a:lnTo>
                  <a:lnTo>
                    <a:pt x="3376" y="14746"/>
                  </a:lnTo>
                  <a:lnTo>
                    <a:pt x="3522" y="14856"/>
                  </a:lnTo>
                  <a:lnTo>
                    <a:pt x="4036" y="15150"/>
                  </a:lnTo>
                  <a:lnTo>
                    <a:pt x="4439" y="15333"/>
                  </a:lnTo>
                  <a:lnTo>
                    <a:pt x="4806" y="15480"/>
                  </a:lnTo>
                  <a:lnTo>
                    <a:pt x="4770" y="15553"/>
                  </a:lnTo>
                  <a:lnTo>
                    <a:pt x="4733" y="15590"/>
                  </a:lnTo>
                  <a:lnTo>
                    <a:pt x="4659" y="15810"/>
                  </a:lnTo>
                  <a:lnTo>
                    <a:pt x="4623" y="16030"/>
                  </a:lnTo>
                  <a:lnTo>
                    <a:pt x="4586" y="16470"/>
                  </a:lnTo>
                  <a:lnTo>
                    <a:pt x="3963" y="16654"/>
                  </a:lnTo>
                  <a:lnTo>
                    <a:pt x="3376" y="16910"/>
                  </a:lnTo>
                  <a:lnTo>
                    <a:pt x="2752" y="17167"/>
                  </a:lnTo>
                  <a:lnTo>
                    <a:pt x="2128" y="17387"/>
                  </a:lnTo>
                  <a:lnTo>
                    <a:pt x="2055" y="17424"/>
                  </a:lnTo>
                  <a:lnTo>
                    <a:pt x="2018" y="17497"/>
                  </a:lnTo>
                  <a:lnTo>
                    <a:pt x="1982" y="17571"/>
                  </a:lnTo>
                  <a:lnTo>
                    <a:pt x="1982" y="17644"/>
                  </a:lnTo>
                  <a:lnTo>
                    <a:pt x="2018" y="17717"/>
                  </a:lnTo>
                  <a:lnTo>
                    <a:pt x="2055" y="17791"/>
                  </a:lnTo>
                  <a:lnTo>
                    <a:pt x="2128" y="17828"/>
                  </a:lnTo>
                  <a:lnTo>
                    <a:pt x="2202" y="17864"/>
                  </a:lnTo>
                  <a:lnTo>
                    <a:pt x="8401" y="17901"/>
                  </a:lnTo>
                  <a:lnTo>
                    <a:pt x="8474" y="17901"/>
                  </a:lnTo>
                  <a:lnTo>
                    <a:pt x="8548" y="17864"/>
                  </a:lnTo>
                  <a:lnTo>
                    <a:pt x="8621" y="17791"/>
                  </a:lnTo>
                  <a:lnTo>
                    <a:pt x="8621" y="17717"/>
                  </a:lnTo>
                  <a:lnTo>
                    <a:pt x="8621" y="17644"/>
                  </a:lnTo>
                  <a:lnTo>
                    <a:pt x="8621" y="17571"/>
                  </a:lnTo>
                  <a:lnTo>
                    <a:pt x="8584" y="17497"/>
                  </a:lnTo>
                  <a:lnTo>
                    <a:pt x="8474" y="17424"/>
                  </a:lnTo>
                  <a:lnTo>
                    <a:pt x="8108" y="17277"/>
                  </a:lnTo>
                  <a:lnTo>
                    <a:pt x="7667" y="17167"/>
                  </a:lnTo>
                  <a:lnTo>
                    <a:pt x="7264" y="17057"/>
                  </a:lnTo>
                  <a:lnTo>
                    <a:pt x="6860" y="16947"/>
                  </a:lnTo>
                  <a:lnTo>
                    <a:pt x="6494" y="16764"/>
                  </a:lnTo>
                  <a:lnTo>
                    <a:pt x="6163" y="16544"/>
                  </a:lnTo>
                  <a:lnTo>
                    <a:pt x="5907" y="16324"/>
                  </a:lnTo>
                  <a:lnTo>
                    <a:pt x="5797" y="16214"/>
                  </a:lnTo>
                  <a:lnTo>
                    <a:pt x="5650" y="16140"/>
                  </a:lnTo>
                  <a:lnTo>
                    <a:pt x="5650" y="16103"/>
                  </a:lnTo>
                  <a:lnTo>
                    <a:pt x="5687" y="15920"/>
                  </a:lnTo>
                  <a:lnTo>
                    <a:pt x="5650" y="15737"/>
                  </a:lnTo>
                  <a:lnTo>
                    <a:pt x="6127" y="15810"/>
                  </a:lnTo>
                  <a:lnTo>
                    <a:pt x="6640" y="15847"/>
                  </a:lnTo>
                  <a:lnTo>
                    <a:pt x="7631" y="15847"/>
                  </a:lnTo>
                  <a:lnTo>
                    <a:pt x="8218" y="15773"/>
                  </a:lnTo>
                  <a:lnTo>
                    <a:pt x="8841" y="15627"/>
                  </a:lnTo>
                  <a:lnTo>
                    <a:pt x="9428" y="15480"/>
                  </a:lnTo>
                  <a:lnTo>
                    <a:pt x="10015" y="15260"/>
                  </a:lnTo>
                  <a:lnTo>
                    <a:pt x="10565" y="14966"/>
                  </a:lnTo>
                  <a:lnTo>
                    <a:pt x="11079" y="14673"/>
                  </a:lnTo>
                  <a:lnTo>
                    <a:pt x="11592" y="14306"/>
                  </a:lnTo>
                  <a:lnTo>
                    <a:pt x="12069" y="13903"/>
                  </a:lnTo>
                  <a:lnTo>
                    <a:pt x="12509" y="13462"/>
                  </a:lnTo>
                  <a:lnTo>
                    <a:pt x="12913" y="12986"/>
                  </a:lnTo>
                  <a:lnTo>
                    <a:pt x="13280" y="12472"/>
                  </a:lnTo>
                  <a:lnTo>
                    <a:pt x="13573" y="11922"/>
                  </a:lnTo>
                  <a:lnTo>
                    <a:pt x="13867" y="11372"/>
                  </a:lnTo>
                  <a:lnTo>
                    <a:pt x="14087" y="10785"/>
                  </a:lnTo>
                  <a:lnTo>
                    <a:pt x="14307" y="10198"/>
                  </a:lnTo>
                  <a:lnTo>
                    <a:pt x="14417" y="9574"/>
                  </a:lnTo>
                  <a:lnTo>
                    <a:pt x="14527" y="8951"/>
                  </a:lnTo>
                  <a:lnTo>
                    <a:pt x="14600" y="8327"/>
                  </a:lnTo>
                  <a:lnTo>
                    <a:pt x="14600" y="7703"/>
                  </a:lnTo>
                  <a:lnTo>
                    <a:pt x="14564" y="7080"/>
                  </a:lnTo>
                  <a:lnTo>
                    <a:pt x="14490" y="6456"/>
                  </a:lnTo>
                  <a:lnTo>
                    <a:pt x="14380" y="5833"/>
                  </a:lnTo>
                  <a:lnTo>
                    <a:pt x="14197" y="5209"/>
                  </a:lnTo>
                  <a:lnTo>
                    <a:pt x="13977" y="4622"/>
                  </a:lnTo>
                  <a:lnTo>
                    <a:pt x="13720" y="3999"/>
                  </a:lnTo>
                  <a:lnTo>
                    <a:pt x="13353" y="3412"/>
                  </a:lnTo>
                  <a:lnTo>
                    <a:pt x="12986" y="2861"/>
                  </a:lnTo>
                  <a:lnTo>
                    <a:pt x="12509" y="2311"/>
                  </a:lnTo>
                  <a:lnTo>
                    <a:pt x="12032" y="1834"/>
                  </a:lnTo>
                  <a:lnTo>
                    <a:pt x="11482" y="1394"/>
                  </a:lnTo>
                  <a:lnTo>
                    <a:pt x="10895" y="1027"/>
                  </a:lnTo>
                  <a:lnTo>
                    <a:pt x="10602" y="881"/>
                  </a:lnTo>
                  <a:lnTo>
                    <a:pt x="10272" y="734"/>
                  </a:lnTo>
                  <a:lnTo>
                    <a:pt x="10308" y="587"/>
                  </a:lnTo>
                  <a:lnTo>
                    <a:pt x="10308" y="441"/>
                  </a:lnTo>
                  <a:lnTo>
                    <a:pt x="10272" y="294"/>
                  </a:lnTo>
                  <a:lnTo>
                    <a:pt x="10198" y="147"/>
                  </a:lnTo>
                  <a:lnTo>
                    <a:pt x="10088" y="74"/>
                  </a:lnTo>
                  <a:lnTo>
                    <a:pt x="9942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" name="Google Shape;334;p6"/>
            <p:cNvSpPr/>
            <p:nvPr/>
          </p:nvSpPr>
          <p:spPr>
            <a:xfrm>
              <a:off x="6071400" y="1791425"/>
              <a:ext cx="402625" cy="375100"/>
            </a:xfrm>
            <a:custGeom>
              <a:avLst/>
              <a:gdLst/>
              <a:ahLst/>
              <a:cxnLst/>
              <a:rect l="l" t="t" r="r" b="b"/>
              <a:pathLst>
                <a:path w="16105" h="15004" extrusionOk="0">
                  <a:moveTo>
                    <a:pt x="13170" y="587"/>
                  </a:moveTo>
                  <a:lnTo>
                    <a:pt x="13206" y="624"/>
                  </a:lnTo>
                  <a:lnTo>
                    <a:pt x="13280" y="661"/>
                  </a:lnTo>
                  <a:lnTo>
                    <a:pt x="13353" y="697"/>
                  </a:lnTo>
                  <a:lnTo>
                    <a:pt x="13610" y="771"/>
                  </a:lnTo>
                  <a:lnTo>
                    <a:pt x="13830" y="844"/>
                  </a:lnTo>
                  <a:lnTo>
                    <a:pt x="14013" y="954"/>
                  </a:lnTo>
                  <a:lnTo>
                    <a:pt x="14160" y="1174"/>
                  </a:lnTo>
                  <a:lnTo>
                    <a:pt x="14307" y="1394"/>
                  </a:lnTo>
                  <a:lnTo>
                    <a:pt x="14343" y="1651"/>
                  </a:lnTo>
                  <a:lnTo>
                    <a:pt x="14307" y="1908"/>
                  </a:lnTo>
                  <a:lnTo>
                    <a:pt x="14233" y="2128"/>
                  </a:lnTo>
                  <a:lnTo>
                    <a:pt x="14087" y="2348"/>
                  </a:lnTo>
                  <a:lnTo>
                    <a:pt x="13903" y="2531"/>
                  </a:lnTo>
                  <a:lnTo>
                    <a:pt x="13683" y="2678"/>
                  </a:lnTo>
                  <a:lnTo>
                    <a:pt x="13463" y="2788"/>
                  </a:lnTo>
                  <a:lnTo>
                    <a:pt x="13170" y="2825"/>
                  </a:lnTo>
                  <a:lnTo>
                    <a:pt x="12840" y="2788"/>
                  </a:lnTo>
                  <a:lnTo>
                    <a:pt x="12656" y="2751"/>
                  </a:lnTo>
                  <a:lnTo>
                    <a:pt x="12546" y="2715"/>
                  </a:lnTo>
                  <a:lnTo>
                    <a:pt x="12436" y="2641"/>
                  </a:lnTo>
                  <a:lnTo>
                    <a:pt x="12363" y="2495"/>
                  </a:lnTo>
                  <a:lnTo>
                    <a:pt x="12289" y="2495"/>
                  </a:lnTo>
                  <a:lnTo>
                    <a:pt x="12253" y="2275"/>
                  </a:lnTo>
                  <a:lnTo>
                    <a:pt x="12253" y="2054"/>
                  </a:lnTo>
                  <a:lnTo>
                    <a:pt x="12253" y="1871"/>
                  </a:lnTo>
                  <a:lnTo>
                    <a:pt x="12289" y="1724"/>
                  </a:lnTo>
                  <a:lnTo>
                    <a:pt x="12399" y="1394"/>
                  </a:lnTo>
                  <a:lnTo>
                    <a:pt x="12583" y="1064"/>
                  </a:lnTo>
                  <a:lnTo>
                    <a:pt x="12840" y="807"/>
                  </a:lnTo>
                  <a:lnTo>
                    <a:pt x="12986" y="697"/>
                  </a:lnTo>
                  <a:lnTo>
                    <a:pt x="13170" y="587"/>
                  </a:lnTo>
                  <a:close/>
                  <a:moveTo>
                    <a:pt x="9061" y="3338"/>
                  </a:moveTo>
                  <a:lnTo>
                    <a:pt x="9245" y="3412"/>
                  </a:lnTo>
                  <a:lnTo>
                    <a:pt x="9245" y="3448"/>
                  </a:lnTo>
                  <a:lnTo>
                    <a:pt x="9171" y="3632"/>
                  </a:lnTo>
                  <a:lnTo>
                    <a:pt x="9171" y="3668"/>
                  </a:lnTo>
                  <a:lnTo>
                    <a:pt x="9135" y="3632"/>
                  </a:lnTo>
                  <a:lnTo>
                    <a:pt x="9061" y="3522"/>
                  </a:lnTo>
                  <a:lnTo>
                    <a:pt x="8988" y="3448"/>
                  </a:lnTo>
                  <a:lnTo>
                    <a:pt x="8988" y="3412"/>
                  </a:lnTo>
                  <a:lnTo>
                    <a:pt x="8988" y="3375"/>
                  </a:lnTo>
                  <a:lnTo>
                    <a:pt x="9061" y="3338"/>
                  </a:lnTo>
                  <a:close/>
                  <a:moveTo>
                    <a:pt x="14123" y="440"/>
                  </a:moveTo>
                  <a:lnTo>
                    <a:pt x="14233" y="477"/>
                  </a:lnTo>
                  <a:lnTo>
                    <a:pt x="14307" y="587"/>
                  </a:lnTo>
                  <a:lnTo>
                    <a:pt x="14417" y="661"/>
                  </a:lnTo>
                  <a:lnTo>
                    <a:pt x="14454" y="807"/>
                  </a:lnTo>
                  <a:lnTo>
                    <a:pt x="14527" y="807"/>
                  </a:lnTo>
                  <a:lnTo>
                    <a:pt x="14490" y="624"/>
                  </a:lnTo>
                  <a:lnTo>
                    <a:pt x="14454" y="477"/>
                  </a:lnTo>
                  <a:lnTo>
                    <a:pt x="14600" y="551"/>
                  </a:lnTo>
                  <a:lnTo>
                    <a:pt x="14784" y="624"/>
                  </a:lnTo>
                  <a:lnTo>
                    <a:pt x="14967" y="771"/>
                  </a:lnTo>
                  <a:lnTo>
                    <a:pt x="15114" y="881"/>
                  </a:lnTo>
                  <a:lnTo>
                    <a:pt x="15224" y="1064"/>
                  </a:lnTo>
                  <a:lnTo>
                    <a:pt x="15334" y="1211"/>
                  </a:lnTo>
                  <a:lnTo>
                    <a:pt x="15444" y="1578"/>
                  </a:lnTo>
                  <a:lnTo>
                    <a:pt x="15554" y="1944"/>
                  </a:lnTo>
                  <a:lnTo>
                    <a:pt x="15627" y="2385"/>
                  </a:lnTo>
                  <a:lnTo>
                    <a:pt x="15664" y="2568"/>
                  </a:lnTo>
                  <a:lnTo>
                    <a:pt x="15627" y="2788"/>
                  </a:lnTo>
                  <a:lnTo>
                    <a:pt x="15591" y="2972"/>
                  </a:lnTo>
                  <a:lnTo>
                    <a:pt x="15481" y="3118"/>
                  </a:lnTo>
                  <a:lnTo>
                    <a:pt x="15187" y="3412"/>
                  </a:lnTo>
                  <a:lnTo>
                    <a:pt x="14930" y="3595"/>
                  </a:lnTo>
                  <a:lnTo>
                    <a:pt x="14600" y="3705"/>
                  </a:lnTo>
                  <a:lnTo>
                    <a:pt x="14270" y="3779"/>
                  </a:lnTo>
                  <a:lnTo>
                    <a:pt x="13940" y="3815"/>
                  </a:lnTo>
                  <a:lnTo>
                    <a:pt x="13720" y="3779"/>
                  </a:lnTo>
                  <a:lnTo>
                    <a:pt x="13500" y="3742"/>
                  </a:lnTo>
                  <a:lnTo>
                    <a:pt x="13316" y="3668"/>
                  </a:lnTo>
                  <a:lnTo>
                    <a:pt x="13133" y="3595"/>
                  </a:lnTo>
                  <a:lnTo>
                    <a:pt x="12950" y="3485"/>
                  </a:lnTo>
                  <a:lnTo>
                    <a:pt x="12803" y="3338"/>
                  </a:lnTo>
                  <a:lnTo>
                    <a:pt x="12656" y="3192"/>
                  </a:lnTo>
                  <a:lnTo>
                    <a:pt x="12546" y="3045"/>
                  </a:lnTo>
                  <a:lnTo>
                    <a:pt x="12840" y="3118"/>
                  </a:lnTo>
                  <a:lnTo>
                    <a:pt x="13133" y="3155"/>
                  </a:lnTo>
                  <a:lnTo>
                    <a:pt x="13426" y="3118"/>
                  </a:lnTo>
                  <a:lnTo>
                    <a:pt x="13720" y="3045"/>
                  </a:lnTo>
                  <a:lnTo>
                    <a:pt x="13977" y="2935"/>
                  </a:lnTo>
                  <a:lnTo>
                    <a:pt x="14233" y="2751"/>
                  </a:lnTo>
                  <a:lnTo>
                    <a:pt x="14417" y="2495"/>
                  </a:lnTo>
                  <a:lnTo>
                    <a:pt x="14600" y="2238"/>
                  </a:lnTo>
                  <a:lnTo>
                    <a:pt x="14674" y="1981"/>
                  </a:lnTo>
                  <a:lnTo>
                    <a:pt x="14710" y="1724"/>
                  </a:lnTo>
                  <a:lnTo>
                    <a:pt x="14674" y="1468"/>
                  </a:lnTo>
                  <a:lnTo>
                    <a:pt x="14600" y="1211"/>
                  </a:lnTo>
                  <a:lnTo>
                    <a:pt x="14490" y="991"/>
                  </a:lnTo>
                  <a:lnTo>
                    <a:pt x="14343" y="771"/>
                  </a:lnTo>
                  <a:lnTo>
                    <a:pt x="14160" y="587"/>
                  </a:lnTo>
                  <a:lnTo>
                    <a:pt x="13940" y="440"/>
                  </a:lnTo>
                  <a:close/>
                  <a:moveTo>
                    <a:pt x="13757" y="0"/>
                  </a:moveTo>
                  <a:lnTo>
                    <a:pt x="13610" y="74"/>
                  </a:lnTo>
                  <a:lnTo>
                    <a:pt x="13353" y="110"/>
                  </a:lnTo>
                  <a:lnTo>
                    <a:pt x="13133" y="147"/>
                  </a:lnTo>
                  <a:lnTo>
                    <a:pt x="12913" y="257"/>
                  </a:lnTo>
                  <a:lnTo>
                    <a:pt x="12729" y="404"/>
                  </a:lnTo>
                  <a:lnTo>
                    <a:pt x="12509" y="551"/>
                  </a:lnTo>
                  <a:lnTo>
                    <a:pt x="12363" y="734"/>
                  </a:lnTo>
                  <a:lnTo>
                    <a:pt x="12216" y="917"/>
                  </a:lnTo>
                  <a:lnTo>
                    <a:pt x="12069" y="1137"/>
                  </a:lnTo>
                  <a:lnTo>
                    <a:pt x="11996" y="1321"/>
                  </a:lnTo>
                  <a:lnTo>
                    <a:pt x="11922" y="1578"/>
                  </a:lnTo>
                  <a:lnTo>
                    <a:pt x="11849" y="1798"/>
                  </a:lnTo>
                  <a:lnTo>
                    <a:pt x="11849" y="2054"/>
                  </a:lnTo>
                  <a:lnTo>
                    <a:pt x="11849" y="2275"/>
                  </a:lnTo>
                  <a:lnTo>
                    <a:pt x="11886" y="2531"/>
                  </a:lnTo>
                  <a:lnTo>
                    <a:pt x="11959" y="2751"/>
                  </a:lnTo>
                  <a:lnTo>
                    <a:pt x="12033" y="2972"/>
                  </a:lnTo>
                  <a:lnTo>
                    <a:pt x="12143" y="3192"/>
                  </a:lnTo>
                  <a:lnTo>
                    <a:pt x="12253" y="3375"/>
                  </a:lnTo>
                  <a:lnTo>
                    <a:pt x="12399" y="3558"/>
                  </a:lnTo>
                  <a:lnTo>
                    <a:pt x="12583" y="3705"/>
                  </a:lnTo>
                  <a:lnTo>
                    <a:pt x="12766" y="3852"/>
                  </a:lnTo>
                  <a:lnTo>
                    <a:pt x="12986" y="3999"/>
                  </a:lnTo>
                  <a:lnTo>
                    <a:pt x="13206" y="4072"/>
                  </a:lnTo>
                  <a:lnTo>
                    <a:pt x="13426" y="4145"/>
                  </a:lnTo>
                  <a:lnTo>
                    <a:pt x="13683" y="4219"/>
                  </a:lnTo>
                  <a:lnTo>
                    <a:pt x="14123" y="4219"/>
                  </a:lnTo>
                  <a:lnTo>
                    <a:pt x="14564" y="4145"/>
                  </a:lnTo>
                  <a:lnTo>
                    <a:pt x="15004" y="3999"/>
                  </a:lnTo>
                  <a:lnTo>
                    <a:pt x="15371" y="3779"/>
                  </a:lnTo>
                  <a:lnTo>
                    <a:pt x="15591" y="3632"/>
                  </a:lnTo>
                  <a:lnTo>
                    <a:pt x="15737" y="3448"/>
                  </a:lnTo>
                  <a:lnTo>
                    <a:pt x="15884" y="3265"/>
                  </a:lnTo>
                  <a:lnTo>
                    <a:pt x="15994" y="3045"/>
                  </a:lnTo>
                  <a:lnTo>
                    <a:pt x="16067" y="2788"/>
                  </a:lnTo>
                  <a:lnTo>
                    <a:pt x="16104" y="2495"/>
                  </a:lnTo>
                  <a:lnTo>
                    <a:pt x="16067" y="2238"/>
                  </a:lnTo>
                  <a:lnTo>
                    <a:pt x="15994" y="1981"/>
                  </a:lnTo>
                  <a:lnTo>
                    <a:pt x="15884" y="1431"/>
                  </a:lnTo>
                  <a:lnTo>
                    <a:pt x="15774" y="1174"/>
                  </a:lnTo>
                  <a:lnTo>
                    <a:pt x="15664" y="954"/>
                  </a:lnTo>
                  <a:lnTo>
                    <a:pt x="15517" y="734"/>
                  </a:lnTo>
                  <a:lnTo>
                    <a:pt x="15371" y="551"/>
                  </a:lnTo>
                  <a:lnTo>
                    <a:pt x="15150" y="367"/>
                  </a:lnTo>
                  <a:lnTo>
                    <a:pt x="14930" y="220"/>
                  </a:lnTo>
                  <a:lnTo>
                    <a:pt x="14637" y="74"/>
                  </a:lnTo>
                  <a:lnTo>
                    <a:pt x="14270" y="0"/>
                  </a:lnTo>
                  <a:close/>
                  <a:moveTo>
                    <a:pt x="11115" y="4549"/>
                  </a:moveTo>
                  <a:lnTo>
                    <a:pt x="11446" y="4842"/>
                  </a:lnTo>
                  <a:lnTo>
                    <a:pt x="11299" y="4952"/>
                  </a:lnTo>
                  <a:lnTo>
                    <a:pt x="11115" y="4916"/>
                  </a:lnTo>
                  <a:lnTo>
                    <a:pt x="10932" y="4916"/>
                  </a:lnTo>
                  <a:lnTo>
                    <a:pt x="10639" y="4952"/>
                  </a:lnTo>
                  <a:lnTo>
                    <a:pt x="10859" y="4732"/>
                  </a:lnTo>
                  <a:lnTo>
                    <a:pt x="11115" y="4549"/>
                  </a:lnTo>
                  <a:close/>
                  <a:moveTo>
                    <a:pt x="6860" y="3632"/>
                  </a:moveTo>
                  <a:lnTo>
                    <a:pt x="7007" y="3668"/>
                  </a:lnTo>
                  <a:lnTo>
                    <a:pt x="7044" y="3705"/>
                  </a:lnTo>
                  <a:lnTo>
                    <a:pt x="7044" y="3742"/>
                  </a:lnTo>
                  <a:lnTo>
                    <a:pt x="7044" y="3779"/>
                  </a:lnTo>
                  <a:lnTo>
                    <a:pt x="7080" y="3852"/>
                  </a:lnTo>
                  <a:lnTo>
                    <a:pt x="7191" y="3889"/>
                  </a:lnTo>
                  <a:lnTo>
                    <a:pt x="7374" y="3889"/>
                  </a:lnTo>
                  <a:lnTo>
                    <a:pt x="7411" y="3925"/>
                  </a:lnTo>
                  <a:lnTo>
                    <a:pt x="7447" y="4035"/>
                  </a:lnTo>
                  <a:lnTo>
                    <a:pt x="7484" y="4145"/>
                  </a:lnTo>
                  <a:lnTo>
                    <a:pt x="7484" y="4255"/>
                  </a:lnTo>
                  <a:lnTo>
                    <a:pt x="7447" y="4512"/>
                  </a:lnTo>
                  <a:lnTo>
                    <a:pt x="7374" y="4769"/>
                  </a:lnTo>
                  <a:lnTo>
                    <a:pt x="7227" y="5026"/>
                  </a:lnTo>
                  <a:lnTo>
                    <a:pt x="7154" y="5136"/>
                  </a:lnTo>
                  <a:lnTo>
                    <a:pt x="7044" y="5209"/>
                  </a:lnTo>
                  <a:lnTo>
                    <a:pt x="6934" y="5246"/>
                  </a:lnTo>
                  <a:lnTo>
                    <a:pt x="6787" y="5246"/>
                  </a:lnTo>
                  <a:lnTo>
                    <a:pt x="6787" y="4989"/>
                  </a:lnTo>
                  <a:lnTo>
                    <a:pt x="6750" y="4769"/>
                  </a:lnTo>
                  <a:lnTo>
                    <a:pt x="6640" y="4549"/>
                  </a:lnTo>
                  <a:lnTo>
                    <a:pt x="6494" y="4329"/>
                  </a:lnTo>
                  <a:lnTo>
                    <a:pt x="6310" y="4145"/>
                  </a:lnTo>
                  <a:lnTo>
                    <a:pt x="6090" y="4035"/>
                  </a:lnTo>
                  <a:lnTo>
                    <a:pt x="6090" y="3925"/>
                  </a:lnTo>
                  <a:lnTo>
                    <a:pt x="6163" y="3852"/>
                  </a:lnTo>
                  <a:lnTo>
                    <a:pt x="6237" y="3779"/>
                  </a:lnTo>
                  <a:lnTo>
                    <a:pt x="6347" y="3742"/>
                  </a:lnTo>
                  <a:lnTo>
                    <a:pt x="6567" y="3705"/>
                  </a:lnTo>
                  <a:lnTo>
                    <a:pt x="6860" y="3632"/>
                  </a:lnTo>
                  <a:close/>
                  <a:moveTo>
                    <a:pt x="6530" y="3192"/>
                  </a:moveTo>
                  <a:lnTo>
                    <a:pt x="6494" y="3228"/>
                  </a:lnTo>
                  <a:lnTo>
                    <a:pt x="6457" y="3302"/>
                  </a:lnTo>
                  <a:lnTo>
                    <a:pt x="6457" y="3338"/>
                  </a:lnTo>
                  <a:lnTo>
                    <a:pt x="6457" y="3412"/>
                  </a:lnTo>
                  <a:lnTo>
                    <a:pt x="6200" y="3485"/>
                  </a:lnTo>
                  <a:lnTo>
                    <a:pt x="5980" y="3558"/>
                  </a:lnTo>
                  <a:lnTo>
                    <a:pt x="5797" y="3742"/>
                  </a:lnTo>
                  <a:lnTo>
                    <a:pt x="5760" y="3815"/>
                  </a:lnTo>
                  <a:lnTo>
                    <a:pt x="5687" y="3925"/>
                  </a:lnTo>
                  <a:lnTo>
                    <a:pt x="5687" y="4035"/>
                  </a:lnTo>
                  <a:lnTo>
                    <a:pt x="5687" y="4072"/>
                  </a:lnTo>
                  <a:lnTo>
                    <a:pt x="5797" y="4219"/>
                  </a:lnTo>
                  <a:lnTo>
                    <a:pt x="5907" y="4292"/>
                  </a:lnTo>
                  <a:lnTo>
                    <a:pt x="6053" y="4365"/>
                  </a:lnTo>
                  <a:lnTo>
                    <a:pt x="6163" y="4439"/>
                  </a:lnTo>
                  <a:lnTo>
                    <a:pt x="6274" y="4512"/>
                  </a:lnTo>
                  <a:lnTo>
                    <a:pt x="6347" y="4622"/>
                  </a:lnTo>
                  <a:lnTo>
                    <a:pt x="6420" y="4769"/>
                  </a:lnTo>
                  <a:lnTo>
                    <a:pt x="6494" y="5026"/>
                  </a:lnTo>
                  <a:lnTo>
                    <a:pt x="6457" y="5282"/>
                  </a:lnTo>
                  <a:lnTo>
                    <a:pt x="6494" y="5392"/>
                  </a:lnTo>
                  <a:lnTo>
                    <a:pt x="6530" y="5466"/>
                  </a:lnTo>
                  <a:lnTo>
                    <a:pt x="6750" y="5539"/>
                  </a:lnTo>
                  <a:lnTo>
                    <a:pt x="6934" y="5539"/>
                  </a:lnTo>
                  <a:lnTo>
                    <a:pt x="7117" y="5503"/>
                  </a:lnTo>
                  <a:lnTo>
                    <a:pt x="7264" y="5429"/>
                  </a:lnTo>
                  <a:lnTo>
                    <a:pt x="7411" y="5282"/>
                  </a:lnTo>
                  <a:lnTo>
                    <a:pt x="7521" y="5136"/>
                  </a:lnTo>
                  <a:lnTo>
                    <a:pt x="7631" y="4952"/>
                  </a:lnTo>
                  <a:lnTo>
                    <a:pt x="7704" y="4769"/>
                  </a:lnTo>
                  <a:lnTo>
                    <a:pt x="7741" y="4585"/>
                  </a:lnTo>
                  <a:lnTo>
                    <a:pt x="7777" y="4365"/>
                  </a:lnTo>
                  <a:lnTo>
                    <a:pt x="7777" y="4145"/>
                  </a:lnTo>
                  <a:lnTo>
                    <a:pt x="7777" y="3925"/>
                  </a:lnTo>
                  <a:lnTo>
                    <a:pt x="7704" y="3779"/>
                  </a:lnTo>
                  <a:lnTo>
                    <a:pt x="7631" y="3668"/>
                  </a:lnTo>
                  <a:lnTo>
                    <a:pt x="7484" y="3595"/>
                  </a:lnTo>
                  <a:lnTo>
                    <a:pt x="7337" y="3595"/>
                  </a:lnTo>
                  <a:lnTo>
                    <a:pt x="7301" y="3485"/>
                  </a:lnTo>
                  <a:lnTo>
                    <a:pt x="7227" y="3448"/>
                  </a:lnTo>
                  <a:lnTo>
                    <a:pt x="7044" y="3375"/>
                  </a:lnTo>
                  <a:lnTo>
                    <a:pt x="6824" y="3302"/>
                  </a:lnTo>
                  <a:lnTo>
                    <a:pt x="6677" y="3228"/>
                  </a:lnTo>
                  <a:lnTo>
                    <a:pt x="6567" y="3192"/>
                  </a:lnTo>
                  <a:close/>
                  <a:moveTo>
                    <a:pt x="11739" y="5136"/>
                  </a:moveTo>
                  <a:lnTo>
                    <a:pt x="12179" y="5686"/>
                  </a:lnTo>
                  <a:lnTo>
                    <a:pt x="11776" y="5796"/>
                  </a:lnTo>
                  <a:lnTo>
                    <a:pt x="11409" y="6016"/>
                  </a:lnTo>
                  <a:lnTo>
                    <a:pt x="11042" y="6236"/>
                  </a:lnTo>
                  <a:lnTo>
                    <a:pt x="10895" y="6383"/>
                  </a:lnTo>
                  <a:lnTo>
                    <a:pt x="10785" y="6566"/>
                  </a:lnTo>
                  <a:lnTo>
                    <a:pt x="10749" y="6640"/>
                  </a:lnTo>
                  <a:lnTo>
                    <a:pt x="10785" y="6676"/>
                  </a:lnTo>
                  <a:lnTo>
                    <a:pt x="10859" y="6713"/>
                  </a:lnTo>
                  <a:lnTo>
                    <a:pt x="10932" y="6713"/>
                  </a:lnTo>
                  <a:lnTo>
                    <a:pt x="11262" y="6493"/>
                  </a:lnTo>
                  <a:lnTo>
                    <a:pt x="11556" y="6310"/>
                  </a:lnTo>
                  <a:lnTo>
                    <a:pt x="11849" y="6199"/>
                  </a:lnTo>
                  <a:lnTo>
                    <a:pt x="12143" y="6089"/>
                  </a:lnTo>
                  <a:lnTo>
                    <a:pt x="12253" y="6053"/>
                  </a:lnTo>
                  <a:lnTo>
                    <a:pt x="12363" y="6016"/>
                  </a:lnTo>
                  <a:lnTo>
                    <a:pt x="12399" y="5979"/>
                  </a:lnTo>
                  <a:lnTo>
                    <a:pt x="12619" y="6456"/>
                  </a:lnTo>
                  <a:lnTo>
                    <a:pt x="12840" y="6896"/>
                  </a:lnTo>
                  <a:lnTo>
                    <a:pt x="12803" y="6933"/>
                  </a:lnTo>
                  <a:lnTo>
                    <a:pt x="12326" y="7043"/>
                  </a:lnTo>
                  <a:lnTo>
                    <a:pt x="11812" y="7117"/>
                  </a:lnTo>
                  <a:lnTo>
                    <a:pt x="11299" y="7117"/>
                  </a:lnTo>
                  <a:lnTo>
                    <a:pt x="10749" y="7080"/>
                  </a:lnTo>
                  <a:lnTo>
                    <a:pt x="10675" y="7117"/>
                  </a:lnTo>
                  <a:lnTo>
                    <a:pt x="10639" y="7153"/>
                  </a:lnTo>
                  <a:lnTo>
                    <a:pt x="10639" y="7227"/>
                  </a:lnTo>
                  <a:lnTo>
                    <a:pt x="10712" y="7300"/>
                  </a:lnTo>
                  <a:lnTo>
                    <a:pt x="10932" y="7373"/>
                  </a:lnTo>
                  <a:lnTo>
                    <a:pt x="11189" y="7447"/>
                  </a:lnTo>
                  <a:lnTo>
                    <a:pt x="11702" y="7483"/>
                  </a:lnTo>
                  <a:lnTo>
                    <a:pt x="11959" y="7483"/>
                  </a:lnTo>
                  <a:lnTo>
                    <a:pt x="12216" y="7447"/>
                  </a:lnTo>
                  <a:lnTo>
                    <a:pt x="12583" y="7373"/>
                  </a:lnTo>
                  <a:lnTo>
                    <a:pt x="12693" y="7373"/>
                  </a:lnTo>
                  <a:lnTo>
                    <a:pt x="12766" y="7337"/>
                  </a:lnTo>
                  <a:lnTo>
                    <a:pt x="12803" y="7410"/>
                  </a:lnTo>
                  <a:lnTo>
                    <a:pt x="12840" y="7447"/>
                  </a:lnTo>
                  <a:lnTo>
                    <a:pt x="12876" y="7483"/>
                  </a:lnTo>
                  <a:lnTo>
                    <a:pt x="12986" y="7520"/>
                  </a:lnTo>
                  <a:lnTo>
                    <a:pt x="13023" y="7777"/>
                  </a:lnTo>
                  <a:lnTo>
                    <a:pt x="13060" y="8070"/>
                  </a:lnTo>
                  <a:lnTo>
                    <a:pt x="12986" y="8107"/>
                  </a:lnTo>
                  <a:lnTo>
                    <a:pt x="12693" y="7997"/>
                  </a:lnTo>
                  <a:lnTo>
                    <a:pt x="12473" y="7887"/>
                  </a:lnTo>
                  <a:lnTo>
                    <a:pt x="12253" y="7777"/>
                  </a:lnTo>
                  <a:lnTo>
                    <a:pt x="11886" y="7777"/>
                  </a:lnTo>
                  <a:lnTo>
                    <a:pt x="11776" y="7813"/>
                  </a:lnTo>
                  <a:lnTo>
                    <a:pt x="11226" y="7777"/>
                  </a:lnTo>
                  <a:lnTo>
                    <a:pt x="10895" y="7740"/>
                  </a:lnTo>
                  <a:lnTo>
                    <a:pt x="10749" y="7740"/>
                  </a:lnTo>
                  <a:lnTo>
                    <a:pt x="10675" y="7703"/>
                  </a:lnTo>
                  <a:lnTo>
                    <a:pt x="10565" y="7483"/>
                  </a:lnTo>
                  <a:lnTo>
                    <a:pt x="10529" y="7483"/>
                  </a:lnTo>
                  <a:lnTo>
                    <a:pt x="10529" y="7520"/>
                  </a:lnTo>
                  <a:lnTo>
                    <a:pt x="10529" y="7887"/>
                  </a:lnTo>
                  <a:lnTo>
                    <a:pt x="10529" y="7960"/>
                  </a:lnTo>
                  <a:lnTo>
                    <a:pt x="10602" y="7997"/>
                  </a:lnTo>
                  <a:lnTo>
                    <a:pt x="11042" y="8107"/>
                  </a:lnTo>
                  <a:lnTo>
                    <a:pt x="11482" y="8144"/>
                  </a:lnTo>
                  <a:lnTo>
                    <a:pt x="11482" y="8327"/>
                  </a:lnTo>
                  <a:lnTo>
                    <a:pt x="11519" y="8474"/>
                  </a:lnTo>
                  <a:lnTo>
                    <a:pt x="11592" y="8547"/>
                  </a:lnTo>
                  <a:lnTo>
                    <a:pt x="11629" y="8584"/>
                  </a:lnTo>
                  <a:lnTo>
                    <a:pt x="11776" y="8657"/>
                  </a:lnTo>
                  <a:lnTo>
                    <a:pt x="11959" y="8767"/>
                  </a:lnTo>
                  <a:lnTo>
                    <a:pt x="11409" y="8657"/>
                  </a:lnTo>
                  <a:lnTo>
                    <a:pt x="10969" y="8474"/>
                  </a:lnTo>
                  <a:lnTo>
                    <a:pt x="10712" y="8437"/>
                  </a:lnTo>
                  <a:lnTo>
                    <a:pt x="10455" y="8400"/>
                  </a:lnTo>
                  <a:lnTo>
                    <a:pt x="10198" y="8217"/>
                  </a:lnTo>
                  <a:lnTo>
                    <a:pt x="10052" y="8180"/>
                  </a:lnTo>
                  <a:lnTo>
                    <a:pt x="9942" y="8144"/>
                  </a:lnTo>
                  <a:lnTo>
                    <a:pt x="9722" y="8180"/>
                  </a:lnTo>
                  <a:lnTo>
                    <a:pt x="9575" y="8254"/>
                  </a:lnTo>
                  <a:lnTo>
                    <a:pt x="9465" y="8364"/>
                  </a:lnTo>
                  <a:lnTo>
                    <a:pt x="9355" y="8510"/>
                  </a:lnTo>
                  <a:lnTo>
                    <a:pt x="9245" y="8584"/>
                  </a:lnTo>
                  <a:lnTo>
                    <a:pt x="9098" y="8620"/>
                  </a:lnTo>
                  <a:lnTo>
                    <a:pt x="8841" y="8584"/>
                  </a:lnTo>
                  <a:lnTo>
                    <a:pt x="8621" y="8620"/>
                  </a:lnTo>
                  <a:lnTo>
                    <a:pt x="8401" y="8694"/>
                  </a:lnTo>
                  <a:lnTo>
                    <a:pt x="8181" y="8804"/>
                  </a:lnTo>
                  <a:lnTo>
                    <a:pt x="7924" y="8804"/>
                  </a:lnTo>
                  <a:lnTo>
                    <a:pt x="7851" y="8767"/>
                  </a:lnTo>
                  <a:lnTo>
                    <a:pt x="7814" y="8730"/>
                  </a:lnTo>
                  <a:lnTo>
                    <a:pt x="7814" y="8694"/>
                  </a:lnTo>
                  <a:lnTo>
                    <a:pt x="7887" y="8620"/>
                  </a:lnTo>
                  <a:lnTo>
                    <a:pt x="7998" y="8510"/>
                  </a:lnTo>
                  <a:lnTo>
                    <a:pt x="8144" y="8437"/>
                  </a:lnTo>
                  <a:lnTo>
                    <a:pt x="8401" y="8327"/>
                  </a:lnTo>
                  <a:lnTo>
                    <a:pt x="8731" y="8180"/>
                  </a:lnTo>
                  <a:lnTo>
                    <a:pt x="8915" y="8070"/>
                  </a:lnTo>
                  <a:lnTo>
                    <a:pt x="9025" y="7924"/>
                  </a:lnTo>
                  <a:lnTo>
                    <a:pt x="9135" y="7777"/>
                  </a:lnTo>
                  <a:lnTo>
                    <a:pt x="9208" y="7630"/>
                  </a:lnTo>
                  <a:lnTo>
                    <a:pt x="9208" y="7447"/>
                  </a:lnTo>
                  <a:lnTo>
                    <a:pt x="9171" y="7227"/>
                  </a:lnTo>
                  <a:lnTo>
                    <a:pt x="9098" y="7117"/>
                  </a:lnTo>
                  <a:lnTo>
                    <a:pt x="8988" y="7006"/>
                  </a:lnTo>
                  <a:lnTo>
                    <a:pt x="8841" y="6896"/>
                  </a:lnTo>
                  <a:lnTo>
                    <a:pt x="8694" y="6860"/>
                  </a:lnTo>
                  <a:lnTo>
                    <a:pt x="8548" y="6823"/>
                  </a:lnTo>
                  <a:lnTo>
                    <a:pt x="8401" y="6823"/>
                  </a:lnTo>
                  <a:lnTo>
                    <a:pt x="8254" y="6860"/>
                  </a:lnTo>
                  <a:lnTo>
                    <a:pt x="8108" y="6933"/>
                  </a:lnTo>
                  <a:lnTo>
                    <a:pt x="7924" y="7117"/>
                  </a:lnTo>
                  <a:lnTo>
                    <a:pt x="7924" y="7117"/>
                  </a:lnTo>
                  <a:lnTo>
                    <a:pt x="7998" y="6970"/>
                  </a:lnTo>
                  <a:lnTo>
                    <a:pt x="8108" y="6860"/>
                  </a:lnTo>
                  <a:lnTo>
                    <a:pt x="8291" y="6603"/>
                  </a:lnTo>
                  <a:lnTo>
                    <a:pt x="8511" y="6383"/>
                  </a:lnTo>
                  <a:lnTo>
                    <a:pt x="8768" y="6126"/>
                  </a:lnTo>
                  <a:lnTo>
                    <a:pt x="8951" y="5943"/>
                  </a:lnTo>
                  <a:lnTo>
                    <a:pt x="9135" y="5796"/>
                  </a:lnTo>
                  <a:lnTo>
                    <a:pt x="9171" y="5796"/>
                  </a:lnTo>
                  <a:lnTo>
                    <a:pt x="9391" y="5759"/>
                  </a:lnTo>
                  <a:lnTo>
                    <a:pt x="9612" y="5686"/>
                  </a:lnTo>
                  <a:lnTo>
                    <a:pt x="10052" y="5539"/>
                  </a:lnTo>
                  <a:lnTo>
                    <a:pt x="10455" y="5356"/>
                  </a:lnTo>
                  <a:lnTo>
                    <a:pt x="10639" y="5282"/>
                  </a:lnTo>
                  <a:lnTo>
                    <a:pt x="10895" y="5246"/>
                  </a:lnTo>
                  <a:lnTo>
                    <a:pt x="10895" y="5246"/>
                  </a:lnTo>
                  <a:lnTo>
                    <a:pt x="10602" y="5503"/>
                  </a:lnTo>
                  <a:lnTo>
                    <a:pt x="10492" y="5649"/>
                  </a:lnTo>
                  <a:lnTo>
                    <a:pt x="10419" y="5833"/>
                  </a:lnTo>
                  <a:lnTo>
                    <a:pt x="10455" y="5869"/>
                  </a:lnTo>
                  <a:lnTo>
                    <a:pt x="10639" y="5796"/>
                  </a:lnTo>
                  <a:lnTo>
                    <a:pt x="10822" y="5723"/>
                  </a:lnTo>
                  <a:lnTo>
                    <a:pt x="11152" y="5503"/>
                  </a:lnTo>
                  <a:lnTo>
                    <a:pt x="11739" y="5136"/>
                  </a:lnTo>
                  <a:close/>
                  <a:moveTo>
                    <a:pt x="11996" y="8254"/>
                  </a:moveTo>
                  <a:lnTo>
                    <a:pt x="12546" y="8400"/>
                  </a:lnTo>
                  <a:lnTo>
                    <a:pt x="12729" y="8584"/>
                  </a:lnTo>
                  <a:lnTo>
                    <a:pt x="12803" y="8620"/>
                  </a:lnTo>
                  <a:lnTo>
                    <a:pt x="12876" y="8657"/>
                  </a:lnTo>
                  <a:lnTo>
                    <a:pt x="12950" y="8620"/>
                  </a:lnTo>
                  <a:lnTo>
                    <a:pt x="13023" y="8584"/>
                  </a:lnTo>
                  <a:lnTo>
                    <a:pt x="12950" y="9024"/>
                  </a:lnTo>
                  <a:lnTo>
                    <a:pt x="12509" y="8914"/>
                  </a:lnTo>
                  <a:lnTo>
                    <a:pt x="12399" y="8657"/>
                  </a:lnTo>
                  <a:lnTo>
                    <a:pt x="12216" y="8474"/>
                  </a:lnTo>
                  <a:lnTo>
                    <a:pt x="12033" y="8327"/>
                  </a:lnTo>
                  <a:lnTo>
                    <a:pt x="11959" y="8290"/>
                  </a:lnTo>
                  <a:lnTo>
                    <a:pt x="11996" y="8254"/>
                  </a:lnTo>
                  <a:close/>
                  <a:moveTo>
                    <a:pt x="10932" y="8841"/>
                  </a:moveTo>
                  <a:lnTo>
                    <a:pt x="11519" y="9097"/>
                  </a:lnTo>
                  <a:lnTo>
                    <a:pt x="12106" y="9244"/>
                  </a:lnTo>
                  <a:lnTo>
                    <a:pt x="12033" y="9391"/>
                  </a:lnTo>
                  <a:lnTo>
                    <a:pt x="11922" y="9537"/>
                  </a:lnTo>
                  <a:lnTo>
                    <a:pt x="11776" y="9611"/>
                  </a:lnTo>
                  <a:lnTo>
                    <a:pt x="11702" y="9611"/>
                  </a:lnTo>
                  <a:lnTo>
                    <a:pt x="11629" y="9574"/>
                  </a:lnTo>
                  <a:lnTo>
                    <a:pt x="11519" y="9537"/>
                  </a:lnTo>
                  <a:lnTo>
                    <a:pt x="11409" y="9427"/>
                  </a:lnTo>
                  <a:lnTo>
                    <a:pt x="11226" y="9244"/>
                  </a:lnTo>
                  <a:lnTo>
                    <a:pt x="10932" y="8841"/>
                  </a:lnTo>
                  <a:close/>
                  <a:moveTo>
                    <a:pt x="12509" y="9354"/>
                  </a:moveTo>
                  <a:lnTo>
                    <a:pt x="12876" y="9391"/>
                  </a:lnTo>
                  <a:lnTo>
                    <a:pt x="12656" y="10161"/>
                  </a:lnTo>
                  <a:lnTo>
                    <a:pt x="12583" y="10088"/>
                  </a:lnTo>
                  <a:lnTo>
                    <a:pt x="12363" y="10088"/>
                  </a:lnTo>
                  <a:lnTo>
                    <a:pt x="12216" y="10051"/>
                  </a:lnTo>
                  <a:lnTo>
                    <a:pt x="11886" y="9978"/>
                  </a:lnTo>
                  <a:lnTo>
                    <a:pt x="12106" y="9868"/>
                  </a:lnTo>
                  <a:lnTo>
                    <a:pt x="12289" y="9758"/>
                  </a:lnTo>
                  <a:lnTo>
                    <a:pt x="12399" y="9574"/>
                  </a:lnTo>
                  <a:lnTo>
                    <a:pt x="12509" y="9354"/>
                  </a:lnTo>
                  <a:close/>
                  <a:moveTo>
                    <a:pt x="10382" y="9721"/>
                  </a:moveTo>
                  <a:lnTo>
                    <a:pt x="11409" y="10161"/>
                  </a:lnTo>
                  <a:lnTo>
                    <a:pt x="11922" y="10381"/>
                  </a:lnTo>
                  <a:lnTo>
                    <a:pt x="12253" y="10491"/>
                  </a:lnTo>
                  <a:lnTo>
                    <a:pt x="12399" y="10491"/>
                  </a:lnTo>
                  <a:lnTo>
                    <a:pt x="12509" y="10455"/>
                  </a:lnTo>
                  <a:lnTo>
                    <a:pt x="12326" y="10968"/>
                  </a:lnTo>
                  <a:lnTo>
                    <a:pt x="12033" y="10858"/>
                  </a:lnTo>
                  <a:lnTo>
                    <a:pt x="11886" y="10785"/>
                  </a:lnTo>
                  <a:lnTo>
                    <a:pt x="11776" y="10711"/>
                  </a:lnTo>
                  <a:lnTo>
                    <a:pt x="11519" y="10528"/>
                  </a:lnTo>
                  <a:lnTo>
                    <a:pt x="11409" y="10418"/>
                  </a:lnTo>
                  <a:lnTo>
                    <a:pt x="11262" y="10344"/>
                  </a:lnTo>
                  <a:lnTo>
                    <a:pt x="11079" y="10308"/>
                  </a:lnTo>
                  <a:lnTo>
                    <a:pt x="10895" y="10271"/>
                  </a:lnTo>
                  <a:lnTo>
                    <a:pt x="10492" y="10234"/>
                  </a:lnTo>
                  <a:lnTo>
                    <a:pt x="10455" y="9978"/>
                  </a:lnTo>
                  <a:lnTo>
                    <a:pt x="10382" y="9721"/>
                  </a:lnTo>
                  <a:close/>
                  <a:moveTo>
                    <a:pt x="10455" y="10528"/>
                  </a:moveTo>
                  <a:lnTo>
                    <a:pt x="10785" y="10601"/>
                  </a:lnTo>
                  <a:lnTo>
                    <a:pt x="10969" y="10638"/>
                  </a:lnTo>
                  <a:lnTo>
                    <a:pt x="11115" y="10711"/>
                  </a:lnTo>
                  <a:lnTo>
                    <a:pt x="11336" y="10821"/>
                  </a:lnTo>
                  <a:lnTo>
                    <a:pt x="11519" y="10968"/>
                  </a:lnTo>
                  <a:lnTo>
                    <a:pt x="11702" y="11115"/>
                  </a:lnTo>
                  <a:lnTo>
                    <a:pt x="11886" y="11262"/>
                  </a:lnTo>
                  <a:lnTo>
                    <a:pt x="12106" y="11335"/>
                  </a:lnTo>
                  <a:lnTo>
                    <a:pt x="11739" y="11922"/>
                  </a:lnTo>
                  <a:lnTo>
                    <a:pt x="11629" y="11922"/>
                  </a:lnTo>
                  <a:lnTo>
                    <a:pt x="11482" y="11885"/>
                  </a:lnTo>
                  <a:lnTo>
                    <a:pt x="11226" y="11738"/>
                  </a:lnTo>
                  <a:lnTo>
                    <a:pt x="10565" y="11482"/>
                  </a:lnTo>
                  <a:lnTo>
                    <a:pt x="10272" y="11335"/>
                  </a:lnTo>
                  <a:lnTo>
                    <a:pt x="10382" y="10968"/>
                  </a:lnTo>
                  <a:lnTo>
                    <a:pt x="10455" y="10601"/>
                  </a:lnTo>
                  <a:lnTo>
                    <a:pt x="10455" y="10528"/>
                  </a:lnTo>
                  <a:close/>
                  <a:moveTo>
                    <a:pt x="10125" y="11665"/>
                  </a:moveTo>
                  <a:lnTo>
                    <a:pt x="10785" y="11958"/>
                  </a:lnTo>
                  <a:lnTo>
                    <a:pt x="11115" y="12142"/>
                  </a:lnTo>
                  <a:lnTo>
                    <a:pt x="11299" y="12215"/>
                  </a:lnTo>
                  <a:lnTo>
                    <a:pt x="11482" y="12289"/>
                  </a:lnTo>
                  <a:lnTo>
                    <a:pt x="11226" y="12655"/>
                  </a:lnTo>
                  <a:lnTo>
                    <a:pt x="10895" y="12545"/>
                  </a:lnTo>
                  <a:lnTo>
                    <a:pt x="10455" y="12399"/>
                  </a:lnTo>
                  <a:lnTo>
                    <a:pt x="10052" y="12252"/>
                  </a:lnTo>
                  <a:lnTo>
                    <a:pt x="9868" y="12142"/>
                  </a:lnTo>
                  <a:lnTo>
                    <a:pt x="10125" y="11665"/>
                  </a:lnTo>
                  <a:close/>
                  <a:moveTo>
                    <a:pt x="9355" y="9574"/>
                  </a:moveTo>
                  <a:lnTo>
                    <a:pt x="9575" y="9611"/>
                  </a:lnTo>
                  <a:lnTo>
                    <a:pt x="9795" y="9648"/>
                  </a:lnTo>
                  <a:lnTo>
                    <a:pt x="9978" y="9758"/>
                  </a:lnTo>
                  <a:lnTo>
                    <a:pt x="10052" y="9868"/>
                  </a:lnTo>
                  <a:lnTo>
                    <a:pt x="10088" y="9941"/>
                  </a:lnTo>
                  <a:lnTo>
                    <a:pt x="10125" y="10088"/>
                  </a:lnTo>
                  <a:lnTo>
                    <a:pt x="10125" y="10198"/>
                  </a:lnTo>
                  <a:lnTo>
                    <a:pt x="9832" y="10161"/>
                  </a:lnTo>
                  <a:lnTo>
                    <a:pt x="9795" y="10198"/>
                  </a:lnTo>
                  <a:lnTo>
                    <a:pt x="9795" y="10234"/>
                  </a:lnTo>
                  <a:lnTo>
                    <a:pt x="9942" y="10344"/>
                  </a:lnTo>
                  <a:lnTo>
                    <a:pt x="10088" y="10455"/>
                  </a:lnTo>
                  <a:lnTo>
                    <a:pt x="10015" y="10785"/>
                  </a:lnTo>
                  <a:lnTo>
                    <a:pt x="9942" y="11078"/>
                  </a:lnTo>
                  <a:lnTo>
                    <a:pt x="9905" y="11188"/>
                  </a:lnTo>
                  <a:lnTo>
                    <a:pt x="9648" y="11115"/>
                  </a:lnTo>
                  <a:lnTo>
                    <a:pt x="9391" y="11078"/>
                  </a:lnTo>
                  <a:lnTo>
                    <a:pt x="9355" y="11078"/>
                  </a:lnTo>
                  <a:lnTo>
                    <a:pt x="9318" y="11115"/>
                  </a:lnTo>
                  <a:lnTo>
                    <a:pt x="9318" y="11151"/>
                  </a:lnTo>
                  <a:lnTo>
                    <a:pt x="9355" y="11188"/>
                  </a:lnTo>
                  <a:lnTo>
                    <a:pt x="9538" y="11372"/>
                  </a:lnTo>
                  <a:lnTo>
                    <a:pt x="9795" y="11518"/>
                  </a:lnTo>
                  <a:lnTo>
                    <a:pt x="9501" y="11995"/>
                  </a:lnTo>
                  <a:lnTo>
                    <a:pt x="9061" y="11812"/>
                  </a:lnTo>
                  <a:lnTo>
                    <a:pt x="8584" y="11628"/>
                  </a:lnTo>
                  <a:lnTo>
                    <a:pt x="8548" y="11628"/>
                  </a:lnTo>
                  <a:lnTo>
                    <a:pt x="8548" y="11702"/>
                  </a:lnTo>
                  <a:lnTo>
                    <a:pt x="8731" y="11848"/>
                  </a:lnTo>
                  <a:lnTo>
                    <a:pt x="8915" y="12032"/>
                  </a:lnTo>
                  <a:lnTo>
                    <a:pt x="9318" y="12289"/>
                  </a:lnTo>
                  <a:lnTo>
                    <a:pt x="9061" y="12582"/>
                  </a:lnTo>
                  <a:lnTo>
                    <a:pt x="8805" y="12802"/>
                  </a:lnTo>
                  <a:lnTo>
                    <a:pt x="8548" y="12692"/>
                  </a:lnTo>
                  <a:lnTo>
                    <a:pt x="8401" y="12069"/>
                  </a:lnTo>
                  <a:lnTo>
                    <a:pt x="8291" y="11445"/>
                  </a:lnTo>
                  <a:lnTo>
                    <a:pt x="8218" y="11298"/>
                  </a:lnTo>
                  <a:lnTo>
                    <a:pt x="8144" y="11188"/>
                  </a:lnTo>
                  <a:lnTo>
                    <a:pt x="8034" y="11115"/>
                  </a:lnTo>
                  <a:lnTo>
                    <a:pt x="7374" y="11115"/>
                  </a:lnTo>
                  <a:lnTo>
                    <a:pt x="7264" y="11078"/>
                  </a:lnTo>
                  <a:lnTo>
                    <a:pt x="7154" y="11041"/>
                  </a:lnTo>
                  <a:lnTo>
                    <a:pt x="7007" y="10895"/>
                  </a:lnTo>
                  <a:lnTo>
                    <a:pt x="6897" y="10675"/>
                  </a:lnTo>
                  <a:lnTo>
                    <a:pt x="6860" y="10455"/>
                  </a:lnTo>
                  <a:lnTo>
                    <a:pt x="6860" y="10344"/>
                  </a:lnTo>
                  <a:lnTo>
                    <a:pt x="6897" y="10234"/>
                  </a:lnTo>
                  <a:lnTo>
                    <a:pt x="6934" y="10124"/>
                  </a:lnTo>
                  <a:lnTo>
                    <a:pt x="7007" y="10051"/>
                  </a:lnTo>
                  <a:lnTo>
                    <a:pt x="7227" y="9978"/>
                  </a:lnTo>
                  <a:lnTo>
                    <a:pt x="7447" y="9904"/>
                  </a:lnTo>
                  <a:lnTo>
                    <a:pt x="8328" y="9721"/>
                  </a:lnTo>
                  <a:lnTo>
                    <a:pt x="8401" y="9758"/>
                  </a:lnTo>
                  <a:lnTo>
                    <a:pt x="8548" y="9758"/>
                  </a:lnTo>
                  <a:lnTo>
                    <a:pt x="8841" y="9648"/>
                  </a:lnTo>
                  <a:lnTo>
                    <a:pt x="9135" y="9574"/>
                  </a:lnTo>
                  <a:close/>
                  <a:moveTo>
                    <a:pt x="1028" y="7373"/>
                  </a:moveTo>
                  <a:lnTo>
                    <a:pt x="1028" y="7887"/>
                  </a:lnTo>
                  <a:lnTo>
                    <a:pt x="1101" y="8437"/>
                  </a:lnTo>
                  <a:lnTo>
                    <a:pt x="1138" y="8474"/>
                  </a:lnTo>
                  <a:lnTo>
                    <a:pt x="1211" y="8510"/>
                  </a:lnTo>
                  <a:lnTo>
                    <a:pt x="1285" y="8510"/>
                  </a:lnTo>
                  <a:lnTo>
                    <a:pt x="1358" y="8474"/>
                  </a:lnTo>
                  <a:lnTo>
                    <a:pt x="1872" y="8070"/>
                  </a:lnTo>
                  <a:lnTo>
                    <a:pt x="1945" y="8951"/>
                  </a:lnTo>
                  <a:lnTo>
                    <a:pt x="1982" y="9611"/>
                  </a:lnTo>
                  <a:lnTo>
                    <a:pt x="1982" y="9758"/>
                  </a:lnTo>
                  <a:lnTo>
                    <a:pt x="1982" y="9904"/>
                  </a:lnTo>
                  <a:lnTo>
                    <a:pt x="1872" y="10014"/>
                  </a:lnTo>
                  <a:lnTo>
                    <a:pt x="1762" y="10088"/>
                  </a:lnTo>
                  <a:lnTo>
                    <a:pt x="1615" y="10271"/>
                  </a:lnTo>
                  <a:lnTo>
                    <a:pt x="1505" y="10455"/>
                  </a:lnTo>
                  <a:lnTo>
                    <a:pt x="1468" y="10638"/>
                  </a:lnTo>
                  <a:lnTo>
                    <a:pt x="1468" y="10858"/>
                  </a:lnTo>
                  <a:lnTo>
                    <a:pt x="1505" y="11078"/>
                  </a:lnTo>
                  <a:lnTo>
                    <a:pt x="1578" y="11298"/>
                  </a:lnTo>
                  <a:lnTo>
                    <a:pt x="1688" y="11702"/>
                  </a:lnTo>
                  <a:lnTo>
                    <a:pt x="2165" y="12876"/>
                  </a:lnTo>
                  <a:lnTo>
                    <a:pt x="1835" y="12509"/>
                  </a:lnTo>
                  <a:lnTo>
                    <a:pt x="1505" y="12142"/>
                  </a:lnTo>
                  <a:lnTo>
                    <a:pt x="1211" y="11665"/>
                  </a:lnTo>
                  <a:lnTo>
                    <a:pt x="918" y="11188"/>
                  </a:lnTo>
                  <a:lnTo>
                    <a:pt x="735" y="10675"/>
                  </a:lnTo>
                  <a:lnTo>
                    <a:pt x="588" y="10161"/>
                  </a:lnTo>
                  <a:lnTo>
                    <a:pt x="551" y="9831"/>
                  </a:lnTo>
                  <a:lnTo>
                    <a:pt x="514" y="9501"/>
                  </a:lnTo>
                  <a:lnTo>
                    <a:pt x="551" y="9171"/>
                  </a:lnTo>
                  <a:lnTo>
                    <a:pt x="588" y="8841"/>
                  </a:lnTo>
                  <a:lnTo>
                    <a:pt x="771" y="8180"/>
                  </a:lnTo>
                  <a:lnTo>
                    <a:pt x="955" y="7557"/>
                  </a:lnTo>
                  <a:lnTo>
                    <a:pt x="1028" y="7373"/>
                  </a:lnTo>
                  <a:close/>
                  <a:moveTo>
                    <a:pt x="9612" y="12472"/>
                  </a:moveTo>
                  <a:lnTo>
                    <a:pt x="9942" y="12619"/>
                  </a:lnTo>
                  <a:lnTo>
                    <a:pt x="10675" y="12912"/>
                  </a:lnTo>
                  <a:lnTo>
                    <a:pt x="10895" y="12986"/>
                  </a:lnTo>
                  <a:lnTo>
                    <a:pt x="10529" y="13316"/>
                  </a:lnTo>
                  <a:lnTo>
                    <a:pt x="10162" y="13609"/>
                  </a:lnTo>
                  <a:lnTo>
                    <a:pt x="9685" y="13279"/>
                  </a:lnTo>
                  <a:lnTo>
                    <a:pt x="9171" y="12986"/>
                  </a:lnTo>
                  <a:lnTo>
                    <a:pt x="9391" y="12729"/>
                  </a:lnTo>
                  <a:lnTo>
                    <a:pt x="9612" y="12472"/>
                  </a:lnTo>
                  <a:close/>
                  <a:moveTo>
                    <a:pt x="2569" y="5209"/>
                  </a:moveTo>
                  <a:lnTo>
                    <a:pt x="2899" y="5319"/>
                  </a:lnTo>
                  <a:lnTo>
                    <a:pt x="3266" y="5356"/>
                  </a:lnTo>
                  <a:lnTo>
                    <a:pt x="3999" y="5356"/>
                  </a:lnTo>
                  <a:lnTo>
                    <a:pt x="4733" y="5429"/>
                  </a:lnTo>
                  <a:lnTo>
                    <a:pt x="5467" y="5539"/>
                  </a:lnTo>
                  <a:lnTo>
                    <a:pt x="5320" y="5649"/>
                  </a:lnTo>
                  <a:lnTo>
                    <a:pt x="5173" y="5723"/>
                  </a:lnTo>
                  <a:lnTo>
                    <a:pt x="4880" y="5833"/>
                  </a:lnTo>
                  <a:lnTo>
                    <a:pt x="4696" y="5943"/>
                  </a:lnTo>
                  <a:lnTo>
                    <a:pt x="4513" y="6053"/>
                  </a:lnTo>
                  <a:lnTo>
                    <a:pt x="4366" y="6236"/>
                  </a:lnTo>
                  <a:lnTo>
                    <a:pt x="4293" y="6420"/>
                  </a:lnTo>
                  <a:lnTo>
                    <a:pt x="4256" y="6493"/>
                  </a:lnTo>
                  <a:lnTo>
                    <a:pt x="4293" y="6603"/>
                  </a:lnTo>
                  <a:lnTo>
                    <a:pt x="4329" y="6676"/>
                  </a:lnTo>
                  <a:lnTo>
                    <a:pt x="4366" y="6750"/>
                  </a:lnTo>
                  <a:lnTo>
                    <a:pt x="4439" y="6823"/>
                  </a:lnTo>
                  <a:lnTo>
                    <a:pt x="4549" y="6823"/>
                  </a:lnTo>
                  <a:lnTo>
                    <a:pt x="4660" y="6860"/>
                  </a:lnTo>
                  <a:lnTo>
                    <a:pt x="4696" y="6933"/>
                  </a:lnTo>
                  <a:lnTo>
                    <a:pt x="4733" y="7117"/>
                  </a:lnTo>
                  <a:lnTo>
                    <a:pt x="4770" y="7300"/>
                  </a:lnTo>
                  <a:lnTo>
                    <a:pt x="4770" y="7667"/>
                  </a:lnTo>
                  <a:lnTo>
                    <a:pt x="4806" y="7813"/>
                  </a:lnTo>
                  <a:lnTo>
                    <a:pt x="4586" y="7520"/>
                  </a:lnTo>
                  <a:lnTo>
                    <a:pt x="4366" y="7263"/>
                  </a:lnTo>
                  <a:lnTo>
                    <a:pt x="4256" y="7190"/>
                  </a:lnTo>
                  <a:lnTo>
                    <a:pt x="4146" y="7153"/>
                  </a:lnTo>
                  <a:lnTo>
                    <a:pt x="3999" y="7117"/>
                  </a:lnTo>
                  <a:lnTo>
                    <a:pt x="3889" y="7153"/>
                  </a:lnTo>
                  <a:lnTo>
                    <a:pt x="3632" y="7227"/>
                  </a:lnTo>
                  <a:lnTo>
                    <a:pt x="3412" y="7373"/>
                  </a:lnTo>
                  <a:lnTo>
                    <a:pt x="3192" y="7593"/>
                  </a:lnTo>
                  <a:lnTo>
                    <a:pt x="2972" y="7813"/>
                  </a:lnTo>
                  <a:lnTo>
                    <a:pt x="2825" y="8070"/>
                  </a:lnTo>
                  <a:lnTo>
                    <a:pt x="2715" y="8364"/>
                  </a:lnTo>
                  <a:lnTo>
                    <a:pt x="2642" y="8657"/>
                  </a:lnTo>
                  <a:lnTo>
                    <a:pt x="2605" y="8951"/>
                  </a:lnTo>
                  <a:lnTo>
                    <a:pt x="2605" y="9244"/>
                  </a:lnTo>
                  <a:lnTo>
                    <a:pt x="2679" y="9537"/>
                  </a:lnTo>
                  <a:lnTo>
                    <a:pt x="2679" y="9611"/>
                  </a:lnTo>
                  <a:lnTo>
                    <a:pt x="2752" y="9648"/>
                  </a:lnTo>
                  <a:lnTo>
                    <a:pt x="2789" y="9684"/>
                  </a:lnTo>
                  <a:lnTo>
                    <a:pt x="3156" y="9684"/>
                  </a:lnTo>
                  <a:lnTo>
                    <a:pt x="3449" y="9758"/>
                  </a:lnTo>
                  <a:lnTo>
                    <a:pt x="3706" y="9868"/>
                  </a:lnTo>
                  <a:lnTo>
                    <a:pt x="3963" y="10014"/>
                  </a:lnTo>
                  <a:lnTo>
                    <a:pt x="4183" y="10198"/>
                  </a:lnTo>
                  <a:lnTo>
                    <a:pt x="4403" y="10418"/>
                  </a:lnTo>
                  <a:lnTo>
                    <a:pt x="4770" y="10858"/>
                  </a:lnTo>
                  <a:lnTo>
                    <a:pt x="4403" y="11151"/>
                  </a:lnTo>
                  <a:lnTo>
                    <a:pt x="4109" y="11445"/>
                  </a:lnTo>
                  <a:lnTo>
                    <a:pt x="3816" y="11775"/>
                  </a:lnTo>
                  <a:lnTo>
                    <a:pt x="3596" y="12142"/>
                  </a:lnTo>
                  <a:lnTo>
                    <a:pt x="3412" y="12545"/>
                  </a:lnTo>
                  <a:lnTo>
                    <a:pt x="3266" y="12986"/>
                  </a:lnTo>
                  <a:lnTo>
                    <a:pt x="3192" y="13426"/>
                  </a:lnTo>
                  <a:lnTo>
                    <a:pt x="3156" y="13866"/>
                  </a:lnTo>
                  <a:lnTo>
                    <a:pt x="3082" y="13829"/>
                  </a:lnTo>
                  <a:lnTo>
                    <a:pt x="2972" y="13719"/>
                  </a:lnTo>
                  <a:lnTo>
                    <a:pt x="2899" y="13572"/>
                  </a:lnTo>
                  <a:lnTo>
                    <a:pt x="2459" y="12582"/>
                  </a:lnTo>
                  <a:lnTo>
                    <a:pt x="2092" y="11702"/>
                  </a:lnTo>
                  <a:lnTo>
                    <a:pt x="1945" y="11262"/>
                  </a:lnTo>
                  <a:lnTo>
                    <a:pt x="1872" y="10821"/>
                  </a:lnTo>
                  <a:lnTo>
                    <a:pt x="1872" y="10638"/>
                  </a:lnTo>
                  <a:lnTo>
                    <a:pt x="1945" y="10491"/>
                  </a:lnTo>
                  <a:lnTo>
                    <a:pt x="2055" y="10381"/>
                  </a:lnTo>
                  <a:lnTo>
                    <a:pt x="2202" y="10271"/>
                  </a:lnTo>
                  <a:lnTo>
                    <a:pt x="2312" y="10161"/>
                  </a:lnTo>
                  <a:lnTo>
                    <a:pt x="2385" y="10051"/>
                  </a:lnTo>
                  <a:lnTo>
                    <a:pt x="2385" y="9904"/>
                  </a:lnTo>
                  <a:lnTo>
                    <a:pt x="2385" y="9721"/>
                  </a:lnTo>
                  <a:lnTo>
                    <a:pt x="2312" y="8730"/>
                  </a:lnTo>
                  <a:lnTo>
                    <a:pt x="2165" y="7740"/>
                  </a:lnTo>
                  <a:lnTo>
                    <a:pt x="2165" y="7667"/>
                  </a:lnTo>
                  <a:lnTo>
                    <a:pt x="2092" y="7593"/>
                  </a:lnTo>
                  <a:lnTo>
                    <a:pt x="1945" y="7593"/>
                  </a:lnTo>
                  <a:lnTo>
                    <a:pt x="1358" y="8070"/>
                  </a:lnTo>
                  <a:lnTo>
                    <a:pt x="1321" y="7667"/>
                  </a:lnTo>
                  <a:lnTo>
                    <a:pt x="1358" y="7263"/>
                  </a:lnTo>
                  <a:lnTo>
                    <a:pt x="1395" y="6860"/>
                  </a:lnTo>
                  <a:lnTo>
                    <a:pt x="1505" y="6456"/>
                  </a:lnTo>
                  <a:lnTo>
                    <a:pt x="1505" y="6383"/>
                  </a:lnTo>
                  <a:lnTo>
                    <a:pt x="1468" y="6310"/>
                  </a:lnTo>
                  <a:lnTo>
                    <a:pt x="1725" y="5796"/>
                  </a:lnTo>
                  <a:lnTo>
                    <a:pt x="1982" y="5319"/>
                  </a:lnTo>
                  <a:lnTo>
                    <a:pt x="2239" y="5356"/>
                  </a:lnTo>
                  <a:lnTo>
                    <a:pt x="2495" y="5392"/>
                  </a:lnTo>
                  <a:lnTo>
                    <a:pt x="2569" y="5356"/>
                  </a:lnTo>
                  <a:lnTo>
                    <a:pt x="2605" y="5319"/>
                  </a:lnTo>
                  <a:lnTo>
                    <a:pt x="2605" y="5282"/>
                  </a:lnTo>
                  <a:lnTo>
                    <a:pt x="2569" y="5209"/>
                  </a:lnTo>
                  <a:close/>
                  <a:moveTo>
                    <a:pt x="8805" y="13939"/>
                  </a:moveTo>
                  <a:lnTo>
                    <a:pt x="9098" y="13976"/>
                  </a:lnTo>
                  <a:lnTo>
                    <a:pt x="9391" y="14049"/>
                  </a:lnTo>
                  <a:lnTo>
                    <a:pt x="9208" y="14086"/>
                  </a:lnTo>
                  <a:lnTo>
                    <a:pt x="9171" y="14049"/>
                  </a:lnTo>
                  <a:lnTo>
                    <a:pt x="9061" y="14049"/>
                  </a:lnTo>
                  <a:lnTo>
                    <a:pt x="8988" y="13976"/>
                  </a:lnTo>
                  <a:lnTo>
                    <a:pt x="8805" y="13939"/>
                  </a:lnTo>
                  <a:close/>
                  <a:moveTo>
                    <a:pt x="5815" y="14178"/>
                  </a:moveTo>
                  <a:lnTo>
                    <a:pt x="5797" y="14196"/>
                  </a:lnTo>
                  <a:lnTo>
                    <a:pt x="5760" y="14196"/>
                  </a:lnTo>
                  <a:lnTo>
                    <a:pt x="5815" y="14178"/>
                  </a:lnTo>
                  <a:close/>
                  <a:moveTo>
                    <a:pt x="7154" y="2935"/>
                  </a:moveTo>
                  <a:lnTo>
                    <a:pt x="7594" y="3008"/>
                  </a:lnTo>
                  <a:lnTo>
                    <a:pt x="8034" y="3082"/>
                  </a:lnTo>
                  <a:lnTo>
                    <a:pt x="8438" y="3155"/>
                  </a:lnTo>
                  <a:lnTo>
                    <a:pt x="8401" y="3192"/>
                  </a:lnTo>
                  <a:lnTo>
                    <a:pt x="8401" y="3228"/>
                  </a:lnTo>
                  <a:lnTo>
                    <a:pt x="8401" y="3265"/>
                  </a:lnTo>
                  <a:lnTo>
                    <a:pt x="8438" y="3265"/>
                  </a:lnTo>
                  <a:lnTo>
                    <a:pt x="8621" y="3228"/>
                  </a:lnTo>
                  <a:lnTo>
                    <a:pt x="8768" y="3265"/>
                  </a:lnTo>
                  <a:lnTo>
                    <a:pt x="8805" y="3265"/>
                  </a:lnTo>
                  <a:lnTo>
                    <a:pt x="8768" y="3338"/>
                  </a:lnTo>
                  <a:lnTo>
                    <a:pt x="8768" y="3412"/>
                  </a:lnTo>
                  <a:lnTo>
                    <a:pt x="8768" y="3448"/>
                  </a:lnTo>
                  <a:lnTo>
                    <a:pt x="8805" y="3485"/>
                  </a:lnTo>
                  <a:lnTo>
                    <a:pt x="8841" y="3485"/>
                  </a:lnTo>
                  <a:lnTo>
                    <a:pt x="8915" y="3522"/>
                  </a:lnTo>
                  <a:lnTo>
                    <a:pt x="8988" y="3558"/>
                  </a:lnTo>
                  <a:lnTo>
                    <a:pt x="9098" y="3668"/>
                  </a:lnTo>
                  <a:lnTo>
                    <a:pt x="9208" y="3815"/>
                  </a:lnTo>
                  <a:lnTo>
                    <a:pt x="9245" y="3852"/>
                  </a:lnTo>
                  <a:lnTo>
                    <a:pt x="9281" y="3889"/>
                  </a:lnTo>
                  <a:lnTo>
                    <a:pt x="9318" y="3852"/>
                  </a:lnTo>
                  <a:lnTo>
                    <a:pt x="9391" y="3742"/>
                  </a:lnTo>
                  <a:lnTo>
                    <a:pt x="9465" y="3632"/>
                  </a:lnTo>
                  <a:lnTo>
                    <a:pt x="9538" y="3558"/>
                  </a:lnTo>
                  <a:lnTo>
                    <a:pt x="9758" y="3632"/>
                  </a:lnTo>
                  <a:lnTo>
                    <a:pt x="9612" y="3815"/>
                  </a:lnTo>
                  <a:lnTo>
                    <a:pt x="9501" y="3999"/>
                  </a:lnTo>
                  <a:lnTo>
                    <a:pt x="9465" y="4072"/>
                  </a:lnTo>
                  <a:lnTo>
                    <a:pt x="9465" y="4182"/>
                  </a:lnTo>
                  <a:lnTo>
                    <a:pt x="9575" y="4182"/>
                  </a:lnTo>
                  <a:lnTo>
                    <a:pt x="9648" y="4145"/>
                  </a:lnTo>
                  <a:lnTo>
                    <a:pt x="9795" y="4035"/>
                  </a:lnTo>
                  <a:lnTo>
                    <a:pt x="10052" y="3815"/>
                  </a:lnTo>
                  <a:lnTo>
                    <a:pt x="10308" y="3962"/>
                  </a:lnTo>
                  <a:lnTo>
                    <a:pt x="10235" y="4035"/>
                  </a:lnTo>
                  <a:lnTo>
                    <a:pt x="9978" y="4365"/>
                  </a:lnTo>
                  <a:lnTo>
                    <a:pt x="9868" y="4512"/>
                  </a:lnTo>
                  <a:lnTo>
                    <a:pt x="9795" y="4696"/>
                  </a:lnTo>
                  <a:lnTo>
                    <a:pt x="9795" y="4732"/>
                  </a:lnTo>
                  <a:lnTo>
                    <a:pt x="9832" y="4732"/>
                  </a:lnTo>
                  <a:lnTo>
                    <a:pt x="10015" y="4659"/>
                  </a:lnTo>
                  <a:lnTo>
                    <a:pt x="10198" y="4549"/>
                  </a:lnTo>
                  <a:lnTo>
                    <a:pt x="10492" y="4329"/>
                  </a:lnTo>
                  <a:lnTo>
                    <a:pt x="10639" y="4182"/>
                  </a:lnTo>
                  <a:lnTo>
                    <a:pt x="10822" y="4292"/>
                  </a:lnTo>
                  <a:lnTo>
                    <a:pt x="10565" y="4549"/>
                  </a:lnTo>
                  <a:lnTo>
                    <a:pt x="10272" y="4879"/>
                  </a:lnTo>
                  <a:lnTo>
                    <a:pt x="10052" y="5209"/>
                  </a:lnTo>
                  <a:lnTo>
                    <a:pt x="9942" y="5246"/>
                  </a:lnTo>
                  <a:lnTo>
                    <a:pt x="9648" y="5392"/>
                  </a:lnTo>
                  <a:lnTo>
                    <a:pt x="9391" y="5539"/>
                  </a:lnTo>
                  <a:lnTo>
                    <a:pt x="9281" y="5539"/>
                  </a:lnTo>
                  <a:lnTo>
                    <a:pt x="9135" y="5576"/>
                  </a:lnTo>
                  <a:lnTo>
                    <a:pt x="8805" y="5759"/>
                  </a:lnTo>
                  <a:lnTo>
                    <a:pt x="8548" y="5979"/>
                  </a:lnTo>
                  <a:lnTo>
                    <a:pt x="8364" y="6089"/>
                  </a:lnTo>
                  <a:lnTo>
                    <a:pt x="8071" y="6346"/>
                  </a:lnTo>
                  <a:lnTo>
                    <a:pt x="7924" y="6566"/>
                  </a:lnTo>
                  <a:lnTo>
                    <a:pt x="7741" y="6750"/>
                  </a:lnTo>
                  <a:lnTo>
                    <a:pt x="7631" y="6970"/>
                  </a:lnTo>
                  <a:lnTo>
                    <a:pt x="7594" y="7153"/>
                  </a:lnTo>
                  <a:lnTo>
                    <a:pt x="7631" y="7227"/>
                  </a:lnTo>
                  <a:lnTo>
                    <a:pt x="7667" y="7300"/>
                  </a:lnTo>
                  <a:lnTo>
                    <a:pt x="7741" y="7373"/>
                  </a:lnTo>
                  <a:lnTo>
                    <a:pt x="7851" y="7410"/>
                  </a:lnTo>
                  <a:lnTo>
                    <a:pt x="7998" y="7410"/>
                  </a:lnTo>
                  <a:lnTo>
                    <a:pt x="8144" y="7337"/>
                  </a:lnTo>
                  <a:lnTo>
                    <a:pt x="8401" y="7190"/>
                  </a:lnTo>
                  <a:lnTo>
                    <a:pt x="8548" y="7153"/>
                  </a:lnTo>
                  <a:lnTo>
                    <a:pt x="8731" y="7227"/>
                  </a:lnTo>
                  <a:lnTo>
                    <a:pt x="8805" y="7263"/>
                  </a:lnTo>
                  <a:lnTo>
                    <a:pt x="8878" y="7337"/>
                  </a:lnTo>
                  <a:lnTo>
                    <a:pt x="8915" y="7410"/>
                  </a:lnTo>
                  <a:lnTo>
                    <a:pt x="8915" y="7483"/>
                  </a:lnTo>
                  <a:lnTo>
                    <a:pt x="8841" y="7593"/>
                  </a:lnTo>
                  <a:lnTo>
                    <a:pt x="8731" y="7740"/>
                  </a:lnTo>
                  <a:lnTo>
                    <a:pt x="8584" y="7850"/>
                  </a:lnTo>
                  <a:lnTo>
                    <a:pt x="8401" y="7960"/>
                  </a:lnTo>
                  <a:lnTo>
                    <a:pt x="8144" y="8070"/>
                  </a:lnTo>
                  <a:lnTo>
                    <a:pt x="7961" y="8144"/>
                  </a:lnTo>
                  <a:lnTo>
                    <a:pt x="7741" y="8254"/>
                  </a:lnTo>
                  <a:lnTo>
                    <a:pt x="7557" y="8400"/>
                  </a:lnTo>
                  <a:lnTo>
                    <a:pt x="7521" y="8474"/>
                  </a:lnTo>
                  <a:lnTo>
                    <a:pt x="7484" y="8584"/>
                  </a:lnTo>
                  <a:lnTo>
                    <a:pt x="7447" y="8767"/>
                  </a:lnTo>
                  <a:lnTo>
                    <a:pt x="7521" y="8914"/>
                  </a:lnTo>
                  <a:lnTo>
                    <a:pt x="7631" y="9061"/>
                  </a:lnTo>
                  <a:lnTo>
                    <a:pt x="7777" y="9134"/>
                  </a:lnTo>
                  <a:lnTo>
                    <a:pt x="7887" y="9171"/>
                  </a:lnTo>
                  <a:lnTo>
                    <a:pt x="8034" y="9207"/>
                  </a:lnTo>
                  <a:lnTo>
                    <a:pt x="8254" y="9134"/>
                  </a:lnTo>
                  <a:lnTo>
                    <a:pt x="8694" y="8951"/>
                  </a:lnTo>
                  <a:lnTo>
                    <a:pt x="9208" y="8951"/>
                  </a:lnTo>
                  <a:lnTo>
                    <a:pt x="9391" y="8877"/>
                  </a:lnTo>
                  <a:lnTo>
                    <a:pt x="9575" y="8767"/>
                  </a:lnTo>
                  <a:lnTo>
                    <a:pt x="9685" y="8657"/>
                  </a:lnTo>
                  <a:lnTo>
                    <a:pt x="9795" y="8547"/>
                  </a:lnTo>
                  <a:lnTo>
                    <a:pt x="9905" y="8547"/>
                  </a:lnTo>
                  <a:lnTo>
                    <a:pt x="10052" y="8584"/>
                  </a:lnTo>
                  <a:lnTo>
                    <a:pt x="10088" y="8620"/>
                  </a:lnTo>
                  <a:lnTo>
                    <a:pt x="10125" y="8620"/>
                  </a:lnTo>
                  <a:lnTo>
                    <a:pt x="10198" y="8657"/>
                  </a:lnTo>
                  <a:lnTo>
                    <a:pt x="10382" y="8804"/>
                  </a:lnTo>
                  <a:lnTo>
                    <a:pt x="10565" y="8987"/>
                  </a:lnTo>
                  <a:lnTo>
                    <a:pt x="11115" y="9648"/>
                  </a:lnTo>
                  <a:lnTo>
                    <a:pt x="10382" y="9391"/>
                  </a:lnTo>
                  <a:lnTo>
                    <a:pt x="10015" y="9281"/>
                  </a:lnTo>
                  <a:lnTo>
                    <a:pt x="9648" y="9171"/>
                  </a:lnTo>
                  <a:lnTo>
                    <a:pt x="9612" y="9207"/>
                  </a:lnTo>
                  <a:lnTo>
                    <a:pt x="9281" y="9171"/>
                  </a:lnTo>
                  <a:lnTo>
                    <a:pt x="8951" y="9207"/>
                  </a:lnTo>
                  <a:lnTo>
                    <a:pt x="8621" y="9281"/>
                  </a:lnTo>
                  <a:lnTo>
                    <a:pt x="8328" y="9391"/>
                  </a:lnTo>
                  <a:lnTo>
                    <a:pt x="8291" y="9427"/>
                  </a:lnTo>
                  <a:lnTo>
                    <a:pt x="8144" y="9427"/>
                  </a:lnTo>
                  <a:lnTo>
                    <a:pt x="7631" y="9537"/>
                  </a:lnTo>
                  <a:lnTo>
                    <a:pt x="7117" y="9648"/>
                  </a:lnTo>
                  <a:lnTo>
                    <a:pt x="6934" y="9684"/>
                  </a:lnTo>
                  <a:lnTo>
                    <a:pt x="6787" y="9794"/>
                  </a:lnTo>
                  <a:lnTo>
                    <a:pt x="6677" y="9904"/>
                  </a:lnTo>
                  <a:lnTo>
                    <a:pt x="6567" y="10088"/>
                  </a:lnTo>
                  <a:lnTo>
                    <a:pt x="6494" y="10271"/>
                  </a:lnTo>
                  <a:lnTo>
                    <a:pt x="6494" y="10455"/>
                  </a:lnTo>
                  <a:lnTo>
                    <a:pt x="6494" y="10601"/>
                  </a:lnTo>
                  <a:lnTo>
                    <a:pt x="6530" y="10785"/>
                  </a:lnTo>
                  <a:lnTo>
                    <a:pt x="6604" y="10968"/>
                  </a:lnTo>
                  <a:lnTo>
                    <a:pt x="6714" y="11115"/>
                  </a:lnTo>
                  <a:lnTo>
                    <a:pt x="6824" y="11225"/>
                  </a:lnTo>
                  <a:lnTo>
                    <a:pt x="6970" y="11335"/>
                  </a:lnTo>
                  <a:lnTo>
                    <a:pt x="7117" y="11408"/>
                  </a:lnTo>
                  <a:lnTo>
                    <a:pt x="7301" y="11445"/>
                  </a:lnTo>
                  <a:lnTo>
                    <a:pt x="7484" y="11482"/>
                  </a:lnTo>
                  <a:lnTo>
                    <a:pt x="7777" y="11482"/>
                  </a:lnTo>
                  <a:lnTo>
                    <a:pt x="7851" y="11555"/>
                  </a:lnTo>
                  <a:lnTo>
                    <a:pt x="7924" y="11665"/>
                  </a:lnTo>
                  <a:lnTo>
                    <a:pt x="7961" y="11812"/>
                  </a:lnTo>
                  <a:lnTo>
                    <a:pt x="8034" y="12105"/>
                  </a:lnTo>
                  <a:lnTo>
                    <a:pt x="8071" y="12362"/>
                  </a:lnTo>
                  <a:lnTo>
                    <a:pt x="8108" y="12509"/>
                  </a:lnTo>
                  <a:lnTo>
                    <a:pt x="7851" y="12435"/>
                  </a:lnTo>
                  <a:lnTo>
                    <a:pt x="7631" y="12399"/>
                  </a:lnTo>
                  <a:lnTo>
                    <a:pt x="7557" y="12362"/>
                  </a:lnTo>
                  <a:lnTo>
                    <a:pt x="7521" y="12215"/>
                  </a:lnTo>
                  <a:lnTo>
                    <a:pt x="7521" y="12179"/>
                  </a:lnTo>
                  <a:lnTo>
                    <a:pt x="7447" y="12179"/>
                  </a:lnTo>
                  <a:lnTo>
                    <a:pt x="7447" y="12215"/>
                  </a:lnTo>
                  <a:lnTo>
                    <a:pt x="7411" y="12472"/>
                  </a:lnTo>
                  <a:lnTo>
                    <a:pt x="7411" y="12509"/>
                  </a:lnTo>
                  <a:lnTo>
                    <a:pt x="7447" y="12545"/>
                  </a:lnTo>
                  <a:lnTo>
                    <a:pt x="7851" y="12729"/>
                  </a:lnTo>
                  <a:lnTo>
                    <a:pt x="8254" y="12949"/>
                  </a:lnTo>
                  <a:lnTo>
                    <a:pt x="8438" y="13316"/>
                  </a:lnTo>
                  <a:lnTo>
                    <a:pt x="8474" y="13389"/>
                  </a:lnTo>
                  <a:lnTo>
                    <a:pt x="8548" y="13426"/>
                  </a:lnTo>
                  <a:lnTo>
                    <a:pt x="8621" y="13426"/>
                  </a:lnTo>
                  <a:lnTo>
                    <a:pt x="8694" y="13389"/>
                  </a:lnTo>
                  <a:lnTo>
                    <a:pt x="8841" y="13279"/>
                  </a:lnTo>
                  <a:lnTo>
                    <a:pt x="9428" y="13609"/>
                  </a:lnTo>
                  <a:lnTo>
                    <a:pt x="9281" y="13609"/>
                  </a:lnTo>
                  <a:lnTo>
                    <a:pt x="8548" y="13536"/>
                  </a:lnTo>
                  <a:lnTo>
                    <a:pt x="7851" y="13536"/>
                  </a:lnTo>
                  <a:lnTo>
                    <a:pt x="7374" y="13206"/>
                  </a:lnTo>
                  <a:lnTo>
                    <a:pt x="6860" y="12912"/>
                  </a:lnTo>
                  <a:lnTo>
                    <a:pt x="6824" y="12876"/>
                  </a:lnTo>
                  <a:lnTo>
                    <a:pt x="6750" y="12912"/>
                  </a:lnTo>
                  <a:lnTo>
                    <a:pt x="6750" y="12949"/>
                  </a:lnTo>
                  <a:lnTo>
                    <a:pt x="6750" y="13022"/>
                  </a:lnTo>
                  <a:lnTo>
                    <a:pt x="6970" y="13316"/>
                  </a:lnTo>
                  <a:lnTo>
                    <a:pt x="7227" y="13572"/>
                  </a:lnTo>
                  <a:lnTo>
                    <a:pt x="6897" y="13609"/>
                  </a:lnTo>
                  <a:lnTo>
                    <a:pt x="6567" y="13646"/>
                  </a:lnTo>
                  <a:lnTo>
                    <a:pt x="6310" y="13426"/>
                  </a:lnTo>
                  <a:lnTo>
                    <a:pt x="6090" y="13169"/>
                  </a:lnTo>
                  <a:lnTo>
                    <a:pt x="6017" y="13169"/>
                  </a:lnTo>
                  <a:lnTo>
                    <a:pt x="5943" y="13242"/>
                  </a:lnTo>
                  <a:lnTo>
                    <a:pt x="5907" y="13389"/>
                  </a:lnTo>
                  <a:lnTo>
                    <a:pt x="5943" y="13499"/>
                  </a:lnTo>
                  <a:lnTo>
                    <a:pt x="5980" y="13646"/>
                  </a:lnTo>
                  <a:lnTo>
                    <a:pt x="6090" y="13756"/>
                  </a:lnTo>
                  <a:lnTo>
                    <a:pt x="5760" y="13829"/>
                  </a:lnTo>
                  <a:lnTo>
                    <a:pt x="5430" y="13939"/>
                  </a:lnTo>
                  <a:lnTo>
                    <a:pt x="5393" y="13903"/>
                  </a:lnTo>
                  <a:lnTo>
                    <a:pt x="5173" y="13682"/>
                  </a:lnTo>
                  <a:lnTo>
                    <a:pt x="5026" y="13609"/>
                  </a:lnTo>
                  <a:lnTo>
                    <a:pt x="4916" y="13572"/>
                  </a:lnTo>
                  <a:lnTo>
                    <a:pt x="4880" y="13572"/>
                  </a:lnTo>
                  <a:lnTo>
                    <a:pt x="4880" y="13609"/>
                  </a:lnTo>
                  <a:lnTo>
                    <a:pt x="4880" y="13682"/>
                  </a:lnTo>
                  <a:lnTo>
                    <a:pt x="4916" y="13793"/>
                  </a:lnTo>
                  <a:lnTo>
                    <a:pt x="4990" y="13939"/>
                  </a:lnTo>
                  <a:lnTo>
                    <a:pt x="5100" y="14086"/>
                  </a:lnTo>
                  <a:lnTo>
                    <a:pt x="5136" y="14086"/>
                  </a:lnTo>
                  <a:lnTo>
                    <a:pt x="4843" y="14306"/>
                  </a:lnTo>
                  <a:lnTo>
                    <a:pt x="4623" y="14269"/>
                  </a:lnTo>
                  <a:lnTo>
                    <a:pt x="4109" y="14196"/>
                  </a:lnTo>
                  <a:lnTo>
                    <a:pt x="3853" y="14159"/>
                  </a:lnTo>
                  <a:lnTo>
                    <a:pt x="3596" y="14086"/>
                  </a:lnTo>
                  <a:lnTo>
                    <a:pt x="3669" y="14013"/>
                  </a:lnTo>
                  <a:lnTo>
                    <a:pt x="3706" y="13903"/>
                  </a:lnTo>
                  <a:lnTo>
                    <a:pt x="3706" y="13829"/>
                  </a:lnTo>
                  <a:lnTo>
                    <a:pt x="3669" y="13719"/>
                  </a:lnTo>
                  <a:lnTo>
                    <a:pt x="3632" y="13646"/>
                  </a:lnTo>
                  <a:lnTo>
                    <a:pt x="3559" y="13609"/>
                  </a:lnTo>
                  <a:lnTo>
                    <a:pt x="3632" y="13242"/>
                  </a:lnTo>
                  <a:lnTo>
                    <a:pt x="3742" y="12876"/>
                  </a:lnTo>
                  <a:lnTo>
                    <a:pt x="3889" y="12509"/>
                  </a:lnTo>
                  <a:lnTo>
                    <a:pt x="4073" y="12179"/>
                  </a:lnTo>
                  <a:lnTo>
                    <a:pt x="4293" y="11848"/>
                  </a:lnTo>
                  <a:lnTo>
                    <a:pt x="4549" y="11555"/>
                  </a:lnTo>
                  <a:lnTo>
                    <a:pt x="4843" y="11298"/>
                  </a:lnTo>
                  <a:lnTo>
                    <a:pt x="5173" y="11115"/>
                  </a:lnTo>
                  <a:lnTo>
                    <a:pt x="5246" y="11041"/>
                  </a:lnTo>
                  <a:lnTo>
                    <a:pt x="5283" y="10931"/>
                  </a:lnTo>
                  <a:lnTo>
                    <a:pt x="5283" y="10858"/>
                  </a:lnTo>
                  <a:lnTo>
                    <a:pt x="5210" y="10785"/>
                  </a:lnTo>
                  <a:lnTo>
                    <a:pt x="4770" y="10234"/>
                  </a:lnTo>
                  <a:lnTo>
                    <a:pt x="4549" y="9978"/>
                  </a:lnTo>
                  <a:lnTo>
                    <a:pt x="4293" y="9758"/>
                  </a:lnTo>
                  <a:lnTo>
                    <a:pt x="3999" y="9574"/>
                  </a:lnTo>
                  <a:lnTo>
                    <a:pt x="3706" y="9427"/>
                  </a:lnTo>
                  <a:lnTo>
                    <a:pt x="3376" y="9317"/>
                  </a:lnTo>
                  <a:lnTo>
                    <a:pt x="3046" y="9281"/>
                  </a:lnTo>
                  <a:lnTo>
                    <a:pt x="3046" y="8877"/>
                  </a:lnTo>
                  <a:lnTo>
                    <a:pt x="3119" y="8510"/>
                  </a:lnTo>
                  <a:lnTo>
                    <a:pt x="3266" y="8180"/>
                  </a:lnTo>
                  <a:lnTo>
                    <a:pt x="3486" y="7887"/>
                  </a:lnTo>
                  <a:lnTo>
                    <a:pt x="3632" y="7740"/>
                  </a:lnTo>
                  <a:lnTo>
                    <a:pt x="3816" y="7593"/>
                  </a:lnTo>
                  <a:lnTo>
                    <a:pt x="3889" y="7557"/>
                  </a:lnTo>
                  <a:lnTo>
                    <a:pt x="3963" y="7557"/>
                  </a:lnTo>
                  <a:lnTo>
                    <a:pt x="4036" y="7593"/>
                  </a:lnTo>
                  <a:lnTo>
                    <a:pt x="4109" y="7630"/>
                  </a:lnTo>
                  <a:lnTo>
                    <a:pt x="4219" y="7740"/>
                  </a:lnTo>
                  <a:lnTo>
                    <a:pt x="4329" y="7887"/>
                  </a:lnTo>
                  <a:lnTo>
                    <a:pt x="4916" y="8657"/>
                  </a:lnTo>
                  <a:lnTo>
                    <a:pt x="5026" y="8730"/>
                  </a:lnTo>
                  <a:lnTo>
                    <a:pt x="5136" y="8767"/>
                  </a:lnTo>
                  <a:lnTo>
                    <a:pt x="5210" y="8730"/>
                  </a:lnTo>
                  <a:lnTo>
                    <a:pt x="5246" y="8694"/>
                  </a:lnTo>
                  <a:lnTo>
                    <a:pt x="5283" y="8620"/>
                  </a:lnTo>
                  <a:lnTo>
                    <a:pt x="5283" y="8547"/>
                  </a:lnTo>
                  <a:lnTo>
                    <a:pt x="5136" y="7006"/>
                  </a:lnTo>
                  <a:lnTo>
                    <a:pt x="5100" y="6823"/>
                  </a:lnTo>
                  <a:lnTo>
                    <a:pt x="4990" y="6640"/>
                  </a:lnTo>
                  <a:lnTo>
                    <a:pt x="4880" y="6493"/>
                  </a:lnTo>
                  <a:lnTo>
                    <a:pt x="4660" y="6456"/>
                  </a:lnTo>
                  <a:lnTo>
                    <a:pt x="4733" y="6420"/>
                  </a:lnTo>
                  <a:lnTo>
                    <a:pt x="4843" y="6346"/>
                  </a:lnTo>
                  <a:lnTo>
                    <a:pt x="5026" y="6199"/>
                  </a:lnTo>
                  <a:lnTo>
                    <a:pt x="5430" y="6016"/>
                  </a:lnTo>
                  <a:lnTo>
                    <a:pt x="5613" y="5943"/>
                  </a:lnTo>
                  <a:lnTo>
                    <a:pt x="5760" y="5796"/>
                  </a:lnTo>
                  <a:lnTo>
                    <a:pt x="5870" y="5649"/>
                  </a:lnTo>
                  <a:lnTo>
                    <a:pt x="5980" y="5466"/>
                  </a:lnTo>
                  <a:lnTo>
                    <a:pt x="5980" y="5392"/>
                  </a:lnTo>
                  <a:lnTo>
                    <a:pt x="5943" y="5319"/>
                  </a:lnTo>
                  <a:lnTo>
                    <a:pt x="5907" y="5246"/>
                  </a:lnTo>
                  <a:lnTo>
                    <a:pt x="5833" y="5209"/>
                  </a:lnTo>
                  <a:lnTo>
                    <a:pt x="4990" y="5099"/>
                  </a:lnTo>
                  <a:lnTo>
                    <a:pt x="4109" y="4989"/>
                  </a:lnTo>
                  <a:lnTo>
                    <a:pt x="3742" y="4989"/>
                  </a:lnTo>
                  <a:lnTo>
                    <a:pt x="3302" y="4952"/>
                  </a:lnTo>
                  <a:lnTo>
                    <a:pt x="2899" y="4989"/>
                  </a:lnTo>
                  <a:lnTo>
                    <a:pt x="2715" y="5026"/>
                  </a:lnTo>
                  <a:lnTo>
                    <a:pt x="2532" y="5099"/>
                  </a:lnTo>
                  <a:lnTo>
                    <a:pt x="2495" y="5136"/>
                  </a:lnTo>
                  <a:lnTo>
                    <a:pt x="2532" y="5209"/>
                  </a:lnTo>
                  <a:lnTo>
                    <a:pt x="2165" y="5062"/>
                  </a:lnTo>
                  <a:lnTo>
                    <a:pt x="2459" y="4732"/>
                  </a:lnTo>
                  <a:lnTo>
                    <a:pt x="2752" y="4402"/>
                  </a:lnTo>
                  <a:lnTo>
                    <a:pt x="3082" y="4145"/>
                  </a:lnTo>
                  <a:lnTo>
                    <a:pt x="3449" y="3889"/>
                  </a:lnTo>
                  <a:lnTo>
                    <a:pt x="3816" y="3668"/>
                  </a:lnTo>
                  <a:lnTo>
                    <a:pt x="4219" y="3448"/>
                  </a:lnTo>
                  <a:lnTo>
                    <a:pt x="4623" y="3302"/>
                  </a:lnTo>
                  <a:lnTo>
                    <a:pt x="5026" y="3155"/>
                  </a:lnTo>
                  <a:lnTo>
                    <a:pt x="5467" y="3045"/>
                  </a:lnTo>
                  <a:lnTo>
                    <a:pt x="5907" y="2972"/>
                  </a:lnTo>
                  <a:lnTo>
                    <a:pt x="6310" y="2935"/>
                  </a:lnTo>
                  <a:close/>
                  <a:moveTo>
                    <a:pt x="5393" y="14343"/>
                  </a:moveTo>
                  <a:lnTo>
                    <a:pt x="5430" y="14379"/>
                  </a:lnTo>
                  <a:lnTo>
                    <a:pt x="5356" y="14379"/>
                  </a:lnTo>
                  <a:lnTo>
                    <a:pt x="5393" y="14343"/>
                  </a:lnTo>
                  <a:close/>
                  <a:moveTo>
                    <a:pt x="7704" y="13903"/>
                  </a:moveTo>
                  <a:lnTo>
                    <a:pt x="7961" y="14049"/>
                  </a:lnTo>
                  <a:lnTo>
                    <a:pt x="8291" y="14196"/>
                  </a:lnTo>
                  <a:lnTo>
                    <a:pt x="8584" y="14306"/>
                  </a:lnTo>
                  <a:lnTo>
                    <a:pt x="8181" y="14379"/>
                  </a:lnTo>
                  <a:lnTo>
                    <a:pt x="7741" y="14416"/>
                  </a:lnTo>
                  <a:lnTo>
                    <a:pt x="7704" y="14306"/>
                  </a:lnTo>
                  <a:lnTo>
                    <a:pt x="7631" y="14233"/>
                  </a:lnTo>
                  <a:lnTo>
                    <a:pt x="7264" y="14123"/>
                  </a:lnTo>
                  <a:lnTo>
                    <a:pt x="6970" y="13939"/>
                  </a:lnTo>
                  <a:lnTo>
                    <a:pt x="7521" y="13903"/>
                  </a:lnTo>
                  <a:close/>
                  <a:moveTo>
                    <a:pt x="6420" y="14013"/>
                  </a:moveTo>
                  <a:lnTo>
                    <a:pt x="6567" y="14123"/>
                  </a:lnTo>
                  <a:lnTo>
                    <a:pt x="6787" y="14306"/>
                  </a:lnTo>
                  <a:lnTo>
                    <a:pt x="7007" y="14453"/>
                  </a:lnTo>
                  <a:lnTo>
                    <a:pt x="6053" y="14416"/>
                  </a:lnTo>
                  <a:lnTo>
                    <a:pt x="6053" y="14343"/>
                  </a:lnTo>
                  <a:lnTo>
                    <a:pt x="6053" y="14269"/>
                  </a:lnTo>
                  <a:lnTo>
                    <a:pt x="5980" y="14196"/>
                  </a:lnTo>
                  <a:lnTo>
                    <a:pt x="5907" y="14159"/>
                  </a:lnTo>
                  <a:lnTo>
                    <a:pt x="5870" y="14159"/>
                  </a:lnTo>
                  <a:lnTo>
                    <a:pt x="5980" y="14123"/>
                  </a:lnTo>
                  <a:lnTo>
                    <a:pt x="6420" y="14013"/>
                  </a:lnTo>
                  <a:close/>
                  <a:moveTo>
                    <a:pt x="6824" y="2385"/>
                  </a:moveTo>
                  <a:lnTo>
                    <a:pt x="6750" y="2421"/>
                  </a:lnTo>
                  <a:lnTo>
                    <a:pt x="6677" y="2495"/>
                  </a:lnTo>
                  <a:lnTo>
                    <a:pt x="6127" y="2531"/>
                  </a:lnTo>
                  <a:lnTo>
                    <a:pt x="5540" y="2605"/>
                  </a:lnTo>
                  <a:lnTo>
                    <a:pt x="5026" y="2715"/>
                  </a:lnTo>
                  <a:lnTo>
                    <a:pt x="4476" y="2861"/>
                  </a:lnTo>
                  <a:lnTo>
                    <a:pt x="3926" y="3082"/>
                  </a:lnTo>
                  <a:lnTo>
                    <a:pt x="3376" y="3375"/>
                  </a:lnTo>
                  <a:lnTo>
                    <a:pt x="2899" y="3705"/>
                  </a:lnTo>
                  <a:lnTo>
                    <a:pt x="2459" y="4109"/>
                  </a:lnTo>
                  <a:lnTo>
                    <a:pt x="2018" y="4512"/>
                  </a:lnTo>
                  <a:lnTo>
                    <a:pt x="1652" y="4989"/>
                  </a:lnTo>
                  <a:lnTo>
                    <a:pt x="1321" y="5466"/>
                  </a:lnTo>
                  <a:lnTo>
                    <a:pt x="1065" y="6016"/>
                  </a:lnTo>
                  <a:lnTo>
                    <a:pt x="735" y="6713"/>
                  </a:lnTo>
                  <a:lnTo>
                    <a:pt x="478" y="7447"/>
                  </a:lnTo>
                  <a:lnTo>
                    <a:pt x="221" y="8180"/>
                  </a:lnTo>
                  <a:lnTo>
                    <a:pt x="74" y="8914"/>
                  </a:lnTo>
                  <a:lnTo>
                    <a:pt x="38" y="9244"/>
                  </a:lnTo>
                  <a:lnTo>
                    <a:pt x="1" y="9611"/>
                  </a:lnTo>
                  <a:lnTo>
                    <a:pt x="38" y="9941"/>
                  </a:lnTo>
                  <a:lnTo>
                    <a:pt x="74" y="10271"/>
                  </a:lnTo>
                  <a:lnTo>
                    <a:pt x="148" y="10601"/>
                  </a:lnTo>
                  <a:lnTo>
                    <a:pt x="258" y="10931"/>
                  </a:lnTo>
                  <a:lnTo>
                    <a:pt x="368" y="11262"/>
                  </a:lnTo>
                  <a:lnTo>
                    <a:pt x="514" y="11555"/>
                  </a:lnTo>
                  <a:lnTo>
                    <a:pt x="881" y="12142"/>
                  </a:lnTo>
                  <a:lnTo>
                    <a:pt x="1285" y="12692"/>
                  </a:lnTo>
                  <a:lnTo>
                    <a:pt x="1725" y="13206"/>
                  </a:lnTo>
                  <a:lnTo>
                    <a:pt x="2202" y="13719"/>
                  </a:lnTo>
                  <a:lnTo>
                    <a:pt x="2459" y="13976"/>
                  </a:lnTo>
                  <a:lnTo>
                    <a:pt x="2752" y="14233"/>
                  </a:lnTo>
                  <a:lnTo>
                    <a:pt x="2825" y="14343"/>
                  </a:lnTo>
                  <a:lnTo>
                    <a:pt x="2899" y="14416"/>
                  </a:lnTo>
                  <a:lnTo>
                    <a:pt x="3009" y="14453"/>
                  </a:lnTo>
                  <a:lnTo>
                    <a:pt x="3119" y="14453"/>
                  </a:lnTo>
                  <a:lnTo>
                    <a:pt x="3192" y="14526"/>
                  </a:lnTo>
                  <a:lnTo>
                    <a:pt x="3559" y="14636"/>
                  </a:lnTo>
                  <a:lnTo>
                    <a:pt x="3889" y="14746"/>
                  </a:lnTo>
                  <a:lnTo>
                    <a:pt x="4623" y="14820"/>
                  </a:lnTo>
                  <a:lnTo>
                    <a:pt x="6017" y="14966"/>
                  </a:lnTo>
                  <a:lnTo>
                    <a:pt x="6714" y="15003"/>
                  </a:lnTo>
                  <a:lnTo>
                    <a:pt x="7411" y="15003"/>
                  </a:lnTo>
                  <a:lnTo>
                    <a:pt x="8108" y="14930"/>
                  </a:lnTo>
                  <a:lnTo>
                    <a:pt x="8768" y="14783"/>
                  </a:lnTo>
                  <a:lnTo>
                    <a:pt x="9465" y="14600"/>
                  </a:lnTo>
                  <a:lnTo>
                    <a:pt x="9758" y="14453"/>
                  </a:lnTo>
                  <a:lnTo>
                    <a:pt x="10088" y="14306"/>
                  </a:lnTo>
                  <a:lnTo>
                    <a:pt x="10382" y="14159"/>
                  </a:lnTo>
                  <a:lnTo>
                    <a:pt x="10675" y="13976"/>
                  </a:lnTo>
                  <a:lnTo>
                    <a:pt x="11152" y="13536"/>
                  </a:lnTo>
                  <a:lnTo>
                    <a:pt x="11629" y="13059"/>
                  </a:lnTo>
                  <a:lnTo>
                    <a:pt x="12033" y="12509"/>
                  </a:lnTo>
                  <a:lnTo>
                    <a:pt x="12399" y="11958"/>
                  </a:lnTo>
                  <a:lnTo>
                    <a:pt x="12729" y="11372"/>
                  </a:lnTo>
                  <a:lnTo>
                    <a:pt x="12986" y="10748"/>
                  </a:lnTo>
                  <a:lnTo>
                    <a:pt x="13243" y="10161"/>
                  </a:lnTo>
                  <a:lnTo>
                    <a:pt x="13426" y="9464"/>
                  </a:lnTo>
                  <a:lnTo>
                    <a:pt x="13500" y="9097"/>
                  </a:lnTo>
                  <a:lnTo>
                    <a:pt x="13573" y="8730"/>
                  </a:lnTo>
                  <a:lnTo>
                    <a:pt x="13573" y="8400"/>
                  </a:lnTo>
                  <a:lnTo>
                    <a:pt x="13573" y="8034"/>
                  </a:lnTo>
                  <a:lnTo>
                    <a:pt x="13573" y="7667"/>
                  </a:lnTo>
                  <a:lnTo>
                    <a:pt x="13500" y="7300"/>
                  </a:lnTo>
                  <a:lnTo>
                    <a:pt x="13426" y="6970"/>
                  </a:lnTo>
                  <a:lnTo>
                    <a:pt x="13353" y="6640"/>
                  </a:lnTo>
                  <a:lnTo>
                    <a:pt x="13206" y="6346"/>
                  </a:lnTo>
                  <a:lnTo>
                    <a:pt x="13060" y="6053"/>
                  </a:lnTo>
                  <a:lnTo>
                    <a:pt x="12693" y="5466"/>
                  </a:lnTo>
                  <a:lnTo>
                    <a:pt x="12289" y="4916"/>
                  </a:lnTo>
                  <a:lnTo>
                    <a:pt x="11849" y="4475"/>
                  </a:lnTo>
                  <a:lnTo>
                    <a:pt x="11372" y="4035"/>
                  </a:lnTo>
                  <a:lnTo>
                    <a:pt x="10895" y="3668"/>
                  </a:lnTo>
                  <a:lnTo>
                    <a:pt x="10345" y="3338"/>
                  </a:lnTo>
                  <a:lnTo>
                    <a:pt x="9795" y="3045"/>
                  </a:lnTo>
                  <a:lnTo>
                    <a:pt x="9208" y="2788"/>
                  </a:lnTo>
                  <a:lnTo>
                    <a:pt x="8584" y="2605"/>
                  </a:lnTo>
                  <a:lnTo>
                    <a:pt x="7998" y="2458"/>
                  </a:lnTo>
                  <a:lnTo>
                    <a:pt x="7447" y="2385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" name="Google Shape;335;p6"/>
            <p:cNvSpPr/>
            <p:nvPr/>
          </p:nvSpPr>
          <p:spPr>
            <a:xfrm>
              <a:off x="6902250" y="3951050"/>
              <a:ext cx="436525" cy="299875"/>
            </a:xfrm>
            <a:custGeom>
              <a:avLst/>
              <a:gdLst/>
              <a:ahLst/>
              <a:cxnLst/>
              <a:rect l="l" t="t" r="r" b="b"/>
              <a:pathLst>
                <a:path w="17461" h="11995" extrusionOk="0">
                  <a:moveTo>
                    <a:pt x="9758" y="2238"/>
                  </a:moveTo>
                  <a:lnTo>
                    <a:pt x="9721" y="2274"/>
                  </a:lnTo>
                  <a:lnTo>
                    <a:pt x="9648" y="2311"/>
                  </a:lnTo>
                  <a:lnTo>
                    <a:pt x="9611" y="2458"/>
                  </a:lnTo>
                  <a:lnTo>
                    <a:pt x="9648" y="2568"/>
                  </a:lnTo>
                  <a:lnTo>
                    <a:pt x="9721" y="2605"/>
                  </a:lnTo>
                  <a:lnTo>
                    <a:pt x="9758" y="2641"/>
                  </a:lnTo>
                  <a:lnTo>
                    <a:pt x="9941" y="2641"/>
                  </a:lnTo>
                  <a:lnTo>
                    <a:pt x="9978" y="2605"/>
                  </a:lnTo>
                  <a:lnTo>
                    <a:pt x="10051" y="2531"/>
                  </a:lnTo>
                  <a:lnTo>
                    <a:pt x="10051" y="2458"/>
                  </a:lnTo>
                  <a:lnTo>
                    <a:pt x="10051" y="2348"/>
                  </a:lnTo>
                  <a:lnTo>
                    <a:pt x="9978" y="2274"/>
                  </a:lnTo>
                  <a:lnTo>
                    <a:pt x="9941" y="2238"/>
                  </a:lnTo>
                  <a:close/>
                  <a:moveTo>
                    <a:pt x="9795" y="3191"/>
                  </a:moveTo>
                  <a:lnTo>
                    <a:pt x="9721" y="3265"/>
                  </a:lnTo>
                  <a:lnTo>
                    <a:pt x="9684" y="3301"/>
                  </a:lnTo>
                  <a:lnTo>
                    <a:pt x="9684" y="3375"/>
                  </a:lnTo>
                  <a:lnTo>
                    <a:pt x="9684" y="3485"/>
                  </a:lnTo>
                  <a:lnTo>
                    <a:pt x="9758" y="3522"/>
                  </a:lnTo>
                  <a:lnTo>
                    <a:pt x="9795" y="3558"/>
                  </a:lnTo>
                  <a:lnTo>
                    <a:pt x="9941" y="3558"/>
                  </a:lnTo>
                  <a:lnTo>
                    <a:pt x="9978" y="3522"/>
                  </a:lnTo>
                  <a:lnTo>
                    <a:pt x="10015" y="3485"/>
                  </a:lnTo>
                  <a:lnTo>
                    <a:pt x="10051" y="3375"/>
                  </a:lnTo>
                  <a:lnTo>
                    <a:pt x="10015" y="3301"/>
                  </a:lnTo>
                  <a:lnTo>
                    <a:pt x="9978" y="3228"/>
                  </a:lnTo>
                  <a:lnTo>
                    <a:pt x="9941" y="3191"/>
                  </a:lnTo>
                  <a:close/>
                  <a:moveTo>
                    <a:pt x="11519" y="3045"/>
                  </a:moveTo>
                  <a:lnTo>
                    <a:pt x="11409" y="3081"/>
                  </a:lnTo>
                  <a:lnTo>
                    <a:pt x="11335" y="3118"/>
                  </a:lnTo>
                  <a:lnTo>
                    <a:pt x="11298" y="3191"/>
                  </a:lnTo>
                  <a:lnTo>
                    <a:pt x="11262" y="3265"/>
                  </a:lnTo>
                  <a:lnTo>
                    <a:pt x="11262" y="3338"/>
                  </a:lnTo>
                  <a:lnTo>
                    <a:pt x="11262" y="3412"/>
                  </a:lnTo>
                  <a:lnTo>
                    <a:pt x="11298" y="3485"/>
                  </a:lnTo>
                  <a:lnTo>
                    <a:pt x="11372" y="3522"/>
                  </a:lnTo>
                  <a:lnTo>
                    <a:pt x="11445" y="3595"/>
                  </a:lnTo>
                  <a:lnTo>
                    <a:pt x="11592" y="3595"/>
                  </a:lnTo>
                  <a:lnTo>
                    <a:pt x="11665" y="3522"/>
                  </a:lnTo>
                  <a:lnTo>
                    <a:pt x="11702" y="3485"/>
                  </a:lnTo>
                  <a:lnTo>
                    <a:pt x="11739" y="3412"/>
                  </a:lnTo>
                  <a:lnTo>
                    <a:pt x="11702" y="3265"/>
                  </a:lnTo>
                  <a:lnTo>
                    <a:pt x="11702" y="3155"/>
                  </a:lnTo>
                  <a:lnTo>
                    <a:pt x="11629" y="3081"/>
                  </a:lnTo>
                  <a:lnTo>
                    <a:pt x="11519" y="3045"/>
                  </a:lnTo>
                  <a:close/>
                  <a:moveTo>
                    <a:pt x="15554" y="1541"/>
                  </a:moveTo>
                  <a:lnTo>
                    <a:pt x="15407" y="1871"/>
                  </a:lnTo>
                  <a:lnTo>
                    <a:pt x="15187" y="2164"/>
                  </a:lnTo>
                  <a:lnTo>
                    <a:pt x="14967" y="2458"/>
                  </a:lnTo>
                  <a:lnTo>
                    <a:pt x="14710" y="2715"/>
                  </a:lnTo>
                  <a:lnTo>
                    <a:pt x="14416" y="2935"/>
                  </a:lnTo>
                  <a:lnTo>
                    <a:pt x="14123" y="3155"/>
                  </a:lnTo>
                  <a:lnTo>
                    <a:pt x="13536" y="3595"/>
                  </a:lnTo>
                  <a:lnTo>
                    <a:pt x="13279" y="3265"/>
                  </a:lnTo>
                  <a:lnTo>
                    <a:pt x="12986" y="2971"/>
                  </a:lnTo>
                  <a:lnTo>
                    <a:pt x="13096" y="2935"/>
                  </a:lnTo>
                  <a:lnTo>
                    <a:pt x="13683" y="2531"/>
                  </a:lnTo>
                  <a:lnTo>
                    <a:pt x="14306" y="2164"/>
                  </a:lnTo>
                  <a:lnTo>
                    <a:pt x="14930" y="1834"/>
                  </a:lnTo>
                  <a:lnTo>
                    <a:pt x="15554" y="1541"/>
                  </a:lnTo>
                  <a:close/>
                  <a:moveTo>
                    <a:pt x="8914" y="3228"/>
                  </a:moveTo>
                  <a:lnTo>
                    <a:pt x="8841" y="3301"/>
                  </a:lnTo>
                  <a:lnTo>
                    <a:pt x="8804" y="3375"/>
                  </a:lnTo>
                  <a:lnTo>
                    <a:pt x="8804" y="3485"/>
                  </a:lnTo>
                  <a:lnTo>
                    <a:pt x="8804" y="3558"/>
                  </a:lnTo>
                  <a:lnTo>
                    <a:pt x="8877" y="3632"/>
                  </a:lnTo>
                  <a:lnTo>
                    <a:pt x="8951" y="3668"/>
                  </a:lnTo>
                  <a:lnTo>
                    <a:pt x="9098" y="3668"/>
                  </a:lnTo>
                  <a:lnTo>
                    <a:pt x="9134" y="3632"/>
                  </a:lnTo>
                  <a:lnTo>
                    <a:pt x="9208" y="3558"/>
                  </a:lnTo>
                  <a:lnTo>
                    <a:pt x="9208" y="3485"/>
                  </a:lnTo>
                  <a:lnTo>
                    <a:pt x="9208" y="3375"/>
                  </a:lnTo>
                  <a:lnTo>
                    <a:pt x="9171" y="3338"/>
                  </a:lnTo>
                  <a:lnTo>
                    <a:pt x="9134" y="3265"/>
                  </a:lnTo>
                  <a:lnTo>
                    <a:pt x="9061" y="3228"/>
                  </a:lnTo>
                  <a:close/>
                  <a:moveTo>
                    <a:pt x="16324" y="1101"/>
                  </a:moveTo>
                  <a:lnTo>
                    <a:pt x="16140" y="1541"/>
                  </a:lnTo>
                  <a:lnTo>
                    <a:pt x="15884" y="1944"/>
                  </a:lnTo>
                  <a:lnTo>
                    <a:pt x="15590" y="2348"/>
                  </a:lnTo>
                  <a:lnTo>
                    <a:pt x="15297" y="2751"/>
                  </a:lnTo>
                  <a:lnTo>
                    <a:pt x="14967" y="3081"/>
                  </a:lnTo>
                  <a:lnTo>
                    <a:pt x="14600" y="3412"/>
                  </a:lnTo>
                  <a:lnTo>
                    <a:pt x="13829" y="4072"/>
                  </a:lnTo>
                  <a:lnTo>
                    <a:pt x="13756" y="3925"/>
                  </a:lnTo>
                  <a:lnTo>
                    <a:pt x="13976" y="3778"/>
                  </a:lnTo>
                  <a:lnTo>
                    <a:pt x="14343" y="3558"/>
                  </a:lnTo>
                  <a:lnTo>
                    <a:pt x="14673" y="3301"/>
                  </a:lnTo>
                  <a:lnTo>
                    <a:pt x="15003" y="3008"/>
                  </a:lnTo>
                  <a:lnTo>
                    <a:pt x="15297" y="2715"/>
                  </a:lnTo>
                  <a:lnTo>
                    <a:pt x="15554" y="2384"/>
                  </a:lnTo>
                  <a:lnTo>
                    <a:pt x="15774" y="2018"/>
                  </a:lnTo>
                  <a:lnTo>
                    <a:pt x="15957" y="1651"/>
                  </a:lnTo>
                  <a:lnTo>
                    <a:pt x="16104" y="1211"/>
                  </a:lnTo>
                  <a:lnTo>
                    <a:pt x="16104" y="1137"/>
                  </a:lnTo>
                  <a:lnTo>
                    <a:pt x="16324" y="1101"/>
                  </a:lnTo>
                  <a:close/>
                  <a:moveTo>
                    <a:pt x="10528" y="3962"/>
                  </a:moveTo>
                  <a:lnTo>
                    <a:pt x="10455" y="3998"/>
                  </a:lnTo>
                  <a:lnTo>
                    <a:pt x="10381" y="4072"/>
                  </a:lnTo>
                  <a:lnTo>
                    <a:pt x="10381" y="4108"/>
                  </a:lnTo>
                  <a:lnTo>
                    <a:pt x="10345" y="4219"/>
                  </a:lnTo>
                  <a:lnTo>
                    <a:pt x="10381" y="4329"/>
                  </a:lnTo>
                  <a:lnTo>
                    <a:pt x="10455" y="4402"/>
                  </a:lnTo>
                  <a:lnTo>
                    <a:pt x="10491" y="4439"/>
                  </a:lnTo>
                  <a:lnTo>
                    <a:pt x="10638" y="4439"/>
                  </a:lnTo>
                  <a:lnTo>
                    <a:pt x="10748" y="4365"/>
                  </a:lnTo>
                  <a:lnTo>
                    <a:pt x="10785" y="4292"/>
                  </a:lnTo>
                  <a:lnTo>
                    <a:pt x="10822" y="4219"/>
                  </a:lnTo>
                  <a:lnTo>
                    <a:pt x="10785" y="4108"/>
                  </a:lnTo>
                  <a:lnTo>
                    <a:pt x="10748" y="4072"/>
                  </a:lnTo>
                  <a:lnTo>
                    <a:pt x="10712" y="3998"/>
                  </a:lnTo>
                  <a:lnTo>
                    <a:pt x="10675" y="3962"/>
                  </a:lnTo>
                  <a:close/>
                  <a:moveTo>
                    <a:pt x="16434" y="477"/>
                  </a:moveTo>
                  <a:lnTo>
                    <a:pt x="16617" y="514"/>
                  </a:lnTo>
                  <a:lnTo>
                    <a:pt x="16764" y="587"/>
                  </a:lnTo>
                  <a:lnTo>
                    <a:pt x="16837" y="734"/>
                  </a:lnTo>
                  <a:lnTo>
                    <a:pt x="16911" y="880"/>
                  </a:lnTo>
                  <a:lnTo>
                    <a:pt x="16947" y="1064"/>
                  </a:lnTo>
                  <a:lnTo>
                    <a:pt x="16947" y="1247"/>
                  </a:lnTo>
                  <a:lnTo>
                    <a:pt x="16911" y="1541"/>
                  </a:lnTo>
                  <a:lnTo>
                    <a:pt x="16764" y="1871"/>
                  </a:lnTo>
                  <a:lnTo>
                    <a:pt x="16544" y="2128"/>
                  </a:lnTo>
                  <a:lnTo>
                    <a:pt x="16104" y="2641"/>
                  </a:lnTo>
                  <a:lnTo>
                    <a:pt x="15077" y="3668"/>
                  </a:lnTo>
                  <a:lnTo>
                    <a:pt x="14086" y="4549"/>
                  </a:lnTo>
                  <a:lnTo>
                    <a:pt x="14013" y="4402"/>
                  </a:lnTo>
                  <a:lnTo>
                    <a:pt x="14123" y="4329"/>
                  </a:lnTo>
                  <a:lnTo>
                    <a:pt x="14967" y="3632"/>
                  </a:lnTo>
                  <a:lnTo>
                    <a:pt x="15370" y="3228"/>
                  </a:lnTo>
                  <a:lnTo>
                    <a:pt x="15737" y="2825"/>
                  </a:lnTo>
                  <a:lnTo>
                    <a:pt x="16067" y="2384"/>
                  </a:lnTo>
                  <a:lnTo>
                    <a:pt x="16361" y="1908"/>
                  </a:lnTo>
                  <a:lnTo>
                    <a:pt x="16617" y="1431"/>
                  </a:lnTo>
                  <a:lnTo>
                    <a:pt x="16764" y="880"/>
                  </a:lnTo>
                  <a:lnTo>
                    <a:pt x="16764" y="770"/>
                  </a:lnTo>
                  <a:lnTo>
                    <a:pt x="16727" y="697"/>
                  </a:lnTo>
                  <a:lnTo>
                    <a:pt x="16654" y="660"/>
                  </a:lnTo>
                  <a:lnTo>
                    <a:pt x="16544" y="660"/>
                  </a:lnTo>
                  <a:lnTo>
                    <a:pt x="15920" y="770"/>
                  </a:lnTo>
                  <a:lnTo>
                    <a:pt x="15333" y="954"/>
                  </a:lnTo>
                  <a:lnTo>
                    <a:pt x="15333" y="954"/>
                  </a:lnTo>
                  <a:lnTo>
                    <a:pt x="15590" y="807"/>
                  </a:lnTo>
                  <a:lnTo>
                    <a:pt x="15884" y="660"/>
                  </a:lnTo>
                  <a:lnTo>
                    <a:pt x="16177" y="550"/>
                  </a:lnTo>
                  <a:lnTo>
                    <a:pt x="16434" y="477"/>
                  </a:lnTo>
                  <a:close/>
                  <a:moveTo>
                    <a:pt x="9354" y="4182"/>
                  </a:moveTo>
                  <a:lnTo>
                    <a:pt x="9208" y="4255"/>
                  </a:lnTo>
                  <a:lnTo>
                    <a:pt x="9134" y="4365"/>
                  </a:lnTo>
                  <a:lnTo>
                    <a:pt x="9134" y="4439"/>
                  </a:lnTo>
                  <a:lnTo>
                    <a:pt x="9171" y="4512"/>
                  </a:lnTo>
                  <a:lnTo>
                    <a:pt x="9208" y="4585"/>
                  </a:lnTo>
                  <a:lnTo>
                    <a:pt x="9281" y="4622"/>
                  </a:lnTo>
                  <a:lnTo>
                    <a:pt x="9428" y="4622"/>
                  </a:lnTo>
                  <a:lnTo>
                    <a:pt x="9538" y="4585"/>
                  </a:lnTo>
                  <a:lnTo>
                    <a:pt x="9611" y="4475"/>
                  </a:lnTo>
                  <a:lnTo>
                    <a:pt x="9648" y="4402"/>
                  </a:lnTo>
                  <a:lnTo>
                    <a:pt x="9648" y="4292"/>
                  </a:lnTo>
                  <a:lnTo>
                    <a:pt x="9611" y="4255"/>
                  </a:lnTo>
                  <a:lnTo>
                    <a:pt x="9538" y="4182"/>
                  </a:lnTo>
                  <a:close/>
                  <a:moveTo>
                    <a:pt x="13243" y="6566"/>
                  </a:moveTo>
                  <a:lnTo>
                    <a:pt x="13169" y="6639"/>
                  </a:lnTo>
                  <a:lnTo>
                    <a:pt x="13133" y="6713"/>
                  </a:lnTo>
                  <a:lnTo>
                    <a:pt x="13133" y="6860"/>
                  </a:lnTo>
                  <a:lnTo>
                    <a:pt x="13133" y="6933"/>
                  </a:lnTo>
                  <a:lnTo>
                    <a:pt x="13206" y="6970"/>
                  </a:lnTo>
                  <a:lnTo>
                    <a:pt x="13316" y="7006"/>
                  </a:lnTo>
                  <a:lnTo>
                    <a:pt x="13463" y="6970"/>
                  </a:lnTo>
                  <a:lnTo>
                    <a:pt x="13536" y="6933"/>
                  </a:lnTo>
                  <a:lnTo>
                    <a:pt x="13536" y="6860"/>
                  </a:lnTo>
                  <a:lnTo>
                    <a:pt x="13573" y="6750"/>
                  </a:lnTo>
                  <a:lnTo>
                    <a:pt x="13536" y="6676"/>
                  </a:lnTo>
                  <a:lnTo>
                    <a:pt x="13463" y="6603"/>
                  </a:lnTo>
                  <a:lnTo>
                    <a:pt x="13316" y="6566"/>
                  </a:lnTo>
                  <a:close/>
                  <a:moveTo>
                    <a:pt x="12216" y="7300"/>
                  </a:moveTo>
                  <a:lnTo>
                    <a:pt x="12105" y="7336"/>
                  </a:lnTo>
                  <a:lnTo>
                    <a:pt x="12032" y="7410"/>
                  </a:lnTo>
                  <a:lnTo>
                    <a:pt x="11995" y="7520"/>
                  </a:lnTo>
                  <a:lnTo>
                    <a:pt x="11995" y="7630"/>
                  </a:lnTo>
                  <a:lnTo>
                    <a:pt x="12032" y="7703"/>
                  </a:lnTo>
                  <a:lnTo>
                    <a:pt x="12105" y="7777"/>
                  </a:lnTo>
                  <a:lnTo>
                    <a:pt x="12216" y="7777"/>
                  </a:lnTo>
                  <a:lnTo>
                    <a:pt x="12289" y="7740"/>
                  </a:lnTo>
                  <a:lnTo>
                    <a:pt x="12362" y="7703"/>
                  </a:lnTo>
                  <a:lnTo>
                    <a:pt x="12436" y="7630"/>
                  </a:lnTo>
                  <a:lnTo>
                    <a:pt x="12436" y="7520"/>
                  </a:lnTo>
                  <a:lnTo>
                    <a:pt x="12436" y="7410"/>
                  </a:lnTo>
                  <a:lnTo>
                    <a:pt x="12326" y="7336"/>
                  </a:lnTo>
                  <a:lnTo>
                    <a:pt x="12216" y="7300"/>
                  </a:lnTo>
                  <a:close/>
                  <a:moveTo>
                    <a:pt x="12729" y="8033"/>
                  </a:moveTo>
                  <a:lnTo>
                    <a:pt x="12656" y="8107"/>
                  </a:lnTo>
                  <a:lnTo>
                    <a:pt x="12656" y="8143"/>
                  </a:lnTo>
                  <a:lnTo>
                    <a:pt x="12619" y="8253"/>
                  </a:lnTo>
                  <a:lnTo>
                    <a:pt x="12619" y="8400"/>
                  </a:lnTo>
                  <a:lnTo>
                    <a:pt x="12656" y="8437"/>
                  </a:lnTo>
                  <a:lnTo>
                    <a:pt x="12692" y="8474"/>
                  </a:lnTo>
                  <a:lnTo>
                    <a:pt x="12729" y="8474"/>
                  </a:lnTo>
                  <a:lnTo>
                    <a:pt x="12802" y="8510"/>
                  </a:lnTo>
                  <a:lnTo>
                    <a:pt x="12912" y="8474"/>
                  </a:lnTo>
                  <a:lnTo>
                    <a:pt x="12986" y="8437"/>
                  </a:lnTo>
                  <a:lnTo>
                    <a:pt x="13022" y="8400"/>
                  </a:lnTo>
                  <a:lnTo>
                    <a:pt x="13022" y="8253"/>
                  </a:lnTo>
                  <a:lnTo>
                    <a:pt x="13022" y="8180"/>
                  </a:lnTo>
                  <a:lnTo>
                    <a:pt x="12949" y="8107"/>
                  </a:lnTo>
                  <a:lnTo>
                    <a:pt x="12912" y="8033"/>
                  </a:lnTo>
                  <a:close/>
                  <a:moveTo>
                    <a:pt x="10051" y="2128"/>
                  </a:moveTo>
                  <a:lnTo>
                    <a:pt x="10455" y="2164"/>
                  </a:lnTo>
                  <a:lnTo>
                    <a:pt x="10858" y="2238"/>
                  </a:lnTo>
                  <a:lnTo>
                    <a:pt x="11262" y="2348"/>
                  </a:lnTo>
                  <a:lnTo>
                    <a:pt x="11225" y="2458"/>
                  </a:lnTo>
                  <a:lnTo>
                    <a:pt x="11262" y="2568"/>
                  </a:lnTo>
                  <a:lnTo>
                    <a:pt x="11335" y="2641"/>
                  </a:lnTo>
                  <a:lnTo>
                    <a:pt x="11445" y="2715"/>
                  </a:lnTo>
                  <a:lnTo>
                    <a:pt x="11629" y="2715"/>
                  </a:lnTo>
                  <a:lnTo>
                    <a:pt x="11775" y="2788"/>
                  </a:lnTo>
                  <a:lnTo>
                    <a:pt x="12105" y="2935"/>
                  </a:lnTo>
                  <a:lnTo>
                    <a:pt x="12179" y="2971"/>
                  </a:lnTo>
                  <a:lnTo>
                    <a:pt x="12252" y="3008"/>
                  </a:lnTo>
                  <a:lnTo>
                    <a:pt x="12472" y="3191"/>
                  </a:lnTo>
                  <a:lnTo>
                    <a:pt x="12692" y="3412"/>
                  </a:lnTo>
                  <a:lnTo>
                    <a:pt x="13096" y="3852"/>
                  </a:lnTo>
                  <a:lnTo>
                    <a:pt x="11482" y="4842"/>
                  </a:lnTo>
                  <a:lnTo>
                    <a:pt x="9868" y="5796"/>
                  </a:lnTo>
                  <a:lnTo>
                    <a:pt x="6090" y="8070"/>
                  </a:lnTo>
                  <a:lnTo>
                    <a:pt x="5209" y="8620"/>
                  </a:lnTo>
                  <a:lnTo>
                    <a:pt x="5356" y="8327"/>
                  </a:lnTo>
                  <a:lnTo>
                    <a:pt x="5649" y="7960"/>
                  </a:lnTo>
                  <a:lnTo>
                    <a:pt x="5943" y="7557"/>
                  </a:lnTo>
                  <a:lnTo>
                    <a:pt x="5906" y="7483"/>
                  </a:lnTo>
                  <a:lnTo>
                    <a:pt x="5870" y="7483"/>
                  </a:lnTo>
                  <a:lnTo>
                    <a:pt x="5686" y="7593"/>
                  </a:lnTo>
                  <a:lnTo>
                    <a:pt x="5539" y="7740"/>
                  </a:lnTo>
                  <a:lnTo>
                    <a:pt x="5209" y="8070"/>
                  </a:lnTo>
                  <a:lnTo>
                    <a:pt x="4989" y="8437"/>
                  </a:lnTo>
                  <a:lnTo>
                    <a:pt x="4769" y="8840"/>
                  </a:lnTo>
                  <a:lnTo>
                    <a:pt x="4732" y="8877"/>
                  </a:lnTo>
                  <a:lnTo>
                    <a:pt x="4622" y="8584"/>
                  </a:lnTo>
                  <a:lnTo>
                    <a:pt x="4916" y="8107"/>
                  </a:lnTo>
                  <a:lnTo>
                    <a:pt x="5283" y="7630"/>
                  </a:lnTo>
                  <a:lnTo>
                    <a:pt x="5649" y="7190"/>
                  </a:lnTo>
                  <a:lnTo>
                    <a:pt x="6016" y="6786"/>
                  </a:lnTo>
                  <a:lnTo>
                    <a:pt x="6016" y="6750"/>
                  </a:lnTo>
                  <a:lnTo>
                    <a:pt x="6016" y="6713"/>
                  </a:lnTo>
                  <a:lnTo>
                    <a:pt x="5943" y="6713"/>
                  </a:lnTo>
                  <a:lnTo>
                    <a:pt x="5539" y="7043"/>
                  </a:lnTo>
                  <a:lnTo>
                    <a:pt x="5173" y="7410"/>
                  </a:lnTo>
                  <a:lnTo>
                    <a:pt x="4842" y="7777"/>
                  </a:lnTo>
                  <a:lnTo>
                    <a:pt x="4512" y="8180"/>
                  </a:lnTo>
                  <a:lnTo>
                    <a:pt x="4476" y="7923"/>
                  </a:lnTo>
                  <a:lnTo>
                    <a:pt x="4439" y="7667"/>
                  </a:lnTo>
                  <a:lnTo>
                    <a:pt x="4659" y="7336"/>
                  </a:lnTo>
                  <a:lnTo>
                    <a:pt x="4879" y="7080"/>
                  </a:lnTo>
                  <a:lnTo>
                    <a:pt x="5686" y="6016"/>
                  </a:lnTo>
                  <a:lnTo>
                    <a:pt x="5723" y="5943"/>
                  </a:lnTo>
                  <a:lnTo>
                    <a:pt x="5686" y="5906"/>
                  </a:lnTo>
                  <a:lnTo>
                    <a:pt x="5576" y="5906"/>
                  </a:lnTo>
                  <a:lnTo>
                    <a:pt x="5283" y="6199"/>
                  </a:lnTo>
                  <a:lnTo>
                    <a:pt x="4953" y="6529"/>
                  </a:lnTo>
                  <a:lnTo>
                    <a:pt x="4402" y="7153"/>
                  </a:lnTo>
                  <a:lnTo>
                    <a:pt x="4402" y="6529"/>
                  </a:lnTo>
                  <a:lnTo>
                    <a:pt x="4622" y="6199"/>
                  </a:lnTo>
                  <a:lnTo>
                    <a:pt x="4953" y="5759"/>
                  </a:lnTo>
                  <a:lnTo>
                    <a:pt x="5136" y="5502"/>
                  </a:lnTo>
                  <a:lnTo>
                    <a:pt x="5246" y="5392"/>
                  </a:lnTo>
                  <a:lnTo>
                    <a:pt x="5393" y="5319"/>
                  </a:lnTo>
                  <a:lnTo>
                    <a:pt x="5429" y="5319"/>
                  </a:lnTo>
                  <a:lnTo>
                    <a:pt x="5429" y="5282"/>
                  </a:lnTo>
                  <a:lnTo>
                    <a:pt x="5393" y="5246"/>
                  </a:lnTo>
                  <a:lnTo>
                    <a:pt x="5393" y="5209"/>
                  </a:lnTo>
                  <a:lnTo>
                    <a:pt x="5173" y="5209"/>
                  </a:lnTo>
                  <a:lnTo>
                    <a:pt x="5063" y="5282"/>
                  </a:lnTo>
                  <a:lnTo>
                    <a:pt x="4953" y="5356"/>
                  </a:lnTo>
                  <a:lnTo>
                    <a:pt x="4769" y="5539"/>
                  </a:lnTo>
                  <a:lnTo>
                    <a:pt x="4622" y="5722"/>
                  </a:lnTo>
                  <a:lnTo>
                    <a:pt x="4476" y="5869"/>
                  </a:lnTo>
                  <a:lnTo>
                    <a:pt x="4586" y="5466"/>
                  </a:lnTo>
                  <a:lnTo>
                    <a:pt x="4732" y="5062"/>
                  </a:lnTo>
                  <a:lnTo>
                    <a:pt x="4879" y="4842"/>
                  </a:lnTo>
                  <a:lnTo>
                    <a:pt x="5026" y="4622"/>
                  </a:lnTo>
                  <a:lnTo>
                    <a:pt x="5209" y="4402"/>
                  </a:lnTo>
                  <a:lnTo>
                    <a:pt x="5393" y="4219"/>
                  </a:lnTo>
                  <a:lnTo>
                    <a:pt x="5796" y="3852"/>
                  </a:lnTo>
                  <a:lnTo>
                    <a:pt x="6236" y="3522"/>
                  </a:lnTo>
                  <a:lnTo>
                    <a:pt x="6677" y="3228"/>
                  </a:lnTo>
                  <a:lnTo>
                    <a:pt x="7117" y="2935"/>
                  </a:lnTo>
                  <a:lnTo>
                    <a:pt x="7594" y="2715"/>
                  </a:lnTo>
                  <a:lnTo>
                    <a:pt x="8070" y="2494"/>
                  </a:lnTo>
                  <a:lnTo>
                    <a:pt x="8474" y="2348"/>
                  </a:lnTo>
                  <a:lnTo>
                    <a:pt x="8841" y="2238"/>
                  </a:lnTo>
                  <a:lnTo>
                    <a:pt x="9244" y="2164"/>
                  </a:lnTo>
                  <a:lnTo>
                    <a:pt x="9648" y="2128"/>
                  </a:lnTo>
                  <a:close/>
                  <a:moveTo>
                    <a:pt x="13316" y="4219"/>
                  </a:moveTo>
                  <a:lnTo>
                    <a:pt x="13426" y="4365"/>
                  </a:lnTo>
                  <a:lnTo>
                    <a:pt x="12582" y="5026"/>
                  </a:lnTo>
                  <a:lnTo>
                    <a:pt x="11702" y="5649"/>
                  </a:lnTo>
                  <a:lnTo>
                    <a:pt x="10785" y="6273"/>
                  </a:lnTo>
                  <a:lnTo>
                    <a:pt x="9868" y="6860"/>
                  </a:lnTo>
                  <a:lnTo>
                    <a:pt x="8877" y="7446"/>
                  </a:lnTo>
                  <a:lnTo>
                    <a:pt x="7887" y="8033"/>
                  </a:lnTo>
                  <a:lnTo>
                    <a:pt x="6860" y="8584"/>
                  </a:lnTo>
                  <a:lnTo>
                    <a:pt x="5796" y="9097"/>
                  </a:lnTo>
                  <a:lnTo>
                    <a:pt x="4989" y="9464"/>
                  </a:lnTo>
                  <a:lnTo>
                    <a:pt x="4916" y="9317"/>
                  </a:lnTo>
                  <a:lnTo>
                    <a:pt x="4953" y="9207"/>
                  </a:lnTo>
                  <a:lnTo>
                    <a:pt x="6053" y="8584"/>
                  </a:lnTo>
                  <a:lnTo>
                    <a:pt x="10198" y="6089"/>
                  </a:lnTo>
                  <a:lnTo>
                    <a:pt x="11775" y="5136"/>
                  </a:lnTo>
                  <a:lnTo>
                    <a:pt x="13316" y="4219"/>
                  </a:lnTo>
                  <a:close/>
                  <a:moveTo>
                    <a:pt x="3962" y="7960"/>
                  </a:moveTo>
                  <a:lnTo>
                    <a:pt x="3999" y="8070"/>
                  </a:lnTo>
                  <a:lnTo>
                    <a:pt x="3999" y="8107"/>
                  </a:lnTo>
                  <a:lnTo>
                    <a:pt x="4146" y="8694"/>
                  </a:lnTo>
                  <a:lnTo>
                    <a:pt x="3962" y="9024"/>
                  </a:lnTo>
                  <a:lnTo>
                    <a:pt x="3925" y="9097"/>
                  </a:lnTo>
                  <a:lnTo>
                    <a:pt x="3925" y="9134"/>
                  </a:lnTo>
                  <a:lnTo>
                    <a:pt x="3999" y="9244"/>
                  </a:lnTo>
                  <a:lnTo>
                    <a:pt x="3339" y="9501"/>
                  </a:lnTo>
                  <a:lnTo>
                    <a:pt x="3008" y="9611"/>
                  </a:lnTo>
                  <a:lnTo>
                    <a:pt x="2642" y="9684"/>
                  </a:lnTo>
                  <a:lnTo>
                    <a:pt x="2898" y="9171"/>
                  </a:lnTo>
                  <a:lnTo>
                    <a:pt x="3229" y="8694"/>
                  </a:lnTo>
                  <a:lnTo>
                    <a:pt x="3559" y="8327"/>
                  </a:lnTo>
                  <a:lnTo>
                    <a:pt x="3962" y="7960"/>
                  </a:lnTo>
                  <a:close/>
                  <a:moveTo>
                    <a:pt x="13609" y="4732"/>
                  </a:moveTo>
                  <a:lnTo>
                    <a:pt x="13683" y="4915"/>
                  </a:lnTo>
                  <a:lnTo>
                    <a:pt x="12986" y="5502"/>
                  </a:lnTo>
                  <a:lnTo>
                    <a:pt x="12105" y="6199"/>
                  </a:lnTo>
                  <a:lnTo>
                    <a:pt x="11225" y="6823"/>
                  </a:lnTo>
                  <a:lnTo>
                    <a:pt x="10308" y="7446"/>
                  </a:lnTo>
                  <a:lnTo>
                    <a:pt x="9354" y="8033"/>
                  </a:lnTo>
                  <a:lnTo>
                    <a:pt x="8401" y="8584"/>
                  </a:lnTo>
                  <a:lnTo>
                    <a:pt x="7447" y="9097"/>
                  </a:lnTo>
                  <a:lnTo>
                    <a:pt x="6456" y="9574"/>
                  </a:lnTo>
                  <a:lnTo>
                    <a:pt x="5429" y="10014"/>
                  </a:lnTo>
                  <a:lnTo>
                    <a:pt x="5246" y="9794"/>
                  </a:lnTo>
                  <a:lnTo>
                    <a:pt x="5466" y="9684"/>
                  </a:lnTo>
                  <a:lnTo>
                    <a:pt x="6603" y="9134"/>
                  </a:lnTo>
                  <a:lnTo>
                    <a:pt x="7740" y="8547"/>
                  </a:lnTo>
                  <a:lnTo>
                    <a:pt x="8877" y="7923"/>
                  </a:lnTo>
                  <a:lnTo>
                    <a:pt x="9978" y="7263"/>
                  </a:lnTo>
                  <a:lnTo>
                    <a:pt x="10895" y="6676"/>
                  </a:lnTo>
                  <a:lnTo>
                    <a:pt x="11812" y="6053"/>
                  </a:lnTo>
                  <a:lnTo>
                    <a:pt x="12729" y="5392"/>
                  </a:lnTo>
                  <a:lnTo>
                    <a:pt x="13609" y="4732"/>
                  </a:lnTo>
                  <a:close/>
                  <a:moveTo>
                    <a:pt x="11995" y="9721"/>
                  </a:moveTo>
                  <a:lnTo>
                    <a:pt x="12472" y="9831"/>
                  </a:lnTo>
                  <a:lnTo>
                    <a:pt x="12436" y="9867"/>
                  </a:lnTo>
                  <a:lnTo>
                    <a:pt x="12032" y="10271"/>
                  </a:lnTo>
                  <a:lnTo>
                    <a:pt x="12032" y="10198"/>
                  </a:lnTo>
                  <a:lnTo>
                    <a:pt x="11995" y="9721"/>
                  </a:lnTo>
                  <a:close/>
                  <a:moveTo>
                    <a:pt x="2715" y="8804"/>
                  </a:moveTo>
                  <a:lnTo>
                    <a:pt x="2422" y="9317"/>
                  </a:lnTo>
                  <a:lnTo>
                    <a:pt x="2165" y="9867"/>
                  </a:lnTo>
                  <a:lnTo>
                    <a:pt x="2165" y="9941"/>
                  </a:lnTo>
                  <a:lnTo>
                    <a:pt x="2201" y="10051"/>
                  </a:lnTo>
                  <a:lnTo>
                    <a:pt x="2275" y="10088"/>
                  </a:lnTo>
                  <a:lnTo>
                    <a:pt x="2348" y="10124"/>
                  </a:lnTo>
                  <a:lnTo>
                    <a:pt x="2898" y="10014"/>
                  </a:lnTo>
                  <a:lnTo>
                    <a:pt x="3449" y="9867"/>
                  </a:lnTo>
                  <a:lnTo>
                    <a:pt x="3925" y="9684"/>
                  </a:lnTo>
                  <a:lnTo>
                    <a:pt x="4439" y="9464"/>
                  </a:lnTo>
                  <a:lnTo>
                    <a:pt x="4549" y="9684"/>
                  </a:lnTo>
                  <a:lnTo>
                    <a:pt x="3559" y="10124"/>
                  </a:lnTo>
                  <a:lnTo>
                    <a:pt x="3082" y="10308"/>
                  </a:lnTo>
                  <a:lnTo>
                    <a:pt x="2568" y="10528"/>
                  </a:lnTo>
                  <a:lnTo>
                    <a:pt x="2275" y="10638"/>
                  </a:lnTo>
                  <a:lnTo>
                    <a:pt x="2018" y="10674"/>
                  </a:lnTo>
                  <a:lnTo>
                    <a:pt x="1761" y="10711"/>
                  </a:lnTo>
                  <a:lnTo>
                    <a:pt x="1468" y="10711"/>
                  </a:lnTo>
                  <a:lnTo>
                    <a:pt x="2091" y="9794"/>
                  </a:lnTo>
                  <a:lnTo>
                    <a:pt x="2348" y="9317"/>
                  </a:lnTo>
                  <a:lnTo>
                    <a:pt x="2642" y="8877"/>
                  </a:lnTo>
                  <a:lnTo>
                    <a:pt x="2715" y="8804"/>
                  </a:lnTo>
                  <a:close/>
                  <a:moveTo>
                    <a:pt x="13829" y="5429"/>
                  </a:moveTo>
                  <a:lnTo>
                    <a:pt x="13940" y="5943"/>
                  </a:lnTo>
                  <a:lnTo>
                    <a:pt x="13940" y="6456"/>
                  </a:lnTo>
                  <a:lnTo>
                    <a:pt x="13940" y="6896"/>
                  </a:lnTo>
                  <a:lnTo>
                    <a:pt x="13866" y="7336"/>
                  </a:lnTo>
                  <a:lnTo>
                    <a:pt x="13756" y="7740"/>
                  </a:lnTo>
                  <a:lnTo>
                    <a:pt x="13609" y="8143"/>
                  </a:lnTo>
                  <a:lnTo>
                    <a:pt x="13426" y="8547"/>
                  </a:lnTo>
                  <a:lnTo>
                    <a:pt x="13206" y="8914"/>
                  </a:lnTo>
                  <a:lnTo>
                    <a:pt x="12949" y="9281"/>
                  </a:lnTo>
                  <a:lnTo>
                    <a:pt x="12656" y="9647"/>
                  </a:lnTo>
                  <a:lnTo>
                    <a:pt x="12289" y="9611"/>
                  </a:lnTo>
                  <a:lnTo>
                    <a:pt x="11922" y="9537"/>
                  </a:lnTo>
                  <a:lnTo>
                    <a:pt x="11849" y="9574"/>
                  </a:lnTo>
                  <a:lnTo>
                    <a:pt x="11812" y="9574"/>
                  </a:lnTo>
                  <a:lnTo>
                    <a:pt x="11775" y="9647"/>
                  </a:lnTo>
                  <a:lnTo>
                    <a:pt x="11702" y="10418"/>
                  </a:lnTo>
                  <a:lnTo>
                    <a:pt x="11702" y="10491"/>
                  </a:lnTo>
                  <a:lnTo>
                    <a:pt x="11409" y="10711"/>
                  </a:lnTo>
                  <a:lnTo>
                    <a:pt x="11188" y="10821"/>
                  </a:lnTo>
                  <a:lnTo>
                    <a:pt x="11152" y="10858"/>
                  </a:lnTo>
                  <a:lnTo>
                    <a:pt x="11042" y="10931"/>
                  </a:lnTo>
                  <a:lnTo>
                    <a:pt x="11042" y="10564"/>
                  </a:lnTo>
                  <a:lnTo>
                    <a:pt x="11115" y="10198"/>
                  </a:lnTo>
                  <a:lnTo>
                    <a:pt x="11188" y="9867"/>
                  </a:lnTo>
                  <a:lnTo>
                    <a:pt x="11298" y="9501"/>
                  </a:lnTo>
                  <a:lnTo>
                    <a:pt x="11298" y="9464"/>
                  </a:lnTo>
                  <a:lnTo>
                    <a:pt x="11262" y="9427"/>
                  </a:lnTo>
                  <a:lnTo>
                    <a:pt x="11225" y="9427"/>
                  </a:lnTo>
                  <a:lnTo>
                    <a:pt x="11188" y="9464"/>
                  </a:lnTo>
                  <a:lnTo>
                    <a:pt x="11078" y="9647"/>
                  </a:lnTo>
                  <a:lnTo>
                    <a:pt x="10968" y="9831"/>
                  </a:lnTo>
                  <a:lnTo>
                    <a:pt x="10785" y="10234"/>
                  </a:lnTo>
                  <a:lnTo>
                    <a:pt x="10712" y="10638"/>
                  </a:lnTo>
                  <a:lnTo>
                    <a:pt x="10712" y="11078"/>
                  </a:lnTo>
                  <a:lnTo>
                    <a:pt x="10271" y="11261"/>
                  </a:lnTo>
                  <a:lnTo>
                    <a:pt x="9831" y="11371"/>
                  </a:lnTo>
                  <a:lnTo>
                    <a:pt x="9868" y="11005"/>
                  </a:lnTo>
                  <a:lnTo>
                    <a:pt x="9978" y="10638"/>
                  </a:lnTo>
                  <a:lnTo>
                    <a:pt x="10051" y="10344"/>
                  </a:lnTo>
                  <a:lnTo>
                    <a:pt x="10161" y="10088"/>
                  </a:lnTo>
                  <a:lnTo>
                    <a:pt x="10418" y="9574"/>
                  </a:lnTo>
                  <a:lnTo>
                    <a:pt x="10418" y="9537"/>
                  </a:lnTo>
                  <a:lnTo>
                    <a:pt x="10381" y="9501"/>
                  </a:lnTo>
                  <a:lnTo>
                    <a:pt x="10345" y="9501"/>
                  </a:lnTo>
                  <a:lnTo>
                    <a:pt x="10345" y="9537"/>
                  </a:lnTo>
                  <a:lnTo>
                    <a:pt x="10015" y="9941"/>
                  </a:lnTo>
                  <a:lnTo>
                    <a:pt x="9758" y="10418"/>
                  </a:lnTo>
                  <a:lnTo>
                    <a:pt x="9538" y="10895"/>
                  </a:lnTo>
                  <a:lnTo>
                    <a:pt x="9501" y="11151"/>
                  </a:lnTo>
                  <a:lnTo>
                    <a:pt x="9428" y="11408"/>
                  </a:lnTo>
                  <a:lnTo>
                    <a:pt x="8951" y="11408"/>
                  </a:lnTo>
                  <a:lnTo>
                    <a:pt x="8951" y="11261"/>
                  </a:lnTo>
                  <a:lnTo>
                    <a:pt x="8914" y="11225"/>
                  </a:lnTo>
                  <a:lnTo>
                    <a:pt x="8877" y="11188"/>
                  </a:lnTo>
                  <a:lnTo>
                    <a:pt x="8841" y="11188"/>
                  </a:lnTo>
                  <a:lnTo>
                    <a:pt x="8804" y="11225"/>
                  </a:lnTo>
                  <a:lnTo>
                    <a:pt x="8731" y="11298"/>
                  </a:lnTo>
                  <a:lnTo>
                    <a:pt x="9171" y="10454"/>
                  </a:lnTo>
                  <a:lnTo>
                    <a:pt x="9391" y="10051"/>
                  </a:lnTo>
                  <a:lnTo>
                    <a:pt x="9684" y="9647"/>
                  </a:lnTo>
                  <a:lnTo>
                    <a:pt x="9684" y="9611"/>
                  </a:lnTo>
                  <a:lnTo>
                    <a:pt x="9648" y="9611"/>
                  </a:lnTo>
                  <a:lnTo>
                    <a:pt x="9648" y="9574"/>
                  </a:lnTo>
                  <a:lnTo>
                    <a:pt x="9611" y="9611"/>
                  </a:lnTo>
                  <a:lnTo>
                    <a:pt x="9244" y="10014"/>
                  </a:lnTo>
                  <a:lnTo>
                    <a:pt x="8914" y="10418"/>
                  </a:lnTo>
                  <a:lnTo>
                    <a:pt x="8621" y="10858"/>
                  </a:lnTo>
                  <a:lnTo>
                    <a:pt x="8327" y="11335"/>
                  </a:lnTo>
                  <a:lnTo>
                    <a:pt x="7960" y="11225"/>
                  </a:lnTo>
                  <a:lnTo>
                    <a:pt x="7997" y="11188"/>
                  </a:lnTo>
                  <a:lnTo>
                    <a:pt x="7997" y="11151"/>
                  </a:lnTo>
                  <a:lnTo>
                    <a:pt x="7960" y="11115"/>
                  </a:lnTo>
                  <a:lnTo>
                    <a:pt x="7960" y="11078"/>
                  </a:lnTo>
                  <a:lnTo>
                    <a:pt x="7924" y="10968"/>
                  </a:lnTo>
                  <a:lnTo>
                    <a:pt x="7960" y="10858"/>
                  </a:lnTo>
                  <a:lnTo>
                    <a:pt x="8034" y="10601"/>
                  </a:lnTo>
                  <a:lnTo>
                    <a:pt x="8181" y="10308"/>
                  </a:lnTo>
                  <a:lnTo>
                    <a:pt x="8474" y="9831"/>
                  </a:lnTo>
                  <a:lnTo>
                    <a:pt x="8767" y="9427"/>
                  </a:lnTo>
                  <a:lnTo>
                    <a:pt x="8804" y="9391"/>
                  </a:lnTo>
                  <a:lnTo>
                    <a:pt x="8767" y="9317"/>
                  </a:lnTo>
                  <a:lnTo>
                    <a:pt x="8694" y="9317"/>
                  </a:lnTo>
                  <a:lnTo>
                    <a:pt x="8364" y="9537"/>
                  </a:lnTo>
                  <a:lnTo>
                    <a:pt x="8107" y="9831"/>
                  </a:lnTo>
                  <a:lnTo>
                    <a:pt x="7887" y="10124"/>
                  </a:lnTo>
                  <a:lnTo>
                    <a:pt x="7704" y="10454"/>
                  </a:lnTo>
                  <a:lnTo>
                    <a:pt x="7594" y="10784"/>
                  </a:lnTo>
                  <a:lnTo>
                    <a:pt x="7557" y="10968"/>
                  </a:lnTo>
                  <a:lnTo>
                    <a:pt x="7594" y="11115"/>
                  </a:lnTo>
                  <a:lnTo>
                    <a:pt x="7153" y="10968"/>
                  </a:lnTo>
                  <a:lnTo>
                    <a:pt x="6713" y="10784"/>
                  </a:lnTo>
                  <a:lnTo>
                    <a:pt x="6933" y="10564"/>
                  </a:lnTo>
                  <a:lnTo>
                    <a:pt x="7080" y="10344"/>
                  </a:lnTo>
                  <a:lnTo>
                    <a:pt x="7153" y="10234"/>
                  </a:lnTo>
                  <a:lnTo>
                    <a:pt x="7190" y="10124"/>
                  </a:lnTo>
                  <a:lnTo>
                    <a:pt x="7190" y="10088"/>
                  </a:lnTo>
                  <a:lnTo>
                    <a:pt x="7153" y="10088"/>
                  </a:lnTo>
                  <a:lnTo>
                    <a:pt x="7080" y="10124"/>
                  </a:lnTo>
                  <a:lnTo>
                    <a:pt x="7007" y="10161"/>
                  </a:lnTo>
                  <a:lnTo>
                    <a:pt x="6823" y="10308"/>
                  </a:lnTo>
                  <a:lnTo>
                    <a:pt x="6493" y="10564"/>
                  </a:lnTo>
                  <a:lnTo>
                    <a:pt x="6420" y="10638"/>
                  </a:lnTo>
                  <a:lnTo>
                    <a:pt x="5906" y="10344"/>
                  </a:lnTo>
                  <a:lnTo>
                    <a:pt x="6897" y="9904"/>
                  </a:lnTo>
                  <a:lnTo>
                    <a:pt x="7887" y="9391"/>
                  </a:lnTo>
                  <a:lnTo>
                    <a:pt x="8877" y="8877"/>
                  </a:lnTo>
                  <a:lnTo>
                    <a:pt x="9795" y="8327"/>
                  </a:lnTo>
                  <a:lnTo>
                    <a:pt x="10748" y="7740"/>
                  </a:lnTo>
                  <a:lnTo>
                    <a:pt x="11665" y="7116"/>
                  </a:lnTo>
                  <a:lnTo>
                    <a:pt x="12546" y="6456"/>
                  </a:lnTo>
                  <a:lnTo>
                    <a:pt x="13426" y="5796"/>
                  </a:lnTo>
                  <a:lnTo>
                    <a:pt x="13829" y="5429"/>
                  </a:lnTo>
                  <a:close/>
                  <a:moveTo>
                    <a:pt x="1651" y="9757"/>
                  </a:moveTo>
                  <a:lnTo>
                    <a:pt x="1028" y="10711"/>
                  </a:lnTo>
                  <a:lnTo>
                    <a:pt x="991" y="10784"/>
                  </a:lnTo>
                  <a:lnTo>
                    <a:pt x="1028" y="10858"/>
                  </a:lnTo>
                  <a:lnTo>
                    <a:pt x="1028" y="10931"/>
                  </a:lnTo>
                  <a:lnTo>
                    <a:pt x="1101" y="10968"/>
                  </a:lnTo>
                  <a:lnTo>
                    <a:pt x="1358" y="11041"/>
                  </a:lnTo>
                  <a:lnTo>
                    <a:pt x="1651" y="11078"/>
                  </a:lnTo>
                  <a:lnTo>
                    <a:pt x="1908" y="11078"/>
                  </a:lnTo>
                  <a:lnTo>
                    <a:pt x="2165" y="11041"/>
                  </a:lnTo>
                  <a:lnTo>
                    <a:pt x="2715" y="10858"/>
                  </a:lnTo>
                  <a:lnTo>
                    <a:pt x="3229" y="10638"/>
                  </a:lnTo>
                  <a:lnTo>
                    <a:pt x="4769" y="10014"/>
                  </a:lnTo>
                  <a:lnTo>
                    <a:pt x="4953" y="10198"/>
                  </a:lnTo>
                  <a:lnTo>
                    <a:pt x="4072" y="10564"/>
                  </a:lnTo>
                  <a:lnTo>
                    <a:pt x="3192" y="10895"/>
                  </a:lnTo>
                  <a:lnTo>
                    <a:pt x="2238" y="11188"/>
                  </a:lnTo>
                  <a:lnTo>
                    <a:pt x="1248" y="11445"/>
                  </a:lnTo>
                  <a:lnTo>
                    <a:pt x="1101" y="11518"/>
                  </a:lnTo>
                  <a:lnTo>
                    <a:pt x="844" y="11555"/>
                  </a:lnTo>
                  <a:lnTo>
                    <a:pt x="624" y="11555"/>
                  </a:lnTo>
                  <a:lnTo>
                    <a:pt x="551" y="11518"/>
                  </a:lnTo>
                  <a:lnTo>
                    <a:pt x="477" y="11481"/>
                  </a:lnTo>
                  <a:lnTo>
                    <a:pt x="477" y="11408"/>
                  </a:lnTo>
                  <a:lnTo>
                    <a:pt x="514" y="11298"/>
                  </a:lnTo>
                  <a:lnTo>
                    <a:pt x="661" y="11005"/>
                  </a:lnTo>
                  <a:lnTo>
                    <a:pt x="991" y="10601"/>
                  </a:lnTo>
                  <a:lnTo>
                    <a:pt x="1321" y="10161"/>
                  </a:lnTo>
                  <a:lnTo>
                    <a:pt x="1651" y="9757"/>
                  </a:lnTo>
                  <a:close/>
                  <a:moveTo>
                    <a:pt x="16324" y="0"/>
                  </a:moveTo>
                  <a:lnTo>
                    <a:pt x="16140" y="37"/>
                  </a:lnTo>
                  <a:lnTo>
                    <a:pt x="15774" y="147"/>
                  </a:lnTo>
                  <a:lnTo>
                    <a:pt x="15480" y="330"/>
                  </a:lnTo>
                  <a:lnTo>
                    <a:pt x="14636" y="807"/>
                  </a:lnTo>
                  <a:lnTo>
                    <a:pt x="13866" y="1357"/>
                  </a:lnTo>
                  <a:lnTo>
                    <a:pt x="13059" y="1908"/>
                  </a:lnTo>
                  <a:lnTo>
                    <a:pt x="12289" y="2458"/>
                  </a:lnTo>
                  <a:lnTo>
                    <a:pt x="12032" y="2311"/>
                  </a:lnTo>
                  <a:lnTo>
                    <a:pt x="11812" y="2238"/>
                  </a:lnTo>
                  <a:lnTo>
                    <a:pt x="11629" y="2238"/>
                  </a:lnTo>
                  <a:lnTo>
                    <a:pt x="11372" y="2091"/>
                  </a:lnTo>
                  <a:lnTo>
                    <a:pt x="11115" y="1981"/>
                  </a:lnTo>
                  <a:lnTo>
                    <a:pt x="10858" y="1908"/>
                  </a:lnTo>
                  <a:lnTo>
                    <a:pt x="10565" y="1834"/>
                  </a:lnTo>
                  <a:lnTo>
                    <a:pt x="10015" y="1761"/>
                  </a:lnTo>
                  <a:lnTo>
                    <a:pt x="9464" y="1761"/>
                  </a:lnTo>
                  <a:lnTo>
                    <a:pt x="8914" y="1834"/>
                  </a:lnTo>
                  <a:lnTo>
                    <a:pt x="8364" y="1981"/>
                  </a:lnTo>
                  <a:lnTo>
                    <a:pt x="7814" y="2164"/>
                  </a:lnTo>
                  <a:lnTo>
                    <a:pt x="7300" y="2384"/>
                  </a:lnTo>
                  <a:lnTo>
                    <a:pt x="6677" y="2715"/>
                  </a:lnTo>
                  <a:lnTo>
                    <a:pt x="6090" y="3081"/>
                  </a:lnTo>
                  <a:lnTo>
                    <a:pt x="5503" y="3522"/>
                  </a:lnTo>
                  <a:lnTo>
                    <a:pt x="4989" y="3962"/>
                  </a:lnTo>
                  <a:lnTo>
                    <a:pt x="4769" y="4219"/>
                  </a:lnTo>
                  <a:lnTo>
                    <a:pt x="4549" y="4475"/>
                  </a:lnTo>
                  <a:lnTo>
                    <a:pt x="4402" y="4769"/>
                  </a:lnTo>
                  <a:lnTo>
                    <a:pt x="4256" y="5062"/>
                  </a:lnTo>
                  <a:lnTo>
                    <a:pt x="4146" y="5356"/>
                  </a:lnTo>
                  <a:lnTo>
                    <a:pt x="4035" y="5686"/>
                  </a:lnTo>
                  <a:lnTo>
                    <a:pt x="3999" y="6016"/>
                  </a:lnTo>
                  <a:lnTo>
                    <a:pt x="3925" y="6346"/>
                  </a:lnTo>
                  <a:lnTo>
                    <a:pt x="3889" y="6970"/>
                  </a:lnTo>
                  <a:lnTo>
                    <a:pt x="3925" y="7630"/>
                  </a:lnTo>
                  <a:lnTo>
                    <a:pt x="3339" y="7960"/>
                  </a:lnTo>
                  <a:lnTo>
                    <a:pt x="2752" y="8290"/>
                  </a:lnTo>
                  <a:lnTo>
                    <a:pt x="2238" y="8657"/>
                  </a:lnTo>
                  <a:lnTo>
                    <a:pt x="1725" y="9097"/>
                  </a:lnTo>
                  <a:lnTo>
                    <a:pt x="1248" y="9574"/>
                  </a:lnTo>
                  <a:lnTo>
                    <a:pt x="808" y="10051"/>
                  </a:lnTo>
                  <a:lnTo>
                    <a:pt x="404" y="10601"/>
                  </a:lnTo>
                  <a:lnTo>
                    <a:pt x="221" y="10858"/>
                  </a:lnTo>
                  <a:lnTo>
                    <a:pt x="74" y="11151"/>
                  </a:lnTo>
                  <a:lnTo>
                    <a:pt x="1" y="11371"/>
                  </a:lnTo>
                  <a:lnTo>
                    <a:pt x="37" y="11555"/>
                  </a:lnTo>
                  <a:lnTo>
                    <a:pt x="111" y="11738"/>
                  </a:lnTo>
                  <a:lnTo>
                    <a:pt x="184" y="11812"/>
                  </a:lnTo>
                  <a:lnTo>
                    <a:pt x="257" y="11885"/>
                  </a:lnTo>
                  <a:lnTo>
                    <a:pt x="477" y="11958"/>
                  </a:lnTo>
                  <a:lnTo>
                    <a:pt x="697" y="11995"/>
                  </a:lnTo>
                  <a:lnTo>
                    <a:pt x="918" y="11995"/>
                  </a:lnTo>
                  <a:lnTo>
                    <a:pt x="1174" y="11958"/>
                  </a:lnTo>
                  <a:lnTo>
                    <a:pt x="1835" y="11812"/>
                  </a:lnTo>
                  <a:lnTo>
                    <a:pt x="2495" y="11591"/>
                  </a:lnTo>
                  <a:lnTo>
                    <a:pt x="3815" y="11151"/>
                  </a:lnTo>
                  <a:lnTo>
                    <a:pt x="4586" y="10858"/>
                  </a:lnTo>
                  <a:lnTo>
                    <a:pt x="5356" y="10564"/>
                  </a:lnTo>
                  <a:lnTo>
                    <a:pt x="5760" y="10858"/>
                  </a:lnTo>
                  <a:lnTo>
                    <a:pt x="6200" y="11078"/>
                  </a:lnTo>
                  <a:lnTo>
                    <a:pt x="6236" y="11261"/>
                  </a:lnTo>
                  <a:lnTo>
                    <a:pt x="6273" y="11335"/>
                  </a:lnTo>
                  <a:lnTo>
                    <a:pt x="6346" y="11371"/>
                  </a:lnTo>
                  <a:lnTo>
                    <a:pt x="6493" y="11371"/>
                  </a:lnTo>
                  <a:lnTo>
                    <a:pt x="6603" y="11261"/>
                  </a:lnTo>
                  <a:lnTo>
                    <a:pt x="7410" y="11591"/>
                  </a:lnTo>
                  <a:lnTo>
                    <a:pt x="7814" y="11702"/>
                  </a:lnTo>
                  <a:lnTo>
                    <a:pt x="8217" y="11812"/>
                  </a:lnTo>
                  <a:lnTo>
                    <a:pt x="8291" y="11848"/>
                  </a:lnTo>
                  <a:lnTo>
                    <a:pt x="8364" y="11885"/>
                  </a:lnTo>
                  <a:lnTo>
                    <a:pt x="8474" y="11848"/>
                  </a:lnTo>
                  <a:lnTo>
                    <a:pt x="8547" y="11885"/>
                  </a:lnTo>
                  <a:lnTo>
                    <a:pt x="8877" y="11922"/>
                  </a:lnTo>
                  <a:lnTo>
                    <a:pt x="9574" y="11922"/>
                  </a:lnTo>
                  <a:lnTo>
                    <a:pt x="9905" y="11885"/>
                  </a:lnTo>
                  <a:lnTo>
                    <a:pt x="10235" y="11812"/>
                  </a:lnTo>
                  <a:lnTo>
                    <a:pt x="10565" y="11702"/>
                  </a:lnTo>
                  <a:lnTo>
                    <a:pt x="10895" y="11555"/>
                  </a:lnTo>
                  <a:lnTo>
                    <a:pt x="11225" y="11408"/>
                  </a:lnTo>
                  <a:lnTo>
                    <a:pt x="11555" y="11225"/>
                  </a:lnTo>
                  <a:lnTo>
                    <a:pt x="11885" y="11041"/>
                  </a:lnTo>
                  <a:lnTo>
                    <a:pt x="12179" y="10784"/>
                  </a:lnTo>
                  <a:lnTo>
                    <a:pt x="12472" y="10564"/>
                  </a:lnTo>
                  <a:lnTo>
                    <a:pt x="12766" y="10308"/>
                  </a:lnTo>
                  <a:lnTo>
                    <a:pt x="13022" y="10014"/>
                  </a:lnTo>
                  <a:lnTo>
                    <a:pt x="13279" y="9721"/>
                  </a:lnTo>
                  <a:lnTo>
                    <a:pt x="13499" y="9391"/>
                  </a:lnTo>
                  <a:lnTo>
                    <a:pt x="13719" y="9097"/>
                  </a:lnTo>
                  <a:lnTo>
                    <a:pt x="13903" y="8730"/>
                  </a:lnTo>
                  <a:lnTo>
                    <a:pt x="14050" y="8400"/>
                  </a:lnTo>
                  <a:lnTo>
                    <a:pt x="14196" y="8033"/>
                  </a:lnTo>
                  <a:lnTo>
                    <a:pt x="14306" y="7667"/>
                  </a:lnTo>
                  <a:lnTo>
                    <a:pt x="14380" y="7300"/>
                  </a:lnTo>
                  <a:lnTo>
                    <a:pt x="14453" y="6933"/>
                  </a:lnTo>
                  <a:lnTo>
                    <a:pt x="14490" y="6529"/>
                  </a:lnTo>
                  <a:lnTo>
                    <a:pt x="14490" y="6163"/>
                  </a:lnTo>
                  <a:lnTo>
                    <a:pt x="14453" y="5796"/>
                  </a:lnTo>
                  <a:lnTo>
                    <a:pt x="14380" y="5429"/>
                  </a:lnTo>
                  <a:lnTo>
                    <a:pt x="14270" y="5062"/>
                  </a:lnTo>
                  <a:lnTo>
                    <a:pt x="15113" y="4329"/>
                  </a:lnTo>
                  <a:lnTo>
                    <a:pt x="15920" y="3558"/>
                  </a:lnTo>
                  <a:lnTo>
                    <a:pt x="16434" y="3045"/>
                  </a:lnTo>
                  <a:lnTo>
                    <a:pt x="16691" y="2751"/>
                  </a:lnTo>
                  <a:lnTo>
                    <a:pt x="16947" y="2458"/>
                  </a:lnTo>
                  <a:lnTo>
                    <a:pt x="17168" y="2128"/>
                  </a:lnTo>
                  <a:lnTo>
                    <a:pt x="17351" y="1798"/>
                  </a:lnTo>
                  <a:lnTo>
                    <a:pt x="17461" y="1431"/>
                  </a:lnTo>
                  <a:lnTo>
                    <a:pt x="17461" y="1247"/>
                  </a:lnTo>
                  <a:lnTo>
                    <a:pt x="17461" y="1064"/>
                  </a:lnTo>
                  <a:lnTo>
                    <a:pt x="17388" y="770"/>
                  </a:lnTo>
                  <a:lnTo>
                    <a:pt x="17278" y="514"/>
                  </a:lnTo>
                  <a:lnTo>
                    <a:pt x="17094" y="257"/>
                  </a:lnTo>
                  <a:lnTo>
                    <a:pt x="16837" y="74"/>
                  </a:lnTo>
                  <a:lnTo>
                    <a:pt x="16691" y="37"/>
                  </a:lnTo>
                  <a:lnTo>
                    <a:pt x="16507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" name="Google Shape;336;p6"/>
            <p:cNvSpPr/>
            <p:nvPr/>
          </p:nvSpPr>
          <p:spPr>
            <a:xfrm>
              <a:off x="6405225" y="2154575"/>
              <a:ext cx="328325" cy="339325"/>
            </a:xfrm>
            <a:custGeom>
              <a:avLst/>
              <a:gdLst/>
              <a:ahLst/>
              <a:cxnLst/>
              <a:rect l="l" t="t" r="r" b="b"/>
              <a:pathLst>
                <a:path w="13133" h="13573" extrusionOk="0">
                  <a:moveTo>
                    <a:pt x="2714" y="1798"/>
                  </a:moveTo>
                  <a:lnTo>
                    <a:pt x="2971" y="1908"/>
                  </a:lnTo>
                  <a:lnTo>
                    <a:pt x="3118" y="2018"/>
                  </a:lnTo>
                  <a:lnTo>
                    <a:pt x="3265" y="2128"/>
                  </a:lnTo>
                  <a:lnTo>
                    <a:pt x="3411" y="2311"/>
                  </a:lnTo>
                  <a:lnTo>
                    <a:pt x="3485" y="2458"/>
                  </a:lnTo>
                  <a:lnTo>
                    <a:pt x="3375" y="2458"/>
                  </a:lnTo>
                  <a:lnTo>
                    <a:pt x="3301" y="2495"/>
                  </a:lnTo>
                  <a:lnTo>
                    <a:pt x="3265" y="2568"/>
                  </a:lnTo>
                  <a:lnTo>
                    <a:pt x="3228" y="2605"/>
                  </a:lnTo>
                  <a:lnTo>
                    <a:pt x="3155" y="2568"/>
                  </a:lnTo>
                  <a:lnTo>
                    <a:pt x="3008" y="2348"/>
                  </a:lnTo>
                  <a:lnTo>
                    <a:pt x="2825" y="1981"/>
                  </a:lnTo>
                  <a:lnTo>
                    <a:pt x="2714" y="1798"/>
                  </a:lnTo>
                  <a:close/>
                  <a:moveTo>
                    <a:pt x="1908" y="2825"/>
                  </a:moveTo>
                  <a:lnTo>
                    <a:pt x="1797" y="2861"/>
                  </a:lnTo>
                  <a:lnTo>
                    <a:pt x="1761" y="2898"/>
                  </a:lnTo>
                  <a:lnTo>
                    <a:pt x="1687" y="2971"/>
                  </a:lnTo>
                  <a:lnTo>
                    <a:pt x="1687" y="3045"/>
                  </a:lnTo>
                  <a:lnTo>
                    <a:pt x="1687" y="3118"/>
                  </a:lnTo>
                  <a:lnTo>
                    <a:pt x="1724" y="3191"/>
                  </a:lnTo>
                  <a:lnTo>
                    <a:pt x="1797" y="3228"/>
                  </a:lnTo>
                  <a:lnTo>
                    <a:pt x="1944" y="3301"/>
                  </a:lnTo>
                  <a:lnTo>
                    <a:pt x="2054" y="3412"/>
                  </a:lnTo>
                  <a:lnTo>
                    <a:pt x="2164" y="3522"/>
                  </a:lnTo>
                  <a:lnTo>
                    <a:pt x="2201" y="3595"/>
                  </a:lnTo>
                  <a:lnTo>
                    <a:pt x="2274" y="3632"/>
                  </a:lnTo>
                  <a:lnTo>
                    <a:pt x="2384" y="3632"/>
                  </a:lnTo>
                  <a:lnTo>
                    <a:pt x="2458" y="3558"/>
                  </a:lnTo>
                  <a:lnTo>
                    <a:pt x="2494" y="3448"/>
                  </a:lnTo>
                  <a:lnTo>
                    <a:pt x="2494" y="3338"/>
                  </a:lnTo>
                  <a:lnTo>
                    <a:pt x="2421" y="3228"/>
                  </a:lnTo>
                  <a:lnTo>
                    <a:pt x="2348" y="3155"/>
                  </a:lnTo>
                  <a:lnTo>
                    <a:pt x="2164" y="2971"/>
                  </a:lnTo>
                  <a:lnTo>
                    <a:pt x="1981" y="2861"/>
                  </a:lnTo>
                  <a:lnTo>
                    <a:pt x="1908" y="2825"/>
                  </a:lnTo>
                  <a:close/>
                  <a:moveTo>
                    <a:pt x="1137" y="2311"/>
                  </a:moveTo>
                  <a:lnTo>
                    <a:pt x="1614" y="2458"/>
                  </a:lnTo>
                  <a:lnTo>
                    <a:pt x="2054" y="2678"/>
                  </a:lnTo>
                  <a:lnTo>
                    <a:pt x="2201" y="2751"/>
                  </a:lnTo>
                  <a:lnTo>
                    <a:pt x="2348" y="2898"/>
                  </a:lnTo>
                  <a:lnTo>
                    <a:pt x="2458" y="3008"/>
                  </a:lnTo>
                  <a:lnTo>
                    <a:pt x="2531" y="3191"/>
                  </a:lnTo>
                  <a:lnTo>
                    <a:pt x="2568" y="3265"/>
                  </a:lnTo>
                  <a:lnTo>
                    <a:pt x="2568" y="3338"/>
                  </a:lnTo>
                  <a:lnTo>
                    <a:pt x="2531" y="3485"/>
                  </a:lnTo>
                  <a:lnTo>
                    <a:pt x="2384" y="3742"/>
                  </a:lnTo>
                  <a:lnTo>
                    <a:pt x="2274" y="3852"/>
                  </a:lnTo>
                  <a:lnTo>
                    <a:pt x="2164" y="3962"/>
                  </a:lnTo>
                  <a:lnTo>
                    <a:pt x="1834" y="3632"/>
                  </a:lnTo>
                  <a:lnTo>
                    <a:pt x="1541" y="3228"/>
                  </a:lnTo>
                  <a:lnTo>
                    <a:pt x="1321" y="2788"/>
                  </a:lnTo>
                  <a:lnTo>
                    <a:pt x="1137" y="2311"/>
                  </a:lnTo>
                  <a:close/>
                  <a:moveTo>
                    <a:pt x="8804" y="514"/>
                  </a:moveTo>
                  <a:lnTo>
                    <a:pt x="8694" y="2531"/>
                  </a:lnTo>
                  <a:lnTo>
                    <a:pt x="8657" y="3632"/>
                  </a:lnTo>
                  <a:lnTo>
                    <a:pt x="8657" y="4549"/>
                  </a:lnTo>
                  <a:lnTo>
                    <a:pt x="7556" y="3778"/>
                  </a:lnTo>
                  <a:lnTo>
                    <a:pt x="7043" y="3375"/>
                  </a:lnTo>
                  <a:lnTo>
                    <a:pt x="6529" y="2971"/>
                  </a:lnTo>
                  <a:lnTo>
                    <a:pt x="6639" y="2788"/>
                  </a:lnTo>
                  <a:lnTo>
                    <a:pt x="6713" y="2678"/>
                  </a:lnTo>
                  <a:lnTo>
                    <a:pt x="7556" y="1798"/>
                  </a:lnTo>
                  <a:lnTo>
                    <a:pt x="8290" y="991"/>
                  </a:lnTo>
                  <a:lnTo>
                    <a:pt x="8510" y="734"/>
                  </a:lnTo>
                  <a:lnTo>
                    <a:pt x="8657" y="624"/>
                  </a:lnTo>
                  <a:lnTo>
                    <a:pt x="8804" y="514"/>
                  </a:lnTo>
                  <a:close/>
                  <a:moveTo>
                    <a:pt x="660" y="4145"/>
                  </a:moveTo>
                  <a:lnTo>
                    <a:pt x="880" y="4219"/>
                  </a:lnTo>
                  <a:lnTo>
                    <a:pt x="1064" y="4255"/>
                  </a:lnTo>
                  <a:lnTo>
                    <a:pt x="1247" y="4329"/>
                  </a:lnTo>
                  <a:lnTo>
                    <a:pt x="1357" y="4439"/>
                  </a:lnTo>
                  <a:lnTo>
                    <a:pt x="1431" y="4585"/>
                  </a:lnTo>
                  <a:lnTo>
                    <a:pt x="1467" y="4659"/>
                  </a:lnTo>
                  <a:lnTo>
                    <a:pt x="1467" y="4732"/>
                  </a:lnTo>
                  <a:lnTo>
                    <a:pt x="1467" y="4805"/>
                  </a:lnTo>
                  <a:lnTo>
                    <a:pt x="1394" y="4842"/>
                  </a:lnTo>
                  <a:lnTo>
                    <a:pt x="1284" y="4805"/>
                  </a:lnTo>
                  <a:lnTo>
                    <a:pt x="1211" y="4769"/>
                  </a:lnTo>
                  <a:lnTo>
                    <a:pt x="990" y="4585"/>
                  </a:lnTo>
                  <a:lnTo>
                    <a:pt x="844" y="4402"/>
                  </a:lnTo>
                  <a:lnTo>
                    <a:pt x="660" y="4145"/>
                  </a:lnTo>
                  <a:close/>
                  <a:moveTo>
                    <a:pt x="3962" y="2935"/>
                  </a:moveTo>
                  <a:lnTo>
                    <a:pt x="4218" y="3155"/>
                  </a:lnTo>
                  <a:lnTo>
                    <a:pt x="4035" y="3338"/>
                  </a:lnTo>
                  <a:lnTo>
                    <a:pt x="2641" y="4659"/>
                  </a:lnTo>
                  <a:lnTo>
                    <a:pt x="2311" y="5026"/>
                  </a:lnTo>
                  <a:lnTo>
                    <a:pt x="2054" y="5392"/>
                  </a:lnTo>
                  <a:lnTo>
                    <a:pt x="1797" y="5172"/>
                  </a:lnTo>
                  <a:lnTo>
                    <a:pt x="2971" y="4072"/>
                  </a:lnTo>
                  <a:lnTo>
                    <a:pt x="3485" y="3522"/>
                  </a:lnTo>
                  <a:lnTo>
                    <a:pt x="3742" y="3265"/>
                  </a:lnTo>
                  <a:lnTo>
                    <a:pt x="3962" y="2935"/>
                  </a:lnTo>
                  <a:close/>
                  <a:moveTo>
                    <a:pt x="4989" y="5209"/>
                  </a:moveTo>
                  <a:lnTo>
                    <a:pt x="5356" y="5686"/>
                  </a:lnTo>
                  <a:lnTo>
                    <a:pt x="5686" y="6199"/>
                  </a:lnTo>
                  <a:lnTo>
                    <a:pt x="6199" y="7080"/>
                  </a:lnTo>
                  <a:lnTo>
                    <a:pt x="6199" y="7080"/>
                  </a:lnTo>
                  <a:lnTo>
                    <a:pt x="5282" y="6640"/>
                  </a:lnTo>
                  <a:lnTo>
                    <a:pt x="4365" y="6199"/>
                  </a:lnTo>
                  <a:lnTo>
                    <a:pt x="4512" y="5943"/>
                  </a:lnTo>
                  <a:lnTo>
                    <a:pt x="4989" y="5209"/>
                  </a:lnTo>
                  <a:close/>
                  <a:moveTo>
                    <a:pt x="4879" y="4695"/>
                  </a:moveTo>
                  <a:lnTo>
                    <a:pt x="4805" y="4805"/>
                  </a:lnTo>
                  <a:lnTo>
                    <a:pt x="4218" y="5649"/>
                  </a:lnTo>
                  <a:lnTo>
                    <a:pt x="3962" y="6053"/>
                  </a:lnTo>
                  <a:lnTo>
                    <a:pt x="3852" y="6053"/>
                  </a:lnTo>
                  <a:lnTo>
                    <a:pt x="3778" y="6126"/>
                  </a:lnTo>
                  <a:lnTo>
                    <a:pt x="3742" y="6199"/>
                  </a:lnTo>
                  <a:lnTo>
                    <a:pt x="3705" y="6273"/>
                  </a:lnTo>
                  <a:lnTo>
                    <a:pt x="3742" y="6346"/>
                  </a:lnTo>
                  <a:lnTo>
                    <a:pt x="3778" y="6493"/>
                  </a:lnTo>
                  <a:lnTo>
                    <a:pt x="3852" y="6529"/>
                  </a:lnTo>
                  <a:lnTo>
                    <a:pt x="3925" y="6566"/>
                  </a:lnTo>
                  <a:lnTo>
                    <a:pt x="3998" y="6566"/>
                  </a:lnTo>
                  <a:lnTo>
                    <a:pt x="5172" y="7080"/>
                  </a:lnTo>
                  <a:lnTo>
                    <a:pt x="5722" y="7336"/>
                  </a:lnTo>
                  <a:lnTo>
                    <a:pt x="6053" y="7447"/>
                  </a:lnTo>
                  <a:lnTo>
                    <a:pt x="6346" y="7483"/>
                  </a:lnTo>
                  <a:lnTo>
                    <a:pt x="6419" y="7483"/>
                  </a:lnTo>
                  <a:lnTo>
                    <a:pt x="6493" y="7447"/>
                  </a:lnTo>
                  <a:lnTo>
                    <a:pt x="6529" y="7483"/>
                  </a:lnTo>
                  <a:lnTo>
                    <a:pt x="6603" y="7483"/>
                  </a:lnTo>
                  <a:lnTo>
                    <a:pt x="6639" y="7447"/>
                  </a:lnTo>
                  <a:lnTo>
                    <a:pt x="6639" y="7410"/>
                  </a:lnTo>
                  <a:lnTo>
                    <a:pt x="6566" y="7080"/>
                  </a:lnTo>
                  <a:lnTo>
                    <a:pt x="6456" y="6750"/>
                  </a:lnTo>
                  <a:lnTo>
                    <a:pt x="6273" y="6419"/>
                  </a:lnTo>
                  <a:lnTo>
                    <a:pt x="6089" y="6089"/>
                  </a:lnTo>
                  <a:lnTo>
                    <a:pt x="5649" y="5429"/>
                  </a:lnTo>
                  <a:lnTo>
                    <a:pt x="5135" y="4769"/>
                  </a:lnTo>
                  <a:lnTo>
                    <a:pt x="5062" y="4695"/>
                  </a:lnTo>
                  <a:close/>
                  <a:moveTo>
                    <a:pt x="9757" y="9537"/>
                  </a:moveTo>
                  <a:lnTo>
                    <a:pt x="9794" y="9647"/>
                  </a:lnTo>
                  <a:lnTo>
                    <a:pt x="9831" y="9757"/>
                  </a:lnTo>
                  <a:lnTo>
                    <a:pt x="9867" y="9867"/>
                  </a:lnTo>
                  <a:lnTo>
                    <a:pt x="9867" y="9978"/>
                  </a:lnTo>
                  <a:lnTo>
                    <a:pt x="9831" y="10088"/>
                  </a:lnTo>
                  <a:lnTo>
                    <a:pt x="9794" y="9757"/>
                  </a:lnTo>
                  <a:lnTo>
                    <a:pt x="9757" y="9537"/>
                  </a:lnTo>
                  <a:close/>
                  <a:moveTo>
                    <a:pt x="8950" y="8877"/>
                  </a:moveTo>
                  <a:lnTo>
                    <a:pt x="9207" y="9024"/>
                  </a:lnTo>
                  <a:lnTo>
                    <a:pt x="9207" y="9207"/>
                  </a:lnTo>
                  <a:lnTo>
                    <a:pt x="9281" y="9391"/>
                  </a:lnTo>
                  <a:lnTo>
                    <a:pt x="9391" y="9757"/>
                  </a:lnTo>
                  <a:lnTo>
                    <a:pt x="9574" y="10418"/>
                  </a:lnTo>
                  <a:lnTo>
                    <a:pt x="9464" y="10491"/>
                  </a:lnTo>
                  <a:lnTo>
                    <a:pt x="9391" y="10271"/>
                  </a:lnTo>
                  <a:lnTo>
                    <a:pt x="9281" y="10088"/>
                  </a:lnTo>
                  <a:lnTo>
                    <a:pt x="8914" y="9281"/>
                  </a:lnTo>
                  <a:lnTo>
                    <a:pt x="8840" y="9134"/>
                  </a:lnTo>
                  <a:lnTo>
                    <a:pt x="8767" y="9024"/>
                  </a:lnTo>
                  <a:lnTo>
                    <a:pt x="8950" y="8877"/>
                  </a:lnTo>
                  <a:close/>
                  <a:moveTo>
                    <a:pt x="8547" y="9244"/>
                  </a:moveTo>
                  <a:lnTo>
                    <a:pt x="8547" y="9281"/>
                  </a:lnTo>
                  <a:lnTo>
                    <a:pt x="8657" y="9281"/>
                  </a:lnTo>
                  <a:lnTo>
                    <a:pt x="8694" y="9244"/>
                  </a:lnTo>
                  <a:lnTo>
                    <a:pt x="8657" y="9354"/>
                  </a:lnTo>
                  <a:lnTo>
                    <a:pt x="8657" y="9464"/>
                  </a:lnTo>
                  <a:lnTo>
                    <a:pt x="8767" y="9721"/>
                  </a:lnTo>
                  <a:lnTo>
                    <a:pt x="9024" y="10198"/>
                  </a:lnTo>
                  <a:lnTo>
                    <a:pt x="9170" y="10528"/>
                  </a:lnTo>
                  <a:lnTo>
                    <a:pt x="8804" y="10234"/>
                  </a:lnTo>
                  <a:lnTo>
                    <a:pt x="8804" y="10198"/>
                  </a:lnTo>
                  <a:lnTo>
                    <a:pt x="8767" y="9904"/>
                  </a:lnTo>
                  <a:lnTo>
                    <a:pt x="8657" y="9611"/>
                  </a:lnTo>
                  <a:lnTo>
                    <a:pt x="8584" y="9464"/>
                  </a:lnTo>
                  <a:lnTo>
                    <a:pt x="8474" y="9317"/>
                  </a:lnTo>
                  <a:lnTo>
                    <a:pt x="8547" y="9244"/>
                  </a:lnTo>
                  <a:close/>
                  <a:moveTo>
                    <a:pt x="9464" y="10601"/>
                  </a:moveTo>
                  <a:lnTo>
                    <a:pt x="9574" y="10638"/>
                  </a:lnTo>
                  <a:lnTo>
                    <a:pt x="9464" y="10638"/>
                  </a:lnTo>
                  <a:lnTo>
                    <a:pt x="9464" y="10601"/>
                  </a:lnTo>
                  <a:close/>
                  <a:moveTo>
                    <a:pt x="8877" y="8510"/>
                  </a:moveTo>
                  <a:lnTo>
                    <a:pt x="8584" y="8730"/>
                  </a:lnTo>
                  <a:lnTo>
                    <a:pt x="8327" y="8914"/>
                  </a:lnTo>
                  <a:lnTo>
                    <a:pt x="8143" y="9171"/>
                  </a:lnTo>
                  <a:lnTo>
                    <a:pt x="8070" y="9354"/>
                  </a:lnTo>
                  <a:lnTo>
                    <a:pt x="7997" y="9501"/>
                  </a:lnTo>
                  <a:lnTo>
                    <a:pt x="7997" y="9647"/>
                  </a:lnTo>
                  <a:lnTo>
                    <a:pt x="8033" y="9831"/>
                  </a:lnTo>
                  <a:lnTo>
                    <a:pt x="8070" y="9978"/>
                  </a:lnTo>
                  <a:lnTo>
                    <a:pt x="8143" y="10088"/>
                  </a:lnTo>
                  <a:lnTo>
                    <a:pt x="8363" y="10344"/>
                  </a:lnTo>
                  <a:lnTo>
                    <a:pt x="8584" y="10564"/>
                  </a:lnTo>
                  <a:lnTo>
                    <a:pt x="8914" y="10785"/>
                  </a:lnTo>
                  <a:lnTo>
                    <a:pt x="9244" y="10968"/>
                  </a:lnTo>
                  <a:lnTo>
                    <a:pt x="9391" y="11041"/>
                  </a:lnTo>
                  <a:lnTo>
                    <a:pt x="9537" y="11078"/>
                  </a:lnTo>
                  <a:lnTo>
                    <a:pt x="9684" y="11041"/>
                  </a:lnTo>
                  <a:lnTo>
                    <a:pt x="9867" y="10968"/>
                  </a:lnTo>
                  <a:lnTo>
                    <a:pt x="10051" y="10821"/>
                  </a:lnTo>
                  <a:lnTo>
                    <a:pt x="10234" y="10601"/>
                  </a:lnTo>
                  <a:lnTo>
                    <a:pt x="10271" y="10491"/>
                  </a:lnTo>
                  <a:lnTo>
                    <a:pt x="10271" y="10381"/>
                  </a:lnTo>
                  <a:lnTo>
                    <a:pt x="10271" y="10271"/>
                  </a:lnTo>
                  <a:lnTo>
                    <a:pt x="10198" y="10161"/>
                  </a:lnTo>
                  <a:lnTo>
                    <a:pt x="10198" y="9904"/>
                  </a:lnTo>
                  <a:lnTo>
                    <a:pt x="10161" y="9684"/>
                  </a:lnTo>
                  <a:lnTo>
                    <a:pt x="10088" y="9464"/>
                  </a:lnTo>
                  <a:lnTo>
                    <a:pt x="9977" y="9244"/>
                  </a:lnTo>
                  <a:lnTo>
                    <a:pt x="9831" y="9060"/>
                  </a:lnTo>
                  <a:lnTo>
                    <a:pt x="9647" y="8914"/>
                  </a:lnTo>
                  <a:lnTo>
                    <a:pt x="9464" y="8767"/>
                  </a:lnTo>
                  <a:lnTo>
                    <a:pt x="9060" y="8510"/>
                  </a:lnTo>
                  <a:close/>
                  <a:moveTo>
                    <a:pt x="2604" y="8510"/>
                  </a:moveTo>
                  <a:lnTo>
                    <a:pt x="3815" y="9757"/>
                  </a:lnTo>
                  <a:lnTo>
                    <a:pt x="4292" y="10271"/>
                  </a:lnTo>
                  <a:lnTo>
                    <a:pt x="3852" y="10344"/>
                  </a:lnTo>
                  <a:lnTo>
                    <a:pt x="2678" y="10674"/>
                  </a:lnTo>
                  <a:lnTo>
                    <a:pt x="1577" y="10968"/>
                  </a:lnTo>
                  <a:lnTo>
                    <a:pt x="1064" y="11115"/>
                  </a:lnTo>
                  <a:lnTo>
                    <a:pt x="697" y="11188"/>
                  </a:lnTo>
                  <a:lnTo>
                    <a:pt x="587" y="11188"/>
                  </a:lnTo>
                  <a:lnTo>
                    <a:pt x="477" y="11151"/>
                  </a:lnTo>
                  <a:lnTo>
                    <a:pt x="1577" y="9721"/>
                  </a:lnTo>
                  <a:lnTo>
                    <a:pt x="1908" y="9317"/>
                  </a:lnTo>
                  <a:lnTo>
                    <a:pt x="2201" y="8914"/>
                  </a:lnTo>
                  <a:lnTo>
                    <a:pt x="2421" y="8730"/>
                  </a:lnTo>
                  <a:lnTo>
                    <a:pt x="2604" y="8510"/>
                  </a:lnTo>
                  <a:close/>
                  <a:moveTo>
                    <a:pt x="8914" y="8180"/>
                  </a:moveTo>
                  <a:lnTo>
                    <a:pt x="9097" y="8217"/>
                  </a:lnTo>
                  <a:lnTo>
                    <a:pt x="9244" y="8253"/>
                  </a:lnTo>
                  <a:lnTo>
                    <a:pt x="9574" y="8400"/>
                  </a:lnTo>
                  <a:lnTo>
                    <a:pt x="9867" y="8584"/>
                  </a:lnTo>
                  <a:lnTo>
                    <a:pt x="10124" y="8840"/>
                  </a:lnTo>
                  <a:lnTo>
                    <a:pt x="10308" y="9171"/>
                  </a:lnTo>
                  <a:lnTo>
                    <a:pt x="10454" y="9464"/>
                  </a:lnTo>
                  <a:lnTo>
                    <a:pt x="10564" y="9794"/>
                  </a:lnTo>
                  <a:lnTo>
                    <a:pt x="10601" y="10161"/>
                  </a:lnTo>
                  <a:lnTo>
                    <a:pt x="10601" y="10528"/>
                  </a:lnTo>
                  <a:lnTo>
                    <a:pt x="10491" y="10858"/>
                  </a:lnTo>
                  <a:lnTo>
                    <a:pt x="10491" y="10895"/>
                  </a:lnTo>
                  <a:lnTo>
                    <a:pt x="10454" y="10858"/>
                  </a:lnTo>
                  <a:lnTo>
                    <a:pt x="10344" y="10785"/>
                  </a:lnTo>
                  <a:lnTo>
                    <a:pt x="10271" y="10785"/>
                  </a:lnTo>
                  <a:lnTo>
                    <a:pt x="10161" y="10821"/>
                  </a:lnTo>
                  <a:lnTo>
                    <a:pt x="10124" y="10931"/>
                  </a:lnTo>
                  <a:lnTo>
                    <a:pt x="10088" y="11078"/>
                  </a:lnTo>
                  <a:lnTo>
                    <a:pt x="10051" y="11188"/>
                  </a:lnTo>
                  <a:lnTo>
                    <a:pt x="9867" y="11298"/>
                  </a:lnTo>
                  <a:lnTo>
                    <a:pt x="9794" y="11371"/>
                  </a:lnTo>
                  <a:lnTo>
                    <a:pt x="9757" y="11445"/>
                  </a:lnTo>
                  <a:lnTo>
                    <a:pt x="9611" y="11481"/>
                  </a:lnTo>
                  <a:lnTo>
                    <a:pt x="9464" y="11481"/>
                  </a:lnTo>
                  <a:lnTo>
                    <a:pt x="9354" y="11445"/>
                  </a:lnTo>
                  <a:lnTo>
                    <a:pt x="9207" y="11408"/>
                  </a:lnTo>
                  <a:lnTo>
                    <a:pt x="8620" y="11078"/>
                  </a:lnTo>
                  <a:lnTo>
                    <a:pt x="8327" y="10895"/>
                  </a:lnTo>
                  <a:lnTo>
                    <a:pt x="8070" y="10674"/>
                  </a:lnTo>
                  <a:lnTo>
                    <a:pt x="7850" y="10418"/>
                  </a:lnTo>
                  <a:lnTo>
                    <a:pt x="7703" y="10124"/>
                  </a:lnTo>
                  <a:lnTo>
                    <a:pt x="7593" y="9794"/>
                  </a:lnTo>
                  <a:lnTo>
                    <a:pt x="7593" y="9501"/>
                  </a:lnTo>
                  <a:lnTo>
                    <a:pt x="7630" y="9171"/>
                  </a:lnTo>
                  <a:lnTo>
                    <a:pt x="7777" y="8877"/>
                  </a:lnTo>
                  <a:lnTo>
                    <a:pt x="7960" y="8620"/>
                  </a:lnTo>
                  <a:lnTo>
                    <a:pt x="8217" y="8400"/>
                  </a:lnTo>
                  <a:lnTo>
                    <a:pt x="8400" y="8290"/>
                  </a:lnTo>
                  <a:lnTo>
                    <a:pt x="8584" y="8217"/>
                  </a:lnTo>
                  <a:lnTo>
                    <a:pt x="8730" y="8180"/>
                  </a:lnTo>
                  <a:close/>
                  <a:moveTo>
                    <a:pt x="8767" y="7777"/>
                  </a:moveTo>
                  <a:lnTo>
                    <a:pt x="8547" y="7813"/>
                  </a:lnTo>
                  <a:lnTo>
                    <a:pt x="8363" y="7850"/>
                  </a:lnTo>
                  <a:lnTo>
                    <a:pt x="8143" y="7960"/>
                  </a:lnTo>
                  <a:lnTo>
                    <a:pt x="7960" y="8033"/>
                  </a:lnTo>
                  <a:lnTo>
                    <a:pt x="7777" y="8180"/>
                  </a:lnTo>
                  <a:lnTo>
                    <a:pt x="7593" y="8364"/>
                  </a:lnTo>
                  <a:lnTo>
                    <a:pt x="7446" y="8510"/>
                  </a:lnTo>
                  <a:lnTo>
                    <a:pt x="7336" y="8657"/>
                  </a:lnTo>
                  <a:lnTo>
                    <a:pt x="7190" y="9024"/>
                  </a:lnTo>
                  <a:lnTo>
                    <a:pt x="7116" y="9427"/>
                  </a:lnTo>
                  <a:lnTo>
                    <a:pt x="7116" y="9831"/>
                  </a:lnTo>
                  <a:lnTo>
                    <a:pt x="7153" y="10051"/>
                  </a:lnTo>
                  <a:lnTo>
                    <a:pt x="7226" y="10271"/>
                  </a:lnTo>
                  <a:lnTo>
                    <a:pt x="7336" y="10454"/>
                  </a:lnTo>
                  <a:lnTo>
                    <a:pt x="7446" y="10638"/>
                  </a:lnTo>
                  <a:lnTo>
                    <a:pt x="7740" y="11005"/>
                  </a:lnTo>
                  <a:lnTo>
                    <a:pt x="8107" y="11298"/>
                  </a:lnTo>
                  <a:lnTo>
                    <a:pt x="8510" y="11555"/>
                  </a:lnTo>
                  <a:lnTo>
                    <a:pt x="8914" y="11775"/>
                  </a:lnTo>
                  <a:lnTo>
                    <a:pt x="9134" y="11885"/>
                  </a:lnTo>
                  <a:lnTo>
                    <a:pt x="9354" y="11958"/>
                  </a:lnTo>
                  <a:lnTo>
                    <a:pt x="9574" y="11958"/>
                  </a:lnTo>
                  <a:lnTo>
                    <a:pt x="9757" y="11922"/>
                  </a:lnTo>
                  <a:lnTo>
                    <a:pt x="9977" y="11848"/>
                  </a:lnTo>
                  <a:lnTo>
                    <a:pt x="10198" y="11702"/>
                  </a:lnTo>
                  <a:lnTo>
                    <a:pt x="10381" y="11555"/>
                  </a:lnTo>
                  <a:lnTo>
                    <a:pt x="10491" y="11371"/>
                  </a:lnTo>
                  <a:lnTo>
                    <a:pt x="10674" y="11298"/>
                  </a:lnTo>
                  <a:lnTo>
                    <a:pt x="10784" y="11151"/>
                  </a:lnTo>
                  <a:lnTo>
                    <a:pt x="10895" y="10968"/>
                  </a:lnTo>
                  <a:lnTo>
                    <a:pt x="10968" y="10785"/>
                  </a:lnTo>
                  <a:lnTo>
                    <a:pt x="11005" y="10601"/>
                  </a:lnTo>
                  <a:lnTo>
                    <a:pt x="11005" y="10381"/>
                  </a:lnTo>
                  <a:lnTo>
                    <a:pt x="11005" y="10124"/>
                  </a:lnTo>
                  <a:lnTo>
                    <a:pt x="10968" y="9684"/>
                  </a:lnTo>
                  <a:lnTo>
                    <a:pt x="10821" y="9207"/>
                  </a:lnTo>
                  <a:lnTo>
                    <a:pt x="10638" y="8804"/>
                  </a:lnTo>
                  <a:lnTo>
                    <a:pt x="10491" y="8620"/>
                  </a:lnTo>
                  <a:lnTo>
                    <a:pt x="10344" y="8437"/>
                  </a:lnTo>
                  <a:lnTo>
                    <a:pt x="10198" y="8290"/>
                  </a:lnTo>
                  <a:lnTo>
                    <a:pt x="10014" y="8143"/>
                  </a:lnTo>
                  <a:lnTo>
                    <a:pt x="9831" y="8033"/>
                  </a:lnTo>
                  <a:lnTo>
                    <a:pt x="9611" y="7923"/>
                  </a:lnTo>
                  <a:lnTo>
                    <a:pt x="9427" y="7850"/>
                  </a:lnTo>
                  <a:lnTo>
                    <a:pt x="9207" y="7813"/>
                  </a:lnTo>
                  <a:lnTo>
                    <a:pt x="8987" y="7777"/>
                  </a:lnTo>
                  <a:close/>
                  <a:moveTo>
                    <a:pt x="9024" y="0"/>
                  </a:moveTo>
                  <a:lnTo>
                    <a:pt x="8767" y="37"/>
                  </a:lnTo>
                  <a:lnTo>
                    <a:pt x="8547" y="110"/>
                  </a:lnTo>
                  <a:lnTo>
                    <a:pt x="8363" y="257"/>
                  </a:lnTo>
                  <a:lnTo>
                    <a:pt x="8180" y="440"/>
                  </a:lnTo>
                  <a:lnTo>
                    <a:pt x="7593" y="1027"/>
                  </a:lnTo>
                  <a:lnTo>
                    <a:pt x="7006" y="1651"/>
                  </a:lnTo>
                  <a:lnTo>
                    <a:pt x="6639" y="2054"/>
                  </a:lnTo>
                  <a:lnTo>
                    <a:pt x="6383" y="2311"/>
                  </a:lnTo>
                  <a:lnTo>
                    <a:pt x="6199" y="2605"/>
                  </a:lnTo>
                  <a:lnTo>
                    <a:pt x="5796" y="2201"/>
                  </a:lnTo>
                  <a:lnTo>
                    <a:pt x="5722" y="2128"/>
                  </a:lnTo>
                  <a:lnTo>
                    <a:pt x="5502" y="2128"/>
                  </a:lnTo>
                  <a:lnTo>
                    <a:pt x="5392" y="2201"/>
                  </a:lnTo>
                  <a:lnTo>
                    <a:pt x="5356" y="2238"/>
                  </a:lnTo>
                  <a:lnTo>
                    <a:pt x="4915" y="2531"/>
                  </a:lnTo>
                  <a:lnTo>
                    <a:pt x="4512" y="2898"/>
                  </a:lnTo>
                  <a:lnTo>
                    <a:pt x="4292" y="2715"/>
                  </a:lnTo>
                  <a:lnTo>
                    <a:pt x="4072" y="2495"/>
                  </a:lnTo>
                  <a:lnTo>
                    <a:pt x="3998" y="2458"/>
                  </a:lnTo>
                  <a:lnTo>
                    <a:pt x="3888" y="2458"/>
                  </a:lnTo>
                  <a:lnTo>
                    <a:pt x="3815" y="2495"/>
                  </a:lnTo>
                  <a:lnTo>
                    <a:pt x="3778" y="2568"/>
                  </a:lnTo>
                  <a:lnTo>
                    <a:pt x="3778" y="2421"/>
                  </a:lnTo>
                  <a:lnTo>
                    <a:pt x="3778" y="2311"/>
                  </a:lnTo>
                  <a:lnTo>
                    <a:pt x="3668" y="2128"/>
                  </a:lnTo>
                  <a:lnTo>
                    <a:pt x="3521" y="1908"/>
                  </a:lnTo>
                  <a:lnTo>
                    <a:pt x="3338" y="1761"/>
                  </a:lnTo>
                  <a:lnTo>
                    <a:pt x="3118" y="1614"/>
                  </a:lnTo>
                  <a:lnTo>
                    <a:pt x="2861" y="1504"/>
                  </a:lnTo>
                  <a:lnTo>
                    <a:pt x="2458" y="1321"/>
                  </a:lnTo>
                  <a:lnTo>
                    <a:pt x="2348" y="1321"/>
                  </a:lnTo>
                  <a:lnTo>
                    <a:pt x="2238" y="1357"/>
                  </a:lnTo>
                  <a:lnTo>
                    <a:pt x="2201" y="1431"/>
                  </a:lnTo>
                  <a:lnTo>
                    <a:pt x="2201" y="1504"/>
                  </a:lnTo>
                  <a:lnTo>
                    <a:pt x="2531" y="2238"/>
                  </a:lnTo>
                  <a:lnTo>
                    <a:pt x="2678" y="2531"/>
                  </a:lnTo>
                  <a:lnTo>
                    <a:pt x="2751" y="2678"/>
                  </a:lnTo>
                  <a:lnTo>
                    <a:pt x="2861" y="2825"/>
                  </a:lnTo>
                  <a:lnTo>
                    <a:pt x="3008" y="2898"/>
                  </a:lnTo>
                  <a:lnTo>
                    <a:pt x="3191" y="2935"/>
                  </a:lnTo>
                  <a:lnTo>
                    <a:pt x="3338" y="2935"/>
                  </a:lnTo>
                  <a:lnTo>
                    <a:pt x="3485" y="2861"/>
                  </a:lnTo>
                  <a:lnTo>
                    <a:pt x="3632" y="2788"/>
                  </a:lnTo>
                  <a:lnTo>
                    <a:pt x="3301" y="3155"/>
                  </a:lnTo>
                  <a:lnTo>
                    <a:pt x="2971" y="3485"/>
                  </a:lnTo>
                  <a:lnTo>
                    <a:pt x="2935" y="3412"/>
                  </a:lnTo>
                  <a:lnTo>
                    <a:pt x="2935" y="3265"/>
                  </a:lnTo>
                  <a:lnTo>
                    <a:pt x="2898" y="3081"/>
                  </a:lnTo>
                  <a:lnTo>
                    <a:pt x="2825" y="2825"/>
                  </a:lnTo>
                  <a:lnTo>
                    <a:pt x="2678" y="2605"/>
                  </a:lnTo>
                  <a:lnTo>
                    <a:pt x="2458" y="2384"/>
                  </a:lnTo>
                  <a:lnTo>
                    <a:pt x="2238" y="2238"/>
                  </a:lnTo>
                  <a:lnTo>
                    <a:pt x="1981" y="2091"/>
                  </a:lnTo>
                  <a:lnTo>
                    <a:pt x="1687" y="1981"/>
                  </a:lnTo>
                  <a:lnTo>
                    <a:pt x="1431" y="1908"/>
                  </a:lnTo>
                  <a:lnTo>
                    <a:pt x="880" y="1834"/>
                  </a:lnTo>
                  <a:lnTo>
                    <a:pt x="770" y="1834"/>
                  </a:lnTo>
                  <a:lnTo>
                    <a:pt x="697" y="1871"/>
                  </a:lnTo>
                  <a:lnTo>
                    <a:pt x="624" y="1944"/>
                  </a:lnTo>
                  <a:lnTo>
                    <a:pt x="624" y="2054"/>
                  </a:lnTo>
                  <a:lnTo>
                    <a:pt x="697" y="2384"/>
                  </a:lnTo>
                  <a:lnTo>
                    <a:pt x="807" y="2751"/>
                  </a:lnTo>
                  <a:lnTo>
                    <a:pt x="917" y="3045"/>
                  </a:lnTo>
                  <a:lnTo>
                    <a:pt x="1101" y="3375"/>
                  </a:lnTo>
                  <a:lnTo>
                    <a:pt x="1284" y="3668"/>
                  </a:lnTo>
                  <a:lnTo>
                    <a:pt x="1504" y="3925"/>
                  </a:lnTo>
                  <a:lnTo>
                    <a:pt x="1724" y="4182"/>
                  </a:lnTo>
                  <a:lnTo>
                    <a:pt x="1981" y="4439"/>
                  </a:lnTo>
                  <a:lnTo>
                    <a:pt x="2018" y="4439"/>
                  </a:lnTo>
                  <a:lnTo>
                    <a:pt x="1761" y="4695"/>
                  </a:lnTo>
                  <a:lnTo>
                    <a:pt x="1761" y="4549"/>
                  </a:lnTo>
                  <a:lnTo>
                    <a:pt x="1724" y="4402"/>
                  </a:lnTo>
                  <a:lnTo>
                    <a:pt x="1614" y="4255"/>
                  </a:lnTo>
                  <a:lnTo>
                    <a:pt x="1467" y="4108"/>
                  </a:lnTo>
                  <a:lnTo>
                    <a:pt x="1321" y="3998"/>
                  </a:lnTo>
                  <a:lnTo>
                    <a:pt x="1101" y="3925"/>
                  </a:lnTo>
                  <a:lnTo>
                    <a:pt x="697" y="3815"/>
                  </a:lnTo>
                  <a:lnTo>
                    <a:pt x="330" y="3742"/>
                  </a:lnTo>
                  <a:lnTo>
                    <a:pt x="220" y="3742"/>
                  </a:lnTo>
                  <a:lnTo>
                    <a:pt x="147" y="3815"/>
                  </a:lnTo>
                  <a:lnTo>
                    <a:pt x="110" y="3925"/>
                  </a:lnTo>
                  <a:lnTo>
                    <a:pt x="147" y="3998"/>
                  </a:lnTo>
                  <a:lnTo>
                    <a:pt x="367" y="4329"/>
                  </a:lnTo>
                  <a:lnTo>
                    <a:pt x="624" y="4732"/>
                  </a:lnTo>
                  <a:lnTo>
                    <a:pt x="807" y="4915"/>
                  </a:lnTo>
                  <a:lnTo>
                    <a:pt x="954" y="5062"/>
                  </a:lnTo>
                  <a:lnTo>
                    <a:pt x="1137" y="5172"/>
                  </a:lnTo>
                  <a:lnTo>
                    <a:pt x="1321" y="5246"/>
                  </a:lnTo>
                  <a:lnTo>
                    <a:pt x="1321" y="5282"/>
                  </a:lnTo>
                  <a:lnTo>
                    <a:pt x="1394" y="5356"/>
                  </a:lnTo>
                  <a:lnTo>
                    <a:pt x="1834" y="5759"/>
                  </a:lnTo>
                  <a:lnTo>
                    <a:pt x="1651" y="6126"/>
                  </a:lnTo>
                  <a:lnTo>
                    <a:pt x="1504" y="6493"/>
                  </a:lnTo>
                  <a:lnTo>
                    <a:pt x="1394" y="6896"/>
                  </a:lnTo>
                  <a:lnTo>
                    <a:pt x="1321" y="6933"/>
                  </a:lnTo>
                  <a:lnTo>
                    <a:pt x="1321" y="7043"/>
                  </a:lnTo>
                  <a:lnTo>
                    <a:pt x="1321" y="7153"/>
                  </a:lnTo>
                  <a:lnTo>
                    <a:pt x="1357" y="7263"/>
                  </a:lnTo>
                  <a:lnTo>
                    <a:pt x="1431" y="7373"/>
                  </a:lnTo>
                  <a:lnTo>
                    <a:pt x="1467" y="7410"/>
                  </a:lnTo>
                  <a:lnTo>
                    <a:pt x="1541" y="7447"/>
                  </a:lnTo>
                  <a:lnTo>
                    <a:pt x="1651" y="7593"/>
                  </a:lnTo>
                  <a:lnTo>
                    <a:pt x="2311" y="8217"/>
                  </a:lnTo>
                  <a:lnTo>
                    <a:pt x="2164" y="8327"/>
                  </a:lnTo>
                  <a:lnTo>
                    <a:pt x="2018" y="8437"/>
                  </a:lnTo>
                  <a:lnTo>
                    <a:pt x="1761" y="8694"/>
                  </a:lnTo>
                  <a:lnTo>
                    <a:pt x="1394" y="9207"/>
                  </a:lnTo>
                  <a:lnTo>
                    <a:pt x="990" y="9721"/>
                  </a:lnTo>
                  <a:lnTo>
                    <a:pt x="220" y="10748"/>
                  </a:lnTo>
                  <a:lnTo>
                    <a:pt x="73" y="10968"/>
                  </a:lnTo>
                  <a:lnTo>
                    <a:pt x="0" y="11151"/>
                  </a:lnTo>
                  <a:lnTo>
                    <a:pt x="0" y="11225"/>
                  </a:lnTo>
                  <a:lnTo>
                    <a:pt x="37" y="11335"/>
                  </a:lnTo>
                  <a:lnTo>
                    <a:pt x="183" y="11518"/>
                  </a:lnTo>
                  <a:lnTo>
                    <a:pt x="257" y="11592"/>
                  </a:lnTo>
                  <a:lnTo>
                    <a:pt x="367" y="11628"/>
                  </a:lnTo>
                  <a:lnTo>
                    <a:pt x="550" y="11665"/>
                  </a:lnTo>
                  <a:lnTo>
                    <a:pt x="770" y="11628"/>
                  </a:lnTo>
                  <a:lnTo>
                    <a:pt x="990" y="11592"/>
                  </a:lnTo>
                  <a:lnTo>
                    <a:pt x="2348" y="11188"/>
                  </a:lnTo>
                  <a:lnTo>
                    <a:pt x="3595" y="10821"/>
                  </a:lnTo>
                  <a:lnTo>
                    <a:pt x="4072" y="10711"/>
                  </a:lnTo>
                  <a:lnTo>
                    <a:pt x="4292" y="10638"/>
                  </a:lnTo>
                  <a:lnTo>
                    <a:pt x="4512" y="10491"/>
                  </a:lnTo>
                  <a:lnTo>
                    <a:pt x="5025" y="11005"/>
                  </a:lnTo>
                  <a:lnTo>
                    <a:pt x="5539" y="11518"/>
                  </a:lnTo>
                  <a:lnTo>
                    <a:pt x="6089" y="11995"/>
                  </a:lnTo>
                  <a:lnTo>
                    <a:pt x="6676" y="12398"/>
                  </a:lnTo>
                  <a:lnTo>
                    <a:pt x="7006" y="12619"/>
                  </a:lnTo>
                  <a:lnTo>
                    <a:pt x="7373" y="12802"/>
                  </a:lnTo>
                  <a:lnTo>
                    <a:pt x="7740" y="12985"/>
                  </a:lnTo>
                  <a:lnTo>
                    <a:pt x="8070" y="13132"/>
                  </a:lnTo>
                  <a:lnTo>
                    <a:pt x="8474" y="13242"/>
                  </a:lnTo>
                  <a:lnTo>
                    <a:pt x="8840" y="13352"/>
                  </a:lnTo>
                  <a:lnTo>
                    <a:pt x="9207" y="13426"/>
                  </a:lnTo>
                  <a:lnTo>
                    <a:pt x="9611" y="13499"/>
                  </a:lnTo>
                  <a:lnTo>
                    <a:pt x="9977" y="13536"/>
                  </a:lnTo>
                  <a:lnTo>
                    <a:pt x="10381" y="13572"/>
                  </a:lnTo>
                  <a:lnTo>
                    <a:pt x="11115" y="13536"/>
                  </a:lnTo>
                  <a:lnTo>
                    <a:pt x="11812" y="13426"/>
                  </a:lnTo>
                  <a:lnTo>
                    <a:pt x="12215" y="13316"/>
                  </a:lnTo>
                  <a:lnTo>
                    <a:pt x="12362" y="13279"/>
                  </a:lnTo>
                  <a:lnTo>
                    <a:pt x="12435" y="13279"/>
                  </a:lnTo>
                  <a:lnTo>
                    <a:pt x="12435" y="13316"/>
                  </a:lnTo>
                  <a:lnTo>
                    <a:pt x="12509" y="13352"/>
                  </a:lnTo>
                  <a:lnTo>
                    <a:pt x="12545" y="13352"/>
                  </a:lnTo>
                  <a:lnTo>
                    <a:pt x="12582" y="13316"/>
                  </a:lnTo>
                  <a:lnTo>
                    <a:pt x="12619" y="13279"/>
                  </a:lnTo>
                  <a:lnTo>
                    <a:pt x="12655" y="13169"/>
                  </a:lnTo>
                  <a:lnTo>
                    <a:pt x="12655" y="13022"/>
                  </a:lnTo>
                  <a:lnTo>
                    <a:pt x="12545" y="12949"/>
                  </a:lnTo>
                  <a:lnTo>
                    <a:pt x="12435" y="12912"/>
                  </a:lnTo>
                  <a:lnTo>
                    <a:pt x="12178" y="12912"/>
                  </a:lnTo>
                  <a:lnTo>
                    <a:pt x="11702" y="13022"/>
                  </a:lnTo>
                  <a:lnTo>
                    <a:pt x="11188" y="13095"/>
                  </a:lnTo>
                  <a:lnTo>
                    <a:pt x="10748" y="13132"/>
                  </a:lnTo>
                  <a:lnTo>
                    <a:pt x="10308" y="13095"/>
                  </a:lnTo>
                  <a:lnTo>
                    <a:pt x="9867" y="13095"/>
                  </a:lnTo>
                  <a:lnTo>
                    <a:pt x="9464" y="13022"/>
                  </a:lnTo>
                  <a:lnTo>
                    <a:pt x="9024" y="12949"/>
                  </a:lnTo>
                  <a:lnTo>
                    <a:pt x="8584" y="12802"/>
                  </a:lnTo>
                  <a:lnTo>
                    <a:pt x="8180" y="12655"/>
                  </a:lnTo>
                  <a:lnTo>
                    <a:pt x="7777" y="12509"/>
                  </a:lnTo>
                  <a:lnTo>
                    <a:pt x="7300" y="12252"/>
                  </a:lnTo>
                  <a:lnTo>
                    <a:pt x="6860" y="11958"/>
                  </a:lnTo>
                  <a:lnTo>
                    <a:pt x="6419" y="11628"/>
                  </a:lnTo>
                  <a:lnTo>
                    <a:pt x="6016" y="11298"/>
                  </a:lnTo>
                  <a:lnTo>
                    <a:pt x="5246" y="10564"/>
                  </a:lnTo>
                  <a:lnTo>
                    <a:pt x="4512" y="9794"/>
                  </a:lnTo>
                  <a:lnTo>
                    <a:pt x="3008" y="8290"/>
                  </a:lnTo>
                  <a:lnTo>
                    <a:pt x="2274" y="7520"/>
                  </a:lnTo>
                  <a:lnTo>
                    <a:pt x="2091" y="7300"/>
                  </a:lnTo>
                  <a:lnTo>
                    <a:pt x="1871" y="7080"/>
                  </a:lnTo>
                  <a:lnTo>
                    <a:pt x="1944" y="6713"/>
                  </a:lnTo>
                  <a:lnTo>
                    <a:pt x="2054" y="6383"/>
                  </a:lnTo>
                  <a:lnTo>
                    <a:pt x="2238" y="6053"/>
                  </a:lnTo>
                  <a:lnTo>
                    <a:pt x="2421" y="5722"/>
                  </a:lnTo>
                  <a:lnTo>
                    <a:pt x="2641" y="5429"/>
                  </a:lnTo>
                  <a:lnTo>
                    <a:pt x="2898" y="5172"/>
                  </a:lnTo>
                  <a:lnTo>
                    <a:pt x="3411" y="4622"/>
                  </a:lnTo>
                  <a:lnTo>
                    <a:pt x="4475" y="3558"/>
                  </a:lnTo>
                  <a:lnTo>
                    <a:pt x="5025" y="3045"/>
                  </a:lnTo>
                  <a:lnTo>
                    <a:pt x="5246" y="2825"/>
                  </a:lnTo>
                  <a:lnTo>
                    <a:pt x="5392" y="2678"/>
                  </a:lnTo>
                  <a:lnTo>
                    <a:pt x="5502" y="2605"/>
                  </a:lnTo>
                  <a:lnTo>
                    <a:pt x="5612" y="2715"/>
                  </a:lnTo>
                  <a:lnTo>
                    <a:pt x="5392" y="2825"/>
                  </a:lnTo>
                  <a:lnTo>
                    <a:pt x="5246" y="2971"/>
                  </a:lnTo>
                  <a:lnTo>
                    <a:pt x="4952" y="3301"/>
                  </a:lnTo>
                  <a:lnTo>
                    <a:pt x="4805" y="3485"/>
                  </a:lnTo>
                  <a:lnTo>
                    <a:pt x="4695" y="3668"/>
                  </a:lnTo>
                  <a:lnTo>
                    <a:pt x="4585" y="3888"/>
                  </a:lnTo>
                  <a:lnTo>
                    <a:pt x="4585" y="3962"/>
                  </a:lnTo>
                  <a:lnTo>
                    <a:pt x="4622" y="4072"/>
                  </a:lnTo>
                  <a:lnTo>
                    <a:pt x="4659" y="4145"/>
                  </a:lnTo>
                  <a:lnTo>
                    <a:pt x="4732" y="4145"/>
                  </a:lnTo>
                  <a:lnTo>
                    <a:pt x="4915" y="4035"/>
                  </a:lnTo>
                  <a:lnTo>
                    <a:pt x="5025" y="3888"/>
                  </a:lnTo>
                  <a:lnTo>
                    <a:pt x="5209" y="3558"/>
                  </a:lnTo>
                  <a:lnTo>
                    <a:pt x="5502" y="3228"/>
                  </a:lnTo>
                  <a:lnTo>
                    <a:pt x="5759" y="2898"/>
                  </a:lnTo>
                  <a:lnTo>
                    <a:pt x="6016" y="3118"/>
                  </a:lnTo>
                  <a:lnTo>
                    <a:pt x="5832" y="3301"/>
                  </a:lnTo>
                  <a:lnTo>
                    <a:pt x="5612" y="3522"/>
                  </a:lnTo>
                  <a:lnTo>
                    <a:pt x="5466" y="3742"/>
                  </a:lnTo>
                  <a:lnTo>
                    <a:pt x="5356" y="3962"/>
                  </a:lnTo>
                  <a:lnTo>
                    <a:pt x="5319" y="4072"/>
                  </a:lnTo>
                  <a:lnTo>
                    <a:pt x="5392" y="4182"/>
                  </a:lnTo>
                  <a:lnTo>
                    <a:pt x="5502" y="4219"/>
                  </a:lnTo>
                  <a:lnTo>
                    <a:pt x="5539" y="4219"/>
                  </a:lnTo>
                  <a:lnTo>
                    <a:pt x="5612" y="4182"/>
                  </a:lnTo>
                  <a:lnTo>
                    <a:pt x="5796" y="3998"/>
                  </a:lnTo>
                  <a:lnTo>
                    <a:pt x="5942" y="3778"/>
                  </a:lnTo>
                  <a:lnTo>
                    <a:pt x="6089" y="3558"/>
                  </a:lnTo>
                  <a:lnTo>
                    <a:pt x="6199" y="3301"/>
                  </a:lnTo>
                  <a:lnTo>
                    <a:pt x="6309" y="3375"/>
                  </a:lnTo>
                  <a:lnTo>
                    <a:pt x="6456" y="3485"/>
                  </a:lnTo>
                  <a:lnTo>
                    <a:pt x="6346" y="3595"/>
                  </a:lnTo>
                  <a:lnTo>
                    <a:pt x="6236" y="3705"/>
                  </a:lnTo>
                  <a:lnTo>
                    <a:pt x="6089" y="3962"/>
                  </a:lnTo>
                  <a:lnTo>
                    <a:pt x="5869" y="4255"/>
                  </a:lnTo>
                  <a:lnTo>
                    <a:pt x="5796" y="4402"/>
                  </a:lnTo>
                  <a:lnTo>
                    <a:pt x="5722" y="4585"/>
                  </a:lnTo>
                  <a:lnTo>
                    <a:pt x="5722" y="4622"/>
                  </a:lnTo>
                  <a:lnTo>
                    <a:pt x="5722" y="4695"/>
                  </a:lnTo>
                  <a:lnTo>
                    <a:pt x="5796" y="4732"/>
                  </a:lnTo>
                  <a:lnTo>
                    <a:pt x="5906" y="4769"/>
                  </a:lnTo>
                  <a:lnTo>
                    <a:pt x="6016" y="4695"/>
                  </a:lnTo>
                  <a:lnTo>
                    <a:pt x="6126" y="4585"/>
                  </a:lnTo>
                  <a:lnTo>
                    <a:pt x="6199" y="4439"/>
                  </a:lnTo>
                  <a:lnTo>
                    <a:pt x="6383" y="4145"/>
                  </a:lnTo>
                  <a:lnTo>
                    <a:pt x="6456" y="3962"/>
                  </a:lnTo>
                  <a:lnTo>
                    <a:pt x="6603" y="3632"/>
                  </a:lnTo>
                  <a:lnTo>
                    <a:pt x="7300" y="4145"/>
                  </a:lnTo>
                  <a:lnTo>
                    <a:pt x="7116" y="4292"/>
                  </a:lnTo>
                  <a:lnTo>
                    <a:pt x="6933" y="4439"/>
                  </a:lnTo>
                  <a:lnTo>
                    <a:pt x="6713" y="4695"/>
                  </a:lnTo>
                  <a:lnTo>
                    <a:pt x="6529" y="5026"/>
                  </a:lnTo>
                  <a:lnTo>
                    <a:pt x="6529" y="5099"/>
                  </a:lnTo>
                  <a:lnTo>
                    <a:pt x="6529" y="5172"/>
                  </a:lnTo>
                  <a:lnTo>
                    <a:pt x="6566" y="5209"/>
                  </a:lnTo>
                  <a:lnTo>
                    <a:pt x="6639" y="5246"/>
                  </a:lnTo>
                  <a:lnTo>
                    <a:pt x="6676" y="5282"/>
                  </a:lnTo>
                  <a:lnTo>
                    <a:pt x="6749" y="5282"/>
                  </a:lnTo>
                  <a:lnTo>
                    <a:pt x="6823" y="5246"/>
                  </a:lnTo>
                  <a:lnTo>
                    <a:pt x="6860" y="5172"/>
                  </a:lnTo>
                  <a:lnTo>
                    <a:pt x="7153" y="4695"/>
                  </a:lnTo>
                  <a:lnTo>
                    <a:pt x="7410" y="4255"/>
                  </a:lnTo>
                  <a:lnTo>
                    <a:pt x="7740" y="4475"/>
                  </a:lnTo>
                  <a:lnTo>
                    <a:pt x="7483" y="4732"/>
                  </a:lnTo>
                  <a:lnTo>
                    <a:pt x="7116" y="5136"/>
                  </a:lnTo>
                  <a:lnTo>
                    <a:pt x="7080" y="5209"/>
                  </a:lnTo>
                  <a:lnTo>
                    <a:pt x="7043" y="5246"/>
                  </a:lnTo>
                  <a:lnTo>
                    <a:pt x="7080" y="5319"/>
                  </a:lnTo>
                  <a:lnTo>
                    <a:pt x="7116" y="5356"/>
                  </a:lnTo>
                  <a:lnTo>
                    <a:pt x="7190" y="5392"/>
                  </a:lnTo>
                  <a:lnTo>
                    <a:pt x="7263" y="5429"/>
                  </a:lnTo>
                  <a:lnTo>
                    <a:pt x="7336" y="5429"/>
                  </a:lnTo>
                  <a:lnTo>
                    <a:pt x="7373" y="5356"/>
                  </a:lnTo>
                  <a:lnTo>
                    <a:pt x="7556" y="5172"/>
                  </a:lnTo>
                  <a:lnTo>
                    <a:pt x="7740" y="4989"/>
                  </a:lnTo>
                  <a:lnTo>
                    <a:pt x="7813" y="4805"/>
                  </a:lnTo>
                  <a:lnTo>
                    <a:pt x="7850" y="4695"/>
                  </a:lnTo>
                  <a:lnTo>
                    <a:pt x="7887" y="4585"/>
                  </a:lnTo>
                  <a:lnTo>
                    <a:pt x="8474" y="4989"/>
                  </a:lnTo>
                  <a:lnTo>
                    <a:pt x="8107" y="5319"/>
                  </a:lnTo>
                  <a:lnTo>
                    <a:pt x="7813" y="5722"/>
                  </a:lnTo>
                  <a:lnTo>
                    <a:pt x="7777" y="5796"/>
                  </a:lnTo>
                  <a:lnTo>
                    <a:pt x="7777" y="5833"/>
                  </a:lnTo>
                  <a:lnTo>
                    <a:pt x="7813" y="5943"/>
                  </a:lnTo>
                  <a:lnTo>
                    <a:pt x="7887" y="5979"/>
                  </a:lnTo>
                  <a:lnTo>
                    <a:pt x="7997" y="5979"/>
                  </a:lnTo>
                  <a:lnTo>
                    <a:pt x="8033" y="5943"/>
                  </a:lnTo>
                  <a:lnTo>
                    <a:pt x="8327" y="5502"/>
                  </a:lnTo>
                  <a:lnTo>
                    <a:pt x="8584" y="5062"/>
                  </a:lnTo>
                  <a:lnTo>
                    <a:pt x="9024" y="5356"/>
                  </a:lnTo>
                  <a:lnTo>
                    <a:pt x="8767" y="5612"/>
                  </a:lnTo>
                  <a:lnTo>
                    <a:pt x="8584" y="5796"/>
                  </a:lnTo>
                  <a:lnTo>
                    <a:pt x="8510" y="5906"/>
                  </a:lnTo>
                  <a:lnTo>
                    <a:pt x="8474" y="6053"/>
                  </a:lnTo>
                  <a:lnTo>
                    <a:pt x="8253" y="6383"/>
                  </a:lnTo>
                  <a:lnTo>
                    <a:pt x="8217" y="6456"/>
                  </a:lnTo>
                  <a:lnTo>
                    <a:pt x="8253" y="6566"/>
                  </a:lnTo>
                  <a:lnTo>
                    <a:pt x="8290" y="6603"/>
                  </a:lnTo>
                  <a:lnTo>
                    <a:pt x="8363" y="6640"/>
                  </a:lnTo>
                  <a:lnTo>
                    <a:pt x="8474" y="6640"/>
                  </a:lnTo>
                  <a:lnTo>
                    <a:pt x="8547" y="6566"/>
                  </a:lnTo>
                  <a:lnTo>
                    <a:pt x="8804" y="6199"/>
                  </a:lnTo>
                  <a:lnTo>
                    <a:pt x="8877" y="6126"/>
                  </a:lnTo>
                  <a:lnTo>
                    <a:pt x="8950" y="6016"/>
                  </a:lnTo>
                  <a:lnTo>
                    <a:pt x="9097" y="5796"/>
                  </a:lnTo>
                  <a:lnTo>
                    <a:pt x="9244" y="5539"/>
                  </a:lnTo>
                  <a:lnTo>
                    <a:pt x="9537" y="5722"/>
                  </a:lnTo>
                  <a:lnTo>
                    <a:pt x="9354" y="5906"/>
                  </a:lnTo>
                  <a:lnTo>
                    <a:pt x="9207" y="6126"/>
                  </a:lnTo>
                  <a:lnTo>
                    <a:pt x="8950" y="6419"/>
                  </a:lnTo>
                  <a:lnTo>
                    <a:pt x="8877" y="6566"/>
                  </a:lnTo>
                  <a:lnTo>
                    <a:pt x="8840" y="6750"/>
                  </a:lnTo>
                  <a:lnTo>
                    <a:pt x="8914" y="6823"/>
                  </a:lnTo>
                  <a:lnTo>
                    <a:pt x="8950" y="6860"/>
                  </a:lnTo>
                  <a:lnTo>
                    <a:pt x="8987" y="6860"/>
                  </a:lnTo>
                  <a:lnTo>
                    <a:pt x="9134" y="6786"/>
                  </a:lnTo>
                  <a:lnTo>
                    <a:pt x="9244" y="6640"/>
                  </a:lnTo>
                  <a:lnTo>
                    <a:pt x="9391" y="6383"/>
                  </a:lnTo>
                  <a:lnTo>
                    <a:pt x="9537" y="6126"/>
                  </a:lnTo>
                  <a:lnTo>
                    <a:pt x="9721" y="5869"/>
                  </a:lnTo>
                  <a:lnTo>
                    <a:pt x="10198" y="6236"/>
                  </a:lnTo>
                  <a:lnTo>
                    <a:pt x="10051" y="6419"/>
                  </a:lnTo>
                  <a:lnTo>
                    <a:pt x="9867" y="6640"/>
                  </a:lnTo>
                  <a:lnTo>
                    <a:pt x="9684" y="6860"/>
                  </a:lnTo>
                  <a:lnTo>
                    <a:pt x="9611" y="7006"/>
                  </a:lnTo>
                  <a:lnTo>
                    <a:pt x="9574" y="7116"/>
                  </a:lnTo>
                  <a:lnTo>
                    <a:pt x="9574" y="7190"/>
                  </a:lnTo>
                  <a:lnTo>
                    <a:pt x="9611" y="7263"/>
                  </a:lnTo>
                  <a:lnTo>
                    <a:pt x="9757" y="7263"/>
                  </a:lnTo>
                  <a:lnTo>
                    <a:pt x="9867" y="7190"/>
                  </a:lnTo>
                  <a:lnTo>
                    <a:pt x="9941" y="7080"/>
                  </a:lnTo>
                  <a:lnTo>
                    <a:pt x="10124" y="6823"/>
                  </a:lnTo>
                  <a:lnTo>
                    <a:pt x="10271" y="6603"/>
                  </a:lnTo>
                  <a:lnTo>
                    <a:pt x="10381" y="6383"/>
                  </a:lnTo>
                  <a:lnTo>
                    <a:pt x="10895" y="6823"/>
                  </a:lnTo>
                  <a:lnTo>
                    <a:pt x="10931" y="6860"/>
                  </a:lnTo>
                  <a:lnTo>
                    <a:pt x="10638" y="7226"/>
                  </a:lnTo>
                  <a:lnTo>
                    <a:pt x="10381" y="7593"/>
                  </a:lnTo>
                  <a:lnTo>
                    <a:pt x="10271" y="7703"/>
                  </a:lnTo>
                  <a:lnTo>
                    <a:pt x="10271" y="7777"/>
                  </a:lnTo>
                  <a:lnTo>
                    <a:pt x="10271" y="7813"/>
                  </a:lnTo>
                  <a:lnTo>
                    <a:pt x="10344" y="7923"/>
                  </a:lnTo>
                  <a:lnTo>
                    <a:pt x="10418" y="7960"/>
                  </a:lnTo>
                  <a:lnTo>
                    <a:pt x="10491" y="7923"/>
                  </a:lnTo>
                  <a:lnTo>
                    <a:pt x="10528" y="7887"/>
                  </a:lnTo>
                  <a:lnTo>
                    <a:pt x="10821" y="7483"/>
                  </a:lnTo>
                  <a:lnTo>
                    <a:pt x="11115" y="7043"/>
                  </a:lnTo>
                  <a:lnTo>
                    <a:pt x="11445" y="7447"/>
                  </a:lnTo>
                  <a:lnTo>
                    <a:pt x="11298" y="7703"/>
                  </a:lnTo>
                  <a:lnTo>
                    <a:pt x="11151" y="7960"/>
                  </a:lnTo>
                  <a:lnTo>
                    <a:pt x="10968" y="8253"/>
                  </a:lnTo>
                  <a:lnTo>
                    <a:pt x="10931" y="8437"/>
                  </a:lnTo>
                  <a:lnTo>
                    <a:pt x="10931" y="8510"/>
                  </a:lnTo>
                  <a:lnTo>
                    <a:pt x="10931" y="8584"/>
                  </a:lnTo>
                  <a:lnTo>
                    <a:pt x="10968" y="8657"/>
                  </a:lnTo>
                  <a:lnTo>
                    <a:pt x="11041" y="8657"/>
                  </a:lnTo>
                  <a:lnTo>
                    <a:pt x="11188" y="8584"/>
                  </a:lnTo>
                  <a:lnTo>
                    <a:pt x="11261" y="8474"/>
                  </a:lnTo>
                  <a:lnTo>
                    <a:pt x="11408" y="8180"/>
                  </a:lnTo>
                  <a:lnTo>
                    <a:pt x="11628" y="7703"/>
                  </a:lnTo>
                  <a:lnTo>
                    <a:pt x="11812" y="7997"/>
                  </a:lnTo>
                  <a:lnTo>
                    <a:pt x="11995" y="8290"/>
                  </a:lnTo>
                  <a:lnTo>
                    <a:pt x="11812" y="8694"/>
                  </a:lnTo>
                  <a:lnTo>
                    <a:pt x="11628" y="9097"/>
                  </a:lnTo>
                  <a:lnTo>
                    <a:pt x="11518" y="9097"/>
                  </a:lnTo>
                  <a:lnTo>
                    <a:pt x="11408" y="9317"/>
                  </a:lnTo>
                  <a:lnTo>
                    <a:pt x="11335" y="9501"/>
                  </a:lnTo>
                  <a:lnTo>
                    <a:pt x="11335" y="9574"/>
                  </a:lnTo>
                  <a:lnTo>
                    <a:pt x="11335" y="9647"/>
                  </a:lnTo>
                  <a:lnTo>
                    <a:pt x="11408" y="9721"/>
                  </a:lnTo>
                  <a:lnTo>
                    <a:pt x="11591" y="9721"/>
                  </a:lnTo>
                  <a:lnTo>
                    <a:pt x="11628" y="9684"/>
                  </a:lnTo>
                  <a:lnTo>
                    <a:pt x="11812" y="9427"/>
                  </a:lnTo>
                  <a:lnTo>
                    <a:pt x="11958" y="9171"/>
                  </a:lnTo>
                  <a:lnTo>
                    <a:pt x="12105" y="8914"/>
                  </a:lnTo>
                  <a:lnTo>
                    <a:pt x="12178" y="8657"/>
                  </a:lnTo>
                  <a:lnTo>
                    <a:pt x="12325" y="9024"/>
                  </a:lnTo>
                  <a:lnTo>
                    <a:pt x="12472" y="9427"/>
                  </a:lnTo>
                  <a:lnTo>
                    <a:pt x="12068" y="10088"/>
                  </a:lnTo>
                  <a:lnTo>
                    <a:pt x="11995" y="10088"/>
                  </a:lnTo>
                  <a:lnTo>
                    <a:pt x="11922" y="10271"/>
                  </a:lnTo>
                  <a:lnTo>
                    <a:pt x="11848" y="10418"/>
                  </a:lnTo>
                  <a:lnTo>
                    <a:pt x="11848" y="10491"/>
                  </a:lnTo>
                  <a:lnTo>
                    <a:pt x="11848" y="10528"/>
                  </a:lnTo>
                  <a:lnTo>
                    <a:pt x="11922" y="10601"/>
                  </a:lnTo>
                  <a:lnTo>
                    <a:pt x="12068" y="10601"/>
                  </a:lnTo>
                  <a:lnTo>
                    <a:pt x="12142" y="10564"/>
                  </a:lnTo>
                  <a:lnTo>
                    <a:pt x="12362" y="10198"/>
                  </a:lnTo>
                  <a:lnTo>
                    <a:pt x="12582" y="9831"/>
                  </a:lnTo>
                  <a:lnTo>
                    <a:pt x="12692" y="10454"/>
                  </a:lnTo>
                  <a:lnTo>
                    <a:pt x="12509" y="10638"/>
                  </a:lnTo>
                  <a:lnTo>
                    <a:pt x="12362" y="10858"/>
                  </a:lnTo>
                  <a:lnTo>
                    <a:pt x="12215" y="11078"/>
                  </a:lnTo>
                  <a:lnTo>
                    <a:pt x="12178" y="11225"/>
                  </a:lnTo>
                  <a:lnTo>
                    <a:pt x="12178" y="11371"/>
                  </a:lnTo>
                  <a:lnTo>
                    <a:pt x="12215" y="11408"/>
                  </a:lnTo>
                  <a:lnTo>
                    <a:pt x="12252" y="11408"/>
                  </a:lnTo>
                  <a:lnTo>
                    <a:pt x="12362" y="11371"/>
                  </a:lnTo>
                  <a:lnTo>
                    <a:pt x="12472" y="11298"/>
                  </a:lnTo>
                  <a:lnTo>
                    <a:pt x="12582" y="11078"/>
                  </a:lnTo>
                  <a:lnTo>
                    <a:pt x="12692" y="10858"/>
                  </a:lnTo>
                  <a:lnTo>
                    <a:pt x="12729" y="11188"/>
                  </a:lnTo>
                  <a:lnTo>
                    <a:pt x="12655" y="11775"/>
                  </a:lnTo>
                  <a:lnTo>
                    <a:pt x="12509" y="11922"/>
                  </a:lnTo>
                  <a:lnTo>
                    <a:pt x="12362" y="12068"/>
                  </a:lnTo>
                  <a:lnTo>
                    <a:pt x="12325" y="12215"/>
                  </a:lnTo>
                  <a:lnTo>
                    <a:pt x="12325" y="12288"/>
                  </a:lnTo>
                  <a:lnTo>
                    <a:pt x="12362" y="12362"/>
                  </a:lnTo>
                  <a:lnTo>
                    <a:pt x="12435" y="12398"/>
                  </a:lnTo>
                  <a:lnTo>
                    <a:pt x="12472" y="12398"/>
                  </a:lnTo>
                  <a:lnTo>
                    <a:pt x="12619" y="12288"/>
                  </a:lnTo>
                  <a:lnTo>
                    <a:pt x="12655" y="12655"/>
                  </a:lnTo>
                  <a:lnTo>
                    <a:pt x="12692" y="12692"/>
                  </a:lnTo>
                  <a:lnTo>
                    <a:pt x="12729" y="12655"/>
                  </a:lnTo>
                  <a:lnTo>
                    <a:pt x="12802" y="12545"/>
                  </a:lnTo>
                  <a:lnTo>
                    <a:pt x="12912" y="12398"/>
                  </a:lnTo>
                  <a:lnTo>
                    <a:pt x="13022" y="12068"/>
                  </a:lnTo>
                  <a:lnTo>
                    <a:pt x="13095" y="11738"/>
                  </a:lnTo>
                  <a:lnTo>
                    <a:pt x="13132" y="11408"/>
                  </a:lnTo>
                  <a:lnTo>
                    <a:pt x="13132" y="11005"/>
                  </a:lnTo>
                  <a:lnTo>
                    <a:pt x="13132" y="10638"/>
                  </a:lnTo>
                  <a:lnTo>
                    <a:pt x="13095" y="10234"/>
                  </a:lnTo>
                  <a:lnTo>
                    <a:pt x="13022" y="9867"/>
                  </a:lnTo>
                  <a:lnTo>
                    <a:pt x="12949" y="9464"/>
                  </a:lnTo>
                  <a:lnTo>
                    <a:pt x="12839" y="9060"/>
                  </a:lnTo>
                  <a:lnTo>
                    <a:pt x="12692" y="8694"/>
                  </a:lnTo>
                  <a:lnTo>
                    <a:pt x="12545" y="8327"/>
                  </a:lnTo>
                  <a:lnTo>
                    <a:pt x="12325" y="7960"/>
                  </a:lnTo>
                  <a:lnTo>
                    <a:pt x="12142" y="7630"/>
                  </a:lnTo>
                  <a:lnTo>
                    <a:pt x="11885" y="7300"/>
                  </a:lnTo>
                  <a:lnTo>
                    <a:pt x="11628" y="6970"/>
                  </a:lnTo>
                  <a:lnTo>
                    <a:pt x="11335" y="6640"/>
                  </a:lnTo>
                  <a:lnTo>
                    <a:pt x="11041" y="6346"/>
                  </a:lnTo>
                  <a:lnTo>
                    <a:pt x="10344" y="5759"/>
                  </a:lnTo>
                  <a:lnTo>
                    <a:pt x="9647" y="5246"/>
                  </a:lnTo>
                  <a:lnTo>
                    <a:pt x="8914" y="4732"/>
                  </a:lnTo>
                  <a:lnTo>
                    <a:pt x="8987" y="4439"/>
                  </a:lnTo>
                  <a:lnTo>
                    <a:pt x="9024" y="4182"/>
                  </a:lnTo>
                  <a:lnTo>
                    <a:pt x="9060" y="3558"/>
                  </a:lnTo>
                  <a:lnTo>
                    <a:pt x="9097" y="2898"/>
                  </a:lnTo>
                  <a:lnTo>
                    <a:pt x="9281" y="220"/>
                  </a:lnTo>
                  <a:lnTo>
                    <a:pt x="9244" y="110"/>
                  </a:lnTo>
                  <a:lnTo>
                    <a:pt x="9207" y="37"/>
                  </a:lnTo>
                  <a:lnTo>
                    <a:pt x="9097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" name="Google Shape;337;p6"/>
            <p:cNvSpPr/>
            <p:nvPr/>
          </p:nvSpPr>
          <p:spPr>
            <a:xfrm>
              <a:off x="6537275" y="2750650"/>
              <a:ext cx="459450" cy="475050"/>
            </a:xfrm>
            <a:custGeom>
              <a:avLst/>
              <a:gdLst/>
              <a:ahLst/>
              <a:cxnLst/>
              <a:rect l="l" t="t" r="r" b="b"/>
              <a:pathLst>
                <a:path w="18378" h="19002" extrusionOk="0">
                  <a:moveTo>
                    <a:pt x="13793" y="5429"/>
                  </a:moveTo>
                  <a:lnTo>
                    <a:pt x="13682" y="5466"/>
                  </a:lnTo>
                  <a:lnTo>
                    <a:pt x="13572" y="5502"/>
                  </a:lnTo>
                  <a:lnTo>
                    <a:pt x="13499" y="5576"/>
                  </a:lnTo>
                  <a:lnTo>
                    <a:pt x="13352" y="5759"/>
                  </a:lnTo>
                  <a:lnTo>
                    <a:pt x="13352" y="5869"/>
                  </a:lnTo>
                  <a:lnTo>
                    <a:pt x="13352" y="5979"/>
                  </a:lnTo>
                  <a:lnTo>
                    <a:pt x="13389" y="6016"/>
                  </a:lnTo>
                  <a:lnTo>
                    <a:pt x="13426" y="6053"/>
                  </a:lnTo>
                  <a:lnTo>
                    <a:pt x="13499" y="6053"/>
                  </a:lnTo>
                  <a:lnTo>
                    <a:pt x="13572" y="5979"/>
                  </a:lnTo>
                  <a:lnTo>
                    <a:pt x="13646" y="5943"/>
                  </a:lnTo>
                  <a:lnTo>
                    <a:pt x="13719" y="5796"/>
                  </a:lnTo>
                  <a:lnTo>
                    <a:pt x="13829" y="5649"/>
                  </a:lnTo>
                  <a:lnTo>
                    <a:pt x="13903" y="5502"/>
                  </a:lnTo>
                  <a:lnTo>
                    <a:pt x="13903" y="5466"/>
                  </a:lnTo>
                  <a:lnTo>
                    <a:pt x="13903" y="5429"/>
                  </a:lnTo>
                  <a:close/>
                  <a:moveTo>
                    <a:pt x="13242" y="6089"/>
                  </a:moveTo>
                  <a:lnTo>
                    <a:pt x="13169" y="6126"/>
                  </a:lnTo>
                  <a:lnTo>
                    <a:pt x="13022" y="6309"/>
                  </a:lnTo>
                  <a:lnTo>
                    <a:pt x="12912" y="6493"/>
                  </a:lnTo>
                  <a:lnTo>
                    <a:pt x="12875" y="6529"/>
                  </a:lnTo>
                  <a:lnTo>
                    <a:pt x="12875" y="6603"/>
                  </a:lnTo>
                  <a:lnTo>
                    <a:pt x="12949" y="6676"/>
                  </a:lnTo>
                  <a:lnTo>
                    <a:pt x="13022" y="6713"/>
                  </a:lnTo>
                  <a:lnTo>
                    <a:pt x="13096" y="6676"/>
                  </a:lnTo>
                  <a:lnTo>
                    <a:pt x="13132" y="6639"/>
                  </a:lnTo>
                  <a:lnTo>
                    <a:pt x="13242" y="6456"/>
                  </a:lnTo>
                  <a:lnTo>
                    <a:pt x="13352" y="6273"/>
                  </a:lnTo>
                  <a:lnTo>
                    <a:pt x="13389" y="6199"/>
                  </a:lnTo>
                  <a:lnTo>
                    <a:pt x="13316" y="6126"/>
                  </a:lnTo>
                  <a:lnTo>
                    <a:pt x="13242" y="6089"/>
                  </a:lnTo>
                  <a:close/>
                  <a:moveTo>
                    <a:pt x="17241" y="6419"/>
                  </a:moveTo>
                  <a:lnTo>
                    <a:pt x="17534" y="6713"/>
                  </a:lnTo>
                  <a:lnTo>
                    <a:pt x="17497" y="6713"/>
                  </a:lnTo>
                  <a:lnTo>
                    <a:pt x="17387" y="6823"/>
                  </a:lnTo>
                  <a:lnTo>
                    <a:pt x="17351" y="6676"/>
                  </a:lnTo>
                  <a:lnTo>
                    <a:pt x="17241" y="6419"/>
                  </a:lnTo>
                  <a:close/>
                  <a:moveTo>
                    <a:pt x="12692" y="6786"/>
                  </a:moveTo>
                  <a:lnTo>
                    <a:pt x="12582" y="6860"/>
                  </a:lnTo>
                  <a:lnTo>
                    <a:pt x="12435" y="6970"/>
                  </a:lnTo>
                  <a:lnTo>
                    <a:pt x="12399" y="7116"/>
                  </a:lnTo>
                  <a:lnTo>
                    <a:pt x="12362" y="7190"/>
                  </a:lnTo>
                  <a:lnTo>
                    <a:pt x="12399" y="7226"/>
                  </a:lnTo>
                  <a:lnTo>
                    <a:pt x="12472" y="7300"/>
                  </a:lnTo>
                  <a:lnTo>
                    <a:pt x="12582" y="7300"/>
                  </a:lnTo>
                  <a:lnTo>
                    <a:pt x="12619" y="7263"/>
                  </a:lnTo>
                  <a:lnTo>
                    <a:pt x="12655" y="7190"/>
                  </a:lnTo>
                  <a:lnTo>
                    <a:pt x="12729" y="7043"/>
                  </a:lnTo>
                  <a:lnTo>
                    <a:pt x="12802" y="7006"/>
                  </a:lnTo>
                  <a:lnTo>
                    <a:pt x="12839" y="6933"/>
                  </a:lnTo>
                  <a:lnTo>
                    <a:pt x="12875" y="6860"/>
                  </a:lnTo>
                  <a:lnTo>
                    <a:pt x="12875" y="6823"/>
                  </a:lnTo>
                  <a:lnTo>
                    <a:pt x="12839" y="6823"/>
                  </a:lnTo>
                  <a:lnTo>
                    <a:pt x="12765" y="6786"/>
                  </a:lnTo>
                  <a:close/>
                  <a:moveTo>
                    <a:pt x="17571" y="6750"/>
                  </a:moveTo>
                  <a:lnTo>
                    <a:pt x="17828" y="7043"/>
                  </a:lnTo>
                  <a:lnTo>
                    <a:pt x="18048" y="7373"/>
                  </a:lnTo>
                  <a:lnTo>
                    <a:pt x="17828" y="7593"/>
                  </a:lnTo>
                  <a:lnTo>
                    <a:pt x="17828" y="7520"/>
                  </a:lnTo>
                  <a:lnTo>
                    <a:pt x="17864" y="7336"/>
                  </a:lnTo>
                  <a:lnTo>
                    <a:pt x="17828" y="7116"/>
                  </a:lnTo>
                  <a:lnTo>
                    <a:pt x="17828" y="7080"/>
                  </a:lnTo>
                  <a:lnTo>
                    <a:pt x="17754" y="7006"/>
                  </a:lnTo>
                  <a:lnTo>
                    <a:pt x="17681" y="7006"/>
                  </a:lnTo>
                  <a:lnTo>
                    <a:pt x="17644" y="7043"/>
                  </a:lnTo>
                  <a:lnTo>
                    <a:pt x="17681" y="7080"/>
                  </a:lnTo>
                  <a:lnTo>
                    <a:pt x="17644" y="7226"/>
                  </a:lnTo>
                  <a:lnTo>
                    <a:pt x="17607" y="7446"/>
                  </a:lnTo>
                  <a:lnTo>
                    <a:pt x="17534" y="7667"/>
                  </a:lnTo>
                  <a:lnTo>
                    <a:pt x="17534" y="7887"/>
                  </a:lnTo>
                  <a:lnTo>
                    <a:pt x="17534" y="7960"/>
                  </a:lnTo>
                  <a:lnTo>
                    <a:pt x="17131" y="8584"/>
                  </a:lnTo>
                  <a:lnTo>
                    <a:pt x="17167" y="8217"/>
                  </a:lnTo>
                  <a:lnTo>
                    <a:pt x="17241" y="7850"/>
                  </a:lnTo>
                  <a:lnTo>
                    <a:pt x="17387" y="7630"/>
                  </a:lnTo>
                  <a:lnTo>
                    <a:pt x="17387" y="7593"/>
                  </a:lnTo>
                  <a:lnTo>
                    <a:pt x="17387" y="7520"/>
                  </a:lnTo>
                  <a:lnTo>
                    <a:pt x="17461" y="7483"/>
                  </a:lnTo>
                  <a:lnTo>
                    <a:pt x="17497" y="7446"/>
                  </a:lnTo>
                  <a:lnTo>
                    <a:pt x="17534" y="7373"/>
                  </a:lnTo>
                  <a:lnTo>
                    <a:pt x="17534" y="7263"/>
                  </a:lnTo>
                  <a:lnTo>
                    <a:pt x="17497" y="7080"/>
                  </a:lnTo>
                  <a:lnTo>
                    <a:pt x="17571" y="6750"/>
                  </a:lnTo>
                  <a:close/>
                  <a:moveTo>
                    <a:pt x="16874" y="8840"/>
                  </a:moveTo>
                  <a:lnTo>
                    <a:pt x="16947" y="8877"/>
                  </a:lnTo>
                  <a:lnTo>
                    <a:pt x="16874" y="8950"/>
                  </a:lnTo>
                  <a:lnTo>
                    <a:pt x="16874" y="8877"/>
                  </a:lnTo>
                  <a:lnTo>
                    <a:pt x="16874" y="8840"/>
                  </a:lnTo>
                  <a:close/>
                  <a:moveTo>
                    <a:pt x="11445" y="8584"/>
                  </a:moveTo>
                  <a:lnTo>
                    <a:pt x="11408" y="8620"/>
                  </a:lnTo>
                  <a:lnTo>
                    <a:pt x="11298" y="8657"/>
                  </a:lnTo>
                  <a:lnTo>
                    <a:pt x="11188" y="8804"/>
                  </a:lnTo>
                  <a:lnTo>
                    <a:pt x="11188" y="8840"/>
                  </a:lnTo>
                  <a:lnTo>
                    <a:pt x="11188" y="8914"/>
                  </a:lnTo>
                  <a:lnTo>
                    <a:pt x="11188" y="8987"/>
                  </a:lnTo>
                  <a:lnTo>
                    <a:pt x="11225" y="9024"/>
                  </a:lnTo>
                  <a:lnTo>
                    <a:pt x="11408" y="9024"/>
                  </a:lnTo>
                  <a:lnTo>
                    <a:pt x="11445" y="8987"/>
                  </a:lnTo>
                  <a:lnTo>
                    <a:pt x="11555" y="8804"/>
                  </a:lnTo>
                  <a:lnTo>
                    <a:pt x="11555" y="8730"/>
                  </a:lnTo>
                  <a:lnTo>
                    <a:pt x="11555" y="8657"/>
                  </a:lnTo>
                  <a:lnTo>
                    <a:pt x="11518" y="8620"/>
                  </a:lnTo>
                  <a:lnTo>
                    <a:pt x="11445" y="8584"/>
                  </a:lnTo>
                  <a:close/>
                  <a:moveTo>
                    <a:pt x="16580" y="8804"/>
                  </a:moveTo>
                  <a:lnTo>
                    <a:pt x="16580" y="8877"/>
                  </a:lnTo>
                  <a:lnTo>
                    <a:pt x="16580" y="9060"/>
                  </a:lnTo>
                  <a:lnTo>
                    <a:pt x="16617" y="9170"/>
                  </a:lnTo>
                  <a:lnTo>
                    <a:pt x="16654" y="9244"/>
                  </a:lnTo>
                  <a:lnTo>
                    <a:pt x="16397" y="9611"/>
                  </a:lnTo>
                  <a:lnTo>
                    <a:pt x="16360" y="9391"/>
                  </a:lnTo>
                  <a:lnTo>
                    <a:pt x="16324" y="9170"/>
                  </a:lnTo>
                  <a:lnTo>
                    <a:pt x="16324" y="9097"/>
                  </a:lnTo>
                  <a:lnTo>
                    <a:pt x="16580" y="8804"/>
                  </a:lnTo>
                  <a:close/>
                  <a:moveTo>
                    <a:pt x="16067" y="9391"/>
                  </a:moveTo>
                  <a:lnTo>
                    <a:pt x="16067" y="9684"/>
                  </a:lnTo>
                  <a:lnTo>
                    <a:pt x="16103" y="9794"/>
                  </a:lnTo>
                  <a:lnTo>
                    <a:pt x="16177" y="9941"/>
                  </a:lnTo>
                  <a:lnTo>
                    <a:pt x="15993" y="10161"/>
                  </a:lnTo>
                  <a:lnTo>
                    <a:pt x="15920" y="10308"/>
                  </a:lnTo>
                  <a:lnTo>
                    <a:pt x="15957" y="9867"/>
                  </a:lnTo>
                  <a:lnTo>
                    <a:pt x="15920" y="9794"/>
                  </a:lnTo>
                  <a:lnTo>
                    <a:pt x="15847" y="9757"/>
                  </a:lnTo>
                  <a:lnTo>
                    <a:pt x="15810" y="9721"/>
                  </a:lnTo>
                  <a:lnTo>
                    <a:pt x="16067" y="9391"/>
                  </a:lnTo>
                  <a:close/>
                  <a:moveTo>
                    <a:pt x="9611" y="2348"/>
                  </a:moveTo>
                  <a:lnTo>
                    <a:pt x="9574" y="2421"/>
                  </a:lnTo>
                  <a:lnTo>
                    <a:pt x="9134" y="2861"/>
                  </a:lnTo>
                  <a:lnTo>
                    <a:pt x="8767" y="3375"/>
                  </a:lnTo>
                  <a:lnTo>
                    <a:pt x="7997" y="4365"/>
                  </a:lnTo>
                  <a:lnTo>
                    <a:pt x="7630" y="4879"/>
                  </a:lnTo>
                  <a:lnTo>
                    <a:pt x="7227" y="5356"/>
                  </a:lnTo>
                  <a:lnTo>
                    <a:pt x="6823" y="5832"/>
                  </a:lnTo>
                  <a:lnTo>
                    <a:pt x="6346" y="6273"/>
                  </a:lnTo>
                  <a:lnTo>
                    <a:pt x="6273" y="6346"/>
                  </a:lnTo>
                  <a:lnTo>
                    <a:pt x="6273" y="6456"/>
                  </a:lnTo>
                  <a:lnTo>
                    <a:pt x="6236" y="6456"/>
                  </a:lnTo>
                  <a:lnTo>
                    <a:pt x="6163" y="6493"/>
                  </a:lnTo>
                  <a:lnTo>
                    <a:pt x="6163" y="6566"/>
                  </a:lnTo>
                  <a:lnTo>
                    <a:pt x="6199" y="6603"/>
                  </a:lnTo>
                  <a:lnTo>
                    <a:pt x="6309" y="6786"/>
                  </a:lnTo>
                  <a:lnTo>
                    <a:pt x="6493" y="6970"/>
                  </a:lnTo>
                  <a:lnTo>
                    <a:pt x="6823" y="7263"/>
                  </a:lnTo>
                  <a:lnTo>
                    <a:pt x="7593" y="7813"/>
                  </a:lnTo>
                  <a:lnTo>
                    <a:pt x="8437" y="8363"/>
                  </a:lnTo>
                  <a:lnTo>
                    <a:pt x="8620" y="8510"/>
                  </a:lnTo>
                  <a:lnTo>
                    <a:pt x="8767" y="8694"/>
                  </a:lnTo>
                  <a:lnTo>
                    <a:pt x="9061" y="9060"/>
                  </a:lnTo>
                  <a:lnTo>
                    <a:pt x="9207" y="9207"/>
                  </a:lnTo>
                  <a:lnTo>
                    <a:pt x="9391" y="9354"/>
                  </a:lnTo>
                  <a:lnTo>
                    <a:pt x="9758" y="9574"/>
                  </a:lnTo>
                  <a:lnTo>
                    <a:pt x="10638" y="10161"/>
                  </a:lnTo>
                  <a:lnTo>
                    <a:pt x="11482" y="10784"/>
                  </a:lnTo>
                  <a:lnTo>
                    <a:pt x="12289" y="11408"/>
                  </a:lnTo>
                  <a:lnTo>
                    <a:pt x="12362" y="11445"/>
                  </a:lnTo>
                  <a:lnTo>
                    <a:pt x="12472" y="11445"/>
                  </a:lnTo>
                  <a:lnTo>
                    <a:pt x="12545" y="11408"/>
                  </a:lnTo>
                  <a:lnTo>
                    <a:pt x="12582" y="11371"/>
                  </a:lnTo>
                  <a:lnTo>
                    <a:pt x="12619" y="11298"/>
                  </a:lnTo>
                  <a:lnTo>
                    <a:pt x="12655" y="11188"/>
                  </a:lnTo>
                  <a:lnTo>
                    <a:pt x="12619" y="11115"/>
                  </a:lnTo>
                  <a:lnTo>
                    <a:pt x="12545" y="11041"/>
                  </a:lnTo>
                  <a:lnTo>
                    <a:pt x="11775" y="10418"/>
                  </a:lnTo>
                  <a:lnTo>
                    <a:pt x="11812" y="10381"/>
                  </a:lnTo>
                  <a:lnTo>
                    <a:pt x="11922" y="10198"/>
                  </a:lnTo>
                  <a:lnTo>
                    <a:pt x="11995" y="10014"/>
                  </a:lnTo>
                  <a:lnTo>
                    <a:pt x="11995" y="9941"/>
                  </a:lnTo>
                  <a:lnTo>
                    <a:pt x="11958" y="9904"/>
                  </a:lnTo>
                  <a:lnTo>
                    <a:pt x="11885" y="9904"/>
                  </a:lnTo>
                  <a:lnTo>
                    <a:pt x="11738" y="10051"/>
                  </a:lnTo>
                  <a:lnTo>
                    <a:pt x="11592" y="10234"/>
                  </a:lnTo>
                  <a:lnTo>
                    <a:pt x="11555" y="10271"/>
                  </a:lnTo>
                  <a:lnTo>
                    <a:pt x="11005" y="9867"/>
                  </a:lnTo>
                  <a:lnTo>
                    <a:pt x="10821" y="9757"/>
                  </a:lnTo>
                  <a:lnTo>
                    <a:pt x="10858" y="9684"/>
                  </a:lnTo>
                  <a:lnTo>
                    <a:pt x="10895" y="9611"/>
                  </a:lnTo>
                  <a:lnTo>
                    <a:pt x="11041" y="9464"/>
                  </a:lnTo>
                  <a:lnTo>
                    <a:pt x="11078" y="9427"/>
                  </a:lnTo>
                  <a:lnTo>
                    <a:pt x="11078" y="9354"/>
                  </a:lnTo>
                  <a:lnTo>
                    <a:pt x="11078" y="9317"/>
                  </a:lnTo>
                  <a:lnTo>
                    <a:pt x="11005" y="9281"/>
                  </a:lnTo>
                  <a:lnTo>
                    <a:pt x="10968" y="9317"/>
                  </a:lnTo>
                  <a:lnTo>
                    <a:pt x="10895" y="9281"/>
                  </a:lnTo>
                  <a:lnTo>
                    <a:pt x="10821" y="9317"/>
                  </a:lnTo>
                  <a:lnTo>
                    <a:pt x="10711" y="9427"/>
                  </a:lnTo>
                  <a:lnTo>
                    <a:pt x="10601" y="9574"/>
                  </a:lnTo>
                  <a:lnTo>
                    <a:pt x="10124" y="9281"/>
                  </a:lnTo>
                  <a:lnTo>
                    <a:pt x="10051" y="9207"/>
                  </a:lnTo>
                  <a:lnTo>
                    <a:pt x="10234" y="8914"/>
                  </a:lnTo>
                  <a:lnTo>
                    <a:pt x="10234" y="8840"/>
                  </a:lnTo>
                  <a:lnTo>
                    <a:pt x="10234" y="8804"/>
                  </a:lnTo>
                  <a:lnTo>
                    <a:pt x="10198" y="8730"/>
                  </a:lnTo>
                  <a:lnTo>
                    <a:pt x="10088" y="8694"/>
                  </a:lnTo>
                  <a:lnTo>
                    <a:pt x="10051" y="8730"/>
                  </a:lnTo>
                  <a:lnTo>
                    <a:pt x="10014" y="8767"/>
                  </a:lnTo>
                  <a:lnTo>
                    <a:pt x="9758" y="9060"/>
                  </a:lnTo>
                  <a:lnTo>
                    <a:pt x="9537" y="8877"/>
                  </a:lnTo>
                  <a:lnTo>
                    <a:pt x="9354" y="8694"/>
                  </a:lnTo>
                  <a:lnTo>
                    <a:pt x="9134" y="8437"/>
                  </a:lnTo>
                  <a:lnTo>
                    <a:pt x="9207" y="8327"/>
                  </a:lnTo>
                  <a:lnTo>
                    <a:pt x="9281" y="8217"/>
                  </a:lnTo>
                  <a:lnTo>
                    <a:pt x="9354" y="7960"/>
                  </a:lnTo>
                  <a:lnTo>
                    <a:pt x="9354" y="7887"/>
                  </a:lnTo>
                  <a:lnTo>
                    <a:pt x="9317" y="7850"/>
                  </a:lnTo>
                  <a:lnTo>
                    <a:pt x="9244" y="7850"/>
                  </a:lnTo>
                  <a:lnTo>
                    <a:pt x="9171" y="7887"/>
                  </a:lnTo>
                  <a:lnTo>
                    <a:pt x="8987" y="8107"/>
                  </a:lnTo>
                  <a:lnTo>
                    <a:pt x="8951" y="8180"/>
                  </a:lnTo>
                  <a:lnTo>
                    <a:pt x="8767" y="8033"/>
                  </a:lnTo>
                  <a:lnTo>
                    <a:pt x="8327" y="7740"/>
                  </a:lnTo>
                  <a:lnTo>
                    <a:pt x="8364" y="7446"/>
                  </a:lnTo>
                  <a:lnTo>
                    <a:pt x="8364" y="7410"/>
                  </a:lnTo>
                  <a:lnTo>
                    <a:pt x="8327" y="7336"/>
                  </a:lnTo>
                  <a:lnTo>
                    <a:pt x="8290" y="7300"/>
                  </a:lnTo>
                  <a:lnTo>
                    <a:pt x="8180" y="7300"/>
                  </a:lnTo>
                  <a:lnTo>
                    <a:pt x="8107" y="7336"/>
                  </a:lnTo>
                  <a:lnTo>
                    <a:pt x="8070" y="7446"/>
                  </a:lnTo>
                  <a:lnTo>
                    <a:pt x="8034" y="7556"/>
                  </a:lnTo>
                  <a:lnTo>
                    <a:pt x="7960" y="7520"/>
                  </a:lnTo>
                  <a:lnTo>
                    <a:pt x="7410" y="7116"/>
                  </a:lnTo>
                  <a:lnTo>
                    <a:pt x="7447" y="7080"/>
                  </a:lnTo>
                  <a:lnTo>
                    <a:pt x="7520" y="6970"/>
                  </a:lnTo>
                  <a:lnTo>
                    <a:pt x="7520" y="6896"/>
                  </a:lnTo>
                  <a:lnTo>
                    <a:pt x="7520" y="6860"/>
                  </a:lnTo>
                  <a:lnTo>
                    <a:pt x="7557" y="6750"/>
                  </a:lnTo>
                  <a:lnTo>
                    <a:pt x="7520" y="6713"/>
                  </a:lnTo>
                  <a:lnTo>
                    <a:pt x="7483" y="6713"/>
                  </a:lnTo>
                  <a:lnTo>
                    <a:pt x="7410" y="6750"/>
                  </a:lnTo>
                  <a:lnTo>
                    <a:pt x="7337" y="6750"/>
                  </a:lnTo>
                  <a:lnTo>
                    <a:pt x="7227" y="6823"/>
                  </a:lnTo>
                  <a:lnTo>
                    <a:pt x="7116" y="6896"/>
                  </a:lnTo>
                  <a:lnTo>
                    <a:pt x="6640" y="6639"/>
                  </a:lnTo>
                  <a:lnTo>
                    <a:pt x="6640" y="6603"/>
                  </a:lnTo>
                  <a:lnTo>
                    <a:pt x="7116" y="6163"/>
                  </a:lnTo>
                  <a:lnTo>
                    <a:pt x="7557" y="5649"/>
                  </a:lnTo>
                  <a:lnTo>
                    <a:pt x="7593" y="5722"/>
                  </a:lnTo>
                  <a:lnTo>
                    <a:pt x="7630" y="5759"/>
                  </a:lnTo>
                  <a:lnTo>
                    <a:pt x="7740" y="5759"/>
                  </a:lnTo>
                  <a:lnTo>
                    <a:pt x="8034" y="5576"/>
                  </a:lnTo>
                  <a:lnTo>
                    <a:pt x="8327" y="5392"/>
                  </a:lnTo>
                  <a:lnTo>
                    <a:pt x="8620" y="5209"/>
                  </a:lnTo>
                  <a:lnTo>
                    <a:pt x="8914" y="5025"/>
                  </a:lnTo>
                  <a:lnTo>
                    <a:pt x="9244" y="4879"/>
                  </a:lnTo>
                  <a:lnTo>
                    <a:pt x="9574" y="4732"/>
                  </a:lnTo>
                  <a:lnTo>
                    <a:pt x="9941" y="4659"/>
                  </a:lnTo>
                  <a:lnTo>
                    <a:pt x="10308" y="4622"/>
                  </a:lnTo>
                  <a:lnTo>
                    <a:pt x="10491" y="4622"/>
                  </a:lnTo>
                  <a:lnTo>
                    <a:pt x="10675" y="4659"/>
                  </a:lnTo>
                  <a:lnTo>
                    <a:pt x="10821" y="4732"/>
                  </a:lnTo>
                  <a:lnTo>
                    <a:pt x="10931" y="4842"/>
                  </a:lnTo>
                  <a:lnTo>
                    <a:pt x="11041" y="4989"/>
                  </a:lnTo>
                  <a:lnTo>
                    <a:pt x="11078" y="5136"/>
                  </a:lnTo>
                  <a:lnTo>
                    <a:pt x="11151" y="5502"/>
                  </a:lnTo>
                  <a:lnTo>
                    <a:pt x="11151" y="5906"/>
                  </a:lnTo>
                  <a:lnTo>
                    <a:pt x="11151" y="6309"/>
                  </a:lnTo>
                  <a:lnTo>
                    <a:pt x="11151" y="6676"/>
                  </a:lnTo>
                  <a:lnTo>
                    <a:pt x="11188" y="7006"/>
                  </a:lnTo>
                  <a:lnTo>
                    <a:pt x="11261" y="7373"/>
                  </a:lnTo>
                  <a:lnTo>
                    <a:pt x="11445" y="7703"/>
                  </a:lnTo>
                  <a:lnTo>
                    <a:pt x="11408" y="7813"/>
                  </a:lnTo>
                  <a:lnTo>
                    <a:pt x="11372" y="7923"/>
                  </a:lnTo>
                  <a:lnTo>
                    <a:pt x="11372" y="8033"/>
                  </a:lnTo>
                  <a:lnTo>
                    <a:pt x="11372" y="8143"/>
                  </a:lnTo>
                  <a:lnTo>
                    <a:pt x="11445" y="8253"/>
                  </a:lnTo>
                  <a:lnTo>
                    <a:pt x="11482" y="8327"/>
                  </a:lnTo>
                  <a:lnTo>
                    <a:pt x="11592" y="8400"/>
                  </a:lnTo>
                  <a:lnTo>
                    <a:pt x="11665" y="8474"/>
                  </a:lnTo>
                  <a:lnTo>
                    <a:pt x="11775" y="8510"/>
                  </a:lnTo>
                  <a:lnTo>
                    <a:pt x="12105" y="8510"/>
                  </a:lnTo>
                  <a:lnTo>
                    <a:pt x="12435" y="8694"/>
                  </a:lnTo>
                  <a:lnTo>
                    <a:pt x="12765" y="8840"/>
                  </a:lnTo>
                  <a:lnTo>
                    <a:pt x="13022" y="8877"/>
                  </a:lnTo>
                  <a:lnTo>
                    <a:pt x="13316" y="8877"/>
                  </a:lnTo>
                  <a:lnTo>
                    <a:pt x="13646" y="8804"/>
                  </a:lnTo>
                  <a:lnTo>
                    <a:pt x="13939" y="8694"/>
                  </a:lnTo>
                  <a:lnTo>
                    <a:pt x="14233" y="8584"/>
                  </a:lnTo>
                  <a:lnTo>
                    <a:pt x="14489" y="8400"/>
                  </a:lnTo>
                  <a:lnTo>
                    <a:pt x="14746" y="8217"/>
                  </a:lnTo>
                  <a:lnTo>
                    <a:pt x="14930" y="8033"/>
                  </a:lnTo>
                  <a:lnTo>
                    <a:pt x="14966" y="7997"/>
                  </a:lnTo>
                  <a:lnTo>
                    <a:pt x="14966" y="7923"/>
                  </a:lnTo>
                  <a:lnTo>
                    <a:pt x="14930" y="7813"/>
                  </a:lnTo>
                  <a:lnTo>
                    <a:pt x="14820" y="7777"/>
                  </a:lnTo>
                  <a:lnTo>
                    <a:pt x="14710" y="7777"/>
                  </a:lnTo>
                  <a:lnTo>
                    <a:pt x="14123" y="8143"/>
                  </a:lnTo>
                  <a:lnTo>
                    <a:pt x="13829" y="8290"/>
                  </a:lnTo>
                  <a:lnTo>
                    <a:pt x="13462" y="8400"/>
                  </a:lnTo>
                  <a:lnTo>
                    <a:pt x="13206" y="8474"/>
                  </a:lnTo>
                  <a:lnTo>
                    <a:pt x="12912" y="8437"/>
                  </a:lnTo>
                  <a:lnTo>
                    <a:pt x="12692" y="8363"/>
                  </a:lnTo>
                  <a:lnTo>
                    <a:pt x="12472" y="8217"/>
                  </a:lnTo>
                  <a:lnTo>
                    <a:pt x="12545" y="8107"/>
                  </a:lnTo>
                  <a:lnTo>
                    <a:pt x="12582" y="7960"/>
                  </a:lnTo>
                  <a:lnTo>
                    <a:pt x="12582" y="7850"/>
                  </a:lnTo>
                  <a:lnTo>
                    <a:pt x="12545" y="7777"/>
                  </a:lnTo>
                  <a:lnTo>
                    <a:pt x="12509" y="7740"/>
                  </a:lnTo>
                  <a:lnTo>
                    <a:pt x="12325" y="7630"/>
                  </a:lnTo>
                  <a:lnTo>
                    <a:pt x="12142" y="7520"/>
                  </a:lnTo>
                  <a:lnTo>
                    <a:pt x="11812" y="7520"/>
                  </a:lnTo>
                  <a:lnTo>
                    <a:pt x="11628" y="7116"/>
                  </a:lnTo>
                  <a:lnTo>
                    <a:pt x="11518" y="6713"/>
                  </a:lnTo>
                  <a:lnTo>
                    <a:pt x="11518" y="6346"/>
                  </a:lnTo>
                  <a:lnTo>
                    <a:pt x="11518" y="6016"/>
                  </a:lnTo>
                  <a:lnTo>
                    <a:pt x="11555" y="5649"/>
                  </a:lnTo>
                  <a:lnTo>
                    <a:pt x="11518" y="5282"/>
                  </a:lnTo>
                  <a:lnTo>
                    <a:pt x="11445" y="4989"/>
                  </a:lnTo>
                  <a:lnTo>
                    <a:pt x="11335" y="4732"/>
                  </a:lnTo>
                  <a:lnTo>
                    <a:pt x="11188" y="4549"/>
                  </a:lnTo>
                  <a:lnTo>
                    <a:pt x="11005" y="4402"/>
                  </a:lnTo>
                  <a:lnTo>
                    <a:pt x="10785" y="4329"/>
                  </a:lnTo>
                  <a:lnTo>
                    <a:pt x="10565" y="4255"/>
                  </a:lnTo>
                  <a:lnTo>
                    <a:pt x="10051" y="4255"/>
                  </a:lnTo>
                  <a:lnTo>
                    <a:pt x="9758" y="4292"/>
                  </a:lnTo>
                  <a:lnTo>
                    <a:pt x="9464" y="4365"/>
                  </a:lnTo>
                  <a:lnTo>
                    <a:pt x="8914" y="4585"/>
                  </a:lnTo>
                  <a:lnTo>
                    <a:pt x="8400" y="4879"/>
                  </a:lnTo>
                  <a:lnTo>
                    <a:pt x="7960" y="5209"/>
                  </a:lnTo>
                  <a:lnTo>
                    <a:pt x="8290" y="4769"/>
                  </a:lnTo>
                  <a:lnTo>
                    <a:pt x="9061" y="3742"/>
                  </a:lnTo>
                  <a:lnTo>
                    <a:pt x="9464" y="3191"/>
                  </a:lnTo>
                  <a:lnTo>
                    <a:pt x="9831" y="2641"/>
                  </a:lnTo>
                  <a:lnTo>
                    <a:pt x="9868" y="2568"/>
                  </a:lnTo>
                  <a:lnTo>
                    <a:pt x="9868" y="2531"/>
                  </a:lnTo>
                  <a:lnTo>
                    <a:pt x="9794" y="2421"/>
                  </a:lnTo>
                  <a:lnTo>
                    <a:pt x="9721" y="2384"/>
                  </a:lnTo>
                  <a:lnTo>
                    <a:pt x="9684" y="2348"/>
                  </a:lnTo>
                  <a:close/>
                  <a:moveTo>
                    <a:pt x="15663" y="9867"/>
                  </a:moveTo>
                  <a:lnTo>
                    <a:pt x="15700" y="9904"/>
                  </a:lnTo>
                  <a:lnTo>
                    <a:pt x="15627" y="10381"/>
                  </a:lnTo>
                  <a:lnTo>
                    <a:pt x="15663" y="10418"/>
                  </a:lnTo>
                  <a:lnTo>
                    <a:pt x="15663" y="10454"/>
                  </a:lnTo>
                  <a:lnTo>
                    <a:pt x="15773" y="10491"/>
                  </a:lnTo>
                  <a:lnTo>
                    <a:pt x="15443" y="10895"/>
                  </a:lnTo>
                  <a:lnTo>
                    <a:pt x="15443" y="10821"/>
                  </a:lnTo>
                  <a:lnTo>
                    <a:pt x="15333" y="10491"/>
                  </a:lnTo>
                  <a:lnTo>
                    <a:pt x="15296" y="10454"/>
                  </a:lnTo>
                  <a:lnTo>
                    <a:pt x="15260" y="10454"/>
                  </a:lnTo>
                  <a:lnTo>
                    <a:pt x="15223" y="10491"/>
                  </a:lnTo>
                  <a:lnTo>
                    <a:pt x="15223" y="10528"/>
                  </a:lnTo>
                  <a:lnTo>
                    <a:pt x="15186" y="10821"/>
                  </a:lnTo>
                  <a:lnTo>
                    <a:pt x="15186" y="11188"/>
                  </a:lnTo>
                  <a:lnTo>
                    <a:pt x="15223" y="11225"/>
                  </a:lnTo>
                  <a:lnTo>
                    <a:pt x="14746" y="11848"/>
                  </a:lnTo>
                  <a:lnTo>
                    <a:pt x="14746" y="11591"/>
                  </a:lnTo>
                  <a:lnTo>
                    <a:pt x="14746" y="11371"/>
                  </a:lnTo>
                  <a:lnTo>
                    <a:pt x="14746" y="11115"/>
                  </a:lnTo>
                  <a:lnTo>
                    <a:pt x="14710" y="11078"/>
                  </a:lnTo>
                  <a:lnTo>
                    <a:pt x="15333" y="10308"/>
                  </a:lnTo>
                  <a:lnTo>
                    <a:pt x="15663" y="9867"/>
                  </a:lnTo>
                  <a:close/>
                  <a:moveTo>
                    <a:pt x="14526" y="11298"/>
                  </a:moveTo>
                  <a:lnTo>
                    <a:pt x="14453" y="11555"/>
                  </a:lnTo>
                  <a:lnTo>
                    <a:pt x="14416" y="11775"/>
                  </a:lnTo>
                  <a:lnTo>
                    <a:pt x="14453" y="11885"/>
                  </a:lnTo>
                  <a:lnTo>
                    <a:pt x="14489" y="11958"/>
                  </a:lnTo>
                  <a:lnTo>
                    <a:pt x="14563" y="11995"/>
                  </a:lnTo>
                  <a:lnTo>
                    <a:pt x="14600" y="11995"/>
                  </a:lnTo>
                  <a:lnTo>
                    <a:pt x="14123" y="12619"/>
                  </a:lnTo>
                  <a:lnTo>
                    <a:pt x="14049" y="12655"/>
                  </a:lnTo>
                  <a:lnTo>
                    <a:pt x="14049" y="12362"/>
                  </a:lnTo>
                  <a:lnTo>
                    <a:pt x="14049" y="12142"/>
                  </a:lnTo>
                  <a:lnTo>
                    <a:pt x="14049" y="12032"/>
                  </a:lnTo>
                  <a:lnTo>
                    <a:pt x="14013" y="11922"/>
                  </a:lnTo>
                  <a:lnTo>
                    <a:pt x="14526" y="11298"/>
                  </a:lnTo>
                  <a:close/>
                  <a:moveTo>
                    <a:pt x="4806" y="7997"/>
                  </a:moveTo>
                  <a:lnTo>
                    <a:pt x="4769" y="8033"/>
                  </a:lnTo>
                  <a:lnTo>
                    <a:pt x="4769" y="8070"/>
                  </a:lnTo>
                  <a:lnTo>
                    <a:pt x="4952" y="8217"/>
                  </a:lnTo>
                  <a:lnTo>
                    <a:pt x="5099" y="8327"/>
                  </a:lnTo>
                  <a:lnTo>
                    <a:pt x="5576" y="8584"/>
                  </a:lnTo>
                  <a:lnTo>
                    <a:pt x="6126" y="8840"/>
                  </a:lnTo>
                  <a:lnTo>
                    <a:pt x="6640" y="9134"/>
                  </a:lnTo>
                  <a:lnTo>
                    <a:pt x="7116" y="9501"/>
                  </a:lnTo>
                  <a:lnTo>
                    <a:pt x="7557" y="9831"/>
                  </a:lnTo>
                  <a:lnTo>
                    <a:pt x="8437" y="10638"/>
                  </a:lnTo>
                  <a:lnTo>
                    <a:pt x="9244" y="11371"/>
                  </a:lnTo>
                  <a:lnTo>
                    <a:pt x="10088" y="12105"/>
                  </a:lnTo>
                  <a:lnTo>
                    <a:pt x="10344" y="12325"/>
                  </a:lnTo>
                  <a:lnTo>
                    <a:pt x="10748" y="12655"/>
                  </a:lnTo>
                  <a:lnTo>
                    <a:pt x="10931" y="12765"/>
                  </a:lnTo>
                  <a:lnTo>
                    <a:pt x="11115" y="12839"/>
                  </a:lnTo>
                  <a:lnTo>
                    <a:pt x="11225" y="12839"/>
                  </a:lnTo>
                  <a:lnTo>
                    <a:pt x="11298" y="12802"/>
                  </a:lnTo>
                  <a:lnTo>
                    <a:pt x="11335" y="12765"/>
                  </a:lnTo>
                  <a:lnTo>
                    <a:pt x="11372" y="12692"/>
                  </a:lnTo>
                  <a:lnTo>
                    <a:pt x="11372" y="12582"/>
                  </a:lnTo>
                  <a:lnTo>
                    <a:pt x="11335" y="12472"/>
                  </a:lnTo>
                  <a:lnTo>
                    <a:pt x="11151" y="12325"/>
                  </a:lnTo>
                  <a:lnTo>
                    <a:pt x="10711" y="11995"/>
                  </a:lnTo>
                  <a:lnTo>
                    <a:pt x="10271" y="11628"/>
                  </a:lnTo>
                  <a:lnTo>
                    <a:pt x="9391" y="10858"/>
                  </a:lnTo>
                  <a:lnTo>
                    <a:pt x="8547" y="10051"/>
                  </a:lnTo>
                  <a:lnTo>
                    <a:pt x="8107" y="9684"/>
                  </a:lnTo>
                  <a:lnTo>
                    <a:pt x="7703" y="9354"/>
                  </a:lnTo>
                  <a:lnTo>
                    <a:pt x="7227" y="9024"/>
                  </a:lnTo>
                  <a:lnTo>
                    <a:pt x="6786" y="8694"/>
                  </a:lnTo>
                  <a:lnTo>
                    <a:pt x="6309" y="8437"/>
                  </a:lnTo>
                  <a:lnTo>
                    <a:pt x="5833" y="8217"/>
                  </a:lnTo>
                  <a:lnTo>
                    <a:pt x="5356" y="8033"/>
                  </a:lnTo>
                  <a:lnTo>
                    <a:pt x="5209" y="7997"/>
                  </a:lnTo>
                  <a:close/>
                  <a:moveTo>
                    <a:pt x="954" y="12582"/>
                  </a:moveTo>
                  <a:lnTo>
                    <a:pt x="1101" y="12692"/>
                  </a:lnTo>
                  <a:lnTo>
                    <a:pt x="1064" y="12765"/>
                  </a:lnTo>
                  <a:lnTo>
                    <a:pt x="1064" y="12839"/>
                  </a:lnTo>
                  <a:lnTo>
                    <a:pt x="1064" y="12875"/>
                  </a:lnTo>
                  <a:lnTo>
                    <a:pt x="1101" y="12839"/>
                  </a:lnTo>
                  <a:lnTo>
                    <a:pt x="1211" y="12912"/>
                  </a:lnTo>
                  <a:lnTo>
                    <a:pt x="1247" y="12985"/>
                  </a:lnTo>
                  <a:lnTo>
                    <a:pt x="1247" y="13059"/>
                  </a:lnTo>
                  <a:lnTo>
                    <a:pt x="1284" y="13242"/>
                  </a:lnTo>
                  <a:lnTo>
                    <a:pt x="991" y="13095"/>
                  </a:lnTo>
                  <a:lnTo>
                    <a:pt x="844" y="13059"/>
                  </a:lnTo>
                  <a:lnTo>
                    <a:pt x="697" y="13022"/>
                  </a:lnTo>
                  <a:lnTo>
                    <a:pt x="844" y="12765"/>
                  </a:lnTo>
                  <a:lnTo>
                    <a:pt x="954" y="12582"/>
                  </a:lnTo>
                  <a:close/>
                  <a:moveTo>
                    <a:pt x="2715" y="10858"/>
                  </a:moveTo>
                  <a:lnTo>
                    <a:pt x="2641" y="10931"/>
                  </a:lnTo>
                  <a:lnTo>
                    <a:pt x="2641" y="10968"/>
                  </a:lnTo>
                  <a:lnTo>
                    <a:pt x="2788" y="11151"/>
                  </a:lnTo>
                  <a:lnTo>
                    <a:pt x="2935" y="11261"/>
                  </a:lnTo>
                  <a:lnTo>
                    <a:pt x="3302" y="11445"/>
                  </a:lnTo>
                  <a:lnTo>
                    <a:pt x="3778" y="11775"/>
                  </a:lnTo>
                  <a:lnTo>
                    <a:pt x="4255" y="12105"/>
                  </a:lnTo>
                  <a:lnTo>
                    <a:pt x="5099" y="12765"/>
                  </a:lnTo>
                  <a:lnTo>
                    <a:pt x="5539" y="13095"/>
                  </a:lnTo>
                  <a:lnTo>
                    <a:pt x="5759" y="13242"/>
                  </a:lnTo>
                  <a:lnTo>
                    <a:pt x="5869" y="13279"/>
                  </a:lnTo>
                  <a:lnTo>
                    <a:pt x="6053" y="13279"/>
                  </a:lnTo>
                  <a:lnTo>
                    <a:pt x="6126" y="13242"/>
                  </a:lnTo>
                  <a:lnTo>
                    <a:pt x="6163" y="13169"/>
                  </a:lnTo>
                  <a:lnTo>
                    <a:pt x="6126" y="13059"/>
                  </a:lnTo>
                  <a:lnTo>
                    <a:pt x="6089" y="12985"/>
                  </a:lnTo>
                  <a:lnTo>
                    <a:pt x="6016" y="12875"/>
                  </a:lnTo>
                  <a:lnTo>
                    <a:pt x="5869" y="12729"/>
                  </a:lnTo>
                  <a:lnTo>
                    <a:pt x="5502" y="12472"/>
                  </a:lnTo>
                  <a:lnTo>
                    <a:pt x="4512" y="11738"/>
                  </a:lnTo>
                  <a:lnTo>
                    <a:pt x="4035" y="11408"/>
                  </a:lnTo>
                  <a:lnTo>
                    <a:pt x="3522" y="11078"/>
                  </a:lnTo>
                  <a:lnTo>
                    <a:pt x="3338" y="11005"/>
                  </a:lnTo>
                  <a:lnTo>
                    <a:pt x="3118" y="10895"/>
                  </a:lnTo>
                  <a:lnTo>
                    <a:pt x="2935" y="10858"/>
                  </a:lnTo>
                  <a:close/>
                  <a:moveTo>
                    <a:pt x="13756" y="12252"/>
                  </a:moveTo>
                  <a:lnTo>
                    <a:pt x="13719" y="12362"/>
                  </a:lnTo>
                  <a:lnTo>
                    <a:pt x="13719" y="12619"/>
                  </a:lnTo>
                  <a:lnTo>
                    <a:pt x="13719" y="12912"/>
                  </a:lnTo>
                  <a:lnTo>
                    <a:pt x="13756" y="12985"/>
                  </a:lnTo>
                  <a:lnTo>
                    <a:pt x="13793" y="13022"/>
                  </a:lnTo>
                  <a:lnTo>
                    <a:pt x="13719" y="13095"/>
                  </a:lnTo>
                  <a:lnTo>
                    <a:pt x="13389" y="13536"/>
                  </a:lnTo>
                  <a:lnTo>
                    <a:pt x="13426" y="13132"/>
                  </a:lnTo>
                  <a:lnTo>
                    <a:pt x="13462" y="12912"/>
                  </a:lnTo>
                  <a:lnTo>
                    <a:pt x="13462" y="12765"/>
                  </a:lnTo>
                  <a:lnTo>
                    <a:pt x="13426" y="12655"/>
                  </a:lnTo>
                  <a:lnTo>
                    <a:pt x="13756" y="12252"/>
                  </a:lnTo>
                  <a:close/>
                  <a:moveTo>
                    <a:pt x="4402" y="8694"/>
                  </a:moveTo>
                  <a:lnTo>
                    <a:pt x="4329" y="8730"/>
                  </a:lnTo>
                  <a:lnTo>
                    <a:pt x="4255" y="8804"/>
                  </a:lnTo>
                  <a:lnTo>
                    <a:pt x="4255" y="8877"/>
                  </a:lnTo>
                  <a:lnTo>
                    <a:pt x="4255" y="8987"/>
                  </a:lnTo>
                  <a:lnTo>
                    <a:pt x="4292" y="9060"/>
                  </a:lnTo>
                  <a:lnTo>
                    <a:pt x="4365" y="9134"/>
                  </a:lnTo>
                  <a:lnTo>
                    <a:pt x="4512" y="9207"/>
                  </a:lnTo>
                  <a:lnTo>
                    <a:pt x="4842" y="9354"/>
                  </a:lnTo>
                  <a:lnTo>
                    <a:pt x="5136" y="9501"/>
                  </a:lnTo>
                  <a:lnTo>
                    <a:pt x="5392" y="9647"/>
                  </a:lnTo>
                  <a:lnTo>
                    <a:pt x="5869" y="10014"/>
                  </a:lnTo>
                  <a:lnTo>
                    <a:pt x="6346" y="10418"/>
                  </a:lnTo>
                  <a:lnTo>
                    <a:pt x="6786" y="10858"/>
                  </a:lnTo>
                  <a:lnTo>
                    <a:pt x="8584" y="12398"/>
                  </a:lnTo>
                  <a:lnTo>
                    <a:pt x="9501" y="13169"/>
                  </a:lnTo>
                  <a:lnTo>
                    <a:pt x="9721" y="13315"/>
                  </a:lnTo>
                  <a:lnTo>
                    <a:pt x="9941" y="13462"/>
                  </a:lnTo>
                  <a:lnTo>
                    <a:pt x="10161" y="13572"/>
                  </a:lnTo>
                  <a:lnTo>
                    <a:pt x="10271" y="13609"/>
                  </a:lnTo>
                  <a:lnTo>
                    <a:pt x="10381" y="13609"/>
                  </a:lnTo>
                  <a:lnTo>
                    <a:pt x="10454" y="13572"/>
                  </a:lnTo>
                  <a:lnTo>
                    <a:pt x="10491" y="13536"/>
                  </a:lnTo>
                  <a:lnTo>
                    <a:pt x="10528" y="13462"/>
                  </a:lnTo>
                  <a:lnTo>
                    <a:pt x="10491" y="13389"/>
                  </a:lnTo>
                  <a:lnTo>
                    <a:pt x="10418" y="13242"/>
                  </a:lnTo>
                  <a:lnTo>
                    <a:pt x="10271" y="13132"/>
                  </a:lnTo>
                  <a:lnTo>
                    <a:pt x="9978" y="12949"/>
                  </a:lnTo>
                  <a:lnTo>
                    <a:pt x="9537" y="12619"/>
                  </a:lnTo>
                  <a:lnTo>
                    <a:pt x="9134" y="12288"/>
                  </a:lnTo>
                  <a:lnTo>
                    <a:pt x="7557" y="10931"/>
                  </a:lnTo>
                  <a:lnTo>
                    <a:pt x="6823" y="10271"/>
                  </a:lnTo>
                  <a:lnTo>
                    <a:pt x="6089" y="9647"/>
                  </a:lnTo>
                  <a:lnTo>
                    <a:pt x="5686" y="9354"/>
                  </a:lnTo>
                  <a:lnTo>
                    <a:pt x="5246" y="9097"/>
                  </a:lnTo>
                  <a:lnTo>
                    <a:pt x="4769" y="8950"/>
                  </a:lnTo>
                  <a:lnTo>
                    <a:pt x="4549" y="8840"/>
                  </a:lnTo>
                  <a:lnTo>
                    <a:pt x="4475" y="8767"/>
                  </a:lnTo>
                  <a:lnTo>
                    <a:pt x="4439" y="8694"/>
                  </a:lnTo>
                  <a:close/>
                  <a:moveTo>
                    <a:pt x="1541" y="13022"/>
                  </a:moveTo>
                  <a:lnTo>
                    <a:pt x="2091" y="13389"/>
                  </a:lnTo>
                  <a:lnTo>
                    <a:pt x="2091" y="13572"/>
                  </a:lnTo>
                  <a:lnTo>
                    <a:pt x="2126" y="13749"/>
                  </a:lnTo>
                  <a:lnTo>
                    <a:pt x="1504" y="13389"/>
                  </a:lnTo>
                  <a:lnTo>
                    <a:pt x="1578" y="13352"/>
                  </a:lnTo>
                  <a:lnTo>
                    <a:pt x="1614" y="13315"/>
                  </a:lnTo>
                  <a:lnTo>
                    <a:pt x="1614" y="13279"/>
                  </a:lnTo>
                  <a:lnTo>
                    <a:pt x="1614" y="13205"/>
                  </a:lnTo>
                  <a:lnTo>
                    <a:pt x="1541" y="13095"/>
                  </a:lnTo>
                  <a:lnTo>
                    <a:pt x="1541" y="13022"/>
                  </a:lnTo>
                  <a:close/>
                  <a:moveTo>
                    <a:pt x="13206" y="12949"/>
                  </a:moveTo>
                  <a:lnTo>
                    <a:pt x="13169" y="13022"/>
                  </a:lnTo>
                  <a:lnTo>
                    <a:pt x="13059" y="13756"/>
                  </a:lnTo>
                  <a:lnTo>
                    <a:pt x="13059" y="13829"/>
                  </a:lnTo>
                  <a:lnTo>
                    <a:pt x="13096" y="13866"/>
                  </a:lnTo>
                  <a:lnTo>
                    <a:pt x="12912" y="14086"/>
                  </a:lnTo>
                  <a:lnTo>
                    <a:pt x="12912" y="13719"/>
                  </a:lnTo>
                  <a:lnTo>
                    <a:pt x="12875" y="13352"/>
                  </a:lnTo>
                  <a:lnTo>
                    <a:pt x="13206" y="12949"/>
                  </a:lnTo>
                  <a:close/>
                  <a:moveTo>
                    <a:pt x="2458" y="13646"/>
                  </a:moveTo>
                  <a:lnTo>
                    <a:pt x="2641" y="13792"/>
                  </a:lnTo>
                  <a:lnTo>
                    <a:pt x="2788" y="13902"/>
                  </a:lnTo>
                  <a:lnTo>
                    <a:pt x="2788" y="14086"/>
                  </a:lnTo>
                  <a:lnTo>
                    <a:pt x="2825" y="14233"/>
                  </a:lnTo>
                  <a:lnTo>
                    <a:pt x="2605" y="14086"/>
                  </a:lnTo>
                  <a:lnTo>
                    <a:pt x="2385" y="13939"/>
                  </a:lnTo>
                  <a:lnTo>
                    <a:pt x="2495" y="13939"/>
                  </a:lnTo>
                  <a:lnTo>
                    <a:pt x="2568" y="13866"/>
                  </a:lnTo>
                  <a:lnTo>
                    <a:pt x="2568" y="13829"/>
                  </a:lnTo>
                  <a:lnTo>
                    <a:pt x="2568" y="13756"/>
                  </a:lnTo>
                  <a:lnTo>
                    <a:pt x="2458" y="13646"/>
                  </a:lnTo>
                  <a:close/>
                  <a:moveTo>
                    <a:pt x="3595" y="9794"/>
                  </a:moveTo>
                  <a:lnTo>
                    <a:pt x="3558" y="9831"/>
                  </a:lnTo>
                  <a:lnTo>
                    <a:pt x="3522" y="9867"/>
                  </a:lnTo>
                  <a:lnTo>
                    <a:pt x="3558" y="9977"/>
                  </a:lnTo>
                  <a:lnTo>
                    <a:pt x="3595" y="10088"/>
                  </a:lnTo>
                  <a:lnTo>
                    <a:pt x="3815" y="10234"/>
                  </a:lnTo>
                  <a:lnTo>
                    <a:pt x="4659" y="10821"/>
                  </a:lnTo>
                  <a:lnTo>
                    <a:pt x="5466" y="11518"/>
                  </a:lnTo>
                  <a:lnTo>
                    <a:pt x="6236" y="12178"/>
                  </a:lnTo>
                  <a:lnTo>
                    <a:pt x="7080" y="12839"/>
                  </a:lnTo>
                  <a:lnTo>
                    <a:pt x="7923" y="13462"/>
                  </a:lnTo>
                  <a:lnTo>
                    <a:pt x="8730" y="14049"/>
                  </a:lnTo>
                  <a:lnTo>
                    <a:pt x="9134" y="14343"/>
                  </a:lnTo>
                  <a:lnTo>
                    <a:pt x="9574" y="14563"/>
                  </a:lnTo>
                  <a:lnTo>
                    <a:pt x="9684" y="14563"/>
                  </a:lnTo>
                  <a:lnTo>
                    <a:pt x="9794" y="14526"/>
                  </a:lnTo>
                  <a:lnTo>
                    <a:pt x="9868" y="14453"/>
                  </a:lnTo>
                  <a:lnTo>
                    <a:pt x="9904" y="14416"/>
                  </a:lnTo>
                  <a:lnTo>
                    <a:pt x="9904" y="14379"/>
                  </a:lnTo>
                  <a:lnTo>
                    <a:pt x="9904" y="14306"/>
                  </a:lnTo>
                  <a:lnTo>
                    <a:pt x="9868" y="14269"/>
                  </a:lnTo>
                  <a:lnTo>
                    <a:pt x="9794" y="14196"/>
                  </a:lnTo>
                  <a:lnTo>
                    <a:pt x="9721" y="14159"/>
                  </a:lnTo>
                  <a:lnTo>
                    <a:pt x="9501" y="14012"/>
                  </a:lnTo>
                  <a:lnTo>
                    <a:pt x="9281" y="13866"/>
                  </a:lnTo>
                  <a:lnTo>
                    <a:pt x="8290" y="13205"/>
                  </a:lnTo>
                  <a:lnTo>
                    <a:pt x="7373" y="12508"/>
                  </a:lnTo>
                  <a:lnTo>
                    <a:pt x="6493" y="11812"/>
                  </a:lnTo>
                  <a:lnTo>
                    <a:pt x="5649" y="11115"/>
                  </a:lnTo>
                  <a:lnTo>
                    <a:pt x="4769" y="10418"/>
                  </a:lnTo>
                  <a:lnTo>
                    <a:pt x="4549" y="10234"/>
                  </a:lnTo>
                  <a:lnTo>
                    <a:pt x="4145" y="9977"/>
                  </a:lnTo>
                  <a:lnTo>
                    <a:pt x="3925" y="9867"/>
                  </a:lnTo>
                  <a:lnTo>
                    <a:pt x="3742" y="9794"/>
                  </a:lnTo>
                  <a:close/>
                  <a:moveTo>
                    <a:pt x="3155" y="14122"/>
                  </a:moveTo>
                  <a:lnTo>
                    <a:pt x="3778" y="14563"/>
                  </a:lnTo>
                  <a:lnTo>
                    <a:pt x="3742" y="14746"/>
                  </a:lnTo>
                  <a:lnTo>
                    <a:pt x="3742" y="14856"/>
                  </a:lnTo>
                  <a:lnTo>
                    <a:pt x="3338" y="14563"/>
                  </a:lnTo>
                  <a:lnTo>
                    <a:pt x="3338" y="14489"/>
                  </a:lnTo>
                  <a:lnTo>
                    <a:pt x="3302" y="14416"/>
                  </a:lnTo>
                  <a:lnTo>
                    <a:pt x="3192" y="14269"/>
                  </a:lnTo>
                  <a:lnTo>
                    <a:pt x="3155" y="14122"/>
                  </a:lnTo>
                  <a:close/>
                  <a:moveTo>
                    <a:pt x="12692" y="13536"/>
                  </a:moveTo>
                  <a:lnTo>
                    <a:pt x="12619" y="13976"/>
                  </a:lnTo>
                  <a:lnTo>
                    <a:pt x="12582" y="14416"/>
                  </a:lnTo>
                  <a:lnTo>
                    <a:pt x="12582" y="14489"/>
                  </a:lnTo>
                  <a:lnTo>
                    <a:pt x="12142" y="15040"/>
                  </a:lnTo>
                  <a:lnTo>
                    <a:pt x="12142" y="14893"/>
                  </a:lnTo>
                  <a:lnTo>
                    <a:pt x="12142" y="14563"/>
                  </a:lnTo>
                  <a:lnTo>
                    <a:pt x="12105" y="14269"/>
                  </a:lnTo>
                  <a:lnTo>
                    <a:pt x="12692" y="13536"/>
                  </a:lnTo>
                  <a:close/>
                  <a:moveTo>
                    <a:pt x="4035" y="14746"/>
                  </a:moveTo>
                  <a:lnTo>
                    <a:pt x="4402" y="15003"/>
                  </a:lnTo>
                  <a:lnTo>
                    <a:pt x="4402" y="15040"/>
                  </a:lnTo>
                  <a:lnTo>
                    <a:pt x="4402" y="15150"/>
                  </a:lnTo>
                  <a:lnTo>
                    <a:pt x="4439" y="15223"/>
                  </a:lnTo>
                  <a:lnTo>
                    <a:pt x="4549" y="15370"/>
                  </a:lnTo>
                  <a:lnTo>
                    <a:pt x="4659" y="15553"/>
                  </a:lnTo>
                  <a:lnTo>
                    <a:pt x="4255" y="15223"/>
                  </a:lnTo>
                  <a:lnTo>
                    <a:pt x="4255" y="15150"/>
                  </a:lnTo>
                  <a:lnTo>
                    <a:pt x="4219" y="15076"/>
                  </a:lnTo>
                  <a:lnTo>
                    <a:pt x="4109" y="14966"/>
                  </a:lnTo>
                  <a:lnTo>
                    <a:pt x="4035" y="14856"/>
                  </a:lnTo>
                  <a:lnTo>
                    <a:pt x="4035" y="14746"/>
                  </a:lnTo>
                  <a:close/>
                  <a:moveTo>
                    <a:pt x="11922" y="14489"/>
                  </a:moveTo>
                  <a:lnTo>
                    <a:pt x="11885" y="14856"/>
                  </a:lnTo>
                  <a:lnTo>
                    <a:pt x="11848" y="15113"/>
                  </a:lnTo>
                  <a:lnTo>
                    <a:pt x="11848" y="15260"/>
                  </a:lnTo>
                  <a:lnTo>
                    <a:pt x="11848" y="15370"/>
                  </a:lnTo>
                  <a:lnTo>
                    <a:pt x="11555" y="15700"/>
                  </a:lnTo>
                  <a:lnTo>
                    <a:pt x="11592" y="15480"/>
                  </a:lnTo>
                  <a:lnTo>
                    <a:pt x="11555" y="15223"/>
                  </a:lnTo>
                  <a:lnTo>
                    <a:pt x="11555" y="15150"/>
                  </a:lnTo>
                  <a:lnTo>
                    <a:pt x="11482" y="15113"/>
                  </a:lnTo>
                  <a:lnTo>
                    <a:pt x="11445" y="15113"/>
                  </a:lnTo>
                  <a:lnTo>
                    <a:pt x="11922" y="14489"/>
                  </a:lnTo>
                  <a:close/>
                  <a:moveTo>
                    <a:pt x="4769" y="15223"/>
                  </a:moveTo>
                  <a:lnTo>
                    <a:pt x="5026" y="15406"/>
                  </a:lnTo>
                  <a:lnTo>
                    <a:pt x="5576" y="15810"/>
                  </a:lnTo>
                  <a:lnTo>
                    <a:pt x="5576" y="15883"/>
                  </a:lnTo>
                  <a:lnTo>
                    <a:pt x="5576" y="16177"/>
                  </a:lnTo>
                  <a:lnTo>
                    <a:pt x="5576" y="16287"/>
                  </a:lnTo>
                  <a:lnTo>
                    <a:pt x="4916" y="15773"/>
                  </a:lnTo>
                  <a:lnTo>
                    <a:pt x="4952" y="15663"/>
                  </a:lnTo>
                  <a:lnTo>
                    <a:pt x="4952" y="15553"/>
                  </a:lnTo>
                  <a:lnTo>
                    <a:pt x="4916" y="15480"/>
                  </a:lnTo>
                  <a:lnTo>
                    <a:pt x="4879" y="15370"/>
                  </a:lnTo>
                  <a:lnTo>
                    <a:pt x="4769" y="15223"/>
                  </a:lnTo>
                  <a:close/>
                  <a:moveTo>
                    <a:pt x="5833" y="15993"/>
                  </a:moveTo>
                  <a:lnTo>
                    <a:pt x="6456" y="16507"/>
                  </a:lnTo>
                  <a:lnTo>
                    <a:pt x="6420" y="16580"/>
                  </a:lnTo>
                  <a:lnTo>
                    <a:pt x="6383" y="16690"/>
                  </a:lnTo>
                  <a:lnTo>
                    <a:pt x="6346" y="16874"/>
                  </a:lnTo>
                  <a:lnTo>
                    <a:pt x="5869" y="16507"/>
                  </a:lnTo>
                  <a:lnTo>
                    <a:pt x="5869" y="16323"/>
                  </a:lnTo>
                  <a:lnTo>
                    <a:pt x="5869" y="16140"/>
                  </a:lnTo>
                  <a:lnTo>
                    <a:pt x="5833" y="15993"/>
                  </a:lnTo>
                  <a:close/>
                  <a:moveTo>
                    <a:pt x="11298" y="15260"/>
                  </a:moveTo>
                  <a:lnTo>
                    <a:pt x="11298" y="15443"/>
                  </a:lnTo>
                  <a:lnTo>
                    <a:pt x="11225" y="15957"/>
                  </a:lnTo>
                  <a:lnTo>
                    <a:pt x="11225" y="16030"/>
                  </a:lnTo>
                  <a:lnTo>
                    <a:pt x="11261" y="16067"/>
                  </a:lnTo>
                  <a:lnTo>
                    <a:pt x="10088" y="17387"/>
                  </a:lnTo>
                  <a:lnTo>
                    <a:pt x="10088" y="17130"/>
                  </a:lnTo>
                  <a:lnTo>
                    <a:pt x="10088" y="16984"/>
                  </a:lnTo>
                  <a:lnTo>
                    <a:pt x="10308" y="16653"/>
                  </a:lnTo>
                  <a:lnTo>
                    <a:pt x="10821" y="15920"/>
                  </a:lnTo>
                  <a:lnTo>
                    <a:pt x="10785" y="16067"/>
                  </a:lnTo>
                  <a:lnTo>
                    <a:pt x="10711" y="16287"/>
                  </a:lnTo>
                  <a:lnTo>
                    <a:pt x="10711" y="16397"/>
                  </a:lnTo>
                  <a:lnTo>
                    <a:pt x="10711" y="16507"/>
                  </a:lnTo>
                  <a:lnTo>
                    <a:pt x="10748" y="16543"/>
                  </a:lnTo>
                  <a:lnTo>
                    <a:pt x="10785" y="16543"/>
                  </a:lnTo>
                  <a:lnTo>
                    <a:pt x="10895" y="16470"/>
                  </a:lnTo>
                  <a:lnTo>
                    <a:pt x="10968" y="16360"/>
                  </a:lnTo>
                  <a:lnTo>
                    <a:pt x="11005" y="16103"/>
                  </a:lnTo>
                  <a:lnTo>
                    <a:pt x="11005" y="15663"/>
                  </a:lnTo>
                  <a:lnTo>
                    <a:pt x="11225" y="15370"/>
                  </a:lnTo>
                  <a:lnTo>
                    <a:pt x="11298" y="15260"/>
                  </a:lnTo>
                  <a:close/>
                  <a:moveTo>
                    <a:pt x="6566" y="16580"/>
                  </a:moveTo>
                  <a:lnTo>
                    <a:pt x="7006" y="17020"/>
                  </a:lnTo>
                  <a:lnTo>
                    <a:pt x="7006" y="17240"/>
                  </a:lnTo>
                  <a:lnTo>
                    <a:pt x="7006" y="17460"/>
                  </a:lnTo>
                  <a:lnTo>
                    <a:pt x="6896" y="17350"/>
                  </a:lnTo>
                  <a:lnTo>
                    <a:pt x="6640" y="17130"/>
                  </a:lnTo>
                  <a:lnTo>
                    <a:pt x="6640" y="17020"/>
                  </a:lnTo>
                  <a:lnTo>
                    <a:pt x="6603" y="16800"/>
                  </a:lnTo>
                  <a:lnTo>
                    <a:pt x="6566" y="16580"/>
                  </a:lnTo>
                  <a:close/>
                  <a:moveTo>
                    <a:pt x="9464" y="404"/>
                  </a:moveTo>
                  <a:lnTo>
                    <a:pt x="9684" y="440"/>
                  </a:lnTo>
                  <a:lnTo>
                    <a:pt x="9868" y="477"/>
                  </a:lnTo>
                  <a:lnTo>
                    <a:pt x="10051" y="587"/>
                  </a:lnTo>
                  <a:lnTo>
                    <a:pt x="10418" y="844"/>
                  </a:lnTo>
                  <a:lnTo>
                    <a:pt x="10711" y="1064"/>
                  </a:lnTo>
                  <a:lnTo>
                    <a:pt x="12582" y="2421"/>
                  </a:lnTo>
                  <a:lnTo>
                    <a:pt x="14489" y="3815"/>
                  </a:lnTo>
                  <a:lnTo>
                    <a:pt x="15443" y="4512"/>
                  </a:lnTo>
                  <a:lnTo>
                    <a:pt x="15700" y="4732"/>
                  </a:lnTo>
                  <a:lnTo>
                    <a:pt x="15847" y="4805"/>
                  </a:lnTo>
                  <a:lnTo>
                    <a:pt x="15993" y="4879"/>
                  </a:lnTo>
                  <a:lnTo>
                    <a:pt x="15590" y="5356"/>
                  </a:lnTo>
                  <a:lnTo>
                    <a:pt x="15223" y="5869"/>
                  </a:lnTo>
                  <a:lnTo>
                    <a:pt x="15040" y="6089"/>
                  </a:lnTo>
                  <a:lnTo>
                    <a:pt x="14856" y="6383"/>
                  </a:lnTo>
                  <a:lnTo>
                    <a:pt x="14783" y="6529"/>
                  </a:lnTo>
                  <a:lnTo>
                    <a:pt x="14746" y="6639"/>
                  </a:lnTo>
                  <a:lnTo>
                    <a:pt x="14746" y="6786"/>
                  </a:lnTo>
                  <a:lnTo>
                    <a:pt x="14856" y="6896"/>
                  </a:lnTo>
                  <a:lnTo>
                    <a:pt x="14966" y="7006"/>
                  </a:lnTo>
                  <a:lnTo>
                    <a:pt x="15076" y="7080"/>
                  </a:lnTo>
                  <a:lnTo>
                    <a:pt x="15370" y="7190"/>
                  </a:lnTo>
                  <a:lnTo>
                    <a:pt x="15957" y="7300"/>
                  </a:lnTo>
                  <a:lnTo>
                    <a:pt x="16727" y="7446"/>
                  </a:lnTo>
                  <a:lnTo>
                    <a:pt x="17021" y="7520"/>
                  </a:lnTo>
                  <a:lnTo>
                    <a:pt x="16984" y="7593"/>
                  </a:lnTo>
                  <a:lnTo>
                    <a:pt x="16470" y="8143"/>
                  </a:lnTo>
                  <a:lnTo>
                    <a:pt x="15993" y="8730"/>
                  </a:lnTo>
                  <a:lnTo>
                    <a:pt x="15040" y="9904"/>
                  </a:lnTo>
                  <a:lnTo>
                    <a:pt x="12912" y="12508"/>
                  </a:lnTo>
                  <a:lnTo>
                    <a:pt x="11848" y="13792"/>
                  </a:lnTo>
                  <a:lnTo>
                    <a:pt x="10821" y="15113"/>
                  </a:lnTo>
                  <a:lnTo>
                    <a:pt x="10344" y="15736"/>
                  </a:lnTo>
                  <a:lnTo>
                    <a:pt x="9904" y="16397"/>
                  </a:lnTo>
                  <a:lnTo>
                    <a:pt x="9464" y="17057"/>
                  </a:lnTo>
                  <a:lnTo>
                    <a:pt x="9317" y="17277"/>
                  </a:lnTo>
                  <a:lnTo>
                    <a:pt x="9207" y="17497"/>
                  </a:lnTo>
                  <a:lnTo>
                    <a:pt x="8987" y="17387"/>
                  </a:lnTo>
                  <a:lnTo>
                    <a:pt x="8767" y="17350"/>
                  </a:lnTo>
                  <a:lnTo>
                    <a:pt x="8290" y="17204"/>
                  </a:lnTo>
                  <a:lnTo>
                    <a:pt x="7997" y="17094"/>
                  </a:lnTo>
                  <a:lnTo>
                    <a:pt x="7740" y="16910"/>
                  </a:lnTo>
                  <a:lnTo>
                    <a:pt x="7483" y="16727"/>
                  </a:lnTo>
                  <a:lnTo>
                    <a:pt x="7227" y="16507"/>
                  </a:lnTo>
                  <a:lnTo>
                    <a:pt x="6750" y="16067"/>
                  </a:lnTo>
                  <a:lnTo>
                    <a:pt x="6273" y="15663"/>
                  </a:lnTo>
                  <a:lnTo>
                    <a:pt x="5723" y="15296"/>
                  </a:lnTo>
                  <a:lnTo>
                    <a:pt x="5209" y="14929"/>
                  </a:lnTo>
                  <a:lnTo>
                    <a:pt x="3045" y="13462"/>
                  </a:lnTo>
                  <a:lnTo>
                    <a:pt x="1908" y="12619"/>
                  </a:lnTo>
                  <a:lnTo>
                    <a:pt x="1321" y="12215"/>
                  </a:lnTo>
                  <a:lnTo>
                    <a:pt x="697" y="11848"/>
                  </a:lnTo>
                  <a:lnTo>
                    <a:pt x="624" y="11812"/>
                  </a:lnTo>
                  <a:lnTo>
                    <a:pt x="1614" y="10381"/>
                  </a:lnTo>
                  <a:lnTo>
                    <a:pt x="2641" y="8950"/>
                  </a:lnTo>
                  <a:lnTo>
                    <a:pt x="3668" y="7556"/>
                  </a:lnTo>
                  <a:lnTo>
                    <a:pt x="4732" y="6163"/>
                  </a:lnTo>
                  <a:lnTo>
                    <a:pt x="6970" y="3338"/>
                  </a:lnTo>
                  <a:lnTo>
                    <a:pt x="8144" y="1944"/>
                  </a:lnTo>
                  <a:lnTo>
                    <a:pt x="8730" y="1284"/>
                  </a:lnTo>
                  <a:lnTo>
                    <a:pt x="9244" y="550"/>
                  </a:lnTo>
                  <a:lnTo>
                    <a:pt x="9281" y="477"/>
                  </a:lnTo>
                  <a:lnTo>
                    <a:pt x="9281" y="404"/>
                  </a:lnTo>
                  <a:close/>
                  <a:moveTo>
                    <a:pt x="7227" y="17204"/>
                  </a:moveTo>
                  <a:lnTo>
                    <a:pt x="7667" y="17460"/>
                  </a:lnTo>
                  <a:lnTo>
                    <a:pt x="8107" y="17681"/>
                  </a:lnTo>
                  <a:lnTo>
                    <a:pt x="8070" y="17937"/>
                  </a:lnTo>
                  <a:lnTo>
                    <a:pt x="8107" y="18194"/>
                  </a:lnTo>
                  <a:lnTo>
                    <a:pt x="7850" y="18084"/>
                  </a:lnTo>
                  <a:lnTo>
                    <a:pt x="7447" y="17791"/>
                  </a:lnTo>
                  <a:lnTo>
                    <a:pt x="7410" y="17644"/>
                  </a:lnTo>
                  <a:lnTo>
                    <a:pt x="7337" y="17497"/>
                  </a:lnTo>
                  <a:lnTo>
                    <a:pt x="7227" y="17204"/>
                  </a:lnTo>
                  <a:close/>
                  <a:moveTo>
                    <a:pt x="9831" y="17460"/>
                  </a:moveTo>
                  <a:lnTo>
                    <a:pt x="9868" y="17534"/>
                  </a:lnTo>
                  <a:lnTo>
                    <a:pt x="9904" y="17571"/>
                  </a:lnTo>
                  <a:lnTo>
                    <a:pt x="9464" y="18084"/>
                  </a:lnTo>
                  <a:lnTo>
                    <a:pt x="9207" y="18341"/>
                  </a:lnTo>
                  <a:lnTo>
                    <a:pt x="9171" y="18231"/>
                  </a:lnTo>
                  <a:lnTo>
                    <a:pt x="9134" y="18121"/>
                  </a:lnTo>
                  <a:lnTo>
                    <a:pt x="9134" y="17974"/>
                  </a:lnTo>
                  <a:lnTo>
                    <a:pt x="9317" y="17974"/>
                  </a:lnTo>
                  <a:lnTo>
                    <a:pt x="9317" y="17937"/>
                  </a:lnTo>
                  <a:lnTo>
                    <a:pt x="9391" y="17937"/>
                  </a:lnTo>
                  <a:lnTo>
                    <a:pt x="9464" y="17901"/>
                  </a:lnTo>
                  <a:lnTo>
                    <a:pt x="9574" y="17827"/>
                  </a:lnTo>
                  <a:lnTo>
                    <a:pt x="9647" y="17681"/>
                  </a:lnTo>
                  <a:lnTo>
                    <a:pt x="9794" y="17460"/>
                  </a:lnTo>
                  <a:close/>
                  <a:moveTo>
                    <a:pt x="9464" y="0"/>
                  </a:moveTo>
                  <a:lnTo>
                    <a:pt x="9281" y="37"/>
                  </a:lnTo>
                  <a:lnTo>
                    <a:pt x="9134" y="110"/>
                  </a:lnTo>
                  <a:lnTo>
                    <a:pt x="9024" y="147"/>
                  </a:lnTo>
                  <a:lnTo>
                    <a:pt x="8951" y="257"/>
                  </a:lnTo>
                  <a:lnTo>
                    <a:pt x="8914" y="294"/>
                  </a:lnTo>
                  <a:lnTo>
                    <a:pt x="8914" y="330"/>
                  </a:lnTo>
                  <a:lnTo>
                    <a:pt x="8327" y="954"/>
                  </a:lnTo>
                  <a:lnTo>
                    <a:pt x="7740" y="1614"/>
                  </a:lnTo>
                  <a:lnTo>
                    <a:pt x="6640" y="2971"/>
                  </a:lnTo>
                  <a:lnTo>
                    <a:pt x="5502" y="4365"/>
                  </a:lnTo>
                  <a:lnTo>
                    <a:pt x="4402" y="5759"/>
                  </a:lnTo>
                  <a:lnTo>
                    <a:pt x="2421" y="8400"/>
                  </a:lnTo>
                  <a:lnTo>
                    <a:pt x="477" y="11041"/>
                  </a:lnTo>
                  <a:lnTo>
                    <a:pt x="330" y="11261"/>
                  </a:lnTo>
                  <a:lnTo>
                    <a:pt x="37" y="11701"/>
                  </a:lnTo>
                  <a:lnTo>
                    <a:pt x="0" y="11775"/>
                  </a:lnTo>
                  <a:lnTo>
                    <a:pt x="0" y="11885"/>
                  </a:lnTo>
                  <a:lnTo>
                    <a:pt x="37" y="11958"/>
                  </a:lnTo>
                  <a:lnTo>
                    <a:pt x="74" y="12032"/>
                  </a:lnTo>
                  <a:lnTo>
                    <a:pt x="147" y="12068"/>
                  </a:lnTo>
                  <a:lnTo>
                    <a:pt x="220" y="12105"/>
                  </a:lnTo>
                  <a:lnTo>
                    <a:pt x="294" y="12105"/>
                  </a:lnTo>
                  <a:lnTo>
                    <a:pt x="404" y="12068"/>
                  </a:lnTo>
                  <a:lnTo>
                    <a:pt x="440" y="12142"/>
                  </a:lnTo>
                  <a:lnTo>
                    <a:pt x="697" y="12398"/>
                  </a:lnTo>
                  <a:lnTo>
                    <a:pt x="587" y="12508"/>
                  </a:lnTo>
                  <a:lnTo>
                    <a:pt x="514" y="12655"/>
                  </a:lnTo>
                  <a:lnTo>
                    <a:pt x="440" y="12802"/>
                  </a:lnTo>
                  <a:lnTo>
                    <a:pt x="404" y="12949"/>
                  </a:lnTo>
                  <a:lnTo>
                    <a:pt x="404" y="13022"/>
                  </a:lnTo>
                  <a:lnTo>
                    <a:pt x="440" y="13059"/>
                  </a:lnTo>
                  <a:lnTo>
                    <a:pt x="514" y="13095"/>
                  </a:lnTo>
                  <a:lnTo>
                    <a:pt x="550" y="13095"/>
                  </a:lnTo>
                  <a:lnTo>
                    <a:pt x="624" y="13205"/>
                  </a:lnTo>
                  <a:lnTo>
                    <a:pt x="697" y="13315"/>
                  </a:lnTo>
                  <a:lnTo>
                    <a:pt x="881" y="13462"/>
                  </a:lnTo>
                  <a:lnTo>
                    <a:pt x="1284" y="13719"/>
                  </a:lnTo>
                  <a:lnTo>
                    <a:pt x="2385" y="14416"/>
                  </a:lnTo>
                  <a:lnTo>
                    <a:pt x="3558" y="15223"/>
                  </a:lnTo>
                  <a:lnTo>
                    <a:pt x="4659" y="16103"/>
                  </a:lnTo>
                  <a:lnTo>
                    <a:pt x="6420" y="17534"/>
                  </a:lnTo>
                  <a:lnTo>
                    <a:pt x="6420" y="17571"/>
                  </a:lnTo>
                  <a:lnTo>
                    <a:pt x="6493" y="17644"/>
                  </a:lnTo>
                  <a:lnTo>
                    <a:pt x="6566" y="17644"/>
                  </a:lnTo>
                  <a:lnTo>
                    <a:pt x="6823" y="17864"/>
                  </a:lnTo>
                  <a:lnTo>
                    <a:pt x="7300" y="18231"/>
                  </a:lnTo>
                  <a:lnTo>
                    <a:pt x="7777" y="18561"/>
                  </a:lnTo>
                  <a:lnTo>
                    <a:pt x="8034" y="18671"/>
                  </a:lnTo>
                  <a:lnTo>
                    <a:pt x="8254" y="18781"/>
                  </a:lnTo>
                  <a:lnTo>
                    <a:pt x="8510" y="18854"/>
                  </a:lnTo>
                  <a:lnTo>
                    <a:pt x="8620" y="18854"/>
                  </a:lnTo>
                  <a:lnTo>
                    <a:pt x="8767" y="18818"/>
                  </a:lnTo>
                  <a:lnTo>
                    <a:pt x="8804" y="18744"/>
                  </a:lnTo>
                  <a:lnTo>
                    <a:pt x="8840" y="18708"/>
                  </a:lnTo>
                  <a:lnTo>
                    <a:pt x="8840" y="18634"/>
                  </a:lnTo>
                  <a:lnTo>
                    <a:pt x="8804" y="18561"/>
                  </a:lnTo>
                  <a:lnTo>
                    <a:pt x="8730" y="18488"/>
                  </a:lnTo>
                  <a:lnTo>
                    <a:pt x="8620" y="18414"/>
                  </a:lnTo>
                  <a:lnTo>
                    <a:pt x="8437" y="18341"/>
                  </a:lnTo>
                  <a:lnTo>
                    <a:pt x="8400" y="18341"/>
                  </a:lnTo>
                  <a:lnTo>
                    <a:pt x="8400" y="18157"/>
                  </a:lnTo>
                  <a:lnTo>
                    <a:pt x="8400" y="17974"/>
                  </a:lnTo>
                  <a:lnTo>
                    <a:pt x="8364" y="17791"/>
                  </a:lnTo>
                  <a:lnTo>
                    <a:pt x="8620" y="17864"/>
                  </a:lnTo>
                  <a:lnTo>
                    <a:pt x="8951" y="17937"/>
                  </a:lnTo>
                  <a:lnTo>
                    <a:pt x="8877" y="18121"/>
                  </a:lnTo>
                  <a:lnTo>
                    <a:pt x="8877" y="18267"/>
                  </a:lnTo>
                  <a:lnTo>
                    <a:pt x="8914" y="18451"/>
                  </a:lnTo>
                  <a:lnTo>
                    <a:pt x="8987" y="18598"/>
                  </a:lnTo>
                  <a:lnTo>
                    <a:pt x="8877" y="18781"/>
                  </a:lnTo>
                  <a:lnTo>
                    <a:pt x="8877" y="18854"/>
                  </a:lnTo>
                  <a:lnTo>
                    <a:pt x="8914" y="18964"/>
                  </a:lnTo>
                  <a:lnTo>
                    <a:pt x="9024" y="19001"/>
                  </a:lnTo>
                  <a:lnTo>
                    <a:pt x="9097" y="18964"/>
                  </a:lnTo>
                  <a:lnTo>
                    <a:pt x="9281" y="18854"/>
                  </a:lnTo>
                  <a:lnTo>
                    <a:pt x="9427" y="18708"/>
                  </a:lnTo>
                  <a:lnTo>
                    <a:pt x="9721" y="18414"/>
                  </a:lnTo>
                  <a:lnTo>
                    <a:pt x="10344" y="17717"/>
                  </a:lnTo>
                  <a:lnTo>
                    <a:pt x="11555" y="16397"/>
                  </a:lnTo>
                  <a:lnTo>
                    <a:pt x="12802" y="14929"/>
                  </a:lnTo>
                  <a:lnTo>
                    <a:pt x="14013" y="13462"/>
                  </a:lnTo>
                  <a:lnTo>
                    <a:pt x="15150" y="11958"/>
                  </a:lnTo>
                  <a:lnTo>
                    <a:pt x="16214" y="10454"/>
                  </a:lnTo>
                  <a:lnTo>
                    <a:pt x="17314" y="8950"/>
                  </a:lnTo>
                  <a:lnTo>
                    <a:pt x="17791" y="8253"/>
                  </a:lnTo>
                  <a:lnTo>
                    <a:pt x="18011" y="7887"/>
                  </a:lnTo>
                  <a:lnTo>
                    <a:pt x="18231" y="7483"/>
                  </a:lnTo>
                  <a:lnTo>
                    <a:pt x="18304" y="7483"/>
                  </a:lnTo>
                  <a:lnTo>
                    <a:pt x="18341" y="7446"/>
                  </a:lnTo>
                  <a:lnTo>
                    <a:pt x="18378" y="7373"/>
                  </a:lnTo>
                  <a:lnTo>
                    <a:pt x="18378" y="7300"/>
                  </a:lnTo>
                  <a:lnTo>
                    <a:pt x="18268" y="7080"/>
                  </a:lnTo>
                  <a:lnTo>
                    <a:pt x="18158" y="6860"/>
                  </a:lnTo>
                  <a:lnTo>
                    <a:pt x="17828" y="6493"/>
                  </a:lnTo>
                  <a:lnTo>
                    <a:pt x="17644" y="6346"/>
                  </a:lnTo>
                  <a:lnTo>
                    <a:pt x="17424" y="6199"/>
                  </a:lnTo>
                  <a:lnTo>
                    <a:pt x="17277" y="6126"/>
                  </a:lnTo>
                  <a:lnTo>
                    <a:pt x="17131" y="6089"/>
                  </a:lnTo>
                  <a:lnTo>
                    <a:pt x="16910" y="5576"/>
                  </a:lnTo>
                  <a:lnTo>
                    <a:pt x="16837" y="5319"/>
                  </a:lnTo>
                  <a:lnTo>
                    <a:pt x="16800" y="5062"/>
                  </a:lnTo>
                  <a:lnTo>
                    <a:pt x="16800" y="4915"/>
                  </a:lnTo>
                  <a:lnTo>
                    <a:pt x="16727" y="4769"/>
                  </a:lnTo>
                  <a:lnTo>
                    <a:pt x="16654" y="4695"/>
                  </a:lnTo>
                  <a:lnTo>
                    <a:pt x="16470" y="4695"/>
                  </a:lnTo>
                  <a:lnTo>
                    <a:pt x="16397" y="4732"/>
                  </a:lnTo>
                  <a:lnTo>
                    <a:pt x="16360" y="4769"/>
                  </a:lnTo>
                  <a:lnTo>
                    <a:pt x="16397" y="4842"/>
                  </a:lnTo>
                  <a:lnTo>
                    <a:pt x="16434" y="4879"/>
                  </a:lnTo>
                  <a:lnTo>
                    <a:pt x="16434" y="4915"/>
                  </a:lnTo>
                  <a:lnTo>
                    <a:pt x="16434" y="5099"/>
                  </a:lnTo>
                  <a:lnTo>
                    <a:pt x="16434" y="5356"/>
                  </a:lnTo>
                  <a:lnTo>
                    <a:pt x="16470" y="5539"/>
                  </a:lnTo>
                  <a:lnTo>
                    <a:pt x="16544" y="5759"/>
                  </a:lnTo>
                  <a:lnTo>
                    <a:pt x="16690" y="6126"/>
                  </a:lnTo>
                  <a:lnTo>
                    <a:pt x="16984" y="7006"/>
                  </a:lnTo>
                  <a:lnTo>
                    <a:pt x="17021" y="7080"/>
                  </a:lnTo>
                  <a:lnTo>
                    <a:pt x="16544" y="6970"/>
                  </a:lnTo>
                  <a:lnTo>
                    <a:pt x="15920" y="6860"/>
                  </a:lnTo>
                  <a:lnTo>
                    <a:pt x="15296" y="6713"/>
                  </a:lnTo>
                  <a:lnTo>
                    <a:pt x="15186" y="6639"/>
                  </a:lnTo>
                  <a:lnTo>
                    <a:pt x="15223" y="6603"/>
                  </a:lnTo>
                  <a:lnTo>
                    <a:pt x="15333" y="6419"/>
                  </a:lnTo>
                  <a:lnTo>
                    <a:pt x="15700" y="5906"/>
                  </a:lnTo>
                  <a:lnTo>
                    <a:pt x="16030" y="5392"/>
                  </a:lnTo>
                  <a:lnTo>
                    <a:pt x="16287" y="4915"/>
                  </a:lnTo>
                  <a:lnTo>
                    <a:pt x="16360" y="4842"/>
                  </a:lnTo>
                  <a:lnTo>
                    <a:pt x="16360" y="4732"/>
                  </a:lnTo>
                  <a:lnTo>
                    <a:pt x="16324" y="4622"/>
                  </a:lnTo>
                  <a:lnTo>
                    <a:pt x="16250" y="4512"/>
                  </a:lnTo>
                  <a:lnTo>
                    <a:pt x="16067" y="4329"/>
                  </a:lnTo>
                  <a:lnTo>
                    <a:pt x="15590" y="4035"/>
                  </a:lnTo>
                  <a:lnTo>
                    <a:pt x="14526" y="3265"/>
                  </a:lnTo>
                  <a:lnTo>
                    <a:pt x="12435" y="1724"/>
                  </a:lnTo>
                  <a:lnTo>
                    <a:pt x="11445" y="1027"/>
                  </a:lnTo>
                  <a:lnTo>
                    <a:pt x="10454" y="330"/>
                  </a:lnTo>
                  <a:lnTo>
                    <a:pt x="10124" y="147"/>
                  </a:lnTo>
                  <a:lnTo>
                    <a:pt x="9794" y="37"/>
                  </a:lnTo>
                  <a:lnTo>
                    <a:pt x="9611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" name="Google Shape;338;p6"/>
            <p:cNvSpPr/>
            <p:nvPr/>
          </p:nvSpPr>
          <p:spPr>
            <a:xfrm>
              <a:off x="6855475" y="1544725"/>
              <a:ext cx="444800" cy="353100"/>
            </a:xfrm>
            <a:custGeom>
              <a:avLst/>
              <a:gdLst/>
              <a:ahLst/>
              <a:cxnLst/>
              <a:rect l="l" t="t" r="r" b="b"/>
              <a:pathLst>
                <a:path w="17792" h="14124" extrusionOk="0">
                  <a:moveTo>
                    <a:pt x="10565" y="2275"/>
                  </a:moveTo>
                  <a:lnTo>
                    <a:pt x="10785" y="2312"/>
                  </a:lnTo>
                  <a:lnTo>
                    <a:pt x="11189" y="2422"/>
                  </a:lnTo>
                  <a:lnTo>
                    <a:pt x="11555" y="2605"/>
                  </a:lnTo>
                  <a:lnTo>
                    <a:pt x="11445" y="2605"/>
                  </a:lnTo>
                  <a:lnTo>
                    <a:pt x="10638" y="2899"/>
                  </a:lnTo>
                  <a:lnTo>
                    <a:pt x="9868" y="3192"/>
                  </a:lnTo>
                  <a:lnTo>
                    <a:pt x="9245" y="3449"/>
                  </a:lnTo>
                  <a:lnTo>
                    <a:pt x="8584" y="3706"/>
                  </a:lnTo>
                  <a:lnTo>
                    <a:pt x="7961" y="4036"/>
                  </a:lnTo>
                  <a:lnTo>
                    <a:pt x="7667" y="4219"/>
                  </a:lnTo>
                  <a:lnTo>
                    <a:pt x="7410" y="4439"/>
                  </a:lnTo>
                  <a:lnTo>
                    <a:pt x="7631" y="4073"/>
                  </a:lnTo>
                  <a:lnTo>
                    <a:pt x="7887" y="3743"/>
                  </a:lnTo>
                  <a:lnTo>
                    <a:pt x="8144" y="3412"/>
                  </a:lnTo>
                  <a:lnTo>
                    <a:pt x="8438" y="3156"/>
                  </a:lnTo>
                  <a:lnTo>
                    <a:pt x="8768" y="2899"/>
                  </a:lnTo>
                  <a:lnTo>
                    <a:pt x="9098" y="2679"/>
                  </a:lnTo>
                  <a:lnTo>
                    <a:pt x="9501" y="2495"/>
                  </a:lnTo>
                  <a:lnTo>
                    <a:pt x="9905" y="2349"/>
                  </a:lnTo>
                  <a:lnTo>
                    <a:pt x="10125" y="2312"/>
                  </a:lnTo>
                  <a:lnTo>
                    <a:pt x="10345" y="2275"/>
                  </a:lnTo>
                  <a:close/>
                  <a:moveTo>
                    <a:pt x="1285" y="2129"/>
                  </a:moveTo>
                  <a:lnTo>
                    <a:pt x="1248" y="2165"/>
                  </a:lnTo>
                  <a:lnTo>
                    <a:pt x="1101" y="2275"/>
                  </a:lnTo>
                  <a:lnTo>
                    <a:pt x="991" y="2422"/>
                  </a:lnTo>
                  <a:lnTo>
                    <a:pt x="808" y="2715"/>
                  </a:lnTo>
                  <a:lnTo>
                    <a:pt x="588" y="2605"/>
                  </a:lnTo>
                  <a:lnTo>
                    <a:pt x="441" y="2422"/>
                  </a:lnTo>
                  <a:lnTo>
                    <a:pt x="258" y="2239"/>
                  </a:lnTo>
                  <a:lnTo>
                    <a:pt x="184" y="2202"/>
                  </a:lnTo>
                  <a:lnTo>
                    <a:pt x="111" y="2202"/>
                  </a:lnTo>
                  <a:lnTo>
                    <a:pt x="37" y="2239"/>
                  </a:lnTo>
                  <a:lnTo>
                    <a:pt x="1" y="2312"/>
                  </a:lnTo>
                  <a:lnTo>
                    <a:pt x="1" y="2495"/>
                  </a:lnTo>
                  <a:lnTo>
                    <a:pt x="74" y="2642"/>
                  </a:lnTo>
                  <a:lnTo>
                    <a:pt x="147" y="2789"/>
                  </a:lnTo>
                  <a:lnTo>
                    <a:pt x="258" y="2936"/>
                  </a:lnTo>
                  <a:lnTo>
                    <a:pt x="404" y="3046"/>
                  </a:lnTo>
                  <a:lnTo>
                    <a:pt x="588" y="3119"/>
                  </a:lnTo>
                  <a:lnTo>
                    <a:pt x="294" y="3706"/>
                  </a:lnTo>
                  <a:lnTo>
                    <a:pt x="74" y="4293"/>
                  </a:lnTo>
                  <a:lnTo>
                    <a:pt x="74" y="4403"/>
                  </a:lnTo>
                  <a:lnTo>
                    <a:pt x="74" y="4476"/>
                  </a:lnTo>
                  <a:lnTo>
                    <a:pt x="147" y="4549"/>
                  </a:lnTo>
                  <a:lnTo>
                    <a:pt x="221" y="4586"/>
                  </a:lnTo>
                  <a:lnTo>
                    <a:pt x="294" y="4623"/>
                  </a:lnTo>
                  <a:lnTo>
                    <a:pt x="368" y="4586"/>
                  </a:lnTo>
                  <a:lnTo>
                    <a:pt x="441" y="4549"/>
                  </a:lnTo>
                  <a:lnTo>
                    <a:pt x="514" y="4476"/>
                  </a:lnTo>
                  <a:lnTo>
                    <a:pt x="991" y="3339"/>
                  </a:lnTo>
                  <a:lnTo>
                    <a:pt x="1248" y="2789"/>
                  </a:lnTo>
                  <a:lnTo>
                    <a:pt x="1321" y="2495"/>
                  </a:lnTo>
                  <a:lnTo>
                    <a:pt x="1395" y="2202"/>
                  </a:lnTo>
                  <a:lnTo>
                    <a:pt x="1358" y="2165"/>
                  </a:lnTo>
                  <a:lnTo>
                    <a:pt x="1321" y="2129"/>
                  </a:lnTo>
                  <a:close/>
                  <a:moveTo>
                    <a:pt x="11702" y="2715"/>
                  </a:moveTo>
                  <a:lnTo>
                    <a:pt x="11959" y="2936"/>
                  </a:lnTo>
                  <a:lnTo>
                    <a:pt x="12142" y="3156"/>
                  </a:lnTo>
                  <a:lnTo>
                    <a:pt x="12216" y="3266"/>
                  </a:lnTo>
                  <a:lnTo>
                    <a:pt x="11812" y="3412"/>
                  </a:lnTo>
                  <a:lnTo>
                    <a:pt x="11445" y="3559"/>
                  </a:lnTo>
                  <a:lnTo>
                    <a:pt x="9758" y="4183"/>
                  </a:lnTo>
                  <a:lnTo>
                    <a:pt x="8254" y="4770"/>
                  </a:lnTo>
                  <a:lnTo>
                    <a:pt x="7484" y="5100"/>
                  </a:lnTo>
                  <a:lnTo>
                    <a:pt x="7117" y="5283"/>
                  </a:lnTo>
                  <a:lnTo>
                    <a:pt x="6787" y="5503"/>
                  </a:lnTo>
                  <a:lnTo>
                    <a:pt x="7337" y="4549"/>
                  </a:lnTo>
                  <a:lnTo>
                    <a:pt x="7374" y="4549"/>
                  </a:lnTo>
                  <a:lnTo>
                    <a:pt x="8364" y="4073"/>
                  </a:lnTo>
                  <a:lnTo>
                    <a:pt x="9355" y="3632"/>
                  </a:lnTo>
                  <a:lnTo>
                    <a:pt x="11409" y="2862"/>
                  </a:lnTo>
                  <a:lnTo>
                    <a:pt x="11445" y="2936"/>
                  </a:lnTo>
                  <a:lnTo>
                    <a:pt x="11519" y="2972"/>
                  </a:lnTo>
                  <a:lnTo>
                    <a:pt x="11592" y="3009"/>
                  </a:lnTo>
                  <a:lnTo>
                    <a:pt x="11666" y="2972"/>
                  </a:lnTo>
                  <a:lnTo>
                    <a:pt x="11739" y="2899"/>
                  </a:lnTo>
                  <a:lnTo>
                    <a:pt x="11739" y="2789"/>
                  </a:lnTo>
                  <a:lnTo>
                    <a:pt x="11702" y="2715"/>
                  </a:lnTo>
                  <a:close/>
                  <a:moveTo>
                    <a:pt x="12326" y="3522"/>
                  </a:moveTo>
                  <a:lnTo>
                    <a:pt x="12399" y="3596"/>
                  </a:lnTo>
                  <a:lnTo>
                    <a:pt x="12436" y="3596"/>
                  </a:lnTo>
                  <a:lnTo>
                    <a:pt x="12583" y="3926"/>
                  </a:lnTo>
                  <a:lnTo>
                    <a:pt x="12546" y="3926"/>
                  </a:lnTo>
                  <a:lnTo>
                    <a:pt x="12473" y="3963"/>
                  </a:lnTo>
                  <a:lnTo>
                    <a:pt x="12289" y="4109"/>
                  </a:lnTo>
                  <a:lnTo>
                    <a:pt x="12106" y="4219"/>
                  </a:lnTo>
                  <a:lnTo>
                    <a:pt x="11702" y="4403"/>
                  </a:lnTo>
                  <a:lnTo>
                    <a:pt x="11262" y="4586"/>
                  </a:lnTo>
                  <a:lnTo>
                    <a:pt x="10822" y="4733"/>
                  </a:lnTo>
                  <a:lnTo>
                    <a:pt x="9941" y="5026"/>
                  </a:lnTo>
                  <a:lnTo>
                    <a:pt x="9061" y="5393"/>
                  </a:lnTo>
                  <a:lnTo>
                    <a:pt x="8217" y="5723"/>
                  </a:lnTo>
                  <a:lnTo>
                    <a:pt x="7374" y="6127"/>
                  </a:lnTo>
                  <a:lnTo>
                    <a:pt x="6750" y="6384"/>
                  </a:lnTo>
                  <a:lnTo>
                    <a:pt x="6420" y="6567"/>
                  </a:lnTo>
                  <a:lnTo>
                    <a:pt x="6090" y="6750"/>
                  </a:lnTo>
                  <a:lnTo>
                    <a:pt x="6310" y="6384"/>
                  </a:lnTo>
                  <a:lnTo>
                    <a:pt x="6677" y="5650"/>
                  </a:lnTo>
                  <a:lnTo>
                    <a:pt x="7410" y="5467"/>
                  </a:lnTo>
                  <a:lnTo>
                    <a:pt x="8107" y="5173"/>
                  </a:lnTo>
                  <a:lnTo>
                    <a:pt x="9465" y="4623"/>
                  </a:lnTo>
                  <a:lnTo>
                    <a:pt x="10932" y="4073"/>
                  </a:lnTo>
                  <a:lnTo>
                    <a:pt x="11629" y="3816"/>
                  </a:lnTo>
                  <a:lnTo>
                    <a:pt x="12326" y="3522"/>
                  </a:lnTo>
                  <a:close/>
                  <a:moveTo>
                    <a:pt x="5100" y="8401"/>
                  </a:moveTo>
                  <a:lnTo>
                    <a:pt x="4989" y="8438"/>
                  </a:lnTo>
                  <a:lnTo>
                    <a:pt x="4953" y="8474"/>
                  </a:lnTo>
                  <a:lnTo>
                    <a:pt x="4953" y="8511"/>
                  </a:lnTo>
                  <a:lnTo>
                    <a:pt x="4916" y="8768"/>
                  </a:lnTo>
                  <a:lnTo>
                    <a:pt x="4879" y="8988"/>
                  </a:lnTo>
                  <a:lnTo>
                    <a:pt x="4879" y="9245"/>
                  </a:lnTo>
                  <a:lnTo>
                    <a:pt x="4916" y="9355"/>
                  </a:lnTo>
                  <a:lnTo>
                    <a:pt x="4989" y="9465"/>
                  </a:lnTo>
                  <a:lnTo>
                    <a:pt x="5026" y="9501"/>
                  </a:lnTo>
                  <a:lnTo>
                    <a:pt x="5173" y="9501"/>
                  </a:lnTo>
                  <a:lnTo>
                    <a:pt x="5210" y="9465"/>
                  </a:lnTo>
                  <a:lnTo>
                    <a:pt x="5283" y="9391"/>
                  </a:lnTo>
                  <a:lnTo>
                    <a:pt x="5320" y="9281"/>
                  </a:lnTo>
                  <a:lnTo>
                    <a:pt x="5320" y="9061"/>
                  </a:lnTo>
                  <a:lnTo>
                    <a:pt x="5320" y="8768"/>
                  </a:lnTo>
                  <a:lnTo>
                    <a:pt x="5283" y="8511"/>
                  </a:lnTo>
                  <a:lnTo>
                    <a:pt x="5246" y="8474"/>
                  </a:lnTo>
                  <a:lnTo>
                    <a:pt x="5210" y="8438"/>
                  </a:lnTo>
                  <a:lnTo>
                    <a:pt x="5100" y="8401"/>
                  </a:lnTo>
                  <a:close/>
                  <a:moveTo>
                    <a:pt x="5210" y="9685"/>
                  </a:moveTo>
                  <a:lnTo>
                    <a:pt x="5136" y="9722"/>
                  </a:lnTo>
                  <a:lnTo>
                    <a:pt x="5063" y="9758"/>
                  </a:lnTo>
                  <a:lnTo>
                    <a:pt x="5026" y="9795"/>
                  </a:lnTo>
                  <a:lnTo>
                    <a:pt x="4989" y="9905"/>
                  </a:lnTo>
                  <a:lnTo>
                    <a:pt x="4989" y="9978"/>
                  </a:lnTo>
                  <a:lnTo>
                    <a:pt x="4916" y="10308"/>
                  </a:lnTo>
                  <a:lnTo>
                    <a:pt x="4916" y="10639"/>
                  </a:lnTo>
                  <a:lnTo>
                    <a:pt x="4953" y="10749"/>
                  </a:lnTo>
                  <a:lnTo>
                    <a:pt x="4989" y="10785"/>
                  </a:lnTo>
                  <a:lnTo>
                    <a:pt x="5063" y="10822"/>
                  </a:lnTo>
                  <a:lnTo>
                    <a:pt x="5173" y="10822"/>
                  </a:lnTo>
                  <a:lnTo>
                    <a:pt x="5246" y="10785"/>
                  </a:lnTo>
                  <a:lnTo>
                    <a:pt x="5283" y="10749"/>
                  </a:lnTo>
                  <a:lnTo>
                    <a:pt x="5283" y="10639"/>
                  </a:lnTo>
                  <a:lnTo>
                    <a:pt x="5283" y="10272"/>
                  </a:lnTo>
                  <a:lnTo>
                    <a:pt x="5356" y="9905"/>
                  </a:lnTo>
                  <a:lnTo>
                    <a:pt x="5356" y="9832"/>
                  </a:lnTo>
                  <a:lnTo>
                    <a:pt x="5320" y="9758"/>
                  </a:lnTo>
                  <a:lnTo>
                    <a:pt x="5283" y="9722"/>
                  </a:lnTo>
                  <a:lnTo>
                    <a:pt x="5210" y="9685"/>
                  </a:lnTo>
                  <a:close/>
                  <a:moveTo>
                    <a:pt x="14600" y="9501"/>
                  </a:moveTo>
                  <a:lnTo>
                    <a:pt x="14563" y="9575"/>
                  </a:lnTo>
                  <a:lnTo>
                    <a:pt x="14490" y="9868"/>
                  </a:lnTo>
                  <a:lnTo>
                    <a:pt x="14417" y="10125"/>
                  </a:lnTo>
                  <a:lnTo>
                    <a:pt x="14380" y="10712"/>
                  </a:lnTo>
                  <a:lnTo>
                    <a:pt x="14417" y="10785"/>
                  </a:lnTo>
                  <a:lnTo>
                    <a:pt x="14453" y="10859"/>
                  </a:lnTo>
                  <a:lnTo>
                    <a:pt x="14527" y="10895"/>
                  </a:lnTo>
                  <a:lnTo>
                    <a:pt x="14600" y="10932"/>
                  </a:lnTo>
                  <a:lnTo>
                    <a:pt x="14673" y="10932"/>
                  </a:lnTo>
                  <a:lnTo>
                    <a:pt x="14747" y="10895"/>
                  </a:lnTo>
                  <a:lnTo>
                    <a:pt x="14783" y="10859"/>
                  </a:lnTo>
                  <a:lnTo>
                    <a:pt x="14820" y="10785"/>
                  </a:lnTo>
                  <a:lnTo>
                    <a:pt x="14820" y="10639"/>
                  </a:lnTo>
                  <a:lnTo>
                    <a:pt x="14820" y="10088"/>
                  </a:lnTo>
                  <a:lnTo>
                    <a:pt x="14820" y="9832"/>
                  </a:lnTo>
                  <a:lnTo>
                    <a:pt x="14747" y="9575"/>
                  </a:lnTo>
                  <a:lnTo>
                    <a:pt x="14710" y="9501"/>
                  </a:lnTo>
                  <a:close/>
                  <a:moveTo>
                    <a:pt x="12729" y="4183"/>
                  </a:moveTo>
                  <a:lnTo>
                    <a:pt x="12986" y="4880"/>
                  </a:lnTo>
                  <a:lnTo>
                    <a:pt x="12766" y="4990"/>
                  </a:lnTo>
                  <a:lnTo>
                    <a:pt x="12509" y="5100"/>
                  </a:lnTo>
                  <a:lnTo>
                    <a:pt x="12032" y="5320"/>
                  </a:lnTo>
                  <a:lnTo>
                    <a:pt x="10969" y="5833"/>
                  </a:lnTo>
                  <a:lnTo>
                    <a:pt x="9978" y="6310"/>
                  </a:lnTo>
                  <a:lnTo>
                    <a:pt x="8988" y="6714"/>
                  </a:lnTo>
                  <a:lnTo>
                    <a:pt x="8071" y="7007"/>
                  </a:lnTo>
                  <a:lnTo>
                    <a:pt x="7117" y="7301"/>
                  </a:lnTo>
                  <a:lnTo>
                    <a:pt x="6677" y="7484"/>
                  </a:lnTo>
                  <a:lnTo>
                    <a:pt x="6237" y="7704"/>
                  </a:lnTo>
                  <a:lnTo>
                    <a:pt x="5796" y="7924"/>
                  </a:lnTo>
                  <a:lnTo>
                    <a:pt x="5430" y="8218"/>
                  </a:lnTo>
                  <a:lnTo>
                    <a:pt x="5393" y="8254"/>
                  </a:lnTo>
                  <a:lnTo>
                    <a:pt x="5393" y="8291"/>
                  </a:lnTo>
                  <a:lnTo>
                    <a:pt x="5430" y="8328"/>
                  </a:lnTo>
                  <a:lnTo>
                    <a:pt x="5466" y="8328"/>
                  </a:lnTo>
                  <a:lnTo>
                    <a:pt x="6420" y="7961"/>
                  </a:lnTo>
                  <a:lnTo>
                    <a:pt x="7337" y="7594"/>
                  </a:lnTo>
                  <a:lnTo>
                    <a:pt x="8364" y="7264"/>
                  </a:lnTo>
                  <a:lnTo>
                    <a:pt x="9391" y="6897"/>
                  </a:lnTo>
                  <a:lnTo>
                    <a:pt x="10345" y="6530"/>
                  </a:lnTo>
                  <a:lnTo>
                    <a:pt x="11262" y="6090"/>
                  </a:lnTo>
                  <a:lnTo>
                    <a:pt x="12326" y="5577"/>
                  </a:lnTo>
                  <a:lnTo>
                    <a:pt x="12729" y="5393"/>
                  </a:lnTo>
                  <a:lnTo>
                    <a:pt x="12913" y="5283"/>
                  </a:lnTo>
                  <a:lnTo>
                    <a:pt x="13133" y="5210"/>
                  </a:lnTo>
                  <a:lnTo>
                    <a:pt x="13169" y="5356"/>
                  </a:lnTo>
                  <a:lnTo>
                    <a:pt x="13426" y="5870"/>
                  </a:lnTo>
                  <a:lnTo>
                    <a:pt x="13390" y="5870"/>
                  </a:lnTo>
                  <a:lnTo>
                    <a:pt x="13353" y="5797"/>
                  </a:lnTo>
                  <a:lnTo>
                    <a:pt x="13280" y="5760"/>
                  </a:lnTo>
                  <a:lnTo>
                    <a:pt x="13206" y="5723"/>
                  </a:lnTo>
                  <a:lnTo>
                    <a:pt x="13133" y="5760"/>
                  </a:lnTo>
                  <a:lnTo>
                    <a:pt x="12216" y="6237"/>
                  </a:lnTo>
                  <a:lnTo>
                    <a:pt x="11299" y="6677"/>
                  </a:lnTo>
                  <a:lnTo>
                    <a:pt x="10345" y="7081"/>
                  </a:lnTo>
                  <a:lnTo>
                    <a:pt x="9428" y="7484"/>
                  </a:lnTo>
                  <a:lnTo>
                    <a:pt x="8474" y="7851"/>
                  </a:lnTo>
                  <a:lnTo>
                    <a:pt x="7520" y="8181"/>
                  </a:lnTo>
                  <a:lnTo>
                    <a:pt x="6640" y="8474"/>
                  </a:lnTo>
                  <a:lnTo>
                    <a:pt x="6163" y="8658"/>
                  </a:lnTo>
                  <a:lnTo>
                    <a:pt x="5980" y="8768"/>
                  </a:lnTo>
                  <a:lnTo>
                    <a:pt x="5760" y="8878"/>
                  </a:lnTo>
                  <a:lnTo>
                    <a:pt x="5760" y="8915"/>
                  </a:lnTo>
                  <a:lnTo>
                    <a:pt x="5760" y="8951"/>
                  </a:lnTo>
                  <a:lnTo>
                    <a:pt x="6273" y="8951"/>
                  </a:lnTo>
                  <a:lnTo>
                    <a:pt x="6713" y="8805"/>
                  </a:lnTo>
                  <a:lnTo>
                    <a:pt x="7631" y="8511"/>
                  </a:lnTo>
                  <a:lnTo>
                    <a:pt x="8621" y="8144"/>
                  </a:lnTo>
                  <a:lnTo>
                    <a:pt x="9611" y="7777"/>
                  </a:lnTo>
                  <a:lnTo>
                    <a:pt x="10528" y="7411"/>
                  </a:lnTo>
                  <a:lnTo>
                    <a:pt x="11409" y="7007"/>
                  </a:lnTo>
                  <a:lnTo>
                    <a:pt x="12289" y="6604"/>
                  </a:lnTo>
                  <a:lnTo>
                    <a:pt x="13133" y="6163"/>
                  </a:lnTo>
                  <a:lnTo>
                    <a:pt x="13206" y="6200"/>
                  </a:lnTo>
                  <a:lnTo>
                    <a:pt x="13316" y="6200"/>
                  </a:lnTo>
                  <a:lnTo>
                    <a:pt x="13390" y="6163"/>
                  </a:lnTo>
                  <a:lnTo>
                    <a:pt x="13463" y="6090"/>
                  </a:lnTo>
                  <a:lnTo>
                    <a:pt x="13500" y="6053"/>
                  </a:lnTo>
                  <a:lnTo>
                    <a:pt x="13866" y="6714"/>
                  </a:lnTo>
                  <a:lnTo>
                    <a:pt x="13646" y="6787"/>
                  </a:lnTo>
                  <a:lnTo>
                    <a:pt x="13463" y="6860"/>
                  </a:lnTo>
                  <a:lnTo>
                    <a:pt x="12913" y="7081"/>
                  </a:lnTo>
                  <a:lnTo>
                    <a:pt x="12399" y="7337"/>
                  </a:lnTo>
                  <a:lnTo>
                    <a:pt x="11225" y="7961"/>
                  </a:lnTo>
                  <a:lnTo>
                    <a:pt x="10675" y="8254"/>
                  </a:lnTo>
                  <a:lnTo>
                    <a:pt x="10052" y="8548"/>
                  </a:lnTo>
                  <a:lnTo>
                    <a:pt x="9428" y="8768"/>
                  </a:lnTo>
                  <a:lnTo>
                    <a:pt x="8804" y="8951"/>
                  </a:lnTo>
                  <a:lnTo>
                    <a:pt x="7520" y="9318"/>
                  </a:lnTo>
                  <a:lnTo>
                    <a:pt x="6200" y="9722"/>
                  </a:lnTo>
                  <a:lnTo>
                    <a:pt x="5796" y="9868"/>
                  </a:lnTo>
                  <a:lnTo>
                    <a:pt x="5650" y="10015"/>
                  </a:lnTo>
                  <a:lnTo>
                    <a:pt x="5576" y="10052"/>
                  </a:lnTo>
                  <a:lnTo>
                    <a:pt x="5576" y="10015"/>
                  </a:lnTo>
                  <a:lnTo>
                    <a:pt x="5540" y="9978"/>
                  </a:lnTo>
                  <a:lnTo>
                    <a:pt x="5540" y="10015"/>
                  </a:lnTo>
                  <a:lnTo>
                    <a:pt x="5503" y="10088"/>
                  </a:lnTo>
                  <a:lnTo>
                    <a:pt x="5503" y="10198"/>
                  </a:lnTo>
                  <a:lnTo>
                    <a:pt x="5540" y="10235"/>
                  </a:lnTo>
                  <a:lnTo>
                    <a:pt x="5576" y="10235"/>
                  </a:lnTo>
                  <a:lnTo>
                    <a:pt x="5796" y="10125"/>
                  </a:lnTo>
                  <a:lnTo>
                    <a:pt x="6017" y="10052"/>
                  </a:lnTo>
                  <a:lnTo>
                    <a:pt x="6530" y="9942"/>
                  </a:lnTo>
                  <a:lnTo>
                    <a:pt x="7704" y="9575"/>
                  </a:lnTo>
                  <a:lnTo>
                    <a:pt x="8878" y="9281"/>
                  </a:lnTo>
                  <a:lnTo>
                    <a:pt x="9465" y="9098"/>
                  </a:lnTo>
                  <a:lnTo>
                    <a:pt x="10015" y="8878"/>
                  </a:lnTo>
                  <a:lnTo>
                    <a:pt x="10528" y="8695"/>
                  </a:lnTo>
                  <a:lnTo>
                    <a:pt x="11005" y="8438"/>
                  </a:lnTo>
                  <a:lnTo>
                    <a:pt x="11959" y="7924"/>
                  </a:lnTo>
                  <a:lnTo>
                    <a:pt x="12473" y="7667"/>
                  </a:lnTo>
                  <a:lnTo>
                    <a:pt x="12986" y="7411"/>
                  </a:lnTo>
                  <a:lnTo>
                    <a:pt x="13573" y="7191"/>
                  </a:lnTo>
                  <a:lnTo>
                    <a:pt x="13756" y="7117"/>
                  </a:lnTo>
                  <a:lnTo>
                    <a:pt x="14013" y="7044"/>
                  </a:lnTo>
                  <a:lnTo>
                    <a:pt x="14050" y="7081"/>
                  </a:lnTo>
                  <a:lnTo>
                    <a:pt x="14160" y="7081"/>
                  </a:lnTo>
                  <a:lnTo>
                    <a:pt x="14197" y="7191"/>
                  </a:lnTo>
                  <a:lnTo>
                    <a:pt x="13830" y="7374"/>
                  </a:lnTo>
                  <a:lnTo>
                    <a:pt x="13500" y="7594"/>
                  </a:lnTo>
                  <a:lnTo>
                    <a:pt x="12436" y="8218"/>
                  </a:lnTo>
                  <a:lnTo>
                    <a:pt x="11335" y="8768"/>
                  </a:lnTo>
                  <a:lnTo>
                    <a:pt x="10198" y="9245"/>
                  </a:lnTo>
                  <a:lnTo>
                    <a:pt x="9061" y="9685"/>
                  </a:lnTo>
                  <a:lnTo>
                    <a:pt x="7887" y="10088"/>
                  </a:lnTo>
                  <a:lnTo>
                    <a:pt x="6750" y="10455"/>
                  </a:lnTo>
                  <a:lnTo>
                    <a:pt x="6200" y="10639"/>
                  </a:lnTo>
                  <a:lnTo>
                    <a:pt x="5906" y="10749"/>
                  </a:lnTo>
                  <a:lnTo>
                    <a:pt x="5650" y="10895"/>
                  </a:lnTo>
                  <a:lnTo>
                    <a:pt x="5613" y="10932"/>
                  </a:lnTo>
                  <a:lnTo>
                    <a:pt x="5613" y="10969"/>
                  </a:lnTo>
                  <a:lnTo>
                    <a:pt x="5613" y="11005"/>
                  </a:lnTo>
                  <a:lnTo>
                    <a:pt x="5686" y="11042"/>
                  </a:lnTo>
                  <a:lnTo>
                    <a:pt x="5943" y="11005"/>
                  </a:lnTo>
                  <a:lnTo>
                    <a:pt x="6200" y="10969"/>
                  </a:lnTo>
                  <a:lnTo>
                    <a:pt x="6713" y="10822"/>
                  </a:lnTo>
                  <a:lnTo>
                    <a:pt x="7337" y="10602"/>
                  </a:lnTo>
                  <a:lnTo>
                    <a:pt x="7961" y="10419"/>
                  </a:lnTo>
                  <a:lnTo>
                    <a:pt x="9208" y="10015"/>
                  </a:lnTo>
                  <a:lnTo>
                    <a:pt x="10418" y="9538"/>
                  </a:lnTo>
                  <a:lnTo>
                    <a:pt x="11445" y="9061"/>
                  </a:lnTo>
                  <a:lnTo>
                    <a:pt x="12473" y="8584"/>
                  </a:lnTo>
                  <a:lnTo>
                    <a:pt x="13573" y="7961"/>
                  </a:lnTo>
                  <a:lnTo>
                    <a:pt x="14013" y="7741"/>
                  </a:lnTo>
                  <a:lnTo>
                    <a:pt x="14233" y="7594"/>
                  </a:lnTo>
                  <a:lnTo>
                    <a:pt x="14417" y="7447"/>
                  </a:lnTo>
                  <a:lnTo>
                    <a:pt x="14527" y="7594"/>
                  </a:lnTo>
                  <a:lnTo>
                    <a:pt x="14527" y="7631"/>
                  </a:lnTo>
                  <a:lnTo>
                    <a:pt x="14417" y="7961"/>
                  </a:lnTo>
                  <a:lnTo>
                    <a:pt x="14417" y="8328"/>
                  </a:lnTo>
                  <a:lnTo>
                    <a:pt x="14343" y="8254"/>
                  </a:lnTo>
                  <a:lnTo>
                    <a:pt x="14233" y="8254"/>
                  </a:lnTo>
                  <a:lnTo>
                    <a:pt x="13830" y="8438"/>
                  </a:lnTo>
                  <a:lnTo>
                    <a:pt x="13426" y="8658"/>
                  </a:lnTo>
                  <a:lnTo>
                    <a:pt x="12693" y="9135"/>
                  </a:lnTo>
                  <a:lnTo>
                    <a:pt x="12252" y="9428"/>
                  </a:lnTo>
                  <a:lnTo>
                    <a:pt x="11776" y="9685"/>
                  </a:lnTo>
                  <a:lnTo>
                    <a:pt x="11299" y="9942"/>
                  </a:lnTo>
                  <a:lnTo>
                    <a:pt x="10822" y="10125"/>
                  </a:lnTo>
                  <a:lnTo>
                    <a:pt x="8658" y="10822"/>
                  </a:lnTo>
                  <a:lnTo>
                    <a:pt x="7741" y="11115"/>
                  </a:lnTo>
                  <a:lnTo>
                    <a:pt x="7300" y="11262"/>
                  </a:lnTo>
                  <a:lnTo>
                    <a:pt x="6860" y="11446"/>
                  </a:lnTo>
                  <a:lnTo>
                    <a:pt x="5283" y="11409"/>
                  </a:lnTo>
                  <a:lnTo>
                    <a:pt x="5246" y="11189"/>
                  </a:lnTo>
                  <a:lnTo>
                    <a:pt x="5173" y="11115"/>
                  </a:lnTo>
                  <a:lnTo>
                    <a:pt x="5026" y="11115"/>
                  </a:lnTo>
                  <a:lnTo>
                    <a:pt x="4989" y="11189"/>
                  </a:lnTo>
                  <a:lnTo>
                    <a:pt x="4953" y="11409"/>
                  </a:lnTo>
                  <a:lnTo>
                    <a:pt x="4182" y="11336"/>
                  </a:lnTo>
                  <a:lnTo>
                    <a:pt x="3816" y="11336"/>
                  </a:lnTo>
                  <a:lnTo>
                    <a:pt x="3412" y="11372"/>
                  </a:lnTo>
                  <a:lnTo>
                    <a:pt x="3119" y="11409"/>
                  </a:lnTo>
                  <a:lnTo>
                    <a:pt x="2862" y="11556"/>
                  </a:lnTo>
                  <a:lnTo>
                    <a:pt x="2825" y="11005"/>
                  </a:lnTo>
                  <a:lnTo>
                    <a:pt x="2715" y="9428"/>
                  </a:lnTo>
                  <a:lnTo>
                    <a:pt x="2715" y="9171"/>
                  </a:lnTo>
                  <a:lnTo>
                    <a:pt x="2972" y="9171"/>
                  </a:lnTo>
                  <a:lnTo>
                    <a:pt x="3265" y="9135"/>
                  </a:lnTo>
                  <a:lnTo>
                    <a:pt x="3522" y="9061"/>
                  </a:lnTo>
                  <a:lnTo>
                    <a:pt x="3779" y="8988"/>
                  </a:lnTo>
                  <a:lnTo>
                    <a:pt x="4036" y="8841"/>
                  </a:lnTo>
                  <a:lnTo>
                    <a:pt x="4293" y="8695"/>
                  </a:lnTo>
                  <a:lnTo>
                    <a:pt x="4733" y="8401"/>
                  </a:lnTo>
                  <a:lnTo>
                    <a:pt x="5063" y="8108"/>
                  </a:lnTo>
                  <a:lnTo>
                    <a:pt x="5356" y="7777"/>
                  </a:lnTo>
                  <a:lnTo>
                    <a:pt x="5613" y="7447"/>
                  </a:lnTo>
                  <a:lnTo>
                    <a:pt x="5870" y="7117"/>
                  </a:lnTo>
                  <a:lnTo>
                    <a:pt x="6273" y="7007"/>
                  </a:lnTo>
                  <a:lnTo>
                    <a:pt x="6640" y="6824"/>
                  </a:lnTo>
                  <a:lnTo>
                    <a:pt x="7410" y="6420"/>
                  </a:lnTo>
                  <a:lnTo>
                    <a:pt x="8401" y="5980"/>
                  </a:lnTo>
                  <a:lnTo>
                    <a:pt x="9355" y="5577"/>
                  </a:lnTo>
                  <a:lnTo>
                    <a:pt x="10308" y="5246"/>
                  </a:lnTo>
                  <a:lnTo>
                    <a:pt x="11262" y="4880"/>
                  </a:lnTo>
                  <a:lnTo>
                    <a:pt x="12032" y="4623"/>
                  </a:lnTo>
                  <a:lnTo>
                    <a:pt x="12436" y="4403"/>
                  </a:lnTo>
                  <a:lnTo>
                    <a:pt x="12619" y="4219"/>
                  </a:lnTo>
                  <a:lnTo>
                    <a:pt x="12729" y="4183"/>
                  </a:lnTo>
                  <a:close/>
                  <a:moveTo>
                    <a:pt x="2385" y="1"/>
                  </a:moveTo>
                  <a:lnTo>
                    <a:pt x="2238" y="38"/>
                  </a:lnTo>
                  <a:lnTo>
                    <a:pt x="2202" y="74"/>
                  </a:lnTo>
                  <a:lnTo>
                    <a:pt x="2165" y="111"/>
                  </a:lnTo>
                  <a:lnTo>
                    <a:pt x="2055" y="368"/>
                  </a:lnTo>
                  <a:lnTo>
                    <a:pt x="1982" y="515"/>
                  </a:lnTo>
                  <a:lnTo>
                    <a:pt x="1578" y="1432"/>
                  </a:lnTo>
                  <a:lnTo>
                    <a:pt x="1541" y="1542"/>
                  </a:lnTo>
                  <a:lnTo>
                    <a:pt x="1578" y="1615"/>
                  </a:lnTo>
                  <a:lnTo>
                    <a:pt x="1615" y="1688"/>
                  </a:lnTo>
                  <a:lnTo>
                    <a:pt x="1688" y="1762"/>
                  </a:lnTo>
                  <a:lnTo>
                    <a:pt x="1761" y="1798"/>
                  </a:lnTo>
                  <a:lnTo>
                    <a:pt x="1835" y="1798"/>
                  </a:lnTo>
                  <a:lnTo>
                    <a:pt x="1908" y="1762"/>
                  </a:lnTo>
                  <a:lnTo>
                    <a:pt x="1982" y="1652"/>
                  </a:lnTo>
                  <a:lnTo>
                    <a:pt x="2128" y="1358"/>
                  </a:lnTo>
                  <a:lnTo>
                    <a:pt x="2092" y="2165"/>
                  </a:lnTo>
                  <a:lnTo>
                    <a:pt x="2092" y="2972"/>
                  </a:lnTo>
                  <a:lnTo>
                    <a:pt x="2055" y="4073"/>
                  </a:lnTo>
                  <a:lnTo>
                    <a:pt x="1982" y="4109"/>
                  </a:lnTo>
                  <a:lnTo>
                    <a:pt x="1835" y="4073"/>
                  </a:lnTo>
                  <a:lnTo>
                    <a:pt x="1725" y="3999"/>
                  </a:lnTo>
                  <a:lnTo>
                    <a:pt x="1615" y="3999"/>
                  </a:lnTo>
                  <a:lnTo>
                    <a:pt x="1541" y="4036"/>
                  </a:lnTo>
                  <a:lnTo>
                    <a:pt x="1505" y="4109"/>
                  </a:lnTo>
                  <a:lnTo>
                    <a:pt x="1541" y="4219"/>
                  </a:lnTo>
                  <a:lnTo>
                    <a:pt x="1651" y="4293"/>
                  </a:lnTo>
                  <a:lnTo>
                    <a:pt x="1761" y="4366"/>
                  </a:lnTo>
                  <a:lnTo>
                    <a:pt x="1908" y="4403"/>
                  </a:lnTo>
                  <a:lnTo>
                    <a:pt x="2055" y="4439"/>
                  </a:lnTo>
                  <a:lnTo>
                    <a:pt x="2055" y="5540"/>
                  </a:lnTo>
                  <a:lnTo>
                    <a:pt x="1908" y="5577"/>
                  </a:lnTo>
                  <a:lnTo>
                    <a:pt x="1651" y="5613"/>
                  </a:lnTo>
                  <a:lnTo>
                    <a:pt x="1615" y="5687"/>
                  </a:lnTo>
                  <a:lnTo>
                    <a:pt x="1541" y="5723"/>
                  </a:lnTo>
                  <a:lnTo>
                    <a:pt x="1541" y="5760"/>
                  </a:lnTo>
                  <a:lnTo>
                    <a:pt x="1505" y="5797"/>
                  </a:lnTo>
                  <a:lnTo>
                    <a:pt x="1541" y="5833"/>
                  </a:lnTo>
                  <a:lnTo>
                    <a:pt x="1578" y="5833"/>
                  </a:lnTo>
                  <a:lnTo>
                    <a:pt x="1651" y="5907"/>
                  </a:lnTo>
                  <a:lnTo>
                    <a:pt x="2055" y="5907"/>
                  </a:lnTo>
                  <a:lnTo>
                    <a:pt x="2092" y="6200"/>
                  </a:lnTo>
                  <a:lnTo>
                    <a:pt x="2092" y="7154"/>
                  </a:lnTo>
                  <a:lnTo>
                    <a:pt x="1835" y="7227"/>
                  </a:lnTo>
                  <a:lnTo>
                    <a:pt x="1541" y="7374"/>
                  </a:lnTo>
                  <a:lnTo>
                    <a:pt x="1505" y="7411"/>
                  </a:lnTo>
                  <a:lnTo>
                    <a:pt x="1505" y="7447"/>
                  </a:lnTo>
                  <a:lnTo>
                    <a:pt x="1541" y="7484"/>
                  </a:lnTo>
                  <a:lnTo>
                    <a:pt x="1578" y="7521"/>
                  </a:lnTo>
                  <a:lnTo>
                    <a:pt x="2092" y="7521"/>
                  </a:lnTo>
                  <a:lnTo>
                    <a:pt x="2165" y="8951"/>
                  </a:lnTo>
                  <a:lnTo>
                    <a:pt x="2165" y="8988"/>
                  </a:lnTo>
                  <a:lnTo>
                    <a:pt x="1982" y="8951"/>
                  </a:lnTo>
                  <a:lnTo>
                    <a:pt x="1578" y="8951"/>
                  </a:lnTo>
                  <a:lnTo>
                    <a:pt x="1505" y="8988"/>
                  </a:lnTo>
                  <a:lnTo>
                    <a:pt x="1468" y="9061"/>
                  </a:lnTo>
                  <a:lnTo>
                    <a:pt x="1468" y="9135"/>
                  </a:lnTo>
                  <a:lnTo>
                    <a:pt x="1541" y="9208"/>
                  </a:lnTo>
                  <a:lnTo>
                    <a:pt x="1688" y="9245"/>
                  </a:lnTo>
                  <a:lnTo>
                    <a:pt x="1835" y="9318"/>
                  </a:lnTo>
                  <a:lnTo>
                    <a:pt x="2202" y="9391"/>
                  </a:lnTo>
                  <a:lnTo>
                    <a:pt x="2238" y="10419"/>
                  </a:lnTo>
                  <a:lnTo>
                    <a:pt x="2018" y="10419"/>
                  </a:lnTo>
                  <a:lnTo>
                    <a:pt x="1798" y="10455"/>
                  </a:lnTo>
                  <a:lnTo>
                    <a:pt x="1725" y="10529"/>
                  </a:lnTo>
                  <a:lnTo>
                    <a:pt x="1651" y="10602"/>
                  </a:lnTo>
                  <a:lnTo>
                    <a:pt x="1578" y="10675"/>
                  </a:lnTo>
                  <a:lnTo>
                    <a:pt x="1615" y="10749"/>
                  </a:lnTo>
                  <a:lnTo>
                    <a:pt x="1688" y="10822"/>
                  </a:lnTo>
                  <a:lnTo>
                    <a:pt x="2128" y="10822"/>
                  </a:lnTo>
                  <a:lnTo>
                    <a:pt x="2275" y="10859"/>
                  </a:lnTo>
                  <a:lnTo>
                    <a:pt x="2275" y="10895"/>
                  </a:lnTo>
                  <a:lnTo>
                    <a:pt x="2312" y="11702"/>
                  </a:lnTo>
                  <a:lnTo>
                    <a:pt x="2348" y="11959"/>
                  </a:lnTo>
                  <a:lnTo>
                    <a:pt x="2385" y="12106"/>
                  </a:lnTo>
                  <a:lnTo>
                    <a:pt x="2495" y="12216"/>
                  </a:lnTo>
                  <a:lnTo>
                    <a:pt x="2568" y="12253"/>
                  </a:lnTo>
                  <a:lnTo>
                    <a:pt x="2679" y="12253"/>
                  </a:lnTo>
                  <a:lnTo>
                    <a:pt x="2752" y="12216"/>
                  </a:lnTo>
                  <a:lnTo>
                    <a:pt x="2789" y="12143"/>
                  </a:lnTo>
                  <a:lnTo>
                    <a:pt x="2825" y="12106"/>
                  </a:lnTo>
                  <a:lnTo>
                    <a:pt x="3009" y="11959"/>
                  </a:lnTo>
                  <a:lnTo>
                    <a:pt x="3265" y="11886"/>
                  </a:lnTo>
                  <a:lnTo>
                    <a:pt x="3486" y="11849"/>
                  </a:lnTo>
                  <a:lnTo>
                    <a:pt x="3742" y="11849"/>
                  </a:lnTo>
                  <a:lnTo>
                    <a:pt x="3742" y="12033"/>
                  </a:lnTo>
                  <a:lnTo>
                    <a:pt x="3742" y="12216"/>
                  </a:lnTo>
                  <a:lnTo>
                    <a:pt x="3816" y="12363"/>
                  </a:lnTo>
                  <a:lnTo>
                    <a:pt x="3889" y="12509"/>
                  </a:lnTo>
                  <a:lnTo>
                    <a:pt x="3962" y="12583"/>
                  </a:lnTo>
                  <a:lnTo>
                    <a:pt x="4036" y="12546"/>
                  </a:lnTo>
                  <a:lnTo>
                    <a:pt x="4109" y="12509"/>
                  </a:lnTo>
                  <a:lnTo>
                    <a:pt x="4146" y="12436"/>
                  </a:lnTo>
                  <a:lnTo>
                    <a:pt x="4072" y="12216"/>
                  </a:lnTo>
                  <a:lnTo>
                    <a:pt x="4036" y="12069"/>
                  </a:lnTo>
                  <a:lnTo>
                    <a:pt x="4036" y="11886"/>
                  </a:lnTo>
                  <a:lnTo>
                    <a:pt x="5063" y="11922"/>
                  </a:lnTo>
                  <a:lnTo>
                    <a:pt x="5063" y="12143"/>
                  </a:lnTo>
                  <a:lnTo>
                    <a:pt x="5100" y="12619"/>
                  </a:lnTo>
                  <a:lnTo>
                    <a:pt x="5136" y="12693"/>
                  </a:lnTo>
                  <a:lnTo>
                    <a:pt x="5173" y="12766"/>
                  </a:lnTo>
                  <a:lnTo>
                    <a:pt x="5320" y="12766"/>
                  </a:lnTo>
                  <a:lnTo>
                    <a:pt x="5466" y="12729"/>
                  </a:lnTo>
                  <a:lnTo>
                    <a:pt x="5503" y="12619"/>
                  </a:lnTo>
                  <a:lnTo>
                    <a:pt x="5540" y="12473"/>
                  </a:lnTo>
                  <a:lnTo>
                    <a:pt x="5466" y="12363"/>
                  </a:lnTo>
                  <a:lnTo>
                    <a:pt x="5393" y="12326"/>
                  </a:lnTo>
                  <a:lnTo>
                    <a:pt x="5356" y="12106"/>
                  </a:lnTo>
                  <a:lnTo>
                    <a:pt x="5283" y="11922"/>
                  </a:lnTo>
                  <a:lnTo>
                    <a:pt x="5906" y="11959"/>
                  </a:lnTo>
                  <a:lnTo>
                    <a:pt x="6493" y="11959"/>
                  </a:lnTo>
                  <a:lnTo>
                    <a:pt x="6493" y="11996"/>
                  </a:lnTo>
                  <a:lnTo>
                    <a:pt x="6457" y="12179"/>
                  </a:lnTo>
                  <a:lnTo>
                    <a:pt x="6420" y="12399"/>
                  </a:lnTo>
                  <a:lnTo>
                    <a:pt x="6457" y="12583"/>
                  </a:lnTo>
                  <a:lnTo>
                    <a:pt x="6567" y="12766"/>
                  </a:lnTo>
                  <a:lnTo>
                    <a:pt x="6603" y="12840"/>
                  </a:lnTo>
                  <a:lnTo>
                    <a:pt x="6677" y="12876"/>
                  </a:lnTo>
                  <a:lnTo>
                    <a:pt x="6750" y="12876"/>
                  </a:lnTo>
                  <a:lnTo>
                    <a:pt x="6824" y="12840"/>
                  </a:lnTo>
                  <a:lnTo>
                    <a:pt x="6897" y="12766"/>
                  </a:lnTo>
                  <a:lnTo>
                    <a:pt x="6897" y="12729"/>
                  </a:lnTo>
                  <a:lnTo>
                    <a:pt x="6897" y="12656"/>
                  </a:lnTo>
                  <a:lnTo>
                    <a:pt x="6824" y="12619"/>
                  </a:lnTo>
                  <a:lnTo>
                    <a:pt x="6787" y="12583"/>
                  </a:lnTo>
                  <a:lnTo>
                    <a:pt x="6713" y="12399"/>
                  </a:lnTo>
                  <a:lnTo>
                    <a:pt x="6677" y="12216"/>
                  </a:lnTo>
                  <a:lnTo>
                    <a:pt x="6640" y="11996"/>
                  </a:lnTo>
                  <a:lnTo>
                    <a:pt x="6640" y="11959"/>
                  </a:lnTo>
                  <a:lnTo>
                    <a:pt x="7924" y="11996"/>
                  </a:lnTo>
                  <a:lnTo>
                    <a:pt x="7851" y="12033"/>
                  </a:lnTo>
                  <a:lnTo>
                    <a:pt x="7814" y="12106"/>
                  </a:lnTo>
                  <a:lnTo>
                    <a:pt x="7777" y="12253"/>
                  </a:lnTo>
                  <a:lnTo>
                    <a:pt x="7777" y="12399"/>
                  </a:lnTo>
                  <a:lnTo>
                    <a:pt x="7777" y="12509"/>
                  </a:lnTo>
                  <a:lnTo>
                    <a:pt x="7814" y="12619"/>
                  </a:lnTo>
                  <a:lnTo>
                    <a:pt x="7887" y="12729"/>
                  </a:lnTo>
                  <a:lnTo>
                    <a:pt x="7961" y="12766"/>
                  </a:lnTo>
                  <a:lnTo>
                    <a:pt x="8034" y="12729"/>
                  </a:lnTo>
                  <a:lnTo>
                    <a:pt x="8107" y="12693"/>
                  </a:lnTo>
                  <a:lnTo>
                    <a:pt x="8144" y="12619"/>
                  </a:lnTo>
                  <a:lnTo>
                    <a:pt x="8107" y="12473"/>
                  </a:lnTo>
                  <a:lnTo>
                    <a:pt x="8071" y="12289"/>
                  </a:lnTo>
                  <a:lnTo>
                    <a:pt x="8071" y="12179"/>
                  </a:lnTo>
                  <a:lnTo>
                    <a:pt x="8034" y="12106"/>
                  </a:lnTo>
                  <a:lnTo>
                    <a:pt x="8034" y="12033"/>
                  </a:lnTo>
                  <a:lnTo>
                    <a:pt x="8034" y="11996"/>
                  </a:lnTo>
                  <a:lnTo>
                    <a:pt x="9391" y="11996"/>
                  </a:lnTo>
                  <a:lnTo>
                    <a:pt x="9318" y="12216"/>
                  </a:lnTo>
                  <a:lnTo>
                    <a:pt x="9318" y="12473"/>
                  </a:lnTo>
                  <a:lnTo>
                    <a:pt x="9355" y="12546"/>
                  </a:lnTo>
                  <a:lnTo>
                    <a:pt x="9428" y="12583"/>
                  </a:lnTo>
                  <a:lnTo>
                    <a:pt x="9611" y="12583"/>
                  </a:lnTo>
                  <a:lnTo>
                    <a:pt x="9685" y="12546"/>
                  </a:lnTo>
                  <a:lnTo>
                    <a:pt x="9721" y="12473"/>
                  </a:lnTo>
                  <a:lnTo>
                    <a:pt x="9721" y="12436"/>
                  </a:lnTo>
                  <a:lnTo>
                    <a:pt x="9721" y="12363"/>
                  </a:lnTo>
                  <a:lnTo>
                    <a:pt x="9611" y="12326"/>
                  </a:lnTo>
                  <a:lnTo>
                    <a:pt x="9611" y="11996"/>
                  </a:lnTo>
                  <a:lnTo>
                    <a:pt x="10638" y="11996"/>
                  </a:lnTo>
                  <a:lnTo>
                    <a:pt x="10675" y="12253"/>
                  </a:lnTo>
                  <a:lnTo>
                    <a:pt x="10748" y="12509"/>
                  </a:lnTo>
                  <a:lnTo>
                    <a:pt x="10822" y="12583"/>
                  </a:lnTo>
                  <a:lnTo>
                    <a:pt x="10969" y="12583"/>
                  </a:lnTo>
                  <a:lnTo>
                    <a:pt x="11005" y="12509"/>
                  </a:lnTo>
                  <a:lnTo>
                    <a:pt x="11042" y="12399"/>
                  </a:lnTo>
                  <a:lnTo>
                    <a:pt x="10969" y="12179"/>
                  </a:lnTo>
                  <a:lnTo>
                    <a:pt x="10895" y="11996"/>
                  </a:lnTo>
                  <a:lnTo>
                    <a:pt x="12106" y="11996"/>
                  </a:lnTo>
                  <a:lnTo>
                    <a:pt x="12069" y="12069"/>
                  </a:lnTo>
                  <a:lnTo>
                    <a:pt x="12032" y="12143"/>
                  </a:lnTo>
                  <a:lnTo>
                    <a:pt x="11996" y="12363"/>
                  </a:lnTo>
                  <a:lnTo>
                    <a:pt x="12032" y="12473"/>
                  </a:lnTo>
                  <a:lnTo>
                    <a:pt x="12069" y="12619"/>
                  </a:lnTo>
                  <a:lnTo>
                    <a:pt x="12142" y="12729"/>
                  </a:lnTo>
                  <a:lnTo>
                    <a:pt x="12216" y="12803"/>
                  </a:lnTo>
                  <a:lnTo>
                    <a:pt x="12289" y="12840"/>
                  </a:lnTo>
                  <a:lnTo>
                    <a:pt x="12362" y="12803"/>
                  </a:lnTo>
                  <a:lnTo>
                    <a:pt x="12399" y="12766"/>
                  </a:lnTo>
                  <a:lnTo>
                    <a:pt x="12399" y="12693"/>
                  </a:lnTo>
                  <a:lnTo>
                    <a:pt x="12362" y="12546"/>
                  </a:lnTo>
                  <a:lnTo>
                    <a:pt x="12289" y="12363"/>
                  </a:lnTo>
                  <a:lnTo>
                    <a:pt x="12252" y="12179"/>
                  </a:lnTo>
                  <a:lnTo>
                    <a:pt x="12252" y="11959"/>
                  </a:lnTo>
                  <a:lnTo>
                    <a:pt x="13353" y="11959"/>
                  </a:lnTo>
                  <a:lnTo>
                    <a:pt x="13280" y="12106"/>
                  </a:lnTo>
                  <a:lnTo>
                    <a:pt x="13243" y="12253"/>
                  </a:lnTo>
                  <a:lnTo>
                    <a:pt x="13243" y="12436"/>
                  </a:lnTo>
                  <a:lnTo>
                    <a:pt x="13316" y="12583"/>
                  </a:lnTo>
                  <a:lnTo>
                    <a:pt x="13353" y="12619"/>
                  </a:lnTo>
                  <a:lnTo>
                    <a:pt x="13426" y="12656"/>
                  </a:lnTo>
                  <a:lnTo>
                    <a:pt x="13500" y="12656"/>
                  </a:lnTo>
                  <a:lnTo>
                    <a:pt x="13573" y="12583"/>
                  </a:lnTo>
                  <a:lnTo>
                    <a:pt x="13610" y="12436"/>
                  </a:lnTo>
                  <a:lnTo>
                    <a:pt x="13536" y="12216"/>
                  </a:lnTo>
                  <a:lnTo>
                    <a:pt x="13536" y="12069"/>
                  </a:lnTo>
                  <a:lnTo>
                    <a:pt x="13573" y="11922"/>
                  </a:lnTo>
                  <a:lnTo>
                    <a:pt x="14563" y="11886"/>
                  </a:lnTo>
                  <a:lnTo>
                    <a:pt x="14563" y="11886"/>
                  </a:lnTo>
                  <a:lnTo>
                    <a:pt x="14527" y="12363"/>
                  </a:lnTo>
                  <a:lnTo>
                    <a:pt x="14563" y="12436"/>
                  </a:lnTo>
                  <a:lnTo>
                    <a:pt x="14637" y="12509"/>
                  </a:lnTo>
                  <a:lnTo>
                    <a:pt x="14747" y="12509"/>
                  </a:lnTo>
                  <a:lnTo>
                    <a:pt x="14820" y="12473"/>
                  </a:lnTo>
                  <a:lnTo>
                    <a:pt x="14893" y="12399"/>
                  </a:lnTo>
                  <a:lnTo>
                    <a:pt x="14967" y="12289"/>
                  </a:lnTo>
                  <a:lnTo>
                    <a:pt x="14967" y="12179"/>
                  </a:lnTo>
                  <a:lnTo>
                    <a:pt x="14967" y="12069"/>
                  </a:lnTo>
                  <a:lnTo>
                    <a:pt x="14930" y="11996"/>
                  </a:lnTo>
                  <a:lnTo>
                    <a:pt x="14857" y="11959"/>
                  </a:lnTo>
                  <a:lnTo>
                    <a:pt x="14857" y="11886"/>
                  </a:lnTo>
                  <a:lnTo>
                    <a:pt x="16618" y="11776"/>
                  </a:lnTo>
                  <a:lnTo>
                    <a:pt x="16654" y="11812"/>
                  </a:lnTo>
                  <a:lnTo>
                    <a:pt x="16544" y="11996"/>
                  </a:lnTo>
                  <a:lnTo>
                    <a:pt x="16361" y="12179"/>
                  </a:lnTo>
                  <a:lnTo>
                    <a:pt x="16287" y="12289"/>
                  </a:lnTo>
                  <a:lnTo>
                    <a:pt x="16251" y="12363"/>
                  </a:lnTo>
                  <a:lnTo>
                    <a:pt x="16287" y="12436"/>
                  </a:lnTo>
                  <a:lnTo>
                    <a:pt x="16324" y="12509"/>
                  </a:lnTo>
                  <a:lnTo>
                    <a:pt x="16397" y="12546"/>
                  </a:lnTo>
                  <a:lnTo>
                    <a:pt x="16471" y="12583"/>
                  </a:lnTo>
                  <a:lnTo>
                    <a:pt x="16544" y="12583"/>
                  </a:lnTo>
                  <a:lnTo>
                    <a:pt x="16581" y="12546"/>
                  </a:lnTo>
                  <a:lnTo>
                    <a:pt x="16728" y="12473"/>
                  </a:lnTo>
                  <a:lnTo>
                    <a:pt x="16801" y="12363"/>
                  </a:lnTo>
                  <a:lnTo>
                    <a:pt x="16984" y="12106"/>
                  </a:lnTo>
                  <a:lnTo>
                    <a:pt x="17461" y="11482"/>
                  </a:lnTo>
                  <a:lnTo>
                    <a:pt x="17461" y="11409"/>
                  </a:lnTo>
                  <a:lnTo>
                    <a:pt x="17461" y="11336"/>
                  </a:lnTo>
                  <a:lnTo>
                    <a:pt x="17461" y="11262"/>
                  </a:lnTo>
                  <a:lnTo>
                    <a:pt x="17425" y="11189"/>
                  </a:lnTo>
                  <a:lnTo>
                    <a:pt x="17058" y="10895"/>
                  </a:lnTo>
                  <a:lnTo>
                    <a:pt x="16728" y="10639"/>
                  </a:lnTo>
                  <a:lnTo>
                    <a:pt x="16654" y="10602"/>
                  </a:lnTo>
                  <a:lnTo>
                    <a:pt x="16581" y="10602"/>
                  </a:lnTo>
                  <a:lnTo>
                    <a:pt x="16544" y="10639"/>
                  </a:lnTo>
                  <a:lnTo>
                    <a:pt x="16471" y="10675"/>
                  </a:lnTo>
                  <a:lnTo>
                    <a:pt x="16434" y="10785"/>
                  </a:lnTo>
                  <a:lnTo>
                    <a:pt x="16434" y="10859"/>
                  </a:lnTo>
                  <a:lnTo>
                    <a:pt x="16471" y="10932"/>
                  </a:lnTo>
                  <a:lnTo>
                    <a:pt x="16801" y="11226"/>
                  </a:lnTo>
                  <a:lnTo>
                    <a:pt x="13940" y="11372"/>
                  </a:lnTo>
                  <a:lnTo>
                    <a:pt x="14050" y="11336"/>
                  </a:lnTo>
                  <a:lnTo>
                    <a:pt x="14270" y="11189"/>
                  </a:lnTo>
                  <a:lnTo>
                    <a:pt x="14343" y="11115"/>
                  </a:lnTo>
                  <a:lnTo>
                    <a:pt x="14417" y="11005"/>
                  </a:lnTo>
                  <a:lnTo>
                    <a:pt x="14417" y="10932"/>
                  </a:lnTo>
                  <a:lnTo>
                    <a:pt x="14380" y="10895"/>
                  </a:lnTo>
                  <a:lnTo>
                    <a:pt x="14233" y="10895"/>
                  </a:lnTo>
                  <a:lnTo>
                    <a:pt x="14123" y="10932"/>
                  </a:lnTo>
                  <a:lnTo>
                    <a:pt x="13903" y="11079"/>
                  </a:lnTo>
                  <a:lnTo>
                    <a:pt x="13720" y="11226"/>
                  </a:lnTo>
                  <a:lnTo>
                    <a:pt x="13573" y="11409"/>
                  </a:lnTo>
                  <a:lnTo>
                    <a:pt x="12289" y="11446"/>
                  </a:lnTo>
                  <a:lnTo>
                    <a:pt x="12546" y="11336"/>
                  </a:lnTo>
                  <a:lnTo>
                    <a:pt x="12839" y="11226"/>
                  </a:lnTo>
                  <a:lnTo>
                    <a:pt x="13169" y="11079"/>
                  </a:lnTo>
                  <a:lnTo>
                    <a:pt x="13500" y="10895"/>
                  </a:lnTo>
                  <a:lnTo>
                    <a:pt x="13793" y="10675"/>
                  </a:lnTo>
                  <a:lnTo>
                    <a:pt x="14050" y="10419"/>
                  </a:lnTo>
                  <a:lnTo>
                    <a:pt x="14087" y="10308"/>
                  </a:lnTo>
                  <a:lnTo>
                    <a:pt x="14050" y="10235"/>
                  </a:lnTo>
                  <a:lnTo>
                    <a:pt x="13976" y="10198"/>
                  </a:lnTo>
                  <a:lnTo>
                    <a:pt x="13903" y="10235"/>
                  </a:lnTo>
                  <a:lnTo>
                    <a:pt x="13646" y="10382"/>
                  </a:lnTo>
                  <a:lnTo>
                    <a:pt x="13390" y="10565"/>
                  </a:lnTo>
                  <a:lnTo>
                    <a:pt x="13133" y="10749"/>
                  </a:lnTo>
                  <a:lnTo>
                    <a:pt x="12876" y="10895"/>
                  </a:lnTo>
                  <a:lnTo>
                    <a:pt x="12583" y="11042"/>
                  </a:lnTo>
                  <a:lnTo>
                    <a:pt x="12289" y="11152"/>
                  </a:lnTo>
                  <a:lnTo>
                    <a:pt x="11996" y="11299"/>
                  </a:lnTo>
                  <a:lnTo>
                    <a:pt x="11702" y="11446"/>
                  </a:lnTo>
                  <a:lnTo>
                    <a:pt x="10162" y="11482"/>
                  </a:lnTo>
                  <a:lnTo>
                    <a:pt x="10602" y="11299"/>
                  </a:lnTo>
                  <a:lnTo>
                    <a:pt x="12216" y="10639"/>
                  </a:lnTo>
                  <a:lnTo>
                    <a:pt x="12766" y="10455"/>
                  </a:lnTo>
                  <a:lnTo>
                    <a:pt x="13316" y="10162"/>
                  </a:lnTo>
                  <a:lnTo>
                    <a:pt x="13573" y="10015"/>
                  </a:lnTo>
                  <a:lnTo>
                    <a:pt x="13793" y="9832"/>
                  </a:lnTo>
                  <a:lnTo>
                    <a:pt x="13976" y="9612"/>
                  </a:lnTo>
                  <a:lnTo>
                    <a:pt x="14087" y="9355"/>
                  </a:lnTo>
                  <a:lnTo>
                    <a:pt x="14087" y="9245"/>
                  </a:lnTo>
                  <a:lnTo>
                    <a:pt x="14050" y="9208"/>
                  </a:lnTo>
                  <a:lnTo>
                    <a:pt x="13940" y="9171"/>
                  </a:lnTo>
                  <a:lnTo>
                    <a:pt x="13866" y="9208"/>
                  </a:lnTo>
                  <a:lnTo>
                    <a:pt x="13463" y="9612"/>
                  </a:lnTo>
                  <a:lnTo>
                    <a:pt x="13243" y="9795"/>
                  </a:lnTo>
                  <a:lnTo>
                    <a:pt x="12986" y="9978"/>
                  </a:lnTo>
                  <a:lnTo>
                    <a:pt x="12693" y="10125"/>
                  </a:lnTo>
                  <a:lnTo>
                    <a:pt x="12399" y="10235"/>
                  </a:lnTo>
                  <a:lnTo>
                    <a:pt x="11776" y="10492"/>
                  </a:lnTo>
                  <a:lnTo>
                    <a:pt x="10418" y="11042"/>
                  </a:lnTo>
                  <a:lnTo>
                    <a:pt x="9905" y="11262"/>
                  </a:lnTo>
                  <a:lnTo>
                    <a:pt x="9428" y="11482"/>
                  </a:lnTo>
                  <a:lnTo>
                    <a:pt x="7667" y="11482"/>
                  </a:lnTo>
                  <a:lnTo>
                    <a:pt x="8621" y="11152"/>
                  </a:lnTo>
                  <a:lnTo>
                    <a:pt x="10895" y="10419"/>
                  </a:lnTo>
                  <a:lnTo>
                    <a:pt x="11335" y="10235"/>
                  </a:lnTo>
                  <a:lnTo>
                    <a:pt x="11776" y="10052"/>
                  </a:lnTo>
                  <a:lnTo>
                    <a:pt x="12179" y="9832"/>
                  </a:lnTo>
                  <a:lnTo>
                    <a:pt x="12583" y="9575"/>
                  </a:lnTo>
                  <a:lnTo>
                    <a:pt x="13426" y="9025"/>
                  </a:lnTo>
                  <a:lnTo>
                    <a:pt x="13866" y="8768"/>
                  </a:lnTo>
                  <a:lnTo>
                    <a:pt x="14307" y="8548"/>
                  </a:lnTo>
                  <a:lnTo>
                    <a:pt x="14380" y="8511"/>
                  </a:lnTo>
                  <a:lnTo>
                    <a:pt x="14417" y="8474"/>
                  </a:lnTo>
                  <a:lnTo>
                    <a:pt x="14417" y="8841"/>
                  </a:lnTo>
                  <a:lnTo>
                    <a:pt x="14453" y="8915"/>
                  </a:lnTo>
                  <a:lnTo>
                    <a:pt x="14490" y="8951"/>
                  </a:lnTo>
                  <a:lnTo>
                    <a:pt x="14527" y="8988"/>
                  </a:lnTo>
                  <a:lnTo>
                    <a:pt x="14600" y="9025"/>
                  </a:lnTo>
                  <a:lnTo>
                    <a:pt x="14673" y="8988"/>
                  </a:lnTo>
                  <a:lnTo>
                    <a:pt x="14747" y="8951"/>
                  </a:lnTo>
                  <a:lnTo>
                    <a:pt x="14783" y="8915"/>
                  </a:lnTo>
                  <a:lnTo>
                    <a:pt x="14783" y="8841"/>
                  </a:lnTo>
                  <a:lnTo>
                    <a:pt x="14783" y="8291"/>
                  </a:lnTo>
                  <a:lnTo>
                    <a:pt x="14747" y="8034"/>
                  </a:lnTo>
                  <a:lnTo>
                    <a:pt x="14673" y="7777"/>
                  </a:lnTo>
                  <a:lnTo>
                    <a:pt x="15077" y="8181"/>
                  </a:lnTo>
                  <a:lnTo>
                    <a:pt x="15517" y="8584"/>
                  </a:lnTo>
                  <a:lnTo>
                    <a:pt x="15737" y="8768"/>
                  </a:lnTo>
                  <a:lnTo>
                    <a:pt x="15847" y="8841"/>
                  </a:lnTo>
                  <a:lnTo>
                    <a:pt x="15994" y="8878"/>
                  </a:lnTo>
                  <a:lnTo>
                    <a:pt x="16361" y="8915"/>
                  </a:lnTo>
                  <a:lnTo>
                    <a:pt x="16764" y="8915"/>
                  </a:lnTo>
                  <a:lnTo>
                    <a:pt x="17204" y="8878"/>
                  </a:lnTo>
                  <a:lnTo>
                    <a:pt x="17608" y="8731"/>
                  </a:lnTo>
                  <a:lnTo>
                    <a:pt x="17681" y="8695"/>
                  </a:lnTo>
                  <a:lnTo>
                    <a:pt x="17755" y="8584"/>
                  </a:lnTo>
                  <a:lnTo>
                    <a:pt x="17791" y="8511"/>
                  </a:lnTo>
                  <a:lnTo>
                    <a:pt x="17755" y="8438"/>
                  </a:lnTo>
                  <a:lnTo>
                    <a:pt x="17718" y="8328"/>
                  </a:lnTo>
                  <a:lnTo>
                    <a:pt x="17681" y="8291"/>
                  </a:lnTo>
                  <a:lnTo>
                    <a:pt x="17571" y="8254"/>
                  </a:lnTo>
                  <a:lnTo>
                    <a:pt x="17461" y="8254"/>
                  </a:lnTo>
                  <a:lnTo>
                    <a:pt x="17131" y="8364"/>
                  </a:lnTo>
                  <a:lnTo>
                    <a:pt x="16764" y="8401"/>
                  </a:lnTo>
                  <a:lnTo>
                    <a:pt x="16397" y="8438"/>
                  </a:lnTo>
                  <a:lnTo>
                    <a:pt x="16177" y="8401"/>
                  </a:lnTo>
                  <a:lnTo>
                    <a:pt x="16031" y="8364"/>
                  </a:lnTo>
                  <a:lnTo>
                    <a:pt x="15480" y="7888"/>
                  </a:lnTo>
                  <a:lnTo>
                    <a:pt x="15004" y="7374"/>
                  </a:lnTo>
                  <a:lnTo>
                    <a:pt x="14563" y="6824"/>
                  </a:lnTo>
                  <a:lnTo>
                    <a:pt x="14160" y="6237"/>
                  </a:lnTo>
                  <a:lnTo>
                    <a:pt x="13830" y="5613"/>
                  </a:lnTo>
                  <a:lnTo>
                    <a:pt x="13536" y="4990"/>
                  </a:lnTo>
                  <a:lnTo>
                    <a:pt x="13096" y="3926"/>
                  </a:lnTo>
                  <a:lnTo>
                    <a:pt x="12803" y="3412"/>
                  </a:lnTo>
                  <a:lnTo>
                    <a:pt x="12509" y="2936"/>
                  </a:lnTo>
                  <a:lnTo>
                    <a:pt x="12326" y="2752"/>
                  </a:lnTo>
                  <a:lnTo>
                    <a:pt x="12142" y="2532"/>
                  </a:lnTo>
                  <a:lnTo>
                    <a:pt x="11959" y="2349"/>
                  </a:lnTo>
                  <a:lnTo>
                    <a:pt x="11739" y="2202"/>
                  </a:lnTo>
                  <a:lnTo>
                    <a:pt x="11482" y="2092"/>
                  </a:lnTo>
                  <a:lnTo>
                    <a:pt x="11225" y="1982"/>
                  </a:lnTo>
                  <a:lnTo>
                    <a:pt x="10932" y="1908"/>
                  </a:lnTo>
                  <a:lnTo>
                    <a:pt x="10602" y="1872"/>
                  </a:lnTo>
                  <a:lnTo>
                    <a:pt x="10308" y="1872"/>
                  </a:lnTo>
                  <a:lnTo>
                    <a:pt x="9978" y="1908"/>
                  </a:lnTo>
                  <a:lnTo>
                    <a:pt x="9685" y="1982"/>
                  </a:lnTo>
                  <a:lnTo>
                    <a:pt x="9391" y="2055"/>
                  </a:lnTo>
                  <a:lnTo>
                    <a:pt x="9098" y="2202"/>
                  </a:lnTo>
                  <a:lnTo>
                    <a:pt x="8841" y="2349"/>
                  </a:lnTo>
                  <a:lnTo>
                    <a:pt x="8584" y="2495"/>
                  </a:lnTo>
                  <a:lnTo>
                    <a:pt x="8327" y="2715"/>
                  </a:lnTo>
                  <a:lnTo>
                    <a:pt x="7887" y="3119"/>
                  </a:lnTo>
                  <a:lnTo>
                    <a:pt x="7484" y="3632"/>
                  </a:lnTo>
                  <a:lnTo>
                    <a:pt x="7117" y="4146"/>
                  </a:lnTo>
                  <a:lnTo>
                    <a:pt x="6787" y="4660"/>
                  </a:lnTo>
                  <a:lnTo>
                    <a:pt x="6127" y="5833"/>
                  </a:lnTo>
                  <a:lnTo>
                    <a:pt x="5796" y="6457"/>
                  </a:lnTo>
                  <a:lnTo>
                    <a:pt x="5430" y="7044"/>
                  </a:lnTo>
                  <a:lnTo>
                    <a:pt x="4989" y="7594"/>
                  </a:lnTo>
                  <a:lnTo>
                    <a:pt x="4769" y="7851"/>
                  </a:lnTo>
                  <a:lnTo>
                    <a:pt x="4513" y="8071"/>
                  </a:lnTo>
                  <a:lnTo>
                    <a:pt x="4256" y="8291"/>
                  </a:lnTo>
                  <a:lnTo>
                    <a:pt x="3962" y="8474"/>
                  </a:lnTo>
                  <a:lnTo>
                    <a:pt x="3669" y="8621"/>
                  </a:lnTo>
                  <a:lnTo>
                    <a:pt x="3339" y="8731"/>
                  </a:lnTo>
                  <a:lnTo>
                    <a:pt x="3009" y="8841"/>
                  </a:lnTo>
                  <a:lnTo>
                    <a:pt x="2715" y="8915"/>
                  </a:lnTo>
                  <a:lnTo>
                    <a:pt x="2605" y="6200"/>
                  </a:lnTo>
                  <a:lnTo>
                    <a:pt x="2568" y="3119"/>
                  </a:lnTo>
                  <a:lnTo>
                    <a:pt x="2605" y="1505"/>
                  </a:lnTo>
                  <a:lnTo>
                    <a:pt x="2568" y="1138"/>
                  </a:lnTo>
                  <a:lnTo>
                    <a:pt x="2715" y="1395"/>
                  </a:lnTo>
                  <a:lnTo>
                    <a:pt x="2862" y="1652"/>
                  </a:lnTo>
                  <a:lnTo>
                    <a:pt x="2899" y="1725"/>
                  </a:lnTo>
                  <a:lnTo>
                    <a:pt x="2972" y="1762"/>
                  </a:lnTo>
                  <a:lnTo>
                    <a:pt x="3119" y="1762"/>
                  </a:lnTo>
                  <a:lnTo>
                    <a:pt x="3192" y="1688"/>
                  </a:lnTo>
                  <a:lnTo>
                    <a:pt x="3229" y="1652"/>
                  </a:lnTo>
                  <a:lnTo>
                    <a:pt x="3265" y="1578"/>
                  </a:lnTo>
                  <a:lnTo>
                    <a:pt x="3265" y="1505"/>
                  </a:lnTo>
                  <a:lnTo>
                    <a:pt x="3155" y="1138"/>
                  </a:lnTo>
                  <a:lnTo>
                    <a:pt x="2972" y="771"/>
                  </a:lnTo>
                  <a:lnTo>
                    <a:pt x="2568" y="111"/>
                  </a:lnTo>
                  <a:lnTo>
                    <a:pt x="2495" y="38"/>
                  </a:lnTo>
                  <a:lnTo>
                    <a:pt x="2385" y="1"/>
                  </a:lnTo>
                  <a:close/>
                  <a:moveTo>
                    <a:pt x="15554" y="12546"/>
                  </a:moveTo>
                  <a:lnTo>
                    <a:pt x="15480" y="12583"/>
                  </a:lnTo>
                  <a:lnTo>
                    <a:pt x="15370" y="12619"/>
                  </a:lnTo>
                  <a:lnTo>
                    <a:pt x="15224" y="12766"/>
                  </a:lnTo>
                  <a:lnTo>
                    <a:pt x="15077" y="12913"/>
                  </a:lnTo>
                  <a:lnTo>
                    <a:pt x="15077" y="12950"/>
                  </a:lnTo>
                  <a:lnTo>
                    <a:pt x="14820" y="12803"/>
                  </a:lnTo>
                  <a:lnTo>
                    <a:pt x="14527" y="12693"/>
                  </a:lnTo>
                  <a:lnTo>
                    <a:pt x="14453" y="12693"/>
                  </a:lnTo>
                  <a:lnTo>
                    <a:pt x="14417" y="12729"/>
                  </a:lnTo>
                  <a:lnTo>
                    <a:pt x="14380" y="12803"/>
                  </a:lnTo>
                  <a:lnTo>
                    <a:pt x="14380" y="12876"/>
                  </a:lnTo>
                  <a:lnTo>
                    <a:pt x="14563" y="13096"/>
                  </a:lnTo>
                  <a:lnTo>
                    <a:pt x="14783" y="13316"/>
                  </a:lnTo>
                  <a:lnTo>
                    <a:pt x="14673" y="13463"/>
                  </a:lnTo>
                  <a:lnTo>
                    <a:pt x="14490" y="13720"/>
                  </a:lnTo>
                  <a:lnTo>
                    <a:pt x="14417" y="13867"/>
                  </a:lnTo>
                  <a:lnTo>
                    <a:pt x="14417" y="14013"/>
                  </a:lnTo>
                  <a:lnTo>
                    <a:pt x="14453" y="14087"/>
                  </a:lnTo>
                  <a:lnTo>
                    <a:pt x="14490" y="14123"/>
                  </a:lnTo>
                  <a:lnTo>
                    <a:pt x="14600" y="14123"/>
                  </a:lnTo>
                  <a:lnTo>
                    <a:pt x="14673" y="14087"/>
                  </a:lnTo>
                  <a:lnTo>
                    <a:pt x="14783" y="14050"/>
                  </a:lnTo>
                  <a:lnTo>
                    <a:pt x="14893" y="13903"/>
                  </a:lnTo>
                  <a:lnTo>
                    <a:pt x="15150" y="13573"/>
                  </a:lnTo>
                  <a:lnTo>
                    <a:pt x="15590" y="13903"/>
                  </a:lnTo>
                  <a:lnTo>
                    <a:pt x="15700" y="13940"/>
                  </a:lnTo>
                  <a:lnTo>
                    <a:pt x="15774" y="13940"/>
                  </a:lnTo>
                  <a:lnTo>
                    <a:pt x="15847" y="13903"/>
                  </a:lnTo>
                  <a:lnTo>
                    <a:pt x="15884" y="13830"/>
                  </a:lnTo>
                  <a:lnTo>
                    <a:pt x="15921" y="13757"/>
                  </a:lnTo>
                  <a:lnTo>
                    <a:pt x="15921" y="13647"/>
                  </a:lnTo>
                  <a:lnTo>
                    <a:pt x="15921" y="13573"/>
                  </a:lnTo>
                  <a:lnTo>
                    <a:pt x="15847" y="13500"/>
                  </a:lnTo>
                  <a:lnTo>
                    <a:pt x="15407" y="13170"/>
                  </a:lnTo>
                  <a:lnTo>
                    <a:pt x="15480" y="13096"/>
                  </a:lnTo>
                  <a:lnTo>
                    <a:pt x="15590" y="12876"/>
                  </a:lnTo>
                  <a:lnTo>
                    <a:pt x="15664" y="12803"/>
                  </a:lnTo>
                  <a:lnTo>
                    <a:pt x="15737" y="12766"/>
                  </a:lnTo>
                  <a:lnTo>
                    <a:pt x="15774" y="12729"/>
                  </a:lnTo>
                  <a:lnTo>
                    <a:pt x="15811" y="12693"/>
                  </a:lnTo>
                  <a:lnTo>
                    <a:pt x="15811" y="12656"/>
                  </a:lnTo>
                  <a:lnTo>
                    <a:pt x="15774" y="12656"/>
                  </a:lnTo>
                  <a:lnTo>
                    <a:pt x="15664" y="12583"/>
                  </a:lnTo>
                  <a:lnTo>
                    <a:pt x="15554" y="12546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" name="Google Shape;339;p6"/>
            <p:cNvSpPr/>
            <p:nvPr/>
          </p:nvSpPr>
          <p:spPr>
            <a:xfrm>
              <a:off x="6844475" y="1037625"/>
              <a:ext cx="414525" cy="389750"/>
            </a:xfrm>
            <a:custGeom>
              <a:avLst/>
              <a:gdLst/>
              <a:ahLst/>
              <a:cxnLst/>
              <a:rect l="l" t="t" r="r" b="b"/>
              <a:pathLst>
                <a:path w="16581" h="15590" extrusionOk="0">
                  <a:moveTo>
                    <a:pt x="13793" y="2568"/>
                  </a:moveTo>
                  <a:lnTo>
                    <a:pt x="14123" y="2641"/>
                  </a:lnTo>
                  <a:lnTo>
                    <a:pt x="14123" y="2678"/>
                  </a:lnTo>
                  <a:lnTo>
                    <a:pt x="14086" y="2825"/>
                  </a:lnTo>
                  <a:lnTo>
                    <a:pt x="14013" y="2935"/>
                  </a:lnTo>
                  <a:lnTo>
                    <a:pt x="13866" y="3045"/>
                  </a:lnTo>
                  <a:lnTo>
                    <a:pt x="13756" y="3081"/>
                  </a:lnTo>
                  <a:lnTo>
                    <a:pt x="13573" y="2971"/>
                  </a:lnTo>
                  <a:lnTo>
                    <a:pt x="13609" y="2788"/>
                  </a:lnTo>
                  <a:lnTo>
                    <a:pt x="13683" y="2678"/>
                  </a:lnTo>
                  <a:lnTo>
                    <a:pt x="13720" y="2605"/>
                  </a:lnTo>
                  <a:lnTo>
                    <a:pt x="13793" y="2568"/>
                  </a:lnTo>
                  <a:close/>
                  <a:moveTo>
                    <a:pt x="9428" y="3705"/>
                  </a:moveTo>
                  <a:lnTo>
                    <a:pt x="9831" y="4475"/>
                  </a:lnTo>
                  <a:lnTo>
                    <a:pt x="10161" y="5246"/>
                  </a:lnTo>
                  <a:lnTo>
                    <a:pt x="8327" y="4402"/>
                  </a:lnTo>
                  <a:lnTo>
                    <a:pt x="8878" y="4035"/>
                  </a:lnTo>
                  <a:lnTo>
                    <a:pt x="9428" y="3705"/>
                  </a:lnTo>
                  <a:close/>
                  <a:moveTo>
                    <a:pt x="5283" y="3668"/>
                  </a:moveTo>
                  <a:lnTo>
                    <a:pt x="6383" y="4072"/>
                  </a:lnTo>
                  <a:lnTo>
                    <a:pt x="7410" y="4512"/>
                  </a:lnTo>
                  <a:lnTo>
                    <a:pt x="6383" y="5319"/>
                  </a:lnTo>
                  <a:lnTo>
                    <a:pt x="5393" y="6163"/>
                  </a:lnTo>
                  <a:lnTo>
                    <a:pt x="5319" y="5282"/>
                  </a:lnTo>
                  <a:lnTo>
                    <a:pt x="5283" y="4365"/>
                  </a:lnTo>
                  <a:lnTo>
                    <a:pt x="5283" y="3668"/>
                  </a:lnTo>
                  <a:close/>
                  <a:moveTo>
                    <a:pt x="13096" y="2494"/>
                  </a:moveTo>
                  <a:lnTo>
                    <a:pt x="13023" y="2641"/>
                  </a:lnTo>
                  <a:lnTo>
                    <a:pt x="12986" y="2825"/>
                  </a:lnTo>
                  <a:lnTo>
                    <a:pt x="12949" y="3008"/>
                  </a:lnTo>
                  <a:lnTo>
                    <a:pt x="12986" y="3191"/>
                  </a:lnTo>
                  <a:lnTo>
                    <a:pt x="13096" y="3412"/>
                  </a:lnTo>
                  <a:lnTo>
                    <a:pt x="13243" y="3595"/>
                  </a:lnTo>
                  <a:lnTo>
                    <a:pt x="13426" y="3705"/>
                  </a:lnTo>
                  <a:lnTo>
                    <a:pt x="13646" y="3778"/>
                  </a:lnTo>
                  <a:lnTo>
                    <a:pt x="13793" y="3815"/>
                  </a:lnTo>
                  <a:lnTo>
                    <a:pt x="13536" y="4512"/>
                  </a:lnTo>
                  <a:lnTo>
                    <a:pt x="13243" y="5209"/>
                  </a:lnTo>
                  <a:lnTo>
                    <a:pt x="12913" y="5869"/>
                  </a:lnTo>
                  <a:lnTo>
                    <a:pt x="12546" y="6529"/>
                  </a:lnTo>
                  <a:lnTo>
                    <a:pt x="11665" y="6016"/>
                  </a:lnTo>
                  <a:lnTo>
                    <a:pt x="10785" y="5576"/>
                  </a:lnTo>
                  <a:lnTo>
                    <a:pt x="10602" y="5026"/>
                  </a:lnTo>
                  <a:lnTo>
                    <a:pt x="10345" y="4475"/>
                  </a:lnTo>
                  <a:lnTo>
                    <a:pt x="10125" y="3962"/>
                  </a:lnTo>
                  <a:lnTo>
                    <a:pt x="9831" y="3448"/>
                  </a:lnTo>
                  <a:lnTo>
                    <a:pt x="10602" y="3045"/>
                  </a:lnTo>
                  <a:lnTo>
                    <a:pt x="11005" y="2898"/>
                  </a:lnTo>
                  <a:lnTo>
                    <a:pt x="11409" y="2751"/>
                  </a:lnTo>
                  <a:lnTo>
                    <a:pt x="11849" y="2641"/>
                  </a:lnTo>
                  <a:lnTo>
                    <a:pt x="12252" y="2568"/>
                  </a:lnTo>
                  <a:lnTo>
                    <a:pt x="12692" y="2494"/>
                  </a:lnTo>
                  <a:close/>
                  <a:moveTo>
                    <a:pt x="2605" y="6713"/>
                  </a:moveTo>
                  <a:lnTo>
                    <a:pt x="2678" y="6750"/>
                  </a:lnTo>
                  <a:lnTo>
                    <a:pt x="2752" y="6823"/>
                  </a:lnTo>
                  <a:lnTo>
                    <a:pt x="2788" y="6970"/>
                  </a:lnTo>
                  <a:lnTo>
                    <a:pt x="2752" y="7116"/>
                  </a:lnTo>
                  <a:lnTo>
                    <a:pt x="2715" y="7153"/>
                  </a:lnTo>
                  <a:lnTo>
                    <a:pt x="2605" y="7226"/>
                  </a:lnTo>
                  <a:lnTo>
                    <a:pt x="2458" y="7336"/>
                  </a:lnTo>
                  <a:lnTo>
                    <a:pt x="2165" y="7116"/>
                  </a:lnTo>
                  <a:lnTo>
                    <a:pt x="2275" y="6970"/>
                  </a:lnTo>
                  <a:lnTo>
                    <a:pt x="2275" y="6896"/>
                  </a:lnTo>
                  <a:lnTo>
                    <a:pt x="2458" y="6860"/>
                  </a:lnTo>
                  <a:lnTo>
                    <a:pt x="2715" y="6860"/>
                  </a:lnTo>
                  <a:lnTo>
                    <a:pt x="2715" y="6823"/>
                  </a:lnTo>
                  <a:lnTo>
                    <a:pt x="2678" y="6786"/>
                  </a:lnTo>
                  <a:lnTo>
                    <a:pt x="2605" y="6713"/>
                  </a:lnTo>
                  <a:close/>
                  <a:moveTo>
                    <a:pt x="8364" y="6529"/>
                  </a:moveTo>
                  <a:lnTo>
                    <a:pt x="8547" y="6566"/>
                  </a:lnTo>
                  <a:lnTo>
                    <a:pt x="8657" y="6603"/>
                  </a:lnTo>
                  <a:lnTo>
                    <a:pt x="8657" y="6713"/>
                  </a:lnTo>
                  <a:lnTo>
                    <a:pt x="8694" y="6860"/>
                  </a:lnTo>
                  <a:lnTo>
                    <a:pt x="8694" y="6970"/>
                  </a:lnTo>
                  <a:lnTo>
                    <a:pt x="8694" y="7116"/>
                  </a:lnTo>
                  <a:lnTo>
                    <a:pt x="8657" y="7226"/>
                  </a:lnTo>
                  <a:lnTo>
                    <a:pt x="8621" y="7336"/>
                  </a:lnTo>
                  <a:lnTo>
                    <a:pt x="8547" y="7446"/>
                  </a:lnTo>
                  <a:lnTo>
                    <a:pt x="8364" y="7446"/>
                  </a:lnTo>
                  <a:lnTo>
                    <a:pt x="8107" y="7520"/>
                  </a:lnTo>
                  <a:lnTo>
                    <a:pt x="7850" y="7593"/>
                  </a:lnTo>
                  <a:lnTo>
                    <a:pt x="7704" y="7483"/>
                  </a:lnTo>
                  <a:lnTo>
                    <a:pt x="7630" y="7336"/>
                  </a:lnTo>
                  <a:lnTo>
                    <a:pt x="7557" y="7190"/>
                  </a:lnTo>
                  <a:lnTo>
                    <a:pt x="7594" y="7006"/>
                  </a:lnTo>
                  <a:lnTo>
                    <a:pt x="7667" y="6750"/>
                  </a:lnTo>
                  <a:lnTo>
                    <a:pt x="7777" y="6750"/>
                  </a:lnTo>
                  <a:lnTo>
                    <a:pt x="7850" y="6786"/>
                  </a:lnTo>
                  <a:lnTo>
                    <a:pt x="7924" y="6750"/>
                  </a:lnTo>
                  <a:lnTo>
                    <a:pt x="7960" y="6713"/>
                  </a:lnTo>
                  <a:lnTo>
                    <a:pt x="8071" y="6566"/>
                  </a:lnTo>
                  <a:lnTo>
                    <a:pt x="8364" y="6529"/>
                  </a:lnTo>
                  <a:close/>
                  <a:moveTo>
                    <a:pt x="3155" y="3191"/>
                  </a:moveTo>
                  <a:lnTo>
                    <a:pt x="3595" y="3228"/>
                  </a:lnTo>
                  <a:lnTo>
                    <a:pt x="4036" y="3301"/>
                  </a:lnTo>
                  <a:lnTo>
                    <a:pt x="4439" y="3412"/>
                  </a:lnTo>
                  <a:lnTo>
                    <a:pt x="4879" y="3522"/>
                  </a:lnTo>
                  <a:lnTo>
                    <a:pt x="4843" y="4072"/>
                  </a:lnTo>
                  <a:lnTo>
                    <a:pt x="4843" y="4659"/>
                  </a:lnTo>
                  <a:lnTo>
                    <a:pt x="4879" y="5282"/>
                  </a:lnTo>
                  <a:lnTo>
                    <a:pt x="4989" y="6529"/>
                  </a:lnTo>
                  <a:lnTo>
                    <a:pt x="4182" y="7263"/>
                  </a:lnTo>
                  <a:lnTo>
                    <a:pt x="3779" y="7630"/>
                  </a:lnTo>
                  <a:lnTo>
                    <a:pt x="3375" y="8033"/>
                  </a:lnTo>
                  <a:lnTo>
                    <a:pt x="3265" y="7960"/>
                  </a:lnTo>
                  <a:lnTo>
                    <a:pt x="2898" y="7667"/>
                  </a:lnTo>
                  <a:lnTo>
                    <a:pt x="3008" y="7520"/>
                  </a:lnTo>
                  <a:lnTo>
                    <a:pt x="3119" y="7410"/>
                  </a:lnTo>
                  <a:lnTo>
                    <a:pt x="3155" y="7336"/>
                  </a:lnTo>
                  <a:lnTo>
                    <a:pt x="3192" y="7300"/>
                  </a:lnTo>
                  <a:lnTo>
                    <a:pt x="3192" y="7153"/>
                  </a:lnTo>
                  <a:lnTo>
                    <a:pt x="3229" y="6933"/>
                  </a:lnTo>
                  <a:lnTo>
                    <a:pt x="3192" y="6823"/>
                  </a:lnTo>
                  <a:lnTo>
                    <a:pt x="3155" y="6676"/>
                  </a:lnTo>
                  <a:lnTo>
                    <a:pt x="3119" y="6566"/>
                  </a:lnTo>
                  <a:lnTo>
                    <a:pt x="3045" y="6456"/>
                  </a:lnTo>
                  <a:lnTo>
                    <a:pt x="2972" y="6383"/>
                  </a:lnTo>
                  <a:lnTo>
                    <a:pt x="2862" y="6309"/>
                  </a:lnTo>
                  <a:lnTo>
                    <a:pt x="2752" y="6273"/>
                  </a:lnTo>
                  <a:lnTo>
                    <a:pt x="2605" y="6236"/>
                  </a:lnTo>
                  <a:lnTo>
                    <a:pt x="2495" y="6236"/>
                  </a:lnTo>
                  <a:lnTo>
                    <a:pt x="2348" y="6273"/>
                  </a:lnTo>
                  <a:lnTo>
                    <a:pt x="2128" y="6383"/>
                  </a:lnTo>
                  <a:lnTo>
                    <a:pt x="1908" y="6529"/>
                  </a:lnTo>
                  <a:lnTo>
                    <a:pt x="1761" y="6713"/>
                  </a:lnTo>
                  <a:lnTo>
                    <a:pt x="1321" y="6309"/>
                  </a:lnTo>
                  <a:lnTo>
                    <a:pt x="954" y="5833"/>
                  </a:lnTo>
                  <a:lnTo>
                    <a:pt x="734" y="5502"/>
                  </a:lnTo>
                  <a:lnTo>
                    <a:pt x="624" y="5172"/>
                  </a:lnTo>
                  <a:lnTo>
                    <a:pt x="551" y="4805"/>
                  </a:lnTo>
                  <a:lnTo>
                    <a:pt x="514" y="4439"/>
                  </a:lnTo>
                  <a:lnTo>
                    <a:pt x="551" y="4255"/>
                  </a:lnTo>
                  <a:lnTo>
                    <a:pt x="624" y="4072"/>
                  </a:lnTo>
                  <a:lnTo>
                    <a:pt x="734" y="3925"/>
                  </a:lnTo>
                  <a:lnTo>
                    <a:pt x="844" y="3778"/>
                  </a:lnTo>
                  <a:lnTo>
                    <a:pt x="991" y="3668"/>
                  </a:lnTo>
                  <a:lnTo>
                    <a:pt x="1174" y="3558"/>
                  </a:lnTo>
                  <a:lnTo>
                    <a:pt x="1541" y="3412"/>
                  </a:lnTo>
                  <a:lnTo>
                    <a:pt x="1908" y="3265"/>
                  </a:lnTo>
                  <a:lnTo>
                    <a:pt x="2312" y="3191"/>
                  </a:lnTo>
                  <a:close/>
                  <a:moveTo>
                    <a:pt x="11005" y="6199"/>
                  </a:moveTo>
                  <a:lnTo>
                    <a:pt x="12289" y="6896"/>
                  </a:lnTo>
                  <a:lnTo>
                    <a:pt x="11885" y="7483"/>
                  </a:lnTo>
                  <a:lnTo>
                    <a:pt x="11482" y="8033"/>
                  </a:lnTo>
                  <a:lnTo>
                    <a:pt x="11335" y="7410"/>
                  </a:lnTo>
                  <a:lnTo>
                    <a:pt x="11188" y="6750"/>
                  </a:lnTo>
                  <a:lnTo>
                    <a:pt x="11005" y="6199"/>
                  </a:lnTo>
                  <a:close/>
                  <a:moveTo>
                    <a:pt x="7264" y="8180"/>
                  </a:moveTo>
                  <a:lnTo>
                    <a:pt x="7410" y="8253"/>
                  </a:lnTo>
                  <a:lnTo>
                    <a:pt x="7594" y="8290"/>
                  </a:lnTo>
                  <a:lnTo>
                    <a:pt x="7960" y="8290"/>
                  </a:lnTo>
                  <a:lnTo>
                    <a:pt x="7704" y="8327"/>
                  </a:lnTo>
                  <a:lnTo>
                    <a:pt x="7557" y="8327"/>
                  </a:lnTo>
                  <a:lnTo>
                    <a:pt x="7447" y="8290"/>
                  </a:lnTo>
                  <a:lnTo>
                    <a:pt x="7337" y="8253"/>
                  </a:lnTo>
                  <a:lnTo>
                    <a:pt x="7264" y="8180"/>
                  </a:lnTo>
                  <a:close/>
                  <a:moveTo>
                    <a:pt x="8181" y="5979"/>
                  </a:moveTo>
                  <a:lnTo>
                    <a:pt x="7997" y="6016"/>
                  </a:lnTo>
                  <a:lnTo>
                    <a:pt x="7814" y="6089"/>
                  </a:lnTo>
                  <a:lnTo>
                    <a:pt x="7667" y="6236"/>
                  </a:lnTo>
                  <a:lnTo>
                    <a:pt x="7410" y="6346"/>
                  </a:lnTo>
                  <a:lnTo>
                    <a:pt x="7190" y="6529"/>
                  </a:lnTo>
                  <a:lnTo>
                    <a:pt x="6970" y="6713"/>
                  </a:lnTo>
                  <a:lnTo>
                    <a:pt x="6787" y="6933"/>
                  </a:lnTo>
                  <a:lnTo>
                    <a:pt x="6677" y="7080"/>
                  </a:lnTo>
                  <a:lnTo>
                    <a:pt x="6640" y="7263"/>
                  </a:lnTo>
                  <a:lnTo>
                    <a:pt x="6567" y="7410"/>
                  </a:lnTo>
                  <a:lnTo>
                    <a:pt x="6567" y="7593"/>
                  </a:lnTo>
                  <a:lnTo>
                    <a:pt x="6567" y="7923"/>
                  </a:lnTo>
                  <a:lnTo>
                    <a:pt x="6677" y="8253"/>
                  </a:lnTo>
                  <a:lnTo>
                    <a:pt x="6787" y="8437"/>
                  </a:lnTo>
                  <a:lnTo>
                    <a:pt x="6897" y="8584"/>
                  </a:lnTo>
                  <a:lnTo>
                    <a:pt x="7043" y="8694"/>
                  </a:lnTo>
                  <a:lnTo>
                    <a:pt x="7190" y="8767"/>
                  </a:lnTo>
                  <a:lnTo>
                    <a:pt x="7374" y="8804"/>
                  </a:lnTo>
                  <a:lnTo>
                    <a:pt x="7557" y="8840"/>
                  </a:lnTo>
                  <a:lnTo>
                    <a:pt x="7924" y="8840"/>
                  </a:lnTo>
                  <a:lnTo>
                    <a:pt x="8254" y="8767"/>
                  </a:lnTo>
                  <a:lnTo>
                    <a:pt x="8584" y="8620"/>
                  </a:lnTo>
                  <a:lnTo>
                    <a:pt x="8914" y="8364"/>
                  </a:lnTo>
                  <a:lnTo>
                    <a:pt x="9208" y="8070"/>
                  </a:lnTo>
                  <a:lnTo>
                    <a:pt x="9464" y="7740"/>
                  </a:lnTo>
                  <a:lnTo>
                    <a:pt x="9538" y="7593"/>
                  </a:lnTo>
                  <a:lnTo>
                    <a:pt x="9611" y="7410"/>
                  </a:lnTo>
                  <a:lnTo>
                    <a:pt x="9648" y="7226"/>
                  </a:lnTo>
                  <a:lnTo>
                    <a:pt x="9648" y="7043"/>
                  </a:lnTo>
                  <a:lnTo>
                    <a:pt x="9648" y="6860"/>
                  </a:lnTo>
                  <a:lnTo>
                    <a:pt x="9574" y="6713"/>
                  </a:lnTo>
                  <a:lnTo>
                    <a:pt x="9464" y="6529"/>
                  </a:lnTo>
                  <a:lnTo>
                    <a:pt x="9354" y="6419"/>
                  </a:lnTo>
                  <a:lnTo>
                    <a:pt x="9208" y="6273"/>
                  </a:lnTo>
                  <a:lnTo>
                    <a:pt x="9061" y="6199"/>
                  </a:lnTo>
                  <a:lnTo>
                    <a:pt x="8731" y="6053"/>
                  </a:lnTo>
                  <a:lnTo>
                    <a:pt x="8364" y="5979"/>
                  </a:lnTo>
                  <a:close/>
                  <a:moveTo>
                    <a:pt x="5063" y="7080"/>
                  </a:moveTo>
                  <a:lnTo>
                    <a:pt x="5246" y="8180"/>
                  </a:lnTo>
                  <a:lnTo>
                    <a:pt x="5466" y="9281"/>
                  </a:lnTo>
                  <a:lnTo>
                    <a:pt x="4622" y="8804"/>
                  </a:lnTo>
                  <a:lnTo>
                    <a:pt x="3779" y="8290"/>
                  </a:lnTo>
                  <a:lnTo>
                    <a:pt x="4439" y="7667"/>
                  </a:lnTo>
                  <a:lnTo>
                    <a:pt x="5063" y="7080"/>
                  </a:lnTo>
                  <a:close/>
                  <a:moveTo>
                    <a:pt x="7887" y="4732"/>
                  </a:moveTo>
                  <a:lnTo>
                    <a:pt x="9171" y="5282"/>
                  </a:lnTo>
                  <a:lnTo>
                    <a:pt x="10381" y="5869"/>
                  </a:lnTo>
                  <a:lnTo>
                    <a:pt x="10602" y="6529"/>
                  </a:lnTo>
                  <a:lnTo>
                    <a:pt x="10785" y="7190"/>
                  </a:lnTo>
                  <a:lnTo>
                    <a:pt x="10932" y="7850"/>
                  </a:lnTo>
                  <a:lnTo>
                    <a:pt x="11078" y="8547"/>
                  </a:lnTo>
                  <a:lnTo>
                    <a:pt x="10565" y="9097"/>
                  </a:lnTo>
                  <a:lnTo>
                    <a:pt x="10015" y="9647"/>
                  </a:lnTo>
                  <a:lnTo>
                    <a:pt x="9428" y="10161"/>
                  </a:lnTo>
                  <a:lnTo>
                    <a:pt x="8841" y="10674"/>
                  </a:lnTo>
                  <a:lnTo>
                    <a:pt x="8107" y="10418"/>
                  </a:lnTo>
                  <a:lnTo>
                    <a:pt x="7374" y="10161"/>
                  </a:lnTo>
                  <a:lnTo>
                    <a:pt x="6677" y="9867"/>
                  </a:lnTo>
                  <a:lnTo>
                    <a:pt x="5980" y="9537"/>
                  </a:lnTo>
                  <a:lnTo>
                    <a:pt x="5723" y="8143"/>
                  </a:lnTo>
                  <a:lnTo>
                    <a:pt x="5466" y="6713"/>
                  </a:lnTo>
                  <a:lnTo>
                    <a:pt x="6677" y="5722"/>
                  </a:lnTo>
                  <a:lnTo>
                    <a:pt x="7887" y="4732"/>
                  </a:lnTo>
                  <a:close/>
                  <a:moveTo>
                    <a:pt x="11152" y="9171"/>
                  </a:moveTo>
                  <a:lnTo>
                    <a:pt x="11225" y="10161"/>
                  </a:lnTo>
                  <a:lnTo>
                    <a:pt x="11225" y="11188"/>
                  </a:lnTo>
                  <a:lnTo>
                    <a:pt x="11225" y="11225"/>
                  </a:lnTo>
                  <a:lnTo>
                    <a:pt x="10308" y="11041"/>
                  </a:lnTo>
                  <a:lnTo>
                    <a:pt x="9391" y="10821"/>
                  </a:lnTo>
                  <a:lnTo>
                    <a:pt x="10015" y="10308"/>
                  </a:lnTo>
                  <a:lnTo>
                    <a:pt x="10565" y="9794"/>
                  </a:lnTo>
                  <a:lnTo>
                    <a:pt x="11152" y="9171"/>
                  </a:lnTo>
                  <a:close/>
                  <a:moveTo>
                    <a:pt x="12729" y="7153"/>
                  </a:moveTo>
                  <a:lnTo>
                    <a:pt x="13243" y="7483"/>
                  </a:lnTo>
                  <a:lnTo>
                    <a:pt x="13756" y="7813"/>
                  </a:lnTo>
                  <a:lnTo>
                    <a:pt x="14233" y="8180"/>
                  </a:lnTo>
                  <a:lnTo>
                    <a:pt x="14673" y="8584"/>
                  </a:lnTo>
                  <a:lnTo>
                    <a:pt x="15113" y="9024"/>
                  </a:lnTo>
                  <a:lnTo>
                    <a:pt x="15480" y="9464"/>
                  </a:lnTo>
                  <a:lnTo>
                    <a:pt x="15810" y="9941"/>
                  </a:lnTo>
                  <a:lnTo>
                    <a:pt x="16067" y="10454"/>
                  </a:lnTo>
                  <a:lnTo>
                    <a:pt x="16251" y="11005"/>
                  </a:lnTo>
                  <a:lnTo>
                    <a:pt x="16177" y="11041"/>
                  </a:lnTo>
                  <a:lnTo>
                    <a:pt x="15957" y="11188"/>
                  </a:lnTo>
                  <a:lnTo>
                    <a:pt x="15700" y="11298"/>
                  </a:lnTo>
                  <a:lnTo>
                    <a:pt x="15444" y="11371"/>
                  </a:lnTo>
                  <a:lnTo>
                    <a:pt x="15187" y="11445"/>
                  </a:lnTo>
                  <a:lnTo>
                    <a:pt x="15113" y="11371"/>
                  </a:lnTo>
                  <a:lnTo>
                    <a:pt x="15077" y="11408"/>
                  </a:lnTo>
                  <a:lnTo>
                    <a:pt x="14233" y="11445"/>
                  </a:lnTo>
                  <a:lnTo>
                    <a:pt x="13389" y="11408"/>
                  </a:lnTo>
                  <a:lnTo>
                    <a:pt x="12582" y="11371"/>
                  </a:lnTo>
                  <a:lnTo>
                    <a:pt x="11739" y="11298"/>
                  </a:lnTo>
                  <a:lnTo>
                    <a:pt x="11702" y="10198"/>
                  </a:lnTo>
                  <a:lnTo>
                    <a:pt x="11665" y="9464"/>
                  </a:lnTo>
                  <a:lnTo>
                    <a:pt x="11592" y="8694"/>
                  </a:lnTo>
                  <a:lnTo>
                    <a:pt x="12179" y="7923"/>
                  </a:lnTo>
                  <a:lnTo>
                    <a:pt x="12729" y="7153"/>
                  </a:lnTo>
                  <a:close/>
                  <a:moveTo>
                    <a:pt x="6126" y="10161"/>
                  </a:moveTo>
                  <a:lnTo>
                    <a:pt x="6787" y="10454"/>
                  </a:lnTo>
                  <a:lnTo>
                    <a:pt x="7447" y="10711"/>
                  </a:lnTo>
                  <a:lnTo>
                    <a:pt x="8327" y="11005"/>
                  </a:lnTo>
                  <a:lnTo>
                    <a:pt x="7557" y="11555"/>
                  </a:lnTo>
                  <a:lnTo>
                    <a:pt x="6713" y="11995"/>
                  </a:lnTo>
                  <a:lnTo>
                    <a:pt x="6603" y="12068"/>
                  </a:lnTo>
                  <a:lnTo>
                    <a:pt x="6346" y="11078"/>
                  </a:lnTo>
                  <a:lnTo>
                    <a:pt x="6126" y="10161"/>
                  </a:lnTo>
                  <a:close/>
                  <a:moveTo>
                    <a:pt x="3449" y="8657"/>
                  </a:moveTo>
                  <a:lnTo>
                    <a:pt x="3889" y="8950"/>
                  </a:lnTo>
                  <a:lnTo>
                    <a:pt x="4733" y="9427"/>
                  </a:lnTo>
                  <a:lnTo>
                    <a:pt x="5613" y="9904"/>
                  </a:lnTo>
                  <a:lnTo>
                    <a:pt x="5870" y="11078"/>
                  </a:lnTo>
                  <a:lnTo>
                    <a:pt x="6016" y="11665"/>
                  </a:lnTo>
                  <a:lnTo>
                    <a:pt x="6200" y="12288"/>
                  </a:lnTo>
                  <a:lnTo>
                    <a:pt x="5686" y="12509"/>
                  </a:lnTo>
                  <a:lnTo>
                    <a:pt x="5136" y="12729"/>
                  </a:lnTo>
                  <a:lnTo>
                    <a:pt x="4622" y="12875"/>
                  </a:lnTo>
                  <a:lnTo>
                    <a:pt x="4072" y="12985"/>
                  </a:lnTo>
                  <a:lnTo>
                    <a:pt x="3705" y="12985"/>
                  </a:lnTo>
                  <a:lnTo>
                    <a:pt x="3375" y="12949"/>
                  </a:lnTo>
                  <a:lnTo>
                    <a:pt x="3045" y="12875"/>
                  </a:lnTo>
                  <a:lnTo>
                    <a:pt x="2715" y="12692"/>
                  </a:lnTo>
                  <a:lnTo>
                    <a:pt x="2568" y="12582"/>
                  </a:lnTo>
                  <a:lnTo>
                    <a:pt x="2458" y="12435"/>
                  </a:lnTo>
                  <a:lnTo>
                    <a:pt x="2348" y="12288"/>
                  </a:lnTo>
                  <a:lnTo>
                    <a:pt x="2275" y="12105"/>
                  </a:lnTo>
                  <a:lnTo>
                    <a:pt x="2165" y="11775"/>
                  </a:lnTo>
                  <a:lnTo>
                    <a:pt x="2165" y="11371"/>
                  </a:lnTo>
                  <a:lnTo>
                    <a:pt x="2201" y="11005"/>
                  </a:lnTo>
                  <a:lnTo>
                    <a:pt x="2275" y="10638"/>
                  </a:lnTo>
                  <a:lnTo>
                    <a:pt x="2385" y="10271"/>
                  </a:lnTo>
                  <a:lnTo>
                    <a:pt x="2532" y="9941"/>
                  </a:lnTo>
                  <a:lnTo>
                    <a:pt x="2715" y="9574"/>
                  </a:lnTo>
                  <a:lnTo>
                    <a:pt x="2935" y="9281"/>
                  </a:lnTo>
                  <a:lnTo>
                    <a:pt x="3192" y="8950"/>
                  </a:lnTo>
                  <a:lnTo>
                    <a:pt x="3449" y="8657"/>
                  </a:lnTo>
                  <a:close/>
                  <a:moveTo>
                    <a:pt x="8291" y="14049"/>
                  </a:moveTo>
                  <a:lnTo>
                    <a:pt x="8401" y="14086"/>
                  </a:lnTo>
                  <a:lnTo>
                    <a:pt x="8401" y="14196"/>
                  </a:lnTo>
                  <a:lnTo>
                    <a:pt x="8401" y="14343"/>
                  </a:lnTo>
                  <a:lnTo>
                    <a:pt x="8364" y="14489"/>
                  </a:lnTo>
                  <a:lnTo>
                    <a:pt x="8291" y="14599"/>
                  </a:lnTo>
                  <a:lnTo>
                    <a:pt x="8181" y="14673"/>
                  </a:lnTo>
                  <a:lnTo>
                    <a:pt x="7960" y="14489"/>
                  </a:lnTo>
                  <a:lnTo>
                    <a:pt x="7777" y="14306"/>
                  </a:lnTo>
                  <a:lnTo>
                    <a:pt x="7850" y="14159"/>
                  </a:lnTo>
                  <a:lnTo>
                    <a:pt x="7997" y="14086"/>
                  </a:lnTo>
                  <a:lnTo>
                    <a:pt x="8144" y="14049"/>
                  </a:lnTo>
                  <a:close/>
                  <a:moveTo>
                    <a:pt x="8914" y="11188"/>
                  </a:moveTo>
                  <a:lnTo>
                    <a:pt x="10051" y="11481"/>
                  </a:lnTo>
                  <a:lnTo>
                    <a:pt x="11225" y="11702"/>
                  </a:lnTo>
                  <a:lnTo>
                    <a:pt x="11188" y="12288"/>
                  </a:lnTo>
                  <a:lnTo>
                    <a:pt x="11115" y="12839"/>
                  </a:lnTo>
                  <a:lnTo>
                    <a:pt x="10968" y="13426"/>
                  </a:lnTo>
                  <a:lnTo>
                    <a:pt x="10822" y="13976"/>
                  </a:lnTo>
                  <a:lnTo>
                    <a:pt x="10638" y="14269"/>
                  </a:lnTo>
                  <a:lnTo>
                    <a:pt x="10455" y="14563"/>
                  </a:lnTo>
                  <a:lnTo>
                    <a:pt x="10198" y="14819"/>
                  </a:lnTo>
                  <a:lnTo>
                    <a:pt x="9905" y="15003"/>
                  </a:lnTo>
                  <a:lnTo>
                    <a:pt x="9648" y="15113"/>
                  </a:lnTo>
                  <a:lnTo>
                    <a:pt x="9391" y="15150"/>
                  </a:lnTo>
                  <a:lnTo>
                    <a:pt x="9098" y="15113"/>
                  </a:lnTo>
                  <a:lnTo>
                    <a:pt x="8841" y="15040"/>
                  </a:lnTo>
                  <a:lnTo>
                    <a:pt x="8951" y="14856"/>
                  </a:lnTo>
                  <a:lnTo>
                    <a:pt x="8988" y="14673"/>
                  </a:lnTo>
                  <a:lnTo>
                    <a:pt x="9061" y="14453"/>
                  </a:lnTo>
                  <a:lnTo>
                    <a:pt x="9061" y="14269"/>
                  </a:lnTo>
                  <a:lnTo>
                    <a:pt x="9024" y="14086"/>
                  </a:lnTo>
                  <a:lnTo>
                    <a:pt x="8951" y="13976"/>
                  </a:lnTo>
                  <a:lnTo>
                    <a:pt x="8841" y="13829"/>
                  </a:lnTo>
                  <a:lnTo>
                    <a:pt x="8731" y="13756"/>
                  </a:lnTo>
                  <a:lnTo>
                    <a:pt x="8547" y="13646"/>
                  </a:lnTo>
                  <a:lnTo>
                    <a:pt x="8401" y="13609"/>
                  </a:lnTo>
                  <a:lnTo>
                    <a:pt x="8254" y="13572"/>
                  </a:lnTo>
                  <a:lnTo>
                    <a:pt x="8071" y="13572"/>
                  </a:lnTo>
                  <a:lnTo>
                    <a:pt x="7887" y="13609"/>
                  </a:lnTo>
                  <a:lnTo>
                    <a:pt x="7740" y="13682"/>
                  </a:lnTo>
                  <a:lnTo>
                    <a:pt x="7594" y="13792"/>
                  </a:lnTo>
                  <a:lnTo>
                    <a:pt x="7447" y="13902"/>
                  </a:lnTo>
                  <a:lnTo>
                    <a:pt x="7264" y="13609"/>
                  </a:lnTo>
                  <a:lnTo>
                    <a:pt x="7080" y="13242"/>
                  </a:lnTo>
                  <a:lnTo>
                    <a:pt x="6897" y="12912"/>
                  </a:lnTo>
                  <a:lnTo>
                    <a:pt x="6750" y="12545"/>
                  </a:lnTo>
                  <a:lnTo>
                    <a:pt x="7814" y="11958"/>
                  </a:lnTo>
                  <a:lnTo>
                    <a:pt x="8364" y="11591"/>
                  </a:lnTo>
                  <a:lnTo>
                    <a:pt x="8914" y="11188"/>
                  </a:lnTo>
                  <a:close/>
                  <a:moveTo>
                    <a:pt x="6493" y="0"/>
                  </a:moveTo>
                  <a:lnTo>
                    <a:pt x="6163" y="294"/>
                  </a:lnTo>
                  <a:lnTo>
                    <a:pt x="5870" y="624"/>
                  </a:lnTo>
                  <a:lnTo>
                    <a:pt x="5613" y="991"/>
                  </a:lnTo>
                  <a:lnTo>
                    <a:pt x="5429" y="1394"/>
                  </a:lnTo>
                  <a:lnTo>
                    <a:pt x="5246" y="1798"/>
                  </a:lnTo>
                  <a:lnTo>
                    <a:pt x="5099" y="2201"/>
                  </a:lnTo>
                  <a:lnTo>
                    <a:pt x="5026" y="2641"/>
                  </a:lnTo>
                  <a:lnTo>
                    <a:pt x="4953" y="3081"/>
                  </a:lnTo>
                  <a:lnTo>
                    <a:pt x="4219" y="2898"/>
                  </a:lnTo>
                  <a:lnTo>
                    <a:pt x="3485" y="2788"/>
                  </a:lnTo>
                  <a:lnTo>
                    <a:pt x="2752" y="2715"/>
                  </a:lnTo>
                  <a:lnTo>
                    <a:pt x="2385" y="2751"/>
                  </a:lnTo>
                  <a:lnTo>
                    <a:pt x="2055" y="2788"/>
                  </a:lnTo>
                  <a:lnTo>
                    <a:pt x="1725" y="2825"/>
                  </a:lnTo>
                  <a:lnTo>
                    <a:pt x="1394" y="2898"/>
                  </a:lnTo>
                  <a:lnTo>
                    <a:pt x="1101" y="3045"/>
                  </a:lnTo>
                  <a:lnTo>
                    <a:pt x="808" y="3191"/>
                  </a:lnTo>
                  <a:lnTo>
                    <a:pt x="551" y="3338"/>
                  </a:lnTo>
                  <a:lnTo>
                    <a:pt x="367" y="3558"/>
                  </a:lnTo>
                  <a:lnTo>
                    <a:pt x="184" y="3815"/>
                  </a:lnTo>
                  <a:lnTo>
                    <a:pt x="74" y="4108"/>
                  </a:lnTo>
                  <a:lnTo>
                    <a:pt x="1" y="4402"/>
                  </a:lnTo>
                  <a:lnTo>
                    <a:pt x="1" y="4732"/>
                  </a:lnTo>
                  <a:lnTo>
                    <a:pt x="37" y="5026"/>
                  </a:lnTo>
                  <a:lnTo>
                    <a:pt x="147" y="5356"/>
                  </a:lnTo>
                  <a:lnTo>
                    <a:pt x="257" y="5649"/>
                  </a:lnTo>
                  <a:lnTo>
                    <a:pt x="441" y="5943"/>
                  </a:lnTo>
                  <a:lnTo>
                    <a:pt x="624" y="6236"/>
                  </a:lnTo>
                  <a:lnTo>
                    <a:pt x="844" y="6493"/>
                  </a:lnTo>
                  <a:lnTo>
                    <a:pt x="1211" y="6860"/>
                  </a:lnTo>
                  <a:lnTo>
                    <a:pt x="1615" y="7263"/>
                  </a:lnTo>
                  <a:lnTo>
                    <a:pt x="1615" y="7300"/>
                  </a:lnTo>
                  <a:lnTo>
                    <a:pt x="1615" y="7520"/>
                  </a:lnTo>
                  <a:lnTo>
                    <a:pt x="1688" y="7777"/>
                  </a:lnTo>
                  <a:lnTo>
                    <a:pt x="1725" y="7887"/>
                  </a:lnTo>
                  <a:lnTo>
                    <a:pt x="1835" y="7960"/>
                  </a:lnTo>
                  <a:lnTo>
                    <a:pt x="1908" y="8033"/>
                  </a:lnTo>
                  <a:lnTo>
                    <a:pt x="2055" y="8070"/>
                  </a:lnTo>
                  <a:lnTo>
                    <a:pt x="2165" y="8107"/>
                  </a:lnTo>
                  <a:lnTo>
                    <a:pt x="2275" y="8070"/>
                  </a:lnTo>
                  <a:lnTo>
                    <a:pt x="2532" y="7997"/>
                  </a:lnTo>
                  <a:lnTo>
                    <a:pt x="3045" y="8400"/>
                  </a:lnTo>
                  <a:lnTo>
                    <a:pt x="2642" y="8914"/>
                  </a:lnTo>
                  <a:lnTo>
                    <a:pt x="2312" y="9464"/>
                  </a:lnTo>
                  <a:lnTo>
                    <a:pt x="2018" y="10051"/>
                  </a:lnTo>
                  <a:lnTo>
                    <a:pt x="1871" y="10344"/>
                  </a:lnTo>
                  <a:lnTo>
                    <a:pt x="1798" y="10674"/>
                  </a:lnTo>
                  <a:lnTo>
                    <a:pt x="1725" y="10968"/>
                  </a:lnTo>
                  <a:lnTo>
                    <a:pt x="1688" y="11261"/>
                  </a:lnTo>
                  <a:lnTo>
                    <a:pt x="1688" y="11555"/>
                  </a:lnTo>
                  <a:lnTo>
                    <a:pt x="1725" y="11885"/>
                  </a:lnTo>
                  <a:lnTo>
                    <a:pt x="1798" y="12142"/>
                  </a:lnTo>
                  <a:lnTo>
                    <a:pt x="1908" y="12435"/>
                  </a:lnTo>
                  <a:lnTo>
                    <a:pt x="2055" y="12692"/>
                  </a:lnTo>
                  <a:lnTo>
                    <a:pt x="2238" y="12912"/>
                  </a:lnTo>
                  <a:lnTo>
                    <a:pt x="2495" y="13132"/>
                  </a:lnTo>
                  <a:lnTo>
                    <a:pt x="2788" y="13279"/>
                  </a:lnTo>
                  <a:lnTo>
                    <a:pt x="3045" y="13389"/>
                  </a:lnTo>
                  <a:lnTo>
                    <a:pt x="3375" y="13426"/>
                  </a:lnTo>
                  <a:lnTo>
                    <a:pt x="3669" y="13462"/>
                  </a:lnTo>
                  <a:lnTo>
                    <a:pt x="3999" y="13462"/>
                  </a:lnTo>
                  <a:lnTo>
                    <a:pt x="4292" y="13426"/>
                  </a:lnTo>
                  <a:lnTo>
                    <a:pt x="4586" y="13389"/>
                  </a:lnTo>
                  <a:lnTo>
                    <a:pt x="5026" y="13242"/>
                  </a:lnTo>
                  <a:lnTo>
                    <a:pt x="5503" y="13095"/>
                  </a:lnTo>
                  <a:lnTo>
                    <a:pt x="5906" y="12949"/>
                  </a:lnTo>
                  <a:lnTo>
                    <a:pt x="6346" y="12729"/>
                  </a:lnTo>
                  <a:lnTo>
                    <a:pt x="6530" y="13169"/>
                  </a:lnTo>
                  <a:lnTo>
                    <a:pt x="6713" y="13572"/>
                  </a:lnTo>
                  <a:lnTo>
                    <a:pt x="6970" y="13976"/>
                  </a:lnTo>
                  <a:lnTo>
                    <a:pt x="7227" y="14343"/>
                  </a:lnTo>
                  <a:lnTo>
                    <a:pt x="7153" y="14526"/>
                  </a:lnTo>
                  <a:lnTo>
                    <a:pt x="7117" y="14709"/>
                  </a:lnTo>
                  <a:lnTo>
                    <a:pt x="7153" y="14893"/>
                  </a:lnTo>
                  <a:lnTo>
                    <a:pt x="7227" y="15076"/>
                  </a:lnTo>
                  <a:lnTo>
                    <a:pt x="7337" y="15223"/>
                  </a:lnTo>
                  <a:lnTo>
                    <a:pt x="7484" y="15333"/>
                  </a:lnTo>
                  <a:lnTo>
                    <a:pt x="7630" y="15406"/>
                  </a:lnTo>
                  <a:lnTo>
                    <a:pt x="7777" y="15480"/>
                  </a:lnTo>
                  <a:lnTo>
                    <a:pt x="7924" y="15516"/>
                  </a:lnTo>
                  <a:lnTo>
                    <a:pt x="8107" y="15516"/>
                  </a:lnTo>
                  <a:lnTo>
                    <a:pt x="8254" y="15480"/>
                  </a:lnTo>
                  <a:lnTo>
                    <a:pt x="8437" y="15406"/>
                  </a:lnTo>
                  <a:lnTo>
                    <a:pt x="8474" y="15406"/>
                  </a:lnTo>
                  <a:lnTo>
                    <a:pt x="8804" y="15516"/>
                  </a:lnTo>
                  <a:lnTo>
                    <a:pt x="9171" y="15590"/>
                  </a:lnTo>
                  <a:lnTo>
                    <a:pt x="9501" y="15590"/>
                  </a:lnTo>
                  <a:lnTo>
                    <a:pt x="9868" y="15516"/>
                  </a:lnTo>
                  <a:lnTo>
                    <a:pt x="10161" y="15406"/>
                  </a:lnTo>
                  <a:lnTo>
                    <a:pt x="10418" y="15260"/>
                  </a:lnTo>
                  <a:lnTo>
                    <a:pt x="10675" y="15040"/>
                  </a:lnTo>
                  <a:lnTo>
                    <a:pt x="10858" y="14819"/>
                  </a:lnTo>
                  <a:lnTo>
                    <a:pt x="11042" y="14563"/>
                  </a:lnTo>
                  <a:lnTo>
                    <a:pt x="11188" y="14269"/>
                  </a:lnTo>
                  <a:lnTo>
                    <a:pt x="11299" y="13976"/>
                  </a:lnTo>
                  <a:lnTo>
                    <a:pt x="11409" y="13682"/>
                  </a:lnTo>
                  <a:lnTo>
                    <a:pt x="11519" y="13242"/>
                  </a:lnTo>
                  <a:lnTo>
                    <a:pt x="11629" y="12765"/>
                  </a:lnTo>
                  <a:lnTo>
                    <a:pt x="11665" y="12252"/>
                  </a:lnTo>
                  <a:lnTo>
                    <a:pt x="11702" y="11775"/>
                  </a:lnTo>
                  <a:lnTo>
                    <a:pt x="12619" y="11848"/>
                  </a:lnTo>
                  <a:lnTo>
                    <a:pt x="13499" y="11922"/>
                  </a:lnTo>
                  <a:lnTo>
                    <a:pt x="14416" y="11922"/>
                  </a:lnTo>
                  <a:lnTo>
                    <a:pt x="15297" y="11885"/>
                  </a:lnTo>
                  <a:lnTo>
                    <a:pt x="15333" y="11848"/>
                  </a:lnTo>
                  <a:lnTo>
                    <a:pt x="15333" y="11775"/>
                  </a:lnTo>
                  <a:lnTo>
                    <a:pt x="15590" y="11702"/>
                  </a:lnTo>
                  <a:lnTo>
                    <a:pt x="15884" y="11628"/>
                  </a:lnTo>
                  <a:lnTo>
                    <a:pt x="16140" y="11481"/>
                  </a:lnTo>
                  <a:lnTo>
                    <a:pt x="16397" y="11335"/>
                  </a:lnTo>
                  <a:lnTo>
                    <a:pt x="16507" y="11335"/>
                  </a:lnTo>
                  <a:lnTo>
                    <a:pt x="16544" y="11298"/>
                  </a:lnTo>
                  <a:lnTo>
                    <a:pt x="16581" y="11225"/>
                  </a:lnTo>
                  <a:lnTo>
                    <a:pt x="16544" y="10931"/>
                  </a:lnTo>
                  <a:lnTo>
                    <a:pt x="16471" y="10638"/>
                  </a:lnTo>
                  <a:lnTo>
                    <a:pt x="16397" y="10344"/>
                  </a:lnTo>
                  <a:lnTo>
                    <a:pt x="16287" y="10088"/>
                  </a:lnTo>
                  <a:lnTo>
                    <a:pt x="15994" y="9537"/>
                  </a:lnTo>
                  <a:lnTo>
                    <a:pt x="15627" y="9060"/>
                  </a:lnTo>
                  <a:lnTo>
                    <a:pt x="15223" y="8584"/>
                  </a:lnTo>
                  <a:lnTo>
                    <a:pt x="14783" y="8143"/>
                  </a:lnTo>
                  <a:lnTo>
                    <a:pt x="14306" y="7740"/>
                  </a:lnTo>
                  <a:lnTo>
                    <a:pt x="13793" y="7336"/>
                  </a:lnTo>
                  <a:lnTo>
                    <a:pt x="12949" y="6786"/>
                  </a:lnTo>
                  <a:lnTo>
                    <a:pt x="13353" y="6053"/>
                  </a:lnTo>
                  <a:lnTo>
                    <a:pt x="13720" y="5319"/>
                  </a:lnTo>
                  <a:lnTo>
                    <a:pt x="14050" y="4549"/>
                  </a:lnTo>
                  <a:lnTo>
                    <a:pt x="14306" y="3778"/>
                  </a:lnTo>
                  <a:lnTo>
                    <a:pt x="14306" y="3632"/>
                  </a:lnTo>
                  <a:lnTo>
                    <a:pt x="14453" y="3522"/>
                  </a:lnTo>
                  <a:lnTo>
                    <a:pt x="14600" y="3375"/>
                  </a:lnTo>
                  <a:lnTo>
                    <a:pt x="14747" y="3155"/>
                  </a:lnTo>
                  <a:lnTo>
                    <a:pt x="14820" y="2935"/>
                  </a:lnTo>
                  <a:lnTo>
                    <a:pt x="14820" y="2678"/>
                  </a:lnTo>
                  <a:lnTo>
                    <a:pt x="14747" y="2421"/>
                  </a:lnTo>
                  <a:lnTo>
                    <a:pt x="14637" y="2238"/>
                  </a:lnTo>
                  <a:lnTo>
                    <a:pt x="14490" y="2054"/>
                  </a:lnTo>
                  <a:lnTo>
                    <a:pt x="14270" y="1944"/>
                  </a:lnTo>
                  <a:lnTo>
                    <a:pt x="14160" y="1908"/>
                  </a:lnTo>
                  <a:lnTo>
                    <a:pt x="14013" y="1908"/>
                  </a:lnTo>
                  <a:lnTo>
                    <a:pt x="13830" y="1944"/>
                  </a:lnTo>
                  <a:lnTo>
                    <a:pt x="13683" y="2018"/>
                  </a:lnTo>
                  <a:lnTo>
                    <a:pt x="13536" y="2091"/>
                  </a:lnTo>
                  <a:lnTo>
                    <a:pt x="13389" y="2201"/>
                  </a:lnTo>
                  <a:lnTo>
                    <a:pt x="12949" y="2128"/>
                  </a:lnTo>
                  <a:lnTo>
                    <a:pt x="12472" y="2164"/>
                  </a:lnTo>
                  <a:lnTo>
                    <a:pt x="12032" y="2201"/>
                  </a:lnTo>
                  <a:lnTo>
                    <a:pt x="11592" y="2274"/>
                  </a:lnTo>
                  <a:lnTo>
                    <a:pt x="11115" y="2421"/>
                  </a:lnTo>
                  <a:lnTo>
                    <a:pt x="10675" y="2568"/>
                  </a:lnTo>
                  <a:lnTo>
                    <a:pt x="10271" y="2751"/>
                  </a:lnTo>
                  <a:lnTo>
                    <a:pt x="9831" y="2971"/>
                  </a:lnTo>
                  <a:lnTo>
                    <a:pt x="9611" y="3081"/>
                  </a:lnTo>
                  <a:lnTo>
                    <a:pt x="9208" y="2421"/>
                  </a:lnTo>
                  <a:lnTo>
                    <a:pt x="8767" y="1761"/>
                  </a:lnTo>
                  <a:lnTo>
                    <a:pt x="8254" y="1137"/>
                  </a:lnTo>
                  <a:lnTo>
                    <a:pt x="7740" y="550"/>
                  </a:lnTo>
                  <a:lnTo>
                    <a:pt x="7630" y="477"/>
                  </a:lnTo>
                  <a:lnTo>
                    <a:pt x="7520" y="477"/>
                  </a:lnTo>
                  <a:lnTo>
                    <a:pt x="7117" y="624"/>
                  </a:lnTo>
                  <a:lnTo>
                    <a:pt x="6713" y="807"/>
                  </a:lnTo>
                  <a:lnTo>
                    <a:pt x="6640" y="844"/>
                  </a:lnTo>
                  <a:lnTo>
                    <a:pt x="6603" y="881"/>
                  </a:lnTo>
                  <a:lnTo>
                    <a:pt x="6640" y="991"/>
                  </a:lnTo>
                  <a:lnTo>
                    <a:pt x="6677" y="1064"/>
                  </a:lnTo>
                  <a:lnTo>
                    <a:pt x="6787" y="1064"/>
                  </a:lnTo>
                  <a:lnTo>
                    <a:pt x="7153" y="1027"/>
                  </a:lnTo>
                  <a:lnTo>
                    <a:pt x="7484" y="991"/>
                  </a:lnTo>
                  <a:lnTo>
                    <a:pt x="7960" y="1541"/>
                  </a:lnTo>
                  <a:lnTo>
                    <a:pt x="8401" y="2091"/>
                  </a:lnTo>
                  <a:lnTo>
                    <a:pt x="8841" y="2715"/>
                  </a:lnTo>
                  <a:lnTo>
                    <a:pt x="9208" y="3301"/>
                  </a:lnTo>
                  <a:lnTo>
                    <a:pt x="8511" y="3742"/>
                  </a:lnTo>
                  <a:lnTo>
                    <a:pt x="7850" y="4219"/>
                  </a:lnTo>
                  <a:lnTo>
                    <a:pt x="6603" y="3668"/>
                  </a:lnTo>
                  <a:lnTo>
                    <a:pt x="5980" y="3412"/>
                  </a:lnTo>
                  <a:lnTo>
                    <a:pt x="5319" y="3191"/>
                  </a:lnTo>
                  <a:lnTo>
                    <a:pt x="5393" y="2788"/>
                  </a:lnTo>
                  <a:lnTo>
                    <a:pt x="5466" y="2384"/>
                  </a:lnTo>
                  <a:lnTo>
                    <a:pt x="5576" y="1981"/>
                  </a:lnTo>
                  <a:lnTo>
                    <a:pt x="5723" y="1577"/>
                  </a:lnTo>
                  <a:lnTo>
                    <a:pt x="5906" y="1211"/>
                  </a:lnTo>
                  <a:lnTo>
                    <a:pt x="6126" y="844"/>
                  </a:lnTo>
                  <a:lnTo>
                    <a:pt x="6383" y="514"/>
                  </a:lnTo>
                  <a:lnTo>
                    <a:pt x="6640" y="184"/>
                  </a:lnTo>
                  <a:lnTo>
                    <a:pt x="6677" y="110"/>
                  </a:lnTo>
                  <a:lnTo>
                    <a:pt x="6677" y="37"/>
                  </a:lnTo>
                  <a:lnTo>
                    <a:pt x="6603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" name="Google Shape;340;p6"/>
            <p:cNvSpPr/>
            <p:nvPr/>
          </p:nvSpPr>
          <p:spPr>
            <a:xfrm>
              <a:off x="6553775" y="1840025"/>
              <a:ext cx="234775" cy="276975"/>
            </a:xfrm>
            <a:custGeom>
              <a:avLst/>
              <a:gdLst/>
              <a:ahLst/>
              <a:cxnLst/>
              <a:rect l="l" t="t" r="r" b="b"/>
              <a:pathLst>
                <a:path w="9391" h="11079" extrusionOk="0">
                  <a:moveTo>
                    <a:pt x="4916" y="441"/>
                  </a:moveTo>
                  <a:lnTo>
                    <a:pt x="5026" y="477"/>
                  </a:lnTo>
                  <a:lnTo>
                    <a:pt x="5099" y="551"/>
                  </a:lnTo>
                  <a:lnTo>
                    <a:pt x="5099" y="771"/>
                  </a:lnTo>
                  <a:lnTo>
                    <a:pt x="5026" y="954"/>
                  </a:lnTo>
                  <a:lnTo>
                    <a:pt x="4953" y="1064"/>
                  </a:lnTo>
                  <a:lnTo>
                    <a:pt x="4842" y="1138"/>
                  </a:lnTo>
                  <a:lnTo>
                    <a:pt x="4732" y="1174"/>
                  </a:lnTo>
                  <a:lnTo>
                    <a:pt x="4622" y="1138"/>
                  </a:lnTo>
                  <a:lnTo>
                    <a:pt x="4366" y="1028"/>
                  </a:lnTo>
                  <a:lnTo>
                    <a:pt x="4439" y="917"/>
                  </a:lnTo>
                  <a:lnTo>
                    <a:pt x="4439" y="771"/>
                  </a:lnTo>
                  <a:lnTo>
                    <a:pt x="4402" y="697"/>
                  </a:lnTo>
                  <a:lnTo>
                    <a:pt x="4366" y="661"/>
                  </a:lnTo>
                  <a:lnTo>
                    <a:pt x="4476" y="551"/>
                  </a:lnTo>
                  <a:lnTo>
                    <a:pt x="4622" y="477"/>
                  </a:lnTo>
                  <a:lnTo>
                    <a:pt x="4769" y="441"/>
                  </a:lnTo>
                  <a:close/>
                  <a:moveTo>
                    <a:pt x="3375" y="6493"/>
                  </a:moveTo>
                  <a:lnTo>
                    <a:pt x="3375" y="6530"/>
                  </a:lnTo>
                  <a:lnTo>
                    <a:pt x="3339" y="6530"/>
                  </a:lnTo>
                  <a:lnTo>
                    <a:pt x="3375" y="6493"/>
                  </a:lnTo>
                  <a:close/>
                  <a:moveTo>
                    <a:pt x="4292" y="6933"/>
                  </a:moveTo>
                  <a:lnTo>
                    <a:pt x="4256" y="7007"/>
                  </a:lnTo>
                  <a:lnTo>
                    <a:pt x="4219" y="6970"/>
                  </a:lnTo>
                  <a:lnTo>
                    <a:pt x="4292" y="6933"/>
                  </a:lnTo>
                  <a:close/>
                  <a:moveTo>
                    <a:pt x="5209" y="4219"/>
                  </a:moveTo>
                  <a:lnTo>
                    <a:pt x="5429" y="4329"/>
                  </a:lnTo>
                  <a:lnTo>
                    <a:pt x="5649" y="4439"/>
                  </a:lnTo>
                  <a:lnTo>
                    <a:pt x="5686" y="4549"/>
                  </a:lnTo>
                  <a:lnTo>
                    <a:pt x="5723" y="4586"/>
                  </a:lnTo>
                  <a:lnTo>
                    <a:pt x="5796" y="4586"/>
                  </a:lnTo>
                  <a:lnTo>
                    <a:pt x="6016" y="4879"/>
                  </a:lnTo>
                  <a:lnTo>
                    <a:pt x="6163" y="5173"/>
                  </a:lnTo>
                  <a:lnTo>
                    <a:pt x="6200" y="5503"/>
                  </a:lnTo>
                  <a:lnTo>
                    <a:pt x="6200" y="5833"/>
                  </a:lnTo>
                  <a:lnTo>
                    <a:pt x="6090" y="6126"/>
                  </a:lnTo>
                  <a:lnTo>
                    <a:pt x="5943" y="6420"/>
                  </a:lnTo>
                  <a:lnTo>
                    <a:pt x="5796" y="6603"/>
                  </a:lnTo>
                  <a:lnTo>
                    <a:pt x="5649" y="6750"/>
                  </a:lnTo>
                  <a:lnTo>
                    <a:pt x="5649" y="6713"/>
                  </a:lnTo>
                  <a:lnTo>
                    <a:pt x="5649" y="6566"/>
                  </a:lnTo>
                  <a:lnTo>
                    <a:pt x="5649" y="6383"/>
                  </a:lnTo>
                  <a:lnTo>
                    <a:pt x="5613" y="6346"/>
                  </a:lnTo>
                  <a:lnTo>
                    <a:pt x="5576" y="6310"/>
                  </a:lnTo>
                  <a:lnTo>
                    <a:pt x="5539" y="6310"/>
                  </a:lnTo>
                  <a:lnTo>
                    <a:pt x="5503" y="6346"/>
                  </a:lnTo>
                  <a:lnTo>
                    <a:pt x="5393" y="6493"/>
                  </a:lnTo>
                  <a:lnTo>
                    <a:pt x="5356" y="6676"/>
                  </a:lnTo>
                  <a:lnTo>
                    <a:pt x="5319" y="6933"/>
                  </a:lnTo>
                  <a:lnTo>
                    <a:pt x="5099" y="7007"/>
                  </a:lnTo>
                  <a:lnTo>
                    <a:pt x="5099" y="6860"/>
                  </a:lnTo>
                  <a:lnTo>
                    <a:pt x="5099" y="6713"/>
                  </a:lnTo>
                  <a:lnTo>
                    <a:pt x="5136" y="6566"/>
                  </a:lnTo>
                  <a:lnTo>
                    <a:pt x="5209" y="6456"/>
                  </a:lnTo>
                  <a:lnTo>
                    <a:pt x="5246" y="6420"/>
                  </a:lnTo>
                  <a:lnTo>
                    <a:pt x="5209" y="6383"/>
                  </a:lnTo>
                  <a:lnTo>
                    <a:pt x="5173" y="6346"/>
                  </a:lnTo>
                  <a:lnTo>
                    <a:pt x="5136" y="6346"/>
                  </a:lnTo>
                  <a:lnTo>
                    <a:pt x="4953" y="6456"/>
                  </a:lnTo>
                  <a:lnTo>
                    <a:pt x="4842" y="6640"/>
                  </a:lnTo>
                  <a:lnTo>
                    <a:pt x="4769" y="6823"/>
                  </a:lnTo>
                  <a:lnTo>
                    <a:pt x="4769" y="7043"/>
                  </a:lnTo>
                  <a:lnTo>
                    <a:pt x="4696" y="7043"/>
                  </a:lnTo>
                  <a:lnTo>
                    <a:pt x="4659" y="7007"/>
                  </a:lnTo>
                  <a:lnTo>
                    <a:pt x="4622" y="6970"/>
                  </a:lnTo>
                  <a:lnTo>
                    <a:pt x="4586" y="6970"/>
                  </a:lnTo>
                  <a:lnTo>
                    <a:pt x="5026" y="6016"/>
                  </a:lnTo>
                  <a:lnTo>
                    <a:pt x="5026" y="5943"/>
                  </a:lnTo>
                  <a:lnTo>
                    <a:pt x="4989" y="5906"/>
                  </a:lnTo>
                  <a:lnTo>
                    <a:pt x="4953" y="5906"/>
                  </a:lnTo>
                  <a:lnTo>
                    <a:pt x="4916" y="5943"/>
                  </a:lnTo>
                  <a:lnTo>
                    <a:pt x="4402" y="6750"/>
                  </a:lnTo>
                  <a:lnTo>
                    <a:pt x="4366" y="6676"/>
                  </a:lnTo>
                  <a:lnTo>
                    <a:pt x="4329" y="6640"/>
                  </a:lnTo>
                  <a:lnTo>
                    <a:pt x="4256" y="6640"/>
                  </a:lnTo>
                  <a:lnTo>
                    <a:pt x="4439" y="6236"/>
                  </a:lnTo>
                  <a:lnTo>
                    <a:pt x="4659" y="5796"/>
                  </a:lnTo>
                  <a:lnTo>
                    <a:pt x="4696" y="5759"/>
                  </a:lnTo>
                  <a:lnTo>
                    <a:pt x="4659" y="5723"/>
                  </a:lnTo>
                  <a:lnTo>
                    <a:pt x="4586" y="5723"/>
                  </a:lnTo>
                  <a:lnTo>
                    <a:pt x="4182" y="6273"/>
                  </a:lnTo>
                  <a:lnTo>
                    <a:pt x="3999" y="6566"/>
                  </a:lnTo>
                  <a:lnTo>
                    <a:pt x="3852" y="6860"/>
                  </a:lnTo>
                  <a:lnTo>
                    <a:pt x="3669" y="6786"/>
                  </a:lnTo>
                  <a:lnTo>
                    <a:pt x="3779" y="6750"/>
                  </a:lnTo>
                  <a:lnTo>
                    <a:pt x="3852" y="6640"/>
                  </a:lnTo>
                  <a:lnTo>
                    <a:pt x="3889" y="6566"/>
                  </a:lnTo>
                  <a:lnTo>
                    <a:pt x="3889" y="6420"/>
                  </a:lnTo>
                  <a:lnTo>
                    <a:pt x="3889" y="6383"/>
                  </a:lnTo>
                  <a:lnTo>
                    <a:pt x="3815" y="6383"/>
                  </a:lnTo>
                  <a:lnTo>
                    <a:pt x="3999" y="6163"/>
                  </a:lnTo>
                  <a:lnTo>
                    <a:pt x="4512" y="5539"/>
                  </a:lnTo>
                  <a:lnTo>
                    <a:pt x="4512" y="5466"/>
                  </a:lnTo>
                  <a:lnTo>
                    <a:pt x="4476" y="5429"/>
                  </a:lnTo>
                  <a:lnTo>
                    <a:pt x="4402" y="5429"/>
                  </a:lnTo>
                  <a:lnTo>
                    <a:pt x="3779" y="6016"/>
                  </a:lnTo>
                  <a:lnTo>
                    <a:pt x="3632" y="6126"/>
                  </a:lnTo>
                  <a:lnTo>
                    <a:pt x="3595" y="6090"/>
                  </a:lnTo>
                  <a:lnTo>
                    <a:pt x="3559" y="6090"/>
                  </a:lnTo>
                  <a:lnTo>
                    <a:pt x="3485" y="6126"/>
                  </a:lnTo>
                  <a:lnTo>
                    <a:pt x="3669" y="5869"/>
                  </a:lnTo>
                  <a:lnTo>
                    <a:pt x="3889" y="5649"/>
                  </a:lnTo>
                  <a:lnTo>
                    <a:pt x="4146" y="5466"/>
                  </a:lnTo>
                  <a:lnTo>
                    <a:pt x="4402" y="5283"/>
                  </a:lnTo>
                  <a:lnTo>
                    <a:pt x="4439" y="5246"/>
                  </a:lnTo>
                  <a:lnTo>
                    <a:pt x="4402" y="5209"/>
                  </a:lnTo>
                  <a:lnTo>
                    <a:pt x="4402" y="5173"/>
                  </a:lnTo>
                  <a:lnTo>
                    <a:pt x="4329" y="5136"/>
                  </a:lnTo>
                  <a:lnTo>
                    <a:pt x="3962" y="5319"/>
                  </a:lnTo>
                  <a:lnTo>
                    <a:pt x="3632" y="5539"/>
                  </a:lnTo>
                  <a:lnTo>
                    <a:pt x="3339" y="5796"/>
                  </a:lnTo>
                  <a:lnTo>
                    <a:pt x="3082" y="6126"/>
                  </a:lnTo>
                  <a:lnTo>
                    <a:pt x="3045" y="6016"/>
                  </a:lnTo>
                  <a:lnTo>
                    <a:pt x="3082" y="5980"/>
                  </a:lnTo>
                  <a:lnTo>
                    <a:pt x="3339" y="5613"/>
                  </a:lnTo>
                  <a:lnTo>
                    <a:pt x="3632" y="5283"/>
                  </a:lnTo>
                  <a:lnTo>
                    <a:pt x="3962" y="4952"/>
                  </a:lnTo>
                  <a:lnTo>
                    <a:pt x="4292" y="4659"/>
                  </a:lnTo>
                  <a:lnTo>
                    <a:pt x="4292" y="4622"/>
                  </a:lnTo>
                  <a:lnTo>
                    <a:pt x="4256" y="4586"/>
                  </a:lnTo>
                  <a:lnTo>
                    <a:pt x="4219" y="4586"/>
                  </a:lnTo>
                  <a:lnTo>
                    <a:pt x="3925" y="4732"/>
                  </a:lnTo>
                  <a:lnTo>
                    <a:pt x="3632" y="4879"/>
                  </a:lnTo>
                  <a:lnTo>
                    <a:pt x="3375" y="5099"/>
                  </a:lnTo>
                  <a:lnTo>
                    <a:pt x="3155" y="5356"/>
                  </a:lnTo>
                  <a:lnTo>
                    <a:pt x="3228" y="5209"/>
                  </a:lnTo>
                  <a:lnTo>
                    <a:pt x="3339" y="5062"/>
                  </a:lnTo>
                  <a:lnTo>
                    <a:pt x="3559" y="4842"/>
                  </a:lnTo>
                  <a:lnTo>
                    <a:pt x="3852" y="4622"/>
                  </a:lnTo>
                  <a:lnTo>
                    <a:pt x="4146" y="4476"/>
                  </a:lnTo>
                  <a:lnTo>
                    <a:pt x="4402" y="4366"/>
                  </a:lnTo>
                  <a:lnTo>
                    <a:pt x="4659" y="4292"/>
                  </a:lnTo>
                  <a:lnTo>
                    <a:pt x="4953" y="4219"/>
                  </a:lnTo>
                  <a:close/>
                  <a:moveTo>
                    <a:pt x="807" y="8767"/>
                  </a:moveTo>
                  <a:lnTo>
                    <a:pt x="807" y="8841"/>
                  </a:lnTo>
                  <a:lnTo>
                    <a:pt x="844" y="8914"/>
                  </a:lnTo>
                  <a:lnTo>
                    <a:pt x="918" y="8951"/>
                  </a:lnTo>
                  <a:lnTo>
                    <a:pt x="1138" y="8951"/>
                  </a:lnTo>
                  <a:lnTo>
                    <a:pt x="1211" y="8987"/>
                  </a:lnTo>
                  <a:lnTo>
                    <a:pt x="1321" y="8987"/>
                  </a:lnTo>
                  <a:lnTo>
                    <a:pt x="1321" y="9061"/>
                  </a:lnTo>
                  <a:lnTo>
                    <a:pt x="1321" y="9097"/>
                  </a:lnTo>
                  <a:lnTo>
                    <a:pt x="1248" y="9171"/>
                  </a:lnTo>
                  <a:lnTo>
                    <a:pt x="1174" y="9207"/>
                  </a:lnTo>
                  <a:lnTo>
                    <a:pt x="954" y="9244"/>
                  </a:lnTo>
                  <a:lnTo>
                    <a:pt x="844" y="9207"/>
                  </a:lnTo>
                  <a:lnTo>
                    <a:pt x="697" y="9134"/>
                  </a:lnTo>
                  <a:lnTo>
                    <a:pt x="587" y="9061"/>
                  </a:lnTo>
                  <a:lnTo>
                    <a:pt x="551" y="8951"/>
                  </a:lnTo>
                  <a:lnTo>
                    <a:pt x="661" y="8841"/>
                  </a:lnTo>
                  <a:lnTo>
                    <a:pt x="807" y="8767"/>
                  </a:lnTo>
                  <a:close/>
                  <a:moveTo>
                    <a:pt x="8511" y="8657"/>
                  </a:moveTo>
                  <a:lnTo>
                    <a:pt x="8621" y="8694"/>
                  </a:lnTo>
                  <a:lnTo>
                    <a:pt x="8731" y="8731"/>
                  </a:lnTo>
                  <a:lnTo>
                    <a:pt x="8841" y="8804"/>
                  </a:lnTo>
                  <a:lnTo>
                    <a:pt x="8951" y="8877"/>
                  </a:lnTo>
                  <a:lnTo>
                    <a:pt x="8987" y="8987"/>
                  </a:lnTo>
                  <a:lnTo>
                    <a:pt x="9024" y="9097"/>
                  </a:lnTo>
                  <a:lnTo>
                    <a:pt x="9024" y="9134"/>
                  </a:lnTo>
                  <a:lnTo>
                    <a:pt x="8987" y="9134"/>
                  </a:lnTo>
                  <a:lnTo>
                    <a:pt x="8877" y="9097"/>
                  </a:lnTo>
                  <a:lnTo>
                    <a:pt x="8804" y="9134"/>
                  </a:lnTo>
                  <a:lnTo>
                    <a:pt x="8731" y="9171"/>
                  </a:lnTo>
                  <a:lnTo>
                    <a:pt x="8621" y="9281"/>
                  </a:lnTo>
                  <a:lnTo>
                    <a:pt x="8474" y="9354"/>
                  </a:lnTo>
                  <a:lnTo>
                    <a:pt x="8327" y="9318"/>
                  </a:lnTo>
                  <a:lnTo>
                    <a:pt x="8254" y="9244"/>
                  </a:lnTo>
                  <a:lnTo>
                    <a:pt x="8217" y="9171"/>
                  </a:lnTo>
                  <a:lnTo>
                    <a:pt x="8217" y="9024"/>
                  </a:lnTo>
                  <a:lnTo>
                    <a:pt x="8254" y="8841"/>
                  </a:lnTo>
                  <a:lnTo>
                    <a:pt x="8254" y="8694"/>
                  </a:lnTo>
                  <a:lnTo>
                    <a:pt x="8511" y="8657"/>
                  </a:lnTo>
                  <a:close/>
                  <a:moveTo>
                    <a:pt x="5026" y="9501"/>
                  </a:moveTo>
                  <a:lnTo>
                    <a:pt x="5063" y="9574"/>
                  </a:lnTo>
                  <a:lnTo>
                    <a:pt x="4989" y="9538"/>
                  </a:lnTo>
                  <a:lnTo>
                    <a:pt x="5026" y="9501"/>
                  </a:lnTo>
                  <a:close/>
                  <a:moveTo>
                    <a:pt x="4696" y="9868"/>
                  </a:moveTo>
                  <a:lnTo>
                    <a:pt x="4953" y="9941"/>
                  </a:lnTo>
                  <a:lnTo>
                    <a:pt x="4916" y="10014"/>
                  </a:lnTo>
                  <a:lnTo>
                    <a:pt x="4879" y="10271"/>
                  </a:lnTo>
                  <a:lnTo>
                    <a:pt x="4842" y="10308"/>
                  </a:lnTo>
                  <a:lnTo>
                    <a:pt x="4549" y="10308"/>
                  </a:lnTo>
                  <a:lnTo>
                    <a:pt x="4439" y="10235"/>
                  </a:lnTo>
                  <a:lnTo>
                    <a:pt x="4329" y="10125"/>
                  </a:lnTo>
                  <a:lnTo>
                    <a:pt x="4292" y="10051"/>
                  </a:lnTo>
                  <a:lnTo>
                    <a:pt x="4256" y="9941"/>
                  </a:lnTo>
                  <a:lnTo>
                    <a:pt x="4329" y="9904"/>
                  </a:lnTo>
                  <a:lnTo>
                    <a:pt x="4439" y="9868"/>
                  </a:lnTo>
                  <a:close/>
                  <a:moveTo>
                    <a:pt x="4806" y="0"/>
                  </a:moveTo>
                  <a:lnTo>
                    <a:pt x="4622" y="37"/>
                  </a:lnTo>
                  <a:lnTo>
                    <a:pt x="4476" y="110"/>
                  </a:lnTo>
                  <a:lnTo>
                    <a:pt x="4292" y="147"/>
                  </a:lnTo>
                  <a:lnTo>
                    <a:pt x="4146" y="257"/>
                  </a:lnTo>
                  <a:lnTo>
                    <a:pt x="3999" y="367"/>
                  </a:lnTo>
                  <a:lnTo>
                    <a:pt x="3889" y="477"/>
                  </a:lnTo>
                  <a:lnTo>
                    <a:pt x="3779" y="624"/>
                  </a:lnTo>
                  <a:lnTo>
                    <a:pt x="3705" y="807"/>
                  </a:lnTo>
                  <a:lnTo>
                    <a:pt x="3669" y="954"/>
                  </a:lnTo>
                  <a:lnTo>
                    <a:pt x="3669" y="1138"/>
                  </a:lnTo>
                  <a:lnTo>
                    <a:pt x="3705" y="1321"/>
                  </a:lnTo>
                  <a:lnTo>
                    <a:pt x="3815" y="1578"/>
                  </a:lnTo>
                  <a:lnTo>
                    <a:pt x="3999" y="1761"/>
                  </a:lnTo>
                  <a:lnTo>
                    <a:pt x="4182" y="1871"/>
                  </a:lnTo>
                  <a:lnTo>
                    <a:pt x="4402" y="1945"/>
                  </a:lnTo>
                  <a:lnTo>
                    <a:pt x="4366" y="2055"/>
                  </a:lnTo>
                  <a:lnTo>
                    <a:pt x="4329" y="2165"/>
                  </a:lnTo>
                  <a:lnTo>
                    <a:pt x="4329" y="2531"/>
                  </a:lnTo>
                  <a:lnTo>
                    <a:pt x="4329" y="2898"/>
                  </a:lnTo>
                  <a:lnTo>
                    <a:pt x="4329" y="3522"/>
                  </a:lnTo>
                  <a:lnTo>
                    <a:pt x="4329" y="3669"/>
                  </a:lnTo>
                  <a:lnTo>
                    <a:pt x="4366" y="3779"/>
                  </a:lnTo>
                  <a:lnTo>
                    <a:pt x="4072" y="3925"/>
                  </a:lnTo>
                  <a:lnTo>
                    <a:pt x="3815" y="4109"/>
                  </a:lnTo>
                  <a:lnTo>
                    <a:pt x="3742" y="4182"/>
                  </a:lnTo>
                  <a:lnTo>
                    <a:pt x="3742" y="4255"/>
                  </a:lnTo>
                  <a:lnTo>
                    <a:pt x="3522" y="4402"/>
                  </a:lnTo>
                  <a:lnTo>
                    <a:pt x="3339" y="4549"/>
                  </a:lnTo>
                  <a:lnTo>
                    <a:pt x="3155" y="4696"/>
                  </a:lnTo>
                  <a:lnTo>
                    <a:pt x="3008" y="4879"/>
                  </a:lnTo>
                  <a:lnTo>
                    <a:pt x="2862" y="5062"/>
                  </a:lnTo>
                  <a:lnTo>
                    <a:pt x="2752" y="5283"/>
                  </a:lnTo>
                  <a:lnTo>
                    <a:pt x="2678" y="5503"/>
                  </a:lnTo>
                  <a:lnTo>
                    <a:pt x="2642" y="5686"/>
                  </a:lnTo>
                  <a:lnTo>
                    <a:pt x="2642" y="5906"/>
                  </a:lnTo>
                  <a:lnTo>
                    <a:pt x="2678" y="6126"/>
                  </a:lnTo>
                  <a:lnTo>
                    <a:pt x="2752" y="6346"/>
                  </a:lnTo>
                  <a:lnTo>
                    <a:pt x="2825" y="6566"/>
                  </a:lnTo>
                  <a:lnTo>
                    <a:pt x="2898" y="6676"/>
                  </a:lnTo>
                  <a:lnTo>
                    <a:pt x="2421" y="7080"/>
                  </a:lnTo>
                  <a:lnTo>
                    <a:pt x="1908" y="7447"/>
                  </a:lnTo>
                  <a:lnTo>
                    <a:pt x="1431" y="7850"/>
                  </a:lnTo>
                  <a:lnTo>
                    <a:pt x="1211" y="8070"/>
                  </a:lnTo>
                  <a:lnTo>
                    <a:pt x="991" y="8327"/>
                  </a:lnTo>
                  <a:lnTo>
                    <a:pt x="771" y="8364"/>
                  </a:lnTo>
                  <a:lnTo>
                    <a:pt x="624" y="8327"/>
                  </a:lnTo>
                  <a:lnTo>
                    <a:pt x="477" y="8327"/>
                  </a:lnTo>
                  <a:lnTo>
                    <a:pt x="367" y="8364"/>
                  </a:lnTo>
                  <a:lnTo>
                    <a:pt x="257" y="8437"/>
                  </a:lnTo>
                  <a:lnTo>
                    <a:pt x="184" y="8511"/>
                  </a:lnTo>
                  <a:lnTo>
                    <a:pt x="111" y="8584"/>
                  </a:lnTo>
                  <a:lnTo>
                    <a:pt x="37" y="8804"/>
                  </a:lnTo>
                  <a:lnTo>
                    <a:pt x="0" y="9061"/>
                  </a:lnTo>
                  <a:lnTo>
                    <a:pt x="0" y="9318"/>
                  </a:lnTo>
                  <a:lnTo>
                    <a:pt x="74" y="9538"/>
                  </a:lnTo>
                  <a:lnTo>
                    <a:pt x="257" y="9684"/>
                  </a:lnTo>
                  <a:lnTo>
                    <a:pt x="477" y="9831"/>
                  </a:lnTo>
                  <a:lnTo>
                    <a:pt x="697" y="9904"/>
                  </a:lnTo>
                  <a:lnTo>
                    <a:pt x="954" y="9941"/>
                  </a:lnTo>
                  <a:lnTo>
                    <a:pt x="1174" y="9904"/>
                  </a:lnTo>
                  <a:lnTo>
                    <a:pt x="1431" y="9868"/>
                  </a:lnTo>
                  <a:lnTo>
                    <a:pt x="1651" y="9794"/>
                  </a:lnTo>
                  <a:lnTo>
                    <a:pt x="1798" y="9648"/>
                  </a:lnTo>
                  <a:lnTo>
                    <a:pt x="1908" y="9574"/>
                  </a:lnTo>
                  <a:lnTo>
                    <a:pt x="1945" y="9464"/>
                  </a:lnTo>
                  <a:lnTo>
                    <a:pt x="1981" y="9354"/>
                  </a:lnTo>
                  <a:lnTo>
                    <a:pt x="1981" y="9207"/>
                  </a:lnTo>
                  <a:lnTo>
                    <a:pt x="1908" y="8987"/>
                  </a:lnTo>
                  <a:lnTo>
                    <a:pt x="1798" y="8767"/>
                  </a:lnTo>
                  <a:lnTo>
                    <a:pt x="1651" y="8584"/>
                  </a:lnTo>
                  <a:lnTo>
                    <a:pt x="1431" y="8437"/>
                  </a:lnTo>
                  <a:lnTo>
                    <a:pt x="1394" y="8437"/>
                  </a:lnTo>
                  <a:lnTo>
                    <a:pt x="1578" y="8254"/>
                  </a:lnTo>
                  <a:lnTo>
                    <a:pt x="1761" y="8070"/>
                  </a:lnTo>
                  <a:lnTo>
                    <a:pt x="2165" y="7777"/>
                  </a:lnTo>
                  <a:lnTo>
                    <a:pt x="2421" y="7557"/>
                  </a:lnTo>
                  <a:lnTo>
                    <a:pt x="2642" y="7337"/>
                  </a:lnTo>
                  <a:lnTo>
                    <a:pt x="2862" y="7080"/>
                  </a:lnTo>
                  <a:lnTo>
                    <a:pt x="3008" y="6786"/>
                  </a:lnTo>
                  <a:lnTo>
                    <a:pt x="3118" y="6897"/>
                  </a:lnTo>
                  <a:lnTo>
                    <a:pt x="3302" y="7043"/>
                  </a:lnTo>
                  <a:lnTo>
                    <a:pt x="3632" y="7227"/>
                  </a:lnTo>
                  <a:lnTo>
                    <a:pt x="3999" y="7337"/>
                  </a:lnTo>
                  <a:lnTo>
                    <a:pt x="4366" y="7410"/>
                  </a:lnTo>
                  <a:lnTo>
                    <a:pt x="4439" y="7410"/>
                  </a:lnTo>
                  <a:lnTo>
                    <a:pt x="4402" y="7887"/>
                  </a:lnTo>
                  <a:lnTo>
                    <a:pt x="4402" y="8364"/>
                  </a:lnTo>
                  <a:lnTo>
                    <a:pt x="4439" y="9318"/>
                  </a:lnTo>
                  <a:lnTo>
                    <a:pt x="4256" y="9391"/>
                  </a:lnTo>
                  <a:lnTo>
                    <a:pt x="4109" y="9464"/>
                  </a:lnTo>
                  <a:lnTo>
                    <a:pt x="3999" y="9574"/>
                  </a:lnTo>
                  <a:lnTo>
                    <a:pt x="3925" y="9684"/>
                  </a:lnTo>
                  <a:lnTo>
                    <a:pt x="3889" y="9794"/>
                  </a:lnTo>
                  <a:lnTo>
                    <a:pt x="3852" y="9941"/>
                  </a:lnTo>
                  <a:lnTo>
                    <a:pt x="3815" y="10125"/>
                  </a:lnTo>
                  <a:lnTo>
                    <a:pt x="3852" y="10271"/>
                  </a:lnTo>
                  <a:lnTo>
                    <a:pt x="3925" y="10565"/>
                  </a:lnTo>
                  <a:lnTo>
                    <a:pt x="4072" y="10821"/>
                  </a:lnTo>
                  <a:lnTo>
                    <a:pt x="4182" y="10895"/>
                  </a:lnTo>
                  <a:lnTo>
                    <a:pt x="4329" y="10968"/>
                  </a:lnTo>
                  <a:lnTo>
                    <a:pt x="4439" y="11042"/>
                  </a:lnTo>
                  <a:lnTo>
                    <a:pt x="4586" y="11078"/>
                  </a:lnTo>
                  <a:lnTo>
                    <a:pt x="4879" y="11078"/>
                  </a:lnTo>
                  <a:lnTo>
                    <a:pt x="5173" y="11005"/>
                  </a:lnTo>
                  <a:lnTo>
                    <a:pt x="5283" y="10932"/>
                  </a:lnTo>
                  <a:lnTo>
                    <a:pt x="5393" y="10821"/>
                  </a:lnTo>
                  <a:lnTo>
                    <a:pt x="5466" y="10711"/>
                  </a:lnTo>
                  <a:lnTo>
                    <a:pt x="5503" y="10601"/>
                  </a:lnTo>
                  <a:lnTo>
                    <a:pt x="5576" y="10308"/>
                  </a:lnTo>
                  <a:lnTo>
                    <a:pt x="5539" y="10051"/>
                  </a:lnTo>
                  <a:lnTo>
                    <a:pt x="5503" y="9904"/>
                  </a:lnTo>
                  <a:lnTo>
                    <a:pt x="5393" y="9794"/>
                  </a:lnTo>
                  <a:lnTo>
                    <a:pt x="5319" y="9684"/>
                  </a:lnTo>
                  <a:lnTo>
                    <a:pt x="5173" y="9611"/>
                  </a:lnTo>
                  <a:lnTo>
                    <a:pt x="5136" y="9428"/>
                  </a:lnTo>
                  <a:lnTo>
                    <a:pt x="5099" y="9354"/>
                  </a:lnTo>
                  <a:lnTo>
                    <a:pt x="4842" y="9354"/>
                  </a:lnTo>
                  <a:lnTo>
                    <a:pt x="4806" y="8474"/>
                  </a:lnTo>
                  <a:lnTo>
                    <a:pt x="4806" y="7960"/>
                  </a:lnTo>
                  <a:lnTo>
                    <a:pt x="4769" y="7447"/>
                  </a:lnTo>
                  <a:lnTo>
                    <a:pt x="5136" y="7410"/>
                  </a:lnTo>
                  <a:lnTo>
                    <a:pt x="5503" y="7300"/>
                  </a:lnTo>
                  <a:lnTo>
                    <a:pt x="5833" y="7117"/>
                  </a:lnTo>
                  <a:lnTo>
                    <a:pt x="6126" y="6860"/>
                  </a:lnTo>
                  <a:lnTo>
                    <a:pt x="6200" y="6786"/>
                  </a:lnTo>
                  <a:lnTo>
                    <a:pt x="6310" y="6933"/>
                  </a:lnTo>
                  <a:lnTo>
                    <a:pt x="6493" y="7080"/>
                  </a:lnTo>
                  <a:lnTo>
                    <a:pt x="6677" y="7190"/>
                  </a:lnTo>
                  <a:lnTo>
                    <a:pt x="6860" y="7300"/>
                  </a:lnTo>
                  <a:lnTo>
                    <a:pt x="7043" y="7630"/>
                  </a:lnTo>
                  <a:lnTo>
                    <a:pt x="7263" y="7997"/>
                  </a:lnTo>
                  <a:lnTo>
                    <a:pt x="7557" y="8437"/>
                  </a:lnTo>
                  <a:lnTo>
                    <a:pt x="7667" y="8584"/>
                  </a:lnTo>
                  <a:lnTo>
                    <a:pt x="7557" y="8767"/>
                  </a:lnTo>
                  <a:lnTo>
                    <a:pt x="7484" y="8951"/>
                  </a:lnTo>
                  <a:lnTo>
                    <a:pt x="7447" y="9097"/>
                  </a:lnTo>
                  <a:lnTo>
                    <a:pt x="7447" y="9281"/>
                  </a:lnTo>
                  <a:lnTo>
                    <a:pt x="7484" y="9428"/>
                  </a:lnTo>
                  <a:lnTo>
                    <a:pt x="7520" y="9611"/>
                  </a:lnTo>
                  <a:lnTo>
                    <a:pt x="7594" y="9758"/>
                  </a:lnTo>
                  <a:lnTo>
                    <a:pt x="7704" y="9904"/>
                  </a:lnTo>
                  <a:lnTo>
                    <a:pt x="7850" y="10014"/>
                  </a:lnTo>
                  <a:lnTo>
                    <a:pt x="7960" y="10125"/>
                  </a:lnTo>
                  <a:lnTo>
                    <a:pt x="8107" y="10161"/>
                  </a:lnTo>
                  <a:lnTo>
                    <a:pt x="8254" y="10198"/>
                  </a:lnTo>
                  <a:lnTo>
                    <a:pt x="8547" y="10198"/>
                  </a:lnTo>
                  <a:lnTo>
                    <a:pt x="8694" y="10125"/>
                  </a:lnTo>
                  <a:lnTo>
                    <a:pt x="8877" y="10051"/>
                  </a:lnTo>
                  <a:lnTo>
                    <a:pt x="9098" y="9831"/>
                  </a:lnTo>
                  <a:lnTo>
                    <a:pt x="9281" y="9538"/>
                  </a:lnTo>
                  <a:lnTo>
                    <a:pt x="9354" y="9391"/>
                  </a:lnTo>
                  <a:lnTo>
                    <a:pt x="9391" y="9244"/>
                  </a:lnTo>
                  <a:lnTo>
                    <a:pt x="9391" y="9061"/>
                  </a:lnTo>
                  <a:lnTo>
                    <a:pt x="9391" y="8914"/>
                  </a:lnTo>
                  <a:lnTo>
                    <a:pt x="9318" y="8767"/>
                  </a:lnTo>
                  <a:lnTo>
                    <a:pt x="9244" y="8621"/>
                  </a:lnTo>
                  <a:lnTo>
                    <a:pt x="9134" y="8511"/>
                  </a:lnTo>
                  <a:lnTo>
                    <a:pt x="8987" y="8437"/>
                  </a:lnTo>
                  <a:lnTo>
                    <a:pt x="8841" y="8364"/>
                  </a:lnTo>
                  <a:lnTo>
                    <a:pt x="8694" y="8327"/>
                  </a:lnTo>
                  <a:lnTo>
                    <a:pt x="8364" y="8290"/>
                  </a:lnTo>
                  <a:lnTo>
                    <a:pt x="8180" y="8290"/>
                  </a:lnTo>
                  <a:lnTo>
                    <a:pt x="7997" y="8364"/>
                  </a:lnTo>
                  <a:lnTo>
                    <a:pt x="7924" y="8217"/>
                  </a:lnTo>
                  <a:lnTo>
                    <a:pt x="7814" y="8070"/>
                  </a:lnTo>
                  <a:lnTo>
                    <a:pt x="7557" y="7667"/>
                  </a:lnTo>
                  <a:lnTo>
                    <a:pt x="7300" y="7300"/>
                  </a:lnTo>
                  <a:lnTo>
                    <a:pt x="7227" y="7153"/>
                  </a:lnTo>
                  <a:lnTo>
                    <a:pt x="7153" y="7007"/>
                  </a:lnTo>
                  <a:lnTo>
                    <a:pt x="7043" y="6933"/>
                  </a:lnTo>
                  <a:lnTo>
                    <a:pt x="6897" y="6897"/>
                  </a:lnTo>
                  <a:lnTo>
                    <a:pt x="6640" y="6750"/>
                  </a:lnTo>
                  <a:lnTo>
                    <a:pt x="6346" y="6530"/>
                  </a:lnTo>
                  <a:lnTo>
                    <a:pt x="6530" y="6236"/>
                  </a:lnTo>
                  <a:lnTo>
                    <a:pt x="6603" y="5869"/>
                  </a:lnTo>
                  <a:lnTo>
                    <a:pt x="6603" y="5503"/>
                  </a:lnTo>
                  <a:lnTo>
                    <a:pt x="6567" y="5173"/>
                  </a:lnTo>
                  <a:lnTo>
                    <a:pt x="6456" y="4842"/>
                  </a:lnTo>
                  <a:lnTo>
                    <a:pt x="6310" y="4586"/>
                  </a:lnTo>
                  <a:lnTo>
                    <a:pt x="6126" y="4329"/>
                  </a:lnTo>
                  <a:lnTo>
                    <a:pt x="5870" y="4109"/>
                  </a:lnTo>
                  <a:lnTo>
                    <a:pt x="5613" y="3962"/>
                  </a:lnTo>
                  <a:lnTo>
                    <a:pt x="5356" y="3815"/>
                  </a:lnTo>
                  <a:lnTo>
                    <a:pt x="5026" y="3742"/>
                  </a:lnTo>
                  <a:lnTo>
                    <a:pt x="4732" y="3742"/>
                  </a:lnTo>
                  <a:lnTo>
                    <a:pt x="4732" y="3522"/>
                  </a:lnTo>
                  <a:lnTo>
                    <a:pt x="4696" y="2678"/>
                  </a:lnTo>
                  <a:lnTo>
                    <a:pt x="4732" y="2385"/>
                  </a:lnTo>
                  <a:lnTo>
                    <a:pt x="4696" y="2165"/>
                  </a:lnTo>
                  <a:lnTo>
                    <a:pt x="4659" y="1981"/>
                  </a:lnTo>
                  <a:lnTo>
                    <a:pt x="4842" y="1945"/>
                  </a:lnTo>
                  <a:lnTo>
                    <a:pt x="5063" y="1871"/>
                  </a:lnTo>
                  <a:lnTo>
                    <a:pt x="5246" y="1761"/>
                  </a:lnTo>
                  <a:lnTo>
                    <a:pt x="5393" y="1651"/>
                  </a:lnTo>
                  <a:lnTo>
                    <a:pt x="5539" y="1468"/>
                  </a:lnTo>
                  <a:lnTo>
                    <a:pt x="5613" y="1284"/>
                  </a:lnTo>
                  <a:lnTo>
                    <a:pt x="5686" y="1101"/>
                  </a:lnTo>
                  <a:lnTo>
                    <a:pt x="5686" y="844"/>
                  </a:lnTo>
                  <a:lnTo>
                    <a:pt x="5613" y="624"/>
                  </a:lnTo>
                  <a:lnTo>
                    <a:pt x="5503" y="404"/>
                  </a:lnTo>
                  <a:lnTo>
                    <a:pt x="5466" y="257"/>
                  </a:lnTo>
                  <a:lnTo>
                    <a:pt x="5429" y="184"/>
                  </a:lnTo>
                  <a:lnTo>
                    <a:pt x="5356" y="147"/>
                  </a:lnTo>
                  <a:lnTo>
                    <a:pt x="5209" y="147"/>
                  </a:lnTo>
                  <a:lnTo>
                    <a:pt x="5063" y="110"/>
                  </a:lnTo>
                  <a:lnTo>
                    <a:pt x="4989" y="37"/>
                  </a:lnTo>
                  <a:lnTo>
                    <a:pt x="4806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" name="Google Shape;341;p6"/>
            <p:cNvSpPr/>
            <p:nvPr/>
          </p:nvSpPr>
          <p:spPr>
            <a:xfrm>
              <a:off x="6618875" y="2550725"/>
              <a:ext cx="408125" cy="156850"/>
            </a:xfrm>
            <a:custGeom>
              <a:avLst/>
              <a:gdLst/>
              <a:ahLst/>
              <a:cxnLst/>
              <a:rect l="l" t="t" r="r" b="b"/>
              <a:pathLst>
                <a:path w="16325" h="6274" extrusionOk="0">
                  <a:moveTo>
                    <a:pt x="14710" y="1"/>
                  </a:moveTo>
                  <a:lnTo>
                    <a:pt x="14527" y="74"/>
                  </a:lnTo>
                  <a:lnTo>
                    <a:pt x="14380" y="147"/>
                  </a:lnTo>
                  <a:lnTo>
                    <a:pt x="14270" y="221"/>
                  </a:lnTo>
                  <a:lnTo>
                    <a:pt x="14270" y="257"/>
                  </a:lnTo>
                  <a:lnTo>
                    <a:pt x="14197" y="221"/>
                  </a:lnTo>
                  <a:lnTo>
                    <a:pt x="14087" y="221"/>
                  </a:lnTo>
                  <a:lnTo>
                    <a:pt x="14013" y="294"/>
                  </a:lnTo>
                  <a:lnTo>
                    <a:pt x="13977" y="331"/>
                  </a:lnTo>
                  <a:lnTo>
                    <a:pt x="13977" y="441"/>
                  </a:lnTo>
                  <a:lnTo>
                    <a:pt x="14013" y="551"/>
                  </a:lnTo>
                  <a:lnTo>
                    <a:pt x="14050" y="587"/>
                  </a:lnTo>
                  <a:lnTo>
                    <a:pt x="14123" y="624"/>
                  </a:lnTo>
                  <a:lnTo>
                    <a:pt x="14343" y="624"/>
                  </a:lnTo>
                  <a:lnTo>
                    <a:pt x="14527" y="551"/>
                  </a:lnTo>
                  <a:lnTo>
                    <a:pt x="14710" y="477"/>
                  </a:lnTo>
                  <a:lnTo>
                    <a:pt x="14894" y="441"/>
                  </a:lnTo>
                  <a:lnTo>
                    <a:pt x="14967" y="477"/>
                  </a:lnTo>
                  <a:lnTo>
                    <a:pt x="15004" y="514"/>
                  </a:lnTo>
                  <a:lnTo>
                    <a:pt x="14967" y="587"/>
                  </a:lnTo>
                  <a:lnTo>
                    <a:pt x="14930" y="661"/>
                  </a:lnTo>
                  <a:lnTo>
                    <a:pt x="14747" y="881"/>
                  </a:lnTo>
                  <a:lnTo>
                    <a:pt x="14123" y="1725"/>
                  </a:lnTo>
                  <a:lnTo>
                    <a:pt x="14123" y="1798"/>
                  </a:lnTo>
                  <a:lnTo>
                    <a:pt x="14087" y="1871"/>
                  </a:lnTo>
                  <a:lnTo>
                    <a:pt x="14123" y="1981"/>
                  </a:lnTo>
                  <a:lnTo>
                    <a:pt x="14233" y="2055"/>
                  </a:lnTo>
                  <a:lnTo>
                    <a:pt x="14343" y="2091"/>
                  </a:lnTo>
                  <a:lnTo>
                    <a:pt x="14820" y="2091"/>
                  </a:lnTo>
                  <a:lnTo>
                    <a:pt x="15260" y="2055"/>
                  </a:lnTo>
                  <a:lnTo>
                    <a:pt x="15774" y="1945"/>
                  </a:lnTo>
                  <a:lnTo>
                    <a:pt x="16031" y="1871"/>
                  </a:lnTo>
                  <a:lnTo>
                    <a:pt x="16251" y="1761"/>
                  </a:lnTo>
                  <a:lnTo>
                    <a:pt x="16324" y="1651"/>
                  </a:lnTo>
                  <a:lnTo>
                    <a:pt x="16324" y="1541"/>
                  </a:lnTo>
                  <a:lnTo>
                    <a:pt x="16288" y="1468"/>
                  </a:lnTo>
                  <a:lnTo>
                    <a:pt x="16214" y="1431"/>
                  </a:lnTo>
                  <a:lnTo>
                    <a:pt x="16141" y="1394"/>
                  </a:lnTo>
                  <a:lnTo>
                    <a:pt x="15957" y="1431"/>
                  </a:lnTo>
                  <a:lnTo>
                    <a:pt x="15774" y="1468"/>
                  </a:lnTo>
                  <a:lnTo>
                    <a:pt x="15370" y="1541"/>
                  </a:lnTo>
                  <a:lnTo>
                    <a:pt x="14820" y="1615"/>
                  </a:lnTo>
                  <a:lnTo>
                    <a:pt x="14820" y="1615"/>
                  </a:lnTo>
                  <a:lnTo>
                    <a:pt x="15260" y="1028"/>
                  </a:lnTo>
                  <a:lnTo>
                    <a:pt x="15370" y="844"/>
                  </a:lnTo>
                  <a:lnTo>
                    <a:pt x="15481" y="698"/>
                  </a:lnTo>
                  <a:lnTo>
                    <a:pt x="15517" y="477"/>
                  </a:lnTo>
                  <a:lnTo>
                    <a:pt x="15517" y="404"/>
                  </a:lnTo>
                  <a:lnTo>
                    <a:pt x="15481" y="294"/>
                  </a:lnTo>
                  <a:lnTo>
                    <a:pt x="15370" y="184"/>
                  </a:lnTo>
                  <a:lnTo>
                    <a:pt x="15224" y="74"/>
                  </a:lnTo>
                  <a:lnTo>
                    <a:pt x="15077" y="37"/>
                  </a:lnTo>
                  <a:lnTo>
                    <a:pt x="14894" y="1"/>
                  </a:lnTo>
                  <a:close/>
                  <a:moveTo>
                    <a:pt x="6604" y="2788"/>
                  </a:moveTo>
                  <a:lnTo>
                    <a:pt x="6163" y="2898"/>
                  </a:lnTo>
                  <a:lnTo>
                    <a:pt x="5576" y="2972"/>
                  </a:lnTo>
                  <a:lnTo>
                    <a:pt x="5283" y="3045"/>
                  </a:lnTo>
                  <a:lnTo>
                    <a:pt x="4990" y="3118"/>
                  </a:lnTo>
                  <a:lnTo>
                    <a:pt x="4953" y="3155"/>
                  </a:lnTo>
                  <a:lnTo>
                    <a:pt x="4880" y="3229"/>
                  </a:lnTo>
                  <a:lnTo>
                    <a:pt x="4880" y="3302"/>
                  </a:lnTo>
                  <a:lnTo>
                    <a:pt x="4880" y="3339"/>
                  </a:lnTo>
                  <a:lnTo>
                    <a:pt x="4880" y="3412"/>
                  </a:lnTo>
                  <a:lnTo>
                    <a:pt x="4916" y="3485"/>
                  </a:lnTo>
                  <a:lnTo>
                    <a:pt x="4990" y="3522"/>
                  </a:lnTo>
                  <a:lnTo>
                    <a:pt x="5063" y="3522"/>
                  </a:lnTo>
                  <a:lnTo>
                    <a:pt x="5613" y="3485"/>
                  </a:lnTo>
                  <a:lnTo>
                    <a:pt x="6163" y="3412"/>
                  </a:lnTo>
                  <a:lnTo>
                    <a:pt x="6640" y="3339"/>
                  </a:lnTo>
                  <a:lnTo>
                    <a:pt x="6860" y="3265"/>
                  </a:lnTo>
                  <a:lnTo>
                    <a:pt x="6970" y="3192"/>
                  </a:lnTo>
                  <a:lnTo>
                    <a:pt x="7044" y="3118"/>
                  </a:lnTo>
                  <a:lnTo>
                    <a:pt x="7044" y="3008"/>
                  </a:lnTo>
                  <a:lnTo>
                    <a:pt x="7044" y="2972"/>
                  </a:lnTo>
                  <a:lnTo>
                    <a:pt x="7007" y="2898"/>
                  </a:lnTo>
                  <a:lnTo>
                    <a:pt x="6897" y="2862"/>
                  </a:lnTo>
                  <a:lnTo>
                    <a:pt x="6824" y="2825"/>
                  </a:lnTo>
                  <a:lnTo>
                    <a:pt x="6604" y="2788"/>
                  </a:lnTo>
                  <a:close/>
                  <a:moveTo>
                    <a:pt x="13500" y="1945"/>
                  </a:moveTo>
                  <a:lnTo>
                    <a:pt x="13280" y="1981"/>
                  </a:lnTo>
                  <a:lnTo>
                    <a:pt x="13060" y="2018"/>
                  </a:lnTo>
                  <a:lnTo>
                    <a:pt x="12876" y="2055"/>
                  </a:lnTo>
                  <a:lnTo>
                    <a:pt x="12693" y="2201"/>
                  </a:lnTo>
                  <a:lnTo>
                    <a:pt x="12546" y="2275"/>
                  </a:lnTo>
                  <a:lnTo>
                    <a:pt x="12436" y="2422"/>
                  </a:lnTo>
                  <a:lnTo>
                    <a:pt x="12289" y="2678"/>
                  </a:lnTo>
                  <a:lnTo>
                    <a:pt x="12179" y="3008"/>
                  </a:lnTo>
                  <a:lnTo>
                    <a:pt x="12179" y="3339"/>
                  </a:lnTo>
                  <a:lnTo>
                    <a:pt x="12179" y="3522"/>
                  </a:lnTo>
                  <a:lnTo>
                    <a:pt x="12216" y="3669"/>
                  </a:lnTo>
                  <a:lnTo>
                    <a:pt x="12289" y="3815"/>
                  </a:lnTo>
                  <a:lnTo>
                    <a:pt x="12363" y="3962"/>
                  </a:lnTo>
                  <a:lnTo>
                    <a:pt x="12473" y="4109"/>
                  </a:lnTo>
                  <a:lnTo>
                    <a:pt x="12583" y="4219"/>
                  </a:lnTo>
                  <a:lnTo>
                    <a:pt x="12729" y="4292"/>
                  </a:lnTo>
                  <a:lnTo>
                    <a:pt x="12876" y="4366"/>
                  </a:lnTo>
                  <a:lnTo>
                    <a:pt x="12986" y="4402"/>
                  </a:lnTo>
                  <a:lnTo>
                    <a:pt x="13096" y="4402"/>
                  </a:lnTo>
                  <a:lnTo>
                    <a:pt x="13353" y="4329"/>
                  </a:lnTo>
                  <a:lnTo>
                    <a:pt x="13757" y="4146"/>
                  </a:lnTo>
                  <a:lnTo>
                    <a:pt x="14197" y="3999"/>
                  </a:lnTo>
                  <a:lnTo>
                    <a:pt x="14417" y="3852"/>
                  </a:lnTo>
                  <a:lnTo>
                    <a:pt x="14564" y="3705"/>
                  </a:lnTo>
                  <a:lnTo>
                    <a:pt x="14600" y="3632"/>
                  </a:lnTo>
                  <a:lnTo>
                    <a:pt x="14564" y="3559"/>
                  </a:lnTo>
                  <a:lnTo>
                    <a:pt x="14527" y="3485"/>
                  </a:lnTo>
                  <a:lnTo>
                    <a:pt x="14453" y="3449"/>
                  </a:lnTo>
                  <a:lnTo>
                    <a:pt x="14343" y="3412"/>
                  </a:lnTo>
                  <a:lnTo>
                    <a:pt x="14197" y="3449"/>
                  </a:lnTo>
                  <a:lnTo>
                    <a:pt x="13940" y="3522"/>
                  </a:lnTo>
                  <a:lnTo>
                    <a:pt x="13426" y="3742"/>
                  </a:lnTo>
                  <a:lnTo>
                    <a:pt x="13280" y="3815"/>
                  </a:lnTo>
                  <a:lnTo>
                    <a:pt x="13133" y="3852"/>
                  </a:lnTo>
                  <a:lnTo>
                    <a:pt x="12986" y="3852"/>
                  </a:lnTo>
                  <a:lnTo>
                    <a:pt x="12839" y="3779"/>
                  </a:lnTo>
                  <a:lnTo>
                    <a:pt x="12766" y="3669"/>
                  </a:lnTo>
                  <a:lnTo>
                    <a:pt x="12729" y="3559"/>
                  </a:lnTo>
                  <a:lnTo>
                    <a:pt x="12656" y="3339"/>
                  </a:lnTo>
                  <a:lnTo>
                    <a:pt x="12656" y="3118"/>
                  </a:lnTo>
                  <a:lnTo>
                    <a:pt x="12729" y="2898"/>
                  </a:lnTo>
                  <a:lnTo>
                    <a:pt x="12839" y="2715"/>
                  </a:lnTo>
                  <a:lnTo>
                    <a:pt x="12986" y="2532"/>
                  </a:lnTo>
                  <a:lnTo>
                    <a:pt x="13133" y="2458"/>
                  </a:lnTo>
                  <a:lnTo>
                    <a:pt x="13280" y="2422"/>
                  </a:lnTo>
                  <a:lnTo>
                    <a:pt x="13610" y="2385"/>
                  </a:lnTo>
                  <a:lnTo>
                    <a:pt x="13940" y="2348"/>
                  </a:lnTo>
                  <a:lnTo>
                    <a:pt x="14307" y="2348"/>
                  </a:lnTo>
                  <a:lnTo>
                    <a:pt x="14307" y="2311"/>
                  </a:lnTo>
                  <a:lnTo>
                    <a:pt x="14307" y="2275"/>
                  </a:lnTo>
                  <a:lnTo>
                    <a:pt x="14307" y="2238"/>
                  </a:lnTo>
                  <a:lnTo>
                    <a:pt x="14123" y="2128"/>
                  </a:lnTo>
                  <a:lnTo>
                    <a:pt x="13903" y="2055"/>
                  </a:lnTo>
                  <a:lnTo>
                    <a:pt x="13720" y="1981"/>
                  </a:lnTo>
                  <a:lnTo>
                    <a:pt x="13500" y="1945"/>
                  </a:lnTo>
                  <a:close/>
                  <a:moveTo>
                    <a:pt x="6787" y="4182"/>
                  </a:moveTo>
                  <a:lnTo>
                    <a:pt x="6347" y="4292"/>
                  </a:lnTo>
                  <a:lnTo>
                    <a:pt x="5907" y="4366"/>
                  </a:lnTo>
                  <a:lnTo>
                    <a:pt x="5466" y="4439"/>
                  </a:lnTo>
                  <a:lnTo>
                    <a:pt x="5063" y="4549"/>
                  </a:lnTo>
                  <a:lnTo>
                    <a:pt x="4990" y="4622"/>
                  </a:lnTo>
                  <a:lnTo>
                    <a:pt x="4953" y="4696"/>
                  </a:lnTo>
                  <a:lnTo>
                    <a:pt x="4953" y="4806"/>
                  </a:lnTo>
                  <a:lnTo>
                    <a:pt x="5063" y="4843"/>
                  </a:lnTo>
                  <a:lnTo>
                    <a:pt x="5283" y="4879"/>
                  </a:lnTo>
                  <a:lnTo>
                    <a:pt x="5980" y="4879"/>
                  </a:lnTo>
                  <a:lnTo>
                    <a:pt x="6457" y="4769"/>
                  </a:lnTo>
                  <a:lnTo>
                    <a:pt x="6897" y="4659"/>
                  </a:lnTo>
                  <a:lnTo>
                    <a:pt x="6970" y="4622"/>
                  </a:lnTo>
                  <a:lnTo>
                    <a:pt x="7044" y="4586"/>
                  </a:lnTo>
                  <a:lnTo>
                    <a:pt x="7080" y="4512"/>
                  </a:lnTo>
                  <a:lnTo>
                    <a:pt x="7117" y="4439"/>
                  </a:lnTo>
                  <a:lnTo>
                    <a:pt x="7080" y="4292"/>
                  </a:lnTo>
                  <a:lnTo>
                    <a:pt x="7007" y="4219"/>
                  </a:lnTo>
                  <a:lnTo>
                    <a:pt x="6934" y="4182"/>
                  </a:lnTo>
                  <a:close/>
                  <a:moveTo>
                    <a:pt x="11079" y="2055"/>
                  </a:moveTo>
                  <a:lnTo>
                    <a:pt x="10785" y="2091"/>
                  </a:lnTo>
                  <a:lnTo>
                    <a:pt x="10565" y="2165"/>
                  </a:lnTo>
                  <a:lnTo>
                    <a:pt x="10382" y="2311"/>
                  </a:lnTo>
                  <a:lnTo>
                    <a:pt x="10235" y="2495"/>
                  </a:lnTo>
                  <a:lnTo>
                    <a:pt x="10198" y="2385"/>
                  </a:lnTo>
                  <a:lnTo>
                    <a:pt x="10088" y="2348"/>
                  </a:lnTo>
                  <a:lnTo>
                    <a:pt x="9942" y="2311"/>
                  </a:lnTo>
                  <a:lnTo>
                    <a:pt x="9611" y="2311"/>
                  </a:lnTo>
                  <a:lnTo>
                    <a:pt x="9501" y="2348"/>
                  </a:lnTo>
                  <a:lnTo>
                    <a:pt x="9208" y="2495"/>
                  </a:lnTo>
                  <a:lnTo>
                    <a:pt x="8988" y="2678"/>
                  </a:lnTo>
                  <a:lnTo>
                    <a:pt x="8951" y="2568"/>
                  </a:lnTo>
                  <a:lnTo>
                    <a:pt x="8915" y="2532"/>
                  </a:lnTo>
                  <a:lnTo>
                    <a:pt x="8878" y="2532"/>
                  </a:lnTo>
                  <a:lnTo>
                    <a:pt x="8804" y="2568"/>
                  </a:lnTo>
                  <a:lnTo>
                    <a:pt x="8731" y="2752"/>
                  </a:lnTo>
                  <a:lnTo>
                    <a:pt x="8658" y="2935"/>
                  </a:lnTo>
                  <a:lnTo>
                    <a:pt x="8621" y="3339"/>
                  </a:lnTo>
                  <a:lnTo>
                    <a:pt x="8584" y="3705"/>
                  </a:lnTo>
                  <a:lnTo>
                    <a:pt x="8621" y="4072"/>
                  </a:lnTo>
                  <a:lnTo>
                    <a:pt x="8694" y="4439"/>
                  </a:lnTo>
                  <a:lnTo>
                    <a:pt x="8768" y="4806"/>
                  </a:lnTo>
                  <a:lnTo>
                    <a:pt x="8804" y="4879"/>
                  </a:lnTo>
                  <a:lnTo>
                    <a:pt x="8878" y="4953"/>
                  </a:lnTo>
                  <a:lnTo>
                    <a:pt x="8951" y="4989"/>
                  </a:lnTo>
                  <a:lnTo>
                    <a:pt x="9061" y="4953"/>
                  </a:lnTo>
                  <a:lnTo>
                    <a:pt x="9135" y="4916"/>
                  </a:lnTo>
                  <a:lnTo>
                    <a:pt x="9208" y="4879"/>
                  </a:lnTo>
                  <a:lnTo>
                    <a:pt x="9245" y="4769"/>
                  </a:lnTo>
                  <a:lnTo>
                    <a:pt x="9208" y="4659"/>
                  </a:lnTo>
                  <a:lnTo>
                    <a:pt x="9135" y="4182"/>
                  </a:lnTo>
                  <a:lnTo>
                    <a:pt x="9098" y="3669"/>
                  </a:lnTo>
                  <a:lnTo>
                    <a:pt x="9135" y="3339"/>
                  </a:lnTo>
                  <a:lnTo>
                    <a:pt x="9208" y="3118"/>
                  </a:lnTo>
                  <a:lnTo>
                    <a:pt x="9391" y="2972"/>
                  </a:lnTo>
                  <a:lnTo>
                    <a:pt x="9575" y="2825"/>
                  </a:lnTo>
                  <a:lnTo>
                    <a:pt x="9795" y="2788"/>
                  </a:lnTo>
                  <a:lnTo>
                    <a:pt x="9868" y="4072"/>
                  </a:lnTo>
                  <a:lnTo>
                    <a:pt x="9905" y="4146"/>
                  </a:lnTo>
                  <a:lnTo>
                    <a:pt x="9942" y="4219"/>
                  </a:lnTo>
                  <a:lnTo>
                    <a:pt x="10015" y="4292"/>
                  </a:lnTo>
                  <a:lnTo>
                    <a:pt x="10125" y="4292"/>
                  </a:lnTo>
                  <a:lnTo>
                    <a:pt x="10198" y="4329"/>
                  </a:lnTo>
                  <a:lnTo>
                    <a:pt x="10272" y="4292"/>
                  </a:lnTo>
                  <a:lnTo>
                    <a:pt x="10308" y="4219"/>
                  </a:lnTo>
                  <a:lnTo>
                    <a:pt x="10345" y="4146"/>
                  </a:lnTo>
                  <a:lnTo>
                    <a:pt x="10455" y="3559"/>
                  </a:lnTo>
                  <a:lnTo>
                    <a:pt x="10565" y="3008"/>
                  </a:lnTo>
                  <a:lnTo>
                    <a:pt x="10602" y="2862"/>
                  </a:lnTo>
                  <a:lnTo>
                    <a:pt x="10675" y="2752"/>
                  </a:lnTo>
                  <a:lnTo>
                    <a:pt x="10785" y="2642"/>
                  </a:lnTo>
                  <a:lnTo>
                    <a:pt x="10895" y="2568"/>
                  </a:lnTo>
                  <a:lnTo>
                    <a:pt x="11079" y="2568"/>
                  </a:lnTo>
                  <a:lnTo>
                    <a:pt x="11115" y="2642"/>
                  </a:lnTo>
                  <a:lnTo>
                    <a:pt x="11115" y="2752"/>
                  </a:lnTo>
                  <a:lnTo>
                    <a:pt x="11115" y="2862"/>
                  </a:lnTo>
                  <a:lnTo>
                    <a:pt x="11189" y="3449"/>
                  </a:lnTo>
                  <a:lnTo>
                    <a:pt x="11299" y="4036"/>
                  </a:lnTo>
                  <a:lnTo>
                    <a:pt x="11372" y="4256"/>
                  </a:lnTo>
                  <a:lnTo>
                    <a:pt x="11446" y="4512"/>
                  </a:lnTo>
                  <a:lnTo>
                    <a:pt x="11556" y="4732"/>
                  </a:lnTo>
                  <a:lnTo>
                    <a:pt x="11629" y="4806"/>
                  </a:lnTo>
                  <a:lnTo>
                    <a:pt x="11739" y="4843"/>
                  </a:lnTo>
                  <a:lnTo>
                    <a:pt x="11849" y="4843"/>
                  </a:lnTo>
                  <a:lnTo>
                    <a:pt x="11922" y="4806"/>
                  </a:lnTo>
                  <a:lnTo>
                    <a:pt x="11996" y="4769"/>
                  </a:lnTo>
                  <a:lnTo>
                    <a:pt x="12032" y="4696"/>
                  </a:lnTo>
                  <a:lnTo>
                    <a:pt x="12069" y="4586"/>
                  </a:lnTo>
                  <a:lnTo>
                    <a:pt x="11996" y="4476"/>
                  </a:lnTo>
                  <a:lnTo>
                    <a:pt x="11922" y="4402"/>
                  </a:lnTo>
                  <a:lnTo>
                    <a:pt x="11886" y="4256"/>
                  </a:lnTo>
                  <a:lnTo>
                    <a:pt x="11812" y="4072"/>
                  </a:lnTo>
                  <a:lnTo>
                    <a:pt x="11776" y="3779"/>
                  </a:lnTo>
                  <a:lnTo>
                    <a:pt x="11666" y="3339"/>
                  </a:lnTo>
                  <a:lnTo>
                    <a:pt x="11629" y="2862"/>
                  </a:lnTo>
                  <a:lnTo>
                    <a:pt x="11629" y="2532"/>
                  </a:lnTo>
                  <a:lnTo>
                    <a:pt x="11592" y="2385"/>
                  </a:lnTo>
                  <a:lnTo>
                    <a:pt x="11482" y="2275"/>
                  </a:lnTo>
                  <a:lnTo>
                    <a:pt x="11299" y="2128"/>
                  </a:lnTo>
                  <a:lnTo>
                    <a:pt x="11189" y="2091"/>
                  </a:lnTo>
                  <a:lnTo>
                    <a:pt x="11079" y="2055"/>
                  </a:lnTo>
                  <a:close/>
                  <a:moveTo>
                    <a:pt x="2715" y="1138"/>
                  </a:moveTo>
                  <a:lnTo>
                    <a:pt x="2569" y="1174"/>
                  </a:lnTo>
                  <a:lnTo>
                    <a:pt x="2422" y="1284"/>
                  </a:lnTo>
                  <a:lnTo>
                    <a:pt x="2385" y="1358"/>
                  </a:lnTo>
                  <a:lnTo>
                    <a:pt x="2165" y="1284"/>
                  </a:lnTo>
                  <a:lnTo>
                    <a:pt x="1762" y="1284"/>
                  </a:lnTo>
                  <a:lnTo>
                    <a:pt x="1542" y="1358"/>
                  </a:lnTo>
                  <a:lnTo>
                    <a:pt x="771" y="1504"/>
                  </a:lnTo>
                  <a:lnTo>
                    <a:pt x="368" y="1651"/>
                  </a:lnTo>
                  <a:lnTo>
                    <a:pt x="184" y="1725"/>
                  </a:lnTo>
                  <a:lnTo>
                    <a:pt x="38" y="1835"/>
                  </a:lnTo>
                  <a:lnTo>
                    <a:pt x="1" y="1908"/>
                  </a:lnTo>
                  <a:lnTo>
                    <a:pt x="1" y="1981"/>
                  </a:lnTo>
                  <a:lnTo>
                    <a:pt x="38" y="2018"/>
                  </a:lnTo>
                  <a:lnTo>
                    <a:pt x="111" y="2055"/>
                  </a:lnTo>
                  <a:lnTo>
                    <a:pt x="74" y="2348"/>
                  </a:lnTo>
                  <a:lnTo>
                    <a:pt x="74" y="2642"/>
                  </a:lnTo>
                  <a:lnTo>
                    <a:pt x="74" y="3705"/>
                  </a:lnTo>
                  <a:lnTo>
                    <a:pt x="111" y="4843"/>
                  </a:lnTo>
                  <a:lnTo>
                    <a:pt x="148" y="5980"/>
                  </a:lnTo>
                  <a:lnTo>
                    <a:pt x="184" y="6090"/>
                  </a:lnTo>
                  <a:lnTo>
                    <a:pt x="294" y="6200"/>
                  </a:lnTo>
                  <a:lnTo>
                    <a:pt x="404" y="6236"/>
                  </a:lnTo>
                  <a:lnTo>
                    <a:pt x="514" y="6200"/>
                  </a:lnTo>
                  <a:lnTo>
                    <a:pt x="624" y="6236"/>
                  </a:lnTo>
                  <a:lnTo>
                    <a:pt x="845" y="6273"/>
                  </a:lnTo>
                  <a:lnTo>
                    <a:pt x="1028" y="6236"/>
                  </a:lnTo>
                  <a:lnTo>
                    <a:pt x="1395" y="6163"/>
                  </a:lnTo>
                  <a:lnTo>
                    <a:pt x="2385" y="5980"/>
                  </a:lnTo>
                  <a:lnTo>
                    <a:pt x="2605" y="5943"/>
                  </a:lnTo>
                  <a:lnTo>
                    <a:pt x="2752" y="5906"/>
                  </a:lnTo>
                  <a:lnTo>
                    <a:pt x="2899" y="5833"/>
                  </a:lnTo>
                  <a:lnTo>
                    <a:pt x="2972" y="5686"/>
                  </a:lnTo>
                  <a:lnTo>
                    <a:pt x="2972" y="5576"/>
                  </a:lnTo>
                  <a:lnTo>
                    <a:pt x="2935" y="5503"/>
                  </a:lnTo>
                  <a:lnTo>
                    <a:pt x="2825" y="5429"/>
                  </a:lnTo>
                  <a:lnTo>
                    <a:pt x="2679" y="5393"/>
                  </a:lnTo>
                  <a:lnTo>
                    <a:pt x="2532" y="5393"/>
                  </a:lnTo>
                  <a:lnTo>
                    <a:pt x="2385" y="5429"/>
                  </a:lnTo>
                  <a:lnTo>
                    <a:pt x="2055" y="5503"/>
                  </a:lnTo>
                  <a:lnTo>
                    <a:pt x="1762" y="5576"/>
                  </a:lnTo>
                  <a:lnTo>
                    <a:pt x="1028" y="5723"/>
                  </a:lnTo>
                  <a:lnTo>
                    <a:pt x="698" y="5796"/>
                  </a:lnTo>
                  <a:lnTo>
                    <a:pt x="661" y="4953"/>
                  </a:lnTo>
                  <a:lnTo>
                    <a:pt x="624" y="4109"/>
                  </a:lnTo>
                  <a:lnTo>
                    <a:pt x="845" y="4109"/>
                  </a:lnTo>
                  <a:lnTo>
                    <a:pt x="1028" y="4072"/>
                  </a:lnTo>
                  <a:lnTo>
                    <a:pt x="1431" y="3962"/>
                  </a:lnTo>
                  <a:lnTo>
                    <a:pt x="2459" y="3742"/>
                  </a:lnTo>
                  <a:lnTo>
                    <a:pt x="2495" y="3779"/>
                  </a:lnTo>
                  <a:lnTo>
                    <a:pt x="2605" y="3779"/>
                  </a:lnTo>
                  <a:lnTo>
                    <a:pt x="2679" y="3742"/>
                  </a:lnTo>
                  <a:lnTo>
                    <a:pt x="2752" y="3705"/>
                  </a:lnTo>
                  <a:lnTo>
                    <a:pt x="2789" y="3669"/>
                  </a:lnTo>
                  <a:lnTo>
                    <a:pt x="2862" y="3559"/>
                  </a:lnTo>
                  <a:lnTo>
                    <a:pt x="2899" y="3485"/>
                  </a:lnTo>
                  <a:lnTo>
                    <a:pt x="2899" y="3412"/>
                  </a:lnTo>
                  <a:lnTo>
                    <a:pt x="2862" y="3339"/>
                  </a:lnTo>
                  <a:lnTo>
                    <a:pt x="2825" y="3265"/>
                  </a:lnTo>
                  <a:lnTo>
                    <a:pt x="2715" y="3155"/>
                  </a:lnTo>
                  <a:lnTo>
                    <a:pt x="2532" y="3155"/>
                  </a:lnTo>
                  <a:lnTo>
                    <a:pt x="1431" y="3449"/>
                  </a:lnTo>
                  <a:lnTo>
                    <a:pt x="1028" y="3522"/>
                  </a:lnTo>
                  <a:lnTo>
                    <a:pt x="808" y="3595"/>
                  </a:lnTo>
                  <a:lnTo>
                    <a:pt x="624" y="3632"/>
                  </a:lnTo>
                  <a:lnTo>
                    <a:pt x="588" y="2788"/>
                  </a:lnTo>
                  <a:lnTo>
                    <a:pt x="588" y="2458"/>
                  </a:lnTo>
                  <a:lnTo>
                    <a:pt x="551" y="2091"/>
                  </a:lnTo>
                  <a:lnTo>
                    <a:pt x="1065" y="1981"/>
                  </a:lnTo>
                  <a:lnTo>
                    <a:pt x="1615" y="1835"/>
                  </a:lnTo>
                  <a:lnTo>
                    <a:pt x="1798" y="1798"/>
                  </a:lnTo>
                  <a:lnTo>
                    <a:pt x="2055" y="1798"/>
                  </a:lnTo>
                  <a:lnTo>
                    <a:pt x="2165" y="1871"/>
                  </a:lnTo>
                  <a:lnTo>
                    <a:pt x="2238" y="1908"/>
                  </a:lnTo>
                  <a:lnTo>
                    <a:pt x="2312" y="1945"/>
                  </a:lnTo>
                  <a:lnTo>
                    <a:pt x="2422" y="1945"/>
                  </a:lnTo>
                  <a:lnTo>
                    <a:pt x="2495" y="1908"/>
                  </a:lnTo>
                  <a:lnTo>
                    <a:pt x="3009" y="1651"/>
                  </a:lnTo>
                  <a:lnTo>
                    <a:pt x="3082" y="1615"/>
                  </a:lnTo>
                  <a:lnTo>
                    <a:pt x="3119" y="1578"/>
                  </a:lnTo>
                  <a:lnTo>
                    <a:pt x="3156" y="1431"/>
                  </a:lnTo>
                  <a:lnTo>
                    <a:pt x="3119" y="1284"/>
                  </a:lnTo>
                  <a:lnTo>
                    <a:pt x="3082" y="1248"/>
                  </a:lnTo>
                  <a:lnTo>
                    <a:pt x="3009" y="1174"/>
                  </a:lnTo>
                  <a:lnTo>
                    <a:pt x="2862" y="1138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" name="Google Shape;342;p6"/>
            <p:cNvSpPr/>
            <p:nvPr/>
          </p:nvSpPr>
          <p:spPr>
            <a:xfrm>
              <a:off x="6336425" y="4507675"/>
              <a:ext cx="520000" cy="365000"/>
            </a:xfrm>
            <a:custGeom>
              <a:avLst/>
              <a:gdLst/>
              <a:ahLst/>
              <a:cxnLst/>
              <a:rect l="l" t="t" r="r" b="b"/>
              <a:pathLst>
                <a:path w="20800" h="14600" extrusionOk="0">
                  <a:moveTo>
                    <a:pt x="5466" y="441"/>
                  </a:moveTo>
                  <a:lnTo>
                    <a:pt x="5650" y="478"/>
                  </a:lnTo>
                  <a:lnTo>
                    <a:pt x="5577" y="478"/>
                  </a:lnTo>
                  <a:lnTo>
                    <a:pt x="5466" y="441"/>
                  </a:lnTo>
                  <a:close/>
                  <a:moveTo>
                    <a:pt x="4843" y="478"/>
                  </a:moveTo>
                  <a:lnTo>
                    <a:pt x="4806" y="514"/>
                  </a:lnTo>
                  <a:lnTo>
                    <a:pt x="4586" y="551"/>
                  </a:lnTo>
                  <a:lnTo>
                    <a:pt x="4843" y="478"/>
                  </a:lnTo>
                  <a:close/>
                  <a:moveTo>
                    <a:pt x="5173" y="808"/>
                  </a:moveTo>
                  <a:lnTo>
                    <a:pt x="5210" y="844"/>
                  </a:lnTo>
                  <a:lnTo>
                    <a:pt x="5246" y="918"/>
                  </a:lnTo>
                  <a:lnTo>
                    <a:pt x="5356" y="991"/>
                  </a:lnTo>
                  <a:lnTo>
                    <a:pt x="5503" y="1028"/>
                  </a:lnTo>
                  <a:lnTo>
                    <a:pt x="5760" y="1028"/>
                  </a:lnTo>
                  <a:lnTo>
                    <a:pt x="5870" y="991"/>
                  </a:lnTo>
                  <a:lnTo>
                    <a:pt x="5980" y="991"/>
                  </a:lnTo>
                  <a:lnTo>
                    <a:pt x="6017" y="1028"/>
                  </a:lnTo>
                  <a:lnTo>
                    <a:pt x="6053" y="1101"/>
                  </a:lnTo>
                  <a:lnTo>
                    <a:pt x="6163" y="1431"/>
                  </a:lnTo>
                  <a:lnTo>
                    <a:pt x="6163" y="1725"/>
                  </a:lnTo>
                  <a:lnTo>
                    <a:pt x="6127" y="2055"/>
                  </a:lnTo>
                  <a:lnTo>
                    <a:pt x="6053" y="2348"/>
                  </a:lnTo>
                  <a:lnTo>
                    <a:pt x="5980" y="2532"/>
                  </a:lnTo>
                  <a:lnTo>
                    <a:pt x="5907" y="2715"/>
                  </a:lnTo>
                  <a:lnTo>
                    <a:pt x="5650" y="3009"/>
                  </a:lnTo>
                  <a:lnTo>
                    <a:pt x="5393" y="3229"/>
                  </a:lnTo>
                  <a:lnTo>
                    <a:pt x="5063" y="3412"/>
                  </a:lnTo>
                  <a:lnTo>
                    <a:pt x="5063" y="3375"/>
                  </a:lnTo>
                  <a:lnTo>
                    <a:pt x="5063" y="3302"/>
                  </a:lnTo>
                  <a:lnTo>
                    <a:pt x="5026" y="3265"/>
                  </a:lnTo>
                  <a:lnTo>
                    <a:pt x="4953" y="3229"/>
                  </a:lnTo>
                  <a:lnTo>
                    <a:pt x="4880" y="3229"/>
                  </a:lnTo>
                  <a:lnTo>
                    <a:pt x="5063" y="2789"/>
                  </a:lnTo>
                  <a:lnTo>
                    <a:pt x="5063" y="2715"/>
                  </a:lnTo>
                  <a:lnTo>
                    <a:pt x="4990" y="2679"/>
                  </a:lnTo>
                  <a:lnTo>
                    <a:pt x="4953" y="2679"/>
                  </a:lnTo>
                  <a:lnTo>
                    <a:pt x="4880" y="2715"/>
                  </a:lnTo>
                  <a:lnTo>
                    <a:pt x="4549" y="3229"/>
                  </a:lnTo>
                  <a:lnTo>
                    <a:pt x="4329" y="3559"/>
                  </a:lnTo>
                  <a:lnTo>
                    <a:pt x="4109" y="3522"/>
                  </a:lnTo>
                  <a:lnTo>
                    <a:pt x="3853" y="3486"/>
                  </a:lnTo>
                  <a:lnTo>
                    <a:pt x="3706" y="3449"/>
                  </a:lnTo>
                  <a:lnTo>
                    <a:pt x="3999" y="3192"/>
                  </a:lnTo>
                  <a:lnTo>
                    <a:pt x="4586" y="2642"/>
                  </a:lnTo>
                  <a:lnTo>
                    <a:pt x="4586" y="2568"/>
                  </a:lnTo>
                  <a:lnTo>
                    <a:pt x="4586" y="2495"/>
                  </a:lnTo>
                  <a:lnTo>
                    <a:pt x="4513" y="2458"/>
                  </a:lnTo>
                  <a:lnTo>
                    <a:pt x="4439" y="2458"/>
                  </a:lnTo>
                  <a:lnTo>
                    <a:pt x="3486" y="3119"/>
                  </a:lnTo>
                  <a:lnTo>
                    <a:pt x="3302" y="3265"/>
                  </a:lnTo>
                  <a:lnTo>
                    <a:pt x="3229" y="3192"/>
                  </a:lnTo>
                  <a:lnTo>
                    <a:pt x="3266" y="3082"/>
                  </a:lnTo>
                  <a:lnTo>
                    <a:pt x="3302" y="3009"/>
                  </a:lnTo>
                  <a:lnTo>
                    <a:pt x="3266" y="2935"/>
                  </a:lnTo>
                  <a:lnTo>
                    <a:pt x="3229" y="2899"/>
                  </a:lnTo>
                  <a:lnTo>
                    <a:pt x="3339" y="2935"/>
                  </a:lnTo>
                  <a:lnTo>
                    <a:pt x="3669" y="2752"/>
                  </a:lnTo>
                  <a:lnTo>
                    <a:pt x="4733" y="2055"/>
                  </a:lnTo>
                  <a:lnTo>
                    <a:pt x="4770" y="1982"/>
                  </a:lnTo>
                  <a:lnTo>
                    <a:pt x="4770" y="1945"/>
                  </a:lnTo>
                  <a:lnTo>
                    <a:pt x="4733" y="1872"/>
                  </a:lnTo>
                  <a:lnTo>
                    <a:pt x="4660" y="1872"/>
                  </a:lnTo>
                  <a:lnTo>
                    <a:pt x="4329" y="1982"/>
                  </a:lnTo>
                  <a:lnTo>
                    <a:pt x="3816" y="2202"/>
                  </a:lnTo>
                  <a:lnTo>
                    <a:pt x="3302" y="2458"/>
                  </a:lnTo>
                  <a:lnTo>
                    <a:pt x="3082" y="2642"/>
                  </a:lnTo>
                  <a:lnTo>
                    <a:pt x="2935" y="2789"/>
                  </a:lnTo>
                  <a:lnTo>
                    <a:pt x="2899" y="2605"/>
                  </a:lnTo>
                  <a:lnTo>
                    <a:pt x="2899" y="2458"/>
                  </a:lnTo>
                  <a:lnTo>
                    <a:pt x="3082" y="2385"/>
                  </a:lnTo>
                  <a:lnTo>
                    <a:pt x="3266" y="2238"/>
                  </a:lnTo>
                  <a:lnTo>
                    <a:pt x="3632" y="2018"/>
                  </a:lnTo>
                  <a:lnTo>
                    <a:pt x="4109" y="1725"/>
                  </a:lnTo>
                  <a:lnTo>
                    <a:pt x="4586" y="1505"/>
                  </a:lnTo>
                  <a:lnTo>
                    <a:pt x="4660" y="1431"/>
                  </a:lnTo>
                  <a:lnTo>
                    <a:pt x="4660" y="1358"/>
                  </a:lnTo>
                  <a:lnTo>
                    <a:pt x="4586" y="1321"/>
                  </a:lnTo>
                  <a:lnTo>
                    <a:pt x="4513" y="1285"/>
                  </a:lnTo>
                  <a:lnTo>
                    <a:pt x="4256" y="1358"/>
                  </a:lnTo>
                  <a:lnTo>
                    <a:pt x="3963" y="1431"/>
                  </a:lnTo>
                  <a:lnTo>
                    <a:pt x="3706" y="1505"/>
                  </a:lnTo>
                  <a:lnTo>
                    <a:pt x="3449" y="1651"/>
                  </a:lnTo>
                  <a:lnTo>
                    <a:pt x="3156" y="1798"/>
                  </a:lnTo>
                  <a:lnTo>
                    <a:pt x="3302" y="1578"/>
                  </a:lnTo>
                  <a:lnTo>
                    <a:pt x="3486" y="1358"/>
                  </a:lnTo>
                  <a:lnTo>
                    <a:pt x="3779" y="1211"/>
                  </a:lnTo>
                  <a:lnTo>
                    <a:pt x="4109" y="1065"/>
                  </a:lnTo>
                  <a:lnTo>
                    <a:pt x="4733" y="844"/>
                  </a:lnTo>
                  <a:lnTo>
                    <a:pt x="4770" y="918"/>
                  </a:lnTo>
                  <a:lnTo>
                    <a:pt x="4843" y="991"/>
                  </a:lnTo>
                  <a:lnTo>
                    <a:pt x="4916" y="991"/>
                  </a:lnTo>
                  <a:lnTo>
                    <a:pt x="4990" y="1028"/>
                  </a:lnTo>
                  <a:lnTo>
                    <a:pt x="5063" y="991"/>
                  </a:lnTo>
                  <a:lnTo>
                    <a:pt x="5100" y="955"/>
                  </a:lnTo>
                  <a:lnTo>
                    <a:pt x="5173" y="881"/>
                  </a:lnTo>
                  <a:lnTo>
                    <a:pt x="5173" y="808"/>
                  </a:lnTo>
                  <a:close/>
                  <a:moveTo>
                    <a:pt x="9648" y="3302"/>
                  </a:moveTo>
                  <a:lnTo>
                    <a:pt x="9905" y="3375"/>
                  </a:lnTo>
                  <a:lnTo>
                    <a:pt x="9905" y="3412"/>
                  </a:lnTo>
                  <a:lnTo>
                    <a:pt x="10125" y="3632"/>
                  </a:lnTo>
                  <a:lnTo>
                    <a:pt x="10308" y="3889"/>
                  </a:lnTo>
                  <a:lnTo>
                    <a:pt x="10162" y="4036"/>
                  </a:lnTo>
                  <a:lnTo>
                    <a:pt x="9978" y="4182"/>
                  </a:lnTo>
                  <a:lnTo>
                    <a:pt x="9795" y="4293"/>
                  </a:lnTo>
                  <a:lnTo>
                    <a:pt x="9612" y="4329"/>
                  </a:lnTo>
                  <a:lnTo>
                    <a:pt x="9501" y="4293"/>
                  </a:lnTo>
                  <a:lnTo>
                    <a:pt x="9428" y="4256"/>
                  </a:lnTo>
                  <a:lnTo>
                    <a:pt x="9501" y="4146"/>
                  </a:lnTo>
                  <a:lnTo>
                    <a:pt x="9501" y="4072"/>
                  </a:lnTo>
                  <a:lnTo>
                    <a:pt x="9465" y="3999"/>
                  </a:lnTo>
                  <a:lnTo>
                    <a:pt x="9391" y="3926"/>
                  </a:lnTo>
                  <a:lnTo>
                    <a:pt x="9245" y="3926"/>
                  </a:lnTo>
                  <a:lnTo>
                    <a:pt x="9465" y="3816"/>
                  </a:lnTo>
                  <a:lnTo>
                    <a:pt x="9501" y="3779"/>
                  </a:lnTo>
                  <a:lnTo>
                    <a:pt x="9538" y="3742"/>
                  </a:lnTo>
                  <a:lnTo>
                    <a:pt x="9538" y="3632"/>
                  </a:lnTo>
                  <a:lnTo>
                    <a:pt x="9465" y="3559"/>
                  </a:lnTo>
                  <a:lnTo>
                    <a:pt x="9391" y="3522"/>
                  </a:lnTo>
                  <a:lnTo>
                    <a:pt x="9355" y="3522"/>
                  </a:lnTo>
                  <a:lnTo>
                    <a:pt x="9061" y="3632"/>
                  </a:lnTo>
                  <a:lnTo>
                    <a:pt x="9208" y="3375"/>
                  </a:lnTo>
                  <a:lnTo>
                    <a:pt x="9281" y="3412"/>
                  </a:lnTo>
                  <a:lnTo>
                    <a:pt x="9355" y="3412"/>
                  </a:lnTo>
                  <a:lnTo>
                    <a:pt x="9501" y="3375"/>
                  </a:lnTo>
                  <a:lnTo>
                    <a:pt x="9648" y="3302"/>
                  </a:lnTo>
                  <a:close/>
                  <a:moveTo>
                    <a:pt x="1505" y="4329"/>
                  </a:moveTo>
                  <a:lnTo>
                    <a:pt x="1615" y="4366"/>
                  </a:lnTo>
                  <a:lnTo>
                    <a:pt x="1725" y="4439"/>
                  </a:lnTo>
                  <a:lnTo>
                    <a:pt x="1872" y="4586"/>
                  </a:lnTo>
                  <a:lnTo>
                    <a:pt x="1908" y="4769"/>
                  </a:lnTo>
                  <a:lnTo>
                    <a:pt x="1945" y="4916"/>
                  </a:lnTo>
                  <a:lnTo>
                    <a:pt x="1908" y="5100"/>
                  </a:lnTo>
                  <a:lnTo>
                    <a:pt x="1872" y="5246"/>
                  </a:lnTo>
                  <a:lnTo>
                    <a:pt x="1762" y="5393"/>
                  </a:lnTo>
                  <a:lnTo>
                    <a:pt x="1615" y="5503"/>
                  </a:lnTo>
                  <a:lnTo>
                    <a:pt x="1468" y="5576"/>
                  </a:lnTo>
                  <a:lnTo>
                    <a:pt x="1432" y="5430"/>
                  </a:lnTo>
                  <a:lnTo>
                    <a:pt x="1432" y="5283"/>
                  </a:lnTo>
                  <a:lnTo>
                    <a:pt x="1432" y="5210"/>
                  </a:lnTo>
                  <a:lnTo>
                    <a:pt x="1395" y="5136"/>
                  </a:lnTo>
                  <a:lnTo>
                    <a:pt x="1395" y="5063"/>
                  </a:lnTo>
                  <a:lnTo>
                    <a:pt x="1321" y="4989"/>
                  </a:lnTo>
                  <a:lnTo>
                    <a:pt x="1285" y="4953"/>
                  </a:lnTo>
                  <a:lnTo>
                    <a:pt x="1175" y="4989"/>
                  </a:lnTo>
                  <a:lnTo>
                    <a:pt x="1028" y="5063"/>
                  </a:lnTo>
                  <a:lnTo>
                    <a:pt x="1138" y="4989"/>
                  </a:lnTo>
                  <a:lnTo>
                    <a:pt x="1321" y="4879"/>
                  </a:lnTo>
                  <a:lnTo>
                    <a:pt x="1468" y="4769"/>
                  </a:lnTo>
                  <a:lnTo>
                    <a:pt x="1542" y="4696"/>
                  </a:lnTo>
                  <a:lnTo>
                    <a:pt x="1505" y="4623"/>
                  </a:lnTo>
                  <a:lnTo>
                    <a:pt x="1468" y="4549"/>
                  </a:lnTo>
                  <a:lnTo>
                    <a:pt x="1395" y="4513"/>
                  </a:lnTo>
                  <a:lnTo>
                    <a:pt x="1432" y="4476"/>
                  </a:lnTo>
                  <a:lnTo>
                    <a:pt x="1468" y="4439"/>
                  </a:lnTo>
                  <a:lnTo>
                    <a:pt x="1468" y="4403"/>
                  </a:lnTo>
                  <a:lnTo>
                    <a:pt x="1432" y="4329"/>
                  </a:lnTo>
                  <a:close/>
                  <a:moveTo>
                    <a:pt x="1138" y="5576"/>
                  </a:moveTo>
                  <a:lnTo>
                    <a:pt x="1138" y="5650"/>
                  </a:lnTo>
                  <a:lnTo>
                    <a:pt x="1028" y="5613"/>
                  </a:lnTo>
                  <a:lnTo>
                    <a:pt x="1138" y="5576"/>
                  </a:lnTo>
                  <a:close/>
                  <a:moveTo>
                    <a:pt x="7887" y="5907"/>
                  </a:moveTo>
                  <a:lnTo>
                    <a:pt x="8218" y="5980"/>
                  </a:lnTo>
                  <a:lnTo>
                    <a:pt x="8291" y="6090"/>
                  </a:lnTo>
                  <a:lnTo>
                    <a:pt x="8401" y="6163"/>
                  </a:lnTo>
                  <a:lnTo>
                    <a:pt x="8511" y="6273"/>
                  </a:lnTo>
                  <a:lnTo>
                    <a:pt x="8621" y="6383"/>
                  </a:lnTo>
                  <a:lnTo>
                    <a:pt x="8694" y="6530"/>
                  </a:lnTo>
                  <a:lnTo>
                    <a:pt x="8768" y="6677"/>
                  </a:lnTo>
                  <a:lnTo>
                    <a:pt x="8805" y="6934"/>
                  </a:lnTo>
                  <a:lnTo>
                    <a:pt x="8768" y="7154"/>
                  </a:lnTo>
                  <a:lnTo>
                    <a:pt x="8658" y="7374"/>
                  </a:lnTo>
                  <a:lnTo>
                    <a:pt x="8548" y="7557"/>
                  </a:lnTo>
                  <a:lnTo>
                    <a:pt x="8438" y="7704"/>
                  </a:lnTo>
                  <a:lnTo>
                    <a:pt x="8291" y="7814"/>
                  </a:lnTo>
                  <a:lnTo>
                    <a:pt x="8144" y="7887"/>
                  </a:lnTo>
                  <a:lnTo>
                    <a:pt x="7998" y="7961"/>
                  </a:lnTo>
                  <a:lnTo>
                    <a:pt x="8071" y="7594"/>
                  </a:lnTo>
                  <a:lnTo>
                    <a:pt x="8071" y="7520"/>
                  </a:lnTo>
                  <a:lnTo>
                    <a:pt x="8034" y="7484"/>
                  </a:lnTo>
                  <a:lnTo>
                    <a:pt x="7961" y="7484"/>
                  </a:lnTo>
                  <a:lnTo>
                    <a:pt x="7924" y="7520"/>
                  </a:lnTo>
                  <a:lnTo>
                    <a:pt x="7741" y="7741"/>
                  </a:lnTo>
                  <a:lnTo>
                    <a:pt x="7557" y="7997"/>
                  </a:lnTo>
                  <a:lnTo>
                    <a:pt x="7264" y="7924"/>
                  </a:lnTo>
                  <a:lnTo>
                    <a:pt x="7484" y="7594"/>
                  </a:lnTo>
                  <a:lnTo>
                    <a:pt x="7741" y="7337"/>
                  </a:lnTo>
                  <a:lnTo>
                    <a:pt x="7741" y="7264"/>
                  </a:lnTo>
                  <a:lnTo>
                    <a:pt x="7741" y="7227"/>
                  </a:lnTo>
                  <a:lnTo>
                    <a:pt x="7631" y="7227"/>
                  </a:lnTo>
                  <a:lnTo>
                    <a:pt x="7447" y="7337"/>
                  </a:lnTo>
                  <a:lnTo>
                    <a:pt x="7264" y="7447"/>
                  </a:lnTo>
                  <a:lnTo>
                    <a:pt x="7080" y="7594"/>
                  </a:lnTo>
                  <a:lnTo>
                    <a:pt x="6934" y="7777"/>
                  </a:lnTo>
                  <a:lnTo>
                    <a:pt x="6860" y="7704"/>
                  </a:lnTo>
                  <a:lnTo>
                    <a:pt x="6714" y="7557"/>
                  </a:lnTo>
                  <a:lnTo>
                    <a:pt x="7227" y="7264"/>
                  </a:lnTo>
                  <a:lnTo>
                    <a:pt x="7741" y="6934"/>
                  </a:lnTo>
                  <a:lnTo>
                    <a:pt x="7741" y="6897"/>
                  </a:lnTo>
                  <a:lnTo>
                    <a:pt x="7704" y="6860"/>
                  </a:lnTo>
                  <a:lnTo>
                    <a:pt x="7411" y="6860"/>
                  </a:lnTo>
                  <a:lnTo>
                    <a:pt x="7080" y="6934"/>
                  </a:lnTo>
                  <a:lnTo>
                    <a:pt x="6787" y="7044"/>
                  </a:lnTo>
                  <a:lnTo>
                    <a:pt x="6530" y="7227"/>
                  </a:lnTo>
                  <a:lnTo>
                    <a:pt x="6494" y="7007"/>
                  </a:lnTo>
                  <a:lnTo>
                    <a:pt x="6494" y="6750"/>
                  </a:lnTo>
                  <a:lnTo>
                    <a:pt x="6604" y="6713"/>
                  </a:lnTo>
                  <a:lnTo>
                    <a:pt x="6970" y="6603"/>
                  </a:lnTo>
                  <a:lnTo>
                    <a:pt x="7117" y="6530"/>
                  </a:lnTo>
                  <a:lnTo>
                    <a:pt x="7301" y="6420"/>
                  </a:lnTo>
                  <a:lnTo>
                    <a:pt x="7337" y="6347"/>
                  </a:lnTo>
                  <a:lnTo>
                    <a:pt x="7337" y="6310"/>
                  </a:lnTo>
                  <a:lnTo>
                    <a:pt x="7301" y="6310"/>
                  </a:lnTo>
                  <a:lnTo>
                    <a:pt x="7007" y="6273"/>
                  </a:lnTo>
                  <a:lnTo>
                    <a:pt x="6750" y="6310"/>
                  </a:lnTo>
                  <a:lnTo>
                    <a:pt x="6750" y="6310"/>
                  </a:lnTo>
                  <a:lnTo>
                    <a:pt x="6860" y="6200"/>
                  </a:lnTo>
                  <a:lnTo>
                    <a:pt x="6970" y="6090"/>
                  </a:lnTo>
                  <a:lnTo>
                    <a:pt x="7117" y="6017"/>
                  </a:lnTo>
                  <a:lnTo>
                    <a:pt x="7264" y="5943"/>
                  </a:lnTo>
                  <a:lnTo>
                    <a:pt x="7557" y="5907"/>
                  </a:lnTo>
                  <a:close/>
                  <a:moveTo>
                    <a:pt x="4953" y="1"/>
                  </a:moveTo>
                  <a:lnTo>
                    <a:pt x="4733" y="37"/>
                  </a:lnTo>
                  <a:lnTo>
                    <a:pt x="4476" y="111"/>
                  </a:lnTo>
                  <a:lnTo>
                    <a:pt x="4256" y="184"/>
                  </a:lnTo>
                  <a:lnTo>
                    <a:pt x="4036" y="294"/>
                  </a:lnTo>
                  <a:lnTo>
                    <a:pt x="3632" y="551"/>
                  </a:lnTo>
                  <a:lnTo>
                    <a:pt x="3302" y="881"/>
                  </a:lnTo>
                  <a:lnTo>
                    <a:pt x="2972" y="1248"/>
                  </a:lnTo>
                  <a:lnTo>
                    <a:pt x="2679" y="1651"/>
                  </a:lnTo>
                  <a:lnTo>
                    <a:pt x="2569" y="1872"/>
                  </a:lnTo>
                  <a:lnTo>
                    <a:pt x="2495" y="2092"/>
                  </a:lnTo>
                  <a:lnTo>
                    <a:pt x="2422" y="2348"/>
                  </a:lnTo>
                  <a:lnTo>
                    <a:pt x="2385" y="2568"/>
                  </a:lnTo>
                  <a:lnTo>
                    <a:pt x="2422" y="2789"/>
                  </a:lnTo>
                  <a:lnTo>
                    <a:pt x="2459" y="2935"/>
                  </a:lnTo>
                  <a:lnTo>
                    <a:pt x="2532" y="3119"/>
                  </a:lnTo>
                  <a:lnTo>
                    <a:pt x="2605" y="3265"/>
                  </a:lnTo>
                  <a:lnTo>
                    <a:pt x="2495" y="3339"/>
                  </a:lnTo>
                  <a:lnTo>
                    <a:pt x="2018" y="3559"/>
                  </a:lnTo>
                  <a:lnTo>
                    <a:pt x="1798" y="3706"/>
                  </a:lnTo>
                  <a:lnTo>
                    <a:pt x="1688" y="3779"/>
                  </a:lnTo>
                  <a:lnTo>
                    <a:pt x="1578" y="3852"/>
                  </a:lnTo>
                  <a:lnTo>
                    <a:pt x="1065" y="3852"/>
                  </a:lnTo>
                  <a:lnTo>
                    <a:pt x="881" y="3926"/>
                  </a:lnTo>
                  <a:lnTo>
                    <a:pt x="735" y="3999"/>
                  </a:lnTo>
                  <a:lnTo>
                    <a:pt x="588" y="4109"/>
                  </a:lnTo>
                  <a:lnTo>
                    <a:pt x="478" y="4256"/>
                  </a:lnTo>
                  <a:lnTo>
                    <a:pt x="368" y="4403"/>
                  </a:lnTo>
                  <a:lnTo>
                    <a:pt x="184" y="4623"/>
                  </a:lnTo>
                  <a:lnTo>
                    <a:pt x="74" y="4879"/>
                  </a:lnTo>
                  <a:lnTo>
                    <a:pt x="38" y="4989"/>
                  </a:lnTo>
                  <a:lnTo>
                    <a:pt x="1" y="5136"/>
                  </a:lnTo>
                  <a:lnTo>
                    <a:pt x="38" y="5283"/>
                  </a:lnTo>
                  <a:lnTo>
                    <a:pt x="74" y="5430"/>
                  </a:lnTo>
                  <a:lnTo>
                    <a:pt x="184" y="5576"/>
                  </a:lnTo>
                  <a:lnTo>
                    <a:pt x="258" y="5723"/>
                  </a:lnTo>
                  <a:lnTo>
                    <a:pt x="404" y="5833"/>
                  </a:lnTo>
                  <a:lnTo>
                    <a:pt x="514" y="5943"/>
                  </a:lnTo>
                  <a:lnTo>
                    <a:pt x="661" y="6017"/>
                  </a:lnTo>
                  <a:lnTo>
                    <a:pt x="845" y="6053"/>
                  </a:lnTo>
                  <a:lnTo>
                    <a:pt x="1175" y="6127"/>
                  </a:lnTo>
                  <a:lnTo>
                    <a:pt x="1358" y="6127"/>
                  </a:lnTo>
                  <a:lnTo>
                    <a:pt x="1505" y="6090"/>
                  </a:lnTo>
                  <a:lnTo>
                    <a:pt x="1688" y="6053"/>
                  </a:lnTo>
                  <a:lnTo>
                    <a:pt x="1835" y="5980"/>
                  </a:lnTo>
                  <a:lnTo>
                    <a:pt x="2055" y="5760"/>
                  </a:lnTo>
                  <a:lnTo>
                    <a:pt x="2275" y="5503"/>
                  </a:lnTo>
                  <a:lnTo>
                    <a:pt x="2385" y="5210"/>
                  </a:lnTo>
                  <a:lnTo>
                    <a:pt x="2422" y="5063"/>
                  </a:lnTo>
                  <a:lnTo>
                    <a:pt x="2422" y="4879"/>
                  </a:lnTo>
                  <a:lnTo>
                    <a:pt x="2385" y="4733"/>
                  </a:lnTo>
                  <a:lnTo>
                    <a:pt x="2349" y="4586"/>
                  </a:lnTo>
                  <a:lnTo>
                    <a:pt x="2275" y="4403"/>
                  </a:lnTo>
                  <a:lnTo>
                    <a:pt x="2202" y="4256"/>
                  </a:lnTo>
                  <a:lnTo>
                    <a:pt x="2092" y="4146"/>
                  </a:lnTo>
                  <a:lnTo>
                    <a:pt x="2055" y="4109"/>
                  </a:lnTo>
                  <a:lnTo>
                    <a:pt x="2165" y="4036"/>
                  </a:lnTo>
                  <a:lnTo>
                    <a:pt x="2495" y="3816"/>
                  </a:lnTo>
                  <a:lnTo>
                    <a:pt x="2679" y="3669"/>
                  </a:lnTo>
                  <a:lnTo>
                    <a:pt x="2862" y="3522"/>
                  </a:lnTo>
                  <a:lnTo>
                    <a:pt x="3119" y="3706"/>
                  </a:lnTo>
                  <a:lnTo>
                    <a:pt x="3156" y="3779"/>
                  </a:lnTo>
                  <a:lnTo>
                    <a:pt x="3229" y="3816"/>
                  </a:lnTo>
                  <a:lnTo>
                    <a:pt x="3339" y="3816"/>
                  </a:lnTo>
                  <a:lnTo>
                    <a:pt x="3706" y="3962"/>
                  </a:lnTo>
                  <a:lnTo>
                    <a:pt x="4109" y="4036"/>
                  </a:lnTo>
                  <a:lnTo>
                    <a:pt x="4513" y="4072"/>
                  </a:lnTo>
                  <a:lnTo>
                    <a:pt x="4880" y="3999"/>
                  </a:lnTo>
                  <a:lnTo>
                    <a:pt x="5246" y="3889"/>
                  </a:lnTo>
                  <a:lnTo>
                    <a:pt x="5283" y="3962"/>
                  </a:lnTo>
                  <a:lnTo>
                    <a:pt x="5320" y="4036"/>
                  </a:lnTo>
                  <a:lnTo>
                    <a:pt x="5540" y="4219"/>
                  </a:lnTo>
                  <a:lnTo>
                    <a:pt x="5723" y="4439"/>
                  </a:lnTo>
                  <a:lnTo>
                    <a:pt x="5980" y="4916"/>
                  </a:lnTo>
                  <a:lnTo>
                    <a:pt x="6200" y="5430"/>
                  </a:lnTo>
                  <a:lnTo>
                    <a:pt x="6347" y="5650"/>
                  </a:lnTo>
                  <a:lnTo>
                    <a:pt x="6530" y="5870"/>
                  </a:lnTo>
                  <a:lnTo>
                    <a:pt x="6347" y="6017"/>
                  </a:lnTo>
                  <a:lnTo>
                    <a:pt x="6237" y="6200"/>
                  </a:lnTo>
                  <a:lnTo>
                    <a:pt x="6127" y="6383"/>
                  </a:lnTo>
                  <a:lnTo>
                    <a:pt x="6053" y="6567"/>
                  </a:lnTo>
                  <a:lnTo>
                    <a:pt x="5797" y="6713"/>
                  </a:lnTo>
                  <a:lnTo>
                    <a:pt x="5723" y="6824"/>
                  </a:lnTo>
                  <a:lnTo>
                    <a:pt x="5723" y="6934"/>
                  </a:lnTo>
                  <a:lnTo>
                    <a:pt x="5760" y="7044"/>
                  </a:lnTo>
                  <a:lnTo>
                    <a:pt x="5833" y="7080"/>
                  </a:lnTo>
                  <a:lnTo>
                    <a:pt x="6017" y="7080"/>
                  </a:lnTo>
                  <a:lnTo>
                    <a:pt x="6053" y="7300"/>
                  </a:lnTo>
                  <a:lnTo>
                    <a:pt x="6127" y="7520"/>
                  </a:lnTo>
                  <a:lnTo>
                    <a:pt x="6127" y="7631"/>
                  </a:lnTo>
                  <a:lnTo>
                    <a:pt x="6127" y="7741"/>
                  </a:lnTo>
                  <a:lnTo>
                    <a:pt x="6200" y="7814"/>
                  </a:lnTo>
                  <a:lnTo>
                    <a:pt x="6310" y="7851"/>
                  </a:lnTo>
                  <a:lnTo>
                    <a:pt x="6347" y="7851"/>
                  </a:lnTo>
                  <a:lnTo>
                    <a:pt x="6494" y="8034"/>
                  </a:lnTo>
                  <a:lnTo>
                    <a:pt x="6640" y="8144"/>
                  </a:lnTo>
                  <a:lnTo>
                    <a:pt x="6787" y="8254"/>
                  </a:lnTo>
                  <a:lnTo>
                    <a:pt x="6860" y="8291"/>
                  </a:lnTo>
                  <a:lnTo>
                    <a:pt x="6934" y="8327"/>
                  </a:lnTo>
                  <a:lnTo>
                    <a:pt x="7191" y="8438"/>
                  </a:lnTo>
                  <a:lnTo>
                    <a:pt x="7447" y="8474"/>
                  </a:lnTo>
                  <a:lnTo>
                    <a:pt x="7741" y="8474"/>
                  </a:lnTo>
                  <a:lnTo>
                    <a:pt x="7998" y="8438"/>
                  </a:lnTo>
                  <a:lnTo>
                    <a:pt x="8254" y="8364"/>
                  </a:lnTo>
                  <a:lnTo>
                    <a:pt x="8511" y="8254"/>
                  </a:lnTo>
                  <a:lnTo>
                    <a:pt x="8731" y="8071"/>
                  </a:lnTo>
                  <a:lnTo>
                    <a:pt x="8915" y="7887"/>
                  </a:lnTo>
                  <a:lnTo>
                    <a:pt x="9098" y="7631"/>
                  </a:lnTo>
                  <a:lnTo>
                    <a:pt x="9245" y="7300"/>
                  </a:lnTo>
                  <a:lnTo>
                    <a:pt x="9281" y="7007"/>
                  </a:lnTo>
                  <a:lnTo>
                    <a:pt x="9318" y="6824"/>
                  </a:lnTo>
                  <a:lnTo>
                    <a:pt x="9281" y="6677"/>
                  </a:lnTo>
                  <a:lnTo>
                    <a:pt x="9208" y="6457"/>
                  </a:lnTo>
                  <a:lnTo>
                    <a:pt x="9135" y="6200"/>
                  </a:lnTo>
                  <a:lnTo>
                    <a:pt x="8951" y="5980"/>
                  </a:lnTo>
                  <a:lnTo>
                    <a:pt x="8878" y="5907"/>
                  </a:lnTo>
                  <a:lnTo>
                    <a:pt x="8768" y="5833"/>
                  </a:lnTo>
                  <a:lnTo>
                    <a:pt x="8805" y="5686"/>
                  </a:lnTo>
                  <a:lnTo>
                    <a:pt x="9025" y="5246"/>
                  </a:lnTo>
                  <a:lnTo>
                    <a:pt x="9208" y="4769"/>
                  </a:lnTo>
                  <a:lnTo>
                    <a:pt x="9428" y="4806"/>
                  </a:lnTo>
                  <a:lnTo>
                    <a:pt x="9648" y="4806"/>
                  </a:lnTo>
                  <a:lnTo>
                    <a:pt x="9832" y="4733"/>
                  </a:lnTo>
                  <a:lnTo>
                    <a:pt x="10052" y="4659"/>
                  </a:lnTo>
                  <a:lnTo>
                    <a:pt x="10235" y="4549"/>
                  </a:lnTo>
                  <a:lnTo>
                    <a:pt x="10419" y="4403"/>
                  </a:lnTo>
                  <a:lnTo>
                    <a:pt x="10712" y="4109"/>
                  </a:lnTo>
                  <a:lnTo>
                    <a:pt x="10785" y="3962"/>
                  </a:lnTo>
                  <a:lnTo>
                    <a:pt x="10785" y="3816"/>
                  </a:lnTo>
                  <a:lnTo>
                    <a:pt x="10639" y="3559"/>
                  </a:lnTo>
                  <a:lnTo>
                    <a:pt x="10492" y="3339"/>
                  </a:lnTo>
                  <a:lnTo>
                    <a:pt x="10345" y="3155"/>
                  </a:lnTo>
                  <a:lnTo>
                    <a:pt x="10125" y="2972"/>
                  </a:lnTo>
                  <a:lnTo>
                    <a:pt x="9905" y="2825"/>
                  </a:lnTo>
                  <a:lnTo>
                    <a:pt x="9795" y="2789"/>
                  </a:lnTo>
                  <a:lnTo>
                    <a:pt x="9685" y="2752"/>
                  </a:lnTo>
                  <a:lnTo>
                    <a:pt x="9501" y="2862"/>
                  </a:lnTo>
                  <a:lnTo>
                    <a:pt x="9391" y="2825"/>
                  </a:lnTo>
                  <a:lnTo>
                    <a:pt x="9318" y="2862"/>
                  </a:lnTo>
                  <a:lnTo>
                    <a:pt x="9025" y="3009"/>
                  </a:lnTo>
                  <a:lnTo>
                    <a:pt x="8768" y="3192"/>
                  </a:lnTo>
                  <a:lnTo>
                    <a:pt x="8658" y="3302"/>
                  </a:lnTo>
                  <a:lnTo>
                    <a:pt x="8548" y="3449"/>
                  </a:lnTo>
                  <a:lnTo>
                    <a:pt x="8474" y="3559"/>
                  </a:lnTo>
                  <a:lnTo>
                    <a:pt x="8438" y="3742"/>
                  </a:lnTo>
                  <a:lnTo>
                    <a:pt x="8438" y="3852"/>
                  </a:lnTo>
                  <a:lnTo>
                    <a:pt x="8438" y="3962"/>
                  </a:lnTo>
                  <a:lnTo>
                    <a:pt x="8474" y="4182"/>
                  </a:lnTo>
                  <a:lnTo>
                    <a:pt x="8621" y="4403"/>
                  </a:lnTo>
                  <a:lnTo>
                    <a:pt x="8768" y="4549"/>
                  </a:lnTo>
                  <a:lnTo>
                    <a:pt x="8878" y="4623"/>
                  </a:lnTo>
                  <a:lnTo>
                    <a:pt x="8694" y="4879"/>
                  </a:lnTo>
                  <a:lnTo>
                    <a:pt x="8548" y="5136"/>
                  </a:lnTo>
                  <a:lnTo>
                    <a:pt x="8291" y="5613"/>
                  </a:lnTo>
                  <a:lnTo>
                    <a:pt x="8144" y="5540"/>
                  </a:lnTo>
                  <a:lnTo>
                    <a:pt x="7961" y="5503"/>
                  </a:lnTo>
                  <a:lnTo>
                    <a:pt x="7777" y="5466"/>
                  </a:lnTo>
                  <a:lnTo>
                    <a:pt x="7411" y="5466"/>
                  </a:lnTo>
                  <a:lnTo>
                    <a:pt x="7227" y="5503"/>
                  </a:lnTo>
                  <a:lnTo>
                    <a:pt x="7044" y="5540"/>
                  </a:lnTo>
                  <a:lnTo>
                    <a:pt x="6860" y="5650"/>
                  </a:lnTo>
                  <a:lnTo>
                    <a:pt x="6750" y="5320"/>
                  </a:lnTo>
                  <a:lnTo>
                    <a:pt x="6604" y="5026"/>
                  </a:lnTo>
                  <a:lnTo>
                    <a:pt x="6273" y="4476"/>
                  </a:lnTo>
                  <a:lnTo>
                    <a:pt x="6163" y="4256"/>
                  </a:lnTo>
                  <a:lnTo>
                    <a:pt x="6053" y="4072"/>
                  </a:lnTo>
                  <a:lnTo>
                    <a:pt x="5870" y="3889"/>
                  </a:lnTo>
                  <a:lnTo>
                    <a:pt x="5687" y="3779"/>
                  </a:lnTo>
                  <a:lnTo>
                    <a:pt x="5723" y="3706"/>
                  </a:lnTo>
                  <a:lnTo>
                    <a:pt x="5723" y="3632"/>
                  </a:lnTo>
                  <a:lnTo>
                    <a:pt x="5907" y="3486"/>
                  </a:lnTo>
                  <a:lnTo>
                    <a:pt x="6053" y="3339"/>
                  </a:lnTo>
                  <a:lnTo>
                    <a:pt x="6200" y="3155"/>
                  </a:lnTo>
                  <a:lnTo>
                    <a:pt x="6347" y="2972"/>
                  </a:lnTo>
                  <a:lnTo>
                    <a:pt x="6457" y="2752"/>
                  </a:lnTo>
                  <a:lnTo>
                    <a:pt x="6530" y="2532"/>
                  </a:lnTo>
                  <a:lnTo>
                    <a:pt x="6604" y="2312"/>
                  </a:lnTo>
                  <a:lnTo>
                    <a:pt x="6677" y="2055"/>
                  </a:lnTo>
                  <a:lnTo>
                    <a:pt x="6677" y="1615"/>
                  </a:lnTo>
                  <a:lnTo>
                    <a:pt x="6677" y="1358"/>
                  </a:lnTo>
                  <a:lnTo>
                    <a:pt x="6640" y="1138"/>
                  </a:lnTo>
                  <a:lnTo>
                    <a:pt x="6567" y="881"/>
                  </a:lnTo>
                  <a:lnTo>
                    <a:pt x="6457" y="698"/>
                  </a:lnTo>
                  <a:lnTo>
                    <a:pt x="6273" y="551"/>
                  </a:lnTo>
                  <a:lnTo>
                    <a:pt x="6200" y="478"/>
                  </a:lnTo>
                  <a:lnTo>
                    <a:pt x="6090" y="478"/>
                  </a:lnTo>
                  <a:lnTo>
                    <a:pt x="6017" y="331"/>
                  </a:lnTo>
                  <a:lnTo>
                    <a:pt x="5907" y="221"/>
                  </a:lnTo>
                  <a:lnTo>
                    <a:pt x="5760" y="148"/>
                  </a:lnTo>
                  <a:lnTo>
                    <a:pt x="5613" y="74"/>
                  </a:lnTo>
                  <a:lnTo>
                    <a:pt x="5283" y="1"/>
                  </a:lnTo>
                  <a:close/>
                  <a:moveTo>
                    <a:pt x="15114" y="6750"/>
                  </a:moveTo>
                  <a:lnTo>
                    <a:pt x="15187" y="6787"/>
                  </a:lnTo>
                  <a:lnTo>
                    <a:pt x="15481" y="6897"/>
                  </a:lnTo>
                  <a:lnTo>
                    <a:pt x="15591" y="6970"/>
                  </a:lnTo>
                  <a:lnTo>
                    <a:pt x="15737" y="7044"/>
                  </a:lnTo>
                  <a:lnTo>
                    <a:pt x="15847" y="7190"/>
                  </a:lnTo>
                  <a:lnTo>
                    <a:pt x="15921" y="7337"/>
                  </a:lnTo>
                  <a:lnTo>
                    <a:pt x="16068" y="7667"/>
                  </a:lnTo>
                  <a:lnTo>
                    <a:pt x="16141" y="8034"/>
                  </a:lnTo>
                  <a:lnTo>
                    <a:pt x="16178" y="8438"/>
                  </a:lnTo>
                  <a:lnTo>
                    <a:pt x="16178" y="8621"/>
                  </a:lnTo>
                  <a:lnTo>
                    <a:pt x="16141" y="8804"/>
                  </a:lnTo>
                  <a:lnTo>
                    <a:pt x="16068" y="8988"/>
                  </a:lnTo>
                  <a:lnTo>
                    <a:pt x="15957" y="9134"/>
                  </a:lnTo>
                  <a:lnTo>
                    <a:pt x="15701" y="9355"/>
                  </a:lnTo>
                  <a:lnTo>
                    <a:pt x="15407" y="9575"/>
                  </a:lnTo>
                  <a:lnTo>
                    <a:pt x="15077" y="9758"/>
                  </a:lnTo>
                  <a:lnTo>
                    <a:pt x="14710" y="9905"/>
                  </a:lnTo>
                  <a:lnTo>
                    <a:pt x="14710" y="9905"/>
                  </a:lnTo>
                  <a:lnTo>
                    <a:pt x="15187" y="9208"/>
                  </a:lnTo>
                  <a:lnTo>
                    <a:pt x="15187" y="9134"/>
                  </a:lnTo>
                  <a:lnTo>
                    <a:pt x="15150" y="9098"/>
                  </a:lnTo>
                  <a:lnTo>
                    <a:pt x="15114" y="9061"/>
                  </a:lnTo>
                  <a:lnTo>
                    <a:pt x="15040" y="9098"/>
                  </a:lnTo>
                  <a:lnTo>
                    <a:pt x="14564" y="9538"/>
                  </a:lnTo>
                  <a:lnTo>
                    <a:pt x="14123" y="9978"/>
                  </a:lnTo>
                  <a:lnTo>
                    <a:pt x="13940" y="9978"/>
                  </a:lnTo>
                  <a:lnTo>
                    <a:pt x="13757" y="9905"/>
                  </a:lnTo>
                  <a:lnTo>
                    <a:pt x="13940" y="9648"/>
                  </a:lnTo>
                  <a:lnTo>
                    <a:pt x="14160" y="9391"/>
                  </a:lnTo>
                  <a:lnTo>
                    <a:pt x="14380" y="9134"/>
                  </a:lnTo>
                  <a:lnTo>
                    <a:pt x="14637" y="8914"/>
                  </a:lnTo>
                  <a:lnTo>
                    <a:pt x="14674" y="8841"/>
                  </a:lnTo>
                  <a:lnTo>
                    <a:pt x="14674" y="8804"/>
                  </a:lnTo>
                  <a:lnTo>
                    <a:pt x="14637" y="8731"/>
                  </a:lnTo>
                  <a:lnTo>
                    <a:pt x="14564" y="8731"/>
                  </a:lnTo>
                  <a:lnTo>
                    <a:pt x="14784" y="8584"/>
                  </a:lnTo>
                  <a:lnTo>
                    <a:pt x="14820" y="8511"/>
                  </a:lnTo>
                  <a:lnTo>
                    <a:pt x="14784" y="8438"/>
                  </a:lnTo>
                  <a:lnTo>
                    <a:pt x="14710" y="8401"/>
                  </a:lnTo>
                  <a:lnTo>
                    <a:pt x="14637" y="8401"/>
                  </a:lnTo>
                  <a:lnTo>
                    <a:pt x="14233" y="8621"/>
                  </a:lnTo>
                  <a:lnTo>
                    <a:pt x="13867" y="8841"/>
                  </a:lnTo>
                  <a:lnTo>
                    <a:pt x="13500" y="9061"/>
                  </a:lnTo>
                  <a:lnTo>
                    <a:pt x="13170" y="9318"/>
                  </a:lnTo>
                  <a:lnTo>
                    <a:pt x="13060" y="9098"/>
                  </a:lnTo>
                  <a:lnTo>
                    <a:pt x="13720" y="8658"/>
                  </a:lnTo>
                  <a:lnTo>
                    <a:pt x="14417" y="8291"/>
                  </a:lnTo>
                  <a:lnTo>
                    <a:pt x="14454" y="8217"/>
                  </a:lnTo>
                  <a:lnTo>
                    <a:pt x="14454" y="8144"/>
                  </a:lnTo>
                  <a:lnTo>
                    <a:pt x="14417" y="8107"/>
                  </a:lnTo>
                  <a:lnTo>
                    <a:pt x="14343" y="8107"/>
                  </a:lnTo>
                  <a:lnTo>
                    <a:pt x="13647" y="8364"/>
                  </a:lnTo>
                  <a:lnTo>
                    <a:pt x="12986" y="8658"/>
                  </a:lnTo>
                  <a:lnTo>
                    <a:pt x="12986" y="8474"/>
                  </a:lnTo>
                  <a:lnTo>
                    <a:pt x="13133" y="8401"/>
                  </a:lnTo>
                  <a:lnTo>
                    <a:pt x="13243" y="8327"/>
                  </a:lnTo>
                  <a:lnTo>
                    <a:pt x="13500" y="8144"/>
                  </a:lnTo>
                  <a:lnTo>
                    <a:pt x="14013" y="7924"/>
                  </a:lnTo>
                  <a:lnTo>
                    <a:pt x="14307" y="7814"/>
                  </a:lnTo>
                  <a:lnTo>
                    <a:pt x="14564" y="7777"/>
                  </a:lnTo>
                  <a:lnTo>
                    <a:pt x="14600" y="7741"/>
                  </a:lnTo>
                  <a:lnTo>
                    <a:pt x="14600" y="7704"/>
                  </a:lnTo>
                  <a:lnTo>
                    <a:pt x="14564" y="7667"/>
                  </a:lnTo>
                  <a:lnTo>
                    <a:pt x="14233" y="7667"/>
                  </a:lnTo>
                  <a:lnTo>
                    <a:pt x="13903" y="7704"/>
                  </a:lnTo>
                  <a:lnTo>
                    <a:pt x="13573" y="7777"/>
                  </a:lnTo>
                  <a:lnTo>
                    <a:pt x="13280" y="7851"/>
                  </a:lnTo>
                  <a:lnTo>
                    <a:pt x="13500" y="7594"/>
                  </a:lnTo>
                  <a:lnTo>
                    <a:pt x="14087" y="7484"/>
                  </a:lnTo>
                  <a:lnTo>
                    <a:pt x="14380" y="7410"/>
                  </a:lnTo>
                  <a:lnTo>
                    <a:pt x="14674" y="7264"/>
                  </a:lnTo>
                  <a:lnTo>
                    <a:pt x="14710" y="7227"/>
                  </a:lnTo>
                  <a:lnTo>
                    <a:pt x="14710" y="7190"/>
                  </a:lnTo>
                  <a:lnTo>
                    <a:pt x="14710" y="7154"/>
                  </a:lnTo>
                  <a:lnTo>
                    <a:pt x="14637" y="7117"/>
                  </a:lnTo>
                  <a:lnTo>
                    <a:pt x="14343" y="7080"/>
                  </a:lnTo>
                  <a:lnTo>
                    <a:pt x="14013" y="7080"/>
                  </a:lnTo>
                  <a:lnTo>
                    <a:pt x="14270" y="6934"/>
                  </a:lnTo>
                  <a:lnTo>
                    <a:pt x="14527" y="6824"/>
                  </a:lnTo>
                  <a:lnTo>
                    <a:pt x="14820" y="6750"/>
                  </a:lnTo>
                  <a:close/>
                  <a:moveTo>
                    <a:pt x="5246" y="9098"/>
                  </a:moveTo>
                  <a:lnTo>
                    <a:pt x="5320" y="9208"/>
                  </a:lnTo>
                  <a:lnTo>
                    <a:pt x="5393" y="9245"/>
                  </a:lnTo>
                  <a:lnTo>
                    <a:pt x="5577" y="9245"/>
                  </a:lnTo>
                  <a:lnTo>
                    <a:pt x="5650" y="9281"/>
                  </a:lnTo>
                  <a:lnTo>
                    <a:pt x="5760" y="9318"/>
                  </a:lnTo>
                  <a:lnTo>
                    <a:pt x="5833" y="9391"/>
                  </a:lnTo>
                  <a:lnTo>
                    <a:pt x="5870" y="9465"/>
                  </a:lnTo>
                  <a:lnTo>
                    <a:pt x="5907" y="9538"/>
                  </a:lnTo>
                  <a:lnTo>
                    <a:pt x="5907" y="9648"/>
                  </a:lnTo>
                  <a:lnTo>
                    <a:pt x="5870" y="9758"/>
                  </a:lnTo>
                  <a:lnTo>
                    <a:pt x="5797" y="9831"/>
                  </a:lnTo>
                  <a:lnTo>
                    <a:pt x="5723" y="9905"/>
                  </a:lnTo>
                  <a:lnTo>
                    <a:pt x="5650" y="9978"/>
                  </a:lnTo>
                  <a:lnTo>
                    <a:pt x="5540" y="10015"/>
                  </a:lnTo>
                  <a:lnTo>
                    <a:pt x="5466" y="9868"/>
                  </a:lnTo>
                  <a:lnTo>
                    <a:pt x="5356" y="9758"/>
                  </a:lnTo>
                  <a:lnTo>
                    <a:pt x="5210" y="9685"/>
                  </a:lnTo>
                  <a:lnTo>
                    <a:pt x="5026" y="9648"/>
                  </a:lnTo>
                  <a:lnTo>
                    <a:pt x="5063" y="9648"/>
                  </a:lnTo>
                  <a:lnTo>
                    <a:pt x="5210" y="9575"/>
                  </a:lnTo>
                  <a:lnTo>
                    <a:pt x="5283" y="9538"/>
                  </a:lnTo>
                  <a:lnTo>
                    <a:pt x="5283" y="9501"/>
                  </a:lnTo>
                  <a:lnTo>
                    <a:pt x="5283" y="9355"/>
                  </a:lnTo>
                  <a:lnTo>
                    <a:pt x="5210" y="9245"/>
                  </a:lnTo>
                  <a:lnTo>
                    <a:pt x="5100" y="9245"/>
                  </a:lnTo>
                  <a:lnTo>
                    <a:pt x="4953" y="9281"/>
                  </a:lnTo>
                  <a:lnTo>
                    <a:pt x="4806" y="9355"/>
                  </a:lnTo>
                  <a:lnTo>
                    <a:pt x="4806" y="9355"/>
                  </a:lnTo>
                  <a:lnTo>
                    <a:pt x="4843" y="9281"/>
                  </a:lnTo>
                  <a:lnTo>
                    <a:pt x="4880" y="9208"/>
                  </a:lnTo>
                  <a:lnTo>
                    <a:pt x="4843" y="9171"/>
                  </a:lnTo>
                  <a:lnTo>
                    <a:pt x="5026" y="9134"/>
                  </a:lnTo>
                  <a:lnTo>
                    <a:pt x="5246" y="9098"/>
                  </a:lnTo>
                  <a:close/>
                  <a:moveTo>
                    <a:pt x="6347" y="8034"/>
                  </a:moveTo>
                  <a:lnTo>
                    <a:pt x="6347" y="8071"/>
                  </a:lnTo>
                  <a:lnTo>
                    <a:pt x="6310" y="8181"/>
                  </a:lnTo>
                  <a:lnTo>
                    <a:pt x="6127" y="8254"/>
                  </a:lnTo>
                  <a:lnTo>
                    <a:pt x="5980" y="8364"/>
                  </a:lnTo>
                  <a:lnTo>
                    <a:pt x="5687" y="8621"/>
                  </a:lnTo>
                  <a:lnTo>
                    <a:pt x="5577" y="8621"/>
                  </a:lnTo>
                  <a:lnTo>
                    <a:pt x="5466" y="8694"/>
                  </a:lnTo>
                  <a:lnTo>
                    <a:pt x="5393" y="8768"/>
                  </a:lnTo>
                  <a:lnTo>
                    <a:pt x="5246" y="8731"/>
                  </a:lnTo>
                  <a:lnTo>
                    <a:pt x="4806" y="8731"/>
                  </a:lnTo>
                  <a:lnTo>
                    <a:pt x="4549" y="8841"/>
                  </a:lnTo>
                  <a:lnTo>
                    <a:pt x="4293" y="9024"/>
                  </a:lnTo>
                  <a:lnTo>
                    <a:pt x="4183" y="9171"/>
                  </a:lnTo>
                  <a:lnTo>
                    <a:pt x="4073" y="9355"/>
                  </a:lnTo>
                  <a:lnTo>
                    <a:pt x="4073" y="9501"/>
                  </a:lnTo>
                  <a:lnTo>
                    <a:pt x="4073" y="9648"/>
                  </a:lnTo>
                  <a:lnTo>
                    <a:pt x="4073" y="9721"/>
                  </a:lnTo>
                  <a:lnTo>
                    <a:pt x="4146" y="9831"/>
                  </a:lnTo>
                  <a:lnTo>
                    <a:pt x="4256" y="9978"/>
                  </a:lnTo>
                  <a:lnTo>
                    <a:pt x="4439" y="10162"/>
                  </a:lnTo>
                  <a:lnTo>
                    <a:pt x="4623" y="10308"/>
                  </a:lnTo>
                  <a:lnTo>
                    <a:pt x="4843" y="10382"/>
                  </a:lnTo>
                  <a:lnTo>
                    <a:pt x="5026" y="10455"/>
                  </a:lnTo>
                  <a:lnTo>
                    <a:pt x="5246" y="10492"/>
                  </a:lnTo>
                  <a:lnTo>
                    <a:pt x="5466" y="10492"/>
                  </a:lnTo>
                  <a:lnTo>
                    <a:pt x="5723" y="10455"/>
                  </a:lnTo>
                  <a:lnTo>
                    <a:pt x="5907" y="10345"/>
                  </a:lnTo>
                  <a:lnTo>
                    <a:pt x="6090" y="10235"/>
                  </a:lnTo>
                  <a:lnTo>
                    <a:pt x="6237" y="10052"/>
                  </a:lnTo>
                  <a:lnTo>
                    <a:pt x="6347" y="9868"/>
                  </a:lnTo>
                  <a:lnTo>
                    <a:pt x="6384" y="9575"/>
                  </a:lnTo>
                  <a:lnTo>
                    <a:pt x="6310" y="9355"/>
                  </a:lnTo>
                  <a:lnTo>
                    <a:pt x="6200" y="9134"/>
                  </a:lnTo>
                  <a:lnTo>
                    <a:pt x="6017" y="8951"/>
                  </a:lnTo>
                  <a:lnTo>
                    <a:pt x="6310" y="8658"/>
                  </a:lnTo>
                  <a:lnTo>
                    <a:pt x="6420" y="8548"/>
                  </a:lnTo>
                  <a:lnTo>
                    <a:pt x="6567" y="8401"/>
                  </a:lnTo>
                  <a:lnTo>
                    <a:pt x="6567" y="8327"/>
                  </a:lnTo>
                  <a:lnTo>
                    <a:pt x="6567" y="8254"/>
                  </a:lnTo>
                  <a:lnTo>
                    <a:pt x="6530" y="8217"/>
                  </a:lnTo>
                  <a:lnTo>
                    <a:pt x="6494" y="8181"/>
                  </a:lnTo>
                  <a:lnTo>
                    <a:pt x="6384" y="8071"/>
                  </a:lnTo>
                  <a:lnTo>
                    <a:pt x="6347" y="8034"/>
                  </a:lnTo>
                  <a:close/>
                  <a:moveTo>
                    <a:pt x="19992" y="10418"/>
                  </a:moveTo>
                  <a:lnTo>
                    <a:pt x="20139" y="10492"/>
                  </a:lnTo>
                  <a:lnTo>
                    <a:pt x="20139" y="10602"/>
                  </a:lnTo>
                  <a:lnTo>
                    <a:pt x="20176" y="10638"/>
                  </a:lnTo>
                  <a:lnTo>
                    <a:pt x="20213" y="10638"/>
                  </a:lnTo>
                  <a:lnTo>
                    <a:pt x="20249" y="10602"/>
                  </a:lnTo>
                  <a:lnTo>
                    <a:pt x="20286" y="10785"/>
                  </a:lnTo>
                  <a:lnTo>
                    <a:pt x="20286" y="11042"/>
                  </a:lnTo>
                  <a:lnTo>
                    <a:pt x="20286" y="11189"/>
                  </a:lnTo>
                  <a:lnTo>
                    <a:pt x="20213" y="11372"/>
                  </a:lnTo>
                  <a:lnTo>
                    <a:pt x="20139" y="11519"/>
                  </a:lnTo>
                  <a:lnTo>
                    <a:pt x="20066" y="11665"/>
                  </a:lnTo>
                  <a:lnTo>
                    <a:pt x="19956" y="11812"/>
                  </a:lnTo>
                  <a:lnTo>
                    <a:pt x="19809" y="11886"/>
                  </a:lnTo>
                  <a:lnTo>
                    <a:pt x="19662" y="11959"/>
                  </a:lnTo>
                  <a:lnTo>
                    <a:pt x="19479" y="11959"/>
                  </a:lnTo>
                  <a:lnTo>
                    <a:pt x="19442" y="11886"/>
                  </a:lnTo>
                  <a:lnTo>
                    <a:pt x="19222" y="11776"/>
                  </a:lnTo>
                  <a:lnTo>
                    <a:pt x="19626" y="11702"/>
                  </a:lnTo>
                  <a:lnTo>
                    <a:pt x="19662" y="11665"/>
                  </a:lnTo>
                  <a:lnTo>
                    <a:pt x="19736" y="11629"/>
                  </a:lnTo>
                  <a:lnTo>
                    <a:pt x="19736" y="11482"/>
                  </a:lnTo>
                  <a:lnTo>
                    <a:pt x="19699" y="11372"/>
                  </a:lnTo>
                  <a:lnTo>
                    <a:pt x="19626" y="11335"/>
                  </a:lnTo>
                  <a:lnTo>
                    <a:pt x="19406" y="11335"/>
                  </a:lnTo>
                  <a:lnTo>
                    <a:pt x="19662" y="11152"/>
                  </a:lnTo>
                  <a:lnTo>
                    <a:pt x="19736" y="11115"/>
                  </a:lnTo>
                  <a:lnTo>
                    <a:pt x="19736" y="11042"/>
                  </a:lnTo>
                  <a:lnTo>
                    <a:pt x="19736" y="10969"/>
                  </a:lnTo>
                  <a:lnTo>
                    <a:pt x="19736" y="10932"/>
                  </a:lnTo>
                  <a:lnTo>
                    <a:pt x="19699" y="10858"/>
                  </a:lnTo>
                  <a:lnTo>
                    <a:pt x="19626" y="10822"/>
                  </a:lnTo>
                  <a:lnTo>
                    <a:pt x="19552" y="10822"/>
                  </a:lnTo>
                  <a:lnTo>
                    <a:pt x="19479" y="10858"/>
                  </a:lnTo>
                  <a:lnTo>
                    <a:pt x="19332" y="10895"/>
                  </a:lnTo>
                  <a:lnTo>
                    <a:pt x="19185" y="10932"/>
                  </a:lnTo>
                  <a:lnTo>
                    <a:pt x="19185" y="10932"/>
                  </a:lnTo>
                  <a:lnTo>
                    <a:pt x="19626" y="10748"/>
                  </a:lnTo>
                  <a:lnTo>
                    <a:pt x="19662" y="10712"/>
                  </a:lnTo>
                  <a:lnTo>
                    <a:pt x="19662" y="10675"/>
                  </a:lnTo>
                  <a:lnTo>
                    <a:pt x="19626" y="10638"/>
                  </a:lnTo>
                  <a:lnTo>
                    <a:pt x="19479" y="10602"/>
                  </a:lnTo>
                  <a:lnTo>
                    <a:pt x="19295" y="10602"/>
                  </a:lnTo>
                  <a:lnTo>
                    <a:pt x="19369" y="10565"/>
                  </a:lnTo>
                  <a:lnTo>
                    <a:pt x="19589" y="10455"/>
                  </a:lnTo>
                  <a:lnTo>
                    <a:pt x="19772" y="10418"/>
                  </a:lnTo>
                  <a:close/>
                  <a:moveTo>
                    <a:pt x="16691" y="13390"/>
                  </a:moveTo>
                  <a:lnTo>
                    <a:pt x="16801" y="13463"/>
                  </a:lnTo>
                  <a:lnTo>
                    <a:pt x="16874" y="13536"/>
                  </a:lnTo>
                  <a:lnTo>
                    <a:pt x="16728" y="13646"/>
                  </a:lnTo>
                  <a:lnTo>
                    <a:pt x="16581" y="13756"/>
                  </a:lnTo>
                  <a:lnTo>
                    <a:pt x="16434" y="13903"/>
                  </a:lnTo>
                  <a:lnTo>
                    <a:pt x="16361" y="14050"/>
                  </a:lnTo>
                  <a:lnTo>
                    <a:pt x="16104" y="14013"/>
                  </a:lnTo>
                  <a:lnTo>
                    <a:pt x="16068" y="13976"/>
                  </a:lnTo>
                  <a:lnTo>
                    <a:pt x="16691" y="13390"/>
                  </a:lnTo>
                  <a:close/>
                  <a:moveTo>
                    <a:pt x="16654" y="11959"/>
                  </a:moveTo>
                  <a:lnTo>
                    <a:pt x="17058" y="12326"/>
                  </a:lnTo>
                  <a:lnTo>
                    <a:pt x="17278" y="12546"/>
                  </a:lnTo>
                  <a:lnTo>
                    <a:pt x="17498" y="12803"/>
                  </a:lnTo>
                  <a:lnTo>
                    <a:pt x="17681" y="13059"/>
                  </a:lnTo>
                  <a:lnTo>
                    <a:pt x="17755" y="13169"/>
                  </a:lnTo>
                  <a:lnTo>
                    <a:pt x="17792" y="13279"/>
                  </a:lnTo>
                  <a:lnTo>
                    <a:pt x="17792" y="13426"/>
                  </a:lnTo>
                  <a:lnTo>
                    <a:pt x="17755" y="13536"/>
                  </a:lnTo>
                  <a:lnTo>
                    <a:pt x="17718" y="13646"/>
                  </a:lnTo>
                  <a:lnTo>
                    <a:pt x="17608" y="13756"/>
                  </a:lnTo>
                  <a:lnTo>
                    <a:pt x="17498" y="13866"/>
                  </a:lnTo>
                  <a:lnTo>
                    <a:pt x="17351" y="13940"/>
                  </a:lnTo>
                  <a:lnTo>
                    <a:pt x="17278" y="13866"/>
                  </a:lnTo>
                  <a:lnTo>
                    <a:pt x="17168" y="13866"/>
                  </a:lnTo>
                  <a:lnTo>
                    <a:pt x="17095" y="13903"/>
                  </a:lnTo>
                  <a:lnTo>
                    <a:pt x="17058" y="13940"/>
                  </a:lnTo>
                  <a:lnTo>
                    <a:pt x="17021" y="13940"/>
                  </a:lnTo>
                  <a:lnTo>
                    <a:pt x="16948" y="13976"/>
                  </a:lnTo>
                  <a:lnTo>
                    <a:pt x="16911" y="14050"/>
                  </a:lnTo>
                  <a:lnTo>
                    <a:pt x="16874" y="14050"/>
                  </a:lnTo>
                  <a:lnTo>
                    <a:pt x="16948" y="13940"/>
                  </a:lnTo>
                  <a:lnTo>
                    <a:pt x="17095" y="13793"/>
                  </a:lnTo>
                  <a:lnTo>
                    <a:pt x="17168" y="13683"/>
                  </a:lnTo>
                  <a:lnTo>
                    <a:pt x="17205" y="13573"/>
                  </a:lnTo>
                  <a:lnTo>
                    <a:pt x="17168" y="13500"/>
                  </a:lnTo>
                  <a:lnTo>
                    <a:pt x="17131" y="13426"/>
                  </a:lnTo>
                  <a:lnTo>
                    <a:pt x="17021" y="13316"/>
                  </a:lnTo>
                  <a:lnTo>
                    <a:pt x="16874" y="13206"/>
                  </a:lnTo>
                  <a:lnTo>
                    <a:pt x="16691" y="13169"/>
                  </a:lnTo>
                  <a:lnTo>
                    <a:pt x="16618" y="13169"/>
                  </a:lnTo>
                  <a:lnTo>
                    <a:pt x="16581" y="13206"/>
                  </a:lnTo>
                  <a:lnTo>
                    <a:pt x="15627" y="13793"/>
                  </a:lnTo>
                  <a:lnTo>
                    <a:pt x="15517" y="13756"/>
                  </a:lnTo>
                  <a:lnTo>
                    <a:pt x="15407" y="13646"/>
                  </a:lnTo>
                  <a:lnTo>
                    <a:pt x="15884" y="13353"/>
                  </a:lnTo>
                  <a:lnTo>
                    <a:pt x="16361" y="13096"/>
                  </a:lnTo>
                  <a:lnTo>
                    <a:pt x="16398" y="13023"/>
                  </a:lnTo>
                  <a:lnTo>
                    <a:pt x="16398" y="12986"/>
                  </a:lnTo>
                  <a:lnTo>
                    <a:pt x="16361" y="12913"/>
                  </a:lnTo>
                  <a:lnTo>
                    <a:pt x="16288" y="12913"/>
                  </a:lnTo>
                  <a:lnTo>
                    <a:pt x="15994" y="12949"/>
                  </a:lnTo>
                  <a:lnTo>
                    <a:pt x="15701" y="13059"/>
                  </a:lnTo>
                  <a:lnTo>
                    <a:pt x="15407" y="13169"/>
                  </a:lnTo>
                  <a:lnTo>
                    <a:pt x="15150" y="13279"/>
                  </a:lnTo>
                  <a:lnTo>
                    <a:pt x="15040" y="13023"/>
                  </a:lnTo>
                  <a:lnTo>
                    <a:pt x="15077" y="12986"/>
                  </a:lnTo>
                  <a:lnTo>
                    <a:pt x="16068" y="12399"/>
                  </a:lnTo>
                  <a:lnTo>
                    <a:pt x="16104" y="12362"/>
                  </a:lnTo>
                  <a:lnTo>
                    <a:pt x="16104" y="12326"/>
                  </a:lnTo>
                  <a:lnTo>
                    <a:pt x="16068" y="12289"/>
                  </a:lnTo>
                  <a:lnTo>
                    <a:pt x="15994" y="12252"/>
                  </a:lnTo>
                  <a:lnTo>
                    <a:pt x="15554" y="12362"/>
                  </a:lnTo>
                  <a:lnTo>
                    <a:pt x="15150" y="12472"/>
                  </a:lnTo>
                  <a:lnTo>
                    <a:pt x="15150" y="12472"/>
                  </a:lnTo>
                  <a:lnTo>
                    <a:pt x="15297" y="12326"/>
                  </a:lnTo>
                  <a:lnTo>
                    <a:pt x="15517" y="12179"/>
                  </a:lnTo>
                  <a:lnTo>
                    <a:pt x="15737" y="12069"/>
                  </a:lnTo>
                  <a:lnTo>
                    <a:pt x="15994" y="11996"/>
                  </a:lnTo>
                  <a:lnTo>
                    <a:pt x="16324" y="11959"/>
                  </a:lnTo>
                  <a:close/>
                  <a:moveTo>
                    <a:pt x="14857" y="6310"/>
                  </a:moveTo>
                  <a:lnTo>
                    <a:pt x="14600" y="6347"/>
                  </a:lnTo>
                  <a:lnTo>
                    <a:pt x="14380" y="6383"/>
                  </a:lnTo>
                  <a:lnTo>
                    <a:pt x="14197" y="6457"/>
                  </a:lnTo>
                  <a:lnTo>
                    <a:pt x="13793" y="6677"/>
                  </a:lnTo>
                  <a:lnTo>
                    <a:pt x="13426" y="6970"/>
                  </a:lnTo>
                  <a:lnTo>
                    <a:pt x="13243" y="7154"/>
                  </a:lnTo>
                  <a:lnTo>
                    <a:pt x="12950" y="7190"/>
                  </a:lnTo>
                  <a:lnTo>
                    <a:pt x="12840" y="7227"/>
                  </a:lnTo>
                  <a:lnTo>
                    <a:pt x="12803" y="7300"/>
                  </a:lnTo>
                  <a:lnTo>
                    <a:pt x="12766" y="7374"/>
                  </a:lnTo>
                  <a:lnTo>
                    <a:pt x="12766" y="7447"/>
                  </a:lnTo>
                  <a:lnTo>
                    <a:pt x="11042" y="7631"/>
                  </a:lnTo>
                  <a:lnTo>
                    <a:pt x="10052" y="7667"/>
                  </a:lnTo>
                  <a:lnTo>
                    <a:pt x="9575" y="7704"/>
                  </a:lnTo>
                  <a:lnTo>
                    <a:pt x="9098" y="7741"/>
                  </a:lnTo>
                  <a:lnTo>
                    <a:pt x="9025" y="7777"/>
                  </a:lnTo>
                  <a:lnTo>
                    <a:pt x="8988" y="7814"/>
                  </a:lnTo>
                  <a:lnTo>
                    <a:pt x="8951" y="7924"/>
                  </a:lnTo>
                  <a:lnTo>
                    <a:pt x="9025" y="8034"/>
                  </a:lnTo>
                  <a:lnTo>
                    <a:pt x="9061" y="8071"/>
                  </a:lnTo>
                  <a:lnTo>
                    <a:pt x="9135" y="8107"/>
                  </a:lnTo>
                  <a:lnTo>
                    <a:pt x="9612" y="8144"/>
                  </a:lnTo>
                  <a:lnTo>
                    <a:pt x="10125" y="8144"/>
                  </a:lnTo>
                  <a:lnTo>
                    <a:pt x="11152" y="8071"/>
                  </a:lnTo>
                  <a:lnTo>
                    <a:pt x="11922" y="8034"/>
                  </a:lnTo>
                  <a:lnTo>
                    <a:pt x="12693" y="7961"/>
                  </a:lnTo>
                  <a:lnTo>
                    <a:pt x="12546" y="8254"/>
                  </a:lnTo>
                  <a:lnTo>
                    <a:pt x="12473" y="8438"/>
                  </a:lnTo>
                  <a:lnTo>
                    <a:pt x="12473" y="8584"/>
                  </a:lnTo>
                  <a:lnTo>
                    <a:pt x="12509" y="8914"/>
                  </a:lnTo>
                  <a:lnTo>
                    <a:pt x="12363" y="9024"/>
                  </a:lnTo>
                  <a:lnTo>
                    <a:pt x="12253" y="9134"/>
                  </a:lnTo>
                  <a:lnTo>
                    <a:pt x="12253" y="9245"/>
                  </a:lnTo>
                  <a:lnTo>
                    <a:pt x="12289" y="9355"/>
                  </a:lnTo>
                  <a:lnTo>
                    <a:pt x="12399" y="9428"/>
                  </a:lnTo>
                  <a:lnTo>
                    <a:pt x="12546" y="9465"/>
                  </a:lnTo>
                  <a:lnTo>
                    <a:pt x="12693" y="9465"/>
                  </a:lnTo>
                  <a:lnTo>
                    <a:pt x="12803" y="9685"/>
                  </a:lnTo>
                  <a:lnTo>
                    <a:pt x="12950" y="9868"/>
                  </a:lnTo>
                  <a:lnTo>
                    <a:pt x="13096" y="10052"/>
                  </a:lnTo>
                  <a:lnTo>
                    <a:pt x="13243" y="10198"/>
                  </a:lnTo>
                  <a:lnTo>
                    <a:pt x="13426" y="10308"/>
                  </a:lnTo>
                  <a:lnTo>
                    <a:pt x="13647" y="10418"/>
                  </a:lnTo>
                  <a:lnTo>
                    <a:pt x="13867" y="10455"/>
                  </a:lnTo>
                  <a:lnTo>
                    <a:pt x="14087" y="10492"/>
                  </a:lnTo>
                  <a:lnTo>
                    <a:pt x="14233" y="10492"/>
                  </a:lnTo>
                  <a:lnTo>
                    <a:pt x="14600" y="10418"/>
                  </a:lnTo>
                  <a:lnTo>
                    <a:pt x="14967" y="10345"/>
                  </a:lnTo>
                  <a:lnTo>
                    <a:pt x="14930" y="10455"/>
                  </a:lnTo>
                  <a:lnTo>
                    <a:pt x="14930" y="10602"/>
                  </a:lnTo>
                  <a:lnTo>
                    <a:pt x="15004" y="10895"/>
                  </a:lnTo>
                  <a:lnTo>
                    <a:pt x="15077" y="11079"/>
                  </a:lnTo>
                  <a:lnTo>
                    <a:pt x="15150" y="11299"/>
                  </a:lnTo>
                  <a:lnTo>
                    <a:pt x="15297" y="11482"/>
                  </a:lnTo>
                  <a:lnTo>
                    <a:pt x="15481" y="11629"/>
                  </a:lnTo>
                  <a:lnTo>
                    <a:pt x="15481" y="11665"/>
                  </a:lnTo>
                  <a:lnTo>
                    <a:pt x="15261" y="11739"/>
                  </a:lnTo>
                  <a:lnTo>
                    <a:pt x="15077" y="11886"/>
                  </a:lnTo>
                  <a:lnTo>
                    <a:pt x="14894" y="11996"/>
                  </a:lnTo>
                  <a:lnTo>
                    <a:pt x="14784" y="12142"/>
                  </a:lnTo>
                  <a:lnTo>
                    <a:pt x="14674" y="12326"/>
                  </a:lnTo>
                  <a:lnTo>
                    <a:pt x="14600" y="12509"/>
                  </a:lnTo>
                  <a:lnTo>
                    <a:pt x="14564" y="12693"/>
                  </a:lnTo>
                  <a:lnTo>
                    <a:pt x="14527" y="12876"/>
                  </a:lnTo>
                  <a:lnTo>
                    <a:pt x="14527" y="12986"/>
                  </a:lnTo>
                  <a:lnTo>
                    <a:pt x="14527" y="13059"/>
                  </a:lnTo>
                  <a:lnTo>
                    <a:pt x="14600" y="13353"/>
                  </a:lnTo>
                  <a:lnTo>
                    <a:pt x="14747" y="13610"/>
                  </a:lnTo>
                  <a:lnTo>
                    <a:pt x="14747" y="13720"/>
                  </a:lnTo>
                  <a:lnTo>
                    <a:pt x="14784" y="13830"/>
                  </a:lnTo>
                  <a:lnTo>
                    <a:pt x="14930" y="13903"/>
                  </a:lnTo>
                  <a:lnTo>
                    <a:pt x="15004" y="13976"/>
                  </a:lnTo>
                  <a:lnTo>
                    <a:pt x="15297" y="14197"/>
                  </a:lnTo>
                  <a:lnTo>
                    <a:pt x="15627" y="14380"/>
                  </a:lnTo>
                  <a:lnTo>
                    <a:pt x="15994" y="14527"/>
                  </a:lnTo>
                  <a:lnTo>
                    <a:pt x="16398" y="14600"/>
                  </a:lnTo>
                  <a:lnTo>
                    <a:pt x="16801" y="14600"/>
                  </a:lnTo>
                  <a:lnTo>
                    <a:pt x="17205" y="14527"/>
                  </a:lnTo>
                  <a:lnTo>
                    <a:pt x="17571" y="14417"/>
                  </a:lnTo>
                  <a:lnTo>
                    <a:pt x="17902" y="14233"/>
                  </a:lnTo>
                  <a:lnTo>
                    <a:pt x="18122" y="14013"/>
                  </a:lnTo>
                  <a:lnTo>
                    <a:pt x="18268" y="13793"/>
                  </a:lnTo>
                  <a:lnTo>
                    <a:pt x="18305" y="13536"/>
                  </a:lnTo>
                  <a:lnTo>
                    <a:pt x="18305" y="13316"/>
                  </a:lnTo>
                  <a:lnTo>
                    <a:pt x="18232" y="13059"/>
                  </a:lnTo>
                  <a:lnTo>
                    <a:pt x="18122" y="12803"/>
                  </a:lnTo>
                  <a:lnTo>
                    <a:pt x="17975" y="12546"/>
                  </a:lnTo>
                  <a:lnTo>
                    <a:pt x="17792" y="12326"/>
                  </a:lnTo>
                  <a:lnTo>
                    <a:pt x="17902" y="12289"/>
                  </a:lnTo>
                  <a:lnTo>
                    <a:pt x="18232" y="12106"/>
                  </a:lnTo>
                  <a:lnTo>
                    <a:pt x="18599" y="11849"/>
                  </a:lnTo>
                  <a:lnTo>
                    <a:pt x="18709" y="12032"/>
                  </a:lnTo>
                  <a:lnTo>
                    <a:pt x="18855" y="12179"/>
                  </a:lnTo>
                  <a:lnTo>
                    <a:pt x="19002" y="12289"/>
                  </a:lnTo>
                  <a:lnTo>
                    <a:pt x="19149" y="12362"/>
                  </a:lnTo>
                  <a:lnTo>
                    <a:pt x="19406" y="12436"/>
                  </a:lnTo>
                  <a:lnTo>
                    <a:pt x="19662" y="12399"/>
                  </a:lnTo>
                  <a:lnTo>
                    <a:pt x="19919" y="12326"/>
                  </a:lnTo>
                  <a:lnTo>
                    <a:pt x="20139" y="12179"/>
                  </a:lnTo>
                  <a:lnTo>
                    <a:pt x="20359" y="11996"/>
                  </a:lnTo>
                  <a:lnTo>
                    <a:pt x="20543" y="11776"/>
                  </a:lnTo>
                  <a:lnTo>
                    <a:pt x="20653" y="11519"/>
                  </a:lnTo>
                  <a:lnTo>
                    <a:pt x="20726" y="11225"/>
                  </a:lnTo>
                  <a:lnTo>
                    <a:pt x="20799" y="10858"/>
                  </a:lnTo>
                  <a:lnTo>
                    <a:pt x="20763" y="10675"/>
                  </a:lnTo>
                  <a:lnTo>
                    <a:pt x="20726" y="10528"/>
                  </a:lnTo>
                  <a:lnTo>
                    <a:pt x="20689" y="10382"/>
                  </a:lnTo>
                  <a:lnTo>
                    <a:pt x="20579" y="10272"/>
                  </a:lnTo>
                  <a:lnTo>
                    <a:pt x="20359" y="10088"/>
                  </a:lnTo>
                  <a:lnTo>
                    <a:pt x="20066" y="9978"/>
                  </a:lnTo>
                  <a:lnTo>
                    <a:pt x="19919" y="9941"/>
                  </a:lnTo>
                  <a:lnTo>
                    <a:pt x="19626" y="9941"/>
                  </a:lnTo>
                  <a:lnTo>
                    <a:pt x="19516" y="10015"/>
                  </a:lnTo>
                  <a:lnTo>
                    <a:pt x="19479" y="10088"/>
                  </a:lnTo>
                  <a:lnTo>
                    <a:pt x="19185" y="10198"/>
                  </a:lnTo>
                  <a:lnTo>
                    <a:pt x="18929" y="10308"/>
                  </a:lnTo>
                  <a:lnTo>
                    <a:pt x="18819" y="10418"/>
                  </a:lnTo>
                  <a:lnTo>
                    <a:pt x="18672" y="10528"/>
                  </a:lnTo>
                  <a:lnTo>
                    <a:pt x="18599" y="10675"/>
                  </a:lnTo>
                  <a:lnTo>
                    <a:pt x="18525" y="10822"/>
                  </a:lnTo>
                  <a:lnTo>
                    <a:pt x="18452" y="11115"/>
                  </a:lnTo>
                  <a:lnTo>
                    <a:pt x="18452" y="11409"/>
                  </a:lnTo>
                  <a:lnTo>
                    <a:pt x="18048" y="11702"/>
                  </a:lnTo>
                  <a:lnTo>
                    <a:pt x="17645" y="11996"/>
                  </a:lnTo>
                  <a:lnTo>
                    <a:pt x="17608" y="12032"/>
                  </a:lnTo>
                  <a:lnTo>
                    <a:pt x="17608" y="12106"/>
                  </a:lnTo>
                  <a:lnTo>
                    <a:pt x="17241" y="11776"/>
                  </a:lnTo>
                  <a:lnTo>
                    <a:pt x="16911" y="11519"/>
                  </a:lnTo>
                  <a:lnTo>
                    <a:pt x="16838" y="11482"/>
                  </a:lnTo>
                  <a:lnTo>
                    <a:pt x="16691" y="11482"/>
                  </a:lnTo>
                  <a:lnTo>
                    <a:pt x="16654" y="11555"/>
                  </a:lnTo>
                  <a:lnTo>
                    <a:pt x="16434" y="11519"/>
                  </a:lnTo>
                  <a:lnTo>
                    <a:pt x="16214" y="11519"/>
                  </a:lnTo>
                  <a:lnTo>
                    <a:pt x="15774" y="11555"/>
                  </a:lnTo>
                  <a:lnTo>
                    <a:pt x="15811" y="11445"/>
                  </a:lnTo>
                  <a:lnTo>
                    <a:pt x="15774" y="11335"/>
                  </a:lnTo>
                  <a:lnTo>
                    <a:pt x="15664" y="11152"/>
                  </a:lnTo>
                  <a:lnTo>
                    <a:pt x="15554" y="11005"/>
                  </a:lnTo>
                  <a:lnTo>
                    <a:pt x="15444" y="10822"/>
                  </a:lnTo>
                  <a:lnTo>
                    <a:pt x="15371" y="10602"/>
                  </a:lnTo>
                  <a:lnTo>
                    <a:pt x="15334" y="10418"/>
                  </a:lnTo>
                  <a:lnTo>
                    <a:pt x="15297" y="10308"/>
                  </a:lnTo>
                  <a:lnTo>
                    <a:pt x="15224" y="10235"/>
                  </a:lnTo>
                  <a:lnTo>
                    <a:pt x="15627" y="10015"/>
                  </a:lnTo>
                  <a:lnTo>
                    <a:pt x="16031" y="9758"/>
                  </a:lnTo>
                  <a:lnTo>
                    <a:pt x="16361" y="9428"/>
                  </a:lnTo>
                  <a:lnTo>
                    <a:pt x="16471" y="9281"/>
                  </a:lnTo>
                  <a:lnTo>
                    <a:pt x="16581" y="9098"/>
                  </a:lnTo>
                  <a:lnTo>
                    <a:pt x="16654" y="8878"/>
                  </a:lnTo>
                  <a:lnTo>
                    <a:pt x="16691" y="8621"/>
                  </a:lnTo>
                  <a:lnTo>
                    <a:pt x="16691" y="8364"/>
                  </a:lnTo>
                  <a:lnTo>
                    <a:pt x="16691" y="8107"/>
                  </a:lnTo>
                  <a:lnTo>
                    <a:pt x="16581" y="7631"/>
                  </a:lnTo>
                  <a:lnTo>
                    <a:pt x="16398" y="7190"/>
                  </a:lnTo>
                  <a:lnTo>
                    <a:pt x="16251" y="6897"/>
                  </a:lnTo>
                  <a:lnTo>
                    <a:pt x="16031" y="6640"/>
                  </a:lnTo>
                  <a:lnTo>
                    <a:pt x="15884" y="6530"/>
                  </a:lnTo>
                  <a:lnTo>
                    <a:pt x="15737" y="6457"/>
                  </a:lnTo>
                  <a:lnTo>
                    <a:pt x="15591" y="6420"/>
                  </a:lnTo>
                  <a:lnTo>
                    <a:pt x="15407" y="6383"/>
                  </a:lnTo>
                  <a:lnTo>
                    <a:pt x="15077" y="631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" name="Google Shape;343;p6"/>
            <p:cNvSpPr/>
            <p:nvPr/>
          </p:nvSpPr>
          <p:spPr>
            <a:xfrm>
              <a:off x="6425400" y="3728200"/>
              <a:ext cx="342075" cy="360425"/>
            </a:xfrm>
            <a:custGeom>
              <a:avLst/>
              <a:gdLst/>
              <a:ahLst/>
              <a:cxnLst/>
              <a:rect l="l" t="t" r="r" b="b"/>
              <a:pathLst>
                <a:path w="13683" h="14417" extrusionOk="0">
                  <a:moveTo>
                    <a:pt x="9281" y="2311"/>
                  </a:moveTo>
                  <a:lnTo>
                    <a:pt x="9170" y="2385"/>
                  </a:lnTo>
                  <a:lnTo>
                    <a:pt x="9134" y="2495"/>
                  </a:lnTo>
                  <a:lnTo>
                    <a:pt x="9097" y="2568"/>
                  </a:lnTo>
                  <a:lnTo>
                    <a:pt x="9097" y="2678"/>
                  </a:lnTo>
                  <a:lnTo>
                    <a:pt x="9134" y="2862"/>
                  </a:lnTo>
                  <a:lnTo>
                    <a:pt x="9207" y="3082"/>
                  </a:lnTo>
                  <a:lnTo>
                    <a:pt x="9464" y="3742"/>
                  </a:lnTo>
                  <a:lnTo>
                    <a:pt x="9721" y="4402"/>
                  </a:lnTo>
                  <a:lnTo>
                    <a:pt x="9647" y="4439"/>
                  </a:lnTo>
                  <a:lnTo>
                    <a:pt x="9060" y="5283"/>
                  </a:lnTo>
                  <a:lnTo>
                    <a:pt x="8804" y="5649"/>
                  </a:lnTo>
                  <a:lnTo>
                    <a:pt x="8694" y="5833"/>
                  </a:lnTo>
                  <a:lnTo>
                    <a:pt x="8657" y="5943"/>
                  </a:lnTo>
                  <a:lnTo>
                    <a:pt x="8694" y="6053"/>
                  </a:lnTo>
                  <a:lnTo>
                    <a:pt x="8804" y="6016"/>
                  </a:lnTo>
                  <a:lnTo>
                    <a:pt x="8877" y="5980"/>
                  </a:lnTo>
                  <a:lnTo>
                    <a:pt x="9024" y="5833"/>
                  </a:lnTo>
                  <a:lnTo>
                    <a:pt x="9281" y="5503"/>
                  </a:lnTo>
                  <a:lnTo>
                    <a:pt x="9941" y="4659"/>
                  </a:lnTo>
                  <a:lnTo>
                    <a:pt x="10014" y="4659"/>
                  </a:lnTo>
                  <a:lnTo>
                    <a:pt x="10124" y="4622"/>
                  </a:lnTo>
                  <a:lnTo>
                    <a:pt x="10161" y="4549"/>
                  </a:lnTo>
                  <a:lnTo>
                    <a:pt x="10161" y="4439"/>
                  </a:lnTo>
                  <a:lnTo>
                    <a:pt x="9684" y="3229"/>
                  </a:lnTo>
                  <a:lnTo>
                    <a:pt x="9427" y="2715"/>
                  </a:lnTo>
                  <a:lnTo>
                    <a:pt x="9354" y="2532"/>
                  </a:lnTo>
                  <a:lnTo>
                    <a:pt x="9317" y="2422"/>
                  </a:lnTo>
                  <a:lnTo>
                    <a:pt x="9317" y="2348"/>
                  </a:lnTo>
                  <a:lnTo>
                    <a:pt x="9317" y="2311"/>
                  </a:lnTo>
                  <a:close/>
                  <a:moveTo>
                    <a:pt x="8694" y="1615"/>
                  </a:moveTo>
                  <a:lnTo>
                    <a:pt x="8767" y="1798"/>
                  </a:lnTo>
                  <a:lnTo>
                    <a:pt x="8804" y="1908"/>
                  </a:lnTo>
                  <a:lnTo>
                    <a:pt x="8914" y="1981"/>
                  </a:lnTo>
                  <a:lnTo>
                    <a:pt x="9024" y="2055"/>
                  </a:lnTo>
                  <a:lnTo>
                    <a:pt x="9170" y="2018"/>
                  </a:lnTo>
                  <a:lnTo>
                    <a:pt x="9391" y="1908"/>
                  </a:lnTo>
                  <a:lnTo>
                    <a:pt x="9611" y="1725"/>
                  </a:lnTo>
                  <a:lnTo>
                    <a:pt x="9867" y="2275"/>
                  </a:lnTo>
                  <a:lnTo>
                    <a:pt x="10161" y="2752"/>
                  </a:lnTo>
                  <a:lnTo>
                    <a:pt x="10454" y="3265"/>
                  </a:lnTo>
                  <a:lnTo>
                    <a:pt x="10674" y="3779"/>
                  </a:lnTo>
                  <a:lnTo>
                    <a:pt x="10528" y="3925"/>
                  </a:lnTo>
                  <a:lnTo>
                    <a:pt x="10381" y="4072"/>
                  </a:lnTo>
                  <a:lnTo>
                    <a:pt x="10271" y="4256"/>
                  </a:lnTo>
                  <a:lnTo>
                    <a:pt x="10234" y="4476"/>
                  </a:lnTo>
                  <a:lnTo>
                    <a:pt x="10271" y="4586"/>
                  </a:lnTo>
                  <a:lnTo>
                    <a:pt x="10344" y="4659"/>
                  </a:lnTo>
                  <a:lnTo>
                    <a:pt x="10344" y="4806"/>
                  </a:lnTo>
                  <a:lnTo>
                    <a:pt x="10381" y="4879"/>
                  </a:lnTo>
                  <a:lnTo>
                    <a:pt x="10491" y="4916"/>
                  </a:lnTo>
                  <a:lnTo>
                    <a:pt x="10491" y="4953"/>
                  </a:lnTo>
                  <a:lnTo>
                    <a:pt x="10344" y="5173"/>
                  </a:lnTo>
                  <a:lnTo>
                    <a:pt x="9977" y="5649"/>
                  </a:lnTo>
                  <a:lnTo>
                    <a:pt x="9647" y="6163"/>
                  </a:lnTo>
                  <a:lnTo>
                    <a:pt x="9501" y="6090"/>
                  </a:lnTo>
                  <a:lnTo>
                    <a:pt x="9317" y="6053"/>
                  </a:lnTo>
                  <a:lnTo>
                    <a:pt x="9134" y="6126"/>
                  </a:lnTo>
                  <a:lnTo>
                    <a:pt x="8950" y="6200"/>
                  </a:lnTo>
                  <a:lnTo>
                    <a:pt x="8840" y="6346"/>
                  </a:lnTo>
                  <a:lnTo>
                    <a:pt x="8730" y="6493"/>
                  </a:lnTo>
                  <a:lnTo>
                    <a:pt x="8327" y="6493"/>
                  </a:lnTo>
                  <a:lnTo>
                    <a:pt x="7556" y="6530"/>
                  </a:lnTo>
                  <a:lnTo>
                    <a:pt x="7520" y="6456"/>
                  </a:lnTo>
                  <a:lnTo>
                    <a:pt x="7410" y="6383"/>
                  </a:lnTo>
                  <a:lnTo>
                    <a:pt x="7080" y="6273"/>
                  </a:lnTo>
                  <a:lnTo>
                    <a:pt x="7043" y="6273"/>
                  </a:lnTo>
                  <a:lnTo>
                    <a:pt x="6970" y="6236"/>
                  </a:lnTo>
                  <a:lnTo>
                    <a:pt x="6786" y="6236"/>
                  </a:lnTo>
                  <a:lnTo>
                    <a:pt x="6639" y="6200"/>
                  </a:lnTo>
                  <a:lnTo>
                    <a:pt x="5832" y="5429"/>
                  </a:lnTo>
                  <a:lnTo>
                    <a:pt x="5246" y="4879"/>
                  </a:lnTo>
                  <a:lnTo>
                    <a:pt x="5319" y="4696"/>
                  </a:lnTo>
                  <a:lnTo>
                    <a:pt x="5319" y="4512"/>
                  </a:lnTo>
                  <a:lnTo>
                    <a:pt x="5282" y="4439"/>
                  </a:lnTo>
                  <a:lnTo>
                    <a:pt x="5246" y="4366"/>
                  </a:lnTo>
                  <a:lnTo>
                    <a:pt x="5099" y="4256"/>
                  </a:lnTo>
                  <a:lnTo>
                    <a:pt x="5282" y="3815"/>
                  </a:lnTo>
                  <a:lnTo>
                    <a:pt x="5796" y="2715"/>
                  </a:lnTo>
                  <a:lnTo>
                    <a:pt x="6126" y="2018"/>
                  </a:lnTo>
                  <a:lnTo>
                    <a:pt x="6273" y="2018"/>
                  </a:lnTo>
                  <a:lnTo>
                    <a:pt x="6419" y="1981"/>
                  </a:lnTo>
                  <a:lnTo>
                    <a:pt x="6566" y="1908"/>
                  </a:lnTo>
                  <a:lnTo>
                    <a:pt x="6713" y="1798"/>
                  </a:lnTo>
                  <a:lnTo>
                    <a:pt x="6823" y="1688"/>
                  </a:lnTo>
                  <a:lnTo>
                    <a:pt x="7483" y="1651"/>
                  </a:lnTo>
                  <a:lnTo>
                    <a:pt x="8694" y="1615"/>
                  </a:lnTo>
                  <a:close/>
                  <a:moveTo>
                    <a:pt x="6823" y="6823"/>
                  </a:moveTo>
                  <a:lnTo>
                    <a:pt x="6933" y="6897"/>
                  </a:lnTo>
                  <a:lnTo>
                    <a:pt x="6749" y="6897"/>
                  </a:lnTo>
                  <a:lnTo>
                    <a:pt x="6713" y="6860"/>
                  </a:lnTo>
                  <a:lnTo>
                    <a:pt x="6823" y="6823"/>
                  </a:lnTo>
                  <a:close/>
                  <a:moveTo>
                    <a:pt x="2714" y="5393"/>
                  </a:moveTo>
                  <a:lnTo>
                    <a:pt x="2641" y="5429"/>
                  </a:lnTo>
                  <a:lnTo>
                    <a:pt x="2531" y="5503"/>
                  </a:lnTo>
                  <a:lnTo>
                    <a:pt x="2458" y="5576"/>
                  </a:lnTo>
                  <a:lnTo>
                    <a:pt x="2274" y="5796"/>
                  </a:lnTo>
                  <a:lnTo>
                    <a:pt x="1981" y="6310"/>
                  </a:lnTo>
                  <a:lnTo>
                    <a:pt x="1651" y="6860"/>
                  </a:lnTo>
                  <a:lnTo>
                    <a:pt x="1504" y="7080"/>
                  </a:lnTo>
                  <a:lnTo>
                    <a:pt x="1431" y="7190"/>
                  </a:lnTo>
                  <a:lnTo>
                    <a:pt x="1394" y="7263"/>
                  </a:lnTo>
                  <a:lnTo>
                    <a:pt x="1394" y="7337"/>
                  </a:lnTo>
                  <a:lnTo>
                    <a:pt x="1321" y="7374"/>
                  </a:lnTo>
                  <a:lnTo>
                    <a:pt x="1321" y="7410"/>
                  </a:lnTo>
                  <a:lnTo>
                    <a:pt x="1321" y="7520"/>
                  </a:lnTo>
                  <a:lnTo>
                    <a:pt x="1394" y="7557"/>
                  </a:lnTo>
                  <a:lnTo>
                    <a:pt x="1504" y="7594"/>
                  </a:lnTo>
                  <a:lnTo>
                    <a:pt x="1614" y="7520"/>
                  </a:lnTo>
                  <a:lnTo>
                    <a:pt x="1724" y="7447"/>
                  </a:lnTo>
                  <a:lnTo>
                    <a:pt x="1834" y="7337"/>
                  </a:lnTo>
                  <a:lnTo>
                    <a:pt x="2018" y="7043"/>
                  </a:lnTo>
                  <a:lnTo>
                    <a:pt x="2128" y="6823"/>
                  </a:lnTo>
                  <a:lnTo>
                    <a:pt x="2568" y="6200"/>
                  </a:lnTo>
                  <a:lnTo>
                    <a:pt x="2751" y="5870"/>
                  </a:lnTo>
                  <a:lnTo>
                    <a:pt x="2861" y="5723"/>
                  </a:lnTo>
                  <a:lnTo>
                    <a:pt x="2861" y="5539"/>
                  </a:lnTo>
                  <a:lnTo>
                    <a:pt x="2861" y="5466"/>
                  </a:lnTo>
                  <a:lnTo>
                    <a:pt x="2788" y="5429"/>
                  </a:lnTo>
                  <a:lnTo>
                    <a:pt x="2714" y="5393"/>
                  </a:lnTo>
                  <a:close/>
                  <a:moveTo>
                    <a:pt x="4072" y="4843"/>
                  </a:moveTo>
                  <a:lnTo>
                    <a:pt x="4182" y="5026"/>
                  </a:lnTo>
                  <a:lnTo>
                    <a:pt x="4328" y="5173"/>
                  </a:lnTo>
                  <a:lnTo>
                    <a:pt x="4475" y="5209"/>
                  </a:lnTo>
                  <a:lnTo>
                    <a:pt x="4622" y="5246"/>
                  </a:lnTo>
                  <a:lnTo>
                    <a:pt x="4769" y="5246"/>
                  </a:lnTo>
                  <a:lnTo>
                    <a:pt x="4915" y="5209"/>
                  </a:lnTo>
                  <a:lnTo>
                    <a:pt x="5319" y="5576"/>
                  </a:lnTo>
                  <a:lnTo>
                    <a:pt x="6163" y="6456"/>
                  </a:lnTo>
                  <a:lnTo>
                    <a:pt x="6126" y="6530"/>
                  </a:lnTo>
                  <a:lnTo>
                    <a:pt x="6089" y="6640"/>
                  </a:lnTo>
                  <a:lnTo>
                    <a:pt x="6126" y="6787"/>
                  </a:lnTo>
                  <a:lnTo>
                    <a:pt x="6163" y="6897"/>
                  </a:lnTo>
                  <a:lnTo>
                    <a:pt x="6236" y="7007"/>
                  </a:lnTo>
                  <a:lnTo>
                    <a:pt x="6236" y="7080"/>
                  </a:lnTo>
                  <a:lnTo>
                    <a:pt x="5942" y="7410"/>
                  </a:lnTo>
                  <a:lnTo>
                    <a:pt x="5686" y="7777"/>
                  </a:lnTo>
                  <a:lnTo>
                    <a:pt x="5172" y="8511"/>
                  </a:lnTo>
                  <a:lnTo>
                    <a:pt x="4695" y="9134"/>
                  </a:lnTo>
                  <a:lnTo>
                    <a:pt x="4585" y="9061"/>
                  </a:lnTo>
                  <a:lnTo>
                    <a:pt x="4439" y="9061"/>
                  </a:lnTo>
                  <a:lnTo>
                    <a:pt x="4255" y="9098"/>
                  </a:lnTo>
                  <a:lnTo>
                    <a:pt x="4108" y="9208"/>
                  </a:lnTo>
                  <a:lnTo>
                    <a:pt x="3998" y="9354"/>
                  </a:lnTo>
                  <a:lnTo>
                    <a:pt x="3925" y="9538"/>
                  </a:lnTo>
                  <a:lnTo>
                    <a:pt x="3595" y="9501"/>
                  </a:lnTo>
                  <a:lnTo>
                    <a:pt x="2825" y="9538"/>
                  </a:lnTo>
                  <a:lnTo>
                    <a:pt x="2788" y="9354"/>
                  </a:lnTo>
                  <a:lnTo>
                    <a:pt x="2678" y="9208"/>
                  </a:lnTo>
                  <a:lnTo>
                    <a:pt x="2531" y="9098"/>
                  </a:lnTo>
                  <a:lnTo>
                    <a:pt x="2384" y="9061"/>
                  </a:lnTo>
                  <a:lnTo>
                    <a:pt x="2238" y="9061"/>
                  </a:lnTo>
                  <a:lnTo>
                    <a:pt x="2054" y="9098"/>
                  </a:lnTo>
                  <a:lnTo>
                    <a:pt x="1577" y="8437"/>
                  </a:lnTo>
                  <a:lnTo>
                    <a:pt x="1394" y="8107"/>
                  </a:lnTo>
                  <a:lnTo>
                    <a:pt x="1137" y="7777"/>
                  </a:lnTo>
                  <a:lnTo>
                    <a:pt x="1211" y="7594"/>
                  </a:lnTo>
                  <a:lnTo>
                    <a:pt x="1247" y="7447"/>
                  </a:lnTo>
                  <a:lnTo>
                    <a:pt x="1211" y="7263"/>
                  </a:lnTo>
                  <a:lnTo>
                    <a:pt x="1174" y="7117"/>
                  </a:lnTo>
                  <a:lnTo>
                    <a:pt x="1064" y="7007"/>
                  </a:lnTo>
                  <a:lnTo>
                    <a:pt x="1101" y="6933"/>
                  </a:lnTo>
                  <a:lnTo>
                    <a:pt x="1174" y="6823"/>
                  </a:lnTo>
                  <a:lnTo>
                    <a:pt x="1247" y="6640"/>
                  </a:lnTo>
                  <a:lnTo>
                    <a:pt x="1614" y="5980"/>
                  </a:lnTo>
                  <a:lnTo>
                    <a:pt x="1944" y="5356"/>
                  </a:lnTo>
                  <a:lnTo>
                    <a:pt x="2164" y="5356"/>
                  </a:lnTo>
                  <a:lnTo>
                    <a:pt x="2384" y="5283"/>
                  </a:lnTo>
                  <a:lnTo>
                    <a:pt x="2531" y="5136"/>
                  </a:lnTo>
                  <a:lnTo>
                    <a:pt x="2604" y="5063"/>
                  </a:lnTo>
                  <a:lnTo>
                    <a:pt x="2641" y="4953"/>
                  </a:lnTo>
                  <a:lnTo>
                    <a:pt x="2678" y="4916"/>
                  </a:lnTo>
                  <a:lnTo>
                    <a:pt x="3118" y="4953"/>
                  </a:lnTo>
                  <a:lnTo>
                    <a:pt x="3705" y="4916"/>
                  </a:lnTo>
                  <a:lnTo>
                    <a:pt x="4072" y="4843"/>
                  </a:lnTo>
                  <a:close/>
                  <a:moveTo>
                    <a:pt x="8877" y="7740"/>
                  </a:moveTo>
                  <a:lnTo>
                    <a:pt x="8877" y="7777"/>
                  </a:lnTo>
                  <a:lnTo>
                    <a:pt x="8877" y="7814"/>
                  </a:lnTo>
                  <a:lnTo>
                    <a:pt x="8914" y="7997"/>
                  </a:lnTo>
                  <a:lnTo>
                    <a:pt x="8914" y="8070"/>
                  </a:lnTo>
                  <a:lnTo>
                    <a:pt x="8950" y="8181"/>
                  </a:lnTo>
                  <a:lnTo>
                    <a:pt x="9391" y="8731"/>
                  </a:lnTo>
                  <a:lnTo>
                    <a:pt x="9794" y="9281"/>
                  </a:lnTo>
                  <a:lnTo>
                    <a:pt x="9941" y="9464"/>
                  </a:lnTo>
                  <a:lnTo>
                    <a:pt x="10014" y="9538"/>
                  </a:lnTo>
                  <a:lnTo>
                    <a:pt x="10124" y="9574"/>
                  </a:lnTo>
                  <a:lnTo>
                    <a:pt x="10234" y="9574"/>
                  </a:lnTo>
                  <a:lnTo>
                    <a:pt x="10308" y="9538"/>
                  </a:lnTo>
                  <a:lnTo>
                    <a:pt x="10381" y="9501"/>
                  </a:lnTo>
                  <a:lnTo>
                    <a:pt x="10418" y="9391"/>
                  </a:lnTo>
                  <a:lnTo>
                    <a:pt x="10418" y="9354"/>
                  </a:lnTo>
                  <a:lnTo>
                    <a:pt x="10418" y="9244"/>
                  </a:lnTo>
                  <a:lnTo>
                    <a:pt x="10381" y="9171"/>
                  </a:lnTo>
                  <a:lnTo>
                    <a:pt x="10308" y="9134"/>
                  </a:lnTo>
                  <a:lnTo>
                    <a:pt x="10198" y="9098"/>
                  </a:lnTo>
                  <a:lnTo>
                    <a:pt x="10088" y="8951"/>
                  </a:lnTo>
                  <a:lnTo>
                    <a:pt x="10014" y="8841"/>
                  </a:lnTo>
                  <a:lnTo>
                    <a:pt x="9647" y="8401"/>
                  </a:lnTo>
                  <a:lnTo>
                    <a:pt x="9281" y="7924"/>
                  </a:lnTo>
                  <a:lnTo>
                    <a:pt x="9207" y="7850"/>
                  </a:lnTo>
                  <a:lnTo>
                    <a:pt x="9134" y="7814"/>
                  </a:lnTo>
                  <a:lnTo>
                    <a:pt x="8950" y="7740"/>
                  </a:lnTo>
                  <a:close/>
                  <a:moveTo>
                    <a:pt x="2128" y="9721"/>
                  </a:moveTo>
                  <a:lnTo>
                    <a:pt x="2054" y="9758"/>
                  </a:lnTo>
                  <a:lnTo>
                    <a:pt x="2054" y="9721"/>
                  </a:lnTo>
                  <a:close/>
                  <a:moveTo>
                    <a:pt x="5612" y="9281"/>
                  </a:moveTo>
                  <a:lnTo>
                    <a:pt x="5576" y="9318"/>
                  </a:lnTo>
                  <a:lnTo>
                    <a:pt x="5576" y="9354"/>
                  </a:lnTo>
                  <a:lnTo>
                    <a:pt x="5576" y="9538"/>
                  </a:lnTo>
                  <a:lnTo>
                    <a:pt x="5649" y="9684"/>
                  </a:lnTo>
                  <a:lnTo>
                    <a:pt x="5796" y="9941"/>
                  </a:lnTo>
                  <a:lnTo>
                    <a:pt x="6163" y="10455"/>
                  </a:lnTo>
                  <a:lnTo>
                    <a:pt x="6456" y="10895"/>
                  </a:lnTo>
                  <a:lnTo>
                    <a:pt x="6603" y="11115"/>
                  </a:lnTo>
                  <a:lnTo>
                    <a:pt x="6823" y="11298"/>
                  </a:lnTo>
                  <a:lnTo>
                    <a:pt x="6860" y="11372"/>
                  </a:lnTo>
                  <a:lnTo>
                    <a:pt x="6970" y="11482"/>
                  </a:lnTo>
                  <a:lnTo>
                    <a:pt x="7043" y="11519"/>
                  </a:lnTo>
                  <a:lnTo>
                    <a:pt x="7116" y="11519"/>
                  </a:lnTo>
                  <a:lnTo>
                    <a:pt x="7190" y="11482"/>
                  </a:lnTo>
                  <a:lnTo>
                    <a:pt x="7226" y="11408"/>
                  </a:lnTo>
                  <a:lnTo>
                    <a:pt x="7263" y="11188"/>
                  </a:lnTo>
                  <a:lnTo>
                    <a:pt x="7226" y="11078"/>
                  </a:lnTo>
                  <a:lnTo>
                    <a:pt x="7153" y="10968"/>
                  </a:lnTo>
                  <a:lnTo>
                    <a:pt x="7080" y="10932"/>
                  </a:lnTo>
                  <a:lnTo>
                    <a:pt x="7006" y="10895"/>
                  </a:lnTo>
                  <a:lnTo>
                    <a:pt x="6933" y="10785"/>
                  </a:lnTo>
                  <a:lnTo>
                    <a:pt x="6860" y="10675"/>
                  </a:lnTo>
                  <a:lnTo>
                    <a:pt x="6713" y="10455"/>
                  </a:lnTo>
                  <a:lnTo>
                    <a:pt x="6273" y="9831"/>
                  </a:lnTo>
                  <a:lnTo>
                    <a:pt x="6016" y="9501"/>
                  </a:lnTo>
                  <a:lnTo>
                    <a:pt x="5869" y="9391"/>
                  </a:lnTo>
                  <a:lnTo>
                    <a:pt x="5722" y="9281"/>
                  </a:lnTo>
                  <a:close/>
                  <a:moveTo>
                    <a:pt x="8730" y="6970"/>
                  </a:moveTo>
                  <a:lnTo>
                    <a:pt x="8804" y="7080"/>
                  </a:lnTo>
                  <a:lnTo>
                    <a:pt x="8914" y="7153"/>
                  </a:lnTo>
                  <a:lnTo>
                    <a:pt x="8987" y="7227"/>
                  </a:lnTo>
                  <a:lnTo>
                    <a:pt x="9097" y="7263"/>
                  </a:lnTo>
                  <a:lnTo>
                    <a:pt x="9391" y="7227"/>
                  </a:lnTo>
                  <a:lnTo>
                    <a:pt x="9501" y="7263"/>
                  </a:lnTo>
                  <a:lnTo>
                    <a:pt x="9574" y="7300"/>
                  </a:lnTo>
                  <a:lnTo>
                    <a:pt x="9721" y="7557"/>
                  </a:lnTo>
                  <a:lnTo>
                    <a:pt x="9867" y="7814"/>
                  </a:lnTo>
                  <a:lnTo>
                    <a:pt x="10234" y="8364"/>
                  </a:lnTo>
                  <a:lnTo>
                    <a:pt x="10711" y="9098"/>
                  </a:lnTo>
                  <a:lnTo>
                    <a:pt x="10638" y="9281"/>
                  </a:lnTo>
                  <a:lnTo>
                    <a:pt x="10601" y="9428"/>
                  </a:lnTo>
                  <a:lnTo>
                    <a:pt x="10564" y="9758"/>
                  </a:lnTo>
                  <a:lnTo>
                    <a:pt x="10528" y="9941"/>
                  </a:lnTo>
                  <a:lnTo>
                    <a:pt x="10528" y="10125"/>
                  </a:lnTo>
                  <a:lnTo>
                    <a:pt x="10528" y="10235"/>
                  </a:lnTo>
                  <a:lnTo>
                    <a:pt x="10564" y="10271"/>
                  </a:lnTo>
                  <a:lnTo>
                    <a:pt x="10344" y="10638"/>
                  </a:lnTo>
                  <a:lnTo>
                    <a:pt x="9794" y="11555"/>
                  </a:lnTo>
                  <a:lnTo>
                    <a:pt x="9684" y="11519"/>
                  </a:lnTo>
                  <a:lnTo>
                    <a:pt x="9537" y="11519"/>
                  </a:lnTo>
                  <a:lnTo>
                    <a:pt x="9391" y="11555"/>
                  </a:lnTo>
                  <a:lnTo>
                    <a:pt x="9281" y="11629"/>
                  </a:lnTo>
                  <a:lnTo>
                    <a:pt x="9170" y="11702"/>
                  </a:lnTo>
                  <a:lnTo>
                    <a:pt x="9097" y="11812"/>
                  </a:lnTo>
                  <a:lnTo>
                    <a:pt x="9024" y="11922"/>
                  </a:lnTo>
                  <a:lnTo>
                    <a:pt x="8987" y="12032"/>
                  </a:lnTo>
                  <a:lnTo>
                    <a:pt x="8400" y="12069"/>
                  </a:lnTo>
                  <a:lnTo>
                    <a:pt x="7483" y="12142"/>
                  </a:lnTo>
                  <a:lnTo>
                    <a:pt x="7006" y="12142"/>
                  </a:lnTo>
                  <a:lnTo>
                    <a:pt x="6970" y="11959"/>
                  </a:lnTo>
                  <a:lnTo>
                    <a:pt x="6823" y="11775"/>
                  </a:lnTo>
                  <a:lnTo>
                    <a:pt x="6749" y="11739"/>
                  </a:lnTo>
                  <a:lnTo>
                    <a:pt x="6676" y="11702"/>
                  </a:lnTo>
                  <a:lnTo>
                    <a:pt x="6493" y="11665"/>
                  </a:lnTo>
                  <a:lnTo>
                    <a:pt x="6419" y="11629"/>
                  </a:lnTo>
                  <a:lnTo>
                    <a:pt x="6346" y="11665"/>
                  </a:lnTo>
                  <a:lnTo>
                    <a:pt x="6273" y="11739"/>
                  </a:lnTo>
                  <a:lnTo>
                    <a:pt x="6199" y="11739"/>
                  </a:lnTo>
                  <a:lnTo>
                    <a:pt x="5979" y="11225"/>
                  </a:lnTo>
                  <a:lnTo>
                    <a:pt x="5722" y="10712"/>
                  </a:lnTo>
                  <a:lnTo>
                    <a:pt x="5466" y="10308"/>
                  </a:lnTo>
                  <a:lnTo>
                    <a:pt x="5172" y="9868"/>
                  </a:lnTo>
                  <a:lnTo>
                    <a:pt x="5209" y="9758"/>
                  </a:lnTo>
                  <a:lnTo>
                    <a:pt x="5246" y="9648"/>
                  </a:lnTo>
                  <a:lnTo>
                    <a:pt x="5246" y="9501"/>
                  </a:lnTo>
                  <a:lnTo>
                    <a:pt x="5209" y="9391"/>
                  </a:lnTo>
                  <a:lnTo>
                    <a:pt x="5135" y="9318"/>
                  </a:lnTo>
                  <a:lnTo>
                    <a:pt x="5099" y="9318"/>
                  </a:lnTo>
                  <a:lnTo>
                    <a:pt x="5209" y="9171"/>
                  </a:lnTo>
                  <a:lnTo>
                    <a:pt x="5759" y="8401"/>
                  </a:lnTo>
                  <a:lnTo>
                    <a:pt x="6163" y="7850"/>
                  </a:lnTo>
                  <a:lnTo>
                    <a:pt x="6383" y="7594"/>
                  </a:lnTo>
                  <a:lnTo>
                    <a:pt x="6529" y="7300"/>
                  </a:lnTo>
                  <a:lnTo>
                    <a:pt x="6676" y="7337"/>
                  </a:lnTo>
                  <a:lnTo>
                    <a:pt x="6933" y="7337"/>
                  </a:lnTo>
                  <a:lnTo>
                    <a:pt x="7080" y="7300"/>
                  </a:lnTo>
                  <a:lnTo>
                    <a:pt x="7190" y="7263"/>
                  </a:lnTo>
                  <a:lnTo>
                    <a:pt x="7300" y="7153"/>
                  </a:lnTo>
                  <a:lnTo>
                    <a:pt x="7410" y="7080"/>
                  </a:lnTo>
                  <a:lnTo>
                    <a:pt x="7483" y="6970"/>
                  </a:lnTo>
                  <a:close/>
                  <a:moveTo>
                    <a:pt x="4769" y="1"/>
                  </a:moveTo>
                  <a:lnTo>
                    <a:pt x="4769" y="37"/>
                  </a:lnTo>
                  <a:lnTo>
                    <a:pt x="4805" y="184"/>
                  </a:lnTo>
                  <a:lnTo>
                    <a:pt x="4879" y="294"/>
                  </a:lnTo>
                  <a:lnTo>
                    <a:pt x="4989" y="367"/>
                  </a:lnTo>
                  <a:lnTo>
                    <a:pt x="5099" y="404"/>
                  </a:lnTo>
                  <a:lnTo>
                    <a:pt x="5172" y="551"/>
                  </a:lnTo>
                  <a:lnTo>
                    <a:pt x="5282" y="697"/>
                  </a:lnTo>
                  <a:lnTo>
                    <a:pt x="5466" y="991"/>
                  </a:lnTo>
                  <a:lnTo>
                    <a:pt x="5539" y="1101"/>
                  </a:lnTo>
                  <a:lnTo>
                    <a:pt x="5466" y="1284"/>
                  </a:lnTo>
                  <a:lnTo>
                    <a:pt x="5466" y="1468"/>
                  </a:lnTo>
                  <a:lnTo>
                    <a:pt x="5539" y="1688"/>
                  </a:lnTo>
                  <a:lnTo>
                    <a:pt x="5649" y="1835"/>
                  </a:lnTo>
                  <a:lnTo>
                    <a:pt x="5722" y="1908"/>
                  </a:lnTo>
                  <a:lnTo>
                    <a:pt x="5356" y="2605"/>
                  </a:lnTo>
                  <a:lnTo>
                    <a:pt x="4879" y="3595"/>
                  </a:lnTo>
                  <a:lnTo>
                    <a:pt x="4769" y="3852"/>
                  </a:lnTo>
                  <a:lnTo>
                    <a:pt x="4622" y="4072"/>
                  </a:lnTo>
                  <a:lnTo>
                    <a:pt x="4402" y="4072"/>
                  </a:lnTo>
                  <a:lnTo>
                    <a:pt x="4292" y="4109"/>
                  </a:lnTo>
                  <a:lnTo>
                    <a:pt x="4182" y="4182"/>
                  </a:lnTo>
                  <a:lnTo>
                    <a:pt x="4108" y="4292"/>
                  </a:lnTo>
                  <a:lnTo>
                    <a:pt x="4072" y="4402"/>
                  </a:lnTo>
                  <a:lnTo>
                    <a:pt x="3485" y="4476"/>
                  </a:lnTo>
                  <a:lnTo>
                    <a:pt x="3045" y="4512"/>
                  </a:lnTo>
                  <a:lnTo>
                    <a:pt x="2678" y="4549"/>
                  </a:lnTo>
                  <a:lnTo>
                    <a:pt x="2568" y="4366"/>
                  </a:lnTo>
                  <a:lnTo>
                    <a:pt x="2458" y="4219"/>
                  </a:lnTo>
                  <a:lnTo>
                    <a:pt x="2274" y="4146"/>
                  </a:lnTo>
                  <a:lnTo>
                    <a:pt x="2091" y="4109"/>
                  </a:lnTo>
                  <a:lnTo>
                    <a:pt x="1907" y="4109"/>
                  </a:lnTo>
                  <a:lnTo>
                    <a:pt x="1797" y="4182"/>
                  </a:lnTo>
                  <a:lnTo>
                    <a:pt x="1651" y="4292"/>
                  </a:lnTo>
                  <a:lnTo>
                    <a:pt x="1577" y="4402"/>
                  </a:lnTo>
                  <a:lnTo>
                    <a:pt x="1504" y="4512"/>
                  </a:lnTo>
                  <a:lnTo>
                    <a:pt x="1504" y="4622"/>
                  </a:lnTo>
                  <a:lnTo>
                    <a:pt x="1431" y="4769"/>
                  </a:lnTo>
                  <a:lnTo>
                    <a:pt x="1431" y="4953"/>
                  </a:lnTo>
                  <a:lnTo>
                    <a:pt x="1467" y="5099"/>
                  </a:lnTo>
                  <a:lnTo>
                    <a:pt x="1504" y="5173"/>
                  </a:lnTo>
                  <a:lnTo>
                    <a:pt x="1504" y="5209"/>
                  </a:lnTo>
                  <a:lnTo>
                    <a:pt x="1247" y="5760"/>
                  </a:lnTo>
                  <a:lnTo>
                    <a:pt x="880" y="6420"/>
                  </a:lnTo>
                  <a:lnTo>
                    <a:pt x="770" y="6640"/>
                  </a:lnTo>
                  <a:lnTo>
                    <a:pt x="770" y="6713"/>
                  </a:lnTo>
                  <a:lnTo>
                    <a:pt x="734" y="6823"/>
                  </a:lnTo>
                  <a:lnTo>
                    <a:pt x="734" y="6787"/>
                  </a:lnTo>
                  <a:lnTo>
                    <a:pt x="624" y="6787"/>
                  </a:lnTo>
                  <a:lnTo>
                    <a:pt x="550" y="6823"/>
                  </a:lnTo>
                  <a:lnTo>
                    <a:pt x="404" y="6933"/>
                  </a:lnTo>
                  <a:lnTo>
                    <a:pt x="330" y="6970"/>
                  </a:lnTo>
                  <a:lnTo>
                    <a:pt x="257" y="7007"/>
                  </a:lnTo>
                  <a:lnTo>
                    <a:pt x="183" y="7117"/>
                  </a:lnTo>
                  <a:lnTo>
                    <a:pt x="110" y="7227"/>
                  </a:lnTo>
                  <a:lnTo>
                    <a:pt x="110" y="7447"/>
                  </a:lnTo>
                  <a:lnTo>
                    <a:pt x="0" y="7777"/>
                  </a:lnTo>
                  <a:lnTo>
                    <a:pt x="37" y="7850"/>
                  </a:lnTo>
                  <a:lnTo>
                    <a:pt x="73" y="7887"/>
                  </a:lnTo>
                  <a:lnTo>
                    <a:pt x="110" y="7960"/>
                  </a:lnTo>
                  <a:lnTo>
                    <a:pt x="183" y="7960"/>
                  </a:lnTo>
                  <a:lnTo>
                    <a:pt x="367" y="8034"/>
                  </a:lnTo>
                  <a:lnTo>
                    <a:pt x="660" y="8034"/>
                  </a:lnTo>
                  <a:lnTo>
                    <a:pt x="660" y="7997"/>
                  </a:lnTo>
                  <a:lnTo>
                    <a:pt x="770" y="7997"/>
                  </a:lnTo>
                  <a:lnTo>
                    <a:pt x="880" y="8181"/>
                  </a:lnTo>
                  <a:lnTo>
                    <a:pt x="990" y="8364"/>
                  </a:lnTo>
                  <a:lnTo>
                    <a:pt x="1211" y="8657"/>
                  </a:lnTo>
                  <a:lnTo>
                    <a:pt x="1651" y="9281"/>
                  </a:lnTo>
                  <a:lnTo>
                    <a:pt x="1687" y="9354"/>
                  </a:lnTo>
                  <a:lnTo>
                    <a:pt x="1651" y="9501"/>
                  </a:lnTo>
                  <a:lnTo>
                    <a:pt x="1614" y="9648"/>
                  </a:lnTo>
                  <a:lnTo>
                    <a:pt x="1577" y="9831"/>
                  </a:lnTo>
                  <a:lnTo>
                    <a:pt x="1577" y="9941"/>
                  </a:lnTo>
                  <a:lnTo>
                    <a:pt x="1614" y="10051"/>
                  </a:lnTo>
                  <a:lnTo>
                    <a:pt x="1541" y="10235"/>
                  </a:lnTo>
                  <a:lnTo>
                    <a:pt x="1431" y="10418"/>
                  </a:lnTo>
                  <a:lnTo>
                    <a:pt x="1357" y="10601"/>
                  </a:lnTo>
                  <a:lnTo>
                    <a:pt x="1211" y="10785"/>
                  </a:lnTo>
                  <a:lnTo>
                    <a:pt x="1137" y="10858"/>
                  </a:lnTo>
                  <a:lnTo>
                    <a:pt x="1137" y="10968"/>
                  </a:lnTo>
                  <a:lnTo>
                    <a:pt x="1174" y="11078"/>
                  </a:lnTo>
                  <a:lnTo>
                    <a:pt x="1247" y="11152"/>
                  </a:lnTo>
                  <a:lnTo>
                    <a:pt x="1357" y="11188"/>
                  </a:lnTo>
                  <a:lnTo>
                    <a:pt x="1467" y="11152"/>
                  </a:lnTo>
                  <a:lnTo>
                    <a:pt x="1541" y="11078"/>
                  </a:lnTo>
                  <a:lnTo>
                    <a:pt x="1577" y="10968"/>
                  </a:lnTo>
                  <a:lnTo>
                    <a:pt x="1614" y="10932"/>
                  </a:lnTo>
                  <a:lnTo>
                    <a:pt x="1687" y="10822"/>
                  </a:lnTo>
                  <a:lnTo>
                    <a:pt x="1761" y="10638"/>
                  </a:lnTo>
                  <a:lnTo>
                    <a:pt x="1834" y="10491"/>
                  </a:lnTo>
                  <a:lnTo>
                    <a:pt x="1907" y="10198"/>
                  </a:lnTo>
                  <a:lnTo>
                    <a:pt x="2164" y="10198"/>
                  </a:lnTo>
                  <a:lnTo>
                    <a:pt x="2348" y="10161"/>
                  </a:lnTo>
                  <a:lnTo>
                    <a:pt x="2494" y="10088"/>
                  </a:lnTo>
                  <a:lnTo>
                    <a:pt x="2641" y="10015"/>
                  </a:lnTo>
                  <a:lnTo>
                    <a:pt x="2714" y="9905"/>
                  </a:lnTo>
                  <a:lnTo>
                    <a:pt x="3338" y="9905"/>
                  </a:lnTo>
                  <a:lnTo>
                    <a:pt x="3998" y="9941"/>
                  </a:lnTo>
                  <a:lnTo>
                    <a:pt x="4035" y="10051"/>
                  </a:lnTo>
                  <a:lnTo>
                    <a:pt x="4072" y="10088"/>
                  </a:lnTo>
                  <a:lnTo>
                    <a:pt x="4145" y="10161"/>
                  </a:lnTo>
                  <a:lnTo>
                    <a:pt x="4292" y="10235"/>
                  </a:lnTo>
                  <a:lnTo>
                    <a:pt x="4439" y="10308"/>
                  </a:lnTo>
                  <a:lnTo>
                    <a:pt x="4622" y="10308"/>
                  </a:lnTo>
                  <a:lnTo>
                    <a:pt x="4805" y="10271"/>
                  </a:lnTo>
                  <a:lnTo>
                    <a:pt x="4879" y="10235"/>
                  </a:lnTo>
                  <a:lnTo>
                    <a:pt x="5282" y="10822"/>
                  </a:lnTo>
                  <a:lnTo>
                    <a:pt x="5429" y="11115"/>
                  </a:lnTo>
                  <a:lnTo>
                    <a:pt x="5576" y="11408"/>
                  </a:lnTo>
                  <a:lnTo>
                    <a:pt x="5796" y="11995"/>
                  </a:lnTo>
                  <a:lnTo>
                    <a:pt x="5759" y="12105"/>
                  </a:lnTo>
                  <a:lnTo>
                    <a:pt x="5759" y="12215"/>
                  </a:lnTo>
                  <a:lnTo>
                    <a:pt x="5759" y="12362"/>
                  </a:lnTo>
                  <a:lnTo>
                    <a:pt x="5759" y="12472"/>
                  </a:lnTo>
                  <a:lnTo>
                    <a:pt x="5759" y="12509"/>
                  </a:lnTo>
                  <a:lnTo>
                    <a:pt x="5722" y="12619"/>
                  </a:lnTo>
                  <a:lnTo>
                    <a:pt x="5722" y="12692"/>
                  </a:lnTo>
                  <a:lnTo>
                    <a:pt x="5759" y="12766"/>
                  </a:lnTo>
                  <a:lnTo>
                    <a:pt x="5979" y="12876"/>
                  </a:lnTo>
                  <a:lnTo>
                    <a:pt x="5759" y="13169"/>
                  </a:lnTo>
                  <a:lnTo>
                    <a:pt x="5612" y="13463"/>
                  </a:lnTo>
                  <a:lnTo>
                    <a:pt x="5502" y="13793"/>
                  </a:lnTo>
                  <a:lnTo>
                    <a:pt x="5429" y="14123"/>
                  </a:lnTo>
                  <a:lnTo>
                    <a:pt x="5392" y="14196"/>
                  </a:lnTo>
                  <a:lnTo>
                    <a:pt x="5429" y="14270"/>
                  </a:lnTo>
                  <a:lnTo>
                    <a:pt x="5502" y="14343"/>
                  </a:lnTo>
                  <a:lnTo>
                    <a:pt x="5576" y="14380"/>
                  </a:lnTo>
                  <a:lnTo>
                    <a:pt x="5649" y="14416"/>
                  </a:lnTo>
                  <a:lnTo>
                    <a:pt x="5722" y="14416"/>
                  </a:lnTo>
                  <a:lnTo>
                    <a:pt x="5759" y="14380"/>
                  </a:lnTo>
                  <a:lnTo>
                    <a:pt x="5832" y="14306"/>
                  </a:lnTo>
                  <a:lnTo>
                    <a:pt x="5832" y="14233"/>
                  </a:lnTo>
                  <a:lnTo>
                    <a:pt x="5869" y="14086"/>
                  </a:lnTo>
                  <a:lnTo>
                    <a:pt x="5979" y="13793"/>
                  </a:lnTo>
                  <a:lnTo>
                    <a:pt x="6089" y="13463"/>
                  </a:lnTo>
                  <a:lnTo>
                    <a:pt x="6309" y="13022"/>
                  </a:lnTo>
                  <a:lnTo>
                    <a:pt x="6566" y="13022"/>
                  </a:lnTo>
                  <a:lnTo>
                    <a:pt x="6713" y="12986"/>
                  </a:lnTo>
                  <a:lnTo>
                    <a:pt x="6786" y="12876"/>
                  </a:lnTo>
                  <a:lnTo>
                    <a:pt x="6860" y="12582"/>
                  </a:lnTo>
                  <a:lnTo>
                    <a:pt x="7593" y="12582"/>
                  </a:lnTo>
                  <a:lnTo>
                    <a:pt x="8253" y="12546"/>
                  </a:lnTo>
                  <a:lnTo>
                    <a:pt x="8914" y="12509"/>
                  </a:lnTo>
                  <a:lnTo>
                    <a:pt x="8950" y="12509"/>
                  </a:lnTo>
                  <a:lnTo>
                    <a:pt x="8950" y="12619"/>
                  </a:lnTo>
                  <a:lnTo>
                    <a:pt x="9024" y="12692"/>
                  </a:lnTo>
                  <a:lnTo>
                    <a:pt x="9170" y="12802"/>
                  </a:lnTo>
                  <a:lnTo>
                    <a:pt x="9354" y="12876"/>
                  </a:lnTo>
                  <a:lnTo>
                    <a:pt x="9537" y="12912"/>
                  </a:lnTo>
                  <a:lnTo>
                    <a:pt x="9647" y="13279"/>
                  </a:lnTo>
                  <a:lnTo>
                    <a:pt x="9794" y="13829"/>
                  </a:lnTo>
                  <a:lnTo>
                    <a:pt x="9904" y="14050"/>
                  </a:lnTo>
                  <a:lnTo>
                    <a:pt x="9977" y="14160"/>
                  </a:lnTo>
                  <a:lnTo>
                    <a:pt x="10051" y="14270"/>
                  </a:lnTo>
                  <a:lnTo>
                    <a:pt x="10198" y="14270"/>
                  </a:lnTo>
                  <a:lnTo>
                    <a:pt x="10271" y="14233"/>
                  </a:lnTo>
                  <a:lnTo>
                    <a:pt x="10308" y="14160"/>
                  </a:lnTo>
                  <a:lnTo>
                    <a:pt x="10308" y="14013"/>
                  </a:lnTo>
                  <a:lnTo>
                    <a:pt x="10308" y="13903"/>
                  </a:lnTo>
                  <a:lnTo>
                    <a:pt x="10198" y="13609"/>
                  </a:lnTo>
                  <a:lnTo>
                    <a:pt x="9977" y="12949"/>
                  </a:lnTo>
                  <a:lnTo>
                    <a:pt x="9904" y="12729"/>
                  </a:lnTo>
                  <a:lnTo>
                    <a:pt x="9977" y="12619"/>
                  </a:lnTo>
                  <a:lnTo>
                    <a:pt x="10088" y="12399"/>
                  </a:lnTo>
                  <a:lnTo>
                    <a:pt x="10124" y="12215"/>
                  </a:lnTo>
                  <a:lnTo>
                    <a:pt x="10161" y="12032"/>
                  </a:lnTo>
                  <a:lnTo>
                    <a:pt x="10161" y="11885"/>
                  </a:lnTo>
                  <a:lnTo>
                    <a:pt x="10124" y="11849"/>
                  </a:lnTo>
                  <a:lnTo>
                    <a:pt x="10601" y="11042"/>
                  </a:lnTo>
                  <a:lnTo>
                    <a:pt x="11115" y="10235"/>
                  </a:lnTo>
                  <a:lnTo>
                    <a:pt x="11371" y="10088"/>
                  </a:lnTo>
                  <a:lnTo>
                    <a:pt x="11518" y="9978"/>
                  </a:lnTo>
                  <a:lnTo>
                    <a:pt x="11628" y="9868"/>
                  </a:lnTo>
                  <a:lnTo>
                    <a:pt x="11665" y="9831"/>
                  </a:lnTo>
                  <a:lnTo>
                    <a:pt x="11738" y="9758"/>
                  </a:lnTo>
                  <a:lnTo>
                    <a:pt x="11812" y="9611"/>
                  </a:lnTo>
                  <a:lnTo>
                    <a:pt x="11885" y="9464"/>
                  </a:lnTo>
                  <a:lnTo>
                    <a:pt x="12068" y="9501"/>
                  </a:lnTo>
                  <a:lnTo>
                    <a:pt x="12288" y="9501"/>
                  </a:lnTo>
                  <a:lnTo>
                    <a:pt x="12875" y="9538"/>
                  </a:lnTo>
                  <a:lnTo>
                    <a:pt x="13426" y="9501"/>
                  </a:lnTo>
                  <a:lnTo>
                    <a:pt x="13499" y="9501"/>
                  </a:lnTo>
                  <a:lnTo>
                    <a:pt x="13572" y="9464"/>
                  </a:lnTo>
                  <a:lnTo>
                    <a:pt x="13646" y="9391"/>
                  </a:lnTo>
                  <a:lnTo>
                    <a:pt x="13646" y="9318"/>
                  </a:lnTo>
                  <a:lnTo>
                    <a:pt x="13682" y="9244"/>
                  </a:lnTo>
                  <a:lnTo>
                    <a:pt x="13646" y="9171"/>
                  </a:lnTo>
                  <a:lnTo>
                    <a:pt x="13609" y="9098"/>
                  </a:lnTo>
                  <a:lnTo>
                    <a:pt x="13536" y="9024"/>
                  </a:lnTo>
                  <a:lnTo>
                    <a:pt x="13426" y="9024"/>
                  </a:lnTo>
                  <a:lnTo>
                    <a:pt x="13059" y="8988"/>
                  </a:lnTo>
                  <a:lnTo>
                    <a:pt x="12655" y="8988"/>
                  </a:lnTo>
                  <a:lnTo>
                    <a:pt x="11885" y="9024"/>
                  </a:lnTo>
                  <a:lnTo>
                    <a:pt x="11812" y="8951"/>
                  </a:lnTo>
                  <a:lnTo>
                    <a:pt x="11738" y="8877"/>
                  </a:lnTo>
                  <a:lnTo>
                    <a:pt x="11518" y="8767"/>
                  </a:lnTo>
                  <a:lnTo>
                    <a:pt x="11445" y="8767"/>
                  </a:lnTo>
                  <a:lnTo>
                    <a:pt x="11335" y="8804"/>
                  </a:lnTo>
                  <a:lnTo>
                    <a:pt x="11225" y="8767"/>
                  </a:lnTo>
                  <a:lnTo>
                    <a:pt x="11078" y="8804"/>
                  </a:lnTo>
                  <a:lnTo>
                    <a:pt x="10638" y="8107"/>
                  </a:lnTo>
                  <a:lnTo>
                    <a:pt x="10271" y="7594"/>
                  </a:lnTo>
                  <a:lnTo>
                    <a:pt x="10088" y="7300"/>
                  </a:lnTo>
                  <a:lnTo>
                    <a:pt x="9904" y="7080"/>
                  </a:lnTo>
                  <a:lnTo>
                    <a:pt x="9977" y="6970"/>
                  </a:lnTo>
                  <a:lnTo>
                    <a:pt x="10051" y="6823"/>
                  </a:lnTo>
                  <a:lnTo>
                    <a:pt x="10088" y="6713"/>
                  </a:lnTo>
                  <a:lnTo>
                    <a:pt x="10124" y="6567"/>
                  </a:lnTo>
                  <a:lnTo>
                    <a:pt x="10088" y="6493"/>
                  </a:lnTo>
                  <a:lnTo>
                    <a:pt x="10051" y="6456"/>
                  </a:lnTo>
                  <a:lnTo>
                    <a:pt x="9941" y="6456"/>
                  </a:lnTo>
                  <a:lnTo>
                    <a:pt x="10124" y="6236"/>
                  </a:lnTo>
                  <a:lnTo>
                    <a:pt x="10308" y="5980"/>
                  </a:lnTo>
                  <a:lnTo>
                    <a:pt x="10638" y="5503"/>
                  </a:lnTo>
                  <a:lnTo>
                    <a:pt x="11005" y="4953"/>
                  </a:lnTo>
                  <a:lnTo>
                    <a:pt x="11078" y="4953"/>
                  </a:lnTo>
                  <a:lnTo>
                    <a:pt x="11151" y="4916"/>
                  </a:lnTo>
                  <a:lnTo>
                    <a:pt x="11225" y="4843"/>
                  </a:lnTo>
                  <a:lnTo>
                    <a:pt x="11298" y="4769"/>
                  </a:lnTo>
                  <a:lnTo>
                    <a:pt x="11518" y="4586"/>
                  </a:lnTo>
                  <a:lnTo>
                    <a:pt x="11591" y="4476"/>
                  </a:lnTo>
                  <a:lnTo>
                    <a:pt x="11665" y="4366"/>
                  </a:lnTo>
                  <a:lnTo>
                    <a:pt x="11702" y="4256"/>
                  </a:lnTo>
                  <a:lnTo>
                    <a:pt x="11702" y="4146"/>
                  </a:lnTo>
                  <a:lnTo>
                    <a:pt x="11665" y="3999"/>
                  </a:lnTo>
                  <a:lnTo>
                    <a:pt x="11591" y="3889"/>
                  </a:lnTo>
                  <a:lnTo>
                    <a:pt x="11518" y="3779"/>
                  </a:lnTo>
                  <a:lnTo>
                    <a:pt x="11408" y="3742"/>
                  </a:lnTo>
                  <a:lnTo>
                    <a:pt x="11298" y="3705"/>
                  </a:lnTo>
                  <a:lnTo>
                    <a:pt x="11151" y="3669"/>
                  </a:lnTo>
                  <a:lnTo>
                    <a:pt x="10931" y="3192"/>
                  </a:lnTo>
                  <a:lnTo>
                    <a:pt x="10674" y="2752"/>
                  </a:lnTo>
                  <a:lnTo>
                    <a:pt x="10344" y="2091"/>
                  </a:lnTo>
                  <a:lnTo>
                    <a:pt x="10124" y="1725"/>
                  </a:lnTo>
                  <a:lnTo>
                    <a:pt x="9904" y="1431"/>
                  </a:lnTo>
                  <a:lnTo>
                    <a:pt x="9941" y="1284"/>
                  </a:lnTo>
                  <a:lnTo>
                    <a:pt x="9941" y="1211"/>
                  </a:lnTo>
                  <a:lnTo>
                    <a:pt x="9977" y="1064"/>
                  </a:lnTo>
                  <a:lnTo>
                    <a:pt x="9941" y="954"/>
                  </a:lnTo>
                  <a:lnTo>
                    <a:pt x="9904" y="844"/>
                  </a:lnTo>
                  <a:lnTo>
                    <a:pt x="9831" y="697"/>
                  </a:lnTo>
                  <a:lnTo>
                    <a:pt x="9721" y="587"/>
                  </a:lnTo>
                  <a:lnTo>
                    <a:pt x="9574" y="514"/>
                  </a:lnTo>
                  <a:lnTo>
                    <a:pt x="9427" y="477"/>
                  </a:lnTo>
                  <a:lnTo>
                    <a:pt x="9244" y="514"/>
                  </a:lnTo>
                  <a:lnTo>
                    <a:pt x="9097" y="551"/>
                  </a:lnTo>
                  <a:lnTo>
                    <a:pt x="8987" y="661"/>
                  </a:lnTo>
                  <a:lnTo>
                    <a:pt x="8914" y="808"/>
                  </a:lnTo>
                  <a:lnTo>
                    <a:pt x="8877" y="954"/>
                  </a:lnTo>
                  <a:lnTo>
                    <a:pt x="8840" y="1028"/>
                  </a:lnTo>
                  <a:lnTo>
                    <a:pt x="7887" y="1101"/>
                  </a:lnTo>
                  <a:lnTo>
                    <a:pt x="7080" y="1174"/>
                  </a:lnTo>
                  <a:lnTo>
                    <a:pt x="6933" y="1174"/>
                  </a:lnTo>
                  <a:lnTo>
                    <a:pt x="6860" y="1064"/>
                  </a:lnTo>
                  <a:lnTo>
                    <a:pt x="6749" y="918"/>
                  </a:lnTo>
                  <a:lnTo>
                    <a:pt x="6713" y="881"/>
                  </a:lnTo>
                  <a:lnTo>
                    <a:pt x="6639" y="808"/>
                  </a:lnTo>
                  <a:lnTo>
                    <a:pt x="6529" y="771"/>
                  </a:lnTo>
                  <a:lnTo>
                    <a:pt x="6456" y="771"/>
                  </a:lnTo>
                  <a:lnTo>
                    <a:pt x="6383" y="808"/>
                  </a:lnTo>
                  <a:lnTo>
                    <a:pt x="5942" y="808"/>
                  </a:lnTo>
                  <a:lnTo>
                    <a:pt x="5686" y="477"/>
                  </a:lnTo>
                  <a:lnTo>
                    <a:pt x="5576" y="294"/>
                  </a:lnTo>
                  <a:lnTo>
                    <a:pt x="5466" y="111"/>
                  </a:lnTo>
                  <a:lnTo>
                    <a:pt x="5429" y="37"/>
                  </a:lnTo>
                  <a:lnTo>
                    <a:pt x="5356" y="1"/>
                  </a:lnTo>
                  <a:lnTo>
                    <a:pt x="5209" y="1"/>
                  </a:lnTo>
                  <a:lnTo>
                    <a:pt x="5025" y="37"/>
                  </a:lnTo>
                  <a:lnTo>
                    <a:pt x="4915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" name="Google Shape;344;p6"/>
            <p:cNvSpPr/>
            <p:nvPr/>
          </p:nvSpPr>
          <p:spPr>
            <a:xfrm>
              <a:off x="6789450" y="3384325"/>
              <a:ext cx="262300" cy="186175"/>
            </a:xfrm>
            <a:custGeom>
              <a:avLst/>
              <a:gdLst/>
              <a:ahLst/>
              <a:cxnLst/>
              <a:rect l="l" t="t" r="r" b="b"/>
              <a:pathLst>
                <a:path w="10492" h="7447" extrusionOk="0">
                  <a:moveTo>
                    <a:pt x="7300" y="1761"/>
                  </a:moveTo>
                  <a:lnTo>
                    <a:pt x="7117" y="1797"/>
                  </a:lnTo>
                  <a:lnTo>
                    <a:pt x="6897" y="1834"/>
                  </a:lnTo>
                  <a:lnTo>
                    <a:pt x="6713" y="1907"/>
                  </a:lnTo>
                  <a:lnTo>
                    <a:pt x="6530" y="2017"/>
                  </a:lnTo>
                  <a:lnTo>
                    <a:pt x="6383" y="2128"/>
                  </a:lnTo>
                  <a:lnTo>
                    <a:pt x="6273" y="2274"/>
                  </a:lnTo>
                  <a:lnTo>
                    <a:pt x="6200" y="2458"/>
                  </a:lnTo>
                  <a:lnTo>
                    <a:pt x="6200" y="2531"/>
                  </a:lnTo>
                  <a:lnTo>
                    <a:pt x="6237" y="2604"/>
                  </a:lnTo>
                  <a:lnTo>
                    <a:pt x="6310" y="2641"/>
                  </a:lnTo>
                  <a:lnTo>
                    <a:pt x="6383" y="2641"/>
                  </a:lnTo>
                  <a:lnTo>
                    <a:pt x="6530" y="2604"/>
                  </a:lnTo>
                  <a:lnTo>
                    <a:pt x="6640" y="2531"/>
                  </a:lnTo>
                  <a:lnTo>
                    <a:pt x="6860" y="2384"/>
                  </a:lnTo>
                  <a:lnTo>
                    <a:pt x="7007" y="2348"/>
                  </a:lnTo>
                  <a:lnTo>
                    <a:pt x="7154" y="2274"/>
                  </a:lnTo>
                  <a:lnTo>
                    <a:pt x="7484" y="2274"/>
                  </a:lnTo>
                  <a:lnTo>
                    <a:pt x="7667" y="2311"/>
                  </a:lnTo>
                  <a:lnTo>
                    <a:pt x="7851" y="2384"/>
                  </a:lnTo>
                  <a:lnTo>
                    <a:pt x="7924" y="2458"/>
                  </a:lnTo>
                  <a:lnTo>
                    <a:pt x="7961" y="2531"/>
                  </a:lnTo>
                  <a:lnTo>
                    <a:pt x="7997" y="2641"/>
                  </a:lnTo>
                  <a:lnTo>
                    <a:pt x="7997" y="2751"/>
                  </a:lnTo>
                  <a:lnTo>
                    <a:pt x="7961" y="2898"/>
                  </a:lnTo>
                  <a:lnTo>
                    <a:pt x="7887" y="3045"/>
                  </a:lnTo>
                  <a:lnTo>
                    <a:pt x="7667" y="3338"/>
                  </a:lnTo>
                  <a:lnTo>
                    <a:pt x="7190" y="3998"/>
                  </a:lnTo>
                  <a:lnTo>
                    <a:pt x="6713" y="4622"/>
                  </a:lnTo>
                  <a:lnTo>
                    <a:pt x="5686" y="5869"/>
                  </a:lnTo>
                  <a:lnTo>
                    <a:pt x="5613" y="6016"/>
                  </a:lnTo>
                  <a:lnTo>
                    <a:pt x="5650" y="6162"/>
                  </a:lnTo>
                  <a:lnTo>
                    <a:pt x="5686" y="6236"/>
                  </a:lnTo>
                  <a:lnTo>
                    <a:pt x="5723" y="6273"/>
                  </a:lnTo>
                  <a:lnTo>
                    <a:pt x="5796" y="6309"/>
                  </a:lnTo>
                  <a:lnTo>
                    <a:pt x="5870" y="6309"/>
                  </a:lnTo>
                  <a:lnTo>
                    <a:pt x="6567" y="6273"/>
                  </a:lnTo>
                  <a:lnTo>
                    <a:pt x="7264" y="6309"/>
                  </a:lnTo>
                  <a:lnTo>
                    <a:pt x="8034" y="6346"/>
                  </a:lnTo>
                  <a:lnTo>
                    <a:pt x="8401" y="6419"/>
                  </a:lnTo>
                  <a:lnTo>
                    <a:pt x="8547" y="6419"/>
                  </a:lnTo>
                  <a:lnTo>
                    <a:pt x="8731" y="6383"/>
                  </a:lnTo>
                  <a:lnTo>
                    <a:pt x="8841" y="6309"/>
                  </a:lnTo>
                  <a:lnTo>
                    <a:pt x="8878" y="6199"/>
                  </a:lnTo>
                  <a:lnTo>
                    <a:pt x="8878" y="6089"/>
                  </a:lnTo>
                  <a:lnTo>
                    <a:pt x="8768" y="6016"/>
                  </a:lnTo>
                  <a:lnTo>
                    <a:pt x="8658" y="5942"/>
                  </a:lnTo>
                  <a:lnTo>
                    <a:pt x="8474" y="5869"/>
                  </a:lnTo>
                  <a:lnTo>
                    <a:pt x="8107" y="5796"/>
                  </a:lnTo>
                  <a:lnTo>
                    <a:pt x="7410" y="5759"/>
                  </a:lnTo>
                  <a:lnTo>
                    <a:pt x="6457" y="5759"/>
                  </a:lnTo>
                  <a:lnTo>
                    <a:pt x="7557" y="4365"/>
                  </a:lnTo>
                  <a:lnTo>
                    <a:pt x="7851" y="3998"/>
                  </a:lnTo>
                  <a:lnTo>
                    <a:pt x="8144" y="3595"/>
                  </a:lnTo>
                  <a:lnTo>
                    <a:pt x="8291" y="3375"/>
                  </a:lnTo>
                  <a:lnTo>
                    <a:pt x="8401" y="3191"/>
                  </a:lnTo>
                  <a:lnTo>
                    <a:pt x="8474" y="2935"/>
                  </a:lnTo>
                  <a:lnTo>
                    <a:pt x="8511" y="2714"/>
                  </a:lnTo>
                  <a:lnTo>
                    <a:pt x="8511" y="2494"/>
                  </a:lnTo>
                  <a:lnTo>
                    <a:pt x="8437" y="2311"/>
                  </a:lnTo>
                  <a:lnTo>
                    <a:pt x="8327" y="2164"/>
                  </a:lnTo>
                  <a:lnTo>
                    <a:pt x="8217" y="2017"/>
                  </a:lnTo>
                  <a:lnTo>
                    <a:pt x="8071" y="1907"/>
                  </a:lnTo>
                  <a:lnTo>
                    <a:pt x="7887" y="1834"/>
                  </a:lnTo>
                  <a:lnTo>
                    <a:pt x="7667" y="1797"/>
                  </a:lnTo>
                  <a:lnTo>
                    <a:pt x="7484" y="1761"/>
                  </a:lnTo>
                  <a:close/>
                  <a:moveTo>
                    <a:pt x="954" y="0"/>
                  </a:moveTo>
                  <a:lnTo>
                    <a:pt x="771" y="37"/>
                  </a:lnTo>
                  <a:lnTo>
                    <a:pt x="624" y="110"/>
                  </a:lnTo>
                  <a:lnTo>
                    <a:pt x="441" y="183"/>
                  </a:lnTo>
                  <a:lnTo>
                    <a:pt x="294" y="257"/>
                  </a:lnTo>
                  <a:lnTo>
                    <a:pt x="147" y="404"/>
                  </a:lnTo>
                  <a:lnTo>
                    <a:pt x="37" y="514"/>
                  </a:lnTo>
                  <a:lnTo>
                    <a:pt x="1" y="587"/>
                  </a:lnTo>
                  <a:lnTo>
                    <a:pt x="1" y="660"/>
                  </a:lnTo>
                  <a:lnTo>
                    <a:pt x="74" y="770"/>
                  </a:lnTo>
                  <a:lnTo>
                    <a:pt x="184" y="844"/>
                  </a:lnTo>
                  <a:lnTo>
                    <a:pt x="257" y="844"/>
                  </a:lnTo>
                  <a:lnTo>
                    <a:pt x="331" y="807"/>
                  </a:lnTo>
                  <a:lnTo>
                    <a:pt x="661" y="660"/>
                  </a:lnTo>
                  <a:lnTo>
                    <a:pt x="844" y="624"/>
                  </a:lnTo>
                  <a:lnTo>
                    <a:pt x="1028" y="587"/>
                  </a:lnTo>
                  <a:lnTo>
                    <a:pt x="991" y="624"/>
                  </a:lnTo>
                  <a:lnTo>
                    <a:pt x="991" y="844"/>
                  </a:lnTo>
                  <a:lnTo>
                    <a:pt x="991" y="1064"/>
                  </a:lnTo>
                  <a:lnTo>
                    <a:pt x="1101" y="1467"/>
                  </a:lnTo>
                  <a:lnTo>
                    <a:pt x="1358" y="2641"/>
                  </a:lnTo>
                  <a:lnTo>
                    <a:pt x="2312" y="7263"/>
                  </a:lnTo>
                  <a:lnTo>
                    <a:pt x="2348" y="7336"/>
                  </a:lnTo>
                  <a:lnTo>
                    <a:pt x="2422" y="7410"/>
                  </a:lnTo>
                  <a:lnTo>
                    <a:pt x="2495" y="7446"/>
                  </a:lnTo>
                  <a:lnTo>
                    <a:pt x="2678" y="7446"/>
                  </a:lnTo>
                  <a:lnTo>
                    <a:pt x="2752" y="7410"/>
                  </a:lnTo>
                  <a:lnTo>
                    <a:pt x="2825" y="7336"/>
                  </a:lnTo>
                  <a:lnTo>
                    <a:pt x="2862" y="7263"/>
                  </a:lnTo>
                  <a:lnTo>
                    <a:pt x="4072" y="4108"/>
                  </a:lnTo>
                  <a:lnTo>
                    <a:pt x="5246" y="990"/>
                  </a:lnTo>
                  <a:lnTo>
                    <a:pt x="6457" y="917"/>
                  </a:lnTo>
                  <a:lnTo>
                    <a:pt x="7667" y="880"/>
                  </a:lnTo>
                  <a:lnTo>
                    <a:pt x="8988" y="917"/>
                  </a:lnTo>
                  <a:lnTo>
                    <a:pt x="9648" y="990"/>
                  </a:lnTo>
                  <a:lnTo>
                    <a:pt x="9978" y="990"/>
                  </a:lnTo>
                  <a:lnTo>
                    <a:pt x="10308" y="954"/>
                  </a:lnTo>
                  <a:lnTo>
                    <a:pt x="10382" y="917"/>
                  </a:lnTo>
                  <a:lnTo>
                    <a:pt x="10455" y="880"/>
                  </a:lnTo>
                  <a:lnTo>
                    <a:pt x="10492" y="807"/>
                  </a:lnTo>
                  <a:lnTo>
                    <a:pt x="10492" y="734"/>
                  </a:lnTo>
                  <a:lnTo>
                    <a:pt x="10418" y="587"/>
                  </a:lnTo>
                  <a:lnTo>
                    <a:pt x="10382" y="514"/>
                  </a:lnTo>
                  <a:lnTo>
                    <a:pt x="10308" y="477"/>
                  </a:lnTo>
                  <a:lnTo>
                    <a:pt x="10015" y="404"/>
                  </a:lnTo>
                  <a:lnTo>
                    <a:pt x="9721" y="367"/>
                  </a:lnTo>
                  <a:lnTo>
                    <a:pt x="9134" y="330"/>
                  </a:lnTo>
                  <a:lnTo>
                    <a:pt x="7814" y="293"/>
                  </a:lnTo>
                  <a:lnTo>
                    <a:pt x="6420" y="330"/>
                  </a:lnTo>
                  <a:lnTo>
                    <a:pt x="5026" y="404"/>
                  </a:lnTo>
                  <a:lnTo>
                    <a:pt x="4916" y="440"/>
                  </a:lnTo>
                  <a:lnTo>
                    <a:pt x="4843" y="477"/>
                  </a:lnTo>
                  <a:lnTo>
                    <a:pt x="4806" y="550"/>
                  </a:lnTo>
                  <a:lnTo>
                    <a:pt x="4733" y="624"/>
                  </a:lnTo>
                  <a:lnTo>
                    <a:pt x="2678" y="6162"/>
                  </a:lnTo>
                  <a:lnTo>
                    <a:pt x="2128" y="3705"/>
                  </a:lnTo>
                  <a:lnTo>
                    <a:pt x="1725" y="1981"/>
                  </a:lnTo>
                  <a:lnTo>
                    <a:pt x="1541" y="1210"/>
                  </a:lnTo>
                  <a:lnTo>
                    <a:pt x="1468" y="844"/>
                  </a:lnTo>
                  <a:lnTo>
                    <a:pt x="1431" y="660"/>
                  </a:lnTo>
                  <a:lnTo>
                    <a:pt x="1395" y="550"/>
                  </a:lnTo>
                  <a:lnTo>
                    <a:pt x="1431" y="550"/>
                  </a:lnTo>
                  <a:lnTo>
                    <a:pt x="1468" y="514"/>
                  </a:lnTo>
                  <a:lnTo>
                    <a:pt x="1468" y="477"/>
                  </a:lnTo>
                  <a:lnTo>
                    <a:pt x="1505" y="367"/>
                  </a:lnTo>
                  <a:lnTo>
                    <a:pt x="1505" y="220"/>
                  </a:lnTo>
                  <a:lnTo>
                    <a:pt x="1468" y="110"/>
                  </a:lnTo>
                  <a:lnTo>
                    <a:pt x="1395" y="73"/>
                  </a:lnTo>
                  <a:lnTo>
                    <a:pt x="1321" y="37"/>
                  </a:lnTo>
                  <a:lnTo>
                    <a:pt x="1138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" name="Google Shape;345;p6"/>
            <p:cNvSpPr/>
            <p:nvPr/>
          </p:nvSpPr>
          <p:spPr>
            <a:xfrm>
              <a:off x="6950850" y="4617725"/>
              <a:ext cx="254050" cy="162350"/>
            </a:xfrm>
            <a:custGeom>
              <a:avLst/>
              <a:gdLst/>
              <a:ahLst/>
              <a:cxnLst/>
              <a:rect l="l" t="t" r="r" b="b"/>
              <a:pathLst>
                <a:path w="10162" h="6494" extrusionOk="0">
                  <a:moveTo>
                    <a:pt x="8291" y="587"/>
                  </a:moveTo>
                  <a:lnTo>
                    <a:pt x="8291" y="698"/>
                  </a:lnTo>
                  <a:lnTo>
                    <a:pt x="8327" y="771"/>
                  </a:lnTo>
                  <a:lnTo>
                    <a:pt x="8401" y="808"/>
                  </a:lnTo>
                  <a:lnTo>
                    <a:pt x="8474" y="808"/>
                  </a:lnTo>
                  <a:lnTo>
                    <a:pt x="8768" y="771"/>
                  </a:lnTo>
                  <a:lnTo>
                    <a:pt x="8914" y="771"/>
                  </a:lnTo>
                  <a:lnTo>
                    <a:pt x="8988" y="808"/>
                  </a:lnTo>
                  <a:lnTo>
                    <a:pt x="9024" y="844"/>
                  </a:lnTo>
                  <a:lnTo>
                    <a:pt x="9208" y="1101"/>
                  </a:lnTo>
                  <a:lnTo>
                    <a:pt x="9318" y="1321"/>
                  </a:lnTo>
                  <a:lnTo>
                    <a:pt x="9465" y="1615"/>
                  </a:lnTo>
                  <a:lnTo>
                    <a:pt x="9538" y="1871"/>
                  </a:lnTo>
                  <a:lnTo>
                    <a:pt x="9611" y="2165"/>
                  </a:lnTo>
                  <a:lnTo>
                    <a:pt x="9648" y="2458"/>
                  </a:lnTo>
                  <a:lnTo>
                    <a:pt x="9648" y="2715"/>
                  </a:lnTo>
                  <a:lnTo>
                    <a:pt x="9575" y="2972"/>
                  </a:lnTo>
                  <a:lnTo>
                    <a:pt x="9501" y="3229"/>
                  </a:lnTo>
                  <a:lnTo>
                    <a:pt x="9354" y="3485"/>
                  </a:lnTo>
                  <a:lnTo>
                    <a:pt x="9171" y="3669"/>
                  </a:lnTo>
                  <a:lnTo>
                    <a:pt x="8988" y="3852"/>
                  </a:lnTo>
                  <a:lnTo>
                    <a:pt x="8731" y="3962"/>
                  </a:lnTo>
                  <a:lnTo>
                    <a:pt x="8474" y="3999"/>
                  </a:lnTo>
                  <a:lnTo>
                    <a:pt x="8327" y="3999"/>
                  </a:lnTo>
                  <a:lnTo>
                    <a:pt x="8217" y="3925"/>
                  </a:lnTo>
                  <a:lnTo>
                    <a:pt x="8107" y="3852"/>
                  </a:lnTo>
                  <a:lnTo>
                    <a:pt x="7997" y="3742"/>
                  </a:lnTo>
                  <a:lnTo>
                    <a:pt x="7851" y="3485"/>
                  </a:lnTo>
                  <a:lnTo>
                    <a:pt x="7740" y="3229"/>
                  </a:lnTo>
                  <a:lnTo>
                    <a:pt x="7630" y="2935"/>
                  </a:lnTo>
                  <a:lnTo>
                    <a:pt x="7594" y="2605"/>
                  </a:lnTo>
                  <a:lnTo>
                    <a:pt x="7557" y="2311"/>
                  </a:lnTo>
                  <a:lnTo>
                    <a:pt x="7594" y="1981"/>
                  </a:lnTo>
                  <a:lnTo>
                    <a:pt x="7630" y="1578"/>
                  </a:lnTo>
                  <a:lnTo>
                    <a:pt x="7777" y="1211"/>
                  </a:lnTo>
                  <a:lnTo>
                    <a:pt x="7887" y="1028"/>
                  </a:lnTo>
                  <a:lnTo>
                    <a:pt x="7997" y="844"/>
                  </a:lnTo>
                  <a:lnTo>
                    <a:pt x="8107" y="698"/>
                  </a:lnTo>
                  <a:lnTo>
                    <a:pt x="8291" y="587"/>
                  </a:lnTo>
                  <a:close/>
                  <a:moveTo>
                    <a:pt x="8401" y="147"/>
                  </a:moveTo>
                  <a:lnTo>
                    <a:pt x="8181" y="221"/>
                  </a:lnTo>
                  <a:lnTo>
                    <a:pt x="7961" y="294"/>
                  </a:lnTo>
                  <a:lnTo>
                    <a:pt x="7814" y="404"/>
                  </a:lnTo>
                  <a:lnTo>
                    <a:pt x="7667" y="551"/>
                  </a:lnTo>
                  <a:lnTo>
                    <a:pt x="7520" y="698"/>
                  </a:lnTo>
                  <a:lnTo>
                    <a:pt x="7410" y="881"/>
                  </a:lnTo>
                  <a:lnTo>
                    <a:pt x="7264" y="1284"/>
                  </a:lnTo>
                  <a:lnTo>
                    <a:pt x="7154" y="1688"/>
                  </a:lnTo>
                  <a:lnTo>
                    <a:pt x="7117" y="2055"/>
                  </a:lnTo>
                  <a:lnTo>
                    <a:pt x="7080" y="2458"/>
                  </a:lnTo>
                  <a:lnTo>
                    <a:pt x="7154" y="2935"/>
                  </a:lnTo>
                  <a:lnTo>
                    <a:pt x="7264" y="3375"/>
                  </a:lnTo>
                  <a:lnTo>
                    <a:pt x="7410" y="3779"/>
                  </a:lnTo>
                  <a:lnTo>
                    <a:pt x="7520" y="3962"/>
                  </a:lnTo>
                  <a:lnTo>
                    <a:pt x="7667" y="4146"/>
                  </a:lnTo>
                  <a:lnTo>
                    <a:pt x="7814" y="4292"/>
                  </a:lnTo>
                  <a:lnTo>
                    <a:pt x="7961" y="4402"/>
                  </a:lnTo>
                  <a:lnTo>
                    <a:pt x="8144" y="4476"/>
                  </a:lnTo>
                  <a:lnTo>
                    <a:pt x="8364" y="4512"/>
                  </a:lnTo>
                  <a:lnTo>
                    <a:pt x="8584" y="4512"/>
                  </a:lnTo>
                  <a:lnTo>
                    <a:pt x="8768" y="4476"/>
                  </a:lnTo>
                  <a:lnTo>
                    <a:pt x="8988" y="4439"/>
                  </a:lnTo>
                  <a:lnTo>
                    <a:pt x="9134" y="4366"/>
                  </a:lnTo>
                  <a:lnTo>
                    <a:pt x="9318" y="4256"/>
                  </a:lnTo>
                  <a:lnTo>
                    <a:pt x="9465" y="4146"/>
                  </a:lnTo>
                  <a:lnTo>
                    <a:pt x="9721" y="3852"/>
                  </a:lnTo>
                  <a:lnTo>
                    <a:pt x="9905" y="3522"/>
                  </a:lnTo>
                  <a:lnTo>
                    <a:pt x="10051" y="3118"/>
                  </a:lnTo>
                  <a:lnTo>
                    <a:pt x="10161" y="2752"/>
                  </a:lnTo>
                  <a:lnTo>
                    <a:pt x="10161" y="2348"/>
                  </a:lnTo>
                  <a:lnTo>
                    <a:pt x="10125" y="2091"/>
                  </a:lnTo>
                  <a:lnTo>
                    <a:pt x="10051" y="1761"/>
                  </a:lnTo>
                  <a:lnTo>
                    <a:pt x="9941" y="1394"/>
                  </a:lnTo>
                  <a:lnTo>
                    <a:pt x="9758" y="1064"/>
                  </a:lnTo>
                  <a:lnTo>
                    <a:pt x="9575" y="734"/>
                  </a:lnTo>
                  <a:lnTo>
                    <a:pt x="9354" y="441"/>
                  </a:lnTo>
                  <a:lnTo>
                    <a:pt x="9244" y="331"/>
                  </a:lnTo>
                  <a:lnTo>
                    <a:pt x="9098" y="257"/>
                  </a:lnTo>
                  <a:lnTo>
                    <a:pt x="8988" y="221"/>
                  </a:lnTo>
                  <a:lnTo>
                    <a:pt x="8841" y="184"/>
                  </a:lnTo>
                  <a:lnTo>
                    <a:pt x="8621" y="147"/>
                  </a:lnTo>
                  <a:close/>
                  <a:moveTo>
                    <a:pt x="3999" y="1"/>
                  </a:moveTo>
                  <a:lnTo>
                    <a:pt x="3926" y="37"/>
                  </a:lnTo>
                  <a:lnTo>
                    <a:pt x="3852" y="111"/>
                  </a:lnTo>
                  <a:lnTo>
                    <a:pt x="3816" y="404"/>
                  </a:lnTo>
                  <a:lnTo>
                    <a:pt x="3779" y="734"/>
                  </a:lnTo>
                  <a:lnTo>
                    <a:pt x="3705" y="1321"/>
                  </a:lnTo>
                  <a:lnTo>
                    <a:pt x="3632" y="2458"/>
                  </a:lnTo>
                  <a:lnTo>
                    <a:pt x="2898" y="2385"/>
                  </a:lnTo>
                  <a:lnTo>
                    <a:pt x="2128" y="2385"/>
                  </a:lnTo>
                  <a:lnTo>
                    <a:pt x="1395" y="2422"/>
                  </a:lnTo>
                  <a:lnTo>
                    <a:pt x="1028" y="2495"/>
                  </a:lnTo>
                  <a:lnTo>
                    <a:pt x="661" y="2568"/>
                  </a:lnTo>
                  <a:lnTo>
                    <a:pt x="661" y="2495"/>
                  </a:lnTo>
                  <a:lnTo>
                    <a:pt x="588" y="2458"/>
                  </a:lnTo>
                  <a:lnTo>
                    <a:pt x="551" y="2495"/>
                  </a:lnTo>
                  <a:lnTo>
                    <a:pt x="478" y="1651"/>
                  </a:lnTo>
                  <a:lnTo>
                    <a:pt x="441" y="918"/>
                  </a:lnTo>
                  <a:lnTo>
                    <a:pt x="404" y="551"/>
                  </a:lnTo>
                  <a:lnTo>
                    <a:pt x="367" y="184"/>
                  </a:lnTo>
                  <a:lnTo>
                    <a:pt x="331" y="111"/>
                  </a:lnTo>
                  <a:lnTo>
                    <a:pt x="147" y="111"/>
                  </a:lnTo>
                  <a:lnTo>
                    <a:pt x="111" y="184"/>
                  </a:lnTo>
                  <a:lnTo>
                    <a:pt x="37" y="514"/>
                  </a:lnTo>
                  <a:lnTo>
                    <a:pt x="1" y="881"/>
                  </a:lnTo>
                  <a:lnTo>
                    <a:pt x="1" y="1578"/>
                  </a:lnTo>
                  <a:lnTo>
                    <a:pt x="37" y="2275"/>
                  </a:lnTo>
                  <a:lnTo>
                    <a:pt x="111" y="2972"/>
                  </a:lnTo>
                  <a:lnTo>
                    <a:pt x="184" y="3632"/>
                  </a:lnTo>
                  <a:lnTo>
                    <a:pt x="294" y="4329"/>
                  </a:lnTo>
                  <a:lnTo>
                    <a:pt x="404" y="4989"/>
                  </a:lnTo>
                  <a:lnTo>
                    <a:pt x="478" y="5356"/>
                  </a:lnTo>
                  <a:lnTo>
                    <a:pt x="551" y="5503"/>
                  </a:lnTo>
                  <a:lnTo>
                    <a:pt x="588" y="5650"/>
                  </a:lnTo>
                  <a:lnTo>
                    <a:pt x="551" y="5723"/>
                  </a:lnTo>
                  <a:lnTo>
                    <a:pt x="588" y="5833"/>
                  </a:lnTo>
                  <a:lnTo>
                    <a:pt x="661" y="5906"/>
                  </a:lnTo>
                  <a:lnTo>
                    <a:pt x="734" y="5943"/>
                  </a:lnTo>
                  <a:lnTo>
                    <a:pt x="881" y="5943"/>
                  </a:lnTo>
                  <a:lnTo>
                    <a:pt x="954" y="5906"/>
                  </a:lnTo>
                  <a:lnTo>
                    <a:pt x="1028" y="5833"/>
                  </a:lnTo>
                  <a:lnTo>
                    <a:pt x="1064" y="5760"/>
                  </a:lnTo>
                  <a:lnTo>
                    <a:pt x="1064" y="5650"/>
                  </a:lnTo>
                  <a:lnTo>
                    <a:pt x="1064" y="5466"/>
                  </a:lnTo>
                  <a:lnTo>
                    <a:pt x="881" y="4696"/>
                  </a:lnTo>
                  <a:lnTo>
                    <a:pt x="734" y="3889"/>
                  </a:lnTo>
                  <a:lnTo>
                    <a:pt x="624" y="3082"/>
                  </a:lnTo>
                  <a:lnTo>
                    <a:pt x="588" y="2935"/>
                  </a:lnTo>
                  <a:lnTo>
                    <a:pt x="991" y="2972"/>
                  </a:lnTo>
                  <a:lnTo>
                    <a:pt x="1358" y="2935"/>
                  </a:lnTo>
                  <a:lnTo>
                    <a:pt x="2128" y="2898"/>
                  </a:lnTo>
                  <a:lnTo>
                    <a:pt x="2862" y="2898"/>
                  </a:lnTo>
                  <a:lnTo>
                    <a:pt x="3632" y="2972"/>
                  </a:lnTo>
                  <a:lnTo>
                    <a:pt x="3559" y="4256"/>
                  </a:lnTo>
                  <a:lnTo>
                    <a:pt x="3485" y="4843"/>
                  </a:lnTo>
                  <a:lnTo>
                    <a:pt x="3485" y="4989"/>
                  </a:lnTo>
                  <a:lnTo>
                    <a:pt x="3522" y="5173"/>
                  </a:lnTo>
                  <a:lnTo>
                    <a:pt x="3559" y="5283"/>
                  </a:lnTo>
                  <a:lnTo>
                    <a:pt x="3632" y="5393"/>
                  </a:lnTo>
                  <a:lnTo>
                    <a:pt x="3669" y="5429"/>
                  </a:lnTo>
                  <a:lnTo>
                    <a:pt x="3742" y="5466"/>
                  </a:lnTo>
                  <a:lnTo>
                    <a:pt x="3852" y="5393"/>
                  </a:lnTo>
                  <a:lnTo>
                    <a:pt x="3926" y="5319"/>
                  </a:lnTo>
                  <a:lnTo>
                    <a:pt x="3999" y="5209"/>
                  </a:lnTo>
                  <a:lnTo>
                    <a:pt x="4036" y="4916"/>
                  </a:lnTo>
                  <a:lnTo>
                    <a:pt x="4036" y="4366"/>
                  </a:lnTo>
                  <a:lnTo>
                    <a:pt x="4109" y="2935"/>
                  </a:lnTo>
                  <a:lnTo>
                    <a:pt x="4146" y="1468"/>
                  </a:lnTo>
                  <a:lnTo>
                    <a:pt x="4182" y="771"/>
                  </a:lnTo>
                  <a:lnTo>
                    <a:pt x="4182" y="441"/>
                  </a:lnTo>
                  <a:lnTo>
                    <a:pt x="4146" y="111"/>
                  </a:lnTo>
                  <a:lnTo>
                    <a:pt x="4072" y="37"/>
                  </a:lnTo>
                  <a:lnTo>
                    <a:pt x="3999" y="1"/>
                  </a:lnTo>
                  <a:close/>
                  <a:moveTo>
                    <a:pt x="5503" y="3779"/>
                  </a:moveTo>
                  <a:lnTo>
                    <a:pt x="5246" y="3815"/>
                  </a:lnTo>
                  <a:lnTo>
                    <a:pt x="5026" y="3925"/>
                  </a:lnTo>
                  <a:lnTo>
                    <a:pt x="4879" y="3999"/>
                  </a:lnTo>
                  <a:lnTo>
                    <a:pt x="4806" y="4109"/>
                  </a:lnTo>
                  <a:lnTo>
                    <a:pt x="4806" y="4146"/>
                  </a:lnTo>
                  <a:lnTo>
                    <a:pt x="4843" y="4182"/>
                  </a:lnTo>
                  <a:lnTo>
                    <a:pt x="4916" y="4256"/>
                  </a:lnTo>
                  <a:lnTo>
                    <a:pt x="5246" y="4256"/>
                  </a:lnTo>
                  <a:lnTo>
                    <a:pt x="5723" y="4219"/>
                  </a:lnTo>
                  <a:lnTo>
                    <a:pt x="5723" y="4219"/>
                  </a:lnTo>
                  <a:lnTo>
                    <a:pt x="5686" y="4329"/>
                  </a:lnTo>
                  <a:lnTo>
                    <a:pt x="5576" y="4439"/>
                  </a:lnTo>
                  <a:lnTo>
                    <a:pt x="5393" y="4622"/>
                  </a:lnTo>
                  <a:lnTo>
                    <a:pt x="5026" y="5099"/>
                  </a:lnTo>
                  <a:lnTo>
                    <a:pt x="4659" y="5613"/>
                  </a:lnTo>
                  <a:lnTo>
                    <a:pt x="4366" y="6126"/>
                  </a:lnTo>
                  <a:lnTo>
                    <a:pt x="4329" y="6273"/>
                  </a:lnTo>
                  <a:lnTo>
                    <a:pt x="4366" y="6420"/>
                  </a:lnTo>
                  <a:lnTo>
                    <a:pt x="4476" y="6493"/>
                  </a:lnTo>
                  <a:lnTo>
                    <a:pt x="4623" y="6493"/>
                  </a:lnTo>
                  <a:lnTo>
                    <a:pt x="6310" y="6126"/>
                  </a:lnTo>
                  <a:lnTo>
                    <a:pt x="6383" y="6090"/>
                  </a:lnTo>
                  <a:lnTo>
                    <a:pt x="6457" y="6016"/>
                  </a:lnTo>
                  <a:lnTo>
                    <a:pt x="6493" y="5943"/>
                  </a:lnTo>
                  <a:lnTo>
                    <a:pt x="6457" y="5833"/>
                  </a:lnTo>
                  <a:lnTo>
                    <a:pt x="6420" y="5760"/>
                  </a:lnTo>
                  <a:lnTo>
                    <a:pt x="6383" y="5686"/>
                  </a:lnTo>
                  <a:lnTo>
                    <a:pt x="6273" y="5650"/>
                  </a:lnTo>
                  <a:lnTo>
                    <a:pt x="6163" y="5650"/>
                  </a:lnTo>
                  <a:lnTo>
                    <a:pt x="5026" y="5906"/>
                  </a:lnTo>
                  <a:lnTo>
                    <a:pt x="5319" y="5466"/>
                  </a:lnTo>
                  <a:lnTo>
                    <a:pt x="5650" y="5063"/>
                  </a:lnTo>
                  <a:lnTo>
                    <a:pt x="5870" y="4806"/>
                  </a:lnTo>
                  <a:lnTo>
                    <a:pt x="6053" y="4549"/>
                  </a:lnTo>
                  <a:lnTo>
                    <a:pt x="6126" y="4402"/>
                  </a:lnTo>
                  <a:lnTo>
                    <a:pt x="6200" y="4256"/>
                  </a:lnTo>
                  <a:lnTo>
                    <a:pt x="6200" y="4109"/>
                  </a:lnTo>
                  <a:lnTo>
                    <a:pt x="6200" y="3925"/>
                  </a:lnTo>
                  <a:lnTo>
                    <a:pt x="6163" y="3889"/>
                  </a:lnTo>
                  <a:lnTo>
                    <a:pt x="6126" y="3815"/>
                  </a:lnTo>
                  <a:lnTo>
                    <a:pt x="5980" y="3779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" name="Google Shape;346;p6"/>
            <p:cNvSpPr/>
            <p:nvPr/>
          </p:nvSpPr>
          <p:spPr>
            <a:xfrm>
              <a:off x="6051225" y="1090800"/>
              <a:ext cx="285225" cy="283400"/>
            </a:xfrm>
            <a:custGeom>
              <a:avLst/>
              <a:gdLst/>
              <a:ahLst/>
              <a:cxnLst/>
              <a:rect l="l" t="t" r="r" b="b"/>
              <a:pathLst>
                <a:path w="11409" h="11336" extrusionOk="0">
                  <a:moveTo>
                    <a:pt x="5173" y="4219"/>
                  </a:moveTo>
                  <a:lnTo>
                    <a:pt x="5136" y="4256"/>
                  </a:lnTo>
                  <a:lnTo>
                    <a:pt x="5100" y="4292"/>
                  </a:lnTo>
                  <a:lnTo>
                    <a:pt x="4990" y="4366"/>
                  </a:lnTo>
                  <a:lnTo>
                    <a:pt x="4916" y="4476"/>
                  </a:lnTo>
                  <a:lnTo>
                    <a:pt x="4916" y="4512"/>
                  </a:lnTo>
                  <a:lnTo>
                    <a:pt x="4843" y="4659"/>
                  </a:lnTo>
                  <a:lnTo>
                    <a:pt x="4843" y="4769"/>
                  </a:lnTo>
                  <a:lnTo>
                    <a:pt x="4880" y="4843"/>
                  </a:lnTo>
                  <a:lnTo>
                    <a:pt x="4990" y="4916"/>
                  </a:lnTo>
                  <a:lnTo>
                    <a:pt x="5100" y="4989"/>
                  </a:lnTo>
                  <a:lnTo>
                    <a:pt x="5283" y="4989"/>
                  </a:lnTo>
                  <a:lnTo>
                    <a:pt x="5430" y="4916"/>
                  </a:lnTo>
                  <a:lnTo>
                    <a:pt x="5540" y="4769"/>
                  </a:lnTo>
                  <a:lnTo>
                    <a:pt x="5577" y="4696"/>
                  </a:lnTo>
                  <a:lnTo>
                    <a:pt x="5613" y="4623"/>
                  </a:lnTo>
                  <a:lnTo>
                    <a:pt x="5577" y="4549"/>
                  </a:lnTo>
                  <a:lnTo>
                    <a:pt x="5577" y="4476"/>
                  </a:lnTo>
                  <a:lnTo>
                    <a:pt x="5430" y="4402"/>
                  </a:lnTo>
                  <a:lnTo>
                    <a:pt x="5320" y="4366"/>
                  </a:lnTo>
                  <a:lnTo>
                    <a:pt x="5320" y="4292"/>
                  </a:lnTo>
                  <a:lnTo>
                    <a:pt x="5246" y="4256"/>
                  </a:lnTo>
                  <a:lnTo>
                    <a:pt x="5173" y="4219"/>
                  </a:lnTo>
                  <a:close/>
                  <a:moveTo>
                    <a:pt x="5980" y="6016"/>
                  </a:moveTo>
                  <a:lnTo>
                    <a:pt x="6017" y="6053"/>
                  </a:lnTo>
                  <a:lnTo>
                    <a:pt x="6053" y="6126"/>
                  </a:lnTo>
                  <a:lnTo>
                    <a:pt x="6053" y="6200"/>
                  </a:lnTo>
                  <a:lnTo>
                    <a:pt x="5907" y="6237"/>
                  </a:lnTo>
                  <a:lnTo>
                    <a:pt x="5943" y="6090"/>
                  </a:lnTo>
                  <a:lnTo>
                    <a:pt x="5980" y="6016"/>
                  </a:lnTo>
                  <a:close/>
                  <a:moveTo>
                    <a:pt x="5833" y="5613"/>
                  </a:moveTo>
                  <a:lnTo>
                    <a:pt x="5723" y="5650"/>
                  </a:lnTo>
                  <a:lnTo>
                    <a:pt x="5650" y="5723"/>
                  </a:lnTo>
                  <a:lnTo>
                    <a:pt x="5613" y="5796"/>
                  </a:lnTo>
                  <a:lnTo>
                    <a:pt x="5613" y="5870"/>
                  </a:lnTo>
                  <a:lnTo>
                    <a:pt x="5687" y="5943"/>
                  </a:lnTo>
                  <a:lnTo>
                    <a:pt x="5577" y="6163"/>
                  </a:lnTo>
                  <a:lnTo>
                    <a:pt x="5540" y="6420"/>
                  </a:lnTo>
                  <a:lnTo>
                    <a:pt x="5577" y="6530"/>
                  </a:lnTo>
                  <a:lnTo>
                    <a:pt x="5687" y="6567"/>
                  </a:lnTo>
                  <a:lnTo>
                    <a:pt x="5833" y="6603"/>
                  </a:lnTo>
                  <a:lnTo>
                    <a:pt x="5980" y="6603"/>
                  </a:lnTo>
                  <a:lnTo>
                    <a:pt x="6090" y="6567"/>
                  </a:lnTo>
                  <a:lnTo>
                    <a:pt x="6237" y="6530"/>
                  </a:lnTo>
                  <a:lnTo>
                    <a:pt x="6347" y="6457"/>
                  </a:lnTo>
                  <a:lnTo>
                    <a:pt x="6420" y="6347"/>
                  </a:lnTo>
                  <a:lnTo>
                    <a:pt x="6457" y="6200"/>
                  </a:lnTo>
                  <a:lnTo>
                    <a:pt x="6457" y="6053"/>
                  </a:lnTo>
                  <a:lnTo>
                    <a:pt x="6420" y="5943"/>
                  </a:lnTo>
                  <a:lnTo>
                    <a:pt x="6347" y="5833"/>
                  </a:lnTo>
                  <a:lnTo>
                    <a:pt x="6274" y="5760"/>
                  </a:lnTo>
                  <a:lnTo>
                    <a:pt x="6163" y="5686"/>
                  </a:lnTo>
                  <a:lnTo>
                    <a:pt x="6053" y="5650"/>
                  </a:lnTo>
                  <a:lnTo>
                    <a:pt x="5943" y="5613"/>
                  </a:lnTo>
                  <a:close/>
                  <a:moveTo>
                    <a:pt x="3926" y="441"/>
                  </a:moveTo>
                  <a:lnTo>
                    <a:pt x="4623" y="478"/>
                  </a:lnTo>
                  <a:lnTo>
                    <a:pt x="5356" y="478"/>
                  </a:lnTo>
                  <a:lnTo>
                    <a:pt x="6824" y="551"/>
                  </a:lnTo>
                  <a:lnTo>
                    <a:pt x="7631" y="551"/>
                  </a:lnTo>
                  <a:lnTo>
                    <a:pt x="7704" y="734"/>
                  </a:lnTo>
                  <a:lnTo>
                    <a:pt x="7777" y="1064"/>
                  </a:lnTo>
                  <a:lnTo>
                    <a:pt x="7521" y="1174"/>
                  </a:lnTo>
                  <a:lnTo>
                    <a:pt x="7191" y="1211"/>
                  </a:lnTo>
                  <a:lnTo>
                    <a:pt x="7044" y="1211"/>
                  </a:lnTo>
                  <a:lnTo>
                    <a:pt x="6860" y="1174"/>
                  </a:lnTo>
                  <a:lnTo>
                    <a:pt x="6714" y="1174"/>
                  </a:lnTo>
                  <a:lnTo>
                    <a:pt x="6530" y="1211"/>
                  </a:lnTo>
                  <a:lnTo>
                    <a:pt x="6494" y="1248"/>
                  </a:lnTo>
                  <a:lnTo>
                    <a:pt x="6457" y="1321"/>
                  </a:lnTo>
                  <a:lnTo>
                    <a:pt x="6420" y="1395"/>
                  </a:lnTo>
                  <a:lnTo>
                    <a:pt x="6457" y="1468"/>
                  </a:lnTo>
                  <a:lnTo>
                    <a:pt x="6457" y="1505"/>
                  </a:lnTo>
                  <a:lnTo>
                    <a:pt x="6494" y="1578"/>
                  </a:lnTo>
                  <a:lnTo>
                    <a:pt x="6567" y="1651"/>
                  </a:lnTo>
                  <a:lnTo>
                    <a:pt x="6567" y="1871"/>
                  </a:lnTo>
                  <a:lnTo>
                    <a:pt x="6567" y="2092"/>
                  </a:lnTo>
                  <a:lnTo>
                    <a:pt x="6640" y="2642"/>
                  </a:lnTo>
                  <a:lnTo>
                    <a:pt x="6677" y="3192"/>
                  </a:lnTo>
                  <a:lnTo>
                    <a:pt x="6714" y="3632"/>
                  </a:lnTo>
                  <a:lnTo>
                    <a:pt x="6714" y="4072"/>
                  </a:lnTo>
                  <a:lnTo>
                    <a:pt x="6677" y="4586"/>
                  </a:lnTo>
                  <a:lnTo>
                    <a:pt x="6640" y="4843"/>
                  </a:lnTo>
                  <a:lnTo>
                    <a:pt x="6640" y="5099"/>
                  </a:lnTo>
                  <a:lnTo>
                    <a:pt x="6677" y="5246"/>
                  </a:lnTo>
                  <a:lnTo>
                    <a:pt x="6640" y="5319"/>
                  </a:lnTo>
                  <a:lnTo>
                    <a:pt x="6640" y="5393"/>
                  </a:lnTo>
                  <a:lnTo>
                    <a:pt x="6640" y="5466"/>
                  </a:lnTo>
                  <a:lnTo>
                    <a:pt x="6714" y="5540"/>
                  </a:lnTo>
                  <a:lnTo>
                    <a:pt x="7117" y="5796"/>
                  </a:lnTo>
                  <a:lnTo>
                    <a:pt x="7484" y="6016"/>
                  </a:lnTo>
                  <a:lnTo>
                    <a:pt x="7851" y="6310"/>
                  </a:lnTo>
                  <a:lnTo>
                    <a:pt x="8218" y="6640"/>
                  </a:lnTo>
                  <a:lnTo>
                    <a:pt x="8915" y="7300"/>
                  </a:lnTo>
                  <a:lnTo>
                    <a:pt x="8621" y="7337"/>
                  </a:lnTo>
                  <a:lnTo>
                    <a:pt x="8328" y="7300"/>
                  </a:lnTo>
                  <a:lnTo>
                    <a:pt x="8108" y="7227"/>
                  </a:lnTo>
                  <a:lnTo>
                    <a:pt x="7887" y="7154"/>
                  </a:lnTo>
                  <a:lnTo>
                    <a:pt x="7484" y="6933"/>
                  </a:lnTo>
                  <a:lnTo>
                    <a:pt x="7117" y="6823"/>
                  </a:lnTo>
                  <a:lnTo>
                    <a:pt x="6750" y="6787"/>
                  </a:lnTo>
                  <a:lnTo>
                    <a:pt x="6384" y="6823"/>
                  </a:lnTo>
                  <a:lnTo>
                    <a:pt x="5980" y="6933"/>
                  </a:lnTo>
                  <a:lnTo>
                    <a:pt x="5577" y="7044"/>
                  </a:lnTo>
                  <a:lnTo>
                    <a:pt x="5210" y="7227"/>
                  </a:lnTo>
                  <a:lnTo>
                    <a:pt x="4843" y="7374"/>
                  </a:lnTo>
                  <a:lnTo>
                    <a:pt x="4439" y="7520"/>
                  </a:lnTo>
                  <a:lnTo>
                    <a:pt x="4109" y="7557"/>
                  </a:lnTo>
                  <a:lnTo>
                    <a:pt x="3816" y="7594"/>
                  </a:lnTo>
                  <a:lnTo>
                    <a:pt x="3889" y="7557"/>
                  </a:lnTo>
                  <a:lnTo>
                    <a:pt x="3926" y="7484"/>
                  </a:lnTo>
                  <a:lnTo>
                    <a:pt x="3926" y="7374"/>
                  </a:lnTo>
                  <a:lnTo>
                    <a:pt x="3926" y="7300"/>
                  </a:lnTo>
                  <a:lnTo>
                    <a:pt x="3889" y="7227"/>
                  </a:lnTo>
                  <a:lnTo>
                    <a:pt x="3816" y="7190"/>
                  </a:lnTo>
                  <a:lnTo>
                    <a:pt x="2789" y="7190"/>
                  </a:lnTo>
                  <a:lnTo>
                    <a:pt x="2935" y="7044"/>
                  </a:lnTo>
                  <a:lnTo>
                    <a:pt x="3266" y="6677"/>
                  </a:lnTo>
                  <a:lnTo>
                    <a:pt x="3559" y="6713"/>
                  </a:lnTo>
                  <a:lnTo>
                    <a:pt x="3853" y="6713"/>
                  </a:lnTo>
                  <a:lnTo>
                    <a:pt x="4403" y="6677"/>
                  </a:lnTo>
                  <a:lnTo>
                    <a:pt x="4549" y="6640"/>
                  </a:lnTo>
                  <a:lnTo>
                    <a:pt x="4623" y="6530"/>
                  </a:lnTo>
                  <a:lnTo>
                    <a:pt x="4623" y="6457"/>
                  </a:lnTo>
                  <a:lnTo>
                    <a:pt x="4586" y="6383"/>
                  </a:lnTo>
                  <a:lnTo>
                    <a:pt x="4513" y="6310"/>
                  </a:lnTo>
                  <a:lnTo>
                    <a:pt x="4403" y="6273"/>
                  </a:lnTo>
                  <a:lnTo>
                    <a:pt x="3669" y="6273"/>
                  </a:lnTo>
                  <a:lnTo>
                    <a:pt x="3926" y="6016"/>
                  </a:lnTo>
                  <a:lnTo>
                    <a:pt x="4183" y="5723"/>
                  </a:lnTo>
                  <a:lnTo>
                    <a:pt x="4293" y="5723"/>
                  </a:lnTo>
                  <a:lnTo>
                    <a:pt x="4366" y="5686"/>
                  </a:lnTo>
                  <a:lnTo>
                    <a:pt x="4439" y="5576"/>
                  </a:lnTo>
                  <a:lnTo>
                    <a:pt x="4476" y="5466"/>
                  </a:lnTo>
                  <a:lnTo>
                    <a:pt x="4403" y="3449"/>
                  </a:lnTo>
                  <a:lnTo>
                    <a:pt x="4366" y="2495"/>
                  </a:lnTo>
                  <a:lnTo>
                    <a:pt x="4329" y="2018"/>
                  </a:lnTo>
                  <a:lnTo>
                    <a:pt x="4293" y="1541"/>
                  </a:lnTo>
                  <a:lnTo>
                    <a:pt x="4256" y="1431"/>
                  </a:lnTo>
                  <a:lnTo>
                    <a:pt x="4549" y="1505"/>
                  </a:lnTo>
                  <a:lnTo>
                    <a:pt x="4953" y="1578"/>
                  </a:lnTo>
                  <a:lnTo>
                    <a:pt x="5173" y="1578"/>
                  </a:lnTo>
                  <a:lnTo>
                    <a:pt x="5356" y="1505"/>
                  </a:lnTo>
                  <a:lnTo>
                    <a:pt x="5393" y="1468"/>
                  </a:lnTo>
                  <a:lnTo>
                    <a:pt x="5430" y="1431"/>
                  </a:lnTo>
                  <a:lnTo>
                    <a:pt x="5430" y="1358"/>
                  </a:lnTo>
                  <a:lnTo>
                    <a:pt x="5393" y="1321"/>
                  </a:lnTo>
                  <a:lnTo>
                    <a:pt x="5246" y="1211"/>
                  </a:lnTo>
                  <a:lnTo>
                    <a:pt x="5063" y="1174"/>
                  </a:lnTo>
                  <a:lnTo>
                    <a:pt x="4733" y="1138"/>
                  </a:lnTo>
                  <a:lnTo>
                    <a:pt x="4219" y="1064"/>
                  </a:lnTo>
                  <a:lnTo>
                    <a:pt x="4183" y="1028"/>
                  </a:lnTo>
                  <a:lnTo>
                    <a:pt x="4146" y="991"/>
                  </a:lnTo>
                  <a:lnTo>
                    <a:pt x="3999" y="991"/>
                  </a:lnTo>
                  <a:lnTo>
                    <a:pt x="3853" y="1028"/>
                  </a:lnTo>
                  <a:lnTo>
                    <a:pt x="3706" y="1064"/>
                  </a:lnTo>
                  <a:lnTo>
                    <a:pt x="3596" y="1064"/>
                  </a:lnTo>
                  <a:lnTo>
                    <a:pt x="3522" y="1028"/>
                  </a:lnTo>
                  <a:lnTo>
                    <a:pt x="3486" y="991"/>
                  </a:lnTo>
                  <a:lnTo>
                    <a:pt x="3412" y="881"/>
                  </a:lnTo>
                  <a:lnTo>
                    <a:pt x="3412" y="771"/>
                  </a:lnTo>
                  <a:lnTo>
                    <a:pt x="3412" y="698"/>
                  </a:lnTo>
                  <a:lnTo>
                    <a:pt x="3486" y="624"/>
                  </a:lnTo>
                  <a:lnTo>
                    <a:pt x="3559" y="551"/>
                  </a:lnTo>
                  <a:lnTo>
                    <a:pt x="3742" y="478"/>
                  </a:lnTo>
                  <a:lnTo>
                    <a:pt x="3926" y="441"/>
                  </a:lnTo>
                  <a:close/>
                  <a:moveTo>
                    <a:pt x="6090" y="8071"/>
                  </a:moveTo>
                  <a:lnTo>
                    <a:pt x="6127" y="8144"/>
                  </a:lnTo>
                  <a:lnTo>
                    <a:pt x="6127" y="8217"/>
                  </a:lnTo>
                  <a:lnTo>
                    <a:pt x="6090" y="8291"/>
                  </a:lnTo>
                  <a:lnTo>
                    <a:pt x="6053" y="8364"/>
                  </a:lnTo>
                  <a:lnTo>
                    <a:pt x="5980" y="8401"/>
                  </a:lnTo>
                  <a:lnTo>
                    <a:pt x="5907" y="8401"/>
                  </a:lnTo>
                  <a:lnTo>
                    <a:pt x="5833" y="8364"/>
                  </a:lnTo>
                  <a:lnTo>
                    <a:pt x="5760" y="8291"/>
                  </a:lnTo>
                  <a:lnTo>
                    <a:pt x="5760" y="8181"/>
                  </a:lnTo>
                  <a:lnTo>
                    <a:pt x="5833" y="8144"/>
                  </a:lnTo>
                  <a:lnTo>
                    <a:pt x="5943" y="8071"/>
                  </a:lnTo>
                  <a:lnTo>
                    <a:pt x="6017" y="8107"/>
                  </a:lnTo>
                  <a:lnTo>
                    <a:pt x="6053" y="8107"/>
                  </a:lnTo>
                  <a:lnTo>
                    <a:pt x="6090" y="8071"/>
                  </a:lnTo>
                  <a:close/>
                  <a:moveTo>
                    <a:pt x="5907" y="7630"/>
                  </a:moveTo>
                  <a:lnTo>
                    <a:pt x="5797" y="7667"/>
                  </a:lnTo>
                  <a:lnTo>
                    <a:pt x="5687" y="7704"/>
                  </a:lnTo>
                  <a:lnTo>
                    <a:pt x="5577" y="7777"/>
                  </a:lnTo>
                  <a:lnTo>
                    <a:pt x="5467" y="7887"/>
                  </a:lnTo>
                  <a:lnTo>
                    <a:pt x="5467" y="7924"/>
                  </a:lnTo>
                  <a:lnTo>
                    <a:pt x="5430" y="7997"/>
                  </a:lnTo>
                  <a:lnTo>
                    <a:pt x="5503" y="8071"/>
                  </a:lnTo>
                  <a:lnTo>
                    <a:pt x="5430" y="8217"/>
                  </a:lnTo>
                  <a:lnTo>
                    <a:pt x="5430" y="8364"/>
                  </a:lnTo>
                  <a:lnTo>
                    <a:pt x="5467" y="8474"/>
                  </a:lnTo>
                  <a:lnTo>
                    <a:pt x="5540" y="8584"/>
                  </a:lnTo>
                  <a:lnTo>
                    <a:pt x="5650" y="8694"/>
                  </a:lnTo>
                  <a:lnTo>
                    <a:pt x="5797" y="8731"/>
                  </a:lnTo>
                  <a:lnTo>
                    <a:pt x="5907" y="8768"/>
                  </a:lnTo>
                  <a:lnTo>
                    <a:pt x="6053" y="8768"/>
                  </a:lnTo>
                  <a:lnTo>
                    <a:pt x="6200" y="8731"/>
                  </a:lnTo>
                  <a:lnTo>
                    <a:pt x="6310" y="8658"/>
                  </a:lnTo>
                  <a:lnTo>
                    <a:pt x="6384" y="8584"/>
                  </a:lnTo>
                  <a:lnTo>
                    <a:pt x="6457" y="8474"/>
                  </a:lnTo>
                  <a:lnTo>
                    <a:pt x="6494" y="8327"/>
                  </a:lnTo>
                  <a:lnTo>
                    <a:pt x="6494" y="8217"/>
                  </a:lnTo>
                  <a:lnTo>
                    <a:pt x="6494" y="8071"/>
                  </a:lnTo>
                  <a:lnTo>
                    <a:pt x="6457" y="7961"/>
                  </a:lnTo>
                  <a:lnTo>
                    <a:pt x="6384" y="7851"/>
                  </a:lnTo>
                  <a:lnTo>
                    <a:pt x="6310" y="7777"/>
                  </a:lnTo>
                  <a:lnTo>
                    <a:pt x="6200" y="7704"/>
                  </a:lnTo>
                  <a:lnTo>
                    <a:pt x="6053" y="7667"/>
                  </a:lnTo>
                  <a:lnTo>
                    <a:pt x="5907" y="7630"/>
                  </a:lnTo>
                  <a:close/>
                  <a:moveTo>
                    <a:pt x="4476" y="9134"/>
                  </a:moveTo>
                  <a:lnTo>
                    <a:pt x="4513" y="9281"/>
                  </a:lnTo>
                  <a:lnTo>
                    <a:pt x="4476" y="9391"/>
                  </a:lnTo>
                  <a:lnTo>
                    <a:pt x="4403" y="9538"/>
                  </a:lnTo>
                  <a:lnTo>
                    <a:pt x="4256" y="9648"/>
                  </a:lnTo>
                  <a:lnTo>
                    <a:pt x="4183" y="9685"/>
                  </a:lnTo>
                  <a:lnTo>
                    <a:pt x="4109" y="9685"/>
                  </a:lnTo>
                  <a:lnTo>
                    <a:pt x="4036" y="9648"/>
                  </a:lnTo>
                  <a:lnTo>
                    <a:pt x="3963" y="9575"/>
                  </a:lnTo>
                  <a:lnTo>
                    <a:pt x="3926" y="9501"/>
                  </a:lnTo>
                  <a:lnTo>
                    <a:pt x="3926" y="9428"/>
                  </a:lnTo>
                  <a:lnTo>
                    <a:pt x="3963" y="9354"/>
                  </a:lnTo>
                  <a:lnTo>
                    <a:pt x="4036" y="9281"/>
                  </a:lnTo>
                  <a:lnTo>
                    <a:pt x="4219" y="9208"/>
                  </a:lnTo>
                  <a:lnTo>
                    <a:pt x="4403" y="9171"/>
                  </a:lnTo>
                  <a:lnTo>
                    <a:pt x="4439" y="9171"/>
                  </a:lnTo>
                  <a:lnTo>
                    <a:pt x="4476" y="9134"/>
                  </a:lnTo>
                  <a:close/>
                  <a:moveTo>
                    <a:pt x="7741" y="9391"/>
                  </a:moveTo>
                  <a:lnTo>
                    <a:pt x="7814" y="9464"/>
                  </a:lnTo>
                  <a:lnTo>
                    <a:pt x="7851" y="9575"/>
                  </a:lnTo>
                  <a:lnTo>
                    <a:pt x="7851" y="9685"/>
                  </a:lnTo>
                  <a:lnTo>
                    <a:pt x="7814" y="9795"/>
                  </a:lnTo>
                  <a:lnTo>
                    <a:pt x="7704" y="9868"/>
                  </a:lnTo>
                  <a:lnTo>
                    <a:pt x="7557" y="9905"/>
                  </a:lnTo>
                  <a:lnTo>
                    <a:pt x="7447" y="9905"/>
                  </a:lnTo>
                  <a:lnTo>
                    <a:pt x="7301" y="9868"/>
                  </a:lnTo>
                  <a:lnTo>
                    <a:pt x="7227" y="9795"/>
                  </a:lnTo>
                  <a:lnTo>
                    <a:pt x="7301" y="9648"/>
                  </a:lnTo>
                  <a:lnTo>
                    <a:pt x="7374" y="9538"/>
                  </a:lnTo>
                  <a:lnTo>
                    <a:pt x="7484" y="9464"/>
                  </a:lnTo>
                  <a:lnTo>
                    <a:pt x="7631" y="9428"/>
                  </a:lnTo>
                  <a:lnTo>
                    <a:pt x="7704" y="9391"/>
                  </a:lnTo>
                  <a:close/>
                  <a:moveTo>
                    <a:pt x="4439" y="8658"/>
                  </a:moveTo>
                  <a:lnTo>
                    <a:pt x="4293" y="8694"/>
                  </a:lnTo>
                  <a:lnTo>
                    <a:pt x="4146" y="8694"/>
                  </a:lnTo>
                  <a:lnTo>
                    <a:pt x="4073" y="8731"/>
                  </a:lnTo>
                  <a:lnTo>
                    <a:pt x="3999" y="8804"/>
                  </a:lnTo>
                  <a:lnTo>
                    <a:pt x="3963" y="8951"/>
                  </a:lnTo>
                  <a:lnTo>
                    <a:pt x="3742" y="9061"/>
                  </a:lnTo>
                  <a:lnTo>
                    <a:pt x="3596" y="9244"/>
                  </a:lnTo>
                  <a:lnTo>
                    <a:pt x="3559" y="9354"/>
                  </a:lnTo>
                  <a:lnTo>
                    <a:pt x="3522" y="9501"/>
                  </a:lnTo>
                  <a:lnTo>
                    <a:pt x="3559" y="9611"/>
                  </a:lnTo>
                  <a:lnTo>
                    <a:pt x="3596" y="9758"/>
                  </a:lnTo>
                  <a:lnTo>
                    <a:pt x="3706" y="9868"/>
                  </a:lnTo>
                  <a:lnTo>
                    <a:pt x="3779" y="9978"/>
                  </a:lnTo>
                  <a:lnTo>
                    <a:pt x="3926" y="10051"/>
                  </a:lnTo>
                  <a:lnTo>
                    <a:pt x="4036" y="10088"/>
                  </a:lnTo>
                  <a:lnTo>
                    <a:pt x="4366" y="10088"/>
                  </a:lnTo>
                  <a:lnTo>
                    <a:pt x="4513" y="10015"/>
                  </a:lnTo>
                  <a:lnTo>
                    <a:pt x="4623" y="9905"/>
                  </a:lnTo>
                  <a:lnTo>
                    <a:pt x="4733" y="9795"/>
                  </a:lnTo>
                  <a:lnTo>
                    <a:pt x="4843" y="9648"/>
                  </a:lnTo>
                  <a:lnTo>
                    <a:pt x="4880" y="9501"/>
                  </a:lnTo>
                  <a:lnTo>
                    <a:pt x="4916" y="9354"/>
                  </a:lnTo>
                  <a:lnTo>
                    <a:pt x="4916" y="9171"/>
                  </a:lnTo>
                  <a:lnTo>
                    <a:pt x="4880" y="9024"/>
                  </a:lnTo>
                  <a:lnTo>
                    <a:pt x="4806" y="8878"/>
                  </a:lnTo>
                  <a:lnTo>
                    <a:pt x="4733" y="8768"/>
                  </a:lnTo>
                  <a:lnTo>
                    <a:pt x="4586" y="8694"/>
                  </a:lnTo>
                  <a:lnTo>
                    <a:pt x="4439" y="8658"/>
                  </a:lnTo>
                  <a:close/>
                  <a:moveTo>
                    <a:pt x="7447" y="8951"/>
                  </a:moveTo>
                  <a:lnTo>
                    <a:pt x="7337" y="8988"/>
                  </a:lnTo>
                  <a:lnTo>
                    <a:pt x="7264" y="9061"/>
                  </a:lnTo>
                  <a:lnTo>
                    <a:pt x="7227" y="9134"/>
                  </a:lnTo>
                  <a:lnTo>
                    <a:pt x="7227" y="9208"/>
                  </a:lnTo>
                  <a:lnTo>
                    <a:pt x="7117" y="9318"/>
                  </a:lnTo>
                  <a:lnTo>
                    <a:pt x="7007" y="9391"/>
                  </a:lnTo>
                  <a:lnTo>
                    <a:pt x="6934" y="9501"/>
                  </a:lnTo>
                  <a:lnTo>
                    <a:pt x="6897" y="9611"/>
                  </a:lnTo>
                  <a:lnTo>
                    <a:pt x="6897" y="9575"/>
                  </a:lnTo>
                  <a:lnTo>
                    <a:pt x="6860" y="9611"/>
                  </a:lnTo>
                  <a:lnTo>
                    <a:pt x="6824" y="9758"/>
                  </a:lnTo>
                  <a:lnTo>
                    <a:pt x="6824" y="9905"/>
                  </a:lnTo>
                  <a:lnTo>
                    <a:pt x="6860" y="9978"/>
                  </a:lnTo>
                  <a:lnTo>
                    <a:pt x="6897" y="10051"/>
                  </a:lnTo>
                  <a:lnTo>
                    <a:pt x="7007" y="10125"/>
                  </a:lnTo>
                  <a:lnTo>
                    <a:pt x="7044" y="10161"/>
                  </a:lnTo>
                  <a:lnTo>
                    <a:pt x="7044" y="10198"/>
                  </a:lnTo>
                  <a:lnTo>
                    <a:pt x="7227" y="10271"/>
                  </a:lnTo>
                  <a:lnTo>
                    <a:pt x="7374" y="10345"/>
                  </a:lnTo>
                  <a:lnTo>
                    <a:pt x="7704" y="10345"/>
                  </a:lnTo>
                  <a:lnTo>
                    <a:pt x="7851" y="10271"/>
                  </a:lnTo>
                  <a:lnTo>
                    <a:pt x="7998" y="10198"/>
                  </a:lnTo>
                  <a:lnTo>
                    <a:pt x="8108" y="10088"/>
                  </a:lnTo>
                  <a:lnTo>
                    <a:pt x="8181" y="9941"/>
                  </a:lnTo>
                  <a:lnTo>
                    <a:pt x="8254" y="9795"/>
                  </a:lnTo>
                  <a:lnTo>
                    <a:pt x="8291" y="9611"/>
                  </a:lnTo>
                  <a:lnTo>
                    <a:pt x="8254" y="9464"/>
                  </a:lnTo>
                  <a:lnTo>
                    <a:pt x="8218" y="9318"/>
                  </a:lnTo>
                  <a:lnTo>
                    <a:pt x="8144" y="9171"/>
                  </a:lnTo>
                  <a:lnTo>
                    <a:pt x="7998" y="9024"/>
                  </a:lnTo>
                  <a:lnTo>
                    <a:pt x="7924" y="8988"/>
                  </a:lnTo>
                  <a:lnTo>
                    <a:pt x="7851" y="8951"/>
                  </a:lnTo>
                  <a:close/>
                  <a:moveTo>
                    <a:pt x="6970" y="7227"/>
                  </a:moveTo>
                  <a:lnTo>
                    <a:pt x="7227" y="7300"/>
                  </a:lnTo>
                  <a:lnTo>
                    <a:pt x="7741" y="7520"/>
                  </a:lnTo>
                  <a:lnTo>
                    <a:pt x="8071" y="7667"/>
                  </a:lnTo>
                  <a:lnTo>
                    <a:pt x="8474" y="7740"/>
                  </a:lnTo>
                  <a:lnTo>
                    <a:pt x="8658" y="7777"/>
                  </a:lnTo>
                  <a:lnTo>
                    <a:pt x="8878" y="7777"/>
                  </a:lnTo>
                  <a:lnTo>
                    <a:pt x="9061" y="7740"/>
                  </a:lnTo>
                  <a:lnTo>
                    <a:pt x="9245" y="7667"/>
                  </a:lnTo>
                  <a:lnTo>
                    <a:pt x="9575" y="8071"/>
                  </a:lnTo>
                  <a:lnTo>
                    <a:pt x="10125" y="8841"/>
                  </a:lnTo>
                  <a:lnTo>
                    <a:pt x="10639" y="9648"/>
                  </a:lnTo>
                  <a:lnTo>
                    <a:pt x="10785" y="9868"/>
                  </a:lnTo>
                  <a:lnTo>
                    <a:pt x="10822" y="10015"/>
                  </a:lnTo>
                  <a:lnTo>
                    <a:pt x="10785" y="10161"/>
                  </a:lnTo>
                  <a:lnTo>
                    <a:pt x="10749" y="10235"/>
                  </a:lnTo>
                  <a:lnTo>
                    <a:pt x="10639" y="10345"/>
                  </a:lnTo>
                  <a:lnTo>
                    <a:pt x="10455" y="10455"/>
                  </a:lnTo>
                  <a:lnTo>
                    <a:pt x="10235" y="10602"/>
                  </a:lnTo>
                  <a:lnTo>
                    <a:pt x="9758" y="10565"/>
                  </a:lnTo>
                  <a:lnTo>
                    <a:pt x="9281" y="10492"/>
                  </a:lnTo>
                  <a:lnTo>
                    <a:pt x="8328" y="10455"/>
                  </a:lnTo>
                  <a:lnTo>
                    <a:pt x="7374" y="10492"/>
                  </a:lnTo>
                  <a:lnTo>
                    <a:pt x="6420" y="10528"/>
                  </a:lnTo>
                  <a:lnTo>
                    <a:pt x="2092" y="10675"/>
                  </a:lnTo>
                  <a:lnTo>
                    <a:pt x="1065" y="10712"/>
                  </a:lnTo>
                  <a:lnTo>
                    <a:pt x="735" y="10712"/>
                  </a:lnTo>
                  <a:lnTo>
                    <a:pt x="625" y="10638"/>
                  </a:lnTo>
                  <a:lnTo>
                    <a:pt x="588" y="10602"/>
                  </a:lnTo>
                  <a:lnTo>
                    <a:pt x="551" y="10565"/>
                  </a:lnTo>
                  <a:lnTo>
                    <a:pt x="588" y="10418"/>
                  </a:lnTo>
                  <a:lnTo>
                    <a:pt x="735" y="10198"/>
                  </a:lnTo>
                  <a:lnTo>
                    <a:pt x="1065" y="9685"/>
                  </a:lnTo>
                  <a:lnTo>
                    <a:pt x="1542" y="9575"/>
                  </a:lnTo>
                  <a:lnTo>
                    <a:pt x="1762" y="9538"/>
                  </a:lnTo>
                  <a:lnTo>
                    <a:pt x="2018" y="9501"/>
                  </a:lnTo>
                  <a:lnTo>
                    <a:pt x="2092" y="9464"/>
                  </a:lnTo>
                  <a:lnTo>
                    <a:pt x="2128" y="9428"/>
                  </a:lnTo>
                  <a:lnTo>
                    <a:pt x="2165" y="9281"/>
                  </a:lnTo>
                  <a:lnTo>
                    <a:pt x="2128" y="9171"/>
                  </a:lnTo>
                  <a:lnTo>
                    <a:pt x="2092" y="9134"/>
                  </a:lnTo>
                  <a:lnTo>
                    <a:pt x="2018" y="9098"/>
                  </a:lnTo>
                  <a:lnTo>
                    <a:pt x="1872" y="9061"/>
                  </a:lnTo>
                  <a:lnTo>
                    <a:pt x="1725" y="9061"/>
                  </a:lnTo>
                  <a:lnTo>
                    <a:pt x="1395" y="9134"/>
                  </a:lnTo>
                  <a:lnTo>
                    <a:pt x="1395" y="9134"/>
                  </a:lnTo>
                  <a:lnTo>
                    <a:pt x="1798" y="8547"/>
                  </a:lnTo>
                  <a:lnTo>
                    <a:pt x="1835" y="8511"/>
                  </a:lnTo>
                  <a:lnTo>
                    <a:pt x="1945" y="8547"/>
                  </a:lnTo>
                  <a:lnTo>
                    <a:pt x="2092" y="8584"/>
                  </a:lnTo>
                  <a:lnTo>
                    <a:pt x="2459" y="8621"/>
                  </a:lnTo>
                  <a:lnTo>
                    <a:pt x="2972" y="8621"/>
                  </a:lnTo>
                  <a:lnTo>
                    <a:pt x="3082" y="8584"/>
                  </a:lnTo>
                  <a:lnTo>
                    <a:pt x="3156" y="8511"/>
                  </a:lnTo>
                  <a:lnTo>
                    <a:pt x="3192" y="8401"/>
                  </a:lnTo>
                  <a:lnTo>
                    <a:pt x="3156" y="8291"/>
                  </a:lnTo>
                  <a:lnTo>
                    <a:pt x="3082" y="8217"/>
                  </a:lnTo>
                  <a:lnTo>
                    <a:pt x="2972" y="8181"/>
                  </a:lnTo>
                  <a:lnTo>
                    <a:pt x="2055" y="8181"/>
                  </a:lnTo>
                  <a:lnTo>
                    <a:pt x="2532" y="7520"/>
                  </a:lnTo>
                  <a:lnTo>
                    <a:pt x="2752" y="7557"/>
                  </a:lnTo>
                  <a:lnTo>
                    <a:pt x="2899" y="7704"/>
                  </a:lnTo>
                  <a:lnTo>
                    <a:pt x="3046" y="7777"/>
                  </a:lnTo>
                  <a:lnTo>
                    <a:pt x="3192" y="7851"/>
                  </a:lnTo>
                  <a:lnTo>
                    <a:pt x="3376" y="7924"/>
                  </a:lnTo>
                  <a:lnTo>
                    <a:pt x="3742" y="7961"/>
                  </a:lnTo>
                  <a:lnTo>
                    <a:pt x="4073" y="7961"/>
                  </a:lnTo>
                  <a:lnTo>
                    <a:pt x="4549" y="7887"/>
                  </a:lnTo>
                  <a:lnTo>
                    <a:pt x="4953" y="7777"/>
                  </a:lnTo>
                  <a:lnTo>
                    <a:pt x="5797" y="7410"/>
                  </a:lnTo>
                  <a:lnTo>
                    <a:pt x="6237" y="7264"/>
                  </a:lnTo>
                  <a:lnTo>
                    <a:pt x="6494" y="7227"/>
                  </a:lnTo>
                  <a:close/>
                  <a:moveTo>
                    <a:pt x="4036" y="1"/>
                  </a:moveTo>
                  <a:lnTo>
                    <a:pt x="3816" y="37"/>
                  </a:lnTo>
                  <a:lnTo>
                    <a:pt x="3596" y="74"/>
                  </a:lnTo>
                  <a:lnTo>
                    <a:pt x="3412" y="147"/>
                  </a:lnTo>
                  <a:lnTo>
                    <a:pt x="3229" y="257"/>
                  </a:lnTo>
                  <a:lnTo>
                    <a:pt x="3119" y="404"/>
                  </a:lnTo>
                  <a:lnTo>
                    <a:pt x="3009" y="551"/>
                  </a:lnTo>
                  <a:lnTo>
                    <a:pt x="2972" y="771"/>
                  </a:lnTo>
                  <a:lnTo>
                    <a:pt x="3009" y="991"/>
                  </a:lnTo>
                  <a:lnTo>
                    <a:pt x="3082" y="1174"/>
                  </a:lnTo>
                  <a:lnTo>
                    <a:pt x="3156" y="1285"/>
                  </a:lnTo>
                  <a:lnTo>
                    <a:pt x="3266" y="1358"/>
                  </a:lnTo>
                  <a:lnTo>
                    <a:pt x="3412" y="1431"/>
                  </a:lnTo>
                  <a:lnTo>
                    <a:pt x="3559" y="1468"/>
                  </a:lnTo>
                  <a:lnTo>
                    <a:pt x="3706" y="1468"/>
                  </a:lnTo>
                  <a:lnTo>
                    <a:pt x="3853" y="1431"/>
                  </a:lnTo>
                  <a:lnTo>
                    <a:pt x="3999" y="1395"/>
                  </a:lnTo>
                  <a:lnTo>
                    <a:pt x="4073" y="1395"/>
                  </a:lnTo>
                  <a:lnTo>
                    <a:pt x="3963" y="1468"/>
                  </a:lnTo>
                  <a:lnTo>
                    <a:pt x="3926" y="1578"/>
                  </a:lnTo>
                  <a:lnTo>
                    <a:pt x="3889" y="2055"/>
                  </a:lnTo>
                  <a:lnTo>
                    <a:pt x="3889" y="2532"/>
                  </a:lnTo>
                  <a:lnTo>
                    <a:pt x="3926" y="3449"/>
                  </a:lnTo>
                  <a:lnTo>
                    <a:pt x="3926" y="5099"/>
                  </a:lnTo>
                  <a:lnTo>
                    <a:pt x="3926" y="5283"/>
                  </a:lnTo>
                  <a:lnTo>
                    <a:pt x="3963" y="5466"/>
                  </a:lnTo>
                  <a:lnTo>
                    <a:pt x="3963" y="5503"/>
                  </a:lnTo>
                  <a:lnTo>
                    <a:pt x="3742" y="5613"/>
                  </a:lnTo>
                  <a:lnTo>
                    <a:pt x="3559" y="5723"/>
                  </a:lnTo>
                  <a:lnTo>
                    <a:pt x="3229" y="6016"/>
                  </a:lnTo>
                  <a:lnTo>
                    <a:pt x="2899" y="6347"/>
                  </a:lnTo>
                  <a:lnTo>
                    <a:pt x="2605" y="6677"/>
                  </a:lnTo>
                  <a:lnTo>
                    <a:pt x="2239" y="7080"/>
                  </a:lnTo>
                  <a:lnTo>
                    <a:pt x="1908" y="7484"/>
                  </a:lnTo>
                  <a:lnTo>
                    <a:pt x="1285" y="8364"/>
                  </a:lnTo>
                  <a:lnTo>
                    <a:pt x="698" y="9244"/>
                  </a:lnTo>
                  <a:lnTo>
                    <a:pt x="148" y="10125"/>
                  </a:lnTo>
                  <a:lnTo>
                    <a:pt x="38" y="10308"/>
                  </a:lnTo>
                  <a:lnTo>
                    <a:pt x="1" y="10492"/>
                  </a:lnTo>
                  <a:lnTo>
                    <a:pt x="38" y="10675"/>
                  </a:lnTo>
                  <a:lnTo>
                    <a:pt x="111" y="10858"/>
                  </a:lnTo>
                  <a:lnTo>
                    <a:pt x="221" y="11005"/>
                  </a:lnTo>
                  <a:lnTo>
                    <a:pt x="368" y="11115"/>
                  </a:lnTo>
                  <a:lnTo>
                    <a:pt x="551" y="11225"/>
                  </a:lnTo>
                  <a:lnTo>
                    <a:pt x="771" y="11262"/>
                  </a:lnTo>
                  <a:lnTo>
                    <a:pt x="1321" y="11299"/>
                  </a:lnTo>
                  <a:lnTo>
                    <a:pt x="1872" y="11262"/>
                  </a:lnTo>
                  <a:lnTo>
                    <a:pt x="3009" y="11189"/>
                  </a:lnTo>
                  <a:lnTo>
                    <a:pt x="5503" y="11115"/>
                  </a:lnTo>
                  <a:lnTo>
                    <a:pt x="7447" y="11042"/>
                  </a:lnTo>
                  <a:lnTo>
                    <a:pt x="8401" y="11005"/>
                  </a:lnTo>
                  <a:lnTo>
                    <a:pt x="9355" y="11042"/>
                  </a:lnTo>
                  <a:lnTo>
                    <a:pt x="9391" y="11152"/>
                  </a:lnTo>
                  <a:lnTo>
                    <a:pt x="9465" y="11225"/>
                  </a:lnTo>
                  <a:lnTo>
                    <a:pt x="9612" y="11299"/>
                  </a:lnTo>
                  <a:lnTo>
                    <a:pt x="9795" y="11335"/>
                  </a:lnTo>
                  <a:lnTo>
                    <a:pt x="9978" y="11335"/>
                  </a:lnTo>
                  <a:lnTo>
                    <a:pt x="10125" y="11299"/>
                  </a:lnTo>
                  <a:lnTo>
                    <a:pt x="10272" y="11299"/>
                  </a:lnTo>
                  <a:lnTo>
                    <a:pt x="10382" y="11262"/>
                  </a:lnTo>
                  <a:lnTo>
                    <a:pt x="10455" y="11189"/>
                  </a:lnTo>
                  <a:lnTo>
                    <a:pt x="10565" y="11115"/>
                  </a:lnTo>
                  <a:lnTo>
                    <a:pt x="10785" y="10968"/>
                  </a:lnTo>
                  <a:lnTo>
                    <a:pt x="10969" y="10785"/>
                  </a:lnTo>
                  <a:lnTo>
                    <a:pt x="11152" y="10602"/>
                  </a:lnTo>
                  <a:lnTo>
                    <a:pt x="11299" y="10455"/>
                  </a:lnTo>
                  <a:lnTo>
                    <a:pt x="11336" y="10308"/>
                  </a:lnTo>
                  <a:lnTo>
                    <a:pt x="11372" y="10198"/>
                  </a:lnTo>
                  <a:lnTo>
                    <a:pt x="11409" y="10051"/>
                  </a:lnTo>
                  <a:lnTo>
                    <a:pt x="11372" y="9941"/>
                  </a:lnTo>
                  <a:lnTo>
                    <a:pt x="11299" y="9685"/>
                  </a:lnTo>
                  <a:lnTo>
                    <a:pt x="11189" y="9464"/>
                  </a:lnTo>
                  <a:lnTo>
                    <a:pt x="10859" y="8914"/>
                  </a:lnTo>
                  <a:lnTo>
                    <a:pt x="10492" y="8364"/>
                  </a:lnTo>
                  <a:lnTo>
                    <a:pt x="10125" y="7887"/>
                  </a:lnTo>
                  <a:lnTo>
                    <a:pt x="9722" y="7410"/>
                  </a:lnTo>
                  <a:lnTo>
                    <a:pt x="9318" y="6933"/>
                  </a:lnTo>
                  <a:lnTo>
                    <a:pt x="8878" y="6493"/>
                  </a:lnTo>
                  <a:lnTo>
                    <a:pt x="8474" y="6126"/>
                  </a:lnTo>
                  <a:lnTo>
                    <a:pt x="8071" y="5760"/>
                  </a:lnTo>
                  <a:lnTo>
                    <a:pt x="7851" y="5576"/>
                  </a:lnTo>
                  <a:lnTo>
                    <a:pt x="7594" y="5430"/>
                  </a:lnTo>
                  <a:lnTo>
                    <a:pt x="7374" y="5319"/>
                  </a:lnTo>
                  <a:lnTo>
                    <a:pt x="7117" y="5209"/>
                  </a:lnTo>
                  <a:lnTo>
                    <a:pt x="7117" y="5173"/>
                  </a:lnTo>
                  <a:lnTo>
                    <a:pt x="7191" y="4953"/>
                  </a:lnTo>
                  <a:lnTo>
                    <a:pt x="7227" y="4696"/>
                  </a:lnTo>
                  <a:lnTo>
                    <a:pt x="7227" y="4182"/>
                  </a:lnTo>
                  <a:lnTo>
                    <a:pt x="7227" y="3669"/>
                  </a:lnTo>
                  <a:lnTo>
                    <a:pt x="7191" y="3192"/>
                  </a:lnTo>
                  <a:lnTo>
                    <a:pt x="7154" y="2825"/>
                  </a:lnTo>
                  <a:lnTo>
                    <a:pt x="7117" y="2385"/>
                  </a:lnTo>
                  <a:lnTo>
                    <a:pt x="7044" y="2165"/>
                  </a:lnTo>
                  <a:lnTo>
                    <a:pt x="7007" y="1945"/>
                  </a:lnTo>
                  <a:lnTo>
                    <a:pt x="6934" y="1761"/>
                  </a:lnTo>
                  <a:lnTo>
                    <a:pt x="6824" y="1615"/>
                  </a:lnTo>
                  <a:lnTo>
                    <a:pt x="7191" y="1651"/>
                  </a:lnTo>
                  <a:lnTo>
                    <a:pt x="7521" y="1651"/>
                  </a:lnTo>
                  <a:lnTo>
                    <a:pt x="7851" y="1541"/>
                  </a:lnTo>
                  <a:lnTo>
                    <a:pt x="7998" y="1468"/>
                  </a:lnTo>
                  <a:lnTo>
                    <a:pt x="8144" y="1358"/>
                  </a:lnTo>
                  <a:lnTo>
                    <a:pt x="8254" y="1248"/>
                  </a:lnTo>
                  <a:lnTo>
                    <a:pt x="8254" y="1174"/>
                  </a:lnTo>
                  <a:lnTo>
                    <a:pt x="8254" y="1101"/>
                  </a:lnTo>
                  <a:lnTo>
                    <a:pt x="8144" y="624"/>
                  </a:lnTo>
                  <a:lnTo>
                    <a:pt x="8071" y="404"/>
                  </a:lnTo>
                  <a:lnTo>
                    <a:pt x="7998" y="294"/>
                  </a:lnTo>
                  <a:lnTo>
                    <a:pt x="7924" y="221"/>
                  </a:lnTo>
                  <a:lnTo>
                    <a:pt x="7851" y="147"/>
                  </a:lnTo>
                  <a:lnTo>
                    <a:pt x="7777" y="147"/>
                  </a:lnTo>
                  <a:lnTo>
                    <a:pt x="7631" y="111"/>
                  </a:lnTo>
                  <a:lnTo>
                    <a:pt x="6824" y="74"/>
                  </a:lnTo>
                  <a:lnTo>
                    <a:pt x="4036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" name="Google Shape;347;p6"/>
            <p:cNvSpPr/>
            <p:nvPr/>
          </p:nvSpPr>
          <p:spPr>
            <a:xfrm>
              <a:off x="6849975" y="3631900"/>
              <a:ext cx="270550" cy="339350"/>
            </a:xfrm>
            <a:custGeom>
              <a:avLst/>
              <a:gdLst/>
              <a:ahLst/>
              <a:cxnLst/>
              <a:rect l="l" t="t" r="r" b="b"/>
              <a:pathLst>
                <a:path w="10822" h="13574" extrusionOk="0">
                  <a:moveTo>
                    <a:pt x="10235" y="1358"/>
                  </a:moveTo>
                  <a:lnTo>
                    <a:pt x="10345" y="1652"/>
                  </a:lnTo>
                  <a:lnTo>
                    <a:pt x="10345" y="1982"/>
                  </a:lnTo>
                  <a:lnTo>
                    <a:pt x="10345" y="2312"/>
                  </a:lnTo>
                  <a:lnTo>
                    <a:pt x="10235" y="2605"/>
                  </a:lnTo>
                  <a:lnTo>
                    <a:pt x="10235" y="2569"/>
                  </a:lnTo>
                  <a:lnTo>
                    <a:pt x="10198" y="1945"/>
                  </a:lnTo>
                  <a:lnTo>
                    <a:pt x="10235" y="1358"/>
                  </a:lnTo>
                  <a:close/>
                  <a:moveTo>
                    <a:pt x="9538" y="2092"/>
                  </a:moveTo>
                  <a:lnTo>
                    <a:pt x="9538" y="2422"/>
                  </a:lnTo>
                  <a:lnTo>
                    <a:pt x="9538" y="2789"/>
                  </a:lnTo>
                  <a:lnTo>
                    <a:pt x="9465" y="2202"/>
                  </a:lnTo>
                  <a:lnTo>
                    <a:pt x="9538" y="2092"/>
                  </a:lnTo>
                  <a:close/>
                  <a:moveTo>
                    <a:pt x="9941" y="1285"/>
                  </a:moveTo>
                  <a:lnTo>
                    <a:pt x="9868" y="1835"/>
                  </a:lnTo>
                  <a:lnTo>
                    <a:pt x="9831" y="2129"/>
                  </a:lnTo>
                  <a:lnTo>
                    <a:pt x="9831" y="2459"/>
                  </a:lnTo>
                  <a:lnTo>
                    <a:pt x="9831" y="2642"/>
                  </a:lnTo>
                  <a:lnTo>
                    <a:pt x="9868" y="2789"/>
                  </a:lnTo>
                  <a:lnTo>
                    <a:pt x="9941" y="2936"/>
                  </a:lnTo>
                  <a:lnTo>
                    <a:pt x="10015" y="3046"/>
                  </a:lnTo>
                  <a:lnTo>
                    <a:pt x="10051" y="3046"/>
                  </a:lnTo>
                  <a:lnTo>
                    <a:pt x="9941" y="3229"/>
                  </a:lnTo>
                  <a:lnTo>
                    <a:pt x="9648" y="3632"/>
                  </a:lnTo>
                  <a:lnTo>
                    <a:pt x="9575" y="3046"/>
                  </a:lnTo>
                  <a:lnTo>
                    <a:pt x="9611" y="3119"/>
                  </a:lnTo>
                  <a:lnTo>
                    <a:pt x="9648" y="3156"/>
                  </a:lnTo>
                  <a:lnTo>
                    <a:pt x="9721" y="3192"/>
                  </a:lnTo>
                  <a:lnTo>
                    <a:pt x="9795" y="3156"/>
                  </a:lnTo>
                  <a:lnTo>
                    <a:pt x="9868" y="3156"/>
                  </a:lnTo>
                  <a:lnTo>
                    <a:pt x="9905" y="3082"/>
                  </a:lnTo>
                  <a:lnTo>
                    <a:pt x="9905" y="3046"/>
                  </a:lnTo>
                  <a:lnTo>
                    <a:pt x="9905" y="2972"/>
                  </a:lnTo>
                  <a:lnTo>
                    <a:pt x="9868" y="2936"/>
                  </a:lnTo>
                  <a:lnTo>
                    <a:pt x="9831" y="2899"/>
                  </a:lnTo>
                  <a:lnTo>
                    <a:pt x="9758" y="2899"/>
                  </a:lnTo>
                  <a:lnTo>
                    <a:pt x="9758" y="2642"/>
                  </a:lnTo>
                  <a:lnTo>
                    <a:pt x="9721" y="2092"/>
                  </a:lnTo>
                  <a:lnTo>
                    <a:pt x="9685" y="2018"/>
                  </a:lnTo>
                  <a:lnTo>
                    <a:pt x="9587" y="2018"/>
                  </a:lnTo>
                  <a:lnTo>
                    <a:pt x="9611" y="1982"/>
                  </a:lnTo>
                  <a:lnTo>
                    <a:pt x="9721" y="1762"/>
                  </a:lnTo>
                  <a:lnTo>
                    <a:pt x="9831" y="1542"/>
                  </a:lnTo>
                  <a:lnTo>
                    <a:pt x="9941" y="1285"/>
                  </a:lnTo>
                  <a:close/>
                  <a:moveTo>
                    <a:pt x="9318" y="2385"/>
                  </a:moveTo>
                  <a:lnTo>
                    <a:pt x="9281" y="3119"/>
                  </a:lnTo>
                  <a:lnTo>
                    <a:pt x="9318" y="3889"/>
                  </a:lnTo>
                  <a:lnTo>
                    <a:pt x="9354" y="3963"/>
                  </a:lnTo>
                  <a:lnTo>
                    <a:pt x="9098" y="4183"/>
                  </a:lnTo>
                  <a:lnTo>
                    <a:pt x="9098" y="3963"/>
                  </a:lnTo>
                  <a:lnTo>
                    <a:pt x="9098" y="3743"/>
                  </a:lnTo>
                  <a:lnTo>
                    <a:pt x="9024" y="3302"/>
                  </a:lnTo>
                  <a:lnTo>
                    <a:pt x="8988" y="2715"/>
                  </a:lnTo>
                  <a:lnTo>
                    <a:pt x="9134" y="2569"/>
                  </a:lnTo>
                  <a:lnTo>
                    <a:pt x="9318" y="2385"/>
                  </a:lnTo>
                  <a:close/>
                  <a:moveTo>
                    <a:pt x="8107" y="3596"/>
                  </a:moveTo>
                  <a:lnTo>
                    <a:pt x="7997" y="3889"/>
                  </a:lnTo>
                  <a:lnTo>
                    <a:pt x="7924" y="4219"/>
                  </a:lnTo>
                  <a:lnTo>
                    <a:pt x="7887" y="3779"/>
                  </a:lnTo>
                  <a:lnTo>
                    <a:pt x="8107" y="3596"/>
                  </a:lnTo>
                  <a:close/>
                  <a:moveTo>
                    <a:pt x="8731" y="2972"/>
                  </a:moveTo>
                  <a:lnTo>
                    <a:pt x="8731" y="3302"/>
                  </a:lnTo>
                  <a:lnTo>
                    <a:pt x="8731" y="3816"/>
                  </a:lnTo>
                  <a:lnTo>
                    <a:pt x="8768" y="4109"/>
                  </a:lnTo>
                  <a:lnTo>
                    <a:pt x="8841" y="4366"/>
                  </a:lnTo>
                  <a:lnTo>
                    <a:pt x="8841" y="4403"/>
                  </a:lnTo>
                  <a:lnTo>
                    <a:pt x="8621" y="4586"/>
                  </a:lnTo>
                  <a:lnTo>
                    <a:pt x="8621" y="4586"/>
                  </a:lnTo>
                  <a:lnTo>
                    <a:pt x="8658" y="4219"/>
                  </a:lnTo>
                  <a:lnTo>
                    <a:pt x="8694" y="3816"/>
                  </a:lnTo>
                  <a:lnTo>
                    <a:pt x="8694" y="3449"/>
                  </a:lnTo>
                  <a:lnTo>
                    <a:pt x="8658" y="3082"/>
                  </a:lnTo>
                  <a:lnTo>
                    <a:pt x="8731" y="2972"/>
                  </a:lnTo>
                  <a:close/>
                  <a:moveTo>
                    <a:pt x="8364" y="3339"/>
                  </a:moveTo>
                  <a:lnTo>
                    <a:pt x="8254" y="4733"/>
                  </a:lnTo>
                  <a:lnTo>
                    <a:pt x="8291" y="4806"/>
                  </a:lnTo>
                  <a:lnTo>
                    <a:pt x="8291" y="4843"/>
                  </a:lnTo>
                  <a:lnTo>
                    <a:pt x="8217" y="4916"/>
                  </a:lnTo>
                  <a:lnTo>
                    <a:pt x="8181" y="4880"/>
                  </a:lnTo>
                  <a:lnTo>
                    <a:pt x="8327" y="3522"/>
                  </a:lnTo>
                  <a:lnTo>
                    <a:pt x="8291" y="3486"/>
                  </a:lnTo>
                  <a:lnTo>
                    <a:pt x="8254" y="3449"/>
                  </a:lnTo>
                  <a:lnTo>
                    <a:pt x="8364" y="3339"/>
                  </a:lnTo>
                  <a:close/>
                  <a:moveTo>
                    <a:pt x="7704" y="3963"/>
                  </a:moveTo>
                  <a:lnTo>
                    <a:pt x="7667" y="4329"/>
                  </a:lnTo>
                  <a:lnTo>
                    <a:pt x="7594" y="4696"/>
                  </a:lnTo>
                  <a:lnTo>
                    <a:pt x="7520" y="5026"/>
                  </a:lnTo>
                  <a:lnTo>
                    <a:pt x="7410" y="5393"/>
                  </a:lnTo>
                  <a:lnTo>
                    <a:pt x="7410" y="5467"/>
                  </a:lnTo>
                  <a:lnTo>
                    <a:pt x="7337" y="5430"/>
                  </a:lnTo>
                  <a:lnTo>
                    <a:pt x="7300" y="5430"/>
                  </a:lnTo>
                  <a:lnTo>
                    <a:pt x="7300" y="4990"/>
                  </a:lnTo>
                  <a:lnTo>
                    <a:pt x="7264" y="4696"/>
                  </a:lnTo>
                  <a:lnTo>
                    <a:pt x="7227" y="4366"/>
                  </a:lnTo>
                  <a:lnTo>
                    <a:pt x="7704" y="3963"/>
                  </a:lnTo>
                  <a:close/>
                  <a:moveTo>
                    <a:pt x="7044" y="4513"/>
                  </a:moveTo>
                  <a:lnTo>
                    <a:pt x="6970" y="5026"/>
                  </a:lnTo>
                  <a:lnTo>
                    <a:pt x="6970" y="5320"/>
                  </a:lnTo>
                  <a:lnTo>
                    <a:pt x="6970" y="5540"/>
                  </a:lnTo>
                  <a:lnTo>
                    <a:pt x="7007" y="5650"/>
                  </a:lnTo>
                  <a:lnTo>
                    <a:pt x="7080" y="5760"/>
                  </a:lnTo>
                  <a:lnTo>
                    <a:pt x="6677" y="6053"/>
                  </a:lnTo>
                  <a:lnTo>
                    <a:pt x="6677" y="6053"/>
                  </a:lnTo>
                  <a:lnTo>
                    <a:pt x="6713" y="5797"/>
                  </a:lnTo>
                  <a:lnTo>
                    <a:pt x="6750" y="5540"/>
                  </a:lnTo>
                  <a:lnTo>
                    <a:pt x="6750" y="5173"/>
                  </a:lnTo>
                  <a:lnTo>
                    <a:pt x="6677" y="4843"/>
                  </a:lnTo>
                  <a:lnTo>
                    <a:pt x="7044" y="4513"/>
                  </a:lnTo>
                  <a:close/>
                  <a:moveTo>
                    <a:pt x="6603" y="4916"/>
                  </a:moveTo>
                  <a:lnTo>
                    <a:pt x="6567" y="5173"/>
                  </a:lnTo>
                  <a:lnTo>
                    <a:pt x="6530" y="5430"/>
                  </a:lnTo>
                  <a:lnTo>
                    <a:pt x="6457" y="5613"/>
                  </a:lnTo>
                  <a:lnTo>
                    <a:pt x="6383" y="5760"/>
                  </a:lnTo>
                  <a:lnTo>
                    <a:pt x="6310" y="5943"/>
                  </a:lnTo>
                  <a:lnTo>
                    <a:pt x="6310" y="6127"/>
                  </a:lnTo>
                  <a:lnTo>
                    <a:pt x="6310" y="6200"/>
                  </a:lnTo>
                  <a:lnTo>
                    <a:pt x="6383" y="6237"/>
                  </a:lnTo>
                  <a:lnTo>
                    <a:pt x="5980" y="6494"/>
                  </a:lnTo>
                  <a:lnTo>
                    <a:pt x="6053" y="6090"/>
                  </a:lnTo>
                  <a:lnTo>
                    <a:pt x="6053" y="5760"/>
                  </a:lnTo>
                  <a:lnTo>
                    <a:pt x="6016" y="5393"/>
                  </a:lnTo>
                  <a:lnTo>
                    <a:pt x="6603" y="4916"/>
                  </a:lnTo>
                  <a:close/>
                  <a:moveTo>
                    <a:pt x="5870" y="5540"/>
                  </a:moveTo>
                  <a:lnTo>
                    <a:pt x="5796" y="5943"/>
                  </a:lnTo>
                  <a:lnTo>
                    <a:pt x="5686" y="6347"/>
                  </a:lnTo>
                  <a:lnTo>
                    <a:pt x="5613" y="6567"/>
                  </a:lnTo>
                  <a:lnTo>
                    <a:pt x="5613" y="6677"/>
                  </a:lnTo>
                  <a:lnTo>
                    <a:pt x="5613" y="6750"/>
                  </a:lnTo>
                  <a:lnTo>
                    <a:pt x="5173" y="7081"/>
                  </a:lnTo>
                  <a:lnTo>
                    <a:pt x="5393" y="5943"/>
                  </a:lnTo>
                  <a:lnTo>
                    <a:pt x="5870" y="5540"/>
                  </a:lnTo>
                  <a:close/>
                  <a:moveTo>
                    <a:pt x="9134" y="478"/>
                  </a:moveTo>
                  <a:lnTo>
                    <a:pt x="9428" y="588"/>
                  </a:lnTo>
                  <a:lnTo>
                    <a:pt x="9318" y="735"/>
                  </a:lnTo>
                  <a:lnTo>
                    <a:pt x="9318" y="845"/>
                  </a:lnTo>
                  <a:lnTo>
                    <a:pt x="9354" y="918"/>
                  </a:lnTo>
                  <a:lnTo>
                    <a:pt x="9428" y="955"/>
                  </a:lnTo>
                  <a:lnTo>
                    <a:pt x="9538" y="955"/>
                  </a:lnTo>
                  <a:lnTo>
                    <a:pt x="9538" y="1101"/>
                  </a:lnTo>
                  <a:lnTo>
                    <a:pt x="9465" y="1285"/>
                  </a:lnTo>
                  <a:lnTo>
                    <a:pt x="9318" y="1615"/>
                  </a:lnTo>
                  <a:lnTo>
                    <a:pt x="9134" y="1908"/>
                  </a:lnTo>
                  <a:lnTo>
                    <a:pt x="8914" y="2202"/>
                  </a:lnTo>
                  <a:lnTo>
                    <a:pt x="8841" y="2165"/>
                  </a:lnTo>
                  <a:lnTo>
                    <a:pt x="8804" y="2202"/>
                  </a:lnTo>
                  <a:lnTo>
                    <a:pt x="8768" y="2202"/>
                  </a:lnTo>
                  <a:lnTo>
                    <a:pt x="8731" y="2275"/>
                  </a:lnTo>
                  <a:lnTo>
                    <a:pt x="8731" y="2349"/>
                  </a:lnTo>
                  <a:lnTo>
                    <a:pt x="8364" y="2715"/>
                  </a:lnTo>
                  <a:lnTo>
                    <a:pt x="7740" y="3339"/>
                  </a:lnTo>
                  <a:lnTo>
                    <a:pt x="7667" y="3339"/>
                  </a:lnTo>
                  <a:lnTo>
                    <a:pt x="7667" y="3412"/>
                  </a:lnTo>
                  <a:lnTo>
                    <a:pt x="6493" y="4439"/>
                  </a:lnTo>
                  <a:lnTo>
                    <a:pt x="5650" y="5173"/>
                  </a:lnTo>
                  <a:lnTo>
                    <a:pt x="4806" y="5870"/>
                  </a:lnTo>
                  <a:lnTo>
                    <a:pt x="4769" y="5870"/>
                  </a:lnTo>
                  <a:lnTo>
                    <a:pt x="4733" y="5907"/>
                  </a:lnTo>
                  <a:lnTo>
                    <a:pt x="4623" y="6017"/>
                  </a:lnTo>
                  <a:lnTo>
                    <a:pt x="3889" y="6567"/>
                  </a:lnTo>
                  <a:lnTo>
                    <a:pt x="3852" y="6567"/>
                  </a:lnTo>
                  <a:lnTo>
                    <a:pt x="3816" y="6604"/>
                  </a:lnTo>
                  <a:lnTo>
                    <a:pt x="3632" y="6714"/>
                  </a:lnTo>
                  <a:lnTo>
                    <a:pt x="3339" y="6897"/>
                  </a:lnTo>
                  <a:lnTo>
                    <a:pt x="3155" y="7007"/>
                  </a:lnTo>
                  <a:lnTo>
                    <a:pt x="3045" y="7154"/>
                  </a:lnTo>
                  <a:lnTo>
                    <a:pt x="2972" y="7117"/>
                  </a:lnTo>
                  <a:lnTo>
                    <a:pt x="2605" y="6824"/>
                  </a:lnTo>
                  <a:lnTo>
                    <a:pt x="2312" y="6457"/>
                  </a:lnTo>
                  <a:lnTo>
                    <a:pt x="2128" y="6274"/>
                  </a:lnTo>
                  <a:lnTo>
                    <a:pt x="1945" y="6090"/>
                  </a:lnTo>
                  <a:lnTo>
                    <a:pt x="2202" y="5943"/>
                  </a:lnTo>
                  <a:lnTo>
                    <a:pt x="2458" y="5723"/>
                  </a:lnTo>
                  <a:lnTo>
                    <a:pt x="2605" y="5943"/>
                  </a:lnTo>
                  <a:lnTo>
                    <a:pt x="2825" y="6127"/>
                  </a:lnTo>
                  <a:lnTo>
                    <a:pt x="2935" y="6200"/>
                  </a:lnTo>
                  <a:lnTo>
                    <a:pt x="3082" y="6237"/>
                  </a:lnTo>
                  <a:lnTo>
                    <a:pt x="3229" y="6237"/>
                  </a:lnTo>
                  <a:lnTo>
                    <a:pt x="3339" y="6127"/>
                  </a:lnTo>
                  <a:lnTo>
                    <a:pt x="3375" y="6090"/>
                  </a:lnTo>
                  <a:lnTo>
                    <a:pt x="3412" y="6017"/>
                  </a:lnTo>
                  <a:lnTo>
                    <a:pt x="3375" y="5870"/>
                  </a:lnTo>
                  <a:lnTo>
                    <a:pt x="3339" y="5797"/>
                  </a:lnTo>
                  <a:lnTo>
                    <a:pt x="3265" y="5760"/>
                  </a:lnTo>
                  <a:lnTo>
                    <a:pt x="3119" y="5760"/>
                  </a:lnTo>
                  <a:lnTo>
                    <a:pt x="3082" y="5797"/>
                  </a:lnTo>
                  <a:lnTo>
                    <a:pt x="3082" y="5760"/>
                  </a:lnTo>
                  <a:lnTo>
                    <a:pt x="2935" y="5650"/>
                  </a:lnTo>
                  <a:lnTo>
                    <a:pt x="2752" y="5503"/>
                  </a:lnTo>
                  <a:lnTo>
                    <a:pt x="2825" y="5430"/>
                  </a:lnTo>
                  <a:lnTo>
                    <a:pt x="3302" y="4990"/>
                  </a:lnTo>
                  <a:lnTo>
                    <a:pt x="3375" y="5173"/>
                  </a:lnTo>
                  <a:lnTo>
                    <a:pt x="3449" y="5283"/>
                  </a:lnTo>
                  <a:lnTo>
                    <a:pt x="3559" y="5393"/>
                  </a:lnTo>
                  <a:lnTo>
                    <a:pt x="3669" y="5503"/>
                  </a:lnTo>
                  <a:lnTo>
                    <a:pt x="3816" y="5540"/>
                  </a:lnTo>
                  <a:lnTo>
                    <a:pt x="3926" y="5540"/>
                  </a:lnTo>
                  <a:lnTo>
                    <a:pt x="3999" y="5467"/>
                  </a:lnTo>
                  <a:lnTo>
                    <a:pt x="4036" y="5393"/>
                  </a:lnTo>
                  <a:lnTo>
                    <a:pt x="4036" y="5283"/>
                  </a:lnTo>
                  <a:lnTo>
                    <a:pt x="3889" y="5136"/>
                  </a:lnTo>
                  <a:lnTo>
                    <a:pt x="3742" y="4990"/>
                  </a:lnTo>
                  <a:lnTo>
                    <a:pt x="3632" y="4843"/>
                  </a:lnTo>
                  <a:lnTo>
                    <a:pt x="3595" y="4770"/>
                  </a:lnTo>
                  <a:lnTo>
                    <a:pt x="3595" y="4733"/>
                  </a:lnTo>
                  <a:lnTo>
                    <a:pt x="3926" y="4439"/>
                  </a:lnTo>
                  <a:lnTo>
                    <a:pt x="4146" y="4256"/>
                  </a:lnTo>
                  <a:lnTo>
                    <a:pt x="4182" y="4403"/>
                  </a:lnTo>
                  <a:lnTo>
                    <a:pt x="4256" y="4513"/>
                  </a:lnTo>
                  <a:lnTo>
                    <a:pt x="4329" y="4623"/>
                  </a:lnTo>
                  <a:lnTo>
                    <a:pt x="4439" y="4770"/>
                  </a:lnTo>
                  <a:lnTo>
                    <a:pt x="4586" y="4843"/>
                  </a:lnTo>
                  <a:lnTo>
                    <a:pt x="4696" y="4880"/>
                  </a:lnTo>
                  <a:lnTo>
                    <a:pt x="4806" y="4843"/>
                  </a:lnTo>
                  <a:lnTo>
                    <a:pt x="4843" y="4770"/>
                  </a:lnTo>
                  <a:lnTo>
                    <a:pt x="4879" y="4733"/>
                  </a:lnTo>
                  <a:lnTo>
                    <a:pt x="4879" y="4623"/>
                  </a:lnTo>
                  <a:lnTo>
                    <a:pt x="4843" y="4549"/>
                  </a:lnTo>
                  <a:lnTo>
                    <a:pt x="4769" y="4476"/>
                  </a:lnTo>
                  <a:lnTo>
                    <a:pt x="4623" y="4329"/>
                  </a:lnTo>
                  <a:lnTo>
                    <a:pt x="4513" y="4219"/>
                  </a:lnTo>
                  <a:lnTo>
                    <a:pt x="4476" y="4073"/>
                  </a:lnTo>
                  <a:lnTo>
                    <a:pt x="4476" y="3999"/>
                  </a:lnTo>
                  <a:lnTo>
                    <a:pt x="4989" y="3522"/>
                  </a:lnTo>
                  <a:lnTo>
                    <a:pt x="5063" y="3632"/>
                  </a:lnTo>
                  <a:lnTo>
                    <a:pt x="5173" y="3853"/>
                  </a:lnTo>
                  <a:lnTo>
                    <a:pt x="5356" y="4036"/>
                  </a:lnTo>
                  <a:lnTo>
                    <a:pt x="5430" y="4073"/>
                  </a:lnTo>
                  <a:lnTo>
                    <a:pt x="5503" y="4109"/>
                  </a:lnTo>
                  <a:lnTo>
                    <a:pt x="5576" y="4073"/>
                  </a:lnTo>
                  <a:lnTo>
                    <a:pt x="5650" y="4036"/>
                  </a:lnTo>
                  <a:lnTo>
                    <a:pt x="5686" y="3963"/>
                  </a:lnTo>
                  <a:lnTo>
                    <a:pt x="5686" y="3926"/>
                  </a:lnTo>
                  <a:lnTo>
                    <a:pt x="5686" y="3853"/>
                  </a:lnTo>
                  <a:lnTo>
                    <a:pt x="5650" y="3779"/>
                  </a:lnTo>
                  <a:lnTo>
                    <a:pt x="5246" y="3302"/>
                  </a:lnTo>
                  <a:lnTo>
                    <a:pt x="5980" y="2642"/>
                  </a:lnTo>
                  <a:lnTo>
                    <a:pt x="6016" y="2715"/>
                  </a:lnTo>
                  <a:lnTo>
                    <a:pt x="6163" y="3082"/>
                  </a:lnTo>
                  <a:lnTo>
                    <a:pt x="6200" y="3156"/>
                  </a:lnTo>
                  <a:lnTo>
                    <a:pt x="6237" y="3192"/>
                  </a:lnTo>
                  <a:lnTo>
                    <a:pt x="6383" y="3192"/>
                  </a:lnTo>
                  <a:lnTo>
                    <a:pt x="6457" y="3156"/>
                  </a:lnTo>
                  <a:lnTo>
                    <a:pt x="6493" y="3082"/>
                  </a:lnTo>
                  <a:lnTo>
                    <a:pt x="6530" y="3009"/>
                  </a:lnTo>
                  <a:lnTo>
                    <a:pt x="6493" y="2936"/>
                  </a:lnTo>
                  <a:lnTo>
                    <a:pt x="6383" y="2605"/>
                  </a:lnTo>
                  <a:lnTo>
                    <a:pt x="6273" y="2422"/>
                  </a:lnTo>
                  <a:lnTo>
                    <a:pt x="7007" y="1725"/>
                  </a:lnTo>
                  <a:lnTo>
                    <a:pt x="7044" y="1945"/>
                  </a:lnTo>
                  <a:lnTo>
                    <a:pt x="7080" y="2129"/>
                  </a:lnTo>
                  <a:lnTo>
                    <a:pt x="7154" y="2349"/>
                  </a:lnTo>
                  <a:lnTo>
                    <a:pt x="7227" y="2532"/>
                  </a:lnTo>
                  <a:lnTo>
                    <a:pt x="7300" y="2605"/>
                  </a:lnTo>
                  <a:lnTo>
                    <a:pt x="7410" y="2642"/>
                  </a:lnTo>
                  <a:lnTo>
                    <a:pt x="7557" y="2569"/>
                  </a:lnTo>
                  <a:lnTo>
                    <a:pt x="7630" y="2495"/>
                  </a:lnTo>
                  <a:lnTo>
                    <a:pt x="7667" y="2385"/>
                  </a:lnTo>
                  <a:lnTo>
                    <a:pt x="7667" y="2312"/>
                  </a:lnTo>
                  <a:lnTo>
                    <a:pt x="7630" y="2239"/>
                  </a:lnTo>
                  <a:lnTo>
                    <a:pt x="7557" y="2165"/>
                  </a:lnTo>
                  <a:lnTo>
                    <a:pt x="7484" y="2165"/>
                  </a:lnTo>
                  <a:lnTo>
                    <a:pt x="7337" y="1835"/>
                  </a:lnTo>
                  <a:lnTo>
                    <a:pt x="7227" y="1542"/>
                  </a:lnTo>
                  <a:lnTo>
                    <a:pt x="7740" y="1101"/>
                  </a:lnTo>
                  <a:lnTo>
                    <a:pt x="8217" y="735"/>
                  </a:lnTo>
                  <a:lnTo>
                    <a:pt x="8364" y="625"/>
                  </a:lnTo>
                  <a:lnTo>
                    <a:pt x="8511" y="551"/>
                  </a:lnTo>
                  <a:lnTo>
                    <a:pt x="8841" y="478"/>
                  </a:lnTo>
                  <a:close/>
                  <a:moveTo>
                    <a:pt x="3485" y="7264"/>
                  </a:moveTo>
                  <a:lnTo>
                    <a:pt x="3449" y="7447"/>
                  </a:lnTo>
                  <a:lnTo>
                    <a:pt x="3302" y="7337"/>
                  </a:lnTo>
                  <a:lnTo>
                    <a:pt x="3485" y="7264"/>
                  </a:lnTo>
                  <a:close/>
                  <a:moveTo>
                    <a:pt x="5099" y="6163"/>
                  </a:moveTo>
                  <a:lnTo>
                    <a:pt x="4733" y="7264"/>
                  </a:lnTo>
                  <a:lnTo>
                    <a:pt x="4733" y="7337"/>
                  </a:lnTo>
                  <a:lnTo>
                    <a:pt x="4586" y="7447"/>
                  </a:lnTo>
                  <a:lnTo>
                    <a:pt x="4586" y="7337"/>
                  </a:lnTo>
                  <a:lnTo>
                    <a:pt x="4586" y="7301"/>
                  </a:lnTo>
                  <a:lnTo>
                    <a:pt x="4623" y="6860"/>
                  </a:lnTo>
                  <a:lnTo>
                    <a:pt x="4733" y="6457"/>
                  </a:lnTo>
                  <a:lnTo>
                    <a:pt x="5026" y="6237"/>
                  </a:lnTo>
                  <a:lnTo>
                    <a:pt x="5099" y="6163"/>
                  </a:lnTo>
                  <a:close/>
                  <a:moveTo>
                    <a:pt x="4292" y="6750"/>
                  </a:moveTo>
                  <a:lnTo>
                    <a:pt x="4219" y="7117"/>
                  </a:lnTo>
                  <a:lnTo>
                    <a:pt x="4219" y="7484"/>
                  </a:lnTo>
                  <a:lnTo>
                    <a:pt x="4219" y="7594"/>
                  </a:lnTo>
                  <a:lnTo>
                    <a:pt x="4292" y="7631"/>
                  </a:lnTo>
                  <a:lnTo>
                    <a:pt x="3889" y="7924"/>
                  </a:lnTo>
                  <a:lnTo>
                    <a:pt x="3816" y="7851"/>
                  </a:lnTo>
                  <a:lnTo>
                    <a:pt x="3889" y="7777"/>
                  </a:lnTo>
                  <a:lnTo>
                    <a:pt x="3926" y="7667"/>
                  </a:lnTo>
                  <a:lnTo>
                    <a:pt x="3926" y="7594"/>
                  </a:lnTo>
                  <a:lnTo>
                    <a:pt x="3889" y="7521"/>
                  </a:lnTo>
                  <a:lnTo>
                    <a:pt x="3852" y="7484"/>
                  </a:lnTo>
                  <a:lnTo>
                    <a:pt x="3816" y="7484"/>
                  </a:lnTo>
                  <a:lnTo>
                    <a:pt x="3889" y="7227"/>
                  </a:lnTo>
                  <a:lnTo>
                    <a:pt x="3926" y="7007"/>
                  </a:lnTo>
                  <a:lnTo>
                    <a:pt x="3926" y="6970"/>
                  </a:lnTo>
                  <a:lnTo>
                    <a:pt x="4292" y="6750"/>
                  </a:lnTo>
                  <a:close/>
                  <a:moveTo>
                    <a:pt x="1101" y="6127"/>
                  </a:moveTo>
                  <a:lnTo>
                    <a:pt x="1358" y="6200"/>
                  </a:lnTo>
                  <a:lnTo>
                    <a:pt x="1578" y="6310"/>
                  </a:lnTo>
                  <a:lnTo>
                    <a:pt x="1761" y="6457"/>
                  </a:lnTo>
                  <a:lnTo>
                    <a:pt x="1945" y="6677"/>
                  </a:lnTo>
                  <a:lnTo>
                    <a:pt x="2312" y="7081"/>
                  </a:lnTo>
                  <a:lnTo>
                    <a:pt x="2715" y="7447"/>
                  </a:lnTo>
                  <a:lnTo>
                    <a:pt x="3155" y="7777"/>
                  </a:lnTo>
                  <a:lnTo>
                    <a:pt x="3339" y="7961"/>
                  </a:lnTo>
                  <a:lnTo>
                    <a:pt x="3522" y="8144"/>
                  </a:lnTo>
                  <a:lnTo>
                    <a:pt x="3522" y="8181"/>
                  </a:lnTo>
                  <a:lnTo>
                    <a:pt x="3485" y="8291"/>
                  </a:lnTo>
                  <a:lnTo>
                    <a:pt x="3485" y="8401"/>
                  </a:lnTo>
                  <a:lnTo>
                    <a:pt x="3559" y="8474"/>
                  </a:lnTo>
                  <a:lnTo>
                    <a:pt x="3669" y="8511"/>
                  </a:lnTo>
                  <a:lnTo>
                    <a:pt x="3669" y="8621"/>
                  </a:lnTo>
                  <a:lnTo>
                    <a:pt x="3669" y="8658"/>
                  </a:lnTo>
                  <a:lnTo>
                    <a:pt x="3595" y="8695"/>
                  </a:lnTo>
                  <a:lnTo>
                    <a:pt x="3229" y="8731"/>
                  </a:lnTo>
                  <a:lnTo>
                    <a:pt x="3009" y="8474"/>
                  </a:lnTo>
                  <a:lnTo>
                    <a:pt x="2825" y="8254"/>
                  </a:lnTo>
                  <a:lnTo>
                    <a:pt x="2165" y="7484"/>
                  </a:lnTo>
                  <a:lnTo>
                    <a:pt x="1615" y="6897"/>
                  </a:lnTo>
                  <a:lnTo>
                    <a:pt x="1321" y="6604"/>
                  </a:lnTo>
                  <a:lnTo>
                    <a:pt x="1174" y="6494"/>
                  </a:lnTo>
                  <a:lnTo>
                    <a:pt x="991" y="6420"/>
                  </a:lnTo>
                  <a:lnTo>
                    <a:pt x="1101" y="6127"/>
                  </a:lnTo>
                  <a:close/>
                  <a:moveTo>
                    <a:pt x="8731" y="1"/>
                  </a:moveTo>
                  <a:lnTo>
                    <a:pt x="8474" y="74"/>
                  </a:lnTo>
                  <a:lnTo>
                    <a:pt x="8217" y="184"/>
                  </a:lnTo>
                  <a:lnTo>
                    <a:pt x="7997" y="331"/>
                  </a:lnTo>
                  <a:lnTo>
                    <a:pt x="7777" y="478"/>
                  </a:lnTo>
                  <a:lnTo>
                    <a:pt x="7154" y="1028"/>
                  </a:lnTo>
                  <a:lnTo>
                    <a:pt x="6530" y="1578"/>
                  </a:lnTo>
                  <a:lnTo>
                    <a:pt x="4036" y="3779"/>
                  </a:lnTo>
                  <a:lnTo>
                    <a:pt x="2825" y="4843"/>
                  </a:lnTo>
                  <a:lnTo>
                    <a:pt x="2312" y="5283"/>
                  </a:lnTo>
                  <a:lnTo>
                    <a:pt x="2092" y="5540"/>
                  </a:lnTo>
                  <a:lnTo>
                    <a:pt x="1871" y="5797"/>
                  </a:lnTo>
                  <a:lnTo>
                    <a:pt x="1761" y="5833"/>
                  </a:lnTo>
                  <a:lnTo>
                    <a:pt x="1725" y="5943"/>
                  </a:lnTo>
                  <a:lnTo>
                    <a:pt x="1541" y="5833"/>
                  </a:lnTo>
                  <a:lnTo>
                    <a:pt x="1358" y="5797"/>
                  </a:lnTo>
                  <a:lnTo>
                    <a:pt x="1174" y="5760"/>
                  </a:lnTo>
                  <a:lnTo>
                    <a:pt x="954" y="5760"/>
                  </a:lnTo>
                  <a:lnTo>
                    <a:pt x="844" y="5797"/>
                  </a:lnTo>
                  <a:lnTo>
                    <a:pt x="771" y="5907"/>
                  </a:lnTo>
                  <a:lnTo>
                    <a:pt x="624" y="6420"/>
                  </a:lnTo>
                  <a:lnTo>
                    <a:pt x="624" y="6494"/>
                  </a:lnTo>
                  <a:lnTo>
                    <a:pt x="661" y="6567"/>
                  </a:lnTo>
                  <a:lnTo>
                    <a:pt x="698" y="6604"/>
                  </a:lnTo>
                  <a:lnTo>
                    <a:pt x="771" y="6640"/>
                  </a:lnTo>
                  <a:lnTo>
                    <a:pt x="918" y="6860"/>
                  </a:lnTo>
                  <a:lnTo>
                    <a:pt x="1101" y="7081"/>
                  </a:lnTo>
                  <a:lnTo>
                    <a:pt x="1505" y="7484"/>
                  </a:lnTo>
                  <a:lnTo>
                    <a:pt x="2385" y="8511"/>
                  </a:lnTo>
                  <a:lnTo>
                    <a:pt x="2715" y="8951"/>
                  </a:lnTo>
                  <a:lnTo>
                    <a:pt x="2935" y="9171"/>
                  </a:lnTo>
                  <a:lnTo>
                    <a:pt x="3155" y="9318"/>
                  </a:lnTo>
                  <a:lnTo>
                    <a:pt x="3302" y="9355"/>
                  </a:lnTo>
                  <a:lnTo>
                    <a:pt x="3412" y="9355"/>
                  </a:lnTo>
                  <a:lnTo>
                    <a:pt x="3522" y="9281"/>
                  </a:lnTo>
                  <a:lnTo>
                    <a:pt x="3595" y="9171"/>
                  </a:lnTo>
                  <a:lnTo>
                    <a:pt x="3816" y="9135"/>
                  </a:lnTo>
                  <a:lnTo>
                    <a:pt x="3962" y="9061"/>
                  </a:lnTo>
                  <a:lnTo>
                    <a:pt x="4072" y="8951"/>
                  </a:lnTo>
                  <a:lnTo>
                    <a:pt x="4146" y="8805"/>
                  </a:lnTo>
                  <a:lnTo>
                    <a:pt x="4146" y="8548"/>
                  </a:lnTo>
                  <a:lnTo>
                    <a:pt x="4109" y="8328"/>
                  </a:lnTo>
                  <a:lnTo>
                    <a:pt x="5320" y="7557"/>
                  </a:lnTo>
                  <a:lnTo>
                    <a:pt x="6530" y="6750"/>
                  </a:lnTo>
                  <a:lnTo>
                    <a:pt x="7667" y="5907"/>
                  </a:lnTo>
                  <a:lnTo>
                    <a:pt x="8804" y="5026"/>
                  </a:lnTo>
                  <a:lnTo>
                    <a:pt x="9281" y="4660"/>
                  </a:lnTo>
                  <a:lnTo>
                    <a:pt x="9721" y="4219"/>
                  </a:lnTo>
                  <a:lnTo>
                    <a:pt x="10125" y="3743"/>
                  </a:lnTo>
                  <a:lnTo>
                    <a:pt x="10308" y="3486"/>
                  </a:lnTo>
                  <a:lnTo>
                    <a:pt x="10455" y="3229"/>
                  </a:lnTo>
                  <a:lnTo>
                    <a:pt x="10602" y="2972"/>
                  </a:lnTo>
                  <a:lnTo>
                    <a:pt x="10712" y="2679"/>
                  </a:lnTo>
                  <a:lnTo>
                    <a:pt x="10785" y="2385"/>
                  </a:lnTo>
                  <a:lnTo>
                    <a:pt x="10822" y="2129"/>
                  </a:lnTo>
                  <a:lnTo>
                    <a:pt x="10822" y="1835"/>
                  </a:lnTo>
                  <a:lnTo>
                    <a:pt x="10785" y="1542"/>
                  </a:lnTo>
                  <a:lnTo>
                    <a:pt x="10675" y="1248"/>
                  </a:lnTo>
                  <a:lnTo>
                    <a:pt x="10528" y="955"/>
                  </a:lnTo>
                  <a:lnTo>
                    <a:pt x="10382" y="735"/>
                  </a:lnTo>
                  <a:lnTo>
                    <a:pt x="10198" y="515"/>
                  </a:lnTo>
                  <a:lnTo>
                    <a:pt x="9978" y="368"/>
                  </a:lnTo>
                  <a:lnTo>
                    <a:pt x="9758" y="221"/>
                  </a:lnTo>
                  <a:lnTo>
                    <a:pt x="9501" y="111"/>
                  </a:lnTo>
                  <a:lnTo>
                    <a:pt x="9281" y="38"/>
                  </a:lnTo>
                  <a:lnTo>
                    <a:pt x="8988" y="1"/>
                  </a:lnTo>
                  <a:close/>
                  <a:moveTo>
                    <a:pt x="1981" y="12399"/>
                  </a:moveTo>
                  <a:lnTo>
                    <a:pt x="1981" y="12509"/>
                  </a:lnTo>
                  <a:lnTo>
                    <a:pt x="1981" y="12656"/>
                  </a:lnTo>
                  <a:lnTo>
                    <a:pt x="1908" y="12913"/>
                  </a:lnTo>
                  <a:lnTo>
                    <a:pt x="1798" y="12913"/>
                  </a:lnTo>
                  <a:lnTo>
                    <a:pt x="1871" y="12656"/>
                  </a:lnTo>
                  <a:lnTo>
                    <a:pt x="1981" y="12399"/>
                  </a:lnTo>
                  <a:close/>
                  <a:moveTo>
                    <a:pt x="1651" y="9391"/>
                  </a:moveTo>
                  <a:lnTo>
                    <a:pt x="1688" y="9575"/>
                  </a:lnTo>
                  <a:lnTo>
                    <a:pt x="1908" y="10198"/>
                  </a:lnTo>
                  <a:lnTo>
                    <a:pt x="2348" y="11372"/>
                  </a:lnTo>
                  <a:lnTo>
                    <a:pt x="2422" y="11739"/>
                  </a:lnTo>
                  <a:lnTo>
                    <a:pt x="2458" y="12106"/>
                  </a:lnTo>
                  <a:lnTo>
                    <a:pt x="2422" y="12436"/>
                  </a:lnTo>
                  <a:lnTo>
                    <a:pt x="2348" y="12619"/>
                  </a:lnTo>
                  <a:lnTo>
                    <a:pt x="2275" y="12766"/>
                  </a:lnTo>
                  <a:lnTo>
                    <a:pt x="2312" y="12583"/>
                  </a:lnTo>
                  <a:lnTo>
                    <a:pt x="2275" y="12436"/>
                  </a:lnTo>
                  <a:lnTo>
                    <a:pt x="2202" y="12326"/>
                  </a:lnTo>
                  <a:lnTo>
                    <a:pt x="2128" y="12216"/>
                  </a:lnTo>
                  <a:lnTo>
                    <a:pt x="2018" y="12179"/>
                  </a:lnTo>
                  <a:lnTo>
                    <a:pt x="1871" y="12179"/>
                  </a:lnTo>
                  <a:lnTo>
                    <a:pt x="1835" y="12253"/>
                  </a:lnTo>
                  <a:lnTo>
                    <a:pt x="1835" y="12326"/>
                  </a:lnTo>
                  <a:lnTo>
                    <a:pt x="1578" y="12656"/>
                  </a:lnTo>
                  <a:lnTo>
                    <a:pt x="1505" y="12840"/>
                  </a:lnTo>
                  <a:lnTo>
                    <a:pt x="1431" y="13023"/>
                  </a:lnTo>
                  <a:lnTo>
                    <a:pt x="1358" y="13023"/>
                  </a:lnTo>
                  <a:lnTo>
                    <a:pt x="1578" y="12509"/>
                  </a:lnTo>
                  <a:lnTo>
                    <a:pt x="1761" y="11996"/>
                  </a:lnTo>
                  <a:lnTo>
                    <a:pt x="1761" y="11959"/>
                  </a:lnTo>
                  <a:lnTo>
                    <a:pt x="1725" y="11922"/>
                  </a:lnTo>
                  <a:lnTo>
                    <a:pt x="1688" y="11922"/>
                  </a:lnTo>
                  <a:lnTo>
                    <a:pt x="1651" y="11959"/>
                  </a:lnTo>
                  <a:lnTo>
                    <a:pt x="1321" y="12399"/>
                  </a:lnTo>
                  <a:lnTo>
                    <a:pt x="1028" y="12913"/>
                  </a:lnTo>
                  <a:lnTo>
                    <a:pt x="881" y="12840"/>
                  </a:lnTo>
                  <a:lnTo>
                    <a:pt x="881" y="12729"/>
                  </a:lnTo>
                  <a:lnTo>
                    <a:pt x="1028" y="12436"/>
                  </a:lnTo>
                  <a:lnTo>
                    <a:pt x="1174" y="12143"/>
                  </a:lnTo>
                  <a:lnTo>
                    <a:pt x="1358" y="11849"/>
                  </a:lnTo>
                  <a:lnTo>
                    <a:pt x="1541" y="11556"/>
                  </a:lnTo>
                  <a:lnTo>
                    <a:pt x="1541" y="11519"/>
                  </a:lnTo>
                  <a:lnTo>
                    <a:pt x="1505" y="11482"/>
                  </a:lnTo>
                  <a:lnTo>
                    <a:pt x="1468" y="11519"/>
                  </a:lnTo>
                  <a:lnTo>
                    <a:pt x="1138" y="11812"/>
                  </a:lnTo>
                  <a:lnTo>
                    <a:pt x="954" y="11996"/>
                  </a:lnTo>
                  <a:lnTo>
                    <a:pt x="808" y="12179"/>
                  </a:lnTo>
                  <a:lnTo>
                    <a:pt x="698" y="12399"/>
                  </a:lnTo>
                  <a:lnTo>
                    <a:pt x="588" y="12619"/>
                  </a:lnTo>
                  <a:lnTo>
                    <a:pt x="551" y="12583"/>
                  </a:lnTo>
                  <a:lnTo>
                    <a:pt x="624" y="12473"/>
                  </a:lnTo>
                  <a:lnTo>
                    <a:pt x="661" y="12363"/>
                  </a:lnTo>
                  <a:lnTo>
                    <a:pt x="1138" y="11629"/>
                  </a:lnTo>
                  <a:lnTo>
                    <a:pt x="1321" y="11262"/>
                  </a:lnTo>
                  <a:lnTo>
                    <a:pt x="1468" y="10859"/>
                  </a:lnTo>
                  <a:lnTo>
                    <a:pt x="1431" y="10822"/>
                  </a:lnTo>
                  <a:lnTo>
                    <a:pt x="1395" y="10822"/>
                  </a:lnTo>
                  <a:lnTo>
                    <a:pt x="1064" y="11189"/>
                  </a:lnTo>
                  <a:lnTo>
                    <a:pt x="734" y="11556"/>
                  </a:lnTo>
                  <a:lnTo>
                    <a:pt x="844" y="11372"/>
                  </a:lnTo>
                  <a:lnTo>
                    <a:pt x="1248" y="10749"/>
                  </a:lnTo>
                  <a:lnTo>
                    <a:pt x="1651" y="10125"/>
                  </a:lnTo>
                  <a:lnTo>
                    <a:pt x="1651" y="10052"/>
                  </a:lnTo>
                  <a:lnTo>
                    <a:pt x="1615" y="9978"/>
                  </a:lnTo>
                  <a:lnTo>
                    <a:pt x="1505" y="9978"/>
                  </a:lnTo>
                  <a:lnTo>
                    <a:pt x="1321" y="10162"/>
                  </a:lnTo>
                  <a:lnTo>
                    <a:pt x="1505" y="9795"/>
                  </a:lnTo>
                  <a:lnTo>
                    <a:pt x="1651" y="9391"/>
                  </a:lnTo>
                  <a:close/>
                  <a:moveTo>
                    <a:pt x="1541" y="8768"/>
                  </a:moveTo>
                  <a:lnTo>
                    <a:pt x="1468" y="8805"/>
                  </a:lnTo>
                  <a:lnTo>
                    <a:pt x="1395" y="8915"/>
                  </a:lnTo>
                  <a:lnTo>
                    <a:pt x="1395" y="9025"/>
                  </a:lnTo>
                  <a:lnTo>
                    <a:pt x="1395" y="9061"/>
                  </a:lnTo>
                  <a:lnTo>
                    <a:pt x="1211" y="9355"/>
                  </a:lnTo>
                  <a:lnTo>
                    <a:pt x="1101" y="9648"/>
                  </a:lnTo>
                  <a:lnTo>
                    <a:pt x="661" y="10602"/>
                  </a:lnTo>
                  <a:lnTo>
                    <a:pt x="294" y="11409"/>
                  </a:lnTo>
                  <a:lnTo>
                    <a:pt x="147" y="11812"/>
                  </a:lnTo>
                  <a:lnTo>
                    <a:pt x="37" y="12253"/>
                  </a:lnTo>
                  <a:lnTo>
                    <a:pt x="1" y="12399"/>
                  </a:lnTo>
                  <a:lnTo>
                    <a:pt x="1" y="12509"/>
                  </a:lnTo>
                  <a:lnTo>
                    <a:pt x="74" y="12729"/>
                  </a:lnTo>
                  <a:lnTo>
                    <a:pt x="221" y="12913"/>
                  </a:lnTo>
                  <a:lnTo>
                    <a:pt x="404" y="13096"/>
                  </a:lnTo>
                  <a:lnTo>
                    <a:pt x="441" y="13170"/>
                  </a:lnTo>
                  <a:lnTo>
                    <a:pt x="514" y="13206"/>
                  </a:lnTo>
                  <a:lnTo>
                    <a:pt x="588" y="13243"/>
                  </a:lnTo>
                  <a:lnTo>
                    <a:pt x="661" y="13243"/>
                  </a:lnTo>
                  <a:lnTo>
                    <a:pt x="734" y="13280"/>
                  </a:lnTo>
                  <a:lnTo>
                    <a:pt x="881" y="13353"/>
                  </a:lnTo>
                  <a:lnTo>
                    <a:pt x="954" y="13426"/>
                  </a:lnTo>
                  <a:lnTo>
                    <a:pt x="1101" y="13426"/>
                  </a:lnTo>
                  <a:lnTo>
                    <a:pt x="1431" y="13536"/>
                  </a:lnTo>
                  <a:lnTo>
                    <a:pt x="1468" y="13573"/>
                  </a:lnTo>
                  <a:lnTo>
                    <a:pt x="1688" y="13573"/>
                  </a:lnTo>
                  <a:lnTo>
                    <a:pt x="1908" y="13536"/>
                  </a:lnTo>
                  <a:lnTo>
                    <a:pt x="2128" y="13463"/>
                  </a:lnTo>
                  <a:lnTo>
                    <a:pt x="2312" y="13390"/>
                  </a:lnTo>
                  <a:lnTo>
                    <a:pt x="2495" y="13280"/>
                  </a:lnTo>
                  <a:lnTo>
                    <a:pt x="2605" y="13133"/>
                  </a:lnTo>
                  <a:lnTo>
                    <a:pt x="2715" y="12986"/>
                  </a:lnTo>
                  <a:lnTo>
                    <a:pt x="2788" y="12840"/>
                  </a:lnTo>
                  <a:lnTo>
                    <a:pt x="2862" y="12693"/>
                  </a:lnTo>
                  <a:lnTo>
                    <a:pt x="2935" y="12326"/>
                  </a:lnTo>
                  <a:lnTo>
                    <a:pt x="2935" y="11959"/>
                  </a:lnTo>
                  <a:lnTo>
                    <a:pt x="2862" y="11592"/>
                  </a:lnTo>
                  <a:lnTo>
                    <a:pt x="2788" y="11226"/>
                  </a:lnTo>
                  <a:lnTo>
                    <a:pt x="2678" y="10895"/>
                  </a:lnTo>
                  <a:lnTo>
                    <a:pt x="2055" y="9061"/>
                  </a:lnTo>
                  <a:lnTo>
                    <a:pt x="1981" y="8951"/>
                  </a:lnTo>
                  <a:lnTo>
                    <a:pt x="1871" y="8878"/>
                  </a:lnTo>
                  <a:lnTo>
                    <a:pt x="1761" y="8805"/>
                  </a:lnTo>
                  <a:lnTo>
                    <a:pt x="1651" y="8768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" name="Google Shape;348;p6"/>
            <p:cNvSpPr/>
            <p:nvPr/>
          </p:nvSpPr>
          <p:spPr>
            <a:xfrm>
              <a:off x="6351100" y="3281600"/>
              <a:ext cx="366850" cy="361350"/>
            </a:xfrm>
            <a:custGeom>
              <a:avLst/>
              <a:gdLst/>
              <a:ahLst/>
              <a:cxnLst/>
              <a:rect l="l" t="t" r="r" b="b"/>
              <a:pathLst>
                <a:path w="14674" h="14454" extrusionOk="0">
                  <a:moveTo>
                    <a:pt x="7887" y="3779"/>
                  </a:moveTo>
                  <a:lnTo>
                    <a:pt x="7961" y="3816"/>
                  </a:lnTo>
                  <a:lnTo>
                    <a:pt x="8071" y="3889"/>
                  </a:lnTo>
                  <a:lnTo>
                    <a:pt x="8218" y="4072"/>
                  </a:lnTo>
                  <a:lnTo>
                    <a:pt x="8291" y="4292"/>
                  </a:lnTo>
                  <a:lnTo>
                    <a:pt x="8364" y="4513"/>
                  </a:lnTo>
                  <a:lnTo>
                    <a:pt x="8401" y="4696"/>
                  </a:lnTo>
                  <a:lnTo>
                    <a:pt x="8401" y="4916"/>
                  </a:lnTo>
                  <a:lnTo>
                    <a:pt x="8401" y="5099"/>
                  </a:lnTo>
                  <a:lnTo>
                    <a:pt x="8291" y="5283"/>
                  </a:lnTo>
                  <a:lnTo>
                    <a:pt x="8144" y="4659"/>
                  </a:lnTo>
                  <a:lnTo>
                    <a:pt x="8034" y="4219"/>
                  </a:lnTo>
                  <a:lnTo>
                    <a:pt x="7961" y="3999"/>
                  </a:lnTo>
                  <a:lnTo>
                    <a:pt x="7887" y="3779"/>
                  </a:lnTo>
                  <a:close/>
                  <a:moveTo>
                    <a:pt x="4329" y="5063"/>
                  </a:moveTo>
                  <a:lnTo>
                    <a:pt x="4476" y="5209"/>
                  </a:lnTo>
                  <a:lnTo>
                    <a:pt x="4586" y="5356"/>
                  </a:lnTo>
                  <a:lnTo>
                    <a:pt x="4696" y="5503"/>
                  </a:lnTo>
                  <a:lnTo>
                    <a:pt x="4769" y="5686"/>
                  </a:lnTo>
                  <a:lnTo>
                    <a:pt x="4769" y="5870"/>
                  </a:lnTo>
                  <a:lnTo>
                    <a:pt x="4769" y="6053"/>
                  </a:lnTo>
                  <a:lnTo>
                    <a:pt x="4659" y="6126"/>
                  </a:lnTo>
                  <a:lnTo>
                    <a:pt x="4549" y="6237"/>
                  </a:lnTo>
                  <a:lnTo>
                    <a:pt x="4439" y="5980"/>
                  </a:lnTo>
                  <a:lnTo>
                    <a:pt x="4329" y="5686"/>
                  </a:lnTo>
                  <a:lnTo>
                    <a:pt x="4293" y="5393"/>
                  </a:lnTo>
                  <a:lnTo>
                    <a:pt x="4293" y="5209"/>
                  </a:lnTo>
                  <a:lnTo>
                    <a:pt x="4293" y="5136"/>
                  </a:lnTo>
                  <a:lnTo>
                    <a:pt x="4329" y="5063"/>
                  </a:lnTo>
                  <a:close/>
                  <a:moveTo>
                    <a:pt x="6604" y="7594"/>
                  </a:moveTo>
                  <a:lnTo>
                    <a:pt x="6714" y="7667"/>
                  </a:lnTo>
                  <a:lnTo>
                    <a:pt x="6787" y="7814"/>
                  </a:lnTo>
                  <a:lnTo>
                    <a:pt x="6934" y="8071"/>
                  </a:lnTo>
                  <a:lnTo>
                    <a:pt x="7337" y="8694"/>
                  </a:lnTo>
                  <a:lnTo>
                    <a:pt x="7117" y="8878"/>
                  </a:lnTo>
                  <a:lnTo>
                    <a:pt x="7080" y="8768"/>
                  </a:lnTo>
                  <a:lnTo>
                    <a:pt x="6860" y="8474"/>
                  </a:lnTo>
                  <a:lnTo>
                    <a:pt x="6677" y="8144"/>
                  </a:lnTo>
                  <a:lnTo>
                    <a:pt x="6567" y="7887"/>
                  </a:lnTo>
                  <a:lnTo>
                    <a:pt x="6420" y="7667"/>
                  </a:lnTo>
                  <a:lnTo>
                    <a:pt x="6604" y="7594"/>
                  </a:lnTo>
                  <a:close/>
                  <a:moveTo>
                    <a:pt x="5283" y="8107"/>
                  </a:moveTo>
                  <a:lnTo>
                    <a:pt x="5356" y="8144"/>
                  </a:lnTo>
                  <a:lnTo>
                    <a:pt x="5833" y="9428"/>
                  </a:lnTo>
                  <a:lnTo>
                    <a:pt x="5650" y="9501"/>
                  </a:lnTo>
                  <a:lnTo>
                    <a:pt x="5686" y="9318"/>
                  </a:lnTo>
                  <a:lnTo>
                    <a:pt x="5650" y="9208"/>
                  </a:lnTo>
                  <a:lnTo>
                    <a:pt x="5613" y="9061"/>
                  </a:lnTo>
                  <a:lnTo>
                    <a:pt x="5503" y="8768"/>
                  </a:lnTo>
                  <a:lnTo>
                    <a:pt x="5246" y="8107"/>
                  </a:lnTo>
                  <a:close/>
                  <a:moveTo>
                    <a:pt x="7337" y="9905"/>
                  </a:moveTo>
                  <a:lnTo>
                    <a:pt x="7337" y="10235"/>
                  </a:lnTo>
                  <a:lnTo>
                    <a:pt x="7190" y="9978"/>
                  </a:lnTo>
                  <a:lnTo>
                    <a:pt x="7337" y="9905"/>
                  </a:lnTo>
                  <a:close/>
                  <a:moveTo>
                    <a:pt x="9721" y="9061"/>
                  </a:moveTo>
                  <a:lnTo>
                    <a:pt x="9832" y="9281"/>
                  </a:lnTo>
                  <a:lnTo>
                    <a:pt x="9942" y="9501"/>
                  </a:lnTo>
                  <a:lnTo>
                    <a:pt x="10052" y="9685"/>
                  </a:lnTo>
                  <a:lnTo>
                    <a:pt x="10162" y="9868"/>
                  </a:lnTo>
                  <a:lnTo>
                    <a:pt x="10198" y="10015"/>
                  </a:lnTo>
                  <a:lnTo>
                    <a:pt x="10198" y="10161"/>
                  </a:lnTo>
                  <a:lnTo>
                    <a:pt x="10198" y="10308"/>
                  </a:lnTo>
                  <a:lnTo>
                    <a:pt x="10125" y="10455"/>
                  </a:lnTo>
                  <a:lnTo>
                    <a:pt x="10052" y="10345"/>
                  </a:lnTo>
                  <a:lnTo>
                    <a:pt x="9978" y="10308"/>
                  </a:lnTo>
                  <a:lnTo>
                    <a:pt x="9758" y="9758"/>
                  </a:lnTo>
                  <a:lnTo>
                    <a:pt x="9685" y="9464"/>
                  </a:lnTo>
                  <a:lnTo>
                    <a:pt x="9575" y="9171"/>
                  </a:lnTo>
                  <a:lnTo>
                    <a:pt x="9648" y="9134"/>
                  </a:lnTo>
                  <a:lnTo>
                    <a:pt x="9721" y="9061"/>
                  </a:lnTo>
                  <a:close/>
                  <a:moveTo>
                    <a:pt x="7667" y="9758"/>
                  </a:moveTo>
                  <a:lnTo>
                    <a:pt x="7777" y="9795"/>
                  </a:lnTo>
                  <a:lnTo>
                    <a:pt x="7924" y="9868"/>
                  </a:lnTo>
                  <a:lnTo>
                    <a:pt x="8071" y="10015"/>
                  </a:lnTo>
                  <a:lnTo>
                    <a:pt x="8181" y="10235"/>
                  </a:lnTo>
                  <a:lnTo>
                    <a:pt x="8291" y="10638"/>
                  </a:lnTo>
                  <a:lnTo>
                    <a:pt x="8328" y="10822"/>
                  </a:lnTo>
                  <a:lnTo>
                    <a:pt x="8328" y="10968"/>
                  </a:lnTo>
                  <a:lnTo>
                    <a:pt x="8291" y="11115"/>
                  </a:lnTo>
                  <a:lnTo>
                    <a:pt x="8181" y="11189"/>
                  </a:lnTo>
                  <a:lnTo>
                    <a:pt x="8181" y="11115"/>
                  </a:lnTo>
                  <a:lnTo>
                    <a:pt x="8144" y="11005"/>
                  </a:lnTo>
                  <a:lnTo>
                    <a:pt x="8071" y="10968"/>
                  </a:lnTo>
                  <a:lnTo>
                    <a:pt x="7997" y="10895"/>
                  </a:lnTo>
                  <a:lnTo>
                    <a:pt x="7887" y="10675"/>
                  </a:lnTo>
                  <a:lnTo>
                    <a:pt x="7814" y="10382"/>
                  </a:lnTo>
                  <a:lnTo>
                    <a:pt x="7741" y="9831"/>
                  </a:lnTo>
                  <a:lnTo>
                    <a:pt x="7667" y="9758"/>
                  </a:lnTo>
                  <a:close/>
                  <a:moveTo>
                    <a:pt x="10162" y="1321"/>
                  </a:moveTo>
                  <a:lnTo>
                    <a:pt x="10198" y="1541"/>
                  </a:lnTo>
                  <a:lnTo>
                    <a:pt x="10272" y="1725"/>
                  </a:lnTo>
                  <a:lnTo>
                    <a:pt x="10455" y="2092"/>
                  </a:lnTo>
                  <a:lnTo>
                    <a:pt x="10932" y="3229"/>
                  </a:lnTo>
                  <a:lnTo>
                    <a:pt x="10969" y="3302"/>
                  </a:lnTo>
                  <a:lnTo>
                    <a:pt x="10749" y="3375"/>
                  </a:lnTo>
                  <a:lnTo>
                    <a:pt x="10528" y="3449"/>
                  </a:lnTo>
                  <a:lnTo>
                    <a:pt x="9758" y="3742"/>
                  </a:lnTo>
                  <a:lnTo>
                    <a:pt x="8988" y="4146"/>
                  </a:lnTo>
                  <a:lnTo>
                    <a:pt x="8841" y="4219"/>
                  </a:lnTo>
                  <a:lnTo>
                    <a:pt x="8731" y="4329"/>
                  </a:lnTo>
                  <a:lnTo>
                    <a:pt x="8658" y="4072"/>
                  </a:lnTo>
                  <a:lnTo>
                    <a:pt x="8511" y="3816"/>
                  </a:lnTo>
                  <a:lnTo>
                    <a:pt x="8364" y="3595"/>
                  </a:lnTo>
                  <a:lnTo>
                    <a:pt x="8254" y="3522"/>
                  </a:lnTo>
                  <a:lnTo>
                    <a:pt x="8144" y="3449"/>
                  </a:lnTo>
                  <a:lnTo>
                    <a:pt x="7997" y="3412"/>
                  </a:lnTo>
                  <a:lnTo>
                    <a:pt x="7851" y="3375"/>
                  </a:lnTo>
                  <a:lnTo>
                    <a:pt x="7777" y="3375"/>
                  </a:lnTo>
                  <a:lnTo>
                    <a:pt x="7704" y="3412"/>
                  </a:lnTo>
                  <a:lnTo>
                    <a:pt x="7667" y="3485"/>
                  </a:lnTo>
                  <a:lnTo>
                    <a:pt x="7667" y="3559"/>
                  </a:lnTo>
                  <a:lnTo>
                    <a:pt x="7484" y="3595"/>
                  </a:lnTo>
                  <a:lnTo>
                    <a:pt x="7337" y="3706"/>
                  </a:lnTo>
                  <a:lnTo>
                    <a:pt x="7190" y="3852"/>
                  </a:lnTo>
                  <a:lnTo>
                    <a:pt x="7044" y="3999"/>
                  </a:lnTo>
                  <a:lnTo>
                    <a:pt x="7007" y="4109"/>
                  </a:lnTo>
                  <a:lnTo>
                    <a:pt x="7044" y="4219"/>
                  </a:lnTo>
                  <a:lnTo>
                    <a:pt x="7264" y="4696"/>
                  </a:lnTo>
                  <a:lnTo>
                    <a:pt x="7080" y="4769"/>
                  </a:lnTo>
                  <a:lnTo>
                    <a:pt x="6310" y="5026"/>
                  </a:lnTo>
                  <a:lnTo>
                    <a:pt x="5576" y="5283"/>
                  </a:lnTo>
                  <a:lnTo>
                    <a:pt x="5320" y="5356"/>
                  </a:lnTo>
                  <a:lnTo>
                    <a:pt x="5210" y="5393"/>
                  </a:lnTo>
                  <a:lnTo>
                    <a:pt x="5136" y="5466"/>
                  </a:lnTo>
                  <a:lnTo>
                    <a:pt x="5100" y="5356"/>
                  </a:lnTo>
                  <a:lnTo>
                    <a:pt x="4916" y="5063"/>
                  </a:lnTo>
                  <a:lnTo>
                    <a:pt x="4806" y="4879"/>
                  </a:lnTo>
                  <a:lnTo>
                    <a:pt x="4659" y="4733"/>
                  </a:lnTo>
                  <a:lnTo>
                    <a:pt x="4513" y="4623"/>
                  </a:lnTo>
                  <a:lnTo>
                    <a:pt x="4329" y="4549"/>
                  </a:lnTo>
                  <a:lnTo>
                    <a:pt x="4183" y="4513"/>
                  </a:lnTo>
                  <a:lnTo>
                    <a:pt x="4036" y="4586"/>
                  </a:lnTo>
                  <a:lnTo>
                    <a:pt x="3852" y="4586"/>
                  </a:lnTo>
                  <a:lnTo>
                    <a:pt x="3779" y="4623"/>
                  </a:lnTo>
                  <a:lnTo>
                    <a:pt x="3742" y="4696"/>
                  </a:lnTo>
                  <a:lnTo>
                    <a:pt x="3706" y="4989"/>
                  </a:lnTo>
                  <a:lnTo>
                    <a:pt x="3706" y="5283"/>
                  </a:lnTo>
                  <a:lnTo>
                    <a:pt x="3742" y="5576"/>
                  </a:lnTo>
                  <a:lnTo>
                    <a:pt x="3816" y="5870"/>
                  </a:lnTo>
                  <a:lnTo>
                    <a:pt x="3596" y="5833"/>
                  </a:lnTo>
                  <a:lnTo>
                    <a:pt x="3376" y="5870"/>
                  </a:lnTo>
                  <a:lnTo>
                    <a:pt x="2972" y="6016"/>
                  </a:lnTo>
                  <a:lnTo>
                    <a:pt x="2422" y="6163"/>
                  </a:lnTo>
                  <a:lnTo>
                    <a:pt x="2165" y="6273"/>
                  </a:lnTo>
                  <a:lnTo>
                    <a:pt x="2055" y="6347"/>
                  </a:lnTo>
                  <a:lnTo>
                    <a:pt x="1945" y="6457"/>
                  </a:lnTo>
                  <a:lnTo>
                    <a:pt x="1945" y="6530"/>
                  </a:lnTo>
                  <a:lnTo>
                    <a:pt x="1982" y="6567"/>
                  </a:lnTo>
                  <a:lnTo>
                    <a:pt x="2238" y="6603"/>
                  </a:lnTo>
                  <a:lnTo>
                    <a:pt x="2459" y="6567"/>
                  </a:lnTo>
                  <a:lnTo>
                    <a:pt x="2972" y="6457"/>
                  </a:lnTo>
                  <a:lnTo>
                    <a:pt x="3449" y="6347"/>
                  </a:lnTo>
                  <a:lnTo>
                    <a:pt x="3706" y="6237"/>
                  </a:lnTo>
                  <a:lnTo>
                    <a:pt x="3816" y="6163"/>
                  </a:lnTo>
                  <a:lnTo>
                    <a:pt x="3889" y="6090"/>
                  </a:lnTo>
                  <a:lnTo>
                    <a:pt x="4073" y="6383"/>
                  </a:lnTo>
                  <a:lnTo>
                    <a:pt x="4256" y="6677"/>
                  </a:lnTo>
                  <a:lnTo>
                    <a:pt x="4293" y="6713"/>
                  </a:lnTo>
                  <a:lnTo>
                    <a:pt x="4366" y="6823"/>
                  </a:lnTo>
                  <a:lnTo>
                    <a:pt x="4549" y="6970"/>
                  </a:lnTo>
                  <a:lnTo>
                    <a:pt x="4659" y="7007"/>
                  </a:lnTo>
                  <a:lnTo>
                    <a:pt x="4733" y="7044"/>
                  </a:lnTo>
                  <a:lnTo>
                    <a:pt x="4806" y="7007"/>
                  </a:lnTo>
                  <a:lnTo>
                    <a:pt x="4879" y="6933"/>
                  </a:lnTo>
                  <a:lnTo>
                    <a:pt x="5063" y="6640"/>
                  </a:lnTo>
                  <a:lnTo>
                    <a:pt x="5173" y="6347"/>
                  </a:lnTo>
                  <a:lnTo>
                    <a:pt x="5210" y="6053"/>
                  </a:lnTo>
                  <a:lnTo>
                    <a:pt x="5210" y="5760"/>
                  </a:lnTo>
                  <a:lnTo>
                    <a:pt x="5320" y="5760"/>
                  </a:lnTo>
                  <a:lnTo>
                    <a:pt x="5430" y="5723"/>
                  </a:lnTo>
                  <a:lnTo>
                    <a:pt x="5686" y="5650"/>
                  </a:lnTo>
                  <a:lnTo>
                    <a:pt x="6457" y="5430"/>
                  </a:lnTo>
                  <a:lnTo>
                    <a:pt x="7190" y="5173"/>
                  </a:lnTo>
                  <a:lnTo>
                    <a:pt x="7447" y="5063"/>
                  </a:lnTo>
                  <a:lnTo>
                    <a:pt x="7631" y="5430"/>
                  </a:lnTo>
                  <a:lnTo>
                    <a:pt x="7704" y="5613"/>
                  </a:lnTo>
                  <a:lnTo>
                    <a:pt x="7814" y="5760"/>
                  </a:lnTo>
                  <a:lnTo>
                    <a:pt x="7924" y="5833"/>
                  </a:lnTo>
                  <a:lnTo>
                    <a:pt x="8218" y="5833"/>
                  </a:lnTo>
                  <a:lnTo>
                    <a:pt x="8328" y="5760"/>
                  </a:lnTo>
                  <a:lnTo>
                    <a:pt x="8548" y="5576"/>
                  </a:lnTo>
                  <a:lnTo>
                    <a:pt x="8731" y="5356"/>
                  </a:lnTo>
                  <a:lnTo>
                    <a:pt x="8804" y="5173"/>
                  </a:lnTo>
                  <a:lnTo>
                    <a:pt x="8841" y="4989"/>
                  </a:lnTo>
                  <a:lnTo>
                    <a:pt x="8841" y="4806"/>
                  </a:lnTo>
                  <a:lnTo>
                    <a:pt x="8804" y="4586"/>
                  </a:lnTo>
                  <a:lnTo>
                    <a:pt x="8914" y="4586"/>
                  </a:lnTo>
                  <a:lnTo>
                    <a:pt x="9061" y="4513"/>
                  </a:lnTo>
                  <a:lnTo>
                    <a:pt x="9942" y="4109"/>
                  </a:lnTo>
                  <a:lnTo>
                    <a:pt x="10639" y="3852"/>
                  </a:lnTo>
                  <a:lnTo>
                    <a:pt x="10895" y="3742"/>
                  </a:lnTo>
                  <a:lnTo>
                    <a:pt x="11115" y="3669"/>
                  </a:lnTo>
                  <a:lnTo>
                    <a:pt x="11519" y="4586"/>
                  </a:lnTo>
                  <a:lnTo>
                    <a:pt x="11849" y="5540"/>
                  </a:lnTo>
                  <a:lnTo>
                    <a:pt x="12069" y="6237"/>
                  </a:lnTo>
                  <a:lnTo>
                    <a:pt x="12032" y="6347"/>
                  </a:lnTo>
                  <a:lnTo>
                    <a:pt x="11996" y="6457"/>
                  </a:lnTo>
                  <a:lnTo>
                    <a:pt x="11959" y="6457"/>
                  </a:lnTo>
                  <a:lnTo>
                    <a:pt x="11592" y="6603"/>
                  </a:lnTo>
                  <a:lnTo>
                    <a:pt x="10969" y="6787"/>
                  </a:lnTo>
                  <a:lnTo>
                    <a:pt x="9685" y="7227"/>
                  </a:lnTo>
                  <a:lnTo>
                    <a:pt x="8438" y="7630"/>
                  </a:lnTo>
                  <a:lnTo>
                    <a:pt x="7887" y="7777"/>
                  </a:lnTo>
                  <a:lnTo>
                    <a:pt x="7631" y="7924"/>
                  </a:lnTo>
                  <a:lnTo>
                    <a:pt x="7521" y="7997"/>
                  </a:lnTo>
                  <a:lnTo>
                    <a:pt x="7447" y="8107"/>
                  </a:lnTo>
                  <a:lnTo>
                    <a:pt x="7447" y="8144"/>
                  </a:lnTo>
                  <a:lnTo>
                    <a:pt x="7631" y="8181"/>
                  </a:lnTo>
                  <a:lnTo>
                    <a:pt x="7997" y="8181"/>
                  </a:lnTo>
                  <a:lnTo>
                    <a:pt x="8181" y="8107"/>
                  </a:lnTo>
                  <a:lnTo>
                    <a:pt x="8914" y="7887"/>
                  </a:lnTo>
                  <a:lnTo>
                    <a:pt x="10565" y="7374"/>
                  </a:lnTo>
                  <a:lnTo>
                    <a:pt x="12216" y="6860"/>
                  </a:lnTo>
                  <a:lnTo>
                    <a:pt x="12289" y="6823"/>
                  </a:lnTo>
                  <a:lnTo>
                    <a:pt x="12546" y="7777"/>
                  </a:lnTo>
                  <a:lnTo>
                    <a:pt x="12766" y="8474"/>
                  </a:lnTo>
                  <a:lnTo>
                    <a:pt x="12729" y="8511"/>
                  </a:lnTo>
                  <a:lnTo>
                    <a:pt x="12693" y="8584"/>
                  </a:lnTo>
                  <a:lnTo>
                    <a:pt x="11629" y="8988"/>
                  </a:lnTo>
                  <a:lnTo>
                    <a:pt x="11042" y="9208"/>
                  </a:lnTo>
                  <a:lnTo>
                    <a:pt x="10859" y="9281"/>
                  </a:lnTo>
                  <a:lnTo>
                    <a:pt x="10749" y="9391"/>
                  </a:lnTo>
                  <a:lnTo>
                    <a:pt x="10455" y="9575"/>
                  </a:lnTo>
                  <a:lnTo>
                    <a:pt x="10455" y="9611"/>
                  </a:lnTo>
                  <a:lnTo>
                    <a:pt x="10418" y="9501"/>
                  </a:lnTo>
                  <a:lnTo>
                    <a:pt x="10198" y="9024"/>
                  </a:lnTo>
                  <a:lnTo>
                    <a:pt x="10052" y="8804"/>
                  </a:lnTo>
                  <a:lnTo>
                    <a:pt x="9942" y="8731"/>
                  </a:lnTo>
                  <a:lnTo>
                    <a:pt x="9832" y="8694"/>
                  </a:lnTo>
                  <a:lnTo>
                    <a:pt x="9758" y="8694"/>
                  </a:lnTo>
                  <a:lnTo>
                    <a:pt x="9721" y="8768"/>
                  </a:lnTo>
                  <a:lnTo>
                    <a:pt x="9685" y="8841"/>
                  </a:lnTo>
                  <a:lnTo>
                    <a:pt x="9501" y="8841"/>
                  </a:lnTo>
                  <a:lnTo>
                    <a:pt x="9355" y="8804"/>
                  </a:lnTo>
                  <a:lnTo>
                    <a:pt x="9208" y="8841"/>
                  </a:lnTo>
                  <a:lnTo>
                    <a:pt x="9061" y="8878"/>
                  </a:lnTo>
                  <a:lnTo>
                    <a:pt x="8988" y="8988"/>
                  </a:lnTo>
                  <a:lnTo>
                    <a:pt x="8914" y="9098"/>
                  </a:lnTo>
                  <a:lnTo>
                    <a:pt x="8914" y="9208"/>
                  </a:lnTo>
                  <a:lnTo>
                    <a:pt x="9025" y="9611"/>
                  </a:lnTo>
                  <a:lnTo>
                    <a:pt x="9135" y="10051"/>
                  </a:lnTo>
                  <a:lnTo>
                    <a:pt x="8694" y="10161"/>
                  </a:lnTo>
                  <a:lnTo>
                    <a:pt x="8658" y="10198"/>
                  </a:lnTo>
                  <a:lnTo>
                    <a:pt x="8621" y="10235"/>
                  </a:lnTo>
                  <a:lnTo>
                    <a:pt x="8584" y="10345"/>
                  </a:lnTo>
                  <a:lnTo>
                    <a:pt x="8511" y="10125"/>
                  </a:lnTo>
                  <a:lnTo>
                    <a:pt x="8401" y="9905"/>
                  </a:lnTo>
                  <a:lnTo>
                    <a:pt x="8254" y="9685"/>
                  </a:lnTo>
                  <a:lnTo>
                    <a:pt x="8034" y="9501"/>
                  </a:lnTo>
                  <a:lnTo>
                    <a:pt x="7777" y="9391"/>
                  </a:lnTo>
                  <a:lnTo>
                    <a:pt x="7557" y="9391"/>
                  </a:lnTo>
                  <a:lnTo>
                    <a:pt x="7411" y="9428"/>
                  </a:lnTo>
                  <a:lnTo>
                    <a:pt x="7300" y="9464"/>
                  </a:lnTo>
                  <a:lnTo>
                    <a:pt x="7190" y="9538"/>
                  </a:lnTo>
                  <a:lnTo>
                    <a:pt x="7080" y="9611"/>
                  </a:lnTo>
                  <a:lnTo>
                    <a:pt x="7044" y="9721"/>
                  </a:lnTo>
                  <a:lnTo>
                    <a:pt x="7007" y="9868"/>
                  </a:lnTo>
                  <a:lnTo>
                    <a:pt x="7044" y="9941"/>
                  </a:lnTo>
                  <a:lnTo>
                    <a:pt x="7117" y="9978"/>
                  </a:lnTo>
                  <a:lnTo>
                    <a:pt x="7044" y="10235"/>
                  </a:lnTo>
                  <a:lnTo>
                    <a:pt x="7080" y="10492"/>
                  </a:lnTo>
                  <a:lnTo>
                    <a:pt x="4806" y="11152"/>
                  </a:lnTo>
                  <a:lnTo>
                    <a:pt x="4219" y="11335"/>
                  </a:lnTo>
                  <a:lnTo>
                    <a:pt x="3632" y="11519"/>
                  </a:lnTo>
                  <a:lnTo>
                    <a:pt x="3449" y="11629"/>
                  </a:lnTo>
                  <a:lnTo>
                    <a:pt x="3192" y="10602"/>
                  </a:lnTo>
                  <a:lnTo>
                    <a:pt x="2862" y="9611"/>
                  </a:lnTo>
                  <a:lnTo>
                    <a:pt x="3339" y="9538"/>
                  </a:lnTo>
                  <a:lnTo>
                    <a:pt x="3816" y="9428"/>
                  </a:lnTo>
                  <a:lnTo>
                    <a:pt x="4769" y="9134"/>
                  </a:lnTo>
                  <a:lnTo>
                    <a:pt x="4843" y="9318"/>
                  </a:lnTo>
                  <a:lnTo>
                    <a:pt x="4953" y="9501"/>
                  </a:lnTo>
                  <a:lnTo>
                    <a:pt x="5063" y="9685"/>
                  </a:lnTo>
                  <a:lnTo>
                    <a:pt x="5246" y="9831"/>
                  </a:lnTo>
                  <a:lnTo>
                    <a:pt x="5356" y="9868"/>
                  </a:lnTo>
                  <a:lnTo>
                    <a:pt x="5466" y="9905"/>
                  </a:lnTo>
                  <a:lnTo>
                    <a:pt x="5613" y="9905"/>
                  </a:lnTo>
                  <a:lnTo>
                    <a:pt x="5723" y="9868"/>
                  </a:lnTo>
                  <a:lnTo>
                    <a:pt x="5980" y="9758"/>
                  </a:lnTo>
                  <a:lnTo>
                    <a:pt x="6163" y="9648"/>
                  </a:lnTo>
                  <a:lnTo>
                    <a:pt x="6237" y="9538"/>
                  </a:lnTo>
                  <a:lnTo>
                    <a:pt x="6273" y="9501"/>
                  </a:lnTo>
                  <a:lnTo>
                    <a:pt x="6237" y="9428"/>
                  </a:lnTo>
                  <a:lnTo>
                    <a:pt x="5980" y="8731"/>
                  </a:lnTo>
                  <a:lnTo>
                    <a:pt x="6200" y="8731"/>
                  </a:lnTo>
                  <a:lnTo>
                    <a:pt x="6383" y="8658"/>
                  </a:lnTo>
                  <a:lnTo>
                    <a:pt x="6604" y="9244"/>
                  </a:lnTo>
                  <a:lnTo>
                    <a:pt x="6677" y="9318"/>
                  </a:lnTo>
                  <a:lnTo>
                    <a:pt x="6714" y="9354"/>
                  </a:lnTo>
                  <a:lnTo>
                    <a:pt x="6787" y="9354"/>
                  </a:lnTo>
                  <a:lnTo>
                    <a:pt x="7044" y="9318"/>
                  </a:lnTo>
                  <a:lnTo>
                    <a:pt x="7300" y="9208"/>
                  </a:lnTo>
                  <a:lnTo>
                    <a:pt x="7521" y="9061"/>
                  </a:lnTo>
                  <a:lnTo>
                    <a:pt x="7704" y="8878"/>
                  </a:lnTo>
                  <a:lnTo>
                    <a:pt x="7741" y="8841"/>
                  </a:lnTo>
                  <a:lnTo>
                    <a:pt x="7777" y="8768"/>
                  </a:lnTo>
                  <a:lnTo>
                    <a:pt x="7741" y="8658"/>
                  </a:lnTo>
                  <a:lnTo>
                    <a:pt x="7264" y="7887"/>
                  </a:lnTo>
                  <a:lnTo>
                    <a:pt x="7080" y="7520"/>
                  </a:lnTo>
                  <a:lnTo>
                    <a:pt x="6970" y="7337"/>
                  </a:lnTo>
                  <a:lnTo>
                    <a:pt x="6824" y="7227"/>
                  </a:lnTo>
                  <a:lnTo>
                    <a:pt x="6640" y="7154"/>
                  </a:lnTo>
                  <a:lnTo>
                    <a:pt x="6457" y="7190"/>
                  </a:lnTo>
                  <a:lnTo>
                    <a:pt x="6383" y="7227"/>
                  </a:lnTo>
                  <a:lnTo>
                    <a:pt x="6310" y="7264"/>
                  </a:lnTo>
                  <a:lnTo>
                    <a:pt x="6237" y="7337"/>
                  </a:lnTo>
                  <a:lnTo>
                    <a:pt x="6200" y="7410"/>
                  </a:lnTo>
                  <a:lnTo>
                    <a:pt x="6017" y="7447"/>
                  </a:lnTo>
                  <a:lnTo>
                    <a:pt x="5980" y="7484"/>
                  </a:lnTo>
                  <a:lnTo>
                    <a:pt x="5943" y="7520"/>
                  </a:lnTo>
                  <a:lnTo>
                    <a:pt x="5907" y="7594"/>
                  </a:lnTo>
                  <a:lnTo>
                    <a:pt x="5907" y="7667"/>
                  </a:lnTo>
                  <a:lnTo>
                    <a:pt x="6200" y="8291"/>
                  </a:lnTo>
                  <a:lnTo>
                    <a:pt x="6163" y="8364"/>
                  </a:lnTo>
                  <a:lnTo>
                    <a:pt x="6127" y="8401"/>
                  </a:lnTo>
                  <a:lnTo>
                    <a:pt x="6090" y="8401"/>
                  </a:lnTo>
                  <a:lnTo>
                    <a:pt x="6053" y="8437"/>
                  </a:lnTo>
                  <a:lnTo>
                    <a:pt x="5943" y="8474"/>
                  </a:lnTo>
                  <a:lnTo>
                    <a:pt x="5907" y="8511"/>
                  </a:lnTo>
                  <a:lnTo>
                    <a:pt x="5613" y="7814"/>
                  </a:lnTo>
                  <a:lnTo>
                    <a:pt x="5576" y="7777"/>
                  </a:lnTo>
                  <a:lnTo>
                    <a:pt x="5540" y="7704"/>
                  </a:lnTo>
                  <a:lnTo>
                    <a:pt x="5393" y="7704"/>
                  </a:lnTo>
                  <a:lnTo>
                    <a:pt x="5356" y="7667"/>
                  </a:lnTo>
                  <a:lnTo>
                    <a:pt x="5173" y="7667"/>
                  </a:lnTo>
                  <a:lnTo>
                    <a:pt x="4990" y="7704"/>
                  </a:lnTo>
                  <a:lnTo>
                    <a:pt x="4843" y="7814"/>
                  </a:lnTo>
                  <a:lnTo>
                    <a:pt x="4733" y="7961"/>
                  </a:lnTo>
                  <a:lnTo>
                    <a:pt x="4659" y="8144"/>
                  </a:lnTo>
                  <a:lnTo>
                    <a:pt x="4623" y="8327"/>
                  </a:lnTo>
                  <a:lnTo>
                    <a:pt x="4623" y="8511"/>
                  </a:lnTo>
                  <a:lnTo>
                    <a:pt x="4623" y="8694"/>
                  </a:lnTo>
                  <a:lnTo>
                    <a:pt x="3669" y="8951"/>
                  </a:lnTo>
                  <a:lnTo>
                    <a:pt x="3229" y="9134"/>
                  </a:lnTo>
                  <a:lnTo>
                    <a:pt x="2752" y="9318"/>
                  </a:lnTo>
                  <a:lnTo>
                    <a:pt x="2348" y="7997"/>
                  </a:lnTo>
                  <a:lnTo>
                    <a:pt x="1908" y="6677"/>
                  </a:lnTo>
                  <a:lnTo>
                    <a:pt x="1541" y="5356"/>
                  </a:lnTo>
                  <a:lnTo>
                    <a:pt x="1395" y="4696"/>
                  </a:lnTo>
                  <a:lnTo>
                    <a:pt x="1285" y="3999"/>
                  </a:lnTo>
                  <a:lnTo>
                    <a:pt x="1505" y="3962"/>
                  </a:lnTo>
                  <a:lnTo>
                    <a:pt x="1725" y="3926"/>
                  </a:lnTo>
                  <a:lnTo>
                    <a:pt x="2165" y="3816"/>
                  </a:lnTo>
                  <a:lnTo>
                    <a:pt x="3302" y="3485"/>
                  </a:lnTo>
                  <a:lnTo>
                    <a:pt x="5760" y="2825"/>
                  </a:lnTo>
                  <a:lnTo>
                    <a:pt x="6934" y="2495"/>
                  </a:lnTo>
                  <a:lnTo>
                    <a:pt x="8071" y="2092"/>
                  </a:lnTo>
                  <a:lnTo>
                    <a:pt x="9135" y="1725"/>
                  </a:lnTo>
                  <a:lnTo>
                    <a:pt x="9758" y="1505"/>
                  </a:lnTo>
                  <a:lnTo>
                    <a:pt x="9978" y="1395"/>
                  </a:lnTo>
                  <a:lnTo>
                    <a:pt x="10088" y="1358"/>
                  </a:lnTo>
                  <a:lnTo>
                    <a:pt x="10162" y="1321"/>
                  </a:lnTo>
                  <a:close/>
                  <a:moveTo>
                    <a:pt x="12876" y="8988"/>
                  </a:moveTo>
                  <a:lnTo>
                    <a:pt x="13023" y="9575"/>
                  </a:lnTo>
                  <a:lnTo>
                    <a:pt x="13096" y="9905"/>
                  </a:lnTo>
                  <a:lnTo>
                    <a:pt x="13206" y="10198"/>
                  </a:lnTo>
                  <a:lnTo>
                    <a:pt x="12619" y="10271"/>
                  </a:lnTo>
                  <a:lnTo>
                    <a:pt x="12069" y="10418"/>
                  </a:lnTo>
                  <a:lnTo>
                    <a:pt x="11519" y="10565"/>
                  </a:lnTo>
                  <a:lnTo>
                    <a:pt x="10969" y="10748"/>
                  </a:lnTo>
                  <a:lnTo>
                    <a:pt x="9685" y="11225"/>
                  </a:lnTo>
                  <a:lnTo>
                    <a:pt x="8438" y="11702"/>
                  </a:lnTo>
                  <a:lnTo>
                    <a:pt x="5980" y="12619"/>
                  </a:lnTo>
                  <a:lnTo>
                    <a:pt x="4879" y="13023"/>
                  </a:lnTo>
                  <a:lnTo>
                    <a:pt x="4329" y="13243"/>
                  </a:lnTo>
                  <a:lnTo>
                    <a:pt x="3816" y="13499"/>
                  </a:lnTo>
                  <a:lnTo>
                    <a:pt x="3669" y="12692"/>
                  </a:lnTo>
                  <a:lnTo>
                    <a:pt x="3522" y="11885"/>
                  </a:lnTo>
                  <a:lnTo>
                    <a:pt x="3742" y="11885"/>
                  </a:lnTo>
                  <a:lnTo>
                    <a:pt x="3999" y="11812"/>
                  </a:lnTo>
                  <a:lnTo>
                    <a:pt x="5173" y="11482"/>
                  </a:lnTo>
                  <a:lnTo>
                    <a:pt x="7190" y="10932"/>
                  </a:lnTo>
                  <a:lnTo>
                    <a:pt x="7374" y="11335"/>
                  </a:lnTo>
                  <a:lnTo>
                    <a:pt x="7594" y="11702"/>
                  </a:lnTo>
                  <a:lnTo>
                    <a:pt x="7631" y="11775"/>
                  </a:lnTo>
                  <a:lnTo>
                    <a:pt x="7814" y="11775"/>
                  </a:lnTo>
                  <a:lnTo>
                    <a:pt x="7887" y="11702"/>
                  </a:lnTo>
                  <a:lnTo>
                    <a:pt x="7961" y="11629"/>
                  </a:lnTo>
                  <a:lnTo>
                    <a:pt x="8107" y="11592"/>
                  </a:lnTo>
                  <a:lnTo>
                    <a:pt x="8401" y="11519"/>
                  </a:lnTo>
                  <a:lnTo>
                    <a:pt x="8474" y="11445"/>
                  </a:lnTo>
                  <a:lnTo>
                    <a:pt x="8548" y="11372"/>
                  </a:lnTo>
                  <a:lnTo>
                    <a:pt x="8658" y="11189"/>
                  </a:lnTo>
                  <a:lnTo>
                    <a:pt x="8694" y="11005"/>
                  </a:lnTo>
                  <a:lnTo>
                    <a:pt x="8694" y="10785"/>
                  </a:lnTo>
                  <a:lnTo>
                    <a:pt x="8658" y="10602"/>
                  </a:lnTo>
                  <a:lnTo>
                    <a:pt x="8621" y="10418"/>
                  </a:lnTo>
                  <a:lnTo>
                    <a:pt x="8658" y="10492"/>
                  </a:lnTo>
                  <a:lnTo>
                    <a:pt x="8768" y="10528"/>
                  </a:lnTo>
                  <a:lnTo>
                    <a:pt x="9025" y="10492"/>
                  </a:lnTo>
                  <a:lnTo>
                    <a:pt x="9281" y="10418"/>
                  </a:lnTo>
                  <a:lnTo>
                    <a:pt x="9428" y="10638"/>
                  </a:lnTo>
                  <a:lnTo>
                    <a:pt x="9611" y="10822"/>
                  </a:lnTo>
                  <a:lnTo>
                    <a:pt x="9758" y="10895"/>
                  </a:lnTo>
                  <a:lnTo>
                    <a:pt x="9942" y="10932"/>
                  </a:lnTo>
                  <a:lnTo>
                    <a:pt x="10088" y="10932"/>
                  </a:lnTo>
                  <a:lnTo>
                    <a:pt x="10235" y="10858"/>
                  </a:lnTo>
                  <a:lnTo>
                    <a:pt x="10382" y="10785"/>
                  </a:lnTo>
                  <a:lnTo>
                    <a:pt x="10492" y="10638"/>
                  </a:lnTo>
                  <a:lnTo>
                    <a:pt x="10565" y="10492"/>
                  </a:lnTo>
                  <a:lnTo>
                    <a:pt x="10602" y="10345"/>
                  </a:lnTo>
                  <a:lnTo>
                    <a:pt x="10639" y="10161"/>
                  </a:lnTo>
                  <a:lnTo>
                    <a:pt x="10602" y="9978"/>
                  </a:lnTo>
                  <a:lnTo>
                    <a:pt x="10492" y="9648"/>
                  </a:lnTo>
                  <a:lnTo>
                    <a:pt x="10749" y="9648"/>
                  </a:lnTo>
                  <a:lnTo>
                    <a:pt x="11005" y="9611"/>
                  </a:lnTo>
                  <a:lnTo>
                    <a:pt x="11629" y="9428"/>
                  </a:lnTo>
                  <a:lnTo>
                    <a:pt x="12876" y="8988"/>
                  </a:lnTo>
                  <a:close/>
                  <a:moveTo>
                    <a:pt x="13206" y="10675"/>
                  </a:moveTo>
                  <a:lnTo>
                    <a:pt x="13096" y="10712"/>
                  </a:lnTo>
                  <a:lnTo>
                    <a:pt x="11592" y="11262"/>
                  </a:lnTo>
                  <a:lnTo>
                    <a:pt x="8731" y="12362"/>
                  </a:lnTo>
                  <a:lnTo>
                    <a:pt x="7300" y="12876"/>
                  </a:lnTo>
                  <a:lnTo>
                    <a:pt x="6604" y="13133"/>
                  </a:lnTo>
                  <a:lnTo>
                    <a:pt x="5870" y="13316"/>
                  </a:lnTo>
                  <a:lnTo>
                    <a:pt x="4696" y="13573"/>
                  </a:lnTo>
                  <a:lnTo>
                    <a:pt x="5393" y="13279"/>
                  </a:lnTo>
                  <a:lnTo>
                    <a:pt x="6090" y="13023"/>
                  </a:lnTo>
                  <a:lnTo>
                    <a:pt x="8438" y="12179"/>
                  </a:lnTo>
                  <a:lnTo>
                    <a:pt x="9611" y="11702"/>
                  </a:lnTo>
                  <a:lnTo>
                    <a:pt x="10822" y="11299"/>
                  </a:lnTo>
                  <a:lnTo>
                    <a:pt x="11409" y="11078"/>
                  </a:lnTo>
                  <a:lnTo>
                    <a:pt x="11996" y="10895"/>
                  </a:lnTo>
                  <a:lnTo>
                    <a:pt x="12619" y="10748"/>
                  </a:lnTo>
                  <a:lnTo>
                    <a:pt x="13206" y="10675"/>
                  </a:lnTo>
                  <a:close/>
                  <a:moveTo>
                    <a:pt x="10492" y="478"/>
                  </a:moveTo>
                  <a:lnTo>
                    <a:pt x="10712" y="1064"/>
                  </a:lnTo>
                  <a:lnTo>
                    <a:pt x="10969" y="1688"/>
                  </a:lnTo>
                  <a:lnTo>
                    <a:pt x="11482" y="2862"/>
                  </a:lnTo>
                  <a:lnTo>
                    <a:pt x="11996" y="4182"/>
                  </a:lnTo>
                  <a:lnTo>
                    <a:pt x="12473" y="5466"/>
                  </a:lnTo>
                  <a:lnTo>
                    <a:pt x="12876" y="6713"/>
                  </a:lnTo>
                  <a:lnTo>
                    <a:pt x="13280" y="7924"/>
                  </a:lnTo>
                  <a:lnTo>
                    <a:pt x="13683" y="9171"/>
                  </a:lnTo>
                  <a:lnTo>
                    <a:pt x="14013" y="10418"/>
                  </a:lnTo>
                  <a:lnTo>
                    <a:pt x="13793" y="10418"/>
                  </a:lnTo>
                  <a:lnTo>
                    <a:pt x="13573" y="10492"/>
                  </a:lnTo>
                  <a:lnTo>
                    <a:pt x="13573" y="10418"/>
                  </a:lnTo>
                  <a:lnTo>
                    <a:pt x="13573" y="10308"/>
                  </a:lnTo>
                  <a:lnTo>
                    <a:pt x="13646" y="10235"/>
                  </a:lnTo>
                  <a:lnTo>
                    <a:pt x="13646" y="10125"/>
                  </a:lnTo>
                  <a:lnTo>
                    <a:pt x="13610" y="9831"/>
                  </a:lnTo>
                  <a:lnTo>
                    <a:pt x="13610" y="9758"/>
                  </a:lnTo>
                  <a:lnTo>
                    <a:pt x="13610" y="9721"/>
                  </a:lnTo>
                  <a:lnTo>
                    <a:pt x="13426" y="9024"/>
                  </a:lnTo>
                  <a:lnTo>
                    <a:pt x="13096" y="7777"/>
                  </a:lnTo>
                  <a:lnTo>
                    <a:pt x="12693" y="6603"/>
                  </a:lnTo>
                  <a:lnTo>
                    <a:pt x="12289" y="5430"/>
                  </a:lnTo>
                  <a:lnTo>
                    <a:pt x="11849" y="4256"/>
                  </a:lnTo>
                  <a:lnTo>
                    <a:pt x="11372" y="3119"/>
                  </a:lnTo>
                  <a:lnTo>
                    <a:pt x="10859" y="1981"/>
                  </a:lnTo>
                  <a:lnTo>
                    <a:pt x="10675" y="1651"/>
                  </a:lnTo>
                  <a:lnTo>
                    <a:pt x="10492" y="1358"/>
                  </a:lnTo>
                  <a:lnTo>
                    <a:pt x="10602" y="1285"/>
                  </a:lnTo>
                  <a:lnTo>
                    <a:pt x="10639" y="1174"/>
                  </a:lnTo>
                  <a:lnTo>
                    <a:pt x="10602" y="1064"/>
                  </a:lnTo>
                  <a:lnTo>
                    <a:pt x="10565" y="991"/>
                  </a:lnTo>
                  <a:lnTo>
                    <a:pt x="10528" y="954"/>
                  </a:lnTo>
                  <a:lnTo>
                    <a:pt x="10455" y="918"/>
                  </a:lnTo>
                  <a:lnTo>
                    <a:pt x="10272" y="881"/>
                  </a:lnTo>
                  <a:lnTo>
                    <a:pt x="10088" y="918"/>
                  </a:lnTo>
                  <a:lnTo>
                    <a:pt x="9391" y="1138"/>
                  </a:lnTo>
                  <a:lnTo>
                    <a:pt x="8658" y="1431"/>
                  </a:lnTo>
                  <a:lnTo>
                    <a:pt x="7924" y="1688"/>
                  </a:lnTo>
                  <a:lnTo>
                    <a:pt x="7190" y="1945"/>
                  </a:lnTo>
                  <a:lnTo>
                    <a:pt x="5650" y="2422"/>
                  </a:lnTo>
                  <a:lnTo>
                    <a:pt x="4109" y="2862"/>
                  </a:lnTo>
                  <a:lnTo>
                    <a:pt x="2569" y="3265"/>
                  </a:lnTo>
                  <a:lnTo>
                    <a:pt x="1762" y="3485"/>
                  </a:lnTo>
                  <a:lnTo>
                    <a:pt x="1358" y="3632"/>
                  </a:lnTo>
                  <a:lnTo>
                    <a:pt x="1175" y="3706"/>
                  </a:lnTo>
                  <a:lnTo>
                    <a:pt x="1028" y="3816"/>
                  </a:lnTo>
                  <a:lnTo>
                    <a:pt x="991" y="3816"/>
                  </a:lnTo>
                  <a:lnTo>
                    <a:pt x="955" y="3889"/>
                  </a:lnTo>
                  <a:lnTo>
                    <a:pt x="918" y="3962"/>
                  </a:lnTo>
                  <a:lnTo>
                    <a:pt x="991" y="4586"/>
                  </a:lnTo>
                  <a:lnTo>
                    <a:pt x="1101" y="5209"/>
                  </a:lnTo>
                  <a:lnTo>
                    <a:pt x="1248" y="5796"/>
                  </a:lnTo>
                  <a:lnTo>
                    <a:pt x="1395" y="6420"/>
                  </a:lnTo>
                  <a:lnTo>
                    <a:pt x="1725" y="7594"/>
                  </a:lnTo>
                  <a:lnTo>
                    <a:pt x="2128" y="8768"/>
                  </a:lnTo>
                  <a:lnTo>
                    <a:pt x="2532" y="9978"/>
                  </a:lnTo>
                  <a:lnTo>
                    <a:pt x="2899" y="11152"/>
                  </a:lnTo>
                  <a:lnTo>
                    <a:pt x="3045" y="11739"/>
                  </a:lnTo>
                  <a:lnTo>
                    <a:pt x="3192" y="12362"/>
                  </a:lnTo>
                  <a:lnTo>
                    <a:pt x="3302" y="12949"/>
                  </a:lnTo>
                  <a:lnTo>
                    <a:pt x="3412" y="13573"/>
                  </a:lnTo>
                  <a:lnTo>
                    <a:pt x="3412" y="13683"/>
                  </a:lnTo>
                  <a:lnTo>
                    <a:pt x="3486" y="13720"/>
                  </a:lnTo>
                  <a:lnTo>
                    <a:pt x="3559" y="13756"/>
                  </a:lnTo>
                  <a:lnTo>
                    <a:pt x="3632" y="13793"/>
                  </a:lnTo>
                  <a:lnTo>
                    <a:pt x="3669" y="13830"/>
                  </a:lnTo>
                  <a:lnTo>
                    <a:pt x="3742" y="13830"/>
                  </a:lnTo>
                  <a:lnTo>
                    <a:pt x="4036" y="13756"/>
                  </a:lnTo>
                  <a:lnTo>
                    <a:pt x="3706" y="13903"/>
                  </a:lnTo>
                  <a:lnTo>
                    <a:pt x="3412" y="14086"/>
                  </a:lnTo>
                  <a:lnTo>
                    <a:pt x="2569" y="11115"/>
                  </a:lnTo>
                  <a:lnTo>
                    <a:pt x="2128" y="9611"/>
                  </a:lnTo>
                  <a:lnTo>
                    <a:pt x="1725" y="8144"/>
                  </a:lnTo>
                  <a:lnTo>
                    <a:pt x="955" y="5136"/>
                  </a:lnTo>
                  <a:lnTo>
                    <a:pt x="808" y="4439"/>
                  </a:lnTo>
                  <a:lnTo>
                    <a:pt x="661" y="3999"/>
                  </a:lnTo>
                  <a:lnTo>
                    <a:pt x="588" y="3779"/>
                  </a:lnTo>
                  <a:lnTo>
                    <a:pt x="478" y="3632"/>
                  </a:lnTo>
                  <a:lnTo>
                    <a:pt x="1065" y="3522"/>
                  </a:lnTo>
                  <a:lnTo>
                    <a:pt x="1652" y="3412"/>
                  </a:lnTo>
                  <a:lnTo>
                    <a:pt x="2825" y="3045"/>
                  </a:lnTo>
                  <a:lnTo>
                    <a:pt x="4183" y="2642"/>
                  </a:lnTo>
                  <a:lnTo>
                    <a:pt x="5503" y="2202"/>
                  </a:lnTo>
                  <a:lnTo>
                    <a:pt x="8034" y="1358"/>
                  </a:lnTo>
                  <a:lnTo>
                    <a:pt x="9281" y="918"/>
                  </a:lnTo>
                  <a:lnTo>
                    <a:pt x="9905" y="734"/>
                  </a:lnTo>
                  <a:lnTo>
                    <a:pt x="10198" y="624"/>
                  </a:lnTo>
                  <a:lnTo>
                    <a:pt x="10492" y="478"/>
                  </a:lnTo>
                  <a:close/>
                  <a:moveTo>
                    <a:pt x="10455" y="1"/>
                  </a:moveTo>
                  <a:lnTo>
                    <a:pt x="10162" y="37"/>
                  </a:lnTo>
                  <a:lnTo>
                    <a:pt x="9832" y="147"/>
                  </a:lnTo>
                  <a:lnTo>
                    <a:pt x="9245" y="367"/>
                  </a:lnTo>
                  <a:lnTo>
                    <a:pt x="7997" y="808"/>
                  </a:lnTo>
                  <a:lnTo>
                    <a:pt x="5503" y="1651"/>
                  </a:lnTo>
                  <a:lnTo>
                    <a:pt x="2935" y="2495"/>
                  </a:lnTo>
                  <a:lnTo>
                    <a:pt x="1615" y="2899"/>
                  </a:lnTo>
                  <a:lnTo>
                    <a:pt x="918" y="3082"/>
                  </a:lnTo>
                  <a:lnTo>
                    <a:pt x="258" y="3339"/>
                  </a:lnTo>
                  <a:lnTo>
                    <a:pt x="184" y="3412"/>
                  </a:lnTo>
                  <a:lnTo>
                    <a:pt x="148" y="3522"/>
                  </a:lnTo>
                  <a:lnTo>
                    <a:pt x="38" y="3559"/>
                  </a:lnTo>
                  <a:lnTo>
                    <a:pt x="1" y="3595"/>
                  </a:lnTo>
                  <a:lnTo>
                    <a:pt x="1" y="3632"/>
                  </a:lnTo>
                  <a:lnTo>
                    <a:pt x="38" y="3779"/>
                  </a:lnTo>
                  <a:lnTo>
                    <a:pt x="111" y="3926"/>
                  </a:lnTo>
                  <a:lnTo>
                    <a:pt x="184" y="4036"/>
                  </a:lnTo>
                  <a:lnTo>
                    <a:pt x="221" y="4146"/>
                  </a:lnTo>
                  <a:lnTo>
                    <a:pt x="294" y="4366"/>
                  </a:lnTo>
                  <a:lnTo>
                    <a:pt x="588" y="5796"/>
                  </a:lnTo>
                  <a:lnTo>
                    <a:pt x="955" y="7227"/>
                  </a:lnTo>
                  <a:lnTo>
                    <a:pt x="1285" y="8658"/>
                  </a:lnTo>
                  <a:lnTo>
                    <a:pt x="2055" y="11482"/>
                  </a:lnTo>
                  <a:lnTo>
                    <a:pt x="2459" y="12876"/>
                  </a:lnTo>
                  <a:lnTo>
                    <a:pt x="2899" y="14233"/>
                  </a:lnTo>
                  <a:lnTo>
                    <a:pt x="2935" y="14380"/>
                  </a:lnTo>
                  <a:lnTo>
                    <a:pt x="3045" y="14416"/>
                  </a:lnTo>
                  <a:lnTo>
                    <a:pt x="3155" y="14453"/>
                  </a:lnTo>
                  <a:lnTo>
                    <a:pt x="3302" y="14416"/>
                  </a:lnTo>
                  <a:lnTo>
                    <a:pt x="3596" y="14343"/>
                  </a:lnTo>
                  <a:lnTo>
                    <a:pt x="3889" y="14270"/>
                  </a:lnTo>
                  <a:lnTo>
                    <a:pt x="4513" y="14086"/>
                  </a:lnTo>
                  <a:lnTo>
                    <a:pt x="5980" y="13793"/>
                  </a:lnTo>
                  <a:lnTo>
                    <a:pt x="6714" y="13610"/>
                  </a:lnTo>
                  <a:lnTo>
                    <a:pt x="7447" y="13353"/>
                  </a:lnTo>
                  <a:lnTo>
                    <a:pt x="8878" y="12839"/>
                  </a:lnTo>
                  <a:lnTo>
                    <a:pt x="11739" y="11775"/>
                  </a:lnTo>
                  <a:lnTo>
                    <a:pt x="13133" y="11225"/>
                  </a:lnTo>
                  <a:lnTo>
                    <a:pt x="13646" y="11078"/>
                  </a:lnTo>
                  <a:lnTo>
                    <a:pt x="13903" y="10968"/>
                  </a:lnTo>
                  <a:lnTo>
                    <a:pt x="14160" y="10822"/>
                  </a:lnTo>
                  <a:lnTo>
                    <a:pt x="14197" y="10932"/>
                  </a:lnTo>
                  <a:lnTo>
                    <a:pt x="14270" y="10968"/>
                  </a:lnTo>
                  <a:lnTo>
                    <a:pt x="14380" y="11005"/>
                  </a:lnTo>
                  <a:lnTo>
                    <a:pt x="14490" y="11005"/>
                  </a:lnTo>
                  <a:lnTo>
                    <a:pt x="14563" y="10932"/>
                  </a:lnTo>
                  <a:lnTo>
                    <a:pt x="14637" y="10895"/>
                  </a:lnTo>
                  <a:lnTo>
                    <a:pt x="14674" y="10785"/>
                  </a:lnTo>
                  <a:lnTo>
                    <a:pt x="14637" y="10675"/>
                  </a:lnTo>
                  <a:lnTo>
                    <a:pt x="14270" y="9318"/>
                  </a:lnTo>
                  <a:lnTo>
                    <a:pt x="13867" y="7997"/>
                  </a:lnTo>
                  <a:lnTo>
                    <a:pt x="13426" y="6640"/>
                  </a:lnTo>
                  <a:lnTo>
                    <a:pt x="12949" y="5356"/>
                  </a:lnTo>
                  <a:lnTo>
                    <a:pt x="12473" y="4036"/>
                  </a:lnTo>
                  <a:lnTo>
                    <a:pt x="11922" y="2752"/>
                  </a:lnTo>
                  <a:lnTo>
                    <a:pt x="11409" y="1468"/>
                  </a:lnTo>
                  <a:lnTo>
                    <a:pt x="11115" y="881"/>
                  </a:lnTo>
                  <a:lnTo>
                    <a:pt x="10785" y="257"/>
                  </a:lnTo>
                  <a:lnTo>
                    <a:pt x="10749" y="221"/>
                  </a:lnTo>
                  <a:lnTo>
                    <a:pt x="10675" y="184"/>
                  </a:lnTo>
                  <a:lnTo>
                    <a:pt x="10639" y="111"/>
                  </a:lnTo>
                  <a:lnTo>
                    <a:pt x="10602" y="74"/>
                  </a:lnTo>
                  <a:lnTo>
                    <a:pt x="10528" y="37"/>
                  </a:lnTo>
                  <a:lnTo>
                    <a:pt x="10455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" name="Google Shape;349;p6"/>
            <p:cNvSpPr/>
            <p:nvPr/>
          </p:nvSpPr>
          <p:spPr>
            <a:xfrm>
              <a:off x="6316250" y="3040425"/>
              <a:ext cx="137600" cy="122000"/>
            </a:xfrm>
            <a:custGeom>
              <a:avLst/>
              <a:gdLst/>
              <a:ahLst/>
              <a:cxnLst/>
              <a:rect l="l" t="t" r="r" b="b"/>
              <a:pathLst>
                <a:path w="5504" h="4880" extrusionOk="0">
                  <a:moveTo>
                    <a:pt x="5173" y="0"/>
                  </a:moveTo>
                  <a:lnTo>
                    <a:pt x="5063" y="37"/>
                  </a:lnTo>
                  <a:lnTo>
                    <a:pt x="4990" y="110"/>
                  </a:lnTo>
                  <a:lnTo>
                    <a:pt x="4770" y="404"/>
                  </a:lnTo>
                  <a:lnTo>
                    <a:pt x="4513" y="624"/>
                  </a:lnTo>
                  <a:lnTo>
                    <a:pt x="4219" y="844"/>
                  </a:lnTo>
                  <a:lnTo>
                    <a:pt x="3926" y="991"/>
                  </a:lnTo>
                  <a:lnTo>
                    <a:pt x="3742" y="1064"/>
                  </a:lnTo>
                  <a:lnTo>
                    <a:pt x="3559" y="1101"/>
                  </a:lnTo>
                  <a:lnTo>
                    <a:pt x="3229" y="1101"/>
                  </a:lnTo>
                  <a:lnTo>
                    <a:pt x="2862" y="1028"/>
                  </a:lnTo>
                  <a:lnTo>
                    <a:pt x="2532" y="917"/>
                  </a:lnTo>
                  <a:lnTo>
                    <a:pt x="2239" y="807"/>
                  </a:lnTo>
                  <a:lnTo>
                    <a:pt x="1908" y="734"/>
                  </a:lnTo>
                  <a:lnTo>
                    <a:pt x="1578" y="661"/>
                  </a:lnTo>
                  <a:lnTo>
                    <a:pt x="1248" y="624"/>
                  </a:lnTo>
                  <a:lnTo>
                    <a:pt x="918" y="661"/>
                  </a:lnTo>
                  <a:lnTo>
                    <a:pt x="625" y="771"/>
                  </a:lnTo>
                  <a:lnTo>
                    <a:pt x="478" y="844"/>
                  </a:lnTo>
                  <a:lnTo>
                    <a:pt x="368" y="954"/>
                  </a:lnTo>
                  <a:lnTo>
                    <a:pt x="258" y="1064"/>
                  </a:lnTo>
                  <a:lnTo>
                    <a:pt x="148" y="1211"/>
                  </a:lnTo>
                  <a:lnTo>
                    <a:pt x="111" y="1284"/>
                  </a:lnTo>
                  <a:lnTo>
                    <a:pt x="111" y="1321"/>
                  </a:lnTo>
                  <a:lnTo>
                    <a:pt x="148" y="1431"/>
                  </a:lnTo>
                  <a:lnTo>
                    <a:pt x="258" y="1468"/>
                  </a:lnTo>
                  <a:lnTo>
                    <a:pt x="368" y="1468"/>
                  </a:lnTo>
                  <a:lnTo>
                    <a:pt x="698" y="1284"/>
                  </a:lnTo>
                  <a:lnTo>
                    <a:pt x="1028" y="1174"/>
                  </a:lnTo>
                  <a:lnTo>
                    <a:pt x="1028" y="2531"/>
                  </a:lnTo>
                  <a:lnTo>
                    <a:pt x="955" y="3228"/>
                  </a:lnTo>
                  <a:lnTo>
                    <a:pt x="881" y="3925"/>
                  </a:lnTo>
                  <a:lnTo>
                    <a:pt x="698" y="3852"/>
                  </a:lnTo>
                  <a:lnTo>
                    <a:pt x="551" y="3742"/>
                  </a:lnTo>
                  <a:lnTo>
                    <a:pt x="368" y="3632"/>
                  </a:lnTo>
                  <a:lnTo>
                    <a:pt x="184" y="3522"/>
                  </a:lnTo>
                  <a:lnTo>
                    <a:pt x="111" y="3522"/>
                  </a:lnTo>
                  <a:lnTo>
                    <a:pt x="38" y="3595"/>
                  </a:lnTo>
                  <a:lnTo>
                    <a:pt x="1" y="3669"/>
                  </a:lnTo>
                  <a:lnTo>
                    <a:pt x="1" y="3779"/>
                  </a:lnTo>
                  <a:lnTo>
                    <a:pt x="38" y="3962"/>
                  </a:lnTo>
                  <a:lnTo>
                    <a:pt x="148" y="4145"/>
                  </a:lnTo>
                  <a:lnTo>
                    <a:pt x="294" y="4256"/>
                  </a:lnTo>
                  <a:lnTo>
                    <a:pt x="514" y="4402"/>
                  </a:lnTo>
                  <a:lnTo>
                    <a:pt x="735" y="4476"/>
                  </a:lnTo>
                  <a:lnTo>
                    <a:pt x="1175" y="4476"/>
                  </a:lnTo>
                  <a:lnTo>
                    <a:pt x="1248" y="4439"/>
                  </a:lnTo>
                  <a:lnTo>
                    <a:pt x="1321" y="4402"/>
                  </a:lnTo>
                  <a:lnTo>
                    <a:pt x="1395" y="4256"/>
                  </a:lnTo>
                  <a:lnTo>
                    <a:pt x="1505" y="3485"/>
                  </a:lnTo>
                  <a:lnTo>
                    <a:pt x="1578" y="2715"/>
                  </a:lnTo>
                  <a:lnTo>
                    <a:pt x="1578" y="1908"/>
                  </a:lnTo>
                  <a:lnTo>
                    <a:pt x="1542" y="1504"/>
                  </a:lnTo>
                  <a:lnTo>
                    <a:pt x="1505" y="1138"/>
                  </a:lnTo>
                  <a:lnTo>
                    <a:pt x="1762" y="1174"/>
                  </a:lnTo>
                  <a:lnTo>
                    <a:pt x="2128" y="1321"/>
                  </a:lnTo>
                  <a:lnTo>
                    <a:pt x="2459" y="1431"/>
                  </a:lnTo>
                  <a:lnTo>
                    <a:pt x="2825" y="1578"/>
                  </a:lnTo>
                  <a:lnTo>
                    <a:pt x="3192" y="1651"/>
                  </a:lnTo>
                  <a:lnTo>
                    <a:pt x="3486" y="1651"/>
                  </a:lnTo>
                  <a:lnTo>
                    <a:pt x="3449" y="2531"/>
                  </a:lnTo>
                  <a:lnTo>
                    <a:pt x="3412" y="3449"/>
                  </a:lnTo>
                  <a:lnTo>
                    <a:pt x="3412" y="3999"/>
                  </a:lnTo>
                  <a:lnTo>
                    <a:pt x="3412" y="4256"/>
                  </a:lnTo>
                  <a:lnTo>
                    <a:pt x="3412" y="4366"/>
                  </a:lnTo>
                  <a:lnTo>
                    <a:pt x="3412" y="4402"/>
                  </a:lnTo>
                  <a:lnTo>
                    <a:pt x="3449" y="4402"/>
                  </a:lnTo>
                  <a:lnTo>
                    <a:pt x="3412" y="4476"/>
                  </a:lnTo>
                  <a:lnTo>
                    <a:pt x="3376" y="4512"/>
                  </a:lnTo>
                  <a:lnTo>
                    <a:pt x="3376" y="4659"/>
                  </a:lnTo>
                  <a:lnTo>
                    <a:pt x="3376" y="4696"/>
                  </a:lnTo>
                  <a:lnTo>
                    <a:pt x="3412" y="4806"/>
                  </a:lnTo>
                  <a:lnTo>
                    <a:pt x="3522" y="4879"/>
                  </a:lnTo>
                  <a:lnTo>
                    <a:pt x="3632" y="4879"/>
                  </a:lnTo>
                  <a:lnTo>
                    <a:pt x="3742" y="4842"/>
                  </a:lnTo>
                  <a:lnTo>
                    <a:pt x="3853" y="4732"/>
                  </a:lnTo>
                  <a:lnTo>
                    <a:pt x="3926" y="4586"/>
                  </a:lnTo>
                  <a:lnTo>
                    <a:pt x="3926" y="4439"/>
                  </a:lnTo>
                  <a:lnTo>
                    <a:pt x="3926" y="4256"/>
                  </a:lnTo>
                  <a:lnTo>
                    <a:pt x="3963" y="3045"/>
                  </a:lnTo>
                  <a:lnTo>
                    <a:pt x="3963" y="1871"/>
                  </a:lnTo>
                  <a:lnTo>
                    <a:pt x="3963" y="1541"/>
                  </a:lnTo>
                  <a:lnTo>
                    <a:pt x="4366" y="1394"/>
                  </a:lnTo>
                  <a:lnTo>
                    <a:pt x="4733" y="1138"/>
                  </a:lnTo>
                  <a:lnTo>
                    <a:pt x="5063" y="844"/>
                  </a:lnTo>
                  <a:lnTo>
                    <a:pt x="5320" y="551"/>
                  </a:lnTo>
                  <a:lnTo>
                    <a:pt x="5467" y="367"/>
                  </a:lnTo>
                  <a:lnTo>
                    <a:pt x="5503" y="257"/>
                  </a:lnTo>
                  <a:lnTo>
                    <a:pt x="5503" y="184"/>
                  </a:lnTo>
                  <a:lnTo>
                    <a:pt x="5430" y="74"/>
                  </a:lnTo>
                  <a:lnTo>
                    <a:pt x="5356" y="37"/>
                  </a:lnTo>
                  <a:lnTo>
                    <a:pt x="5283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" name="Google Shape;350;p6"/>
            <p:cNvSpPr/>
            <p:nvPr/>
          </p:nvSpPr>
          <p:spPr>
            <a:xfrm>
              <a:off x="6879325" y="4294925"/>
              <a:ext cx="344825" cy="254975"/>
            </a:xfrm>
            <a:custGeom>
              <a:avLst/>
              <a:gdLst/>
              <a:ahLst/>
              <a:cxnLst/>
              <a:rect l="l" t="t" r="r" b="b"/>
              <a:pathLst>
                <a:path w="13793" h="10199" extrusionOk="0">
                  <a:moveTo>
                    <a:pt x="5649" y="2128"/>
                  </a:moveTo>
                  <a:lnTo>
                    <a:pt x="5503" y="2165"/>
                  </a:lnTo>
                  <a:lnTo>
                    <a:pt x="5356" y="2238"/>
                  </a:lnTo>
                  <a:lnTo>
                    <a:pt x="5209" y="2312"/>
                  </a:lnTo>
                  <a:lnTo>
                    <a:pt x="5099" y="2422"/>
                  </a:lnTo>
                  <a:lnTo>
                    <a:pt x="4989" y="2532"/>
                  </a:lnTo>
                  <a:lnTo>
                    <a:pt x="4916" y="2642"/>
                  </a:lnTo>
                  <a:lnTo>
                    <a:pt x="4879" y="2788"/>
                  </a:lnTo>
                  <a:lnTo>
                    <a:pt x="4842" y="2935"/>
                  </a:lnTo>
                  <a:lnTo>
                    <a:pt x="4842" y="3119"/>
                  </a:lnTo>
                  <a:lnTo>
                    <a:pt x="4879" y="3265"/>
                  </a:lnTo>
                  <a:lnTo>
                    <a:pt x="4916" y="3375"/>
                  </a:lnTo>
                  <a:lnTo>
                    <a:pt x="5026" y="3485"/>
                  </a:lnTo>
                  <a:lnTo>
                    <a:pt x="5136" y="3522"/>
                  </a:lnTo>
                  <a:lnTo>
                    <a:pt x="5209" y="3522"/>
                  </a:lnTo>
                  <a:lnTo>
                    <a:pt x="5319" y="3449"/>
                  </a:lnTo>
                  <a:lnTo>
                    <a:pt x="5356" y="3375"/>
                  </a:lnTo>
                  <a:lnTo>
                    <a:pt x="5393" y="3119"/>
                  </a:lnTo>
                  <a:lnTo>
                    <a:pt x="5393" y="2899"/>
                  </a:lnTo>
                  <a:lnTo>
                    <a:pt x="5429" y="3045"/>
                  </a:lnTo>
                  <a:lnTo>
                    <a:pt x="5466" y="3229"/>
                  </a:lnTo>
                  <a:lnTo>
                    <a:pt x="5503" y="3632"/>
                  </a:lnTo>
                  <a:lnTo>
                    <a:pt x="5576" y="3926"/>
                  </a:lnTo>
                  <a:lnTo>
                    <a:pt x="5613" y="4072"/>
                  </a:lnTo>
                  <a:lnTo>
                    <a:pt x="5723" y="4219"/>
                  </a:lnTo>
                  <a:lnTo>
                    <a:pt x="5796" y="4256"/>
                  </a:lnTo>
                  <a:lnTo>
                    <a:pt x="5833" y="4256"/>
                  </a:lnTo>
                  <a:lnTo>
                    <a:pt x="5906" y="4219"/>
                  </a:lnTo>
                  <a:lnTo>
                    <a:pt x="5943" y="4146"/>
                  </a:lnTo>
                  <a:lnTo>
                    <a:pt x="5980" y="4036"/>
                  </a:lnTo>
                  <a:lnTo>
                    <a:pt x="5980" y="3926"/>
                  </a:lnTo>
                  <a:lnTo>
                    <a:pt x="5943" y="3669"/>
                  </a:lnTo>
                  <a:lnTo>
                    <a:pt x="5833" y="3082"/>
                  </a:lnTo>
                  <a:lnTo>
                    <a:pt x="5759" y="2825"/>
                  </a:lnTo>
                  <a:lnTo>
                    <a:pt x="5686" y="2715"/>
                  </a:lnTo>
                  <a:lnTo>
                    <a:pt x="5613" y="2642"/>
                  </a:lnTo>
                  <a:lnTo>
                    <a:pt x="5723" y="2605"/>
                  </a:lnTo>
                  <a:lnTo>
                    <a:pt x="6016" y="2605"/>
                  </a:lnTo>
                  <a:lnTo>
                    <a:pt x="6163" y="2642"/>
                  </a:lnTo>
                  <a:lnTo>
                    <a:pt x="6310" y="3045"/>
                  </a:lnTo>
                  <a:lnTo>
                    <a:pt x="6456" y="3522"/>
                  </a:lnTo>
                  <a:lnTo>
                    <a:pt x="6603" y="3999"/>
                  </a:lnTo>
                  <a:lnTo>
                    <a:pt x="6640" y="4072"/>
                  </a:lnTo>
                  <a:lnTo>
                    <a:pt x="6677" y="4109"/>
                  </a:lnTo>
                  <a:lnTo>
                    <a:pt x="6750" y="4146"/>
                  </a:lnTo>
                  <a:lnTo>
                    <a:pt x="6823" y="4109"/>
                  </a:lnTo>
                  <a:lnTo>
                    <a:pt x="6897" y="4072"/>
                  </a:lnTo>
                  <a:lnTo>
                    <a:pt x="6970" y="4036"/>
                  </a:lnTo>
                  <a:lnTo>
                    <a:pt x="7007" y="3926"/>
                  </a:lnTo>
                  <a:lnTo>
                    <a:pt x="7007" y="3852"/>
                  </a:lnTo>
                  <a:lnTo>
                    <a:pt x="6860" y="3412"/>
                  </a:lnTo>
                  <a:lnTo>
                    <a:pt x="6750" y="3009"/>
                  </a:lnTo>
                  <a:lnTo>
                    <a:pt x="6677" y="2862"/>
                  </a:lnTo>
                  <a:lnTo>
                    <a:pt x="6970" y="3045"/>
                  </a:lnTo>
                  <a:lnTo>
                    <a:pt x="7227" y="3229"/>
                  </a:lnTo>
                  <a:lnTo>
                    <a:pt x="7227" y="3449"/>
                  </a:lnTo>
                  <a:lnTo>
                    <a:pt x="7263" y="3669"/>
                  </a:lnTo>
                  <a:lnTo>
                    <a:pt x="7410" y="4072"/>
                  </a:lnTo>
                  <a:lnTo>
                    <a:pt x="7484" y="4146"/>
                  </a:lnTo>
                  <a:lnTo>
                    <a:pt x="7520" y="4182"/>
                  </a:lnTo>
                  <a:lnTo>
                    <a:pt x="7667" y="4182"/>
                  </a:lnTo>
                  <a:lnTo>
                    <a:pt x="7740" y="4146"/>
                  </a:lnTo>
                  <a:lnTo>
                    <a:pt x="7777" y="4109"/>
                  </a:lnTo>
                  <a:lnTo>
                    <a:pt x="7814" y="4036"/>
                  </a:lnTo>
                  <a:lnTo>
                    <a:pt x="7777" y="3926"/>
                  </a:lnTo>
                  <a:lnTo>
                    <a:pt x="7704" y="3669"/>
                  </a:lnTo>
                  <a:lnTo>
                    <a:pt x="8034" y="3962"/>
                  </a:lnTo>
                  <a:lnTo>
                    <a:pt x="8070" y="3999"/>
                  </a:lnTo>
                  <a:lnTo>
                    <a:pt x="8107" y="3999"/>
                  </a:lnTo>
                  <a:lnTo>
                    <a:pt x="8144" y="3962"/>
                  </a:lnTo>
                  <a:lnTo>
                    <a:pt x="8144" y="3926"/>
                  </a:lnTo>
                  <a:lnTo>
                    <a:pt x="8144" y="3742"/>
                  </a:lnTo>
                  <a:lnTo>
                    <a:pt x="8107" y="3595"/>
                  </a:lnTo>
                  <a:lnTo>
                    <a:pt x="7960" y="3302"/>
                  </a:lnTo>
                  <a:lnTo>
                    <a:pt x="7740" y="3009"/>
                  </a:lnTo>
                  <a:lnTo>
                    <a:pt x="7484" y="2788"/>
                  </a:lnTo>
                  <a:lnTo>
                    <a:pt x="7190" y="2568"/>
                  </a:lnTo>
                  <a:lnTo>
                    <a:pt x="6897" y="2422"/>
                  </a:lnTo>
                  <a:lnTo>
                    <a:pt x="6566" y="2275"/>
                  </a:lnTo>
                  <a:lnTo>
                    <a:pt x="6273" y="2165"/>
                  </a:lnTo>
                  <a:lnTo>
                    <a:pt x="5943" y="2128"/>
                  </a:lnTo>
                  <a:close/>
                  <a:moveTo>
                    <a:pt x="12215" y="3485"/>
                  </a:moveTo>
                  <a:lnTo>
                    <a:pt x="12142" y="3522"/>
                  </a:lnTo>
                  <a:lnTo>
                    <a:pt x="12142" y="3559"/>
                  </a:lnTo>
                  <a:lnTo>
                    <a:pt x="12142" y="3742"/>
                  </a:lnTo>
                  <a:lnTo>
                    <a:pt x="12142" y="3926"/>
                  </a:lnTo>
                  <a:lnTo>
                    <a:pt x="12252" y="4292"/>
                  </a:lnTo>
                  <a:lnTo>
                    <a:pt x="12436" y="4769"/>
                  </a:lnTo>
                  <a:lnTo>
                    <a:pt x="12582" y="5136"/>
                  </a:lnTo>
                  <a:lnTo>
                    <a:pt x="12546" y="5209"/>
                  </a:lnTo>
                  <a:lnTo>
                    <a:pt x="12546" y="5320"/>
                  </a:lnTo>
                  <a:lnTo>
                    <a:pt x="12582" y="5356"/>
                  </a:lnTo>
                  <a:lnTo>
                    <a:pt x="12582" y="5430"/>
                  </a:lnTo>
                  <a:lnTo>
                    <a:pt x="11885" y="5613"/>
                  </a:lnTo>
                  <a:lnTo>
                    <a:pt x="11885" y="5430"/>
                  </a:lnTo>
                  <a:lnTo>
                    <a:pt x="11849" y="5246"/>
                  </a:lnTo>
                  <a:lnTo>
                    <a:pt x="11702" y="4843"/>
                  </a:lnTo>
                  <a:lnTo>
                    <a:pt x="11629" y="4549"/>
                  </a:lnTo>
                  <a:lnTo>
                    <a:pt x="11482" y="4256"/>
                  </a:lnTo>
                  <a:lnTo>
                    <a:pt x="11335" y="3999"/>
                  </a:lnTo>
                  <a:lnTo>
                    <a:pt x="11115" y="3742"/>
                  </a:lnTo>
                  <a:lnTo>
                    <a:pt x="11005" y="3742"/>
                  </a:lnTo>
                  <a:lnTo>
                    <a:pt x="10968" y="3779"/>
                  </a:lnTo>
                  <a:lnTo>
                    <a:pt x="10932" y="3852"/>
                  </a:lnTo>
                  <a:lnTo>
                    <a:pt x="10968" y="4109"/>
                  </a:lnTo>
                  <a:lnTo>
                    <a:pt x="11078" y="4366"/>
                  </a:lnTo>
                  <a:lnTo>
                    <a:pt x="11262" y="4879"/>
                  </a:lnTo>
                  <a:lnTo>
                    <a:pt x="11372" y="5320"/>
                  </a:lnTo>
                  <a:lnTo>
                    <a:pt x="11445" y="5540"/>
                  </a:lnTo>
                  <a:lnTo>
                    <a:pt x="11555" y="5686"/>
                  </a:lnTo>
                  <a:lnTo>
                    <a:pt x="11482" y="5723"/>
                  </a:lnTo>
                  <a:lnTo>
                    <a:pt x="11372" y="5723"/>
                  </a:lnTo>
                  <a:lnTo>
                    <a:pt x="11262" y="5686"/>
                  </a:lnTo>
                  <a:lnTo>
                    <a:pt x="11152" y="5650"/>
                  </a:lnTo>
                  <a:lnTo>
                    <a:pt x="11078" y="5576"/>
                  </a:lnTo>
                  <a:lnTo>
                    <a:pt x="10895" y="5393"/>
                  </a:lnTo>
                  <a:lnTo>
                    <a:pt x="10785" y="5209"/>
                  </a:lnTo>
                  <a:lnTo>
                    <a:pt x="10712" y="5173"/>
                  </a:lnTo>
                  <a:lnTo>
                    <a:pt x="10675" y="4916"/>
                  </a:lnTo>
                  <a:lnTo>
                    <a:pt x="10601" y="4696"/>
                  </a:lnTo>
                  <a:lnTo>
                    <a:pt x="10418" y="4292"/>
                  </a:lnTo>
                  <a:lnTo>
                    <a:pt x="10381" y="4256"/>
                  </a:lnTo>
                  <a:lnTo>
                    <a:pt x="10345" y="4219"/>
                  </a:lnTo>
                  <a:lnTo>
                    <a:pt x="10198" y="4219"/>
                  </a:lnTo>
                  <a:lnTo>
                    <a:pt x="10125" y="4292"/>
                  </a:lnTo>
                  <a:lnTo>
                    <a:pt x="10088" y="4366"/>
                  </a:lnTo>
                  <a:lnTo>
                    <a:pt x="10088" y="4402"/>
                  </a:lnTo>
                  <a:lnTo>
                    <a:pt x="10125" y="4659"/>
                  </a:lnTo>
                  <a:lnTo>
                    <a:pt x="10051" y="4623"/>
                  </a:lnTo>
                  <a:lnTo>
                    <a:pt x="9941" y="4586"/>
                  </a:lnTo>
                  <a:lnTo>
                    <a:pt x="9868" y="4623"/>
                  </a:lnTo>
                  <a:lnTo>
                    <a:pt x="9794" y="4696"/>
                  </a:lnTo>
                  <a:lnTo>
                    <a:pt x="9721" y="4806"/>
                  </a:lnTo>
                  <a:lnTo>
                    <a:pt x="9684" y="4916"/>
                  </a:lnTo>
                  <a:lnTo>
                    <a:pt x="9721" y="5026"/>
                  </a:lnTo>
                  <a:lnTo>
                    <a:pt x="9758" y="5099"/>
                  </a:lnTo>
                  <a:lnTo>
                    <a:pt x="9905" y="5246"/>
                  </a:lnTo>
                  <a:lnTo>
                    <a:pt x="10125" y="5356"/>
                  </a:lnTo>
                  <a:lnTo>
                    <a:pt x="10271" y="5430"/>
                  </a:lnTo>
                  <a:lnTo>
                    <a:pt x="10345" y="5540"/>
                  </a:lnTo>
                  <a:lnTo>
                    <a:pt x="10528" y="5796"/>
                  </a:lnTo>
                  <a:lnTo>
                    <a:pt x="10712" y="5980"/>
                  </a:lnTo>
                  <a:lnTo>
                    <a:pt x="10932" y="6163"/>
                  </a:lnTo>
                  <a:lnTo>
                    <a:pt x="11078" y="6200"/>
                  </a:lnTo>
                  <a:lnTo>
                    <a:pt x="11225" y="6237"/>
                  </a:lnTo>
                  <a:lnTo>
                    <a:pt x="11519" y="6237"/>
                  </a:lnTo>
                  <a:lnTo>
                    <a:pt x="11849" y="6163"/>
                  </a:lnTo>
                  <a:lnTo>
                    <a:pt x="12142" y="6090"/>
                  </a:lnTo>
                  <a:lnTo>
                    <a:pt x="12986" y="5833"/>
                  </a:lnTo>
                  <a:lnTo>
                    <a:pt x="13353" y="5686"/>
                  </a:lnTo>
                  <a:lnTo>
                    <a:pt x="13536" y="5613"/>
                  </a:lnTo>
                  <a:lnTo>
                    <a:pt x="13719" y="5540"/>
                  </a:lnTo>
                  <a:lnTo>
                    <a:pt x="13793" y="5466"/>
                  </a:lnTo>
                  <a:lnTo>
                    <a:pt x="13793" y="5356"/>
                  </a:lnTo>
                  <a:lnTo>
                    <a:pt x="13756" y="5283"/>
                  </a:lnTo>
                  <a:lnTo>
                    <a:pt x="13646" y="5246"/>
                  </a:lnTo>
                  <a:lnTo>
                    <a:pt x="13353" y="5246"/>
                  </a:lnTo>
                  <a:lnTo>
                    <a:pt x="13059" y="5320"/>
                  </a:lnTo>
                  <a:lnTo>
                    <a:pt x="13059" y="5099"/>
                  </a:lnTo>
                  <a:lnTo>
                    <a:pt x="12986" y="4879"/>
                  </a:lnTo>
                  <a:lnTo>
                    <a:pt x="12839" y="4513"/>
                  </a:lnTo>
                  <a:lnTo>
                    <a:pt x="12619" y="3962"/>
                  </a:lnTo>
                  <a:lnTo>
                    <a:pt x="12509" y="3706"/>
                  </a:lnTo>
                  <a:lnTo>
                    <a:pt x="12326" y="3485"/>
                  </a:lnTo>
                  <a:close/>
                  <a:moveTo>
                    <a:pt x="12069" y="1"/>
                  </a:moveTo>
                  <a:lnTo>
                    <a:pt x="11702" y="37"/>
                  </a:lnTo>
                  <a:lnTo>
                    <a:pt x="11335" y="147"/>
                  </a:lnTo>
                  <a:lnTo>
                    <a:pt x="10638" y="368"/>
                  </a:lnTo>
                  <a:lnTo>
                    <a:pt x="9905" y="588"/>
                  </a:lnTo>
                  <a:lnTo>
                    <a:pt x="9538" y="698"/>
                  </a:lnTo>
                  <a:lnTo>
                    <a:pt x="9171" y="844"/>
                  </a:lnTo>
                  <a:lnTo>
                    <a:pt x="8914" y="1028"/>
                  </a:lnTo>
                  <a:lnTo>
                    <a:pt x="8694" y="1211"/>
                  </a:lnTo>
                  <a:lnTo>
                    <a:pt x="8547" y="1431"/>
                  </a:lnTo>
                  <a:lnTo>
                    <a:pt x="8437" y="1688"/>
                  </a:lnTo>
                  <a:lnTo>
                    <a:pt x="8401" y="1945"/>
                  </a:lnTo>
                  <a:lnTo>
                    <a:pt x="8401" y="2238"/>
                  </a:lnTo>
                  <a:lnTo>
                    <a:pt x="8401" y="2532"/>
                  </a:lnTo>
                  <a:lnTo>
                    <a:pt x="8474" y="2825"/>
                  </a:lnTo>
                  <a:lnTo>
                    <a:pt x="8804" y="4402"/>
                  </a:lnTo>
                  <a:lnTo>
                    <a:pt x="8951" y="5173"/>
                  </a:lnTo>
                  <a:lnTo>
                    <a:pt x="9098" y="5980"/>
                  </a:lnTo>
                  <a:lnTo>
                    <a:pt x="9134" y="6347"/>
                  </a:lnTo>
                  <a:lnTo>
                    <a:pt x="9134" y="6713"/>
                  </a:lnTo>
                  <a:lnTo>
                    <a:pt x="8914" y="6126"/>
                  </a:lnTo>
                  <a:lnTo>
                    <a:pt x="8841" y="5796"/>
                  </a:lnTo>
                  <a:lnTo>
                    <a:pt x="8731" y="5430"/>
                  </a:lnTo>
                  <a:lnTo>
                    <a:pt x="8657" y="5246"/>
                  </a:lnTo>
                  <a:lnTo>
                    <a:pt x="8547" y="5099"/>
                  </a:lnTo>
                  <a:lnTo>
                    <a:pt x="8437" y="4953"/>
                  </a:lnTo>
                  <a:lnTo>
                    <a:pt x="8327" y="4879"/>
                  </a:lnTo>
                  <a:lnTo>
                    <a:pt x="8254" y="4879"/>
                  </a:lnTo>
                  <a:lnTo>
                    <a:pt x="8217" y="4916"/>
                  </a:lnTo>
                  <a:lnTo>
                    <a:pt x="8180" y="5026"/>
                  </a:lnTo>
                  <a:lnTo>
                    <a:pt x="8180" y="5136"/>
                  </a:lnTo>
                  <a:lnTo>
                    <a:pt x="8217" y="5393"/>
                  </a:lnTo>
                  <a:lnTo>
                    <a:pt x="8364" y="5906"/>
                  </a:lnTo>
                  <a:lnTo>
                    <a:pt x="8584" y="6567"/>
                  </a:lnTo>
                  <a:lnTo>
                    <a:pt x="8767" y="7227"/>
                  </a:lnTo>
                  <a:lnTo>
                    <a:pt x="8731" y="7374"/>
                  </a:lnTo>
                  <a:lnTo>
                    <a:pt x="8731" y="7447"/>
                  </a:lnTo>
                  <a:lnTo>
                    <a:pt x="8731" y="7520"/>
                  </a:lnTo>
                  <a:lnTo>
                    <a:pt x="8804" y="7594"/>
                  </a:lnTo>
                  <a:lnTo>
                    <a:pt x="8694" y="7740"/>
                  </a:lnTo>
                  <a:lnTo>
                    <a:pt x="8547" y="7887"/>
                  </a:lnTo>
                  <a:lnTo>
                    <a:pt x="8401" y="7997"/>
                  </a:lnTo>
                  <a:lnTo>
                    <a:pt x="8180" y="8107"/>
                  </a:lnTo>
                  <a:lnTo>
                    <a:pt x="8144" y="8034"/>
                  </a:lnTo>
                  <a:lnTo>
                    <a:pt x="8144" y="7997"/>
                  </a:lnTo>
                  <a:lnTo>
                    <a:pt x="8070" y="7961"/>
                  </a:lnTo>
                  <a:lnTo>
                    <a:pt x="7630" y="6530"/>
                  </a:lnTo>
                  <a:lnTo>
                    <a:pt x="7337" y="5650"/>
                  </a:lnTo>
                  <a:lnTo>
                    <a:pt x="7153" y="5283"/>
                  </a:lnTo>
                  <a:lnTo>
                    <a:pt x="7080" y="5026"/>
                  </a:lnTo>
                  <a:lnTo>
                    <a:pt x="7080" y="4953"/>
                  </a:lnTo>
                  <a:lnTo>
                    <a:pt x="7080" y="4879"/>
                  </a:lnTo>
                  <a:lnTo>
                    <a:pt x="7117" y="4806"/>
                  </a:lnTo>
                  <a:lnTo>
                    <a:pt x="7153" y="4733"/>
                  </a:lnTo>
                  <a:lnTo>
                    <a:pt x="7117" y="4659"/>
                  </a:lnTo>
                  <a:lnTo>
                    <a:pt x="7080" y="4623"/>
                  </a:lnTo>
                  <a:lnTo>
                    <a:pt x="6860" y="4476"/>
                  </a:lnTo>
                  <a:lnTo>
                    <a:pt x="6750" y="4439"/>
                  </a:lnTo>
                  <a:lnTo>
                    <a:pt x="6640" y="4476"/>
                  </a:lnTo>
                  <a:lnTo>
                    <a:pt x="6603" y="4549"/>
                  </a:lnTo>
                  <a:lnTo>
                    <a:pt x="6603" y="4623"/>
                  </a:lnTo>
                  <a:lnTo>
                    <a:pt x="6640" y="4659"/>
                  </a:lnTo>
                  <a:lnTo>
                    <a:pt x="6677" y="4769"/>
                  </a:lnTo>
                  <a:lnTo>
                    <a:pt x="6640" y="4879"/>
                  </a:lnTo>
                  <a:lnTo>
                    <a:pt x="6640" y="5063"/>
                  </a:lnTo>
                  <a:lnTo>
                    <a:pt x="6713" y="5320"/>
                  </a:lnTo>
                  <a:lnTo>
                    <a:pt x="6787" y="5576"/>
                  </a:lnTo>
                  <a:lnTo>
                    <a:pt x="6970" y="6090"/>
                  </a:lnTo>
                  <a:lnTo>
                    <a:pt x="7667" y="8254"/>
                  </a:lnTo>
                  <a:lnTo>
                    <a:pt x="7300" y="8254"/>
                  </a:lnTo>
                  <a:lnTo>
                    <a:pt x="6970" y="8181"/>
                  </a:lnTo>
                  <a:lnTo>
                    <a:pt x="6970" y="8107"/>
                  </a:lnTo>
                  <a:lnTo>
                    <a:pt x="6970" y="8034"/>
                  </a:lnTo>
                  <a:lnTo>
                    <a:pt x="6897" y="7997"/>
                  </a:lnTo>
                  <a:lnTo>
                    <a:pt x="6530" y="6383"/>
                  </a:lnTo>
                  <a:lnTo>
                    <a:pt x="6310" y="5503"/>
                  </a:lnTo>
                  <a:lnTo>
                    <a:pt x="6200" y="5099"/>
                  </a:lnTo>
                  <a:lnTo>
                    <a:pt x="6090" y="4916"/>
                  </a:lnTo>
                  <a:lnTo>
                    <a:pt x="5980" y="4733"/>
                  </a:lnTo>
                  <a:lnTo>
                    <a:pt x="5943" y="4696"/>
                  </a:lnTo>
                  <a:lnTo>
                    <a:pt x="5906" y="4696"/>
                  </a:lnTo>
                  <a:lnTo>
                    <a:pt x="5833" y="4733"/>
                  </a:lnTo>
                  <a:lnTo>
                    <a:pt x="5833" y="4769"/>
                  </a:lnTo>
                  <a:lnTo>
                    <a:pt x="5796" y="4989"/>
                  </a:lnTo>
                  <a:lnTo>
                    <a:pt x="5796" y="5173"/>
                  </a:lnTo>
                  <a:lnTo>
                    <a:pt x="5870" y="5576"/>
                  </a:lnTo>
                  <a:lnTo>
                    <a:pt x="6053" y="6383"/>
                  </a:lnTo>
                  <a:lnTo>
                    <a:pt x="6420" y="7887"/>
                  </a:lnTo>
                  <a:lnTo>
                    <a:pt x="6420" y="7887"/>
                  </a:lnTo>
                  <a:lnTo>
                    <a:pt x="6163" y="7740"/>
                  </a:lnTo>
                  <a:lnTo>
                    <a:pt x="5980" y="7520"/>
                  </a:lnTo>
                  <a:lnTo>
                    <a:pt x="5759" y="7227"/>
                  </a:lnTo>
                  <a:lnTo>
                    <a:pt x="5576" y="6897"/>
                  </a:lnTo>
                  <a:lnTo>
                    <a:pt x="5466" y="6567"/>
                  </a:lnTo>
                  <a:lnTo>
                    <a:pt x="5393" y="6237"/>
                  </a:lnTo>
                  <a:lnTo>
                    <a:pt x="5246" y="5540"/>
                  </a:lnTo>
                  <a:lnTo>
                    <a:pt x="5173" y="5209"/>
                  </a:lnTo>
                  <a:lnTo>
                    <a:pt x="5063" y="4879"/>
                  </a:lnTo>
                  <a:lnTo>
                    <a:pt x="4916" y="4586"/>
                  </a:lnTo>
                  <a:lnTo>
                    <a:pt x="4732" y="4366"/>
                  </a:lnTo>
                  <a:lnTo>
                    <a:pt x="4512" y="4146"/>
                  </a:lnTo>
                  <a:lnTo>
                    <a:pt x="4292" y="3962"/>
                  </a:lnTo>
                  <a:lnTo>
                    <a:pt x="4035" y="3816"/>
                  </a:lnTo>
                  <a:lnTo>
                    <a:pt x="3779" y="3706"/>
                  </a:lnTo>
                  <a:lnTo>
                    <a:pt x="3485" y="3595"/>
                  </a:lnTo>
                  <a:lnTo>
                    <a:pt x="3192" y="3522"/>
                  </a:lnTo>
                  <a:lnTo>
                    <a:pt x="2862" y="3449"/>
                  </a:lnTo>
                  <a:lnTo>
                    <a:pt x="2128" y="3449"/>
                  </a:lnTo>
                  <a:lnTo>
                    <a:pt x="1798" y="3522"/>
                  </a:lnTo>
                  <a:lnTo>
                    <a:pt x="1101" y="3669"/>
                  </a:lnTo>
                  <a:lnTo>
                    <a:pt x="404" y="3889"/>
                  </a:lnTo>
                  <a:lnTo>
                    <a:pt x="184" y="3962"/>
                  </a:lnTo>
                  <a:lnTo>
                    <a:pt x="74" y="4036"/>
                  </a:lnTo>
                  <a:lnTo>
                    <a:pt x="0" y="4109"/>
                  </a:lnTo>
                  <a:lnTo>
                    <a:pt x="0" y="4182"/>
                  </a:lnTo>
                  <a:lnTo>
                    <a:pt x="0" y="4219"/>
                  </a:lnTo>
                  <a:lnTo>
                    <a:pt x="0" y="4402"/>
                  </a:lnTo>
                  <a:lnTo>
                    <a:pt x="37" y="4439"/>
                  </a:lnTo>
                  <a:lnTo>
                    <a:pt x="74" y="4513"/>
                  </a:lnTo>
                  <a:lnTo>
                    <a:pt x="257" y="4586"/>
                  </a:lnTo>
                  <a:lnTo>
                    <a:pt x="404" y="4586"/>
                  </a:lnTo>
                  <a:lnTo>
                    <a:pt x="514" y="4513"/>
                  </a:lnTo>
                  <a:lnTo>
                    <a:pt x="624" y="4439"/>
                  </a:lnTo>
                  <a:lnTo>
                    <a:pt x="881" y="4329"/>
                  </a:lnTo>
                  <a:lnTo>
                    <a:pt x="881" y="4366"/>
                  </a:lnTo>
                  <a:lnTo>
                    <a:pt x="881" y="4549"/>
                  </a:lnTo>
                  <a:lnTo>
                    <a:pt x="881" y="4696"/>
                  </a:lnTo>
                  <a:lnTo>
                    <a:pt x="954" y="5026"/>
                  </a:lnTo>
                  <a:lnTo>
                    <a:pt x="1211" y="5686"/>
                  </a:lnTo>
                  <a:lnTo>
                    <a:pt x="1468" y="6493"/>
                  </a:lnTo>
                  <a:lnTo>
                    <a:pt x="1761" y="7300"/>
                  </a:lnTo>
                  <a:lnTo>
                    <a:pt x="1798" y="7374"/>
                  </a:lnTo>
                  <a:lnTo>
                    <a:pt x="1871" y="7447"/>
                  </a:lnTo>
                  <a:lnTo>
                    <a:pt x="2055" y="7447"/>
                  </a:lnTo>
                  <a:lnTo>
                    <a:pt x="2128" y="7410"/>
                  </a:lnTo>
                  <a:lnTo>
                    <a:pt x="2165" y="7337"/>
                  </a:lnTo>
                  <a:lnTo>
                    <a:pt x="2201" y="7227"/>
                  </a:lnTo>
                  <a:lnTo>
                    <a:pt x="2201" y="7154"/>
                  </a:lnTo>
                  <a:lnTo>
                    <a:pt x="1945" y="6383"/>
                  </a:lnTo>
                  <a:lnTo>
                    <a:pt x="1688" y="5650"/>
                  </a:lnTo>
                  <a:lnTo>
                    <a:pt x="1468" y="4989"/>
                  </a:lnTo>
                  <a:lnTo>
                    <a:pt x="1321" y="4696"/>
                  </a:lnTo>
                  <a:lnTo>
                    <a:pt x="1138" y="4402"/>
                  </a:lnTo>
                  <a:lnTo>
                    <a:pt x="1211" y="4329"/>
                  </a:lnTo>
                  <a:lnTo>
                    <a:pt x="1248" y="4329"/>
                  </a:lnTo>
                  <a:lnTo>
                    <a:pt x="1248" y="4292"/>
                  </a:lnTo>
                  <a:lnTo>
                    <a:pt x="1211" y="4292"/>
                  </a:lnTo>
                  <a:lnTo>
                    <a:pt x="1174" y="4256"/>
                  </a:lnTo>
                  <a:lnTo>
                    <a:pt x="1138" y="4256"/>
                  </a:lnTo>
                  <a:lnTo>
                    <a:pt x="1504" y="4182"/>
                  </a:lnTo>
                  <a:lnTo>
                    <a:pt x="1871" y="4109"/>
                  </a:lnTo>
                  <a:lnTo>
                    <a:pt x="1945" y="4256"/>
                  </a:lnTo>
                  <a:lnTo>
                    <a:pt x="2055" y="4439"/>
                  </a:lnTo>
                  <a:lnTo>
                    <a:pt x="2238" y="4879"/>
                  </a:lnTo>
                  <a:lnTo>
                    <a:pt x="2421" y="5320"/>
                  </a:lnTo>
                  <a:lnTo>
                    <a:pt x="2495" y="5760"/>
                  </a:lnTo>
                  <a:lnTo>
                    <a:pt x="2605" y="6200"/>
                  </a:lnTo>
                  <a:lnTo>
                    <a:pt x="2715" y="6420"/>
                  </a:lnTo>
                  <a:lnTo>
                    <a:pt x="2788" y="6603"/>
                  </a:lnTo>
                  <a:lnTo>
                    <a:pt x="2935" y="6787"/>
                  </a:lnTo>
                  <a:lnTo>
                    <a:pt x="3082" y="6933"/>
                  </a:lnTo>
                  <a:lnTo>
                    <a:pt x="3228" y="6970"/>
                  </a:lnTo>
                  <a:lnTo>
                    <a:pt x="3302" y="6933"/>
                  </a:lnTo>
                  <a:lnTo>
                    <a:pt x="3375" y="6860"/>
                  </a:lnTo>
                  <a:lnTo>
                    <a:pt x="3375" y="6750"/>
                  </a:lnTo>
                  <a:lnTo>
                    <a:pt x="3302" y="6530"/>
                  </a:lnTo>
                  <a:lnTo>
                    <a:pt x="3192" y="6347"/>
                  </a:lnTo>
                  <a:lnTo>
                    <a:pt x="3082" y="6126"/>
                  </a:lnTo>
                  <a:lnTo>
                    <a:pt x="3008" y="5943"/>
                  </a:lnTo>
                  <a:lnTo>
                    <a:pt x="2898" y="5503"/>
                  </a:lnTo>
                  <a:lnTo>
                    <a:pt x="2788" y="5063"/>
                  </a:lnTo>
                  <a:lnTo>
                    <a:pt x="2605" y="4549"/>
                  </a:lnTo>
                  <a:lnTo>
                    <a:pt x="2458" y="4292"/>
                  </a:lnTo>
                  <a:lnTo>
                    <a:pt x="2311" y="4036"/>
                  </a:lnTo>
                  <a:lnTo>
                    <a:pt x="2752" y="4036"/>
                  </a:lnTo>
                  <a:lnTo>
                    <a:pt x="3192" y="4109"/>
                  </a:lnTo>
                  <a:lnTo>
                    <a:pt x="3192" y="4219"/>
                  </a:lnTo>
                  <a:lnTo>
                    <a:pt x="3228" y="4366"/>
                  </a:lnTo>
                  <a:lnTo>
                    <a:pt x="3302" y="4623"/>
                  </a:lnTo>
                  <a:lnTo>
                    <a:pt x="3522" y="5063"/>
                  </a:lnTo>
                  <a:lnTo>
                    <a:pt x="3779" y="5833"/>
                  </a:lnTo>
                  <a:lnTo>
                    <a:pt x="3852" y="5943"/>
                  </a:lnTo>
                  <a:lnTo>
                    <a:pt x="3889" y="6016"/>
                  </a:lnTo>
                  <a:lnTo>
                    <a:pt x="3962" y="6090"/>
                  </a:lnTo>
                  <a:lnTo>
                    <a:pt x="4109" y="6126"/>
                  </a:lnTo>
                  <a:lnTo>
                    <a:pt x="4146" y="6090"/>
                  </a:lnTo>
                  <a:lnTo>
                    <a:pt x="4219" y="6053"/>
                  </a:lnTo>
                  <a:lnTo>
                    <a:pt x="4292" y="5943"/>
                  </a:lnTo>
                  <a:lnTo>
                    <a:pt x="4292" y="5796"/>
                  </a:lnTo>
                  <a:lnTo>
                    <a:pt x="4256" y="5686"/>
                  </a:lnTo>
                  <a:lnTo>
                    <a:pt x="4182" y="5540"/>
                  </a:lnTo>
                  <a:lnTo>
                    <a:pt x="3852" y="4659"/>
                  </a:lnTo>
                  <a:lnTo>
                    <a:pt x="3669" y="4292"/>
                  </a:lnTo>
                  <a:lnTo>
                    <a:pt x="4035" y="4513"/>
                  </a:lnTo>
                  <a:lnTo>
                    <a:pt x="4182" y="4623"/>
                  </a:lnTo>
                  <a:lnTo>
                    <a:pt x="4329" y="4769"/>
                  </a:lnTo>
                  <a:lnTo>
                    <a:pt x="4439" y="4953"/>
                  </a:lnTo>
                  <a:lnTo>
                    <a:pt x="4512" y="5136"/>
                  </a:lnTo>
                  <a:lnTo>
                    <a:pt x="4659" y="5540"/>
                  </a:lnTo>
                  <a:lnTo>
                    <a:pt x="4806" y="6347"/>
                  </a:lnTo>
                  <a:lnTo>
                    <a:pt x="4842" y="6640"/>
                  </a:lnTo>
                  <a:lnTo>
                    <a:pt x="4952" y="6933"/>
                  </a:lnTo>
                  <a:lnTo>
                    <a:pt x="5063" y="7190"/>
                  </a:lnTo>
                  <a:lnTo>
                    <a:pt x="5209" y="7447"/>
                  </a:lnTo>
                  <a:lnTo>
                    <a:pt x="5393" y="7704"/>
                  </a:lnTo>
                  <a:lnTo>
                    <a:pt x="5576" y="7924"/>
                  </a:lnTo>
                  <a:lnTo>
                    <a:pt x="5759" y="8144"/>
                  </a:lnTo>
                  <a:lnTo>
                    <a:pt x="5980" y="8327"/>
                  </a:lnTo>
                  <a:lnTo>
                    <a:pt x="6236" y="8474"/>
                  </a:lnTo>
                  <a:lnTo>
                    <a:pt x="6493" y="8621"/>
                  </a:lnTo>
                  <a:lnTo>
                    <a:pt x="6750" y="8694"/>
                  </a:lnTo>
                  <a:lnTo>
                    <a:pt x="7043" y="8768"/>
                  </a:lnTo>
                  <a:lnTo>
                    <a:pt x="7300" y="8804"/>
                  </a:lnTo>
                  <a:lnTo>
                    <a:pt x="7924" y="8804"/>
                  </a:lnTo>
                  <a:lnTo>
                    <a:pt x="8217" y="8694"/>
                  </a:lnTo>
                  <a:lnTo>
                    <a:pt x="8511" y="8621"/>
                  </a:lnTo>
                  <a:lnTo>
                    <a:pt x="8731" y="8474"/>
                  </a:lnTo>
                  <a:lnTo>
                    <a:pt x="8951" y="8291"/>
                  </a:lnTo>
                  <a:lnTo>
                    <a:pt x="9171" y="8107"/>
                  </a:lnTo>
                  <a:lnTo>
                    <a:pt x="9354" y="7887"/>
                  </a:lnTo>
                  <a:lnTo>
                    <a:pt x="9464" y="7667"/>
                  </a:lnTo>
                  <a:lnTo>
                    <a:pt x="9611" y="7410"/>
                  </a:lnTo>
                  <a:lnTo>
                    <a:pt x="9684" y="7117"/>
                  </a:lnTo>
                  <a:lnTo>
                    <a:pt x="9721" y="6787"/>
                  </a:lnTo>
                  <a:lnTo>
                    <a:pt x="9758" y="6457"/>
                  </a:lnTo>
                  <a:lnTo>
                    <a:pt x="9721" y="6090"/>
                  </a:lnTo>
                  <a:lnTo>
                    <a:pt x="9684" y="5760"/>
                  </a:lnTo>
                  <a:lnTo>
                    <a:pt x="9538" y="5063"/>
                  </a:lnTo>
                  <a:lnTo>
                    <a:pt x="9354" y="4366"/>
                  </a:lnTo>
                  <a:lnTo>
                    <a:pt x="9024" y="2788"/>
                  </a:lnTo>
                  <a:lnTo>
                    <a:pt x="8951" y="2422"/>
                  </a:lnTo>
                  <a:lnTo>
                    <a:pt x="8951" y="2238"/>
                  </a:lnTo>
                  <a:lnTo>
                    <a:pt x="8951" y="2055"/>
                  </a:lnTo>
                  <a:lnTo>
                    <a:pt x="9024" y="2348"/>
                  </a:lnTo>
                  <a:lnTo>
                    <a:pt x="9098" y="2568"/>
                  </a:lnTo>
                  <a:lnTo>
                    <a:pt x="9244" y="2788"/>
                  </a:lnTo>
                  <a:lnTo>
                    <a:pt x="9391" y="3009"/>
                  </a:lnTo>
                  <a:lnTo>
                    <a:pt x="9501" y="3082"/>
                  </a:lnTo>
                  <a:lnTo>
                    <a:pt x="9611" y="3119"/>
                  </a:lnTo>
                  <a:lnTo>
                    <a:pt x="9684" y="3119"/>
                  </a:lnTo>
                  <a:lnTo>
                    <a:pt x="9758" y="3082"/>
                  </a:lnTo>
                  <a:lnTo>
                    <a:pt x="9794" y="3045"/>
                  </a:lnTo>
                  <a:lnTo>
                    <a:pt x="9831" y="2972"/>
                  </a:lnTo>
                  <a:lnTo>
                    <a:pt x="9758" y="2788"/>
                  </a:lnTo>
                  <a:lnTo>
                    <a:pt x="9648" y="2605"/>
                  </a:lnTo>
                  <a:lnTo>
                    <a:pt x="9464" y="2275"/>
                  </a:lnTo>
                  <a:lnTo>
                    <a:pt x="9318" y="1908"/>
                  </a:lnTo>
                  <a:lnTo>
                    <a:pt x="9244" y="1725"/>
                  </a:lnTo>
                  <a:lnTo>
                    <a:pt x="9134" y="1541"/>
                  </a:lnTo>
                  <a:lnTo>
                    <a:pt x="9171" y="1505"/>
                  </a:lnTo>
                  <a:lnTo>
                    <a:pt x="9354" y="1358"/>
                  </a:lnTo>
                  <a:lnTo>
                    <a:pt x="9538" y="1248"/>
                  </a:lnTo>
                  <a:lnTo>
                    <a:pt x="9978" y="1101"/>
                  </a:lnTo>
                  <a:lnTo>
                    <a:pt x="10051" y="1395"/>
                  </a:lnTo>
                  <a:lnTo>
                    <a:pt x="10125" y="1688"/>
                  </a:lnTo>
                  <a:lnTo>
                    <a:pt x="10345" y="2238"/>
                  </a:lnTo>
                  <a:lnTo>
                    <a:pt x="10418" y="2495"/>
                  </a:lnTo>
                  <a:lnTo>
                    <a:pt x="10491" y="2825"/>
                  </a:lnTo>
                  <a:lnTo>
                    <a:pt x="10565" y="2972"/>
                  </a:lnTo>
                  <a:lnTo>
                    <a:pt x="10638" y="3082"/>
                  </a:lnTo>
                  <a:lnTo>
                    <a:pt x="10748" y="3192"/>
                  </a:lnTo>
                  <a:lnTo>
                    <a:pt x="10858" y="3229"/>
                  </a:lnTo>
                  <a:lnTo>
                    <a:pt x="10968" y="3229"/>
                  </a:lnTo>
                  <a:lnTo>
                    <a:pt x="11042" y="3192"/>
                  </a:lnTo>
                  <a:lnTo>
                    <a:pt x="11115" y="3119"/>
                  </a:lnTo>
                  <a:lnTo>
                    <a:pt x="11115" y="3009"/>
                  </a:lnTo>
                  <a:lnTo>
                    <a:pt x="11115" y="2972"/>
                  </a:lnTo>
                  <a:lnTo>
                    <a:pt x="11078" y="2899"/>
                  </a:lnTo>
                  <a:lnTo>
                    <a:pt x="11005" y="2825"/>
                  </a:lnTo>
                  <a:lnTo>
                    <a:pt x="10932" y="2642"/>
                  </a:lnTo>
                  <a:lnTo>
                    <a:pt x="10895" y="2458"/>
                  </a:lnTo>
                  <a:lnTo>
                    <a:pt x="10675" y="1835"/>
                  </a:lnTo>
                  <a:lnTo>
                    <a:pt x="10528" y="1395"/>
                  </a:lnTo>
                  <a:lnTo>
                    <a:pt x="10418" y="1174"/>
                  </a:lnTo>
                  <a:lnTo>
                    <a:pt x="10308" y="991"/>
                  </a:lnTo>
                  <a:lnTo>
                    <a:pt x="10455" y="918"/>
                  </a:lnTo>
                  <a:lnTo>
                    <a:pt x="11005" y="734"/>
                  </a:lnTo>
                  <a:lnTo>
                    <a:pt x="11152" y="1174"/>
                  </a:lnTo>
                  <a:lnTo>
                    <a:pt x="11298" y="1615"/>
                  </a:lnTo>
                  <a:lnTo>
                    <a:pt x="11555" y="2348"/>
                  </a:lnTo>
                  <a:lnTo>
                    <a:pt x="11702" y="2678"/>
                  </a:lnTo>
                  <a:lnTo>
                    <a:pt x="11775" y="2788"/>
                  </a:lnTo>
                  <a:lnTo>
                    <a:pt x="11922" y="2899"/>
                  </a:lnTo>
                  <a:lnTo>
                    <a:pt x="11959" y="2935"/>
                  </a:lnTo>
                  <a:lnTo>
                    <a:pt x="12032" y="2899"/>
                  </a:lnTo>
                  <a:lnTo>
                    <a:pt x="12069" y="2899"/>
                  </a:lnTo>
                  <a:lnTo>
                    <a:pt x="12105" y="2825"/>
                  </a:lnTo>
                  <a:lnTo>
                    <a:pt x="12142" y="2715"/>
                  </a:lnTo>
                  <a:lnTo>
                    <a:pt x="12142" y="2568"/>
                  </a:lnTo>
                  <a:lnTo>
                    <a:pt x="12069" y="2275"/>
                  </a:lnTo>
                  <a:lnTo>
                    <a:pt x="11812" y="1688"/>
                  </a:lnTo>
                  <a:lnTo>
                    <a:pt x="11592" y="1101"/>
                  </a:lnTo>
                  <a:lnTo>
                    <a:pt x="11445" y="698"/>
                  </a:lnTo>
                  <a:lnTo>
                    <a:pt x="11372" y="588"/>
                  </a:lnTo>
                  <a:lnTo>
                    <a:pt x="11665" y="441"/>
                  </a:lnTo>
                  <a:lnTo>
                    <a:pt x="11922" y="294"/>
                  </a:lnTo>
                  <a:lnTo>
                    <a:pt x="12105" y="147"/>
                  </a:lnTo>
                  <a:lnTo>
                    <a:pt x="12142" y="111"/>
                  </a:lnTo>
                  <a:lnTo>
                    <a:pt x="12142" y="74"/>
                  </a:lnTo>
                  <a:lnTo>
                    <a:pt x="12105" y="37"/>
                  </a:lnTo>
                  <a:lnTo>
                    <a:pt x="12069" y="1"/>
                  </a:lnTo>
                  <a:close/>
                  <a:moveTo>
                    <a:pt x="4072" y="7080"/>
                  </a:moveTo>
                  <a:lnTo>
                    <a:pt x="4035" y="7117"/>
                  </a:lnTo>
                  <a:lnTo>
                    <a:pt x="3999" y="7154"/>
                  </a:lnTo>
                  <a:lnTo>
                    <a:pt x="3999" y="7337"/>
                  </a:lnTo>
                  <a:lnTo>
                    <a:pt x="3999" y="7557"/>
                  </a:lnTo>
                  <a:lnTo>
                    <a:pt x="4072" y="7961"/>
                  </a:lnTo>
                  <a:lnTo>
                    <a:pt x="4219" y="8327"/>
                  </a:lnTo>
                  <a:lnTo>
                    <a:pt x="4366" y="8731"/>
                  </a:lnTo>
                  <a:lnTo>
                    <a:pt x="4439" y="8804"/>
                  </a:lnTo>
                  <a:lnTo>
                    <a:pt x="4182" y="8988"/>
                  </a:lnTo>
                  <a:lnTo>
                    <a:pt x="3889" y="9098"/>
                  </a:lnTo>
                  <a:lnTo>
                    <a:pt x="3852" y="8951"/>
                  </a:lnTo>
                  <a:lnTo>
                    <a:pt x="3815" y="8804"/>
                  </a:lnTo>
                  <a:lnTo>
                    <a:pt x="3669" y="8511"/>
                  </a:lnTo>
                  <a:lnTo>
                    <a:pt x="3522" y="8071"/>
                  </a:lnTo>
                  <a:lnTo>
                    <a:pt x="3449" y="7887"/>
                  </a:lnTo>
                  <a:lnTo>
                    <a:pt x="3339" y="7667"/>
                  </a:lnTo>
                  <a:lnTo>
                    <a:pt x="3228" y="7630"/>
                  </a:lnTo>
                  <a:lnTo>
                    <a:pt x="3155" y="7630"/>
                  </a:lnTo>
                  <a:lnTo>
                    <a:pt x="3045" y="7704"/>
                  </a:lnTo>
                  <a:lnTo>
                    <a:pt x="3045" y="7777"/>
                  </a:lnTo>
                  <a:lnTo>
                    <a:pt x="3082" y="7997"/>
                  </a:lnTo>
                  <a:lnTo>
                    <a:pt x="3118" y="8217"/>
                  </a:lnTo>
                  <a:lnTo>
                    <a:pt x="3265" y="8658"/>
                  </a:lnTo>
                  <a:lnTo>
                    <a:pt x="3339" y="8951"/>
                  </a:lnTo>
                  <a:lnTo>
                    <a:pt x="3412" y="9098"/>
                  </a:lnTo>
                  <a:lnTo>
                    <a:pt x="3485" y="9244"/>
                  </a:lnTo>
                  <a:lnTo>
                    <a:pt x="2825" y="9428"/>
                  </a:lnTo>
                  <a:lnTo>
                    <a:pt x="2788" y="9281"/>
                  </a:lnTo>
                  <a:lnTo>
                    <a:pt x="2642" y="8768"/>
                  </a:lnTo>
                  <a:lnTo>
                    <a:pt x="2532" y="8547"/>
                  </a:lnTo>
                  <a:lnTo>
                    <a:pt x="2385" y="8327"/>
                  </a:lnTo>
                  <a:lnTo>
                    <a:pt x="2385" y="8254"/>
                  </a:lnTo>
                  <a:lnTo>
                    <a:pt x="2385" y="8217"/>
                  </a:lnTo>
                  <a:lnTo>
                    <a:pt x="2421" y="8181"/>
                  </a:lnTo>
                  <a:lnTo>
                    <a:pt x="2421" y="8144"/>
                  </a:lnTo>
                  <a:lnTo>
                    <a:pt x="2421" y="8107"/>
                  </a:lnTo>
                  <a:lnTo>
                    <a:pt x="2385" y="8107"/>
                  </a:lnTo>
                  <a:lnTo>
                    <a:pt x="2275" y="8144"/>
                  </a:lnTo>
                  <a:lnTo>
                    <a:pt x="2128" y="8144"/>
                  </a:lnTo>
                  <a:lnTo>
                    <a:pt x="2055" y="8181"/>
                  </a:lnTo>
                  <a:lnTo>
                    <a:pt x="2018" y="8254"/>
                  </a:lnTo>
                  <a:lnTo>
                    <a:pt x="1981" y="8327"/>
                  </a:lnTo>
                  <a:lnTo>
                    <a:pt x="1981" y="8401"/>
                  </a:lnTo>
                  <a:lnTo>
                    <a:pt x="2165" y="8841"/>
                  </a:lnTo>
                  <a:lnTo>
                    <a:pt x="2348" y="9318"/>
                  </a:lnTo>
                  <a:lnTo>
                    <a:pt x="2385" y="9575"/>
                  </a:lnTo>
                  <a:lnTo>
                    <a:pt x="1945" y="9685"/>
                  </a:lnTo>
                  <a:lnTo>
                    <a:pt x="1871" y="9721"/>
                  </a:lnTo>
                  <a:lnTo>
                    <a:pt x="1798" y="9795"/>
                  </a:lnTo>
                  <a:lnTo>
                    <a:pt x="1798" y="9868"/>
                  </a:lnTo>
                  <a:lnTo>
                    <a:pt x="1761" y="9941"/>
                  </a:lnTo>
                  <a:lnTo>
                    <a:pt x="1798" y="10015"/>
                  </a:lnTo>
                  <a:lnTo>
                    <a:pt x="1835" y="10088"/>
                  </a:lnTo>
                  <a:lnTo>
                    <a:pt x="1908" y="10161"/>
                  </a:lnTo>
                  <a:lnTo>
                    <a:pt x="1981" y="10198"/>
                  </a:lnTo>
                  <a:lnTo>
                    <a:pt x="2275" y="10198"/>
                  </a:lnTo>
                  <a:lnTo>
                    <a:pt x="2385" y="10125"/>
                  </a:lnTo>
                  <a:lnTo>
                    <a:pt x="2495" y="10088"/>
                  </a:lnTo>
                  <a:lnTo>
                    <a:pt x="2532" y="10051"/>
                  </a:lnTo>
                  <a:lnTo>
                    <a:pt x="2568" y="10088"/>
                  </a:lnTo>
                  <a:lnTo>
                    <a:pt x="2605" y="10125"/>
                  </a:lnTo>
                  <a:lnTo>
                    <a:pt x="2678" y="10125"/>
                  </a:lnTo>
                  <a:lnTo>
                    <a:pt x="2788" y="10088"/>
                  </a:lnTo>
                  <a:lnTo>
                    <a:pt x="2825" y="9978"/>
                  </a:lnTo>
                  <a:lnTo>
                    <a:pt x="3265" y="9868"/>
                  </a:lnTo>
                  <a:lnTo>
                    <a:pt x="3742" y="9721"/>
                  </a:lnTo>
                  <a:lnTo>
                    <a:pt x="4146" y="9575"/>
                  </a:lnTo>
                  <a:lnTo>
                    <a:pt x="4549" y="9354"/>
                  </a:lnTo>
                  <a:lnTo>
                    <a:pt x="4732" y="9208"/>
                  </a:lnTo>
                  <a:lnTo>
                    <a:pt x="4879" y="9061"/>
                  </a:lnTo>
                  <a:lnTo>
                    <a:pt x="5026" y="8841"/>
                  </a:lnTo>
                  <a:lnTo>
                    <a:pt x="5136" y="8621"/>
                  </a:lnTo>
                  <a:lnTo>
                    <a:pt x="5209" y="8401"/>
                  </a:lnTo>
                  <a:lnTo>
                    <a:pt x="5173" y="8181"/>
                  </a:lnTo>
                  <a:lnTo>
                    <a:pt x="5099" y="7997"/>
                  </a:lnTo>
                  <a:lnTo>
                    <a:pt x="5026" y="7887"/>
                  </a:lnTo>
                  <a:lnTo>
                    <a:pt x="4952" y="7814"/>
                  </a:lnTo>
                  <a:lnTo>
                    <a:pt x="4842" y="7814"/>
                  </a:lnTo>
                  <a:lnTo>
                    <a:pt x="4806" y="7851"/>
                  </a:lnTo>
                  <a:lnTo>
                    <a:pt x="4806" y="7887"/>
                  </a:lnTo>
                  <a:lnTo>
                    <a:pt x="4732" y="8327"/>
                  </a:lnTo>
                  <a:lnTo>
                    <a:pt x="4512" y="7667"/>
                  </a:lnTo>
                  <a:lnTo>
                    <a:pt x="4366" y="7374"/>
                  </a:lnTo>
                  <a:lnTo>
                    <a:pt x="4182" y="7117"/>
                  </a:lnTo>
                  <a:lnTo>
                    <a:pt x="4146" y="708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" name="Google Shape;351;p6"/>
            <p:cNvSpPr/>
            <p:nvPr/>
          </p:nvSpPr>
          <p:spPr>
            <a:xfrm>
              <a:off x="6114500" y="2324225"/>
              <a:ext cx="158675" cy="329225"/>
            </a:xfrm>
            <a:custGeom>
              <a:avLst/>
              <a:gdLst/>
              <a:ahLst/>
              <a:cxnLst/>
              <a:rect l="l" t="t" r="r" b="b"/>
              <a:pathLst>
                <a:path w="6347" h="13169" extrusionOk="0">
                  <a:moveTo>
                    <a:pt x="588" y="330"/>
                  </a:moveTo>
                  <a:lnTo>
                    <a:pt x="808" y="367"/>
                  </a:lnTo>
                  <a:lnTo>
                    <a:pt x="1028" y="440"/>
                  </a:lnTo>
                  <a:lnTo>
                    <a:pt x="1211" y="550"/>
                  </a:lnTo>
                  <a:lnTo>
                    <a:pt x="1395" y="734"/>
                  </a:lnTo>
                  <a:lnTo>
                    <a:pt x="1578" y="917"/>
                  </a:lnTo>
                  <a:lnTo>
                    <a:pt x="1688" y="1101"/>
                  </a:lnTo>
                  <a:lnTo>
                    <a:pt x="1798" y="1321"/>
                  </a:lnTo>
                  <a:lnTo>
                    <a:pt x="1908" y="1541"/>
                  </a:lnTo>
                  <a:lnTo>
                    <a:pt x="1982" y="1761"/>
                  </a:lnTo>
                  <a:lnTo>
                    <a:pt x="2018" y="2018"/>
                  </a:lnTo>
                  <a:lnTo>
                    <a:pt x="2018" y="2458"/>
                  </a:lnTo>
                  <a:lnTo>
                    <a:pt x="2018" y="2495"/>
                  </a:lnTo>
                  <a:lnTo>
                    <a:pt x="1982" y="2421"/>
                  </a:lnTo>
                  <a:lnTo>
                    <a:pt x="1762" y="1944"/>
                  </a:lnTo>
                  <a:lnTo>
                    <a:pt x="1615" y="1724"/>
                  </a:lnTo>
                  <a:lnTo>
                    <a:pt x="1432" y="1504"/>
                  </a:lnTo>
                  <a:lnTo>
                    <a:pt x="1395" y="1467"/>
                  </a:lnTo>
                  <a:lnTo>
                    <a:pt x="1322" y="1467"/>
                  </a:lnTo>
                  <a:lnTo>
                    <a:pt x="1285" y="1504"/>
                  </a:lnTo>
                  <a:lnTo>
                    <a:pt x="1285" y="1578"/>
                  </a:lnTo>
                  <a:lnTo>
                    <a:pt x="1322" y="1834"/>
                  </a:lnTo>
                  <a:lnTo>
                    <a:pt x="1395" y="2128"/>
                  </a:lnTo>
                  <a:lnTo>
                    <a:pt x="1615" y="2641"/>
                  </a:lnTo>
                  <a:lnTo>
                    <a:pt x="1725" y="2935"/>
                  </a:lnTo>
                  <a:lnTo>
                    <a:pt x="1615" y="2861"/>
                  </a:lnTo>
                  <a:lnTo>
                    <a:pt x="1468" y="2715"/>
                  </a:lnTo>
                  <a:lnTo>
                    <a:pt x="1248" y="2348"/>
                  </a:lnTo>
                  <a:lnTo>
                    <a:pt x="1065" y="1981"/>
                  </a:lnTo>
                  <a:lnTo>
                    <a:pt x="955" y="1724"/>
                  </a:lnTo>
                  <a:lnTo>
                    <a:pt x="845" y="1394"/>
                  </a:lnTo>
                  <a:lnTo>
                    <a:pt x="735" y="1027"/>
                  </a:lnTo>
                  <a:lnTo>
                    <a:pt x="661" y="697"/>
                  </a:lnTo>
                  <a:lnTo>
                    <a:pt x="588" y="330"/>
                  </a:lnTo>
                  <a:close/>
                  <a:moveTo>
                    <a:pt x="3706" y="2825"/>
                  </a:moveTo>
                  <a:lnTo>
                    <a:pt x="3926" y="2861"/>
                  </a:lnTo>
                  <a:lnTo>
                    <a:pt x="4109" y="2935"/>
                  </a:lnTo>
                  <a:lnTo>
                    <a:pt x="4733" y="3118"/>
                  </a:lnTo>
                  <a:lnTo>
                    <a:pt x="4990" y="3228"/>
                  </a:lnTo>
                  <a:lnTo>
                    <a:pt x="5283" y="3375"/>
                  </a:lnTo>
                  <a:lnTo>
                    <a:pt x="5503" y="3522"/>
                  </a:lnTo>
                  <a:lnTo>
                    <a:pt x="5687" y="3668"/>
                  </a:lnTo>
                  <a:lnTo>
                    <a:pt x="5687" y="3668"/>
                  </a:lnTo>
                  <a:lnTo>
                    <a:pt x="5540" y="3632"/>
                  </a:lnTo>
                  <a:lnTo>
                    <a:pt x="5467" y="3632"/>
                  </a:lnTo>
                  <a:lnTo>
                    <a:pt x="5393" y="3705"/>
                  </a:lnTo>
                  <a:lnTo>
                    <a:pt x="5356" y="3778"/>
                  </a:lnTo>
                  <a:lnTo>
                    <a:pt x="5393" y="3888"/>
                  </a:lnTo>
                  <a:lnTo>
                    <a:pt x="5026" y="4035"/>
                  </a:lnTo>
                  <a:lnTo>
                    <a:pt x="4660" y="4109"/>
                  </a:lnTo>
                  <a:lnTo>
                    <a:pt x="4293" y="4182"/>
                  </a:lnTo>
                  <a:lnTo>
                    <a:pt x="3889" y="4182"/>
                  </a:lnTo>
                  <a:lnTo>
                    <a:pt x="3449" y="4109"/>
                  </a:lnTo>
                  <a:lnTo>
                    <a:pt x="3046" y="3999"/>
                  </a:lnTo>
                  <a:lnTo>
                    <a:pt x="2862" y="3925"/>
                  </a:lnTo>
                  <a:lnTo>
                    <a:pt x="2642" y="3815"/>
                  </a:lnTo>
                  <a:lnTo>
                    <a:pt x="2459" y="3668"/>
                  </a:lnTo>
                  <a:lnTo>
                    <a:pt x="2349" y="3595"/>
                  </a:lnTo>
                  <a:lnTo>
                    <a:pt x="2312" y="3522"/>
                  </a:lnTo>
                  <a:lnTo>
                    <a:pt x="2532" y="3668"/>
                  </a:lnTo>
                  <a:lnTo>
                    <a:pt x="2789" y="3815"/>
                  </a:lnTo>
                  <a:lnTo>
                    <a:pt x="3046" y="3888"/>
                  </a:lnTo>
                  <a:lnTo>
                    <a:pt x="3339" y="3999"/>
                  </a:lnTo>
                  <a:lnTo>
                    <a:pt x="3596" y="4035"/>
                  </a:lnTo>
                  <a:lnTo>
                    <a:pt x="3889" y="4109"/>
                  </a:lnTo>
                  <a:lnTo>
                    <a:pt x="4073" y="4109"/>
                  </a:lnTo>
                  <a:lnTo>
                    <a:pt x="4183" y="4072"/>
                  </a:lnTo>
                  <a:lnTo>
                    <a:pt x="4329" y="4035"/>
                  </a:lnTo>
                  <a:lnTo>
                    <a:pt x="4439" y="3962"/>
                  </a:lnTo>
                  <a:lnTo>
                    <a:pt x="4476" y="3888"/>
                  </a:lnTo>
                  <a:lnTo>
                    <a:pt x="4439" y="3778"/>
                  </a:lnTo>
                  <a:lnTo>
                    <a:pt x="4329" y="3705"/>
                  </a:lnTo>
                  <a:lnTo>
                    <a:pt x="4219" y="3632"/>
                  </a:lnTo>
                  <a:lnTo>
                    <a:pt x="3963" y="3595"/>
                  </a:lnTo>
                  <a:lnTo>
                    <a:pt x="3706" y="3558"/>
                  </a:lnTo>
                  <a:lnTo>
                    <a:pt x="3449" y="3522"/>
                  </a:lnTo>
                  <a:lnTo>
                    <a:pt x="2715" y="3338"/>
                  </a:lnTo>
                  <a:lnTo>
                    <a:pt x="2862" y="3228"/>
                  </a:lnTo>
                  <a:lnTo>
                    <a:pt x="3082" y="3081"/>
                  </a:lnTo>
                  <a:lnTo>
                    <a:pt x="3302" y="2935"/>
                  </a:lnTo>
                  <a:lnTo>
                    <a:pt x="3486" y="2861"/>
                  </a:lnTo>
                  <a:lnTo>
                    <a:pt x="3706" y="2825"/>
                  </a:lnTo>
                  <a:close/>
                  <a:moveTo>
                    <a:pt x="1285" y="5686"/>
                  </a:moveTo>
                  <a:lnTo>
                    <a:pt x="1725" y="5723"/>
                  </a:lnTo>
                  <a:lnTo>
                    <a:pt x="1762" y="5723"/>
                  </a:lnTo>
                  <a:lnTo>
                    <a:pt x="1835" y="5869"/>
                  </a:lnTo>
                  <a:lnTo>
                    <a:pt x="1908" y="5943"/>
                  </a:lnTo>
                  <a:lnTo>
                    <a:pt x="2018" y="5943"/>
                  </a:lnTo>
                  <a:lnTo>
                    <a:pt x="2129" y="5869"/>
                  </a:lnTo>
                  <a:lnTo>
                    <a:pt x="2165" y="5759"/>
                  </a:lnTo>
                  <a:lnTo>
                    <a:pt x="2642" y="5796"/>
                  </a:lnTo>
                  <a:lnTo>
                    <a:pt x="3082" y="5796"/>
                  </a:lnTo>
                  <a:lnTo>
                    <a:pt x="3339" y="5833"/>
                  </a:lnTo>
                  <a:lnTo>
                    <a:pt x="3522" y="5869"/>
                  </a:lnTo>
                  <a:lnTo>
                    <a:pt x="3522" y="6016"/>
                  </a:lnTo>
                  <a:lnTo>
                    <a:pt x="3376" y="5979"/>
                  </a:lnTo>
                  <a:lnTo>
                    <a:pt x="3266" y="6016"/>
                  </a:lnTo>
                  <a:lnTo>
                    <a:pt x="3119" y="6089"/>
                  </a:lnTo>
                  <a:lnTo>
                    <a:pt x="3082" y="6163"/>
                  </a:lnTo>
                  <a:lnTo>
                    <a:pt x="3082" y="6236"/>
                  </a:lnTo>
                  <a:lnTo>
                    <a:pt x="2752" y="6236"/>
                  </a:lnTo>
                  <a:lnTo>
                    <a:pt x="1322" y="6163"/>
                  </a:lnTo>
                  <a:lnTo>
                    <a:pt x="808" y="6089"/>
                  </a:lnTo>
                  <a:lnTo>
                    <a:pt x="515" y="6053"/>
                  </a:lnTo>
                  <a:lnTo>
                    <a:pt x="258" y="6089"/>
                  </a:lnTo>
                  <a:lnTo>
                    <a:pt x="368" y="5943"/>
                  </a:lnTo>
                  <a:lnTo>
                    <a:pt x="515" y="5833"/>
                  </a:lnTo>
                  <a:lnTo>
                    <a:pt x="661" y="5723"/>
                  </a:lnTo>
                  <a:lnTo>
                    <a:pt x="808" y="5686"/>
                  </a:lnTo>
                  <a:close/>
                  <a:moveTo>
                    <a:pt x="2239" y="6676"/>
                  </a:moveTo>
                  <a:lnTo>
                    <a:pt x="3009" y="6713"/>
                  </a:lnTo>
                  <a:lnTo>
                    <a:pt x="3156" y="6750"/>
                  </a:lnTo>
                  <a:lnTo>
                    <a:pt x="3156" y="7997"/>
                  </a:lnTo>
                  <a:lnTo>
                    <a:pt x="3119" y="9244"/>
                  </a:lnTo>
                  <a:lnTo>
                    <a:pt x="2422" y="9354"/>
                  </a:lnTo>
                  <a:lnTo>
                    <a:pt x="2422" y="8951"/>
                  </a:lnTo>
                  <a:lnTo>
                    <a:pt x="2312" y="7630"/>
                  </a:lnTo>
                  <a:lnTo>
                    <a:pt x="2275" y="6933"/>
                  </a:lnTo>
                  <a:lnTo>
                    <a:pt x="2239" y="6676"/>
                  </a:lnTo>
                  <a:close/>
                  <a:moveTo>
                    <a:pt x="1065" y="6566"/>
                  </a:moveTo>
                  <a:lnTo>
                    <a:pt x="1872" y="6676"/>
                  </a:lnTo>
                  <a:lnTo>
                    <a:pt x="1835" y="6786"/>
                  </a:lnTo>
                  <a:lnTo>
                    <a:pt x="1835" y="6933"/>
                  </a:lnTo>
                  <a:lnTo>
                    <a:pt x="1872" y="7226"/>
                  </a:lnTo>
                  <a:lnTo>
                    <a:pt x="1945" y="8804"/>
                  </a:lnTo>
                  <a:lnTo>
                    <a:pt x="1982" y="9391"/>
                  </a:lnTo>
                  <a:lnTo>
                    <a:pt x="1542" y="9391"/>
                  </a:lnTo>
                  <a:lnTo>
                    <a:pt x="1101" y="9427"/>
                  </a:lnTo>
                  <a:lnTo>
                    <a:pt x="1028" y="8254"/>
                  </a:lnTo>
                  <a:lnTo>
                    <a:pt x="955" y="7410"/>
                  </a:lnTo>
                  <a:lnTo>
                    <a:pt x="918" y="6970"/>
                  </a:lnTo>
                  <a:lnTo>
                    <a:pt x="808" y="6566"/>
                  </a:lnTo>
                  <a:close/>
                  <a:moveTo>
                    <a:pt x="3082" y="9721"/>
                  </a:moveTo>
                  <a:lnTo>
                    <a:pt x="3009" y="10454"/>
                  </a:lnTo>
                  <a:lnTo>
                    <a:pt x="2972" y="10454"/>
                  </a:lnTo>
                  <a:lnTo>
                    <a:pt x="2862" y="10418"/>
                  </a:lnTo>
                  <a:lnTo>
                    <a:pt x="2752" y="10418"/>
                  </a:lnTo>
                  <a:lnTo>
                    <a:pt x="2605" y="10454"/>
                  </a:lnTo>
                  <a:lnTo>
                    <a:pt x="2495" y="10528"/>
                  </a:lnTo>
                  <a:lnTo>
                    <a:pt x="2495" y="10418"/>
                  </a:lnTo>
                  <a:lnTo>
                    <a:pt x="2459" y="9831"/>
                  </a:lnTo>
                  <a:lnTo>
                    <a:pt x="2789" y="9794"/>
                  </a:lnTo>
                  <a:lnTo>
                    <a:pt x="3082" y="9721"/>
                  </a:lnTo>
                  <a:close/>
                  <a:moveTo>
                    <a:pt x="1138" y="9758"/>
                  </a:moveTo>
                  <a:lnTo>
                    <a:pt x="1358" y="9831"/>
                  </a:lnTo>
                  <a:lnTo>
                    <a:pt x="1542" y="9831"/>
                  </a:lnTo>
                  <a:lnTo>
                    <a:pt x="1982" y="9868"/>
                  </a:lnTo>
                  <a:lnTo>
                    <a:pt x="2018" y="10088"/>
                  </a:lnTo>
                  <a:lnTo>
                    <a:pt x="1982" y="10124"/>
                  </a:lnTo>
                  <a:lnTo>
                    <a:pt x="1688" y="10088"/>
                  </a:lnTo>
                  <a:lnTo>
                    <a:pt x="1615" y="10124"/>
                  </a:lnTo>
                  <a:lnTo>
                    <a:pt x="1542" y="10161"/>
                  </a:lnTo>
                  <a:lnTo>
                    <a:pt x="1542" y="10234"/>
                  </a:lnTo>
                  <a:lnTo>
                    <a:pt x="1578" y="10308"/>
                  </a:lnTo>
                  <a:lnTo>
                    <a:pt x="1725" y="10454"/>
                  </a:lnTo>
                  <a:lnTo>
                    <a:pt x="1945" y="10491"/>
                  </a:lnTo>
                  <a:lnTo>
                    <a:pt x="2018" y="10491"/>
                  </a:lnTo>
                  <a:lnTo>
                    <a:pt x="2018" y="10748"/>
                  </a:lnTo>
                  <a:lnTo>
                    <a:pt x="1798" y="10785"/>
                  </a:lnTo>
                  <a:lnTo>
                    <a:pt x="1798" y="10748"/>
                  </a:lnTo>
                  <a:lnTo>
                    <a:pt x="1762" y="10748"/>
                  </a:lnTo>
                  <a:lnTo>
                    <a:pt x="1688" y="10785"/>
                  </a:lnTo>
                  <a:lnTo>
                    <a:pt x="1615" y="10821"/>
                  </a:lnTo>
                  <a:lnTo>
                    <a:pt x="1542" y="10895"/>
                  </a:lnTo>
                  <a:lnTo>
                    <a:pt x="1505" y="11005"/>
                  </a:lnTo>
                  <a:lnTo>
                    <a:pt x="1542" y="11078"/>
                  </a:lnTo>
                  <a:lnTo>
                    <a:pt x="1652" y="11151"/>
                  </a:lnTo>
                  <a:lnTo>
                    <a:pt x="2055" y="11151"/>
                  </a:lnTo>
                  <a:lnTo>
                    <a:pt x="2129" y="11408"/>
                  </a:lnTo>
                  <a:lnTo>
                    <a:pt x="2239" y="11592"/>
                  </a:lnTo>
                  <a:lnTo>
                    <a:pt x="2275" y="11628"/>
                  </a:lnTo>
                  <a:lnTo>
                    <a:pt x="2349" y="11628"/>
                  </a:lnTo>
                  <a:lnTo>
                    <a:pt x="2422" y="11592"/>
                  </a:lnTo>
                  <a:lnTo>
                    <a:pt x="2459" y="11555"/>
                  </a:lnTo>
                  <a:lnTo>
                    <a:pt x="2532" y="11371"/>
                  </a:lnTo>
                  <a:lnTo>
                    <a:pt x="2569" y="11188"/>
                  </a:lnTo>
                  <a:lnTo>
                    <a:pt x="2569" y="11005"/>
                  </a:lnTo>
                  <a:lnTo>
                    <a:pt x="2532" y="10785"/>
                  </a:lnTo>
                  <a:lnTo>
                    <a:pt x="2679" y="10821"/>
                  </a:lnTo>
                  <a:lnTo>
                    <a:pt x="3009" y="10821"/>
                  </a:lnTo>
                  <a:lnTo>
                    <a:pt x="2936" y="11408"/>
                  </a:lnTo>
                  <a:lnTo>
                    <a:pt x="2862" y="11812"/>
                  </a:lnTo>
                  <a:lnTo>
                    <a:pt x="2825" y="11995"/>
                  </a:lnTo>
                  <a:lnTo>
                    <a:pt x="2752" y="12178"/>
                  </a:lnTo>
                  <a:lnTo>
                    <a:pt x="2642" y="12362"/>
                  </a:lnTo>
                  <a:lnTo>
                    <a:pt x="2532" y="12472"/>
                  </a:lnTo>
                  <a:lnTo>
                    <a:pt x="2349" y="12582"/>
                  </a:lnTo>
                  <a:lnTo>
                    <a:pt x="2129" y="12619"/>
                  </a:lnTo>
                  <a:lnTo>
                    <a:pt x="1945" y="12619"/>
                  </a:lnTo>
                  <a:lnTo>
                    <a:pt x="1798" y="12582"/>
                  </a:lnTo>
                  <a:lnTo>
                    <a:pt x="1652" y="12472"/>
                  </a:lnTo>
                  <a:lnTo>
                    <a:pt x="1505" y="12362"/>
                  </a:lnTo>
                  <a:lnTo>
                    <a:pt x="1432" y="12215"/>
                  </a:lnTo>
                  <a:lnTo>
                    <a:pt x="1322" y="12068"/>
                  </a:lnTo>
                  <a:lnTo>
                    <a:pt x="1211" y="11738"/>
                  </a:lnTo>
                  <a:lnTo>
                    <a:pt x="1138" y="11335"/>
                  </a:lnTo>
                  <a:lnTo>
                    <a:pt x="1138" y="10858"/>
                  </a:lnTo>
                  <a:lnTo>
                    <a:pt x="1138" y="10014"/>
                  </a:lnTo>
                  <a:lnTo>
                    <a:pt x="1138" y="9758"/>
                  </a:lnTo>
                  <a:close/>
                  <a:moveTo>
                    <a:pt x="625" y="0"/>
                  </a:moveTo>
                  <a:lnTo>
                    <a:pt x="478" y="37"/>
                  </a:lnTo>
                  <a:lnTo>
                    <a:pt x="331" y="110"/>
                  </a:lnTo>
                  <a:lnTo>
                    <a:pt x="294" y="184"/>
                  </a:lnTo>
                  <a:lnTo>
                    <a:pt x="294" y="220"/>
                  </a:lnTo>
                  <a:lnTo>
                    <a:pt x="294" y="294"/>
                  </a:lnTo>
                  <a:lnTo>
                    <a:pt x="331" y="330"/>
                  </a:lnTo>
                  <a:lnTo>
                    <a:pt x="294" y="587"/>
                  </a:lnTo>
                  <a:lnTo>
                    <a:pt x="294" y="844"/>
                  </a:lnTo>
                  <a:lnTo>
                    <a:pt x="331" y="1101"/>
                  </a:lnTo>
                  <a:lnTo>
                    <a:pt x="368" y="1321"/>
                  </a:lnTo>
                  <a:lnTo>
                    <a:pt x="551" y="1834"/>
                  </a:lnTo>
                  <a:lnTo>
                    <a:pt x="735" y="2274"/>
                  </a:lnTo>
                  <a:lnTo>
                    <a:pt x="918" y="2641"/>
                  </a:lnTo>
                  <a:lnTo>
                    <a:pt x="1175" y="3008"/>
                  </a:lnTo>
                  <a:lnTo>
                    <a:pt x="1322" y="3155"/>
                  </a:lnTo>
                  <a:lnTo>
                    <a:pt x="1505" y="3265"/>
                  </a:lnTo>
                  <a:lnTo>
                    <a:pt x="1652" y="3375"/>
                  </a:lnTo>
                  <a:lnTo>
                    <a:pt x="1872" y="3375"/>
                  </a:lnTo>
                  <a:lnTo>
                    <a:pt x="1798" y="3815"/>
                  </a:lnTo>
                  <a:lnTo>
                    <a:pt x="1725" y="4365"/>
                  </a:lnTo>
                  <a:lnTo>
                    <a:pt x="1725" y="4659"/>
                  </a:lnTo>
                  <a:lnTo>
                    <a:pt x="1762" y="4806"/>
                  </a:lnTo>
                  <a:lnTo>
                    <a:pt x="1798" y="4916"/>
                  </a:lnTo>
                  <a:lnTo>
                    <a:pt x="1762" y="5319"/>
                  </a:lnTo>
                  <a:lnTo>
                    <a:pt x="1615" y="5319"/>
                  </a:lnTo>
                  <a:lnTo>
                    <a:pt x="1138" y="5282"/>
                  </a:lnTo>
                  <a:lnTo>
                    <a:pt x="918" y="5246"/>
                  </a:lnTo>
                  <a:lnTo>
                    <a:pt x="698" y="5282"/>
                  </a:lnTo>
                  <a:lnTo>
                    <a:pt x="404" y="5392"/>
                  </a:lnTo>
                  <a:lnTo>
                    <a:pt x="294" y="5466"/>
                  </a:lnTo>
                  <a:lnTo>
                    <a:pt x="184" y="5576"/>
                  </a:lnTo>
                  <a:lnTo>
                    <a:pt x="111" y="5686"/>
                  </a:lnTo>
                  <a:lnTo>
                    <a:pt x="74" y="5796"/>
                  </a:lnTo>
                  <a:lnTo>
                    <a:pt x="38" y="5943"/>
                  </a:lnTo>
                  <a:lnTo>
                    <a:pt x="1" y="6089"/>
                  </a:lnTo>
                  <a:lnTo>
                    <a:pt x="38" y="6163"/>
                  </a:lnTo>
                  <a:lnTo>
                    <a:pt x="111" y="6199"/>
                  </a:lnTo>
                  <a:lnTo>
                    <a:pt x="38" y="6273"/>
                  </a:lnTo>
                  <a:lnTo>
                    <a:pt x="38" y="6346"/>
                  </a:lnTo>
                  <a:lnTo>
                    <a:pt x="38" y="6456"/>
                  </a:lnTo>
                  <a:lnTo>
                    <a:pt x="111" y="6530"/>
                  </a:lnTo>
                  <a:lnTo>
                    <a:pt x="184" y="6566"/>
                  </a:lnTo>
                  <a:lnTo>
                    <a:pt x="294" y="6566"/>
                  </a:lnTo>
                  <a:lnTo>
                    <a:pt x="368" y="6493"/>
                  </a:lnTo>
                  <a:lnTo>
                    <a:pt x="441" y="6493"/>
                  </a:lnTo>
                  <a:lnTo>
                    <a:pt x="441" y="6530"/>
                  </a:lnTo>
                  <a:lnTo>
                    <a:pt x="441" y="6786"/>
                  </a:lnTo>
                  <a:lnTo>
                    <a:pt x="441" y="7080"/>
                  </a:lnTo>
                  <a:lnTo>
                    <a:pt x="515" y="7593"/>
                  </a:lnTo>
                  <a:lnTo>
                    <a:pt x="588" y="8657"/>
                  </a:lnTo>
                  <a:lnTo>
                    <a:pt x="625" y="9721"/>
                  </a:lnTo>
                  <a:lnTo>
                    <a:pt x="625" y="10785"/>
                  </a:lnTo>
                  <a:lnTo>
                    <a:pt x="661" y="11225"/>
                  </a:lnTo>
                  <a:lnTo>
                    <a:pt x="698" y="11665"/>
                  </a:lnTo>
                  <a:lnTo>
                    <a:pt x="808" y="12105"/>
                  </a:lnTo>
                  <a:lnTo>
                    <a:pt x="881" y="12289"/>
                  </a:lnTo>
                  <a:lnTo>
                    <a:pt x="991" y="12509"/>
                  </a:lnTo>
                  <a:lnTo>
                    <a:pt x="1065" y="12655"/>
                  </a:lnTo>
                  <a:lnTo>
                    <a:pt x="1175" y="12765"/>
                  </a:lnTo>
                  <a:lnTo>
                    <a:pt x="1322" y="12912"/>
                  </a:lnTo>
                  <a:lnTo>
                    <a:pt x="1468" y="12985"/>
                  </a:lnTo>
                  <a:lnTo>
                    <a:pt x="1615" y="13059"/>
                  </a:lnTo>
                  <a:lnTo>
                    <a:pt x="1798" y="13096"/>
                  </a:lnTo>
                  <a:lnTo>
                    <a:pt x="1945" y="13132"/>
                  </a:lnTo>
                  <a:lnTo>
                    <a:pt x="2129" y="13169"/>
                  </a:lnTo>
                  <a:lnTo>
                    <a:pt x="2349" y="13132"/>
                  </a:lnTo>
                  <a:lnTo>
                    <a:pt x="2569" y="13096"/>
                  </a:lnTo>
                  <a:lnTo>
                    <a:pt x="2752" y="12985"/>
                  </a:lnTo>
                  <a:lnTo>
                    <a:pt x="2899" y="12875"/>
                  </a:lnTo>
                  <a:lnTo>
                    <a:pt x="3009" y="12765"/>
                  </a:lnTo>
                  <a:lnTo>
                    <a:pt x="3119" y="12582"/>
                  </a:lnTo>
                  <a:lnTo>
                    <a:pt x="3302" y="12215"/>
                  </a:lnTo>
                  <a:lnTo>
                    <a:pt x="3412" y="11812"/>
                  </a:lnTo>
                  <a:lnTo>
                    <a:pt x="3449" y="11408"/>
                  </a:lnTo>
                  <a:lnTo>
                    <a:pt x="3522" y="10601"/>
                  </a:lnTo>
                  <a:lnTo>
                    <a:pt x="3632" y="9647"/>
                  </a:lnTo>
                  <a:lnTo>
                    <a:pt x="3669" y="8657"/>
                  </a:lnTo>
                  <a:lnTo>
                    <a:pt x="3669" y="7667"/>
                  </a:lnTo>
                  <a:lnTo>
                    <a:pt x="3669" y="6676"/>
                  </a:lnTo>
                  <a:lnTo>
                    <a:pt x="3743" y="6603"/>
                  </a:lnTo>
                  <a:lnTo>
                    <a:pt x="3779" y="6530"/>
                  </a:lnTo>
                  <a:lnTo>
                    <a:pt x="3779" y="6456"/>
                  </a:lnTo>
                  <a:lnTo>
                    <a:pt x="3889" y="6273"/>
                  </a:lnTo>
                  <a:lnTo>
                    <a:pt x="3963" y="6053"/>
                  </a:lnTo>
                  <a:lnTo>
                    <a:pt x="3999" y="5833"/>
                  </a:lnTo>
                  <a:lnTo>
                    <a:pt x="3963" y="5723"/>
                  </a:lnTo>
                  <a:lnTo>
                    <a:pt x="3926" y="5612"/>
                  </a:lnTo>
                  <a:lnTo>
                    <a:pt x="3816" y="5502"/>
                  </a:lnTo>
                  <a:lnTo>
                    <a:pt x="3669" y="5429"/>
                  </a:lnTo>
                  <a:lnTo>
                    <a:pt x="3486" y="5392"/>
                  </a:lnTo>
                  <a:lnTo>
                    <a:pt x="3266" y="5356"/>
                  </a:lnTo>
                  <a:lnTo>
                    <a:pt x="2532" y="5356"/>
                  </a:lnTo>
                  <a:lnTo>
                    <a:pt x="2165" y="5319"/>
                  </a:lnTo>
                  <a:lnTo>
                    <a:pt x="2092" y="4806"/>
                  </a:lnTo>
                  <a:lnTo>
                    <a:pt x="2165" y="4585"/>
                  </a:lnTo>
                  <a:lnTo>
                    <a:pt x="2165" y="4365"/>
                  </a:lnTo>
                  <a:lnTo>
                    <a:pt x="2202" y="3962"/>
                  </a:lnTo>
                  <a:lnTo>
                    <a:pt x="2459" y="4145"/>
                  </a:lnTo>
                  <a:lnTo>
                    <a:pt x="2715" y="4292"/>
                  </a:lnTo>
                  <a:lnTo>
                    <a:pt x="2972" y="4402"/>
                  </a:lnTo>
                  <a:lnTo>
                    <a:pt x="3266" y="4475"/>
                  </a:lnTo>
                  <a:lnTo>
                    <a:pt x="3522" y="4549"/>
                  </a:lnTo>
                  <a:lnTo>
                    <a:pt x="3816" y="4585"/>
                  </a:lnTo>
                  <a:lnTo>
                    <a:pt x="4403" y="4585"/>
                  </a:lnTo>
                  <a:lnTo>
                    <a:pt x="4660" y="4549"/>
                  </a:lnTo>
                  <a:lnTo>
                    <a:pt x="4953" y="4475"/>
                  </a:lnTo>
                  <a:lnTo>
                    <a:pt x="5210" y="4402"/>
                  </a:lnTo>
                  <a:lnTo>
                    <a:pt x="5503" y="4292"/>
                  </a:lnTo>
                  <a:lnTo>
                    <a:pt x="5760" y="4182"/>
                  </a:lnTo>
                  <a:lnTo>
                    <a:pt x="5833" y="4109"/>
                  </a:lnTo>
                  <a:lnTo>
                    <a:pt x="5833" y="3999"/>
                  </a:lnTo>
                  <a:lnTo>
                    <a:pt x="5833" y="3888"/>
                  </a:lnTo>
                  <a:lnTo>
                    <a:pt x="5797" y="3778"/>
                  </a:lnTo>
                  <a:lnTo>
                    <a:pt x="5797" y="3778"/>
                  </a:lnTo>
                  <a:lnTo>
                    <a:pt x="5833" y="3815"/>
                  </a:lnTo>
                  <a:lnTo>
                    <a:pt x="5980" y="3962"/>
                  </a:lnTo>
                  <a:lnTo>
                    <a:pt x="6053" y="3999"/>
                  </a:lnTo>
                  <a:lnTo>
                    <a:pt x="6200" y="4035"/>
                  </a:lnTo>
                  <a:lnTo>
                    <a:pt x="6237" y="4035"/>
                  </a:lnTo>
                  <a:lnTo>
                    <a:pt x="6274" y="3999"/>
                  </a:lnTo>
                  <a:lnTo>
                    <a:pt x="6347" y="3888"/>
                  </a:lnTo>
                  <a:lnTo>
                    <a:pt x="6310" y="3742"/>
                  </a:lnTo>
                  <a:lnTo>
                    <a:pt x="6274" y="3632"/>
                  </a:lnTo>
                  <a:lnTo>
                    <a:pt x="6200" y="3522"/>
                  </a:lnTo>
                  <a:lnTo>
                    <a:pt x="6090" y="3375"/>
                  </a:lnTo>
                  <a:lnTo>
                    <a:pt x="5833" y="3192"/>
                  </a:lnTo>
                  <a:lnTo>
                    <a:pt x="5613" y="3045"/>
                  </a:lnTo>
                  <a:lnTo>
                    <a:pt x="5283" y="2861"/>
                  </a:lnTo>
                  <a:lnTo>
                    <a:pt x="4953" y="2715"/>
                  </a:lnTo>
                  <a:lnTo>
                    <a:pt x="4256" y="2495"/>
                  </a:lnTo>
                  <a:lnTo>
                    <a:pt x="3926" y="2421"/>
                  </a:lnTo>
                  <a:lnTo>
                    <a:pt x="3596" y="2385"/>
                  </a:lnTo>
                  <a:lnTo>
                    <a:pt x="3302" y="2458"/>
                  </a:lnTo>
                  <a:lnTo>
                    <a:pt x="2972" y="2605"/>
                  </a:lnTo>
                  <a:lnTo>
                    <a:pt x="2679" y="2788"/>
                  </a:lnTo>
                  <a:lnTo>
                    <a:pt x="2349" y="3081"/>
                  </a:lnTo>
                  <a:lnTo>
                    <a:pt x="2349" y="3045"/>
                  </a:lnTo>
                  <a:lnTo>
                    <a:pt x="2385" y="2788"/>
                  </a:lnTo>
                  <a:lnTo>
                    <a:pt x="2459" y="2568"/>
                  </a:lnTo>
                  <a:lnTo>
                    <a:pt x="2495" y="2458"/>
                  </a:lnTo>
                  <a:lnTo>
                    <a:pt x="2495" y="2311"/>
                  </a:lnTo>
                  <a:lnTo>
                    <a:pt x="2495" y="2201"/>
                  </a:lnTo>
                  <a:lnTo>
                    <a:pt x="2422" y="2128"/>
                  </a:lnTo>
                  <a:lnTo>
                    <a:pt x="2385" y="1871"/>
                  </a:lnTo>
                  <a:lnTo>
                    <a:pt x="2312" y="1614"/>
                  </a:lnTo>
                  <a:lnTo>
                    <a:pt x="2129" y="1137"/>
                  </a:lnTo>
                  <a:lnTo>
                    <a:pt x="2018" y="917"/>
                  </a:lnTo>
                  <a:lnTo>
                    <a:pt x="1835" y="661"/>
                  </a:lnTo>
                  <a:lnTo>
                    <a:pt x="1652" y="440"/>
                  </a:lnTo>
                  <a:lnTo>
                    <a:pt x="1395" y="220"/>
                  </a:lnTo>
                  <a:lnTo>
                    <a:pt x="1138" y="74"/>
                  </a:lnTo>
                  <a:lnTo>
                    <a:pt x="881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" name="Google Shape;352;p6"/>
            <p:cNvSpPr/>
            <p:nvPr/>
          </p:nvSpPr>
          <p:spPr>
            <a:xfrm>
              <a:off x="6335525" y="1405350"/>
              <a:ext cx="442025" cy="375100"/>
            </a:xfrm>
            <a:custGeom>
              <a:avLst/>
              <a:gdLst/>
              <a:ahLst/>
              <a:cxnLst/>
              <a:rect l="l" t="t" r="r" b="b"/>
              <a:pathLst>
                <a:path w="17681" h="15004" extrusionOk="0">
                  <a:moveTo>
                    <a:pt x="6823" y="1981"/>
                  </a:moveTo>
                  <a:lnTo>
                    <a:pt x="6676" y="2018"/>
                  </a:lnTo>
                  <a:lnTo>
                    <a:pt x="6566" y="2055"/>
                  </a:lnTo>
                  <a:lnTo>
                    <a:pt x="6493" y="2201"/>
                  </a:lnTo>
                  <a:lnTo>
                    <a:pt x="6420" y="2385"/>
                  </a:lnTo>
                  <a:lnTo>
                    <a:pt x="6383" y="2531"/>
                  </a:lnTo>
                  <a:lnTo>
                    <a:pt x="6383" y="2641"/>
                  </a:lnTo>
                  <a:lnTo>
                    <a:pt x="6420" y="2752"/>
                  </a:lnTo>
                  <a:lnTo>
                    <a:pt x="6493" y="2825"/>
                  </a:lnTo>
                  <a:lnTo>
                    <a:pt x="6566" y="2862"/>
                  </a:lnTo>
                  <a:lnTo>
                    <a:pt x="6713" y="2862"/>
                  </a:lnTo>
                  <a:lnTo>
                    <a:pt x="6860" y="2825"/>
                  </a:lnTo>
                  <a:lnTo>
                    <a:pt x="6933" y="2752"/>
                  </a:lnTo>
                  <a:lnTo>
                    <a:pt x="7006" y="2641"/>
                  </a:lnTo>
                  <a:lnTo>
                    <a:pt x="7080" y="2531"/>
                  </a:lnTo>
                  <a:lnTo>
                    <a:pt x="7080" y="2421"/>
                  </a:lnTo>
                  <a:lnTo>
                    <a:pt x="7080" y="2275"/>
                  </a:lnTo>
                  <a:lnTo>
                    <a:pt x="7006" y="2165"/>
                  </a:lnTo>
                  <a:lnTo>
                    <a:pt x="6933" y="2055"/>
                  </a:lnTo>
                  <a:lnTo>
                    <a:pt x="6823" y="1981"/>
                  </a:lnTo>
                  <a:close/>
                  <a:moveTo>
                    <a:pt x="5282" y="2641"/>
                  </a:moveTo>
                  <a:lnTo>
                    <a:pt x="5209" y="2678"/>
                  </a:lnTo>
                  <a:lnTo>
                    <a:pt x="5136" y="2715"/>
                  </a:lnTo>
                  <a:lnTo>
                    <a:pt x="5062" y="2788"/>
                  </a:lnTo>
                  <a:lnTo>
                    <a:pt x="5062" y="2898"/>
                  </a:lnTo>
                  <a:lnTo>
                    <a:pt x="5062" y="2935"/>
                  </a:lnTo>
                  <a:lnTo>
                    <a:pt x="4989" y="2972"/>
                  </a:lnTo>
                  <a:lnTo>
                    <a:pt x="4952" y="3045"/>
                  </a:lnTo>
                  <a:lnTo>
                    <a:pt x="4952" y="3118"/>
                  </a:lnTo>
                  <a:lnTo>
                    <a:pt x="4952" y="3228"/>
                  </a:lnTo>
                  <a:lnTo>
                    <a:pt x="5026" y="3338"/>
                  </a:lnTo>
                  <a:lnTo>
                    <a:pt x="5099" y="3412"/>
                  </a:lnTo>
                  <a:lnTo>
                    <a:pt x="5319" y="3412"/>
                  </a:lnTo>
                  <a:lnTo>
                    <a:pt x="5429" y="3338"/>
                  </a:lnTo>
                  <a:lnTo>
                    <a:pt x="5502" y="3265"/>
                  </a:lnTo>
                  <a:lnTo>
                    <a:pt x="5576" y="3155"/>
                  </a:lnTo>
                  <a:lnTo>
                    <a:pt x="5613" y="3008"/>
                  </a:lnTo>
                  <a:lnTo>
                    <a:pt x="5576" y="2862"/>
                  </a:lnTo>
                  <a:lnTo>
                    <a:pt x="5502" y="2752"/>
                  </a:lnTo>
                  <a:lnTo>
                    <a:pt x="5392" y="2678"/>
                  </a:lnTo>
                  <a:lnTo>
                    <a:pt x="5282" y="2641"/>
                  </a:lnTo>
                  <a:close/>
                  <a:moveTo>
                    <a:pt x="6786" y="3559"/>
                  </a:moveTo>
                  <a:lnTo>
                    <a:pt x="6640" y="3595"/>
                  </a:lnTo>
                  <a:lnTo>
                    <a:pt x="6493" y="3705"/>
                  </a:lnTo>
                  <a:lnTo>
                    <a:pt x="6383" y="3815"/>
                  </a:lnTo>
                  <a:lnTo>
                    <a:pt x="6309" y="3962"/>
                  </a:lnTo>
                  <a:lnTo>
                    <a:pt x="6273" y="4109"/>
                  </a:lnTo>
                  <a:lnTo>
                    <a:pt x="6273" y="4255"/>
                  </a:lnTo>
                  <a:lnTo>
                    <a:pt x="6273" y="4366"/>
                  </a:lnTo>
                  <a:lnTo>
                    <a:pt x="6383" y="4439"/>
                  </a:lnTo>
                  <a:lnTo>
                    <a:pt x="6493" y="4476"/>
                  </a:lnTo>
                  <a:lnTo>
                    <a:pt x="6603" y="4439"/>
                  </a:lnTo>
                  <a:lnTo>
                    <a:pt x="6750" y="4329"/>
                  </a:lnTo>
                  <a:lnTo>
                    <a:pt x="6860" y="4329"/>
                  </a:lnTo>
                  <a:lnTo>
                    <a:pt x="6970" y="4292"/>
                  </a:lnTo>
                  <a:lnTo>
                    <a:pt x="7080" y="4182"/>
                  </a:lnTo>
                  <a:lnTo>
                    <a:pt x="7153" y="4035"/>
                  </a:lnTo>
                  <a:lnTo>
                    <a:pt x="7153" y="3852"/>
                  </a:lnTo>
                  <a:lnTo>
                    <a:pt x="7080" y="3705"/>
                  </a:lnTo>
                  <a:lnTo>
                    <a:pt x="7043" y="3632"/>
                  </a:lnTo>
                  <a:lnTo>
                    <a:pt x="6970" y="3595"/>
                  </a:lnTo>
                  <a:lnTo>
                    <a:pt x="6786" y="3559"/>
                  </a:lnTo>
                  <a:close/>
                  <a:moveTo>
                    <a:pt x="4806" y="5979"/>
                  </a:moveTo>
                  <a:lnTo>
                    <a:pt x="4622" y="6090"/>
                  </a:lnTo>
                  <a:lnTo>
                    <a:pt x="4439" y="6200"/>
                  </a:lnTo>
                  <a:lnTo>
                    <a:pt x="4402" y="6236"/>
                  </a:lnTo>
                  <a:lnTo>
                    <a:pt x="4329" y="6310"/>
                  </a:lnTo>
                  <a:lnTo>
                    <a:pt x="4255" y="6383"/>
                  </a:lnTo>
                  <a:lnTo>
                    <a:pt x="4219" y="6493"/>
                  </a:lnTo>
                  <a:lnTo>
                    <a:pt x="4219" y="6566"/>
                  </a:lnTo>
                  <a:lnTo>
                    <a:pt x="4255" y="6713"/>
                  </a:lnTo>
                  <a:lnTo>
                    <a:pt x="4329" y="6860"/>
                  </a:lnTo>
                  <a:lnTo>
                    <a:pt x="4365" y="6897"/>
                  </a:lnTo>
                  <a:lnTo>
                    <a:pt x="4475" y="6970"/>
                  </a:lnTo>
                  <a:lnTo>
                    <a:pt x="4585" y="7007"/>
                  </a:lnTo>
                  <a:lnTo>
                    <a:pt x="4696" y="7043"/>
                  </a:lnTo>
                  <a:lnTo>
                    <a:pt x="4842" y="7007"/>
                  </a:lnTo>
                  <a:lnTo>
                    <a:pt x="4952" y="6970"/>
                  </a:lnTo>
                  <a:lnTo>
                    <a:pt x="5026" y="6897"/>
                  </a:lnTo>
                  <a:lnTo>
                    <a:pt x="5209" y="6750"/>
                  </a:lnTo>
                  <a:lnTo>
                    <a:pt x="5282" y="6640"/>
                  </a:lnTo>
                  <a:lnTo>
                    <a:pt x="5319" y="6493"/>
                  </a:lnTo>
                  <a:lnTo>
                    <a:pt x="5356" y="6346"/>
                  </a:lnTo>
                  <a:lnTo>
                    <a:pt x="5356" y="6236"/>
                  </a:lnTo>
                  <a:lnTo>
                    <a:pt x="5282" y="6126"/>
                  </a:lnTo>
                  <a:lnTo>
                    <a:pt x="5209" y="6053"/>
                  </a:lnTo>
                  <a:lnTo>
                    <a:pt x="5136" y="5979"/>
                  </a:lnTo>
                  <a:close/>
                  <a:moveTo>
                    <a:pt x="4219" y="4916"/>
                  </a:moveTo>
                  <a:lnTo>
                    <a:pt x="4219" y="5062"/>
                  </a:lnTo>
                  <a:lnTo>
                    <a:pt x="4255" y="5136"/>
                  </a:lnTo>
                  <a:lnTo>
                    <a:pt x="4292" y="5173"/>
                  </a:lnTo>
                  <a:lnTo>
                    <a:pt x="4439" y="5209"/>
                  </a:lnTo>
                  <a:lnTo>
                    <a:pt x="4549" y="5173"/>
                  </a:lnTo>
                  <a:lnTo>
                    <a:pt x="4585" y="5136"/>
                  </a:lnTo>
                  <a:lnTo>
                    <a:pt x="4622" y="5062"/>
                  </a:lnTo>
                  <a:lnTo>
                    <a:pt x="4659" y="5026"/>
                  </a:lnTo>
                  <a:lnTo>
                    <a:pt x="4989" y="5136"/>
                  </a:lnTo>
                  <a:lnTo>
                    <a:pt x="5319" y="5209"/>
                  </a:lnTo>
                  <a:lnTo>
                    <a:pt x="5392" y="5319"/>
                  </a:lnTo>
                  <a:lnTo>
                    <a:pt x="5466" y="5429"/>
                  </a:lnTo>
                  <a:lnTo>
                    <a:pt x="5686" y="5613"/>
                  </a:lnTo>
                  <a:lnTo>
                    <a:pt x="5869" y="5833"/>
                  </a:lnTo>
                  <a:lnTo>
                    <a:pt x="5979" y="6053"/>
                  </a:lnTo>
                  <a:lnTo>
                    <a:pt x="6016" y="6273"/>
                  </a:lnTo>
                  <a:lnTo>
                    <a:pt x="5979" y="6530"/>
                  </a:lnTo>
                  <a:lnTo>
                    <a:pt x="5943" y="6676"/>
                  </a:lnTo>
                  <a:lnTo>
                    <a:pt x="5869" y="6823"/>
                  </a:lnTo>
                  <a:lnTo>
                    <a:pt x="5686" y="7080"/>
                  </a:lnTo>
                  <a:lnTo>
                    <a:pt x="5466" y="7227"/>
                  </a:lnTo>
                  <a:lnTo>
                    <a:pt x="5209" y="7373"/>
                  </a:lnTo>
                  <a:lnTo>
                    <a:pt x="4916" y="7447"/>
                  </a:lnTo>
                  <a:lnTo>
                    <a:pt x="4622" y="7483"/>
                  </a:lnTo>
                  <a:lnTo>
                    <a:pt x="4329" y="7520"/>
                  </a:lnTo>
                  <a:lnTo>
                    <a:pt x="4035" y="7483"/>
                  </a:lnTo>
                  <a:lnTo>
                    <a:pt x="3778" y="7447"/>
                  </a:lnTo>
                  <a:lnTo>
                    <a:pt x="3485" y="7337"/>
                  </a:lnTo>
                  <a:lnTo>
                    <a:pt x="3338" y="7227"/>
                  </a:lnTo>
                  <a:lnTo>
                    <a:pt x="3228" y="7080"/>
                  </a:lnTo>
                  <a:lnTo>
                    <a:pt x="3155" y="6897"/>
                  </a:lnTo>
                  <a:lnTo>
                    <a:pt x="3118" y="6713"/>
                  </a:lnTo>
                  <a:lnTo>
                    <a:pt x="3082" y="6383"/>
                  </a:lnTo>
                  <a:lnTo>
                    <a:pt x="3155" y="6090"/>
                  </a:lnTo>
                  <a:lnTo>
                    <a:pt x="3228" y="5796"/>
                  </a:lnTo>
                  <a:lnTo>
                    <a:pt x="3375" y="5539"/>
                  </a:lnTo>
                  <a:lnTo>
                    <a:pt x="3558" y="5319"/>
                  </a:lnTo>
                  <a:lnTo>
                    <a:pt x="3742" y="5173"/>
                  </a:lnTo>
                  <a:lnTo>
                    <a:pt x="3962" y="5026"/>
                  </a:lnTo>
                  <a:lnTo>
                    <a:pt x="4219" y="4916"/>
                  </a:lnTo>
                  <a:close/>
                  <a:moveTo>
                    <a:pt x="11628" y="7190"/>
                  </a:moveTo>
                  <a:lnTo>
                    <a:pt x="11958" y="7263"/>
                  </a:lnTo>
                  <a:lnTo>
                    <a:pt x="12252" y="7263"/>
                  </a:lnTo>
                  <a:lnTo>
                    <a:pt x="12362" y="7227"/>
                  </a:lnTo>
                  <a:lnTo>
                    <a:pt x="12435" y="7447"/>
                  </a:lnTo>
                  <a:lnTo>
                    <a:pt x="12509" y="7704"/>
                  </a:lnTo>
                  <a:lnTo>
                    <a:pt x="12509" y="7814"/>
                  </a:lnTo>
                  <a:lnTo>
                    <a:pt x="12472" y="7814"/>
                  </a:lnTo>
                  <a:lnTo>
                    <a:pt x="12399" y="7850"/>
                  </a:lnTo>
                  <a:lnTo>
                    <a:pt x="12399" y="7887"/>
                  </a:lnTo>
                  <a:lnTo>
                    <a:pt x="12252" y="7814"/>
                  </a:lnTo>
                  <a:lnTo>
                    <a:pt x="11738" y="7557"/>
                  </a:lnTo>
                  <a:lnTo>
                    <a:pt x="11702" y="7483"/>
                  </a:lnTo>
                  <a:lnTo>
                    <a:pt x="11628" y="7373"/>
                  </a:lnTo>
                  <a:lnTo>
                    <a:pt x="11628" y="7190"/>
                  </a:lnTo>
                  <a:close/>
                  <a:moveTo>
                    <a:pt x="4329" y="4402"/>
                  </a:moveTo>
                  <a:lnTo>
                    <a:pt x="4255" y="4476"/>
                  </a:lnTo>
                  <a:lnTo>
                    <a:pt x="4035" y="4512"/>
                  </a:lnTo>
                  <a:lnTo>
                    <a:pt x="3815" y="4622"/>
                  </a:lnTo>
                  <a:lnTo>
                    <a:pt x="3632" y="4732"/>
                  </a:lnTo>
                  <a:lnTo>
                    <a:pt x="3448" y="4842"/>
                  </a:lnTo>
                  <a:lnTo>
                    <a:pt x="3265" y="4989"/>
                  </a:lnTo>
                  <a:lnTo>
                    <a:pt x="3082" y="5173"/>
                  </a:lnTo>
                  <a:lnTo>
                    <a:pt x="2971" y="5356"/>
                  </a:lnTo>
                  <a:lnTo>
                    <a:pt x="2825" y="5576"/>
                  </a:lnTo>
                  <a:lnTo>
                    <a:pt x="2715" y="5906"/>
                  </a:lnTo>
                  <a:lnTo>
                    <a:pt x="2641" y="6236"/>
                  </a:lnTo>
                  <a:lnTo>
                    <a:pt x="2641" y="6603"/>
                  </a:lnTo>
                  <a:lnTo>
                    <a:pt x="2678" y="6933"/>
                  </a:lnTo>
                  <a:lnTo>
                    <a:pt x="2825" y="7263"/>
                  </a:lnTo>
                  <a:lnTo>
                    <a:pt x="3008" y="7520"/>
                  </a:lnTo>
                  <a:lnTo>
                    <a:pt x="3118" y="7667"/>
                  </a:lnTo>
                  <a:lnTo>
                    <a:pt x="3265" y="7740"/>
                  </a:lnTo>
                  <a:lnTo>
                    <a:pt x="3412" y="7850"/>
                  </a:lnTo>
                  <a:lnTo>
                    <a:pt x="3595" y="7887"/>
                  </a:lnTo>
                  <a:lnTo>
                    <a:pt x="3962" y="7997"/>
                  </a:lnTo>
                  <a:lnTo>
                    <a:pt x="4292" y="8034"/>
                  </a:lnTo>
                  <a:lnTo>
                    <a:pt x="4659" y="7997"/>
                  </a:lnTo>
                  <a:lnTo>
                    <a:pt x="5026" y="7960"/>
                  </a:lnTo>
                  <a:lnTo>
                    <a:pt x="5356" y="7850"/>
                  </a:lnTo>
                  <a:lnTo>
                    <a:pt x="5686" y="7704"/>
                  </a:lnTo>
                  <a:lnTo>
                    <a:pt x="5979" y="7483"/>
                  </a:lnTo>
                  <a:lnTo>
                    <a:pt x="6236" y="7227"/>
                  </a:lnTo>
                  <a:lnTo>
                    <a:pt x="6383" y="6933"/>
                  </a:lnTo>
                  <a:lnTo>
                    <a:pt x="6456" y="6640"/>
                  </a:lnTo>
                  <a:lnTo>
                    <a:pt x="6530" y="6346"/>
                  </a:lnTo>
                  <a:lnTo>
                    <a:pt x="6493" y="6016"/>
                  </a:lnTo>
                  <a:lnTo>
                    <a:pt x="6420" y="5759"/>
                  </a:lnTo>
                  <a:lnTo>
                    <a:pt x="6273" y="5503"/>
                  </a:lnTo>
                  <a:lnTo>
                    <a:pt x="6163" y="5393"/>
                  </a:lnTo>
                  <a:lnTo>
                    <a:pt x="5979" y="5246"/>
                  </a:lnTo>
                  <a:lnTo>
                    <a:pt x="5833" y="5099"/>
                  </a:lnTo>
                  <a:lnTo>
                    <a:pt x="5796" y="5026"/>
                  </a:lnTo>
                  <a:lnTo>
                    <a:pt x="5796" y="4952"/>
                  </a:lnTo>
                  <a:lnTo>
                    <a:pt x="5759" y="4879"/>
                  </a:lnTo>
                  <a:lnTo>
                    <a:pt x="5723" y="4806"/>
                  </a:lnTo>
                  <a:lnTo>
                    <a:pt x="5649" y="4732"/>
                  </a:lnTo>
                  <a:lnTo>
                    <a:pt x="5539" y="4696"/>
                  </a:lnTo>
                  <a:lnTo>
                    <a:pt x="5209" y="4659"/>
                  </a:lnTo>
                  <a:lnTo>
                    <a:pt x="5136" y="4586"/>
                  </a:lnTo>
                  <a:lnTo>
                    <a:pt x="5136" y="4512"/>
                  </a:lnTo>
                  <a:lnTo>
                    <a:pt x="5062" y="4439"/>
                  </a:lnTo>
                  <a:lnTo>
                    <a:pt x="4585" y="4439"/>
                  </a:lnTo>
                  <a:lnTo>
                    <a:pt x="4475" y="4402"/>
                  </a:lnTo>
                  <a:close/>
                  <a:moveTo>
                    <a:pt x="1761" y="7447"/>
                  </a:moveTo>
                  <a:lnTo>
                    <a:pt x="1908" y="7483"/>
                  </a:lnTo>
                  <a:lnTo>
                    <a:pt x="2054" y="7520"/>
                  </a:lnTo>
                  <a:lnTo>
                    <a:pt x="2164" y="7630"/>
                  </a:lnTo>
                  <a:lnTo>
                    <a:pt x="2275" y="7740"/>
                  </a:lnTo>
                  <a:lnTo>
                    <a:pt x="2348" y="7887"/>
                  </a:lnTo>
                  <a:lnTo>
                    <a:pt x="2348" y="8070"/>
                  </a:lnTo>
                  <a:lnTo>
                    <a:pt x="2348" y="8107"/>
                  </a:lnTo>
                  <a:lnTo>
                    <a:pt x="2311" y="8144"/>
                  </a:lnTo>
                  <a:lnTo>
                    <a:pt x="2238" y="8144"/>
                  </a:lnTo>
                  <a:lnTo>
                    <a:pt x="2128" y="8070"/>
                  </a:lnTo>
                  <a:lnTo>
                    <a:pt x="2018" y="7960"/>
                  </a:lnTo>
                  <a:lnTo>
                    <a:pt x="1908" y="7814"/>
                  </a:lnTo>
                  <a:lnTo>
                    <a:pt x="1724" y="7520"/>
                  </a:lnTo>
                  <a:lnTo>
                    <a:pt x="1651" y="7447"/>
                  </a:lnTo>
                  <a:close/>
                  <a:moveTo>
                    <a:pt x="14233" y="7630"/>
                  </a:moveTo>
                  <a:lnTo>
                    <a:pt x="14159" y="7667"/>
                  </a:lnTo>
                  <a:lnTo>
                    <a:pt x="14123" y="7740"/>
                  </a:lnTo>
                  <a:lnTo>
                    <a:pt x="14013" y="7960"/>
                  </a:lnTo>
                  <a:lnTo>
                    <a:pt x="14013" y="8070"/>
                  </a:lnTo>
                  <a:lnTo>
                    <a:pt x="14049" y="8180"/>
                  </a:lnTo>
                  <a:lnTo>
                    <a:pt x="14086" y="8254"/>
                  </a:lnTo>
                  <a:lnTo>
                    <a:pt x="14159" y="8290"/>
                  </a:lnTo>
                  <a:lnTo>
                    <a:pt x="14306" y="8290"/>
                  </a:lnTo>
                  <a:lnTo>
                    <a:pt x="14416" y="8254"/>
                  </a:lnTo>
                  <a:lnTo>
                    <a:pt x="14453" y="8180"/>
                  </a:lnTo>
                  <a:lnTo>
                    <a:pt x="14490" y="8107"/>
                  </a:lnTo>
                  <a:lnTo>
                    <a:pt x="14490" y="7997"/>
                  </a:lnTo>
                  <a:lnTo>
                    <a:pt x="14490" y="7924"/>
                  </a:lnTo>
                  <a:lnTo>
                    <a:pt x="14490" y="7777"/>
                  </a:lnTo>
                  <a:lnTo>
                    <a:pt x="14453" y="7704"/>
                  </a:lnTo>
                  <a:lnTo>
                    <a:pt x="14416" y="7667"/>
                  </a:lnTo>
                  <a:lnTo>
                    <a:pt x="14306" y="7630"/>
                  </a:lnTo>
                  <a:close/>
                  <a:moveTo>
                    <a:pt x="7410" y="6236"/>
                  </a:moveTo>
                  <a:lnTo>
                    <a:pt x="7300" y="6310"/>
                  </a:lnTo>
                  <a:lnTo>
                    <a:pt x="7227" y="6346"/>
                  </a:lnTo>
                  <a:lnTo>
                    <a:pt x="7190" y="6420"/>
                  </a:lnTo>
                  <a:lnTo>
                    <a:pt x="7153" y="6566"/>
                  </a:lnTo>
                  <a:lnTo>
                    <a:pt x="7153" y="6750"/>
                  </a:lnTo>
                  <a:lnTo>
                    <a:pt x="7190" y="6933"/>
                  </a:lnTo>
                  <a:lnTo>
                    <a:pt x="7227" y="7007"/>
                  </a:lnTo>
                  <a:lnTo>
                    <a:pt x="7300" y="7080"/>
                  </a:lnTo>
                  <a:lnTo>
                    <a:pt x="7667" y="7153"/>
                  </a:lnTo>
                  <a:lnTo>
                    <a:pt x="7410" y="7373"/>
                  </a:lnTo>
                  <a:lnTo>
                    <a:pt x="7263" y="7520"/>
                  </a:lnTo>
                  <a:lnTo>
                    <a:pt x="7190" y="7593"/>
                  </a:lnTo>
                  <a:lnTo>
                    <a:pt x="7153" y="7704"/>
                  </a:lnTo>
                  <a:lnTo>
                    <a:pt x="7153" y="7887"/>
                  </a:lnTo>
                  <a:lnTo>
                    <a:pt x="7227" y="8070"/>
                  </a:lnTo>
                  <a:lnTo>
                    <a:pt x="7337" y="8180"/>
                  </a:lnTo>
                  <a:lnTo>
                    <a:pt x="7483" y="8290"/>
                  </a:lnTo>
                  <a:lnTo>
                    <a:pt x="7520" y="8400"/>
                  </a:lnTo>
                  <a:lnTo>
                    <a:pt x="7557" y="8474"/>
                  </a:lnTo>
                  <a:lnTo>
                    <a:pt x="7593" y="8511"/>
                  </a:lnTo>
                  <a:lnTo>
                    <a:pt x="7740" y="8511"/>
                  </a:lnTo>
                  <a:lnTo>
                    <a:pt x="7813" y="8437"/>
                  </a:lnTo>
                  <a:lnTo>
                    <a:pt x="7850" y="8364"/>
                  </a:lnTo>
                  <a:lnTo>
                    <a:pt x="7923" y="8217"/>
                  </a:lnTo>
                  <a:lnTo>
                    <a:pt x="7923" y="8144"/>
                  </a:lnTo>
                  <a:lnTo>
                    <a:pt x="7887" y="8070"/>
                  </a:lnTo>
                  <a:lnTo>
                    <a:pt x="7850" y="7997"/>
                  </a:lnTo>
                  <a:lnTo>
                    <a:pt x="7777" y="7960"/>
                  </a:lnTo>
                  <a:lnTo>
                    <a:pt x="7667" y="7924"/>
                  </a:lnTo>
                  <a:lnTo>
                    <a:pt x="7630" y="7887"/>
                  </a:lnTo>
                  <a:lnTo>
                    <a:pt x="7630" y="7814"/>
                  </a:lnTo>
                  <a:lnTo>
                    <a:pt x="7630" y="7777"/>
                  </a:lnTo>
                  <a:lnTo>
                    <a:pt x="7703" y="7667"/>
                  </a:lnTo>
                  <a:lnTo>
                    <a:pt x="7850" y="7593"/>
                  </a:lnTo>
                  <a:lnTo>
                    <a:pt x="7997" y="7410"/>
                  </a:lnTo>
                  <a:lnTo>
                    <a:pt x="8107" y="7190"/>
                  </a:lnTo>
                  <a:lnTo>
                    <a:pt x="8107" y="7080"/>
                  </a:lnTo>
                  <a:lnTo>
                    <a:pt x="8070" y="6970"/>
                  </a:lnTo>
                  <a:lnTo>
                    <a:pt x="8034" y="6897"/>
                  </a:lnTo>
                  <a:lnTo>
                    <a:pt x="7960" y="6823"/>
                  </a:lnTo>
                  <a:lnTo>
                    <a:pt x="7740" y="6750"/>
                  </a:lnTo>
                  <a:lnTo>
                    <a:pt x="7520" y="6713"/>
                  </a:lnTo>
                  <a:lnTo>
                    <a:pt x="7557" y="6566"/>
                  </a:lnTo>
                  <a:lnTo>
                    <a:pt x="7593" y="6493"/>
                  </a:lnTo>
                  <a:lnTo>
                    <a:pt x="7667" y="6456"/>
                  </a:lnTo>
                  <a:lnTo>
                    <a:pt x="7703" y="6383"/>
                  </a:lnTo>
                  <a:lnTo>
                    <a:pt x="7667" y="6310"/>
                  </a:lnTo>
                  <a:lnTo>
                    <a:pt x="7593" y="6236"/>
                  </a:lnTo>
                  <a:close/>
                  <a:moveTo>
                    <a:pt x="1651" y="6897"/>
                  </a:moveTo>
                  <a:lnTo>
                    <a:pt x="1578" y="6933"/>
                  </a:lnTo>
                  <a:lnTo>
                    <a:pt x="1541" y="7007"/>
                  </a:lnTo>
                  <a:lnTo>
                    <a:pt x="1504" y="7080"/>
                  </a:lnTo>
                  <a:lnTo>
                    <a:pt x="1504" y="7227"/>
                  </a:lnTo>
                  <a:lnTo>
                    <a:pt x="1541" y="7300"/>
                  </a:lnTo>
                  <a:lnTo>
                    <a:pt x="1578" y="7373"/>
                  </a:lnTo>
                  <a:lnTo>
                    <a:pt x="1541" y="7410"/>
                  </a:lnTo>
                  <a:lnTo>
                    <a:pt x="1504" y="7410"/>
                  </a:lnTo>
                  <a:lnTo>
                    <a:pt x="1468" y="7483"/>
                  </a:lnTo>
                  <a:lnTo>
                    <a:pt x="1431" y="7557"/>
                  </a:lnTo>
                  <a:lnTo>
                    <a:pt x="1468" y="7814"/>
                  </a:lnTo>
                  <a:lnTo>
                    <a:pt x="1578" y="8034"/>
                  </a:lnTo>
                  <a:lnTo>
                    <a:pt x="1724" y="8254"/>
                  </a:lnTo>
                  <a:lnTo>
                    <a:pt x="1908" y="8437"/>
                  </a:lnTo>
                  <a:lnTo>
                    <a:pt x="2128" y="8547"/>
                  </a:lnTo>
                  <a:lnTo>
                    <a:pt x="2238" y="8584"/>
                  </a:lnTo>
                  <a:lnTo>
                    <a:pt x="2348" y="8621"/>
                  </a:lnTo>
                  <a:lnTo>
                    <a:pt x="2458" y="8621"/>
                  </a:lnTo>
                  <a:lnTo>
                    <a:pt x="2568" y="8547"/>
                  </a:lnTo>
                  <a:lnTo>
                    <a:pt x="2641" y="8474"/>
                  </a:lnTo>
                  <a:lnTo>
                    <a:pt x="2715" y="8364"/>
                  </a:lnTo>
                  <a:lnTo>
                    <a:pt x="2788" y="8144"/>
                  </a:lnTo>
                  <a:lnTo>
                    <a:pt x="2788" y="7960"/>
                  </a:lnTo>
                  <a:lnTo>
                    <a:pt x="2751" y="7740"/>
                  </a:lnTo>
                  <a:lnTo>
                    <a:pt x="2678" y="7557"/>
                  </a:lnTo>
                  <a:lnTo>
                    <a:pt x="2531" y="7373"/>
                  </a:lnTo>
                  <a:lnTo>
                    <a:pt x="2385" y="7227"/>
                  </a:lnTo>
                  <a:lnTo>
                    <a:pt x="2201" y="7117"/>
                  </a:lnTo>
                  <a:lnTo>
                    <a:pt x="1981" y="7043"/>
                  </a:lnTo>
                  <a:lnTo>
                    <a:pt x="1908" y="6933"/>
                  </a:lnTo>
                  <a:lnTo>
                    <a:pt x="1834" y="6897"/>
                  </a:lnTo>
                  <a:close/>
                  <a:moveTo>
                    <a:pt x="14306" y="7227"/>
                  </a:moveTo>
                  <a:lnTo>
                    <a:pt x="14453" y="7263"/>
                  </a:lnTo>
                  <a:lnTo>
                    <a:pt x="14563" y="7300"/>
                  </a:lnTo>
                  <a:lnTo>
                    <a:pt x="14636" y="7410"/>
                  </a:lnTo>
                  <a:lnTo>
                    <a:pt x="14673" y="7520"/>
                  </a:lnTo>
                  <a:lnTo>
                    <a:pt x="14673" y="7667"/>
                  </a:lnTo>
                  <a:lnTo>
                    <a:pt x="14673" y="7814"/>
                  </a:lnTo>
                  <a:lnTo>
                    <a:pt x="14600" y="8070"/>
                  </a:lnTo>
                  <a:lnTo>
                    <a:pt x="14490" y="8290"/>
                  </a:lnTo>
                  <a:lnTo>
                    <a:pt x="14343" y="8511"/>
                  </a:lnTo>
                  <a:lnTo>
                    <a:pt x="14269" y="8584"/>
                  </a:lnTo>
                  <a:lnTo>
                    <a:pt x="14196" y="8621"/>
                  </a:lnTo>
                  <a:lnTo>
                    <a:pt x="14123" y="8621"/>
                  </a:lnTo>
                  <a:lnTo>
                    <a:pt x="14049" y="8584"/>
                  </a:lnTo>
                  <a:lnTo>
                    <a:pt x="14013" y="8547"/>
                  </a:lnTo>
                  <a:lnTo>
                    <a:pt x="13976" y="8474"/>
                  </a:lnTo>
                  <a:lnTo>
                    <a:pt x="13903" y="8290"/>
                  </a:lnTo>
                  <a:lnTo>
                    <a:pt x="13939" y="8034"/>
                  </a:lnTo>
                  <a:lnTo>
                    <a:pt x="13976" y="7777"/>
                  </a:lnTo>
                  <a:lnTo>
                    <a:pt x="14086" y="7263"/>
                  </a:lnTo>
                  <a:lnTo>
                    <a:pt x="14306" y="7227"/>
                  </a:lnTo>
                  <a:close/>
                  <a:moveTo>
                    <a:pt x="14233" y="6750"/>
                  </a:moveTo>
                  <a:lnTo>
                    <a:pt x="14123" y="6786"/>
                  </a:lnTo>
                  <a:lnTo>
                    <a:pt x="13866" y="6786"/>
                  </a:lnTo>
                  <a:lnTo>
                    <a:pt x="13829" y="6823"/>
                  </a:lnTo>
                  <a:lnTo>
                    <a:pt x="13756" y="6933"/>
                  </a:lnTo>
                  <a:lnTo>
                    <a:pt x="13609" y="7373"/>
                  </a:lnTo>
                  <a:lnTo>
                    <a:pt x="13499" y="7850"/>
                  </a:lnTo>
                  <a:lnTo>
                    <a:pt x="13462" y="8107"/>
                  </a:lnTo>
                  <a:lnTo>
                    <a:pt x="13462" y="8327"/>
                  </a:lnTo>
                  <a:lnTo>
                    <a:pt x="13499" y="8584"/>
                  </a:lnTo>
                  <a:lnTo>
                    <a:pt x="13572" y="8804"/>
                  </a:lnTo>
                  <a:lnTo>
                    <a:pt x="13683" y="8914"/>
                  </a:lnTo>
                  <a:lnTo>
                    <a:pt x="13829" y="9024"/>
                  </a:lnTo>
                  <a:lnTo>
                    <a:pt x="13976" y="9097"/>
                  </a:lnTo>
                  <a:lnTo>
                    <a:pt x="14123" y="9134"/>
                  </a:lnTo>
                  <a:lnTo>
                    <a:pt x="14343" y="9097"/>
                  </a:lnTo>
                  <a:lnTo>
                    <a:pt x="14490" y="9024"/>
                  </a:lnTo>
                  <a:lnTo>
                    <a:pt x="14600" y="8877"/>
                  </a:lnTo>
                  <a:lnTo>
                    <a:pt x="14746" y="8731"/>
                  </a:lnTo>
                  <a:lnTo>
                    <a:pt x="14966" y="8400"/>
                  </a:lnTo>
                  <a:lnTo>
                    <a:pt x="15076" y="8180"/>
                  </a:lnTo>
                  <a:lnTo>
                    <a:pt x="15113" y="7997"/>
                  </a:lnTo>
                  <a:lnTo>
                    <a:pt x="15150" y="7814"/>
                  </a:lnTo>
                  <a:lnTo>
                    <a:pt x="15150" y="7593"/>
                  </a:lnTo>
                  <a:lnTo>
                    <a:pt x="15113" y="7410"/>
                  </a:lnTo>
                  <a:lnTo>
                    <a:pt x="15040" y="7190"/>
                  </a:lnTo>
                  <a:lnTo>
                    <a:pt x="15003" y="7080"/>
                  </a:lnTo>
                  <a:lnTo>
                    <a:pt x="14893" y="7007"/>
                  </a:lnTo>
                  <a:lnTo>
                    <a:pt x="14673" y="6823"/>
                  </a:lnTo>
                  <a:lnTo>
                    <a:pt x="14526" y="6786"/>
                  </a:lnTo>
                  <a:lnTo>
                    <a:pt x="14379" y="6750"/>
                  </a:lnTo>
                  <a:close/>
                  <a:moveTo>
                    <a:pt x="6273" y="7887"/>
                  </a:moveTo>
                  <a:lnTo>
                    <a:pt x="6199" y="7924"/>
                  </a:lnTo>
                  <a:lnTo>
                    <a:pt x="6126" y="7997"/>
                  </a:lnTo>
                  <a:lnTo>
                    <a:pt x="5979" y="8107"/>
                  </a:lnTo>
                  <a:lnTo>
                    <a:pt x="5869" y="8290"/>
                  </a:lnTo>
                  <a:lnTo>
                    <a:pt x="5796" y="8474"/>
                  </a:lnTo>
                  <a:lnTo>
                    <a:pt x="5796" y="8584"/>
                  </a:lnTo>
                  <a:lnTo>
                    <a:pt x="5833" y="8657"/>
                  </a:lnTo>
                  <a:lnTo>
                    <a:pt x="5906" y="8694"/>
                  </a:lnTo>
                  <a:lnTo>
                    <a:pt x="6236" y="8694"/>
                  </a:lnTo>
                  <a:lnTo>
                    <a:pt x="6420" y="8767"/>
                  </a:lnTo>
                  <a:lnTo>
                    <a:pt x="6199" y="9024"/>
                  </a:lnTo>
                  <a:lnTo>
                    <a:pt x="6199" y="9061"/>
                  </a:lnTo>
                  <a:lnTo>
                    <a:pt x="6199" y="9134"/>
                  </a:lnTo>
                  <a:lnTo>
                    <a:pt x="6236" y="9244"/>
                  </a:lnTo>
                  <a:lnTo>
                    <a:pt x="6346" y="9354"/>
                  </a:lnTo>
                  <a:lnTo>
                    <a:pt x="6456" y="9391"/>
                  </a:lnTo>
                  <a:lnTo>
                    <a:pt x="6713" y="9391"/>
                  </a:lnTo>
                  <a:lnTo>
                    <a:pt x="6786" y="9318"/>
                  </a:lnTo>
                  <a:lnTo>
                    <a:pt x="6860" y="9207"/>
                  </a:lnTo>
                  <a:lnTo>
                    <a:pt x="6823" y="9097"/>
                  </a:lnTo>
                  <a:lnTo>
                    <a:pt x="6750" y="9024"/>
                  </a:lnTo>
                  <a:lnTo>
                    <a:pt x="6860" y="8951"/>
                  </a:lnTo>
                  <a:lnTo>
                    <a:pt x="6933" y="8877"/>
                  </a:lnTo>
                  <a:lnTo>
                    <a:pt x="6933" y="8804"/>
                  </a:lnTo>
                  <a:lnTo>
                    <a:pt x="6933" y="8731"/>
                  </a:lnTo>
                  <a:lnTo>
                    <a:pt x="6896" y="8621"/>
                  </a:lnTo>
                  <a:lnTo>
                    <a:pt x="6750" y="8511"/>
                  </a:lnTo>
                  <a:lnTo>
                    <a:pt x="6603" y="8437"/>
                  </a:lnTo>
                  <a:lnTo>
                    <a:pt x="6456" y="8364"/>
                  </a:lnTo>
                  <a:lnTo>
                    <a:pt x="6273" y="8327"/>
                  </a:lnTo>
                  <a:lnTo>
                    <a:pt x="6346" y="8180"/>
                  </a:lnTo>
                  <a:lnTo>
                    <a:pt x="6420" y="8034"/>
                  </a:lnTo>
                  <a:lnTo>
                    <a:pt x="6420" y="7960"/>
                  </a:lnTo>
                  <a:lnTo>
                    <a:pt x="6383" y="7924"/>
                  </a:lnTo>
                  <a:lnTo>
                    <a:pt x="6346" y="7924"/>
                  </a:lnTo>
                  <a:lnTo>
                    <a:pt x="6273" y="7887"/>
                  </a:lnTo>
                  <a:close/>
                  <a:moveTo>
                    <a:pt x="7630" y="551"/>
                  </a:moveTo>
                  <a:lnTo>
                    <a:pt x="7777" y="587"/>
                  </a:lnTo>
                  <a:lnTo>
                    <a:pt x="7923" y="661"/>
                  </a:lnTo>
                  <a:lnTo>
                    <a:pt x="8437" y="1101"/>
                  </a:lnTo>
                  <a:lnTo>
                    <a:pt x="8657" y="1321"/>
                  </a:lnTo>
                  <a:lnTo>
                    <a:pt x="8877" y="1578"/>
                  </a:lnTo>
                  <a:lnTo>
                    <a:pt x="9061" y="1834"/>
                  </a:lnTo>
                  <a:lnTo>
                    <a:pt x="9207" y="2128"/>
                  </a:lnTo>
                  <a:lnTo>
                    <a:pt x="9281" y="2421"/>
                  </a:lnTo>
                  <a:lnTo>
                    <a:pt x="9317" y="2752"/>
                  </a:lnTo>
                  <a:lnTo>
                    <a:pt x="9281" y="3082"/>
                  </a:lnTo>
                  <a:lnTo>
                    <a:pt x="9244" y="3375"/>
                  </a:lnTo>
                  <a:lnTo>
                    <a:pt x="9024" y="3962"/>
                  </a:lnTo>
                  <a:lnTo>
                    <a:pt x="8804" y="4512"/>
                  </a:lnTo>
                  <a:lnTo>
                    <a:pt x="8584" y="5099"/>
                  </a:lnTo>
                  <a:lnTo>
                    <a:pt x="8547" y="5356"/>
                  </a:lnTo>
                  <a:lnTo>
                    <a:pt x="8510" y="5613"/>
                  </a:lnTo>
                  <a:lnTo>
                    <a:pt x="8510" y="5869"/>
                  </a:lnTo>
                  <a:lnTo>
                    <a:pt x="8547" y="6163"/>
                  </a:lnTo>
                  <a:lnTo>
                    <a:pt x="8584" y="6310"/>
                  </a:lnTo>
                  <a:lnTo>
                    <a:pt x="8657" y="6493"/>
                  </a:lnTo>
                  <a:lnTo>
                    <a:pt x="8804" y="6823"/>
                  </a:lnTo>
                  <a:lnTo>
                    <a:pt x="8987" y="7117"/>
                  </a:lnTo>
                  <a:lnTo>
                    <a:pt x="9134" y="7447"/>
                  </a:lnTo>
                  <a:lnTo>
                    <a:pt x="9207" y="7777"/>
                  </a:lnTo>
                  <a:lnTo>
                    <a:pt x="9244" y="8144"/>
                  </a:lnTo>
                  <a:lnTo>
                    <a:pt x="9207" y="8474"/>
                  </a:lnTo>
                  <a:lnTo>
                    <a:pt x="9097" y="8804"/>
                  </a:lnTo>
                  <a:lnTo>
                    <a:pt x="8951" y="9134"/>
                  </a:lnTo>
                  <a:lnTo>
                    <a:pt x="8767" y="9428"/>
                  </a:lnTo>
                  <a:lnTo>
                    <a:pt x="8510" y="9684"/>
                  </a:lnTo>
                  <a:lnTo>
                    <a:pt x="8254" y="9904"/>
                  </a:lnTo>
                  <a:lnTo>
                    <a:pt x="7960" y="10051"/>
                  </a:lnTo>
                  <a:lnTo>
                    <a:pt x="7667" y="10198"/>
                  </a:lnTo>
                  <a:lnTo>
                    <a:pt x="7373" y="10308"/>
                  </a:lnTo>
                  <a:lnTo>
                    <a:pt x="7043" y="10345"/>
                  </a:lnTo>
                  <a:lnTo>
                    <a:pt x="6676" y="10418"/>
                  </a:lnTo>
                  <a:lnTo>
                    <a:pt x="6493" y="10381"/>
                  </a:lnTo>
                  <a:lnTo>
                    <a:pt x="6309" y="10345"/>
                  </a:lnTo>
                  <a:lnTo>
                    <a:pt x="6163" y="10235"/>
                  </a:lnTo>
                  <a:lnTo>
                    <a:pt x="6016" y="10088"/>
                  </a:lnTo>
                  <a:lnTo>
                    <a:pt x="5906" y="9941"/>
                  </a:lnTo>
                  <a:lnTo>
                    <a:pt x="5759" y="9831"/>
                  </a:lnTo>
                  <a:lnTo>
                    <a:pt x="5649" y="9758"/>
                  </a:lnTo>
                  <a:lnTo>
                    <a:pt x="5502" y="9684"/>
                  </a:lnTo>
                  <a:lnTo>
                    <a:pt x="5209" y="9611"/>
                  </a:lnTo>
                  <a:lnTo>
                    <a:pt x="4916" y="9611"/>
                  </a:lnTo>
                  <a:lnTo>
                    <a:pt x="4622" y="9684"/>
                  </a:lnTo>
                  <a:lnTo>
                    <a:pt x="3999" y="9868"/>
                  </a:lnTo>
                  <a:lnTo>
                    <a:pt x="3705" y="9978"/>
                  </a:lnTo>
                  <a:lnTo>
                    <a:pt x="3412" y="10051"/>
                  </a:lnTo>
                  <a:lnTo>
                    <a:pt x="3118" y="10088"/>
                  </a:lnTo>
                  <a:lnTo>
                    <a:pt x="2825" y="10051"/>
                  </a:lnTo>
                  <a:lnTo>
                    <a:pt x="2495" y="10014"/>
                  </a:lnTo>
                  <a:lnTo>
                    <a:pt x="2201" y="9904"/>
                  </a:lnTo>
                  <a:lnTo>
                    <a:pt x="1944" y="9794"/>
                  </a:lnTo>
                  <a:lnTo>
                    <a:pt x="1651" y="9648"/>
                  </a:lnTo>
                  <a:lnTo>
                    <a:pt x="1394" y="9464"/>
                  </a:lnTo>
                  <a:lnTo>
                    <a:pt x="1174" y="9281"/>
                  </a:lnTo>
                  <a:lnTo>
                    <a:pt x="954" y="8987"/>
                  </a:lnTo>
                  <a:lnTo>
                    <a:pt x="771" y="8694"/>
                  </a:lnTo>
                  <a:lnTo>
                    <a:pt x="624" y="8364"/>
                  </a:lnTo>
                  <a:lnTo>
                    <a:pt x="550" y="8034"/>
                  </a:lnTo>
                  <a:lnTo>
                    <a:pt x="514" y="7667"/>
                  </a:lnTo>
                  <a:lnTo>
                    <a:pt x="514" y="7337"/>
                  </a:lnTo>
                  <a:lnTo>
                    <a:pt x="587" y="6970"/>
                  </a:lnTo>
                  <a:lnTo>
                    <a:pt x="661" y="6640"/>
                  </a:lnTo>
                  <a:lnTo>
                    <a:pt x="807" y="6310"/>
                  </a:lnTo>
                  <a:lnTo>
                    <a:pt x="991" y="6016"/>
                  </a:lnTo>
                  <a:lnTo>
                    <a:pt x="1211" y="5759"/>
                  </a:lnTo>
                  <a:lnTo>
                    <a:pt x="1468" y="5539"/>
                  </a:lnTo>
                  <a:lnTo>
                    <a:pt x="2018" y="5099"/>
                  </a:lnTo>
                  <a:lnTo>
                    <a:pt x="2568" y="4622"/>
                  </a:lnTo>
                  <a:lnTo>
                    <a:pt x="2788" y="4366"/>
                  </a:lnTo>
                  <a:lnTo>
                    <a:pt x="2971" y="4109"/>
                  </a:lnTo>
                  <a:lnTo>
                    <a:pt x="3082" y="3815"/>
                  </a:lnTo>
                  <a:lnTo>
                    <a:pt x="3192" y="3485"/>
                  </a:lnTo>
                  <a:lnTo>
                    <a:pt x="3265" y="3118"/>
                  </a:lnTo>
                  <a:lnTo>
                    <a:pt x="3302" y="2715"/>
                  </a:lnTo>
                  <a:lnTo>
                    <a:pt x="3375" y="2348"/>
                  </a:lnTo>
                  <a:lnTo>
                    <a:pt x="3448" y="2165"/>
                  </a:lnTo>
                  <a:lnTo>
                    <a:pt x="3558" y="1981"/>
                  </a:lnTo>
                  <a:lnTo>
                    <a:pt x="3705" y="1798"/>
                  </a:lnTo>
                  <a:lnTo>
                    <a:pt x="3852" y="1651"/>
                  </a:lnTo>
                  <a:lnTo>
                    <a:pt x="4072" y="1541"/>
                  </a:lnTo>
                  <a:lnTo>
                    <a:pt x="4292" y="1468"/>
                  </a:lnTo>
                  <a:lnTo>
                    <a:pt x="4512" y="1431"/>
                  </a:lnTo>
                  <a:lnTo>
                    <a:pt x="4769" y="1394"/>
                  </a:lnTo>
                  <a:lnTo>
                    <a:pt x="4989" y="1394"/>
                  </a:lnTo>
                  <a:lnTo>
                    <a:pt x="5209" y="1468"/>
                  </a:lnTo>
                  <a:lnTo>
                    <a:pt x="4952" y="1688"/>
                  </a:lnTo>
                  <a:lnTo>
                    <a:pt x="4916" y="1761"/>
                  </a:lnTo>
                  <a:lnTo>
                    <a:pt x="4879" y="1834"/>
                  </a:lnTo>
                  <a:lnTo>
                    <a:pt x="4916" y="1981"/>
                  </a:lnTo>
                  <a:lnTo>
                    <a:pt x="4989" y="2091"/>
                  </a:lnTo>
                  <a:lnTo>
                    <a:pt x="5062" y="2128"/>
                  </a:lnTo>
                  <a:lnTo>
                    <a:pt x="5136" y="2128"/>
                  </a:lnTo>
                  <a:lnTo>
                    <a:pt x="5319" y="2091"/>
                  </a:lnTo>
                  <a:lnTo>
                    <a:pt x="5429" y="2018"/>
                  </a:lnTo>
                  <a:lnTo>
                    <a:pt x="5539" y="1945"/>
                  </a:lnTo>
                  <a:lnTo>
                    <a:pt x="5613" y="1798"/>
                  </a:lnTo>
                  <a:lnTo>
                    <a:pt x="5759" y="1651"/>
                  </a:lnTo>
                  <a:lnTo>
                    <a:pt x="5833" y="1614"/>
                  </a:lnTo>
                  <a:lnTo>
                    <a:pt x="5869" y="1578"/>
                  </a:lnTo>
                  <a:lnTo>
                    <a:pt x="6420" y="1138"/>
                  </a:lnTo>
                  <a:lnTo>
                    <a:pt x="7006" y="771"/>
                  </a:lnTo>
                  <a:lnTo>
                    <a:pt x="7337" y="624"/>
                  </a:lnTo>
                  <a:lnTo>
                    <a:pt x="7483" y="551"/>
                  </a:lnTo>
                  <a:close/>
                  <a:moveTo>
                    <a:pt x="10821" y="9281"/>
                  </a:moveTo>
                  <a:lnTo>
                    <a:pt x="10968" y="9538"/>
                  </a:lnTo>
                  <a:lnTo>
                    <a:pt x="11115" y="9758"/>
                  </a:lnTo>
                  <a:lnTo>
                    <a:pt x="11335" y="9978"/>
                  </a:lnTo>
                  <a:lnTo>
                    <a:pt x="11592" y="10161"/>
                  </a:lnTo>
                  <a:lnTo>
                    <a:pt x="11408" y="10418"/>
                  </a:lnTo>
                  <a:lnTo>
                    <a:pt x="11188" y="10198"/>
                  </a:lnTo>
                  <a:lnTo>
                    <a:pt x="10968" y="9978"/>
                  </a:lnTo>
                  <a:lnTo>
                    <a:pt x="10711" y="9831"/>
                  </a:lnTo>
                  <a:lnTo>
                    <a:pt x="10455" y="9648"/>
                  </a:lnTo>
                  <a:lnTo>
                    <a:pt x="10601" y="9464"/>
                  </a:lnTo>
                  <a:lnTo>
                    <a:pt x="10821" y="9281"/>
                  </a:lnTo>
                  <a:close/>
                  <a:moveTo>
                    <a:pt x="13903" y="9941"/>
                  </a:moveTo>
                  <a:lnTo>
                    <a:pt x="13829" y="9978"/>
                  </a:lnTo>
                  <a:lnTo>
                    <a:pt x="13756" y="10014"/>
                  </a:lnTo>
                  <a:lnTo>
                    <a:pt x="13719" y="10014"/>
                  </a:lnTo>
                  <a:lnTo>
                    <a:pt x="13719" y="10051"/>
                  </a:lnTo>
                  <a:lnTo>
                    <a:pt x="13646" y="10161"/>
                  </a:lnTo>
                  <a:lnTo>
                    <a:pt x="13609" y="10271"/>
                  </a:lnTo>
                  <a:lnTo>
                    <a:pt x="13646" y="10418"/>
                  </a:lnTo>
                  <a:lnTo>
                    <a:pt x="13719" y="10565"/>
                  </a:lnTo>
                  <a:lnTo>
                    <a:pt x="13829" y="10638"/>
                  </a:lnTo>
                  <a:lnTo>
                    <a:pt x="13939" y="10675"/>
                  </a:lnTo>
                  <a:lnTo>
                    <a:pt x="14049" y="10638"/>
                  </a:lnTo>
                  <a:lnTo>
                    <a:pt x="14159" y="10601"/>
                  </a:lnTo>
                  <a:lnTo>
                    <a:pt x="14269" y="10491"/>
                  </a:lnTo>
                  <a:lnTo>
                    <a:pt x="14343" y="10418"/>
                  </a:lnTo>
                  <a:lnTo>
                    <a:pt x="14379" y="10308"/>
                  </a:lnTo>
                  <a:lnTo>
                    <a:pt x="14379" y="10271"/>
                  </a:lnTo>
                  <a:lnTo>
                    <a:pt x="14379" y="10198"/>
                  </a:lnTo>
                  <a:lnTo>
                    <a:pt x="14306" y="10124"/>
                  </a:lnTo>
                  <a:lnTo>
                    <a:pt x="14233" y="10051"/>
                  </a:lnTo>
                  <a:lnTo>
                    <a:pt x="14159" y="10014"/>
                  </a:lnTo>
                  <a:lnTo>
                    <a:pt x="14086" y="9978"/>
                  </a:lnTo>
                  <a:lnTo>
                    <a:pt x="13939" y="9941"/>
                  </a:lnTo>
                  <a:close/>
                  <a:moveTo>
                    <a:pt x="7593" y="0"/>
                  </a:moveTo>
                  <a:lnTo>
                    <a:pt x="7447" y="37"/>
                  </a:lnTo>
                  <a:lnTo>
                    <a:pt x="7190" y="110"/>
                  </a:lnTo>
                  <a:lnTo>
                    <a:pt x="6970" y="221"/>
                  </a:lnTo>
                  <a:lnTo>
                    <a:pt x="6566" y="441"/>
                  </a:lnTo>
                  <a:lnTo>
                    <a:pt x="6199" y="697"/>
                  </a:lnTo>
                  <a:lnTo>
                    <a:pt x="5502" y="1211"/>
                  </a:lnTo>
                  <a:lnTo>
                    <a:pt x="5209" y="1064"/>
                  </a:lnTo>
                  <a:lnTo>
                    <a:pt x="4916" y="991"/>
                  </a:lnTo>
                  <a:lnTo>
                    <a:pt x="4585" y="991"/>
                  </a:lnTo>
                  <a:lnTo>
                    <a:pt x="4255" y="1027"/>
                  </a:lnTo>
                  <a:lnTo>
                    <a:pt x="3999" y="1101"/>
                  </a:lnTo>
                  <a:lnTo>
                    <a:pt x="3778" y="1211"/>
                  </a:lnTo>
                  <a:lnTo>
                    <a:pt x="3595" y="1358"/>
                  </a:lnTo>
                  <a:lnTo>
                    <a:pt x="3412" y="1504"/>
                  </a:lnTo>
                  <a:lnTo>
                    <a:pt x="3228" y="1688"/>
                  </a:lnTo>
                  <a:lnTo>
                    <a:pt x="3118" y="1908"/>
                  </a:lnTo>
                  <a:lnTo>
                    <a:pt x="3008" y="2128"/>
                  </a:lnTo>
                  <a:lnTo>
                    <a:pt x="2935" y="2348"/>
                  </a:lnTo>
                  <a:lnTo>
                    <a:pt x="2861" y="2678"/>
                  </a:lnTo>
                  <a:lnTo>
                    <a:pt x="2788" y="3008"/>
                  </a:lnTo>
                  <a:lnTo>
                    <a:pt x="2751" y="3338"/>
                  </a:lnTo>
                  <a:lnTo>
                    <a:pt x="2641" y="3669"/>
                  </a:lnTo>
                  <a:lnTo>
                    <a:pt x="2605" y="3852"/>
                  </a:lnTo>
                  <a:lnTo>
                    <a:pt x="2495" y="3999"/>
                  </a:lnTo>
                  <a:lnTo>
                    <a:pt x="2275" y="4255"/>
                  </a:lnTo>
                  <a:lnTo>
                    <a:pt x="2018" y="4476"/>
                  </a:lnTo>
                  <a:lnTo>
                    <a:pt x="1761" y="4696"/>
                  </a:lnTo>
                  <a:lnTo>
                    <a:pt x="1284" y="5062"/>
                  </a:lnTo>
                  <a:lnTo>
                    <a:pt x="844" y="5466"/>
                  </a:lnTo>
                  <a:lnTo>
                    <a:pt x="661" y="5649"/>
                  </a:lnTo>
                  <a:lnTo>
                    <a:pt x="514" y="5906"/>
                  </a:lnTo>
                  <a:lnTo>
                    <a:pt x="367" y="6126"/>
                  </a:lnTo>
                  <a:lnTo>
                    <a:pt x="220" y="6420"/>
                  </a:lnTo>
                  <a:lnTo>
                    <a:pt x="110" y="6713"/>
                  </a:lnTo>
                  <a:lnTo>
                    <a:pt x="37" y="7007"/>
                  </a:lnTo>
                  <a:lnTo>
                    <a:pt x="0" y="7263"/>
                  </a:lnTo>
                  <a:lnTo>
                    <a:pt x="0" y="7557"/>
                  </a:lnTo>
                  <a:lnTo>
                    <a:pt x="37" y="7850"/>
                  </a:lnTo>
                  <a:lnTo>
                    <a:pt x="74" y="8144"/>
                  </a:lnTo>
                  <a:lnTo>
                    <a:pt x="147" y="8400"/>
                  </a:lnTo>
                  <a:lnTo>
                    <a:pt x="220" y="8657"/>
                  </a:lnTo>
                  <a:lnTo>
                    <a:pt x="367" y="8914"/>
                  </a:lnTo>
                  <a:lnTo>
                    <a:pt x="514" y="9171"/>
                  </a:lnTo>
                  <a:lnTo>
                    <a:pt x="661" y="9391"/>
                  </a:lnTo>
                  <a:lnTo>
                    <a:pt x="844" y="9611"/>
                  </a:lnTo>
                  <a:lnTo>
                    <a:pt x="1064" y="9831"/>
                  </a:lnTo>
                  <a:lnTo>
                    <a:pt x="1284" y="10014"/>
                  </a:lnTo>
                  <a:lnTo>
                    <a:pt x="1541" y="10161"/>
                  </a:lnTo>
                  <a:lnTo>
                    <a:pt x="1798" y="10308"/>
                  </a:lnTo>
                  <a:lnTo>
                    <a:pt x="2054" y="10381"/>
                  </a:lnTo>
                  <a:lnTo>
                    <a:pt x="2348" y="10491"/>
                  </a:lnTo>
                  <a:lnTo>
                    <a:pt x="2641" y="10528"/>
                  </a:lnTo>
                  <a:lnTo>
                    <a:pt x="2898" y="10565"/>
                  </a:lnTo>
                  <a:lnTo>
                    <a:pt x="3192" y="10565"/>
                  </a:lnTo>
                  <a:lnTo>
                    <a:pt x="3485" y="10528"/>
                  </a:lnTo>
                  <a:lnTo>
                    <a:pt x="3742" y="10491"/>
                  </a:lnTo>
                  <a:lnTo>
                    <a:pt x="4035" y="10418"/>
                  </a:lnTo>
                  <a:lnTo>
                    <a:pt x="4365" y="10271"/>
                  </a:lnTo>
                  <a:lnTo>
                    <a:pt x="4696" y="10161"/>
                  </a:lnTo>
                  <a:lnTo>
                    <a:pt x="4879" y="10124"/>
                  </a:lnTo>
                  <a:lnTo>
                    <a:pt x="5209" y="10124"/>
                  </a:lnTo>
                  <a:lnTo>
                    <a:pt x="5392" y="10161"/>
                  </a:lnTo>
                  <a:lnTo>
                    <a:pt x="5502" y="10271"/>
                  </a:lnTo>
                  <a:lnTo>
                    <a:pt x="5613" y="10381"/>
                  </a:lnTo>
                  <a:lnTo>
                    <a:pt x="5833" y="10601"/>
                  </a:lnTo>
                  <a:lnTo>
                    <a:pt x="5979" y="10711"/>
                  </a:lnTo>
                  <a:lnTo>
                    <a:pt x="6089" y="10785"/>
                  </a:lnTo>
                  <a:lnTo>
                    <a:pt x="6273" y="10858"/>
                  </a:lnTo>
                  <a:lnTo>
                    <a:pt x="6420" y="10895"/>
                  </a:lnTo>
                  <a:lnTo>
                    <a:pt x="6933" y="10895"/>
                  </a:lnTo>
                  <a:lnTo>
                    <a:pt x="7227" y="10858"/>
                  </a:lnTo>
                  <a:lnTo>
                    <a:pt x="7483" y="10821"/>
                  </a:lnTo>
                  <a:lnTo>
                    <a:pt x="7740" y="10748"/>
                  </a:lnTo>
                  <a:lnTo>
                    <a:pt x="7997" y="10638"/>
                  </a:lnTo>
                  <a:lnTo>
                    <a:pt x="8217" y="10528"/>
                  </a:lnTo>
                  <a:lnTo>
                    <a:pt x="8437" y="10381"/>
                  </a:lnTo>
                  <a:lnTo>
                    <a:pt x="8657" y="10198"/>
                  </a:lnTo>
                  <a:lnTo>
                    <a:pt x="8877" y="10014"/>
                  </a:lnTo>
                  <a:lnTo>
                    <a:pt x="9061" y="9831"/>
                  </a:lnTo>
                  <a:lnTo>
                    <a:pt x="9207" y="9611"/>
                  </a:lnTo>
                  <a:lnTo>
                    <a:pt x="9354" y="9391"/>
                  </a:lnTo>
                  <a:lnTo>
                    <a:pt x="9501" y="9171"/>
                  </a:lnTo>
                  <a:lnTo>
                    <a:pt x="9574" y="8914"/>
                  </a:lnTo>
                  <a:lnTo>
                    <a:pt x="9684" y="8694"/>
                  </a:lnTo>
                  <a:lnTo>
                    <a:pt x="9721" y="8400"/>
                  </a:lnTo>
                  <a:lnTo>
                    <a:pt x="9721" y="8144"/>
                  </a:lnTo>
                  <a:lnTo>
                    <a:pt x="9721" y="7887"/>
                  </a:lnTo>
                  <a:lnTo>
                    <a:pt x="9684" y="7630"/>
                  </a:lnTo>
                  <a:lnTo>
                    <a:pt x="9611" y="7373"/>
                  </a:lnTo>
                  <a:lnTo>
                    <a:pt x="9537" y="7117"/>
                  </a:lnTo>
                  <a:lnTo>
                    <a:pt x="9281" y="6640"/>
                  </a:lnTo>
                  <a:lnTo>
                    <a:pt x="9171" y="6383"/>
                  </a:lnTo>
                  <a:lnTo>
                    <a:pt x="9061" y="6090"/>
                  </a:lnTo>
                  <a:lnTo>
                    <a:pt x="9061" y="5833"/>
                  </a:lnTo>
                  <a:lnTo>
                    <a:pt x="9061" y="5576"/>
                  </a:lnTo>
                  <a:lnTo>
                    <a:pt x="9097" y="5319"/>
                  </a:lnTo>
                  <a:lnTo>
                    <a:pt x="9134" y="5062"/>
                  </a:lnTo>
                  <a:lnTo>
                    <a:pt x="9317" y="4512"/>
                  </a:lnTo>
                  <a:lnTo>
                    <a:pt x="9501" y="4035"/>
                  </a:lnTo>
                  <a:lnTo>
                    <a:pt x="9684" y="3559"/>
                  </a:lnTo>
                  <a:lnTo>
                    <a:pt x="9794" y="3082"/>
                  </a:lnTo>
                  <a:lnTo>
                    <a:pt x="9831" y="2825"/>
                  </a:lnTo>
                  <a:lnTo>
                    <a:pt x="9831" y="2568"/>
                  </a:lnTo>
                  <a:lnTo>
                    <a:pt x="9794" y="2311"/>
                  </a:lnTo>
                  <a:lnTo>
                    <a:pt x="9721" y="2055"/>
                  </a:lnTo>
                  <a:lnTo>
                    <a:pt x="9611" y="1834"/>
                  </a:lnTo>
                  <a:lnTo>
                    <a:pt x="9501" y="1578"/>
                  </a:lnTo>
                  <a:lnTo>
                    <a:pt x="9354" y="1358"/>
                  </a:lnTo>
                  <a:lnTo>
                    <a:pt x="9207" y="1174"/>
                  </a:lnTo>
                  <a:lnTo>
                    <a:pt x="8841" y="771"/>
                  </a:lnTo>
                  <a:lnTo>
                    <a:pt x="8400" y="404"/>
                  </a:lnTo>
                  <a:lnTo>
                    <a:pt x="7960" y="110"/>
                  </a:lnTo>
                  <a:lnTo>
                    <a:pt x="7850" y="37"/>
                  </a:lnTo>
                  <a:lnTo>
                    <a:pt x="7703" y="0"/>
                  </a:lnTo>
                  <a:close/>
                  <a:moveTo>
                    <a:pt x="12912" y="10675"/>
                  </a:moveTo>
                  <a:lnTo>
                    <a:pt x="12839" y="10711"/>
                  </a:lnTo>
                  <a:lnTo>
                    <a:pt x="12765" y="10785"/>
                  </a:lnTo>
                  <a:lnTo>
                    <a:pt x="12729" y="10858"/>
                  </a:lnTo>
                  <a:lnTo>
                    <a:pt x="12729" y="11005"/>
                  </a:lnTo>
                  <a:lnTo>
                    <a:pt x="12765" y="11115"/>
                  </a:lnTo>
                  <a:lnTo>
                    <a:pt x="12876" y="11225"/>
                  </a:lnTo>
                  <a:lnTo>
                    <a:pt x="13022" y="11262"/>
                  </a:lnTo>
                  <a:lnTo>
                    <a:pt x="13132" y="11225"/>
                  </a:lnTo>
                  <a:lnTo>
                    <a:pt x="13242" y="11115"/>
                  </a:lnTo>
                  <a:lnTo>
                    <a:pt x="13279" y="11005"/>
                  </a:lnTo>
                  <a:lnTo>
                    <a:pt x="13279" y="10858"/>
                  </a:lnTo>
                  <a:lnTo>
                    <a:pt x="13242" y="10785"/>
                  </a:lnTo>
                  <a:lnTo>
                    <a:pt x="13169" y="10711"/>
                  </a:lnTo>
                  <a:lnTo>
                    <a:pt x="13096" y="10675"/>
                  </a:lnTo>
                  <a:close/>
                  <a:moveTo>
                    <a:pt x="13572" y="11262"/>
                  </a:moveTo>
                  <a:lnTo>
                    <a:pt x="13499" y="11298"/>
                  </a:lnTo>
                  <a:lnTo>
                    <a:pt x="13462" y="11372"/>
                  </a:lnTo>
                  <a:lnTo>
                    <a:pt x="13389" y="11408"/>
                  </a:lnTo>
                  <a:lnTo>
                    <a:pt x="13316" y="11445"/>
                  </a:lnTo>
                  <a:lnTo>
                    <a:pt x="13242" y="11555"/>
                  </a:lnTo>
                  <a:lnTo>
                    <a:pt x="13242" y="11702"/>
                  </a:lnTo>
                  <a:lnTo>
                    <a:pt x="13242" y="11775"/>
                  </a:lnTo>
                  <a:lnTo>
                    <a:pt x="13279" y="11849"/>
                  </a:lnTo>
                  <a:lnTo>
                    <a:pt x="13352" y="11959"/>
                  </a:lnTo>
                  <a:lnTo>
                    <a:pt x="13609" y="11959"/>
                  </a:lnTo>
                  <a:lnTo>
                    <a:pt x="13719" y="11922"/>
                  </a:lnTo>
                  <a:lnTo>
                    <a:pt x="13829" y="11849"/>
                  </a:lnTo>
                  <a:lnTo>
                    <a:pt x="13866" y="11738"/>
                  </a:lnTo>
                  <a:lnTo>
                    <a:pt x="13939" y="11628"/>
                  </a:lnTo>
                  <a:lnTo>
                    <a:pt x="13939" y="11555"/>
                  </a:lnTo>
                  <a:lnTo>
                    <a:pt x="13939" y="11518"/>
                  </a:lnTo>
                  <a:lnTo>
                    <a:pt x="13903" y="11445"/>
                  </a:lnTo>
                  <a:lnTo>
                    <a:pt x="13866" y="11372"/>
                  </a:lnTo>
                  <a:lnTo>
                    <a:pt x="13829" y="11298"/>
                  </a:lnTo>
                  <a:lnTo>
                    <a:pt x="13719" y="11262"/>
                  </a:lnTo>
                  <a:close/>
                  <a:moveTo>
                    <a:pt x="12215" y="11555"/>
                  </a:moveTo>
                  <a:lnTo>
                    <a:pt x="12142" y="11592"/>
                  </a:lnTo>
                  <a:lnTo>
                    <a:pt x="12069" y="11702"/>
                  </a:lnTo>
                  <a:lnTo>
                    <a:pt x="12032" y="11812"/>
                  </a:lnTo>
                  <a:lnTo>
                    <a:pt x="12032" y="11959"/>
                  </a:lnTo>
                  <a:lnTo>
                    <a:pt x="12032" y="12069"/>
                  </a:lnTo>
                  <a:lnTo>
                    <a:pt x="12105" y="12362"/>
                  </a:lnTo>
                  <a:lnTo>
                    <a:pt x="12252" y="12582"/>
                  </a:lnTo>
                  <a:lnTo>
                    <a:pt x="12325" y="12619"/>
                  </a:lnTo>
                  <a:lnTo>
                    <a:pt x="12399" y="12656"/>
                  </a:lnTo>
                  <a:lnTo>
                    <a:pt x="12509" y="12656"/>
                  </a:lnTo>
                  <a:lnTo>
                    <a:pt x="12582" y="12582"/>
                  </a:lnTo>
                  <a:lnTo>
                    <a:pt x="12619" y="12545"/>
                  </a:lnTo>
                  <a:lnTo>
                    <a:pt x="12692" y="12545"/>
                  </a:lnTo>
                  <a:lnTo>
                    <a:pt x="12802" y="12619"/>
                  </a:lnTo>
                  <a:lnTo>
                    <a:pt x="12876" y="12619"/>
                  </a:lnTo>
                  <a:lnTo>
                    <a:pt x="12949" y="12582"/>
                  </a:lnTo>
                  <a:lnTo>
                    <a:pt x="12986" y="12545"/>
                  </a:lnTo>
                  <a:lnTo>
                    <a:pt x="13022" y="12435"/>
                  </a:lnTo>
                  <a:lnTo>
                    <a:pt x="12986" y="12325"/>
                  </a:lnTo>
                  <a:lnTo>
                    <a:pt x="12912" y="12215"/>
                  </a:lnTo>
                  <a:lnTo>
                    <a:pt x="12802" y="12179"/>
                  </a:lnTo>
                  <a:lnTo>
                    <a:pt x="12655" y="12142"/>
                  </a:lnTo>
                  <a:lnTo>
                    <a:pt x="12545" y="12142"/>
                  </a:lnTo>
                  <a:lnTo>
                    <a:pt x="12472" y="12179"/>
                  </a:lnTo>
                  <a:lnTo>
                    <a:pt x="12399" y="12032"/>
                  </a:lnTo>
                  <a:lnTo>
                    <a:pt x="12399" y="11849"/>
                  </a:lnTo>
                  <a:lnTo>
                    <a:pt x="12399" y="11665"/>
                  </a:lnTo>
                  <a:lnTo>
                    <a:pt x="12362" y="11592"/>
                  </a:lnTo>
                  <a:lnTo>
                    <a:pt x="12289" y="11555"/>
                  </a:lnTo>
                  <a:close/>
                  <a:moveTo>
                    <a:pt x="14049" y="5466"/>
                  </a:moveTo>
                  <a:lnTo>
                    <a:pt x="14196" y="5503"/>
                  </a:lnTo>
                  <a:lnTo>
                    <a:pt x="14490" y="5649"/>
                  </a:lnTo>
                  <a:lnTo>
                    <a:pt x="14673" y="5723"/>
                  </a:lnTo>
                  <a:lnTo>
                    <a:pt x="14930" y="5906"/>
                  </a:lnTo>
                  <a:lnTo>
                    <a:pt x="15150" y="6090"/>
                  </a:lnTo>
                  <a:lnTo>
                    <a:pt x="15370" y="6310"/>
                  </a:lnTo>
                  <a:lnTo>
                    <a:pt x="15590" y="6566"/>
                  </a:lnTo>
                  <a:lnTo>
                    <a:pt x="15773" y="6860"/>
                  </a:lnTo>
                  <a:lnTo>
                    <a:pt x="15883" y="7190"/>
                  </a:lnTo>
                  <a:lnTo>
                    <a:pt x="15993" y="7520"/>
                  </a:lnTo>
                  <a:lnTo>
                    <a:pt x="16067" y="7850"/>
                  </a:lnTo>
                  <a:lnTo>
                    <a:pt x="16104" y="8217"/>
                  </a:lnTo>
                  <a:lnTo>
                    <a:pt x="16104" y="8547"/>
                  </a:lnTo>
                  <a:lnTo>
                    <a:pt x="16067" y="9244"/>
                  </a:lnTo>
                  <a:lnTo>
                    <a:pt x="15957" y="9941"/>
                  </a:lnTo>
                  <a:lnTo>
                    <a:pt x="15773" y="10601"/>
                  </a:lnTo>
                  <a:lnTo>
                    <a:pt x="15517" y="11225"/>
                  </a:lnTo>
                  <a:lnTo>
                    <a:pt x="15370" y="11555"/>
                  </a:lnTo>
                  <a:lnTo>
                    <a:pt x="15186" y="11849"/>
                  </a:lnTo>
                  <a:lnTo>
                    <a:pt x="15003" y="12105"/>
                  </a:lnTo>
                  <a:lnTo>
                    <a:pt x="14783" y="12362"/>
                  </a:lnTo>
                  <a:lnTo>
                    <a:pt x="14526" y="12619"/>
                  </a:lnTo>
                  <a:lnTo>
                    <a:pt x="14269" y="12839"/>
                  </a:lnTo>
                  <a:lnTo>
                    <a:pt x="14013" y="13022"/>
                  </a:lnTo>
                  <a:lnTo>
                    <a:pt x="13719" y="13169"/>
                  </a:lnTo>
                  <a:lnTo>
                    <a:pt x="13389" y="13316"/>
                  </a:lnTo>
                  <a:lnTo>
                    <a:pt x="13059" y="13463"/>
                  </a:lnTo>
                  <a:lnTo>
                    <a:pt x="12802" y="13499"/>
                  </a:lnTo>
                  <a:lnTo>
                    <a:pt x="12509" y="13536"/>
                  </a:lnTo>
                  <a:lnTo>
                    <a:pt x="12325" y="13499"/>
                  </a:lnTo>
                  <a:lnTo>
                    <a:pt x="12179" y="13426"/>
                  </a:lnTo>
                  <a:lnTo>
                    <a:pt x="12032" y="13279"/>
                  </a:lnTo>
                  <a:lnTo>
                    <a:pt x="11922" y="13169"/>
                  </a:lnTo>
                  <a:lnTo>
                    <a:pt x="11482" y="12692"/>
                  </a:lnTo>
                  <a:lnTo>
                    <a:pt x="11298" y="12435"/>
                  </a:lnTo>
                  <a:lnTo>
                    <a:pt x="11225" y="12289"/>
                  </a:lnTo>
                  <a:lnTo>
                    <a:pt x="11188" y="12105"/>
                  </a:lnTo>
                  <a:lnTo>
                    <a:pt x="11188" y="11922"/>
                  </a:lnTo>
                  <a:lnTo>
                    <a:pt x="11262" y="11738"/>
                  </a:lnTo>
                  <a:lnTo>
                    <a:pt x="11445" y="11408"/>
                  </a:lnTo>
                  <a:lnTo>
                    <a:pt x="11812" y="10785"/>
                  </a:lnTo>
                  <a:lnTo>
                    <a:pt x="12142" y="10161"/>
                  </a:lnTo>
                  <a:lnTo>
                    <a:pt x="12472" y="9501"/>
                  </a:lnTo>
                  <a:lnTo>
                    <a:pt x="12765" y="8877"/>
                  </a:lnTo>
                  <a:lnTo>
                    <a:pt x="12876" y="8547"/>
                  </a:lnTo>
                  <a:lnTo>
                    <a:pt x="12949" y="8217"/>
                  </a:lnTo>
                  <a:lnTo>
                    <a:pt x="12986" y="7887"/>
                  </a:lnTo>
                  <a:lnTo>
                    <a:pt x="12949" y="7593"/>
                  </a:lnTo>
                  <a:lnTo>
                    <a:pt x="12876" y="7263"/>
                  </a:lnTo>
                  <a:lnTo>
                    <a:pt x="12765" y="6970"/>
                  </a:lnTo>
                  <a:lnTo>
                    <a:pt x="12729" y="6750"/>
                  </a:lnTo>
                  <a:lnTo>
                    <a:pt x="12692" y="6566"/>
                  </a:lnTo>
                  <a:lnTo>
                    <a:pt x="12729" y="6346"/>
                  </a:lnTo>
                  <a:lnTo>
                    <a:pt x="12802" y="6200"/>
                  </a:lnTo>
                  <a:lnTo>
                    <a:pt x="12876" y="6016"/>
                  </a:lnTo>
                  <a:lnTo>
                    <a:pt x="12986" y="5869"/>
                  </a:lnTo>
                  <a:lnTo>
                    <a:pt x="13132" y="5723"/>
                  </a:lnTo>
                  <a:lnTo>
                    <a:pt x="13279" y="5613"/>
                  </a:lnTo>
                  <a:lnTo>
                    <a:pt x="13316" y="5686"/>
                  </a:lnTo>
                  <a:lnTo>
                    <a:pt x="13389" y="5723"/>
                  </a:lnTo>
                  <a:lnTo>
                    <a:pt x="13536" y="5759"/>
                  </a:lnTo>
                  <a:lnTo>
                    <a:pt x="13646" y="5686"/>
                  </a:lnTo>
                  <a:lnTo>
                    <a:pt x="13719" y="5649"/>
                  </a:lnTo>
                  <a:lnTo>
                    <a:pt x="13756" y="5576"/>
                  </a:lnTo>
                  <a:lnTo>
                    <a:pt x="13829" y="5503"/>
                  </a:lnTo>
                  <a:lnTo>
                    <a:pt x="13939" y="5466"/>
                  </a:lnTo>
                  <a:close/>
                  <a:moveTo>
                    <a:pt x="13646" y="3852"/>
                  </a:moveTo>
                  <a:lnTo>
                    <a:pt x="13609" y="3925"/>
                  </a:lnTo>
                  <a:lnTo>
                    <a:pt x="13499" y="4182"/>
                  </a:lnTo>
                  <a:lnTo>
                    <a:pt x="13462" y="4476"/>
                  </a:lnTo>
                  <a:lnTo>
                    <a:pt x="13462" y="4732"/>
                  </a:lnTo>
                  <a:lnTo>
                    <a:pt x="13499" y="5026"/>
                  </a:lnTo>
                  <a:lnTo>
                    <a:pt x="13316" y="5099"/>
                  </a:lnTo>
                  <a:lnTo>
                    <a:pt x="13132" y="5173"/>
                  </a:lnTo>
                  <a:lnTo>
                    <a:pt x="13022" y="4769"/>
                  </a:lnTo>
                  <a:lnTo>
                    <a:pt x="12839" y="4439"/>
                  </a:lnTo>
                  <a:lnTo>
                    <a:pt x="12802" y="4402"/>
                  </a:lnTo>
                  <a:lnTo>
                    <a:pt x="12729" y="4402"/>
                  </a:lnTo>
                  <a:lnTo>
                    <a:pt x="12692" y="4439"/>
                  </a:lnTo>
                  <a:lnTo>
                    <a:pt x="12692" y="4476"/>
                  </a:lnTo>
                  <a:lnTo>
                    <a:pt x="12655" y="4732"/>
                  </a:lnTo>
                  <a:lnTo>
                    <a:pt x="12692" y="4952"/>
                  </a:lnTo>
                  <a:lnTo>
                    <a:pt x="12802" y="5429"/>
                  </a:lnTo>
                  <a:lnTo>
                    <a:pt x="12582" y="5649"/>
                  </a:lnTo>
                  <a:lnTo>
                    <a:pt x="12399" y="5466"/>
                  </a:lnTo>
                  <a:lnTo>
                    <a:pt x="12142" y="5173"/>
                  </a:lnTo>
                  <a:lnTo>
                    <a:pt x="12105" y="5136"/>
                  </a:lnTo>
                  <a:lnTo>
                    <a:pt x="12032" y="5173"/>
                  </a:lnTo>
                  <a:lnTo>
                    <a:pt x="11995" y="5209"/>
                  </a:lnTo>
                  <a:lnTo>
                    <a:pt x="11995" y="5283"/>
                  </a:lnTo>
                  <a:lnTo>
                    <a:pt x="12032" y="5466"/>
                  </a:lnTo>
                  <a:lnTo>
                    <a:pt x="12142" y="5649"/>
                  </a:lnTo>
                  <a:lnTo>
                    <a:pt x="12252" y="5796"/>
                  </a:lnTo>
                  <a:lnTo>
                    <a:pt x="12435" y="5906"/>
                  </a:lnTo>
                  <a:lnTo>
                    <a:pt x="12399" y="6016"/>
                  </a:lnTo>
                  <a:lnTo>
                    <a:pt x="12362" y="6053"/>
                  </a:lnTo>
                  <a:lnTo>
                    <a:pt x="12142" y="6016"/>
                  </a:lnTo>
                  <a:lnTo>
                    <a:pt x="11738" y="5833"/>
                  </a:lnTo>
                  <a:lnTo>
                    <a:pt x="11665" y="5686"/>
                  </a:lnTo>
                  <a:lnTo>
                    <a:pt x="11628" y="5649"/>
                  </a:lnTo>
                  <a:lnTo>
                    <a:pt x="11592" y="5686"/>
                  </a:lnTo>
                  <a:lnTo>
                    <a:pt x="11555" y="5833"/>
                  </a:lnTo>
                  <a:lnTo>
                    <a:pt x="11518" y="5906"/>
                  </a:lnTo>
                  <a:lnTo>
                    <a:pt x="11518" y="5979"/>
                  </a:lnTo>
                  <a:lnTo>
                    <a:pt x="11555" y="6053"/>
                  </a:lnTo>
                  <a:lnTo>
                    <a:pt x="11628" y="6126"/>
                  </a:lnTo>
                  <a:lnTo>
                    <a:pt x="11775" y="6236"/>
                  </a:lnTo>
                  <a:lnTo>
                    <a:pt x="11995" y="6346"/>
                  </a:lnTo>
                  <a:lnTo>
                    <a:pt x="12289" y="6456"/>
                  </a:lnTo>
                  <a:lnTo>
                    <a:pt x="12252" y="6676"/>
                  </a:lnTo>
                  <a:lnTo>
                    <a:pt x="12289" y="6897"/>
                  </a:lnTo>
                  <a:lnTo>
                    <a:pt x="11555" y="6897"/>
                  </a:lnTo>
                  <a:lnTo>
                    <a:pt x="11445" y="6933"/>
                  </a:lnTo>
                  <a:lnTo>
                    <a:pt x="11408" y="7007"/>
                  </a:lnTo>
                  <a:lnTo>
                    <a:pt x="11408" y="7153"/>
                  </a:lnTo>
                  <a:lnTo>
                    <a:pt x="11408" y="7337"/>
                  </a:lnTo>
                  <a:lnTo>
                    <a:pt x="11482" y="7483"/>
                  </a:lnTo>
                  <a:lnTo>
                    <a:pt x="11555" y="7593"/>
                  </a:lnTo>
                  <a:lnTo>
                    <a:pt x="11592" y="7630"/>
                  </a:lnTo>
                  <a:lnTo>
                    <a:pt x="11922" y="7960"/>
                  </a:lnTo>
                  <a:lnTo>
                    <a:pt x="12142" y="8107"/>
                  </a:lnTo>
                  <a:lnTo>
                    <a:pt x="12252" y="8180"/>
                  </a:lnTo>
                  <a:lnTo>
                    <a:pt x="12362" y="8217"/>
                  </a:lnTo>
                  <a:lnTo>
                    <a:pt x="12472" y="8217"/>
                  </a:lnTo>
                  <a:lnTo>
                    <a:pt x="12362" y="8547"/>
                  </a:lnTo>
                  <a:lnTo>
                    <a:pt x="12252" y="8804"/>
                  </a:lnTo>
                  <a:lnTo>
                    <a:pt x="12215" y="8841"/>
                  </a:lnTo>
                  <a:lnTo>
                    <a:pt x="12179" y="8877"/>
                  </a:lnTo>
                  <a:lnTo>
                    <a:pt x="11812" y="8731"/>
                  </a:lnTo>
                  <a:lnTo>
                    <a:pt x="11555" y="8584"/>
                  </a:lnTo>
                  <a:lnTo>
                    <a:pt x="11335" y="8364"/>
                  </a:lnTo>
                  <a:lnTo>
                    <a:pt x="11225" y="8364"/>
                  </a:lnTo>
                  <a:lnTo>
                    <a:pt x="11188" y="8437"/>
                  </a:lnTo>
                  <a:lnTo>
                    <a:pt x="11188" y="8511"/>
                  </a:lnTo>
                  <a:lnTo>
                    <a:pt x="11335" y="8731"/>
                  </a:lnTo>
                  <a:lnTo>
                    <a:pt x="11555" y="8951"/>
                  </a:lnTo>
                  <a:lnTo>
                    <a:pt x="11812" y="9134"/>
                  </a:lnTo>
                  <a:lnTo>
                    <a:pt x="12069" y="9244"/>
                  </a:lnTo>
                  <a:lnTo>
                    <a:pt x="11848" y="9648"/>
                  </a:lnTo>
                  <a:lnTo>
                    <a:pt x="11738" y="9648"/>
                  </a:lnTo>
                  <a:lnTo>
                    <a:pt x="11665" y="9721"/>
                  </a:lnTo>
                  <a:lnTo>
                    <a:pt x="11262" y="9428"/>
                  </a:lnTo>
                  <a:lnTo>
                    <a:pt x="10895" y="9134"/>
                  </a:lnTo>
                  <a:lnTo>
                    <a:pt x="10858" y="9097"/>
                  </a:lnTo>
                  <a:lnTo>
                    <a:pt x="10821" y="9134"/>
                  </a:lnTo>
                  <a:lnTo>
                    <a:pt x="10601" y="9391"/>
                  </a:lnTo>
                  <a:lnTo>
                    <a:pt x="10381" y="9648"/>
                  </a:lnTo>
                  <a:lnTo>
                    <a:pt x="10308" y="9648"/>
                  </a:lnTo>
                  <a:lnTo>
                    <a:pt x="10234" y="9684"/>
                  </a:lnTo>
                  <a:lnTo>
                    <a:pt x="10198" y="9758"/>
                  </a:lnTo>
                  <a:lnTo>
                    <a:pt x="10234" y="9831"/>
                  </a:lnTo>
                  <a:lnTo>
                    <a:pt x="10748" y="10308"/>
                  </a:lnTo>
                  <a:lnTo>
                    <a:pt x="11188" y="10821"/>
                  </a:lnTo>
                  <a:lnTo>
                    <a:pt x="10968" y="11262"/>
                  </a:lnTo>
                  <a:lnTo>
                    <a:pt x="10785" y="11152"/>
                  </a:lnTo>
                  <a:lnTo>
                    <a:pt x="10601" y="11078"/>
                  </a:lnTo>
                  <a:lnTo>
                    <a:pt x="10381" y="11042"/>
                  </a:lnTo>
                  <a:lnTo>
                    <a:pt x="10308" y="11005"/>
                  </a:lnTo>
                  <a:lnTo>
                    <a:pt x="10198" y="10968"/>
                  </a:lnTo>
                  <a:lnTo>
                    <a:pt x="10161" y="10931"/>
                  </a:lnTo>
                  <a:lnTo>
                    <a:pt x="10088" y="10931"/>
                  </a:lnTo>
                  <a:lnTo>
                    <a:pt x="9978" y="10968"/>
                  </a:lnTo>
                  <a:lnTo>
                    <a:pt x="9941" y="11078"/>
                  </a:lnTo>
                  <a:lnTo>
                    <a:pt x="9941" y="11152"/>
                  </a:lnTo>
                  <a:lnTo>
                    <a:pt x="9978" y="11188"/>
                  </a:lnTo>
                  <a:lnTo>
                    <a:pt x="10124" y="11335"/>
                  </a:lnTo>
                  <a:lnTo>
                    <a:pt x="10308" y="11445"/>
                  </a:lnTo>
                  <a:lnTo>
                    <a:pt x="10565" y="11555"/>
                  </a:lnTo>
                  <a:lnTo>
                    <a:pt x="10675" y="11592"/>
                  </a:lnTo>
                  <a:lnTo>
                    <a:pt x="10785" y="11592"/>
                  </a:lnTo>
                  <a:lnTo>
                    <a:pt x="10748" y="11775"/>
                  </a:lnTo>
                  <a:lnTo>
                    <a:pt x="10711" y="11959"/>
                  </a:lnTo>
                  <a:lnTo>
                    <a:pt x="10675" y="12179"/>
                  </a:lnTo>
                  <a:lnTo>
                    <a:pt x="10711" y="12362"/>
                  </a:lnTo>
                  <a:lnTo>
                    <a:pt x="10785" y="12582"/>
                  </a:lnTo>
                  <a:lnTo>
                    <a:pt x="10638" y="12692"/>
                  </a:lnTo>
                  <a:lnTo>
                    <a:pt x="10455" y="12876"/>
                  </a:lnTo>
                  <a:lnTo>
                    <a:pt x="10381" y="12949"/>
                  </a:lnTo>
                  <a:lnTo>
                    <a:pt x="10308" y="12949"/>
                  </a:lnTo>
                  <a:lnTo>
                    <a:pt x="10271" y="12986"/>
                  </a:lnTo>
                  <a:lnTo>
                    <a:pt x="10234" y="13059"/>
                  </a:lnTo>
                  <a:lnTo>
                    <a:pt x="10234" y="13169"/>
                  </a:lnTo>
                  <a:lnTo>
                    <a:pt x="10271" y="13206"/>
                  </a:lnTo>
                  <a:lnTo>
                    <a:pt x="10308" y="13242"/>
                  </a:lnTo>
                  <a:lnTo>
                    <a:pt x="10455" y="13242"/>
                  </a:lnTo>
                  <a:lnTo>
                    <a:pt x="10565" y="13206"/>
                  </a:lnTo>
                  <a:lnTo>
                    <a:pt x="10748" y="13059"/>
                  </a:lnTo>
                  <a:lnTo>
                    <a:pt x="11005" y="12912"/>
                  </a:lnTo>
                  <a:lnTo>
                    <a:pt x="11408" y="13352"/>
                  </a:lnTo>
                  <a:lnTo>
                    <a:pt x="11482" y="13426"/>
                  </a:lnTo>
                  <a:lnTo>
                    <a:pt x="11335" y="13609"/>
                  </a:lnTo>
                  <a:lnTo>
                    <a:pt x="11262" y="13829"/>
                  </a:lnTo>
                  <a:lnTo>
                    <a:pt x="11188" y="13829"/>
                  </a:lnTo>
                  <a:lnTo>
                    <a:pt x="11115" y="13866"/>
                  </a:lnTo>
                  <a:lnTo>
                    <a:pt x="11005" y="13939"/>
                  </a:lnTo>
                  <a:lnTo>
                    <a:pt x="10968" y="14013"/>
                  </a:lnTo>
                  <a:lnTo>
                    <a:pt x="11005" y="14123"/>
                  </a:lnTo>
                  <a:lnTo>
                    <a:pt x="11041" y="14233"/>
                  </a:lnTo>
                  <a:lnTo>
                    <a:pt x="11151" y="14306"/>
                  </a:lnTo>
                  <a:lnTo>
                    <a:pt x="11262" y="14343"/>
                  </a:lnTo>
                  <a:lnTo>
                    <a:pt x="11372" y="14343"/>
                  </a:lnTo>
                  <a:lnTo>
                    <a:pt x="11482" y="14270"/>
                  </a:lnTo>
                  <a:lnTo>
                    <a:pt x="11555" y="14196"/>
                  </a:lnTo>
                  <a:lnTo>
                    <a:pt x="11628" y="14086"/>
                  </a:lnTo>
                  <a:lnTo>
                    <a:pt x="11665" y="13976"/>
                  </a:lnTo>
                  <a:lnTo>
                    <a:pt x="11665" y="13866"/>
                  </a:lnTo>
                  <a:lnTo>
                    <a:pt x="11738" y="13719"/>
                  </a:lnTo>
                  <a:lnTo>
                    <a:pt x="11848" y="13829"/>
                  </a:lnTo>
                  <a:lnTo>
                    <a:pt x="11995" y="13903"/>
                  </a:lnTo>
                  <a:lnTo>
                    <a:pt x="12142" y="13976"/>
                  </a:lnTo>
                  <a:lnTo>
                    <a:pt x="12325" y="14013"/>
                  </a:lnTo>
                  <a:lnTo>
                    <a:pt x="12362" y="14049"/>
                  </a:lnTo>
                  <a:lnTo>
                    <a:pt x="12252" y="14270"/>
                  </a:lnTo>
                  <a:lnTo>
                    <a:pt x="12179" y="14453"/>
                  </a:lnTo>
                  <a:lnTo>
                    <a:pt x="12105" y="14563"/>
                  </a:lnTo>
                  <a:lnTo>
                    <a:pt x="11995" y="14600"/>
                  </a:lnTo>
                  <a:lnTo>
                    <a:pt x="11958" y="14600"/>
                  </a:lnTo>
                  <a:lnTo>
                    <a:pt x="11885" y="14636"/>
                  </a:lnTo>
                  <a:lnTo>
                    <a:pt x="11848" y="14746"/>
                  </a:lnTo>
                  <a:lnTo>
                    <a:pt x="11848" y="14856"/>
                  </a:lnTo>
                  <a:lnTo>
                    <a:pt x="11922" y="14930"/>
                  </a:lnTo>
                  <a:lnTo>
                    <a:pt x="11995" y="15003"/>
                  </a:lnTo>
                  <a:lnTo>
                    <a:pt x="12069" y="15003"/>
                  </a:lnTo>
                  <a:lnTo>
                    <a:pt x="12215" y="14966"/>
                  </a:lnTo>
                  <a:lnTo>
                    <a:pt x="12362" y="14856"/>
                  </a:lnTo>
                  <a:lnTo>
                    <a:pt x="12472" y="14746"/>
                  </a:lnTo>
                  <a:lnTo>
                    <a:pt x="12545" y="14563"/>
                  </a:lnTo>
                  <a:lnTo>
                    <a:pt x="12619" y="14416"/>
                  </a:lnTo>
                  <a:lnTo>
                    <a:pt x="12692" y="14049"/>
                  </a:lnTo>
                  <a:lnTo>
                    <a:pt x="13132" y="13976"/>
                  </a:lnTo>
                  <a:lnTo>
                    <a:pt x="13536" y="13829"/>
                  </a:lnTo>
                  <a:lnTo>
                    <a:pt x="13279" y="14526"/>
                  </a:lnTo>
                  <a:lnTo>
                    <a:pt x="13206" y="14710"/>
                  </a:lnTo>
                  <a:lnTo>
                    <a:pt x="13206" y="14820"/>
                  </a:lnTo>
                  <a:lnTo>
                    <a:pt x="13242" y="14856"/>
                  </a:lnTo>
                  <a:lnTo>
                    <a:pt x="13279" y="14930"/>
                  </a:lnTo>
                  <a:lnTo>
                    <a:pt x="13352" y="14966"/>
                  </a:lnTo>
                  <a:lnTo>
                    <a:pt x="13426" y="14966"/>
                  </a:lnTo>
                  <a:lnTo>
                    <a:pt x="13499" y="14930"/>
                  </a:lnTo>
                  <a:lnTo>
                    <a:pt x="13572" y="14893"/>
                  </a:lnTo>
                  <a:lnTo>
                    <a:pt x="13609" y="14820"/>
                  </a:lnTo>
                  <a:lnTo>
                    <a:pt x="13719" y="14563"/>
                  </a:lnTo>
                  <a:lnTo>
                    <a:pt x="13793" y="14270"/>
                  </a:lnTo>
                  <a:lnTo>
                    <a:pt x="13829" y="13976"/>
                  </a:lnTo>
                  <a:lnTo>
                    <a:pt x="13829" y="13719"/>
                  </a:lnTo>
                  <a:lnTo>
                    <a:pt x="14269" y="13463"/>
                  </a:lnTo>
                  <a:lnTo>
                    <a:pt x="14306" y="13939"/>
                  </a:lnTo>
                  <a:lnTo>
                    <a:pt x="14343" y="14049"/>
                  </a:lnTo>
                  <a:lnTo>
                    <a:pt x="14379" y="14123"/>
                  </a:lnTo>
                  <a:lnTo>
                    <a:pt x="14379" y="14159"/>
                  </a:lnTo>
                  <a:lnTo>
                    <a:pt x="14416" y="14270"/>
                  </a:lnTo>
                  <a:lnTo>
                    <a:pt x="14490" y="14343"/>
                  </a:lnTo>
                  <a:lnTo>
                    <a:pt x="14673" y="14343"/>
                  </a:lnTo>
                  <a:lnTo>
                    <a:pt x="14673" y="14306"/>
                  </a:lnTo>
                  <a:lnTo>
                    <a:pt x="14746" y="14233"/>
                  </a:lnTo>
                  <a:lnTo>
                    <a:pt x="14783" y="14159"/>
                  </a:lnTo>
                  <a:lnTo>
                    <a:pt x="14710" y="13903"/>
                  </a:lnTo>
                  <a:lnTo>
                    <a:pt x="14673" y="13646"/>
                  </a:lnTo>
                  <a:lnTo>
                    <a:pt x="14563" y="13279"/>
                  </a:lnTo>
                  <a:lnTo>
                    <a:pt x="15003" y="12876"/>
                  </a:lnTo>
                  <a:lnTo>
                    <a:pt x="15113" y="13022"/>
                  </a:lnTo>
                  <a:lnTo>
                    <a:pt x="15223" y="13132"/>
                  </a:lnTo>
                  <a:lnTo>
                    <a:pt x="15370" y="13352"/>
                  </a:lnTo>
                  <a:lnTo>
                    <a:pt x="15480" y="13463"/>
                  </a:lnTo>
                  <a:lnTo>
                    <a:pt x="15590" y="13536"/>
                  </a:lnTo>
                  <a:lnTo>
                    <a:pt x="15663" y="13536"/>
                  </a:lnTo>
                  <a:lnTo>
                    <a:pt x="15737" y="13463"/>
                  </a:lnTo>
                  <a:lnTo>
                    <a:pt x="15773" y="13389"/>
                  </a:lnTo>
                  <a:lnTo>
                    <a:pt x="15773" y="13316"/>
                  </a:lnTo>
                  <a:lnTo>
                    <a:pt x="15737" y="13132"/>
                  </a:lnTo>
                  <a:lnTo>
                    <a:pt x="15627" y="12986"/>
                  </a:lnTo>
                  <a:lnTo>
                    <a:pt x="15480" y="12876"/>
                  </a:lnTo>
                  <a:lnTo>
                    <a:pt x="15370" y="12729"/>
                  </a:lnTo>
                  <a:lnTo>
                    <a:pt x="15260" y="12582"/>
                  </a:lnTo>
                  <a:lnTo>
                    <a:pt x="15480" y="12289"/>
                  </a:lnTo>
                  <a:lnTo>
                    <a:pt x="15700" y="11995"/>
                  </a:lnTo>
                  <a:lnTo>
                    <a:pt x="15773" y="12069"/>
                  </a:lnTo>
                  <a:lnTo>
                    <a:pt x="15993" y="12215"/>
                  </a:lnTo>
                  <a:lnTo>
                    <a:pt x="16177" y="12399"/>
                  </a:lnTo>
                  <a:lnTo>
                    <a:pt x="16250" y="12435"/>
                  </a:lnTo>
                  <a:lnTo>
                    <a:pt x="16397" y="12435"/>
                  </a:lnTo>
                  <a:lnTo>
                    <a:pt x="16434" y="12399"/>
                  </a:lnTo>
                  <a:lnTo>
                    <a:pt x="16470" y="12325"/>
                  </a:lnTo>
                  <a:lnTo>
                    <a:pt x="16507" y="12252"/>
                  </a:lnTo>
                  <a:lnTo>
                    <a:pt x="16507" y="12179"/>
                  </a:lnTo>
                  <a:lnTo>
                    <a:pt x="16434" y="12105"/>
                  </a:lnTo>
                  <a:lnTo>
                    <a:pt x="16250" y="11922"/>
                  </a:lnTo>
                  <a:lnTo>
                    <a:pt x="16030" y="11775"/>
                  </a:lnTo>
                  <a:lnTo>
                    <a:pt x="15883" y="11702"/>
                  </a:lnTo>
                  <a:lnTo>
                    <a:pt x="16140" y="11115"/>
                  </a:lnTo>
                  <a:lnTo>
                    <a:pt x="16324" y="11225"/>
                  </a:lnTo>
                  <a:lnTo>
                    <a:pt x="16617" y="11335"/>
                  </a:lnTo>
                  <a:lnTo>
                    <a:pt x="16984" y="11408"/>
                  </a:lnTo>
                  <a:lnTo>
                    <a:pt x="17057" y="11408"/>
                  </a:lnTo>
                  <a:lnTo>
                    <a:pt x="17094" y="11372"/>
                  </a:lnTo>
                  <a:lnTo>
                    <a:pt x="17131" y="11298"/>
                  </a:lnTo>
                  <a:lnTo>
                    <a:pt x="17167" y="11225"/>
                  </a:lnTo>
                  <a:lnTo>
                    <a:pt x="17167" y="11152"/>
                  </a:lnTo>
                  <a:lnTo>
                    <a:pt x="17131" y="11078"/>
                  </a:lnTo>
                  <a:lnTo>
                    <a:pt x="17094" y="11042"/>
                  </a:lnTo>
                  <a:lnTo>
                    <a:pt x="17021" y="11005"/>
                  </a:lnTo>
                  <a:lnTo>
                    <a:pt x="16764" y="10968"/>
                  </a:lnTo>
                  <a:lnTo>
                    <a:pt x="16544" y="10895"/>
                  </a:lnTo>
                  <a:lnTo>
                    <a:pt x="16250" y="10821"/>
                  </a:lnTo>
                  <a:lnTo>
                    <a:pt x="16397" y="10345"/>
                  </a:lnTo>
                  <a:lnTo>
                    <a:pt x="16507" y="9831"/>
                  </a:lnTo>
                  <a:lnTo>
                    <a:pt x="16727" y="9941"/>
                  </a:lnTo>
                  <a:lnTo>
                    <a:pt x="16984" y="9978"/>
                  </a:lnTo>
                  <a:lnTo>
                    <a:pt x="17131" y="10014"/>
                  </a:lnTo>
                  <a:lnTo>
                    <a:pt x="17277" y="10014"/>
                  </a:lnTo>
                  <a:lnTo>
                    <a:pt x="17424" y="9978"/>
                  </a:lnTo>
                  <a:lnTo>
                    <a:pt x="17461" y="9904"/>
                  </a:lnTo>
                  <a:lnTo>
                    <a:pt x="17497" y="9831"/>
                  </a:lnTo>
                  <a:lnTo>
                    <a:pt x="17497" y="9794"/>
                  </a:lnTo>
                  <a:lnTo>
                    <a:pt x="17497" y="9721"/>
                  </a:lnTo>
                  <a:lnTo>
                    <a:pt x="17387" y="9648"/>
                  </a:lnTo>
                  <a:lnTo>
                    <a:pt x="17277" y="9611"/>
                  </a:lnTo>
                  <a:lnTo>
                    <a:pt x="17167" y="9574"/>
                  </a:lnTo>
                  <a:lnTo>
                    <a:pt x="16544" y="9501"/>
                  </a:lnTo>
                  <a:lnTo>
                    <a:pt x="16544" y="9464"/>
                  </a:lnTo>
                  <a:lnTo>
                    <a:pt x="16580" y="8987"/>
                  </a:lnTo>
                  <a:lnTo>
                    <a:pt x="16617" y="8511"/>
                  </a:lnTo>
                  <a:lnTo>
                    <a:pt x="16800" y="8584"/>
                  </a:lnTo>
                  <a:lnTo>
                    <a:pt x="17021" y="8621"/>
                  </a:lnTo>
                  <a:lnTo>
                    <a:pt x="17204" y="8657"/>
                  </a:lnTo>
                  <a:lnTo>
                    <a:pt x="17424" y="8621"/>
                  </a:lnTo>
                  <a:lnTo>
                    <a:pt x="17571" y="8584"/>
                  </a:lnTo>
                  <a:lnTo>
                    <a:pt x="17644" y="8511"/>
                  </a:lnTo>
                  <a:lnTo>
                    <a:pt x="17681" y="8437"/>
                  </a:lnTo>
                  <a:lnTo>
                    <a:pt x="17681" y="8364"/>
                  </a:lnTo>
                  <a:lnTo>
                    <a:pt x="17644" y="8290"/>
                  </a:lnTo>
                  <a:lnTo>
                    <a:pt x="17534" y="8217"/>
                  </a:lnTo>
                  <a:lnTo>
                    <a:pt x="17387" y="8217"/>
                  </a:lnTo>
                  <a:lnTo>
                    <a:pt x="17094" y="8254"/>
                  </a:lnTo>
                  <a:lnTo>
                    <a:pt x="16617" y="8217"/>
                  </a:lnTo>
                  <a:lnTo>
                    <a:pt x="16580" y="7814"/>
                  </a:lnTo>
                  <a:lnTo>
                    <a:pt x="16507" y="7410"/>
                  </a:lnTo>
                  <a:lnTo>
                    <a:pt x="16507" y="7410"/>
                  </a:lnTo>
                  <a:lnTo>
                    <a:pt x="16690" y="7447"/>
                  </a:lnTo>
                  <a:lnTo>
                    <a:pt x="16874" y="7447"/>
                  </a:lnTo>
                  <a:lnTo>
                    <a:pt x="17021" y="7410"/>
                  </a:lnTo>
                  <a:lnTo>
                    <a:pt x="17204" y="7337"/>
                  </a:lnTo>
                  <a:lnTo>
                    <a:pt x="17351" y="7263"/>
                  </a:lnTo>
                  <a:lnTo>
                    <a:pt x="17387" y="7190"/>
                  </a:lnTo>
                  <a:lnTo>
                    <a:pt x="17424" y="7117"/>
                  </a:lnTo>
                  <a:lnTo>
                    <a:pt x="17424" y="7043"/>
                  </a:lnTo>
                  <a:lnTo>
                    <a:pt x="17424" y="7007"/>
                  </a:lnTo>
                  <a:lnTo>
                    <a:pt x="17351" y="6933"/>
                  </a:lnTo>
                  <a:lnTo>
                    <a:pt x="17314" y="6897"/>
                  </a:lnTo>
                  <a:lnTo>
                    <a:pt x="17131" y="6897"/>
                  </a:lnTo>
                  <a:lnTo>
                    <a:pt x="16947" y="6970"/>
                  </a:lnTo>
                  <a:lnTo>
                    <a:pt x="16764" y="7007"/>
                  </a:lnTo>
                  <a:lnTo>
                    <a:pt x="16397" y="7080"/>
                  </a:lnTo>
                  <a:lnTo>
                    <a:pt x="16324" y="6897"/>
                  </a:lnTo>
                  <a:lnTo>
                    <a:pt x="16140" y="6493"/>
                  </a:lnTo>
                  <a:lnTo>
                    <a:pt x="16397" y="6420"/>
                  </a:lnTo>
                  <a:lnTo>
                    <a:pt x="16764" y="6273"/>
                  </a:lnTo>
                  <a:lnTo>
                    <a:pt x="16947" y="6200"/>
                  </a:lnTo>
                  <a:lnTo>
                    <a:pt x="17094" y="6090"/>
                  </a:lnTo>
                  <a:lnTo>
                    <a:pt x="17131" y="6053"/>
                  </a:lnTo>
                  <a:lnTo>
                    <a:pt x="17131" y="5979"/>
                  </a:lnTo>
                  <a:lnTo>
                    <a:pt x="17131" y="5906"/>
                  </a:lnTo>
                  <a:lnTo>
                    <a:pt x="17021" y="5833"/>
                  </a:lnTo>
                  <a:lnTo>
                    <a:pt x="16910" y="5796"/>
                  </a:lnTo>
                  <a:lnTo>
                    <a:pt x="16764" y="5833"/>
                  </a:lnTo>
                  <a:lnTo>
                    <a:pt x="16580" y="5906"/>
                  </a:lnTo>
                  <a:lnTo>
                    <a:pt x="16250" y="6090"/>
                  </a:lnTo>
                  <a:lnTo>
                    <a:pt x="16104" y="6163"/>
                  </a:lnTo>
                  <a:lnTo>
                    <a:pt x="15957" y="6236"/>
                  </a:lnTo>
                  <a:lnTo>
                    <a:pt x="15957" y="6200"/>
                  </a:lnTo>
                  <a:lnTo>
                    <a:pt x="15957" y="6163"/>
                  </a:lnTo>
                  <a:lnTo>
                    <a:pt x="15920" y="6163"/>
                  </a:lnTo>
                  <a:lnTo>
                    <a:pt x="15590" y="5796"/>
                  </a:lnTo>
                  <a:lnTo>
                    <a:pt x="15920" y="5503"/>
                  </a:lnTo>
                  <a:lnTo>
                    <a:pt x="16250" y="5173"/>
                  </a:lnTo>
                  <a:lnTo>
                    <a:pt x="16287" y="5099"/>
                  </a:lnTo>
                  <a:lnTo>
                    <a:pt x="16324" y="4989"/>
                  </a:lnTo>
                  <a:lnTo>
                    <a:pt x="16287" y="4916"/>
                  </a:lnTo>
                  <a:lnTo>
                    <a:pt x="16250" y="4879"/>
                  </a:lnTo>
                  <a:lnTo>
                    <a:pt x="16177" y="4806"/>
                  </a:lnTo>
                  <a:lnTo>
                    <a:pt x="16030" y="4806"/>
                  </a:lnTo>
                  <a:lnTo>
                    <a:pt x="15957" y="4842"/>
                  </a:lnTo>
                  <a:lnTo>
                    <a:pt x="15627" y="5209"/>
                  </a:lnTo>
                  <a:lnTo>
                    <a:pt x="15333" y="5576"/>
                  </a:lnTo>
                  <a:lnTo>
                    <a:pt x="15076" y="5393"/>
                  </a:lnTo>
                  <a:lnTo>
                    <a:pt x="14820" y="5246"/>
                  </a:lnTo>
                  <a:lnTo>
                    <a:pt x="14673" y="5173"/>
                  </a:lnTo>
                  <a:lnTo>
                    <a:pt x="14746" y="5026"/>
                  </a:lnTo>
                  <a:lnTo>
                    <a:pt x="14966" y="4659"/>
                  </a:lnTo>
                  <a:lnTo>
                    <a:pt x="15003" y="4586"/>
                  </a:lnTo>
                  <a:lnTo>
                    <a:pt x="15003" y="4512"/>
                  </a:lnTo>
                  <a:lnTo>
                    <a:pt x="14930" y="4402"/>
                  </a:lnTo>
                  <a:lnTo>
                    <a:pt x="14856" y="4366"/>
                  </a:lnTo>
                  <a:lnTo>
                    <a:pt x="14746" y="4366"/>
                  </a:lnTo>
                  <a:lnTo>
                    <a:pt x="14673" y="4439"/>
                  </a:lnTo>
                  <a:lnTo>
                    <a:pt x="14526" y="4622"/>
                  </a:lnTo>
                  <a:lnTo>
                    <a:pt x="14416" y="4842"/>
                  </a:lnTo>
                  <a:lnTo>
                    <a:pt x="14343" y="5026"/>
                  </a:lnTo>
                  <a:lnTo>
                    <a:pt x="14159" y="4989"/>
                  </a:lnTo>
                  <a:lnTo>
                    <a:pt x="13939" y="4989"/>
                  </a:lnTo>
                  <a:lnTo>
                    <a:pt x="13903" y="4732"/>
                  </a:lnTo>
                  <a:lnTo>
                    <a:pt x="13866" y="4476"/>
                  </a:lnTo>
                  <a:lnTo>
                    <a:pt x="13829" y="3962"/>
                  </a:lnTo>
                  <a:lnTo>
                    <a:pt x="13829" y="3889"/>
                  </a:lnTo>
                  <a:lnTo>
                    <a:pt x="13756" y="3852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" name="Google Shape;353;p6"/>
            <p:cNvSpPr/>
            <p:nvPr/>
          </p:nvSpPr>
          <p:spPr>
            <a:xfrm>
              <a:off x="6059500" y="3516375"/>
              <a:ext cx="268700" cy="232025"/>
            </a:xfrm>
            <a:custGeom>
              <a:avLst/>
              <a:gdLst/>
              <a:ahLst/>
              <a:cxnLst/>
              <a:rect l="l" t="t" r="r" b="b"/>
              <a:pathLst>
                <a:path w="10748" h="9281" extrusionOk="0">
                  <a:moveTo>
                    <a:pt x="4072" y="550"/>
                  </a:moveTo>
                  <a:lnTo>
                    <a:pt x="4329" y="587"/>
                  </a:lnTo>
                  <a:lnTo>
                    <a:pt x="4585" y="697"/>
                  </a:lnTo>
                  <a:lnTo>
                    <a:pt x="4842" y="844"/>
                  </a:lnTo>
                  <a:lnTo>
                    <a:pt x="5025" y="1064"/>
                  </a:lnTo>
                  <a:lnTo>
                    <a:pt x="5136" y="1211"/>
                  </a:lnTo>
                  <a:lnTo>
                    <a:pt x="5209" y="1394"/>
                  </a:lnTo>
                  <a:lnTo>
                    <a:pt x="5246" y="1541"/>
                  </a:lnTo>
                  <a:lnTo>
                    <a:pt x="5282" y="1724"/>
                  </a:lnTo>
                  <a:lnTo>
                    <a:pt x="5282" y="2091"/>
                  </a:lnTo>
                  <a:lnTo>
                    <a:pt x="5246" y="2458"/>
                  </a:lnTo>
                  <a:lnTo>
                    <a:pt x="5209" y="2641"/>
                  </a:lnTo>
                  <a:lnTo>
                    <a:pt x="4695" y="1761"/>
                  </a:lnTo>
                  <a:lnTo>
                    <a:pt x="4072" y="550"/>
                  </a:lnTo>
                  <a:close/>
                  <a:moveTo>
                    <a:pt x="1357" y="3008"/>
                  </a:moveTo>
                  <a:lnTo>
                    <a:pt x="1504" y="3265"/>
                  </a:lnTo>
                  <a:lnTo>
                    <a:pt x="1614" y="3558"/>
                  </a:lnTo>
                  <a:lnTo>
                    <a:pt x="1797" y="3852"/>
                  </a:lnTo>
                  <a:lnTo>
                    <a:pt x="1467" y="3778"/>
                  </a:lnTo>
                  <a:lnTo>
                    <a:pt x="1137" y="3742"/>
                  </a:lnTo>
                  <a:lnTo>
                    <a:pt x="1321" y="3118"/>
                  </a:lnTo>
                  <a:lnTo>
                    <a:pt x="1357" y="3008"/>
                  </a:lnTo>
                  <a:close/>
                  <a:moveTo>
                    <a:pt x="3815" y="550"/>
                  </a:moveTo>
                  <a:lnTo>
                    <a:pt x="4072" y="1174"/>
                  </a:lnTo>
                  <a:lnTo>
                    <a:pt x="4329" y="1798"/>
                  </a:lnTo>
                  <a:lnTo>
                    <a:pt x="4695" y="2531"/>
                  </a:lnTo>
                  <a:lnTo>
                    <a:pt x="5099" y="3265"/>
                  </a:lnTo>
                  <a:lnTo>
                    <a:pt x="4989" y="3852"/>
                  </a:lnTo>
                  <a:lnTo>
                    <a:pt x="4732" y="3191"/>
                  </a:lnTo>
                  <a:lnTo>
                    <a:pt x="4475" y="2531"/>
                  </a:lnTo>
                  <a:lnTo>
                    <a:pt x="4255" y="1981"/>
                  </a:lnTo>
                  <a:lnTo>
                    <a:pt x="4035" y="1467"/>
                  </a:lnTo>
                  <a:lnTo>
                    <a:pt x="3742" y="880"/>
                  </a:lnTo>
                  <a:lnTo>
                    <a:pt x="3558" y="587"/>
                  </a:lnTo>
                  <a:lnTo>
                    <a:pt x="3815" y="550"/>
                  </a:lnTo>
                  <a:close/>
                  <a:moveTo>
                    <a:pt x="1761" y="1724"/>
                  </a:moveTo>
                  <a:lnTo>
                    <a:pt x="1724" y="1798"/>
                  </a:lnTo>
                  <a:lnTo>
                    <a:pt x="1761" y="1944"/>
                  </a:lnTo>
                  <a:lnTo>
                    <a:pt x="1834" y="2018"/>
                  </a:lnTo>
                  <a:lnTo>
                    <a:pt x="1944" y="2054"/>
                  </a:lnTo>
                  <a:lnTo>
                    <a:pt x="2054" y="2054"/>
                  </a:lnTo>
                  <a:lnTo>
                    <a:pt x="2274" y="2531"/>
                  </a:lnTo>
                  <a:lnTo>
                    <a:pt x="2458" y="2971"/>
                  </a:lnTo>
                  <a:lnTo>
                    <a:pt x="3008" y="4182"/>
                  </a:lnTo>
                  <a:lnTo>
                    <a:pt x="3081" y="4329"/>
                  </a:lnTo>
                  <a:lnTo>
                    <a:pt x="2825" y="4255"/>
                  </a:lnTo>
                  <a:lnTo>
                    <a:pt x="2458" y="4072"/>
                  </a:lnTo>
                  <a:lnTo>
                    <a:pt x="2164" y="3742"/>
                  </a:lnTo>
                  <a:lnTo>
                    <a:pt x="1944" y="3375"/>
                  </a:lnTo>
                  <a:lnTo>
                    <a:pt x="1724" y="2935"/>
                  </a:lnTo>
                  <a:lnTo>
                    <a:pt x="1651" y="2715"/>
                  </a:lnTo>
                  <a:lnTo>
                    <a:pt x="1504" y="2494"/>
                  </a:lnTo>
                  <a:lnTo>
                    <a:pt x="1724" y="1761"/>
                  </a:lnTo>
                  <a:lnTo>
                    <a:pt x="1761" y="1724"/>
                  </a:lnTo>
                  <a:close/>
                  <a:moveTo>
                    <a:pt x="2604" y="1174"/>
                  </a:moveTo>
                  <a:lnTo>
                    <a:pt x="2715" y="1614"/>
                  </a:lnTo>
                  <a:lnTo>
                    <a:pt x="2861" y="2054"/>
                  </a:lnTo>
                  <a:lnTo>
                    <a:pt x="3228" y="2898"/>
                  </a:lnTo>
                  <a:lnTo>
                    <a:pt x="3998" y="4695"/>
                  </a:lnTo>
                  <a:lnTo>
                    <a:pt x="3632" y="4549"/>
                  </a:lnTo>
                  <a:lnTo>
                    <a:pt x="3522" y="4365"/>
                  </a:lnTo>
                  <a:lnTo>
                    <a:pt x="3301" y="3888"/>
                  </a:lnTo>
                  <a:lnTo>
                    <a:pt x="2861" y="2935"/>
                  </a:lnTo>
                  <a:lnTo>
                    <a:pt x="2274" y="1834"/>
                  </a:lnTo>
                  <a:lnTo>
                    <a:pt x="2311" y="1651"/>
                  </a:lnTo>
                  <a:lnTo>
                    <a:pt x="2421" y="1467"/>
                  </a:lnTo>
                  <a:lnTo>
                    <a:pt x="2604" y="1174"/>
                  </a:lnTo>
                  <a:close/>
                  <a:moveTo>
                    <a:pt x="3338" y="660"/>
                  </a:moveTo>
                  <a:lnTo>
                    <a:pt x="3375" y="770"/>
                  </a:lnTo>
                  <a:lnTo>
                    <a:pt x="3668" y="1467"/>
                  </a:lnTo>
                  <a:lnTo>
                    <a:pt x="3962" y="2164"/>
                  </a:lnTo>
                  <a:lnTo>
                    <a:pt x="4182" y="2788"/>
                  </a:lnTo>
                  <a:lnTo>
                    <a:pt x="4402" y="3412"/>
                  </a:lnTo>
                  <a:lnTo>
                    <a:pt x="4769" y="4659"/>
                  </a:lnTo>
                  <a:lnTo>
                    <a:pt x="4732" y="4805"/>
                  </a:lnTo>
                  <a:lnTo>
                    <a:pt x="4659" y="4805"/>
                  </a:lnTo>
                  <a:lnTo>
                    <a:pt x="4549" y="4842"/>
                  </a:lnTo>
                  <a:lnTo>
                    <a:pt x="3668" y="2971"/>
                  </a:lnTo>
                  <a:lnTo>
                    <a:pt x="3191" y="1981"/>
                  </a:lnTo>
                  <a:lnTo>
                    <a:pt x="2971" y="1504"/>
                  </a:lnTo>
                  <a:lnTo>
                    <a:pt x="2788" y="991"/>
                  </a:lnTo>
                  <a:lnTo>
                    <a:pt x="3045" y="807"/>
                  </a:lnTo>
                  <a:lnTo>
                    <a:pt x="3338" y="660"/>
                  </a:lnTo>
                  <a:close/>
                  <a:moveTo>
                    <a:pt x="7703" y="4952"/>
                  </a:moveTo>
                  <a:lnTo>
                    <a:pt x="7960" y="5246"/>
                  </a:lnTo>
                  <a:lnTo>
                    <a:pt x="7960" y="5246"/>
                  </a:lnTo>
                  <a:lnTo>
                    <a:pt x="7887" y="5209"/>
                  </a:lnTo>
                  <a:lnTo>
                    <a:pt x="7593" y="5319"/>
                  </a:lnTo>
                  <a:lnTo>
                    <a:pt x="7300" y="5466"/>
                  </a:lnTo>
                  <a:lnTo>
                    <a:pt x="7190" y="5356"/>
                  </a:lnTo>
                  <a:lnTo>
                    <a:pt x="7080" y="5246"/>
                  </a:lnTo>
                  <a:lnTo>
                    <a:pt x="7373" y="5099"/>
                  </a:lnTo>
                  <a:lnTo>
                    <a:pt x="7703" y="4952"/>
                  </a:lnTo>
                  <a:close/>
                  <a:moveTo>
                    <a:pt x="8070" y="5356"/>
                  </a:moveTo>
                  <a:lnTo>
                    <a:pt x="8180" y="5466"/>
                  </a:lnTo>
                  <a:lnTo>
                    <a:pt x="7923" y="5576"/>
                  </a:lnTo>
                  <a:lnTo>
                    <a:pt x="7923" y="5576"/>
                  </a:lnTo>
                  <a:lnTo>
                    <a:pt x="8033" y="5429"/>
                  </a:lnTo>
                  <a:lnTo>
                    <a:pt x="8070" y="5356"/>
                  </a:lnTo>
                  <a:close/>
                  <a:moveTo>
                    <a:pt x="7556" y="5612"/>
                  </a:moveTo>
                  <a:lnTo>
                    <a:pt x="7483" y="5722"/>
                  </a:lnTo>
                  <a:lnTo>
                    <a:pt x="7483" y="5686"/>
                  </a:lnTo>
                  <a:lnTo>
                    <a:pt x="7556" y="5612"/>
                  </a:lnTo>
                  <a:close/>
                  <a:moveTo>
                    <a:pt x="8327" y="5649"/>
                  </a:moveTo>
                  <a:lnTo>
                    <a:pt x="8327" y="5686"/>
                  </a:lnTo>
                  <a:lnTo>
                    <a:pt x="7850" y="6163"/>
                  </a:lnTo>
                  <a:lnTo>
                    <a:pt x="7740" y="6016"/>
                  </a:lnTo>
                  <a:lnTo>
                    <a:pt x="7997" y="5796"/>
                  </a:lnTo>
                  <a:lnTo>
                    <a:pt x="8327" y="5649"/>
                  </a:lnTo>
                  <a:close/>
                  <a:moveTo>
                    <a:pt x="8437" y="5796"/>
                  </a:moveTo>
                  <a:lnTo>
                    <a:pt x="8584" y="6053"/>
                  </a:lnTo>
                  <a:lnTo>
                    <a:pt x="8143" y="6163"/>
                  </a:lnTo>
                  <a:lnTo>
                    <a:pt x="8437" y="5796"/>
                  </a:lnTo>
                  <a:close/>
                  <a:moveTo>
                    <a:pt x="8437" y="6346"/>
                  </a:moveTo>
                  <a:lnTo>
                    <a:pt x="8180" y="6676"/>
                  </a:lnTo>
                  <a:lnTo>
                    <a:pt x="8107" y="6493"/>
                  </a:lnTo>
                  <a:lnTo>
                    <a:pt x="8437" y="6346"/>
                  </a:lnTo>
                  <a:close/>
                  <a:moveTo>
                    <a:pt x="8767" y="6309"/>
                  </a:moveTo>
                  <a:lnTo>
                    <a:pt x="8840" y="6419"/>
                  </a:lnTo>
                  <a:lnTo>
                    <a:pt x="8547" y="6676"/>
                  </a:lnTo>
                  <a:lnTo>
                    <a:pt x="8767" y="6309"/>
                  </a:lnTo>
                  <a:close/>
                  <a:moveTo>
                    <a:pt x="9024" y="4695"/>
                  </a:moveTo>
                  <a:lnTo>
                    <a:pt x="9244" y="4732"/>
                  </a:lnTo>
                  <a:lnTo>
                    <a:pt x="9464" y="4805"/>
                  </a:lnTo>
                  <a:lnTo>
                    <a:pt x="9647" y="4915"/>
                  </a:lnTo>
                  <a:lnTo>
                    <a:pt x="9831" y="5062"/>
                  </a:lnTo>
                  <a:lnTo>
                    <a:pt x="9904" y="5099"/>
                  </a:lnTo>
                  <a:lnTo>
                    <a:pt x="9941" y="5099"/>
                  </a:lnTo>
                  <a:lnTo>
                    <a:pt x="10051" y="5209"/>
                  </a:lnTo>
                  <a:lnTo>
                    <a:pt x="10161" y="5429"/>
                  </a:lnTo>
                  <a:lnTo>
                    <a:pt x="10198" y="5649"/>
                  </a:lnTo>
                  <a:lnTo>
                    <a:pt x="10234" y="5869"/>
                  </a:lnTo>
                  <a:lnTo>
                    <a:pt x="10198" y="6089"/>
                  </a:lnTo>
                  <a:lnTo>
                    <a:pt x="10161" y="6346"/>
                  </a:lnTo>
                  <a:lnTo>
                    <a:pt x="10088" y="6566"/>
                  </a:lnTo>
                  <a:lnTo>
                    <a:pt x="9941" y="7006"/>
                  </a:lnTo>
                  <a:lnTo>
                    <a:pt x="9904" y="7080"/>
                  </a:lnTo>
                  <a:lnTo>
                    <a:pt x="9647" y="6676"/>
                  </a:lnTo>
                  <a:lnTo>
                    <a:pt x="9024" y="5832"/>
                  </a:lnTo>
                  <a:lnTo>
                    <a:pt x="8620" y="5282"/>
                  </a:lnTo>
                  <a:lnTo>
                    <a:pt x="8400" y="5025"/>
                  </a:lnTo>
                  <a:lnTo>
                    <a:pt x="8143" y="4842"/>
                  </a:lnTo>
                  <a:lnTo>
                    <a:pt x="8584" y="4732"/>
                  </a:lnTo>
                  <a:lnTo>
                    <a:pt x="8804" y="4695"/>
                  </a:lnTo>
                  <a:close/>
                  <a:moveTo>
                    <a:pt x="1064" y="3962"/>
                  </a:moveTo>
                  <a:lnTo>
                    <a:pt x="1357" y="4182"/>
                  </a:lnTo>
                  <a:lnTo>
                    <a:pt x="1651" y="4329"/>
                  </a:lnTo>
                  <a:lnTo>
                    <a:pt x="2348" y="4585"/>
                  </a:lnTo>
                  <a:lnTo>
                    <a:pt x="2458" y="4659"/>
                  </a:lnTo>
                  <a:lnTo>
                    <a:pt x="2494" y="4695"/>
                  </a:lnTo>
                  <a:lnTo>
                    <a:pt x="2568" y="4732"/>
                  </a:lnTo>
                  <a:lnTo>
                    <a:pt x="2641" y="4695"/>
                  </a:lnTo>
                  <a:lnTo>
                    <a:pt x="4329" y="5319"/>
                  </a:lnTo>
                  <a:lnTo>
                    <a:pt x="4329" y="5356"/>
                  </a:lnTo>
                  <a:lnTo>
                    <a:pt x="4292" y="5319"/>
                  </a:lnTo>
                  <a:lnTo>
                    <a:pt x="3888" y="5172"/>
                  </a:lnTo>
                  <a:lnTo>
                    <a:pt x="3705" y="5136"/>
                  </a:lnTo>
                  <a:lnTo>
                    <a:pt x="3485" y="5099"/>
                  </a:lnTo>
                  <a:lnTo>
                    <a:pt x="3448" y="5136"/>
                  </a:lnTo>
                  <a:lnTo>
                    <a:pt x="3411" y="5172"/>
                  </a:lnTo>
                  <a:lnTo>
                    <a:pt x="3448" y="5246"/>
                  </a:lnTo>
                  <a:lnTo>
                    <a:pt x="3595" y="5392"/>
                  </a:lnTo>
                  <a:lnTo>
                    <a:pt x="3852" y="5539"/>
                  </a:lnTo>
                  <a:lnTo>
                    <a:pt x="4108" y="5686"/>
                  </a:lnTo>
                  <a:lnTo>
                    <a:pt x="4402" y="5759"/>
                  </a:lnTo>
                  <a:lnTo>
                    <a:pt x="4365" y="5906"/>
                  </a:lnTo>
                  <a:lnTo>
                    <a:pt x="4035" y="5906"/>
                  </a:lnTo>
                  <a:lnTo>
                    <a:pt x="3742" y="5869"/>
                  </a:lnTo>
                  <a:lnTo>
                    <a:pt x="3411" y="5759"/>
                  </a:lnTo>
                  <a:lnTo>
                    <a:pt x="3228" y="5686"/>
                  </a:lnTo>
                  <a:lnTo>
                    <a:pt x="3191" y="5612"/>
                  </a:lnTo>
                  <a:lnTo>
                    <a:pt x="3155" y="5576"/>
                  </a:lnTo>
                  <a:lnTo>
                    <a:pt x="3118" y="5539"/>
                  </a:lnTo>
                  <a:lnTo>
                    <a:pt x="3081" y="5502"/>
                  </a:lnTo>
                  <a:lnTo>
                    <a:pt x="3045" y="5502"/>
                  </a:lnTo>
                  <a:lnTo>
                    <a:pt x="3008" y="5539"/>
                  </a:lnTo>
                  <a:lnTo>
                    <a:pt x="2971" y="5649"/>
                  </a:lnTo>
                  <a:lnTo>
                    <a:pt x="2971" y="5722"/>
                  </a:lnTo>
                  <a:lnTo>
                    <a:pt x="3008" y="5796"/>
                  </a:lnTo>
                  <a:lnTo>
                    <a:pt x="3045" y="5869"/>
                  </a:lnTo>
                  <a:lnTo>
                    <a:pt x="3191" y="6016"/>
                  </a:lnTo>
                  <a:lnTo>
                    <a:pt x="3338" y="6126"/>
                  </a:lnTo>
                  <a:lnTo>
                    <a:pt x="3522" y="6199"/>
                  </a:lnTo>
                  <a:lnTo>
                    <a:pt x="3742" y="6273"/>
                  </a:lnTo>
                  <a:lnTo>
                    <a:pt x="3962" y="6309"/>
                  </a:lnTo>
                  <a:lnTo>
                    <a:pt x="4182" y="6309"/>
                  </a:lnTo>
                  <a:lnTo>
                    <a:pt x="3962" y="6676"/>
                  </a:lnTo>
                  <a:lnTo>
                    <a:pt x="3742" y="6603"/>
                  </a:lnTo>
                  <a:lnTo>
                    <a:pt x="3228" y="6456"/>
                  </a:lnTo>
                  <a:lnTo>
                    <a:pt x="2971" y="6419"/>
                  </a:lnTo>
                  <a:lnTo>
                    <a:pt x="2715" y="6383"/>
                  </a:lnTo>
                  <a:lnTo>
                    <a:pt x="2641" y="6383"/>
                  </a:lnTo>
                  <a:lnTo>
                    <a:pt x="2641" y="6456"/>
                  </a:lnTo>
                  <a:lnTo>
                    <a:pt x="2641" y="6493"/>
                  </a:lnTo>
                  <a:lnTo>
                    <a:pt x="2678" y="6529"/>
                  </a:lnTo>
                  <a:lnTo>
                    <a:pt x="2861" y="6676"/>
                  </a:lnTo>
                  <a:lnTo>
                    <a:pt x="3081" y="6786"/>
                  </a:lnTo>
                  <a:lnTo>
                    <a:pt x="3522" y="6970"/>
                  </a:lnTo>
                  <a:lnTo>
                    <a:pt x="3742" y="7080"/>
                  </a:lnTo>
                  <a:lnTo>
                    <a:pt x="3632" y="7226"/>
                  </a:lnTo>
                  <a:lnTo>
                    <a:pt x="3522" y="7336"/>
                  </a:lnTo>
                  <a:lnTo>
                    <a:pt x="2935" y="7080"/>
                  </a:lnTo>
                  <a:lnTo>
                    <a:pt x="2311" y="6823"/>
                  </a:lnTo>
                  <a:lnTo>
                    <a:pt x="2238" y="6823"/>
                  </a:lnTo>
                  <a:lnTo>
                    <a:pt x="2201" y="6860"/>
                  </a:lnTo>
                  <a:lnTo>
                    <a:pt x="2201" y="6896"/>
                  </a:lnTo>
                  <a:lnTo>
                    <a:pt x="2201" y="6970"/>
                  </a:lnTo>
                  <a:lnTo>
                    <a:pt x="2458" y="7190"/>
                  </a:lnTo>
                  <a:lnTo>
                    <a:pt x="2678" y="7410"/>
                  </a:lnTo>
                  <a:lnTo>
                    <a:pt x="2971" y="7557"/>
                  </a:lnTo>
                  <a:lnTo>
                    <a:pt x="3265" y="7703"/>
                  </a:lnTo>
                  <a:lnTo>
                    <a:pt x="2971" y="7960"/>
                  </a:lnTo>
                  <a:lnTo>
                    <a:pt x="2641" y="7960"/>
                  </a:lnTo>
                  <a:lnTo>
                    <a:pt x="2311" y="7887"/>
                  </a:lnTo>
                  <a:lnTo>
                    <a:pt x="1981" y="7777"/>
                  </a:lnTo>
                  <a:lnTo>
                    <a:pt x="1871" y="7777"/>
                  </a:lnTo>
                  <a:lnTo>
                    <a:pt x="1834" y="7813"/>
                  </a:lnTo>
                  <a:lnTo>
                    <a:pt x="1797" y="7850"/>
                  </a:lnTo>
                  <a:lnTo>
                    <a:pt x="1797" y="7923"/>
                  </a:lnTo>
                  <a:lnTo>
                    <a:pt x="1834" y="8070"/>
                  </a:lnTo>
                  <a:lnTo>
                    <a:pt x="1944" y="8143"/>
                  </a:lnTo>
                  <a:lnTo>
                    <a:pt x="2091" y="8217"/>
                  </a:lnTo>
                  <a:lnTo>
                    <a:pt x="2238" y="8290"/>
                  </a:lnTo>
                  <a:lnTo>
                    <a:pt x="2348" y="8327"/>
                  </a:lnTo>
                  <a:lnTo>
                    <a:pt x="2164" y="8364"/>
                  </a:lnTo>
                  <a:lnTo>
                    <a:pt x="1944" y="8364"/>
                  </a:lnTo>
                  <a:lnTo>
                    <a:pt x="1761" y="8327"/>
                  </a:lnTo>
                  <a:lnTo>
                    <a:pt x="1541" y="8253"/>
                  </a:lnTo>
                  <a:lnTo>
                    <a:pt x="1247" y="8070"/>
                  </a:lnTo>
                  <a:lnTo>
                    <a:pt x="1027" y="7850"/>
                  </a:lnTo>
                  <a:lnTo>
                    <a:pt x="844" y="7593"/>
                  </a:lnTo>
                  <a:lnTo>
                    <a:pt x="697" y="7300"/>
                  </a:lnTo>
                  <a:lnTo>
                    <a:pt x="624" y="6970"/>
                  </a:lnTo>
                  <a:lnTo>
                    <a:pt x="550" y="6676"/>
                  </a:lnTo>
                  <a:lnTo>
                    <a:pt x="550" y="6346"/>
                  </a:lnTo>
                  <a:lnTo>
                    <a:pt x="550" y="6016"/>
                  </a:lnTo>
                  <a:lnTo>
                    <a:pt x="624" y="5502"/>
                  </a:lnTo>
                  <a:lnTo>
                    <a:pt x="734" y="4989"/>
                  </a:lnTo>
                  <a:lnTo>
                    <a:pt x="1064" y="3962"/>
                  </a:lnTo>
                  <a:close/>
                  <a:moveTo>
                    <a:pt x="6786" y="5429"/>
                  </a:moveTo>
                  <a:lnTo>
                    <a:pt x="6860" y="5649"/>
                  </a:lnTo>
                  <a:lnTo>
                    <a:pt x="6970" y="5832"/>
                  </a:lnTo>
                  <a:lnTo>
                    <a:pt x="7006" y="5906"/>
                  </a:lnTo>
                  <a:lnTo>
                    <a:pt x="7043" y="5979"/>
                  </a:lnTo>
                  <a:lnTo>
                    <a:pt x="7116" y="6016"/>
                  </a:lnTo>
                  <a:lnTo>
                    <a:pt x="7813" y="7006"/>
                  </a:lnTo>
                  <a:lnTo>
                    <a:pt x="8143" y="7520"/>
                  </a:lnTo>
                  <a:lnTo>
                    <a:pt x="8143" y="7667"/>
                  </a:lnTo>
                  <a:lnTo>
                    <a:pt x="8143" y="7740"/>
                  </a:lnTo>
                  <a:lnTo>
                    <a:pt x="8217" y="7813"/>
                  </a:lnTo>
                  <a:lnTo>
                    <a:pt x="8290" y="7850"/>
                  </a:lnTo>
                  <a:lnTo>
                    <a:pt x="8363" y="7850"/>
                  </a:lnTo>
                  <a:lnTo>
                    <a:pt x="8400" y="7813"/>
                  </a:lnTo>
                  <a:lnTo>
                    <a:pt x="8510" y="7887"/>
                  </a:lnTo>
                  <a:lnTo>
                    <a:pt x="8584" y="7923"/>
                  </a:lnTo>
                  <a:lnTo>
                    <a:pt x="8694" y="7960"/>
                  </a:lnTo>
                  <a:lnTo>
                    <a:pt x="8767" y="7923"/>
                  </a:lnTo>
                  <a:lnTo>
                    <a:pt x="8877" y="7997"/>
                  </a:lnTo>
                  <a:lnTo>
                    <a:pt x="8987" y="7997"/>
                  </a:lnTo>
                  <a:lnTo>
                    <a:pt x="9060" y="8033"/>
                  </a:lnTo>
                  <a:lnTo>
                    <a:pt x="9134" y="7997"/>
                  </a:lnTo>
                  <a:lnTo>
                    <a:pt x="9207" y="7923"/>
                  </a:lnTo>
                  <a:lnTo>
                    <a:pt x="9207" y="7813"/>
                  </a:lnTo>
                  <a:lnTo>
                    <a:pt x="9207" y="7740"/>
                  </a:lnTo>
                  <a:lnTo>
                    <a:pt x="9134" y="7667"/>
                  </a:lnTo>
                  <a:lnTo>
                    <a:pt x="9170" y="7557"/>
                  </a:lnTo>
                  <a:lnTo>
                    <a:pt x="9207" y="7483"/>
                  </a:lnTo>
                  <a:lnTo>
                    <a:pt x="9244" y="7410"/>
                  </a:lnTo>
                  <a:lnTo>
                    <a:pt x="9244" y="7373"/>
                  </a:lnTo>
                  <a:lnTo>
                    <a:pt x="9207" y="7300"/>
                  </a:lnTo>
                  <a:lnTo>
                    <a:pt x="9170" y="7263"/>
                  </a:lnTo>
                  <a:lnTo>
                    <a:pt x="9134" y="7226"/>
                  </a:lnTo>
                  <a:lnTo>
                    <a:pt x="8987" y="7226"/>
                  </a:lnTo>
                  <a:lnTo>
                    <a:pt x="8694" y="7336"/>
                  </a:lnTo>
                  <a:lnTo>
                    <a:pt x="8694" y="7300"/>
                  </a:lnTo>
                  <a:lnTo>
                    <a:pt x="8877" y="7153"/>
                  </a:lnTo>
                  <a:lnTo>
                    <a:pt x="9060" y="6970"/>
                  </a:lnTo>
                  <a:lnTo>
                    <a:pt x="9134" y="6860"/>
                  </a:lnTo>
                  <a:lnTo>
                    <a:pt x="9244" y="7043"/>
                  </a:lnTo>
                  <a:lnTo>
                    <a:pt x="9501" y="7446"/>
                  </a:lnTo>
                  <a:lnTo>
                    <a:pt x="9537" y="7593"/>
                  </a:lnTo>
                  <a:lnTo>
                    <a:pt x="9317" y="7887"/>
                  </a:lnTo>
                  <a:lnTo>
                    <a:pt x="9024" y="8143"/>
                  </a:lnTo>
                  <a:lnTo>
                    <a:pt x="8730" y="8364"/>
                  </a:lnTo>
                  <a:lnTo>
                    <a:pt x="8400" y="8547"/>
                  </a:lnTo>
                  <a:lnTo>
                    <a:pt x="8070" y="8657"/>
                  </a:lnTo>
                  <a:lnTo>
                    <a:pt x="7703" y="8694"/>
                  </a:lnTo>
                  <a:lnTo>
                    <a:pt x="7520" y="8694"/>
                  </a:lnTo>
                  <a:lnTo>
                    <a:pt x="7373" y="8657"/>
                  </a:lnTo>
                  <a:lnTo>
                    <a:pt x="7190" y="8620"/>
                  </a:lnTo>
                  <a:lnTo>
                    <a:pt x="7006" y="8547"/>
                  </a:lnTo>
                  <a:lnTo>
                    <a:pt x="6823" y="8437"/>
                  </a:lnTo>
                  <a:lnTo>
                    <a:pt x="6676" y="8290"/>
                  </a:lnTo>
                  <a:lnTo>
                    <a:pt x="6419" y="7997"/>
                  </a:lnTo>
                  <a:lnTo>
                    <a:pt x="6199" y="7667"/>
                  </a:lnTo>
                  <a:lnTo>
                    <a:pt x="6053" y="7300"/>
                  </a:lnTo>
                  <a:lnTo>
                    <a:pt x="6016" y="6896"/>
                  </a:lnTo>
                  <a:lnTo>
                    <a:pt x="6016" y="6676"/>
                  </a:lnTo>
                  <a:lnTo>
                    <a:pt x="6053" y="6493"/>
                  </a:lnTo>
                  <a:lnTo>
                    <a:pt x="6089" y="6309"/>
                  </a:lnTo>
                  <a:lnTo>
                    <a:pt x="6163" y="6126"/>
                  </a:lnTo>
                  <a:lnTo>
                    <a:pt x="6273" y="5943"/>
                  </a:lnTo>
                  <a:lnTo>
                    <a:pt x="6383" y="5759"/>
                  </a:lnTo>
                  <a:lnTo>
                    <a:pt x="6566" y="5576"/>
                  </a:lnTo>
                  <a:lnTo>
                    <a:pt x="6786" y="5429"/>
                  </a:lnTo>
                  <a:close/>
                  <a:moveTo>
                    <a:pt x="3852" y="0"/>
                  </a:moveTo>
                  <a:lnTo>
                    <a:pt x="3522" y="37"/>
                  </a:lnTo>
                  <a:lnTo>
                    <a:pt x="3191" y="110"/>
                  </a:lnTo>
                  <a:lnTo>
                    <a:pt x="2898" y="257"/>
                  </a:lnTo>
                  <a:lnTo>
                    <a:pt x="2604" y="440"/>
                  </a:lnTo>
                  <a:lnTo>
                    <a:pt x="2348" y="660"/>
                  </a:lnTo>
                  <a:lnTo>
                    <a:pt x="2091" y="660"/>
                  </a:lnTo>
                  <a:lnTo>
                    <a:pt x="1871" y="734"/>
                  </a:lnTo>
                  <a:lnTo>
                    <a:pt x="1687" y="880"/>
                  </a:lnTo>
                  <a:lnTo>
                    <a:pt x="1541" y="1064"/>
                  </a:lnTo>
                  <a:lnTo>
                    <a:pt x="1394" y="1284"/>
                  </a:lnTo>
                  <a:lnTo>
                    <a:pt x="1321" y="1504"/>
                  </a:lnTo>
                  <a:lnTo>
                    <a:pt x="1137" y="1944"/>
                  </a:lnTo>
                  <a:lnTo>
                    <a:pt x="660" y="3522"/>
                  </a:lnTo>
                  <a:lnTo>
                    <a:pt x="404" y="4292"/>
                  </a:lnTo>
                  <a:lnTo>
                    <a:pt x="183" y="5062"/>
                  </a:lnTo>
                  <a:lnTo>
                    <a:pt x="37" y="5759"/>
                  </a:lnTo>
                  <a:lnTo>
                    <a:pt x="0" y="6126"/>
                  </a:lnTo>
                  <a:lnTo>
                    <a:pt x="0" y="6456"/>
                  </a:lnTo>
                  <a:lnTo>
                    <a:pt x="0" y="6786"/>
                  </a:lnTo>
                  <a:lnTo>
                    <a:pt x="73" y="7153"/>
                  </a:lnTo>
                  <a:lnTo>
                    <a:pt x="183" y="7483"/>
                  </a:lnTo>
                  <a:lnTo>
                    <a:pt x="330" y="7813"/>
                  </a:lnTo>
                  <a:lnTo>
                    <a:pt x="477" y="8033"/>
                  </a:lnTo>
                  <a:lnTo>
                    <a:pt x="660" y="8253"/>
                  </a:lnTo>
                  <a:lnTo>
                    <a:pt x="880" y="8474"/>
                  </a:lnTo>
                  <a:lnTo>
                    <a:pt x="1101" y="8657"/>
                  </a:lnTo>
                  <a:lnTo>
                    <a:pt x="1357" y="8767"/>
                  </a:lnTo>
                  <a:lnTo>
                    <a:pt x="1651" y="8877"/>
                  </a:lnTo>
                  <a:lnTo>
                    <a:pt x="1908" y="8914"/>
                  </a:lnTo>
                  <a:lnTo>
                    <a:pt x="2201" y="8950"/>
                  </a:lnTo>
                  <a:lnTo>
                    <a:pt x="2458" y="8914"/>
                  </a:lnTo>
                  <a:lnTo>
                    <a:pt x="2678" y="8840"/>
                  </a:lnTo>
                  <a:lnTo>
                    <a:pt x="2898" y="8730"/>
                  </a:lnTo>
                  <a:lnTo>
                    <a:pt x="3081" y="8620"/>
                  </a:lnTo>
                  <a:lnTo>
                    <a:pt x="3448" y="8290"/>
                  </a:lnTo>
                  <a:lnTo>
                    <a:pt x="3778" y="7923"/>
                  </a:lnTo>
                  <a:lnTo>
                    <a:pt x="3815" y="7960"/>
                  </a:lnTo>
                  <a:lnTo>
                    <a:pt x="3925" y="7960"/>
                  </a:lnTo>
                  <a:lnTo>
                    <a:pt x="4035" y="7887"/>
                  </a:lnTo>
                  <a:lnTo>
                    <a:pt x="4108" y="7813"/>
                  </a:lnTo>
                  <a:lnTo>
                    <a:pt x="4108" y="7740"/>
                  </a:lnTo>
                  <a:lnTo>
                    <a:pt x="4072" y="7593"/>
                  </a:lnTo>
                  <a:lnTo>
                    <a:pt x="4182" y="7446"/>
                  </a:lnTo>
                  <a:lnTo>
                    <a:pt x="4512" y="6896"/>
                  </a:lnTo>
                  <a:lnTo>
                    <a:pt x="4769" y="6309"/>
                  </a:lnTo>
                  <a:lnTo>
                    <a:pt x="5025" y="5722"/>
                  </a:lnTo>
                  <a:lnTo>
                    <a:pt x="5209" y="5099"/>
                  </a:lnTo>
                  <a:lnTo>
                    <a:pt x="5246" y="5062"/>
                  </a:lnTo>
                  <a:lnTo>
                    <a:pt x="5282" y="4989"/>
                  </a:lnTo>
                  <a:lnTo>
                    <a:pt x="5282" y="4915"/>
                  </a:lnTo>
                  <a:lnTo>
                    <a:pt x="5466" y="4292"/>
                  </a:lnTo>
                  <a:lnTo>
                    <a:pt x="5612" y="3632"/>
                  </a:lnTo>
                  <a:lnTo>
                    <a:pt x="5722" y="2971"/>
                  </a:lnTo>
                  <a:lnTo>
                    <a:pt x="5796" y="2311"/>
                  </a:lnTo>
                  <a:lnTo>
                    <a:pt x="5832" y="1981"/>
                  </a:lnTo>
                  <a:lnTo>
                    <a:pt x="5796" y="1651"/>
                  </a:lnTo>
                  <a:lnTo>
                    <a:pt x="5759" y="1357"/>
                  </a:lnTo>
                  <a:lnTo>
                    <a:pt x="5649" y="1064"/>
                  </a:lnTo>
                  <a:lnTo>
                    <a:pt x="5539" y="807"/>
                  </a:lnTo>
                  <a:lnTo>
                    <a:pt x="5356" y="587"/>
                  </a:lnTo>
                  <a:lnTo>
                    <a:pt x="5099" y="367"/>
                  </a:lnTo>
                  <a:lnTo>
                    <a:pt x="4842" y="184"/>
                  </a:lnTo>
                  <a:lnTo>
                    <a:pt x="4512" y="73"/>
                  </a:lnTo>
                  <a:lnTo>
                    <a:pt x="4182" y="0"/>
                  </a:lnTo>
                  <a:close/>
                  <a:moveTo>
                    <a:pt x="8730" y="3962"/>
                  </a:moveTo>
                  <a:lnTo>
                    <a:pt x="8584" y="4072"/>
                  </a:lnTo>
                  <a:lnTo>
                    <a:pt x="8437" y="4182"/>
                  </a:lnTo>
                  <a:lnTo>
                    <a:pt x="8327" y="4329"/>
                  </a:lnTo>
                  <a:lnTo>
                    <a:pt x="7887" y="4439"/>
                  </a:lnTo>
                  <a:lnTo>
                    <a:pt x="7336" y="4585"/>
                  </a:lnTo>
                  <a:lnTo>
                    <a:pt x="6786" y="4842"/>
                  </a:lnTo>
                  <a:lnTo>
                    <a:pt x="6566" y="4989"/>
                  </a:lnTo>
                  <a:lnTo>
                    <a:pt x="6309" y="5172"/>
                  </a:lnTo>
                  <a:lnTo>
                    <a:pt x="6089" y="5356"/>
                  </a:lnTo>
                  <a:lnTo>
                    <a:pt x="5906" y="5576"/>
                  </a:lnTo>
                  <a:lnTo>
                    <a:pt x="5759" y="5796"/>
                  </a:lnTo>
                  <a:lnTo>
                    <a:pt x="5612" y="6053"/>
                  </a:lnTo>
                  <a:lnTo>
                    <a:pt x="5539" y="6309"/>
                  </a:lnTo>
                  <a:lnTo>
                    <a:pt x="5502" y="6603"/>
                  </a:lnTo>
                  <a:lnTo>
                    <a:pt x="5466" y="6860"/>
                  </a:lnTo>
                  <a:lnTo>
                    <a:pt x="5502" y="7116"/>
                  </a:lnTo>
                  <a:lnTo>
                    <a:pt x="5539" y="7373"/>
                  </a:lnTo>
                  <a:lnTo>
                    <a:pt x="5612" y="7630"/>
                  </a:lnTo>
                  <a:lnTo>
                    <a:pt x="5722" y="7887"/>
                  </a:lnTo>
                  <a:lnTo>
                    <a:pt x="5869" y="8107"/>
                  </a:lnTo>
                  <a:lnTo>
                    <a:pt x="6016" y="8327"/>
                  </a:lnTo>
                  <a:lnTo>
                    <a:pt x="6199" y="8547"/>
                  </a:lnTo>
                  <a:lnTo>
                    <a:pt x="6419" y="8730"/>
                  </a:lnTo>
                  <a:lnTo>
                    <a:pt x="6639" y="8914"/>
                  </a:lnTo>
                  <a:lnTo>
                    <a:pt x="6860" y="9060"/>
                  </a:lnTo>
                  <a:lnTo>
                    <a:pt x="7116" y="9170"/>
                  </a:lnTo>
                  <a:lnTo>
                    <a:pt x="7410" y="9244"/>
                  </a:lnTo>
                  <a:lnTo>
                    <a:pt x="7703" y="9281"/>
                  </a:lnTo>
                  <a:lnTo>
                    <a:pt x="8033" y="9244"/>
                  </a:lnTo>
                  <a:lnTo>
                    <a:pt x="8327" y="9170"/>
                  </a:lnTo>
                  <a:lnTo>
                    <a:pt x="8620" y="9024"/>
                  </a:lnTo>
                  <a:lnTo>
                    <a:pt x="8877" y="8877"/>
                  </a:lnTo>
                  <a:lnTo>
                    <a:pt x="9391" y="8547"/>
                  </a:lnTo>
                  <a:lnTo>
                    <a:pt x="9611" y="8364"/>
                  </a:lnTo>
                  <a:lnTo>
                    <a:pt x="9794" y="8143"/>
                  </a:lnTo>
                  <a:lnTo>
                    <a:pt x="9977" y="7923"/>
                  </a:lnTo>
                  <a:lnTo>
                    <a:pt x="10161" y="7703"/>
                  </a:lnTo>
                  <a:lnTo>
                    <a:pt x="10418" y="7190"/>
                  </a:lnTo>
                  <a:lnTo>
                    <a:pt x="10638" y="6676"/>
                  </a:lnTo>
                  <a:lnTo>
                    <a:pt x="10711" y="6346"/>
                  </a:lnTo>
                  <a:lnTo>
                    <a:pt x="10748" y="6053"/>
                  </a:lnTo>
                  <a:lnTo>
                    <a:pt x="10748" y="5722"/>
                  </a:lnTo>
                  <a:lnTo>
                    <a:pt x="10711" y="5466"/>
                  </a:lnTo>
                  <a:lnTo>
                    <a:pt x="10601" y="5172"/>
                  </a:lnTo>
                  <a:lnTo>
                    <a:pt x="10454" y="4915"/>
                  </a:lnTo>
                  <a:lnTo>
                    <a:pt x="10271" y="4659"/>
                  </a:lnTo>
                  <a:lnTo>
                    <a:pt x="10051" y="4439"/>
                  </a:lnTo>
                  <a:lnTo>
                    <a:pt x="9794" y="4255"/>
                  </a:lnTo>
                  <a:lnTo>
                    <a:pt x="9537" y="4108"/>
                  </a:lnTo>
                  <a:lnTo>
                    <a:pt x="9244" y="3998"/>
                  </a:lnTo>
                  <a:lnTo>
                    <a:pt x="8950" y="3962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" name="Google Shape;354;p6"/>
            <p:cNvSpPr/>
            <p:nvPr/>
          </p:nvSpPr>
          <p:spPr>
            <a:xfrm>
              <a:off x="6385050" y="4208725"/>
              <a:ext cx="422775" cy="298975"/>
            </a:xfrm>
            <a:custGeom>
              <a:avLst/>
              <a:gdLst/>
              <a:ahLst/>
              <a:cxnLst/>
              <a:rect l="l" t="t" r="r" b="b"/>
              <a:pathLst>
                <a:path w="16911" h="11959" extrusionOk="0">
                  <a:moveTo>
                    <a:pt x="12215" y="8951"/>
                  </a:moveTo>
                  <a:lnTo>
                    <a:pt x="12032" y="9098"/>
                  </a:lnTo>
                  <a:lnTo>
                    <a:pt x="11848" y="9244"/>
                  </a:lnTo>
                  <a:lnTo>
                    <a:pt x="11408" y="9538"/>
                  </a:lnTo>
                  <a:lnTo>
                    <a:pt x="11005" y="9685"/>
                  </a:lnTo>
                  <a:lnTo>
                    <a:pt x="10638" y="9868"/>
                  </a:lnTo>
                  <a:lnTo>
                    <a:pt x="10124" y="10051"/>
                  </a:lnTo>
                  <a:lnTo>
                    <a:pt x="9977" y="10125"/>
                  </a:lnTo>
                  <a:lnTo>
                    <a:pt x="9794" y="10161"/>
                  </a:lnTo>
                  <a:lnTo>
                    <a:pt x="9904" y="9978"/>
                  </a:lnTo>
                  <a:lnTo>
                    <a:pt x="10051" y="9795"/>
                  </a:lnTo>
                  <a:lnTo>
                    <a:pt x="10344" y="9758"/>
                  </a:lnTo>
                  <a:lnTo>
                    <a:pt x="10601" y="9648"/>
                  </a:lnTo>
                  <a:lnTo>
                    <a:pt x="10858" y="9538"/>
                  </a:lnTo>
                  <a:lnTo>
                    <a:pt x="11115" y="9354"/>
                  </a:lnTo>
                  <a:lnTo>
                    <a:pt x="11335" y="9171"/>
                  </a:lnTo>
                  <a:lnTo>
                    <a:pt x="11371" y="9061"/>
                  </a:lnTo>
                  <a:lnTo>
                    <a:pt x="11445" y="9061"/>
                  </a:lnTo>
                  <a:lnTo>
                    <a:pt x="11481" y="9024"/>
                  </a:lnTo>
                  <a:lnTo>
                    <a:pt x="11848" y="8951"/>
                  </a:lnTo>
                  <a:close/>
                  <a:moveTo>
                    <a:pt x="12619" y="8988"/>
                  </a:moveTo>
                  <a:lnTo>
                    <a:pt x="12839" y="9061"/>
                  </a:lnTo>
                  <a:lnTo>
                    <a:pt x="12839" y="9171"/>
                  </a:lnTo>
                  <a:lnTo>
                    <a:pt x="12215" y="9685"/>
                  </a:lnTo>
                  <a:lnTo>
                    <a:pt x="11518" y="10125"/>
                  </a:lnTo>
                  <a:lnTo>
                    <a:pt x="11115" y="10345"/>
                  </a:lnTo>
                  <a:lnTo>
                    <a:pt x="10711" y="10528"/>
                  </a:lnTo>
                  <a:lnTo>
                    <a:pt x="10308" y="10712"/>
                  </a:lnTo>
                  <a:lnTo>
                    <a:pt x="9904" y="10932"/>
                  </a:lnTo>
                  <a:lnTo>
                    <a:pt x="9831" y="10822"/>
                  </a:lnTo>
                  <a:lnTo>
                    <a:pt x="9794" y="10712"/>
                  </a:lnTo>
                  <a:lnTo>
                    <a:pt x="9757" y="10455"/>
                  </a:lnTo>
                  <a:lnTo>
                    <a:pt x="9904" y="10455"/>
                  </a:lnTo>
                  <a:lnTo>
                    <a:pt x="10051" y="10381"/>
                  </a:lnTo>
                  <a:lnTo>
                    <a:pt x="10344" y="10271"/>
                  </a:lnTo>
                  <a:lnTo>
                    <a:pt x="11078" y="10015"/>
                  </a:lnTo>
                  <a:lnTo>
                    <a:pt x="11481" y="9831"/>
                  </a:lnTo>
                  <a:lnTo>
                    <a:pt x="11922" y="9611"/>
                  </a:lnTo>
                  <a:lnTo>
                    <a:pt x="12288" y="9318"/>
                  </a:lnTo>
                  <a:lnTo>
                    <a:pt x="12435" y="9171"/>
                  </a:lnTo>
                  <a:lnTo>
                    <a:pt x="12619" y="8988"/>
                  </a:lnTo>
                  <a:close/>
                  <a:moveTo>
                    <a:pt x="9464" y="514"/>
                  </a:moveTo>
                  <a:lnTo>
                    <a:pt x="9721" y="551"/>
                  </a:lnTo>
                  <a:lnTo>
                    <a:pt x="9941" y="588"/>
                  </a:lnTo>
                  <a:lnTo>
                    <a:pt x="10161" y="661"/>
                  </a:lnTo>
                  <a:lnTo>
                    <a:pt x="10344" y="771"/>
                  </a:lnTo>
                  <a:lnTo>
                    <a:pt x="10491" y="918"/>
                  </a:lnTo>
                  <a:lnTo>
                    <a:pt x="10564" y="1101"/>
                  </a:lnTo>
                  <a:lnTo>
                    <a:pt x="10601" y="1101"/>
                  </a:lnTo>
                  <a:lnTo>
                    <a:pt x="10528" y="1211"/>
                  </a:lnTo>
                  <a:lnTo>
                    <a:pt x="10528" y="1321"/>
                  </a:lnTo>
                  <a:lnTo>
                    <a:pt x="10564" y="1615"/>
                  </a:lnTo>
                  <a:lnTo>
                    <a:pt x="10638" y="1871"/>
                  </a:lnTo>
                  <a:lnTo>
                    <a:pt x="10748" y="2091"/>
                  </a:lnTo>
                  <a:lnTo>
                    <a:pt x="10931" y="2348"/>
                  </a:lnTo>
                  <a:lnTo>
                    <a:pt x="11005" y="2495"/>
                  </a:lnTo>
                  <a:lnTo>
                    <a:pt x="11041" y="2678"/>
                  </a:lnTo>
                  <a:lnTo>
                    <a:pt x="11041" y="2752"/>
                  </a:lnTo>
                  <a:lnTo>
                    <a:pt x="11005" y="2788"/>
                  </a:lnTo>
                  <a:lnTo>
                    <a:pt x="10931" y="2788"/>
                  </a:lnTo>
                  <a:lnTo>
                    <a:pt x="10858" y="2752"/>
                  </a:lnTo>
                  <a:lnTo>
                    <a:pt x="10784" y="2642"/>
                  </a:lnTo>
                  <a:lnTo>
                    <a:pt x="10674" y="2312"/>
                  </a:lnTo>
                  <a:lnTo>
                    <a:pt x="10601" y="2128"/>
                  </a:lnTo>
                  <a:lnTo>
                    <a:pt x="10491" y="1981"/>
                  </a:lnTo>
                  <a:lnTo>
                    <a:pt x="10381" y="1798"/>
                  </a:lnTo>
                  <a:lnTo>
                    <a:pt x="10234" y="1651"/>
                  </a:lnTo>
                  <a:lnTo>
                    <a:pt x="10088" y="1541"/>
                  </a:lnTo>
                  <a:lnTo>
                    <a:pt x="9904" y="1431"/>
                  </a:lnTo>
                  <a:lnTo>
                    <a:pt x="9721" y="1358"/>
                  </a:lnTo>
                  <a:lnTo>
                    <a:pt x="9537" y="1321"/>
                  </a:lnTo>
                  <a:lnTo>
                    <a:pt x="9134" y="1321"/>
                  </a:lnTo>
                  <a:lnTo>
                    <a:pt x="8950" y="1358"/>
                  </a:lnTo>
                  <a:lnTo>
                    <a:pt x="8767" y="1431"/>
                  </a:lnTo>
                  <a:lnTo>
                    <a:pt x="8694" y="1468"/>
                  </a:lnTo>
                  <a:lnTo>
                    <a:pt x="8657" y="1505"/>
                  </a:lnTo>
                  <a:lnTo>
                    <a:pt x="8694" y="1615"/>
                  </a:lnTo>
                  <a:lnTo>
                    <a:pt x="8767" y="1688"/>
                  </a:lnTo>
                  <a:lnTo>
                    <a:pt x="8804" y="1725"/>
                  </a:lnTo>
                  <a:lnTo>
                    <a:pt x="8877" y="1725"/>
                  </a:lnTo>
                  <a:lnTo>
                    <a:pt x="9097" y="1688"/>
                  </a:lnTo>
                  <a:lnTo>
                    <a:pt x="9281" y="1688"/>
                  </a:lnTo>
                  <a:lnTo>
                    <a:pt x="9501" y="1725"/>
                  </a:lnTo>
                  <a:lnTo>
                    <a:pt x="9684" y="1798"/>
                  </a:lnTo>
                  <a:lnTo>
                    <a:pt x="9867" y="1871"/>
                  </a:lnTo>
                  <a:lnTo>
                    <a:pt x="10014" y="2018"/>
                  </a:lnTo>
                  <a:lnTo>
                    <a:pt x="10161" y="2165"/>
                  </a:lnTo>
                  <a:lnTo>
                    <a:pt x="10271" y="2348"/>
                  </a:lnTo>
                  <a:lnTo>
                    <a:pt x="10418" y="2788"/>
                  </a:lnTo>
                  <a:lnTo>
                    <a:pt x="10528" y="2972"/>
                  </a:lnTo>
                  <a:lnTo>
                    <a:pt x="10638" y="3119"/>
                  </a:lnTo>
                  <a:lnTo>
                    <a:pt x="10528" y="3192"/>
                  </a:lnTo>
                  <a:lnTo>
                    <a:pt x="10308" y="3375"/>
                  </a:lnTo>
                  <a:lnTo>
                    <a:pt x="10088" y="3595"/>
                  </a:lnTo>
                  <a:lnTo>
                    <a:pt x="9904" y="3816"/>
                  </a:lnTo>
                  <a:lnTo>
                    <a:pt x="9794" y="4072"/>
                  </a:lnTo>
                  <a:lnTo>
                    <a:pt x="9721" y="4292"/>
                  </a:lnTo>
                  <a:lnTo>
                    <a:pt x="9684" y="4512"/>
                  </a:lnTo>
                  <a:lnTo>
                    <a:pt x="9721" y="4733"/>
                  </a:lnTo>
                  <a:lnTo>
                    <a:pt x="9757" y="4953"/>
                  </a:lnTo>
                  <a:lnTo>
                    <a:pt x="9867" y="5136"/>
                  </a:lnTo>
                  <a:lnTo>
                    <a:pt x="10014" y="5283"/>
                  </a:lnTo>
                  <a:lnTo>
                    <a:pt x="10198" y="5429"/>
                  </a:lnTo>
                  <a:lnTo>
                    <a:pt x="10418" y="5503"/>
                  </a:lnTo>
                  <a:lnTo>
                    <a:pt x="10638" y="5576"/>
                  </a:lnTo>
                  <a:lnTo>
                    <a:pt x="10895" y="5540"/>
                  </a:lnTo>
                  <a:lnTo>
                    <a:pt x="11151" y="5503"/>
                  </a:lnTo>
                  <a:lnTo>
                    <a:pt x="11371" y="5393"/>
                  </a:lnTo>
                  <a:lnTo>
                    <a:pt x="12032" y="5063"/>
                  </a:lnTo>
                  <a:lnTo>
                    <a:pt x="12692" y="4659"/>
                  </a:lnTo>
                  <a:lnTo>
                    <a:pt x="12729" y="4586"/>
                  </a:lnTo>
                  <a:lnTo>
                    <a:pt x="12765" y="4512"/>
                  </a:lnTo>
                  <a:lnTo>
                    <a:pt x="12765" y="4439"/>
                  </a:lnTo>
                  <a:lnTo>
                    <a:pt x="12729" y="4402"/>
                  </a:lnTo>
                  <a:lnTo>
                    <a:pt x="12692" y="4329"/>
                  </a:lnTo>
                  <a:lnTo>
                    <a:pt x="12619" y="4292"/>
                  </a:lnTo>
                  <a:lnTo>
                    <a:pt x="12472" y="4292"/>
                  </a:lnTo>
                  <a:lnTo>
                    <a:pt x="12032" y="4549"/>
                  </a:lnTo>
                  <a:lnTo>
                    <a:pt x="11591" y="4843"/>
                  </a:lnTo>
                  <a:lnTo>
                    <a:pt x="11371" y="4953"/>
                  </a:lnTo>
                  <a:lnTo>
                    <a:pt x="11151" y="5063"/>
                  </a:lnTo>
                  <a:lnTo>
                    <a:pt x="10895" y="5136"/>
                  </a:lnTo>
                  <a:lnTo>
                    <a:pt x="10528" y="5136"/>
                  </a:lnTo>
                  <a:lnTo>
                    <a:pt x="10418" y="5099"/>
                  </a:lnTo>
                  <a:lnTo>
                    <a:pt x="10308" y="5026"/>
                  </a:lnTo>
                  <a:lnTo>
                    <a:pt x="10234" y="4953"/>
                  </a:lnTo>
                  <a:lnTo>
                    <a:pt x="10161" y="4843"/>
                  </a:lnTo>
                  <a:lnTo>
                    <a:pt x="10124" y="4733"/>
                  </a:lnTo>
                  <a:lnTo>
                    <a:pt x="10088" y="4476"/>
                  </a:lnTo>
                  <a:lnTo>
                    <a:pt x="10124" y="4366"/>
                  </a:lnTo>
                  <a:lnTo>
                    <a:pt x="10161" y="4219"/>
                  </a:lnTo>
                  <a:lnTo>
                    <a:pt x="10271" y="3999"/>
                  </a:lnTo>
                  <a:lnTo>
                    <a:pt x="10454" y="3816"/>
                  </a:lnTo>
                  <a:lnTo>
                    <a:pt x="10674" y="3632"/>
                  </a:lnTo>
                  <a:lnTo>
                    <a:pt x="10968" y="3375"/>
                  </a:lnTo>
                  <a:lnTo>
                    <a:pt x="11225" y="3119"/>
                  </a:lnTo>
                  <a:lnTo>
                    <a:pt x="11335" y="2972"/>
                  </a:lnTo>
                  <a:lnTo>
                    <a:pt x="11408" y="2825"/>
                  </a:lnTo>
                  <a:lnTo>
                    <a:pt x="11408" y="2642"/>
                  </a:lnTo>
                  <a:lnTo>
                    <a:pt x="11408" y="2422"/>
                  </a:lnTo>
                  <a:lnTo>
                    <a:pt x="11335" y="2275"/>
                  </a:lnTo>
                  <a:lnTo>
                    <a:pt x="11261" y="2165"/>
                  </a:lnTo>
                  <a:lnTo>
                    <a:pt x="11078" y="1871"/>
                  </a:lnTo>
                  <a:lnTo>
                    <a:pt x="10895" y="1578"/>
                  </a:lnTo>
                  <a:lnTo>
                    <a:pt x="10821" y="1431"/>
                  </a:lnTo>
                  <a:lnTo>
                    <a:pt x="10821" y="1284"/>
                  </a:lnTo>
                  <a:lnTo>
                    <a:pt x="10895" y="1248"/>
                  </a:lnTo>
                  <a:lnTo>
                    <a:pt x="11298" y="1138"/>
                  </a:lnTo>
                  <a:lnTo>
                    <a:pt x="11702" y="1028"/>
                  </a:lnTo>
                  <a:lnTo>
                    <a:pt x="12142" y="954"/>
                  </a:lnTo>
                  <a:lnTo>
                    <a:pt x="12582" y="918"/>
                  </a:lnTo>
                  <a:lnTo>
                    <a:pt x="12802" y="954"/>
                  </a:lnTo>
                  <a:lnTo>
                    <a:pt x="13022" y="1028"/>
                  </a:lnTo>
                  <a:lnTo>
                    <a:pt x="13205" y="1101"/>
                  </a:lnTo>
                  <a:lnTo>
                    <a:pt x="13352" y="1211"/>
                  </a:lnTo>
                  <a:lnTo>
                    <a:pt x="13499" y="1358"/>
                  </a:lnTo>
                  <a:lnTo>
                    <a:pt x="13609" y="1505"/>
                  </a:lnTo>
                  <a:lnTo>
                    <a:pt x="13829" y="1908"/>
                  </a:lnTo>
                  <a:lnTo>
                    <a:pt x="14012" y="2202"/>
                  </a:lnTo>
                  <a:lnTo>
                    <a:pt x="13866" y="2422"/>
                  </a:lnTo>
                  <a:lnTo>
                    <a:pt x="13682" y="2568"/>
                  </a:lnTo>
                  <a:lnTo>
                    <a:pt x="13499" y="2678"/>
                  </a:lnTo>
                  <a:lnTo>
                    <a:pt x="13279" y="2788"/>
                  </a:lnTo>
                  <a:lnTo>
                    <a:pt x="12839" y="2935"/>
                  </a:lnTo>
                  <a:lnTo>
                    <a:pt x="12362" y="3082"/>
                  </a:lnTo>
                  <a:lnTo>
                    <a:pt x="11995" y="3229"/>
                  </a:lnTo>
                  <a:lnTo>
                    <a:pt x="11518" y="3449"/>
                  </a:lnTo>
                  <a:lnTo>
                    <a:pt x="11298" y="3559"/>
                  </a:lnTo>
                  <a:lnTo>
                    <a:pt x="11151" y="3742"/>
                  </a:lnTo>
                  <a:lnTo>
                    <a:pt x="11041" y="3889"/>
                  </a:lnTo>
                  <a:lnTo>
                    <a:pt x="11005" y="3999"/>
                  </a:lnTo>
                  <a:lnTo>
                    <a:pt x="11005" y="4109"/>
                  </a:lnTo>
                  <a:lnTo>
                    <a:pt x="11005" y="4182"/>
                  </a:lnTo>
                  <a:lnTo>
                    <a:pt x="11041" y="4256"/>
                  </a:lnTo>
                  <a:lnTo>
                    <a:pt x="11115" y="4292"/>
                  </a:lnTo>
                  <a:lnTo>
                    <a:pt x="11335" y="4292"/>
                  </a:lnTo>
                  <a:lnTo>
                    <a:pt x="11371" y="4219"/>
                  </a:lnTo>
                  <a:lnTo>
                    <a:pt x="11408" y="4146"/>
                  </a:lnTo>
                  <a:lnTo>
                    <a:pt x="11445" y="4072"/>
                  </a:lnTo>
                  <a:lnTo>
                    <a:pt x="11555" y="3962"/>
                  </a:lnTo>
                  <a:lnTo>
                    <a:pt x="11775" y="3816"/>
                  </a:lnTo>
                  <a:lnTo>
                    <a:pt x="12068" y="3669"/>
                  </a:lnTo>
                  <a:lnTo>
                    <a:pt x="12288" y="3595"/>
                  </a:lnTo>
                  <a:lnTo>
                    <a:pt x="12802" y="3412"/>
                  </a:lnTo>
                  <a:lnTo>
                    <a:pt x="13279" y="3229"/>
                  </a:lnTo>
                  <a:lnTo>
                    <a:pt x="13572" y="3119"/>
                  </a:lnTo>
                  <a:lnTo>
                    <a:pt x="13866" y="2972"/>
                  </a:lnTo>
                  <a:lnTo>
                    <a:pt x="14086" y="2752"/>
                  </a:lnTo>
                  <a:lnTo>
                    <a:pt x="14159" y="2642"/>
                  </a:lnTo>
                  <a:lnTo>
                    <a:pt x="14233" y="2495"/>
                  </a:lnTo>
                  <a:lnTo>
                    <a:pt x="14306" y="2568"/>
                  </a:lnTo>
                  <a:lnTo>
                    <a:pt x="14489" y="2715"/>
                  </a:lnTo>
                  <a:lnTo>
                    <a:pt x="14673" y="2788"/>
                  </a:lnTo>
                  <a:lnTo>
                    <a:pt x="14893" y="2898"/>
                  </a:lnTo>
                  <a:lnTo>
                    <a:pt x="15076" y="3009"/>
                  </a:lnTo>
                  <a:lnTo>
                    <a:pt x="15296" y="3192"/>
                  </a:lnTo>
                  <a:lnTo>
                    <a:pt x="15480" y="3449"/>
                  </a:lnTo>
                  <a:lnTo>
                    <a:pt x="15626" y="3705"/>
                  </a:lnTo>
                  <a:lnTo>
                    <a:pt x="15700" y="3999"/>
                  </a:lnTo>
                  <a:lnTo>
                    <a:pt x="15480" y="4366"/>
                  </a:lnTo>
                  <a:lnTo>
                    <a:pt x="15370" y="4549"/>
                  </a:lnTo>
                  <a:lnTo>
                    <a:pt x="15186" y="4696"/>
                  </a:lnTo>
                  <a:lnTo>
                    <a:pt x="14966" y="4879"/>
                  </a:lnTo>
                  <a:lnTo>
                    <a:pt x="14709" y="5063"/>
                  </a:lnTo>
                  <a:lnTo>
                    <a:pt x="14416" y="5173"/>
                  </a:lnTo>
                  <a:lnTo>
                    <a:pt x="14123" y="5283"/>
                  </a:lnTo>
                  <a:lnTo>
                    <a:pt x="13572" y="5429"/>
                  </a:lnTo>
                  <a:lnTo>
                    <a:pt x="13022" y="5613"/>
                  </a:lnTo>
                  <a:lnTo>
                    <a:pt x="12765" y="5723"/>
                  </a:lnTo>
                  <a:lnTo>
                    <a:pt x="12509" y="5870"/>
                  </a:lnTo>
                  <a:lnTo>
                    <a:pt x="12288" y="6016"/>
                  </a:lnTo>
                  <a:lnTo>
                    <a:pt x="12105" y="6236"/>
                  </a:lnTo>
                  <a:lnTo>
                    <a:pt x="11958" y="6420"/>
                  </a:lnTo>
                  <a:lnTo>
                    <a:pt x="11922" y="6640"/>
                  </a:lnTo>
                  <a:lnTo>
                    <a:pt x="11922" y="6823"/>
                  </a:lnTo>
                  <a:lnTo>
                    <a:pt x="11958" y="7007"/>
                  </a:lnTo>
                  <a:lnTo>
                    <a:pt x="12032" y="7154"/>
                  </a:lnTo>
                  <a:lnTo>
                    <a:pt x="12178" y="7300"/>
                  </a:lnTo>
                  <a:lnTo>
                    <a:pt x="12325" y="7410"/>
                  </a:lnTo>
                  <a:lnTo>
                    <a:pt x="12545" y="7520"/>
                  </a:lnTo>
                  <a:lnTo>
                    <a:pt x="12765" y="7557"/>
                  </a:lnTo>
                  <a:lnTo>
                    <a:pt x="12985" y="7557"/>
                  </a:lnTo>
                  <a:lnTo>
                    <a:pt x="13205" y="7520"/>
                  </a:lnTo>
                  <a:lnTo>
                    <a:pt x="13426" y="7484"/>
                  </a:lnTo>
                  <a:lnTo>
                    <a:pt x="13682" y="7410"/>
                  </a:lnTo>
                  <a:lnTo>
                    <a:pt x="13976" y="7300"/>
                  </a:lnTo>
                  <a:lnTo>
                    <a:pt x="14196" y="7154"/>
                  </a:lnTo>
                  <a:lnTo>
                    <a:pt x="14306" y="7043"/>
                  </a:lnTo>
                  <a:lnTo>
                    <a:pt x="14343" y="6970"/>
                  </a:lnTo>
                  <a:lnTo>
                    <a:pt x="14379" y="6823"/>
                  </a:lnTo>
                  <a:lnTo>
                    <a:pt x="14343" y="6787"/>
                  </a:lnTo>
                  <a:lnTo>
                    <a:pt x="14269" y="6750"/>
                  </a:lnTo>
                  <a:lnTo>
                    <a:pt x="14086" y="6750"/>
                  </a:lnTo>
                  <a:lnTo>
                    <a:pt x="13902" y="6823"/>
                  </a:lnTo>
                  <a:lnTo>
                    <a:pt x="13536" y="6970"/>
                  </a:lnTo>
                  <a:lnTo>
                    <a:pt x="13316" y="7043"/>
                  </a:lnTo>
                  <a:lnTo>
                    <a:pt x="13095" y="7080"/>
                  </a:lnTo>
                  <a:lnTo>
                    <a:pt x="12655" y="7080"/>
                  </a:lnTo>
                  <a:lnTo>
                    <a:pt x="12509" y="7007"/>
                  </a:lnTo>
                  <a:lnTo>
                    <a:pt x="12435" y="6933"/>
                  </a:lnTo>
                  <a:lnTo>
                    <a:pt x="12362" y="6823"/>
                  </a:lnTo>
                  <a:lnTo>
                    <a:pt x="12362" y="6713"/>
                  </a:lnTo>
                  <a:lnTo>
                    <a:pt x="12398" y="6603"/>
                  </a:lnTo>
                  <a:lnTo>
                    <a:pt x="12472" y="6493"/>
                  </a:lnTo>
                  <a:lnTo>
                    <a:pt x="12655" y="6310"/>
                  </a:lnTo>
                  <a:lnTo>
                    <a:pt x="12875" y="6163"/>
                  </a:lnTo>
                  <a:lnTo>
                    <a:pt x="13132" y="6053"/>
                  </a:lnTo>
                  <a:lnTo>
                    <a:pt x="13609" y="5906"/>
                  </a:lnTo>
                  <a:lnTo>
                    <a:pt x="14453" y="5613"/>
                  </a:lnTo>
                  <a:lnTo>
                    <a:pt x="14893" y="5429"/>
                  </a:lnTo>
                  <a:lnTo>
                    <a:pt x="15076" y="5319"/>
                  </a:lnTo>
                  <a:lnTo>
                    <a:pt x="15260" y="5173"/>
                  </a:lnTo>
                  <a:lnTo>
                    <a:pt x="15516" y="4953"/>
                  </a:lnTo>
                  <a:lnTo>
                    <a:pt x="15736" y="4659"/>
                  </a:lnTo>
                  <a:lnTo>
                    <a:pt x="15736" y="4696"/>
                  </a:lnTo>
                  <a:lnTo>
                    <a:pt x="15700" y="4806"/>
                  </a:lnTo>
                  <a:lnTo>
                    <a:pt x="15773" y="4916"/>
                  </a:lnTo>
                  <a:lnTo>
                    <a:pt x="15847" y="4989"/>
                  </a:lnTo>
                  <a:lnTo>
                    <a:pt x="15957" y="5026"/>
                  </a:lnTo>
                  <a:lnTo>
                    <a:pt x="16103" y="5063"/>
                  </a:lnTo>
                  <a:lnTo>
                    <a:pt x="16177" y="5099"/>
                  </a:lnTo>
                  <a:lnTo>
                    <a:pt x="16250" y="5209"/>
                  </a:lnTo>
                  <a:lnTo>
                    <a:pt x="16323" y="5356"/>
                  </a:lnTo>
                  <a:lnTo>
                    <a:pt x="16140" y="5393"/>
                  </a:lnTo>
                  <a:lnTo>
                    <a:pt x="15920" y="5466"/>
                  </a:lnTo>
                  <a:lnTo>
                    <a:pt x="15553" y="5650"/>
                  </a:lnTo>
                  <a:lnTo>
                    <a:pt x="15003" y="5833"/>
                  </a:lnTo>
                  <a:lnTo>
                    <a:pt x="14783" y="5906"/>
                  </a:lnTo>
                  <a:lnTo>
                    <a:pt x="14709" y="5980"/>
                  </a:lnTo>
                  <a:lnTo>
                    <a:pt x="14636" y="6090"/>
                  </a:lnTo>
                  <a:lnTo>
                    <a:pt x="14599" y="6163"/>
                  </a:lnTo>
                  <a:lnTo>
                    <a:pt x="14673" y="6273"/>
                  </a:lnTo>
                  <a:lnTo>
                    <a:pt x="14783" y="6310"/>
                  </a:lnTo>
                  <a:lnTo>
                    <a:pt x="14893" y="6310"/>
                  </a:lnTo>
                  <a:lnTo>
                    <a:pt x="15150" y="6273"/>
                  </a:lnTo>
                  <a:lnTo>
                    <a:pt x="15406" y="6163"/>
                  </a:lnTo>
                  <a:lnTo>
                    <a:pt x="15626" y="6053"/>
                  </a:lnTo>
                  <a:lnTo>
                    <a:pt x="16030" y="5870"/>
                  </a:lnTo>
                  <a:lnTo>
                    <a:pt x="16213" y="5723"/>
                  </a:lnTo>
                  <a:lnTo>
                    <a:pt x="16397" y="5576"/>
                  </a:lnTo>
                  <a:lnTo>
                    <a:pt x="16397" y="5833"/>
                  </a:lnTo>
                  <a:lnTo>
                    <a:pt x="16397" y="6090"/>
                  </a:lnTo>
                  <a:lnTo>
                    <a:pt x="16397" y="6493"/>
                  </a:lnTo>
                  <a:lnTo>
                    <a:pt x="16397" y="6567"/>
                  </a:lnTo>
                  <a:lnTo>
                    <a:pt x="16323" y="6603"/>
                  </a:lnTo>
                  <a:lnTo>
                    <a:pt x="16177" y="6933"/>
                  </a:lnTo>
                  <a:lnTo>
                    <a:pt x="16067" y="7264"/>
                  </a:lnTo>
                  <a:lnTo>
                    <a:pt x="15076" y="7264"/>
                  </a:lnTo>
                  <a:lnTo>
                    <a:pt x="14783" y="7300"/>
                  </a:lnTo>
                  <a:lnTo>
                    <a:pt x="14526" y="7410"/>
                  </a:lnTo>
                  <a:lnTo>
                    <a:pt x="14343" y="7594"/>
                  </a:lnTo>
                  <a:lnTo>
                    <a:pt x="14196" y="7814"/>
                  </a:lnTo>
                  <a:lnTo>
                    <a:pt x="14086" y="8034"/>
                  </a:lnTo>
                  <a:lnTo>
                    <a:pt x="14049" y="8181"/>
                  </a:lnTo>
                  <a:lnTo>
                    <a:pt x="14012" y="8327"/>
                  </a:lnTo>
                  <a:lnTo>
                    <a:pt x="14049" y="8584"/>
                  </a:lnTo>
                  <a:lnTo>
                    <a:pt x="14159" y="8841"/>
                  </a:lnTo>
                  <a:lnTo>
                    <a:pt x="14306" y="9098"/>
                  </a:lnTo>
                  <a:lnTo>
                    <a:pt x="14489" y="9318"/>
                  </a:lnTo>
                  <a:lnTo>
                    <a:pt x="14673" y="9538"/>
                  </a:lnTo>
                  <a:lnTo>
                    <a:pt x="14856" y="9758"/>
                  </a:lnTo>
                  <a:lnTo>
                    <a:pt x="15003" y="9831"/>
                  </a:lnTo>
                  <a:lnTo>
                    <a:pt x="15150" y="9868"/>
                  </a:lnTo>
                  <a:lnTo>
                    <a:pt x="15223" y="9831"/>
                  </a:lnTo>
                  <a:lnTo>
                    <a:pt x="15260" y="9758"/>
                  </a:lnTo>
                  <a:lnTo>
                    <a:pt x="15260" y="9685"/>
                  </a:lnTo>
                  <a:lnTo>
                    <a:pt x="15260" y="9574"/>
                  </a:lnTo>
                  <a:lnTo>
                    <a:pt x="15150" y="9428"/>
                  </a:lnTo>
                  <a:lnTo>
                    <a:pt x="14893" y="9134"/>
                  </a:lnTo>
                  <a:lnTo>
                    <a:pt x="14709" y="8951"/>
                  </a:lnTo>
                  <a:lnTo>
                    <a:pt x="14563" y="8731"/>
                  </a:lnTo>
                  <a:lnTo>
                    <a:pt x="14489" y="8511"/>
                  </a:lnTo>
                  <a:lnTo>
                    <a:pt x="14453" y="8364"/>
                  </a:lnTo>
                  <a:lnTo>
                    <a:pt x="14453" y="8254"/>
                  </a:lnTo>
                  <a:lnTo>
                    <a:pt x="14489" y="8107"/>
                  </a:lnTo>
                  <a:lnTo>
                    <a:pt x="14563" y="7997"/>
                  </a:lnTo>
                  <a:lnTo>
                    <a:pt x="14673" y="7850"/>
                  </a:lnTo>
                  <a:lnTo>
                    <a:pt x="14893" y="7740"/>
                  </a:lnTo>
                  <a:lnTo>
                    <a:pt x="15113" y="7667"/>
                  </a:lnTo>
                  <a:lnTo>
                    <a:pt x="15333" y="7630"/>
                  </a:lnTo>
                  <a:lnTo>
                    <a:pt x="16103" y="7630"/>
                  </a:lnTo>
                  <a:lnTo>
                    <a:pt x="15993" y="7850"/>
                  </a:lnTo>
                  <a:lnTo>
                    <a:pt x="15957" y="7961"/>
                  </a:lnTo>
                  <a:lnTo>
                    <a:pt x="15993" y="8107"/>
                  </a:lnTo>
                  <a:lnTo>
                    <a:pt x="16030" y="8327"/>
                  </a:lnTo>
                  <a:lnTo>
                    <a:pt x="16030" y="8584"/>
                  </a:lnTo>
                  <a:lnTo>
                    <a:pt x="16030" y="8804"/>
                  </a:lnTo>
                  <a:lnTo>
                    <a:pt x="15993" y="9024"/>
                  </a:lnTo>
                  <a:lnTo>
                    <a:pt x="15920" y="8841"/>
                  </a:lnTo>
                  <a:lnTo>
                    <a:pt x="15847" y="8694"/>
                  </a:lnTo>
                  <a:lnTo>
                    <a:pt x="15736" y="8511"/>
                  </a:lnTo>
                  <a:lnTo>
                    <a:pt x="15590" y="8364"/>
                  </a:lnTo>
                  <a:lnTo>
                    <a:pt x="15516" y="8327"/>
                  </a:lnTo>
                  <a:lnTo>
                    <a:pt x="15370" y="8327"/>
                  </a:lnTo>
                  <a:lnTo>
                    <a:pt x="15296" y="8364"/>
                  </a:lnTo>
                  <a:lnTo>
                    <a:pt x="15260" y="8437"/>
                  </a:lnTo>
                  <a:lnTo>
                    <a:pt x="15260" y="8511"/>
                  </a:lnTo>
                  <a:lnTo>
                    <a:pt x="15260" y="8584"/>
                  </a:lnTo>
                  <a:lnTo>
                    <a:pt x="15296" y="8657"/>
                  </a:lnTo>
                  <a:lnTo>
                    <a:pt x="15480" y="8914"/>
                  </a:lnTo>
                  <a:lnTo>
                    <a:pt x="15590" y="9171"/>
                  </a:lnTo>
                  <a:lnTo>
                    <a:pt x="15626" y="9464"/>
                  </a:lnTo>
                  <a:lnTo>
                    <a:pt x="15590" y="9795"/>
                  </a:lnTo>
                  <a:lnTo>
                    <a:pt x="15590" y="9868"/>
                  </a:lnTo>
                  <a:lnTo>
                    <a:pt x="15626" y="9978"/>
                  </a:lnTo>
                  <a:lnTo>
                    <a:pt x="15370" y="10308"/>
                  </a:lnTo>
                  <a:lnTo>
                    <a:pt x="15040" y="10638"/>
                  </a:lnTo>
                  <a:lnTo>
                    <a:pt x="14893" y="10748"/>
                  </a:lnTo>
                  <a:lnTo>
                    <a:pt x="14673" y="10895"/>
                  </a:lnTo>
                  <a:lnTo>
                    <a:pt x="14269" y="11042"/>
                  </a:lnTo>
                  <a:lnTo>
                    <a:pt x="14306" y="10968"/>
                  </a:lnTo>
                  <a:lnTo>
                    <a:pt x="14343" y="10638"/>
                  </a:lnTo>
                  <a:lnTo>
                    <a:pt x="14306" y="10345"/>
                  </a:lnTo>
                  <a:lnTo>
                    <a:pt x="14233" y="10015"/>
                  </a:lnTo>
                  <a:lnTo>
                    <a:pt x="14086" y="9721"/>
                  </a:lnTo>
                  <a:lnTo>
                    <a:pt x="13902" y="9428"/>
                  </a:lnTo>
                  <a:lnTo>
                    <a:pt x="13682" y="9171"/>
                  </a:lnTo>
                  <a:lnTo>
                    <a:pt x="13499" y="9024"/>
                  </a:lnTo>
                  <a:lnTo>
                    <a:pt x="13426" y="8914"/>
                  </a:lnTo>
                  <a:lnTo>
                    <a:pt x="13352" y="8841"/>
                  </a:lnTo>
                  <a:lnTo>
                    <a:pt x="13169" y="8841"/>
                  </a:lnTo>
                  <a:lnTo>
                    <a:pt x="12839" y="8694"/>
                  </a:lnTo>
                  <a:lnTo>
                    <a:pt x="12875" y="8584"/>
                  </a:lnTo>
                  <a:lnTo>
                    <a:pt x="12875" y="8437"/>
                  </a:lnTo>
                  <a:lnTo>
                    <a:pt x="12875" y="8364"/>
                  </a:lnTo>
                  <a:lnTo>
                    <a:pt x="12839" y="8327"/>
                  </a:lnTo>
                  <a:lnTo>
                    <a:pt x="12765" y="8291"/>
                  </a:lnTo>
                  <a:lnTo>
                    <a:pt x="12655" y="8291"/>
                  </a:lnTo>
                  <a:lnTo>
                    <a:pt x="12582" y="8327"/>
                  </a:lnTo>
                  <a:lnTo>
                    <a:pt x="12545" y="8401"/>
                  </a:lnTo>
                  <a:lnTo>
                    <a:pt x="12472" y="8584"/>
                  </a:lnTo>
                  <a:lnTo>
                    <a:pt x="12252" y="8547"/>
                  </a:lnTo>
                  <a:lnTo>
                    <a:pt x="12032" y="8584"/>
                  </a:lnTo>
                  <a:lnTo>
                    <a:pt x="11812" y="8621"/>
                  </a:lnTo>
                  <a:lnTo>
                    <a:pt x="11628" y="8694"/>
                  </a:lnTo>
                  <a:lnTo>
                    <a:pt x="11555" y="8584"/>
                  </a:lnTo>
                  <a:lnTo>
                    <a:pt x="11445" y="8511"/>
                  </a:lnTo>
                  <a:lnTo>
                    <a:pt x="11261" y="8511"/>
                  </a:lnTo>
                  <a:lnTo>
                    <a:pt x="11188" y="8584"/>
                  </a:lnTo>
                  <a:lnTo>
                    <a:pt x="11115" y="8657"/>
                  </a:lnTo>
                  <a:lnTo>
                    <a:pt x="11041" y="8731"/>
                  </a:lnTo>
                  <a:lnTo>
                    <a:pt x="10895" y="8914"/>
                  </a:lnTo>
                  <a:lnTo>
                    <a:pt x="10748" y="9061"/>
                  </a:lnTo>
                  <a:lnTo>
                    <a:pt x="10454" y="9208"/>
                  </a:lnTo>
                  <a:lnTo>
                    <a:pt x="10124" y="9318"/>
                  </a:lnTo>
                  <a:lnTo>
                    <a:pt x="9794" y="9391"/>
                  </a:lnTo>
                  <a:lnTo>
                    <a:pt x="9464" y="9428"/>
                  </a:lnTo>
                  <a:lnTo>
                    <a:pt x="8767" y="9428"/>
                  </a:lnTo>
                  <a:lnTo>
                    <a:pt x="8327" y="9354"/>
                  </a:lnTo>
                  <a:lnTo>
                    <a:pt x="8180" y="9318"/>
                  </a:lnTo>
                  <a:lnTo>
                    <a:pt x="8143" y="9318"/>
                  </a:lnTo>
                  <a:lnTo>
                    <a:pt x="8143" y="9281"/>
                  </a:lnTo>
                  <a:lnTo>
                    <a:pt x="8143" y="9134"/>
                  </a:lnTo>
                  <a:lnTo>
                    <a:pt x="8033" y="9024"/>
                  </a:lnTo>
                  <a:lnTo>
                    <a:pt x="8290" y="8621"/>
                  </a:lnTo>
                  <a:lnTo>
                    <a:pt x="8547" y="8181"/>
                  </a:lnTo>
                  <a:lnTo>
                    <a:pt x="8767" y="7924"/>
                  </a:lnTo>
                  <a:lnTo>
                    <a:pt x="8987" y="7630"/>
                  </a:lnTo>
                  <a:lnTo>
                    <a:pt x="9244" y="7410"/>
                  </a:lnTo>
                  <a:lnTo>
                    <a:pt x="9501" y="7154"/>
                  </a:lnTo>
                  <a:lnTo>
                    <a:pt x="9794" y="6970"/>
                  </a:lnTo>
                  <a:lnTo>
                    <a:pt x="10088" y="6787"/>
                  </a:lnTo>
                  <a:lnTo>
                    <a:pt x="10234" y="6713"/>
                  </a:lnTo>
                  <a:lnTo>
                    <a:pt x="10418" y="6713"/>
                  </a:lnTo>
                  <a:lnTo>
                    <a:pt x="10491" y="6750"/>
                  </a:lnTo>
                  <a:lnTo>
                    <a:pt x="10528" y="6823"/>
                  </a:lnTo>
                  <a:lnTo>
                    <a:pt x="10528" y="6897"/>
                  </a:lnTo>
                  <a:lnTo>
                    <a:pt x="10528" y="7043"/>
                  </a:lnTo>
                  <a:lnTo>
                    <a:pt x="10454" y="7154"/>
                  </a:lnTo>
                  <a:lnTo>
                    <a:pt x="10308" y="7374"/>
                  </a:lnTo>
                  <a:lnTo>
                    <a:pt x="10051" y="7667"/>
                  </a:lnTo>
                  <a:lnTo>
                    <a:pt x="9757" y="7961"/>
                  </a:lnTo>
                  <a:lnTo>
                    <a:pt x="9501" y="8291"/>
                  </a:lnTo>
                  <a:lnTo>
                    <a:pt x="9281" y="8657"/>
                  </a:lnTo>
                  <a:lnTo>
                    <a:pt x="9281" y="8731"/>
                  </a:lnTo>
                  <a:lnTo>
                    <a:pt x="9317" y="8841"/>
                  </a:lnTo>
                  <a:lnTo>
                    <a:pt x="9391" y="8878"/>
                  </a:lnTo>
                  <a:lnTo>
                    <a:pt x="9501" y="8878"/>
                  </a:lnTo>
                  <a:lnTo>
                    <a:pt x="9721" y="8694"/>
                  </a:lnTo>
                  <a:lnTo>
                    <a:pt x="9941" y="8474"/>
                  </a:lnTo>
                  <a:lnTo>
                    <a:pt x="10271" y="7997"/>
                  </a:lnTo>
                  <a:lnTo>
                    <a:pt x="10601" y="7630"/>
                  </a:lnTo>
                  <a:lnTo>
                    <a:pt x="10748" y="7447"/>
                  </a:lnTo>
                  <a:lnTo>
                    <a:pt x="10858" y="7227"/>
                  </a:lnTo>
                  <a:lnTo>
                    <a:pt x="10895" y="7043"/>
                  </a:lnTo>
                  <a:lnTo>
                    <a:pt x="10895" y="6860"/>
                  </a:lnTo>
                  <a:lnTo>
                    <a:pt x="10858" y="6677"/>
                  </a:lnTo>
                  <a:lnTo>
                    <a:pt x="10784" y="6530"/>
                  </a:lnTo>
                  <a:lnTo>
                    <a:pt x="10674" y="6383"/>
                  </a:lnTo>
                  <a:lnTo>
                    <a:pt x="10491" y="6310"/>
                  </a:lnTo>
                  <a:lnTo>
                    <a:pt x="10344" y="6310"/>
                  </a:lnTo>
                  <a:lnTo>
                    <a:pt x="10124" y="6347"/>
                  </a:lnTo>
                  <a:lnTo>
                    <a:pt x="9904" y="6420"/>
                  </a:lnTo>
                  <a:lnTo>
                    <a:pt x="9684" y="6567"/>
                  </a:lnTo>
                  <a:lnTo>
                    <a:pt x="9281" y="6860"/>
                  </a:lnTo>
                  <a:lnTo>
                    <a:pt x="8914" y="7190"/>
                  </a:lnTo>
                  <a:lnTo>
                    <a:pt x="8584" y="7557"/>
                  </a:lnTo>
                  <a:lnTo>
                    <a:pt x="8290" y="7887"/>
                  </a:lnTo>
                  <a:lnTo>
                    <a:pt x="8033" y="8254"/>
                  </a:lnTo>
                  <a:lnTo>
                    <a:pt x="7850" y="8657"/>
                  </a:lnTo>
                  <a:lnTo>
                    <a:pt x="7777" y="8878"/>
                  </a:lnTo>
                  <a:lnTo>
                    <a:pt x="7740" y="9098"/>
                  </a:lnTo>
                  <a:lnTo>
                    <a:pt x="7703" y="9098"/>
                  </a:lnTo>
                  <a:lnTo>
                    <a:pt x="7667" y="9171"/>
                  </a:lnTo>
                  <a:lnTo>
                    <a:pt x="7556" y="9208"/>
                  </a:lnTo>
                  <a:lnTo>
                    <a:pt x="7300" y="9208"/>
                  </a:lnTo>
                  <a:lnTo>
                    <a:pt x="6823" y="9098"/>
                  </a:lnTo>
                  <a:lnTo>
                    <a:pt x="6236" y="9098"/>
                  </a:lnTo>
                  <a:lnTo>
                    <a:pt x="5686" y="9171"/>
                  </a:lnTo>
                  <a:lnTo>
                    <a:pt x="5612" y="9171"/>
                  </a:lnTo>
                  <a:lnTo>
                    <a:pt x="5612" y="8988"/>
                  </a:lnTo>
                  <a:lnTo>
                    <a:pt x="5612" y="8804"/>
                  </a:lnTo>
                  <a:lnTo>
                    <a:pt x="5686" y="8657"/>
                  </a:lnTo>
                  <a:lnTo>
                    <a:pt x="5759" y="8511"/>
                  </a:lnTo>
                  <a:lnTo>
                    <a:pt x="5869" y="8364"/>
                  </a:lnTo>
                  <a:lnTo>
                    <a:pt x="6016" y="8291"/>
                  </a:lnTo>
                  <a:lnTo>
                    <a:pt x="6163" y="8181"/>
                  </a:lnTo>
                  <a:lnTo>
                    <a:pt x="6383" y="8144"/>
                  </a:lnTo>
                  <a:lnTo>
                    <a:pt x="6749" y="8034"/>
                  </a:lnTo>
                  <a:lnTo>
                    <a:pt x="7080" y="7924"/>
                  </a:lnTo>
                  <a:lnTo>
                    <a:pt x="7410" y="7777"/>
                  </a:lnTo>
                  <a:lnTo>
                    <a:pt x="7703" y="7594"/>
                  </a:lnTo>
                  <a:lnTo>
                    <a:pt x="7960" y="7374"/>
                  </a:lnTo>
                  <a:lnTo>
                    <a:pt x="8217" y="7154"/>
                  </a:lnTo>
                  <a:lnTo>
                    <a:pt x="8437" y="6897"/>
                  </a:lnTo>
                  <a:lnTo>
                    <a:pt x="8620" y="6603"/>
                  </a:lnTo>
                  <a:lnTo>
                    <a:pt x="8767" y="6383"/>
                  </a:lnTo>
                  <a:lnTo>
                    <a:pt x="8914" y="6090"/>
                  </a:lnTo>
                  <a:lnTo>
                    <a:pt x="8950" y="5943"/>
                  </a:lnTo>
                  <a:lnTo>
                    <a:pt x="8987" y="5796"/>
                  </a:lnTo>
                  <a:lnTo>
                    <a:pt x="8950" y="5650"/>
                  </a:lnTo>
                  <a:lnTo>
                    <a:pt x="8914" y="5540"/>
                  </a:lnTo>
                  <a:lnTo>
                    <a:pt x="8804" y="5540"/>
                  </a:lnTo>
                  <a:lnTo>
                    <a:pt x="8694" y="5576"/>
                  </a:lnTo>
                  <a:lnTo>
                    <a:pt x="8620" y="5686"/>
                  </a:lnTo>
                  <a:lnTo>
                    <a:pt x="8510" y="5943"/>
                  </a:lnTo>
                  <a:lnTo>
                    <a:pt x="8327" y="6310"/>
                  </a:lnTo>
                  <a:lnTo>
                    <a:pt x="8107" y="6677"/>
                  </a:lnTo>
                  <a:lnTo>
                    <a:pt x="7813" y="7007"/>
                  </a:lnTo>
                  <a:lnTo>
                    <a:pt x="7483" y="7264"/>
                  </a:lnTo>
                  <a:lnTo>
                    <a:pt x="7116" y="7484"/>
                  </a:lnTo>
                  <a:lnTo>
                    <a:pt x="6713" y="7667"/>
                  </a:lnTo>
                  <a:lnTo>
                    <a:pt x="6346" y="7777"/>
                  </a:lnTo>
                  <a:lnTo>
                    <a:pt x="6016" y="7887"/>
                  </a:lnTo>
                  <a:lnTo>
                    <a:pt x="5832" y="7924"/>
                  </a:lnTo>
                  <a:lnTo>
                    <a:pt x="5686" y="8034"/>
                  </a:lnTo>
                  <a:lnTo>
                    <a:pt x="5539" y="8144"/>
                  </a:lnTo>
                  <a:lnTo>
                    <a:pt x="5429" y="8291"/>
                  </a:lnTo>
                  <a:lnTo>
                    <a:pt x="5282" y="8511"/>
                  </a:lnTo>
                  <a:lnTo>
                    <a:pt x="5209" y="8768"/>
                  </a:lnTo>
                  <a:lnTo>
                    <a:pt x="5209" y="9024"/>
                  </a:lnTo>
                  <a:lnTo>
                    <a:pt x="5282" y="9281"/>
                  </a:lnTo>
                  <a:lnTo>
                    <a:pt x="4915" y="9391"/>
                  </a:lnTo>
                  <a:lnTo>
                    <a:pt x="4512" y="9501"/>
                  </a:lnTo>
                  <a:lnTo>
                    <a:pt x="4365" y="9501"/>
                  </a:lnTo>
                  <a:lnTo>
                    <a:pt x="4218" y="9464"/>
                  </a:lnTo>
                  <a:lnTo>
                    <a:pt x="4072" y="9428"/>
                  </a:lnTo>
                  <a:lnTo>
                    <a:pt x="3962" y="9354"/>
                  </a:lnTo>
                  <a:lnTo>
                    <a:pt x="3852" y="9244"/>
                  </a:lnTo>
                  <a:lnTo>
                    <a:pt x="3778" y="9134"/>
                  </a:lnTo>
                  <a:lnTo>
                    <a:pt x="3742" y="9024"/>
                  </a:lnTo>
                  <a:lnTo>
                    <a:pt x="3778" y="8841"/>
                  </a:lnTo>
                  <a:lnTo>
                    <a:pt x="3815" y="8768"/>
                  </a:lnTo>
                  <a:lnTo>
                    <a:pt x="3778" y="8694"/>
                  </a:lnTo>
                  <a:lnTo>
                    <a:pt x="3888" y="8547"/>
                  </a:lnTo>
                  <a:lnTo>
                    <a:pt x="3962" y="8401"/>
                  </a:lnTo>
                  <a:lnTo>
                    <a:pt x="4108" y="8107"/>
                  </a:lnTo>
                  <a:lnTo>
                    <a:pt x="4255" y="7850"/>
                  </a:lnTo>
                  <a:lnTo>
                    <a:pt x="4439" y="7520"/>
                  </a:lnTo>
                  <a:lnTo>
                    <a:pt x="4475" y="7374"/>
                  </a:lnTo>
                  <a:lnTo>
                    <a:pt x="4512" y="7227"/>
                  </a:lnTo>
                  <a:lnTo>
                    <a:pt x="4475" y="7043"/>
                  </a:lnTo>
                  <a:lnTo>
                    <a:pt x="4439" y="6897"/>
                  </a:lnTo>
                  <a:lnTo>
                    <a:pt x="4328" y="6823"/>
                  </a:lnTo>
                  <a:lnTo>
                    <a:pt x="4218" y="6750"/>
                  </a:lnTo>
                  <a:lnTo>
                    <a:pt x="4108" y="6713"/>
                  </a:lnTo>
                  <a:lnTo>
                    <a:pt x="3962" y="6713"/>
                  </a:lnTo>
                  <a:lnTo>
                    <a:pt x="3705" y="6750"/>
                  </a:lnTo>
                  <a:lnTo>
                    <a:pt x="3485" y="6823"/>
                  </a:lnTo>
                  <a:lnTo>
                    <a:pt x="3191" y="7007"/>
                  </a:lnTo>
                  <a:lnTo>
                    <a:pt x="2935" y="7227"/>
                  </a:lnTo>
                  <a:lnTo>
                    <a:pt x="2751" y="7447"/>
                  </a:lnTo>
                  <a:lnTo>
                    <a:pt x="2568" y="7667"/>
                  </a:lnTo>
                  <a:lnTo>
                    <a:pt x="2494" y="7667"/>
                  </a:lnTo>
                  <a:lnTo>
                    <a:pt x="2421" y="7704"/>
                  </a:lnTo>
                  <a:lnTo>
                    <a:pt x="2348" y="7850"/>
                  </a:lnTo>
                  <a:lnTo>
                    <a:pt x="2348" y="7887"/>
                  </a:lnTo>
                  <a:lnTo>
                    <a:pt x="2348" y="7961"/>
                  </a:lnTo>
                  <a:lnTo>
                    <a:pt x="2384" y="8034"/>
                  </a:lnTo>
                  <a:lnTo>
                    <a:pt x="2458" y="8071"/>
                  </a:lnTo>
                  <a:lnTo>
                    <a:pt x="2568" y="8107"/>
                  </a:lnTo>
                  <a:lnTo>
                    <a:pt x="2678" y="8107"/>
                  </a:lnTo>
                  <a:lnTo>
                    <a:pt x="2788" y="8071"/>
                  </a:lnTo>
                  <a:lnTo>
                    <a:pt x="2861" y="7997"/>
                  </a:lnTo>
                  <a:lnTo>
                    <a:pt x="3191" y="7630"/>
                  </a:lnTo>
                  <a:lnTo>
                    <a:pt x="3338" y="7447"/>
                  </a:lnTo>
                  <a:lnTo>
                    <a:pt x="3521" y="7300"/>
                  </a:lnTo>
                  <a:lnTo>
                    <a:pt x="3742" y="7227"/>
                  </a:lnTo>
                  <a:lnTo>
                    <a:pt x="3962" y="7154"/>
                  </a:lnTo>
                  <a:lnTo>
                    <a:pt x="4035" y="7154"/>
                  </a:lnTo>
                  <a:lnTo>
                    <a:pt x="4035" y="7190"/>
                  </a:lnTo>
                  <a:lnTo>
                    <a:pt x="4035" y="7300"/>
                  </a:lnTo>
                  <a:lnTo>
                    <a:pt x="3925" y="7557"/>
                  </a:lnTo>
                  <a:lnTo>
                    <a:pt x="3668" y="8034"/>
                  </a:lnTo>
                  <a:lnTo>
                    <a:pt x="3558" y="8327"/>
                  </a:lnTo>
                  <a:lnTo>
                    <a:pt x="3485" y="8474"/>
                  </a:lnTo>
                  <a:lnTo>
                    <a:pt x="3411" y="8547"/>
                  </a:lnTo>
                  <a:lnTo>
                    <a:pt x="3301" y="8621"/>
                  </a:lnTo>
                  <a:lnTo>
                    <a:pt x="3301" y="8657"/>
                  </a:lnTo>
                  <a:lnTo>
                    <a:pt x="3265" y="8694"/>
                  </a:lnTo>
                  <a:lnTo>
                    <a:pt x="3118" y="8804"/>
                  </a:lnTo>
                  <a:lnTo>
                    <a:pt x="2935" y="8841"/>
                  </a:lnTo>
                  <a:lnTo>
                    <a:pt x="2751" y="8878"/>
                  </a:lnTo>
                  <a:lnTo>
                    <a:pt x="2531" y="8878"/>
                  </a:lnTo>
                  <a:lnTo>
                    <a:pt x="2348" y="8841"/>
                  </a:lnTo>
                  <a:lnTo>
                    <a:pt x="2164" y="8768"/>
                  </a:lnTo>
                  <a:lnTo>
                    <a:pt x="2018" y="8694"/>
                  </a:lnTo>
                  <a:lnTo>
                    <a:pt x="1871" y="8584"/>
                  </a:lnTo>
                  <a:lnTo>
                    <a:pt x="1724" y="8437"/>
                  </a:lnTo>
                  <a:lnTo>
                    <a:pt x="1651" y="8291"/>
                  </a:lnTo>
                  <a:lnTo>
                    <a:pt x="1577" y="8144"/>
                  </a:lnTo>
                  <a:lnTo>
                    <a:pt x="1504" y="7961"/>
                  </a:lnTo>
                  <a:lnTo>
                    <a:pt x="1504" y="7777"/>
                  </a:lnTo>
                  <a:lnTo>
                    <a:pt x="1504" y="7594"/>
                  </a:lnTo>
                  <a:lnTo>
                    <a:pt x="1504" y="7447"/>
                  </a:lnTo>
                  <a:lnTo>
                    <a:pt x="1577" y="7264"/>
                  </a:lnTo>
                  <a:lnTo>
                    <a:pt x="1614" y="7154"/>
                  </a:lnTo>
                  <a:lnTo>
                    <a:pt x="1651" y="7043"/>
                  </a:lnTo>
                  <a:lnTo>
                    <a:pt x="1614" y="6970"/>
                  </a:lnTo>
                  <a:lnTo>
                    <a:pt x="1687" y="6970"/>
                  </a:lnTo>
                  <a:lnTo>
                    <a:pt x="1944" y="6860"/>
                  </a:lnTo>
                  <a:lnTo>
                    <a:pt x="2201" y="6787"/>
                  </a:lnTo>
                  <a:lnTo>
                    <a:pt x="2788" y="6493"/>
                  </a:lnTo>
                  <a:lnTo>
                    <a:pt x="3375" y="6163"/>
                  </a:lnTo>
                  <a:lnTo>
                    <a:pt x="3815" y="5870"/>
                  </a:lnTo>
                  <a:lnTo>
                    <a:pt x="3998" y="5686"/>
                  </a:lnTo>
                  <a:lnTo>
                    <a:pt x="4145" y="5503"/>
                  </a:lnTo>
                  <a:lnTo>
                    <a:pt x="4292" y="5283"/>
                  </a:lnTo>
                  <a:lnTo>
                    <a:pt x="4402" y="5099"/>
                  </a:lnTo>
                  <a:lnTo>
                    <a:pt x="4475" y="4843"/>
                  </a:lnTo>
                  <a:lnTo>
                    <a:pt x="4512" y="4586"/>
                  </a:lnTo>
                  <a:lnTo>
                    <a:pt x="4512" y="4402"/>
                  </a:lnTo>
                  <a:lnTo>
                    <a:pt x="4475" y="4182"/>
                  </a:lnTo>
                  <a:lnTo>
                    <a:pt x="4365" y="3999"/>
                  </a:lnTo>
                  <a:lnTo>
                    <a:pt x="4292" y="3926"/>
                  </a:lnTo>
                  <a:lnTo>
                    <a:pt x="4218" y="3889"/>
                  </a:lnTo>
                  <a:lnTo>
                    <a:pt x="3962" y="3816"/>
                  </a:lnTo>
                  <a:lnTo>
                    <a:pt x="3742" y="3779"/>
                  </a:lnTo>
                  <a:lnTo>
                    <a:pt x="3485" y="3816"/>
                  </a:lnTo>
                  <a:lnTo>
                    <a:pt x="3228" y="3852"/>
                  </a:lnTo>
                  <a:lnTo>
                    <a:pt x="2935" y="3962"/>
                  </a:lnTo>
                  <a:lnTo>
                    <a:pt x="2678" y="4072"/>
                  </a:lnTo>
                  <a:lnTo>
                    <a:pt x="2164" y="4366"/>
                  </a:lnTo>
                  <a:lnTo>
                    <a:pt x="1504" y="4733"/>
                  </a:lnTo>
                  <a:lnTo>
                    <a:pt x="1211" y="4916"/>
                  </a:lnTo>
                  <a:lnTo>
                    <a:pt x="917" y="5099"/>
                  </a:lnTo>
                  <a:lnTo>
                    <a:pt x="844" y="5173"/>
                  </a:lnTo>
                  <a:lnTo>
                    <a:pt x="807" y="5246"/>
                  </a:lnTo>
                  <a:lnTo>
                    <a:pt x="807" y="5319"/>
                  </a:lnTo>
                  <a:lnTo>
                    <a:pt x="844" y="5356"/>
                  </a:lnTo>
                  <a:lnTo>
                    <a:pt x="880" y="5429"/>
                  </a:lnTo>
                  <a:lnTo>
                    <a:pt x="954" y="5466"/>
                  </a:lnTo>
                  <a:lnTo>
                    <a:pt x="1101" y="5466"/>
                  </a:lnTo>
                  <a:lnTo>
                    <a:pt x="1541" y="5246"/>
                  </a:lnTo>
                  <a:lnTo>
                    <a:pt x="1944" y="4989"/>
                  </a:lnTo>
                  <a:lnTo>
                    <a:pt x="2788" y="4512"/>
                  </a:lnTo>
                  <a:lnTo>
                    <a:pt x="3191" y="4329"/>
                  </a:lnTo>
                  <a:lnTo>
                    <a:pt x="3375" y="4256"/>
                  </a:lnTo>
                  <a:lnTo>
                    <a:pt x="3595" y="4219"/>
                  </a:lnTo>
                  <a:lnTo>
                    <a:pt x="3742" y="4182"/>
                  </a:lnTo>
                  <a:lnTo>
                    <a:pt x="3852" y="4219"/>
                  </a:lnTo>
                  <a:lnTo>
                    <a:pt x="3998" y="4256"/>
                  </a:lnTo>
                  <a:lnTo>
                    <a:pt x="4035" y="4292"/>
                  </a:lnTo>
                  <a:lnTo>
                    <a:pt x="4072" y="4366"/>
                  </a:lnTo>
                  <a:lnTo>
                    <a:pt x="4108" y="4476"/>
                  </a:lnTo>
                  <a:lnTo>
                    <a:pt x="4108" y="4586"/>
                  </a:lnTo>
                  <a:lnTo>
                    <a:pt x="4072" y="4843"/>
                  </a:lnTo>
                  <a:lnTo>
                    <a:pt x="3998" y="5026"/>
                  </a:lnTo>
                  <a:lnTo>
                    <a:pt x="3852" y="5246"/>
                  </a:lnTo>
                  <a:lnTo>
                    <a:pt x="3705" y="5393"/>
                  </a:lnTo>
                  <a:lnTo>
                    <a:pt x="3558" y="5576"/>
                  </a:lnTo>
                  <a:lnTo>
                    <a:pt x="3155" y="5833"/>
                  </a:lnTo>
                  <a:lnTo>
                    <a:pt x="2788" y="6053"/>
                  </a:lnTo>
                  <a:lnTo>
                    <a:pt x="2348" y="6310"/>
                  </a:lnTo>
                  <a:lnTo>
                    <a:pt x="1908" y="6530"/>
                  </a:lnTo>
                  <a:lnTo>
                    <a:pt x="1467" y="6750"/>
                  </a:lnTo>
                  <a:lnTo>
                    <a:pt x="1321" y="6823"/>
                  </a:lnTo>
                  <a:lnTo>
                    <a:pt x="1247" y="6860"/>
                  </a:lnTo>
                  <a:lnTo>
                    <a:pt x="1211" y="6933"/>
                  </a:lnTo>
                  <a:lnTo>
                    <a:pt x="1174" y="6933"/>
                  </a:lnTo>
                  <a:lnTo>
                    <a:pt x="1064" y="6860"/>
                  </a:lnTo>
                  <a:lnTo>
                    <a:pt x="880" y="6713"/>
                  </a:lnTo>
                  <a:lnTo>
                    <a:pt x="697" y="6457"/>
                  </a:lnTo>
                  <a:lnTo>
                    <a:pt x="587" y="6273"/>
                  </a:lnTo>
                  <a:lnTo>
                    <a:pt x="514" y="6053"/>
                  </a:lnTo>
                  <a:lnTo>
                    <a:pt x="477" y="5833"/>
                  </a:lnTo>
                  <a:lnTo>
                    <a:pt x="477" y="5613"/>
                  </a:lnTo>
                  <a:lnTo>
                    <a:pt x="477" y="5356"/>
                  </a:lnTo>
                  <a:lnTo>
                    <a:pt x="550" y="5136"/>
                  </a:lnTo>
                  <a:lnTo>
                    <a:pt x="660" y="4879"/>
                  </a:lnTo>
                  <a:lnTo>
                    <a:pt x="770" y="4659"/>
                  </a:lnTo>
                  <a:lnTo>
                    <a:pt x="917" y="4476"/>
                  </a:lnTo>
                  <a:lnTo>
                    <a:pt x="1101" y="4292"/>
                  </a:lnTo>
                  <a:lnTo>
                    <a:pt x="1504" y="3962"/>
                  </a:lnTo>
                  <a:lnTo>
                    <a:pt x="1908" y="3705"/>
                  </a:lnTo>
                  <a:lnTo>
                    <a:pt x="2384" y="3485"/>
                  </a:lnTo>
                  <a:lnTo>
                    <a:pt x="2458" y="3412"/>
                  </a:lnTo>
                  <a:lnTo>
                    <a:pt x="2494" y="3302"/>
                  </a:lnTo>
                  <a:lnTo>
                    <a:pt x="2568" y="3119"/>
                  </a:lnTo>
                  <a:lnTo>
                    <a:pt x="2715" y="2898"/>
                  </a:lnTo>
                  <a:lnTo>
                    <a:pt x="2898" y="2715"/>
                  </a:lnTo>
                  <a:lnTo>
                    <a:pt x="3045" y="2532"/>
                  </a:lnTo>
                  <a:lnTo>
                    <a:pt x="3228" y="2385"/>
                  </a:lnTo>
                  <a:lnTo>
                    <a:pt x="3448" y="2238"/>
                  </a:lnTo>
                  <a:lnTo>
                    <a:pt x="3632" y="2128"/>
                  </a:lnTo>
                  <a:lnTo>
                    <a:pt x="3852" y="2055"/>
                  </a:lnTo>
                  <a:lnTo>
                    <a:pt x="4108" y="1981"/>
                  </a:lnTo>
                  <a:lnTo>
                    <a:pt x="4328" y="1945"/>
                  </a:lnTo>
                  <a:lnTo>
                    <a:pt x="4549" y="1908"/>
                  </a:lnTo>
                  <a:lnTo>
                    <a:pt x="4695" y="2055"/>
                  </a:lnTo>
                  <a:lnTo>
                    <a:pt x="4879" y="2165"/>
                  </a:lnTo>
                  <a:lnTo>
                    <a:pt x="5135" y="2348"/>
                  </a:lnTo>
                  <a:lnTo>
                    <a:pt x="5356" y="2568"/>
                  </a:lnTo>
                  <a:lnTo>
                    <a:pt x="5466" y="2715"/>
                  </a:lnTo>
                  <a:lnTo>
                    <a:pt x="5539" y="2898"/>
                  </a:lnTo>
                  <a:lnTo>
                    <a:pt x="5649" y="3229"/>
                  </a:lnTo>
                  <a:lnTo>
                    <a:pt x="5722" y="3559"/>
                  </a:lnTo>
                  <a:lnTo>
                    <a:pt x="5686" y="3926"/>
                  </a:lnTo>
                  <a:lnTo>
                    <a:pt x="5612" y="4256"/>
                  </a:lnTo>
                  <a:lnTo>
                    <a:pt x="5466" y="4549"/>
                  </a:lnTo>
                  <a:lnTo>
                    <a:pt x="5062" y="5063"/>
                  </a:lnTo>
                  <a:lnTo>
                    <a:pt x="4879" y="5319"/>
                  </a:lnTo>
                  <a:lnTo>
                    <a:pt x="4732" y="5613"/>
                  </a:lnTo>
                  <a:lnTo>
                    <a:pt x="4659" y="5943"/>
                  </a:lnTo>
                  <a:lnTo>
                    <a:pt x="4659" y="6090"/>
                  </a:lnTo>
                  <a:lnTo>
                    <a:pt x="4659" y="6273"/>
                  </a:lnTo>
                  <a:lnTo>
                    <a:pt x="4695" y="6420"/>
                  </a:lnTo>
                  <a:lnTo>
                    <a:pt x="4769" y="6567"/>
                  </a:lnTo>
                  <a:lnTo>
                    <a:pt x="4805" y="6677"/>
                  </a:lnTo>
                  <a:lnTo>
                    <a:pt x="4915" y="6787"/>
                  </a:lnTo>
                  <a:lnTo>
                    <a:pt x="5135" y="6933"/>
                  </a:lnTo>
                  <a:lnTo>
                    <a:pt x="5392" y="7007"/>
                  </a:lnTo>
                  <a:lnTo>
                    <a:pt x="5649" y="7043"/>
                  </a:lnTo>
                  <a:lnTo>
                    <a:pt x="5942" y="7007"/>
                  </a:lnTo>
                  <a:lnTo>
                    <a:pt x="6199" y="6933"/>
                  </a:lnTo>
                  <a:lnTo>
                    <a:pt x="6456" y="6823"/>
                  </a:lnTo>
                  <a:lnTo>
                    <a:pt x="6676" y="6677"/>
                  </a:lnTo>
                  <a:lnTo>
                    <a:pt x="6896" y="6457"/>
                  </a:lnTo>
                  <a:lnTo>
                    <a:pt x="7043" y="6200"/>
                  </a:lnTo>
                  <a:lnTo>
                    <a:pt x="7226" y="5980"/>
                  </a:lnTo>
                  <a:lnTo>
                    <a:pt x="7667" y="5246"/>
                  </a:lnTo>
                  <a:lnTo>
                    <a:pt x="7887" y="4879"/>
                  </a:lnTo>
                  <a:lnTo>
                    <a:pt x="8107" y="4476"/>
                  </a:lnTo>
                  <a:lnTo>
                    <a:pt x="8143" y="4402"/>
                  </a:lnTo>
                  <a:lnTo>
                    <a:pt x="8107" y="4329"/>
                  </a:lnTo>
                  <a:lnTo>
                    <a:pt x="8070" y="4256"/>
                  </a:lnTo>
                  <a:lnTo>
                    <a:pt x="8033" y="4182"/>
                  </a:lnTo>
                  <a:lnTo>
                    <a:pt x="7777" y="4182"/>
                  </a:lnTo>
                  <a:lnTo>
                    <a:pt x="7703" y="4256"/>
                  </a:lnTo>
                  <a:lnTo>
                    <a:pt x="7520" y="4586"/>
                  </a:lnTo>
                  <a:lnTo>
                    <a:pt x="7300" y="4879"/>
                  </a:lnTo>
                  <a:lnTo>
                    <a:pt x="6933" y="5540"/>
                  </a:lnTo>
                  <a:lnTo>
                    <a:pt x="6749" y="5796"/>
                  </a:lnTo>
                  <a:lnTo>
                    <a:pt x="6566" y="6053"/>
                  </a:lnTo>
                  <a:lnTo>
                    <a:pt x="6383" y="6273"/>
                  </a:lnTo>
                  <a:lnTo>
                    <a:pt x="6126" y="6493"/>
                  </a:lnTo>
                  <a:lnTo>
                    <a:pt x="5942" y="6567"/>
                  </a:lnTo>
                  <a:lnTo>
                    <a:pt x="5796" y="6603"/>
                  </a:lnTo>
                  <a:lnTo>
                    <a:pt x="5612" y="6567"/>
                  </a:lnTo>
                  <a:lnTo>
                    <a:pt x="5466" y="6530"/>
                  </a:lnTo>
                  <a:lnTo>
                    <a:pt x="5319" y="6457"/>
                  </a:lnTo>
                  <a:lnTo>
                    <a:pt x="5209" y="6347"/>
                  </a:lnTo>
                  <a:lnTo>
                    <a:pt x="5135" y="6200"/>
                  </a:lnTo>
                  <a:lnTo>
                    <a:pt x="5099" y="6016"/>
                  </a:lnTo>
                  <a:lnTo>
                    <a:pt x="5135" y="5833"/>
                  </a:lnTo>
                  <a:lnTo>
                    <a:pt x="5172" y="5686"/>
                  </a:lnTo>
                  <a:lnTo>
                    <a:pt x="5356" y="5393"/>
                  </a:lnTo>
                  <a:lnTo>
                    <a:pt x="5759" y="4879"/>
                  </a:lnTo>
                  <a:lnTo>
                    <a:pt x="5906" y="4659"/>
                  </a:lnTo>
                  <a:lnTo>
                    <a:pt x="6016" y="4402"/>
                  </a:lnTo>
                  <a:lnTo>
                    <a:pt x="6126" y="4146"/>
                  </a:lnTo>
                  <a:lnTo>
                    <a:pt x="6163" y="3889"/>
                  </a:lnTo>
                  <a:lnTo>
                    <a:pt x="6163" y="3632"/>
                  </a:lnTo>
                  <a:lnTo>
                    <a:pt x="6163" y="3339"/>
                  </a:lnTo>
                  <a:lnTo>
                    <a:pt x="6089" y="3082"/>
                  </a:lnTo>
                  <a:lnTo>
                    <a:pt x="6016" y="2825"/>
                  </a:lnTo>
                  <a:lnTo>
                    <a:pt x="5832" y="2532"/>
                  </a:lnTo>
                  <a:lnTo>
                    <a:pt x="5576" y="2165"/>
                  </a:lnTo>
                  <a:lnTo>
                    <a:pt x="5429" y="2018"/>
                  </a:lnTo>
                  <a:lnTo>
                    <a:pt x="5282" y="1908"/>
                  </a:lnTo>
                  <a:lnTo>
                    <a:pt x="5099" y="1798"/>
                  </a:lnTo>
                  <a:lnTo>
                    <a:pt x="4915" y="1725"/>
                  </a:lnTo>
                  <a:lnTo>
                    <a:pt x="4915" y="1688"/>
                  </a:lnTo>
                  <a:lnTo>
                    <a:pt x="4915" y="1468"/>
                  </a:lnTo>
                  <a:lnTo>
                    <a:pt x="4989" y="1321"/>
                  </a:lnTo>
                  <a:lnTo>
                    <a:pt x="5062" y="1174"/>
                  </a:lnTo>
                  <a:lnTo>
                    <a:pt x="5172" y="1028"/>
                  </a:lnTo>
                  <a:lnTo>
                    <a:pt x="5319" y="918"/>
                  </a:lnTo>
                  <a:lnTo>
                    <a:pt x="5502" y="844"/>
                  </a:lnTo>
                  <a:lnTo>
                    <a:pt x="5686" y="808"/>
                  </a:lnTo>
                  <a:lnTo>
                    <a:pt x="5869" y="771"/>
                  </a:lnTo>
                  <a:lnTo>
                    <a:pt x="6016" y="771"/>
                  </a:lnTo>
                  <a:lnTo>
                    <a:pt x="6199" y="808"/>
                  </a:lnTo>
                  <a:lnTo>
                    <a:pt x="6529" y="918"/>
                  </a:lnTo>
                  <a:lnTo>
                    <a:pt x="7190" y="1211"/>
                  </a:lnTo>
                  <a:lnTo>
                    <a:pt x="7080" y="1321"/>
                  </a:lnTo>
                  <a:lnTo>
                    <a:pt x="7043" y="1431"/>
                  </a:lnTo>
                  <a:lnTo>
                    <a:pt x="7043" y="1541"/>
                  </a:lnTo>
                  <a:lnTo>
                    <a:pt x="7043" y="1651"/>
                  </a:lnTo>
                  <a:lnTo>
                    <a:pt x="7153" y="1871"/>
                  </a:lnTo>
                  <a:lnTo>
                    <a:pt x="7300" y="2018"/>
                  </a:lnTo>
                  <a:lnTo>
                    <a:pt x="7446" y="2165"/>
                  </a:lnTo>
                  <a:lnTo>
                    <a:pt x="7556" y="2275"/>
                  </a:lnTo>
                  <a:lnTo>
                    <a:pt x="7446" y="2495"/>
                  </a:lnTo>
                  <a:lnTo>
                    <a:pt x="7263" y="3045"/>
                  </a:lnTo>
                  <a:lnTo>
                    <a:pt x="7153" y="3265"/>
                  </a:lnTo>
                  <a:lnTo>
                    <a:pt x="7043" y="3485"/>
                  </a:lnTo>
                  <a:lnTo>
                    <a:pt x="6933" y="3705"/>
                  </a:lnTo>
                  <a:lnTo>
                    <a:pt x="6896" y="3926"/>
                  </a:lnTo>
                  <a:lnTo>
                    <a:pt x="6896" y="3999"/>
                  </a:lnTo>
                  <a:lnTo>
                    <a:pt x="6970" y="4036"/>
                  </a:lnTo>
                  <a:lnTo>
                    <a:pt x="7043" y="4072"/>
                  </a:lnTo>
                  <a:lnTo>
                    <a:pt x="7116" y="4036"/>
                  </a:lnTo>
                  <a:lnTo>
                    <a:pt x="7263" y="3889"/>
                  </a:lnTo>
                  <a:lnTo>
                    <a:pt x="7410" y="3705"/>
                  </a:lnTo>
                  <a:lnTo>
                    <a:pt x="7593" y="3265"/>
                  </a:lnTo>
                  <a:lnTo>
                    <a:pt x="7777" y="2715"/>
                  </a:lnTo>
                  <a:lnTo>
                    <a:pt x="7813" y="2458"/>
                  </a:lnTo>
                  <a:lnTo>
                    <a:pt x="7813" y="2422"/>
                  </a:lnTo>
                  <a:lnTo>
                    <a:pt x="8363" y="2678"/>
                  </a:lnTo>
                  <a:lnTo>
                    <a:pt x="8584" y="2862"/>
                  </a:lnTo>
                  <a:lnTo>
                    <a:pt x="8694" y="3009"/>
                  </a:lnTo>
                  <a:lnTo>
                    <a:pt x="8804" y="3155"/>
                  </a:lnTo>
                  <a:lnTo>
                    <a:pt x="8877" y="3302"/>
                  </a:lnTo>
                  <a:lnTo>
                    <a:pt x="8877" y="3449"/>
                  </a:lnTo>
                  <a:lnTo>
                    <a:pt x="8840" y="3595"/>
                  </a:lnTo>
                  <a:lnTo>
                    <a:pt x="8694" y="3705"/>
                  </a:lnTo>
                  <a:lnTo>
                    <a:pt x="8620" y="3779"/>
                  </a:lnTo>
                  <a:lnTo>
                    <a:pt x="8584" y="3852"/>
                  </a:lnTo>
                  <a:lnTo>
                    <a:pt x="8584" y="3926"/>
                  </a:lnTo>
                  <a:lnTo>
                    <a:pt x="8620" y="3999"/>
                  </a:lnTo>
                  <a:lnTo>
                    <a:pt x="8657" y="4072"/>
                  </a:lnTo>
                  <a:lnTo>
                    <a:pt x="8730" y="4109"/>
                  </a:lnTo>
                  <a:lnTo>
                    <a:pt x="8840" y="4109"/>
                  </a:lnTo>
                  <a:lnTo>
                    <a:pt x="8914" y="4072"/>
                  </a:lnTo>
                  <a:lnTo>
                    <a:pt x="9097" y="3926"/>
                  </a:lnTo>
                  <a:lnTo>
                    <a:pt x="9207" y="3779"/>
                  </a:lnTo>
                  <a:lnTo>
                    <a:pt x="9281" y="3595"/>
                  </a:lnTo>
                  <a:lnTo>
                    <a:pt x="9281" y="3412"/>
                  </a:lnTo>
                  <a:lnTo>
                    <a:pt x="9281" y="3192"/>
                  </a:lnTo>
                  <a:lnTo>
                    <a:pt x="9207" y="3009"/>
                  </a:lnTo>
                  <a:lnTo>
                    <a:pt x="9097" y="2825"/>
                  </a:lnTo>
                  <a:lnTo>
                    <a:pt x="8987" y="2642"/>
                  </a:lnTo>
                  <a:lnTo>
                    <a:pt x="8804" y="2458"/>
                  </a:lnTo>
                  <a:lnTo>
                    <a:pt x="8584" y="2348"/>
                  </a:lnTo>
                  <a:lnTo>
                    <a:pt x="8107" y="2091"/>
                  </a:lnTo>
                  <a:lnTo>
                    <a:pt x="7887" y="1981"/>
                  </a:lnTo>
                  <a:lnTo>
                    <a:pt x="7593" y="1798"/>
                  </a:lnTo>
                  <a:lnTo>
                    <a:pt x="7446" y="1651"/>
                  </a:lnTo>
                  <a:lnTo>
                    <a:pt x="7373" y="1541"/>
                  </a:lnTo>
                  <a:lnTo>
                    <a:pt x="7336" y="1431"/>
                  </a:lnTo>
                  <a:lnTo>
                    <a:pt x="7373" y="1284"/>
                  </a:lnTo>
                  <a:lnTo>
                    <a:pt x="7483" y="1358"/>
                  </a:lnTo>
                  <a:lnTo>
                    <a:pt x="7556" y="1358"/>
                  </a:lnTo>
                  <a:lnTo>
                    <a:pt x="7593" y="1321"/>
                  </a:lnTo>
                  <a:lnTo>
                    <a:pt x="7630" y="1248"/>
                  </a:lnTo>
                  <a:lnTo>
                    <a:pt x="7703" y="1138"/>
                  </a:lnTo>
                  <a:lnTo>
                    <a:pt x="7813" y="954"/>
                  </a:lnTo>
                  <a:lnTo>
                    <a:pt x="7923" y="808"/>
                  </a:lnTo>
                  <a:lnTo>
                    <a:pt x="8107" y="698"/>
                  </a:lnTo>
                  <a:lnTo>
                    <a:pt x="8290" y="624"/>
                  </a:lnTo>
                  <a:lnTo>
                    <a:pt x="8474" y="588"/>
                  </a:lnTo>
                  <a:lnTo>
                    <a:pt x="8694" y="551"/>
                  </a:lnTo>
                  <a:lnTo>
                    <a:pt x="9060" y="514"/>
                  </a:lnTo>
                  <a:close/>
                  <a:moveTo>
                    <a:pt x="13279" y="9318"/>
                  </a:moveTo>
                  <a:lnTo>
                    <a:pt x="13426" y="9428"/>
                  </a:lnTo>
                  <a:lnTo>
                    <a:pt x="13426" y="9464"/>
                  </a:lnTo>
                  <a:lnTo>
                    <a:pt x="13352" y="9464"/>
                  </a:lnTo>
                  <a:lnTo>
                    <a:pt x="13242" y="9538"/>
                  </a:lnTo>
                  <a:lnTo>
                    <a:pt x="12985" y="9868"/>
                  </a:lnTo>
                  <a:lnTo>
                    <a:pt x="12692" y="10198"/>
                  </a:lnTo>
                  <a:lnTo>
                    <a:pt x="12362" y="10492"/>
                  </a:lnTo>
                  <a:lnTo>
                    <a:pt x="12032" y="10748"/>
                  </a:lnTo>
                  <a:lnTo>
                    <a:pt x="11445" y="11078"/>
                  </a:lnTo>
                  <a:lnTo>
                    <a:pt x="10858" y="11409"/>
                  </a:lnTo>
                  <a:lnTo>
                    <a:pt x="10638" y="11372"/>
                  </a:lnTo>
                  <a:lnTo>
                    <a:pt x="10418" y="11299"/>
                  </a:lnTo>
                  <a:lnTo>
                    <a:pt x="10234" y="11188"/>
                  </a:lnTo>
                  <a:lnTo>
                    <a:pt x="10051" y="11078"/>
                  </a:lnTo>
                  <a:lnTo>
                    <a:pt x="10491" y="11005"/>
                  </a:lnTo>
                  <a:lnTo>
                    <a:pt x="10895" y="10858"/>
                  </a:lnTo>
                  <a:lnTo>
                    <a:pt x="11298" y="10675"/>
                  </a:lnTo>
                  <a:lnTo>
                    <a:pt x="11702" y="10492"/>
                  </a:lnTo>
                  <a:lnTo>
                    <a:pt x="12142" y="10235"/>
                  </a:lnTo>
                  <a:lnTo>
                    <a:pt x="12545" y="9941"/>
                  </a:lnTo>
                  <a:lnTo>
                    <a:pt x="12912" y="9648"/>
                  </a:lnTo>
                  <a:lnTo>
                    <a:pt x="13279" y="9318"/>
                  </a:lnTo>
                  <a:close/>
                  <a:moveTo>
                    <a:pt x="13609" y="9648"/>
                  </a:moveTo>
                  <a:lnTo>
                    <a:pt x="13719" y="9795"/>
                  </a:lnTo>
                  <a:lnTo>
                    <a:pt x="13792" y="9978"/>
                  </a:lnTo>
                  <a:lnTo>
                    <a:pt x="13939" y="10345"/>
                  </a:lnTo>
                  <a:lnTo>
                    <a:pt x="13939" y="10602"/>
                  </a:lnTo>
                  <a:lnTo>
                    <a:pt x="13939" y="10858"/>
                  </a:lnTo>
                  <a:lnTo>
                    <a:pt x="13866" y="10968"/>
                  </a:lnTo>
                  <a:lnTo>
                    <a:pt x="13829" y="10932"/>
                  </a:lnTo>
                  <a:lnTo>
                    <a:pt x="13719" y="10932"/>
                  </a:lnTo>
                  <a:lnTo>
                    <a:pt x="13719" y="10968"/>
                  </a:lnTo>
                  <a:lnTo>
                    <a:pt x="13609" y="11188"/>
                  </a:lnTo>
                  <a:lnTo>
                    <a:pt x="12765" y="11299"/>
                  </a:lnTo>
                  <a:lnTo>
                    <a:pt x="12912" y="11188"/>
                  </a:lnTo>
                  <a:lnTo>
                    <a:pt x="13316" y="10895"/>
                  </a:lnTo>
                  <a:lnTo>
                    <a:pt x="13682" y="10565"/>
                  </a:lnTo>
                  <a:lnTo>
                    <a:pt x="13756" y="10492"/>
                  </a:lnTo>
                  <a:lnTo>
                    <a:pt x="13756" y="10381"/>
                  </a:lnTo>
                  <a:lnTo>
                    <a:pt x="13719" y="10308"/>
                  </a:lnTo>
                  <a:lnTo>
                    <a:pt x="13609" y="10271"/>
                  </a:lnTo>
                  <a:lnTo>
                    <a:pt x="13536" y="10271"/>
                  </a:lnTo>
                  <a:lnTo>
                    <a:pt x="13462" y="10308"/>
                  </a:lnTo>
                  <a:lnTo>
                    <a:pt x="13059" y="10638"/>
                  </a:lnTo>
                  <a:lnTo>
                    <a:pt x="12655" y="10968"/>
                  </a:lnTo>
                  <a:lnTo>
                    <a:pt x="12398" y="11152"/>
                  </a:lnTo>
                  <a:lnTo>
                    <a:pt x="12325" y="11225"/>
                  </a:lnTo>
                  <a:lnTo>
                    <a:pt x="12252" y="11372"/>
                  </a:lnTo>
                  <a:lnTo>
                    <a:pt x="11665" y="11409"/>
                  </a:lnTo>
                  <a:lnTo>
                    <a:pt x="11481" y="11445"/>
                  </a:lnTo>
                  <a:lnTo>
                    <a:pt x="11775" y="11299"/>
                  </a:lnTo>
                  <a:lnTo>
                    <a:pt x="12068" y="11115"/>
                  </a:lnTo>
                  <a:lnTo>
                    <a:pt x="12362" y="10932"/>
                  </a:lnTo>
                  <a:lnTo>
                    <a:pt x="12655" y="10748"/>
                  </a:lnTo>
                  <a:lnTo>
                    <a:pt x="12912" y="10492"/>
                  </a:lnTo>
                  <a:lnTo>
                    <a:pt x="13132" y="10271"/>
                  </a:lnTo>
                  <a:lnTo>
                    <a:pt x="13352" y="10015"/>
                  </a:lnTo>
                  <a:lnTo>
                    <a:pt x="13572" y="9721"/>
                  </a:lnTo>
                  <a:lnTo>
                    <a:pt x="13609" y="9648"/>
                  </a:lnTo>
                  <a:close/>
                  <a:moveTo>
                    <a:pt x="9060" y="1"/>
                  </a:moveTo>
                  <a:lnTo>
                    <a:pt x="8804" y="37"/>
                  </a:lnTo>
                  <a:lnTo>
                    <a:pt x="8547" y="37"/>
                  </a:lnTo>
                  <a:lnTo>
                    <a:pt x="8290" y="111"/>
                  </a:lnTo>
                  <a:lnTo>
                    <a:pt x="8033" y="184"/>
                  </a:lnTo>
                  <a:lnTo>
                    <a:pt x="7813" y="294"/>
                  </a:lnTo>
                  <a:lnTo>
                    <a:pt x="7593" y="441"/>
                  </a:lnTo>
                  <a:lnTo>
                    <a:pt x="7410" y="624"/>
                  </a:lnTo>
                  <a:lnTo>
                    <a:pt x="7300" y="844"/>
                  </a:lnTo>
                  <a:lnTo>
                    <a:pt x="6896" y="624"/>
                  </a:lnTo>
                  <a:lnTo>
                    <a:pt x="6493" y="441"/>
                  </a:lnTo>
                  <a:lnTo>
                    <a:pt x="6273" y="367"/>
                  </a:lnTo>
                  <a:lnTo>
                    <a:pt x="6053" y="331"/>
                  </a:lnTo>
                  <a:lnTo>
                    <a:pt x="5612" y="331"/>
                  </a:lnTo>
                  <a:lnTo>
                    <a:pt x="5392" y="404"/>
                  </a:lnTo>
                  <a:lnTo>
                    <a:pt x="5209" y="477"/>
                  </a:lnTo>
                  <a:lnTo>
                    <a:pt x="5025" y="588"/>
                  </a:lnTo>
                  <a:lnTo>
                    <a:pt x="4842" y="734"/>
                  </a:lnTo>
                  <a:lnTo>
                    <a:pt x="4695" y="881"/>
                  </a:lnTo>
                  <a:lnTo>
                    <a:pt x="4585" y="1064"/>
                  </a:lnTo>
                  <a:lnTo>
                    <a:pt x="4512" y="1248"/>
                  </a:lnTo>
                  <a:lnTo>
                    <a:pt x="4475" y="1468"/>
                  </a:lnTo>
                  <a:lnTo>
                    <a:pt x="4182" y="1505"/>
                  </a:lnTo>
                  <a:lnTo>
                    <a:pt x="3888" y="1541"/>
                  </a:lnTo>
                  <a:lnTo>
                    <a:pt x="3595" y="1651"/>
                  </a:lnTo>
                  <a:lnTo>
                    <a:pt x="3338" y="1798"/>
                  </a:lnTo>
                  <a:lnTo>
                    <a:pt x="3081" y="1945"/>
                  </a:lnTo>
                  <a:lnTo>
                    <a:pt x="2861" y="2091"/>
                  </a:lnTo>
                  <a:lnTo>
                    <a:pt x="2641" y="2312"/>
                  </a:lnTo>
                  <a:lnTo>
                    <a:pt x="2421" y="2532"/>
                  </a:lnTo>
                  <a:lnTo>
                    <a:pt x="2238" y="2788"/>
                  </a:lnTo>
                  <a:lnTo>
                    <a:pt x="2091" y="3082"/>
                  </a:lnTo>
                  <a:lnTo>
                    <a:pt x="1981" y="3155"/>
                  </a:lnTo>
                  <a:lnTo>
                    <a:pt x="1834" y="3229"/>
                  </a:lnTo>
                  <a:lnTo>
                    <a:pt x="1504" y="3375"/>
                  </a:lnTo>
                  <a:lnTo>
                    <a:pt x="1211" y="3559"/>
                  </a:lnTo>
                  <a:lnTo>
                    <a:pt x="954" y="3779"/>
                  </a:lnTo>
                  <a:lnTo>
                    <a:pt x="697" y="3999"/>
                  </a:lnTo>
                  <a:lnTo>
                    <a:pt x="477" y="4256"/>
                  </a:lnTo>
                  <a:lnTo>
                    <a:pt x="330" y="4512"/>
                  </a:lnTo>
                  <a:lnTo>
                    <a:pt x="183" y="4769"/>
                  </a:lnTo>
                  <a:lnTo>
                    <a:pt x="73" y="5063"/>
                  </a:lnTo>
                  <a:lnTo>
                    <a:pt x="37" y="5319"/>
                  </a:lnTo>
                  <a:lnTo>
                    <a:pt x="0" y="5613"/>
                  </a:lnTo>
                  <a:lnTo>
                    <a:pt x="0" y="5906"/>
                  </a:lnTo>
                  <a:lnTo>
                    <a:pt x="73" y="6200"/>
                  </a:lnTo>
                  <a:lnTo>
                    <a:pt x="183" y="6493"/>
                  </a:lnTo>
                  <a:lnTo>
                    <a:pt x="294" y="6713"/>
                  </a:lnTo>
                  <a:lnTo>
                    <a:pt x="440" y="6933"/>
                  </a:lnTo>
                  <a:lnTo>
                    <a:pt x="660" y="7117"/>
                  </a:lnTo>
                  <a:lnTo>
                    <a:pt x="880" y="7300"/>
                  </a:lnTo>
                  <a:lnTo>
                    <a:pt x="1064" y="7374"/>
                  </a:lnTo>
                  <a:lnTo>
                    <a:pt x="1027" y="7594"/>
                  </a:lnTo>
                  <a:lnTo>
                    <a:pt x="1027" y="7814"/>
                  </a:lnTo>
                  <a:lnTo>
                    <a:pt x="1064" y="8034"/>
                  </a:lnTo>
                  <a:lnTo>
                    <a:pt x="1101" y="8217"/>
                  </a:lnTo>
                  <a:lnTo>
                    <a:pt x="1174" y="8437"/>
                  </a:lnTo>
                  <a:lnTo>
                    <a:pt x="1284" y="8621"/>
                  </a:lnTo>
                  <a:lnTo>
                    <a:pt x="1431" y="8804"/>
                  </a:lnTo>
                  <a:lnTo>
                    <a:pt x="1614" y="8988"/>
                  </a:lnTo>
                  <a:lnTo>
                    <a:pt x="1797" y="9098"/>
                  </a:lnTo>
                  <a:lnTo>
                    <a:pt x="1981" y="9208"/>
                  </a:lnTo>
                  <a:lnTo>
                    <a:pt x="2201" y="9281"/>
                  </a:lnTo>
                  <a:lnTo>
                    <a:pt x="2421" y="9318"/>
                  </a:lnTo>
                  <a:lnTo>
                    <a:pt x="2641" y="9354"/>
                  </a:lnTo>
                  <a:lnTo>
                    <a:pt x="2861" y="9318"/>
                  </a:lnTo>
                  <a:lnTo>
                    <a:pt x="3081" y="9281"/>
                  </a:lnTo>
                  <a:lnTo>
                    <a:pt x="3301" y="9208"/>
                  </a:lnTo>
                  <a:lnTo>
                    <a:pt x="3375" y="9354"/>
                  </a:lnTo>
                  <a:lnTo>
                    <a:pt x="3448" y="9501"/>
                  </a:lnTo>
                  <a:lnTo>
                    <a:pt x="3595" y="9648"/>
                  </a:lnTo>
                  <a:lnTo>
                    <a:pt x="3742" y="9758"/>
                  </a:lnTo>
                  <a:lnTo>
                    <a:pt x="3925" y="9868"/>
                  </a:lnTo>
                  <a:lnTo>
                    <a:pt x="4108" y="9905"/>
                  </a:lnTo>
                  <a:lnTo>
                    <a:pt x="4292" y="9941"/>
                  </a:lnTo>
                  <a:lnTo>
                    <a:pt x="4475" y="9941"/>
                  </a:lnTo>
                  <a:lnTo>
                    <a:pt x="4842" y="9905"/>
                  </a:lnTo>
                  <a:lnTo>
                    <a:pt x="5246" y="9795"/>
                  </a:lnTo>
                  <a:lnTo>
                    <a:pt x="5686" y="9648"/>
                  </a:lnTo>
                  <a:lnTo>
                    <a:pt x="6163" y="9574"/>
                  </a:lnTo>
                  <a:lnTo>
                    <a:pt x="6603" y="9574"/>
                  </a:lnTo>
                  <a:lnTo>
                    <a:pt x="7080" y="9611"/>
                  </a:lnTo>
                  <a:lnTo>
                    <a:pt x="7446" y="9648"/>
                  </a:lnTo>
                  <a:lnTo>
                    <a:pt x="7630" y="9648"/>
                  </a:lnTo>
                  <a:lnTo>
                    <a:pt x="7813" y="9611"/>
                  </a:lnTo>
                  <a:lnTo>
                    <a:pt x="7960" y="9721"/>
                  </a:lnTo>
                  <a:lnTo>
                    <a:pt x="8143" y="9795"/>
                  </a:lnTo>
                  <a:lnTo>
                    <a:pt x="8327" y="9831"/>
                  </a:lnTo>
                  <a:lnTo>
                    <a:pt x="8547" y="9868"/>
                  </a:lnTo>
                  <a:lnTo>
                    <a:pt x="9024" y="9905"/>
                  </a:lnTo>
                  <a:lnTo>
                    <a:pt x="9391" y="9868"/>
                  </a:lnTo>
                  <a:lnTo>
                    <a:pt x="9501" y="9868"/>
                  </a:lnTo>
                  <a:lnTo>
                    <a:pt x="9354" y="10161"/>
                  </a:lnTo>
                  <a:lnTo>
                    <a:pt x="9317" y="10308"/>
                  </a:lnTo>
                  <a:lnTo>
                    <a:pt x="9281" y="10492"/>
                  </a:lnTo>
                  <a:lnTo>
                    <a:pt x="9317" y="10638"/>
                  </a:lnTo>
                  <a:lnTo>
                    <a:pt x="9354" y="10785"/>
                  </a:lnTo>
                  <a:lnTo>
                    <a:pt x="9464" y="11078"/>
                  </a:lnTo>
                  <a:lnTo>
                    <a:pt x="9647" y="11335"/>
                  </a:lnTo>
                  <a:lnTo>
                    <a:pt x="9831" y="11519"/>
                  </a:lnTo>
                  <a:lnTo>
                    <a:pt x="9977" y="11629"/>
                  </a:lnTo>
                  <a:lnTo>
                    <a:pt x="10198" y="11739"/>
                  </a:lnTo>
                  <a:lnTo>
                    <a:pt x="10381" y="11812"/>
                  </a:lnTo>
                  <a:lnTo>
                    <a:pt x="10821" y="11922"/>
                  </a:lnTo>
                  <a:lnTo>
                    <a:pt x="11298" y="11959"/>
                  </a:lnTo>
                  <a:lnTo>
                    <a:pt x="11775" y="11922"/>
                  </a:lnTo>
                  <a:lnTo>
                    <a:pt x="12215" y="11885"/>
                  </a:lnTo>
                  <a:lnTo>
                    <a:pt x="13095" y="11775"/>
                  </a:lnTo>
                  <a:lnTo>
                    <a:pt x="13939" y="11665"/>
                  </a:lnTo>
                  <a:lnTo>
                    <a:pt x="14343" y="11555"/>
                  </a:lnTo>
                  <a:lnTo>
                    <a:pt x="14746" y="11409"/>
                  </a:lnTo>
                  <a:lnTo>
                    <a:pt x="15076" y="11262"/>
                  </a:lnTo>
                  <a:lnTo>
                    <a:pt x="15370" y="11042"/>
                  </a:lnTo>
                  <a:lnTo>
                    <a:pt x="15626" y="10785"/>
                  </a:lnTo>
                  <a:lnTo>
                    <a:pt x="15847" y="10528"/>
                  </a:lnTo>
                  <a:lnTo>
                    <a:pt x="16030" y="10235"/>
                  </a:lnTo>
                  <a:lnTo>
                    <a:pt x="16213" y="9941"/>
                  </a:lnTo>
                  <a:lnTo>
                    <a:pt x="16360" y="9648"/>
                  </a:lnTo>
                  <a:lnTo>
                    <a:pt x="16433" y="9318"/>
                  </a:lnTo>
                  <a:lnTo>
                    <a:pt x="16507" y="8988"/>
                  </a:lnTo>
                  <a:lnTo>
                    <a:pt x="16543" y="8657"/>
                  </a:lnTo>
                  <a:lnTo>
                    <a:pt x="16507" y="8327"/>
                  </a:lnTo>
                  <a:lnTo>
                    <a:pt x="16470" y="7997"/>
                  </a:lnTo>
                  <a:lnTo>
                    <a:pt x="16690" y="7447"/>
                  </a:lnTo>
                  <a:lnTo>
                    <a:pt x="16837" y="6933"/>
                  </a:lnTo>
                  <a:lnTo>
                    <a:pt x="16910" y="6347"/>
                  </a:lnTo>
                  <a:lnTo>
                    <a:pt x="16910" y="5796"/>
                  </a:lnTo>
                  <a:lnTo>
                    <a:pt x="16837" y="5429"/>
                  </a:lnTo>
                  <a:lnTo>
                    <a:pt x="16727" y="5063"/>
                  </a:lnTo>
                  <a:lnTo>
                    <a:pt x="16654" y="4916"/>
                  </a:lnTo>
                  <a:lnTo>
                    <a:pt x="16543" y="4769"/>
                  </a:lnTo>
                  <a:lnTo>
                    <a:pt x="16397" y="4659"/>
                  </a:lnTo>
                  <a:lnTo>
                    <a:pt x="16250" y="4586"/>
                  </a:lnTo>
                  <a:lnTo>
                    <a:pt x="16250" y="4146"/>
                  </a:lnTo>
                  <a:lnTo>
                    <a:pt x="16177" y="3742"/>
                  </a:lnTo>
                  <a:lnTo>
                    <a:pt x="16030" y="3375"/>
                  </a:lnTo>
                  <a:lnTo>
                    <a:pt x="15773" y="3009"/>
                  </a:lnTo>
                  <a:lnTo>
                    <a:pt x="15626" y="2825"/>
                  </a:lnTo>
                  <a:lnTo>
                    <a:pt x="15443" y="2642"/>
                  </a:lnTo>
                  <a:lnTo>
                    <a:pt x="15223" y="2495"/>
                  </a:lnTo>
                  <a:lnTo>
                    <a:pt x="15003" y="2385"/>
                  </a:lnTo>
                  <a:lnTo>
                    <a:pt x="14746" y="2238"/>
                  </a:lnTo>
                  <a:lnTo>
                    <a:pt x="14526" y="2055"/>
                  </a:lnTo>
                  <a:lnTo>
                    <a:pt x="14379" y="1835"/>
                  </a:lnTo>
                  <a:lnTo>
                    <a:pt x="14233" y="1578"/>
                  </a:lnTo>
                  <a:lnTo>
                    <a:pt x="14123" y="1358"/>
                  </a:lnTo>
                  <a:lnTo>
                    <a:pt x="13976" y="1138"/>
                  </a:lnTo>
                  <a:lnTo>
                    <a:pt x="13829" y="991"/>
                  </a:lnTo>
                  <a:lnTo>
                    <a:pt x="13682" y="808"/>
                  </a:lnTo>
                  <a:lnTo>
                    <a:pt x="13499" y="698"/>
                  </a:lnTo>
                  <a:lnTo>
                    <a:pt x="13279" y="588"/>
                  </a:lnTo>
                  <a:lnTo>
                    <a:pt x="13059" y="514"/>
                  </a:lnTo>
                  <a:lnTo>
                    <a:pt x="12802" y="441"/>
                  </a:lnTo>
                  <a:lnTo>
                    <a:pt x="12362" y="441"/>
                  </a:lnTo>
                  <a:lnTo>
                    <a:pt x="11885" y="477"/>
                  </a:lnTo>
                  <a:lnTo>
                    <a:pt x="11408" y="588"/>
                  </a:lnTo>
                  <a:lnTo>
                    <a:pt x="10968" y="698"/>
                  </a:lnTo>
                  <a:lnTo>
                    <a:pt x="10821" y="514"/>
                  </a:lnTo>
                  <a:lnTo>
                    <a:pt x="10601" y="331"/>
                  </a:lnTo>
                  <a:lnTo>
                    <a:pt x="10381" y="221"/>
                  </a:lnTo>
                  <a:lnTo>
                    <a:pt x="10124" y="147"/>
                  </a:lnTo>
                  <a:lnTo>
                    <a:pt x="9867" y="74"/>
                  </a:lnTo>
                  <a:lnTo>
                    <a:pt x="9574" y="37"/>
                  </a:lnTo>
                  <a:lnTo>
                    <a:pt x="9060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" name="Google Shape;355;p6"/>
            <p:cNvSpPr/>
            <p:nvPr/>
          </p:nvSpPr>
          <p:spPr>
            <a:xfrm>
              <a:off x="7121425" y="2437925"/>
              <a:ext cx="246700" cy="315500"/>
            </a:xfrm>
            <a:custGeom>
              <a:avLst/>
              <a:gdLst/>
              <a:ahLst/>
              <a:cxnLst/>
              <a:rect l="l" t="t" r="r" b="b"/>
              <a:pathLst>
                <a:path w="9868" h="12620" extrusionOk="0">
                  <a:moveTo>
                    <a:pt x="4182" y="661"/>
                  </a:moveTo>
                  <a:lnTo>
                    <a:pt x="4182" y="918"/>
                  </a:lnTo>
                  <a:lnTo>
                    <a:pt x="4182" y="1431"/>
                  </a:lnTo>
                  <a:lnTo>
                    <a:pt x="4145" y="2202"/>
                  </a:lnTo>
                  <a:lnTo>
                    <a:pt x="3925" y="2165"/>
                  </a:lnTo>
                  <a:lnTo>
                    <a:pt x="3962" y="2018"/>
                  </a:lnTo>
                  <a:lnTo>
                    <a:pt x="3962" y="1835"/>
                  </a:lnTo>
                  <a:lnTo>
                    <a:pt x="3889" y="1468"/>
                  </a:lnTo>
                  <a:lnTo>
                    <a:pt x="3852" y="1101"/>
                  </a:lnTo>
                  <a:lnTo>
                    <a:pt x="3889" y="918"/>
                  </a:lnTo>
                  <a:lnTo>
                    <a:pt x="3962" y="771"/>
                  </a:lnTo>
                  <a:lnTo>
                    <a:pt x="3999" y="698"/>
                  </a:lnTo>
                  <a:lnTo>
                    <a:pt x="4072" y="661"/>
                  </a:lnTo>
                  <a:close/>
                  <a:moveTo>
                    <a:pt x="1541" y="404"/>
                  </a:moveTo>
                  <a:lnTo>
                    <a:pt x="1578" y="441"/>
                  </a:lnTo>
                  <a:lnTo>
                    <a:pt x="1614" y="514"/>
                  </a:lnTo>
                  <a:lnTo>
                    <a:pt x="1614" y="1138"/>
                  </a:lnTo>
                  <a:lnTo>
                    <a:pt x="1688" y="2202"/>
                  </a:lnTo>
                  <a:lnTo>
                    <a:pt x="1284" y="2238"/>
                  </a:lnTo>
                  <a:lnTo>
                    <a:pt x="1211" y="2238"/>
                  </a:lnTo>
                  <a:lnTo>
                    <a:pt x="1211" y="1871"/>
                  </a:lnTo>
                  <a:lnTo>
                    <a:pt x="1174" y="1505"/>
                  </a:lnTo>
                  <a:lnTo>
                    <a:pt x="1211" y="1211"/>
                  </a:lnTo>
                  <a:lnTo>
                    <a:pt x="1248" y="954"/>
                  </a:lnTo>
                  <a:lnTo>
                    <a:pt x="1358" y="404"/>
                  </a:lnTo>
                  <a:close/>
                  <a:moveTo>
                    <a:pt x="3815" y="2678"/>
                  </a:moveTo>
                  <a:lnTo>
                    <a:pt x="4439" y="2715"/>
                  </a:lnTo>
                  <a:lnTo>
                    <a:pt x="5026" y="2789"/>
                  </a:lnTo>
                  <a:lnTo>
                    <a:pt x="5026" y="2825"/>
                  </a:lnTo>
                  <a:lnTo>
                    <a:pt x="5136" y="3485"/>
                  </a:lnTo>
                  <a:lnTo>
                    <a:pt x="3925" y="3559"/>
                  </a:lnTo>
                  <a:lnTo>
                    <a:pt x="2678" y="3632"/>
                  </a:lnTo>
                  <a:lnTo>
                    <a:pt x="1358" y="3669"/>
                  </a:lnTo>
                  <a:lnTo>
                    <a:pt x="917" y="3706"/>
                  </a:lnTo>
                  <a:lnTo>
                    <a:pt x="477" y="3742"/>
                  </a:lnTo>
                  <a:lnTo>
                    <a:pt x="441" y="3229"/>
                  </a:lnTo>
                  <a:lnTo>
                    <a:pt x="441" y="2972"/>
                  </a:lnTo>
                  <a:lnTo>
                    <a:pt x="404" y="2862"/>
                  </a:lnTo>
                  <a:lnTo>
                    <a:pt x="331" y="2752"/>
                  </a:lnTo>
                  <a:lnTo>
                    <a:pt x="587" y="2789"/>
                  </a:lnTo>
                  <a:lnTo>
                    <a:pt x="807" y="2789"/>
                  </a:lnTo>
                  <a:lnTo>
                    <a:pt x="1284" y="2752"/>
                  </a:lnTo>
                  <a:lnTo>
                    <a:pt x="1945" y="2678"/>
                  </a:lnTo>
                  <a:close/>
                  <a:moveTo>
                    <a:pt x="4916" y="3999"/>
                  </a:moveTo>
                  <a:lnTo>
                    <a:pt x="4989" y="4072"/>
                  </a:lnTo>
                  <a:lnTo>
                    <a:pt x="5136" y="4109"/>
                  </a:lnTo>
                  <a:lnTo>
                    <a:pt x="5209" y="4072"/>
                  </a:lnTo>
                  <a:lnTo>
                    <a:pt x="5246" y="4623"/>
                  </a:lnTo>
                  <a:lnTo>
                    <a:pt x="5209" y="5173"/>
                  </a:lnTo>
                  <a:lnTo>
                    <a:pt x="5173" y="5430"/>
                  </a:lnTo>
                  <a:lnTo>
                    <a:pt x="5099" y="5723"/>
                  </a:lnTo>
                  <a:lnTo>
                    <a:pt x="4989" y="5980"/>
                  </a:lnTo>
                  <a:lnTo>
                    <a:pt x="4806" y="6200"/>
                  </a:lnTo>
                  <a:lnTo>
                    <a:pt x="4659" y="6310"/>
                  </a:lnTo>
                  <a:lnTo>
                    <a:pt x="4476" y="6420"/>
                  </a:lnTo>
                  <a:lnTo>
                    <a:pt x="4292" y="6457"/>
                  </a:lnTo>
                  <a:lnTo>
                    <a:pt x="4072" y="6493"/>
                  </a:lnTo>
                  <a:lnTo>
                    <a:pt x="3632" y="6530"/>
                  </a:lnTo>
                  <a:lnTo>
                    <a:pt x="3265" y="6567"/>
                  </a:lnTo>
                  <a:lnTo>
                    <a:pt x="2605" y="6567"/>
                  </a:lnTo>
                  <a:lnTo>
                    <a:pt x="2642" y="6493"/>
                  </a:lnTo>
                  <a:lnTo>
                    <a:pt x="2678" y="6383"/>
                  </a:lnTo>
                  <a:lnTo>
                    <a:pt x="2788" y="6310"/>
                  </a:lnTo>
                  <a:lnTo>
                    <a:pt x="2825" y="6273"/>
                  </a:lnTo>
                  <a:lnTo>
                    <a:pt x="2825" y="6237"/>
                  </a:lnTo>
                  <a:lnTo>
                    <a:pt x="2788" y="6200"/>
                  </a:lnTo>
                  <a:lnTo>
                    <a:pt x="2715" y="6200"/>
                  </a:lnTo>
                  <a:lnTo>
                    <a:pt x="2605" y="6237"/>
                  </a:lnTo>
                  <a:lnTo>
                    <a:pt x="2458" y="6310"/>
                  </a:lnTo>
                  <a:lnTo>
                    <a:pt x="2348" y="6420"/>
                  </a:lnTo>
                  <a:lnTo>
                    <a:pt x="2311" y="6567"/>
                  </a:lnTo>
                  <a:lnTo>
                    <a:pt x="1724" y="6493"/>
                  </a:lnTo>
                  <a:lnTo>
                    <a:pt x="1541" y="6457"/>
                  </a:lnTo>
                  <a:lnTo>
                    <a:pt x="1688" y="6420"/>
                  </a:lnTo>
                  <a:lnTo>
                    <a:pt x="2055" y="6383"/>
                  </a:lnTo>
                  <a:lnTo>
                    <a:pt x="2201" y="6310"/>
                  </a:lnTo>
                  <a:lnTo>
                    <a:pt x="2275" y="6237"/>
                  </a:lnTo>
                  <a:lnTo>
                    <a:pt x="2311" y="6163"/>
                  </a:lnTo>
                  <a:lnTo>
                    <a:pt x="2311" y="6090"/>
                  </a:lnTo>
                  <a:lnTo>
                    <a:pt x="2275" y="6016"/>
                  </a:lnTo>
                  <a:lnTo>
                    <a:pt x="2238" y="5980"/>
                  </a:lnTo>
                  <a:lnTo>
                    <a:pt x="2201" y="5943"/>
                  </a:lnTo>
                  <a:lnTo>
                    <a:pt x="2055" y="5943"/>
                  </a:lnTo>
                  <a:lnTo>
                    <a:pt x="1981" y="6016"/>
                  </a:lnTo>
                  <a:lnTo>
                    <a:pt x="1798" y="6053"/>
                  </a:lnTo>
                  <a:lnTo>
                    <a:pt x="1394" y="6127"/>
                  </a:lnTo>
                  <a:lnTo>
                    <a:pt x="1138" y="6200"/>
                  </a:lnTo>
                  <a:lnTo>
                    <a:pt x="917" y="6273"/>
                  </a:lnTo>
                  <a:lnTo>
                    <a:pt x="807" y="6200"/>
                  </a:lnTo>
                  <a:lnTo>
                    <a:pt x="697" y="6127"/>
                  </a:lnTo>
                  <a:lnTo>
                    <a:pt x="661" y="5980"/>
                  </a:lnTo>
                  <a:lnTo>
                    <a:pt x="624" y="5870"/>
                  </a:lnTo>
                  <a:lnTo>
                    <a:pt x="624" y="5870"/>
                  </a:lnTo>
                  <a:lnTo>
                    <a:pt x="844" y="5906"/>
                  </a:lnTo>
                  <a:lnTo>
                    <a:pt x="1504" y="5906"/>
                  </a:lnTo>
                  <a:lnTo>
                    <a:pt x="1724" y="5870"/>
                  </a:lnTo>
                  <a:lnTo>
                    <a:pt x="1945" y="5833"/>
                  </a:lnTo>
                  <a:lnTo>
                    <a:pt x="1981" y="5796"/>
                  </a:lnTo>
                  <a:lnTo>
                    <a:pt x="2018" y="5760"/>
                  </a:lnTo>
                  <a:lnTo>
                    <a:pt x="2055" y="5650"/>
                  </a:lnTo>
                  <a:lnTo>
                    <a:pt x="1981" y="5540"/>
                  </a:lnTo>
                  <a:lnTo>
                    <a:pt x="1945" y="5503"/>
                  </a:lnTo>
                  <a:lnTo>
                    <a:pt x="1504" y="5503"/>
                  </a:lnTo>
                  <a:lnTo>
                    <a:pt x="1101" y="5540"/>
                  </a:lnTo>
                  <a:lnTo>
                    <a:pt x="844" y="5576"/>
                  </a:lnTo>
                  <a:lnTo>
                    <a:pt x="587" y="5576"/>
                  </a:lnTo>
                  <a:lnTo>
                    <a:pt x="587" y="5356"/>
                  </a:lnTo>
                  <a:lnTo>
                    <a:pt x="734" y="5430"/>
                  </a:lnTo>
                  <a:lnTo>
                    <a:pt x="881" y="5466"/>
                  </a:lnTo>
                  <a:lnTo>
                    <a:pt x="1211" y="5466"/>
                  </a:lnTo>
                  <a:lnTo>
                    <a:pt x="1541" y="5393"/>
                  </a:lnTo>
                  <a:lnTo>
                    <a:pt x="1835" y="5246"/>
                  </a:lnTo>
                  <a:lnTo>
                    <a:pt x="1871" y="5173"/>
                  </a:lnTo>
                  <a:lnTo>
                    <a:pt x="1908" y="5099"/>
                  </a:lnTo>
                  <a:lnTo>
                    <a:pt x="1908" y="5026"/>
                  </a:lnTo>
                  <a:lnTo>
                    <a:pt x="1871" y="4953"/>
                  </a:lnTo>
                  <a:lnTo>
                    <a:pt x="1835" y="4916"/>
                  </a:lnTo>
                  <a:lnTo>
                    <a:pt x="1761" y="4879"/>
                  </a:lnTo>
                  <a:lnTo>
                    <a:pt x="1724" y="4879"/>
                  </a:lnTo>
                  <a:lnTo>
                    <a:pt x="1614" y="4916"/>
                  </a:lnTo>
                  <a:lnTo>
                    <a:pt x="1358" y="5026"/>
                  </a:lnTo>
                  <a:lnTo>
                    <a:pt x="1101" y="5099"/>
                  </a:lnTo>
                  <a:lnTo>
                    <a:pt x="844" y="5099"/>
                  </a:lnTo>
                  <a:lnTo>
                    <a:pt x="551" y="5063"/>
                  </a:lnTo>
                  <a:lnTo>
                    <a:pt x="551" y="4916"/>
                  </a:lnTo>
                  <a:lnTo>
                    <a:pt x="844" y="4879"/>
                  </a:lnTo>
                  <a:lnTo>
                    <a:pt x="1138" y="4879"/>
                  </a:lnTo>
                  <a:lnTo>
                    <a:pt x="1724" y="4769"/>
                  </a:lnTo>
                  <a:lnTo>
                    <a:pt x="1908" y="4696"/>
                  </a:lnTo>
                  <a:lnTo>
                    <a:pt x="2091" y="4586"/>
                  </a:lnTo>
                  <a:lnTo>
                    <a:pt x="2128" y="4513"/>
                  </a:lnTo>
                  <a:lnTo>
                    <a:pt x="2165" y="4439"/>
                  </a:lnTo>
                  <a:lnTo>
                    <a:pt x="2128" y="4329"/>
                  </a:lnTo>
                  <a:lnTo>
                    <a:pt x="2055" y="4256"/>
                  </a:lnTo>
                  <a:lnTo>
                    <a:pt x="1945" y="4182"/>
                  </a:lnTo>
                  <a:lnTo>
                    <a:pt x="1871" y="4182"/>
                  </a:lnTo>
                  <a:lnTo>
                    <a:pt x="1835" y="4219"/>
                  </a:lnTo>
                  <a:lnTo>
                    <a:pt x="1761" y="4256"/>
                  </a:lnTo>
                  <a:lnTo>
                    <a:pt x="1724" y="4329"/>
                  </a:lnTo>
                  <a:lnTo>
                    <a:pt x="1468" y="4403"/>
                  </a:lnTo>
                  <a:lnTo>
                    <a:pt x="991" y="4476"/>
                  </a:lnTo>
                  <a:lnTo>
                    <a:pt x="551" y="4586"/>
                  </a:lnTo>
                  <a:lnTo>
                    <a:pt x="514" y="4146"/>
                  </a:lnTo>
                  <a:lnTo>
                    <a:pt x="1358" y="4146"/>
                  </a:lnTo>
                  <a:lnTo>
                    <a:pt x="2678" y="4109"/>
                  </a:lnTo>
                  <a:lnTo>
                    <a:pt x="3815" y="4072"/>
                  </a:lnTo>
                  <a:lnTo>
                    <a:pt x="4916" y="3999"/>
                  </a:lnTo>
                  <a:close/>
                  <a:moveTo>
                    <a:pt x="1211" y="1"/>
                  </a:moveTo>
                  <a:lnTo>
                    <a:pt x="1101" y="37"/>
                  </a:lnTo>
                  <a:lnTo>
                    <a:pt x="1028" y="147"/>
                  </a:lnTo>
                  <a:lnTo>
                    <a:pt x="881" y="771"/>
                  </a:lnTo>
                  <a:lnTo>
                    <a:pt x="807" y="1395"/>
                  </a:lnTo>
                  <a:lnTo>
                    <a:pt x="807" y="1835"/>
                  </a:lnTo>
                  <a:lnTo>
                    <a:pt x="807" y="2092"/>
                  </a:lnTo>
                  <a:lnTo>
                    <a:pt x="881" y="2312"/>
                  </a:lnTo>
                  <a:lnTo>
                    <a:pt x="551" y="2385"/>
                  </a:lnTo>
                  <a:lnTo>
                    <a:pt x="367" y="2458"/>
                  </a:lnTo>
                  <a:lnTo>
                    <a:pt x="221" y="2568"/>
                  </a:lnTo>
                  <a:lnTo>
                    <a:pt x="184" y="2605"/>
                  </a:lnTo>
                  <a:lnTo>
                    <a:pt x="147" y="2678"/>
                  </a:lnTo>
                  <a:lnTo>
                    <a:pt x="37" y="2825"/>
                  </a:lnTo>
                  <a:lnTo>
                    <a:pt x="37" y="3009"/>
                  </a:lnTo>
                  <a:lnTo>
                    <a:pt x="37" y="3375"/>
                  </a:lnTo>
                  <a:lnTo>
                    <a:pt x="37" y="3852"/>
                  </a:lnTo>
                  <a:lnTo>
                    <a:pt x="37" y="3889"/>
                  </a:lnTo>
                  <a:lnTo>
                    <a:pt x="0" y="3962"/>
                  </a:lnTo>
                  <a:lnTo>
                    <a:pt x="37" y="4072"/>
                  </a:lnTo>
                  <a:lnTo>
                    <a:pt x="74" y="4439"/>
                  </a:lnTo>
                  <a:lnTo>
                    <a:pt x="110" y="5540"/>
                  </a:lnTo>
                  <a:lnTo>
                    <a:pt x="110" y="5943"/>
                  </a:lnTo>
                  <a:lnTo>
                    <a:pt x="184" y="6127"/>
                  </a:lnTo>
                  <a:lnTo>
                    <a:pt x="257" y="6310"/>
                  </a:lnTo>
                  <a:lnTo>
                    <a:pt x="367" y="6457"/>
                  </a:lnTo>
                  <a:lnTo>
                    <a:pt x="477" y="6567"/>
                  </a:lnTo>
                  <a:lnTo>
                    <a:pt x="624" y="6677"/>
                  </a:lnTo>
                  <a:lnTo>
                    <a:pt x="771" y="6750"/>
                  </a:lnTo>
                  <a:lnTo>
                    <a:pt x="1101" y="6860"/>
                  </a:lnTo>
                  <a:lnTo>
                    <a:pt x="1468" y="6934"/>
                  </a:lnTo>
                  <a:lnTo>
                    <a:pt x="2091" y="7007"/>
                  </a:lnTo>
                  <a:lnTo>
                    <a:pt x="2678" y="7044"/>
                  </a:lnTo>
                  <a:lnTo>
                    <a:pt x="2605" y="7264"/>
                  </a:lnTo>
                  <a:lnTo>
                    <a:pt x="2605" y="7484"/>
                  </a:lnTo>
                  <a:lnTo>
                    <a:pt x="2605" y="7887"/>
                  </a:lnTo>
                  <a:lnTo>
                    <a:pt x="2605" y="8548"/>
                  </a:lnTo>
                  <a:lnTo>
                    <a:pt x="2678" y="9208"/>
                  </a:lnTo>
                  <a:lnTo>
                    <a:pt x="2825" y="10455"/>
                  </a:lnTo>
                  <a:lnTo>
                    <a:pt x="3045" y="11665"/>
                  </a:lnTo>
                  <a:lnTo>
                    <a:pt x="3118" y="11922"/>
                  </a:lnTo>
                  <a:lnTo>
                    <a:pt x="3228" y="12106"/>
                  </a:lnTo>
                  <a:lnTo>
                    <a:pt x="3375" y="12252"/>
                  </a:lnTo>
                  <a:lnTo>
                    <a:pt x="3595" y="12399"/>
                  </a:lnTo>
                  <a:lnTo>
                    <a:pt x="3779" y="12472"/>
                  </a:lnTo>
                  <a:lnTo>
                    <a:pt x="3999" y="12546"/>
                  </a:lnTo>
                  <a:lnTo>
                    <a:pt x="4476" y="12619"/>
                  </a:lnTo>
                  <a:lnTo>
                    <a:pt x="4732" y="12582"/>
                  </a:lnTo>
                  <a:lnTo>
                    <a:pt x="4952" y="12509"/>
                  </a:lnTo>
                  <a:lnTo>
                    <a:pt x="5136" y="12399"/>
                  </a:lnTo>
                  <a:lnTo>
                    <a:pt x="5283" y="12216"/>
                  </a:lnTo>
                  <a:lnTo>
                    <a:pt x="5429" y="12032"/>
                  </a:lnTo>
                  <a:lnTo>
                    <a:pt x="5503" y="11812"/>
                  </a:lnTo>
                  <a:lnTo>
                    <a:pt x="5576" y="11592"/>
                  </a:lnTo>
                  <a:lnTo>
                    <a:pt x="5613" y="11372"/>
                  </a:lnTo>
                  <a:lnTo>
                    <a:pt x="5613" y="11079"/>
                  </a:lnTo>
                  <a:lnTo>
                    <a:pt x="5613" y="10785"/>
                  </a:lnTo>
                  <a:lnTo>
                    <a:pt x="5539" y="10162"/>
                  </a:lnTo>
                  <a:lnTo>
                    <a:pt x="5539" y="9538"/>
                  </a:lnTo>
                  <a:lnTo>
                    <a:pt x="5649" y="8951"/>
                  </a:lnTo>
                  <a:lnTo>
                    <a:pt x="5723" y="8658"/>
                  </a:lnTo>
                  <a:lnTo>
                    <a:pt x="5833" y="8364"/>
                  </a:lnTo>
                  <a:lnTo>
                    <a:pt x="5980" y="8071"/>
                  </a:lnTo>
                  <a:lnTo>
                    <a:pt x="6090" y="7961"/>
                  </a:lnTo>
                  <a:lnTo>
                    <a:pt x="6200" y="7851"/>
                  </a:lnTo>
                  <a:lnTo>
                    <a:pt x="6273" y="7814"/>
                  </a:lnTo>
                  <a:lnTo>
                    <a:pt x="6310" y="7814"/>
                  </a:lnTo>
                  <a:lnTo>
                    <a:pt x="6456" y="7887"/>
                  </a:lnTo>
                  <a:lnTo>
                    <a:pt x="6530" y="7997"/>
                  </a:lnTo>
                  <a:lnTo>
                    <a:pt x="6603" y="8144"/>
                  </a:lnTo>
                  <a:lnTo>
                    <a:pt x="6640" y="8291"/>
                  </a:lnTo>
                  <a:lnTo>
                    <a:pt x="6603" y="8474"/>
                  </a:lnTo>
                  <a:lnTo>
                    <a:pt x="6566" y="8804"/>
                  </a:lnTo>
                  <a:lnTo>
                    <a:pt x="6530" y="9208"/>
                  </a:lnTo>
                  <a:lnTo>
                    <a:pt x="6566" y="9428"/>
                  </a:lnTo>
                  <a:lnTo>
                    <a:pt x="6603" y="9648"/>
                  </a:lnTo>
                  <a:lnTo>
                    <a:pt x="6676" y="9868"/>
                  </a:lnTo>
                  <a:lnTo>
                    <a:pt x="6787" y="10051"/>
                  </a:lnTo>
                  <a:lnTo>
                    <a:pt x="6970" y="10162"/>
                  </a:lnTo>
                  <a:lnTo>
                    <a:pt x="7153" y="10272"/>
                  </a:lnTo>
                  <a:lnTo>
                    <a:pt x="7447" y="10345"/>
                  </a:lnTo>
                  <a:lnTo>
                    <a:pt x="7777" y="10382"/>
                  </a:lnTo>
                  <a:lnTo>
                    <a:pt x="8437" y="10382"/>
                  </a:lnTo>
                  <a:lnTo>
                    <a:pt x="9061" y="10308"/>
                  </a:lnTo>
                  <a:lnTo>
                    <a:pt x="9684" y="10162"/>
                  </a:lnTo>
                  <a:lnTo>
                    <a:pt x="9758" y="10125"/>
                  </a:lnTo>
                  <a:lnTo>
                    <a:pt x="9831" y="10051"/>
                  </a:lnTo>
                  <a:lnTo>
                    <a:pt x="9868" y="9941"/>
                  </a:lnTo>
                  <a:lnTo>
                    <a:pt x="9831" y="9868"/>
                  </a:lnTo>
                  <a:lnTo>
                    <a:pt x="9794" y="9758"/>
                  </a:lnTo>
                  <a:lnTo>
                    <a:pt x="9721" y="9685"/>
                  </a:lnTo>
                  <a:lnTo>
                    <a:pt x="9648" y="9648"/>
                  </a:lnTo>
                  <a:lnTo>
                    <a:pt x="9538" y="9648"/>
                  </a:lnTo>
                  <a:lnTo>
                    <a:pt x="8951" y="9758"/>
                  </a:lnTo>
                  <a:lnTo>
                    <a:pt x="8327" y="9831"/>
                  </a:lnTo>
                  <a:lnTo>
                    <a:pt x="7740" y="9831"/>
                  </a:lnTo>
                  <a:lnTo>
                    <a:pt x="7447" y="9795"/>
                  </a:lnTo>
                  <a:lnTo>
                    <a:pt x="7300" y="9721"/>
                  </a:lnTo>
                  <a:lnTo>
                    <a:pt x="7190" y="9648"/>
                  </a:lnTo>
                  <a:lnTo>
                    <a:pt x="7117" y="9575"/>
                  </a:lnTo>
                  <a:lnTo>
                    <a:pt x="7080" y="9465"/>
                  </a:lnTo>
                  <a:lnTo>
                    <a:pt x="7080" y="9208"/>
                  </a:lnTo>
                  <a:lnTo>
                    <a:pt x="7080" y="8914"/>
                  </a:lnTo>
                  <a:lnTo>
                    <a:pt x="7117" y="8694"/>
                  </a:lnTo>
                  <a:lnTo>
                    <a:pt x="7153" y="8474"/>
                  </a:lnTo>
                  <a:lnTo>
                    <a:pt x="7153" y="8254"/>
                  </a:lnTo>
                  <a:lnTo>
                    <a:pt x="7117" y="8034"/>
                  </a:lnTo>
                  <a:lnTo>
                    <a:pt x="7043" y="7851"/>
                  </a:lnTo>
                  <a:lnTo>
                    <a:pt x="6970" y="7667"/>
                  </a:lnTo>
                  <a:lnTo>
                    <a:pt x="6823" y="7520"/>
                  </a:lnTo>
                  <a:lnTo>
                    <a:pt x="6676" y="7410"/>
                  </a:lnTo>
                  <a:lnTo>
                    <a:pt x="6530" y="7337"/>
                  </a:lnTo>
                  <a:lnTo>
                    <a:pt x="6383" y="7300"/>
                  </a:lnTo>
                  <a:lnTo>
                    <a:pt x="6200" y="7300"/>
                  </a:lnTo>
                  <a:lnTo>
                    <a:pt x="6016" y="7337"/>
                  </a:lnTo>
                  <a:lnTo>
                    <a:pt x="5833" y="7447"/>
                  </a:lnTo>
                  <a:lnTo>
                    <a:pt x="5649" y="7594"/>
                  </a:lnTo>
                  <a:lnTo>
                    <a:pt x="5503" y="7814"/>
                  </a:lnTo>
                  <a:lnTo>
                    <a:pt x="5393" y="8034"/>
                  </a:lnTo>
                  <a:lnTo>
                    <a:pt x="5283" y="8291"/>
                  </a:lnTo>
                  <a:lnTo>
                    <a:pt x="5136" y="8768"/>
                  </a:lnTo>
                  <a:lnTo>
                    <a:pt x="5026" y="9281"/>
                  </a:lnTo>
                  <a:lnTo>
                    <a:pt x="4989" y="9795"/>
                  </a:lnTo>
                  <a:lnTo>
                    <a:pt x="5026" y="10308"/>
                  </a:lnTo>
                  <a:lnTo>
                    <a:pt x="5062" y="10858"/>
                  </a:lnTo>
                  <a:lnTo>
                    <a:pt x="5062" y="11372"/>
                  </a:lnTo>
                  <a:lnTo>
                    <a:pt x="5062" y="11519"/>
                  </a:lnTo>
                  <a:lnTo>
                    <a:pt x="5026" y="11665"/>
                  </a:lnTo>
                  <a:lnTo>
                    <a:pt x="4952" y="11775"/>
                  </a:lnTo>
                  <a:lnTo>
                    <a:pt x="4879" y="11886"/>
                  </a:lnTo>
                  <a:lnTo>
                    <a:pt x="4769" y="11959"/>
                  </a:lnTo>
                  <a:lnTo>
                    <a:pt x="4659" y="12032"/>
                  </a:lnTo>
                  <a:lnTo>
                    <a:pt x="4512" y="12069"/>
                  </a:lnTo>
                  <a:lnTo>
                    <a:pt x="4366" y="12069"/>
                  </a:lnTo>
                  <a:lnTo>
                    <a:pt x="4109" y="11996"/>
                  </a:lnTo>
                  <a:lnTo>
                    <a:pt x="3815" y="11922"/>
                  </a:lnTo>
                  <a:lnTo>
                    <a:pt x="3705" y="11849"/>
                  </a:lnTo>
                  <a:lnTo>
                    <a:pt x="3595" y="11739"/>
                  </a:lnTo>
                  <a:lnTo>
                    <a:pt x="3559" y="11592"/>
                  </a:lnTo>
                  <a:lnTo>
                    <a:pt x="3522" y="11445"/>
                  </a:lnTo>
                  <a:lnTo>
                    <a:pt x="3302" y="10272"/>
                  </a:lnTo>
                  <a:lnTo>
                    <a:pt x="3155" y="9061"/>
                  </a:lnTo>
                  <a:lnTo>
                    <a:pt x="3045" y="7887"/>
                  </a:lnTo>
                  <a:lnTo>
                    <a:pt x="3045" y="7484"/>
                  </a:lnTo>
                  <a:lnTo>
                    <a:pt x="3008" y="7264"/>
                  </a:lnTo>
                  <a:lnTo>
                    <a:pt x="2935" y="7044"/>
                  </a:lnTo>
                  <a:lnTo>
                    <a:pt x="3375" y="7044"/>
                  </a:lnTo>
                  <a:lnTo>
                    <a:pt x="3779" y="7007"/>
                  </a:lnTo>
                  <a:lnTo>
                    <a:pt x="4219" y="6970"/>
                  </a:lnTo>
                  <a:lnTo>
                    <a:pt x="4622" y="6860"/>
                  </a:lnTo>
                  <a:lnTo>
                    <a:pt x="4806" y="6787"/>
                  </a:lnTo>
                  <a:lnTo>
                    <a:pt x="4952" y="6677"/>
                  </a:lnTo>
                  <a:lnTo>
                    <a:pt x="5099" y="6603"/>
                  </a:lnTo>
                  <a:lnTo>
                    <a:pt x="5209" y="6493"/>
                  </a:lnTo>
                  <a:lnTo>
                    <a:pt x="5429" y="6200"/>
                  </a:lnTo>
                  <a:lnTo>
                    <a:pt x="5539" y="5906"/>
                  </a:lnTo>
                  <a:lnTo>
                    <a:pt x="5649" y="5576"/>
                  </a:lnTo>
                  <a:lnTo>
                    <a:pt x="5723" y="5210"/>
                  </a:lnTo>
                  <a:lnTo>
                    <a:pt x="5723" y="4806"/>
                  </a:lnTo>
                  <a:lnTo>
                    <a:pt x="5686" y="4036"/>
                  </a:lnTo>
                  <a:lnTo>
                    <a:pt x="5649" y="3559"/>
                  </a:lnTo>
                  <a:lnTo>
                    <a:pt x="5576" y="3082"/>
                  </a:lnTo>
                  <a:lnTo>
                    <a:pt x="5539" y="2789"/>
                  </a:lnTo>
                  <a:lnTo>
                    <a:pt x="5503" y="2678"/>
                  </a:lnTo>
                  <a:lnTo>
                    <a:pt x="5466" y="2568"/>
                  </a:lnTo>
                  <a:lnTo>
                    <a:pt x="5429" y="2422"/>
                  </a:lnTo>
                  <a:lnTo>
                    <a:pt x="5356" y="2348"/>
                  </a:lnTo>
                  <a:lnTo>
                    <a:pt x="5173" y="2238"/>
                  </a:lnTo>
                  <a:lnTo>
                    <a:pt x="5026" y="2202"/>
                  </a:lnTo>
                  <a:lnTo>
                    <a:pt x="4916" y="2202"/>
                  </a:lnTo>
                  <a:lnTo>
                    <a:pt x="4879" y="2238"/>
                  </a:lnTo>
                  <a:lnTo>
                    <a:pt x="4586" y="2238"/>
                  </a:lnTo>
                  <a:lnTo>
                    <a:pt x="4622" y="808"/>
                  </a:lnTo>
                  <a:lnTo>
                    <a:pt x="4586" y="551"/>
                  </a:lnTo>
                  <a:lnTo>
                    <a:pt x="4549" y="441"/>
                  </a:lnTo>
                  <a:lnTo>
                    <a:pt x="4512" y="331"/>
                  </a:lnTo>
                  <a:lnTo>
                    <a:pt x="4439" y="258"/>
                  </a:lnTo>
                  <a:lnTo>
                    <a:pt x="4329" y="221"/>
                  </a:lnTo>
                  <a:lnTo>
                    <a:pt x="4219" y="184"/>
                  </a:lnTo>
                  <a:lnTo>
                    <a:pt x="4072" y="221"/>
                  </a:lnTo>
                  <a:lnTo>
                    <a:pt x="3815" y="331"/>
                  </a:lnTo>
                  <a:lnTo>
                    <a:pt x="3705" y="404"/>
                  </a:lnTo>
                  <a:lnTo>
                    <a:pt x="3632" y="514"/>
                  </a:lnTo>
                  <a:lnTo>
                    <a:pt x="3522" y="734"/>
                  </a:lnTo>
                  <a:lnTo>
                    <a:pt x="3449" y="991"/>
                  </a:lnTo>
                  <a:lnTo>
                    <a:pt x="3485" y="1321"/>
                  </a:lnTo>
                  <a:lnTo>
                    <a:pt x="3522" y="1651"/>
                  </a:lnTo>
                  <a:lnTo>
                    <a:pt x="3559" y="1908"/>
                  </a:lnTo>
                  <a:lnTo>
                    <a:pt x="3669" y="2165"/>
                  </a:lnTo>
                  <a:lnTo>
                    <a:pt x="2091" y="2165"/>
                  </a:lnTo>
                  <a:lnTo>
                    <a:pt x="2055" y="1358"/>
                  </a:lnTo>
                  <a:lnTo>
                    <a:pt x="2018" y="514"/>
                  </a:lnTo>
                  <a:lnTo>
                    <a:pt x="2018" y="368"/>
                  </a:lnTo>
                  <a:lnTo>
                    <a:pt x="1945" y="221"/>
                  </a:lnTo>
                  <a:lnTo>
                    <a:pt x="1871" y="147"/>
                  </a:lnTo>
                  <a:lnTo>
                    <a:pt x="1761" y="74"/>
                  </a:lnTo>
                  <a:lnTo>
                    <a:pt x="1651" y="37"/>
                  </a:lnTo>
                  <a:lnTo>
                    <a:pt x="1504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" name="Google Shape;356;p6"/>
            <p:cNvSpPr/>
            <p:nvPr/>
          </p:nvSpPr>
          <p:spPr>
            <a:xfrm>
              <a:off x="6062250" y="3853825"/>
              <a:ext cx="332900" cy="376025"/>
            </a:xfrm>
            <a:custGeom>
              <a:avLst/>
              <a:gdLst/>
              <a:ahLst/>
              <a:cxnLst/>
              <a:rect l="l" t="t" r="r" b="b"/>
              <a:pathLst>
                <a:path w="13316" h="15041" extrusionOk="0">
                  <a:moveTo>
                    <a:pt x="5466" y="1"/>
                  </a:moveTo>
                  <a:lnTo>
                    <a:pt x="5466" y="38"/>
                  </a:lnTo>
                  <a:lnTo>
                    <a:pt x="5576" y="1248"/>
                  </a:lnTo>
                  <a:lnTo>
                    <a:pt x="5612" y="1321"/>
                  </a:lnTo>
                  <a:lnTo>
                    <a:pt x="5649" y="1395"/>
                  </a:lnTo>
                  <a:lnTo>
                    <a:pt x="5759" y="1431"/>
                  </a:lnTo>
                  <a:lnTo>
                    <a:pt x="5833" y="1395"/>
                  </a:lnTo>
                  <a:lnTo>
                    <a:pt x="6713" y="881"/>
                  </a:lnTo>
                  <a:lnTo>
                    <a:pt x="6713" y="881"/>
                  </a:lnTo>
                  <a:lnTo>
                    <a:pt x="6640" y="1285"/>
                  </a:lnTo>
                  <a:lnTo>
                    <a:pt x="6603" y="1652"/>
                  </a:lnTo>
                  <a:lnTo>
                    <a:pt x="6603" y="2055"/>
                  </a:lnTo>
                  <a:lnTo>
                    <a:pt x="6640" y="2459"/>
                  </a:lnTo>
                  <a:lnTo>
                    <a:pt x="6676" y="2569"/>
                  </a:lnTo>
                  <a:lnTo>
                    <a:pt x="6750" y="2605"/>
                  </a:lnTo>
                  <a:lnTo>
                    <a:pt x="6823" y="2642"/>
                  </a:lnTo>
                  <a:lnTo>
                    <a:pt x="6896" y="2679"/>
                  </a:lnTo>
                  <a:lnTo>
                    <a:pt x="6970" y="2642"/>
                  </a:lnTo>
                  <a:lnTo>
                    <a:pt x="7043" y="2605"/>
                  </a:lnTo>
                  <a:lnTo>
                    <a:pt x="7080" y="2532"/>
                  </a:lnTo>
                  <a:lnTo>
                    <a:pt x="7080" y="2459"/>
                  </a:lnTo>
                  <a:lnTo>
                    <a:pt x="7043" y="2275"/>
                  </a:lnTo>
                  <a:lnTo>
                    <a:pt x="7006" y="1835"/>
                  </a:lnTo>
                  <a:lnTo>
                    <a:pt x="7043" y="1395"/>
                  </a:lnTo>
                  <a:lnTo>
                    <a:pt x="7116" y="955"/>
                  </a:lnTo>
                  <a:lnTo>
                    <a:pt x="7226" y="514"/>
                  </a:lnTo>
                  <a:lnTo>
                    <a:pt x="7190" y="404"/>
                  </a:lnTo>
                  <a:lnTo>
                    <a:pt x="7153" y="294"/>
                  </a:lnTo>
                  <a:lnTo>
                    <a:pt x="7043" y="258"/>
                  </a:lnTo>
                  <a:lnTo>
                    <a:pt x="6933" y="294"/>
                  </a:lnTo>
                  <a:lnTo>
                    <a:pt x="5906" y="918"/>
                  </a:lnTo>
                  <a:lnTo>
                    <a:pt x="5869" y="698"/>
                  </a:lnTo>
                  <a:lnTo>
                    <a:pt x="5796" y="478"/>
                  </a:lnTo>
                  <a:lnTo>
                    <a:pt x="5686" y="221"/>
                  </a:lnTo>
                  <a:lnTo>
                    <a:pt x="5576" y="1"/>
                  </a:lnTo>
                  <a:close/>
                  <a:moveTo>
                    <a:pt x="8840" y="3816"/>
                  </a:moveTo>
                  <a:lnTo>
                    <a:pt x="8730" y="3852"/>
                  </a:lnTo>
                  <a:lnTo>
                    <a:pt x="8657" y="3926"/>
                  </a:lnTo>
                  <a:lnTo>
                    <a:pt x="8510" y="4146"/>
                  </a:lnTo>
                  <a:lnTo>
                    <a:pt x="8364" y="4293"/>
                  </a:lnTo>
                  <a:lnTo>
                    <a:pt x="8143" y="4476"/>
                  </a:lnTo>
                  <a:lnTo>
                    <a:pt x="7997" y="4659"/>
                  </a:lnTo>
                  <a:lnTo>
                    <a:pt x="7997" y="4733"/>
                  </a:lnTo>
                  <a:lnTo>
                    <a:pt x="7997" y="4769"/>
                  </a:lnTo>
                  <a:lnTo>
                    <a:pt x="8033" y="4806"/>
                  </a:lnTo>
                  <a:lnTo>
                    <a:pt x="8070" y="4843"/>
                  </a:lnTo>
                  <a:lnTo>
                    <a:pt x="8253" y="4843"/>
                  </a:lnTo>
                  <a:lnTo>
                    <a:pt x="8400" y="4806"/>
                  </a:lnTo>
                  <a:lnTo>
                    <a:pt x="8547" y="4733"/>
                  </a:lnTo>
                  <a:lnTo>
                    <a:pt x="8694" y="4659"/>
                  </a:lnTo>
                  <a:lnTo>
                    <a:pt x="8914" y="4403"/>
                  </a:lnTo>
                  <a:lnTo>
                    <a:pt x="9097" y="4146"/>
                  </a:lnTo>
                  <a:lnTo>
                    <a:pt x="9134" y="4073"/>
                  </a:lnTo>
                  <a:lnTo>
                    <a:pt x="9134" y="3963"/>
                  </a:lnTo>
                  <a:lnTo>
                    <a:pt x="9097" y="3889"/>
                  </a:lnTo>
                  <a:lnTo>
                    <a:pt x="9024" y="3852"/>
                  </a:lnTo>
                  <a:lnTo>
                    <a:pt x="8914" y="3816"/>
                  </a:lnTo>
                  <a:close/>
                  <a:moveTo>
                    <a:pt x="147" y="2972"/>
                  </a:moveTo>
                  <a:lnTo>
                    <a:pt x="73" y="3009"/>
                  </a:lnTo>
                  <a:lnTo>
                    <a:pt x="37" y="3082"/>
                  </a:lnTo>
                  <a:lnTo>
                    <a:pt x="0" y="3229"/>
                  </a:lnTo>
                  <a:lnTo>
                    <a:pt x="37" y="3559"/>
                  </a:lnTo>
                  <a:lnTo>
                    <a:pt x="110" y="4073"/>
                  </a:lnTo>
                  <a:lnTo>
                    <a:pt x="220" y="4549"/>
                  </a:lnTo>
                  <a:lnTo>
                    <a:pt x="257" y="4623"/>
                  </a:lnTo>
                  <a:lnTo>
                    <a:pt x="330" y="4696"/>
                  </a:lnTo>
                  <a:lnTo>
                    <a:pt x="514" y="4696"/>
                  </a:lnTo>
                  <a:lnTo>
                    <a:pt x="1174" y="4219"/>
                  </a:lnTo>
                  <a:lnTo>
                    <a:pt x="1247" y="4843"/>
                  </a:lnTo>
                  <a:lnTo>
                    <a:pt x="1284" y="4990"/>
                  </a:lnTo>
                  <a:lnTo>
                    <a:pt x="1321" y="5173"/>
                  </a:lnTo>
                  <a:lnTo>
                    <a:pt x="1394" y="5320"/>
                  </a:lnTo>
                  <a:lnTo>
                    <a:pt x="1431" y="5356"/>
                  </a:lnTo>
                  <a:lnTo>
                    <a:pt x="1541" y="5393"/>
                  </a:lnTo>
                  <a:lnTo>
                    <a:pt x="1614" y="5393"/>
                  </a:lnTo>
                  <a:lnTo>
                    <a:pt x="1687" y="5356"/>
                  </a:lnTo>
                  <a:lnTo>
                    <a:pt x="1724" y="5320"/>
                  </a:lnTo>
                  <a:lnTo>
                    <a:pt x="1761" y="5246"/>
                  </a:lnTo>
                  <a:lnTo>
                    <a:pt x="1761" y="5173"/>
                  </a:lnTo>
                  <a:lnTo>
                    <a:pt x="1724" y="5063"/>
                  </a:lnTo>
                  <a:lnTo>
                    <a:pt x="1724" y="5026"/>
                  </a:lnTo>
                  <a:lnTo>
                    <a:pt x="1687" y="4953"/>
                  </a:lnTo>
                  <a:lnTo>
                    <a:pt x="1651" y="4549"/>
                  </a:lnTo>
                  <a:lnTo>
                    <a:pt x="1614" y="4183"/>
                  </a:lnTo>
                  <a:lnTo>
                    <a:pt x="1577" y="3816"/>
                  </a:lnTo>
                  <a:lnTo>
                    <a:pt x="1577" y="3706"/>
                  </a:lnTo>
                  <a:lnTo>
                    <a:pt x="1467" y="3632"/>
                  </a:lnTo>
                  <a:lnTo>
                    <a:pt x="1357" y="3632"/>
                  </a:lnTo>
                  <a:lnTo>
                    <a:pt x="1247" y="3669"/>
                  </a:lnTo>
                  <a:lnTo>
                    <a:pt x="880" y="3889"/>
                  </a:lnTo>
                  <a:lnTo>
                    <a:pt x="550" y="4146"/>
                  </a:lnTo>
                  <a:lnTo>
                    <a:pt x="330" y="3302"/>
                  </a:lnTo>
                  <a:lnTo>
                    <a:pt x="294" y="3082"/>
                  </a:lnTo>
                  <a:lnTo>
                    <a:pt x="220" y="2972"/>
                  </a:lnTo>
                  <a:close/>
                  <a:moveTo>
                    <a:pt x="8400" y="2679"/>
                  </a:moveTo>
                  <a:lnTo>
                    <a:pt x="10124" y="5173"/>
                  </a:lnTo>
                  <a:lnTo>
                    <a:pt x="10161" y="5210"/>
                  </a:lnTo>
                  <a:lnTo>
                    <a:pt x="10124" y="5246"/>
                  </a:lnTo>
                  <a:lnTo>
                    <a:pt x="9684" y="5613"/>
                  </a:lnTo>
                  <a:lnTo>
                    <a:pt x="9207" y="6017"/>
                  </a:lnTo>
                  <a:lnTo>
                    <a:pt x="8804" y="6310"/>
                  </a:lnTo>
                  <a:lnTo>
                    <a:pt x="8584" y="6017"/>
                  </a:lnTo>
                  <a:lnTo>
                    <a:pt x="6970" y="3852"/>
                  </a:lnTo>
                  <a:lnTo>
                    <a:pt x="7703" y="3339"/>
                  </a:lnTo>
                  <a:lnTo>
                    <a:pt x="8033" y="3045"/>
                  </a:lnTo>
                  <a:lnTo>
                    <a:pt x="8364" y="2752"/>
                  </a:lnTo>
                  <a:lnTo>
                    <a:pt x="8400" y="2679"/>
                  </a:lnTo>
                  <a:close/>
                  <a:moveTo>
                    <a:pt x="2494" y="7227"/>
                  </a:moveTo>
                  <a:lnTo>
                    <a:pt x="2421" y="7301"/>
                  </a:lnTo>
                  <a:lnTo>
                    <a:pt x="2421" y="7411"/>
                  </a:lnTo>
                  <a:lnTo>
                    <a:pt x="2678" y="7887"/>
                  </a:lnTo>
                  <a:lnTo>
                    <a:pt x="2494" y="8034"/>
                  </a:lnTo>
                  <a:lnTo>
                    <a:pt x="2458" y="8108"/>
                  </a:lnTo>
                  <a:lnTo>
                    <a:pt x="2421" y="8218"/>
                  </a:lnTo>
                  <a:lnTo>
                    <a:pt x="2421" y="8291"/>
                  </a:lnTo>
                  <a:lnTo>
                    <a:pt x="2494" y="8328"/>
                  </a:lnTo>
                  <a:lnTo>
                    <a:pt x="2605" y="8364"/>
                  </a:lnTo>
                  <a:lnTo>
                    <a:pt x="2678" y="8328"/>
                  </a:lnTo>
                  <a:lnTo>
                    <a:pt x="2861" y="8254"/>
                  </a:lnTo>
                  <a:lnTo>
                    <a:pt x="2935" y="8364"/>
                  </a:lnTo>
                  <a:lnTo>
                    <a:pt x="3155" y="8694"/>
                  </a:lnTo>
                  <a:lnTo>
                    <a:pt x="3301" y="8841"/>
                  </a:lnTo>
                  <a:lnTo>
                    <a:pt x="3375" y="8878"/>
                  </a:lnTo>
                  <a:lnTo>
                    <a:pt x="3485" y="8915"/>
                  </a:lnTo>
                  <a:lnTo>
                    <a:pt x="3558" y="8878"/>
                  </a:lnTo>
                  <a:lnTo>
                    <a:pt x="3595" y="8804"/>
                  </a:lnTo>
                  <a:lnTo>
                    <a:pt x="3632" y="8731"/>
                  </a:lnTo>
                  <a:lnTo>
                    <a:pt x="3595" y="8621"/>
                  </a:lnTo>
                  <a:lnTo>
                    <a:pt x="3558" y="8438"/>
                  </a:lnTo>
                  <a:lnTo>
                    <a:pt x="3301" y="8108"/>
                  </a:lnTo>
                  <a:lnTo>
                    <a:pt x="3228" y="7997"/>
                  </a:lnTo>
                  <a:lnTo>
                    <a:pt x="3558" y="7704"/>
                  </a:lnTo>
                  <a:lnTo>
                    <a:pt x="3595" y="7594"/>
                  </a:lnTo>
                  <a:lnTo>
                    <a:pt x="3595" y="7484"/>
                  </a:lnTo>
                  <a:lnTo>
                    <a:pt x="3558" y="7411"/>
                  </a:lnTo>
                  <a:lnTo>
                    <a:pt x="3485" y="7374"/>
                  </a:lnTo>
                  <a:lnTo>
                    <a:pt x="3412" y="7337"/>
                  </a:lnTo>
                  <a:lnTo>
                    <a:pt x="3338" y="7337"/>
                  </a:lnTo>
                  <a:lnTo>
                    <a:pt x="3228" y="7411"/>
                  </a:lnTo>
                  <a:lnTo>
                    <a:pt x="2971" y="7631"/>
                  </a:lnTo>
                  <a:lnTo>
                    <a:pt x="2641" y="7264"/>
                  </a:lnTo>
                  <a:lnTo>
                    <a:pt x="2568" y="7227"/>
                  </a:lnTo>
                  <a:close/>
                  <a:moveTo>
                    <a:pt x="3191" y="6090"/>
                  </a:moveTo>
                  <a:lnTo>
                    <a:pt x="3595" y="6860"/>
                  </a:lnTo>
                  <a:lnTo>
                    <a:pt x="3998" y="7594"/>
                  </a:lnTo>
                  <a:lnTo>
                    <a:pt x="4439" y="8328"/>
                  </a:lnTo>
                  <a:lnTo>
                    <a:pt x="4915" y="9025"/>
                  </a:lnTo>
                  <a:lnTo>
                    <a:pt x="4769" y="9098"/>
                  </a:lnTo>
                  <a:lnTo>
                    <a:pt x="4622" y="9171"/>
                  </a:lnTo>
                  <a:lnTo>
                    <a:pt x="4365" y="9355"/>
                  </a:lnTo>
                  <a:lnTo>
                    <a:pt x="3778" y="9721"/>
                  </a:lnTo>
                  <a:lnTo>
                    <a:pt x="3522" y="9905"/>
                  </a:lnTo>
                  <a:lnTo>
                    <a:pt x="3412" y="10015"/>
                  </a:lnTo>
                  <a:lnTo>
                    <a:pt x="3265" y="10052"/>
                  </a:lnTo>
                  <a:lnTo>
                    <a:pt x="3228" y="10052"/>
                  </a:lnTo>
                  <a:lnTo>
                    <a:pt x="3191" y="10088"/>
                  </a:lnTo>
                  <a:lnTo>
                    <a:pt x="3191" y="10162"/>
                  </a:lnTo>
                  <a:lnTo>
                    <a:pt x="2421" y="9025"/>
                  </a:lnTo>
                  <a:lnTo>
                    <a:pt x="1761" y="7997"/>
                  </a:lnTo>
                  <a:lnTo>
                    <a:pt x="1064" y="7007"/>
                  </a:lnTo>
                  <a:lnTo>
                    <a:pt x="1394" y="6897"/>
                  </a:lnTo>
                  <a:lnTo>
                    <a:pt x="1724" y="6714"/>
                  </a:lnTo>
                  <a:lnTo>
                    <a:pt x="2348" y="6383"/>
                  </a:lnTo>
                  <a:lnTo>
                    <a:pt x="2494" y="6310"/>
                  </a:lnTo>
                  <a:lnTo>
                    <a:pt x="2641" y="6273"/>
                  </a:lnTo>
                  <a:lnTo>
                    <a:pt x="2935" y="6237"/>
                  </a:lnTo>
                  <a:lnTo>
                    <a:pt x="3081" y="6200"/>
                  </a:lnTo>
                  <a:lnTo>
                    <a:pt x="3191" y="6090"/>
                  </a:lnTo>
                  <a:close/>
                  <a:moveTo>
                    <a:pt x="12729" y="11005"/>
                  </a:moveTo>
                  <a:lnTo>
                    <a:pt x="12655" y="11225"/>
                  </a:lnTo>
                  <a:lnTo>
                    <a:pt x="12582" y="11115"/>
                  </a:lnTo>
                  <a:lnTo>
                    <a:pt x="12729" y="11005"/>
                  </a:lnTo>
                  <a:close/>
                  <a:moveTo>
                    <a:pt x="9647" y="12949"/>
                  </a:moveTo>
                  <a:lnTo>
                    <a:pt x="9721" y="13096"/>
                  </a:lnTo>
                  <a:lnTo>
                    <a:pt x="9831" y="13280"/>
                  </a:lnTo>
                  <a:lnTo>
                    <a:pt x="9941" y="13463"/>
                  </a:lnTo>
                  <a:lnTo>
                    <a:pt x="10088" y="13573"/>
                  </a:lnTo>
                  <a:lnTo>
                    <a:pt x="10051" y="13573"/>
                  </a:lnTo>
                  <a:lnTo>
                    <a:pt x="9647" y="13756"/>
                  </a:lnTo>
                  <a:lnTo>
                    <a:pt x="9647" y="13646"/>
                  </a:lnTo>
                  <a:lnTo>
                    <a:pt x="9574" y="13536"/>
                  </a:lnTo>
                  <a:lnTo>
                    <a:pt x="9427" y="13426"/>
                  </a:lnTo>
                  <a:lnTo>
                    <a:pt x="9354" y="13280"/>
                  </a:lnTo>
                  <a:lnTo>
                    <a:pt x="9281" y="13133"/>
                  </a:lnTo>
                  <a:lnTo>
                    <a:pt x="9244" y="12986"/>
                  </a:lnTo>
                  <a:lnTo>
                    <a:pt x="9647" y="12949"/>
                  </a:lnTo>
                  <a:close/>
                  <a:moveTo>
                    <a:pt x="6640" y="12839"/>
                  </a:moveTo>
                  <a:lnTo>
                    <a:pt x="6493" y="13426"/>
                  </a:lnTo>
                  <a:lnTo>
                    <a:pt x="6419" y="14013"/>
                  </a:lnTo>
                  <a:lnTo>
                    <a:pt x="6419" y="14160"/>
                  </a:lnTo>
                  <a:lnTo>
                    <a:pt x="6163" y="13940"/>
                  </a:lnTo>
                  <a:lnTo>
                    <a:pt x="6126" y="13940"/>
                  </a:lnTo>
                  <a:lnTo>
                    <a:pt x="6126" y="13903"/>
                  </a:lnTo>
                  <a:lnTo>
                    <a:pt x="6126" y="13646"/>
                  </a:lnTo>
                  <a:lnTo>
                    <a:pt x="6163" y="13353"/>
                  </a:lnTo>
                  <a:lnTo>
                    <a:pt x="6236" y="13096"/>
                  </a:lnTo>
                  <a:lnTo>
                    <a:pt x="6346" y="12876"/>
                  </a:lnTo>
                  <a:lnTo>
                    <a:pt x="6640" y="12839"/>
                  </a:lnTo>
                  <a:close/>
                  <a:moveTo>
                    <a:pt x="7336" y="13170"/>
                  </a:moveTo>
                  <a:lnTo>
                    <a:pt x="7263" y="13206"/>
                  </a:lnTo>
                  <a:lnTo>
                    <a:pt x="7226" y="13243"/>
                  </a:lnTo>
                  <a:lnTo>
                    <a:pt x="7080" y="13720"/>
                  </a:lnTo>
                  <a:lnTo>
                    <a:pt x="7006" y="13977"/>
                  </a:lnTo>
                  <a:lnTo>
                    <a:pt x="7006" y="14233"/>
                  </a:lnTo>
                  <a:lnTo>
                    <a:pt x="7006" y="14307"/>
                  </a:lnTo>
                  <a:lnTo>
                    <a:pt x="7043" y="14380"/>
                  </a:lnTo>
                  <a:lnTo>
                    <a:pt x="7116" y="14453"/>
                  </a:lnTo>
                  <a:lnTo>
                    <a:pt x="7190" y="14490"/>
                  </a:lnTo>
                  <a:lnTo>
                    <a:pt x="7263" y="14527"/>
                  </a:lnTo>
                  <a:lnTo>
                    <a:pt x="7336" y="14527"/>
                  </a:lnTo>
                  <a:lnTo>
                    <a:pt x="7410" y="14453"/>
                  </a:lnTo>
                  <a:lnTo>
                    <a:pt x="7483" y="14380"/>
                  </a:lnTo>
                  <a:lnTo>
                    <a:pt x="7483" y="14270"/>
                  </a:lnTo>
                  <a:lnTo>
                    <a:pt x="7446" y="14160"/>
                  </a:lnTo>
                  <a:lnTo>
                    <a:pt x="7373" y="14123"/>
                  </a:lnTo>
                  <a:lnTo>
                    <a:pt x="7373" y="13830"/>
                  </a:lnTo>
                  <a:lnTo>
                    <a:pt x="7410" y="13280"/>
                  </a:lnTo>
                  <a:lnTo>
                    <a:pt x="7373" y="13206"/>
                  </a:lnTo>
                  <a:lnTo>
                    <a:pt x="7336" y="13170"/>
                  </a:lnTo>
                  <a:close/>
                  <a:moveTo>
                    <a:pt x="10418" y="5613"/>
                  </a:moveTo>
                  <a:lnTo>
                    <a:pt x="11188" y="6714"/>
                  </a:lnTo>
                  <a:lnTo>
                    <a:pt x="11555" y="7264"/>
                  </a:lnTo>
                  <a:lnTo>
                    <a:pt x="11922" y="7814"/>
                  </a:lnTo>
                  <a:lnTo>
                    <a:pt x="12252" y="8474"/>
                  </a:lnTo>
                  <a:lnTo>
                    <a:pt x="12399" y="8841"/>
                  </a:lnTo>
                  <a:lnTo>
                    <a:pt x="12545" y="9208"/>
                  </a:lnTo>
                  <a:lnTo>
                    <a:pt x="12619" y="9575"/>
                  </a:lnTo>
                  <a:lnTo>
                    <a:pt x="12692" y="9942"/>
                  </a:lnTo>
                  <a:lnTo>
                    <a:pt x="12729" y="10308"/>
                  </a:lnTo>
                  <a:lnTo>
                    <a:pt x="12729" y="10675"/>
                  </a:lnTo>
                  <a:lnTo>
                    <a:pt x="12325" y="10932"/>
                  </a:lnTo>
                  <a:lnTo>
                    <a:pt x="12288" y="10969"/>
                  </a:lnTo>
                  <a:lnTo>
                    <a:pt x="12252" y="11042"/>
                  </a:lnTo>
                  <a:lnTo>
                    <a:pt x="12288" y="11079"/>
                  </a:lnTo>
                  <a:lnTo>
                    <a:pt x="12325" y="11152"/>
                  </a:lnTo>
                  <a:lnTo>
                    <a:pt x="12435" y="11372"/>
                  </a:lnTo>
                  <a:lnTo>
                    <a:pt x="12509" y="11446"/>
                  </a:lnTo>
                  <a:lnTo>
                    <a:pt x="12582" y="11519"/>
                  </a:lnTo>
                  <a:lnTo>
                    <a:pt x="12472" y="11776"/>
                  </a:lnTo>
                  <a:lnTo>
                    <a:pt x="12325" y="12032"/>
                  </a:lnTo>
                  <a:lnTo>
                    <a:pt x="11848" y="11666"/>
                  </a:lnTo>
                  <a:lnTo>
                    <a:pt x="11775" y="11629"/>
                  </a:lnTo>
                  <a:lnTo>
                    <a:pt x="11702" y="11666"/>
                  </a:lnTo>
                  <a:lnTo>
                    <a:pt x="11665" y="11739"/>
                  </a:lnTo>
                  <a:lnTo>
                    <a:pt x="11702" y="11812"/>
                  </a:lnTo>
                  <a:lnTo>
                    <a:pt x="12142" y="12326"/>
                  </a:lnTo>
                  <a:lnTo>
                    <a:pt x="11848" y="12619"/>
                  </a:lnTo>
                  <a:lnTo>
                    <a:pt x="11812" y="12546"/>
                  </a:lnTo>
                  <a:lnTo>
                    <a:pt x="11665" y="12399"/>
                  </a:lnTo>
                  <a:lnTo>
                    <a:pt x="11518" y="12253"/>
                  </a:lnTo>
                  <a:lnTo>
                    <a:pt x="11371" y="12069"/>
                  </a:lnTo>
                  <a:lnTo>
                    <a:pt x="11298" y="11886"/>
                  </a:lnTo>
                  <a:lnTo>
                    <a:pt x="11225" y="11849"/>
                  </a:lnTo>
                  <a:lnTo>
                    <a:pt x="11188" y="11812"/>
                  </a:lnTo>
                  <a:lnTo>
                    <a:pt x="11115" y="11849"/>
                  </a:lnTo>
                  <a:lnTo>
                    <a:pt x="11078" y="11922"/>
                  </a:lnTo>
                  <a:lnTo>
                    <a:pt x="11078" y="12106"/>
                  </a:lnTo>
                  <a:lnTo>
                    <a:pt x="11115" y="12253"/>
                  </a:lnTo>
                  <a:lnTo>
                    <a:pt x="11188" y="12436"/>
                  </a:lnTo>
                  <a:lnTo>
                    <a:pt x="11261" y="12583"/>
                  </a:lnTo>
                  <a:lnTo>
                    <a:pt x="11371" y="12729"/>
                  </a:lnTo>
                  <a:lnTo>
                    <a:pt x="11518" y="12876"/>
                  </a:lnTo>
                  <a:lnTo>
                    <a:pt x="11115" y="13096"/>
                  </a:lnTo>
                  <a:lnTo>
                    <a:pt x="11151" y="12986"/>
                  </a:lnTo>
                  <a:lnTo>
                    <a:pt x="11151" y="12839"/>
                  </a:lnTo>
                  <a:lnTo>
                    <a:pt x="11078" y="12766"/>
                  </a:lnTo>
                  <a:lnTo>
                    <a:pt x="10968" y="12656"/>
                  </a:lnTo>
                  <a:lnTo>
                    <a:pt x="10931" y="12656"/>
                  </a:lnTo>
                  <a:lnTo>
                    <a:pt x="10858" y="12693"/>
                  </a:lnTo>
                  <a:lnTo>
                    <a:pt x="10858" y="12766"/>
                  </a:lnTo>
                  <a:lnTo>
                    <a:pt x="10821" y="12729"/>
                  </a:lnTo>
                  <a:lnTo>
                    <a:pt x="10491" y="12436"/>
                  </a:lnTo>
                  <a:lnTo>
                    <a:pt x="10418" y="12363"/>
                  </a:lnTo>
                  <a:lnTo>
                    <a:pt x="10344" y="12399"/>
                  </a:lnTo>
                  <a:lnTo>
                    <a:pt x="10308" y="12473"/>
                  </a:lnTo>
                  <a:lnTo>
                    <a:pt x="10308" y="12546"/>
                  </a:lnTo>
                  <a:lnTo>
                    <a:pt x="10491" y="12839"/>
                  </a:lnTo>
                  <a:lnTo>
                    <a:pt x="10711" y="13206"/>
                  </a:lnTo>
                  <a:lnTo>
                    <a:pt x="10785" y="13280"/>
                  </a:lnTo>
                  <a:lnTo>
                    <a:pt x="10381" y="13426"/>
                  </a:lnTo>
                  <a:lnTo>
                    <a:pt x="10381" y="13353"/>
                  </a:lnTo>
                  <a:lnTo>
                    <a:pt x="10344" y="13280"/>
                  </a:lnTo>
                  <a:lnTo>
                    <a:pt x="10234" y="13133"/>
                  </a:lnTo>
                  <a:lnTo>
                    <a:pt x="10051" y="12913"/>
                  </a:lnTo>
                  <a:lnTo>
                    <a:pt x="9904" y="12693"/>
                  </a:lnTo>
                  <a:lnTo>
                    <a:pt x="9831" y="12619"/>
                  </a:lnTo>
                  <a:lnTo>
                    <a:pt x="9721" y="12619"/>
                  </a:lnTo>
                  <a:lnTo>
                    <a:pt x="9391" y="12693"/>
                  </a:lnTo>
                  <a:lnTo>
                    <a:pt x="9097" y="12729"/>
                  </a:lnTo>
                  <a:lnTo>
                    <a:pt x="9024" y="12766"/>
                  </a:lnTo>
                  <a:lnTo>
                    <a:pt x="8987" y="12839"/>
                  </a:lnTo>
                  <a:lnTo>
                    <a:pt x="8987" y="12913"/>
                  </a:lnTo>
                  <a:lnTo>
                    <a:pt x="9024" y="12986"/>
                  </a:lnTo>
                  <a:lnTo>
                    <a:pt x="9024" y="13243"/>
                  </a:lnTo>
                  <a:lnTo>
                    <a:pt x="9097" y="13500"/>
                  </a:lnTo>
                  <a:lnTo>
                    <a:pt x="9134" y="13646"/>
                  </a:lnTo>
                  <a:lnTo>
                    <a:pt x="9207" y="13756"/>
                  </a:lnTo>
                  <a:lnTo>
                    <a:pt x="9317" y="13830"/>
                  </a:lnTo>
                  <a:lnTo>
                    <a:pt x="9427" y="13867"/>
                  </a:lnTo>
                  <a:lnTo>
                    <a:pt x="8987" y="14050"/>
                  </a:lnTo>
                  <a:lnTo>
                    <a:pt x="8950" y="13977"/>
                  </a:lnTo>
                  <a:lnTo>
                    <a:pt x="8804" y="13903"/>
                  </a:lnTo>
                  <a:lnTo>
                    <a:pt x="8767" y="13903"/>
                  </a:lnTo>
                  <a:lnTo>
                    <a:pt x="8620" y="13536"/>
                  </a:lnTo>
                  <a:lnTo>
                    <a:pt x="8510" y="13390"/>
                  </a:lnTo>
                  <a:lnTo>
                    <a:pt x="8364" y="13206"/>
                  </a:lnTo>
                  <a:lnTo>
                    <a:pt x="8327" y="13206"/>
                  </a:lnTo>
                  <a:lnTo>
                    <a:pt x="8327" y="13243"/>
                  </a:lnTo>
                  <a:lnTo>
                    <a:pt x="8327" y="13500"/>
                  </a:lnTo>
                  <a:lnTo>
                    <a:pt x="8364" y="13756"/>
                  </a:lnTo>
                  <a:lnTo>
                    <a:pt x="8510" y="14270"/>
                  </a:lnTo>
                  <a:lnTo>
                    <a:pt x="8070" y="14453"/>
                  </a:lnTo>
                  <a:lnTo>
                    <a:pt x="8033" y="14160"/>
                  </a:lnTo>
                  <a:lnTo>
                    <a:pt x="7960" y="13903"/>
                  </a:lnTo>
                  <a:lnTo>
                    <a:pt x="7923" y="13536"/>
                  </a:lnTo>
                  <a:lnTo>
                    <a:pt x="7923" y="13206"/>
                  </a:lnTo>
                  <a:lnTo>
                    <a:pt x="7887" y="13133"/>
                  </a:lnTo>
                  <a:lnTo>
                    <a:pt x="7813" y="13096"/>
                  </a:lnTo>
                  <a:lnTo>
                    <a:pt x="7777" y="13096"/>
                  </a:lnTo>
                  <a:lnTo>
                    <a:pt x="7703" y="13170"/>
                  </a:lnTo>
                  <a:lnTo>
                    <a:pt x="7667" y="13536"/>
                  </a:lnTo>
                  <a:lnTo>
                    <a:pt x="7630" y="13903"/>
                  </a:lnTo>
                  <a:lnTo>
                    <a:pt x="7667" y="14233"/>
                  </a:lnTo>
                  <a:lnTo>
                    <a:pt x="7667" y="14380"/>
                  </a:lnTo>
                  <a:lnTo>
                    <a:pt x="7740" y="14527"/>
                  </a:lnTo>
                  <a:lnTo>
                    <a:pt x="7483" y="14563"/>
                  </a:lnTo>
                  <a:lnTo>
                    <a:pt x="7190" y="14527"/>
                  </a:lnTo>
                  <a:lnTo>
                    <a:pt x="7006" y="14453"/>
                  </a:lnTo>
                  <a:lnTo>
                    <a:pt x="6786" y="14380"/>
                  </a:lnTo>
                  <a:lnTo>
                    <a:pt x="6823" y="14160"/>
                  </a:lnTo>
                  <a:lnTo>
                    <a:pt x="6860" y="13646"/>
                  </a:lnTo>
                  <a:lnTo>
                    <a:pt x="6860" y="13206"/>
                  </a:lnTo>
                  <a:lnTo>
                    <a:pt x="6860" y="12766"/>
                  </a:lnTo>
                  <a:lnTo>
                    <a:pt x="6823" y="12693"/>
                  </a:lnTo>
                  <a:lnTo>
                    <a:pt x="6713" y="12656"/>
                  </a:lnTo>
                  <a:lnTo>
                    <a:pt x="6346" y="12693"/>
                  </a:lnTo>
                  <a:lnTo>
                    <a:pt x="6309" y="12656"/>
                  </a:lnTo>
                  <a:lnTo>
                    <a:pt x="6236" y="12693"/>
                  </a:lnTo>
                  <a:lnTo>
                    <a:pt x="6089" y="12913"/>
                  </a:lnTo>
                  <a:lnTo>
                    <a:pt x="5943" y="13133"/>
                  </a:lnTo>
                  <a:lnTo>
                    <a:pt x="5869" y="13390"/>
                  </a:lnTo>
                  <a:lnTo>
                    <a:pt x="5796" y="13610"/>
                  </a:lnTo>
                  <a:lnTo>
                    <a:pt x="5392" y="13206"/>
                  </a:lnTo>
                  <a:lnTo>
                    <a:pt x="5686" y="12839"/>
                  </a:lnTo>
                  <a:lnTo>
                    <a:pt x="5943" y="12473"/>
                  </a:lnTo>
                  <a:lnTo>
                    <a:pt x="5943" y="12363"/>
                  </a:lnTo>
                  <a:lnTo>
                    <a:pt x="5943" y="12289"/>
                  </a:lnTo>
                  <a:lnTo>
                    <a:pt x="5869" y="12216"/>
                  </a:lnTo>
                  <a:lnTo>
                    <a:pt x="5686" y="12216"/>
                  </a:lnTo>
                  <a:lnTo>
                    <a:pt x="5612" y="12289"/>
                  </a:lnTo>
                  <a:lnTo>
                    <a:pt x="5209" y="12949"/>
                  </a:lnTo>
                  <a:lnTo>
                    <a:pt x="4952" y="12619"/>
                  </a:lnTo>
                  <a:lnTo>
                    <a:pt x="5136" y="12473"/>
                  </a:lnTo>
                  <a:lnTo>
                    <a:pt x="5319" y="12289"/>
                  </a:lnTo>
                  <a:lnTo>
                    <a:pt x="5466" y="12069"/>
                  </a:lnTo>
                  <a:lnTo>
                    <a:pt x="5576" y="11849"/>
                  </a:lnTo>
                  <a:lnTo>
                    <a:pt x="5576" y="11776"/>
                  </a:lnTo>
                  <a:lnTo>
                    <a:pt x="5576" y="11739"/>
                  </a:lnTo>
                  <a:lnTo>
                    <a:pt x="5539" y="11666"/>
                  </a:lnTo>
                  <a:lnTo>
                    <a:pt x="5502" y="11629"/>
                  </a:lnTo>
                  <a:lnTo>
                    <a:pt x="5319" y="11629"/>
                  </a:lnTo>
                  <a:lnTo>
                    <a:pt x="5282" y="11702"/>
                  </a:lnTo>
                  <a:lnTo>
                    <a:pt x="4805" y="12399"/>
                  </a:lnTo>
                  <a:lnTo>
                    <a:pt x="4439" y="11922"/>
                  </a:lnTo>
                  <a:lnTo>
                    <a:pt x="4549" y="11812"/>
                  </a:lnTo>
                  <a:lnTo>
                    <a:pt x="4879" y="11409"/>
                  </a:lnTo>
                  <a:lnTo>
                    <a:pt x="5209" y="10969"/>
                  </a:lnTo>
                  <a:lnTo>
                    <a:pt x="5209" y="10895"/>
                  </a:lnTo>
                  <a:lnTo>
                    <a:pt x="5246" y="10859"/>
                  </a:lnTo>
                  <a:lnTo>
                    <a:pt x="5282" y="10785"/>
                  </a:lnTo>
                  <a:lnTo>
                    <a:pt x="5282" y="10712"/>
                  </a:lnTo>
                  <a:lnTo>
                    <a:pt x="5209" y="10639"/>
                  </a:lnTo>
                  <a:lnTo>
                    <a:pt x="5099" y="10602"/>
                  </a:lnTo>
                  <a:lnTo>
                    <a:pt x="5026" y="10602"/>
                  </a:lnTo>
                  <a:lnTo>
                    <a:pt x="4952" y="10639"/>
                  </a:lnTo>
                  <a:lnTo>
                    <a:pt x="4549" y="11225"/>
                  </a:lnTo>
                  <a:lnTo>
                    <a:pt x="4329" y="11556"/>
                  </a:lnTo>
                  <a:lnTo>
                    <a:pt x="4292" y="11482"/>
                  </a:lnTo>
                  <a:lnTo>
                    <a:pt x="4145" y="11482"/>
                  </a:lnTo>
                  <a:lnTo>
                    <a:pt x="3888" y="11152"/>
                  </a:lnTo>
                  <a:lnTo>
                    <a:pt x="4329" y="10822"/>
                  </a:lnTo>
                  <a:lnTo>
                    <a:pt x="4549" y="10675"/>
                  </a:lnTo>
                  <a:lnTo>
                    <a:pt x="4732" y="10455"/>
                  </a:lnTo>
                  <a:lnTo>
                    <a:pt x="4769" y="10418"/>
                  </a:lnTo>
                  <a:lnTo>
                    <a:pt x="4805" y="10345"/>
                  </a:lnTo>
                  <a:lnTo>
                    <a:pt x="4732" y="10235"/>
                  </a:lnTo>
                  <a:lnTo>
                    <a:pt x="4659" y="10162"/>
                  </a:lnTo>
                  <a:lnTo>
                    <a:pt x="4585" y="10162"/>
                  </a:lnTo>
                  <a:lnTo>
                    <a:pt x="4512" y="10198"/>
                  </a:lnTo>
                  <a:lnTo>
                    <a:pt x="4292" y="10345"/>
                  </a:lnTo>
                  <a:lnTo>
                    <a:pt x="4072" y="10528"/>
                  </a:lnTo>
                  <a:lnTo>
                    <a:pt x="3705" y="10895"/>
                  </a:lnTo>
                  <a:lnTo>
                    <a:pt x="3256" y="10239"/>
                  </a:lnTo>
                  <a:lnTo>
                    <a:pt x="3256" y="10239"/>
                  </a:lnTo>
                  <a:lnTo>
                    <a:pt x="3485" y="10272"/>
                  </a:lnTo>
                  <a:lnTo>
                    <a:pt x="3742" y="10235"/>
                  </a:lnTo>
                  <a:lnTo>
                    <a:pt x="3888" y="10162"/>
                  </a:lnTo>
                  <a:lnTo>
                    <a:pt x="4072" y="10052"/>
                  </a:lnTo>
                  <a:lnTo>
                    <a:pt x="4365" y="9868"/>
                  </a:lnTo>
                  <a:lnTo>
                    <a:pt x="4769" y="9648"/>
                  </a:lnTo>
                  <a:lnTo>
                    <a:pt x="4989" y="9538"/>
                  </a:lnTo>
                  <a:lnTo>
                    <a:pt x="5172" y="9391"/>
                  </a:lnTo>
                  <a:lnTo>
                    <a:pt x="6053" y="10675"/>
                  </a:lnTo>
                  <a:lnTo>
                    <a:pt x="6383" y="11115"/>
                  </a:lnTo>
                  <a:lnTo>
                    <a:pt x="6713" y="11556"/>
                  </a:lnTo>
                  <a:lnTo>
                    <a:pt x="6896" y="11739"/>
                  </a:lnTo>
                  <a:lnTo>
                    <a:pt x="7116" y="11922"/>
                  </a:lnTo>
                  <a:lnTo>
                    <a:pt x="7336" y="12069"/>
                  </a:lnTo>
                  <a:lnTo>
                    <a:pt x="7593" y="12179"/>
                  </a:lnTo>
                  <a:lnTo>
                    <a:pt x="7813" y="12253"/>
                  </a:lnTo>
                  <a:lnTo>
                    <a:pt x="8070" y="12289"/>
                  </a:lnTo>
                  <a:lnTo>
                    <a:pt x="8547" y="12289"/>
                  </a:lnTo>
                  <a:lnTo>
                    <a:pt x="8767" y="12253"/>
                  </a:lnTo>
                  <a:lnTo>
                    <a:pt x="8987" y="12179"/>
                  </a:lnTo>
                  <a:lnTo>
                    <a:pt x="9207" y="12106"/>
                  </a:lnTo>
                  <a:lnTo>
                    <a:pt x="9427" y="11996"/>
                  </a:lnTo>
                  <a:lnTo>
                    <a:pt x="9684" y="11849"/>
                  </a:lnTo>
                  <a:lnTo>
                    <a:pt x="9867" y="11666"/>
                  </a:lnTo>
                  <a:lnTo>
                    <a:pt x="10051" y="11482"/>
                  </a:lnTo>
                  <a:lnTo>
                    <a:pt x="10198" y="11262"/>
                  </a:lnTo>
                  <a:lnTo>
                    <a:pt x="10308" y="11042"/>
                  </a:lnTo>
                  <a:lnTo>
                    <a:pt x="10418" y="10822"/>
                  </a:lnTo>
                  <a:lnTo>
                    <a:pt x="10491" y="10565"/>
                  </a:lnTo>
                  <a:lnTo>
                    <a:pt x="10528" y="10345"/>
                  </a:lnTo>
                  <a:lnTo>
                    <a:pt x="10564" y="9832"/>
                  </a:lnTo>
                  <a:lnTo>
                    <a:pt x="10528" y="9318"/>
                  </a:lnTo>
                  <a:lnTo>
                    <a:pt x="10418" y="8804"/>
                  </a:lnTo>
                  <a:lnTo>
                    <a:pt x="10234" y="8328"/>
                  </a:lnTo>
                  <a:lnTo>
                    <a:pt x="9978" y="7887"/>
                  </a:lnTo>
                  <a:lnTo>
                    <a:pt x="9684" y="7484"/>
                  </a:lnTo>
                  <a:lnTo>
                    <a:pt x="9097" y="6640"/>
                  </a:lnTo>
                  <a:lnTo>
                    <a:pt x="9354" y="6494"/>
                  </a:lnTo>
                  <a:lnTo>
                    <a:pt x="9574" y="6347"/>
                  </a:lnTo>
                  <a:lnTo>
                    <a:pt x="10014" y="5980"/>
                  </a:lnTo>
                  <a:lnTo>
                    <a:pt x="10418" y="5613"/>
                  </a:lnTo>
                  <a:close/>
                  <a:moveTo>
                    <a:pt x="8400" y="2055"/>
                  </a:moveTo>
                  <a:lnTo>
                    <a:pt x="8290" y="2092"/>
                  </a:lnTo>
                  <a:lnTo>
                    <a:pt x="8217" y="2165"/>
                  </a:lnTo>
                  <a:lnTo>
                    <a:pt x="8180" y="2202"/>
                  </a:lnTo>
                  <a:lnTo>
                    <a:pt x="8180" y="2312"/>
                  </a:lnTo>
                  <a:lnTo>
                    <a:pt x="8180" y="2385"/>
                  </a:lnTo>
                  <a:lnTo>
                    <a:pt x="8107" y="2422"/>
                  </a:lnTo>
                  <a:lnTo>
                    <a:pt x="8033" y="2459"/>
                  </a:lnTo>
                  <a:lnTo>
                    <a:pt x="7300" y="3045"/>
                  </a:lnTo>
                  <a:lnTo>
                    <a:pt x="6896" y="3339"/>
                  </a:lnTo>
                  <a:lnTo>
                    <a:pt x="6529" y="3596"/>
                  </a:lnTo>
                  <a:lnTo>
                    <a:pt x="6456" y="3669"/>
                  </a:lnTo>
                  <a:lnTo>
                    <a:pt x="6419" y="3742"/>
                  </a:lnTo>
                  <a:lnTo>
                    <a:pt x="6419" y="3852"/>
                  </a:lnTo>
                  <a:lnTo>
                    <a:pt x="6419" y="3926"/>
                  </a:lnTo>
                  <a:lnTo>
                    <a:pt x="8547" y="6677"/>
                  </a:lnTo>
                  <a:lnTo>
                    <a:pt x="8547" y="6750"/>
                  </a:lnTo>
                  <a:lnTo>
                    <a:pt x="8620" y="6787"/>
                  </a:lnTo>
                  <a:lnTo>
                    <a:pt x="9391" y="7851"/>
                  </a:lnTo>
                  <a:lnTo>
                    <a:pt x="9684" y="8291"/>
                  </a:lnTo>
                  <a:lnTo>
                    <a:pt x="9904" y="8768"/>
                  </a:lnTo>
                  <a:lnTo>
                    <a:pt x="10014" y="9025"/>
                  </a:lnTo>
                  <a:lnTo>
                    <a:pt x="10088" y="9281"/>
                  </a:lnTo>
                  <a:lnTo>
                    <a:pt x="10124" y="9538"/>
                  </a:lnTo>
                  <a:lnTo>
                    <a:pt x="10124" y="9832"/>
                  </a:lnTo>
                  <a:lnTo>
                    <a:pt x="10124" y="10088"/>
                  </a:lnTo>
                  <a:lnTo>
                    <a:pt x="10088" y="10308"/>
                  </a:lnTo>
                  <a:lnTo>
                    <a:pt x="10014" y="10565"/>
                  </a:lnTo>
                  <a:lnTo>
                    <a:pt x="9904" y="10785"/>
                  </a:lnTo>
                  <a:lnTo>
                    <a:pt x="9794" y="11005"/>
                  </a:lnTo>
                  <a:lnTo>
                    <a:pt x="9647" y="11189"/>
                  </a:lnTo>
                  <a:lnTo>
                    <a:pt x="9464" y="11372"/>
                  </a:lnTo>
                  <a:lnTo>
                    <a:pt x="9281" y="11556"/>
                  </a:lnTo>
                  <a:lnTo>
                    <a:pt x="9097" y="11666"/>
                  </a:lnTo>
                  <a:lnTo>
                    <a:pt x="8877" y="11739"/>
                  </a:lnTo>
                  <a:lnTo>
                    <a:pt x="8657" y="11776"/>
                  </a:lnTo>
                  <a:lnTo>
                    <a:pt x="8437" y="11812"/>
                  </a:lnTo>
                  <a:lnTo>
                    <a:pt x="7997" y="11812"/>
                  </a:lnTo>
                  <a:lnTo>
                    <a:pt x="7813" y="11739"/>
                  </a:lnTo>
                  <a:lnTo>
                    <a:pt x="7593" y="11666"/>
                  </a:lnTo>
                  <a:lnTo>
                    <a:pt x="7373" y="11519"/>
                  </a:lnTo>
                  <a:lnTo>
                    <a:pt x="7153" y="11372"/>
                  </a:lnTo>
                  <a:lnTo>
                    <a:pt x="6970" y="11152"/>
                  </a:lnTo>
                  <a:lnTo>
                    <a:pt x="6823" y="10932"/>
                  </a:lnTo>
                  <a:lnTo>
                    <a:pt x="6053" y="9905"/>
                  </a:lnTo>
                  <a:lnTo>
                    <a:pt x="5356" y="8878"/>
                  </a:lnTo>
                  <a:lnTo>
                    <a:pt x="4659" y="7814"/>
                  </a:lnTo>
                  <a:lnTo>
                    <a:pt x="4035" y="6714"/>
                  </a:lnTo>
                  <a:lnTo>
                    <a:pt x="3742" y="6163"/>
                  </a:lnTo>
                  <a:lnTo>
                    <a:pt x="3485" y="5613"/>
                  </a:lnTo>
                  <a:lnTo>
                    <a:pt x="3412" y="5540"/>
                  </a:lnTo>
                  <a:lnTo>
                    <a:pt x="3301" y="5503"/>
                  </a:lnTo>
                  <a:lnTo>
                    <a:pt x="3191" y="5503"/>
                  </a:lnTo>
                  <a:lnTo>
                    <a:pt x="3118" y="5576"/>
                  </a:lnTo>
                  <a:lnTo>
                    <a:pt x="3008" y="5687"/>
                  </a:lnTo>
                  <a:lnTo>
                    <a:pt x="2861" y="5760"/>
                  </a:lnTo>
                  <a:lnTo>
                    <a:pt x="2715" y="5833"/>
                  </a:lnTo>
                  <a:lnTo>
                    <a:pt x="2568" y="5833"/>
                  </a:lnTo>
                  <a:lnTo>
                    <a:pt x="2421" y="5870"/>
                  </a:lnTo>
                  <a:lnTo>
                    <a:pt x="2274" y="5907"/>
                  </a:lnTo>
                  <a:lnTo>
                    <a:pt x="2018" y="6053"/>
                  </a:lnTo>
                  <a:lnTo>
                    <a:pt x="1431" y="6420"/>
                  </a:lnTo>
                  <a:lnTo>
                    <a:pt x="1137" y="6604"/>
                  </a:lnTo>
                  <a:lnTo>
                    <a:pt x="880" y="6824"/>
                  </a:lnTo>
                  <a:lnTo>
                    <a:pt x="770" y="6824"/>
                  </a:lnTo>
                  <a:lnTo>
                    <a:pt x="697" y="6897"/>
                  </a:lnTo>
                  <a:lnTo>
                    <a:pt x="660" y="6970"/>
                  </a:lnTo>
                  <a:lnTo>
                    <a:pt x="697" y="7080"/>
                  </a:lnTo>
                  <a:lnTo>
                    <a:pt x="1101" y="7814"/>
                  </a:lnTo>
                  <a:lnTo>
                    <a:pt x="1541" y="8548"/>
                  </a:lnTo>
                  <a:lnTo>
                    <a:pt x="2458" y="9942"/>
                  </a:lnTo>
                  <a:lnTo>
                    <a:pt x="3412" y="11335"/>
                  </a:lnTo>
                  <a:lnTo>
                    <a:pt x="4402" y="12693"/>
                  </a:lnTo>
                  <a:lnTo>
                    <a:pt x="4989" y="13426"/>
                  </a:lnTo>
                  <a:lnTo>
                    <a:pt x="4952" y="13426"/>
                  </a:lnTo>
                  <a:lnTo>
                    <a:pt x="4952" y="13500"/>
                  </a:lnTo>
                  <a:lnTo>
                    <a:pt x="4989" y="13536"/>
                  </a:lnTo>
                  <a:lnTo>
                    <a:pt x="5026" y="13573"/>
                  </a:lnTo>
                  <a:lnTo>
                    <a:pt x="5099" y="13536"/>
                  </a:lnTo>
                  <a:lnTo>
                    <a:pt x="5429" y="13940"/>
                  </a:lnTo>
                  <a:lnTo>
                    <a:pt x="5796" y="14307"/>
                  </a:lnTo>
                  <a:lnTo>
                    <a:pt x="5833" y="14343"/>
                  </a:lnTo>
                  <a:lnTo>
                    <a:pt x="5906" y="14380"/>
                  </a:lnTo>
                  <a:lnTo>
                    <a:pt x="6126" y="14563"/>
                  </a:lnTo>
                  <a:lnTo>
                    <a:pt x="6383" y="14710"/>
                  </a:lnTo>
                  <a:lnTo>
                    <a:pt x="6640" y="14857"/>
                  </a:lnTo>
                  <a:lnTo>
                    <a:pt x="6933" y="14967"/>
                  </a:lnTo>
                  <a:lnTo>
                    <a:pt x="7226" y="15040"/>
                  </a:lnTo>
                  <a:lnTo>
                    <a:pt x="7850" y="15040"/>
                  </a:lnTo>
                  <a:lnTo>
                    <a:pt x="8180" y="14967"/>
                  </a:lnTo>
                  <a:lnTo>
                    <a:pt x="8510" y="14820"/>
                  </a:lnTo>
                  <a:lnTo>
                    <a:pt x="8877" y="14673"/>
                  </a:lnTo>
                  <a:lnTo>
                    <a:pt x="9574" y="14343"/>
                  </a:lnTo>
                  <a:lnTo>
                    <a:pt x="11115" y="13683"/>
                  </a:lnTo>
                  <a:lnTo>
                    <a:pt x="11592" y="13426"/>
                  </a:lnTo>
                  <a:lnTo>
                    <a:pt x="11995" y="13170"/>
                  </a:lnTo>
                  <a:lnTo>
                    <a:pt x="12399" y="12839"/>
                  </a:lnTo>
                  <a:lnTo>
                    <a:pt x="12729" y="12436"/>
                  </a:lnTo>
                  <a:lnTo>
                    <a:pt x="12912" y="12142"/>
                  </a:lnTo>
                  <a:lnTo>
                    <a:pt x="13059" y="11849"/>
                  </a:lnTo>
                  <a:lnTo>
                    <a:pt x="13169" y="11519"/>
                  </a:lnTo>
                  <a:lnTo>
                    <a:pt x="13242" y="11189"/>
                  </a:lnTo>
                  <a:lnTo>
                    <a:pt x="13279" y="10859"/>
                  </a:lnTo>
                  <a:lnTo>
                    <a:pt x="13316" y="10528"/>
                  </a:lnTo>
                  <a:lnTo>
                    <a:pt x="13279" y="10198"/>
                  </a:lnTo>
                  <a:lnTo>
                    <a:pt x="13242" y="9868"/>
                  </a:lnTo>
                  <a:lnTo>
                    <a:pt x="13169" y="9538"/>
                  </a:lnTo>
                  <a:lnTo>
                    <a:pt x="13095" y="9208"/>
                  </a:lnTo>
                  <a:lnTo>
                    <a:pt x="12875" y="8584"/>
                  </a:lnTo>
                  <a:lnTo>
                    <a:pt x="12582" y="7961"/>
                  </a:lnTo>
                  <a:lnTo>
                    <a:pt x="12252" y="7374"/>
                  </a:lnTo>
                  <a:lnTo>
                    <a:pt x="11885" y="6824"/>
                  </a:lnTo>
                  <a:lnTo>
                    <a:pt x="10271" y="4476"/>
                  </a:lnTo>
                  <a:lnTo>
                    <a:pt x="8657" y="2165"/>
                  </a:lnTo>
                  <a:lnTo>
                    <a:pt x="8584" y="2092"/>
                  </a:lnTo>
                  <a:lnTo>
                    <a:pt x="8474" y="2055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" name="Google Shape;357;p6"/>
            <p:cNvSpPr/>
            <p:nvPr/>
          </p:nvSpPr>
          <p:spPr>
            <a:xfrm>
              <a:off x="6023725" y="3167900"/>
              <a:ext cx="340250" cy="227450"/>
            </a:xfrm>
            <a:custGeom>
              <a:avLst/>
              <a:gdLst/>
              <a:ahLst/>
              <a:cxnLst/>
              <a:rect l="l" t="t" r="r" b="b"/>
              <a:pathLst>
                <a:path w="13610" h="9098" extrusionOk="0">
                  <a:moveTo>
                    <a:pt x="4696" y="0"/>
                  </a:moveTo>
                  <a:lnTo>
                    <a:pt x="4586" y="74"/>
                  </a:lnTo>
                  <a:lnTo>
                    <a:pt x="4256" y="440"/>
                  </a:lnTo>
                  <a:lnTo>
                    <a:pt x="3999" y="844"/>
                  </a:lnTo>
                  <a:lnTo>
                    <a:pt x="3742" y="1247"/>
                  </a:lnTo>
                  <a:lnTo>
                    <a:pt x="3522" y="1688"/>
                  </a:lnTo>
                  <a:lnTo>
                    <a:pt x="3339" y="2128"/>
                  </a:lnTo>
                  <a:lnTo>
                    <a:pt x="3228" y="2605"/>
                  </a:lnTo>
                  <a:lnTo>
                    <a:pt x="3118" y="3081"/>
                  </a:lnTo>
                  <a:lnTo>
                    <a:pt x="3045" y="3595"/>
                  </a:lnTo>
                  <a:lnTo>
                    <a:pt x="3008" y="3852"/>
                  </a:lnTo>
                  <a:lnTo>
                    <a:pt x="2935" y="4072"/>
                  </a:lnTo>
                  <a:lnTo>
                    <a:pt x="2825" y="4329"/>
                  </a:lnTo>
                  <a:lnTo>
                    <a:pt x="2678" y="4512"/>
                  </a:lnTo>
                  <a:lnTo>
                    <a:pt x="2605" y="4622"/>
                  </a:lnTo>
                  <a:lnTo>
                    <a:pt x="2495" y="4659"/>
                  </a:lnTo>
                  <a:lnTo>
                    <a:pt x="2275" y="4732"/>
                  </a:lnTo>
                  <a:lnTo>
                    <a:pt x="1835" y="4732"/>
                  </a:lnTo>
                  <a:lnTo>
                    <a:pt x="1541" y="4659"/>
                  </a:lnTo>
                  <a:lnTo>
                    <a:pt x="991" y="4659"/>
                  </a:lnTo>
                  <a:lnTo>
                    <a:pt x="881" y="4732"/>
                  </a:lnTo>
                  <a:lnTo>
                    <a:pt x="771" y="4769"/>
                  </a:lnTo>
                  <a:lnTo>
                    <a:pt x="587" y="4732"/>
                  </a:lnTo>
                  <a:lnTo>
                    <a:pt x="404" y="4732"/>
                  </a:lnTo>
                  <a:lnTo>
                    <a:pt x="257" y="4805"/>
                  </a:lnTo>
                  <a:lnTo>
                    <a:pt x="74" y="4879"/>
                  </a:lnTo>
                  <a:lnTo>
                    <a:pt x="37" y="4952"/>
                  </a:lnTo>
                  <a:lnTo>
                    <a:pt x="0" y="5026"/>
                  </a:lnTo>
                  <a:lnTo>
                    <a:pt x="0" y="5172"/>
                  </a:lnTo>
                  <a:lnTo>
                    <a:pt x="37" y="5209"/>
                  </a:lnTo>
                  <a:lnTo>
                    <a:pt x="74" y="5246"/>
                  </a:lnTo>
                  <a:lnTo>
                    <a:pt x="147" y="5282"/>
                  </a:lnTo>
                  <a:lnTo>
                    <a:pt x="221" y="5246"/>
                  </a:lnTo>
                  <a:lnTo>
                    <a:pt x="514" y="5172"/>
                  </a:lnTo>
                  <a:lnTo>
                    <a:pt x="587" y="5282"/>
                  </a:lnTo>
                  <a:lnTo>
                    <a:pt x="697" y="5356"/>
                  </a:lnTo>
                  <a:lnTo>
                    <a:pt x="807" y="5356"/>
                  </a:lnTo>
                  <a:lnTo>
                    <a:pt x="881" y="5319"/>
                  </a:lnTo>
                  <a:lnTo>
                    <a:pt x="918" y="5282"/>
                  </a:lnTo>
                  <a:lnTo>
                    <a:pt x="991" y="5209"/>
                  </a:lnTo>
                  <a:lnTo>
                    <a:pt x="1064" y="5172"/>
                  </a:lnTo>
                  <a:lnTo>
                    <a:pt x="1248" y="5136"/>
                  </a:lnTo>
                  <a:lnTo>
                    <a:pt x="1431" y="5172"/>
                  </a:lnTo>
                  <a:lnTo>
                    <a:pt x="1614" y="5209"/>
                  </a:lnTo>
                  <a:lnTo>
                    <a:pt x="1981" y="5282"/>
                  </a:lnTo>
                  <a:lnTo>
                    <a:pt x="2201" y="5282"/>
                  </a:lnTo>
                  <a:lnTo>
                    <a:pt x="2385" y="5246"/>
                  </a:lnTo>
                  <a:lnTo>
                    <a:pt x="2605" y="5209"/>
                  </a:lnTo>
                  <a:lnTo>
                    <a:pt x="2752" y="5136"/>
                  </a:lnTo>
                  <a:lnTo>
                    <a:pt x="2935" y="5026"/>
                  </a:lnTo>
                  <a:lnTo>
                    <a:pt x="3082" y="4879"/>
                  </a:lnTo>
                  <a:lnTo>
                    <a:pt x="3192" y="4732"/>
                  </a:lnTo>
                  <a:lnTo>
                    <a:pt x="3302" y="4549"/>
                  </a:lnTo>
                  <a:lnTo>
                    <a:pt x="3449" y="4182"/>
                  </a:lnTo>
                  <a:lnTo>
                    <a:pt x="3522" y="3925"/>
                  </a:lnTo>
                  <a:lnTo>
                    <a:pt x="3559" y="3668"/>
                  </a:lnTo>
                  <a:lnTo>
                    <a:pt x="3632" y="3118"/>
                  </a:lnTo>
                  <a:lnTo>
                    <a:pt x="3742" y="2641"/>
                  </a:lnTo>
                  <a:lnTo>
                    <a:pt x="3889" y="2201"/>
                  </a:lnTo>
                  <a:lnTo>
                    <a:pt x="4035" y="1834"/>
                  </a:lnTo>
                  <a:lnTo>
                    <a:pt x="4219" y="1467"/>
                  </a:lnTo>
                  <a:lnTo>
                    <a:pt x="4402" y="1137"/>
                  </a:lnTo>
                  <a:lnTo>
                    <a:pt x="4659" y="844"/>
                  </a:lnTo>
                  <a:lnTo>
                    <a:pt x="5173" y="2861"/>
                  </a:lnTo>
                  <a:lnTo>
                    <a:pt x="5649" y="4842"/>
                  </a:lnTo>
                  <a:lnTo>
                    <a:pt x="6126" y="6860"/>
                  </a:lnTo>
                  <a:lnTo>
                    <a:pt x="6567" y="8914"/>
                  </a:lnTo>
                  <a:lnTo>
                    <a:pt x="6603" y="8987"/>
                  </a:lnTo>
                  <a:lnTo>
                    <a:pt x="6713" y="9061"/>
                  </a:lnTo>
                  <a:lnTo>
                    <a:pt x="6787" y="9097"/>
                  </a:lnTo>
                  <a:lnTo>
                    <a:pt x="6897" y="9097"/>
                  </a:lnTo>
                  <a:lnTo>
                    <a:pt x="7153" y="8987"/>
                  </a:lnTo>
                  <a:lnTo>
                    <a:pt x="7374" y="8804"/>
                  </a:lnTo>
                  <a:lnTo>
                    <a:pt x="7520" y="8620"/>
                  </a:lnTo>
                  <a:lnTo>
                    <a:pt x="7667" y="8364"/>
                  </a:lnTo>
                  <a:lnTo>
                    <a:pt x="7814" y="7997"/>
                  </a:lnTo>
                  <a:lnTo>
                    <a:pt x="7924" y="7593"/>
                  </a:lnTo>
                  <a:lnTo>
                    <a:pt x="8181" y="6823"/>
                  </a:lnTo>
                  <a:lnTo>
                    <a:pt x="9061" y="3962"/>
                  </a:lnTo>
                  <a:lnTo>
                    <a:pt x="9208" y="4439"/>
                  </a:lnTo>
                  <a:lnTo>
                    <a:pt x="9318" y="4952"/>
                  </a:lnTo>
                  <a:lnTo>
                    <a:pt x="9318" y="5062"/>
                  </a:lnTo>
                  <a:lnTo>
                    <a:pt x="9391" y="5136"/>
                  </a:lnTo>
                  <a:lnTo>
                    <a:pt x="9464" y="5209"/>
                  </a:lnTo>
                  <a:lnTo>
                    <a:pt x="9574" y="5209"/>
                  </a:lnTo>
                  <a:lnTo>
                    <a:pt x="12032" y="5062"/>
                  </a:lnTo>
                  <a:lnTo>
                    <a:pt x="12069" y="5136"/>
                  </a:lnTo>
                  <a:lnTo>
                    <a:pt x="12105" y="5209"/>
                  </a:lnTo>
                  <a:lnTo>
                    <a:pt x="12326" y="5356"/>
                  </a:lnTo>
                  <a:lnTo>
                    <a:pt x="12582" y="5429"/>
                  </a:lnTo>
                  <a:lnTo>
                    <a:pt x="12619" y="5466"/>
                  </a:lnTo>
                  <a:lnTo>
                    <a:pt x="12912" y="5466"/>
                  </a:lnTo>
                  <a:lnTo>
                    <a:pt x="13059" y="5429"/>
                  </a:lnTo>
                  <a:lnTo>
                    <a:pt x="13206" y="5319"/>
                  </a:lnTo>
                  <a:lnTo>
                    <a:pt x="13316" y="5209"/>
                  </a:lnTo>
                  <a:lnTo>
                    <a:pt x="13426" y="5062"/>
                  </a:lnTo>
                  <a:lnTo>
                    <a:pt x="13536" y="4915"/>
                  </a:lnTo>
                  <a:lnTo>
                    <a:pt x="13609" y="4732"/>
                  </a:lnTo>
                  <a:lnTo>
                    <a:pt x="13609" y="4659"/>
                  </a:lnTo>
                  <a:lnTo>
                    <a:pt x="13609" y="4549"/>
                  </a:lnTo>
                  <a:lnTo>
                    <a:pt x="13536" y="4439"/>
                  </a:lnTo>
                  <a:lnTo>
                    <a:pt x="13426" y="4292"/>
                  </a:lnTo>
                  <a:lnTo>
                    <a:pt x="13279" y="4219"/>
                  </a:lnTo>
                  <a:lnTo>
                    <a:pt x="13133" y="4145"/>
                  </a:lnTo>
                  <a:lnTo>
                    <a:pt x="12949" y="4072"/>
                  </a:lnTo>
                  <a:lnTo>
                    <a:pt x="12802" y="4072"/>
                  </a:lnTo>
                  <a:lnTo>
                    <a:pt x="12619" y="4108"/>
                  </a:lnTo>
                  <a:lnTo>
                    <a:pt x="12436" y="4182"/>
                  </a:lnTo>
                  <a:lnTo>
                    <a:pt x="12326" y="4255"/>
                  </a:lnTo>
                  <a:lnTo>
                    <a:pt x="12252" y="4329"/>
                  </a:lnTo>
                  <a:lnTo>
                    <a:pt x="12142" y="4512"/>
                  </a:lnTo>
                  <a:lnTo>
                    <a:pt x="9794" y="4659"/>
                  </a:lnTo>
                  <a:lnTo>
                    <a:pt x="9721" y="4255"/>
                  </a:lnTo>
                  <a:lnTo>
                    <a:pt x="9611" y="3852"/>
                  </a:lnTo>
                  <a:lnTo>
                    <a:pt x="9464" y="3448"/>
                  </a:lnTo>
                  <a:lnTo>
                    <a:pt x="9281" y="3045"/>
                  </a:lnTo>
                  <a:lnTo>
                    <a:pt x="9208" y="2971"/>
                  </a:lnTo>
                  <a:lnTo>
                    <a:pt x="9134" y="2935"/>
                  </a:lnTo>
                  <a:lnTo>
                    <a:pt x="8987" y="2935"/>
                  </a:lnTo>
                  <a:lnTo>
                    <a:pt x="8841" y="2971"/>
                  </a:lnTo>
                  <a:lnTo>
                    <a:pt x="8804" y="3045"/>
                  </a:lnTo>
                  <a:lnTo>
                    <a:pt x="8767" y="3118"/>
                  </a:lnTo>
                  <a:lnTo>
                    <a:pt x="7850" y="6016"/>
                  </a:lnTo>
                  <a:lnTo>
                    <a:pt x="7374" y="7557"/>
                  </a:lnTo>
                  <a:lnTo>
                    <a:pt x="7227" y="7997"/>
                  </a:lnTo>
                  <a:lnTo>
                    <a:pt x="7153" y="8217"/>
                  </a:lnTo>
                  <a:lnTo>
                    <a:pt x="7007" y="8400"/>
                  </a:lnTo>
                  <a:lnTo>
                    <a:pt x="6567" y="6346"/>
                  </a:lnTo>
                  <a:lnTo>
                    <a:pt x="6090" y="4292"/>
                  </a:lnTo>
                  <a:lnTo>
                    <a:pt x="5576" y="2238"/>
                  </a:lnTo>
                  <a:lnTo>
                    <a:pt x="5026" y="220"/>
                  </a:lnTo>
                  <a:lnTo>
                    <a:pt x="4953" y="74"/>
                  </a:lnTo>
                  <a:lnTo>
                    <a:pt x="4842" y="37"/>
                  </a:lnTo>
                  <a:lnTo>
                    <a:pt x="4696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" name="Google Shape;358;p6"/>
            <p:cNvSpPr/>
            <p:nvPr/>
          </p:nvSpPr>
          <p:spPr>
            <a:xfrm>
              <a:off x="7109500" y="3449425"/>
              <a:ext cx="154100" cy="165100"/>
            </a:xfrm>
            <a:custGeom>
              <a:avLst/>
              <a:gdLst/>
              <a:ahLst/>
              <a:cxnLst/>
              <a:rect l="l" t="t" r="r" b="b"/>
              <a:pathLst>
                <a:path w="6164" h="6604" extrusionOk="0">
                  <a:moveTo>
                    <a:pt x="3962" y="0"/>
                  </a:moveTo>
                  <a:lnTo>
                    <a:pt x="3926" y="37"/>
                  </a:lnTo>
                  <a:lnTo>
                    <a:pt x="3889" y="74"/>
                  </a:lnTo>
                  <a:lnTo>
                    <a:pt x="3889" y="147"/>
                  </a:lnTo>
                  <a:lnTo>
                    <a:pt x="3522" y="477"/>
                  </a:lnTo>
                  <a:lnTo>
                    <a:pt x="3229" y="807"/>
                  </a:lnTo>
                  <a:lnTo>
                    <a:pt x="2788" y="1284"/>
                  </a:lnTo>
                  <a:lnTo>
                    <a:pt x="2458" y="1651"/>
                  </a:lnTo>
                  <a:lnTo>
                    <a:pt x="2201" y="1578"/>
                  </a:lnTo>
                  <a:lnTo>
                    <a:pt x="1321" y="1321"/>
                  </a:lnTo>
                  <a:lnTo>
                    <a:pt x="1138" y="1284"/>
                  </a:lnTo>
                  <a:lnTo>
                    <a:pt x="808" y="1211"/>
                  </a:lnTo>
                  <a:lnTo>
                    <a:pt x="661" y="1174"/>
                  </a:lnTo>
                  <a:lnTo>
                    <a:pt x="514" y="1211"/>
                  </a:lnTo>
                  <a:lnTo>
                    <a:pt x="441" y="1248"/>
                  </a:lnTo>
                  <a:lnTo>
                    <a:pt x="441" y="1284"/>
                  </a:lnTo>
                  <a:lnTo>
                    <a:pt x="441" y="1358"/>
                  </a:lnTo>
                  <a:lnTo>
                    <a:pt x="477" y="1468"/>
                  </a:lnTo>
                  <a:lnTo>
                    <a:pt x="551" y="1541"/>
                  </a:lnTo>
                  <a:lnTo>
                    <a:pt x="661" y="1614"/>
                  </a:lnTo>
                  <a:lnTo>
                    <a:pt x="771" y="1651"/>
                  </a:lnTo>
                  <a:lnTo>
                    <a:pt x="1064" y="1761"/>
                  </a:lnTo>
                  <a:lnTo>
                    <a:pt x="1284" y="1798"/>
                  </a:lnTo>
                  <a:lnTo>
                    <a:pt x="2055" y="2018"/>
                  </a:lnTo>
                  <a:lnTo>
                    <a:pt x="2055" y="2091"/>
                  </a:lnTo>
                  <a:lnTo>
                    <a:pt x="2091" y="2165"/>
                  </a:lnTo>
                  <a:lnTo>
                    <a:pt x="2165" y="2238"/>
                  </a:lnTo>
                  <a:lnTo>
                    <a:pt x="2201" y="2238"/>
                  </a:lnTo>
                  <a:lnTo>
                    <a:pt x="2275" y="2275"/>
                  </a:lnTo>
                  <a:lnTo>
                    <a:pt x="2385" y="2238"/>
                  </a:lnTo>
                  <a:lnTo>
                    <a:pt x="2532" y="2165"/>
                  </a:lnTo>
                  <a:lnTo>
                    <a:pt x="2678" y="2128"/>
                  </a:lnTo>
                  <a:lnTo>
                    <a:pt x="2752" y="2091"/>
                  </a:lnTo>
                  <a:lnTo>
                    <a:pt x="2788" y="2055"/>
                  </a:lnTo>
                  <a:lnTo>
                    <a:pt x="2788" y="1981"/>
                  </a:lnTo>
                  <a:lnTo>
                    <a:pt x="2788" y="1908"/>
                  </a:lnTo>
                  <a:lnTo>
                    <a:pt x="2935" y="1761"/>
                  </a:lnTo>
                  <a:lnTo>
                    <a:pt x="3375" y="1284"/>
                  </a:lnTo>
                  <a:lnTo>
                    <a:pt x="3815" y="771"/>
                  </a:lnTo>
                  <a:lnTo>
                    <a:pt x="3852" y="1394"/>
                  </a:lnTo>
                  <a:lnTo>
                    <a:pt x="3852" y="2091"/>
                  </a:lnTo>
                  <a:lnTo>
                    <a:pt x="3889" y="2421"/>
                  </a:lnTo>
                  <a:lnTo>
                    <a:pt x="3962" y="2605"/>
                  </a:lnTo>
                  <a:lnTo>
                    <a:pt x="4036" y="2751"/>
                  </a:lnTo>
                  <a:lnTo>
                    <a:pt x="4109" y="2825"/>
                  </a:lnTo>
                  <a:lnTo>
                    <a:pt x="4219" y="2825"/>
                  </a:lnTo>
                  <a:lnTo>
                    <a:pt x="4476" y="3008"/>
                  </a:lnTo>
                  <a:lnTo>
                    <a:pt x="4732" y="3155"/>
                  </a:lnTo>
                  <a:lnTo>
                    <a:pt x="5063" y="3265"/>
                  </a:lnTo>
                  <a:lnTo>
                    <a:pt x="5356" y="3338"/>
                  </a:lnTo>
                  <a:lnTo>
                    <a:pt x="5246" y="3412"/>
                  </a:lnTo>
                  <a:lnTo>
                    <a:pt x="4732" y="3669"/>
                  </a:lnTo>
                  <a:lnTo>
                    <a:pt x="4512" y="3779"/>
                  </a:lnTo>
                  <a:lnTo>
                    <a:pt x="4292" y="3925"/>
                  </a:lnTo>
                  <a:lnTo>
                    <a:pt x="4219" y="3925"/>
                  </a:lnTo>
                  <a:lnTo>
                    <a:pt x="4182" y="3962"/>
                  </a:lnTo>
                  <a:lnTo>
                    <a:pt x="4072" y="4072"/>
                  </a:lnTo>
                  <a:lnTo>
                    <a:pt x="3962" y="4292"/>
                  </a:lnTo>
                  <a:lnTo>
                    <a:pt x="3889" y="4549"/>
                  </a:lnTo>
                  <a:lnTo>
                    <a:pt x="3852" y="5283"/>
                  </a:lnTo>
                  <a:lnTo>
                    <a:pt x="3852" y="5649"/>
                  </a:lnTo>
                  <a:lnTo>
                    <a:pt x="3852" y="6053"/>
                  </a:lnTo>
                  <a:lnTo>
                    <a:pt x="3559" y="5723"/>
                  </a:lnTo>
                  <a:lnTo>
                    <a:pt x="3229" y="5393"/>
                  </a:lnTo>
                  <a:lnTo>
                    <a:pt x="2642" y="4769"/>
                  </a:lnTo>
                  <a:lnTo>
                    <a:pt x="2568" y="4659"/>
                  </a:lnTo>
                  <a:lnTo>
                    <a:pt x="2495" y="4586"/>
                  </a:lnTo>
                  <a:lnTo>
                    <a:pt x="2385" y="4586"/>
                  </a:lnTo>
                  <a:lnTo>
                    <a:pt x="2385" y="4622"/>
                  </a:lnTo>
                  <a:lnTo>
                    <a:pt x="2312" y="4622"/>
                  </a:lnTo>
                  <a:lnTo>
                    <a:pt x="1908" y="4769"/>
                  </a:lnTo>
                  <a:lnTo>
                    <a:pt x="1468" y="4842"/>
                  </a:lnTo>
                  <a:lnTo>
                    <a:pt x="1064" y="4916"/>
                  </a:lnTo>
                  <a:lnTo>
                    <a:pt x="624" y="4952"/>
                  </a:lnTo>
                  <a:lnTo>
                    <a:pt x="1138" y="4329"/>
                  </a:lnTo>
                  <a:lnTo>
                    <a:pt x="1358" y="3999"/>
                  </a:lnTo>
                  <a:lnTo>
                    <a:pt x="1541" y="3632"/>
                  </a:lnTo>
                  <a:lnTo>
                    <a:pt x="1688" y="3595"/>
                  </a:lnTo>
                  <a:lnTo>
                    <a:pt x="1725" y="3558"/>
                  </a:lnTo>
                  <a:lnTo>
                    <a:pt x="1761" y="3485"/>
                  </a:lnTo>
                  <a:lnTo>
                    <a:pt x="1798" y="3448"/>
                  </a:lnTo>
                  <a:lnTo>
                    <a:pt x="1798" y="3375"/>
                  </a:lnTo>
                  <a:lnTo>
                    <a:pt x="1761" y="3302"/>
                  </a:lnTo>
                  <a:lnTo>
                    <a:pt x="1725" y="3265"/>
                  </a:lnTo>
                  <a:lnTo>
                    <a:pt x="1651" y="3228"/>
                  </a:lnTo>
                  <a:lnTo>
                    <a:pt x="1541" y="3045"/>
                  </a:lnTo>
                  <a:lnTo>
                    <a:pt x="1211" y="2458"/>
                  </a:lnTo>
                  <a:lnTo>
                    <a:pt x="844" y="1908"/>
                  </a:lnTo>
                  <a:lnTo>
                    <a:pt x="624" y="1651"/>
                  </a:lnTo>
                  <a:lnTo>
                    <a:pt x="367" y="1431"/>
                  </a:lnTo>
                  <a:lnTo>
                    <a:pt x="257" y="1394"/>
                  </a:lnTo>
                  <a:lnTo>
                    <a:pt x="184" y="1431"/>
                  </a:lnTo>
                  <a:lnTo>
                    <a:pt x="111" y="1504"/>
                  </a:lnTo>
                  <a:lnTo>
                    <a:pt x="111" y="1578"/>
                  </a:lnTo>
                  <a:lnTo>
                    <a:pt x="111" y="1614"/>
                  </a:lnTo>
                  <a:lnTo>
                    <a:pt x="331" y="1945"/>
                  </a:lnTo>
                  <a:lnTo>
                    <a:pt x="551" y="2238"/>
                  </a:lnTo>
                  <a:lnTo>
                    <a:pt x="771" y="2531"/>
                  </a:lnTo>
                  <a:lnTo>
                    <a:pt x="954" y="2825"/>
                  </a:lnTo>
                  <a:lnTo>
                    <a:pt x="1101" y="3155"/>
                  </a:lnTo>
                  <a:lnTo>
                    <a:pt x="1174" y="3338"/>
                  </a:lnTo>
                  <a:lnTo>
                    <a:pt x="1284" y="3522"/>
                  </a:lnTo>
                  <a:lnTo>
                    <a:pt x="1101" y="3669"/>
                  </a:lnTo>
                  <a:lnTo>
                    <a:pt x="918" y="3815"/>
                  </a:lnTo>
                  <a:lnTo>
                    <a:pt x="587" y="4219"/>
                  </a:lnTo>
                  <a:lnTo>
                    <a:pt x="294" y="4622"/>
                  </a:lnTo>
                  <a:lnTo>
                    <a:pt x="37" y="5062"/>
                  </a:lnTo>
                  <a:lnTo>
                    <a:pt x="1" y="5172"/>
                  </a:lnTo>
                  <a:lnTo>
                    <a:pt x="1" y="5283"/>
                  </a:lnTo>
                  <a:lnTo>
                    <a:pt x="74" y="5356"/>
                  </a:lnTo>
                  <a:lnTo>
                    <a:pt x="184" y="5393"/>
                  </a:lnTo>
                  <a:lnTo>
                    <a:pt x="734" y="5393"/>
                  </a:lnTo>
                  <a:lnTo>
                    <a:pt x="1284" y="5356"/>
                  </a:lnTo>
                  <a:lnTo>
                    <a:pt x="1835" y="5246"/>
                  </a:lnTo>
                  <a:lnTo>
                    <a:pt x="2348" y="5062"/>
                  </a:lnTo>
                  <a:lnTo>
                    <a:pt x="2568" y="5356"/>
                  </a:lnTo>
                  <a:lnTo>
                    <a:pt x="2788" y="5576"/>
                  </a:lnTo>
                  <a:lnTo>
                    <a:pt x="3229" y="6163"/>
                  </a:lnTo>
                  <a:lnTo>
                    <a:pt x="3485" y="6383"/>
                  </a:lnTo>
                  <a:lnTo>
                    <a:pt x="3632" y="6493"/>
                  </a:lnTo>
                  <a:lnTo>
                    <a:pt x="3779" y="6566"/>
                  </a:lnTo>
                  <a:lnTo>
                    <a:pt x="3889" y="6566"/>
                  </a:lnTo>
                  <a:lnTo>
                    <a:pt x="4036" y="6530"/>
                  </a:lnTo>
                  <a:lnTo>
                    <a:pt x="4146" y="6603"/>
                  </a:lnTo>
                  <a:lnTo>
                    <a:pt x="4292" y="6603"/>
                  </a:lnTo>
                  <a:lnTo>
                    <a:pt x="4366" y="6530"/>
                  </a:lnTo>
                  <a:lnTo>
                    <a:pt x="4402" y="6456"/>
                  </a:lnTo>
                  <a:lnTo>
                    <a:pt x="4439" y="6383"/>
                  </a:lnTo>
                  <a:lnTo>
                    <a:pt x="4402" y="6310"/>
                  </a:lnTo>
                  <a:lnTo>
                    <a:pt x="4366" y="6273"/>
                  </a:lnTo>
                  <a:lnTo>
                    <a:pt x="4329" y="6236"/>
                  </a:lnTo>
                  <a:lnTo>
                    <a:pt x="4292" y="6053"/>
                  </a:lnTo>
                  <a:lnTo>
                    <a:pt x="4292" y="5833"/>
                  </a:lnTo>
                  <a:lnTo>
                    <a:pt x="4256" y="5172"/>
                  </a:lnTo>
                  <a:lnTo>
                    <a:pt x="4256" y="4769"/>
                  </a:lnTo>
                  <a:lnTo>
                    <a:pt x="4256" y="4402"/>
                  </a:lnTo>
                  <a:lnTo>
                    <a:pt x="4402" y="4402"/>
                  </a:lnTo>
                  <a:lnTo>
                    <a:pt x="4476" y="4365"/>
                  </a:lnTo>
                  <a:lnTo>
                    <a:pt x="4549" y="4292"/>
                  </a:lnTo>
                  <a:lnTo>
                    <a:pt x="4549" y="4255"/>
                  </a:lnTo>
                  <a:lnTo>
                    <a:pt x="4622" y="4219"/>
                  </a:lnTo>
                  <a:lnTo>
                    <a:pt x="5209" y="3889"/>
                  </a:lnTo>
                  <a:lnTo>
                    <a:pt x="5539" y="3705"/>
                  </a:lnTo>
                  <a:lnTo>
                    <a:pt x="5686" y="3595"/>
                  </a:lnTo>
                  <a:lnTo>
                    <a:pt x="5833" y="3485"/>
                  </a:lnTo>
                  <a:lnTo>
                    <a:pt x="5980" y="3485"/>
                  </a:lnTo>
                  <a:lnTo>
                    <a:pt x="6090" y="3448"/>
                  </a:lnTo>
                  <a:lnTo>
                    <a:pt x="6126" y="3375"/>
                  </a:lnTo>
                  <a:lnTo>
                    <a:pt x="6163" y="3302"/>
                  </a:lnTo>
                  <a:lnTo>
                    <a:pt x="6163" y="3228"/>
                  </a:lnTo>
                  <a:lnTo>
                    <a:pt x="6126" y="3118"/>
                  </a:lnTo>
                  <a:lnTo>
                    <a:pt x="6090" y="3045"/>
                  </a:lnTo>
                  <a:lnTo>
                    <a:pt x="5980" y="3008"/>
                  </a:lnTo>
                  <a:lnTo>
                    <a:pt x="5576" y="2935"/>
                  </a:lnTo>
                  <a:lnTo>
                    <a:pt x="5173" y="2788"/>
                  </a:lnTo>
                  <a:lnTo>
                    <a:pt x="4769" y="2678"/>
                  </a:lnTo>
                  <a:lnTo>
                    <a:pt x="4366" y="2568"/>
                  </a:lnTo>
                  <a:lnTo>
                    <a:pt x="4366" y="2275"/>
                  </a:lnTo>
                  <a:lnTo>
                    <a:pt x="4329" y="2018"/>
                  </a:lnTo>
                  <a:lnTo>
                    <a:pt x="4256" y="1468"/>
                  </a:lnTo>
                  <a:lnTo>
                    <a:pt x="4256" y="881"/>
                  </a:lnTo>
                  <a:lnTo>
                    <a:pt x="4219" y="551"/>
                  </a:lnTo>
                  <a:lnTo>
                    <a:pt x="4182" y="257"/>
                  </a:lnTo>
                  <a:lnTo>
                    <a:pt x="4219" y="184"/>
                  </a:lnTo>
                  <a:lnTo>
                    <a:pt x="4256" y="110"/>
                  </a:lnTo>
                  <a:lnTo>
                    <a:pt x="4219" y="37"/>
                  </a:lnTo>
                  <a:lnTo>
                    <a:pt x="4182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cxnSp>
        <p:nvCxnSpPr>
          <p:cNvPr id="359" name="Google Shape;359;p6"/>
          <p:cNvCxnSpPr/>
          <p:nvPr/>
        </p:nvCxnSpPr>
        <p:spPr>
          <a:xfrm>
            <a:off x="850475" y="1031425"/>
            <a:ext cx="6037800" cy="0"/>
          </a:xfrm>
          <a:prstGeom prst="straightConnector1">
            <a:avLst/>
          </a:prstGeom>
          <a:noFill/>
          <a:ln w="19050" cap="rnd" cmpd="sng">
            <a:solidFill>
              <a:srgbClr val="A4C2F4"/>
            </a:solidFill>
            <a:prstDash val="dash"/>
            <a:round/>
            <a:headEnd type="none" w="med" len="med"/>
            <a:tailEnd type="none" w="med" len="med"/>
          </a:ln>
        </p:spPr>
      </p:cxnSp>
      <p:sp>
        <p:nvSpPr>
          <p:cNvPr id="360" name="Google Shape;360;p6"/>
          <p:cNvSpPr txBox="1">
            <a:spLocks noGrp="1"/>
          </p:cNvSpPr>
          <p:nvPr>
            <p:ph type="sldNum" idx="12"/>
          </p:nvPr>
        </p:nvSpPr>
        <p:spPr>
          <a:xfrm>
            <a:off x="90619" y="4722737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3 columns">
  <p:cSld name="TITLE_AND_TWO_COLUMNS_1">
    <p:spTree>
      <p:nvGrpSpPr>
        <p:cNvPr id="1" name="Shape 3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2" name="Google Shape;362;p7"/>
          <p:cNvSpPr txBox="1">
            <a:spLocks noGrp="1"/>
          </p:cNvSpPr>
          <p:nvPr>
            <p:ph type="title"/>
          </p:nvPr>
        </p:nvSpPr>
        <p:spPr>
          <a:xfrm>
            <a:off x="747925" y="225025"/>
            <a:ext cx="6140400" cy="857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9pPr>
          </a:lstStyle>
          <a:p>
            <a:endParaRPr/>
          </a:p>
        </p:txBody>
      </p:sp>
      <p:sp>
        <p:nvSpPr>
          <p:cNvPr id="363" name="Google Shape;363;p7"/>
          <p:cNvSpPr txBox="1">
            <a:spLocks noGrp="1"/>
          </p:cNvSpPr>
          <p:nvPr>
            <p:ph type="body" idx="1"/>
          </p:nvPr>
        </p:nvSpPr>
        <p:spPr>
          <a:xfrm>
            <a:off x="747925" y="1308875"/>
            <a:ext cx="2097900" cy="3617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 rtl="0">
              <a:spcBef>
                <a:spcPts val="600"/>
              </a:spcBef>
              <a:spcAft>
                <a:spcPts val="0"/>
              </a:spcAft>
              <a:buSzPts val="1800"/>
              <a:buChar char="✘"/>
              <a:defRPr sz="1800"/>
            </a:lvl1pPr>
            <a:lvl2pPr marL="914400" lvl="1" indent="-342900" rtl="0">
              <a:spcBef>
                <a:spcPts val="0"/>
              </a:spcBef>
              <a:spcAft>
                <a:spcPts val="0"/>
              </a:spcAft>
              <a:buSzPts val="1800"/>
              <a:buChar char="✗"/>
              <a:defRPr sz="1800"/>
            </a:lvl2pPr>
            <a:lvl3pPr marL="1371600" lvl="2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 sz="1800"/>
            </a:lvl3pPr>
            <a:lvl4pPr marL="1828800" lvl="3" indent="-342900" rtl="0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4pPr>
            <a:lvl5pPr marL="2286000" lvl="4" indent="-342900" rtl="0">
              <a:spcBef>
                <a:spcPts val="0"/>
              </a:spcBef>
              <a:spcAft>
                <a:spcPts val="0"/>
              </a:spcAft>
              <a:buSzPts val="1800"/>
              <a:buChar char="○"/>
              <a:defRPr/>
            </a:lvl5pPr>
            <a:lvl6pPr marL="2743200" lvl="5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6pPr>
            <a:lvl7pPr marL="3200400" lvl="6" indent="-342900" rtl="0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7pPr>
            <a:lvl8pPr marL="3657600" lvl="7" indent="-342900" rtl="0">
              <a:spcBef>
                <a:spcPts val="0"/>
              </a:spcBef>
              <a:spcAft>
                <a:spcPts val="0"/>
              </a:spcAft>
              <a:buSzPts val="1800"/>
              <a:buChar char="○"/>
              <a:defRPr/>
            </a:lvl8pPr>
            <a:lvl9pPr marL="4114800" lvl="8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9pPr>
          </a:lstStyle>
          <a:p>
            <a:endParaRPr/>
          </a:p>
        </p:txBody>
      </p:sp>
      <p:sp>
        <p:nvSpPr>
          <p:cNvPr id="364" name="Google Shape;364;p7"/>
          <p:cNvSpPr txBox="1">
            <a:spLocks noGrp="1"/>
          </p:cNvSpPr>
          <p:nvPr>
            <p:ph type="body" idx="2"/>
          </p:nvPr>
        </p:nvSpPr>
        <p:spPr>
          <a:xfrm>
            <a:off x="2953087" y="1308875"/>
            <a:ext cx="2097900" cy="3617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 rtl="0">
              <a:spcBef>
                <a:spcPts val="600"/>
              </a:spcBef>
              <a:spcAft>
                <a:spcPts val="0"/>
              </a:spcAft>
              <a:buSzPts val="1800"/>
              <a:buChar char="✘"/>
              <a:defRPr sz="1800"/>
            </a:lvl1pPr>
            <a:lvl2pPr marL="914400" lvl="1" indent="-342900" rtl="0">
              <a:spcBef>
                <a:spcPts val="0"/>
              </a:spcBef>
              <a:spcAft>
                <a:spcPts val="0"/>
              </a:spcAft>
              <a:buSzPts val="1800"/>
              <a:buChar char="✗"/>
              <a:defRPr sz="1800"/>
            </a:lvl2pPr>
            <a:lvl3pPr marL="1371600" lvl="2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 sz="1800"/>
            </a:lvl3pPr>
            <a:lvl4pPr marL="1828800" lvl="3" indent="-342900" rtl="0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4pPr>
            <a:lvl5pPr marL="2286000" lvl="4" indent="-342900" rtl="0">
              <a:spcBef>
                <a:spcPts val="0"/>
              </a:spcBef>
              <a:spcAft>
                <a:spcPts val="0"/>
              </a:spcAft>
              <a:buSzPts val="1800"/>
              <a:buChar char="○"/>
              <a:defRPr/>
            </a:lvl5pPr>
            <a:lvl6pPr marL="2743200" lvl="5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6pPr>
            <a:lvl7pPr marL="3200400" lvl="6" indent="-342900" rtl="0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7pPr>
            <a:lvl8pPr marL="3657600" lvl="7" indent="-342900" rtl="0">
              <a:spcBef>
                <a:spcPts val="0"/>
              </a:spcBef>
              <a:spcAft>
                <a:spcPts val="0"/>
              </a:spcAft>
              <a:buSzPts val="1800"/>
              <a:buChar char="○"/>
              <a:defRPr/>
            </a:lvl8pPr>
            <a:lvl9pPr marL="4114800" lvl="8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9pPr>
          </a:lstStyle>
          <a:p>
            <a:endParaRPr/>
          </a:p>
        </p:txBody>
      </p:sp>
      <p:sp>
        <p:nvSpPr>
          <p:cNvPr id="365" name="Google Shape;365;p7"/>
          <p:cNvSpPr txBox="1">
            <a:spLocks noGrp="1"/>
          </p:cNvSpPr>
          <p:nvPr>
            <p:ph type="body" idx="3"/>
          </p:nvPr>
        </p:nvSpPr>
        <p:spPr>
          <a:xfrm>
            <a:off x="5158248" y="1308875"/>
            <a:ext cx="2097900" cy="3617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 rtl="0">
              <a:spcBef>
                <a:spcPts val="600"/>
              </a:spcBef>
              <a:spcAft>
                <a:spcPts val="0"/>
              </a:spcAft>
              <a:buSzPts val="1800"/>
              <a:buChar char="✘"/>
              <a:defRPr sz="1800"/>
            </a:lvl1pPr>
            <a:lvl2pPr marL="914400" lvl="1" indent="-342900" rtl="0">
              <a:spcBef>
                <a:spcPts val="0"/>
              </a:spcBef>
              <a:spcAft>
                <a:spcPts val="0"/>
              </a:spcAft>
              <a:buSzPts val="1800"/>
              <a:buChar char="✗"/>
              <a:defRPr sz="1800"/>
            </a:lvl2pPr>
            <a:lvl3pPr marL="1371600" lvl="2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 sz="1800"/>
            </a:lvl3pPr>
            <a:lvl4pPr marL="1828800" lvl="3" indent="-342900" rtl="0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4pPr>
            <a:lvl5pPr marL="2286000" lvl="4" indent="-342900" rtl="0">
              <a:spcBef>
                <a:spcPts val="0"/>
              </a:spcBef>
              <a:spcAft>
                <a:spcPts val="0"/>
              </a:spcAft>
              <a:buSzPts val="1800"/>
              <a:buChar char="○"/>
              <a:defRPr/>
            </a:lvl5pPr>
            <a:lvl6pPr marL="2743200" lvl="5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6pPr>
            <a:lvl7pPr marL="3200400" lvl="6" indent="-342900" rtl="0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7pPr>
            <a:lvl8pPr marL="3657600" lvl="7" indent="-342900" rtl="0">
              <a:spcBef>
                <a:spcPts val="0"/>
              </a:spcBef>
              <a:spcAft>
                <a:spcPts val="0"/>
              </a:spcAft>
              <a:buSzPts val="1800"/>
              <a:buChar char="○"/>
              <a:defRPr/>
            </a:lvl8pPr>
            <a:lvl9pPr marL="4114800" lvl="8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9pPr>
          </a:lstStyle>
          <a:p>
            <a:endParaRPr/>
          </a:p>
        </p:txBody>
      </p:sp>
      <p:grpSp>
        <p:nvGrpSpPr>
          <p:cNvPr id="366" name="Google Shape;366;p7"/>
          <p:cNvGrpSpPr/>
          <p:nvPr/>
        </p:nvGrpSpPr>
        <p:grpSpPr>
          <a:xfrm>
            <a:off x="7442902" y="-91154"/>
            <a:ext cx="1796289" cy="5330574"/>
            <a:chOff x="6023725" y="842300"/>
            <a:chExt cx="1358150" cy="4030375"/>
          </a:xfrm>
        </p:grpSpPr>
        <p:sp>
          <p:nvSpPr>
            <p:cNvPr id="367" name="Google Shape;367;p7"/>
            <p:cNvSpPr/>
            <p:nvPr/>
          </p:nvSpPr>
          <p:spPr>
            <a:xfrm>
              <a:off x="6371275" y="842300"/>
              <a:ext cx="397100" cy="492450"/>
            </a:xfrm>
            <a:custGeom>
              <a:avLst/>
              <a:gdLst/>
              <a:ahLst/>
              <a:cxnLst/>
              <a:rect l="l" t="t" r="r" b="b"/>
              <a:pathLst>
                <a:path w="15884" h="19698" extrusionOk="0">
                  <a:moveTo>
                    <a:pt x="9355" y="4108"/>
                  </a:moveTo>
                  <a:lnTo>
                    <a:pt x="9465" y="4145"/>
                  </a:lnTo>
                  <a:lnTo>
                    <a:pt x="9538" y="4182"/>
                  </a:lnTo>
                  <a:lnTo>
                    <a:pt x="9648" y="4328"/>
                  </a:lnTo>
                  <a:lnTo>
                    <a:pt x="9721" y="4549"/>
                  </a:lnTo>
                  <a:lnTo>
                    <a:pt x="9721" y="4769"/>
                  </a:lnTo>
                  <a:lnTo>
                    <a:pt x="9721" y="4842"/>
                  </a:lnTo>
                  <a:lnTo>
                    <a:pt x="9685" y="4879"/>
                  </a:lnTo>
                  <a:lnTo>
                    <a:pt x="9575" y="4952"/>
                  </a:lnTo>
                  <a:lnTo>
                    <a:pt x="9391" y="4952"/>
                  </a:lnTo>
                  <a:lnTo>
                    <a:pt x="9355" y="4915"/>
                  </a:lnTo>
                  <a:lnTo>
                    <a:pt x="9281" y="4842"/>
                  </a:lnTo>
                  <a:lnTo>
                    <a:pt x="9208" y="4695"/>
                  </a:lnTo>
                  <a:lnTo>
                    <a:pt x="9171" y="4549"/>
                  </a:lnTo>
                  <a:lnTo>
                    <a:pt x="9171" y="4438"/>
                  </a:lnTo>
                  <a:lnTo>
                    <a:pt x="9171" y="4328"/>
                  </a:lnTo>
                  <a:lnTo>
                    <a:pt x="9245" y="4108"/>
                  </a:lnTo>
                  <a:close/>
                  <a:moveTo>
                    <a:pt x="9355" y="3705"/>
                  </a:moveTo>
                  <a:lnTo>
                    <a:pt x="9245" y="3742"/>
                  </a:lnTo>
                  <a:lnTo>
                    <a:pt x="9135" y="3778"/>
                  </a:lnTo>
                  <a:lnTo>
                    <a:pt x="9025" y="3852"/>
                  </a:lnTo>
                  <a:lnTo>
                    <a:pt x="8988" y="3925"/>
                  </a:lnTo>
                  <a:lnTo>
                    <a:pt x="8914" y="3998"/>
                  </a:lnTo>
                  <a:lnTo>
                    <a:pt x="8841" y="4218"/>
                  </a:lnTo>
                  <a:lnTo>
                    <a:pt x="8804" y="4475"/>
                  </a:lnTo>
                  <a:lnTo>
                    <a:pt x="8804" y="4659"/>
                  </a:lnTo>
                  <a:lnTo>
                    <a:pt x="8841" y="4805"/>
                  </a:lnTo>
                  <a:lnTo>
                    <a:pt x="8878" y="4952"/>
                  </a:lnTo>
                  <a:lnTo>
                    <a:pt x="8988" y="5099"/>
                  </a:lnTo>
                  <a:lnTo>
                    <a:pt x="9098" y="5209"/>
                  </a:lnTo>
                  <a:lnTo>
                    <a:pt x="9245" y="5282"/>
                  </a:lnTo>
                  <a:lnTo>
                    <a:pt x="9391" y="5355"/>
                  </a:lnTo>
                  <a:lnTo>
                    <a:pt x="9538" y="5355"/>
                  </a:lnTo>
                  <a:lnTo>
                    <a:pt x="9721" y="5319"/>
                  </a:lnTo>
                  <a:lnTo>
                    <a:pt x="9868" y="5245"/>
                  </a:lnTo>
                  <a:lnTo>
                    <a:pt x="10015" y="5135"/>
                  </a:lnTo>
                  <a:lnTo>
                    <a:pt x="10088" y="4989"/>
                  </a:lnTo>
                  <a:lnTo>
                    <a:pt x="10125" y="4805"/>
                  </a:lnTo>
                  <a:lnTo>
                    <a:pt x="10125" y="4659"/>
                  </a:lnTo>
                  <a:lnTo>
                    <a:pt x="10088" y="4475"/>
                  </a:lnTo>
                  <a:lnTo>
                    <a:pt x="10052" y="4292"/>
                  </a:lnTo>
                  <a:lnTo>
                    <a:pt x="9978" y="4145"/>
                  </a:lnTo>
                  <a:lnTo>
                    <a:pt x="9905" y="3998"/>
                  </a:lnTo>
                  <a:lnTo>
                    <a:pt x="9795" y="3888"/>
                  </a:lnTo>
                  <a:lnTo>
                    <a:pt x="9648" y="3778"/>
                  </a:lnTo>
                  <a:lnTo>
                    <a:pt x="9501" y="3742"/>
                  </a:lnTo>
                  <a:lnTo>
                    <a:pt x="9355" y="3705"/>
                  </a:lnTo>
                  <a:close/>
                  <a:moveTo>
                    <a:pt x="11262" y="6676"/>
                  </a:moveTo>
                  <a:lnTo>
                    <a:pt x="11262" y="6786"/>
                  </a:lnTo>
                  <a:lnTo>
                    <a:pt x="11225" y="6859"/>
                  </a:lnTo>
                  <a:lnTo>
                    <a:pt x="11152" y="6933"/>
                  </a:lnTo>
                  <a:lnTo>
                    <a:pt x="11042" y="7006"/>
                  </a:lnTo>
                  <a:lnTo>
                    <a:pt x="10785" y="7116"/>
                  </a:lnTo>
                  <a:lnTo>
                    <a:pt x="10602" y="7190"/>
                  </a:lnTo>
                  <a:lnTo>
                    <a:pt x="9795" y="7556"/>
                  </a:lnTo>
                  <a:lnTo>
                    <a:pt x="9721" y="7263"/>
                  </a:lnTo>
                  <a:lnTo>
                    <a:pt x="10639" y="6823"/>
                  </a:lnTo>
                  <a:lnTo>
                    <a:pt x="11079" y="6676"/>
                  </a:lnTo>
                  <a:close/>
                  <a:moveTo>
                    <a:pt x="11115" y="6273"/>
                  </a:moveTo>
                  <a:lnTo>
                    <a:pt x="10859" y="6346"/>
                  </a:lnTo>
                  <a:lnTo>
                    <a:pt x="10052" y="6639"/>
                  </a:lnTo>
                  <a:lnTo>
                    <a:pt x="9648" y="6823"/>
                  </a:lnTo>
                  <a:lnTo>
                    <a:pt x="9281" y="7006"/>
                  </a:lnTo>
                  <a:lnTo>
                    <a:pt x="9208" y="7080"/>
                  </a:lnTo>
                  <a:lnTo>
                    <a:pt x="9208" y="7116"/>
                  </a:lnTo>
                  <a:lnTo>
                    <a:pt x="9208" y="7190"/>
                  </a:lnTo>
                  <a:lnTo>
                    <a:pt x="9208" y="7263"/>
                  </a:lnTo>
                  <a:lnTo>
                    <a:pt x="9318" y="7336"/>
                  </a:lnTo>
                  <a:lnTo>
                    <a:pt x="9465" y="7336"/>
                  </a:lnTo>
                  <a:lnTo>
                    <a:pt x="9465" y="7593"/>
                  </a:lnTo>
                  <a:lnTo>
                    <a:pt x="9538" y="7813"/>
                  </a:lnTo>
                  <a:lnTo>
                    <a:pt x="9575" y="7887"/>
                  </a:lnTo>
                  <a:lnTo>
                    <a:pt x="9648" y="7923"/>
                  </a:lnTo>
                  <a:lnTo>
                    <a:pt x="9758" y="7923"/>
                  </a:lnTo>
                  <a:lnTo>
                    <a:pt x="10492" y="7630"/>
                  </a:lnTo>
                  <a:lnTo>
                    <a:pt x="10859" y="7483"/>
                  </a:lnTo>
                  <a:lnTo>
                    <a:pt x="11225" y="7336"/>
                  </a:lnTo>
                  <a:lnTo>
                    <a:pt x="11409" y="7190"/>
                  </a:lnTo>
                  <a:lnTo>
                    <a:pt x="11556" y="7006"/>
                  </a:lnTo>
                  <a:lnTo>
                    <a:pt x="11629" y="6896"/>
                  </a:lnTo>
                  <a:lnTo>
                    <a:pt x="11629" y="6786"/>
                  </a:lnTo>
                  <a:lnTo>
                    <a:pt x="11629" y="6676"/>
                  </a:lnTo>
                  <a:lnTo>
                    <a:pt x="11592" y="6566"/>
                  </a:lnTo>
                  <a:lnTo>
                    <a:pt x="11556" y="6419"/>
                  </a:lnTo>
                  <a:lnTo>
                    <a:pt x="11482" y="6346"/>
                  </a:lnTo>
                  <a:lnTo>
                    <a:pt x="11372" y="6273"/>
                  </a:lnTo>
                  <a:close/>
                  <a:moveTo>
                    <a:pt x="10198" y="2861"/>
                  </a:moveTo>
                  <a:lnTo>
                    <a:pt x="10235" y="3228"/>
                  </a:lnTo>
                  <a:lnTo>
                    <a:pt x="10345" y="3595"/>
                  </a:lnTo>
                  <a:lnTo>
                    <a:pt x="10565" y="4292"/>
                  </a:lnTo>
                  <a:lnTo>
                    <a:pt x="10822" y="5062"/>
                  </a:lnTo>
                  <a:lnTo>
                    <a:pt x="10895" y="5282"/>
                  </a:lnTo>
                  <a:lnTo>
                    <a:pt x="9025" y="6052"/>
                  </a:lnTo>
                  <a:lnTo>
                    <a:pt x="7154" y="6786"/>
                  </a:lnTo>
                  <a:lnTo>
                    <a:pt x="5173" y="7593"/>
                  </a:lnTo>
                  <a:lnTo>
                    <a:pt x="4146" y="7997"/>
                  </a:lnTo>
                  <a:lnTo>
                    <a:pt x="3816" y="8143"/>
                  </a:lnTo>
                  <a:lnTo>
                    <a:pt x="3486" y="8290"/>
                  </a:lnTo>
                  <a:lnTo>
                    <a:pt x="3266" y="7887"/>
                  </a:lnTo>
                  <a:lnTo>
                    <a:pt x="3045" y="7446"/>
                  </a:lnTo>
                  <a:lnTo>
                    <a:pt x="2679" y="6566"/>
                  </a:lnTo>
                  <a:lnTo>
                    <a:pt x="2532" y="6162"/>
                  </a:lnTo>
                  <a:lnTo>
                    <a:pt x="2385" y="5869"/>
                  </a:lnTo>
                  <a:lnTo>
                    <a:pt x="2238" y="5612"/>
                  </a:lnTo>
                  <a:lnTo>
                    <a:pt x="2715" y="5539"/>
                  </a:lnTo>
                  <a:lnTo>
                    <a:pt x="3192" y="5429"/>
                  </a:lnTo>
                  <a:lnTo>
                    <a:pt x="3669" y="5282"/>
                  </a:lnTo>
                  <a:lnTo>
                    <a:pt x="4146" y="5099"/>
                  </a:lnTo>
                  <a:lnTo>
                    <a:pt x="5210" y="4659"/>
                  </a:lnTo>
                  <a:lnTo>
                    <a:pt x="6273" y="4218"/>
                  </a:lnTo>
                  <a:lnTo>
                    <a:pt x="6824" y="4035"/>
                  </a:lnTo>
                  <a:lnTo>
                    <a:pt x="7374" y="3852"/>
                  </a:lnTo>
                  <a:lnTo>
                    <a:pt x="8474" y="3558"/>
                  </a:lnTo>
                  <a:lnTo>
                    <a:pt x="9025" y="3411"/>
                  </a:lnTo>
                  <a:lnTo>
                    <a:pt x="9538" y="3191"/>
                  </a:lnTo>
                  <a:lnTo>
                    <a:pt x="9868" y="3081"/>
                  </a:lnTo>
                  <a:lnTo>
                    <a:pt x="10015" y="2971"/>
                  </a:lnTo>
                  <a:lnTo>
                    <a:pt x="10198" y="2861"/>
                  </a:lnTo>
                  <a:close/>
                  <a:moveTo>
                    <a:pt x="8658" y="7740"/>
                  </a:moveTo>
                  <a:lnTo>
                    <a:pt x="8694" y="7923"/>
                  </a:lnTo>
                  <a:lnTo>
                    <a:pt x="8071" y="8253"/>
                  </a:lnTo>
                  <a:lnTo>
                    <a:pt x="7704" y="8437"/>
                  </a:lnTo>
                  <a:lnTo>
                    <a:pt x="7594" y="8437"/>
                  </a:lnTo>
                  <a:lnTo>
                    <a:pt x="7557" y="8363"/>
                  </a:lnTo>
                  <a:lnTo>
                    <a:pt x="7557" y="8180"/>
                  </a:lnTo>
                  <a:lnTo>
                    <a:pt x="8658" y="7740"/>
                  </a:lnTo>
                  <a:close/>
                  <a:moveTo>
                    <a:pt x="10198" y="2384"/>
                  </a:moveTo>
                  <a:lnTo>
                    <a:pt x="9978" y="2458"/>
                  </a:lnTo>
                  <a:lnTo>
                    <a:pt x="9795" y="2568"/>
                  </a:lnTo>
                  <a:lnTo>
                    <a:pt x="9391" y="2788"/>
                  </a:lnTo>
                  <a:lnTo>
                    <a:pt x="8841" y="2971"/>
                  </a:lnTo>
                  <a:lnTo>
                    <a:pt x="8328" y="3155"/>
                  </a:lnTo>
                  <a:lnTo>
                    <a:pt x="7264" y="3411"/>
                  </a:lnTo>
                  <a:lnTo>
                    <a:pt x="6750" y="3558"/>
                  </a:lnTo>
                  <a:lnTo>
                    <a:pt x="6237" y="3742"/>
                  </a:lnTo>
                  <a:lnTo>
                    <a:pt x="5210" y="4145"/>
                  </a:lnTo>
                  <a:lnTo>
                    <a:pt x="4219" y="4585"/>
                  </a:lnTo>
                  <a:lnTo>
                    <a:pt x="3669" y="4805"/>
                  </a:lnTo>
                  <a:lnTo>
                    <a:pt x="3119" y="4989"/>
                  </a:lnTo>
                  <a:lnTo>
                    <a:pt x="2018" y="5319"/>
                  </a:lnTo>
                  <a:lnTo>
                    <a:pt x="1945" y="5355"/>
                  </a:lnTo>
                  <a:lnTo>
                    <a:pt x="1908" y="5392"/>
                  </a:lnTo>
                  <a:lnTo>
                    <a:pt x="1908" y="5466"/>
                  </a:lnTo>
                  <a:lnTo>
                    <a:pt x="1945" y="5539"/>
                  </a:lnTo>
                  <a:lnTo>
                    <a:pt x="1982" y="5576"/>
                  </a:lnTo>
                  <a:lnTo>
                    <a:pt x="1945" y="5686"/>
                  </a:lnTo>
                  <a:lnTo>
                    <a:pt x="1945" y="5759"/>
                  </a:lnTo>
                  <a:lnTo>
                    <a:pt x="2018" y="5979"/>
                  </a:lnTo>
                  <a:lnTo>
                    <a:pt x="2165" y="6456"/>
                  </a:lnTo>
                  <a:lnTo>
                    <a:pt x="2385" y="6933"/>
                  </a:lnTo>
                  <a:lnTo>
                    <a:pt x="2752" y="7850"/>
                  </a:lnTo>
                  <a:lnTo>
                    <a:pt x="2972" y="8290"/>
                  </a:lnTo>
                  <a:lnTo>
                    <a:pt x="3192" y="8694"/>
                  </a:lnTo>
                  <a:lnTo>
                    <a:pt x="3266" y="8767"/>
                  </a:lnTo>
                  <a:lnTo>
                    <a:pt x="3302" y="8804"/>
                  </a:lnTo>
                  <a:lnTo>
                    <a:pt x="3412" y="8804"/>
                  </a:lnTo>
                  <a:lnTo>
                    <a:pt x="3522" y="8730"/>
                  </a:lnTo>
                  <a:lnTo>
                    <a:pt x="3596" y="8620"/>
                  </a:lnTo>
                  <a:lnTo>
                    <a:pt x="3999" y="8510"/>
                  </a:lnTo>
                  <a:lnTo>
                    <a:pt x="4403" y="8363"/>
                  </a:lnTo>
                  <a:lnTo>
                    <a:pt x="5173" y="8033"/>
                  </a:lnTo>
                  <a:lnTo>
                    <a:pt x="7300" y="7190"/>
                  </a:lnTo>
                  <a:lnTo>
                    <a:pt x="9281" y="6419"/>
                  </a:lnTo>
                  <a:lnTo>
                    <a:pt x="10235" y="6052"/>
                  </a:lnTo>
                  <a:lnTo>
                    <a:pt x="10712" y="5832"/>
                  </a:lnTo>
                  <a:lnTo>
                    <a:pt x="11152" y="5612"/>
                  </a:lnTo>
                  <a:lnTo>
                    <a:pt x="11262" y="5612"/>
                  </a:lnTo>
                  <a:lnTo>
                    <a:pt x="11335" y="5539"/>
                  </a:lnTo>
                  <a:lnTo>
                    <a:pt x="11372" y="5392"/>
                  </a:lnTo>
                  <a:lnTo>
                    <a:pt x="11372" y="5282"/>
                  </a:lnTo>
                  <a:lnTo>
                    <a:pt x="11299" y="5025"/>
                  </a:lnTo>
                  <a:lnTo>
                    <a:pt x="11042" y="4255"/>
                  </a:lnTo>
                  <a:lnTo>
                    <a:pt x="10785" y="3485"/>
                  </a:lnTo>
                  <a:lnTo>
                    <a:pt x="10639" y="3118"/>
                  </a:lnTo>
                  <a:lnTo>
                    <a:pt x="10455" y="2751"/>
                  </a:lnTo>
                  <a:lnTo>
                    <a:pt x="10418" y="2714"/>
                  </a:lnTo>
                  <a:lnTo>
                    <a:pt x="10345" y="2678"/>
                  </a:lnTo>
                  <a:lnTo>
                    <a:pt x="10382" y="2568"/>
                  </a:lnTo>
                  <a:lnTo>
                    <a:pt x="10382" y="2494"/>
                  </a:lnTo>
                  <a:lnTo>
                    <a:pt x="10308" y="2421"/>
                  </a:lnTo>
                  <a:lnTo>
                    <a:pt x="10198" y="2384"/>
                  </a:lnTo>
                  <a:close/>
                  <a:moveTo>
                    <a:pt x="8694" y="7263"/>
                  </a:moveTo>
                  <a:lnTo>
                    <a:pt x="7337" y="7813"/>
                  </a:lnTo>
                  <a:lnTo>
                    <a:pt x="7264" y="7850"/>
                  </a:lnTo>
                  <a:lnTo>
                    <a:pt x="7227" y="7923"/>
                  </a:lnTo>
                  <a:lnTo>
                    <a:pt x="7190" y="7997"/>
                  </a:lnTo>
                  <a:lnTo>
                    <a:pt x="7227" y="8070"/>
                  </a:lnTo>
                  <a:lnTo>
                    <a:pt x="7190" y="8143"/>
                  </a:lnTo>
                  <a:lnTo>
                    <a:pt x="7154" y="8363"/>
                  </a:lnTo>
                  <a:lnTo>
                    <a:pt x="7190" y="8620"/>
                  </a:lnTo>
                  <a:lnTo>
                    <a:pt x="7227" y="8730"/>
                  </a:lnTo>
                  <a:lnTo>
                    <a:pt x="7300" y="8840"/>
                  </a:lnTo>
                  <a:lnTo>
                    <a:pt x="7411" y="8877"/>
                  </a:lnTo>
                  <a:lnTo>
                    <a:pt x="7557" y="8877"/>
                  </a:lnTo>
                  <a:lnTo>
                    <a:pt x="7704" y="8840"/>
                  </a:lnTo>
                  <a:lnTo>
                    <a:pt x="7887" y="8804"/>
                  </a:lnTo>
                  <a:lnTo>
                    <a:pt x="8218" y="8620"/>
                  </a:lnTo>
                  <a:lnTo>
                    <a:pt x="9061" y="8217"/>
                  </a:lnTo>
                  <a:lnTo>
                    <a:pt x="9098" y="8180"/>
                  </a:lnTo>
                  <a:lnTo>
                    <a:pt x="9171" y="8107"/>
                  </a:lnTo>
                  <a:lnTo>
                    <a:pt x="9171" y="8033"/>
                  </a:lnTo>
                  <a:lnTo>
                    <a:pt x="9171" y="7960"/>
                  </a:lnTo>
                  <a:lnTo>
                    <a:pt x="8951" y="7410"/>
                  </a:lnTo>
                  <a:lnTo>
                    <a:pt x="8914" y="7336"/>
                  </a:lnTo>
                  <a:lnTo>
                    <a:pt x="8841" y="7300"/>
                  </a:lnTo>
                  <a:lnTo>
                    <a:pt x="8768" y="7263"/>
                  </a:lnTo>
                  <a:close/>
                  <a:moveTo>
                    <a:pt x="11702" y="8327"/>
                  </a:moveTo>
                  <a:lnTo>
                    <a:pt x="11886" y="8694"/>
                  </a:lnTo>
                  <a:lnTo>
                    <a:pt x="12106" y="9060"/>
                  </a:lnTo>
                  <a:lnTo>
                    <a:pt x="11702" y="9244"/>
                  </a:lnTo>
                  <a:lnTo>
                    <a:pt x="11335" y="9390"/>
                  </a:lnTo>
                  <a:lnTo>
                    <a:pt x="10932" y="9500"/>
                  </a:lnTo>
                  <a:lnTo>
                    <a:pt x="10528" y="9611"/>
                  </a:lnTo>
                  <a:lnTo>
                    <a:pt x="10382" y="9244"/>
                  </a:lnTo>
                  <a:lnTo>
                    <a:pt x="10198" y="8877"/>
                  </a:lnTo>
                  <a:lnTo>
                    <a:pt x="10162" y="8840"/>
                  </a:lnTo>
                  <a:lnTo>
                    <a:pt x="10565" y="8730"/>
                  </a:lnTo>
                  <a:lnTo>
                    <a:pt x="10932" y="8620"/>
                  </a:lnTo>
                  <a:lnTo>
                    <a:pt x="11702" y="8327"/>
                  </a:lnTo>
                  <a:close/>
                  <a:moveTo>
                    <a:pt x="11776" y="7887"/>
                  </a:moveTo>
                  <a:lnTo>
                    <a:pt x="11299" y="8070"/>
                  </a:lnTo>
                  <a:lnTo>
                    <a:pt x="10822" y="8217"/>
                  </a:lnTo>
                  <a:lnTo>
                    <a:pt x="9868" y="8510"/>
                  </a:lnTo>
                  <a:lnTo>
                    <a:pt x="9832" y="8510"/>
                  </a:lnTo>
                  <a:lnTo>
                    <a:pt x="9795" y="8583"/>
                  </a:lnTo>
                  <a:lnTo>
                    <a:pt x="9758" y="8694"/>
                  </a:lnTo>
                  <a:lnTo>
                    <a:pt x="9832" y="8804"/>
                  </a:lnTo>
                  <a:lnTo>
                    <a:pt x="9868" y="8840"/>
                  </a:lnTo>
                  <a:lnTo>
                    <a:pt x="9942" y="8877"/>
                  </a:lnTo>
                  <a:lnTo>
                    <a:pt x="9905" y="8950"/>
                  </a:lnTo>
                  <a:lnTo>
                    <a:pt x="9905" y="9024"/>
                  </a:lnTo>
                  <a:lnTo>
                    <a:pt x="10088" y="9427"/>
                  </a:lnTo>
                  <a:lnTo>
                    <a:pt x="10198" y="9867"/>
                  </a:lnTo>
                  <a:lnTo>
                    <a:pt x="10235" y="9941"/>
                  </a:lnTo>
                  <a:lnTo>
                    <a:pt x="10272" y="9977"/>
                  </a:lnTo>
                  <a:lnTo>
                    <a:pt x="10308" y="10014"/>
                  </a:lnTo>
                  <a:lnTo>
                    <a:pt x="10382" y="10051"/>
                  </a:lnTo>
                  <a:lnTo>
                    <a:pt x="10932" y="9904"/>
                  </a:lnTo>
                  <a:lnTo>
                    <a:pt x="11446" y="9757"/>
                  </a:lnTo>
                  <a:lnTo>
                    <a:pt x="11959" y="9574"/>
                  </a:lnTo>
                  <a:lnTo>
                    <a:pt x="12436" y="9317"/>
                  </a:lnTo>
                  <a:lnTo>
                    <a:pt x="12509" y="9280"/>
                  </a:lnTo>
                  <a:lnTo>
                    <a:pt x="12583" y="9207"/>
                  </a:lnTo>
                  <a:lnTo>
                    <a:pt x="12583" y="9097"/>
                  </a:lnTo>
                  <a:lnTo>
                    <a:pt x="12546" y="9024"/>
                  </a:lnTo>
                  <a:lnTo>
                    <a:pt x="12253" y="8547"/>
                  </a:lnTo>
                  <a:lnTo>
                    <a:pt x="11996" y="7997"/>
                  </a:lnTo>
                  <a:lnTo>
                    <a:pt x="11959" y="7923"/>
                  </a:lnTo>
                  <a:lnTo>
                    <a:pt x="11922" y="7887"/>
                  </a:lnTo>
                  <a:close/>
                  <a:moveTo>
                    <a:pt x="8914" y="9354"/>
                  </a:moveTo>
                  <a:lnTo>
                    <a:pt x="9061" y="9757"/>
                  </a:lnTo>
                  <a:lnTo>
                    <a:pt x="9281" y="10161"/>
                  </a:lnTo>
                  <a:lnTo>
                    <a:pt x="8658" y="10491"/>
                  </a:lnTo>
                  <a:lnTo>
                    <a:pt x="7961" y="10784"/>
                  </a:lnTo>
                  <a:lnTo>
                    <a:pt x="7814" y="10858"/>
                  </a:lnTo>
                  <a:lnTo>
                    <a:pt x="7741" y="10858"/>
                  </a:lnTo>
                  <a:lnTo>
                    <a:pt x="7704" y="10821"/>
                  </a:lnTo>
                  <a:lnTo>
                    <a:pt x="7631" y="10674"/>
                  </a:lnTo>
                  <a:lnTo>
                    <a:pt x="7594" y="10491"/>
                  </a:lnTo>
                  <a:lnTo>
                    <a:pt x="7521" y="10161"/>
                  </a:lnTo>
                  <a:lnTo>
                    <a:pt x="7374" y="9867"/>
                  </a:lnTo>
                  <a:lnTo>
                    <a:pt x="8914" y="9354"/>
                  </a:lnTo>
                  <a:close/>
                  <a:moveTo>
                    <a:pt x="8951" y="8950"/>
                  </a:moveTo>
                  <a:lnTo>
                    <a:pt x="7154" y="9537"/>
                  </a:lnTo>
                  <a:lnTo>
                    <a:pt x="7117" y="9574"/>
                  </a:lnTo>
                  <a:lnTo>
                    <a:pt x="7080" y="9611"/>
                  </a:lnTo>
                  <a:lnTo>
                    <a:pt x="7044" y="9721"/>
                  </a:lnTo>
                  <a:lnTo>
                    <a:pt x="7080" y="9831"/>
                  </a:lnTo>
                  <a:lnTo>
                    <a:pt x="7190" y="9904"/>
                  </a:lnTo>
                  <a:lnTo>
                    <a:pt x="7190" y="10124"/>
                  </a:lnTo>
                  <a:lnTo>
                    <a:pt x="7227" y="10381"/>
                  </a:lnTo>
                  <a:lnTo>
                    <a:pt x="7374" y="10858"/>
                  </a:lnTo>
                  <a:lnTo>
                    <a:pt x="7411" y="11004"/>
                  </a:lnTo>
                  <a:lnTo>
                    <a:pt x="7521" y="11114"/>
                  </a:lnTo>
                  <a:lnTo>
                    <a:pt x="7631" y="11188"/>
                  </a:lnTo>
                  <a:lnTo>
                    <a:pt x="7777" y="11225"/>
                  </a:lnTo>
                  <a:lnTo>
                    <a:pt x="8034" y="11151"/>
                  </a:lnTo>
                  <a:lnTo>
                    <a:pt x="8291" y="11078"/>
                  </a:lnTo>
                  <a:lnTo>
                    <a:pt x="8768" y="10858"/>
                  </a:lnTo>
                  <a:lnTo>
                    <a:pt x="9245" y="10601"/>
                  </a:lnTo>
                  <a:lnTo>
                    <a:pt x="9685" y="10344"/>
                  </a:lnTo>
                  <a:lnTo>
                    <a:pt x="9721" y="10271"/>
                  </a:lnTo>
                  <a:lnTo>
                    <a:pt x="9758" y="10197"/>
                  </a:lnTo>
                  <a:lnTo>
                    <a:pt x="9758" y="10161"/>
                  </a:lnTo>
                  <a:lnTo>
                    <a:pt x="9721" y="10087"/>
                  </a:lnTo>
                  <a:lnTo>
                    <a:pt x="9538" y="9867"/>
                  </a:lnTo>
                  <a:lnTo>
                    <a:pt x="9391" y="9611"/>
                  </a:lnTo>
                  <a:lnTo>
                    <a:pt x="9281" y="9354"/>
                  </a:lnTo>
                  <a:lnTo>
                    <a:pt x="9208" y="9060"/>
                  </a:lnTo>
                  <a:lnTo>
                    <a:pt x="9171" y="8987"/>
                  </a:lnTo>
                  <a:lnTo>
                    <a:pt x="9098" y="8950"/>
                  </a:lnTo>
                  <a:close/>
                  <a:moveTo>
                    <a:pt x="12473" y="10344"/>
                  </a:moveTo>
                  <a:lnTo>
                    <a:pt x="12619" y="10711"/>
                  </a:lnTo>
                  <a:lnTo>
                    <a:pt x="11959" y="11078"/>
                  </a:lnTo>
                  <a:lnTo>
                    <a:pt x="11299" y="11445"/>
                  </a:lnTo>
                  <a:lnTo>
                    <a:pt x="11152" y="10894"/>
                  </a:lnTo>
                  <a:lnTo>
                    <a:pt x="11189" y="10858"/>
                  </a:lnTo>
                  <a:lnTo>
                    <a:pt x="11189" y="10784"/>
                  </a:lnTo>
                  <a:lnTo>
                    <a:pt x="11482" y="10674"/>
                  </a:lnTo>
                  <a:lnTo>
                    <a:pt x="11776" y="10601"/>
                  </a:lnTo>
                  <a:lnTo>
                    <a:pt x="12473" y="10344"/>
                  </a:lnTo>
                  <a:close/>
                  <a:moveTo>
                    <a:pt x="6273" y="10418"/>
                  </a:moveTo>
                  <a:lnTo>
                    <a:pt x="6347" y="10454"/>
                  </a:lnTo>
                  <a:lnTo>
                    <a:pt x="6420" y="10564"/>
                  </a:lnTo>
                  <a:lnTo>
                    <a:pt x="6567" y="10894"/>
                  </a:lnTo>
                  <a:lnTo>
                    <a:pt x="5797" y="11261"/>
                  </a:lnTo>
                  <a:lnTo>
                    <a:pt x="5100" y="11738"/>
                  </a:lnTo>
                  <a:lnTo>
                    <a:pt x="4953" y="11298"/>
                  </a:lnTo>
                  <a:lnTo>
                    <a:pt x="4843" y="11078"/>
                  </a:lnTo>
                  <a:lnTo>
                    <a:pt x="4733" y="10894"/>
                  </a:lnTo>
                  <a:lnTo>
                    <a:pt x="5613" y="10601"/>
                  </a:lnTo>
                  <a:lnTo>
                    <a:pt x="5943" y="10491"/>
                  </a:lnTo>
                  <a:lnTo>
                    <a:pt x="6237" y="10418"/>
                  </a:lnTo>
                  <a:close/>
                  <a:moveTo>
                    <a:pt x="12583" y="9867"/>
                  </a:moveTo>
                  <a:lnTo>
                    <a:pt x="12509" y="9904"/>
                  </a:lnTo>
                  <a:lnTo>
                    <a:pt x="11519" y="10271"/>
                  </a:lnTo>
                  <a:lnTo>
                    <a:pt x="11115" y="10381"/>
                  </a:lnTo>
                  <a:lnTo>
                    <a:pt x="10932" y="10491"/>
                  </a:lnTo>
                  <a:lnTo>
                    <a:pt x="10859" y="10564"/>
                  </a:lnTo>
                  <a:lnTo>
                    <a:pt x="10785" y="10638"/>
                  </a:lnTo>
                  <a:lnTo>
                    <a:pt x="10785" y="10748"/>
                  </a:lnTo>
                  <a:lnTo>
                    <a:pt x="10822" y="10821"/>
                  </a:lnTo>
                  <a:lnTo>
                    <a:pt x="10859" y="10858"/>
                  </a:lnTo>
                  <a:lnTo>
                    <a:pt x="10859" y="10894"/>
                  </a:lnTo>
                  <a:lnTo>
                    <a:pt x="10895" y="11335"/>
                  </a:lnTo>
                  <a:lnTo>
                    <a:pt x="11005" y="11738"/>
                  </a:lnTo>
                  <a:lnTo>
                    <a:pt x="11005" y="11848"/>
                  </a:lnTo>
                  <a:lnTo>
                    <a:pt x="11079" y="11885"/>
                  </a:lnTo>
                  <a:lnTo>
                    <a:pt x="11152" y="11921"/>
                  </a:lnTo>
                  <a:lnTo>
                    <a:pt x="11225" y="11921"/>
                  </a:lnTo>
                  <a:lnTo>
                    <a:pt x="12142" y="11445"/>
                  </a:lnTo>
                  <a:lnTo>
                    <a:pt x="12986" y="10931"/>
                  </a:lnTo>
                  <a:lnTo>
                    <a:pt x="13060" y="10858"/>
                  </a:lnTo>
                  <a:lnTo>
                    <a:pt x="13096" y="10784"/>
                  </a:lnTo>
                  <a:lnTo>
                    <a:pt x="13096" y="10711"/>
                  </a:lnTo>
                  <a:lnTo>
                    <a:pt x="13060" y="10638"/>
                  </a:lnTo>
                  <a:lnTo>
                    <a:pt x="12876" y="10344"/>
                  </a:lnTo>
                  <a:lnTo>
                    <a:pt x="12766" y="10014"/>
                  </a:lnTo>
                  <a:lnTo>
                    <a:pt x="12729" y="9941"/>
                  </a:lnTo>
                  <a:lnTo>
                    <a:pt x="12656" y="9904"/>
                  </a:lnTo>
                  <a:lnTo>
                    <a:pt x="12583" y="9867"/>
                  </a:lnTo>
                  <a:close/>
                  <a:moveTo>
                    <a:pt x="6200" y="9977"/>
                  </a:moveTo>
                  <a:lnTo>
                    <a:pt x="5980" y="10014"/>
                  </a:lnTo>
                  <a:lnTo>
                    <a:pt x="5760" y="10087"/>
                  </a:lnTo>
                  <a:lnTo>
                    <a:pt x="5356" y="10234"/>
                  </a:lnTo>
                  <a:lnTo>
                    <a:pt x="4843" y="10381"/>
                  </a:lnTo>
                  <a:lnTo>
                    <a:pt x="4329" y="10564"/>
                  </a:lnTo>
                  <a:lnTo>
                    <a:pt x="4293" y="10601"/>
                  </a:lnTo>
                  <a:lnTo>
                    <a:pt x="4256" y="10638"/>
                  </a:lnTo>
                  <a:lnTo>
                    <a:pt x="4219" y="10784"/>
                  </a:lnTo>
                  <a:lnTo>
                    <a:pt x="4256" y="10894"/>
                  </a:lnTo>
                  <a:lnTo>
                    <a:pt x="4293" y="10931"/>
                  </a:lnTo>
                  <a:lnTo>
                    <a:pt x="4366" y="10968"/>
                  </a:lnTo>
                  <a:lnTo>
                    <a:pt x="4513" y="11298"/>
                  </a:lnTo>
                  <a:lnTo>
                    <a:pt x="4659" y="11701"/>
                  </a:lnTo>
                  <a:lnTo>
                    <a:pt x="4769" y="12142"/>
                  </a:lnTo>
                  <a:lnTo>
                    <a:pt x="4843" y="12215"/>
                  </a:lnTo>
                  <a:lnTo>
                    <a:pt x="4916" y="12252"/>
                  </a:lnTo>
                  <a:lnTo>
                    <a:pt x="4990" y="12252"/>
                  </a:lnTo>
                  <a:lnTo>
                    <a:pt x="5100" y="12215"/>
                  </a:lnTo>
                  <a:lnTo>
                    <a:pt x="5540" y="11921"/>
                  </a:lnTo>
                  <a:lnTo>
                    <a:pt x="5980" y="11665"/>
                  </a:lnTo>
                  <a:lnTo>
                    <a:pt x="6420" y="11445"/>
                  </a:lnTo>
                  <a:lnTo>
                    <a:pt x="6934" y="11225"/>
                  </a:lnTo>
                  <a:lnTo>
                    <a:pt x="6970" y="11188"/>
                  </a:lnTo>
                  <a:lnTo>
                    <a:pt x="7044" y="11114"/>
                  </a:lnTo>
                  <a:lnTo>
                    <a:pt x="7044" y="11041"/>
                  </a:lnTo>
                  <a:lnTo>
                    <a:pt x="7044" y="10931"/>
                  </a:lnTo>
                  <a:lnTo>
                    <a:pt x="6897" y="10601"/>
                  </a:lnTo>
                  <a:lnTo>
                    <a:pt x="6750" y="10307"/>
                  </a:lnTo>
                  <a:lnTo>
                    <a:pt x="6677" y="10161"/>
                  </a:lnTo>
                  <a:lnTo>
                    <a:pt x="6530" y="10051"/>
                  </a:lnTo>
                  <a:lnTo>
                    <a:pt x="6383" y="10014"/>
                  </a:lnTo>
                  <a:lnTo>
                    <a:pt x="6200" y="9977"/>
                  </a:lnTo>
                  <a:close/>
                  <a:moveTo>
                    <a:pt x="9832" y="11371"/>
                  </a:moveTo>
                  <a:lnTo>
                    <a:pt x="10125" y="11921"/>
                  </a:lnTo>
                  <a:lnTo>
                    <a:pt x="9721" y="12142"/>
                  </a:lnTo>
                  <a:lnTo>
                    <a:pt x="9318" y="12288"/>
                  </a:lnTo>
                  <a:lnTo>
                    <a:pt x="8914" y="12435"/>
                  </a:lnTo>
                  <a:lnTo>
                    <a:pt x="8511" y="12545"/>
                  </a:lnTo>
                  <a:lnTo>
                    <a:pt x="8328" y="12032"/>
                  </a:lnTo>
                  <a:lnTo>
                    <a:pt x="8694" y="11921"/>
                  </a:lnTo>
                  <a:lnTo>
                    <a:pt x="9098" y="11738"/>
                  </a:lnTo>
                  <a:lnTo>
                    <a:pt x="9832" y="11371"/>
                  </a:lnTo>
                  <a:close/>
                  <a:moveTo>
                    <a:pt x="9868" y="10894"/>
                  </a:moveTo>
                  <a:lnTo>
                    <a:pt x="8951" y="11298"/>
                  </a:lnTo>
                  <a:lnTo>
                    <a:pt x="8474" y="11481"/>
                  </a:lnTo>
                  <a:lnTo>
                    <a:pt x="8071" y="11738"/>
                  </a:lnTo>
                  <a:lnTo>
                    <a:pt x="7997" y="11738"/>
                  </a:lnTo>
                  <a:lnTo>
                    <a:pt x="7924" y="11775"/>
                  </a:lnTo>
                  <a:lnTo>
                    <a:pt x="7887" y="11885"/>
                  </a:lnTo>
                  <a:lnTo>
                    <a:pt x="7887" y="11958"/>
                  </a:lnTo>
                  <a:lnTo>
                    <a:pt x="8034" y="12398"/>
                  </a:lnTo>
                  <a:lnTo>
                    <a:pt x="8181" y="12839"/>
                  </a:lnTo>
                  <a:lnTo>
                    <a:pt x="8254" y="12949"/>
                  </a:lnTo>
                  <a:lnTo>
                    <a:pt x="8328" y="12985"/>
                  </a:lnTo>
                  <a:lnTo>
                    <a:pt x="8364" y="12985"/>
                  </a:lnTo>
                  <a:lnTo>
                    <a:pt x="8951" y="12839"/>
                  </a:lnTo>
                  <a:lnTo>
                    <a:pt x="9465" y="12655"/>
                  </a:lnTo>
                  <a:lnTo>
                    <a:pt x="10015" y="12472"/>
                  </a:lnTo>
                  <a:lnTo>
                    <a:pt x="10528" y="12215"/>
                  </a:lnTo>
                  <a:lnTo>
                    <a:pt x="10565" y="12142"/>
                  </a:lnTo>
                  <a:lnTo>
                    <a:pt x="10602" y="12105"/>
                  </a:lnTo>
                  <a:lnTo>
                    <a:pt x="10602" y="12032"/>
                  </a:lnTo>
                  <a:lnTo>
                    <a:pt x="10602" y="11958"/>
                  </a:lnTo>
                  <a:lnTo>
                    <a:pt x="10125" y="11041"/>
                  </a:lnTo>
                  <a:lnTo>
                    <a:pt x="10088" y="10968"/>
                  </a:lnTo>
                  <a:lnTo>
                    <a:pt x="10015" y="10894"/>
                  </a:lnTo>
                  <a:close/>
                  <a:moveTo>
                    <a:pt x="13133" y="12288"/>
                  </a:moveTo>
                  <a:lnTo>
                    <a:pt x="13243" y="12325"/>
                  </a:lnTo>
                  <a:lnTo>
                    <a:pt x="13353" y="12472"/>
                  </a:lnTo>
                  <a:lnTo>
                    <a:pt x="13610" y="12985"/>
                  </a:lnTo>
                  <a:lnTo>
                    <a:pt x="12839" y="13242"/>
                  </a:lnTo>
                  <a:lnTo>
                    <a:pt x="12106" y="13572"/>
                  </a:lnTo>
                  <a:lnTo>
                    <a:pt x="11996" y="13352"/>
                  </a:lnTo>
                  <a:lnTo>
                    <a:pt x="11886" y="13132"/>
                  </a:lnTo>
                  <a:lnTo>
                    <a:pt x="11739" y="12692"/>
                  </a:lnTo>
                  <a:lnTo>
                    <a:pt x="12032" y="12618"/>
                  </a:lnTo>
                  <a:lnTo>
                    <a:pt x="12289" y="12545"/>
                  </a:lnTo>
                  <a:lnTo>
                    <a:pt x="12839" y="12362"/>
                  </a:lnTo>
                  <a:lnTo>
                    <a:pt x="13023" y="12288"/>
                  </a:lnTo>
                  <a:close/>
                  <a:moveTo>
                    <a:pt x="7044" y="12325"/>
                  </a:moveTo>
                  <a:lnTo>
                    <a:pt x="7337" y="13022"/>
                  </a:lnTo>
                  <a:lnTo>
                    <a:pt x="5833" y="13792"/>
                  </a:lnTo>
                  <a:lnTo>
                    <a:pt x="5613" y="13132"/>
                  </a:lnTo>
                  <a:lnTo>
                    <a:pt x="5943" y="12875"/>
                  </a:lnTo>
                  <a:lnTo>
                    <a:pt x="6273" y="12655"/>
                  </a:lnTo>
                  <a:lnTo>
                    <a:pt x="6677" y="12472"/>
                  </a:lnTo>
                  <a:lnTo>
                    <a:pt x="7044" y="12325"/>
                  </a:lnTo>
                  <a:close/>
                  <a:moveTo>
                    <a:pt x="13060" y="11885"/>
                  </a:moveTo>
                  <a:lnTo>
                    <a:pt x="12839" y="11921"/>
                  </a:lnTo>
                  <a:lnTo>
                    <a:pt x="12473" y="12068"/>
                  </a:lnTo>
                  <a:lnTo>
                    <a:pt x="11922" y="12215"/>
                  </a:lnTo>
                  <a:lnTo>
                    <a:pt x="11666" y="12288"/>
                  </a:lnTo>
                  <a:lnTo>
                    <a:pt x="11446" y="12398"/>
                  </a:lnTo>
                  <a:lnTo>
                    <a:pt x="11372" y="12435"/>
                  </a:lnTo>
                  <a:lnTo>
                    <a:pt x="11372" y="12472"/>
                  </a:lnTo>
                  <a:lnTo>
                    <a:pt x="11372" y="12582"/>
                  </a:lnTo>
                  <a:lnTo>
                    <a:pt x="11446" y="12655"/>
                  </a:lnTo>
                  <a:lnTo>
                    <a:pt x="11519" y="12692"/>
                  </a:lnTo>
                  <a:lnTo>
                    <a:pt x="11482" y="12839"/>
                  </a:lnTo>
                  <a:lnTo>
                    <a:pt x="11482" y="13022"/>
                  </a:lnTo>
                  <a:lnTo>
                    <a:pt x="11519" y="13169"/>
                  </a:lnTo>
                  <a:lnTo>
                    <a:pt x="11556" y="13315"/>
                  </a:lnTo>
                  <a:lnTo>
                    <a:pt x="11702" y="13646"/>
                  </a:lnTo>
                  <a:lnTo>
                    <a:pt x="11886" y="13902"/>
                  </a:lnTo>
                  <a:lnTo>
                    <a:pt x="11996" y="13976"/>
                  </a:lnTo>
                  <a:lnTo>
                    <a:pt x="12106" y="13976"/>
                  </a:lnTo>
                  <a:lnTo>
                    <a:pt x="13023" y="13609"/>
                  </a:lnTo>
                  <a:lnTo>
                    <a:pt x="13940" y="13279"/>
                  </a:lnTo>
                  <a:lnTo>
                    <a:pt x="14013" y="13205"/>
                  </a:lnTo>
                  <a:lnTo>
                    <a:pt x="14050" y="13169"/>
                  </a:lnTo>
                  <a:lnTo>
                    <a:pt x="14087" y="13095"/>
                  </a:lnTo>
                  <a:lnTo>
                    <a:pt x="14050" y="13022"/>
                  </a:lnTo>
                  <a:lnTo>
                    <a:pt x="13646" y="12142"/>
                  </a:lnTo>
                  <a:lnTo>
                    <a:pt x="13573" y="12032"/>
                  </a:lnTo>
                  <a:lnTo>
                    <a:pt x="13463" y="11958"/>
                  </a:lnTo>
                  <a:lnTo>
                    <a:pt x="13353" y="11885"/>
                  </a:lnTo>
                  <a:close/>
                  <a:moveTo>
                    <a:pt x="7190" y="11848"/>
                  </a:moveTo>
                  <a:lnTo>
                    <a:pt x="7117" y="11885"/>
                  </a:lnTo>
                  <a:lnTo>
                    <a:pt x="6640" y="12032"/>
                  </a:lnTo>
                  <a:lnTo>
                    <a:pt x="6163" y="12215"/>
                  </a:lnTo>
                  <a:lnTo>
                    <a:pt x="5723" y="12508"/>
                  </a:lnTo>
                  <a:lnTo>
                    <a:pt x="5320" y="12802"/>
                  </a:lnTo>
                  <a:lnTo>
                    <a:pt x="5246" y="12839"/>
                  </a:lnTo>
                  <a:lnTo>
                    <a:pt x="5210" y="12875"/>
                  </a:lnTo>
                  <a:lnTo>
                    <a:pt x="5173" y="12912"/>
                  </a:lnTo>
                  <a:lnTo>
                    <a:pt x="5173" y="12985"/>
                  </a:lnTo>
                  <a:lnTo>
                    <a:pt x="5246" y="13279"/>
                  </a:lnTo>
                  <a:lnTo>
                    <a:pt x="5320" y="13572"/>
                  </a:lnTo>
                  <a:lnTo>
                    <a:pt x="5540" y="14159"/>
                  </a:lnTo>
                  <a:lnTo>
                    <a:pt x="5576" y="14196"/>
                  </a:lnTo>
                  <a:lnTo>
                    <a:pt x="5650" y="14269"/>
                  </a:lnTo>
                  <a:lnTo>
                    <a:pt x="5797" y="14269"/>
                  </a:lnTo>
                  <a:lnTo>
                    <a:pt x="7667" y="13315"/>
                  </a:lnTo>
                  <a:lnTo>
                    <a:pt x="7741" y="13279"/>
                  </a:lnTo>
                  <a:lnTo>
                    <a:pt x="7777" y="13205"/>
                  </a:lnTo>
                  <a:lnTo>
                    <a:pt x="7814" y="13132"/>
                  </a:lnTo>
                  <a:lnTo>
                    <a:pt x="7777" y="13059"/>
                  </a:lnTo>
                  <a:lnTo>
                    <a:pt x="7374" y="11995"/>
                  </a:lnTo>
                  <a:lnTo>
                    <a:pt x="7337" y="11921"/>
                  </a:lnTo>
                  <a:lnTo>
                    <a:pt x="7264" y="11885"/>
                  </a:lnTo>
                  <a:lnTo>
                    <a:pt x="7190" y="11848"/>
                  </a:lnTo>
                  <a:close/>
                  <a:moveTo>
                    <a:pt x="10528" y="13279"/>
                  </a:moveTo>
                  <a:lnTo>
                    <a:pt x="10895" y="13976"/>
                  </a:lnTo>
                  <a:lnTo>
                    <a:pt x="9318" y="14599"/>
                  </a:lnTo>
                  <a:lnTo>
                    <a:pt x="9025" y="13902"/>
                  </a:lnTo>
                  <a:lnTo>
                    <a:pt x="9098" y="13829"/>
                  </a:lnTo>
                  <a:lnTo>
                    <a:pt x="9098" y="13792"/>
                  </a:lnTo>
                  <a:lnTo>
                    <a:pt x="9135" y="13756"/>
                  </a:lnTo>
                  <a:lnTo>
                    <a:pt x="9465" y="13609"/>
                  </a:lnTo>
                  <a:lnTo>
                    <a:pt x="9758" y="13535"/>
                  </a:lnTo>
                  <a:lnTo>
                    <a:pt x="10528" y="13279"/>
                  </a:lnTo>
                  <a:close/>
                  <a:moveTo>
                    <a:pt x="10639" y="12839"/>
                  </a:moveTo>
                  <a:lnTo>
                    <a:pt x="10565" y="12875"/>
                  </a:lnTo>
                  <a:lnTo>
                    <a:pt x="9501" y="13242"/>
                  </a:lnTo>
                  <a:lnTo>
                    <a:pt x="9061" y="13352"/>
                  </a:lnTo>
                  <a:lnTo>
                    <a:pt x="8878" y="13462"/>
                  </a:lnTo>
                  <a:lnTo>
                    <a:pt x="8768" y="13499"/>
                  </a:lnTo>
                  <a:lnTo>
                    <a:pt x="8731" y="13572"/>
                  </a:lnTo>
                  <a:lnTo>
                    <a:pt x="8658" y="13682"/>
                  </a:lnTo>
                  <a:lnTo>
                    <a:pt x="8694" y="13829"/>
                  </a:lnTo>
                  <a:lnTo>
                    <a:pt x="8731" y="13866"/>
                  </a:lnTo>
                  <a:lnTo>
                    <a:pt x="8731" y="13902"/>
                  </a:lnTo>
                  <a:lnTo>
                    <a:pt x="8768" y="14159"/>
                  </a:lnTo>
                  <a:lnTo>
                    <a:pt x="8841" y="14416"/>
                  </a:lnTo>
                  <a:lnTo>
                    <a:pt x="9025" y="14893"/>
                  </a:lnTo>
                  <a:lnTo>
                    <a:pt x="9098" y="14929"/>
                  </a:lnTo>
                  <a:lnTo>
                    <a:pt x="9135" y="14966"/>
                  </a:lnTo>
                  <a:lnTo>
                    <a:pt x="9208" y="15003"/>
                  </a:lnTo>
                  <a:lnTo>
                    <a:pt x="9281" y="15003"/>
                  </a:lnTo>
                  <a:lnTo>
                    <a:pt x="11225" y="14269"/>
                  </a:lnTo>
                  <a:lnTo>
                    <a:pt x="11262" y="14232"/>
                  </a:lnTo>
                  <a:lnTo>
                    <a:pt x="11299" y="14159"/>
                  </a:lnTo>
                  <a:lnTo>
                    <a:pt x="11335" y="14086"/>
                  </a:lnTo>
                  <a:lnTo>
                    <a:pt x="11335" y="14012"/>
                  </a:lnTo>
                  <a:lnTo>
                    <a:pt x="10822" y="12985"/>
                  </a:lnTo>
                  <a:lnTo>
                    <a:pt x="10785" y="12912"/>
                  </a:lnTo>
                  <a:lnTo>
                    <a:pt x="10712" y="12875"/>
                  </a:lnTo>
                  <a:lnTo>
                    <a:pt x="10639" y="12839"/>
                  </a:lnTo>
                  <a:close/>
                  <a:moveTo>
                    <a:pt x="7997" y="14342"/>
                  </a:moveTo>
                  <a:lnTo>
                    <a:pt x="8107" y="14489"/>
                  </a:lnTo>
                  <a:lnTo>
                    <a:pt x="8144" y="14599"/>
                  </a:lnTo>
                  <a:lnTo>
                    <a:pt x="8107" y="14746"/>
                  </a:lnTo>
                  <a:lnTo>
                    <a:pt x="8034" y="14893"/>
                  </a:lnTo>
                  <a:lnTo>
                    <a:pt x="7924" y="15003"/>
                  </a:lnTo>
                  <a:lnTo>
                    <a:pt x="7814" y="15149"/>
                  </a:lnTo>
                  <a:lnTo>
                    <a:pt x="7557" y="15296"/>
                  </a:lnTo>
                  <a:lnTo>
                    <a:pt x="7044" y="15516"/>
                  </a:lnTo>
                  <a:lnTo>
                    <a:pt x="6787" y="15590"/>
                  </a:lnTo>
                  <a:lnTo>
                    <a:pt x="6567" y="15736"/>
                  </a:lnTo>
                  <a:lnTo>
                    <a:pt x="6310" y="15113"/>
                  </a:lnTo>
                  <a:lnTo>
                    <a:pt x="6383" y="15076"/>
                  </a:lnTo>
                  <a:lnTo>
                    <a:pt x="6457" y="14966"/>
                  </a:lnTo>
                  <a:lnTo>
                    <a:pt x="6457" y="14929"/>
                  </a:lnTo>
                  <a:lnTo>
                    <a:pt x="6530" y="15003"/>
                  </a:lnTo>
                  <a:lnTo>
                    <a:pt x="6604" y="14966"/>
                  </a:lnTo>
                  <a:lnTo>
                    <a:pt x="6787" y="14929"/>
                  </a:lnTo>
                  <a:lnTo>
                    <a:pt x="7227" y="14783"/>
                  </a:lnTo>
                  <a:lnTo>
                    <a:pt x="7631" y="14599"/>
                  </a:lnTo>
                  <a:lnTo>
                    <a:pt x="7997" y="14342"/>
                  </a:lnTo>
                  <a:close/>
                  <a:moveTo>
                    <a:pt x="15150" y="15370"/>
                  </a:moveTo>
                  <a:lnTo>
                    <a:pt x="15150" y="15443"/>
                  </a:lnTo>
                  <a:lnTo>
                    <a:pt x="15224" y="15480"/>
                  </a:lnTo>
                  <a:lnTo>
                    <a:pt x="15260" y="15516"/>
                  </a:lnTo>
                  <a:lnTo>
                    <a:pt x="15150" y="15736"/>
                  </a:lnTo>
                  <a:lnTo>
                    <a:pt x="15004" y="15993"/>
                  </a:lnTo>
                  <a:lnTo>
                    <a:pt x="14857" y="15626"/>
                  </a:lnTo>
                  <a:lnTo>
                    <a:pt x="15150" y="15370"/>
                  </a:lnTo>
                  <a:close/>
                  <a:moveTo>
                    <a:pt x="7997" y="13902"/>
                  </a:moveTo>
                  <a:lnTo>
                    <a:pt x="7887" y="13939"/>
                  </a:lnTo>
                  <a:lnTo>
                    <a:pt x="7631" y="14122"/>
                  </a:lnTo>
                  <a:lnTo>
                    <a:pt x="7337" y="14269"/>
                  </a:lnTo>
                  <a:lnTo>
                    <a:pt x="7044" y="14416"/>
                  </a:lnTo>
                  <a:lnTo>
                    <a:pt x="6750" y="14526"/>
                  </a:lnTo>
                  <a:lnTo>
                    <a:pt x="6347" y="14599"/>
                  </a:lnTo>
                  <a:lnTo>
                    <a:pt x="6163" y="14673"/>
                  </a:lnTo>
                  <a:lnTo>
                    <a:pt x="6090" y="14746"/>
                  </a:lnTo>
                  <a:lnTo>
                    <a:pt x="6017" y="14819"/>
                  </a:lnTo>
                  <a:lnTo>
                    <a:pt x="6017" y="14929"/>
                  </a:lnTo>
                  <a:lnTo>
                    <a:pt x="5943" y="15003"/>
                  </a:lnTo>
                  <a:lnTo>
                    <a:pt x="5943" y="15113"/>
                  </a:lnTo>
                  <a:lnTo>
                    <a:pt x="6127" y="15590"/>
                  </a:lnTo>
                  <a:lnTo>
                    <a:pt x="6273" y="16103"/>
                  </a:lnTo>
                  <a:lnTo>
                    <a:pt x="6347" y="16177"/>
                  </a:lnTo>
                  <a:lnTo>
                    <a:pt x="6420" y="16213"/>
                  </a:lnTo>
                  <a:lnTo>
                    <a:pt x="6493" y="16213"/>
                  </a:lnTo>
                  <a:lnTo>
                    <a:pt x="6567" y="16177"/>
                  </a:lnTo>
                  <a:lnTo>
                    <a:pt x="6787" y="16030"/>
                  </a:lnTo>
                  <a:lnTo>
                    <a:pt x="7007" y="15920"/>
                  </a:lnTo>
                  <a:lnTo>
                    <a:pt x="7484" y="15736"/>
                  </a:lnTo>
                  <a:lnTo>
                    <a:pt x="7704" y="15663"/>
                  </a:lnTo>
                  <a:lnTo>
                    <a:pt x="7924" y="15553"/>
                  </a:lnTo>
                  <a:lnTo>
                    <a:pt x="8144" y="15406"/>
                  </a:lnTo>
                  <a:lnTo>
                    <a:pt x="8328" y="15223"/>
                  </a:lnTo>
                  <a:lnTo>
                    <a:pt x="8438" y="15076"/>
                  </a:lnTo>
                  <a:lnTo>
                    <a:pt x="8511" y="14893"/>
                  </a:lnTo>
                  <a:lnTo>
                    <a:pt x="8511" y="14709"/>
                  </a:lnTo>
                  <a:lnTo>
                    <a:pt x="8511" y="14526"/>
                  </a:lnTo>
                  <a:lnTo>
                    <a:pt x="8474" y="14342"/>
                  </a:lnTo>
                  <a:lnTo>
                    <a:pt x="8364" y="14159"/>
                  </a:lnTo>
                  <a:lnTo>
                    <a:pt x="8254" y="14049"/>
                  </a:lnTo>
                  <a:lnTo>
                    <a:pt x="8071" y="13939"/>
                  </a:lnTo>
                  <a:lnTo>
                    <a:pt x="7997" y="13902"/>
                  </a:lnTo>
                  <a:close/>
                  <a:moveTo>
                    <a:pt x="14710" y="15736"/>
                  </a:moveTo>
                  <a:lnTo>
                    <a:pt x="14747" y="15993"/>
                  </a:lnTo>
                  <a:lnTo>
                    <a:pt x="14820" y="16250"/>
                  </a:lnTo>
                  <a:lnTo>
                    <a:pt x="14490" y="16507"/>
                  </a:lnTo>
                  <a:lnTo>
                    <a:pt x="14417" y="16397"/>
                  </a:lnTo>
                  <a:lnTo>
                    <a:pt x="14307" y="15993"/>
                  </a:lnTo>
                  <a:lnTo>
                    <a:pt x="14380" y="15956"/>
                  </a:lnTo>
                  <a:lnTo>
                    <a:pt x="14710" y="15736"/>
                  </a:lnTo>
                  <a:close/>
                  <a:moveTo>
                    <a:pt x="14123" y="16103"/>
                  </a:moveTo>
                  <a:lnTo>
                    <a:pt x="14160" y="16397"/>
                  </a:lnTo>
                  <a:lnTo>
                    <a:pt x="14233" y="16690"/>
                  </a:lnTo>
                  <a:lnTo>
                    <a:pt x="13830" y="16873"/>
                  </a:lnTo>
                  <a:lnTo>
                    <a:pt x="13720" y="16727"/>
                  </a:lnTo>
                  <a:lnTo>
                    <a:pt x="13500" y="16433"/>
                  </a:lnTo>
                  <a:lnTo>
                    <a:pt x="14123" y="16103"/>
                  </a:lnTo>
                  <a:close/>
                  <a:moveTo>
                    <a:pt x="13426" y="16470"/>
                  </a:moveTo>
                  <a:lnTo>
                    <a:pt x="13500" y="16727"/>
                  </a:lnTo>
                  <a:lnTo>
                    <a:pt x="13536" y="16873"/>
                  </a:lnTo>
                  <a:lnTo>
                    <a:pt x="13573" y="16984"/>
                  </a:lnTo>
                  <a:lnTo>
                    <a:pt x="13096" y="17167"/>
                  </a:lnTo>
                  <a:lnTo>
                    <a:pt x="12986" y="17057"/>
                  </a:lnTo>
                  <a:lnTo>
                    <a:pt x="12876" y="16873"/>
                  </a:lnTo>
                  <a:lnTo>
                    <a:pt x="12839" y="16727"/>
                  </a:lnTo>
                  <a:lnTo>
                    <a:pt x="13426" y="16470"/>
                  </a:lnTo>
                  <a:close/>
                  <a:moveTo>
                    <a:pt x="12583" y="16837"/>
                  </a:moveTo>
                  <a:lnTo>
                    <a:pt x="12656" y="17094"/>
                  </a:lnTo>
                  <a:lnTo>
                    <a:pt x="12803" y="17277"/>
                  </a:lnTo>
                  <a:lnTo>
                    <a:pt x="12399" y="17460"/>
                  </a:lnTo>
                  <a:lnTo>
                    <a:pt x="12326" y="17387"/>
                  </a:lnTo>
                  <a:lnTo>
                    <a:pt x="12253" y="17277"/>
                  </a:lnTo>
                  <a:lnTo>
                    <a:pt x="12216" y="17167"/>
                  </a:lnTo>
                  <a:lnTo>
                    <a:pt x="12216" y="17020"/>
                  </a:lnTo>
                  <a:lnTo>
                    <a:pt x="12583" y="16837"/>
                  </a:lnTo>
                  <a:close/>
                  <a:moveTo>
                    <a:pt x="12032" y="17094"/>
                  </a:moveTo>
                  <a:lnTo>
                    <a:pt x="11996" y="17240"/>
                  </a:lnTo>
                  <a:lnTo>
                    <a:pt x="12032" y="17387"/>
                  </a:lnTo>
                  <a:lnTo>
                    <a:pt x="12106" y="17570"/>
                  </a:lnTo>
                  <a:lnTo>
                    <a:pt x="11812" y="17644"/>
                  </a:lnTo>
                  <a:lnTo>
                    <a:pt x="11776" y="17644"/>
                  </a:lnTo>
                  <a:lnTo>
                    <a:pt x="11739" y="17497"/>
                  </a:lnTo>
                  <a:lnTo>
                    <a:pt x="11666" y="17240"/>
                  </a:lnTo>
                  <a:lnTo>
                    <a:pt x="12032" y="17094"/>
                  </a:lnTo>
                  <a:close/>
                  <a:moveTo>
                    <a:pt x="11446" y="17350"/>
                  </a:moveTo>
                  <a:lnTo>
                    <a:pt x="11482" y="17607"/>
                  </a:lnTo>
                  <a:lnTo>
                    <a:pt x="11519" y="17791"/>
                  </a:lnTo>
                  <a:lnTo>
                    <a:pt x="11189" y="17901"/>
                  </a:lnTo>
                  <a:lnTo>
                    <a:pt x="11115" y="17937"/>
                  </a:lnTo>
                  <a:lnTo>
                    <a:pt x="11115" y="17864"/>
                  </a:lnTo>
                  <a:lnTo>
                    <a:pt x="11115" y="17827"/>
                  </a:lnTo>
                  <a:lnTo>
                    <a:pt x="11115" y="17717"/>
                  </a:lnTo>
                  <a:lnTo>
                    <a:pt x="11005" y="17607"/>
                  </a:lnTo>
                  <a:lnTo>
                    <a:pt x="10969" y="17534"/>
                  </a:lnTo>
                  <a:lnTo>
                    <a:pt x="11446" y="17350"/>
                  </a:lnTo>
                  <a:close/>
                  <a:moveTo>
                    <a:pt x="10639" y="17644"/>
                  </a:moveTo>
                  <a:lnTo>
                    <a:pt x="10749" y="17791"/>
                  </a:lnTo>
                  <a:lnTo>
                    <a:pt x="10859" y="17901"/>
                  </a:lnTo>
                  <a:lnTo>
                    <a:pt x="10932" y="17974"/>
                  </a:lnTo>
                  <a:lnTo>
                    <a:pt x="10969" y="17974"/>
                  </a:lnTo>
                  <a:lnTo>
                    <a:pt x="10455" y="18194"/>
                  </a:lnTo>
                  <a:lnTo>
                    <a:pt x="10418" y="18121"/>
                  </a:lnTo>
                  <a:lnTo>
                    <a:pt x="10345" y="18121"/>
                  </a:lnTo>
                  <a:lnTo>
                    <a:pt x="10235" y="18157"/>
                  </a:lnTo>
                  <a:lnTo>
                    <a:pt x="10162" y="17901"/>
                  </a:lnTo>
                  <a:lnTo>
                    <a:pt x="10125" y="17827"/>
                  </a:lnTo>
                  <a:lnTo>
                    <a:pt x="10639" y="17644"/>
                  </a:lnTo>
                  <a:close/>
                  <a:moveTo>
                    <a:pt x="10272" y="440"/>
                  </a:moveTo>
                  <a:lnTo>
                    <a:pt x="10455" y="477"/>
                  </a:lnTo>
                  <a:lnTo>
                    <a:pt x="10565" y="550"/>
                  </a:lnTo>
                  <a:lnTo>
                    <a:pt x="10675" y="624"/>
                  </a:lnTo>
                  <a:lnTo>
                    <a:pt x="10785" y="734"/>
                  </a:lnTo>
                  <a:lnTo>
                    <a:pt x="10969" y="990"/>
                  </a:lnTo>
                  <a:lnTo>
                    <a:pt x="11005" y="1210"/>
                  </a:lnTo>
                  <a:lnTo>
                    <a:pt x="11042" y="1431"/>
                  </a:lnTo>
                  <a:lnTo>
                    <a:pt x="11335" y="2348"/>
                  </a:lnTo>
                  <a:lnTo>
                    <a:pt x="11886" y="3998"/>
                  </a:lnTo>
                  <a:lnTo>
                    <a:pt x="13060" y="7300"/>
                  </a:lnTo>
                  <a:lnTo>
                    <a:pt x="14233" y="10564"/>
                  </a:lnTo>
                  <a:lnTo>
                    <a:pt x="14857" y="12215"/>
                  </a:lnTo>
                  <a:lnTo>
                    <a:pt x="15187" y="13095"/>
                  </a:lnTo>
                  <a:lnTo>
                    <a:pt x="15407" y="13646"/>
                  </a:lnTo>
                  <a:lnTo>
                    <a:pt x="15334" y="13682"/>
                  </a:lnTo>
                  <a:lnTo>
                    <a:pt x="15297" y="13829"/>
                  </a:lnTo>
                  <a:lnTo>
                    <a:pt x="15297" y="13939"/>
                  </a:lnTo>
                  <a:lnTo>
                    <a:pt x="15260" y="14196"/>
                  </a:lnTo>
                  <a:lnTo>
                    <a:pt x="15224" y="14379"/>
                  </a:lnTo>
                  <a:lnTo>
                    <a:pt x="15187" y="14526"/>
                  </a:lnTo>
                  <a:lnTo>
                    <a:pt x="15004" y="14856"/>
                  </a:lnTo>
                  <a:lnTo>
                    <a:pt x="14747" y="15149"/>
                  </a:lnTo>
                  <a:lnTo>
                    <a:pt x="14453" y="15370"/>
                  </a:lnTo>
                  <a:lnTo>
                    <a:pt x="14123" y="15590"/>
                  </a:lnTo>
                  <a:lnTo>
                    <a:pt x="13793" y="15773"/>
                  </a:lnTo>
                  <a:lnTo>
                    <a:pt x="13060" y="16140"/>
                  </a:lnTo>
                  <a:lnTo>
                    <a:pt x="12326" y="16470"/>
                  </a:lnTo>
                  <a:lnTo>
                    <a:pt x="10859" y="17094"/>
                  </a:lnTo>
                  <a:lnTo>
                    <a:pt x="10015" y="17424"/>
                  </a:lnTo>
                  <a:lnTo>
                    <a:pt x="9978" y="17387"/>
                  </a:lnTo>
                  <a:lnTo>
                    <a:pt x="9942" y="17387"/>
                  </a:lnTo>
                  <a:lnTo>
                    <a:pt x="9905" y="17424"/>
                  </a:lnTo>
                  <a:lnTo>
                    <a:pt x="9905" y="17460"/>
                  </a:lnTo>
                  <a:lnTo>
                    <a:pt x="8841" y="17791"/>
                  </a:lnTo>
                  <a:lnTo>
                    <a:pt x="7777" y="18121"/>
                  </a:lnTo>
                  <a:lnTo>
                    <a:pt x="6970" y="18304"/>
                  </a:lnTo>
                  <a:lnTo>
                    <a:pt x="6163" y="18487"/>
                  </a:lnTo>
                  <a:lnTo>
                    <a:pt x="5797" y="18524"/>
                  </a:lnTo>
                  <a:lnTo>
                    <a:pt x="5613" y="18524"/>
                  </a:lnTo>
                  <a:lnTo>
                    <a:pt x="5430" y="18451"/>
                  </a:lnTo>
                  <a:lnTo>
                    <a:pt x="5283" y="18377"/>
                  </a:lnTo>
                  <a:lnTo>
                    <a:pt x="5173" y="18231"/>
                  </a:lnTo>
                  <a:lnTo>
                    <a:pt x="5063" y="18121"/>
                  </a:lnTo>
                  <a:lnTo>
                    <a:pt x="4953" y="17974"/>
                  </a:lnTo>
                  <a:lnTo>
                    <a:pt x="4879" y="17680"/>
                  </a:lnTo>
                  <a:lnTo>
                    <a:pt x="4769" y="17387"/>
                  </a:lnTo>
                  <a:lnTo>
                    <a:pt x="4476" y="16507"/>
                  </a:lnTo>
                  <a:lnTo>
                    <a:pt x="3926" y="14819"/>
                  </a:lnTo>
                  <a:lnTo>
                    <a:pt x="3376" y="13169"/>
                  </a:lnTo>
                  <a:lnTo>
                    <a:pt x="2752" y="11518"/>
                  </a:lnTo>
                  <a:lnTo>
                    <a:pt x="2165" y="9867"/>
                  </a:lnTo>
                  <a:lnTo>
                    <a:pt x="1505" y="8253"/>
                  </a:lnTo>
                  <a:lnTo>
                    <a:pt x="845" y="6603"/>
                  </a:lnTo>
                  <a:lnTo>
                    <a:pt x="588" y="6052"/>
                  </a:lnTo>
                  <a:lnTo>
                    <a:pt x="478" y="5796"/>
                  </a:lnTo>
                  <a:lnTo>
                    <a:pt x="331" y="5539"/>
                  </a:lnTo>
                  <a:lnTo>
                    <a:pt x="368" y="5502"/>
                  </a:lnTo>
                  <a:lnTo>
                    <a:pt x="404" y="5429"/>
                  </a:lnTo>
                  <a:lnTo>
                    <a:pt x="368" y="5209"/>
                  </a:lnTo>
                  <a:lnTo>
                    <a:pt x="404" y="5025"/>
                  </a:lnTo>
                  <a:lnTo>
                    <a:pt x="404" y="4879"/>
                  </a:lnTo>
                  <a:lnTo>
                    <a:pt x="478" y="4695"/>
                  </a:lnTo>
                  <a:lnTo>
                    <a:pt x="624" y="4402"/>
                  </a:lnTo>
                  <a:lnTo>
                    <a:pt x="845" y="4145"/>
                  </a:lnTo>
                  <a:lnTo>
                    <a:pt x="1101" y="3888"/>
                  </a:lnTo>
                  <a:lnTo>
                    <a:pt x="1395" y="3668"/>
                  </a:lnTo>
                  <a:lnTo>
                    <a:pt x="1725" y="3485"/>
                  </a:lnTo>
                  <a:lnTo>
                    <a:pt x="2018" y="3301"/>
                  </a:lnTo>
                  <a:lnTo>
                    <a:pt x="2789" y="2935"/>
                  </a:lnTo>
                  <a:lnTo>
                    <a:pt x="3596" y="2641"/>
                  </a:lnTo>
                  <a:lnTo>
                    <a:pt x="5210" y="2017"/>
                  </a:lnTo>
                  <a:lnTo>
                    <a:pt x="6787" y="1394"/>
                  </a:lnTo>
                  <a:lnTo>
                    <a:pt x="7557" y="1100"/>
                  </a:lnTo>
                  <a:lnTo>
                    <a:pt x="8364" y="807"/>
                  </a:lnTo>
                  <a:lnTo>
                    <a:pt x="9135" y="587"/>
                  </a:lnTo>
                  <a:lnTo>
                    <a:pt x="9538" y="514"/>
                  </a:lnTo>
                  <a:lnTo>
                    <a:pt x="9942" y="440"/>
                  </a:lnTo>
                  <a:close/>
                  <a:moveTo>
                    <a:pt x="9868" y="17937"/>
                  </a:moveTo>
                  <a:lnTo>
                    <a:pt x="9868" y="17974"/>
                  </a:lnTo>
                  <a:lnTo>
                    <a:pt x="9905" y="18157"/>
                  </a:lnTo>
                  <a:lnTo>
                    <a:pt x="10015" y="18341"/>
                  </a:lnTo>
                  <a:lnTo>
                    <a:pt x="9575" y="18524"/>
                  </a:lnTo>
                  <a:lnTo>
                    <a:pt x="9575" y="18487"/>
                  </a:lnTo>
                  <a:lnTo>
                    <a:pt x="9538" y="18341"/>
                  </a:lnTo>
                  <a:lnTo>
                    <a:pt x="9465" y="18231"/>
                  </a:lnTo>
                  <a:lnTo>
                    <a:pt x="9391" y="18084"/>
                  </a:lnTo>
                  <a:lnTo>
                    <a:pt x="9868" y="17937"/>
                  </a:lnTo>
                  <a:close/>
                  <a:moveTo>
                    <a:pt x="9098" y="18194"/>
                  </a:moveTo>
                  <a:lnTo>
                    <a:pt x="9171" y="18414"/>
                  </a:lnTo>
                  <a:lnTo>
                    <a:pt x="9245" y="18524"/>
                  </a:lnTo>
                  <a:lnTo>
                    <a:pt x="9318" y="18598"/>
                  </a:lnTo>
                  <a:lnTo>
                    <a:pt x="8841" y="18781"/>
                  </a:lnTo>
                  <a:lnTo>
                    <a:pt x="8768" y="18708"/>
                  </a:lnTo>
                  <a:lnTo>
                    <a:pt x="8694" y="18598"/>
                  </a:lnTo>
                  <a:lnTo>
                    <a:pt x="8621" y="18487"/>
                  </a:lnTo>
                  <a:lnTo>
                    <a:pt x="8584" y="18341"/>
                  </a:lnTo>
                  <a:lnTo>
                    <a:pt x="9098" y="18194"/>
                  </a:lnTo>
                  <a:close/>
                  <a:moveTo>
                    <a:pt x="8254" y="18414"/>
                  </a:moveTo>
                  <a:lnTo>
                    <a:pt x="8291" y="18561"/>
                  </a:lnTo>
                  <a:lnTo>
                    <a:pt x="8364" y="18744"/>
                  </a:lnTo>
                  <a:lnTo>
                    <a:pt x="8511" y="18928"/>
                  </a:lnTo>
                  <a:lnTo>
                    <a:pt x="8181" y="19038"/>
                  </a:lnTo>
                  <a:lnTo>
                    <a:pt x="8144" y="18964"/>
                  </a:lnTo>
                  <a:lnTo>
                    <a:pt x="8107" y="18928"/>
                  </a:lnTo>
                  <a:lnTo>
                    <a:pt x="7997" y="18854"/>
                  </a:lnTo>
                  <a:lnTo>
                    <a:pt x="7961" y="18818"/>
                  </a:lnTo>
                  <a:lnTo>
                    <a:pt x="7851" y="18634"/>
                  </a:lnTo>
                  <a:lnTo>
                    <a:pt x="7851" y="18561"/>
                  </a:lnTo>
                  <a:lnTo>
                    <a:pt x="8254" y="18414"/>
                  </a:lnTo>
                  <a:close/>
                  <a:moveTo>
                    <a:pt x="5246" y="18818"/>
                  </a:moveTo>
                  <a:lnTo>
                    <a:pt x="5430" y="18891"/>
                  </a:lnTo>
                  <a:lnTo>
                    <a:pt x="5650" y="18928"/>
                  </a:lnTo>
                  <a:lnTo>
                    <a:pt x="5870" y="18964"/>
                  </a:lnTo>
                  <a:lnTo>
                    <a:pt x="5943" y="19221"/>
                  </a:lnTo>
                  <a:lnTo>
                    <a:pt x="5760" y="19148"/>
                  </a:lnTo>
                  <a:lnTo>
                    <a:pt x="5576" y="19038"/>
                  </a:lnTo>
                  <a:lnTo>
                    <a:pt x="5393" y="18928"/>
                  </a:lnTo>
                  <a:lnTo>
                    <a:pt x="5246" y="18818"/>
                  </a:lnTo>
                  <a:close/>
                  <a:moveTo>
                    <a:pt x="7557" y="18634"/>
                  </a:moveTo>
                  <a:lnTo>
                    <a:pt x="7557" y="18781"/>
                  </a:lnTo>
                  <a:lnTo>
                    <a:pt x="7631" y="18928"/>
                  </a:lnTo>
                  <a:lnTo>
                    <a:pt x="7704" y="19038"/>
                  </a:lnTo>
                  <a:lnTo>
                    <a:pt x="7777" y="19148"/>
                  </a:lnTo>
                  <a:lnTo>
                    <a:pt x="7704" y="19184"/>
                  </a:lnTo>
                  <a:lnTo>
                    <a:pt x="7227" y="19294"/>
                  </a:lnTo>
                  <a:lnTo>
                    <a:pt x="7154" y="19184"/>
                  </a:lnTo>
                  <a:lnTo>
                    <a:pt x="7080" y="19074"/>
                  </a:lnTo>
                  <a:lnTo>
                    <a:pt x="6970" y="18928"/>
                  </a:lnTo>
                  <a:lnTo>
                    <a:pt x="6897" y="18781"/>
                  </a:lnTo>
                  <a:lnTo>
                    <a:pt x="7117" y="18708"/>
                  </a:lnTo>
                  <a:lnTo>
                    <a:pt x="7557" y="18634"/>
                  </a:lnTo>
                  <a:close/>
                  <a:moveTo>
                    <a:pt x="6604" y="18854"/>
                  </a:moveTo>
                  <a:lnTo>
                    <a:pt x="6677" y="19111"/>
                  </a:lnTo>
                  <a:lnTo>
                    <a:pt x="6750" y="19221"/>
                  </a:lnTo>
                  <a:lnTo>
                    <a:pt x="6824" y="19331"/>
                  </a:lnTo>
                  <a:lnTo>
                    <a:pt x="6493" y="19331"/>
                  </a:lnTo>
                  <a:lnTo>
                    <a:pt x="6493" y="19258"/>
                  </a:lnTo>
                  <a:lnTo>
                    <a:pt x="6493" y="19221"/>
                  </a:lnTo>
                  <a:lnTo>
                    <a:pt x="6420" y="19184"/>
                  </a:lnTo>
                  <a:lnTo>
                    <a:pt x="6383" y="19184"/>
                  </a:lnTo>
                  <a:lnTo>
                    <a:pt x="6310" y="19221"/>
                  </a:lnTo>
                  <a:lnTo>
                    <a:pt x="6273" y="19221"/>
                  </a:lnTo>
                  <a:lnTo>
                    <a:pt x="6200" y="19184"/>
                  </a:lnTo>
                  <a:lnTo>
                    <a:pt x="6163" y="19074"/>
                  </a:lnTo>
                  <a:lnTo>
                    <a:pt x="6127" y="18928"/>
                  </a:lnTo>
                  <a:lnTo>
                    <a:pt x="6604" y="18854"/>
                  </a:lnTo>
                  <a:close/>
                  <a:moveTo>
                    <a:pt x="10125" y="0"/>
                  </a:moveTo>
                  <a:lnTo>
                    <a:pt x="9721" y="37"/>
                  </a:lnTo>
                  <a:lnTo>
                    <a:pt x="9318" y="110"/>
                  </a:lnTo>
                  <a:lnTo>
                    <a:pt x="8804" y="220"/>
                  </a:lnTo>
                  <a:lnTo>
                    <a:pt x="8291" y="403"/>
                  </a:lnTo>
                  <a:lnTo>
                    <a:pt x="7300" y="734"/>
                  </a:lnTo>
                  <a:lnTo>
                    <a:pt x="5320" y="1504"/>
                  </a:lnTo>
                  <a:lnTo>
                    <a:pt x="3376" y="2274"/>
                  </a:lnTo>
                  <a:lnTo>
                    <a:pt x="2422" y="2678"/>
                  </a:lnTo>
                  <a:lnTo>
                    <a:pt x="1945" y="2898"/>
                  </a:lnTo>
                  <a:lnTo>
                    <a:pt x="1505" y="3118"/>
                  </a:lnTo>
                  <a:lnTo>
                    <a:pt x="1248" y="3301"/>
                  </a:lnTo>
                  <a:lnTo>
                    <a:pt x="955" y="3485"/>
                  </a:lnTo>
                  <a:lnTo>
                    <a:pt x="698" y="3742"/>
                  </a:lnTo>
                  <a:lnTo>
                    <a:pt x="441" y="3998"/>
                  </a:lnTo>
                  <a:lnTo>
                    <a:pt x="221" y="4292"/>
                  </a:lnTo>
                  <a:lnTo>
                    <a:pt x="74" y="4622"/>
                  </a:lnTo>
                  <a:lnTo>
                    <a:pt x="38" y="4769"/>
                  </a:lnTo>
                  <a:lnTo>
                    <a:pt x="38" y="4915"/>
                  </a:lnTo>
                  <a:lnTo>
                    <a:pt x="38" y="5099"/>
                  </a:lnTo>
                  <a:lnTo>
                    <a:pt x="74" y="5245"/>
                  </a:lnTo>
                  <a:lnTo>
                    <a:pt x="1" y="5282"/>
                  </a:lnTo>
                  <a:lnTo>
                    <a:pt x="1" y="5319"/>
                  </a:lnTo>
                  <a:lnTo>
                    <a:pt x="38" y="5722"/>
                  </a:lnTo>
                  <a:lnTo>
                    <a:pt x="148" y="6052"/>
                  </a:lnTo>
                  <a:lnTo>
                    <a:pt x="441" y="6786"/>
                  </a:lnTo>
                  <a:lnTo>
                    <a:pt x="1065" y="8400"/>
                  </a:lnTo>
                  <a:lnTo>
                    <a:pt x="2348" y="11665"/>
                  </a:lnTo>
                  <a:lnTo>
                    <a:pt x="2935" y="13315"/>
                  </a:lnTo>
                  <a:lnTo>
                    <a:pt x="3522" y="15003"/>
                  </a:lnTo>
                  <a:lnTo>
                    <a:pt x="4072" y="16653"/>
                  </a:lnTo>
                  <a:lnTo>
                    <a:pt x="4293" y="17424"/>
                  </a:lnTo>
                  <a:lnTo>
                    <a:pt x="4439" y="17827"/>
                  </a:lnTo>
                  <a:lnTo>
                    <a:pt x="4513" y="18047"/>
                  </a:lnTo>
                  <a:lnTo>
                    <a:pt x="4623" y="18231"/>
                  </a:lnTo>
                  <a:lnTo>
                    <a:pt x="4659" y="18451"/>
                  </a:lnTo>
                  <a:lnTo>
                    <a:pt x="4733" y="18634"/>
                  </a:lnTo>
                  <a:lnTo>
                    <a:pt x="4806" y="18781"/>
                  </a:lnTo>
                  <a:lnTo>
                    <a:pt x="4916" y="18928"/>
                  </a:lnTo>
                  <a:lnTo>
                    <a:pt x="5026" y="19074"/>
                  </a:lnTo>
                  <a:lnTo>
                    <a:pt x="5173" y="19221"/>
                  </a:lnTo>
                  <a:lnTo>
                    <a:pt x="5503" y="19404"/>
                  </a:lnTo>
                  <a:lnTo>
                    <a:pt x="5833" y="19551"/>
                  </a:lnTo>
                  <a:lnTo>
                    <a:pt x="6237" y="19661"/>
                  </a:lnTo>
                  <a:lnTo>
                    <a:pt x="6604" y="19698"/>
                  </a:lnTo>
                  <a:lnTo>
                    <a:pt x="7007" y="19698"/>
                  </a:lnTo>
                  <a:lnTo>
                    <a:pt x="7484" y="19625"/>
                  </a:lnTo>
                  <a:lnTo>
                    <a:pt x="7924" y="19515"/>
                  </a:lnTo>
                  <a:lnTo>
                    <a:pt x="8841" y="19184"/>
                  </a:lnTo>
                  <a:lnTo>
                    <a:pt x="11079" y="18341"/>
                  </a:lnTo>
                  <a:lnTo>
                    <a:pt x="13206" y="17570"/>
                  </a:lnTo>
                  <a:lnTo>
                    <a:pt x="13830" y="17314"/>
                  </a:lnTo>
                  <a:lnTo>
                    <a:pt x="14417" y="17020"/>
                  </a:lnTo>
                  <a:lnTo>
                    <a:pt x="14527" y="17020"/>
                  </a:lnTo>
                  <a:lnTo>
                    <a:pt x="14674" y="16947"/>
                  </a:lnTo>
                  <a:lnTo>
                    <a:pt x="14710" y="16873"/>
                  </a:lnTo>
                  <a:lnTo>
                    <a:pt x="14710" y="16837"/>
                  </a:lnTo>
                  <a:lnTo>
                    <a:pt x="14894" y="16690"/>
                  </a:lnTo>
                  <a:lnTo>
                    <a:pt x="15187" y="16433"/>
                  </a:lnTo>
                  <a:lnTo>
                    <a:pt x="15407" y="16103"/>
                  </a:lnTo>
                  <a:lnTo>
                    <a:pt x="15554" y="15773"/>
                  </a:lnTo>
                  <a:lnTo>
                    <a:pt x="15701" y="15406"/>
                  </a:lnTo>
                  <a:lnTo>
                    <a:pt x="15774" y="15039"/>
                  </a:lnTo>
                  <a:lnTo>
                    <a:pt x="15811" y="14636"/>
                  </a:lnTo>
                  <a:lnTo>
                    <a:pt x="15847" y="13866"/>
                  </a:lnTo>
                  <a:lnTo>
                    <a:pt x="15884" y="13829"/>
                  </a:lnTo>
                  <a:lnTo>
                    <a:pt x="15884" y="13756"/>
                  </a:lnTo>
                  <a:lnTo>
                    <a:pt x="15847" y="13572"/>
                  </a:lnTo>
                  <a:lnTo>
                    <a:pt x="15811" y="13389"/>
                  </a:lnTo>
                  <a:lnTo>
                    <a:pt x="15664" y="13059"/>
                  </a:lnTo>
                  <a:lnTo>
                    <a:pt x="15334" y="12178"/>
                  </a:lnTo>
                  <a:lnTo>
                    <a:pt x="14710" y="10564"/>
                  </a:lnTo>
                  <a:lnTo>
                    <a:pt x="13500" y="7263"/>
                  </a:lnTo>
                  <a:lnTo>
                    <a:pt x="12326" y="3962"/>
                  </a:lnTo>
                  <a:lnTo>
                    <a:pt x="11776" y="2311"/>
                  </a:lnTo>
                  <a:lnTo>
                    <a:pt x="11446" y="1431"/>
                  </a:lnTo>
                  <a:lnTo>
                    <a:pt x="11372" y="1174"/>
                  </a:lnTo>
                  <a:lnTo>
                    <a:pt x="11409" y="1027"/>
                  </a:lnTo>
                  <a:lnTo>
                    <a:pt x="11409" y="917"/>
                  </a:lnTo>
                  <a:lnTo>
                    <a:pt x="11372" y="770"/>
                  </a:lnTo>
                  <a:lnTo>
                    <a:pt x="11299" y="624"/>
                  </a:lnTo>
                  <a:lnTo>
                    <a:pt x="11152" y="403"/>
                  </a:lnTo>
                  <a:lnTo>
                    <a:pt x="10895" y="220"/>
                  </a:lnTo>
                  <a:lnTo>
                    <a:pt x="10712" y="110"/>
                  </a:lnTo>
                  <a:lnTo>
                    <a:pt x="10528" y="37"/>
                  </a:lnTo>
                  <a:lnTo>
                    <a:pt x="10345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" name="Google Shape;368;p7"/>
            <p:cNvSpPr/>
            <p:nvPr/>
          </p:nvSpPr>
          <p:spPr>
            <a:xfrm>
              <a:off x="6991200" y="2879025"/>
              <a:ext cx="390675" cy="444800"/>
            </a:xfrm>
            <a:custGeom>
              <a:avLst/>
              <a:gdLst/>
              <a:ahLst/>
              <a:cxnLst/>
              <a:rect l="l" t="t" r="r" b="b"/>
              <a:pathLst>
                <a:path w="15627" h="17792" extrusionOk="0">
                  <a:moveTo>
                    <a:pt x="10528" y="1"/>
                  </a:moveTo>
                  <a:lnTo>
                    <a:pt x="10455" y="37"/>
                  </a:lnTo>
                  <a:lnTo>
                    <a:pt x="10308" y="221"/>
                  </a:lnTo>
                  <a:lnTo>
                    <a:pt x="10198" y="441"/>
                  </a:lnTo>
                  <a:lnTo>
                    <a:pt x="10015" y="881"/>
                  </a:lnTo>
                  <a:lnTo>
                    <a:pt x="9831" y="1468"/>
                  </a:lnTo>
                  <a:lnTo>
                    <a:pt x="9685" y="2091"/>
                  </a:lnTo>
                  <a:lnTo>
                    <a:pt x="9685" y="2201"/>
                  </a:lnTo>
                  <a:lnTo>
                    <a:pt x="9721" y="2311"/>
                  </a:lnTo>
                  <a:lnTo>
                    <a:pt x="9795" y="2348"/>
                  </a:lnTo>
                  <a:lnTo>
                    <a:pt x="9868" y="2385"/>
                  </a:lnTo>
                  <a:lnTo>
                    <a:pt x="9941" y="2421"/>
                  </a:lnTo>
                  <a:lnTo>
                    <a:pt x="10051" y="2385"/>
                  </a:lnTo>
                  <a:lnTo>
                    <a:pt x="10125" y="2311"/>
                  </a:lnTo>
                  <a:lnTo>
                    <a:pt x="10198" y="2238"/>
                  </a:lnTo>
                  <a:lnTo>
                    <a:pt x="10235" y="2055"/>
                  </a:lnTo>
                  <a:lnTo>
                    <a:pt x="10235" y="2018"/>
                  </a:lnTo>
                  <a:lnTo>
                    <a:pt x="10235" y="1981"/>
                  </a:lnTo>
                  <a:lnTo>
                    <a:pt x="10455" y="1138"/>
                  </a:lnTo>
                  <a:lnTo>
                    <a:pt x="10638" y="624"/>
                  </a:lnTo>
                  <a:lnTo>
                    <a:pt x="10675" y="367"/>
                  </a:lnTo>
                  <a:lnTo>
                    <a:pt x="10712" y="111"/>
                  </a:lnTo>
                  <a:lnTo>
                    <a:pt x="10675" y="37"/>
                  </a:lnTo>
                  <a:lnTo>
                    <a:pt x="10602" y="1"/>
                  </a:lnTo>
                  <a:close/>
                  <a:moveTo>
                    <a:pt x="3559" y="1028"/>
                  </a:moveTo>
                  <a:lnTo>
                    <a:pt x="3522" y="1064"/>
                  </a:lnTo>
                  <a:lnTo>
                    <a:pt x="3485" y="1101"/>
                  </a:lnTo>
                  <a:lnTo>
                    <a:pt x="3485" y="1138"/>
                  </a:lnTo>
                  <a:lnTo>
                    <a:pt x="3559" y="1321"/>
                  </a:lnTo>
                  <a:lnTo>
                    <a:pt x="3669" y="1468"/>
                  </a:lnTo>
                  <a:lnTo>
                    <a:pt x="3889" y="1761"/>
                  </a:lnTo>
                  <a:lnTo>
                    <a:pt x="4109" y="2055"/>
                  </a:lnTo>
                  <a:lnTo>
                    <a:pt x="4366" y="2348"/>
                  </a:lnTo>
                  <a:lnTo>
                    <a:pt x="4476" y="2605"/>
                  </a:lnTo>
                  <a:lnTo>
                    <a:pt x="4586" y="2862"/>
                  </a:lnTo>
                  <a:lnTo>
                    <a:pt x="4696" y="2972"/>
                  </a:lnTo>
                  <a:lnTo>
                    <a:pt x="4769" y="3045"/>
                  </a:lnTo>
                  <a:lnTo>
                    <a:pt x="4916" y="3082"/>
                  </a:lnTo>
                  <a:lnTo>
                    <a:pt x="5063" y="3082"/>
                  </a:lnTo>
                  <a:lnTo>
                    <a:pt x="5136" y="3045"/>
                  </a:lnTo>
                  <a:lnTo>
                    <a:pt x="5209" y="3008"/>
                  </a:lnTo>
                  <a:lnTo>
                    <a:pt x="5246" y="2935"/>
                  </a:lnTo>
                  <a:lnTo>
                    <a:pt x="5246" y="2862"/>
                  </a:lnTo>
                  <a:lnTo>
                    <a:pt x="5209" y="2715"/>
                  </a:lnTo>
                  <a:lnTo>
                    <a:pt x="5173" y="2642"/>
                  </a:lnTo>
                  <a:lnTo>
                    <a:pt x="5099" y="2605"/>
                  </a:lnTo>
                  <a:lnTo>
                    <a:pt x="4989" y="2605"/>
                  </a:lnTo>
                  <a:lnTo>
                    <a:pt x="4989" y="2568"/>
                  </a:lnTo>
                  <a:lnTo>
                    <a:pt x="4989" y="2495"/>
                  </a:lnTo>
                  <a:lnTo>
                    <a:pt x="4953" y="2385"/>
                  </a:lnTo>
                  <a:lnTo>
                    <a:pt x="4806" y="2128"/>
                  </a:lnTo>
                  <a:lnTo>
                    <a:pt x="4623" y="1871"/>
                  </a:lnTo>
                  <a:lnTo>
                    <a:pt x="4402" y="1615"/>
                  </a:lnTo>
                  <a:lnTo>
                    <a:pt x="4146" y="1394"/>
                  </a:lnTo>
                  <a:lnTo>
                    <a:pt x="3889" y="1174"/>
                  </a:lnTo>
                  <a:lnTo>
                    <a:pt x="3595" y="1028"/>
                  </a:lnTo>
                  <a:close/>
                  <a:moveTo>
                    <a:pt x="15334" y="3999"/>
                  </a:moveTo>
                  <a:lnTo>
                    <a:pt x="15260" y="4035"/>
                  </a:lnTo>
                  <a:lnTo>
                    <a:pt x="15187" y="4109"/>
                  </a:lnTo>
                  <a:lnTo>
                    <a:pt x="15077" y="4182"/>
                  </a:lnTo>
                  <a:lnTo>
                    <a:pt x="14967" y="4256"/>
                  </a:lnTo>
                  <a:lnTo>
                    <a:pt x="14820" y="4329"/>
                  </a:lnTo>
                  <a:lnTo>
                    <a:pt x="14673" y="4329"/>
                  </a:lnTo>
                  <a:lnTo>
                    <a:pt x="14527" y="4402"/>
                  </a:lnTo>
                  <a:lnTo>
                    <a:pt x="14490" y="4439"/>
                  </a:lnTo>
                  <a:lnTo>
                    <a:pt x="14453" y="4549"/>
                  </a:lnTo>
                  <a:lnTo>
                    <a:pt x="14417" y="4586"/>
                  </a:lnTo>
                  <a:lnTo>
                    <a:pt x="14380" y="4622"/>
                  </a:lnTo>
                  <a:lnTo>
                    <a:pt x="14233" y="4732"/>
                  </a:lnTo>
                  <a:lnTo>
                    <a:pt x="13940" y="4842"/>
                  </a:lnTo>
                  <a:lnTo>
                    <a:pt x="13720" y="4989"/>
                  </a:lnTo>
                  <a:lnTo>
                    <a:pt x="13536" y="5173"/>
                  </a:lnTo>
                  <a:lnTo>
                    <a:pt x="13499" y="5246"/>
                  </a:lnTo>
                  <a:lnTo>
                    <a:pt x="13499" y="5319"/>
                  </a:lnTo>
                  <a:lnTo>
                    <a:pt x="13573" y="5356"/>
                  </a:lnTo>
                  <a:lnTo>
                    <a:pt x="13830" y="5356"/>
                  </a:lnTo>
                  <a:lnTo>
                    <a:pt x="14013" y="5319"/>
                  </a:lnTo>
                  <a:lnTo>
                    <a:pt x="14380" y="5173"/>
                  </a:lnTo>
                  <a:lnTo>
                    <a:pt x="14673" y="5026"/>
                  </a:lnTo>
                  <a:lnTo>
                    <a:pt x="14783" y="4953"/>
                  </a:lnTo>
                  <a:lnTo>
                    <a:pt x="14857" y="4806"/>
                  </a:lnTo>
                  <a:lnTo>
                    <a:pt x="15077" y="4769"/>
                  </a:lnTo>
                  <a:lnTo>
                    <a:pt x="15260" y="4659"/>
                  </a:lnTo>
                  <a:lnTo>
                    <a:pt x="15370" y="4696"/>
                  </a:lnTo>
                  <a:lnTo>
                    <a:pt x="15444" y="4696"/>
                  </a:lnTo>
                  <a:lnTo>
                    <a:pt x="15554" y="4622"/>
                  </a:lnTo>
                  <a:lnTo>
                    <a:pt x="15627" y="4549"/>
                  </a:lnTo>
                  <a:lnTo>
                    <a:pt x="15627" y="4476"/>
                  </a:lnTo>
                  <a:lnTo>
                    <a:pt x="15590" y="4366"/>
                  </a:lnTo>
                  <a:lnTo>
                    <a:pt x="15627" y="4329"/>
                  </a:lnTo>
                  <a:lnTo>
                    <a:pt x="15627" y="4256"/>
                  </a:lnTo>
                  <a:lnTo>
                    <a:pt x="15590" y="4182"/>
                  </a:lnTo>
                  <a:lnTo>
                    <a:pt x="15554" y="4109"/>
                  </a:lnTo>
                  <a:lnTo>
                    <a:pt x="15480" y="4035"/>
                  </a:lnTo>
                  <a:lnTo>
                    <a:pt x="15407" y="4035"/>
                  </a:lnTo>
                  <a:lnTo>
                    <a:pt x="15334" y="3999"/>
                  </a:lnTo>
                  <a:close/>
                  <a:moveTo>
                    <a:pt x="2238" y="7447"/>
                  </a:moveTo>
                  <a:lnTo>
                    <a:pt x="2128" y="7484"/>
                  </a:lnTo>
                  <a:lnTo>
                    <a:pt x="1064" y="7960"/>
                  </a:lnTo>
                  <a:lnTo>
                    <a:pt x="477" y="8217"/>
                  </a:lnTo>
                  <a:lnTo>
                    <a:pt x="257" y="8364"/>
                  </a:lnTo>
                  <a:lnTo>
                    <a:pt x="147" y="8474"/>
                  </a:lnTo>
                  <a:lnTo>
                    <a:pt x="111" y="8437"/>
                  </a:lnTo>
                  <a:lnTo>
                    <a:pt x="74" y="8437"/>
                  </a:lnTo>
                  <a:lnTo>
                    <a:pt x="1" y="8511"/>
                  </a:lnTo>
                  <a:lnTo>
                    <a:pt x="1" y="8584"/>
                  </a:lnTo>
                  <a:lnTo>
                    <a:pt x="37" y="8621"/>
                  </a:lnTo>
                  <a:lnTo>
                    <a:pt x="111" y="8694"/>
                  </a:lnTo>
                  <a:lnTo>
                    <a:pt x="221" y="8731"/>
                  </a:lnTo>
                  <a:lnTo>
                    <a:pt x="367" y="8694"/>
                  </a:lnTo>
                  <a:lnTo>
                    <a:pt x="514" y="8657"/>
                  </a:lnTo>
                  <a:lnTo>
                    <a:pt x="808" y="8547"/>
                  </a:lnTo>
                  <a:lnTo>
                    <a:pt x="1028" y="8474"/>
                  </a:lnTo>
                  <a:lnTo>
                    <a:pt x="2385" y="7887"/>
                  </a:lnTo>
                  <a:lnTo>
                    <a:pt x="2458" y="7850"/>
                  </a:lnTo>
                  <a:lnTo>
                    <a:pt x="2532" y="7777"/>
                  </a:lnTo>
                  <a:lnTo>
                    <a:pt x="2532" y="7667"/>
                  </a:lnTo>
                  <a:lnTo>
                    <a:pt x="2495" y="7594"/>
                  </a:lnTo>
                  <a:lnTo>
                    <a:pt x="2422" y="7520"/>
                  </a:lnTo>
                  <a:lnTo>
                    <a:pt x="2348" y="7484"/>
                  </a:lnTo>
                  <a:lnTo>
                    <a:pt x="2238" y="7447"/>
                  </a:lnTo>
                  <a:close/>
                  <a:moveTo>
                    <a:pt x="6677" y="7814"/>
                  </a:moveTo>
                  <a:lnTo>
                    <a:pt x="6603" y="7887"/>
                  </a:lnTo>
                  <a:lnTo>
                    <a:pt x="6603" y="7960"/>
                  </a:lnTo>
                  <a:lnTo>
                    <a:pt x="6603" y="8070"/>
                  </a:lnTo>
                  <a:lnTo>
                    <a:pt x="6933" y="8474"/>
                  </a:lnTo>
                  <a:lnTo>
                    <a:pt x="7044" y="8694"/>
                  </a:lnTo>
                  <a:lnTo>
                    <a:pt x="7154" y="8914"/>
                  </a:lnTo>
                  <a:lnTo>
                    <a:pt x="7227" y="8951"/>
                  </a:lnTo>
                  <a:lnTo>
                    <a:pt x="7264" y="8987"/>
                  </a:lnTo>
                  <a:lnTo>
                    <a:pt x="7410" y="8987"/>
                  </a:lnTo>
                  <a:lnTo>
                    <a:pt x="7594" y="8877"/>
                  </a:lnTo>
                  <a:lnTo>
                    <a:pt x="7777" y="8767"/>
                  </a:lnTo>
                  <a:lnTo>
                    <a:pt x="7924" y="8621"/>
                  </a:lnTo>
                  <a:lnTo>
                    <a:pt x="7924" y="8657"/>
                  </a:lnTo>
                  <a:lnTo>
                    <a:pt x="7997" y="8767"/>
                  </a:lnTo>
                  <a:lnTo>
                    <a:pt x="8071" y="8877"/>
                  </a:lnTo>
                  <a:lnTo>
                    <a:pt x="8181" y="8951"/>
                  </a:lnTo>
                  <a:lnTo>
                    <a:pt x="8327" y="9024"/>
                  </a:lnTo>
                  <a:lnTo>
                    <a:pt x="8584" y="9061"/>
                  </a:lnTo>
                  <a:lnTo>
                    <a:pt x="8768" y="9061"/>
                  </a:lnTo>
                  <a:lnTo>
                    <a:pt x="8951" y="8987"/>
                  </a:lnTo>
                  <a:lnTo>
                    <a:pt x="9281" y="8841"/>
                  </a:lnTo>
                  <a:lnTo>
                    <a:pt x="9611" y="8657"/>
                  </a:lnTo>
                  <a:lnTo>
                    <a:pt x="9721" y="8547"/>
                  </a:lnTo>
                  <a:lnTo>
                    <a:pt x="9758" y="8474"/>
                  </a:lnTo>
                  <a:lnTo>
                    <a:pt x="9758" y="8364"/>
                  </a:lnTo>
                  <a:lnTo>
                    <a:pt x="9685" y="8254"/>
                  </a:lnTo>
                  <a:lnTo>
                    <a:pt x="9648" y="8217"/>
                  </a:lnTo>
                  <a:lnTo>
                    <a:pt x="9464" y="8217"/>
                  </a:lnTo>
                  <a:lnTo>
                    <a:pt x="9428" y="8291"/>
                  </a:lnTo>
                  <a:lnTo>
                    <a:pt x="9244" y="8437"/>
                  </a:lnTo>
                  <a:lnTo>
                    <a:pt x="8988" y="8547"/>
                  </a:lnTo>
                  <a:lnTo>
                    <a:pt x="8768" y="8621"/>
                  </a:lnTo>
                  <a:lnTo>
                    <a:pt x="8584" y="8657"/>
                  </a:lnTo>
                  <a:lnTo>
                    <a:pt x="8474" y="8657"/>
                  </a:lnTo>
                  <a:lnTo>
                    <a:pt x="8401" y="8621"/>
                  </a:lnTo>
                  <a:lnTo>
                    <a:pt x="8364" y="8584"/>
                  </a:lnTo>
                  <a:lnTo>
                    <a:pt x="8327" y="8547"/>
                  </a:lnTo>
                  <a:lnTo>
                    <a:pt x="8254" y="8254"/>
                  </a:lnTo>
                  <a:lnTo>
                    <a:pt x="8181" y="8144"/>
                  </a:lnTo>
                  <a:lnTo>
                    <a:pt x="8071" y="8107"/>
                  </a:lnTo>
                  <a:lnTo>
                    <a:pt x="7961" y="8107"/>
                  </a:lnTo>
                  <a:lnTo>
                    <a:pt x="7887" y="8144"/>
                  </a:lnTo>
                  <a:lnTo>
                    <a:pt x="7740" y="8254"/>
                  </a:lnTo>
                  <a:lnTo>
                    <a:pt x="7630" y="8401"/>
                  </a:lnTo>
                  <a:lnTo>
                    <a:pt x="7410" y="8547"/>
                  </a:lnTo>
                  <a:lnTo>
                    <a:pt x="7264" y="8364"/>
                  </a:lnTo>
                  <a:lnTo>
                    <a:pt x="7117" y="8180"/>
                  </a:lnTo>
                  <a:lnTo>
                    <a:pt x="6970" y="7997"/>
                  </a:lnTo>
                  <a:lnTo>
                    <a:pt x="6787" y="7850"/>
                  </a:lnTo>
                  <a:lnTo>
                    <a:pt x="6713" y="7814"/>
                  </a:lnTo>
                  <a:close/>
                  <a:moveTo>
                    <a:pt x="12876" y="11005"/>
                  </a:moveTo>
                  <a:lnTo>
                    <a:pt x="12803" y="11042"/>
                  </a:lnTo>
                  <a:lnTo>
                    <a:pt x="12766" y="11078"/>
                  </a:lnTo>
                  <a:lnTo>
                    <a:pt x="12766" y="11152"/>
                  </a:lnTo>
                  <a:lnTo>
                    <a:pt x="12729" y="11225"/>
                  </a:lnTo>
                  <a:lnTo>
                    <a:pt x="12766" y="11298"/>
                  </a:lnTo>
                  <a:lnTo>
                    <a:pt x="12986" y="11702"/>
                  </a:lnTo>
                  <a:lnTo>
                    <a:pt x="13279" y="12069"/>
                  </a:lnTo>
                  <a:lnTo>
                    <a:pt x="13499" y="12399"/>
                  </a:lnTo>
                  <a:lnTo>
                    <a:pt x="13646" y="12509"/>
                  </a:lnTo>
                  <a:lnTo>
                    <a:pt x="13830" y="12619"/>
                  </a:lnTo>
                  <a:lnTo>
                    <a:pt x="13976" y="12619"/>
                  </a:lnTo>
                  <a:lnTo>
                    <a:pt x="14013" y="12582"/>
                  </a:lnTo>
                  <a:lnTo>
                    <a:pt x="14086" y="12546"/>
                  </a:lnTo>
                  <a:lnTo>
                    <a:pt x="14160" y="12436"/>
                  </a:lnTo>
                  <a:lnTo>
                    <a:pt x="14160" y="12325"/>
                  </a:lnTo>
                  <a:lnTo>
                    <a:pt x="14160" y="12252"/>
                  </a:lnTo>
                  <a:lnTo>
                    <a:pt x="14123" y="12142"/>
                  </a:lnTo>
                  <a:lnTo>
                    <a:pt x="14086" y="12069"/>
                  </a:lnTo>
                  <a:lnTo>
                    <a:pt x="14050" y="12032"/>
                  </a:lnTo>
                  <a:lnTo>
                    <a:pt x="13903" y="12032"/>
                  </a:lnTo>
                  <a:lnTo>
                    <a:pt x="13830" y="11885"/>
                  </a:lnTo>
                  <a:lnTo>
                    <a:pt x="13573" y="11592"/>
                  </a:lnTo>
                  <a:lnTo>
                    <a:pt x="13316" y="11298"/>
                  </a:lnTo>
                  <a:lnTo>
                    <a:pt x="13059" y="11042"/>
                  </a:lnTo>
                  <a:lnTo>
                    <a:pt x="13023" y="11005"/>
                  </a:lnTo>
                  <a:close/>
                  <a:moveTo>
                    <a:pt x="8181" y="3192"/>
                  </a:moveTo>
                  <a:lnTo>
                    <a:pt x="8511" y="3228"/>
                  </a:lnTo>
                  <a:lnTo>
                    <a:pt x="8878" y="3265"/>
                  </a:lnTo>
                  <a:lnTo>
                    <a:pt x="9208" y="3339"/>
                  </a:lnTo>
                  <a:lnTo>
                    <a:pt x="9538" y="3412"/>
                  </a:lnTo>
                  <a:lnTo>
                    <a:pt x="9868" y="3522"/>
                  </a:lnTo>
                  <a:lnTo>
                    <a:pt x="10198" y="3669"/>
                  </a:lnTo>
                  <a:lnTo>
                    <a:pt x="10528" y="3852"/>
                  </a:lnTo>
                  <a:lnTo>
                    <a:pt x="10822" y="4035"/>
                  </a:lnTo>
                  <a:lnTo>
                    <a:pt x="11078" y="4256"/>
                  </a:lnTo>
                  <a:lnTo>
                    <a:pt x="11335" y="4476"/>
                  </a:lnTo>
                  <a:lnTo>
                    <a:pt x="11592" y="4732"/>
                  </a:lnTo>
                  <a:lnTo>
                    <a:pt x="11812" y="4989"/>
                  </a:lnTo>
                  <a:lnTo>
                    <a:pt x="11996" y="5319"/>
                  </a:lnTo>
                  <a:lnTo>
                    <a:pt x="12142" y="5576"/>
                  </a:lnTo>
                  <a:lnTo>
                    <a:pt x="12252" y="5870"/>
                  </a:lnTo>
                  <a:lnTo>
                    <a:pt x="12362" y="6200"/>
                  </a:lnTo>
                  <a:lnTo>
                    <a:pt x="12436" y="6530"/>
                  </a:lnTo>
                  <a:lnTo>
                    <a:pt x="12509" y="6823"/>
                  </a:lnTo>
                  <a:lnTo>
                    <a:pt x="12509" y="7153"/>
                  </a:lnTo>
                  <a:lnTo>
                    <a:pt x="12509" y="7484"/>
                  </a:lnTo>
                  <a:lnTo>
                    <a:pt x="12472" y="7814"/>
                  </a:lnTo>
                  <a:lnTo>
                    <a:pt x="12399" y="8144"/>
                  </a:lnTo>
                  <a:lnTo>
                    <a:pt x="12289" y="8511"/>
                  </a:lnTo>
                  <a:lnTo>
                    <a:pt x="12142" y="8804"/>
                  </a:lnTo>
                  <a:lnTo>
                    <a:pt x="11996" y="9134"/>
                  </a:lnTo>
                  <a:lnTo>
                    <a:pt x="11812" y="9428"/>
                  </a:lnTo>
                  <a:lnTo>
                    <a:pt x="11592" y="9721"/>
                  </a:lnTo>
                  <a:lnTo>
                    <a:pt x="11115" y="10271"/>
                  </a:lnTo>
                  <a:lnTo>
                    <a:pt x="10345" y="11115"/>
                  </a:lnTo>
                  <a:lnTo>
                    <a:pt x="9941" y="11555"/>
                  </a:lnTo>
                  <a:lnTo>
                    <a:pt x="9575" y="12032"/>
                  </a:lnTo>
                  <a:lnTo>
                    <a:pt x="9281" y="12509"/>
                  </a:lnTo>
                  <a:lnTo>
                    <a:pt x="8988" y="13022"/>
                  </a:lnTo>
                  <a:lnTo>
                    <a:pt x="8914" y="13279"/>
                  </a:lnTo>
                  <a:lnTo>
                    <a:pt x="8804" y="13573"/>
                  </a:lnTo>
                  <a:lnTo>
                    <a:pt x="8768" y="13829"/>
                  </a:lnTo>
                  <a:lnTo>
                    <a:pt x="8731" y="14123"/>
                  </a:lnTo>
                  <a:lnTo>
                    <a:pt x="8217" y="14013"/>
                  </a:lnTo>
                  <a:lnTo>
                    <a:pt x="7704" y="13939"/>
                  </a:lnTo>
                  <a:lnTo>
                    <a:pt x="8584" y="11665"/>
                  </a:lnTo>
                  <a:lnTo>
                    <a:pt x="9061" y="10418"/>
                  </a:lnTo>
                  <a:lnTo>
                    <a:pt x="9318" y="9831"/>
                  </a:lnTo>
                  <a:lnTo>
                    <a:pt x="9391" y="9538"/>
                  </a:lnTo>
                  <a:lnTo>
                    <a:pt x="9391" y="9391"/>
                  </a:lnTo>
                  <a:lnTo>
                    <a:pt x="9354" y="9244"/>
                  </a:lnTo>
                  <a:lnTo>
                    <a:pt x="9318" y="9208"/>
                  </a:lnTo>
                  <a:lnTo>
                    <a:pt x="9281" y="9208"/>
                  </a:lnTo>
                  <a:lnTo>
                    <a:pt x="9171" y="9281"/>
                  </a:lnTo>
                  <a:lnTo>
                    <a:pt x="9098" y="9391"/>
                  </a:lnTo>
                  <a:lnTo>
                    <a:pt x="8988" y="9611"/>
                  </a:lnTo>
                  <a:lnTo>
                    <a:pt x="8768" y="10088"/>
                  </a:lnTo>
                  <a:lnTo>
                    <a:pt x="8217" y="11445"/>
                  </a:lnTo>
                  <a:lnTo>
                    <a:pt x="7337" y="13719"/>
                  </a:lnTo>
                  <a:lnTo>
                    <a:pt x="7227" y="13903"/>
                  </a:lnTo>
                  <a:lnTo>
                    <a:pt x="6970" y="13829"/>
                  </a:lnTo>
                  <a:lnTo>
                    <a:pt x="6420" y="13683"/>
                  </a:lnTo>
                  <a:lnTo>
                    <a:pt x="6420" y="13646"/>
                  </a:lnTo>
                  <a:lnTo>
                    <a:pt x="6493" y="13389"/>
                  </a:lnTo>
                  <a:lnTo>
                    <a:pt x="6530" y="13096"/>
                  </a:lnTo>
                  <a:lnTo>
                    <a:pt x="6530" y="12546"/>
                  </a:lnTo>
                  <a:lnTo>
                    <a:pt x="6603" y="11372"/>
                  </a:lnTo>
                  <a:lnTo>
                    <a:pt x="6677" y="10125"/>
                  </a:lnTo>
                  <a:lnTo>
                    <a:pt x="6713" y="9501"/>
                  </a:lnTo>
                  <a:lnTo>
                    <a:pt x="6677" y="8877"/>
                  </a:lnTo>
                  <a:lnTo>
                    <a:pt x="6677" y="8804"/>
                  </a:lnTo>
                  <a:lnTo>
                    <a:pt x="6640" y="8767"/>
                  </a:lnTo>
                  <a:lnTo>
                    <a:pt x="6530" y="8694"/>
                  </a:lnTo>
                  <a:lnTo>
                    <a:pt x="6420" y="8731"/>
                  </a:lnTo>
                  <a:lnTo>
                    <a:pt x="6383" y="8767"/>
                  </a:lnTo>
                  <a:lnTo>
                    <a:pt x="6347" y="8841"/>
                  </a:lnTo>
                  <a:lnTo>
                    <a:pt x="6273" y="9391"/>
                  </a:lnTo>
                  <a:lnTo>
                    <a:pt x="6237" y="9978"/>
                  </a:lnTo>
                  <a:lnTo>
                    <a:pt x="6200" y="11115"/>
                  </a:lnTo>
                  <a:lnTo>
                    <a:pt x="6090" y="12289"/>
                  </a:lnTo>
                  <a:lnTo>
                    <a:pt x="6016" y="12912"/>
                  </a:lnTo>
                  <a:lnTo>
                    <a:pt x="6016" y="13206"/>
                  </a:lnTo>
                  <a:lnTo>
                    <a:pt x="6016" y="13536"/>
                  </a:lnTo>
                  <a:lnTo>
                    <a:pt x="5540" y="13353"/>
                  </a:lnTo>
                  <a:lnTo>
                    <a:pt x="5099" y="13206"/>
                  </a:lnTo>
                  <a:lnTo>
                    <a:pt x="4623" y="13132"/>
                  </a:lnTo>
                  <a:lnTo>
                    <a:pt x="4182" y="13132"/>
                  </a:lnTo>
                  <a:lnTo>
                    <a:pt x="4329" y="12876"/>
                  </a:lnTo>
                  <a:lnTo>
                    <a:pt x="4439" y="12619"/>
                  </a:lnTo>
                  <a:lnTo>
                    <a:pt x="4549" y="12362"/>
                  </a:lnTo>
                  <a:lnTo>
                    <a:pt x="4623" y="12069"/>
                  </a:lnTo>
                  <a:lnTo>
                    <a:pt x="4696" y="11482"/>
                  </a:lnTo>
                  <a:lnTo>
                    <a:pt x="4696" y="10895"/>
                  </a:lnTo>
                  <a:lnTo>
                    <a:pt x="4623" y="10161"/>
                  </a:lnTo>
                  <a:lnTo>
                    <a:pt x="4512" y="9428"/>
                  </a:lnTo>
                  <a:lnTo>
                    <a:pt x="4366" y="8694"/>
                  </a:lnTo>
                  <a:lnTo>
                    <a:pt x="4219" y="7960"/>
                  </a:lnTo>
                  <a:lnTo>
                    <a:pt x="4182" y="7594"/>
                  </a:lnTo>
                  <a:lnTo>
                    <a:pt x="4182" y="7190"/>
                  </a:lnTo>
                  <a:lnTo>
                    <a:pt x="4182" y="6823"/>
                  </a:lnTo>
                  <a:lnTo>
                    <a:pt x="4219" y="6456"/>
                  </a:lnTo>
                  <a:lnTo>
                    <a:pt x="4292" y="6090"/>
                  </a:lnTo>
                  <a:lnTo>
                    <a:pt x="4439" y="5760"/>
                  </a:lnTo>
                  <a:lnTo>
                    <a:pt x="4586" y="5429"/>
                  </a:lnTo>
                  <a:lnTo>
                    <a:pt x="4769" y="5063"/>
                  </a:lnTo>
                  <a:lnTo>
                    <a:pt x="5026" y="4769"/>
                  </a:lnTo>
                  <a:lnTo>
                    <a:pt x="5246" y="4476"/>
                  </a:lnTo>
                  <a:lnTo>
                    <a:pt x="5503" y="4219"/>
                  </a:lnTo>
                  <a:lnTo>
                    <a:pt x="5796" y="3999"/>
                  </a:lnTo>
                  <a:lnTo>
                    <a:pt x="6090" y="3779"/>
                  </a:lnTo>
                  <a:lnTo>
                    <a:pt x="6420" y="3595"/>
                  </a:lnTo>
                  <a:lnTo>
                    <a:pt x="6787" y="3449"/>
                  </a:lnTo>
                  <a:lnTo>
                    <a:pt x="7117" y="3339"/>
                  </a:lnTo>
                  <a:lnTo>
                    <a:pt x="7484" y="3265"/>
                  </a:lnTo>
                  <a:lnTo>
                    <a:pt x="7814" y="3228"/>
                  </a:lnTo>
                  <a:lnTo>
                    <a:pt x="8181" y="3192"/>
                  </a:lnTo>
                  <a:close/>
                  <a:moveTo>
                    <a:pt x="3962" y="13426"/>
                  </a:moveTo>
                  <a:lnTo>
                    <a:pt x="4623" y="13536"/>
                  </a:lnTo>
                  <a:lnTo>
                    <a:pt x="5246" y="13719"/>
                  </a:lnTo>
                  <a:lnTo>
                    <a:pt x="5943" y="13939"/>
                  </a:lnTo>
                  <a:lnTo>
                    <a:pt x="6603" y="14196"/>
                  </a:lnTo>
                  <a:lnTo>
                    <a:pt x="6860" y="14270"/>
                  </a:lnTo>
                  <a:lnTo>
                    <a:pt x="7154" y="14306"/>
                  </a:lnTo>
                  <a:lnTo>
                    <a:pt x="7704" y="14380"/>
                  </a:lnTo>
                  <a:lnTo>
                    <a:pt x="8217" y="14490"/>
                  </a:lnTo>
                  <a:lnTo>
                    <a:pt x="8474" y="14563"/>
                  </a:lnTo>
                  <a:lnTo>
                    <a:pt x="8731" y="14636"/>
                  </a:lnTo>
                  <a:lnTo>
                    <a:pt x="8768" y="14783"/>
                  </a:lnTo>
                  <a:lnTo>
                    <a:pt x="8841" y="14857"/>
                  </a:lnTo>
                  <a:lnTo>
                    <a:pt x="8951" y="14893"/>
                  </a:lnTo>
                  <a:lnTo>
                    <a:pt x="9061" y="14893"/>
                  </a:lnTo>
                  <a:lnTo>
                    <a:pt x="9061" y="15003"/>
                  </a:lnTo>
                  <a:lnTo>
                    <a:pt x="9024" y="15150"/>
                  </a:lnTo>
                  <a:lnTo>
                    <a:pt x="8914" y="15223"/>
                  </a:lnTo>
                  <a:lnTo>
                    <a:pt x="8768" y="15333"/>
                  </a:lnTo>
                  <a:lnTo>
                    <a:pt x="8034" y="15040"/>
                  </a:lnTo>
                  <a:lnTo>
                    <a:pt x="6383" y="14490"/>
                  </a:lnTo>
                  <a:lnTo>
                    <a:pt x="5576" y="14270"/>
                  </a:lnTo>
                  <a:lnTo>
                    <a:pt x="4769" y="14086"/>
                  </a:lnTo>
                  <a:lnTo>
                    <a:pt x="4292" y="14013"/>
                  </a:lnTo>
                  <a:lnTo>
                    <a:pt x="4072" y="14013"/>
                  </a:lnTo>
                  <a:lnTo>
                    <a:pt x="3852" y="14050"/>
                  </a:lnTo>
                  <a:lnTo>
                    <a:pt x="3742" y="14013"/>
                  </a:lnTo>
                  <a:lnTo>
                    <a:pt x="3669" y="13939"/>
                  </a:lnTo>
                  <a:lnTo>
                    <a:pt x="3632" y="13829"/>
                  </a:lnTo>
                  <a:lnTo>
                    <a:pt x="3632" y="13719"/>
                  </a:lnTo>
                  <a:lnTo>
                    <a:pt x="3632" y="13609"/>
                  </a:lnTo>
                  <a:lnTo>
                    <a:pt x="3705" y="13536"/>
                  </a:lnTo>
                  <a:lnTo>
                    <a:pt x="3816" y="13463"/>
                  </a:lnTo>
                  <a:lnTo>
                    <a:pt x="3926" y="13426"/>
                  </a:lnTo>
                  <a:close/>
                  <a:moveTo>
                    <a:pt x="4256" y="15737"/>
                  </a:moveTo>
                  <a:lnTo>
                    <a:pt x="4696" y="15847"/>
                  </a:lnTo>
                  <a:lnTo>
                    <a:pt x="4476" y="16067"/>
                  </a:lnTo>
                  <a:lnTo>
                    <a:pt x="4292" y="16287"/>
                  </a:lnTo>
                  <a:lnTo>
                    <a:pt x="4292" y="16250"/>
                  </a:lnTo>
                  <a:lnTo>
                    <a:pt x="4256" y="16140"/>
                  </a:lnTo>
                  <a:lnTo>
                    <a:pt x="4256" y="15994"/>
                  </a:lnTo>
                  <a:lnTo>
                    <a:pt x="4256" y="15737"/>
                  </a:lnTo>
                  <a:close/>
                  <a:moveTo>
                    <a:pt x="4843" y="15920"/>
                  </a:moveTo>
                  <a:lnTo>
                    <a:pt x="4989" y="15957"/>
                  </a:lnTo>
                  <a:lnTo>
                    <a:pt x="5136" y="15994"/>
                  </a:lnTo>
                  <a:lnTo>
                    <a:pt x="4879" y="16140"/>
                  </a:lnTo>
                  <a:lnTo>
                    <a:pt x="4623" y="16360"/>
                  </a:lnTo>
                  <a:lnTo>
                    <a:pt x="4623" y="16360"/>
                  </a:lnTo>
                  <a:lnTo>
                    <a:pt x="4733" y="16140"/>
                  </a:lnTo>
                  <a:lnTo>
                    <a:pt x="4843" y="15920"/>
                  </a:lnTo>
                  <a:close/>
                  <a:moveTo>
                    <a:pt x="4146" y="14453"/>
                  </a:moveTo>
                  <a:lnTo>
                    <a:pt x="4659" y="14490"/>
                  </a:lnTo>
                  <a:lnTo>
                    <a:pt x="5356" y="14673"/>
                  </a:lnTo>
                  <a:lnTo>
                    <a:pt x="6053" y="14857"/>
                  </a:lnTo>
                  <a:lnTo>
                    <a:pt x="7410" y="15333"/>
                  </a:lnTo>
                  <a:lnTo>
                    <a:pt x="8034" y="15553"/>
                  </a:lnTo>
                  <a:lnTo>
                    <a:pt x="8401" y="15663"/>
                  </a:lnTo>
                  <a:lnTo>
                    <a:pt x="8694" y="15774"/>
                  </a:lnTo>
                  <a:lnTo>
                    <a:pt x="8731" y="15847"/>
                  </a:lnTo>
                  <a:lnTo>
                    <a:pt x="8768" y="15884"/>
                  </a:lnTo>
                  <a:lnTo>
                    <a:pt x="8841" y="15957"/>
                  </a:lnTo>
                  <a:lnTo>
                    <a:pt x="8951" y="15957"/>
                  </a:lnTo>
                  <a:lnTo>
                    <a:pt x="8914" y="16067"/>
                  </a:lnTo>
                  <a:lnTo>
                    <a:pt x="8841" y="16214"/>
                  </a:lnTo>
                  <a:lnTo>
                    <a:pt x="8694" y="16397"/>
                  </a:lnTo>
                  <a:lnTo>
                    <a:pt x="8547" y="16507"/>
                  </a:lnTo>
                  <a:lnTo>
                    <a:pt x="8401" y="16581"/>
                  </a:lnTo>
                  <a:lnTo>
                    <a:pt x="7227" y="16140"/>
                  </a:lnTo>
                  <a:lnTo>
                    <a:pt x="6016" y="15774"/>
                  </a:lnTo>
                  <a:lnTo>
                    <a:pt x="4733" y="15370"/>
                  </a:lnTo>
                  <a:lnTo>
                    <a:pt x="4072" y="15223"/>
                  </a:lnTo>
                  <a:lnTo>
                    <a:pt x="3449" y="15113"/>
                  </a:lnTo>
                  <a:lnTo>
                    <a:pt x="3449" y="15040"/>
                  </a:lnTo>
                  <a:lnTo>
                    <a:pt x="3449" y="14857"/>
                  </a:lnTo>
                  <a:lnTo>
                    <a:pt x="3522" y="14673"/>
                  </a:lnTo>
                  <a:lnTo>
                    <a:pt x="3632" y="14563"/>
                  </a:lnTo>
                  <a:lnTo>
                    <a:pt x="3705" y="14490"/>
                  </a:lnTo>
                  <a:lnTo>
                    <a:pt x="3926" y="14490"/>
                  </a:lnTo>
                  <a:lnTo>
                    <a:pt x="3962" y="14526"/>
                  </a:lnTo>
                  <a:lnTo>
                    <a:pt x="3999" y="14526"/>
                  </a:lnTo>
                  <a:lnTo>
                    <a:pt x="4036" y="14490"/>
                  </a:lnTo>
                  <a:lnTo>
                    <a:pt x="4146" y="14453"/>
                  </a:lnTo>
                  <a:close/>
                  <a:moveTo>
                    <a:pt x="5503" y="16067"/>
                  </a:moveTo>
                  <a:lnTo>
                    <a:pt x="5723" y="16140"/>
                  </a:lnTo>
                  <a:lnTo>
                    <a:pt x="5503" y="16287"/>
                  </a:lnTo>
                  <a:lnTo>
                    <a:pt x="5246" y="16434"/>
                  </a:lnTo>
                  <a:lnTo>
                    <a:pt x="5026" y="16617"/>
                  </a:lnTo>
                  <a:lnTo>
                    <a:pt x="4843" y="16837"/>
                  </a:lnTo>
                  <a:lnTo>
                    <a:pt x="4659" y="16764"/>
                  </a:lnTo>
                  <a:lnTo>
                    <a:pt x="4733" y="16691"/>
                  </a:lnTo>
                  <a:lnTo>
                    <a:pt x="5503" y="16067"/>
                  </a:lnTo>
                  <a:close/>
                  <a:moveTo>
                    <a:pt x="5980" y="16214"/>
                  </a:moveTo>
                  <a:lnTo>
                    <a:pt x="6200" y="16287"/>
                  </a:lnTo>
                  <a:lnTo>
                    <a:pt x="6200" y="16324"/>
                  </a:lnTo>
                  <a:lnTo>
                    <a:pt x="5943" y="16434"/>
                  </a:lnTo>
                  <a:lnTo>
                    <a:pt x="5723" y="16581"/>
                  </a:lnTo>
                  <a:lnTo>
                    <a:pt x="5540" y="16727"/>
                  </a:lnTo>
                  <a:lnTo>
                    <a:pt x="5393" y="16947"/>
                  </a:lnTo>
                  <a:lnTo>
                    <a:pt x="5246" y="16911"/>
                  </a:lnTo>
                  <a:lnTo>
                    <a:pt x="5613" y="16544"/>
                  </a:lnTo>
                  <a:lnTo>
                    <a:pt x="5980" y="16214"/>
                  </a:lnTo>
                  <a:close/>
                  <a:moveTo>
                    <a:pt x="6383" y="16360"/>
                  </a:moveTo>
                  <a:lnTo>
                    <a:pt x="6897" y="16544"/>
                  </a:lnTo>
                  <a:lnTo>
                    <a:pt x="6420" y="16801"/>
                  </a:lnTo>
                  <a:lnTo>
                    <a:pt x="6200" y="16947"/>
                  </a:lnTo>
                  <a:lnTo>
                    <a:pt x="5980" y="17131"/>
                  </a:lnTo>
                  <a:lnTo>
                    <a:pt x="5796" y="17057"/>
                  </a:lnTo>
                  <a:lnTo>
                    <a:pt x="5833" y="16984"/>
                  </a:lnTo>
                  <a:lnTo>
                    <a:pt x="5833" y="16911"/>
                  </a:lnTo>
                  <a:lnTo>
                    <a:pt x="5833" y="16874"/>
                  </a:lnTo>
                  <a:lnTo>
                    <a:pt x="6090" y="16617"/>
                  </a:lnTo>
                  <a:lnTo>
                    <a:pt x="6383" y="16397"/>
                  </a:lnTo>
                  <a:lnTo>
                    <a:pt x="6383" y="16360"/>
                  </a:lnTo>
                  <a:close/>
                  <a:moveTo>
                    <a:pt x="7080" y="16581"/>
                  </a:moveTo>
                  <a:lnTo>
                    <a:pt x="7410" y="16691"/>
                  </a:lnTo>
                  <a:lnTo>
                    <a:pt x="7154" y="16911"/>
                  </a:lnTo>
                  <a:lnTo>
                    <a:pt x="6787" y="17314"/>
                  </a:lnTo>
                  <a:lnTo>
                    <a:pt x="6457" y="17241"/>
                  </a:lnTo>
                  <a:lnTo>
                    <a:pt x="6493" y="17167"/>
                  </a:lnTo>
                  <a:lnTo>
                    <a:pt x="6457" y="17131"/>
                  </a:lnTo>
                  <a:lnTo>
                    <a:pt x="6750" y="16837"/>
                  </a:lnTo>
                  <a:lnTo>
                    <a:pt x="7080" y="16581"/>
                  </a:lnTo>
                  <a:close/>
                  <a:moveTo>
                    <a:pt x="8034" y="2678"/>
                  </a:moveTo>
                  <a:lnTo>
                    <a:pt x="7704" y="2715"/>
                  </a:lnTo>
                  <a:lnTo>
                    <a:pt x="7374" y="2752"/>
                  </a:lnTo>
                  <a:lnTo>
                    <a:pt x="7044" y="2825"/>
                  </a:lnTo>
                  <a:lnTo>
                    <a:pt x="6750" y="2898"/>
                  </a:lnTo>
                  <a:lnTo>
                    <a:pt x="6420" y="3008"/>
                  </a:lnTo>
                  <a:lnTo>
                    <a:pt x="6126" y="3155"/>
                  </a:lnTo>
                  <a:lnTo>
                    <a:pt x="5833" y="3302"/>
                  </a:lnTo>
                  <a:lnTo>
                    <a:pt x="5576" y="3522"/>
                  </a:lnTo>
                  <a:lnTo>
                    <a:pt x="5026" y="3962"/>
                  </a:lnTo>
                  <a:lnTo>
                    <a:pt x="4806" y="4219"/>
                  </a:lnTo>
                  <a:lnTo>
                    <a:pt x="4586" y="4512"/>
                  </a:lnTo>
                  <a:lnTo>
                    <a:pt x="4366" y="4769"/>
                  </a:lnTo>
                  <a:lnTo>
                    <a:pt x="4182" y="5099"/>
                  </a:lnTo>
                  <a:lnTo>
                    <a:pt x="3999" y="5393"/>
                  </a:lnTo>
                  <a:lnTo>
                    <a:pt x="3852" y="5723"/>
                  </a:lnTo>
                  <a:lnTo>
                    <a:pt x="3742" y="6163"/>
                  </a:lnTo>
                  <a:lnTo>
                    <a:pt x="3669" y="6603"/>
                  </a:lnTo>
                  <a:lnTo>
                    <a:pt x="3632" y="7043"/>
                  </a:lnTo>
                  <a:lnTo>
                    <a:pt x="3632" y="7520"/>
                  </a:lnTo>
                  <a:lnTo>
                    <a:pt x="3705" y="7960"/>
                  </a:lnTo>
                  <a:lnTo>
                    <a:pt x="3779" y="8437"/>
                  </a:lnTo>
                  <a:lnTo>
                    <a:pt x="3962" y="9318"/>
                  </a:lnTo>
                  <a:lnTo>
                    <a:pt x="4109" y="10308"/>
                  </a:lnTo>
                  <a:lnTo>
                    <a:pt x="4182" y="10785"/>
                  </a:lnTo>
                  <a:lnTo>
                    <a:pt x="4219" y="11262"/>
                  </a:lnTo>
                  <a:lnTo>
                    <a:pt x="4182" y="11739"/>
                  </a:lnTo>
                  <a:lnTo>
                    <a:pt x="4109" y="12215"/>
                  </a:lnTo>
                  <a:lnTo>
                    <a:pt x="3999" y="12619"/>
                  </a:lnTo>
                  <a:lnTo>
                    <a:pt x="3816" y="13059"/>
                  </a:lnTo>
                  <a:lnTo>
                    <a:pt x="3595" y="13132"/>
                  </a:lnTo>
                  <a:lnTo>
                    <a:pt x="3449" y="13279"/>
                  </a:lnTo>
                  <a:lnTo>
                    <a:pt x="3302" y="13426"/>
                  </a:lnTo>
                  <a:lnTo>
                    <a:pt x="3229" y="13646"/>
                  </a:lnTo>
                  <a:lnTo>
                    <a:pt x="3229" y="13829"/>
                  </a:lnTo>
                  <a:lnTo>
                    <a:pt x="3265" y="13976"/>
                  </a:lnTo>
                  <a:lnTo>
                    <a:pt x="3339" y="14160"/>
                  </a:lnTo>
                  <a:lnTo>
                    <a:pt x="3412" y="14270"/>
                  </a:lnTo>
                  <a:lnTo>
                    <a:pt x="3339" y="14343"/>
                  </a:lnTo>
                  <a:lnTo>
                    <a:pt x="3265" y="14416"/>
                  </a:lnTo>
                  <a:lnTo>
                    <a:pt x="3192" y="14526"/>
                  </a:lnTo>
                  <a:lnTo>
                    <a:pt x="3119" y="14673"/>
                  </a:lnTo>
                  <a:lnTo>
                    <a:pt x="3082" y="14857"/>
                  </a:lnTo>
                  <a:lnTo>
                    <a:pt x="3045" y="15040"/>
                  </a:lnTo>
                  <a:lnTo>
                    <a:pt x="3045" y="15187"/>
                  </a:lnTo>
                  <a:lnTo>
                    <a:pt x="3082" y="15370"/>
                  </a:lnTo>
                  <a:lnTo>
                    <a:pt x="3192" y="15480"/>
                  </a:lnTo>
                  <a:lnTo>
                    <a:pt x="3302" y="15590"/>
                  </a:lnTo>
                  <a:lnTo>
                    <a:pt x="3412" y="15627"/>
                  </a:lnTo>
                  <a:lnTo>
                    <a:pt x="3485" y="15590"/>
                  </a:lnTo>
                  <a:lnTo>
                    <a:pt x="3522" y="15553"/>
                  </a:lnTo>
                  <a:lnTo>
                    <a:pt x="3559" y="15553"/>
                  </a:lnTo>
                  <a:lnTo>
                    <a:pt x="4072" y="15700"/>
                  </a:lnTo>
                  <a:lnTo>
                    <a:pt x="3999" y="15810"/>
                  </a:lnTo>
                  <a:lnTo>
                    <a:pt x="3926" y="15957"/>
                  </a:lnTo>
                  <a:lnTo>
                    <a:pt x="3926" y="16140"/>
                  </a:lnTo>
                  <a:lnTo>
                    <a:pt x="3926" y="16324"/>
                  </a:lnTo>
                  <a:lnTo>
                    <a:pt x="3999" y="16507"/>
                  </a:lnTo>
                  <a:lnTo>
                    <a:pt x="4072" y="16654"/>
                  </a:lnTo>
                  <a:lnTo>
                    <a:pt x="4146" y="16801"/>
                  </a:lnTo>
                  <a:lnTo>
                    <a:pt x="4292" y="16874"/>
                  </a:lnTo>
                  <a:lnTo>
                    <a:pt x="4256" y="16947"/>
                  </a:lnTo>
                  <a:lnTo>
                    <a:pt x="4292" y="17021"/>
                  </a:lnTo>
                  <a:lnTo>
                    <a:pt x="4329" y="17057"/>
                  </a:lnTo>
                  <a:lnTo>
                    <a:pt x="4402" y="17094"/>
                  </a:lnTo>
                  <a:lnTo>
                    <a:pt x="4586" y="17167"/>
                  </a:lnTo>
                  <a:lnTo>
                    <a:pt x="4806" y="17277"/>
                  </a:lnTo>
                  <a:lnTo>
                    <a:pt x="5283" y="17388"/>
                  </a:lnTo>
                  <a:lnTo>
                    <a:pt x="5393" y="17424"/>
                  </a:lnTo>
                  <a:lnTo>
                    <a:pt x="5576" y="17461"/>
                  </a:lnTo>
                  <a:lnTo>
                    <a:pt x="6310" y="17681"/>
                  </a:lnTo>
                  <a:lnTo>
                    <a:pt x="6677" y="17754"/>
                  </a:lnTo>
                  <a:lnTo>
                    <a:pt x="6860" y="17791"/>
                  </a:lnTo>
                  <a:lnTo>
                    <a:pt x="7044" y="17754"/>
                  </a:lnTo>
                  <a:lnTo>
                    <a:pt x="7117" y="17718"/>
                  </a:lnTo>
                  <a:lnTo>
                    <a:pt x="7154" y="17681"/>
                  </a:lnTo>
                  <a:lnTo>
                    <a:pt x="7154" y="17608"/>
                  </a:lnTo>
                  <a:lnTo>
                    <a:pt x="7117" y="17534"/>
                  </a:lnTo>
                  <a:lnTo>
                    <a:pt x="7447" y="17204"/>
                  </a:lnTo>
                  <a:lnTo>
                    <a:pt x="7594" y="17021"/>
                  </a:lnTo>
                  <a:lnTo>
                    <a:pt x="7740" y="16837"/>
                  </a:lnTo>
                  <a:lnTo>
                    <a:pt x="8327" y="17021"/>
                  </a:lnTo>
                  <a:lnTo>
                    <a:pt x="8437" y="17021"/>
                  </a:lnTo>
                  <a:lnTo>
                    <a:pt x="8547" y="16984"/>
                  </a:lnTo>
                  <a:lnTo>
                    <a:pt x="8731" y="16911"/>
                  </a:lnTo>
                  <a:lnTo>
                    <a:pt x="8914" y="16764"/>
                  </a:lnTo>
                  <a:lnTo>
                    <a:pt x="9098" y="16581"/>
                  </a:lnTo>
                  <a:lnTo>
                    <a:pt x="9208" y="16360"/>
                  </a:lnTo>
                  <a:lnTo>
                    <a:pt x="9281" y="16140"/>
                  </a:lnTo>
                  <a:lnTo>
                    <a:pt x="9318" y="15884"/>
                  </a:lnTo>
                  <a:lnTo>
                    <a:pt x="9281" y="15700"/>
                  </a:lnTo>
                  <a:lnTo>
                    <a:pt x="9208" y="15590"/>
                  </a:lnTo>
                  <a:lnTo>
                    <a:pt x="9171" y="15517"/>
                  </a:lnTo>
                  <a:lnTo>
                    <a:pt x="9244" y="15407"/>
                  </a:lnTo>
                  <a:lnTo>
                    <a:pt x="9354" y="15260"/>
                  </a:lnTo>
                  <a:lnTo>
                    <a:pt x="9391" y="15113"/>
                  </a:lnTo>
                  <a:lnTo>
                    <a:pt x="9428" y="15003"/>
                  </a:lnTo>
                  <a:lnTo>
                    <a:pt x="9501" y="14930"/>
                  </a:lnTo>
                  <a:lnTo>
                    <a:pt x="9575" y="14857"/>
                  </a:lnTo>
                  <a:lnTo>
                    <a:pt x="9575" y="14783"/>
                  </a:lnTo>
                  <a:lnTo>
                    <a:pt x="9538" y="14673"/>
                  </a:lnTo>
                  <a:lnTo>
                    <a:pt x="9391" y="14526"/>
                  </a:lnTo>
                  <a:lnTo>
                    <a:pt x="9244" y="14380"/>
                  </a:lnTo>
                  <a:lnTo>
                    <a:pt x="9244" y="14050"/>
                  </a:lnTo>
                  <a:lnTo>
                    <a:pt x="9318" y="13683"/>
                  </a:lnTo>
                  <a:lnTo>
                    <a:pt x="9428" y="13353"/>
                  </a:lnTo>
                  <a:lnTo>
                    <a:pt x="9538" y="13059"/>
                  </a:lnTo>
                  <a:lnTo>
                    <a:pt x="9721" y="12766"/>
                  </a:lnTo>
                  <a:lnTo>
                    <a:pt x="9905" y="12472"/>
                  </a:lnTo>
                  <a:lnTo>
                    <a:pt x="10308" y="11885"/>
                  </a:lnTo>
                  <a:lnTo>
                    <a:pt x="10785" y="11335"/>
                  </a:lnTo>
                  <a:lnTo>
                    <a:pt x="11299" y="10822"/>
                  </a:lnTo>
                  <a:lnTo>
                    <a:pt x="11775" y="10308"/>
                  </a:lnTo>
                  <a:lnTo>
                    <a:pt x="12179" y="9758"/>
                  </a:lnTo>
                  <a:lnTo>
                    <a:pt x="12362" y="9501"/>
                  </a:lnTo>
                  <a:lnTo>
                    <a:pt x="12546" y="9208"/>
                  </a:lnTo>
                  <a:lnTo>
                    <a:pt x="12656" y="8951"/>
                  </a:lnTo>
                  <a:lnTo>
                    <a:pt x="12803" y="8657"/>
                  </a:lnTo>
                  <a:lnTo>
                    <a:pt x="12876" y="8364"/>
                  </a:lnTo>
                  <a:lnTo>
                    <a:pt x="12949" y="8034"/>
                  </a:lnTo>
                  <a:lnTo>
                    <a:pt x="12986" y="7740"/>
                  </a:lnTo>
                  <a:lnTo>
                    <a:pt x="13023" y="7447"/>
                  </a:lnTo>
                  <a:lnTo>
                    <a:pt x="13023" y="6823"/>
                  </a:lnTo>
                  <a:lnTo>
                    <a:pt x="12913" y="6236"/>
                  </a:lnTo>
                  <a:lnTo>
                    <a:pt x="12729" y="5613"/>
                  </a:lnTo>
                  <a:lnTo>
                    <a:pt x="12436" y="5026"/>
                  </a:lnTo>
                  <a:lnTo>
                    <a:pt x="12252" y="4769"/>
                  </a:lnTo>
                  <a:lnTo>
                    <a:pt x="12069" y="4476"/>
                  </a:lnTo>
                  <a:lnTo>
                    <a:pt x="11849" y="4256"/>
                  </a:lnTo>
                  <a:lnTo>
                    <a:pt x="11629" y="3999"/>
                  </a:lnTo>
                  <a:lnTo>
                    <a:pt x="11372" y="3815"/>
                  </a:lnTo>
                  <a:lnTo>
                    <a:pt x="11115" y="3595"/>
                  </a:lnTo>
                  <a:lnTo>
                    <a:pt x="10565" y="3265"/>
                  </a:lnTo>
                  <a:lnTo>
                    <a:pt x="9978" y="3008"/>
                  </a:lnTo>
                  <a:lnTo>
                    <a:pt x="9354" y="2825"/>
                  </a:lnTo>
                  <a:lnTo>
                    <a:pt x="8694" y="2715"/>
                  </a:lnTo>
                  <a:lnTo>
                    <a:pt x="8034" y="2678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" name="Google Shape;369;p7"/>
            <p:cNvSpPr/>
            <p:nvPr/>
          </p:nvSpPr>
          <p:spPr>
            <a:xfrm>
              <a:off x="6244725" y="2547975"/>
              <a:ext cx="185275" cy="404450"/>
            </a:xfrm>
            <a:custGeom>
              <a:avLst/>
              <a:gdLst/>
              <a:ahLst/>
              <a:cxnLst/>
              <a:rect l="l" t="t" r="r" b="b"/>
              <a:pathLst>
                <a:path w="7411" h="16178" extrusionOk="0">
                  <a:moveTo>
                    <a:pt x="3339" y="147"/>
                  </a:moveTo>
                  <a:lnTo>
                    <a:pt x="3229" y="441"/>
                  </a:lnTo>
                  <a:lnTo>
                    <a:pt x="3155" y="734"/>
                  </a:lnTo>
                  <a:lnTo>
                    <a:pt x="3119" y="1358"/>
                  </a:lnTo>
                  <a:lnTo>
                    <a:pt x="3082" y="2972"/>
                  </a:lnTo>
                  <a:lnTo>
                    <a:pt x="3119" y="4476"/>
                  </a:lnTo>
                  <a:lnTo>
                    <a:pt x="3119" y="5283"/>
                  </a:lnTo>
                  <a:lnTo>
                    <a:pt x="3119" y="5576"/>
                  </a:lnTo>
                  <a:lnTo>
                    <a:pt x="3155" y="5723"/>
                  </a:lnTo>
                  <a:lnTo>
                    <a:pt x="3229" y="5870"/>
                  </a:lnTo>
                  <a:lnTo>
                    <a:pt x="3265" y="5906"/>
                  </a:lnTo>
                  <a:lnTo>
                    <a:pt x="3339" y="5943"/>
                  </a:lnTo>
                  <a:lnTo>
                    <a:pt x="3375" y="5943"/>
                  </a:lnTo>
                  <a:lnTo>
                    <a:pt x="3449" y="5870"/>
                  </a:lnTo>
                  <a:lnTo>
                    <a:pt x="3486" y="5760"/>
                  </a:lnTo>
                  <a:lnTo>
                    <a:pt x="3522" y="5649"/>
                  </a:lnTo>
                  <a:lnTo>
                    <a:pt x="3522" y="5393"/>
                  </a:lnTo>
                  <a:lnTo>
                    <a:pt x="3522" y="4586"/>
                  </a:lnTo>
                  <a:lnTo>
                    <a:pt x="3486" y="2972"/>
                  </a:lnTo>
                  <a:lnTo>
                    <a:pt x="3522" y="1504"/>
                  </a:lnTo>
                  <a:lnTo>
                    <a:pt x="3522" y="808"/>
                  </a:lnTo>
                  <a:lnTo>
                    <a:pt x="3486" y="477"/>
                  </a:lnTo>
                  <a:lnTo>
                    <a:pt x="3412" y="294"/>
                  </a:lnTo>
                  <a:lnTo>
                    <a:pt x="3375" y="147"/>
                  </a:lnTo>
                  <a:close/>
                  <a:moveTo>
                    <a:pt x="1725" y="1"/>
                  </a:moveTo>
                  <a:lnTo>
                    <a:pt x="1688" y="37"/>
                  </a:lnTo>
                  <a:lnTo>
                    <a:pt x="1615" y="147"/>
                  </a:lnTo>
                  <a:lnTo>
                    <a:pt x="1578" y="294"/>
                  </a:lnTo>
                  <a:lnTo>
                    <a:pt x="1541" y="624"/>
                  </a:lnTo>
                  <a:lnTo>
                    <a:pt x="1578" y="1284"/>
                  </a:lnTo>
                  <a:lnTo>
                    <a:pt x="1615" y="2898"/>
                  </a:lnTo>
                  <a:lnTo>
                    <a:pt x="1725" y="6236"/>
                  </a:lnTo>
                  <a:lnTo>
                    <a:pt x="1761" y="6346"/>
                  </a:lnTo>
                  <a:lnTo>
                    <a:pt x="1798" y="6383"/>
                  </a:lnTo>
                  <a:lnTo>
                    <a:pt x="1872" y="6420"/>
                  </a:lnTo>
                  <a:lnTo>
                    <a:pt x="1945" y="6456"/>
                  </a:lnTo>
                  <a:lnTo>
                    <a:pt x="2018" y="6420"/>
                  </a:lnTo>
                  <a:lnTo>
                    <a:pt x="2092" y="6383"/>
                  </a:lnTo>
                  <a:lnTo>
                    <a:pt x="2165" y="6346"/>
                  </a:lnTo>
                  <a:lnTo>
                    <a:pt x="2165" y="6236"/>
                  </a:lnTo>
                  <a:lnTo>
                    <a:pt x="2165" y="5980"/>
                  </a:lnTo>
                  <a:lnTo>
                    <a:pt x="2165" y="5943"/>
                  </a:lnTo>
                  <a:lnTo>
                    <a:pt x="2055" y="3008"/>
                  </a:lnTo>
                  <a:lnTo>
                    <a:pt x="1982" y="1394"/>
                  </a:lnTo>
                  <a:lnTo>
                    <a:pt x="1945" y="587"/>
                  </a:lnTo>
                  <a:lnTo>
                    <a:pt x="1908" y="294"/>
                  </a:lnTo>
                  <a:lnTo>
                    <a:pt x="1872" y="147"/>
                  </a:lnTo>
                  <a:lnTo>
                    <a:pt x="1761" y="37"/>
                  </a:lnTo>
                  <a:lnTo>
                    <a:pt x="1725" y="1"/>
                  </a:lnTo>
                  <a:close/>
                  <a:moveTo>
                    <a:pt x="4953" y="184"/>
                  </a:moveTo>
                  <a:lnTo>
                    <a:pt x="4879" y="221"/>
                  </a:lnTo>
                  <a:lnTo>
                    <a:pt x="4843" y="257"/>
                  </a:lnTo>
                  <a:lnTo>
                    <a:pt x="4843" y="331"/>
                  </a:lnTo>
                  <a:lnTo>
                    <a:pt x="4769" y="1101"/>
                  </a:lnTo>
                  <a:lnTo>
                    <a:pt x="4733" y="1908"/>
                  </a:lnTo>
                  <a:lnTo>
                    <a:pt x="4733" y="3522"/>
                  </a:lnTo>
                  <a:lnTo>
                    <a:pt x="4733" y="5136"/>
                  </a:lnTo>
                  <a:lnTo>
                    <a:pt x="4696" y="5870"/>
                  </a:lnTo>
                  <a:lnTo>
                    <a:pt x="4696" y="6273"/>
                  </a:lnTo>
                  <a:lnTo>
                    <a:pt x="4769" y="6640"/>
                  </a:lnTo>
                  <a:lnTo>
                    <a:pt x="4806" y="6713"/>
                  </a:lnTo>
                  <a:lnTo>
                    <a:pt x="4916" y="6750"/>
                  </a:lnTo>
                  <a:lnTo>
                    <a:pt x="5026" y="6713"/>
                  </a:lnTo>
                  <a:lnTo>
                    <a:pt x="5100" y="6640"/>
                  </a:lnTo>
                  <a:lnTo>
                    <a:pt x="5173" y="6273"/>
                  </a:lnTo>
                  <a:lnTo>
                    <a:pt x="5173" y="5870"/>
                  </a:lnTo>
                  <a:lnTo>
                    <a:pt x="5136" y="5136"/>
                  </a:lnTo>
                  <a:lnTo>
                    <a:pt x="5136" y="3522"/>
                  </a:lnTo>
                  <a:lnTo>
                    <a:pt x="5173" y="1908"/>
                  </a:lnTo>
                  <a:lnTo>
                    <a:pt x="5136" y="1138"/>
                  </a:lnTo>
                  <a:lnTo>
                    <a:pt x="5100" y="331"/>
                  </a:lnTo>
                  <a:lnTo>
                    <a:pt x="5100" y="257"/>
                  </a:lnTo>
                  <a:lnTo>
                    <a:pt x="5063" y="221"/>
                  </a:lnTo>
                  <a:lnTo>
                    <a:pt x="4953" y="184"/>
                  </a:lnTo>
                  <a:close/>
                  <a:moveTo>
                    <a:pt x="6273" y="2678"/>
                  </a:moveTo>
                  <a:lnTo>
                    <a:pt x="6273" y="2715"/>
                  </a:lnTo>
                  <a:lnTo>
                    <a:pt x="6200" y="3008"/>
                  </a:lnTo>
                  <a:lnTo>
                    <a:pt x="6163" y="3302"/>
                  </a:lnTo>
                  <a:lnTo>
                    <a:pt x="6127" y="3925"/>
                  </a:lnTo>
                  <a:lnTo>
                    <a:pt x="6127" y="5173"/>
                  </a:lnTo>
                  <a:lnTo>
                    <a:pt x="6090" y="7667"/>
                  </a:lnTo>
                  <a:lnTo>
                    <a:pt x="6090" y="7887"/>
                  </a:lnTo>
                  <a:lnTo>
                    <a:pt x="6127" y="7960"/>
                  </a:lnTo>
                  <a:lnTo>
                    <a:pt x="6163" y="8034"/>
                  </a:lnTo>
                  <a:lnTo>
                    <a:pt x="6237" y="8070"/>
                  </a:lnTo>
                  <a:lnTo>
                    <a:pt x="6383" y="8070"/>
                  </a:lnTo>
                  <a:lnTo>
                    <a:pt x="6457" y="8034"/>
                  </a:lnTo>
                  <a:lnTo>
                    <a:pt x="6493" y="7960"/>
                  </a:lnTo>
                  <a:lnTo>
                    <a:pt x="6530" y="7887"/>
                  </a:lnTo>
                  <a:lnTo>
                    <a:pt x="6530" y="5283"/>
                  </a:lnTo>
                  <a:lnTo>
                    <a:pt x="6530" y="3962"/>
                  </a:lnTo>
                  <a:lnTo>
                    <a:pt x="6493" y="3339"/>
                  </a:lnTo>
                  <a:lnTo>
                    <a:pt x="6457" y="3008"/>
                  </a:lnTo>
                  <a:lnTo>
                    <a:pt x="6383" y="2715"/>
                  </a:lnTo>
                  <a:lnTo>
                    <a:pt x="6347" y="2678"/>
                  </a:lnTo>
                  <a:close/>
                  <a:moveTo>
                    <a:pt x="3265" y="7887"/>
                  </a:moveTo>
                  <a:lnTo>
                    <a:pt x="3082" y="8107"/>
                  </a:lnTo>
                  <a:lnTo>
                    <a:pt x="2862" y="8291"/>
                  </a:lnTo>
                  <a:lnTo>
                    <a:pt x="2679" y="8401"/>
                  </a:lnTo>
                  <a:lnTo>
                    <a:pt x="2458" y="8474"/>
                  </a:lnTo>
                  <a:lnTo>
                    <a:pt x="2458" y="8474"/>
                  </a:lnTo>
                  <a:lnTo>
                    <a:pt x="2605" y="8291"/>
                  </a:lnTo>
                  <a:lnTo>
                    <a:pt x="2752" y="8144"/>
                  </a:lnTo>
                  <a:lnTo>
                    <a:pt x="2972" y="7997"/>
                  </a:lnTo>
                  <a:lnTo>
                    <a:pt x="3192" y="7924"/>
                  </a:lnTo>
                  <a:lnTo>
                    <a:pt x="3265" y="7887"/>
                  </a:lnTo>
                  <a:close/>
                  <a:moveTo>
                    <a:pt x="4806" y="9501"/>
                  </a:moveTo>
                  <a:lnTo>
                    <a:pt x="4513" y="9538"/>
                  </a:lnTo>
                  <a:lnTo>
                    <a:pt x="4329" y="9574"/>
                  </a:lnTo>
                  <a:lnTo>
                    <a:pt x="4072" y="9574"/>
                  </a:lnTo>
                  <a:lnTo>
                    <a:pt x="4072" y="9611"/>
                  </a:lnTo>
                  <a:lnTo>
                    <a:pt x="4072" y="9684"/>
                  </a:lnTo>
                  <a:lnTo>
                    <a:pt x="4109" y="9758"/>
                  </a:lnTo>
                  <a:lnTo>
                    <a:pt x="4146" y="9831"/>
                  </a:lnTo>
                  <a:lnTo>
                    <a:pt x="4219" y="9868"/>
                  </a:lnTo>
                  <a:lnTo>
                    <a:pt x="4293" y="9905"/>
                  </a:lnTo>
                  <a:lnTo>
                    <a:pt x="4476" y="9941"/>
                  </a:lnTo>
                  <a:lnTo>
                    <a:pt x="4659" y="9905"/>
                  </a:lnTo>
                  <a:lnTo>
                    <a:pt x="4806" y="9941"/>
                  </a:lnTo>
                  <a:lnTo>
                    <a:pt x="4953" y="9978"/>
                  </a:lnTo>
                  <a:lnTo>
                    <a:pt x="5100" y="10015"/>
                  </a:lnTo>
                  <a:lnTo>
                    <a:pt x="5246" y="10125"/>
                  </a:lnTo>
                  <a:lnTo>
                    <a:pt x="5320" y="10235"/>
                  </a:lnTo>
                  <a:lnTo>
                    <a:pt x="5430" y="10381"/>
                  </a:lnTo>
                  <a:lnTo>
                    <a:pt x="5466" y="10528"/>
                  </a:lnTo>
                  <a:lnTo>
                    <a:pt x="5503" y="10675"/>
                  </a:lnTo>
                  <a:lnTo>
                    <a:pt x="5540" y="10748"/>
                  </a:lnTo>
                  <a:lnTo>
                    <a:pt x="5613" y="10822"/>
                  </a:lnTo>
                  <a:lnTo>
                    <a:pt x="5833" y="10822"/>
                  </a:lnTo>
                  <a:lnTo>
                    <a:pt x="5907" y="10748"/>
                  </a:lnTo>
                  <a:lnTo>
                    <a:pt x="5943" y="10711"/>
                  </a:lnTo>
                  <a:lnTo>
                    <a:pt x="5980" y="10601"/>
                  </a:lnTo>
                  <a:lnTo>
                    <a:pt x="5907" y="10308"/>
                  </a:lnTo>
                  <a:lnTo>
                    <a:pt x="5760" y="10051"/>
                  </a:lnTo>
                  <a:lnTo>
                    <a:pt x="5576" y="9831"/>
                  </a:lnTo>
                  <a:lnTo>
                    <a:pt x="5356" y="9648"/>
                  </a:lnTo>
                  <a:lnTo>
                    <a:pt x="5100" y="9538"/>
                  </a:lnTo>
                  <a:lnTo>
                    <a:pt x="4806" y="9501"/>
                  </a:lnTo>
                  <a:close/>
                  <a:moveTo>
                    <a:pt x="4879" y="8547"/>
                  </a:moveTo>
                  <a:lnTo>
                    <a:pt x="5136" y="8621"/>
                  </a:lnTo>
                  <a:lnTo>
                    <a:pt x="5393" y="8731"/>
                  </a:lnTo>
                  <a:lnTo>
                    <a:pt x="5650" y="8877"/>
                  </a:lnTo>
                  <a:lnTo>
                    <a:pt x="5907" y="9061"/>
                  </a:lnTo>
                  <a:lnTo>
                    <a:pt x="6090" y="9244"/>
                  </a:lnTo>
                  <a:lnTo>
                    <a:pt x="6310" y="9464"/>
                  </a:lnTo>
                  <a:lnTo>
                    <a:pt x="6457" y="9684"/>
                  </a:lnTo>
                  <a:lnTo>
                    <a:pt x="6603" y="9941"/>
                  </a:lnTo>
                  <a:lnTo>
                    <a:pt x="6714" y="10198"/>
                  </a:lnTo>
                  <a:lnTo>
                    <a:pt x="6787" y="10491"/>
                  </a:lnTo>
                  <a:lnTo>
                    <a:pt x="6860" y="10748"/>
                  </a:lnTo>
                  <a:lnTo>
                    <a:pt x="6934" y="11078"/>
                  </a:lnTo>
                  <a:lnTo>
                    <a:pt x="6934" y="11372"/>
                  </a:lnTo>
                  <a:lnTo>
                    <a:pt x="6934" y="11665"/>
                  </a:lnTo>
                  <a:lnTo>
                    <a:pt x="6934" y="11995"/>
                  </a:lnTo>
                  <a:lnTo>
                    <a:pt x="6824" y="12619"/>
                  </a:lnTo>
                  <a:lnTo>
                    <a:pt x="6677" y="13206"/>
                  </a:lnTo>
                  <a:lnTo>
                    <a:pt x="6530" y="13499"/>
                  </a:lnTo>
                  <a:lnTo>
                    <a:pt x="6383" y="13793"/>
                  </a:lnTo>
                  <a:lnTo>
                    <a:pt x="6310" y="13939"/>
                  </a:lnTo>
                  <a:lnTo>
                    <a:pt x="6163" y="14050"/>
                  </a:lnTo>
                  <a:lnTo>
                    <a:pt x="5907" y="14270"/>
                  </a:lnTo>
                  <a:lnTo>
                    <a:pt x="5540" y="14526"/>
                  </a:lnTo>
                  <a:lnTo>
                    <a:pt x="5173" y="14857"/>
                  </a:lnTo>
                  <a:lnTo>
                    <a:pt x="5026" y="14967"/>
                  </a:lnTo>
                  <a:lnTo>
                    <a:pt x="4659" y="15187"/>
                  </a:lnTo>
                  <a:lnTo>
                    <a:pt x="4659" y="15187"/>
                  </a:lnTo>
                  <a:lnTo>
                    <a:pt x="4806" y="14857"/>
                  </a:lnTo>
                  <a:lnTo>
                    <a:pt x="4916" y="14636"/>
                  </a:lnTo>
                  <a:lnTo>
                    <a:pt x="4953" y="14490"/>
                  </a:lnTo>
                  <a:lnTo>
                    <a:pt x="4989" y="14380"/>
                  </a:lnTo>
                  <a:lnTo>
                    <a:pt x="4953" y="14270"/>
                  </a:lnTo>
                  <a:lnTo>
                    <a:pt x="4916" y="14160"/>
                  </a:lnTo>
                  <a:lnTo>
                    <a:pt x="4843" y="14123"/>
                  </a:lnTo>
                  <a:lnTo>
                    <a:pt x="4659" y="14123"/>
                  </a:lnTo>
                  <a:lnTo>
                    <a:pt x="4586" y="14160"/>
                  </a:lnTo>
                  <a:lnTo>
                    <a:pt x="4549" y="14233"/>
                  </a:lnTo>
                  <a:lnTo>
                    <a:pt x="4513" y="14343"/>
                  </a:lnTo>
                  <a:lnTo>
                    <a:pt x="4549" y="14453"/>
                  </a:lnTo>
                  <a:lnTo>
                    <a:pt x="4513" y="14526"/>
                  </a:lnTo>
                  <a:lnTo>
                    <a:pt x="4439" y="14783"/>
                  </a:lnTo>
                  <a:lnTo>
                    <a:pt x="4366" y="15003"/>
                  </a:lnTo>
                  <a:lnTo>
                    <a:pt x="4329" y="15260"/>
                  </a:lnTo>
                  <a:lnTo>
                    <a:pt x="4366" y="15333"/>
                  </a:lnTo>
                  <a:lnTo>
                    <a:pt x="4293" y="15370"/>
                  </a:lnTo>
                  <a:lnTo>
                    <a:pt x="3999" y="15480"/>
                  </a:lnTo>
                  <a:lnTo>
                    <a:pt x="3632" y="15590"/>
                  </a:lnTo>
                  <a:lnTo>
                    <a:pt x="3816" y="15333"/>
                  </a:lnTo>
                  <a:lnTo>
                    <a:pt x="4109" y="14746"/>
                  </a:lnTo>
                  <a:lnTo>
                    <a:pt x="4109" y="14673"/>
                  </a:lnTo>
                  <a:lnTo>
                    <a:pt x="4109" y="14600"/>
                  </a:lnTo>
                  <a:lnTo>
                    <a:pt x="4072" y="14526"/>
                  </a:lnTo>
                  <a:lnTo>
                    <a:pt x="4036" y="14490"/>
                  </a:lnTo>
                  <a:lnTo>
                    <a:pt x="3962" y="14453"/>
                  </a:lnTo>
                  <a:lnTo>
                    <a:pt x="3889" y="14453"/>
                  </a:lnTo>
                  <a:lnTo>
                    <a:pt x="3816" y="14490"/>
                  </a:lnTo>
                  <a:lnTo>
                    <a:pt x="3779" y="14563"/>
                  </a:lnTo>
                  <a:lnTo>
                    <a:pt x="3486" y="15150"/>
                  </a:lnTo>
                  <a:lnTo>
                    <a:pt x="3339" y="15407"/>
                  </a:lnTo>
                  <a:lnTo>
                    <a:pt x="3229" y="15663"/>
                  </a:lnTo>
                  <a:lnTo>
                    <a:pt x="2899" y="15700"/>
                  </a:lnTo>
                  <a:lnTo>
                    <a:pt x="2532" y="15627"/>
                  </a:lnTo>
                  <a:lnTo>
                    <a:pt x="2752" y="15407"/>
                  </a:lnTo>
                  <a:lnTo>
                    <a:pt x="2935" y="15187"/>
                  </a:lnTo>
                  <a:lnTo>
                    <a:pt x="3119" y="14893"/>
                  </a:lnTo>
                  <a:lnTo>
                    <a:pt x="3265" y="14600"/>
                  </a:lnTo>
                  <a:lnTo>
                    <a:pt x="3339" y="14600"/>
                  </a:lnTo>
                  <a:lnTo>
                    <a:pt x="3375" y="14526"/>
                  </a:lnTo>
                  <a:lnTo>
                    <a:pt x="3412" y="14490"/>
                  </a:lnTo>
                  <a:lnTo>
                    <a:pt x="3449" y="14380"/>
                  </a:lnTo>
                  <a:lnTo>
                    <a:pt x="3412" y="14343"/>
                  </a:lnTo>
                  <a:lnTo>
                    <a:pt x="3412" y="14270"/>
                  </a:lnTo>
                  <a:lnTo>
                    <a:pt x="3339" y="14233"/>
                  </a:lnTo>
                  <a:lnTo>
                    <a:pt x="3229" y="14196"/>
                  </a:lnTo>
                  <a:lnTo>
                    <a:pt x="3155" y="14196"/>
                  </a:lnTo>
                  <a:lnTo>
                    <a:pt x="3045" y="14233"/>
                  </a:lnTo>
                  <a:lnTo>
                    <a:pt x="2935" y="14380"/>
                  </a:lnTo>
                  <a:lnTo>
                    <a:pt x="2752" y="14673"/>
                  </a:lnTo>
                  <a:lnTo>
                    <a:pt x="2495" y="15077"/>
                  </a:lnTo>
                  <a:lnTo>
                    <a:pt x="2238" y="15443"/>
                  </a:lnTo>
                  <a:lnTo>
                    <a:pt x="2202" y="15553"/>
                  </a:lnTo>
                  <a:lnTo>
                    <a:pt x="1908" y="15370"/>
                  </a:lnTo>
                  <a:lnTo>
                    <a:pt x="1615" y="15187"/>
                  </a:lnTo>
                  <a:lnTo>
                    <a:pt x="1761" y="15077"/>
                  </a:lnTo>
                  <a:lnTo>
                    <a:pt x="1872" y="14967"/>
                  </a:lnTo>
                  <a:lnTo>
                    <a:pt x="2238" y="14563"/>
                  </a:lnTo>
                  <a:lnTo>
                    <a:pt x="2568" y="14196"/>
                  </a:lnTo>
                  <a:lnTo>
                    <a:pt x="2715" y="13976"/>
                  </a:lnTo>
                  <a:lnTo>
                    <a:pt x="2789" y="13756"/>
                  </a:lnTo>
                  <a:lnTo>
                    <a:pt x="2789" y="13683"/>
                  </a:lnTo>
                  <a:lnTo>
                    <a:pt x="2752" y="13609"/>
                  </a:lnTo>
                  <a:lnTo>
                    <a:pt x="2642" y="13609"/>
                  </a:lnTo>
                  <a:lnTo>
                    <a:pt x="2422" y="13719"/>
                  </a:lnTo>
                  <a:lnTo>
                    <a:pt x="2238" y="13866"/>
                  </a:lnTo>
                  <a:lnTo>
                    <a:pt x="1945" y="14233"/>
                  </a:lnTo>
                  <a:lnTo>
                    <a:pt x="1578" y="14673"/>
                  </a:lnTo>
                  <a:lnTo>
                    <a:pt x="1505" y="14820"/>
                  </a:lnTo>
                  <a:lnTo>
                    <a:pt x="1431" y="15003"/>
                  </a:lnTo>
                  <a:lnTo>
                    <a:pt x="1138" y="14636"/>
                  </a:lnTo>
                  <a:lnTo>
                    <a:pt x="1468" y="14306"/>
                  </a:lnTo>
                  <a:lnTo>
                    <a:pt x="1761" y="13939"/>
                  </a:lnTo>
                  <a:lnTo>
                    <a:pt x="2312" y="13206"/>
                  </a:lnTo>
                  <a:lnTo>
                    <a:pt x="2312" y="13132"/>
                  </a:lnTo>
                  <a:lnTo>
                    <a:pt x="2312" y="13059"/>
                  </a:lnTo>
                  <a:lnTo>
                    <a:pt x="2238" y="12949"/>
                  </a:lnTo>
                  <a:lnTo>
                    <a:pt x="2202" y="12912"/>
                  </a:lnTo>
                  <a:lnTo>
                    <a:pt x="2055" y="12912"/>
                  </a:lnTo>
                  <a:lnTo>
                    <a:pt x="1982" y="12949"/>
                  </a:lnTo>
                  <a:lnTo>
                    <a:pt x="1431" y="13646"/>
                  </a:lnTo>
                  <a:lnTo>
                    <a:pt x="1211" y="14013"/>
                  </a:lnTo>
                  <a:lnTo>
                    <a:pt x="991" y="14380"/>
                  </a:lnTo>
                  <a:lnTo>
                    <a:pt x="844" y="14050"/>
                  </a:lnTo>
                  <a:lnTo>
                    <a:pt x="698" y="13719"/>
                  </a:lnTo>
                  <a:lnTo>
                    <a:pt x="1028" y="13426"/>
                  </a:lnTo>
                  <a:lnTo>
                    <a:pt x="1358" y="13096"/>
                  </a:lnTo>
                  <a:lnTo>
                    <a:pt x="1872" y="12436"/>
                  </a:lnTo>
                  <a:lnTo>
                    <a:pt x="1908" y="12362"/>
                  </a:lnTo>
                  <a:lnTo>
                    <a:pt x="1908" y="12289"/>
                  </a:lnTo>
                  <a:lnTo>
                    <a:pt x="1872" y="12215"/>
                  </a:lnTo>
                  <a:lnTo>
                    <a:pt x="1835" y="12179"/>
                  </a:lnTo>
                  <a:lnTo>
                    <a:pt x="1761" y="12142"/>
                  </a:lnTo>
                  <a:lnTo>
                    <a:pt x="1688" y="12105"/>
                  </a:lnTo>
                  <a:lnTo>
                    <a:pt x="1615" y="12105"/>
                  </a:lnTo>
                  <a:lnTo>
                    <a:pt x="1541" y="12179"/>
                  </a:lnTo>
                  <a:lnTo>
                    <a:pt x="1065" y="12729"/>
                  </a:lnTo>
                  <a:lnTo>
                    <a:pt x="808" y="13022"/>
                  </a:lnTo>
                  <a:lnTo>
                    <a:pt x="624" y="13353"/>
                  </a:lnTo>
                  <a:lnTo>
                    <a:pt x="588" y="13206"/>
                  </a:lnTo>
                  <a:lnTo>
                    <a:pt x="551" y="12876"/>
                  </a:lnTo>
                  <a:lnTo>
                    <a:pt x="771" y="12656"/>
                  </a:lnTo>
                  <a:lnTo>
                    <a:pt x="1028" y="12399"/>
                  </a:lnTo>
                  <a:lnTo>
                    <a:pt x="1321" y="12069"/>
                  </a:lnTo>
                  <a:lnTo>
                    <a:pt x="1468" y="11885"/>
                  </a:lnTo>
                  <a:lnTo>
                    <a:pt x="1505" y="11775"/>
                  </a:lnTo>
                  <a:lnTo>
                    <a:pt x="1505" y="11665"/>
                  </a:lnTo>
                  <a:lnTo>
                    <a:pt x="1505" y="11592"/>
                  </a:lnTo>
                  <a:lnTo>
                    <a:pt x="1468" y="11555"/>
                  </a:lnTo>
                  <a:lnTo>
                    <a:pt x="1395" y="11518"/>
                  </a:lnTo>
                  <a:lnTo>
                    <a:pt x="1358" y="11555"/>
                  </a:lnTo>
                  <a:lnTo>
                    <a:pt x="1175" y="11629"/>
                  </a:lnTo>
                  <a:lnTo>
                    <a:pt x="1028" y="11775"/>
                  </a:lnTo>
                  <a:lnTo>
                    <a:pt x="771" y="12105"/>
                  </a:lnTo>
                  <a:lnTo>
                    <a:pt x="514" y="12436"/>
                  </a:lnTo>
                  <a:lnTo>
                    <a:pt x="514" y="11922"/>
                  </a:lnTo>
                  <a:lnTo>
                    <a:pt x="624" y="11812"/>
                  </a:lnTo>
                  <a:lnTo>
                    <a:pt x="734" y="11702"/>
                  </a:lnTo>
                  <a:lnTo>
                    <a:pt x="808" y="11482"/>
                  </a:lnTo>
                  <a:lnTo>
                    <a:pt x="991" y="11445"/>
                  </a:lnTo>
                  <a:lnTo>
                    <a:pt x="1138" y="11408"/>
                  </a:lnTo>
                  <a:lnTo>
                    <a:pt x="1248" y="11298"/>
                  </a:lnTo>
                  <a:lnTo>
                    <a:pt x="1358" y="11188"/>
                  </a:lnTo>
                  <a:lnTo>
                    <a:pt x="1468" y="11078"/>
                  </a:lnTo>
                  <a:lnTo>
                    <a:pt x="1505" y="10932"/>
                  </a:lnTo>
                  <a:lnTo>
                    <a:pt x="1505" y="10858"/>
                  </a:lnTo>
                  <a:lnTo>
                    <a:pt x="1505" y="10785"/>
                  </a:lnTo>
                  <a:lnTo>
                    <a:pt x="1468" y="10711"/>
                  </a:lnTo>
                  <a:lnTo>
                    <a:pt x="1395" y="10675"/>
                  </a:lnTo>
                  <a:lnTo>
                    <a:pt x="1175" y="10675"/>
                  </a:lnTo>
                  <a:lnTo>
                    <a:pt x="1101" y="10748"/>
                  </a:lnTo>
                  <a:lnTo>
                    <a:pt x="1065" y="10822"/>
                  </a:lnTo>
                  <a:lnTo>
                    <a:pt x="1028" y="10932"/>
                  </a:lnTo>
                  <a:lnTo>
                    <a:pt x="954" y="11005"/>
                  </a:lnTo>
                  <a:lnTo>
                    <a:pt x="844" y="11042"/>
                  </a:lnTo>
                  <a:lnTo>
                    <a:pt x="698" y="11078"/>
                  </a:lnTo>
                  <a:lnTo>
                    <a:pt x="881" y="10785"/>
                  </a:lnTo>
                  <a:lnTo>
                    <a:pt x="954" y="10675"/>
                  </a:lnTo>
                  <a:lnTo>
                    <a:pt x="1101" y="10565"/>
                  </a:lnTo>
                  <a:lnTo>
                    <a:pt x="1211" y="10455"/>
                  </a:lnTo>
                  <a:lnTo>
                    <a:pt x="1395" y="10418"/>
                  </a:lnTo>
                  <a:lnTo>
                    <a:pt x="1541" y="10345"/>
                  </a:lnTo>
                  <a:lnTo>
                    <a:pt x="1725" y="10345"/>
                  </a:lnTo>
                  <a:lnTo>
                    <a:pt x="2092" y="10308"/>
                  </a:lnTo>
                  <a:lnTo>
                    <a:pt x="2422" y="10271"/>
                  </a:lnTo>
                  <a:lnTo>
                    <a:pt x="2715" y="10161"/>
                  </a:lnTo>
                  <a:lnTo>
                    <a:pt x="3009" y="9978"/>
                  </a:lnTo>
                  <a:lnTo>
                    <a:pt x="3229" y="9721"/>
                  </a:lnTo>
                  <a:lnTo>
                    <a:pt x="3412" y="9464"/>
                  </a:lnTo>
                  <a:lnTo>
                    <a:pt x="3559" y="9171"/>
                  </a:lnTo>
                  <a:lnTo>
                    <a:pt x="3706" y="8841"/>
                  </a:lnTo>
                  <a:lnTo>
                    <a:pt x="3706" y="8804"/>
                  </a:lnTo>
                  <a:lnTo>
                    <a:pt x="3706" y="8767"/>
                  </a:lnTo>
                  <a:lnTo>
                    <a:pt x="3926" y="8731"/>
                  </a:lnTo>
                  <a:lnTo>
                    <a:pt x="4146" y="8657"/>
                  </a:lnTo>
                  <a:lnTo>
                    <a:pt x="4366" y="8584"/>
                  </a:lnTo>
                  <a:lnTo>
                    <a:pt x="4586" y="8547"/>
                  </a:lnTo>
                  <a:close/>
                  <a:moveTo>
                    <a:pt x="3265" y="7484"/>
                  </a:moveTo>
                  <a:lnTo>
                    <a:pt x="3009" y="7557"/>
                  </a:lnTo>
                  <a:lnTo>
                    <a:pt x="2789" y="7704"/>
                  </a:lnTo>
                  <a:lnTo>
                    <a:pt x="2568" y="7850"/>
                  </a:lnTo>
                  <a:lnTo>
                    <a:pt x="2422" y="7997"/>
                  </a:lnTo>
                  <a:lnTo>
                    <a:pt x="2275" y="8180"/>
                  </a:lnTo>
                  <a:lnTo>
                    <a:pt x="2165" y="8364"/>
                  </a:lnTo>
                  <a:lnTo>
                    <a:pt x="2092" y="8584"/>
                  </a:lnTo>
                  <a:lnTo>
                    <a:pt x="2018" y="8254"/>
                  </a:lnTo>
                  <a:lnTo>
                    <a:pt x="1945" y="7924"/>
                  </a:lnTo>
                  <a:lnTo>
                    <a:pt x="1872" y="7850"/>
                  </a:lnTo>
                  <a:lnTo>
                    <a:pt x="1835" y="7850"/>
                  </a:lnTo>
                  <a:lnTo>
                    <a:pt x="1761" y="7887"/>
                  </a:lnTo>
                  <a:lnTo>
                    <a:pt x="1688" y="7997"/>
                  </a:lnTo>
                  <a:lnTo>
                    <a:pt x="1651" y="8107"/>
                  </a:lnTo>
                  <a:lnTo>
                    <a:pt x="1615" y="8364"/>
                  </a:lnTo>
                  <a:lnTo>
                    <a:pt x="1651" y="8657"/>
                  </a:lnTo>
                  <a:lnTo>
                    <a:pt x="1725" y="8914"/>
                  </a:lnTo>
                  <a:lnTo>
                    <a:pt x="1872" y="9208"/>
                  </a:lnTo>
                  <a:lnTo>
                    <a:pt x="2055" y="9428"/>
                  </a:lnTo>
                  <a:lnTo>
                    <a:pt x="2275" y="9611"/>
                  </a:lnTo>
                  <a:lnTo>
                    <a:pt x="2495" y="9758"/>
                  </a:lnTo>
                  <a:lnTo>
                    <a:pt x="2312" y="9831"/>
                  </a:lnTo>
                  <a:lnTo>
                    <a:pt x="2128" y="9868"/>
                  </a:lnTo>
                  <a:lnTo>
                    <a:pt x="1688" y="9868"/>
                  </a:lnTo>
                  <a:lnTo>
                    <a:pt x="1468" y="9905"/>
                  </a:lnTo>
                  <a:lnTo>
                    <a:pt x="1248" y="9941"/>
                  </a:lnTo>
                  <a:lnTo>
                    <a:pt x="1065" y="10015"/>
                  </a:lnTo>
                  <a:lnTo>
                    <a:pt x="881" y="10125"/>
                  </a:lnTo>
                  <a:lnTo>
                    <a:pt x="588" y="10381"/>
                  </a:lnTo>
                  <a:lnTo>
                    <a:pt x="441" y="10528"/>
                  </a:lnTo>
                  <a:lnTo>
                    <a:pt x="331" y="10711"/>
                  </a:lnTo>
                  <a:lnTo>
                    <a:pt x="221" y="10932"/>
                  </a:lnTo>
                  <a:lnTo>
                    <a:pt x="147" y="11115"/>
                  </a:lnTo>
                  <a:lnTo>
                    <a:pt x="37" y="11592"/>
                  </a:lnTo>
                  <a:lnTo>
                    <a:pt x="1" y="12069"/>
                  </a:lnTo>
                  <a:lnTo>
                    <a:pt x="1" y="12546"/>
                  </a:lnTo>
                  <a:lnTo>
                    <a:pt x="74" y="13022"/>
                  </a:lnTo>
                  <a:lnTo>
                    <a:pt x="147" y="13463"/>
                  </a:lnTo>
                  <a:lnTo>
                    <a:pt x="258" y="13903"/>
                  </a:lnTo>
                  <a:lnTo>
                    <a:pt x="404" y="14270"/>
                  </a:lnTo>
                  <a:lnTo>
                    <a:pt x="588" y="14673"/>
                  </a:lnTo>
                  <a:lnTo>
                    <a:pt x="844" y="15040"/>
                  </a:lnTo>
                  <a:lnTo>
                    <a:pt x="1101" y="15333"/>
                  </a:lnTo>
                  <a:lnTo>
                    <a:pt x="1431" y="15627"/>
                  </a:lnTo>
                  <a:lnTo>
                    <a:pt x="1761" y="15847"/>
                  </a:lnTo>
                  <a:lnTo>
                    <a:pt x="2165" y="16030"/>
                  </a:lnTo>
                  <a:lnTo>
                    <a:pt x="2568" y="16140"/>
                  </a:lnTo>
                  <a:lnTo>
                    <a:pt x="2789" y="16177"/>
                  </a:lnTo>
                  <a:lnTo>
                    <a:pt x="3009" y="16177"/>
                  </a:lnTo>
                  <a:lnTo>
                    <a:pt x="3486" y="16140"/>
                  </a:lnTo>
                  <a:lnTo>
                    <a:pt x="3926" y="16030"/>
                  </a:lnTo>
                  <a:lnTo>
                    <a:pt x="4329" y="15884"/>
                  </a:lnTo>
                  <a:lnTo>
                    <a:pt x="4696" y="15700"/>
                  </a:lnTo>
                  <a:lnTo>
                    <a:pt x="5100" y="15517"/>
                  </a:lnTo>
                  <a:lnTo>
                    <a:pt x="5430" y="15297"/>
                  </a:lnTo>
                  <a:lnTo>
                    <a:pt x="5613" y="15150"/>
                  </a:lnTo>
                  <a:lnTo>
                    <a:pt x="5723" y="15003"/>
                  </a:lnTo>
                  <a:lnTo>
                    <a:pt x="6310" y="14490"/>
                  </a:lnTo>
                  <a:lnTo>
                    <a:pt x="6567" y="14270"/>
                  </a:lnTo>
                  <a:lnTo>
                    <a:pt x="6714" y="14160"/>
                  </a:lnTo>
                  <a:lnTo>
                    <a:pt x="6787" y="14013"/>
                  </a:lnTo>
                  <a:lnTo>
                    <a:pt x="6970" y="13683"/>
                  </a:lnTo>
                  <a:lnTo>
                    <a:pt x="7117" y="13316"/>
                  </a:lnTo>
                  <a:lnTo>
                    <a:pt x="7227" y="12949"/>
                  </a:lnTo>
                  <a:lnTo>
                    <a:pt x="7300" y="12619"/>
                  </a:lnTo>
                  <a:lnTo>
                    <a:pt x="7374" y="12252"/>
                  </a:lnTo>
                  <a:lnTo>
                    <a:pt x="7410" y="11885"/>
                  </a:lnTo>
                  <a:lnTo>
                    <a:pt x="7410" y="11518"/>
                  </a:lnTo>
                  <a:lnTo>
                    <a:pt x="7374" y="11152"/>
                  </a:lnTo>
                  <a:lnTo>
                    <a:pt x="7337" y="10785"/>
                  </a:lnTo>
                  <a:lnTo>
                    <a:pt x="7264" y="10418"/>
                  </a:lnTo>
                  <a:lnTo>
                    <a:pt x="7154" y="10125"/>
                  </a:lnTo>
                  <a:lnTo>
                    <a:pt x="7007" y="9794"/>
                  </a:lnTo>
                  <a:lnTo>
                    <a:pt x="6860" y="9538"/>
                  </a:lnTo>
                  <a:lnTo>
                    <a:pt x="6677" y="9244"/>
                  </a:lnTo>
                  <a:lnTo>
                    <a:pt x="6457" y="8987"/>
                  </a:lnTo>
                  <a:lnTo>
                    <a:pt x="6237" y="8767"/>
                  </a:lnTo>
                  <a:lnTo>
                    <a:pt x="5980" y="8584"/>
                  </a:lnTo>
                  <a:lnTo>
                    <a:pt x="5686" y="8401"/>
                  </a:lnTo>
                  <a:lnTo>
                    <a:pt x="5393" y="8291"/>
                  </a:lnTo>
                  <a:lnTo>
                    <a:pt x="5100" y="8180"/>
                  </a:lnTo>
                  <a:lnTo>
                    <a:pt x="4769" y="8144"/>
                  </a:lnTo>
                  <a:lnTo>
                    <a:pt x="4476" y="8144"/>
                  </a:lnTo>
                  <a:lnTo>
                    <a:pt x="4219" y="8180"/>
                  </a:lnTo>
                  <a:lnTo>
                    <a:pt x="3926" y="8291"/>
                  </a:lnTo>
                  <a:lnTo>
                    <a:pt x="3816" y="8364"/>
                  </a:lnTo>
                  <a:lnTo>
                    <a:pt x="3706" y="8437"/>
                  </a:lnTo>
                  <a:lnTo>
                    <a:pt x="3632" y="8547"/>
                  </a:lnTo>
                  <a:lnTo>
                    <a:pt x="3559" y="8657"/>
                  </a:lnTo>
                  <a:lnTo>
                    <a:pt x="3559" y="8694"/>
                  </a:lnTo>
                  <a:lnTo>
                    <a:pt x="3522" y="8731"/>
                  </a:lnTo>
                  <a:lnTo>
                    <a:pt x="3486" y="8767"/>
                  </a:lnTo>
                  <a:lnTo>
                    <a:pt x="3192" y="9171"/>
                  </a:lnTo>
                  <a:lnTo>
                    <a:pt x="3009" y="9354"/>
                  </a:lnTo>
                  <a:lnTo>
                    <a:pt x="2825" y="9538"/>
                  </a:lnTo>
                  <a:lnTo>
                    <a:pt x="2789" y="9464"/>
                  </a:lnTo>
                  <a:lnTo>
                    <a:pt x="2458" y="9171"/>
                  </a:lnTo>
                  <a:lnTo>
                    <a:pt x="2348" y="9024"/>
                  </a:lnTo>
                  <a:lnTo>
                    <a:pt x="2202" y="8877"/>
                  </a:lnTo>
                  <a:lnTo>
                    <a:pt x="2275" y="8877"/>
                  </a:lnTo>
                  <a:lnTo>
                    <a:pt x="2312" y="8841"/>
                  </a:lnTo>
                  <a:lnTo>
                    <a:pt x="2532" y="8841"/>
                  </a:lnTo>
                  <a:lnTo>
                    <a:pt x="2715" y="8804"/>
                  </a:lnTo>
                  <a:lnTo>
                    <a:pt x="2899" y="8731"/>
                  </a:lnTo>
                  <a:lnTo>
                    <a:pt x="3045" y="8621"/>
                  </a:lnTo>
                  <a:lnTo>
                    <a:pt x="3265" y="8474"/>
                  </a:lnTo>
                  <a:lnTo>
                    <a:pt x="3486" y="8254"/>
                  </a:lnTo>
                  <a:lnTo>
                    <a:pt x="3669" y="8034"/>
                  </a:lnTo>
                  <a:lnTo>
                    <a:pt x="3816" y="7814"/>
                  </a:lnTo>
                  <a:lnTo>
                    <a:pt x="3852" y="7740"/>
                  </a:lnTo>
                  <a:lnTo>
                    <a:pt x="3852" y="7667"/>
                  </a:lnTo>
                  <a:lnTo>
                    <a:pt x="3779" y="7557"/>
                  </a:lnTo>
                  <a:lnTo>
                    <a:pt x="3669" y="7484"/>
                  </a:lnTo>
                  <a:lnTo>
                    <a:pt x="3596" y="7484"/>
                  </a:lnTo>
                  <a:lnTo>
                    <a:pt x="3522" y="7520"/>
                  </a:lnTo>
                  <a:lnTo>
                    <a:pt x="3412" y="7484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" name="Google Shape;370;p7"/>
            <p:cNvSpPr/>
            <p:nvPr/>
          </p:nvSpPr>
          <p:spPr>
            <a:xfrm>
              <a:off x="6823375" y="1978500"/>
              <a:ext cx="365025" cy="447525"/>
            </a:xfrm>
            <a:custGeom>
              <a:avLst/>
              <a:gdLst/>
              <a:ahLst/>
              <a:cxnLst/>
              <a:rect l="l" t="t" r="r" b="b"/>
              <a:pathLst>
                <a:path w="14601" h="17901" extrusionOk="0">
                  <a:moveTo>
                    <a:pt x="10492" y="4329"/>
                  </a:moveTo>
                  <a:lnTo>
                    <a:pt x="10859" y="4769"/>
                  </a:lnTo>
                  <a:lnTo>
                    <a:pt x="10712" y="4769"/>
                  </a:lnTo>
                  <a:lnTo>
                    <a:pt x="10712" y="4696"/>
                  </a:lnTo>
                  <a:lnTo>
                    <a:pt x="10675" y="4622"/>
                  </a:lnTo>
                  <a:lnTo>
                    <a:pt x="10639" y="4622"/>
                  </a:lnTo>
                  <a:lnTo>
                    <a:pt x="10602" y="4549"/>
                  </a:lnTo>
                  <a:lnTo>
                    <a:pt x="10565" y="4512"/>
                  </a:lnTo>
                  <a:lnTo>
                    <a:pt x="10455" y="4475"/>
                  </a:lnTo>
                  <a:lnTo>
                    <a:pt x="10345" y="4512"/>
                  </a:lnTo>
                  <a:lnTo>
                    <a:pt x="10308" y="4549"/>
                  </a:lnTo>
                  <a:lnTo>
                    <a:pt x="10272" y="4622"/>
                  </a:lnTo>
                  <a:lnTo>
                    <a:pt x="10272" y="4696"/>
                  </a:lnTo>
                  <a:lnTo>
                    <a:pt x="10052" y="4622"/>
                  </a:lnTo>
                  <a:lnTo>
                    <a:pt x="10492" y="4329"/>
                  </a:lnTo>
                  <a:close/>
                  <a:moveTo>
                    <a:pt x="6897" y="3448"/>
                  </a:moveTo>
                  <a:lnTo>
                    <a:pt x="7044" y="3485"/>
                  </a:lnTo>
                  <a:lnTo>
                    <a:pt x="7227" y="3522"/>
                  </a:lnTo>
                  <a:lnTo>
                    <a:pt x="7374" y="3595"/>
                  </a:lnTo>
                  <a:lnTo>
                    <a:pt x="7484" y="3705"/>
                  </a:lnTo>
                  <a:lnTo>
                    <a:pt x="7521" y="3815"/>
                  </a:lnTo>
                  <a:lnTo>
                    <a:pt x="7521" y="3889"/>
                  </a:lnTo>
                  <a:lnTo>
                    <a:pt x="7484" y="3999"/>
                  </a:lnTo>
                  <a:lnTo>
                    <a:pt x="7447" y="4109"/>
                  </a:lnTo>
                  <a:lnTo>
                    <a:pt x="7264" y="4292"/>
                  </a:lnTo>
                  <a:lnTo>
                    <a:pt x="7154" y="4439"/>
                  </a:lnTo>
                  <a:lnTo>
                    <a:pt x="6934" y="4732"/>
                  </a:lnTo>
                  <a:lnTo>
                    <a:pt x="6714" y="4952"/>
                  </a:lnTo>
                  <a:lnTo>
                    <a:pt x="6494" y="5099"/>
                  </a:lnTo>
                  <a:lnTo>
                    <a:pt x="6384" y="5136"/>
                  </a:lnTo>
                  <a:lnTo>
                    <a:pt x="6310" y="5136"/>
                  </a:lnTo>
                  <a:lnTo>
                    <a:pt x="6237" y="5062"/>
                  </a:lnTo>
                  <a:lnTo>
                    <a:pt x="6200" y="4989"/>
                  </a:lnTo>
                  <a:lnTo>
                    <a:pt x="6163" y="4806"/>
                  </a:lnTo>
                  <a:lnTo>
                    <a:pt x="6163" y="4659"/>
                  </a:lnTo>
                  <a:lnTo>
                    <a:pt x="6163" y="4145"/>
                  </a:lnTo>
                  <a:lnTo>
                    <a:pt x="6127" y="3595"/>
                  </a:lnTo>
                  <a:lnTo>
                    <a:pt x="6273" y="3522"/>
                  </a:lnTo>
                  <a:lnTo>
                    <a:pt x="6420" y="3485"/>
                  </a:lnTo>
                  <a:lnTo>
                    <a:pt x="6567" y="3448"/>
                  </a:lnTo>
                  <a:close/>
                  <a:moveTo>
                    <a:pt x="6457" y="3118"/>
                  </a:moveTo>
                  <a:lnTo>
                    <a:pt x="6237" y="3192"/>
                  </a:lnTo>
                  <a:lnTo>
                    <a:pt x="6017" y="3265"/>
                  </a:lnTo>
                  <a:lnTo>
                    <a:pt x="5833" y="3375"/>
                  </a:lnTo>
                  <a:lnTo>
                    <a:pt x="5723" y="3558"/>
                  </a:lnTo>
                  <a:lnTo>
                    <a:pt x="5723" y="3632"/>
                  </a:lnTo>
                  <a:lnTo>
                    <a:pt x="5760" y="3668"/>
                  </a:lnTo>
                  <a:lnTo>
                    <a:pt x="5797" y="3705"/>
                  </a:lnTo>
                  <a:lnTo>
                    <a:pt x="5870" y="3705"/>
                  </a:lnTo>
                  <a:lnTo>
                    <a:pt x="5980" y="3668"/>
                  </a:lnTo>
                  <a:lnTo>
                    <a:pt x="5943" y="4219"/>
                  </a:lnTo>
                  <a:lnTo>
                    <a:pt x="5943" y="4769"/>
                  </a:lnTo>
                  <a:lnTo>
                    <a:pt x="5943" y="4952"/>
                  </a:lnTo>
                  <a:lnTo>
                    <a:pt x="5980" y="5099"/>
                  </a:lnTo>
                  <a:lnTo>
                    <a:pt x="6053" y="5209"/>
                  </a:lnTo>
                  <a:lnTo>
                    <a:pt x="6163" y="5319"/>
                  </a:lnTo>
                  <a:lnTo>
                    <a:pt x="6237" y="5393"/>
                  </a:lnTo>
                  <a:lnTo>
                    <a:pt x="6530" y="5393"/>
                  </a:lnTo>
                  <a:lnTo>
                    <a:pt x="6714" y="5282"/>
                  </a:lnTo>
                  <a:lnTo>
                    <a:pt x="6897" y="5136"/>
                  </a:lnTo>
                  <a:lnTo>
                    <a:pt x="7227" y="4806"/>
                  </a:lnTo>
                  <a:lnTo>
                    <a:pt x="7447" y="4512"/>
                  </a:lnTo>
                  <a:lnTo>
                    <a:pt x="7594" y="4329"/>
                  </a:lnTo>
                  <a:lnTo>
                    <a:pt x="7741" y="4182"/>
                  </a:lnTo>
                  <a:lnTo>
                    <a:pt x="7814" y="3962"/>
                  </a:lnTo>
                  <a:lnTo>
                    <a:pt x="7851" y="3852"/>
                  </a:lnTo>
                  <a:lnTo>
                    <a:pt x="7851" y="3742"/>
                  </a:lnTo>
                  <a:lnTo>
                    <a:pt x="7777" y="3595"/>
                  </a:lnTo>
                  <a:lnTo>
                    <a:pt x="7667" y="3448"/>
                  </a:lnTo>
                  <a:lnTo>
                    <a:pt x="7521" y="3302"/>
                  </a:lnTo>
                  <a:lnTo>
                    <a:pt x="7374" y="3228"/>
                  </a:lnTo>
                  <a:lnTo>
                    <a:pt x="7190" y="3155"/>
                  </a:lnTo>
                  <a:lnTo>
                    <a:pt x="6970" y="3118"/>
                  </a:lnTo>
                  <a:close/>
                  <a:moveTo>
                    <a:pt x="2789" y="3522"/>
                  </a:moveTo>
                  <a:lnTo>
                    <a:pt x="2935" y="3668"/>
                  </a:lnTo>
                  <a:lnTo>
                    <a:pt x="3082" y="3779"/>
                  </a:lnTo>
                  <a:lnTo>
                    <a:pt x="3449" y="3925"/>
                  </a:lnTo>
                  <a:lnTo>
                    <a:pt x="3632" y="3999"/>
                  </a:lnTo>
                  <a:lnTo>
                    <a:pt x="3669" y="4072"/>
                  </a:lnTo>
                  <a:lnTo>
                    <a:pt x="3706" y="4145"/>
                  </a:lnTo>
                  <a:lnTo>
                    <a:pt x="3706" y="4219"/>
                  </a:lnTo>
                  <a:lnTo>
                    <a:pt x="3742" y="4255"/>
                  </a:lnTo>
                  <a:lnTo>
                    <a:pt x="3779" y="4292"/>
                  </a:lnTo>
                  <a:lnTo>
                    <a:pt x="3852" y="4329"/>
                  </a:lnTo>
                  <a:lnTo>
                    <a:pt x="4036" y="4402"/>
                  </a:lnTo>
                  <a:lnTo>
                    <a:pt x="4219" y="4475"/>
                  </a:lnTo>
                  <a:lnTo>
                    <a:pt x="4403" y="4586"/>
                  </a:lnTo>
                  <a:lnTo>
                    <a:pt x="4549" y="4696"/>
                  </a:lnTo>
                  <a:lnTo>
                    <a:pt x="4843" y="5026"/>
                  </a:lnTo>
                  <a:lnTo>
                    <a:pt x="5100" y="5319"/>
                  </a:lnTo>
                  <a:lnTo>
                    <a:pt x="4770" y="5356"/>
                  </a:lnTo>
                  <a:lnTo>
                    <a:pt x="4476" y="5356"/>
                  </a:lnTo>
                  <a:lnTo>
                    <a:pt x="3816" y="5319"/>
                  </a:lnTo>
                  <a:lnTo>
                    <a:pt x="3486" y="5319"/>
                  </a:lnTo>
                  <a:lnTo>
                    <a:pt x="3156" y="5393"/>
                  </a:lnTo>
                  <a:lnTo>
                    <a:pt x="2972" y="5466"/>
                  </a:lnTo>
                  <a:lnTo>
                    <a:pt x="2789" y="5576"/>
                  </a:lnTo>
                  <a:lnTo>
                    <a:pt x="2605" y="5649"/>
                  </a:lnTo>
                  <a:lnTo>
                    <a:pt x="2495" y="5686"/>
                  </a:lnTo>
                  <a:lnTo>
                    <a:pt x="2349" y="5686"/>
                  </a:lnTo>
                  <a:lnTo>
                    <a:pt x="2312" y="5723"/>
                  </a:lnTo>
                  <a:lnTo>
                    <a:pt x="2275" y="5796"/>
                  </a:lnTo>
                  <a:lnTo>
                    <a:pt x="2275" y="5833"/>
                  </a:lnTo>
                  <a:lnTo>
                    <a:pt x="2349" y="6676"/>
                  </a:lnTo>
                  <a:lnTo>
                    <a:pt x="2128" y="6493"/>
                  </a:lnTo>
                  <a:lnTo>
                    <a:pt x="1908" y="6383"/>
                  </a:lnTo>
                  <a:lnTo>
                    <a:pt x="1908" y="6126"/>
                  </a:lnTo>
                  <a:lnTo>
                    <a:pt x="1835" y="5906"/>
                  </a:lnTo>
                  <a:lnTo>
                    <a:pt x="1725" y="5796"/>
                  </a:lnTo>
                  <a:lnTo>
                    <a:pt x="1578" y="5723"/>
                  </a:lnTo>
                  <a:lnTo>
                    <a:pt x="1285" y="5649"/>
                  </a:lnTo>
                  <a:lnTo>
                    <a:pt x="1101" y="5649"/>
                  </a:lnTo>
                  <a:lnTo>
                    <a:pt x="918" y="5686"/>
                  </a:lnTo>
                  <a:lnTo>
                    <a:pt x="918" y="5686"/>
                  </a:lnTo>
                  <a:lnTo>
                    <a:pt x="1101" y="5356"/>
                  </a:lnTo>
                  <a:lnTo>
                    <a:pt x="1285" y="5026"/>
                  </a:lnTo>
                  <a:lnTo>
                    <a:pt x="1468" y="4732"/>
                  </a:lnTo>
                  <a:lnTo>
                    <a:pt x="1688" y="4439"/>
                  </a:lnTo>
                  <a:lnTo>
                    <a:pt x="1945" y="4182"/>
                  </a:lnTo>
                  <a:lnTo>
                    <a:pt x="2202" y="3962"/>
                  </a:lnTo>
                  <a:lnTo>
                    <a:pt x="2495" y="3742"/>
                  </a:lnTo>
                  <a:lnTo>
                    <a:pt x="2789" y="3522"/>
                  </a:lnTo>
                  <a:close/>
                  <a:moveTo>
                    <a:pt x="10639" y="7520"/>
                  </a:moveTo>
                  <a:lnTo>
                    <a:pt x="11042" y="7703"/>
                  </a:lnTo>
                  <a:lnTo>
                    <a:pt x="11336" y="7850"/>
                  </a:lnTo>
                  <a:lnTo>
                    <a:pt x="11482" y="7924"/>
                  </a:lnTo>
                  <a:lnTo>
                    <a:pt x="11629" y="7960"/>
                  </a:lnTo>
                  <a:lnTo>
                    <a:pt x="11556" y="8254"/>
                  </a:lnTo>
                  <a:lnTo>
                    <a:pt x="11225" y="8107"/>
                  </a:lnTo>
                  <a:lnTo>
                    <a:pt x="10895" y="7960"/>
                  </a:lnTo>
                  <a:lnTo>
                    <a:pt x="10785" y="7887"/>
                  </a:lnTo>
                  <a:lnTo>
                    <a:pt x="10639" y="7520"/>
                  </a:lnTo>
                  <a:close/>
                  <a:moveTo>
                    <a:pt x="10272" y="8070"/>
                  </a:moveTo>
                  <a:lnTo>
                    <a:pt x="10382" y="8144"/>
                  </a:lnTo>
                  <a:lnTo>
                    <a:pt x="10529" y="8217"/>
                  </a:lnTo>
                  <a:lnTo>
                    <a:pt x="10565" y="8327"/>
                  </a:lnTo>
                  <a:lnTo>
                    <a:pt x="10602" y="8400"/>
                  </a:lnTo>
                  <a:lnTo>
                    <a:pt x="10712" y="8437"/>
                  </a:lnTo>
                  <a:lnTo>
                    <a:pt x="10932" y="8510"/>
                  </a:lnTo>
                  <a:lnTo>
                    <a:pt x="11042" y="8547"/>
                  </a:lnTo>
                  <a:lnTo>
                    <a:pt x="11042" y="8584"/>
                  </a:lnTo>
                  <a:lnTo>
                    <a:pt x="11042" y="8657"/>
                  </a:lnTo>
                  <a:lnTo>
                    <a:pt x="11079" y="8731"/>
                  </a:lnTo>
                  <a:lnTo>
                    <a:pt x="11152" y="8804"/>
                  </a:lnTo>
                  <a:lnTo>
                    <a:pt x="11336" y="8841"/>
                  </a:lnTo>
                  <a:lnTo>
                    <a:pt x="11152" y="9244"/>
                  </a:lnTo>
                  <a:lnTo>
                    <a:pt x="11079" y="9171"/>
                  </a:lnTo>
                  <a:lnTo>
                    <a:pt x="10602" y="8767"/>
                  </a:lnTo>
                  <a:lnTo>
                    <a:pt x="10602" y="8547"/>
                  </a:lnTo>
                  <a:lnTo>
                    <a:pt x="10565" y="8364"/>
                  </a:lnTo>
                  <a:lnTo>
                    <a:pt x="10492" y="8254"/>
                  </a:lnTo>
                  <a:lnTo>
                    <a:pt x="10345" y="8180"/>
                  </a:lnTo>
                  <a:lnTo>
                    <a:pt x="10272" y="8070"/>
                  </a:lnTo>
                  <a:close/>
                  <a:moveTo>
                    <a:pt x="9135" y="4806"/>
                  </a:moveTo>
                  <a:lnTo>
                    <a:pt x="9501" y="4842"/>
                  </a:lnTo>
                  <a:lnTo>
                    <a:pt x="9575" y="4879"/>
                  </a:lnTo>
                  <a:lnTo>
                    <a:pt x="9611" y="4842"/>
                  </a:lnTo>
                  <a:lnTo>
                    <a:pt x="9905" y="4916"/>
                  </a:lnTo>
                  <a:lnTo>
                    <a:pt x="10198" y="5026"/>
                  </a:lnTo>
                  <a:lnTo>
                    <a:pt x="10015" y="5246"/>
                  </a:lnTo>
                  <a:lnTo>
                    <a:pt x="10015" y="5319"/>
                  </a:lnTo>
                  <a:lnTo>
                    <a:pt x="10052" y="5393"/>
                  </a:lnTo>
                  <a:lnTo>
                    <a:pt x="10125" y="5429"/>
                  </a:lnTo>
                  <a:lnTo>
                    <a:pt x="10198" y="5429"/>
                  </a:lnTo>
                  <a:lnTo>
                    <a:pt x="10418" y="5319"/>
                  </a:lnTo>
                  <a:lnTo>
                    <a:pt x="10639" y="5246"/>
                  </a:lnTo>
                  <a:lnTo>
                    <a:pt x="10859" y="5209"/>
                  </a:lnTo>
                  <a:lnTo>
                    <a:pt x="11115" y="5172"/>
                  </a:lnTo>
                  <a:lnTo>
                    <a:pt x="11336" y="5613"/>
                  </a:lnTo>
                  <a:lnTo>
                    <a:pt x="10859" y="5723"/>
                  </a:lnTo>
                  <a:lnTo>
                    <a:pt x="10602" y="5796"/>
                  </a:lnTo>
                  <a:lnTo>
                    <a:pt x="10382" y="5906"/>
                  </a:lnTo>
                  <a:lnTo>
                    <a:pt x="10345" y="5943"/>
                  </a:lnTo>
                  <a:lnTo>
                    <a:pt x="10345" y="5979"/>
                  </a:lnTo>
                  <a:lnTo>
                    <a:pt x="10345" y="6016"/>
                  </a:lnTo>
                  <a:lnTo>
                    <a:pt x="10382" y="6053"/>
                  </a:lnTo>
                  <a:lnTo>
                    <a:pt x="10639" y="6126"/>
                  </a:lnTo>
                  <a:lnTo>
                    <a:pt x="10932" y="6126"/>
                  </a:lnTo>
                  <a:lnTo>
                    <a:pt x="11225" y="6089"/>
                  </a:lnTo>
                  <a:lnTo>
                    <a:pt x="11482" y="6016"/>
                  </a:lnTo>
                  <a:lnTo>
                    <a:pt x="11629" y="6566"/>
                  </a:lnTo>
                  <a:lnTo>
                    <a:pt x="11666" y="6640"/>
                  </a:lnTo>
                  <a:lnTo>
                    <a:pt x="11666" y="6640"/>
                  </a:lnTo>
                  <a:lnTo>
                    <a:pt x="11262" y="6530"/>
                  </a:lnTo>
                  <a:lnTo>
                    <a:pt x="10932" y="6456"/>
                  </a:lnTo>
                  <a:lnTo>
                    <a:pt x="10749" y="6420"/>
                  </a:lnTo>
                  <a:lnTo>
                    <a:pt x="10565" y="6456"/>
                  </a:lnTo>
                  <a:lnTo>
                    <a:pt x="10529" y="6456"/>
                  </a:lnTo>
                  <a:lnTo>
                    <a:pt x="10565" y="6530"/>
                  </a:lnTo>
                  <a:lnTo>
                    <a:pt x="10712" y="6640"/>
                  </a:lnTo>
                  <a:lnTo>
                    <a:pt x="10895" y="6750"/>
                  </a:lnTo>
                  <a:lnTo>
                    <a:pt x="11336" y="6933"/>
                  </a:lnTo>
                  <a:lnTo>
                    <a:pt x="11702" y="7043"/>
                  </a:lnTo>
                  <a:lnTo>
                    <a:pt x="11666" y="7593"/>
                  </a:lnTo>
                  <a:lnTo>
                    <a:pt x="11482" y="7520"/>
                  </a:lnTo>
                  <a:lnTo>
                    <a:pt x="11299" y="7447"/>
                  </a:lnTo>
                  <a:lnTo>
                    <a:pt x="10785" y="7227"/>
                  </a:lnTo>
                  <a:lnTo>
                    <a:pt x="10529" y="7153"/>
                  </a:lnTo>
                  <a:lnTo>
                    <a:pt x="10235" y="7117"/>
                  </a:lnTo>
                  <a:lnTo>
                    <a:pt x="10198" y="7117"/>
                  </a:lnTo>
                  <a:lnTo>
                    <a:pt x="10198" y="7153"/>
                  </a:lnTo>
                  <a:lnTo>
                    <a:pt x="10198" y="7190"/>
                  </a:lnTo>
                  <a:lnTo>
                    <a:pt x="10198" y="7227"/>
                  </a:lnTo>
                  <a:lnTo>
                    <a:pt x="10492" y="7410"/>
                  </a:lnTo>
                  <a:lnTo>
                    <a:pt x="10418" y="7447"/>
                  </a:lnTo>
                  <a:lnTo>
                    <a:pt x="10015" y="7593"/>
                  </a:lnTo>
                  <a:lnTo>
                    <a:pt x="9905" y="7483"/>
                  </a:lnTo>
                  <a:lnTo>
                    <a:pt x="9832" y="7447"/>
                  </a:lnTo>
                  <a:lnTo>
                    <a:pt x="9795" y="7483"/>
                  </a:lnTo>
                  <a:lnTo>
                    <a:pt x="9758" y="7520"/>
                  </a:lnTo>
                  <a:lnTo>
                    <a:pt x="9722" y="7557"/>
                  </a:lnTo>
                  <a:lnTo>
                    <a:pt x="9722" y="7703"/>
                  </a:lnTo>
                  <a:lnTo>
                    <a:pt x="9685" y="7740"/>
                  </a:lnTo>
                  <a:lnTo>
                    <a:pt x="9685" y="7813"/>
                  </a:lnTo>
                  <a:lnTo>
                    <a:pt x="9722" y="7924"/>
                  </a:lnTo>
                  <a:lnTo>
                    <a:pt x="9942" y="8180"/>
                  </a:lnTo>
                  <a:lnTo>
                    <a:pt x="9611" y="7960"/>
                  </a:lnTo>
                  <a:lnTo>
                    <a:pt x="9281" y="7777"/>
                  </a:lnTo>
                  <a:lnTo>
                    <a:pt x="9245" y="7777"/>
                  </a:lnTo>
                  <a:lnTo>
                    <a:pt x="9208" y="7813"/>
                  </a:lnTo>
                  <a:lnTo>
                    <a:pt x="9171" y="7850"/>
                  </a:lnTo>
                  <a:lnTo>
                    <a:pt x="9171" y="7924"/>
                  </a:lnTo>
                  <a:lnTo>
                    <a:pt x="9391" y="8180"/>
                  </a:lnTo>
                  <a:lnTo>
                    <a:pt x="9648" y="8437"/>
                  </a:lnTo>
                  <a:lnTo>
                    <a:pt x="10162" y="8877"/>
                  </a:lnTo>
                  <a:lnTo>
                    <a:pt x="10235" y="8951"/>
                  </a:lnTo>
                  <a:lnTo>
                    <a:pt x="10162" y="9134"/>
                  </a:lnTo>
                  <a:lnTo>
                    <a:pt x="10052" y="9317"/>
                  </a:lnTo>
                  <a:lnTo>
                    <a:pt x="9905" y="9391"/>
                  </a:lnTo>
                  <a:lnTo>
                    <a:pt x="9832" y="9354"/>
                  </a:lnTo>
                  <a:lnTo>
                    <a:pt x="9428" y="9097"/>
                  </a:lnTo>
                  <a:lnTo>
                    <a:pt x="9318" y="8914"/>
                  </a:lnTo>
                  <a:lnTo>
                    <a:pt x="9171" y="8694"/>
                  </a:lnTo>
                  <a:lnTo>
                    <a:pt x="8951" y="8547"/>
                  </a:lnTo>
                  <a:lnTo>
                    <a:pt x="8768" y="8400"/>
                  </a:lnTo>
                  <a:lnTo>
                    <a:pt x="8658" y="8290"/>
                  </a:lnTo>
                  <a:lnTo>
                    <a:pt x="8548" y="8107"/>
                  </a:lnTo>
                  <a:lnTo>
                    <a:pt x="8511" y="7887"/>
                  </a:lnTo>
                  <a:lnTo>
                    <a:pt x="8474" y="7887"/>
                  </a:lnTo>
                  <a:lnTo>
                    <a:pt x="8474" y="7777"/>
                  </a:lnTo>
                  <a:lnTo>
                    <a:pt x="8438" y="7740"/>
                  </a:lnTo>
                  <a:lnTo>
                    <a:pt x="8364" y="7740"/>
                  </a:lnTo>
                  <a:lnTo>
                    <a:pt x="7887" y="7667"/>
                  </a:lnTo>
                  <a:lnTo>
                    <a:pt x="7374" y="7630"/>
                  </a:lnTo>
                  <a:lnTo>
                    <a:pt x="7117" y="7630"/>
                  </a:lnTo>
                  <a:lnTo>
                    <a:pt x="6860" y="7667"/>
                  </a:lnTo>
                  <a:lnTo>
                    <a:pt x="6640" y="7740"/>
                  </a:lnTo>
                  <a:lnTo>
                    <a:pt x="6457" y="7887"/>
                  </a:lnTo>
                  <a:lnTo>
                    <a:pt x="6384" y="7777"/>
                  </a:lnTo>
                  <a:lnTo>
                    <a:pt x="6347" y="7703"/>
                  </a:lnTo>
                  <a:lnTo>
                    <a:pt x="6384" y="7630"/>
                  </a:lnTo>
                  <a:lnTo>
                    <a:pt x="6420" y="7557"/>
                  </a:lnTo>
                  <a:lnTo>
                    <a:pt x="6604" y="7410"/>
                  </a:lnTo>
                  <a:lnTo>
                    <a:pt x="6787" y="7337"/>
                  </a:lnTo>
                  <a:lnTo>
                    <a:pt x="7080" y="7300"/>
                  </a:lnTo>
                  <a:lnTo>
                    <a:pt x="7374" y="7227"/>
                  </a:lnTo>
                  <a:lnTo>
                    <a:pt x="7521" y="7153"/>
                  </a:lnTo>
                  <a:lnTo>
                    <a:pt x="7704" y="7006"/>
                  </a:lnTo>
                  <a:lnTo>
                    <a:pt x="7741" y="6896"/>
                  </a:lnTo>
                  <a:lnTo>
                    <a:pt x="7777" y="6823"/>
                  </a:lnTo>
                  <a:lnTo>
                    <a:pt x="7741" y="6750"/>
                  </a:lnTo>
                  <a:lnTo>
                    <a:pt x="7667" y="6676"/>
                  </a:lnTo>
                  <a:lnTo>
                    <a:pt x="7594" y="6603"/>
                  </a:lnTo>
                  <a:lnTo>
                    <a:pt x="7484" y="6603"/>
                  </a:lnTo>
                  <a:lnTo>
                    <a:pt x="7227" y="6640"/>
                  </a:lnTo>
                  <a:lnTo>
                    <a:pt x="7007" y="6713"/>
                  </a:lnTo>
                  <a:lnTo>
                    <a:pt x="6787" y="6786"/>
                  </a:lnTo>
                  <a:lnTo>
                    <a:pt x="6714" y="6786"/>
                  </a:lnTo>
                  <a:lnTo>
                    <a:pt x="6640" y="6750"/>
                  </a:lnTo>
                  <a:lnTo>
                    <a:pt x="6640" y="6676"/>
                  </a:lnTo>
                  <a:lnTo>
                    <a:pt x="6677" y="6603"/>
                  </a:lnTo>
                  <a:lnTo>
                    <a:pt x="6750" y="6456"/>
                  </a:lnTo>
                  <a:lnTo>
                    <a:pt x="6824" y="6346"/>
                  </a:lnTo>
                  <a:lnTo>
                    <a:pt x="7080" y="6199"/>
                  </a:lnTo>
                  <a:lnTo>
                    <a:pt x="7337" y="6016"/>
                  </a:lnTo>
                  <a:lnTo>
                    <a:pt x="7704" y="5759"/>
                  </a:lnTo>
                  <a:lnTo>
                    <a:pt x="8108" y="5466"/>
                  </a:lnTo>
                  <a:lnTo>
                    <a:pt x="8181" y="5539"/>
                  </a:lnTo>
                  <a:lnTo>
                    <a:pt x="8218" y="5539"/>
                  </a:lnTo>
                  <a:lnTo>
                    <a:pt x="8254" y="5503"/>
                  </a:lnTo>
                  <a:lnTo>
                    <a:pt x="8511" y="5172"/>
                  </a:lnTo>
                  <a:lnTo>
                    <a:pt x="8731" y="4806"/>
                  </a:lnTo>
                  <a:close/>
                  <a:moveTo>
                    <a:pt x="10492" y="9171"/>
                  </a:moveTo>
                  <a:lnTo>
                    <a:pt x="10749" y="9391"/>
                  </a:lnTo>
                  <a:lnTo>
                    <a:pt x="10969" y="9611"/>
                  </a:lnTo>
                  <a:lnTo>
                    <a:pt x="10675" y="10124"/>
                  </a:lnTo>
                  <a:lnTo>
                    <a:pt x="10602" y="10198"/>
                  </a:lnTo>
                  <a:lnTo>
                    <a:pt x="10565" y="10161"/>
                  </a:lnTo>
                  <a:lnTo>
                    <a:pt x="10529" y="10088"/>
                  </a:lnTo>
                  <a:lnTo>
                    <a:pt x="10418" y="9941"/>
                  </a:lnTo>
                  <a:lnTo>
                    <a:pt x="10308" y="9758"/>
                  </a:lnTo>
                  <a:lnTo>
                    <a:pt x="10162" y="9611"/>
                  </a:lnTo>
                  <a:lnTo>
                    <a:pt x="10272" y="9501"/>
                  </a:lnTo>
                  <a:lnTo>
                    <a:pt x="10345" y="9427"/>
                  </a:lnTo>
                  <a:lnTo>
                    <a:pt x="10492" y="9171"/>
                  </a:lnTo>
                  <a:close/>
                  <a:moveTo>
                    <a:pt x="551" y="7300"/>
                  </a:moveTo>
                  <a:lnTo>
                    <a:pt x="808" y="7483"/>
                  </a:lnTo>
                  <a:lnTo>
                    <a:pt x="991" y="7703"/>
                  </a:lnTo>
                  <a:lnTo>
                    <a:pt x="1211" y="7924"/>
                  </a:lnTo>
                  <a:lnTo>
                    <a:pt x="1431" y="8144"/>
                  </a:lnTo>
                  <a:lnTo>
                    <a:pt x="1982" y="8584"/>
                  </a:lnTo>
                  <a:lnTo>
                    <a:pt x="2238" y="8841"/>
                  </a:lnTo>
                  <a:lnTo>
                    <a:pt x="2349" y="8987"/>
                  </a:lnTo>
                  <a:lnTo>
                    <a:pt x="2422" y="9134"/>
                  </a:lnTo>
                  <a:lnTo>
                    <a:pt x="2202" y="9281"/>
                  </a:lnTo>
                  <a:lnTo>
                    <a:pt x="2018" y="9464"/>
                  </a:lnTo>
                  <a:lnTo>
                    <a:pt x="1872" y="9684"/>
                  </a:lnTo>
                  <a:lnTo>
                    <a:pt x="1762" y="9978"/>
                  </a:lnTo>
                  <a:lnTo>
                    <a:pt x="1725" y="10344"/>
                  </a:lnTo>
                  <a:lnTo>
                    <a:pt x="1762" y="10675"/>
                  </a:lnTo>
                  <a:lnTo>
                    <a:pt x="1908" y="11408"/>
                  </a:lnTo>
                  <a:lnTo>
                    <a:pt x="1542" y="10968"/>
                  </a:lnTo>
                  <a:lnTo>
                    <a:pt x="1248" y="10528"/>
                  </a:lnTo>
                  <a:lnTo>
                    <a:pt x="991" y="10014"/>
                  </a:lnTo>
                  <a:lnTo>
                    <a:pt x="808" y="9501"/>
                  </a:lnTo>
                  <a:lnTo>
                    <a:pt x="661" y="8951"/>
                  </a:lnTo>
                  <a:lnTo>
                    <a:pt x="551" y="8400"/>
                  </a:lnTo>
                  <a:lnTo>
                    <a:pt x="514" y="7850"/>
                  </a:lnTo>
                  <a:lnTo>
                    <a:pt x="551" y="7300"/>
                  </a:lnTo>
                  <a:close/>
                  <a:moveTo>
                    <a:pt x="6897" y="8620"/>
                  </a:moveTo>
                  <a:lnTo>
                    <a:pt x="6934" y="8694"/>
                  </a:lnTo>
                  <a:lnTo>
                    <a:pt x="7007" y="8731"/>
                  </a:lnTo>
                  <a:lnTo>
                    <a:pt x="7264" y="8877"/>
                  </a:lnTo>
                  <a:lnTo>
                    <a:pt x="7484" y="9024"/>
                  </a:lnTo>
                  <a:lnTo>
                    <a:pt x="7704" y="9207"/>
                  </a:lnTo>
                  <a:lnTo>
                    <a:pt x="7887" y="9427"/>
                  </a:lnTo>
                  <a:lnTo>
                    <a:pt x="8034" y="9648"/>
                  </a:lnTo>
                  <a:lnTo>
                    <a:pt x="8181" y="9904"/>
                  </a:lnTo>
                  <a:lnTo>
                    <a:pt x="8254" y="10161"/>
                  </a:lnTo>
                  <a:lnTo>
                    <a:pt x="8254" y="10418"/>
                  </a:lnTo>
                  <a:lnTo>
                    <a:pt x="8218" y="10638"/>
                  </a:lnTo>
                  <a:lnTo>
                    <a:pt x="7704" y="10088"/>
                  </a:lnTo>
                  <a:lnTo>
                    <a:pt x="7154" y="9611"/>
                  </a:lnTo>
                  <a:lnTo>
                    <a:pt x="7080" y="9611"/>
                  </a:lnTo>
                  <a:lnTo>
                    <a:pt x="7044" y="9648"/>
                  </a:lnTo>
                  <a:lnTo>
                    <a:pt x="7080" y="9684"/>
                  </a:lnTo>
                  <a:lnTo>
                    <a:pt x="7557" y="10344"/>
                  </a:lnTo>
                  <a:lnTo>
                    <a:pt x="8071" y="10968"/>
                  </a:lnTo>
                  <a:lnTo>
                    <a:pt x="7887" y="11188"/>
                  </a:lnTo>
                  <a:lnTo>
                    <a:pt x="7741" y="11408"/>
                  </a:lnTo>
                  <a:lnTo>
                    <a:pt x="7521" y="11628"/>
                  </a:lnTo>
                  <a:lnTo>
                    <a:pt x="7227" y="11372"/>
                  </a:lnTo>
                  <a:lnTo>
                    <a:pt x="6860" y="11005"/>
                  </a:lnTo>
                  <a:lnTo>
                    <a:pt x="6787" y="10748"/>
                  </a:lnTo>
                  <a:lnTo>
                    <a:pt x="6750" y="10491"/>
                  </a:lnTo>
                  <a:lnTo>
                    <a:pt x="6640" y="10234"/>
                  </a:lnTo>
                  <a:lnTo>
                    <a:pt x="6530" y="9978"/>
                  </a:lnTo>
                  <a:lnTo>
                    <a:pt x="6457" y="9868"/>
                  </a:lnTo>
                  <a:lnTo>
                    <a:pt x="6310" y="9868"/>
                  </a:lnTo>
                  <a:lnTo>
                    <a:pt x="5870" y="10014"/>
                  </a:lnTo>
                  <a:lnTo>
                    <a:pt x="5650" y="10088"/>
                  </a:lnTo>
                  <a:lnTo>
                    <a:pt x="5577" y="10088"/>
                  </a:lnTo>
                  <a:lnTo>
                    <a:pt x="5466" y="10014"/>
                  </a:lnTo>
                  <a:lnTo>
                    <a:pt x="5210" y="9904"/>
                  </a:lnTo>
                  <a:lnTo>
                    <a:pt x="5026" y="9758"/>
                  </a:lnTo>
                  <a:lnTo>
                    <a:pt x="4953" y="9648"/>
                  </a:lnTo>
                  <a:lnTo>
                    <a:pt x="4880" y="9538"/>
                  </a:lnTo>
                  <a:lnTo>
                    <a:pt x="4843" y="9427"/>
                  </a:lnTo>
                  <a:lnTo>
                    <a:pt x="4843" y="9281"/>
                  </a:lnTo>
                  <a:lnTo>
                    <a:pt x="4880" y="9134"/>
                  </a:lnTo>
                  <a:lnTo>
                    <a:pt x="4953" y="8987"/>
                  </a:lnTo>
                  <a:lnTo>
                    <a:pt x="5063" y="8877"/>
                  </a:lnTo>
                  <a:lnTo>
                    <a:pt x="5210" y="8804"/>
                  </a:lnTo>
                  <a:lnTo>
                    <a:pt x="5577" y="8694"/>
                  </a:lnTo>
                  <a:lnTo>
                    <a:pt x="5870" y="8657"/>
                  </a:lnTo>
                  <a:lnTo>
                    <a:pt x="6384" y="8657"/>
                  </a:lnTo>
                  <a:lnTo>
                    <a:pt x="6897" y="8620"/>
                  </a:lnTo>
                  <a:close/>
                  <a:moveTo>
                    <a:pt x="8621" y="10088"/>
                  </a:moveTo>
                  <a:lnTo>
                    <a:pt x="9355" y="10565"/>
                  </a:lnTo>
                  <a:lnTo>
                    <a:pt x="9501" y="10711"/>
                  </a:lnTo>
                  <a:lnTo>
                    <a:pt x="9648" y="10858"/>
                  </a:lnTo>
                  <a:lnTo>
                    <a:pt x="9758" y="11005"/>
                  </a:lnTo>
                  <a:lnTo>
                    <a:pt x="9868" y="11151"/>
                  </a:lnTo>
                  <a:lnTo>
                    <a:pt x="9355" y="11628"/>
                  </a:lnTo>
                  <a:lnTo>
                    <a:pt x="9318" y="11592"/>
                  </a:lnTo>
                  <a:lnTo>
                    <a:pt x="9208" y="11482"/>
                  </a:lnTo>
                  <a:lnTo>
                    <a:pt x="9061" y="11408"/>
                  </a:lnTo>
                  <a:lnTo>
                    <a:pt x="8878" y="11298"/>
                  </a:lnTo>
                  <a:lnTo>
                    <a:pt x="8768" y="11188"/>
                  </a:lnTo>
                  <a:lnTo>
                    <a:pt x="8511" y="10931"/>
                  </a:lnTo>
                  <a:lnTo>
                    <a:pt x="8548" y="10821"/>
                  </a:lnTo>
                  <a:lnTo>
                    <a:pt x="8621" y="10638"/>
                  </a:lnTo>
                  <a:lnTo>
                    <a:pt x="8658" y="10455"/>
                  </a:lnTo>
                  <a:lnTo>
                    <a:pt x="8658" y="10271"/>
                  </a:lnTo>
                  <a:lnTo>
                    <a:pt x="8621" y="10088"/>
                  </a:lnTo>
                  <a:close/>
                  <a:moveTo>
                    <a:pt x="6860" y="11555"/>
                  </a:moveTo>
                  <a:lnTo>
                    <a:pt x="7190" y="11885"/>
                  </a:lnTo>
                  <a:lnTo>
                    <a:pt x="7007" y="11958"/>
                  </a:lnTo>
                  <a:lnTo>
                    <a:pt x="6897" y="11958"/>
                  </a:lnTo>
                  <a:lnTo>
                    <a:pt x="6787" y="11922"/>
                  </a:lnTo>
                  <a:lnTo>
                    <a:pt x="6860" y="11555"/>
                  </a:lnTo>
                  <a:close/>
                  <a:moveTo>
                    <a:pt x="8328" y="11262"/>
                  </a:moveTo>
                  <a:lnTo>
                    <a:pt x="8474" y="11445"/>
                  </a:lnTo>
                  <a:lnTo>
                    <a:pt x="8658" y="11628"/>
                  </a:lnTo>
                  <a:lnTo>
                    <a:pt x="8878" y="11775"/>
                  </a:lnTo>
                  <a:lnTo>
                    <a:pt x="8988" y="11812"/>
                  </a:lnTo>
                  <a:lnTo>
                    <a:pt x="9098" y="11848"/>
                  </a:lnTo>
                  <a:lnTo>
                    <a:pt x="8731" y="12105"/>
                  </a:lnTo>
                  <a:lnTo>
                    <a:pt x="8328" y="12325"/>
                  </a:lnTo>
                  <a:lnTo>
                    <a:pt x="8291" y="12289"/>
                  </a:lnTo>
                  <a:lnTo>
                    <a:pt x="7814" y="11885"/>
                  </a:lnTo>
                  <a:lnTo>
                    <a:pt x="8071" y="11592"/>
                  </a:lnTo>
                  <a:lnTo>
                    <a:pt x="8328" y="11262"/>
                  </a:lnTo>
                  <a:close/>
                  <a:moveTo>
                    <a:pt x="6970" y="2678"/>
                  </a:moveTo>
                  <a:lnTo>
                    <a:pt x="7374" y="2715"/>
                  </a:lnTo>
                  <a:lnTo>
                    <a:pt x="7777" y="2788"/>
                  </a:lnTo>
                  <a:lnTo>
                    <a:pt x="8181" y="2898"/>
                  </a:lnTo>
                  <a:lnTo>
                    <a:pt x="8548" y="3008"/>
                  </a:lnTo>
                  <a:lnTo>
                    <a:pt x="8915" y="3192"/>
                  </a:lnTo>
                  <a:lnTo>
                    <a:pt x="9281" y="3375"/>
                  </a:lnTo>
                  <a:lnTo>
                    <a:pt x="9611" y="3595"/>
                  </a:lnTo>
                  <a:lnTo>
                    <a:pt x="9501" y="3632"/>
                  </a:lnTo>
                  <a:lnTo>
                    <a:pt x="9281" y="3815"/>
                  </a:lnTo>
                  <a:lnTo>
                    <a:pt x="9171" y="3925"/>
                  </a:lnTo>
                  <a:lnTo>
                    <a:pt x="9061" y="4035"/>
                  </a:lnTo>
                  <a:lnTo>
                    <a:pt x="9061" y="4072"/>
                  </a:lnTo>
                  <a:lnTo>
                    <a:pt x="9061" y="4109"/>
                  </a:lnTo>
                  <a:lnTo>
                    <a:pt x="9135" y="4109"/>
                  </a:lnTo>
                  <a:lnTo>
                    <a:pt x="9245" y="4072"/>
                  </a:lnTo>
                  <a:lnTo>
                    <a:pt x="9355" y="4072"/>
                  </a:lnTo>
                  <a:lnTo>
                    <a:pt x="9685" y="3925"/>
                  </a:lnTo>
                  <a:lnTo>
                    <a:pt x="9905" y="3815"/>
                  </a:lnTo>
                  <a:lnTo>
                    <a:pt x="10198" y="4035"/>
                  </a:lnTo>
                  <a:lnTo>
                    <a:pt x="9905" y="4255"/>
                  </a:lnTo>
                  <a:lnTo>
                    <a:pt x="9611" y="4512"/>
                  </a:lnTo>
                  <a:lnTo>
                    <a:pt x="9281" y="4475"/>
                  </a:lnTo>
                  <a:lnTo>
                    <a:pt x="8731" y="4475"/>
                  </a:lnTo>
                  <a:lnTo>
                    <a:pt x="8584" y="4512"/>
                  </a:lnTo>
                  <a:lnTo>
                    <a:pt x="8548" y="4549"/>
                  </a:lnTo>
                  <a:lnTo>
                    <a:pt x="8511" y="4622"/>
                  </a:lnTo>
                  <a:lnTo>
                    <a:pt x="8328" y="4989"/>
                  </a:lnTo>
                  <a:lnTo>
                    <a:pt x="8108" y="5356"/>
                  </a:lnTo>
                  <a:lnTo>
                    <a:pt x="7851" y="5466"/>
                  </a:lnTo>
                  <a:lnTo>
                    <a:pt x="7594" y="5613"/>
                  </a:lnTo>
                  <a:lnTo>
                    <a:pt x="7117" y="5906"/>
                  </a:lnTo>
                  <a:lnTo>
                    <a:pt x="6714" y="6163"/>
                  </a:lnTo>
                  <a:lnTo>
                    <a:pt x="6530" y="6310"/>
                  </a:lnTo>
                  <a:lnTo>
                    <a:pt x="6457" y="6383"/>
                  </a:lnTo>
                  <a:lnTo>
                    <a:pt x="6420" y="6493"/>
                  </a:lnTo>
                  <a:lnTo>
                    <a:pt x="6384" y="6676"/>
                  </a:lnTo>
                  <a:lnTo>
                    <a:pt x="6420" y="6786"/>
                  </a:lnTo>
                  <a:lnTo>
                    <a:pt x="6457" y="6896"/>
                  </a:lnTo>
                  <a:lnTo>
                    <a:pt x="6567" y="6970"/>
                  </a:lnTo>
                  <a:lnTo>
                    <a:pt x="6677" y="6970"/>
                  </a:lnTo>
                  <a:lnTo>
                    <a:pt x="6824" y="7006"/>
                  </a:lnTo>
                  <a:lnTo>
                    <a:pt x="7117" y="6933"/>
                  </a:lnTo>
                  <a:lnTo>
                    <a:pt x="7301" y="6860"/>
                  </a:lnTo>
                  <a:lnTo>
                    <a:pt x="7447" y="6823"/>
                  </a:lnTo>
                  <a:lnTo>
                    <a:pt x="7484" y="6860"/>
                  </a:lnTo>
                  <a:lnTo>
                    <a:pt x="7411" y="6896"/>
                  </a:lnTo>
                  <a:lnTo>
                    <a:pt x="7227" y="7006"/>
                  </a:lnTo>
                  <a:lnTo>
                    <a:pt x="6860" y="7080"/>
                  </a:lnTo>
                  <a:lnTo>
                    <a:pt x="6530" y="7153"/>
                  </a:lnTo>
                  <a:lnTo>
                    <a:pt x="6347" y="7227"/>
                  </a:lnTo>
                  <a:lnTo>
                    <a:pt x="6237" y="7337"/>
                  </a:lnTo>
                  <a:lnTo>
                    <a:pt x="6163" y="7483"/>
                  </a:lnTo>
                  <a:lnTo>
                    <a:pt x="6127" y="7630"/>
                  </a:lnTo>
                  <a:lnTo>
                    <a:pt x="6127" y="7777"/>
                  </a:lnTo>
                  <a:lnTo>
                    <a:pt x="6163" y="7924"/>
                  </a:lnTo>
                  <a:lnTo>
                    <a:pt x="6237" y="8070"/>
                  </a:lnTo>
                  <a:lnTo>
                    <a:pt x="6384" y="8180"/>
                  </a:lnTo>
                  <a:lnTo>
                    <a:pt x="6494" y="8180"/>
                  </a:lnTo>
                  <a:lnTo>
                    <a:pt x="6567" y="8144"/>
                  </a:lnTo>
                  <a:lnTo>
                    <a:pt x="6640" y="8070"/>
                  </a:lnTo>
                  <a:lnTo>
                    <a:pt x="6714" y="7997"/>
                  </a:lnTo>
                  <a:lnTo>
                    <a:pt x="6897" y="7924"/>
                  </a:lnTo>
                  <a:lnTo>
                    <a:pt x="7337" y="7924"/>
                  </a:lnTo>
                  <a:lnTo>
                    <a:pt x="8328" y="7997"/>
                  </a:lnTo>
                  <a:lnTo>
                    <a:pt x="8328" y="8144"/>
                  </a:lnTo>
                  <a:lnTo>
                    <a:pt x="8364" y="8327"/>
                  </a:lnTo>
                  <a:lnTo>
                    <a:pt x="8438" y="8474"/>
                  </a:lnTo>
                  <a:lnTo>
                    <a:pt x="8548" y="8584"/>
                  </a:lnTo>
                  <a:lnTo>
                    <a:pt x="8768" y="8767"/>
                  </a:lnTo>
                  <a:lnTo>
                    <a:pt x="8548" y="8694"/>
                  </a:lnTo>
                  <a:lnTo>
                    <a:pt x="8328" y="8657"/>
                  </a:lnTo>
                  <a:lnTo>
                    <a:pt x="8291" y="8657"/>
                  </a:lnTo>
                  <a:lnTo>
                    <a:pt x="8291" y="8731"/>
                  </a:lnTo>
                  <a:lnTo>
                    <a:pt x="8511" y="8951"/>
                  </a:lnTo>
                  <a:lnTo>
                    <a:pt x="8768" y="9171"/>
                  </a:lnTo>
                  <a:lnTo>
                    <a:pt x="9355" y="9501"/>
                  </a:lnTo>
                  <a:lnTo>
                    <a:pt x="9428" y="9574"/>
                  </a:lnTo>
                  <a:lnTo>
                    <a:pt x="9538" y="9648"/>
                  </a:lnTo>
                  <a:lnTo>
                    <a:pt x="9648" y="9684"/>
                  </a:lnTo>
                  <a:lnTo>
                    <a:pt x="9795" y="9794"/>
                  </a:lnTo>
                  <a:lnTo>
                    <a:pt x="9942" y="9941"/>
                  </a:lnTo>
                  <a:lnTo>
                    <a:pt x="10125" y="10198"/>
                  </a:lnTo>
                  <a:lnTo>
                    <a:pt x="10272" y="10344"/>
                  </a:lnTo>
                  <a:lnTo>
                    <a:pt x="10418" y="10491"/>
                  </a:lnTo>
                  <a:lnTo>
                    <a:pt x="10125" y="10858"/>
                  </a:lnTo>
                  <a:lnTo>
                    <a:pt x="9978" y="10638"/>
                  </a:lnTo>
                  <a:lnTo>
                    <a:pt x="9795" y="10455"/>
                  </a:lnTo>
                  <a:lnTo>
                    <a:pt x="9428" y="10161"/>
                  </a:lnTo>
                  <a:lnTo>
                    <a:pt x="8988" y="9904"/>
                  </a:lnTo>
                  <a:lnTo>
                    <a:pt x="8401" y="9501"/>
                  </a:lnTo>
                  <a:lnTo>
                    <a:pt x="8144" y="9171"/>
                  </a:lnTo>
                  <a:lnTo>
                    <a:pt x="7851" y="8877"/>
                  </a:lnTo>
                  <a:lnTo>
                    <a:pt x="7557" y="8657"/>
                  </a:lnTo>
                  <a:lnTo>
                    <a:pt x="7227" y="8437"/>
                  </a:lnTo>
                  <a:lnTo>
                    <a:pt x="7190" y="8437"/>
                  </a:lnTo>
                  <a:lnTo>
                    <a:pt x="7190" y="8400"/>
                  </a:lnTo>
                  <a:lnTo>
                    <a:pt x="7154" y="8400"/>
                  </a:lnTo>
                  <a:lnTo>
                    <a:pt x="7044" y="8364"/>
                  </a:lnTo>
                  <a:lnTo>
                    <a:pt x="6677" y="8327"/>
                  </a:lnTo>
                  <a:lnTo>
                    <a:pt x="6273" y="8290"/>
                  </a:lnTo>
                  <a:lnTo>
                    <a:pt x="5870" y="8327"/>
                  </a:lnTo>
                  <a:lnTo>
                    <a:pt x="5466" y="8364"/>
                  </a:lnTo>
                  <a:lnTo>
                    <a:pt x="5173" y="8437"/>
                  </a:lnTo>
                  <a:lnTo>
                    <a:pt x="4990" y="8510"/>
                  </a:lnTo>
                  <a:lnTo>
                    <a:pt x="4843" y="8620"/>
                  </a:lnTo>
                  <a:lnTo>
                    <a:pt x="4733" y="8731"/>
                  </a:lnTo>
                  <a:lnTo>
                    <a:pt x="4623" y="8841"/>
                  </a:lnTo>
                  <a:lnTo>
                    <a:pt x="4549" y="8987"/>
                  </a:lnTo>
                  <a:lnTo>
                    <a:pt x="4476" y="9171"/>
                  </a:lnTo>
                  <a:lnTo>
                    <a:pt x="4476" y="9317"/>
                  </a:lnTo>
                  <a:lnTo>
                    <a:pt x="4476" y="9464"/>
                  </a:lnTo>
                  <a:lnTo>
                    <a:pt x="4513" y="9611"/>
                  </a:lnTo>
                  <a:lnTo>
                    <a:pt x="4549" y="9721"/>
                  </a:lnTo>
                  <a:lnTo>
                    <a:pt x="4733" y="9978"/>
                  </a:lnTo>
                  <a:lnTo>
                    <a:pt x="4953" y="10161"/>
                  </a:lnTo>
                  <a:lnTo>
                    <a:pt x="5246" y="10344"/>
                  </a:lnTo>
                  <a:lnTo>
                    <a:pt x="5577" y="10491"/>
                  </a:lnTo>
                  <a:lnTo>
                    <a:pt x="5687" y="10491"/>
                  </a:lnTo>
                  <a:lnTo>
                    <a:pt x="5797" y="10418"/>
                  </a:lnTo>
                  <a:lnTo>
                    <a:pt x="6090" y="10308"/>
                  </a:lnTo>
                  <a:lnTo>
                    <a:pt x="6090" y="10418"/>
                  </a:lnTo>
                  <a:lnTo>
                    <a:pt x="6090" y="10528"/>
                  </a:lnTo>
                  <a:lnTo>
                    <a:pt x="6163" y="10785"/>
                  </a:lnTo>
                  <a:lnTo>
                    <a:pt x="6310" y="10968"/>
                  </a:lnTo>
                  <a:lnTo>
                    <a:pt x="6494" y="11188"/>
                  </a:lnTo>
                  <a:lnTo>
                    <a:pt x="6494" y="11592"/>
                  </a:lnTo>
                  <a:lnTo>
                    <a:pt x="6420" y="11958"/>
                  </a:lnTo>
                  <a:lnTo>
                    <a:pt x="6384" y="12105"/>
                  </a:lnTo>
                  <a:lnTo>
                    <a:pt x="6420" y="12142"/>
                  </a:lnTo>
                  <a:lnTo>
                    <a:pt x="6457" y="12179"/>
                  </a:lnTo>
                  <a:lnTo>
                    <a:pt x="6714" y="12289"/>
                  </a:lnTo>
                  <a:lnTo>
                    <a:pt x="6970" y="12325"/>
                  </a:lnTo>
                  <a:lnTo>
                    <a:pt x="7227" y="12252"/>
                  </a:lnTo>
                  <a:lnTo>
                    <a:pt x="7447" y="12142"/>
                  </a:lnTo>
                  <a:lnTo>
                    <a:pt x="7924" y="12509"/>
                  </a:lnTo>
                  <a:lnTo>
                    <a:pt x="7484" y="12655"/>
                  </a:lnTo>
                  <a:lnTo>
                    <a:pt x="7044" y="12802"/>
                  </a:lnTo>
                  <a:lnTo>
                    <a:pt x="6714" y="12876"/>
                  </a:lnTo>
                  <a:lnTo>
                    <a:pt x="6604" y="12765"/>
                  </a:lnTo>
                  <a:lnTo>
                    <a:pt x="6494" y="12582"/>
                  </a:lnTo>
                  <a:lnTo>
                    <a:pt x="6310" y="12289"/>
                  </a:lnTo>
                  <a:lnTo>
                    <a:pt x="6090" y="12032"/>
                  </a:lnTo>
                  <a:lnTo>
                    <a:pt x="5870" y="11812"/>
                  </a:lnTo>
                  <a:lnTo>
                    <a:pt x="5466" y="11372"/>
                  </a:lnTo>
                  <a:lnTo>
                    <a:pt x="5100" y="10895"/>
                  </a:lnTo>
                  <a:lnTo>
                    <a:pt x="5063" y="10858"/>
                  </a:lnTo>
                  <a:lnTo>
                    <a:pt x="4990" y="10858"/>
                  </a:lnTo>
                  <a:lnTo>
                    <a:pt x="4953" y="10895"/>
                  </a:lnTo>
                  <a:lnTo>
                    <a:pt x="4953" y="10931"/>
                  </a:lnTo>
                  <a:lnTo>
                    <a:pt x="4953" y="11151"/>
                  </a:lnTo>
                  <a:lnTo>
                    <a:pt x="5026" y="11335"/>
                  </a:lnTo>
                  <a:lnTo>
                    <a:pt x="5100" y="11518"/>
                  </a:lnTo>
                  <a:lnTo>
                    <a:pt x="5246" y="11702"/>
                  </a:lnTo>
                  <a:lnTo>
                    <a:pt x="5540" y="12032"/>
                  </a:lnTo>
                  <a:lnTo>
                    <a:pt x="5833" y="12325"/>
                  </a:lnTo>
                  <a:lnTo>
                    <a:pt x="6017" y="12582"/>
                  </a:lnTo>
                  <a:lnTo>
                    <a:pt x="6200" y="12912"/>
                  </a:lnTo>
                  <a:lnTo>
                    <a:pt x="5650" y="12949"/>
                  </a:lnTo>
                  <a:lnTo>
                    <a:pt x="5026" y="12362"/>
                  </a:lnTo>
                  <a:lnTo>
                    <a:pt x="4659" y="11995"/>
                  </a:lnTo>
                  <a:lnTo>
                    <a:pt x="4513" y="11812"/>
                  </a:lnTo>
                  <a:lnTo>
                    <a:pt x="4439" y="11555"/>
                  </a:lnTo>
                  <a:lnTo>
                    <a:pt x="4403" y="11518"/>
                  </a:lnTo>
                  <a:lnTo>
                    <a:pt x="4329" y="11482"/>
                  </a:lnTo>
                  <a:lnTo>
                    <a:pt x="4256" y="11482"/>
                  </a:lnTo>
                  <a:lnTo>
                    <a:pt x="4219" y="11555"/>
                  </a:lnTo>
                  <a:lnTo>
                    <a:pt x="4219" y="11665"/>
                  </a:lnTo>
                  <a:lnTo>
                    <a:pt x="4219" y="11812"/>
                  </a:lnTo>
                  <a:lnTo>
                    <a:pt x="4293" y="12032"/>
                  </a:lnTo>
                  <a:lnTo>
                    <a:pt x="4403" y="12252"/>
                  </a:lnTo>
                  <a:lnTo>
                    <a:pt x="4586" y="12435"/>
                  </a:lnTo>
                  <a:lnTo>
                    <a:pt x="4953" y="12876"/>
                  </a:lnTo>
                  <a:lnTo>
                    <a:pt x="4880" y="12876"/>
                  </a:lnTo>
                  <a:lnTo>
                    <a:pt x="4880" y="12839"/>
                  </a:lnTo>
                  <a:lnTo>
                    <a:pt x="4880" y="12802"/>
                  </a:lnTo>
                  <a:lnTo>
                    <a:pt x="4843" y="12765"/>
                  </a:lnTo>
                  <a:lnTo>
                    <a:pt x="4549" y="12692"/>
                  </a:lnTo>
                  <a:lnTo>
                    <a:pt x="4439" y="12655"/>
                  </a:lnTo>
                  <a:lnTo>
                    <a:pt x="4366" y="12545"/>
                  </a:lnTo>
                  <a:lnTo>
                    <a:pt x="4293" y="12362"/>
                  </a:lnTo>
                  <a:lnTo>
                    <a:pt x="4073" y="11995"/>
                  </a:lnTo>
                  <a:lnTo>
                    <a:pt x="3926" y="11848"/>
                  </a:lnTo>
                  <a:lnTo>
                    <a:pt x="3816" y="11738"/>
                  </a:lnTo>
                  <a:lnTo>
                    <a:pt x="3816" y="11665"/>
                  </a:lnTo>
                  <a:lnTo>
                    <a:pt x="3816" y="11592"/>
                  </a:lnTo>
                  <a:lnTo>
                    <a:pt x="3779" y="11555"/>
                  </a:lnTo>
                  <a:lnTo>
                    <a:pt x="3742" y="11518"/>
                  </a:lnTo>
                  <a:lnTo>
                    <a:pt x="3669" y="11555"/>
                  </a:lnTo>
                  <a:lnTo>
                    <a:pt x="3559" y="11628"/>
                  </a:lnTo>
                  <a:lnTo>
                    <a:pt x="3522" y="11702"/>
                  </a:lnTo>
                  <a:lnTo>
                    <a:pt x="3522" y="11848"/>
                  </a:lnTo>
                  <a:lnTo>
                    <a:pt x="3559" y="11958"/>
                  </a:lnTo>
                  <a:lnTo>
                    <a:pt x="3669" y="12105"/>
                  </a:lnTo>
                  <a:lnTo>
                    <a:pt x="3779" y="12252"/>
                  </a:lnTo>
                  <a:lnTo>
                    <a:pt x="3889" y="12435"/>
                  </a:lnTo>
                  <a:lnTo>
                    <a:pt x="3963" y="12655"/>
                  </a:lnTo>
                  <a:lnTo>
                    <a:pt x="3963" y="12655"/>
                  </a:lnTo>
                  <a:lnTo>
                    <a:pt x="3376" y="12435"/>
                  </a:lnTo>
                  <a:lnTo>
                    <a:pt x="2825" y="12105"/>
                  </a:lnTo>
                  <a:lnTo>
                    <a:pt x="2789" y="12069"/>
                  </a:lnTo>
                  <a:lnTo>
                    <a:pt x="2715" y="11958"/>
                  </a:lnTo>
                  <a:lnTo>
                    <a:pt x="2605" y="11885"/>
                  </a:lnTo>
                  <a:lnTo>
                    <a:pt x="2349" y="11812"/>
                  </a:lnTo>
                  <a:lnTo>
                    <a:pt x="2312" y="11738"/>
                  </a:lnTo>
                  <a:lnTo>
                    <a:pt x="2165" y="11115"/>
                  </a:lnTo>
                  <a:lnTo>
                    <a:pt x="2092" y="10748"/>
                  </a:lnTo>
                  <a:lnTo>
                    <a:pt x="2055" y="10381"/>
                  </a:lnTo>
                  <a:lnTo>
                    <a:pt x="2055" y="10051"/>
                  </a:lnTo>
                  <a:lnTo>
                    <a:pt x="2092" y="9868"/>
                  </a:lnTo>
                  <a:lnTo>
                    <a:pt x="2165" y="9758"/>
                  </a:lnTo>
                  <a:lnTo>
                    <a:pt x="2238" y="9611"/>
                  </a:lnTo>
                  <a:lnTo>
                    <a:pt x="2349" y="9538"/>
                  </a:lnTo>
                  <a:lnTo>
                    <a:pt x="2495" y="9464"/>
                  </a:lnTo>
                  <a:lnTo>
                    <a:pt x="2679" y="9391"/>
                  </a:lnTo>
                  <a:lnTo>
                    <a:pt x="2715" y="9391"/>
                  </a:lnTo>
                  <a:lnTo>
                    <a:pt x="2752" y="9354"/>
                  </a:lnTo>
                  <a:lnTo>
                    <a:pt x="2789" y="9281"/>
                  </a:lnTo>
                  <a:lnTo>
                    <a:pt x="2789" y="9207"/>
                  </a:lnTo>
                  <a:lnTo>
                    <a:pt x="2715" y="9024"/>
                  </a:lnTo>
                  <a:lnTo>
                    <a:pt x="2605" y="8841"/>
                  </a:lnTo>
                  <a:lnTo>
                    <a:pt x="2495" y="8694"/>
                  </a:lnTo>
                  <a:lnTo>
                    <a:pt x="2349" y="8510"/>
                  </a:lnTo>
                  <a:lnTo>
                    <a:pt x="2055" y="8254"/>
                  </a:lnTo>
                  <a:lnTo>
                    <a:pt x="1725" y="7960"/>
                  </a:lnTo>
                  <a:lnTo>
                    <a:pt x="1505" y="7813"/>
                  </a:lnTo>
                  <a:lnTo>
                    <a:pt x="1285" y="7630"/>
                  </a:lnTo>
                  <a:lnTo>
                    <a:pt x="1175" y="7447"/>
                  </a:lnTo>
                  <a:lnTo>
                    <a:pt x="991" y="7300"/>
                  </a:lnTo>
                  <a:lnTo>
                    <a:pt x="771" y="7153"/>
                  </a:lnTo>
                  <a:lnTo>
                    <a:pt x="551" y="7117"/>
                  </a:lnTo>
                  <a:lnTo>
                    <a:pt x="661" y="6566"/>
                  </a:lnTo>
                  <a:lnTo>
                    <a:pt x="771" y="6089"/>
                  </a:lnTo>
                  <a:lnTo>
                    <a:pt x="808" y="6016"/>
                  </a:lnTo>
                  <a:lnTo>
                    <a:pt x="955" y="5943"/>
                  </a:lnTo>
                  <a:lnTo>
                    <a:pt x="1101" y="5906"/>
                  </a:lnTo>
                  <a:lnTo>
                    <a:pt x="1248" y="5906"/>
                  </a:lnTo>
                  <a:lnTo>
                    <a:pt x="1395" y="5943"/>
                  </a:lnTo>
                  <a:lnTo>
                    <a:pt x="1505" y="6016"/>
                  </a:lnTo>
                  <a:lnTo>
                    <a:pt x="1615" y="6126"/>
                  </a:lnTo>
                  <a:lnTo>
                    <a:pt x="1652" y="6236"/>
                  </a:lnTo>
                  <a:lnTo>
                    <a:pt x="1652" y="6420"/>
                  </a:lnTo>
                  <a:lnTo>
                    <a:pt x="1652" y="6530"/>
                  </a:lnTo>
                  <a:lnTo>
                    <a:pt x="1688" y="6566"/>
                  </a:lnTo>
                  <a:lnTo>
                    <a:pt x="1725" y="6566"/>
                  </a:lnTo>
                  <a:lnTo>
                    <a:pt x="1945" y="6676"/>
                  </a:lnTo>
                  <a:lnTo>
                    <a:pt x="2128" y="6786"/>
                  </a:lnTo>
                  <a:lnTo>
                    <a:pt x="2275" y="6970"/>
                  </a:lnTo>
                  <a:lnTo>
                    <a:pt x="2385" y="7153"/>
                  </a:lnTo>
                  <a:lnTo>
                    <a:pt x="2459" y="7227"/>
                  </a:lnTo>
                  <a:lnTo>
                    <a:pt x="2532" y="7227"/>
                  </a:lnTo>
                  <a:lnTo>
                    <a:pt x="2605" y="7190"/>
                  </a:lnTo>
                  <a:lnTo>
                    <a:pt x="2642" y="7080"/>
                  </a:lnTo>
                  <a:lnTo>
                    <a:pt x="2532" y="5943"/>
                  </a:lnTo>
                  <a:lnTo>
                    <a:pt x="2752" y="5906"/>
                  </a:lnTo>
                  <a:lnTo>
                    <a:pt x="3009" y="5796"/>
                  </a:lnTo>
                  <a:lnTo>
                    <a:pt x="3229" y="5723"/>
                  </a:lnTo>
                  <a:lnTo>
                    <a:pt x="3449" y="5686"/>
                  </a:lnTo>
                  <a:lnTo>
                    <a:pt x="3669" y="5649"/>
                  </a:lnTo>
                  <a:lnTo>
                    <a:pt x="3889" y="5686"/>
                  </a:lnTo>
                  <a:lnTo>
                    <a:pt x="4293" y="5723"/>
                  </a:lnTo>
                  <a:lnTo>
                    <a:pt x="5100" y="5723"/>
                  </a:lnTo>
                  <a:lnTo>
                    <a:pt x="5283" y="5649"/>
                  </a:lnTo>
                  <a:lnTo>
                    <a:pt x="5503" y="5576"/>
                  </a:lnTo>
                  <a:lnTo>
                    <a:pt x="5577" y="5539"/>
                  </a:lnTo>
                  <a:lnTo>
                    <a:pt x="5613" y="5466"/>
                  </a:lnTo>
                  <a:lnTo>
                    <a:pt x="5613" y="5356"/>
                  </a:lnTo>
                  <a:lnTo>
                    <a:pt x="5577" y="5282"/>
                  </a:lnTo>
                  <a:lnTo>
                    <a:pt x="5246" y="4916"/>
                  </a:lnTo>
                  <a:lnTo>
                    <a:pt x="4880" y="4549"/>
                  </a:lnTo>
                  <a:lnTo>
                    <a:pt x="4696" y="4365"/>
                  </a:lnTo>
                  <a:lnTo>
                    <a:pt x="4513" y="4219"/>
                  </a:lnTo>
                  <a:lnTo>
                    <a:pt x="4293" y="4109"/>
                  </a:lnTo>
                  <a:lnTo>
                    <a:pt x="4036" y="3999"/>
                  </a:lnTo>
                  <a:lnTo>
                    <a:pt x="3999" y="3889"/>
                  </a:lnTo>
                  <a:lnTo>
                    <a:pt x="3963" y="3815"/>
                  </a:lnTo>
                  <a:lnTo>
                    <a:pt x="3852" y="3742"/>
                  </a:lnTo>
                  <a:lnTo>
                    <a:pt x="3742" y="3668"/>
                  </a:lnTo>
                  <a:lnTo>
                    <a:pt x="3376" y="3522"/>
                  </a:lnTo>
                  <a:lnTo>
                    <a:pt x="3192" y="3448"/>
                  </a:lnTo>
                  <a:lnTo>
                    <a:pt x="2972" y="3412"/>
                  </a:lnTo>
                  <a:lnTo>
                    <a:pt x="3412" y="3228"/>
                  </a:lnTo>
                  <a:lnTo>
                    <a:pt x="3816" y="3045"/>
                  </a:lnTo>
                  <a:lnTo>
                    <a:pt x="4256" y="2935"/>
                  </a:lnTo>
                  <a:lnTo>
                    <a:pt x="4696" y="2861"/>
                  </a:lnTo>
                  <a:lnTo>
                    <a:pt x="5136" y="2788"/>
                  </a:lnTo>
                  <a:lnTo>
                    <a:pt x="6494" y="2788"/>
                  </a:lnTo>
                  <a:lnTo>
                    <a:pt x="6567" y="2751"/>
                  </a:lnTo>
                  <a:lnTo>
                    <a:pt x="6567" y="2678"/>
                  </a:lnTo>
                  <a:close/>
                  <a:moveTo>
                    <a:pt x="5100" y="15590"/>
                  </a:moveTo>
                  <a:lnTo>
                    <a:pt x="5246" y="15627"/>
                  </a:lnTo>
                  <a:lnTo>
                    <a:pt x="5503" y="15700"/>
                  </a:lnTo>
                  <a:lnTo>
                    <a:pt x="5393" y="15737"/>
                  </a:lnTo>
                  <a:lnTo>
                    <a:pt x="5320" y="15810"/>
                  </a:lnTo>
                  <a:lnTo>
                    <a:pt x="5246" y="15920"/>
                  </a:lnTo>
                  <a:lnTo>
                    <a:pt x="5246" y="16030"/>
                  </a:lnTo>
                  <a:lnTo>
                    <a:pt x="5210" y="16177"/>
                  </a:lnTo>
                  <a:lnTo>
                    <a:pt x="5246" y="16360"/>
                  </a:lnTo>
                  <a:lnTo>
                    <a:pt x="5246" y="16434"/>
                  </a:lnTo>
                  <a:lnTo>
                    <a:pt x="5283" y="16507"/>
                  </a:lnTo>
                  <a:lnTo>
                    <a:pt x="5356" y="16580"/>
                  </a:lnTo>
                  <a:lnTo>
                    <a:pt x="5430" y="16617"/>
                  </a:lnTo>
                  <a:lnTo>
                    <a:pt x="5540" y="16617"/>
                  </a:lnTo>
                  <a:lnTo>
                    <a:pt x="5870" y="16947"/>
                  </a:lnTo>
                  <a:lnTo>
                    <a:pt x="6237" y="17167"/>
                  </a:lnTo>
                  <a:lnTo>
                    <a:pt x="6567" y="17351"/>
                  </a:lnTo>
                  <a:lnTo>
                    <a:pt x="6750" y="17424"/>
                  </a:lnTo>
                  <a:lnTo>
                    <a:pt x="3449" y="17387"/>
                  </a:lnTo>
                  <a:lnTo>
                    <a:pt x="3596" y="17314"/>
                  </a:lnTo>
                  <a:lnTo>
                    <a:pt x="3926" y="17167"/>
                  </a:lnTo>
                  <a:lnTo>
                    <a:pt x="4256" y="16984"/>
                  </a:lnTo>
                  <a:lnTo>
                    <a:pt x="4476" y="16837"/>
                  </a:lnTo>
                  <a:lnTo>
                    <a:pt x="4696" y="16654"/>
                  </a:lnTo>
                  <a:lnTo>
                    <a:pt x="4770" y="16690"/>
                  </a:lnTo>
                  <a:lnTo>
                    <a:pt x="4880" y="16690"/>
                  </a:lnTo>
                  <a:lnTo>
                    <a:pt x="4953" y="16654"/>
                  </a:lnTo>
                  <a:lnTo>
                    <a:pt x="5026" y="16580"/>
                  </a:lnTo>
                  <a:lnTo>
                    <a:pt x="5136" y="16397"/>
                  </a:lnTo>
                  <a:lnTo>
                    <a:pt x="5210" y="16214"/>
                  </a:lnTo>
                  <a:lnTo>
                    <a:pt x="5173" y="16103"/>
                  </a:lnTo>
                  <a:lnTo>
                    <a:pt x="5100" y="16030"/>
                  </a:lnTo>
                  <a:lnTo>
                    <a:pt x="5063" y="15993"/>
                  </a:lnTo>
                  <a:lnTo>
                    <a:pt x="5100" y="15773"/>
                  </a:lnTo>
                  <a:lnTo>
                    <a:pt x="5100" y="15590"/>
                  </a:lnTo>
                  <a:close/>
                  <a:moveTo>
                    <a:pt x="9795" y="0"/>
                  </a:moveTo>
                  <a:lnTo>
                    <a:pt x="9648" y="74"/>
                  </a:lnTo>
                  <a:lnTo>
                    <a:pt x="9391" y="110"/>
                  </a:lnTo>
                  <a:lnTo>
                    <a:pt x="9171" y="220"/>
                  </a:lnTo>
                  <a:lnTo>
                    <a:pt x="9061" y="294"/>
                  </a:lnTo>
                  <a:lnTo>
                    <a:pt x="8988" y="404"/>
                  </a:lnTo>
                  <a:lnTo>
                    <a:pt x="8951" y="514"/>
                  </a:lnTo>
                  <a:lnTo>
                    <a:pt x="8915" y="661"/>
                  </a:lnTo>
                  <a:lnTo>
                    <a:pt x="8915" y="771"/>
                  </a:lnTo>
                  <a:lnTo>
                    <a:pt x="8915" y="881"/>
                  </a:lnTo>
                  <a:lnTo>
                    <a:pt x="8988" y="1027"/>
                  </a:lnTo>
                  <a:lnTo>
                    <a:pt x="9025" y="1137"/>
                  </a:lnTo>
                  <a:lnTo>
                    <a:pt x="8254" y="2348"/>
                  </a:lnTo>
                  <a:lnTo>
                    <a:pt x="7631" y="2201"/>
                  </a:lnTo>
                  <a:lnTo>
                    <a:pt x="7007" y="2165"/>
                  </a:lnTo>
                  <a:lnTo>
                    <a:pt x="6384" y="2165"/>
                  </a:lnTo>
                  <a:lnTo>
                    <a:pt x="5797" y="2238"/>
                  </a:lnTo>
                  <a:lnTo>
                    <a:pt x="5650" y="2275"/>
                  </a:lnTo>
                  <a:lnTo>
                    <a:pt x="5577" y="2385"/>
                  </a:lnTo>
                  <a:lnTo>
                    <a:pt x="5100" y="2348"/>
                  </a:lnTo>
                  <a:lnTo>
                    <a:pt x="4623" y="2421"/>
                  </a:lnTo>
                  <a:lnTo>
                    <a:pt x="4109" y="2495"/>
                  </a:lnTo>
                  <a:lnTo>
                    <a:pt x="3632" y="2641"/>
                  </a:lnTo>
                  <a:lnTo>
                    <a:pt x="3192" y="2825"/>
                  </a:lnTo>
                  <a:lnTo>
                    <a:pt x="2715" y="3045"/>
                  </a:lnTo>
                  <a:lnTo>
                    <a:pt x="2312" y="3302"/>
                  </a:lnTo>
                  <a:lnTo>
                    <a:pt x="1945" y="3558"/>
                  </a:lnTo>
                  <a:lnTo>
                    <a:pt x="1505" y="3925"/>
                  </a:lnTo>
                  <a:lnTo>
                    <a:pt x="1138" y="4365"/>
                  </a:lnTo>
                  <a:lnTo>
                    <a:pt x="808" y="4806"/>
                  </a:lnTo>
                  <a:lnTo>
                    <a:pt x="551" y="5282"/>
                  </a:lnTo>
                  <a:lnTo>
                    <a:pt x="331" y="5796"/>
                  </a:lnTo>
                  <a:lnTo>
                    <a:pt x="184" y="6346"/>
                  </a:lnTo>
                  <a:lnTo>
                    <a:pt x="74" y="6896"/>
                  </a:lnTo>
                  <a:lnTo>
                    <a:pt x="1" y="7447"/>
                  </a:lnTo>
                  <a:lnTo>
                    <a:pt x="1" y="7997"/>
                  </a:lnTo>
                  <a:lnTo>
                    <a:pt x="38" y="8547"/>
                  </a:lnTo>
                  <a:lnTo>
                    <a:pt x="148" y="9097"/>
                  </a:lnTo>
                  <a:lnTo>
                    <a:pt x="294" y="9648"/>
                  </a:lnTo>
                  <a:lnTo>
                    <a:pt x="478" y="10161"/>
                  </a:lnTo>
                  <a:lnTo>
                    <a:pt x="698" y="10638"/>
                  </a:lnTo>
                  <a:lnTo>
                    <a:pt x="991" y="11115"/>
                  </a:lnTo>
                  <a:lnTo>
                    <a:pt x="1358" y="11555"/>
                  </a:lnTo>
                  <a:lnTo>
                    <a:pt x="1725" y="11958"/>
                  </a:lnTo>
                  <a:lnTo>
                    <a:pt x="2165" y="12325"/>
                  </a:lnTo>
                  <a:lnTo>
                    <a:pt x="2679" y="12655"/>
                  </a:lnTo>
                  <a:lnTo>
                    <a:pt x="3156" y="12912"/>
                  </a:lnTo>
                  <a:lnTo>
                    <a:pt x="3706" y="13132"/>
                  </a:lnTo>
                  <a:lnTo>
                    <a:pt x="4256" y="13279"/>
                  </a:lnTo>
                  <a:lnTo>
                    <a:pt x="4806" y="13389"/>
                  </a:lnTo>
                  <a:lnTo>
                    <a:pt x="5393" y="13462"/>
                  </a:lnTo>
                  <a:lnTo>
                    <a:pt x="5943" y="13462"/>
                  </a:lnTo>
                  <a:lnTo>
                    <a:pt x="6494" y="13426"/>
                  </a:lnTo>
                  <a:lnTo>
                    <a:pt x="7044" y="13352"/>
                  </a:lnTo>
                  <a:lnTo>
                    <a:pt x="7594" y="13206"/>
                  </a:lnTo>
                  <a:lnTo>
                    <a:pt x="8108" y="13022"/>
                  </a:lnTo>
                  <a:lnTo>
                    <a:pt x="8621" y="12802"/>
                  </a:lnTo>
                  <a:lnTo>
                    <a:pt x="9098" y="12509"/>
                  </a:lnTo>
                  <a:lnTo>
                    <a:pt x="9538" y="12215"/>
                  </a:lnTo>
                  <a:lnTo>
                    <a:pt x="10052" y="11775"/>
                  </a:lnTo>
                  <a:lnTo>
                    <a:pt x="10492" y="11262"/>
                  </a:lnTo>
                  <a:lnTo>
                    <a:pt x="10932" y="10711"/>
                  </a:lnTo>
                  <a:lnTo>
                    <a:pt x="11299" y="10161"/>
                  </a:lnTo>
                  <a:lnTo>
                    <a:pt x="11629" y="9538"/>
                  </a:lnTo>
                  <a:lnTo>
                    <a:pt x="11886" y="8914"/>
                  </a:lnTo>
                  <a:lnTo>
                    <a:pt x="12106" y="8290"/>
                  </a:lnTo>
                  <a:lnTo>
                    <a:pt x="12179" y="7924"/>
                  </a:lnTo>
                  <a:lnTo>
                    <a:pt x="12216" y="7593"/>
                  </a:lnTo>
                  <a:lnTo>
                    <a:pt x="12253" y="7080"/>
                  </a:lnTo>
                  <a:lnTo>
                    <a:pt x="12216" y="6603"/>
                  </a:lnTo>
                  <a:lnTo>
                    <a:pt x="12106" y="6126"/>
                  </a:lnTo>
                  <a:lnTo>
                    <a:pt x="11922" y="5649"/>
                  </a:lnTo>
                  <a:lnTo>
                    <a:pt x="11739" y="5172"/>
                  </a:lnTo>
                  <a:lnTo>
                    <a:pt x="11482" y="4732"/>
                  </a:lnTo>
                  <a:lnTo>
                    <a:pt x="11189" y="4329"/>
                  </a:lnTo>
                  <a:lnTo>
                    <a:pt x="10859" y="3962"/>
                  </a:lnTo>
                  <a:lnTo>
                    <a:pt x="10822" y="3852"/>
                  </a:lnTo>
                  <a:lnTo>
                    <a:pt x="10712" y="3815"/>
                  </a:lnTo>
                  <a:lnTo>
                    <a:pt x="10272" y="3375"/>
                  </a:lnTo>
                  <a:lnTo>
                    <a:pt x="10162" y="3302"/>
                  </a:lnTo>
                  <a:lnTo>
                    <a:pt x="9832" y="3082"/>
                  </a:lnTo>
                  <a:lnTo>
                    <a:pt x="9501" y="2861"/>
                  </a:lnTo>
                  <a:lnTo>
                    <a:pt x="9135" y="2678"/>
                  </a:lnTo>
                  <a:lnTo>
                    <a:pt x="8768" y="2531"/>
                  </a:lnTo>
                  <a:lnTo>
                    <a:pt x="8804" y="2458"/>
                  </a:lnTo>
                  <a:lnTo>
                    <a:pt x="8841" y="2421"/>
                  </a:lnTo>
                  <a:lnTo>
                    <a:pt x="8804" y="2348"/>
                  </a:lnTo>
                  <a:lnTo>
                    <a:pt x="9171" y="1871"/>
                  </a:lnTo>
                  <a:lnTo>
                    <a:pt x="9501" y="1394"/>
                  </a:lnTo>
                  <a:lnTo>
                    <a:pt x="9758" y="1394"/>
                  </a:lnTo>
                  <a:lnTo>
                    <a:pt x="9868" y="1358"/>
                  </a:lnTo>
                  <a:lnTo>
                    <a:pt x="9978" y="1284"/>
                  </a:lnTo>
                  <a:lnTo>
                    <a:pt x="10052" y="1211"/>
                  </a:lnTo>
                  <a:lnTo>
                    <a:pt x="10602" y="1468"/>
                  </a:lnTo>
                  <a:lnTo>
                    <a:pt x="11079" y="1798"/>
                  </a:lnTo>
                  <a:lnTo>
                    <a:pt x="11556" y="2128"/>
                  </a:lnTo>
                  <a:lnTo>
                    <a:pt x="11996" y="2531"/>
                  </a:lnTo>
                  <a:lnTo>
                    <a:pt x="12399" y="2972"/>
                  </a:lnTo>
                  <a:lnTo>
                    <a:pt x="12766" y="3412"/>
                  </a:lnTo>
                  <a:lnTo>
                    <a:pt x="13060" y="3925"/>
                  </a:lnTo>
                  <a:lnTo>
                    <a:pt x="13353" y="4439"/>
                  </a:lnTo>
                  <a:lnTo>
                    <a:pt x="13573" y="4989"/>
                  </a:lnTo>
                  <a:lnTo>
                    <a:pt x="13757" y="5539"/>
                  </a:lnTo>
                  <a:lnTo>
                    <a:pt x="13903" y="6126"/>
                  </a:lnTo>
                  <a:lnTo>
                    <a:pt x="14013" y="6713"/>
                  </a:lnTo>
                  <a:lnTo>
                    <a:pt x="14087" y="7300"/>
                  </a:lnTo>
                  <a:lnTo>
                    <a:pt x="14087" y="7887"/>
                  </a:lnTo>
                  <a:lnTo>
                    <a:pt x="14087" y="8510"/>
                  </a:lnTo>
                  <a:lnTo>
                    <a:pt x="14013" y="9097"/>
                  </a:lnTo>
                  <a:lnTo>
                    <a:pt x="13867" y="9758"/>
                  </a:lnTo>
                  <a:lnTo>
                    <a:pt x="13720" y="10381"/>
                  </a:lnTo>
                  <a:lnTo>
                    <a:pt x="13463" y="11005"/>
                  </a:lnTo>
                  <a:lnTo>
                    <a:pt x="13206" y="11592"/>
                  </a:lnTo>
                  <a:lnTo>
                    <a:pt x="12876" y="12179"/>
                  </a:lnTo>
                  <a:lnTo>
                    <a:pt x="12473" y="12692"/>
                  </a:lnTo>
                  <a:lnTo>
                    <a:pt x="12069" y="13206"/>
                  </a:lnTo>
                  <a:lnTo>
                    <a:pt x="11592" y="13683"/>
                  </a:lnTo>
                  <a:lnTo>
                    <a:pt x="11079" y="14049"/>
                  </a:lnTo>
                  <a:lnTo>
                    <a:pt x="10565" y="14416"/>
                  </a:lnTo>
                  <a:lnTo>
                    <a:pt x="9978" y="14710"/>
                  </a:lnTo>
                  <a:lnTo>
                    <a:pt x="9391" y="14966"/>
                  </a:lnTo>
                  <a:lnTo>
                    <a:pt x="8804" y="15150"/>
                  </a:lnTo>
                  <a:lnTo>
                    <a:pt x="8181" y="15260"/>
                  </a:lnTo>
                  <a:lnTo>
                    <a:pt x="7557" y="15333"/>
                  </a:lnTo>
                  <a:lnTo>
                    <a:pt x="6897" y="15370"/>
                  </a:lnTo>
                  <a:lnTo>
                    <a:pt x="6420" y="15333"/>
                  </a:lnTo>
                  <a:lnTo>
                    <a:pt x="5943" y="15296"/>
                  </a:lnTo>
                  <a:lnTo>
                    <a:pt x="5466" y="15186"/>
                  </a:lnTo>
                  <a:lnTo>
                    <a:pt x="5026" y="15076"/>
                  </a:lnTo>
                  <a:lnTo>
                    <a:pt x="4549" y="14893"/>
                  </a:lnTo>
                  <a:lnTo>
                    <a:pt x="4109" y="14673"/>
                  </a:lnTo>
                  <a:lnTo>
                    <a:pt x="3632" y="14453"/>
                  </a:lnTo>
                  <a:lnTo>
                    <a:pt x="3669" y="14416"/>
                  </a:lnTo>
                  <a:lnTo>
                    <a:pt x="3706" y="14343"/>
                  </a:lnTo>
                  <a:lnTo>
                    <a:pt x="3706" y="14269"/>
                  </a:lnTo>
                  <a:lnTo>
                    <a:pt x="3706" y="14196"/>
                  </a:lnTo>
                  <a:lnTo>
                    <a:pt x="3669" y="14123"/>
                  </a:lnTo>
                  <a:lnTo>
                    <a:pt x="3522" y="14013"/>
                  </a:lnTo>
                  <a:lnTo>
                    <a:pt x="3376" y="13939"/>
                  </a:lnTo>
                  <a:lnTo>
                    <a:pt x="3229" y="13903"/>
                  </a:lnTo>
                  <a:lnTo>
                    <a:pt x="3009" y="13903"/>
                  </a:lnTo>
                  <a:lnTo>
                    <a:pt x="2899" y="13939"/>
                  </a:lnTo>
                  <a:lnTo>
                    <a:pt x="2752" y="14013"/>
                  </a:lnTo>
                  <a:lnTo>
                    <a:pt x="2642" y="14123"/>
                  </a:lnTo>
                  <a:lnTo>
                    <a:pt x="2605" y="14269"/>
                  </a:lnTo>
                  <a:lnTo>
                    <a:pt x="2605" y="14416"/>
                  </a:lnTo>
                  <a:lnTo>
                    <a:pt x="2642" y="14563"/>
                  </a:lnTo>
                  <a:lnTo>
                    <a:pt x="2715" y="14710"/>
                  </a:lnTo>
                  <a:lnTo>
                    <a:pt x="2825" y="14820"/>
                  </a:lnTo>
                  <a:lnTo>
                    <a:pt x="2972" y="14856"/>
                  </a:lnTo>
                  <a:lnTo>
                    <a:pt x="3119" y="14893"/>
                  </a:lnTo>
                  <a:lnTo>
                    <a:pt x="3266" y="14856"/>
                  </a:lnTo>
                  <a:lnTo>
                    <a:pt x="3376" y="14746"/>
                  </a:lnTo>
                  <a:lnTo>
                    <a:pt x="3522" y="14856"/>
                  </a:lnTo>
                  <a:lnTo>
                    <a:pt x="4036" y="15150"/>
                  </a:lnTo>
                  <a:lnTo>
                    <a:pt x="4439" y="15333"/>
                  </a:lnTo>
                  <a:lnTo>
                    <a:pt x="4806" y="15480"/>
                  </a:lnTo>
                  <a:lnTo>
                    <a:pt x="4770" y="15553"/>
                  </a:lnTo>
                  <a:lnTo>
                    <a:pt x="4733" y="15590"/>
                  </a:lnTo>
                  <a:lnTo>
                    <a:pt x="4659" y="15810"/>
                  </a:lnTo>
                  <a:lnTo>
                    <a:pt x="4623" y="16030"/>
                  </a:lnTo>
                  <a:lnTo>
                    <a:pt x="4586" y="16470"/>
                  </a:lnTo>
                  <a:lnTo>
                    <a:pt x="3963" y="16654"/>
                  </a:lnTo>
                  <a:lnTo>
                    <a:pt x="3376" y="16910"/>
                  </a:lnTo>
                  <a:lnTo>
                    <a:pt x="2752" y="17167"/>
                  </a:lnTo>
                  <a:lnTo>
                    <a:pt x="2128" y="17387"/>
                  </a:lnTo>
                  <a:lnTo>
                    <a:pt x="2055" y="17424"/>
                  </a:lnTo>
                  <a:lnTo>
                    <a:pt x="2018" y="17497"/>
                  </a:lnTo>
                  <a:lnTo>
                    <a:pt x="1982" y="17571"/>
                  </a:lnTo>
                  <a:lnTo>
                    <a:pt x="1982" y="17644"/>
                  </a:lnTo>
                  <a:lnTo>
                    <a:pt x="2018" y="17717"/>
                  </a:lnTo>
                  <a:lnTo>
                    <a:pt x="2055" y="17791"/>
                  </a:lnTo>
                  <a:lnTo>
                    <a:pt x="2128" y="17828"/>
                  </a:lnTo>
                  <a:lnTo>
                    <a:pt x="2202" y="17864"/>
                  </a:lnTo>
                  <a:lnTo>
                    <a:pt x="8401" y="17901"/>
                  </a:lnTo>
                  <a:lnTo>
                    <a:pt x="8474" y="17901"/>
                  </a:lnTo>
                  <a:lnTo>
                    <a:pt x="8548" y="17864"/>
                  </a:lnTo>
                  <a:lnTo>
                    <a:pt x="8621" y="17791"/>
                  </a:lnTo>
                  <a:lnTo>
                    <a:pt x="8621" y="17717"/>
                  </a:lnTo>
                  <a:lnTo>
                    <a:pt x="8621" y="17644"/>
                  </a:lnTo>
                  <a:lnTo>
                    <a:pt x="8621" y="17571"/>
                  </a:lnTo>
                  <a:lnTo>
                    <a:pt x="8584" y="17497"/>
                  </a:lnTo>
                  <a:lnTo>
                    <a:pt x="8474" y="17424"/>
                  </a:lnTo>
                  <a:lnTo>
                    <a:pt x="8108" y="17277"/>
                  </a:lnTo>
                  <a:lnTo>
                    <a:pt x="7667" y="17167"/>
                  </a:lnTo>
                  <a:lnTo>
                    <a:pt x="7264" y="17057"/>
                  </a:lnTo>
                  <a:lnTo>
                    <a:pt x="6860" y="16947"/>
                  </a:lnTo>
                  <a:lnTo>
                    <a:pt x="6494" y="16764"/>
                  </a:lnTo>
                  <a:lnTo>
                    <a:pt x="6163" y="16544"/>
                  </a:lnTo>
                  <a:lnTo>
                    <a:pt x="5907" y="16324"/>
                  </a:lnTo>
                  <a:lnTo>
                    <a:pt x="5797" y="16214"/>
                  </a:lnTo>
                  <a:lnTo>
                    <a:pt x="5650" y="16140"/>
                  </a:lnTo>
                  <a:lnTo>
                    <a:pt x="5650" y="16103"/>
                  </a:lnTo>
                  <a:lnTo>
                    <a:pt x="5687" y="15920"/>
                  </a:lnTo>
                  <a:lnTo>
                    <a:pt x="5650" y="15737"/>
                  </a:lnTo>
                  <a:lnTo>
                    <a:pt x="6127" y="15810"/>
                  </a:lnTo>
                  <a:lnTo>
                    <a:pt x="6640" y="15847"/>
                  </a:lnTo>
                  <a:lnTo>
                    <a:pt x="7631" y="15847"/>
                  </a:lnTo>
                  <a:lnTo>
                    <a:pt x="8218" y="15773"/>
                  </a:lnTo>
                  <a:lnTo>
                    <a:pt x="8841" y="15627"/>
                  </a:lnTo>
                  <a:lnTo>
                    <a:pt x="9428" y="15480"/>
                  </a:lnTo>
                  <a:lnTo>
                    <a:pt x="10015" y="15260"/>
                  </a:lnTo>
                  <a:lnTo>
                    <a:pt x="10565" y="14966"/>
                  </a:lnTo>
                  <a:lnTo>
                    <a:pt x="11079" y="14673"/>
                  </a:lnTo>
                  <a:lnTo>
                    <a:pt x="11592" y="14306"/>
                  </a:lnTo>
                  <a:lnTo>
                    <a:pt x="12069" y="13903"/>
                  </a:lnTo>
                  <a:lnTo>
                    <a:pt x="12509" y="13462"/>
                  </a:lnTo>
                  <a:lnTo>
                    <a:pt x="12913" y="12986"/>
                  </a:lnTo>
                  <a:lnTo>
                    <a:pt x="13280" y="12472"/>
                  </a:lnTo>
                  <a:lnTo>
                    <a:pt x="13573" y="11922"/>
                  </a:lnTo>
                  <a:lnTo>
                    <a:pt x="13867" y="11372"/>
                  </a:lnTo>
                  <a:lnTo>
                    <a:pt x="14087" y="10785"/>
                  </a:lnTo>
                  <a:lnTo>
                    <a:pt x="14307" y="10198"/>
                  </a:lnTo>
                  <a:lnTo>
                    <a:pt x="14417" y="9574"/>
                  </a:lnTo>
                  <a:lnTo>
                    <a:pt x="14527" y="8951"/>
                  </a:lnTo>
                  <a:lnTo>
                    <a:pt x="14600" y="8327"/>
                  </a:lnTo>
                  <a:lnTo>
                    <a:pt x="14600" y="7703"/>
                  </a:lnTo>
                  <a:lnTo>
                    <a:pt x="14564" y="7080"/>
                  </a:lnTo>
                  <a:lnTo>
                    <a:pt x="14490" y="6456"/>
                  </a:lnTo>
                  <a:lnTo>
                    <a:pt x="14380" y="5833"/>
                  </a:lnTo>
                  <a:lnTo>
                    <a:pt x="14197" y="5209"/>
                  </a:lnTo>
                  <a:lnTo>
                    <a:pt x="13977" y="4622"/>
                  </a:lnTo>
                  <a:lnTo>
                    <a:pt x="13720" y="3999"/>
                  </a:lnTo>
                  <a:lnTo>
                    <a:pt x="13353" y="3412"/>
                  </a:lnTo>
                  <a:lnTo>
                    <a:pt x="12986" y="2861"/>
                  </a:lnTo>
                  <a:lnTo>
                    <a:pt x="12509" y="2311"/>
                  </a:lnTo>
                  <a:lnTo>
                    <a:pt x="12032" y="1834"/>
                  </a:lnTo>
                  <a:lnTo>
                    <a:pt x="11482" y="1394"/>
                  </a:lnTo>
                  <a:lnTo>
                    <a:pt x="10895" y="1027"/>
                  </a:lnTo>
                  <a:lnTo>
                    <a:pt x="10602" y="881"/>
                  </a:lnTo>
                  <a:lnTo>
                    <a:pt x="10272" y="734"/>
                  </a:lnTo>
                  <a:lnTo>
                    <a:pt x="10308" y="587"/>
                  </a:lnTo>
                  <a:lnTo>
                    <a:pt x="10308" y="441"/>
                  </a:lnTo>
                  <a:lnTo>
                    <a:pt x="10272" y="294"/>
                  </a:lnTo>
                  <a:lnTo>
                    <a:pt x="10198" y="147"/>
                  </a:lnTo>
                  <a:lnTo>
                    <a:pt x="10088" y="74"/>
                  </a:lnTo>
                  <a:lnTo>
                    <a:pt x="9942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" name="Google Shape;371;p7"/>
            <p:cNvSpPr/>
            <p:nvPr/>
          </p:nvSpPr>
          <p:spPr>
            <a:xfrm>
              <a:off x="6071400" y="1791425"/>
              <a:ext cx="402625" cy="375100"/>
            </a:xfrm>
            <a:custGeom>
              <a:avLst/>
              <a:gdLst/>
              <a:ahLst/>
              <a:cxnLst/>
              <a:rect l="l" t="t" r="r" b="b"/>
              <a:pathLst>
                <a:path w="16105" h="15004" extrusionOk="0">
                  <a:moveTo>
                    <a:pt x="13170" y="587"/>
                  </a:moveTo>
                  <a:lnTo>
                    <a:pt x="13206" y="624"/>
                  </a:lnTo>
                  <a:lnTo>
                    <a:pt x="13280" y="661"/>
                  </a:lnTo>
                  <a:lnTo>
                    <a:pt x="13353" y="697"/>
                  </a:lnTo>
                  <a:lnTo>
                    <a:pt x="13610" y="771"/>
                  </a:lnTo>
                  <a:lnTo>
                    <a:pt x="13830" y="844"/>
                  </a:lnTo>
                  <a:lnTo>
                    <a:pt x="14013" y="954"/>
                  </a:lnTo>
                  <a:lnTo>
                    <a:pt x="14160" y="1174"/>
                  </a:lnTo>
                  <a:lnTo>
                    <a:pt x="14307" y="1394"/>
                  </a:lnTo>
                  <a:lnTo>
                    <a:pt x="14343" y="1651"/>
                  </a:lnTo>
                  <a:lnTo>
                    <a:pt x="14307" y="1908"/>
                  </a:lnTo>
                  <a:lnTo>
                    <a:pt x="14233" y="2128"/>
                  </a:lnTo>
                  <a:lnTo>
                    <a:pt x="14087" y="2348"/>
                  </a:lnTo>
                  <a:lnTo>
                    <a:pt x="13903" y="2531"/>
                  </a:lnTo>
                  <a:lnTo>
                    <a:pt x="13683" y="2678"/>
                  </a:lnTo>
                  <a:lnTo>
                    <a:pt x="13463" y="2788"/>
                  </a:lnTo>
                  <a:lnTo>
                    <a:pt x="13170" y="2825"/>
                  </a:lnTo>
                  <a:lnTo>
                    <a:pt x="12840" y="2788"/>
                  </a:lnTo>
                  <a:lnTo>
                    <a:pt x="12656" y="2751"/>
                  </a:lnTo>
                  <a:lnTo>
                    <a:pt x="12546" y="2715"/>
                  </a:lnTo>
                  <a:lnTo>
                    <a:pt x="12436" y="2641"/>
                  </a:lnTo>
                  <a:lnTo>
                    <a:pt x="12363" y="2495"/>
                  </a:lnTo>
                  <a:lnTo>
                    <a:pt x="12289" y="2495"/>
                  </a:lnTo>
                  <a:lnTo>
                    <a:pt x="12253" y="2275"/>
                  </a:lnTo>
                  <a:lnTo>
                    <a:pt x="12253" y="2054"/>
                  </a:lnTo>
                  <a:lnTo>
                    <a:pt x="12253" y="1871"/>
                  </a:lnTo>
                  <a:lnTo>
                    <a:pt x="12289" y="1724"/>
                  </a:lnTo>
                  <a:lnTo>
                    <a:pt x="12399" y="1394"/>
                  </a:lnTo>
                  <a:lnTo>
                    <a:pt x="12583" y="1064"/>
                  </a:lnTo>
                  <a:lnTo>
                    <a:pt x="12840" y="807"/>
                  </a:lnTo>
                  <a:lnTo>
                    <a:pt x="12986" y="697"/>
                  </a:lnTo>
                  <a:lnTo>
                    <a:pt x="13170" y="587"/>
                  </a:lnTo>
                  <a:close/>
                  <a:moveTo>
                    <a:pt x="9061" y="3338"/>
                  </a:moveTo>
                  <a:lnTo>
                    <a:pt x="9245" y="3412"/>
                  </a:lnTo>
                  <a:lnTo>
                    <a:pt x="9245" y="3448"/>
                  </a:lnTo>
                  <a:lnTo>
                    <a:pt x="9171" y="3632"/>
                  </a:lnTo>
                  <a:lnTo>
                    <a:pt x="9171" y="3668"/>
                  </a:lnTo>
                  <a:lnTo>
                    <a:pt x="9135" y="3632"/>
                  </a:lnTo>
                  <a:lnTo>
                    <a:pt x="9061" y="3522"/>
                  </a:lnTo>
                  <a:lnTo>
                    <a:pt x="8988" y="3448"/>
                  </a:lnTo>
                  <a:lnTo>
                    <a:pt x="8988" y="3412"/>
                  </a:lnTo>
                  <a:lnTo>
                    <a:pt x="8988" y="3375"/>
                  </a:lnTo>
                  <a:lnTo>
                    <a:pt x="9061" y="3338"/>
                  </a:lnTo>
                  <a:close/>
                  <a:moveTo>
                    <a:pt x="14123" y="440"/>
                  </a:moveTo>
                  <a:lnTo>
                    <a:pt x="14233" y="477"/>
                  </a:lnTo>
                  <a:lnTo>
                    <a:pt x="14307" y="587"/>
                  </a:lnTo>
                  <a:lnTo>
                    <a:pt x="14417" y="661"/>
                  </a:lnTo>
                  <a:lnTo>
                    <a:pt x="14454" y="807"/>
                  </a:lnTo>
                  <a:lnTo>
                    <a:pt x="14527" y="807"/>
                  </a:lnTo>
                  <a:lnTo>
                    <a:pt x="14490" y="624"/>
                  </a:lnTo>
                  <a:lnTo>
                    <a:pt x="14454" y="477"/>
                  </a:lnTo>
                  <a:lnTo>
                    <a:pt x="14600" y="551"/>
                  </a:lnTo>
                  <a:lnTo>
                    <a:pt x="14784" y="624"/>
                  </a:lnTo>
                  <a:lnTo>
                    <a:pt x="14967" y="771"/>
                  </a:lnTo>
                  <a:lnTo>
                    <a:pt x="15114" y="881"/>
                  </a:lnTo>
                  <a:lnTo>
                    <a:pt x="15224" y="1064"/>
                  </a:lnTo>
                  <a:lnTo>
                    <a:pt x="15334" y="1211"/>
                  </a:lnTo>
                  <a:lnTo>
                    <a:pt x="15444" y="1578"/>
                  </a:lnTo>
                  <a:lnTo>
                    <a:pt x="15554" y="1944"/>
                  </a:lnTo>
                  <a:lnTo>
                    <a:pt x="15627" y="2385"/>
                  </a:lnTo>
                  <a:lnTo>
                    <a:pt x="15664" y="2568"/>
                  </a:lnTo>
                  <a:lnTo>
                    <a:pt x="15627" y="2788"/>
                  </a:lnTo>
                  <a:lnTo>
                    <a:pt x="15591" y="2972"/>
                  </a:lnTo>
                  <a:lnTo>
                    <a:pt x="15481" y="3118"/>
                  </a:lnTo>
                  <a:lnTo>
                    <a:pt x="15187" y="3412"/>
                  </a:lnTo>
                  <a:lnTo>
                    <a:pt x="14930" y="3595"/>
                  </a:lnTo>
                  <a:lnTo>
                    <a:pt x="14600" y="3705"/>
                  </a:lnTo>
                  <a:lnTo>
                    <a:pt x="14270" y="3779"/>
                  </a:lnTo>
                  <a:lnTo>
                    <a:pt x="13940" y="3815"/>
                  </a:lnTo>
                  <a:lnTo>
                    <a:pt x="13720" y="3779"/>
                  </a:lnTo>
                  <a:lnTo>
                    <a:pt x="13500" y="3742"/>
                  </a:lnTo>
                  <a:lnTo>
                    <a:pt x="13316" y="3668"/>
                  </a:lnTo>
                  <a:lnTo>
                    <a:pt x="13133" y="3595"/>
                  </a:lnTo>
                  <a:lnTo>
                    <a:pt x="12950" y="3485"/>
                  </a:lnTo>
                  <a:lnTo>
                    <a:pt x="12803" y="3338"/>
                  </a:lnTo>
                  <a:lnTo>
                    <a:pt x="12656" y="3192"/>
                  </a:lnTo>
                  <a:lnTo>
                    <a:pt x="12546" y="3045"/>
                  </a:lnTo>
                  <a:lnTo>
                    <a:pt x="12840" y="3118"/>
                  </a:lnTo>
                  <a:lnTo>
                    <a:pt x="13133" y="3155"/>
                  </a:lnTo>
                  <a:lnTo>
                    <a:pt x="13426" y="3118"/>
                  </a:lnTo>
                  <a:lnTo>
                    <a:pt x="13720" y="3045"/>
                  </a:lnTo>
                  <a:lnTo>
                    <a:pt x="13977" y="2935"/>
                  </a:lnTo>
                  <a:lnTo>
                    <a:pt x="14233" y="2751"/>
                  </a:lnTo>
                  <a:lnTo>
                    <a:pt x="14417" y="2495"/>
                  </a:lnTo>
                  <a:lnTo>
                    <a:pt x="14600" y="2238"/>
                  </a:lnTo>
                  <a:lnTo>
                    <a:pt x="14674" y="1981"/>
                  </a:lnTo>
                  <a:lnTo>
                    <a:pt x="14710" y="1724"/>
                  </a:lnTo>
                  <a:lnTo>
                    <a:pt x="14674" y="1468"/>
                  </a:lnTo>
                  <a:lnTo>
                    <a:pt x="14600" y="1211"/>
                  </a:lnTo>
                  <a:lnTo>
                    <a:pt x="14490" y="991"/>
                  </a:lnTo>
                  <a:lnTo>
                    <a:pt x="14343" y="771"/>
                  </a:lnTo>
                  <a:lnTo>
                    <a:pt x="14160" y="587"/>
                  </a:lnTo>
                  <a:lnTo>
                    <a:pt x="13940" y="440"/>
                  </a:lnTo>
                  <a:close/>
                  <a:moveTo>
                    <a:pt x="13757" y="0"/>
                  </a:moveTo>
                  <a:lnTo>
                    <a:pt x="13610" y="74"/>
                  </a:lnTo>
                  <a:lnTo>
                    <a:pt x="13353" y="110"/>
                  </a:lnTo>
                  <a:lnTo>
                    <a:pt x="13133" y="147"/>
                  </a:lnTo>
                  <a:lnTo>
                    <a:pt x="12913" y="257"/>
                  </a:lnTo>
                  <a:lnTo>
                    <a:pt x="12729" y="404"/>
                  </a:lnTo>
                  <a:lnTo>
                    <a:pt x="12509" y="551"/>
                  </a:lnTo>
                  <a:lnTo>
                    <a:pt x="12363" y="734"/>
                  </a:lnTo>
                  <a:lnTo>
                    <a:pt x="12216" y="917"/>
                  </a:lnTo>
                  <a:lnTo>
                    <a:pt x="12069" y="1137"/>
                  </a:lnTo>
                  <a:lnTo>
                    <a:pt x="11996" y="1321"/>
                  </a:lnTo>
                  <a:lnTo>
                    <a:pt x="11922" y="1578"/>
                  </a:lnTo>
                  <a:lnTo>
                    <a:pt x="11849" y="1798"/>
                  </a:lnTo>
                  <a:lnTo>
                    <a:pt x="11849" y="2054"/>
                  </a:lnTo>
                  <a:lnTo>
                    <a:pt x="11849" y="2275"/>
                  </a:lnTo>
                  <a:lnTo>
                    <a:pt x="11886" y="2531"/>
                  </a:lnTo>
                  <a:lnTo>
                    <a:pt x="11959" y="2751"/>
                  </a:lnTo>
                  <a:lnTo>
                    <a:pt x="12033" y="2972"/>
                  </a:lnTo>
                  <a:lnTo>
                    <a:pt x="12143" y="3192"/>
                  </a:lnTo>
                  <a:lnTo>
                    <a:pt x="12253" y="3375"/>
                  </a:lnTo>
                  <a:lnTo>
                    <a:pt x="12399" y="3558"/>
                  </a:lnTo>
                  <a:lnTo>
                    <a:pt x="12583" y="3705"/>
                  </a:lnTo>
                  <a:lnTo>
                    <a:pt x="12766" y="3852"/>
                  </a:lnTo>
                  <a:lnTo>
                    <a:pt x="12986" y="3999"/>
                  </a:lnTo>
                  <a:lnTo>
                    <a:pt x="13206" y="4072"/>
                  </a:lnTo>
                  <a:lnTo>
                    <a:pt x="13426" y="4145"/>
                  </a:lnTo>
                  <a:lnTo>
                    <a:pt x="13683" y="4219"/>
                  </a:lnTo>
                  <a:lnTo>
                    <a:pt x="14123" y="4219"/>
                  </a:lnTo>
                  <a:lnTo>
                    <a:pt x="14564" y="4145"/>
                  </a:lnTo>
                  <a:lnTo>
                    <a:pt x="15004" y="3999"/>
                  </a:lnTo>
                  <a:lnTo>
                    <a:pt x="15371" y="3779"/>
                  </a:lnTo>
                  <a:lnTo>
                    <a:pt x="15591" y="3632"/>
                  </a:lnTo>
                  <a:lnTo>
                    <a:pt x="15737" y="3448"/>
                  </a:lnTo>
                  <a:lnTo>
                    <a:pt x="15884" y="3265"/>
                  </a:lnTo>
                  <a:lnTo>
                    <a:pt x="15994" y="3045"/>
                  </a:lnTo>
                  <a:lnTo>
                    <a:pt x="16067" y="2788"/>
                  </a:lnTo>
                  <a:lnTo>
                    <a:pt x="16104" y="2495"/>
                  </a:lnTo>
                  <a:lnTo>
                    <a:pt x="16067" y="2238"/>
                  </a:lnTo>
                  <a:lnTo>
                    <a:pt x="15994" y="1981"/>
                  </a:lnTo>
                  <a:lnTo>
                    <a:pt x="15884" y="1431"/>
                  </a:lnTo>
                  <a:lnTo>
                    <a:pt x="15774" y="1174"/>
                  </a:lnTo>
                  <a:lnTo>
                    <a:pt x="15664" y="954"/>
                  </a:lnTo>
                  <a:lnTo>
                    <a:pt x="15517" y="734"/>
                  </a:lnTo>
                  <a:lnTo>
                    <a:pt x="15371" y="551"/>
                  </a:lnTo>
                  <a:lnTo>
                    <a:pt x="15150" y="367"/>
                  </a:lnTo>
                  <a:lnTo>
                    <a:pt x="14930" y="220"/>
                  </a:lnTo>
                  <a:lnTo>
                    <a:pt x="14637" y="74"/>
                  </a:lnTo>
                  <a:lnTo>
                    <a:pt x="14270" y="0"/>
                  </a:lnTo>
                  <a:close/>
                  <a:moveTo>
                    <a:pt x="11115" y="4549"/>
                  </a:moveTo>
                  <a:lnTo>
                    <a:pt x="11446" y="4842"/>
                  </a:lnTo>
                  <a:lnTo>
                    <a:pt x="11299" y="4952"/>
                  </a:lnTo>
                  <a:lnTo>
                    <a:pt x="11115" y="4916"/>
                  </a:lnTo>
                  <a:lnTo>
                    <a:pt x="10932" y="4916"/>
                  </a:lnTo>
                  <a:lnTo>
                    <a:pt x="10639" y="4952"/>
                  </a:lnTo>
                  <a:lnTo>
                    <a:pt x="10859" y="4732"/>
                  </a:lnTo>
                  <a:lnTo>
                    <a:pt x="11115" y="4549"/>
                  </a:lnTo>
                  <a:close/>
                  <a:moveTo>
                    <a:pt x="6860" y="3632"/>
                  </a:moveTo>
                  <a:lnTo>
                    <a:pt x="7007" y="3668"/>
                  </a:lnTo>
                  <a:lnTo>
                    <a:pt x="7044" y="3705"/>
                  </a:lnTo>
                  <a:lnTo>
                    <a:pt x="7044" y="3742"/>
                  </a:lnTo>
                  <a:lnTo>
                    <a:pt x="7044" y="3779"/>
                  </a:lnTo>
                  <a:lnTo>
                    <a:pt x="7080" y="3852"/>
                  </a:lnTo>
                  <a:lnTo>
                    <a:pt x="7191" y="3889"/>
                  </a:lnTo>
                  <a:lnTo>
                    <a:pt x="7374" y="3889"/>
                  </a:lnTo>
                  <a:lnTo>
                    <a:pt x="7411" y="3925"/>
                  </a:lnTo>
                  <a:lnTo>
                    <a:pt x="7447" y="4035"/>
                  </a:lnTo>
                  <a:lnTo>
                    <a:pt x="7484" y="4145"/>
                  </a:lnTo>
                  <a:lnTo>
                    <a:pt x="7484" y="4255"/>
                  </a:lnTo>
                  <a:lnTo>
                    <a:pt x="7447" y="4512"/>
                  </a:lnTo>
                  <a:lnTo>
                    <a:pt x="7374" y="4769"/>
                  </a:lnTo>
                  <a:lnTo>
                    <a:pt x="7227" y="5026"/>
                  </a:lnTo>
                  <a:lnTo>
                    <a:pt x="7154" y="5136"/>
                  </a:lnTo>
                  <a:lnTo>
                    <a:pt x="7044" y="5209"/>
                  </a:lnTo>
                  <a:lnTo>
                    <a:pt x="6934" y="5246"/>
                  </a:lnTo>
                  <a:lnTo>
                    <a:pt x="6787" y="5246"/>
                  </a:lnTo>
                  <a:lnTo>
                    <a:pt x="6787" y="4989"/>
                  </a:lnTo>
                  <a:lnTo>
                    <a:pt x="6750" y="4769"/>
                  </a:lnTo>
                  <a:lnTo>
                    <a:pt x="6640" y="4549"/>
                  </a:lnTo>
                  <a:lnTo>
                    <a:pt x="6494" y="4329"/>
                  </a:lnTo>
                  <a:lnTo>
                    <a:pt x="6310" y="4145"/>
                  </a:lnTo>
                  <a:lnTo>
                    <a:pt x="6090" y="4035"/>
                  </a:lnTo>
                  <a:lnTo>
                    <a:pt x="6090" y="3925"/>
                  </a:lnTo>
                  <a:lnTo>
                    <a:pt x="6163" y="3852"/>
                  </a:lnTo>
                  <a:lnTo>
                    <a:pt x="6237" y="3779"/>
                  </a:lnTo>
                  <a:lnTo>
                    <a:pt x="6347" y="3742"/>
                  </a:lnTo>
                  <a:lnTo>
                    <a:pt x="6567" y="3705"/>
                  </a:lnTo>
                  <a:lnTo>
                    <a:pt x="6860" y="3632"/>
                  </a:lnTo>
                  <a:close/>
                  <a:moveTo>
                    <a:pt x="6530" y="3192"/>
                  </a:moveTo>
                  <a:lnTo>
                    <a:pt x="6494" y="3228"/>
                  </a:lnTo>
                  <a:lnTo>
                    <a:pt x="6457" y="3302"/>
                  </a:lnTo>
                  <a:lnTo>
                    <a:pt x="6457" y="3338"/>
                  </a:lnTo>
                  <a:lnTo>
                    <a:pt x="6457" y="3412"/>
                  </a:lnTo>
                  <a:lnTo>
                    <a:pt x="6200" y="3485"/>
                  </a:lnTo>
                  <a:lnTo>
                    <a:pt x="5980" y="3558"/>
                  </a:lnTo>
                  <a:lnTo>
                    <a:pt x="5797" y="3742"/>
                  </a:lnTo>
                  <a:lnTo>
                    <a:pt x="5760" y="3815"/>
                  </a:lnTo>
                  <a:lnTo>
                    <a:pt x="5687" y="3925"/>
                  </a:lnTo>
                  <a:lnTo>
                    <a:pt x="5687" y="4035"/>
                  </a:lnTo>
                  <a:lnTo>
                    <a:pt x="5687" y="4072"/>
                  </a:lnTo>
                  <a:lnTo>
                    <a:pt x="5797" y="4219"/>
                  </a:lnTo>
                  <a:lnTo>
                    <a:pt x="5907" y="4292"/>
                  </a:lnTo>
                  <a:lnTo>
                    <a:pt x="6053" y="4365"/>
                  </a:lnTo>
                  <a:lnTo>
                    <a:pt x="6163" y="4439"/>
                  </a:lnTo>
                  <a:lnTo>
                    <a:pt x="6274" y="4512"/>
                  </a:lnTo>
                  <a:lnTo>
                    <a:pt x="6347" y="4622"/>
                  </a:lnTo>
                  <a:lnTo>
                    <a:pt x="6420" y="4769"/>
                  </a:lnTo>
                  <a:lnTo>
                    <a:pt x="6494" y="5026"/>
                  </a:lnTo>
                  <a:lnTo>
                    <a:pt x="6457" y="5282"/>
                  </a:lnTo>
                  <a:lnTo>
                    <a:pt x="6494" y="5392"/>
                  </a:lnTo>
                  <a:lnTo>
                    <a:pt x="6530" y="5466"/>
                  </a:lnTo>
                  <a:lnTo>
                    <a:pt x="6750" y="5539"/>
                  </a:lnTo>
                  <a:lnTo>
                    <a:pt x="6934" y="5539"/>
                  </a:lnTo>
                  <a:lnTo>
                    <a:pt x="7117" y="5503"/>
                  </a:lnTo>
                  <a:lnTo>
                    <a:pt x="7264" y="5429"/>
                  </a:lnTo>
                  <a:lnTo>
                    <a:pt x="7411" y="5282"/>
                  </a:lnTo>
                  <a:lnTo>
                    <a:pt x="7521" y="5136"/>
                  </a:lnTo>
                  <a:lnTo>
                    <a:pt x="7631" y="4952"/>
                  </a:lnTo>
                  <a:lnTo>
                    <a:pt x="7704" y="4769"/>
                  </a:lnTo>
                  <a:lnTo>
                    <a:pt x="7741" y="4585"/>
                  </a:lnTo>
                  <a:lnTo>
                    <a:pt x="7777" y="4365"/>
                  </a:lnTo>
                  <a:lnTo>
                    <a:pt x="7777" y="4145"/>
                  </a:lnTo>
                  <a:lnTo>
                    <a:pt x="7777" y="3925"/>
                  </a:lnTo>
                  <a:lnTo>
                    <a:pt x="7704" y="3779"/>
                  </a:lnTo>
                  <a:lnTo>
                    <a:pt x="7631" y="3668"/>
                  </a:lnTo>
                  <a:lnTo>
                    <a:pt x="7484" y="3595"/>
                  </a:lnTo>
                  <a:lnTo>
                    <a:pt x="7337" y="3595"/>
                  </a:lnTo>
                  <a:lnTo>
                    <a:pt x="7301" y="3485"/>
                  </a:lnTo>
                  <a:lnTo>
                    <a:pt x="7227" y="3448"/>
                  </a:lnTo>
                  <a:lnTo>
                    <a:pt x="7044" y="3375"/>
                  </a:lnTo>
                  <a:lnTo>
                    <a:pt x="6824" y="3302"/>
                  </a:lnTo>
                  <a:lnTo>
                    <a:pt x="6677" y="3228"/>
                  </a:lnTo>
                  <a:lnTo>
                    <a:pt x="6567" y="3192"/>
                  </a:lnTo>
                  <a:close/>
                  <a:moveTo>
                    <a:pt x="11739" y="5136"/>
                  </a:moveTo>
                  <a:lnTo>
                    <a:pt x="12179" y="5686"/>
                  </a:lnTo>
                  <a:lnTo>
                    <a:pt x="11776" y="5796"/>
                  </a:lnTo>
                  <a:lnTo>
                    <a:pt x="11409" y="6016"/>
                  </a:lnTo>
                  <a:lnTo>
                    <a:pt x="11042" y="6236"/>
                  </a:lnTo>
                  <a:lnTo>
                    <a:pt x="10895" y="6383"/>
                  </a:lnTo>
                  <a:lnTo>
                    <a:pt x="10785" y="6566"/>
                  </a:lnTo>
                  <a:lnTo>
                    <a:pt x="10749" y="6640"/>
                  </a:lnTo>
                  <a:lnTo>
                    <a:pt x="10785" y="6676"/>
                  </a:lnTo>
                  <a:lnTo>
                    <a:pt x="10859" y="6713"/>
                  </a:lnTo>
                  <a:lnTo>
                    <a:pt x="10932" y="6713"/>
                  </a:lnTo>
                  <a:lnTo>
                    <a:pt x="11262" y="6493"/>
                  </a:lnTo>
                  <a:lnTo>
                    <a:pt x="11556" y="6310"/>
                  </a:lnTo>
                  <a:lnTo>
                    <a:pt x="11849" y="6199"/>
                  </a:lnTo>
                  <a:lnTo>
                    <a:pt x="12143" y="6089"/>
                  </a:lnTo>
                  <a:lnTo>
                    <a:pt x="12253" y="6053"/>
                  </a:lnTo>
                  <a:lnTo>
                    <a:pt x="12363" y="6016"/>
                  </a:lnTo>
                  <a:lnTo>
                    <a:pt x="12399" y="5979"/>
                  </a:lnTo>
                  <a:lnTo>
                    <a:pt x="12619" y="6456"/>
                  </a:lnTo>
                  <a:lnTo>
                    <a:pt x="12840" y="6896"/>
                  </a:lnTo>
                  <a:lnTo>
                    <a:pt x="12803" y="6933"/>
                  </a:lnTo>
                  <a:lnTo>
                    <a:pt x="12326" y="7043"/>
                  </a:lnTo>
                  <a:lnTo>
                    <a:pt x="11812" y="7117"/>
                  </a:lnTo>
                  <a:lnTo>
                    <a:pt x="11299" y="7117"/>
                  </a:lnTo>
                  <a:lnTo>
                    <a:pt x="10749" y="7080"/>
                  </a:lnTo>
                  <a:lnTo>
                    <a:pt x="10675" y="7117"/>
                  </a:lnTo>
                  <a:lnTo>
                    <a:pt x="10639" y="7153"/>
                  </a:lnTo>
                  <a:lnTo>
                    <a:pt x="10639" y="7227"/>
                  </a:lnTo>
                  <a:lnTo>
                    <a:pt x="10712" y="7300"/>
                  </a:lnTo>
                  <a:lnTo>
                    <a:pt x="10932" y="7373"/>
                  </a:lnTo>
                  <a:lnTo>
                    <a:pt x="11189" y="7447"/>
                  </a:lnTo>
                  <a:lnTo>
                    <a:pt x="11702" y="7483"/>
                  </a:lnTo>
                  <a:lnTo>
                    <a:pt x="11959" y="7483"/>
                  </a:lnTo>
                  <a:lnTo>
                    <a:pt x="12216" y="7447"/>
                  </a:lnTo>
                  <a:lnTo>
                    <a:pt x="12583" y="7373"/>
                  </a:lnTo>
                  <a:lnTo>
                    <a:pt x="12693" y="7373"/>
                  </a:lnTo>
                  <a:lnTo>
                    <a:pt x="12766" y="7337"/>
                  </a:lnTo>
                  <a:lnTo>
                    <a:pt x="12803" y="7410"/>
                  </a:lnTo>
                  <a:lnTo>
                    <a:pt x="12840" y="7447"/>
                  </a:lnTo>
                  <a:lnTo>
                    <a:pt x="12876" y="7483"/>
                  </a:lnTo>
                  <a:lnTo>
                    <a:pt x="12986" y="7520"/>
                  </a:lnTo>
                  <a:lnTo>
                    <a:pt x="13023" y="7777"/>
                  </a:lnTo>
                  <a:lnTo>
                    <a:pt x="13060" y="8070"/>
                  </a:lnTo>
                  <a:lnTo>
                    <a:pt x="12986" y="8107"/>
                  </a:lnTo>
                  <a:lnTo>
                    <a:pt x="12693" y="7997"/>
                  </a:lnTo>
                  <a:lnTo>
                    <a:pt x="12473" y="7887"/>
                  </a:lnTo>
                  <a:lnTo>
                    <a:pt x="12253" y="7777"/>
                  </a:lnTo>
                  <a:lnTo>
                    <a:pt x="11886" y="7777"/>
                  </a:lnTo>
                  <a:lnTo>
                    <a:pt x="11776" y="7813"/>
                  </a:lnTo>
                  <a:lnTo>
                    <a:pt x="11226" y="7777"/>
                  </a:lnTo>
                  <a:lnTo>
                    <a:pt x="10895" y="7740"/>
                  </a:lnTo>
                  <a:lnTo>
                    <a:pt x="10749" y="7740"/>
                  </a:lnTo>
                  <a:lnTo>
                    <a:pt x="10675" y="7703"/>
                  </a:lnTo>
                  <a:lnTo>
                    <a:pt x="10565" y="7483"/>
                  </a:lnTo>
                  <a:lnTo>
                    <a:pt x="10529" y="7483"/>
                  </a:lnTo>
                  <a:lnTo>
                    <a:pt x="10529" y="7520"/>
                  </a:lnTo>
                  <a:lnTo>
                    <a:pt x="10529" y="7887"/>
                  </a:lnTo>
                  <a:lnTo>
                    <a:pt x="10529" y="7960"/>
                  </a:lnTo>
                  <a:lnTo>
                    <a:pt x="10602" y="7997"/>
                  </a:lnTo>
                  <a:lnTo>
                    <a:pt x="11042" y="8107"/>
                  </a:lnTo>
                  <a:lnTo>
                    <a:pt x="11482" y="8144"/>
                  </a:lnTo>
                  <a:lnTo>
                    <a:pt x="11482" y="8327"/>
                  </a:lnTo>
                  <a:lnTo>
                    <a:pt x="11519" y="8474"/>
                  </a:lnTo>
                  <a:lnTo>
                    <a:pt x="11592" y="8547"/>
                  </a:lnTo>
                  <a:lnTo>
                    <a:pt x="11629" y="8584"/>
                  </a:lnTo>
                  <a:lnTo>
                    <a:pt x="11776" y="8657"/>
                  </a:lnTo>
                  <a:lnTo>
                    <a:pt x="11959" y="8767"/>
                  </a:lnTo>
                  <a:lnTo>
                    <a:pt x="11409" y="8657"/>
                  </a:lnTo>
                  <a:lnTo>
                    <a:pt x="10969" y="8474"/>
                  </a:lnTo>
                  <a:lnTo>
                    <a:pt x="10712" y="8437"/>
                  </a:lnTo>
                  <a:lnTo>
                    <a:pt x="10455" y="8400"/>
                  </a:lnTo>
                  <a:lnTo>
                    <a:pt x="10198" y="8217"/>
                  </a:lnTo>
                  <a:lnTo>
                    <a:pt x="10052" y="8180"/>
                  </a:lnTo>
                  <a:lnTo>
                    <a:pt x="9942" y="8144"/>
                  </a:lnTo>
                  <a:lnTo>
                    <a:pt x="9722" y="8180"/>
                  </a:lnTo>
                  <a:lnTo>
                    <a:pt x="9575" y="8254"/>
                  </a:lnTo>
                  <a:lnTo>
                    <a:pt x="9465" y="8364"/>
                  </a:lnTo>
                  <a:lnTo>
                    <a:pt x="9355" y="8510"/>
                  </a:lnTo>
                  <a:lnTo>
                    <a:pt x="9245" y="8584"/>
                  </a:lnTo>
                  <a:lnTo>
                    <a:pt x="9098" y="8620"/>
                  </a:lnTo>
                  <a:lnTo>
                    <a:pt x="8841" y="8584"/>
                  </a:lnTo>
                  <a:lnTo>
                    <a:pt x="8621" y="8620"/>
                  </a:lnTo>
                  <a:lnTo>
                    <a:pt x="8401" y="8694"/>
                  </a:lnTo>
                  <a:lnTo>
                    <a:pt x="8181" y="8804"/>
                  </a:lnTo>
                  <a:lnTo>
                    <a:pt x="7924" y="8804"/>
                  </a:lnTo>
                  <a:lnTo>
                    <a:pt x="7851" y="8767"/>
                  </a:lnTo>
                  <a:lnTo>
                    <a:pt x="7814" y="8730"/>
                  </a:lnTo>
                  <a:lnTo>
                    <a:pt x="7814" y="8694"/>
                  </a:lnTo>
                  <a:lnTo>
                    <a:pt x="7887" y="8620"/>
                  </a:lnTo>
                  <a:lnTo>
                    <a:pt x="7998" y="8510"/>
                  </a:lnTo>
                  <a:lnTo>
                    <a:pt x="8144" y="8437"/>
                  </a:lnTo>
                  <a:lnTo>
                    <a:pt x="8401" y="8327"/>
                  </a:lnTo>
                  <a:lnTo>
                    <a:pt x="8731" y="8180"/>
                  </a:lnTo>
                  <a:lnTo>
                    <a:pt x="8915" y="8070"/>
                  </a:lnTo>
                  <a:lnTo>
                    <a:pt x="9025" y="7924"/>
                  </a:lnTo>
                  <a:lnTo>
                    <a:pt x="9135" y="7777"/>
                  </a:lnTo>
                  <a:lnTo>
                    <a:pt x="9208" y="7630"/>
                  </a:lnTo>
                  <a:lnTo>
                    <a:pt x="9208" y="7447"/>
                  </a:lnTo>
                  <a:lnTo>
                    <a:pt x="9171" y="7227"/>
                  </a:lnTo>
                  <a:lnTo>
                    <a:pt x="9098" y="7117"/>
                  </a:lnTo>
                  <a:lnTo>
                    <a:pt x="8988" y="7006"/>
                  </a:lnTo>
                  <a:lnTo>
                    <a:pt x="8841" y="6896"/>
                  </a:lnTo>
                  <a:lnTo>
                    <a:pt x="8694" y="6860"/>
                  </a:lnTo>
                  <a:lnTo>
                    <a:pt x="8548" y="6823"/>
                  </a:lnTo>
                  <a:lnTo>
                    <a:pt x="8401" y="6823"/>
                  </a:lnTo>
                  <a:lnTo>
                    <a:pt x="8254" y="6860"/>
                  </a:lnTo>
                  <a:lnTo>
                    <a:pt x="8108" y="6933"/>
                  </a:lnTo>
                  <a:lnTo>
                    <a:pt x="7924" y="7117"/>
                  </a:lnTo>
                  <a:lnTo>
                    <a:pt x="7924" y="7117"/>
                  </a:lnTo>
                  <a:lnTo>
                    <a:pt x="7998" y="6970"/>
                  </a:lnTo>
                  <a:lnTo>
                    <a:pt x="8108" y="6860"/>
                  </a:lnTo>
                  <a:lnTo>
                    <a:pt x="8291" y="6603"/>
                  </a:lnTo>
                  <a:lnTo>
                    <a:pt x="8511" y="6383"/>
                  </a:lnTo>
                  <a:lnTo>
                    <a:pt x="8768" y="6126"/>
                  </a:lnTo>
                  <a:lnTo>
                    <a:pt x="8951" y="5943"/>
                  </a:lnTo>
                  <a:lnTo>
                    <a:pt x="9135" y="5796"/>
                  </a:lnTo>
                  <a:lnTo>
                    <a:pt x="9171" y="5796"/>
                  </a:lnTo>
                  <a:lnTo>
                    <a:pt x="9391" y="5759"/>
                  </a:lnTo>
                  <a:lnTo>
                    <a:pt x="9612" y="5686"/>
                  </a:lnTo>
                  <a:lnTo>
                    <a:pt x="10052" y="5539"/>
                  </a:lnTo>
                  <a:lnTo>
                    <a:pt x="10455" y="5356"/>
                  </a:lnTo>
                  <a:lnTo>
                    <a:pt x="10639" y="5282"/>
                  </a:lnTo>
                  <a:lnTo>
                    <a:pt x="10895" y="5246"/>
                  </a:lnTo>
                  <a:lnTo>
                    <a:pt x="10895" y="5246"/>
                  </a:lnTo>
                  <a:lnTo>
                    <a:pt x="10602" y="5503"/>
                  </a:lnTo>
                  <a:lnTo>
                    <a:pt x="10492" y="5649"/>
                  </a:lnTo>
                  <a:lnTo>
                    <a:pt x="10419" y="5833"/>
                  </a:lnTo>
                  <a:lnTo>
                    <a:pt x="10455" y="5869"/>
                  </a:lnTo>
                  <a:lnTo>
                    <a:pt x="10639" y="5796"/>
                  </a:lnTo>
                  <a:lnTo>
                    <a:pt x="10822" y="5723"/>
                  </a:lnTo>
                  <a:lnTo>
                    <a:pt x="11152" y="5503"/>
                  </a:lnTo>
                  <a:lnTo>
                    <a:pt x="11739" y="5136"/>
                  </a:lnTo>
                  <a:close/>
                  <a:moveTo>
                    <a:pt x="11996" y="8254"/>
                  </a:moveTo>
                  <a:lnTo>
                    <a:pt x="12546" y="8400"/>
                  </a:lnTo>
                  <a:lnTo>
                    <a:pt x="12729" y="8584"/>
                  </a:lnTo>
                  <a:lnTo>
                    <a:pt x="12803" y="8620"/>
                  </a:lnTo>
                  <a:lnTo>
                    <a:pt x="12876" y="8657"/>
                  </a:lnTo>
                  <a:lnTo>
                    <a:pt x="12950" y="8620"/>
                  </a:lnTo>
                  <a:lnTo>
                    <a:pt x="13023" y="8584"/>
                  </a:lnTo>
                  <a:lnTo>
                    <a:pt x="12950" y="9024"/>
                  </a:lnTo>
                  <a:lnTo>
                    <a:pt x="12509" y="8914"/>
                  </a:lnTo>
                  <a:lnTo>
                    <a:pt x="12399" y="8657"/>
                  </a:lnTo>
                  <a:lnTo>
                    <a:pt x="12216" y="8474"/>
                  </a:lnTo>
                  <a:lnTo>
                    <a:pt x="12033" y="8327"/>
                  </a:lnTo>
                  <a:lnTo>
                    <a:pt x="11959" y="8290"/>
                  </a:lnTo>
                  <a:lnTo>
                    <a:pt x="11996" y="8254"/>
                  </a:lnTo>
                  <a:close/>
                  <a:moveTo>
                    <a:pt x="10932" y="8841"/>
                  </a:moveTo>
                  <a:lnTo>
                    <a:pt x="11519" y="9097"/>
                  </a:lnTo>
                  <a:lnTo>
                    <a:pt x="12106" y="9244"/>
                  </a:lnTo>
                  <a:lnTo>
                    <a:pt x="12033" y="9391"/>
                  </a:lnTo>
                  <a:lnTo>
                    <a:pt x="11922" y="9537"/>
                  </a:lnTo>
                  <a:lnTo>
                    <a:pt x="11776" y="9611"/>
                  </a:lnTo>
                  <a:lnTo>
                    <a:pt x="11702" y="9611"/>
                  </a:lnTo>
                  <a:lnTo>
                    <a:pt x="11629" y="9574"/>
                  </a:lnTo>
                  <a:lnTo>
                    <a:pt x="11519" y="9537"/>
                  </a:lnTo>
                  <a:lnTo>
                    <a:pt x="11409" y="9427"/>
                  </a:lnTo>
                  <a:lnTo>
                    <a:pt x="11226" y="9244"/>
                  </a:lnTo>
                  <a:lnTo>
                    <a:pt x="10932" y="8841"/>
                  </a:lnTo>
                  <a:close/>
                  <a:moveTo>
                    <a:pt x="12509" y="9354"/>
                  </a:moveTo>
                  <a:lnTo>
                    <a:pt x="12876" y="9391"/>
                  </a:lnTo>
                  <a:lnTo>
                    <a:pt x="12656" y="10161"/>
                  </a:lnTo>
                  <a:lnTo>
                    <a:pt x="12583" y="10088"/>
                  </a:lnTo>
                  <a:lnTo>
                    <a:pt x="12363" y="10088"/>
                  </a:lnTo>
                  <a:lnTo>
                    <a:pt x="12216" y="10051"/>
                  </a:lnTo>
                  <a:lnTo>
                    <a:pt x="11886" y="9978"/>
                  </a:lnTo>
                  <a:lnTo>
                    <a:pt x="12106" y="9868"/>
                  </a:lnTo>
                  <a:lnTo>
                    <a:pt x="12289" y="9758"/>
                  </a:lnTo>
                  <a:lnTo>
                    <a:pt x="12399" y="9574"/>
                  </a:lnTo>
                  <a:lnTo>
                    <a:pt x="12509" y="9354"/>
                  </a:lnTo>
                  <a:close/>
                  <a:moveTo>
                    <a:pt x="10382" y="9721"/>
                  </a:moveTo>
                  <a:lnTo>
                    <a:pt x="11409" y="10161"/>
                  </a:lnTo>
                  <a:lnTo>
                    <a:pt x="11922" y="10381"/>
                  </a:lnTo>
                  <a:lnTo>
                    <a:pt x="12253" y="10491"/>
                  </a:lnTo>
                  <a:lnTo>
                    <a:pt x="12399" y="10491"/>
                  </a:lnTo>
                  <a:lnTo>
                    <a:pt x="12509" y="10455"/>
                  </a:lnTo>
                  <a:lnTo>
                    <a:pt x="12326" y="10968"/>
                  </a:lnTo>
                  <a:lnTo>
                    <a:pt x="12033" y="10858"/>
                  </a:lnTo>
                  <a:lnTo>
                    <a:pt x="11886" y="10785"/>
                  </a:lnTo>
                  <a:lnTo>
                    <a:pt x="11776" y="10711"/>
                  </a:lnTo>
                  <a:lnTo>
                    <a:pt x="11519" y="10528"/>
                  </a:lnTo>
                  <a:lnTo>
                    <a:pt x="11409" y="10418"/>
                  </a:lnTo>
                  <a:lnTo>
                    <a:pt x="11262" y="10344"/>
                  </a:lnTo>
                  <a:lnTo>
                    <a:pt x="11079" y="10308"/>
                  </a:lnTo>
                  <a:lnTo>
                    <a:pt x="10895" y="10271"/>
                  </a:lnTo>
                  <a:lnTo>
                    <a:pt x="10492" y="10234"/>
                  </a:lnTo>
                  <a:lnTo>
                    <a:pt x="10455" y="9978"/>
                  </a:lnTo>
                  <a:lnTo>
                    <a:pt x="10382" y="9721"/>
                  </a:lnTo>
                  <a:close/>
                  <a:moveTo>
                    <a:pt x="10455" y="10528"/>
                  </a:moveTo>
                  <a:lnTo>
                    <a:pt x="10785" y="10601"/>
                  </a:lnTo>
                  <a:lnTo>
                    <a:pt x="10969" y="10638"/>
                  </a:lnTo>
                  <a:lnTo>
                    <a:pt x="11115" y="10711"/>
                  </a:lnTo>
                  <a:lnTo>
                    <a:pt x="11336" y="10821"/>
                  </a:lnTo>
                  <a:lnTo>
                    <a:pt x="11519" y="10968"/>
                  </a:lnTo>
                  <a:lnTo>
                    <a:pt x="11702" y="11115"/>
                  </a:lnTo>
                  <a:lnTo>
                    <a:pt x="11886" y="11262"/>
                  </a:lnTo>
                  <a:lnTo>
                    <a:pt x="12106" y="11335"/>
                  </a:lnTo>
                  <a:lnTo>
                    <a:pt x="11739" y="11922"/>
                  </a:lnTo>
                  <a:lnTo>
                    <a:pt x="11629" y="11922"/>
                  </a:lnTo>
                  <a:lnTo>
                    <a:pt x="11482" y="11885"/>
                  </a:lnTo>
                  <a:lnTo>
                    <a:pt x="11226" y="11738"/>
                  </a:lnTo>
                  <a:lnTo>
                    <a:pt x="10565" y="11482"/>
                  </a:lnTo>
                  <a:lnTo>
                    <a:pt x="10272" y="11335"/>
                  </a:lnTo>
                  <a:lnTo>
                    <a:pt x="10382" y="10968"/>
                  </a:lnTo>
                  <a:lnTo>
                    <a:pt x="10455" y="10601"/>
                  </a:lnTo>
                  <a:lnTo>
                    <a:pt x="10455" y="10528"/>
                  </a:lnTo>
                  <a:close/>
                  <a:moveTo>
                    <a:pt x="10125" y="11665"/>
                  </a:moveTo>
                  <a:lnTo>
                    <a:pt x="10785" y="11958"/>
                  </a:lnTo>
                  <a:lnTo>
                    <a:pt x="11115" y="12142"/>
                  </a:lnTo>
                  <a:lnTo>
                    <a:pt x="11299" y="12215"/>
                  </a:lnTo>
                  <a:lnTo>
                    <a:pt x="11482" y="12289"/>
                  </a:lnTo>
                  <a:lnTo>
                    <a:pt x="11226" y="12655"/>
                  </a:lnTo>
                  <a:lnTo>
                    <a:pt x="10895" y="12545"/>
                  </a:lnTo>
                  <a:lnTo>
                    <a:pt x="10455" y="12399"/>
                  </a:lnTo>
                  <a:lnTo>
                    <a:pt x="10052" y="12252"/>
                  </a:lnTo>
                  <a:lnTo>
                    <a:pt x="9868" y="12142"/>
                  </a:lnTo>
                  <a:lnTo>
                    <a:pt x="10125" y="11665"/>
                  </a:lnTo>
                  <a:close/>
                  <a:moveTo>
                    <a:pt x="9355" y="9574"/>
                  </a:moveTo>
                  <a:lnTo>
                    <a:pt x="9575" y="9611"/>
                  </a:lnTo>
                  <a:lnTo>
                    <a:pt x="9795" y="9648"/>
                  </a:lnTo>
                  <a:lnTo>
                    <a:pt x="9978" y="9758"/>
                  </a:lnTo>
                  <a:lnTo>
                    <a:pt x="10052" y="9868"/>
                  </a:lnTo>
                  <a:lnTo>
                    <a:pt x="10088" y="9941"/>
                  </a:lnTo>
                  <a:lnTo>
                    <a:pt x="10125" y="10088"/>
                  </a:lnTo>
                  <a:lnTo>
                    <a:pt x="10125" y="10198"/>
                  </a:lnTo>
                  <a:lnTo>
                    <a:pt x="9832" y="10161"/>
                  </a:lnTo>
                  <a:lnTo>
                    <a:pt x="9795" y="10198"/>
                  </a:lnTo>
                  <a:lnTo>
                    <a:pt x="9795" y="10234"/>
                  </a:lnTo>
                  <a:lnTo>
                    <a:pt x="9942" y="10344"/>
                  </a:lnTo>
                  <a:lnTo>
                    <a:pt x="10088" y="10455"/>
                  </a:lnTo>
                  <a:lnTo>
                    <a:pt x="10015" y="10785"/>
                  </a:lnTo>
                  <a:lnTo>
                    <a:pt x="9942" y="11078"/>
                  </a:lnTo>
                  <a:lnTo>
                    <a:pt x="9905" y="11188"/>
                  </a:lnTo>
                  <a:lnTo>
                    <a:pt x="9648" y="11115"/>
                  </a:lnTo>
                  <a:lnTo>
                    <a:pt x="9391" y="11078"/>
                  </a:lnTo>
                  <a:lnTo>
                    <a:pt x="9355" y="11078"/>
                  </a:lnTo>
                  <a:lnTo>
                    <a:pt x="9318" y="11115"/>
                  </a:lnTo>
                  <a:lnTo>
                    <a:pt x="9318" y="11151"/>
                  </a:lnTo>
                  <a:lnTo>
                    <a:pt x="9355" y="11188"/>
                  </a:lnTo>
                  <a:lnTo>
                    <a:pt x="9538" y="11372"/>
                  </a:lnTo>
                  <a:lnTo>
                    <a:pt x="9795" y="11518"/>
                  </a:lnTo>
                  <a:lnTo>
                    <a:pt x="9501" y="11995"/>
                  </a:lnTo>
                  <a:lnTo>
                    <a:pt x="9061" y="11812"/>
                  </a:lnTo>
                  <a:lnTo>
                    <a:pt x="8584" y="11628"/>
                  </a:lnTo>
                  <a:lnTo>
                    <a:pt x="8548" y="11628"/>
                  </a:lnTo>
                  <a:lnTo>
                    <a:pt x="8548" y="11702"/>
                  </a:lnTo>
                  <a:lnTo>
                    <a:pt x="8731" y="11848"/>
                  </a:lnTo>
                  <a:lnTo>
                    <a:pt x="8915" y="12032"/>
                  </a:lnTo>
                  <a:lnTo>
                    <a:pt x="9318" y="12289"/>
                  </a:lnTo>
                  <a:lnTo>
                    <a:pt x="9061" y="12582"/>
                  </a:lnTo>
                  <a:lnTo>
                    <a:pt x="8805" y="12802"/>
                  </a:lnTo>
                  <a:lnTo>
                    <a:pt x="8548" y="12692"/>
                  </a:lnTo>
                  <a:lnTo>
                    <a:pt x="8401" y="12069"/>
                  </a:lnTo>
                  <a:lnTo>
                    <a:pt x="8291" y="11445"/>
                  </a:lnTo>
                  <a:lnTo>
                    <a:pt x="8218" y="11298"/>
                  </a:lnTo>
                  <a:lnTo>
                    <a:pt x="8144" y="11188"/>
                  </a:lnTo>
                  <a:lnTo>
                    <a:pt x="8034" y="11115"/>
                  </a:lnTo>
                  <a:lnTo>
                    <a:pt x="7374" y="11115"/>
                  </a:lnTo>
                  <a:lnTo>
                    <a:pt x="7264" y="11078"/>
                  </a:lnTo>
                  <a:lnTo>
                    <a:pt x="7154" y="11041"/>
                  </a:lnTo>
                  <a:lnTo>
                    <a:pt x="7007" y="10895"/>
                  </a:lnTo>
                  <a:lnTo>
                    <a:pt x="6897" y="10675"/>
                  </a:lnTo>
                  <a:lnTo>
                    <a:pt x="6860" y="10455"/>
                  </a:lnTo>
                  <a:lnTo>
                    <a:pt x="6860" y="10344"/>
                  </a:lnTo>
                  <a:lnTo>
                    <a:pt x="6897" y="10234"/>
                  </a:lnTo>
                  <a:lnTo>
                    <a:pt x="6934" y="10124"/>
                  </a:lnTo>
                  <a:lnTo>
                    <a:pt x="7007" y="10051"/>
                  </a:lnTo>
                  <a:lnTo>
                    <a:pt x="7227" y="9978"/>
                  </a:lnTo>
                  <a:lnTo>
                    <a:pt x="7447" y="9904"/>
                  </a:lnTo>
                  <a:lnTo>
                    <a:pt x="8328" y="9721"/>
                  </a:lnTo>
                  <a:lnTo>
                    <a:pt x="8401" y="9758"/>
                  </a:lnTo>
                  <a:lnTo>
                    <a:pt x="8548" y="9758"/>
                  </a:lnTo>
                  <a:lnTo>
                    <a:pt x="8841" y="9648"/>
                  </a:lnTo>
                  <a:lnTo>
                    <a:pt x="9135" y="9574"/>
                  </a:lnTo>
                  <a:close/>
                  <a:moveTo>
                    <a:pt x="1028" y="7373"/>
                  </a:moveTo>
                  <a:lnTo>
                    <a:pt x="1028" y="7887"/>
                  </a:lnTo>
                  <a:lnTo>
                    <a:pt x="1101" y="8437"/>
                  </a:lnTo>
                  <a:lnTo>
                    <a:pt x="1138" y="8474"/>
                  </a:lnTo>
                  <a:lnTo>
                    <a:pt x="1211" y="8510"/>
                  </a:lnTo>
                  <a:lnTo>
                    <a:pt x="1285" y="8510"/>
                  </a:lnTo>
                  <a:lnTo>
                    <a:pt x="1358" y="8474"/>
                  </a:lnTo>
                  <a:lnTo>
                    <a:pt x="1872" y="8070"/>
                  </a:lnTo>
                  <a:lnTo>
                    <a:pt x="1945" y="8951"/>
                  </a:lnTo>
                  <a:lnTo>
                    <a:pt x="1982" y="9611"/>
                  </a:lnTo>
                  <a:lnTo>
                    <a:pt x="1982" y="9758"/>
                  </a:lnTo>
                  <a:lnTo>
                    <a:pt x="1982" y="9904"/>
                  </a:lnTo>
                  <a:lnTo>
                    <a:pt x="1872" y="10014"/>
                  </a:lnTo>
                  <a:lnTo>
                    <a:pt x="1762" y="10088"/>
                  </a:lnTo>
                  <a:lnTo>
                    <a:pt x="1615" y="10271"/>
                  </a:lnTo>
                  <a:lnTo>
                    <a:pt x="1505" y="10455"/>
                  </a:lnTo>
                  <a:lnTo>
                    <a:pt x="1468" y="10638"/>
                  </a:lnTo>
                  <a:lnTo>
                    <a:pt x="1468" y="10858"/>
                  </a:lnTo>
                  <a:lnTo>
                    <a:pt x="1505" y="11078"/>
                  </a:lnTo>
                  <a:lnTo>
                    <a:pt x="1578" y="11298"/>
                  </a:lnTo>
                  <a:lnTo>
                    <a:pt x="1688" y="11702"/>
                  </a:lnTo>
                  <a:lnTo>
                    <a:pt x="2165" y="12876"/>
                  </a:lnTo>
                  <a:lnTo>
                    <a:pt x="1835" y="12509"/>
                  </a:lnTo>
                  <a:lnTo>
                    <a:pt x="1505" y="12142"/>
                  </a:lnTo>
                  <a:lnTo>
                    <a:pt x="1211" y="11665"/>
                  </a:lnTo>
                  <a:lnTo>
                    <a:pt x="918" y="11188"/>
                  </a:lnTo>
                  <a:lnTo>
                    <a:pt x="735" y="10675"/>
                  </a:lnTo>
                  <a:lnTo>
                    <a:pt x="588" y="10161"/>
                  </a:lnTo>
                  <a:lnTo>
                    <a:pt x="551" y="9831"/>
                  </a:lnTo>
                  <a:lnTo>
                    <a:pt x="514" y="9501"/>
                  </a:lnTo>
                  <a:lnTo>
                    <a:pt x="551" y="9171"/>
                  </a:lnTo>
                  <a:lnTo>
                    <a:pt x="588" y="8841"/>
                  </a:lnTo>
                  <a:lnTo>
                    <a:pt x="771" y="8180"/>
                  </a:lnTo>
                  <a:lnTo>
                    <a:pt x="955" y="7557"/>
                  </a:lnTo>
                  <a:lnTo>
                    <a:pt x="1028" y="7373"/>
                  </a:lnTo>
                  <a:close/>
                  <a:moveTo>
                    <a:pt x="9612" y="12472"/>
                  </a:moveTo>
                  <a:lnTo>
                    <a:pt x="9942" y="12619"/>
                  </a:lnTo>
                  <a:lnTo>
                    <a:pt x="10675" y="12912"/>
                  </a:lnTo>
                  <a:lnTo>
                    <a:pt x="10895" y="12986"/>
                  </a:lnTo>
                  <a:lnTo>
                    <a:pt x="10529" y="13316"/>
                  </a:lnTo>
                  <a:lnTo>
                    <a:pt x="10162" y="13609"/>
                  </a:lnTo>
                  <a:lnTo>
                    <a:pt x="9685" y="13279"/>
                  </a:lnTo>
                  <a:lnTo>
                    <a:pt x="9171" y="12986"/>
                  </a:lnTo>
                  <a:lnTo>
                    <a:pt x="9391" y="12729"/>
                  </a:lnTo>
                  <a:lnTo>
                    <a:pt x="9612" y="12472"/>
                  </a:lnTo>
                  <a:close/>
                  <a:moveTo>
                    <a:pt x="2569" y="5209"/>
                  </a:moveTo>
                  <a:lnTo>
                    <a:pt x="2899" y="5319"/>
                  </a:lnTo>
                  <a:lnTo>
                    <a:pt x="3266" y="5356"/>
                  </a:lnTo>
                  <a:lnTo>
                    <a:pt x="3999" y="5356"/>
                  </a:lnTo>
                  <a:lnTo>
                    <a:pt x="4733" y="5429"/>
                  </a:lnTo>
                  <a:lnTo>
                    <a:pt x="5467" y="5539"/>
                  </a:lnTo>
                  <a:lnTo>
                    <a:pt x="5320" y="5649"/>
                  </a:lnTo>
                  <a:lnTo>
                    <a:pt x="5173" y="5723"/>
                  </a:lnTo>
                  <a:lnTo>
                    <a:pt x="4880" y="5833"/>
                  </a:lnTo>
                  <a:lnTo>
                    <a:pt x="4696" y="5943"/>
                  </a:lnTo>
                  <a:lnTo>
                    <a:pt x="4513" y="6053"/>
                  </a:lnTo>
                  <a:lnTo>
                    <a:pt x="4366" y="6236"/>
                  </a:lnTo>
                  <a:lnTo>
                    <a:pt x="4293" y="6420"/>
                  </a:lnTo>
                  <a:lnTo>
                    <a:pt x="4256" y="6493"/>
                  </a:lnTo>
                  <a:lnTo>
                    <a:pt x="4293" y="6603"/>
                  </a:lnTo>
                  <a:lnTo>
                    <a:pt x="4329" y="6676"/>
                  </a:lnTo>
                  <a:lnTo>
                    <a:pt x="4366" y="6750"/>
                  </a:lnTo>
                  <a:lnTo>
                    <a:pt x="4439" y="6823"/>
                  </a:lnTo>
                  <a:lnTo>
                    <a:pt x="4549" y="6823"/>
                  </a:lnTo>
                  <a:lnTo>
                    <a:pt x="4660" y="6860"/>
                  </a:lnTo>
                  <a:lnTo>
                    <a:pt x="4696" y="6933"/>
                  </a:lnTo>
                  <a:lnTo>
                    <a:pt x="4733" y="7117"/>
                  </a:lnTo>
                  <a:lnTo>
                    <a:pt x="4770" y="7300"/>
                  </a:lnTo>
                  <a:lnTo>
                    <a:pt x="4770" y="7667"/>
                  </a:lnTo>
                  <a:lnTo>
                    <a:pt x="4806" y="7813"/>
                  </a:lnTo>
                  <a:lnTo>
                    <a:pt x="4586" y="7520"/>
                  </a:lnTo>
                  <a:lnTo>
                    <a:pt x="4366" y="7263"/>
                  </a:lnTo>
                  <a:lnTo>
                    <a:pt x="4256" y="7190"/>
                  </a:lnTo>
                  <a:lnTo>
                    <a:pt x="4146" y="7153"/>
                  </a:lnTo>
                  <a:lnTo>
                    <a:pt x="3999" y="7117"/>
                  </a:lnTo>
                  <a:lnTo>
                    <a:pt x="3889" y="7153"/>
                  </a:lnTo>
                  <a:lnTo>
                    <a:pt x="3632" y="7227"/>
                  </a:lnTo>
                  <a:lnTo>
                    <a:pt x="3412" y="7373"/>
                  </a:lnTo>
                  <a:lnTo>
                    <a:pt x="3192" y="7593"/>
                  </a:lnTo>
                  <a:lnTo>
                    <a:pt x="2972" y="7813"/>
                  </a:lnTo>
                  <a:lnTo>
                    <a:pt x="2825" y="8070"/>
                  </a:lnTo>
                  <a:lnTo>
                    <a:pt x="2715" y="8364"/>
                  </a:lnTo>
                  <a:lnTo>
                    <a:pt x="2642" y="8657"/>
                  </a:lnTo>
                  <a:lnTo>
                    <a:pt x="2605" y="8951"/>
                  </a:lnTo>
                  <a:lnTo>
                    <a:pt x="2605" y="9244"/>
                  </a:lnTo>
                  <a:lnTo>
                    <a:pt x="2679" y="9537"/>
                  </a:lnTo>
                  <a:lnTo>
                    <a:pt x="2679" y="9611"/>
                  </a:lnTo>
                  <a:lnTo>
                    <a:pt x="2752" y="9648"/>
                  </a:lnTo>
                  <a:lnTo>
                    <a:pt x="2789" y="9684"/>
                  </a:lnTo>
                  <a:lnTo>
                    <a:pt x="3156" y="9684"/>
                  </a:lnTo>
                  <a:lnTo>
                    <a:pt x="3449" y="9758"/>
                  </a:lnTo>
                  <a:lnTo>
                    <a:pt x="3706" y="9868"/>
                  </a:lnTo>
                  <a:lnTo>
                    <a:pt x="3963" y="10014"/>
                  </a:lnTo>
                  <a:lnTo>
                    <a:pt x="4183" y="10198"/>
                  </a:lnTo>
                  <a:lnTo>
                    <a:pt x="4403" y="10418"/>
                  </a:lnTo>
                  <a:lnTo>
                    <a:pt x="4770" y="10858"/>
                  </a:lnTo>
                  <a:lnTo>
                    <a:pt x="4403" y="11151"/>
                  </a:lnTo>
                  <a:lnTo>
                    <a:pt x="4109" y="11445"/>
                  </a:lnTo>
                  <a:lnTo>
                    <a:pt x="3816" y="11775"/>
                  </a:lnTo>
                  <a:lnTo>
                    <a:pt x="3596" y="12142"/>
                  </a:lnTo>
                  <a:lnTo>
                    <a:pt x="3412" y="12545"/>
                  </a:lnTo>
                  <a:lnTo>
                    <a:pt x="3266" y="12986"/>
                  </a:lnTo>
                  <a:lnTo>
                    <a:pt x="3192" y="13426"/>
                  </a:lnTo>
                  <a:lnTo>
                    <a:pt x="3156" y="13866"/>
                  </a:lnTo>
                  <a:lnTo>
                    <a:pt x="3082" y="13829"/>
                  </a:lnTo>
                  <a:lnTo>
                    <a:pt x="2972" y="13719"/>
                  </a:lnTo>
                  <a:lnTo>
                    <a:pt x="2899" y="13572"/>
                  </a:lnTo>
                  <a:lnTo>
                    <a:pt x="2459" y="12582"/>
                  </a:lnTo>
                  <a:lnTo>
                    <a:pt x="2092" y="11702"/>
                  </a:lnTo>
                  <a:lnTo>
                    <a:pt x="1945" y="11262"/>
                  </a:lnTo>
                  <a:lnTo>
                    <a:pt x="1872" y="10821"/>
                  </a:lnTo>
                  <a:lnTo>
                    <a:pt x="1872" y="10638"/>
                  </a:lnTo>
                  <a:lnTo>
                    <a:pt x="1945" y="10491"/>
                  </a:lnTo>
                  <a:lnTo>
                    <a:pt x="2055" y="10381"/>
                  </a:lnTo>
                  <a:lnTo>
                    <a:pt x="2202" y="10271"/>
                  </a:lnTo>
                  <a:lnTo>
                    <a:pt x="2312" y="10161"/>
                  </a:lnTo>
                  <a:lnTo>
                    <a:pt x="2385" y="10051"/>
                  </a:lnTo>
                  <a:lnTo>
                    <a:pt x="2385" y="9904"/>
                  </a:lnTo>
                  <a:lnTo>
                    <a:pt x="2385" y="9721"/>
                  </a:lnTo>
                  <a:lnTo>
                    <a:pt x="2312" y="8730"/>
                  </a:lnTo>
                  <a:lnTo>
                    <a:pt x="2165" y="7740"/>
                  </a:lnTo>
                  <a:lnTo>
                    <a:pt x="2165" y="7667"/>
                  </a:lnTo>
                  <a:lnTo>
                    <a:pt x="2092" y="7593"/>
                  </a:lnTo>
                  <a:lnTo>
                    <a:pt x="1945" y="7593"/>
                  </a:lnTo>
                  <a:lnTo>
                    <a:pt x="1358" y="8070"/>
                  </a:lnTo>
                  <a:lnTo>
                    <a:pt x="1321" y="7667"/>
                  </a:lnTo>
                  <a:lnTo>
                    <a:pt x="1358" y="7263"/>
                  </a:lnTo>
                  <a:lnTo>
                    <a:pt x="1395" y="6860"/>
                  </a:lnTo>
                  <a:lnTo>
                    <a:pt x="1505" y="6456"/>
                  </a:lnTo>
                  <a:lnTo>
                    <a:pt x="1505" y="6383"/>
                  </a:lnTo>
                  <a:lnTo>
                    <a:pt x="1468" y="6310"/>
                  </a:lnTo>
                  <a:lnTo>
                    <a:pt x="1725" y="5796"/>
                  </a:lnTo>
                  <a:lnTo>
                    <a:pt x="1982" y="5319"/>
                  </a:lnTo>
                  <a:lnTo>
                    <a:pt x="2239" y="5356"/>
                  </a:lnTo>
                  <a:lnTo>
                    <a:pt x="2495" y="5392"/>
                  </a:lnTo>
                  <a:lnTo>
                    <a:pt x="2569" y="5356"/>
                  </a:lnTo>
                  <a:lnTo>
                    <a:pt x="2605" y="5319"/>
                  </a:lnTo>
                  <a:lnTo>
                    <a:pt x="2605" y="5282"/>
                  </a:lnTo>
                  <a:lnTo>
                    <a:pt x="2569" y="5209"/>
                  </a:lnTo>
                  <a:close/>
                  <a:moveTo>
                    <a:pt x="8805" y="13939"/>
                  </a:moveTo>
                  <a:lnTo>
                    <a:pt x="9098" y="13976"/>
                  </a:lnTo>
                  <a:lnTo>
                    <a:pt x="9391" y="14049"/>
                  </a:lnTo>
                  <a:lnTo>
                    <a:pt x="9208" y="14086"/>
                  </a:lnTo>
                  <a:lnTo>
                    <a:pt x="9171" y="14049"/>
                  </a:lnTo>
                  <a:lnTo>
                    <a:pt x="9061" y="14049"/>
                  </a:lnTo>
                  <a:lnTo>
                    <a:pt x="8988" y="13976"/>
                  </a:lnTo>
                  <a:lnTo>
                    <a:pt x="8805" y="13939"/>
                  </a:lnTo>
                  <a:close/>
                  <a:moveTo>
                    <a:pt x="5815" y="14178"/>
                  </a:moveTo>
                  <a:lnTo>
                    <a:pt x="5797" y="14196"/>
                  </a:lnTo>
                  <a:lnTo>
                    <a:pt x="5760" y="14196"/>
                  </a:lnTo>
                  <a:lnTo>
                    <a:pt x="5815" y="14178"/>
                  </a:lnTo>
                  <a:close/>
                  <a:moveTo>
                    <a:pt x="7154" y="2935"/>
                  </a:moveTo>
                  <a:lnTo>
                    <a:pt x="7594" y="3008"/>
                  </a:lnTo>
                  <a:lnTo>
                    <a:pt x="8034" y="3082"/>
                  </a:lnTo>
                  <a:lnTo>
                    <a:pt x="8438" y="3155"/>
                  </a:lnTo>
                  <a:lnTo>
                    <a:pt x="8401" y="3192"/>
                  </a:lnTo>
                  <a:lnTo>
                    <a:pt x="8401" y="3228"/>
                  </a:lnTo>
                  <a:lnTo>
                    <a:pt x="8401" y="3265"/>
                  </a:lnTo>
                  <a:lnTo>
                    <a:pt x="8438" y="3265"/>
                  </a:lnTo>
                  <a:lnTo>
                    <a:pt x="8621" y="3228"/>
                  </a:lnTo>
                  <a:lnTo>
                    <a:pt x="8768" y="3265"/>
                  </a:lnTo>
                  <a:lnTo>
                    <a:pt x="8805" y="3265"/>
                  </a:lnTo>
                  <a:lnTo>
                    <a:pt x="8768" y="3338"/>
                  </a:lnTo>
                  <a:lnTo>
                    <a:pt x="8768" y="3412"/>
                  </a:lnTo>
                  <a:lnTo>
                    <a:pt x="8768" y="3448"/>
                  </a:lnTo>
                  <a:lnTo>
                    <a:pt x="8805" y="3485"/>
                  </a:lnTo>
                  <a:lnTo>
                    <a:pt x="8841" y="3485"/>
                  </a:lnTo>
                  <a:lnTo>
                    <a:pt x="8915" y="3522"/>
                  </a:lnTo>
                  <a:lnTo>
                    <a:pt x="8988" y="3558"/>
                  </a:lnTo>
                  <a:lnTo>
                    <a:pt x="9098" y="3668"/>
                  </a:lnTo>
                  <a:lnTo>
                    <a:pt x="9208" y="3815"/>
                  </a:lnTo>
                  <a:lnTo>
                    <a:pt x="9245" y="3852"/>
                  </a:lnTo>
                  <a:lnTo>
                    <a:pt x="9281" y="3889"/>
                  </a:lnTo>
                  <a:lnTo>
                    <a:pt x="9318" y="3852"/>
                  </a:lnTo>
                  <a:lnTo>
                    <a:pt x="9391" y="3742"/>
                  </a:lnTo>
                  <a:lnTo>
                    <a:pt x="9465" y="3632"/>
                  </a:lnTo>
                  <a:lnTo>
                    <a:pt x="9538" y="3558"/>
                  </a:lnTo>
                  <a:lnTo>
                    <a:pt x="9758" y="3632"/>
                  </a:lnTo>
                  <a:lnTo>
                    <a:pt x="9612" y="3815"/>
                  </a:lnTo>
                  <a:lnTo>
                    <a:pt x="9501" y="3999"/>
                  </a:lnTo>
                  <a:lnTo>
                    <a:pt x="9465" y="4072"/>
                  </a:lnTo>
                  <a:lnTo>
                    <a:pt x="9465" y="4182"/>
                  </a:lnTo>
                  <a:lnTo>
                    <a:pt x="9575" y="4182"/>
                  </a:lnTo>
                  <a:lnTo>
                    <a:pt x="9648" y="4145"/>
                  </a:lnTo>
                  <a:lnTo>
                    <a:pt x="9795" y="4035"/>
                  </a:lnTo>
                  <a:lnTo>
                    <a:pt x="10052" y="3815"/>
                  </a:lnTo>
                  <a:lnTo>
                    <a:pt x="10308" y="3962"/>
                  </a:lnTo>
                  <a:lnTo>
                    <a:pt x="10235" y="4035"/>
                  </a:lnTo>
                  <a:lnTo>
                    <a:pt x="9978" y="4365"/>
                  </a:lnTo>
                  <a:lnTo>
                    <a:pt x="9868" y="4512"/>
                  </a:lnTo>
                  <a:lnTo>
                    <a:pt x="9795" y="4696"/>
                  </a:lnTo>
                  <a:lnTo>
                    <a:pt x="9795" y="4732"/>
                  </a:lnTo>
                  <a:lnTo>
                    <a:pt x="9832" y="4732"/>
                  </a:lnTo>
                  <a:lnTo>
                    <a:pt x="10015" y="4659"/>
                  </a:lnTo>
                  <a:lnTo>
                    <a:pt x="10198" y="4549"/>
                  </a:lnTo>
                  <a:lnTo>
                    <a:pt x="10492" y="4329"/>
                  </a:lnTo>
                  <a:lnTo>
                    <a:pt x="10639" y="4182"/>
                  </a:lnTo>
                  <a:lnTo>
                    <a:pt x="10822" y="4292"/>
                  </a:lnTo>
                  <a:lnTo>
                    <a:pt x="10565" y="4549"/>
                  </a:lnTo>
                  <a:lnTo>
                    <a:pt x="10272" y="4879"/>
                  </a:lnTo>
                  <a:lnTo>
                    <a:pt x="10052" y="5209"/>
                  </a:lnTo>
                  <a:lnTo>
                    <a:pt x="9942" y="5246"/>
                  </a:lnTo>
                  <a:lnTo>
                    <a:pt x="9648" y="5392"/>
                  </a:lnTo>
                  <a:lnTo>
                    <a:pt x="9391" y="5539"/>
                  </a:lnTo>
                  <a:lnTo>
                    <a:pt x="9281" y="5539"/>
                  </a:lnTo>
                  <a:lnTo>
                    <a:pt x="9135" y="5576"/>
                  </a:lnTo>
                  <a:lnTo>
                    <a:pt x="8805" y="5759"/>
                  </a:lnTo>
                  <a:lnTo>
                    <a:pt x="8548" y="5979"/>
                  </a:lnTo>
                  <a:lnTo>
                    <a:pt x="8364" y="6089"/>
                  </a:lnTo>
                  <a:lnTo>
                    <a:pt x="8071" y="6346"/>
                  </a:lnTo>
                  <a:lnTo>
                    <a:pt x="7924" y="6566"/>
                  </a:lnTo>
                  <a:lnTo>
                    <a:pt x="7741" y="6750"/>
                  </a:lnTo>
                  <a:lnTo>
                    <a:pt x="7631" y="6970"/>
                  </a:lnTo>
                  <a:lnTo>
                    <a:pt x="7594" y="7153"/>
                  </a:lnTo>
                  <a:lnTo>
                    <a:pt x="7631" y="7227"/>
                  </a:lnTo>
                  <a:lnTo>
                    <a:pt x="7667" y="7300"/>
                  </a:lnTo>
                  <a:lnTo>
                    <a:pt x="7741" y="7373"/>
                  </a:lnTo>
                  <a:lnTo>
                    <a:pt x="7851" y="7410"/>
                  </a:lnTo>
                  <a:lnTo>
                    <a:pt x="7998" y="7410"/>
                  </a:lnTo>
                  <a:lnTo>
                    <a:pt x="8144" y="7337"/>
                  </a:lnTo>
                  <a:lnTo>
                    <a:pt x="8401" y="7190"/>
                  </a:lnTo>
                  <a:lnTo>
                    <a:pt x="8548" y="7153"/>
                  </a:lnTo>
                  <a:lnTo>
                    <a:pt x="8731" y="7227"/>
                  </a:lnTo>
                  <a:lnTo>
                    <a:pt x="8805" y="7263"/>
                  </a:lnTo>
                  <a:lnTo>
                    <a:pt x="8878" y="7337"/>
                  </a:lnTo>
                  <a:lnTo>
                    <a:pt x="8915" y="7410"/>
                  </a:lnTo>
                  <a:lnTo>
                    <a:pt x="8915" y="7483"/>
                  </a:lnTo>
                  <a:lnTo>
                    <a:pt x="8841" y="7593"/>
                  </a:lnTo>
                  <a:lnTo>
                    <a:pt x="8731" y="7740"/>
                  </a:lnTo>
                  <a:lnTo>
                    <a:pt x="8584" y="7850"/>
                  </a:lnTo>
                  <a:lnTo>
                    <a:pt x="8401" y="7960"/>
                  </a:lnTo>
                  <a:lnTo>
                    <a:pt x="8144" y="8070"/>
                  </a:lnTo>
                  <a:lnTo>
                    <a:pt x="7961" y="8144"/>
                  </a:lnTo>
                  <a:lnTo>
                    <a:pt x="7741" y="8254"/>
                  </a:lnTo>
                  <a:lnTo>
                    <a:pt x="7557" y="8400"/>
                  </a:lnTo>
                  <a:lnTo>
                    <a:pt x="7521" y="8474"/>
                  </a:lnTo>
                  <a:lnTo>
                    <a:pt x="7484" y="8584"/>
                  </a:lnTo>
                  <a:lnTo>
                    <a:pt x="7447" y="8767"/>
                  </a:lnTo>
                  <a:lnTo>
                    <a:pt x="7521" y="8914"/>
                  </a:lnTo>
                  <a:lnTo>
                    <a:pt x="7631" y="9061"/>
                  </a:lnTo>
                  <a:lnTo>
                    <a:pt x="7777" y="9134"/>
                  </a:lnTo>
                  <a:lnTo>
                    <a:pt x="7887" y="9171"/>
                  </a:lnTo>
                  <a:lnTo>
                    <a:pt x="8034" y="9207"/>
                  </a:lnTo>
                  <a:lnTo>
                    <a:pt x="8254" y="9134"/>
                  </a:lnTo>
                  <a:lnTo>
                    <a:pt x="8694" y="8951"/>
                  </a:lnTo>
                  <a:lnTo>
                    <a:pt x="9208" y="8951"/>
                  </a:lnTo>
                  <a:lnTo>
                    <a:pt x="9391" y="8877"/>
                  </a:lnTo>
                  <a:lnTo>
                    <a:pt x="9575" y="8767"/>
                  </a:lnTo>
                  <a:lnTo>
                    <a:pt x="9685" y="8657"/>
                  </a:lnTo>
                  <a:lnTo>
                    <a:pt x="9795" y="8547"/>
                  </a:lnTo>
                  <a:lnTo>
                    <a:pt x="9905" y="8547"/>
                  </a:lnTo>
                  <a:lnTo>
                    <a:pt x="10052" y="8584"/>
                  </a:lnTo>
                  <a:lnTo>
                    <a:pt x="10088" y="8620"/>
                  </a:lnTo>
                  <a:lnTo>
                    <a:pt x="10125" y="8620"/>
                  </a:lnTo>
                  <a:lnTo>
                    <a:pt x="10198" y="8657"/>
                  </a:lnTo>
                  <a:lnTo>
                    <a:pt x="10382" y="8804"/>
                  </a:lnTo>
                  <a:lnTo>
                    <a:pt x="10565" y="8987"/>
                  </a:lnTo>
                  <a:lnTo>
                    <a:pt x="11115" y="9648"/>
                  </a:lnTo>
                  <a:lnTo>
                    <a:pt x="10382" y="9391"/>
                  </a:lnTo>
                  <a:lnTo>
                    <a:pt x="10015" y="9281"/>
                  </a:lnTo>
                  <a:lnTo>
                    <a:pt x="9648" y="9171"/>
                  </a:lnTo>
                  <a:lnTo>
                    <a:pt x="9612" y="9207"/>
                  </a:lnTo>
                  <a:lnTo>
                    <a:pt x="9281" y="9171"/>
                  </a:lnTo>
                  <a:lnTo>
                    <a:pt x="8951" y="9207"/>
                  </a:lnTo>
                  <a:lnTo>
                    <a:pt x="8621" y="9281"/>
                  </a:lnTo>
                  <a:lnTo>
                    <a:pt x="8328" y="9391"/>
                  </a:lnTo>
                  <a:lnTo>
                    <a:pt x="8291" y="9427"/>
                  </a:lnTo>
                  <a:lnTo>
                    <a:pt x="8144" y="9427"/>
                  </a:lnTo>
                  <a:lnTo>
                    <a:pt x="7631" y="9537"/>
                  </a:lnTo>
                  <a:lnTo>
                    <a:pt x="7117" y="9648"/>
                  </a:lnTo>
                  <a:lnTo>
                    <a:pt x="6934" y="9684"/>
                  </a:lnTo>
                  <a:lnTo>
                    <a:pt x="6787" y="9794"/>
                  </a:lnTo>
                  <a:lnTo>
                    <a:pt x="6677" y="9904"/>
                  </a:lnTo>
                  <a:lnTo>
                    <a:pt x="6567" y="10088"/>
                  </a:lnTo>
                  <a:lnTo>
                    <a:pt x="6494" y="10271"/>
                  </a:lnTo>
                  <a:lnTo>
                    <a:pt x="6494" y="10455"/>
                  </a:lnTo>
                  <a:lnTo>
                    <a:pt x="6494" y="10601"/>
                  </a:lnTo>
                  <a:lnTo>
                    <a:pt x="6530" y="10785"/>
                  </a:lnTo>
                  <a:lnTo>
                    <a:pt x="6604" y="10968"/>
                  </a:lnTo>
                  <a:lnTo>
                    <a:pt x="6714" y="11115"/>
                  </a:lnTo>
                  <a:lnTo>
                    <a:pt x="6824" y="11225"/>
                  </a:lnTo>
                  <a:lnTo>
                    <a:pt x="6970" y="11335"/>
                  </a:lnTo>
                  <a:lnTo>
                    <a:pt x="7117" y="11408"/>
                  </a:lnTo>
                  <a:lnTo>
                    <a:pt x="7301" y="11445"/>
                  </a:lnTo>
                  <a:lnTo>
                    <a:pt x="7484" y="11482"/>
                  </a:lnTo>
                  <a:lnTo>
                    <a:pt x="7777" y="11482"/>
                  </a:lnTo>
                  <a:lnTo>
                    <a:pt x="7851" y="11555"/>
                  </a:lnTo>
                  <a:lnTo>
                    <a:pt x="7924" y="11665"/>
                  </a:lnTo>
                  <a:lnTo>
                    <a:pt x="7961" y="11812"/>
                  </a:lnTo>
                  <a:lnTo>
                    <a:pt x="8034" y="12105"/>
                  </a:lnTo>
                  <a:lnTo>
                    <a:pt x="8071" y="12362"/>
                  </a:lnTo>
                  <a:lnTo>
                    <a:pt x="8108" y="12509"/>
                  </a:lnTo>
                  <a:lnTo>
                    <a:pt x="7851" y="12435"/>
                  </a:lnTo>
                  <a:lnTo>
                    <a:pt x="7631" y="12399"/>
                  </a:lnTo>
                  <a:lnTo>
                    <a:pt x="7557" y="12362"/>
                  </a:lnTo>
                  <a:lnTo>
                    <a:pt x="7521" y="12215"/>
                  </a:lnTo>
                  <a:lnTo>
                    <a:pt x="7521" y="12179"/>
                  </a:lnTo>
                  <a:lnTo>
                    <a:pt x="7447" y="12179"/>
                  </a:lnTo>
                  <a:lnTo>
                    <a:pt x="7447" y="12215"/>
                  </a:lnTo>
                  <a:lnTo>
                    <a:pt x="7411" y="12472"/>
                  </a:lnTo>
                  <a:lnTo>
                    <a:pt x="7411" y="12509"/>
                  </a:lnTo>
                  <a:lnTo>
                    <a:pt x="7447" y="12545"/>
                  </a:lnTo>
                  <a:lnTo>
                    <a:pt x="7851" y="12729"/>
                  </a:lnTo>
                  <a:lnTo>
                    <a:pt x="8254" y="12949"/>
                  </a:lnTo>
                  <a:lnTo>
                    <a:pt x="8438" y="13316"/>
                  </a:lnTo>
                  <a:lnTo>
                    <a:pt x="8474" y="13389"/>
                  </a:lnTo>
                  <a:lnTo>
                    <a:pt x="8548" y="13426"/>
                  </a:lnTo>
                  <a:lnTo>
                    <a:pt x="8621" y="13426"/>
                  </a:lnTo>
                  <a:lnTo>
                    <a:pt x="8694" y="13389"/>
                  </a:lnTo>
                  <a:lnTo>
                    <a:pt x="8841" y="13279"/>
                  </a:lnTo>
                  <a:lnTo>
                    <a:pt x="9428" y="13609"/>
                  </a:lnTo>
                  <a:lnTo>
                    <a:pt x="9281" y="13609"/>
                  </a:lnTo>
                  <a:lnTo>
                    <a:pt x="8548" y="13536"/>
                  </a:lnTo>
                  <a:lnTo>
                    <a:pt x="7851" y="13536"/>
                  </a:lnTo>
                  <a:lnTo>
                    <a:pt x="7374" y="13206"/>
                  </a:lnTo>
                  <a:lnTo>
                    <a:pt x="6860" y="12912"/>
                  </a:lnTo>
                  <a:lnTo>
                    <a:pt x="6824" y="12876"/>
                  </a:lnTo>
                  <a:lnTo>
                    <a:pt x="6750" y="12912"/>
                  </a:lnTo>
                  <a:lnTo>
                    <a:pt x="6750" y="12949"/>
                  </a:lnTo>
                  <a:lnTo>
                    <a:pt x="6750" y="13022"/>
                  </a:lnTo>
                  <a:lnTo>
                    <a:pt x="6970" y="13316"/>
                  </a:lnTo>
                  <a:lnTo>
                    <a:pt x="7227" y="13572"/>
                  </a:lnTo>
                  <a:lnTo>
                    <a:pt x="6897" y="13609"/>
                  </a:lnTo>
                  <a:lnTo>
                    <a:pt x="6567" y="13646"/>
                  </a:lnTo>
                  <a:lnTo>
                    <a:pt x="6310" y="13426"/>
                  </a:lnTo>
                  <a:lnTo>
                    <a:pt x="6090" y="13169"/>
                  </a:lnTo>
                  <a:lnTo>
                    <a:pt x="6017" y="13169"/>
                  </a:lnTo>
                  <a:lnTo>
                    <a:pt x="5943" y="13242"/>
                  </a:lnTo>
                  <a:lnTo>
                    <a:pt x="5907" y="13389"/>
                  </a:lnTo>
                  <a:lnTo>
                    <a:pt x="5943" y="13499"/>
                  </a:lnTo>
                  <a:lnTo>
                    <a:pt x="5980" y="13646"/>
                  </a:lnTo>
                  <a:lnTo>
                    <a:pt x="6090" y="13756"/>
                  </a:lnTo>
                  <a:lnTo>
                    <a:pt x="5760" y="13829"/>
                  </a:lnTo>
                  <a:lnTo>
                    <a:pt x="5430" y="13939"/>
                  </a:lnTo>
                  <a:lnTo>
                    <a:pt x="5393" y="13903"/>
                  </a:lnTo>
                  <a:lnTo>
                    <a:pt x="5173" y="13682"/>
                  </a:lnTo>
                  <a:lnTo>
                    <a:pt x="5026" y="13609"/>
                  </a:lnTo>
                  <a:lnTo>
                    <a:pt x="4916" y="13572"/>
                  </a:lnTo>
                  <a:lnTo>
                    <a:pt x="4880" y="13572"/>
                  </a:lnTo>
                  <a:lnTo>
                    <a:pt x="4880" y="13609"/>
                  </a:lnTo>
                  <a:lnTo>
                    <a:pt x="4880" y="13682"/>
                  </a:lnTo>
                  <a:lnTo>
                    <a:pt x="4916" y="13793"/>
                  </a:lnTo>
                  <a:lnTo>
                    <a:pt x="4990" y="13939"/>
                  </a:lnTo>
                  <a:lnTo>
                    <a:pt x="5100" y="14086"/>
                  </a:lnTo>
                  <a:lnTo>
                    <a:pt x="5136" y="14086"/>
                  </a:lnTo>
                  <a:lnTo>
                    <a:pt x="4843" y="14306"/>
                  </a:lnTo>
                  <a:lnTo>
                    <a:pt x="4623" y="14269"/>
                  </a:lnTo>
                  <a:lnTo>
                    <a:pt x="4109" y="14196"/>
                  </a:lnTo>
                  <a:lnTo>
                    <a:pt x="3853" y="14159"/>
                  </a:lnTo>
                  <a:lnTo>
                    <a:pt x="3596" y="14086"/>
                  </a:lnTo>
                  <a:lnTo>
                    <a:pt x="3669" y="14013"/>
                  </a:lnTo>
                  <a:lnTo>
                    <a:pt x="3706" y="13903"/>
                  </a:lnTo>
                  <a:lnTo>
                    <a:pt x="3706" y="13829"/>
                  </a:lnTo>
                  <a:lnTo>
                    <a:pt x="3669" y="13719"/>
                  </a:lnTo>
                  <a:lnTo>
                    <a:pt x="3632" y="13646"/>
                  </a:lnTo>
                  <a:lnTo>
                    <a:pt x="3559" y="13609"/>
                  </a:lnTo>
                  <a:lnTo>
                    <a:pt x="3632" y="13242"/>
                  </a:lnTo>
                  <a:lnTo>
                    <a:pt x="3742" y="12876"/>
                  </a:lnTo>
                  <a:lnTo>
                    <a:pt x="3889" y="12509"/>
                  </a:lnTo>
                  <a:lnTo>
                    <a:pt x="4073" y="12179"/>
                  </a:lnTo>
                  <a:lnTo>
                    <a:pt x="4293" y="11848"/>
                  </a:lnTo>
                  <a:lnTo>
                    <a:pt x="4549" y="11555"/>
                  </a:lnTo>
                  <a:lnTo>
                    <a:pt x="4843" y="11298"/>
                  </a:lnTo>
                  <a:lnTo>
                    <a:pt x="5173" y="11115"/>
                  </a:lnTo>
                  <a:lnTo>
                    <a:pt x="5246" y="11041"/>
                  </a:lnTo>
                  <a:lnTo>
                    <a:pt x="5283" y="10931"/>
                  </a:lnTo>
                  <a:lnTo>
                    <a:pt x="5283" y="10858"/>
                  </a:lnTo>
                  <a:lnTo>
                    <a:pt x="5210" y="10785"/>
                  </a:lnTo>
                  <a:lnTo>
                    <a:pt x="4770" y="10234"/>
                  </a:lnTo>
                  <a:lnTo>
                    <a:pt x="4549" y="9978"/>
                  </a:lnTo>
                  <a:lnTo>
                    <a:pt x="4293" y="9758"/>
                  </a:lnTo>
                  <a:lnTo>
                    <a:pt x="3999" y="9574"/>
                  </a:lnTo>
                  <a:lnTo>
                    <a:pt x="3706" y="9427"/>
                  </a:lnTo>
                  <a:lnTo>
                    <a:pt x="3376" y="9317"/>
                  </a:lnTo>
                  <a:lnTo>
                    <a:pt x="3046" y="9281"/>
                  </a:lnTo>
                  <a:lnTo>
                    <a:pt x="3046" y="8877"/>
                  </a:lnTo>
                  <a:lnTo>
                    <a:pt x="3119" y="8510"/>
                  </a:lnTo>
                  <a:lnTo>
                    <a:pt x="3266" y="8180"/>
                  </a:lnTo>
                  <a:lnTo>
                    <a:pt x="3486" y="7887"/>
                  </a:lnTo>
                  <a:lnTo>
                    <a:pt x="3632" y="7740"/>
                  </a:lnTo>
                  <a:lnTo>
                    <a:pt x="3816" y="7593"/>
                  </a:lnTo>
                  <a:lnTo>
                    <a:pt x="3889" y="7557"/>
                  </a:lnTo>
                  <a:lnTo>
                    <a:pt x="3963" y="7557"/>
                  </a:lnTo>
                  <a:lnTo>
                    <a:pt x="4036" y="7593"/>
                  </a:lnTo>
                  <a:lnTo>
                    <a:pt x="4109" y="7630"/>
                  </a:lnTo>
                  <a:lnTo>
                    <a:pt x="4219" y="7740"/>
                  </a:lnTo>
                  <a:lnTo>
                    <a:pt x="4329" y="7887"/>
                  </a:lnTo>
                  <a:lnTo>
                    <a:pt x="4916" y="8657"/>
                  </a:lnTo>
                  <a:lnTo>
                    <a:pt x="5026" y="8730"/>
                  </a:lnTo>
                  <a:lnTo>
                    <a:pt x="5136" y="8767"/>
                  </a:lnTo>
                  <a:lnTo>
                    <a:pt x="5210" y="8730"/>
                  </a:lnTo>
                  <a:lnTo>
                    <a:pt x="5246" y="8694"/>
                  </a:lnTo>
                  <a:lnTo>
                    <a:pt x="5283" y="8620"/>
                  </a:lnTo>
                  <a:lnTo>
                    <a:pt x="5283" y="8547"/>
                  </a:lnTo>
                  <a:lnTo>
                    <a:pt x="5136" y="7006"/>
                  </a:lnTo>
                  <a:lnTo>
                    <a:pt x="5100" y="6823"/>
                  </a:lnTo>
                  <a:lnTo>
                    <a:pt x="4990" y="6640"/>
                  </a:lnTo>
                  <a:lnTo>
                    <a:pt x="4880" y="6493"/>
                  </a:lnTo>
                  <a:lnTo>
                    <a:pt x="4660" y="6456"/>
                  </a:lnTo>
                  <a:lnTo>
                    <a:pt x="4733" y="6420"/>
                  </a:lnTo>
                  <a:lnTo>
                    <a:pt x="4843" y="6346"/>
                  </a:lnTo>
                  <a:lnTo>
                    <a:pt x="5026" y="6199"/>
                  </a:lnTo>
                  <a:lnTo>
                    <a:pt x="5430" y="6016"/>
                  </a:lnTo>
                  <a:lnTo>
                    <a:pt x="5613" y="5943"/>
                  </a:lnTo>
                  <a:lnTo>
                    <a:pt x="5760" y="5796"/>
                  </a:lnTo>
                  <a:lnTo>
                    <a:pt x="5870" y="5649"/>
                  </a:lnTo>
                  <a:lnTo>
                    <a:pt x="5980" y="5466"/>
                  </a:lnTo>
                  <a:lnTo>
                    <a:pt x="5980" y="5392"/>
                  </a:lnTo>
                  <a:lnTo>
                    <a:pt x="5943" y="5319"/>
                  </a:lnTo>
                  <a:lnTo>
                    <a:pt x="5907" y="5246"/>
                  </a:lnTo>
                  <a:lnTo>
                    <a:pt x="5833" y="5209"/>
                  </a:lnTo>
                  <a:lnTo>
                    <a:pt x="4990" y="5099"/>
                  </a:lnTo>
                  <a:lnTo>
                    <a:pt x="4109" y="4989"/>
                  </a:lnTo>
                  <a:lnTo>
                    <a:pt x="3742" y="4989"/>
                  </a:lnTo>
                  <a:lnTo>
                    <a:pt x="3302" y="4952"/>
                  </a:lnTo>
                  <a:lnTo>
                    <a:pt x="2899" y="4989"/>
                  </a:lnTo>
                  <a:lnTo>
                    <a:pt x="2715" y="5026"/>
                  </a:lnTo>
                  <a:lnTo>
                    <a:pt x="2532" y="5099"/>
                  </a:lnTo>
                  <a:lnTo>
                    <a:pt x="2495" y="5136"/>
                  </a:lnTo>
                  <a:lnTo>
                    <a:pt x="2532" y="5209"/>
                  </a:lnTo>
                  <a:lnTo>
                    <a:pt x="2165" y="5062"/>
                  </a:lnTo>
                  <a:lnTo>
                    <a:pt x="2459" y="4732"/>
                  </a:lnTo>
                  <a:lnTo>
                    <a:pt x="2752" y="4402"/>
                  </a:lnTo>
                  <a:lnTo>
                    <a:pt x="3082" y="4145"/>
                  </a:lnTo>
                  <a:lnTo>
                    <a:pt x="3449" y="3889"/>
                  </a:lnTo>
                  <a:lnTo>
                    <a:pt x="3816" y="3668"/>
                  </a:lnTo>
                  <a:lnTo>
                    <a:pt x="4219" y="3448"/>
                  </a:lnTo>
                  <a:lnTo>
                    <a:pt x="4623" y="3302"/>
                  </a:lnTo>
                  <a:lnTo>
                    <a:pt x="5026" y="3155"/>
                  </a:lnTo>
                  <a:lnTo>
                    <a:pt x="5467" y="3045"/>
                  </a:lnTo>
                  <a:lnTo>
                    <a:pt x="5907" y="2972"/>
                  </a:lnTo>
                  <a:lnTo>
                    <a:pt x="6310" y="2935"/>
                  </a:lnTo>
                  <a:close/>
                  <a:moveTo>
                    <a:pt x="5393" y="14343"/>
                  </a:moveTo>
                  <a:lnTo>
                    <a:pt x="5430" y="14379"/>
                  </a:lnTo>
                  <a:lnTo>
                    <a:pt x="5356" y="14379"/>
                  </a:lnTo>
                  <a:lnTo>
                    <a:pt x="5393" y="14343"/>
                  </a:lnTo>
                  <a:close/>
                  <a:moveTo>
                    <a:pt x="7704" y="13903"/>
                  </a:moveTo>
                  <a:lnTo>
                    <a:pt x="7961" y="14049"/>
                  </a:lnTo>
                  <a:lnTo>
                    <a:pt x="8291" y="14196"/>
                  </a:lnTo>
                  <a:lnTo>
                    <a:pt x="8584" y="14306"/>
                  </a:lnTo>
                  <a:lnTo>
                    <a:pt x="8181" y="14379"/>
                  </a:lnTo>
                  <a:lnTo>
                    <a:pt x="7741" y="14416"/>
                  </a:lnTo>
                  <a:lnTo>
                    <a:pt x="7704" y="14306"/>
                  </a:lnTo>
                  <a:lnTo>
                    <a:pt x="7631" y="14233"/>
                  </a:lnTo>
                  <a:lnTo>
                    <a:pt x="7264" y="14123"/>
                  </a:lnTo>
                  <a:lnTo>
                    <a:pt x="6970" y="13939"/>
                  </a:lnTo>
                  <a:lnTo>
                    <a:pt x="7521" y="13903"/>
                  </a:lnTo>
                  <a:close/>
                  <a:moveTo>
                    <a:pt x="6420" y="14013"/>
                  </a:moveTo>
                  <a:lnTo>
                    <a:pt x="6567" y="14123"/>
                  </a:lnTo>
                  <a:lnTo>
                    <a:pt x="6787" y="14306"/>
                  </a:lnTo>
                  <a:lnTo>
                    <a:pt x="7007" y="14453"/>
                  </a:lnTo>
                  <a:lnTo>
                    <a:pt x="6053" y="14416"/>
                  </a:lnTo>
                  <a:lnTo>
                    <a:pt x="6053" y="14343"/>
                  </a:lnTo>
                  <a:lnTo>
                    <a:pt x="6053" y="14269"/>
                  </a:lnTo>
                  <a:lnTo>
                    <a:pt x="5980" y="14196"/>
                  </a:lnTo>
                  <a:lnTo>
                    <a:pt x="5907" y="14159"/>
                  </a:lnTo>
                  <a:lnTo>
                    <a:pt x="5870" y="14159"/>
                  </a:lnTo>
                  <a:lnTo>
                    <a:pt x="5980" y="14123"/>
                  </a:lnTo>
                  <a:lnTo>
                    <a:pt x="6420" y="14013"/>
                  </a:lnTo>
                  <a:close/>
                  <a:moveTo>
                    <a:pt x="6824" y="2385"/>
                  </a:moveTo>
                  <a:lnTo>
                    <a:pt x="6750" y="2421"/>
                  </a:lnTo>
                  <a:lnTo>
                    <a:pt x="6677" y="2495"/>
                  </a:lnTo>
                  <a:lnTo>
                    <a:pt x="6127" y="2531"/>
                  </a:lnTo>
                  <a:lnTo>
                    <a:pt x="5540" y="2605"/>
                  </a:lnTo>
                  <a:lnTo>
                    <a:pt x="5026" y="2715"/>
                  </a:lnTo>
                  <a:lnTo>
                    <a:pt x="4476" y="2861"/>
                  </a:lnTo>
                  <a:lnTo>
                    <a:pt x="3926" y="3082"/>
                  </a:lnTo>
                  <a:lnTo>
                    <a:pt x="3376" y="3375"/>
                  </a:lnTo>
                  <a:lnTo>
                    <a:pt x="2899" y="3705"/>
                  </a:lnTo>
                  <a:lnTo>
                    <a:pt x="2459" y="4109"/>
                  </a:lnTo>
                  <a:lnTo>
                    <a:pt x="2018" y="4512"/>
                  </a:lnTo>
                  <a:lnTo>
                    <a:pt x="1652" y="4989"/>
                  </a:lnTo>
                  <a:lnTo>
                    <a:pt x="1321" y="5466"/>
                  </a:lnTo>
                  <a:lnTo>
                    <a:pt x="1065" y="6016"/>
                  </a:lnTo>
                  <a:lnTo>
                    <a:pt x="735" y="6713"/>
                  </a:lnTo>
                  <a:lnTo>
                    <a:pt x="478" y="7447"/>
                  </a:lnTo>
                  <a:lnTo>
                    <a:pt x="221" y="8180"/>
                  </a:lnTo>
                  <a:lnTo>
                    <a:pt x="74" y="8914"/>
                  </a:lnTo>
                  <a:lnTo>
                    <a:pt x="38" y="9244"/>
                  </a:lnTo>
                  <a:lnTo>
                    <a:pt x="1" y="9611"/>
                  </a:lnTo>
                  <a:lnTo>
                    <a:pt x="38" y="9941"/>
                  </a:lnTo>
                  <a:lnTo>
                    <a:pt x="74" y="10271"/>
                  </a:lnTo>
                  <a:lnTo>
                    <a:pt x="148" y="10601"/>
                  </a:lnTo>
                  <a:lnTo>
                    <a:pt x="258" y="10931"/>
                  </a:lnTo>
                  <a:lnTo>
                    <a:pt x="368" y="11262"/>
                  </a:lnTo>
                  <a:lnTo>
                    <a:pt x="514" y="11555"/>
                  </a:lnTo>
                  <a:lnTo>
                    <a:pt x="881" y="12142"/>
                  </a:lnTo>
                  <a:lnTo>
                    <a:pt x="1285" y="12692"/>
                  </a:lnTo>
                  <a:lnTo>
                    <a:pt x="1725" y="13206"/>
                  </a:lnTo>
                  <a:lnTo>
                    <a:pt x="2202" y="13719"/>
                  </a:lnTo>
                  <a:lnTo>
                    <a:pt x="2459" y="13976"/>
                  </a:lnTo>
                  <a:lnTo>
                    <a:pt x="2752" y="14233"/>
                  </a:lnTo>
                  <a:lnTo>
                    <a:pt x="2825" y="14343"/>
                  </a:lnTo>
                  <a:lnTo>
                    <a:pt x="2899" y="14416"/>
                  </a:lnTo>
                  <a:lnTo>
                    <a:pt x="3009" y="14453"/>
                  </a:lnTo>
                  <a:lnTo>
                    <a:pt x="3119" y="14453"/>
                  </a:lnTo>
                  <a:lnTo>
                    <a:pt x="3192" y="14526"/>
                  </a:lnTo>
                  <a:lnTo>
                    <a:pt x="3559" y="14636"/>
                  </a:lnTo>
                  <a:lnTo>
                    <a:pt x="3889" y="14746"/>
                  </a:lnTo>
                  <a:lnTo>
                    <a:pt x="4623" y="14820"/>
                  </a:lnTo>
                  <a:lnTo>
                    <a:pt x="6017" y="14966"/>
                  </a:lnTo>
                  <a:lnTo>
                    <a:pt x="6714" y="15003"/>
                  </a:lnTo>
                  <a:lnTo>
                    <a:pt x="7411" y="15003"/>
                  </a:lnTo>
                  <a:lnTo>
                    <a:pt x="8108" y="14930"/>
                  </a:lnTo>
                  <a:lnTo>
                    <a:pt x="8768" y="14783"/>
                  </a:lnTo>
                  <a:lnTo>
                    <a:pt x="9465" y="14600"/>
                  </a:lnTo>
                  <a:lnTo>
                    <a:pt x="9758" y="14453"/>
                  </a:lnTo>
                  <a:lnTo>
                    <a:pt x="10088" y="14306"/>
                  </a:lnTo>
                  <a:lnTo>
                    <a:pt x="10382" y="14159"/>
                  </a:lnTo>
                  <a:lnTo>
                    <a:pt x="10675" y="13976"/>
                  </a:lnTo>
                  <a:lnTo>
                    <a:pt x="11152" y="13536"/>
                  </a:lnTo>
                  <a:lnTo>
                    <a:pt x="11629" y="13059"/>
                  </a:lnTo>
                  <a:lnTo>
                    <a:pt x="12033" y="12509"/>
                  </a:lnTo>
                  <a:lnTo>
                    <a:pt x="12399" y="11958"/>
                  </a:lnTo>
                  <a:lnTo>
                    <a:pt x="12729" y="11372"/>
                  </a:lnTo>
                  <a:lnTo>
                    <a:pt x="12986" y="10748"/>
                  </a:lnTo>
                  <a:lnTo>
                    <a:pt x="13243" y="10161"/>
                  </a:lnTo>
                  <a:lnTo>
                    <a:pt x="13426" y="9464"/>
                  </a:lnTo>
                  <a:lnTo>
                    <a:pt x="13500" y="9097"/>
                  </a:lnTo>
                  <a:lnTo>
                    <a:pt x="13573" y="8730"/>
                  </a:lnTo>
                  <a:lnTo>
                    <a:pt x="13573" y="8400"/>
                  </a:lnTo>
                  <a:lnTo>
                    <a:pt x="13573" y="8034"/>
                  </a:lnTo>
                  <a:lnTo>
                    <a:pt x="13573" y="7667"/>
                  </a:lnTo>
                  <a:lnTo>
                    <a:pt x="13500" y="7300"/>
                  </a:lnTo>
                  <a:lnTo>
                    <a:pt x="13426" y="6970"/>
                  </a:lnTo>
                  <a:lnTo>
                    <a:pt x="13353" y="6640"/>
                  </a:lnTo>
                  <a:lnTo>
                    <a:pt x="13206" y="6346"/>
                  </a:lnTo>
                  <a:lnTo>
                    <a:pt x="13060" y="6053"/>
                  </a:lnTo>
                  <a:lnTo>
                    <a:pt x="12693" y="5466"/>
                  </a:lnTo>
                  <a:lnTo>
                    <a:pt x="12289" y="4916"/>
                  </a:lnTo>
                  <a:lnTo>
                    <a:pt x="11849" y="4475"/>
                  </a:lnTo>
                  <a:lnTo>
                    <a:pt x="11372" y="4035"/>
                  </a:lnTo>
                  <a:lnTo>
                    <a:pt x="10895" y="3668"/>
                  </a:lnTo>
                  <a:lnTo>
                    <a:pt x="10345" y="3338"/>
                  </a:lnTo>
                  <a:lnTo>
                    <a:pt x="9795" y="3045"/>
                  </a:lnTo>
                  <a:lnTo>
                    <a:pt x="9208" y="2788"/>
                  </a:lnTo>
                  <a:lnTo>
                    <a:pt x="8584" y="2605"/>
                  </a:lnTo>
                  <a:lnTo>
                    <a:pt x="7998" y="2458"/>
                  </a:lnTo>
                  <a:lnTo>
                    <a:pt x="7447" y="2385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" name="Google Shape;372;p7"/>
            <p:cNvSpPr/>
            <p:nvPr/>
          </p:nvSpPr>
          <p:spPr>
            <a:xfrm>
              <a:off x="6902250" y="3951050"/>
              <a:ext cx="436525" cy="299875"/>
            </a:xfrm>
            <a:custGeom>
              <a:avLst/>
              <a:gdLst/>
              <a:ahLst/>
              <a:cxnLst/>
              <a:rect l="l" t="t" r="r" b="b"/>
              <a:pathLst>
                <a:path w="17461" h="11995" extrusionOk="0">
                  <a:moveTo>
                    <a:pt x="9758" y="2238"/>
                  </a:moveTo>
                  <a:lnTo>
                    <a:pt x="9721" y="2274"/>
                  </a:lnTo>
                  <a:lnTo>
                    <a:pt x="9648" y="2311"/>
                  </a:lnTo>
                  <a:lnTo>
                    <a:pt x="9611" y="2458"/>
                  </a:lnTo>
                  <a:lnTo>
                    <a:pt x="9648" y="2568"/>
                  </a:lnTo>
                  <a:lnTo>
                    <a:pt x="9721" y="2605"/>
                  </a:lnTo>
                  <a:lnTo>
                    <a:pt x="9758" y="2641"/>
                  </a:lnTo>
                  <a:lnTo>
                    <a:pt x="9941" y="2641"/>
                  </a:lnTo>
                  <a:lnTo>
                    <a:pt x="9978" y="2605"/>
                  </a:lnTo>
                  <a:lnTo>
                    <a:pt x="10051" y="2531"/>
                  </a:lnTo>
                  <a:lnTo>
                    <a:pt x="10051" y="2458"/>
                  </a:lnTo>
                  <a:lnTo>
                    <a:pt x="10051" y="2348"/>
                  </a:lnTo>
                  <a:lnTo>
                    <a:pt x="9978" y="2274"/>
                  </a:lnTo>
                  <a:lnTo>
                    <a:pt x="9941" y="2238"/>
                  </a:lnTo>
                  <a:close/>
                  <a:moveTo>
                    <a:pt x="9795" y="3191"/>
                  </a:moveTo>
                  <a:lnTo>
                    <a:pt x="9721" y="3265"/>
                  </a:lnTo>
                  <a:lnTo>
                    <a:pt x="9684" y="3301"/>
                  </a:lnTo>
                  <a:lnTo>
                    <a:pt x="9684" y="3375"/>
                  </a:lnTo>
                  <a:lnTo>
                    <a:pt x="9684" y="3485"/>
                  </a:lnTo>
                  <a:lnTo>
                    <a:pt x="9758" y="3522"/>
                  </a:lnTo>
                  <a:lnTo>
                    <a:pt x="9795" y="3558"/>
                  </a:lnTo>
                  <a:lnTo>
                    <a:pt x="9941" y="3558"/>
                  </a:lnTo>
                  <a:lnTo>
                    <a:pt x="9978" y="3522"/>
                  </a:lnTo>
                  <a:lnTo>
                    <a:pt x="10015" y="3485"/>
                  </a:lnTo>
                  <a:lnTo>
                    <a:pt x="10051" y="3375"/>
                  </a:lnTo>
                  <a:lnTo>
                    <a:pt x="10015" y="3301"/>
                  </a:lnTo>
                  <a:lnTo>
                    <a:pt x="9978" y="3228"/>
                  </a:lnTo>
                  <a:lnTo>
                    <a:pt x="9941" y="3191"/>
                  </a:lnTo>
                  <a:close/>
                  <a:moveTo>
                    <a:pt x="11519" y="3045"/>
                  </a:moveTo>
                  <a:lnTo>
                    <a:pt x="11409" y="3081"/>
                  </a:lnTo>
                  <a:lnTo>
                    <a:pt x="11335" y="3118"/>
                  </a:lnTo>
                  <a:lnTo>
                    <a:pt x="11298" y="3191"/>
                  </a:lnTo>
                  <a:lnTo>
                    <a:pt x="11262" y="3265"/>
                  </a:lnTo>
                  <a:lnTo>
                    <a:pt x="11262" y="3338"/>
                  </a:lnTo>
                  <a:lnTo>
                    <a:pt x="11262" y="3412"/>
                  </a:lnTo>
                  <a:lnTo>
                    <a:pt x="11298" y="3485"/>
                  </a:lnTo>
                  <a:lnTo>
                    <a:pt x="11372" y="3522"/>
                  </a:lnTo>
                  <a:lnTo>
                    <a:pt x="11445" y="3595"/>
                  </a:lnTo>
                  <a:lnTo>
                    <a:pt x="11592" y="3595"/>
                  </a:lnTo>
                  <a:lnTo>
                    <a:pt x="11665" y="3522"/>
                  </a:lnTo>
                  <a:lnTo>
                    <a:pt x="11702" y="3485"/>
                  </a:lnTo>
                  <a:lnTo>
                    <a:pt x="11739" y="3412"/>
                  </a:lnTo>
                  <a:lnTo>
                    <a:pt x="11702" y="3265"/>
                  </a:lnTo>
                  <a:lnTo>
                    <a:pt x="11702" y="3155"/>
                  </a:lnTo>
                  <a:lnTo>
                    <a:pt x="11629" y="3081"/>
                  </a:lnTo>
                  <a:lnTo>
                    <a:pt x="11519" y="3045"/>
                  </a:lnTo>
                  <a:close/>
                  <a:moveTo>
                    <a:pt x="15554" y="1541"/>
                  </a:moveTo>
                  <a:lnTo>
                    <a:pt x="15407" y="1871"/>
                  </a:lnTo>
                  <a:lnTo>
                    <a:pt x="15187" y="2164"/>
                  </a:lnTo>
                  <a:lnTo>
                    <a:pt x="14967" y="2458"/>
                  </a:lnTo>
                  <a:lnTo>
                    <a:pt x="14710" y="2715"/>
                  </a:lnTo>
                  <a:lnTo>
                    <a:pt x="14416" y="2935"/>
                  </a:lnTo>
                  <a:lnTo>
                    <a:pt x="14123" y="3155"/>
                  </a:lnTo>
                  <a:lnTo>
                    <a:pt x="13536" y="3595"/>
                  </a:lnTo>
                  <a:lnTo>
                    <a:pt x="13279" y="3265"/>
                  </a:lnTo>
                  <a:lnTo>
                    <a:pt x="12986" y="2971"/>
                  </a:lnTo>
                  <a:lnTo>
                    <a:pt x="13096" y="2935"/>
                  </a:lnTo>
                  <a:lnTo>
                    <a:pt x="13683" y="2531"/>
                  </a:lnTo>
                  <a:lnTo>
                    <a:pt x="14306" y="2164"/>
                  </a:lnTo>
                  <a:lnTo>
                    <a:pt x="14930" y="1834"/>
                  </a:lnTo>
                  <a:lnTo>
                    <a:pt x="15554" y="1541"/>
                  </a:lnTo>
                  <a:close/>
                  <a:moveTo>
                    <a:pt x="8914" y="3228"/>
                  </a:moveTo>
                  <a:lnTo>
                    <a:pt x="8841" y="3301"/>
                  </a:lnTo>
                  <a:lnTo>
                    <a:pt x="8804" y="3375"/>
                  </a:lnTo>
                  <a:lnTo>
                    <a:pt x="8804" y="3485"/>
                  </a:lnTo>
                  <a:lnTo>
                    <a:pt x="8804" y="3558"/>
                  </a:lnTo>
                  <a:lnTo>
                    <a:pt x="8877" y="3632"/>
                  </a:lnTo>
                  <a:lnTo>
                    <a:pt x="8951" y="3668"/>
                  </a:lnTo>
                  <a:lnTo>
                    <a:pt x="9098" y="3668"/>
                  </a:lnTo>
                  <a:lnTo>
                    <a:pt x="9134" y="3632"/>
                  </a:lnTo>
                  <a:lnTo>
                    <a:pt x="9208" y="3558"/>
                  </a:lnTo>
                  <a:lnTo>
                    <a:pt x="9208" y="3485"/>
                  </a:lnTo>
                  <a:lnTo>
                    <a:pt x="9208" y="3375"/>
                  </a:lnTo>
                  <a:lnTo>
                    <a:pt x="9171" y="3338"/>
                  </a:lnTo>
                  <a:lnTo>
                    <a:pt x="9134" y="3265"/>
                  </a:lnTo>
                  <a:lnTo>
                    <a:pt x="9061" y="3228"/>
                  </a:lnTo>
                  <a:close/>
                  <a:moveTo>
                    <a:pt x="16324" y="1101"/>
                  </a:moveTo>
                  <a:lnTo>
                    <a:pt x="16140" y="1541"/>
                  </a:lnTo>
                  <a:lnTo>
                    <a:pt x="15884" y="1944"/>
                  </a:lnTo>
                  <a:lnTo>
                    <a:pt x="15590" y="2348"/>
                  </a:lnTo>
                  <a:lnTo>
                    <a:pt x="15297" y="2751"/>
                  </a:lnTo>
                  <a:lnTo>
                    <a:pt x="14967" y="3081"/>
                  </a:lnTo>
                  <a:lnTo>
                    <a:pt x="14600" y="3412"/>
                  </a:lnTo>
                  <a:lnTo>
                    <a:pt x="13829" y="4072"/>
                  </a:lnTo>
                  <a:lnTo>
                    <a:pt x="13756" y="3925"/>
                  </a:lnTo>
                  <a:lnTo>
                    <a:pt x="13976" y="3778"/>
                  </a:lnTo>
                  <a:lnTo>
                    <a:pt x="14343" y="3558"/>
                  </a:lnTo>
                  <a:lnTo>
                    <a:pt x="14673" y="3301"/>
                  </a:lnTo>
                  <a:lnTo>
                    <a:pt x="15003" y="3008"/>
                  </a:lnTo>
                  <a:lnTo>
                    <a:pt x="15297" y="2715"/>
                  </a:lnTo>
                  <a:lnTo>
                    <a:pt x="15554" y="2384"/>
                  </a:lnTo>
                  <a:lnTo>
                    <a:pt x="15774" y="2018"/>
                  </a:lnTo>
                  <a:lnTo>
                    <a:pt x="15957" y="1651"/>
                  </a:lnTo>
                  <a:lnTo>
                    <a:pt x="16104" y="1211"/>
                  </a:lnTo>
                  <a:lnTo>
                    <a:pt x="16104" y="1137"/>
                  </a:lnTo>
                  <a:lnTo>
                    <a:pt x="16324" y="1101"/>
                  </a:lnTo>
                  <a:close/>
                  <a:moveTo>
                    <a:pt x="10528" y="3962"/>
                  </a:moveTo>
                  <a:lnTo>
                    <a:pt x="10455" y="3998"/>
                  </a:lnTo>
                  <a:lnTo>
                    <a:pt x="10381" y="4072"/>
                  </a:lnTo>
                  <a:lnTo>
                    <a:pt x="10381" y="4108"/>
                  </a:lnTo>
                  <a:lnTo>
                    <a:pt x="10345" y="4219"/>
                  </a:lnTo>
                  <a:lnTo>
                    <a:pt x="10381" y="4329"/>
                  </a:lnTo>
                  <a:lnTo>
                    <a:pt x="10455" y="4402"/>
                  </a:lnTo>
                  <a:lnTo>
                    <a:pt x="10491" y="4439"/>
                  </a:lnTo>
                  <a:lnTo>
                    <a:pt x="10638" y="4439"/>
                  </a:lnTo>
                  <a:lnTo>
                    <a:pt x="10748" y="4365"/>
                  </a:lnTo>
                  <a:lnTo>
                    <a:pt x="10785" y="4292"/>
                  </a:lnTo>
                  <a:lnTo>
                    <a:pt x="10822" y="4219"/>
                  </a:lnTo>
                  <a:lnTo>
                    <a:pt x="10785" y="4108"/>
                  </a:lnTo>
                  <a:lnTo>
                    <a:pt x="10748" y="4072"/>
                  </a:lnTo>
                  <a:lnTo>
                    <a:pt x="10712" y="3998"/>
                  </a:lnTo>
                  <a:lnTo>
                    <a:pt x="10675" y="3962"/>
                  </a:lnTo>
                  <a:close/>
                  <a:moveTo>
                    <a:pt x="16434" y="477"/>
                  </a:moveTo>
                  <a:lnTo>
                    <a:pt x="16617" y="514"/>
                  </a:lnTo>
                  <a:lnTo>
                    <a:pt x="16764" y="587"/>
                  </a:lnTo>
                  <a:lnTo>
                    <a:pt x="16837" y="734"/>
                  </a:lnTo>
                  <a:lnTo>
                    <a:pt x="16911" y="880"/>
                  </a:lnTo>
                  <a:lnTo>
                    <a:pt x="16947" y="1064"/>
                  </a:lnTo>
                  <a:lnTo>
                    <a:pt x="16947" y="1247"/>
                  </a:lnTo>
                  <a:lnTo>
                    <a:pt x="16911" y="1541"/>
                  </a:lnTo>
                  <a:lnTo>
                    <a:pt x="16764" y="1871"/>
                  </a:lnTo>
                  <a:lnTo>
                    <a:pt x="16544" y="2128"/>
                  </a:lnTo>
                  <a:lnTo>
                    <a:pt x="16104" y="2641"/>
                  </a:lnTo>
                  <a:lnTo>
                    <a:pt x="15077" y="3668"/>
                  </a:lnTo>
                  <a:lnTo>
                    <a:pt x="14086" y="4549"/>
                  </a:lnTo>
                  <a:lnTo>
                    <a:pt x="14013" y="4402"/>
                  </a:lnTo>
                  <a:lnTo>
                    <a:pt x="14123" y="4329"/>
                  </a:lnTo>
                  <a:lnTo>
                    <a:pt x="14967" y="3632"/>
                  </a:lnTo>
                  <a:lnTo>
                    <a:pt x="15370" y="3228"/>
                  </a:lnTo>
                  <a:lnTo>
                    <a:pt x="15737" y="2825"/>
                  </a:lnTo>
                  <a:lnTo>
                    <a:pt x="16067" y="2384"/>
                  </a:lnTo>
                  <a:lnTo>
                    <a:pt x="16361" y="1908"/>
                  </a:lnTo>
                  <a:lnTo>
                    <a:pt x="16617" y="1431"/>
                  </a:lnTo>
                  <a:lnTo>
                    <a:pt x="16764" y="880"/>
                  </a:lnTo>
                  <a:lnTo>
                    <a:pt x="16764" y="770"/>
                  </a:lnTo>
                  <a:lnTo>
                    <a:pt x="16727" y="697"/>
                  </a:lnTo>
                  <a:lnTo>
                    <a:pt x="16654" y="660"/>
                  </a:lnTo>
                  <a:lnTo>
                    <a:pt x="16544" y="660"/>
                  </a:lnTo>
                  <a:lnTo>
                    <a:pt x="15920" y="770"/>
                  </a:lnTo>
                  <a:lnTo>
                    <a:pt x="15333" y="954"/>
                  </a:lnTo>
                  <a:lnTo>
                    <a:pt x="15333" y="954"/>
                  </a:lnTo>
                  <a:lnTo>
                    <a:pt x="15590" y="807"/>
                  </a:lnTo>
                  <a:lnTo>
                    <a:pt x="15884" y="660"/>
                  </a:lnTo>
                  <a:lnTo>
                    <a:pt x="16177" y="550"/>
                  </a:lnTo>
                  <a:lnTo>
                    <a:pt x="16434" y="477"/>
                  </a:lnTo>
                  <a:close/>
                  <a:moveTo>
                    <a:pt x="9354" y="4182"/>
                  </a:moveTo>
                  <a:lnTo>
                    <a:pt x="9208" y="4255"/>
                  </a:lnTo>
                  <a:lnTo>
                    <a:pt x="9134" y="4365"/>
                  </a:lnTo>
                  <a:lnTo>
                    <a:pt x="9134" y="4439"/>
                  </a:lnTo>
                  <a:lnTo>
                    <a:pt x="9171" y="4512"/>
                  </a:lnTo>
                  <a:lnTo>
                    <a:pt x="9208" y="4585"/>
                  </a:lnTo>
                  <a:lnTo>
                    <a:pt x="9281" y="4622"/>
                  </a:lnTo>
                  <a:lnTo>
                    <a:pt x="9428" y="4622"/>
                  </a:lnTo>
                  <a:lnTo>
                    <a:pt x="9538" y="4585"/>
                  </a:lnTo>
                  <a:lnTo>
                    <a:pt x="9611" y="4475"/>
                  </a:lnTo>
                  <a:lnTo>
                    <a:pt x="9648" y="4402"/>
                  </a:lnTo>
                  <a:lnTo>
                    <a:pt x="9648" y="4292"/>
                  </a:lnTo>
                  <a:lnTo>
                    <a:pt x="9611" y="4255"/>
                  </a:lnTo>
                  <a:lnTo>
                    <a:pt x="9538" y="4182"/>
                  </a:lnTo>
                  <a:close/>
                  <a:moveTo>
                    <a:pt x="13243" y="6566"/>
                  </a:moveTo>
                  <a:lnTo>
                    <a:pt x="13169" y="6639"/>
                  </a:lnTo>
                  <a:lnTo>
                    <a:pt x="13133" y="6713"/>
                  </a:lnTo>
                  <a:lnTo>
                    <a:pt x="13133" y="6860"/>
                  </a:lnTo>
                  <a:lnTo>
                    <a:pt x="13133" y="6933"/>
                  </a:lnTo>
                  <a:lnTo>
                    <a:pt x="13206" y="6970"/>
                  </a:lnTo>
                  <a:lnTo>
                    <a:pt x="13316" y="7006"/>
                  </a:lnTo>
                  <a:lnTo>
                    <a:pt x="13463" y="6970"/>
                  </a:lnTo>
                  <a:lnTo>
                    <a:pt x="13536" y="6933"/>
                  </a:lnTo>
                  <a:lnTo>
                    <a:pt x="13536" y="6860"/>
                  </a:lnTo>
                  <a:lnTo>
                    <a:pt x="13573" y="6750"/>
                  </a:lnTo>
                  <a:lnTo>
                    <a:pt x="13536" y="6676"/>
                  </a:lnTo>
                  <a:lnTo>
                    <a:pt x="13463" y="6603"/>
                  </a:lnTo>
                  <a:lnTo>
                    <a:pt x="13316" y="6566"/>
                  </a:lnTo>
                  <a:close/>
                  <a:moveTo>
                    <a:pt x="12216" y="7300"/>
                  </a:moveTo>
                  <a:lnTo>
                    <a:pt x="12105" y="7336"/>
                  </a:lnTo>
                  <a:lnTo>
                    <a:pt x="12032" y="7410"/>
                  </a:lnTo>
                  <a:lnTo>
                    <a:pt x="11995" y="7520"/>
                  </a:lnTo>
                  <a:lnTo>
                    <a:pt x="11995" y="7630"/>
                  </a:lnTo>
                  <a:lnTo>
                    <a:pt x="12032" y="7703"/>
                  </a:lnTo>
                  <a:lnTo>
                    <a:pt x="12105" y="7777"/>
                  </a:lnTo>
                  <a:lnTo>
                    <a:pt x="12216" y="7777"/>
                  </a:lnTo>
                  <a:lnTo>
                    <a:pt x="12289" y="7740"/>
                  </a:lnTo>
                  <a:lnTo>
                    <a:pt x="12362" y="7703"/>
                  </a:lnTo>
                  <a:lnTo>
                    <a:pt x="12436" y="7630"/>
                  </a:lnTo>
                  <a:lnTo>
                    <a:pt x="12436" y="7520"/>
                  </a:lnTo>
                  <a:lnTo>
                    <a:pt x="12436" y="7410"/>
                  </a:lnTo>
                  <a:lnTo>
                    <a:pt x="12326" y="7336"/>
                  </a:lnTo>
                  <a:lnTo>
                    <a:pt x="12216" y="7300"/>
                  </a:lnTo>
                  <a:close/>
                  <a:moveTo>
                    <a:pt x="12729" y="8033"/>
                  </a:moveTo>
                  <a:lnTo>
                    <a:pt x="12656" y="8107"/>
                  </a:lnTo>
                  <a:lnTo>
                    <a:pt x="12656" y="8143"/>
                  </a:lnTo>
                  <a:lnTo>
                    <a:pt x="12619" y="8253"/>
                  </a:lnTo>
                  <a:lnTo>
                    <a:pt x="12619" y="8400"/>
                  </a:lnTo>
                  <a:lnTo>
                    <a:pt x="12656" y="8437"/>
                  </a:lnTo>
                  <a:lnTo>
                    <a:pt x="12692" y="8474"/>
                  </a:lnTo>
                  <a:lnTo>
                    <a:pt x="12729" y="8474"/>
                  </a:lnTo>
                  <a:lnTo>
                    <a:pt x="12802" y="8510"/>
                  </a:lnTo>
                  <a:lnTo>
                    <a:pt x="12912" y="8474"/>
                  </a:lnTo>
                  <a:lnTo>
                    <a:pt x="12986" y="8437"/>
                  </a:lnTo>
                  <a:lnTo>
                    <a:pt x="13022" y="8400"/>
                  </a:lnTo>
                  <a:lnTo>
                    <a:pt x="13022" y="8253"/>
                  </a:lnTo>
                  <a:lnTo>
                    <a:pt x="13022" y="8180"/>
                  </a:lnTo>
                  <a:lnTo>
                    <a:pt x="12949" y="8107"/>
                  </a:lnTo>
                  <a:lnTo>
                    <a:pt x="12912" y="8033"/>
                  </a:lnTo>
                  <a:close/>
                  <a:moveTo>
                    <a:pt x="10051" y="2128"/>
                  </a:moveTo>
                  <a:lnTo>
                    <a:pt x="10455" y="2164"/>
                  </a:lnTo>
                  <a:lnTo>
                    <a:pt x="10858" y="2238"/>
                  </a:lnTo>
                  <a:lnTo>
                    <a:pt x="11262" y="2348"/>
                  </a:lnTo>
                  <a:lnTo>
                    <a:pt x="11225" y="2458"/>
                  </a:lnTo>
                  <a:lnTo>
                    <a:pt x="11262" y="2568"/>
                  </a:lnTo>
                  <a:lnTo>
                    <a:pt x="11335" y="2641"/>
                  </a:lnTo>
                  <a:lnTo>
                    <a:pt x="11445" y="2715"/>
                  </a:lnTo>
                  <a:lnTo>
                    <a:pt x="11629" y="2715"/>
                  </a:lnTo>
                  <a:lnTo>
                    <a:pt x="11775" y="2788"/>
                  </a:lnTo>
                  <a:lnTo>
                    <a:pt x="12105" y="2935"/>
                  </a:lnTo>
                  <a:lnTo>
                    <a:pt x="12179" y="2971"/>
                  </a:lnTo>
                  <a:lnTo>
                    <a:pt x="12252" y="3008"/>
                  </a:lnTo>
                  <a:lnTo>
                    <a:pt x="12472" y="3191"/>
                  </a:lnTo>
                  <a:lnTo>
                    <a:pt x="12692" y="3412"/>
                  </a:lnTo>
                  <a:lnTo>
                    <a:pt x="13096" y="3852"/>
                  </a:lnTo>
                  <a:lnTo>
                    <a:pt x="11482" y="4842"/>
                  </a:lnTo>
                  <a:lnTo>
                    <a:pt x="9868" y="5796"/>
                  </a:lnTo>
                  <a:lnTo>
                    <a:pt x="6090" y="8070"/>
                  </a:lnTo>
                  <a:lnTo>
                    <a:pt x="5209" y="8620"/>
                  </a:lnTo>
                  <a:lnTo>
                    <a:pt x="5356" y="8327"/>
                  </a:lnTo>
                  <a:lnTo>
                    <a:pt x="5649" y="7960"/>
                  </a:lnTo>
                  <a:lnTo>
                    <a:pt x="5943" y="7557"/>
                  </a:lnTo>
                  <a:lnTo>
                    <a:pt x="5906" y="7483"/>
                  </a:lnTo>
                  <a:lnTo>
                    <a:pt x="5870" y="7483"/>
                  </a:lnTo>
                  <a:lnTo>
                    <a:pt x="5686" y="7593"/>
                  </a:lnTo>
                  <a:lnTo>
                    <a:pt x="5539" y="7740"/>
                  </a:lnTo>
                  <a:lnTo>
                    <a:pt x="5209" y="8070"/>
                  </a:lnTo>
                  <a:lnTo>
                    <a:pt x="4989" y="8437"/>
                  </a:lnTo>
                  <a:lnTo>
                    <a:pt x="4769" y="8840"/>
                  </a:lnTo>
                  <a:lnTo>
                    <a:pt x="4732" y="8877"/>
                  </a:lnTo>
                  <a:lnTo>
                    <a:pt x="4622" y="8584"/>
                  </a:lnTo>
                  <a:lnTo>
                    <a:pt x="4916" y="8107"/>
                  </a:lnTo>
                  <a:lnTo>
                    <a:pt x="5283" y="7630"/>
                  </a:lnTo>
                  <a:lnTo>
                    <a:pt x="5649" y="7190"/>
                  </a:lnTo>
                  <a:lnTo>
                    <a:pt x="6016" y="6786"/>
                  </a:lnTo>
                  <a:lnTo>
                    <a:pt x="6016" y="6750"/>
                  </a:lnTo>
                  <a:lnTo>
                    <a:pt x="6016" y="6713"/>
                  </a:lnTo>
                  <a:lnTo>
                    <a:pt x="5943" y="6713"/>
                  </a:lnTo>
                  <a:lnTo>
                    <a:pt x="5539" y="7043"/>
                  </a:lnTo>
                  <a:lnTo>
                    <a:pt x="5173" y="7410"/>
                  </a:lnTo>
                  <a:lnTo>
                    <a:pt x="4842" y="7777"/>
                  </a:lnTo>
                  <a:lnTo>
                    <a:pt x="4512" y="8180"/>
                  </a:lnTo>
                  <a:lnTo>
                    <a:pt x="4476" y="7923"/>
                  </a:lnTo>
                  <a:lnTo>
                    <a:pt x="4439" y="7667"/>
                  </a:lnTo>
                  <a:lnTo>
                    <a:pt x="4659" y="7336"/>
                  </a:lnTo>
                  <a:lnTo>
                    <a:pt x="4879" y="7080"/>
                  </a:lnTo>
                  <a:lnTo>
                    <a:pt x="5686" y="6016"/>
                  </a:lnTo>
                  <a:lnTo>
                    <a:pt x="5723" y="5943"/>
                  </a:lnTo>
                  <a:lnTo>
                    <a:pt x="5686" y="5906"/>
                  </a:lnTo>
                  <a:lnTo>
                    <a:pt x="5576" y="5906"/>
                  </a:lnTo>
                  <a:lnTo>
                    <a:pt x="5283" y="6199"/>
                  </a:lnTo>
                  <a:lnTo>
                    <a:pt x="4953" y="6529"/>
                  </a:lnTo>
                  <a:lnTo>
                    <a:pt x="4402" y="7153"/>
                  </a:lnTo>
                  <a:lnTo>
                    <a:pt x="4402" y="6529"/>
                  </a:lnTo>
                  <a:lnTo>
                    <a:pt x="4622" y="6199"/>
                  </a:lnTo>
                  <a:lnTo>
                    <a:pt x="4953" y="5759"/>
                  </a:lnTo>
                  <a:lnTo>
                    <a:pt x="5136" y="5502"/>
                  </a:lnTo>
                  <a:lnTo>
                    <a:pt x="5246" y="5392"/>
                  </a:lnTo>
                  <a:lnTo>
                    <a:pt x="5393" y="5319"/>
                  </a:lnTo>
                  <a:lnTo>
                    <a:pt x="5429" y="5319"/>
                  </a:lnTo>
                  <a:lnTo>
                    <a:pt x="5429" y="5282"/>
                  </a:lnTo>
                  <a:lnTo>
                    <a:pt x="5393" y="5246"/>
                  </a:lnTo>
                  <a:lnTo>
                    <a:pt x="5393" y="5209"/>
                  </a:lnTo>
                  <a:lnTo>
                    <a:pt x="5173" y="5209"/>
                  </a:lnTo>
                  <a:lnTo>
                    <a:pt x="5063" y="5282"/>
                  </a:lnTo>
                  <a:lnTo>
                    <a:pt x="4953" y="5356"/>
                  </a:lnTo>
                  <a:lnTo>
                    <a:pt x="4769" y="5539"/>
                  </a:lnTo>
                  <a:lnTo>
                    <a:pt x="4622" y="5722"/>
                  </a:lnTo>
                  <a:lnTo>
                    <a:pt x="4476" y="5869"/>
                  </a:lnTo>
                  <a:lnTo>
                    <a:pt x="4586" y="5466"/>
                  </a:lnTo>
                  <a:lnTo>
                    <a:pt x="4732" y="5062"/>
                  </a:lnTo>
                  <a:lnTo>
                    <a:pt x="4879" y="4842"/>
                  </a:lnTo>
                  <a:lnTo>
                    <a:pt x="5026" y="4622"/>
                  </a:lnTo>
                  <a:lnTo>
                    <a:pt x="5209" y="4402"/>
                  </a:lnTo>
                  <a:lnTo>
                    <a:pt x="5393" y="4219"/>
                  </a:lnTo>
                  <a:lnTo>
                    <a:pt x="5796" y="3852"/>
                  </a:lnTo>
                  <a:lnTo>
                    <a:pt x="6236" y="3522"/>
                  </a:lnTo>
                  <a:lnTo>
                    <a:pt x="6677" y="3228"/>
                  </a:lnTo>
                  <a:lnTo>
                    <a:pt x="7117" y="2935"/>
                  </a:lnTo>
                  <a:lnTo>
                    <a:pt x="7594" y="2715"/>
                  </a:lnTo>
                  <a:lnTo>
                    <a:pt x="8070" y="2494"/>
                  </a:lnTo>
                  <a:lnTo>
                    <a:pt x="8474" y="2348"/>
                  </a:lnTo>
                  <a:lnTo>
                    <a:pt x="8841" y="2238"/>
                  </a:lnTo>
                  <a:lnTo>
                    <a:pt x="9244" y="2164"/>
                  </a:lnTo>
                  <a:lnTo>
                    <a:pt x="9648" y="2128"/>
                  </a:lnTo>
                  <a:close/>
                  <a:moveTo>
                    <a:pt x="13316" y="4219"/>
                  </a:moveTo>
                  <a:lnTo>
                    <a:pt x="13426" y="4365"/>
                  </a:lnTo>
                  <a:lnTo>
                    <a:pt x="12582" y="5026"/>
                  </a:lnTo>
                  <a:lnTo>
                    <a:pt x="11702" y="5649"/>
                  </a:lnTo>
                  <a:lnTo>
                    <a:pt x="10785" y="6273"/>
                  </a:lnTo>
                  <a:lnTo>
                    <a:pt x="9868" y="6860"/>
                  </a:lnTo>
                  <a:lnTo>
                    <a:pt x="8877" y="7446"/>
                  </a:lnTo>
                  <a:lnTo>
                    <a:pt x="7887" y="8033"/>
                  </a:lnTo>
                  <a:lnTo>
                    <a:pt x="6860" y="8584"/>
                  </a:lnTo>
                  <a:lnTo>
                    <a:pt x="5796" y="9097"/>
                  </a:lnTo>
                  <a:lnTo>
                    <a:pt x="4989" y="9464"/>
                  </a:lnTo>
                  <a:lnTo>
                    <a:pt x="4916" y="9317"/>
                  </a:lnTo>
                  <a:lnTo>
                    <a:pt x="4953" y="9207"/>
                  </a:lnTo>
                  <a:lnTo>
                    <a:pt x="6053" y="8584"/>
                  </a:lnTo>
                  <a:lnTo>
                    <a:pt x="10198" y="6089"/>
                  </a:lnTo>
                  <a:lnTo>
                    <a:pt x="11775" y="5136"/>
                  </a:lnTo>
                  <a:lnTo>
                    <a:pt x="13316" y="4219"/>
                  </a:lnTo>
                  <a:close/>
                  <a:moveTo>
                    <a:pt x="3962" y="7960"/>
                  </a:moveTo>
                  <a:lnTo>
                    <a:pt x="3999" y="8070"/>
                  </a:lnTo>
                  <a:lnTo>
                    <a:pt x="3999" y="8107"/>
                  </a:lnTo>
                  <a:lnTo>
                    <a:pt x="4146" y="8694"/>
                  </a:lnTo>
                  <a:lnTo>
                    <a:pt x="3962" y="9024"/>
                  </a:lnTo>
                  <a:lnTo>
                    <a:pt x="3925" y="9097"/>
                  </a:lnTo>
                  <a:lnTo>
                    <a:pt x="3925" y="9134"/>
                  </a:lnTo>
                  <a:lnTo>
                    <a:pt x="3999" y="9244"/>
                  </a:lnTo>
                  <a:lnTo>
                    <a:pt x="3339" y="9501"/>
                  </a:lnTo>
                  <a:lnTo>
                    <a:pt x="3008" y="9611"/>
                  </a:lnTo>
                  <a:lnTo>
                    <a:pt x="2642" y="9684"/>
                  </a:lnTo>
                  <a:lnTo>
                    <a:pt x="2898" y="9171"/>
                  </a:lnTo>
                  <a:lnTo>
                    <a:pt x="3229" y="8694"/>
                  </a:lnTo>
                  <a:lnTo>
                    <a:pt x="3559" y="8327"/>
                  </a:lnTo>
                  <a:lnTo>
                    <a:pt x="3962" y="7960"/>
                  </a:lnTo>
                  <a:close/>
                  <a:moveTo>
                    <a:pt x="13609" y="4732"/>
                  </a:moveTo>
                  <a:lnTo>
                    <a:pt x="13683" y="4915"/>
                  </a:lnTo>
                  <a:lnTo>
                    <a:pt x="12986" y="5502"/>
                  </a:lnTo>
                  <a:lnTo>
                    <a:pt x="12105" y="6199"/>
                  </a:lnTo>
                  <a:lnTo>
                    <a:pt x="11225" y="6823"/>
                  </a:lnTo>
                  <a:lnTo>
                    <a:pt x="10308" y="7446"/>
                  </a:lnTo>
                  <a:lnTo>
                    <a:pt x="9354" y="8033"/>
                  </a:lnTo>
                  <a:lnTo>
                    <a:pt x="8401" y="8584"/>
                  </a:lnTo>
                  <a:lnTo>
                    <a:pt x="7447" y="9097"/>
                  </a:lnTo>
                  <a:lnTo>
                    <a:pt x="6456" y="9574"/>
                  </a:lnTo>
                  <a:lnTo>
                    <a:pt x="5429" y="10014"/>
                  </a:lnTo>
                  <a:lnTo>
                    <a:pt x="5246" y="9794"/>
                  </a:lnTo>
                  <a:lnTo>
                    <a:pt x="5466" y="9684"/>
                  </a:lnTo>
                  <a:lnTo>
                    <a:pt x="6603" y="9134"/>
                  </a:lnTo>
                  <a:lnTo>
                    <a:pt x="7740" y="8547"/>
                  </a:lnTo>
                  <a:lnTo>
                    <a:pt x="8877" y="7923"/>
                  </a:lnTo>
                  <a:lnTo>
                    <a:pt x="9978" y="7263"/>
                  </a:lnTo>
                  <a:lnTo>
                    <a:pt x="10895" y="6676"/>
                  </a:lnTo>
                  <a:lnTo>
                    <a:pt x="11812" y="6053"/>
                  </a:lnTo>
                  <a:lnTo>
                    <a:pt x="12729" y="5392"/>
                  </a:lnTo>
                  <a:lnTo>
                    <a:pt x="13609" y="4732"/>
                  </a:lnTo>
                  <a:close/>
                  <a:moveTo>
                    <a:pt x="11995" y="9721"/>
                  </a:moveTo>
                  <a:lnTo>
                    <a:pt x="12472" y="9831"/>
                  </a:lnTo>
                  <a:lnTo>
                    <a:pt x="12436" y="9867"/>
                  </a:lnTo>
                  <a:lnTo>
                    <a:pt x="12032" y="10271"/>
                  </a:lnTo>
                  <a:lnTo>
                    <a:pt x="12032" y="10198"/>
                  </a:lnTo>
                  <a:lnTo>
                    <a:pt x="11995" y="9721"/>
                  </a:lnTo>
                  <a:close/>
                  <a:moveTo>
                    <a:pt x="2715" y="8804"/>
                  </a:moveTo>
                  <a:lnTo>
                    <a:pt x="2422" y="9317"/>
                  </a:lnTo>
                  <a:lnTo>
                    <a:pt x="2165" y="9867"/>
                  </a:lnTo>
                  <a:lnTo>
                    <a:pt x="2165" y="9941"/>
                  </a:lnTo>
                  <a:lnTo>
                    <a:pt x="2201" y="10051"/>
                  </a:lnTo>
                  <a:lnTo>
                    <a:pt x="2275" y="10088"/>
                  </a:lnTo>
                  <a:lnTo>
                    <a:pt x="2348" y="10124"/>
                  </a:lnTo>
                  <a:lnTo>
                    <a:pt x="2898" y="10014"/>
                  </a:lnTo>
                  <a:lnTo>
                    <a:pt x="3449" y="9867"/>
                  </a:lnTo>
                  <a:lnTo>
                    <a:pt x="3925" y="9684"/>
                  </a:lnTo>
                  <a:lnTo>
                    <a:pt x="4439" y="9464"/>
                  </a:lnTo>
                  <a:lnTo>
                    <a:pt x="4549" y="9684"/>
                  </a:lnTo>
                  <a:lnTo>
                    <a:pt x="3559" y="10124"/>
                  </a:lnTo>
                  <a:lnTo>
                    <a:pt x="3082" y="10308"/>
                  </a:lnTo>
                  <a:lnTo>
                    <a:pt x="2568" y="10528"/>
                  </a:lnTo>
                  <a:lnTo>
                    <a:pt x="2275" y="10638"/>
                  </a:lnTo>
                  <a:lnTo>
                    <a:pt x="2018" y="10674"/>
                  </a:lnTo>
                  <a:lnTo>
                    <a:pt x="1761" y="10711"/>
                  </a:lnTo>
                  <a:lnTo>
                    <a:pt x="1468" y="10711"/>
                  </a:lnTo>
                  <a:lnTo>
                    <a:pt x="2091" y="9794"/>
                  </a:lnTo>
                  <a:lnTo>
                    <a:pt x="2348" y="9317"/>
                  </a:lnTo>
                  <a:lnTo>
                    <a:pt x="2642" y="8877"/>
                  </a:lnTo>
                  <a:lnTo>
                    <a:pt x="2715" y="8804"/>
                  </a:lnTo>
                  <a:close/>
                  <a:moveTo>
                    <a:pt x="13829" y="5429"/>
                  </a:moveTo>
                  <a:lnTo>
                    <a:pt x="13940" y="5943"/>
                  </a:lnTo>
                  <a:lnTo>
                    <a:pt x="13940" y="6456"/>
                  </a:lnTo>
                  <a:lnTo>
                    <a:pt x="13940" y="6896"/>
                  </a:lnTo>
                  <a:lnTo>
                    <a:pt x="13866" y="7336"/>
                  </a:lnTo>
                  <a:lnTo>
                    <a:pt x="13756" y="7740"/>
                  </a:lnTo>
                  <a:lnTo>
                    <a:pt x="13609" y="8143"/>
                  </a:lnTo>
                  <a:lnTo>
                    <a:pt x="13426" y="8547"/>
                  </a:lnTo>
                  <a:lnTo>
                    <a:pt x="13206" y="8914"/>
                  </a:lnTo>
                  <a:lnTo>
                    <a:pt x="12949" y="9281"/>
                  </a:lnTo>
                  <a:lnTo>
                    <a:pt x="12656" y="9647"/>
                  </a:lnTo>
                  <a:lnTo>
                    <a:pt x="12289" y="9611"/>
                  </a:lnTo>
                  <a:lnTo>
                    <a:pt x="11922" y="9537"/>
                  </a:lnTo>
                  <a:lnTo>
                    <a:pt x="11849" y="9574"/>
                  </a:lnTo>
                  <a:lnTo>
                    <a:pt x="11812" y="9574"/>
                  </a:lnTo>
                  <a:lnTo>
                    <a:pt x="11775" y="9647"/>
                  </a:lnTo>
                  <a:lnTo>
                    <a:pt x="11702" y="10418"/>
                  </a:lnTo>
                  <a:lnTo>
                    <a:pt x="11702" y="10491"/>
                  </a:lnTo>
                  <a:lnTo>
                    <a:pt x="11409" y="10711"/>
                  </a:lnTo>
                  <a:lnTo>
                    <a:pt x="11188" y="10821"/>
                  </a:lnTo>
                  <a:lnTo>
                    <a:pt x="11152" y="10858"/>
                  </a:lnTo>
                  <a:lnTo>
                    <a:pt x="11042" y="10931"/>
                  </a:lnTo>
                  <a:lnTo>
                    <a:pt x="11042" y="10564"/>
                  </a:lnTo>
                  <a:lnTo>
                    <a:pt x="11115" y="10198"/>
                  </a:lnTo>
                  <a:lnTo>
                    <a:pt x="11188" y="9867"/>
                  </a:lnTo>
                  <a:lnTo>
                    <a:pt x="11298" y="9501"/>
                  </a:lnTo>
                  <a:lnTo>
                    <a:pt x="11298" y="9464"/>
                  </a:lnTo>
                  <a:lnTo>
                    <a:pt x="11262" y="9427"/>
                  </a:lnTo>
                  <a:lnTo>
                    <a:pt x="11225" y="9427"/>
                  </a:lnTo>
                  <a:lnTo>
                    <a:pt x="11188" y="9464"/>
                  </a:lnTo>
                  <a:lnTo>
                    <a:pt x="11078" y="9647"/>
                  </a:lnTo>
                  <a:lnTo>
                    <a:pt x="10968" y="9831"/>
                  </a:lnTo>
                  <a:lnTo>
                    <a:pt x="10785" y="10234"/>
                  </a:lnTo>
                  <a:lnTo>
                    <a:pt x="10712" y="10638"/>
                  </a:lnTo>
                  <a:lnTo>
                    <a:pt x="10712" y="11078"/>
                  </a:lnTo>
                  <a:lnTo>
                    <a:pt x="10271" y="11261"/>
                  </a:lnTo>
                  <a:lnTo>
                    <a:pt x="9831" y="11371"/>
                  </a:lnTo>
                  <a:lnTo>
                    <a:pt x="9868" y="11005"/>
                  </a:lnTo>
                  <a:lnTo>
                    <a:pt x="9978" y="10638"/>
                  </a:lnTo>
                  <a:lnTo>
                    <a:pt x="10051" y="10344"/>
                  </a:lnTo>
                  <a:lnTo>
                    <a:pt x="10161" y="10088"/>
                  </a:lnTo>
                  <a:lnTo>
                    <a:pt x="10418" y="9574"/>
                  </a:lnTo>
                  <a:lnTo>
                    <a:pt x="10418" y="9537"/>
                  </a:lnTo>
                  <a:lnTo>
                    <a:pt x="10381" y="9501"/>
                  </a:lnTo>
                  <a:lnTo>
                    <a:pt x="10345" y="9501"/>
                  </a:lnTo>
                  <a:lnTo>
                    <a:pt x="10345" y="9537"/>
                  </a:lnTo>
                  <a:lnTo>
                    <a:pt x="10015" y="9941"/>
                  </a:lnTo>
                  <a:lnTo>
                    <a:pt x="9758" y="10418"/>
                  </a:lnTo>
                  <a:lnTo>
                    <a:pt x="9538" y="10895"/>
                  </a:lnTo>
                  <a:lnTo>
                    <a:pt x="9501" y="11151"/>
                  </a:lnTo>
                  <a:lnTo>
                    <a:pt x="9428" y="11408"/>
                  </a:lnTo>
                  <a:lnTo>
                    <a:pt x="8951" y="11408"/>
                  </a:lnTo>
                  <a:lnTo>
                    <a:pt x="8951" y="11261"/>
                  </a:lnTo>
                  <a:lnTo>
                    <a:pt x="8914" y="11225"/>
                  </a:lnTo>
                  <a:lnTo>
                    <a:pt x="8877" y="11188"/>
                  </a:lnTo>
                  <a:lnTo>
                    <a:pt x="8841" y="11188"/>
                  </a:lnTo>
                  <a:lnTo>
                    <a:pt x="8804" y="11225"/>
                  </a:lnTo>
                  <a:lnTo>
                    <a:pt x="8731" y="11298"/>
                  </a:lnTo>
                  <a:lnTo>
                    <a:pt x="9171" y="10454"/>
                  </a:lnTo>
                  <a:lnTo>
                    <a:pt x="9391" y="10051"/>
                  </a:lnTo>
                  <a:lnTo>
                    <a:pt x="9684" y="9647"/>
                  </a:lnTo>
                  <a:lnTo>
                    <a:pt x="9684" y="9611"/>
                  </a:lnTo>
                  <a:lnTo>
                    <a:pt x="9648" y="9611"/>
                  </a:lnTo>
                  <a:lnTo>
                    <a:pt x="9648" y="9574"/>
                  </a:lnTo>
                  <a:lnTo>
                    <a:pt x="9611" y="9611"/>
                  </a:lnTo>
                  <a:lnTo>
                    <a:pt x="9244" y="10014"/>
                  </a:lnTo>
                  <a:lnTo>
                    <a:pt x="8914" y="10418"/>
                  </a:lnTo>
                  <a:lnTo>
                    <a:pt x="8621" y="10858"/>
                  </a:lnTo>
                  <a:lnTo>
                    <a:pt x="8327" y="11335"/>
                  </a:lnTo>
                  <a:lnTo>
                    <a:pt x="7960" y="11225"/>
                  </a:lnTo>
                  <a:lnTo>
                    <a:pt x="7997" y="11188"/>
                  </a:lnTo>
                  <a:lnTo>
                    <a:pt x="7997" y="11151"/>
                  </a:lnTo>
                  <a:lnTo>
                    <a:pt x="7960" y="11115"/>
                  </a:lnTo>
                  <a:lnTo>
                    <a:pt x="7960" y="11078"/>
                  </a:lnTo>
                  <a:lnTo>
                    <a:pt x="7924" y="10968"/>
                  </a:lnTo>
                  <a:lnTo>
                    <a:pt x="7960" y="10858"/>
                  </a:lnTo>
                  <a:lnTo>
                    <a:pt x="8034" y="10601"/>
                  </a:lnTo>
                  <a:lnTo>
                    <a:pt x="8181" y="10308"/>
                  </a:lnTo>
                  <a:lnTo>
                    <a:pt x="8474" y="9831"/>
                  </a:lnTo>
                  <a:lnTo>
                    <a:pt x="8767" y="9427"/>
                  </a:lnTo>
                  <a:lnTo>
                    <a:pt x="8804" y="9391"/>
                  </a:lnTo>
                  <a:lnTo>
                    <a:pt x="8767" y="9317"/>
                  </a:lnTo>
                  <a:lnTo>
                    <a:pt x="8694" y="9317"/>
                  </a:lnTo>
                  <a:lnTo>
                    <a:pt x="8364" y="9537"/>
                  </a:lnTo>
                  <a:lnTo>
                    <a:pt x="8107" y="9831"/>
                  </a:lnTo>
                  <a:lnTo>
                    <a:pt x="7887" y="10124"/>
                  </a:lnTo>
                  <a:lnTo>
                    <a:pt x="7704" y="10454"/>
                  </a:lnTo>
                  <a:lnTo>
                    <a:pt x="7594" y="10784"/>
                  </a:lnTo>
                  <a:lnTo>
                    <a:pt x="7557" y="10968"/>
                  </a:lnTo>
                  <a:lnTo>
                    <a:pt x="7594" y="11115"/>
                  </a:lnTo>
                  <a:lnTo>
                    <a:pt x="7153" y="10968"/>
                  </a:lnTo>
                  <a:lnTo>
                    <a:pt x="6713" y="10784"/>
                  </a:lnTo>
                  <a:lnTo>
                    <a:pt x="6933" y="10564"/>
                  </a:lnTo>
                  <a:lnTo>
                    <a:pt x="7080" y="10344"/>
                  </a:lnTo>
                  <a:lnTo>
                    <a:pt x="7153" y="10234"/>
                  </a:lnTo>
                  <a:lnTo>
                    <a:pt x="7190" y="10124"/>
                  </a:lnTo>
                  <a:lnTo>
                    <a:pt x="7190" y="10088"/>
                  </a:lnTo>
                  <a:lnTo>
                    <a:pt x="7153" y="10088"/>
                  </a:lnTo>
                  <a:lnTo>
                    <a:pt x="7080" y="10124"/>
                  </a:lnTo>
                  <a:lnTo>
                    <a:pt x="7007" y="10161"/>
                  </a:lnTo>
                  <a:lnTo>
                    <a:pt x="6823" y="10308"/>
                  </a:lnTo>
                  <a:lnTo>
                    <a:pt x="6493" y="10564"/>
                  </a:lnTo>
                  <a:lnTo>
                    <a:pt x="6420" y="10638"/>
                  </a:lnTo>
                  <a:lnTo>
                    <a:pt x="5906" y="10344"/>
                  </a:lnTo>
                  <a:lnTo>
                    <a:pt x="6897" y="9904"/>
                  </a:lnTo>
                  <a:lnTo>
                    <a:pt x="7887" y="9391"/>
                  </a:lnTo>
                  <a:lnTo>
                    <a:pt x="8877" y="8877"/>
                  </a:lnTo>
                  <a:lnTo>
                    <a:pt x="9795" y="8327"/>
                  </a:lnTo>
                  <a:lnTo>
                    <a:pt x="10748" y="7740"/>
                  </a:lnTo>
                  <a:lnTo>
                    <a:pt x="11665" y="7116"/>
                  </a:lnTo>
                  <a:lnTo>
                    <a:pt x="12546" y="6456"/>
                  </a:lnTo>
                  <a:lnTo>
                    <a:pt x="13426" y="5796"/>
                  </a:lnTo>
                  <a:lnTo>
                    <a:pt x="13829" y="5429"/>
                  </a:lnTo>
                  <a:close/>
                  <a:moveTo>
                    <a:pt x="1651" y="9757"/>
                  </a:moveTo>
                  <a:lnTo>
                    <a:pt x="1028" y="10711"/>
                  </a:lnTo>
                  <a:lnTo>
                    <a:pt x="991" y="10784"/>
                  </a:lnTo>
                  <a:lnTo>
                    <a:pt x="1028" y="10858"/>
                  </a:lnTo>
                  <a:lnTo>
                    <a:pt x="1028" y="10931"/>
                  </a:lnTo>
                  <a:lnTo>
                    <a:pt x="1101" y="10968"/>
                  </a:lnTo>
                  <a:lnTo>
                    <a:pt x="1358" y="11041"/>
                  </a:lnTo>
                  <a:lnTo>
                    <a:pt x="1651" y="11078"/>
                  </a:lnTo>
                  <a:lnTo>
                    <a:pt x="1908" y="11078"/>
                  </a:lnTo>
                  <a:lnTo>
                    <a:pt x="2165" y="11041"/>
                  </a:lnTo>
                  <a:lnTo>
                    <a:pt x="2715" y="10858"/>
                  </a:lnTo>
                  <a:lnTo>
                    <a:pt x="3229" y="10638"/>
                  </a:lnTo>
                  <a:lnTo>
                    <a:pt x="4769" y="10014"/>
                  </a:lnTo>
                  <a:lnTo>
                    <a:pt x="4953" y="10198"/>
                  </a:lnTo>
                  <a:lnTo>
                    <a:pt x="4072" y="10564"/>
                  </a:lnTo>
                  <a:lnTo>
                    <a:pt x="3192" y="10895"/>
                  </a:lnTo>
                  <a:lnTo>
                    <a:pt x="2238" y="11188"/>
                  </a:lnTo>
                  <a:lnTo>
                    <a:pt x="1248" y="11445"/>
                  </a:lnTo>
                  <a:lnTo>
                    <a:pt x="1101" y="11518"/>
                  </a:lnTo>
                  <a:lnTo>
                    <a:pt x="844" y="11555"/>
                  </a:lnTo>
                  <a:lnTo>
                    <a:pt x="624" y="11555"/>
                  </a:lnTo>
                  <a:lnTo>
                    <a:pt x="551" y="11518"/>
                  </a:lnTo>
                  <a:lnTo>
                    <a:pt x="477" y="11481"/>
                  </a:lnTo>
                  <a:lnTo>
                    <a:pt x="477" y="11408"/>
                  </a:lnTo>
                  <a:lnTo>
                    <a:pt x="514" y="11298"/>
                  </a:lnTo>
                  <a:lnTo>
                    <a:pt x="661" y="11005"/>
                  </a:lnTo>
                  <a:lnTo>
                    <a:pt x="991" y="10601"/>
                  </a:lnTo>
                  <a:lnTo>
                    <a:pt x="1321" y="10161"/>
                  </a:lnTo>
                  <a:lnTo>
                    <a:pt x="1651" y="9757"/>
                  </a:lnTo>
                  <a:close/>
                  <a:moveTo>
                    <a:pt x="16324" y="0"/>
                  </a:moveTo>
                  <a:lnTo>
                    <a:pt x="16140" y="37"/>
                  </a:lnTo>
                  <a:lnTo>
                    <a:pt x="15774" y="147"/>
                  </a:lnTo>
                  <a:lnTo>
                    <a:pt x="15480" y="330"/>
                  </a:lnTo>
                  <a:lnTo>
                    <a:pt x="14636" y="807"/>
                  </a:lnTo>
                  <a:lnTo>
                    <a:pt x="13866" y="1357"/>
                  </a:lnTo>
                  <a:lnTo>
                    <a:pt x="13059" y="1908"/>
                  </a:lnTo>
                  <a:lnTo>
                    <a:pt x="12289" y="2458"/>
                  </a:lnTo>
                  <a:lnTo>
                    <a:pt x="12032" y="2311"/>
                  </a:lnTo>
                  <a:lnTo>
                    <a:pt x="11812" y="2238"/>
                  </a:lnTo>
                  <a:lnTo>
                    <a:pt x="11629" y="2238"/>
                  </a:lnTo>
                  <a:lnTo>
                    <a:pt x="11372" y="2091"/>
                  </a:lnTo>
                  <a:lnTo>
                    <a:pt x="11115" y="1981"/>
                  </a:lnTo>
                  <a:lnTo>
                    <a:pt x="10858" y="1908"/>
                  </a:lnTo>
                  <a:lnTo>
                    <a:pt x="10565" y="1834"/>
                  </a:lnTo>
                  <a:lnTo>
                    <a:pt x="10015" y="1761"/>
                  </a:lnTo>
                  <a:lnTo>
                    <a:pt x="9464" y="1761"/>
                  </a:lnTo>
                  <a:lnTo>
                    <a:pt x="8914" y="1834"/>
                  </a:lnTo>
                  <a:lnTo>
                    <a:pt x="8364" y="1981"/>
                  </a:lnTo>
                  <a:lnTo>
                    <a:pt x="7814" y="2164"/>
                  </a:lnTo>
                  <a:lnTo>
                    <a:pt x="7300" y="2384"/>
                  </a:lnTo>
                  <a:lnTo>
                    <a:pt x="6677" y="2715"/>
                  </a:lnTo>
                  <a:lnTo>
                    <a:pt x="6090" y="3081"/>
                  </a:lnTo>
                  <a:lnTo>
                    <a:pt x="5503" y="3522"/>
                  </a:lnTo>
                  <a:lnTo>
                    <a:pt x="4989" y="3962"/>
                  </a:lnTo>
                  <a:lnTo>
                    <a:pt x="4769" y="4219"/>
                  </a:lnTo>
                  <a:lnTo>
                    <a:pt x="4549" y="4475"/>
                  </a:lnTo>
                  <a:lnTo>
                    <a:pt x="4402" y="4769"/>
                  </a:lnTo>
                  <a:lnTo>
                    <a:pt x="4256" y="5062"/>
                  </a:lnTo>
                  <a:lnTo>
                    <a:pt x="4146" y="5356"/>
                  </a:lnTo>
                  <a:lnTo>
                    <a:pt x="4035" y="5686"/>
                  </a:lnTo>
                  <a:lnTo>
                    <a:pt x="3999" y="6016"/>
                  </a:lnTo>
                  <a:lnTo>
                    <a:pt x="3925" y="6346"/>
                  </a:lnTo>
                  <a:lnTo>
                    <a:pt x="3889" y="6970"/>
                  </a:lnTo>
                  <a:lnTo>
                    <a:pt x="3925" y="7630"/>
                  </a:lnTo>
                  <a:lnTo>
                    <a:pt x="3339" y="7960"/>
                  </a:lnTo>
                  <a:lnTo>
                    <a:pt x="2752" y="8290"/>
                  </a:lnTo>
                  <a:lnTo>
                    <a:pt x="2238" y="8657"/>
                  </a:lnTo>
                  <a:lnTo>
                    <a:pt x="1725" y="9097"/>
                  </a:lnTo>
                  <a:lnTo>
                    <a:pt x="1248" y="9574"/>
                  </a:lnTo>
                  <a:lnTo>
                    <a:pt x="808" y="10051"/>
                  </a:lnTo>
                  <a:lnTo>
                    <a:pt x="404" y="10601"/>
                  </a:lnTo>
                  <a:lnTo>
                    <a:pt x="221" y="10858"/>
                  </a:lnTo>
                  <a:lnTo>
                    <a:pt x="74" y="11151"/>
                  </a:lnTo>
                  <a:lnTo>
                    <a:pt x="1" y="11371"/>
                  </a:lnTo>
                  <a:lnTo>
                    <a:pt x="37" y="11555"/>
                  </a:lnTo>
                  <a:lnTo>
                    <a:pt x="111" y="11738"/>
                  </a:lnTo>
                  <a:lnTo>
                    <a:pt x="184" y="11812"/>
                  </a:lnTo>
                  <a:lnTo>
                    <a:pt x="257" y="11885"/>
                  </a:lnTo>
                  <a:lnTo>
                    <a:pt x="477" y="11958"/>
                  </a:lnTo>
                  <a:lnTo>
                    <a:pt x="697" y="11995"/>
                  </a:lnTo>
                  <a:lnTo>
                    <a:pt x="918" y="11995"/>
                  </a:lnTo>
                  <a:lnTo>
                    <a:pt x="1174" y="11958"/>
                  </a:lnTo>
                  <a:lnTo>
                    <a:pt x="1835" y="11812"/>
                  </a:lnTo>
                  <a:lnTo>
                    <a:pt x="2495" y="11591"/>
                  </a:lnTo>
                  <a:lnTo>
                    <a:pt x="3815" y="11151"/>
                  </a:lnTo>
                  <a:lnTo>
                    <a:pt x="4586" y="10858"/>
                  </a:lnTo>
                  <a:lnTo>
                    <a:pt x="5356" y="10564"/>
                  </a:lnTo>
                  <a:lnTo>
                    <a:pt x="5760" y="10858"/>
                  </a:lnTo>
                  <a:lnTo>
                    <a:pt x="6200" y="11078"/>
                  </a:lnTo>
                  <a:lnTo>
                    <a:pt x="6236" y="11261"/>
                  </a:lnTo>
                  <a:lnTo>
                    <a:pt x="6273" y="11335"/>
                  </a:lnTo>
                  <a:lnTo>
                    <a:pt x="6346" y="11371"/>
                  </a:lnTo>
                  <a:lnTo>
                    <a:pt x="6493" y="11371"/>
                  </a:lnTo>
                  <a:lnTo>
                    <a:pt x="6603" y="11261"/>
                  </a:lnTo>
                  <a:lnTo>
                    <a:pt x="7410" y="11591"/>
                  </a:lnTo>
                  <a:lnTo>
                    <a:pt x="7814" y="11702"/>
                  </a:lnTo>
                  <a:lnTo>
                    <a:pt x="8217" y="11812"/>
                  </a:lnTo>
                  <a:lnTo>
                    <a:pt x="8291" y="11848"/>
                  </a:lnTo>
                  <a:lnTo>
                    <a:pt x="8364" y="11885"/>
                  </a:lnTo>
                  <a:lnTo>
                    <a:pt x="8474" y="11848"/>
                  </a:lnTo>
                  <a:lnTo>
                    <a:pt x="8547" y="11885"/>
                  </a:lnTo>
                  <a:lnTo>
                    <a:pt x="8877" y="11922"/>
                  </a:lnTo>
                  <a:lnTo>
                    <a:pt x="9574" y="11922"/>
                  </a:lnTo>
                  <a:lnTo>
                    <a:pt x="9905" y="11885"/>
                  </a:lnTo>
                  <a:lnTo>
                    <a:pt x="10235" y="11812"/>
                  </a:lnTo>
                  <a:lnTo>
                    <a:pt x="10565" y="11702"/>
                  </a:lnTo>
                  <a:lnTo>
                    <a:pt x="10895" y="11555"/>
                  </a:lnTo>
                  <a:lnTo>
                    <a:pt x="11225" y="11408"/>
                  </a:lnTo>
                  <a:lnTo>
                    <a:pt x="11555" y="11225"/>
                  </a:lnTo>
                  <a:lnTo>
                    <a:pt x="11885" y="11041"/>
                  </a:lnTo>
                  <a:lnTo>
                    <a:pt x="12179" y="10784"/>
                  </a:lnTo>
                  <a:lnTo>
                    <a:pt x="12472" y="10564"/>
                  </a:lnTo>
                  <a:lnTo>
                    <a:pt x="12766" y="10308"/>
                  </a:lnTo>
                  <a:lnTo>
                    <a:pt x="13022" y="10014"/>
                  </a:lnTo>
                  <a:lnTo>
                    <a:pt x="13279" y="9721"/>
                  </a:lnTo>
                  <a:lnTo>
                    <a:pt x="13499" y="9391"/>
                  </a:lnTo>
                  <a:lnTo>
                    <a:pt x="13719" y="9097"/>
                  </a:lnTo>
                  <a:lnTo>
                    <a:pt x="13903" y="8730"/>
                  </a:lnTo>
                  <a:lnTo>
                    <a:pt x="14050" y="8400"/>
                  </a:lnTo>
                  <a:lnTo>
                    <a:pt x="14196" y="8033"/>
                  </a:lnTo>
                  <a:lnTo>
                    <a:pt x="14306" y="7667"/>
                  </a:lnTo>
                  <a:lnTo>
                    <a:pt x="14380" y="7300"/>
                  </a:lnTo>
                  <a:lnTo>
                    <a:pt x="14453" y="6933"/>
                  </a:lnTo>
                  <a:lnTo>
                    <a:pt x="14490" y="6529"/>
                  </a:lnTo>
                  <a:lnTo>
                    <a:pt x="14490" y="6163"/>
                  </a:lnTo>
                  <a:lnTo>
                    <a:pt x="14453" y="5796"/>
                  </a:lnTo>
                  <a:lnTo>
                    <a:pt x="14380" y="5429"/>
                  </a:lnTo>
                  <a:lnTo>
                    <a:pt x="14270" y="5062"/>
                  </a:lnTo>
                  <a:lnTo>
                    <a:pt x="15113" y="4329"/>
                  </a:lnTo>
                  <a:lnTo>
                    <a:pt x="15920" y="3558"/>
                  </a:lnTo>
                  <a:lnTo>
                    <a:pt x="16434" y="3045"/>
                  </a:lnTo>
                  <a:lnTo>
                    <a:pt x="16691" y="2751"/>
                  </a:lnTo>
                  <a:lnTo>
                    <a:pt x="16947" y="2458"/>
                  </a:lnTo>
                  <a:lnTo>
                    <a:pt x="17168" y="2128"/>
                  </a:lnTo>
                  <a:lnTo>
                    <a:pt x="17351" y="1798"/>
                  </a:lnTo>
                  <a:lnTo>
                    <a:pt x="17461" y="1431"/>
                  </a:lnTo>
                  <a:lnTo>
                    <a:pt x="17461" y="1247"/>
                  </a:lnTo>
                  <a:lnTo>
                    <a:pt x="17461" y="1064"/>
                  </a:lnTo>
                  <a:lnTo>
                    <a:pt x="17388" y="770"/>
                  </a:lnTo>
                  <a:lnTo>
                    <a:pt x="17278" y="514"/>
                  </a:lnTo>
                  <a:lnTo>
                    <a:pt x="17094" y="257"/>
                  </a:lnTo>
                  <a:lnTo>
                    <a:pt x="16837" y="74"/>
                  </a:lnTo>
                  <a:lnTo>
                    <a:pt x="16691" y="37"/>
                  </a:lnTo>
                  <a:lnTo>
                    <a:pt x="16507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" name="Google Shape;373;p7"/>
            <p:cNvSpPr/>
            <p:nvPr/>
          </p:nvSpPr>
          <p:spPr>
            <a:xfrm>
              <a:off x="6405225" y="2154575"/>
              <a:ext cx="328325" cy="339325"/>
            </a:xfrm>
            <a:custGeom>
              <a:avLst/>
              <a:gdLst/>
              <a:ahLst/>
              <a:cxnLst/>
              <a:rect l="l" t="t" r="r" b="b"/>
              <a:pathLst>
                <a:path w="13133" h="13573" extrusionOk="0">
                  <a:moveTo>
                    <a:pt x="2714" y="1798"/>
                  </a:moveTo>
                  <a:lnTo>
                    <a:pt x="2971" y="1908"/>
                  </a:lnTo>
                  <a:lnTo>
                    <a:pt x="3118" y="2018"/>
                  </a:lnTo>
                  <a:lnTo>
                    <a:pt x="3265" y="2128"/>
                  </a:lnTo>
                  <a:lnTo>
                    <a:pt x="3411" y="2311"/>
                  </a:lnTo>
                  <a:lnTo>
                    <a:pt x="3485" y="2458"/>
                  </a:lnTo>
                  <a:lnTo>
                    <a:pt x="3375" y="2458"/>
                  </a:lnTo>
                  <a:lnTo>
                    <a:pt x="3301" y="2495"/>
                  </a:lnTo>
                  <a:lnTo>
                    <a:pt x="3265" y="2568"/>
                  </a:lnTo>
                  <a:lnTo>
                    <a:pt x="3228" y="2605"/>
                  </a:lnTo>
                  <a:lnTo>
                    <a:pt x="3155" y="2568"/>
                  </a:lnTo>
                  <a:lnTo>
                    <a:pt x="3008" y="2348"/>
                  </a:lnTo>
                  <a:lnTo>
                    <a:pt x="2825" y="1981"/>
                  </a:lnTo>
                  <a:lnTo>
                    <a:pt x="2714" y="1798"/>
                  </a:lnTo>
                  <a:close/>
                  <a:moveTo>
                    <a:pt x="1908" y="2825"/>
                  </a:moveTo>
                  <a:lnTo>
                    <a:pt x="1797" y="2861"/>
                  </a:lnTo>
                  <a:lnTo>
                    <a:pt x="1761" y="2898"/>
                  </a:lnTo>
                  <a:lnTo>
                    <a:pt x="1687" y="2971"/>
                  </a:lnTo>
                  <a:lnTo>
                    <a:pt x="1687" y="3045"/>
                  </a:lnTo>
                  <a:lnTo>
                    <a:pt x="1687" y="3118"/>
                  </a:lnTo>
                  <a:lnTo>
                    <a:pt x="1724" y="3191"/>
                  </a:lnTo>
                  <a:lnTo>
                    <a:pt x="1797" y="3228"/>
                  </a:lnTo>
                  <a:lnTo>
                    <a:pt x="1944" y="3301"/>
                  </a:lnTo>
                  <a:lnTo>
                    <a:pt x="2054" y="3412"/>
                  </a:lnTo>
                  <a:lnTo>
                    <a:pt x="2164" y="3522"/>
                  </a:lnTo>
                  <a:lnTo>
                    <a:pt x="2201" y="3595"/>
                  </a:lnTo>
                  <a:lnTo>
                    <a:pt x="2274" y="3632"/>
                  </a:lnTo>
                  <a:lnTo>
                    <a:pt x="2384" y="3632"/>
                  </a:lnTo>
                  <a:lnTo>
                    <a:pt x="2458" y="3558"/>
                  </a:lnTo>
                  <a:lnTo>
                    <a:pt x="2494" y="3448"/>
                  </a:lnTo>
                  <a:lnTo>
                    <a:pt x="2494" y="3338"/>
                  </a:lnTo>
                  <a:lnTo>
                    <a:pt x="2421" y="3228"/>
                  </a:lnTo>
                  <a:lnTo>
                    <a:pt x="2348" y="3155"/>
                  </a:lnTo>
                  <a:lnTo>
                    <a:pt x="2164" y="2971"/>
                  </a:lnTo>
                  <a:lnTo>
                    <a:pt x="1981" y="2861"/>
                  </a:lnTo>
                  <a:lnTo>
                    <a:pt x="1908" y="2825"/>
                  </a:lnTo>
                  <a:close/>
                  <a:moveTo>
                    <a:pt x="1137" y="2311"/>
                  </a:moveTo>
                  <a:lnTo>
                    <a:pt x="1614" y="2458"/>
                  </a:lnTo>
                  <a:lnTo>
                    <a:pt x="2054" y="2678"/>
                  </a:lnTo>
                  <a:lnTo>
                    <a:pt x="2201" y="2751"/>
                  </a:lnTo>
                  <a:lnTo>
                    <a:pt x="2348" y="2898"/>
                  </a:lnTo>
                  <a:lnTo>
                    <a:pt x="2458" y="3008"/>
                  </a:lnTo>
                  <a:lnTo>
                    <a:pt x="2531" y="3191"/>
                  </a:lnTo>
                  <a:lnTo>
                    <a:pt x="2568" y="3265"/>
                  </a:lnTo>
                  <a:lnTo>
                    <a:pt x="2568" y="3338"/>
                  </a:lnTo>
                  <a:lnTo>
                    <a:pt x="2531" y="3485"/>
                  </a:lnTo>
                  <a:lnTo>
                    <a:pt x="2384" y="3742"/>
                  </a:lnTo>
                  <a:lnTo>
                    <a:pt x="2274" y="3852"/>
                  </a:lnTo>
                  <a:lnTo>
                    <a:pt x="2164" y="3962"/>
                  </a:lnTo>
                  <a:lnTo>
                    <a:pt x="1834" y="3632"/>
                  </a:lnTo>
                  <a:lnTo>
                    <a:pt x="1541" y="3228"/>
                  </a:lnTo>
                  <a:lnTo>
                    <a:pt x="1321" y="2788"/>
                  </a:lnTo>
                  <a:lnTo>
                    <a:pt x="1137" y="2311"/>
                  </a:lnTo>
                  <a:close/>
                  <a:moveTo>
                    <a:pt x="8804" y="514"/>
                  </a:moveTo>
                  <a:lnTo>
                    <a:pt x="8694" y="2531"/>
                  </a:lnTo>
                  <a:lnTo>
                    <a:pt x="8657" y="3632"/>
                  </a:lnTo>
                  <a:lnTo>
                    <a:pt x="8657" y="4549"/>
                  </a:lnTo>
                  <a:lnTo>
                    <a:pt x="7556" y="3778"/>
                  </a:lnTo>
                  <a:lnTo>
                    <a:pt x="7043" y="3375"/>
                  </a:lnTo>
                  <a:lnTo>
                    <a:pt x="6529" y="2971"/>
                  </a:lnTo>
                  <a:lnTo>
                    <a:pt x="6639" y="2788"/>
                  </a:lnTo>
                  <a:lnTo>
                    <a:pt x="6713" y="2678"/>
                  </a:lnTo>
                  <a:lnTo>
                    <a:pt x="7556" y="1798"/>
                  </a:lnTo>
                  <a:lnTo>
                    <a:pt x="8290" y="991"/>
                  </a:lnTo>
                  <a:lnTo>
                    <a:pt x="8510" y="734"/>
                  </a:lnTo>
                  <a:lnTo>
                    <a:pt x="8657" y="624"/>
                  </a:lnTo>
                  <a:lnTo>
                    <a:pt x="8804" y="514"/>
                  </a:lnTo>
                  <a:close/>
                  <a:moveTo>
                    <a:pt x="660" y="4145"/>
                  </a:moveTo>
                  <a:lnTo>
                    <a:pt x="880" y="4219"/>
                  </a:lnTo>
                  <a:lnTo>
                    <a:pt x="1064" y="4255"/>
                  </a:lnTo>
                  <a:lnTo>
                    <a:pt x="1247" y="4329"/>
                  </a:lnTo>
                  <a:lnTo>
                    <a:pt x="1357" y="4439"/>
                  </a:lnTo>
                  <a:lnTo>
                    <a:pt x="1431" y="4585"/>
                  </a:lnTo>
                  <a:lnTo>
                    <a:pt x="1467" y="4659"/>
                  </a:lnTo>
                  <a:lnTo>
                    <a:pt x="1467" y="4732"/>
                  </a:lnTo>
                  <a:lnTo>
                    <a:pt x="1467" y="4805"/>
                  </a:lnTo>
                  <a:lnTo>
                    <a:pt x="1394" y="4842"/>
                  </a:lnTo>
                  <a:lnTo>
                    <a:pt x="1284" y="4805"/>
                  </a:lnTo>
                  <a:lnTo>
                    <a:pt x="1211" y="4769"/>
                  </a:lnTo>
                  <a:lnTo>
                    <a:pt x="990" y="4585"/>
                  </a:lnTo>
                  <a:lnTo>
                    <a:pt x="844" y="4402"/>
                  </a:lnTo>
                  <a:lnTo>
                    <a:pt x="660" y="4145"/>
                  </a:lnTo>
                  <a:close/>
                  <a:moveTo>
                    <a:pt x="3962" y="2935"/>
                  </a:moveTo>
                  <a:lnTo>
                    <a:pt x="4218" y="3155"/>
                  </a:lnTo>
                  <a:lnTo>
                    <a:pt x="4035" y="3338"/>
                  </a:lnTo>
                  <a:lnTo>
                    <a:pt x="2641" y="4659"/>
                  </a:lnTo>
                  <a:lnTo>
                    <a:pt x="2311" y="5026"/>
                  </a:lnTo>
                  <a:lnTo>
                    <a:pt x="2054" y="5392"/>
                  </a:lnTo>
                  <a:lnTo>
                    <a:pt x="1797" y="5172"/>
                  </a:lnTo>
                  <a:lnTo>
                    <a:pt x="2971" y="4072"/>
                  </a:lnTo>
                  <a:lnTo>
                    <a:pt x="3485" y="3522"/>
                  </a:lnTo>
                  <a:lnTo>
                    <a:pt x="3742" y="3265"/>
                  </a:lnTo>
                  <a:lnTo>
                    <a:pt x="3962" y="2935"/>
                  </a:lnTo>
                  <a:close/>
                  <a:moveTo>
                    <a:pt x="4989" y="5209"/>
                  </a:moveTo>
                  <a:lnTo>
                    <a:pt x="5356" y="5686"/>
                  </a:lnTo>
                  <a:lnTo>
                    <a:pt x="5686" y="6199"/>
                  </a:lnTo>
                  <a:lnTo>
                    <a:pt x="6199" y="7080"/>
                  </a:lnTo>
                  <a:lnTo>
                    <a:pt x="6199" y="7080"/>
                  </a:lnTo>
                  <a:lnTo>
                    <a:pt x="5282" y="6640"/>
                  </a:lnTo>
                  <a:lnTo>
                    <a:pt x="4365" y="6199"/>
                  </a:lnTo>
                  <a:lnTo>
                    <a:pt x="4512" y="5943"/>
                  </a:lnTo>
                  <a:lnTo>
                    <a:pt x="4989" y="5209"/>
                  </a:lnTo>
                  <a:close/>
                  <a:moveTo>
                    <a:pt x="4879" y="4695"/>
                  </a:moveTo>
                  <a:lnTo>
                    <a:pt x="4805" y="4805"/>
                  </a:lnTo>
                  <a:lnTo>
                    <a:pt x="4218" y="5649"/>
                  </a:lnTo>
                  <a:lnTo>
                    <a:pt x="3962" y="6053"/>
                  </a:lnTo>
                  <a:lnTo>
                    <a:pt x="3852" y="6053"/>
                  </a:lnTo>
                  <a:lnTo>
                    <a:pt x="3778" y="6126"/>
                  </a:lnTo>
                  <a:lnTo>
                    <a:pt x="3742" y="6199"/>
                  </a:lnTo>
                  <a:lnTo>
                    <a:pt x="3705" y="6273"/>
                  </a:lnTo>
                  <a:lnTo>
                    <a:pt x="3742" y="6346"/>
                  </a:lnTo>
                  <a:lnTo>
                    <a:pt x="3778" y="6493"/>
                  </a:lnTo>
                  <a:lnTo>
                    <a:pt x="3852" y="6529"/>
                  </a:lnTo>
                  <a:lnTo>
                    <a:pt x="3925" y="6566"/>
                  </a:lnTo>
                  <a:lnTo>
                    <a:pt x="3998" y="6566"/>
                  </a:lnTo>
                  <a:lnTo>
                    <a:pt x="5172" y="7080"/>
                  </a:lnTo>
                  <a:lnTo>
                    <a:pt x="5722" y="7336"/>
                  </a:lnTo>
                  <a:lnTo>
                    <a:pt x="6053" y="7447"/>
                  </a:lnTo>
                  <a:lnTo>
                    <a:pt x="6346" y="7483"/>
                  </a:lnTo>
                  <a:lnTo>
                    <a:pt x="6419" y="7483"/>
                  </a:lnTo>
                  <a:lnTo>
                    <a:pt x="6493" y="7447"/>
                  </a:lnTo>
                  <a:lnTo>
                    <a:pt x="6529" y="7483"/>
                  </a:lnTo>
                  <a:lnTo>
                    <a:pt x="6603" y="7483"/>
                  </a:lnTo>
                  <a:lnTo>
                    <a:pt x="6639" y="7447"/>
                  </a:lnTo>
                  <a:lnTo>
                    <a:pt x="6639" y="7410"/>
                  </a:lnTo>
                  <a:lnTo>
                    <a:pt x="6566" y="7080"/>
                  </a:lnTo>
                  <a:lnTo>
                    <a:pt x="6456" y="6750"/>
                  </a:lnTo>
                  <a:lnTo>
                    <a:pt x="6273" y="6419"/>
                  </a:lnTo>
                  <a:lnTo>
                    <a:pt x="6089" y="6089"/>
                  </a:lnTo>
                  <a:lnTo>
                    <a:pt x="5649" y="5429"/>
                  </a:lnTo>
                  <a:lnTo>
                    <a:pt x="5135" y="4769"/>
                  </a:lnTo>
                  <a:lnTo>
                    <a:pt x="5062" y="4695"/>
                  </a:lnTo>
                  <a:close/>
                  <a:moveTo>
                    <a:pt x="9757" y="9537"/>
                  </a:moveTo>
                  <a:lnTo>
                    <a:pt x="9794" y="9647"/>
                  </a:lnTo>
                  <a:lnTo>
                    <a:pt x="9831" y="9757"/>
                  </a:lnTo>
                  <a:lnTo>
                    <a:pt x="9867" y="9867"/>
                  </a:lnTo>
                  <a:lnTo>
                    <a:pt x="9867" y="9978"/>
                  </a:lnTo>
                  <a:lnTo>
                    <a:pt x="9831" y="10088"/>
                  </a:lnTo>
                  <a:lnTo>
                    <a:pt x="9794" y="9757"/>
                  </a:lnTo>
                  <a:lnTo>
                    <a:pt x="9757" y="9537"/>
                  </a:lnTo>
                  <a:close/>
                  <a:moveTo>
                    <a:pt x="8950" y="8877"/>
                  </a:moveTo>
                  <a:lnTo>
                    <a:pt x="9207" y="9024"/>
                  </a:lnTo>
                  <a:lnTo>
                    <a:pt x="9207" y="9207"/>
                  </a:lnTo>
                  <a:lnTo>
                    <a:pt x="9281" y="9391"/>
                  </a:lnTo>
                  <a:lnTo>
                    <a:pt x="9391" y="9757"/>
                  </a:lnTo>
                  <a:lnTo>
                    <a:pt x="9574" y="10418"/>
                  </a:lnTo>
                  <a:lnTo>
                    <a:pt x="9464" y="10491"/>
                  </a:lnTo>
                  <a:lnTo>
                    <a:pt x="9391" y="10271"/>
                  </a:lnTo>
                  <a:lnTo>
                    <a:pt x="9281" y="10088"/>
                  </a:lnTo>
                  <a:lnTo>
                    <a:pt x="8914" y="9281"/>
                  </a:lnTo>
                  <a:lnTo>
                    <a:pt x="8840" y="9134"/>
                  </a:lnTo>
                  <a:lnTo>
                    <a:pt x="8767" y="9024"/>
                  </a:lnTo>
                  <a:lnTo>
                    <a:pt x="8950" y="8877"/>
                  </a:lnTo>
                  <a:close/>
                  <a:moveTo>
                    <a:pt x="8547" y="9244"/>
                  </a:moveTo>
                  <a:lnTo>
                    <a:pt x="8547" y="9281"/>
                  </a:lnTo>
                  <a:lnTo>
                    <a:pt x="8657" y="9281"/>
                  </a:lnTo>
                  <a:lnTo>
                    <a:pt x="8694" y="9244"/>
                  </a:lnTo>
                  <a:lnTo>
                    <a:pt x="8657" y="9354"/>
                  </a:lnTo>
                  <a:lnTo>
                    <a:pt x="8657" y="9464"/>
                  </a:lnTo>
                  <a:lnTo>
                    <a:pt x="8767" y="9721"/>
                  </a:lnTo>
                  <a:lnTo>
                    <a:pt x="9024" y="10198"/>
                  </a:lnTo>
                  <a:lnTo>
                    <a:pt x="9170" y="10528"/>
                  </a:lnTo>
                  <a:lnTo>
                    <a:pt x="8804" y="10234"/>
                  </a:lnTo>
                  <a:lnTo>
                    <a:pt x="8804" y="10198"/>
                  </a:lnTo>
                  <a:lnTo>
                    <a:pt x="8767" y="9904"/>
                  </a:lnTo>
                  <a:lnTo>
                    <a:pt x="8657" y="9611"/>
                  </a:lnTo>
                  <a:lnTo>
                    <a:pt x="8584" y="9464"/>
                  </a:lnTo>
                  <a:lnTo>
                    <a:pt x="8474" y="9317"/>
                  </a:lnTo>
                  <a:lnTo>
                    <a:pt x="8547" y="9244"/>
                  </a:lnTo>
                  <a:close/>
                  <a:moveTo>
                    <a:pt x="9464" y="10601"/>
                  </a:moveTo>
                  <a:lnTo>
                    <a:pt x="9574" y="10638"/>
                  </a:lnTo>
                  <a:lnTo>
                    <a:pt x="9464" y="10638"/>
                  </a:lnTo>
                  <a:lnTo>
                    <a:pt x="9464" y="10601"/>
                  </a:lnTo>
                  <a:close/>
                  <a:moveTo>
                    <a:pt x="8877" y="8510"/>
                  </a:moveTo>
                  <a:lnTo>
                    <a:pt x="8584" y="8730"/>
                  </a:lnTo>
                  <a:lnTo>
                    <a:pt x="8327" y="8914"/>
                  </a:lnTo>
                  <a:lnTo>
                    <a:pt x="8143" y="9171"/>
                  </a:lnTo>
                  <a:lnTo>
                    <a:pt x="8070" y="9354"/>
                  </a:lnTo>
                  <a:lnTo>
                    <a:pt x="7997" y="9501"/>
                  </a:lnTo>
                  <a:lnTo>
                    <a:pt x="7997" y="9647"/>
                  </a:lnTo>
                  <a:lnTo>
                    <a:pt x="8033" y="9831"/>
                  </a:lnTo>
                  <a:lnTo>
                    <a:pt x="8070" y="9978"/>
                  </a:lnTo>
                  <a:lnTo>
                    <a:pt x="8143" y="10088"/>
                  </a:lnTo>
                  <a:lnTo>
                    <a:pt x="8363" y="10344"/>
                  </a:lnTo>
                  <a:lnTo>
                    <a:pt x="8584" y="10564"/>
                  </a:lnTo>
                  <a:lnTo>
                    <a:pt x="8914" y="10785"/>
                  </a:lnTo>
                  <a:lnTo>
                    <a:pt x="9244" y="10968"/>
                  </a:lnTo>
                  <a:lnTo>
                    <a:pt x="9391" y="11041"/>
                  </a:lnTo>
                  <a:lnTo>
                    <a:pt x="9537" y="11078"/>
                  </a:lnTo>
                  <a:lnTo>
                    <a:pt x="9684" y="11041"/>
                  </a:lnTo>
                  <a:lnTo>
                    <a:pt x="9867" y="10968"/>
                  </a:lnTo>
                  <a:lnTo>
                    <a:pt x="10051" y="10821"/>
                  </a:lnTo>
                  <a:lnTo>
                    <a:pt x="10234" y="10601"/>
                  </a:lnTo>
                  <a:lnTo>
                    <a:pt x="10271" y="10491"/>
                  </a:lnTo>
                  <a:lnTo>
                    <a:pt x="10271" y="10381"/>
                  </a:lnTo>
                  <a:lnTo>
                    <a:pt x="10271" y="10271"/>
                  </a:lnTo>
                  <a:lnTo>
                    <a:pt x="10198" y="10161"/>
                  </a:lnTo>
                  <a:lnTo>
                    <a:pt x="10198" y="9904"/>
                  </a:lnTo>
                  <a:lnTo>
                    <a:pt x="10161" y="9684"/>
                  </a:lnTo>
                  <a:lnTo>
                    <a:pt x="10088" y="9464"/>
                  </a:lnTo>
                  <a:lnTo>
                    <a:pt x="9977" y="9244"/>
                  </a:lnTo>
                  <a:lnTo>
                    <a:pt x="9831" y="9060"/>
                  </a:lnTo>
                  <a:lnTo>
                    <a:pt x="9647" y="8914"/>
                  </a:lnTo>
                  <a:lnTo>
                    <a:pt x="9464" y="8767"/>
                  </a:lnTo>
                  <a:lnTo>
                    <a:pt x="9060" y="8510"/>
                  </a:lnTo>
                  <a:close/>
                  <a:moveTo>
                    <a:pt x="2604" y="8510"/>
                  </a:moveTo>
                  <a:lnTo>
                    <a:pt x="3815" y="9757"/>
                  </a:lnTo>
                  <a:lnTo>
                    <a:pt x="4292" y="10271"/>
                  </a:lnTo>
                  <a:lnTo>
                    <a:pt x="3852" y="10344"/>
                  </a:lnTo>
                  <a:lnTo>
                    <a:pt x="2678" y="10674"/>
                  </a:lnTo>
                  <a:lnTo>
                    <a:pt x="1577" y="10968"/>
                  </a:lnTo>
                  <a:lnTo>
                    <a:pt x="1064" y="11115"/>
                  </a:lnTo>
                  <a:lnTo>
                    <a:pt x="697" y="11188"/>
                  </a:lnTo>
                  <a:lnTo>
                    <a:pt x="587" y="11188"/>
                  </a:lnTo>
                  <a:lnTo>
                    <a:pt x="477" y="11151"/>
                  </a:lnTo>
                  <a:lnTo>
                    <a:pt x="1577" y="9721"/>
                  </a:lnTo>
                  <a:lnTo>
                    <a:pt x="1908" y="9317"/>
                  </a:lnTo>
                  <a:lnTo>
                    <a:pt x="2201" y="8914"/>
                  </a:lnTo>
                  <a:lnTo>
                    <a:pt x="2421" y="8730"/>
                  </a:lnTo>
                  <a:lnTo>
                    <a:pt x="2604" y="8510"/>
                  </a:lnTo>
                  <a:close/>
                  <a:moveTo>
                    <a:pt x="8914" y="8180"/>
                  </a:moveTo>
                  <a:lnTo>
                    <a:pt x="9097" y="8217"/>
                  </a:lnTo>
                  <a:lnTo>
                    <a:pt x="9244" y="8253"/>
                  </a:lnTo>
                  <a:lnTo>
                    <a:pt x="9574" y="8400"/>
                  </a:lnTo>
                  <a:lnTo>
                    <a:pt x="9867" y="8584"/>
                  </a:lnTo>
                  <a:lnTo>
                    <a:pt x="10124" y="8840"/>
                  </a:lnTo>
                  <a:lnTo>
                    <a:pt x="10308" y="9171"/>
                  </a:lnTo>
                  <a:lnTo>
                    <a:pt x="10454" y="9464"/>
                  </a:lnTo>
                  <a:lnTo>
                    <a:pt x="10564" y="9794"/>
                  </a:lnTo>
                  <a:lnTo>
                    <a:pt x="10601" y="10161"/>
                  </a:lnTo>
                  <a:lnTo>
                    <a:pt x="10601" y="10528"/>
                  </a:lnTo>
                  <a:lnTo>
                    <a:pt x="10491" y="10858"/>
                  </a:lnTo>
                  <a:lnTo>
                    <a:pt x="10491" y="10895"/>
                  </a:lnTo>
                  <a:lnTo>
                    <a:pt x="10454" y="10858"/>
                  </a:lnTo>
                  <a:lnTo>
                    <a:pt x="10344" y="10785"/>
                  </a:lnTo>
                  <a:lnTo>
                    <a:pt x="10271" y="10785"/>
                  </a:lnTo>
                  <a:lnTo>
                    <a:pt x="10161" y="10821"/>
                  </a:lnTo>
                  <a:lnTo>
                    <a:pt x="10124" y="10931"/>
                  </a:lnTo>
                  <a:lnTo>
                    <a:pt x="10088" y="11078"/>
                  </a:lnTo>
                  <a:lnTo>
                    <a:pt x="10051" y="11188"/>
                  </a:lnTo>
                  <a:lnTo>
                    <a:pt x="9867" y="11298"/>
                  </a:lnTo>
                  <a:lnTo>
                    <a:pt x="9794" y="11371"/>
                  </a:lnTo>
                  <a:lnTo>
                    <a:pt x="9757" y="11445"/>
                  </a:lnTo>
                  <a:lnTo>
                    <a:pt x="9611" y="11481"/>
                  </a:lnTo>
                  <a:lnTo>
                    <a:pt x="9464" y="11481"/>
                  </a:lnTo>
                  <a:lnTo>
                    <a:pt x="9354" y="11445"/>
                  </a:lnTo>
                  <a:lnTo>
                    <a:pt x="9207" y="11408"/>
                  </a:lnTo>
                  <a:lnTo>
                    <a:pt x="8620" y="11078"/>
                  </a:lnTo>
                  <a:lnTo>
                    <a:pt x="8327" y="10895"/>
                  </a:lnTo>
                  <a:lnTo>
                    <a:pt x="8070" y="10674"/>
                  </a:lnTo>
                  <a:lnTo>
                    <a:pt x="7850" y="10418"/>
                  </a:lnTo>
                  <a:lnTo>
                    <a:pt x="7703" y="10124"/>
                  </a:lnTo>
                  <a:lnTo>
                    <a:pt x="7593" y="9794"/>
                  </a:lnTo>
                  <a:lnTo>
                    <a:pt x="7593" y="9501"/>
                  </a:lnTo>
                  <a:lnTo>
                    <a:pt x="7630" y="9171"/>
                  </a:lnTo>
                  <a:lnTo>
                    <a:pt x="7777" y="8877"/>
                  </a:lnTo>
                  <a:lnTo>
                    <a:pt x="7960" y="8620"/>
                  </a:lnTo>
                  <a:lnTo>
                    <a:pt x="8217" y="8400"/>
                  </a:lnTo>
                  <a:lnTo>
                    <a:pt x="8400" y="8290"/>
                  </a:lnTo>
                  <a:lnTo>
                    <a:pt x="8584" y="8217"/>
                  </a:lnTo>
                  <a:lnTo>
                    <a:pt x="8730" y="8180"/>
                  </a:lnTo>
                  <a:close/>
                  <a:moveTo>
                    <a:pt x="8767" y="7777"/>
                  </a:moveTo>
                  <a:lnTo>
                    <a:pt x="8547" y="7813"/>
                  </a:lnTo>
                  <a:lnTo>
                    <a:pt x="8363" y="7850"/>
                  </a:lnTo>
                  <a:lnTo>
                    <a:pt x="8143" y="7960"/>
                  </a:lnTo>
                  <a:lnTo>
                    <a:pt x="7960" y="8033"/>
                  </a:lnTo>
                  <a:lnTo>
                    <a:pt x="7777" y="8180"/>
                  </a:lnTo>
                  <a:lnTo>
                    <a:pt x="7593" y="8364"/>
                  </a:lnTo>
                  <a:lnTo>
                    <a:pt x="7446" y="8510"/>
                  </a:lnTo>
                  <a:lnTo>
                    <a:pt x="7336" y="8657"/>
                  </a:lnTo>
                  <a:lnTo>
                    <a:pt x="7190" y="9024"/>
                  </a:lnTo>
                  <a:lnTo>
                    <a:pt x="7116" y="9427"/>
                  </a:lnTo>
                  <a:lnTo>
                    <a:pt x="7116" y="9831"/>
                  </a:lnTo>
                  <a:lnTo>
                    <a:pt x="7153" y="10051"/>
                  </a:lnTo>
                  <a:lnTo>
                    <a:pt x="7226" y="10271"/>
                  </a:lnTo>
                  <a:lnTo>
                    <a:pt x="7336" y="10454"/>
                  </a:lnTo>
                  <a:lnTo>
                    <a:pt x="7446" y="10638"/>
                  </a:lnTo>
                  <a:lnTo>
                    <a:pt x="7740" y="11005"/>
                  </a:lnTo>
                  <a:lnTo>
                    <a:pt x="8107" y="11298"/>
                  </a:lnTo>
                  <a:lnTo>
                    <a:pt x="8510" y="11555"/>
                  </a:lnTo>
                  <a:lnTo>
                    <a:pt x="8914" y="11775"/>
                  </a:lnTo>
                  <a:lnTo>
                    <a:pt x="9134" y="11885"/>
                  </a:lnTo>
                  <a:lnTo>
                    <a:pt x="9354" y="11958"/>
                  </a:lnTo>
                  <a:lnTo>
                    <a:pt x="9574" y="11958"/>
                  </a:lnTo>
                  <a:lnTo>
                    <a:pt x="9757" y="11922"/>
                  </a:lnTo>
                  <a:lnTo>
                    <a:pt x="9977" y="11848"/>
                  </a:lnTo>
                  <a:lnTo>
                    <a:pt x="10198" y="11702"/>
                  </a:lnTo>
                  <a:lnTo>
                    <a:pt x="10381" y="11555"/>
                  </a:lnTo>
                  <a:lnTo>
                    <a:pt x="10491" y="11371"/>
                  </a:lnTo>
                  <a:lnTo>
                    <a:pt x="10674" y="11298"/>
                  </a:lnTo>
                  <a:lnTo>
                    <a:pt x="10784" y="11151"/>
                  </a:lnTo>
                  <a:lnTo>
                    <a:pt x="10895" y="10968"/>
                  </a:lnTo>
                  <a:lnTo>
                    <a:pt x="10968" y="10785"/>
                  </a:lnTo>
                  <a:lnTo>
                    <a:pt x="11005" y="10601"/>
                  </a:lnTo>
                  <a:lnTo>
                    <a:pt x="11005" y="10381"/>
                  </a:lnTo>
                  <a:lnTo>
                    <a:pt x="11005" y="10124"/>
                  </a:lnTo>
                  <a:lnTo>
                    <a:pt x="10968" y="9684"/>
                  </a:lnTo>
                  <a:lnTo>
                    <a:pt x="10821" y="9207"/>
                  </a:lnTo>
                  <a:lnTo>
                    <a:pt x="10638" y="8804"/>
                  </a:lnTo>
                  <a:lnTo>
                    <a:pt x="10491" y="8620"/>
                  </a:lnTo>
                  <a:lnTo>
                    <a:pt x="10344" y="8437"/>
                  </a:lnTo>
                  <a:lnTo>
                    <a:pt x="10198" y="8290"/>
                  </a:lnTo>
                  <a:lnTo>
                    <a:pt x="10014" y="8143"/>
                  </a:lnTo>
                  <a:lnTo>
                    <a:pt x="9831" y="8033"/>
                  </a:lnTo>
                  <a:lnTo>
                    <a:pt x="9611" y="7923"/>
                  </a:lnTo>
                  <a:lnTo>
                    <a:pt x="9427" y="7850"/>
                  </a:lnTo>
                  <a:lnTo>
                    <a:pt x="9207" y="7813"/>
                  </a:lnTo>
                  <a:lnTo>
                    <a:pt x="8987" y="7777"/>
                  </a:lnTo>
                  <a:close/>
                  <a:moveTo>
                    <a:pt x="9024" y="0"/>
                  </a:moveTo>
                  <a:lnTo>
                    <a:pt x="8767" y="37"/>
                  </a:lnTo>
                  <a:lnTo>
                    <a:pt x="8547" y="110"/>
                  </a:lnTo>
                  <a:lnTo>
                    <a:pt x="8363" y="257"/>
                  </a:lnTo>
                  <a:lnTo>
                    <a:pt x="8180" y="440"/>
                  </a:lnTo>
                  <a:lnTo>
                    <a:pt x="7593" y="1027"/>
                  </a:lnTo>
                  <a:lnTo>
                    <a:pt x="7006" y="1651"/>
                  </a:lnTo>
                  <a:lnTo>
                    <a:pt x="6639" y="2054"/>
                  </a:lnTo>
                  <a:lnTo>
                    <a:pt x="6383" y="2311"/>
                  </a:lnTo>
                  <a:lnTo>
                    <a:pt x="6199" y="2605"/>
                  </a:lnTo>
                  <a:lnTo>
                    <a:pt x="5796" y="2201"/>
                  </a:lnTo>
                  <a:lnTo>
                    <a:pt x="5722" y="2128"/>
                  </a:lnTo>
                  <a:lnTo>
                    <a:pt x="5502" y="2128"/>
                  </a:lnTo>
                  <a:lnTo>
                    <a:pt x="5392" y="2201"/>
                  </a:lnTo>
                  <a:lnTo>
                    <a:pt x="5356" y="2238"/>
                  </a:lnTo>
                  <a:lnTo>
                    <a:pt x="4915" y="2531"/>
                  </a:lnTo>
                  <a:lnTo>
                    <a:pt x="4512" y="2898"/>
                  </a:lnTo>
                  <a:lnTo>
                    <a:pt x="4292" y="2715"/>
                  </a:lnTo>
                  <a:lnTo>
                    <a:pt x="4072" y="2495"/>
                  </a:lnTo>
                  <a:lnTo>
                    <a:pt x="3998" y="2458"/>
                  </a:lnTo>
                  <a:lnTo>
                    <a:pt x="3888" y="2458"/>
                  </a:lnTo>
                  <a:lnTo>
                    <a:pt x="3815" y="2495"/>
                  </a:lnTo>
                  <a:lnTo>
                    <a:pt x="3778" y="2568"/>
                  </a:lnTo>
                  <a:lnTo>
                    <a:pt x="3778" y="2421"/>
                  </a:lnTo>
                  <a:lnTo>
                    <a:pt x="3778" y="2311"/>
                  </a:lnTo>
                  <a:lnTo>
                    <a:pt x="3668" y="2128"/>
                  </a:lnTo>
                  <a:lnTo>
                    <a:pt x="3521" y="1908"/>
                  </a:lnTo>
                  <a:lnTo>
                    <a:pt x="3338" y="1761"/>
                  </a:lnTo>
                  <a:lnTo>
                    <a:pt x="3118" y="1614"/>
                  </a:lnTo>
                  <a:lnTo>
                    <a:pt x="2861" y="1504"/>
                  </a:lnTo>
                  <a:lnTo>
                    <a:pt x="2458" y="1321"/>
                  </a:lnTo>
                  <a:lnTo>
                    <a:pt x="2348" y="1321"/>
                  </a:lnTo>
                  <a:lnTo>
                    <a:pt x="2238" y="1357"/>
                  </a:lnTo>
                  <a:lnTo>
                    <a:pt x="2201" y="1431"/>
                  </a:lnTo>
                  <a:lnTo>
                    <a:pt x="2201" y="1504"/>
                  </a:lnTo>
                  <a:lnTo>
                    <a:pt x="2531" y="2238"/>
                  </a:lnTo>
                  <a:lnTo>
                    <a:pt x="2678" y="2531"/>
                  </a:lnTo>
                  <a:lnTo>
                    <a:pt x="2751" y="2678"/>
                  </a:lnTo>
                  <a:lnTo>
                    <a:pt x="2861" y="2825"/>
                  </a:lnTo>
                  <a:lnTo>
                    <a:pt x="3008" y="2898"/>
                  </a:lnTo>
                  <a:lnTo>
                    <a:pt x="3191" y="2935"/>
                  </a:lnTo>
                  <a:lnTo>
                    <a:pt x="3338" y="2935"/>
                  </a:lnTo>
                  <a:lnTo>
                    <a:pt x="3485" y="2861"/>
                  </a:lnTo>
                  <a:lnTo>
                    <a:pt x="3632" y="2788"/>
                  </a:lnTo>
                  <a:lnTo>
                    <a:pt x="3301" y="3155"/>
                  </a:lnTo>
                  <a:lnTo>
                    <a:pt x="2971" y="3485"/>
                  </a:lnTo>
                  <a:lnTo>
                    <a:pt x="2935" y="3412"/>
                  </a:lnTo>
                  <a:lnTo>
                    <a:pt x="2935" y="3265"/>
                  </a:lnTo>
                  <a:lnTo>
                    <a:pt x="2898" y="3081"/>
                  </a:lnTo>
                  <a:lnTo>
                    <a:pt x="2825" y="2825"/>
                  </a:lnTo>
                  <a:lnTo>
                    <a:pt x="2678" y="2605"/>
                  </a:lnTo>
                  <a:lnTo>
                    <a:pt x="2458" y="2384"/>
                  </a:lnTo>
                  <a:lnTo>
                    <a:pt x="2238" y="2238"/>
                  </a:lnTo>
                  <a:lnTo>
                    <a:pt x="1981" y="2091"/>
                  </a:lnTo>
                  <a:lnTo>
                    <a:pt x="1687" y="1981"/>
                  </a:lnTo>
                  <a:lnTo>
                    <a:pt x="1431" y="1908"/>
                  </a:lnTo>
                  <a:lnTo>
                    <a:pt x="880" y="1834"/>
                  </a:lnTo>
                  <a:lnTo>
                    <a:pt x="770" y="1834"/>
                  </a:lnTo>
                  <a:lnTo>
                    <a:pt x="697" y="1871"/>
                  </a:lnTo>
                  <a:lnTo>
                    <a:pt x="624" y="1944"/>
                  </a:lnTo>
                  <a:lnTo>
                    <a:pt x="624" y="2054"/>
                  </a:lnTo>
                  <a:lnTo>
                    <a:pt x="697" y="2384"/>
                  </a:lnTo>
                  <a:lnTo>
                    <a:pt x="807" y="2751"/>
                  </a:lnTo>
                  <a:lnTo>
                    <a:pt x="917" y="3045"/>
                  </a:lnTo>
                  <a:lnTo>
                    <a:pt x="1101" y="3375"/>
                  </a:lnTo>
                  <a:lnTo>
                    <a:pt x="1284" y="3668"/>
                  </a:lnTo>
                  <a:lnTo>
                    <a:pt x="1504" y="3925"/>
                  </a:lnTo>
                  <a:lnTo>
                    <a:pt x="1724" y="4182"/>
                  </a:lnTo>
                  <a:lnTo>
                    <a:pt x="1981" y="4439"/>
                  </a:lnTo>
                  <a:lnTo>
                    <a:pt x="2018" y="4439"/>
                  </a:lnTo>
                  <a:lnTo>
                    <a:pt x="1761" y="4695"/>
                  </a:lnTo>
                  <a:lnTo>
                    <a:pt x="1761" y="4549"/>
                  </a:lnTo>
                  <a:lnTo>
                    <a:pt x="1724" y="4402"/>
                  </a:lnTo>
                  <a:lnTo>
                    <a:pt x="1614" y="4255"/>
                  </a:lnTo>
                  <a:lnTo>
                    <a:pt x="1467" y="4108"/>
                  </a:lnTo>
                  <a:lnTo>
                    <a:pt x="1321" y="3998"/>
                  </a:lnTo>
                  <a:lnTo>
                    <a:pt x="1101" y="3925"/>
                  </a:lnTo>
                  <a:lnTo>
                    <a:pt x="697" y="3815"/>
                  </a:lnTo>
                  <a:lnTo>
                    <a:pt x="330" y="3742"/>
                  </a:lnTo>
                  <a:lnTo>
                    <a:pt x="220" y="3742"/>
                  </a:lnTo>
                  <a:lnTo>
                    <a:pt x="147" y="3815"/>
                  </a:lnTo>
                  <a:lnTo>
                    <a:pt x="110" y="3925"/>
                  </a:lnTo>
                  <a:lnTo>
                    <a:pt x="147" y="3998"/>
                  </a:lnTo>
                  <a:lnTo>
                    <a:pt x="367" y="4329"/>
                  </a:lnTo>
                  <a:lnTo>
                    <a:pt x="624" y="4732"/>
                  </a:lnTo>
                  <a:lnTo>
                    <a:pt x="807" y="4915"/>
                  </a:lnTo>
                  <a:lnTo>
                    <a:pt x="954" y="5062"/>
                  </a:lnTo>
                  <a:lnTo>
                    <a:pt x="1137" y="5172"/>
                  </a:lnTo>
                  <a:lnTo>
                    <a:pt x="1321" y="5246"/>
                  </a:lnTo>
                  <a:lnTo>
                    <a:pt x="1321" y="5282"/>
                  </a:lnTo>
                  <a:lnTo>
                    <a:pt x="1394" y="5356"/>
                  </a:lnTo>
                  <a:lnTo>
                    <a:pt x="1834" y="5759"/>
                  </a:lnTo>
                  <a:lnTo>
                    <a:pt x="1651" y="6126"/>
                  </a:lnTo>
                  <a:lnTo>
                    <a:pt x="1504" y="6493"/>
                  </a:lnTo>
                  <a:lnTo>
                    <a:pt x="1394" y="6896"/>
                  </a:lnTo>
                  <a:lnTo>
                    <a:pt x="1321" y="6933"/>
                  </a:lnTo>
                  <a:lnTo>
                    <a:pt x="1321" y="7043"/>
                  </a:lnTo>
                  <a:lnTo>
                    <a:pt x="1321" y="7153"/>
                  </a:lnTo>
                  <a:lnTo>
                    <a:pt x="1357" y="7263"/>
                  </a:lnTo>
                  <a:lnTo>
                    <a:pt x="1431" y="7373"/>
                  </a:lnTo>
                  <a:lnTo>
                    <a:pt x="1467" y="7410"/>
                  </a:lnTo>
                  <a:lnTo>
                    <a:pt x="1541" y="7447"/>
                  </a:lnTo>
                  <a:lnTo>
                    <a:pt x="1651" y="7593"/>
                  </a:lnTo>
                  <a:lnTo>
                    <a:pt x="2311" y="8217"/>
                  </a:lnTo>
                  <a:lnTo>
                    <a:pt x="2164" y="8327"/>
                  </a:lnTo>
                  <a:lnTo>
                    <a:pt x="2018" y="8437"/>
                  </a:lnTo>
                  <a:lnTo>
                    <a:pt x="1761" y="8694"/>
                  </a:lnTo>
                  <a:lnTo>
                    <a:pt x="1394" y="9207"/>
                  </a:lnTo>
                  <a:lnTo>
                    <a:pt x="990" y="9721"/>
                  </a:lnTo>
                  <a:lnTo>
                    <a:pt x="220" y="10748"/>
                  </a:lnTo>
                  <a:lnTo>
                    <a:pt x="73" y="10968"/>
                  </a:lnTo>
                  <a:lnTo>
                    <a:pt x="0" y="11151"/>
                  </a:lnTo>
                  <a:lnTo>
                    <a:pt x="0" y="11225"/>
                  </a:lnTo>
                  <a:lnTo>
                    <a:pt x="37" y="11335"/>
                  </a:lnTo>
                  <a:lnTo>
                    <a:pt x="183" y="11518"/>
                  </a:lnTo>
                  <a:lnTo>
                    <a:pt x="257" y="11592"/>
                  </a:lnTo>
                  <a:lnTo>
                    <a:pt x="367" y="11628"/>
                  </a:lnTo>
                  <a:lnTo>
                    <a:pt x="550" y="11665"/>
                  </a:lnTo>
                  <a:lnTo>
                    <a:pt x="770" y="11628"/>
                  </a:lnTo>
                  <a:lnTo>
                    <a:pt x="990" y="11592"/>
                  </a:lnTo>
                  <a:lnTo>
                    <a:pt x="2348" y="11188"/>
                  </a:lnTo>
                  <a:lnTo>
                    <a:pt x="3595" y="10821"/>
                  </a:lnTo>
                  <a:lnTo>
                    <a:pt x="4072" y="10711"/>
                  </a:lnTo>
                  <a:lnTo>
                    <a:pt x="4292" y="10638"/>
                  </a:lnTo>
                  <a:lnTo>
                    <a:pt x="4512" y="10491"/>
                  </a:lnTo>
                  <a:lnTo>
                    <a:pt x="5025" y="11005"/>
                  </a:lnTo>
                  <a:lnTo>
                    <a:pt x="5539" y="11518"/>
                  </a:lnTo>
                  <a:lnTo>
                    <a:pt x="6089" y="11995"/>
                  </a:lnTo>
                  <a:lnTo>
                    <a:pt x="6676" y="12398"/>
                  </a:lnTo>
                  <a:lnTo>
                    <a:pt x="7006" y="12619"/>
                  </a:lnTo>
                  <a:lnTo>
                    <a:pt x="7373" y="12802"/>
                  </a:lnTo>
                  <a:lnTo>
                    <a:pt x="7740" y="12985"/>
                  </a:lnTo>
                  <a:lnTo>
                    <a:pt x="8070" y="13132"/>
                  </a:lnTo>
                  <a:lnTo>
                    <a:pt x="8474" y="13242"/>
                  </a:lnTo>
                  <a:lnTo>
                    <a:pt x="8840" y="13352"/>
                  </a:lnTo>
                  <a:lnTo>
                    <a:pt x="9207" y="13426"/>
                  </a:lnTo>
                  <a:lnTo>
                    <a:pt x="9611" y="13499"/>
                  </a:lnTo>
                  <a:lnTo>
                    <a:pt x="9977" y="13536"/>
                  </a:lnTo>
                  <a:lnTo>
                    <a:pt x="10381" y="13572"/>
                  </a:lnTo>
                  <a:lnTo>
                    <a:pt x="11115" y="13536"/>
                  </a:lnTo>
                  <a:lnTo>
                    <a:pt x="11812" y="13426"/>
                  </a:lnTo>
                  <a:lnTo>
                    <a:pt x="12215" y="13316"/>
                  </a:lnTo>
                  <a:lnTo>
                    <a:pt x="12362" y="13279"/>
                  </a:lnTo>
                  <a:lnTo>
                    <a:pt x="12435" y="13279"/>
                  </a:lnTo>
                  <a:lnTo>
                    <a:pt x="12435" y="13316"/>
                  </a:lnTo>
                  <a:lnTo>
                    <a:pt x="12509" y="13352"/>
                  </a:lnTo>
                  <a:lnTo>
                    <a:pt x="12545" y="13352"/>
                  </a:lnTo>
                  <a:lnTo>
                    <a:pt x="12582" y="13316"/>
                  </a:lnTo>
                  <a:lnTo>
                    <a:pt x="12619" y="13279"/>
                  </a:lnTo>
                  <a:lnTo>
                    <a:pt x="12655" y="13169"/>
                  </a:lnTo>
                  <a:lnTo>
                    <a:pt x="12655" y="13022"/>
                  </a:lnTo>
                  <a:lnTo>
                    <a:pt x="12545" y="12949"/>
                  </a:lnTo>
                  <a:lnTo>
                    <a:pt x="12435" y="12912"/>
                  </a:lnTo>
                  <a:lnTo>
                    <a:pt x="12178" y="12912"/>
                  </a:lnTo>
                  <a:lnTo>
                    <a:pt x="11702" y="13022"/>
                  </a:lnTo>
                  <a:lnTo>
                    <a:pt x="11188" y="13095"/>
                  </a:lnTo>
                  <a:lnTo>
                    <a:pt x="10748" y="13132"/>
                  </a:lnTo>
                  <a:lnTo>
                    <a:pt x="10308" y="13095"/>
                  </a:lnTo>
                  <a:lnTo>
                    <a:pt x="9867" y="13095"/>
                  </a:lnTo>
                  <a:lnTo>
                    <a:pt x="9464" y="13022"/>
                  </a:lnTo>
                  <a:lnTo>
                    <a:pt x="9024" y="12949"/>
                  </a:lnTo>
                  <a:lnTo>
                    <a:pt x="8584" y="12802"/>
                  </a:lnTo>
                  <a:lnTo>
                    <a:pt x="8180" y="12655"/>
                  </a:lnTo>
                  <a:lnTo>
                    <a:pt x="7777" y="12509"/>
                  </a:lnTo>
                  <a:lnTo>
                    <a:pt x="7300" y="12252"/>
                  </a:lnTo>
                  <a:lnTo>
                    <a:pt x="6860" y="11958"/>
                  </a:lnTo>
                  <a:lnTo>
                    <a:pt x="6419" y="11628"/>
                  </a:lnTo>
                  <a:lnTo>
                    <a:pt x="6016" y="11298"/>
                  </a:lnTo>
                  <a:lnTo>
                    <a:pt x="5246" y="10564"/>
                  </a:lnTo>
                  <a:lnTo>
                    <a:pt x="4512" y="9794"/>
                  </a:lnTo>
                  <a:lnTo>
                    <a:pt x="3008" y="8290"/>
                  </a:lnTo>
                  <a:lnTo>
                    <a:pt x="2274" y="7520"/>
                  </a:lnTo>
                  <a:lnTo>
                    <a:pt x="2091" y="7300"/>
                  </a:lnTo>
                  <a:lnTo>
                    <a:pt x="1871" y="7080"/>
                  </a:lnTo>
                  <a:lnTo>
                    <a:pt x="1944" y="6713"/>
                  </a:lnTo>
                  <a:lnTo>
                    <a:pt x="2054" y="6383"/>
                  </a:lnTo>
                  <a:lnTo>
                    <a:pt x="2238" y="6053"/>
                  </a:lnTo>
                  <a:lnTo>
                    <a:pt x="2421" y="5722"/>
                  </a:lnTo>
                  <a:lnTo>
                    <a:pt x="2641" y="5429"/>
                  </a:lnTo>
                  <a:lnTo>
                    <a:pt x="2898" y="5172"/>
                  </a:lnTo>
                  <a:lnTo>
                    <a:pt x="3411" y="4622"/>
                  </a:lnTo>
                  <a:lnTo>
                    <a:pt x="4475" y="3558"/>
                  </a:lnTo>
                  <a:lnTo>
                    <a:pt x="5025" y="3045"/>
                  </a:lnTo>
                  <a:lnTo>
                    <a:pt x="5246" y="2825"/>
                  </a:lnTo>
                  <a:lnTo>
                    <a:pt x="5392" y="2678"/>
                  </a:lnTo>
                  <a:lnTo>
                    <a:pt x="5502" y="2605"/>
                  </a:lnTo>
                  <a:lnTo>
                    <a:pt x="5612" y="2715"/>
                  </a:lnTo>
                  <a:lnTo>
                    <a:pt x="5392" y="2825"/>
                  </a:lnTo>
                  <a:lnTo>
                    <a:pt x="5246" y="2971"/>
                  </a:lnTo>
                  <a:lnTo>
                    <a:pt x="4952" y="3301"/>
                  </a:lnTo>
                  <a:lnTo>
                    <a:pt x="4805" y="3485"/>
                  </a:lnTo>
                  <a:lnTo>
                    <a:pt x="4695" y="3668"/>
                  </a:lnTo>
                  <a:lnTo>
                    <a:pt x="4585" y="3888"/>
                  </a:lnTo>
                  <a:lnTo>
                    <a:pt x="4585" y="3962"/>
                  </a:lnTo>
                  <a:lnTo>
                    <a:pt x="4622" y="4072"/>
                  </a:lnTo>
                  <a:lnTo>
                    <a:pt x="4659" y="4145"/>
                  </a:lnTo>
                  <a:lnTo>
                    <a:pt x="4732" y="4145"/>
                  </a:lnTo>
                  <a:lnTo>
                    <a:pt x="4915" y="4035"/>
                  </a:lnTo>
                  <a:lnTo>
                    <a:pt x="5025" y="3888"/>
                  </a:lnTo>
                  <a:lnTo>
                    <a:pt x="5209" y="3558"/>
                  </a:lnTo>
                  <a:lnTo>
                    <a:pt x="5502" y="3228"/>
                  </a:lnTo>
                  <a:lnTo>
                    <a:pt x="5759" y="2898"/>
                  </a:lnTo>
                  <a:lnTo>
                    <a:pt x="6016" y="3118"/>
                  </a:lnTo>
                  <a:lnTo>
                    <a:pt x="5832" y="3301"/>
                  </a:lnTo>
                  <a:lnTo>
                    <a:pt x="5612" y="3522"/>
                  </a:lnTo>
                  <a:lnTo>
                    <a:pt x="5466" y="3742"/>
                  </a:lnTo>
                  <a:lnTo>
                    <a:pt x="5356" y="3962"/>
                  </a:lnTo>
                  <a:lnTo>
                    <a:pt x="5319" y="4072"/>
                  </a:lnTo>
                  <a:lnTo>
                    <a:pt x="5392" y="4182"/>
                  </a:lnTo>
                  <a:lnTo>
                    <a:pt x="5502" y="4219"/>
                  </a:lnTo>
                  <a:lnTo>
                    <a:pt x="5539" y="4219"/>
                  </a:lnTo>
                  <a:lnTo>
                    <a:pt x="5612" y="4182"/>
                  </a:lnTo>
                  <a:lnTo>
                    <a:pt x="5796" y="3998"/>
                  </a:lnTo>
                  <a:lnTo>
                    <a:pt x="5942" y="3778"/>
                  </a:lnTo>
                  <a:lnTo>
                    <a:pt x="6089" y="3558"/>
                  </a:lnTo>
                  <a:lnTo>
                    <a:pt x="6199" y="3301"/>
                  </a:lnTo>
                  <a:lnTo>
                    <a:pt x="6309" y="3375"/>
                  </a:lnTo>
                  <a:lnTo>
                    <a:pt x="6456" y="3485"/>
                  </a:lnTo>
                  <a:lnTo>
                    <a:pt x="6346" y="3595"/>
                  </a:lnTo>
                  <a:lnTo>
                    <a:pt x="6236" y="3705"/>
                  </a:lnTo>
                  <a:lnTo>
                    <a:pt x="6089" y="3962"/>
                  </a:lnTo>
                  <a:lnTo>
                    <a:pt x="5869" y="4255"/>
                  </a:lnTo>
                  <a:lnTo>
                    <a:pt x="5796" y="4402"/>
                  </a:lnTo>
                  <a:lnTo>
                    <a:pt x="5722" y="4585"/>
                  </a:lnTo>
                  <a:lnTo>
                    <a:pt x="5722" y="4622"/>
                  </a:lnTo>
                  <a:lnTo>
                    <a:pt x="5722" y="4695"/>
                  </a:lnTo>
                  <a:lnTo>
                    <a:pt x="5796" y="4732"/>
                  </a:lnTo>
                  <a:lnTo>
                    <a:pt x="5906" y="4769"/>
                  </a:lnTo>
                  <a:lnTo>
                    <a:pt x="6016" y="4695"/>
                  </a:lnTo>
                  <a:lnTo>
                    <a:pt x="6126" y="4585"/>
                  </a:lnTo>
                  <a:lnTo>
                    <a:pt x="6199" y="4439"/>
                  </a:lnTo>
                  <a:lnTo>
                    <a:pt x="6383" y="4145"/>
                  </a:lnTo>
                  <a:lnTo>
                    <a:pt x="6456" y="3962"/>
                  </a:lnTo>
                  <a:lnTo>
                    <a:pt x="6603" y="3632"/>
                  </a:lnTo>
                  <a:lnTo>
                    <a:pt x="7300" y="4145"/>
                  </a:lnTo>
                  <a:lnTo>
                    <a:pt x="7116" y="4292"/>
                  </a:lnTo>
                  <a:lnTo>
                    <a:pt x="6933" y="4439"/>
                  </a:lnTo>
                  <a:lnTo>
                    <a:pt x="6713" y="4695"/>
                  </a:lnTo>
                  <a:lnTo>
                    <a:pt x="6529" y="5026"/>
                  </a:lnTo>
                  <a:lnTo>
                    <a:pt x="6529" y="5099"/>
                  </a:lnTo>
                  <a:lnTo>
                    <a:pt x="6529" y="5172"/>
                  </a:lnTo>
                  <a:lnTo>
                    <a:pt x="6566" y="5209"/>
                  </a:lnTo>
                  <a:lnTo>
                    <a:pt x="6639" y="5246"/>
                  </a:lnTo>
                  <a:lnTo>
                    <a:pt x="6676" y="5282"/>
                  </a:lnTo>
                  <a:lnTo>
                    <a:pt x="6749" y="5282"/>
                  </a:lnTo>
                  <a:lnTo>
                    <a:pt x="6823" y="5246"/>
                  </a:lnTo>
                  <a:lnTo>
                    <a:pt x="6860" y="5172"/>
                  </a:lnTo>
                  <a:lnTo>
                    <a:pt x="7153" y="4695"/>
                  </a:lnTo>
                  <a:lnTo>
                    <a:pt x="7410" y="4255"/>
                  </a:lnTo>
                  <a:lnTo>
                    <a:pt x="7740" y="4475"/>
                  </a:lnTo>
                  <a:lnTo>
                    <a:pt x="7483" y="4732"/>
                  </a:lnTo>
                  <a:lnTo>
                    <a:pt x="7116" y="5136"/>
                  </a:lnTo>
                  <a:lnTo>
                    <a:pt x="7080" y="5209"/>
                  </a:lnTo>
                  <a:lnTo>
                    <a:pt x="7043" y="5246"/>
                  </a:lnTo>
                  <a:lnTo>
                    <a:pt x="7080" y="5319"/>
                  </a:lnTo>
                  <a:lnTo>
                    <a:pt x="7116" y="5356"/>
                  </a:lnTo>
                  <a:lnTo>
                    <a:pt x="7190" y="5392"/>
                  </a:lnTo>
                  <a:lnTo>
                    <a:pt x="7263" y="5429"/>
                  </a:lnTo>
                  <a:lnTo>
                    <a:pt x="7336" y="5429"/>
                  </a:lnTo>
                  <a:lnTo>
                    <a:pt x="7373" y="5356"/>
                  </a:lnTo>
                  <a:lnTo>
                    <a:pt x="7556" y="5172"/>
                  </a:lnTo>
                  <a:lnTo>
                    <a:pt x="7740" y="4989"/>
                  </a:lnTo>
                  <a:lnTo>
                    <a:pt x="7813" y="4805"/>
                  </a:lnTo>
                  <a:lnTo>
                    <a:pt x="7850" y="4695"/>
                  </a:lnTo>
                  <a:lnTo>
                    <a:pt x="7887" y="4585"/>
                  </a:lnTo>
                  <a:lnTo>
                    <a:pt x="8474" y="4989"/>
                  </a:lnTo>
                  <a:lnTo>
                    <a:pt x="8107" y="5319"/>
                  </a:lnTo>
                  <a:lnTo>
                    <a:pt x="7813" y="5722"/>
                  </a:lnTo>
                  <a:lnTo>
                    <a:pt x="7777" y="5796"/>
                  </a:lnTo>
                  <a:lnTo>
                    <a:pt x="7777" y="5833"/>
                  </a:lnTo>
                  <a:lnTo>
                    <a:pt x="7813" y="5943"/>
                  </a:lnTo>
                  <a:lnTo>
                    <a:pt x="7887" y="5979"/>
                  </a:lnTo>
                  <a:lnTo>
                    <a:pt x="7997" y="5979"/>
                  </a:lnTo>
                  <a:lnTo>
                    <a:pt x="8033" y="5943"/>
                  </a:lnTo>
                  <a:lnTo>
                    <a:pt x="8327" y="5502"/>
                  </a:lnTo>
                  <a:lnTo>
                    <a:pt x="8584" y="5062"/>
                  </a:lnTo>
                  <a:lnTo>
                    <a:pt x="9024" y="5356"/>
                  </a:lnTo>
                  <a:lnTo>
                    <a:pt x="8767" y="5612"/>
                  </a:lnTo>
                  <a:lnTo>
                    <a:pt x="8584" y="5796"/>
                  </a:lnTo>
                  <a:lnTo>
                    <a:pt x="8510" y="5906"/>
                  </a:lnTo>
                  <a:lnTo>
                    <a:pt x="8474" y="6053"/>
                  </a:lnTo>
                  <a:lnTo>
                    <a:pt x="8253" y="6383"/>
                  </a:lnTo>
                  <a:lnTo>
                    <a:pt x="8217" y="6456"/>
                  </a:lnTo>
                  <a:lnTo>
                    <a:pt x="8253" y="6566"/>
                  </a:lnTo>
                  <a:lnTo>
                    <a:pt x="8290" y="6603"/>
                  </a:lnTo>
                  <a:lnTo>
                    <a:pt x="8363" y="6640"/>
                  </a:lnTo>
                  <a:lnTo>
                    <a:pt x="8474" y="6640"/>
                  </a:lnTo>
                  <a:lnTo>
                    <a:pt x="8547" y="6566"/>
                  </a:lnTo>
                  <a:lnTo>
                    <a:pt x="8804" y="6199"/>
                  </a:lnTo>
                  <a:lnTo>
                    <a:pt x="8877" y="6126"/>
                  </a:lnTo>
                  <a:lnTo>
                    <a:pt x="8950" y="6016"/>
                  </a:lnTo>
                  <a:lnTo>
                    <a:pt x="9097" y="5796"/>
                  </a:lnTo>
                  <a:lnTo>
                    <a:pt x="9244" y="5539"/>
                  </a:lnTo>
                  <a:lnTo>
                    <a:pt x="9537" y="5722"/>
                  </a:lnTo>
                  <a:lnTo>
                    <a:pt x="9354" y="5906"/>
                  </a:lnTo>
                  <a:lnTo>
                    <a:pt x="9207" y="6126"/>
                  </a:lnTo>
                  <a:lnTo>
                    <a:pt x="8950" y="6419"/>
                  </a:lnTo>
                  <a:lnTo>
                    <a:pt x="8877" y="6566"/>
                  </a:lnTo>
                  <a:lnTo>
                    <a:pt x="8840" y="6750"/>
                  </a:lnTo>
                  <a:lnTo>
                    <a:pt x="8914" y="6823"/>
                  </a:lnTo>
                  <a:lnTo>
                    <a:pt x="8950" y="6860"/>
                  </a:lnTo>
                  <a:lnTo>
                    <a:pt x="8987" y="6860"/>
                  </a:lnTo>
                  <a:lnTo>
                    <a:pt x="9134" y="6786"/>
                  </a:lnTo>
                  <a:lnTo>
                    <a:pt x="9244" y="6640"/>
                  </a:lnTo>
                  <a:lnTo>
                    <a:pt x="9391" y="6383"/>
                  </a:lnTo>
                  <a:lnTo>
                    <a:pt x="9537" y="6126"/>
                  </a:lnTo>
                  <a:lnTo>
                    <a:pt x="9721" y="5869"/>
                  </a:lnTo>
                  <a:lnTo>
                    <a:pt x="10198" y="6236"/>
                  </a:lnTo>
                  <a:lnTo>
                    <a:pt x="10051" y="6419"/>
                  </a:lnTo>
                  <a:lnTo>
                    <a:pt x="9867" y="6640"/>
                  </a:lnTo>
                  <a:lnTo>
                    <a:pt x="9684" y="6860"/>
                  </a:lnTo>
                  <a:lnTo>
                    <a:pt x="9611" y="7006"/>
                  </a:lnTo>
                  <a:lnTo>
                    <a:pt x="9574" y="7116"/>
                  </a:lnTo>
                  <a:lnTo>
                    <a:pt x="9574" y="7190"/>
                  </a:lnTo>
                  <a:lnTo>
                    <a:pt x="9611" y="7263"/>
                  </a:lnTo>
                  <a:lnTo>
                    <a:pt x="9757" y="7263"/>
                  </a:lnTo>
                  <a:lnTo>
                    <a:pt x="9867" y="7190"/>
                  </a:lnTo>
                  <a:lnTo>
                    <a:pt x="9941" y="7080"/>
                  </a:lnTo>
                  <a:lnTo>
                    <a:pt x="10124" y="6823"/>
                  </a:lnTo>
                  <a:lnTo>
                    <a:pt x="10271" y="6603"/>
                  </a:lnTo>
                  <a:lnTo>
                    <a:pt x="10381" y="6383"/>
                  </a:lnTo>
                  <a:lnTo>
                    <a:pt x="10895" y="6823"/>
                  </a:lnTo>
                  <a:lnTo>
                    <a:pt x="10931" y="6860"/>
                  </a:lnTo>
                  <a:lnTo>
                    <a:pt x="10638" y="7226"/>
                  </a:lnTo>
                  <a:lnTo>
                    <a:pt x="10381" y="7593"/>
                  </a:lnTo>
                  <a:lnTo>
                    <a:pt x="10271" y="7703"/>
                  </a:lnTo>
                  <a:lnTo>
                    <a:pt x="10271" y="7777"/>
                  </a:lnTo>
                  <a:lnTo>
                    <a:pt x="10271" y="7813"/>
                  </a:lnTo>
                  <a:lnTo>
                    <a:pt x="10344" y="7923"/>
                  </a:lnTo>
                  <a:lnTo>
                    <a:pt x="10418" y="7960"/>
                  </a:lnTo>
                  <a:lnTo>
                    <a:pt x="10491" y="7923"/>
                  </a:lnTo>
                  <a:lnTo>
                    <a:pt x="10528" y="7887"/>
                  </a:lnTo>
                  <a:lnTo>
                    <a:pt x="10821" y="7483"/>
                  </a:lnTo>
                  <a:lnTo>
                    <a:pt x="11115" y="7043"/>
                  </a:lnTo>
                  <a:lnTo>
                    <a:pt x="11445" y="7447"/>
                  </a:lnTo>
                  <a:lnTo>
                    <a:pt x="11298" y="7703"/>
                  </a:lnTo>
                  <a:lnTo>
                    <a:pt x="11151" y="7960"/>
                  </a:lnTo>
                  <a:lnTo>
                    <a:pt x="10968" y="8253"/>
                  </a:lnTo>
                  <a:lnTo>
                    <a:pt x="10931" y="8437"/>
                  </a:lnTo>
                  <a:lnTo>
                    <a:pt x="10931" y="8510"/>
                  </a:lnTo>
                  <a:lnTo>
                    <a:pt x="10931" y="8584"/>
                  </a:lnTo>
                  <a:lnTo>
                    <a:pt x="10968" y="8657"/>
                  </a:lnTo>
                  <a:lnTo>
                    <a:pt x="11041" y="8657"/>
                  </a:lnTo>
                  <a:lnTo>
                    <a:pt x="11188" y="8584"/>
                  </a:lnTo>
                  <a:lnTo>
                    <a:pt x="11261" y="8474"/>
                  </a:lnTo>
                  <a:lnTo>
                    <a:pt x="11408" y="8180"/>
                  </a:lnTo>
                  <a:lnTo>
                    <a:pt x="11628" y="7703"/>
                  </a:lnTo>
                  <a:lnTo>
                    <a:pt x="11812" y="7997"/>
                  </a:lnTo>
                  <a:lnTo>
                    <a:pt x="11995" y="8290"/>
                  </a:lnTo>
                  <a:lnTo>
                    <a:pt x="11812" y="8694"/>
                  </a:lnTo>
                  <a:lnTo>
                    <a:pt x="11628" y="9097"/>
                  </a:lnTo>
                  <a:lnTo>
                    <a:pt x="11518" y="9097"/>
                  </a:lnTo>
                  <a:lnTo>
                    <a:pt x="11408" y="9317"/>
                  </a:lnTo>
                  <a:lnTo>
                    <a:pt x="11335" y="9501"/>
                  </a:lnTo>
                  <a:lnTo>
                    <a:pt x="11335" y="9574"/>
                  </a:lnTo>
                  <a:lnTo>
                    <a:pt x="11335" y="9647"/>
                  </a:lnTo>
                  <a:lnTo>
                    <a:pt x="11408" y="9721"/>
                  </a:lnTo>
                  <a:lnTo>
                    <a:pt x="11591" y="9721"/>
                  </a:lnTo>
                  <a:lnTo>
                    <a:pt x="11628" y="9684"/>
                  </a:lnTo>
                  <a:lnTo>
                    <a:pt x="11812" y="9427"/>
                  </a:lnTo>
                  <a:lnTo>
                    <a:pt x="11958" y="9171"/>
                  </a:lnTo>
                  <a:lnTo>
                    <a:pt x="12105" y="8914"/>
                  </a:lnTo>
                  <a:lnTo>
                    <a:pt x="12178" y="8657"/>
                  </a:lnTo>
                  <a:lnTo>
                    <a:pt x="12325" y="9024"/>
                  </a:lnTo>
                  <a:lnTo>
                    <a:pt x="12472" y="9427"/>
                  </a:lnTo>
                  <a:lnTo>
                    <a:pt x="12068" y="10088"/>
                  </a:lnTo>
                  <a:lnTo>
                    <a:pt x="11995" y="10088"/>
                  </a:lnTo>
                  <a:lnTo>
                    <a:pt x="11922" y="10271"/>
                  </a:lnTo>
                  <a:lnTo>
                    <a:pt x="11848" y="10418"/>
                  </a:lnTo>
                  <a:lnTo>
                    <a:pt x="11848" y="10491"/>
                  </a:lnTo>
                  <a:lnTo>
                    <a:pt x="11848" y="10528"/>
                  </a:lnTo>
                  <a:lnTo>
                    <a:pt x="11922" y="10601"/>
                  </a:lnTo>
                  <a:lnTo>
                    <a:pt x="12068" y="10601"/>
                  </a:lnTo>
                  <a:lnTo>
                    <a:pt x="12142" y="10564"/>
                  </a:lnTo>
                  <a:lnTo>
                    <a:pt x="12362" y="10198"/>
                  </a:lnTo>
                  <a:lnTo>
                    <a:pt x="12582" y="9831"/>
                  </a:lnTo>
                  <a:lnTo>
                    <a:pt x="12692" y="10454"/>
                  </a:lnTo>
                  <a:lnTo>
                    <a:pt x="12509" y="10638"/>
                  </a:lnTo>
                  <a:lnTo>
                    <a:pt x="12362" y="10858"/>
                  </a:lnTo>
                  <a:lnTo>
                    <a:pt x="12215" y="11078"/>
                  </a:lnTo>
                  <a:lnTo>
                    <a:pt x="12178" y="11225"/>
                  </a:lnTo>
                  <a:lnTo>
                    <a:pt x="12178" y="11371"/>
                  </a:lnTo>
                  <a:lnTo>
                    <a:pt x="12215" y="11408"/>
                  </a:lnTo>
                  <a:lnTo>
                    <a:pt x="12252" y="11408"/>
                  </a:lnTo>
                  <a:lnTo>
                    <a:pt x="12362" y="11371"/>
                  </a:lnTo>
                  <a:lnTo>
                    <a:pt x="12472" y="11298"/>
                  </a:lnTo>
                  <a:lnTo>
                    <a:pt x="12582" y="11078"/>
                  </a:lnTo>
                  <a:lnTo>
                    <a:pt x="12692" y="10858"/>
                  </a:lnTo>
                  <a:lnTo>
                    <a:pt x="12729" y="11188"/>
                  </a:lnTo>
                  <a:lnTo>
                    <a:pt x="12655" y="11775"/>
                  </a:lnTo>
                  <a:lnTo>
                    <a:pt x="12509" y="11922"/>
                  </a:lnTo>
                  <a:lnTo>
                    <a:pt x="12362" y="12068"/>
                  </a:lnTo>
                  <a:lnTo>
                    <a:pt x="12325" y="12215"/>
                  </a:lnTo>
                  <a:lnTo>
                    <a:pt x="12325" y="12288"/>
                  </a:lnTo>
                  <a:lnTo>
                    <a:pt x="12362" y="12362"/>
                  </a:lnTo>
                  <a:lnTo>
                    <a:pt x="12435" y="12398"/>
                  </a:lnTo>
                  <a:lnTo>
                    <a:pt x="12472" y="12398"/>
                  </a:lnTo>
                  <a:lnTo>
                    <a:pt x="12619" y="12288"/>
                  </a:lnTo>
                  <a:lnTo>
                    <a:pt x="12655" y="12655"/>
                  </a:lnTo>
                  <a:lnTo>
                    <a:pt x="12692" y="12692"/>
                  </a:lnTo>
                  <a:lnTo>
                    <a:pt x="12729" y="12655"/>
                  </a:lnTo>
                  <a:lnTo>
                    <a:pt x="12802" y="12545"/>
                  </a:lnTo>
                  <a:lnTo>
                    <a:pt x="12912" y="12398"/>
                  </a:lnTo>
                  <a:lnTo>
                    <a:pt x="13022" y="12068"/>
                  </a:lnTo>
                  <a:lnTo>
                    <a:pt x="13095" y="11738"/>
                  </a:lnTo>
                  <a:lnTo>
                    <a:pt x="13132" y="11408"/>
                  </a:lnTo>
                  <a:lnTo>
                    <a:pt x="13132" y="11005"/>
                  </a:lnTo>
                  <a:lnTo>
                    <a:pt x="13132" y="10638"/>
                  </a:lnTo>
                  <a:lnTo>
                    <a:pt x="13095" y="10234"/>
                  </a:lnTo>
                  <a:lnTo>
                    <a:pt x="13022" y="9867"/>
                  </a:lnTo>
                  <a:lnTo>
                    <a:pt x="12949" y="9464"/>
                  </a:lnTo>
                  <a:lnTo>
                    <a:pt x="12839" y="9060"/>
                  </a:lnTo>
                  <a:lnTo>
                    <a:pt x="12692" y="8694"/>
                  </a:lnTo>
                  <a:lnTo>
                    <a:pt x="12545" y="8327"/>
                  </a:lnTo>
                  <a:lnTo>
                    <a:pt x="12325" y="7960"/>
                  </a:lnTo>
                  <a:lnTo>
                    <a:pt x="12142" y="7630"/>
                  </a:lnTo>
                  <a:lnTo>
                    <a:pt x="11885" y="7300"/>
                  </a:lnTo>
                  <a:lnTo>
                    <a:pt x="11628" y="6970"/>
                  </a:lnTo>
                  <a:lnTo>
                    <a:pt x="11335" y="6640"/>
                  </a:lnTo>
                  <a:lnTo>
                    <a:pt x="11041" y="6346"/>
                  </a:lnTo>
                  <a:lnTo>
                    <a:pt x="10344" y="5759"/>
                  </a:lnTo>
                  <a:lnTo>
                    <a:pt x="9647" y="5246"/>
                  </a:lnTo>
                  <a:lnTo>
                    <a:pt x="8914" y="4732"/>
                  </a:lnTo>
                  <a:lnTo>
                    <a:pt x="8987" y="4439"/>
                  </a:lnTo>
                  <a:lnTo>
                    <a:pt x="9024" y="4182"/>
                  </a:lnTo>
                  <a:lnTo>
                    <a:pt x="9060" y="3558"/>
                  </a:lnTo>
                  <a:lnTo>
                    <a:pt x="9097" y="2898"/>
                  </a:lnTo>
                  <a:lnTo>
                    <a:pt x="9281" y="220"/>
                  </a:lnTo>
                  <a:lnTo>
                    <a:pt x="9244" y="110"/>
                  </a:lnTo>
                  <a:lnTo>
                    <a:pt x="9207" y="37"/>
                  </a:lnTo>
                  <a:lnTo>
                    <a:pt x="9097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" name="Google Shape;374;p7"/>
            <p:cNvSpPr/>
            <p:nvPr/>
          </p:nvSpPr>
          <p:spPr>
            <a:xfrm>
              <a:off x="6537275" y="2750650"/>
              <a:ext cx="459450" cy="475050"/>
            </a:xfrm>
            <a:custGeom>
              <a:avLst/>
              <a:gdLst/>
              <a:ahLst/>
              <a:cxnLst/>
              <a:rect l="l" t="t" r="r" b="b"/>
              <a:pathLst>
                <a:path w="18378" h="19002" extrusionOk="0">
                  <a:moveTo>
                    <a:pt x="13793" y="5429"/>
                  </a:moveTo>
                  <a:lnTo>
                    <a:pt x="13682" y="5466"/>
                  </a:lnTo>
                  <a:lnTo>
                    <a:pt x="13572" y="5502"/>
                  </a:lnTo>
                  <a:lnTo>
                    <a:pt x="13499" y="5576"/>
                  </a:lnTo>
                  <a:lnTo>
                    <a:pt x="13352" y="5759"/>
                  </a:lnTo>
                  <a:lnTo>
                    <a:pt x="13352" y="5869"/>
                  </a:lnTo>
                  <a:lnTo>
                    <a:pt x="13352" y="5979"/>
                  </a:lnTo>
                  <a:lnTo>
                    <a:pt x="13389" y="6016"/>
                  </a:lnTo>
                  <a:lnTo>
                    <a:pt x="13426" y="6053"/>
                  </a:lnTo>
                  <a:lnTo>
                    <a:pt x="13499" y="6053"/>
                  </a:lnTo>
                  <a:lnTo>
                    <a:pt x="13572" y="5979"/>
                  </a:lnTo>
                  <a:lnTo>
                    <a:pt x="13646" y="5943"/>
                  </a:lnTo>
                  <a:lnTo>
                    <a:pt x="13719" y="5796"/>
                  </a:lnTo>
                  <a:lnTo>
                    <a:pt x="13829" y="5649"/>
                  </a:lnTo>
                  <a:lnTo>
                    <a:pt x="13903" y="5502"/>
                  </a:lnTo>
                  <a:lnTo>
                    <a:pt x="13903" y="5466"/>
                  </a:lnTo>
                  <a:lnTo>
                    <a:pt x="13903" y="5429"/>
                  </a:lnTo>
                  <a:close/>
                  <a:moveTo>
                    <a:pt x="13242" y="6089"/>
                  </a:moveTo>
                  <a:lnTo>
                    <a:pt x="13169" y="6126"/>
                  </a:lnTo>
                  <a:lnTo>
                    <a:pt x="13022" y="6309"/>
                  </a:lnTo>
                  <a:lnTo>
                    <a:pt x="12912" y="6493"/>
                  </a:lnTo>
                  <a:lnTo>
                    <a:pt x="12875" y="6529"/>
                  </a:lnTo>
                  <a:lnTo>
                    <a:pt x="12875" y="6603"/>
                  </a:lnTo>
                  <a:lnTo>
                    <a:pt x="12949" y="6676"/>
                  </a:lnTo>
                  <a:lnTo>
                    <a:pt x="13022" y="6713"/>
                  </a:lnTo>
                  <a:lnTo>
                    <a:pt x="13096" y="6676"/>
                  </a:lnTo>
                  <a:lnTo>
                    <a:pt x="13132" y="6639"/>
                  </a:lnTo>
                  <a:lnTo>
                    <a:pt x="13242" y="6456"/>
                  </a:lnTo>
                  <a:lnTo>
                    <a:pt x="13352" y="6273"/>
                  </a:lnTo>
                  <a:lnTo>
                    <a:pt x="13389" y="6199"/>
                  </a:lnTo>
                  <a:lnTo>
                    <a:pt x="13316" y="6126"/>
                  </a:lnTo>
                  <a:lnTo>
                    <a:pt x="13242" y="6089"/>
                  </a:lnTo>
                  <a:close/>
                  <a:moveTo>
                    <a:pt x="17241" y="6419"/>
                  </a:moveTo>
                  <a:lnTo>
                    <a:pt x="17534" y="6713"/>
                  </a:lnTo>
                  <a:lnTo>
                    <a:pt x="17497" y="6713"/>
                  </a:lnTo>
                  <a:lnTo>
                    <a:pt x="17387" y="6823"/>
                  </a:lnTo>
                  <a:lnTo>
                    <a:pt x="17351" y="6676"/>
                  </a:lnTo>
                  <a:lnTo>
                    <a:pt x="17241" y="6419"/>
                  </a:lnTo>
                  <a:close/>
                  <a:moveTo>
                    <a:pt x="12692" y="6786"/>
                  </a:moveTo>
                  <a:lnTo>
                    <a:pt x="12582" y="6860"/>
                  </a:lnTo>
                  <a:lnTo>
                    <a:pt x="12435" y="6970"/>
                  </a:lnTo>
                  <a:lnTo>
                    <a:pt x="12399" y="7116"/>
                  </a:lnTo>
                  <a:lnTo>
                    <a:pt x="12362" y="7190"/>
                  </a:lnTo>
                  <a:lnTo>
                    <a:pt x="12399" y="7226"/>
                  </a:lnTo>
                  <a:lnTo>
                    <a:pt x="12472" y="7300"/>
                  </a:lnTo>
                  <a:lnTo>
                    <a:pt x="12582" y="7300"/>
                  </a:lnTo>
                  <a:lnTo>
                    <a:pt x="12619" y="7263"/>
                  </a:lnTo>
                  <a:lnTo>
                    <a:pt x="12655" y="7190"/>
                  </a:lnTo>
                  <a:lnTo>
                    <a:pt x="12729" y="7043"/>
                  </a:lnTo>
                  <a:lnTo>
                    <a:pt x="12802" y="7006"/>
                  </a:lnTo>
                  <a:lnTo>
                    <a:pt x="12839" y="6933"/>
                  </a:lnTo>
                  <a:lnTo>
                    <a:pt x="12875" y="6860"/>
                  </a:lnTo>
                  <a:lnTo>
                    <a:pt x="12875" y="6823"/>
                  </a:lnTo>
                  <a:lnTo>
                    <a:pt x="12839" y="6823"/>
                  </a:lnTo>
                  <a:lnTo>
                    <a:pt x="12765" y="6786"/>
                  </a:lnTo>
                  <a:close/>
                  <a:moveTo>
                    <a:pt x="17571" y="6750"/>
                  </a:moveTo>
                  <a:lnTo>
                    <a:pt x="17828" y="7043"/>
                  </a:lnTo>
                  <a:lnTo>
                    <a:pt x="18048" y="7373"/>
                  </a:lnTo>
                  <a:lnTo>
                    <a:pt x="17828" y="7593"/>
                  </a:lnTo>
                  <a:lnTo>
                    <a:pt x="17828" y="7520"/>
                  </a:lnTo>
                  <a:lnTo>
                    <a:pt x="17864" y="7336"/>
                  </a:lnTo>
                  <a:lnTo>
                    <a:pt x="17828" y="7116"/>
                  </a:lnTo>
                  <a:lnTo>
                    <a:pt x="17828" y="7080"/>
                  </a:lnTo>
                  <a:lnTo>
                    <a:pt x="17754" y="7006"/>
                  </a:lnTo>
                  <a:lnTo>
                    <a:pt x="17681" y="7006"/>
                  </a:lnTo>
                  <a:lnTo>
                    <a:pt x="17644" y="7043"/>
                  </a:lnTo>
                  <a:lnTo>
                    <a:pt x="17681" y="7080"/>
                  </a:lnTo>
                  <a:lnTo>
                    <a:pt x="17644" y="7226"/>
                  </a:lnTo>
                  <a:lnTo>
                    <a:pt x="17607" y="7446"/>
                  </a:lnTo>
                  <a:lnTo>
                    <a:pt x="17534" y="7667"/>
                  </a:lnTo>
                  <a:lnTo>
                    <a:pt x="17534" y="7887"/>
                  </a:lnTo>
                  <a:lnTo>
                    <a:pt x="17534" y="7960"/>
                  </a:lnTo>
                  <a:lnTo>
                    <a:pt x="17131" y="8584"/>
                  </a:lnTo>
                  <a:lnTo>
                    <a:pt x="17167" y="8217"/>
                  </a:lnTo>
                  <a:lnTo>
                    <a:pt x="17241" y="7850"/>
                  </a:lnTo>
                  <a:lnTo>
                    <a:pt x="17387" y="7630"/>
                  </a:lnTo>
                  <a:lnTo>
                    <a:pt x="17387" y="7593"/>
                  </a:lnTo>
                  <a:lnTo>
                    <a:pt x="17387" y="7520"/>
                  </a:lnTo>
                  <a:lnTo>
                    <a:pt x="17461" y="7483"/>
                  </a:lnTo>
                  <a:lnTo>
                    <a:pt x="17497" y="7446"/>
                  </a:lnTo>
                  <a:lnTo>
                    <a:pt x="17534" y="7373"/>
                  </a:lnTo>
                  <a:lnTo>
                    <a:pt x="17534" y="7263"/>
                  </a:lnTo>
                  <a:lnTo>
                    <a:pt x="17497" y="7080"/>
                  </a:lnTo>
                  <a:lnTo>
                    <a:pt x="17571" y="6750"/>
                  </a:lnTo>
                  <a:close/>
                  <a:moveTo>
                    <a:pt x="16874" y="8840"/>
                  </a:moveTo>
                  <a:lnTo>
                    <a:pt x="16947" y="8877"/>
                  </a:lnTo>
                  <a:lnTo>
                    <a:pt x="16874" y="8950"/>
                  </a:lnTo>
                  <a:lnTo>
                    <a:pt x="16874" y="8877"/>
                  </a:lnTo>
                  <a:lnTo>
                    <a:pt x="16874" y="8840"/>
                  </a:lnTo>
                  <a:close/>
                  <a:moveTo>
                    <a:pt x="11445" y="8584"/>
                  </a:moveTo>
                  <a:lnTo>
                    <a:pt x="11408" y="8620"/>
                  </a:lnTo>
                  <a:lnTo>
                    <a:pt x="11298" y="8657"/>
                  </a:lnTo>
                  <a:lnTo>
                    <a:pt x="11188" y="8804"/>
                  </a:lnTo>
                  <a:lnTo>
                    <a:pt x="11188" y="8840"/>
                  </a:lnTo>
                  <a:lnTo>
                    <a:pt x="11188" y="8914"/>
                  </a:lnTo>
                  <a:lnTo>
                    <a:pt x="11188" y="8987"/>
                  </a:lnTo>
                  <a:lnTo>
                    <a:pt x="11225" y="9024"/>
                  </a:lnTo>
                  <a:lnTo>
                    <a:pt x="11408" y="9024"/>
                  </a:lnTo>
                  <a:lnTo>
                    <a:pt x="11445" y="8987"/>
                  </a:lnTo>
                  <a:lnTo>
                    <a:pt x="11555" y="8804"/>
                  </a:lnTo>
                  <a:lnTo>
                    <a:pt x="11555" y="8730"/>
                  </a:lnTo>
                  <a:lnTo>
                    <a:pt x="11555" y="8657"/>
                  </a:lnTo>
                  <a:lnTo>
                    <a:pt x="11518" y="8620"/>
                  </a:lnTo>
                  <a:lnTo>
                    <a:pt x="11445" y="8584"/>
                  </a:lnTo>
                  <a:close/>
                  <a:moveTo>
                    <a:pt x="16580" y="8804"/>
                  </a:moveTo>
                  <a:lnTo>
                    <a:pt x="16580" y="8877"/>
                  </a:lnTo>
                  <a:lnTo>
                    <a:pt x="16580" y="9060"/>
                  </a:lnTo>
                  <a:lnTo>
                    <a:pt x="16617" y="9170"/>
                  </a:lnTo>
                  <a:lnTo>
                    <a:pt x="16654" y="9244"/>
                  </a:lnTo>
                  <a:lnTo>
                    <a:pt x="16397" y="9611"/>
                  </a:lnTo>
                  <a:lnTo>
                    <a:pt x="16360" y="9391"/>
                  </a:lnTo>
                  <a:lnTo>
                    <a:pt x="16324" y="9170"/>
                  </a:lnTo>
                  <a:lnTo>
                    <a:pt x="16324" y="9097"/>
                  </a:lnTo>
                  <a:lnTo>
                    <a:pt x="16580" y="8804"/>
                  </a:lnTo>
                  <a:close/>
                  <a:moveTo>
                    <a:pt x="16067" y="9391"/>
                  </a:moveTo>
                  <a:lnTo>
                    <a:pt x="16067" y="9684"/>
                  </a:lnTo>
                  <a:lnTo>
                    <a:pt x="16103" y="9794"/>
                  </a:lnTo>
                  <a:lnTo>
                    <a:pt x="16177" y="9941"/>
                  </a:lnTo>
                  <a:lnTo>
                    <a:pt x="15993" y="10161"/>
                  </a:lnTo>
                  <a:lnTo>
                    <a:pt x="15920" y="10308"/>
                  </a:lnTo>
                  <a:lnTo>
                    <a:pt x="15957" y="9867"/>
                  </a:lnTo>
                  <a:lnTo>
                    <a:pt x="15920" y="9794"/>
                  </a:lnTo>
                  <a:lnTo>
                    <a:pt x="15847" y="9757"/>
                  </a:lnTo>
                  <a:lnTo>
                    <a:pt x="15810" y="9721"/>
                  </a:lnTo>
                  <a:lnTo>
                    <a:pt x="16067" y="9391"/>
                  </a:lnTo>
                  <a:close/>
                  <a:moveTo>
                    <a:pt x="9611" y="2348"/>
                  </a:moveTo>
                  <a:lnTo>
                    <a:pt x="9574" y="2421"/>
                  </a:lnTo>
                  <a:lnTo>
                    <a:pt x="9134" y="2861"/>
                  </a:lnTo>
                  <a:lnTo>
                    <a:pt x="8767" y="3375"/>
                  </a:lnTo>
                  <a:lnTo>
                    <a:pt x="7997" y="4365"/>
                  </a:lnTo>
                  <a:lnTo>
                    <a:pt x="7630" y="4879"/>
                  </a:lnTo>
                  <a:lnTo>
                    <a:pt x="7227" y="5356"/>
                  </a:lnTo>
                  <a:lnTo>
                    <a:pt x="6823" y="5832"/>
                  </a:lnTo>
                  <a:lnTo>
                    <a:pt x="6346" y="6273"/>
                  </a:lnTo>
                  <a:lnTo>
                    <a:pt x="6273" y="6346"/>
                  </a:lnTo>
                  <a:lnTo>
                    <a:pt x="6273" y="6456"/>
                  </a:lnTo>
                  <a:lnTo>
                    <a:pt x="6236" y="6456"/>
                  </a:lnTo>
                  <a:lnTo>
                    <a:pt x="6163" y="6493"/>
                  </a:lnTo>
                  <a:lnTo>
                    <a:pt x="6163" y="6566"/>
                  </a:lnTo>
                  <a:lnTo>
                    <a:pt x="6199" y="6603"/>
                  </a:lnTo>
                  <a:lnTo>
                    <a:pt x="6309" y="6786"/>
                  </a:lnTo>
                  <a:lnTo>
                    <a:pt x="6493" y="6970"/>
                  </a:lnTo>
                  <a:lnTo>
                    <a:pt x="6823" y="7263"/>
                  </a:lnTo>
                  <a:lnTo>
                    <a:pt x="7593" y="7813"/>
                  </a:lnTo>
                  <a:lnTo>
                    <a:pt x="8437" y="8363"/>
                  </a:lnTo>
                  <a:lnTo>
                    <a:pt x="8620" y="8510"/>
                  </a:lnTo>
                  <a:lnTo>
                    <a:pt x="8767" y="8694"/>
                  </a:lnTo>
                  <a:lnTo>
                    <a:pt x="9061" y="9060"/>
                  </a:lnTo>
                  <a:lnTo>
                    <a:pt x="9207" y="9207"/>
                  </a:lnTo>
                  <a:lnTo>
                    <a:pt x="9391" y="9354"/>
                  </a:lnTo>
                  <a:lnTo>
                    <a:pt x="9758" y="9574"/>
                  </a:lnTo>
                  <a:lnTo>
                    <a:pt x="10638" y="10161"/>
                  </a:lnTo>
                  <a:lnTo>
                    <a:pt x="11482" y="10784"/>
                  </a:lnTo>
                  <a:lnTo>
                    <a:pt x="12289" y="11408"/>
                  </a:lnTo>
                  <a:lnTo>
                    <a:pt x="12362" y="11445"/>
                  </a:lnTo>
                  <a:lnTo>
                    <a:pt x="12472" y="11445"/>
                  </a:lnTo>
                  <a:lnTo>
                    <a:pt x="12545" y="11408"/>
                  </a:lnTo>
                  <a:lnTo>
                    <a:pt x="12582" y="11371"/>
                  </a:lnTo>
                  <a:lnTo>
                    <a:pt x="12619" y="11298"/>
                  </a:lnTo>
                  <a:lnTo>
                    <a:pt x="12655" y="11188"/>
                  </a:lnTo>
                  <a:lnTo>
                    <a:pt x="12619" y="11115"/>
                  </a:lnTo>
                  <a:lnTo>
                    <a:pt x="12545" y="11041"/>
                  </a:lnTo>
                  <a:lnTo>
                    <a:pt x="11775" y="10418"/>
                  </a:lnTo>
                  <a:lnTo>
                    <a:pt x="11812" y="10381"/>
                  </a:lnTo>
                  <a:lnTo>
                    <a:pt x="11922" y="10198"/>
                  </a:lnTo>
                  <a:lnTo>
                    <a:pt x="11995" y="10014"/>
                  </a:lnTo>
                  <a:lnTo>
                    <a:pt x="11995" y="9941"/>
                  </a:lnTo>
                  <a:lnTo>
                    <a:pt x="11958" y="9904"/>
                  </a:lnTo>
                  <a:lnTo>
                    <a:pt x="11885" y="9904"/>
                  </a:lnTo>
                  <a:lnTo>
                    <a:pt x="11738" y="10051"/>
                  </a:lnTo>
                  <a:lnTo>
                    <a:pt x="11592" y="10234"/>
                  </a:lnTo>
                  <a:lnTo>
                    <a:pt x="11555" y="10271"/>
                  </a:lnTo>
                  <a:lnTo>
                    <a:pt x="11005" y="9867"/>
                  </a:lnTo>
                  <a:lnTo>
                    <a:pt x="10821" y="9757"/>
                  </a:lnTo>
                  <a:lnTo>
                    <a:pt x="10858" y="9684"/>
                  </a:lnTo>
                  <a:lnTo>
                    <a:pt x="10895" y="9611"/>
                  </a:lnTo>
                  <a:lnTo>
                    <a:pt x="11041" y="9464"/>
                  </a:lnTo>
                  <a:lnTo>
                    <a:pt x="11078" y="9427"/>
                  </a:lnTo>
                  <a:lnTo>
                    <a:pt x="11078" y="9354"/>
                  </a:lnTo>
                  <a:lnTo>
                    <a:pt x="11078" y="9317"/>
                  </a:lnTo>
                  <a:lnTo>
                    <a:pt x="11005" y="9281"/>
                  </a:lnTo>
                  <a:lnTo>
                    <a:pt x="10968" y="9317"/>
                  </a:lnTo>
                  <a:lnTo>
                    <a:pt x="10895" y="9281"/>
                  </a:lnTo>
                  <a:lnTo>
                    <a:pt x="10821" y="9317"/>
                  </a:lnTo>
                  <a:lnTo>
                    <a:pt x="10711" y="9427"/>
                  </a:lnTo>
                  <a:lnTo>
                    <a:pt x="10601" y="9574"/>
                  </a:lnTo>
                  <a:lnTo>
                    <a:pt x="10124" y="9281"/>
                  </a:lnTo>
                  <a:lnTo>
                    <a:pt x="10051" y="9207"/>
                  </a:lnTo>
                  <a:lnTo>
                    <a:pt x="10234" y="8914"/>
                  </a:lnTo>
                  <a:lnTo>
                    <a:pt x="10234" y="8840"/>
                  </a:lnTo>
                  <a:lnTo>
                    <a:pt x="10234" y="8804"/>
                  </a:lnTo>
                  <a:lnTo>
                    <a:pt x="10198" y="8730"/>
                  </a:lnTo>
                  <a:lnTo>
                    <a:pt x="10088" y="8694"/>
                  </a:lnTo>
                  <a:lnTo>
                    <a:pt x="10051" y="8730"/>
                  </a:lnTo>
                  <a:lnTo>
                    <a:pt x="10014" y="8767"/>
                  </a:lnTo>
                  <a:lnTo>
                    <a:pt x="9758" y="9060"/>
                  </a:lnTo>
                  <a:lnTo>
                    <a:pt x="9537" y="8877"/>
                  </a:lnTo>
                  <a:lnTo>
                    <a:pt x="9354" y="8694"/>
                  </a:lnTo>
                  <a:lnTo>
                    <a:pt x="9134" y="8437"/>
                  </a:lnTo>
                  <a:lnTo>
                    <a:pt x="9207" y="8327"/>
                  </a:lnTo>
                  <a:lnTo>
                    <a:pt x="9281" y="8217"/>
                  </a:lnTo>
                  <a:lnTo>
                    <a:pt x="9354" y="7960"/>
                  </a:lnTo>
                  <a:lnTo>
                    <a:pt x="9354" y="7887"/>
                  </a:lnTo>
                  <a:lnTo>
                    <a:pt x="9317" y="7850"/>
                  </a:lnTo>
                  <a:lnTo>
                    <a:pt x="9244" y="7850"/>
                  </a:lnTo>
                  <a:lnTo>
                    <a:pt x="9171" y="7887"/>
                  </a:lnTo>
                  <a:lnTo>
                    <a:pt x="8987" y="8107"/>
                  </a:lnTo>
                  <a:lnTo>
                    <a:pt x="8951" y="8180"/>
                  </a:lnTo>
                  <a:lnTo>
                    <a:pt x="8767" y="8033"/>
                  </a:lnTo>
                  <a:lnTo>
                    <a:pt x="8327" y="7740"/>
                  </a:lnTo>
                  <a:lnTo>
                    <a:pt x="8364" y="7446"/>
                  </a:lnTo>
                  <a:lnTo>
                    <a:pt x="8364" y="7410"/>
                  </a:lnTo>
                  <a:lnTo>
                    <a:pt x="8327" y="7336"/>
                  </a:lnTo>
                  <a:lnTo>
                    <a:pt x="8290" y="7300"/>
                  </a:lnTo>
                  <a:lnTo>
                    <a:pt x="8180" y="7300"/>
                  </a:lnTo>
                  <a:lnTo>
                    <a:pt x="8107" y="7336"/>
                  </a:lnTo>
                  <a:lnTo>
                    <a:pt x="8070" y="7446"/>
                  </a:lnTo>
                  <a:lnTo>
                    <a:pt x="8034" y="7556"/>
                  </a:lnTo>
                  <a:lnTo>
                    <a:pt x="7960" y="7520"/>
                  </a:lnTo>
                  <a:lnTo>
                    <a:pt x="7410" y="7116"/>
                  </a:lnTo>
                  <a:lnTo>
                    <a:pt x="7447" y="7080"/>
                  </a:lnTo>
                  <a:lnTo>
                    <a:pt x="7520" y="6970"/>
                  </a:lnTo>
                  <a:lnTo>
                    <a:pt x="7520" y="6896"/>
                  </a:lnTo>
                  <a:lnTo>
                    <a:pt x="7520" y="6860"/>
                  </a:lnTo>
                  <a:lnTo>
                    <a:pt x="7557" y="6750"/>
                  </a:lnTo>
                  <a:lnTo>
                    <a:pt x="7520" y="6713"/>
                  </a:lnTo>
                  <a:lnTo>
                    <a:pt x="7483" y="6713"/>
                  </a:lnTo>
                  <a:lnTo>
                    <a:pt x="7410" y="6750"/>
                  </a:lnTo>
                  <a:lnTo>
                    <a:pt x="7337" y="6750"/>
                  </a:lnTo>
                  <a:lnTo>
                    <a:pt x="7227" y="6823"/>
                  </a:lnTo>
                  <a:lnTo>
                    <a:pt x="7116" y="6896"/>
                  </a:lnTo>
                  <a:lnTo>
                    <a:pt x="6640" y="6639"/>
                  </a:lnTo>
                  <a:lnTo>
                    <a:pt x="6640" y="6603"/>
                  </a:lnTo>
                  <a:lnTo>
                    <a:pt x="7116" y="6163"/>
                  </a:lnTo>
                  <a:lnTo>
                    <a:pt x="7557" y="5649"/>
                  </a:lnTo>
                  <a:lnTo>
                    <a:pt x="7593" y="5722"/>
                  </a:lnTo>
                  <a:lnTo>
                    <a:pt x="7630" y="5759"/>
                  </a:lnTo>
                  <a:lnTo>
                    <a:pt x="7740" y="5759"/>
                  </a:lnTo>
                  <a:lnTo>
                    <a:pt x="8034" y="5576"/>
                  </a:lnTo>
                  <a:lnTo>
                    <a:pt x="8327" y="5392"/>
                  </a:lnTo>
                  <a:lnTo>
                    <a:pt x="8620" y="5209"/>
                  </a:lnTo>
                  <a:lnTo>
                    <a:pt x="8914" y="5025"/>
                  </a:lnTo>
                  <a:lnTo>
                    <a:pt x="9244" y="4879"/>
                  </a:lnTo>
                  <a:lnTo>
                    <a:pt x="9574" y="4732"/>
                  </a:lnTo>
                  <a:lnTo>
                    <a:pt x="9941" y="4659"/>
                  </a:lnTo>
                  <a:lnTo>
                    <a:pt x="10308" y="4622"/>
                  </a:lnTo>
                  <a:lnTo>
                    <a:pt x="10491" y="4622"/>
                  </a:lnTo>
                  <a:lnTo>
                    <a:pt x="10675" y="4659"/>
                  </a:lnTo>
                  <a:lnTo>
                    <a:pt x="10821" y="4732"/>
                  </a:lnTo>
                  <a:lnTo>
                    <a:pt x="10931" y="4842"/>
                  </a:lnTo>
                  <a:lnTo>
                    <a:pt x="11041" y="4989"/>
                  </a:lnTo>
                  <a:lnTo>
                    <a:pt x="11078" y="5136"/>
                  </a:lnTo>
                  <a:lnTo>
                    <a:pt x="11151" y="5502"/>
                  </a:lnTo>
                  <a:lnTo>
                    <a:pt x="11151" y="5906"/>
                  </a:lnTo>
                  <a:lnTo>
                    <a:pt x="11151" y="6309"/>
                  </a:lnTo>
                  <a:lnTo>
                    <a:pt x="11151" y="6676"/>
                  </a:lnTo>
                  <a:lnTo>
                    <a:pt x="11188" y="7006"/>
                  </a:lnTo>
                  <a:lnTo>
                    <a:pt x="11261" y="7373"/>
                  </a:lnTo>
                  <a:lnTo>
                    <a:pt x="11445" y="7703"/>
                  </a:lnTo>
                  <a:lnTo>
                    <a:pt x="11408" y="7813"/>
                  </a:lnTo>
                  <a:lnTo>
                    <a:pt x="11372" y="7923"/>
                  </a:lnTo>
                  <a:lnTo>
                    <a:pt x="11372" y="8033"/>
                  </a:lnTo>
                  <a:lnTo>
                    <a:pt x="11372" y="8143"/>
                  </a:lnTo>
                  <a:lnTo>
                    <a:pt x="11445" y="8253"/>
                  </a:lnTo>
                  <a:lnTo>
                    <a:pt x="11482" y="8327"/>
                  </a:lnTo>
                  <a:lnTo>
                    <a:pt x="11592" y="8400"/>
                  </a:lnTo>
                  <a:lnTo>
                    <a:pt x="11665" y="8474"/>
                  </a:lnTo>
                  <a:lnTo>
                    <a:pt x="11775" y="8510"/>
                  </a:lnTo>
                  <a:lnTo>
                    <a:pt x="12105" y="8510"/>
                  </a:lnTo>
                  <a:lnTo>
                    <a:pt x="12435" y="8694"/>
                  </a:lnTo>
                  <a:lnTo>
                    <a:pt x="12765" y="8840"/>
                  </a:lnTo>
                  <a:lnTo>
                    <a:pt x="13022" y="8877"/>
                  </a:lnTo>
                  <a:lnTo>
                    <a:pt x="13316" y="8877"/>
                  </a:lnTo>
                  <a:lnTo>
                    <a:pt x="13646" y="8804"/>
                  </a:lnTo>
                  <a:lnTo>
                    <a:pt x="13939" y="8694"/>
                  </a:lnTo>
                  <a:lnTo>
                    <a:pt x="14233" y="8584"/>
                  </a:lnTo>
                  <a:lnTo>
                    <a:pt x="14489" y="8400"/>
                  </a:lnTo>
                  <a:lnTo>
                    <a:pt x="14746" y="8217"/>
                  </a:lnTo>
                  <a:lnTo>
                    <a:pt x="14930" y="8033"/>
                  </a:lnTo>
                  <a:lnTo>
                    <a:pt x="14966" y="7997"/>
                  </a:lnTo>
                  <a:lnTo>
                    <a:pt x="14966" y="7923"/>
                  </a:lnTo>
                  <a:lnTo>
                    <a:pt x="14930" y="7813"/>
                  </a:lnTo>
                  <a:lnTo>
                    <a:pt x="14820" y="7777"/>
                  </a:lnTo>
                  <a:lnTo>
                    <a:pt x="14710" y="7777"/>
                  </a:lnTo>
                  <a:lnTo>
                    <a:pt x="14123" y="8143"/>
                  </a:lnTo>
                  <a:lnTo>
                    <a:pt x="13829" y="8290"/>
                  </a:lnTo>
                  <a:lnTo>
                    <a:pt x="13462" y="8400"/>
                  </a:lnTo>
                  <a:lnTo>
                    <a:pt x="13206" y="8474"/>
                  </a:lnTo>
                  <a:lnTo>
                    <a:pt x="12912" y="8437"/>
                  </a:lnTo>
                  <a:lnTo>
                    <a:pt x="12692" y="8363"/>
                  </a:lnTo>
                  <a:lnTo>
                    <a:pt x="12472" y="8217"/>
                  </a:lnTo>
                  <a:lnTo>
                    <a:pt x="12545" y="8107"/>
                  </a:lnTo>
                  <a:lnTo>
                    <a:pt x="12582" y="7960"/>
                  </a:lnTo>
                  <a:lnTo>
                    <a:pt x="12582" y="7850"/>
                  </a:lnTo>
                  <a:lnTo>
                    <a:pt x="12545" y="7777"/>
                  </a:lnTo>
                  <a:lnTo>
                    <a:pt x="12509" y="7740"/>
                  </a:lnTo>
                  <a:lnTo>
                    <a:pt x="12325" y="7630"/>
                  </a:lnTo>
                  <a:lnTo>
                    <a:pt x="12142" y="7520"/>
                  </a:lnTo>
                  <a:lnTo>
                    <a:pt x="11812" y="7520"/>
                  </a:lnTo>
                  <a:lnTo>
                    <a:pt x="11628" y="7116"/>
                  </a:lnTo>
                  <a:lnTo>
                    <a:pt x="11518" y="6713"/>
                  </a:lnTo>
                  <a:lnTo>
                    <a:pt x="11518" y="6346"/>
                  </a:lnTo>
                  <a:lnTo>
                    <a:pt x="11518" y="6016"/>
                  </a:lnTo>
                  <a:lnTo>
                    <a:pt x="11555" y="5649"/>
                  </a:lnTo>
                  <a:lnTo>
                    <a:pt x="11518" y="5282"/>
                  </a:lnTo>
                  <a:lnTo>
                    <a:pt x="11445" y="4989"/>
                  </a:lnTo>
                  <a:lnTo>
                    <a:pt x="11335" y="4732"/>
                  </a:lnTo>
                  <a:lnTo>
                    <a:pt x="11188" y="4549"/>
                  </a:lnTo>
                  <a:lnTo>
                    <a:pt x="11005" y="4402"/>
                  </a:lnTo>
                  <a:lnTo>
                    <a:pt x="10785" y="4329"/>
                  </a:lnTo>
                  <a:lnTo>
                    <a:pt x="10565" y="4255"/>
                  </a:lnTo>
                  <a:lnTo>
                    <a:pt x="10051" y="4255"/>
                  </a:lnTo>
                  <a:lnTo>
                    <a:pt x="9758" y="4292"/>
                  </a:lnTo>
                  <a:lnTo>
                    <a:pt x="9464" y="4365"/>
                  </a:lnTo>
                  <a:lnTo>
                    <a:pt x="8914" y="4585"/>
                  </a:lnTo>
                  <a:lnTo>
                    <a:pt x="8400" y="4879"/>
                  </a:lnTo>
                  <a:lnTo>
                    <a:pt x="7960" y="5209"/>
                  </a:lnTo>
                  <a:lnTo>
                    <a:pt x="8290" y="4769"/>
                  </a:lnTo>
                  <a:lnTo>
                    <a:pt x="9061" y="3742"/>
                  </a:lnTo>
                  <a:lnTo>
                    <a:pt x="9464" y="3191"/>
                  </a:lnTo>
                  <a:lnTo>
                    <a:pt x="9831" y="2641"/>
                  </a:lnTo>
                  <a:lnTo>
                    <a:pt x="9868" y="2568"/>
                  </a:lnTo>
                  <a:lnTo>
                    <a:pt x="9868" y="2531"/>
                  </a:lnTo>
                  <a:lnTo>
                    <a:pt x="9794" y="2421"/>
                  </a:lnTo>
                  <a:lnTo>
                    <a:pt x="9721" y="2384"/>
                  </a:lnTo>
                  <a:lnTo>
                    <a:pt x="9684" y="2348"/>
                  </a:lnTo>
                  <a:close/>
                  <a:moveTo>
                    <a:pt x="15663" y="9867"/>
                  </a:moveTo>
                  <a:lnTo>
                    <a:pt x="15700" y="9904"/>
                  </a:lnTo>
                  <a:lnTo>
                    <a:pt x="15627" y="10381"/>
                  </a:lnTo>
                  <a:lnTo>
                    <a:pt x="15663" y="10418"/>
                  </a:lnTo>
                  <a:lnTo>
                    <a:pt x="15663" y="10454"/>
                  </a:lnTo>
                  <a:lnTo>
                    <a:pt x="15773" y="10491"/>
                  </a:lnTo>
                  <a:lnTo>
                    <a:pt x="15443" y="10895"/>
                  </a:lnTo>
                  <a:lnTo>
                    <a:pt x="15443" y="10821"/>
                  </a:lnTo>
                  <a:lnTo>
                    <a:pt x="15333" y="10491"/>
                  </a:lnTo>
                  <a:lnTo>
                    <a:pt x="15296" y="10454"/>
                  </a:lnTo>
                  <a:lnTo>
                    <a:pt x="15260" y="10454"/>
                  </a:lnTo>
                  <a:lnTo>
                    <a:pt x="15223" y="10491"/>
                  </a:lnTo>
                  <a:lnTo>
                    <a:pt x="15223" y="10528"/>
                  </a:lnTo>
                  <a:lnTo>
                    <a:pt x="15186" y="10821"/>
                  </a:lnTo>
                  <a:lnTo>
                    <a:pt x="15186" y="11188"/>
                  </a:lnTo>
                  <a:lnTo>
                    <a:pt x="15223" y="11225"/>
                  </a:lnTo>
                  <a:lnTo>
                    <a:pt x="14746" y="11848"/>
                  </a:lnTo>
                  <a:lnTo>
                    <a:pt x="14746" y="11591"/>
                  </a:lnTo>
                  <a:lnTo>
                    <a:pt x="14746" y="11371"/>
                  </a:lnTo>
                  <a:lnTo>
                    <a:pt x="14746" y="11115"/>
                  </a:lnTo>
                  <a:lnTo>
                    <a:pt x="14710" y="11078"/>
                  </a:lnTo>
                  <a:lnTo>
                    <a:pt x="15333" y="10308"/>
                  </a:lnTo>
                  <a:lnTo>
                    <a:pt x="15663" y="9867"/>
                  </a:lnTo>
                  <a:close/>
                  <a:moveTo>
                    <a:pt x="14526" y="11298"/>
                  </a:moveTo>
                  <a:lnTo>
                    <a:pt x="14453" y="11555"/>
                  </a:lnTo>
                  <a:lnTo>
                    <a:pt x="14416" y="11775"/>
                  </a:lnTo>
                  <a:lnTo>
                    <a:pt x="14453" y="11885"/>
                  </a:lnTo>
                  <a:lnTo>
                    <a:pt x="14489" y="11958"/>
                  </a:lnTo>
                  <a:lnTo>
                    <a:pt x="14563" y="11995"/>
                  </a:lnTo>
                  <a:lnTo>
                    <a:pt x="14600" y="11995"/>
                  </a:lnTo>
                  <a:lnTo>
                    <a:pt x="14123" y="12619"/>
                  </a:lnTo>
                  <a:lnTo>
                    <a:pt x="14049" y="12655"/>
                  </a:lnTo>
                  <a:lnTo>
                    <a:pt x="14049" y="12362"/>
                  </a:lnTo>
                  <a:lnTo>
                    <a:pt x="14049" y="12142"/>
                  </a:lnTo>
                  <a:lnTo>
                    <a:pt x="14049" y="12032"/>
                  </a:lnTo>
                  <a:lnTo>
                    <a:pt x="14013" y="11922"/>
                  </a:lnTo>
                  <a:lnTo>
                    <a:pt x="14526" y="11298"/>
                  </a:lnTo>
                  <a:close/>
                  <a:moveTo>
                    <a:pt x="4806" y="7997"/>
                  </a:moveTo>
                  <a:lnTo>
                    <a:pt x="4769" y="8033"/>
                  </a:lnTo>
                  <a:lnTo>
                    <a:pt x="4769" y="8070"/>
                  </a:lnTo>
                  <a:lnTo>
                    <a:pt x="4952" y="8217"/>
                  </a:lnTo>
                  <a:lnTo>
                    <a:pt x="5099" y="8327"/>
                  </a:lnTo>
                  <a:lnTo>
                    <a:pt x="5576" y="8584"/>
                  </a:lnTo>
                  <a:lnTo>
                    <a:pt x="6126" y="8840"/>
                  </a:lnTo>
                  <a:lnTo>
                    <a:pt x="6640" y="9134"/>
                  </a:lnTo>
                  <a:lnTo>
                    <a:pt x="7116" y="9501"/>
                  </a:lnTo>
                  <a:lnTo>
                    <a:pt x="7557" y="9831"/>
                  </a:lnTo>
                  <a:lnTo>
                    <a:pt x="8437" y="10638"/>
                  </a:lnTo>
                  <a:lnTo>
                    <a:pt x="9244" y="11371"/>
                  </a:lnTo>
                  <a:lnTo>
                    <a:pt x="10088" y="12105"/>
                  </a:lnTo>
                  <a:lnTo>
                    <a:pt x="10344" y="12325"/>
                  </a:lnTo>
                  <a:lnTo>
                    <a:pt x="10748" y="12655"/>
                  </a:lnTo>
                  <a:lnTo>
                    <a:pt x="10931" y="12765"/>
                  </a:lnTo>
                  <a:lnTo>
                    <a:pt x="11115" y="12839"/>
                  </a:lnTo>
                  <a:lnTo>
                    <a:pt x="11225" y="12839"/>
                  </a:lnTo>
                  <a:lnTo>
                    <a:pt x="11298" y="12802"/>
                  </a:lnTo>
                  <a:lnTo>
                    <a:pt x="11335" y="12765"/>
                  </a:lnTo>
                  <a:lnTo>
                    <a:pt x="11372" y="12692"/>
                  </a:lnTo>
                  <a:lnTo>
                    <a:pt x="11372" y="12582"/>
                  </a:lnTo>
                  <a:lnTo>
                    <a:pt x="11335" y="12472"/>
                  </a:lnTo>
                  <a:lnTo>
                    <a:pt x="11151" y="12325"/>
                  </a:lnTo>
                  <a:lnTo>
                    <a:pt x="10711" y="11995"/>
                  </a:lnTo>
                  <a:lnTo>
                    <a:pt x="10271" y="11628"/>
                  </a:lnTo>
                  <a:lnTo>
                    <a:pt x="9391" y="10858"/>
                  </a:lnTo>
                  <a:lnTo>
                    <a:pt x="8547" y="10051"/>
                  </a:lnTo>
                  <a:lnTo>
                    <a:pt x="8107" y="9684"/>
                  </a:lnTo>
                  <a:lnTo>
                    <a:pt x="7703" y="9354"/>
                  </a:lnTo>
                  <a:lnTo>
                    <a:pt x="7227" y="9024"/>
                  </a:lnTo>
                  <a:lnTo>
                    <a:pt x="6786" y="8694"/>
                  </a:lnTo>
                  <a:lnTo>
                    <a:pt x="6309" y="8437"/>
                  </a:lnTo>
                  <a:lnTo>
                    <a:pt x="5833" y="8217"/>
                  </a:lnTo>
                  <a:lnTo>
                    <a:pt x="5356" y="8033"/>
                  </a:lnTo>
                  <a:lnTo>
                    <a:pt x="5209" y="7997"/>
                  </a:lnTo>
                  <a:close/>
                  <a:moveTo>
                    <a:pt x="954" y="12582"/>
                  </a:moveTo>
                  <a:lnTo>
                    <a:pt x="1101" y="12692"/>
                  </a:lnTo>
                  <a:lnTo>
                    <a:pt x="1064" y="12765"/>
                  </a:lnTo>
                  <a:lnTo>
                    <a:pt x="1064" y="12839"/>
                  </a:lnTo>
                  <a:lnTo>
                    <a:pt x="1064" y="12875"/>
                  </a:lnTo>
                  <a:lnTo>
                    <a:pt x="1101" y="12839"/>
                  </a:lnTo>
                  <a:lnTo>
                    <a:pt x="1211" y="12912"/>
                  </a:lnTo>
                  <a:lnTo>
                    <a:pt x="1247" y="12985"/>
                  </a:lnTo>
                  <a:lnTo>
                    <a:pt x="1247" y="13059"/>
                  </a:lnTo>
                  <a:lnTo>
                    <a:pt x="1284" y="13242"/>
                  </a:lnTo>
                  <a:lnTo>
                    <a:pt x="991" y="13095"/>
                  </a:lnTo>
                  <a:lnTo>
                    <a:pt x="844" y="13059"/>
                  </a:lnTo>
                  <a:lnTo>
                    <a:pt x="697" y="13022"/>
                  </a:lnTo>
                  <a:lnTo>
                    <a:pt x="844" y="12765"/>
                  </a:lnTo>
                  <a:lnTo>
                    <a:pt x="954" y="12582"/>
                  </a:lnTo>
                  <a:close/>
                  <a:moveTo>
                    <a:pt x="2715" y="10858"/>
                  </a:moveTo>
                  <a:lnTo>
                    <a:pt x="2641" y="10931"/>
                  </a:lnTo>
                  <a:lnTo>
                    <a:pt x="2641" y="10968"/>
                  </a:lnTo>
                  <a:lnTo>
                    <a:pt x="2788" y="11151"/>
                  </a:lnTo>
                  <a:lnTo>
                    <a:pt x="2935" y="11261"/>
                  </a:lnTo>
                  <a:lnTo>
                    <a:pt x="3302" y="11445"/>
                  </a:lnTo>
                  <a:lnTo>
                    <a:pt x="3778" y="11775"/>
                  </a:lnTo>
                  <a:lnTo>
                    <a:pt x="4255" y="12105"/>
                  </a:lnTo>
                  <a:lnTo>
                    <a:pt x="5099" y="12765"/>
                  </a:lnTo>
                  <a:lnTo>
                    <a:pt x="5539" y="13095"/>
                  </a:lnTo>
                  <a:lnTo>
                    <a:pt x="5759" y="13242"/>
                  </a:lnTo>
                  <a:lnTo>
                    <a:pt x="5869" y="13279"/>
                  </a:lnTo>
                  <a:lnTo>
                    <a:pt x="6053" y="13279"/>
                  </a:lnTo>
                  <a:lnTo>
                    <a:pt x="6126" y="13242"/>
                  </a:lnTo>
                  <a:lnTo>
                    <a:pt x="6163" y="13169"/>
                  </a:lnTo>
                  <a:lnTo>
                    <a:pt x="6126" y="13059"/>
                  </a:lnTo>
                  <a:lnTo>
                    <a:pt x="6089" y="12985"/>
                  </a:lnTo>
                  <a:lnTo>
                    <a:pt x="6016" y="12875"/>
                  </a:lnTo>
                  <a:lnTo>
                    <a:pt x="5869" y="12729"/>
                  </a:lnTo>
                  <a:lnTo>
                    <a:pt x="5502" y="12472"/>
                  </a:lnTo>
                  <a:lnTo>
                    <a:pt x="4512" y="11738"/>
                  </a:lnTo>
                  <a:lnTo>
                    <a:pt x="4035" y="11408"/>
                  </a:lnTo>
                  <a:lnTo>
                    <a:pt x="3522" y="11078"/>
                  </a:lnTo>
                  <a:lnTo>
                    <a:pt x="3338" y="11005"/>
                  </a:lnTo>
                  <a:lnTo>
                    <a:pt x="3118" y="10895"/>
                  </a:lnTo>
                  <a:lnTo>
                    <a:pt x="2935" y="10858"/>
                  </a:lnTo>
                  <a:close/>
                  <a:moveTo>
                    <a:pt x="13756" y="12252"/>
                  </a:moveTo>
                  <a:lnTo>
                    <a:pt x="13719" y="12362"/>
                  </a:lnTo>
                  <a:lnTo>
                    <a:pt x="13719" y="12619"/>
                  </a:lnTo>
                  <a:lnTo>
                    <a:pt x="13719" y="12912"/>
                  </a:lnTo>
                  <a:lnTo>
                    <a:pt x="13756" y="12985"/>
                  </a:lnTo>
                  <a:lnTo>
                    <a:pt x="13793" y="13022"/>
                  </a:lnTo>
                  <a:lnTo>
                    <a:pt x="13719" y="13095"/>
                  </a:lnTo>
                  <a:lnTo>
                    <a:pt x="13389" y="13536"/>
                  </a:lnTo>
                  <a:lnTo>
                    <a:pt x="13426" y="13132"/>
                  </a:lnTo>
                  <a:lnTo>
                    <a:pt x="13462" y="12912"/>
                  </a:lnTo>
                  <a:lnTo>
                    <a:pt x="13462" y="12765"/>
                  </a:lnTo>
                  <a:lnTo>
                    <a:pt x="13426" y="12655"/>
                  </a:lnTo>
                  <a:lnTo>
                    <a:pt x="13756" y="12252"/>
                  </a:lnTo>
                  <a:close/>
                  <a:moveTo>
                    <a:pt x="4402" y="8694"/>
                  </a:moveTo>
                  <a:lnTo>
                    <a:pt x="4329" y="8730"/>
                  </a:lnTo>
                  <a:lnTo>
                    <a:pt x="4255" y="8804"/>
                  </a:lnTo>
                  <a:lnTo>
                    <a:pt x="4255" y="8877"/>
                  </a:lnTo>
                  <a:lnTo>
                    <a:pt x="4255" y="8987"/>
                  </a:lnTo>
                  <a:lnTo>
                    <a:pt x="4292" y="9060"/>
                  </a:lnTo>
                  <a:lnTo>
                    <a:pt x="4365" y="9134"/>
                  </a:lnTo>
                  <a:lnTo>
                    <a:pt x="4512" y="9207"/>
                  </a:lnTo>
                  <a:lnTo>
                    <a:pt x="4842" y="9354"/>
                  </a:lnTo>
                  <a:lnTo>
                    <a:pt x="5136" y="9501"/>
                  </a:lnTo>
                  <a:lnTo>
                    <a:pt x="5392" y="9647"/>
                  </a:lnTo>
                  <a:lnTo>
                    <a:pt x="5869" y="10014"/>
                  </a:lnTo>
                  <a:lnTo>
                    <a:pt x="6346" y="10418"/>
                  </a:lnTo>
                  <a:lnTo>
                    <a:pt x="6786" y="10858"/>
                  </a:lnTo>
                  <a:lnTo>
                    <a:pt x="8584" y="12398"/>
                  </a:lnTo>
                  <a:lnTo>
                    <a:pt x="9501" y="13169"/>
                  </a:lnTo>
                  <a:lnTo>
                    <a:pt x="9721" y="13315"/>
                  </a:lnTo>
                  <a:lnTo>
                    <a:pt x="9941" y="13462"/>
                  </a:lnTo>
                  <a:lnTo>
                    <a:pt x="10161" y="13572"/>
                  </a:lnTo>
                  <a:lnTo>
                    <a:pt x="10271" y="13609"/>
                  </a:lnTo>
                  <a:lnTo>
                    <a:pt x="10381" y="13609"/>
                  </a:lnTo>
                  <a:lnTo>
                    <a:pt x="10454" y="13572"/>
                  </a:lnTo>
                  <a:lnTo>
                    <a:pt x="10491" y="13536"/>
                  </a:lnTo>
                  <a:lnTo>
                    <a:pt x="10528" y="13462"/>
                  </a:lnTo>
                  <a:lnTo>
                    <a:pt x="10491" y="13389"/>
                  </a:lnTo>
                  <a:lnTo>
                    <a:pt x="10418" y="13242"/>
                  </a:lnTo>
                  <a:lnTo>
                    <a:pt x="10271" y="13132"/>
                  </a:lnTo>
                  <a:lnTo>
                    <a:pt x="9978" y="12949"/>
                  </a:lnTo>
                  <a:lnTo>
                    <a:pt x="9537" y="12619"/>
                  </a:lnTo>
                  <a:lnTo>
                    <a:pt x="9134" y="12288"/>
                  </a:lnTo>
                  <a:lnTo>
                    <a:pt x="7557" y="10931"/>
                  </a:lnTo>
                  <a:lnTo>
                    <a:pt x="6823" y="10271"/>
                  </a:lnTo>
                  <a:lnTo>
                    <a:pt x="6089" y="9647"/>
                  </a:lnTo>
                  <a:lnTo>
                    <a:pt x="5686" y="9354"/>
                  </a:lnTo>
                  <a:lnTo>
                    <a:pt x="5246" y="9097"/>
                  </a:lnTo>
                  <a:lnTo>
                    <a:pt x="4769" y="8950"/>
                  </a:lnTo>
                  <a:lnTo>
                    <a:pt x="4549" y="8840"/>
                  </a:lnTo>
                  <a:lnTo>
                    <a:pt x="4475" y="8767"/>
                  </a:lnTo>
                  <a:lnTo>
                    <a:pt x="4439" y="8694"/>
                  </a:lnTo>
                  <a:close/>
                  <a:moveTo>
                    <a:pt x="1541" y="13022"/>
                  </a:moveTo>
                  <a:lnTo>
                    <a:pt x="2091" y="13389"/>
                  </a:lnTo>
                  <a:lnTo>
                    <a:pt x="2091" y="13572"/>
                  </a:lnTo>
                  <a:lnTo>
                    <a:pt x="2126" y="13749"/>
                  </a:lnTo>
                  <a:lnTo>
                    <a:pt x="1504" y="13389"/>
                  </a:lnTo>
                  <a:lnTo>
                    <a:pt x="1578" y="13352"/>
                  </a:lnTo>
                  <a:lnTo>
                    <a:pt x="1614" y="13315"/>
                  </a:lnTo>
                  <a:lnTo>
                    <a:pt x="1614" y="13279"/>
                  </a:lnTo>
                  <a:lnTo>
                    <a:pt x="1614" y="13205"/>
                  </a:lnTo>
                  <a:lnTo>
                    <a:pt x="1541" y="13095"/>
                  </a:lnTo>
                  <a:lnTo>
                    <a:pt x="1541" y="13022"/>
                  </a:lnTo>
                  <a:close/>
                  <a:moveTo>
                    <a:pt x="13206" y="12949"/>
                  </a:moveTo>
                  <a:lnTo>
                    <a:pt x="13169" y="13022"/>
                  </a:lnTo>
                  <a:lnTo>
                    <a:pt x="13059" y="13756"/>
                  </a:lnTo>
                  <a:lnTo>
                    <a:pt x="13059" y="13829"/>
                  </a:lnTo>
                  <a:lnTo>
                    <a:pt x="13096" y="13866"/>
                  </a:lnTo>
                  <a:lnTo>
                    <a:pt x="12912" y="14086"/>
                  </a:lnTo>
                  <a:lnTo>
                    <a:pt x="12912" y="13719"/>
                  </a:lnTo>
                  <a:lnTo>
                    <a:pt x="12875" y="13352"/>
                  </a:lnTo>
                  <a:lnTo>
                    <a:pt x="13206" y="12949"/>
                  </a:lnTo>
                  <a:close/>
                  <a:moveTo>
                    <a:pt x="2458" y="13646"/>
                  </a:moveTo>
                  <a:lnTo>
                    <a:pt x="2641" y="13792"/>
                  </a:lnTo>
                  <a:lnTo>
                    <a:pt x="2788" y="13902"/>
                  </a:lnTo>
                  <a:lnTo>
                    <a:pt x="2788" y="14086"/>
                  </a:lnTo>
                  <a:lnTo>
                    <a:pt x="2825" y="14233"/>
                  </a:lnTo>
                  <a:lnTo>
                    <a:pt x="2605" y="14086"/>
                  </a:lnTo>
                  <a:lnTo>
                    <a:pt x="2385" y="13939"/>
                  </a:lnTo>
                  <a:lnTo>
                    <a:pt x="2495" y="13939"/>
                  </a:lnTo>
                  <a:lnTo>
                    <a:pt x="2568" y="13866"/>
                  </a:lnTo>
                  <a:lnTo>
                    <a:pt x="2568" y="13829"/>
                  </a:lnTo>
                  <a:lnTo>
                    <a:pt x="2568" y="13756"/>
                  </a:lnTo>
                  <a:lnTo>
                    <a:pt x="2458" y="13646"/>
                  </a:lnTo>
                  <a:close/>
                  <a:moveTo>
                    <a:pt x="3595" y="9794"/>
                  </a:moveTo>
                  <a:lnTo>
                    <a:pt x="3558" y="9831"/>
                  </a:lnTo>
                  <a:lnTo>
                    <a:pt x="3522" y="9867"/>
                  </a:lnTo>
                  <a:lnTo>
                    <a:pt x="3558" y="9977"/>
                  </a:lnTo>
                  <a:lnTo>
                    <a:pt x="3595" y="10088"/>
                  </a:lnTo>
                  <a:lnTo>
                    <a:pt x="3815" y="10234"/>
                  </a:lnTo>
                  <a:lnTo>
                    <a:pt x="4659" y="10821"/>
                  </a:lnTo>
                  <a:lnTo>
                    <a:pt x="5466" y="11518"/>
                  </a:lnTo>
                  <a:lnTo>
                    <a:pt x="6236" y="12178"/>
                  </a:lnTo>
                  <a:lnTo>
                    <a:pt x="7080" y="12839"/>
                  </a:lnTo>
                  <a:lnTo>
                    <a:pt x="7923" y="13462"/>
                  </a:lnTo>
                  <a:lnTo>
                    <a:pt x="8730" y="14049"/>
                  </a:lnTo>
                  <a:lnTo>
                    <a:pt x="9134" y="14343"/>
                  </a:lnTo>
                  <a:lnTo>
                    <a:pt x="9574" y="14563"/>
                  </a:lnTo>
                  <a:lnTo>
                    <a:pt x="9684" y="14563"/>
                  </a:lnTo>
                  <a:lnTo>
                    <a:pt x="9794" y="14526"/>
                  </a:lnTo>
                  <a:lnTo>
                    <a:pt x="9868" y="14453"/>
                  </a:lnTo>
                  <a:lnTo>
                    <a:pt x="9904" y="14416"/>
                  </a:lnTo>
                  <a:lnTo>
                    <a:pt x="9904" y="14379"/>
                  </a:lnTo>
                  <a:lnTo>
                    <a:pt x="9904" y="14306"/>
                  </a:lnTo>
                  <a:lnTo>
                    <a:pt x="9868" y="14269"/>
                  </a:lnTo>
                  <a:lnTo>
                    <a:pt x="9794" y="14196"/>
                  </a:lnTo>
                  <a:lnTo>
                    <a:pt x="9721" y="14159"/>
                  </a:lnTo>
                  <a:lnTo>
                    <a:pt x="9501" y="14012"/>
                  </a:lnTo>
                  <a:lnTo>
                    <a:pt x="9281" y="13866"/>
                  </a:lnTo>
                  <a:lnTo>
                    <a:pt x="8290" y="13205"/>
                  </a:lnTo>
                  <a:lnTo>
                    <a:pt x="7373" y="12508"/>
                  </a:lnTo>
                  <a:lnTo>
                    <a:pt x="6493" y="11812"/>
                  </a:lnTo>
                  <a:lnTo>
                    <a:pt x="5649" y="11115"/>
                  </a:lnTo>
                  <a:lnTo>
                    <a:pt x="4769" y="10418"/>
                  </a:lnTo>
                  <a:lnTo>
                    <a:pt x="4549" y="10234"/>
                  </a:lnTo>
                  <a:lnTo>
                    <a:pt x="4145" y="9977"/>
                  </a:lnTo>
                  <a:lnTo>
                    <a:pt x="3925" y="9867"/>
                  </a:lnTo>
                  <a:lnTo>
                    <a:pt x="3742" y="9794"/>
                  </a:lnTo>
                  <a:close/>
                  <a:moveTo>
                    <a:pt x="3155" y="14122"/>
                  </a:moveTo>
                  <a:lnTo>
                    <a:pt x="3778" y="14563"/>
                  </a:lnTo>
                  <a:lnTo>
                    <a:pt x="3742" y="14746"/>
                  </a:lnTo>
                  <a:lnTo>
                    <a:pt x="3742" y="14856"/>
                  </a:lnTo>
                  <a:lnTo>
                    <a:pt x="3338" y="14563"/>
                  </a:lnTo>
                  <a:lnTo>
                    <a:pt x="3338" y="14489"/>
                  </a:lnTo>
                  <a:lnTo>
                    <a:pt x="3302" y="14416"/>
                  </a:lnTo>
                  <a:lnTo>
                    <a:pt x="3192" y="14269"/>
                  </a:lnTo>
                  <a:lnTo>
                    <a:pt x="3155" y="14122"/>
                  </a:lnTo>
                  <a:close/>
                  <a:moveTo>
                    <a:pt x="12692" y="13536"/>
                  </a:moveTo>
                  <a:lnTo>
                    <a:pt x="12619" y="13976"/>
                  </a:lnTo>
                  <a:lnTo>
                    <a:pt x="12582" y="14416"/>
                  </a:lnTo>
                  <a:lnTo>
                    <a:pt x="12582" y="14489"/>
                  </a:lnTo>
                  <a:lnTo>
                    <a:pt x="12142" y="15040"/>
                  </a:lnTo>
                  <a:lnTo>
                    <a:pt x="12142" y="14893"/>
                  </a:lnTo>
                  <a:lnTo>
                    <a:pt x="12142" y="14563"/>
                  </a:lnTo>
                  <a:lnTo>
                    <a:pt x="12105" y="14269"/>
                  </a:lnTo>
                  <a:lnTo>
                    <a:pt x="12692" y="13536"/>
                  </a:lnTo>
                  <a:close/>
                  <a:moveTo>
                    <a:pt x="4035" y="14746"/>
                  </a:moveTo>
                  <a:lnTo>
                    <a:pt x="4402" y="15003"/>
                  </a:lnTo>
                  <a:lnTo>
                    <a:pt x="4402" y="15040"/>
                  </a:lnTo>
                  <a:lnTo>
                    <a:pt x="4402" y="15150"/>
                  </a:lnTo>
                  <a:lnTo>
                    <a:pt x="4439" y="15223"/>
                  </a:lnTo>
                  <a:lnTo>
                    <a:pt x="4549" y="15370"/>
                  </a:lnTo>
                  <a:lnTo>
                    <a:pt x="4659" y="15553"/>
                  </a:lnTo>
                  <a:lnTo>
                    <a:pt x="4255" y="15223"/>
                  </a:lnTo>
                  <a:lnTo>
                    <a:pt x="4255" y="15150"/>
                  </a:lnTo>
                  <a:lnTo>
                    <a:pt x="4219" y="15076"/>
                  </a:lnTo>
                  <a:lnTo>
                    <a:pt x="4109" y="14966"/>
                  </a:lnTo>
                  <a:lnTo>
                    <a:pt x="4035" y="14856"/>
                  </a:lnTo>
                  <a:lnTo>
                    <a:pt x="4035" y="14746"/>
                  </a:lnTo>
                  <a:close/>
                  <a:moveTo>
                    <a:pt x="11922" y="14489"/>
                  </a:moveTo>
                  <a:lnTo>
                    <a:pt x="11885" y="14856"/>
                  </a:lnTo>
                  <a:lnTo>
                    <a:pt x="11848" y="15113"/>
                  </a:lnTo>
                  <a:lnTo>
                    <a:pt x="11848" y="15260"/>
                  </a:lnTo>
                  <a:lnTo>
                    <a:pt x="11848" y="15370"/>
                  </a:lnTo>
                  <a:lnTo>
                    <a:pt x="11555" y="15700"/>
                  </a:lnTo>
                  <a:lnTo>
                    <a:pt x="11592" y="15480"/>
                  </a:lnTo>
                  <a:lnTo>
                    <a:pt x="11555" y="15223"/>
                  </a:lnTo>
                  <a:lnTo>
                    <a:pt x="11555" y="15150"/>
                  </a:lnTo>
                  <a:lnTo>
                    <a:pt x="11482" y="15113"/>
                  </a:lnTo>
                  <a:lnTo>
                    <a:pt x="11445" y="15113"/>
                  </a:lnTo>
                  <a:lnTo>
                    <a:pt x="11922" y="14489"/>
                  </a:lnTo>
                  <a:close/>
                  <a:moveTo>
                    <a:pt x="4769" y="15223"/>
                  </a:moveTo>
                  <a:lnTo>
                    <a:pt x="5026" y="15406"/>
                  </a:lnTo>
                  <a:lnTo>
                    <a:pt x="5576" y="15810"/>
                  </a:lnTo>
                  <a:lnTo>
                    <a:pt x="5576" y="15883"/>
                  </a:lnTo>
                  <a:lnTo>
                    <a:pt x="5576" y="16177"/>
                  </a:lnTo>
                  <a:lnTo>
                    <a:pt x="5576" y="16287"/>
                  </a:lnTo>
                  <a:lnTo>
                    <a:pt x="4916" y="15773"/>
                  </a:lnTo>
                  <a:lnTo>
                    <a:pt x="4952" y="15663"/>
                  </a:lnTo>
                  <a:lnTo>
                    <a:pt x="4952" y="15553"/>
                  </a:lnTo>
                  <a:lnTo>
                    <a:pt x="4916" y="15480"/>
                  </a:lnTo>
                  <a:lnTo>
                    <a:pt x="4879" y="15370"/>
                  </a:lnTo>
                  <a:lnTo>
                    <a:pt x="4769" y="15223"/>
                  </a:lnTo>
                  <a:close/>
                  <a:moveTo>
                    <a:pt x="5833" y="15993"/>
                  </a:moveTo>
                  <a:lnTo>
                    <a:pt x="6456" y="16507"/>
                  </a:lnTo>
                  <a:lnTo>
                    <a:pt x="6420" y="16580"/>
                  </a:lnTo>
                  <a:lnTo>
                    <a:pt x="6383" y="16690"/>
                  </a:lnTo>
                  <a:lnTo>
                    <a:pt x="6346" y="16874"/>
                  </a:lnTo>
                  <a:lnTo>
                    <a:pt x="5869" y="16507"/>
                  </a:lnTo>
                  <a:lnTo>
                    <a:pt x="5869" y="16323"/>
                  </a:lnTo>
                  <a:lnTo>
                    <a:pt x="5869" y="16140"/>
                  </a:lnTo>
                  <a:lnTo>
                    <a:pt x="5833" y="15993"/>
                  </a:lnTo>
                  <a:close/>
                  <a:moveTo>
                    <a:pt x="11298" y="15260"/>
                  </a:moveTo>
                  <a:lnTo>
                    <a:pt x="11298" y="15443"/>
                  </a:lnTo>
                  <a:lnTo>
                    <a:pt x="11225" y="15957"/>
                  </a:lnTo>
                  <a:lnTo>
                    <a:pt x="11225" y="16030"/>
                  </a:lnTo>
                  <a:lnTo>
                    <a:pt x="11261" y="16067"/>
                  </a:lnTo>
                  <a:lnTo>
                    <a:pt x="10088" y="17387"/>
                  </a:lnTo>
                  <a:lnTo>
                    <a:pt x="10088" y="17130"/>
                  </a:lnTo>
                  <a:lnTo>
                    <a:pt x="10088" y="16984"/>
                  </a:lnTo>
                  <a:lnTo>
                    <a:pt x="10308" y="16653"/>
                  </a:lnTo>
                  <a:lnTo>
                    <a:pt x="10821" y="15920"/>
                  </a:lnTo>
                  <a:lnTo>
                    <a:pt x="10785" y="16067"/>
                  </a:lnTo>
                  <a:lnTo>
                    <a:pt x="10711" y="16287"/>
                  </a:lnTo>
                  <a:lnTo>
                    <a:pt x="10711" y="16397"/>
                  </a:lnTo>
                  <a:lnTo>
                    <a:pt x="10711" y="16507"/>
                  </a:lnTo>
                  <a:lnTo>
                    <a:pt x="10748" y="16543"/>
                  </a:lnTo>
                  <a:lnTo>
                    <a:pt x="10785" y="16543"/>
                  </a:lnTo>
                  <a:lnTo>
                    <a:pt x="10895" y="16470"/>
                  </a:lnTo>
                  <a:lnTo>
                    <a:pt x="10968" y="16360"/>
                  </a:lnTo>
                  <a:lnTo>
                    <a:pt x="11005" y="16103"/>
                  </a:lnTo>
                  <a:lnTo>
                    <a:pt x="11005" y="15663"/>
                  </a:lnTo>
                  <a:lnTo>
                    <a:pt x="11225" y="15370"/>
                  </a:lnTo>
                  <a:lnTo>
                    <a:pt x="11298" y="15260"/>
                  </a:lnTo>
                  <a:close/>
                  <a:moveTo>
                    <a:pt x="6566" y="16580"/>
                  </a:moveTo>
                  <a:lnTo>
                    <a:pt x="7006" y="17020"/>
                  </a:lnTo>
                  <a:lnTo>
                    <a:pt x="7006" y="17240"/>
                  </a:lnTo>
                  <a:lnTo>
                    <a:pt x="7006" y="17460"/>
                  </a:lnTo>
                  <a:lnTo>
                    <a:pt x="6896" y="17350"/>
                  </a:lnTo>
                  <a:lnTo>
                    <a:pt x="6640" y="17130"/>
                  </a:lnTo>
                  <a:lnTo>
                    <a:pt x="6640" y="17020"/>
                  </a:lnTo>
                  <a:lnTo>
                    <a:pt x="6603" y="16800"/>
                  </a:lnTo>
                  <a:lnTo>
                    <a:pt x="6566" y="16580"/>
                  </a:lnTo>
                  <a:close/>
                  <a:moveTo>
                    <a:pt x="9464" y="404"/>
                  </a:moveTo>
                  <a:lnTo>
                    <a:pt x="9684" y="440"/>
                  </a:lnTo>
                  <a:lnTo>
                    <a:pt x="9868" y="477"/>
                  </a:lnTo>
                  <a:lnTo>
                    <a:pt x="10051" y="587"/>
                  </a:lnTo>
                  <a:lnTo>
                    <a:pt x="10418" y="844"/>
                  </a:lnTo>
                  <a:lnTo>
                    <a:pt x="10711" y="1064"/>
                  </a:lnTo>
                  <a:lnTo>
                    <a:pt x="12582" y="2421"/>
                  </a:lnTo>
                  <a:lnTo>
                    <a:pt x="14489" y="3815"/>
                  </a:lnTo>
                  <a:lnTo>
                    <a:pt x="15443" y="4512"/>
                  </a:lnTo>
                  <a:lnTo>
                    <a:pt x="15700" y="4732"/>
                  </a:lnTo>
                  <a:lnTo>
                    <a:pt x="15847" y="4805"/>
                  </a:lnTo>
                  <a:lnTo>
                    <a:pt x="15993" y="4879"/>
                  </a:lnTo>
                  <a:lnTo>
                    <a:pt x="15590" y="5356"/>
                  </a:lnTo>
                  <a:lnTo>
                    <a:pt x="15223" y="5869"/>
                  </a:lnTo>
                  <a:lnTo>
                    <a:pt x="15040" y="6089"/>
                  </a:lnTo>
                  <a:lnTo>
                    <a:pt x="14856" y="6383"/>
                  </a:lnTo>
                  <a:lnTo>
                    <a:pt x="14783" y="6529"/>
                  </a:lnTo>
                  <a:lnTo>
                    <a:pt x="14746" y="6639"/>
                  </a:lnTo>
                  <a:lnTo>
                    <a:pt x="14746" y="6786"/>
                  </a:lnTo>
                  <a:lnTo>
                    <a:pt x="14856" y="6896"/>
                  </a:lnTo>
                  <a:lnTo>
                    <a:pt x="14966" y="7006"/>
                  </a:lnTo>
                  <a:lnTo>
                    <a:pt x="15076" y="7080"/>
                  </a:lnTo>
                  <a:lnTo>
                    <a:pt x="15370" y="7190"/>
                  </a:lnTo>
                  <a:lnTo>
                    <a:pt x="15957" y="7300"/>
                  </a:lnTo>
                  <a:lnTo>
                    <a:pt x="16727" y="7446"/>
                  </a:lnTo>
                  <a:lnTo>
                    <a:pt x="17021" y="7520"/>
                  </a:lnTo>
                  <a:lnTo>
                    <a:pt x="16984" y="7593"/>
                  </a:lnTo>
                  <a:lnTo>
                    <a:pt x="16470" y="8143"/>
                  </a:lnTo>
                  <a:lnTo>
                    <a:pt x="15993" y="8730"/>
                  </a:lnTo>
                  <a:lnTo>
                    <a:pt x="15040" y="9904"/>
                  </a:lnTo>
                  <a:lnTo>
                    <a:pt x="12912" y="12508"/>
                  </a:lnTo>
                  <a:lnTo>
                    <a:pt x="11848" y="13792"/>
                  </a:lnTo>
                  <a:lnTo>
                    <a:pt x="10821" y="15113"/>
                  </a:lnTo>
                  <a:lnTo>
                    <a:pt x="10344" y="15736"/>
                  </a:lnTo>
                  <a:lnTo>
                    <a:pt x="9904" y="16397"/>
                  </a:lnTo>
                  <a:lnTo>
                    <a:pt x="9464" y="17057"/>
                  </a:lnTo>
                  <a:lnTo>
                    <a:pt x="9317" y="17277"/>
                  </a:lnTo>
                  <a:lnTo>
                    <a:pt x="9207" y="17497"/>
                  </a:lnTo>
                  <a:lnTo>
                    <a:pt x="8987" y="17387"/>
                  </a:lnTo>
                  <a:lnTo>
                    <a:pt x="8767" y="17350"/>
                  </a:lnTo>
                  <a:lnTo>
                    <a:pt x="8290" y="17204"/>
                  </a:lnTo>
                  <a:lnTo>
                    <a:pt x="7997" y="17094"/>
                  </a:lnTo>
                  <a:lnTo>
                    <a:pt x="7740" y="16910"/>
                  </a:lnTo>
                  <a:lnTo>
                    <a:pt x="7483" y="16727"/>
                  </a:lnTo>
                  <a:lnTo>
                    <a:pt x="7227" y="16507"/>
                  </a:lnTo>
                  <a:lnTo>
                    <a:pt x="6750" y="16067"/>
                  </a:lnTo>
                  <a:lnTo>
                    <a:pt x="6273" y="15663"/>
                  </a:lnTo>
                  <a:lnTo>
                    <a:pt x="5723" y="15296"/>
                  </a:lnTo>
                  <a:lnTo>
                    <a:pt x="5209" y="14929"/>
                  </a:lnTo>
                  <a:lnTo>
                    <a:pt x="3045" y="13462"/>
                  </a:lnTo>
                  <a:lnTo>
                    <a:pt x="1908" y="12619"/>
                  </a:lnTo>
                  <a:lnTo>
                    <a:pt x="1321" y="12215"/>
                  </a:lnTo>
                  <a:lnTo>
                    <a:pt x="697" y="11848"/>
                  </a:lnTo>
                  <a:lnTo>
                    <a:pt x="624" y="11812"/>
                  </a:lnTo>
                  <a:lnTo>
                    <a:pt x="1614" y="10381"/>
                  </a:lnTo>
                  <a:lnTo>
                    <a:pt x="2641" y="8950"/>
                  </a:lnTo>
                  <a:lnTo>
                    <a:pt x="3668" y="7556"/>
                  </a:lnTo>
                  <a:lnTo>
                    <a:pt x="4732" y="6163"/>
                  </a:lnTo>
                  <a:lnTo>
                    <a:pt x="6970" y="3338"/>
                  </a:lnTo>
                  <a:lnTo>
                    <a:pt x="8144" y="1944"/>
                  </a:lnTo>
                  <a:lnTo>
                    <a:pt x="8730" y="1284"/>
                  </a:lnTo>
                  <a:lnTo>
                    <a:pt x="9244" y="550"/>
                  </a:lnTo>
                  <a:lnTo>
                    <a:pt x="9281" y="477"/>
                  </a:lnTo>
                  <a:lnTo>
                    <a:pt x="9281" y="404"/>
                  </a:lnTo>
                  <a:close/>
                  <a:moveTo>
                    <a:pt x="7227" y="17204"/>
                  </a:moveTo>
                  <a:lnTo>
                    <a:pt x="7667" y="17460"/>
                  </a:lnTo>
                  <a:lnTo>
                    <a:pt x="8107" y="17681"/>
                  </a:lnTo>
                  <a:lnTo>
                    <a:pt x="8070" y="17937"/>
                  </a:lnTo>
                  <a:lnTo>
                    <a:pt x="8107" y="18194"/>
                  </a:lnTo>
                  <a:lnTo>
                    <a:pt x="7850" y="18084"/>
                  </a:lnTo>
                  <a:lnTo>
                    <a:pt x="7447" y="17791"/>
                  </a:lnTo>
                  <a:lnTo>
                    <a:pt x="7410" y="17644"/>
                  </a:lnTo>
                  <a:lnTo>
                    <a:pt x="7337" y="17497"/>
                  </a:lnTo>
                  <a:lnTo>
                    <a:pt x="7227" y="17204"/>
                  </a:lnTo>
                  <a:close/>
                  <a:moveTo>
                    <a:pt x="9831" y="17460"/>
                  </a:moveTo>
                  <a:lnTo>
                    <a:pt x="9868" y="17534"/>
                  </a:lnTo>
                  <a:lnTo>
                    <a:pt x="9904" y="17571"/>
                  </a:lnTo>
                  <a:lnTo>
                    <a:pt x="9464" y="18084"/>
                  </a:lnTo>
                  <a:lnTo>
                    <a:pt x="9207" y="18341"/>
                  </a:lnTo>
                  <a:lnTo>
                    <a:pt x="9171" y="18231"/>
                  </a:lnTo>
                  <a:lnTo>
                    <a:pt x="9134" y="18121"/>
                  </a:lnTo>
                  <a:lnTo>
                    <a:pt x="9134" y="17974"/>
                  </a:lnTo>
                  <a:lnTo>
                    <a:pt x="9317" y="17974"/>
                  </a:lnTo>
                  <a:lnTo>
                    <a:pt x="9317" y="17937"/>
                  </a:lnTo>
                  <a:lnTo>
                    <a:pt x="9391" y="17937"/>
                  </a:lnTo>
                  <a:lnTo>
                    <a:pt x="9464" y="17901"/>
                  </a:lnTo>
                  <a:lnTo>
                    <a:pt x="9574" y="17827"/>
                  </a:lnTo>
                  <a:lnTo>
                    <a:pt x="9647" y="17681"/>
                  </a:lnTo>
                  <a:lnTo>
                    <a:pt x="9794" y="17460"/>
                  </a:lnTo>
                  <a:close/>
                  <a:moveTo>
                    <a:pt x="9464" y="0"/>
                  </a:moveTo>
                  <a:lnTo>
                    <a:pt x="9281" y="37"/>
                  </a:lnTo>
                  <a:lnTo>
                    <a:pt x="9134" y="110"/>
                  </a:lnTo>
                  <a:lnTo>
                    <a:pt x="9024" y="147"/>
                  </a:lnTo>
                  <a:lnTo>
                    <a:pt x="8951" y="257"/>
                  </a:lnTo>
                  <a:lnTo>
                    <a:pt x="8914" y="294"/>
                  </a:lnTo>
                  <a:lnTo>
                    <a:pt x="8914" y="330"/>
                  </a:lnTo>
                  <a:lnTo>
                    <a:pt x="8327" y="954"/>
                  </a:lnTo>
                  <a:lnTo>
                    <a:pt x="7740" y="1614"/>
                  </a:lnTo>
                  <a:lnTo>
                    <a:pt x="6640" y="2971"/>
                  </a:lnTo>
                  <a:lnTo>
                    <a:pt x="5502" y="4365"/>
                  </a:lnTo>
                  <a:lnTo>
                    <a:pt x="4402" y="5759"/>
                  </a:lnTo>
                  <a:lnTo>
                    <a:pt x="2421" y="8400"/>
                  </a:lnTo>
                  <a:lnTo>
                    <a:pt x="477" y="11041"/>
                  </a:lnTo>
                  <a:lnTo>
                    <a:pt x="330" y="11261"/>
                  </a:lnTo>
                  <a:lnTo>
                    <a:pt x="37" y="11701"/>
                  </a:lnTo>
                  <a:lnTo>
                    <a:pt x="0" y="11775"/>
                  </a:lnTo>
                  <a:lnTo>
                    <a:pt x="0" y="11885"/>
                  </a:lnTo>
                  <a:lnTo>
                    <a:pt x="37" y="11958"/>
                  </a:lnTo>
                  <a:lnTo>
                    <a:pt x="74" y="12032"/>
                  </a:lnTo>
                  <a:lnTo>
                    <a:pt x="147" y="12068"/>
                  </a:lnTo>
                  <a:lnTo>
                    <a:pt x="220" y="12105"/>
                  </a:lnTo>
                  <a:lnTo>
                    <a:pt x="294" y="12105"/>
                  </a:lnTo>
                  <a:lnTo>
                    <a:pt x="404" y="12068"/>
                  </a:lnTo>
                  <a:lnTo>
                    <a:pt x="440" y="12142"/>
                  </a:lnTo>
                  <a:lnTo>
                    <a:pt x="697" y="12398"/>
                  </a:lnTo>
                  <a:lnTo>
                    <a:pt x="587" y="12508"/>
                  </a:lnTo>
                  <a:lnTo>
                    <a:pt x="514" y="12655"/>
                  </a:lnTo>
                  <a:lnTo>
                    <a:pt x="440" y="12802"/>
                  </a:lnTo>
                  <a:lnTo>
                    <a:pt x="404" y="12949"/>
                  </a:lnTo>
                  <a:lnTo>
                    <a:pt x="404" y="13022"/>
                  </a:lnTo>
                  <a:lnTo>
                    <a:pt x="440" y="13059"/>
                  </a:lnTo>
                  <a:lnTo>
                    <a:pt x="514" y="13095"/>
                  </a:lnTo>
                  <a:lnTo>
                    <a:pt x="550" y="13095"/>
                  </a:lnTo>
                  <a:lnTo>
                    <a:pt x="624" y="13205"/>
                  </a:lnTo>
                  <a:lnTo>
                    <a:pt x="697" y="13315"/>
                  </a:lnTo>
                  <a:lnTo>
                    <a:pt x="881" y="13462"/>
                  </a:lnTo>
                  <a:lnTo>
                    <a:pt x="1284" y="13719"/>
                  </a:lnTo>
                  <a:lnTo>
                    <a:pt x="2385" y="14416"/>
                  </a:lnTo>
                  <a:lnTo>
                    <a:pt x="3558" y="15223"/>
                  </a:lnTo>
                  <a:lnTo>
                    <a:pt x="4659" y="16103"/>
                  </a:lnTo>
                  <a:lnTo>
                    <a:pt x="6420" y="17534"/>
                  </a:lnTo>
                  <a:lnTo>
                    <a:pt x="6420" y="17571"/>
                  </a:lnTo>
                  <a:lnTo>
                    <a:pt x="6493" y="17644"/>
                  </a:lnTo>
                  <a:lnTo>
                    <a:pt x="6566" y="17644"/>
                  </a:lnTo>
                  <a:lnTo>
                    <a:pt x="6823" y="17864"/>
                  </a:lnTo>
                  <a:lnTo>
                    <a:pt x="7300" y="18231"/>
                  </a:lnTo>
                  <a:lnTo>
                    <a:pt x="7777" y="18561"/>
                  </a:lnTo>
                  <a:lnTo>
                    <a:pt x="8034" y="18671"/>
                  </a:lnTo>
                  <a:lnTo>
                    <a:pt x="8254" y="18781"/>
                  </a:lnTo>
                  <a:lnTo>
                    <a:pt x="8510" y="18854"/>
                  </a:lnTo>
                  <a:lnTo>
                    <a:pt x="8620" y="18854"/>
                  </a:lnTo>
                  <a:lnTo>
                    <a:pt x="8767" y="18818"/>
                  </a:lnTo>
                  <a:lnTo>
                    <a:pt x="8804" y="18744"/>
                  </a:lnTo>
                  <a:lnTo>
                    <a:pt x="8840" y="18708"/>
                  </a:lnTo>
                  <a:lnTo>
                    <a:pt x="8840" y="18634"/>
                  </a:lnTo>
                  <a:lnTo>
                    <a:pt x="8804" y="18561"/>
                  </a:lnTo>
                  <a:lnTo>
                    <a:pt x="8730" y="18488"/>
                  </a:lnTo>
                  <a:lnTo>
                    <a:pt x="8620" y="18414"/>
                  </a:lnTo>
                  <a:lnTo>
                    <a:pt x="8437" y="18341"/>
                  </a:lnTo>
                  <a:lnTo>
                    <a:pt x="8400" y="18341"/>
                  </a:lnTo>
                  <a:lnTo>
                    <a:pt x="8400" y="18157"/>
                  </a:lnTo>
                  <a:lnTo>
                    <a:pt x="8400" y="17974"/>
                  </a:lnTo>
                  <a:lnTo>
                    <a:pt x="8364" y="17791"/>
                  </a:lnTo>
                  <a:lnTo>
                    <a:pt x="8620" y="17864"/>
                  </a:lnTo>
                  <a:lnTo>
                    <a:pt x="8951" y="17937"/>
                  </a:lnTo>
                  <a:lnTo>
                    <a:pt x="8877" y="18121"/>
                  </a:lnTo>
                  <a:lnTo>
                    <a:pt x="8877" y="18267"/>
                  </a:lnTo>
                  <a:lnTo>
                    <a:pt x="8914" y="18451"/>
                  </a:lnTo>
                  <a:lnTo>
                    <a:pt x="8987" y="18598"/>
                  </a:lnTo>
                  <a:lnTo>
                    <a:pt x="8877" y="18781"/>
                  </a:lnTo>
                  <a:lnTo>
                    <a:pt x="8877" y="18854"/>
                  </a:lnTo>
                  <a:lnTo>
                    <a:pt x="8914" y="18964"/>
                  </a:lnTo>
                  <a:lnTo>
                    <a:pt x="9024" y="19001"/>
                  </a:lnTo>
                  <a:lnTo>
                    <a:pt x="9097" y="18964"/>
                  </a:lnTo>
                  <a:lnTo>
                    <a:pt x="9281" y="18854"/>
                  </a:lnTo>
                  <a:lnTo>
                    <a:pt x="9427" y="18708"/>
                  </a:lnTo>
                  <a:lnTo>
                    <a:pt x="9721" y="18414"/>
                  </a:lnTo>
                  <a:lnTo>
                    <a:pt x="10344" y="17717"/>
                  </a:lnTo>
                  <a:lnTo>
                    <a:pt x="11555" y="16397"/>
                  </a:lnTo>
                  <a:lnTo>
                    <a:pt x="12802" y="14929"/>
                  </a:lnTo>
                  <a:lnTo>
                    <a:pt x="14013" y="13462"/>
                  </a:lnTo>
                  <a:lnTo>
                    <a:pt x="15150" y="11958"/>
                  </a:lnTo>
                  <a:lnTo>
                    <a:pt x="16214" y="10454"/>
                  </a:lnTo>
                  <a:lnTo>
                    <a:pt x="17314" y="8950"/>
                  </a:lnTo>
                  <a:lnTo>
                    <a:pt x="17791" y="8253"/>
                  </a:lnTo>
                  <a:lnTo>
                    <a:pt x="18011" y="7887"/>
                  </a:lnTo>
                  <a:lnTo>
                    <a:pt x="18231" y="7483"/>
                  </a:lnTo>
                  <a:lnTo>
                    <a:pt x="18304" y="7483"/>
                  </a:lnTo>
                  <a:lnTo>
                    <a:pt x="18341" y="7446"/>
                  </a:lnTo>
                  <a:lnTo>
                    <a:pt x="18378" y="7373"/>
                  </a:lnTo>
                  <a:lnTo>
                    <a:pt x="18378" y="7300"/>
                  </a:lnTo>
                  <a:lnTo>
                    <a:pt x="18268" y="7080"/>
                  </a:lnTo>
                  <a:lnTo>
                    <a:pt x="18158" y="6860"/>
                  </a:lnTo>
                  <a:lnTo>
                    <a:pt x="17828" y="6493"/>
                  </a:lnTo>
                  <a:lnTo>
                    <a:pt x="17644" y="6346"/>
                  </a:lnTo>
                  <a:lnTo>
                    <a:pt x="17424" y="6199"/>
                  </a:lnTo>
                  <a:lnTo>
                    <a:pt x="17277" y="6126"/>
                  </a:lnTo>
                  <a:lnTo>
                    <a:pt x="17131" y="6089"/>
                  </a:lnTo>
                  <a:lnTo>
                    <a:pt x="16910" y="5576"/>
                  </a:lnTo>
                  <a:lnTo>
                    <a:pt x="16837" y="5319"/>
                  </a:lnTo>
                  <a:lnTo>
                    <a:pt x="16800" y="5062"/>
                  </a:lnTo>
                  <a:lnTo>
                    <a:pt x="16800" y="4915"/>
                  </a:lnTo>
                  <a:lnTo>
                    <a:pt x="16727" y="4769"/>
                  </a:lnTo>
                  <a:lnTo>
                    <a:pt x="16654" y="4695"/>
                  </a:lnTo>
                  <a:lnTo>
                    <a:pt x="16470" y="4695"/>
                  </a:lnTo>
                  <a:lnTo>
                    <a:pt x="16397" y="4732"/>
                  </a:lnTo>
                  <a:lnTo>
                    <a:pt x="16360" y="4769"/>
                  </a:lnTo>
                  <a:lnTo>
                    <a:pt x="16397" y="4842"/>
                  </a:lnTo>
                  <a:lnTo>
                    <a:pt x="16434" y="4879"/>
                  </a:lnTo>
                  <a:lnTo>
                    <a:pt x="16434" y="4915"/>
                  </a:lnTo>
                  <a:lnTo>
                    <a:pt x="16434" y="5099"/>
                  </a:lnTo>
                  <a:lnTo>
                    <a:pt x="16434" y="5356"/>
                  </a:lnTo>
                  <a:lnTo>
                    <a:pt x="16470" y="5539"/>
                  </a:lnTo>
                  <a:lnTo>
                    <a:pt x="16544" y="5759"/>
                  </a:lnTo>
                  <a:lnTo>
                    <a:pt x="16690" y="6126"/>
                  </a:lnTo>
                  <a:lnTo>
                    <a:pt x="16984" y="7006"/>
                  </a:lnTo>
                  <a:lnTo>
                    <a:pt x="17021" y="7080"/>
                  </a:lnTo>
                  <a:lnTo>
                    <a:pt x="16544" y="6970"/>
                  </a:lnTo>
                  <a:lnTo>
                    <a:pt x="15920" y="6860"/>
                  </a:lnTo>
                  <a:lnTo>
                    <a:pt x="15296" y="6713"/>
                  </a:lnTo>
                  <a:lnTo>
                    <a:pt x="15186" y="6639"/>
                  </a:lnTo>
                  <a:lnTo>
                    <a:pt x="15223" y="6603"/>
                  </a:lnTo>
                  <a:lnTo>
                    <a:pt x="15333" y="6419"/>
                  </a:lnTo>
                  <a:lnTo>
                    <a:pt x="15700" y="5906"/>
                  </a:lnTo>
                  <a:lnTo>
                    <a:pt x="16030" y="5392"/>
                  </a:lnTo>
                  <a:lnTo>
                    <a:pt x="16287" y="4915"/>
                  </a:lnTo>
                  <a:lnTo>
                    <a:pt x="16360" y="4842"/>
                  </a:lnTo>
                  <a:lnTo>
                    <a:pt x="16360" y="4732"/>
                  </a:lnTo>
                  <a:lnTo>
                    <a:pt x="16324" y="4622"/>
                  </a:lnTo>
                  <a:lnTo>
                    <a:pt x="16250" y="4512"/>
                  </a:lnTo>
                  <a:lnTo>
                    <a:pt x="16067" y="4329"/>
                  </a:lnTo>
                  <a:lnTo>
                    <a:pt x="15590" y="4035"/>
                  </a:lnTo>
                  <a:lnTo>
                    <a:pt x="14526" y="3265"/>
                  </a:lnTo>
                  <a:lnTo>
                    <a:pt x="12435" y="1724"/>
                  </a:lnTo>
                  <a:lnTo>
                    <a:pt x="11445" y="1027"/>
                  </a:lnTo>
                  <a:lnTo>
                    <a:pt x="10454" y="330"/>
                  </a:lnTo>
                  <a:lnTo>
                    <a:pt x="10124" y="147"/>
                  </a:lnTo>
                  <a:lnTo>
                    <a:pt x="9794" y="37"/>
                  </a:lnTo>
                  <a:lnTo>
                    <a:pt x="9611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" name="Google Shape;375;p7"/>
            <p:cNvSpPr/>
            <p:nvPr/>
          </p:nvSpPr>
          <p:spPr>
            <a:xfrm>
              <a:off x="6855475" y="1544725"/>
              <a:ext cx="444800" cy="353100"/>
            </a:xfrm>
            <a:custGeom>
              <a:avLst/>
              <a:gdLst/>
              <a:ahLst/>
              <a:cxnLst/>
              <a:rect l="l" t="t" r="r" b="b"/>
              <a:pathLst>
                <a:path w="17792" h="14124" extrusionOk="0">
                  <a:moveTo>
                    <a:pt x="10565" y="2275"/>
                  </a:moveTo>
                  <a:lnTo>
                    <a:pt x="10785" y="2312"/>
                  </a:lnTo>
                  <a:lnTo>
                    <a:pt x="11189" y="2422"/>
                  </a:lnTo>
                  <a:lnTo>
                    <a:pt x="11555" y="2605"/>
                  </a:lnTo>
                  <a:lnTo>
                    <a:pt x="11445" y="2605"/>
                  </a:lnTo>
                  <a:lnTo>
                    <a:pt x="10638" y="2899"/>
                  </a:lnTo>
                  <a:lnTo>
                    <a:pt x="9868" y="3192"/>
                  </a:lnTo>
                  <a:lnTo>
                    <a:pt x="9245" y="3449"/>
                  </a:lnTo>
                  <a:lnTo>
                    <a:pt x="8584" y="3706"/>
                  </a:lnTo>
                  <a:lnTo>
                    <a:pt x="7961" y="4036"/>
                  </a:lnTo>
                  <a:lnTo>
                    <a:pt x="7667" y="4219"/>
                  </a:lnTo>
                  <a:lnTo>
                    <a:pt x="7410" y="4439"/>
                  </a:lnTo>
                  <a:lnTo>
                    <a:pt x="7631" y="4073"/>
                  </a:lnTo>
                  <a:lnTo>
                    <a:pt x="7887" y="3743"/>
                  </a:lnTo>
                  <a:lnTo>
                    <a:pt x="8144" y="3412"/>
                  </a:lnTo>
                  <a:lnTo>
                    <a:pt x="8438" y="3156"/>
                  </a:lnTo>
                  <a:lnTo>
                    <a:pt x="8768" y="2899"/>
                  </a:lnTo>
                  <a:lnTo>
                    <a:pt x="9098" y="2679"/>
                  </a:lnTo>
                  <a:lnTo>
                    <a:pt x="9501" y="2495"/>
                  </a:lnTo>
                  <a:lnTo>
                    <a:pt x="9905" y="2349"/>
                  </a:lnTo>
                  <a:lnTo>
                    <a:pt x="10125" y="2312"/>
                  </a:lnTo>
                  <a:lnTo>
                    <a:pt x="10345" y="2275"/>
                  </a:lnTo>
                  <a:close/>
                  <a:moveTo>
                    <a:pt x="1285" y="2129"/>
                  </a:moveTo>
                  <a:lnTo>
                    <a:pt x="1248" y="2165"/>
                  </a:lnTo>
                  <a:lnTo>
                    <a:pt x="1101" y="2275"/>
                  </a:lnTo>
                  <a:lnTo>
                    <a:pt x="991" y="2422"/>
                  </a:lnTo>
                  <a:lnTo>
                    <a:pt x="808" y="2715"/>
                  </a:lnTo>
                  <a:lnTo>
                    <a:pt x="588" y="2605"/>
                  </a:lnTo>
                  <a:lnTo>
                    <a:pt x="441" y="2422"/>
                  </a:lnTo>
                  <a:lnTo>
                    <a:pt x="258" y="2239"/>
                  </a:lnTo>
                  <a:lnTo>
                    <a:pt x="184" y="2202"/>
                  </a:lnTo>
                  <a:lnTo>
                    <a:pt x="111" y="2202"/>
                  </a:lnTo>
                  <a:lnTo>
                    <a:pt x="37" y="2239"/>
                  </a:lnTo>
                  <a:lnTo>
                    <a:pt x="1" y="2312"/>
                  </a:lnTo>
                  <a:lnTo>
                    <a:pt x="1" y="2495"/>
                  </a:lnTo>
                  <a:lnTo>
                    <a:pt x="74" y="2642"/>
                  </a:lnTo>
                  <a:lnTo>
                    <a:pt x="147" y="2789"/>
                  </a:lnTo>
                  <a:lnTo>
                    <a:pt x="258" y="2936"/>
                  </a:lnTo>
                  <a:lnTo>
                    <a:pt x="404" y="3046"/>
                  </a:lnTo>
                  <a:lnTo>
                    <a:pt x="588" y="3119"/>
                  </a:lnTo>
                  <a:lnTo>
                    <a:pt x="294" y="3706"/>
                  </a:lnTo>
                  <a:lnTo>
                    <a:pt x="74" y="4293"/>
                  </a:lnTo>
                  <a:lnTo>
                    <a:pt x="74" y="4403"/>
                  </a:lnTo>
                  <a:lnTo>
                    <a:pt x="74" y="4476"/>
                  </a:lnTo>
                  <a:lnTo>
                    <a:pt x="147" y="4549"/>
                  </a:lnTo>
                  <a:lnTo>
                    <a:pt x="221" y="4586"/>
                  </a:lnTo>
                  <a:lnTo>
                    <a:pt x="294" y="4623"/>
                  </a:lnTo>
                  <a:lnTo>
                    <a:pt x="368" y="4586"/>
                  </a:lnTo>
                  <a:lnTo>
                    <a:pt x="441" y="4549"/>
                  </a:lnTo>
                  <a:lnTo>
                    <a:pt x="514" y="4476"/>
                  </a:lnTo>
                  <a:lnTo>
                    <a:pt x="991" y="3339"/>
                  </a:lnTo>
                  <a:lnTo>
                    <a:pt x="1248" y="2789"/>
                  </a:lnTo>
                  <a:lnTo>
                    <a:pt x="1321" y="2495"/>
                  </a:lnTo>
                  <a:lnTo>
                    <a:pt x="1395" y="2202"/>
                  </a:lnTo>
                  <a:lnTo>
                    <a:pt x="1358" y="2165"/>
                  </a:lnTo>
                  <a:lnTo>
                    <a:pt x="1321" y="2129"/>
                  </a:lnTo>
                  <a:close/>
                  <a:moveTo>
                    <a:pt x="11702" y="2715"/>
                  </a:moveTo>
                  <a:lnTo>
                    <a:pt x="11959" y="2936"/>
                  </a:lnTo>
                  <a:lnTo>
                    <a:pt x="12142" y="3156"/>
                  </a:lnTo>
                  <a:lnTo>
                    <a:pt x="12216" y="3266"/>
                  </a:lnTo>
                  <a:lnTo>
                    <a:pt x="11812" y="3412"/>
                  </a:lnTo>
                  <a:lnTo>
                    <a:pt x="11445" y="3559"/>
                  </a:lnTo>
                  <a:lnTo>
                    <a:pt x="9758" y="4183"/>
                  </a:lnTo>
                  <a:lnTo>
                    <a:pt x="8254" y="4770"/>
                  </a:lnTo>
                  <a:lnTo>
                    <a:pt x="7484" y="5100"/>
                  </a:lnTo>
                  <a:lnTo>
                    <a:pt x="7117" y="5283"/>
                  </a:lnTo>
                  <a:lnTo>
                    <a:pt x="6787" y="5503"/>
                  </a:lnTo>
                  <a:lnTo>
                    <a:pt x="7337" y="4549"/>
                  </a:lnTo>
                  <a:lnTo>
                    <a:pt x="7374" y="4549"/>
                  </a:lnTo>
                  <a:lnTo>
                    <a:pt x="8364" y="4073"/>
                  </a:lnTo>
                  <a:lnTo>
                    <a:pt x="9355" y="3632"/>
                  </a:lnTo>
                  <a:lnTo>
                    <a:pt x="11409" y="2862"/>
                  </a:lnTo>
                  <a:lnTo>
                    <a:pt x="11445" y="2936"/>
                  </a:lnTo>
                  <a:lnTo>
                    <a:pt x="11519" y="2972"/>
                  </a:lnTo>
                  <a:lnTo>
                    <a:pt x="11592" y="3009"/>
                  </a:lnTo>
                  <a:lnTo>
                    <a:pt x="11666" y="2972"/>
                  </a:lnTo>
                  <a:lnTo>
                    <a:pt x="11739" y="2899"/>
                  </a:lnTo>
                  <a:lnTo>
                    <a:pt x="11739" y="2789"/>
                  </a:lnTo>
                  <a:lnTo>
                    <a:pt x="11702" y="2715"/>
                  </a:lnTo>
                  <a:close/>
                  <a:moveTo>
                    <a:pt x="12326" y="3522"/>
                  </a:moveTo>
                  <a:lnTo>
                    <a:pt x="12399" y="3596"/>
                  </a:lnTo>
                  <a:lnTo>
                    <a:pt x="12436" y="3596"/>
                  </a:lnTo>
                  <a:lnTo>
                    <a:pt x="12583" y="3926"/>
                  </a:lnTo>
                  <a:lnTo>
                    <a:pt x="12546" y="3926"/>
                  </a:lnTo>
                  <a:lnTo>
                    <a:pt x="12473" y="3963"/>
                  </a:lnTo>
                  <a:lnTo>
                    <a:pt x="12289" y="4109"/>
                  </a:lnTo>
                  <a:lnTo>
                    <a:pt x="12106" y="4219"/>
                  </a:lnTo>
                  <a:lnTo>
                    <a:pt x="11702" y="4403"/>
                  </a:lnTo>
                  <a:lnTo>
                    <a:pt x="11262" y="4586"/>
                  </a:lnTo>
                  <a:lnTo>
                    <a:pt x="10822" y="4733"/>
                  </a:lnTo>
                  <a:lnTo>
                    <a:pt x="9941" y="5026"/>
                  </a:lnTo>
                  <a:lnTo>
                    <a:pt x="9061" y="5393"/>
                  </a:lnTo>
                  <a:lnTo>
                    <a:pt x="8217" y="5723"/>
                  </a:lnTo>
                  <a:lnTo>
                    <a:pt x="7374" y="6127"/>
                  </a:lnTo>
                  <a:lnTo>
                    <a:pt x="6750" y="6384"/>
                  </a:lnTo>
                  <a:lnTo>
                    <a:pt x="6420" y="6567"/>
                  </a:lnTo>
                  <a:lnTo>
                    <a:pt x="6090" y="6750"/>
                  </a:lnTo>
                  <a:lnTo>
                    <a:pt x="6310" y="6384"/>
                  </a:lnTo>
                  <a:lnTo>
                    <a:pt x="6677" y="5650"/>
                  </a:lnTo>
                  <a:lnTo>
                    <a:pt x="7410" y="5467"/>
                  </a:lnTo>
                  <a:lnTo>
                    <a:pt x="8107" y="5173"/>
                  </a:lnTo>
                  <a:lnTo>
                    <a:pt x="9465" y="4623"/>
                  </a:lnTo>
                  <a:lnTo>
                    <a:pt x="10932" y="4073"/>
                  </a:lnTo>
                  <a:lnTo>
                    <a:pt x="11629" y="3816"/>
                  </a:lnTo>
                  <a:lnTo>
                    <a:pt x="12326" y="3522"/>
                  </a:lnTo>
                  <a:close/>
                  <a:moveTo>
                    <a:pt x="5100" y="8401"/>
                  </a:moveTo>
                  <a:lnTo>
                    <a:pt x="4989" y="8438"/>
                  </a:lnTo>
                  <a:lnTo>
                    <a:pt x="4953" y="8474"/>
                  </a:lnTo>
                  <a:lnTo>
                    <a:pt x="4953" y="8511"/>
                  </a:lnTo>
                  <a:lnTo>
                    <a:pt x="4916" y="8768"/>
                  </a:lnTo>
                  <a:lnTo>
                    <a:pt x="4879" y="8988"/>
                  </a:lnTo>
                  <a:lnTo>
                    <a:pt x="4879" y="9245"/>
                  </a:lnTo>
                  <a:lnTo>
                    <a:pt x="4916" y="9355"/>
                  </a:lnTo>
                  <a:lnTo>
                    <a:pt x="4989" y="9465"/>
                  </a:lnTo>
                  <a:lnTo>
                    <a:pt x="5026" y="9501"/>
                  </a:lnTo>
                  <a:lnTo>
                    <a:pt x="5173" y="9501"/>
                  </a:lnTo>
                  <a:lnTo>
                    <a:pt x="5210" y="9465"/>
                  </a:lnTo>
                  <a:lnTo>
                    <a:pt x="5283" y="9391"/>
                  </a:lnTo>
                  <a:lnTo>
                    <a:pt x="5320" y="9281"/>
                  </a:lnTo>
                  <a:lnTo>
                    <a:pt x="5320" y="9061"/>
                  </a:lnTo>
                  <a:lnTo>
                    <a:pt x="5320" y="8768"/>
                  </a:lnTo>
                  <a:lnTo>
                    <a:pt x="5283" y="8511"/>
                  </a:lnTo>
                  <a:lnTo>
                    <a:pt x="5246" y="8474"/>
                  </a:lnTo>
                  <a:lnTo>
                    <a:pt x="5210" y="8438"/>
                  </a:lnTo>
                  <a:lnTo>
                    <a:pt x="5100" y="8401"/>
                  </a:lnTo>
                  <a:close/>
                  <a:moveTo>
                    <a:pt x="5210" y="9685"/>
                  </a:moveTo>
                  <a:lnTo>
                    <a:pt x="5136" y="9722"/>
                  </a:lnTo>
                  <a:lnTo>
                    <a:pt x="5063" y="9758"/>
                  </a:lnTo>
                  <a:lnTo>
                    <a:pt x="5026" y="9795"/>
                  </a:lnTo>
                  <a:lnTo>
                    <a:pt x="4989" y="9905"/>
                  </a:lnTo>
                  <a:lnTo>
                    <a:pt x="4989" y="9978"/>
                  </a:lnTo>
                  <a:lnTo>
                    <a:pt x="4916" y="10308"/>
                  </a:lnTo>
                  <a:lnTo>
                    <a:pt x="4916" y="10639"/>
                  </a:lnTo>
                  <a:lnTo>
                    <a:pt x="4953" y="10749"/>
                  </a:lnTo>
                  <a:lnTo>
                    <a:pt x="4989" y="10785"/>
                  </a:lnTo>
                  <a:lnTo>
                    <a:pt x="5063" y="10822"/>
                  </a:lnTo>
                  <a:lnTo>
                    <a:pt x="5173" y="10822"/>
                  </a:lnTo>
                  <a:lnTo>
                    <a:pt x="5246" y="10785"/>
                  </a:lnTo>
                  <a:lnTo>
                    <a:pt x="5283" y="10749"/>
                  </a:lnTo>
                  <a:lnTo>
                    <a:pt x="5283" y="10639"/>
                  </a:lnTo>
                  <a:lnTo>
                    <a:pt x="5283" y="10272"/>
                  </a:lnTo>
                  <a:lnTo>
                    <a:pt x="5356" y="9905"/>
                  </a:lnTo>
                  <a:lnTo>
                    <a:pt x="5356" y="9832"/>
                  </a:lnTo>
                  <a:lnTo>
                    <a:pt x="5320" y="9758"/>
                  </a:lnTo>
                  <a:lnTo>
                    <a:pt x="5283" y="9722"/>
                  </a:lnTo>
                  <a:lnTo>
                    <a:pt x="5210" y="9685"/>
                  </a:lnTo>
                  <a:close/>
                  <a:moveTo>
                    <a:pt x="14600" y="9501"/>
                  </a:moveTo>
                  <a:lnTo>
                    <a:pt x="14563" y="9575"/>
                  </a:lnTo>
                  <a:lnTo>
                    <a:pt x="14490" y="9868"/>
                  </a:lnTo>
                  <a:lnTo>
                    <a:pt x="14417" y="10125"/>
                  </a:lnTo>
                  <a:lnTo>
                    <a:pt x="14380" y="10712"/>
                  </a:lnTo>
                  <a:lnTo>
                    <a:pt x="14417" y="10785"/>
                  </a:lnTo>
                  <a:lnTo>
                    <a:pt x="14453" y="10859"/>
                  </a:lnTo>
                  <a:lnTo>
                    <a:pt x="14527" y="10895"/>
                  </a:lnTo>
                  <a:lnTo>
                    <a:pt x="14600" y="10932"/>
                  </a:lnTo>
                  <a:lnTo>
                    <a:pt x="14673" y="10932"/>
                  </a:lnTo>
                  <a:lnTo>
                    <a:pt x="14747" y="10895"/>
                  </a:lnTo>
                  <a:lnTo>
                    <a:pt x="14783" y="10859"/>
                  </a:lnTo>
                  <a:lnTo>
                    <a:pt x="14820" y="10785"/>
                  </a:lnTo>
                  <a:lnTo>
                    <a:pt x="14820" y="10639"/>
                  </a:lnTo>
                  <a:lnTo>
                    <a:pt x="14820" y="10088"/>
                  </a:lnTo>
                  <a:lnTo>
                    <a:pt x="14820" y="9832"/>
                  </a:lnTo>
                  <a:lnTo>
                    <a:pt x="14747" y="9575"/>
                  </a:lnTo>
                  <a:lnTo>
                    <a:pt x="14710" y="9501"/>
                  </a:lnTo>
                  <a:close/>
                  <a:moveTo>
                    <a:pt x="12729" y="4183"/>
                  </a:moveTo>
                  <a:lnTo>
                    <a:pt x="12986" y="4880"/>
                  </a:lnTo>
                  <a:lnTo>
                    <a:pt x="12766" y="4990"/>
                  </a:lnTo>
                  <a:lnTo>
                    <a:pt x="12509" y="5100"/>
                  </a:lnTo>
                  <a:lnTo>
                    <a:pt x="12032" y="5320"/>
                  </a:lnTo>
                  <a:lnTo>
                    <a:pt x="10969" y="5833"/>
                  </a:lnTo>
                  <a:lnTo>
                    <a:pt x="9978" y="6310"/>
                  </a:lnTo>
                  <a:lnTo>
                    <a:pt x="8988" y="6714"/>
                  </a:lnTo>
                  <a:lnTo>
                    <a:pt x="8071" y="7007"/>
                  </a:lnTo>
                  <a:lnTo>
                    <a:pt x="7117" y="7301"/>
                  </a:lnTo>
                  <a:lnTo>
                    <a:pt x="6677" y="7484"/>
                  </a:lnTo>
                  <a:lnTo>
                    <a:pt x="6237" y="7704"/>
                  </a:lnTo>
                  <a:lnTo>
                    <a:pt x="5796" y="7924"/>
                  </a:lnTo>
                  <a:lnTo>
                    <a:pt x="5430" y="8218"/>
                  </a:lnTo>
                  <a:lnTo>
                    <a:pt x="5393" y="8254"/>
                  </a:lnTo>
                  <a:lnTo>
                    <a:pt x="5393" y="8291"/>
                  </a:lnTo>
                  <a:lnTo>
                    <a:pt x="5430" y="8328"/>
                  </a:lnTo>
                  <a:lnTo>
                    <a:pt x="5466" y="8328"/>
                  </a:lnTo>
                  <a:lnTo>
                    <a:pt x="6420" y="7961"/>
                  </a:lnTo>
                  <a:lnTo>
                    <a:pt x="7337" y="7594"/>
                  </a:lnTo>
                  <a:lnTo>
                    <a:pt x="8364" y="7264"/>
                  </a:lnTo>
                  <a:lnTo>
                    <a:pt x="9391" y="6897"/>
                  </a:lnTo>
                  <a:lnTo>
                    <a:pt x="10345" y="6530"/>
                  </a:lnTo>
                  <a:lnTo>
                    <a:pt x="11262" y="6090"/>
                  </a:lnTo>
                  <a:lnTo>
                    <a:pt x="12326" y="5577"/>
                  </a:lnTo>
                  <a:lnTo>
                    <a:pt x="12729" y="5393"/>
                  </a:lnTo>
                  <a:lnTo>
                    <a:pt x="12913" y="5283"/>
                  </a:lnTo>
                  <a:lnTo>
                    <a:pt x="13133" y="5210"/>
                  </a:lnTo>
                  <a:lnTo>
                    <a:pt x="13169" y="5356"/>
                  </a:lnTo>
                  <a:lnTo>
                    <a:pt x="13426" y="5870"/>
                  </a:lnTo>
                  <a:lnTo>
                    <a:pt x="13390" y="5870"/>
                  </a:lnTo>
                  <a:lnTo>
                    <a:pt x="13353" y="5797"/>
                  </a:lnTo>
                  <a:lnTo>
                    <a:pt x="13280" y="5760"/>
                  </a:lnTo>
                  <a:lnTo>
                    <a:pt x="13206" y="5723"/>
                  </a:lnTo>
                  <a:lnTo>
                    <a:pt x="13133" y="5760"/>
                  </a:lnTo>
                  <a:lnTo>
                    <a:pt x="12216" y="6237"/>
                  </a:lnTo>
                  <a:lnTo>
                    <a:pt x="11299" y="6677"/>
                  </a:lnTo>
                  <a:lnTo>
                    <a:pt x="10345" y="7081"/>
                  </a:lnTo>
                  <a:lnTo>
                    <a:pt x="9428" y="7484"/>
                  </a:lnTo>
                  <a:lnTo>
                    <a:pt x="8474" y="7851"/>
                  </a:lnTo>
                  <a:lnTo>
                    <a:pt x="7520" y="8181"/>
                  </a:lnTo>
                  <a:lnTo>
                    <a:pt x="6640" y="8474"/>
                  </a:lnTo>
                  <a:lnTo>
                    <a:pt x="6163" y="8658"/>
                  </a:lnTo>
                  <a:lnTo>
                    <a:pt x="5980" y="8768"/>
                  </a:lnTo>
                  <a:lnTo>
                    <a:pt x="5760" y="8878"/>
                  </a:lnTo>
                  <a:lnTo>
                    <a:pt x="5760" y="8915"/>
                  </a:lnTo>
                  <a:lnTo>
                    <a:pt x="5760" y="8951"/>
                  </a:lnTo>
                  <a:lnTo>
                    <a:pt x="6273" y="8951"/>
                  </a:lnTo>
                  <a:lnTo>
                    <a:pt x="6713" y="8805"/>
                  </a:lnTo>
                  <a:lnTo>
                    <a:pt x="7631" y="8511"/>
                  </a:lnTo>
                  <a:lnTo>
                    <a:pt x="8621" y="8144"/>
                  </a:lnTo>
                  <a:lnTo>
                    <a:pt x="9611" y="7777"/>
                  </a:lnTo>
                  <a:lnTo>
                    <a:pt x="10528" y="7411"/>
                  </a:lnTo>
                  <a:lnTo>
                    <a:pt x="11409" y="7007"/>
                  </a:lnTo>
                  <a:lnTo>
                    <a:pt x="12289" y="6604"/>
                  </a:lnTo>
                  <a:lnTo>
                    <a:pt x="13133" y="6163"/>
                  </a:lnTo>
                  <a:lnTo>
                    <a:pt x="13206" y="6200"/>
                  </a:lnTo>
                  <a:lnTo>
                    <a:pt x="13316" y="6200"/>
                  </a:lnTo>
                  <a:lnTo>
                    <a:pt x="13390" y="6163"/>
                  </a:lnTo>
                  <a:lnTo>
                    <a:pt x="13463" y="6090"/>
                  </a:lnTo>
                  <a:lnTo>
                    <a:pt x="13500" y="6053"/>
                  </a:lnTo>
                  <a:lnTo>
                    <a:pt x="13866" y="6714"/>
                  </a:lnTo>
                  <a:lnTo>
                    <a:pt x="13646" y="6787"/>
                  </a:lnTo>
                  <a:lnTo>
                    <a:pt x="13463" y="6860"/>
                  </a:lnTo>
                  <a:lnTo>
                    <a:pt x="12913" y="7081"/>
                  </a:lnTo>
                  <a:lnTo>
                    <a:pt x="12399" y="7337"/>
                  </a:lnTo>
                  <a:lnTo>
                    <a:pt x="11225" y="7961"/>
                  </a:lnTo>
                  <a:lnTo>
                    <a:pt x="10675" y="8254"/>
                  </a:lnTo>
                  <a:lnTo>
                    <a:pt x="10052" y="8548"/>
                  </a:lnTo>
                  <a:lnTo>
                    <a:pt x="9428" y="8768"/>
                  </a:lnTo>
                  <a:lnTo>
                    <a:pt x="8804" y="8951"/>
                  </a:lnTo>
                  <a:lnTo>
                    <a:pt x="7520" y="9318"/>
                  </a:lnTo>
                  <a:lnTo>
                    <a:pt x="6200" y="9722"/>
                  </a:lnTo>
                  <a:lnTo>
                    <a:pt x="5796" y="9868"/>
                  </a:lnTo>
                  <a:lnTo>
                    <a:pt x="5650" y="10015"/>
                  </a:lnTo>
                  <a:lnTo>
                    <a:pt x="5576" y="10052"/>
                  </a:lnTo>
                  <a:lnTo>
                    <a:pt x="5576" y="10015"/>
                  </a:lnTo>
                  <a:lnTo>
                    <a:pt x="5540" y="9978"/>
                  </a:lnTo>
                  <a:lnTo>
                    <a:pt x="5540" y="10015"/>
                  </a:lnTo>
                  <a:lnTo>
                    <a:pt x="5503" y="10088"/>
                  </a:lnTo>
                  <a:lnTo>
                    <a:pt x="5503" y="10198"/>
                  </a:lnTo>
                  <a:lnTo>
                    <a:pt x="5540" y="10235"/>
                  </a:lnTo>
                  <a:lnTo>
                    <a:pt x="5576" y="10235"/>
                  </a:lnTo>
                  <a:lnTo>
                    <a:pt x="5796" y="10125"/>
                  </a:lnTo>
                  <a:lnTo>
                    <a:pt x="6017" y="10052"/>
                  </a:lnTo>
                  <a:lnTo>
                    <a:pt x="6530" y="9942"/>
                  </a:lnTo>
                  <a:lnTo>
                    <a:pt x="7704" y="9575"/>
                  </a:lnTo>
                  <a:lnTo>
                    <a:pt x="8878" y="9281"/>
                  </a:lnTo>
                  <a:lnTo>
                    <a:pt x="9465" y="9098"/>
                  </a:lnTo>
                  <a:lnTo>
                    <a:pt x="10015" y="8878"/>
                  </a:lnTo>
                  <a:lnTo>
                    <a:pt x="10528" y="8695"/>
                  </a:lnTo>
                  <a:lnTo>
                    <a:pt x="11005" y="8438"/>
                  </a:lnTo>
                  <a:lnTo>
                    <a:pt x="11959" y="7924"/>
                  </a:lnTo>
                  <a:lnTo>
                    <a:pt x="12473" y="7667"/>
                  </a:lnTo>
                  <a:lnTo>
                    <a:pt x="12986" y="7411"/>
                  </a:lnTo>
                  <a:lnTo>
                    <a:pt x="13573" y="7191"/>
                  </a:lnTo>
                  <a:lnTo>
                    <a:pt x="13756" y="7117"/>
                  </a:lnTo>
                  <a:lnTo>
                    <a:pt x="14013" y="7044"/>
                  </a:lnTo>
                  <a:lnTo>
                    <a:pt x="14050" y="7081"/>
                  </a:lnTo>
                  <a:lnTo>
                    <a:pt x="14160" y="7081"/>
                  </a:lnTo>
                  <a:lnTo>
                    <a:pt x="14197" y="7191"/>
                  </a:lnTo>
                  <a:lnTo>
                    <a:pt x="13830" y="7374"/>
                  </a:lnTo>
                  <a:lnTo>
                    <a:pt x="13500" y="7594"/>
                  </a:lnTo>
                  <a:lnTo>
                    <a:pt x="12436" y="8218"/>
                  </a:lnTo>
                  <a:lnTo>
                    <a:pt x="11335" y="8768"/>
                  </a:lnTo>
                  <a:lnTo>
                    <a:pt x="10198" y="9245"/>
                  </a:lnTo>
                  <a:lnTo>
                    <a:pt x="9061" y="9685"/>
                  </a:lnTo>
                  <a:lnTo>
                    <a:pt x="7887" y="10088"/>
                  </a:lnTo>
                  <a:lnTo>
                    <a:pt x="6750" y="10455"/>
                  </a:lnTo>
                  <a:lnTo>
                    <a:pt x="6200" y="10639"/>
                  </a:lnTo>
                  <a:lnTo>
                    <a:pt x="5906" y="10749"/>
                  </a:lnTo>
                  <a:lnTo>
                    <a:pt x="5650" y="10895"/>
                  </a:lnTo>
                  <a:lnTo>
                    <a:pt x="5613" y="10932"/>
                  </a:lnTo>
                  <a:lnTo>
                    <a:pt x="5613" y="10969"/>
                  </a:lnTo>
                  <a:lnTo>
                    <a:pt x="5613" y="11005"/>
                  </a:lnTo>
                  <a:lnTo>
                    <a:pt x="5686" y="11042"/>
                  </a:lnTo>
                  <a:lnTo>
                    <a:pt x="5943" y="11005"/>
                  </a:lnTo>
                  <a:lnTo>
                    <a:pt x="6200" y="10969"/>
                  </a:lnTo>
                  <a:lnTo>
                    <a:pt x="6713" y="10822"/>
                  </a:lnTo>
                  <a:lnTo>
                    <a:pt x="7337" y="10602"/>
                  </a:lnTo>
                  <a:lnTo>
                    <a:pt x="7961" y="10419"/>
                  </a:lnTo>
                  <a:lnTo>
                    <a:pt x="9208" y="10015"/>
                  </a:lnTo>
                  <a:lnTo>
                    <a:pt x="10418" y="9538"/>
                  </a:lnTo>
                  <a:lnTo>
                    <a:pt x="11445" y="9061"/>
                  </a:lnTo>
                  <a:lnTo>
                    <a:pt x="12473" y="8584"/>
                  </a:lnTo>
                  <a:lnTo>
                    <a:pt x="13573" y="7961"/>
                  </a:lnTo>
                  <a:lnTo>
                    <a:pt x="14013" y="7741"/>
                  </a:lnTo>
                  <a:lnTo>
                    <a:pt x="14233" y="7594"/>
                  </a:lnTo>
                  <a:lnTo>
                    <a:pt x="14417" y="7447"/>
                  </a:lnTo>
                  <a:lnTo>
                    <a:pt x="14527" y="7594"/>
                  </a:lnTo>
                  <a:lnTo>
                    <a:pt x="14527" y="7631"/>
                  </a:lnTo>
                  <a:lnTo>
                    <a:pt x="14417" y="7961"/>
                  </a:lnTo>
                  <a:lnTo>
                    <a:pt x="14417" y="8328"/>
                  </a:lnTo>
                  <a:lnTo>
                    <a:pt x="14343" y="8254"/>
                  </a:lnTo>
                  <a:lnTo>
                    <a:pt x="14233" y="8254"/>
                  </a:lnTo>
                  <a:lnTo>
                    <a:pt x="13830" y="8438"/>
                  </a:lnTo>
                  <a:lnTo>
                    <a:pt x="13426" y="8658"/>
                  </a:lnTo>
                  <a:lnTo>
                    <a:pt x="12693" y="9135"/>
                  </a:lnTo>
                  <a:lnTo>
                    <a:pt x="12252" y="9428"/>
                  </a:lnTo>
                  <a:lnTo>
                    <a:pt x="11776" y="9685"/>
                  </a:lnTo>
                  <a:lnTo>
                    <a:pt x="11299" y="9942"/>
                  </a:lnTo>
                  <a:lnTo>
                    <a:pt x="10822" y="10125"/>
                  </a:lnTo>
                  <a:lnTo>
                    <a:pt x="8658" y="10822"/>
                  </a:lnTo>
                  <a:lnTo>
                    <a:pt x="7741" y="11115"/>
                  </a:lnTo>
                  <a:lnTo>
                    <a:pt x="7300" y="11262"/>
                  </a:lnTo>
                  <a:lnTo>
                    <a:pt x="6860" y="11446"/>
                  </a:lnTo>
                  <a:lnTo>
                    <a:pt x="5283" y="11409"/>
                  </a:lnTo>
                  <a:lnTo>
                    <a:pt x="5246" y="11189"/>
                  </a:lnTo>
                  <a:lnTo>
                    <a:pt x="5173" y="11115"/>
                  </a:lnTo>
                  <a:lnTo>
                    <a:pt x="5026" y="11115"/>
                  </a:lnTo>
                  <a:lnTo>
                    <a:pt x="4989" y="11189"/>
                  </a:lnTo>
                  <a:lnTo>
                    <a:pt x="4953" y="11409"/>
                  </a:lnTo>
                  <a:lnTo>
                    <a:pt x="4182" y="11336"/>
                  </a:lnTo>
                  <a:lnTo>
                    <a:pt x="3816" y="11336"/>
                  </a:lnTo>
                  <a:lnTo>
                    <a:pt x="3412" y="11372"/>
                  </a:lnTo>
                  <a:lnTo>
                    <a:pt x="3119" y="11409"/>
                  </a:lnTo>
                  <a:lnTo>
                    <a:pt x="2862" y="11556"/>
                  </a:lnTo>
                  <a:lnTo>
                    <a:pt x="2825" y="11005"/>
                  </a:lnTo>
                  <a:lnTo>
                    <a:pt x="2715" y="9428"/>
                  </a:lnTo>
                  <a:lnTo>
                    <a:pt x="2715" y="9171"/>
                  </a:lnTo>
                  <a:lnTo>
                    <a:pt x="2972" y="9171"/>
                  </a:lnTo>
                  <a:lnTo>
                    <a:pt x="3265" y="9135"/>
                  </a:lnTo>
                  <a:lnTo>
                    <a:pt x="3522" y="9061"/>
                  </a:lnTo>
                  <a:lnTo>
                    <a:pt x="3779" y="8988"/>
                  </a:lnTo>
                  <a:lnTo>
                    <a:pt x="4036" y="8841"/>
                  </a:lnTo>
                  <a:lnTo>
                    <a:pt x="4293" y="8695"/>
                  </a:lnTo>
                  <a:lnTo>
                    <a:pt x="4733" y="8401"/>
                  </a:lnTo>
                  <a:lnTo>
                    <a:pt x="5063" y="8108"/>
                  </a:lnTo>
                  <a:lnTo>
                    <a:pt x="5356" y="7777"/>
                  </a:lnTo>
                  <a:lnTo>
                    <a:pt x="5613" y="7447"/>
                  </a:lnTo>
                  <a:lnTo>
                    <a:pt x="5870" y="7117"/>
                  </a:lnTo>
                  <a:lnTo>
                    <a:pt x="6273" y="7007"/>
                  </a:lnTo>
                  <a:lnTo>
                    <a:pt x="6640" y="6824"/>
                  </a:lnTo>
                  <a:lnTo>
                    <a:pt x="7410" y="6420"/>
                  </a:lnTo>
                  <a:lnTo>
                    <a:pt x="8401" y="5980"/>
                  </a:lnTo>
                  <a:lnTo>
                    <a:pt x="9355" y="5577"/>
                  </a:lnTo>
                  <a:lnTo>
                    <a:pt x="10308" y="5246"/>
                  </a:lnTo>
                  <a:lnTo>
                    <a:pt x="11262" y="4880"/>
                  </a:lnTo>
                  <a:lnTo>
                    <a:pt x="12032" y="4623"/>
                  </a:lnTo>
                  <a:lnTo>
                    <a:pt x="12436" y="4403"/>
                  </a:lnTo>
                  <a:lnTo>
                    <a:pt x="12619" y="4219"/>
                  </a:lnTo>
                  <a:lnTo>
                    <a:pt x="12729" y="4183"/>
                  </a:lnTo>
                  <a:close/>
                  <a:moveTo>
                    <a:pt x="2385" y="1"/>
                  </a:moveTo>
                  <a:lnTo>
                    <a:pt x="2238" y="38"/>
                  </a:lnTo>
                  <a:lnTo>
                    <a:pt x="2202" y="74"/>
                  </a:lnTo>
                  <a:lnTo>
                    <a:pt x="2165" y="111"/>
                  </a:lnTo>
                  <a:lnTo>
                    <a:pt x="2055" y="368"/>
                  </a:lnTo>
                  <a:lnTo>
                    <a:pt x="1982" y="515"/>
                  </a:lnTo>
                  <a:lnTo>
                    <a:pt x="1578" y="1432"/>
                  </a:lnTo>
                  <a:lnTo>
                    <a:pt x="1541" y="1542"/>
                  </a:lnTo>
                  <a:lnTo>
                    <a:pt x="1578" y="1615"/>
                  </a:lnTo>
                  <a:lnTo>
                    <a:pt x="1615" y="1688"/>
                  </a:lnTo>
                  <a:lnTo>
                    <a:pt x="1688" y="1762"/>
                  </a:lnTo>
                  <a:lnTo>
                    <a:pt x="1761" y="1798"/>
                  </a:lnTo>
                  <a:lnTo>
                    <a:pt x="1835" y="1798"/>
                  </a:lnTo>
                  <a:lnTo>
                    <a:pt x="1908" y="1762"/>
                  </a:lnTo>
                  <a:lnTo>
                    <a:pt x="1982" y="1652"/>
                  </a:lnTo>
                  <a:lnTo>
                    <a:pt x="2128" y="1358"/>
                  </a:lnTo>
                  <a:lnTo>
                    <a:pt x="2092" y="2165"/>
                  </a:lnTo>
                  <a:lnTo>
                    <a:pt x="2092" y="2972"/>
                  </a:lnTo>
                  <a:lnTo>
                    <a:pt x="2055" y="4073"/>
                  </a:lnTo>
                  <a:lnTo>
                    <a:pt x="1982" y="4109"/>
                  </a:lnTo>
                  <a:lnTo>
                    <a:pt x="1835" y="4073"/>
                  </a:lnTo>
                  <a:lnTo>
                    <a:pt x="1725" y="3999"/>
                  </a:lnTo>
                  <a:lnTo>
                    <a:pt x="1615" y="3999"/>
                  </a:lnTo>
                  <a:lnTo>
                    <a:pt x="1541" y="4036"/>
                  </a:lnTo>
                  <a:lnTo>
                    <a:pt x="1505" y="4109"/>
                  </a:lnTo>
                  <a:lnTo>
                    <a:pt x="1541" y="4219"/>
                  </a:lnTo>
                  <a:lnTo>
                    <a:pt x="1651" y="4293"/>
                  </a:lnTo>
                  <a:lnTo>
                    <a:pt x="1761" y="4366"/>
                  </a:lnTo>
                  <a:lnTo>
                    <a:pt x="1908" y="4403"/>
                  </a:lnTo>
                  <a:lnTo>
                    <a:pt x="2055" y="4439"/>
                  </a:lnTo>
                  <a:lnTo>
                    <a:pt x="2055" y="5540"/>
                  </a:lnTo>
                  <a:lnTo>
                    <a:pt x="1908" y="5577"/>
                  </a:lnTo>
                  <a:lnTo>
                    <a:pt x="1651" y="5613"/>
                  </a:lnTo>
                  <a:lnTo>
                    <a:pt x="1615" y="5687"/>
                  </a:lnTo>
                  <a:lnTo>
                    <a:pt x="1541" y="5723"/>
                  </a:lnTo>
                  <a:lnTo>
                    <a:pt x="1541" y="5760"/>
                  </a:lnTo>
                  <a:lnTo>
                    <a:pt x="1505" y="5797"/>
                  </a:lnTo>
                  <a:lnTo>
                    <a:pt x="1541" y="5833"/>
                  </a:lnTo>
                  <a:lnTo>
                    <a:pt x="1578" y="5833"/>
                  </a:lnTo>
                  <a:lnTo>
                    <a:pt x="1651" y="5907"/>
                  </a:lnTo>
                  <a:lnTo>
                    <a:pt x="2055" y="5907"/>
                  </a:lnTo>
                  <a:lnTo>
                    <a:pt x="2092" y="6200"/>
                  </a:lnTo>
                  <a:lnTo>
                    <a:pt x="2092" y="7154"/>
                  </a:lnTo>
                  <a:lnTo>
                    <a:pt x="1835" y="7227"/>
                  </a:lnTo>
                  <a:lnTo>
                    <a:pt x="1541" y="7374"/>
                  </a:lnTo>
                  <a:lnTo>
                    <a:pt x="1505" y="7411"/>
                  </a:lnTo>
                  <a:lnTo>
                    <a:pt x="1505" y="7447"/>
                  </a:lnTo>
                  <a:lnTo>
                    <a:pt x="1541" y="7484"/>
                  </a:lnTo>
                  <a:lnTo>
                    <a:pt x="1578" y="7521"/>
                  </a:lnTo>
                  <a:lnTo>
                    <a:pt x="2092" y="7521"/>
                  </a:lnTo>
                  <a:lnTo>
                    <a:pt x="2165" y="8951"/>
                  </a:lnTo>
                  <a:lnTo>
                    <a:pt x="2165" y="8988"/>
                  </a:lnTo>
                  <a:lnTo>
                    <a:pt x="1982" y="8951"/>
                  </a:lnTo>
                  <a:lnTo>
                    <a:pt x="1578" y="8951"/>
                  </a:lnTo>
                  <a:lnTo>
                    <a:pt x="1505" y="8988"/>
                  </a:lnTo>
                  <a:lnTo>
                    <a:pt x="1468" y="9061"/>
                  </a:lnTo>
                  <a:lnTo>
                    <a:pt x="1468" y="9135"/>
                  </a:lnTo>
                  <a:lnTo>
                    <a:pt x="1541" y="9208"/>
                  </a:lnTo>
                  <a:lnTo>
                    <a:pt x="1688" y="9245"/>
                  </a:lnTo>
                  <a:lnTo>
                    <a:pt x="1835" y="9318"/>
                  </a:lnTo>
                  <a:lnTo>
                    <a:pt x="2202" y="9391"/>
                  </a:lnTo>
                  <a:lnTo>
                    <a:pt x="2238" y="10419"/>
                  </a:lnTo>
                  <a:lnTo>
                    <a:pt x="2018" y="10419"/>
                  </a:lnTo>
                  <a:lnTo>
                    <a:pt x="1798" y="10455"/>
                  </a:lnTo>
                  <a:lnTo>
                    <a:pt x="1725" y="10529"/>
                  </a:lnTo>
                  <a:lnTo>
                    <a:pt x="1651" y="10602"/>
                  </a:lnTo>
                  <a:lnTo>
                    <a:pt x="1578" y="10675"/>
                  </a:lnTo>
                  <a:lnTo>
                    <a:pt x="1615" y="10749"/>
                  </a:lnTo>
                  <a:lnTo>
                    <a:pt x="1688" y="10822"/>
                  </a:lnTo>
                  <a:lnTo>
                    <a:pt x="2128" y="10822"/>
                  </a:lnTo>
                  <a:lnTo>
                    <a:pt x="2275" y="10859"/>
                  </a:lnTo>
                  <a:lnTo>
                    <a:pt x="2275" y="10895"/>
                  </a:lnTo>
                  <a:lnTo>
                    <a:pt x="2312" y="11702"/>
                  </a:lnTo>
                  <a:lnTo>
                    <a:pt x="2348" y="11959"/>
                  </a:lnTo>
                  <a:lnTo>
                    <a:pt x="2385" y="12106"/>
                  </a:lnTo>
                  <a:lnTo>
                    <a:pt x="2495" y="12216"/>
                  </a:lnTo>
                  <a:lnTo>
                    <a:pt x="2568" y="12253"/>
                  </a:lnTo>
                  <a:lnTo>
                    <a:pt x="2679" y="12253"/>
                  </a:lnTo>
                  <a:lnTo>
                    <a:pt x="2752" y="12216"/>
                  </a:lnTo>
                  <a:lnTo>
                    <a:pt x="2789" y="12143"/>
                  </a:lnTo>
                  <a:lnTo>
                    <a:pt x="2825" y="12106"/>
                  </a:lnTo>
                  <a:lnTo>
                    <a:pt x="3009" y="11959"/>
                  </a:lnTo>
                  <a:lnTo>
                    <a:pt x="3265" y="11886"/>
                  </a:lnTo>
                  <a:lnTo>
                    <a:pt x="3486" y="11849"/>
                  </a:lnTo>
                  <a:lnTo>
                    <a:pt x="3742" y="11849"/>
                  </a:lnTo>
                  <a:lnTo>
                    <a:pt x="3742" y="12033"/>
                  </a:lnTo>
                  <a:lnTo>
                    <a:pt x="3742" y="12216"/>
                  </a:lnTo>
                  <a:lnTo>
                    <a:pt x="3816" y="12363"/>
                  </a:lnTo>
                  <a:lnTo>
                    <a:pt x="3889" y="12509"/>
                  </a:lnTo>
                  <a:lnTo>
                    <a:pt x="3962" y="12583"/>
                  </a:lnTo>
                  <a:lnTo>
                    <a:pt x="4036" y="12546"/>
                  </a:lnTo>
                  <a:lnTo>
                    <a:pt x="4109" y="12509"/>
                  </a:lnTo>
                  <a:lnTo>
                    <a:pt x="4146" y="12436"/>
                  </a:lnTo>
                  <a:lnTo>
                    <a:pt x="4072" y="12216"/>
                  </a:lnTo>
                  <a:lnTo>
                    <a:pt x="4036" y="12069"/>
                  </a:lnTo>
                  <a:lnTo>
                    <a:pt x="4036" y="11886"/>
                  </a:lnTo>
                  <a:lnTo>
                    <a:pt x="5063" y="11922"/>
                  </a:lnTo>
                  <a:lnTo>
                    <a:pt x="5063" y="12143"/>
                  </a:lnTo>
                  <a:lnTo>
                    <a:pt x="5100" y="12619"/>
                  </a:lnTo>
                  <a:lnTo>
                    <a:pt x="5136" y="12693"/>
                  </a:lnTo>
                  <a:lnTo>
                    <a:pt x="5173" y="12766"/>
                  </a:lnTo>
                  <a:lnTo>
                    <a:pt x="5320" y="12766"/>
                  </a:lnTo>
                  <a:lnTo>
                    <a:pt x="5466" y="12729"/>
                  </a:lnTo>
                  <a:lnTo>
                    <a:pt x="5503" y="12619"/>
                  </a:lnTo>
                  <a:lnTo>
                    <a:pt x="5540" y="12473"/>
                  </a:lnTo>
                  <a:lnTo>
                    <a:pt x="5466" y="12363"/>
                  </a:lnTo>
                  <a:lnTo>
                    <a:pt x="5393" y="12326"/>
                  </a:lnTo>
                  <a:lnTo>
                    <a:pt x="5356" y="12106"/>
                  </a:lnTo>
                  <a:lnTo>
                    <a:pt x="5283" y="11922"/>
                  </a:lnTo>
                  <a:lnTo>
                    <a:pt x="5906" y="11959"/>
                  </a:lnTo>
                  <a:lnTo>
                    <a:pt x="6493" y="11959"/>
                  </a:lnTo>
                  <a:lnTo>
                    <a:pt x="6493" y="11996"/>
                  </a:lnTo>
                  <a:lnTo>
                    <a:pt x="6457" y="12179"/>
                  </a:lnTo>
                  <a:lnTo>
                    <a:pt x="6420" y="12399"/>
                  </a:lnTo>
                  <a:lnTo>
                    <a:pt x="6457" y="12583"/>
                  </a:lnTo>
                  <a:lnTo>
                    <a:pt x="6567" y="12766"/>
                  </a:lnTo>
                  <a:lnTo>
                    <a:pt x="6603" y="12840"/>
                  </a:lnTo>
                  <a:lnTo>
                    <a:pt x="6677" y="12876"/>
                  </a:lnTo>
                  <a:lnTo>
                    <a:pt x="6750" y="12876"/>
                  </a:lnTo>
                  <a:lnTo>
                    <a:pt x="6824" y="12840"/>
                  </a:lnTo>
                  <a:lnTo>
                    <a:pt x="6897" y="12766"/>
                  </a:lnTo>
                  <a:lnTo>
                    <a:pt x="6897" y="12729"/>
                  </a:lnTo>
                  <a:lnTo>
                    <a:pt x="6897" y="12656"/>
                  </a:lnTo>
                  <a:lnTo>
                    <a:pt x="6824" y="12619"/>
                  </a:lnTo>
                  <a:lnTo>
                    <a:pt x="6787" y="12583"/>
                  </a:lnTo>
                  <a:lnTo>
                    <a:pt x="6713" y="12399"/>
                  </a:lnTo>
                  <a:lnTo>
                    <a:pt x="6677" y="12216"/>
                  </a:lnTo>
                  <a:lnTo>
                    <a:pt x="6640" y="11996"/>
                  </a:lnTo>
                  <a:lnTo>
                    <a:pt x="6640" y="11959"/>
                  </a:lnTo>
                  <a:lnTo>
                    <a:pt x="7924" y="11996"/>
                  </a:lnTo>
                  <a:lnTo>
                    <a:pt x="7851" y="12033"/>
                  </a:lnTo>
                  <a:lnTo>
                    <a:pt x="7814" y="12106"/>
                  </a:lnTo>
                  <a:lnTo>
                    <a:pt x="7777" y="12253"/>
                  </a:lnTo>
                  <a:lnTo>
                    <a:pt x="7777" y="12399"/>
                  </a:lnTo>
                  <a:lnTo>
                    <a:pt x="7777" y="12509"/>
                  </a:lnTo>
                  <a:lnTo>
                    <a:pt x="7814" y="12619"/>
                  </a:lnTo>
                  <a:lnTo>
                    <a:pt x="7887" y="12729"/>
                  </a:lnTo>
                  <a:lnTo>
                    <a:pt x="7961" y="12766"/>
                  </a:lnTo>
                  <a:lnTo>
                    <a:pt x="8034" y="12729"/>
                  </a:lnTo>
                  <a:lnTo>
                    <a:pt x="8107" y="12693"/>
                  </a:lnTo>
                  <a:lnTo>
                    <a:pt x="8144" y="12619"/>
                  </a:lnTo>
                  <a:lnTo>
                    <a:pt x="8107" y="12473"/>
                  </a:lnTo>
                  <a:lnTo>
                    <a:pt x="8071" y="12289"/>
                  </a:lnTo>
                  <a:lnTo>
                    <a:pt x="8071" y="12179"/>
                  </a:lnTo>
                  <a:lnTo>
                    <a:pt x="8034" y="12106"/>
                  </a:lnTo>
                  <a:lnTo>
                    <a:pt x="8034" y="12033"/>
                  </a:lnTo>
                  <a:lnTo>
                    <a:pt x="8034" y="11996"/>
                  </a:lnTo>
                  <a:lnTo>
                    <a:pt x="9391" y="11996"/>
                  </a:lnTo>
                  <a:lnTo>
                    <a:pt x="9318" y="12216"/>
                  </a:lnTo>
                  <a:lnTo>
                    <a:pt x="9318" y="12473"/>
                  </a:lnTo>
                  <a:lnTo>
                    <a:pt x="9355" y="12546"/>
                  </a:lnTo>
                  <a:lnTo>
                    <a:pt x="9428" y="12583"/>
                  </a:lnTo>
                  <a:lnTo>
                    <a:pt x="9611" y="12583"/>
                  </a:lnTo>
                  <a:lnTo>
                    <a:pt x="9685" y="12546"/>
                  </a:lnTo>
                  <a:lnTo>
                    <a:pt x="9721" y="12473"/>
                  </a:lnTo>
                  <a:lnTo>
                    <a:pt x="9721" y="12436"/>
                  </a:lnTo>
                  <a:lnTo>
                    <a:pt x="9721" y="12363"/>
                  </a:lnTo>
                  <a:lnTo>
                    <a:pt x="9611" y="12326"/>
                  </a:lnTo>
                  <a:lnTo>
                    <a:pt x="9611" y="11996"/>
                  </a:lnTo>
                  <a:lnTo>
                    <a:pt x="10638" y="11996"/>
                  </a:lnTo>
                  <a:lnTo>
                    <a:pt x="10675" y="12253"/>
                  </a:lnTo>
                  <a:lnTo>
                    <a:pt x="10748" y="12509"/>
                  </a:lnTo>
                  <a:lnTo>
                    <a:pt x="10822" y="12583"/>
                  </a:lnTo>
                  <a:lnTo>
                    <a:pt x="10969" y="12583"/>
                  </a:lnTo>
                  <a:lnTo>
                    <a:pt x="11005" y="12509"/>
                  </a:lnTo>
                  <a:lnTo>
                    <a:pt x="11042" y="12399"/>
                  </a:lnTo>
                  <a:lnTo>
                    <a:pt x="10969" y="12179"/>
                  </a:lnTo>
                  <a:lnTo>
                    <a:pt x="10895" y="11996"/>
                  </a:lnTo>
                  <a:lnTo>
                    <a:pt x="12106" y="11996"/>
                  </a:lnTo>
                  <a:lnTo>
                    <a:pt x="12069" y="12069"/>
                  </a:lnTo>
                  <a:lnTo>
                    <a:pt x="12032" y="12143"/>
                  </a:lnTo>
                  <a:lnTo>
                    <a:pt x="11996" y="12363"/>
                  </a:lnTo>
                  <a:lnTo>
                    <a:pt x="12032" y="12473"/>
                  </a:lnTo>
                  <a:lnTo>
                    <a:pt x="12069" y="12619"/>
                  </a:lnTo>
                  <a:lnTo>
                    <a:pt x="12142" y="12729"/>
                  </a:lnTo>
                  <a:lnTo>
                    <a:pt x="12216" y="12803"/>
                  </a:lnTo>
                  <a:lnTo>
                    <a:pt x="12289" y="12840"/>
                  </a:lnTo>
                  <a:lnTo>
                    <a:pt x="12362" y="12803"/>
                  </a:lnTo>
                  <a:lnTo>
                    <a:pt x="12399" y="12766"/>
                  </a:lnTo>
                  <a:lnTo>
                    <a:pt x="12399" y="12693"/>
                  </a:lnTo>
                  <a:lnTo>
                    <a:pt x="12362" y="12546"/>
                  </a:lnTo>
                  <a:lnTo>
                    <a:pt x="12289" y="12363"/>
                  </a:lnTo>
                  <a:lnTo>
                    <a:pt x="12252" y="12179"/>
                  </a:lnTo>
                  <a:lnTo>
                    <a:pt x="12252" y="11959"/>
                  </a:lnTo>
                  <a:lnTo>
                    <a:pt x="13353" y="11959"/>
                  </a:lnTo>
                  <a:lnTo>
                    <a:pt x="13280" y="12106"/>
                  </a:lnTo>
                  <a:lnTo>
                    <a:pt x="13243" y="12253"/>
                  </a:lnTo>
                  <a:lnTo>
                    <a:pt x="13243" y="12436"/>
                  </a:lnTo>
                  <a:lnTo>
                    <a:pt x="13316" y="12583"/>
                  </a:lnTo>
                  <a:lnTo>
                    <a:pt x="13353" y="12619"/>
                  </a:lnTo>
                  <a:lnTo>
                    <a:pt x="13426" y="12656"/>
                  </a:lnTo>
                  <a:lnTo>
                    <a:pt x="13500" y="12656"/>
                  </a:lnTo>
                  <a:lnTo>
                    <a:pt x="13573" y="12583"/>
                  </a:lnTo>
                  <a:lnTo>
                    <a:pt x="13610" y="12436"/>
                  </a:lnTo>
                  <a:lnTo>
                    <a:pt x="13536" y="12216"/>
                  </a:lnTo>
                  <a:lnTo>
                    <a:pt x="13536" y="12069"/>
                  </a:lnTo>
                  <a:lnTo>
                    <a:pt x="13573" y="11922"/>
                  </a:lnTo>
                  <a:lnTo>
                    <a:pt x="14563" y="11886"/>
                  </a:lnTo>
                  <a:lnTo>
                    <a:pt x="14563" y="11886"/>
                  </a:lnTo>
                  <a:lnTo>
                    <a:pt x="14527" y="12363"/>
                  </a:lnTo>
                  <a:lnTo>
                    <a:pt x="14563" y="12436"/>
                  </a:lnTo>
                  <a:lnTo>
                    <a:pt x="14637" y="12509"/>
                  </a:lnTo>
                  <a:lnTo>
                    <a:pt x="14747" y="12509"/>
                  </a:lnTo>
                  <a:lnTo>
                    <a:pt x="14820" y="12473"/>
                  </a:lnTo>
                  <a:lnTo>
                    <a:pt x="14893" y="12399"/>
                  </a:lnTo>
                  <a:lnTo>
                    <a:pt x="14967" y="12289"/>
                  </a:lnTo>
                  <a:lnTo>
                    <a:pt x="14967" y="12179"/>
                  </a:lnTo>
                  <a:lnTo>
                    <a:pt x="14967" y="12069"/>
                  </a:lnTo>
                  <a:lnTo>
                    <a:pt x="14930" y="11996"/>
                  </a:lnTo>
                  <a:lnTo>
                    <a:pt x="14857" y="11959"/>
                  </a:lnTo>
                  <a:lnTo>
                    <a:pt x="14857" y="11886"/>
                  </a:lnTo>
                  <a:lnTo>
                    <a:pt x="16618" y="11776"/>
                  </a:lnTo>
                  <a:lnTo>
                    <a:pt x="16654" y="11812"/>
                  </a:lnTo>
                  <a:lnTo>
                    <a:pt x="16544" y="11996"/>
                  </a:lnTo>
                  <a:lnTo>
                    <a:pt x="16361" y="12179"/>
                  </a:lnTo>
                  <a:lnTo>
                    <a:pt x="16287" y="12289"/>
                  </a:lnTo>
                  <a:lnTo>
                    <a:pt x="16251" y="12363"/>
                  </a:lnTo>
                  <a:lnTo>
                    <a:pt x="16287" y="12436"/>
                  </a:lnTo>
                  <a:lnTo>
                    <a:pt x="16324" y="12509"/>
                  </a:lnTo>
                  <a:lnTo>
                    <a:pt x="16397" y="12546"/>
                  </a:lnTo>
                  <a:lnTo>
                    <a:pt x="16471" y="12583"/>
                  </a:lnTo>
                  <a:lnTo>
                    <a:pt x="16544" y="12583"/>
                  </a:lnTo>
                  <a:lnTo>
                    <a:pt x="16581" y="12546"/>
                  </a:lnTo>
                  <a:lnTo>
                    <a:pt x="16728" y="12473"/>
                  </a:lnTo>
                  <a:lnTo>
                    <a:pt x="16801" y="12363"/>
                  </a:lnTo>
                  <a:lnTo>
                    <a:pt x="16984" y="12106"/>
                  </a:lnTo>
                  <a:lnTo>
                    <a:pt x="17461" y="11482"/>
                  </a:lnTo>
                  <a:lnTo>
                    <a:pt x="17461" y="11409"/>
                  </a:lnTo>
                  <a:lnTo>
                    <a:pt x="17461" y="11336"/>
                  </a:lnTo>
                  <a:lnTo>
                    <a:pt x="17461" y="11262"/>
                  </a:lnTo>
                  <a:lnTo>
                    <a:pt x="17425" y="11189"/>
                  </a:lnTo>
                  <a:lnTo>
                    <a:pt x="17058" y="10895"/>
                  </a:lnTo>
                  <a:lnTo>
                    <a:pt x="16728" y="10639"/>
                  </a:lnTo>
                  <a:lnTo>
                    <a:pt x="16654" y="10602"/>
                  </a:lnTo>
                  <a:lnTo>
                    <a:pt x="16581" y="10602"/>
                  </a:lnTo>
                  <a:lnTo>
                    <a:pt x="16544" y="10639"/>
                  </a:lnTo>
                  <a:lnTo>
                    <a:pt x="16471" y="10675"/>
                  </a:lnTo>
                  <a:lnTo>
                    <a:pt x="16434" y="10785"/>
                  </a:lnTo>
                  <a:lnTo>
                    <a:pt x="16434" y="10859"/>
                  </a:lnTo>
                  <a:lnTo>
                    <a:pt x="16471" y="10932"/>
                  </a:lnTo>
                  <a:lnTo>
                    <a:pt x="16801" y="11226"/>
                  </a:lnTo>
                  <a:lnTo>
                    <a:pt x="13940" y="11372"/>
                  </a:lnTo>
                  <a:lnTo>
                    <a:pt x="14050" y="11336"/>
                  </a:lnTo>
                  <a:lnTo>
                    <a:pt x="14270" y="11189"/>
                  </a:lnTo>
                  <a:lnTo>
                    <a:pt x="14343" y="11115"/>
                  </a:lnTo>
                  <a:lnTo>
                    <a:pt x="14417" y="11005"/>
                  </a:lnTo>
                  <a:lnTo>
                    <a:pt x="14417" y="10932"/>
                  </a:lnTo>
                  <a:lnTo>
                    <a:pt x="14380" y="10895"/>
                  </a:lnTo>
                  <a:lnTo>
                    <a:pt x="14233" y="10895"/>
                  </a:lnTo>
                  <a:lnTo>
                    <a:pt x="14123" y="10932"/>
                  </a:lnTo>
                  <a:lnTo>
                    <a:pt x="13903" y="11079"/>
                  </a:lnTo>
                  <a:lnTo>
                    <a:pt x="13720" y="11226"/>
                  </a:lnTo>
                  <a:lnTo>
                    <a:pt x="13573" y="11409"/>
                  </a:lnTo>
                  <a:lnTo>
                    <a:pt x="12289" y="11446"/>
                  </a:lnTo>
                  <a:lnTo>
                    <a:pt x="12546" y="11336"/>
                  </a:lnTo>
                  <a:lnTo>
                    <a:pt x="12839" y="11226"/>
                  </a:lnTo>
                  <a:lnTo>
                    <a:pt x="13169" y="11079"/>
                  </a:lnTo>
                  <a:lnTo>
                    <a:pt x="13500" y="10895"/>
                  </a:lnTo>
                  <a:lnTo>
                    <a:pt x="13793" y="10675"/>
                  </a:lnTo>
                  <a:lnTo>
                    <a:pt x="14050" y="10419"/>
                  </a:lnTo>
                  <a:lnTo>
                    <a:pt x="14087" y="10308"/>
                  </a:lnTo>
                  <a:lnTo>
                    <a:pt x="14050" y="10235"/>
                  </a:lnTo>
                  <a:lnTo>
                    <a:pt x="13976" y="10198"/>
                  </a:lnTo>
                  <a:lnTo>
                    <a:pt x="13903" y="10235"/>
                  </a:lnTo>
                  <a:lnTo>
                    <a:pt x="13646" y="10382"/>
                  </a:lnTo>
                  <a:lnTo>
                    <a:pt x="13390" y="10565"/>
                  </a:lnTo>
                  <a:lnTo>
                    <a:pt x="13133" y="10749"/>
                  </a:lnTo>
                  <a:lnTo>
                    <a:pt x="12876" y="10895"/>
                  </a:lnTo>
                  <a:lnTo>
                    <a:pt x="12583" y="11042"/>
                  </a:lnTo>
                  <a:lnTo>
                    <a:pt x="12289" y="11152"/>
                  </a:lnTo>
                  <a:lnTo>
                    <a:pt x="11996" y="11299"/>
                  </a:lnTo>
                  <a:lnTo>
                    <a:pt x="11702" y="11446"/>
                  </a:lnTo>
                  <a:lnTo>
                    <a:pt x="10162" y="11482"/>
                  </a:lnTo>
                  <a:lnTo>
                    <a:pt x="10602" y="11299"/>
                  </a:lnTo>
                  <a:lnTo>
                    <a:pt x="12216" y="10639"/>
                  </a:lnTo>
                  <a:lnTo>
                    <a:pt x="12766" y="10455"/>
                  </a:lnTo>
                  <a:lnTo>
                    <a:pt x="13316" y="10162"/>
                  </a:lnTo>
                  <a:lnTo>
                    <a:pt x="13573" y="10015"/>
                  </a:lnTo>
                  <a:lnTo>
                    <a:pt x="13793" y="9832"/>
                  </a:lnTo>
                  <a:lnTo>
                    <a:pt x="13976" y="9612"/>
                  </a:lnTo>
                  <a:lnTo>
                    <a:pt x="14087" y="9355"/>
                  </a:lnTo>
                  <a:lnTo>
                    <a:pt x="14087" y="9245"/>
                  </a:lnTo>
                  <a:lnTo>
                    <a:pt x="14050" y="9208"/>
                  </a:lnTo>
                  <a:lnTo>
                    <a:pt x="13940" y="9171"/>
                  </a:lnTo>
                  <a:lnTo>
                    <a:pt x="13866" y="9208"/>
                  </a:lnTo>
                  <a:lnTo>
                    <a:pt x="13463" y="9612"/>
                  </a:lnTo>
                  <a:lnTo>
                    <a:pt x="13243" y="9795"/>
                  </a:lnTo>
                  <a:lnTo>
                    <a:pt x="12986" y="9978"/>
                  </a:lnTo>
                  <a:lnTo>
                    <a:pt x="12693" y="10125"/>
                  </a:lnTo>
                  <a:lnTo>
                    <a:pt x="12399" y="10235"/>
                  </a:lnTo>
                  <a:lnTo>
                    <a:pt x="11776" y="10492"/>
                  </a:lnTo>
                  <a:lnTo>
                    <a:pt x="10418" y="11042"/>
                  </a:lnTo>
                  <a:lnTo>
                    <a:pt x="9905" y="11262"/>
                  </a:lnTo>
                  <a:lnTo>
                    <a:pt x="9428" y="11482"/>
                  </a:lnTo>
                  <a:lnTo>
                    <a:pt x="7667" y="11482"/>
                  </a:lnTo>
                  <a:lnTo>
                    <a:pt x="8621" y="11152"/>
                  </a:lnTo>
                  <a:lnTo>
                    <a:pt x="10895" y="10419"/>
                  </a:lnTo>
                  <a:lnTo>
                    <a:pt x="11335" y="10235"/>
                  </a:lnTo>
                  <a:lnTo>
                    <a:pt x="11776" y="10052"/>
                  </a:lnTo>
                  <a:lnTo>
                    <a:pt x="12179" y="9832"/>
                  </a:lnTo>
                  <a:lnTo>
                    <a:pt x="12583" y="9575"/>
                  </a:lnTo>
                  <a:lnTo>
                    <a:pt x="13426" y="9025"/>
                  </a:lnTo>
                  <a:lnTo>
                    <a:pt x="13866" y="8768"/>
                  </a:lnTo>
                  <a:lnTo>
                    <a:pt x="14307" y="8548"/>
                  </a:lnTo>
                  <a:lnTo>
                    <a:pt x="14380" y="8511"/>
                  </a:lnTo>
                  <a:lnTo>
                    <a:pt x="14417" y="8474"/>
                  </a:lnTo>
                  <a:lnTo>
                    <a:pt x="14417" y="8841"/>
                  </a:lnTo>
                  <a:lnTo>
                    <a:pt x="14453" y="8915"/>
                  </a:lnTo>
                  <a:lnTo>
                    <a:pt x="14490" y="8951"/>
                  </a:lnTo>
                  <a:lnTo>
                    <a:pt x="14527" y="8988"/>
                  </a:lnTo>
                  <a:lnTo>
                    <a:pt x="14600" y="9025"/>
                  </a:lnTo>
                  <a:lnTo>
                    <a:pt x="14673" y="8988"/>
                  </a:lnTo>
                  <a:lnTo>
                    <a:pt x="14747" y="8951"/>
                  </a:lnTo>
                  <a:lnTo>
                    <a:pt x="14783" y="8915"/>
                  </a:lnTo>
                  <a:lnTo>
                    <a:pt x="14783" y="8841"/>
                  </a:lnTo>
                  <a:lnTo>
                    <a:pt x="14783" y="8291"/>
                  </a:lnTo>
                  <a:lnTo>
                    <a:pt x="14747" y="8034"/>
                  </a:lnTo>
                  <a:lnTo>
                    <a:pt x="14673" y="7777"/>
                  </a:lnTo>
                  <a:lnTo>
                    <a:pt x="15077" y="8181"/>
                  </a:lnTo>
                  <a:lnTo>
                    <a:pt x="15517" y="8584"/>
                  </a:lnTo>
                  <a:lnTo>
                    <a:pt x="15737" y="8768"/>
                  </a:lnTo>
                  <a:lnTo>
                    <a:pt x="15847" y="8841"/>
                  </a:lnTo>
                  <a:lnTo>
                    <a:pt x="15994" y="8878"/>
                  </a:lnTo>
                  <a:lnTo>
                    <a:pt x="16361" y="8915"/>
                  </a:lnTo>
                  <a:lnTo>
                    <a:pt x="16764" y="8915"/>
                  </a:lnTo>
                  <a:lnTo>
                    <a:pt x="17204" y="8878"/>
                  </a:lnTo>
                  <a:lnTo>
                    <a:pt x="17608" y="8731"/>
                  </a:lnTo>
                  <a:lnTo>
                    <a:pt x="17681" y="8695"/>
                  </a:lnTo>
                  <a:lnTo>
                    <a:pt x="17755" y="8584"/>
                  </a:lnTo>
                  <a:lnTo>
                    <a:pt x="17791" y="8511"/>
                  </a:lnTo>
                  <a:lnTo>
                    <a:pt x="17755" y="8438"/>
                  </a:lnTo>
                  <a:lnTo>
                    <a:pt x="17718" y="8328"/>
                  </a:lnTo>
                  <a:lnTo>
                    <a:pt x="17681" y="8291"/>
                  </a:lnTo>
                  <a:lnTo>
                    <a:pt x="17571" y="8254"/>
                  </a:lnTo>
                  <a:lnTo>
                    <a:pt x="17461" y="8254"/>
                  </a:lnTo>
                  <a:lnTo>
                    <a:pt x="17131" y="8364"/>
                  </a:lnTo>
                  <a:lnTo>
                    <a:pt x="16764" y="8401"/>
                  </a:lnTo>
                  <a:lnTo>
                    <a:pt x="16397" y="8438"/>
                  </a:lnTo>
                  <a:lnTo>
                    <a:pt x="16177" y="8401"/>
                  </a:lnTo>
                  <a:lnTo>
                    <a:pt x="16031" y="8364"/>
                  </a:lnTo>
                  <a:lnTo>
                    <a:pt x="15480" y="7888"/>
                  </a:lnTo>
                  <a:lnTo>
                    <a:pt x="15004" y="7374"/>
                  </a:lnTo>
                  <a:lnTo>
                    <a:pt x="14563" y="6824"/>
                  </a:lnTo>
                  <a:lnTo>
                    <a:pt x="14160" y="6237"/>
                  </a:lnTo>
                  <a:lnTo>
                    <a:pt x="13830" y="5613"/>
                  </a:lnTo>
                  <a:lnTo>
                    <a:pt x="13536" y="4990"/>
                  </a:lnTo>
                  <a:lnTo>
                    <a:pt x="13096" y="3926"/>
                  </a:lnTo>
                  <a:lnTo>
                    <a:pt x="12803" y="3412"/>
                  </a:lnTo>
                  <a:lnTo>
                    <a:pt x="12509" y="2936"/>
                  </a:lnTo>
                  <a:lnTo>
                    <a:pt x="12326" y="2752"/>
                  </a:lnTo>
                  <a:lnTo>
                    <a:pt x="12142" y="2532"/>
                  </a:lnTo>
                  <a:lnTo>
                    <a:pt x="11959" y="2349"/>
                  </a:lnTo>
                  <a:lnTo>
                    <a:pt x="11739" y="2202"/>
                  </a:lnTo>
                  <a:lnTo>
                    <a:pt x="11482" y="2092"/>
                  </a:lnTo>
                  <a:lnTo>
                    <a:pt x="11225" y="1982"/>
                  </a:lnTo>
                  <a:lnTo>
                    <a:pt x="10932" y="1908"/>
                  </a:lnTo>
                  <a:lnTo>
                    <a:pt x="10602" y="1872"/>
                  </a:lnTo>
                  <a:lnTo>
                    <a:pt x="10308" y="1872"/>
                  </a:lnTo>
                  <a:lnTo>
                    <a:pt x="9978" y="1908"/>
                  </a:lnTo>
                  <a:lnTo>
                    <a:pt x="9685" y="1982"/>
                  </a:lnTo>
                  <a:lnTo>
                    <a:pt x="9391" y="2055"/>
                  </a:lnTo>
                  <a:lnTo>
                    <a:pt x="9098" y="2202"/>
                  </a:lnTo>
                  <a:lnTo>
                    <a:pt x="8841" y="2349"/>
                  </a:lnTo>
                  <a:lnTo>
                    <a:pt x="8584" y="2495"/>
                  </a:lnTo>
                  <a:lnTo>
                    <a:pt x="8327" y="2715"/>
                  </a:lnTo>
                  <a:lnTo>
                    <a:pt x="7887" y="3119"/>
                  </a:lnTo>
                  <a:lnTo>
                    <a:pt x="7484" y="3632"/>
                  </a:lnTo>
                  <a:lnTo>
                    <a:pt x="7117" y="4146"/>
                  </a:lnTo>
                  <a:lnTo>
                    <a:pt x="6787" y="4660"/>
                  </a:lnTo>
                  <a:lnTo>
                    <a:pt x="6127" y="5833"/>
                  </a:lnTo>
                  <a:lnTo>
                    <a:pt x="5796" y="6457"/>
                  </a:lnTo>
                  <a:lnTo>
                    <a:pt x="5430" y="7044"/>
                  </a:lnTo>
                  <a:lnTo>
                    <a:pt x="4989" y="7594"/>
                  </a:lnTo>
                  <a:lnTo>
                    <a:pt x="4769" y="7851"/>
                  </a:lnTo>
                  <a:lnTo>
                    <a:pt x="4513" y="8071"/>
                  </a:lnTo>
                  <a:lnTo>
                    <a:pt x="4256" y="8291"/>
                  </a:lnTo>
                  <a:lnTo>
                    <a:pt x="3962" y="8474"/>
                  </a:lnTo>
                  <a:lnTo>
                    <a:pt x="3669" y="8621"/>
                  </a:lnTo>
                  <a:lnTo>
                    <a:pt x="3339" y="8731"/>
                  </a:lnTo>
                  <a:lnTo>
                    <a:pt x="3009" y="8841"/>
                  </a:lnTo>
                  <a:lnTo>
                    <a:pt x="2715" y="8915"/>
                  </a:lnTo>
                  <a:lnTo>
                    <a:pt x="2605" y="6200"/>
                  </a:lnTo>
                  <a:lnTo>
                    <a:pt x="2568" y="3119"/>
                  </a:lnTo>
                  <a:lnTo>
                    <a:pt x="2605" y="1505"/>
                  </a:lnTo>
                  <a:lnTo>
                    <a:pt x="2568" y="1138"/>
                  </a:lnTo>
                  <a:lnTo>
                    <a:pt x="2715" y="1395"/>
                  </a:lnTo>
                  <a:lnTo>
                    <a:pt x="2862" y="1652"/>
                  </a:lnTo>
                  <a:lnTo>
                    <a:pt x="2899" y="1725"/>
                  </a:lnTo>
                  <a:lnTo>
                    <a:pt x="2972" y="1762"/>
                  </a:lnTo>
                  <a:lnTo>
                    <a:pt x="3119" y="1762"/>
                  </a:lnTo>
                  <a:lnTo>
                    <a:pt x="3192" y="1688"/>
                  </a:lnTo>
                  <a:lnTo>
                    <a:pt x="3229" y="1652"/>
                  </a:lnTo>
                  <a:lnTo>
                    <a:pt x="3265" y="1578"/>
                  </a:lnTo>
                  <a:lnTo>
                    <a:pt x="3265" y="1505"/>
                  </a:lnTo>
                  <a:lnTo>
                    <a:pt x="3155" y="1138"/>
                  </a:lnTo>
                  <a:lnTo>
                    <a:pt x="2972" y="771"/>
                  </a:lnTo>
                  <a:lnTo>
                    <a:pt x="2568" y="111"/>
                  </a:lnTo>
                  <a:lnTo>
                    <a:pt x="2495" y="38"/>
                  </a:lnTo>
                  <a:lnTo>
                    <a:pt x="2385" y="1"/>
                  </a:lnTo>
                  <a:close/>
                  <a:moveTo>
                    <a:pt x="15554" y="12546"/>
                  </a:moveTo>
                  <a:lnTo>
                    <a:pt x="15480" y="12583"/>
                  </a:lnTo>
                  <a:lnTo>
                    <a:pt x="15370" y="12619"/>
                  </a:lnTo>
                  <a:lnTo>
                    <a:pt x="15224" y="12766"/>
                  </a:lnTo>
                  <a:lnTo>
                    <a:pt x="15077" y="12913"/>
                  </a:lnTo>
                  <a:lnTo>
                    <a:pt x="15077" y="12950"/>
                  </a:lnTo>
                  <a:lnTo>
                    <a:pt x="14820" y="12803"/>
                  </a:lnTo>
                  <a:lnTo>
                    <a:pt x="14527" y="12693"/>
                  </a:lnTo>
                  <a:lnTo>
                    <a:pt x="14453" y="12693"/>
                  </a:lnTo>
                  <a:lnTo>
                    <a:pt x="14417" y="12729"/>
                  </a:lnTo>
                  <a:lnTo>
                    <a:pt x="14380" y="12803"/>
                  </a:lnTo>
                  <a:lnTo>
                    <a:pt x="14380" y="12876"/>
                  </a:lnTo>
                  <a:lnTo>
                    <a:pt x="14563" y="13096"/>
                  </a:lnTo>
                  <a:lnTo>
                    <a:pt x="14783" y="13316"/>
                  </a:lnTo>
                  <a:lnTo>
                    <a:pt x="14673" y="13463"/>
                  </a:lnTo>
                  <a:lnTo>
                    <a:pt x="14490" y="13720"/>
                  </a:lnTo>
                  <a:lnTo>
                    <a:pt x="14417" y="13867"/>
                  </a:lnTo>
                  <a:lnTo>
                    <a:pt x="14417" y="14013"/>
                  </a:lnTo>
                  <a:lnTo>
                    <a:pt x="14453" y="14087"/>
                  </a:lnTo>
                  <a:lnTo>
                    <a:pt x="14490" y="14123"/>
                  </a:lnTo>
                  <a:lnTo>
                    <a:pt x="14600" y="14123"/>
                  </a:lnTo>
                  <a:lnTo>
                    <a:pt x="14673" y="14087"/>
                  </a:lnTo>
                  <a:lnTo>
                    <a:pt x="14783" y="14050"/>
                  </a:lnTo>
                  <a:lnTo>
                    <a:pt x="14893" y="13903"/>
                  </a:lnTo>
                  <a:lnTo>
                    <a:pt x="15150" y="13573"/>
                  </a:lnTo>
                  <a:lnTo>
                    <a:pt x="15590" y="13903"/>
                  </a:lnTo>
                  <a:lnTo>
                    <a:pt x="15700" y="13940"/>
                  </a:lnTo>
                  <a:lnTo>
                    <a:pt x="15774" y="13940"/>
                  </a:lnTo>
                  <a:lnTo>
                    <a:pt x="15847" y="13903"/>
                  </a:lnTo>
                  <a:lnTo>
                    <a:pt x="15884" y="13830"/>
                  </a:lnTo>
                  <a:lnTo>
                    <a:pt x="15921" y="13757"/>
                  </a:lnTo>
                  <a:lnTo>
                    <a:pt x="15921" y="13647"/>
                  </a:lnTo>
                  <a:lnTo>
                    <a:pt x="15921" y="13573"/>
                  </a:lnTo>
                  <a:lnTo>
                    <a:pt x="15847" y="13500"/>
                  </a:lnTo>
                  <a:lnTo>
                    <a:pt x="15407" y="13170"/>
                  </a:lnTo>
                  <a:lnTo>
                    <a:pt x="15480" y="13096"/>
                  </a:lnTo>
                  <a:lnTo>
                    <a:pt x="15590" y="12876"/>
                  </a:lnTo>
                  <a:lnTo>
                    <a:pt x="15664" y="12803"/>
                  </a:lnTo>
                  <a:lnTo>
                    <a:pt x="15737" y="12766"/>
                  </a:lnTo>
                  <a:lnTo>
                    <a:pt x="15774" y="12729"/>
                  </a:lnTo>
                  <a:lnTo>
                    <a:pt x="15811" y="12693"/>
                  </a:lnTo>
                  <a:lnTo>
                    <a:pt x="15811" y="12656"/>
                  </a:lnTo>
                  <a:lnTo>
                    <a:pt x="15774" y="12656"/>
                  </a:lnTo>
                  <a:lnTo>
                    <a:pt x="15664" y="12583"/>
                  </a:lnTo>
                  <a:lnTo>
                    <a:pt x="15554" y="12546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" name="Google Shape;376;p7"/>
            <p:cNvSpPr/>
            <p:nvPr/>
          </p:nvSpPr>
          <p:spPr>
            <a:xfrm>
              <a:off x="6844475" y="1037625"/>
              <a:ext cx="414525" cy="389750"/>
            </a:xfrm>
            <a:custGeom>
              <a:avLst/>
              <a:gdLst/>
              <a:ahLst/>
              <a:cxnLst/>
              <a:rect l="l" t="t" r="r" b="b"/>
              <a:pathLst>
                <a:path w="16581" h="15590" extrusionOk="0">
                  <a:moveTo>
                    <a:pt x="13793" y="2568"/>
                  </a:moveTo>
                  <a:lnTo>
                    <a:pt x="14123" y="2641"/>
                  </a:lnTo>
                  <a:lnTo>
                    <a:pt x="14123" y="2678"/>
                  </a:lnTo>
                  <a:lnTo>
                    <a:pt x="14086" y="2825"/>
                  </a:lnTo>
                  <a:lnTo>
                    <a:pt x="14013" y="2935"/>
                  </a:lnTo>
                  <a:lnTo>
                    <a:pt x="13866" y="3045"/>
                  </a:lnTo>
                  <a:lnTo>
                    <a:pt x="13756" y="3081"/>
                  </a:lnTo>
                  <a:lnTo>
                    <a:pt x="13573" y="2971"/>
                  </a:lnTo>
                  <a:lnTo>
                    <a:pt x="13609" y="2788"/>
                  </a:lnTo>
                  <a:lnTo>
                    <a:pt x="13683" y="2678"/>
                  </a:lnTo>
                  <a:lnTo>
                    <a:pt x="13720" y="2605"/>
                  </a:lnTo>
                  <a:lnTo>
                    <a:pt x="13793" y="2568"/>
                  </a:lnTo>
                  <a:close/>
                  <a:moveTo>
                    <a:pt x="9428" y="3705"/>
                  </a:moveTo>
                  <a:lnTo>
                    <a:pt x="9831" y="4475"/>
                  </a:lnTo>
                  <a:lnTo>
                    <a:pt x="10161" y="5246"/>
                  </a:lnTo>
                  <a:lnTo>
                    <a:pt x="8327" y="4402"/>
                  </a:lnTo>
                  <a:lnTo>
                    <a:pt x="8878" y="4035"/>
                  </a:lnTo>
                  <a:lnTo>
                    <a:pt x="9428" y="3705"/>
                  </a:lnTo>
                  <a:close/>
                  <a:moveTo>
                    <a:pt x="5283" y="3668"/>
                  </a:moveTo>
                  <a:lnTo>
                    <a:pt x="6383" y="4072"/>
                  </a:lnTo>
                  <a:lnTo>
                    <a:pt x="7410" y="4512"/>
                  </a:lnTo>
                  <a:lnTo>
                    <a:pt x="6383" y="5319"/>
                  </a:lnTo>
                  <a:lnTo>
                    <a:pt x="5393" y="6163"/>
                  </a:lnTo>
                  <a:lnTo>
                    <a:pt x="5319" y="5282"/>
                  </a:lnTo>
                  <a:lnTo>
                    <a:pt x="5283" y="4365"/>
                  </a:lnTo>
                  <a:lnTo>
                    <a:pt x="5283" y="3668"/>
                  </a:lnTo>
                  <a:close/>
                  <a:moveTo>
                    <a:pt x="13096" y="2494"/>
                  </a:moveTo>
                  <a:lnTo>
                    <a:pt x="13023" y="2641"/>
                  </a:lnTo>
                  <a:lnTo>
                    <a:pt x="12986" y="2825"/>
                  </a:lnTo>
                  <a:lnTo>
                    <a:pt x="12949" y="3008"/>
                  </a:lnTo>
                  <a:lnTo>
                    <a:pt x="12986" y="3191"/>
                  </a:lnTo>
                  <a:lnTo>
                    <a:pt x="13096" y="3412"/>
                  </a:lnTo>
                  <a:lnTo>
                    <a:pt x="13243" y="3595"/>
                  </a:lnTo>
                  <a:lnTo>
                    <a:pt x="13426" y="3705"/>
                  </a:lnTo>
                  <a:lnTo>
                    <a:pt x="13646" y="3778"/>
                  </a:lnTo>
                  <a:lnTo>
                    <a:pt x="13793" y="3815"/>
                  </a:lnTo>
                  <a:lnTo>
                    <a:pt x="13536" y="4512"/>
                  </a:lnTo>
                  <a:lnTo>
                    <a:pt x="13243" y="5209"/>
                  </a:lnTo>
                  <a:lnTo>
                    <a:pt x="12913" y="5869"/>
                  </a:lnTo>
                  <a:lnTo>
                    <a:pt x="12546" y="6529"/>
                  </a:lnTo>
                  <a:lnTo>
                    <a:pt x="11665" y="6016"/>
                  </a:lnTo>
                  <a:lnTo>
                    <a:pt x="10785" y="5576"/>
                  </a:lnTo>
                  <a:lnTo>
                    <a:pt x="10602" y="5026"/>
                  </a:lnTo>
                  <a:lnTo>
                    <a:pt x="10345" y="4475"/>
                  </a:lnTo>
                  <a:lnTo>
                    <a:pt x="10125" y="3962"/>
                  </a:lnTo>
                  <a:lnTo>
                    <a:pt x="9831" y="3448"/>
                  </a:lnTo>
                  <a:lnTo>
                    <a:pt x="10602" y="3045"/>
                  </a:lnTo>
                  <a:lnTo>
                    <a:pt x="11005" y="2898"/>
                  </a:lnTo>
                  <a:lnTo>
                    <a:pt x="11409" y="2751"/>
                  </a:lnTo>
                  <a:lnTo>
                    <a:pt x="11849" y="2641"/>
                  </a:lnTo>
                  <a:lnTo>
                    <a:pt x="12252" y="2568"/>
                  </a:lnTo>
                  <a:lnTo>
                    <a:pt x="12692" y="2494"/>
                  </a:lnTo>
                  <a:close/>
                  <a:moveTo>
                    <a:pt x="2605" y="6713"/>
                  </a:moveTo>
                  <a:lnTo>
                    <a:pt x="2678" y="6750"/>
                  </a:lnTo>
                  <a:lnTo>
                    <a:pt x="2752" y="6823"/>
                  </a:lnTo>
                  <a:lnTo>
                    <a:pt x="2788" y="6970"/>
                  </a:lnTo>
                  <a:lnTo>
                    <a:pt x="2752" y="7116"/>
                  </a:lnTo>
                  <a:lnTo>
                    <a:pt x="2715" y="7153"/>
                  </a:lnTo>
                  <a:lnTo>
                    <a:pt x="2605" y="7226"/>
                  </a:lnTo>
                  <a:lnTo>
                    <a:pt x="2458" y="7336"/>
                  </a:lnTo>
                  <a:lnTo>
                    <a:pt x="2165" y="7116"/>
                  </a:lnTo>
                  <a:lnTo>
                    <a:pt x="2275" y="6970"/>
                  </a:lnTo>
                  <a:lnTo>
                    <a:pt x="2275" y="6896"/>
                  </a:lnTo>
                  <a:lnTo>
                    <a:pt x="2458" y="6860"/>
                  </a:lnTo>
                  <a:lnTo>
                    <a:pt x="2715" y="6860"/>
                  </a:lnTo>
                  <a:lnTo>
                    <a:pt x="2715" y="6823"/>
                  </a:lnTo>
                  <a:lnTo>
                    <a:pt x="2678" y="6786"/>
                  </a:lnTo>
                  <a:lnTo>
                    <a:pt x="2605" y="6713"/>
                  </a:lnTo>
                  <a:close/>
                  <a:moveTo>
                    <a:pt x="8364" y="6529"/>
                  </a:moveTo>
                  <a:lnTo>
                    <a:pt x="8547" y="6566"/>
                  </a:lnTo>
                  <a:lnTo>
                    <a:pt x="8657" y="6603"/>
                  </a:lnTo>
                  <a:lnTo>
                    <a:pt x="8657" y="6713"/>
                  </a:lnTo>
                  <a:lnTo>
                    <a:pt x="8694" y="6860"/>
                  </a:lnTo>
                  <a:lnTo>
                    <a:pt x="8694" y="6970"/>
                  </a:lnTo>
                  <a:lnTo>
                    <a:pt x="8694" y="7116"/>
                  </a:lnTo>
                  <a:lnTo>
                    <a:pt x="8657" y="7226"/>
                  </a:lnTo>
                  <a:lnTo>
                    <a:pt x="8621" y="7336"/>
                  </a:lnTo>
                  <a:lnTo>
                    <a:pt x="8547" y="7446"/>
                  </a:lnTo>
                  <a:lnTo>
                    <a:pt x="8364" y="7446"/>
                  </a:lnTo>
                  <a:lnTo>
                    <a:pt x="8107" y="7520"/>
                  </a:lnTo>
                  <a:lnTo>
                    <a:pt x="7850" y="7593"/>
                  </a:lnTo>
                  <a:lnTo>
                    <a:pt x="7704" y="7483"/>
                  </a:lnTo>
                  <a:lnTo>
                    <a:pt x="7630" y="7336"/>
                  </a:lnTo>
                  <a:lnTo>
                    <a:pt x="7557" y="7190"/>
                  </a:lnTo>
                  <a:lnTo>
                    <a:pt x="7594" y="7006"/>
                  </a:lnTo>
                  <a:lnTo>
                    <a:pt x="7667" y="6750"/>
                  </a:lnTo>
                  <a:lnTo>
                    <a:pt x="7777" y="6750"/>
                  </a:lnTo>
                  <a:lnTo>
                    <a:pt x="7850" y="6786"/>
                  </a:lnTo>
                  <a:lnTo>
                    <a:pt x="7924" y="6750"/>
                  </a:lnTo>
                  <a:lnTo>
                    <a:pt x="7960" y="6713"/>
                  </a:lnTo>
                  <a:lnTo>
                    <a:pt x="8071" y="6566"/>
                  </a:lnTo>
                  <a:lnTo>
                    <a:pt x="8364" y="6529"/>
                  </a:lnTo>
                  <a:close/>
                  <a:moveTo>
                    <a:pt x="3155" y="3191"/>
                  </a:moveTo>
                  <a:lnTo>
                    <a:pt x="3595" y="3228"/>
                  </a:lnTo>
                  <a:lnTo>
                    <a:pt x="4036" y="3301"/>
                  </a:lnTo>
                  <a:lnTo>
                    <a:pt x="4439" y="3412"/>
                  </a:lnTo>
                  <a:lnTo>
                    <a:pt x="4879" y="3522"/>
                  </a:lnTo>
                  <a:lnTo>
                    <a:pt x="4843" y="4072"/>
                  </a:lnTo>
                  <a:lnTo>
                    <a:pt x="4843" y="4659"/>
                  </a:lnTo>
                  <a:lnTo>
                    <a:pt x="4879" y="5282"/>
                  </a:lnTo>
                  <a:lnTo>
                    <a:pt x="4989" y="6529"/>
                  </a:lnTo>
                  <a:lnTo>
                    <a:pt x="4182" y="7263"/>
                  </a:lnTo>
                  <a:lnTo>
                    <a:pt x="3779" y="7630"/>
                  </a:lnTo>
                  <a:lnTo>
                    <a:pt x="3375" y="8033"/>
                  </a:lnTo>
                  <a:lnTo>
                    <a:pt x="3265" y="7960"/>
                  </a:lnTo>
                  <a:lnTo>
                    <a:pt x="2898" y="7667"/>
                  </a:lnTo>
                  <a:lnTo>
                    <a:pt x="3008" y="7520"/>
                  </a:lnTo>
                  <a:lnTo>
                    <a:pt x="3119" y="7410"/>
                  </a:lnTo>
                  <a:lnTo>
                    <a:pt x="3155" y="7336"/>
                  </a:lnTo>
                  <a:lnTo>
                    <a:pt x="3192" y="7300"/>
                  </a:lnTo>
                  <a:lnTo>
                    <a:pt x="3192" y="7153"/>
                  </a:lnTo>
                  <a:lnTo>
                    <a:pt x="3229" y="6933"/>
                  </a:lnTo>
                  <a:lnTo>
                    <a:pt x="3192" y="6823"/>
                  </a:lnTo>
                  <a:lnTo>
                    <a:pt x="3155" y="6676"/>
                  </a:lnTo>
                  <a:lnTo>
                    <a:pt x="3119" y="6566"/>
                  </a:lnTo>
                  <a:lnTo>
                    <a:pt x="3045" y="6456"/>
                  </a:lnTo>
                  <a:lnTo>
                    <a:pt x="2972" y="6383"/>
                  </a:lnTo>
                  <a:lnTo>
                    <a:pt x="2862" y="6309"/>
                  </a:lnTo>
                  <a:lnTo>
                    <a:pt x="2752" y="6273"/>
                  </a:lnTo>
                  <a:lnTo>
                    <a:pt x="2605" y="6236"/>
                  </a:lnTo>
                  <a:lnTo>
                    <a:pt x="2495" y="6236"/>
                  </a:lnTo>
                  <a:lnTo>
                    <a:pt x="2348" y="6273"/>
                  </a:lnTo>
                  <a:lnTo>
                    <a:pt x="2128" y="6383"/>
                  </a:lnTo>
                  <a:lnTo>
                    <a:pt x="1908" y="6529"/>
                  </a:lnTo>
                  <a:lnTo>
                    <a:pt x="1761" y="6713"/>
                  </a:lnTo>
                  <a:lnTo>
                    <a:pt x="1321" y="6309"/>
                  </a:lnTo>
                  <a:lnTo>
                    <a:pt x="954" y="5833"/>
                  </a:lnTo>
                  <a:lnTo>
                    <a:pt x="734" y="5502"/>
                  </a:lnTo>
                  <a:lnTo>
                    <a:pt x="624" y="5172"/>
                  </a:lnTo>
                  <a:lnTo>
                    <a:pt x="551" y="4805"/>
                  </a:lnTo>
                  <a:lnTo>
                    <a:pt x="514" y="4439"/>
                  </a:lnTo>
                  <a:lnTo>
                    <a:pt x="551" y="4255"/>
                  </a:lnTo>
                  <a:lnTo>
                    <a:pt x="624" y="4072"/>
                  </a:lnTo>
                  <a:lnTo>
                    <a:pt x="734" y="3925"/>
                  </a:lnTo>
                  <a:lnTo>
                    <a:pt x="844" y="3778"/>
                  </a:lnTo>
                  <a:lnTo>
                    <a:pt x="991" y="3668"/>
                  </a:lnTo>
                  <a:lnTo>
                    <a:pt x="1174" y="3558"/>
                  </a:lnTo>
                  <a:lnTo>
                    <a:pt x="1541" y="3412"/>
                  </a:lnTo>
                  <a:lnTo>
                    <a:pt x="1908" y="3265"/>
                  </a:lnTo>
                  <a:lnTo>
                    <a:pt x="2312" y="3191"/>
                  </a:lnTo>
                  <a:close/>
                  <a:moveTo>
                    <a:pt x="11005" y="6199"/>
                  </a:moveTo>
                  <a:lnTo>
                    <a:pt x="12289" y="6896"/>
                  </a:lnTo>
                  <a:lnTo>
                    <a:pt x="11885" y="7483"/>
                  </a:lnTo>
                  <a:lnTo>
                    <a:pt x="11482" y="8033"/>
                  </a:lnTo>
                  <a:lnTo>
                    <a:pt x="11335" y="7410"/>
                  </a:lnTo>
                  <a:lnTo>
                    <a:pt x="11188" y="6750"/>
                  </a:lnTo>
                  <a:lnTo>
                    <a:pt x="11005" y="6199"/>
                  </a:lnTo>
                  <a:close/>
                  <a:moveTo>
                    <a:pt x="7264" y="8180"/>
                  </a:moveTo>
                  <a:lnTo>
                    <a:pt x="7410" y="8253"/>
                  </a:lnTo>
                  <a:lnTo>
                    <a:pt x="7594" y="8290"/>
                  </a:lnTo>
                  <a:lnTo>
                    <a:pt x="7960" y="8290"/>
                  </a:lnTo>
                  <a:lnTo>
                    <a:pt x="7704" y="8327"/>
                  </a:lnTo>
                  <a:lnTo>
                    <a:pt x="7557" y="8327"/>
                  </a:lnTo>
                  <a:lnTo>
                    <a:pt x="7447" y="8290"/>
                  </a:lnTo>
                  <a:lnTo>
                    <a:pt x="7337" y="8253"/>
                  </a:lnTo>
                  <a:lnTo>
                    <a:pt x="7264" y="8180"/>
                  </a:lnTo>
                  <a:close/>
                  <a:moveTo>
                    <a:pt x="8181" y="5979"/>
                  </a:moveTo>
                  <a:lnTo>
                    <a:pt x="7997" y="6016"/>
                  </a:lnTo>
                  <a:lnTo>
                    <a:pt x="7814" y="6089"/>
                  </a:lnTo>
                  <a:lnTo>
                    <a:pt x="7667" y="6236"/>
                  </a:lnTo>
                  <a:lnTo>
                    <a:pt x="7410" y="6346"/>
                  </a:lnTo>
                  <a:lnTo>
                    <a:pt x="7190" y="6529"/>
                  </a:lnTo>
                  <a:lnTo>
                    <a:pt x="6970" y="6713"/>
                  </a:lnTo>
                  <a:lnTo>
                    <a:pt x="6787" y="6933"/>
                  </a:lnTo>
                  <a:lnTo>
                    <a:pt x="6677" y="7080"/>
                  </a:lnTo>
                  <a:lnTo>
                    <a:pt x="6640" y="7263"/>
                  </a:lnTo>
                  <a:lnTo>
                    <a:pt x="6567" y="7410"/>
                  </a:lnTo>
                  <a:lnTo>
                    <a:pt x="6567" y="7593"/>
                  </a:lnTo>
                  <a:lnTo>
                    <a:pt x="6567" y="7923"/>
                  </a:lnTo>
                  <a:lnTo>
                    <a:pt x="6677" y="8253"/>
                  </a:lnTo>
                  <a:lnTo>
                    <a:pt x="6787" y="8437"/>
                  </a:lnTo>
                  <a:lnTo>
                    <a:pt x="6897" y="8584"/>
                  </a:lnTo>
                  <a:lnTo>
                    <a:pt x="7043" y="8694"/>
                  </a:lnTo>
                  <a:lnTo>
                    <a:pt x="7190" y="8767"/>
                  </a:lnTo>
                  <a:lnTo>
                    <a:pt x="7374" y="8804"/>
                  </a:lnTo>
                  <a:lnTo>
                    <a:pt x="7557" y="8840"/>
                  </a:lnTo>
                  <a:lnTo>
                    <a:pt x="7924" y="8840"/>
                  </a:lnTo>
                  <a:lnTo>
                    <a:pt x="8254" y="8767"/>
                  </a:lnTo>
                  <a:lnTo>
                    <a:pt x="8584" y="8620"/>
                  </a:lnTo>
                  <a:lnTo>
                    <a:pt x="8914" y="8364"/>
                  </a:lnTo>
                  <a:lnTo>
                    <a:pt x="9208" y="8070"/>
                  </a:lnTo>
                  <a:lnTo>
                    <a:pt x="9464" y="7740"/>
                  </a:lnTo>
                  <a:lnTo>
                    <a:pt x="9538" y="7593"/>
                  </a:lnTo>
                  <a:lnTo>
                    <a:pt x="9611" y="7410"/>
                  </a:lnTo>
                  <a:lnTo>
                    <a:pt x="9648" y="7226"/>
                  </a:lnTo>
                  <a:lnTo>
                    <a:pt x="9648" y="7043"/>
                  </a:lnTo>
                  <a:lnTo>
                    <a:pt x="9648" y="6860"/>
                  </a:lnTo>
                  <a:lnTo>
                    <a:pt x="9574" y="6713"/>
                  </a:lnTo>
                  <a:lnTo>
                    <a:pt x="9464" y="6529"/>
                  </a:lnTo>
                  <a:lnTo>
                    <a:pt x="9354" y="6419"/>
                  </a:lnTo>
                  <a:lnTo>
                    <a:pt x="9208" y="6273"/>
                  </a:lnTo>
                  <a:lnTo>
                    <a:pt x="9061" y="6199"/>
                  </a:lnTo>
                  <a:lnTo>
                    <a:pt x="8731" y="6053"/>
                  </a:lnTo>
                  <a:lnTo>
                    <a:pt x="8364" y="5979"/>
                  </a:lnTo>
                  <a:close/>
                  <a:moveTo>
                    <a:pt x="5063" y="7080"/>
                  </a:moveTo>
                  <a:lnTo>
                    <a:pt x="5246" y="8180"/>
                  </a:lnTo>
                  <a:lnTo>
                    <a:pt x="5466" y="9281"/>
                  </a:lnTo>
                  <a:lnTo>
                    <a:pt x="4622" y="8804"/>
                  </a:lnTo>
                  <a:lnTo>
                    <a:pt x="3779" y="8290"/>
                  </a:lnTo>
                  <a:lnTo>
                    <a:pt x="4439" y="7667"/>
                  </a:lnTo>
                  <a:lnTo>
                    <a:pt x="5063" y="7080"/>
                  </a:lnTo>
                  <a:close/>
                  <a:moveTo>
                    <a:pt x="7887" y="4732"/>
                  </a:moveTo>
                  <a:lnTo>
                    <a:pt x="9171" y="5282"/>
                  </a:lnTo>
                  <a:lnTo>
                    <a:pt x="10381" y="5869"/>
                  </a:lnTo>
                  <a:lnTo>
                    <a:pt x="10602" y="6529"/>
                  </a:lnTo>
                  <a:lnTo>
                    <a:pt x="10785" y="7190"/>
                  </a:lnTo>
                  <a:lnTo>
                    <a:pt x="10932" y="7850"/>
                  </a:lnTo>
                  <a:lnTo>
                    <a:pt x="11078" y="8547"/>
                  </a:lnTo>
                  <a:lnTo>
                    <a:pt x="10565" y="9097"/>
                  </a:lnTo>
                  <a:lnTo>
                    <a:pt x="10015" y="9647"/>
                  </a:lnTo>
                  <a:lnTo>
                    <a:pt x="9428" y="10161"/>
                  </a:lnTo>
                  <a:lnTo>
                    <a:pt x="8841" y="10674"/>
                  </a:lnTo>
                  <a:lnTo>
                    <a:pt x="8107" y="10418"/>
                  </a:lnTo>
                  <a:lnTo>
                    <a:pt x="7374" y="10161"/>
                  </a:lnTo>
                  <a:lnTo>
                    <a:pt x="6677" y="9867"/>
                  </a:lnTo>
                  <a:lnTo>
                    <a:pt x="5980" y="9537"/>
                  </a:lnTo>
                  <a:lnTo>
                    <a:pt x="5723" y="8143"/>
                  </a:lnTo>
                  <a:lnTo>
                    <a:pt x="5466" y="6713"/>
                  </a:lnTo>
                  <a:lnTo>
                    <a:pt x="6677" y="5722"/>
                  </a:lnTo>
                  <a:lnTo>
                    <a:pt x="7887" y="4732"/>
                  </a:lnTo>
                  <a:close/>
                  <a:moveTo>
                    <a:pt x="11152" y="9171"/>
                  </a:moveTo>
                  <a:lnTo>
                    <a:pt x="11225" y="10161"/>
                  </a:lnTo>
                  <a:lnTo>
                    <a:pt x="11225" y="11188"/>
                  </a:lnTo>
                  <a:lnTo>
                    <a:pt x="11225" y="11225"/>
                  </a:lnTo>
                  <a:lnTo>
                    <a:pt x="10308" y="11041"/>
                  </a:lnTo>
                  <a:lnTo>
                    <a:pt x="9391" y="10821"/>
                  </a:lnTo>
                  <a:lnTo>
                    <a:pt x="10015" y="10308"/>
                  </a:lnTo>
                  <a:lnTo>
                    <a:pt x="10565" y="9794"/>
                  </a:lnTo>
                  <a:lnTo>
                    <a:pt x="11152" y="9171"/>
                  </a:lnTo>
                  <a:close/>
                  <a:moveTo>
                    <a:pt x="12729" y="7153"/>
                  </a:moveTo>
                  <a:lnTo>
                    <a:pt x="13243" y="7483"/>
                  </a:lnTo>
                  <a:lnTo>
                    <a:pt x="13756" y="7813"/>
                  </a:lnTo>
                  <a:lnTo>
                    <a:pt x="14233" y="8180"/>
                  </a:lnTo>
                  <a:lnTo>
                    <a:pt x="14673" y="8584"/>
                  </a:lnTo>
                  <a:lnTo>
                    <a:pt x="15113" y="9024"/>
                  </a:lnTo>
                  <a:lnTo>
                    <a:pt x="15480" y="9464"/>
                  </a:lnTo>
                  <a:lnTo>
                    <a:pt x="15810" y="9941"/>
                  </a:lnTo>
                  <a:lnTo>
                    <a:pt x="16067" y="10454"/>
                  </a:lnTo>
                  <a:lnTo>
                    <a:pt x="16251" y="11005"/>
                  </a:lnTo>
                  <a:lnTo>
                    <a:pt x="16177" y="11041"/>
                  </a:lnTo>
                  <a:lnTo>
                    <a:pt x="15957" y="11188"/>
                  </a:lnTo>
                  <a:lnTo>
                    <a:pt x="15700" y="11298"/>
                  </a:lnTo>
                  <a:lnTo>
                    <a:pt x="15444" y="11371"/>
                  </a:lnTo>
                  <a:lnTo>
                    <a:pt x="15187" y="11445"/>
                  </a:lnTo>
                  <a:lnTo>
                    <a:pt x="15113" y="11371"/>
                  </a:lnTo>
                  <a:lnTo>
                    <a:pt x="15077" y="11408"/>
                  </a:lnTo>
                  <a:lnTo>
                    <a:pt x="14233" y="11445"/>
                  </a:lnTo>
                  <a:lnTo>
                    <a:pt x="13389" y="11408"/>
                  </a:lnTo>
                  <a:lnTo>
                    <a:pt x="12582" y="11371"/>
                  </a:lnTo>
                  <a:lnTo>
                    <a:pt x="11739" y="11298"/>
                  </a:lnTo>
                  <a:lnTo>
                    <a:pt x="11702" y="10198"/>
                  </a:lnTo>
                  <a:lnTo>
                    <a:pt x="11665" y="9464"/>
                  </a:lnTo>
                  <a:lnTo>
                    <a:pt x="11592" y="8694"/>
                  </a:lnTo>
                  <a:lnTo>
                    <a:pt x="12179" y="7923"/>
                  </a:lnTo>
                  <a:lnTo>
                    <a:pt x="12729" y="7153"/>
                  </a:lnTo>
                  <a:close/>
                  <a:moveTo>
                    <a:pt x="6126" y="10161"/>
                  </a:moveTo>
                  <a:lnTo>
                    <a:pt x="6787" y="10454"/>
                  </a:lnTo>
                  <a:lnTo>
                    <a:pt x="7447" y="10711"/>
                  </a:lnTo>
                  <a:lnTo>
                    <a:pt x="8327" y="11005"/>
                  </a:lnTo>
                  <a:lnTo>
                    <a:pt x="7557" y="11555"/>
                  </a:lnTo>
                  <a:lnTo>
                    <a:pt x="6713" y="11995"/>
                  </a:lnTo>
                  <a:lnTo>
                    <a:pt x="6603" y="12068"/>
                  </a:lnTo>
                  <a:lnTo>
                    <a:pt x="6346" y="11078"/>
                  </a:lnTo>
                  <a:lnTo>
                    <a:pt x="6126" y="10161"/>
                  </a:lnTo>
                  <a:close/>
                  <a:moveTo>
                    <a:pt x="3449" y="8657"/>
                  </a:moveTo>
                  <a:lnTo>
                    <a:pt x="3889" y="8950"/>
                  </a:lnTo>
                  <a:lnTo>
                    <a:pt x="4733" y="9427"/>
                  </a:lnTo>
                  <a:lnTo>
                    <a:pt x="5613" y="9904"/>
                  </a:lnTo>
                  <a:lnTo>
                    <a:pt x="5870" y="11078"/>
                  </a:lnTo>
                  <a:lnTo>
                    <a:pt x="6016" y="11665"/>
                  </a:lnTo>
                  <a:lnTo>
                    <a:pt x="6200" y="12288"/>
                  </a:lnTo>
                  <a:lnTo>
                    <a:pt x="5686" y="12509"/>
                  </a:lnTo>
                  <a:lnTo>
                    <a:pt x="5136" y="12729"/>
                  </a:lnTo>
                  <a:lnTo>
                    <a:pt x="4622" y="12875"/>
                  </a:lnTo>
                  <a:lnTo>
                    <a:pt x="4072" y="12985"/>
                  </a:lnTo>
                  <a:lnTo>
                    <a:pt x="3705" y="12985"/>
                  </a:lnTo>
                  <a:lnTo>
                    <a:pt x="3375" y="12949"/>
                  </a:lnTo>
                  <a:lnTo>
                    <a:pt x="3045" y="12875"/>
                  </a:lnTo>
                  <a:lnTo>
                    <a:pt x="2715" y="12692"/>
                  </a:lnTo>
                  <a:lnTo>
                    <a:pt x="2568" y="12582"/>
                  </a:lnTo>
                  <a:lnTo>
                    <a:pt x="2458" y="12435"/>
                  </a:lnTo>
                  <a:lnTo>
                    <a:pt x="2348" y="12288"/>
                  </a:lnTo>
                  <a:lnTo>
                    <a:pt x="2275" y="12105"/>
                  </a:lnTo>
                  <a:lnTo>
                    <a:pt x="2165" y="11775"/>
                  </a:lnTo>
                  <a:lnTo>
                    <a:pt x="2165" y="11371"/>
                  </a:lnTo>
                  <a:lnTo>
                    <a:pt x="2201" y="11005"/>
                  </a:lnTo>
                  <a:lnTo>
                    <a:pt x="2275" y="10638"/>
                  </a:lnTo>
                  <a:lnTo>
                    <a:pt x="2385" y="10271"/>
                  </a:lnTo>
                  <a:lnTo>
                    <a:pt x="2532" y="9941"/>
                  </a:lnTo>
                  <a:lnTo>
                    <a:pt x="2715" y="9574"/>
                  </a:lnTo>
                  <a:lnTo>
                    <a:pt x="2935" y="9281"/>
                  </a:lnTo>
                  <a:lnTo>
                    <a:pt x="3192" y="8950"/>
                  </a:lnTo>
                  <a:lnTo>
                    <a:pt x="3449" y="8657"/>
                  </a:lnTo>
                  <a:close/>
                  <a:moveTo>
                    <a:pt x="8291" y="14049"/>
                  </a:moveTo>
                  <a:lnTo>
                    <a:pt x="8401" y="14086"/>
                  </a:lnTo>
                  <a:lnTo>
                    <a:pt x="8401" y="14196"/>
                  </a:lnTo>
                  <a:lnTo>
                    <a:pt x="8401" y="14343"/>
                  </a:lnTo>
                  <a:lnTo>
                    <a:pt x="8364" y="14489"/>
                  </a:lnTo>
                  <a:lnTo>
                    <a:pt x="8291" y="14599"/>
                  </a:lnTo>
                  <a:lnTo>
                    <a:pt x="8181" y="14673"/>
                  </a:lnTo>
                  <a:lnTo>
                    <a:pt x="7960" y="14489"/>
                  </a:lnTo>
                  <a:lnTo>
                    <a:pt x="7777" y="14306"/>
                  </a:lnTo>
                  <a:lnTo>
                    <a:pt x="7850" y="14159"/>
                  </a:lnTo>
                  <a:lnTo>
                    <a:pt x="7997" y="14086"/>
                  </a:lnTo>
                  <a:lnTo>
                    <a:pt x="8144" y="14049"/>
                  </a:lnTo>
                  <a:close/>
                  <a:moveTo>
                    <a:pt x="8914" y="11188"/>
                  </a:moveTo>
                  <a:lnTo>
                    <a:pt x="10051" y="11481"/>
                  </a:lnTo>
                  <a:lnTo>
                    <a:pt x="11225" y="11702"/>
                  </a:lnTo>
                  <a:lnTo>
                    <a:pt x="11188" y="12288"/>
                  </a:lnTo>
                  <a:lnTo>
                    <a:pt x="11115" y="12839"/>
                  </a:lnTo>
                  <a:lnTo>
                    <a:pt x="10968" y="13426"/>
                  </a:lnTo>
                  <a:lnTo>
                    <a:pt x="10822" y="13976"/>
                  </a:lnTo>
                  <a:lnTo>
                    <a:pt x="10638" y="14269"/>
                  </a:lnTo>
                  <a:lnTo>
                    <a:pt x="10455" y="14563"/>
                  </a:lnTo>
                  <a:lnTo>
                    <a:pt x="10198" y="14819"/>
                  </a:lnTo>
                  <a:lnTo>
                    <a:pt x="9905" y="15003"/>
                  </a:lnTo>
                  <a:lnTo>
                    <a:pt x="9648" y="15113"/>
                  </a:lnTo>
                  <a:lnTo>
                    <a:pt x="9391" y="15150"/>
                  </a:lnTo>
                  <a:lnTo>
                    <a:pt x="9098" y="15113"/>
                  </a:lnTo>
                  <a:lnTo>
                    <a:pt x="8841" y="15040"/>
                  </a:lnTo>
                  <a:lnTo>
                    <a:pt x="8951" y="14856"/>
                  </a:lnTo>
                  <a:lnTo>
                    <a:pt x="8988" y="14673"/>
                  </a:lnTo>
                  <a:lnTo>
                    <a:pt x="9061" y="14453"/>
                  </a:lnTo>
                  <a:lnTo>
                    <a:pt x="9061" y="14269"/>
                  </a:lnTo>
                  <a:lnTo>
                    <a:pt x="9024" y="14086"/>
                  </a:lnTo>
                  <a:lnTo>
                    <a:pt x="8951" y="13976"/>
                  </a:lnTo>
                  <a:lnTo>
                    <a:pt x="8841" y="13829"/>
                  </a:lnTo>
                  <a:lnTo>
                    <a:pt x="8731" y="13756"/>
                  </a:lnTo>
                  <a:lnTo>
                    <a:pt x="8547" y="13646"/>
                  </a:lnTo>
                  <a:lnTo>
                    <a:pt x="8401" y="13609"/>
                  </a:lnTo>
                  <a:lnTo>
                    <a:pt x="8254" y="13572"/>
                  </a:lnTo>
                  <a:lnTo>
                    <a:pt x="8071" y="13572"/>
                  </a:lnTo>
                  <a:lnTo>
                    <a:pt x="7887" y="13609"/>
                  </a:lnTo>
                  <a:lnTo>
                    <a:pt x="7740" y="13682"/>
                  </a:lnTo>
                  <a:lnTo>
                    <a:pt x="7594" y="13792"/>
                  </a:lnTo>
                  <a:lnTo>
                    <a:pt x="7447" y="13902"/>
                  </a:lnTo>
                  <a:lnTo>
                    <a:pt x="7264" y="13609"/>
                  </a:lnTo>
                  <a:lnTo>
                    <a:pt x="7080" y="13242"/>
                  </a:lnTo>
                  <a:lnTo>
                    <a:pt x="6897" y="12912"/>
                  </a:lnTo>
                  <a:lnTo>
                    <a:pt x="6750" y="12545"/>
                  </a:lnTo>
                  <a:lnTo>
                    <a:pt x="7814" y="11958"/>
                  </a:lnTo>
                  <a:lnTo>
                    <a:pt x="8364" y="11591"/>
                  </a:lnTo>
                  <a:lnTo>
                    <a:pt x="8914" y="11188"/>
                  </a:lnTo>
                  <a:close/>
                  <a:moveTo>
                    <a:pt x="6493" y="0"/>
                  </a:moveTo>
                  <a:lnTo>
                    <a:pt x="6163" y="294"/>
                  </a:lnTo>
                  <a:lnTo>
                    <a:pt x="5870" y="624"/>
                  </a:lnTo>
                  <a:lnTo>
                    <a:pt x="5613" y="991"/>
                  </a:lnTo>
                  <a:lnTo>
                    <a:pt x="5429" y="1394"/>
                  </a:lnTo>
                  <a:lnTo>
                    <a:pt x="5246" y="1798"/>
                  </a:lnTo>
                  <a:lnTo>
                    <a:pt x="5099" y="2201"/>
                  </a:lnTo>
                  <a:lnTo>
                    <a:pt x="5026" y="2641"/>
                  </a:lnTo>
                  <a:lnTo>
                    <a:pt x="4953" y="3081"/>
                  </a:lnTo>
                  <a:lnTo>
                    <a:pt x="4219" y="2898"/>
                  </a:lnTo>
                  <a:lnTo>
                    <a:pt x="3485" y="2788"/>
                  </a:lnTo>
                  <a:lnTo>
                    <a:pt x="2752" y="2715"/>
                  </a:lnTo>
                  <a:lnTo>
                    <a:pt x="2385" y="2751"/>
                  </a:lnTo>
                  <a:lnTo>
                    <a:pt x="2055" y="2788"/>
                  </a:lnTo>
                  <a:lnTo>
                    <a:pt x="1725" y="2825"/>
                  </a:lnTo>
                  <a:lnTo>
                    <a:pt x="1394" y="2898"/>
                  </a:lnTo>
                  <a:lnTo>
                    <a:pt x="1101" y="3045"/>
                  </a:lnTo>
                  <a:lnTo>
                    <a:pt x="808" y="3191"/>
                  </a:lnTo>
                  <a:lnTo>
                    <a:pt x="551" y="3338"/>
                  </a:lnTo>
                  <a:lnTo>
                    <a:pt x="367" y="3558"/>
                  </a:lnTo>
                  <a:lnTo>
                    <a:pt x="184" y="3815"/>
                  </a:lnTo>
                  <a:lnTo>
                    <a:pt x="74" y="4108"/>
                  </a:lnTo>
                  <a:lnTo>
                    <a:pt x="1" y="4402"/>
                  </a:lnTo>
                  <a:lnTo>
                    <a:pt x="1" y="4732"/>
                  </a:lnTo>
                  <a:lnTo>
                    <a:pt x="37" y="5026"/>
                  </a:lnTo>
                  <a:lnTo>
                    <a:pt x="147" y="5356"/>
                  </a:lnTo>
                  <a:lnTo>
                    <a:pt x="257" y="5649"/>
                  </a:lnTo>
                  <a:lnTo>
                    <a:pt x="441" y="5943"/>
                  </a:lnTo>
                  <a:lnTo>
                    <a:pt x="624" y="6236"/>
                  </a:lnTo>
                  <a:lnTo>
                    <a:pt x="844" y="6493"/>
                  </a:lnTo>
                  <a:lnTo>
                    <a:pt x="1211" y="6860"/>
                  </a:lnTo>
                  <a:lnTo>
                    <a:pt x="1615" y="7263"/>
                  </a:lnTo>
                  <a:lnTo>
                    <a:pt x="1615" y="7300"/>
                  </a:lnTo>
                  <a:lnTo>
                    <a:pt x="1615" y="7520"/>
                  </a:lnTo>
                  <a:lnTo>
                    <a:pt x="1688" y="7777"/>
                  </a:lnTo>
                  <a:lnTo>
                    <a:pt x="1725" y="7887"/>
                  </a:lnTo>
                  <a:lnTo>
                    <a:pt x="1835" y="7960"/>
                  </a:lnTo>
                  <a:lnTo>
                    <a:pt x="1908" y="8033"/>
                  </a:lnTo>
                  <a:lnTo>
                    <a:pt x="2055" y="8070"/>
                  </a:lnTo>
                  <a:lnTo>
                    <a:pt x="2165" y="8107"/>
                  </a:lnTo>
                  <a:lnTo>
                    <a:pt x="2275" y="8070"/>
                  </a:lnTo>
                  <a:lnTo>
                    <a:pt x="2532" y="7997"/>
                  </a:lnTo>
                  <a:lnTo>
                    <a:pt x="3045" y="8400"/>
                  </a:lnTo>
                  <a:lnTo>
                    <a:pt x="2642" y="8914"/>
                  </a:lnTo>
                  <a:lnTo>
                    <a:pt x="2312" y="9464"/>
                  </a:lnTo>
                  <a:lnTo>
                    <a:pt x="2018" y="10051"/>
                  </a:lnTo>
                  <a:lnTo>
                    <a:pt x="1871" y="10344"/>
                  </a:lnTo>
                  <a:lnTo>
                    <a:pt x="1798" y="10674"/>
                  </a:lnTo>
                  <a:lnTo>
                    <a:pt x="1725" y="10968"/>
                  </a:lnTo>
                  <a:lnTo>
                    <a:pt x="1688" y="11261"/>
                  </a:lnTo>
                  <a:lnTo>
                    <a:pt x="1688" y="11555"/>
                  </a:lnTo>
                  <a:lnTo>
                    <a:pt x="1725" y="11885"/>
                  </a:lnTo>
                  <a:lnTo>
                    <a:pt x="1798" y="12142"/>
                  </a:lnTo>
                  <a:lnTo>
                    <a:pt x="1908" y="12435"/>
                  </a:lnTo>
                  <a:lnTo>
                    <a:pt x="2055" y="12692"/>
                  </a:lnTo>
                  <a:lnTo>
                    <a:pt x="2238" y="12912"/>
                  </a:lnTo>
                  <a:lnTo>
                    <a:pt x="2495" y="13132"/>
                  </a:lnTo>
                  <a:lnTo>
                    <a:pt x="2788" y="13279"/>
                  </a:lnTo>
                  <a:lnTo>
                    <a:pt x="3045" y="13389"/>
                  </a:lnTo>
                  <a:lnTo>
                    <a:pt x="3375" y="13426"/>
                  </a:lnTo>
                  <a:lnTo>
                    <a:pt x="3669" y="13462"/>
                  </a:lnTo>
                  <a:lnTo>
                    <a:pt x="3999" y="13462"/>
                  </a:lnTo>
                  <a:lnTo>
                    <a:pt x="4292" y="13426"/>
                  </a:lnTo>
                  <a:lnTo>
                    <a:pt x="4586" y="13389"/>
                  </a:lnTo>
                  <a:lnTo>
                    <a:pt x="5026" y="13242"/>
                  </a:lnTo>
                  <a:lnTo>
                    <a:pt x="5503" y="13095"/>
                  </a:lnTo>
                  <a:lnTo>
                    <a:pt x="5906" y="12949"/>
                  </a:lnTo>
                  <a:lnTo>
                    <a:pt x="6346" y="12729"/>
                  </a:lnTo>
                  <a:lnTo>
                    <a:pt x="6530" y="13169"/>
                  </a:lnTo>
                  <a:lnTo>
                    <a:pt x="6713" y="13572"/>
                  </a:lnTo>
                  <a:lnTo>
                    <a:pt x="6970" y="13976"/>
                  </a:lnTo>
                  <a:lnTo>
                    <a:pt x="7227" y="14343"/>
                  </a:lnTo>
                  <a:lnTo>
                    <a:pt x="7153" y="14526"/>
                  </a:lnTo>
                  <a:lnTo>
                    <a:pt x="7117" y="14709"/>
                  </a:lnTo>
                  <a:lnTo>
                    <a:pt x="7153" y="14893"/>
                  </a:lnTo>
                  <a:lnTo>
                    <a:pt x="7227" y="15076"/>
                  </a:lnTo>
                  <a:lnTo>
                    <a:pt x="7337" y="15223"/>
                  </a:lnTo>
                  <a:lnTo>
                    <a:pt x="7484" y="15333"/>
                  </a:lnTo>
                  <a:lnTo>
                    <a:pt x="7630" y="15406"/>
                  </a:lnTo>
                  <a:lnTo>
                    <a:pt x="7777" y="15480"/>
                  </a:lnTo>
                  <a:lnTo>
                    <a:pt x="7924" y="15516"/>
                  </a:lnTo>
                  <a:lnTo>
                    <a:pt x="8107" y="15516"/>
                  </a:lnTo>
                  <a:lnTo>
                    <a:pt x="8254" y="15480"/>
                  </a:lnTo>
                  <a:lnTo>
                    <a:pt x="8437" y="15406"/>
                  </a:lnTo>
                  <a:lnTo>
                    <a:pt x="8474" y="15406"/>
                  </a:lnTo>
                  <a:lnTo>
                    <a:pt x="8804" y="15516"/>
                  </a:lnTo>
                  <a:lnTo>
                    <a:pt x="9171" y="15590"/>
                  </a:lnTo>
                  <a:lnTo>
                    <a:pt x="9501" y="15590"/>
                  </a:lnTo>
                  <a:lnTo>
                    <a:pt x="9868" y="15516"/>
                  </a:lnTo>
                  <a:lnTo>
                    <a:pt x="10161" y="15406"/>
                  </a:lnTo>
                  <a:lnTo>
                    <a:pt x="10418" y="15260"/>
                  </a:lnTo>
                  <a:lnTo>
                    <a:pt x="10675" y="15040"/>
                  </a:lnTo>
                  <a:lnTo>
                    <a:pt x="10858" y="14819"/>
                  </a:lnTo>
                  <a:lnTo>
                    <a:pt x="11042" y="14563"/>
                  </a:lnTo>
                  <a:lnTo>
                    <a:pt x="11188" y="14269"/>
                  </a:lnTo>
                  <a:lnTo>
                    <a:pt x="11299" y="13976"/>
                  </a:lnTo>
                  <a:lnTo>
                    <a:pt x="11409" y="13682"/>
                  </a:lnTo>
                  <a:lnTo>
                    <a:pt x="11519" y="13242"/>
                  </a:lnTo>
                  <a:lnTo>
                    <a:pt x="11629" y="12765"/>
                  </a:lnTo>
                  <a:lnTo>
                    <a:pt x="11665" y="12252"/>
                  </a:lnTo>
                  <a:lnTo>
                    <a:pt x="11702" y="11775"/>
                  </a:lnTo>
                  <a:lnTo>
                    <a:pt x="12619" y="11848"/>
                  </a:lnTo>
                  <a:lnTo>
                    <a:pt x="13499" y="11922"/>
                  </a:lnTo>
                  <a:lnTo>
                    <a:pt x="14416" y="11922"/>
                  </a:lnTo>
                  <a:lnTo>
                    <a:pt x="15297" y="11885"/>
                  </a:lnTo>
                  <a:lnTo>
                    <a:pt x="15333" y="11848"/>
                  </a:lnTo>
                  <a:lnTo>
                    <a:pt x="15333" y="11775"/>
                  </a:lnTo>
                  <a:lnTo>
                    <a:pt x="15590" y="11702"/>
                  </a:lnTo>
                  <a:lnTo>
                    <a:pt x="15884" y="11628"/>
                  </a:lnTo>
                  <a:lnTo>
                    <a:pt x="16140" y="11481"/>
                  </a:lnTo>
                  <a:lnTo>
                    <a:pt x="16397" y="11335"/>
                  </a:lnTo>
                  <a:lnTo>
                    <a:pt x="16507" y="11335"/>
                  </a:lnTo>
                  <a:lnTo>
                    <a:pt x="16544" y="11298"/>
                  </a:lnTo>
                  <a:lnTo>
                    <a:pt x="16581" y="11225"/>
                  </a:lnTo>
                  <a:lnTo>
                    <a:pt x="16544" y="10931"/>
                  </a:lnTo>
                  <a:lnTo>
                    <a:pt x="16471" y="10638"/>
                  </a:lnTo>
                  <a:lnTo>
                    <a:pt x="16397" y="10344"/>
                  </a:lnTo>
                  <a:lnTo>
                    <a:pt x="16287" y="10088"/>
                  </a:lnTo>
                  <a:lnTo>
                    <a:pt x="15994" y="9537"/>
                  </a:lnTo>
                  <a:lnTo>
                    <a:pt x="15627" y="9060"/>
                  </a:lnTo>
                  <a:lnTo>
                    <a:pt x="15223" y="8584"/>
                  </a:lnTo>
                  <a:lnTo>
                    <a:pt x="14783" y="8143"/>
                  </a:lnTo>
                  <a:lnTo>
                    <a:pt x="14306" y="7740"/>
                  </a:lnTo>
                  <a:lnTo>
                    <a:pt x="13793" y="7336"/>
                  </a:lnTo>
                  <a:lnTo>
                    <a:pt x="12949" y="6786"/>
                  </a:lnTo>
                  <a:lnTo>
                    <a:pt x="13353" y="6053"/>
                  </a:lnTo>
                  <a:lnTo>
                    <a:pt x="13720" y="5319"/>
                  </a:lnTo>
                  <a:lnTo>
                    <a:pt x="14050" y="4549"/>
                  </a:lnTo>
                  <a:lnTo>
                    <a:pt x="14306" y="3778"/>
                  </a:lnTo>
                  <a:lnTo>
                    <a:pt x="14306" y="3632"/>
                  </a:lnTo>
                  <a:lnTo>
                    <a:pt x="14453" y="3522"/>
                  </a:lnTo>
                  <a:lnTo>
                    <a:pt x="14600" y="3375"/>
                  </a:lnTo>
                  <a:lnTo>
                    <a:pt x="14747" y="3155"/>
                  </a:lnTo>
                  <a:lnTo>
                    <a:pt x="14820" y="2935"/>
                  </a:lnTo>
                  <a:lnTo>
                    <a:pt x="14820" y="2678"/>
                  </a:lnTo>
                  <a:lnTo>
                    <a:pt x="14747" y="2421"/>
                  </a:lnTo>
                  <a:lnTo>
                    <a:pt x="14637" y="2238"/>
                  </a:lnTo>
                  <a:lnTo>
                    <a:pt x="14490" y="2054"/>
                  </a:lnTo>
                  <a:lnTo>
                    <a:pt x="14270" y="1944"/>
                  </a:lnTo>
                  <a:lnTo>
                    <a:pt x="14160" y="1908"/>
                  </a:lnTo>
                  <a:lnTo>
                    <a:pt x="14013" y="1908"/>
                  </a:lnTo>
                  <a:lnTo>
                    <a:pt x="13830" y="1944"/>
                  </a:lnTo>
                  <a:lnTo>
                    <a:pt x="13683" y="2018"/>
                  </a:lnTo>
                  <a:lnTo>
                    <a:pt x="13536" y="2091"/>
                  </a:lnTo>
                  <a:lnTo>
                    <a:pt x="13389" y="2201"/>
                  </a:lnTo>
                  <a:lnTo>
                    <a:pt x="12949" y="2128"/>
                  </a:lnTo>
                  <a:lnTo>
                    <a:pt x="12472" y="2164"/>
                  </a:lnTo>
                  <a:lnTo>
                    <a:pt x="12032" y="2201"/>
                  </a:lnTo>
                  <a:lnTo>
                    <a:pt x="11592" y="2274"/>
                  </a:lnTo>
                  <a:lnTo>
                    <a:pt x="11115" y="2421"/>
                  </a:lnTo>
                  <a:lnTo>
                    <a:pt x="10675" y="2568"/>
                  </a:lnTo>
                  <a:lnTo>
                    <a:pt x="10271" y="2751"/>
                  </a:lnTo>
                  <a:lnTo>
                    <a:pt x="9831" y="2971"/>
                  </a:lnTo>
                  <a:lnTo>
                    <a:pt x="9611" y="3081"/>
                  </a:lnTo>
                  <a:lnTo>
                    <a:pt x="9208" y="2421"/>
                  </a:lnTo>
                  <a:lnTo>
                    <a:pt x="8767" y="1761"/>
                  </a:lnTo>
                  <a:lnTo>
                    <a:pt x="8254" y="1137"/>
                  </a:lnTo>
                  <a:lnTo>
                    <a:pt x="7740" y="550"/>
                  </a:lnTo>
                  <a:lnTo>
                    <a:pt x="7630" y="477"/>
                  </a:lnTo>
                  <a:lnTo>
                    <a:pt x="7520" y="477"/>
                  </a:lnTo>
                  <a:lnTo>
                    <a:pt x="7117" y="624"/>
                  </a:lnTo>
                  <a:lnTo>
                    <a:pt x="6713" y="807"/>
                  </a:lnTo>
                  <a:lnTo>
                    <a:pt x="6640" y="844"/>
                  </a:lnTo>
                  <a:lnTo>
                    <a:pt x="6603" y="881"/>
                  </a:lnTo>
                  <a:lnTo>
                    <a:pt x="6640" y="991"/>
                  </a:lnTo>
                  <a:lnTo>
                    <a:pt x="6677" y="1064"/>
                  </a:lnTo>
                  <a:lnTo>
                    <a:pt x="6787" y="1064"/>
                  </a:lnTo>
                  <a:lnTo>
                    <a:pt x="7153" y="1027"/>
                  </a:lnTo>
                  <a:lnTo>
                    <a:pt x="7484" y="991"/>
                  </a:lnTo>
                  <a:lnTo>
                    <a:pt x="7960" y="1541"/>
                  </a:lnTo>
                  <a:lnTo>
                    <a:pt x="8401" y="2091"/>
                  </a:lnTo>
                  <a:lnTo>
                    <a:pt x="8841" y="2715"/>
                  </a:lnTo>
                  <a:lnTo>
                    <a:pt x="9208" y="3301"/>
                  </a:lnTo>
                  <a:lnTo>
                    <a:pt x="8511" y="3742"/>
                  </a:lnTo>
                  <a:lnTo>
                    <a:pt x="7850" y="4219"/>
                  </a:lnTo>
                  <a:lnTo>
                    <a:pt x="6603" y="3668"/>
                  </a:lnTo>
                  <a:lnTo>
                    <a:pt x="5980" y="3412"/>
                  </a:lnTo>
                  <a:lnTo>
                    <a:pt x="5319" y="3191"/>
                  </a:lnTo>
                  <a:lnTo>
                    <a:pt x="5393" y="2788"/>
                  </a:lnTo>
                  <a:lnTo>
                    <a:pt x="5466" y="2384"/>
                  </a:lnTo>
                  <a:lnTo>
                    <a:pt x="5576" y="1981"/>
                  </a:lnTo>
                  <a:lnTo>
                    <a:pt x="5723" y="1577"/>
                  </a:lnTo>
                  <a:lnTo>
                    <a:pt x="5906" y="1211"/>
                  </a:lnTo>
                  <a:lnTo>
                    <a:pt x="6126" y="844"/>
                  </a:lnTo>
                  <a:lnTo>
                    <a:pt x="6383" y="514"/>
                  </a:lnTo>
                  <a:lnTo>
                    <a:pt x="6640" y="184"/>
                  </a:lnTo>
                  <a:lnTo>
                    <a:pt x="6677" y="110"/>
                  </a:lnTo>
                  <a:lnTo>
                    <a:pt x="6677" y="37"/>
                  </a:lnTo>
                  <a:lnTo>
                    <a:pt x="6603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" name="Google Shape;377;p7"/>
            <p:cNvSpPr/>
            <p:nvPr/>
          </p:nvSpPr>
          <p:spPr>
            <a:xfrm>
              <a:off x="6553775" y="1840025"/>
              <a:ext cx="234775" cy="276975"/>
            </a:xfrm>
            <a:custGeom>
              <a:avLst/>
              <a:gdLst/>
              <a:ahLst/>
              <a:cxnLst/>
              <a:rect l="l" t="t" r="r" b="b"/>
              <a:pathLst>
                <a:path w="9391" h="11079" extrusionOk="0">
                  <a:moveTo>
                    <a:pt x="4916" y="441"/>
                  </a:moveTo>
                  <a:lnTo>
                    <a:pt x="5026" y="477"/>
                  </a:lnTo>
                  <a:lnTo>
                    <a:pt x="5099" y="551"/>
                  </a:lnTo>
                  <a:lnTo>
                    <a:pt x="5099" y="771"/>
                  </a:lnTo>
                  <a:lnTo>
                    <a:pt x="5026" y="954"/>
                  </a:lnTo>
                  <a:lnTo>
                    <a:pt x="4953" y="1064"/>
                  </a:lnTo>
                  <a:lnTo>
                    <a:pt x="4842" y="1138"/>
                  </a:lnTo>
                  <a:lnTo>
                    <a:pt x="4732" y="1174"/>
                  </a:lnTo>
                  <a:lnTo>
                    <a:pt x="4622" y="1138"/>
                  </a:lnTo>
                  <a:lnTo>
                    <a:pt x="4366" y="1028"/>
                  </a:lnTo>
                  <a:lnTo>
                    <a:pt x="4439" y="917"/>
                  </a:lnTo>
                  <a:lnTo>
                    <a:pt x="4439" y="771"/>
                  </a:lnTo>
                  <a:lnTo>
                    <a:pt x="4402" y="697"/>
                  </a:lnTo>
                  <a:lnTo>
                    <a:pt x="4366" y="661"/>
                  </a:lnTo>
                  <a:lnTo>
                    <a:pt x="4476" y="551"/>
                  </a:lnTo>
                  <a:lnTo>
                    <a:pt x="4622" y="477"/>
                  </a:lnTo>
                  <a:lnTo>
                    <a:pt x="4769" y="441"/>
                  </a:lnTo>
                  <a:close/>
                  <a:moveTo>
                    <a:pt x="3375" y="6493"/>
                  </a:moveTo>
                  <a:lnTo>
                    <a:pt x="3375" y="6530"/>
                  </a:lnTo>
                  <a:lnTo>
                    <a:pt x="3339" y="6530"/>
                  </a:lnTo>
                  <a:lnTo>
                    <a:pt x="3375" y="6493"/>
                  </a:lnTo>
                  <a:close/>
                  <a:moveTo>
                    <a:pt x="4292" y="6933"/>
                  </a:moveTo>
                  <a:lnTo>
                    <a:pt x="4256" y="7007"/>
                  </a:lnTo>
                  <a:lnTo>
                    <a:pt x="4219" y="6970"/>
                  </a:lnTo>
                  <a:lnTo>
                    <a:pt x="4292" y="6933"/>
                  </a:lnTo>
                  <a:close/>
                  <a:moveTo>
                    <a:pt x="5209" y="4219"/>
                  </a:moveTo>
                  <a:lnTo>
                    <a:pt x="5429" y="4329"/>
                  </a:lnTo>
                  <a:lnTo>
                    <a:pt x="5649" y="4439"/>
                  </a:lnTo>
                  <a:lnTo>
                    <a:pt x="5686" y="4549"/>
                  </a:lnTo>
                  <a:lnTo>
                    <a:pt x="5723" y="4586"/>
                  </a:lnTo>
                  <a:lnTo>
                    <a:pt x="5796" y="4586"/>
                  </a:lnTo>
                  <a:lnTo>
                    <a:pt x="6016" y="4879"/>
                  </a:lnTo>
                  <a:lnTo>
                    <a:pt x="6163" y="5173"/>
                  </a:lnTo>
                  <a:lnTo>
                    <a:pt x="6200" y="5503"/>
                  </a:lnTo>
                  <a:lnTo>
                    <a:pt x="6200" y="5833"/>
                  </a:lnTo>
                  <a:lnTo>
                    <a:pt x="6090" y="6126"/>
                  </a:lnTo>
                  <a:lnTo>
                    <a:pt x="5943" y="6420"/>
                  </a:lnTo>
                  <a:lnTo>
                    <a:pt x="5796" y="6603"/>
                  </a:lnTo>
                  <a:lnTo>
                    <a:pt x="5649" y="6750"/>
                  </a:lnTo>
                  <a:lnTo>
                    <a:pt x="5649" y="6713"/>
                  </a:lnTo>
                  <a:lnTo>
                    <a:pt x="5649" y="6566"/>
                  </a:lnTo>
                  <a:lnTo>
                    <a:pt x="5649" y="6383"/>
                  </a:lnTo>
                  <a:lnTo>
                    <a:pt x="5613" y="6346"/>
                  </a:lnTo>
                  <a:lnTo>
                    <a:pt x="5576" y="6310"/>
                  </a:lnTo>
                  <a:lnTo>
                    <a:pt x="5539" y="6310"/>
                  </a:lnTo>
                  <a:lnTo>
                    <a:pt x="5503" y="6346"/>
                  </a:lnTo>
                  <a:lnTo>
                    <a:pt x="5393" y="6493"/>
                  </a:lnTo>
                  <a:lnTo>
                    <a:pt x="5356" y="6676"/>
                  </a:lnTo>
                  <a:lnTo>
                    <a:pt x="5319" y="6933"/>
                  </a:lnTo>
                  <a:lnTo>
                    <a:pt x="5099" y="7007"/>
                  </a:lnTo>
                  <a:lnTo>
                    <a:pt x="5099" y="6860"/>
                  </a:lnTo>
                  <a:lnTo>
                    <a:pt x="5099" y="6713"/>
                  </a:lnTo>
                  <a:lnTo>
                    <a:pt x="5136" y="6566"/>
                  </a:lnTo>
                  <a:lnTo>
                    <a:pt x="5209" y="6456"/>
                  </a:lnTo>
                  <a:lnTo>
                    <a:pt x="5246" y="6420"/>
                  </a:lnTo>
                  <a:lnTo>
                    <a:pt x="5209" y="6383"/>
                  </a:lnTo>
                  <a:lnTo>
                    <a:pt x="5173" y="6346"/>
                  </a:lnTo>
                  <a:lnTo>
                    <a:pt x="5136" y="6346"/>
                  </a:lnTo>
                  <a:lnTo>
                    <a:pt x="4953" y="6456"/>
                  </a:lnTo>
                  <a:lnTo>
                    <a:pt x="4842" y="6640"/>
                  </a:lnTo>
                  <a:lnTo>
                    <a:pt x="4769" y="6823"/>
                  </a:lnTo>
                  <a:lnTo>
                    <a:pt x="4769" y="7043"/>
                  </a:lnTo>
                  <a:lnTo>
                    <a:pt x="4696" y="7043"/>
                  </a:lnTo>
                  <a:lnTo>
                    <a:pt x="4659" y="7007"/>
                  </a:lnTo>
                  <a:lnTo>
                    <a:pt x="4622" y="6970"/>
                  </a:lnTo>
                  <a:lnTo>
                    <a:pt x="4586" y="6970"/>
                  </a:lnTo>
                  <a:lnTo>
                    <a:pt x="5026" y="6016"/>
                  </a:lnTo>
                  <a:lnTo>
                    <a:pt x="5026" y="5943"/>
                  </a:lnTo>
                  <a:lnTo>
                    <a:pt x="4989" y="5906"/>
                  </a:lnTo>
                  <a:lnTo>
                    <a:pt x="4953" y="5906"/>
                  </a:lnTo>
                  <a:lnTo>
                    <a:pt x="4916" y="5943"/>
                  </a:lnTo>
                  <a:lnTo>
                    <a:pt x="4402" y="6750"/>
                  </a:lnTo>
                  <a:lnTo>
                    <a:pt x="4366" y="6676"/>
                  </a:lnTo>
                  <a:lnTo>
                    <a:pt x="4329" y="6640"/>
                  </a:lnTo>
                  <a:lnTo>
                    <a:pt x="4256" y="6640"/>
                  </a:lnTo>
                  <a:lnTo>
                    <a:pt x="4439" y="6236"/>
                  </a:lnTo>
                  <a:lnTo>
                    <a:pt x="4659" y="5796"/>
                  </a:lnTo>
                  <a:lnTo>
                    <a:pt x="4696" y="5759"/>
                  </a:lnTo>
                  <a:lnTo>
                    <a:pt x="4659" y="5723"/>
                  </a:lnTo>
                  <a:lnTo>
                    <a:pt x="4586" y="5723"/>
                  </a:lnTo>
                  <a:lnTo>
                    <a:pt x="4182" y="6273"/>
                  </a:lnTo>
                  <a:lnTo>
                    <a:pt x="3999" y="6566"/>
                  </a:lnTo>
                  <a:lnTo>
                    <a:pt x="3852" y="6860"/>
                  </a:lnTo>
                  <a:lnTo>
                    <a:pt x="3669" y="6786"/>
                  </a:lnTo>
                  <a:lnTo>
                    <a:pt x="3779" y="6750"/>
                  </a:lnTo>
                  <a:lnTo>
                    <a:pt x="3852" y="6640"/>
                  </a:lnTo>
                  <a:lnTo>
                    <a:pt x="3889" y="6566"/>
                  </a:lnTo>
                  <a:lnTo>
                    <a:pt x="3889" y="6420"/>
                  </a:lnTo>
                  <a:lnTo>
                    <a:pt x="3889" y="6383"/>
                  </a:lnTo>
                  <a:lnTo>
                    <a:pt x="3815" y="6383"/>
                  </a:lnTo>
                  <a:lnTo>
                    <a:pt x="3999" y="6163"/>
                  </a:lnTo>
                  <a:lnTo>
                    <a:pt x="4512" y="5539"/>
                  </a:lnTo>
                  <a:lnTo>
                    <a:pt x="4512" y="5466"/>
                  </a:lnTo>
                  <a:lnTo>
                    <a:pt x="4476" y="5429"/>
                  </a:lnTo>
                  <a:lnTo>
                    <a:pt x="4402" y="5429"/>
                  </a:lnTo>
                  <a:lnTo>
                    <a:pt x="3779" y="6016"/>
                  </a:lnTo>
                  <a:lnTo>
                    <a:pt x="3632" y="6126"/>
                  </a:lnTo>
                  <a:lnTo>
                    <a:pt x="3595" y="6090"/>
                  </a:lnTo>
                  <a:lnTo>
                    <a:pt x="3559" y="6090"/>
                  </a:lnTo>
                  <a:lnTo>
                    <a:pt x="3485" y="6126"/>
                  </a:lnTo>
                  <a:lnTo>
                    <a:pt x="3669" y="5869"/>
                  </a:lnTo>
                  <a:lnTo>
                    <a:pt x="3889" y="5649"/>
                  </a:lnTo>
                  <a:lnTo>
                    <a:pt x="4146" y="5466"/>
                  </a:lnTo>
                  <a:lnTo>
                    <a:pt x="4402" y="5283"/>
                  </a:lnTo>
                  <a:lnTo>
                    <a:pt x="4439" y="5246"/>
                  </a:lnTo>
                  <a:lnTo>
                    <a:pt x="4402" y="5209"/>
                  </a:lnTo>
                  <a:lnTo>
                    <a:pt x="4402" y="5173"/>
                  </a:lnTo>
                  <a:lnTo>
                    <a:pt x="4329" y="5136"/>
                  </a:lnTo>
                  <a:lnTo>
                    <a:pt x="3962" y="5319"/>
                  </a:lnTo>
                  <a:lnTo>
                    <a:pt x="3632" y="5539"/>
                  </a:lnTo>
                  <a:lnTo>
                    <a:pt x="3339" y="5796"/>
                  </a:lnTo>
                  <a:lnTo>
                    <a:pt x="3082" y="6126"/>
                  </a:lnTo>
                  <a:lnTo>
                    <a:pt x="3045" y="6016"/>
                  </a:lnTo>
                  <a:lnTo>
                    <a:pt x="3082" y="5980"/>
                  </a:lnTo>
                  <a:lnTo>
                    <a:pt x="3339" y="5613"/>
                  </a:lnTo>
                  <a:lnTo>
                    <a:pt x="3632" y="5283"/>
                  </a:lnTo>
                  <a:lnTo>
                    <a:pt x="3962" y="4952"/>
                  </a:lnTo>
                  <a:lnTo>
                    <a:pt x="4292" y="4659"/>
                  </a:lnTo>
                  <a:lnTo>
                    <a:pt x="4292" y="4622"/>
                  </a:lnTo>
                  <a:lnTo>
                    <a:pt x="4256" y="4586"/>
                  </a:lnTo>
                  <a:lnTo>
                    <a:pt x="4219" y="4586"/>
                  </a:lnTo>
                  <a:lnTo>
                    <a:pt x="3925" y="4732"/>
                  </a:lnTo>
                  <a:lnTo>
                    <a:pt x="3632" y="4879"/>
                  </a:lnTo>
                  <a:lnTo>
                    <a:pt x="3375" y="5099"/>
                  </a:lnTo>
                  <a:lnTo>
                    <a:pt x="3155" y="5356"/>
                  </a:lnTo>
                  <a:lnTo>
                    <a:pt x="3228" y="5209"/>
                  </a:lnTo>
                  <a:lnTo>
                    <a:pt x="3339" y="5062"/>
                  </a:lnTo>
                  <a:lnTo>
                    <a:pt x="3559" y="4842"/>
                  </a:lnTo>
                  <a:lnTo>
                    <a:pt x="3852" y="4622"/>
                  </a:lnTo>
                  <a:lnTo>
                    <a:pt x="4146" y="4476"/>
                  </a:lnTo>
                  <a:lnTo>
                    <a:pt x="4402" y="4366"/>
                  </a:lnTo>
                  <a:lnTo>
                    <a:pt x="4659" y="4292"/>
                  </a:lnTo>
                  <a:lnTo>
                    <a:pt x="4953" y="4219"/>
                  </a:lnTo>
                  <a:close/>
                  <a:moveTo>
                    <a:pt x="807" y="8767"/>
                  </a:moveTo>
                  <a:lnTo>
                    <a:pt x="807" y="8841"/>
                  </a:lnTo>
                  <a:lnTo>
                    <a:pt x="844" y="8914"/>
                  </a:lnTo>
                  <a:lnTo>
                    <a:pt x="918" y="8951"/>
                  </a:lnTo>
                  <a:lnTo>
                    <a:pt x="1138" y="8951"/>
                  </a:lnTo>
                  <a:lnTo>
                    <a:pt x="1211" y="8987"/>
                  </a:lnTo>
                  <a:lnTo>
                    <a:pt x="1321" y="8987"/>
                  </a:lnTo>
                  <a:lnTo>
                    <a:pt x="1321" y="9061"/>
                  </a:lnTo>
                  <a:lnTo>
                    <a:pt x="1321" y="9097"/>
                  </a:lnTo>
                  <a:lnTo>
                    <a:pt x="1248" y="9171"/>
                  </a:lnTo>
                  <a:lnTo>
                    <a:pt x="1174" y="9207"/>
                  </a:lnTo>
                  <a:lnTo>
                    <a:pt x="954" y="9244"/>
                  </a:lnTo>
                  <a:lnTo>
                    <a:pt x="844" y="9207"/>
                  </a:lnTo>
                  <a:lnTo>
                    <a:pt x="697" y="9134"/>
                  </a:lnTo>
                  <a:lnTo>
                    <a:pt x="587" y="9061"/>
                  </a:lnTo>
                  <a:lnTo>
                    <a:pt x="551" y="8951"/>
                  </a:lnTo>
                  <a:lnTo>
                    <a:pt x="661" y="8841"/>
                  </a:lnTo>
                  <a:lnTo>
                    <a:pt x="807" y="8767"/>
                  </a:lnTo>
                  <a:close/>
                  <a:moveTo>
                    <a:pt x="8511" y="8657"/>
                  </a:moveTo>
                  <a:lnTo>
                    <a:pt x="8621" y="8694"/>
                  </a:lnTo>
                  <a:lnTo>
                    <a:pt x="8731" y="8731"/>
                  </a:lnTo>
                  <a:lnTo>
                    <a:pt x="8841" y="8804"/>
                  </a:lnTo>
                  <a:lnTo>
                    <a:pt x="8951" y="8877"/>
                  </a:lnTo>
                  <a:lnTo>
                    <a:pt x="8987" y="8987"/>
                  </a:lnTo>
                  <a:lnTo>
                    <a:pt x="9024" y="9097"/>
                  </a:lnTo>
                  <a:lnTo>
                    <a:pt x="9024" y="9134"/>
                  </a:lnTo>
                  <a:lnTo>
                    <a:pt x="8987" y="9134"/>
                  </a:lnTo>
                  <a:lnTo>
                    <a:pt x="8877" y="9097"/>
                  </a:lnTo>
                  <a:lnTo>
                    <a:pt x="8804" y="9134"/>
                  </a:lnTo>
                  <a:lnTo>
                    <a:pt x="8731" y="9171"/>
                  </a:lnTo>
                  <a:lnTo>
                    <a:pt x="8621" y="9281"/>
                  </a:lnTo>
                  <a:lnTo>
                    <a:pt x="8474" y="9354"/>
                  </a:lnTo>
                  <a:lnTo>
                    <a:pt x="8327" y="9318"/>
                  </a:lnTo>
                  <a:lnTo>
                    <a:pt x="8254" y="9244"/>
                  </a:lnTo>
                  <a:lnTo>
                    <a:pt x="8217" y="9171"/>
                  </a:lnTo>
                  <a:lnTo>
                    <a:pt x="8217" y="9024"/>
                  </a:lnTo>
                  <a:lnTo>
                    <a:pt x="8254" y="8841"/>
                  </a:lnTo>
                  <a:lnTo>
                    <a:pt x="8254" y="8694"/>
                  </a:lnTo>
                  <a:lnTo>
                    <a:pt x="8511" y="8657"/>
                  </a:lnTo>
                  <a:close/>
                  <a:moveTo>
                    <a:pt x="5026" y="9501"/>
                  </a:moveTo>
                  <a:lnTo>
                    <a:pt x="5063" y="9574"/>
                  </a:lnTo>
                  <a:lnTo>
                    <a:pt x="4989" y="9538"/>
                  </a:lnTo>
                  <a:lnTo>
                    <a:pt x="5026" y="9501"/>
                  </a:lnTo>
                  <a:close/>
                  <a:moveTo>
                    <a:pt x="4696" y="9868"/>
                  </a:moveTo>
                  <a:lnTo>
                    <a:pt x="4953" y="9941"/>
                  </a:lnTo>
                  <a:lnTo>
                    <a:pt x="4916" y="10014"/>
                  </a:lnTo>
                  <a:lnTo>
                    <a:pt x="4879" y="10271"/>
                  </a:lnTo>
                  <a:lnTo>
                    <a:pt x="4842" y="10308"/>
                  </a:lnTo>
                  <a:lnTo>
                    <a:pt x="4549" y="10308"/>
                  </a:lnTo>
                  <a:lnTo>
                    <a:pt x="4439" y="10235"/>
                  </a:lnTo>
                  <a:lnTo>
                    <a:pt x="4329" y="10125"/>
                  </a:lnTo>
                  <a:lnTo>
                    <a:pt x="4292" y="10051"/>
                  </a:lnTo>
                  <a:lnTo>
                    <a:pt x="4256" y="9941"/>
                  </a:lnTo>
                  <a:lnTo>
                    <a:pt x="4329" y="9904"/>
                  </a:lnTo>
                  <a:lnTo>
                    <a:pt x="4439" y="9868"/>
                  </a:lnTo>
                  <a:close/>
                  <a:moveTo>
                    <a:pt x="4806" y="0"/>
                  </a:moveTo>
                  <a:lnTo>
                    <a:pt x="4622" y="37"/>
                  </a:lnTo>
                  <a:lnTo>
                    <a:pt x="4476" y="110"/>
                  </a:lnTo>
                  <a:lnTo>
                    <a:pt x="4292" y="147"/>
                  </a:lnTo>
                  <a:lnTo>
                    <a:pt x="4146" y="257"/>
                  </a:lnTo>
                  <a:lnTo>
                    <a:pt x="3999" y="367"/>
                  </a:lnTo>
                  <a:lnTo>
                    <a:pt x="3889" y="477"/>
                  </a:lnTo>
                  <a:lnTo>
                    <a:pt x="3779" y="624"/>
                  </a:lnTo>
                  <a:lnTo>
                    <a:pt x="3705" y="807"/>
                  </a:lnTo>
                  <a:lnTo>
                    <a:pt x="3669" y="954"/>
                  </a:lnTo>
                  <a:lnTo>
                    <a:pt x="3669" y="1138"/>
                  </a:lnTo>
                  <a:lnTo>
                    <a:pt x="3705" y="1321"/>
                  </a:lnTo>
                  <a:lnTo>
                    <a:pt x="3815" y="1578"/>
                  </a:lnTo>
                  <a:lnTo>
                    <a:pt x="3999" y="1761"/>
                  </a:lnTo>
                  <a:lnTo>
                    <a:pt x="4182" y="1871"/>
                  </a:lnTo>
                  <a:lnTo>
                    <a:pt x="4402" y="1945"/>
                  </a:lnTo>
                  <a:lnTo>
                    <a:pt x="4366" y="2055"/>
                  </a:lnTo>
                  <a:lnTo>
                    <a:pt x="4329" y="2165"/>
                  </a:lnTo>
                  <a:lnTo>
                    <a:pt x="4329" y="2531"/>
                  </a:lnTo>
                  <a:lnTo>
                    <a:pt x="4329" y="2898"/>
                  </a:lnTo>
                  <a:lnTo>
                    <a:pt x="4329" y="3522"/>
                  </a:lnTo>
                  <a:lnTo>
                    <a:pt x="4329" y="3669"/>
                  </a:lnTo>
                  <a:lnTo>
                    <a:pt x="4366" y="3779"/>
                  </a:lnTo>
                  <a:lnTo>
                    <a:pt x="4072" y="3925"/>
                  </a:lnTo>
                  <a:lnTo>
                    <a:pt x="3815" y="4109"/>
                  </a:lnTo>
                  <a:lnTo>
                    <a:pt x="3742" y="4182"/>
                  </a:lnTo>
                  <a:lnTo>
                    <a:pt x="3742" y="4255"/>
                  </a:lnTo>
                  <a:lnTo>
                    <a:pt x="3522" y="4402"/>
                  </a:lnTo>
                  <a:lnTo>
                    <a:pt x="3339" y="4549"/>
                  </a:lnTo>
                  <a:lnTo>
                    <a:pt x="3155" y="4696"/>
                  </a:lnTo>
                  <a:lnTo>
                    <a:pt x="3008" y="4879"/>
                  </a:lnTo>
                  <a:lnTo>
                    <a:pt x="2862" y="5062"/>
                  </a:lnTo>
                  <a:lnTo>
                    <a:pt x="2752" y="5283"/>
                  </a:lnTo>
                  <a:lnTo>
                    <a:pt x="2678" y="5503"/>
                  </a:lnTo>
                  <a:lnTo>
                    <a:pt x="2642" y="5686"/>
                  </a:lnTo>
                  <a:lnTo>
                    <a:pt x="2642" y="5906"/>
                  </a:lnTo>
                  <a:lnTo>
                    <a:pt x="2678" y="6126"/>
                  </a:lnTo>
                  <a:lnTo>
                    <a:pt x="2752" y="6346"/>
                  </a:lnTo>
                  <a:lnTo>
                    <a:pt x="2825" y="6566"/>
                  </a:lnTo>
                  <a:lnTo>
                    <a:pt x="2898" y="6676"/>
                  </a:lnTo>
                  <a:lnTo>
                    <a:pt x="2421" y="7080"/>
                  </a:lnTo>
                  <a:lnTo>
                    <a:pt x="1908" y="7447"/>
                  </a:lnTo>
                  <a:lnTo>
                    <a:pt x="1431" y="7850"/>
                  </a:lnTo>
                  <a:lnTo>
                    <a:pt x="1211" y="8070"/>
                  </a:lnTo>
                  <a:lnTo>
                    <a:pt x="991" y="8327"/>
                  </a:lnTo>
                  <a:lnTo>
                    <a:pt x="771" y="8364"/>
                  </a:lnTo>
                  <a:lnTo>
                    <a:pt x="624" y="8327"/>
                  </a:lnTo>
                  <a:lnTo>
                    <a:pt x="477" y="8327"/>
                  </a:lnTo>
                  <a:lnTo>
                    <a:pt x="367" y="8364"/>
                  </a:lnTo>
                  <a:lnTo>
                    <a:pt x="257" y="8437"/>
                  </a:lnTo>
                  <a:lnTo>
                    <a:pt x="184" y="8511"/>
                  </a:lnTo>
                  <a:lnTo>
                    <a:pt x="111" y="8584"/>
                  </a:lnTo>
                  <a:lnTo>
                    <a:pt x="37" y="8804"/>
                  </a:lnTo>
                  <a:lnTo>
                    <a:pt x="0" y="9061"/>
                  </a:lnTo>
                  <a:lnTo>
                    <a:pt x="0" y="9318"/>
                  </a:lnTo>
                  <a:lnTo>
                    <a:pt x="74" y="9538"/>
                  </a:lnTo>
                  <a:lnTo>
                    <a:pt x="257" y="9684"/>
                  </a:lnTo>
                  <a:lnTo>
                    <a:pt x="477" y="9831"/>
                  </a:lnTo>
                  <a:lnTo>
                    <a:pt x="697" y="9904"/>
                  </a:lnTo>
                  <a:lnTo>
                    <a:pt x="954" y="9941"/>
                  </a:lnTo>
                  <a:lnTo>
                    <a:pt x="1174" y="9904"/>
                  </a:lnTo>
                  <a:lnTo>
                    <a:pt x="1431" y="9868"/>
                  </a:lnTo>
                  <a:lnTo>
                    <a:pt x="1651" y="9794"/>
                  </a:lnTo>
                  <a:lnTo>
                    <a:pt x="1798" y="9648"/>
                  </a:lnTo>
                  <a:lnTo>
                    <a:pt x="1908" y="9574"/>
                  </a:lnTo>
                  <a:lnTo>
                    <a:pt x="1945" y="9464"/>
                  </a:lnTo>
                  <a:lnTo>
                    <a:pt x="1981" y="9354"/>
                  </a:lnTo>
                  <a:lnTo>
                    <a:pt x="1981" y="9207"/>
                  </a:lnTo>
                  <a:lnTo>
                    <a:pt x="1908" y="8987"/>
                  </a:lnTo>
                  <a:lnTo>
                    <a:pt x="1798" y="8767"/>
                  </a:lnTo>
                  <a:lnTo>
                    <a:pt x="1651" y="8584"/>
                  </a:lnTo>
                  <a:lnTo>
                    <a:pt x="1431" y="8437"/>
                  </a:lnTo>
                  <a:lnTo>
                    <a:pt x="1394" y="8437"/>
                  </a:lnTo>
                  <a:lnTo>
                    <a:pt x="1578" y="8254"/>
                  </a:lnTo>
                  <a:lnTo>
                    <a:pt x="1761" y="8070"/>
                  </a:lnTo>
                  <a:lnTo>
                    <a:pt x="2165" y="7777"/>
                  </a:lnTo>
                  <a:lnTo>
                    <a:pt x="2421" y="7557"/>
                  </a:lnTo>
                  <a:lnTo>
                    <a:pt x="2642" y="7337"/>
                  </a:lnTo>
                  <a:lnTo>
                    <a:pt x="2862" y="7080"/>
                  </a:lnTo>
                  <a:lnTo>
                    <a:pt x="3008" y="6786"/>
                  </a:lnTo>
                  <a:lnTo>
                    <a:pt x="3118" y="6897"/>
                  </a:lnTo>
                  <a:lnTo>
                    <a:pt x="3302" y="7043"/>
                  </a:lnTo>
                  <a:lnTo>
                    <a:pt x="3632" y="7227"/>
                  </a:lnTo>
                  <a:lnTo>
                    <a:pt x="3999" y="7337"/>
                  </a:lnTo>
                  <a:lnTo>
                    <a:pt x="4366" y="7410"/>
                  </a:lnTo>
                  <a:lnTo>
                    <a:pt x="4439" y="7410"/>
                  </a:lnTo>
                  <a:lnTo>
                    <a:pt x="4402" y="7887"/>
                  </a:lnTo>
                  <a:lnTo>
                    <a:pt x="4402" y="8364"/>
                  </a:lnTo>
                  <a:lnTo>
                    <a:pt x="4439" y="9318"/>
                  </a:lnTo>
                  <a:lnTo>
                    <a:pt x="4256" y="9391"/>
                  </a:lnTo>
                  <a:lnTo>
                    <a:pt x="4109" y="9464"/>
                  </a:lnTo>
                  <a:lnTo>
                    <a:pt x="3999" y="9574"/>
                  </a:lnTo>
                  <a:lnTo>
                    <a:pt x="3925" y="9684"/>
                  </a:lnTo>
                  <a:lnTo>
                    <a:pt x="3889" y="9794"/>
                  </a:lnTo>
                  <a:lnTo>
                    <a:pt x="3852" y="9941"/>
                  </a:lnTo>
                  <a:lnTo>
                    <a:pt x="3815" y="10125"/>
                  </a:lnTo>
                  <a:lnTo>
                    <a:pt x="3852" y="10271"/>
                  </a:lnTo>
                  <a:lnTo>
                    <a:pt x="3925" y="10565"/>
                  </a:lnTo>
                  <a:lnTo>
                    <a:pt x="4072" y="10821"/>
                  </a:lnTo>
                  <a:lnTo>
                    <a:pt x="4182" y="10895"/>
                  </a:lnTo>
                  <a:lnTo>
                    <a:pt x="4329" y="10968"/>
                  </a:lnTo>
                  <a:lnTo>
                    <a:pt x="4439" y="11042"/>
                  </a:lnTo>
                  <a:lnTo>
                    <a:pt x="4586" y="11078"/>
                  </a:lnTo>
                  <a:lnTo>
                    <a:pt x="4879" y="11078"/>
                  </a:lnTo>
                  <a:lnTo>
                    <a:pt x="5173" y="11005"/>
                  </a:lnTo>
                  <a:lnTo>
                    <a:pt x="5283" y="10932"/>
                  </a:lnTo>
                  <a:lnTo>
                    <a:pt x="5393" y="10821"/>
                  </a:lnTo>
                  <a:lnTo>
                    <a:pt x="5466" y="10711"/>
                  </a:lnTo>
                  <a:lnTo>
                    <a:pt x="5503" y="10601"/>
                  </a:lnTo>
                  <a:lnTo>
                    <a:pt x="5576" y="10308"/>
                  </a:lnTo>
                  <a:lnTo>
                    <a:pt x="5539" y="10051"/>
                  </a:lnTo>
                  <a:lnTo>
                    <a:pt x="5503" y="9904"/>
                  </a:lnTo>
                  <a:lnTo>
                    <a:pt x="5393" y="9794"/>
                  </a:lnTo>
                  <a:lnTo>
                    <a:pt x="5319" y="9684"/>
                  </a:lnTo>
                  <a:lnTo>
                    <a:pt x="5173" y="9611"/>
                  </a:lnTo>
                  <a:lnTo>
                    <a:pt x="5136" y="9428"/>
                  </a:lnTo>
                  <a:lnTo>
                    <a:pt x="5099" y="9354"/>
                  </a:lnTo>
                  <a:lnTo>
                    <a:pt x="4842" y="9354"/>
                  </a:lnTo>
                  <a:lnTo>
                    <a:pt x="4806" y="8474"/>
                  </a:lnTo>
                  <a:lnTo>
                    <a:pt x="4806" y="7960"/>
                  </a:lnTo>
                  <a:lnTo>
                    <a:pt x="4769" y="7447"/>
                  </a:lnTo>
                  <a:lnTo>
                    <a:pt x="5136" y="7410"/>
                  </a:lnTo>
                  <a:lnTo>
                    <a:pt x="5503" y="7300"/>
                  </a:lnTo>
                  <a:lnTo>
                    <a:pt x="5833" y="7117"/>
                  </a:lnTo>
                  <a:lnTo>
                    <a:pt x="6126" y="6860"/>
                  </a:lnTo>
                  <a:lnTo>
                    <a:pt x="6200" y="6786"/>
                  </a:lnTo>
                  <a:lnTo>
                    <a:pt x="6310" y="6933"/>
                  </a:lnTo>
                  <a:lnTo>
                    <a:pt x="6493" y="7080"/>
                  </a:lnTo>
                  <a:lnTo>
                    <a:pt x="6677" y="7190"/>
                  </a:lnTo>
                  <a:lnTo>
                    <a:pt x="6860" y="7300"/>
                  </a:lnTo>
                  <a:lnTo>
                    <a:pt x="7043" y="7630"/>
                  </a:lnTo>
                  <a:lnTo>
                    <a:pt x="7263" y="7997"/>
                  </a:lnTo>
                  <a:lnTo>
                    <a:pt x="7557" y="8437"/>
                  </a:lnTo>
                  <a:lnTo>
                    <a:pt x="7667" y="8584"/>
                  </a:lnTo>
                  <a:lnTo>
                    <a:pt x="7557" y="8767"/>
                  </a:lnTo>
                  <a:lnTo>
                    <a:pt x="7484" y="8951"/>
                  </a:lnTo>
                  <a:lnTo>
                    <a:pt x="7447" y="9097"/>
                  </a:lnTo>
                  <a:lnTo>
                    <a:pt x="7447" y="9281"/>
                  </a:lnTo>
                  <a:lnTo>
                    <a:pt x="7484" y="9428"/>
                  </a:lnTo>
                  <a:lnTo>
                    <a:pt x="7520" y="9611"/>
                  </a:lnTo>
                  <a:lnTo>
                    <a:pt x="7594" y="9758"/>
                  </a:lnTo>
                  <a:lnTo>
                    <a:pt x="7704" y="9904"/>
                  </a:lnTo>
                  <a:lnTo>
                    <a:pt x="7850" y="10014"/>
                  </a:lnTo>
                  <a:lnTo>
                    <a:pt x="7960" y="10125"/>
                  </a:lnTo>
                  <a:lnTo>
                    <a:pt x="8107" y="10161"/>
                  </a:lnTo>
                  <a:lnTo>
                    <a:pt x="8254" y="10198"/>
                  </a:lnTo>
                  <a:lnTo>
                    <a:pt x="8547" y="10198"/>
                  </a:lnTo>
                  <a:lnTo>
                    <a:pt x="8694" y="10125"/>
                  </a:lnTo>
                  <a:lnTo>
                    <a:pt x="8877" y="10051"/>
                  </a:lnTo>
                  <a:lnTo>
                    <a:pt x="9098" y="9831"/>
                  </a:lnTo>
                  <a:lnTo>
                    <a:pt x="9281" y="9538"/>
                  </a:lnTo>
                  <a:lnTo>
                    <a:pt x="9354" y="9391"/>
                  </a:lnTo>
                  <a:lnTo>
                    <a:pt x="9391" y="9244"/>
                  </a:lnTo>
                  <a:lnTo>
                    <a:pt x="9391" y="9061"/>
                  </a:lnTo>
                  <a:lnTo>
                    <a:pt x="9391" y="8914"/>
                  </a:lnTo>
                  <a:lnTo>
                    <a:pt x="9318" y="8767"/>
                  </a:lnTo>
                  <a:lnTo>
                    <a:pt x="9244" y="8621"/>
                  </a:lnTo>
                  <a:lnTo>
                    <a:pt x="9134" y="8511"/>
                  </a:lnTo>
                  <a:lnTo>
                    <a:pt x="8987" y="8437"/>
                  </a:lnTo>
                  <a:lnTo>
                    <a:pt x="8841" y="8364"/>
                  </a:lnTo>
                  <a:lnTo>
                    <a:pt x="8694" y="8327"/>
                  </a:lnTo>
                  <a:lnTo>
                    <a:pt x="8364" y="8290"/>
                  </a:lnTo>
                  <a:lnTo>
                    <a:pt x="8180" y="8290"/>
                  </a:lnTo>
                  <a:lnTo>
                    <a:pt x="7997" y="8364"/>
                  </a:lnTo>
                  <a:lnTo>
                    <a:pt x="7924" y="8217"/>
                  </a:lnTo>
                  <a:lnTo>
                    <a:pt x="7814" y="8070"/>
                  </a:lnTo>
                  <a:lnTo>
                    <a:pt x="7557" y="7667"/>
                  </a:lnTo>
                  <a:lnTo>
                    <a:pt x="7300" y="7300"/>
                  </a:lnTo>
                  <a:lnTo>
                    <a:pt x="7227" y="7153"/>
                  </a:lnTo>
                  <a:lnTo>
                    <a:pt x="7153" y="7007"/>
                  </a:lnTo>
                  <a:lnTo>
                    <a:pt x="7043" y="6933"/>
                  </a:lnTo>
                  <a:lnTo>
                    <a:pt x="6897" y="6897"/>
                  </a:lnTo>
                  <a:lnTo>
                    <a:pt x="6640" y="6750"/>
                  </a:lnTo>
                  <a:lnTo>
                    <a:pt x="6346" y="6530"/>
                  </a:lnTo>
                  <a:lnTo>
                    <a:pt x="6530" y="6236"/>
                  </a:lnTo>
                  <a:lnTo>
                    <a:pt x="6603" y="5869"/>
                  </a:lnTo>
                  <a:lnTo>
                    <a:pt x="6603" y="5503"/>
                  </a:lnTo>
                  <a:lnTo>
                    <a:pt x="6567" y="5173"/>
                  </a:lnTo>
                  <a:lnTo>
                    <a:pt x="6456" y="4842"/>
                  </a:lnTo>
                  <a:lnTo>
                    <a:pt x="6310" y="4586"/>
                  </a:lnTo>
                  <a:lnTo>
                    <a:pt x="6126" y="4329"/>
                  </a:lnTo>
                  <a:lnTo>
                    <a:pt x="5870" y="4109"/>
                  </a:lnTo>
                  <a:lnTo>
                    <a:pt x="5613" y="3962"/>
                  </a:lnTo>
                  <a:lnTo>
                    <a:pt x="5356" y="3815"/>
                  </a:lnTo>
                  <a:lnTo>
                    <a:pt x="5026" y="3742"/>
                  </a:lnTo>
                  <a:lnTo>
                    <a:pt x="4732" y="3742"/>
                  </a:lnTo>
                  <a:lnTo>
                    <a:pt x="4732" y="3522"/>
                  </a:lnTo>
                  <a:lnTo>
                    <a:pt x="4696" y="2678"/>
                  </a:lnTo>
                  <a:lnTo>
                    <a:pt x="4732" y="2385"/>
                  </a:lnTo>
                  <a:lnTo>
                    <a:pt x="4696" y="2165"/>
                  </a:lnTo>
                  <a:lnTo>
                    <a:pt x="4659" y="1981"/>
                  </a:lnTo>
                  <a:lnTo>
                    <a:pt x="4842" y="1945"/>
                  </a:lnTo>
                  <a:lnTo>
                    <a:pt x="5063" y="1871"/>
                  </a:lnTo>
                  <a:lnTo>
                    <a:pt x="5246" y="1761"/>
                  </a:lnTo>
                  <a:lnTo>
                    <a:pt x="5393" y="1651"/>
                  </a:lnTo>
                  <a:lnTo>
                    <a:pt x="5539" y="1468"/>
                  </a:lnTo>
                  <a:lnTo>
                    <a:pt x="5613" y="1284"/>
                  </a:lnTo>
                  <a:lnTo>
                    <a:pt x="5686" y="1101"/>
                  </a:lnTo>
                  <a:lnTo>
                    <a:pt x="5686" y="844"/>
                  </a:lnTo>
                  <a:lnTo>
                    <a:pt x="5613" y="624"/>
                  </a:lnTo>
                  <a:lnTo>
                    <a:pt x="5503" y="404"/>
                  </a:lnTo>
                  <a:lnTo>
                    <a:pt x="5466" y="257"/>
                  </a:lnTo>
                  <a:lnTo>
                    <a:pt x="5429" y="184"/>
                  </a:lnTo>
                  <a:lnTo>
                    <a:pt x="5356" y="147"/>
                  </a:lnTo>
                  <a:lnTo>
                    <a:pt x="5209" y="147"/>
                  </a:lnTo>
                  <a:lnTo>
                    <a:pt x="5063" y="110"/>
                  </a:lnTo>
                  <a:lnTo>
                    <a:pt x="4989" y="37"/>
                  </a:lnTo>
                  <a:lnTo>
                    <a:pt x="4806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" name="Google Shape;378;p7"/>
            <p:cNvSpPr/>
            <p:nvPr/>
          </p:nvSpPr>
          <p:spPr>
            <a:xfrm>
              <a:off x="6618875" y="2550725"/>
              <a:ext cx="408125" cy="156850"/>
            </a:xfrm>
            <a:custGeom>
              <a:avLst/>
              <a:gdLst/>
              <a:ahLst/>
              <a:cxnLst/>
              <a:rect l="l" t="t" r="r" b="b"/>
              <a:pathLst>
                <a:path w="16325" h="6274" extrusionOk="0">
                  <a:moveTo>
                    <a:pt x="14710" y="1"/>
                  </a:moveTo>
                  <a:lnTo>
                    <a:pt x="14527" y="74"/>
                  </a:lnTo>
                  <a:lnTo>
                    <a:pt x="14380" y="147"/>
                  </a:lnTo>
                  <a:lnTo>
                    <a:pt x="14270" y="221"/>
                  </a:lnTo>
                  <a:lnTo>
                    <a:pt x="14270" y="257"/>
                  </a:lnTo>
                  <a:lnTo>
                    <a:pt x="14197" y="221"/>
                  </a:lnTo>
                  <a:lnTo>
                    <a:pt x="14087" y="221"/>
                  </a:lnTo>
                  <a:lnTo>
                    <a:pt x="14013" y="294"/>
                  </a:lnTo>
                  <a:lnTo>
                    <a:pt x="13977" y="331"/>
                  </a:lnTo>
                  <a:lnTo>
                    <a:pt x="13977" y="441"/>
                  </a:lnTo>
                  <a:lnTo>
                    <a:pt x="14013" y="551"/>
                  </a:lnTo>
                  <a:lnTo>
                    <a:pt x="14050" y="587"/>
                  </a:lnTo>
                  <a:lnTo>
                    <a:pt x="14123" y="624"/>
                  </a:lnTo>
                  <a:lnTo>
                    <a:pt x="14343" y="624"/>
                  </a:lnTo>
                  <a:lnTo>
                    <a:pt x="14527" y="551"/>
                  </a:lnTo>
                  <a:lnTo>
                    <a:pt x="14710" y="477"/>
                  </a:lnTo>
                  <a:lnTo>
                    <a:pt x="14894" y="441"/>
                  </a:lnTo>
                  <a:lnTo>
                    <a:pt x="14967" y="477"/>
                  </a:lnTo>
                  <a:lnTo>
                    <a:pt x="15004" y="514"/>
                  </a:lnTo>
                  <a:lnTo>
                    <a:pt x="14967" y="587"/>
                  </a:lnTo>
                  <a:lnTo>
                    <a:pt x="14930" y="661"/>
                  </a:lnTo>
                  <a:lnTo>
                    <a:pt x="14747" y="881"/>
                  </a:lnTo>
                  <a:lnTo>
                    <a:pt x="14123" y="1725"/>
                  </a:lnTo>
                  <a:lnTo>
                    <a:pt x="14123" y="1798"/>
                  </a:lnTo>
                  <a:lnTo>
                    <a:pt x="14087" y="1871"/>
                  </a:lnTo>
                  <a:lnTo>
                    <a:pt x="14123" y="1981"/>
                  </a:lnTo>
                  <a:lnTo>
                    <a:pt x="14233" y="2055"/>
                  </a:lnTo>
                  <a:lnTo>
                    <a:pt x="14343" y="2091"/>
                  </a:lnTo>
                  <a:lnTo>
                    <a:pt x="14820" y="2091"/>
                  </a:lnTo>
                  <a:lnTo>
                    <a:pt x="15260" y="2055"/>
                  </a:lnTo>
                  <a:lnTo>
                    <a:pt x="15774" y="1945"/>
                  </a:lnTo>
                  <a:lnTo>
                    <a:pt x="16031" y="1871"/>
                  </a:lnTo>
                  <a:lnTo>
                    <a:pt x="16251" y="1761"/>
                  </a:lnTo>
                  <a:lnTo>
                    <a:pt x="16324" y="1651"/>
                  </a:lnTo>
                  <a:lnTo>
                    <a:pt x="16324" y="1541"/>
                  </a:lnTo>
                  <a:lnTo>
                    <a:pt x="16288" y="1468"/>
                  </a:lnTo>
                  <a:lnTo>
                    <a:pt x="16214" y="1431"/>
                  </a:lnTo>
                  <a:lnTo>
                    <a:pt x="16141" y="1394"/>
                  </a:lnTo>
                  <a:lnTo>
                    <a:pt x="15957" y="1431"/>
                  </a:lnTo>
                  <a:lnTo>
                    <a:pt x="15774" y="1468"/>
                  </a:lnTo>
                  <a:lnTo>
                    <a:pt x="15370" y="1541"/>
                  </a:lnTo>
                  <a:lnTo>
                    <a:pt x="14820" y="1615"/>
                  </a:lnTo>
                  <a:lnTo>
                    <a:pt x="14820" y="1615"/>
                  </a:lnTo>
                  <a:lnTo>
                    <a:pt x="15260" y="1028"/>
                  </a:lnTo>
                  <a:lnTo>
                    <a:pt x="15370" y="844"/>
                  </a:lnTo>
                  <a:lnTo>
                    <a:pt x="15481" y="698"/>
                  </a:lnTo>
                  <a:lnTo>
                    <a:pt x="15517" y="477"/>
                  </a:lnTo>
                  <a:lnTo>
                    <a:pt x="15517" y="404"/>
                  </a:lnTo>
                  <a:lnTo>
                    <a:pt x="15481" y="294"/>
                  </a:lnTo>
                  <a:lnTo>
                    <a:pt x="15370" y="184"/>
                  </a:lnTo>
                  <a:lnTo>
                    <a:pt x="15224" y="74"/>
                  </a:lnTo>
                  <a:lnTo>
                    <a:pt x="15077" y="37"/>
                  </a:lnTo>
                  <a:lnTo>
                    <a:pt x="14894" y="1"/>
                  </a:lnTo>
                  <a:close/>
                  <a:moveTo>
                    <a:pt x="6604" y="2788"/>
                  </a:moveTo>
                  <a:lnTo>
                    <a:pt x="6163" y="2898"/>
                  </a:lnTo>
                  <a:lnTo>
                    <a:pt x="5576" y="2972"/>
                  </a:lnTo>
                  <a:lnTo>
                    <a:pt x="5283" y="3045"/>
                  </a:lnTo>
                  <a:lnTo>
                    <a:pt x="4990" y="3118"/>
                  </a:lnTo>
                  <a:lnTo>
                    <a:pt x="4953" y="3155"/>
                  </a:lnTo>
                  <a:lnTo>
                    <a:pt x="4880" y="3229"/>
                  </a:lnTo>
                  <a:lnTo>
                    <a:pt x="4880" y="3302"/>
                  </a:lnTo>
                  <a:lnTo>
                    <a:pt x="4880" y="3339"/>
                  </a:lnTo>
                  <a:lnTo>
                    <a:pt x="4880" y="3412"/>
                  </a:lnTo>
                  <a:lnTo>
                    <a:pt x="4916" y="3485"/>
                  </a:lnTo>
                  <a:lnTo>
                    <a:pt x="4990" y="3522"/>
                  </a:lnTo>
                  <a:lnTo>
                    <a:pt x="5063" y="3522"/>
                  </a:lnTo>
                  <a:lnTo>
                    <a:pt x="5613" y="3485"/>
                  </a:lnTo>
                  <a:lnTo>
                    <a:pt x="6163" y="3412"/>
                  </a:lnTo>
                  <a:lnTo>
                    <a:pt x="6640" y="3339"/>
                  </a:lnTo>
                  <a:lnTo>
                    <a:pt x="6860" y="3265"/>
                  </a:lnTo>
                  <a:lnTo>
                    <a:pt x="6970" y="3192"/>
                  </a:lnTo>
                  <a:lnTo>
                    <a:pt x="7044" y="3118"/>
                  </a:lnTo>
                  <a:lnTo>
                    <a:pt x="7044" y="3008"/>
                  </a:lnTo>
                  <a:lnTo>
                    <a:pt x="7044" y="2972"/>
                  </a:lnTo>
                  <a:lnTo>
                    <a:pt x="7007" y="2898"/>
                  </a:lnTo>
                  <a:lnTo>
                    <a:pt x="6897" y="2862"/>
                  </a:lnTo>
                  <a:lnTo>
                    <a:pt x="6824" y="2825"/>
                  </a:lnTo>
                  <a:lnTo>
                    <a:pt x="6604" y="2788"/>
                  </a:lnTo>
                  <a:close/>
                  <a:moveTo>
                    <a:pt x="13500" y="1945"/>
                  </a:moveTo>
                  <a:lnTo>
                    <a:pt x="13280" y="1981"/>
                  </a:lnTo>
                  <a:lnTo>
                    <a:pt x="13060" y="2018"/>
                  </a:lnTo>
                  <a:lnTo>
                    <a:pt x="12876" y="2055"/>
                  </a:lnTo>
                  <a:lnTo>
                    <a:pt x="12693" y="2201"/>
                  </a:lnTo>
                  <a:lnTo>
                    <a:pt x="12546" y="2275"/>
                  </a:lnTo>
                  <a:lnTo>
                    <a:pt x="12436" y="2422"/>
                  </a:lnTo>
                  <a:lnTo>
                    <a:pt x="12289" y="2678"/>
                  </a:lnTo>
                  <a:lnTo>
                    <a:pt x="12179" y="3008"/>
                  </a:lnTo>
                  <a:lnTo>
                    <a:pt x="12179" y="3339"/>
                  </a:lnTo>
                  <a:lnTo>
                    <a:pt x="12179" y="3522"/>
                  </a:lnTo>
                  <a:lnTo>
                    <a:pt x="12216" y="3669"/>
                  </a:lnTo>
                  <a:lnTo>
                    <a:pt x="12289" y="3815"/>
                  </a:lnTo>
                  <a:lnTo>
                    <a:pt x="12363" y="3962"/>
                  </a:lnTo>
                  <a:lnTo>
                    <a:pt x="12473" y="4109"/>
                  </a:lnTo>
                  <a:lnTo>
                    <a:pt x="12583" y="4219"/>
                  </a:lnTo>
                  <a:lnTo>
                    <a:pt x="12729" y="4292"/>
                  </a:lnTo>
                  <a:lnTo>
                    <a:pt x="12876" y="4366"/>
                  </a:lnTo>
                  <a:lnTo>
                    <a:pt x="12986" y="4402"/>
                  </a:lnTo>
                  <a:lnTo>
                    <a:pt x="13096" y="4402"/>
                  </a:lnTo>
                  <a:lnTo>
                    <a:pt x="13353" y="4329"/>
                  </a:lnTo>
                  <a:lnTo>
                    <a:pt x="13757" y="4146"/>
                  </a:lnTo>
                  <a:lnTo>
                    <a:pt x="14197" y="3999"/>
                  </a:lnTo>
                  <a:lnTo>
                    <a:pt x="14417" y="3852"/>
                  </a:lnTo>
                  <a:lnTo>
                    <a:pt x="14564" y="3705"/>
                  </a:lnTo>
                  <a:lnTo>
                    <a:pt x="14600" y="3632"/>
                  </a:lnTo>
                  <a:lnTo>
                    <a:pt x="14564" y="3559"/>
                  </a:lnTo>
                  <a:lnTo>
                    <a:pt x="14527" y="3485"/>
                  </a:lnTo>
                  <a:lnTo>
                    <a:pt x="14453" y="3449"/>
                  </a:lnTo>
                  <a:lnTo>
                    <a:pt x="14343" y="3412"/>
                  </a:lnTo>
                  <a:lnTo>
                    <a:pt x="14197" y="3449"/>
                  </a:lnTo>
                  <a:lnTo>
                    <a:pt x="13940" y="3522"/>
                  </a:lnTo>
                  <a:lnTo>
                    <a:pt x="13426" y="3742"/>
                  </a:lnTo>
                  <a:lnTo>
                    <a:pt x="13280" y="3815"/>
                  </a:lnTo>
                  <a:lnTo>
                    <a:pt x="13133" y="3852"/>
                  </a:lnTo>
                  <a:lnTo>
                    <a:pt x="12986" y="3852"/>
                  </a:lnTo>
                  <a:lnTo>
                    <a:pt x="12839" y="3779"/>
                  </a:lnTo>
                  <a:lnTo>
                    <a:pt x="12766" y="3669"/>
                  </a:lnTo>
                  <a:lnTo>
                    <a:pt x="12729" y="3559"/>
                  </a:lnTo>
                  <a:lnTo>
                    <a:pt x="12656" y="3339"/>
                  </a:lnTo>
                  <a:lnTo>
                    <a:pt x="12656" y="3118"/>
                  </a:lnTo>
                  <a:lnTo>
                    <a:pt x="12729" y="2898"/>
                  </a:lnTo>
                  <a:lnTo>
                    <a:pt x="12839" y="2715"/>
                  </a:lnTo>
                  <a:lnTo>
                    <a:pt x="12986" y="2532"/>
                  </a:lnTo>
                  <a:lnTo>
                    <a:pt x="13133" y="2458"/>
                  </a:lnTo>
                  <a:lnTo>
                    <a:pt x="13280" y="2422"/>
                  </a:lnTo>
                  <a:lnTo>
                    <a:pt x="13610" y="2385"/>
                  </a:lnTo>
                  <a:lnTo>
                    <a:pt x="13940" y="2348"/>
                  </a:lnTo>
                  <a:lnTo>
                    <a:pt x="14307" y="2348"/>
                  </a:lnTo>
                  <a:lnTo>
                    <a:pt x="14307" y="2311"/>
                  </a:lnTo>
                  <a:lnTo>
                    <a:pt x="14307" y="2275"/>
                  </a:lnTo>
                  <a:lnTo>
                    <a:pt x="14307" y="2238"/>
                  </a:lnTo>
                  <a:lnTo>
                    <a:pt x="14123" y="2128"/>
                  </a:lnTo>
                  <a:lnTo>
                    <a:pt x="13903" y="2055"/>
                  </a:lnTo>
                  <a:lnTo>
                    <a:pt x="13720" y="1981"/>
                  </a:lnTo>
                  <a:lnTo>
                    <a:pt x="13500" y="1945"/>
                  </a:lnTo>
                  <a:close/>
                  <a:moveTo>
                    <a:pt x="6787" y="4182"/>
                  </a:moveTo>
                  <a:lnTo>
                    <a:pt x="6347" y="4292"/>
                  </a:lnTo>
                  <a:lnTo>
                    <a:pt x="5907" y="4366"/>
                  </a:lnTo>
                  <a:lnTo>
                    <a:pt x="5466" y="4439"/>
                  </a:lnTo>
                  <a:lnTo>
                    <a:pt x="5063" y="4549"/>
                  </a:lnTo>
                  <a:lnTo>
                    <a:pt x="4990" y="4622"/>
                  </a:lnTo>
                  <a:lnTo>
                    <a:pt x="4953" y="4696"/>
                  </a:lnTo>
                  <a:lnTo>
                    <a:pt x="4953" y="4806"/>
                  </a:lnTo>
                  <a:lnTo>
                    <a:pt x="5063" y="4843"/>
                  </a:lnTo>
                  <a:lnTo>
                    <a:pt x="5283" y="4879"/>
                  </a:lnTo>
                  <a:lnTo>
                    <a:pt x="5980" y="4879"/>
                  </a:lnTo>
                  <a:lnTo>
                    <a:pt x="6457" y="4769"/>
                  </a:lnTo>
                  <a:lnTo>
                    <a:pt x="6897" y="4659"/>
                  </a:lnTo>
                  <a:lnTo>
                    <a:pt x="6970" y="4622"/>
                  </a:lnTo>
                  <a:lnTo>
                    <a:pt x="7044" y="4586"/>
                  </a:lnTo>
                  <a:lnTo>
                    <a:pt x="7080" y="4512"/>
                  </a:lnTo>
                  <a:lnTo>
                    <a:pt x="7117" y="4439"/>
                  </a:lnTo>
                  <a:lnTo>
                    <a:pt x="7080" y="4292"/>
                  </a:lnTo>
                  <a:lnTo>
                    <a:pt x="7007" y="4219"/>
                  </a:lnTo>
                  <a:lnTo>
                    <a:pt x="6934" y="4182"/>
                  </a:lnTo>
                  <a:close/>
                  <a:moveTo>
                    <a:pt x="11079" y="2055"/>
                  </a:moveTo>
                  <a:lnTo>
                    <a:pt x="10785" y="2091"/>
                  </a:lnTo>
                  <a:lnTo>
                    <a:pt x="10565" y="2165"/>
                  </a:lnTo>
                  <a:lnTo>
                    <a:pt x="10382" y="2311"/>
                  </a:lnTo>
                  <a:lnTo>
                    <a:pt x="10235" y="2495"/>
                  </a:lnTo>
                  <a:lnTo>
                    <a:pt x="10198" y="2385"/>
                  </a:lnTo>
                  <a:lnTo>
                    <a:pt x="10088" y="2348"/>
                  </a:lnTo>
                  <a:lnTo>
                    <a:pt x="9942" y="2311"/>
                  </a:lnTo>
                  <a:lnTo>
                    <a:pt x="9611" y="2311"/>
                  </a:lnTo>
                  <a:lnTo>
                    <a:pt x="9501" y="2348"/>
                  </a:lnTo>
                  <a:lnTo>
                    <a:pt x="9208" y="2495"/>
                  </a:lnTo>
                  <a:lnTo>
                    <a:pt x="8988" y="2678"/>
                  </a:lnTo>
                  <a:lnTo>
                    <a:pt x="8951" y="2568"/>
                  </a:lnTo>
                  <a:lnTo>
                    <a:pt x="8915" y="2532"/>
                  </a:lnTo>
                  <a:lnTo>
                    <a:pt x="8878" y="2532"/>
                  </a:lnTo>
                  <a:lnTo>
                    <a:pt x="8804" y="2568"/>
                  </a:lnTo>
                  <a:lnTo>
                    <a:pt x="8731" y="2752"/>
                  </a:lnTo>
                  <a:lnTo>
                    <a:pt x="8658" y="2935"/>
                  </a:lnTo>
                  <a:lnTo>
                    <a:pt x="8621" y="3339"/>
                  </a:lnTo>
                  <a:lnTo>
                    <a:pt x="8584" y="3705"/>
                  </a:lnTo>
                  <a:lnTo>
                    <a:pt x="8621" y="4072"/>
                  </a:lnTo>
                  <a:lnTo>
                    <a:pt x="8694" y="4439"/>
                  </a:lnTo>
                  <a:lnTo>
                    <a:pt x="8768" y="4806"/>
                  </a:lnTo>
                  <a:lnTo>
                    <a:pt x="8804" y="4879"/>
                  </a:lnTo>
                  <a:lnTo>
                    <a:pt x="8878" y="4953"/>
                  </a:lnTo>
                  <a:lnTo>
                    <a:pt x="8951" y="4989"/>
                  </a:lnTo>
                  <a:lnTo>
                    <a:pt x="9061" y="4953"/>
                  </a:lnTo>
                  <a:lnTo>
                    <a:pt x="9135" y="4916"/>
                  </a:lnTo>
                  <a:lnTo>
                    <a:pt x="9208" y="4879"/>
                  </a:lnTo>
                  <a:lnTo>
                    <a:pt x="9245" y="4769"/>
                  </a:lnTo>
                  <a:lnTo>
                    <a:pt x="9208" y="4659"/>
                  </a:lnTo>
                  <a:lnTo>
                    <a:pt x="9135" y="4182"/>
                  </a:lnTo>
                  <a:lnTo>
                    <a:pt x="9098" y="3669"/>
                  </a:lnTo>
                  <a:lnTo>
                    <a:pt x="9135" y="3339"/>
                  </a:lnTo>
                  <a:lnTo>
                    <a:pt x="9208" y="3118"/>
                  </a:lnTo>
                  <a:lnTo>
                    <a:pt x="9391" y="2972"/>
                  </a:lnTo>
                  <a:lnTo>
                    <a:pt x="9575" y="2825"/>
                  </a:lnTo>
                  <a:lnTo>
                    <a:pt x="9795" y="2788"/>
                  </a:lnTo>
                  <a:lnTo>
                    <a:pt x="9868" y="4072"/>
                  </a:lnTo>
                  <a:lnTo>
                    <a:pt x="9905" y="4146"/>
                  </a:lnTo>
                  <a:lnTo>
                    <a:pt x="9942" y="4219"/>
                  </a:lnTo>
                  <a:lnTo>
                    <a:pt x="10015" y="4292"/>
                  </a:lnTo>
                  <a:lnTo>
                    <a:pt x="10125" y="4292"/>
                  </a:lnTo>
                  <a:lnTo>
                    <a:pt x="10198" y="4329"/>
                  </a:lnTo>
                  <a:lnTo>
                    <a:pt x="10272" y="4292"/>
                  </a:lnTo>
                  <a:lnTo>
                    <a:pt x="10308" y="4219"/>
                  </a:lnTo>
                  <a:lnTo>
                    <a:pt x="10345" y="4146"/>
                  </a:lnTo>
                  <a:lnTo>
                    <a:pt x="10455" y="3559"/>
                  </a:lnTo>
                  <a:lnTo>
                    <a:pt x="10565" y="3008"/>
                  </a:lnTo>
                  <a:lnTo>
                    <a:pt x="10602" y="2862"/>
                  </a:lnTo>
                  <a:lnTo>
                    <a:pt x="10675" y="2752"/>
                  </a:lnTo>
                  <a:lnTo>
                    <a:pt x="10785" y="2642"/>
                  </a:lnTo>
                  <a:lnTo>
                    <a:pt x="10895" y="2568"/>
                  </a:lnTo>
                  <a:lnTo>
                    <a:pt x="11079" y="2568"/>
                  </a:lnTo>
                  <a:lnTo>
                    <a:pt x="11115" y="2642"/>
                  </a:lnTo>
                  <a:lnTo>
                    <a:pt x="11115" y="2752"/>
                  </a:lnTo>
                  <a:lnTo>
                    <a:pt x="11115" y="2862"/>
                  </a:lnTo>
                  <a:lnTo>
                    <a:pt x="11189" y="3449"/>
                  </a:lnTo>
                  <a:lnTo>
                    <a:pt x="11299" y="4036"/>
                  </a:lnTo>
                  <a:lnTo>
                    <a:pt x="11372" y="4256"/>
                  </a:lnTo>
                  <a:lnTo>
                    <a:pt x="11446" y="4512"/>
                  </a:lnTo>
                  <a:lnTo>
                    <a:pt x="11556" y="4732"/>
                  </a:lnTo>
                  <a:lnTo>
                    <a:pt x="11629" y="4806"/>
                  </a:lnTo>
                  <a:lnTo>
                    <a:pt x="11739" y="4843"/>
                  </a:lnTo>
                  <a:lnTo>
                    <a:pt x="11849" y="4843"/>
                  </a:lnTo>
                  <a:lnTo>
                    <a:pt x="11922" y="4806"/>
                  </a:lnTo>
                  <a:lnTo>
                    <a:pt x="11996" y="4769"/>
                  </a:lnTo>
                  <a:lnTo>
                    <a:pt x="12032" y="4696"/>
                  </a:lnTo>
                  <a:lnTo>
                    <a:pt x="12069" y="4586"/>
                  </a:lnTo>
                  <a:lnTo>
                    <a:pt x="11996" y="4476"/>
                  </a:lnTo>
                  <a:lnTo>
                    <a:pt x="11922" y="4402"/>
                  </a:lnTo>
                  <a:lnTo>
                    <a:pt x="11886" y="4256"/>
                  </a:lnTo>
                  <a:lnTo>
                    <a:pt x="11812" y="4072"/>
                  </a:lnTo>
                  <a:lnTo>
                    <a:pt x="11776" y="3779"/>
                  </a:lnTo>
                  <a:lnTo>
                    <a:pt x="11666" y="3339"/>
                  </a:lnTo>
                  <a:lnTo>
                    <a:pt x="11629" y="2862"/>
                  </a:lnTo>
                  <a:lnTo>
                    <a:pt x="11629" y="2532"/>
                  </a:lnTo>
                  <a:lnTo>
                    <a:pt x="11592" y="2385"/>
                  </a:lnTo>
                  <a:lnTo>
                    <a:pt x="11482" y="2275"/>
                  </a:lnTo>
                  <a:lnTo>
                    <a:pt x="11299" y="2128"/>
                  </a:lnTo>
                  <a:lnTo>
                    <a:pt x="11189" y="2091"/>
                  </a:lnTo>
                  <a:lnTo>
                    <a:pt x="11079" y="2055"/>
                  </a:lnTo>
                  <a:close/>
                  <a:moveTo>
                    <a:pt x="2715" y="1138"/>
                  </a:moveTo>
                  <a:lnTo>
                    <a:pt x="2569" y="1174"/>
                  </a:lnTo>
                  <a:lnTo>
                    <a:pt x="2422" y="1284"/>
                  </a:lnTo>
                  <a:lnTo>
                    <a:pt x="2385" y="1358"/>
                  </a:lnTo>
                  <a:lnTo>
                    <a:pt x="2165" y="1284"/>
                  </a:lnTo>
                  <a:lnTo>
                    <a:pt x="1762" y="1284"/>
                  </a:lnTo>
                  <a:lnTo>
                    <a:pt x="1542" y="1358"/>
                  </a:lnTo>
                  <a:lnTo>
                    <a:pt x="771" y="1504"/>
                  </a:lnTo>
                  <a:lnTo>
                    <a:pt x="368" y="1651"/>
                  </a:lnTo>
                  <a:lnTo>
                    <a:pt x="184" y="1725"/>
                  </a:lnTo>
                  <a:lnTo>
                    <a:pt x="38" y="1835"/>
                  </a:lnTo>
                  <a:lnTo>
                    <a:pt x="1" y="1908"/>
                  </a:lnTo>
                  <a:lnTo>
                    <a:pt x="1" y="1981"/>
                  </a:lnTo>
                  <a:lnTo>
                    <a:pt x="38" y="2018"/>
                  </a:lnTo>
                  <a:lnTo>
                    <a:pt x="111" y="2055"/>
                  </a:lnTo>
                  <a:lnTo>
                    <a:pt x="74" y="2348"/>
                  </a:lnTo>
                  <a:lnTo>
                    <a:pt x="74" y="2642"/>
                  </a:lnTo>
                  <a:lnTo>
                    <a:pt x="74" y="3705"/>
                  </a:lnTo>
                  <a:lnTo>
                    <a:pt x="111" y="4843"/>
                  </a:lnTo>
                  <a:lnTo>
                    <a:pt x="148" y="5980"/>
                  </a:lnTo>
                  <a:lnTo>
                    <a:pt x="184" y="6090"/>
                  </a:lnTo>
                  <a:lnTo>
                    <a:pt x="294" y="6200"/>
                  </a:lnTo>
                  <a:lnTo>
                    <a:pt x="404" y="6236"/>
                  </a:lnTo>
                  <a:lnTo>
                    <a:pt x="514" y="6200"/>
                  </a:lnTo>
                  <a:lnTo>
                    <a:pt x="624" y="6236"/>
                  </a:lnTo>
                  <a:lnTo>
                    <a:pt x="845" y="6273"/>
                  </a:lnTo>
                  <a:lnTo>
                    <a:pt x="1028" y="6236"/>
                  </a:lnTo>
                  <a:lnTo>
                    <a:pt x="1395" y="6163"/>
                  </a:lnTo>
                  <a:lnTo>
                    <a:pt x="2385" y="5980"/>
                  </a:lnTo>
                  <a:lnTo>
                    <a:pt x="2605" y="5943"/>
                  </a:lnTo>
                  <a:lnTo>
                    <a:pt x="2752" y="5906"/>
                  </a:lnTo>
                  <a:lnTo>
                    <a:pt x="2899" y="5833"/>
                  </a:lnTo>
                  <a:lnTo>
                    <a:pt x="2972" y="5686"/>
                  </a:lnTo>
                  <a:lnTo>
                    <a:pt x="2972" y="5576"/>
                  </a:lnTo>
                  <a:lnTo>
                    <a:pt x="2935" y="5503"/>
                  </a:lnTo>
                  <a:lnTo>
                    <a:pt x="2825" y="5429"/>
                  </a:lnTo>
                  <a:lnTo>
                    <a:pt x="2679" y="5393"/>
                  </a:lnTo>
                  <a:lnTo>
                    <a:pt x="2532" y="5393"/>
                  </a:lnTo>
                  <a:lnTo>
                    <a:pt x="2385" y="5429"/>
                  </a:lnTo>
                  <a:lnTo>
                    <a:pt x="2055" y="5503"/>
                  </a:lnTo>
                  <a:lnTo>
                    <a:pt x="1762" y="5576"/>
                  </a:lnTo>
                  <a:lnTo>
                    <a:pt x="1028" y="5723"/>
                  </a:lnTo>
                  <a:lnTo>
                    <a:pt x="698" y="5796"/>
                  </a:lnTo>
                  <a:lnTo>
                    <a:pt x="661" y="4953"/>
                  </a:lnTo>
                  <a:lnTo>
                    <a:pt x="624" y="4109"/>
                  </a:lnTo>
                  <a:lnTo>
                    <a:pt x="845" y="4109"/>
                  </a:lnTo>
                  <a:lnTo>
                    <a:pt x="1028" y="4072"/>
                  </a:lnTo>
                  <a:lnTo>
                    <a:pt x="1431" y="3962"/>
                  </a:lnTo>
                  <a:lnTo>
                    <a:pt x="2459" y="3742"/>
                  </a:lnTo>
                  <a:lnTo>
                    <a:pt x="2495" y="3779"/>
                  </a:lnTo>
                  <a:lnTo>
                    <a:pt x="2605" y="3779"/>
                  </a:lnTo>
                  <a:lnTo>
                    <a:pt x="2679" y="3742"/>
                  </a:lnTo>
                  <a:lnTo>
                    <a:pt x="2752" y="3705"/>
                  </a:lnTo>
                  <a:lnTo>
                    <a:pt x="2789" y="3669"/>
                  </a:lnTo>
                  <a:lnTo>
                    <a:pt x="2862" y="3559"/>
                  </a:lnTo>
                  <a:lnTo>
                    <a:pt x="2899" y="3485"/>
                  </a:lnTo>
                  <a:lnTo>
                    <a:pt x="2899" y="3412"/>
                  </a:lnTo>
                  <a:lnTo>
                    <a:pt x="2862" y="3339"/>
                  </a:lnTo>
                  <a:lnTo>
                    <a:pt x="2825" y="3265"/>
                  </a:lnTo>
                  <a:lnTo>
                    <a:pt x="2715" y="3155"/>
                  </a:lnTo>
                  <a:lnTo>
                    <a:pt x="2532" y="3155"/>
                  </a:lnTo>
                  <a:lnTo>
                    <a:pt x="1431" y="3449"/>
                  </a:lnTo>
                  <a:lnTo>
                    <a:pt x="1028" y="3522"/>
                  </a:lnTo>
                  <a:lnTo>
                    <a:pt x="808" y="3595"/>
                  </a:lnTo>
                  <a:lnTo>
                    <a:pt x="624" y="3632"/>
                  </a:lnTo>
                  <a:lnTo>
                    <a:pt x="588" y="2788"/>
                  </a:lnTo>
                  <a:lnTo>
                    <a:pt x="588" y="2458"/>
                  </a:lnTo>
                  <a:lnTo>
                    <a:pt x="551" y="2091"/>
                  </a:lnTo>
                  <a:lnTo>
                    <a:pt x="1065" y="1981"/>
                  </a:lnTo>
                  <a:lnTo>
                    <a:pt x="1615" y="1835"/>
                  </a:lnTo>
                  <a:lnTo>
                    <a:pt x="1798" y="1798"/>
                  </a:lnTo>
                  <a:lnTo>
                    <a:pt x="2055" y="1798"/>
                  </a:lnTo>
                  <a:lnTo>
                    <a:pt x="2165" y="1871"/>
                  </a:lnTo>
                  <a:lnTo>
                    <a:pt x="2238" y="1908"/>
                  </a:lnTo>
                  <a:lnTo>
                    <a:pt x="2312" y="1945"/>
                  </a:lnTo>
                  <a:lnTo>
                    <a:pt x="2422" y="1945"/>
                  </a:lnTo>
                  <a:lnTo>
                    <a:pt x="2495" y="1908"/>
                  </a:lnTo>
                  <a:lnTo>
                    <a:pt x="3009" y="1651"/>
                  </a:lnTo>
                  <a:lnTo>
                    <a:pt x="3082" y="1615"/>
                  </a:lnTo>
                  <a:lnTo>
                    <a:pt x="3119" y="1578"/>
                  </a:lnTo>
                  <a:lnTo>
                    <a:pt x="3156" y="1431"/>
                  </a:lnTo>
                  <a:lnTo>
                    <a:pt x="3119" y="1284"/>
                  </a:lnTo>
                  <a:lnTo>
                    <a:pt x="3082" y="1248"/>
                  </a:lnTo>
                  <a:lnTo>
                    <a:pt x="3009" y="1174"/>
                  </a:lnTo>
                  <a:lnTo>
                    <a:pt x="2862" y="1138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" name="Google Shape;379;p7"/>
            <p:cNvSpPr/>
            <p:nvPr/>
          </p:nvSpPr>
          <p:spPr>
            <a:xfrm>
              <a:off x="6336425" y="4507675"/>
              <a:ext cx="520000" cy="365000"/>
            </a:xfrm>
            <a:custGeom>
              <a:avLst/>
              <a:gdLst/>
              <a:ahLst/>
              <a:cxnLst/>
              <a:rect l="l" t="t" r="r" b="b"/>
              <a:pathLst>
                <a:path w="20800" h="14600" extrusionOk="0">
                  <a:moveTo>
                    <a:pt x="5466" y="441"/>
                  </a:moveTo>
                  <a:lnTo>
                    <a:pt x="5650" y="478"/>
                  </a:lnTo>
                  <a:lnTo>
                    <a:pt x="5577" y="478"/>
                  </a:lnTo>
                  <a:lnTo>
                    <a:pt x="5466" y="441"/>
                  </a:lnTo>
                  <a:close/>
                  <a:moveTo>
                    <a:pt x="4843" y="478"/>
                  </a:moveTo>
                  <a:lnTo>
                    <a:pt x="4806" y="514"/>
                  </a:lnTo>
                  <a:lnTo>
                    <a:pt x="4586" y="551"/>
                  </a:lnTo>
                  <a:lnTo>
                    <a:pt x="4843" y="478"/>
                  </a:lnTo>
                  <a:close/>
                  <a:moveTo>
                    <a:pt x="5173" y="808"/>
                  </a:moveTo>
                  <a:lnTo>
                    <a:pt x="5210" y="844"/>
                  </a:lnTo>
                  <a:lnTo>
                    <a:pt x="5246" y="918"/>
                  </a:lnTo>
                  <a:lnTo>
                    <a:pt x="5356" y="991"/>
                  </a:lnTo>
                  <a:lnTo>
                    <a:pt x="5503" y="1028"/>
                  </a:lnTo>
                  <a:lnTo>
                    <a:pt x="5760" y="1028"/>
                  </a:lnTo>
                  <a:lnTo>
                    <a:pt x="5870" y="991"/>
                  </a:lnTo>
                  <a:lnTo>
                    <a:pt x="5980" y="991"/>
                  </a:lnTo>
                  <a:lnTo>
                    <a:pt x="6017" y="1028"/>
                  </a:lnTo>
                  <a:lnTo>
                    <a:pt x="6053" y="1101"/>
                  </a:lnTo>
                  <a:lnTo>
                    <a:pt x="6163" y="1431"/>
                  </a:lnTo>
                  <a:lnTo>
                    <a:pt x="6163" y="1725"/>
                  </a:lnTo>
                  <a:lnTo>
                    <a:pt x="6127" y="2055"/>
                  </a:lnTo>
                  <a:lnTo>
                    <a:pt x="6053" y="2348"/>
                  </a:lnTo>
                  <a:lnTo>
                    <a:pt x="5980" y="2532"/>
                  </a:lnTo>
                  <a:lnTo>
                    <a:pt x="5907" y="2715"/>
                  </a:lnTo>
                  <a:lnTo>
                    <a:pt x="5650" y="3009"/>
                  </a:lnTo>
                  <a:lnTo>
                    <a:pt x="5393" y="3229"/>
                  </a:lnTo>
                  <a:lnTo>
                    <a:pt x="5063" y="3412"/>
                  </a:lnTo>
                  <a:lnTo>
                    <a:pt x="5063" y="3375"/>
                  </a:lnTo>
                  <a:lnTo>
                    <a:pt x="5063" y="3302"/>
                  </a:lnTo>
                  <a:lnTo>
                    <a:pt x="5026" y="3265"/>
                  </a:lnTo>
                  <a:lnTo>
                    <a:pt x="4953" y="3229"/>
                  </a:lnTo>
                  <a:lnTo>
                    <a:pt x="4880" y="3229"/>
                  </a:lnTo>
                  <a:lnTo>
                    <a:pt x="5063" y="2789"/>
                  </a:lnTo>
                  <a:lnTo>
                    <a:pt x="5063" y="2715"/>
                  </a:lnTo>
                  <a:lnTo>
                    <a:pt x="4990" y="2679"/>
                  </a:lnTo>
                  <a:lnTo>
                    <a:pt x="4953" y="2679"/>
                  </a:lnTo>
                  <a:lnTo>
                    <a:pt x="4880" y="2715"/>
                  </a:lnTo>
                  <a:lnTo>
                    <a:pt x="4549" y="3229"/>
                  </a:lnTo>
                  <a:lnTo>
                    <a:pt x="4329" y="3559"/>
                  </a:lnTo>
                  <a:lnTo>
                    <a:pt x="4109" y="3522"/>
                  </a:lnTo>
                  <a:lnTo>
                    <a:pt x="3853" y="3486"/>
                  </a:lnTo>
                  <a:lnTo>
                    <a:pt x="3706" y="3449"/>
                  </a:lnTo>
                  <a:lnTo>
                    <a:pt x="3999" y="3192"/>
                  </a:lnTo>
                  <a:lnTo>
                    <a:pt x="4586" y="2642"/>
                  </a:lnTo>
                  <a:lnTo>
                    <a:pt x="4586" y="2568"/>
                  </a:lnTo>
                  <a:lnTo>
                    <a:pt x="4586" y="2495"/>
                  </a:lnTo>
                  <a:lnTo>
                    <a:pt x="4513" y="2458"/>
                  </a:lnTo>
                  <a:lnTo>
                    <a:pt x="4439" y="2458"/>
                  </a:lnTo>
                  <a:lnTo>
                    <a:pt x="3486" y="3119"/>
                  </a:lnTo>
                  <a:lnTo>
                    <a:pt x="3302" y="3265"/>
                  </a:lnTo>
                  <a:lnTo>
                    <a:pt x="3229" y="3192"/>
                  </a:lnTo>
                  <a:lnTo>
                    <a:pt x="3266" y="3082"/>
                  </a:lnTo>
                  <a:lnTo>
                    <a:pt x="3302" y="3009"/>
                  </a:lnTo>
                  <a:lnTo>
                    <a:pt x="3266" y="2935"/>
                  </a:lnTo>
                  <a:lnTo>
                    <a:pt x="3229" y="2899"/>
                  </a:lnTo>
                  <a:lnTo>
                    <a:pt x="3339" y="2935"/>
                  </a:lnTo>
                  <a:lnTo>
                    <a:pt x="3669" y="2752"/>
                  </a:lnTo>
                  <a:lnTo>
                    <a:pt x="4733" y="2055"/>
                  </a:lnTo>
                  <a:lnTo>
                    <a:pt x="4770" y="1982"/>
                  </a:lnTo>
                  <a:lnTo>
                    <a:pt x="4770" y="1945"/>
                  </a:lnTo>
                  <a:lnTo>
                    <a:pt x="4733" y="1872"/>
                  </a:lnTo>
                  <a:lnTo>
                    <a:pt x="4660" y="1872"/>
                  </a:lnTo>
                  <a:lnTo>
                    <a:pt x="4329" y="1982"/>
                  </a:lnTo>
                  <a:lnTo>
                    <a:pt x="3816" y="2202"/>
                  </a:lnTo>
                  <a:lnTo>
                    <a:pt x="3302" y="2458"/>
                  </a:lnTo>
                  <a:lnTo>
                    <a:pt x="3082" y="2642"/>
                  </a:lnTo>
                  <a:lnTo>
                    <a:pt x="2935" y="2789"/>
                  </a:lnTo>
                  <a:lnTo>
                    <a:pt x="2899" y="2605"/>
                  </a:lnTo>
                  <a:lnTo>
                    <a:pt x="2899" y="2458"/>
                  </a:lnTo>
                  <a:lnTo>
                    <a:pt x="3082" y="2385"/>
                  </a:lnTo>
                  <a:lnTo>
                    <a:pt x="3266" y="2238"/>
                  </a:lnTo>
                  <a:lnTo>
                    <a:pt x="3632" y="2018"/>
                  </a:lnTo>
                  <a:lnTo>
                    <a:pt x="4109" y="1725"/>
                  </a:lnTo>
                  <a:lnTo>
                    <a:pt x="4586" y="1505"/>
                  </a:lnTo>
                  <a:lnTo>
                    <a:pt x="4660" y="1431"/>
                  </a:lnTo>
                  <a:lnTo>
                    <a:pt x="4660" y="1358"/>
                  </a:lnTo>
                  <a:lnTo>
                    <a:pt x="4586" y="1321"/>
                  </a:lnTo>
                  <a:lnTo>
                    <a:pt x="4513" y="1285"/>
                  </a:lnTo>
                  <a:lnTo>
                    <a:pt x="4256" y="1358"/>
                  </a:lnTo>
                  <a:lnTo>
                    <a:pt x="3963" y="1431"/>
                  </a:lnTo>
                  <a:lnTo>
                    <a:pt x="3706" y="1505"/>
                  </a:lnTo>
                  <a:lnTo>
                    <a:pt x="3449" y="1651"/>
                  </a:lnTo>
                  <a:lnTo>
                    <a:pt x="3156" y="1798"/>
                  </a:lnTo>
                  <a:lnTo>
                    <a:pt x="3302" y="1578"/>
                  </a:lnTo>
                  <a:lnTo>
                    <a:pt x="3486" y="1358"/>
                  </a:lnTo>
                  <a:lnTo>
                    <a:pt x="3779" y="1211"/>
                  </a:lnTo>
                  <a:lnTo>
                    <a:pt x="4109" y="1065"/>
                  </a:lnTo>
                  <a:lnTo>
                    <a:pt x="4733" y="844"/>
                  </a:lnTo>
                  <a:lnTo>
                    <a:pt x="4770" y="918"/>
                  </a:lnTo>
                  <a:lnTo>
                    <a:pt x="4843" y="991"/>
                  </a:lnTo>
                  <a:lnTo>
                    <a:pt x="4916" y="991"/>
                  </a:lnTo>
                  <a:lnTo>
                    <a:pt x="4990" y="1028"/>
                  </a:lnTo>
                  <a:lnTo>
                    <a:pt x="5063" y="991"/>
                  </a:lnTo>
                  <a:lnTo>
                    <a:pt x="5100" y="955"/>
                  </a:lnTo>
                  <a:lnTo>
                    <a:pt x="5173" y="881"/>
                  </a:lnTo>
                  <a:lnTo>
                    <a:pt x="5173" y="808"/>
                  </a:lnTo>
                  <a:close/>
                  <a:moveTo>
                    <a:pt x="9648" y="3302"/>
                  </a:moveTo>
                  <a:lnTo>
                    <a:pt x="9905" y="3375"/>
                  </a:lnTo>
                  <a:lnTo>
                    <a:pt x="9905" y="3412"/>
                  </a:lnTo>
                  <a:lnTo>
                    <a:pt x="10125" y="3632"/>
                  </a:lnTo>
                  <a:lnTo>
                    <a:pt x="10308" y="3889"/>
                  </a:lnTo>
                  <a:lnTo>
                    <a:pt x="10162" y="4036"/>
                  </a:lnTo>
                  <a:lnTo>
                    <a:pt x="9978" y="4182"/>
                  </a:lnTo>
                  <a:lnTo>
                    <a:pt x="9795" y="4293"/>
                  </a:lnTo>
                  <a:lnTo>
                    <a:pt x="9612" y="4329"/>
                  </a:lnTo>
                  <a:lnTo>
                    <a:pt x="9501" y="4293"/>
                  </a:lnTo>
                  <a:lnTo>
                    <a:pt x="9428" y="4256"/>
                  </a:lnTo>
                  <a:lnTo>
                    <a:pt x="9501" y="4146"/>
                  </a:lnTo>
                  <a:lnTo>
                    <a:pt x="9501" y="4072"/>
                  </a:lnTo>
                  <a:lnTo>
                    <a:pt x="9465" y="3999"/>
                  </a:lnTo>
                  <a:lnTo>
                    <a:pt x="9391" y="3926"/>
                  </a:lnTo>
                  <a:lnTo>
                    <a:pt x="9245" y="3926"/>
                  </a:lnTo>
                  <a:lnTo>
                    <a:pt x="9465" y="3816"/>
                  </a:lnTo>
                  <a:lnTo>
                    <a:pt x="9501" y="3779"/>
                  </a:lnTo>
                  <a:lnTo>
                    <a:pt x="9538" y="3742"/>
                  </a:lnTo>
                  <a:lnTo>
                    <a:pt x="9538" y="3632"/>
                  </a:lnTo>
                  <a:lnTo>
                    <a:pt x="9465" y="3559"/>
                  </a:lnTo>
                  <a:lnTo>
                    <a:pt x="9391" y="3522"/>
                  </a:lnTo>
                  <a:lnTo>
                    <a:pt x="9355" y="3522"/>
                  </a:lnTo>
                  <a:lnTo>
                    <a:pt x="9061" y="3632"/>
                  </a:lnTo>
                  <a:lnTo>
                    <a:pt x="9208" y="3375"/>
                  </a:lnTo>
                  <a:lnTo>
                    <a:pt x="9281" y="3412"/>
                  </a:lnTo>
                  <a:lnTo>
                    <a:pt x="9355" y="3412"/>
                  </a:lnTo>
                  <a:lnTo>
                    <a:pt x="9501" y="3375"/>
                  </a:lnTo>
                  <a:lnTo>
                    <a:pt x="9648" y="3302"/>
                  </a:lnTo>
                  <a:close/>
                  <a:moveTo>
                    <a:pt x="1505" y="4329"/>
                  </a:moveTo>
                  <a:lnTo>
                    <a:pt x="1615" y="4366"/>
                  </a:lnTo>
                  <a:lnTo>
                    <a:pt x="1725" y="4439"/>
                  </a:lnTo>
                  <a:lnTo>
                    <a:pt x="1872" y="4586"/>
                  </a:lnTo>
                  <a:lnTo>
                    <a:pt x="1908" y="4769"/>
                  </a:lnTo>
                  <a:lnTo>
                    <a:pt x="1945" y="4916"/>
                  </a:lnTo>
                  <a:lnTo>
                    <a:pt x="1908" y="5100"/>
                  </a:lnTo>
                  <a:lnTo>
                    <a:pt x="1872" y="5246"/>
                  </a:lnTo>
                  <a:lnTo>
                    <a:pt x="1762" y="5393"/>
                  </a:lnTo>
                  <a:lnTo>
                    <a:pt x="1615" y="5503"/>
                  </a:lnTo>
                  <a:lnTo>
                    <a:pt x="1468" y="5576"/>
                  </a:lnTo>
                  <a:lnTo>
                    <a:pt x="1432" y="5430"/>
                  </a:lnTo>
                  <a:lnTo>
                    <a:pt x="1432" y="5283"/>
                  </a:lnTo>
                  <a:lnTo>
                    <a:pt x="1432" y="5210"/>
                  </a:lnTo>
                  <a:lnTo>
                    <a:pt x="1395" y="5136"/>
                  </a:lnTo>
                  <a:lnTo>
                    <a:pt x="1395" y="5063"/>
                  </a:lnTo>
                  <a:lnTo>
                    <a:pt x="1321" y="4989"/>
                  </a:lnTo>
                  <a:lnTo>
                    <a:pt x="1285" y="4953"/>
                  </a:lnTo>
                  <a:lnTo>
                    <a:pt x="1175" y="4989"/>
                  </a:lnTo>
                  <a:lnTo>
                    <a:pt x="1028" y="5063"/>
                  </a:lnTo>
                  <a:lnTo>
                    <a:pt x="1138" y="4989"/>
                  </a:lnTo>
                  <a:lnTo>
                    <a:pt x="1321" y="4879"/>
                  </a:lnTo>
                  <a:lnTo>
                    <a:pt x="1468" y="4769"/>
                  </a:lnTo>
                  <a:lnTo>
                    <a:pt x="1542" y="4696"/>
                  </a:lnTo>
                  <a:lnTo>
                    <a:pt x="1505" y="4623"/>
                  </a:lnTo>
                  <a:lnTo>
                    <a:pt x="1468" y="4549"/>
                  </a:lnTo>
                  <a:lnTo>
                    <a:pt x="1395" y="4513"/>
                  </a:lnTo>
                  <a:lnTo>
                    <a:pt x="1432" y="4476"/>
                  </a:lnTo>
                  <a:lnTo>
                    <a:pt x="1468" y="4439"/>
                  </a:lnTo>
                  <a:lnTo>
                    <a:pt x="1468" y="4403"/>
                  </a:lnTo>
                  <a:lnTo>
                    <a:pt x="1432" y="4329"/>
                  </a:lnTo>
                  <a:close/>
                  <a:moveTo>
                    <a:pt x="1138" y="5576"/>
                  </a:moveTo>
                  <a:lnTo>
                    <a:pt x="1138" y="5650"/>
                  </a:lnTo>
                  <a:lnTo>
                    <a:pt x="1028" y="5613"/>
                  </a:lnTo>
                  <a:lnTo>
                    <a:pt x="1138" y="5576"/>
                  </a:lnTo>
                  <a:close/>
                  <a:moveTo>
                    <a:pt x="7887" y="5907"/>
                  </a:moveTo>
                  <a:lnTo>
                    <a:pt x="8218" y="5980"/>
                  </a:lnTo>
                  <a:lnTo>
                    <a:pt x="8291" y="6090"/>
                  </a:lnTo>
                  <a:lnTo>
                    <a:pt x="8401" y="6163"/>
                  </a:lnTo>
                  <a:lnTo>
                    <a:pt x="8511" y="6273"/>
                  </a:lnTo>
                  <a:lnTo>
                    <a:pt x="8621" y="6383"/>
                  </a:lnTo>
                  <a:lnTo>
                    <a:pt x="8694" y="6530"/>
                  </a:lnTo>
                  <a:lnTo>
                    <a:pt x="8768" y="6677"/>
                  </a:lnTo>
                  <a:lnTo>
                    <a:pt x="8805" y="6934"/>
                  </a:lnTo>
                  <a:lnTo>
                    <a:pt x="8768" y="7154"/>
                  </a:lnTo>
                  <a:lnTo>
                    <a:pt x="8658" y="7374"/>
                  </a:lnTo>
                  <a:lnTo>
                    <a:pt x="8548" y="7557"/>
                  </a:lnTo>
                  <a:lnTo>
                    <a:pt x="8438" y="7704"/>
                  </a:lnTo>
                  <a:lnTo>
                    <a:pt x="8291" y="7814"/>
                  </a:lnTo>
                  <a:lnTo>
                    <a:pt x="8144" y="7887"/>
                  </a:lnTo>
                  <a:lnTo>
                    <a:pt x="7998" y="7961"/>
                  </a:lnTo>
                  <a:lnTo>
                    <a:pt x="8071" y="7594"/>
                  </a:lnTo>
                  <a:lnTo>
                    <a:pt x="8071" y="7520"/>
                  </a:lnTo>
                  <a:lnTo>
                    <a:pt x="8034" y="7484"/>
                  </a:lnTo>
                  <a:lnTo>
                    <a:pt x="7961" y="7484"/>
                  </a:lnTo>
                  <a:lnTo>
                    <a:pt x="7924" y="7520"/>
                  </a:lnTo>
                  <a:lnTo>
                    <a:pt x="7741" y="7741"/>
                  </a:lnTo>
                  <a:lnTo>
                    <a:pt x="7557" y="7997"/>
                  </a:lnTo>
                  <a:lnTo>
                    <a:pt x="7264" y="7924"/>
                  </a:lnTo>
                  <a:lnTo>
                    <a:pt x="7484" y="7594"/>
                  </a:lnTo>
                  <a:lnTo>
                    <a:pt x="7741" y="7337"/>
                  </a:lnTo>
                  <a:lnTo>
                    <a:pt x="7741" y="7264"/>
                  </a:lnTo>
                  <a:lnTo>
                    <a:pt x="7741" y="7227"/>
                  </a:lnTo>
                  <a:lnTo>
                    <a:pt x="7631" y="7227"/>
                  </a:lnTo>
                  <a:lnTo>
                    <a:pt x="7447" y="7337"/>
                  </a:lnTo>
                  <a:lnTo>
                    <a:pt x="7264" y="7447"/>
                  </a:lnTo>
                  <a:lnTo>
                    <a:pt x="7080" y="7594"/>
                  </a:lnTo>
                  <a:lnTo>
                    <a:pt x="6934" y="7777"/>
                  </a:lnTo>
                  <a:lnTo>
                    <a:pt x="6860" y="7704"/>
                  </a:lnTo>
                  <a:lnTo>
                    <a:pt x="6714" y="7557"/>
                  </a:lnTo>
                  <a:lnTo>
                    <a:pt x="7227" y="7264"/>
                  </a:lnTo>
                  <a:lnTo>
                    <a:pt x="7741" y="6934"/>
                  </a:lnTo>
                  <a:lnTo>
                    <a:pt x="7741" y="6897"/>
                  </a:lnTo>
                  <a:lnTo>
                    <a:pt x="7704" y="6860"/>
                  </a:lnTo>
                  <a:lnTo>
                    <a:pt x="7411" y="6860"/>
                  </a:lnTo>
                  <a:lnTo>
                    <a:pt x="7080" y="6934"/>
                  </a:lnTo>
                  <a:lnTo>
                    <a:pt x="6787" y="7044"/>
                  </a:lnTo>
                  <a:lnTo>
                    <a:pt x="6530" y="7227"/>
                  </a:lnTo>
                  <a:lnTo>
                    <a:pt x="6494" y="7007"/>
                  </a:lnTo>
                  <a:lnTo>
                    <a:pt x="6494" y="6750"/>
                  </a:lnTo>
                  <a:lnTo>
                    <a:pt x="6604" y="6713"/>
                  </a:lnTo>
                  <a:lnTo>
                    <a:pt x="6970" y="6603"/>
                  </a:lnTo>
                  <a:lnTo>
                    <a:pt x="7117" y="6530"/>
                  </a:lnTo>
                  <a:lnTo>
                    <a:pt x="7301" y="6420"/>
                  </a:lnTo>
                  <a:lnTo>
                    <a:pt x="7337" y="6347"/>
                  </a:lnTo>
                  <a:lnTo>
                    <a:pt x="7337" y="6310"/>
                  </a:lnTo>
                  <a:lnTo>
                    <a:pt x="7301" y="6310"/>
                  </a:lnTo>
                  <a:lnTo>
                    <a:pt x="7007" y="6273"/>
                  </a:lnTo>
                  <a:lnTo>
                    <a:pt x="6750" y="6310"/>
                  </a:lnTo>
                  <a:lnTo>
                    <a:pt x="6750" y="6310"/>
                  </a:lnTo>
                  <a:lnTo>
                    <a:pt x="6860" y="6200"/>
                  </a:lnTo>
                  <a:lnTo>
                    <a:pt x="6970" y="6090"/>
                  </a:lnTo>
                  <a:lnTo>
                    <a:pt x="7117" y="6017"/>
                  </a:lnTo>
                  <a:lnTo>
                    <a:pt x="7264" y="5943"/>
                  </a:lnTo>
                  <a:lnTo>
                    <a:pt x="7557" y="5907"/>
                  </a:lnTo>
                  <a:close/>
                  <a:moveTo>
                    <a:pt x="4953" y="1"/>
                  </a:moveTo>
                  <a:lnTo>
                    <a:pt x="4733" y="37"/>
                  </a:lnTo>
                  <a:lnTo>
                    <a:pt x="4476" y="111"/>
                  </a:lnTo>
                  <a:lnTo>
                    <a:pt x="4256" y="184"/>
                  </a:lnTo>
                  <a:lnTo>
                    <a:pt x="4036" y="294"/>
                  </a:lnTo>
                  <a:lnTo>
                    <a:pt x="3632" y="551"/>
                  </a:lnTo>
                  <a:lnTo>
                    <a:pt x="3302" y="881"/>
                  </a:lnTo>
                  <a:lnTo>
                    <a:pt x="2972" y="1248"/>
                  </a:lnTo>
                  <a:lnTo>
                    <a:pt x="2679" y="1651"/>
                  </a:lnTo>
                  <a:lnTo>
                    <a:pt x="2569" y="1872"/>
                  </a:lnTo>
                  <a:lnTo>
                    <a:pt x="2495" y="2092"/>
                  </a:lnTo>
                  <a:lnTo>
                    <a:pt x="2422" y="2348"/>
                  </a:lnTo>
                  <a:lnTo>
                    <a:pt x="2385" y="2568"/>
                  </a:lnTo>
                  <a:lnTo>
                    <a:pt x="2422" y="2789"/>
                  </a:lnTo>
                  <a:lnTo>
                    <a:pt x="2459" y="2935"/>
                  </a:lnTo>
                  <a:lnTo>
                    <a:pt x="2532" y="3119"/>
                  </a:lnTo>
                  <a:lnTo>
                    <a:pt x="2605" y="3265"/>
                  </a:lnTo>
                  <a:lnTo>
                    <a:pt x="2495" y="3339"/>
                  </a:lnTo>
                  <a:lnTo>
                    <a:pt x="2018" y="3559"/>
                  </a:lnTo>
                  <a:lnTo>
                    <a:pt x="1798" y="3706"/>
                  </a:lnTo>
                  <a:lnTo>
                    <a:pt x="1688" y="3779"/>
                  </a:lnTo>
                  <a:lnTo>
                    <a:pt x="1578" y="3852"/>
                  </a:lnTo>
                  <a:lnTo>
                    <a:pt x="1065" y="3852"/>
                  </a:lnTo>
                  <a:lnTo>
                    <a:pt x="881" y="3926"/>
                  </a:lnTo>
                  <a:lnTo>
                    <a:pt x="735" y="3999"/>
                  </a:lnTo>
                  <a:lnTo>
                    <a:pt x="588" y="4109"/>
                  </a:lnTo>
                  <a:lnTo>
                    <a:pt x="478" y="4256"/>
                  </a:lnTo>
                  <a:lnTo>
                    <a:pt x="368" y="4403"/>
                  </a:lnTo>
                  <a:lnTo>
                    <a:pt x="184" y="4623"/>
                  </a:lnTo>
                  <a:lnTo>
                    <a:pt x="74" y="4879"/>
                  </a:lnTo>
                  <a:lnTo>
                    <a:pt x="38" y="4989"/>
                  </a:lnTo>
                  <a:lnTo>
                    <a:pt x="1" y="5136"/>
                  </a:lnTo>
                  <a:lnTo>
                    <a:pt x="38" y="5283"/>
                  </a:lnTo>
                  <a:lnTo>
                    <a:pt x="74" y="5430"/>
                  </a:lnTo>
                  <a:lnTo>
                    <a:pt x="184" y="5576"/>
                  </a:lnTo>
                  <a:lnTo>
                    <a:pt x="258" y="5723"/>
                  </a:lnTo>
                  <a:lnTo>
                    <a:pt x="404" y="5833"/>
                  </a:lnTo>
                  <a:lnTo>
                    <a:pt x="514" y="5943"/>
                  </a:lnTo>
                  <a:lnTo>
                    <a:pt x="661" y="6017"/>
                  </a:lnTo>
                  <a:lnTo>
                    <a:pt x="845" y="6053"/>
                  </a:lnTo>
                  <a:lnTo>
                    <a:pt x="1175" y="6127"/>
                  </a:lnTo>
                  <a:lnTo>
                    <a:pt x="1358" y="6127"/>
                  </a:lnTo>
                  <a:lnTo>
                    <a:pt x="1505" y="6090"/>
                  </a:lnTo>
                  <a:lnTo>
                    <a:pt x="1688" y="6053"/>
                  </a:lnTo>
                  <a:lnTo>
                    <a:pt x="1835" y="5980"/>
                  </a:lnTo>
                  <a:lnTo>
                    <a:pt x="2055" y="5760"/>
                  </a:lnTo>
                  <a:lnTo>
                    <a:pt x="2275" y="5503"/>
                  </a:lnTo>
                  <a:lnTo>
                    <a:pt x="2385" y="5210"/>
                  </a:lnTo>
                  <a:lnTo>
                    <a:pt x="2422" y="5063"/>
                  </a:lnTo>
                  <a:lnTo>
                    <a:pt x="2422" y="4879"/>
                  </a:lnTo>
                  <a:lnTo>
                    <a:pt x="2385" y="4733"/>
                  </a:lnTo>
                  <a:lnTo>
                    <a:pt x="2349" y="4586"/>
                  </a:lnTo>
                  <a:lnTo>
                    <a:pt x="2275" y="4403"/>
                  </a:lnTo>
                  <a:lnTo>
                    <a:pt x="2202" y="4256"/>
                  </a:lnTo>
                  <a:lnTo>
                    <a:pt x="2092" y="4146"/>
                  </a:lnTo>
                  <a:lnTo>
                    <a:pt x="2055" y="4109"/>
                  </a:lnTo>
                  <a:lnTo>
                    <a:pt x="2165" y="4036"/>
                  </a:lnTo>
                  <a:lnTo>
                    <a:pt x="2495" y="3816"/>
                  </a:lnTo>
                  <a:lnTo>
                    <a:pt x="2679" y="3669"/>
                  </a:lnTo>
                  <a:lnTo>
                    <a:pt x="2862" y="3522"/>
                  </a:lnTo>
                  <a:lnTo>
                    <a:pt x="3119" y="3706"/>
                  </a:lnTo>
                  <a:lnTo>
                    <a:pt x="3156" y="3779"/>
                  </a:lnTo>
                  <a:lnTo>
                    <a:pt x="3229" y="3816"/>
                  </a:lnTo>
                  <a:lnTo>
                    <a:pt x="3339" y="3816"/>
                  </a:lnTo>
                  <a:lnTo>
                    <a:pt x="3706" y="3962"/>
                  </a:lnTo>
                  <a:lnTo>
                    <a:pt x="4109" y="4036"/>
                  </a:lnTo>
                  <a:lnTo>
                    <a:pt x="4513" y="4072"/>
                  </a:lnTo>
                  <a:lnTo>
                    <a:pt x="4880" y="3999"/>
                  </a:lnTo>
                  <a:lnTo>
                    <a:pt x="5246" y="3889"/>
                  </a:lnTo>
                  <a:lnTo>
                    <a:pt x="5283" y="3962"/>
                  </a:lnTo>
                  <a:lnTo>
                    <a:pt x="5320" y="4036"/>
                  </a:lnTo>
                  <a:lnTo>
                    <a:pt x="5540" y="4219"/>
                  </a:lnTo>
                  <a:lnTo>
                    <a:pt x="5723" y="4439"/>
                  </a:lnTo>
                  <a:lnTo>
                    <a:pt x="5980" y="4916"/>
                  </a:lnTo>
                  <a:lnTo>
                    <a:pt x="6200" y="5430"/>
                  </a:lnTo>
                  <a:lnTo>
                    <a:pt x="6347" y="5650"/>
                  </a:lnTo>
                  <a:lnTo>
                    <a:pt x="6530" y="5870"/>
                  </a:lnTo>
                  <a:lnTo>
                    <a:pt x="6347" y="6017"/>
                  </a:lnTo>
                  <a:lnTo>
                    <a:pt x="6237" y="6200"/>
                  </a:lnTo>
                  <a:lnTo>
                    <a:pt x="6127" y="6383"/>
                  </a:lnTo>
                  <a:lnTo>
                    <a:pt x="6053" y="6567"/>
                  </a:lnTo>
                  <a:lnTo>
                    <a:pt x="5797" y="6713"/>
                  </a:lnTo>
                  <a:lnTo>
                    <a:pt x="5723" y="6824"/>
                  </a:lnTo>
                  <a:lnTo>
                    <a:pt x="5723" y="6934"/>
                  </a:lnTo>
                  <a:lnTo>
                    <a:pt x="5760" y="7044"/>
                  </a:lnTo>
                  <a:lnTo>
                    <a:pt x="5833" y="7080"/>
                  </a:lnTo>
                  <a:lnTo>
                    <a:pt x="6017" y="7080"/>
                  </a:lnTo>
                  <a:lnTo>
                    <a:pt x="6053" y="7300"/>
                  </a:lnTo>
                  <a:lnTo>
                    <a:pt x="6127" y="7520"/>
                  </a:lnTo>
                  <a:lnTo>
                    <a:pt x="6127" y="7631"/>
                  </a:lnTo>
                  <a:lnTo>
                    <a:pt x="6127" y="7741"/>
                  </a:lnTo>
                  <a:lnTo>
                    <a:pt x="6200" y="7814"/>
                  </a:lnTo>
                  <a:lnTo>
                    <a:pt x="6310" y="7851"/>
                  </a:lnTo>
                  <a:lnTo>
                    <a:pt x="6347" y="7851"/>
                  </a:lnTo>
                  <a:lnTo>
                    <a:pt x="6494" y="8034"/>
                  </a:lnTo>
                  <a:lnTo>
                    <a:pt x="6640" y="8144"/>
                  </a:lnTo>
                  <a:lnTo>
                    <a:pt x="6787" y="8254"/>
                  </a:lnTo>
                  <a:lnTo>
                    <a:pt x="6860" y="8291"/>
                  </a:lnTo>
                  <a:lnTo>
                    <a:pt x="6934" y="8327"/>
                  </a:lnTo>
                  <a:lnTo>
                    <a:pt x="7191" y="8438"/>
                  </a:lnTo>
                  <a:lnTo>
                    <a:pt x="7447" y="8474"/>
                  </a:lnTo>
                  <a:lnTo>
                    <a:pt x="7741" y="8474"/>
                  </a:lnTo>
                  <a:lnTo>
                    <a:pt x="7998" y="8438"/>
                  </a:lnTo>
                  <a:lnTo>
                    <a:pt x="8254" y="8364"/>
                  </a:lnTo>
                  <a:lnTo>
                    <a:pt x="8511" y="8254"/>
                  </a:lnTo>
                  <a:lnTo>
                    <a:pt x="8731" y="8071"/>
                  </a:lnTo>
                  <a:lnTo>
                    <a:pt x="8915" y="7887"/>
                  </a:lnTo>
                  <a:lnTo>
                    <a:pt x="9098" y="7631"/>
                  </a:lnTo>
                  <a:lnTo>
                    <a:pt x="9245" y="7300"/>
                  </a:lnTo>
                  <a:lnTo>
                    <a:pt x="9281" y="7007"/>
                  </a:lnTo>
                  <a:lnTo>
                    <a:pt x="9318" y="6824"/>
                  </a:lnTo>
                  <a:lnTo>
                    <a:pt x="9281" y="6677"/>
                  </a:lnTo>
                  <a:lnTo>
                    <a:pt x="9208" y="6457"/>
                  </a:lnTo>
                  <a:lnTo>
                    <a:pt x="9135" y="6200"/>
                  </a:lnTo>
                  <a:lnTo>
                    <a:pt x="8951" y="5980"/>
                  </a:lnTo>
                  <a:lnTo>
                    <a:pt x="8878" y="5907"/>
                  </a:lnTo>
                  <a:lnTo>
                    <a:pt x="8768" y="5833"/>
                  </a:lnTo>
                  <a:lnTo>
                    <a:pt x="8805" y="5686"/>
                  </a:lnTo>
                  <a:lnTo>
                    <a:pt x="9025" y="5246"/>
                  </a:lnTo>
                  <a:lnTo>
                    <a:pt x="9208" y="4769"/>
                  </a:lnTo>
                  <a:lnTo>
                    <a:pt x="9428" y="4806"/>
                  </a:lnTo>
                  <a:lnTo>
                    <a:pt x="9648" y="4806"/>
                  </a:lnTo>
                  <a:lnTo>
                    <a:pt x="9832" y="4733"/>
                  </a:lnTo>
                  <a:lnTo>
                    <a:pt x="10052" y="4659"/>
                  </a:lnTo>
                  <a:lnTo>
                    <a:pt x="10235" y="4549"/>
                  </a:lnTo>
                  <a:lnTo>
                    <a:pt x="10419" y="4403"/>
                  </a:lnTo>
                  <a:lnTo>
                    <a:pt x="10712" y="4109"/>
                  </a:lnTo>
                  <a:lnTo>
                    <a:pt x="10785" y="3962"/>
                  </a:lnTo>
                  <a:lnTo>
                    <a:pt x="10785" y="3816"/>
                  </a:lnTo>
                  <a:lnTo>
                    <a:pt x="10639" y="3559"/>
                  </a:lnTo>
                  <a:lnTo>
                    <a:pt x="10492" y="3339"/>
                  </a:lnTo>
                  <a:lnTo>
                    <a:pt x="10345" y="3155"/>
                  </a:lnTo>
                  <a:lnTo>
                    <a:pt x="10125" y="2972"/>
                  </a:lnTo>
                  <a:lnTo>
                    <a:pt x="9905" y="2825"/>
                  </a:lnTo>
                  <a:lnTo>
                    <a:pt x="9795" y="2789"/>
                  </a:lnTo>
                  <a:lnTo>
                    <a:pt x="9685" y="2752"/>
                  </a:lnTo>
                  <a:lnTo>
                    <a:pt x="9501" y="2862"/>
                  </a:lnTo>
                  <a:lnTo>
                    <a:pt x="9391" y="2825"/>
                  </a:lnTo>
                  <a:lnTo>
                    <a:pt x="9318" y="2862"/>
                  </a:lnTo>
                  <a:lnTo>
                    <a:pt x="9025" y="3009"/>
                  </a:lnTo>
                  <a:lnTo>
                    <a:pt x="8768" y="3192"/>
                  </a:lnTo>
                  <a:lnTo>
                    <a:pt x="8658" y="3302"/>
                  </a:lnTo>
                  <a:lnTo>
                    <a:pt x="8548" y="3449"/>
                  </a:lnTo>
                  <a:lnTo>
                    <a:pt x="8474" y="3559"/>
                  </a:lnTo>
                  <a:lnTo>
                    <a:pt x="8438" y="3742"/>
                  </a:lnTo>
                  <a:lnTo>
                    <a:pt x="8438" y="3852"/>
                  </a:lnTo>
                  <a:lnTo>
                    <a:pt x="8438" y="3962"/>
                  </a:lnTo>
                  <a:lnTo>
                    <a:pt x="8474" y="4182"/>
                  </a:lnTo>
                  <a:lnTo>
                    <a:pt x="8621" y="4403"/>
                  </a:lnTo>
                  <a:lnTo>
                    <a:pt x="8768" y="4549"/>
                  </a:lnTo>
                  <a:lnTo>
                    <a:pt x="8878" y="4623"/>
                  </a:lnTo>
                  <a:lnTo>
                    <a:pt x="8694" y="4879"/>
                  </a:lnTo>
                  <a:lnTo>
                    <a:pt x="8548" y="5136"/>
                  </a:lnTo>
                  <a:lnTo>
                    <a:pt x="8291" y="5613"/>
                  </a:lnTo>
                  <a:lnTo>
                    <a:pt x="8144" y="5540"/>
                  </a:lnTo>
                  <a:lnTo>
                    <a:pt x="7961" y="5503"/>
                  </a:lnTo>
                  <a:lnTo>
                    <a:pt x="7777" y="5466"/>
                  </a:lnTo>
                  <a:lnTo>
                    <a:pt x="7411" y="5466"/>
                  </a:lnTo>
                  <a:lnTo>
                    <a:pt x="7227" y="5503"/>
                  </a:lnTo>
                  <a:lnTo>
                    <a:pt x="7044" y="5540"/>
                  </a:lnTo>
                  <a:lnTo>
                    <a:pt x="6860" y="5650"/>
                  </a:lnTo>
                  <a:lnTo>
                    <a:pt x="6750" y="5320"/>
                  </a:lnTo>
                  <a:lnTo>
                    <a:pt x="6604" y="5026"/>
                  </a:lnTo>
                  <a:lnTo>
                    <a:pt x="6273" y="4476"/>
                  </a:lnTo>
                  <a:lnTo>
                    <a:pt x="6163" y="4256"/>
                  </a:lnTo>
                  <a:lnTo>
                    <a:pt x="6053" y="4072"/>
                  </a:lnTo>
                  <a:lnTo>
                    <a:pt x="5870" y="3889"/>
                  </a:lnTo>
                  <a:lnTo>
                    <a:pt x="5687" y="3779"/>
                  </a:lnTo>
                  <a:lnTo>
                    <a:pt x="5723" y="3706"/>
                  </a:lnTo>
                  <a:lnTo>
                    <a:pt x="5723" y="3632"/>
                  </a:lnTo>
                  <a:lnTo>
                    <a:pt x="5907" y="3486"/>
                  </a:lnTo>
                  <a:lnTo>
                    <a:pt x="6053" y="3339"/>
                  </a:lnTo>
                  <a:lnTo>
                    <a:pt x="6200" y="3155"/>
                  </a:lnTo>
                  <a:lnTo>
                    <a:pt x="6347" y="2972"/>
                  </a:lnTo>
                  <a:lnTo>
                    <a:pt x="6457" y="2752"/>
                  </a:lnTo>
                  <a:lnTo>
                    <a:pt x="6530" y="2532"/>
                  </a:lnTo>
                  <a:lnTo>
                    <a:pt x="6604" y="2312"/>
                  </a:lnTo>
                  <a:lnTo>
                    <a:pt x="6677" y="2055"/>
                  </a:lnTo>
                  <a:lnTo>
                    <a:pt x="6677" y="1615"/>
                  </a:lnTo>
                  <a:lnTo>
                    <a:pt x="6677" y="1358"/>
                  </a:lnTo>
                  <a:lnTo>
                    <a:pt x="6640" y="1138"/>
                  </a:lnTo>
                  <a:lnTo>
                    <a:pt x="6567" y="881"/>
                  </a:lnTo>
                  <a:lnTo>
                    <a:pt x="6457" y="698"/>
                  </a:lnTo>
                  <a:lnTo>
                    <a:pt x="6273" y="551"/>
                  </a:lnTo>
                  <a:lnTo>
                    <a:pt x="6200" y="478"/>
                  </a:lnTo>
                  <a:lnTo>
                    <a:pt x="6090" y="478"/>
                  </a:lnTo>
                  <a:lnTo>
                    <a:pt x="6017" y="331"/>
                  </a:lnTo>
                  <a:lnTo>
                    <a:pt x="5907" y="221"/>
                  </a:lnTo>
                  <a:lnTo>
                    <a:pt x="5760" y="148"/>
                  </a:lnTo>
                  <a:lnTo>
                    <a:pt x="5613" y="74"/>
                  </a:lnTo>
                  <a:lnTo>
                    <a:pt x="5283" y="1"/>
                  </a:lnTo>
                  <a:close/>
                  <a:moveTo>
                    <a:pt x="15114" y="6750"/>
                  </a:moveTo>
                  <a:lnTo>
                    <a:pt x="15187" y="6787"/>
                  </a:lnTo>
                  <a:lnTo>
                    <a:pt x="15481" y="6897"/>
                  </a:lnTo>
                  <a:lnTo>
                    <a:pt x="15591" y="6970"/>
                  </a:lnTo>
                  <a:lnTo>
                    <a:pt x="15737" y="7044"/>
                  </a:lnTo>
                  <a:lnTo>
                    <a:pt x="15847" y="7190"/>
                  </a:lnTo>
                  <a:lnTo>
                    <a:pt x="15921" y="7337"/>
                  </a:lnTo>
                  <a:lnTo>
                    <a:pt x="16068" y="7667"/>
                  </a:lnTo>
                  <a:lnTo>
                    <a:pt x="16141" y="8034"/>
                  </a:lnTo>
                  <a:lnTo>
                    <a:pt x="16178" y="8438"/>
                  </a:lnTo>
                  <a:lnTo>
                    <a:pt x="16178" y="8621"/>
                  </a:lnTo>
                  <a:lnTo>
                    <a:pt x="16141" y="8804"/>
                  </a:lnTo>
                  <a:lnTo>
                    <a:pt x="16068" y="8988"/>
                  </a:lnTo>
                  <a:lnTo>
                    <a:pt x="15957" y="9134"/>
                  </a:lnTo>
                  <a:lnTo>
                    <a:pt x="15701" y="9355"/>
                  </a:lnTo>
                  <a:lnTo>
                    <a:pt x="15407" y="9575"/>
                  </a:lnTo>
                  <a:lnTo>
                    <a:pt x="15077" y="9758"/>
                  </a:lnTo>
                  <a:lnTo>
                    <a:pt x="14710" y="9905"/>
                  </a:lnTo>
                  <a:lnTo>
                    <a:pt x="14710" y="9905"/>
                  </a:lnTo>
                  <a:lnTo>
                    <a:pt x="15187" y="9208"/>
                  </a:lnTo>
                  <a:lnTo>
                    <a:pt x="15187" y="9134"/>
                  </a:lnTo>
                  <a:lnTo>
                    <a:pt x="15150" y="9098"/>
                  </a:lnTo>
                  <a:lnTo>
                    <a:pt x="15114" y="9061"/>
                  </a:lnTo>
                  <a:lnTo>
                    <a:pt x="15040" y="9098"/>
                  </a:lnTo>
                  <a:lnTo>
                    <a:pt x="14564" y="9538"/>
                  </a:lnTo>
                  <a:lnTo>
                    <a:pt x="14123" y="9978"/>
                  </a:lnTo>
                  <a:lnTo>
                    <a:pt x="13940" y="9978"/>
                  </a:lnTo>
                  <a:lnTo>
                    <a:pt x="13757" y="9905"/>
                  </a:lnTo>
                  <a:lnTo>
                    <a:pt x="13940" y="9648"/>
                  </a:lnTo>
                  <a:lnTo>
                    <a:pt x="14160" y="9391"/>
                  </a:lnTo>
                  <a:lnTo>
                    <a:pt x="14380" y="9134"/>
                  </a:lnTo>
                  <a:lnTo>
                    <a:pt x="14637" y="8914"/>
                  </a:lnTo>
                  <a:lnTo>
                    <a:pt x="14674" y="8841"/>
                  </a:lnTo>
                  <a:lnTo>
                    <a:pt x="14674" y="8804"/>
                  </a:lnTo>
                  <a:lnTo>
                    <a:pt x="14637" y="8731"/>
                  </a:lnTo>
                  <a:lnTo>
                    <a:pt x="14564" y="8731"/>
                  </a:lnTo>
                  <a:lnTo>
                    <a:pt x="14784" y="8584"/>
                  </a:lnTo>
                  <a:lnTo>
                    <a:pt x="14820" y="8511"/>
                  </a:lnTo>
                  <a:lnTo>
                    <a:pt x="14784" y="8438"/>
                  </a:lnTo>
                  <a:lnTo>
                    <a:pt x="14710" y="8401"/>
                  </a:lnTo>
                  <a:lnTo>
                    <a:pt x="14637" y="8401"/>
                  </a:lnTo>
                  <a:lnTo>
                    <a:pt x="14233" y="8621"/>
                  </a:lnTo>
                  <a:lnTo>
                    <a:pt x="13867" y="8841"/>
                  </a:lnTo>
                  <a:lnTo>
                    <a:pt x="13500" y="9061"/>
                  </a:lnTo>
                  <a:lnTo>
                    <a:pt x="13170" y="9318"/>
                  </a:lnTo>
                  <a:lnTo>
                    <a:pt x="13060" y="9098"/>
                  </a:lnTo>
                  <a:lnTo>
                    <a:pt x="13720" y="8658"/>
                  </a:lnTo>
                  <a:lnTo>
                    <a:pt x="14417" y="8291"/>
                  </a:lnTo>
                  <a:lnTo>
                    <a:pt x="14454" y="8217"/>
                  </a:lnTo>
                  <a:lnTo>
                    <a:pt x="14454" y="8144"/>
                  </a:lnTo>
                  <a:lnTo>
                    <a:pt x="14417" y="8107"/>
                  </a:lnTo>
                  <a:lnTo>
                    <a:pt x="14343" y="8107"/>
                  </a:lnTo>
                  <a:lnTo>
                    <a:pt x="13647" y="8364"/>
                  </a:lnTo>
                  <a:lnTo>
                    <a:pt x="12986" y="8658"/>
                  </a:lnTo>
                  <a:lnTo>
                    <a:pt x="12986" y="8474"/>
                  </a:lnTo>
                  <a:lnTo>
                    <a:pt x="13133" y="8401"/>
                  </a:lnTo>
                  <a:lnTo>
                    <a:pt x="13243" y="8327"/>
                  </a:lnTo>
                  <a:lnTo>
                    <a:pt x="13500" y="8144"/>
                  </a:lnTo>
                  <a:lnTo>
                    <a:pt x="14013" y="7924"/>
                  </a:lnTo>
                  <a:lnTo>
                    <a:pt x="14307" y="7814"/>
                  </a:lnTo>
                  <a:lnTo>
                    <a:pt x="14564" y="7777"/>
                  </a:lnTo>
                  <a:lnTo>
                    <a:pt x="14600" y="7741"/>
                  </a:lnTo>
                  <a:lnTo>
                    <a:pt x="14600" y="7704"/>
                  </a:lnTo>
                  <a:lnTo>
                    <a:pt x="14564" y="7667"/>
                  </a:lnTo>
                  <a:lnTo>
                    <a:pt x="14233" y="7667"/>
                  </a:lnTo>
                  <a:lnTo>
                    <a:pt x="13903" y="7704"/>
                  </a:lnTo>
                  <a:lnTo>
                    <a:pt x="13573" y="7777"/>
                  </a:lnTo>
                  <a:lnTo>
                    <a:pt x="13280" y="7851"/>
                  </a:lnTo>
                  <a:lnTo>
                    <a:pt x="13500" y="7594"/>
                  </a:lnTo>
                  <a:lnTo>
                    <a:pt x="14087" y="7484"/>
                  </a:lnTo>
                  <a:lnTo>
                    <a:pt x="14380" y="7410"/>
                  </a:lnTo>
                  <a:lnTo>
                    <a:pt x="14674" y="7264"/>
                  </a:lnTo>
                  <a:lnTo>
                    <a:pt x="14710" y="7227"/>
                  </a:lnTo>
                  <a:lnTo>
                    <a:pt x="14710" y="7190"/>
                  </a:lnTo>
                  <a:lnTo>
                    <a:pt x="14710" y="7154"/>
                  </a:lnTo>
                  <a:lnTo>
                    <a:pt x="14637" y="7117"/>
                  </a:lnTo>
                  <a:lnTo>
                    <a:pt x="14343" y="7080"/>
                  </a:lnTo>
                  <a:lnTo>
                    <a:pt x="14013" y="7080"/>
                  </a:lnTo>
                  <a:lnTo>
                    <a:pt x="14270" y="6934"/>
                  </a:lnTo>
                  <a:lnTo>
                    <a:pt x="14527" y="6824"/>
                  </a:lnTo>
                  <a:lnTo>
                    <a:pt x="14820" y="6750"/>
                  </a:lnTo>
                  <a:close/>
                  <a:moveTo>
                    <a:pt x="5246" y="9098"/>
                  </a:moveTo>
                  <a:lnTo>
                    <a:pt x="5320" y="9208"/>
                  </a:lnTo>
                  <a:lnTo>
                    <a:pt x="5393" y="9245"/>
                  </a:lnTo>
                  <a:lnTo>
                    <a:pt x="5577" y="9245"/>
                  </a:lnTo>
                  <a:lnTo>
                    <a:pt x="5650" y="9281"/>
                  </a:lnTo>
                  <a:lnTo>
                    <a:pt x="5760" y="9318"/>
                  </a:lnTo>
                  <a:lnTo>
                    <a:pt x="5833" y="9391"/>
                  </a:lnTo>
                  <a:lnTo>
                    <a:pt x="5870" y="9465"/>
                  </a:lnTo>
                  <a:lnTo>
                    <a:pt x="5907" y="9538"/>
                  </a:lnTo>
                  <a:lnTo>
                    <a:pt x="5907" y="9648"/>
                  </a:lnTo>
                  <a:lnTo>
                    <a:pt x="5870" y="9758"/>
                  </a:lnTo>
                  <a:lnTo>
                    <a:pt x="5797" y="9831"/>
                  </a:lnTo>
                  <a:lnTo>
                    <a:pt x="5723" y="9905"/>
                  </a:lnTo>
                  <a:lnTo>
                    <a:pt x="5650" y="9978"/>
                  </a:lnTo>
                  <a:lnTo>
                    <a:pt x="5540" y="10015"/>
                  </a:lnTo>
                  <a:lnTo>
                    <a:pt x="5466" y="9868"/>
                  </a:lnTo>
                  <a:lnTo>
                    <a:pt x="5356" y="9758"/>
                  </a:lnTo>
                  <a:lnTo>
                    <a:pt x="5210" y="9685"/>
                  </a:lnTo>
                  <a:lnTo>
                    <a:pt x="5026" y="9648"/>
                  </a:lnTo>
                  <a:lnTo>
                    <a:pt x="5063" y="9648"/>
                  </a:lnTo>
                  <a:lnTo>
                    <a:pt x="5210" y="9575"/>
                  </a:lnTo>
                  <a:lnTo>
                    <a:pt x="5283" y="9538"/>
                  </a:lnTo>
                  <a:lnTo>
                    <a:pt x="5283" y="9501"/>
                  </a:lnTo>
                  <a:lnTo>
                    <a:pt x="5283" y="9355"/>
                  </a:lnTo>
                  <a:lnTo>
                    <a:pt x="5210" y="9245"/>
                  </a:lnTo>
                  <a:lnTo>
                    <a:pt x="5100" y="9245"/>
                  </a:lnTo>
                  <a:lnTo>
                    <a:pt x="4953" y="9281"/>
                  </a:lnTo>
                  <a:lnTo>
                    <a:pt x="4806" y="9355"/>
                  </a:lnTo>
                  <a:lnTo>
                    <a:pt x="4806" y="9355"/>
                  </a:lnTo>
                  <a:lnTo>
                    <a:pt x="4843" y="9281"/>
                  </a:lnTo>
                  <a:lnTo>
                    <a:pt x="4880" y="9208"/>
                  </a:lnTo>
                  <a:lnTo>
                    <a:pt x="4843" y="9171"/>
                  </a:lnTo>
                  <a:lnTo>
                    <a:pt x="5026" y="9134"/>
                  </a:lnTo>
                  <a:lnTo>
                    <a:pt x="5246" y="9098"/>
                  </a:lnTo>
                  <a:close/>
                  <a:moveTo>
                    <a:pt x="6347" y="8034"/>
                  </a:moveTo>
                  <a:lnTo>
                    <a:pt x="6347" y="8071"/>
                  </a:lnTo>
                  <a:lnTo>
                    <a:pt x="6310" y="8181"/>
                  </a:lnTo>
                  <a:lnTo>
                    <a:pt x="6127" y="8254"/>
                  </a:lnTo>
                  <a:lnTo>
                    <a:pt x="5980" y="8364"/>
                  </a:lnTo>
                  <a:lnTo>
                    <a:pt x="5687" y="8621"/>
                  </a:lnTo>
                  <a:lnTo>
                    <a:pt x="5577" y="8621"/>
                  </a:lnTo>
                  <a:lnTo>
                    <a:pt x="5466" y="8694"/>
                  </a:lnTo>
                  <a:lnTo>
                    <a:pt x="5393" y="8768"/>
                  </a:lnTo>
                  <a:lnTo>
                    <a:pt x="5246" y="8731"/>
                  </a:lnTo>
                  <a:lnTo>
                    <a:pt x="4806" y="8731"/>
                  </a:lnTo>
                  <a:lnTo>
                    <a:pt x="4549" y="8841"/>
                  </a:lnTo>
                  <a:lnTo>
                    <a:pt x="4293" y="9024"/>
                  </a:lnTo>
                  <a:lnTo>
                    <a:pt x="4183" y="9171"/>
                  </a:lnTo>
                  <a:lnTo>
                    <a:pt x="4073" y="9355"/>
                  </a:lnTo>
                  <a:lnTo>
                    <a:pt x="4073" y="9501"/>
                  </a:lnTo>
                  <a:lnTo>
                    <a:pt x="4073" y="9648"/>
                  </a:lnTo>
                  <a:lnTo>
                    <a:pt x="4073" y="9721"/>
                  </a:lnTo>
                  <a:lnTo>
                    <a:pt x="4146" y="9831"/>
                  </a:lnTo>
                  <a:lnTo>
                    <a:pt x="4256" y="9978"/>
                  </a:lnTo>
                  <a:lnTo>
                    <a:pt x="4439" y="10162"/>
                  </a:lnTo>
                  <a:lnTo>
                    <a:pt x="4623" y="10308"/>
                  </a:lnTo>
                  <a:lnTo>
                    <a:pt x="4843" y="10382"/>
                  </a:lnTo>
                  <a:lnTo>
                    <a:pt x="5026" y="10455"/>
                  </a:lnTo>
                  <a:lnTo>
                    <a:pt x="5246" y="10492"/>
                  </a:lnTo>
                  <a:lnTo>
                    <a:pt x="5466" y="10492"/>
                  </a:lnTo>
                  <a:lnTo>
                    <a:pt x="5723" y="10455"/>
                  </a:lnTo>
                  <a:lnTo>
                    <a:pt x="5907" y="10345"/>
                  </a:lnTo>
                  <a:lnTo>
                    <a:pt x="6090" y="10235"/>
                  </a:lnTo>
                  <a:lnTo>
                    <a:pt x="6237" y="10052"/>
                  </a:lnTo>
                  <a:lnTo>
                    <a:pt x="6347" y="9868"/>
                  </a:lnTo>
                  <a:lnTo>
                    <a:pt x="6384" y="9575"/>
                  </a:lnTo>
                  <a:lnTo>
                    <a:pt x="6310" y="9355"/>
                  </a:lnTo>
                  <a:lnTo>
                    <a:pt x="6200" y="9134"/>
                  </a:lnTo>
                  <a:lnTo>
                    <a:pt x="6017" y="8951"/>
                  </a:lnTo>
                  <a:lnTo>
                    <a:pt x="6310" y="8658"/>
                  </a:lnTo>
                  <a:lnTo>
                    <a:pt x="6420" y="8548"/>
                  </a:lnTo>
                  <a:lnTo>
                    <a:pt x="6567" y="8401"/>
                  </a:lnTo>
                  <a:lnTo>
                    <a:pt x="6567" y="8327"/>
                  </a:lnTo>
                  <a:lnTo>
                    <a:pt x="6567" y="8254"/>
                  </a:lnTo>
                  <a:lnTo>
                    <a:pt x="6530" y="8217"/>
                  </a:lnTo>
                  <a:lnTo>
                    <a:pt x="6494" y="8181"/>
                  </a:lnTo>
                  <a:lnTo>
                    <a:pt x="6384" y="8071"/>
                  </a:lnTo>
                  <a:lnTo>
                    <a:pt x="6347" y="8034"/>
                  </a:lnTo>
                  <a:close/>
                  <a:moveTo>
                    <a:pt x="19992" y="10418"/>
                  </a:moveTo>
                  <a:lnTo>
                    <a:pt x="20139" y="10492"/>
                  </a:lnTo>
                  <a:lnTo>
                    <a:pt x="20139" y="10602"/>
                  </a:lnTo>
                  <a:lnTo>
                    <a:pt x="20176" y="10638"/>
                  </a:lnTo>
                  <a:lnTo>
                    <a:pt x="20213" y="10638"/>
                  </a:lnTo>
                  <a:lnTo>
                    <a:pt x="20249" y="10602"/>
                  </a:lnTo>
                  <a:lnTo>
                    <a:pt x="20286" y="10785"/>
                  </a:lnTo>
                  <a:lnTo>
                    <a:pt x="20286" y="11042"/>
                  </a:lnTo>
                  <a:lnTo>
                    <a:pt x="20286" y="11189"/>
                  </a:lnTo>
                  <a:lnTo>
                    <a:pt x="20213" y="11372"/>
                  </a:lnTo>
                  <a:lnTo>
                    <a:pt x="20139" y="11519"/>
                  </a:lnTo>
                  <a:lnTo>
                    <a:pt x="20066" y="11665"/>
                  </a:lnTo>
                  <a:lnTo>
                    <a:pt x="19956" y="11812"/>
                  </a:lnTo>
                  <a:lnTo>
                    <a:pt x="19809" y="11886"/>
                  </a:lnTo>
                  <a:lnTo>
                    <a:pt x="19662" y="11959"/>
                  </a:lnTo>
                  <a:lnTo>
                    <a:pt x="19479" y="11959"/>
                  </a:lnTo>
                  <a:lnTo>
                    <a:pt x="19442" y="11886"/>
                  </a:lnTo>
                  <a:lnTo>
                    <a:pt x="19222" y="11776"/>
                  </a:lnTo>
                  <a:lnTo>
                    <a:pt x="19626" y="11702"/>
                  </a:lnTo>
                  <a:lnTo>
                    <a:pt x="19662" y="11665"/>
                  </a:lnTo>
                  <a:lnTo>
                    <a:pt x="19736" y="11629"/>
                  </a:lnTo>
                  <a:lnTo>
                    <a:pt x="19736" y="11482"/>
                  </a:lnTo>
                  <a:lnTo>
                    <a:pt x="19699" y="11372"/>
                  </a:lnTo>
                  <a:lnTo>
                    <a:pt x="19626" y="11335"/>
                  </a:lnTo>
                  <a:lnTo>
                    <a:pt x="19406" y="11335"/>
                  </a:lnTo>
                  <a:lnTo>
                    <a:pt x="19662" y="11152"/>
                  </a:lnTo>
                  <a:lnTo>
                    <a:pt x="19736" y="11115"/>
                  </a:lnTo>
                  <a:lnTo>
                    <a:pt x="19736" y="11042"/>
                  </a:lnTo>
                  <a:lnTo>
                    <a:pt x="19736" y="10969"/>
                  </a:lnTo>
                  <a:lnTo>
                    <a:pt x="19736" y="10932"/>
                  </a:lnTo>
                  <a:lnTo>
                    <a:pt x="19699" y="10858"/>
                  </a:lnTo>
                  <a:lnTo>
                    <a:pt x="19626" y="10822"/>
                  </a:lnTo>
                  <a:lnTo>
                    <a:pt x="19552" y="10822"/>
                  </a:lnTo>
                  <a:lnTo>
                    <a:pt x="19479" y="10858"/>
                  </a:lnTo>
                  <a:lnTo>
                    <a:pt x="19332" y="10895"/>
                  </a:lnTo>
                  <a:lnTo>
                    <a:pt x="19185" y="10932"/>
                  </a:lnTo>
                  <a:lnTo>
                    <a:pt x="19185" y="10932"/>
                  </a:lnTo>
                  <a:lnTo>
                    <a:pt x="19626" y="10748"/>
                  </a:lnTo>
                  <a:lnTo>
                    <a:pt x="19662" y="10712"/>
                  </a:lnTo>
                  <a:lnTo>
                    <a:pt x="19662" y="10675"/>
                  </a:lnTo>
                  <a:lnTo>
                    <a:pt x="19626" y="10638"/>
                  </a:lnTo>
                  <a:lnTo>
                    <a:pt x="19479" y="10602"/>
                  </a:lnTo>
                  <a:lnTo>
                    <a:pt x="19295" y="10602"/>
                  </a:lnTo>
                  <a:lnTo>
                    <a:pt x="19369" y="10565"/>
                  </a:lnTo>
                  <a:lnTo>
                    <a:pt x="19589" y="10455"/>
                  </a:lnTo>
                  <a:lnTo>
                    <a:pt x="19772" y="10418"/>
                  </a:lnTo>
                  <a:close/>
                  <a:moveTo>
                    <a:pt x="16691" y="13390"/>
                  </a:moveTo>
                  <a:lnTo>
                    <a:pt x="16801" y="13463"/>
                  </a:lnTo>
                  <a:lnTo>
                    <a:pt x="16874" y="13536"/>
                  </a:lnTo>
                  <a:lnTo>
                    <a:pt x="16728" y="13646"/>
                  </a:lnTo>
                  <a:lnTo>
                    <a:pt x="16581" y="13756"/>
                  </a:lnTo>
                  <a:lnTo>
                    <a:pt x="16434" y="13903"/>
                  </a:lnTo>
                  <a:lnTo>
                    <a:pt x="16361" y="14050"/>
                  </a:lnTo>
                  <a:lnTo>
                    <a:pt x="16104" y="14013"/>
                  </a:lnTo>
                  <a:lnTo>
                    <a:pt x="16068" y="13976"/>
                  </a:lnTo>
                  <a:lnTo>
                    <a:pt x="16691" y="13390"/>
                  </a:lnTo>
                  <a:close/>
                  <a:moveTo>
                    <a:pt x="16654" y="11959"/>
                  </a:moveTo>
                  <a:lnTo>
                    <a:pt x="17058" y="12326"/>
                  </a:lnTo>
                  <a:lnTo>
                    <a:pt x="17278" y="12546"/>
                  </a:lnTo>
                  <a:lnTo>
                    <a:pt x="17498" y="12803"/>
                  </a:lnTo>
                  <a:lnTo>
                    <a:pt x="17681" y="13059"/>
                  </a:lnTo>
                  <a:lnTo>
                    <a:pt x="17755" y="13169"/>
                  </a:lnTo>
                  <a:lnTo>
                    <a:pt x="17792" y="13279"/>
                  </a:lnTo>
                  <a:lnTo>
                    <a:pt x="17792" y="13426"/>
                  </a:lnTo>
                  <a:lnTo>
                    <a:pt x="17755" y="13536"/>
                  </a:lnTo>
                  <a:lnTo>
                    <a:pt x="17718" y="13646"/>
                  </a:lnTo>
                  <a:lnTo>
                    <a:pt x="17608" y="13756"/>
                  </a:lnTo>
                  <a:lnTo>
                    <a:pt x="17498" y="13866"/>
                  </a:lnTo>
                  <a:lnTo>
                    <a:pt x="17351" y="13940"/>
                  </a:lnTo>
                  <a:lnTo>
                    <a:pt x="17278" y="13866"/>
                  </a:lnTo>
                  <a:lnTo>
                    <a:pt x="17168" y="13866"/>
                  </a:lnTo>
                  <a:lnTo>
                    <a:pt x="17095" y="13903"/>
                  </a:lnTo>
                  <a:lnTo>
                    <a:pt x="17058" y="13940"/>
                  </a:lnTo>
                  <a:lnTo>
                    <a:pt x="17021" y="13940"/>
                  </a:lnTo>
                  <a:lnTo>
                    <a:pt x="16948" y="13976"/>
                  </a:lnTo>
                  <a:lnTo>
                    <a:pt x="16911" y="14050"/>
                  </a:lnTo>
                  <a:lnTo>
                    <a:pt x="16874" y="14050"/>
                  </a:lnTo>
                  <a:lnTo>
                    <a:pt x="16948" y="13940"/>
                  </a:lnTo>
                  <a:lnTo>
                    <a:pt x="17095" y="13793"/>
                  </a:lnTo>
                  <a:lnTo>
                    <a:pt x="17168" y="13683"/>
                  </a:lnTo>
                  <a:lnTo>
                    <a:pt x="17205" y="13573"/>
                  </a:lnTo>
                  <a:lnTo>
                    <a:pt x="17168" y="13500"/>
                  </a:lnTo>
                  <a:lnTo>
                    <a:pt x="17131" y="13426"/>
                  </a:lnTo>
                  <a:lnTo>
                    <a:pt x="17021" y="13316"/>
                  </a:lnTo>
                  <a:lnTo>
                    <a:pt x="16874" y="13206"/>
                  </a:lnTo>
                  <a:lnTo>
                    <a:pt x="16691" y="13169"/>
                  </a:lnTo>
                  <a:lnTo>
                    <a:pt x="16618" y="13169"/>
                  </a:lnTo>
                  <a:lnTo>
                    <a:pt x="16581" y="13206"/>
                  </a:lnTo>
                  <a:lnTo>
                    <a:pt x="15627" y="13793"/>
                  </a:lnTo>
                  <a:lnTo>
                    <a:pt x="15517" y="13756"/>
                  </a:lnTo>
                  <a:lnTo>
                    <a:pt x="15407" y="13646"/>
                  </a:lnTo>
                  <a:lnTo>
                    <a:pt x="15884" y="13353"/>
                  </a:lnTo>
                  <a:lnTo>
                    <a:pt x="16361" y="13096"/>
                  </a:lnTo>
                  <a:lnTo>
                    <a:pt x="16398" y="13023"/>
                  </a:lnTo>
                  <a:lnTo>
                    <a:pt x="16398" y="12986"/>
                  </a:lnTo>
                  <a:lnTo>
                    <a:pt x="16361" y="12913"/>
                  </a:lnTo>
                  <a:lnTo>
                    <a:pt x="16288" y="12913"/>
                  </a:lnTo>
                  <a:lnTo>
                    <a:pt x="15994" y="12949"/>
                  </a:lnTo>
                  <a:lnTo>
                    <a:pt x="15701" y="13059"/>
                  </a:lnTo>
                  <a:lnTo>
                    <a:pt x="15407" y="13169"/>
                  </a:lnTo>
                  <a:lnTo>
                    <a:pt x="15150" y="13279"/>
                  </a:lnTo>
                  <a:lnTo>
                    <a:pt x="15040" y="13023"/>
                  </a:lnTo>
                  <a:lnTo>
                    <a:pt x="15077" y="12986"/>
                  </a:lnTo>
                  <a:lnTo>
                    <a:pt x="16068" y="12399"/>
                  </a:lnTo>
                  <a:lnTo>
                    <a:pt x="16104" y="12362"/>
                  </a:lnTo>
                  <a:lnTo>
                    <a:pt x="16104" y="12326"/>
                  </a:lnTo>
                  <a:lnTo>
                    <a:pt x="16068" y="12289"/>
                  </a:lnTo>
                  <a:lnTo>
                    <a:pt x="15994" y="12252"/>
                  </a:lnTo>
                  <a:lnTo>
                    <a:pt x="15554" y="12362"/>
                  </a:lnTo>
                  <a:lnTo>
                    <a:pt x="15150" y="12472"/>
                  </a:lnTo>
                  <a:lnTo>
                    <a:pt x="15150" y="12472"/>
                  </a:lnTo>
                  <a:lnTo>
                    <a:pt x="15297" y="12326"/>
                  </a:lnTo>
                  <a:lnTo>
                    <a:pt x="15517" y="12179"/>
                  </a:lnTo>
                  <a:lnTo>
                    <a:pt x="15737" y="12069"/>
                  </a:lnTo>
                  <a:lnTo>
                    <a:pt x="15994" y="11996"/>
                  </a:lnTo>
                  <a:lnTo>
                    <a:pt x="16324" y="11959"/>
                  </a:lnTo>
                  <a:close/>
                  <a:moveTo>
                    <a:pt x="14857" y="6310"/>
                  </a:moveTo>
                  <a:lnTo>
                    <a:pt x="14600" y="6347"/>
                  </a:lnTo>
                  <a:lnTo>
                    <a:pt x="14380" y="6383"/>
                  </a:lnTo>
                  <a:lnTo>
                    <a:pt x="14197" y="6457"/>
                  </a:lnTo>
                  <a:lnTo>
                    <a:pt x="13793" y="6677"/>
                  </a:lnTo>
                  <a:lnTo>
                    <a:pt x="13426" y="6970"/>
                  </a:lnTo>
                  <a:lnTo>
                    <a:pt x="13243" y="7154"/>
                  </a:lnTo>
                  <a:lnTo>
                    <a:pt x="12950" y="7190"/>
                  </a:lnTo>
                  <a:lnTo>
                    <a:pt x="12840" y="7227"/>
                  </a:lnTo>
                  <a:lnTo>
                    <a:pt x="12803" y="7300"/>
                  </a:lnTo>
                  <a:lnTo>
                    <a:pt x="12766" y="7374"/>
                  </a:lnTo>
                  <a:lnTo>
                    <a:pt x="12766" y="7447"/>
                  </a:lnTo>
                  <a:lnTo>
                    <a:pt x="11042" y="7631"/>
                  </a:lnTo>
                  <a:lnTo>
                    <a:pt x="10052" y="7667"/>
                  </a:lnTo>
                  <a:lnTo>
                    <a:pt x="9575" y="7704"/>
                  </a:lnTo>
                  <a:lnTo>
                    <a:pt x="9098" y="7741"/>
                  </a:lnTo>
                  <a:lnTo>
                    <a:pt x="9025" y="7777"/>
                  </a:lnTo>
                  <a:lnTo>
                    <a:pt x="8988" y="7814"/>
                  </a:lnTo>
                  <a:lnTo>
                    <a:pt x="8951" y="7924"/>
                  </a:lnTo>
                  <a:lnTo>
                    <a:pt x="9025" y="8034"/>
                  </a:lnTo>
                  <a:lnTo>
                    <a:pt x="9061" y="8071"/>
                  </a:lnTo>
                  <a:lnTo>
                    <a:pt x="9135" y="8107"/>
                  </a:lnTo>
                  <a:lnTo>
                    <a:pt x="9612" y="8144"/>
                  </a:lnTo>
                  <a:lnTo>
                    <a:pt x="10125" y="8144"/>
                  </a:lnTo>
                  <a:lnTo>
                    <a:pt x="11152" y="8071"/>
                  </a:lnTo>
                  <a:lnTo>
                    <a:pt x="11922" y="8034"/>
                  </a:lnTo>
                  <a:lnTo>
                    <a:pt x="12693" y="7961"/>
                  </a:lnTo>
                  <a:lnTo>
                    <a:pt x="12546" y="8254"/>
                  </a:lnTo>
                  <a:lnTo>
                    <a:pt x="12473" y="8438"/>
                  </a:lnTo>
                  <a:lnTo>
                    <a:pt x="12473" y="8584"/>
                  </a:lnTo>
                  <a:lnTo>
                    <a:pt x="12509" y="8914"/>
                  </a:lnTo>
                  <a:lnTo>
                    <a:pt x="12363" y="9024"/>
                  </a:lnTo>
                  <a:lnTo>
                    <a:pt x="12253" y="9134"/>
                  </a:lnTo>
                  <a:lnTo>
                    <a:pt x="12253" y="9245"/>
                  </a:lnTo>
                  <a:lnTo>
                    <a:pt x="12289" y="9355"/>
                  </a:lnTo>
                  <a:lnTo>
                    <a:pt x="12399" y="9428"/>
                  </a:lnTo>
                  <a:lnTo>
                    <a:pt x="12546" y="9465"/>
                  </a:lnTo>
                  <a:lnTo>
                    <a:pt x="12693" y="9465"/>
                  </a:lnTo>
                  <a:lnTo>
                    <a:pt x="12803" y="9685"/>
                  </a:lnTo>
                  <a:lnTo>
                    <a:pt x="12950" y="9868"/>
                  </a:lnTo>
                  <a:lnTo>
                    <a:pt x="13096" y="10052"/>
                  </a:lnTo>
                  <a:lnTo>
                    <a:pt x="13243" y="10198"/>
                  </a:lnTo>
                  <a:lnTo>
                    <a:pt x="13426" y="10308"/>
                  </a:lnTo>
                  <a:lnTo>
                    <a:pt x="13647" y="10418"/>
                  </a:lnTo>
                  <a:lnTo>
                    <a:pt x="13867" y="10455"/>
                  </a:lnTo>
                  <a:lnTo>
                    <a:pt x="14087" y="10492"/>
                  </a:lnTo>
                  <a:lnTo>
                    <a:pt x="14233" y="10492"/>
                  </a:lnTo>
                  <a:lnTo>
                    <a:pt x="14600" y="10418"/>
                  </a:lnTo>
                  <a:lnTo>
                    <a:pt x="14967" y="10345"/>
                  </a:lnTo>
                  <a:lnTo>
                    <a:pt x="14930" y="10455"/>
                  </a:lnTo>
                  <a:lnTo>
                    <a:pt x="14930" y="10602"/>
                  </a:lnTo>
                  <a:lnTo>
                    <a:pt x="15004" y="10895"/>
                  </a:lnTo>
                  <a:lnTo>
                    <a:pt x="15077" y="11079"/>
                  </a:lnTo>
                  <a:lnTo>
                    <a:pt x="15150" y="11299"/>
                  </a:lnTo>
                  <a:lnTo>
                    <a:pt x="15297" y="11482"/>
                  </a:lnTo>
                  <a:lnTo>
                    <a:pt x="15481" y="11629"/>
                  </a:lnTo>
                  <a:lnTo>
                    <a:pt x="15481" y="11665"/>
                  </a:lnTo>
                  <a:lnTo>
                    <a:pt x="15261" y="11739"/>
                  </a:lnTo>
                  <a:lnTo>
                    <a:pt x="15077" y="11886"/>
                  </a:lnTo>
                  <a:lnTo>
                    <a:pt x="14894" y="11996"/>
                  </a:lnTo>
                  <a:lnTo>
                    <a:pt x="14784" y="12142"/>
                  </a:lnTo>
                  <a:lnTo>
                    <a:pt x="14674" y="12326"/>
                  </a:lnTo>
                  <a:lnTo>
                    <a:pt x="14600" y="12509"/>
                  </a:lnTo>
                  <a:lnTo>
                    <a:pt x="14564" y="12693"/>
                  </a:lnTo>
                  <a:lnTo>
                    <a:pt x="14527" y="12876"/>
                  </a:lnTo>
                  <a:lnTo>
                    <a:pt x="14527" y="12986"/>
                  </a:lnTo>
                  <a:lnTo>
                    <a:pt x="14527" y="13059"/>
                  </a:lnTo>
                  <a:lnTo>
                    <a:pt x="14600" y="13353"/>
                  </a:lnTo>
                  <a:lnTo>
                    <a:pt x="14747" y="13610"/>
                  </a:lnTo>
                  <a:lnTo>
                    <a:pt x="14747" y="13720"/>
                  </a:lnTo>
                  <a:lnTo>
                    <a:pt x="14784" y="13830"/>
                  </a:lnTo>
                  <a:lnTo>
                    <a:pt x="14930" y="13903"/>
                  </a:lnTo>
                  <a:lnTo>
                    <a:pt x="15004" y="13976"/>
                  </a:lnTo>
                  <a:lnTo>
                    <a:pt x="15297" y="14197"/>
                  </a:lnTo>
                  <a:lnTo>
                    <a:pt x="15627" y="14380"/>
                  </a:lnTo>
                  <a:lnTo>
                    <a:pt x="15994" y="14527"/>
                  </a:lnTo>
                  <a:lnTo>
                    <a:pt x="16398" y="14600"/>
                  </a:lnTo>
                  <a:lnTo>
                    <a:pt x="16801" y="14600"/>
                  </a:lnTo>
                  <a:lnTo>
                    <a:pt x="17205" y="14527"/>
                  </a:lnTo>
                  <a:lnTo>
                    <a:pt x="17571" y="14417"/>
                  </a:lnTo>
                  <a:lnTo>
                    <a:pt x="17902" y="14233"/>
                  </a:lnTo>
                  <a:lnTo>
                    <a:pt x="18122" y="14013"/>
                  </a:lnTo>
                  <a:lnTo>
                    <a:pt x="18268" y="13793"/>
                  </a:lnTo>
                  <a:lnTo>
                    <a:pt x="18305" y="13536"/>
                  </a:lnTo>
                  <a:lnTo>
                    <a:pt x="18305" y="13316"/>
                  </a:lnTo>
                  <a:lnTo>
                    <a:pt x="18232" y="13059"/>
                  </a:lnTo>
                  <a:lnTo>
                    <a:pt x="18122" y="12803"/>
                  </a:lnTo>
                  <a:lnTo>
                    <a:pt x="17975" y="12546"/>
                  </a:lnTo>
                  <a:lnTo>
                    <a:pt x="17792" y="12326"/>
                  </a:lnTo>
                  <a:lnTo>
                    <a:pt x="17902" y="12289"/>
                  </a:lnTo>
                  <a:lnTo>
                    <a:pt x="18232" y="12106"/>
                  </a:lnTo>
                  <a:lnTo>
                    <a:pt x="18599" y="11849"/>
                  </a:lnTo>
                  <a:lnTo>
                    <a:pt x="18709" y="12032"/>
                  </a:lnTo>
                  <a:lnTo>
                    <a:pt x="18855" y="12179"/>
                  </a:lnTo>
                  <a:lnTo>
                    <a:pt x="19002" y="12289"/>
                  </a:lnTo>
                  <a:lnTo>
                    <a:pt x="19149" y="12362"/>
                  </a:lnTo>
                  <a:lnTo>
                    <a:pt x="19406" y="12436"/>
                  </a:lnTo>
                  <a:lnTo>
                    <a:pt x="19662" y="12399"/>
                  </a:lnTo>
                  <a:lnTo>
                    <a:pt x="19919" y="12326"/>
                  </a:lnTo>
                  <a:lnTo>
                    <a:pt x="20139" y="12179"/>
                  </a:lnTo>
                  <a:lnTo>
                    <a:pt x="20359" y="11996"/>
                  </a:lnTo>
                  <a:lnTo>
                    <a:pt x="20543" y="11776"/>
                  </a:lnTo>
                  <a:lnTo>
                    <a:pt x="20653" y="11519"/>
                  </a:lnTo>
                  <a:lnTo>
                    <a:pt x="20726" y="11225"/>
                  </a:lnTo>
                  <a:lnTo>
                    <a:pt x="20799" y="10858"/>
                  </a:lnTo>
                  <a:lnTo>
                    <a:pt x="20763" y="10675"/>
                  </a:lnTo>
                  <a:lnTo>
                    <a:pt x="20726" y="10528"/>
                  </a:lnTo>
                  <a:lnTo>
                    <a:pt x="20689" y="10382"/>
                  </a:lnTo>
                  <a:lnTo>
                    <a:pt x="20579" y="10272"/>
                  </a:lnTo>
                  <a:lnTo>
                    <a:pt x="20359" y="10088"/>
                  </a:lnTo>
                  <a:lnTo>
                    <a:pt x="20066" y="9978"/>
                  </a:lnTo>
                  <a:lnTo>
                    <a:pt x="19919" y="9941"/>
                  </a:lnTo>
                  <a:lnTo>
                    <a:pt x="19626" y="9941"/>
                  </a:lnTo>
                  <a:lnTo>
                    <a:pt x="19516" y="10015"/>
                  </a:lnTo>
                  <a:lnTo>
                    <a:pt x="19479" y="10088"/>
                  </a:lnTo>
                  <a:lnTo>
                    <a:pt x="19185" y="10198"/>
                  </a:lnTo>
                  <a:lnTo>
                    <a:pt x="18929" y="10308"/>
                  </a:lnTo>
                  <a:lnTo>
                    <a:pt x="18819" y="10418"/>
                  </a:lnTo>
                  <a:lnTo>
                    <a:pt x="18672" y="10528"/>
                  </a:lnTo>
                  <a:lnTo>
                    <a:pt x="18599" y="10675"/>
                  </a:lnTo>
                  <a:lnTo>
                    <a:pt x="18525" y="10822"/>
                  </a:lnTo>
                  <a:lnTo>
                    <a:pt x="18452" y="11115"/>
                  </a:lnTo>
                  <a:lnTo>
                    <a:pt x="18452" y="11409"/>
                  </a:lnTo>
                  <a:lnTo>
                    <a:pt x="18048" y="11702"/>
                  </a:lnTo>
                  <a:lnTo>
                    <a:pt x="17645" y="11996"/>
                  </a:lnTo>
                  <a:lnTo>
                    <a:pt x="17608" y="12032"/>
                  </a:lnTo>
                  <a:lnTo>
                    <a:pt x="17608" y="12106"/>
                  </a:lnTo>
                  <a:lnTo>
                    <a:pt x="17241" y="11776"/>
                  </a:lnTo>
                  <a:lnTo>
                    <a:pt x="16911" y="11519"/>
                  </a:lnTo>
                  <a:lnTo>
                    <a:pt x="16838" y="11482"/>
                  </a:lnTo>
                  <a:lnTo>
                    <a:pt x="16691" y="11482"/>
                  </a:lnTo>
                  <a:lnTo>
                    <a:pt x="16654" y="11555"/>
                  </a:lnTo>
                  <a:lnTo>
                    <a:pt x="16434" y="11519"/>
                  </a:lnTo>
                  <a:lnTo>
                    <a:pt x="16214" y="11519"/>
                  </a:lnTo>
                  <a:lnTo>
                    <a:pt x="15774" y="11555"/>
                  </a:lnTo>
                  <a:lnTo>
                    <a:pt x="15811" y="11445"/>
                  </a:lnTo>
                  <a:lnTo>
                    <a:pt x="15774" y="11335"/>
                  </a:lnTo>
                  <a:lnTo>
                    <a:pt x="15664" y="11152"/>
                  </a:lnTo>
                  <a:lnTo>
                    <a:pt x="15554" y="11005"/>
                  </a:lnTo>
                  <a:lnTo>
                    <a:pt x="15444" y="10822"/>
                  </a:lnTo>
                  <a:lnTo>
                    <a:pt x="15371" y="10602"/>
                  </a:lnTo>
                  <a:lnTo>
                    <a:pt x="15334" y="10418"/>
                  </a:lnTo>
                  <a:lnTo>
                    <a:pt x="15297" y="10308"/>
                  </a:lnTo>
                  <a:lnTo>
                    <a:pt x="15224" y="10235"/>
                  </a:lnTo>
                  <a:lnTo>
                    <a:pt x="15627" y="10015"/>
                  </a:lnTo>
                  <a:lnTo>
                    <a:pt x="16031" y="9758"/>
                  </a:lnTo>
                  <a:lnTo>
                    <a:pt x="16361" y="9428"/>
                  </a:lnTo>
                  <a:lnTo>
                    <a:pt x="16471" y="9281"/>
                  </a:lnTo>
                  <a:lnTo>
                    <a:pt x="16581" y="9098"/>
                  </a:lnTo>
                  <a:lnTo>
                    <a:pt x="16654" y="8878"/>
                  </a:lnTo>
                  <a:lnTo>
                    <a:pt x="16691" y="8621"/>
                  </a:lnTo>
                  <a:lnTo>
                    <a:pt x="16691" y="8364"/>
                  </a:lnTo>
                  <a:lnTo>
                    <a:pt x="16691" y="8107"/>
                  </a:lnTo>
                  <a:lnTo>
                    <a:pt x="16581" y="7631"/>
                  </a:lnTo>
                  <a:lnTo>
                    <a:pt x="16398" y="7190"/>
                  </a:lnTo>
                  <a:lnTo>
                    <a:pt x="16251" y="6897"/>
                  </a:lnTo>
                  <a:lnTo>
                    <a:pt x="16031" y="6640"/>
                  </a:lnTo>
                  <a:lnTo>
                    <a:pt x="15884" y="6530"/>
                  </a:lnTo>
                  <a:lnTo>
                    <a:pt x="15737" y="6457"/>
                  </a:lnTo>
                  <a:lnTo>
                    <a:pt x="15591" y="6420"/>
                  </a:lnTo>
                  <a:lnTo>
                    <a:pt x="15407" y="6383"/>
                  </a:lnTo>
                  <a:lnTo>
                    <a:pt x="15077" y="631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" name="Google Shape;380;p7"/>
            <p:cNvSpPr/>
            <p:nvPr/>
          </p:nvSpPr>
          <p:spPr>
            <a:xfrm>
              <a:off x="6425400" y="3728200"/>
              <a:ext cx="342075" cy="360425"/>
            </a:xfrm>
            <a:custGeom>
              <a:avLst/>
              <a:gdLst/>
              <a:ahLst/>
              <a:cxnLst/>
              <a:rect l="l" t="t" r="r" b="b"/>
              <a:pathLst>
                <a:path w="13683" h="14417" extrusionOk="0">
                  <a:moveTo>
                    <a:pt x="9281" y="2311"/>
                  </a:moveTo>
                  <a:lnTo>
                    <a:pt x="9170" y="2385"/>
                  </a:lnTo>
                  <a:lnTo>
                    <a:pt x="9134" y="2495"/>
                  </a:lnTo>
                  <a:lnTo>
                    <a:pt x="9097" y="2568"/>
                  </a:lnTo>
                  <a:lnTo>
                    <a:pt x="9097" y="2678"/>
                  </a:lnTo>
                  <a:lnTo>
                    <a:pt x="9134" y="2862"/>
                  </a:lnTo>
                  <a:lnTo>
                    <a:pt x="9207" y="3082"/>
                  </a:lnTo>
                  <a:lnTo>
                    <a:pt x="9464" y="3742"/>
                  </a:lnTo>
                  <a:lnTo>
                    <a:pt x="9721" y="4402"/>
                  </a:lnTo>
                  <a:lnTo>
                    <a:pt x="9647" y="4439"/>
                  </a:lnTo>
                  <a:lnTo>
                    <a:pt x="9060" y="5283"/>
                  </a:lnTo>
                  <a:lnTo>
                    <a:pt x="8804" y="5649"/>
                  </a:lnTo>
                  <a:lnTo>
                    <a:pt x="8694" y="5833"/>
                  </a:lnTo>
                  <a:lnTo>
                    <a:pt x="8657" y="5943"/>
                  </a:lnTo>
                  <a:lnTo>
                    <a:pt x="8694" y="6053"/>
                  </a:lnTo>
                  <a:lnTo>
                    <a:pt x="8804" y="6016"/>
                  </a:lnTo>
                  <a:lnTo>
                    <a:pt x="8877" y="5980"/>
                  </a:lnTo>
                  <a:lnTo>
                    <a:pt x="9024" y="5833"/>
                  </a:lnTo>
                  <a:lnTo>
                    <a:pt x="9281" y="5503"/>
                  </a:lnTo>
                  <a:lnTo>
                    <a:pt x="9941" y="4659"/>
                  </a:lnTo>
                  <a:lnTo>
                    <a:pt x="10014" y="4659"/>
                  </a:lnTo>
                  <a:lnTo>
                    <a:pt x="10124" y="4622"/>
                  </a:lnTo>
                  <a:lnTo>
                    <a:pt x="10161" y="4549"/>
                  </a:lnTo>
                  <a:lnTo>
                    <a:pt x="10161" y="4439"/>
                  </a:lnTo>
                  <a:lnTo>
                    <a:pt x="9684" y="3229"/>
                  </a:lnTo>
                  <a:lnTo>
                    <a:pt x="9427" y="2715"/>
                  </a:lnTo>
                  <a:lnTo>
                    <a:pt x="9354" y="2532"/>
                  </a:lnTo>
                  <a:lnTo>
                    <a:pt x="9317" y="2422"/>
                  </a:lnTo>
                  <a:lnTo>
                    <a:pt x="9317" y="2348"/>
                  </a:lnTo>
                  <a:lnTo>
                    <a:pt x="9317" y="2311"/>
                  </a:lnTo>
                  <a:close/>
                  <a:moveTo>
                    <a:pt x="8694" y="1615"/>
                  </a:moveTo>
                  <a:lnTo>
                    <a:pt x="8767" y="1798"/>
                  </a:lnTo>
                  <a:lnTo>
                    <a:pt x="8804" y="1908"/>
                  </a:lnTo>
                  <a:lnTo>
                    <a:pt x="8914" y="1981"/>
                  </a:lnTo>
                  <a:lnTo>
                    <a:pt x="9024" y="2055"/>
                  </a:lnTo>
                  <a:lnTo>
                    <a:pt x="9170" y="2018"/>
                  </a:lnTo>
                  <a:lnTo>
                    <a:pt x="9391" y="1908"/>
                  </a:lnTo>
                  <a:lnTo>
                    <a:pt x="9611" y="1725"/>
                  </a:lnTo>
                  <a:lnTo>
                    <a:pt x="9867" y="2275"/>
                  </a:lnTo>
                  <a:lnTo>
                    <a:pt x="10161" y="2752"/>
                  </a:lnTo>
                  <a:lnTo>
                    <a:pt x="10454" y="3265"/>
                  </a:lnTo>
                  <a:lnTo>
                    <a:pt x="10674" y="3779"/>
                  </a:lnTo>
                  <a:lnTo>
                    <a:pt x="10528" y="3925"/>
                  </a:lnTo>
                  <a:lnTo>
                    <a:pt x="10381" y="4072"/>
                  </a:lnTo>
                  <a:lnTo>
                    <a:pt x="10271" y="4256"/>
                  </a:lnTo>
                  <a:lnTo>
                    <a:pt x="10234" y="4476"/>
                  </a:lnTo>
                  <a:lnTo>
                    <a:pt x="10271" y="4586"/>
                  </a:lnTo>
                  <a:lnTo>
                    <a:pt x="10344" y="4659"/>
                  </a:lnTo>
                  <a:lnTo>
                    <a:pt x="10344" y="4806"/>
                  </a:lnTo>
                  <a:lnTo>
                    <a:pt x="10381" y="4879"/>
                  </a:lnTo>
                  <a:lnTo>
                    <a:pt x="10491" y="4916"/>
                  </a:lnTo>
                  <a:lnTo>
                    <a:pt x="10491" y="4953"/>
                  </a:lnTo>
                  <a:lnTo>
                    <a:pt x="10344" y="5173"/>
                  </a:lnTo>
                  <a:lnTo>
                    <a:pt x="9977" y="5649"/>
                  </a:lnTo>
                  <a:lnTo>
                    <a:pt x="9647" y="6163"/>
                  </a:lnTo>
                  <a:lnTo>
                    <a:pt x="9501" y="6090"/>
                  </a:lnTo>
                  <a:lnTo>
                    <a:pt x="9317" y="6053"/>
                  </a:lnTo>
                  <a:lnTo>
                    <a:pt x="9134" y="6126"/>
                  </a:lnTo>
                  <a:lnTo>
                    <a:pt x="8950" y="6200"/>
                  </a:lnTo>
                  <a:lnTo>
                    <a:pt x="8840" y="6346"/>
                  </a:lnTo>
                  <a:lnTo>
                    <a:pt x="8730" y="6493"/>
                  </a:lnTo>
                  <a:lnTo>
                    <a:pt x="8327" y="6493"/>
                  </a:lnTo>
                  <a:lnTo>
                    <a:pt x="7556" y="6530"/>
                  </a:lnTo>
                  <a:lnTo>
                    <a:pt x="7520" y="6456"/>
                  </a:lnTo>
                  <a:lnTo>
                    <a:pt x="7410" y="6383"/>
                  </a:lnTo>
                  <a:lnTo>
                    <a:pt x="7080" y="6273"/>
                  </a:lnTo>
                  <a:lnTo>
                    <a:pt x="7043" y="6273"/>
                  </a:lnTo>
                  <a:lnTo>
                    <a:pt x="6970" y="6236"/>
                  </a:lnTo>
                  <a:lnTo>
                    <a:pt x="6786" y="6236"/>
                  </a:lnTo>
                  <a:lnTo>
                    <a:pt x="6639" y="6200"/>
                  </a:lnTo>
                  <a:lnTo>
                    <a:pt x="5832" y="5429"/>
                  </a:lnTo>
                  <a:lnTo>
                    <a:pt x="5246" y="4879"/>
                  </a:lnTo>
                  <a:lnTo>
                    <a:pt x="5319" y="4696"/>
                  </a:lnTo>
                  <a:lnTo>
                    <a:pt x="5319" y="4512"/>
                  </a:lnTo>
                  <a:lnTo>
                    <a:pt x="5282" y="4439"/>
                  </a:lnTo>
                  <a:lnTo>
                    <a:pt x="5246" y="4366"/>
                  </a:lnTo>
                  <a:lnTo>
                    <a:pt x="5099" y="4256"/>
                  </a:lnTo>
                  <a:lnTo>
                    <a:pt x="5282" y="3815"/>
                  </a:lnTo>
                  <a:lnTo>
                    <a:pt x="5796" y="2715"/>
                  </a:lnTo>
                  <a:lnTo>
                    <a:pt x="6126" y="2018"/>
                  </a:lnTo>
                  <a:lnTo>
                    <a:pt x="6273" y="2018"/>
                  </a:lnTo>
                  <a:lnTo>
                    <a:pt x="6419" y="1981"/>
                  </a:lnTo>
                  <a:lnTo>
                    <a:pt x="6566" y="1908"/>
                  </a:lnTo>
                  <a:lnTo>
                    <a:pt x="6713" y="1798"/>
                  </a:lnTo>
                  <a:lnTo>
                    <a:pt x="6823" y="1688"/>
                  </a:lnTo>
                  <a:lnTo>
                    <a:pt x="7483" y="1651"/>
                  </a:lnTo>
                  <a:lnTo>
                    <a:pt x="8694" y="1615"/>
                  </a:lnTo>
                  <a:close/>
                  <a:moveTo>
                    <a:pt x="6823" y="6823"/>
                  </a:moveTo>
                  <a:lnTo>
                    <a:pt x="6933" y="6897"/>
                  </a:lnTo>
                  <a:lnTo>
                    <a:pt x="6749" y="6897"/>
                  </a:lnTo>
                  <a:lnTo>
                    <a:pt x="6713" y="6860"/>
                  </a:lnTo>
                  <a:lnTo>
                    <a:pt x="6823" y="6823"/>
                  </a:lnTo>
                  <a:close/>
                  <a:moveTo>
                    <a:pt x="2714" y="5393"/>
                  </a:moveTo>
                  <a:lnTo>
                    <a:pt x="2641" y="5429"/>
                  </a:lnTo>
                  <a:lnTo>
                    <a:pt x="2531" y="5503"/>
                  </a:lnTo>
                  <a:lnTo>
                    <a:pt x="2458" y="5576"/>
                  </a:lnTo>
                  <a:lnTo>
                    <a:pt x="2274" y="5796"/>
                  </a:lnTo>
                  <a:lnTo>
                    <a:pt x="1981" y="6310"/>
                  </a:lnTo>
                  <a:lnTo>
                    <a:pt x="1651" y="6860"/>
                  </a:lnTo>
                  <a:lnTo>
                    <a:pt x="1504" y="7080"/>
                  </a:lnTo>
                  <a:lnTo>
                    <a:pt x="1431" y="7190"/>
                  </a:lnTo>
                  <a:lnTo>
                    <a:pt x="1394" y="7263"/>
                  </a:lnTo>
                  <a:lnTo>
                    <a:pt x="1394" y="7337"/>
                  </a:lnTo>
                  <a:lnTo>
                    <a:pt x="1321" y="7374"/>
                  </a:lnTo>
                  <a:lnTo>
                    <a:pt x="1321" y="7410"/>
                  </a:lnTo>
                  <a:lnTo>
                    <a:pt x="1321" y="7520"/>
                  </a:lnTo>
                  <a:lnTo>
                    <a:pt x="1394" y="7557"/>
                  </a:lnTo>
                  <a:lnTo>
                    <a:pt x="1504" y="7594"/>
                  </a:lnTo>
                  <a:lnTo>
                    <a:pt x="1614" y="7520"/>
                  </a:lnTo>
                  <a:lnTo>
                    <a:pt x="1724" y="7447"/>
                  </a:lnTo>
                  <a:lnTo>
                    <a:pt x="1834" y="7337"/>
                  </a:lnTo>
                  <a:lnTo>
                    <a:pt x="2018" y="7043"/>
                  </a:lnTo>
                  <a:lnTo>
                    <a:pt x="2128" y="6823"/>
                  </a:lnTo>
                  <a:lnTo>
                    <a:pt x="2568" y="6200"/>
                  </a:lnTo>
                  <a:lnTo>
                    <a:pt x="2751" y="5870"/>
                  </a:lnTo>
                  <a:lnTo>
                    <a:pt x="2861" y="5723"/>
                  </a:lnTo>
                  <a:lnTo>
                    <a:pt x="2861" y="5539"/>
                  </a:lnTo>
                  <a:lnTo>
                    <a:pt x="2861" y="5466"/>
                  </a:lnTo>
                  <a:lnTo>
                    <a:pt x="2788" y="5429"/>
                  </a:lnTo>
                  <a:lnTo>
                    <a:pt x="2714" y="5393"/>
                  </a:lnTo>
                  <a:close/>
                  <a:moveTo>
                    <a:pt x="4072" y="4843"/>
                  </a:moveTo>
                  <a:lnTo>
                    <a:pt x="4182" y="5026"/>
                  </a:lnTo>
                  <a:lnTo>
                    <a:pt x="4328" y="5173"/>
                  </a:lnTo>
                  <a:lnTo>
                    <a:pt x="4475" y="5209"/>
                  </a:lnTo>
                  <a:lnTo>
                    <a:pt x="4622" y="5246"/>
                  </a:lnTo>
                  <a:lnTo>
                    <a:pt x="4769" y="5246"/>
                  </a:lnTo>
                  <a:lnTo>
                    <a:pt x="4915" y="5209"/>
                  </a:lnTo>
                  <a:lnTo>
                    <a:pt x="5319" y="5576"/>
                  </a:lnTo>
                  <a:lnTo>
                    <a:pt x="6163" y="6456"/>
                  </a:lnTo>
                  <a:lnTo>
                    <a:pt x="6126" y="6530"/>
                  </a:lnTo>
                  <a:lnTo>
                    <a:pt x="6089" y="6640"/>
                  </a:lnTo>
                  <a:lnTo>
                    <a:pt x="6126" y="6787"/>
                  </a:lnTo>
                  <a:lnTo>
                    <a:pt x="6163" y="6897"/>
                  </a:lnTo>
                  <a:lnTo>
                    <a:pt x="6236" y="7007"/>
                  </a:lnTo>
                  <a:lnTo>
                    <a:pt x="6236" y="7080"/>
                  </a:lnTo>
                  <a:lnTo>
                    <a:pt x="5942" y="7410"/>
                  </a:lnTo>
                  <a:lnTo>
                    <a:pt x="5686" y="7777"/>
                  </a:lnTo>
                  <a:lnTo>
                    <a:pt x="5172" y="8511"/>
                  </a:lnTo>
                  <a:lnTo>
                    <a:pt x="4695" y="9134"/>
                  </a:lnTo>
                  <a:lnTo>
                    <a:pt x="4585" y="9061"/>
                  </a:lnTo>
                  <a:lnTo>
                    <a:pt x="4439" y="9061"/>
                  </a:lnTo>
                  <a:lnTo>
                    <a:pt x="4255" y="9098"/>
                  </a:lnTo>
                  <a:lnTo>
                    <a:pt x="4108" y="9208"/>
                  </a:lnTo>
                  <a:lnTo>
                    <a:pt x="3998" y="9354"/>
                  </a:lnTo>
                  <a:lnTo>
                    <a:pt x="3925" y="9538"/>
                  </a:lnTo>
                  <a:lnTo>
                    <a:pt x="3595" y="9501"/>
                  </a:lnTo>
                  <a:lnTo>
                    <a:pt x="2825" y="9538"/>
                  </a:lnTo>
                  <a:lnTo>
                    <a:pt x="2788" y="9354"/>
                  </a:lnTo>
                  <a:lnTo>
                    <a:pt x="2678" y="9208"/>
                  </a:lnTo>
                  <a:lnTo>
                    <a:pt x="2531" y="9098"/>
                  </a:lnTo>
                  <a:lnTo>
                    <a:pt x="2384" y="9061"/>
                  </a:lnTo>
                  <a:lnTo>
                    <a:pt x="2238" y="9061"/>
                  </a:lnTo>
                  <a:lnTo>
                    <a:pt x="2054" y="9098"/>
                  </a:lnTo>
                  <a:lnTo>
                    <a:pt x="1577" y="8437"/>
                  </a:lnTo>
                  <a:lnTo>
                    <a:pt x="1394" y="8107"/>
                  </a:lnTo>
                  <a:lnTo>
                    <a:pt x="1137" y="7777"/>
                  </a:lnTo>
                  <a:lnTo>
                    <a:pt x="1211" y="7594"/>
                  </a:lnTo>
                  <a:lnTo>
                    <a:pt x="1247" y="7447"/>
                  </a:lnTo>
                  <a:lnTo>
                    <a:pt x="1211" y="7263"/>
                  </a:lnTo>
                  <a:lnTo>
                    <a:pt x="1174" y="7117"/>
                  </a:lnTo>
                  <a:lnTo>
                    <a:pt x="1064" y="7007"/>
                  </a:lnTo>
                  <a:lnTo>
                    <a:pt x="1101" y="6933"/>
                  </a:lnTo>
                  <a:lnTo>
                    <a:pt x="1174" y="6823"/>
                  </a:lnTo>
                  <a:lnTo>
                    <a:pt x="1247" y="6640"/>
                  </a:lnTo>
                  <a:lnTo>
                    <a:pt x="1614" y="5980"/>
                  </a:lnTo>
                  <a:lnTo>
                    <a:pt x="1944" y="5356"/>
                  </a:lnTo>
                  <a:lnTo>
                    <a:pt x="2164" y="5356"/>
                  </a:lnTo>
                  <a:lnTo>
                    <a:pt x="2384" y="5283"/>
                  </a:lnTo>
                  <a:lnTo>
                    <a:pt x="2531" y="5136"/>
                  </a:lnTo>
                  <a:lnTo>
                    <a:pt x="2604" y="5063"/>
                  </a:lnTo>
                  <a:lnTo>
                    <a:pt x="2641" y="4953"/>
                  </a:lnTo>
                  <a:lnTo>
                    <a:pt x="2678" y="4916"/>
                  </a:lnTo>
                  <a:lnTo>
                    <a:pt x="3118" y="4953"/>
                  </a:lnTo>
                  <a:lnTo>
                    <a:pt x="3705" y="4916"/>
                  </a:lnTo>
                  <a:lnTo>
                    <a:pt x="4072" y="4843"/>
                  </a:lnTo>
                  <a:close/>
                  <a:moveTo>
                    <a:pt x="8877" y="7740"/>
                  </a:moveTo>
                  <a:lnTo>
                    <a:pt x="8877" y="7777"/>
                  </a:lnTo>
                  <a:lnTo>
                    <a:pt x="8877" y="7814"/>
                  </a:lnTo>
                  <a:lnTo>
                    <a:pt x="8914" y="7997"/>
                  </a:lnTo>
                  <a:lnTo>
                    <a:pt x="8914" y="8070"/>
                  </a:lnTo>
                  <a:lnTo>
                    <a:pt x="8950" y="8181"/>
                  </a:lnTo>
                  <a:lnTo>
                    <a:pt x="9391" y="8731"/>
                  </a:lnTo>
                  <a:lnTo>
                    <a:pt x="9794" y="9281"/>
                  </a:lnTo>
                  <a:lnTo>
                    <a:pt x="9941" y="9464"/>
                  </a:lnTo>
                  <a:lnTo>
                    <a:pt x="10014" y="9538"/>
                  </a:lnTo>
                  <a:lnTo>
                    <a:pt x="10124" y="9574"/>
                  </a:lnTo>
                  <a:lnTo>
                    <a:pt x="10234" y="9574"/>
                  </a:lnTo>
                  <a:lnTo>
                    <a:pt x="10308" y="9538"/>
                  </a:lnTo>
                  <a:lnTo>
                    <a:pt x="10381" y="9501"/>
                  </a:lnTo>
                  <a:lnTo>
                    <a:pt x="10418" y="9391"/>
                  </a:lnTo>
                  <a:lnTo>
                    <a:pt x="10418" y="9354"/>
                  </a:lnTo>
                  <a:lnTo>
                    <a:pt x="10418" y="9244"/>
                  </a:lnTo>
                  <a:lnTo>
                    <a:pt x="10381" y="9171"/>
                  </a:lnTo>
                  <a:lnTo>
                    <a:pt x="10308" y="9134"/>
                  </a:lnTo>
                  <a:lnTo>
                    <a:pt x="10198" y="9098"/>
                  </a:lnTo>
                  <a:lnTo>
                    <a:pt x="10088" y="8951"/>
                  </a:lnTo>
                  <a:lnTo>
                    <a:pt x="10014" y="8841"/>
                  </a:lnTo>
                  <a:lnTo>
                    <a:pt x="9647" y="8401"/>
                  </a:lnTo>
                  <a:lnTo>
                    <a:pt x="9281" y="7924"/>
                  </a:lnTo>
                  <a:lnTo>
                    <a:pt x="9207" y="7850"/>
                  </a:lnTo>
                  <a:lnTo>
                    <a:pt x="9134" y="7814"/>
                  </a:lnTo>
                  <a:lnTo>
                    <a:pt x="8950" y="7740"/>
                  </a:lnTo>
                  <a:close/>
                  <a:moveTo>
                    <a:pt x="2128" y="9721"/>
                  </a:moveTo>
                  <a:lnTo>
                    <a:pt x="2054" y="9758"/>
                  </a:lnTo>
                  <a:lnTo>
                    <a:pt x="2054" y="9721"/>
                  </a:lnTo>
                  <a:close/>
                  <a:moveTo>
                    <a:pt x="5612" y="9281"/>
                  </a:moveTo>
                  <a:lnTo>
                    <a:pt x="5576" y="9318"/>
                  </a:lnTo>
                  <a:lnTo>
                    <a:pt x="5576" y="9354"/>
                  </a:lnTo>
                  <a:lnTo>
                    <a:pt x="5576" y="9538"/>
                  </a:lnTo>
                  <a:lnTo>
                    <a:pt x="5649" y="9684"/>
                  </a:lnTo>
                  <a:lnTo>
                    <a:pt x="5796" y="9941"/>
                  </a:lnTo>
                  <a:lnTo>
                    <a:pt x="6163" y="10455"/>
                  </a:lnTo>
                  <a:lnTo>
                    <a:pt x="6456" y="10895"/>
                  </a:lnTo>
                  <a:lnTo>
                    <a:pt x="6603" y="11115"/>
                  </a:lnTo>
                  <a:lnTo>
                    <a:pt x="6823" y="11298"/>
                  </a:lnTo>
                  <a:lnTo>
                    <a:pt x="6860" y="11372"/>
                  </a:lnTo>
                  <a:lnTo>
                    <a:pt x="6970" y="11482"/>
                  </a:lnTo>
                  <a:lnTo>
                    <a:pt x="7043" y="11519"/>
                  </a:lnTo>
                  <a:lnTo>
                    <a:pt x="7116" y="11519"/>
                  </a:lnTo>
                  <a:lnTo>
                    <a:pt x="7190" y="11482"/>
                  </a:lnTo>
                  <a:lnTo>
                    <a:pt x="7226" y="11408"/>
                  </a:lnTo>
                  <a:lnTo>
                    <a:pt x="7263" y="11188"/>
                  </a:lnTo>
                  <a:lnTo>
                    <a:pt x="7226" y="11078"/>
                  </a:lnTo>
                  <a:lnTo>
                    <a:pt x="7153" y="10968"/>
                  </a:lnTo>
                  <a:lnTo>
                    <a:pt x="7080" y="10932"/>
                  </a:lnTo>
                  <a:lnTo>
                    <a:pt x="7006" y="10895"/>
                  </a:lnTo>
                  <a:lnTo>
                    <a:pt x="6933" y="10785"/>
                  </a:lnTo>
                  <a:lnTo>
                    <a:pt x="6860" y="10675"/>
                  </a:lnTo>
                  <a:lnTo>
                    <a:pt x="6713" y="10455"/>
                  </a:lnTo>
                  <a:lnTo>
                    <a:pt x="6273" y="9831"/>
                  </a:lnTo>
                  <a:lnTo>
                    <a:pt x="6016" y="9501"/>
                  </a:lnTo>
                  <a:lnTo>
                    <a:pt x="5869" y="9391"/>
                  </a:lnTo>
                  <a:lnTo>
                    <a:pt x="5722" y="9281"/>
                  </a:lnTo>
                  <a:close/>
                  <a:moveTo>
                    <a:pt x="8730" y="6970"/>
                  </a:moveTo>
                  <a:lnTo>
                    <a:pt x="8804" y="7080"/>
                  </a:lnTo>
                  <a:lnTo>
                    <a:pt x="8914" y="7153"/>
                  </a:lnTo>
                  <a:lnTo>
                    <a:pt x="8987" y="7227"/>
                  </a:lnTo>
                  <a:lnTo>
                    <a:pt x="9097" y="7263"/>
                  </a:lnTo>
                  <a:lnTo>
                    <a:pt x="9391" y="7227"/>
                  </a:lnTo>
                  <a:lnTo>
                    <a:pt x="9501" y="7263"/>
                  </a:lnTo>
                  <a:lnTo>
                    <a:pt x="9574" y="7300"/>
                  </a:lnTo>
                  <a:lnTo>
                    <a:pt x="9721" y="7557"/>
                  </a:lnTo>
                  <a:lnTo>
                    <a:pt x="9867" y="7814"/>
                  </a:lnTo>
                  <a:lnTo>
                    <a:pt x="10234" y="8364"/>
                  </a:lnTo>
                  <a:lnTo>
                    <a:pt x="10711" y="9098"/>
                  </a:lnTo>
                  <a:lnTo>
                    <a:pt x="10638" y="9281"/>
                  </a:lnTo>
                  <a:lnTo>
                    <a:pt x="10601" y="9428"/>
                  </a:lnTo>
                  <a:lnTo>
                    <a:pt x="10564" y="9758"/>
                  </a:lnTo>
                  <a:lnTo>
                    <a:pt x="10528" y="9941"/>
                  </a:lnTo>
                  <a:lnTo>
                    <a:pt x="10528" y="10125"/>
                  </a:lnTo>
                  <a:lnTo>
                    <a:pt x="10528" y="10235"/>
                  </a:lnTo>
                  <a:lnTo>
                    <a:pt x="10564" y="10271"/>
                  </a:lnTo>
                  <a:lnTo>
                    <a:pt x="10344" y="10638"/>
                  </a:lnTo>
                  <a:lnTo>
                    <a:pt x="9794" y="11555"/>
                  </a:lnTo>
                  <a:lnTo>
                    <a:pt x="9684" y="11519"/>
                  </a:lnTo>
                  <a:lnTo>
                    <a:pt x="9537" y="11519"/>
                  </a:lnTo>
                  <a:lnTo>
                    <a:pt x="9391" y="11555"/>
                  </a:lnTo>
                  <a:lnTo>
                    <a:pt x="9281" y="11629"/>
                  </a:lnTo>
                  <a:lnTo>
                    <a:pt x="9170" y="11702"/>
                  </a:lnTo>
                  <a:lnTo>
                    <a:pt x="9097" y="11812"/>
                  </a:lnTo>
                  <a:lnTo>
                    <a:pt x="9024" y="11922"/>
                  </a:lnTo>
                  <a:lnTo>
                    <a:pt x="8987" y="12032"/>
                  </a:lnTo>
                  <a:lnTo>
                    <a:pt x="8400" y="12069"/>
                  </a:lnTo>
                  <a:lnTo>
                    <a:pt x="7483" y="12142"/>
                  </a:lnTo>
                  <a:lnTo>
                    <a:pt x="7006" y="12142"/>
                  </a:lnTo>
                  <a:lnTo>
                    <a:pt x="6970" y="11959"/>
                  </a:lnTo>
                  <a:lnTo>
                    <a:pt x="6823" y="11775"/>
                  </a:lnTo>
                  <a:lnTo>
                    <a:pt x="6749" y="11739"/>
                  </a:lnTo>
                  <a:lnTo>
                    <a:pt x="6676" y="11702"/>
                  </a:lnTo>
                  <a:lnTo>
                    <a:pt x="6493" y="11665"/>
                  </a:lnTo>
                  <a:lnTo>
                    <a:pt x="6419" y="11629"/>
                  </a:lnTo>
                  <a:lnTo>
                    <a:pt x="6346" y="11665"/>
                  </a:lnTo>
                  <a:lnTo>
                    <a:pt x="6273" y="11739"/>
                  </a:lnTo>
                  <a:lnTo>
                    <a:pt x="6199" y="11739"/>
                  </a:lnTo>
                  <a:lnTo>
                    <a:pt x="5979" y="11225"/>
                  </a:lnTo>
                  <a:lnTo>
                    <a:pt x="5722" y="10712"/>
                  </a:lnTo>
                  <a:lnTo>
                    <a:pt x="5466" y="10308"/>
                  </a:lnTo>
                  <a:lnTo>
                    <a:pt x="5172" y="9868"/>
                  </a:lnTo>
                  <a:lnTo>
                    <a:pt x="5209" y="9758"/>
                  </a:lnTo>
                  <a:lnTo>
                    <a:pt x="5246" y="9648"/>
                  </a:lnTo>
                  <a:lnTo>
                    <a:pt x="5246" y="9501"/>
                  </a:lnTo>
                  <a:lnTo>
                    <a:pt x="5209" y="9391"/>
                  </a:lnTo>
                  <a:lnTo>
                    <a:pt x="5135" y="9318"/>
                  </a:lnTo>
                  <a:lnTo>
                    <a:pt x="5099" y="9318"/>
                  </a:lnTo>
                  <a:lnTo>
                    <a:pt x="5209" y="9171"/>
                  </a:lnTo>
                  <a:lnTo>
                    <a:pt x="5759" y="8401"/>
                  </a:lnTo>
                  <a:lnTo>
                    <a:pt x="6163" y="7850"/>
                  </a:lnTo>
                  <a:lnTo>
                    <a:pt x="6383" y="7594"/>
                  </a:lnTo>
                  <a:lnTo>
                    <a:pt x="6529" y="7300"/>
                  </a:lnTo>
                  <a:lnTo>
                    <a:pt x="6676" y="7337"/>
                  </a:lnTo>
                  <a:lnTo>
                    <a:pt x="6933" y="7337"/>
                  </a:lnTo>
                  <a:lnTo>
                    <a:pt x="7080" y="7300"/>
                  </a:lnTo>
                  <a:lnTo>
                    <a:pt x="7190" y="7263"/>
                  </a:lnTo>
                  <a:lnTo>
                    <a:pt x="7300" y="7153"/>
                  </a:lnTo>
                  <a:lnTo>
                    <a:pt x="7410" y="7080"/>
                  </a:lnTo>
                  <a:lnTo>
                    <a:pt x="7483" y="6970"/>
                  </a:lnTo>
                  <a:close/>
                  <a:moveTo>
                    <a:pt x="4769" y="1"/>
                  </a:moveTo>
                  <a:lnTo>
                    <a:pt x="4769" y="37"/>
                  </a:lnTo>
                  <a:lnTo>
                    <a:pt x="4805" y="184"/>
                  </a:lnTo>
                  <a:lnTo>
                    <a:pt x="4879" y="294"/>
                  </a:lnTo>
                  <a:lnTo>
                    <a:pt x="4989" y="367"/>
                  </a:lnTo>
                  <a:lnTo>
                    <a:pt x="5099" y="404"/>
                  </a:lnTo>
                  <a:lnTo>
                    <a:pt x="5172" y="551"/>
                  </a:lnTo>
                  <a:lnTo>
                    <a:pt x="5282" y="697"/>
                  </a:lnTo>
                  <a:lnTo>
                    <a:pt x="5466" y="991"/>
                  </a:lnTo>
                  <a:lnTo>
                    <a:pt x="5539" y="1101"/>
                  </a:lnTo>
                  <a:lnTo>
                    <a:pt x="5466" y="1284"/>
                  </a:lnTo>
                  <a:lnTo>
                    <a:pt x="5466" y="1468"/>
                  </a:lnTo>
                  <a:lnTo>
                    <a:pt x="5539" y="1688"/>
                  </a:lnTo>
                  <a:lnTo>
                    <a:pt x="5649" y="1835"/>
                  </a:lnTo>
                  <a:lnTo>
                    <a:pt x="5722" y="1908"/>
                  </a:lnTo>
                  <a:lnTo>
                    <a:pt x="5356" y="2605"/>
                  </a:lnTo>
                  <a:lnTo>
                    <a:pt x="4879" y="3595"/>
                  </a:lnTo>
                  <a:lnTo>
                    <a:pt x="4769" y="3852"/>
                  </a:lnTo>
                  <a:lnTo>
                    <a:pt x="4622" y="4072"/>
                  </a:lnTo>
                  <a:lnTo>
                    <a:pt x="4402" y="4072"/>
                  </a:lnTo>
                  <a:lnTo>
                    <a:pt x="4292" y="4109"/>
                  </a:lnTo>
                  <a:lnTo>
                    <a:pt x="4182" y="4182"/>
                  </a:lnTo>
                  <a:lnTo>
                    <a:pt x="4108" y="4292"/>
                  </a:lnTo>
                  <a:lnTo>
                    <a:pt x="4072" y="4402"/>
                  </a:lnTo>
                  <a:lnTo>
                    <a:pt x="3485" y="4476"/>
                  </a:lnTo>
                  <a:lnTo>
                    <a:pt x="3045" y="4512"/>
                  </a:lnTo>
                  <a:lnTo>
                    <a:pt x="2678" y="4549"/>
                  </a:lnTo>
                  <a:lnTo>
                    <a:pt x="2568" y="4366"/>
                  </a:lnTo>
                  <a:lnTo>
                    <a:pt x="2458" y="4219"/>
                  </a:lnTo>
                  <a:lnTo>
                    <a:pt x="2274" y="4146"/>
                  </a:lnTo>
                  <a:lnTo>
                    <a:pt x="2091" y="4109"/>
                  </a:lnTo>
                  <a:lnTo>
                    <a:pt x="1907" y="4109"/>
                  </a:lnTo>
                  <a:lnTo>
                    <a:pt x="1797" y="4182"/>
                  </a:lnTo>
                  <a:lnTo>
                    <a:pt x="1651" y="4292"/>
                  </a:lnTo>
                  <a:lnTo>
                    <a:pt x="1577" y="4402"/>
                  </a:lnTo>
                  <a:lnTo>
                    <a:pt x="1504" y="4512"/>
                  </a:lnTo>
                  <a:lnTo>
                    <a:pt x="1504" y="4622"/>
                  </a:lnTo>
                  <a:lnTo>
                    <a:pt x="1431" y="4769"/>
                  </a:lnTo>
                  <a:lnTo>
                    <a:pt x="1431" y="4953"/>
                  </a:lnTo>
                  <a:lnTo>
                    <a:pt x="1467" y="5099"/>
                  </a:lnTo>
                  <a:lnTo>
                    <a:pt x="1504" y="5173"/>
                  </a:lnTo>
                  <a:lnTo>
                    <a:pt x="1504" y="5209"/>
                  </a:lnTo>
                  <a:lnTo>
                    <a:pt x="1247" y="5760"/>
                  </a:lnTo>
                  <a:lnTo>
                    <a:pt x="880" y="6420"/>
                  </a:lnTo>
                  <a:lnTo>
                    <a:pt x="770" y="6640"/>
                  </a:lnTo>
                  <a:lnTo>
                    <a:pt x="770" y="6713"/>
                  </a:lnTo>
                  <a:lnTo>
                    <a:pt x="734" y="6823"/>
                  </a:lnTo>
                  <a:lnTo>
                    <a:pt x="734" y="6787"/>
                  </a:lnTo>
                  <a:lnTo>
                    <a:pt x="624" y="6787"/>
                  </a:lnTo>
                  <a:lnTo>
                    <a:pt x="550" y="6823"/>
                  </a:lnTo>
                  <a:lnTo>
                    <a:pt x="404" y="6933"/>
                  </a:lnTo>
                  <a:lnTo>
                    <a:pt x="330" y="6970"/>
                  </a:lnTo>
                  <a:lnTo>
                    <a:pt x="257" y="7007"/>
                  </a:lnTo>
                  <a:lnTo>
                    <a:pt x="183" y="7117"/>
                  </a:lnTo>
                  <a:lnTo>
                    <a:pt x="110" y="7227"/>
                  </a:lnTo>
                  <a:lnTo>
                    <a:pt x="110" y="7447"/>
                  </a:lnTo>
                  <a:lnTo>
                    <a:pt x="0" y="7777"/>
                  </a:lnTo>
                  <a:lnTo>
                    <a:pt x="37" y="7850"/>
                  </a:lnTo>
                  <a:lnTo>
                    <a:pt x="73" y="7887"/>
                  </a:lnTo>
                  <a:lnTo>
                    <a:pt x="110" y="7960"/>
                  </a:lnTo>
                  <a:lnTo>
                    <a:pt x="183" y="7960"/>
                  </a:lnTo>
                  <a:lnTo>
                    <a:pt x="367" y="8034"/>
                  </a:lnTo>
                  <a:lnTo>
                    <a:pt x="660" y="8034"/>
                  </a:lnTo>
                  <a:lnTo>
                    <a:pt x="660" y="7997"/>
                  </a:lnTo>
                  <a:lnTo>
                    <a:pt x="770" y="7997"/>
                  </a:lnTo>
                  <a:lnTo>
                    <a:pt x="880" y="8181"/>
                  </a:lnTo>
                  <a:lnTo>
                    <a:pt x="990" y="8364"/>
                  </a:lnTo>
                  <a:lnTo>
                    <a:pt x="1211" y="8657"/>
                  </a:lnTo>
                  <a:lnTo>
                    <a:pt x="1651" y="9281"/>
                  </a:lnTo>
                  <a:lnTo>
                    <a:pt x="1687" y="9354"/>
                  </a:lnTo>
                  <a:lnTo>
                    <a:pt x="1651" y="9501"/>
                  </a:lnTo>
                  <a:lnTo>
                    <a:pt x="1614" y="9648"/>
                  </a:lnTo>
                  <a:lnTo>
                    <a:pt x="1577" y="9831"/>
                  </a:lnTo>
                  <a:lnTo>
                    <a:pt x="1577" y="9941"/>
                  </a:lnTo>
                  <a:lnTo>
                    <a:pt x="1614" y="10051"/>
                  </a:lnTo>
                  <a:lnTo>
                    <a:pt x="1541" y="10235"/>
                  </a:lnTo>
                  <a:lnTo>
                    <a:pt x="1431" y="10418"/>
                  </a:lnTo>
                  <a:lnTo>
                    <a:pt x="1357" y="10601"/>
                  </a:lnTo>
                  <a:lnTo>
                    <a:pt x="1211" y="10785"/>
                  </a:lnTo>
                  <a:lnTo>
                    <a:pt x="1137" y="10858"/>
                  </a:lnTo>
                  <a:lnTo>
                    <a:pt x="1137" y="10968"/>
                  </a:lnTo>
                  <a:lnTo>
                    <a:pt x="1174" y="11078"/>
                  </a:lnTo>
                  <a:lnTo>
                    <a:pt x="1247" y="11152"/>
                  </a:lnTo>
                  <a:lnTo>
                    <a:pt x="1357" y="11188"/>
                  </a:lnTo>
                  <a:lnTo>
                    <a:pt x="1467" y="11152"/>
                  </a:lnTo>
                  <a:lnTo>
                    <a:pt x="1541" y="11078"/>
                  </a:lnTo>
                  <a:lnTo>
                    <a:pt x="1577" y="10968"/>
                  </a:lnTo>
                  <a:lnTo>
                    <a:pt x="1614" y="10932"/>
                  </a:lnTo>
                  <a:lnTo>
                    <a:pt x="1687" y="10822"/>
                  </a:lnTo>
                  <a:lnTo>
                    <a:pt x="1761" y="10638"/>
                  </a:lnTo>
                  <a:lnTo>
                    <a:pt x="1834" y="10491"/>
                  </a:lnTo>
                  <a:lnTo>
                    <a:pt x="1907" y="10198"/>
                  </a:lnTo>
                  <a:lnTo>
                    <a:pt x="2164" y="10198"/>
                  </a:lnTo>
                  <a:lnTo>
                    <a:pt x="2348" y="10161"/>
                  </a:lnTo>
                  <a:lnTo>
                    <a:pt x="2494" y="10088"/>
                  </a:lnTo>
                  <a:lnTo>
                    <a:pt x="2641" y="10015"/>
                  </a:lnTo>
                  <a:lnTo>
                    <a:pt x="2714" y="9905"/>
                  </a:lnTo>
                  <a:lnTo>
                    <a:pt x="3338" y="9905"/>
                  </a:lnTo>
                  <a:lnTo>
                    <a:pt x="3998" y="9941"/>
                  </a:lnTo>
                  <a:lnTo>
                    <a:pt x="4035" y="10051"/>
                  </a:lnTo>
                  <a:lnTo>
                    <a:pt x="4072" y="10088"/>
                  </a:lnTo>
                  <a:lnTo>
                    <a:pt x="4145" y="10161"/>
                  </a:lnTo>
                  <a:lnTo>
                    <a:pt x="4292" y="10235"/>
                  </a:lnTo>
                  <a:lnTo>
                    <a:pt x="4439" y="10308"/>
                  </a:lnTo>
                  <a:lnTo>
                    <a:pt x="4622" y="10308"/>
                  </a:lnTo>
                  <a:lnTo>
                    <a:pt x="4805" y="10271"/>
                  </a:lnTo>
                  <a:lnTo>
                    <a:pt x="4879" y="10235"/>
                  </a:lnTo>
                  <a:lnTo>
                    <a:pt x="5282" y="10822"/>
                  </a:lnTo>
                  <a:lnTo>
                    <a:pt x="5429" y="11115"/>
                  </a:lnTo>
                  <a:lnTo>
                    <a:pt x="5576" y="11408"/>
                  </a:lnTo>
                  <a:lnTo>
                    <a:pt x="5796" y="11995"/>
                  </a:lnTo>
                  <a:lnTo>
                    <a:pt x="5759" y="12105"/>
                  </a:lnTo>
                  <a:lnTo>
                    <a:pt x="5759" y="12215"/>
                  </a:lnTo>
                  <a:lnTo>
                    <a:pt x="5759" y="12362"/>
                  </a:lnTo>
                  <a:lnTo>
                    <a:pt x="5759" y="12472"/>
                  </a:lnTo>
                  <a:lnTo>
                    <a:pt x="5759" y="12509"/>
                  </a:lnTo>
                  <a:lnTo>
                    <a:pt x="5722" y="12619"/>
                  </a:lnTo>
                  <a:lnTo>
                    <a:pt x="5722" y="12692"/>
                  </a:lnTo>
                  <a:lnTo>
                    <a:pt x="5759" y="12766"/>
                  </a:lnTo>
                  <a:lnTo>
                    <a:pt x="5979" y="12876"/>
                  </a:lnTo>
                  <a:lnTo>
                    <a:pt x="5759" y="13169"/>
                  </a:lnTo>
                  <a:lnTo>
                    <a:pt x="5612" y="13463"/>
                  </a:lnTo>
                  <a:lnTo>
                    <a:pt x="5502" y="13793"/>
                  </a:lnTo>
                  <a:lnTo>
                    <a:pt x="5429" y="14123"/>
                  </a:lnTo>
                  <a:lnTo>
                    <a:pt x="5392" y="14196"/>
                  </a:lnTo>
                  <a:lnTo>
                    <a:pt x="5429" y="14270"/>
                  </a:lnTo>
                  <a:lnTo>
                    <a:pt x="5502" y="14343"/>
                  </a:lnTo>
                  <a:lnTo>
                    <a:pt x="5576" y="14380"/>
                  </a:lnTo>
                  <a:lnTo>
                    <a:pt x="5649" y="14416"/>
                  </a:lnTo>
                  <a:lnTo>
                    <a:pt x="5722" y="14416"/>
                  </a:lnTo>
                  <a:lnTo>
                    <a:pt x="5759" y="14380"/>
                  </a:lnTo>
                  <a:lnTo>
                    <a:pt x="5832" y="14306"/>
                  </a:lnTo>
                  <a:lnTo>
                    <a:pt x="5832" y="14233"/>
                  </a:lnTo>
                  <a:lnTo>
                    <a:pt x="5869" y="14086"/>
                  </a:lnTo>
                  <a:lnTo>
                    <a:pt x="5979" y="13793"/>
                  </a:lnTo>
                  <a:lnTo>
                    <a:pt x="6089" y="13463"/>
                  </a:lnTo>
                  <a:lnTo>
                    <a:pt x="6309" y="13022"/>
                  </a:lnTo>
                  <a:lnTo>
                    <a:pt x="6566" y="13022"/>
                  </a:lnTo>
                  <a:lnTo>
                    <a:pt x="6713" y="12986"/>
                  </a:lnTo>
                  <a:lnTo>
                    <a:pt x="6786" y="12876"/>
                  </a:lnTo>
                  <a:lnTo>
                    <a:pt x="6860" y="12582"/>
                  </a:lnTo>
                  <a:lnTo>
                    <a:pt x="7593" y="12582"/>
                  </a:lnTo>
                  <a:lnTo>
                    <a:pt x="8253" y="12546"/>
                  </a:lnTo>
                  <a:lnTo>
                    <a:pt x="8914" y="12509"/>
                  </a:lnTo>
                  <a:lnTo>
                    <a:pt x="8950" y="12509"/>
                  </a:lnTo>
                  <a:lnTo>
                    <a:pt x="8950" y="12619"/>
                  </a:lnTo>
                  <a:lnTo>
                    <a:pt x="9024" y="12692"/>
                  </a:lnTo>
                  <a:lnTo>
                    <a:pt x="9170" y="12802"/>
                  </a:lnTo>
                  <a:lnTo>
                    <a:pt x="9354" y="12876"/>
                  </a:lnTo>
                  <a:lnTo>
                    <a:pt x="9537" y="12912"/>
                  </a:lnTo>
                  <a:lnTo>
                    <a:pt x="9647" y="13279"/>
                  </a:lnTo>
                  <a:lnTo>
                    <a:pt x="9794" y="13829"/>
                  </a:lnTo>
                  <a:lnTo>
                    <a:pt x="9904" y="14050"/>
                  </a:lnTo>
                  <a:lnTo>
                    <a:pt x="9977" y="14160"/>
                  </a:lnTo>
                  <a:lnTo>
                    <a:pt x="10051" y="14270"/>
                  </a:lnTo>
                  <a:lnTo>
                    <a:pt x="10198" y="14270"/>
                  </a:lnTo>
                  <a:lnTo>
                    <a:pt x="10271" y="14233"/>
                  </a:lnTo>
                  <a:lnTo>
                    <a:pt x="10308" y="14160"/>
                  </a:lnTo>
                  <a:lnTo>
                    <a:pt x="10308" y="14013"/>
                  </a:lnTo>
                  <a:lnTo>
                    <a:pt x="10308" y="13903"/>
                  </a:lnTo>
                  <a:lnTo>
                    <a:pt x="10198" y="13609"/>
                  </a:lnTo>
                  <a:lnTo>
                    <a:pt x="9977" y="12949"/>
                  </a:lnTo>
                  <a:lnTo>
                    <a:pt x="9904" y="12729"/>
                  </a:lnTo>
                  <a:lnTo>
                    <a:pt x="9977" y="12619"/>
                  </a:lnTo>
                  <a:lnTo>
                    <a:pt x="10088" y="12399"/>
                  </a:lnTo>
                  <a:lnTo>
                    <a:pt x="10124" y="12215"/>
                  </a:lnTo>
                  <a:lnTo>
                    <a:pt x="10161" y="12032"/>
                  </a:lnTo>
                  <a:lnTo>
                    <a:pt x="10161" y="11885"/>
                  </a:lnTo>
                  <a:lnTo>
                    <a:pt x="10124" y="11849"/>
                  </a:lnTo>
                  <a:lnTo>
                    <a:pt x="10601" y="11042"/>
                  </a:lnTo>
                  <a:lnTo>
                    <a:pt x="11115" y="10235"/>
                  </a:lnTo>
                  <a:lnTo>
                    <a:pt x="11371" y="10088"/>
                  </a:lnTo>
                  <a:lnTo>
                    <a:pt x="11518" y="9978"/>
                  </a:lnTo>
                  <a:lnTo>
                    <a:pt x="11628" y="9868"/>
                  </a:lnTo>
                  <a:lnTo>
                    <a:pt x="11665" y="9831"/>
                  </a:lnTo>
                  <a:lnTo>
                    <a:pt x="11738" y="9758"/>
                  </a:lnTo>
                  <a:lnTo>
                    <a:pt x="11812" y="9611"/>
                  </a:lnTo>
                  <a:lnTo>
                    <a:pt x="11885" y="9464"/>
                  </a:lnTo>
                  <a:lnTo>
                    <a:pt x="12068" y="9501"/>
                  </a:lnTo>
                  <a:lnTo>
                    <a:pt x="12288" y="9501"/>
                  </a:lnTo>
                  <a:lnTo>
                    <a:pt x="12875" y="9538"/>
                  </a:lnTo>
                  <a:lnTo>
                    <a:pt x="13426" y="9501"/>
                  </a:lnTo>
                  <a:lnTo>
                    <a:pt x="13499" y="9501"/>
                  </a:lnTo>
                  <a:lnTo>
                    <a:pt x="13572" y="9464"/>
                  </a:lnTo>
                  <a:lnTo>
                    <a:pt x="13646" y="9391"/>
                  </a:lnTo>
                  <a:lnTo>
                    <a:pt x="13646" y="9318"/>
                  </a:lnTo>
                  <a:lnTo>
                    <a:pt x="13682" y="9244"/>
                  </a:lnTo>
                  <a:lnTo>
                    <a:pt x="13646" y="9171"/>
                  </a:lnTo>
                  <a:lnTo>
                    <a:pt x="13609" y="9098"/>
                  </a:lnTo>
                  <a:lnTo>
                    <a:pt x="13536" y="9024"/>
                  </a:lnTo>
                  <a:lnTo>
                    <a:pt x="13426" y="9024"/>
                  </a:lnTo>
                  <a:lnTo>
                    <a:pt x="13059" y="8988"/>
                  </a:lnTo>
                  <a:lnTo>
                    <a:pt x="12655" y="8988"/>
                  </a:lnTo>
                  <a:lnTo>
                    <a:pt x="11885" y="9024"/>
                  </a:lnTo>
                  <a:lnTo>
                    <a:pt x="11812" y="8951"/>
                  </a:lnTo>
                  <a:lnTo>
                    <a:pt x="11738" y="8877"/>
                  </a:lnTo>
                  <a:lnTo>
                    <a:pt x="11518" y="8767"/>
                  </a:lnTo>
                  <a:lnTo>
                    <a:pt x="11445" y="8767"/>
                  </a:lnTo>
                  <a:lnTo>
                    <a:pt x="11335" y="8804"/>
                  </a:lnTo>
                  <a:lnTo>
                    <a:pt x="11225" y="8767"/>
                  </a:lnTo>
                  <a:lnTo>
                    <a:pt x="11078" y="8804"/>
                  </a:lnTo>
                  <a:lnTo>
                    <a:pt x="10638" y="8107"/>
                  </a:lnTo>
                  <a:lnTo>
                    <a:pt x="10271" y="7594"/>
                  </a:lnTo>
                  <a:lnTo>
                    <a:pt x="10088" y="7300"/>
                  </a:lnTo>
                  <a:lnTo>
                    <a:pt x="9904" y="7080"/>
                  </a:lnTo>
                  <a:lnTo>
                    <a:pt x="9977" y="6970"/>
                  </a:lnTo>
                  <a:lnTo>
                    <a:pt x="10051" y="6823"/>
                  </a:lnTo>
                  <a:lnTo>
                    <a:pt x="10088" y="6713"/>
                  </a:lnTo>
                  <a:lnTo>
                    <a:pt x="10124" y="6567"/>
                  </a:lnTo>
                  <a:lnTo>
                    <a:pt x="10088" y="6493"/>
                  </a:lnTo>
                  <a:lnTo>
                    <a:pt x="10051" y="6456"/>
                  </a:lnTo>
                  <a:lnTo>
                    <a:pt x="9941" y="6456"/>
                  </a:lnTo>
                  <a:lnTo>
                    <a:pt x="10124" y="6236"/>
                  </a:lnTo>
                  <a:lnTo>
                    <a:pt x="10308" y="5980"/>
                  </a:lnTo>
                  <a:lnTo>
                    <a:pt x="10638" y="5503"/>
                  </a:lnTo>
                  <a:lnTo>
                    <a:pt x="11005" y="4953"/>
                  </a:lnTo>
                  <a:lnTo>
                    <a:pt x="11078" y="4953"/>
                  </a:lnTo>
                  <a:lnTo>
                    <a:pt x="11151" y="4916"/>
                  </a:lnTo>
                  <a:lnTo>
                    <a:pt x="11225" y="4843"/>
                  </a:lnTo>
                  <a:lnTo>
                    <a:pt x="11298" y="4769"/>
                  </a:lnTo>
                  <a:lnTo>
                    <a:pt x="11518" y="4586"/>
                  </a:lnTo>
                  <a:lnTo>
                    <a:pt x="11591" y="4476"/>
                  </a:lnTo>
                  <a:lnTo>
                    <a:pt x="11665" y="4366"/>
                  </a:lnTo>
                  <a:lnTo>
                    <a:pt x="11702" y="4256"/>
                  </a:lnTo>
                  <a:lnTo>
                    <a:pt x="11702" y="4146"/>
                  </a:lnTo>
                  <a:lnTo>
                    <a:pt x="11665" y="3999"/>
                  </a:lnTo>
                  <a:lnTo>
                    <a:pt x="11591" y="3889"/>
                  </a:lnTo>
                  <a:lnTo>
                    <a:pt x="11518" y="3779"/>
                  </a:lnTo>
                  <a:lnTo>
                    <a:pt x="11408" y="3742"/>
                  </a:lnTo>
                  <a:lnTo>
                    <a:pt x="11298" y="3705"/>
                  </a:lnTo>
                  <a:lnTo>
                    <a:pt x="11151" y="3669"/>
                  </a:lnTo>
                  <a:lnTo>
                    <a:pt x="10931" y="3192"/>
                  </a:lnTo>
                  <a:lnTo>
                    <a:pt x="10674" y="2752"/>
                  </a:lnTo>
                  <a:lnTo>
                    <a:pt x="10344" y="2091"/>
                  </a:lnTo>
                  <a:lnTo>
                    <a:pt x="10124" y="1725"/>
                  </a:lnTo>
                  <a:lnTo>
                    <a:pt x="9904" y="1431"/>
                  </a:lnTo>
                  <a:lnTo>
                    <a:pt x="9941" y="1284"/>
                  </a:lnTo>
                  <a:lnTo>
                    <a:pt x="9941" y="1211"/>
                  </a:lnTo>
                  <a:lnTo>
                    <a:pt x="9977" y="1064"/>
                  </a:lnTo>
                  <a:lnTo>
                    <a:pt x="9941" y="954"/>
                  </a:lnTo>
                  <a:lnTo>
                    <a:pt x="9904" y="844"/>
                  </a:lnTo>
                  <a:lnTo>
                    <a:pt x="9831" y="697"/>
                  </a:lnTo>
                  <a:lnTo>
                    <a:pt x="9721" y="587"/>
                  </a:lnTo>
                  <a:lnTo>
                    <a:pt x="9574" y="514"/>
                  </a:lnTo>
                  <a:lnTo>
                    <a:pt x="9427" y="477"/>
                  </a:lnTo>
                  <a:lnTo>
                    <a:pt x="9244" y="514"/>
                  </a:lnTo>
                  <a:lnTo>
                    <a:pt x="9097" y="551"/>
                  </a:lnTo>
                  <a:lnTo>
                    <a:pt x="8987" y="661"/>
                  </a:lnTo>
                  <a:lnTo>
                    <a:pt x="8914" y="808"/>
                  </a:lnTo>
                  <a:lnTo>
                    <a:pt x="8877" y="954"/>
                  </a:lnTo>
                  <a:lnTo>
                    <a:pt x="8840" y="1028"/>
                  </a:lnTo>
                  <a:lnTo>
                    <a:pt x="7887" y="1101"/>
                  </a:lnTo>
                  <a:lnTo>
                    <a:pt x="7080" y="1174"/>
                  </a:lnTo>
                  <a:lnTo>
                    <a:pt x="6933" y="1174"/>
                  </a:lnTo>
                  <a:lnTo>
                    <a:pt x="6860" y="1064"/>
                  </a:lnTo>
                  <a:lnTo>
                    <a:pt x="6749" y="918"/>
                  </a:lnTo>
                  <a:lnTo>
                    <a:pt x="6713" y="881"/>
                  </a:lnTo>
                  <a:lnTo>
                    <a:pt x="6639" y="808"/>
                  </a:lnTo>
                  <a:lnTo>
                    <a:pt x="6529" y="771"/>
                  </a:lnTo>
                  <a:lnTo>
                    <a:pt x="6456" y="771"/>
                  </a:lnTo>
                  <a:lnTo>
                    <a:pt x="6383" y="808"/>
                  </a:lnTo>
                  <a:lnTo>
                    <a:pt x="5942" y="808"/>
                  </a:lnTo>
                  <a:lnTo>
                    <a:pt x="5686" y="477"/>
                  </a:lnTo>
                  <a:lnTo>
                    <a:pt x="5576" y="294"/>
                  </a:lnTo>
                  <a:lnTo>
                    <a:pt x="5466" y="111"/>
                  </a:lnTo>
                  <a:lnTo>
                    <a:pt x="5429" y="37"/>
                  </a:lnTo>
                  <a:lnTo>
                    <a:pt x="5356" y="1"/>
                  </a:lnTo>
                  <a:lnTo>
                    <a:pt x="5209" y="1"/>
                  </a:lnTo>
                  <a:lnTo>
                    <a:pt x="5025" y="37"/>
                  </a:lnTo>
                  <a:lnTo>
                    <a:pt x="4915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" name="Google Shape;381;p7"/>
            <p:cNvSpPr/>
            <p:nvPr/>
          </p:nvSpPr>
          <p:spPr>
            <a:xfrm>
              <a:off x="6789450" y="3384325"/>
              <a:ext cx="262300" cy="186175"/>
            </a:xfrm>
            <a:custGeom>
              <a:avLst/>
              <a:gdLst/>
              <a:ahLst/>
              <a:cxnLst/>
              <a:rect l="l" t="t" r="r" b="b"/>
              <a:pathLst>
                <a:path w="10492" h="7447" extrusionOk="0">
                  <a:moveTo>
                    <a:pt x="7300" y="1761"/>
                  </a:moveTo>
                  <a:lnTo>
                    <a:pt x="7117" y="1797"/>
                  </a:lnTo>
                  <a:lnTo>
                    <a:pt x="6897" y="1834"/>
                  </a:lnTo>
                  <a:lnTo>
                    <a:pt x="6713" y="1907"/>
                  </a:lnTo>
                  <a:lnTo>
                    <a:pt x="6530" y="2017"/>
                  </a:lnTo>
                  <a:lnTo>
                    <a:pt x="6383" y="2128"/>
                  </a:lnTo>
                  <a:lnTo>
                    <a:pt x="6273" y="2274"/>
                  </a:lnTo>
                  <a:lnTo>
                    <a:pt x="6200" y="2458"/>
                  </a:lnTo>
                  <a:lnTo>
                    <a:pt x="6200" y="2531"/>
                  </a:lnTo>
                  <a:lnTo>
                    <a:pt x="6237" y="2604"/>
                  </a:lnTo>
                  <a:lnTo>
                    <a:pt x="6310" y="2641"/>
                  </a:lnTo>
                  <a:lnTo>
                    <a:pt x="6383" y="2641"/>
                  </a:lnTo>
                  <a:lnTo>
                    <a:pt x="6530" y="2604"/>
                  </a:lnTo>
                  <a:lnTo>
                    <a:pt x="6640" y="2531"/>
                  </a:lnTo>
                  <a:lnTo>
                    <a:pt x="6860" y="2384"/>
                  </a:lnTo>
                  <a:lnTo>
                    <a:pt x="7007" y="2348"/>
                  </a:lnTo>
                  <a:lnTo>
                    <a:pt x="7154" y="2274"/>
                  </a:lnTo>
                  <a:lnTo>
                    <a:pt x="7484" y="2274"/>
                  </a:lnTo>
                  <a:lnTo>
                    <a:pt x="7667" y="2311"/>
                  </a:lnTo>
                  <a:lnTo>
                    <a:pt x="7851" y="2384"/>
                  </a:lnTo>
                  <a:lnTo>
                    <a:pt x="7924" y="2458"/>
                  </a:lnTo>
                  <a:lnTo>
                    <a:pt x="7961" y="2531"/>
                  </a:lnTo>
                  <a:lnTo>
                    <a:pt x="7997" y="2641"/>
                  </a:lnTo>
                  <a:lnTo>
                    <a:pt x="7997" y="2751"/>
                  </a:lnTo>
                  <a:lnTo>
                    <a:pt x="7961" y="2898"/>
                  </a:lnTo>
                  <a:lnTo>
                    <a:pt x="7887" y="3045"/>
                  </a:lnTo>
                  <a:lnTo>
                    <a:pt x="7667" y="3338"/>
                  </a:lnTo>
                  <a:lnTo>
                    <a:pt x="7190" y="3998"/>
                  </a:lnTo>
                  <a:lnTo>
                    <a:pt x="6713" y="4622"/>
                  </a:lnTo>
                  <a:lnTo>
                    <a:pt x="5686" y="5869"/>
                  </a:lnTo>
                  <a:lnTo>
                    <a:pt x="5613" y="6016"/>
                  </a:lnTo>
                  <a:lnTo>
                    <a:pt x="5650" y="6162"/>
                  </a:lnTo>
                  <a:lnTo>
                    <a:pt x="5686" y="6236"/>
                  </a:lnTo>
                  <a:lnTo>
                    <a:pt x="5723" y="6273"/>
                  </a:lnTo>
                  <a:lnTo>
                    <a:pt x="5796" y="6309"/>
                  </a:lnTo>
                  <a:lnTo>
                    <a:pt x="5870" y="6309"/>
                  </a:lnTo>
                  <a:lnTo>
                    <a:pt x="6567" y="6273"/>
                  </a:lnTo>
                  <a:lnTo>
                    <a:pt x="7264" y="6309"/>
                  </a:lnTo>
                  <a:lnTo>
                    <a:pt x="8034" y="6346"/>
                  </a:lnTo>
                  <a:lnTo>
                    <a:pt x="8401" y="6419"/>
                  </a:lnTo>
                  <a:lnTo>
                    <a:pt x="8547" y="6419"/>
                  </a:lnTo>
                  <a:lnTo>
                    <a:pt x="8731" y="6383"/>
                  </a:lnTo>
                  <a:lnTo>
                    <a:pt x="8841" y="6309"/>
                  </a:lnTo>
                  <a:lnTo>
                    <a:pt x="8878" y="6199"/>
                  </a:lnTo>
                  <a:lnTo>
                    <a:pt x="8878" y="6089"/>
                  </a:lnTo>
                  <a:lnTo>
                    <a:pt x="8768" y="6016"/>
                  </a:lnTo>
                  <a:lnTo>
                    <a:pt x="8658" y="5942"/>
                  </a:lnTo>
                  <a:lnTo>
                    <a:pt x="8474" y="5869"/>
                  </a:lnTo>
                  <a:lnTo>
                    <a:pt x="8107" y="5796"/>
                  </a:lnTo>
                  <a:lnTo>
                    <a:pt x="7410" y="5759"/>
                  </a:lnTo>
                  <a:lnTo>
                    <a:pt x="6457" y="5759"/>
                  </a:lnTo>
                  <a:lnTo>
                    <a:pt x="7557" y="4365"/>
                  </a:lnTo>
                  <a:lnTo>
                    <a:pt x="7851" y="3998"/>
                  </a:lnTo>
                  <a:lnTo>
                    <a:pt x="8144" y="3595"/>
                  </a:lnTo>
                  <a:lnTo>
                    <a:pt x="8291" y="3375"/>
                  </a:lnTo>
                  <a:lnTo>
                    <a:pt x="8401" y="3191"/>
                  </a:lnTo>
                  <a:lnTo>
                    <a:pt x="8474" y="2935"/>
                  </a:lnTo>
                  <a:lnTo>
                    <a:pt x="8511" y="2714"/>
                  </a:lnTo>
                  <a:lnTo>
                    <a:pt x="8511" y="2494"/>
                  </a:lnTo>
                  <a:lnTo>
                    <a:pt x="8437" y="2311"/>
                  </a:lnTo>
                  <a:lnTo>
                    <a:pt x="8327" y="2164"/>
                  </a:lnTo>
                  <a:lnTo>
                    <a:pt x="8217" y="2017"/>
                  </a:lnTo>
                  <a:lnTo>
                    <a:pt x="8071" y="1907"/>
                  </a:lnTo>
                  <a:lnTo>
                    <a:pt x="7887" y="1834"/>
                  </a:lnTo>
                  <a:lnTo>
                    <a:pt x="7667" y="1797"/>
                  </a:lnTo>
                  <a:lnTo>
                    <a:pt x="7484" y="1761"/>
                  </a:lnTo>
                  <a:close/>
                  <a:moveTo>
                    <a:pt x="954" y="0"/>
                  </a:moveTo>
                  <a:lnTo>
                    <a:pt x="771" y="37"/>
                  </a:lnTo>
                  <a:lnTo>
                    <a:pt x="624" y="110"/>
                  </a:lnTo>
                  <a:lnTo>
                    <a:pt x="441" y="183"/>
                  </a:lnTo>
                  <a:lnTo>
                    <a:pt x="294" y="257"/>
                  </a:lnTo>
                  <a:lnTo>
                    <a:pt x="147" y="404"/>
                  </a:lnTo>
                  <a:lnTo>
                    <a:pt x="37" y="514"/>
                  </a:lnTo>
                  <a:lnTo>
                    <a:pt x="1" y="587"/>
                  </a:lnTo>
                  <a:lnTo>
                    <a:pt x="1" y="660"/>
                  </a:lnTo>
                  <a:lnTo>
                    <a:pt x="74" y="770"/>
                  </a:lnTo>
                  <a:lnTo>
                    <a:pt x="184" y="844"/>
                  </a:lnTo>
                  <a:lnTo>
                    <a:pt x="257" y="844"/>
                  </a:lnTo>
                  <a:lnTo>
                    <a:pt x="331" y="807"/>
                  </a:lnTo>
                  <a:lnTo>
                    <a:pt x="661" y="660"/>
                  </a:lnTo>
                  <a:lnTo>
                    <a:pt x="844" y="624"/>
                  </a:lnTo>
                  <a:lnTo>
                    <a:pt x="1028" y="587"/>
                  </a:lnTo>
                  <a:lnTo>
                    <a:pt x="991" y="624"/>
                  </a:lnTo>
                  <a:lnTo>
                    <a:pt x="991" y="844"/>
                  </a:lnTo>
                  <a:lnTo>
                    <a:pt x="991" y="1064"/>
                  </a:lnTo>
                  <a:lnTo>
                    <a:pt x="1101" y="1467"/>
                  </a:lnTo>
                  <a:lnTo>
                    <a:pt x="1358" y="2641"/>
                  </a:lnTo>
                  <a:lnTo>
                    <a:pt x="2312" y="7263"/>
                  </a:lnTo>
                  <a:lnTo>
                    <a:pt x="2348" y="7336"/>
                  </a:lnTo>
                  <a:lnTo>
                    <a:pt x="2422" y="7410"/>
                  </a:lnTo>
                  <a:lnTo>
                    <a:pt x="2495" y="7446"/>
                  </a:lnTo>
                  <a:lnTo>
                    <a:pt x="2678" y="7446"/>
                  </a:lnTo>
                  <a:lnTo>
                    <a:pt x="2752" y="7410"/>
                  </a:lnTo>
                  <a:lnTo>
                    <a:pt x="2825" y="7336"/>
                  </a:lnTo>
                  <a:lnTo>
                    <a:pt x="2862" y="7263"/>
                  </a:lnTo>
                  <a:lnTo>
                    <a:pt x="4072" y="4108"/>
                  </a:lnTo>
                  <a:lnTo>
                    <a:pt x="5246" y="990"/>
                  </a:lnTo>
                  <a:lnTo>
                    <a:pt x="6457" y="917"/>
                  </a:lnTo>
                  <a:lnTo>
                    <a:pt x="7667" y="880"/>
                  </a:lnTo>
                  <a:lnTo>
                    <a:pt x="8988" y="917"/>
                  </a:lnTo>
                  <a:lnTo>
                    <a:pt x="9648" y="990"/>
                  </a:lnTo>
                  <a:lnTo>
                    <a:pt x="9978" y="990"/>
                  </a:lnTo>
                  <a:lnTo>
                    <a:pt x="10308" y="954"/>
                  </a:lnTo>
                  <a:lnTo>
                    <a:pt x="10382" y="917"/>
                  </a:lnTo>
                  <a:lnTo>
                    <a:pt x="10455" y="880"/>
                  </a:lnTo>
                  <a:lnTo>
                    <a:pt x="10492" y="807"/>
                  </a:lnTo>
                  <a:lnTo>
                    <a:pt x="10492" y="734"/>
                  </a:lnTo>
                  <a:lnTo>
                    <a:pt x="10418" y="587"/>
                  </a:lnTo>
                  <a:lnTo>
                    <a:pt x="10382" y="514"/>
                  </a:lnTo>
                  <a:lnTo>
                    <a:pt x="10308" y="477"/>
                  </a:lnTo>
                  <a:lnTo>
                    <a:pt x="10015" y="404"/>
                  </a:lnTo>
                  <a:lnTo>
                    <a:pt x="9721" y="367"/>
                  </a:lnTo>
                  <a:lnTo>
                    <a:pt x="9134" y="330"/>
                  </a:lnTo>
                  <a:lnTo>
                    <a:pt x="7814" y="293"/>
                  </a:lnTo>
                  <a:lnTo>
                    <a:pt x="6420" y="330"/>
                  </a:lnTo>
                  <a:lnTo>
                    <a:pt x="5026" y="404"/>
                  </a:lnTo>
                  <a:lnTo>
                    <a:pt x="4916" y="440"/>
                  </a:lnTo>
                  <a:lnTo>
                    <a:pt x="4843" y="477"/>
                  </a:lnTo>
                  <a:lnTo>
                    <a:pt x="4806" y="550"/>
                  </a:lnTo>
                  <a:lnTo>
                    <a:pt x="4733" y="624"/>
                  </a:lnTo>
                  <a:lnTo>
                    <a:pt x="2678" y="6162"/>
                  </a:lnTo>
                  <a:lnTo>
                    <a:pt x="2128" y="3705"/>
                  </a:lnTo>
                  <a:lnTo>
                    <a:pt x="1725" y="1981"/>
                  </a:lnTo>
                  <a:lnTo>
                    <a:pt x="1541" y="1210"/>
                  </a:lnTo>
                  <a:lnTo>
                    <a:pt x="1468" y="844"/>
                  </a:lnTo>
                  <a:lnTo>
                    <a:pt x="1431" y="660"/>
                  </a:lnTo>
                  <a:lnTo>
                    <a:pt x="1395" y="550"/>
                  </a:lnTo>
                  <a:lnTo>
                    <a:pt x="1431" y="550"/>
                  </a:lnTo>
                  <a:lnTo>
                    <a:pt x="1468" y="514"/>
                  </a:lnTo>
                  <a:lnTo>
                    <a:pt x="1468" y="477"/>
                  </a:lnTo>
                  <a:lnTo>
                    <a:pt x="1505" y="367"/>
                  </a:lnTo>
                  <a:lnTo>
                    <a:pt x="1505" y="220"/>
                  </a:lnTo>
                  <a:lnTo>
                    <a:pt x="1468" y="110"/>
                  </a:lnTo>
                  <a:lnTo>
                    <a:pt x="1395" y="73"/>
                  </a:lnTo>
                  <a:lnTo>
                    <a:pt x="1321" y="37"/>
                  </a:lnTo>
                  <a:lnTo>
                    <a:pt x="1138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" name="Google Shape;382;p7"/>
            <p:cNvSpPr/>
            <p:nvPr/>
          </p:nvSpPr>
          <p:spPr>
            <a:xfrm>
              <a:off x="6950850" y="4617725"/>
              <a:ext cx="254050" cy="162350"/>
            </a:xfrm>
            <a:custGeom>
              <a:avLst/>
              <a:gdLst/>
              <a:ahLst/>
              <a:cxnLst/>
              <a:rect l="l" t="t" r="r" b="b"/>
              <a:pathLst>
                <a:path w="10162" h="6494" extrusionOk="0">
                  <a:moveTo>
                    <a:pt x="8291" y="587"/>
                  </a:moveTo>
                  <a:lnTo>
                    <a:pt x="8291" y="698"/>
                  </a:lnTo>
                  <a:lnTo>
                    <a:pt x="8327" y="771"/>
                  </a:lnTo>
                  <a:lnTo>
                    <a:pt x="8401" y="808"/>
                  </a:lnTo>
                  <a:lnTo>
                    <a:pt x="8474" y="808"/>
                  </a:lnTo>
                  <a:lnTo>
                    <a:pt x="8768" y="771"/>
                  </a:lnTo>
                  <a:lnTo>
                    <a:pt x="8914" y="771"/>
                  </a:lnTo>
                  <a:lnTo>
                    <a:pt x="8988" y="808"/>
                  </a:lnTo>
                  <a:lnTo>
                    <a:pt x="9024" y="844"/>
                  </a:lnTo>
                  <a:lnTo>
                    <a:pt x="9208" y="1101"/>
                  </a:lnTo>
                  <a:lnTo>
                    <a:pt x="9318" y="1321"/>
                  </a:lnTo>
                  <a:lnTo>
                    <a:pt x="9465" y="1615"/>
                  </a:lnTo>
                  <a:lnTo>
                    <a:pt x="9538" y="1871"/>
                  </a:lnTo>
                  <a:lnTo>
                    <a:pt x="9611" y="2165"/>
                  </a:lnTo>
                  <a:lnTo>
                    <a:pt x="9648" y="2458"/>
                  </a:lnTo>
                  <a:lnTo>
                    <a:pt x="9648" y="2715"/>
                  </a:lnTo>
                  <a:lnTo>
                    <a:pt x="9575" y="2972"/>
                  </a:lnTo>
                  <a:lnTo>
                    <a:pt x="9501" y="3229"/>
                  </a:lnTo>
                  <a:lnTo>
                    <a:pt x="9354" y="3485"/>
                  </a:lnTo>
                  <a:lnTo>
                    <a:pt x="9171" y="3669"/>
                  </a:lnTo>
                  <a:lnTo>
                    <a:pt x="8988" y="3852"/>
                  </a:lnTo>
                  <a:lnTo>
                    <a:pt x="8731" y="3962"/>
                  </a:lnTo>
                  <a:lnTo>
                    <a:pt x="8474" y="3999"/>
                  </a:lnTo>
                  <a:lnTo>
                    <a:pt x="8327" y="3999"/>
                  </a:lnTo>
                  <a:lnTo>
                    <a:pt x="8217" y="3925"/>
                  </a:lnTo>
                  <a:lnTo>
                    <a:pt x="8107" y="3852"/>
                  </a:lnTo>
                  <a:lnTo>
                    <a:pt x="7997" y="3742"/>
                  </a:lnTo>
                  <a:lnTo>
                    <a:pt x="7851" y="3485"/>
                  </a:lnTo>
                  <a:lnTo>
                    <a:pt x="7740" y="3229"/>
                  </a:lnTo>
                  <a:lnTo>
                    <a:pt x="7630" y="2935"/>
                  </a:lnTo>
                  <a:lnTo>
                    <a:pt x="7594" y="2605"/>
                  </a:lnTo>
                  <a:lnTo>
                    <a:pt x="7557" y="2311"/>
                  </a:lnTo>
                  <a:lnTo>
                    <a:pt x="7594" y="1981"/>
                  </a:lnTo>
                  <a:lnTo>
                    <a:pt x="7630" y="1578"/>
                  </a:lnTo>
                  <a:lnTo>
                    <a:pt x="7777" y="1211"/>
                  </a:lnTo>
                  <a:lnTo>
                    <a:pt x="7887" y="1028"/>
                  </a:lnTo>
                  <a:lnTo>
                    <a:pt x="7997" y="844"/>
                  </a:lnTo>
                  <a:lnTo>
                    <a:pt x="8107" y="698"/>
                  </a:lnTo>
                  <a:lnTo>
                    <a:pt x="8291" y="587"/>
                  </a:lnTo>
                  <a:close/>
                  <a:moveTo>
                    <a:pt x="8401" y="147"/>
                  </a:moveTo>
                  <a:lnTo>
                    <a:pt x="8181" y="221"/>
                  </a:lnTo>
                  <a:lnTo>
                    <a:pt x="7961" y="294"/>
                  </a:lnTo>
                  <a:lnTo>
                    <a:pt x="7814" y="404"/>
                  </a:lnTo>
                  <a:lnTo>
                    <a:pt x="7667" y="551"/>
                  </a:lnTo>
                  <a:lnTo>
                    <a:pt x="7520" y="698"/>
                  </a:lnTo>
                  <a:lnTo>
                    <a:pt x="7410" y="881"/>
                  </a:lnTo>
                  <a:lnTo>
                    <a:pt x="7264" y="1284"/>
                  </a:lnTo>
                  <a:lnTo>
                    <a:pt x="7154" y="1688"/>
                  </a:lnTo>
                  <a:lnTo>
                    <a:pt x="7117" y="2055"/>
                  </a:lnTo>
                  <a:lnTo>
                    <a:pt x="7080" y="2458"/>
                  </a:lnTo>
                  <a:lnTo>
                    <a:pt x="7154" y="2935"/>
                  </a:lnTo>
                  <a:lnTo>
                    <a:pt x="7264" y="3375"/>
                  </a:lnTo>
                  <a:lnTo>
                    <a:pt x="7410" y="3779"/>
                  </a:lnTo>
                  <a:lnTo>
                    <a:pt x="7520" y="3962"/>
                  </a:lnTo>
                  <a:lnTo>
                    <a:pt x="7667" y="4146"/>
                  </a:lnTo>
                  <a:lnTo>
                    <a:pt x="7814" y="4292"/>
                  </a:lnTo>
                  <a:lnTo>
                    <a:pt x="7961" y="4402"/>
                  </a:lnTo>
                  <a:lnTo>
                    <a:pt x="8144" y="4476"/>
                  </a:lnTo>
                  <a:lnTo>
                    <a:pt x="8364" y="4512"/>
                  </a:lnTo>
                  <a:lnTo>
                    <a:pt x="8584" y="4512"/>
                  </a:lnTo>
                  <a:lnTo>
                    <a:pt x="8768" y="4476"/>
                  </a:lnTo>
                  <a:lnTo>
                    <a:pt x="8988" y="4439"/>
                  </a:lnTo>
                  <a:lnTo>
                    <a:pt x="9134" y="4366"/>
                  </a:lnTo>
                  <a:lnTo>
                    <a:pt x="9318" y="4256"/>
                  </a:lnTo>
                  <a:lnTo>
                    <a:pt x="9465" y="4146"/>
                  </a:lnTo>
                  <a:lnTo>
                    <a:pt x="9721" y="3852"/>
                  </a:lnTo>
                  <a:lnTo>
                    <a:pt x="9905" y="3522"/>
                  </a:lnTo>
                  <a:lnTo>
                    <a:pt x="10051" y="3118"/>
                  </a:lnTo>
                  <a:lnTo>
                    <a:pt x="10161" y="2752"/>
                  </a:lnTo>
                  <a:lnTo>
                    <a:pt x="10161" y="2348"/>
                  </a:lnTo>
                  <a:lnTo>
                    <a:pt x="10125" y="2091"/>
                  </a:lnTo>
                  <a:lnTo>
                    <a:pt x="10051" y="1761"/>
                  </a:lnTo>
                  <a:lnTo>
                    <a:pt x="9941" y="1394"/>
                  </a:lnTo>
                  <a:lnTo>
                    <a:pt x="9758" y="1064"/>
                  </a:lnTo>
                  <a:lnTo>
                    <a:pt x="9575" y="734"/>
                  </a:lnTo>
                  <a:lnTo>
                    <a:pt x="9354" y="441"/>
                  </a:lnTo>
                  <a:lnTo>
                    <a:pt x="9244" y="331"/>
                  </a:lnTo>
                  <a:lnTo>
                    <a:pt x="9098" y="257"/>
                  </a:lnTo>
                  <a:lnTo>
                    <a:pt x="8988" y="221"/>
                  </a:lnTo>
                  <a:lnTo>
                    <a:pt x="8841" y="184"/>
                  </a:lnTo>
                  <a:lnTo>
                    <a:pt x="8621" y="147"/>
                  </a:lnTo>
                  <a:close/>
                  <a:moveTo>
                    <a:pt x="3999" y="1"/>
                  </a:moveTo>
                  <a:lnTo>
                    <a:pt x="3926" y="37"/>
                  </a:lnTo>
                  <a:lnTo>
                    <a:pt x="3852" y="111"/>
                  </a:lnTo>
                  <a:lnTo>
                    <a:pt x="3816" y="404"/>
                  </a:lnTo>
                  <a:lnTo>
                    <a:pt x="3779" y="734"/>
                  </a:lnTo>
                  <a:lnTo>
                    <a:pt x="3705" y="1321"/>
                  </a:lnTo>
                  <a:lnTo>
                    <a:pt x="3632" y="2458"/>
                  </a:lnTo>
                  <a:lnTo>
                    <a:pt x="2898" y="2385"/>
                  </a:lnTo>
                  <a:lnTo>
                    <a:pt x="2128" y="2385"/>
                  </a:lnTo>
                  <a:lnTo>
                    <a:pt x="1395" y="2422"/>
                  </a:lnTo>
                  <a:lnTo>
                    <a:pt x="1028" y="2495"/>
                  </a:lnTo>
                  <a:lnTo>
                    <a:pt x="661" y="2568"/>
                  </a:lnTo>
                  <a:lnTo>
                    <a:pt x="661" y="2495"/>
                  </a:lnTo>
                  <a:lnTo>
                    <a:pt x="588" y="2458"/>
                  </a:lnTo>
                  <a:lnTo>
                    <a:pt x="551" y="2495"/>
                  </a:lnTo>
                  <a:lnTo>
                    <a:pt x="478" y="1651"/>
                  </a:lnTo>
                  <a:lnTo>
                    <a:pt x="441" y="918"/>
                  </a:lnTo>
                  <a:lnTo>
                    <a:pt x="404" y="551"/>
                  </a:lnTo>
                  <a:lnTo>
                    <a:pt x="367" y="184"/>
                  </a:lnTo>
                  <a:lnTo>
                    <a:pt x="331" y="111"/>
                  </a:lnTo>
                  <a:lnTo>
                    <a:pt x="147" y="111"/>
                  </a:lnTo>
                  <a:lnTo>
                    <a:pt x="111" y="184"/>
                  </a:lnTo>
                  <a:lnTo>
                    <a:pt x="37" y="514"/>
                  </a:lnTo>
                  <a:lnTo>
                    <a:pt x="1" y="881"/>
                  </a:lnTo>
                  <a:lnTo>
                    <a:pt x="1" y="1578"/>
                  </a:lnTo>
                  <a:lnTo>
                    <a:pt x="37" y="2275"/>
                  </a:lnTo>
                  <a:lnTo>
                    <a:pt x="111" y="2972"/>
                  </a:lnTo>
                  <a:lnTo>
                    <a:pt x="184" y="3632"/>
                  </a:lnTo>
                  <a:lnTo>
                    <a:pt x="294" y="4329"/>
                  </a:lnTo>
                  <a:lnTo>
                    <a:pt x="404" y="4989"/>
                  </a:lnTo>
                  <a:lnTo>
                    <a:pt x="478" y="5356"/>
                  </a:lnTo>
                  <a:lnTo>
                    <a:pt x="551" y="5503"/>
                  </a:lnTo>
                  <a:lnTo>
                    <a:pt x="588" y="5650"/>
                  </a:lnTo>
                  <a:lnTo>
                    <a:pt x="551" y="5723"/>
                  </a:lnTo>
                  <a:lnTo>
                    <a:pt x="588" y="5833"/>
                  </a:lnTo>
                  <a:lnTo>
                    <a:pt x="661" y="5906"/>
                  </a:lnTo>
                  <a:lnTo>
                    <a:pt x="734" y="5943"/>
                  </a:lnTo>
                  <a:lnTo>
                    <a:pt x="881" y="5943"/>
                  </a:lnTo>
                  <a:lnTo>
                    <a:pt x="954" y="5906"/>
                  </a:lnTo>
                  <a:lnTo>
                    <a:pt x="1028" y="5833"/>
                  </a:lnTo>
                  <a:lnTo>
                    <a:pt x="1064" y="5760"/>
                  </a:lnTo>
                  <a:lnTo>
                    <a:pt x="1064" y="5650"/>
                  </a:lnTo>
                  <a:lnTo>
                    <a:pt x="1064" y="5466"/>
                  </a:lnTo>
                  <a:lnTo>
                    <a:pt x="881" y="4696"/>
                  </a:lnTo>
                  <a:lnTo>
                    <a:pt x="734" y="3889"/>
                  </a:lnTo>
                  <a:lnTo>
                    <a:pt x="624" y="3082"/>
                  </a:lnTo>
                  <a:lnTo>
                    <a:pt x="588" y="2935"/>
                  </a:lnTo>
                  <a:lnTo>
                    <a:pt x="991" y="2972"/>
                  </a:lnTo>
                  <a:lnTo>
                    <a:pt x="1358" y="2935"/>
                  </a:lnTo>
                  <a:lnTo>
                    <a:pt x="2128" y="2898"/>
                  </a:lnTo>
                  <a:lnTo>
                    <a:pt x="2862" y="2898"/>
                  </a:lnTo>
                  <a:lnTo>
                    <a:pt x="3632" y="2972"/>
                  </a:lnTo>
                  <a:lnTo>
                    <a:pt x="3559" y="4256"/>
                  </a:lnTo>
                  <a:lnTo>
                    <a:pt x="3485" y="4843"/>
                  </a:lnTo>
                  <a:lnTo>
                    <a:pt x="3485" y="4989"/>
                  </a:lnTo>
                  <a:lnTo>
                    <a:pt x="3522" y="5173"/>
                  </a:lnTo>
                  <a:lnTo>
                    <a:pt x="3559" y="5283"/>
                  </a:lnTo>
                  <a:lnTo>
                    <a:pt x="3632" y="5393"/>
                  </a:lnTo>
                  <a:lnTo>
                    <a:pt x="3669" y="5429"/>
                  </a:lnTo>
                  <a:lnTo>
                    <a:pt x="3742" y="5466"/>
                  </a:lnTo>
                  <a:lnTo>
                    <a:pt x="3852" y="5393"/>
                  </a:lnTo>
                  <a:lnTo>
                    <a:pt x="3926" y="5319"/>
                  </a:lnTo>
                  <a:lnTo>
                    <a:pt x="3999" y="5209"/>
                  </a:lnTo>
                  <a:lnTo>
                    <a:pt x="4036" y="4916"/>
                  </a:lnTo>
                  <a:lnTo>
                    <a:pt x="4036" y="4366"/>
                  </a:lnTo>
                  <a:lnTo>
                    <a:pt x="4109" y="2935"/>
                  </a:lnTo>
                  <a:lnTo>
                    <a:pt x="4146" y="1468"/>
                  </a:lnTo>
                  <a:lnTo>
                    <a:pt x="4182" y="771"/>
                  </a:lnTo>
                  <a:lnTo>
                    <a:pt x="4182" y="441"/>
                  </a:lnTo>
                  <a:lnTo>
                    <a:pt x="4146" y="111"/>
                  </a:lnTo>
                  <a:lnTo>
                    <a:pt x="4072" y="37"/>
                  </a:lnTo>
                  <a:lnTo>
                    <a:pt x="3999" y="1"/>
                  </a:lnTo>
                  <a:close/>
                  <a:moveTo>
                    <a:pt x="5503" y="3779"/>
                  </a:moveTo>
                  <a:lnTo>
                    <a:pt x="5246" y="3815"/>
                  </a:lnTo>
                  <a:lnTo>
                    <a:pt x="5026" y="3925"/>
                  </a:lnTo>
                  <a:lnTo>
                    <a:pt x="4879" y="3999"/>
                  </a:lnTo>
                  <a:lnTo>
                    <a:pt x="4806" y="4109"/>
                  </a:lnTo>
                  <a:lnTo>
                    <a:pt x="4806" y="4146"/>
                  </a:lnTo>
                  <a:lnTo>
                    <a:pt x="4843" y="4182"/>
                  </a:lnTo>
                  <a:lnTo>
                    <a:pt x="4916" y="4256"/>
                  </a:lnTo>
                  <a:lnTo>
                    <a:pt x="5246" y="4256"/>
                  </a:lnTo>
                  <a:lnTo>
                    <a:pt x="5723" y="4219"/>
                  </a:lnTo>
                  <a:lnTo>
                    <a:pt x="5723" y="4219"/>
                  </a:lnTo>
                  <a:lnTo>
                    <a:pt x="5686" y="4329"/>
                  </a:lnTo>
                  <a:lnTo>
                    <a:pt x="5576" y="4439"/>
                  </a:lnTo>
                  <a:lnTo>
                    <a:pt x="5393" y="4622"/>
                  </a:lnTo>
                  <a:lnTo>
                    <a:pt x="5026" y="5099"/>
                  </a:lnTo>
                  <a:lnTo>
                    <a:pt x="4659" y="5613"/>
                  </a:lnTo>
                  <a:lnTo>
                    <a:pt x="4366" y="6126"/>
                  </a:lnTo>
                  <a:lnTo>
                    <a:pt x="4329" y="6273"/>
                  </a:lnTo>
                  <a:lnTo>
                    <a:pt x="4366" y="6420"/>
                  </a:lnTo>
                  <a:lnTo>
                    <a:pt x="4476" y="6493"/>
                  </a:lnTo>
                  <a:lnTo>
                    <a:pt x="4623" y="6493"/>
                  </a:lnTo>
                  <a:lnTo>
                    <a:pt x="6310" y="6126"/>
                  </a:lnTo>
                  <a:lnTo>
                    <a:pt x="6383" y="6090"/>
                  </a:lnTo>
                  <a:lnTo>
                    <a:pt x="6457" y="6016"/>
                  </a:lnTo>
                  <a:lnTo>
                    <a:pt x="6493" y="5943"/>
                  </a:lnTo>
                  <a:lnTo>
                    <a:pt x="6457" y="5833"/>
                  </a:lnTo>
                  <a:lnTo>
                    <a:pt x="6420" y="5760"/>
                  </a:lnTo>
                  <a:lnTo>
                    <a:pt x="6383" y="5686"/>
                  </a:lnTo>
                  <a:lnTo>
                    <a:pt x="6273" y="5650"/>
                  </a:lnTo>
                  <a:lnTo>
                    <a:pt x="6163" y="5650"/>
                  </a:lnTo>
                  <a:lnTo>
                    <a:pt x="5026" y="5906"/>
                  </a:lnTo>
                  <a:lnTo>
                    <a:pt x="5319" y="5466"/>
                  </a:lnTo>
                  <a:lnTo>
                    <a:pt x="5650" y="5063"/>
                  </a:lnTo>
                  <a:lnTo>
                    <a:pt x="5870" y="4806"/>
                  </a:lnTo>
                  <a:lnTo>
                    <a:pt x="6053" y="4549"/>
                  </a:lnTo>
                  <a:lnTo>
                    <a:pt x="6126" y="4402"/>
                  </a:lnTo>
                  <a:lnTo>
                    <a:pt x="6200" y="4256"/>
                  </a:lnTo>
                  <a:lnTo>
                    <a:pt x="6200" y="4109"/>
                  </a:lnTo>
                  <a:lnTo>
                    <a:pt x="6200" y="3925"/>
                  </a:lnTo>
                  <a:lnTo>
                    <a:pt x="6163" y="3889"/>
                  </a:lnTo>
                  <a:lnTo>
                    <a:pt x="6126" y="3815"/>
                  </a:lnTo>
                  <a:lnTo>
                    <a:pt x="5980" y="3779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" name="Google Shape;383;p7"/>
            <p:cNvSpPr/>
            <p:nvPr/>
          </p:nvSpPr>
          <p:spPr>
            <a:xfrm>
              <a:off x="6051225" y="1090800"/>
              <a:ext cx="285225" cy="283400"/>
            </a:xfrm>
            <a:custGeom>
              <a:avLst/>
              <a:gdLst/>
              <a:ahLst/>
              <a:cxnLst/>
              <a:rect l="l" t="t" r="r" b="b"/>
              <a:pathLst>
                <a:path w="11409" h="11336" extrusionOk="0">
                  <a:moveTo>
                    <a:pt x="5173" y="4219"/>
                  </a:moveTo>
                  <a:lnTo>
                    <a:pt x="5136" y="4256"/>
                  </a:lnTo>
                  <a:lnTo>
                    <a:pt x="5100" y="4292"/>
                  </a:lnTo>
                  <a:lnTo>
                    <a:pt x="4990" y="4366"/>
                  </a:lnTo>
                  <a:lnTo>
                    <a:pt x="4916" y="4476"/>
                  </a:lnTo>
                  <a:lnTo>
                    <a:pt x="4916" y="4512"/>
                  </a:lnTo>
                  <a:lnTo>
                    <a:pt x="4843" y="4659"/>
                  </a:lnTo>
                  <a:lnTo>
                    <a:pt x="4843" y="4769"/>
                  </a:lnTo>
                  <a:lnTo>
                    <a:pt x="4880" y="4843"/>
                  </a:lnTo>
                  <a:lnTo>
                    <a:pt x="4990" y="4916"/>
                  </a:lnTo>
                  <a:lnTo>
                    <a:pt x="5100" y="4989"/>
                  </a:lnTo>
                  <a:lnTo>
                    <a:pt x="5283" y="4989"/>
                  </a:lnTo>
                  <a:lnTo>
                    <a:pt x="5430" y="4916"/>
                  </a:lnTo>
                  <a:lnTo>
                    <a:pt x="5540" y="4769"/>
                  </a:lnTo>
                  <a:lnTo>
                    <a:pt x="5577" y="4696"/>
                  </a:lnTo>
                  <a:lnTo>
                    <a:pt x="5613" y="4623"/>
                  </a:lnTo>
                  <a:lnTo>
                    <a:pt x="5577" y="4549"/>
                  </a:lnTo>
                  <a:lnTo>
                    <a:pt x="5577" y="4476"/>
                  </a:lnTo>
                  <a:lnTo>
                    <a:pt x="5430" y="4402"/>
                  </a:lnTo>
                  <a:lnTo>
                    <a:pt x="5320" y="4366"/>
                  </a:lnTo>
                  <a:lnTo>
                    <a:pt x="5320" y="4292"/>
                  </a:lnTo>
                  <a:lnTo>
                    <a:pt x="5246" y="4256"/>
                  </a:lnTo>
                  <a:lnTo>
                    <a:pt x="5173" y="4219"/>
                  </a:lnTo>
                  <a:close/>
                  <a:moveTo>
                    <a:pt x="5980" y="6016"/>
                  </a:moveTo>
                  <a:lnTo>
                    <a:pt x="6017" y="6053"/>
                  </a:lnTo>
                  <a:lnTo>
                    <a:pt x="6053" y="6126"/>
                  </a:lnTo>
                  <a:lnTo>
                    <a:pt x="6053" y="6200"/>
                  </a:lnTo>
                  <a:lnTo>
                    <a:pt x="5907" y="6237"/>
                  </a:lnTo>
                  <a:lnTo>
                    <a:pt x="5943" y="6090"/>
                  </a:lnTo>
                  <a:lnTo>
                    <a:pt x="5980" y="6016"/>
                  </a:lnTo>
                  <a:close/>
                  <a:moveTo>
                    <a:pt x="5833" y="5613"/>
                  </a:moveTo>
                  <a:lnTo>
                    <a:pt x="5723" y="5650"/>
                  </a:lnTo>
                  <a:lnTo>
                    <a:pt x="5650" y="5723"/>
                  </a:lnTo>
                  <a:lnTo>
                    <a:pt x="5613" y="5796"/>
                  </a:lnTo>
                  <a:lnTo>
                    <a:pt x="5613" y="5870"/>
                  </a:lnTo>
                  <a:lnTo>
                    <a:pt x="5687" y="5943"/>
                  </a:lnTo>
                  <a:lnTo>
                    <a:pt x="5577" y="6163"/>
                  </a:lnTo>
                  <a:lnTo>
                    <a:pt x="5540" y="6420"/>
                  </a:lnTo>
                  <a:lnTo>
                    <a:pt x="5577" y="6530"/>
                  </a:lnTo>
                  <a:lnTo>
                    <a:pt x="5687" y="6567"/>
                  </a:lnTo>
                  <a:lnTo>
                    <a:pt x="5833" y="6603"/>
                  </a:lnTo>
                  <a:lnTo>
                    <a:pt x="5980" y="6603"/>
                  </a:lnTo>
                  <a:lnTo>
                    <a:pt x="6090" y="6567"/>
                  </a:lnTo>
                  <a:lnTo>
                    <a:pt x="6237" y="6530"/>
                  </a:lnTo>
                  <a:lnTo>
                    <a:pt x="6347" y="6457"/>
                  </a:lnTo>
                  <a:lnTo>
                    <a:pt x="6420" y="6347"/>
                  </a:lnTo>
                  <a:lnTo>
                    <a:pt x="6457" y="6200"/>
                  </a:lnTo>
                  <a:lnTo>
                    <a:pt x="6457" y="6053"/>
                  </a:lnTo>
                  <a:lnTo>
                    <a:pt x="6420" y="5943"/>
                  </a:lnTo>
                  <a:lnTo>
                    <a:pt x="6347" y="5833"/>
                  </a:lnTo>
                  <a:lnTo>
                    <a:pt x="6274" y="5760"/>
                  </a:lnTo>
                  <a:lnTo>
                    <a:pt x="6163" y="5686"/>
                  </a:lnTo>
                  <a:lnTo>
                    <a:pt x="6053" y="5650"/>
                  </a:lnTo>
                  <a:lnTo>
                    <a:pt x="5943" y="5613"/>
                  </a:lnTo>
                  <a:close/>
                  <a:moveTo>
                    <a:pt x="3926" y="441"/>
                  </a:moveTo>
                  <a:lnTo>
                    <a:pt x="4623" y="478"/>
                  </a:lnTo>
                  <a:lnTo>
                    <a:pt x="5356" y="478"/>
                  </a:lnTo>
                  <a:lnTo>
                    <a:pt x="6824" y="551"/>
                  </a:lnTo>
                  <a:lnTo>
                    <a:pt x="7631" y="551"/>
                  </a:lnTo>
                  <a:lnTo>
                    <a:pt x="7704" y="734"/>
                  </a:lnTo>
                  <a:lnTo>
                    <a:pt x="7777" y="1064"/>
                  </a:lnTo>
                  <a:lnTo>
                    <a:pt x="7521" y="1174"/>
                  </a:lnTo>
                  <a:lnTo>
                    <a:pt x="7191" y="1211"/>
                  </a:lnTo>
                  <a:lnTo>
                    <a:pt x="7044" y="1211"/>
                  </a:lnTo>
                  <a:lnTo>
                    <a:pt x="6860" y="1174"/>
                  </a:lnTo>
                  <a:lnTo>
                    <a:pt x="6714" y="1174"/>
                  </a:lnTo>
                  <a:lnTo>
                    <a:pt x="6530" y="1211"/>
                  </a:lnTo>
                  <a:lnTo>
                    <a:pt x="6494" y="1248"/>
                  </a:lnTo>
                  <a:lnTo>
                    <a:pt x="6457" y="1321"/>
                  </a:lnTo>
                  <a:lnTo>
                    <a:pt x="6420" y="1395"/>
                  </a:lnTo>
                  <a:lnTo>
                    <a:pt x="6457" y="1468"/>
                  </a:lnTo>
                  <a:lnTo>
                    <a:pt x="6457" y="1505"/>
                  </a:lnTo>
                  <a:lnTo>
                    <a:pt x="6494" y="1578"/>
                  </a:lnTo>
                  <a:lnTo>
                    <a:pt x="6567" y="1651"/>
                  </a:lnTo>
                  <a:lnTo>
                    <a:pt x="6567" y="1871"/>
                  </a:lnTo>
                  <a:lnTo>
                    <a:pt x="6567" y="2092"/>
                  </a:lnTo>
                  <a:lnTo>
                    <a:pt x="6640" y="2642"/>
                  </a:lnTo>
                  <a:lnTo>
                    <a:pt x="6677" y="3192"/>
                  </a:lnTo>
                  <a:lnTo>
                    <a:pt x="6714" y="3632"/>
                  </a:lnTo>
                  <a:lnTo>
                    <a:pt x="6714" y="4072"/>
                  </a:lnTo>
                  <a:lnTo>
                    <a:pt x="6677" y="4586"/>
                  </a:lnTo>
                  <a:lnTo>
                    <a:pt x="6640" y="4843"/>
                  </a:lnTo>
                  <a:lnTo>
                    <a:pt x="6640" y="5099"/>
                  </a:lnTo>
                  <a:lnTo>
                    <a:pt x="6677" y="5246"/>
                  </a:lnTo>
                  <a:lnTo>
                    <a:pt x="6640" y="5319"/>
                  </a:lnTo>
                  <a:lnTo>
                    <a:pt x="6640" y="5393"/>
                  </a:lnTo>
                  <a:lnTo>
                    <a:pt x="6640" y="5466"/>
                  </a:lnTo>
                  <a:lnTo>
                    <a:pt x="6714" y="5540"/>
                  </a:lnTo>
                  <a:lnTo>
                    <a:pt x="7117" y="5796"/>
                  </a:lnTo>
                  <a:lnTo>
                    <a:pt x="7484" y="6016"/>
                  </a:lnTo>
                  <a:lnTo>
                    <a:pt x="7851" y="6310"/>
                  </a:lnTo>
                  <a:lnTo>
                    <a:pt x="8218" y="6640"/>
                  </a:lnTo>
                  <a:lnTo>
                    <a:pt x="8915" y="7300"/>
                  </a:lnTo>
                  <a:lnTo>
                    <a:pt x="8621" y="7337"/>
                  </a:lnTo>
                  <a:lnTo>
                    <a:pt x="8328" y="7300"/>
                  </a:lnTo>
                  <a:lnTo>
                    <a:pt x="8108" y="7227"/>
                  </a:lnTo>
                  <a:lnTo>
                    <a:pt x="7887" y="7154"/>
                  </a:lnTo>
                  <a:lnTo>
                    <a:pt x="7484" y="6933"/>
                  </a:lnTo>
                  <a:lnTo>
                    <a:pt x="7117" y="6823"/>
                  </a:lnTo>
                  <a:lnTo>
                    <a:pt x="6750" y="6787"/>
                  </a:lnTo>
                  <a:lnTo>
                    <a:pt x="6384" y="6823"/>
                  </a:lnTo>
                  <a:lnTo>
                    <a:pt x="5980" y="6933"/>
                  </a:lnTo>
                  <a:lnTo>
                    <a:pt x="5577" y="7044"/>
                  </a:lnTo>
                  <a:lnTo>
                    <a:pt x="5210" y="7227"/>
                  </a:lnTo>
                  <a:lnTo>
                    <a:pt x="4843" y="7374"/>
                  </a:lnTo>
                  <a:lnTo>
                    <a:pt x="4439" y="7520"/>
                  </a:lnTo>
                  <a:lnTo>
                    <a:pt x="4109" y="7557"/>
                  </a:lnTo>
                  <a:lnTo>
                    <a:pt x="3816" y="7594"/>
                  </a:lnTo>
                  <a:lnTo>
                    <a:pt x="3889" y="7557"/>
                  </a:lnTo>
                  <a:lnTo>
                    <a:pt x="3926" y="7484"/>
                  </a:lnTo>
                  <a:lnTo>
                    <a:pt x="3926" y="7374"/>
                  </a:lnTo>
                  <a:lnTo>
                    <a:pt x="3926" y="7300"/>
                  </a:lnTo>
                  <a:lnTo>
                    <a:pt x="3889" y="7227"/>
                  </a:lnTo>
                  <a:lnTo>
                    <a:pt x="3816" y="7190"/>
                  </a:lnTo>
                  <a:lnTo>
                    <a:pt x="2789" y="7190"/>
                  </a:lnTo>
                  <a:lnTo>
                    <a:pt x="2935" y="7044"/>
                  </a:lnTo>
                  <a:lnTo>
                    <a:pt x="3266" y="6677"/>
                  </a:lnTo>
                  <a:lnTo>
                    <a:pt x="3559" y="6713"/>
                  </a:lnTo>
                  <a:lnTo>
                    <a:pt x="3853" y="6713"/>
                  </a:lnTo>
                  <a:lnTo>
                    <a:pt x="4403" y="6677"/>
                  </a:lnTo>
                  <a:lnTo>
                    <a:pt x="4549" y="6640"/>
                  </a:lnTo>
                  <a:lnTo>
                    <a:pt x="4623" y="6530"/>
                  </a:lnTo>
                  <a:lnTo>
                    <a:pt x="4623" y="6457"/>
                  </a:lnTo>
                  <a:lnTo>
                    <a:pt x="4586" y="6383"/>
                  </a:lnTo>
                  <a:lnTo>
                    <a:pt x="4513" y="6310"/>
                  </a:lnTo>
                  <a:lnTo>
                    <a:pt x="4403" y="6273"/>
                  </a:lnTo>
                  <a:lnTo>
                    <a:pt x="3669" y="6273"/>
                  </a:lnTo>
                  <a:lnTo>
                    <a:pt x="3926" y="6016"/>
                  </a:lnTo>
                  <a:lnTo>
                    <a:pt x="4183" y="5723"/>
                  </a:lnTo>
                  <a:lnTo>
                    <a:pt x="4293" y="5723"/>
                  </a:lnTo>
                  <a:lnTo>
                    <a:pt x="4366" y="5686"/>
                  </a:lnTo>
                  <a:lnTo>
                    <a:pt x="4439" y="5576"/>
                  </a:lnTo>
                  <a:lnTo>
                    <a:pt x="4476" y="5466"/>
                  </a:lnTo>
                  <a:lnTo>
                    <a:pt x="4403" y="3449"/>
                  </a:lnTo>
                  <a:lnTo>
                    <a:pt x="4366" y="2495"/>
                  </a:lnTo>
                  <a:lnTo>
                    <a:pt x="4329" y="2018"/>
                  </a:lnTo>
                  <a:lnTo>
                    <a:pt x="4293" y="1541"/>
                  </a:lnTo>
                  <a:lnTo>
                    <a:pt x="4256" y="1431"/>
                  </a:lnTo>
                  <a:lnTo>
                    <a:pt x="4549" y="1505"/>
                  </a:lnTo>
                  <a:lnTo>
                    <a:pt x="4953" y="1578"/>
                  </a:lnTo>
                  <a:lnTo>
                    <a:pt x="5173" y="1578"/>
                  </a:lnTo>
                  <a:lnTo>
                    <a:pt x="5356" y="1505"/>
                  </a:lnTo>
                  <a:lnTo>
                    <a:pt x="5393" y="1468"/>
                  </a:lnTo>
                  <a:lnTo>
                    <a:pt x="5430" y="1431"/>
                  </a:lnTo>
                  <a:lnTo>
                    <a:pt x="5430" y="1358"/>
                  </a:lnTo>
                  <a:lnTo>
                    <a:pt x="5393" y="1321"/>
                  </a:lnTo>
                  <a:lnTo>
                    <a:pt x="5246" y="1211"/>
                  </a:lnTo>
                  <a:lnTo>
                    <a:pt x="5063" y="1174"/>
                  </a:lnTo>
                  <a:lnTo>
                    <a:pt x="4733" y="1138"/>
                  </a:lnTo>
                  <a:lnTo>
                    <a:pt x="4219" y="1064"/>
                  </a:lnTo>
                  <a:lnTo>
                    <a:pt x="4183" y="1028"/>
                  </a:lnTo>
                  <a:lnTo>
                    <a:pt x="4146" y="991"/>
                  </a:lnTo>
                  <a:lnTo>
                    <a:pt x="3999" y="991"/>
                  </a:lnTo>
                  <a:lnTo>
                    <a:pt x="3853" y="1028"/>
                  </a:lnTo>
                  <a:lnTo>
                    <a:pt x="3706" y="1064"/>
                  </a:lnTo>
                  <a:lnTo>
                    <a:pt x="3596" y="1064"/>
                  </a:lnTo>
                  <a:lnTo>
                    <a:pt x="3522" y="1028"/>
                  </a:lnTo>
                  <a:lnTo>
                    <a:pt x="3486" y="991"/>
                  </a:lnTo>
                  <a:lnTo>
                    <a:pt x="3412" y="881"/>
                  </a:lnTo>
                  <a:lnTo>
                    <a:pt x="3412" y="771"/>
                  </a:lnTo>
                  <a:lnTo>
                    <a:pt x="3412" y="698"/>
                  </a:lnTo>
                  <a:lnTo>
                    <a:pt x="3486" y="624"/>
                  </a:lnTo>
                  <a:lnTo>
                    <a:pt x="3559" y="551"/>
                  </a:lnTo>
                  <a:lnTo>
                    <a:pt x="3742" y="478"/>
                  </a:lnTo>
                  <a:lnTo>
                    <a:pt x="3926" y="441"/>
                  </a:lnTo>
                  <a:close/>
                  <a:moveTo>
                    <a:pt x="6090" y="8071"/>
                  </a:moveTo>
                  <a:lnTo>
                    <a:pt x="6127" y="8144"/>
                  </a:lnTo>
                  <a:lnTo>
                    <a:pt x="6127" y="8217"/>
                  </a:lnTo>
                  <a:lnTo>
                    <a:pt x="6090" y="8291"/>
                  </a:lnTo>
                  <a:lnTo>
                    <a:pt x="6053" y="8364"/>
                  </a:lnTo>
                  <a:lnTo>
                    <a:pt x="5980" y="8401"/>
                  </a:lnTo>
                  <a:lnTo>
                    <a:pt x="5907" y="8401"/>
                  </a:lnTo>
                  <a:lnTo>
                    <a:pt x="5833" y="8364"/>
                  </a:lnTo>
                  <a:lnTo>
                    <a:pt x="5760" y="8291"/>
                  </a:lnTo>
                  <a:lnTo>
                    <a:pt x="5760" y="8181"/>
                  </a:lnTo>
                  <a:lnTo>
                    <a:pt x="5833" y="8144"/>
                  </a:lnTo>
                  <a:lnTo>
                    <a:pt x="5943" y="8071"/>
                  </a:lnTo>
                  <a:lnTo>
                    <a:pt x="6017" y="8107"/>
                  </a:lnTo>
                  <a:lnTo>
                    <a:pt x="6053" y="8107"/>
                  </a:lnTo>
                  <a:lnTo>
                    <a:pt x="6090" y="8071"/>
                  </a:lnTo>
                  <a:close/>
                  <a:moveTo>
                    <a:pt x="5907" y="7630"/>
                  </a:moveTo>
                  <a:lnTo>
                    <a:pt x="5797" y="7667"/>
                  </a:lnTo>
                  <a:lnTo>
                    <a:pt x="5687" y="7704"/>
                  </a:lnTo>
                  <a:lnTo>
                    <a:pt x="5577" y="7777"/>
                  </a:lnTo>
                  <a:lnTo>
                    <a:pt x="5467" y="7887"/>
                  </a:lnTo>
                  <a:lnTo>
                    <a:pt x="5467" y="7924"/>
                  </a:lnTo>
                  <a:lnTo>
                    <a:pt x="5430" y="7997"/>
                  </a:lnTo>
                  <a:lnTo>
                    <a:pt x="5503" y="8071"/>
                  </a:lnTo>
                  <a:lnTo>
                    <a:pt x="5430" y="8217"/>
                  </a:lnTo>
                  <a:lnTo>
                    <a:pt x="5430" y="8364"/>
                  </a:lnTo>
                  <a:lnTo>
                    <a:pt x="5467" y="8474"/>
                  </a:lnTo>
                  <a:lnTo>
                    <a:pt x="5540" y="8584"/>
                  </a:lnTo>
                  <a:lnTo>
                    <a:pt x="5650" y="8694"/>
                  </a:lnTo>
                  <a:lnTo>
                    <a:pt x="5797" y="8731"/>
                  </a:lnTo>
                  <a:lnTo>
                    <a:pt x="5907" y="8768"/>
                  </a:lnTo>
                  <a:lnTo>
                    <a:pt x="6053" y="8768"/>
                  </a:lnTo>
                  <a:lnTo>
                    <a:pt x="6200" y="8731"/>
                  </a:lnTo>
                  <a:lnTo>
                    <a:pt x="6310" y="8658"/>
                  </a:lnTo>
                  <a:lnTo>
                    <a:pt x="6384" y="8584"/>
                  </a:lnTo>
                  <a:lnTo>
                    <a:pt x="6457" y="8474"/>
                  </a:lnTo>
                  <a:lnTo>
                    <a:pt x="6494" y="8327"/>
                  </a:lnTo>
                  <a:lnTo>
                    <a:pt x="6494" y="8217"/>
                  </a:lnTo>
                  <a:lnTo>
                    <a:pt x="6494" y="8071"/>
                  </a:lnTo>
                  <a:lnTo>
                    <a:pt x="6457" y="7961"/>
                  </a:lnTo>
                  <a:lnTo>
                    <a:pt x="6384" y="7851"/>
                  </a:lnTo>
                  <a:lnTo>
                    <a:pt x="6310" y="7777"/>
                  </a:lnTo>
                  <a:lnTo>
                    <a:pt x="6200" y="7704"/>
                  </a:lnTo>
                  <a:lnTo>
                    <a:pt x="6053" y="7667"/>
                  </a:lnTo>
                  <a:lnTo>
                    <a:pt x="5907" y="7630"/>
                  </a:lnTo>
                  <a:close/>
                  <a:moveTo>
                    <a:pt x="4476" y="9134"/>
                  </a:moveTo>
                  <a:lnTo>
                    <a:pt x="4513" y="9281"/>
                  </a:lnTo>
                  <a:lnTo>
                    <a:pt x="4476" y="9391"/>
                  </a:lnTo>
                  <a:lnTo>
                    <a:pt x="4403" y="9538"/>
                  </a:lnTo>
                  <a:lnTo>
                    <a:pt x="4256" y="9648"/>
                  </a:lnTo>
                  <a:lnTo>
                    <a:pt x="4183" y="9685"/>
                  </a:lnTo>
                  <a:lnTo>
                    <a:pt x="4109" y="9685"/>
                  </a:lnTo>
                  <a:lnTo>
                    <a:pt x="4036" y="9648"/>
                  </a:lnTo>
                  <a:lnTo>
                    <a:pt x="3963" y="9575"/>
                  </a:lnTo>
                  <a:lnTo>
                    <a:pt x="3926" y="9501"/>
                  </a:lnTo>
                  <a:lnTo>
                    <a:pt x="3926" y="9428"/>
                  </a:lnTo>
                  <a:lnTo>
                    <a:pt x="3963" y="9354"/>
                  </a:lnTo>
                  <a:lnTo>
                    <a:pt x="4036" y="9281"/>
                  </a:lnTo>
                  <a:lnTo>
                    <a:pt x="4219" y="9208"/>
                  </a:lnTo>
                  <a:lnTo>
                    <a:pt x="4403" y="9171"/>
                  </a:lnTo>
                  <a:lnTo>
                    <a:pt x="4439" y="9171"/>
                  </a:lnTo>
                  <a:lnTo>
                    <a:pt x="4476" y="9134"/>
                  </a:lnTo>
                  <a:close/>
                  <a:moveTo>
                    <a:pt x="7741" y="9391"/>
                  </a:moveTo>
                  <a:lnTo>
                    <a:pt x="7814" y="9464"/>
                  </a:lnTo>
                  <a:lnTo>
                    <a:pt x="7851" y="9575"/>
                  </a:lnTo>
                  <a:lnTo>
                    <a:pt x="7851" y="9685"/>
                  </a:lnTo>
                  <a:lnTo>
                    <a:pt x="7814" y="9795"/>
                  </a:lnTo>
                  <a:lnTo>
                    <a:pt x="7704" y="9868"/>
                  </a:lnTo>
                  <a:lnTo>
                    <a:pt x="7557" y="9905"/>
                  </a:lnTo>
                  <a:lnTo>
                    <a:pt x="7447" y="9905"/>
                  </a:lnTo>
                  <a:lnTo>
                    <a:pt x="7301" y="9868"/>
                  </a:lnTo>
                  <a:lnTo>
                    <a:pt x="7227" y="9795"/>
                  </a:lnTo>
                  <a:lnTo>
                    <a:pt x="7301" y="9648"/>
                  </a:lnTo>
                  <a:lnTo>
                    <a:pt x="7374" y="9538"/>
                  </a:lnTo>
                  <a:lnTo>
                    <a:pt x="7484" y="9464"/>
                  </a:lnTo>
                  <a:lnTo>
                    <a:pt x="7631" y="9428"/>
                  </a:lnTo>
                  <a:lnTo>
                    <a:pt x="7704" y="9391"/>
                  </a:lnTo>
                  <a:close/>
                  <a:moveTo>
                    <a:pt x="4439" y="8658"/>
                  </a:moveTo>
                  <a:lnTo>
                    <a:pt x="4293" y="8694"/>
                  </a:lnTo>
                  <a:lnTo>
                    <a:pt x="4146" y="8694"/>
                  </a:lnTo>
                  <a:lnTo>
                    <a:pt x="4073" y="8731"/>
                  </a:lnTo>
                  <a:lnTo>
                    <a:pt x="3999" y="8804"/>
                  </a:lnTo>
                  <a:lnTo>
                    <a:pt x="3963" y="8951"/>
                  </a:lnTo>
                  <a:lnTo>
                    <a:pt x="3742" y="9061"/>
                  </a:lnTo>
                  <a:lnTo>
                    <a:pt x="3596" y="9244"/>
                  </a:lnTo>
                  <a:lnTo>
                    <a:pt x="3559" y="9354"/>
                  </a:lnTo>
                  <a:lnTo>
                    <a:pt x="3522" y="9501"/>
                  </a:lnTo>
                  <a:lnTo>
                    <a:pt x="3559" y="9611"/>
                  </a:lnTo>
                  <a:lnTo>
                    <a:pt x="3596" y="9758"/>
                  </a:lnTo>
                  <a:lnTo>
                    <a:pt x="3706" y="9868"/>
                  </a:lnTo>
                  <a:lnTo>
                    <a:pt x="3779" y="9978"/>
                  </a:lnTo>
                  <a:lnTo>
                    <a:pt x="3926" y="10051"/>
                  </a:lnTo>
                  <a:lnTo>
                    <a:pt x="4036" y="10088"/>
                  </a:lnTo>
                  <a:lnTo>
                    <a:pt x="4366" y="10088"/>
                  </a:lnTo>
                  <a:lnTo>
                    <a:pt x="4513" y="10015"/>
                  </a:lnTo>
                  <a:lnTo>
                    <a:pt x="4623" y="9905"/>
                  </a:lnTo>
                  <a:lnTo>
                    <a:pt x="4733" y="9795"/>
                  </a:lnTo>
                  <a:lnTo>
                    <a:pt x="4843" y="9648"/>
                  </a:lnTo>
                  <a:lnTo>
                    <a:pt x="4880" y="9501"/>
                  </a:lnTo>
                  <a:lnTo>
                    <a:pt x="4916" y="9354"/>
                  </a:lnTo>
                  <a:lnTo>
                    <a:pt x="4916" y="9171"/>
                  </a:lnTo>
                  <a:lnTo>
                    <a:pt x="4880" y="9024"/>
                  </a:lnTo>
                  <a:lnTo>
                    <a:pt x="4806" y="8878"/>
                  </a:lnTo>
                  <a:lnTo>
                    <a:pt x="4733" y="8768"/>
                  </a:lnTo>
                  <a:lnTo>
                    <a:pt x="4586" y="8694"/>
                  </a:lnTo>
                  <a:lnTo>
                    <a:pt x="4439" y="8658"/>
                  </a:lnTo>
                  <a:close/>
                  <a:moveTo>
                    <a:pt x="7447" y="8951"/>
                  </a:moveTo>
                  <a:lnTo>
                    <a:pt x="7337" y="8988"/>
                  </a:lnTo>
                  <a:lnTo>
                    <a:pt x="7264" y="9061"/>
                  </a:lnTo>
                  <a:lnTo>
                    <a:pt x="7227" y="9134"/>
                  </a:lnTo>
                  <a:lnTo>
                    <a:pt x="7227" y="9208"/>
                  </a:lnTo>
                  <a:lnTo>
                    <a:pt x="7117" y="9318"/>
                  </a:lnTo>
                  <a:lnTo>
                    <a:pt x="7007" y="9391"/>
                  </a:lnTo>
                  <a:lnTo>
                    <a:pt x="6934" y="9501"/>
                  </a:lnTo>
                  <a:lnTo>
                    <a:pt x="6897" y="9611"/>
                  </a:lnTo>
                  <a:lnTo>
                    <a:pt x="6897" y="9575"/>
                  </a:lnTo>
                  <a:lnTo>
                    <a:pt x="6860" y="9611"/>
                  </a:lnTo>
                  <a:lnTo>
                    <a:pt x="6824" y="9758"/>
                  </a:lnTo>
                  <a:lnTo>
                    <a:pt x="6824" y="9905"/>
                  </a:lnTo>
                  <a:lnTo>
                    <a:pt x="6860" y="9978"/>
                  </a:lnTo>
                  <a:lnTo>
                    <a:pt x="6897" y="10051"/>
                  </a:lnTo>
                  <a:lnTo>
                    <a:pt x="7007" y="10125"/>
                  </a:lnTo>
                  <a:lnTo>
                    <a:pt x="7044" y="10161"/>
                  </a:lnTo>
                  <a:lnTo>
                    <a:pt x="7044" y="10198"/>
                  </a:lnTo>
                  <a:lnTo>
                    <a:pt x="7227" y="10271"/>
                  </a:lnTo>
                  <a:lnTo>
                    <a:pt x="7374" y="10345"/>
                  </a:lnTo>
                  <a:lnTo>
                    <a:pt x="7704" y="10345"/>
                  </a:lnTo>
                  <a:lnTo>
                    <a:pt x="7851" y="10271"/>
                  </a:lnTo>
                  <a:lnTo>
                    <a:pt x="7998" y="10198"/>
                  </a:lnTo>
                  <a:lnTo>
                    <a:pt x="8108" y="10088"/>
                  </a:lnTo>
                  <a:lnTo>
                    <a:pt x="8181" y="9941"/>
                  </a:lnTo>
                  <a:lnTo>
                    <a:pt x="8254" y="9795"/>
                  </a:lnTo>
                  <a:lnTo>
                    <a:pt x="8291" y="9611"/>
                  </a:lnTo>
                  <a:lnTo>
                    <a:pt x="8254" y="9464"/>
                  </a:lnTo>
                  <a:lnTo>
                    <a:pt x="8218" y="9318"/>
                  </a:lnTo>
                  <a:lnTo>
                    <a:pt x="8144" y="9171"/>
                  </a:lnTo>
                  <a:lnTo>
                    <a:pt x="7998" y="9024"/>
                  </a:lnTo>
                  <a:lnTo>
                    <a:pt x="7924" y="8988"/>
                  </a:lnTo>
                  <a:lnTo>
                    <a:pt x="7851" y="8951"/>
                  </a:lnTo>
                  <a:close/>
                  <a:moveTo>
                    <a:pt x="6970" y="7227"/>
                  </a:moveTo>
                  <a:lnTo>
                    <a:pt x="7227" y="7300"/>
                  </a:lnTo>
                  <a:lnTo>
                    <a:pt x="7741" y="7520"/>
                  </a:lnTo>
                  <a:lnTo>
                    <a:pt x="8071" y="7667"/>
                  </a:lnTo>
                  <a:lnTo>
                    <a:pt x="8474" y="7740"/>
                  </a:lnTo>
                  <a:lnTo>
                    <a:pt x="8658" y="7777"/>
                  </a:lnTo>
                  <a:lnTo>
                    <a:pt x="8878" y="7777"/>
                  </a:lnTo>
                  <a:lnTo>
                    <a:pt x="9061" y="7740"/>
                  </a:lnTo>
                  <a:lnTo>
                    <a:pt x="9245" y="7667"/>
                  </a:lnTo>
                  <a:lnTo>
                    <a:pt x="9575" y="8071"/>
                  </a:lnTo>
                  <a:lnTo>
                    <a:pt x="10125" y="8841"/>
                  </a:lnTo>
                  <a:lnTo>
                    <a:pt x="10639" y="9648"/>
                  </a:lnTo>
                  <a:lnTo>
                    <a:pt x="10785" y="9868"/>
                  </a:lnTo>
                  <a:lnTo>
                    <a:pt x="10822" y="10015"/>
                  </a:lnTo>
                  <a:lnTo>
                    <a:pt x="10785" y="10161"/>
                  </a:lnTo>
                  <a:lnTo>
                    <a:pt x="10749" y="10235"/>
                  </a:lnTo>
                  <a:lnTo>
                    <a:pt x="10639" y="10345"/>
                  </a:lnTo>
                  <a:lnTo>
                    <a:pt x="10455" y="10455"/>
                  </a:lnTo>
                  <a:lnTo>
                    <a:pt x="10235" y="10602"/>
                  </a:lnTo>
                  <a:lnTo>
                    <a:pt x="9758" y="10565"/>
                  </a:lnTo>
                  <a:lnTo>
                    <a:pt x="9281" y="10492"/>
                  </a:lnTo>
                  <a:lnTo>
                    <a:pt x="8328" y="10455"/>
                  </a:lnTo>
                  <a:lnTo>
                    <a:pt x="7374" y="10492"/>
                  </a:lnTo>
                  <a:lnTo>
                    <a:pt x="6420" y="10528"/>
                  </a:lnTo>
                  <a:lnTo>
                    <a:pt x="2092" y="10675"/>
                  </a:lnTo>
                  <a:lnTo>
                    <a:pt x="1065" y="10712"/>
                  </a:lnTo>
                  <a:lnTo>
                    <a:pt x="735" y="10712"/>
                  </a:lnTo>
                  <a:lnTo>
                    <a:pt x="625" y="10638"/>
                  </a:lnTo>
                  <a:lnTo>
                    <a:pt x="588" y="10602"/>
                  </a:lnTo>
                  <a:lnTo>
                    <a:pt x="551" y="10565"/>
                  </a:lnTo>
                  <a:lnTo>
                    <a:pt x="588" y="10418"/>
                  </a:lnTo>
                  <a:lnTo>
                    <a:pt x="735" y="10198"/>
                  </a:lnTo>
                  <a:lnTo>
                    <a:pt x="1065" y="9685"/>
                  </a:lnTo>
                  <a:lnTo>
                    <a:pt x="1542" y="9575"/>
                  </a:lnTo>
                  <a:lnTo>
                    <a:pt x="1762" y="9538"/>
                  </a:lnTo>
                  <a:lnTo>
                    <a:pt x="2018" y="9501"/>
                  </a:lnTo>
                  <a:lnTo>
                    <a:pt x="2092" y="9464"/>
                  </a:lnTo>
                  <a:lnTo>
                    <a:pt x="2128" y="9428"/>
                  </a:lnTo>
                  <a:lnTo>
                    <a:pt x="2165" y="9281"/>
                  </a:lnTo>
                  <a:lnTo>
                    <a:pt x="2128" y="9171"/>
                  </a:lnTo>
                  <a:lnTo>
                    <a:pt x="2092" y="9134"/>
                  </a:lnTo>
                  <a:lnTo>
                    <a:pt x="2018" y="9098"/>
                  </a:lnTo>
                  <a:lnTo>
                    <a:pt x="1872" y="9061"/>
                  </a:lnTo>
                  <a:lnTo>
                    <a:pt x="1725" y="9061"/>
                  </a:lnTo>
                  <a:lnTo>
                    <a:pt x="1395" y="9134"/>
                  </a:lnTo>
                  <a:lnTo>
                    <a:pt x="1395" y="9134"/>
                  </a:lnTo>
                  <a:lnTo>
                    <a:pt x="1798" y="8547"/>
                  </a:lnTo>
                  <a:lnTo>
                    <a:pt x="1835" y="8511"/>
                  </a:lnTo>
                  <a:lnTo>
                    <a:pt x="1945" y="8547"/>
                  </a:lnTo>
                  <a:lnTo>
                    <a:pt x="2092" y="8584"/>
                  </a:lnTo>
                  <a:lnTo>
                    <a:pt x="2459" y="8621"/>
                  </a:lnTo>
                  <a:lnTo>
                    <a:pt x="2972" y="8621"/>
                  </a:lnTo>
                  <a:lnTo>
                    <a:pt x="3082" y="8584"/>
                  </a:lnTo>
                  <a:lnTo>
                    <a:pt x="3156" y="8511"/>
                  </a:lnTo>
                  <a:lnTo>
                    <a:pt x="3192" y="8401"/>
                  </a:lnTo>
                  <a:lnTo>
                    <a:pt x="3156" y="8291"/>
                  </a:lnTo>
                  <a:lnTo>
                    <a:pt x="3082" y="8217"/>
                  </a:lnTo>
                  <a:lnTo>
                    <a:pt x="2972" y="8181"/>
                  </a:lnTo>
                  <a:lnTo>
                    <a:pt x="2055" y="8181"/>
                  </a:lnTo>
                  <a:lnTo>
                    <a:pt x="2532" y="7520"/>
                  </a:lnTo>
                  <a:lnTo>
                    <a:pt x="2752" y="7557"/>
                  </a:lnTo>
                  <a:lnTo>
                    <a:pt x="2899" y="7704"/>
                  </a:lnTo>
                  <a:lnTo>
                    <a:pt x="3046" y="7777"/>
                  </a:lnTo>
                  <a:lnTo>
                    <a:pt x="3192" y="7851"/>
                  </a:lnTo>
                  <a:lnTo>
                    <a:pt x="3376" y="7924"/>
                  </a:lnTo>
                  <a:lnTo>
                    <a:pt x="3742" y="7961"/>
                  </a:lnTo>
                  <a:lnTo>
                    <a:pt x="4073" y="7961"/>
                  </a:lnTo>
                  <a:lnTo>
                    <a:pt x="4549" y="7887"/>
                  </a:lnTo>
                  <a:lnTo>
                    <a:pt x="4953" y="7777"/>
                  </a:lnTo>
                  <a:lnTo>
                    <a:pt x="5797" y="7410"/>
                  </a:lnTo>
                  <a:lnTo>
                    <a:pt x="6237" y="7264"/>
                  </a:lnTo>
                  <a:lnTo>
                    <a:pt x="6494" y="7227"/>
                  </a:lnTo>
                  <a:close/>
                  <a:moveTo>
                    <a:pt x="4036" y="1"/>
                  </a:moveTo>
                  <a:lnTo>
                    <a:pt x="3816" y="37"/>
                  </a:lnTo>
                  <a:lnTo>
                    <a:pt x="3596" y="74"/>
                  </a:lnTo>
                  <a:lnTo>
                    <a:pt x="3412" y="147"/>
                  </a:lnTo>
                  <a:lnTo>
                    <a:pt x="3229" y="257"/>
                  </a:lnTo>
                  <a:lnTo>
                    <a:pt x="3119" y="404"/>
                  </a:lnTo>
                  <a:lnTo>
                    <a:pt x="3009" y="551"/>
                  </a:lnTo>
                  <a:lnTo>
                    <a:pt x="2972" y="771"/>
                  </a:lnTo>
                  <a:lnTo>
                    <a:pt x="3009" y="991"/>
                  </a:lnTo>
                  <a:lnTo>
                    <a:pt x="3082" y="1174"/>
                  </a:lnTo>
                  <a:lnTo>
                    <a:pt x="3156" y="1285"/>
                  </a:lnTo>
                  <a:lnTo>
                    <a:pt x="3266" y="1358"/>
                  </a:lnTo>
                  <a:lnTo>
                    <a:pt x="3412" y="1431"/>
                  </a:lnTo>
                  <a:lnTo>
                    <a:pt x="3559" y="1468"/>
                  </a:lnTo>
                  <a:lnTo>
                    <a:pt x="3706" y="1468"/>
                  </a:lnTo>
                  <a:lnTo>
                    <a:pt x="3853" y="1431"/>
                  </a:lnTo>
                  <a:lnTo>
                    <a:pt x="3999" y="1395"/>
                  </a:lnTo>
                  <a:lnTo>
                    <a:pt x="4073" y="1395"/>
                  </a:lnTo>
                  <a:lnTo>
                    <a:pt x="3963" y="1468"/>
                  </a:lnTo>
                  <a:lnTo>
                    <a:pt x="3926" y="1578"/>
                  </a:lnTo>
                  <a:lnTo>
                    <a:pt x="3889" y="2055"/>
                  </a:lnTo>
                  <a:lnTo>
                    <a:pt x="3889" y="2532"/>
                  </a:lnTo>
                  <a:lnTo>
                    <a:pt x="3926" y="3449"/>
                  </a:lnTo>
                  <a:lnTo>
                    <a:pt x="3926" y="5099"/>
                  </a:lnTo>
                  <a:lnTo>
                    <a:pt x="3926" y="5283"/>
                  </a:lnTo>
                  <a:lnTo>
                    <a:pt x="3963" y="5466"/>
                  </a:lnTo>
                  <a:lnTo>
                    <a:pt x="3963" y="5503"/>
                  </a:lnTo>
                  <a:lnTo>
                    <a:pt x="3742" y="5613"/>
                  </a:lnTo>
                  <a:lnTo>
                    <a:pt x="3559" y="5723"/>
                  </a:lnTo>
                  <a:lnTo>
                    <a:pt x="3229" y="6016"/>
                  </a:lnTo>
                  <a:lnTo>
                    <a:pt x="2899" y="6347"/>
                  </a:lnTo>
                  <a:lnTo>
                    <a:pt x="2605" y="6677"/>
                  </a:lnTo>
                  <a:lnTo>
                    <a:pt x="2239" y="7080"/>
                  </a:lnTo>
                  <a:lnTo>
                    <a:pt x="1908" y="7484"/>
                  </a:lnTo>
                  <a:lnTo>
                    <a:pt x="1285" y="8364"/>
                  </a:lnTo>
                  <a:lnTo>
                    <a:pt x="698" y="9244"/>
                  </a:lnTo>
                  <a:lnTo>
                    <a:pt x="148" y="10125"/>
                  </a:lnTo>
                  <a:lnTo>
                    <a:pt x="38" y="10308"/>
                  </a:lnTo>
                  <a:lnTo>
                    <a:pt x="1" y="10492"/>
                  </a:lnTo>
                  <a:lnTo>
                    <a:pt x="38" y="10675"/>
                  </a:lnTo>
                  <a:lnTo>
                    <a:pt x="111" y="10858"/>
                  </a:lnTo>
                  <a:lnTo>
                    <a:pt x="221" y="11005"/>
                  </a:lnTo>
                  <a:lnTo>
                    <a:pt x="368" y="11115"/>
                  </a:lnTo>
                  <a:lnTo>
                    <a:pt x="551" y="11225"/>
                  </a:lnTo>
                  <a:lnTo>
                    <a:pt x="771" y="11262"/>
                  </a:lnTo>
                  <a:lnTo>
                    <a:pt x="1321" y="11299"/>
                  </a:lnTo>
                  <a:lnTo>
                    <a:pt x="1872" y="11262"/>
                  </a:lnTo>
                  <a:lnTo>
                    <a:pt x="3009" y="11189"/>
                  </a:lnTo>
                  <a:lnTo>
                    <a:pt x="5503" y="11115"/>
                  </a:lnTo>
                  <a:lnTo>
                    <a:pt x="7447" y="11042"/>
                  </a:lnTo>
                  <a:lnTo>
                    <a:pt x="8401" y="11005"/>
                  </a:lnTo>
                  <a:lnTo>
                    <a:pt x="9355" y="11042"/>
                  </a:lnTo>
                  <a:lnTo>
                    <a:pt x="9391" y="11152"/>
                  </a:lnTo>
                  <a:lnTo>
                    <a:pt x="9465" y="11225"/>
                  </a:lnTo>
                  <a:lnTo>
                    <a:pt x="9612" y="11299"/>
                  </a:lnTo>
                  <a:lnTo>
                    <a:pt x="9795" y="11335"/>
                  </a:lnTo>
                  <a:lnTo>
                    <a:pt x="9978" y="11335"/>
                  </a:lnTo>
                  <a:lnTo>
                    <a:pt x="10125" y="11299"/>
                  </a:lnTo>
                  <a:lnTo>
                    <a:pt x="10272" y="11299"/>
                  </a:lnTo>
                  <a:lnTo>
                    <a:pt x="10382" y="11262"/>
                  </a:lnTo>
                  <a:lnTo>
                    <a:pt x="10455" y="11189"/>
                  </a:lnTo>
                  <a:lnTo>
                    <a:pt x="10565" y="11115"/>
                  </a:lnTo>
                  <a:lnTo>
                    <a:pt x="10785" y="10968"/>
                  </a:lnTo>
                  <a:lnTo>
                    <a:pt x="10969" y="10785"/>
                  </a:lnTo>
                  <a:lnTo>
                    <a:pt x="11152" y="10602"/>
                  </a:lnTo>
                  <a:lnTo>
                    <a:pt x="11299" y="10455"/>
                  </a:lnTo>
                  <a:lnTo>
                    <a:pt x="11336" y="10308"/>
                  </a:lnTo>
                  <a:lnTo>
                    <a:pt x="11372" y="10198"/>
                  </a:lnTo>
                  <a:lnTo>
                    <a:pt x="11409" y="10051"/>
                  </a:lnTo>
                  <a:lnTo>
                    <a:pt x="11372" y="9941"/>
                  </a:lnTo>
                  <a:lnTo>
                    <a:pt x="11299" y="9685"/>
                  </a:lnTo>
                  <a:lnTo>
                    <a:pt x="11189" y="9464"/>
                  </a:lnTo>
                  <a:lnTo>
                    <a:pt x="10859" y="8914"/>
                  </a:lnTo>
                  <a:lnTo>
                    <a:pt x="10492" y="8364"/>
                  </a:lnTo>
                  <a:lnTo>
                    <a:pt x="10125" y="7887"/>
                  </a:lnTo>
                  <a:lnTo>
                    <a:pt x="9722" y="7410"/>
                  </a:lnTo>
                  <a:lnTo>
                    <a:pt x="9318" y="6933"/>
                  </a:lnTo>
                  <a:lnTo>
                    <a:pt x="8878" y="6493"/>
                  </a:lnTo>
                  <a:lnTo>
                    <a:pt x="8474" y="6126"/>
                  </a:lnTo>
                  <a:lnTo>
                    <a:pt x="8071" y="5760"/>
                  </a:lnTo>
                  <a:lnTo>
                    <a:pt x="7851" y="5576"/>
                  </a:lnTo>
                  <a:lnTo>
                    <a:pt x="7594" y="5430"/>
                  </a:lnTo>
                  <a:lnTo>
                    <a:pt x="7374" y="5319"/>
                  </a:lnTo>
                  <a:lnTo>
                    <a:pt x="7117" y="5209"/>
                  </a:lnTo>
                  <a:lnTo>
                    <a:pt x="7117" y="5173"/>
                  </a:lnTo>
                  <a:lnTo>
                    <a:pt x="7191" y="4953"/>
                  </a:lnTo>
                  <a:lnTo>
                    <a:pt x="7227" y="4696"/>
                  </a:lnTo>
                  <a:lnTo>
                    <a:pt x="7227" y="4182"/>
                  </a:lnTo>
                  <a:lnTo>
                    <a:pt x="7227" y="3669"/>
                  </a:lnTo>
                  <a:lnTo>
                    <a:pt x="7191" y="3192"/>
                  </a:lnTo>
                  <a:lnTo>
                    <a:pt x="7154" y="2825"/>
                  </a:lnTo>
                  <a:lnTo>
                    <a:pt x="7117" y="2385"/>
                  </a:lnTo>
                  <a:lnTo>
                    <a:pt x="7044" y="2165"/>
                  </a:lnTo>
                  <a:lnTo>
                    <a:pt x="7007" y="1945"/>
                  </a:lnTo>
                  <a:lnTo>
                    <a:pt x="6934" y="1761"/>
                  </a:lnTo>
                  <a:lnTo>
                    <a:pt x="6824" y="1615"/>
                  </a:lnTo>
                  <a:lnTo>
                    <a:pt x="7191" y="1651"/>
                  </a:lnTo>
                  <a:lnTo>
                    <a:pt x="7521" y="1651"/>
                  </a:lnTo>
                  <a:lnTo>
                    <a:pt x="7851" y="1541"/>
                  </a:lnTo>
                  <a:lnTo>
                    <a:pt x="7998" y="1468"/>
                  </a:lnTo>
                  <a:lnTo>
                    <a:pt x="8144" y="1358"/>
                  </a:lnTo>
                  <a:lnTo>
                    <a:pt x="8254" y="1248"/>
                  </a:lnTo>
                  <a:lnTo>
                    <a:pt x="8254" y="1174"/>
                  </a:lnTo>
                  <a:lnTo>
                    <a:pt x="8254" y="1101"/>
                  </a:lnTo>
                  <a:lnTo>
                    <a:pt x="8144" y="624"/>
                  </a:lnTo>
                  <a:lnTo>
                    <a:pt x="8071" y="404"/>
                  </a:lnTo>
                  <a:lnTo>
                    <a:pt x="7998" y="294"/>
                  </a:lnTo>
                  <a:lnTo>
                    <a:pt x="7924" y="221"/>
                  </a:lnTo>
                  <a:lnTo>
                    <a:pt x="7851" y="147"/>
                  </a:lnTo>
                  <a:lnTo>
                    <a:pt x="7777" y="147"/>
                  </a:lnTo>
                  <a:lnTo>
                    <a:pt x="7631" y="111"/>
                  </a:lnTo>
                  <a:lnTo>
                    <a:pt x="6824" y="74"/>
                  </a:lnTo>
                  <a:lnTo>
                    <a:pt x="4036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" name="Google Shape;384;p7"/>
            <p:cNvSpPr/>
            <p:nvPr/>
          </p:nvSpPr>
          <p:spPr>
            <a:xfrm>
              <a:off x="6849975" y="3631900"/>
              <a:ext cx="270550" cy="339350"/>
            </a:xfrm>
            <a:custGeom>
              <a:avLst/>
              <a:gdLst/>
              <a:ahLst/>
              <a:cxnLst/>
              <a:rect l="l" t="t" r="r" b="b"/>
              <a:pathLst>
                <a:path w="10822" h="13574" extrusionOk="0">
                  <a:moveTo>
                    <a:pt x="10235" y="1358"/>
                  </a:moveTo>
                  <a:lnTo>
                    <a:pt x="10345" y="1652"/>
                  </a:lnTo>
                  <a:lnTo>
                    <a:pt x="10345" y="1982"/>
                  </a:lnTo>
                  <a:lnTo>
                    <a:pt x="10345" y="2312"/>
                  </a:lnTo>
                  <a:lnTo>
                    <a:pt x="10235" y="2605"/>
                  </a:lnTo>
                  <a:lnTo>
                    <a:pt x="10235" y="2569"/>
                  </a:lnTo>
                  <a:lnTo>
                    <a:pt x="10198" y="1945"/>
                  </a:lnTo>
                  <a:lnTo>
                    <a:pt x="10235" y="1358"/>
                  </a:lnTo>
                  <a:close/>
                  <a:moveTo>
                    <a:pt x="9538" y="2092"/>
                  </a:moveTo>
                  <a:lnTo>
                    <a:pt x="9538" y="2422"/>
                  </a:lnTo>
                  <a:lnTo>
                    <a:pt x="9538" y="2789"/>
                  </a:lnTo>
                  <a:lnTo>
                    <a:pt x="9465" y="2202"/>
                  </a:lnTo>
                  <a:lnTo>
                    <a:pt x="9538" y="2092"/>
                  </a:lnTo>
                  <a:close/>
                  <a:moveTo>
                    <a:pt x="9941" y="1285"/>
                  </a:moveTo>
                  <a:lnTo>
                    <a:pt x="9868" y="1835"/>
                  </a:lnTo>
                  <a:lnTo>
                    <a:pt x="9831" y="2129"/>
                  </a:lnTo>
                  <a:lnTo>
                    <a:pt x="9831" y="2459"/>
                  </a:lnTo>
                  <a:lnTo>
                    <a:pt x="9831" y="2642"/>
                  </a:lnTo>
                  <a:lnTo>
                    <a:pt x="9868" y="2789"/>
                  </a:lnTo>
                  <a:lnTo>
                    <a:pt x="9941" y="2936"/>
                  </a:lnTo>
                  <a:lnTo>
                    <a:pt x="10015" y="3046"/>
                  </a:lnTo>
                  <a:lnTo>
                    <a:pt x="10051" y="3046"/>
                  </a:lnTo>
                  <a:lnTo>
                    <a:pt x="9941" y="3229"/>
                  </a:lnTo>
                  <a:lnTo>
                    <a:pt x="9648" y="3632"/>
                  </a:lnTo>
                  <a:lnTo>
                    <a:pt x="9575" y="3046"/>
                  </a:lnTo>
                  <a:lnTo>
                    <a:pt x="9611" y="3119"/>
                  </a:lnTo>
                  <a:lnTo>
                    <a:pt x="9648" y="3156"/>
                  </a:lnTo>
                  <a:lnTo>
                    <a:pt x="9721" y="3192"/>
                  </a:lnTo>
                  <a:lnTo>
                    <a:pt x="9795" y="3156"/>
                  </a:lnTo>
                  <a:lnTo>
                    <a:pt x="9868" y="3156"/>
                  </a:lnTo>
                  <a:lnTo>
                    <a:pt x="9905" y="3082"/>
                  </a:lnTo>
                  <a:lnTo>
                    <a:pt x="9905" y="3046"/>
                  </a:lnTo>
                  <a:lnTo>
                    <a:pt x="9905" y="2972"/>
                  </a:lnTo>
                  <a:lnTo>
                    <a:pt x="9868" y="2936"/>
                  </a:lnTo>
                  <a:lnTo>
                    <a:pt x="9831" y="2899"/>
                  </a:lnTo>
                  <a:lnTo>
                    <a:pt x="9758" y="2899"/>
                  </a:lnTo>
                  <a:lnTo>
                    <a:pt x="9758" y="2642"/>
                  </a:lnTo>
                  <a:lnTo>
                    <a:pt x="9721" y="2092"/>
                  </a:lnTo>
                  <a:lnTo>
                    <a:pt x="9685" y="2018"/>
                  </a:lnTo>
                  <a:lnTo>
                    <a:pt x="9587" y="2018"/>
                  </a:lnTo>
                  <a:lnTo>
                    <a:pt x="9611" y="1982"/>
                  </a:lnTo>
                  <a:lnTo>
                    <a:pt x="9721" y="1762"/>
                  </a:lnTo>
                  <a:lnTo>
                    <a:pt x="9831" y="1542"/>
                  </a:lnTo>
                  <a:lnTo>
                    <a:pt x="9941" y="1285"/>
                  </a:lnTo>
                  <a:close/>
                  <a:moveTo>
                    <a:pt x="9318" y="2385"/>
                  </a:moveTo>
                  <a:lnTo>
                    <a:pt x="9281" y="3119"/>
                  </a:lnTo>
                  <a:lnTo>
                    <a:pt x="9318" y="3889"/>
                  </a:lnTo>
                  <a:lnTo>
                    <a:pt x="9354" y="3963"/>
                  </a:lnTo>
                  <a:lnTo>
                    <a:pt x="9098" y="4183"/>
                  </a:lnTo>
                  <a:lnTo>
                    <a:pt x="9098" y="3963"/>
                  </a:lnTo>
                  <a:lnTo>
                    <a:pt x="9098" y="3743"/>
                  </a:lnTo>
                  <a:lnTo>
                    <a:pt x="9024" y="3302"/>
                  </a:lnTo>
                  <a:lnTo>
                    <a:pt x="8988" y="2715"/>
                  </a:lnTo>
                  <a:lnTo>
                    <a:pt x="9134" y="2569"/>
                  </a:lnTo>
                  <a:lnTo>
                    <a:pt x="9318" y="2385"/>
                  </a:lnTo>
                  <a:close/>
                  <a:moveTo>
                    <a:pt x="8107" y="3596"/>
                  </a:moveTo>
                  <a:lnTo>
                    <a:pt x="7997" y="3889"/>
                  </a:lnTo>
                  <a:lnTo>
                    <a:pt x="7924" y="4219"/>
                  </a:lnTo>
                  <a:lnTo>
                    <a:pt x="7887" y="3779"/>
                  </a:lnTo>
                  <a:lnTo>
                    <a:pt x="8107" y="3596"/>
                  </a:lnTo>
                  <a:close/>
                  <a:moveTo>
                    <a:pt x="8731" y="2972"/>
                  </a:moveTo>
                  <a:lnTo>
                    <a:pt x="8731" y="3302"/>
                  </a:lnTo>
                  <a:lnTo>
                    <a:pt x="8731" y="3816"/>
                  </a:lnTo>
                  <a:lnTo>
                    <a:pt x="8768" y="4109"/>
                  </a:lnTo>
                  <a:lnTo>
                    <a:pt x="8841" y="4366"/>
                  </a:lnTo>
                  <a:lnTo>
                    <a:pt x="8841" y="4403"/>
                  </a:lnTo>
                  <a:lnTo>
                    <a:pt x="8621" y="4586"/>
                  </a:lnTo>
                  <a:lnTo>
                    <a:pt x="8621" y="4586"/>
                  </a:lnTo>
                  <a:lnTo>
                    <a:pt x="8658" y="4219"/>
                  </a:lnTo>
                  <a:lnTo>
                    <a:pt x="8694" y="3816"/>
                  </a:lnTo>
                  <a:lnTo>
                    <a:pt x="8694" y="3449"/>
                  </a:lnTo>
                  <a:lnTo>
                    <a:pt x="8658" y="3082"/>
                  </a:lnTo>
                  <a:lnTo>
                    <a:pt x="8731" y="2972"/>
                  </a:lnTo>
                  <a:close/>
                  <a:moveTo>
                    <a:pt x="8364" y="3339"/>
                  </a:moveTo>
                  <a:lnTo>
                    <a:pt x="8254" y="4733"/>
                  </a:lnTo>
                  <a:lnTo>
                    <a:pt x="8291" y="4806"/>
                  </a:lnTo>
                  <a:lnTo>
                    <a:pt x="8291" y="4843"/>
                  </a:lnTo>
                  <a:lnTo>
                    <a:pt x="8217" y="4916"/>
                  </a:lnTo>
                  <a:lnTo>
                    <a:pt x="8181" y="4880"/>
                  </a:lnTo>
                  <a:lnTo>
                    <a:pt x="8327" y="3522"/>
                  </a:lnTo>
                  <a:lnTo>
                    <a:pt x="8291" y="3486"/>
                  </a:lnTo>
                  <a:lnTo>
                    <a:pt x="8254" y="3449"/>
                  </a:lnTo>
                  <a:lnTo>
                    <a:pt x="8364" y="3339"/>
                  </a:lnTo>
                  <a:close/>
                  <a:moveTo>
                    <a:pt x="7704" y="3963"/>
                  </a:moveTo>
                  <a:lnTo>
                    <a:pt x="7667" y="4329"/>
                  </a:lnTo>
                  <a:lnTo>
                    <a:pt x="7594" y="4696"/>
                  </a:lnTo>
                  <a:lnTo>
                    <a:pt x="7520" y="5026"/>
                  </a:lnTo>
                  <a:lnTo>
                    <a:pt x="7410" y="5393"/>
                  </a:lnTo>
                  <a:lnTo>
                    <a:pt x="7410" y="5467"/>
                  </a:lnTo>
                  <a:lnTo>
                    <a:pt x="7337" y="5430"/>
                  </a:lnTo>
                  <a:lnTo>
                    <a:pt x="7300" y="5430"/>
                  </a:lnTo>
                  <a:lnTo>
                    <a:pt x="7300" y="4990"/>
                  </a:lnTo>
                  <a:lnTo>
                    <a:pt x="7264" y="4696"/>
                  </a:lnTo>
                  <a:lnTo>
                    <a:pt x="7227" y="4366"/>
                  </a:lnTo>
                  <a:lnTo>
                    <a:pt x="7704" y="3963"/>
                  </a:lnTo>
                  <a:close/>
                  <a:moveTo>
                    <a:pt x="7044" y="4513"/>
                  </a:moveTo>
                  <a:lnTo>
                    <a:pt x="6970" y="5026"/>
                  </a:lnTo>
                  <a:lnTo>
                    <a:pt x="6970" y="5320"/>
                  </a:lnTo>
                  <a:lnTo>
                    <a:pt x="6970" y="5540"/>
                  </a:lnTo>
                  <a:lnTo>
                    <a:pt x="7007" y="5650"/>
                  </a:lnTo>
                  <a:lnTo>
                    <a:pt x="7080" y="5760"/>
                  </a:lnTo>
                  <a:lnTo>
                    <a:pt x="6677" y="6053"/>
                  </a:lnTo>
                  <a:lnTo>
                    <a:pt x="6677" y="6053"/>
                  </a:lnTo>
                  <a:lnTo>
                    <a:pt x="6713" y="5797"/>
                  </a:lnTo>
                  <a:lnTo>
                    <a:pt x="6750" y="5540"/>
                  </a:lnTo>
                  <a:lnTo>
                    <a:pt x="6750" y="5173"/>
                  </a:lnTo>
                  <a:lnTo>
                    <a:pt x="6677" y="4843"/>
                  </a:lnTo>
                  <a:lnTo>
                    <a:pt x="7044" y="4513"/>
                  </a:lnTo>
                  <a:close/>
                  <a:moveTo>
                    <a:pt x="6603" y="4916"/>
                  </a:moveTo>
                  <a:lnTo>
                    <a:pt x="6567" y="5173"/>
                  </a:lnTo>
                  <a:lnTo>
                    <a:pt x="6530" y="5430"/>
                  </a:lnTo>
                  <a:lnTo>
                    <a:pt x="6457" y="5613"/>
                  </a:lnTo>
                  <a:lnTo>
                    <a:pt x="6383" y="5760"/>
                  </a:lnTo>
                  <a:lnTo>
                    <a:pt x="6310" y="5943"/>
                  </a:lnTo>
                  <a:lnTo>
                    <a:pt x="6310" y="6127"/>
                  </a:lnTo>
                  <a:lnTo>
                    <a:pt x="6310" y="6200"/>
                  </a:lnTo>
                  <a:lnTo>
                    <a:pt x="6383" y="6237"/>
                  </a:lnTo>
                  <a:lnTo>
                    <a:pt x="5980" y="6494"/>
                  </a:lnTo>
                  <a:lnTo>
                    <a:pt x="6053" y="6090"/>
                  </a:lnTo>
                  <a:lnTo>
                    <a:pt x="6053" y="5760"/>
                  </a:lnTo>
                  <a:lnTo>
                    <a:pt x="6016" y="5393"/>
                  </a:lnTo>
                  <a:lnTo>
                    <a:pt x="6603" y="4916"/>
                  </a:lnTo>
                  <a:close/>
                  <a:moveTo>
                    <a:pt x="5870" y="5540"/>
                  </a:moveTo>
                  <a:lnTo>
                    <a:pt x="5796" y="5943"/>
                  </a:lnTo>
                  <a:lnTo>
                    <a:pt x="5686" y="6347"/>
                  </a:lnTo>
                  <a:lnTo>
                    <a:pt x="5613" y="6567"/>
                  </a:lnTo>
                  <a:lnTo>
                    <a:pt x="5613" y="6677"/>
                  </a:lnTo>
                  <a:lnTo>
                    <a:pt x="5613" y="6750"/>
                  </a:lnTo>
                  <a:lnTo>
                    <a:pt x="5173" y="7081"/>
                  </a:lnTo>
                  <a:lnTo>
                    <a:pt x="5393" y="5943"/>
                  </a:lnTo>
                  <a:lnTo>
                    <a:pt x="5870" y="5540"/>
                  </a:lnTo>
                  <a:close/>
                  <a:moveTo>
                    <a:pt x="9134" y="478"/>
                  </a:moveTo>
                  <a:lnTo>
                    <a:pt x="9428" y="588"/>
                  </a:lnTo>
                  <a:lnTo>
                    <a:pt x="9318" y="735"/>
                  </a:lnTo>
                  <a:lnTo>
                    <a:pt x="9318" y="845"/>
                  </a:lnTo>
                  <a:lnTo>
                    <a:pt x="9354" y="918"/>
                  </a:lnTo>
                  <a:lnTo>
                    <a:pt x="9428" y="955"/>
                  </a:lnTo>
                  <a:lnTo>
                    <a:pt x="9538" y="955"/>
                  </a:lnTo>
                  <a:lnTo>
                    <a:pt x="9538" y="1101"/>
                  </a:lnTo>
                  <a:lnTo>
                    <a:pt x="9465" y="1285"/>
                  </a:lnTo>
                  <a:lnTo>
                    <a:pt x="9318" y="1615"/>
                  </a:lnTo>
                  <a:lnTo>
                    <a:pt x="9134" y="1908"/>
                  </a:lnTo>
                  <a:lnTo>
                    <a:pt x="8914" y="2202"/>
                  </a:lnTo>
                  <a:lnTo>
                    <a:pt x="8841" y="2165"/>
                  </a:lnTo>
                  <a:lnTo>
                    <a:pt x="8804" y="2202"/>
                  </a:lnTo>
                  <a:lnTo>
                    <a:pt x="8768" y="2202"/>
                  </a:lnTo>
                  <a:lnTo>
                    <a:pt x="8731" y="2275"/>
                  </a:lnTo>
                  <a:lnTo>
                    <a:pt x="8731" y="2349"/>
                  </a:lnTo>
                  <a:lnTo>
                    <a:pt x="8364" y="2715"/>
                  </a:lnTo>
                  <a:lnTo>
                    <a:pt x="7740" y="3339"/>
                  </a:lnTo>
                  <a:lnTo>
                    <a:pt x="7667" y="3339"/>
                  </a:lnTo>
                  <a:lnTo>
                    <a:pt x="7667" y="3412"/>
                  </a:lnTo>
                  <a:lnTo>
                    <a:pt x="6493" y="4439"/>
                  </a:lnTo>
                  <a:lnTo>
                    <a:pt x="5650" y="5173"/>
                  </a:lnTo>
                  <a:lnTo>
                    <a:pt x="4806" y="5870"/>
                  </a:lnTo>
                  <a:lnTo>
                    <a:pt x="4769" y="5870"/>
                  </a:lnTo>
                  <a:lnTo>
                    <a:pt x="4733" y="5907"/>
                  </a:lnTo>
                  <a:lnTo>
                    <a:pt x="4623" y="6017"/>
                  </a:lnTo>
                  <a:lnTo>
                    <a:pt x="3889" y="6567"/>
                  </a:lnTo>
                  <a:lnTo>
                    <a:pt x="3852" y="6567"/>
                  </a:lnTo>
                  <a:lnTo>
                    <a:pt x="3816" y="6604"/>
                  </a:lnTo>
                  <a:lnTo>
                    <a:pt x="3632" y="6714"/>
                  </a:lnTo>
                  <a:lnTo>
                    <a:pt x="3339" y="6897"/>
                  </a:lnTo>
                  <a:lnTo>
                    <a:pt x="3155" y="7007"/>
                  </a:lnTo>
                  <a:lnTo>
                    <a:pt x="3045" y="7154"/>
                  </a:lnTo>
                  <a:lnTo>
                    <a:pt x="2972" y="7117"/>
                  </a:lnTo>
                  <a:lnTo>
                    <a:pt x="2605" y="6824"/>
                  </a:lnTo>
                  <a:lnTo>
                    <a:pt x="2312" y="6457"/>
                  </a:lnTo>
                  <a:lnTo>
                    <a:pt x="2128" y="6274"/>
                  </a:lnTo>
                  <a:lnTo>
                    <a:pt x="1945" y="6090"/>
                  </a:lnTo>
                  <a:lnTo>
                    <a:pt x="2202" y="5943"/>
                  </a:lnTo>
                  <a:lnTo>
                    <a:pt x="2458" y="5723"/>
                  </a:lnTo>
                  <a:lnTo>
                    <a:pt x="2605" y="5943"/>
                  </a:lnTo>
                  <a:lnTo>
                    <a:pt x="2825" y="6127"/>
                  </a:lnTo>
                  <a:lnTo>
                    <a:pt x="2935" y="6200"/>
                  </a:lnTo>
                  <a:lnTo>
                    <a:pt x="3082" y="6237"/>
                  </a:lnTo>
                  <a:lnTo>
                    <a:pt x="3229" y="6237"/>
                  </a:lnTo>
                  <a:lnTo>
                    <a:pt x="3339" y="6127"/>
                  </a:lnTo>
                  <a:lnTo>
                    <a:pt x="3375" y="6090"/>
                  </a:lnTo>
                  <a:lnTo>
                    <a:pt x="3412" y="6017"/>
                  </a:lnTo>
                  <a:lnTo>
                    <a:pt x="3375" y="5870"/>
                  </a:lnTo>
                  <a:lnTo>
                    <a:pt x="3339" y="5797"/>
                  </a:lnTo>
                  <a:lnTo>
                    <a:pt x="3265" y="5760"/>
                  </a:lnTo>
                  <a:lnTo>
                    <a:pt x="3119" y="5760"/>
                  </a:lnTo>
                  <a:lnTo>
                    <a:pt x="3082" y="5797"/>
                  </a:lnTo>
                  <a:lnTo>
                    <a:pt x="3082" y="5760"/>
                  </a:lnTo>
                  <a:lnTo>
                    <a:pt x="2935" y="5650"/>
                  </a:lnTo>
                  <a:lnTo>
                    <a:pt x="2752" y="5503"/>
                  </a:lnTo>
                  <a:lnTo>
                    <a:pt x="2825" y="5430"/>
                  </a:lnTo>
                  <a:lnTo>
                    <a:pt x="3302" y="4990"/>
                  </a:lnTo>
                  <a:lnTo>
                    <a:pt x="3375" y="5173"/>
                  </a:lnTo>
                  <a:lnTo>
                    <a:pt x="3449" y="5283"/>
                  </a:lnTo>
                  <a:lnTo>
                    <a:pt x="3559" y="5393"/>
                  </a:lnTo>
                  <a:lnTo>
                    <a:pt x="3669" y="5503"/>
                  </a:lnTo>
                  <a:lnTo>
                    <a:pt x="3816" y="5540"/>
                  </a:lnTo>
                  <a:lnTo>
                    <a:pt x="3926" y="5540"/>
                  </a:lnTo>
                  <a:lnTo>
                    <a:pt x="3999" y="5467"/>
                  </a:lnTo>
                  <a:lnTo>
                    <a:pt x="4036" y="5393"/>
                  </a:lnTo>
                  <a:lnTo>
                    <a:pt x="4036" y="5283"/>
                  </a:lnTo>
                  <a:lnTo>
                    <a:pt x="3889" y="5136"/>
                  </a:lnTo>
                  <a:lnTo>
                    <a:pt x="3742" y="4990"/>
                  </a:lnTo>
                  <a:lnTo>
                    <a:pt x="3632" y="4843"/>
                  </a:lnTo>
                  <a:lnTo>
                    <a:pt x="3595" y="4770"/>
                  </a:lnTo>
                  <a:lnTo>
                    <a:pt x="3595" y="4733"/>
                  </a:lnTo>
                  <a:lnTo>
                    <a:pt x="3926" y="4439"/>
                  </a:lnTo>
                  <a:lnTo>
                    <a:pt x="4146" y="4256"/>
                  </a:lnTo>
                  <a:lnTo>
                    <a:pt x="4182" y="4403"/>
                  </a:lnTo>
                  <a:lnTo>
                    <a:pt x="4256" y="4513"/>
                  </a:lnTo>
                  <a:lnTo>
                    <a:pt x="4329" y="4623"/>
                  </a:lnTo>
                  <a:lnTo>
                    <a:pt x="4439" y="4770"/>
                  </a:lnTo>
                  <a:lnTo>
                    <a:pt x="4586" y="4843"/>
                  </a:lnTo>
                  <a:lnTo>
                    <a:pt x="4696" y="4880"/>
                  </a:lnTo>
                  <a:lnTo>
                    <a:pt x="4806" y="4843"/>
                  </a:lnTo>
                  <a:lnTo>
                    <a:pt x="4843" y="4770"/>
                  </a:lnTo>
                  <a:lnTo>
                    <a:pt x="4879" y="4733"/>
                  </a:lnTo>
                  <a:lnTo>
                    <a:pt x="4879" y="4623"/>
                  </a:lnTo>
                  <a:lnTo>
                    <a:pt x="4843" y="4549"/>
                  </a:lnTo>
                  <a:lnTo>
                    <a:pt x="4769" y="4476"/>
                  </a:lnTo>
                  <a:lnTo>
                    <a:pt x="4623" y="4329"/>
                  </a:lnTo>
                  <a:lnTo>
                    <a:pt x="4513" y="4219"/>
                  </a:lnTo>
                  <a:lnTo>
                    <a:pt x="4476" y="4073"/>
                  </a:lnTo>
                  <a:lnTo>
                    <a:pt x="4476" y="3999"/>
                  </a:lnTo>
                  <a:lnTo>
                    <a:pt x="4989" y="3522"/>
                  </a:lnTo>
                  <a:lnTo>
                    <a:pt x="5063" y="3632"/>
                  </a:lnTo>
                  <a:lnTo>
                    <a:pt x="5173" y="3853"/>
                  </a:lnTo>
                  <a:lnTo>
                    <a:pt x="5356" y="4036"/>
                  </a:lnTo>
                  <a:lnTo>
                    <a:pt x="5430" y="4073"/>
                  </a:lnTo>
                  <a:lnTo>
                    <a:pt x="5503" y="4109"/>
                  </a:lnTo>
                  <a:lnTo>
                    <a:pt x="5576" y="4073"/>
                  </a:lnTo>
                  <a:lnTo>
                    <a:pt x="5650" y="4036"/>
                  </a:lnTo>
                  <a:lnTo>
                    <a:pt x="5686" y="3963"/>
                  </a:lnTo>
                  <a:lnTo>
                    <a:pt x="5686" y="3926"/>
                  </a:lnTo>
                  <a:lnTo>
                    <a:pt x="5686" y="3853"/>
                  </a:lnTo>
                  <a:lnTo>
                    <a:pt x="5650" y="3779"/>
                  </a:lnTo>
                  <a:lnTo>
                    <a:pt x="5246" y="3302"/>
                  </a:lnTo>
                  <a:lnTo>
                    <a:pt x="5980" y="2642"/>
                  </a:lnTo>
                  <a:lnTo>
                    <a:pt x="6016" y="2715"/>
                  </a:lnTo>
                  <a:lnTo>
                    <a:pt x="6163" y="3082"/>
                  </a:lnTo>
                  <a:lnTo>
                    <a:pt x="6200" y="3156"/>
                  </a:lnTo>
                  <a:lnTo>
                    <a:pt x="6237" y="3192"/>
                  </a:lnTo>
                  <a:lnTo>
                    <a:pt x="6383" y="3192"/>
                  </a:lnTo>
                  <a:lnTo>
                    <a:pt x="6457" y="3156"/>
                  </a:lnTo>
                  <a:lnTo>
                    <a:pt x="6493" y="3082"/>
                  </a:lnTo>
                  <a:lnTo>
                    <a:pt x="6530" y="3009"/>
                  </a:lnTo>
                  <a:lnTo>
                    <a:pt x="6493" y="2936"/>
                  </a:lnTo>
                  <a:lnTo>
                    <a:pt x="6383" y="2605"/>
                  </a:lnTo>
                  <a:lnTo>
                    <a:pt x="6273" y="2422"/>
                  </a:lnTo>
                  <a:lnTo>
                    <a:pt x="7007" y="1725"/>
                  </a:lnTo>
                  <a:lnTo>
                    <a:pt x="7044" y="1945"/>
                  </a:lnTo>
                  <a:lnTo>
                    <a:pt x="7080" y="2129"/>
                  </a:lnTo>
                  <a:lnTo>
                    <a:pt x="7154" y="2349"/>
                  </a:lnTo>
                  <a:lnTo>
                    <a:pt x="7227" y="2532"/>
                  </a:lnTo>
                  <a:lnTo>
                    <a:pt x="7300" y="2605"/>
                  </a:lnTo>
                  <a:lnTo>
                    <a:pt x="7410" y="2642"/>
                  </a:lnTo>
                  <a:lnTo>
                    <a:pt x="7557" y="2569"/>
                  </a:lnTo>
                  <a:lnTo>
                    <a:pt x="7630" y="2495"/>
                  </a:lnTo>
                  <a:lnTo>
                    <a:pt x="7667" y="2385"/>
                  </a:lnTo>
                  <a:lnTo>
                    <a:pt x="7667" y="2312"/>
                  </a:lnTo>
                  <a:lnTo>
                    <a:pt x="7630" y="2239"/>
                  </a:lnTo>
                  <a:lnTo>
                    <a:pt x="7557" y="2165"/>
                  </a:lnTo>
                  <a:lnTo>
                    <a:pt x="7484" y="2165"/>
                  </a:lnTo>
                  <a:lnTo>
                    <a:pt x="7337" y="1835"/>
                  </a:lnTo>
                  <a:lnTo>
                    <a:pt x="7227" y="1542"/>
                  </a:lnTo>
                  <a:lnTo>
                    <a:pt x="7740" y="1101"/>
                  </a:lnTo>
                  <a:lnTo>
                    <a:pt x="8217" y="735"/>
                  </a:lnTo>
                  <a:lnTo>
                    <a:pt x="8364" y="625"/>
                  </a:lnTo>
                  <a:lnTo>
                    <a:pt x="8511" y="551"/>
                  </a:lnTo>
                  <a:lnTo>
                    <a:pt x="8841" y="478"/>
                  </a:lnTo>
                  <a:close/>
                  <a:moveTo>
                    <a:pt x="3485" y="7264"/>
                  </a:moveTo>
                  <a:lnTo>
                    <a:pt x="3449" y="7447"/>
                  </a:lnTo>
                  <a:lnTo>
                    <a:pt x="3302" y="7337"/>
                  </a:lnTo>
                  <a:lnTo>
                    <a:pt x="3485" y="7264"/>
                  </a:lnTo>
                  <a:close/>
                  <a:moveTo>
                    <a:pt x="5099" y="6163"/>
                  </a:moveTo>
                  <a:lnTo>
                    <a:pt x="4733" y="7264"/>
                  </a:lnTo>
                  <a:lnTo>
                    <a:pt x="4733" y="7337"/>
                  </a:lnTo>
                  <a:lnTo>
                    <a:pt x="4586" y="7447"/>
                  </a:lnTo>
                  <a:lnTo>
                    <a:pt x="4586" y="7337"/>
                  </a:lnTo>
                  <a:lnTo>
                    <a:pt x="4586" y="7301"/>
                  </a:lnTo>
                  <a:lnTo>
                    <a:pt x="4623" y="6860"/>
                  </a:lnTo>
                  <a:lnTo>
                    <a:pt x="4733" y="6457"/>
                  </a:lnTo>
                  <a:lnTo>
                    <a:pt x="5026" y="6237"/>
                  </a:lnTo>
                  <a:lnTo>
                    <a:pt x="5099" y="6163"/>
                  </a:lnTo>
                  <a:close/>
                  <a:moveTo>
                    <a:pt x="4292" y="6750"/>
                  </a:moveTo>
                  <a:lnTo>
                    <a:pt x="4219" y="7117"/>
                  </a:lnTo>
                  <a:lnTo>
                    <a:pt x="4219" y="7484"/>
                  </a:lnTo>
                  <a:lnTo>
                    <a:pt x="4219" y="7594"/>
                  </a:lnTo>
                  <a:lnTo>
                    <a:pt x="4292" y="7631"/>
                  </a:lnTo>
                  <a:lnTo>
                    <a:pt x="3889" y="7924"/>
                  </a:lnTo>
                  <a:lnTo>
                    <a:pt x="3816" y="7851"/>
                  </a:lnTo>
                  <a:lnTo>
                    <a:pt x="3889" y="7777"/>
                  </a:lnTo>
                  <a:lnTo>
                    <a:pt x="3926" y="7667"/>
                  </a:lnTo>
                  <a:lnTo>
                    <a:pt x="3926" y="7594"/>
                  </a:lnTo>
                  <a:lnTo>
                    <a:pt x="3889" y="7521"/>
                  </a:lnTo>
                  <a:lnTo>
                    <a:pt x="3852" y="7484"/>
                  </a:lnTo>
                  <a:lnTo>
                    <a:pt x="3816" y="7484"/>
                  </a:lnTo>
                  <a:lnTo>
                    <a:pt x="3889" y="7227"/>
                  </a:lnTo>
                  <a:lnTo>
                    <a:pt x="3926" y="7007"/>
                  </a:lnTo>
                  <a:lnTo>
                    <a:pt x="3926" y="6970"/>
                  </a:lnTo>
                  <a:lnTo>
                    <a:pt x="4292" y="6750"/>
                  </a:lnTo>
                  <a:close/>
                  <a:moveTo>
                    <a:pt x="1101" y="6127"/>
                  </a:moveTo>
                  <a:lnTo>
                    <a:pt x="1358" y="6200"/>
                  </a:lnTo>
                  <a:lnTo>
                    <a:pt x="1578" y="6310"/>
                  </a:lnTo>
                  <a:lnTo>
                    <a:pt x="1761" y="6457"/>
                  </a:lnTo>
                  <a:lnTo>
                    <a:pt x="1945" y="6677"/>
                  </a:lnTo>
                  <a:lnTo>
                    <a:pt x="2312" y="7081"/>
                  </a:lnTo>
                  <a:lnTo>
                    <a:pt x="2715" y="7447"/>
                  </a:lnTo>
                  <a:lnTo>
                    <a:pt x="3155" y="7777"/>
                  </a:lnTo>
                  <a:lnTo>
                    <a:pt x="3339" y="7961"/>
                  </a:lnTo>
                  <a:lnTo>
                    <a:pt x="3522" y="8144"/>
                  </a:lnTo>
                  <a:lnTo>
                    <a:pt x="3522" y="8181"/>
                  </a:lnTo>
                  <a:lnTo>
                    <a:pt x="3485" y="8291"/>
                  </a:lnTo>
                  <a:lnTo>
                    <a:pt x="3485" y="8401"/>
                  </a:lnTo>
                  <a:lnTo>
                    <a:pt x="3559" y="8474"/>
                  </a:lnTo>
                  <a:lnTo>
                    <a:pt x="3669" y="8511"/>
                  </a:lnTo>
                  <a:lnTo>
                    <a:pt x="3669" y="8621"/>
                  </a:lnTo>
                  <a:lnTo>
                    <a:pt x="3669" y="8658"/>
                  </a:lnTo>
                  <a:lnTo>
                    <a:pt x="3595" y="8695"/>
                  </a:lnTo>
                  <a:lnTo>
                    <a:pt x="3229" y="8731"/>
                  </a:lnTo>
                  <a:lnTo>
                    <a:pt x="3009" y="8474"/>
                  </a:lnTo>
                  <a:lnTo>
                    <a:pt x="2825" y="8254"/>
                  </a:lnTo>
                  <a:lnTo>
                    <a:pt x="2165" y="7484"/>
                  </a:lnTo>
                  <a:lnTo>
                    <a:pt x="1615" y="6897"/>
                  </a:lnTo>
                  <a:lnTo>
                    <a:pt x="1321" y="6604"/>
                  </a:lnTo>
                  <a:lnTo>
                    <a:pt x="1174" y="6494"/>
                  </a:lnTo>
                  <a:lnTo>
                    <a:pt x="991" y="6420"/>
                  </a:lnTo>
                  <a:lnTo>
                    <a:pt x="1101" y="6127"/>
                  </a:lnTo>
                  <a:close/>
                  <a:moveTo>
                    <a:pt x="8731" y="1"/>
                  </a:moveTo>
                  <a:lnTo>
                    <a:pt x="8474" y="74"/>
                  </a:lnTo>
                  <a:lnTo>
                    <a:pt x="8217" y="184"/>
                  </a:lnTo>
                  <a:lnTo>
                    <a:pt x="7997" y="331"/>
                  </a:lnTo>
                  <a:lnTo>
                    <a:pt x="7777" y="478"/>
                  </a:lnTo>
                  <a:lnTo>
                    <a:pt x="7154" y="1028"/>
                  </a:lnTo>
                  <a:lnTo>
                    <a:pt x="6530" y="1578"/>
                  </a:lnTo>
                  <a:lnTo>
                    <a:pt x="4036" y="3779"/>
                  </a:lnTo>
                  <a:lnTo>
                    <a:pt x="2825" y="4843"/>
                  </a:lnTo>
                  <a:lnTo>
                    <a:pt x="2312" y="5283"/>
                  </a:lnTo>
                  <a:lnTo>
                    <a:pt x="2092" y="5540"/>
                  </a:lnTo>
                  <a:lnTo>
                    <a:pt x="1871" y="5797"/>
                  </a:lnTo>
                  <a:lnTo>
                    <a:pt x="1761" y="5833"/>
                  </a:lnTo>
                  <a:lnTo>
                    <a:pt x="1725" y="5943"/>
                  </a:lnTo>
                  <a:lnTo>
                    <a:pt x="1541" y="5833"/>
                  </a:lnTo>
                  <a:lnTo>
                    <a:pt x="1358" y="5797"/>
                  </a:lnTo>
                  <a:lnTo>
                    <a:pt x="1174" y="5760"/>
                  </a:lnTo>
                  <a:lnTo>
                    <a:pt x="954" y="5760"/>
                  </a:lnTo>
                  <a:lnTo>
                    <a:pt x="844" y="5797"/>
                  </a:lnTo>
                  <a:lnTo>
                    <a:pt x="771" y="5907"/>
                  </a:lnTo>
                  <a:lnTo>
                    <a:pt x="624" y="6420"/>
                  </a:lnTo>
                  <a:lnTo>
                    <a:pt x="624" y="6494"/>
                  </a:lnTo>
                  <a:lnTo>
                    <a:pt x="661" y="6567"/>
                  </a:lnTo>
                  <a:lnTo>
                    <a:pt x="698" y="6604"/>
                  </a:lnTo>
                  <a:lnTo>
                    <a:pt x="771" y="6640"/>
                  </a:lnTo>
                  <a:lnTo>
                    <a:pt x="918" y="6860"/>
                  </a:lnTo>
                  <a:lnTo>
                    <a:pt x="1101" y="7081"/>
                  </a:lnTo>
                  <a:lnTo>
                    <a:pt x="1505" y="7484"/>
                  </a:lnTo>
                  <a:lnTo>
                    <a:pt x="2385" y="8511"/>
                  </a:lnTo>
                  <a:lnTo>
                    <a:pt x="2715" y="8951"/>
                  </a:lnTo>
                  <a:lnTo>
                    <a:pt x="2935" y="9171"/>
                  </a:lnTo>
                  <a:lnTo>
                    <a:pt x="3155" y="9318"/>
                  </a:lnTo>
                  <a:lnTo>
                    <a:pt x="3302" y="9355"/>
                  </a:lnTo>
                  <a:lnTo>
                    <a:pt x="3412" y="9355"/>
                  </a:lnTo>
                  <a:lnTo>
                    <a:pt x="3522" y="9281"/>
                  </a:lnTo>
                  <a:lnTo>
                    <a:pt x="3595" y="9171"/>
                  </a:lnTo>
                  <a:lnTo>
                    <a:pt x="3816" y="9135"/>
                  </a:lnTo>
                  <a:lnTo>
                    <a:pt x="3962" y="9061"/>
                  </a:lnTo>
                  <a:lnTo>
                    <a:pt x="4072" y="8951"/>
                  </a:lnTo>
                  <a:lnTo>
                    <a:pt x="4146" y="8805"/>
                  </a:lnTo>
                  <a:lnTo>
                    <a:pt x="4146" y="8548"/>
                  </a:lnTo>
                  <a:lnTo>
                    <a:pt x="4109" y="8328"/>
                  </a:lnTo>
                  <a:lnTo>
                    <a:pt x="5320" y="7557"/>
                  </a:lnTo>
                  <a:lnTo>
                    <a:pt x="6530" y="6750"/>
                  </a:lnTo>
                  <a:lnTo>
                    <a:pt x="7667" y="5907"/>
                  </a:lnTo>
                  <a:lnTo>
                    <a:pt x="8804" y="5026"/>
                  </a:lnTo>
                  <a:lnTo>
                    <a:pt x="9281" y="4660"/>
                  </a:lnTo>
                  <a:lnTo>
                    <a:pt x="9721" y="4219"/>
                  </a:lnTo>
                  <a:lnTo>
                    <a:pt x="10125" y="3743"/>
                  </a:lnTo>
                  <a:lnTo>
                    <a:pt x="10308" y="3486"/>
                  </a:lnTo>
                  <a:lnTo>
                    <a:pt x="10455" y="3229"/>
                  </a:lnTo>
                  <a:lnTo>
                    <a:pt x="10602" y="2972"/>
                  </a:lnTo>
                  <a:lnTo>
                    <a:pt x="10712" y="2679"/>
                  </a:lnTo>
                  <a:lnTo>
                    <a:pt x="10785" y="2385"/>
                  </a:lnTo>
                  <a:lnTo>
                    <a:pt x="10822" y="2129"/>
                  </a:lnTo>
                  <a:lnTo>
                    <a:pt x="10822" y="1835"/>
                  </a:lnTo>
                  <a:lnTo>
                    <a:pt x="10785" y="1542"/>
                  </a:lnTo>
                  <a:lnTo>
                    <a:pt x="10675" y="1248"/>
                  </a:lnTo>
                  <a:lnTo>
                    <a:pt x="10528" y="955"/>
                  </a:lnTo>
                  <a:lnTo>
                    <a:pt x="10382" y="735"/>
                  </a:lnTo>
                  <a:lnTo>
                    <a:pt x="10198" y="515"/>
                  </a:lnTo>
                  <a:lnTo>
                    <a:pt x="9978" y="368"/>
                  </a:lnTo>
                  <a:lnTo>
                    <a:pt x="9758" y="221"/>
                  </a:lnTo>
                  <a:lnTo>
                    <a:pt x="9501" y="111"/>
                  </a:lnTo>
                  <a:lnTo>
                    <a:pt x="9281" y="38"/>
                  </a:lnTo>
                  <a:lnTo>
                    <a:pt x="8988" y="1"/>
                  </a:lnTo>
                  <a:close/>
                  <a:moveTo>
                    <a:pt x="1981" y="12399"/>
                  </a:moveTo>
                  <a:lnTo>
                    <a:pt x="1981" y="12509"/>
                  </a:lnTo>
                  <a:lnTo>
                    <a:pt x="1981" y="12656"/>
                  </a:lnTo>
                  <a:lnTo>
                    <a:pt x="1908" y="12913"/>
                  </a:lnTo>
                  <a:lnTo>
                    <a:pt x="1798" y="12913"/>
                  </a:lnTo>
                  <a:lnTo>
                    <a:pt x="1871" y="12656"/>
                  </a:lnTo>
                  <a:lnTo>
                    <a:pt x="1981" y="12399"/>
                  </a:lnTo>
                  <a:close/>
                  <a:moveTo>
                    <a:pt x="1651" y="9391"/>
                  </a:moveTo>
                  <a:lnTo>
                    <a:pt x="1688" y="9575"/>
                  </a:lnTo>
                  <a:lnTo>
                    <a:pt x="1908" y="10198"/>
                  </a:lnTo>
                  <a:lnTo>
                    <a:pt x="2348" y="11372"/>
                  </a:lnTo>
                  <a:lnTo>
                    <a:pt x="2422" y="11739"/>
                  </a:lnTo>
                  <a:lnTo>
                    <a:pt x="2458" y="12106"/>
                  </a:lnTo>
                  <a:lnTo>
                    <a:pt x="2422" y="12436"/>
                  </a:lnTo>
                  <a:lnTo>
                    <a:pt x="2348" y="12619"/>
                  </a:lnTo>
                  <a:lnTo>
                    <a:pt x="2275" y="12766"/>
                  </a:lnTo>
                  <a:lnTo>
                    <a:pt x="2312" y="12583"/>
                  </a:lnTo>
                  <a:lnTo>
                    <a:pt x="2275" y="12436"/>
                  </a:lnTo>
                  <a:lnTo>
                    <a:pt x="2202" y="12326"/>
                  </a:lnTo>
                  <a:lnTo>
                    <a:pt x="2128" y="12216"/>
                  </a:lnTo>
                  <a:lnTo>
                    <a:pt x="2018" y="12179"/>
                  </a:lnTo>
                  <a:lnTo>
                    <a:pt x="1871" y="12179"/>
                  </a:lnTo>
                  <a:lnTo>
                    <a:pt x="1835" y="12253"/>
                  </a:lnTo>
                  <a:lnTo>
                    <a:pt x="1835" y="12326"/>
                  </a:lnTo>
                  <a:lnTo>
                    <a:pt x="1578" y="12656"/>
                  </a:lnTo>
                  <a:lnTo>
                    <a:pt x="1505" y="12840"/>
                  </a:lnTo>
                  <a:lnTo>
                    <a:pt x="1431" y="13023"/>
                  </a:lnTo>
                  <a:lnTo>
                    <a:pt x="1358" y="13023"/>
                  </a:lnTo>
                  <a:lnTo>
                    <a:pt x="1578" y="12509"/>
                  </a:lnTo>
                  <a:lnTo>
                    <a:pt x="1761" y="11996"/>
                  </a:lnTo>
                  <a:lnTo>
                    <a:pt x="1761" y="11959"/>
                  </a:lnTo>
                  <a:lnTo>
                    <a:pt x="1725" y="11922"/>
                  </a:lnTo>
                  <a:lnTo>
                    <a:pt x="1688" y="11922"/>
                  </a:lnTo>
                  <a:lnTo>
                    <a:pt x="1651" y="11959"/>
                  </a:lnTo>
                  <a:lnTo>
                    <a:pt x="1321" y="12399"/>
                  </a:lnTo>
                  <a:lnTo>
                    <a:pt x="1028" y="12913"/>
                  </a:lnTo>
                  <a:lnTo>
                    <a:pt x="881" y="12840"/>
                  </a:lnTo>
                  <a:lnTo>
                    <a:pt x="881" y="12729"/>
                  </a:lnTo>
                  <a:lnTo>
                    <a:pt x="1028" y="12436"/>
                  </a:lnTo>
                  <a:lnTo>
                    <a:pt x="1174" y="12143"/>
                  </a:lnTo>
                  <a:lnTo>
                    <a:pt x="1358" y="11849"/>
                  </a:lnTo>
                  <a:lnTo>
                    <a:pt x="1541" y="11556"/>
                  </a:lnTo>
                  <a:lnTo>
                    <a:pt x="1541" y="11519"/>
                  </a:lnTo>
                  <a:lnTo>
                    <a:pt x="1505" y="11482"/>
                  </a:lnTo>
                  <a:lnTo>
                    <a:pt x="1468" y="11519"/>
                  </a:lnTo>
                  <a:lnTo>
                    <a:pt x="1138" y="11812"/>
                  </a:lnTo>
                  <a:lnTo>
                    <a:pt x="954" y="11996"/>
                  </a:lnTo>
                  <a:lnTo>
                    <a:pt x="808" y="12179"/>
                  </a:lnTo>
                  <a:lnTo>
                    <a:pt x="698" y="12399"/>
                  </a:lnTo>
                  <a:lnTo>
                    <a:pt x="588" y="12619"/>
                  </a:lnTo>
                  <a:lnTo>
                    <a:pt x="551" y="12583"/>
                  </a:lnTo>
                  <a:lnTo>
                    <a:pt x="624" y="12473"/>
                  </a:lnTo>
                  <a:lnTo>
                    <a:pt x="661" y="12363"/>
                  </a:lnTo>
                  <a:lnTo>
                    <a:pt x="1138" y="11629"/>
                  </a:lnTo>
                  <a:lnTo>
                    <a:pt x="1321" y="11262"/>
                  </a:lnTo>
                  <a:lnTo>
                    <a:pt x="1468" y="10859"/>
                  </a:lnTo>
                  <a:lnTo>
                    <a:pt x="1431" y="10822"/>
                  </a:lnTo>
                  <a:lnTo>
                    <a:pt x="1395" y="10822"/>
                  </a:lnTo>
                  <a:lnTo>
                    <a:pt x="1064" y="11189"/>
                  </a:lnTo>
                  <a:lnTo>
                    <a:pt x="734" y="11556"/>
                  </a:lnTo>
                  <a:lnTo>
                    <a:pt x="844" y="11372"/>
                  </a:lnTo>
                  <a:lnTo>
                    <a:pt x="1248" y="10749"/>
                  </a:lnTo>
                  <a:lnTo>
                    <a:pt x="1651" y="10125"/>
                  </a:lnTo>
                  <a:lnTo>
                    <a:pt x="1651" y="10052"/>
                  </a:lnTo>
                  <a:lnTo>
                    <a:pt x="1615" y="9978"/>
                  </a:lnTo>
                  <a:lnTo>
                    <a:pt x="1505" y="9978"/>
                  </a:lnTo>
                  <a:lnTo>
                    <a:pt x="1321" y="10162"/>
                  </a:lnTo>
                  <a:lnTo>
                    <a:pt x="1505" y="9795"/>
                  </a:lnTo>
                  <a:lnTo>
                    <a:pt x="1651" y="9391"/>
                  </a:lnTo>
                  <a:close/>
                  <a:moveTo>
                    <a:pt x="1541" y="8768"/>
                  </a:moveTo>
                  <a:lnTo>
                    <a:pt x="1468" y="8805"/>
                  </a:lnTo>
                  <a:lnTo>
                    <a:pt x="1395" y="8915"/>
                  </a:lnTo>
                  <a:lnTo>
                    <a:pt x="1395" y="9025"/>
                  </a:lnTo>
                  <a:lnTo>
                    <a:pt x="1395" y="9061"/>
                  </a:lnTo>
                  <a:lnTo>
                    <a:pt x="1211" y="9355"/>
                  </a:lnTo>
                  <a:lnTo>
                    <a:pt x="1101" y="9648"/>
                  </a:lnTo>
                  <a:lnTo>
                    <a:pt x="661" y="10602"/>
                  </a:lnTo>
                  <a:lnTo>
                    <a:pt x="294" y="11409"/>
                  </a:lnTo>
                  <a:lnTo>
                    <a:pt x="147" y="11812"/>
                  </a:lnTo>
                  <a:lnTo>
                    <a:pt x="37" y="12253"/>
                  </a:lnTo>
                  <a:lnTo>
                    <a:pt x="1" y="12399"/>
                  </a:lnTo>
                  <a:lnTo>
                    <a:pt x="1" y="12509"/>
                  </a:lnTo>
                  <a:lnTo>
                    <a:pt x="74" y="12729"/>
                  </a:lnTo>
                  <a:lnTo>
                    <a:pt x="221" y="12913"/>
                  </a:lnTo>
                  <a:lnTo>
                    <a:pt x="404" y="13096"/>
                  </a:lnTo>
                  <a:lnTo>
                    <a:pt x="441" y="13170"/>
                  </a:lnTo>
                  <a:lnTo>
                    <a:pt x="514" y="13206"/>
                  </a:lnTo>
                  <a:lnTo>
                    <a:pt x="588" y="13243"/>
                  </a:lnTo>
                  <a:lnTo>
                    <a:pt x="661" y="13243"/>
                  </a:lnTo>
                  <a:lnTo>
                    <a:pt x="734" y="13280"/>
                  </a:lnTo>
                  <a:lnTo>
                    <a:pt x="881" y="13353"/>
                  </a:lnTo>
                  <a:lnTo>
                    <a:pt x="954" y="13426"/>
                  </a:lnTo>
                  <a:lnTo>
                    <a:pt x="1101" y="13426"/>
                  </a:lnTo>
                  <a:lnTo>
                    <a:pt x="1431" y="13536"/>
                  </a:lnTo>
                  <a:lnTo>
                    <a:pt x="1468" y="13573"/>
                  </a:lnTo>
                  <a:lnTo>
                    <a:pt x="1688" y="13573"/>
                  </a:lnTo>
                  <a:lnTo>
                    <a:pt x="1908" y="13536"/>
                  </a:lnTo>
                  <a:lnTo>
                    <a:pt x="2128" y="13463"/>
                  </a:lnTo>
                  <a:lnTo>
                    <a:pt x="2312" y="13390"/>
                  </a:lnTo>
                  <a:lnTo>
                    <a:pt x="2495" y="13280"/>
                  </a:lnTo>
                  <a:lnTo>
                    <a:pt x="2605" y="13133"/>
                  </a:lnTo>
                  <a:lnTo>
                    <a:pt x="2715" y="12986"/>
                  </a:lnTo>
                  <a:lnTo>
                    <a:pt x="2788" y="12840"/>
                  </a:lnTo>
                  <a:lnTo>
                    <a:pt x="2862" y="12693"/>
                  </a:lnTo>
                  <a:lnTo>
                    <a:pt x="2935" y="12326"/>
                  </a:lnTo>
                  <a:lnTo>
                    <a:pt x="2935" y="11959"/>
                  </a:lnTo>
                  <a:lnTo>
                    <a:pt x="2862" y="11592"/>
                  </a:lnTo>
                  <a:lnTo>
                    <a:pt x="2788" y="11226"/>
                  </a:lnTo>
                  <a:lnTo>
                    <a:pt x="2678" y="10895"/>
                  </a:lnTo>
                  <a:lnTo>
                    <a:pt x="2055" y="9061"/>
                  </a:lnTo>
                  <a:lnTo>
                    <a:pt x="1981" y="8951"/>
                  </a:lnTo>
                  <a:lnTo>
                    <a:pt x="1871" y="8878"/>
                  </a:lnTo>
                  <a:lnTo>
                    <a:pt x="1761" y="8805"/>
                  </a:lnTo>
                  <a:lnTo>
                    <a:pt x="1651" y="8768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" name="Google Shape;385;p7"/>
            <p:cNvSpPr/>
            <p:nvPr/>
          </p:nvSpPr>
          <p:spPr>
            <a:xfrm>
              <a:off x="6351100" y="3281600"/>
              <a:ext cx="366850" cy="361350"/>
            </a:xfrm>
            <a:custGeom>
              <a:avLst/>
              <a:gdLst/>
              <a:ahLst/>
              <a:cxnLst/>
              <a:rect l="l" t="t" r="r" b="b"/>
              <a:pathLst>
                <a:path w="14674" h="14454" extrusionOk="0">
                  <a:moveTo>
                    <a:pt x="7887" y="3779"/>
                  </a:moveTo>
                  <a:lnTo>
                    <a:pt x="7961" y="3816"/>
                  </a:lnTo>
                  <a:lnTo>
                    <a:pt x="8071" y="3889"/>
                  </a:lnTo>
                  <a:lnTo>
                    <a:pt x="8218" y="4072"/>
                  </a:lnTo>
                  <a:lnTo>
                    <a:pt x="8291" y="4292"/>
                  </a:lnTo>
                  <a:lnTo>
                    <a:pt x="8364" y="4513"/>
                  </a:lnTo>
                  <a:lnTo>
                    <a:pt x="8401" y="4696"/>
                  </a:lnTo>
                  <a:lnTo>
                    <a:pt x="8401" y="4916"/>
                  </a:lnTo>
                  <a:lnTo>
                    <a:pt x="8401" y="5099"/>
                  </a:lnTo>
                  <a:lnTo>
                    <a:pt x="8291" y="5283"/>
                  </a:lnTo>
                  <a:lnTo>
                    <a:pt x="8144" y="4659"/>
                  </a:lnTo>
                  <a:lnTo>
                    <a:pt x="8034" y="4219"/>
                  </a:lnTo>
                  <a:lnTo>
                    <a:pt x="7961" y="3999"/>
                  </a:lnTo>
                  <a:lnTo>
                    <a:pt x="7887" y="3779"/>
                  </a:lnTo>
                  <a:close/>
                  <a:moveTo>
                    <a:pt x="4329" y="5063"/>
                  </a:moveTo>
                  <a:lnTo>
                    <a:pt x="4476" y="5209"/>
                  </a:lnTo>
                  <a:lnTo>
                    <a:pt x="4586" y="5356"/>
                  </a:lnTo>
                  <a:lnTo>
                    <a:pt x="4696" y="5503"/>
                  </a:lnTo>
                  <a:lnTo>
                    <a:pt x="4769" y="5686"/>
                  </a:lnTo>
                  <a:lnTo>
                    <a:pt x="4769" y="5870"/>
                  </a:lnTo>
                  <a:lnTo>
                    <a:pt x="4769" y="6053"/>
                  </a:lnTo>
                  <a:lnTo>
                    <a:pt x="4659" y="6126"/>
                  </a:lnTo>
                  <a:lnTo>
                    <a:pt x="4549" y="6237"/>
                  </a:lnTo>
                  <a:lnTo>
                    <a:pt x="4439" y="5980"/>
                  </a:lnTo>
                  <a:lnTo>
                    <a:pt x="4329" y="5686"/>
                  </a:lnTo>
                  <a:lnTo>
                    <a:pt x="4293" y="5393"/>
                  </a:lnTo>
                  <a:lnTo>
                    <a:pt x="4293" y="5209"/>
                  </a:lnTo>
                  <a:lnTo>
                    <a:pt x="4293" y="5136"/>
                  </a:lnTo>
                  <a:lnTo>
                    <a:pt x="4329" y="5063"/>
                  </a:lnTo>
                  <a:close/>
                  <a:moveTo>
                    <a:pt x="6604" y="7594"/>
                  </a:moveTo>
                  <a:lnTo>
                    <a:pt x="6714" y="7667"/>
                  </a:lnTo>
                  <a:lnTo>
                    <a:pt x="6787" y="7814"/>
                  </a:lnTo>
                  <a:lnTo>
                    <a:pt x="6934" y="8071"/>
                  </a:lnTo>
                  <a:lnTo>
                    <a:pt x="7337" y="8694"/>
                  </a:lnTo>
                  <a:lnTo>
                    <a:pt x="7117" y="8878"/>
                  </a:lnTo>
                  <a:lnTo>
                    <a:pt x="7080" y="8768"/>
                  </a:lnTo>
                  <a:lnTo>
                    <a:pt x="6860" y="8474"/>
                  </a:lnTo>
                  <a:lnTo>
                    <a:pt x="6677" y="8144"/>
                  </a:lnTo>
                  <a:lnTo>
                    <a:pt x="6567" y="7887"/>
                  </a:lnTo>
                  <a:lnTo>
                    <a:pt x="6420" y="7667"/>
                  </a:lnTo>
                  <a:lnTo>
                    <a:pt x="6604" y="7594"/>
                  </a:lnTo>
                  <a:close/>
                  <a:moveTo>
                    <a:pt x="5283" y="8107"/>
                  </a:moveTo>
                  <a:lnTo>
                    <a:pt x="5356" y="8144"/>
                  </a:lnTo>
                  <a:lnTo>
                    <a:pt x="5833" y="9428"/>
                  </a:lnTo>
                  <a:lnTo>
                    <a:pt x="5650" y="9501"/>
                  </a:lnTo>
                  <a:lnTo>
                    <a:pt x="5686" y="9318"/>
                  </a:lnTo>
                  <a:lnTo>
                    <a:pt x="5650" y="9208"/>
                  </a:lnTo>
                  <a:lnTo>
                    <a:pt x="5613" y="9061"/>
                  </a:lnTo>
                  <a:lnTo>
                    <a:pt x="5503" y="8768"/>
                  </a:lnTo>
                  <a:lnTo>
                    <a:pt x="5246" y="8107"/>
                  </a:lnTo>
                  <a:close/>
                  <a:moveTo>
                    <a:pt x="7337" y="9905"/>
                  </a:moveTo>
                  <a:lnTo>
                    <a:pt x="7337" y="10235"/>
                  </a:lnTo>
                  <a:lnTo>
                    <a:pt x="7190" y="9978"/>
                  </a:lnTo>
                  <a:lnTo>
                    <a:pt x="7337" y="9905"/>
                  </a:lnTo>
                  <a:close/>
                  <a:moveTo>
                    <a:pt x="9721" y="9061"/>
                  </a:moveTo>
                  <a:lnTo>
                    <a:pt x="9832" y="9281"/>
                  </a:lnTo>
                  <a:lnTo>
                    <a:pt x="9942" y="9501"/>
                  </a:lnTo>
                  <a:lnTo>
                    <a:pt x="10052" y="9685"/>
                  </a:lnTo>
                  <a:lnTo>
                    <a:pt x="10162" y="9868"/>
                  </a:lnTo>
                  <a:lnTo>
                    <a:pt x="10198" y="10015"/>
                  </a:lnTo>
                  <a:lnTo>
                    <a:pt x="10198" y="10161"/>
                  </a:lnTo>
                  <a:lnTo>
                    <a:pt x="10198" y="10308"/>
                  </a:lnTo>
                  <a:lnTo>
                    <a:pt x="10125" y="10455"/>
                  </a:lnTo>
                  <a:lnTo>
                    <a:pt x="10052" y="10345"/>
                  </a:lnTo>
                  <a:lnTo>
                    <a:pt x="9978" y="10308"/>
                  </a:lnTo>
                  <a:lnTo>
                    <a:pt x="9758" y="9758"/>
                  </a:lnTo>
                  <a:lnTo>
                    <a:pt x="9685" y="9464"/>
                  </a:lnTo>
                  <a:lnTo>
                    <a:pt x="9575" y="9171"/>
                  </a:lnTo>
                  <a:lnTo>
                    <a:pt x="9648" y="9134"/>
                  </a:lnTo>
                  <a:lnTo>
                    <a:pt x="9721" y="9061"/>
                  </a:lnTo>
                  <a:close/>
                  <a:moveTo>
                    <a:pt x="7667" y="9758"/>
                  </a:moveTo>
                  <a:lnTo>
                    <a:pt x="7777" y="9795"/>
                  </a:lnTo>
                  <a:lnTo>
                    <a:pt x="7924" y="9868"/>
                  </a:lnTo>
                  <a:lnTo>
                    <a:pt x="8071" y="10015"/>
                  </a:lnTo>
                  <a:lnTo>
                    <a:pt x="8181" y="10235"/>
                  </a:lnTo>
                  <a:lnTo>
                    <a:pt x="8291" y="10638"/>
                  </a:lnTo>
                  <a:lnTo>
                    <a:pt x="8328" y="10822"/>
                  </a:lnTo>
                  <a:lnTo>
                    <a:pt x="8328" y="10968"/>
                  </a:lnTo>
                  <a:lnTo>
                    <a:pt x="8291" y="11115"/>
                  </a:lnTo>
                  <a:lnTo>
                    <a:pt x="8181" y="11189"/>
                  </a:lnTo>
                  <a:lnTo>
                    <a:pt x="8181" y="11115"/>
                  </a:lnTo>
                  <a:lnTo>
                    <a:pt x="8144" y="11005"/>
                  </a:lnTo>
                  <a:lnTo>
                    <a:pt x="8071" y="10968"/>
                  </a:lnTo>
                  <a:lnTo>
                    <a:pt x="7997" y="10895"/>
                  </a:lnTo>
                  <a:lnTo>
                    <a:pt x="7887" y="10675"/>
                  </a:lnTo>
                  <a:lnTo>
                    <a:pt x="7814" y="10382"/>
                  </a:lnTo>
                  <a:lnTo>
                    <a:pt x="7741" y="9831"/>
                  </a:lnTo>
                  <a:lnTo>
                    <a:pt x="7667" y="9758"/>
                  </a:lnTo>
                  <a:close/>
                  <a:moveTo>
                    <a:pt x="10162" y="1321"/>
                  </a:moveTo>
                  <a:lnTo>
                    <a:pt x="10198" y="1541"/>
                  </a:lnTo>
                  <a:lnTo>
                    <a:pt x="10272" y="1725"/>
                  </a:lnTo>
                  <a:lnTo>
                    <a:pt x="10455" y="2092"/>
                  </a:lnTo>
                  <a:lnTo>
                    <a:pt x="10932" y="3229"/>
                  </a:lnTo>
                  <a:lnTo>
                    <a:pt x="10969" y="3302"/>
                  </a:lnTo>
                  <a:lnTo>
                    <a:pt x="10749" y="3375"/>
                  </a:lnTo>
                  <a:lnTo>
                    <a:pt x="10528" y="3449"/>
                  </a:lnTo>
                  <a:lnTo>
                    <a:pt x="9758" y="3742"/>
                  </a:lnTo>
                  <a:lnTo>
                    <a:pt x="8988" y="4146"/>
                  </a:lnTo>
                  <a:lnTo>
                    <a:pt x="8841" y="4219"/>
                  </a:lnTo>
                  <a:lnTo>
                    <a:pt x="8731" y="4329"/>
                  </a:lnTo>
                  <a:lnTo>
                    <a:pt x="8658" y="4072"/>
                  </a:lnTo>
                  <a:lnTo>
                    <a:pt x="8511" y="3816"/>
                  </a:lnTo>
                  <a:lnTo>
                    <a:pt x="8364" y="3595"/>
                  </a:lnTo>
                  <a:lnTo>
                    <a:pt x="8254" y="3522"/>
                  </a:lnTo>
                  <a:lnTo>
                    <a:pt x="8144" y="3449"/>
                  </a:lnTo>
                  <a:lnTo>
                    <a:pt x="7997" y="3412"/>
                  </a:lnTo>
                  <a:lnTo>
                    <a:pt x="7851" y="3375"/>
                  </a:lnTo>
                  <a:lnTo>
                    <a:pt x="7777" y="3375"/>
                  </a:lnTo>
                  <a:lnTo>
                    <a:pt x="7704" y="3412"/>
                  </a:lnTo>
                  <a:lnTo>
                    <a:pt x="7667" y="3485"/>
                  </a:lnTo>
                  <a:lnTo>
                    <a:pt x="7667" y="3559"/>
                  </a:lnTo>
                  <a:lnTo>
                    <a:pt x="7484" y="3595"/>
                  </a:lnTo>
                  <a:lnTo>
                    <a:pt x="7337" y="3706"/>
                  </a:lnTo>
                  <a:lnTo>
                    <a:pt x="7190" y="3852"/>
                  </a:lnTo>
                  <a:lnTo>
                    <a:pt x="7044" y="3999"/>
                  </a:lnTo>
                  <a:lnTo>
                    <a:pt x="7007" y="4109"/>
                  </a:lnTo>
                  <a:lnTo>
                    <a:pt x="7044" y="4219"/>
                  </a:lnTo>
                  <a:lnTo>
                    <a:pt x="7264" y="4696"/>
                  </a:lnTo>
                  <a:lnTo>
                    <a:pt x="7080" y="4769"/>
                  </a:lnTo>
                  <a:lnTo>
                    <a:pt x="6310" y="5026"/>
                  </a:lnTo>
                  <a:lnTo>
                    <a:pt x="5576" y="5283"/>
                  </a:lnTo>
                  <a:lnTo>
                    <a:pt x="5320" y="5356"/>
                  </a:lnTo>
                  <a:lnTo>
                    <a:pt x="5210" y="5393"/>
                  </a:lnTo>
                  <a:lnTo>
                    <a:pt x="5136" y="5466"/>
                  </a:lnTo>
                  <a:lnTo>
                    <a:pt x="5100" y="5356"/>
                  </a:lnTo>
                  <a:lnTo>
                    <a:pt x="4916" y="5063"/>
                  </a:lnTo>
                  <a:lnTo>
                    <a:pt x="4806" y="4879"/>
                  </a:lnTo>
                  <a:lnTo>
                    <a:pt x="4659" y="4733"/>
                  </a:lnTo>
                  <a:lnTo>
                    <a:pt x="4513" y="4623"/>
                  </a:lnTo>
                  <a:lnTo>
                    <a:pt x="4329" y="4549"/>
                  </a:lnTo>
                  <a:lnTo>
                    <a:pt x="4183" y="4513"/>
                  </a:lnTo>
                  <a:lnTo>
                    <a:pt x="4036" y="4586"/>
                  </a:lnTo>
                  <a:lnTo>
                    <a:pt x="3852" y="4586"/>
                  </a:lnTo>
                  <a:lnTo>
                    <a:pt x="3779" y="4623"/>
                  </a:lnTo>
                  <a:lnTo>
                    <a:pt x="3742" y="4696"/>
                  </a:lnTo>
                  <a:lnTo>
                    <a:pt x="3706" y="4989"/>
                  </a:lnTo>
                  <a:lnTo>
                    <a:pt x="3706" y="5283"/>
                  </a:lnTo>
                  <a:lnTo>
                    <a:pt x="3742" y="5576"/>
                  </a:lnTo>
                  <a:lnTo>
                    <a:pt x="3816" y="5870"/>
                  </a:lnTo>
                  <a:lnTo>
                    <a:pt x="3596" y="5833"/>
                  </a:lnTo>
                  <a:lnTo>
                    <a:pt x="3376" y="5870"/>
                  </a:lnTo>
                  <a:lnTo>
                    <a:pt x="2972" y="6016"/>
                  </a:lnTo>
                  <a:lnTo>
                    <a:pt x="2422" y="6163"/>
                  </a:lnTo>
                  <a:lnTo>
                    <a:pt x="2165" y="6273"/>
                  </a:lnTo>
                  <a:lnTo>
                    <a:pt x="2055" y="6347"/>
                  </a:lnTo>
                  <a:lnTo>
                    <a:pt x="1945" y="6457"/>
                  </a:lnTo>
                  <a:lnTo>
                    <a:pt x="1945" y="6530"/>
                  </a:lnTo>
                  <a:lnTo>
                    <a:pt x="1982" y="6567"/>
                  </a:lnTo>
                  <a:lnTo>
                    <a:pt x="2238" y="6603"/>
                  </a:lnTo>
                  <a:lnTo>
                    <a:pt x="2459" y="6567"/>
                  </a:lnTo>
                  <a:lnTo>
                    <a:pt x="2972" y="6457"/>
                  </a:lnTo>
                  <a:lnTo>
                    <a:pt x="3449" y="6347"/>
                  </a:lnTo>
                  <a:lnTo>
                    <a:pt x="3706" y="6237"/>
                  </a:lnTo>
                  <a:lnTo>
                    <a:pt x="3816" y="6163"/>
                  </a:lnTo>
                  <a:lnTo>
                    <a:pt x="3889" y="6090"/>
                  </a:lnTo>
                  <a:lnTo>
                    <a:pt x="4073" y="6383"/>
                  </a:lnTo>
                  <a:lnTo>
                    <a:pt x="4256" y="6677"/>
                  </a:lnTo>
                  <a:lnTo>
                    <a:pt x="4293" y="6713"/>
                  </a:lnTo>
                  <a:lnTo>
                    <a:pt x="4366" y="6823"/>
                  </a:lnTo>
                  <a:lnTo>
                    <a:pt x="4549" y="6970"/>
                  </a:lnTo>
                  <a:lnTo>
                    <a:pt x="4659" y="7007"/>
                  </a:lnTo>
                  <a:lnTo>
                    <a:pt x="4733" y="7044"/>
                  </a:lnTo>
                  <a:lnTo>
                    <a:pt x="4806" y="7007"/>
                  </a:lnTo>
                  <a:lnTo>
                    <a:pt x="4879" y="6933"/>
                  </a:lnTo>
                  <a:lnTo>
                    <a:pt x="5063" y="6640"/>
                  </a:lnTo>
                  <a:lnTo>
                    <a:pt x="5173" y="6347"/>
                  </a:lnTo>
                  <a:lnTo>
                    <a:pt x="5210" y="6053"/>
                  </a:lnTo>
                  <a:lnTo>
                    <a:pt x="5210" y="5760"/>
                  </a:lnTo>
                  <a:lnTo>
                    <a:pt x="5320" y="5760"/>
                  </a:lnTo>
                  <a:lnTo>
                    <a:pt x="5430" y="5723"/>
                  </a:lnTo>
                  <a:lnTo>
                    <a:pt x="5686" y="5650"/>
                  </a:lnTo>
                  <a:lnTo>
                    <a:pt x="6457" y="5430"/>
                  </a:lnTo>
                  <a:lnTo>
                    <a:pt x="7190" y="5173"/>
                  </a:lnTo>
                  <a:lnTo>
                    <a:pt x="7447" y="5063"/>
                  </a:lnTo>
                  <a:lnTo>
                    <a:pt x="7631" y="5430"/>
                  </a:lnTo>
                  <a:lnTo>
                    <a:pt x="7704" y="5613"/>
                  </a:lnTo>
                  <a:lnTo>
                    <a:pt x="7814" y="5760"/>
                  </a:lnTo>
                  <a:lnTo>
                    <a:pt x="7924" y="5833"/>
                  </a:lnTo>
                  <a:lnTo>
                    <a:pt x="8218" y="5833"/>
                  </a:lnTo>
                  <a:lnTo>
                    <a:pt x="8328" y="5760"/>
                  </a:lnTo>
                  <a:lnTo>
                    <a:pt x="8548" y="5576"/>
                  </a:lnTo>
                  <a:lnTo>
                    <a:pt x="8731" y="5356"/>
                  </a:lnTo>
                  <a:lnTo>
                    <a:pt x="8804" y="5173"/>
                  </a:lnTo>
                  <a:lnTo>
                    <a:pt x="8841" y="4989"/>
                  </a:lnTo>
                  <a:lnTo>
                    <a:pt x="8841" y="4806"/>
                  </a:lnTo>
                  <a:lnTo>
                    <a:pt x="8804" y="4586"/>
                  </a:lnTo>
                  <a:lnTo>
                    <a:pt x="8914" y="4586"/>
                  </a:lnTo>
                  <a:lnTo>
                    <a:pt x="9061" y="4513"/>
                  </a:lnTo>
                  <a:lnTo>
                    <a:pt x="9942" y="4109"/>
                  </a:lnTo>
                  <a:lnTo>
                    <a:pt x="10639" y="3852"/>
                  </a:lnTo>
                  <a:lnTo>
                    <a:pt x="10895" y="3742"/>
                  </a:lnTo>
                  <a:lnTo>
                    <a:pt x="11115" y="3669"/>
                  </a:lnTo>
                  <a:lnTo>
                    <a:pt x="11519" y="4586"/>
                  </a:lnTo>
                  <a:lnTo>
                    <a:pt x="11849" y="5540"/>
                  </a:lnTo>
                  <a:lnTo>
                    <a:pt x="12069" y="6237"/>
                  </a:lnTo>
                  <a:lnTo>
                    <a:pt x="12032" y="6347"/>
                  </a:lnTo>
                  <a:lnTo>
                    <a:pt x="11996" y="6457"/>
                  </a:lnTo>
                  <a:lnTo>
                    <a:pt x="11959" y="6457"/>
                  </a:lnTo>
                  <a:lnTo>
                    <a:pt x="11592" y="6603"/>
                  </a:lnTo>
                  <a:lnTo>
                    <a:pt x="10969" y="6787"/>
                  </a:lnTo>
                  <a:lnTo>
                    <a:pt x="9685" y="7227"/>
                  </a:lnTo>
                  <a:lnTo>
                    <a:pt x="8438" y="7630"/>
                  </a:lnTo>
                  <a:lnTo>
                    <a:pt x="7887" y="7777"/>
                  </a:lnTo>
                  <a:lnTo>
                    <a:pt x="7631" y="7924"/>
                  </a:lnTo>
                  <a:lnTo>
                    <a:pt x="7521" y="7997"/>
                  </a:lnTo>
                  <a:lnTo>
                    <a:pt x="7447" y="8107"/>
                  </a:lnTo>
                  <a:lnTo>
                    <a:pt x="7447" y="8144"/>
                  </a:lnTo>
                  <a:lnTo>
                    <a:pt x="7631" y="8181"/>
                  </a:lnTo>
                  <a:lnTo>
                    <a:pt x="7997" y="8181"/>
                  </a:lnTo>
                  <a:lnTo>
                    <a:pt x="8181" y="8107"/>
                  </a:lnTo>
                  <a:lnTo>
                    <a:pt x="8914" y="7887"/>
                  </a:lnTo>
                  <a:lnTo>
                    <a:pt x="10565" y="7374"/>
                  </a:lnTo>
                  <a:lnTo>
                    <a:pt x="12216" y="6860"/>
                  </a:lnTo>
                  <a:lnTo>
                    <a:pt x="12289" y="6823"/>
                  </a:lnTo>
                  <a:lnTo>
                    <a:pt x="12546" y="7777"/>
                  </a:lnTo>
                  <a:lnTo>
                    <a:pt x="12766" y="8474"/>
                  </a:lnTo>
                  <a:lnTo>
                    <a:pt x="12729" y="8511"/>
                  </a:lnTo>
                  <a:lnTo>
                    <a:pt x="12693" y="8584"/>
                  </a:lnTo>
                  <a:lnTo>
                    <a:pt x="11629" y="8988"/>
                  </a:lnTo>
                  <a:lnTo>
                    <a:pt x="11042" y="9208"/>
                  </a:lnTo>
                  <a:lnTo>
                    <a:pt x="10859" y="9281"/>
                  </a:lnTo>
                  <a:lnTo>
                    <a:pt x="10749" y="9391"/>
                  </a:lnTo>
                  <a:lnTo>
                    <a:pt x="10455" y="9575"/>
                  </a:lnTo>
                  <a:lnTo>
                    <a:pt x="10455" y="9611"/>
                  </a:lnTo>
                  <a:lnTo>
                    <a:pt x="10418" y="9501"/>
                  </a:lnTo>
                  <a:lnTo>
                    <a:pt x="10198" y="9024"/>
                  </a:lnTo>
                  <a:lnTo>
                    <a:pt x="10052" y="8804"/>
                  </a:lnTo>
                  <a:lnTo>
                    <a:pt x="9942" y="8731"/>
                  </a:lnTo>
                  <a:lnTo>
                    <a:pt x="9832" y="8694"/>
                  </a:lnTo>
                  <a:lnTo>
                    <a:pt x="9758" y="8694"/>
                  </a:lnTo>
                  <a:lnTo>
                    <a:pt x="9721" y="8768"/>
                  </a:lnTo>
                  <a:lnTo>
                    <a:pt x="9685" y="8841"/>
                  </a:lnTo>
                  <a:lnTo>
                    <a:pt x="9501" y="8841"/>
                  </a:lnTo>
                  <a:lnTo>
                    <a:pt x="9355" y="8804"/>
                  </a:lnTo>
                  <a:lnTo>
                    <a:pt x="9208" y="8841"/>
                  </a:lnTo>
                  <a:lnTo>
                    <a:pt x="9061" y="8878"/>
                  </a:lnTo>
                  <a:lnTo>
                    <a:pt x="8988" y="8988"/>
                  </a:lnTo>
                  <a:lnTo>
                    <a:pt x="8914" y="9098"/>
                  </a:lnTo>
                  <a:lnTo>
                    <a:pt x="8914" y="9208"/>
                  </a:lnTo>
                  <a:lnTo>
                    <a:pt x="9025" y="9611"/>
                  </a:lnTo>
                  <a:lnTo>
                    <a:pt x="9135" y="10051"/>
                  </a:lnTo>
                  <a:lnTo>
                    <a:pt x="8694" y="10161"/>
                  </a:lnTo>
                  <a:lnTo>
                    <a:pt x="8658" y="10198"/>
                  </a:lnTo>
                  <a:lnTo>
                    <a:pt x="8621" y="10235"/>
                  </a:lnTo>
                  <a:lnTo>
                    <a:pt x="8584" y="10345"/>
                  </a:lnTo>
                  <a:lnTo>
                    <a:pt x="8511" y="10125"/>
                  </a:lnTo>
                  <a:lnTo>
                    <a:pt x="8401" y="9905"/>
                  </a:lnTo>
                  <a:lnTo>
                    <a:pt x="8254" y="9685"/>
                  </a:lnTo>
                  <a:lnTo>
                    <a:pt x="8034" y="9501"/>
                  </a:lnTo>
                  <a:lnTo>
                    <a:pt x="7777" y="9391"/>
                  </a:lnTo>
                  <a:lnTo>
                    <a:pt x="7557" y="9391"/>
                  </a:lnTo>
                  <a:lnTo>
                    <a:pt x="7411" y="9428"/>
                  </a:lnTo>
                  <a:lnTo>
                    <a:pt x="7300" y="9464"/>
                  </a:lnTo>
                  <a:lnTo>
                    <a:pt x="7190" y="9538"/>
                  </a:lnTo>
                  <a:lnTo>
                    <a:pt x="7080" y="9611"/>
                  </a:lnTo>
                  <a:lnTo>
                    <a:pt x="7044" y="9721"/>
                  </a:lnTo>
                  <a:lnTo>
                    <a:pt x="7007" y="9868"/>
                  </a:lnTo>
                  <a:lnTo>
                    <a:pt x="7044" y="9941"/>
                  </a:lnTo>
                  <a:lnTo>
                    <a:pt x="7117" y="9978"/>
                  </a:lnTo>
                  <a:lnTo>
                    <a:pt x="7044" y="10235"/>
                  </a:lnTo>
                  <a:lnTo>
                    <a:pt x="7080" y="10492"/>
                  </a:lnTo>
                  <a:lnTo>
                    <a:pt x="4806" y="11152"/>
                  </a:lnTo>
                  <a:lnTo>
                    <a:pt x="4219" y="11335"/>
                  </a:lnTo>
                  <a:lnTo>
                    <a:pt x="3632" y="11519"/>
                  </a:lnTo>
                  <a:lnTo>
                    <a:pt x="3449" y="11629"/>
                  </a:lnTo>
                  <a:lnTo>
                    <a:pt x="3192" y="10602"/>
                  </a:lnTo>
                  <a:lnTo>
                    <a:pt x="2862" y="9611"/>
                  </a:lnTo>
                  <a:lnTo>
                    <a:pt x="3339" y="9538"/>
                  </a:lnTo>
                  <a:lnTo>
                    <a:pt x="3816" y="9428"/>
                  </a:lnTo>
                  <a:lnTo>
                    <a:pt x="4769" y="9134"/>
                  </a:lnTo>
                  <a:lnTo>
                    <a:pt x="4843" y="9318"/>
                  </a:lnTo>
                  <a:lnTo>
                    <a:pt x="4953" y="9501"/>
                  </a:lnTo>
                  <a:lnTo>
                    <a:pt x="5063" y="9685"/>
                  </a:lnTo>
                  <a:lnTo>
                    <a:pt x="5246" y="9831"/>
                  </a:lnTo>
                  <a:lnTo>
                    <a:pt x="5356" y="9868"/>
                  </a:lnTo>
                  <a:lnTo>
                    <a:pt x="5466" y="9905"/>
                  </a:lnTo>
                  <a:lnTo>
                    <a:pt x="5613" y="9905"/>
                  </a:lnTo>
                  <a:lnTo>
                    <a:pt x="5723" y="9868"/>
                  </a:lnTo>
                  <a:lnTo>
                    <a:pt x="5980" y="9758"/>
                  </a:lnTo>
                  <a:lnTo>
                    <a:pt x="6163" y="9648"/>
                  </a:lnTo>
                  <a:lnTo>
                    <a:pt x="6237" y="9538"/>
                  </a:lnTo>
                  <a:lnTo>
                    <a:pt x="6273" y="9501"/>
                  </a:lnTo>
                  <a:lnTo>
                    <a:pt x="6237" y="9428"/>
                  </a:lnTo>
                  <a:lnTo>
                    <a:pt x="5980" y="8731"/>
                  </a:lnTo>
                  <a:lnTo>
                    <a:pt x="6200" y="8731"/>
                  </a:lnTo>
                  <a:lnTo>
                    <a:pt x="6383" y="8658"/>
                  </a:lnTo>
                  <a:lnTo>
                    <a:pt x="6604" y="9244"/>
                  </a:lnTo>
                  <a:lnTo>
                    <a:pt x="6677" y="9318"/>
                  </a:lnTo>
                  <a:lnTo>
                    <a:pt x="6714" y="9354"/>
                  </a:lnTo>
                  <a:lnTo>
                    <a:pt x="6787" y="9354"/>
                  </a:lnTo>
                  <a:lnTo>
                    <a:pt x="7044" y="9318"/>
                  </a:lnTo>
                  <a:lnTo>
                    <a:pt x="7300" y="9208"/>
                  </a:lnTo>
                  <a:lnTo>
                    <a:pt x="7521" y="9061"/>
                  </a:lnTo>
                  <a:lnTo>
                    <a:pt x="7704" y="8878"/>
                  </a:lnTo>
                  <a:lnTo>
                    <a:pt x="7741" y="8841"/>
                  </a:lnTo>
                  <a:lnTo>
                    <a:pt x="7777" y="8768"/>
                  </a:lnTo>
                  <a:lnTo>
                    <a:pt x="7741" y="8658"/>
                  </a:lnTo>
                  <a:lnTo>
                    <a:pt x="7264" y="7887"/>
                  </a:lnTo>
                  <a:lnTo>
                    <a:pt x="7080" y="7520"/>
                  </a:lnTo>
                  <a:lnTo>
                    <a:pt x="6970" y="7337"/>
                  </a:lnTo>
                  <a:lnTo>
                    <a:pt x="6824" y="7227"/>
                  </a:lnTo>
                  <a:lnTo>
                    <a:pt x="6640" y="7154"/>
                  </a:lnTo>
                  <a:lnTo>
                    <a:pt x="6457" y="7190"/>
                  </a:lnTo>
                  <a:lnTo>
                    <a:pt x="6383" y="7227"/>
                  </a:lnTo>
                  <a:lnTo>
                    <a:pt x="6310" y="7264"/>
                  </a:lnTo>
                  <a:lnTo>
                    <a:pt x="6237" y="7337"/>
                  </a:lnTo>
                  <a:lnTo>
                    <a:pt x="6200" y="7410"/>
                  </a:lnTo>
                  <a:lnTo>
                    <a:pt x="6017" y="7447"/>
                  </a:lnTo>
                  <a:lnTo>
                    <a:pt x="5980" y="7484"/>
                  </a:lnTo>
                  <a:lnTo>
                    <a:pt x="5943" y="7520"/>
                  </a:lnTo>
                  <a:lnTo>
                    <a:pt x="5907" y="7594"/>
                  </a:lnTo>
                  <a:lnTo>
                    <a:pt x="5907" y="7667"/>
                  </a:lnTo>
                  <a:lnTo>
                    <a:pt x="6200" y="8291"/>
                  </a:lnTo>
                  <a:lnTo>
                    <a:pt x="6163" y="8364"/>
                  </a:lnTo>
                  <a:lnTo>
                    <a:pt x="6127" y="8401"/>
                  </a:lnTo>
                  <a:lnTo>
                    <a:pt x="6090" y="8401"/>
                  </a:lnTo>
                  <a:lnTo>
                    <a:pt x="6053" y="8437"/>
                  </a:lnTo>
                  <a:lnTo>
                    <a:pt x="5943" y="8474"/>
                  </a:lnTo>
                  <a:lnTo>
                    <a:pt x="5907" y="8511"/>
                  </a:lnTo>
                  <a:lnTo>
                    <a:pt x="5613" y="7814"/>
                  </a:lnTo>
                  <a:lnTo>
                    <a:pt x="5576" y="7777"/>
                  </a:lnTo>
                  <a:lnTo>
                    <a:pt x="5540" y="7704"/>
                  </a:lnTo>
                  <a:lnTo>
                    <a:pt x="5393" y="7704"/>
                  </a:lnTo>
                  <a:lnTo>
                    <a:pt x="5356" y="7667"/>
                  </a:lnTo>
                  <a:lnTo>
                    <a:pt x="5173" y="7667"/>
                  </a:lnTo>
                  <a:lnTo>
                    <a:pt x="4990" y="7704"/>
                  </a:lnTo>
                  <a:lnTo>
                    <a:pt x="4843" y="7814"/>
                  </a:lnTo>
                  <a:lnTo>
                    <a:pt x="4733" y="7961"/>
                  </a:lnTo>
                  <a:lnTo>
                    <a:pt x="4659" y="8144"/>
                  </a:lnTo>
                  <a:lnTo>
                    <a:pt x="4623" y="8327"/>
                  </a:lnTo>
                  <a:lnTo>
                    <a:pt x="4623" y="8511"/>
                  </a:lnTo>
                  <a:lnTo>
                    <a:pt x="4623" y="8694"/>
                  </a:lnTo>
                  <a:lnTo>
                    <a:pt x="3669" y="8951"/>
                  </a:lnTo>
                  <a:lnTo>
                    <a:pt x="3229" y="9134"/>
                  </a:lnTo>
                  <a:lnTo>
                    <a:pt x="2752" y="9318"/>
                  </a:lnTo>
                  <a:lnTo>
                    <a:pt x="2348" y="7997"/>
                  </a:lnTo>
                  <a:lnTo>
                    <a:pt x="1908" y="6677"/>
                  </a:lnTo>
                  <a:lnTo>
                    <a:pt x="1541" y="5356"/>
                  </a:lnTo>
                  <a:lnTo>
                    <a:pt x="1395" y="4696"/>
                  </a:lnTo>
                  <a:lnTo>
                    <a:pt x="1285" y="3999"/>
                  </a:lnTo>
                  <a:lnTo>
                    <a:pt x="1505" y="3962"/>
                  </a:lnTo>
                  <a:lnTo>
                    <a:pt x="1725" y="3926"/>
                  </a:lnTo>
                  <a:lnTo>
                    <a:pt x="2165" y="3816"/>
                  </a:lnTo>
                  <a:lnTo>
                    <a:pt x="3302" y="3485"/>
                  </a:lnTo>
                  <a:lnTo>
                    <a:pt x="5760" y="2825"/>
                  </a:lnTo>
                  <a:lnTo>
                    <a:pt x="6934" y="2495"/>
                  </a:lnTo>
                  <a:lnTo>
                    <a:pt x="8071" y="2092"/>
                  </a:lnTo>
                  <a:lnTo>
                    <a:pt x="9135" y="1725"/>
                  </a:lnTo>
                  <a:lnTo>
                    <a:pt x="9758" y="1505"/>
                  </a:lnTo>
                  <a:lnTo>
                    <a:pt x="9978" y="1395"/>
                  </a:lnTo>
                  <a:lnTo>
                    <a:pt x="10088" y="1358"/>
                  </a:lnTo>
                  <a:lnTo>
                    <a:pt x="10162" y="1321"/>
                  </a:lnTo>
                  <a:close/>
                  <a:moveTo>
                    <a:pt x="12876" y="8988"/>
                  </a:moveTo>
                  <a:lnTo>
                    <a:pt x="13023" y="9575"/>
                  </a:lnTo>
                  <a:lnTo>
                    <a:pt x="13096" y="9905"/>
                  </a:lnTo>
                  <a:lnTo>
                    <a:pt x="13206" y="10198"/>
                  </a:lnTo>
                  <a:lnTo>
                    <a:pt x="12619" y="10271"/>
                  </a:lnTo>
                  <a:lnTo>
                    <a:pt x="12069" y="10418"/>
                  </a:lnTo>
                  <a:lnTo>
                    <a:pt x="11519" y="10565"/>
                  </a:lnTo>
                  <a:lnTo>
                    <a:pt x="10969" y="10748"/>
                  </a:lnTo>
                  <a:lnTo>
                    <a:pt x="9685" y="11225"/>
                  </a:lnTo>
                  <a:lnTo>
                    <a:pt x="8438" y="11702"/>
                  </a:lnTo>
                  <a:lnTo>
                    <a:pt x="5980" y="12619"/>
                  </a:lnTo>
                  <a:lnTo>
                    <a:pt x="4879" y="13023"/>
                  </a:lnTo>
                  <a:lnTo>
                    <a:pt x="4329" y="13243"/>
                  </a:lnTo>
                  <a:lnTo>
                    <a:pt x="3816" y="13499"/>
                  </a:lnTo>
                  <a:lnTo>
                    <a:pt x="3669" y="12692"/>
                  </a:lnTo>
                  <a:lnTo>
                    <a:pt x="3522" y="11885"/>
                  </a:lnTo>
                  <a:lnTo>
                    <a:pt x="3742" y="11885"/>
                  </a:lnTo>
                  <a:lnTo>
                    <a:pt x="3999" y="11812"/>
                  </a:lnTo>
                  <a:lnTo>
                    <a:pt x="5173" y="11482"/>
                  </a:lnTo>
                  <a:lnTo>
                    <a:pt x="7190" y="10932"/>
                  </a:lnTo>
                  <a:lnTo>
                    <a:pt x="7374" y="11335"/>
                  </a:lnTo>
                  <a:lnTo>
                    <a:pt x="7594" y="11702"/>
                  </a:lnTo>
                  <a:lnTo>
                    <a:pt x="7631" y="11775"/>
                  </a:lnTo>
                  <a:lnTo>
                    <a:pt x="7814" y="11775"/>
                  </a:lnTo>
                  <a:lnTo>
                    <a:pt x="7887" y="11702"/>
                  </a:lnTo>
                  <a:lnTo>
                    <a:pt x="7961" y="11629"/>
                  </a:lnTo>
                  <a:lnTo>
                    <a:pt x="8107" y="11592"/>
                  </a:lnTo>
                  <a:lnTo>
                    <a:pt x="8401" y="11519"/>
                  </a:lnTo>
                  <a:lnTo>
                    <a:pt x="8474" y="11445"/>
                  </a:lnTo>
                  <a:lnTo>
                    <a:pt x="8548" y="11372"/>
                  </a:lnTo>
                  <a:lnTo>
                    <a:pt x="8658" y="11189"/>
                  </a:lnTo>
                  <a:lnTo>
                    <a:pt x="8694" y="11005"/>
                  </a:lnTo>
                  <a:lnTo>
                    <a:pt x="8694" y="10785"/>
                  </a:lnTo>
                  <a:lnTo>
                    <a:pt x="8658" y="10602"/>
                  </a:lnTo>
                  <a:lnTo>
                    <a:pt x="8621" y="10418"/>
                  </a:lnTo>
                  <a:lnTo>
                    <a:pt x="8658" y="10492"/>
                  </a:lnTo>
                  <a:lnTo>
                    <a:pt x="8768" y="10528"/>
                  </a:lnTo>
                  <a:lnTo>
                    <a:pt x="9025" y="10492"/>
                  </a:lnTo>
                  <a:lnTo>
                    <a:pt x="9281" y="10418"/>
                  </a:lnTo>
                  <a:lnTo>
                    <a:pt x="9428" y="10638"/>
                  </a:lnTo>
                  <a:lnTo>
                    <a:pt x="9611" y="10822"/>
                  </a:lnTo>
                  <a:lnTo>
                    <a:pt x="9758" y="10895"/>
                  </a:lnTo>
                  <a:lnTo>
                    <a:pt x="9942" y="10932"/>
                  </a:lnTo>
                  <a:lnTo>
                    <a:pt x="10088" y="10932"/>
                  </a:lnTo>
                  <a:lnTo>
                    <a:pt x="10235" y="10858"/>
                  </a:lnTo>
                  <a:lnTo>
                    <a:pt x="10382" y="10785"/>
                  </a:lnTo>
                  <a:lnTo>
                    <a:pt x="10492" y="10638"/>
                  </a:lnTo>
                  <a:lnTo>
                    <a:pt x="10565" y="10492"/>
                  </a:lnTo>
                  <a:lnTo>
                    <a:pt x="10602" y="10345"/>
                  </a:lnTo>
                  <a:lnTo>
                    <a:pt x="10639" y="10161"/>
                  </a:lnTo>
                  <a:lnTo>
                    <a:pt x="10602" y="9978"/>
                  </a:lnTo>
                  <a:lnTo>
                    <a:pt x="10492" y="9648"/>
                  </a:lnTo>
                  <a:lnTo>
                    <a:pt x="10749" y="9648"/>
                  </a:lnTo>
                  <a:lnTo>
                    <a:pt x="11005" y="9611"/>
                  </a:lnTo>
                  <a:lnTo>
                    <a:pt x="11629" y="9428"/>
                  </a:lnTo>
                  <a:lnTo>
                    <a:pt x="12876" y="8988"/>
                  </a:lnTo>
                  <a:close/>
                  <a:moveTo>
                    <a:pt x="13206" y="10675"/>
                  </a:moveTo>
                  <a:lnTo>
                    <a:pt x="13096" y="10712"/>
                  </a:lnTo>
                  <a:lnTo>
                    <a:pt x="11592" y="11262"/>
                  </a:lnTo>
                  <a:lnTo>
                    <a:pt x="8731" y="12362"/>
                  </a:lnTo>
                  <a:lnTo>
                    <a:pt x="7300" y="12876"/>
                  </a:lnTo>
                  <a:lnTo>
                    <a:pt x="6604" y="13133"/>
                  </a:lnTo>
                  <a:lnTo>
                    <a:pt x="5870" y="13316"/>
                  </a:lnTo>
                  <a:lnTo>
                    <a:pt x="4696" y="13573"/>
                  </a:lnTo>
                  <a:lnTo>
                    <a:pt x="5393" y="13279"/>
                  </a:lnTo>
                  <a:lnTo>
                    <a:pt x="6090" y="13023"/>
                  </a:lnTo>
                  <a:lnTo>
                    <a:pt x="8438" y="12179"/>
                  </a:lnTo>
                  <a:lnTo>
                    <a:pt x="9611" y="11702"/>
                  </a:lnTo>
                  <a:lnTo>
                    <a:pt x="10822" y="11299"/>
                  </a:lnTo>
                  <a:lnTo>
                    <a:pt x="11409" y="11078"/>
                  </a:lnTo>
                  <a:lnTo>
                    <a:pt x="11996" y="10895"/>
                  </a:lnTo>
                  <a:lnTo>
                    <a:pt x="12619" y="10748"/>
                  </a:lnTo>
                  <a:lnTo>
                    <a:pt x="13206" y="10675"/>
                  </a:lnTo>
                  <a:close/>
                  <a:moveTo>
                    <a:pt x="10492" y="478"/>
                  </a:moveTo>
                  <a:lnTo>
                    <a:pt x="10712" y="1064"/>
                  </a:lnTo>
                  <a:lnTo>
                    <a:pt x="10969" y="1688"/>
                  </a:lnTo>
                  <a:lnTo>
                    <a:pt x="11482" y="2862"/>
                  </a:lnTo>
                  <a:lnTo>
                    <a:pt x="11996" y="4182"/>
                  </a:lnTo>
                  <a:lnTo>
                    <a:pt x="12473" y="5466"/>
                  </a:lnTo>
                  <a:lnTo>
                    <a:pt x="12876" y="6713"/>
                  </a:lnTo>
                  <a:lnTo>
                    <a:pt x="13280" y="7924"/>
                  </a:lnTo>
                  <a:lnTo>
                    <a:pt x="13683" y="9171"/>
                  </a:lnTo>
                  <a:lnTo>
                    <a:pt x="14013" y="10418"/>
                  </a:lnTo>
                  <a:lnTo>
                    <a:pt x="13793" y="10418"/>
                  </a:lnTo>
                  <a:lnTo>
                    <a:pt x="13573" y="10492"/>
                  </a:lnTo>
                  <a:lnTo>
                    <a:pt x="13573" y="10418"/>
                  </a:lnTo>
                  <a:lnTo>
                    <a:pt x="13573" y="10308"/>
                  </a:lnTo>
                  <a:lnTo>
                    <a:pt x="13646" y="10235"/>
                  </a:lnTo>
                  <a:lnTo>
                    <a:pt x="13646" y="10125"/>
                  </a:lnTo>
                  <a:lnTo>
                    <a:pt x="13610" y="9831"/>
                  </a:lnTo>
                  <a:lnTo>
                    <a:pt x="13610" y="9758"/>
                  </a:lnTo>
                  <a:lnTo>
                    <a:pt x="13610" y="9721"/>
                  </a:lnTo>
                  <a:lnTo>
                    <a:pt x="13426" y="9024"/>
                  </a:lnTo>
                  <a:lnTo>
                    <a:pt x="13096" y="7777"/>
                  </a:lnTo>
                  <a:lnTo>
                    <a:pt x="12693" y="6603"/>
                  </a:lnTo>
                  <a:lnTo>
                    <a:pt x="12289" y="5430"/>
                  </a:lnTo>
                  <a:lnTo>
                    <a:pt x="11849" y="4256"/>
                  </a:lnTo>
                  <a:lnTo>
                    <a:pt x="11372" y="3119"/>
                  </a:lnTo>
                  <a:lnTo>
                    <a:pt x="10859" y="1981"/>
                  </a:lnTo>
                  <a:lnTo>
                    <a:pt x="10675" y="1651"/>
                  </a:lnTo>
                  <a:lnTo>
                    <a:pt x="10492" y="1358"/>
                  </a:lnTo>
                  <a:lnTo>
                    <a:pt x="10602" y="1285"/>
                  </a:lnTo>
                  <a:lnTo>
                    <a:pt x="10639" y="1174"/>
                  </a:lnTo>
                  <a:lnTo>
                    <a:pt x="10602" y="1064"/>
                  </a:lnTo>
                  <a:lnTo>
                    <a:pt x="10565" y="991"/>
                  </a:lnTo>
                  <a:lnTo>
                    <a:pt x="10528" y="954"/>
                  </a:lnTo>
                  <a:lnTo>
                    <a:pt x="10455" y="918"/>
                  </a:lnTo>
                  <a:lnTo>
                    <a:pt x="10272" y="881"/>
                  </a:lnTo>
                  <a:lnTo>
                    <a:pt x="10088" y="918"/>
                  </a:lnTo>
                  <a:lnTo>
                    <a:pt x="9391" y="1138"/>
                  </a:lnTo>
                  <a:lnTo>
                    <a:pt x="8658" y="1431"/>
                  </a:lnTo>
                  <a:lnTo>
                    <a:pt x="7924" y="1688"/>
                  </a:lnTo>
                  <a:lnTo>
                    <a:pt x="7190" y="1945"/>
                  </a:lnTo>
                  <a:lnTo>
                    <a:pt x="5650" y="2422"/>
                  </a:lnTo>
                  <a:lnTo>
                    <a:pt x="4109" y="2862"/>
                  </a:lnTo>
                  <a:lnTo>
                    <a:pt x="2569" y="3265"/>
                  </a:lnTo>
                  <a:lnTo>
                    <a:pt x="1762" y="3485"/>
                  </a:lnTo>
                  <a:lnTo>
                    <a:pt x="1358" y="3632"/>
                  </a:lnTo>
                  <a:lnTo>
                    <a:pt x="1175" y="3706"/>
                  </a:lnTo>
                  <a:lnTo>
                    <a:pt x="1028" y="3816"/>
                  </a:lnTo>
                  <a:lnTo>
                    <a:pt x="991" y="3816"/>
                  </a:lnTo>
                  <a:lnTo>
                    <a:pt x="955" y="3889"/>
                  </a:lnTo>
                  <a:lnTo>
                    <a:pt x="918" y="3962"/>
                  </a:lnTo>
                  <a:lnTo>
                    <a:pt x="991" y="4586"/>
                  </a:lnTo>
                  <a:lnTo>
                    <a:pt x="1101" y="5209"/>
                  </a:lnTo>
                  <a:lnTo>
                    <a:pt x="1248" y="5796"/>
                  </a:lnTo>
                  <a:lnTo>
                    <a:pt x="1395" y="6420"/>
                  </a:lnTo>
                  <a:lnTo>
                    <a:pt x="1725" y="7594"/>
                  </a:lnTo>
                  <a:lnTo>
                    <a:pt x="2128" y="8768"/>
                  </a:lnTo>
                  <a:lnTo>
                    <a:pt x="2532" y="9978"/>
                  </a:lnTo>
                  <a:lnTo>
                    <a:pt x="2899" y="11152"/>
                  </a:lnTo>
                  <a:lnTo>
                    <a:pt x="3045" y="11739"/>
                  </a:lnTo>
                  <a:lnTo>
                    <a:pt x="3192" y="12362"/>
                  </a:lnTo>
                  <a:lnTo>
                    <a:pt x="3302" y="12949"/>
                  </a:lnTo>
                  <a:lnTo>
                    <a:pt x="3412" y="13573"/>
                  </a:lnTo>
                  <a:lnTo>
                    <a:pt x="3412" y="13683"/>
                  </a:lnTo>
                  <a:lnTo>
                    <a:pt x="3486" y="13720"/>
                  </a:lnTo>
                  <a:lnTo>
                    <a:pt x="3559" y="13756"/>
                  </a:lnTo>
                  <a:lnTo>
                    <a:pt x="3632" y="13793"/>
                  </a:lnTo>
                  <a:lnTo>
                    <a:pt x="3669" y="13830"/>
                  </a:lnTo>
                  <a:lnTo>
                    <a:pt x="3742" y="13830"/>
                  </a:lnTo>
                  <a:lnTo>
                    <a:pt x="4036" y="13756"/>
                  </a:lnTo>
                  <a:lnTo>
                    <a:pt x="3706" y="13903"/>
                  </a:lnTo>
                  <a:lnTo>
                    <a:pt x="3412" y="14086"/>
                  </a:lnTo>
                  <a:lnTo>
                    <a:pt x="2569" y="11115"/>
                  </a:lnTo>
                  <a:lnTo>
                    <a:pt x="2128" y="9611"/>
                  </a:lnTo>
                  <a:lnTo>
                    <a:pt x="1725" y="8144"/>
                  </a:lnTo>
                  <a:lnTo>
                    <a:pt x="955" y="5136"/>
                  </a:lnTo>
                  <a:lnTo>
                    <a:pt x="808" y="4439"/>
                  </a:lnTo>
                  <a:lnTo>
                    <a:pt x="661" y="3999"/>
                  </a:lnTo>
                  <a:lnTo>
                    <a:pt x="588" y="3779"/>
                  </a:lnTo>
                  <a:lnTo>
                    <a:pt x="478" y="3632"/>
                  </a:lnTo>
                  <a:lnTo>
                    <a:pt x="1065" y="3522"/>
                  </a:lnTo>
                  <a:lnTo>
                    <a:pt x="1652" y="3412"/>
                  </a:lnTo>
                  <a:lnTo>
                    <a:pt x="2825" y="3045"/>
                  </a:lnTo>
                  <a:lnTo>
                    <a:pt x="4183" y="2642"/>
                  </a:lnTo>
                  <a:lnTo>
                    <a:pt x="5503" y="2202"/>
                  </a:lnTo>
                  <a:lnTo>
                    <a:pt x="8034" y="1358"/>
                  </a:lnTo>
                  <a:lnTo>
                    <a:pt x="9281" y="918"/>
                  </a:lnTo>
                  <a:lnTo>
                    <a:pt x="9905" y="734"/>
                  </a:lnTo>
                  <a:lnTo>
                    <a:pt x="10198" y="624"/>
                  </a:lnTo>
                  <a:lnTo>
                    <a:pt x="10492" y="478"/>
                  </a:lnTo>
                  <a:close/>
                  <a:moveTo>
                    <a:pt x="10455" y="1"/>
                  </a:moveTo>
                  <a:lnTo>
                    <a:pt x="10162" y="37"/>
                  </a:lnTo>
                  <a:lnTo>
                    <a:pt x="9832" y="147"/>
                  </a:lnTo>
                  <a:lnTo>
                    <a:pt x="9245" y="367"/>
                  </a:lnTo>
                  <a:lnTo>
                    <a:pt x="7997" y="808"/>
                  </a:lnTo>
                  <a:lnTo>
                    <a:pt x="5503" y="1651"/>
                  </a:lnTo>
                  <a:lnTo>
                    <a:pt x="2935" y="2495"/>
                  </a:lnTo>
                  <a:lnTo>
                    <a:pt x="1615" y="2899"/>
                  </a:lnTo>
                  <a:lnTo>
                    <a:pt x="918" y="3082"/>
                  </a:lnTo>
                  <a:lnTo>
                    <a:pt x="258" y="3339"/>
                  </a:lnTo>
                  <a:lnTo>
                    <a:pt x="184" y="3412"/>
                  </a:lnTo>
                  <a:lnTo>
                    <a:pt x="148" y="3522"/>
                  </a:lnTo>
                  <a:lnTo>
                    <a:pt x="38" y="3559"/>
                  </a:lnTo>
                  <a:lnTo>
                    <a:pt x="1" y="3595"/>
                  </a:lnTo>
                  <a:lnTo>
                    <a:pt x="1" y="3632"/>
                  </a:lnTo>
                  <a:lnTo>
                    <a:pt x="38" y="3779"/>
                  </a:lnTo>
                  <a:lnTo>
                    <a:pt x="111" y="3926"/>
                  </a:lnTo>
                  <a:lnTo>
                    <a:pt x="184" y="4036"/>
                  </a:lnTo>
                  <a:lnTo>
                    <a:pt x="221" y="4146"/>
                  </a:lnTo>
                  <a:lnTo>
                    <a:pt x="294" y="4366"/>
                  </a:lnTo>
                  <a:lnTo>
                    <a:pt x="588" y="5796"/>
                  </a:lnTo>
                  <a:lnTo>
                    <a:pt x="955" y="7227"/>
                  </a:lnTo>
                  <a:lnTo>
                    <a:pt x="1285" y="8658"/>
                  </a:lnTo>
                  <a:lnTo>
                    <a:pt x="2055" y="11482"/>
                  </a:lnTo>
                  <a:lnTo>
                    <a:pt x="2459" y="12876"/>
                  </a:lnTo>
                  <a:lnTo>
                    <a:pt x="2899" y="14233"/>
                  </a:lnTo>
                  <a:lnTo>
                    <a:pt x="2935" y="14380"/>
                  </a:lnTo>
                  <a:lnTo>
                    <a:pt x="3045" y="14416"/>
                  </a:lnTo>
                  <a:lnTo>
                    <a:pt x="3155" y="14453"/>
                  </a:lnTo>
                  <a:lnTo>
                    <a:pt x="3302" y="14416"/>
                  </a:lnTo>
                  <a:lnTo>
                    <a:pt x="3596" y="14343"/>
                  </a:lnTo>
                  <a:lnTo>
                    <a:pt x="3889" y="14270"/>
                  </a:lnTo>
                  <a:lnTo>
                    <a:pt x="4513" y="14086"/>
                  </a:lnTo>
                  <a:lnTo>
                    <a:pt x="5980" y="13793"/>
                  </a:lnTo>
                  <a:lnTo>
                    <a:pt x="6714" y="13610"/>
                  </a:lnTo>
                  <a:lnTo>
                    <a:pt x="7447" y="13353"/>
                  </a:lnTo>
                  <a:lnTo>
                    <a:pt x="8878" y="12839"/>
                  </a:lnTo>
                  <a:lnTo>
                    <a:pt x="11739" y="11775"/>
                  </a:lnTo>
                  <a:lnTo>
                    <a:pt x="13133" y="11225"/>
                  </a:lnTo>
                  <a:lnTo>
                    <a:pt x="13646" y="11078"/>
                  </a:lnTo>
                  <a:lnTo>
                    <a:pt x="13903" y="10968"/>
                  </a:lnTo>
                  <a:lnTo>
                    <a:pt x="14160" y="10822"/>
                  </a:lnTo>
                  <a:lnTo>
                    <a:pt x="14197" y="10932"/>
                  </a:lnTo>
                  <a:lnTo>
                    <a:pt x="14270" y="10968"/>
                  </a:lnTo>
                  <a:lnTo>
                    <a:pt x="14380" y="11005"/>
                  </a:lnTo>
                  <a:lnTo>
                    <a:pt x="14490" y="11005"/>
                  </a:lnTo>
                  <a:lnTo>
                    <a:pt x="14563" y="10932"/>
                  </a:lnTo>
                  <a:lnTo>
                    <a:pt x="14637" y="10895"/>
                  </a:lnTo>
                  <a:lnTo>
                    <a:pt x="14674" y="10785"/>
                  </a:lnTo>
                  <a:lnTo>
                    <a:pt x="14637" y="10675"/>
                  </a:lnTo>
                  <a:lnTo>
                    <a:pt x="14270" y="9318"/>
                  </a:lnTo>
                  <a:lnTo>
                    <a:pt x="13867" y="7997"/>
                  </a:lnTo>
                  <a:lnTo>
                    <a:pt x="13426" y="6640"/>
                  </a:lnTo>
                  <a:lnTo>
                    <a:pt x="12949" y="5356"/>
                  </a:lnTo>
                  <a:lnTo>
                    <a:pt x="12473" y="4036"/>
                  </a:lnTo>
                  <a:lnTo>
                    <a:pt x="11922" y="2752"/>
                  </a:lnTo>
                  <a:lnTo>
                    <a:pt x="11409" y="1468"/>
                  </a:lnTo>
                  <a:lnTo>
                    <a:pt x="11115" y="881"/>
                  </a:lnTo>
                  <a:lnTo>
                    <a:pt x="10785" y="257"/>
                  </a:lnTo>
                  <a:lnTo>
                    <a:pt x="10749" y="221"/>
                  </a:lnTo>
                  <a:lnTo>
                    <a:pt x="10675" y="184"/>
                  </a:lnTo>
                  <a:lnTo>
                    <a:pt x="10639" y="111"/>
                  </a:lnTo>
                  <a:lnTo>
                    <a:pt x="10602" y="74"/>
                  </a:lnTo>
                  <a:lnTo>
                    <a:pt x="10528" y="37"/>
                  </a:lnTo>
                  <a:lnTo>
                    <a:pt x="10455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" name="Google Shape;386;p7"/>
            <p:cNvSpPr/>
            <p:nvPr/>
          </p:nvSpPr>
          <p:spPr>
            <a:xfrm>
              <a:off x="6316250" y="3040425"/>
              <a:ext cx="137600" cy="122000"/>
            </a:xfrm>
            <a:custGeom>
              <a:avLst/>
              <a:gdLst/>
              <a:ahLst/>
              <a:cxnLst/>
              <a:rect l="l" t="t" r="r" b="b"/>
              <a:pathLst>
                <a:path w="5504" h="4880" extrusionOk="0">
                  <a:moveTo>
                    <a:pt x="5173" y="0"/>
                  </a:moveTo>
                  <a:lnTo>
                    <a:pt x="5063" y="37"/>
                  </a:lnTo>
                  <a:lnTo>
                    <a:pt x="4990" y="110"/>
                  </a:lnTo>
                  <a:lnTo>
                    <a:pt x="4770" y="404"/>
                  </a:lnTo>
                  <a:lnTo>
                    <a:pt x="4513" y="624"/>
                  </a:lnTo>
                  <a:lnTo>
                    <a:pt x="4219" y="844"/>
                  </a:lnTo>
                  <a:lnTo>
                    <a:pt x="3926" y="991"/>
                  </a:lnTo>
                  <a:lnTo>
                    <a:pt x="3742" y="1064"/>
                  </a:lnTo>
                  <a:lnTo>
                    <a:pt x="3559" y="1101"/>
                  </a:lnTo>
                  <a:lnTo>
                    <a:pt x="3229" y="1101"/>
                  </a:lnTo>
                  <a:lnTo>
                    <a:pt x="2862" y="1028"/>
                  </a:lnTo>
                  <a:lnTo>
                    <a:pt x="2532" y="917"/>
                  </a:lnTo>
                  <a:lnTo>
                    <a:pt x="2239" y="807"/>
                  </a:lnTo>
                  <a:lnTo>
                    <a:pt x="1908" y="734"/>
                  </a:lnTo>
                  <a:lnTo>
                    <a:pt x="1578" y="661"/>
                  </a:lnTo>
                  <a:lnTo>
                    <a:pt x="1248" y="624"/>
                  </a:lnTo>
                  <a:lnTo>
                    <a:pt x="918" y="661"/>
                  </a:lnTo>
                  <a:lnTo>
                    <a:pt x="625" y="771"/>
                  </a:lnTo>
                  <a:lnTo>
                    <a:pt x="478" y="844"/>
                  </a:lnTo>
                  <a:lnTo>
                    <a:pt x="368" y="954"/>
                  </a:lnTo>
                  <a:lnTo>
                    <a:pt x="258" y="1064"/>
                  </a:lnTo>
                  <a:lnTo>
                    <a:pt x="148" y="1211"/>
                  </a:lnTo>
                  <a:lnTo>
                    <a:pt x="111" y="1284"/>
                  </a:lnTo>
                  <a:lnTo>
                    <a:pt x="111" y="1321"/>
                  </a:lnTo>
                  <a:lnTo>
                    <a:pt x="148" y="1431"/>
                  </a:lnTo>
                  <a:lnTo>
                    <a:pt x="258" y="1468"/>
                  </a:lnTo>
                  <a:lnTo>
                    <a:pt x="368" y="1468"/>
                  </a:lnTo>
                  <a:lnTo>
                    <a:pt x="698" y="1284"/>
                  </a:lnTo>
                  <a:lnTo>
                    <a:pt x="1028" y="1174"/>
                  </a:lnTo>
                  <a:lnTo>
                    <a:pt x="1028" y="2531"/>
                  </a:lnTo>
                  <a:lnTo>
                    <a:pt x="955" y="3228"/>
                  </a:lnTo>
                  <a:lnTo>
                    <a:pt x="881" y="3925"/>
                  </a:lnTo>
                  <a:lnTo>
                    <a:pt x="698" y="3852"/>
                  </a:lnTo>
                  <a:lnTo>
                    <a:pt x="551" y="3742"/>
                  </a:lnTo>
                  <a:lnTo>
                    <a:pt x="368" y="3632"/>
                  </a:lnTo>
                  <a:lnTo>
                    <a:pt x="184" y="3522"/>
                  </a:lnTo>
                  <a:lnTo>
                    <a:pt x="111" y="3522"/>
                  </a:lnTo>
                  <a:lnTo>
                    <a:pt x="38" y="3595"/>
                  </a:lnTo>
                  <a:lnTo>
                    <a:pt x="1" y="3669"/>
                  </a:lnTo>
                  <a:lnTo>
                    <a:pt x="1" y="3779"/>
                  </a:lnTo>
                  <a:lnTo>
                    <a:pt x="38" y="3962"/>
                  </a:lnTo>
                  <a:lnTo>
                    <a:pt x="148" y="4145"/>
                  </a:lnTo>
                  <a:lnTo>
                    <a:pt x="294" y="4256"/>
                  </a:lnTo>
                  <a:lnTo>
                    <a:pt x="514" y="4402"/>
                  </a:lnTo>
                  <a:lnTo>
                    <a:pt x="735" y="4476"/>
                  </a:lnTo>
                  <a:lnTo>
                    <a:pt x="1175" y="4476"/>
                  </a:lnTo>
                  <a:lnTo>
                    <a:pt x="1248" y="4439"/>
                  </a:lnTo>
                  <a:lnTo>
                    <a:pt x="1321" y="4402"/>
                  </a:lnTo>
                  <a:lnTo>
                    <a:pt x="1395" y="4256"/>
                  </a:lnTo>
                  <a:lnTo>
                    <a:pt x="1505" y="3485"/>
                  </a:lnTo>
                  <a:lnTo>
                    <a:pt x="1578" y="2715"/>
                  </a:lnTo>
                  <a:lnTo>
                    <a:pt x="1578" y="1908"/>
                  </a:lnTo>
                  <a:lnTo>
                    <a:pt x="1542" y="1504"/>
                  </a:lnTo>
                  <a:lnTo>
                    <a:pt x="1505" y="1138"/>
                  </a:lnTo>
                  <a:lnTo>
                    <a:pt x="1762" y="1174"/>
                  </a:lnTo>
                  <a:lnTo>
                    <a:pt x="2128" y="1321"/>
                  </a:lnTo>
                  <a:lnTo>
                    <a:pt x="2459" y="1431"/>
                  </a:lnTo>
                  <a:lnTo>
                    <a:pt x="2825" y="1578"/>
                  </a:lnTo>
                  <a:lnTo>
                    <a:pt x="3192" y="1651"/>
                  </a:lnTo>
                  <a:lnTo>
                    <a:pt x="3486" y="1651"/>
                  </a:lnTo>
                  <a:lnTo>
                    <a:pt x="3449" y="2531"/>
                  </a:lnTo>
                  <a:lnTo>
                    <a:pt x="3412" y="3449"/>
                  </a:lnTo>
                  <a:lnTo>
                    <a:pt x="3412" y="3999"/>
                  </a:lnTo>
                  <a:lnTo>
                    <a:pt x="3412" y="4256"/>
                  </a:lnTo>
                  <a:lnTo>
                    <a:pt x="3412" y="4366"/>
                  </a:lnTo>
                  <a:lnTo>
                    <a:pt x="3412" y="4402"/>
                  </a:lnTo>
                  <a:lnTo>
                    <a:pt x="3449" y="4402"/>
                  </a:lnTo>
                  <a:lnTo>
                    <a:pt x="3412" y="4476"/>
                  </a:lnTo>
                  <a:lnTo>
                    <a:pt x="3376" y="4512"/>
                  </a:lnTo>
                  <a:lnTo>
                    <a:pt x="3376" y="4659"/>
                  </a:lnTo>
                  <a:lnTo>
                    <a:pt x="3376" y="4696"/>
                  </a:lnTo>
                  <a:lnTo>
                    <a:pt x="3412" y="4806"/>
                  </a:lnTo>
                  <a:lnTo>
                    <a:pt x="3522" y="4879"/>
                  </a:lnTo>
                  <a:lnTo>
                    <a:pt x="3632" y="4879"/>
                  </a:lnTo>
                  <a:lnTo>
                    <a:pt x="3742" y="4842"/>
                  </a:lnTo>
                  <a:lnTo>
                    <a:pt x="3853" y="4732"/>
                  </a:lnTo>
                  <a:lnTo>
                    <a:pt x="3926" y="4586"/>
                  </a:lnTo>
                  <a:lnTo>
                    <a:pt x="3926" y="4439"/>
                  </a:lnTo>
                  <a:lnTo>
                    <a:pt x="3926" y="4256"/>
                  </a:lnTo>
                  <a:lnTo>
                    <a:pt x="3963" y="3045"/>
                  </a:lnTo>
                  <a:lnTo>
                    <a:pt x="3963" y="1871"/>
                  </a:lnTo>
                  <a:lnTo>
                    <a:pt x="3963" y="1541"/>
                  </a:lnTo>
                  <a:lnTo>
                    <a:pt x="4366" y="1394"/>
                  </a:lnTo>
                  <a:lnTo>
                    <a:pt x="4733" y="1138"/>
                  </a:lnTo>
                  <a:lnTo>
                    <a:pt x="5063" y="844"/>
                  </a:lnTo>
                  <a:lnTo>
                    <a:pt x="5320" y="551"/>
                  </a:lnTo>
                  <a:lnTo>
                    <a:pt x="5467" y="367"/>
                  </a:lnTo>
                  <a:lnTo>
                    <a:pt x="5503" y="257"/>
                  </a:lnTo>
                  <a:lnTo>
                    <a:pt x="5503" y="184"/>
                  </a:lnTo>
                  <a:lnTo>
                    <a:pt x="5430" y="74"/>
                  </a:lnTo>
                  <a:lnTo>
                    <a:pt x="5356" y="37"/>
                  </a:lnTo>
                  <a:lnTo>
                    <a:pt x="5283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" name="Google Shape;387;p7"/>
            <p:cNvSpPr/>
            <p:nvPr/>
          </p:nvSpPr>
          <p:spPr>
            <a:xfrm>
              <a:off x="6879325" y="4294925"/>
              <a:ext cx="344825" cy="254975"/>
            </a:xfrm>
            <a:custGeom>
              <a:avLst/>
              <a:gdLst/>
              <a:ahLst/>
              <a:cxnLst/>
              <a:rect l="l" t="t" r="r" b="b"/>
              <a:pathLst>
                <a:path w="13793" h="10199" extrusionOk="0">
                  <a:moveTo>
                    <a:pt x="5649" y="2128"/>
                  </a:moveTo>
                  <a:lnTo>
                    <a:pt x="5503" y="2165"/>
                  </a:lnTo>
                  <a:lnTo>
                    <a:pt x="5356" y="2238"/>
                  </a:lnTo>
                  <a:lnTo>
                    <a:pt x="5209" y="2312"/>
                  </a:lnTo>
                  <a:lnTo>
                    <a:pt x="5099" y="2422"/>
                  </a:lnTo>
                  <a:lnTo>
                    <a:pt x="4989" y="2532"/>
                  </a:lnTo>
                  <a:lnTo>
                    <a:pt x="4916" y="2642"/>
                  </a:lnTo>
                  <a:lnTo>
                    <a:pt x="4879" y="2788"/>
                  </a:lnTo>
                  <a:lnTo>
                    <a:pt x="4842" y="2935"/>
                  </a:lnTo>
                  <a:lnTo>
                    <a:pt x="4842" y="3119"/>
                  </a:lnTo>
                  <a:lnTo>
                    <a:pt x="4879" y="3265"/>
                  </a:lnTo>
                  <a:lnTo>
                    <a:pt x="4916" y="3375"/>
                  </a:lnTo>
                  <a:lnTo>
                    <a:pt x="5026" y="3485"/>
                  </a:lnTo>
                  <a:lnTo>
                    <a:pt x="5136" y="3522"/>
                  </a:lnTo>
                  <a:lnTo>
                    <a:pt x="5209" y="3522"/>
                  </a:lnTo>
                  <a:lnTo>
                    <a:pt x="5319" y="3449"/>
                  </a:lnTo>
                  <a:lnTo>
                    <a:pt x="5356" y="3375"/>
                  </a:lnTo>
                  <a:lnTo>
                    <a:pt x="5393" y="3119"/>
                  </a:lnTo>
                  <a:lnTo>
                    <a:pt x="5393" y="2899"/>
                  </a:lnTo>
                  <a:lnTo>
                    <a:pt x="5429" y="3045"/>
                  </a:lnTo>
                  <a:lnTo>
                    <a:pt x="5466" y="3229"/>
                  </a:lnTo>
                  <a:lnTo>
                    <a:pt x="5503" y="3632"/>
                  </a:lnTo>
                  <a:lnTo>
                    <a:pt x="5576" y="3926"/>
                  </a:lnTo>
                  <a:lnTo>
                    <a:pt x="5613" y="4072"/>
                  </a:lnTo>
                  <a:lnTo>
                    <a:pt x="5723" y="4219"/>
                  </a:lnTo>
                  <a:lnTo>
                    <a:pt x="5796" y="4256"/>
                  </a:lnTo>
                  <a:lnTo>
                    <a:pt x="5833" y="4256"/>
                  </a:lnTo>
                  <a:lnTo>
                    <a:pt x="5906" y="4219"/>
                  </a:lnTo>
                  <a:lnTo>
                    <a:pt x="5943" y="4146"/>
                  </a:lnTo>
                  <a:lnTo>
                    <a:pt x="5980" y="4036"/>
                  </a:lnTo>
                  <a:lnTo>
                    <a:pt x="5980" y="3926"/>
                  </a:lnTo>
                  <a:lnTo>
                    <a:pt x="5943" y="3669"/>
                  </a:lnTo>
                  <a:lnTo>
                    <a:pt x="5833" y="3082"/>
                  </a:lnTo>
                  <a:lnTo>
                    <a:pt x="5759" y="2825"/>
                  </a:lnTo>
                  <a:lnTo>
                    <a:pt x="5686" y="2715"/>
                  </a:lnTo>
                  <a:lnTo>
                    <a:pt x="5613" y="2642"/>
                  </a:lnTo>
                  <a:lnTo>
                    <a:pt x="5723" y="2605"/>
                  </a:lnTo>
                  <a:lnTo>
                    <a:pt x="6016" y="2605"/>
                  </a:lnTo>
                  <a:lnTo>
                    <a:pt x="6163" y="2642"/>
                  </a:lnTo>
                  <a:lnTo>
                    <a:pt x="6310" y="3045"/>
                  </a:lnTo>
                  <a:lnTo>
                    <a:pt x="6456" y="3522"/>
                  </a:lnTo>
                  <a:lnTo>
                    <a:pt x="6603" y="3999"/>
                  </a:lnTo>
                  <a:lnTo>
                    <a:pt x="6640" y="4072"/>
                  </a:lnTo>
                  <a:lnTo>
                    <a:pt x="6677" y="4109"/>
                  </a:lnTo>
                  <a:lnTo>
                    <a:pt x="6750" y="4146"/>
                  </a:lnTo>
                  <a:lnTo>
                    <a:pt x="6823" y="4109"/>
                  </a:lnTo>
                  <a:lnTo>
                    <a:pt x="6897" y="4072"/>
                  </a:lnTo>
                  <a:lnTo>
                    <a:pt x="6970" y="4036"/>
                  </a:lnTo>
                  <a:lnTo>
                    <a:pt x="7007" y="3926"/>
                  </a:lnTo>
                  <a:lnTo>
                    <a:pt x="7007" y="3852"/>
                  </a:lnTo>
                  <a:lnTo>
                    <a:pt x="6860" y="3412"/>
                  </a:lnTo>
                  <a:lnTo>
                    <a:pt x="6750" y="3009"/>
                  </a:lnTo>
                  <a:lnTo>
                    <a:pt x="6677" y="2862"/>
                  </a:lnTo>
                  <a:lnTo>
                    <a:pt x="6970" y="3045"/>
                  </a:lnTo>
                  <a:lnTo>
                    <a:pt x="7227" y="3229"/>
                  </a:lnTo>
                  <a:lnTo>
                    <a:pt x="7227" y="3449"/>
                  </a:lnTo>
                  <a:lnTo>
                    <a:pt x="7263" y="3669"/>
                  </a:lnTo>
                  <a:lnTo>
                    <a:pt x="7410" y="4072"/>
                  </a:lnTo>
                  <a:lnTo>
                    <a:pt x="7484" y="4146"/>
                  </a:lnTo>
                  <a:lnTo>
                    <a:pt x="7520" y="4182"/>
                  </a:lnTo>
                  <a:lnTo>
                    <a:pt x="7667" y="4182"/>
                  </a:lnTo>
                  <a:lnTo>
                    <a:pt x="7740" y="4146"/>
                  </a:lnTo>
                  <a:lnTo>
                    <a:pt x="7777" y="4109"/>
                  </a:lnTo>
                  <a:lnTo>
                    <a:pt x="7814" y="4036"/>
                  </a:lnTo>
                  <a:lnTo>
                    <a:pt x="7777" y="3926"/>
                  </a:lnTo>
                  <a:lnTo>
                    <a:pt x="7704" y="3669"/>
                  </a:lnTo>
                  <a:lnTo>
                    <a:pt x="8034" y="3962"/>
                  </a:lnTo>
                  <a:lnTo>
                    <a:pt x="8070" y="3999"/>
                  </a:lnTo>
                  <a:lnTo>
                    <a:pt x="8107" y="3999"/>
                  </a:lnTo>
                  <a:lnTo>
                    <a:pt x="8144" y="3962"/>
                  </a:lnTo>
                  <a:lnTo>
                    <a:pt x="8144" y="3926"/>
                  </a:lnTo>
                  <a:lnTo>
                    <a:pt x="8144" y="3742"/>
                  </a:lnTo>
                  <a:lnTo>
                    <a:pt x="8107" y="3595"/>
                  </a:lnTo>
                  <a:lnTo>
                    <a:pt x="7960" y="3302"/>
                  </a:lnTo>
                  <a:lnTo>
                    <a:pt x="7740" y="3009"/>
                  </a:lnTo>
                  <a:lnTo>
                    <a:pt x="7484" y="2788"/>
                  </a:lnTo>
                  <a:lnTo>
                    <a:pt x="7190" y="2568"/>
                  </a:lnTo>
                  <a:lnTo>
                    <a:pt x="6897" y="2422"/>
                  </a:lnTo>
                  <a:lnTo>
                    <a:pt x="6566" y="2275"/>
                  </a:lnTo>
                  <a:lnTo>
                    <a:pt x="6273" y="2165"/>
                  </a:lnTo>
                  <a:lnTo>
                    <a:pt x="5943" y="2128"/>
                  </a:lnTo>
                  <a:close/>
                  <a:moveTo>
                    <a:pt x="12215" y="3485"/>
                  </a:moveTo>
                  <a:lnTo>
                    <a:pt x="12142" y="3522"/>
                  </a:lnTo>
                  <a:lnTo>
                    <a:pt x="12142" y="3559"/>
                  </a:lnTo>
                  <a:lnTo>
                    <a:pt x="12142" y="3742"/>
                  </a:lnTo>
                  <a:lnTo>
                    <a:pt x="12142" y="3926"/>
                  </a:lnTo>
                  <a:lnTo>
                    <a:pt x="12252" y="4292"/>
                  </a:lnTo>
                  <a:lnTo>
                    <a:pt x="12436" y="4769"/>
                  </a:lnTo>
                  <a:lnTo>
                    <a:pt x="12582" y="5136"/>
                  </a:lnTo>
                  <a:lnTo>
                    <a:pt x="12546" y="5209"/>
                  </a:lnTo>
                  <a:lnTo>
                    <a:pt x="12546" y="5320"/>
                  </a:lnTo>
                  <a:lnTo>
                    <a:pt x="12582" y="5356"/>
                  </a:lnTo>
                  <a:lnTo>
                    <a:pt x="12582" y="5430"/>
                  </a:lnTo>
                  <a:lnTo>
                    <a:pt x="11885" y="5613"/>
                  </a:lnTo>
                  <a:lnTo>
                    <a:pt x="11885" y="5430"/>
                  </a:lnTo>
                  <a:lnTo>
                    <a:pt x="11849" y="5246"/>
                  </a:lnTo>
                  <a:lnTo>
                    <a:pt x="11702" y="4843"/>
                  </a:lnTo>
                  <a:lnTo>
                    <a:pt x="11629" y="4549"/>
                  </a:lnTo>
                  <a:lnTo>
                    <a:pt x="11482" y="4256"/>
                  </a:lnTo>
                  <a:lnTo>
                    <a:pt x="11335" y="3999"/>
                  </a:lnTo>
                  <a:lnTo>
                    <a:pt x="11115" y="3742"/>
                  </a:lnTo>
                  <a:lnTo>
                    <a:pt x="11005" y="3742"/>
                  </a:lnTo>
                  <a:lnTo>
                    <a:pt x="10968" y="3779"/>
                  </a:lnTo>
                  <a:lnTo>
                    <a:pt x="10932" y="3852"/>
                  </a:lnTo>
                  <a:lnTo>
                    <a:pt x="10968" y="4109"/>
                  </a:lnTo>
                  <a:lnTo>
                    <a:pt x="11078" y="4366"/>
                  </a:lnTo>
                  <a:lnTo>
                    <a:pt x="11262" y="4879"/>
                  </a:lnTo>
                  <a:lnTo>
                    <a:pt x="11372" y="5320"/>
                  </a:lnTo>
                  <a:lnTo>
                    <a:pt x="11445" y="5540"/>
                  </a:lnTo>
                  <a:lnTo>
                    <a:pt x="11555" y="5686"/>
                  </a:lnTo>
                  <a:lnTo>
                    <a:pt x="11482" y="5723"/>
                  </a:lnTo>
                  <a:lnTo>
                    <a:pt x="11372" y="5723"/>
                  </a:lnTo>
                  <a:lnTo>
                    <a:pt x="11262" y="5686"/>
                  </a:lnTo>
                  <a:lnTo>
                    <a:pt x="11152" y="5650"/>
                  </a:lnTo>
                  <a:lnTo>
                    <a:pt x="11078" y="5576"/>
                  </a:lnTo>
                  <a:lnTo>
                    <a:pt x="10895" y="5393"/>
                  </a:lnTo>
                  <a:lnTo>
                    <a:pt x="10785" y="5209"/>
                  </a:lnTo>
                  <a:lnTo>
                    <a:pt x="10712" y="5173"/>
                  </a:lnTo>
                  <a:lnTo>
                    <a:pt x="10675" y="4916"/>
                  </a:lnTo>
                  <a:lnTo>
                    <a:pt x="10601" y="4696"/>
                  </a:lnTo>
                  <a:lnTo>
                    <a:pt x="10418" y="4292"/>
                  </a:lnTo>
                  <a:lnTo>
                    <a:pt x="10381" y="4256"/>
                  </a:lnTo>
                  <a:lnTo>
                    <a:pt x="10345" y="4219"/>
                  </a:lnTo>
                  <a:lnTo>
                    <a:pt x="10198" y="4219"/>
                  </a:lnTo>
                  <a:lnTo>
                    <a:pt x="10125" y="4292"/>
                  </a:lnTo>
                  <a:lnTo>
                    <a:pt x="10088" y="4366"/>
                  </a:lnTo>
                  <a:lnTo>
                    <a:pt x="10088" y="4402"/>
                  </a:lnTo>
                  <a:lnTo>
                    <a:pt x="10125" y="4659"/>
                  </a:lnTo>
                  <a:lnTo>
                    <a:pt x="10051" y="4623"/>
                  </a:lnTo>
                  <a:lnTo>
                    <a:pt x="9941" y="4586"/>
                  </a:lnTo>
                  <a:lnTo>
                    <a:pt x="9868" y="4623"/>
                  </a:lnTo>
                  <a:lnTo>
                    <a:pt x="9794" y="4696"/>
                  </a:lnTo>
                  <a:lnTo>
                    <a:pt x="9721" y="4806"/>
                  </a:lnTo>
                  <a:lnTo>
                    <a:pt x="9684" y="4916"/>
                  </a:lnTo>
                  <a:lnTo>
                    <a:pt x="9721" y="5026"/>
                  </a:lnTo>
                  <a:lnTo>
                    <a:pt x="9758" y="5099"/>
                  </a:lnTo>
                  <a:lnTo>
                    <a:pt x="9905" y="5246"/>
                  </a:lnTo>
                  <a:lnTo>
                    <a:pt x="10125" y="5356"/>
                  </a:lnTo>
                  <a:lnTo>
                    <a:pt x="10271" y="5430"/>
                  </a:lnTo>
                  <a:lnTo>
                    <a:pt x="10345" y="5540"/>
                  </a:lnTo>
                  <a:lnTo>
                    <a:pt x="10528" y="5796"/>
                  </a:lnTo>
                  <a:lnTo>
                    <a:pt x="10712" y="5980"/>
                  </a:lnTo>
                  <a:lnTo>
                    <a:pt x="10932" y="6163"/>
                  </a:lnTo>
                  <a:lnTo>
                    <a:pt x="11078" y="6200"/>
                  </a:lnTo>
                  <a:lnTo>
                    <a:pt x="11225" y="6237"/>
                  </a:lnTo>
                  <a:lnTo>
                    <a:pt x="11519" y="6237"/>
                  </a:lnTo>
                  <a:lnTo>
                    <a:pt x="11849" y="6163"/>
                  </a:lnTo>
                  <a:lnTo>
                    <a:pt x="12142" y="6090"/>
                  </a:lnTo>
                  <a:lnTo>
                    <a:pt x="12986" y="5833"/>
                  </a:lnTo>
                  <a:lnTo>
                    <a:pt x="13353" y="5686"/>
                  </a:lnTo>
                  <a:lnTo>
                    <a:pt x="13536" y="5613"/>
                  </a:lnTo>
                  <a:lnTo>
                    <a:pt x="13719" y="5540"/>
                  </a:lnTo>
                  <a:lnTo>
                    <a:pt x="13793" y="5466"/>
                  </a:lnTo>
                  <a:lnTo>
                    <a:pt x="13793" y="5356"/>
                  </a:lnTo>
                  <a:lnTo>
                    <a:pt x="13756" y="5283"/>
                  </a:lnTo>
                  <a:lnTo>
                    <a:pt x="13646" y="5246"/>
                  </a:lnTo>
                  <a:lnTo>
                    <a:pt x="13353" y="5246"/>
                  </a:lnTo>
                  <a:lnTo>
                    <a:pt x="13059" y="5320"/>
                  </a:lnTo>
                  <a:lnTo>
                    <a:pt x="13059" y="5099"/>
                  </a:lnTo>
                  <a:lnTo>
                    <a:pt x="12986" y="4879"/>
                  </a:lnTo>
                  <a:lnTo>
                    <a:pt x="12839" y="4513"/>
                  </a:lnTo>
                  <a:lnTo>
                    <a:pt x="12619" y="3962"/>
                  </a:lnTo>
                  <a:lnTo>
                    <a:pt x="12509" y="3706"/>
                  </a:lnTo>
                  <a:lnTo>
                    <a:pt x="12326" y="3485"/>
                  </a:lnTo>
                  <a:close/>
                  <a:moveTo>
                    <a:pt x="12069" y="1"/>
                  </a:moveTo>
                  <a:lnTo>
                    <a:pt x="11702" y="37"/>
                  </a:lnTo>
                  <a:lnTo>
                    <a:pt x="11335" y="147"/>
                  </a:lnTo>
                  <a:lnTo>
                    <a:pt x="10638" y="368"/>
                  </a:lnTo>
                  <a:lnTo>
                    <a:pt x="9905" y="588"/>
                  </a:lnTo>
                  <a:lnTo>
                    <a:pt x="9538" y="698"/>
                  </a:lnTo>
                  <a:lnTo>
                    <a:pt x="9171" y="844"/>
                  </a:lnTo>
                  <a:lnTo>
                    <a:pt x="8914" y="1028"/>
                  </a:lnTo>
                  <a:lnTo>
                    <a:pt x="8694" y="1211"/>
                  </a:lnTo>
                  <a:lnTo>
                    <a:pt x="8547" y="1431"/>
                  </a:lnTo>
                  <a:lnTo>
                    <a:pt x="8437" y="1688"/>
                  </a:lnTo>
                  <a:lnTo>
                    <a:pt x="8401" y="1945"/>
                  </a:lnTo>
                  <a:lnTo>
                    <a:pt x="8401" y="2238"/>
                  </a:lnTo>
                  <a:lnTo>
                    <a:pt x="8401" y="2532"/>
                  </a:lnTo>
                  <a:lnTo>
                    <a:pt x="8474" y="2825"/>
                  </a:lnTo>
                  <a:lnTo>
                    <a:pt x="8804" y="4402"/>
                  </a:lnTo>
                  <a:lnTo>
                    <a:pt x="8951" y="5173"/>
                  </a:lnTo>
                  <a:lnTo>
                    <a:pt x="9098" y="5980"/>
                  </a:lnTo>
                  <a:lnTo>
                    <a:pt x="9134" y="6347"/>
                  </a:lnTo>
                  <a:lnTo>
                    <a:pt x="9134" y="6713"/>
                  </a:lnTo>
                  <a:lnTo>
                    <a:pt x="8914" y="6126"/>
                  </a:lnTo>
                  <a:lnTo>
                    <a:pt x="8841" y="5796"/>
                  </a:lnTo>
                  <a:lnTo>
                    <a:pt x="8731" y="5430"/>
                  </a:lnTo>
                  <a:lnTo>
                    <a:pt x="8657" y="5246"/>
                  </a:lnTo>
                  <a:lnTo>
                    <a:pt x="8547" y="5099"/>
                  </a:lnTo>
                  <a:lnTo>
                    <a:pt x="8437" y="4953"/>
                  </a:lnTo>
                  <a:lnTo>
                    <a:pt x="8327" y="4879"/>
                  </a:lnTo>
                  <a:lnTo>
                    <a:pt x="8254" y="4879"/>
                  </a:lnTo>
                  <a:lnTo>
                    <a:pt x="8217" y="4916"/>
                  </a:lnTo>
                  <a:lnTo>
                    <a:pt x="8180" y="5026"/>
                  </a:lnTo>
                  <a:lnTo>
                    <a:pt x="8180" y="5136"/>
                  </a:lnTo>
                  <a:lnTo>
                    <a:pt x="8217" y="5393"/>
                  </a:lnTo>
                  <a:lnTo>
                    <a:pt x="8364" y="5906"/>
                  </a:lnTo>
                  <a:lnTo>
                    <a:pt x="8584" y="6567"/>
                  </a:lnTo>
                  <a:lnTo>
                    <a:pt x="8767" y="7227"/>
                  </a:lnTo>
                  <a:lnTo>
                    <a:pt x="8731" y="7374"/>
                  </a:lnTo>
                  <a:lnTo>
                    <a:pt x="8731" y="7447"/>
                  </a:lnTo>
                  <a:lnTo>
                    <a:pt x="8731" y="7520"/>
                  </a:lnTo>
                  <a:lnTo>
                    <a:pt x="8804" y="7594"/>
                  </a:lnTo>
                  <a:lnTo>
                    <a:pt x="8694" y="7740"/>
                  </a:lnTo>
                  <a:lnTo>
                    <a:pt x="8547" y="7887"/>
                  </a:lnTo>
                  <a:lnTo>
                    <a:pt x="8401" y="7997"/>
                  </a:lnTo>
                  <a:lnTo>
                    <a:pt x="8180" y="8107"/>
                  </a:lnTo>
                  <a:lnTo>
                    <a:pt x="8144" y="8034"/>
                  </a:lnTo>
                  <a:lnTo>
                    <a:pt x="8144" y="7997"/>
                  </a:lnTo>
                  <a:lnTo>
                    <a:pt x="8070" y="7961"/>
                  </a:lnTo>
                  <a:lnTo>
                    <a:pt x="7630" y="6530"/>
                  </a:lnTo>
                  <a:lnTo>
                    <a:pt x="7337" y="5650"/>
                  </a:lnTo>
                  <a:lnTo>
                    <a:pt x="7153" y="5283"/>
                  </a:lnTo>
                  <a:lnTo>
                    <a:pt x="7080" y="5026"/>
                  </a:lnTo>
                  <a:lnTo>
                    <a:pt x="7080" y="4953"/>
                  </a:lnTo>
                  <a:lnTo>
                    <a:pt x="7080" y="4879"/>
                  </a:lnTo>
                  <a:lnTo>
                    <a:pt x="7117" y="4806"/>
                  </a:lnTo>
                  <a:lnTo>
                    <a:pt x="7153" y="4733"/>
                  </a:lnTo>
                  <a:lnTo>
                    <a:pt x="7117" y="4659"/>
                  </a:lnTo>
                  <a:lnTo>
                    <a:pt x="7080" y="4623"/>
                  </a:lnTo>
                  <a:lnTo>
                    <a:pt x="6860" y="4476"/>
                  </a:lnTo>
                  <a:lnTo>
                    <a:pt x="6750" y="4439"/>
                  </a:lnTo>
                  <a:lnTo>
                    <a:pt x="6640" y="4476"/>
                  </a:lnTo>
                  <a:lnTo>
                    <a:pt x="6603" y="4549"/>
                  </a:lnTo>
                  <a:lnTo>
                    <a:pt x="6603" y="4623"/>
                  </a:lnTo>
                  <a:lnTo>
                    <a:pt x="6640" y="4659"/>
                  </a:lnTo>
                  <a:lnTo>
                    <a:pt x="6677" y="4769"/>
                  </a:lnTo>
                  <a:lnTo>
                    <a:pt x="6640" y="4879"/>
                  </a:lnTo>
                  <a:lnTo>
                    <a:pt x="6640" y="5063"/>
                  </a:lnTo>
                  <a:lnTo>
                    <a:pt x="6713" y="5320"/>
                  </a:lnTo>
                  <a:lnTo>
                    <a:pt x="6787" y="5576"/>
                  </a:lnTo>
                  <a:lnTo>
                    <a:pt x="6970" y="6090"/>
                  </a:lnTo>
                  <a:lnTo>
                    <a:pt x="7667" y="8254"/>
                  </a:lnTo>
                  <a:lnTo>
                    <a:pt x="7300" y="8254"/>
                  </a:lnTo>
                  <a:lnTo>
                    <a:pt x="6970" y="8181"/>
                  </a:lnTo>
                  <a:lnTo>
                    <a:pt x="6970" y="8107"/>
                  </a:lnTo>
                  <a:lnTo>
                    <a:pt x="6970" y="8034"/>
                  </a:lnTo>
                  <a:lnTo>
                    <a:pt x="6897" y="7997"/>
                  </a:lnTo>
                  <a:lnTo>
                    <a:pt x="6530" y="6383"/>
                  </a:lnTo>
                  <a:lnTo>
                    <a:pt x="6310" y="5503"/>
                  </a:lnTo>
                  <a:lnTo>
                    <a:pt x="6200" y="5099"/>
                  </a:lnTo>
                  <a:lnTo>
                    <a:pt x="6090" y="4916"/>
                  </a:lnTo>
                  <a:lnTo>
                    <a:pt x="5980" y="4733"/>
                  </a:lnTo>
                  <a:lnTo>
                    <a:pt x="5943" y="4696"/>
                  </a:lnTo>
                  <a:lnTo>
                    <a:pt x="5906" y="4696"/>
                  </a:lnTo>
                  <a:lnTo>
                    <a:pt x="5833" y="4733"/>
                  </a:lnTo>
                  <a:lnTo>
                    <a:pt x="5833" y="4769"/>
                  </a:lnTo>
                  <a:lnTo>
                    <a:pt x="5796" y="4989"/>
                  </a:lnTo>
                  <a:lnTo>
                    <a:pt x="5796" y="5173"/>
                  </a:lnTo>
                  <a:lnTo>
                    <a:pt x="5870" y="5576"/>
                  </a:lnTo>
                  <a:lnTo>
                    <a:pt x="6053" y="6383"/>
                  </a:lnTo>
                  <a:lnTo>
                    <a:pt x="6420" y="7887"/>
                  </a:lnTo>
                  <a:lnTo>
                    <a:pt x="6420" y="7887"/>
                  </a:lnTo>
                  <a:lnTo>
                    <a:pt x="6163" y="7740"/>
                  </a:lnTo>
                  <a:lnTo>
                    <a:pt x="5980" y="7520"/>
                  </a:lnTo>
                  <a:lnTo>
                    <a:pt x="5759" y="7227"/>
                  </a:lnTo>
                  <a:lnTo>
                    <a:pt x="5576" y="6897"/>
                  </a:lnTo>
                  <a:lnTo>
                    <a:pt x="5466" y="6567"/>
                  </a:lnTo>
                  <a:lnTo>
                    <a:pt x="5393" y="6237"/>
                  </a:lnTo>
                  <a:lnTo>
                    <a:pt x="5246" y="5540"/>
                  </a:lnTo>
                  <a:lnTo>
                    <a:pt x="5173" y="5209"/>
                  </a:lnTo>
                  <a:lnTo>
                    <a:pt x="5063" y="4879"/>
                  </a:lnTo>
                  <a:lnTo>
                    <a:pt x="4916" y="4586"/>
                  </a:lnTo>
                  <a:lnTo>
                    <a:pt x="4732" y="4366"/>
                  </a:lnTo>
                  <a:lnTo>
                    <a:pt x="4512" y="4146"/>
                  </a:lnTo>
                  <a:lnTo>
                    <a:pt x="4292" y="3962"/>
                  </a:lnTo>
                  <a:lnTo>
                    <a:pt x="4035" y="3816"/>
                  </a:lnTo>
                  <a:lnTo>
                    <a:pt x="3779" y="3706"/>
                  </a:lnTo>
                  <a:lnTo>
                    <a:pt x="3485" y="3595"/>
                  </a:lnTo>
                  <a:lnTo>
                    <a:pt x="3192" y="3522"/>
                  </a:lnTo>
                  <a:lnTo>
                    <a:pt x="2862" y="3449"/>
                  </a:lnTo>
                  <a:lnTo>
                    <a:pt x="2128" y="3449"/>
                  </a:lnTo>
                  <a:lnTo>
                    <a:pt x="1798" y="3522"/>
                  </a:lnTo>
                  <a:lnTo>
                    <a:pt x="1101" y="3669"/>
                  </a:lnTo>
                  <a:lnTo>
                    <a:pt x="404" y="3889"/>
                  </a:lnTo>
                  <a:lnTo>
                    <a:pt x="184" y="3962"/>
                  </a:lnTo>
                  <a:lnTo>
                    <a:pt x="74" y="4036"/>
                  </a:lnTo>
                  <a:lnTo>
                    <a:pt x="0" y="4109"/>
                  </a:lnTo>
                  <a:lnTo>
                    <a:pt x="0" y="4182"/>
                  </a:lnTo>
                  <a:lnTo>
                    <a:pt x="0" y="4219"/>
                  </a:lnTo>
                  <a:lnTo>
                    <a:pt x="0" y="4402"/>
                  </a:lnTo>
                  <a:lnTo>
                    <a:pt x="37" y="4439"/>
                  </a:lnTo>
                  <a:lnTo>
                    <a:pt x="74" y="4513"/>
                  </a:lnTo>
                  <a:lnTo>
                    <a:pt x="257" y="4586"/>
                  </a:lnTo>
                  <a:lnTo>
                    <a:pt x="404" y="4586"/>
                  </a:lnTo>
                  <a:lnTo>
                    <a:pt x="514" y="4513"/>
                  </a:lnTo>
                  <a:lnTo>
                    <a:pt x="624" y="4439"/>
                  </a:lnTo>
                  <a:lnTo>
                    <a:pt x="881" y="4329"/>
                  </a:lnTo>
                  <a:lnTo>
                    <a:pt x="881" y="4366"/>
                  </a:lnTo>
                  <a:lnTo>
                    <a:pt x="881" y="4549"/>
                  </a:lnTo>
                  <a:lnTo>
                    <a:pt x="881" y="4696"/>
                  </a:lnTo>
                  <a:lnTo>
                    <a:pt x="954" y="5026"/>
                  </a:lnTo>
                  <a:lnTo>
                    <a:pt x="1211" y="5686"/>
                  </a:lnTo>
                  <a:lnTo>
                    <a:pt x="1468" y="6493"/>
                  </a:lnTo>
                  <a:lnTo>
                    <a:pt x="1761" y="7300"/>
                  </a:lnTo>
                  <a:lnTo>
                    <a:pt x="1798" y="7374"/>
                  </a:lnTo>
                  <a:lnTo>
                    <a:pt x="1871" y="7447"/>
                  </a:lnTo>
                  <a:lnTo>
                    <a:pt x="2055" y="7447"/>
                  </a:lnTo>
                  <a:lnTo>
                    <a:pt x="2128" y="7410"/>
                  </a:lnTo>
                  <a:lnTo>
                    <a:pt x="2165" y="7337"/>
                  </a:lnTo>
                  <a:lnTo>
                    <a:pt x="2201" y="7227"/>
                  </a:lnTo>
                  <a:lnTo>
                    <a:pt x="2201" y="7154"/>
                  </a:lnTo>
                  <a:lnTo>
                    <a:pt x="1945" y="6383"/>
                  </a:lnTo>
                  <a:lnTo>
                    <a:pt x="1688" y="5650"/>
                  </a:lnTo>
                  <a:lnTo>
                    <a:pt x="1468" y="4989"/>
                  </a:lnTo>
                  <a:lnTo>
                    <a:pt x="1321" y="4696"/>
                  </a:lnTo>
                  <a:lnTo>
                    <a:pt x="1138" y="4402"/>
                  </a:lnTo>
                  <a:lnTo>
                    <a:pt x="1211" y="4329"/>
                  </a:lnTo>
                  <a:lnTo>
                    <a:pt x="1248" y="4329"/>
                  </a:lnTo>
                  <a:lnTo>
                    <a:pt x="1248" y="4292"/>
                  </a:lnTo>
                  <a:lnTo>
                    <a:pt x="1211" y="4292"/>
                  </a:lnTo>
                  <a:lnTo>
                    <a:pt x="1174" y="4256"/>
                  </a:lnTo>
                  <a:lnTo>
                    <a:pt x="1138" y="4256"/>
                  </a:lnTo>
                  <a:lnTo>
                    <a:pt x="1504" y="4182"/>
                  </a:lnTo>
                  <a:lnTo>
                    <a:pt x="1871" y="4109"/>
                  </a:lnTo>
                  <a:lnTo>
                    <a:pt x="1945" y="4256"/>
                  </a:lnTo>
                  <a:lnTo>
                    <a:pt x="2055" y="4439"/>
                  </a:lnTo>
                  <a:lnTo>
                    <a:pt x="2238" y="4879"/>
                  </a:lnTo>
                  <a:lnTo>
                    <a:pt x="2421" y="5320"/>
                  </a:lnTo>
                  <a:lnTo>
                    <a:pt x="2495" y="5760"/>
                  </a:lnTo>
                  <a:lnTo>
                    <a:pt x="2605" y="6200"/>
                  </a:lnTo>
                  <a:lnTo>
                    <a:pt x="2715" y="6420"/>
                  </a:lnTo>
                  <a:lnTo>
                    <a:pt x="2788" y="6603"/>
                  </a:lnTo>
                  <a:lnTo>
                    <a:pt x="2935" y="6787"/>
                  </a:lnTo>
                  <a:lnTo>
                    <a:pt x="3082" y="6933"/>
                  </a:lnTo>
                  <a:lnTo>
                    <a:pt x="3228" y="6970"/>
                  </a:lnTo>
                  <a:lnTo>
                    <a:pt x="3302" y="6933"/>
                  </a:lnTo>
                  <a:lnTo>
                    <a:pt x="3375" y="6860"/>
                  </a:lnTo>
                  <a:lnTo>
                    <a:pt x="3375" y="6750"/>
                  </a:lnTo>
                  <a:lnTo>
                    <a:pt x="3302" y="6530"/>
                  </a:lnTo>
                  <a:lnTo>
                    <a:pt x="3192" y="6347"/>
                  </a:lnTo>
                  <a:lnTo>
                    <a:pt x="3082" y="6126"/>
                  </a:lnTo>
                  <a:lnTo>
                    <a:pt x="3008" y="5943"/>
                  </a:lnTo>
                  <a:lnTo>
                    <a:pt x="2898" y="5503"/>
                  </a:lnTo>
                  <a:lnTo>
                    <a:pt x="2788" y="5063"/>
                  </a:lnTo>
                  <a:lnTo>
                    <a:pt x="2605" y="4549"/>
                  </a:lnTo>
                  <a:lnTo>
                    <a:pt x="2458" y="4292"/>
                  </a:lnTo>
                  <a:lnTo>
                    <a:pt x="2311" y="4036"/>
                  </a:lnTo>
                  <a:lnTo>
                    <a:pt x="2752" y="4036"/>
                  </a:lnTo>
                  <a:lnTo>
                    <a:pt x="3192" y="4109"/>
                  </a:lnTo>
                  <a:lnTo>
                    <a:pt x="3192" y="4219"/>
                  </a:lnTo>
                  <a:lnTo>
                    <a:pt x="3228" y="4366"/>
                  </a:lnTo>
                  <a:lnTo>
                    <a:pt x="3302" y="4623"/>
                  </a:lnTo>
                  <a:lnTo>
                    <a:pt x="3522" y="5063"/>
                  </a:lnTo>
                  <a:lnTo>
                    <a:pt x="3779" y="5833"/>
                  </a:lnTo>
                  <a:lnTo>
                    <a:pt x="3852" y="5943"/>
                  </a:lnTo>
                  <a:lnTo>
                    <a:pt x="3889" y="6016"/>
                  </a:lnTo>
                  <a:lnTo>
                    <a:pt x="3962" y="6090"/>
                  </a:lnTo>
                  <a:lnTo>
                    <a:pt x="4109" y="6126"/>
                  </a:lnTo>
                  <a:lnTo>
                    <a:pt x="4146" y="6090"/>
                  </a:lnTo>
                  <a:lnTo>
                    <a:pt x="4219" y="6053"/>
                  </a:lnTo>
                  <a:lnTo>
                    <a:pt x="4292" y="5943"/>
                  </a:lnTo>
                  <a:lnTo>
                    <a:pt x="4292" y="5796"/>
                  </a:lnTo>
                  <a:lnTo>
                    <a:pt x="4256" y="5686"/>
                  </a:lnTo>
                  <a:lnTo>
                    <a:pt x="4182" y="5540"/>
                  </a:lnTo>
                  <a:lnTo>
                    <a:pt x="3852" y="4659"/>
                  </a:lnTo>
                  <a:lnTo>
                    <a:pt x="3669" y="4292"/>
                  </a:lnTo>
                  <a:lnTo>
                    <a:pt x="4035" y="4513"/>
                  </a:lnTo>
                  <a:lnTo>
                    <a:pt x="4182" y="4623"/>
                  </a:lnTo>
                  <a:lnTo>
                    <a:pt x="4329" y="4769"/>
                  </a:lnTo>
                  <a:lnTo>
                    <a:pt x="4439" y="4953"/>
                  </a:lnTo>
                  <a:lnTo>
                    <a:pt x="4512" y="5136"/>
                  </a:lnTo>
                  <a:lnTo>
                    <a:pt x="4659" y="5540"/>
                  </a:lnTo>
                  <a:lnTo>
                    <a:pt x="4806" y="6347"/>
                  </a:lnTo>
                  <a:lnTo>
                    <a:pt x="4842" y="6640"/>
                  </a:lnTo>
                  <a:lnTo>
                    <a:pt x="4952" y="6933"/>
                  </a:lnTo>
                  <a:lnTo>
                    <a:pt x="5063" y="7190"/>
                  </a:lnTo>
                  <a:lnTo>
                    <a:pt x="5209" y="7447"/>
                  </a:lnTo>
                  <a:lnTo>
                    <a:pt x="5393" y="7704"/>
                  </a:lnTo>
                  <a:lnTo>
                    <a:pt x="5576" y="7924"/>
                  </a:lnTo>
                  <a:lnTo>
                    <a:pt x="5759" y="8144"/>
                  </a:lnTo>
                  <a:lnTo>
                    <a:pt x="5980" y="8327"/>
                  </a:lnTo>
                  <a:lnTo>
                    <a:pt x="6236" y="8474"/>
                  </a:lnTo>
                  <a:lnTo>
                    <a:pt x="6493" y="8621"/>
                  </a:lnTo>
                  <a:lnTo>
                    <a:pt x="6750" y="8694"/>
                  </a:lnTo>
                  <a:lnTo>
                    <a:pt x="7043" y="8768"/>
                  </a:lnTo>
                  <a:lnTo>
                    <a:pt x="7300" y="8804"/>
                  </a:lnTo>
                  <a:lnTo>
                    <a:pt x="7924" y="8804"/>
                  </a:lnTo>
                  <a:lnTo>
                    <a:pt x="8217" y="8694"/>
                  </a:lnTo>
                  <a:lnTo>
                    <a:pt x="8511" y="8621"/>
                  </a:lnTo>
                  <a:lnTo>
                    <a:pt x="8731" y="8474"/>
                  </a:lnTo>
                  <a:lnTo>
                    <a:pt x="8951" y="8291"/>
                  </a:lnTo>
                  <a:lnTo>
                    <a:pt x="9171" y="8107"/>
                  </a:lnTo>
                  <a:lnTo>
                    <a:pt x="9354" y="7887"/>
                  </a:lnTo>
                  <a:lnTo>
                    <a:pt x="9464" y="7667"/>
                  </a:lnTo>
                  <a:lnTo>
                    <a:pt x="9611" y="7410"/>
                  </a:lnTo>
                  <a:lnTo>
                    <a:pt x="9684" y="7117"/>
                  </a:lnTo>
                  <a:lnTo>
                    <a:pt x="9721" y="6787"/>
                  </a:lnTo>
                  <a:lnTo>
                    <a:pt x="9758" y="6457"/>
                  </a:lnTo>
                  <a:lnTo>
                    <a:pt x="9721" y="6090"/>
                  </a:lnTo>
                  <a:lnTo>
                    <a:pt x="9684" y="5760"/>
                  </a:lnTo>
                  <a:lnTo>
                    <a:pt x="9538" y="5063"/>
                  </a:lnTo>
                  <a:lnTo>
                    <a:pt x="9354" y="4366"/>
                  </a:lnTo>
                  <a:lnTo>
                    <a:pt x="9024" y="2788"/>
                  </a:lnTo>
                  <a:lnTo>
                    <a:pt x="8951" y="2422"/>
                  </a:lnTo>
                  <a:lnTo>
                    <a:pt x="8951" y="2238"/>
                  </a:lnTo>
                  <a:lnTo>
                    <a:pt x="8951" y="2055"/>
                  </a:lnTo>
                  <a:lnTo>
                    <a:pt x="9024" y="2348"/>
                  </a:lnTo>
                  <a:lnTo>
                    <a:pt x="9098" y="2568"/>
                  </a:lnTo>
                  <a:lnTo>
                    <a:pt x="9244" y="2788"/>
                  </a:lnTo>
                  <a:lnTo>
                    <a:pt x="9391" y="3009"/>
                  </a:lnTo>
                  <a:lnTo>
                    <a:pt x="9501" y="3082"/>
                  </a:lnTo>
                  <a:lnTo>
                    <a:pt x="9611" y="3119"/>
                  </a:lnTo>
                  <a:lnTo>
                    <a:pt x="9684" y="3119"/>
                  </a:lnTo>
                  <a:lnTo>
                    <a:pt x="9758" y="3082"/>
                  </a:lnTo>
                  <a:lnTo>
                    <a:pt x="9794" y="3045"/>
                  </a:lnTo>
                  <a:lnTo>
                    <a:pt x="9831" y="2972"/>
                  </a:lnTo>
                  <a:lnTo>
                    <a:pt x="9758" y="2788"/>
                  </a:lnTo>
                  <a:lnTo>
                    <a:pt x="9648" y="2605"/>
                  </a:lnTo>
                  <a:lnTo>
                    <a:pt x="9464" y="2275"/>
                  </a:lnTo>
                  <a:lnTo>
                    <a:pt x="9318" y="1908"/>
                  </a:lnTo>
                  <a:lnTo>
                    <a:pt x="9244" y="1725"/>
                  </a:lnTo>
                  <a:lnTo>
                    <a:pt x="9134" y="1541"/>
                  </a:lnTo>
                  <a:lnTo>
                    <a:pt x="9171" y="1505"/>
                  </a:lnTo>
                  <a:lnTo>
                    <a:pt x="9354" y="1358"/>
                  </a:lnTo>
                  <a:lnTo>
                    <a:pt x="9538" y="1248"/>
                  </a:lnTo>
                  <a:lnTo>
                    <a:pt x="9978" y="1101"/>
                  </a:lnTo>
                  <a:lnTo>
                    <a:pt x="10051" y="1395"/>
                  </a:lnTo>
                  <a:lnTo>
                    <a:pt x="10125" y="1688"/>
                  </a:lnTo>
                  <a:lnTo>
                    <a:pt x="10345" y="2238"/>
                  </a:lnTo>
                  <a:lnTo>
                    <a:pt x="10418" y="2495"/>
                  </a:lnTo>
                  <a:lnTo>
                    <a:pt x="10491" y="2825"/>
                  </a:lnTo>
                  <a:lnTo>
                    <a:pt x="10565" y="2972"/>
                  </a:lnTo>
                  <a:lnTo>
                    <a:pt x="10638" y="3082"/>
                  </a:lnTo>
                  <a:lnTo>
                    <a:pt x="10748" y="3192"/>
                  </a:lnTo>
                  <a:lnTo>
                    <a:pt x="10858" y="3229"/>
                  </a:lnTo>
                  <a:lnTo>
                    <a:pt x="10968" y="3229"/>
                  </a:lnTo>
                  <a:lnTo>
                    <a:pt x="11042" y="3192"/>
                  </a:lnTo>
                  <a:lnTo>
                    <a:pt x="11115" y="3119"/>
                  </a:lnTo>
                  <a:lnTo>
                    <a:pt x="11115" y="3009"/>
                  </a:lnTo>
                  <a:lnTo>
                    <a:pt x="11115" y="2972"/>
                  </a:lnTo>
                  <a:lnTo>
                    <a:pt x="11078" y="2899"/>
                  </a:lnTo>
                  <a:lnTo>
                    <a:pt x="11005" y="2825"/>
                  </a:lnTo>
                  <a:lnTo>
                    <a:pt x="10932" y="2642"/>
                  </a:lnTo>
                  <a:lnTo>
                    <a:pt x="10895" y="2458"/>
                  </a:lnTo>
                  <a:lnTo>
                    <a:pt x="10675" y="1835"/>
                  </a:lnTo>
                  <a:lnTo>
                    <a:pt x="10528" y="1395"/>
                  </a:lnTo>
                  <a:lnTo>
                    <a:pt x="10418" y="1174"/>
                  </a:lnTo>
                  <a:lnTo>
                    <a:pt x="10308" y="991"/>
                  </a:lnTo>
                  <a:lnTo>
                    <a:pt x="10455" y="918"/>
                  </a:lnTo>
                  <a:lnTo>
                    <a:pt x="11005" y="734"/>
                  </a:lnTo>
                  <a:lnTo>
                    <a:pt x="11152" y="1174"/>
                  </a:lnTo>
                  <a:lnTo>
                    <a:pt x="11298" y="1615"/>
                  </a:lnTo>
                  <a:lnTo>
                    <a:pt x="11555" y="2348"/>
                  </a:lnTo>
                  <a:lnTo>
                    <a:pt x="11702" y="2678"/>
                  </a:lnTo>
                  <a:lnTo>
                    <a:pt x="11775" y="2788"/>
                  </a:lnTo>
                  <a:lnTo>
                    <a:pt x="11922" y="2899"/>
                  </a:lnTo>
                  <a:lnTo>
                    <a:pt x="11959" y="2935"/>
                  </a:lnTo>
                  <a:lnTo>
                    <a:pt x="12032" y="2899"/>
                  </a:lnTo>
                  <a:lnTo>
                    <a:pt x="12069" y="2899"/>
                  </a:lnTo>
                  <a:lnTo>
                    <a:pt x="12105" y="2825"/>
                  </a:lnTo>
                  <a:lnTo>
                    <a:pt x="12142" y="2715"/>
                  </a:lnTo>
                  <a:lnTo>
                    <a:pt x="12142" y="2568"/>
                  </a:lnTo>
                  <a:lnTo>
                    <a:pt x="12069" y="2275"/>
                  </a:lnTo>
                  <a:lnTo>
                    <a:pt x="11812" y="1688"/>
                  </a:lnTo>
                  <a:lnTo>
                    <a:pt x="11592" y="1101"/>
                  </a:lnTo>
                  <a:lnTo>
                    <a:pt x="11445" y="698"/>
                  </a:lnTo>
                  <a:lnTo>
                    <a:pt x="11372" y="588"/>
                  </a:lnTo>
                  <a:lnTo>
                    <a:pt x="11665" y="441"/>
                  </a:lnTo>
                  <a:lnTo>
                    <a:pt x="11922" y="294"/>
                  </a:lnTo>
                  <a:lnTo>
                    <a:pt x="12105" y="147"/>
                  </a:lnTo>
                  <a:lnTo>
                    <a:pt x="12142" y="111"/>
                  </a:lnTo>
                  <a:lnTo>
                    <a:pt x="12142" y="74"/>
                  </a:lnTo>
                  <a:lnTo>
                    <a:pt x="12105" y="37"/>
                  </a:lnTo>
                  <a:lnTo>
                    <a:pt x="12069" y="1"/>
                  </a:lnTo>
                  <a:close/>
                  <a:moveTo>
                    <a:pt x="4072" y="7080"/>
                  </a:moveTo>
                  <a:lnTo>
                    <a:pt x="4035" y="7117"/>
                  </a:lnTo>
                  <a:lnTo>
                    <a:pt x="3999" y="7154"/>
                  </a:lnTo>
                  <a:lnTo>
                    <a:pt x="3999" y="7337"/>
                  </a:lnTo>
                  <a:lnTo>
                    <a:pt x="3999" y="7557"/>
                  </a:lnTo>
                  <a:lnTo>
                    <a:pt x="4072" y="7961"/>
                  </a:lnTo>
                  <a:lnTo>
                    <a:pt x="4219" y="8327"/>
                  </a:lnTo>
                  <a:lnTo>
                    <a:pt x="4366" y="8731"/>
                  </a:lnTo>
                  <a:lnTo>
                    <a:pt x="4439" y="8804"/>
                  </a:lnTo>
                  <a:lnTo>
                    <a:pt x="4182" y="8988"/>
                  </a:lnTo>
                  <a:lnTo>
                    <a:pt x="3889" y="9098"/>
                  </a:lnTo>
                  <a:lnTo>
                    <a:pt x="3852" y="8951"/>
                  </a:lnTo>
                  <a:lnTo>
                    <a:pt x="3815" y="8804"/>
                  </a:lnTo>
                  <a:lnTo>
                    <a:pt x="3669" y="8511"/>
                  </a:lnTo>
                  <a:lnTo>
                    <a:pt x="3522" y="8071"/>
                  </a:lnTo>
                  <a:lnTo>
                    <a:pt x="3449" y="7887"/>
                  </a:lnTo>
                  <a:lnTo>
                    <a:pt x="3339" y="7667"/>
                  </a:lnTo>
                  <a:lnTo>
                    <a:pt x="3228" y="7630"/>
                  </a:lnTo>
                  <a:lnTo>
                    <a:pt x="3155" y="7630"/>
                  </a:lnTo>
                  <a:lnTo>
                    <a:pt x="3045" y="7704"/>
                  </a:lnTo>
                  <a:lnTo>
                    <a:pt x="3045" y="7777"/>
                  </a:lnTo>
                  <a:lnTo>
                    <a:pt x="3082" y="7997"/>
                  </a:lnTo>
                  <a:lnTo>
                    <a:pt x="3118" y="8217"/>
                  </a:lnTo>
                  <a:lnTo>
                    <a:pt x="3265" y="8658"/>
                  </a:lnTo>
                  <a:lnTo>
                    <a:pt x="3339" y="8951"/>
                  </a:lnTo>
                  <a:lnTo>
                    <a:pt x="3412" y="9098"/>
                  </a:lnTo>
                  <a:lnTo>
                    <a:pt x="3485" y="9244"/>
                  </a:lnTo>
                  <a:lnTo>
                    <a:pt x="2825" y="9428"/>
                  </a:lnTo>
                  <a:lnTo>
                    <a:pt x="2788" y="9281"/>
                  </a:lnTo>
                  <a:lnTo>
                    <a:pt x="2642" y="8768"/>
                  </a:lnTo>
                  <a:lnTo>
                    <a:pt x="2532" y="8547"/>
                  </a:lnTo>
                  <a:lnTo>
                    <a:pt x="2385" y="8327"/>
                  </a:lnTo>
                  <a:lnTo>
                    <a:pt x="2385" y="8254"/>
                  </a:lnTo>
                  <a:lnTo>
                    <a:pt x="2385" y="8217"/>
                  </a:lnTo>
                  <a:lnTo>
                    <a:pt x="2421" y="8181"/>
                  </a:lnTo>
                  <a:lnTo>
                    <a:pt x="2421" y="8144"/>
                  </a:lnTo>
                  <a:lnTo>
                    <a:pt x="2421" y="8107"/>
                  </a:lnTo>
                  <a:lnTo>
                    <a:pt x="2385" y="8107"/>
                  </a:lnTo>
                  <a:lnTo>
                    <a:pt x="2275" y="8144"/>
                  </a:lnTo>
                  <a:lnTo>
                    <a:pt x="2128" y="8144"/>
                  </a:lnTo>
                  <a:lnTo>
                    <a:pt x="2055" y="8181"/>
                  </a:lnTo>
                  <a:lnTo>
                    <a:pt x="2018" y="8254"/>
                  </a:lnTo>
                  <a:lnTo>
                    <a:pt x="1981" y="8327"/>
                  </a:lnTo>
                  <a:lnTo>
                    <a:pt x="1981" y="8401"/>
                  </a:lnTo>
                  <a:lnTo>
                    <a:pt x="2165" y="8841"/>
                  </a:lnTo>
                  <a:lnTo>
                    <a:pt x="2348" y="9318"/>
                  </a:lnTo>
                  <a:lnTo>
                    <a:pt x="2385" y="9575"/>
                  </a:lnTo>
                  <a:lnTo>
                    <a:pt x="1945" y="9685"/>
                  </a:lnTo>
                  <a:lnTo>
                    <a:pt x="1871" y="9721"/>
                  </a:lnTo>
                  <a:lnTo>
                    <a:pt x="1798" y="9795"/>
                  </a:lnTo>
                  <a:lnTo>
                    <a:pt x="1798" y="9868"/>
                  </a:lnTo>
                  <a:lnTo>
                    <a:pt x="1761" y="9941"/>
                  </a:lnTo>
                  <a:lnTo>
                    <a:pt x="1798" y="10015"/>
                  </a:lnTo>
                  <a:lnTo>
                    <a:pt x="1835" y="10088"/>
                  </a:lnTo>
                  <a:lnTo>
                    <a:pt x="1908" y="10161"/>
                  </a:lnTo>
                  <a:lnTo>
                    <a:pt x="1981" y="10198"/>
                  </a:lnTo>
                  <a:lnTo>
                    <a:pt x="2275" y="10198"/>
                  </a:lnTo>
                  <a:lnTo>
                    <a:pt x="2385" y="10125"/>
                  </a:lnTo>
                  <a:lnTo>
                    <a:pt x="2495" y="10088"/>
                  </a:lnTo>
                  <a:lnTo>
                    <a:pt x="2532" y="10051"/>
                  </a:lnTo>
                  <a:lnTo>
                    <a:pt x="2568" y="10088"/>
                  </a:lnTo>
                  <a:lnTo>
                    <a:pt x="2605" y="10125"/>
                  </a:lnTo>
                  <a:lnTo>
                    <a:pt x="2678" y="10125"/>
                  </a:lnTo>
                  <a:lnTo>
                    <a:pt x="2788" y="10088"/>
                  </a:lnTo>
                  <a:lnTo>
                    <a:pt x="2825" y="9978"/>
                  </a:lnTo>
                  <a:lnTo>
                    <a:pt x="3265" y="9868"/>
                  </a:lnTo>
                  <a:lnTo>
                    <a:pt x="3742" y="9721"/>
                  </a:lnTo>
                  <a:lnTo>
                    <a:pt x="4146" y="9575"/>
                  </a:lnTo>
                  <a:lnTo>
                    <a:pt x="4549" y="9354"/>
                  </a:lnTo>
                  <a:lnTo>
                    <a:pt x="4732" y="9208"/>
                  </a:lnTo>
                  <a:lnTo>
                    <a:pt x="4879" y="9061"/>
                  </a:lnTo>
                  <a:lnTo>
                    <a:pt x="5026" y="8841"/>
                  </a:lnTo>
                  <a:lnTo>
                    <a:pt x="5136" y="8621"/>
                  </a:lnTo>
                  <a:lnTo>
                    <a:pt x="5209" y="8401"/>
                  </a:lnTo>
                  <a:lnTo>
                    <a:pt x="5173" y="8181"/>
                  </a:lnTo>
                  <a:lnTo>
                    <a:pt x="5099" y="7997"/>
                  </a:lnTo>
                  <a:lnTo>
                    <a:pt x="5026" y="7887"/>
                  </a:lnTo>
                  <a:lnTo>
                    <a:pt x="4952" y="7814"/>
                  </a:lnTo>
                  <a:lnTo>
                    <a:pt x="4842" y="7814"/>
                  </a:lnTo>
                  <a:lnTo>
                    <a:pt x="4806" y="7851"/>
                  </a:lnTo>
                  <a:lnTo>
                    <a:pt x="4806" y="7887"/>
                  </a:lnTo>
                  <a:lnTo>
                    <a:pt x="4732" y="8327"/>
                  </a:lnTo>
                  <a:lnTo>
                    <a:pt x="4512" y="7667"/>
                  </a:lnTo>
                  <a:lnTo>
                    <a:pt x="4366" y="7374"/>
                  </a:lnTo>
                  <a:lnTo>
                    <a:pt x="4182" y="7117"/>
                  </a:lnTo>
                  <a:lnTo>
                    <a:pt x="4146" y="708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" name="Google Shape;388;p7"/>
            <p:cNvSpPr/>
            <p:nvPr/>
          </p:nvSpPr>
          <p:spPr>
            <a:xfrm>
              <a:off x="6114500" y="2324225"/>
              <a:ext cx="158675" cy="329225"/>
            </a:xfrm>
            <a:custGeom>
              <a:avLst/>
              <a:gdLst/>
              <a:ahLst/>
              <a:cxnLst/>
              <a:rect l="l" t="t" r="r" b="b"/>
              <a:pathLst>
                <a:path w="6347" h="13169" extrusionOk="0">
                  <a:moveTo>
                    <a:pt x="588" y="330"/>
                  </a:moveTo>
                  <a:lnTo>
                    <a:pt x="808" y="367"/>
                  </a:lnTo>
                  <a:lnTo>
                    <a:pt x="1028" y="440"/>
                  </a:lnTo>
                  <a:lnTo>
                    <a:pt x="1211" y="550"/>
                  </a:lnTo>
                  <a:lnTo>
                    <a:pt x="1395" y="734"/>
                  </a:lnTo>
                  <a:lnTo>
                    <a:pt x="1578" y="917"/>
                  </a:lnTo>
                  <a:lnTo>
                    <a:pt x="1688" y="1101"/>
                  </a:lnTo>
                  <a:lnTo>
                    <a:pt x="1798" y="1321"/>
                  </a:lnTo>
                  <a:lnTo>
                    <a:pt x="1908" y="1541"/>
                  </a:lnTo>
                  <a:lnTo>
                    <a:pt x="1982" y="1761"/>
                  </a:lnTo>
                  <a:lnTo>
                    <a:pt x="2018" y="2018"/>
                  </a:lnTo>
                  <a:lnTo>
                    <a:pt x="2018" y="2458"/>
                  </a:lnTo>
                  <a:lnTo>
                    <a:pt x="2018" y="2495"/>
                  </a:lnTo>
                  <a:lnTo>
                    <a:pt x="1982" y="2421"/>
                  </a:lnTo>
                  <a:lnTo>
                    <a:pt x="1762" y="1944"/>
                  </a:lnTo>
                  <a:lnTo>
                    <a:pt x="1615" y="1724"/>
                  </a:lnTo>
                  <a:lnTo>
                    <a:pt x="1432" y="1504"/>
                  </a:lnTo>
                  <a:lnTo>
                    <a:pt x="1395" y="1467"/>
                  </a:lnTo>
                  <a:lnTo>
                    <a:pt x="1322" y="1467"/>
                  </a:lnTo>
                  <a:lnTo>
                    <a:pt x="1285" y="1504"/>
                  </a:lnTo>
                  <a:lnTo>
                    <a:pt x="1285" y="1578"/>
                  </a:lnTo>
                  <a:lnTo>
                    <a:pt x="1322" y="1834"/>
                  </a:lnTo>
                  <a:lnTo>
                    <a:pt x="1395" y="2128"/>
                  </a:lnTo>
                  <a:lnTo>
                    <a:pt x="1615" y="2641"/>
                  </a:lnTo>
                  <a:lnTo>
                    <a:pt x="1725" y="2935"/>
                  </a:lnTo>
                  <a:lnTo>
                    <a:pt x="1615" y="2861"/>
                  </a:lnTo>
                  <a:lnTo>
                    <a:pt x="1468" y="2715"/>
                  </a:lnTo>
                  <a:lnTo>
                    <a:pt x="1248" y="2348"/>
                  </a:lnTo>
                  <a:lnTo>
                    <a:pt x="1065" y="1981"/>
                  </a:lnTo>
                  <a:lnTo>
                    <a:pt x="955" y="1724"/>
                  </a:lnTo>
                  <a:lnTo>
                    <a:pt x="845" y="1394"/>
                  </a:lnTo>
                  <a:lnTo>
                    <a:pt x="735" y="1027"/>
                  </a:lnTo>
                  <a:lnTo>
                    <a:pt x="661" y="697"/>
                  </a:lnTo>
                  <a:lnTo>
                    <a:pt x="588" y="330"/>
                  </a:lnTo>
                  <a:close/>
                  <a:moveTo>
                    <a:pt x="3706" y="2825"/>
                  </a:moveTo>
                  <a:lnTo>
                    <a:pt x="3926" y="2861"/>
                  </a:lnTo>
                  <a:lnTo>
                    <a:pt x="4109" y="2935"/>
                  </a:lnTo>
                  <a:lnTo>
                    <a:pt x="4733" y="3118"/>
                  </a:lnTo>
                  <a:lnTo>
                    <a:pt x="4990" y="3228"/>
                  </a:lnTo>
                  <a:lnTo>
                    <a:pt x="5283" y="3375"/>
                  </a:lnTo>
                  <a:lnTo>
                    <a:pt x="5503" y="3522"/>
                  </a:lnTo>
                  <a:lnTo>
                    <a:pt x="5687" y="3668"/>
                  </a:lnTo>
                  <a:lnTo>
                    <a:pt x="5687" y="3668"/>
                  </a:lnTo>
                  <a:lnTo>
                    <a:pt x="5540" y="3632"/>
                  </a:lnTo>
                  <a:lnTo>
                    <a:pt x="5467" y="3632"/>
                  </a:lnTo>
                  <a:lnTo>
                    <a:pt x="5393" y="3705"/>
                  </a:lnTo>
                  <a:lnTo>
                    <a:pt x="5356" y="3778"/>
                  </a:lnTo>
                  <a:lnTo>
                    <a:pt x="5393" y="3888"/>
                  </a:lnTo>
                  <a:lnTo>
                    <a:pt x="5026" y="4035"/>
                  </a:lnTo>
                  <a:lnTo>
                    <a:pt x="4660" y="4109"/>
                  </a:lnTo>
                  <a:lnTo>
                    <a:pt x="4293" y="4182"/>
                  </a:lnTo>
                  <a:lnTo>
                    <a:pt x="3889" y="4182"/>
                  </a:lnTo>
                  <a:lnTo>
                    <a:pt x="3449" y="4109"/>
                  </a:lnTo>
                  <a:lnTo>
                    <a:pt x="3046" y="3999"/>
                  </a:lnTo>
                  <a:lnTo>
                    <a:pt x="2862" y="3925"/>
                  </a:lnTo>
                  <a:lnTo>
                    <a:pt x="2642" y="3815"/>
                  </a:lnTo>
                  <a:lnTo>
                    <a:pt x="2459" y="3668"/>
                  </a:lnTo>
                  <a:lnTo>
                    <a:pt x="2349" y="3595"/>
                  </a:lnTo>
                  <a:lnTo>
                    <a:pt x="2312" y="3522"/>
                  </a:lnTo>
                  <a:lnTo>
                    <a:pt x="2532" y="3668"/>
                  </a:lnTo>
                  <a:lnTo>
                    <a:pt x="2789" y="3815"/>
                  </a:lnTo>
                  <a:lnTo>
                    <a:pt x="3046" y="3888"/>
                  </a:lnTo>
                  <a:lnTo>
                    <a:pt x="3339" y="3999"/>
                  </a:lnTo>
                  <a:lnTo>
                    <a:pt x="3596" y="4035"/>
                  </a:lnTo>
                  <a:lnTo>
                    <a:pt x="3889" y="4109"/>
                  </a:lnTo>
                  <a:lnTo>
                    <a:pt x="4073" y="4109"/>
                  </a:lnTo>
                  <a:lnTo>
                    <a:pt x="4183" y="4072"/>
                  </a:lnTo>
                  <a:lnTo>
                    <a:pt x="4329" y="4035"/>
                  </a:lnTo>
                  <a:lnTo>
                    <a:pt x="4439" y="3962"/>
                  </a:lnTo>
                  <a:lnTo>
                    <a:pt x="4476" y="3888"/>
                  </a:lnTo>
                  <a:lnTo>
                    <a:pt x="4439" y="3778"/>
                  </a:lnTo>
                  <a:lnTo>
                    <a:pt x="4329" y="3705"/>
                  </a:lnTo>
                  <a:lnTo>
                    <a:pt x="4219" y="3632"/>
                  </a:lnTo>
                  <a:lnTo>
                    <a:pt x="3963" y="3595"/>
                  </a:lnTo>
                  <a:lnTo>
                    <a:pt x="3706" y="3558"/>
                  </a:lnTo>
                  <a:lnTo>
                    <a:pt x="3449" y="3522"/>
                  </a:lnTo>
                  <a:lnTo>
                    <a:pt x="2715" y="3338"/>
                  </a:lnTo>
                  <a:lnTo>
                    <a:pt x="2862" y="3228"/>
                  </a:lnTo>
                  <a:lnTo>
                    <a:pt x="3082" y="3081"/>
                  </a:lnTo>
                  <a:lnTo>
                    <a:pt x="3302" y="2935"/>
                  </a:lnTo>
                  <a:lnTo>
                    <a:pt x="3486" y="2861"/>
                  </a:lnTo>
                  <a:lnTo>
                    <a:pt x="3706" y="2825"/>
                  </a:lnTo>
                  <a:close/>
                  <a:moveTo>
                    <a:pt x="1285" y="5686"/>
                  </a:moveTo>
                  <a:lnTo>
                    <a:pt x="1725" y="5723"/>
                  </a:lnTo>
                  <a:lnTo>
                    <a:pt x="1762" y="5723"/>
                  </a:lnTo>
                  <a:lnTo>
                    <a:pt x="1835" y="5869"/>
                  </a:lnTo>
                  <a:lnTo>
                    <a:pt x="1908" y="5943"/>
                  </a:lnTo>
                  <a:lnTo>
                    <a:pt x="2018" y="5943"/>
                  </a:lnTo>
                  <a:lnTo>
                    <a:pt x="2129" y="5869"/>
                  </a:lnTo>
                  <a:lnTo>
                    <a:pt x="2165" y="5759"/>
                  </a:lnTo>
                  <a:lnTo>
                    <a:pt x="2642" y="5796"/>
                  </a:lnTo>
                  <a:lnTo>
                    <a:pt x="3082" y="5796"/>
                  </a:lnTo>
                  <a:lnTo>
                    <a:pt x="3339" y="5833"/>
                  </a:lnTo>
                  <a:lnTo>
                    <a:pt x="3522" y="5869"/>
                  </a:lnTo>
                  <a:lnTo>
                    <a:pt x="3522" y="6016"/>
                  </a:lnTo>
                  <a:lnTo>
                    <a:pt x="3376" y="5979"/>
                  </a:lnTo>
                  <a:lnTo>
                    <a:pt x="3266" y="6016"/>
                  </a:lnTo>
                  <a:lnTo>
                    <a:pt x="3119" y="6089"/>
                  </a:lnTo>
                  <a:lnTo>
                    <a:pt x="3082" y="6163"/>
                  </a:lnTo>
                  <a:lnTo>
                    <a:pt x="3082" y="6236"/>
                  </a:lnTo>
                  <a:lnTo>
                    <a:pt x="2752" y="6236"/>
                  </a:lnTo>
                  <a:lnTo>
                    <a:pt x="1322" y="6163"/>
                  </a:lnTo>
                  <a:lnTo>
                    <a:pt x="808" y="6089"/>
                  </a:lnTo>
                  <a:lnTo>
                    <a:pt x="515" y="6053"/>
                  </a:lnTo>
                  <a:lnTo>
                    <a:pt x="258" y="6089"/>
                  </a:lnTo>
                  <a:lnTo>
                    <a:pt x="368" y="5943"/>
                  </a:lnTo>
                  <a:lnTo>
                    <a:pt x="515" y="5833"/>
                  </a:lnTo>
                  <a:lnTo>
                    <a:pt x="661" y="5723"/>
                  </a:lnTo>
                  <a:lnTo>
                    <a:pt x="808" y="5686"/>
                  </a:lnTo>
                  <a:close/>
                  <a:moveTo>
                    <a:pt x="2239" y="6676"/>
                  </a:moveTo>
                  <a:lnTo>
                    <a:pt x="3009" y="6713"/>
                  </a:lnTo>
                  <a:lnTo>
                    <a:pt x="3156" y="6750"/>
                  </a:lnTo>
                  <a:lnTo>
                    <a:pt x="3156" y="7997"/>
                  </a:lnTo>
                  <a:lnTo>
                    <a:pt x="3119" y="9244"/>
                  </a:lnTo>
                  <a:lnTo>
                    <a:pt x="2422" y="9354"/>
                  </a:lnTo>
                  <a:lnTo>
                    <a:pt x="2422" y="8951"/>
                  </a:lnTo>
                  <a:lnTo>
                    <a:pt x="2312" y="7630"/>
                  </a:lnTo>
                  <a:lnTo>
                    <a:pt x="2275" y="6933"/>
                  </a:lnTo>
                  <a:lnTo>
                    <a:pt x="2239" y="6676"/>
                  </a:lnTo>
                  <a:close/>
                  <a:moveTo>
                    <a:pt x="1065" y="6566"/>
                  </a:moveTo>
                  <a:lnTo>
                    <a:pt x="1872" y="6676"/>
                  </a:lnTo>
                  <a:lnTo>
                    <a:pt x="1835" y="6786"/>
                  </a:lnTo>
                  <a:lnTo>
                    <a:pt x="1835" y="6933"/>
                  </a:lnTo>
                  <a:lnTo>
                    <a:pt x="1872" y="7226"/>
                  </a:lnTo>
                  <a:lnTo>
                    <a:pt x="1945" y="8804"/>
                  </a:lnTo>
                  <a:lnTo>
                    <a:pt x="1982" y="9391"/>
                  </a:lnTo>
                  <a:lnTo>
                    <a:pt x="1542" y="9391"/>
                  </a:lnTo>
                  <a:lnTo>
                    <a:pt x="1101" y="9427"/>
                  </a:lnTo>
                  <a:lnTo>
                    <a:pt x="1028" y="8254"/>
                  </a:lnTo>
                  <a:lnTo>
                    <a:pt x="955" y="7410"/>
                  </a:lnTo>
                  <a:lnTo>
                    <a:pt x="918" y="6970"/>
                  </a:lnTo>
                  <a:lnTo>
                    <a:pt x="808" y="6566"/>
                  </a:lnTo>
                  <a:close/>
                  <a:moveTo>
                    <a:pt x="3082" y="9721"/>
                  </a:moveTo>
                  <a:lnTo>
                    <a:pt x="3009" y="10454"/>
                  </a:lnTo>
                  <a:lnTo>
                    <a:pt x="2972" y="10454"/>
                  </a:lnTo>
                  <a:lnTo>
                    <a:pt x="2862" y="10418"/>
                  </a:lnTo>
                  <a:lnTo>
                    <a:pt x="2752" y="10418"/>
                  </a:lnTo>
                  <a:lnTo>
                    <a:pt x="2605" y="10454"/>
                  </a:lnTo>
                  <a:lnTo>
                    <a:pt x="2495" y="10528"/>
                  </a:lnTo>
                  <a:lnTo>
                    <a:pt x="2495" y="10418"/>
                  </a:lnTo>
                  <a:lnTo>
                    <a:pt x="2459" y="9831"/>
                  </a:lnTo>
                  <a:lnTo>
                    <a:pt x="2789" y="9794"/>
                  </a:lnTo>
                  <a:lnTo>
                    <a:pt x="3082" y="9721"/>
                  </a:lnTo>
                  <a:close/>
                  <a:moveTo>
                    <a:pt x="1138" y="9758"/>
                  </a:moveTo>
                  <a:lnTo>
                    <a:pt x="1358" y="9831"/>
                  </a:lnTo>
                  <a:lnTo>
                    <a:pt x="1542" y="9831"/>
                  </a:lnTo>
                  <a:lnTo>
                    <a:pt x="1982" y="9868"/>
                  </a:lnTo>
                  <a:lnTo>
                    <a:pt x="2018" y="10088"/>
                  </a:lnTo>
                  <a:lnTo>
                    <a:pt x="1982" y="10124"/>
                  </a:lnTo>
                  <a:lnTo>
                    <a:pt x="1688" y="10088"/>
                  </a:lnTo>
                  <a:lnTo>
                    <a:pt x="1615" y="10124"/>
                  </a:lnTo>
                  <a:lnTo>
                    <a:pt x="1542" y="10161"/>
                  </a:lnTo>
                  <a:lnTo>
                    <a:pt x="1542" y="10234"/>
                  </a:lnTo>
                  <a:lnTo>
                    <a:pt x="1578" y="10308"/>
                  </a:lnTo>
                  <a:lnTo>
                    <a:pt x="1725" y="10454"/>
                  </a:lnTo>
                  <a:lnTo>
                    <a:pt x="1945" y="10491"/>
                  </a:lnTo>
                  <a:lnTo>
                    <a:pt x="2018" y="10491"/>
                  </a:lnTo>
                  <a:lnTo>
                    <a:pt x="2018" y="10748"/>
                  </a:lnTo>
                  <a:lnTo>
                    <a:pt x="1798" y="10785"/>
                  </a:lnTo>
                  <a:lnTo>
                    <a:pt x="1798" y="10748"/>
                  </a:lnTo>
                  <a:lnTo>
                    <a:pt x="1762" y="10748"/>
                  </a:lnTo>
                  <a:lnTo>
                    <a:pt x="1688" y="10785"/>
                  </a:lnTo>
                  <a:lnTo>
                    <a:pt x="1615" y="10821"/>
                  </a:lnTo>
                  <a:lnTo>
                    <a:pt x="1542" y="10895"/>
                  </a:lnTo>
                  <a:lnTo>
                    <a:pt x="1505" y="11005"/>
                  </a:lnTo>
                  <a:lnTo>
                    <a:pt x="1542" y="11078"/>
                  </a:lnTo>
                  <a:lnTo>
                    <a:pt x="1652" y="11151"/>
                  </a:lnTo>
                  <a:lnTo>
                    <a:pt x="2055" y="11151"/>
                  </a:lnTo>
                  <a:lnTo>
                    <a:pt x="2129" y="11408"/>
                  </a:lnTo>
                  <a:lnTo>
                    <a:pt x="2239" y="11592"/>
                  </a:lnTo>
                  <a:lnTo>
                    <a:pt x="2275" y="11628"/>
                  </a:lnTo>
                  <a:lnTo>
                    <a:pt x="2349" y="11628"/>
                  </a:lnTo>
                  <a:lnTo>
                    <a:pt x="2422" y="11592"/>
                  </a:lnTo>
                  <a:lnTo>
                    <a:pt x="2459" y="11555"/>
                  </a:lnTo>
                  <a:lnTo>
                    <a:pt x="2532" y="11371"/>
                  </a:lnTo>
                  <a:lnTo>
                    <a:pt x="2569" y="11188"/>
                  </a:lnTo>
                  <a:lnTo>
                    <a:pt x="2569" y="11005"/>
                  </a:lnTo>
                  <a:lnTo>
                    <a:pt x="2532" y="10785"/>
                  </a:lnTo>
                  <a:lnTo>
                    <a:pt x="2679" y="10821"/>
                  </a:lnTo>
                  <a:lnTo>
                    <a:pt x="3009" y="10821"/>
                  </a:lnTo>
                  <a:lnTo>
                    <a:pt x="2936" y="11408"/>
                  </a:lnTo>
                  <a:lnTo>
                    <a:pt x="2862" y="11812"/>
                  </a:lnTo>
                  <a:lnTo>
                    <a:pt x="2825" y="11995"/>
                  </a:lnTo>
                  <a:lnTo>
                    <a:pt x="2752" y="12178"/>
                  </a:lnTo>
                  <a:lnTo>
                    <a:pt x="2642" y="12362"/>
                  </a:lnTo>
                  <a:lnTo>
                    <a:pt x="2532" y="12472"/>
                  </a:lnTo>
                  <a:lnTo>
                    <a:pt x="2349" y="12582"/>
                  </a:lnTo>
                  <a:lnTo>
                    <a:pt x="2129" y="12619"/>
                  </a:lnTo>
                  <a:lnTo>
                    <a:pt x="1945" y="12619"/>
                  </a:lnTo>
                  <a:lnTo>
                    <a:pt x="1798" y="12582"/>
                  </a:lnTo>
                  <a:lnTo>
                    <a:pt x="1652" y="12472"/>
                  </a:lnTo>
                  <a:lnTo>
                    <a:pt x="1505" y="12362"/>
                  </a:lnTo>
                  <a:lnTo>
                    <a:pt x="1432" y="12215"/>
                  </a:lnTo>
                  <a:lnTo>
                    <a:pt x="1322" y="12068"/>
                  </a:lnTo>
                  <a:lnTo>
                    <a:pt x="1211" y="11738"/>
                  </a:lnTo>
                  <a:lnTo>
                    <a:pt x="1138" y="11335"/>
                  </a:lnTo>
                  <a:lnTo>
                    <a:pt x="1138" y="10858"/>
                  </a:lnTo>
                  <a:lnTo>
                    <a:pt x="1138" y="10014"/>
                  </a:lnTo>
                  <a:lnTo>
                    <a:pt x="1138" y="9758"/>
                  </a:lnTo>
                  <a:close/>
                  <a:moveTo>
                    <a:pt x="625" y="0"/>
                  </a:moveTo>
                  <a:lnTo>
                    <a:pt x="478" y="37"/>
                  </a:lnTo>
                  <a:lnTo>
                    <a:pt x="331" y="110"/>
                  </a:lnTo>
                  <a:lnTo>
                    <a:pt x="294" y="184"/>
                  </a:lnTo>
                  <a:lnTo>
                    <a:pt x="294" y="220"/>
                  </a:lnTo>
                  <a:lnTo>
                    <a:pt x="294" y="294"/>
                  </a:lnTo>
                  <a:lnTo>
                    <a:pt x="331" y="330"/>
                  </a:lnTo>
                  <a:lnTo>
                    <a:pt x="294" y="587"/>
                  </a:lnTo>
                  <a:lnTo>
                    <a:pt x="294" y="844"/>
                  </a:lnTo>
                  <a:lnTo>
                    <a:pt x="331" y="1101"/>
                  </a:lnTo>
                  <a:lnTo>
                    <a:pt x="368" y="1321"/>
                  </a:lnTo>
                  <a:lnTo>
                    <a:pt x="551" y="1834"/>
                  </a:lnTo>
                  <a:lnTo>
                    <a:pt x="735" y="2274"/>
                  </a:lnTo>
                  <a:lnTo>
                    <a:pt x="918" y="2641"/>
                  </a:lnTo>
                  <a:lnTo>
                    <a:pt x="1175" y="3008"/>
                  </a:lnTo>
                  <a:lnTo>
                    <a:pt x="1322" y="3155"/>
                  </a:lnTo>
                  <a:lnTo>
                    <a:pt x="1505" y="3265"/>
                  </a:lnTo>
                  <a:lnTo>
                    <a:pt x="1652" y="3375"/>
                  </a:lnTo>
                  <a:lnTo>
                    <a:pt x="1872" y="3375"/>
                  </a:lnTo>
                  <a:lnTo>
                    <a:pt x="1798" y="3815"/>
                  </a:lnTo>
                  <a:lnTo>
                    <a:pt x="1725" y="4365"/>
                  </a:lnTo>
                  <a:lnTo>
                    <a:pt x="1725" y="4659"/>
                  </a:lnTo>
                  <a:lnTo>
                    <a:pt x="1762" y="4806"/>
                  </a:lnTo>
                  <a:lnTo>
                    <a:pt x="1798" y="4916"/>
                  </a:lnTo>
                  <a:lnTo>
                    <a:pt x="1762" y="5319"/>
                  </a:lnTo>
                  <a:lnTo>
                    <a:pt x="1615" y="5319"/>
                  </a:lnTo>
                  <a:lnTo>
                    <a:pt x="1138" y="5282"/>
                  </a:lnTo>
                  <a:lnTo>
                    <a:pt x="918" y="5246"/>
                  </a:lnTo>
                  <a:lnTo>
                    <a:pt x="698" y="5282"/>
                  </a:lnTo>
                  <a:lnTo>
                    <a:pt x="404" y="5392"/>
                  </a:lnTo>
                  <a:lnTo>
                    <a:pt x="294" y="5466"/>
                  </a:lnTo>
                  <a:lnTo>
                    <a:pt x="184" y="5576"/>
                  </a:lnTo>
                  <a:lnTo>
                    <a:pt x="111" y="5686"/>
                  </a:lnTo>
                  <a:lnTo>
                    <a:pt x="74" y="5796"/>
                  </a:lnTo>
                  <a:lnTo>
                    <a:pt x="38" y="5943"/>
                  </a:lnTo>
                  <a:lnTo>
                    <a:pt x="1" y="6089"/>
                  </a:lnTo>
                  <a:lnTo>
                    <a:pt x="38" y="6163"/>
                  </a:lnTo>
                  <a:lnTo>
                    <a:pt x="111" y="6199"/>
                  </a:lnTo>
                  <a:lnTo>
                    <a:pt x="38" y="6273"/>
                  </a:lnTo>
                  <a:lnTo>
                    <a:pt x="38" y="6346"/>
                  </a:lnTo>
                  <a:lnTo>
                    <a:pt x="38" y="6456"/>
                  </a:lnTo>
                  <a:lnTo>
                    <a:pt x="111" y="6530"/>
                  </a:lnTo>
                  <a:lnTo>
                    <a:pt x="184" y="6566"/>
                  </a:lnTo>
                  <a:lnTo>
                    <a:pt x="294" y="6566"/>
                  </a:lnTo>
                  <a:lnTo>
                    <a:pt x="368" y="6493"/>
                  </a:lnTo>
                  <a:lnTo>
                    <a:pt x="441" y="6493"/>
                  </a:lnTo>
                  <a:lnTo>
                    <a:pt x="441" y="6530"/>
                  </a:lnTo>
                  <a:lnTo>
                    <a:pt x="441" y="6786"/>
                  </a:lnTo>
                  <a:lnTo>
                    <a:pt x="441" y="7080"/>
                  </a:lnTo>
                  <a:lnTo>
                    <a:pt x="515" y="7593"/>
                  </a:lnTo>
                  <a:lnTo>
                    <a:pt x="588" y="8657"/>
                  </a:lnTo>
                  <a:lnTo>
                    <a:pt x="625" y="9721"/>
                  </a:lnTo>
                  <a:lnTo>
                    <a:pt x="625" y="10785"/>
                  </a:lnTo>
                  <a:lnTo>
                    <a:pt x="661" y="11225"/>
                  </a:lnTo>
                  <a:lnTo>
                    <a:pt x="698" y="11665"/>
                  </a:lnTo>
                  <a:lnTo>
                    <a:pt x="808" y="12105"/>
                  </a:lnTo>
                  <a:lnTo>
                    <a:pt x="881" y="12289"/>
                  </a:lnTo>
                  <a:lnTo>
                    <a:pt x="991" y="12509"/>
                  </a:lnTo>
                  <a:lnTo>
                    <a:pt x="1065" y="12655"/>
                  </a:lnTo>
                  <a:lnTo>
                    <a:pt x="1175" y="12765"/>
                  </a:lnTo>
                  <a:lnTo>
                    <a:pt x="1322" y="12912"/>
                  </a:lnTo>
                  <a:lnTo>
                    <a:pt x="1468" y="12985"/>
                  </a:lnTo>
                  <a:lnTo>
                    <a:pt x="1615" y="13059"/>
                  </a:lnTo>
                  <a:lnTo>
                    <a:pt x="1798" y="13096"/>
                  </a:lnTo>
                  <a:lnTo>
                    <a:pt x="1945" y="13132"/>
                  </a:lnTo>
                  <a:lnTo>
                    <a:pt x="2129" y="13169"/>
                  </a:lnTo>
                  <a:lnTo>
                    <a:pt x="2349" y="13132"/>
                  </a:lnTo>
                  <a:lnTo>
                    <a:pt x="2569" y="13096"/>
                  </a:lnTo>
                  <a:lnTo>
                    <a:pt x="2752" y="12985"/>
                  </a:lnTo>
                  <a:lnTo>
                    <a:pt x="2899" y="12875"/>
                  </a:lnTo>
                  <a:lnTo>
                    <a:pt x="3009" y="12765"/>
                  </a:lnTo>
                  <a:lnTo>
                    <a:pt x="3119" y="12582"/>
                  </a:lnTo>
                  <a:lnTo>
                    <a:pt x="3302" y="12215"/>
                  </a:lnTo>
                  <a:lnTo>
                    <a:pt x="3412" y="11812"/>
                  </a:lnTo>
                  <a:lnTo>
                    <a:pt x="3449" y="11408"/>
                  </a:lnTo>
                  <a:lnTo>
                    <a:pt x="3522" y="10601"/>
                  </a:lnTo>
                  <a:lnTo>
                    <a:pt x="3632" y="9647"/>
                  </a:lnTo>
                  <a:lnTo>
                    <a:pt x="3669" y="8657"/>
                  </a:lnTo>
                  <a:lnTo>
                    <a:pt x="3669" y="7667"/>
                  </a:lnTo>
                  <a:lnTo>
                    <a:pt x="3669" y="6676"/>
                  </a:lnTo>
                  <a:lnTo>
                    <a:pt x="3743" y="6603"/>
                  </a:lnTo>
                  <a:lnTo>
                    <a:pt x="3779" y="6530"/>
                  </a:lnTo>
                  <a:lnTo>
                    <a:pt x="3779" y="6456"/>
                  </a:lnTo>
                  <a:lnTo>
                    <a:pt x="3889" y="6273"/>
                  </a:lnTo>
                  <a:lnTo>
                    <a:pt x="3963" y="6053"/>
                  </a:lnTo>
                  <a:lnTo>
                    <a:pt x="3999" y="5833"/>
                  </a:lnTo>
                  <a:lnTo>
                    <a:pt x="3963" y="5723"/>
                  </a:lnTo>
                  <a:lnTo>
                    <a:pt x="3926" y="5612"/>
                  </a:lnTo>
                  <a:lnTo>
                    <a:pt x="3816" y="5502"/>
                  </a:lnTo>
                  <a:lnTo>
                    <a:pt x="3669" y="5429"/>
                  </a:lnTo>
                  <a:lnTo>
                    <a:pt x="3486" y="5392"/>
                  </a:lnTo>
                  <a:lnTo>
                    <a:pt x="3266" y="5356"/>
                  </a:lnTo>
                  <a:lnTo>
                    <a:pt x="2532" y="5356"/>
                  </a:lnTo>
                  <a:lnTo>
                    <a:pt x="2165" y="5319"/>
                  </a:lnTo>
                  <a:lnTo>
                    <a:pt x="2092" y="4806"/>
                  </a:lnTo>
                  <a:lnTo>
                    <a:pt x="2165" y="4585"/>
                  </a:lnTo>
                  <a:lnTo>
                    <a:pt x="2165" y="4365"/>
                  </a:lnTo>
                  <a:lnTo>
                    <a:pt x="2202" y="3962"/>
                  </a:lnTo>
                  <a:lnTo>
                    <a:pt x="2459" y="4145"/>
                  </a:lnTo>
                  <a:lnTo>
                    <a:pt x="2715" y="4292"/>
                  </a:lnTo>
                  <a:lnTo>
                    <a:pt x="2972" y="4402"/>
                  </a:lnTo>
                  <a:lnTo>
                    <a:pt x="3266" y="4475"/>
                  </a:lnTo>
                  <a:lnTo>
                    <a:pt x="3522" y="4549"/>
                  </a:lnTo>
                  <a:lnTo>
                    <a:pt x="3816" y="4585"/>
                  </a:lnTo>
                  <a:lnTo>
                    <a:pt x="4403" y="4585"/>
                  </a:lnTo>
                  <a:lnTo>
                    <a:pt x="4660" y="4549"/>
                  </a:lnTo>
                  <a:lnTo>
                    <a:pt x="4953" y="4475"/>
                  </a:lnTo>
                  <a:lnTo>
                    <a:pt x="5210" y="4402"/>
                  </a:lnTo>
                  <a:lnTo>
                    <a:pt x="5503" y="4292"/>
                  </a:lnTo>
                  <a:lnTo>
                    <a:pt x="5760" y="4182"/>
                  </a:lnTo>
                  <a:lnTo>
                    <a:pt x="5833" y="4109"/>
                  </a:lnTo>
                  <a:lnTo>
                    <a:pt x="5833" y="3999"/>
                  </a:lnTo>
                  <a:lnTo>
                    <a:pt x="5833" y="3888"/>
                  </a:lnTo>
                  <a:lnTo>
                    <a:pt x="5797" y="3778"/>
                  </a:lnTo>
                  <a:lnTo>
                    <a:pt x="5797" y="3778"/>
                  </a:lnTo>
                  <a:lnTo>
                    <a:pt x="5833" y="3815"/>
                  </a:lnTo>
                  <a:lnTo>
                    <a:pt x="5980" y="3962"/>
                  </a:lnTo>
                  <a:lnTo>
                    <a:pt x="6053" y="3999"/>
                  </a:lnTo>
                  <a:lnTo>
                    <a:pt x="6200" y="4035"/>
                  </a:lnTo>
                  <a:lnTo>
                    <a:pt x="6237" y="4035"/>
                  </a:lnTo>
                  <a:lnTo>
                    <a:pt x="6274" y="3999"/>
                  </a:lnTo>
                  <a:lnTo>
                    <a:pt x="6347" y="3888"/>
                  </a:lnTo>
                  <a:lnTo>
                    <a:pt x="6310" y="3742"/>
                  </a:lnTo>
                  <a:lnTo>
                    <a:pt x="6274" y="3632"/>
                  </a:lnTo>
                  <a:lnTo>
                    <a:pt x="6200" y="3522"/>
                  </a:lnTo>
                  <a:lnTo>
                    <a:pt x="6090" y="3375"/>
                  </a:lnTo>
                  <a:lnTo>
                    <a:pt x="5833" y="3192"/>
                  </a:lnTo>
                  <a:lnTo>
                    <a:pt x="5613" y="3045"/>
                  </a:lnTo>
                  <a:lnTo>
                    <a:pt x="5283" y="2861"/>
                  </a:lnTo>
                  <a:lnTo>
                    <a:pt x="4953" y="2715"/>
                  </a:lnTo>
                  <a:lnTo>
                    <a:pt x="4256" y="2495"/>
                  </a:lnTo>
                  <a:lnTo>
                    <a:pt x="3926" y="2421"/>
                  </a:lnTo>
                  <a:lnTo>
                    <a:pt x="3596" y="2385"/>
                  </a:lnTo>
                  <a:lnTo>
                    <a:pt x="3302" y="2458"/>
                  </a:lnTo>
                  <a:lnTo>
                    <a:pt x="2972" y="2605"/>
                  </a:lnTo>
                  <a:lnTo>
                    <a:pt x="2679" y="2788"/>
                  </a:lnTo>
                  <a:lnTo>
                    <a:pt x="2349" y="3081"/>
                  </a:lnTo>
                  <a:lnTo>
                    <a:pt x="2349" y="3045"/>
                  </a:lnTo>
                  <a:lnTo>
                    <a:pt x="2385" y="2788"/>
                  </a:lnTo>
                  <a:lnTo>
                    <a:pt x="2459" y="2568"/>
                  </a:lnTo>
                  <a:lnTo>
                    <a:pt x="2495" y="2458"/>
                  </a:lnTo>
                  <a:lnTo>
                    <a:pt x="2495" y="2311"/>
                  </a:lnTo>
                  <a:lnTo>
                    <a:pt x="2495" y="2201"/>
                  </a:lnTo>
                  <a:lnTo>
                    <a:pt x="2422" y="2128"/>
                  </a:lnTo>
                  <a:lnTo>
                    <a:pt x="2385" y="1871"/>
                  </a:lnTo>
                  <a:lnTo>
                    <a:pt x="2312" y="1614"/>
                  </a:lnTo>
                  <a:lnTo>
                    <a:pt x="2129" y="1137"/>
                  </a:lnTo>
                  <a:lnTo>
                    <a:pt x="2018" y="917"/>
                  </a:lnTo>
                  <a:lnTo>
                    <a:pt x="1835" y="661"/>
                  </a:lnTo>
                  <a:lnTo>
                    <a:pt x="1652" y="440"/>
                  </a:lnTo>
                  <a:lnTo>
                    <a:pt x="1395" y="220"/>
                  </a:lnTo>
                  <a:lnTo>
                    <a:pt x="1138" y="74"/>
                  </a:lnTo>
                  <a:lnTo>
                    <a:pt x="881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" name="Google Shape;389;p7"/>
            <p:cNvSpPr/>
            <p:nvPr/>
          </p:nvSpPr>
          <p:spPr>
            <a:xfrm>
              <a:off x="6335525" y="1405350"/>
              <a:ext cx="442025" cy="375100"/>
            </a:xfrm>
            <a:custGeom>
              <a:avLst/>
              <a:gdLst/>
              <a:ahLst/>
              <a:cxnLst/>
              <a:rect l="l" t="t" r="r" b="b"/>
              <a:pathLst>
                <a:path w="17681" h="15004" extrusionOk="0">
                  <a:moveTo>
                    <a:pt x="6823" y="1981"/>
                  </a:moveTo>
                  <a:lnTo>
                    <a:pt x="6676" y="2018"/>
                  </a:lnTo>
                  <a:lnTo>
                    <a:pt x="6566" y="2055"/>
                  </a:lnTo>
                  <a:lnTo>
                    <a:pt x="6493" y="2201"/>
                  </a:lnTo>
                  <a:lnTo>
                    <a:pt x="6420" y="2385"/>
                  </a:lnTo>
                  <a:lnTo>
                    <a:pt x="6383" y="2531"/>
                  </a:lnTo>
                  <a:lnTo>
                    <a:pt x="6383" y="2641"/>
                  </a:lnTo>
                  <a:lnTo>
                    <a:pt x="6420" y="2752"/>
                  </a:lnTo>
                  <a:lnTo>
                    <a:pt x="6493" y="2825"/>
                  </a:lnTo>
                  <a:lnTo>
                    <a:pt x="6566" y="2862"/>
                  </a:lnTo>
                  <a:lnTo>
                    <a:pt x="6713" y="2862"/>
                  </a:lnTo>
                  <a:lnTo>
                    <a:pt x="6860" y="2825"/>
                  </a:lnTo>
                  <a:lnTo>
                    <a:pt x="6933" y="2752"/>
                  </a:lnTo>
                  <a:lnTo>
                    <a:pt x="7006" y="2641"/>
                  </a:lnTo>
                  <a:lnTo>
                    <a:pt x="7080" y="2531"/>
                  </a:lnTo>
                  <a:lnTo>
                    <a:pt x="7080" y="2421"/>
                  </a:lnTo>
                  <a:lnTo>
                    <a:pt x="7080" y="2275"/>
                  </a:lnTo>
                  <a:lnTo>
                    <a:pt x="7006" y="2165"/>
                  </a:lnTo>
                  <a:lnTo>
                    <a:pt x="6933" y="2055"/>
                  </a:lnTo>
                  <a:lnTo>
                    <a:pt x="6823" y="1981"/>
                  </a:lnTo>
                  <a:close/>
                  <a:moveTo>
                    <a:pt x="5282" y="2641"/>
                  </a:moveTo>
                  <a:lnTo>
                    <a:pt x="5209" y="2678"/>
                  </a:lnTo>
                  <a:lnTo>
                    <a:pt x="5136" y="2715"/>
                  </a:lnTo>
                  <a:lnTo>
                    <a:pt x="5062" y="2788"/>
                  </a:lnTo>
                  <a:lnTo>
                    <a:pt x="5062" y="2898"/>
                  </a:lnTo>
                  <a:lnTo>
                    <a:pt x="5062" y="2935"/>
                  </a:lnTo>
                  <a:lnTo>
                    <a:pt x="4989" y="2972"/>
                  </a:lnTo>
                  <a:lnTo>
                    <a:pt x="4952" y="3045"/>
                  </a:lnTo>
                  <a:lnTo>
                    <a:pt x="4952" y="3118"/>
                  </a:lnTo>
                  <a:lnTo>
                    <a:pt x="4952" y="3228"/>
                  </a:lnTo>
                  <a:lnTo>
                    <a:pt x="5026" y="3338"/>
                  </a:lnTo>
                  <a:lnTo>
                    <a:pt x="5099" y="3412"/>
                  </a:lnTo>
                  <a:lnTo>
                    <a:pt x="5319" y="3412"/>
                  </a:lnTo>
                  <a:lnTo>
                    <a:pt x="5429" y="3338"/>
                  </a:lnTo>
                  <a:lnTo>
                    <a:pt x="5502" y="3265"/>
                  </a:lnTo>
                  <a:lnTo>
                    <a:pt x="5576" y="3155"/>
                  </a:lnTo>
                  <a:lnTo>
                    <a:pt x="5613" y="3008"/>
                  </a:lnTo>
                  <a:lnTo>
                    <a:pt x="5576" y="2862"/>
                  </a:lnTo>
                  <a:lnTo>
                    <a:pt x="5502" y="2752"/>
                  </a:lnTo>
                  <a:lnTo>
                    <a:pt x="5392" y="2678"/>
                  </a:lnTo>
                  <a:lnTo>
                    <a:pt x="5282" y="2641"/>
                  </a:lnTo>
                  <a:close/>
                  <a:moveTo>
                    <a:pt x="6786" y="3559"/>
                  </a:moveTo>
                  <a:lnTo>
                    <a:pt x="6640" y="3595"/>
                  </a:lnTo>
                  <a:lnTo>
                    <a:pt x="6493" y="3705"/>
                  </a:lnTo>
                  <a:lnTo>
                    <a:pt x="6383" y="3815"/>
                  </a:lnTo>
                  <a:lnTo>
                    <a:pt x="6309" y="3962"/>
                  </a:lnTo>
                  <a:lnTo>
                    <a:pt x="6273" y="4109"/>
                  </a:lnTo>
                  <a:lnTo>
                    <a:pt x="6273" y="4255"/>
                  </a:lnTo>
                  <a:lnTo>
                    <a:pt x="6273" y="4366"/>
                  </a:lnTo>
                  <a:lnTo>
                    <a:pt x="6383" y="4439"/>
                  </a:lnTo>
                  <a:lnTo>
                    <a:pt x="6493" y="4476"/>
                  </a:lnTo>
                  <a:lnTo>
                    <a:pt x="6603" y="4439"/>
                  </a:lnTo>
                  <a:lnTo>
                    <a:pt x="6750" y="4329"/>
                  </a:lnTo>
                  <a:lnTo>
                    <a:pt x="6860" y="4329"/>
                  </a:lnTo>
                  <a:lnTo>
                    <a:pt x="6970" y="4292"/>
                  </a:lnTo>
                  <a:lnTo>
                    <a:pt x="7080" y="4182"/>
                  </a:lnTo>
                  <a:lnTo>
                    <a:pt x="7153" y="4035"/>
                  </a:lnTo>
                  <a:lnTo>
                    <a:pt x="7153" y="3852"/>
                  </a:lnTo>
                  <a:lnTo>
                    <a:pt x="7080" y="3705"/>
                  </a:lnTo>
                  <a:lnTo>
                    <a:pt x="7043" y="3632"/>
                  </a:lnTo>
                  <a:lnTo>
                    <a:pt x="6970" y="3595"/>
                  </a:lnTo>
                  <a:lnTo>
                    <a:pt x="6786" y="3559"/>
                  </a:lnTo>
                  <a:close/>
                  <a:moveTo>
                    <a:pt x="4806" y="5979"/>
                  </a:moveTo>
                  <a:lnTo>
                    <a:pt x="4622" y="6090"/>
                  </a:lnTo>
                  <a:lnTo>
                    <a:pt x="4439" y="6200"/>
                  </a:lnTo>
                  <a:lnTo>
                    <a:pt x="4402" y="6236"/>
                  </a:lnTo>
                  <a:lnTo>
                    <a:pt x="4329" y="6310"/>
                  </a:lnTo>
                  <a:lnTo>
                    <a:pt x="4255" y="6383"/>
                  </a:lnTo>
                  <a:lnTo>
                    <a:pt x="4219" y="6493"/>
                  </a:lnTo>
                  <a:lnTo>
                    <a:pt x="4219" y="6566"/>
                  </a:lnTo>
                  <a:lnTo>
                    <a:pt x="4255" y="6713"/>
                  </a:lnTo>
                  <a:lnTo>
                    <a:pt x="4329" y="6860"/>
                  </a:lnTo>
                  <a:lnTo>
                    <a:pt x="4365" y="6897"/>
                  </a:lnTo>
                  <a:lnTo>
                    <a:pt x="4475" y="6970"/>
                  </a:lnTo>
                  <a:lnTo>
                    <a:pt x="4585" y="7007"/>
                  </a:lnTo>
                  <a:lnTo>
                    <a:pt x="4696" y="7043"/>
                  </a:lnTo>
                  <a:lnTo>
                    <a:pt x="4842" y="7007"/>
                  </a:lnTo>
                  <a:lnTo>
                    <a:pt x="4952" y="6970"/>
                  </a:lnTo>
                  <a:lnTo>
                    <a:pt x="5026" y="6897"/>
                  </a:lnTo>
                  <a:lnTo>
                    <a:pt x="5209" y="6750"/>
                  </a:lnTo>
                  <a:lnTo>
                    <a:pt x="5282" y="6640"/>
                  </a:lnTo>
                  <a:lnTo>
                    <a:pt x="5319" y="6493"/>
                  </a:lnTo>
                  <a:lnTo>
                    <a:pt x="5356" y="6346"/>
                  </a:lnTo>
                  <a:lnTo>
                    <a:pt x="5356" y="6236"/>
                  </a:lnTo>
                  <a:lnTo>
                    <a:pt x="5282" y="6126"/>
                  </a:lnTo>
                  <a:lnTo>
                    <a:pt x="5209" y="6053"/>
                  </a:lnTo>
                  <a:lnTo>
                    <a:pt x="5136" y="5979"/>
                  </a:lnTo>
                  <a:close/>
                  <a:moveTo>
                    <a:pt x="4219" y="4916"/>
                  </a:moveTo>
                  <a:lnTo>
                    <a:pt x="4219" y="5062"/>
                  </a:lnTo>
                  <a:lnTo>
                    <a:pt x="4255" y="5136"/>
                  </a:lnTo>
                  <a:lnTo>
                    <a:pt x="4292" y="5173"/>
                  </a:lnTo>
                  <a:lnTo>
                    <a:pt x="4439" y="5209"/>
                  </a:lnTo>
                  <a:lnTo>
                    <a:pt x="4549" y="5173"/>
                  </a:lnTo>
                  <a:lnTo>
                    <a:pt x="4585" y="5136"/>
                  </a:lnTo>
                  <a:lnTo>
                    <a:pt x="4622" y="5062"/>
                  </a:lnTo>
                  <a:lnTo>
                    <a:pt x="4659" y="5026"/>
                  </a:lnTo>
                  <a:lnTo>
                    <a:pt x="4989" y="5136"/>
                  </a:lnTo>
                  <a:lnTo>
                    <a:pt x="5319" y="5209"/>
                  </a:lnTo>
                  <a:lnTo>
                    <a:pt x="5392" y="5319"/>
                  </a:lnTo>
                  <a:lnTo>
                    <a:pt x="5466" y="5429"/>
                  </a:lnTo>
                  <a:lnTo>
                    <a:pt x="5686" y="5613"/>
                  </a:lnTo>
                  <a:lnTo>
                    <a:pt x="5869" y="5833"/>
                  </a:lnTo>
                  <a:lnTo>
                    <a:pt x="5979" y="6053"/>
                  </a:lnTo>
                  <a:lnTo>
                    <a:pt x="6016" y="6273"/>
                  </a:lnTo>
                  <a:lnTo>
                    <a:pt x="5979" y="6530"/>
                  </a:lnTo>
                  <a:lnTo>
                    <a:pt x="5943" y="6676"/>
                  </a:lnTo>
                  <a:lnTo>
                    <a:pt x="5869" y="6823"/>
                  </a:lnTo>
                  <a:lnTo>
                    <a:pt x="5686" y="7080"/>
                  </a:lnTo>
                  <a:lnTo>
                    <a:pt x="5466" y="7227"/>
                  </a:lnTo>
                  <a:lnTo>
                    <a:pt x="5209" y="7373"/>
                  </a:lnTo>
                  <a:lnTo>
                    <a:pt x="4916" y="7447"/>
                  </a:lnTo>
                  <a:lnTo>
                    <a:pt x="4622" y="7483"/>
                  </a:lnTo>
                  <a:lnTo>
                    <a:pt x="4329" y="7520"/>
                  </a:lnTo>
                  <a:lnTo>
                    <a:pt x="4035" y="7483"/>
                  </a:lnTo>
                  <a:lnTo>
                    <a:pt x="3778" y="7447"/>
                  </a:lnTo>
                  <a:lnTo>
                    <a:pt x="3485" y="7337"/>
                  </a:lnTo>
                  <a:lnTo>
                    <a:pt x="3338" y="7227"/>
                  </a:lnTo>
                  <a:lnTo>
                    <a:pt x="3228" y="7080"/>
                  </a:lnTo>
                  <a:lnTo>
                    <a:pt x="3155" y="6897"/>
                  </a:lnTo>
                  <a:lnTo>
                    <a:pt x="3118" y="6713"/>
                  </a:lnTo>
                  <a:lnTo>
                    <a:pt x="3082" y="6383"/>
                  </a:lnTo>
                  <a:lnTo>
                    <a:pt x="3155" y="6090"/>
                  </a:lnTo>
                  <a:lnTo>
                    <a:pt x="3228" y="5796"/>
                  </a:lnTo>
                  <a:lnTo>
                    <a:pt x="3375" y="5539"/>
                  </a:lnTo>
                  <a:lnTo>
                    <a:pt x="3558" y="5319"/>
                  </a:lnTo>
                  <a:lnTo>
                    <a:pt x="3742" y="5173"/>
                  </a:lnTo>
                  <a:lnTo>
                    <a:pt x="3962" y="5026"/>
                  </a:lnTo>
                  <a:lnTo>
                    <a:pt x="4219" y="4916"/>
                  </a:lnTo>
                  <a:close/>
                  <a:moveTo>
                    <a:pt x="11628" y="7190"/>
                  </a:moveTo>
                  <a:lnTo>
                    <a:pt x="11958" y="7263"/>
                  </a:lnTo>
                  <a:lnTo>
                    <a:pt x="12252" y="7263"/>
                  </a:lnTo>
                  <a:lnTo>
                    <a:pt x="12362" y="7227"/>
                  </a:lnTo>
                  <a:lnTo>
                    <a:pt x="12435" y="7447"/>
                  </a:lnTo>
                  <a:lnTo>
                    <a:pt x="12509" y="7704"/>
                  </a:lnTo>
                  <a:lnTo>
                    <a:pt x="12509" y="7814"/>
                  </a:lnTo>
                  <a:lnTo>
                    <a:pt x="12472" y="7814"/>
                  </a:lnTo>
                  <a:lnTo>
                    <a:pt x="12399" y="7850"/>
                  </a:lnTo>
                  <a:lnTo>
                    <a:pt x="12399" y="7887"/>
                  </a:lnTo>
                  <a:lnTo>
                    <a:pt x="12252" y="7814"/>
                  </a:lnTo>
                  <a:lnTo>
                    <a:pt x="11738" y="7557"/>
                  </a:lnTo>
                  <a:lnTo>
                    <a:pt x="11702" y="7483"/>
                  </a:lnTo>
                  <a:lnTo>
                    <a:pt x="11628" y="7373"/>
                  </a:lnTo>
                  <a:lnTo>
                    <a:pt x="11628" y="7190"/>
                  </a:lnTo>
                  <a:close/>
                  <a:moveTo>
                    <a:pt x="4329" y="4402"/>
                  </a:moveTo>
                  <a:lnTo>
                    <a:pt x="4255" y="4476"/>
                  </a:lnTo>
                  <a:lnTo>
                    <a:pt x="4035" y="4512"/>
                  </a:lnTo>
                  <a:lnTo>
                    <a:pt x="3815" y="4622"/>
                  </a:lnTo>
                  <a:lnTo>
                    <a:pt x="3632" y="4732"/>
                  </a:lnTo>
                  <a:lnTo>
                    <a:pt x="3448" y="4842"/>
                  </a:lnTo>
                  <a:lnTo>
                    <a:pt x="3265" y="4989"/>
                  </a:lnTo>
                  <a:lnTo>
                    <a:pt x="3082" y="5173"/>
                  </a:lnTo>
                  <a:lnTo>
                    <a:pt x="2971" y="5356"/>
                  </a:lnTo>
                  <a:lnTo>
                    <a:pt x="2825" y="5576"/>
                  </a:lnTo>
                  <a:lnTo>
                    <a:pt x="2715" y="5906"/>
                  </a:lnTo>
                  <a:lnTo>
                    <a:pt x="2641" y="6236"/>
                  </a:lnTo>
                  <a:lnTo>
                    <a:pt x="2641" y="6603"/>
                  </a:lnTo>
                  <a:lnTo>
                    <a:pt x="2678" y="6933"/>
                  </a:lnTo>
                  <a:lnTo>
                    <a:pt x="2825" y="7263"/>
                  </a:lnTo>
                  <a:lnTo>
                    <a:pt x="3008" y="7520"/>
                  </a:lnTo>
                  <a:lnTo>
                    <a:pt x="3118" y="7667"/>
                  </a:lnTo>
                  <a:lnTo>
                    <a:pt x="3265" y="7740"/>
                  </a:lnTo>
                  <a:lnTo>
                    <a:pt x="3412" y="7850"/>
                  </a:lnTo>
                  <a:lnTo>
                    <a:pt x="3595" y="7887"/>
                  </a:lnTo>
                  <a:lnTo>
                    <a:pt x="3962" y="7997"/>
                  </a:lnTo>
                  <a:lnTo>
                    <a:pt x="4292" y="8034"/>
                  </a:lnTo>
                  <a:lnTo>
                    <a:pt x="4659" y="7997"/>
                  </a:lnTo>
                  <a:lnTo>
                    <a:pt x="5026" y="7960"/>
                  </a:lnTo>
                  <a:lnTo>
                    <a:pt x="5356" y="7850"/>
                  </a:lnTo>
                  <a:lnTo>
                    <a:pt x="5686" y="7704"/>
                  </a:lnTo>
                  <a:lnTo>
                    <a:pt x="5979" y="7483"/>
                  </a:lnTo>
                  <a:lnTo>
                    <a:pt x="6236" y="7227"/>
                  </a:lnTo>
                  <a:lnTo>
                    <a:pt x="6383" y="6933"/>
                  </a:lnTo>
                  <a:lnTo>
                    <a:pt x="6456" y="6640"/>
                  </a:lnTo>
                  <a:lnTo>
                    <a:pt x="6530" y="6346"/>
                  </a:lnTo>
                  <a:lnTo>
                    <a:pt x="6493" y="6016"/>
                  </a:lnTo>
                  <a:lnTo>
                    <a:pt x="6420" y="5759"/>
                  </a:lnTo>
                  <a:lnTo>
                    <a:pt x="6273" y="5503"/>
                  </a:lnTo>
                  <a:lnTo>
                    <a:pt x="6163" y="5393"/>
                  </a:lnTo>
                  <a:lnTo>
                    <a:pt x="5979" y="5246"/>
                  </a:lnTo>
                  <a:lnTo>
                    <a:pt x="5833" y="5099"/>
                  </a:lnTo>
                  <a:lnTo>
                    <a:pt x="5796" y="5026"/>
                  </a:lnTo>
                  <a:lnTo>
                    <a:pt x="5796" y="4952"/>
                  </a:lnTo>
                  <a:lnTo>
                    <a:pt x="5759" y="4879"/>
                  </a:lnTo>
                  <a:lnTo>
                    <a:pt x="5723" y="4806"/>
                  </a:lnTo>
                  <a:lnTo>
                    <a:pt x="5649" y="4732"/>
                  </a:lnTo>
                  <a:lnTo>
                    <a:pt x="5539" y="4696"/>
                  </a:lnTo>
                  <a:lnTo>
                    <a:pt x="5209" y="4659"/>
                  </a:lnTo>
                  <a:lnTo>
                    <a:pt x="5136" y="4586"/>
                  </a:lnTo>
                  <a:lnTo>
                    <a:pt x="5136" y="4512"/>
                  </a:lnTo>
                  <a:lnTo>
                    <a:pt x="5062" y="4439"/>
                  </a:lnTo>
                  <a:lnTo>
                    <a:pt x="4585" y="4439"/>
                  </a:lnTo>
                  <a:lnTo>
                    <a:pt x="4475" y="4402"/>
                  </a:lnTo>
                  <a:close/>
                  <a:moveTo>
                    <a:pt x="1761" y="7447"/>
                  </a:moveTo>
                  <a:lnTo>
                    <a:pt x="1908" y="7483"/>
                  </a:lnTo>
                  <a:lnTo>
                    <a:pt x="2054" y="7520"/>
                  </a:lnTo>
                  <a:lnTo>
                    <a:pt x="2164" y="7630"/>
                  </a:lnTo>
                  <a:lnTo>
                    <a:pt x="2275" y="7740"/>
                  </a:lnTo>
                  <a:lnTo>
                    <a:pt x="2348" y="7887"/>
                  </a:lnTo>
                  <a:lnTo>
                    <a:pt x="2348" y="8070"/>
                  </a:lnTo>
                  <a:lnTo>
                    <a:pt x="2348" y="8107"/>
                  </a:lnTo>
                  <a:lnTo>
                    <a:pt x="2311" y="8144"/>
                  </a:lnTo>
                  <a:lnTo>
                    <a:pt x="2238" y="8144"/>
                  </a:lnTo>
                  <a:lnTo>
                    <a:pt x="2128" y="8070"/>
                  </a:lnTo>
                  <a:lnTo>
                    <a:pt x="2018" y="7960"/>
                  </a:lnTo>
                  <a:lnTo>
                    <a:pt x="1908" y="7814"/>
                  </a:lnTo>
                  <a:lnTo>
                    <a:pt x="1724" y="7520"/>
                  </a:lnTo>
                  <a:lnTo>
                    <a:pt x="1651" y="7447"/>
                  </a:lnTo>
                  <a:close/>
                  <a:moveTo>
                    <a:pt x="14233" y="7630"/>
                  </a:moveTo>
                  <a:lnTo>
                    <a:pt x="14159" y="7667"/>
                  </a:lnTo>
                  <a:lnTo>
                    <a:pt x="14123" y="7740"/>
                  </a:lnTo>
                  <a:lnTo>
                    <a:pt x="14013" y="7960"/>
                  </a:lnTo>
                  <a:lnTo>
                    <a:pt x="14013" y="8070"/>
                  </a:lnTo>
                  <a:lnTo>
                    <a:pt x="14049" y="8180"/>
                  </a:lnTo>
                  <a:lnTo>
                    <a:pt x="14086" y="8254"/>
                  </a:lnTo>
                  <a:lnTo>
                    <a:pt x="14159" y="8290"/>
                  </a:lnTo>
                  <a:lnTo>
                    <a:pt x="14306" y="8290"/>
                  </a:lnTo>
                  <a:lnTo>
                    <a:pt x="14416" y="8254"/>
                  </a:lnTo>
                  <a:lnTo>
                    <a:pt x="14453" y="8180"/>
                  </a:lnTo>
                  <a:lnTo>
                    <a:pt x="14490" y="8107"/>
                  </a:lnTo>
                  <a:lnTo>
                    <a:pt x="14490" y="7997"/>
                  </a:lnTo>
                  <a:lnTo>
                    <a:pt x="14490" y="7924"/>
                  </a:lnTo>
                  <a:lnTo>
                    <a:pt x="14490" y="7777"/>
                  </a:lnTo>
                  <a:lnTo>
                    <a:pt x="14453" y="7704"/>
                  </a:lnTo>
                  <a:lnTo>
                    <a:pt x="14416" y="7667"/>
                  </a:lnTo>
                  <a:lnTo>
                    <a:pt x="14306" y="7630"/>
                  </a:lnTo>
                  <a:close/>
                  <a:moveTo>
                    <a:pt x="7410" y="6236"/>
                  </a:moveTo>
                  <a:lnTo>
                    <a:pt x="7300" y="6310"/>
                  </a:lnTo>
                  <a:lnTo>
                    <a:pt x="7227" y="6346"/>
                  </a:lnTo>
                  <a:lnTo>
                    <a:pt x="7190" y="6420"/>
                  </a:lnTo>
                  <a:lnTo>
                    <a:pt x="7153" y="6566"/>
                  </a:lnTo>
                  <a:lnTo>
                    <a:pt x="7153" y="6750"/>
                  </a:lnTo>
                  <a:lnTo>
                    <a:pt x="7190" y="6933"/>
                  </a:lnTo>
                  <a:lnTo>
                    <a:pt x="7227" y="7007"/>
                  </a:lnTo>
                  <a:lnTo>
                    <a:pt x="7300" y="7080"/>
                  </a:lnTo>
                  <a:lnTo>
                    <a:pt x="7667" y="7153"/>
                  </a:lnTo>
                  <a:lnTo>
                    <a:pt x="7410" y="7373"/>
                  </a:lnTo>
                  <a:lnTo>
                    <a:pt x="7263" y="7520"/>
                  </a:lnTo>
                  <a:lnTo>
                    <a:pt x="7190" y="7593"/>
                  </a:lnTo>
                  <a:lnTo>
                    <a:pt x="7153" y="7704"/>
                  </a:lnTo>
                  <a:lnTo>
                    <a:pt x="7153" y="7887"/>
                  </a:lnTo>
                  <a:lnTo>
                    <a:pt x="7227" y="8070"/>
                  </a:lnTo>
                  <a:lnTo>
                    <a:pt x="7337" y="8180"/>
                  </a:lnTo>
                  <a:lnTo>
                    <a:pt x="7483" y="8290"/>
                  </a:lnTo>
                  <a:lnTo>
                    <a:pt x="7520" y="8400"/>
                  </a:lnTo>
                  <a:lnTo>
                    <a:pt x="7557" y="8474"/>
                  </a:lnTo>
                  <a:lnTo>
                    <a:pt x="7593" y="8511"/>
                  </a:lnTo>
                  <a:lnTo>
                    <a:pt x="7740" y="8511"/>
                  </a:lnTo>
                  <a:lnTo>
                    <a:pt x="7813" y="8437"/>
                  </a:lnTo>
                  <a:lnTo>
                    <a:pt x="7850" y="8364"/>
                  </a:lnTo>
                  <a:lnTo>
                    <a:pt x="7923" y="8217"/>
                  </a:lnTo>
                  <a:lnTo>
                    <a:pt x="7923" y="8144"/>
                  </a:lnTo>
                  <a:lnTo>
                    <a:pt x="7887" y="8070"/>
                  </a:lnTo>
                  <a:lnTo>
                    <a:pt x="7850" y="7997"/>
                  </a:lnTo>
                  <a:lnTo>
                    <a:pt x="7777" y="7960"/>
                  </a:lnTo>
                  <a:lnTo>
                    <a:pt x="7667" y="7924"/>
                  </a:lnTo>
                  <a:lnTo>
                    <a:pt x="7630" y="7887"/>
                  </a:lnTo>
                  <a:lnTo>
                    <a:pt x="7630" y="7814"/>
                  </a:lnTo>
                  <a:lnTo>
                    <a:pt x="7630" y="7777"/>
                  </a:lnTo>
                  <a:lnTo>
                    <a:pt x="7703" y="7667"/>
                  </a:lnTo>
                  <a:lnTo>
                    <a:pt x="7850" y="7593"/>
                  </a:lnTo>
                  <a:lnTo>
                    <a:pt x="7997" y="7410"/>
                  </a:lnTo>
                  <a:lnTo>
                    <a:pt x="8107" y="7190"/>
                  </a:lnTo>
                  <a:lnTo>
                    <a:pt x="8107" y="7080"/>
                  </a:lnTo>
                  <a:lnTo>
                    <a:pt x="8070" y="6970"/>
                  </a:lnTo>
                  <a:lnTo>
                    <a:pt x="8034" y="6897"/>
                  </a:lnTo>
                  <a:lnTo>
                    <a:pt x="7960" y="6823"/>
                  </a:lnTo>
                  <a:lnTo>
                    <a:pt x="7740" y="6750"/>
                  </a:lnTo>
                  <a:lnTo>
                    <a:pt x="7520" y="6713"/>
                  </a:lnTo>
                  <a:lnTo>
                    <a:pt x="7557" y="6566"/>
                  </a:lnTo>
                  <a:lnTo>
                    <a:pt x="7593" y="6493"/>
                  </a:lnTo>
                  <a:lnTo>
                    <a:pt x="7667" y="6456"/>
                  </a:lnTo>
                  <a:lnTo>
                    <a:pt x="7703" y="6383"/>
                  </a:lnTo>
                  <a:lnTo>
                    <a:pt x="7667" y="6310"/>
                  </a:lnTo>
                  <a:lnTo>
                    <a:pt x="7593" y="6236"/>
                  </a:lnTo>
                  <a:close/>
                  <a:moveTo>
                    <a:pt x="1651" y="6897"/>
                  </a:moveTo>
                  <a:lnTo>
                    <a:pt x="1578" y="6933"/>
                  </a:lnTo>
                  <a:lnTo>
                    <a:pt x="1541" y="7007"/>
                  </a:lnTo>
                  <a:lnTo>
                    <a:pt x="1504" y="7080"/>
                  </a:lnTo>
                  <a:lnTo>
                    <a:pt x="1504" y="7227"/>
                  </a:lnTo>
                  <a:lnTo>
                    <a:pt x="1541" y="7300"/>
                  </a:lnTo>
                  <a:lnTo>
                    <a:pt x="1578" y="7373"/>
                  </a:lnTo>
                  <a:lnTo>
                    <a:pt x="1541" y="7410"/>
                  </a:lnTo>
                  <a:lnTo>
                    <a:pt x="1504" y="7410"/>
                  </a:lnTo>
                  <a:lnTo>
                    <a:pt x="1468" y="7483"/>
                  </a:lnTo>
                  <a:lnTo>
                    <a:pt x="1431" y="7557"/>
                  </a:lnTo>
                  <a:lnTo>
                    <a:pt x="1468" y="7814"/>
                  </a:lnTo>
                  <a:lnTo>
                    <a:pt x="1578" y="8034"/>
                  </a:lnTo>
                  <a:lnTo>
                    <a:pt x="1724" y="8254"/>
                  </a:lnTo>
                  <a:lnTo>
                    <a:pt x="1908" y="8437"/>
                  </a:lnTo>
                  <a:lnTo>
                    <a:pt x="2128" y="8547"/>
                  </a:lnTo>
                  <a:lnTo>
                    <a:pt x="2238" y="8584"/>
                  </a:lnTo>
                  <a:lnTo>
                    <a:pt x="2348" y="8621"/>
                  </a:lnTo>
                  <a:lnTo>
                    <a:pt x="2458" y="8621"/>
                  </a:lnTo>
                  <a:lnTo>
                    <a:pt x="2568" y="8547"/>
                  </a:lnTo>
                  <a:lnTo>
                    <a:pt x="2641" y="8474"/>
                  </a:lnTo>
                  <a:lnTo>
                    <a:pt x="2715" y="8364"/>
                  </a:lnTo>
                  <a:lnTo>
                    <a:pt x="2788" y="8144"/>
                  </a:lnTo>
                  <a:lnTo>
                    <a:pt x="2788" y="7960"/>
                  </a:lnTo>
                  <a:lnTo>
                    <a:pt x="2751" y="7740"/>
                  </a:lnTo>
                  <a:lnTo>
                    <a:pt x="2678" y="7557"/>
                  </a:lnTo>
                  <a:lnTo>
                    <a:pt x="2531" y="7373"/>
                  </a:lnTo>
                  <a:lnTo>
                    <a:pt x="2385" y="7227"/>
                  </a:lnTo>
                  <a:lnTo>
                    <a:pt x="2201" y="7117"/>
                  </a:lnTo>
                  <a:lnTo>
                    <a:pt x="1981" y="7043"/>
                  </a:lnTo>
                  <a:lnTo>
                    <a:pt x="1908" y="6933"/>
                  </a:lnTo>
                  <a:lnTo>
                    <a:pt x="1834" y="6897"/>
                  </a:lnTo>
                  <a:close/>
                  <a:moveTo>
                    <a:pt x="14306" y="7227"/>
                  </a:moveTo>
                  <a:lnTo>
                    <a:pt x="14453" y="7263"/>
                  </a:lnTo>
                  <a:lnTo>
                    <a:pt x="14563" y="7300"/>
                  </a:lnTo>
                  <a:lnTo>
                    <a:pt x="14636" y="7410"/>
                  </a:lnTo>
                  <a:lnTo>
                    <a:pt x="14673" y="7520"/>
                  </a:lnTo>
                  <a:lnTo>
                    <a:pt x="14673" y="7667"/>
                  </a:lnTo>
                  <a:lnTo>
                    <a:pt x="14673" y="7814"/>
                  </a:lnTo>
                  <a:lnTo>
                    <a:pt x="14600" y="8070"/>
                  </a:lnTo>
                  <a:lnTo>
                    <a:pt x="14490" y="8290"/>
                  </a:lnTo>
                  <a:lnTo>
                    <a:pt x="14343" y="8511"/>
                  </a:lnTo>
                  <a:lnTo>
                    <a:pt x="14269" y="8584"/>
                  </a:lnTo>
                  <a:lnTo>
                    <a:pt x="14196" y="8621"/>
                  </a:lnTo>
                  <a:lnTo>
                    <a:pt x="14123" y="8621"/>
                  </a:lnTo>
                  <a:lnTo>
                    <a:pt x="14049" y="8584"/>
                  </a:lnTo>
                  <a:lnTo>
                    <a:pt x="14013" y="8547"/>
                  </a:lnTo>
                  <a:lnTo>
                    <a:pt x="13976" y="8474"/>
                  </a:lnTo>
                  <a:lnTo>
                    <a:pt x="13903" y="8290"/>
                  </a:lnTo>
                  <a:lnTo>
                    <a:pt x="13939" y="8034"/>
                  </a:lnTo>
                  <a:lnTo>
                    <a:pt x="13976" y="7777"/>
                  </a:lnTo>
                  <a:lnTo>
                    <a:pt x="14086" y="7263"/>
                  </a:lnTo>
                  <a:lnTo>
                    <a:pt x="14306" y="7227"/>
                  </a:lnTo>
                  <a:close/>
                  <a:moveTo>
                    <a:pt x="14233" y="6750"/>
                  </a:moveTo>
                  <a:lnTo>
                    <a:pt x="14123" y="6786"/>
                  </a:lnTo>
                  <a:lnTo>
                    <a:pt x="13866" y="6786"/>
                  </a:lnTo>
                  <a:lnTo>
                    <a:pt x="13829" y="6823"/>
                  </a:lnTo>
                  <a:lnTo>
                    <a:pt x="13756" y="6933"/>
                  </a:lnTo>
                  <a:lnTo>
                    <a:pt x="13609" y="7373"/>
                  </a:lnTo>
                  <a:lnTo>
                    <a:pt x="13499" y="7850"/>
                  </a:lnTo>
                  <a:lnTo>
                    <a:pt x="13462" y="8107"/>
                  </a:lnTo>
                  <a:lnTo>
                    <a:pt x="13462" y="8327"/>
                  </a:lnTo>
                  <a:lnTo>
                    <a:pt x="13499" y="8584"/>
                  </a:lnTo>
                  <a:lnTo>
                    <a:pt x="13572" y="8804"/>
                  </a:lnTo>
                  <a:lnTo>
                    <a:pt x="13683" y="8914"/>
                  </a:lnTo>
                  <a:lnTo>
                    <a:pt x="13829" y="9024"/>
                  </a:lnTo>
                  <a:lnTo>
                    <a:pt x="13976" y="9097"/>
                  </a:lnTo>
                  <a:lnTo>
                    <a:pt x="14123" y="9134"/>
                  </a:lnTo>
                  <a:lnTo>
                    <a:pt x="14343" y="9097"/>
                  </a:lnTo>
                  <a:lnTo>
                    <a:pt x="14490" y="9024"/>
                  </a:lnTo>
                  <a:lnTo>
                    <a:pt x="14600" y="8877"/>
                  </a:lnTo>
                  <a:lnTo>
                    <a:pt x="14746" y="8731"/>
                  </a:lnTo>
                  <a:lnTo>
                    <a:pt x="14966" y="8400"/>
                  </a:lnTo>
                  <a:lnTo>
                    <a:pt x="15076" y="8180"/>
                  </a:lnTo>
                  <a:lnTo>
                    <a:pt x="15113" y="7997"/>
                  </a:lnTo>
                  <a:lnTo>
                    <a:pt x="15150" y="7814"/>
                  </a:lnTo>
                  <a:lnTo>
                    <a:pt x="15150" y="7593"/>
                  </a:lnTo>
                  <a:lnTo>
                    <a:pt x="15113" y="7410"/>
                  </a:lnTo>
                  <a:lnTo>
                    <a:pt x="15040" y="7190"/>
                  </a:lnTo>
                  <a:lnTo>
                    <a:pt x="15003" y="7080"/>
                  </a:lnTo>
                  <a:lnTo>
                    <a:pt x="14893" y="7007"/>
                  </a:lnTo>
                  <a:lnTo>
                    <a:pt x="14673" y="6823"/>
                  </a:lnTo>
                  <a:lnTo>
                    <a:pt x="14526" y="6786"/>
                  </a:lnTo>
                  <a:lnTo>
                    <a:pt x="14379" y="6750"/>
                  </a:lnTo>
                  <a:close/>
                  <a:moveTo>
                    <a:pt x="6273" y="7887"/>
                  </a:moveTo>
                  <a:lnTo>
                    <a:pt x="6199" y="7924"/>
                  </a:lnTo>
                  <a:lnTo>
                    <a:pt x="6126" y="7997"/>
                  </a:lnTo>
                  <a:lnTo>
                    <a:pt x="5979" y="8107"/>
                  </a:lnTo>
                  <a:lnTo>
                    <a:pt x="5869" y="8290"/>
                  </a:lnTo>
                  <a:lnTo>
                    <a:pt x="5796" y="8474"/>
                  </a:lnTo>
                  <a:lnTo>
                    <a:pt x="5796" y="8584"/>
                  </a:lnTo>
                  <a:lnTo>
                    <a:pt x="5833" y="8657"/>
                  </a:lnTo>
                  <a:lnTo>
                    <a:pt x="5906" y="8694"/>
                  </a:lnTo>
                  <a:lnTo>
                    <a:pt x="6236" y="8694"/>
                  </a:lnTo>
                  <a:lnTo>
                    <a:pt x="6420" y="8767"/>
                  </a:lnTo>
                  <a:lnTo>
                    <a:pt x="6199" y="9024"/>
                  </a:lnTo>
                  <a:lnTo>
                    <a:pt x="6199" y="9061"/>
                  </a:lnTo>
                  <a:lnTo>
                    <a:pt x="6199" y="9134"/>
                  </a:lnTo>
                  <a:lnTo>
                    <a:pt x="6236" y="9244"/>
                  </a:lnTo>
                  <a:lnTo>
                    <a:pt x="6346" y="9354"/>
                  </a:lnTo>
                  <a:lnTo>
                    <a:pt x="6456" y="9391"/>
                  </a:lnTo>
                  <a:lnTo>
                    <a:pt x="6713" y="9391"/>
                  </a:lnTo>
                  <a:lnTo>
                    <a:pt x="6786" y="9318"/>
                  </a:lnTo>
                  <a:lnTo>
                    <a:pt x="6860" y="9207"/>
                  </a:lnTo>
                  <a:lnTo>
                    <a:pt x="6823" y="9097"/>
                  </a:lnTo>
                  <a:lnTo>
                    <a:pt x="6750" y="9024"/>
                  </a:lnTo>
                  <a:lnTo>
                    <a:pt x="6860" y="8951"/>
                  </a:lnTo>
                  <a:lnTo>
                    <a:pt x="6933" y="8877"/>
                  </a:lnTo>
                  <a:lnTo>
                    <a:pt x="6933" y="8804"/>
                  </a:lnTo>
                  <a:lnTo>
                    <a:pt x="6933" y="8731"/>
                  </a:lnTo>
                  <a:lnTo>
                    <a:pt x="6896" y="8621"/>
                  </a:lnTo>
                  <a:lnTo>
                    <a:pt x="6750" y="8511"/>
                  </a:lnTo>
                  <a:lnTo>
                    <a:pt x="6603" y="8437"/>
                  </a:lnTo>
                  <a:lnTo>
                    <a:pt x="6456" y="8364"/>
                  </a:lnTo>
                  <a:lnTo>
                    <a:pt x="6273" y="8327"/>
                  </a:lnTo>
                  <a:lnTo>
                    <a:pt x="6346" y="8180"/>
                  </a:lnTo>
                  <a:lnTo>
                    <a:pt x="6420" y="8034"/>
                  </a:lnTo>
                  <a:lnTo>
                    <a:pt x="6420" y="7960"/>
                  </a:lnTo>
                  <a:lnTo>
                    <a:pt x="6383" y="7924"/>
                  </a:lnTo>
                  <a:lnTo>
                    <a:pt x="6346" y="7924"/>
                  </a:lnTo>
                  <a:lnTo>
                    <a:pt x="6273" y="7887"/>
                  </a:lnTo>
                  <a:close/>
                  <a:moveTo>
                    <a:pt x="7630" y="551"/>
                  </a:moveTo>
                  <a:lnTo>
                    <a:pt x="7777" y="587"/>
                  </a:lnTo>
                  <a:lnTo>
                    <a:pt x="7923" y="661"/>
                  </a:lnTo>
                  <a:lnTo>
                    <a:pt x="8437" y="1101"/>
                  </a:lnTo>
                  <a:lnTo>
                    <a:pt x="8657" y="1321"/>
                  </a:lnTo>
                  <a:lnTo>
                    <a:pt x="8877" y="1578"/>
                  </a:lnTo>
                  <a:lnTo>
                    <a:pt x="9061" y="1834"/>
                  </a:lnTo>
                  <a:lnTo>
                    <a:pt x="9207" y="2128"/>
                  </a:lnTo>
                  <a:lnTo>
                    <a:pt x="9281" y="2421"/>
                  </a:lnTo>
                  <a:lnTo>
                    <a:pt x="9317" y="2752"/>
                  </a:lnTo>
                  <a:lnTo>
                    <a:pt x="9281" y="3082"/>
                  </a:lnTo>
                  <a:lnTo>
                    <a:pt x="9244" y="3375"/>
                  </a:lnTo>
                  <a:lnTo>
                    <a:pt x="9024" y="3962"/>
                  </a:lnTo>
                  <a:lnTo>
                    <a:pt x="8804" y="4512"/>
                  </a:lnTo>
                  <a:lnTo>
                    <a:pt x="8584" y="5099"/>
                  </a:lnTo>
                  <a:lnTo>
                    <a:pt x="8547" y="5356"/>
                  </a:lnTo>
                  <a:lnTo>
                    <a:pt x="8510" y="5613"/>
                  </a:lnTo>
                  <a:lnTo>
                    <a:pt x="8510" y="5869"/>
                  </a:lnTo>
                  <a:lnTo>
                    <a:pt x="8547" y="6163"/>
                  </a:lnTo>
                  <a:lnTo>
                    <a:pt x="8584" y="6310"/>
                  </a:lnTo>
                  <a:lnTo>
                    <a:pt x="8657" y="6493"/>
                  </a:lnTo>
                  <a:lnTo>
                    <a:pt x="8804" y="6823"/>
                  </a:lnTo>
                  <a:lnTo>
                    <a:pt x="8987" y="7117"/>
                  </a:lnTo>
                  <a:lnTo>
                    <a:pt x="9134" y="7447"/>
                  </a:lnTo>
                  <a:lnTo>
                    <a:pt x="9207" y="7777"/>
                  </a:lnTo>
                  <a:lnTo>
                    <a:pt x="9244" y="8144"/>
                  </a:lnTo>
                  <a:lnTo>
                    <a:pt x="9207" y="8474"/>
                  </a:lnTo>
                  <a:lnTo>
                    <a:pt x="9097" y="8804"/>
                  </a:lnTo>
                  <a:lnTo>
                    <a:pt x="8951" y="9134"/>
                  </a:lnTo>
                  <a:lnTo>
                    <a:pt x="8767" y="9428"/>
                  </a:lnTo>
                  <a:lnTo>
                    <a:pt x="8510" y="9684"/>
                  </a:lnTo>
                  <a:lnTo>
                    <a:pt x="8254" y="9904"/>
                  </a:lnTo>
                  <a:lnTo>
                    <a:pt x="7960" y="10051"/>
                  </a:lnTo>
                  <a:lnTo>
                    <a:pt x="7667" y="10198"/>
                  </a:lnTo>
                  <a:lnTo>
                    <a:pt x="7373" y="10308"/>
                  </a:lnTo>
                  <a:lnTo>
                    <a:pt x="7043" y="10345"/>
                  </a:lnTo>
                  <a:lnTo>
                    <a:pt x="6676" y="10418"/>
                  </a:lnTo>
                  <a:lnTo>
                    <a:pt x="6493" y="10381"/>
                  </a:lnTo>
                  <a:lnTo>
                    <a:pt x="6309" y="10345"/>
                  </a:lnTo>
                  <a:lnTo>
                    <a:pt x="6163" y="10235"/>
                  </a:lnTo>
                  <a:lnTo>
                    <a:pt x="6016" y="10088"/>
                  </a:lnTo>
                  <a:lnTo>
                    <a:pt x="5906" y="9941"/>
                  </a:lnTo>
                  <a:lnTo>
                    <a:pt x="5759" y="9831"/>
                  </a:lnTo>
                  <a:lnTo>
                    <a:pt x="5649" y="9758"/>
                  </a:lnTo>
                  <a:lnTo>
                    <a:pt x="5502" y="9684"/>
                  </a:lnTo>
                  <a:lnTo>
                    <a:pt x="5209" y="9611"/>
                  </a:lnTo>
                  <a:lnTo>
                    <a:pt x="4916" y="9611"/>
                  </a:lnTo>
                  <a:lnTo>
                    <a:pt x="4622" y="9684"/>
                  </a:lnTo>
                  <a:lnTo>
                    <a:pt x="3999" y="9868"/>
                  </a:lnTo>
                  <a:lnTo>
                    <a:pt x="3705" y="9978"/>
                  </a:lnTo>
                  <a:lnTo>
                    <a:pt x="3412" y="10051"/>
                  </a:lnTo>
                  <a:lnTo>
                    <a:pt x="3118" y="10088"/>
                  </a:lnTo>
                  <a:lnTo>
                    <a:pt x="2825" y="10051"/>
                  </a:lnTo>
                  <a:lnTo>
                    <a:pt x="2495" y="10014"/>
                  </a:lnTo>
                  <a:lnTo>
                    <a:pt x="2201" y="9904"/>
                  </a:lnTo>
                  <a:lnTo>
                    <a:pt x="1944" y="9794"/>
                  </a:lnTo>
                  <a:lnTo>
                    <a:pt x="1651" y="9648"/>
                  </a:lnTo>
                  <a:lnTo>
                    <a:pt x="1394" y="9464"/>
                  </a:lnTo>
                  <a:lnTo>
                    <a:pt x="1174" y="9281"/>
                  </a:lnTo>
                  <a:lnTo>
                    <a:pt x="954" y="8987"/>
                  </a:lnTo>
                  <a:lnTo>
                    <a:pt x="771" y="8694"/>
                  </a:lnTo>
                  <a:lnTo>
                    <a:pt x="624" y="8364"/>
                  </a:lnTo>
                  <a:lnTo>
                    <a:pt x="550" y="8034"/>
                  </a:lnTo>
                  <a:lnTo>
                    <a:pt x="514" y="7667"/>
                  </a:lnTo>
                  <a:lnTo>
                    <a:pt x="514" y="7337"/>
                  </a:lnTo>
                  <a:lnTo>
                    <a:pt x="587" y="6970"/>
                  </a:lnTo>
                  <a:lnTo>
                    <a:pt x="661" y="6640"/>
                  </a:lnTo>
                  <a:lnTo>
                    <a:pt x="807" y="6310"/>
                  </a:lnTo>
                  <a:lnTo>
                    <a:pt x="991" y="6016"/>
                  </a:lnTo>
                  <a:lnTo>
                    <a:pt x="1211" y="5759"/>
                  </a:lnTo>
                  <a:lnTo>
                    <a:pt x="1468" y="5539"/>
                  </a:lnTo>
                  <a:lnTo>
                    <a:pt x="2018" y="5099"/>
                  </a:lnTo>
                  <a:lnTo>
                    <a:pt x="2568" y="4622"/>
                  </a:lnTo>
                  <a:lnTo>
                    <a:pt x="2788" y="4366"/>
                  </a:lnTo>
                  <a:lnTo>
                    <a:pt x="2971" y="4109"/>
                  </a:lnTo>
                  <a:lnTo>
                    <a:pt x="3082" y="3815"/>
                  </a:lnTo>
                  <a:lnTo>
                    <a:pt x="3192" y="3485"/>
                  </a:lnTo>
                  <a:lnTo>
                    <a:pt x="3265" y="3118"/>
                  </a:lnTo>
                  <a:lnTo>
                    <a:pt x="3302" y="2715"/>
                  </a:lnTo>
                  <a:lnTo>
                    <a:pt x="3375" y="2348"/>
                  </a:lnTo>
                  <a:lnTo>
                    <a:pt x="3448" y="2165"/>
                  </a:lnTo>
                  <a:lnTo>
                    <a:pt x="3558" y="1981"/>
                  </a:lnTo>
                  <a:lnTo>
                    <a:pt x="3705" y="1798"/>
                  </a:lnTo>
                  <a:lnTo>
                    <a:pt x="3852" y="1651"/>
                  </a:lnTo>
                  <a:lnTo>
                    <a:pt x="4072" y="1541"/>
                  </a:lnTo>
                  <a:lnTo>
                    <a:pt x="4292" y="1468"/>
                  </a:lnTo>
                  <a:lnTo>
                    <a:pt x="4512" y="1431"/>
                  </a:lnTo>
                  <a:lnTo>
                    <a:pt x="4769" y="1394"/>
                  </a:lnTo>
                  <a:lnTo>
                    <a:pt x="4989" y="1394"/>
                  </a:lnTo>
                  <a:lnTo>
                    <a:pt x="5209" y="1468"/>
                  </a:lnTo>
                  <a:lnTo>
                    <a:pt x="4952" y="1688"/>
                  </a:lnTo>
                  <a:lnTo>
                    <a:pt x="4916" y="1761"/>
                  </a:lnTo>
                  <a:lnTo>
                    <a:pt x="4879" y="1834"/>
                  </a:lnTo>
                  <a:lnTo>
                    <a:pt x="4916" y="1981"/>
                  </a:lnTo>
                  <a:lnTo>
                    <a:pt x="4989" y="2091"/>
                  </a:lnTo>
                  <a:lnTo>
                    <a:pt x="5062" y="2128"/>
                  </a:lnTo>
                  <a:lnTo>
                    <a:pt x="5136" y="2128"/>
                  </a:lnTo>
                  <a:lnTo>
                    <a:pt x="5319" y="2091"/>
                  </a:lnTo>
                  <a:lnTo>
                    <a:pt x="5429" y="2018"/>
                  </a:lnTo>
                  <a:lnTo>
                    <a:pt x="5539" y="1945"/>
                  </a:lnTo>
                  <a:lnTo>
                    <a:pt x="5613" y="1798"/>
                  </a:lnTo>
                  <a:lnTo>
                    <a:pt x="5759" y="1651"/>
                  </a:lnTo>
                  <a:lnTo>
                    <a:pt x="5833" y="1614"/>
                  </a:lnTo>
                  <a:lnTo>
                    <a:pt x="5869" y="1578"/>
                  </a:lnTo>
                  <a:lnTo>
                    <a:pt x="6420" y="1138"/>
                  </a:lnTo>
                  <a:lnTo>
                    <a:pt x="7006" y="771"/>
                  </a:lnTo>
                  <a:lnTo>
                    <a:pt x="7337" y="624"/>
                  </a:lnTo>
                  <a:lnTo>
                    <a:pt x="7483" y="551"/>
                  </a:lnTo>
                  <a:close/>
                  <a:moveTo>
                    <a:pt x="10821" y="9281"/>
                  </a:moveTo>
                  <a:lnTo>
                    <a:pt x="10968" y="9538"/>
                  </a:lnTo>
                  <a:lnTo>
                    <a:pt x="11115" y="9758"/>
                  </a:lnTo>
                  <a:lnTo>
                    <a:pt x="11335" y="9978"/>
                  </a:lnTo>
                  <a:lnTo>
                    <a:pt x="11592" y="10161"/>
                  </a:lnTo>
                  <a:lnTo>
                    <a:pt x="11408" y="10418"/>
                  </a:lnTo>
                  <a:lnTo>
                    <a:pt x="11188" y="10198"/>
                  </a:lnTo>
                  <a:lnTo>
                    <a:pt x="10968" y="9978"/>
                  </a:lnTo>
                  <a:lnTo>
                    <a:pt x="10711" y="9831"/>
                  </a:lnTo>
                  <a:lnTo>
                    <a:pt x="10455" y="9648"/>
                  </a:lnTo>
                  <a:lnTo>
                    <a:pt x="10601" y="9464"/>
                  </a:lnTo>
                  <a:lnTo>
                    <a:pt x="10821" y="9281"/>
                  </a:lnTo>
                  <a:close/>
                  <a:moveTo>
                    <a:pt x="13903" y="9941"/>
                  </a:moveTo>
                  <a:lnTo>
                    <a:pt x="13829" y="9978"/>
                  </a:lnTo>
                  <a:lnTo>
                    <a:pt x="13756" y="10014"/>
                  </a:lnTo>
                  <a:lnTo>
                    <a:pt x="13719" y="10014"/>
                  </a:lnTo>
                  <a:lnTo>
                    <a:pt x="13719" y="10051"/>
                  </a:lnTo>
                  <a:lnTo>
                    <a:pt x="13646" y="10161"/>
                  </a:lnTo>
                  <a:lnTo>
                    <a:pt x="13609" y="10271"/>
                  </a:lnTo>
                  <a:lnTo>
                    <a:pt x="13646" y="10418"/>
                  </a:lnTo>
                  <a:lnTo>
                    <a:pt x="13719" y="10565"/>
                  </a:lnTo>
                  <a:lnTo>
                    <a:pt x="13829" y="10638"/>
                  </a:lnTo>
                  <a:lnTo>
                    <a:pt x="13939" y="10675"/>
                  </a:lnTo>
                  <a:lnTo>
                    <a:pt x="14049" y="10638"/>
                  </a:lnTo>
                  <a:lnTo>
                    <a:pt x="14159" y="10601"/>
                  </a:lnTo>
                  <a:lnTo>
                    <a:pt x="14269" y="10491"/>
                  </a:lnTo>
                  <a:lnTo>
                    <a:pt x="14343" y="10418"/>
                  </a:lnTo>
                  <a:lnTo>
                    <a:pt x="14379" y="10308"/>
                  </a:lnTo>
                  <a:lnTo>
                    <a:pt x="14379" y="10271"/>
                  </a:lnTo>
                  <a:lnTo>
                    <a:pt x="14379" y="10198"/>
                  </a:lnTo>
                  <a:lnTo>
                    <a:pt x="14306" y="10124"/>
                  </a:lnTo>
                  <a:lnTo>
                    <a:pt x="14233" y="10051"/>
                  </a:lnTo>
                  <a:lnTo>
                    <a:pt x="14159" y="10014"/>
                  </a:lnTo>
                  <a:lnTo>
                    <a:pt x="14086" y="9978"/>
                  </a:lnTo>
                  <a:lnTo>
                    <a:pt x="13939" y="9941"/>
                  </a:lnTo>
                  <a:close/>
                  <a:moveTo>
                    <a:pt x="7593" y="0"/>
                  </a:moveTo>
                  <a:lnTo>
                    <a:pt x="7447" y="37"/>
                  </a:lnTo>
                  <a:lnTo>
                    <a:pt x="7190" y="110"/>
                  </a:lnTo>
                  <a:lnTo>
                    <a:pt x="6970" y="221"/>
                  </a:lnTo>
                  <a:lnTo>
                    <a:pt x="6566" y="441"/>
                  </a:lnTo>
                  <a:lnTo>
                    <a:pt x="6199" y="697"/>
                  </a:lnTo>
                  <a:lnTo>
                    <a:pt x="5502" y="1211"/>
                  </a:lnTo>
                  <a:lnTo>
                    <a:pt x="5209" y="1064"/>
                  </a:lnTo>
                  <a:lnTo>
                    <a:pt x="4916" y="991"/>
                  </a:lnTo>
                  <a:lnTo>
                    <a:pt x="4585" y="991"/>
                  </a:lnTo>
                  <a:lnTo>
                    <a:pt x="4255" y="1027"/>
                  </a:lnTo>
                  <a:lnTo>
                    <a:pt x="3999" y="1101"/>
                  </a:lnTo>
                  <a:lnTo>
                    <a:pt x="3778" y="1211"/>
                  </a:lnTo>
                  <a:lnTo>
                    <a:pt x="3595" y="1358"/>
                  </a:lnTo>
                  <a:lnTo>
                    <a:pt x="3412" y="1504"/>
                  </a:lnTo>
                  <a:lnTo>
                    <a:pt x="3228" y="1688"/>
                  </a:lnTo>
                  <a:lnTo>
                    <a:pt x="3118" y="1908"/>
                  </a:lnTo>
                  <a:lnTo>
                    <a:pt x="3008" y="2128"/>
                  </a:lnTo>
                  <a:lnTo>
                    <a:pt x="2935" y="2348"/>
                  </a:lnTo>
                  <a:lnTo>
                    <a:pt x="2861" y="2678"/>
                  </a:lnTo>
                  <a:lnTo>
                    <a:pt x="2788" y="3008"/>
                  </a:lnTo>
                  <a:lnTo>
                    <a:pt x="2751" y="3338"/>
                  </a:lnTo>
                  <a:lnTo>
                    <a:pt x="2641" y="3669"/>
                  </a:lnTo>
                  <a:lnTo>
                    <a:pt x="2605" y="3852"/>
                  </a:lnTo>
                  <a:lnTo>
                    <a:pt x="2495" y="3999"/>
                  </a:lnTo>
                  <a:lnTo>
                    <a:pt x="2275" y="4255"/>
                  </a:lnTo>
                  <a:lnTo>
                    <a:pt x="2018" y="4476"/>
                  </a:lnTo>
                  <a:lnTo>
                    <a:pt x="1761" y="4696"/>
                  </a:lnTo>
                  <a:lnTo>
                    <a:pt x="1284" y="5062"/>
                  </a:lnTo>
                  <a:lnTo>
                    <a:pt x="844" y="5466"/>
                  </a:lnTo>
                  <a:lnTo>
                    <a:pt x="661" y="5649"/>
                  </a:lnTo>
                  <a:lnTo>
                    <a:pt x="514" y="5906"/>
                  </a:lnTo>
                  <a:lnTo>
                    <a:pt x="367" y="6126"/>
                  </a:lnTo>
                  <a:lnTo>
                    <a:pt x="220" y="6420"/>
                  </a:lnTo>
                  <a:lnTo>
                    <a:pt x="110" y="6713"/>
                  </a:lnTo>
                  <a:lnTo>
                    <a:pt x="37" y="7007"/>
                  </a:lnTo>
                  <a:lnTo>
                    <a:pt x="0" y="7263"/>
                  </a:lnTo>
                  <a:lnTo>
                    <a:pt x="0" y="7557"/>
                  </a:lnTo>
                  <a:lnTo>
                    <a:pt x="37" y="7850"/>
                  </a:lnTo>
                  <a:lnTo>
                    <a:pt x="74" y="8144"/>
                  </a:lnTo>
                  <a:lnTo>
                    <a:pt x="147" y="8400"/>
                  </a:lnTo>
                  <a:lnTo>
                    <a:pt x="220" y="8657"/>
                  </a:lnTo>
                  <a:lnTo>
                    <a:pt x="367" y="8914"/>
                  </a:lnTo>
                  <a:lnTo>
                    <a:pt x="514" y="9171"/>
                  </a:lnTo>
                  <a:lnTo>
                    <a:pt x="661" y="9391"/>
                  </a:lnTo>
                  <a:lnTo>
                    <a:pt x="844" y="9611"/>
                  </a:lnTo>
                  <a:lnTo>
                    <a:pt x="1064" y="9831"/>
                  </a:lnTo>
                  <a:lnTo>
                    <a:pt x="1284" y="10014"/>
                  </a:lnTo>
                  <a:lnTo>
                    <a:pt x="1541" y="10161"/>
                  </a:lnTo>
                  <a:lnTo>
                    <a:pt x="1798" y="10308"/>
                  </a:lnTo>
                  <a:lnTo>
                    <a:pt x="2054" y="10381"/>
                  </a:lnTo>
                  <a:lnTo>
                    <a:pt x="2348" y="10491"/>
                  </a:lnTo>
                  <a:lnTo>
                    <a:pt x="2641" y="10528"/>
                  </a:lnTo>
                  <a:lnTo>
                    <a:pt x="2898" y="10565"/>
                  </a:lnTo>
                  <a:lnTo>
                    <a:pt x="3192" y="10565"/>
                  </a:lnTo>
                  <a:lnTo>
                    <a:pt x="3485" y="10528"/>
                  </a:lnTo>
                  <a:lnTo>
                    <a:pt x="3742" y="10491"/>
                  </a:lnTo>
                  <a:lnTo>
                    <a:pt x="4035" y="10418"/>
                  </a:lnTo>
                  <a:lnTo>
                    <a:pt x="4365" y="10271"/>
                  </a:lnTo>
                  <a:lnTo>
                    <a:pt x="4696" y="10161"/>
                  </a:lnTo>
                  <a:lnTo>
                    <a:pt x="4879" y="10124"/>
                  </a:lnTo>
                  <a:lnTo>
                    <a:pt x="5209" y="10124"/>
                  </a:lnTo>
                  <a:lnTo>
                    <a:pt x="5392" y="10161"/>
                  </a:lnTo>
                  <a:lnTo>
                    <a:pt x="5502" y="10271"/>
                  </a:lnTo>
                  <a:lnTo>
                    <a:pt x="5613" y="10381"/>
                  </a:lnTo>
                  <a:lnTo>
                    <a:pt x="5833" y="10601"/>
                  </a:lnTo>
                  <a:lnTo>
                    <a:pt x="5979" y="10711"/>
                  </a:lnTo>
                  <a:lnTo>
                    <a:pt x="6089" y="10785"/>
                  </a:lnTo>
                  <a:lnTo>
                    <a:pt x="6273" y="10858"/>
                  </a:lnTo>
                  <a:lnTo>
                    <a:pt x="6420" y="10895"/>
                  </a:lnTo>
                  <a:lnTo>
                    <a:pt x="6933" y="10895"/>
                  </a:lnTo>
                  <a:lnTo>
                    <a:pt x="7227" y="10858"/>
                  </a:lnTo>
                  <a:lnTo>
                    <a:pt x="7483" y="10821"/>
                  </a:lnTo>
                  <a:lnTo>
                    <a:pt x="7740" y="10748"/>
                  </a:lnTo>
                  <a:lnTo>
                    <a:pt x="7997" y="10638"/>
                  </a:lnTo>
                  <a:lnTo>
                    <a:pt x="8217" y="10528"/>
                  </a:lnTo>
                  <a:lnTo>
                    <a:pt x="8437" y="10381"/>
                  </a:lnTo>
                  <a:lnTo>
                    <a:pt x="8657" y="10198"/>
                  </a:lnTo>
                  <a:lnTo>
                    <a:pt x="8877" y="10014"/>
                  </a:lnTo>
                  <a:lnTo>
                    <a:pt x="9061" y="9831"/>
                  </a:lnTo>
                  <a:lnTo>
                    <a:pt x="9207" y="9611"/>
                  </a:lnTo>
                  <a:lnTo>
                    <a:pt x="9354" y="9391"/>
                  </a:lnTo>
                  <a:lnTo>
                    <a:pt x="9501" y="9171"/>
                  </a:lnTo>
                  <a:lnTo>
                    <a:pt x="9574" y="8914"/>
                  </a:lnTo>
                  <a:lnTo>
                    <a:pt x="9684" y="8694"/>
                  </a:lnTo>
                  <a:lnTo>
                    <a:pt x="9721" y="8400"/>
                  </a:lnTo>
                  <a:lnTo>
                    <a:pt x="9721" y="8144"/>
                  </a:lnTo>
                  <a:lnTo>
                    <a:pt x="9721" y="7887"/>
                  </a:lnTo>
                  <a:lnTo>
                    <a:pt x="9684" y="7630"/>
                  </a:lnTo>
                  <a:lnTo>
                    <a:pt x="9611" y="7373"/>
                  </a:lnTo>
                  <a:lnTo>
                    <a:pt x="9537" y="7117"/>
                  </a:lnTo>
                  <a:lnTo>
                    <a:pt x="9281" y="6640"/>
                  </a:lnTo>
                  <a:lnTo>
                    <a:pt x="9171" y="6383"/>
                  </a:lnTo>
                  <a:lnTo>
                    <a:pt x="9061" y="6090"/>
                  </a:lnTo>
                  <a:lnTo>
                    <a:pt x="9061" y="5833"/>
                  </a:lnTo>
                  <a:lnTo>
                    <a:pt x="9061" y="5576"/>
                  </a:lnTo>
                  <a:lnTo>
                    <a:pt x="9097" y="5319"/>
                  </a:lnTo>
                  <a:lnTo>
                    <a:pt x="9134" y="5062"/>
                  </a:lnTo>
                  <a:lnTo>
                    <a:pt x="9317" y="4512"/>
                  </a:lnTo>
                  <a:lnTo>
                    <a:pt x="9501" y="4035"/>
                  </a:lnTo>
                  <a:lnTo>
                    <a:pt x="9684" y="3559"/>
                  </a:lnTo>
                  <a:lnTo>
                    <a:pt x="9794" y="3082"/>
                  </a:lnTo>
                  <a:lnTo>
                    <a:pt x="9831" y="2825"/>
                  </a:lnTo>
                  <a:lnTo>
                    <a:pt x="9831" y="2568"/>
                  </a:lnTo>
                  <a:lnTo>
                    <a:pt x="9794" y="2311"/>
                  </a:lnTo>
                  <a:lnTo>
                    <a:pt x="9721" y="2055"/>
                  </a:lnTo>
                  <a:lnTo>
                    <a:pt x="9611" y="1834"/>
                  </a:lnTo>
                  <a:lnTo>
                    <a:pt x="9501" y="1578"/>
                  </a:lnTo>
                  <a:lnTo>
                    <a:pt x="9354" y="1358"/>
                  </a:lnTo>
                  <a:lnTo>
                    <a:pt x="9207" y="1174"/>
                  </a:lnTo>
                  <a:lnTo>
                    <a:pt x="8841" y="771"/>
                  </a:lnTo>
                  <a:lnTo>
                    <a:pt x="8400" y="404"/>
                  </a:lnTo>
                  <a:lnTo>
                    <a:pt x="7960" y="110"/>
                  </a:lnTo>
                  <a:lnTo>
                    <a:pt x="7850" y="37"/>
                  </a:lnTo>
                  <a:lnTo>
                    <a:pt x="7703" y="0"/>
                  </a:lnTo>
                  <a:close/>
                  <a:moveTo>
                    <a:pt x="12912" y="10675"/>
                  </a:moveTo>
                  <a:lnTo>
                    <a:pt x="12839" y="10711"/>
                  </a:lnTo>
                  <a:lnTo>
                    <a:pt x="12765" y="10785"/>
                  </a:lnTo>
                  <a:lnTo>
                    <a:pt x="12729" y="10858"/>
                  </a:lnTo>
                  <a:lnTo>
                    <a:pt x="12729" y="11005"/>
                  </a:lnTo>
                  <a:lnTo>
                    <a:pt x="12765" y="11115"/>
                  </a:lnTo>
                  <a:lnTo>
                    <a:pt x="12876" y="11225"/>
                  </a:lnTo>
                  <a:lnTo>
                    <a:pt x="13022" y="11262"/>
                  </a:lnTo>
                  <a:lnTo>
                    <a:pt x="13132" y="11225"/>
                  </a:lnTo>
                  <a:lnTo>
                    <a:pt x="13242" y="11115"/>
                  </a:lnTo>
                  <a:lnTo>
                    <a:pt x="13279" y="11005"/>
                  </a:lnTo>
                  <a:lnTo>
                    <a:pt x="13279" y="10858"/>
                  </a:lnTo>
                  <a:lnTo>
                    <a:pt x="13242" y="10785"/>
                  </a:lnTo>
                  <a:lnTo>
                    <a:pt x="13169" y="10711"/>
                  </a:lnTo>
                  <a:lnTo>
                    <a:pt x="13096" y="10675"/>
                  </a:lnTo>
                  <a:close/>
                  <a:moveTo>
                    <a:pt x="13572" y="11262"/>
                  </a:moveTo>
                  <a:lnTo>
                    <a:pt x="13499" y="11298"/>
                  </a:lnTo>
                  <a:lnTo>
                    <a:pt x="13462" y="11372"/>
                  </a:lnTo>
                  <a:lnTo>
                    <a:pt x="13389" y="11408"/>
                  </a:lnTo>
                  <a:lnTo>
                    <a:pt x="13316" y="11445"/>
                  </a:lnTo>
                  <a:lnTo>
                    <a:pt x="13242" y="11555"/>
                  </a:lnTo>
                  <a:lnTo>
                    <a:pt x="13242" y="11702"/>
                  </a:lnTo>
                  <a:lnTo>
                    <a:pt x="13242" y="11775"/>
                  </a:lnTo>
                  <a:lnTo>
                    <a:pt x="13279" y="11849"/>
                  </a:lnTo>
                  <a:lnTo>
                    <a:pt x="13352" y="11959"/>
                  </a:lnTo>
                  <a:lnTo>
                    <a:pt x="13609" y="11959"/>
                  </a:lnTo>
                  <a:lnTo>
                    <a:pt x="13719" y="11922"/>
                  </a:lnTo>
                  <a:lnTo>
                    <a:pt x="13829" y="11849"/>
                  </a:lnTo>
                  <a:lnTo>
                    <a:pt x="13866" y="11738"/>
                  </a:lnTo>
                  <a:lnTo>
                    <a:pt x="13939" y="11628"/>
                  </a:lnTo>
                  <a:lnTo>
                    <a:pt x="13939" y="11555"/>
                  </a:lnTo>
                  <a:lnTo>
                    <a:pt x="13939" y="11518"/>
                  </a:lnTo>
                  <a:lnTo>
                    <a:pt x="13903" y="11445"/>
                  </a:lnTo>
                  <a:lnTo>
                    <a:pt x="13866" y="11372"/>
                  </a:lnTo>
                  <a:lnTo>
                    <a:pt x="13829" y="11298"/>
                  </a:lnTo>
                  <a:lnTo>
                    <a:pt x="13719" y="11262"/>
                  </a:lnTo>
                  <a:close/>
                  <a:moveTo>
                    <a:pt x="12215" y="11555"/>
                  </a:moveTo>
                  <a:lnTo>
                    <a:pt x="12142" y="11592"/>
                  </a:lnTo>
                  <a:lnTo>
                    <a:pt x="12069" y="11702"/>
                  </a:lnTo>
                  <a:lnTo>
                    <a:pt x="12032" y="11812"/>
                  </a:lnTo>
                  <a:lnTo>
                    <a:pt x="12032" y="11959"/>
                  </a:lnTo>
                  <a:lnTo>
                    <a:pt x="12032" y="12069"/>
                  </a:lnTo>
                  <a:lnTo>
                    <a:pt x="12105" y="12362"/>
                  </a:lnTo>
                  <a:lnTo>
                    <a:pt x="12252" y="12582"/>
                  </a:lnTo>
                  <a:lnTo>
                    <a:pt x="12325" y="12619"/>
                  </a:lnTo>
                  <a:lnTo>
                    <a:pt x="12399" y="12656"/>
                  </a:lnTo>
                  <a:lnTo>
                    <a:pt x="12509" y="12656"/>
                  </a:lnTo>
                  <a:lnTo>
                    <a:pt x="12582" y="12582"/>
                  </a:lnTo>
                  <a:lnTo>
                    <a:pt x="12619" y="12545"/>
                  </a:lnTo>
                  <a:lnTo>
                    <a:pt x="12692" y="12545"/>
                  </a:lnTo>
                  <a:lnTo>
                    <a:pt x="12802" y="12619"/>
                  </a:lnTo>
                  <a:lnTo>
                    <a:pt x="12876" y="12619"/>
                  </a:lnTo>
                  <a:lnTo>
                    <a:pt x="12949" y="12582"/>
                  </a:lnTo>
                  <a:lnTo>
                    <a:pt x="12986" y="12545"/>
                  </a:lnTo>
                  <a:lnTo>
                    <a:pt x="13022" y="12435"/>
                  </a:lnTo>
                  <a:lnTo>
                    <a:pt x="12986" y="12325"/>
                  </a:lnTo>
                  <a:lnTo>
                    <a:pt x="12912" y="12215"/>
                  </a:lnTo>
                  <a:lnTo>
                    <a:pt x="12802" y="12179"/>
                  </a:lnTo>
                  <a:lnTo>
                    <a:pt x="12655" y="12142"/>
                  </a:lnTo>
                  <a:lnTo>
                    <a:pt x="12545" y="12142"/>
                  </a:lnTo>
                  <a:lnTo>
                    <a:pt x="12472" y="12179"/>
                  </a:lnTo>
                  <a:lnTo>
                    <a:pt x="12399" y="12032"/>
                  </a:lnTo>
                  <a:lnTo>
                    <a:pt x="12399" y="11849"/>
                  </a:lnTo>
                  <a:lnTo>
                    <a:pt x="12399" y="11665"/>
                  </a:lnTo>
                  <a:lnTo>
                    <a:pt x="12362" y="11592"/>
                  </a:lnTo>
                  <a:lnTo>
                    <a:pt x="12289" y="11555"/>
                  </a:lnTo>
                  <a:close/>
                  <a:moveTo>
                    <a:pt x="14049" y="5466"/>
                  </a:moveTo>
                  <a:lnTo>
                    <a:pt x="14196" y="5503"/>
                  </a:lnTo>
                  <a:lnTo>
                    <a:pt x="14490" y="5649"/>
                  </a:lnTo>
                  <a:lnTo>
                    <a:pt x="14673" y="5723"/>
                  </a:lnTo>
                  <a:lnTo>
                    <a:pt x="14930" y="5906"/>
                  </a:lnTo>
                  <a:lnTo>
                    <a:pt x="15150" y="6090"/>
                  </a:lnTo>
                  <a:lnTo>
                    <a:pt x="15370" y="6310"/>
                  </a:lnTo>
                  <a:lnTo>
                    <a:pt x="15590" y="6566"/>
                  </a:lnTo>
                  <a:lnTo>
                    <a:pt x="15773" y="6860"/>
                  </a:lnTo>
                  <a:lnTo>
                    <a:pt x="15883" y="7190"/>
                  </a:lnTo>
                  <a:lnTo>
                    <a:pt x="15993" y="7520"/>
                  </a:lnTo>
                  <a:lnTo>
                    <a:pt x="16067" y="7850"/>
                  </a:lnTo>
                  <a:lnTo>
                    <a:pt x="16104" y="8217"/>
                  </a:lnTo>
                  <a:lnTo>
                    <a:pt x="16104" y="8547"/>
                  </a:lnTo>
                  <a:lnTo>
                    <a:pt x="16067" y="9244"/>
                  </a:lnTo>
                  <a:lnTo>
                    <a:pt x="15957" y="9941"/>
                  </a:lnTo>
                  <a:lnTo>
                    <a:pt x="15773" y="10601"/>
                  </a:lnTo>
                  <a:lnTo>
                    <a:pt x="15517" y="11225"/>
                  </a:lnTo>
                  <a:lnTo>
                    <a:pt x="15370" y="11555"/>
                  </a:lnTo>
                  <a:lnTo>
                    <a:pt x="15186" y="11849"/>
                  </a:lnTo>
                  <a:lnTo>
                    <a:pt x="15003" y="12105"/>
                  </a:lnTo>
                  <a:lnTo>
                    <a:pt x="14783" y="12362"/>
                  </a:lnTo>
                  <a:lnTo>
                    <a:pt x="14526" y="12619"/>
                  </a:lnTo>
                  <a:lnTo>
                    <a:pt x="14269" y="12839"/>
                  </a:lnTo>
                  <a:lnTo>
                    <a:pt x="14013" y="13022"/>
                  </a:lnTo>
                  <a:lnTo>
                    <a:pt x="13719" y="13169"/>
                  </a:lnTo>
                  <a:lnTo>
                    <a:pt x="13389" y="13316"/>
                  </a:lnTo>
                  <a:lnTo>
                    <a:pt x="13059" y="13463"/>
                  </a:lnTo>
                  <a:lnTo>
                    <a:pt x="12802" y="13499"/>
                  </a:lnTo>
                  <a:lnTo>
                    <a:pt x="12509" y="13536"/>
                  </a:lnTo>
                  <a:lnTo>
                    <a:pt x="12325" y="13499"/>
                  </a:lnTo>
                  <a:lnTo>
                    <a:pt x="12179" y="13426"/>
                  </a:lnTo>
                  <a:lnTo>
                    <a:pt x="12032" y="13279"/>
                  </a:lnTo>
                  <a:lnTo>
                    <a:pt x="11922" y="13169"/>
                  </a:lnTo>
                  <a:lnTo>
                    <a:pt x="11482" y="12692"/>
                  </a:lnTo>
                  <a:lnTo>
                    <a:pt x="11298" y="12435"/>
                  </a:lnTo>
                  <a:lnTo>
                    <a:pt x="11225" y="12289"/>
                  </a:lnTo>
                  <a:lnTo>
                    <a:pt x="11188" y="12105"/>
                  </a:lnTo>
                  <a:lnTo>
                    <a:pt x="11188" y="11922"/>
                  </a:lnTo>
                  <a:lnTo>
                    <a:pt x="11262" y="11738"/>
                  </a:lnTo>
                  <a:lnTo>
                    <a:pt x="11445" y="11408"/>
                  </a:lnTo>
                  <a:lnTo>
                    <a:pt x="11812" y="10785"/>
                  </a:lnTo>
                  <a:lnTo>
                    <a:pt x="12142" y="10161"/>
                  </a:lnTo>
                  <a:lnTo>
                    <a:pt x="12472" y="9501"/>
                  </a:lnTo>
                  <a:lnTo>
                    <a:pt x="12765" y="8877"/>
                  </a:lnTo>
                  <a:lnTo>
                    <a:pt x="12876" y="8547"/>
                  </a:lnTo>
                  <a:lnTo>
                    <a:pt x="12949" y="8217"/>
                  </a:lnTo>
                  <a:lnTo>
                    <a:pt x="12986" y="7887"/>
                  </a:lnTo>
                  <a:lnTo>
                    <a:pt x="12949" y="7593"/>
                  </a:lnTo>
                  <a:lnTo>
                    <a:pt x="12876" y="7263"/>
                  </a:lnTo>
                  <a:lnTo>
                    <a:pt x="12765" y="6970"/>
                  </a:lnTo>
                  <a:lnTo>
                    <a:pt x="12729" y="6750"/>
                  </a:lnTo>
                  <a:lnTo>
                    <a:pt x="12692" y="6566"/>
                  </a:lnTo>
                  <a:lnTo>
                    <a:pt x="12729" y="6346"/>
                  </a:lnTo>
                  <a:lnTo>
                    <a:pt x="12802" y="6200"/>
                  </a:lnTo>
                  <a:lnTo>
                    <a:pt x="12876" y="6016"/>
                  </a:lnTo>
                  <a:lnTo>
                    <a:pt x="12986" y="5869"/>
                  </a:lnTo>
                  <a:lnTo>
                    <a:pt x="13132" y="5723"/>
                  </a:lnTo>
                  <a:lnTo>
                    <a:pt x="13279" y="5613"/>
                  </a:lnTo>
                  <a:lnTo>
                    <a:pt x="13316" y="5686"/>
                  </a:lnTo>
                  <a:lnTo>
                    <a:pt x="13389" y="5723"/>
                  </a:lnTo>
                  <a:lnTo>
                    <a:pt x="13536" y="5759"/>
                  </a:lnTo>
                  <a:lnTo>
                    <a:pt x="13646" y="5686"/>
                  </a:lnTo>
                  <a:lnTo>
                    <a:pt x="13719" y="5649"/>
                  </a:lnTo>
                  <a:lnTo>
                    <a:pt x="13756" y="5576"/>
                  </a:lnTo>
                  <a:lnTo>
                    <a:pt x="13829" y="5503"/>
                  </a:lnTo>
                  <a:lnTo>
                    <a:pt x="13939" y="5466"/>
                  </a:lnTo>
                  <a:close/>
                  <a:moveTo>
                    <a:pt x="13646" y="3852"/>
                  </a:moveTo>
                  <a:lnTo>
                    <a:pt x="13609" y="3925"/>
                  </a:lnTo>
                  <a:lnTo>
                    <a:pt x="13499" y="4182"/>
                  </a:lnTo>
                  <a:lnTo>
                    <a:pt x="13462" y="4476"/>
                  </a:lnTo>
                  <a:lnTo>
                    <a:pt x="13462" y="4732"/>
                  </a:lnTo>
                  <a:lnTo>
                    <a:pt x="13499" y="5026"/>
                  </a:lnTo>
                  <a:lnTo>
                    <a:pt x="13316" y="5099"/>
                  </a:lnTo>
                  <a:lnTo>
                    <a:pt x="13132" y="5173"/>
                  </a:lnTo>
                  <a:lnTo>
                    <a:pt x="13022" y="4769"/>
                  </a:lnTo>
                  <a:lnTo>
                    <a:pt x="12839" y="4439"/>
                  </a:lnTo>
                  <a:lnTo>
                    <a:pt x="12802" y="4402"/>
                  </a:lnTo>
                  <a:lnTo>
                    <a:pt x="12729" y="4402"/>
                  </a:lnTo>
                  <a:lnTo>
                    <a:pt x="12692" y="4439"/>
                  </a:lnTo>
                  <a:lnTo>
                    <a:pt x="12692" y="4476"/>
                  </a:lnTo>
                  <a:lnTo>
                    <a:pt x="12655" y="4732"/>
                  </a:lnTo>
                  <a:lnTo>
                    <a:pt x="12692" y="4952"/>
                  </a:lnTo>
                  <a:lnTo>
                    <a:pt x="12802" y="5429"/>
                  </a:lnTo>
                  <a:lnTo>
                    <a:pt x="12582" y="5649"/>
                  </a:lnTo>
                  <a:lnTo>
                    <a:pt x="12399" y="5466"/>
                  </a:lnTo>
                  <a:lnTo>
                    <a:pt x="12142" y="5173"/>
                  </a:lnTo>
                  <a:lnTo>
                    <a:pt x="12105" y="5136"/>
                  </a:lnTo>
                  <a:lnTo>
                    <a:pt x="12032" y="5173"/>
                  </a:lnTo>
                  <a:lnTo>
                    <a:pt x="11995" y="5209"/>
                  </a:lnTo>
                  <a:lnTo>
                    <a:pt x="11995" y="5283"/>
                  </a:lnTo>
                  <a:lnTo>
                    <a:pt x="12032" y="5466"/>
                  </a:lnTo>
                  <a:lnTo>
                    <a:pt x="12142" y="5649"/>
                  </a:lnTo>
                  <a:lnTo>
                    <a:pt x="12252" y="5796"/>
                  </a:lnTo>
                  <a:lnTo>
                    <a:pt x="12435" y="5906"/>
                  </a:lnTo>
                  <a:lnTo>
                    <a:pt x="12399" y="6016"/>
                  </a:lnTo>
                  <a:lnTo>
                    <a:pt x="12362" y="6053"/>
                  </a:lnTo>
                  <a:lnTo>
                    <a:pt x="12142" y="6016"/>
                  </a:lnTo>
                  <a:lnTo>
                    <a:pt x="11738" y="5833"/>
                  </a:lnTo>
                  <a:lnTo>
                    <a:pt x="11665" y="5686"/>
                  </a:lnTo>
                  <a:lnTo>
                    <a:pt x="11628" y="5649"/>
                  </a:lnTo>
                  <a:lnTo>
                    <a:pt x="11592" y="5686"/>
                  </a:lnTo>
                  <a:lnTo>
                    <a:pt x="11555" y="5833"/>
                  </a:lnTo>
                  <a:lnTo>
                    <a:pt x="11518" y="5906"/>
                  </a:lnTo>
                  <a:lnTo>
                    <a:pt x="11518" y="5979"/>
                  </a:lnTo>
                  <a:lnTo>
                    <a:pt x="11555" y="6053"/>
                  </a:lnTo>
                  <a:lnTo>
                    <a:pt x="11628" y="6126"/>
                  </a:lnTo>
                  <a:lnTo>
                    <a:pt x="11775" y="6236"/>
                  </a:lnTo>
                  <a:lnTo>
                    <a:pt x="11995" y="6346"/>
                  </a:lnTo>
                  <a:lnTo>
                    <a:pt x="12289" y="6456"/>
                  </a:lnTo>
                  <a:lnTo>
                    <a:pt x="12252" y="6676"/>
                  </a:lnTo>
                  <a:lnTo>
                    <a:pt x="12289" y="6897"/>
                  </a:lnTo>
                  <a:lnTo>
                    <a:pt x="11555" y="6897"/>
                  </a:lnTo>
                  <a:lnTo>
                    <a:pt x="11445" y="6933"/>
                  </a:lnTo>
                  <a:lnTo>
                    <a:pt x="11408" y="7007"/>
                  </a:lnTo>
                  <a:lnTo>
                    <a:pt x="11408" y="7153"/>
                  </a:lnTo>
                  <a:lnTo>
                    <a:pt x="11408" y="7337"/>
                  </a:lnTo>
                  <a:lnTo>
                    <a:pt x="11482" y="7483"/>
                  </a:lnTo>
                  <a:lnTo>
                    <a:pt x="11555" y="7593"/>
                  </a:lnTo>
                  <a:lnTo>
                    <a:pt x="11592" y="7630"/>
                  </a:lnTo>
                  <a:lnTo>
                    <a:pt x="11922" y="7960"/>
                  </a:lnTo>
                  <a:lnTo>
                    <a:pt x="12142" y="8107"/>
                  </a:lnTo>
                  <a:lnTo>
                    <a:pt x="12252" y="8180"/>
                  </a:lnTo>
                  <a:lnTo>
                    <a:pt x="12362" y="8217"/>
                  </a:lnTo>
                  <a:lnTo>
                    <a:pt x="12472" y="8217"/>
                  </a:lnTo>
                  <a:lnTo>
                    <a:pt x="12362" y="8547"/>
                  </a:lnTo>
                  <a:lnTo>
                    <a:pt x="12252" y="8804"/>
                  </a:lnTo>
                  <a:lnTo>
                    <a:pt x="12215" y="8841"/>
                  </a:lnTo>
                  <a:lnTo>
                    <a:pt x="12179" y="8877"/>
                  </a:lnTo>
                  <a:lnTo>
                    <a:pt x="11812" y="8731"/>
                  </a:lnTo>
                  <a:lnTo>
                    <a:pt x="11555" y="8584"/>
                  </a:lnTo>
                  <a:lnTo>
                    <a:pt x="11335" y="8364"/>
                  </a:lnTo>
                  <a:lnTo>
                    <a:pt x="11225" y="8364"/>
                  </a:lnTo>
                  <a:lnTo>
                    <a:pt x="11188" y="8437"/>
                  </a:lnTo>
                  <a:lnTo>
                    <a:pt x="11188" y="8511"/>
                  </a:lnTo>
                  <a:lnTo>
                    <a:pt x="11335" y="8731"/>
                  </a:lnTo>
                  <a:lnTo>
                    <a:pt x="11555" y="8951"/>
                  </a:lnTo>
                  <a:lnTo>
                    <a:pt x="11812" y="9134"/>
                  </a:lnTo>
                  <a:lnTo>
                    <a:pt x="12069" y="9244"/>
                  </a:lnTo>
                  <a:lnTo>
                    <a:pt x="11848" y="9648"/>
                  </a:lnTo>
                  <a:lnTo>
                    <a:pt x="11738" y="9648"/>
                  </a:lnTo>
                  <a:lnTo>
                    <a:pt x="11665" y="9721"/>
                  </a:lnTo>
                  <a:lnTo>
                    <a:pt x="11262" y="9428"/>
                  </a:lnTo>
                  <a:lnTo>
                    <a:pt x="10895" y="9134"/>
                  </a:lnTo>
                  <a:lnTo>
                    <a:pt x="10858" y="9097"/>
                  </a:lnTo>
                  <a:lnTo>
                    <a:pt x="10821" y="9134"/>
                  </a:lnTo>
                  <a:lnTo>
                    <a:pt x="10601" y="9391"/>
                  </a:lnTo>
                  <a:lnTo>
                    <a:pt x="10381" y="9648"/>
                  </a:lnTo>
                  <a:lnTo>
                    <a:pt x="10308" y="9648"/>
                  </a:lnTo>
                  <a:lnTo>
                    <a:pt x="10234" y="9684"/>
                  </a:lnTo>
                  <a:lnTo>
                    <a:pt x="10198" y="9758"/>
                  </a:lnTo>
                  <a:lnTo>
                    <a:pt x="10234" y="9831"/>
                  </a:lnTo>
                  <a:lnTo>
                    <a:pt x="10748" y="10308"/>
                  </a:lnTo>
                  <a:lnTo>
                    <a:pt x="11188" y="10821"/>
                  </a:lnTo>
                  <a:lnTo>
                    <a:pt x="10968" y="11262"/>
                  </a:lnTo>
                  <a:lnTo>
                    <a:pt x="10785" y="11152"/>
                  </a:lnTo>
                  <a:lnTo>
                    <a:pt x="10601" y="11078"/>
                  </a:lnTo>
                  <a:lnTo>
                    <a:pt x="10381" y="11042"/>
                  </a:lnTo>
                  <a:lnTo>
                    <a:pt x="10308" y="11005"/>
                  </a:lnTo>
                  <a:lnTo>
                    <a:pt x="10198" y="10968"/>
                  </a:lnTo>
                  <a:lnTo>
                    <a:pt x="10161" y="10931"/>
                  </a:lnTo>
                  <a:lnTo>
                    <a:pt x="10088" y="10931"/>
                  </a:lnTo>
                  <a:lnTo>
                    <a:pt x="9978" y="10968"/>
                  </a:lnTo>
                  <a:lnTo>
                    <a:pt x="9941" y="11078"/>
                  </a:lnTo>
                  <a:lnTo>
                    <a:pt x="9941" y="11152"/>
                  </a:lnTo>
                  <a:lnTo>
                    <a:pt x="9978" y="11188"/>
                  </a:lnTo>
                  <a:lnTo>
                    <a:pt x="10124" y="11335"/>
                  </a:lnTo>
                  <a:lnTo>
                    <a:pt x="10308" y="11445"/>
                  </a:lnTo>
                  <a:lnTo>
                    <a:pt x="10565" y="11555"/>
                  </a:lnTo>
                  <a:lnTo>
                    <a:pt x="10675" y="11592"/>
                  </a:lnTo>
                  <a:lnTo>
                    <a:pt x="10785" y="11592"/>
                  </a:lnTo>
                  <a:lnTo>
                    <a:pt x="10748" y="11775"/>
                  </a:lnTo>
                  <a:lnTo>
                    <a:pt x="10711" y="11959"/>
                  </a:lnTo>
                  <a:lnTo>
                    <a:pt x="10675" y="12179"/>
                  </a:lnTo>
                  <a:lnTo>
                    <a:pt x="10711" y="12362"/>
                  </a:lnTo>
                  <a:lnTo>
                    <a:pt x="10785" y="12582"/>
                  </a:lnTo>
                  <a:lnTo>
                    <a:pt x="10638" y="12692"/>
                  </a:lnTo>
                  <a:lnTo>
                    <a:pt x="10455" y="12876"/>
                  </a:lnTo>
                  <a:lnTo>
                    <a:pt x="10381" y="12949"/>
                  </a:lnTo>
                  <a:lnTo>
                    <a:pt x="10308" y="12949"/>
                  </a:lnTo>
                  <a:lnTo>
                    <a:pt x="10271" y="12986"/>
                  </a:lnTo>
                  <a:lnTo>
                    <a:pt x="10234" y="13059"/>
                  </a:lnTo>
                  <a:lnTo>
                    <a:pt x="10234" y="13169"/>
                  </a:lnTo>
                  <a:lnTo>
                    <a:pt x="10271" y="13206"/>
                  </a:lnTo>
                  <a:lnTo>
                    <a:pt x="10308" y="13242"/>
                  </a:lnTo>
                  <a:lnTo>
                    <a:pt x="10455" y="13242"/>
                  </a:lnTo>
                  <a:lnTo>
                    <a:pt x="10565" y="13206"/>
                  </a:lnTo>
                  <a:lnTo>
                    <a:pt x="10748" y="13059"/>
                  </a:lnTo>
                  <a:lnTo>
                    <a:pt x="11005" y="12912"/>
                  </a:lnTo>
                  <a:lnTo>
                    <a:pt x="11408" y="13352"/>
                  </a:lnTo>
                  <a:lnTo>
                    <a:pt x="11482" y="13426"/>
                  </a:lnTo>
                  <a:lnTo>
                    <a:pt x="11335" y="13609"/>
                  </a:lnTo>
                  <a:lnTo>
                    <a:pt x="11262" y="13829"/>
                  </a:lnTo>
                  <a:lnTo>
                    <a:pt x="11188" y="13829"/>
                  </a:lnTo>
                  <a:lnTo>
                    <a:pt x="11115" y="13866"/>
                  </a:lnTo>
                  <a:lnTo>
                    <a:pt x="11005" y="13939"/>
                  </a:lnTo>
                  <a:lnTo>
                    <a:pt x="10968" y="14013"/>
                  </a:lnTo>
                  <a:lnTo>
                    <a:pt x="11005" y="14123"/>
                  </a:lnTo>
                  <a:lnTo>
                    <a:pt x="11041" y="14233"/>
                  </a:lnTo>
                  <a:lnTo>
                    <a:pt x="11151" y="14306"/>
                  </a:lnTo>
                  <a:lnTo>
                    <a:pt x="11262" y="14343"/>
                  </a:lnTo>
                  <a:lnTo>
                    <a:pt x="11372" y="14343"/>
                  </a:lnTo>
                  <a:lnTo>
                    <a:pt x="11482" y="14270"/>
                  </a:lnTo>
                  <a:lnTo>
                    <a:pt x="11555" y="14196"/>
                  </a:lnTo>
                  <a:lnTo>
                    <a:pt x="11628" y="14086"/>
                  </a:lnTo>
                  <a:lnTo>
                    <a:pt x="11665" y="13976"/>
                  </a:lnTo>
                  <a:lnTo>
                    <a:pt x="11665" y="13866"/>
                  </a:lnTo>
                  <a:lnTo>
                    <a:pt x="11738" y="13719"/>
                  </a:lnTo>
                  <a:lnTo>
                    <a:pt x="11848" y="13829"/>
                  </a:lnTo>
                  <a:lnTo>
                    <a:pt x="11995" y="13903"/>
                  </a:lnTo>
                  <a:lnTo>
                    <a:pt x="12142" y="13976"/>
                  </a:lnTo>
                  <a:lnTo>
                    <a:pt x="12325" y="14013"/>
                  </a:lnTo>
                  <a:lnTo>
                    <a:pt x="12362" y="14049"/>
                  </a:lnTo>
                  <a:lnTo>
                    <a:pt x="12252" y="14270"/>
                  </a:lnTo>
                  <a:lnTo>
                    <a:pt x="12179" y="14453"/>
                  </a:lnTo>
                  <a:lnTo>
                    <a:pt x="12105" y="14563"/>
                  </a:lnTo>
                  <a:lnTo>
                    <a:pt x="11995" y="14600"/>
                  </a:lnTo>
                  <a:lnTo>
                    <a:pt x="11958" y="14600"/>
                  </a:lnTo>
                  <a:lnTo>
                    <a:pt x="11885" y="14636"/>
                  </a:lnTo>
                  <a:lnTo>
                    <a:pt x="11848" y="14746"/>
                  </a:lnTo>
                  <a:lnTo>
                    <a:pt x="11848" y="14856"/>
                  </a:lnTo>
                  <a:lnTo>
                    <a:pt x="11922" y="14930"/>
                  </a:lnTo>
                  <a:lnTo>
                    <a:pt x="11995" y="15003"/>
                  </a:lnTo>
                  <a:lnTo>
                    <a:pt x="12069" y="15003"/>
                  </a:lnTo>
                  <a:lnTo>
                    <a:pt x="12215" y="14966"/>
                  </a:lnTo>
                  <a:lnTo>
                    <a:pt x="12362" y="14856"/>
                  </a:lnTo>
                  <a:lnTo>
                    <a:pt x="12472" y="14746"/>
                  </a:lnTo>
                  <a:lnTo>
                    <a:pt x="12545" y="14563"/>
                  </a:lnTo>
                  <a:lnTo>
                    <a:pt x="12619" y="14416"/>
                  </a:lnTo>
                  <a:lnTo>
                    <a:pt x="12692" y="14049"/>
                  </a:lnTo>
                  <a:lnTo>
                    <a:pt x="13132" y="13976"/>
                  </a:lnTo>
                  <a:lnTo>
                    <a:pt x="13536" y="13829"/>
                  </a:lnTo>
                  <a:lnTo>
                    <a:pt x="13279" y="14526"/>
                  </a:lnTo>
                  <a:lnTo>
                    <a:pt x="13206" y="14710"/>
                  </a:lnTo>
                  <a:lnTo>
                    <a:pt x="13206" y="14820"/>
                  </a:lnTo>
                  <a:lnTo>
                    <a:pt x="13242" y="14856"/>
                  </a:lnTo>
                  <a:lnTo>
                    <a:pt x="13279" y="14930"/>
                  </a:lnTo>
                  <a:lnTo>
                    <a:pt x="13352" y="14966"/>
                  </a:lnTo>
                  <a:lnTo>
                    <a:pt x="13426" y="14966"/>
                  </a:lnTo>
                  <a:lnTo>
                    <a:pt x="13499" y="14930"/>
                  </a:lnTo>
                  <a:lnTo>
                    <a:pt x="13572" y="14893"/>
                  </a:lnTo>
                  <a:lnTo>
                    <a:pt x="13609" y="14820"/>
                  </a:lnTo>
                  <a:lnTo>
                    <a:pt x="13719" y="14563"/>
                  </a:lnTo>
                  <a:lnTo>
                    <a:pt x="13793" y="14270"/>
                  </a:lnTo>
                  <a:lnTo>
                    <a:pt x="13829" y="13976"/>
                  </a:lnTo>
                  <a:lnTo>
                    <a:pt x="13829" y="13719"/>
                  </a:lnTo>
                  <a:lnTo>
                    <a:pt x="14269" y="13463"/>
                  </a:lnTo>
                  <a:lnTo>
                    <a:pt x="14306" y="13939"/>
                  </a:lnTo>
                  <a:lnTo>
                    <a:pt x="14343" y="14049"/>
                  </a:lnTo>
                  <a:lnTo>
                    <a:pt x="14379" y="14123"/>
                  </a:lnTo>
                  <a:lnTo>
                    <a:pt x="14379" y="14159"/>
                  </a:lnTo>
                  <a:lnTo>
                    <a:pt x="14416" y="14270"/>
                  </a:lnTo>
                  <a:lnTo>
                    <a:pt x="14490" y="14343"/>
                  </a:lnTo>
                  <a:lnTo>
                    <a:pt x="14673" y="14343"/>
                  </a:lnTo>
                  <a:lnTo>
                    <a:pt x="14673" y="14306"/>
                  </a:lnTo>
                  <a:lnTo>
                    <a:pt x="14746" y="14233"/>
                  </a:lnTo>
                  <a:lnTo>
                    <a:pt x="14783" y="14159"/>
                  </a:lnTo>
                  <a:lnTo>
                    <a:pt x="14710" y="13903"/>
                  </a:lnTo>
                  <a:lnTo>
                    <a:pt x="14673" y="13646"/>
                  </a:lnTo>
                  <a:lnTo>
                    <a:pt x="14563" y="13279"/>
                  </a:lnTo>
                  <a:lnTo>
                    <a:pt x="15003" y="12876"/>
                  </a:lnTo>
                  <a:lnTo>
                    <a:pt x="15113" y="13022"/>
                  </a:lnTo>
                  <a:lnTo>
                    <a:pt x="15223" y="13132"/>
                  </a:lnTo>
                  <a:lnTo>
                    <a:pt x="15370" y="13352"/>
                  </a:lnTo>
                  <a:lnTo>
                    <a:pt x="15480" y="13463"/>
                  </a:lnTo>
                  <a:lnTo>
                    <a:pt x="15590" y="13536"/>
                  </a:lnTo>
                  <a:lnTo>
                    <a:pt x="15663" y="13536"/>
                  </a:lnTo>
                  <a:lnTo>
                    <a:pt x="15737" y="13463"/>
                  </a:lnTo>
                  <a:lnTo>
                    <a:pt x="15773" y="13389"/>
                  </a:lnTo>
                  <a:lnTo>
                    <a:pt x="15773" y="13316"/>
                  </a:lnTo>
                  <a:lnTo>
                    <a:pt x="15737" y="13132"/>
                  </a:lnTo>
                  <a:lnTo>
                    <a:pt x="15627" y="12986"/>
                  </a:lnTo>
                  <a:lnTo>
                    <a:pt x="15480" y="12876"/>
                  </a:lnTo>
                  <a:lnTo>
                    <a:pt x="15370" y="12729"/>
                  </a:lnTo>
                  <a:lnTo>
                    <a:pt x="15260" y="12582"/>
                  </a:lnTo>
                  <a:lnTo>
                    <a:pt x="15480" y="12289"/>
                  </a:lnTo>
                  <a:lnTo>
                    <a:pt x="15700" y="11995"/>
                  </a:lnTo>
                  <a:lnTo>
                    <a:pt x="15773" y="12069"/>
                  </a:lnTo>
                  <a:lnTo>
                    <a:pt x="15993" y="12215"/>
                  </a:lnTo>
                  <a:lnTo>
                    <a:pt x="16177" y="12399"/>
                  </a:lnTo>
                  <a:lnTo>
                    <a:pt x="16250" y="12435"/>
                  </a:lnTo>
                  <a:lnTo>
                    <a:pt x="16397" y="12435"/>
                  </a:lnTo>
                  <a:lnTo>
                    <a:pt x="16434" y="12399"/>
                  </a:lnTo>
                  <a:lnTo>
                    <a:pt x="16470" y="12325"/>
                  </a:lnTo>
                  <a:lnTo>
                    <a:pt x="16507" y="12252"/>
                  </a:lnTo>
                  <a:lnTo>
                    <a:pt x="16507" y="12179"/>
                  </a:lnTo>
                  <a:lnTo>
                    <a:pt x="16434" y="12105"/>
                  </a:lnTo>
                  <a:lnTo>
                    <a:pt x="16250" y="11922"/>
                  </a:lnTo>
                  <a:lnTo>
                    <a:pt x="16030" y="11775"/>
                  </a:lnTo>
                  <a:lnTo>
                    <a:pt x="15883" y="11702"/>
                  </a:lnTo>
                  <a:lnTo>
                    <a:pt x="16140" y="11115"/>
                  </a:lnTo>
                  <a:lnTo>
                    <a:pt x="16324" y="11225"/>
                  </a:lnTo>
                  <a:lnTo>
                    <a:pt x="16617" y="11335"/>
                  </a:lnTo>
                  <a:lnTo>
                    <a:pt x="16984" y="11408"/>
                  </a:lnTo>
                  <a:lnTo>
                    <a:pt x="17057" y="11408"/>
                  </a:lnTo>
                  <a:lnTo>
                    <a:pt x="17094" y="11372"/>
                  </a:lnTo>
                  <a:lnTo>
                    <a:pt x="17131" y="11298"/>
                  </a:lnTo>
                  <a:lnTo>
                    <a:pt x="17167" y="11225"/>
                  </a:lnTo>
                  <a:lnTo>
                    <a:pt x="17167" y="11152"/>
                  </a:lnTo>
                  <a:lnTo>
                    <a:pt x="17131" y="11078"/>
                  </a:lnTo>
                  <a:lnTo>
                    <a:pt x="17094" y="11042"/>
                  </a:lnTo>
                  <a:lnTo>
                    <a:pt x="17021" y="11005"/>
                  </a:lnTo>
                  <a:lnTo>
                    <a:pt x="16764" y="10968"/>
                  </a:lnTo>
                  <a:lnTo>
                    <a:pt x="16544" y="10895"/>
                  </a:lnTo>
                  <a:lnTo>
                    <a:pt x="16250" y="10821"/>
                  </a:lnTo>
                  <a:lnTo>
                    <a:pt x="16397" y="10345"/>
                  </a:lnTo>
                  <a:lnTo>
                    <a:pt x="16507" y="9831"/>
                  </a:lnTo>
                  <a:lnTo>
                    <a:pt x="16727" y="9941"/>
                  </a:lnTo>
                  <a:lnTo>
                    <a:pt x="16984" y="9978"/>
                  </a:lnTo>
                  <a:lnTo>
                    <a:pt x="17131" y="10014"/>
                  </a:lnTo>
                  <a:lnTo>
                    <a:pt x="17277" y="10014"/>
                  </a:lnTo>
                  <a:lnTo>
                    <a:pt x="17424" y="9978"/>
                  </a:lnTo>
                  <a:lnTo>
                    <a:pt x="17461" y="9904"/>
                  </a:lnTo>
                  <a:lnTo>
                    <a:pt x="17497" y="9831"/>
                  </a:lnTo>
                  <a:lnTo>
                    <a:pt x="17497" y="9794"/>
                  </a:lnTo>
                  <a:lnTo>
                    <a:pt x="17497" y="9721"/>
                  </a:lnTo>
                  <a:lnTo>
                    <a:pt x="17387" y="9648"/>
                  </a:lnTo>
                  <a:lnTo>
                    <a:pt x="17277" y="9611"/>
                  </a:lnTo>
                  <a:lnTo>
                    <a:pt x="17167" y="9574"/>
                  </a:lnTo>
                  <a:lnTo>
                    <a:pt x="16544" y="9501"/>
                  </a:lnTo>
                  <a:lnTo>
                    <a:pt x="16544" y="9464"/>
                  </a:lnTo>
                  <a:lnTo>
                    <a:pt x="16580" y="8987"/>
                  </a:lnTo>
                  <a:lnTo>
                    <a:pt x="16617" y="8511"/>
                  </a:lnTo>
                  <a:lnTo>
                    <a:pt x="16800" y="8584"/>
                  </a:lnTo>
                  <a:lnTo>
                    <a:pt x="17021" y="8621"/>
                  </a:lnTo>
                  <a:lnTo>
                    <a:pt x="17204" y="8657"/>
                  </a:lnTo>
                  <a:lnTo>
                    <a:pt x="17424" y="8621"/>
                  </a:lnTo>
                  <a:lnTo>
                    <a:pt x="17571" y="8584"/>
                  </a:lnTo>
                  <a:lnTo>
                    <a:pt x="17644" y="8511"/>
                  </a:lnTo>
                  <a:lnTo>
                    <a:pt x="17681" y="8437"/>
                  </a:lnTo>
                  <a:lnTo>
                    <a:pt x="17681" y="8364"/>
                  </a:lnTo>
                  <a:lnTo>
                    <a:pt x="17644" y="8290"/>
                  </a:lnTo>
                  <a:lnTo>
                    <a:pt x="17534" y="8217"/>
                  </a:lnTo>
                  <a:lnTo>
                    <a:pt x="17387" y="8217"/>
                  </a:lnTo>
                  <a:lnTo>
                    <a:pt x="17094" y="8254"/>
                  </a:lnTo>
                  <a:lnTo>
                    <a:pt x="16617" y="8217"/>
                  </a:lnTo>
                  <a:lnTo>
                    <a:pt x="16580" y="7814"/>
                  </a:lnTo>
                  <a:lnTo>
                    <a:pt x="16507" y="7410"/>
                  </a:lnTo>
                  <a:lnTo>
                    <a:pt x="16507" y="7410"/>
                  </a:lnTo>
                  <a:lnTo>
                    <a:pt x="16690" y="7447"/>
                  </a:lnTo>
                  <a:lnTo>
                    <a:pt x="16874" y="7447"/>
                  </a:lnTo>
                  <a:lnTo>
                    <a:pt x="17021" y="7410"/>
                  </a:lnTo>
                  <a:lnTo>
                    <a:pt x="17204" y="7337"/>
                  </a:lnTo>
                  <a:lnTo>
                    <a:pt x="17351" y="7263"/>
                  </a:lnTo>
                  <a:lnTo>
                    <a:pt x="17387" y="7190"/>
                  </a:lnTo>
                  <a:lnTo>
                    <a:pt x="17424" y="7117"/>
                  </a:lnTo>
                  <a:lnTo>
                    <a:pt x="17424" y="7043"/>
                  </a:lnTo>
                  <a:lnTo>
                    <a:pt x="17424" y="7007"/>
                  </a:lnTo>
                  <a:lnTo>
                    <a:pt x="17351" y="6933"/>
                  </a:lnTo>
                  <a:lnTo>
                    <a:pt x="17314" y="6897"/>
                  </a:lnTo>
                  <a:lnTo>
                    <a:pt x="17131" y="6897"/>
                  </a:lnTo>
                  <a:lnTo>
                    <a:pt x="16947" y="6970"/>
                  </a:lnTo>
                  <a:lnTo>
                    <a:pt x="16764" y="7007"/>
                  </a:lnTo>
                  <a:lnTo>
                    <a:pt x="16397" y="7080"/>
                  </a:lnTo>
                  <a:lnTo>
                    <a:pt x="16324" y="6897"/>
                  </a:lnTo>
                  <a:lnTo>
                    <a:pt x="16140" y="6493"/>
                  </a:lnTo>
                  <a:lnTo>
                    <a:pt x="16397" y="6420"/>
                  </a:lnTo>
                  <a:lnTo>
                    <a:pt x="16764" y="6273"/>
                  </a:lnTo>
                  <a:lnTo>
                    <a:pt x="16947" y="6200"/>
                  </a:lnTo>
                  <a:lnTo>
                    <a:pt x="17094" y="6090"/>
                  </a:lnTo>
                  <a:lnTo>
                    <a:pt x="17131" y="6053"/>
                  </a:lnTo>
                  <a:lnTo>
                    <a:pt x="17131" y="5979"/>
                  </a:lnTo>
                  <a:lnTo>
                    <a:pt x="17131" y="5906"/>
                  </a:lnTo>
                  <a:lnTo>
                    <a:pt x="17021" y="5833"/>
                  </a:lnTo>
                  <a:lnTo>
                    <a:pt x="16910" y="5796"/>
                  </a:lnTo>
                  <a:lnTo>
                    <a:pt x="16764" y="5833"/>
                  </a:lnTo>
                  <a:lnTo>
                    <a:pt x="16580" y="5906"/>
                  </a:lnTo>
                  <a:lnTo>
                    <a:pt x="16250" y="6090"/>
                  </a:lnTo>
                  <a:lnTo>
                    <a:pt x="16104" y="6163"/>
                  </a:lnTo>
                  <a:lnTo>
                    <a:pt x="15957" y="6236"/>
                  </a:lnTo>
                  <a:lnTo>
                    <a:pt x="15957" y="6200"/>
                  </a:lnTo>
                  <a:lnTo>
                    <a:pt x="15957" y="6163"/>
                  </a:lnTo>
                  <a:lnTo>
                    <a:pt x="15920" y="6163"/>
                  </a:lnTo>
                  <a:lnTo>
                    <a:pt x="15590" y="5796"/>
                  </a:lnTo>
                  <a:lnTo>
                    <a:pt x="15920" y="5503"/>
                  </a:lnTo>
                  <a:lnTo>
                    <a:pt x="16250" y="5173"/>
                  </a:lnTo>
                  <a:lnTo>
                    <a:pt x="16287" y="5099"/>
                  </a:lnTo>
                  <a:lnTo>
                    <a:pt x="16324" y="4989"/>
                  </a:lnTo>
                  <a:lnTo>
                    <a:pt x="16287" y="4916"/>
                  </a:lnTo>
                  <a:lnTo>
                    <a:pt x="16250" y="4879"/>
                  </a:lnTo>
                  <a:lnTo>
                    <a:pt x="16177" y="4806"/>
                  </a:lnTo>
                  <a:lnTo>
                    <a:pt x="16030" y="4806"/>
                  </a:lnTo>
                  <a:lnTo>
                    <a:pt x="15957" y="4842"/>
                  </a:lnTo>
                  <a:lnTo>
                    <a:pt x="15627" y="5209"/>
                  </a:lnTo>
                  <a:lnTo>
                    <a:pt x="15333" y="5576"/>
                  </a:lnTo>
                  <a:lnTo>
                    <a:pt x="15076" y="5393"/>
                  </a:lnTo>
                  <a:lnTo>
                    <a:pt x="14820" y="5246"/>
                  </a:lnTo>
                  <a:lnTo>
                    <a:pt x="14673" y="5173"/>
                  </a:lnTo>
                  <a:lnTo>
                    <a:pt x="14746" y="5026"/>
                  </a:lnTo>
                  <a:lnTo>
                    <a:pt x="14966" y="4659"/>
                  </a:lnTo>
                  <a:lnTo>
                    <a:pt x="15003" y="4586"/>
                  </a:lnTo>
                  <a:lnTo>
                    <a:pt x="15003" y="4512"/>
                  </a:lnTo>
                  <a:lnTo>
                    <a:pt x="14930" y="4402"/>
                  </a:lnTo>
                  <a:lnTo>
                    <a:pt x="14856" y="4366"/>
                  </a:lnTo>
                  <a:lnTo>
                    <a:pt x="14746" y="4366"/>
                  </a:lnTo>
                  <a:lnTo>
                    <a:pt x="14673" y="4439"/>
                  </a:lnTo>
                  <a:lnTo>
                    <a:pt x="14526" y="4622"/>
                  </a:lnTo>
                  <a:lnTo>
                    <a:pt x="14416" y="4842"/>
                  </a:lnTo>
                  <a:lnTo>
                    <a:pt x="14343" y="5026"/>
                  </a:lnTo>
                  <a:lnTo>
                    <a:pt x="14159" y="4989"/>
                  </a:lnTo>
                  <a:lnTo>
                    <a:pt x="13939" y="4989"/>
                  </a:lnTo>
                  <a:lnTo>
                    <a:pt x="13903" y="4732"/>
                  </a:lnTo>
                  <a:lnTo>
                    <a:pt x="13866" y="4476"/>
                  </a:lnTo>
                  <a:lnTo>
                    <a:pt x="13829" y="3962"/>
                  </a:lnTo>
                  <a:lnTo>
                    <a:pt x="13829" y="3889"/>
                  </a:lnTo>
                  <a:lnTo>
                    <a:pt x="13756" y="3852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" name="Google Shape;390;p7"/>
            <p:cNvSpPr/>
            <p:nvPr/>
          </p:nvSpPr>
          <p:spPr>
            <a:xfrm>
              <a:off x="6059500" y="3516375"/>
              <a:ext cx="268700" cy="232025"/>
            </a:xfrm>
            <a:custGeom>
              <a:avLst/>
              <a:gdLst/>
              <a:ahLst/>
              <a:cxnLst/>
              <a:rect l="l" t="t" r="r" b="b"/>
              <a:pathLst>
                <a:path w="10748" h="9281" extrusionOk="0">
                  <a:moveTo>
                    <a:pt x="4072" y="550"/>
                  </a:moveTo>
                  <a:lnTo>
                    <a:pt x="4329" y="587"/>
                  </a:lnTo>
                  <a:lnTo>
                    <a:pt x="4585" y="697"/>
                  </a:lnTo>
                  <a:lnTo>
                    <a:pt x="4842" y="844"/>
                  </a:lnTo>
                  <a:lnTo>
                    <a:pt x="5025" y="1064"/>
                  </a:lnTo>
                  <a:lnTo>
                    <a:pt x="5136" y="1211"/>
                  </a:lnTo>
                  <a:lnTo>
                    <a:pt x="5209" y="1394"/>
                  </a:lnTo>
                  <a:lnTo>
                    <a:pt x="5246" y="1541"/>
                  </a:lnTo>
                  <a:lnTo>
                    <a:pt x="5282" y="1724"/>
                  </a:lnTo>
                  <a:lnTo>
                    <a:pt x="5282" y="2091"/>
                  </a:lnTo>
                  <a:lnTo>
                    <a:pt x="5246" y="2458"/>
                  </a:lnTo>
                  <a:lnTo>
                    <a:pt x="5209" y="2641"/>
                  </a:lnTo>
                  <a:lnTo>
                    <a:pt x="4695" y="1761"/>
                  </a:lnTo>
                  <a:lnTo>
                    <a:pt x="4072" y="550"/>
                  </a:lnTo>
                  <a:close/>
                  <a:moveTo>
                    <a:pt x="1357" y="3008"/>
                  </a:moveTo>
                  <a:lnTo>
                    <a:pt x="1504" y="3265"/>
                  </a:lnTo>
                  <a:lnTo>
                    <a:pt x="1614" y="3558"/>
                  </a:lnTo>
                  <a:lnTo>
                    <a:pt x="1797" y="3852"/>
                  </a:lnTo>
                  <a:lnTo>
                    <a:pt x="1467" y="3778"/>
                  </a:lnTo>
                  <a:lnTo>
                    <a:pt x="1137" y="3742"/>
                  </a:lnTo>
                  <a:lnTo>
                    <a:pt x="1321" y="3118"/>
                  </a:lnTo>
                  <a:lnTo>
                    <a:pt x="1357" y="3008"/>
                  </a:lnTo>
                  <a:close/>
                  <a:moveTo>
                    <a:pt x="3815" y="550"/>
                  </a:moveTo>
                  <a:lnTo>
                    <a:pt x="4072" y="1174"/>
                  </a:lnTo>
                  <a:lnTo>
                    <a:pt x="4329" y="1798"/>
                  </a:lnTo>
                  <a:lnTo>
                    <a:pt x="4695" y="2531"/>
                  </a:lnTo>
                  <a:lnTo>
                    <a:pt x="5099" y="3265"/>
                  </a:lnTo>
                  <a:lnTo>
                    <a:pt x="4989" y="3852"/>
                  </a:lnTo>
                  <a:lnTo>
                    <a:pt x="4732" y="3191"/>
                  </a:lnTo>
                  <a:lnTo>
                    <a:pt x="4475" y="2531"/>
                  </a:lnTo>
                  <a:lnTo>
                    <a:pt x="4255" y="1981"/>
                  </a:lnTo>
                  <a:lnTo>
                    <a:pt x="4035" y="1467"/>
                  </a:lnTo>
                  <a:lnTo>
                    <a:pt x="3742" y="880"/>
                  </a:lnTo>
                  <a:lnTo>
                    <a:pt x="3558" y="587"/>
                  </a:lnTo>
                  <a:lnTo>
                    <a:pt x="3815" y="550"/>
                  </a:lnTo>
                  <a:close/>
                  <a:moveTo>
                    <a:pt x="1761" y="1724"/>
                  </a:moveTo>
                  <a:lnTo>
                    <a:pt x="1724" y="1798"/>
                  </a:lnTo>
                  <a:lnTo>
                    <a:pt x="1761" y="1944"/>
                  </a:lnTo>
                  <a:lnTo>
                    <a:pt x="1834" y="2018"/>
                  </a:lnTo>
                  <a:lnTo>
                    <a:pt x="1944" y="2054"/>
                  </a:lnTo>
                  <a:lnTo>
                    <a:pt x="2054" y="2054"/>
                  </a:lnTo>
                  <a:lnTo>
                    <a:pt x="2274" y="2531"/>
                  </a:lnTo>
                  <a:lnTo>
                    <a:pt x="2458" y="2971"/>
                  </a:lnTo>
                  <a:lnTo>
                    <a:pt x="3008" y="4182"/>
                  </a:lnTo>
                  <a:lnTo>
                    <a:pt x="3081" y="4329"/>
                  </a:lnTo>
                  <a:lnTo>
                    <a:pt x="2825" y="4255"/>
                  </a:lnTo>
                  <a:lnTo>
                    <a:pt x="2458" y="4072"/>
                  </a:lnTo>
                  <a:lnTo>
                    <a:pt x="2164" y="3742"/>
                  </a:lnTo>
                  <a:lnTo>
                    <a:pt x="1944" y="3375"/>
                  </a:lnTo>
                  <a:lnTo>
                    <a:pt x="1724" y="2935"/>
                  </a:lnTo>
                  <a:lnTo>
                    <a:pt x="1651" y="2715"/>
                  </a:lnTo>
                  <a:lnTo>
                    <a:pt x="1504" y="2494"/>
                  </a:lnTo>
                  <a:lnTo>
                    <a:pt x="1724" y="1761"/>
                  </a:lnTo>
                  <a:lnTo>
                    <a:pt x="1761" y="1724"/>
                  </a:lnTo>
                  <a:close/>
                  <a:moveTo>
                    <a:pt x="2604" y="1174"/>
                  </a:moveTo>
                  <a:lnTo>
                    <a:pt x="2715" y="1614"/>
                  </a:lnTo>
                  <a:lnTo>
                    <a:pt x="2861" y="2054"/>
                  </a:lnTo>
                  <a:lnTo>
                    <a:pt x="3228" y="2898"/>
                  </a:lnTo>
                  <a:lnTo>
                    <a:pt x="3998" y="4695"/>
                  </a:lnTo>
                  <a:lnTo>
                    <a:pt x="3632" y="4549"/>
                  </a:lnTo>
                  <a:lnTo>
                    <a:pt x="3522" y="4365"/>
                  </a:lnTo>
                  <a:lnTo>
                    <a:pt x="3301" y="3888"/>
                  </a:lnTo>
                  <a:lnTo>
                    <a:pt x="2861" y="2935"/>
                  </a:lnTo>
                  <a:lnTo>
                    <a:pt x="2274" y="1834"/>
                  </a:lnTo>
                  <a:lnTo>
                    <a:pt x="2311" y="1651"/>
                  </a:lnTo>
                  <a:lnTo>
                    <a:pt x="2421" y="1467"/>
                  </a:lnTo>
                  <a:lnTo>
                    <a:pt x="2604" y="1174"/>
                  </a:lnTo>
                  <a:close/>
                  <a:moveTo>
                    <a:pt x="3338" y="660"/>
                  </a:moveTo>
                  <a:lnTo>
                    <a:pt x="3375" y="770"/>
                  </a:lnTo>
                  <a:lnTo>
                    <a:pt x="3668" y="1467"/>
                  </a:lnTo>
                  <a:lnTo>
                    <a:pt x="3962" y="2164"/>
                  </a:lnTo>
                  <a:lnTo>
                    <a:pt x="4182" y="2788"/>
                  </a:lnTo>
                  <a:lnTo>
                    <a:pt x="4402" y="3412"/>
                  </a:lnTo>
                  <a:lnTo>
                    <a:pt x="4769" y="4659"/>
                  </a:lnTo>
                  <a:lnTo>
                    <a:pt x="4732" y="4805"/>
                  </a:lnTo>
                  <a:lnTo>
                    <a:pt x="4659" y="4805"/>
                  </a:lnTo>
                  <a:lnTo>
                    <a:pt x="4549" y="4842"/>
                  </a:lnTo>
                  <a:lnTo>
                    <a:pt x="3668" y="2971"/>
                  </a:lnTo>
                  <a:lnTo>
                    <a:pt x="3191" y="1981"/>
                  </a:lnTo>
                  <a:lnTo>
                    <a:pt x="2971" y="1504"/>
                  </a:lnTo>
                  <a:lnTo>
                    <a:pt x="2788" y="991"/>
                  </a:lnTo>
                  <a:lnTo>
                    <a:pt x="3045" y="807"/>
                  </a:lnTo>
                  <a:lnTo>
                    <a:pt x="3338" y="660"/>
                  </a:lnTo>
                  <a:close/>
                  <a:moveTo>
                    <a:pt x="7703" y="4952"/>
                  </a:moveTo>
                  <a:lnTo>
                    <a:pt x="7960" y="5246"/>
                  </a:lnTo>
                  <a:lnTo>
                    <a:pt x="7960" y="5246"/>
                  </a:lnTo>
                  <a:lnTo>
                    <a:pt x="7887" y="5209"/>
                  </a:lnTo>
                  <a:lnTo>
                    <a:pt x="7593" y="5319"/>
                  </a:lnTo>
                  <a:lnTo>
                    <a:pt x="7300" y="5466"/>
                  </a:lnTo>
                  <a:lnTo>
                    <a:pt x="7190" y="5356"/>
                  </a:lnTo>
                  <a:lnTo>
                    <a:pt x="7080" y="5246"/>
                  </a:lnTo>
                  <a:lnTo>
                    <a:pt x="7373" y="5099"/>
                  </a:lnTo>
                  <a:lnTo>
                    <a:pt x="7703" y="4952"/>
                  </a:lnTo>
                  <a:close/>
                  <a:moveTo>
                    <a:pt x="8070" y="5356"/>
                  </a:moveTo>
                  <a:lnTo>
                    <a:pt x="8180" y="5466"/>
                  </a:lnTo>
                  <a:lnTo>
                    <a:pt x="7923" y="5576"/>
                  </a:lnTo>
                  <a:lnTo>
                    <a:pt x="7923" y="5576"/>
                  </a:lnTo>
                  <a:lnTo>
                    <a:pt x="8033" y="5429"/>
                  </a:lnTo>
                  <a:lnTo>
                    <a:pt x="8070" y="5356"/>
                  </a:lnTo>
                  <a:close/>
                  <a:moveTo>
                    <a:pt x="7556" y="5612"/>
                  </a:moveTo>
                  <a:lnTo>
                    <a:pt x="7483" y="5722"/>
                  </a:lnTo>
                  <a:lnTo>
                    <a:pt x="7483" y="5686"/>
                  </a:lnTo>
                  <a:lnTo>
                    <a:pt x="7556" y="5612"/>
                  </a:lnTo>
                  <a:close/>
                  <a:moveTo>
                    <a:pt x="8327" y="5649"/>
                  </a:moveTo>
                  <a:lnTo>
                    <a:pt x="8327" y="5686"/>
                  </a:lnTo>
                  <a:lnTo>
                    <a:pt x="7850" y="6163"/>
                  </a:lnTo>
                  <a:lnTo>
                    <a:pt x="7740" y="6016"/>
                  </a:lnTo>
                  <a:lnTo>
                    <a:pt x="7997" y="5796"/>
                  </a:lnTo>
                  <a:lnTo>
                    <a:pt x="8327" y="5649"/>
                  </a:lnTo>
                  <a:close/>
                  <a:moveTo>
                    <a:pt x="8437" y="5796"/>
                  </a:moveTo>
                  <a:lnTo>
                    <a:pt x="8584" y="6053"/>
                  </a:lnTo>
                  <a:lnTo>
                    <a:pt x="8143" y="6163"/>
                  </a:lnTo>
                  <a:lnTo>
                    <a:pt x="8437" y="5796"/>
                  </a:lnTo>
                  <a:close/>
                  <a:moveTo>
                    <a:pt x="8437" y="6346"/>
                  </a:moveTo>
                  <a:lnTo>
                    <a:pt x="8180" y="6676"/>
                  </a:lnTo>
                  <a:lnTo>
                    <a:pt x="8107" y="6493"/>
                  </a:lnTo>
                  <a:lnTo>
                    <a:pt x="8437" y="6346"/>
                  </a:lnTo>
                  <a:close/>
                  <a:moveTo>
                    <a:pt x="8767" y="6309"/>
                  </a:moveTo>
                  <a:lnTo>
                    <a:pt x="8840" y="6419"/>
                  </a:lnTo>
                  <a:lnTo>
                    <a:pt x="8547" y="6676"/>
                  </a:lnTo>
                  <a:lnTo>
                    <a:pt x="8767" y="6309"/>
                  </a:lnTo>
                  <a:close/>
                  <a:moveTo>
                    <a:pt x="9024" y="4695"/>
                  </a:moveTo>
                  <a:lnTo>
                    <a:pt x="9244" y="4732"/>
                  </a:lnTo>
                  <a:lnTo>
                    <a:pt x="9464" y="4805"/>
                  </a:lnTo>
                  <a:lnTo>
                    <a:pt x="9647" y="4915"/>
                  </a:lnTo>
                  <a:lnTo>
                    <a:pt x="9831" y="5062"/>
                  </a:lnTo>
                  <a:lnTo>
                    <a:pt x="9904" y="5099"/>
                  </a:lnTo>
                  <a:lnTo>
                    <a:pt x="9941" y="5099"/>
                  </a:lnTo>
                  <a:lnTo>
                    <a:pt x="10051" y="5209"/>
                  </a:lnTo>
                  <a:lnTo>
                    <a:pt x="10161" y="5429"/>
                  </a:lnTo>
                  <a:lnTo>
                    <a:pt x="10198" y="5649"/>
                  </a:lnTo>
                  <a:lnTo>
                    <a:pt x="10234" y="5869"/>
                  </a:lnTo>
                  <a:lnTo>
                    <a:pt x="10198" y="6089"/>
                  </a:lnTo>
                  <a:lnTo>
                    <a:pt x="10161" y="6346"/>
                  </a:lnTo>
                  <a:lnTo>
                    <a:pt x="10088" y="6566"/>
                  </a:lnTo>
                  <a:lnTo>
                    <a:pt x="9941" y="7006"/>
                  </a:lnTo>
                  <a:lnTo>
                    <a:pt x="9904" y="7080"/>
                  </a:lnTo>
                  <a:lnTo>
                    <a:pt x="9647" y="6676"/>
                  </a:lnTo>
                  <a:lnTo>
                    <a:pt x="9024" y="5832"/>
                  </a:lnTo>
                  <a:lnTo>
                    <a:pt x="8620" y="5282"/>
                  </a:lnTo>
                  <a:lnTo>
                    <a:pt x="8400" y="5025"/>
                  </a:lnTo>
                  <a:lnTo>
                    <a:pt x="8143" y="4842"/>
                  </a:lnTo>
                  <a:lnTo>
                    <a:pt x="8584" y="4732"/>
                  </a:lnTo>
                  <a:lnTo>
                    <a:pt x="8804" y="4695"/>
                  </a:lnTo>
                  <a:close/>
                  <a:moveTo>
                    <a:pt x="1064" y="3962"/>
                  </a:moveTo>
                  <a:lnTo>
                    <a:pt x="1357" y="4182"/>
                  </a:lnTo>
                  <a:lnTo>
                    <a:pt x="1651" y="4329"/>
                  </a:lnTo>
                  <a:lnTo>
                    <a:pt x="2348" y="4585"/>
                  </a:lnTo>
                  <a:lnTo>
                    <a:pt x="2458" y="4659"/>
                  </a:lnTo>
                  <a:lnTo>
                    <a:pt x="2494" y="4695"/>
                  </a:lnTo>
                  <a:lnTo>
                    <a:pt x="2568" y="4732"/>
                  </a:lnTo>
                  <a:lnTo>
                    <a:pt x="2641" y="4695"/>
                  </a:lnTo>
                  <a:lnTo>
                    <a:pt x="4329" y="5319"/>
                  </a:lnTo>
                  <a:lnTo>
                    <a:pt x="4329" y="5356"/>
                  </a:lnTo>
                  <a:lnTo>
                    <a:pt x="4292" y="5319"/>
                  </a:lnTo>
                  <a:lnTo>
                    <a:pt x="3888" y="5172"/>
                  </a:lnTo>
                  <a:lnTo>
                    <a:pt x="3705" y="5136"/>
                  </a:lnTo>
                  <a:lnTo>
                    <a:pt x="3485" y="5099"/>
                  </a:lnTo>
                  <a:lnTo>
                    <a:pt x="3448" y="5136"/>
                  </a:lnTo>
                  <a:lnTo>
                    <a:pt x="3411" y="5172"/>
                  </a:lnTo>
                  <a:lnTo>
                    <a:pt x="3448" y="5246"/>
                  </a:lnTo>
                  <a:lnTo>
                    <a:pt x="3595" y="5392"/>
                  </a:lnTo>
                  <a:lnTo>
                    <a:pt x="3852" y="5539"/>
                  </a:lnTo>
                  <a:lnTo>
                    <a:pt x="4108" y="5686"/>
                  </a:lnTo>
                  <a:lnTo>
                    <a:pt x="4402" y="5759"/>
                  </a:lnTo>
                  <a:lnTo>
                    <a:pt x="4365" y="5906"/>
                  </a:lnTo>
                  <a:lnTo>
                    <a:pt x="4035" y="5906"/>
                  </a:lnTo>
                  <a:lnTo>
                    <a:pt x="3742" y="5869"/>
                  </a:lnTo>
                  <a:lnTo>
                    <a:pt x="3411" y="5759"/>
                  </a:lnTo>
                  <a:lnTo>
                    <a:pt x="3228" y="5686"/>
                  </a:lnTo>
                  <a:lnTo>
                    <a:pt x="3191" y="5612"/>
                  </a:lnTo>
                  <a:lnTo>
                    <a:pt x="3155" y="5576"/>
                  </a:lnTo>
                  <a:lnTo>
                    <a:pt x="3118" y="5539"/>
                  </a:lnTo>
                  <a:lnTo>
                    <a:pt x="3081" y="5502"/>
                  </a:lnTo>
                  <a:lnTo>
                    <a:pt x="3045" y="5502"/>
                  </a:lnTo>
                  <a:lnTo>
                    <a:pt x="3008" y="5539"/>
                  </a:lnTo>
                  <a:lnTo>
                    <a:pt x="2971" y="5649"/>
                  </a:lnTo>
                  <a:lnTo>
                    <a:pt x="2971" y="5722"/>
                  </a:lnTo>
                  <a:lnTo>
                    <a:pt x="3008" y="5796"/>
                  </a:lnTo>
                  <a:lnTo>
                    <a:pt x="3045" y="5869"/>
                  </a:lnTo>
                  <a:lnTo>
                    <a:pt x="3191" y="6016"/>
                  </a:lnTo>
                  <a:lnTo>
                    <a:pt x="3338" y="6126"/>
                  </a:lnTo>
                  <a:lnTo>
                    <a:pt x="3522" y="6199"/>
                  </a:lnTo>
                  <a:lnTo>
                    <a:pt x="3742" y="6273"/>
                  </a:lnTo>
                  <a:lnTo>
                    <a:pt x="3962" y="6309"/>
                  </a:lnTo>
                  <a:lnTo>
                    <a:pt x="4182" y="6309"/>
                  </a:lnTo>
                  <a:lnTo>
                    <a:pt x="3962" y="6676"/>
                  </a:lnTo>
                  <a:lnTo>
                    <a:pt x="3742" y="6603"/>
                  </a:lnTo>
                  <a:lnTo>
                    <a:pt x="3228" y="6456"/>
                  </a:lnTo>
                  <a:lnTo>
                    <a:pt x="2971" y="6419"/>
                  </a:lnTo>
                  <a:lnTo>
                    <a:pt x="2715" y="6383"/>
                  </a:lnTo>
                  <a:lnTo>
                    <a:pt x="2641" y="6383"/>
                  </a:lnTo>
                  <a:lnTo>
                    <a:pt x="2641" y="6456"/>
                  </a:lnTo>
                  <a:lnTo>
                    <a:pt x="2641" y="6493"/>
                  </a:lnTo>
                  <a:lnTo>
                    <a:pt x="2678" y="6529"/>
                  </a:lnTo>
                  <a:lnTo>
                    <a:pt x="2861" y="6676"/>
                  </a:lnTo>
                  <a:lnTo>
                    <a:pt x="3081" y="6786"/>
                  </a:lnTo>
                  <a:lnTo>
                    <a:pt x="3522" y="6970"/>
                  </a:lnTo>
                  <a:lnTo>
                    <a:pt x="3742" y="7080"/>
                  </a:lnTo>
                  <a:lnTo>
                    <a:pt x="3632" y="7226"/>
                  </a:lnTo>
                  <a:lnTo>
                    <a:pt x="3522" y="7336"/>
                  </a:lnTo>
                  <a:lnTo>
                    <a:pt x="2935" y="7080"/>
                  </a:lnTo>
                  <a:lnTo>
                    <a:pt x="2311" y="6823"/>
                  </a:lnTo>
                  <a:lnTo>
                    <a:pt x="2238" y="6823"/>
                  </a:lnTo>
                  <a:lnTo>
                    <a:pt x="2201" y="6860"/>
                  </a:lnTo>
                  <a:lnTo>
                    <a:pt x="2201" y="6896"/>
                  </a:lnTo>
                  <a:lnTo>
                    <a:pt x="2201" y="6970"/>
                  </a:lnTo>
                  <a:lnTo>
                    <a:pt x="2458" y="7190"/>
                  </a:lnTo>
                  <a:lnTo>
                    <a:pt x="2678" y="7410"/>
                  </a:lnTo>
                  <a:lnTo>
                    <a:pt x="2971" y="7557"/>
                  </a:lnTo>
                  <a:lnTo>
                    <a:pt x="3265" y="7703"/>
                  </a:lnTo>
                  <a:lnTo>
                    <a:pt x="2971" y="7960"/>
                  </a:lnTo>
                  <a:lnTo>
                    <a:pt x="2641" y="7960"/>
                  </a:lnTo>
                  <a:lnTo>
                    <a:pt x="2311" y="7887"/>
                  </a:lnTo>
                  <a:lnTo>
                    <a:pt x="1981" y="7777"/>
                  </a:lnTo>
                  <a:lnTo>
                    <a:pt x="1871" y="7777"/>
                  </a:lnTo>
                  <a:lnTo>
                    <a:pt x="1834" y="7813"/>
                  </a:lnTo>
                  <a:lnTo>
                    <a:pt x="1797" y="7850"/>
                  </a:lnTo>
                  <a:lnTo>
                    <a:pt x="1797" y="7923"/>
                  </a:lnTo>
                  <a:lnTo>
                    <a:pt x="1834" y="8070"/>
                  </a:lnTo>
                  <a:lnTo>
                    <a:pt x="1944" y="8143"/>
                  </a:lnTo>
                  <a:lnTo>
                    <a:pt x="2091" y="8217"/>
                  </a:lnTo>
                  <a:lnTo>
                    <a:pt x="2238" y="8290"/>
                  </a:lnTo>
                  <a:lnTo>
                    <a:pt x="2348" y="8327"/>
                  </a:lnTo>
                  <a:lnTo>
                    <a:pt x="2164" y="8364"/>
                  </a:lnTo>
                  <a:lnTo>
                    <a:pt x="1944" y="8364"/>
                  </a:lnTo>
                  <a:lnTo>
                    <a:pt x="1761" y="8327"/>
                  </a:lnTo>
                  <a:lnTo>
                    <a:pt x="1541" y="8253"/>
                  </a:lnTo>
                  <a:lnTo>
                    <a:pt x="1247" y="8070"/>
                  </a:lnTo>
                  <a:lnTo>
                    <a:pt x="1027" y="7850"/>
                  </a:lnTo>
                  <a:lnTo>
                    <a:pt x="844" y="7593"/>
                  </a:lnTo>
                  <a:lnTo>
                    <a:pt x="697" y="7300"/>
                  </a:lnTo>
                  <a:lnTo>
                    <a:pt x="624" y="6970"/>
                  </a:lnTo>
                  <a:lnTo>
                    <a:pt x="550" y="6676"/>
                  </a:lnTo>
                  <a:lnTo>
                    <a:pt x="550" y="6346"/>
                  </a:lnTo>
                  <a:lnTo>
                    <a:pt x="550" y="6016"/>
                  </a:lnTo>
                  <a:lnTo>
                    <a:pt x="624" y="5502"/>
                  </a:lnTo>
                  <a:lnTo>
                    <a:pt x="734" y="4989"/>
                  </a:lnTo>
                  <a:lnTo>
                    <a:pt x="1064" y="3962"/>
                  </a:lnTo>
                  <a:close/>
                  <a:moveTo>
                    <a:pt x="6786" y="5429"/>
                  </a:moveTo>
                  <a:lnTo>
                    <a:pt x="6860" y="5649"/>
                  </a:lnTo>
                  <a:lnTo>
                    <a:pt x="6970" y="5832"/>
                  </a:lnTo>
                  <a:lnTo>
                    <a:pt x="7006" y="5906"/>
                  </a:lnTo>
                  <a:lnTo>
                    <a:pt x="7043" y="5979"/>
                  </a:lnTo>
                  <a:lnTo>
                    <a:pt x="7116" y="6016"/>
                  </a:lnTo>
                  <a:lnTo>
                    <a:pt x="7813" y="7006"/>
                  </a:lnTo>
                  <a:lnTo>
                    <a:pt x="8143" y="7520"/>
                  </a:lnTo>
                  <a:lnTo>
                    <a:pt x="8143" y="7667"/>
                  </a:lnTo>
                  <a:lnTo>
                    <a:pt x="8143" y="7740"/>
                  </a:lnTo>
                  <a:lnTo>
                    <a:pt x="8217" y="7813"/>
                  </a:lnTo>
                  <a:lnTo>
                    <a:pt x="8290" y="7850"/>
                  </a:lnTo>
                  <a:lnTo>
                    <a:pt x="8363" y="7850"/>
                  </a:lnTo>
                  <a:lnTo>
                    <a:pt x="8400" y="7813"/>
                  </a:lnTo>
                  <a:lnTo>
                    <a:pt x="8510" y="7887"/>
                  </a:lnTo>
                  <a:lnTo>
                    <a:pt x="8584" y="7923"/>
                  </a:lnTo>
                  <a:lnTo>
                    <a:pt x="8694" y="7960"/>
                  </a:lnTo>
                  <a:lnTo>
                    <a:pt x="8767" y="7923"/>
                  </a:lnTo>
                  <a:lnTo>
                    <a:pt x="8877" y="7997"/>
                  </a:lnTo>
                  <a:lnTo>
                    <a:pt x="8987" y="7997"/>
                  </a:lnTo>
                  <a:lnTo>
                    <a:pt x="9060" y="8033"/>
                  </a:lnTo>
                  <a:lnTo>
                    <a:pt x="9134" y="7997"/>
                  </a:lnTo>
                  <a:lnTo>
                    <a:pt x="9207" y="7923"/>
                  </a:lnTo>
                  <a:lnTo>
                    <a:pt x="9207" y="7813"/>
                  </a:lnTo>
                  <a:lnTo>
                    <a:pt x="9207" y="7740"/>
                  </a:lnTo>
                  <a:lnTo>
                    <a:pt x="9134" y="7667"/>
                  </a:lnTo>
                  <a:lnTo>
                    <a:pt x="9170" y="7557"/>
                  </a:lnTo>
                  <a:lnTo>
                    <a:pt x="9207" y="7483"/>
                  </a:lnTo>
                  <a:lnTo>
                    <a:pt x="9244" y="7410"/>
                  </a:lnTo>
                  <a:lnTo>
                    <a:pt x="9244" y="7373"/>
                  </a:lnTo>
                  <a:lnTo>
                    <a:pt x="9207" y="7300"/>
                  </a:lnTo>
                  <a:lnTo>
                    <a:pt x="9170" y="7263"/>
                  </a:lnTo>
                  <a:lnTo>
                    <a:pt x="9134" y="7226"/>
                  </a:lnTo>
                  <a:lnTo>
                    <a:pt x="8987" y="7226"/>
                  </a:lnTo>
                  <a:lnTo>
                    <a:pt x="8694" y="7336"/>
                  </a:lnTo>
                  <a:lnTo>
                    <a:pt x="8694" y="7300"/>
                  </a:lnTo>
                  <a:lnTo>
                    <a:pt x="8877" y="7153"/>
                  </a:lnTo>
                  <a:lnTo>
                    <a:pt x="9060" y="6970"/>
                  </a:lnTo>
                  <a:lnTo>
                    <a:pt x="9134" y="6860"/>
                  </a:lnTo>
                  <a:lnTo>
                    <a:pt x="9244" y="7043"/>
                  </a:lnTo>
                  <a:lnTo>
                    <a:pt x="9501" y="7446"/>
                  </a:lnTo>
                  <a:lnTo>
                    <a:pt x="9537" y="7593"/>
                  </a:lnTo>
                  <a:lnTo>
                    <a:pt x="9317" y="7887"/>
                  </a:lnTo>
                  <a:lnTo>
                    <a:pt x="9024" y="8143"/>
                  </a:lnTo>
                  <a:lnTo>
                    <a:pt x="8730" y="8364"/>
                  </a:lnTo>
                  <a:lnTo>
                    <a:pt x="8400" y="8547"/>
                  </a:lnTo>
                  <a:lnTo>
                    <a:pt x="8070" y="8657"/>
                  </a:lnTo>
                  <a:lnTo>
                    <a:pt x="7703" y="8694"/>
                  </a:lnTo>
                  <a:lnTo>
                    <a:pt x="7520" y="8694"/>
                  </a:lnTo>
                  <a:lnTo>
                    <a:pt x="7373" y="8657"/>
                  </a:lnTo>
                  <a:lnTo>
                    <a:pt x="7190" y="8620"/>
                  </a:lnTo>
                  <a:lnTo>
                    <a:pt x="7006" y="8547"/>
                  </a:lnTo>
                  <a:lnTo>
                    <a:pt x="6823" y="8437"/>
                  </a:lnTo>
                  <a:lnTo>
                    <a:pt x="6676" y="8290"/>
                  </a:lnTo>
                  <a:lnTo>
                    <a:pt x="6419" y="7997"/>
                  </a:lnTo>
                  <a:lnTo>
                    <a:pt x="6199" y="7667"/>
                  </a:lnTo>
                  <a:lnTo>
                    <a:pt x="6053" y="7300"/>
                  </a:lnTo>
                  <a:lnTo>
                    <a:pt x="6016" y="6896"/>
                  </a:lnTo>
                  <a:lnTo>
                    <a:pt x="6016" y="6676"/>
                  </a:lnTo>
                  <a:lnTo>
                    <a:pt x="6053" y="6493"/>
                  </a:lnTo>
                  <a:lnTo>
                    <a:pt x="6089" y="6309"/>
                  </a:lnTo>
                  <a:lnTo>
                    <a:pt x="6163" y="6126"/>
                  </a:lnTo>
                  <a:lnTo>
                    <a:pt x="6273" y="5943"/>
                  </a:lnTo>
                  <a:lnTo>
                    <a:pt x="6383" y="5759"/>
                  </a:lnTo>
                  <a:lnTo>
                    <a:pt x="6566" y="5576"/>
                  </a:lnTo>
                  <a:lnTo>
                    <a:pt x="6786" y="5429"/>
                  </a:lnTo>
                  <a:close/>
                  <a:moveTo>
                    <a:pt x="3852" y="0"/>
                  </a:moveTo>
                  <a:lnTo>
                    <a:pt x="3522" y="37"/>
                  </a:lnTo>
                  <a:lnTo>
                    <a:pt x="3191" y="110"/>
                  </a:lnTo>
                  <a:lnTo>
                    <a:pt x="2898" y="257"/>
                  </a:lnTo>
                  <a:lnTo>
                    <a:pt x="2604" y="440"/>
                  </a:lnTo>
                  <a:lnTo>
                    <a:pt x="2348" y="660"/>
                  </a:lnTo>
                  <a:lnTo>
                    <a:pt x="2091" y="660"/>
                  </a:lnTo>
                  <a:lnTo>
                    <a:pt x="1871" y="734"/>
                  </a:lnTo>
                  <a:lnTo>
                    <a:pt x="1687" y="880"/>
                  </a:lnTo>
                  <a:lnTo>
                    <a:pt x="1541" y="1064"/>
                  </a:lnTo>
                  <a:lnTo>
                    <a:pt x="1394" y="1284"/>
                  </a:lnTo>
                  <a:lnTo>
                    <a:pt x="1321" y="1504"/>
                  </a:lnTo>
                  <a:lnTo>
                    <a:pt x="1137" y="1944"/>
                  </a:lnTo>
                  <a:lnTo>
                    <a:pt x="660" y="3522"/>
                  </a:lnTo>
                  <a:lnTo>
                    <a:pt x="404" y="4292"/>
                  </a:lnTo>
                  <a:lnTo>
                    <a:pt x="183" y="5062"/>
                  </a:lnTo>
                  <a:lnTo>
                    <a:pt x="37" y="5759"/>
                  </a:lnTo>
                  <a:lnTo>
                    <a:pt x="0" y="6126"/>
                  </a:lnTo>
                  <a:lnTo>
                    <a:pt x="0" y="6456"/>
                  </a:lnTo>
                  <a:lnTo>
                    <a:pt x="0" y="6786"/>
                  </a:lnTo>
                  <a:lnTo>
                    <a:pt x="73" y="7153"/>
                  </a:lnTo>
                  <a:lnTo>
                    <a:pt x="183" y="7483"/>
                  </a:lnTo>
                  <a:lnTo>
                    <a:pt x="330" y="7813"/>
                  </a:lnTo>
                  <a:lnTo>
                    <a:pt x="477" y="8033"/>
                  </a:lnTo>
                  <a:lnTo>
                    <a:pt x="660" y="8253"/>
                  </a:lnTo>
                  <a:lnTo>
                    <a:pt x="880" y="8474"/>
                  </a:lnTo>
                  <a:lnTo>
                    <a:pt x="1101" y="8657"/>
                  </a:lnTo>
                  <a:lnTo>
                    <a:pt x="1357" y="8767"/>
                  </a:lnTo>
                  <a:lnTo>
                    <a:pt x="1651" y="8877"/>
                  </a:lnTo>
                  <a:lnTo>
                    <a:pt x="1908" y="8914"/>
                  </a:lnTo>
                  <a:lnTo>
                    <a:pt x="2201" y="8950"/>
                  </a:lnTo>
                  <a:lnTo>
                    <a:pt x="2458" y="8914"/>
                  </a:lnTo>
                  <a:lnTo>
                    <a:pt x="2678" y="8840"/>
                  </a:lnTo>
                  <a:lnTo>
                    <a:pt x="2898" y="8730"/>
                  </a:lnTo>
                  <a:lnTo>
                    <a:pt x="3081" y="8620"/>
                  </a:lnTo>
                  <a:lnTo>
                    <a:pt x="3448" y="8290"/>
                  </a:lnTo>
                  <a:lnTo>
                    <a:pt x="3778" y="7923"/>
                  </a:lnTo>
                  <a:lnTo>
                    <a:pt x="3815" y="7960"/>
                  </a:lnTo>
                  <a:lnTo>
                    <a:pt x="3925" y="7960"/>
                  </a:lnTo>
                  <a:lnTo>
                    <a:pt x="4035" y="7887"/>
                  </a:lnTo>
                  <a:lnTo>
                    <a:pt x="4108" y="7813"/>
                  </a:lnTo>
                  <a:lnTo>
                    <a:pt x="4108" y="7740"/>
                  </a:lnTo>
                  <a:lnTo>
                    <a:pt x="4072" y="7593"/>
                  </a:lnTo>
                  <a:lnTo>
                    <a:pt x="4182" y="7446"/>
                  </a:lnTo>
                  <a:lnTo>
                    <a:pt x="4512" y="6896"/>
                  </a:lnTo>
                  <a:lnTo>
                    <a:pt x="4769" y="6309"/>
                  </a:lnTo>
                  <a:lnTo>
                    <a:pt x="5025" y="5722"/>
                  </a:lnTo>
                  <a:lnTo>
                    <a:pt x="5209" y="5099"/>
                  </a:lnTo>
                  <a:lnTo>
                    <a:pt x="5246" y="5062"/>
                  </a:lnTo>
                  <a:lnTo>
                    <a:pt x="5282" y="4989"/>
                  </a:lnTo>
                  <a:lnTo>
                    <a:pt x="5282" y="4915"/>
                  </a:lnTo>
                  <a:lnTo>
                    <a:pt x="5466" y="4292"/>
                  </a:lnTo>
                  <a:lnTo>
                    <a:pt x="5612" y="3632"/>
                  </a:lnTo>
                  <a:lnTo>
                    <a:pt x="5722" y="2971"/>
                  </a:lnTo>
                  <a:lnTo>
                    <a:pt x="5796" y="2311"/>
                  </a:lnTo>
                  <a:lnTo>
                    <a:pt x="5832" y="1981"/>
                  </a:lnTo>
                  <a:lnTo>
                    <a:pt x="5796" y="1651"/>
                  </a:lnTo>
                  <a:lnTo>
                    <a:pt x="5759" y="1357"/>
                  </a:lnTo>
                  <a:lnTo>
                    <a:pt x="5649" y="1064"/>
                  </a:lnTo>
                  <a:lnTo>
                    <a:pt x="5539" y="807"/>
                  </a:lnTo>
                  <a:lnTo>
                    <a:pt x="5356" y="587"/>
                  </a:lnTo>
                  <a:lnTo>
                    <a:pt x="5099" y="367"/>
                  </a:lnTo>
                  <a:lnTo>
                    <a:pt x="4842" y="184"/>
                  </a:lnTo>
                  <a:lnTo>
                    <a:pt x="4512" y="73"/>
                  </a:lnTo>
                  <a:lnTo>
                    <a:pt x="4182" y="0"/>
                  </a:lnTo>
                  <a:close/>
                  <a:moveTo>
                    <a:pt x="8730" y="3962"/>
                  </a:moveTo>
                  <a:lnTo>
                    <a:pt x="8584" y="4072"/>
                  </a:lnTo>
                  <a:lnTo>
                    <a:pt x="8437" y="4182"/>
                  </a:lnTo>
                  <a:lnTo>
                    <a:pt x="8327" y="4329"/>
                  </a:lnTo>
                  <a:lnTo>
                    <a:pt x="7887" y="4439"/>
                  </a:lnTo>
                  <a:lnTo>
                    <a:pt x="7336" y="4585"/>
                  </a:lnTo>
                  <a:lnTo>
                    <a:pt x="6786" y="4842"/>
                  </a:lnTo>
                  <a:lnTo>
                    <a:pt x="6566" y="4989"/>
                  </a:lnTo>
                  <a:lnTo>
                    <a:pt x="6309" y="5172"/>
                  </a:lnTo>
                  <a:lnTo>
                    <a:pt x="6089" y="5356"/>
                  </a:lnTo>
                  <a:lnTo>
                    <a:pt x="5906" y="5576"/>
                  </a:lnTo>
                  <a:lnTo>
                    <a:pt x="5759" y="5796"/>
                  </a:lnTo>
                  <a:lnTo>
                    <a:pt x="5612" y="6053"/>
                  </a:lnTo>
                  <a:lnTo>
                    <a:pt x="5539" y="6309"/>
                  </a:lnTo>
                  <a:lnTo>
                    <a:pt x="5502" y="6603"/>
                  </a:lnTo>
                  <a:lnTo>
                    <a:pt x="5466" y="6860"/>
                  </a:lnTo>
                  <a:lnTo>
                    <a:pt x="5502" y="7116"/>
                  </a:lnTo>
                  <a:lnTo>
                    <a:pt x="5539" y="7373"/>
                  </a:lnTo>
                  <a:lnTo>
                    <a:pt x="5612" y="7630"/>
                  </a:lnTo>
                  <a:lnTo>
                    <a:pt x="5722" y="7887"/>
                  </a:lnTo>
                  <a:lnTo>
                    <a:pt x="5869" y="8107"/>
                  </a:lnTo>
                  <a:lnTo>
                    <a:pt x="6016" y="8327"/>
                  </a:lnTo>
                  <a:lnTo>
                    <a:pt x="6199" y="8547"/>
                  </a:lnTo>
                  <a:lnTo>
                    <a:pt x="6419" y="8730"/>
                  </a:lnTo>
                  <a:lnTo>
                    <a:pt x="6639" y="8914"/>
                  </a:lnTo>
                  <a:lnTo>
                    <a:pt x="6860" y="9060"/>
                  </a:lnTo>
                  <a:lnTo>
                    <a:pt x="7116" y="9170"/>
                  </a:lnTo>
                  <a:lnTo>
                    <a:pt x="7410" y="9244"/>
                  </a:lnTo>
                  <a:lnTo>
                    <a:pt x="7703" y="9281"/>
                  </a:lnTo>
                  <a:lnTo>
                    <a:pt x="8033" y="9244"/>
                  </a:lnTo>
                  <a:lnTo>
                    <a:pt x="8327" y="9170"/>
                  </a:lnTo>
                  <a:lnTo>
                    <a:pt x="8620" y="9024"/>
                  </a:lnTo>
                  <a:lnTo>
                    <a:pt x="8877" y="8877"/>
                  </a:lnTo>
                  <a:lnTo>
                    <a:pt x="9391" y="8547"/>
                  </a:lnTo>
                  <a:lnTo>
                    <a:pt x="9611" y="8364"/>
                  </a:lnTo>
                  <a:lnTo>
                    <a:pt x="9794" y="8143"/>
                  </a:lnTo>
                  <a:lnTo>
                    <a:pt x="9977" y="7923"/>
                  </a:lnTo>
                  <a:lnTo>
                    <a:pt x="10161" y="7703"/>
                  </a:lnTo>
                  <a:lnTo>
                    <a:pt x="10418" y="7190"/>
                  </a:lnTo>
                  <a:lnTo>
                    <a:pt x="10638" y="6676"/>
                  </a:lnTo>
                  <a:lnTo>
                    <a:pt x="10711" y="6346"/>
                  </a:lnTo>
                  <a:lnTo>
                    <a:pt x="10748" y="6053"/>
                  </a:lnTo>
                  <a:lnTo>
                    <a:pt x="10748" y="5722"/>
                  </a:lnTo>
                  <a:lnTo>
                    <a:pt x="10711" y="5466"/>
                  </a:lnTo>
                  <a:lnTo>
                    <a:pt x="10601" y="5172"/>
                  </a:lnTo>
                  <a:lnTo>
                    <a:pt x="10454" y="4915"/>
                  </a:lnTo>
                  <a:lnTo>
                    <a:pt x="10271" y="4659"/>
                  </a:lnTo>
                  <a:lnTo>
                    <a:pt x="10051" y="4439"/>
                  </a:lnTo>
                  <a:lnTo>
                    <a:pt x="9794" y="4255"/>
                  </a:lnTo>
                  <a:lnTo>
                    <a:pt x="9537" y="4108"/>
                  </a:lnTo>
                  <a:lnTo>
                    <a:pt x="9244" y="3998"/>
                  </a:lnTo>
                  <a:lnTo>
                    <a:pt x="8950" y="3962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" name="Google Shape;391;p7"/>
            <p:cNvSpPr/>
            <p:nvPr/>
          </p:nvSpPr>
          <p:spPr>
            <a:xfrm>
              <a:off x="6385050" y="4208725"/>
              <a:ext cx="422775" cy="298975"/>
            </a:xfrm>
            <a:custGeom>
              <a:avLst/>
              <a:gdLst/>
              <a:ahLst/>
              <a:cxnLst/>
              <a:rect l="l" t="t" r="r" b="b"/>
              <a:pathLst>
                <a:path w="16911" h="11959" extrusionOk="0">
                  <a:moveTo>
                    <a:pt x="12215" y="8951"/>
                  </a:moveTo>
                  <a:lnTo>
                    <a:pt x="12032" y="9098"/>
                  </a:lnTo>
                  <a:lnTo>
                    <a:pt x="11848" y="9244"/>
                  </a:lnTo>
                  <a:lnTo>
                    <a:pt x="11408" y="9538"/>
                  </a:lnTo>
                  <a:lnTo>
                    <a:pt x="11005" y="9685"/>
                  </a:lnTo>
                  <a:lnTo>
                    <a:pt x="10638" y="9868"/>
                  </a:lnTo>
                  <a:lnTo>
                    <a:pt x="10124" y="10051"/>
                  </a:lnTo>
                  <a:lnTo>
                    <a:pt x="9977" y="10125"/>
                  </a:lnTo>
                  <a:lnTo>
                    <a:pt x="9794" y="10161"/>
                  </a:lnTo>
                  <a:lnTo>
                    <a:pt x="9904" y="9978"/>
                  </a:lnTo>
                  <a:lnTo>
                    <a:pt x="10051" y="9795"/>
                  </a:lnTo>
                  <a:lnTo>
                    <a:pt x="10344" y="9758"/>
                  </a:lnTo>
                  <a:lnTo>
                    <a:pt x="10601" y="9648"/>
                  </a:lnTo>
                  <a:lnTo>
                    <a:pt x="10858" y="9538"/>
                  </a:lnTo>
                  <a:lnTo>
                    <a:pt x="11115" y="9354"/>
                  </a:lnTo>
                  <a:lnTo>
                    <a:pt x="11335" y="9171"/>
                  </a:lnTo>
                  <a:lnTo>
                    <a:pt x="11371" y="9061"/>
                  </a:lnTo>
                  <a:lnTo>
                    <a:pt x="11445" y="9061"/>
                  </a:lnTo>
                  <a:lnTo>
                    <a:pt x="11481" y="9024"/>
                  </a:lnTo>
                  <a:lnTo>
                    <a:pt x="11848" y="8951"/>
                  </a:lnTo>
                  <a:close/>
                  <a:moveTo>
                    <a:pt x="12619" y="8988"/>
                  </a:moveTo>
                  <a:lnTo>
                    <a:pt x="12839" y="9061"/>
                  </a:lnTo>
                  <a:lnTo>
                    <a:pt x="12839" y="9171"/>
                  </a:lnTo>
                  <a:lnTo>
                    <a:pt x="12215" y="9685"/>
                  </a:lnTo>
                  <a:lnTo>
                    <a:pt x="11518" y="10125"/>
                  </a:lnTo>
                  <a:lnTo>
                    <a:pt x="11115" y="10345"/>
                  </a:lnTo>
                  <a:lnTo>
                    <a:pt x="10711" y="10528"/>
                  </a:lnTo>
                  <a:lnTo>
                    <a:pt x="10308" y="10712"/>
                  </a:lnTo>
                  <a:lnTo>
                    <a:pt x="9904" y="10932"/>
                  </a:lnTo>
                  <a:lnTo>
                    <a:pt x="9831" y="10822"/>
                  </a:lnTo>
                  <a:lnTo>
                    <a:pt x="9794" y="10712"/>
                  </a:lnTo>
                  <a:lnTo>
                    <a:pt x="9757" y="10455"/>
                  </a:lnTo>
                  <a:lnTo>
                    <a:pt x="9904" y="10455"/>
                  </a:lnTo>
                  <a:lnTo>
                    <a:pt x="10051" y="10381"/>
                  </a:lnTo>
                  <a:lnTo>
                    <a:pt x="10344" y="10271"/>
                  </a:lnTo>
                  <a:lnTo>
                    <a:pt x="11078" y="10015"/>
                  </a:lnTo>
                  <a:lnTo>
                    <a:pt x="11481" y="9831"/>
                  </a:lnTo>
                  <a:lnTo>
                    <a:pt x="11922" y="9611"/>
                  </a:lnTo>
                  <a:lnTo>
                    <a:pt x="12288" y="9318"/>
                  </a:lnTo>
                  <a:lnTo>
                    <a:pt x="12435" y="9171"/>
                  </a:lnTo>
                  <a:lnTo>
                    <a:pt x="12619" y="8988"/>
                  </a:lnTo>
                  <a:close/>
                  <a:moveTo>
                    <a:pt x="9464" y="514"/>
                  </a:moveTo>
                  <a:lnTo>
                    <a:pt x="9721" y="551"/>
                  </a:lnTo>
                  <a:lnTo>
                    <a:pt x="9941" y="588"/>
                  </a:lnTo>
                  <a:lnTo>
                    <a:pt x="10161" y="661"/>
                  </a:lnTo>
                  <a:lnTo>
                    <a:pt x="10344" y="771"/>
                  </a:lnTo>
                  <a:lnTo>
                    <a:pt x="10491" y="918"/>
                  </a:lnTo>
                  <a:lnTo>
                    <a:pt x="10564" y="1101"/>
                  </a:lnTo>
                  <a:lnTo>
                    <a:pt x="10601" y="1101"/>
                  </a:lnTo>
                  <a:lnTo>
                    <a:pt x="10528" y="1211"/>
                  </a:lnTo>
                  <a:lnTo>
                    <a:pt x="10528" y="1321"/>
                  </a:lnTo>
                  <a:lnTo>
                    <a:pt x="10564" y="1615"/>
                  </a:lnTo>
                  <a:lnTo>
                    <a:pt x="10638" y="1871"/>
                  </a:lnTo>
                  <a:lnTo>
                    <a:pt x="10748" y="2091"/>
                  </a:lnTo>
                  <a:lnTo>
                    <a:pt x="10931" y="2348"/>
                  </a:lnTo>
                  <a:lnTo>
                    <a:pt x="11005" y="2495"/>
                  </a:lnTo>
                  <a:lnTo>
                    <a:pt x="11041" y="2678"/>
                  </a:lnTo>
                  <a:lnTo>
                    <a:pt x="11041" y="2752"/>
                  </a:lnTo>
                  <a:lnTo>
                    <a:pt x="11005" y="2788"/>
                  </a:lnTo>
                  <a:lnTo>
                    <a:pt x="10931" y="2788"/>
                  </a:lnTo>
                  <a:lnTo>
                    <a:pt x="10858" y="2752"/>
                  </a:lnTo>
                  <a:lnTo>
                    <a:pt x="10784" y="2642"/>
                  </a:lnTo>
                  <a:lnTo>
                    <a:pt x="10674" y="2312"/>
                  </a:lnTo>
                  <a:lnTo>
                    <a:pt x="10601" y="2128"/>
                  </a:lnTo>
                  <a:lnTo>
                    <a:pt x="10491" y="1981"/>
                  </a:lnTo>
                  <a:lnTo>
                    <a:pt x="10381" y="1798"/>
                  </a:lnTo>
                  <a:lnTo>
                    <a:pt x="10234" y="1651"/>
                  </a:lnTo>
                  <a:lnTo>
                    <a:pt x="10088" y="1541"/>
                  </a:lnTo>
                  <a:lnTo>
                    <a:pt x="9904" y="1431"/>
                  </a:lnTo>
                  <a:lnTo>
                    <a:pt x="9721" y="1358"/>
                  </a:lnTo>
                  <a:lnTo>
                    <a:pt x="9537" y="1321"/>
                  </a:lnTo>
                  <a:lnTo>
                    <a:pt x="9134" y="1321"/>
                  </a:lnTo>
                  <a:lnTo>
                    <a:pt x="8950" y="1358"/>
                  </a:lnTo>
                  <a:lnTo>
                    <a:pt x="8767" y="1431"/>
                  </a:lnTo>
                  <a:lnTo>
                    <a:pt x="8694" y="1468"/>
                  </a:lnTo>
                  <a:lnTo>
                    <a:pt x="8657" y="1505"/>
                  </a:lnTo>
                  <a:lnTo>
                    <a:pt x="8694" y="1615"/>
                  </a:lnTo>
                  <a:lnTo>
                    <a:pt x="8767" y="1688"/>
                  </a:lnTo>
                  <a:lnTo>
                    <a:pt x="8804" y="1725"/>
                  </a:lnTo>
                  <a:lnTo>
                    <a:pt x="8877" y="1725"/>
                  </a:lnTo>
                  <a:lnTo>
                    <a:pt x="9097" y="1688"/>
                  </a:lnTo>
                  <a:lnTo>
                    <a:pt x="9281" y="1688"/>
                  </a:lnTo>
                  <a:lnTo>
                    <a:pt x="9501" y="1725"/>
                  </a:lnTo>
                  <a:lnTo>
                    <a:pt x="9684" y="1798"/>
                  </a:lnTo>
                  <a:lnTo>
                    <a:pt x="9867" y="1871"/>
                  </a:lnTo>
                  <a:lnTo>
                    <a:pt x="10014" y="2018"/>
                  </a:lnTo>
                  <a:lnTo>
                    <a:pt x="10161" y="2165"/>
                  </a:lnTo>
                  <a:lnTo>
                    <a:pt x="10271" y="2348"/>
                  </a:lnTo>
                  <a:lnTo>
                    <a:pt x="10418" y="2788"/>
                  </a:lnTo>
                  <a:lnTo>
                    <a:pt x="10528" y="2972"/>
                  </a:lnTo>
                  <a:lnTo>
                    <a:pt x="10638" y="3119"/>
                  </a:lnTo>
                  <a:lnTo>
                    <a:pt x="10528" y="3192"/>
                  </a:lnTo>
                  <a:lnTo>
                    <a:pt x="10308" y="3375"/>
                  </a:lnTo>
                  <a:lnTo>
                    <a:pt x="10088" y="3595"/>
                  </a:lnTo>
                  <a:lnTo>
                    <a:pt x="9904" y="3816"/>
                  </a:lnTo>
                  <a:lnTo>
                    <a:pt x="9794" y="4072"/>
                  </a:lnTo>
                  <a:lnTo>
                    <a:pt x="9721" y="4292"/>
                  </a:lnTo>
                  <a:lnTo>
                    <a:pt x="9684" y="4512"/>
                  </a:lnTo>
                  <a:lnTo>
                    <a:pt x="9721" y="4733"/>
                  </a:lnTo>
                  <a:lnTo>
                    <a:pt x="9757" y="4953"/>
                  </a:lnTo>
                  <a:lnTo>
                    <a:pt x="9867" y="5136"/>
                  </a:lnTo>
                  <a:lnTo>
                    <a:pt x="10014" y="5283"/>
                  </a:lnTo>
                  <a:lnTo>
                    <a:pt x="10198" y="5429"/>
                  </a:lnTo>
                  <a:lnTo>
                    <a:pt x="10418" y="5503"/>
                  </a:lnTo>
                  <a:lnTo>
                    <a:pt x="10638" y="5576"/>
                  </a:lnTo>
                  <a:lnTo>
                    <a:pt x="10895" y="5540"/>
                  </a:lnTo>
                  <a:lnTo>
                    <a:pt x="11151" y="5503"/>
                  </a:lnTo>
                  <a:lnTo>
                    <a:pt x="11371" y="5393"/>
                  </a:lnTo>
                  <a:lnTo>
                    <a:pt x="12032" y="5063"/>
                  </a:lnTo>
                  <a:lnTo>
                    <a:pt x="12692" y="4659"/>
                  </a:lnTo>
                  <a:lnTo>
                    <a:pt x="12729" y="4586"/>
                  </a:lnTo>
                  <a:lnTo>
                    <a:pt x="12765" y="4512"/>
                  </a:lnTo>
                  <a:lnTo>
                    <a:pt x="12765" y="4439"/>
                  </a:lnTo>
                  <a:lnTo>
                    <a:pt x="12729" y="4402"/>
                  </a:lnTo>
                  <a:lnTo>
                    <a:pt x="12692" y="4329"/>
                  </a:lnTo>
                  <a:lnTo>
                    <a:pt x="12619" y="4292"/>
                  </a:lnTo>
                  <a:lnTo>
                    <a:pt x="12472" y="4292"/>
                  </a:lnTo>
                  <a:lnTo>
                    <a:pt x="12032" y="4549"/>
                  </a:lnTo>
                  <a:lnTo>
                    <a:pt x="11591" y="4843"/>
                  </a:lnTo>
                  <a:lnTo>
                    <a:pt x="11371" y="4953"/>
                  </a:lnTo>
                  <a:lnTo>
                    <a:pt x="11151" y="5063"/>
                  </a:lnTo>
                  <a:lnTo>
                    <a:pt x="10895" y="5136"/>
                  </a:lnTo>
                  <a:lnTo>
                    <a:pt x="10528" y="5136"/>
                  </a:lnTo>
                  <a:lnTo>
                    <a:pt x="10418" y="5099"/>
                  </a:lnTo>
                  <a:lnTo>
                    <a:pt x="10308" y="5026"/>
                  </a:lnTo>
                  <a:lnTo>
                    <a:pt x="10234" y="4953"/>
                  </a:lnTo>
                  <a:lnTo>
                    <a:pt x="10161" y="4843"/>
                  </a:lnTo>
                  <a:lnTo>
                    <a:pt x="10124" y="4733"/>
                  </a:lnTo>
                  <a:lnTo>
                    <a:pt x="10088" y="4476"/>
                  </a:lnTo>
                  <a:lnTo>
                    <a:pt x="10124" y="4366"/>
                  </a:lnTo>
                  <a:lnTo>
                    <a:pt x="10161" y="4219"/>
                  </a:lnTo>
                  <a:lnTo>
                    <a:pt x="10271" y="3999"/>
                  </a:lnTo>
                  <a:lnTo>
                    <a:pt x="10454" y="3816"/>
                  </a:lnTo>
                  <a:lnTo>
                    <a:pt x="10674" y="3632"/>
                  </a:lnTo>
                  <a:lnTo>
                    <a:pt x="10968" y="3375"/>
                  </a:lnTo>
                  <a:lnTo>
                    <a:pt x="11225" y="3119"/>
                  </a:lnTo>
                  <a:lnTo>
                    <a:pt x="11335" y="2972"/>
                  </a:lnTo>
                  <a:lnTo>
                    <a:pt x="11408" y="2825"/>
                  </a:lnTo>
                  <a:lnTo>
                    <a:pt x="11408" y="2642"/>
                  </a:lnTo>
                  <a:lnTo>
                    <a:pt x="11408" y="2422"/>
                  </a:lnTo>
                  <a:lnTo>
                    <a:pt x="11335" y="2275"/>
                  </a:lnTo>
                  <a:lnTo>
                    <a:pt x="11261" y="2165"/>
                  </a:lnTo>
                  <a:lnTo>
                    <a:pt x="11078" y="1871"/>
                  </a:lnTo>
                  <a:lnTo>
                    <a:pt x="10895" y="1578"/>
                  </a:lnTo>
                  <a:lnTo>
                    <a:pt x="10821" y="1431"/>
                  </a:lnTo>
                  <a:lnTo>
                    <a:pt x="10821" y="1284"/>
                  </a:lnTo>
                  <a:lnTo>
                    <a:pt x="10895" y="1248"/>
                  </a:lnTo>
                  <a:lnTo>
                    <a:pt x="11298" y="1138"/>
                  </a:lnTo>
                  <a:lnTo>
                    <a:pt x="11702" y="1028"/>
                  </a:lnTo>
                  <a:lnTo>
                    <a:pt x="12142" y="954"/>
                  </a:lnTo>
                  <a:lnTo>
                    <a:pt x="12582" y="918"/>
                  </a:lnTo>
                  <a:lnTo>
                    <a:pt x="12802" y="954"/>
                  </a:lnTo>
                  <a:lnTo>
                    <a:pt x="13022" y="1028"/>
                  </a:lnTo>
                  <a:lnTo>
                    <a:pt x="13205" y="1101"/>
                  </a:lnTo>
                  <a:lnTo>
                    <a:pt x="13352" y="1211"/>
                  </a:lnTo>
                  <a:lnTo>
                    <a:pt x="13499" y="1358"/>
                  </a:lnTo>
                  <a:lnTo>
                    <a:pt x="13609" y="1505"/>
                  </a:lnTo>
                  <a:lnTo>
                    <a:pt x="13829" y="1908"/>
                  </a:lnTo>
                  <a:lnTo>
                    <a:pt x="14012" y="2202"/>
                  </a:lnTo>
                  <a:lnTo>
                    <a:pt x="13866" y="2422"/>
                  </a:lnTo>
                  <a:lnTo>
                    <a:pt x="13682" y="2568"/>
                  </a:lnTo>
                  <a:lnTo>
                    <a:pt x="13499" y="2678"/>
                  </a:lnTo>
                  <a:lnTo>
                    <a:pt x="13279" y="2788"/>
                  </a:lnTo>
                  <a:lnTo>
                    <a:pt x="12839" y="2935"/>
                  </a:lnTo>
                  <a:lnTo>
                    <a:pt x="12362" y="3082"/>
                  </a:lnTo>
                  <a:lnTo>
                    <a:pt x="11995" y="3229"/>
                  </a:lnTo>
                  <a:lnTo>
                    <a:pt x="11518" y="3449"/>
                  </a:lnTo>
                  <a:lnTo>
                    <a:pt x="11298" y="3559"/>
                  </a:lnTo>
                  <a:lnTo>
                    <a:pt x="11151" y="3742"/>
                  </a:lnTo>
                  <a:lnTo>
                    <a:pt x="11041" y="3889"/>
                  </a:lnTo>
                  <a:lnTo>
                    <a:pt x="11005" y="3999"/>
                  </a:lnTo>
                  <a:lnTo>
                    <a:pt x="11005" y="4109"/>
                  </a:lnTo>
                  <a:lnTo>
                    <a:pt x="11005" y="4182"/>
                  </a:lnTo>
                  <a:lnTo>
                    <a:pt x="11041" y="4256"/>
                  </a:lnTo>
                  <a:lnTo>
                    <a:pt x="11115" y="4292"/>
                  </a:lnTo>
                  <a:lnTo>
                    <a:pt x="11335" y="4292"/>
                  </a:lnTo>
                  <a:lnTo>
                    <a:pt x="11371" y="4219"/>
                  </a:lnTo>
                  <a:lnTo>
                    <a:pt x="11408" y="4146"/>
                  </a:lnTo>
                  <a:lnTo>
                    <a:pt x="11445" y="4072"/>
                  </a:lnTo>
                  <a:lnTo>
                    <a:pt x="11555" y="3962"/>
                  </a:lnTo>
                  <a:lnTo>
                    <a:pt x="11775" y="3816"/>
                  </a:lnTo>
                  <a:lnTo>
                    <a:pt x="12068" y="3669"/>
                  </a:lnTo>
                  <a:lnTo>
                    <a:pt x="12288" y="3595"/>
                  </a:lnTo>
                  <a:lnTo>
                    <a:pt x="12802" y="3412"/>
                  </a:lnTo>
                  <a:lnTo>
                    <a:pt x="13279" y="3229"/>
                  </a:lnTo>
                  <a:lnTo>
                    <a:pt x="13572" y="3119"/>
                  </a:lnTo>
                  <a:lnTo>
                    <a:pt x="13866" y="2972"/>
                  </a:lnTo>
                  <a:lnTo>
                    <a:pt x="14086" y="2752"/>
                  </a:lnTo>
                  <a:lnTo>
                    <a:pt x="14159" y="2642"/>
                  </a:lnTo>
                  <a:lnTo>
                    <a:pt x="14233" y="2495"/>
                  </a:lnTo>
                  <a:lnTo>
                    <a:pt x="14306" y="2568"/>
                  </a:lnTo>
                  <a:lnTo>
                    <a:pt x="14489" y="2715"/>
                  </a:lnTo>
                  <a:lnTo>
                    <a:pt x="14673" y="2788"/>
                  </a:lnTo>
                  <a:lnTo>
                    <a:pt x="14893" y="2898"/>
                  </a:lnTo>
                  <a:lnTo>
                    <a:pt x="15076" y="3009"/>
                  </a:lnTo>
                  <a:lnTo>
                    <a:pt x="15296" y="3192"/>
                  </a:lnTo>
                  <a:lnTo>
                    <a:pt x="15480" y="3449"/>
                  </a:lnTo>
                  <a:lnTo>
                    <a:pt x="15626" y="3705"/>
                  </a:lnTo>
                  <a:lnTo>
                    <a:pt x="15700" y="3999"/>
                  </a:lnTo>
                  <a:lnTo>
                    <a:pt x="15480" y="4366"/>
                  </a:lnTo>
                  <a:lnTo>
                    <a:pt x="15370" y="4549"/>
                  </a:lnTo>
                  <a:lnTo>
                    <a:pt x="15186" y="4696"/>
                  </a:lnTo>
                  <a:lnTo>
                    <a:pt x="14966" y="4879"/>
                  </a:lnTo>
                  <a:lnTo>
                    <a:pt x="14709" y="5063"/>
                  </a:lnTo>
                  <a:lnTo>
                    <a:pt x="14416" y="5173"/>
                  </a:lnTo>
                  <a:lnTo>
                    <a:pt x="14123" y="5283"/>
                  </a:lnTo>
                  <a:lnTo>
                    <a:pt x="13572" y="5429"/>
                  </a:lnTo>
                  <a:lnTo>
                    <a:pt x="13022" y="5613"/>
                  </a:lnTo>
                  <a:lnTo>
                    <a:pt x="12765" y="5723"/>
                  </a:lnTo>
                  <a:lnTo>
                    <a:pt x="12509" y="5870"/>
                  </a:lnTo>
                  <a:lnTo>
                    <a:pt x="12288" y="6016"/>
                  </a:lnTo>
                  <a:lnTo>
                    <a:pt x="12105" y="6236"/>
                  </a:lnTo>
                  <a:lnTo>
                    <a:pt x="11958" y="6420"/>
                  </a:lnTo>
                  <a:lnTo>
                    <a:pt x="11922" y="6640"/>
                  </a:lnTo>
                  <a:lnTo>
                    <a:pt x="11922" y="6823"/>
                  </a:lnTo>
                  <a:lnTo>
                    <a:pt x="11958" y="7007"/>
                  </a:lnTo>
                  <a:lnTo>
                    <a:pt x="12032" y="7154"/>
                  </a:lnTo>
                  <a:lnTo>
                    <a:pt x="12178" y="7300"/>
                  </a:lnTo>
                  <a:lnTo>
                    <a:pt x="12325" y="7410"/>
                  </a:lnTo>
                  <a:lnTo>
                    <a:pt x="12545" y="7520"/>
                  </a:lnTo>
                  <a:lnTo>
                    <a:pt x="12765" y="7557"/>
                  </a:lnTo>
                  <a:lnTo>
                    <a:pt x="12985" y="7557"/>
                  </a:lnTo>
                  <a:lnTo>
                    <a:pt x="13205" y="7520"/>
                  </a:lnTo>
                  <a:lnTo>
                    <a:pt x="13426" y="7484"/>
                  </a:lnTo>
                  <a:lnTo>
                    <a:pt x="13682" y="7410"/>
                  </a:lnTo>
                  <a:lnTo>
                    <a:pt x="13976" y="7300"/>
                  </a:lnTo>
                  <a:lnTo>
                    <a:pt x="14196" y="7154"/>
                  </a:lnTo>
                  <a:lnTo>
                    <a:pt x="14306" y="7043"/>
                  </a:lnTo>
                  <a:lnTo>
                    <a:pt x="14343" y="6970"/>
                  </a:lnTo>
                  <a:lnTo>
                    <a:pt x="14379" y="6823"/>
                  </a:lnTo>
                  <a:lnTo>
                    <a:pt x="14343" y="6787"/>
                  </a:lnTo>
                  <a:lnTo>
                    <a:pt x="14269" y="6750"/>
                  </a:lnTo>
                  <a:lnTo>
                    <a:pt x="14086" y="6750"/>
                  </a:lnTo>
                  <a:lnTo>
                    <a:pt x="13902" y="6823"/>
                  </a:lnTo>
                  <a:lnTo>
                    <a:pt x="13536" y="6970"/>
                  </a:lnTo>
                  <a:lnTo>
                    <a:pt x="13316" y="7043"/>
                  </a:lnTo>
                  <a:lnTo>
                    <a:pt x="13095" y="7080"/>
                  </a:lnTo>
                  <a:lnTo>
                    <a:pt x="12655" y="7080"/>
                  </a:lnTo>
                  <a:lnTo>
                    <a:pt x="12509" y="7007"/>
                  </a:lnTo>
                  <a:lnTo>
                    <a:pt x="12435" y="6933"/>
                  </a:lnTo>
                  <a:lnTo>
                    <a:pt x="12362" y="6823"/>
                  </a:lnTo>
                  <a:lnTo>
                    <a:pt x="12362" y="6713"/>
                  </a:lnTo>
                  <a:lnTo>
                    <a:pt x="12398" y="6603"/>
                  </a:lnTo>
                  <a:lnTo>
                    <a:pt x="12472" y="6493"/>
                  </a:lnTo>
                  <a:lnTo>
                    <a:pt x="12655" y="6310"/>
                  </a:lnTo>
                  <a:lnTo>
                    <a:pt x="12875" y="6163"/>
                  </a:lnTo>
                  <a:lnTo>
                    <a:pt x="13132" y="6053"/>
                  </a:lnTo>
                  <a:lnTo>
                    <a:pt x="13609" y="5906"/>
                  </a:lnTo>
                  <a:lnTo>
                    <a:pt x="14453" y="5613"/>
                  </a:lnTo>
                  <a:lnTo>
                    <a:pt x="14893" y="5429"/>
                  </a:lnTo>
                  <a:lnTo>
                    <a:pt x="15076" y="5319"/>
                  </a:lnTo>
                  <a:lnTo>
                    <a:pt x="15260" y="5173"/>
                  </a:lnTo>
                  <a:lnTo>
                    <a:pt x="15516" y="4953"/>
                  </a:lnTo>
                  <a:lnTo>
                    <a:pt x="15736" y="4659"/>
                  </a:lnTo>
                  <a:lnTo>
                    <a:pt x="15736" y="4696"/>
                  </a:lnTo>
                  <a:lnTo>
                    <a:pt x="15700" y="4806"/>
                  </a:lnTo>
                  <a:lnTo>
                    <a:pt x="15773" y="4916"/>
                  </a:lnTo>
                  <a:lnTo>
                    <a:pt x="15847" y="4989"/>
                  </a:lnTo>
                  <a:lnTo>
                    <a:pt x="15957" y="5026"/>
                  </a:lnTo>
                  <a:lnTo>
                    <a:pt x="16103" y="5063"/>
                  </a:lnTo>
                  <a:lnTo>
                    <a:pt x="16177" y="5099"/>
                  </a:lnTo>
                  <a:lnTo>
                    <a:pt x="16250" y="5209"/>
                  </a:lnTo>
                  <a:lnTo>
                    <a:pt x="16323" y="5356"/>
                  </a:lnTo>
                  <a:lnTo>
                    <a:pt x="16140" y="5393"/>
                  </a:lnTo>
                  <a:lnTo>
                    <a:pt x="15920" y="5466"/>
                  </a:lnTo>
                  <a:lnTo>
                    <a:pt x="15553" y="5650"/>
                  </a:lnTo>
                  <a:lnTo>
                    <a:pt x="15003" y="5833"/>
                  </a:lnTo>
                  <a:lnTo>
                    <a:pt x="14783" y="5906"/>
                  </a:lnTo>
                  <a:lnTo>
                    <a:pt x="14709" y="5980"/>
                  </a:lnTo>
                  <a:lnTo>
                    <a:pt x="14636" y="6090"/>
                  </a:lnTo>
                  <a:lnTo>
                    <a:pt x="14599" y="6163"/>
                  </a:lnTo>
                  <a:lnTo>
                    <a:pt x="14673" y="6273"/>
                  </a:lnTo>
                  <a:lnTo>
                    <a:pt x="14783" y="6310"/>
                  </a:lnTo>
                  <a:lnTo>
                    <a:pt x="14893" y="6310"/>
                  </a:lnTo>
                  <a:lnTo>
                    <a:pt x="15150" y="6273"/>
                  </a:lnTo>
                  <a:lnTo>
                    <a:pt x="15406" y="6163"/>
                  </a:lnTo>
                  <a:lnTo>
                    <a:pt x="15626" y="6053"/>
                  </a:lnTo>
                  <a:lnTo>
                    <a:pt x="16030" y="5870"/>
                  </a:lnTo>
                  <a:lnTo>
                    <a:pt x="16213" y="5723"/>
                  </a:lnTo>
                  <a:lnTo>
                    <a:pt x="16397" y="5576"/>
                  </a:lnTo>
                  <a:lnTo>
                    <a:pt x="16397" y="5833"/>
                  </a:lnTo>
                  <a:lnTo>
                    <a:pt x="16397" y="6090"/>
                  </a:lnTo>
                  <a:lnTo>
                    <a:pt x="16397" y="6493"/>
                  </a:lnTo>
                  <a:lnTo>
                    <a:pt x="16397" y="6567"/>
                  </a:lnTo>
                  <a:lnTo>
                    <a:pt x="16323" y="6603"/>
                  </a:lnTo>
                  <a:lnTo>
                    <a:pt x="16177" y="6933"/>
                  </a:lnTo>
                  <a:lnTo>
                    <a:pt x="16067" y="7264"/>
                  </a:lnTo>
                  <a:lnTo>
                    <a:pt x="15076" y="7264"/>
                  </a:lnTo>
                  <a:lnTo>
                    <a:pt x="14783" y="7300"/>
                  </a:lnTo>
                  <a:lnTo>
                    <a:pt x="14526" y="7410"/>
                  </a:lnTo>
                  <a:lnTo>
                    <a:pt x="14343" y="7594"/>
                  </a:lnTo>
                  <a:lnTo>
                    <a:pt x="14196" y="7814"/>
                  </a:lnTo>
                  <a:lnTo>
                    <a:pt x="14086" y="8034"/>
                  </a:lnTo>
                  <a:lnTo>
                    <a:pt x="14049" y="8181"/>
                  </a:lnTo>
                  <a:lnTo>
                    <a:pt x="14012" y="8327"/>
                  </a:lnTo>
                  <a:lnTo>
                    <a:pt x="14049" y="8584"/>
                  </a:lnTo>
                  <a:lnTo>
                    <a:pt x="14159" y="8841"/>
                  </a:lnTo>
                  <a:lnTo>
                    <a:pt x="14306" y="9098"/>
                  </a:lnTo>
                  <a:lnTo>
                    <a:pt x="14489" y="9318"/>
                  </a:lnTo>
                  <a:lnTo>
                    <a:pt x="14673" y="9538"/>
                  </a:lnTo>
                  <a:lnTo>
                    <a:pt x="14856" y="9758"/>
                  </a:lnTo>
                  <a:lnTo>
                    <a:pt x="15003" y="9831"/>
                  </a:lnTo>
                  <a:lnTo>
                    <a:pt x="15150" y="9868"/>
                  </a:lnTo>
                  <a:lnTo>
                    <a:pt x="15223" y="9831"/>
                  </a:lnTo>
                  <a:lnTo>
                    <a:pt x="15260" y="9758"/>
                  </a:lnTo>
                  <a:lnTo>
                    <a:pt x="15260" y="9685"/>
                  </a:lnTo>
                  <a:lnTo>
                    <a:pt x="15260" y="9574"/>
                  </a:lnTo>
                  <a:lnTo>
                    <a:pt x="15150" y="9428"/>
                  </a:lnTo>
                  <a:lnTo>
                    <a:pt x="14893" y="9134"/>
                  </a:lnTo>
                  <a:lnTo>
                    <a:pt x="14709" y="8951"/>
                  </a:lnTo>
                  <a:lnTo>
                    <a:pt x="14563" y="8731"/>
                  </a:lnTo>
                  <a:lnTo>
                    <a:pt x="14489" y="8511"/>
                  </a:lnTo>
                  <a:lnTo>
                    <a:pt x="14453" y="8364"/>
                  </a:lnTo>
                  <a:lnTo>
                    <a:pt x="14453" y="8254"/>
                  </a:lnTo>
                  <a:lnTo>
                    <a:pt x="14489" y="8107"/>
                  </a:lnTo>
                  <a:lnTo>
                    <a:pt x="14563" y="7997"/>
                  </a:lnTo>
                  <a:lnTo>
                    <a:pt x="14673" y="7850"/>
                  </a:lnTo>
                  <a:lnTo>
                    <a:pt x="14893" y="7740"/>
                  </a:lnTo>
                  <a:lnTo>
                    <a:pt x="15113" y="7667"/>
                  </a:lnTo>
                  <a:lnTo>
                    <a:pt x="15333" y="7630"/>
                  </a:lnTo>
                  <a:lnTo>
                    <a:pt x="16103" y="7630"/>
                  </a:lnTo>
                  <a:lnTo>
                    <a:pt x="15993" y="7850"/>
                  </a:lnTo>
                  <a:lnTo>
                    <a:pt x="15957" y="7961"/>
                  </a:lnTo>
                  <a:lnTo>
                    <a:pt x="15993" y="8107"/>
                  </a:lnTo>
                  <a:lnTo>
                    <a:pt x="16030" y="8327"/>
                  </a:lnTo>
                  <a:lnTo>
                    <a:pt x="16030" y="8584"/>
                  </a:lnTo>
                  <a:lnTo>
                    <a:pt x="16030" y="8804"/>
                  </a:lnTo>
                  <a:lnTo>
                    <a:pt x="15993" y="9024"/>
                  </a:lnTo>
                  <a:lnTo>
                    <a:pt x="15920" y="8841"/>
                  </a:lnTo>
                  <a:lnTo>
                    <a:pt x="15847" y="8694"/>
                  </a:lnTo>
                  <a:lnTo>
                    <a:pt x="15736" y="8511"/>
                  </a:lnTo>
                  <a:lnTo>
                    <a:pt x="15590" y="8364"/>
                  </a:lnTo>
                  <a:lnTo>
                    <a:pt x="15516" y="8327"/>
                  </a:lnTo>
                  <a:lnTo>
                    <a:pt x="15370" y="8327"/>
                  </a:lnTo>
                  <a:lnTo>
                    <a:pt x="15296" y="8364"/>
                  </a:lnTo>
                  <a:lnTo>
                    <a:pt x="15260" y="8437"/>
                  </a:lnTo>
                  <a:lnTo>
                    <a:pt x="15260" y="8511"/>
                  </a:lnTo>
                  <a:lnTo>
                    <a:pt x="15260" y="8584"/>
                  </a:lnTo>
                  <a:lnTo>
                    <a:pt x="15296" y="8657"/>
                  </a:lnTo>
                  <a:lnTo>
                    <a:pt x="15480" y="8914"/>
                  </a:lnTo>
                  <a:lnTo>
                    <a:pt x="15590" y="9171"/>
                  </a:lnTo>
                  <a:lnTo>
                    <a:pt x="15626" y="9464"/>
                  </a:lnTo>
                  <a:lnTo>
                    <a:pt x="15590" y="9795"/>
                  </a:lnTo>
                  <a:lnTo>
                    <a:pt x="15590" y="9868"/>
                  </a:lnTo>
                  <a:lnTo>
                    <a:pt x="15626" y="9978"/>
                  </a:lnTo>
                  <a:lnTo>
                    <a:pt x="15370" y="10308"/>
                  </a:lnTo>
                  <a:lnTo>
                    <a:pt x="15040" y="10638"/>
                  </a:lnTo>
                  <a:lnTo>
                    <a:pt x="14893" y="10748"/>
                  </a:lnTo>
                  <a:lnTo>
                    <a:pt x="14673" y="10895"/>
                  </a:lnTo>
                  <a:lnTo>
                    <a:pt x="14269" y="11042"/>
                  </a:lnTo>
                  <a:lnTo>
                    <a:pt x="14306" y="10968"/>
                  </a:lnTo>
                  <a:lnTo>
                    <a:pt x="14343" y="10638"/>
                  </a:lnTo>
                  <a:lnTo>
                    <a:pt x="14306" y="10345"/>
                  </a:lnTo>
                  <a:lnTo>
                    <a:pt x="14233" y="10015"/>
                  </a:lnTo>
                  <a:lnTo>
                    <a:pt x="14086" y="9721"/>
                  </a:lnTo>
                  <a:lnTo>
                    <a:pt x="13902" y="9428"/>
                  </a:lnTo>
                  <a:lnTo>
                    <a:pt x="13682" y="9171"/>
                  </a:lnTo>
                  <a:lnTo>
                    <a:pt x="13499" y="9024"/>
                  </a:lnTo>
                  <a:lnTo>
                    <a:pt x="13426" y="8914"/>
                  </a:lnTo>
                  <a:lnTo>
                    <a:pt x="13352" y="8841"/>
                  </a:lnTo>
                  <a:lnTo>
                    <a:pt x="13169" y="8841"/>
                  </a:lnTo>
                  <a:lnTo>
                    <a:pt x="12839" y="8694"/>
                  </a:lnTo>
                  <a:lnTo>
                    <a:pt x="12875" y="8584"/>
                  </a:lnTo>
                  <a:lnTo>
                    <a:pt x="12875" y="8437"/>
                  </a:lnTo>
                  <a:lnTo>
                    <a:pt x="12875" y="8364"/>
                  </a:lnTo>
                  <a:lnTo>
                    <a:pt x="12839" y="8327"/>
                  </a:lnTo>
                  <a:lnTo>
                    <a:pt x="12765" y="8291"/>
                  </a:lnTo>
                  <a:lnTo>
                    <a:pt x="12655" y="8291"/>
                  </a:lnTo>
                  <a:lnTo>
                    <a:pt x="12582" y="8327"/>
                  </a:lnTo>
                  <a:lnTo>
                    <a:pt x="12545" y="8401"/>
                  </a:lnTo>
                  <a:lnTo>
                    <a:pt x="12472" y="8584"/>
                  </a:lnTo>
                  <a:lnTo>
                    <a:pt x="12252" y="8547"/>
                  </a:lnTo>
                  <a:lnTo>
                    <a:pt x="12032" y="8584"/>
                  </a:lnTo>
                  <a:lnTo>
                    <a:pt x="11812" y="8621"/>
                  </a:lnTo>
                  <a:lnTo>
                    <a:pt x="11628" y="8694"/>
                  </a:lnTo>
                  <a:lnTo>
                    <a:pt x="11555" y="8584"/>
                  </a:lnTo>
                  <a:lnTo>
                    <a:pt x="11445" y="8511"/>
                  </a:lnTo>
                  <a:lnTo>
                    <a:pt x="11261" y="8511"/>
                  </a:lnTo>
                  <a:lnTo>
                    <a:pt x="11188" y="8584"/>
                  </a:lnTo>
                  <a:lnTo>
                    <a:pt x="11115" y="8657"/>
                  </a:lnTo>
                  <a:lnTo>
                    <a:pt x="11041" y="8731"/>
                  </a:lnTo>
                  <a:lnTo>
                    <a:pt x="10895" y="8914"/>
                  </a:lnTo>
                  <a:lnTo>
                    <a:pt x="10748" y="9061"/>
                  </a:lnTo>
                  <a:lnTo>
                    <a:pt x="10454" y="9208"/>
                  </a:lnTo>
                  <a:lnTo>
                    <a:pt x="10124" y="9318"/>
                  </a:lnTo>
                  <a:lnTo>
                    <a:pt x="9794" y="9391"/>
                  </a:lnTo>
                  <a:lnTo>
                    <a:pt x="9464" y="9428"/>
                  </a:lnTo>
                  <a:lnTo>
                    <a:pt x="8767" y="9428"/>
                  </a:lnTo>
                  <a:lnTo>
                    <a:pt x="8327" y="9354"/>
                  </a:lnTo>
                  <a:lnTo>
                    <a:pt x="8180" y="9318"/>
                  </a:lnTo>
                  <a:lnTo>
                    <a:pt x="8143" y="9318"/>
                  </a:lnTo>
                  <a:lnTo>
                    <a:pt x="8143" y="9281"/>
                  </a:lnTo>
                  <a:lnTo>
                    <a:pt x="8143" y="9134"/>
                  </a:lnTo>
                  <a:lnTo>
                    <a:pt x="8033" y="9024"/>
                  </a:lnTo>
                  <a:lnTo>
                    <a:pt x="8290" y="8621"/>
                  </a:lnTo>
                  <a:lnTo>
                    <a:pt x="8547" y="8181"/>
                  </a:lnTo>
                  <a:lnTo>
                    <a:pt x="8767" y="7924"/>
                  </a:lnTo>
                  <a:lnTo>
                    <a:pt x="8987" y="7630"/>
                  </a:lnTo>
                  <a:lnTo>
                    <a:pt x="9244" y="7410"/>
                  </a:lnTo>
                  <a:lnTo>
                    <a:pt x="9501" y="7154"/>
                  </a:lnTo>
                  <a:lnTo>
                    <a:pt x="9794" y="6970"/>
                  </a:lnTo>
                  <a:lnTo>
                    <a:pt x="10088" y="6787"/>
                  </a:lnTo>
                  <a:lnTo>
                    <a:pt x="10234" y="6713"/>
                  </a:lnTo>
                  <a:lnTo>
                    <a:pt x="10418" y="6713"/>
                  </a:lnTo>
                  <a:lnTo>
                    <a:pt x="10491" y="6750"/>
                  </a:lnTo>
                  <a:lnTo>
                    <a:pt x="10528" y="6823"/>
                  </a:lnTo>
                  <a:lnTo>
                    <a:pt x="10528" y="6897"/>
                  </a:lnTo>
                  <a:lnTo>
                    <a:pt x="10528" y="7043"/>
                  </a:lnTo>
                  <a:lnTo>
                    <a:pt x="10454" y="7154"/>
                  </a:lnTo>
                  <a:lnTo>
                    <a:pt x="10308" y="7374"/>
                  </a:lnTo>
                  <a:lnTo>
                    <a:pt x="10051" y="7667"/>
                  </a:lnTo>
                  <a:lnTo>
                    <a:pt x="9757" y="7961"/>
                  </a:lnTo>
                  <a:lnTo>
                    <a:pt x="9501" y="8291"/>
                  </a:lnTo>
                  <a:lnTo>
                    <a:pt x="9281" y="8657"/>
                  </a:lnTo>
                  <a:lnTo>
                    <a:pt x="9281" y="8731"/>
                  </a:lnTo>
                  <a:lnTo>
                    <a:pt x="9317" y="8841"/>
                  </a:lnTo>
                  <a:lnTo>
                    <a:pt x="9391" y="8878"/>
                  </a:lnTo>
                  <a:lnTo>
                    <a:pt x="9501" y="8878"/>
                  </a:lnTo>
                  <a:lnTo>
                    <a:pt x="9721" y="8694"/>
                  </a:lnTo>
                  <a:lnTo>
                    <a:pt x="9941" y="8474"/>
                  </a:lnTo>
                  <a:lnTo>
                    <a:pt x="10271" y="7997"/>
                  </a:lnTo>
                  <a:lnTo>
                    <a:pt x="10601" y="7630"/>
                  </a:lnTo>
                  <a:lnTo>
                    <a:pt x="10748" y="7447"/>
                  </a:lnTo>
                  <a:lnTo>
                    <a:pt x="10858" y="7227"/>
                  </a:lnTo>
                  <a:lnTo>
                    <a:pt x="10895" y="7043"/>
                  </a:lnTo>
                  <a:lnTo>
                    <a:pt x="10895" y="6860"/>
                  </a:lnTo>
                  <a:lnTo>
                    <a:pt x="10858" y="6677"/>
                  </a:lnTo>
                  <a:lnTo>
                    <a:pt x="10784" y="6530"/>
                  </a:lnTo>
                  <a:lnTo>
                    <a:pt x="10674" y="6383"/>
                  </a:lnTo>
                  <a:lnTo>
                    <a:pt x="10491" y="6310"/>
                  </a:lnTo>
                  <a:lnTo>
                    <a:pt x="10344" y="6310"/>
                  </a:lnTo>
                  <a:lnTo>
                    <a:pt x="10124" y="6347"/>
                  </a:lnTo>
                  <a:lnTo>
                    <a:pt x="9904" y="6420"/>
                  </a:lnTo>
                  <a:lnTo>
                    <a:pt x="9684" y="6567"/>
                  </a:lnTo>
                  <a:lnTo>
                    <a:pt x="9281" y="6860"/>
                  </a:lnTo>
                  <a:lnTo>
                    <a:pt x="8914" y="7190"/>
                  </a:lnTo>
                  <a:lnTo>
                    <a:pt x="8584" y="7557"/>
                  </a:lnTo>
                  <a:lnTo>
                    <a:pt x="8290" y="7887"/>
                  </a:lnTo>
                  <a:lnTo>
                    <a:pt x="8033" y="8254"/>
                  </a:lnTo>
                  <a:lnTo>
                    <a:pt x="7850" y="8657"/>
                  </a:lnTo>
                  <a:lnTo>
                    <a:pt x="7777" y="8878"/>
                  </a:lnTo>
                  <a:lnTo>
                    <a:pt x="7740" y="9098"/>
                  </a:lnTo>
                  <a:lnTo>
                    <a:pt x="7703" y="9098"/>
                  </a:lnTo>
                  <a:lnTo>
                    <a:pt x="7667" y="9171"/>
                  </a:lnTo>
                  <a:lnTo>
                    <a:pt x="7556" y="9208"/>
                  </a:lnTo>
                  <a:lnTo>
                    <a:pt x="7300" y="9208"/>
                  </a:lnTo>
                  <a:lnTo>
                    <a:pt x="6823" y="9098"/>
                  </a:lnTo>
                  <a:lnTo>
                    <a:pt x="6236" y="9098"/>
                  </a:lnTo>
                  <a:lnTo>
                    <a:pt x="5686" y="9171"/>
                  </a:lnTo>
                  <a:lnTo>
                    <a:pt x="5612" y="9171"/>
                  </a:lnTo>
                  <a:lnTo>
                    <a:pt x="5612" y="8988"/>
                  </a:lnTo>
                  <a:lnTo>
                    <a:pt x="5612" y="8804"/>
                  </a:lnTo>
                  <a:lnTo>
                    <a:pt x="5686" y="8657"/>
                  </a:lnTo>
                  <a:lnTo>
                    <a:pt x="5759" y="8511"/>
                  </a:lnTo>
                  <a:lnTo>
                    <a:pt x="5869" y="8364"/>
                  </a:lnTo>
                  <a:lnTo>
                    <a:pt x="6016" y="8291"/>
                  </a:lnTo>
                  <a:lnTo>
                    <a:pt x="6163" y="8181"/>
                  </a:lnTo>
                  <a:lnTo>
                    <a:pt x="6383" y="8144"/>
                  </a:lnTo>
                  <a:lnTo>
                    <a:pt x="6749" y="8034"/>
                  </a:lnTo>
                  <a:lnTo>
                    <a:pt x="7080" y="7924"/>
                  </a:lnTo>
                  <a:lnTo>
                    <a:pt x="7410" y="7777"/>
                  </a:lnTo>
                  <a:lnTo>
                    <a:pt x="7703" y="7594"/>
                  </a:lnTo>
                  <a:lnTo>
                    <a:pt x="7960" y="7374"/>
                  </a:lnTo>
                  <a:lnTo>
                    <a:pt x="8217" y="7154"/>
                  </a:lnTo>
                  <a:lnTo>
                    <a:pt x="8437" y="6897"/>
                  </a:lnTo>
                  <a:lnTo>
                    <a:pt x="8620" y="6603"/>
                  </a:lnTo>
                  <a:lnTo>
                    <a:pt x="8767" y="6383"/>
                  </a:lnTo>
                  <a:lnTo>
                    <a:pt x="8914" y="6090"/>
                  </a:lnTo>
                  <a:lnTo>
                    <a:pt x="8950" y="5943"/>
                  </a:lnTo>
                  <a:lnTo>
                    <a:pt x="8987" y="5796"/>
                  </a:lnTo>
                  <a:lnTo>
                    <a:pt x="8950" y="5650"/>
                  </a:lnTo>
                  <a:lnTo>
                    <a:pt x="8914" y="5540"/>
                  </a:lnTo>
                  <a:lnTo>
                    <a:pt x="8804" y="5540"/>
                  </a:lnTo>
                  <a:lnTo>
                    <a:pt x="8694" y="5576"/>
                  </a:lnTo>
                  <a:lnTo>
                    <a:pt x="8620" y="5686"/>
                  </a:lnTo>
                  <a:lnTo>
                    <a:pt x="8510" y="5943"/>
                  </a:lnTo>
                  <a:lnTo>
                    <a:pt x="8327" y="6310"/>
                  </a:lnTo>
                  <a:lnTo>
                    <a:pt x="8107" y="6677"/>
                  </a:lnTo>
                  <a:lnTo>
                    <a:pt x="7813" y="7007"/>
                  </a:lnTo>
                  <a:lnTo>
                    <a:pt x="7483" y="7264"/>
                  </a:lnTo>
                  <a:lnTo>
                    <a:pt x="7116" y="7484"/>
                  </a:lnTo>
                  <a:lnTo>
                    <a:pt x="6713" y="7667"/>
                  </a:lnTo>
                  <a:lnTo>
                    <a:pt x="6346" y="7777"/>
                  </a:lnTo>
                  <a:lnTo>
                    <a:pt x="6016" y="7887"/>
                  </a:lnTo>
                  <a:lnTo>
                    <a:pt x="5832" y="7924"/>
                  </a:lnTo>
                  <a:lnTo>
                    <a:pt x="5686" y="8034"/>
                  </a:lnTo>
                  <a:lnTo>
                    <a:pt x="5539" y="8144"/>
                  </a:lnTo>
                  <a:lnTo>
                    <a:pt x="5429" y="8291"/>
                  </a:lnTo>
                  <a:lnTo>
                    <a:pt x="5282" y="8511"/>
                  </a:lnTo>
                  <a:lnTo>
                    <a:pt x="5209" y="8768"/>
                  </a:lnTo>
                  <a:lnTo>
                    <a:pt x="5209" y="9024"/>
                  </a:lnTo>
                  <a:lnTo>
                    <a:pt x="5282" y="9281"/>
                  </a:lnTo>
                  <a:lnTo>
                    <a:pt x="4915" y="9391"/>
                  </a:lnTo>
                  <a:lnTo>
                    <a:pt x="4512" y="9501"/>
                  </a:lnTo>
                  <a:lnTo>
                    <a:pt x="4365" y="9501"/>
                  </a:lnTo>
                  <a:lnTo>
                    <a:pt x="4218" y="9464"/>
                  </a:lnTo>
                  <a:lnTo>
                    <a:pt x="4072" y="9428"/>
                  </a:lnTo>
                  <a:lnTo>
                    <a:pt x="3962" y="9354"/>
                  </a:lnTo>
                  <a:lnTo>
                    <a:pt x="3852" y="9244"/>
                  </a:lnTo>
                  <a:lnTo>
                    <a:pt x="3778" y="9134"/>
                  </a:lnTo>
                  <a:lnTo>
                    <a:pt x="3742" y="9024"/>
                  </a:lnTo>
                  <a:lnTo>
                    <a:pt x="3778" y="8841"/>
                  </a:lnTo>
                  <a:lnTo>
                    <a:pt x="3815" y="8768"/>
                  </a:lnTo>
                  <a:lnTo>
                    <a:pt x="3778" y="8694"/>
                  </a:lnTo>
                  <a:lnTo>
                    <a:pt x="3888" y="8547"/>
                  </a:lnTo>
                  <a:lnTo>
                    <a:pt x="3962" y="8401"/>
                  </a:lnTo>
                  <a:lnTo>
                    <a:pt x="4108" y="8107"/>
                  </a:lnTo>
                  <a:lnTo>
                    <a:pt x="4255" y="7850"/>
                  </a:lnTo>
                  <a:lnTo>
                    <a:pt x="4439" y="7520"/>
                  </a:lnTo>
                  <a:lnTo>
                    <a:pt x="4475" y="7374"/>
                  </a:lnTo>
                  <a:lnTo>
                    <a:pt x="4512" y="7227"/>
                  </a:lnTo>
                  <a:lnTo>
                    <a:pt x="4475" y="7043"/>
                  </a:lnTo>
                  <a:lnTo>
                    <a:pt x="4439" y="6897"/>
                  </a:lnTo>
                  <a:lnTo>
                    <a:pt x="4328" y="6823"/>
                  </a:lnTo>
                  <a:lnTo>
                    <a:pt x="4218" y="6750"/>
                  </a:lnTo>
                  <a:lnTo>
                    <a:pt x="4108" y="6713"/>
                  </a:lnTo>
                  <a:lnTo>
                    <a:pt x="3962" y="6713"/>
                  </a:lnTo>
                  <a:lnTo>
                    <a:pt x="3705" y="6750"/>
                  </a:lnTo>
                  <a:lnTo>
                    <a:pt x="3485" y="6823"/>
                  </a:lnTo>
                  <a:lnTo>
                    <a:pt x="3191" y="7007"/>
                  </a:lnTo>
                  <a:lnTo>
                    <a:pt x="2935" y="7227"/>
                  </a:lnTo>
                  <a:lnTo>
                    <a:pt x="2751" y="7447"/>
                  </a:lnTo>
                  <a:lnTo>
                    <a:pt x="2568" y="7667"/>
                  </a:lnTo>
                  <a:lnTo>
                    <a:pt x="2494" y="7667"/>
                  </a:lnTo>
                  <a:lnTo>
                    <a:pt x="2421" y="7704"/>
                  </a:lnTo>
                  <a:lnTo>
                    <a:pt x="2348" y="7850"/>
                  </a:lnTo>
                  <a:lnTo>
                    <a:pt x="2348" y="7887"/>
                  </a:lnTo>
                  <a:lnTo>
                    <a:pt x="2348" y="7961"/>
                  </a:lnTo>
                  <a:lnTo>
                    <a:pt x="2384" y="8034"/>
                  </a:lnTo>
                  <a:lnTo>
                    <a:pt x="2458" y="8071"/>
                  </a:lnTo>
                  <a:lnTo>
                    <a:pt x="2568" y="8107"/>
                  </a:lnTo>
                  <a:lnTo>
                    <a:pt x="2678" y="8107"/>
                  </a:lnTo>
                  <a:lnTo>
                    <a:pt x="2788" y="8071"/>
                  </a:lnTo>
                  <a:lnTo>
                    <a:pt x="2861" y="7997"/>
                  </a:lnTo>
                  <a:lnTo>
                    <a:pt x="3191" y="7630"/>
                  </a:lnTo>
                  <a:lnTo>
                    <a:pt x="3338" y="7447"/>
                  </a:lnTo>
                  <a:lnTo>
                    <a:pt x="3521" y="7300"/>
                  </a:lnTo>
                  <a:lnTo>
                    <a:pt x="3742" y="7227"/>
                  </a:lnTo>
                  <a:lnTo>
                    <a:pt x="3962" y="7154"/>
                  </a:lnTo>
                  <a:lnTo>
                    <a:pt x="4035" y="7154"/>
                  </a:lnTo>
                  <a:lnTo>
                    <a:pt x="4035" y="7190"/>
                  </a:lnTo>
                  <a:lnTo>
                    <a:pt x="4035" y="7300"/>
                  </a:lnTo>
                  <a:lnTo>
                    <a:pt x="3925" y="7557"/>
                  </a:lnTo>
                  <a:lnTo>
                    <a:pt x="3668" y="8034"/>
                  </a:lnTo>
                  <a:lnTo>
                    <a:pt x="3558" y="8327"/>
                  </a:lnTo>
                  <a:lnTo>
                    <a:pt x="3485" y="8474"/>
                  </a:lnTo>
                  <a:lnTo>
                    <a:pt x="3411" y="8547"/>
                  </a:lnTo>
                  <a:lnTo>
                    <a:pt x="3301" y="8621"/>
                  </a:lnTo>
                  <a:lnTo>
                    <a:pt x="3301" y="8657"/>
                  </a:lnTo>
                  <a:lnTo>
                    <a:pt x="3265" y="8694"/>
                  </a:lnTo>
                  <a:lnTo>
                    <a:pt x="3118" y="8804"/>
                  </a:lnTo>
                  <a:lnTo>
                    <a:pt x="2935" y="8841"/>
                  </a:lnTo>
                  <a:lnTo>
                    <a:pt x="2751" y="8878"/>
                  </a:lnTo>
                  <a:lnTo>
                    <a:pt x="2531" y="8878"/>
                  </a:lnTo>
                  <a:lnTo>
                    <a:pt x="2348" y="8841"/>
                  </a:lnTo>
                  <a:lnTo>
                    <a:pt x="2164" y="8768"/>
                  </a:lnTo>
                  <a:lnTo>
                    <a:pt x="2018" y="8694"/>
                  </a:lnTo>
                  <a:lnTo>
                    <a:pt x="1871" y="8584"/>
                  </a:lnTo>
                  <a:lnTo>
                    <a:pt x="1724" y="8437"/>
                  </a:lnTo>
                  <a:lnTo>
                    <a:pt x="1651" y="8291"/>
                  </a:lnTo>
                  <a:lnTo>
                    <a:pt x="1577" y="8144"/>
                  </a:lnTo>
                  <a:lnTo>
                    <a:pt x="1504" y="7961"/>
                  </a:lnTo>
                  <a:lnTo>
                    <a:pt x="1504" y="7777"/>
                  </a:lnTo>
                  <a:lnTo>
                    <a:pt x="1504" y="7594"/>
                  </a:lnTo>
                  <a:lnTo>
                    <a:pt x="1504" y="7447"/>
                  </a:lnTo>
                  <a:lnTo>
                    <a:pt x="1577" y="7264"/>
                  </a:lnTo>
                  <a:lnTo>
                    <a:pt x="1614" y="7154"/>
                  </a:lnTo>
                  <a:lnTo>
                    <a:pt x="1651" y="7043"/>
                  </a:lnTo>
                  <a:lnTo>
                    <a:pt x="1614" y="6970"/>
                  </a:lnTo>
                  <a:lnTo>
                    <a:pt x="1687" y="6970"/>
                  </a:lnTo>
                  <a:lnTo>
                    <a:pt x="1944" y="6860"/>
                  </a:lnTo>
                  <a:lnTo>
                    <a:pt x="2201" y="6787"/>
                  </a:lnTo>
                  <a:lnTo>
                    <a:pt x="2788" y="6493"/>
                  </a:lnTo>
                  <a:lnTo>
                    <a:pt x="3375" y="6163"/>
                  </a:lnTo>
                  <a:lnTo>
                    <a:pt x="3815" y="5870"/>
                  </a:lnTo>
                  <a:lnTo>
                    <a:pt x="3998" y="5686"/>
                  </a:lnTo>
                  <a:lnTo>
                    <a:pt x="4145" y="5503"/>
                  </a:lnTo>
                  <a:lnTo>
                    <a:pt x="4292" y="5283"/>
                  </a:lnTo>
                  <a:lnTo>
                    <a:pt x="4402" y="5099"/>
                  </a:lnTo>
                  <a:lnTo>
                    <a:pt x="4475" y="4843"/>
                  </a:lnTo>
                  <a:lnTo>
                    <a:pt x="4512" y="4586"/>
                  </a:lnTo>
                  <a:lnTo>
                    <a:pt x="4512" y="4402"/>
                  </a:lnTo>
                  <a:lnTo>
                    <a:pt x="4475" y="4182"/>
                  </a:lnTo>
                  <a:lnTo>
                    <a:pt x="4365" y="3999"/>
                  </a:lnTo>
                  <a:lnTo>
                    <a:pt x="4292" y="3926"/>
                  </a:lnTo>
                  <a:lnTo>
                    <a:pt x="4218" y="3889"/>
                  </a:lnTo>
                  <a:lnTo>
                    <a:pt x="3962" y="3816"/>
                  </a:lnTo>
                  <a:lnTo>
                    <a:pt x="3742" y="3779"/>
                  </a:lnTo>
                  <a:lnTo>
                    <a:pt x="3485" y="3816"/>
                  </a:lnTo>
                  <a:lnTo>
                    <a:pt x="3228" y="3852"/>
                  </a:lnTo>
                  <a:lnTo>
                    <a:pt x="2935" y="3962"/>
                  </a:lnTo>
                  <a:lnTo>
                    <a:pt x="2678" y="4072"/>
                  </a:lnTo>
                  <a:lnTo>
                    <a:pt x="2164" y="4366"/>
                  </a:lnTo>
                  <a:lnTo>
                    <a:pt x="1504" y="4733"/>
                  </a:lnTo>
                  <a:lnTo>
                    <a:pt x="1211" y="4916"/>
                  </a:lnTo>
                  <a:lnTo>
                    <a:pt x="917" y="5099"/>
                  </a:lnTo>
                  <a:lnTo>
                    <a:pt x="844" y="5173"/>
                  </a:lnTo>
                  <a:lnTo>
                    <a:pt x="807" y="5246"/>
                  </a:lnTo>
                  <a:lnTo>
                    <a:pt x="807" y="5319"/>
                  </a:lnTo>
                  <a:lnTo>
                    <a:pt x="844" y="5356"/>
                  </a:lnTo>
                  <a:lnTo>
                    <a:pt x="880" y="5429"/>
                  </a:lnTo>
                  <a:lnTo>
                    <a:pt x="954" y="5466"/>
                  </a:lnTo>
                  <a:lnTo>
                    <a:pt x="1101" y="5466"/>
                  </a:lnTo>
                  <a:lnTo>
                    <a:pt x="1541" y="5246"/>
                  </a:lnTo>
                  <a:lnTo>
                    <a:pt x="1944" y="4989"/>
                  </a:lnTo>
                  <a:lnTo>
                    <a:pt x="2788" y="4512"/>
                  </a:lnTo>
                  <a:lnTo>
                    <a:pt x="3191" y="4329"/>
                  </a:lnTo>
                  <a:lnTo>
                    <a:pt x="3375" y="4256"/>
                  </a:lnTo>
                  <a:lnTo>
                    <a:pt x="3595" y="4219"/>
                  </a:lnTo>
                  <a:lnTo>
                    <a:pt x="3742" y="4182"/>
                  </a:lnTo>
                  <a:lnTo>
                    <a:pt x="3852" y="4219"/>
                  </a:lnTo>
                  <a:lnTo>
                    <a:pt x="3998" y="4256"/>
                  </a:lnTo>
                  <a:lnTo>
                    <a:pt x="4035" y="4292"/>
                  </a:lnTo>
                  <a:lnTo>
                    <a:pt x="4072" y="4366"/>
                  </a:lnTo>
                  <a:lnTo>
                    <a:pt x="4108" y="4476"/>
                  </a:lnTo>
                  <a:lnTo>
                    <a:pt x="4108" y="4586"/>
                  </a:lnTo>
                  <a:lnTo>
                    <a:pt x="4072" y="4843"/>
                  </a:lnTo>
                  <a:lnTo>
                    <a:pt x="3998" y="5026"/>
                  </a:lnTo>
                  <a:lnTo>
                    <a:pt x="3852" y="5246"/>
                  </a:lnTo>
                  <a:lnTo>
                    <a:pt x="3705" y="5393"/>
                  </a:lnTo>
                  <a:lnTo>
                    <a:pt x="3558" y="5576"/>
                  </a:lnTo>
                  <a:lnTo>
                    <a:pt x="3155" y="5833"/>
                  </a:lnTo>
                  <a:lnTo>
                    <a:pt x="2788" y="6053"/>
                  </a:lnTo>
                  <a:lnTo>
                    <a:pt x="2348" y="6310"/>
                  </a:lnTo>
                  <a:lnTo>
                    <a:pt x="1908" y="6530"/>
                  </a:lnTo>
                  <a:lnTo>
                    <a:pt x="1467" y="6750"/>
                  </a:lnTo>
                  <a:lnTo>
                    <a:pt x="1321" y="6823"/>
                  </a:lnTo>
                  <a:lnTo>
                    <a:pt x="1247" y="6860"/>
                  </a:lnTo>
                  <a:lnTo>
                    <a:pt x="1211" y="6933"/>
                  </a:lnTo>
                  <a:lnTo>
                    <a:pt x="1174" y="6933"/>
                  </a:lnTo>
                  <a:lnTo>
                    <a:pt x="1064" y="6860"/>
                  </a:lnTo>
                  <a:lnTo>
                    <a:pt x="880" y="6713"/>
                  </a:lnTo>
                  <a:lnTo>
                    <a:pt x="697" y="6457"/>
                  </a:lnTo>
                  <a:lnTo>
                    <a:pt x="587" y="6273"/>
                  </a:lnTo>
                  <a:lnTo>
                    <a:pt x="514" y="6053"/>
                  </a:lnTo>
                  <a:lnTo>
                    <a:pt x="477" y="5833"/>
                  </a:lnTo>
                  <a:lnTo>
                    <a:pt x="477" y="5613"/>
                  </a:lnTo>
                  <a:lnTo>
                    <a:pt x="477" y="5356"/>
                  </a:lnTo>
                  <a:lnTo>
                    <a:pt x="550" y="5136"/>
                  </a:lnTo>
                  <a:lnTo>
                    <a:pt x="660" y="4879"/>
                  </a:lnTo>
                  <a:lnTo>
                    <a:pt x="770" y="4659"/>
                  </a:lnTo>
                  <a:lnTo>
                    <a:pt x="917" y="4476"/>
                  </a:lnTo>
                  <a:lnTo>
                    <a:pt x="1101" y="4292"/>
                  </a:lnTo>
                  <a:lnTo>
                    <a:pt x="1504" y="3962"/>
                  </a:lnTo>
                  <a:lnTo>
                    <a:pt x="1908" y="3705"/>
                  </a:lnTo>
                  <a:lnTo>
                    <a:pt x="2384" y="3485"/>
                  </a:lnTo>
                  <a:lnTo>
                    <a:pt x="2458" y="3412"/>
                  </a:lnTo>
                  <a:lnTo>
                    <a:pt x="2494" y="3302"/>
                  </a:lnTo>
                  <a:lnTo>
                    <a:pt x="2568" y="3119"/>
                  </a:lnTo>
                  <a:lnTo>
                    <a:pt x="2715" y="2898"/>
                  </a:lnTo>
                  <a:lnTo>
                    <a:pt x="2898" y="2715"/>
                  </a:lnTo>
                  <a:lnTo>
                    <a:pt x="3045" y="2532"/>
                  </a:lnTo>
                  <a:lnTo>
                    <a:pt x="3228" y="2385"/>
                  </a:lnTo>
                  <a:lnTo>
                    <a:pt x="3448" y="2238"/>
                  </a:lnTo>
                  <a:lnTo>
                    <a:pt x="3632" y="2128"/>
                  </a:lnTo>
                  <a:lnTo>
                    <a:pt x="3852" y="2055"/>
                  </a:lnTo>
                  <a:lnTo>
                    <a:pt x="4108" y="1981"/>
                  </a:lnTo>
                  <a:lnTo>
                    <a:pt x="4328" y="1945"/>
                  </a:lnTo>
                  <a:lnTo>
                    <a:pt x="4549" y="1908"/>
                  </a:lnTo>
                  <a:lnTo>
                    <a:pt x="4695" y="2055"/>
                  </a:lnTo>
                  <a:lnTo>
                    <a:pt x="4879" y="2165"/>
                  </a:lnTo>
                  <a:lnTo>
                    <a:pt x="5135" y="2348"/>
                  </a:lnTo>
                  <a:lnTo>
                    <a:pt x="5356" y="2568"/>
                  </a:lnTo>
                  <a:lnTo>
                    <a:pt x="5466" y="2715"/>
                  </a:lnTo>
                  <a:lnTo>
                    <a:pt x="5539" y="2898"/>
                  </a:lnTo>
                  <a:lnTo>
                    <a:pt x="5649" y="3229"/>
                  </a:lnTo>
                  <a:lnTo>
                    <a:pt x="5722" y="3559"/>
                  </a:lnTo>
                  <a:lnTo>
                    <a:pt x="5686" y="3926"/>
                  </a:lnTo>
                  <a:lnTo>
                    <a:pt x="5612" y="4256"/>
                  </a:lnTo>
                  <a:lnTo>
                    <a:pt x="5466" y="4549"/>
                  </a:lnTo>
                  <a:lnTo>
                    <a:pt x="5062" y="5063"/>
                  </a:lnTo>
                  <a:lnTo>
                    <a:pt x="4879" y="5319"/>
                  </a:lnTo>
                  <a:lnTo>
                    <a:pt x="4732" y="5613"/>
                  </a:lnTo>
                  <a:lnTo>
                    <a:pt x="4659" y="5943"/>
                  </a:lnTo>
                  <a:lnTo>
                    <a:pt x="4659" y="6090"/>
                  </a:lnTo>
                  <a:lnTo>
                    <a:pt x="4659" y="6273"/>
                  </a:lnTo>
                  <a:lnTo>
                    <a:pt x="4695" y="6420"/>
                  </a:lnTo>
                  <a:lnTo>
                    <a:pt x="4769" y="6567"/>
                  </a:lnTo>
                  <a:lnTo>
                    <a:pt x="4805" y="6677"/>
                  </a:lnTo>
                  <a:lnTo>
                    <a:pt x="4915" y="6787"/>
                  </a:lnTo>
                  <a:lnTo>
                    <a:pt x="5135" y="6933"/>
                  </a:lnTo>
                  <a:lnTo>
                    <a:pt x="5392" y="7007"/>
                  </a:lnTo>
                  <a:lnTo>
                    <a:pt x="5649" y="7043"/>
                  </a:lnTo>
                  <a:lnTo>
                    <a:pt x="5942" y="7007"/>
                  </a:lnTo>
                  <a:lnTo>
                    <a:pt x="6199" y="6933"/>
                  </a:lnTo>
                  <a:lnTo>
                    <a:pt x="6456" y="6823"/>
                  </a:lnTo>
                  <a:lnTo>
                    <a:pt x="6676" y="6677"/>
                  </a:lnTo>
                  <a:lnTo>
                    <a:pt x="6896" y="6457"/>
                  </a:lnTo>
                  <a:lnTo>
                    <a:pt x="7043" y="6200"/>
                  </a:lnTo>
                  <a:lnTo>
                    <a:pt x="7226" y="5980"/>
                  </a:lnTo>
                  <a:lnTo>
                    <a:pt x="7667" y="5246"/>
                  </a:lnTo>
                  <a:lnTo>
                    <a:pt x="7887" y="4879"/>
                  </a:lnTo>
                  <a:lnTo>
                    <a:pt x="8107" y="4476"/>
                  </a:lnTo>
                  <a:lnTo>
                    <a:pt x="8143" y="4402"/>
                  </a:lnTo>
                  <a:lnTo>
                    <a:pt x="8107" y="4329"/>
                  </a:lnTo>
                  <a:lnTo>
                    <a:pt x="8070" y="4256"/>
                  </a:lnTo>
                  <a:lnTo>
                    <a:pt x="8033" y="4182"/>
                  </a:lnTo>
                  <a:lnTo>
                    <a:pt x="7777" y="4182"/>
                  </a:lnTo>
                  <a:lnTo>
                    <a:pt x="7703" y="4256"/>
                  </a:lnTo>
                  <a:lnTo>
                    <a:pt x="7520" y="4586"/>
                  </a:lnTo>
                  <a:lnTo>
                    <a:pt x="7300" y="4879"/>
                  </a:lnTo>
                  <a:lnTo>
                    <a:pt x="6933" y="5540"/>
                  </a:lnTo>
                  <a:lnTo>
                    <a:pt x="6749" y="5796"/>
                  </a:lnTo>
                  <a:lnTo>
                    <a:pt x="6566" y="6053"/>
                  </a:lnTo>
                  <a:lnTo>
                    <a:pt x="6383" y="6273"/>
                  </a:lnTo>
                  <a:lnTo>
                    <a:pt x="6126" y="6493"/>
                  </a:lnTo>
                  <a:lnTo>
                    <a:pt x="5942" y="6567"/>
                  </a:lnTo>
                  <a:lnTo>
                    <a:pt x="5796" y="6603"/>
                  </a:lnTo>
                  <a:lnTo>
                    <a:pt x="5612" y="6567"/>
                  </a:lnTo>
                  <a:lnTo>
                    <a:pt x="5466" y="6530"/>
                  </a:lnTo>
                  <a:lnTo>
                    <a:pt x="5319" y="6457"/>
                  </a:lnTo>
                  <a:lnTo>
                    <a:pt x="5209" y="6347"/>
                  </a:lnTo>
                  <a:lnTo>
                    <a:pt x="5135" y="6200"/>
                  </a:lnTo>
                  <a:lnTo>
                    <a:pt x="5099" y="6016"/>
                  </a:lnTo>
                  <a:lnTo>
                    <a:pt x="5135" y="5833"/>
                  </a:lnTo>
                  <a:lnTo>
                    <a:pt x="5172" y="5686"/>
                  </a:lnTo>
                  <a:lnTo>
                    <a:pt x="5356" y="5393"/>
                  </a:lnTo>
                  <a:lnTo>
                    <a:pt x="5759" y="4879"/>
                  </a:lnTo>
                  <a:lnTo>
                    <a:pt x="5906" y="4659"/>
                  </a:lnTo>
                  <a:lnTo>
                    <a:pt x="6016" y="4402"/>
                  </a:lnTo>
                  <a:lnTo>
                    <a:pt x="6126" y="4146"/>
                  </a:lnTo>
                  <a:lnTo>
                    <a:pt x="6163" y="3889"/>
                  </a:lnTo>
                  <a:lnTo>
                    <a:pt x="6163" y="3632"/>
                  </a:lnTo>
                  <a:lnTo>
                    <a:pt x="6163" y="3339"/>
                  </a:lnTo>
                  <a:lnTo>
                    <a:pt x="6089" y="3082"/>
                  </a:lnTo>
                  <a:lnTo>
                    <a:pt x="6016" y="2825"/>
                  </a:lnTo>
                  <a:lnTo>
                    <a:pt x="5832" y="2532"/>
                  </a:lnTo>
                  <a:lnTo>
                    <a:pt x="5576" y="2165"/>
                  </a:lnTo>
                  <a:lnTo>
                    <a:pt x="5429" y="2018"/>
                  </a:lnTo>
                  <a:lnTo>
                    <a:pt x="5282" y="1908"/>
                  </a:lnTo>
                  <a:lnTo>
                    <a:pt x="5099" y="1798"/>
                  </a:lnTo>
                  <a:lnTo>
                    <a:pt x="4915" y="1725"/>
                  </a:lnTo>
                  <a:lnTo>
                    <a:pt x="4915" y="1688"/>
                  </a:lnTo>
                  <a:lnTo>
                    <a:pt x="4915" y="1468"/>
                  </a:lnTo>
                  <a:lnTo>
                    <a:pt x="4989" y="1321"/>
                  </a:lnTo>
                  <a:lnTo>
                    <a:pt x="5062" y="1174"/>
                  </a:lnTo>
                  <a:lnTo>
                    <a:pt x="5172" y="1028"/>
                  </a:lnTo>
                  <a:lnTo>
                    <a:pt x="5319" y="918"/>
                  </a:lnTo>
                  <a:lnTo>
                    <a:pt x="5502" y="844"/>
                  </a:lnTo>
                  <a:lnTo>
                    <a:pt x="5686" y="808"/>
                  </a:lnTo>
                  <a:lnTo>
                    <a:pt x="5869" y="771"/>
                  </a:lnTo>
                  <a:lnTo>
                    <a:pt x="6016" y="771"/>
                  </a:lnTo>
                  <a:lnTo>
                    <a:pt x="6199" y="808"/>
                  </a:lnTo>
                  <a:lnTo>
                    <a:pt x="6529" y="918"/>
                  </a:lnTo>
                  <a:lnTo>
                    <a:pt x="7190" y="1211"/>
                  </a:lnTo>
                  <a:lnTo>
                    <a:pt x="7080" y="1321"/>
                  </a:lnTo>
                  <a:lnTo>
                    <a:pt x="7043" y="1431"/>
                  </a:lnTo>
                  <a:lnTo>
                    <a:pt x="7043" y="1541"/>
                  </a:lnTo>
                  <a:lnTo>
                    <a:pt x="7043" y="1651"/>
                  </a:lnTo>
                  <a:lnTo>
                    <a:pt x="7153" y="1871"/>
                  </a:lnTo>
                  <a:lnTo>
                    <a:pt x="7300" y="2018"/>
                  </a:lnTo>
                  <a:lnTo>
                    <a:pt x="7446" y="2165"/>
                  </a:lnTo>
                  <a:lnTo>
                    <a:pt x="7556" y="2275"/>
                  </a:lnTo>
                  <a:lnTo>
                    <a:pt x="7446" y="2495"/>
                  </a:lnTo>
                  <a:lnTo>
                    <a:pt x="7263" y="3045"/>
                  </a:lnTo>
                  <a:lnTo>
                    <a:pt x="7153" y="3265"/>
                  </a:lnTo>
                  <a:lnTo>
                    <a:pt x="7043" y="3485"/>
                  </a:lnTo>
                  <a:lnTo>
                    <a:pt x="6933" y="3705"/>
                  </a:lnTo>
                  <a:lnTo>
                    <a:pt x="6896" y="3926"/>
                  </a:lnTo>
                  <a:lnTo>
                    <a:pt x="6896" y="3999"/>
                  </a:lnTo>
                  <a:lnTo>
                    <a:pt x="6970" y="4036"/>
                  </a:lnTo>
                  <a:lnTo>
                    <a:pt x="7043" y="4072"/>
                  </a:lnTo>
                  <a:lnTo>
                    <a:pt x="7116" y="4036"/>
                  </a:lnTo>
                  <a:lnTo>
                    <a:pt x="7263" y="3889"/>
                  </a:lnTo>
                  <a:lnTo>
                    <a:pt x="7410" y="3705"/>
                  </a:lnTo>
                  <a:lnTo>
                    <a:pt x="7593" y="3265"/>
                  </a:lnTo>
                  <a:lnTo>
                    <a:pt x="7777" y="2715"/>
                  </a:lnTo>
                  <a:lnTo>
                    <a:pt x="7813" y="2458"/>
                  </a:lnTo>
                  <a:lnTo>
                    <a:pt x="7813" y="2422"/>
                  </a:lnTo>
                  <a:lnTo>
                    <a:pt x="8363" y="2678"/>
                  </a:lnTo>
                  <a:lnTo>
                    <a:pt x="8584" y="2862"/>
                  </a:lnTo>
                  <a:lnTo>
                    <a:pt x="8694" y="3009"/>
                  </a:lnTo>
                  <a:lnTo>
                    <a:pt x="8804" y="3155"/>
                  </a:lnTo>
                  <a:lnTo>
                    <a:pt x="8877" y="3302"/>
                  </a:lnTo>
                  <a:lnTo>
                    <a:pt x="8877" y="3449"/>
                  </a:lnTo>
                  <a:lnTo>
                    <a:pt x="8840" y="3595"/>
                  </a:lnTo>
                  <a:lnTo>
                    <a:pt x="8694" y="3705"/>
                  </a:lnTo>
                  <a:lnTo>
                    <a:pt x="8620" y="3779"/>
                  </a:lnTo>
                  <a:lnTo>
                    <a:pt x="8584" y="3852"/>
                  </a:lnTo>
                  <a:lnTo>
                    <a:pt x="8584" y="3926"/>
                  </a:lnTo>
                  <a:lnTo>
                    <a:pt x="8620" y="3999"/>
                  </a:lnTo>
                  <a:lnTo>
                    <a:pt x="8657" y="4072"/>
                  </a:lnTo>
                  <a:lnTo>
                    <a:pt x="8730" y="4109"/>
                  </a:lnTo>
                  <a:lnTo>
                    <a:pt x="8840" y="4109"/>
                  </a:lnTo>
                  <a:lnTo>
                    <a:pt x="8914" y="4072"/>
                  </a:lnTo>
                  <a:lnTo>
                    <a:pt x="9097" y="3926"/>
                  </a:lnTo>
                  <a:lnTo>
                    <a:pt x="9207" y="3779"/>
                  </a:lnTo>
                  <a:lnTo>
                    <a:pt x="9281" y="3595"/>
                  </a:lnTo>
                  <a:lnTo>
                    <a:pt x="9281" y="3412"/>
                  </a:lnTo>
                  <a:lnTo>
                    <a:pt x="9281" y="3192"/>
                  </a:lnTo>
                  <a:lnTo>
                    <a:pt x="9207" y="3009"/>
                  </a:lnTo>
                  <a:lnTo>
                    <a:pt x="9097" y="2825"/>
                  </a:lnTo>
                  <a:lnTo>
                    <a:pt x="8987" y="2642"/>
                  </a:lnTo>
                  <a:lnTo>
                    <a:pt x="8804" y="2458"/>
                  </a:lnTo>
                  <a:lnTo>
                    <a:pt x="8584" y="2348"/>
                  </a:lnTo>
                  <a:lnTo>
                    <a:pt x="8107" y="2091"/>
                  </a:lnTo>
                  <a:lnTo>
                    <a:pt x="7887" y="1981"/>
                  </a:lnTo>
                  <a:lnTo>
                    <a:pt x="7593" y="1798"/>
                  </a:lnTo>
                  <a:lnTo>
                    <a:pt x="7446" y="1651"/>
                  </a:lnTo>
                  <a:lnTo>
                    <a:pt x="7373" y="1541"/>
                  </a:lnTo>
                  <a:lnTo>
                    <a:pt x="7336" y="1431"/>
                  </a:lnTo>
                  <a:lnTo>
                    <a:pt x="7373" y="1284"/>
                  </a:lnTo>
                  <a:lnTo>
                    <a:pt x="7483" y="1358"/>
                  </a:lnTo>
                  <a:lnTo>
                    <a:pt x="7556" y="1358"/>
                  </a:lnTo>
                  <a:lnTo>
                    <a:pt x="7593" y="1321"/>
                  </a:lnTo>
                  <a:lnTo>
                    <a:pt x="7630" y="1248"/>
                  </a:lnTo>
                  <a:lnTo>
                    <a:pt x="7703" y="1138"/>
                  </a:lnTo>
                  <a:lnTo>
                    <a:pt x="7813" y="954"/>
                  </a:lnTo>
                  <a:lnTo>
                    <a:pt x="7923" y="808"/>
                  </a:lnTo>
                  <a:lnTo>
                    <a:pt x="8107" y="698"/>
                  </a:lnTo>
                  <a:lnTo>
                    <a:pt x="8290" y="624"/>
                  </a:lnTo>
                  <a:lnTo>
                    <a:pt x="8474" y="588"/>
                  </a:lnTo>
                  <a:lnTo>
                    <a:pt x="8694" y="551"/>
                  </a:lnTo>
                  <a:lnTo>
                    <a:pt x="9060" y="514"/>
                  </a:lnTo>
                  <a:close/>
                  <a:moveTo>
                    <a:pt x="13279" y="9318"/>
                  </a:moveTo>
                  <a:lnTo>
                    <a:pt x="13426" y="9428"/>
                  </a:lnTo>
                  <a:lnTo>
                    <a:pt x="13426" y="9464"/>
                  </a:lnTo>
                  <a:lnTo>
                    <a:pt x="13352" y="9464"/>
                  </a:lnTo>
                  <a:lnTo>
                    <a:pt x="13242" y="9538"/>
                  </a:lnTo>
                  <a:lnTo>
                    <a:pt x="12985" y="9868"/>
                  </a:lnTo>
                  <a:lnTo>
                    <a:pt x="12692" y="10198"/>
                  </a:lnTo>
                  <a:lnTo>
                    <a:pt x="12362" y="10492"/>
                  </a:lnTo>
                  <a:lnTo>
                    <a:pt x="12032" y="10748"/>
                  </a:lnTo>
                  <a:lnTo>
                    <a:pt x="11445" y="11078"/>
                  </a:lnTo>
                  <a:lnTo>
                    <a:pt x="10858" y="11409"/>
                  </a:lnTo>
                  <a:lnTo>
                    <a:pt x="10638" y="11372"/>
                  </a:lnTo>
                  <a:lnTo>
                    <a:pt x="10418" y="11299"/>
                  </a:lnTo>
                  <a:lnTo>
                    <a:pt x="10234" y="11188"/>
                  </a:lnTo>
                  <a:lnTo>
                    <a:pt x="10051" y="11078"/>
                  </a:lnTo>
                  <a:lnTo>
                    <a:pt x="10491" y="11005"/>
                  </a:lnTo>
                  <a:lnTo>
                    <a:pt x="10895" y="10858"/>
                  </a:lnTo>
                  <a:lnTo>
                    <a:pt x="11298" y="10675"/>
                  </a:lnTo>
                  <a:lnTo>
                    <a:pt x="11702" y="10492"/>
                  </a:lnTo>
                  <a:lnTo>
                    <a:pt x="12142" y="10235"/>
                  </a:lnTo>
                  <a:lnTo>
                    <a:pt x="12545" y="9941"/>
                  </a:lnTo>
                  <a:lnTo>
                    <a:pt x="12912" y="9648"/>
                  </a:lnTo>
                  <a:lnTo>
                    <a:pt x="13279" y="9318"/>
                  </a:lnTo>
                  <a:close/>
                  <a:moveTo>
                    <a:pt x="13609" y="9648"/>
                  </a:moveTo>
                  <a:lnTo>
                    <a:pt x="13719" y="9795"/>
                  </a:lnTo>
                  <a:lnTo>
                    <a:pt x="13792" y="9978"/>
                  </a:lnTo>
                  <a:lnTo>
                    <a:pt x="13939" y="10345"/>
                  </a:lnTo>
                  <a:lnTo>
                    <a:pt x="13939" y="10602"/>
                  </a:lnTo>
                  <a:lnTo>
                    <a:pt x="13939" y="10858"/>
                  </a:lnTo>
                  <a:lnTo>
                    <a:pt x="13866" y="10968"/>
                  </a:lnTo>
                  <a:lnTo>
                    <a:pt x="13829" y="10932"/>
                  </a:lnTo>
                  <a:lnTo>
                    <a:pt x="13719" y="10932"/>
                  </a:lnTo>
                  <a:lnTo>
                    <a:pt x="13719" y="10968"/>
                  </a:lnTo>
                  <a:lnTo>
                    <a:pt x="13609" y="11188"/>
                  </a:lnTo>
                  <a:lnTo>
                    <a:pt x="12765" y="11299"/>
                  </a:lnTo>
                  <a:lnTo>
                    <a:pt x="12912" y="11188"/>
                  </a:lnTo>
                  <a:lnTo>
                    <a:pt x="13316" y="10895"/>
                  </a:lnTo>
                  <a:lnTo>
                    <a:pt x="13682" y="10565"/>
                  </a:lnTo>
                  <a:lnTo>
                    <a:pt x="13756" y="10492"/>
                  </a:lnTo>
                  <a:lnTo>
                    <a:pt x="13756" y="10381"/>
                  </a:lnTo>
                  <a:lnTo>
                    <a:pt x="13719" y="10308"/>
                  </a:lnTo>
                  <a:lnTo>
                    <a:pt x="13609" y="10271"/>
                  </a:lnTo>
                  <a:lnTo>
                    <a:pt x="13536" y="10271"/>
                  </a:lnTo>
                  <a:lnTo>
                    <a:pt x="13462" y="10308"/>
                  </a:lnTo>
                  <a:lnTo>
                    <a:pt x="13059" y="10638"/>
                  </a:lnTo>
                  <a:lnTo>
                    <a:pt x="12655" y="10968"/>
                  </a:lnTo>
                  <a:lnTo>
                    <a:pt x="12398" y="11152"/>
                  </a:lnTo>
                  <a:lnTo>
                    <a:pt x="12325" y="11225"/>
                  </a:lnTo>
                  <a:lnTo>
                    <a:pt x="12252" y="11372"/>
                  </a:lnTo>
                  <a:lnTo>
                    <a:pt x="11665" y="11409"/>
                  </a:lnTo>
                  <a:lnTo>
                    <a:pt x="11481" y="11445"/>
                  </a:lnTo>
                  <a:lnTo>
                    <a:pt x="11775" y="11299"/>
                  </a:lnTo>
                  <a:lnTo>
                    <a:pt x="12068" y="11115"/>
                  </a:lnTo>
                  <a:lnTo>
                    <a:pt x="12362" y="10932"/>
                  </a:lnTo>
                  <a:lnTo>
                    <a:pt x="12655" y="10748"/>
                  </a:lnTo>
                  <a:lnTo>
                    <a:pt x="12912" y="10492"/>
                  </a:lnTo>
                  <a:lnTo>
                    <a:pt x="13132" y="10271"/>
                  </a:lnTo>
                  <a:lnTo>
                    <a:pt x="13352" y="10015"/>
                  </a:lnTo>
                  <a:lnTo>
                    <a:pt x="13572" y="9721"/>
                  </a:lnTo>
                  <a:lnTo>
                    <a:pt x="13609" y="9648"/>
                  </a:lnTo>
                  <a:close/>
                  <a:moveTo>
                    <a:pt x="9060" y="1"/>
                  </a:moveTo>
                  <a:lnTo>
                    <a:pt x="8804" y="37"/>
                  </a:lnTo>
                  <a:lnTo>
                    <a:pt x="8547" y="37"/>
                  </a:lnTo>
                  <a:lnTo>
                    <a:pt x="8290" y="111"/>
                  </a:lnTo>
                  <a:lnTo>
                    <a:pt x="8033" y="184"/>
                  </a:lnTo>
                  <a:lnTo>
                    <a:pt x="7813" y="294"/>
                  </a:lnTo>
                  <a:lnTo>
                    <a:pt x="7593" y="441"/>
                  </a:lnTo>
                  <a:lnTo>
                    <a:pt x="7410" y="624"/>
                  </a:lnTo>
                  <a:lnTo>
                    <a:pt x="7300" y="844"/>
                  </a:lnTo>
                  <a:lnTo>
                    <a:pt x="6896" y="624"/>
                  </a:lnTo>
                  <a:lnTo>
                    <a:pt x="6493" y="441"/>
                  </a:lnTo>
                  <a:lnTo>
                    <a:pt x="6273" y="367"/>
                  </a:lnTo>
                  <a:lnTo>
                    <a:pt x="6053" y="331"/>
                  </a:lnTo>
                  <a:lnTo>
                    <a:pt x="5612" y="331"/>
                  </a:lnTo>
                  <a:lnTo>
                    <a:pt x="5392" y="404"/>
                  </a:lnTo>
                  <a:lnTo>
                    <a:pt x="5209" y="477"/>
                  </a:lnTo>
                  <a:lnTo>
                    <a:pt x="5025" y="588"/>
                  </a:lnTo>
                  <a:lnTo>
                    <a:pt x="4842" y="734"/>
                  </a:lnTo>
                  <a:lnTo>
                    <a:pt x="4695" y="881"/>
                  </a:lnTo>
                  <a:lnTo>
                    <a:pt x="4585" y="1064"/>
                  </a:lnTo>
                  <a:lnTo>
                    <a:pt x="4512" y="1248"/>
                  </a:lnTo>
                  <a:lnTo>
                    <a:pt x="4475" y="1468"/>
                  </a:lnTo>
                  <a:lnTo>
                    <a:pt x="4182" y="1505"/>
                  </a:lnTo>
                  <a:lnTo>
                    <a:pt x="3888" y="1541"/>
                  </a:lnTo>
                  <a:lnTo>
                    <a:pt x="3595" y="1651"/>
                  </a:lnTo>
                  <a:lnTo>
                    <a:pt x="3338" y="1798"/>
                  </a:lnTo>
                  <a:lnTo>
                    <a:pt x="3081" y="1945"/>
                  </a:lnTo>
                  <a:lnTo>
                    <a:pt x="2861" y="2091"/>
                  </a:lnTo>
                  <a:lnTo>
                    <a:pt x="2641" y="2312"/>
                  </a:lnTo>
                  <a:lnTo>
                    <a:pt x="2421" y="2532"/>
                  </a:lnTo>
                  <a:lnTo>
                    <a:pt x="2238" y="2788"/>
                  </a:lnTo>
                  <a:lnTo>
                    <a:pt x="2091" y="3082"/>
                  </a:lnTo>
                  <a:lnTo>
                    <a:pt x="1981" y="3155"/>
                  </a:lnTo>
                  <a:lnTo>
                    <a:pt x="1834" y="3229"/>
                  </a:lnTo>
                  <a:lnTo>
                    <a:pt x="1504" y="3375"/>
                  </a:lnTo>
                  <a:lnTo>
                    <a:pt x="1211" y="3559"/>
                  </a:lnTo>
                  <a:lnTo>
                    <a:pt x="954" y="3779"/>
                  </a:lnTo>
                  <a:lnTo>
                    <a:pt x="697" y="3999"/>
                  </a:lnTo>
                  <a:lnTo>
                    <a:pt x="477" y="4256"/>
                  </a:lnTo>
                  <a:lnTo>
                    <a:pt x="330" y="4512"/>
                  </a:lnTo>
                  <a:lnTo>
                    <a:pt x="183" y="4769"/>
                  </a:lnTo>
                  <a:lnTo>
                    <a:pt x="73" y="5063"/>
                  </a:lnTo>
                  <a:lnTo>
                    <a:pt x="37" y="5319"/>
                  </a:lnTo>
                  <a:lnTo>
                    <a:pt x="0" y="5613"/>
                  </a:lnTo>
                  <a:lnTo>
                    <a:pt x="0" y="5906"/>
                  </a:lnTo>
                  <a:lnTo>
                    <a:pt x="73" y="6200"/>
                  </a:lnTo>
                  <a:lnTo>
                    <a:pt x="183" y="6493"/>
                  </a:lnTo>
                  <a:lnTo>
                    <a:pt x="294" y="6713"/>
                  </a:lnTo>
                  <a:lnTo>
                    <a:pt x="440" y="6933"/>
                  </a:lnTo>
                  <a:lnTo>
                    <a:pt x="660" y="7117"/>
                  </a:lnTo>
                  <a:lnTo>
                    <a:pt x="880" y="7300"/>
                  </a:lnTo>
                  <a:lnTo>
                    <a:pt x="1064" y="7374"/>
                  </a:lnTo>
                  <a:lnTo>
                    <a:pt x="1027" y="7594"/>
                  </a:lnTo>
                  <a:lnTo>
                    <a:pt x="1027" y="7814"/>
                  </a:lnTo>
                  <a:lnTo>
                    <a:pt x="1064" y="8034"/>
                  </a:lnTo>
                  <a:lnTo>
                    <a:pt x="1101" y="8217"/>
                  </a:lnTo>
                  <a:lnTo>
                    <a:pt x="1174" y="8437"/>
                  </a:lnTo>
                  <a:lnTo>
                    <a:pt x="1284" y="8621"/>
                  </a:lnTo>
                  <a:lnTo>
                    <a:pt x="1431" y="8804"/>
                  </a:lnTo>
                  <a:lnTo>
                    <a:pt x="1614" y="8988"/>
                  </a:lnTo>
                  <a:lnTo>
                    <a:pt x="1797" y="9098"/>
                  </a:lnTo>
                  <a:lnTo>
                    <a:pt x="1981" y="9208"/>
                  </a:lnTo>
                  <a:lnTo>
                    <a:pt x="2201" y="9281"/>
                  </a:lnTo>
                  <a:lnTo>
                    <a:pt x="2421" y="9318"/>
                  </a:lnTo>
                  <a:lnTo>
                    <a:pt x="2641" y="9354"/>
                  </a:lnTo>
                  <a:lnTo>
                    <a:pt x="2861" y="9318"/>
                  </a:lnTo>
                  <a:lnTo>
                    <a:pt x="3081" y="9281"/>
                  </a:lnTo>
                  <a:lnTo>
                    <a:pt x="3301" y="9208"/>
                  </a:lnTo>
                  <a:lnTo>
                    <a:pt x="3375" y="9354"/>
                  </a:lnTo>
                  <a:lnTo>
                    <a:pt x="3448" y="9501"/>
                  </a:lnTo>
                  <a:lnTo>
                    <a:pt x="3595" y="9648"/>
                  </a:lnTo>
                  <a:lnTo>
                    <a:pt x="3742" y="9758"/>
                  </a:lnTo>
                  <a:lnTo>
                    <a:pt x="3925" y="9868"/>
                  </a:lnTo>
                  <a:lnTo>
                    <a:pt x="4108" y="9905"/>
                  </a:lnTo>
                  <a:lnTo>
                    <a:pt x="4292" y="9941"/>
                  </a:lnTo>
                  <a:lnTo>
                    <a:pt x="4475" y="9941"/>
                  </a:lnTo>
                  <a:lnTo>
                    <a:pt x="4842" y="9905"/>
                  </a:lnTo>
                  <a:lnTo>
                    <a:pt x="5246" y="9795"/>
                  </a:lnTo>
                  <a:lnTo>
                    <a:pt x="5686" y="9648"/>
                  </a:lnTo>
                  <a:lnTo>
                    <a:pt x="6163" y="9574"/>
                  </a:lnTo>
                  <a:lnTo>
                    <a:pt x="6603" y="9574"/>
                  </a:lnTo>
                  <a:lnTo>
                    <a:pt x="7080" y="9611"/>
                  </a:lnTo>
                  <a:lnTo>
                    <a:pt x="7446" y="9648"/>
                  </a:lnTo>
                  <a:lnTo>
                    <a:pt x="7630" y="9648"/>
                  </a:lnTo>
                  <a:lnTo>
                    <a:pt x="7813" y="9611"/>
                  </a:lnTo>
                  <a:lnTo>
                    <a:pt x="7960" y="9721"/>
                  </a:lnTo>
                  <a:lnTo>
                    <a:pt x="8143" y="9795"/>
                  </a:lnTo>
                  <a:lnTo>
                    <a:pt x="8327" y="9831"/>
                  </a:lnTo>
                  <a:lnTo>
                    <a:pt x="8547" y="9868"/>
                  </a:lnTo>
                  <a:lnTo>
                    <a:pt x="9024" y="9905"/>
                  </a:lnTo>
                  <a:lnTo>
                    <a:pt x="9391" y="9868"/>
                  </a:lnTo>
                  <a:lnTo>
                    <a:pt x="9501" y="9868"/>
                  </a:lnTo>
                  <a:lnTo>
                    <a:pt x="9354" y="10161"/>
                  </a:lnTo>
                  <a:lnTo>
                    <a:pt x="9317" y="10308"/>
                  </a:lnTo>
                  <a:lnTo>
                    <a:pt x="9281" y="10492"/>
                  </a:lnTo>
                  <a:lnTo>
                    <a:pt x="9317" y="10638"/>
                  </a:lnTo>
                  <a:lnTo>
                    <a:pt x="9354" y="10785"/>
                  </a:lnTo>
                  <a:lnTo>
                    <a:pt x="9464" y="11078"/>
                  </a:lnTo>
                  <a:lnTo>
                    <a:pt x="9647" y="11335"/>
                  </a:lnTo>
                  <a:lnTo>
                    <a:pt x="9831" y="11519"/>
                  </a:lnTo>
                  <a:lnTo>
                    <a:pt x="9977" y="11629"/>
                  </a:lnTo>
                  <a:lnTo>
                    <a:pt x="10198" y="11739"/>
                  </a:lnTo>
                  <a:lnTo>
                    <a:pt x="10381" y="11812"/>
                  </a:lnTo>
                  <a:lnTo>
                    <a:pt x="10821" y="11922"/>
                  </a:lnTo>
                  <a:lnTo>
                    <a:pt x="11298" y="11959"/>
                  </a:lnTo>
                  <a:lnTo>
                    <a:pt x="11775" y="11922"/>
                  </a:lnTo>
                  <a:lnTo>
                    <a:pt x="12215" y="11885"/>
                  </a:lnTo>
                  <a:lnTo>
                    <a:pt x="13095" y="11775"/>
                  </a:lnTo>
                  <a:lnTo>
                    <a:pt x="13939" y="11665"/>
                  </a:lnTo>
                  <a:lnTo>
                    <a:pt x="14343" y="11555"/>
                  </a:lnTo>
                  <a:lnTo>
                    <a:pt x="14746" y="11409"/>
                  </a:lnTo>
                  <a:lnTo>
                    <a:pt x="15076" y="11262"/>
                  </a:lnTo>
                  <a:lnTo>
                    <a:pt x="15370" y="11042"/>
                  </a:lnTo>
                  <a:lnTo>
                    <a:pt x="15626" y="10785"/>
                  </a:lnTo>
                  <a:lnTo>
                    <a:pt x="15847" y="10528"/>
                  </a:lnTo>
                  <a:lnTo>
                    <a:pt x="16030" y="10235"/>
                  </a:lnTo>
                  <a:lnTo>
                    <a:pt x="16213" y="9941"/>
                  </a:lnTo>
                  <a:lnTo>
                    <a:pt x="16360" y="9648"/>
                  </a:lnTo>
                  <a:lnTo>
                    <a:pt x="16433" y="9318"/>
                  </a:lnTo>
                  <a:lnTo>
                    <a:pt x="16507" y="8988"/>
                  </a:lnTo>
                  <a:lnTo>
                    <a:pt x="16543" y="8657"/>
                  </a:lnTo>
                  <a:lnTo>
                    <a:pt x="16507" y="8327"/>
                  </a:lnTo>
                  <a:lnTo>
                    <a:pt x="16470" y="7997"/>
                  </a:lnTo>
                  <a:lnTo>
                    <a:pt x="16690" y="7447"/>
                  </a:lnTo>
                  <a:lnTo>
                    <a:pt x="16837" y="6933"/>
                  </a:lnTo>
                  <a:lnTo>
                    <a:pt x="16910" y="6347"/>
                  </a:lnTo>
                  <a:lnTo>
                    <a:pt x="16910" y="5796"/>
                  </a:lnTo>
                  <a:lnTo>
                    <a:pt x="16837" y="5429"/>
                  </a:lnTo>
                  <a:lnTo>
                    <a:pt x="16727" y="5063"/>
                  </a:lnTo>
                  <a:lnTo>
                    <a:pt x="16654" y="4916"/>
                  </a:lnTo>
                  <a:lnTo>
                    <a:pt x="16543" y="4769"/>
                  </a:lnTo>
                  <a:lnTo>
                    <a:pt x="16397" y="4659"/>
                  </a:lnTo>
                  <a:lnTo>
                    <a:pt x="16250" y="4586"/>
                  </a:lnTo>
                  <a:lnTo>
                    <a:pt x="16250" y="4146"/>
                  </a:lnTo>
                  <a:lnTo>
                    <a:pt x="16177" y="3742"/>
                  </a:lnTo>
                  <a:lnTo>
                    <a:pt x="16030" y="3375"/>
                  </a:lnTo>
                  <a:lnTo>
                    <a:pt x="15773" y="3009"/>
                  </a:lnTo>
                  <a:lnTo>
                    <a:pt x="15626" y="2825"/>
                  </a:lnTo>
                  <a:lnTo>
                    <a:pt x="15443" y="2642"/>
                  </a:lnTo>
                  <a:lnTo>
                    <a:pt x="15223" y="2495"/>
                  </a:lnTo>
                  <a:lnTo>
                    <a:pt x="15003" y="2385"/>
                  </a:lnTo>
                  <a:lnTo>
                    <a:pt x="14746" y="2238"/>
                  </a:lnTo>
                  <a:lnTo>
                    <a:pt x="14526" y="2055"/>
                  </a:lnTo>
                  <a:lnTo>
                    <a:pt x="14379" y="1835"/>
                  </a:lnTo>
                  <a:lnTo>
                    <a:pt x="14233" y="1578"/>
                  </a:lnTo>
                  <a:lnTo>
                    <a:pt x="14123" y="1358"/>
                  </a:lnTo>
                  <a:lnTo>
                    <a:pt x="13976" y="1138"/>
                  </a:lnTo>
                  <a:lnTo>
                    <a:pt x="13829" y="991"/>
                  </a:lnTo>
                  <a:lnTo>
                    <a:pt x="13682" y="808"/>
                  </a:lnTo>
                  <a:lnTo>
                    <a:pt x="13499" y="698"/>
                  </a:lnTo>
                  <a:lnTo>
                    <a:pt x="13279" y="588"/>
                  </a:lnTo>
                  <a:lnTo>
                    <a:pt x="13059" y="514"/>
                  </a:lnTo>
                  <a:lnTo>
                    <a:pt x="12802" y="441"/>
                  </a:lnTo>
                  <a:lnTo>
                    <a:pt x="12362" y="441"/>
                  </a:lnTo>
                  <a:lnTo>
                    <a:pt x="11885" y="477"/>
                  </a:lnTo>
                  <a:lnTo>
                    <a:pt x="11408" y="588"/>
                  </a:lnTo>
                  <a:lnTo>
                    <a:pt x="10968" y="698"/>
                  </a:lnTo>
                  <a:lnTo>
                    <a:pt x="10821" y="514"/>
                  </a:lnTo>
                  <a:lnTo>
                    <a:pt x="10601" y="331"/>
                  </a:lnTo>
                  <a:lnTo>
                    <a:pt x="10381" y="221"/>
                  </a:lnTo>
                  <a:lnTo>
                    <a:pt x="10124" y="147"/>
                  </a:lnTo>
                  <a:lnTo>
                    <a:pt x="9867" y="74"/>
                  </a:lnTo>
                  <a:lnTo>
                    <a:pt x="9574" y="37"/>
                  </a:lnTo>
                  <a:lnTo>
                    <a:pt x="9060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" name="Google Shape;392;p7"/>
            <p:cNvSpPr/>
            <p:nvPr/>
          </p:nvSpPr>
          <p:spPr>
            <a:xfrm>
              <a:off x="7121425" y="2437925"/>
              <a:ext cx="246700" cy="315500"/>
            </a:xfrm>
            <a:custGeom>
              <a:avLst/>
              <a:gdLst/>
              <a:ahLst/>
              <a:cxnLst/>
              <a:rect l="l" t="t" r="r" b="b"/>
              <a:pathLst>
                <a:path w="9868" h="12620" extrusionOk="0">
                  <a:moveTo>
                    <a:pt x="4182" y="661"/>
                  </a:moveTo>
                  <a:lnTo>
                    <a:pt x="4182" y="918"/>
                  </a:lnTo>
                  <a:lnTo>
                    <a:pt x="4182" y="1431"/>
                  </a:lnTo>
                  <a:lnTo>
                    <a:pt x="4145" y="2202"/>
                  </a:lnTo>
                  <a:lnTo>
                    <a:pt x="3925" y="2165"/>
                  </a:lnTo>
                  <a:lnTo>
                    <a:pt x="3962" y="2018"/>
                  </a:lnTo>
                  <a:lnTo>
                    <a:pt x="3962" y="1835"/>
                  </a:lnTo>
                  <a:lnTo>
                    <a:pt x="3889" y="1468"/>
                  </a:lnTo>
                  <a:lnTo>
                    <a:pt x="3852" y="1101"/>
                  </a:lnTo>
                  <a:lnTo>
                    <a:pt x="3889" y="918"/>
                  </a:lnTo>
                  <a:lnTo>
                    <a:pt x="3962" y="771"/>
                  </a:lnTo>
                  <a:lnTo>
                    <a:pt x="3999" y="698"/>
                  </a:lnTo>
                  <a:lnTo>
                    <a:pt x="4072" y="661"/>
                  </a:lnTo>
                  <a:close/>
                  <a:moveTo>
                    <a:pt x="1541" y="404"/>
                  </a:moveTo>
                  <a:lnTo>
                    <a:pt x="1578" y="441"/>
                  </a:lnTo>
                  <a:lnTo>
                    <a:pt x="1614" y="514"/>
                  </a:lnTo>
                  <a:lnTo>
                    <a:pt x="1614" y="1138"/>
                  </a:lnTo>
                  <a:lnTo>
                    <a:pt x="1688" y="2202"/>
                  </a:lnTo>
                  <a:lnTo>
                    <a:pt x="1284" y="2238"/>
                  </a:lnTo>
                  <a:lnTo>
                    <a:pt x="1211" y="2238"/>
                  </a:lnTo>
                  <a:lnTo>
                    <a:pt x="1211" y="1871"/>
                  </a:lnTo>
                  <a:lnTo>
                    <a:pt x="1174" y="1505"/>
                  </a:lnTo>
                  <a:lnTo>
                    <a:pt x="1211" y="1211"/>
                  </a:lnTo>
                  <a:lnTo>
                    <a:pt x="1248" y="954"/>
                  </a:lnTo>
                  <a:lnTo>
                    <a:pt x="1358" y="404"/>
                  </a:lnTo>
                  <a:close/>
                  <a:moveTo>
                    <a:pt x="3815" y="2678"/>
                  </a:moveTo>
                  <a:lnTo>
                    <a:pt x="4439" y="2715"/>
                  </a:lnTo>
                  <a:lnTo>
                    <a:pt x="5026" y="2789"/>
                  </a:lnTo>
                  <a:lnTo>
                    <a:pt x="5026" y="2825"/>
                  </a:lnTo>
                  <a:lnTo>
                    <a:pt x="5136" y="3485"/>
                  </a:lnTo>
                  <a:lnTo>
                    <a:pt x="3925" y="3559"/>
                  </a:lnTo>
                  <a:lnTo>
                    <a:pt x="2678" y="3632"/>
                  </a:lnTo>
                  <a:lnTo>
                    <a:pt x="1358" y="3669"/>
                  </a:lnTo>
                  <a:lnTo>
                    <a:pt x="917" y="3706"/>
                  </a:lnTo>
                  <a:lnTo>
                    <a:pt x="477" y="3742"/>
                  </a:lnTo>
                  <a:lnTo>
                    <a:pt x="441" y="3229"/>
                  </a:lnTo>
                  <a:lnTo>
                    <a:pt x="441" y="2972"/>
                  </a:lnTo>
                  <a:lnTo>
                    <a:pt x="404" y="2862"/>
                  </a:lnTo>
                  <a:lnTo>
                    <a:pt x="331" y="2752"/>
                  </a:lnTo>
                  <a:lnTo>
                    <a:pt x="587" y="2789"/>
                  </a:lnTo>
                  <a:lnTo>
                    <a:pt x="807" y="2789"/>
                  </a:lnTo>
                  <a:lnTo>
                    <a:pt x="1284" y="2752"/>
                  </a:lnTo>
                  <a:lnTo>
                    <a:pt x="1945" y="2678"/>
                  </a:lnTo>
                  <a:close/>
                  <a:moveTo>
                    <a:pt x="4916" y="3999"/>
                  </a:moveTo>
                  <a:lnTo>
                    <a:pt x="4989" y="4072"/>
                  </a:lnTo>
                  <a:lnTo>
                    <a:pt x="5136" y="4109"/>
                  </a:lnTo>
                  <a:lnTo>
                    <a:pt x="5209" y="4072"/>
                  </a:lnTo>
                  <a:lnTo>
                    <a:pt x="5246" y="4623"/>
                  </a:lnTo>
                  <a:lnTo>
                    <a:pt x="5209" y="5173"/>
                  </a:lnTo>
                  <a:lnTo>
                    <a:pt x="5173" y="5430"/>
                  </a:lnTo>
                  <a:lnTo>
                    <a:pt x="5099" y="5723"/>
                  </a:lnTo>
                  <a:lnTo>
                    <a:pt x="4989" y="5980"/>
                  </a:lnTo>
                  <a:lnTo>
                    <a:pt x="4806" y="6200"/>
                  </a:lnTo>
                  <a:lnTo>
                    <a:pt x="4659" y="6310"/>
                  </a:lnTo>
                  <a:lnTo>
                    <a:pt x="4476" y="6420"/>
                  </a:lnTo>
                  <a:lnTo>
                    <a:pt x="4292" y="6457"/>
                  </a:lnTo>
                  <a:lnTo>
                    <a:pt x="4072" y="6493"/>
                  </a:lnTo>
                  <a:lnTo>
                    <a:pt x="3632" y="6530"/>
                  </a:lnTo>
                  <a:lnTo>
                    <a:pt x="3265" y="6567"/>
                  </a:lnTo>
                  <a:lnTo>
                    <a:pt x="2605" y="6567"/>
                  </a:lnTo>
                  <a:lnTo>
                    <a:pt x="2642" y="6493"/>
                  </a:lnTo>
                  <a:lnTo>
                    <a:pt x="2678" y="6383"/>
                  </a:lnTo>
                  <a:lnTo>
                    <a:pt x="2788" y="6310"/>
                  </a:lnTo>
                  <a:lnTo>
                    <a:pt x="2825" y="6273"/>
                  </a:lnTo>
                  <a:lnTo>
                    <a:pt x="2825" y="6237"/>
                  </a:lnTo>
                  <a:lnTo>
                    <a:pt x="2788" y="6200"/>
                  </a:lnTo>
                  <a:lnTo>
                    <a:pt x="2715" y="6200"/>
                  </a:lnTo>
                  <a:lnTo>
                    <a:pt x="2605" y="6237"/>
                  </a:lnTo>
                  <a:lnTo>
                    <a:pt x="2458" y="6310"/>
                  </a:lnTo>
                  <a:lnTo>
                    <a:pt x="2348" y="6420"/>
                  </a:lnTo>
                  <a:lnTo>
                    <a:pt x="2311" y="6567"/>
                  </a:lnTo>
                  <a:lnTo>
                    <a:pt x="1724" y="6493"/>
                  </a:lnTo>
                  <a:lnTo>
                    <a:pt x="1541" y="6457"/>
                  </a:lnTo>
                  <a:lnTo>
                    <a:pt x="1688" y="6420"/>
                  </a:lnTo>
                  <a:lnTo>
                    <a:pt x="2055" y="6383"/>
                  </a:lnTo>
                  <a:lnTo>
                    <a:pt x="2201" y="6310"/>
                  </a:lnTo>
                  <a:lnTo>
                    <a:pt x="2275" y="6237"/>
                  </a:lnTo>
                  <a:lnTo>
                    <a:pt x="2311" y="6163"/>
                  </a:lnTo>
                  <a:lnTo>
                    <a:pt x="2311" y="6090"/>
                  </a:lnTo>
                  <a:lnTo>
                    <a:pt x="2275" y="6016"/>
                  </a:lnTo>
                  <a:lnTo>
                    <a:pt x="2238" y="5980"/>
                  </a:lnTo>
                  <a:lnTo>
                    <a:pt x="2201" y="5943"/>
                  </a:lnTo>
                  <a:lnTo>
                    <a:pt x="2055" y="5943"/>
                  </a:lnTo>
                  <a:lnTo>
                    <a:pt x="1981" y="6016"/>
                  </a:lnTo>
                  <a:lnTo>
                    <a:pt x="1798" y="6053"/>
                  </a:lnTo>
                  <a:lnTo>
                    <a:pt x="1394" y="6127"/>
                  </a:lnTo>
                  <a:lnTo>
                    <a:pt x="1138" y="6200"/>
                  </a:lnTo>
                  <a:lnTo>
                    <a:pt x="917" y="6273"/>
                  </a:lnTo>
                  <a:lnTo>
                    <a:pt x="807" y="6200"/>
                  </a:lnTo>
                  <a:lnTo>
                    <a:pt x="697" y="6127"/>
                  </a:lnTo>
                  <a:lnTo>
                    <a:pt x="661" y="5980"/>
                  </a:lnTo>
                  <a:lnTo>
                    <a:pt x="624" y="5870"/>
                  </a:lnTo>
                  <a:lnTo>
                    <a:pt x="624" y="5870"/>
                  </a:lnTo>
                  <a:lnTo>
                    <a:pt x="844" y="5906"/>
                  </a:lnTo>
                  <a:lnTo>
                    <a:pt x="1504" y="5906"/>
                  </a:lnTo>
                  <a:lnTo>
                    <a:pt x="1724" y="5870"/>
                  </a:lnTo>
                  <a:lnTo>
                    <a:pt x="1945" y="5833"/>
                  </a:lnTo>
                  <a:lnTo>
                    <a:pt x="1981" y="5796"/>
                  </a:lnTo>
                  <a:lnTo>
                    <a:pt x="2018" y="5760"/>
                  </a:lnTo>
                  <a:lnTo>
                    <a:pt x="2055" y="5650"/>
                  </a:lnTo>
                  <a:lnTo>
                    <a:pt x="1981" y="5540"/>
                  </a:lnTo>
                  <a:lnTo>
                    <a:pt x="1945" y="5503"/>
                  </a:lnTo>
                  <a:lnTo>
                    <a:pt x="1504" y="5503"/>
                  </a:lnTo>
                  <a:lnTo>
                    <a:pt x="1101" y="5540"/>
                  </a:lnTo>
                  <a:lnTo>
                    <a:pt x="844" y="5576"/>
                  </a:lnTo>
                  <a:lnTo>
                    <a:pt x="587" y="5576"/>
                  </a:lnTo>
                  <a:lnTo>
                    <a:pt x="587" y="5356"/>
                  </a:lnTo>
                  <a:lnTo>
                    <a:pt x="734" y="5430"/>
                  </a:lnTo>
                  <a:lnTo>
                    <a:pt x="881" y="5466"/>
                  </a:lnTo>
                  <a:lnTo>
                    <a:pt x="1211" y="5466"/>
                  </a:lnTo>
                  <a:lnTo>
                    <a:pt x="1541" y="5393"/>
                  </a:lnTo>
                  <a:lnTo>
                    <a:pt x="1835" y="5246"/>
                  </a:lnTo>
                  <a:lnTo>
                    <a:pt x="1871" y="5173"/>
                  </a:lnTo>
                  <a:lnTo>
                    <a:pt x="1908" y="5099"/>
                  </a:lnTo>
                  <a:lnTo>
                    <a:pt x="1908" y="5026"/>
                  </a:lnTo>
                  <a:lnTo>
                    <a:pt x="1871" y="4953"/>
                  </a:lnTo>
                  <a:lnTo>
                    <a:pt x="1835" y="4916"/>
                  </a:lnTo>
                  <a:lnTo>
                    <a:pt x="1761" y="4879"/>
                  </a:lnTo>
                  <a:lnTo>
                    <a:pt x="1724" y="4879"/>
                  </a:lnTo>
                  <a:lnTo>
                    <a:pt x="1614" y="4916"/>
                  </a:lnTo>
                  <a:lnTo>
                    <a:pt x="1358" y="5026"/>
                  </a:lnTo>
                  <a:lnTo>
                    <a:pt x="1101" y="5099"/>
                  </a:lnTo>
                  <a:lnTo>
                    <a:pt x="844" y="5099"/>
                  </a:lnTo>
                  <a:lnTo>
                    <a:pt x="551" y="5063"/>
                  </a:lnTo>
                  <a:lnTo>
                    <a:pt x="551" y="4916"/>
                  </a:lnTo>
                  <a:lnTo>
                    <a:pt x="844" y="4879"/>
                  </a:lnTo>
                  <a:lnTo>
                    <a:pt x="1138" y="4879"/>
                  </a:lnTo>
                  <a:lnTo>
                    <a:pt x="1724" y="4769"/>
                  </a:lnTo>
                  <a:lnTo>
                    <a:pt x="1908" y="4696"/>
                  </a:lnTo>
                  <a:lnTo>
                    <a:pt x="2091" y="4586"/>
                  </a:lnTo>
                  <a:lnTo>
                    <a:pt x="2128" y="4513"/>
                  </a:lnTo>
                  <a:lnTo>
                    <a:pt x="2165" y="4439"/>
                  </a:lnTo>
                  <a:lnTo>
                    <a:pt x="2128" y="4329"/>
                  </a:lnTo>
                  <a:lnTo>
                    <a:pt x="2055" y="4256"/>
                  </a:lnTo>
                  <a:lnTo>
                    <a:pt x="1945" y="4182"/>
                  </a:lnTo>
                  <a:lnTo>
                    <a:pt x="1871" y="4182"/>
                  </a:lnTo>
                  <a:lnTo>
                    <a:pt x="1835" y="4219"/>
                  </a:lnTo>
                  <a:lnTo>
                    <a:pt x="1761" y="4256"/>
                  </a:lnTo>
                  <a:lnTo>
                    <a:pt x="1724" y="4329"/>
                  </a:lnTo>
                  <a:lnTo>
                    <a:pt x="1468" y="4403"/>
                  </a:lnTo>
                  <a:lnTo>
                    <a:pt x="991" y="4476"/>
                  </a:lnTo>
                  <a:lnTo>
                    <a:pt x="551" y="4586"/>
                  </a:lnTo>
                  <a:lnTo>
                    <a:pt x="514" y="4146"/>
                  </a:lnTo>
                  <a:lnTo>
                    <a:pt x="1358" y="4146"/>
                  </a:lnTo>
                  <a:lnTo>
                    <a:pt x="2678" y="4109"/>
                  </a:lnTo>
                  <a:lnTo>
                    <a:pt x="3815" y="4072"/>
                  </a:lnTo>
                  <a:lnTo>
                    <a:pt x="4916" y="3999"/>
                  </a:lnTo>
                  <a:close/>
                  <a:moveTo>
                    <a:pt x="1211" y="1"/>
                  </a:moveTo>
                  <a:lnTo>
                    <a:pt x="1101" y="37"/>
                  </a:lnTo>
                  <a:lnTo>
                    <a:pt x="1028" y="147"/>
                  </a:lnTo>
                  <a:lnTo>
                    <a:pt x="881" y="771"/>
                  </a:lnTo>
                  <a:lnTo>
                    <a:pt x="807" y="1395"/>
                  </a:lnTo>
                  <a:lnTo>
                    <a:pt x="807" y="1835"/>
                  </a:lnTo>
                  <a:lnTo>
                    <a:pt x="807" y="2092"/>
                  </a:lnTo>
                  <a:lnTo>
                    <a:pt x="881" y="2312"/>
                  </a:lnTo>
                  <a:lnTo>
                    <a:pt x="551" y="2385"/>
                  </a:lnTo>
                  <a:lnTo>
                    <a:pt x="367" y="2458"/>
                  </a:lnTo>
                  <a:lnTo>
                    <a:pt x="221" y="2568"/>
                  </a:lnTo>
                  <a:lnTo>
                    <a:pt x="184" y="2605"/>
                  </a:lnTo>
                  <a:lnTo>
                    <a:pt x="147" y="2678"/>
                  </a:lnTo>
                  <a:lnTo>
                    <a:pt x="37" y="2825"/>
                  </a:lnTo>
                  <a:lnTo>
                    <a:pt x="37" y="3009"/>
                  </a:lnTo>
                  <a:lnTo>
                    <a:pt x="37" y="3375"/>
                  </a:lnTo>
                  <a:lnTo>
                    <a:pt x="37" y="3852"/>
                  </a:lnTo>
                  <a:lnTo>
                    <a:pt x="37" y="3889"/>
                  </a:lnTo>
                  <a:lnTo>
                    <a:pt x="0" y="3962"/>
                  </a:lnTo>
                  <a:lnTo>
                    <a:pt x="37" y="4072"/>
                  </a:lnTo>
                  <a:lnTo>
                    <a:pt x="74" y="4439"/>
                  </a:lnTo>
                  <a:lnTo>
                    <a:pt x="110" y="5540"/>
                  </a:lnTo>
                  <a:lnTo>
                    <a:pt x="110" y="5943"/>
                  </a:lnTo>
                  <a:lnTo>
                    <a:pt x="184" y="6127"/>
                  </a:lnTo>
                  <a:lnTo>
                    <a:pt x="257" y="6310"/>
                  </a:lnTo>
                  <a:lnTo>
                    <a:pt x="367" y="6457"/>
                  </a:lnTo>
                  <a:lnTo>
                    <a:pt x="477" y="6567"/>
                  </a:lnTo>
                  <a:lnTo>
                    <a:pt x="624" y="6677"/>
                  </a:lnTo>
                  <a:lnTo>
                    <a:pt x="771" y="6750"/>
                  </a:lnTo>
                  <a:lnTo>
                    <a:pt x="1101" y="6860"/>
                  </a:lnTo>
                  <a:lnTo>
                    <a:pt x="1468" y="6934"/>
                  </a:lnTo>
                  <a:lnTo>
                    <a:pt x="2091" y="7007"/>
                  </a:lnTo>
                  <a:lnTo>
                    <a:pt x="2678" y="7044"/>
                  </a:lnTo>
                  <a:lnTo>
                    <a:pt x="2605" y="7264"/>
                  </a:lnTo>
                  <a:lnTo>
                    <a:pt x="2605" y="7484"/>
                  </a:lnTo>
                  <a:lnTo>
                    <a:pt x="2605" y="7887"/>
                  </a:lnTo>
                  <a:lnTo>
                    <a:pt x="2605" y="8548"/>
                  </a:lnTo>
                  <a:lnTo>
                    <a:pt x="2678" y="9208"/>
                  </a:lnTo>
                  <a:lnTo>
                    <a:pt x="2825" y="10455"/>
                  </a:lnTo>
                  <a:lnTo>
                    <a:pt x="3045" y="11665"/>
                  </a:lnTo>
                  <a:lnTo>
                    <a:pt x="3118" y="11922"/>
                  </a:lnTo>
                  <a:lnTo>
                    <a:pt x="3228" y="12106"/>
                  </a:lnTo>
                  <a:lnTo>
                    <a:pt x="3375" y="12252"/>
                  </a:lnTo>
                  <a:lnTo>
                    <a:pt x="3595" y="12399"/>
                  </a:lnTo>
                  <a:lnTo>
                    <a:pt x="3779" y="12472"/>
                  </a:lnTo>
                  <a:lnTo>
                    <a:pt x="3999" y="12546"/>
                  </a:lnTo>
                  <a:lnTo>
                    <a:pt x="4476" y="12619"/>
                  </a:lnTo>
                  <a:lnTo>
                    <a:pt x="4732" y="12582"/>
                  </a:lnTo>
                  <a:lnTo>
                    <a:pt x="4952" y="12509"/>
                  </a:lnTo>
                  <a:lnTo>
                    <a:pt x="5136" y="12399"/>
                  </a:lnTo>
                  <a:lnTo>
                    <a:pt x="5283" y="12216"/>
                  </a:lnTo>
                  <a:lnTo>
                    <a:pt x="5429" y="12032"/>
                  </a:lnTo>
                  <a:lnTo>
                    <a:pt x="5503" y="11812"/>
                  </a:lnTo>
                  <a:lnTo>
                    <a:pt x="5576" y="11592"/>
                  </a:lnTo>
                  <a:lnTo>
                    <a:pt x="5613" y="11372"/>
                  </a:lnTo>
                  <a:lnTo>
                    <a:pt x="5613" y="11079"/>
                  </a:lnTo>
                  <a:lnTo>
                    <a:pt x="5613" y="10785"/>
                  </a:lnTo>
                  <a:lnTo>
                    <a:pt x="5539" y="10162"/>
                  </a:lnTo>
                  <a:lnTo>
                    <a:pt x="5539" y="9538"/>
                  </a:lnTo>
                  <a:lnTo>
                    <a:pt x="5649" y="8951"/>
                  </a:lnTo>
                  <a:lnTo>
                    <a:pt x="5723" y="8658"/>
                  </a:lnTo>
                  <a:lnTo>
                    <a:pt x="5833" y="8364"/>
                  </a:lnTo>
                  <a:lnTo>
                    <a:pt x="5980" y="8071"/>
                  </a:lnTo>
                  <a:lnTo>
                    <a:pt x="6090" y="7961"/>
                  </a:lnTo>
                  <a:lnTo>
                    <a:pt x="6200" y="7851"/>
                  </a:lnTo>
                  <a:lnTo>
                    <a:pt x="6273" y="7814"/>
                  </a:lnTo>
                  <a:lnTo>
                    <a:pt x="6310" y="7814"/>
                  </a:lnTo>
                  <a:lnTo>
                    <a:pt x="6456" y="7887"/>
                  </a:lnTo>
                  <a:lnTo>
                    <a:pt x="6530" y="7997"/>
                  </a:lnTo>
                  <a:lnTo>
                    <a:pt x="6603" y="8144"/>
                  </a:lnTo>
                  <a:lnTo>
                    <a:pt x="6640" y="8291"/>
                  </a:lnTo>
                  <a:lnTo>
                    <a:pt x="6603" y="8474"/>
                  </a:lnTo>
                  <a:lnTo>
                    <a:pt x="6566" y="8804"/>
                  </a:lnTo>
                  <a:lnTo>
                    <a:pt x="6530" y="9208"/>
                  </a:lnTo>
                  <a:lnTo>
                    <a:pt x="6566" y="9428"/>
                  </a:lnTo>
                  <a:lnTo>
                    <a:pt x="6603" y="9648"/>
                  </a:lnTo>
                  <a:lnTo>
                    <a:pt x="6676" y="9868"/>
                  </a:lnTo>
                  <a:lnTo>
                    <a:pt x="6787" y="10051"/>
                  </a:lnTo>
                  <a:lnTo>
                    <a:pt x="6970" y="10162"/>
                  </a:lnTo>
                  <a:lnTo>
                    <a:pt x="7153" y="10272"/>
                  </a:lnTo>
                  <a:lnTo>
                    <a:pt x="7447" y="10345"/>
                  </a:lnTo>
                  <a:lnTo>
                    <a:pt x="7777" y="10382"/>
                  </a:lnTo>
                  <a:lnTo>
                    <a:pt x="8437" y="10382"/>
                  </a:lnTo>
                  <a:lnTo>
                    <a:pt x="9061" y="10308"/>
                  </a:lnTo>
                  <a:lnTo>
                    <a:pt x="9684" y="10162"/>
                  </a:lnTo>
                  <a:lnTo>
                    <a:pt x="9758" y="10125"/>
                  </a:lnTo>
                  <a:lnTo>
                    <a:pt x="9831" y="10051"/>
                  </a:lnTo>
                  <a:lnTo>
                    <a:pt x="9868" y="9941"/>
                  </a:lnTo>
                  <a:lnTo>
                    <a:pt x="9831" y="9868"/>
                  </a:lnTo>
                  <a:lnTo>
                    <a:pt x="9794" y="9758"/>
                  </a:lnTo>
                  <a:lnTo>
                    <a:pt x="9721" y="9685"/>
                  </a:lnTo>
                  <a:lnTo>
                    <a:pt x="9648" y="9648"/>
                  </a:lnTo>
                  <a:lnTo>
                    <a:pt x="9538" y="9648"/>
                  </a:lnTo>
                  <a:lnTo>
                    <a:pt x="8951" y="9758"/>
                  </a:lnTo>
                  <a:lnTo>
                    <a:pt x="8327" y="9831"/>
                  </a:lnTo>
                  <a:lnTo>
                    <a:pt x="7740" y="9831"/>
                  </a:lnTo>
                  <a:lnTo>
                    <a:pt x="7447" y="9795"/>
                  </a:lnTo>
                  <a:lnTo>
                    <a:pt x="7300" y="9721"/>
                  </a:lnTo>
                  <a:lnTo>
                    <a:pt x="7190" y="9648"/>
                  </a:lnTo>
                  <a:lnTo>
                    <a:pt x="7117" y="9575"/>
                  </a:lnTo>
                  <a:lnTo>
                    <a:pt x="7080" y="9465"/>
                  </a:lnTo>
                  <a:lnTo>
                    <a:pt x="7080" y="9208"/>
                  </a:lnTo>
                  <a:lnTo>
                    <a:pt x="7080" y="8914"/>
                  </a:lnTo>
                  <a:lnTo>
                    <a:pt x="7117" y="8694"/>
                  </a:lnTo>
                  <a:lnTo>
                    <a:pt x="7153" y="8474"/>
                  </a:lnTo>
                  <a:lnTo>
                    <a:pt x="7153" y="8254"/>
                  </a:lnTo>
                  <a:lnTo>
                    <a:pt x="7117" y="8034"/>
                  </a:lnTo>
                  <a:lnTo>
                    <a:pt x="7043" y="7851"/>
                  </a:lnTo>
                  <a:lnTo>
                    <a:pt x="6970" y="7667"/>
                  </a:lnTo>
                  <a:lnTo>
                    <a:pt x="6823" y="7520"/>
                  </a:lnTo>
                  <a:lnTo>
                    <a:pt x="6676" y="7410"/>
                  </a:lnTo>
                  <a:lnTo>
                    <a:pt x="6530" y="7337"/>
                  </a:lnTo>
                  <a:lnTo>
                    <a:pt x="6383" y="7300"/>
                  </a:lnTo>
                  <a:lnTo>
                    <a:pt x="6200" y="7300"/>
                  </a:lnTo>
                  <a:lnTo>
                    <a:pt x="6016" y="7337"/>
                  </a:lnTo>
                  <a:lnTo>
                    <a:pt x="5833" y="7447"/>
                  </a:lnTo>
                  <a:lnTo>
                    <a:pt x="5649" y="7594"/>
                  </a:lnTo>
                  <a:lnTo>
                    <a:pt x="5503" y="7814"/>
                  </a:lnTo>
                  <a:lnTo>
                    <a:pt x="5393" y="8034"/>
                  </a:lnTo>
                  <a:lnTo>
                    <a:pt x="5283" y="8291"/>
                  </a:lnTo>
                  <a:lnTo>
                    <a:pt x="5136" y="8768"/>
                  </a:lnTo>
                  <a:lnTo>
                    <a:pt x="5026" y="9281"/>
                  </a:lnTo>
                  <a:lnTo>
                    <a:pt x="4989" y="9795"/>
                  </a:lnTo>
                  <a:lnTo>
                    <a:pt x="5026" y="10308"/>
                  </a:lnTo>
                  <a:lnTo>
                    <a:pt x="5062" y="10858"/>
                  </a:lnTo>
                  <a:lnTo>
                    <a:pt x="5062" y="11372"/>
                  </a:lnTo>
                  <a:lnTo>
                    <a:pt x="5062" y="11519"/>
                  </a:lnTo>
                  <a:lnTo>
                    <a:pt x="5026" y="11665"/>
                  </a:lnTo>
                  <a:lnTo>
                    <a:pt x="4952" y="11775"/>
                  </a:lnTo>
                  <a:lnTo>
                    <a:pt x="4879" y="11886"/>
                  </a:lnTo>
                  <a:lnTo>
                    <a:pt x="4769" y="11959"/>
                  </a:lnTo>
                  <a:lnTo>
                    <a:pt x="4659" y="12032"/>
                  </a:lnTo>
                  <a:lnTo>
                    <a:pt x="4512" y="12069"/>
                  </a:lnTo>
                  <a:lnTo>
                    <a:pt x="4366" y="12069"/>
                  </a:lnTo>
                  <a:lnTo>
                    <a:pt x="4109" y="11996"/>
                  </a:lnTo>
                  <a:lnTo>
                    <a:pt x="3815" y="11922"/>
                  </a:lnTo>
                  <a:lnTo>
                    <a:pt x="3705" y="11849"/>
                  </a:lnTo>
                  <a:lnTo>
                    <a:pt x="3595" y="11739"/>
                  </a:lnTo>
                  <a:lnTo>
                    <a:pt x="3559" y="11592"/>
                  </a:lnTo>
                  <a:lnTo>
                    <a:pt x="3522" y="11445"/>
                  </a:lnTo>
                  <a:lnTo>
                    <a:pt x="3302" y="10272"/>
                  </a:lnTo>
                  <a:lnTo>
                    <a:pt x="3155" y="9061"/>
                  </a:lnTo>
                  <a:lnTo>
                    <a:pt x="3045" y="7887"/>
                  </a:lnTo>
                  <a:lnTo>
                    <a:pt x="3045" y="7484"/>
                  </a:lnTo>
                  <a:lnTo>
                    <a:pt x="3008" y="7264"/>
                  </a:lnTo>
                  <a:lnTo>
                    <a:pt x="2935" y="7044"/>
                  </a:lnTo>
                  <a:lnTo>
                    <a:pt x="3375" y="7044"/>
                  </a:lnTo>
                  <a:lnTo>
                    <a:pt x="3779" y="7007"/>
                  </a:lnTo>
                  <a:lnTo>
                    <a:pt x="4219" y="6970"/>
                  </a:lnTo>
                  <a:lnTo>
                    <a:pt x="4622" y="6860"/>
                  </a:lnTo>
                  <a:lnTo>
                    <a:pt x="4806" y="6787"/>
                  </a:lnTo>
                  <a:lnTo>
                    <a:pt x="4952" y="6677"/>
                  </a:lnTo>
                  <a:lnTo>
                    <a:pt x="5099" y="6603"/>
                  </a:lnTo>
                  <a:lnTo>
                    <a:pt x="5209" y="6493"/>
                  </a:lnTo>
                  <a:lnTo>
                    <a:pt x="5429" y="6200"/>
                  </a:lnTo>
                  <a:lnTo>
                    <a:pt x="5539" y="5906"/>
                  </a:lnTo>
                  <a:lnTo>
                    <a:pt x="5649" y="5576"/>
                  </a:lnTo>
                  <a:lnTo>
                    <a:pt x="5723" y="5210"/>
                  </a:lnTo>
                  <a:lnTo>
                    <a:pt x="5723" y="4806"/>
                  </a:lnTo>
                  <a:lnTo>
                    <a:pt x="5686" y="4036"/>
                  </a:lnTo>
                  <a:lnTo>
                    <a:pt x="5649" y="3559"/>
                  </a:lnTo>
                  <a:lnTo>
                    <a:pt x="5576" y="3082"/>
                  </a:lnTo>
                  <a:lnTo>
                    <a:pt x="5539" y="2789"/>
                  </a:lnTo>
                  <a:lnTo>
                    <a:pt x="5503" y="2678"/>
                  </a:lnTo>
                  <a:lnTo>
                    <a:pt x="5466" y="2568"/>
                  </a:lnTo>
                  <a:lnTo>
                    <a:pt x="5429" y="2422"/>
                  </a:lnTo>
                  <a:lnTo>
                    <a:pt x="5356" y="2348"/>
                  </a:lnTo>
                  <a:lnTo>
                    <a:pt x="5173" y="2238"/>
                  </a:lnTo>
                  <a:lnTo>
                    <a:pt x="5026" y="2202"/>
                  </a:lnTo>
                  <a:lnTo>
                    <a:pt x="4916" y="2202"/>
                  </a:lnTo>
                  <a:lnTo>
                    <a:pt x="4879" y="2238"/>
                  </a:lnTo>
                  <a:lnTo>
                    <a:pt x="4586" y="2238"/>
                  </a:lnTo>
                  <a:lnTo>
                    <a:pt x="4622" y="808"/>
                  </a:lnTo>
                  <a:lnTo>
                    <a:pt x="4586" y="551"/>
                  </a:lnTo>
                  <a:lnTo>
                    <a:pt x="4549" y="441"/>
                  </a:lnTo>
                  <a:lnTo>
                    <a:pt x="4512" y="331"/>
                  </a:lnTo>
                  <a:lnTo>
                    <a:pt x="4439" y="258"/>
                  </a:lnTo>
                  <a:lnTo>
                    <a:pt x="4329" y="221"/>
                  </a:lnTo>
                  <a:lnTo>
                    <a:pt x="4219" y="184"/>
                  </a:lnTo>
                  <a:lnTo>
                    <a:pt x="4072" y="221"/>
                  </a:lnTo>
                  <a:lnTo>
                    <a:pt x="3815" y="331"/>
                  </a:lnTo>
                  <a:lnTo>
                    <a:pt x="3705" y="404"/>
                  </a:lnTo>
                  <a:lnTo>
                    <a:pt x="3632" y="514"/>
                  </a:lnTo>
                  <a:lnTo>
                    <a:pt x="3522" y="734"/>
                  </a:lnTo>
                  <a:lnTo>
                    <a:pt x="3449" y="991"/>
                  </a:lnTo>
                  <a:lnTo>
                    <a:pt x="3485" y="1321"/>
                  </a:lnTo>
                  <a:lnTo>
                    <a:pt x="3522" y="1651"/>
                  </a:lnTo>
                  <a:lnTo>
                    <a:pt x="3559" y="1908"/>
                  </a:lnTo>
                  <a:lnTo>
                    <a:pt x="3669" y="2165"/>
                  </a:lnTo>
                  <a:lnTo>
                    <a:pt x="2091" y="2165"/>
                  </a:lnTo>
                  <a:lnTo>
                    <a:pt x="2055" y="1358"/>
                  </a:lnTo>
                  <a:lnTo>
                    <a:pt x="2018" y="514"/>
                  </a:lnTo>
                  <a:lnTo>
                    <a:pt x="2018" y="368"/>
                  </a:lnTo>
                  <a:lnTo>
                    <a:pt x="1945" y="221"/>
                  </a:lnTo>
                  <a:lnTo>
                    <a:pt x="1871" y="147"/>
                  </a:lnTo>
                  <a:lnTo>
                    <a:pt x="1761" y="74"/>
                  </a:lnTo>
                  <a:lnTo>
                    <a:pt x="1651" y="37"/>
                  </a:lnTo>
                  <a:lnTo>
                    <a:pt x="1504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" name="Google Shape;393;p7"/>
            <p:cNvSpPr/>
            <p:nvPr/>
          </p:nvSpPr>
          <p:spPr>
            <a:xfrm>
              <a:off x="6062250" y="3853825"/>
              <a:ext cx="332900" cy="376025"/>
            </a:xfrm>
            <a:custGeom>
              <a:avLst/>
              <a:gdLst/>
              <a:ahLst/>
              <a:cxnLst/>
              <a:rect l="l" t="t" r="r" b="b"/>
              <a:pathLst>
                <a:path w="13316" h="15041" extrusionOk="0">
                  <a:moveTo>
                    <a:pt x="5466" y="1"/>
                  </a:moveTo>
                  <a:lnTo>
                    <a:pt x="5466" y="38"/>
                  </a:lnTo>
                  <a:lnTo>
                    <a:pt x="5576" y="1248"/>
                  </a:lnTo>
                  <a:lnTo>
                    <a:pt x="5612" y="1321"/>
                  </a:lnTo>
                  <a:lnTo>
                    <a:pt x="5649" y="1395"/>
                  </a:lnTo>
                  <a:lnTo>
                    <a:pt x="5759" y="1431"/>
                  </a:lnTo>
                  <a:lnTo>
                    <a:pt x="5833" y="1395"/>
                  </a:lnTo>
                  <a:lnTo>
                    <a:pt x="6713" y="881"/>
                  </a:lnTo>
                  <a:lnTo>
                    <a:pt x="6713" y="881"/>
                  </a:lnTo>
                  <a:lnTo>
                    <a:pt x="6640" y="1285"/>
                  </a:lnTo>
                  <a:lnTo>
                    <a:pt x="6603" y="1652"/>
                  </a:lnTo>
                  <a:lnTo>
                    <a:pt x="6603" y="2055"/>
                  </a:lnTo>
                  <a:lnTo>
                    <a:pt x="6640" y="2459"/>
                  </a:lnTo>
                  <a:lnTo>
                    <a:pt x="6676" y="2569"/>
                  </a:lnTo>
                  <a:lnTo>
                    <a:pt x="6750" y="2605"/>
                  </a:lnTo>
                  <a:lnTo>
                    <a:pt x="6823" y="2642"/>
                  </a:lnTo>
                  <a:lnTo>
                    <a:pt x="6896" y="2679"/>
                  </a:lnTo>
                  <a:lnTo>
                    <a:pt x="6970" y="2642"/>
                  </a:lnTo>
                  <a:lnTo>
                    <a:pt x="7043" y="2605"/>
                  </a:lnTo>
                  <a:lnTo>
                    <a:pt x="7080" y="2532"/>
                  </a:lnTo>
                  <a:lnTo>
                    <a:pt x="7080" y="2459"/>
                  </a:lnTo>
                  <a:lnTo>
                    <a:pt x="7043" y="2275"/>
                  </a:lnTo>
                  <a:lnTo>
                    <a:pt x="7006" y="1835"/>
                  </a:lnTo>
                  <a:lnTo>
                    <a:pt x="7043" y="1395"/>
                  </a:lnTo>
                  <a:lnTo>
                    <a:pt x="7116" y="955"/>
                  </a:lnTo>
                  <a:lnTo>
                    <a:pt x="7226" y="514"/>
                  </a:lnTo>
                  <a:lnTo>
                    <a:pt x="7190" y="404"/>
                  </a:lnTo>
                  <a:lnTo>
                    <a:pt x="7153" y="294"/>
                  </a:lnTo>
                  <a:lnTo>
                    <a:pt x="7043" y="258"/>
                  </a:lnTo>
                  <a:lnTo>
                    <a:pt x="6933" y="294"/>
                  </a:lnTo>
                  <a:lnTo>
                    <a:pt x="5906" y="918"/>
                  </a:lnTo>
                  <a:lnTo>
                    <a:pt x="5869" y="698"/>
                  </a:lnTo>
                  <a:lnTo>
                    <a:pt x="5796" y="478"/>
                  </a:lnTo>
                  <a:lnTo>
                    <a:pt x="5686" y="221"/>
                  </a:lnTo>
                  <a:lnTo>
                    <a:pt x="5576" y="1"/>
                  </a:lnTo>
                  <a:close/>
                  <a:moveTo>
                    <a:pt x="8840" y="3816"/>
                  </a:moveTo>
                  <a:lnTo>
                    <a:pt x="8730" y="3852"/>
                  </a:lnTo>
                  <a:lnTo>
                    <a:pt x="8657" y="3926"/>
                  </a:lnTo>
                  <a:lnTo>
                    <a:pt x="8510" y="4146"/>
                  </a:lnTo>
                  <a:lnTo>
                    <a:pt x="8364" y="4293"/>
                  </a:lnTo>
                  <a:lnTo>
                    <a:pt x="8143" y="4476"/>
                  </a:lnTo>
                  <a:lnTo>
                    <a:pt x="7997" y="4659"/>
                  </a:lnTo>
                  <a:lnTo>
                    <a:pt x="7997" y="4733"/>
                  </a:lnTo>
                  <a:lnTo>
                    <a:pt x="7997" y="4769"/>
                  </a:lnTo>
                  <a:lnTo>
                    <a:pt x="8033" y="4806"/>
                  </a:lnTo>
                  <a:lnTo>
                    <a:pt x="8070" y="4843"/>
                  </a:lnTo>
                  <a:lnTo>
                    <a:pt x="8253" y="4843"/>
                  </a:lnTo>
                  <a:lnTo>
                    <a:pt x="8400" y="4806"/>
                  </a:lnTo>
                  <a:lnTo>
                    <a:pt x="8547" y="4733"/>
                  </a:lnTo>
                  <a:lnTo>
                    <a:pt x="8694" y="4659"/>
                  </a:lnTo>
                  <a:lnTo>
                    <a:pt x="8914" y="4403"/>
                  </a:lnTo>
                  <a:lnTo>
                    <a:pt x="9097" y="4146"/>
                  </a:lnTo>
                  <a:lnTo>
                    <a:pt x="9134" y="4073"/>
                  </a:lnTo>
                  <a:lnTo>
                    <a:pt x="9134" y="3963"/>
                  </a:lnTo>
                  <a:lnTo>
                    <a:pt x="9097" y="3889"/>
                  </a:lnTo>
                  <a:lnTo>
                    <a:pt x="9024" y="3852"/>
                  </a:lnTo>
                  <a:lnTo>
                    <a:pt x="8914" y="3816"/>
                  </a:lnTo>
                  <a:close/>
                  <a:moveTo>
                    <a:pt x="147" y="2972"/>
                  </a:moveTo>
                  <a:lnTo>
                    <a:pt x="73" y="3009"/>
                  </a:lnTo>
                  <a:lnTo>
                    <a:pt x="37" y="3082"/>
                  </a:lnTo>
                  <a:lnTo>
                    <a:pt x="0" y="3229"/>
                  </a:lnTo>
                  <a:lnTo>
                    <a:pt x="37" y="3559"/>
                  </a:lnTo>
                  <a:lnTo>
                    <a:pt x="110" y="4073"/>
                  </a:lnTo>
                  <a:lnTo>
                    <a:pt x="220" y="4549"/>
                  </a:lnTo>
                  <a:lnTo>
                    <a:pt x="257" y="4623"/>
                  </a:lnTo>
                  <a:lnTo>
                    <a:pt x="330" y="4696"/>
                  </a:lnTo>
                  <a:lnTo>
                    <a:pt x="514" y="4696"/>
                  </a:lnTo>
                  <a:lnTo>
                    <a:pt x="1174" y="4219"/>
                  </a:lnTo>
                  <a:lnTo>
                    <a:pt x="1247" y="4843"/>
                  </a:lnTo>
                  <a:lnTo>
                    <a:pt x="1284" y="4990"/>
                  </a:lnTo>
                  <a:lnTo>
                    <a:pt x="1321" y="5173"/>
                  </a:lnTo>
                  <a:lnTo>
                    <a:pt x="1394" y="5320"/>
                  </a:lnTo>
                  <a:lnTo>
                    <a:pt x="1431" y="5356"/>
                  </a:lnTo>
                  <a:lnTo>
                    <a:pt x="1541" y="5393"/>
                  </a:lnTo>
                  <a:lnTo>
                    <a:pt x="1614" y="5393"/>
                  </a:lnTo>
                  <a:lnTo>
                    <a:pt x="1687" y="5356"/>
                  </a:lnTo>
                  <a:lnTo>
                    <a:pt x="1724" y="5320"/>
                  </a:lnTo>
                  <a:lnTo>
                    <a:pt x="1761" y="5246"/>
                  </a:lnTo>
                  <a:lnTo>
                    <a:pt x="1761" y="5173"/>
                  </a:lnTo>
                  <a:lnTo>
                    <a:pt x="1724" y="5063"/>
                  </a:lnTo>
                  <a:lnTo>
                    <a:pt x="1724" y="5026"/>
                  </a:lnTo>
                  <a:lnTo>
                    <a:pt x="1687" y="4953"/>
                  </a:lnTo>
                  <a:lnTo>
                    <a:pt x="1651" y="4549"/>
                  </a:lnTo>
                  <a:lnTo>
                    <a:pt x="1614" y="4183"/>
                  </a:lnTo>
                  <a:lnTo>
                    <a:pt x="1577" y="3816"/>
                  </a:lnTo>
                  <a:lnTo>
                    <a:pt x="1577" y="3706"/>
                  </a:lnTo>
                  <a:lnTo>
                    <a:pt x="1467" y="3632"/>
                  </a:lnTo>
                  <a:lnTo>
                    <a:pt x="1357" y="3632"/>
                  </a:lnTo>
                  <a:lnTo>
                    <a:pt x="1247" y="3669"/>
                  </a:lnTo>
                  <a:lnTo>
                    <a:pt x="880" y="3889"/>
                  </a:lnTo>
                  <a:lnTo>
                    <a:pt x="550" y="4146"/>
                  </a:lnTo>
                  <a:lnTo>
                    <a:pt x="330" y="3302"/>
                  </a:lnTo>
                  <a:lnTo>
                    <a:pt x="294" y="3082"/>
                  </a:lnTo>
                  <a:lnTo>
                    <a:pt x="220" y="2972"/>
                  </a:lnTo>
                  <a:close/>
                  <a:moveTo>
                    <a:pt x="8400" y="2679"/>
                  </a:moveTo>
                  <a:lnTo>
                    <a:pt x="10124" y="5173"/>
                  </a:lnTo>
                  <a:lnTo>
                    <a:pt x="10161" y="5210"/>
                  </a:lnTo>
                  <a:lnTo>
                    <a:pt x="10124" y="5246"/>
                  </a:lnTo>
                  <a:lnTo>
                    <a:pt x="9684" y="5613"/>
                  </a:lnTo>
                  <a:lnTo>
                    <a:pt x="9207" y="6017"/>
                  </a:lnTo>
                  <a:lnTo>
                    <a:pt x="8804" y="6310"/>
                  </a:lnTo>
                  <a:lnTo>
                    <a:pt x="8584" y="6017"/>
                  </a:lnTo>
                  <a:lnTo>
                    <a:pt x="6970" y="3852"/>
                  </a:lnTo>
                  <a:lnTo>
                    <a:pt x="7703" y="3339"/>
                  </a:lnTo>
                  <a:lnTo>
                    <a:pt x="8033" y="3045"/>
                  </a:lnTo>
                  <a:lnTo>
                    <a:pt x="8364" y="2752"/>
                  </a:lnTo>
                  <a:lnTo>
                    <a:pt x="8400" y="2679"/>
                  </a:lnTo>
                  <a:close/>
                  <a:moveTo>
                    <a:pt x="2494" y="7227"/>
                  </a:moveTo>
                  <a:lnTo>
                    <a:pt x="2421" y="7301"/>
                  </a:lnTo>
                  <a:lnTo>
                    <a:pt x="2421" y="7411"/>
                  </a:lnTo>
                  <a:lnTo>
                    <a:pt x="2678" y="7887"/>
                  </a:lnTo>
                  <a:lnTo>
                    <a:pt x="2494" y="8034"/>
                  </a:lnTo>
                  <a:lnTo>
                    <a:pt x="2458" y="8108"/>
                  </a:lnTo>
                  <a:lnTo>
                    <a:pt x="2421" y="8218"/>
                  </a:lnTo>
                  <a:lnTo>
                    <a:pt x="2421" y="8291"/>
                  </a:lnTo>
                  <a:lnTo>
                    <a:pt x="2494" y="8328"/>
                  </a:lnTo>
                  <a:lnTo>
                    <a:pt x="2605" y="8364"/>
                  </a:lnTo>
                  <a:lnTo>
                    <a:pt x="2678" y="8328"/>
                  </a:lnTo>
                  <a:lnTo>
                    <a:pt x="2861" y="8254"/>
                  </a:lnTo>
                  <a:lnTo>
                    <a:pt x="2935" y="8364"/>
                  </a:lnTo>
                  <a:lnTo>
                    <a:pt x="3155" y="8694"/>
                  </a:lnTo>
                  <a:lnTo>
                    <a:pt x="3301" y="8841"/>
                  </a:lnTo>
                  <a:lnTo>
                    <a:pt x="3375" y="8878"/>
                  </a:lnTo>
                  <a:lnTo>
                    <a:pt x="3485" y="8915"/>
                  </a:lnTo>
                  <a:lnTo>
                    <a:pt x="3558" y="8878"/>
                  </a:lnTo>
                  <a:lnTo>
                    <a:pt x="3595" y="8804"/>
                  </a:lnTo>
                  <a:lnTo>
                    <a:pt x="3632" y="8731"/>
                  </a:lnTo>
                  <a:lnTo>
                    <a:pt x="3595" y="8621"/>
                  </a:lnTo>
                  <a:lnTo>
                    <a:pt x="3558" y="8438"/>
                  </a:lnTo>
                  <a:lnTo>
                    <a:pt x="3301" y="8108"/>
                  </a:lnTo>
                  <a:lnTo>
                    <a:pt x="3228" y="7997"/>
                  </a:lnTo>
                  <a:lnTo>
                    <a:pt x="3558" y="7704"/>
                  </a:lnTo>
                  <a:lnTo>
                    <a:pt x="3595" y="7594"/>
                  </a:lnTo>
                  <a:lnTo>
                    <a:pt x="3595" y="7484"/>
                  </a:lnTo>
                  <a:lnTo>
                    <a:pt x="3558" y="7411"/>
                  </a:lnTo>
                  <a:lnTo>
                    <a:pt x="3485" y="7374"/>
                  </a:lnTo>
                  <a:lnTo>
                    <a:pt x="3412" y="7337"/>
                  </a:lnTo>
                  <a:lnTo>
                    <a:pt x="3338" y="7337"/>
                  </a:lnTo>
                  <a:lnTo>
                    <a:pt x="3228" y="7411"/>
                  </a:lnTo>
                  <a:lnTo>
                    <a:pt x="2971" y="7631"/>
                  </a:lnTo>
                  <a:lnTo>
                    <a:pt x="2641" y="7264"/>
                  </a:lnTo>
                  <a:lnTo>
                    <a:pt x="2568" y="7227"/>
                  </a:lnTo>
                  <a:close/>
                  <a:moveTo>
                    <a:pt x="3191" y="6090"/>
                  </a:moveTo>
                  <a:lnTo>
                    <a:pt x="3595" y="6860"/>
                  </a:lnTo>
                  <a:lnTo>
                    <a:pt x="3998" y="7594"/>
                  </a:lnTo>
                  <a:lnTo>
                    <a:pt x="4439" y="8328"/>
                  </a:lnTo>
                  <a:lnTo>
                    <a:pt x="4915" y="9025"/>
                  </a:lnTo>
                  <a:lnTo>
                    <a:pt x="4769" y="9098"/>
                  </a:lnTo>
                  <a:lnTo>
                    <a:pt x="4622" y="9171"/>
                  </a:lnTo>
                  <a:lnTo>
                    <a:pt x="4365" y="9355"/>
                  </a:lnTo>
                  <a:lnTo>
                    <a:pt x="3778" y="9721"/>
                  </a:lnTo>
                  <a:lnTo>
                    <a:pt x="3522" y="9905"/>
                  </a:lnTo>
                  <a:lnTo>
                    <a:pt x="3412" y="10015"/>
                  </a:lnTo>
                  <a:lnTo>
                    <a:pt x="3265" y="10052"/>
                  </a:lnTo>
                  <a:lnTo>
                    <a:pt x="3228" y="10052"/>
                  </a:lnTo>
                  <a:lnTo>
                    <a:pt x="3191" y="10088"/>
                  </a:lnTo>
                  <a:lnTo>
                    <a:pt x="3191" y="10162"/>
                  </a:lnTo>
                  <a:lnTo>
                    <a:pt x="2421" y="9025"/>
                  </a:lnTo>
                  <a:lnTo>
                    <a:pt x="1761" y="7997"/>
                  </a:lnTo>
                  <a:lnTo>
                    <a:pt x="1064" y="7007"/>
                  </a:lnTo>
                  <a:lnTo>
                    <a:pt x="1394" y="6897"/>
                  </a:lnTo>
                  <a:lnTo>
                    <a:pt x="1724" y="6714"/>
                  </a:lnTo>
                  <a:lnTo>
                    <a:pt x="2348" y="6383"/>
                  </a:lnTo>
                  <a:lnTo>
                    <a:pt x="2494" y="6310"/>
                  </a:lnTo>
                  <a:lnTo>
                    <a:pt x="2641" y="6273"/>
                  </a:lnTo>
                  <a:lnTo>
                    <a:pt x="2935" y="6237"/>
                  </a:lnTo>
                  <a:lnTo>
                    <a:pt x="3081" y="6200"/>
                  </a:lnTo>
                  <a:lnTo>
                    <a:pt x="3191" y="6090"/>
                  </a:lnTo>
                  <a:close/>
                  <a:moveTo>
                    <a:pt x="12729" y="11005"/>
                  </a:moveTo>
                  <a:lnTo>
                    <a:pt x="12655" y="11225"/>
                  </a:lnTo>
                  <a:lnTo>
                    <a:pt x="12582" y="11115"/>
                  </a:lnTo>
                  <a:lnTo>
                    <a:pt x="12729" y="11005"/>
                  </a:lnTo>
                  <a:close/>
                  <a:moveTo>
                    <a:pt x="9647" y="12949"/>
                  </a:moveTo>
                  <a:lnTo>
                    <a:pt x="9721" y="13096"/>
                  </a:lnTo>
                  <a:lnTo>
                    <a:pt x="9831" y="13280"/>
                  </a:lnTo>
                  <a:lnTo>
                    <a:pt x="9941" y="13463"/>
                  </a:lnTo>
                  <a:lnTo>
                    <a:pt x="10088" y="13573"/>
                  </a:lnTo>
                  <a:lnTo>
                    <a:pt x="10051" y="13573"/>
                  </a:lnTo>
                  <a:lnTo>
                    <a:pt x="9647" y="13756"/>
                  </a:lnTo>
                  <a:lnTo>
                    <a:pt x="9647" y="13646"/>
                  </a:lnTo>
                  <a:lnTo>
                    <a:pt x="9574" y="13536"/>
                  </a:lnTo>
                  <a:lnTo>
                    <a:pt x="9427" y="13426"/>
                  </a:lnTo>
                  <a:lnTo>
                    <a:pt x="9354" y="13280"/>
                  </a:lnTo>
                  <a:lnTo>
                    <a:pt x="9281" y="13133"/>
                  </a:lnTo>
                  <a:lnTo>
                    <a:pt x="9244" y="12986"/>
                  </a:lnTo>
                  <a:lnTo>
                    <a:pt x="9647" y="12949"/>
                  </a:lnTo>
                  <a:close/>
                  <a:moveTo>
                    <a:pt x="6640" y="12839"/>
                  </a:moveTo>
                  <a:lnTo>
                    <a:pt x="6493" y="13426"/>
                  </a:lnTo>
                  <a:lnTo>
                    <a:pt x="6419" y="14013"/>
                  </a:lnTo>
                  <a:lnTo>
                    <a:pt x="6419" y="14160"/>
                  </a:lnTo>
                  <a:lnTo>
                    <a:pt x="6163" y="13940"/>
                  </a:lnTo>
                  <a:lnTo>
                    <a:pt x="6126" y="13940"/>
                  </a:lnTo>
                  <a:lnTo>
                    <a:pt x="6126" y="13903"/>
                  </a:lnTo>
                  <a:lnTo>
                    <a:pt x="6126" y="13646"/>
                  </a:lnTo>
                  <a:lnTo>
                    <a:pt x="6163" y="13353"/>
                  </a:lnTo>
                  <a:lnTo>
                    <a:pt x="6236" y="13096"/>
                  </a:lnTo>
                  <a:lnTo>
                    <a:pt x="6346" y="12876"/>
                  </a:lnTo>
                  <a:lnTo>
                    <a:pt x="6640" y="12839"/>
                  </a:lnTo>
                  <a:close/>
                  <a:moveTo>
                    <a:pt x="7336" y="13170"/>
                  </a:moveTo>
                  <a:lnTo>
                    <a:pt x="7263" y="13206"/>
                  </a:lnTo>
                  <a:lnTo>
                    <a:pt x="7226" y="13243"/>
                  </a:lnTo>
                  <a:lnTo>
                    <a:pt x="7080" y="13720"/>
                  </a:lnTo>
                  <a:lnTo>
                    <a:pt x="7006" y="13977"/>
                  </a:lnTo>
                  <a:lnTo>
                    <a:pt x="7006" y="14233"/>
                  </a:lnTo>
                  <a:lnTo>
                    <a:pt x="7006" y="14307"/>
                  </a:lnTo>
                  <a:lnTo>
                    <a:pt x="7043" y="14380"/>
                  </a:lnTo>
                  <a:lnTo>
                    <a:pt x="7116" y="14453"/>
                  </a:lnTo>
                  <a:lnTo>
                    <a:pt x="7190" y="14490"/>
                  </a:lnTo>
                  <a:lnTo>
                    <a:pt x="7263" y="14527"/>
                  </a:lnTo>
                  <a:lnTo>
                    <a:pt x="7336" y="14527"/>
                  </a:lnTo>
                  <a:lnTo>
                    <a:pt x="7410" y="14453"/>
                  </a:lnTo>
                  <a:lnTo>
                    <a:pt x="7483" y="14380"/>
                  </a:lnTo>
                  <a:lnTo>
                    <a:pt x="7483" y="14270"/>
                  </a:lnTo>
                  <a:lnTo>
                    <a:pt x="7446" y="14160"/>
                  </a:lnTo>
                  <a:lnTo>
                    <a:pt x="7373" y="14123"/>
                  </a:lnTo>
                  <a:lnTo>
                    <a:pt x="7373" y="13830"/>
                  </a:lnTo>
                  <a:lnTo>
                    <a:pt x="7410" y="13280"/>
                  </a:lnTo>
                  <a:lnTo>
                    <a:pt x="7373" y="13206"/>
                  </a:lnTo>
                  <a:lnTo>
                    <a:pt x="7336" y="13170"/>
                  </a:lnTo>
                  <a:close/>
                  <a:moveTo>
                    <a:pt x="10418" y="5613"/>
                  </a:moveTo>
                  <a:lnTo>
                    <a:pt x="11188" y="6714"/>
                  </a:lnTo>
                  <a:lnTo>
                    <a:pt x="11555" y="7264"/>
                  </a:lnTo>
                  <a:lnTo>
                    <a:pt x="11922" y="7814"/>
                  </a:lnTo>
                  <a:lnTo>
                    <a:pt x="12252" y="8474"/>
                  </a:lnTo>
                  <a:lnTo>
                    <a:pt x="12399" y="8841"/>
                  </a:lnTo>
                  <a:lnTo>
                    <a:pt x="12545" y="9208"/>
                  </a:lnTo>
                  <a:lnTo>
                    <a:pt x="12619" y="9575"/>
                  </a:lnTo>
                  <a:lnTo>
                    <a:pt x="12692" y="9942"/>
                  </a:lnTo>
                  <a:lnTo>
                    <a:pt x="12729" y="10308"/>
                  </a:lnTo>
                  <a:lnTo>
                    <a:pt x="12729" y="10675"/>
                  </a:lnTo>
                  <a:lnTo>
                    <a:pt x="12325" y="10932"/>
                  </a:lnTo>
                  <a:lnTo>
                    <a:pt x="12288" y="10969"/>
                  </a:lnTo>
                  <a:lnTo>
                    <a:pt x="12252" y="11042"/>
                  </a:lnTo>
                  <a:lnTo>
                    <a:pt x="12288" y="11079"/>
                  </a:lnTo>
                  <a:lnTo>
                    <a:pt x="12325" y="11152"/>
                  </a:lnTo>
                  <a:lnTo>
                    <a:pt x="12435" y="11372"/>
                  </a:lnTo>
                  <a:lnTo>
                    <a:pt x="12509" y="11446"/>
                  </a:lnTo>
                  <a:lnTo>
                    <a:pt x="12582" y="11519"/>
                  </a:lnTo>
                  <a:lnTo>
                    <a:pt x="12472" y="11776"/>
                  </a:lnTo>
                  <a:lnTo>
                    <a:pt x="12325" y="12032"/>
                  </a:lnTo>
                  <a:lnTo>
                    <a:pt x="11848" y="11666"/>
                  </a:lnTo>
                  <a:lnTo>
                    <a:pt x="11775" y="11629"/>
                  </a:lnTo>
                  <a:lnTo>
                    <a:pt x="11702" y="11666"/>
                  </a:lnTo>
                  <a:lnTo>
                    <a:pt x="11665" y="11739"/>
                  </a:lnTo>
                  <a:lnTo>
                    <a:pt x="11702" y="11812"/>
                  </a:lnTo>
                  <a:lnTo>
                    <a:pt x="12142" y="12326"/>
                  </a:lnTo>
                  <a:lnTo>
                    <a:pt x="11848" y="12619"/>
                  </a:lnTo>
                  <a:lnTo>
                    <a:pt x="11812" y="12546"/>
                  </a:lnTo>
                  <a:lnTo>
                    <a:pt x="11665" y="12399"/>
                  </a:lnTo>
                  <a:lnTo>
                    <a:pt x="11518" y="12253"/>
                  </a:lnTo>
                  <a:lnTo>
                    <a:pt x="11371" y="12069"/>
                  </a:lnTo>
                  <a:lnTo>
                    <a:pt x="11298" y="11886"/>
                  </a:lnTo>
                  <a:lnTo>
                    <a:pt x="11225" y="11849"/>
                  </a:lnTo>
                  <a:lnTo>
                    <a:pt x="11188" y="11812"/>
                  </a:lnTo>
                  <a:lnTo>
                    <a:pt x="11115" y="11849"/>
                  </a:lnTo>
                  <a:lnTo>
                    <a:pt x="11078" y="11922"/>
                  </a:lnTo>
                  <a:lnTo>
                    <a:pt x="11078" y="12106"/>
                  </a:lnTo>
                  <a:lnTo>
                    <a:pt x="11115" y="12253"/>
                  </a:lnTo>
                  <a:lnTo>
                    <a:pt x="11188" y="12436"/>
                  </a:lnTo>
                  <a:lnTo>
                    <a:pt x="11261" y="12583"/>
                  </a:lnTo>
                  <a:lnTo>
                    <a:pt x="11371" y="12729"/>
                  </a:lnTo>
                  <a:lnTo>
                    <a:pt x="11518" y="12876"/>
                  </a:lnTo>
                  <a:lnTo>
                    <a:pt x="11115" y="13096"/>
                  </a:lnTo>
                  <a:lnTo>
                    <a:pt x="11151" y="12986"/>
                  </a:lnTo>
                  <a:lnTo>
                    <a:pt x="11151" y="12839"/>
                  </a:lnTo>
                  <a:lnTo>
                    <a:pt x="11078" y="12766"/>
                  </a:lnTo>
                  <a:lnTo>
                    <a:pt x="10968" y="12656"/>
                  </a:lnTo>
                  <a:lnTo>
                    <a:pt x="10931" y="12656"/>
                  </a:lnTo>
                  <a:lnTo>
                    <a:pt x="10858" y="12693"/>
                  </a:lnTo>
                  <a:lnTo>
                    <a:pt x="10858" y="12766"/>
                  </a:lnTo>
                  <a:lnTo>
                    <a:pt x="10821" y="12729"/>
                  </a:lnTo>
                  <a:lnTo>
                    <a:pt x="10491" y="12436"/>
                  </a:lnTo>
                  <a:lnTo>
                    <a:pt x="10418" y="12363"/>
                  </a:lnTo>
                  <a:lnTo>
                    <a:pt x="10344" y="12399"/>
                  </a:lnTo>
                  <a:lnTo>
                    <a:pt x="10308" y="12473"/>
                  </a:lnTo>
                  <a:lnTo>
                    <a:pt x="10308" y="12546"/>
                  </a:lnTo>
                  <a:lnTo>
                    <a:pt x="10491" y="12839"/>
                  </a:lnTo>
                  <a:lnTo>
                    <a:pt x="10711" y="13206"/>
                  </a:lnTo>
                  <a:lnTo>
                    <a:pt x="10785" y="13280"/>
                  </a:lnTo>
                  <a:lnTo>
                    <a:pt x="10381" y="13426"/>
                  </a:lnTo>
                  <a:lnTo>
                    <a:pt x="10381" y="13353"/>
                  </a:lnTo>
                  <a:lnTo>
                    <a:pt x="10344" y="13280"/>
                  </a:lnTo>
                  <a:lnTo>
                    <a:pt x="10234" y="13133"/>
                  </a:lnTo>
                  <a:lnTo>
                    <a:pt x="10051" y="12913"/>
                  </a:lnTo>
                  <a:lnTo>
                    <a:pt x="9904" y="12693"/>
                  </a:lnTo>
                  <a:lnTo>
                    <a:pt x="9831" y="12619"/>
                  </a:lnTo>
                  <a:lnTo>
                    <a:pt x="9721" y="12619"/>
                  </a:lnTo>
                  <a:lnTo>
                    <a:pt x="9391" y="12693"/>
                  </a:lnTo>
                  <a:lnTo>
                    <a:pt x="9097" y="12729"/>
                  </a:lnTo>
                  <a:lnTo>
                    <a:pt x="9024" y="12766"/>
                  </a:lnTo>
                  <a:lnTo>
                    <a:pt x="8987" y="12839"/>
                  </a:lnTo>
                  <a:lnTo>
                    <a:pt x="8987" y="12913"/>
                  </a:lnTo>
                  <a:lnTo>
                    <a:pt x="9024" y="12986"/>
                  </a:lnTo>
                  <a:lnTo>
                    <a:pt x="9024" y="13243"/>
                  </a:lnTo>
                  <a:lnTo>
                    <a:pt x="9097" y="13500"/>
                  </a:lnTo>
                  <a:lnTo>
                    <a:pt x="9134" y="13646"/>
                  </a:lnTo>
                  <a:lnTo>
                    <a:pt x="9207" y="13756"/>
                  </a:lnTo>
                  <a:lnTo>
                    <a:pt x="9317" y="13830"/>
                  </a:lnTo>
                  <a:lnTo>
                    <a:pt x="9427" y="13867"/>
                  </a:lnTo>
                  <a:lnTo>
                    <a:pt x="8987" y="14050"/>
                  </a:lnTo>
                  <a:lnTo>
                    <a:pt x="8950" y="13977"/>
                  </a:lnTo>
                  <a:lnTo>
                    <a:pt x="8804" y="13903"/>
                  </a:lnTo>
                  <a:lnTo>
                    <a:pt x="8767" y="13903"/>
                  </a:lnTo>
                  <a:lnTo>
                    <a:pt x="8620" y="13536"/>
                  </a:lnTo>
                  <a:lnTo>
                    <a:pt x="8510" y="13390"/>
                  </a:lnTo>
                  <a:lnTo>
                    <a:pt x="8364" y="13206"/>
                  </a:lnTo>
                  <a:lnTo>
                    <a:pt x="8327" y="13206"/>
                  </a:lnTo>
                  <a:lnTo>
                    <a:pt x="8327" y="13243"/>
                  </a:lnTo>
                  <a:lnTo>
                    <a:pt x="8327" y="13500"/>
                  </a:lnTo>
                  <a:lnTo>
                    <a:pt x="8364" y="13756"/>
                  </a:lnTo>
                  <a:lnTo>
                    <a:pt x="8510" y="14270"/>
                  </a:lnTo>
                  <a:lnTo>
                    <a:pt x="8070" y="14453"/>
                  </a:lnTo>
                  <a:lnTo>
                    <a:pt x="8033" y="14160"/>
                  </a:lnTo>
                  <a:lnTo>
                    <a:pt x="7960" y="13903"/>
                  </a:lnTo>
                  <a:lnTo>
                    <a:pt x="7923" y="13536"/>
                  </a:lnTo>
                  <a:lnTo>
                    <a:pt x="7923" y="13206"/>
                  </a:lnTo>
                  <a:lnTo>
                    <a:pt x="7887" y="13133"/>
                  </a:lnTo>
                  <a:lnTo>
                    <a:pt x="7813" y="13096"/>
                  </a:lnTo>
                  <a:lnTo>
                    <a:pt x="7777" y="13096"/>
                  </a:lnTo>
                  <a:lnTo>
                    <a:pt x="7703" y="13170"/>
                  </a:lnTo>
                  <a:lnTo>
                    <a:pt x="7667" y="13536"/>
                  </a:lnTo>
                  <a:lnTo>
                    <a:pt x="7630" y="13903"/>
                  </a:lnTo>
                  <a:lnTo>
                    <a:pt x="7667" y="14233"/>
                  </a:lnTo>
                  <a:lnTo>
                    <a:pt x="7667" y="14380"/>
                  </a:lnTo>
                  <a:lnTo>
                    <a:pt x="7740" y="14527"/>
                  </a:lnTo>
                  <a:lnTo>
                    <a:pt x="7483" y="14563"/>
                  </a:lnTo>
                  <a:lnTo>
                    <a:pt x="7190" y="14527"/>
                  </a:lnTo>
                  <a:lnTo>
                    <a:pt x="7006" y="14453"/>
                  </a:lnTo>
                  <a:lnTo>
                    <a:pt x="6786" y="14380"/>
                  </a:lnTo>
                  <a:lnTo>
                    <a:pt x="6823" y="14160"/>
                  </a:lnTo>
                  <a:lnTo>
                    <a:pt x="6860" y="13646"/>
                  </a:lnTo>
                  <a:lnTo>
                    <a:pt x="6860" y="13206"/>
                  </a:lnTo>
                  <a:lnTo>
                    <a:pt x="6860" y="12766"/>
                  </a:lnTo>
                  <a:lnTo>
                    <a:pt x="6823" y="12693"/>
                  </a:lnTo>
                  <a:lnTo>
                    <a:pt x="6713" y="12656"/>
                  </a:lnTo>
                  <a:lnTo>
                    <a:pt x="6346" y="12693"/>
                  </a:lnTo>
                  <a:lnTo>
                    <a:pt x="6309" y="12656"/>
                  </a:lnTo>
                  <a:lnTo>
                    <a:pt x="6236" y="12693"/>
                  </a:lnTo>
                  <a:lnTo>
                    <a:pt x="6089" y="12913"/>
                  </a:lnTo>
                  <a:lnTo>
                    <a:pt x="5943" y="13133"/>
                  </a:lnTo>
                  <a:lnTo>
                    <a:pt x="5869" y="13390"/>
                  </a:lnTo>
                  <a:lnTo>
                    <a:pt x="5796" y="13610"/>
                  </a:lnTo>
                  <a:lnTo>
                    <a:pt x="5392" y="13206"/>
                  </a:lnTo>
                  <a:lnTo>
                    <a:pt x="5686" y="12839"/>
                  </a:lnTo>
                  <a:lnTo>
                    <a:pt x="5943" y="12473"/>
                  </a:lnTo>
                  <a:lnTo>
                    <a:pt x="5943" y="12363"/>
                  </a:lnTo>
                  <a:lnTo>
                    <a:pt x="5943" y="12289"/>
                  </a:lnTo>
                  <a:lnTo>
                    <a:pt x="5869" y="12216"/>
                  </a:lnTo>
                  <a:lnTo>
                    <a:pt x="5686" y="12216"/>
                  </a:lnTo>
                  <a:lnTo>
                    <a:pt x="5612" y="12289"/>
                  </a:lnTo>
                  <a:lnTo>
                    <a:pt x="5209" y="12949"/>
                  </a:lnTo>
                  <a:lnTo>
                    <a:pt x="4952" y="12619"/>
                  </a:lnTo>
                  <a:lnTo>
                    <a:pt x="5136" y="12473"/>
                  </a:lnTo>
                  <a:lnTo>
                    <a:pt x="5319" y="12289"/>
                  </a:lnTo>
                  <a:lnTo>
                    <a:pt x="5466" y="12069"/>
                  </a:lnTo>
                  <a:lnTo>
                    <a:pt x="5576" y="11849"/>
                  </a:lnTo>
                  <a:lnTo>
                    <a:pt x="5576" y="11776"/>
                  </a:lnTo>
                  <a:lnTo>
                    <a:pt x="5576" y="11739"/>
                  </a:lnTo>
                  <a:lnTo>
                    <a:pt x="5539" y="11666"/>
                  </a:lnTo>
                  <a:lnTo>
                    <a:pt x="5502" y="11629"/>
                  </a:lnTo>
                  <a:lnTo>
                    <a:pt x="5319" y="11629"/>
                  </a:lnTo>
                  <a:lnTo>
                    <a:pt x="5282" y="11702"/>
                  </a:lnTo>
                  <a:lnTo>
                    <a:pt x="4805" y="12399"/>
                  </a:lnTo>
                  <a:lnTo>
                    <a:pt x="4439" y="11922"/>
                  </a:lnTo>
                  <a:lnTo>
                    <a:pt x="4549" y="11812"/>
                  </a:lnTo>
                  <a:lnTo>
                    <a:pt x="4879" y="11409"/>
                  </a:lnTo>
                  <a:lnTo>
                    <a:pt x="5209" y="10969"/>
                  </a:lnTo>
                  <a:lnTo>
                    <a:pt x="5209" y="10895"/>
                  </a:lnTo>
                  <a:lnTo>
                    <a:pt x="5246" y="10859"/>
                  </a:lnTo>
                  <a:lnTo>
                    <a:pt x="5282" y="10785"/>
                  </a:lnTo>
                  <a:lnTo>
                    <a:pt x="5282" y="10712"/>
                  </a:lnTo>
                  <a:lnTo>
                    <a:pt x="5209" y="10639"/>
                  </a:lnTo>
                  <a:lnTo>
                    <a:pt x="5099" y="10602"/>
                  </a:lnTo>
                  <a:lnTo>
                    <a:pt x="5026" y="10602"/>
                  </a:lnTo>
                  <a:lnTo>
                    <a:pt x="4952" y="10639"/>
                  </a:lnTo>
                  <a:lnTo>
                    <a:pt x="4549" y="11225"/>
                  </a:lnTo>
                  <a:lnTo>
                    <a:pt x="4329" y="11556"/>
                  </a:lnTo>
                  <a:lnTo>
                    <a:pt x="4292" y="11482"/>
                  </a:lnTo>
                  <a:lnTo>
                    <a:pt x="4145" y="11482"/>
                  </a:lnTo>
                  <a:lnTo>
                    <a:pt x="3888" y="11152"/>
                  </a:lnTo>
                  <a:lnTo>
                    <a:pt x="4329" y="10822"/>
                  </a:lnTo>
                  <a:lnTo>
                    <a:pt x="4549" y="10675"/>
                  </a:lnTo>
                  <a:lnTo>
                    <a:pt x="4732" y="10455"/>
                  </a:lnTo>
                  <a:lnTo>
                    <a:pt x="4769" y="10418"/>
                  </a:lnTo>
                  <a:lnTo>
                    <a:pt x="4805" y="10345"/>
                  </a:lnTo>
                  <a:lnTo>
                    <a:pt x="4732" y="10235"/>
                  </a:lnTo>
                  <a:lnTo>
                    <a:pt x="4659" y="10162"/>
                  </a:lnTo>
                  <a:lnTo>
                    <a:pt x="4585" y="10162"/>
                  </a:lnTo>
                  <a:lnTo>
                    <a:pt x="4512" y="10198"/>
                  </a:lnTo>
                  <a:lnTo>
                    <a:pt x="4292" y="10345"/>
                  </a:lnTo>
                  <a:lnTo>
                    <a:pt x="4072" y="10528"/>
                  </a:lnTo>
                  <a:lnTo>
                    <a:pt x="3705" y="10895"/>
                  </a:lnTo>
                  <a:lnTo>
                    <a:pt x="3256" y="10239"/>
                  </a:lnTo>
                  <a:lnTo>
                    <a:pt x="3256" y="10239"/>
                  </a:lnTo>
                  <a:lnTo>
                    <a:pt x="3485" y="10272"/>
                  </a:lnTo>
                  <a:lnTo>
                    <a:pt x="3742" y="10235"/>
                  </a:lnTo>
                  <a:lnTo>
                    <a:pt x="3888" y="10162"/>
                  </a:lnTo>
                  <a:lnTo>
                    <a:pt x="4072" y="10052"/>
                  </a:lnTo>
                  <a:lnTo>
                    <a:pt x="4365" y="9868"/>
                  </a:lnTo>
                  <a:lnTo>
                    <a:pt x="4769" y="9648"/>
                  </a:lnTo>
                  <a:lnTo>
                    <a:pt x="4989" y="9538"/>
                  </a:lnTo>
                  <a:lnTo>
                    <a:pt x="5172" y="9391"/>
                  </a:lnTo>
                  <a:lnTo>
                    <a:pt x="6053" y="10675"/>
                  </a:lnTo>
                  <a:lnTo>
                    <a:pt x="6383" y="11115"/>
                  </a:lnTo>
                  <a:lnTo>
                    <a:pt x="6713" y="11556"/>
                  </a:lnTo>
                  <a:lnTo>
                    <a:pt x="6896" y="11739"/>
                  </a:lnTo>
                  <a:lnTo>
                    <a:pt x="7116" y="11922"/>
                  </a:lnTo>
                  <a:lnTo>
                    <a:pt x="7336" y="12069"/>
                  </a:lnTo>
                  <a:lnTo>
                    <a:pt x="7593" y="12179"/>
                  </a:lnTo>
                  <a:lnTo>
                    <a:pt x="7813" y="12253"/>
                  </a:lnTo>
                  <a:lnTo>
                    <a:pt x="8070" y="12289"/>
                  </a:lnTo>
                  <a:lnTo>
                    <a:pt x="8547" y="12289"/>
                  </a:lnTo>
                  <a:lnTo>
                    <a:pt x="8767" y="12253"/>
                  </a:lnTo>
                  <a:lnTo>
                    <a:pt x="8987" y="12179"/>
                  </a:lnTo>
                  <a:lnTo>
                    <a:pt x="9207" y="12106"/>
                  </a:lnTo>
                  <a:lnTo>
                    <a:pt x="9427" y="11996"/>
                  </a:lnTo>
                  <a:lnTo>
                    <a:pt x="9684" y="11849"/>
                  </a:lnTo>
                  <a:lnTo>
                    <a:pt x="9867" y="11666"/>
                  </a:lnTo>
                  <a:lnTo>
                    <a:pt x="10051" y="11482"/>
                  </a:lnTo>
                  <a:lnTo>
                    <a:pt x="10198" y="11262"/>
                  </a:lnTo>
                  <a:lnTo>
                    <a:pt x="10308" y="11042"/>
                  </a:lnTo>
                  <a:lnTo>
                    <a:pt x="10418" y="10822"/>
                  </a:lnTo>
                  <a:lnTo>
                    <a:pt x="10491" y="10565"/>
                  </a:lnTo>
                  <a:lnTo>
                    <a:pt x="10528" y="10345"/>
                  </a:lnTo>
                  <a:lnTo>
                    <a:pt x="10564" y="9832"/>
                  </a:lnTo>
                  <a:lnTo>
                    <a:pt x="10528" y="9318"/>
                  </a:lnTo>
                  <a:lnTo>
                    <a:pt x="10418" y="8804"/>
                  </a:lnTo>
                  <a:lnTo>
                    <a:pt x="10234" y="8328"/>
                  </a:lnTo>
                  <a:lnTo>
                    <a:pt x="9978" y="7887"/>
                  </a:lnTo>
                  <a:lnTo>
                    <a:pt x="9684" y="7484"/>
                  </a:lnTo>
                  <a:lnTo>
                    <a:pt x="9097" y="6640"/>
                  </a:lnTo>
                  <a:lnTo>
                    <a:pt x="9354" y="6494"/>
                  </a:lnTo>
                  <a:lnTo>
                    <a:pt x="9574" y="6347"/>
                  </a:lnTo>
                  <a:lnTo>
                    <a:pt x="10014" y="5980"/>
                  </a:lnTo>
                  <a:lnTo>
                    <a:pt x="10418" y="5613"/>
                  </a:lnTo>
                  <a:close/>
                  <a:moveTo>
                    <a:pt x="8400" y="2055"/>
                  </a:moveTo>
                  <a:lnTo>
                    <a:pt x="8290" y="2092"/>
                  </a:lnTo>
                  <a:lnTo>
                    <a:pt x="8217" y="2165"/>
                  </a:lnTo>
                  <a:lnTo>
                    <a:pt x="8180" y="2202"/>
                  </a:lnTo>
                  <a:lnTo>
                    <a:pt x="8180" y="2312"/>
                  </a:lnTo>
                  <a:lnTo>
                    <a:pt x="8180" y="2385"/>
                  </a:lnTo>
                  <a:lnTo>
                    <a:pt x="8107" y="2422"/>
                  </a:lnTo>
                  <a:lnTo>
                    <a:pt x="8033" y="2459"/>
                  </a:lnTo>
                  <a:lnTo>
                    <a:pt x="7300" y="3045"/>
                  </a:lnTo>
                  <a:lnTo>
                    <a:pt x="6896" y="3339"/>
                  </a:lnTo>
                  <a:lnTo>
                    <a:pt x="6529" y="3596"/>
                  </a:lnTo>
                  <a:lnTo>
                    <a:pt x="6456" y="3669"/>
                  </a:lnTo>
                  <a:lnTo>
                    <a:pt x="6419" y="3742"/>
                  </a:lnTo>
                  <a:lnTo>
                    <a:pt x="6419" y="3852"/>
                  </a:lnTo>
                  <a:lnTo>
                    <a:pt x="6419" y="3926"/>
                  </a:lnTo>
                  <a:lnTo>
                    <a:pt x="8547" y="6677"/>
                  </a:lnTo>
                  <a:lnTo>
                    <a:pt x="8547" y="6750"/>
                  </a:lnTo>
                  <a:lnTo>
                    <a:pt x="8620" y="6787"/>
                  </a:lnTo>
                  <a:lnTo>
                    <a:pt x="9391" y="7851"/>
                  </a:lnTo>
                  <a:lnTo>
                    <a:pt x="9684" y="8291"/>
                  </a:lnTo>
                  <a:lnTo>
                    <a:pt x="9904" y="8768"/>
                  </a:lnTo>
                  <a:lnTo>
                    <a:pt x="10014" y="9025"/>
                  </a:lnTo>
                  <a:lnTo>
                    <a:pt x="10088" y="9281"/>
                  </a:lnTo>
                  <a:lnTo>
                    <a:pt x="10124" y="9538"/>
                  </a:lnTo>
                  <a:lnTo>
                    <a:pt x="10124" y="9832"/>
                  </a:lnTo>
                  <a:lnTo>
                    <a:pt x="10124" y="10088"/>
                  </a:lnTo>
                  <a:lnTo>
                    <a:pt x="10088" y="10308"/>
                  </a:lnTo>
                  <a:lnTo>
                    <a:pt x="10014" y="10565"/>
                  </a:lnTo>
                  <a:lnTo>
                    <a:pt x="9904" y="10785"/>
                  </a:lnTo>
                  <a:lnTo>
                    <a:pt x="9794" y="11005"/>
                  </a:lnTo>
                  <a:lnTo>
                    <a:pt x="9647" y="11189"/>
                  </a:lnTo>
                  <a:lnTo>
                    <a:pt x="9464" y="11372"/>
                  </a:lnTo>
                  <a:lnTo>
                    <a:pt x="9281" y="11556"/>
                  </a:lnTo>
                  <a:lnTo>
                    <a:pt x="9097" y="11666"/>
                  </a:lnTo>
                  <a:lnTo>
                    <a:pt x="8877" y="11739"/>
                  </a:lnTo>
                  <a:lnTo>
                    <a:pt x="8657" y="11776"/>
                  </a:lnTo>
                  <a:lnTo>
                    <a:pt x="8437" y="11812"/>
                  </a:lnTo>
                  <a:lnTo>
                    <a:pt x="7997" y="11812"/>
                  </a:lnTo>
                  <a:lnTo>
                    <a:pt x="7813" y="11739"/>
                  </a:lnTo>
                  <a:lnTo>
                    <a:pt x="7593" y="11666"/>
                  </a:lnTo>
                  <a:lnTo>
                    <a:pt x="7373" y="11519"/>
                  </a:lnTo>
                  <a:lnTo>
                    <a:pt x="7153" y="11372"/>
                  </a:lnTo>
                  <a:lnTo>
                    <a:pt x="6970" y="11152"/>
                  </a:lnTo>
                  <a:lnTo>
                    <a:pt x="6823" y="10932"/>
                  </a:lnTo>
                  <a:lnTo>
                    <a:pt x="6053" y="9905"/>
                  </a:lnTo>
                  <a:lnTo>
                    <a:pt x="5356" y="8878"/>
                  </a:lnTo>
                  <a:lnTo>
                    <a:pt x="4659" y="7814"/>
                  </a:lnTo>
                  <a:lnTo>
                    <a:pt x="4035" y="6714"/>
                  </a:lnTo>
                  <a:lnTo>
                    <a:pt x="3742" y="6163"/>
                  </a:lnTo>
                  <a:lnTo>
                    <a:pt x="3485" y="5613"/>
                  </a:lnTo>
                  <a:lnTo>
                    <a:pt x="3412" y="5540"/>
                  </a:lnTo>
                  <a:lnTo>
                    <a:pt x="3301" y="5503"/>
                  </a:lnTo>
                  <a:lnTo>
                    <a:pt x="3191" y="5503"/>
                  </a:lnTo>
                  <a:lnTo>
                    <a:pt x="3118" y="5576"/>
                  </a:lnTo>
                  <a:lnTo>
                    <a:pt x="3008" y="5687"/>
                  </a:lnTo>
                  <a:lnTo>
                    <a:pt x="2861" y="5760"/>
                  </a:lnTo>
                  <a:lnTo>
                    <a:pt x="2715" y="5833"/>
                  </a:lnTo>
                  <a:lnTo>
                    <a:pt x="2568" y="5833"/>
                  </a:lnTo>
                  <a:lnTo>
                    <a:pt x="2421" y="5870"/>
                  </a:lnTo>
                  <a:lnTo>
                    <a:pt x="2274" y="5907"/>
                  </a:lnTo>
                  <a:lnTo>
                    <a:pt x="2018" y="6053"/>
                  </a:lnTo>
                  <a:lnTo>
                    <a:pt x="1431" y="6420"/>
                  </a:lnTo>
                  <a:lnTo>
                    <a:pt x="1137" y="6604"/>
                  </a:lnTo>
                  <a:lnTo>
                    <a:pt x="880" y="6824"/>
                  </a:lnTo>
                  <a:lnTo>
                    <a:pt x="770" y="6824"/>
                  </a:lnTo>
                  <a:lnTo>
                    <a:pt x="697" y="6897"/>
                  </a:lnTo>
                  <a:lnTo>
                    <a:pt x="660" y="6970"/>
                  </a:lnTo>
                  <a:lnTo>
                    <a:pt x="697" y="7080"/>
                  </a:lnTo>
                  <a:lnTo>
                    <a:pt x="1101" y="7814"/>
                  </a:lnTo>
                  <a:lnTo>
                    <a:pt x="1541" y="8548"/>
                  </a:lnTo>
                  <a:lnTo>
                    <a:pt x="2458" y="9942"/>
                  </a:lnTo>
                  <a:lnTo>
                    <a:pt x="3412" y="11335"/>
                  </a:lnTo>
                  <a:lnTo>
                    <a:pt x="4402" y="12693"/>
                  </a:lnTo>
                  <a:lnTo>
                    <a:pt x="4989" y="13426"/>
                  </a:lnTo>
                  <a:lnTo>
                    <a:pt x="4952" y="13426"/>
                  </a:lnTo>
                  <a:lnTo>
                    <a:pt x="4952" y="13500"/>
                  </a:lnTo>
                  <a:lnTo>
                    <a:pt x="4989" y="13536"/>
                  </a:lnTo>
                  <a:lnTo>
                    <a:pt x="5026" y="13573"/>
                  </a:lnTo>
                  <a:lnTo>
                    <a:pt x="5099" y="13536"/>
                  </a:lnTo>
                  <a:lnTo>
                    <a:pt x="5429" y="13940"/>
                  </a:lnTo>
                  <a:lnTo>
                    <a:pt x="5796" y="14307"/>
                  </a:lnTo>
                  <a:lnTo>
                    <a:pt x="5833" y="14343"/>
                  </a:lnTo>
                  <a:lnTo>
                    <a:pt x="5906" y="14380"/>
                  </a:lnTo>
                  <a:lnTo>
                    <a:pt x="6126" y="14563"/>
                  </a:lnTo>
                  <a:lnTo>
                    <a:pt x="6383" y="14710"/>
                  </a:lnTo>
                  <a:lnTo>
                    <a:pt x="6640" y="14857"/>
                  </a:lnTo>
                  <a:lnTo>
                    <a:pt x="6933" y="14967"/>
                  </a:lnTo>
                  <a:lnTo>
                    <a:pt x="7226" y="15040"/>
                  </a:lnTo>
                  <a:lnTo>
                    <a:pt x="7850" y="15040"/>
                  </a:lnTo>
                  <a:lnTo>
                    <a:pt x="8180" y="14967"/>
                  </a:lnTo>
                  <a:lnTo>
                    <a:pt x="8510" y="14820"/>
                  </a:lnTo>
                  <a:lnTo>
                    <a:pt x="8877" y="14673"/>
                  </a:lnTo>
                  <a:lnTo>
                    <a:pt x="9574" y="14343"/>
                  </a:lnTo>
                  <a:lnTo>
                    <a:pt x="11115" y="13683"/>
                  </a:lnTo>
                  <a:lnTo>
                    <a:pt x="11592" y="13426"/>
                  </a:lnTo>
                  <a:lnTo>
                    <a:pt x="11995" y="13170"/>
                  </a:lnTo>
                  <a:lnTo>
                    <a:pt x="12399" y="12839"/>
                  </a:lnTo>
                  <a:lnTo>
                    <a:pt x="12729" y="12436"/>
                  </a:lnTo>
                  <a:lnTo>
                    <a:pt x="12912" y="12142"/>
                  </a:lnTo>
                  <a:lnTo>
                    <a:pt x="13059" y="11849"/>
                  </a:lnTo>
                  <a:lnTo>
                    <a:pt x="13169" y="11519"/>
                  </a:lnTo>
                  <a:lnTo>
                    <a:pt x="13242" y="11189"/>
                  </a:lnTo>
                  <a:lnTo>
                    <a:pt x="13279" y="10859"/>
                  </a:lnTo>
                  <a:lnTo>
                    <a:pt x="13316" y="10528"/>
                  </a:lnTo>
                  <a:lnTo>
                    <a:pt x="13279" y="10198"/>
                  </a:lnTo>
                  <a:lnTo>
                    <a:pt x="13242" y="9868"/>
                  </a:lnTo>
                  <a:lnTo>
                    <a:pt x="13169" y="9538"/>
                  </a:lnTo>
                  <a:lnTo>
                    <a:pt x="13095" y="9208"/>
                  </a:lnTo>
                  <a:lnTo>
                    <a:pt x="12875" y="8584"/>
                  </a:lnTo>
                  <a:lnTo>
                    <a:pt x="12582" y="7961"/>
                  </a:lnTo>
                  <a:lnTo>
                    <a:pt x="12252" y="7374"/>
                  </a:lnTo>
                  <a:lnTo>
                    <a:pt x="11885" y="6824"/>
                  </a:lnTo>
                  <a:lnTo>
                    <a:pt x="10271" y="4476"/>
                  </a:lnTo>
                  <a:lnTo>
                    <a:pt x="8657" y="2165"/>
                  </a:lnTo>
                  <a:lnTo>
                    <a:pt x="8584" y="2092"/>
                  </a:lnTo>
                  <a:lnTo>
                    <a:pt x="8474" y="2055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" name="Google Shape;394;p7"/>
            <p:cNvSpPr/>
            <p:nvPr/>
          </p:nvSpPr>
          <p:spPr>
            <a:xfrm>
              <a:off x="6023725" y="3167900"/>
              <a:ext cx="340250" cy="227450"/>
            </a:xfrm>
            <a:custGeom>
              <a:avLst/>
              <a:gdLst/>
              <a:ahLst/>
              <a:cxnLst/>
              <a:rect l="l" t="t" r="r" b="b"/>
              <a:pathLst>
                <a:path w="13610" h="9098" extrusionOk="0">
                  <a:moveTo>
                    <a:pt x="4696" y="0"/>
                  </a:moveTo>
                  <a:lnTo>
                    <a:pt x="4586" y="74"/>
                  </a:lnTo>
                  <a:lnTo>
                    <a:pt x="4256" y="440"/>
                  </a:lnTo>
                  <a:lnTo>
                    <a:pt x="3999" y="844"/>
                  </a:lnTo>
                  <a:lnTo>
                    <a:pt x="3742" y="1247"/>
                  </a:lnTo>
                  <a:lnTo>
                    <a:pt x="3522" y="1688"/>
                  </a:lnTo>
                  <a:lnTo>
                    <a:pt x="3339" y="2128"/>
                  </a:lnTo>
                  <a:lnTo>
                    <a:pt x="3228" y="2605"/>
                  </a:lnTo>
                  <a:lnTo>
                    <a:pt x="3118" y="3081"/>
                  </a:lnTo>
                  <a:lnTo>
                    <a:pt x="3045" y="3595"/>
                  </a:lnTo>
                  <a:lnTo>
                    <a:pt x="3008" y="3852"/>
                  </a:lnTo>
                  <a:lnTo>
                    <a:pt x="2935" y="4072"/>
                  </a:lnTo>
                  <a:lnTo>
                    <a:pt x="2825" y="4329"/>
                  </a:lnTo>
                  <a:lnTo>
                    <a:pt x="2678" y="4512"/>
                  </a:lnTo>
                  <a:lnTo>
                    <a:pt x="2605" y="4622"/>
                  </a:lnTo>
                  <a:lnTo>
                    <a:pt x="2495" y="4659"/>
                  </a:lnTo>
                  <a:lnTo>
                    <a:pt x="2275" y="4732"/>
                  </a:lnTo>
                  <a:lnTo>
                    <a:pt x="1835" y="4732"/>
                  </a:lnTo>
                  <a:lnTo>
                    <a:pt x="1541" y="4659"/>
                  </a:lnTo>
                  <a:lnTo>
                    <a:pt x="991" y="4659"/>
                  </a:lnTo>
                  <a:lnTo>
                    <a:pt x="881" y="4732"/>
                  </a:lnTo>
                  <a:lnTo>
                    <a:pt x="771" y="4769"/>
                  </a:lnTo>
                  <a:lnTo>
                    <a:pt x="587" y="4732"/>
                  </a:lnTo>
                  <a:lnTo>
                    <a:pt x="404" y="4732"/>
                  </a:lnTo>
                  <a:lnTo>
                    <a:pt x="257" y="4805"/>
                  </a:lnTo>
                  <a:lnTo>
                    <a:pt x="74" y="4879"/>
                  </a:lnTo>
                  <a:lnTo>
                    <a:pt x="37" y="4952"/>
                  </a:lnTo>
                  <a:lnTo>
                    <a:pt x="0" y="5026"/>
                  </a:lnTo>
                  <a:lnTo>
                    <a:pt x="0" y="5172"/>
                  </a:lnTo>
                  <a:lnTo>
                    <a:pt x="37" y="5209"/>
                  </a:lnTo>
                  <a:lnTo>
                    <a:pt x="74" y="5246"/>
                  </a:lnTo>
                  <a:lnTo>
                    <a:pt x="147" y="5282"/>
                  </a:lnTo>
                  <a:lnTo>
                    <a:pt x="221" y="5246"/>
                  </a:lnTo>
                  <a:lnTo>
                    <a:pt x="514" y="5172"/>
                  </a:lnTo>
                  <a:lnTo>
                    <a:pt x="587" y="5282"/>
                  </a:lnTo>
                  <a:lnTo>
                    <a:pt x="697" y="5356"/>
                  </a:lnTo>
                  <a:lnTo>
                    <a:pt x="807" y="5356"/>
                  </a:lnTo>
                  <a:lnTo>
                    <a:pt x="881" y="5319"/>
                  </a:lnTo>
                  <a:lnTo>
                    <a:pt x="918" y="5282"/>
                  </a:lnTo>
                  <a:lnTo>
                    <a:pt x="991" y="5209"/>
                  </a:lnTo>
                  <a:lnTo>
                    <a:pt x="1064" y="5172"/>
                  </a:lnTo>
                  <a:lnTo>
                    <a:pt x="1248" y="5136"/>
                  </a:lnTo>
                  <a:lnTo>
                    <a:pt x="1431" y="5172"/>
                  </a:lnTo>
                  <a:lnTo>
                    <a:pt x="1614" y="5209"/>
                  </a:lnTo>
                  <a:lnTo>
                    <a:pt x="1981" y="5282"/>
                  </a:lnTo>
                  <a:lnTo>
                    <a:pt x="2201" y="5282"/>
                  </a:lnTo>
                  <a:lnTo>
                    <a:pt x="2385" y="5246"/>
                  </a:lnTo>
                  <a:lnTo>
                    <a:pt x="2605" y="5209"/>
                  </a:lnTo>
                  <a:lnTo>
                    <a:pt x="2752" y="5136"/>
                  </a:lnTo>
                  <a:lnTo>
                    <a:pt x="2935" y="5026"/>
                  </a:lnTo>
                  <a:lnTo>
                    <a:pt x="3082" y="4879"/>
                  </a:lnTo>
                  <a:lnTo>
                    <a:pt x="3192" y="4732"/>
                  </a:lnTo>
                  <a:lnTo>
                    <a:pt x="3302" y="4549"/>
                  </a:lnTo>
                  <a:lnTo>
                    <a:pt x="3449" y="4182"/>
                  </a:lnTo>
                  <a:lnTo>
                    <a:pt x="3522" y="3925"/>
                  </a:lnTo>
                  <a:lnTo>
                    <a:pt x="3559" y="3668"/>
                  </a:lnTo>
                  <a:lnTo>
                    <a:pt x="3632" y="3118"/>
                  </a:lnTo>
                  <a:lnTo>
                    <a:pt x="3742" y="2641"/>
                  </a:lnTo>
                  <a:lnTo>
                    <a:pt x="3889" y="2201"/>
                  </a:lnTo>
                  <a:lnTo>
                    <a:pt x="4035" y="1834"/>
                  </a:lnTo>
                  <a:lnTo>
                    <a:pt x="4219" y="1467"/>
                  </a:lnTo>
                  <a:lnTo>
                    <a:pt x="4402" y="1137"/>
                  </a:lnTo>
                  <a:lnTo>
                    <a:pt x="4659" y="844"/>
                  </a:lnTo>
                  <a:lnTo>
                    <a:pt x="5173" y="2861"/>
                  </a:lnTo>
                  <a:lnTo>
                    <a:pt x="5649" y="4842"/>
                  </a:lnTo>
                  <a:lnTo>
                    <a:pt x="6126" y="6860"/>
                  </a:lnTo>
                  <a:lnTo>
                    <a:pt x="6567" y="8914"/>
                  </a:lnTo>
                  <a:lnTo>
                    <a:pt x="6603" y="8987"/>
                  </a:lnTo>
                  <a:lnTo>
                    <a:pt x="6713" y="9061"/>
                  </a:lnTo>
                  <a:lnTo>
                    <a:pt x="6787" y="9097"/>
                  </a:lnTo>
                  <a:lnTo>
                    <a:pt x="6897" y="9097"/>
                  </a:lnTo>
                  <a:lnTo>
                    <a:pt x="7153" y="8987"/>
                  </a:lnTo>
                  <a:lnTo>
                    <a:pt x="7374" y="8804"/>
                  </a:lnTo>
                  <a:lnTo>
                    <a:pt x="7520" y="8620"/>
                  </a:lnTo>
                  <a:lnTo>
                    <a:pt x="7667" y="8364"/>
                  </a:lnTo>
                  <a:lnTo>
                    <a:pt x="7814" y="7997"/>
                  </a:lnTo>
                  <a:lnTo>
                    <a:pt x="7924" y="7593"/>
                  </a:lnTo>
                  <a:lnTo>
                    <a:pt x="8181" y="6823"/>
                  </a:lnTo>
                  <a:lnTo>
                    <a:pt x="9061" y="3962"/>
                  </a:lnTo>
                  <a:lnTo>
                    <a:pt x="9208" y="4439"/>
                  </a:lnTo>
                  <a:lnTo>
                    <a:pt x="9318" y="4952"/>
                  </a:lnTo>
                  <a:lnTo>
                    <a:pt x="9318" y="5062"/>
                  </a:lnTo>
                  <a:lnTo>
                    <a:pt x="9391" y="5136"/>
                  </a:lnTo>
                  <a:lnTo>
                    <a:pt x="9464" y="5209"/>
                  </a:lnTo>
                  <a:lnTo>
                    <a:pt x="9574" y="5209"/>
                  </a:lnTo>
                  <a:lnTo>
                    <a:pt x="12032" y="5062"/>
                  </a:lnTo>
                  <a:lnTo>
                    <a:pt x="12069" y="5136"/>
                  </a:lnTo>
                  <a:lnTo>
                    <a:pt x="12105" y="5209"/>
                  </a:lnTo>
                  <a:lnTo>
                    <a:pt x="12326" y="5356"/>
                  </a:lnTo>
                  <a:lnTo>
                    <a:pt x="12582" y="5429"/>
                  </a:lnTo>
                  <a:lnTo>
                    <a:pt x="12619" y="5466"/>
                  </a:lnTo>
                  <a:lnTo>
                    <a:pt x="12912" y="5466"/>
                  </a:lnTo>
                  <a:lnTo>
                    <a:pt x="13059" y="5429"/>
                  </a:lnTo>
                  <a:lnTo>
                    <a:pt x="13206" y="5319"/>
                  </a:lnTo>
                  <a:lnTo>
                    <a:pt x="13316" y="5209"/>
                  </a:lnTo>
                  <a:lnTo>
                    <a:pt x="13426" y="5062"/>
                  </a:lnTo>
                  <a:lnTo>
                    <a:pt x="13536" y="4915"/>
                  </a:lnTo>
                  <a:lnTo>
                    <a:pt x="13609" y="4732"/>
                  </a:lnTo>
                  <a:lnTo>
                    <a:pt x="13609" y="4659"/>
                  </a:lnTo>
                  <a:lnTo>
                    <a:pt x="13609" y="4549"/>
                  </a:lnTo>
                  <a:lnTo>
                    <a:pt x="13536" y="4439"/>
                  </a:lnTo>
                  <a:lnTo>
                    <a:pt x="13426" y="4292"/>
                  </a:lnTo>
                  <a:lnTo>
                    <a:pt x="13279" y="4219"/>
                  </a:lnTo>
                  <a:lnTo>
                    <a:pt x="13133" y="4145"/>
                  </a:lnTo>
                  <a:lnTo>
                    <a:pt x="12949" y="4072"/>
                  </a:lnTo>
                  <a:lnTo>
                    <a:pt x="12802" y="4072"/>
                  </a:lnTo>
                  <a:lnTo>
                    <a:pt x="12619" y="4108"/>
                  </a:lnTo>
                  <a:lnTo>
                    <a:pt x="12436" y="4182"/>
                  </a:lnTo>
                  <a:lnTo>
                    <a:pt x="12326" y="4255"/>
                  </a:lnTo>
                  <a:lnTo>
                    <a:pt x="12252" y="4329"/>
                  </a:lnTo>
                  <a:lnTo>
                    <a:pt x="12142" y="4512"/>
                  </a:lnTo>
                  <a:lnTo>
                    <a:pt x="9794" y="4659"/>
                  </a:lnTo>
                  <a:lnTo>
                    <a:pt x="9721" y="4255"/>
                  </a:lnTo>
                  <a:lnTo>
                    <a:pt x="9611" y="3852"/>
                  </a:lnTo>
                  <a:lnTo>
                    <a:pt x="9464" y="3448"/>
                  </a:lnTo>
                  <a:lnTo>
                    <a:pt x="9281" y="3045"/>
                  </a:lnTo>
                  <a:lnTo>
                    <a:pt x="9208" y="2971"/>
                  </a:lnTo>
                  <a:lnTo>
                    <a:pt x="9134" y="2935"/>
                  </a:lnTo>
                  <a:lnTo>
                    <a:pt x="8987" y="2935"/>
                  </a:lnTo>
                  <a:lnTo>
                    <a:pt x="8841" y="2971"/>
                  </a:lnTo>
                  <a:lnTo>
                    <a:pt x="8804" y="3045"/>
                  </a:lnTo>
                  <a:lnTo>
                    <a:pt x="8767" y="3118"/>
                  </a:lnTo>
                  <a:lnTo>
                    <a:pt x="7850" y="6016"/>
                  </a:lnTo>
                  <a:lnTo>
                    <a:pt x="7374" y="7557"/>
                  </a:lnTo>
                  <a:lnTo>
                    <a:pt x="7227" y="7997"/>
                  </a:lnTo>
                  <a:lnTo>
                    <a:pt x="7153" y="8217"/>
                  </a:lnTo>
                  <a:lnTo>
                    <a:pt x="7007" y="8400"/>
                  </a:lnTo>
                  <a:lnTo>
                    <a:pt x="6567" y="6346"/>
                  </a:lnTo>
                  <a:lnTo>
                    <a:pt x="6090" y="4292"/>
                  </a:lnTo>
                  <a:lnTo>
                    <a:pt x="5576" y="2238"/>
                  </a:lnTo>
                  <a:lnTo>
                    <a:pt x="5026" y="220"/>
                  </a:lnTo>
                  <a:lnTo>
                    <a:pt x="4953" y="74"/>
                  </a:lnTo>
                  <a:lnTo>
                    <a:pt x="4842" y="37"/>
                  </a:lnTo>
                  <a:lnTo>
                    <a:pt x="4696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" name="Google Shape;395;p7"/>
            <p:cNvSpPr/>
            <p:nvPr/>
          </p:nvSpPr>
          <p:spPr>
            <a:xfrm>
              <a:off x="7109500" y="3449425"/>
              <a:ext cx="154100" cy="165100"/>
            </a:xfrm>
            <a:custGeom>
              <a:avLst/>
              <a:gdLst/>
              <a:ahLst/>
              <a:cxnLst/>
              <a:rect l="l" t="t" r="r" b="b"/>
              <a:pathLst>
                <a:path w="6164" h="6604" extrusionOk="0">
                  <a:moveTo>
                    <a:pt x="3962" y="0"/>
                  </a:moveTo>
                  <a:lnTo>
                    <a:pt x="3926" y="37"/>
                  </a:lnTo>
                  <a:lnTo>
                    <a:pt x="3889" y="74"/>
                  </a:lnTo>
                  <a:lnTo>
                    <a:pt x="3889" y="147"/>
                  </a:lnTo>
                  <a:lnTo>
                    <a:pt x="3522" y="477"/>
                  </a:lnTo>
                  <a:lnTo>
                    <a:pt x="3229" y="807"/>
                  </a:lnTo>
                  <a:lnTo>
                    <a:pt x="2788" y="1284"/>
                  </a:lnTo>
                  <a:lnTo>
                    <a:pt x="2458" y="1651"/>
                  </a:lnTo>
                  <a:lnTo>
                    <a:pt x="2201" y="1578"/>
                  </a:lnTo>
                  <a:lnTo>
                    <a:pt x="1321" y="1321"/>
                  </a:lnTo>
                  <a:lnTo>
                    <a:pt x="1138" y="1284"/>
                  </a:lnTo>
                  <a:lnTo>
                    <a:pt x="808" y="1211"/>
                  </a:lnTo>
                  <a:lnTo>
                    <a:pt x="661" y="1174"/>
                  </a:lnTo>
                  <a:lnTo>
                    <a:pt x="514" y="1211"/>
                  </a:lnTo>
                  <a:lnTo>
                    <a:pt x="441" y="1248"/>
                  </a:lnTo>
                  <a:lnTo>
                    <a:pt x="441" y="1284"/>
                  </a:lnTo>
                  <a:lnTo>
                    <a:pt x="441" y="1358"/>
                  </a:lnTo>
                  <a:lnTo>
                    <a:pt x="477" y="1468"/>
                  </a:lnTo>
                  <a:lnTo>
                    <a:pt x="551" y="1541"/>
                  </a:lnTo>
                  <a:lnTo>
                    <a:pt x="661" y="1614"/>
                  </a:lnTo>
                  <a:lnTo>
                    <a:pt x="771" y="1651"/>
                  </a:lnTo>
                  <a:lnTo>
                    <a:pt x="1064" y="1761"/>
                  </a:lnTo>
                  <a:lnTo>
                    <a:pt x="1284" y="1798"/>
                  </a:lnTo>
                  <a:lnTo>
                    <a:pt x="2055" y="2018"/>
                  </a:lnTo>
                  <a:lnTo>
                    <a:pt x="2055" y="2091"/>
                  </a:lnTo>
                  <a:lnTo>
                    <a:pt x="2091" y="2165"/>
                  </a:lnTo>
                  <a:lnTo>
                    <a:pt x="2165" y="2238"/>
                  </a:lnTo>
                  <a:lnTo>
                    <a:pt x="2201" y="2238"/>
                  </a:lnTo>
                  <a:lnTo>
                    <a:pt x="2275" y="2275"/>
                  </a:lnTo>
                  <a:lnTo>
                    <a:pt x="2385" y="2238"/>
                  </a:lnTo>
                  <a:lnTo>
                    <a:pt x="2532" y="2165"/>
                  </a:lnTo>
                  <a:lnTo>
                    <a:pt x="2678" y="2128"/>
                  </a:lnTo>
                  <a:lnTo>
                    <a:pt x="2752" y="2091"/>
                  </a:lnTo>
                  <a:lnTo>
                    <a:pt x="2788" y="2055"/>
                  </a:lnTo>
                  <a:lnTo>
                    <a:pt x="2788" y="1981"/>
                  </a:lnTo>
                  <a:lnTo>
                    <a:pt x="2788" y="1908"/>
                  </a:lnTo>
                  <a:lnTo>
                    <a:pt x="2935" y="1761"/>
                  </a:lnTo>
                  <a:lnTo>
                    <a:pt x="3375" y="1284"/>
                  </a:lnTo>
                  <a:lnTo>
                    <a:pt x="3815" y="771"/>
                  </a:lnTo>
                  <a:lnTo>
                    <a:pt x="3852" y="1394"/>
                  </a:lnTo>
                  <a:lnTo>
                    <a:pt x="3852" y="2091"/>
                  </a:lnTo>
                  <a:lnTo>
                    <a:pt x="3889" y="2421"/>
                  </a:lnTo>
                  <a:lnTo>
                    <a:pt x="3962" y="2605"/>
                  </a:lnTo>
                  <a:lnTo>
                    <a:pt x="4036" y="2751"/>
                  </a:lnTo>
                  <a:lnTo>
                    <a:pt x="4109" y="2825"/>
                  </a:lnTo>
                  <a:lnTo>
                    <a:pt x="4219" y="2825"/>
                  </a:lnTo>
                  <a:lnTo>
                    <a:pt x="4476" y="3008"/>
                  </a:lnTo>
                  <a:lnTo>
                    <a:pt x="4732" y="3155"/>
                  </a:lnTo>
                  <a:lnTo>
                    <a:pt x="5063" y="3265"/>
                  </a:lnTo>
                  <a:lnTo>
                    <a:pt x="5356" y="3338"/>
                  </a:lnTo>
                  <a:lnTo>
                    <a:pt x="5246" y="3412"/>
                  </a:lnTo>
                  <a:lnTo>
                    <a:pt x="4732" y="3669"/>
                  </a:lnTo>
                  <a:lnTo>
                    <a:pt x="4512" y="3779"/>
                  </a:lnTo>
                  <a:lnTo>
                    <a:pt x="4292" y="3925"/>
                  </a:lnTo>
                  <a:lnTo>
                    <a:pt x="4219" y="3925"/>
                  </a:lnTo>
                  <a:lnTo>
                    <a:pt x="4182" y="3962"/>
                  </a:lnTo>
                  <a:lnTo>
                    <a:pt x="4072" y="4072"/>
                  </a:lnTo>
                  <a:lnTo>
                    <a:pt x="3962" y="4292"/>
                  </a:lnTo>
                  <a:lnTo>
                    <a:pt x="3889" y="4549"/>
                  </a:lnTo>
                  <a:lnTo>
                    <a:pt x="3852" y="5283"/>
                  </a:lnTo>
                  <a:lnTo>
                    <a:pt x="3852" y="5649"/>
                  </a:lnTo>
                  <a:lnTo>
                    <a:pt x="3852" y="6053"/>
                  </a:lnTo>
                  <a:lnTo>
                    <a:pt x="3559" y="5723"/>
                  </a:lnTo>
                  <a:lnTo>
                    <a:pt x="3229" y="5393"/>
                  </a:lnTo>
                  <a:lnTo>
                    <a:pt x="2642" y="4769"/>
                  </a:lnTo>
                  <a:lnTo>
                    <a:pt x="2568" y="4659"/>
                  </a:lnTo>
                  <a:lnTo>
                    <a:pt x="2495" y="4586"/>
                  </a:lnTo>
                  <a:lnTo>
                    <a:pt x="2385" y="4586"/>
                  </a:lnTo>
                  <a:lnTo>
                    <a:pt x="2385" y="4622"/>
                  </a:lnTo>
                  <a:lnTo>
                    <a:pt x="2312" y="4622"/>
                  </a:lnTo>
                  <a:lnTo>
                    <a:pt x="1908" y="4769"/>
                  </a:lnTo>
                  <a:lnTo>
                    <a:pt x="1468" y="4842"/>
                  </a:lnTo>
                  <a:lnTo>
                    <a:pt x="1064" y="4916"/>
                  </a:lnTo>
                  <a:lnTo>
                    <a:pt x="624" y="4952"/>
                  </a:lnTo>
                  <a:lnTo>
                    <a:pt x="1138" y="4329"/>
                  </a:lnTo>
                  <a:lnTo>
                    <a:pt x="1358" y="3999"/>
                  </a:lnTo>
                  <a:lnTo>
                    <a:pt x="1541" y="3632"/>
                  </a:lnTo>
                  <a:lnTo>
                    <a:pt x="1688" y="3595"/>
                  </a:lnTo>
                  <a:lnTo>
                    <a:pt x="1725" y="3558"/>
                  </a:lnTo>
                  <a:lnTo>
                    <a:pt x="1761" y="3485"/>
                  </a:lnTo>
                  <a:lnTo>
                    <a:pt x="1798" y="3448"/>
                  </a:lnTo>
                  <a:lnTo>
                    <a:pt x="1798" y="3375"/>
                  </a:lnTo>
                  <a:lnTo>
                    <a:pt x="1761" y="3302"/>
                  </a:lnTo>
                  <a:lnTo>
                    <a:pt x="1725" y="3265"/>
                  </a:lnTo>
                  <a:lnTo>
                    <a:pt x="1651" y="3228"/>
                  </a:lnTo>
                  <a:lnTo>
                    <a:pt x="1541" y="3045"/>
                  </a:lnTo>
                  <a:lnTo>
                    <a:pt x="1211" y="2458"/>
                  </a:lnTo>
                  <a:lnTo>
                    <a:pt x="844" y="1908"/>
                  </a:lnTo>
                  <a:lnTo>
                    <a:pt x="624" y="1651"/>
                  </a:lnTo>
                  <a:lnTo>
                    <a:pt x="367" y="1431"/>
                  </a:lnTo>
                  <a:lnTo>
                    <a:pt x="257" y="1394"/>
                  </a:lnTo>
                  <a:lnTo>
                    <a:pt x="184" y="1431"/>
                  </a:lnTo>
                  <a:lnTo>
                    <a:pt x="111" y="1504"/>
                  </a:lnTo>
                  <a:lnTo>
                    <a:pt x="111" y="1578"/>
                  </a:lnTo>
                  <a:lnTo>
                    <a:pt x="111" y="1614"/>
                  </a:lnTo>
                  <a:lnTo>
                    <a:pt x="331" y="1945"/>
                  </a:lnTo>
                  <a:lnTo>
                    <a:pt x="551" y="2238"/>
                  </a:lnTo>
                  <a:lnTo>
                    <a:pt x="771" y="2531"/>
                  </a:lnTo>
                  <a:lnTo>
                    <a:pt x="954" y="2825"/>
                  </a:lnTo>
                  <a:lnTo>
                    <a:pt x="1101" y="3155"/>
                  </a:lnTo>
                  <a:lnTo>
                    <a:pt x="1174" y="3338"/>
                  </a:lnTo>
                  <a:lnTo>
                    <a:pt x="1284" y="3522"/>
                  </a:lnTo>
                  <a:lnTo>
                    <a:pt x="1101" y="3669"/>
                  </a:lnTo>
                  <a:lnTo>
                    <a:pt x="918" y="3815"/>
                  </a:lnTo>
                  <a:lnTo>
                    <a:pt x="587" y="4219"/>
                  </a:lnTo>
                  <a:lnTo>
                    <a:pt x="294" y="4622"/>
                  </a:lnTo>
                  <a:lnTo>
                    <a:pt x="37" y="5062"/>
                  </a:lnTo>
                  <a:lnTo>
                    <a:pt x="1" y="5172"/>
                  </a:lnTo>
                  <a:lnTo>
                    <a:pt x="1" y="5283"/>
                  </a:lnTo>
                  <a:lnTo>
                    <a:pt x="74" y="5356"/>
                  </a:lnTo>
                  <a:lnTo>
                    <a:pt x="184" y="5393"/>
                  </a:lnTo>
                  <a:lnTo>
                    <a:pt x="734" y="5393"/>
                  </a:lnTo>
                  <a:lnTo>
                    <a:pt x="1284" y="5356"/>
                  </a:lnTo>
                  <a:lnTo>
                    <a:pt x="1835" y="5246"/>
                  </a:lnTo>
                  <a:lnTo>
                    <a:pt x="2348" y="5062"/>
                  </a:lnTo>
                  <a:lnTo>
                    <a:pt x="2568" y="5356"/>
                  </a:lnTo>
                  <a:lnTo>
                    <a:pt x="2788" y="5576"/>
                  </a:lnTo>
                  <a:lnTo>
                    <a:pt x="3229" y="6163"/>
                  </a:lnTo>
                  <a:lnTo>
                    <a:pt x="3485" y="6383"/>
                  </a:lnTo>
                  <a:lnTo>
                    <a:pt x="3632" y="6493"/>
                  </a:lnTo>
                  <a:lnTo>
                    <a:pt x="3779" y="6566"/>
                  </a:lnTo>
                  <a:lnTo>
                    <a:pt x="3889" y="6566"/>
                  </a:lnTo>
                  <a:lnTo>
                    <a:pt x="4036" y="6530"/>
                  </a:lnTo>
                  <a:lnTo>
                    <a:pt x="4146" y="6603"/>
                  </a:lnTo>
                  <a:lnTo>
                    <a:pt x="4292" y="6603"/>
                  </a:lnTo>
                  <a:lnTo>
                    <a:pt x="4366" y="6530"/>
                  </a:lnTo>
                  <a:lnTo>
                    <a:pt x="4402" y="6456"/>
                  </a:lnTo>
                  <a:lnTo>
                    <a:pt x="4439" y="6383"/>
                  </a:lnTo>
                  <a:lnTo>
                    <a:pt x="4402" y="6310"/>
                  </a:lnTo>
                  <a:lnTo>
                    <a:pt x="4366" y="6273"/>
                  </a:lnTo>
                  <a:lnTo>
                    <a:pt x="4329" y="6236"/>
                  </a:lnTo>
                  <a:lnTo>
                    <a:pt x="4292" y="6053"/>
                  </a:lnTo>
                  <a:lnTo>
                    <a:pt x="4292" y="5833"/>
                  </a:lnTo>
                  <a:lnTo>
                    <a:pt x="4256" y="5172"/>
                  </a:lnTo>
                  <a:lnTo>
                    <a:pt x="4256" y="4769"/>
                  </a:lnTo>
                  <a:lnTo>
                    <a:pt x="4256" y="4402"/>
                  </a:lnTo>
                  <a:lnTo>
                    <a:pt x="4402" y="4402"/>
                  </a:lnTo>
                  <a:lnTo>
                    <a:pt x="4476" y="4365"/>
                  </a:lnTo>
                  <a:lnTo>
                    <a:pt x="4549" y="4292"/>
                  </a:lnTo>
                  <a:lnTo>
                    <a:pt x="4549" y="4255"/>
                  </a:lnTo>
                  <a:lnTo>
                    <a:pt x="4622" y="4219"/>
                  </a:lnTo>
                  <a:lnTo>
                    <a:pt x="5209" y="3889"/>
                  </a:lnTo>
                  <a:lnTo>
                    <a:pt x="5539" y="3705"/>
                  </a:lnTo>
                  <a:lnTo>
                    <a:pt x="5686" y="3595"/>
                  </a:lnTo>
                  <a:lnTo>
                    <a:pt x="5833" y="3485"/>
                  </a:lnTo>
                  <a:lnTo>
                    <a:pt x="5980" y="3485"/>
                  </a:lnTo>
                  <a:lnTo>
                    <a:pt x="6090" y="3448"/>
                  </a:lnTo>
                  <a:lnTo>
                    <a:pt x="6126" y="3375"/>
                  </a:lnTo>
                  <a:lnTo>
                    <a:pt x="6163" y="3302"/>
                  </a:lnTo>
                  <a:lnTo>
                    <a:pt x="6163" y="3228"/>
                  </a:lnTo>
                  <a:lnTo>
                    <a:pt x="6126" y="3118"/>
                  </a:lnTo>
                  <a:lnTo>
                    <a:pt x="6090" y="3045"/>
                  </a:lnTo>
                  <a:lnTo>
                    <a:pt x="5980" y="3008"/>
                  </a:lnTo>
                  <a:lnTo>
                    <a:pt x="5576" y="2935"/>
                  </a:lnTo>
                  <a:lnTo>
                    <a:pt x="5173" y="2788"/>
                  </a:lnTo>
                  <a:lnTo>
                    <a:pt x="4769" y="2678"/>
                  </a:lnTo>
                  <a:lnTo>
                    <a:pt x="4366" y="2568"/>
                  </a:lnTo>
                  <a:lnTo>
                    <a:pt x="4366" y="2275"/>
                  </a:lnTo>
                  <a:lnTo>
                    <a:pt x="4329" y="2018"/>
                  </a:lnTo>
                  <a:lnTo>
                    <a:pt x="4256" y="1468"/>
                  </a:lnTo>
                  <a:lnTo>
                    <a:pt x="4256" y="881"/>
                  </a:lnTo>
                  <a:lnTo>
                    <a:pt x="4219" y="551"/>
                  </a:lnTo>
                  <a:lnTo>
                    <a:pt x="4182" y="257"/>
                  </a:lnTo>
                  <a:lnTo>
                    <a:pt x="4219" y="184"/>
                  </a:lnTo>
                  <a:lnTo>
                    <a:pt x="4256" y="110"/>
                  </a:lnTo>
                  <a:lnTo>
                    <a:pt x="4219" y="37"/>
                  </a:lnTo>
                  <a:lnTo>
                    <a:pt x="4182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cxnSp>
        <p:nvCxnSpPr>
          <p:cNvPr id="396" name="Google Shape;396;p7"/>
          <p:cNvCxnSpPr/>
          <p:nvPr/>
        </p:nvCxnSpPr>
        <p:spPr>
          <a:xfrm>
            <a:off x="850475" y="1031425"/>
            <a:ext cx="6037800" cy="0"/>
          </a:xfrm>
          <a:prstGeom prst="straightConnector1">
            <a:avLst/>
          </a:prstGeom>
          <a:noFill/>
          <a:ln w="19050" cap="rnd" cmpd="sng">
            <a:solidFill>
              <a:srgbClr val="A4C2F4"/>
            </a:solidFill>
            <a:prstDash val="dash"/>
            <a:round/>
            <a:headEnd type="none" w="med" len="med"/>
            <a:tailEnd type="none" w="med" len="med"/>
          </a:ln>
        </p:spPr>
      </p:cxnSp>
      <p:sp>
        <p:nvSpPr>
          <p:cNvPr id="397" name="Google Shape;397;p7"/>
          <p:cNvSpPr txBox="1">
            <a:spLocks noGrp="1"/>
          </p:cNvSpPr>
          <p:nvPr>
            <p:ph type="sldNum" idx="12"/>
          </p:nvPr>
        </p:nvSpPr>
        <p:spPr>
          <a:xfrm>
            <a:off x="90619" y="4722737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_ONLY">
    <p:spTree>
      <p:nvGrpSpPr>
        <p:cNvPr id="1" name="Shape 3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9" name="Google Shape;399;p8"/>
          <p:cNvSpPr txBox="1">
            <a:spLocks noGrp="1"/>
          </p:cNvSpPr>
          <p:nvPr>
            <p:ph type="title"/>
          </p:nvPr>
        </p:nvSpPr>
        <p:spPr>
          <a:xfrm>
            <a:off x="747925" y="225025"/>
            <a:ext cx="6140400" cy="857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9pPr>
          </a:lstStyle>
          <a:p>
            <a:endParaRPr/>
          </a:p>
        </p:txBody>
      </p:sp>
      <p:grpSp>
        <p:nvGrpSpPr>
          <p:cNvPr id="400" name="Google Shape;400;p8"/>
          <p:cNvGrpSpPr/>
          <p:nvPr/>
        </p:nvGrpSpPr>
        <p:grpSpPr>
          <a:xfrm>
            <a:off x="7442902" y="-91154"/>
            <a:ext cx="1796289" cy="5330574"/>
            <a:chOff x="6023725" y="842300"/>
            <a:chExt cx="1358150" cy="4030375"/>
          </a:xfrm>
        </p:grpSpPr>
        <p:sp>
          <p:nvSpPr>
            <p:cNvPr id="401" name="Google Shape;401;p8"/>
            <p:cNvSpPr/>
            <p:nvPr/>
          </p:nvSpPr>
          <p:spPr>
            <a:xfrm>
              <a:off x="6371275" y="842300"/>
              <a:ext cx="397100" cy="492450"/>
            </a:xfrm>
            <a:custGeom>
              <a:avLst/>
              <a:gdLst/>
              <a:ahLst/>
              <a:cxnLst/>
              <a:rect l="l" t="t" r="r" b="b"/>
              <a:pathLst>
                <a:path w="15884" h="19698" extrusionOk="0">
                  <a:moveTo>
                    <a:pt x="9355" y="4108"/>
                  </a:moveTo>
                  <a:lnTo>
                    <a:pt x="9465" y="4145"/>
                  </a:lnTo>
                  <a:lnTo>
                    <a:pt x="9538" y="4182"/>
                  </a:lnTo>
                  <a:lnTo>
                    <a:pt x="9648" y="4328"/>
                  </a:lnTo>
                  <a:lnTo>
                    <a:pt x="9721" y="4549"/>
                  </a:lnTo>
                  <a:lnTo>
                    <a:pt x="9721" y="4769"/>
                  </a:lnTo>
                  <a:lnTo>
                    <a:pt x="9721" y="4842"/>
                  </a:lnTo>
                  <a:lnTo>
                    <a:pt x="9685" y="4879"/>
                  </a:lnTo>
                  <a:lnTo>
                    <a:pt x="9575" y="4952"/>
                  </a:lnTo>
                  <a:lnTo>
                    <a:pt x="9391" y="4952"/>
                  </a:lnTo>
                  <a:lnTo>
                    <a:pt x="9355" y="4915"/>
                  </a:lnTo>
                  <a:lnTo>
                    <a:pt x="9281" y="4842"/>
                  </a:lnTo>
                  <a:lnTo>
                    <a:pt x="9208" y="4695"/>
                  </a:lnTo>
                  <a:lnTo>
                    <a:pt x="9171" y="4549"/>
                  </a:lnTo>
                  <a:lnTo>
                    <a:pt x="9171" y="4438"/>
                  </a:lnTo>
                  <a:lnTo>
                    <a:pt x="9171" y="4328"/>
                  </a:lnTo>
                  <a:lnTo>
                    <a:pt x="9245" y="4108"/>
                  </a:lnTo>
                  <a:close/>
                  <a:moveTo>
                    <a:pt x="9355" y="3705"/>
                  </a:moveTo>
                  <a:lnTo>
                    <a:pt x="9245" y="3742"/>
                  </a:lnTo>
                  <a:lnTo>
                    <a:pt x="9135" y="3778"/>
                  </a:lnTo>
                  <a:lnTo>
                    <a:pt x="9025" y="3852"/>
                  </a:lnTo>
                  <a:lnTo>
                    <a:pt x="8988" y="3925"/>
                  </a:lnTo>
                  <a:lnTo>
                    <a:pt x="8914" y="3998"/>
                  </a:lnTo>
                  <a:lnTo>
                    <a:pt x="8841" y="4218"/>
                  </a:lnTo>
                  <a:lnTo>
                    <a:pt x="8804" y="4475"/>
                  </a:lnTo>
                  <a:lnTo>
                    <a:pt x="8804" y="4659"/>
                  </a:lnTo>
                  <a:lnTo>
                    <a:pt x="8841" y="4805"/>
                  </a:lnTo>
                  <a:lnTo>
                    <a:pt x="8878" y="4952"/>
                  </a:lnTo>
                  <a:lnTo>
                    <a:pt x="8988" y="5099"/>
                  </a:lnTo>
                  <a:lnTo>
                    <a:pt x="9098" y="5209"/>
                  </a:lnTo>
                  <a:lnTo>
                    <a:pt x="9245" y="5282"/>
                  </a:lnTo>
                  <a:lnTo>
                    <a:pt x="9391" y="5355"/>
                  </a:lnTo>
                  <a:lnTo>
                    <a:pt x="9538" y="5355"/>
                  </a:lnTo>
                  <a:lnTo>
                    <a:pt x="9721" y="5319"/>
                  </a:lnTo>
                  <a:lnTo>
                    <a:pt x="9868" y="5245"/>
                  </a:lnTo>
                  <a:lnTo>
                    <a:pt x="10015" y="5135"/>
                  </a:lnTo>
                  <a:lnTo>
                    <a:pt x="10088" y="4989"/>
                  </a:lnTo>
                  <a:lnTo>
                    <a:pt x="10125" y="4805"/>
                  </a:lnTo>
                  <a:lnTo>
                    <a:pt x="10125" y="4659"/>
                  </a:lnTo>
                  <a:lnTo>
                    <a:pt x="10088" y="4475"/>
                  </a:lnTo>
                  <a:lnTo>
                    <a:pt x="10052" y="4292"/>
                  </a:lnTo>
                  <a:lnTo>
                    <a:pt x="9978" y="4145"/>
                  </a:lnTo>
                  <a:lnTo>
                    <a:pt x="9905" y="3998"/>
                  </a:lnTo>
                  <a:lnTo>
                    <a:pt x="9795" y="3888"/>
                  </a:lnTo>
                  <a:lnTo>
                    <a:pt x="9648" y="3778"/>
                  </a:lnTo>
                  <a:lnTo>
                    <a:pt x="9501" y="3742"/>
                  </a:lnTo>
                  <a:lnTo>
                    <a:pt x="9355" y="3705"/>
                  </a:lnTo>
                  <a:close/>
                  <a:moveTo>
                    <a:pt x="11262" y="6676"/>
                  </a:moveTo>
                  <a:lnTo>
                    <a:pt x="11262" y="6786"/>
                  </a:lnTo>
                  <a:lnTo>
                    <a:pt x="11225" y="6859"/>
                  </a:lnTo>
                  <a:lnTo>
                    <a:pt x="11152" y="6933"/>
                  </a:lnTo>
                  <a:lnTo>
                    <a:pt x="11042" y="7006"/>
                  </a:lnTo>
                  <a:lnTo>
                    <a:pt x="10785" y="7116"/>
                  </a:lnTo>
                  <a:lnTo>
                    <a:pt x="10602" y="7190"/>
                  </a:lnTo>
                  <a:lnTo>
                    <a:pt x="9795" y="7556"/>
                  </a:lnTo>
                  <a:lnTo>
                    <a:pt x="9721" y="7263"/>
                  </a:lnTo>
                  <a:lnTo>
                    <a:pt x="10639" y="6823"/>
                  </a:lnTo>
                  <a:lnTo>
                    <a:pt x="11079" y="6676"/>
                  </a:lnTo>
                  <a:close/>
                  <a:moveTo>
                    <a:pt x="11115" y="6273"/>
                  </a:moveTo>
                  <a:lnTo>
                    <a:pt x="10859" y="6346"/>
                  </a:lnTo>
                  <a:lnTo>
                    <a:pt x="10052" y="6639"/>
                  </a:lnTo>
                  <a:lnTo>
                    <a:pt x="9648" y="6823"/>
                  </a:lnTo>
                  <a:lnTo>
                    <a:pt x="9281" y="7006"/>
                  </a:lnTo>
                  <a:lnTo>
                    <a:pt x="9208" y="7080"/>
                  </a:lnTo>
                  <a:lnTo>
                    <a:pt x="9208" y="7116"/>
                  </a:lnTo>
                  <a:lnTo>
                    <a:pt x="9208" y="7190"/>
                  </a:lnTo>
                  <a:lnTo>
                    <a:pt x="9208" y="7263"/>
                  </a:lnTo>
                  <a:lnTo>
                    <a:pt x="9318" y="7336"/>
                  </a:lnTo>
                  <a:lnTo>
                    <a:pt x="9465" y="7336"/>
                  </a:lnTo>
                  <a:lnTo>
                    <a:pt x="9465" y="7593"/>
                  </a:lnTo>
                  <a:lnTo>
                    <a:pt x="9538" y="7813"/>
                  </a:lnTo>
                  <a:lnTo>
                    <a:pt x="9575" y="7887"/>
                  </a:lnTo>
                  <a:lnTo>
                    <a:pt x="9648" y="7923"/>
                  </a:lnTo>
                  <a:lnTo>
                    <a:pt x="9758" y="7923"/>
                  </a:lnTo>
                  <a:lnTo>
                    <a:pt x="10492" y="7630"/>
                  </a:lnTo>
                  <a:lnTo>
                    <a:pt x="10859" y="7483"/>
                  </a:lnTo>
                  <a:lnTo>
                    <a:pt x="11225" y="7336"/>
                  </a:lnTo>
                  <a:lnTo>
                    <a:pt x="11409" y="7190"/>
                  </a:lnTo>
                  <a:lnTo>
                    <a:pt x="11556" y="7006"/>
                  </a:lnTo>
                  <a:lnTo>
                    <a:pt x="11629" y="6896"/>
                  </a:lnTo>
                  <a:lnTo>
                    <a:pt x="11629" y="6786"/>
                  </a:lnTo>
                  <a:lnTo>
                    <a:pt x="11629" y="6676"/>
                  </a:lnTo>
                  <a:lnTo>
                    <a:pt x="11592" y="6566"/>
                  </a:lnTo>
                  <a:lnTo>
                    <a:pt x="11556" y="6419"/>
                  </a:lnTo>
                  <a:lnTo>
                    <a:pt x="11482" y="6346"/>
                  </a:lnTo>
                  <a:lnTo>
                    <a:pt x="11372" y="6273"/>
                  </a:lnTo>
                  <a:close/>
                  <a:moveTo>
                    <a:pt x="10198" y="2861"/>
                  </a:moveTo>
                  <a:lnTo>
                    <a:pt x="10235" y="3228"/>
                  </a:lnTo>
                  <a:lnTo>
                    <a:pt x="10345" y="3595"/>
                  </a:lnTo>
                  <a:lnTo>
                    <a:pt x="10565" y="4292"/>
                  </a:lnTo>
                  <a:lnTo>
                    <a:pt x="10822" y="5062"/>
                  </a:lnTo>
                  <a:lnTo>
                    <a:pt x="10895" y="5282"/>
                  </a:lnTo>
                  <a:lnTo>
                    <a:pt x="9025" y="6052"/>
                  </a:lnTo>
                  <a:lnTo>
                    <a:pt x="7154" y="6786"/>
                  </a:lnTo>
                  <a:lnTo>
                    <a:pt x="5173" y="7593"/>
                  </a:lnTo>
                  <a:lnTo>
                    <a:pt x="4146" y="7997"/>
                  </a:lnTo>
                  <a:lnTo>
                    <a:pt x="3816" y="8143"/>
                  </a:lnTo>
                  <a:lnTo>
                    <a:pt x="3486" y="8290"/>
                  </a:lnTo>
                  <a:lnTo>
                    <a:pt x="3266" y="7887"/>
                  </a:lnTo>
                  <a:lnTo>
                    <a:pt x="3045" y="7446"/>
                  </a:lnTo>
                  <a:lnTo>
                    <a:pt x="2679" y="6566"/>
                  </a:lnTo>
                  <a:lnTo>
                    <a:pt x="2532" y="6162"/>
                  </a:lnTo>
                  <a:lnTo>
                    <a:pt x="2385" y="5869"/>
                  </a:lnTo>
                  <a:lnTo>
                    <a:pt x="2238" y="5612"/>
                  </a:lnTo>
                  <a:lnTo>
                    <a:pt x="2715" y="5539"/>
                  </a:lnTo>
                  <a:lnTo>
                    <a:pt x="3192" y="5429"/>
                  </a:lnTo>
                  <a:lnTo>
                    <a:pt x="3669" y="5282"/>
                  </a:lnTo>
                  <a:lnTo>
                    <a:pt x="4146" y="5099"/>
                  </a:lnTo>
                  <a:lnTo>
                    <a:pt x="5210" y="4659"/>
                  </a:lnTo>
                  <a:lnTo>
                    <a:pt x="6273" y="4218"/>
                  </a:lnTo>
                  <a:lnTo>
                    <a:pt x="6824" y="4035"/>
                  </a:lnTo>
                  <a:lnTo>
                    <a:pt x="7374" y="3852"/>
                  </a:lnTo>
                  <a:lnTo>
                    <a:pt x="8474" y="3558"/>
                  </a:lnTo>
                  <a:lnTo>
                    <a:pt x="9025" y="3411"/>
                  </a:lnTo>
                  <a:lnTo>
                    <a:pt x="9538" y="3191"/>
                  </a:lnTo>
                  <a:lnTo>
                    <a:pt x="9868" y="3081"/>
                  </a:lnTo>
                  <a:lnTo>
                    <a:pt x="10015" y="2971"/>
                  </a:lnTo>
                  <a:lnTo>
                    <a:pt x="10198" y="2861"/>
                  </a:lnTo>
                  <a:close/>
                  <a:moveTo>
                    <a:pt x="8658" y="7740"/>
                  </a:moveTo>
                  <a:lnTo>
                    <a:pt x="8694" y="7923"/>
                  </a:lnTo>
                  <a:lnTo>
                    <a:pt x="8071" y="8253"/>
                  </a:lnTo>
                  <a:lnTo>
                    <a:pt x="7704" y="8437"/>
                  </a:lnTo>
                  <a:lnTo>
                    <a:pt x="7594" y="8437"/>
                  </a:lnTo>
                  <a:lnTo>
                    <a:pt x="7557" y="8363"/>
                  </a:lnTo>
                  <a:lnTo>
                    <a:pt x="7557" y="8180"/>
                  </a:lnTo>
                  <a:lnTo>
                    <a:pt x="8658" y="7740"/>
                  </a:lnTo>
                  <a:close/>
                  <a:moveTo>
                    <a:pt x="10198" y="2384"/>
                  </a:moveTo>
                  <a:lnTo>
                    <a:pt x="9978" y="2458"/>
                  </a:lnTo>
                  <a:lnTo>
                    <a:pt x="9795" y="2568"/>
                  </a:lnTo>
                  <a:lnTo>
                    <a:pt x="9391" y="2788"/>
                  </a:lnTo>
                  <a:lnTo>
                    <a:pt x="8841" y="2971"/>
                  </a:lnTo>
                  <a:lnTo>
                    <a:pt x="8328" y="3155"/>
                  </a:lnTo>
                  <a:lnTo>
                    <a:pt x="7264" y="3411"/>
                  </a:lnTo>
                  <a:lnTo>
                    <a:pt x="6750" y="3558"/>
                  </a:lnTo>
                  <a:lnTo>
                    <a:pt x="6237" y="3742"/>
                  </a:lnTo>
                  <a:lnTo>
                    <a:pt x="5210" y="4145"/>
                  </a:lnTo>
                  <a:lnTo>
                    <a:pt x="4219" y="4585"/>
                  </a:lnTo>
                  <a:lnTo>
                    <a:pt x="3669" y="4805"/>
                  </a:lnTo>
                  <a:lnTo>
                    <a:pt x="3119" y="4989"/>
                  </a:lnTo>
                  <a:lnTo>
                    <a:pt x="2018" y="5319"/>
                  </a:lnTo>
                  <a:lnTo>
                    <a:pt x="1945" y="5355"/>
                  </a:lnTo>
                  <a:lnTo>
                    <a:pt x="1908" y="5392"/>
                  </a:lnTo>
                  <a:lnTo>
                    <a:pt x="1908" y="5466"/>
                  </a:lnTo>
                  <a:lnTo>
                    <a:pt x="1945" y="5539"/>
                  </a:lnTo>
                  <a:lnTo>
                    <a:pt x="1982" y="5576"/>
                  </a:lnTo>
                  <a:lnTo>
                    <a:pt x="1945" y="5686"/>
                  </a:lnTo>
                  <a:lnTo>
                    <a:pt x="1945" y="5759"/>
                  </a:lnTo>
                  <a:lnTo>
                    <a:pt x="2018" y="5979"/>
                  </a:lnTo>
                  <a:lnTo>
                    <a:pt x="2165" y="6456"/>
                  </a:lnTo>
                  <a:lnTo>
                    <a:pt x="2385" y="6933"/>
                  </a:lnTo>
                  <a:lnTo>
                    <a:pt x="2752" y="7850"/>
                  </a:lnTo>
                  <a:lnTo>
                    <a:pt x="2972" y="8290"/>
                  </a:lnTo>
                  <a:lnTo>
                    <a:pt x="3192" y="8694"/>
                  </a:lnTo>
                  <a:lnTo>
                    <a:pt x="3266" y="8767"/>
                  </a:lnTo>
                  <a:lnTo>
                    <a:pt x="3302" y="8804"/>
                  </a:lnTo>
                  <a:lnTo>
                    <a:pt x="3412" y="8804"/>
                  </a:lnTo>
                  <a:lnTo>
                    <a:pt x="3522" y="8730"/>
                  </a:lnTo>
                  <a:lnTo>
                    <a:pt x="3596" y="8620"/>
                  </a:lnTo>
                  <a:lnTo>
                    <a:pt x="3999" y="8510"/>
                  </a:lnTo>
                  <a:lnTo>
                    <a:pt x="4403" y="8363"/>
                  </a:lnTo>
                  <a:lnTo>
                    <a:pt x="5173" y="8033"/>
                  </a:lnTo>
                  <a:lnTo>
                    <a:pt x="7300" y="7190"/>
                  </a:lnTo>
                  <a:lnTo>
                    <a:pt x="9281" y="6419"/>
                  </a:lnTo>
                  <a:lnTo>
                    <a:pt x="10235" y="6052"/>
                  </a:lnTo>
                  <a:lnTo>
                    <a:pt x="10712" y="5832"/>
                  </a:lnTo>
                  <a:lnTo>
                    <a:pt x="11152" y="5612"/>
                  </a:lnTo>
                  <a:lnTo>
                    <a:pt x="11262" y="5612"/>
                  </a:lnTo>
                  <a:lnTo>
                    <a:pt x="11335" y="5539"/>
                  </a:lnTo>
                  <a:lnTo>
                    <a:pt x="11372" y="5392"/>
                  </a:lnTo>
                  <a:lnTo>
                    <a:pt x="11372" y="5282"/>
                  </a:lnTo>
                  <a:lnTo>
                    <a:pt x="11299" y="5025"/>
                  </a:lnTo>
                  <a:lnTo>
                    <a:pt x="11042" y="4255"/>
                  </a:lnTo>
                  <a:lnTo>
                    <a:pt x="10785" y="3485"/>
                  </a:lnTo>
                  <a:lnTo>
                    <a:pt x="10639" y="3118"/>
                  </a:lnTo>
                  <a:lnTo>
                    <a:pt x="10455" y="2751"/>
                  </a:lnTo>
                  <a:lnTo>
                    <a:pt x="10418" y="2714"/>
                  </a:lnTo>
                  <a:lnTo>
                    <a:pt x="10345" y="2678"/>
                  </a:lnTo>
                  <a:lnTo>
                    <a:pt x="10382" y="2568"/>
                  </a:lnTo>
                  <a:lnTo>
                    <a:pt x="10382" y="2494"/>
                  </a:lnTo>
                  <a:lnTo>
                    <a:pt x="10308" y="2421"/>
                  </a:lnTo>
                  <a:lnTo>
                    <a:pt x="10198" y="2384"/>
                  </a:lnTo>
                  <a:close/>
                  <a:moveTo>
                    <a:pt x="8694" y="7263"/>
                  </a:moveTo>
                  <a:lnTo>
                    <a:pt x="7337" y="7813"/>
                  </a:lnTo>
                  <a:lnTo>
                    <a:pt x="7264" y="7850"/>
                  </a:lnTo>
                  <a:lnTo>
                    <a:pt x="7227" y="7923"/>
                  </a:lnTo>
                  <a:lnTo>
                    <a:pt x="7190" y="7997"/>
                  </a:lnTo>
                  <a:lnTo>
                    <a:pt x="7227" y="8070"/>
                  </a:lnTo>
                  <a:lnTo>
                    <a:pt x="7190" y="8143"/>
                  </a:lnTo>
                  <a:lnTo>
                    <a:pt x="7154" y="8363"/>
                  </a:lnTo>
                  <a:lnTo>
                    <a:pt x="7190" y="8620"/>
                  </a:lnTo>
                  <a:lnTo>
                    <a:pt x="7227" y="8730"/>
                  </a:lnTo>
                  <a:lnTo>
                    <a:pt x="7300" y="8840"/>
                  </a:lnTo>
                  <a:lnTo>
                    <a:pt x="7411" y="8877"/>
                  </a:lnTo>
                  <a:lnTo>
                    <a:pt x="7557" y="8877"/>
                  </a:lnTo>
                  <a:lnTo>
                    <a:pt x="7704" y="8840"/>
                  </a:lnTo>
                  <a:lnTo>
                    <a:pt x="7887" y="8804"/>
                  </a:lnTo>
                  <a:lnTo>
                    <a:pt x="8218" y="8620"/>
                  </a:lnTo>
                  <a:lnTo>
                    <a:pt x="9061" y="8217"/>
                  </a:lnTo>
                  <a:lnTo>
                    <a:pt x="9098" y="8180"/>
                  </a:lnTo>
                  <a:lnTo>
                    <a:pt x="9171" y="8107"/>
                  </a:lnTo>
                  <a:lnTo>
                    <a:pt x="9171" y="8033"/>
                  </a:lnTo>
                  <a:lnTo>
                    <a:pt x="9171" y="7960"/>
                  </a:lnTo>
                  <a:lnTo>
                    <a:pt x="8951" y="7410"/>
                  </a:lnTo>
                  <a:lnTo>
                    <a:pt x="8914" y="7336"/>
                  </a:lnTo>
                  <a:lnTo>
                    <a:pt x="8841" y="7300"/>
                  </a:lnTo>
                  <a:lnTo>
                    <a:pt x="8768" y="7263"/>
                  </a:lnTo>
                  <a:close/>
                  <a:moveTo>
                    <a:pt x="11702" y="8327"/>
                  </a:moveTo>
                  <a:lnTo>
                    <a:pt x="11886" y="8694"/>
                  </a:lnTo>
                  <a:lnTo>
                    <a:pt x="12106" y="9060"/>
                  </a:lnTo>
                  <a:lnTo>
                    <a:pt x="11702" y="9244"/>
                  </a:lnTo>
                  <a:lnTo>
                    <a:pt x="11335" y="9390"/>
                  </a:lnTo>
                  <a:lnTo>
                    <a:pt x="10932" y="9500"/>
                  </a:lnTo>
                  <a:lnTo>
                    <a:pt x="10528" y="9611"/>
                  </a:lnTo>
                  <a:lnTo>
                    <a:pt x="10382" y="9244"/>
                  </a:lnTo>
                  <a:lnTo>
                    <a:pt x="10198" y="8877"/>
                  </a:lnTo>
                  <a:lnTo>
                    <a:pt x="10162" y="8840"/>
                  </a:lnTo>
                  <a:lnTo>
                    <a:pt x="10565" y="8730"/>
                  </a:lnTo>
                  <a:lnTo>
                    <a:pt x="10932" y="8620"/>
                  </a:lnTo>
                  <a:lnTo>
                    <a:pt x="11702" y="8327"/>
                  </a:lnTo>
                  <a:close/>
                  <a:moveTo>
                    <a:pt x="11776" y="7887"/>
                  </a:moveTo>
                  <a:lnTo>
                    <a:pt x="11299" y="8070"/>
                  </a:lnTo>
                  <a:lnTo>
                    <a:pt x="10822" y="8217"/>
                  </a:lnTo>
                  <a:lnTo>
                    <a:pt x="9868" y="8510"/>
                  </a:lnTo>
                  <a:lnTo>
                    <a:pt x="9832" y="8510"/>
                  </a:lnTo>
                  <a:lnTo>
                    <a:pt x="9795" y="8583"/>
                  </a:lnTo>
                  <a:lnTo>
                    <a:pt x="9758" y="8694"/>
                  </a:lnTo>
                  <a:lnTo>
                    <a:pt x="9832" y="8804"/>
                  </a:lnTo>
                  <a:lnTo>
                    <a:pt x="9868" y="8840"/>
                  </a:lnTo>
                  <a:lnTo>
                    <a:pt x="9942" y="8877"/>
                  </a:lnTo>
                  <a:lnTo>
                    <a:pt x="9905" y="8950"/>
                  </a:lnTo>
                  <a:lnTo>
                    <a:pt x="9905" y="9024"/>
                  </a:lnTo>
                  <a:lnTo>
                    <a:pt x="10088" y="9427"/>
                  </a:lnTo>
                  <a:lnTo>
                    <a:pt x="10198" y="9867"/>
                  </a:lnTo>
                  <a:lnTo>
                    <a:pt x="10235" y="9941"/>
                  </a:lnTo>
                  <a:lnTo>
                    <a:pt x="10272" y="9977"/>
                  </a:lnTo>
                  <a:lnTo>
                    <a:pt x="10308" y="10014"/>
                  </a:lnTo>
                  <a:lnTo>
                    <a:pt x="10382" y="10051"/>
                  </a:lnTo>
                  <a:lnTo>
                    <a:pt x="10932" y="9904"/>
                  </a:lnTo>
                  <a:lnTo>
                    <a:pt x="11446" y="9757"/>
                  </a:lnTo>
                  <a:lnTo>
                    <a:pt x="11959" y="9574"/>
                  </a:lnTo>
                  <a:lnTo>
                    <a:pt x="12436" y="9317"/>
                  </a:lnTo>
                  <a:lnTo>
                    <a:pt x="12509" y="9280"/>
                  </a:lnTo>
                  <a:lnTo>
                    <a:pt x="12583" y="9207"/>
                  </a:lnTo>
                  <a:lnTo>
                    <a:pt x="12583" y="9097"/>
                  </a:lnTo>
                  <a:lnTo>
                    <a:pt x="12546" y="9024"/>
                  </a:lnTo>
                  <a:lnTo>
                    <a:pt x="12253" y="8547"/>
                  </a:lnTo>
                  <a:lnTo>
                    <a:pt x="11996" y="7997"/>
                  </a:lnTo>
                  <a:lnTo>
                    <a:pt x="11959" y="7923"/>
                  </a:lnTo>
                  <a:lnTo>
                    <a:pt x="11922" y="7887"/>
                  </a:lnTo>
                  <a:close/>
                  <a:moveTo>
                    <a:pt x="8914" y="9354"/>
                  </a:moveTo>
                  <a:lnTo>
                    <a:pt x="9061" y="9757"/>
                  </a:lnTo>
                  <a:lnTo>
                    <a:pt x="9281" y="10161"/>
                  </a:lnTo>
                  <a:lnTo>
                    <a:pt x="8658" y="10491"/>
                  </a:lnTo>
                  <a:lnTo>
                    <a:pt x="7961" y="10784"/>
                  </a:lnTo>
                  <a:lnTo>
                    <a:pt x="7814" y="10858"/>
                  </a:lnTo>
                  <a:lnTo>
                    <a:pt x="7741" y="10858"/>
                  </a:lnTo>
                  <a:lnTo>
                    <a:pt x="7704" y="10821"/>
                  </a:lnTo>
                  <a:lnTo>
                    <a:pt x="7631" y="10674"/>
                  </a:lnTo>
                  <a:lnTo>
                    <a:pt x="7594" y="10491"/>
                  </a:lnTo>
                  <a:lnTo>
                    <a:pt x="7521" y="10161"/>
                  </a:lnTo>
                  <a:lnTo>
                    <a:pt x="7374" y="9867"/>
                  </a:lnTo>
                  <a:lnTo>
                    <a:pt x="8914" y="9354"/>
                  </a:lnTo>
                  <a:close/>
                  <a:moveTo>
                    <a:pt x="8951" y="8950"/>
                  </a:moveTo>
                  <a:lnTo>
                    <a:pt x="7154" y="9537"/>
                  </a:lnTo>
                  <a:lnTo>
                    <a:pt x="7117" y="9574"/>
                  </a:lnTo>
                  <a:lnTo>
                    <a:pt x="7080" y="9611"/>
                  </a:lnTo>
                  <a:lnTo>
                    <a:pt x="7044" y="9721"/>
                  </a:lnTo>
                  <a:lnTo>
                    <a:pt x="7080" y="9831"/>
                  </a:lnTo>
                  <a:lnTo>
                    <a:pt x="7190" y="9904"/>
                  </a:lnTo>
                  <a:lnTo>
                    <a:pt x="7190" y="10124"/>
                  </a:lnTo>
                  <a:lnTo>
                    <a:pt x="7227" y="10381"/>
                  </a:lnTo>
                  <a:lnTo>
                    <a:pt x="7374" y="10858"/>
                  </a:lnTo>
                  <a:lnTo>
                    <a:pt x="7411" y="11004"/>
                  </a:lnTo>
                  <a:lnTo>
                    <a:pt x="7521" y="11114"/>
                  </a:lnTo>
                  <a:lnTo>
                    <a:pt x="7631" y="11188"/>
                  </a:lnTo>
                  <a:lnTo>
                    <a:pt x="7777" y="11225"/>
                  </a:lnTo>
                  <a:lnTo>
                    <a:pt x="8034" y="11151"/>
                  </a:lnTo>
                  <a:lnTo>
                    <a:pt x="8291" y="11078"/>
                  </a:lnTo>
                  <a:lnTo>
                    <a:pt x="8768" y="10858"/>
                  </a:lnTo>
                  <a:lnTo>
                    <a:pt x="9245" y="10601"/>
                  </a:lnTo>
                  <a:lnTo>
                    <a:pt x="9685" y="10344"/>
                  </a:lnTo>
                  <a:lnTo>
                    <a:pt x="9721" y="10271"/>
                  </a:lnTo>
                  <a:lnTo>
                    <a:pt x="9758" y="10197"/>
                  </a:lnTo>
                  <a:lnTo>
                    <a:pt x="9758" y="10161"/>
                  </a:lnTo>
                  <a:lnTo>
                    <a:pt x="9721" y="10087"/>
                  </a:lnTo>
                  <a:lnTo>
                    <a:pt x="9538" y="9867"/>
                  </a:lnTo>
                  <a:lnTo>
                    <a:pt x="9391" y="9611"/>
                  </a:lnTo>
                  <a:lnTo>
                    <a:pt x="9281" y="9354"/>
                  </a:lnTo>
                  <a:lnTo>
                    <a:pt x="9208" y="9060"/>
                  </a:lnTo>
                  <a:lnTo>
                    <a:pt x="9171" y="8987"/>
                  </a:lnTo>
                  <a:lnTo>
                    <a:pt x="9098" y="8950"/>
                  </a:lnTo>
                  <a:close/>
                  <a:moveTo>
                    <a:pt x="12473" y="10344"/>
                  </a:moveTo>
                  <a:lnTo>
                    <a:pt x="12619" y="10711"/>
                  </a:lnTo>
                  <a:lnTo>
                    <a:pt x="11959" y="11078"/>
                  </a:lnTo>
                  <a:lnTo>
                    <a:pt x="11299" y="11445"/>
                  </a:lnTo>
                  <a:lnTo>
                    <a:pt x="11152" y="10894"/>
                  </a:lnTo>
                  <a:lnTo>
                    <a:pt x="11189" y="10858"/>
                  </a:lnTo>
                  <a:lnTo>
                    <a:pt x="11189" y="10784"/>
                  </a:lnTo>
                  <a:lnTo>
                    <a:pt x="11482" y="10674"/>
                  </a:lnTo>
                  <a:lnTo>
                    <a:pt x="11776" y="10601"/>
                  </a:lnTo>
                  <a:lnTo>
                    <a:pt x="12473" y="10344"/>
                  </a:lnTo>
                  <a:close/>
                  <a:moveTo>
                    <a:pt x="6273" y="10418"/>
                  </a:moveTo>
                  <a:lnTo>
                    <a:pt x="6347" y="10454"/>
                  </a:lnTo>
                  <a:lnTo>
                    <a:pt x="6420" y="10564"/>
                  </a:lnTo>
                  <a:lnTo>
                    <a:pt x="6567" y="10894"/>
                  </a:lnTo>
                  <a:lnTo>
                    <a:pt x="5797" y="11261"/>
                  </a:lnTo>
                  <a:lnTo>
                    <a:pt x="5100" y="11738"/>
                  </a:lnTo>
                  <a:lnTo>
                    <a:pt x="4953" y="11298"/>
                  </a:lnTo>
                  <a:lnTo>
                    <a:pt x="4843" y="11078"/>
                  </a:lnTo>
                  <a:lnTo>
                    <a:pt x="4733" y="10894"/>
                  </a:lnTo>
                  <a:lnTo>
                    <a:pt x="5613" y="10601"/>
                  </a:lnTo>
                  <a:lnTo>
                    <a:pt x="5943" y="10491"/>
                  </a:lnTo>
                  <a:lnTo>
                    <a:pt x="6237" y="10418"/>
                  </a:lnTo>
                  <a:close/>
                  <a:moveTo>
                    <a:pt x="12583" y="9867"/>
                  </a:moveTo>
                  <a:lnTo>
                    <a:pt x="12509" y="9904"/>
                  </a:lnTo>
                  <a:lnTo>
                    <a:pt x="11519" y="10271"/>
                  </a:lnTo>
                  <a:lnTo>
                    <a:pt x="11115" y="10381"/>
                  </a:lnTo>
                  <a:lnTo>
                    <a:pt x="10932" y="10491"/>
                  </a:lnTo>
                  <a:lnTo>
                    <a:pt x="10859" y="10564"/>
                  </a:lnTo>
                  <a:lnTo>
                    <a:pt x="10785" y="10638"/>
                  </a:lnTo>
                  <a:lnTo>
                    <a:pt x="10785" y="10748"/>
                  </a:lnTo>
                  <a:lnTo>
                    <a:pt x="10822" y="10821"/>
                  </a:lnTo>
                  <a:lnTo>
                    <a:pt x="10859" y="10858"/>
                  </a:lnTo>
                  <a:lnTo>
                    <a:pt x="10859" y="10894"/>
                  </a:lnTo>
                  <a:lnTo>
                    <a:pt x="10895" y="11335"/>
                  </a:lnTo>
                  <a:lnTo>
                    <a:pt x="11005" y="11738"/>
                  </a:lnTo>
                  <a:lnTo>
                    <a:pt x="11005" y="11848"/>
                  </a:lnTo>
                  <a:lnTo>
                    <a:pt x="11079" y="11885"/>
                  </a:lnTo>
                  <a:lnTo>
                    <a:pt x="11152" y="11921"/>
                  </a:lnTo>
                  <a:lnTo>
                    <a:pt x="11225" y="11921"/>
                  </a:lnTo>
                  <a:lnTo>
                    <a:pt x="12142" y="11445"/>
                  </a:lnTo>
                  <a:lnTo>
                    <a:pt x="12986" y="10931"/>
                  </a:lnTo>
                  <a:lnTo>
                    <a:pt x="13060" y="10858"/>
                  </a:lnTo>
                  <a:lnTo>
                    <a:pt x="13096" y="10784"/>
                  </a:lnTo>
                  <a:lnTo>
                    <a:pt x="13096" y="10711"/>
                  </a:lnTo>
                  <a:lnTo>
                    <a:pt x="13060" y="10638"/>
                  </a:lnTo>
                  <a:lnTo>
                    <a:pt x="12876" y="10344"/>
                  </a:lnTo>
                  <a:lnTo>
                    <a:pt x="12766" y="10014"/>
                  </a:lnTo>
                  <a:lnTo>
                    <a:pt x="12729" y="9941"/>
                  </a:lnTo>
                  <a:lnTo>
                    <a:pt x="12656" y="9904"/>
                  </a:lnTo>
                  <a:lnTo>
                    <a:pt x="12583" y="9867"/>
                  </a:lnTo>
                  <a:close/>
                  <a:moveTo>
                    <a:pt x="6200" y="9977"/>
                  </a:moveTo>
                  <a:lnTo>
                    <a:pt x="5980" y="10014"/>
                  </a:lnTo>
                  <a:lnTo>
                    <a:pt x="5760" y="10087"/>
                  </a:lnTo>
                  <a:lnTo>
                    <a:pt x="5356" y="10234"/>
                  </a:lnTo>
                  <a:lnTo>
                    <a:pt x="4843" y="10381"/>
                  </a:lnTo>
                  <a:lnTo>
                    <a:pt x="4329" y="10564"/>
                  </a:lnTo>
                  <a:lnTo>
                    <a:pt x="4293" y="10601"/>
                  </a:lnTo>
                  <a:lnTo>
                    <a:pt x="4256" y="10638"/>
                  </a:lnTo>
                  <a:lnTo>
                    <a:pt x="4219" y="10784"/>
                  </a:lnTo>
                  <a:lnTo>
                    <a:pt x="4256" y="10894"/>
                  </a:lnTo>
                  <a:lnTo>
                    <a:pt x="4293" y="10931"/>
                  </a:lnTo>
                  <a:lnTo>
                    <a:pt x="4366" y="10968"/>
                  </a:lnTo>
                  <a:lnTo>
                    <a:pt x="4513" y="11298"/>
                  </a:lnTo>
                  <a:lnTo>
                    <a:pt x="4659" y="11701"/>
                  </a:lnTo>
                  <a:lnTo>
                    <a:pt x="4769" y="12142"/>
                  </a:lnTo>
                  <a:lnTo>
                    <a:pt x="4843" y="12215"/>
                  </a:lnTo>
                  <a:lnTo>
                    <a:pt x="4916" y="12252"/>
                  </a:lnTo>
                  <a:lnTo>
                    <a:pt x="4990" y="12252"/>
                  </a:lnTo>
                  <a:lnTo>
                    <a:pt x="5100" y="12215"/>
                  </a:lnTo>
                  <a:lnTo>
                    <a:pt x="5540" y="11921"/>
                  </a:lnTo>
                  <a:lnTo>
                    <a:pt x="5980" y="11665"/>
                  </a:lnTo>
                  <a:lnTo>
                    <a:pt x="6420" y="11445"/>
                  </a:lnTo>
                  <a:lnTo>
                    <a:pt x="6934" y="11225"/>
                  </a:lnTo>
                  <a:lnTo>
                    <a:pt x="6970" y="11188"/>
                  </a:lnTo>
                  <a:lnTo>
                    <a:pt x="7044" y="11114"/>
                  </a:lnTo>
                  <a:lnTo>
                    <a:pt x="7044" y="11041"/>
                  </a:lnTo>
                  <a:lnTo>
                    <a:pt x="7044" y="10931"/>
                  </a:lnTo>
                  <a:lnTo>
                    <a:pt x="6897" y="10601"/>
                  </a:lnTo>
                  <a:lnTo>
                    <a:pt x="6750" y="10307"/>
                  </a:lnTo>
                  <a:lnTo>
                    <a:pt x="6677" y="10161"/>
                  </a:lnTo>
                  <a:lnTo>
                    <a:pt x="6530" y="10051"/>
                  </a:lnTo>
                  <a:lnTo>
                    <a:pt x="6383" y="10014"/>
                  </a:lnTo>
                  <a:lnTo>
                    <a:pt x="6200" y="9977"/>
                  </a:lnTo>
                  <a:close/>
                  <a:moveTo>
                    <a:pt x="9832" y="11371"/>
                  </a:moveTo>
                  <a:lnTo>
                    <a:pt x="10125" y="11921"/>
                  </a:lnTo>
                  <a:lnTo>
                    <a:pt x="9721" y="12142"/>
                  </a:lnTo>
                  <a:lnTo>
                    <a:pt x="9318" y="12288"/>
                  </a:lnTo>
                  <a:lnTo>
                    <a:pt x="8914" y="12435"/>
                  </a:lnTo>
                  <a:lnTo>
                    <a:pt x="8511" y="12545"/>
                  </a:lnTo>
                  <a:lnTo>
                    <a:pt x="8328" y="12032"/>
                  </a:lnTo>
                  <a:lnTo>
                    <a:pt x="8694" y="11921"/>
                  </a:lnTo>
                  <a:lnTo>
                    <a:pt x="9098" y="11738"/>
                  </a:lnTo>
                  <a:lnTo>
                    <a:pt x="9832" y="11371"/>
                  </a:lnTo>
                  <a:close/>
                  <a:moveTo>
                    <a:pt x="9868" y="10894"/>
                  </a:moveTo>
                  <a:lnTo>
                    <a:pt x="8951" y="11298"/>
                  </a:lnTo>
                  <a:lnTo>
                    <a:pt x="8474" y="11481"/>
                  </a:lnTo>
                  <a:lnTo>
                    <a:pt x="8071" y="11738"/>
                  </a:lnTo>
                  <a:lnTo>
                    <a:pt x="7997" y="11738"/>
                  </a:lnTo>
                  <a:lnTo>
                    <a:pt x="7924" y="11775"/>
                  </a:lnTo>
                  <a:lnTo>
                    <a:pt x="7887" y="11885"/>
                  </a:lnTo>
                  <a:lnTo>
                    <a:pt x="7887" y="11958"/>
                  </a:lnTo>
                  <a:lnTo>
                    <a:pt x="8034" y="12398"/>
                  </a:lnTo>
                  <a:lnTo>
                    <a:pt x="8181" y="12839"/>
                  </a:lnTo>
                  <a:lnTo>
                    <a:pt x="8254" y="12949"/>
                  </a:lnTo>
                  <a:lnTo>
                    <a:pt x="8328" y="12985"/>
                  </a:lnTo>
                  <a:lnTo>
                    <a:pt x="8364" y="12985"/>
                  </a:lnTo>
                  <a:lnTo>
                    <a:pt x="8951" y="12839"/>
                  </a:lnTo>
                  <a:lnTo>
                    <a:pt x="9465" y="12655"/>
                  </a:lnTo>
                  <a:lnTo>
                    <a:pt x="10015" y="12472"/>
                  </a:lnTo>
                  <a:lnTo>
                    <a:pt x="10528" y="12215"/>
                  </a:lnTo>
                  <a:lnTo>
                    <a:pt x="10565" y="12142"/>
                  </a:lnTo>
                  <a:lnTo>
                    <a:pt x="10602" y="12105"/>
                  </a:lnTo>
                  <a:lnTo>
                    <a:pt x="10602" y="12032"/>
                  </a:lnTo>
                  <a:lnTo>
                    <a:pt x="10602" y="11958"/>
                  </a:lnTo>
                  <a:lnTo>
                    <a:pt x="10125" y="11041"/>
                  </a:lnTo>
                  <a:lnTo>
                    <a:pt x="10088" y="10968"/>
                  </a:lnTo>
                  <a:lnTo>
                    <a:pt x="10015" y="10894"/>
                  </a:lnTo>
                  <a:close/>
                  <a:moveTo>
                    <a:pt x="13133" y="12288"/>
                  </a:moveTo>
                  <a:lnTo>
                    <a:pt x="13243" y="12325"/>
                  </a:lnTo>
                  <a:lnTo>
                    <a:pt x="13353" y="12472"/>
                  </a:lnTo>
                  <a:lnTo>
                    <a:pt x="13610" y="12985"/>
                  </a:lnTo>
                  <a:lnTo>
                    <a:pt x="12839" y="13242"/>
                  </a:lnTo>
                  <a:lnTo>
                    <a:pt x="12106" y="13572"/>
                  </a:lnTo>
                  <a:lnTo>
                    <a:pt x="11996" y="13352"/>
                  </a:lnTo>
                  <a:lnTo>
                    <a:pt x="11886" y="13132"/>
                  </a:lnTo>
                  <a:lnTo>
                    <a:pt x="11739" y="12692"/>
                  </a:lnTo>
                  <a:lnTo>
                    <a:pt x="12032" y="12618"/>
                  </a:lnTo>
                  <a:lnTo>
                    <a:pt x="12289" y="12545"/>
                  </a:lnTo>
                  <a:lnTo>
                    <a:pt x="12839" y="12362"/>
                  </a:lnTo>
                  <a:lnTo>
                    <a:pt x="13023" y="12288"/>
                  </a:lnTo>
                  <a:close/>
                  <a:moveTo>
                    <a:pt x="7044" y="12325"/>
                  </a:moveTo>
                  <a:lnTo>
                    <a:pt x="7337" y="13022"/>
                  </a:lnTo>
                  <a:lnTo>
                    <a:pt x="5833" y="13792"/>
                  </a:lnTo>
                  <a:lnTo>
                    <a:pt x="5613" y="13132"/>
                  </a:lnTo>
                  <a:lnTo>
                    <a:pt x="5943" y="12875"/>
                  </a:lnTo>
                  <a:lnTo>
                    <a:pt x="6273" y="12655"/>
                  </a:lnTo>
                  <a:lnTo>
                    <a:pt x="6677" y="12472"/>
                  </a:lnTo>
                  <a:lnTo>
                    <a:pt x="7044" y="12325"/>
                  </a:lnTo>
                  <a:close/>
                  <a:moveTo>
                    <a:pt x="13060" y="11885"/>
                  </a:moveTo>
                  <a:lnTo>
                    <a:pt x="12839" y="11921"/>
                  </a:lnTo>
                  <a:lnTo>
                    <a:pt x="12473" y="12068"/>
                  </a:lnTo>
                  <a:lnTo>
                    <a:pt x="11922" y="12215"/>
                  </a:lnTo>
                  <a:lnTo>
                    <a:pt x="11666" y="12288"/>
                  </a:lnTo>
                  <a:lnTo>
                    <a:pt x="11446" y="12398"/>
                  </a:lnTo>
                  <a:lnTo>
                    <a:pt x="11372" y="12435"/>
                  </a:lnTo>
                  <a:lnTo>
                    <a:pt x="11372" y="12472"/>
                  </a:lnTo>
                  <a:lnTo>
                    <a:pt x="11372" y="12582"/>
                  </a:lnTo>
                  <a:lnTo>
                    <a:pt x="11446" y="12655"/>
                  </a:lnTo>
                  <a:lnTo>
                    <a:pt x="11519" y="12692"/>
                  </a:lnTo>
                  <a:lnTo>
                    <a:pt x="11482" y="12839"/>
                  </a:lnTo>
                  <a:lnTo>
                    <a:pt x="11482" y="13022"/>
                  </a:lnTo>
                  <a:lnTo>
                    <a:pt x="11519" y="13169"/>
                  </a:lnTo>
                  <a:lnTo>
                    <a:pt x="11556" y="13315"/>
                  </a:lnTo>
                  <a:lnTo>
                    <a:pt x="11702" y="13646"/>
                  </a:lnTo>
                  <a:lnTo>
                    <a:pt x="11886" y="13902"/>
                  </a:lnTo>
                  <a:lnTo>
                    <a:pt x="11996" y="13976"/>
                  </a:lnTo>
                  <a:lnTo>
                    <a:pt x="12106" y="13976"/>
                  </a:lnTo>
                  <a:lnTo>
                    <a:pt x="13023" y="13609"/>
                  </a:lnTo>
                  <a:lnTo>
                    <a:pt x="13940" y="13279"/>
                  </a:lnTo>
                  <a:lnTo>
                    <a:pt x="14013" y="13205"/>
                  </a:lnTo>
                  <a:lnTo>
                    <a:pt x="14050" y="13169"/>
                  </a:lnTo>
                  <a:lnTo>
                    <a:pt x="14087" y="13095"/>
                  </a:lnTo>
                  <a:lnTo>
                    <a:pt x="14050" y="13022"/>
                  </a:lnTo>
                  <a:lnTo>
                    <a:pt x="13646" y="12142"/>
                  </a:lnTo>
                  <a:lnTo>
                    <a:pt x="13573" y="12032"/>
                  </a:lnTo>
                  <a:lnTo>
                    <a:pt x="13463" y="11958"/>
                  </a:lnTo>
                  <a:lnTo>
                    <a:pt x="13353" y="11885"/>
                  </a:lnTo>
                  <a:close/>
                  <a:moveTo>
                    <a:pt x="7190" y="11848"/>
                  </a:moveTo>
                  <a:lnTo>
                    <a:pt x="7117" y="11885"/>
                  </a:lnTo>
                  <a:lnTo>
                    <a:pt x="6640" y="12032"/>
                  </a:lnTo>
                  <a:lnTo>
                    <a:pt x="6163" y="12215"/>
                  </a:lnTo>
                  <a:lnTo>
                    <a:pt x="5723" y="12508"/>
                  </a:lnTo>
                  <a:lnTo>
                    <a:pt x="5320" y="12802"/>
                  </a:lnTo>
                  <a:lnTo>
                    <a:pt x="5246" y="12839"/>
                  </a:lnTo>
                  <a:lnTo>
                    <a:pt x="5210" y="12875"/>
                  </a:lnTo>
                  <a:lnTo>
                    <a:pt x="5173" y="12912"/>
                  </a:lnTo>
                  <a:lnTo>
                    <a:pt x="5173" y="12985"/>
                  </a:lnTo>
                  <a:lnTo>
                    <a:pt x="5246" y="13279"/>
                  </a:lnTo>
                  <a:lnTo>
                    <a:pt x="5320" y="13572"/>
                  </a:lnTo>
                  <a:lnTo>
                    <a:pt x="5540" y="14159"/>
                  </a:lnTo>
                  <a:lnTo>
                    <a:pt x="5576" y="14196"/>
                  </a:lnTo>
                  <a:lnTo>
                    <a:pt x="5650" y="14269"/>
                  </a:lnTo>
                  <a:lnTo>
                    <a:pt x="5797" y="14269"/>
                  </a:lnTo>
                  <a:lnTo>
                    <a:pt x="7667" y="13315"/>
                  </a:lnTo>
                  <a:lnTo>
                    <a:pt x="7741" y="13279"/>
                  </a:lnTo>
                  <a:lnTo>
                    <a:pt x="7777" y="13205"/>
                  </a:lnTo>
                  <a:lnTo>
                    <a:pt x="7814" y="13132"/>
                  </a:lnTo>
                  <a:lnTo>
                    <a:pt x="7777" y="13059"/>
                  </a:lnTo>
                  <a:lnTo>
                    <a:pt x="7374" y="11995"/>
                  </a:lnTo>
                  <a:lnTo>
                    <a:pt x="7337" y="11921"/>
                  </a:lnTo>
                  <a:lnTo>
                    <a:pt x="7264" y="11885"/>
                  </a:lnTo>
                  <a:lnTo>
                    <a:pt x="7190" y="11848"/>
                  </a:lnTo>
                  <a:close/>
                  <a:moveTo>
                    <a:pt x="10528" y="13279"/>
                  </a:moveTo>
                  <a:lnTo>
                    <a:pt x="10895" y="13976"/>
                  </a:lnTo>
                  <a:lnTo>
                    <a:pt x="9318" y="14599"/>
                  </a:lnTo>
                  <a:lnTo>
                    <a:pt x="9025" y="13902"/>
                  </a:lnTo>
                  <a:lnTo>
                    <a:pt x="9098" y="13829"/>
                  </a:lnTo>
                  <a:lnTo>
                    <a:pt x="9098" y="13792"/>
                  </a:lnTo>
                  <a:lnTo>
                    <a:pt x="9135" y="13756"/>
                  </a:lnTo>
                  <a:lnTo>
                    <a:pt x="9465" y="13609"/>
                  </a:lnTo>
                  <a:lnTo>
                    <a:pt x="9758" y="13535"/>
                  </a:lnTo>
                  <a:lnTo>
                    <a:pt x="10528" y="13279"/>
                  </a:lnTo>
                  <a:close/>
                  <a:moveTo>
                    <a:pt x="10639" y="12839"/>
                  </a:moveTo>
                  <a:lnTo>
                    <a:pt x="10565" y="12875"/>
                  </a:lnTo>
                  <a:lnTo>
                    <a:pt x="9501" y="13242"/>
                  </a:lnTo>
                  <a:lnTo>
                    <a:pt x="9061" y="13352"/>
                  </a:lnTo>
                  <a:lnTo>
                    <a:pt x="8878" y="13462"/>
                  </a:lnTo>
                  <a:lnTo>
                    <a:pt x="8768" y="13499"/>
                  </a:lnTo>
                  <a:lnTo>
                    <a:pt x="8731" y="13572"/>
                  </a:lnTo>
                  <a:lnTo>
                    <a:pt x="8658" y="13682"/>
                  </a:lnTo>
                  <a:lnTo>
                    <a:pt x="8694" y="13829"/>
                  </a:lnTo>
                  <a:lnTo>
                    <a:pt x="8731" y="13866"/>
                  </a:lnTo>
                  <a:lnTo>
                    <a:pt x="8731" y="13902"/>
                  </a:lnTo>
                  <a:lnTo>
                    <a:pt x="8768" y="14159"/>
                  </a:lnTo>
                  <a:lnTo>
                    <a:pt x="8841" y="14416"/>
                  </a:lnTo>
                  <a:lnTo>
                    <a:pt x="9025" y="14893"/>
                  </a:lnTo>
                  <a:lnTo>
                    <a:pt x="9098" y="14929"/>
                  </a:lnTo>
                  <a:lnTo>
                    <a:pt x="9135" y="14966"/>
                  </a:lnTo>
                  <a:lnTo>
                    <a:pt x="9208" y="15003"/>
                  </a:lnTo>
                  <a:lnTo>
                    <a:pt x="9281" y="15003"/>
                  </a:lnTo>
                  <a:lnTo>
                    <a:pt x="11225" y="14269"/>
                  </a:lnTo>
                  <a:lnTo>
                    <a:pt x="11262" y="14232"/>
                  </a:lnTo>
                  <a:lnTo>
                    <a:pt x="11299" y="14159"/>
                  </a:lnTo>
                  <a:lnTo>
                    <a:pt x="11335" y="14086"/>
                  </a:lnTo>
                  <a:lnTo>
                    <a:pt x="11335" y="14012"/>
                  </a:lnTo>
                  <a:lnTo>
                    <a:pt x="10822" y="12985"/>
                  </a:lnTo>
                  <a:lnTo>
                    <a:pt x="10785" y="12912"/>
                  </a:lnTo>
                  <a:lnTo>
                    <a:pt x="10712" y="12875"/>
                  </a:lnTo>
                  <a:lnTo>
                    <a:pt x="10639" y="12839"/>
                  </a:lnTo>
                  <a:close/>
                  <a:moveTo>
                    <a:pt x="7997" y="14342"/>
                  </a:moveTo>
                  <a:lnTo>
                    <a:pt x="8107" y="14489"/>
                  </a:lnTo>
                  <a:lnTo>
                    <a:pt x="8144" y="14599"/>
                  </a:lnTo>
                  <a:lnTo>
                    <a:pt x="8107" y="14746"/>
                  </a:lnTo>
                  <a:lnTo>
                    <a:pt x="8034" y="14893"/>
                  </a:lnTo>
                  <a:lnTo>
                    <a:pt x="7924" y="15003"/>
                  </a:lnTo>
                  <a:lnTo>
                    <a:pt x="7814" y="15149"/>
                  </a:lnTo>
                  <a:lnTo>
                    <a:pt x="7557" y="15296"/>
                  </a:lnTo>
                  <a:lnTo>
                    <a:pt x="7044" y="15516"/>
                  </a:lnTo>
                  <a:lnTo>
                    <a:pt x="6787" y="15590"/>
                  </a:lnTo>
                  <a:lnTo>
                    <a:pt x="6567" y="15736"/>
                  </a:lnTo>
                  <a:lnTo>
                    <a:pt x="6310" y="15113"/>
                  </a:lnTo>
                  <a:lnTo>
                    <a:pt x="6383" y="15076"/>
                  </a:lnTo>
                  <a:lnTo>
                    <a:pt x="6457" y="14966"/>
                  </a:lnTo>
                  <a:lnTo>
                    <a:pt x="6457" y="14929"/>
                  </a:lnTo>
                  <a:lnTo>
                    <a:pt x="6530" y="15003"/>
                  </a:lnTo>
                  <a:lnTo>
                    <a:pt x="6604" y="14966"/>
                  </a:lnTo>
                  <a:lnTo>
                    <a:pt x="6787" y="14929"/>
                  </a:lnTo>
                  <a:lnTo>
                    <a:pt x="7227" y="14783"/>
                  </a:lnTo>
                  <a:lnTo>
                    <a:pt x="7631" y="14599"/>
                  </a:lnTo>
                  <a:lnTo>
                    <a:pt x="7997" y="14342"/>
                  </a:lnTo>
                  <a:close/>
                  <a:moveTo>
                    <a:pt x="15150" y="15370"/>
                  </a:moveTo>
                  <a:lnTo>
                    <a:pt x="15150" y="15443"/>
                  </a:lnTo>
                  <a:lnTo>
                    <a:pt x="15224" y="15480"/>
                  </a:lnTo>
                  <a:lnTo>
                    <a:pt x="15260" y="15516"/>
                  </a:lnTo>
                  <a:lnTo>
                    <a:pt x="15150" y="15736"/>
                  </a:lnTo>
                  <a:lnTo>
                    <a:pt x="15004" y="15993"/>
                  </a:lnTo>
                  <a:lnTo>
                    <a:pt x="14857" y="15626"/>
                  </a:lnTo>
                  <a:lnTo>
                    <a:pt x="15150" y="15370"/>
                  </a:lnTo>
                  <a:close/>
                  <a:moveTo>
                    <a:pt x="7997" y="13902"/>
                  </a:moveTo>
                  <a:lnTo>
                    <a:pt x="7887" y="13939"/>
                  </a:lnTo>
                  <a:lnTo>
                    <a:pt x="7631" y="14122"/>
                  </a:lnTo>
                  <a:lnTo>
                    <a:pt x="7337" y="14269"/>
                  </a:lnTo>
                  <a:lnTo>
                    <a:pt x="7044" y="14416"/>
                  </a:lnTo>
                  <a:lnTo>
                    <a:pt x="6750" y="14526"/>
                  </a:lnTo>
                  <a:lnTo>
                    <a:pt x="6347" y="14599"/>
                  </a:lnTo>
                  <a:lnTo>
                    <a:pt x="6163" y="14673"/>
                  </a:lnTo>
                  <a:lnTo>
                    <a:pt x="6090" y="14746"/>
                  </a:lnTo>
                  <a:lnTo>
                    <a:pt x="6017" y="14819"/>
                  </a:lnTo>
                  <a:lnTo>
                    <a:pt x="6017" y="14929"/>
                  </a:lnTo>
                  <a:lnTo>
                    <a:pt x="5943" y="15003"/>
                  </a:lnTo>
                  <a:lnTo>
                    <a:pt x="5943" y="15113"/>
                  </a:lnTo>
                  <a:lnTo>
                    <a:pt x="6127" y="15590"/>
                  </a:lnTo>
                  <a:lnTo>
                    <a:pt x="6273" y="16103"/>
                  </a:lnTo>
                  <a:lnTo>
                    <a:pt x="6347" y="16177"/>
                  </a:lnTo>
                  <a:lnTo>
                    <a:pt x="6420" y="16213"/>
                  </a:lnTo>
                  <a:lnTo>
                    <a:pt x="6493" y="16213"/>
                  </a:lnTo>
                  <a:lnTo>
                    <a:pt x="6567" y="16177"/>
                  </a:lnTo>
                  <a:lnTo>
                    <a:pt x="6787" y="16030"/>
                  </a:lnTo>
                  <a:lnTo>
                    <a:pt x="7007" y="15920"/>
                  </a:lnTo>
                  <a:lnTo>
                    <a:pt x="7484" y="15736"/>
                  </a:lnTo>
                  <a:lnTo>
                    <a:pt x="7704" y="15663"/>
                  </a:lnTo>
                  <a:lnTo>
                    <a:pt x="7924" y="15553"/>
                  </a:lnTo>
                  <a:lnTo>
                    <a:pt x="8144" y="15406"/>
                  </a:lnTo>
                  <a:lnTo>
                    <a:pt x="8328" y="15223"/>
                  </a:lnTo>
                  <a:lnTo>
                    <a:pt x="8438" y="15076"/>
                  </a:lnTo>
                  <a:lnTo>
                    <a:pt x="8511" y="14893"/>
                  </a:lnTo>
                  <a:lnTo>
                    <a:pt x="8511" y="14709"/>
                  </a:lnTo>
                  <a:lnTo>
                    <a:pt x="8511" y="14526"/>
                  </a:lnTo>
                  <a:lnTo>
                    <a:pt x="8474" y="14342"/>
                  </a:lnTo>
                  <a:lnTo>
                    <a:pt x="8364" y="14159"/>
                  </a:lnTo>
                  <a:lnTo>
                    <a:pt x="8254" y="14049"/>
                  </a:lnTo>
                  <a:lnTo>
                    <a:pt x="8071" y="13939"/>
                  </a:lnTo>
                  <a:lnTo>
                    <a:pt x="7997" y="13902"/>
                  </a:lnTo>
                  <a:close/>
                  <a:moveTo>
                    <a:pt x="14710" y="15736"/>
                  </a:moveTo>
                  <a:lnTo>
                    <a:pt x="14747" y="15993"/>
                  </a:lnTo>
                  <a:lnTo>
                    <a:pt x="14820" y="16250"/>
                  </a:lnTo>
                  <a:lnTo>
                    <a:pt x="14490" y="16507"/>
                  </a:lnTo>
                  <a:lnTo>
                    <a:pt x="14417" y="16397"/>
                  </a:lnTo>
                  <a:lnTo>
                    <a:pt x="14307" y="15993"/>
                  </a:lnTo>
                  <a:lnTo>
                    <a:pt x="14380" y="15956"/>
                  </a:lnTo>
                  <a:lnTo>
                    <a:pt x="14710" y="15736"/>
                  </a:lnTo>
                  <a:close/>
                  <a:moveTo>
                    <a:pt x="14123" y="16103"/>
                  </a:moveTo>
                  <a:lnTo>
                    <a:pt x="14160" y="16397"/>
                  </a:lnTo>
                  <a:lnTo>
                    <a:pt x="14233" y="16690"/>
                  </a:lnTo>
                  <a:lnTo>
                    <a:pt x="13830" y="16873"/>
                  </a:lnTo>
                  <a:lnTo>
                    <a:pt x="13720" y="16727"/>
                  </a:lnTo>
                  <a:lnTo>
                    <a:pt x="13500" y="16433"/>
                  </a:lnTo>
                  <a:lnTo>
                    <a:pt x="14123" y="16103"/>
                  </a:lnTo>
                  <a:close/>
                  <a:moveTo>
                    <a:pt x="13426" y="16470"/>
                  </a:moveTo>
                  <a:lnTo>
                    <a:pt x="13500" y="16727"/>
                  </a:lnTo>
                  <a:lnTo>
                    <a:pt x="13536" y="16873"/>
                  </a:lnTo>
                  <a:lnTo>
                    <a:pt x="13573" y="16984"/>
                  </a:lnTo>
                  <a:lnTo>
                    <a:pt x="13096" y="17167"/>
                  </a:lnTo>
                  <a:lnTo>
                    <a:pt x="12986" y="17057"/>
                  </a:lnTo>
                  <a:lnTo>
                    <a:pt x="12876" y="16873"/>
                  </a:lnTo>
                  <a:lnTo>
                    <a:pt x="12839" y="16727"/>
                  </a:lnTo>
                  <a:lnTo>
                    <a:pt x="13426" y="16470"/>
                  </a:lnTo>
                  <a:close/>
                  <a:moveTo>
                    <a:pt x="12583" y="16837"/>
                  </a:moveTo>
                  <a:lnTo>
                    <a:pt x="12656" y="17094"/>
                  </a:lnTo>
                  <a:lnTo>
                    <a:pt x="12803" y="17277"/>
                  </a:lnTo>
                  <a:lnTo>
                    <a:pt x="12399" y="17460"/>
                  </a:lnTo>
                  <a:lnTo>
                    <a:pt x="12326" y="17387"/>
                  </a:lnTo>
                  <a:lnTo>
                    <a:pt x="12253" y="17277"/>
                  </a:lnTo>
                  <a:lnTo>
                    <a:pt x="12216" y="17167"/>
                  </a:lnTo>
                  <a:lnTo>
                    <a:pt x="12216" y="17020"/>
                  </a:lnTo>
                  <a:lnTo>
                    <a:pt x="12583" y="16837"/>
                  </a:lnTo>
                  <a:close/>
                  <a:moveTo>
                    <a:pt x="12032" y="17094"/>
                  </a:moveTo>
                  <a:lnTo>
                    <a:pt x="11996" y="17240"/>
                  </a:lnTo>
                  <a:lnTo>
                    <a:pt x="12032" y="17387"/>
                  </a:lnTo>
                  <a:lnTo>
                    <a:pt x="12106" y="17570"/>
                  </a:lnTo>
                  <a:lnTo>
                    <a:pt x="11812" y="17644"/>
                  </a:lnTo>
                  <a:lnTo>
                    <a:pt x="11776" y="17644"/>
                  </a:lnTo>
                  <a:lnTo>
                    <a:pt x="11739" y="17497"/>
                  </a:lnTo>
                  <a:lnTo>
                    <a:pt x="11666" y="17240"/>
                  </a:lnTo>
                  <a:lnTo>
                    <a:pt x="12032" y="17094"/>
                  </a:lnTo>
                  <a:close/>
                  <a:moveTo>
                    <a:pt x="11446" y="17350"/>
                  </a:moveTo>
                  <a:lnTo>
                    <a:pt x="11482" y="17607"/>
                  </a:lnTo>
                  <a:lnTo>
                    <a:pt x="11519" y="17791"/>
                  </a:lnTo>
                  <a:lnTo>
                    <a:pt x="11189" y="17901"/>
                  </a:lnTo>
                  <a:lnTo>
                    <a:pt x="11115" y="17937"/>
                  </a:lnTo>
                  <a:lnTo>
                    <a:pt x="11115" y="17864"/>
                  </a:lnTo>
                  <a:lnTo>
                    <a:pt x="11115" y="17827"/>
                  </a:lnTo>
                  <a:lnTo>
                    <a:pt x="11115" y="17717"/>
                  </a:lnTo>
                  <a:lnTo>
                    <a:pt x="11005" y="17607"/>
                  </a:lnTo>
                  <a:lnTo>
                    <a:pt x="10969" y="17534"/>
                  </a:lnTo>
                  <a:lnTo>
                    <a:pt x="11446" y="17350"/>
                  </a:lnTo>
                  <a:close/>
                  <a:moveTo>
                    <a:pt x="10639" y="17644"/>
                  </a:moveTo>
                  <a:lnTo>
                    <a:pt x="10749" y="17791"/>
                  </a:lnTo>
                  <a:lnTo>
                    <a:pt x="10859" y="17901"/>
                  </a:lnTo>
                  <a:lnTo>
                    <a:pt x="10932" y="17974"/>
                  </a:lnTo>
                  <a:lnTo>
                    <a:pt x="10969" y="17974"/>
                  </a:lnTo>
                  <a:lnTo>
                    <a:pt x="10455" y="18194"/>
                  </a:lnTo>
                  <a:lnTo>
                    <a:pt x="10418" y="18121"/>
                  </a:lnTo>
                  <a:lnTo>
                    <a:pt x="10345" y="18121"/>
                  </a:lnTo>
                  <a:lnTo>
                    <a:pt x="10235" y="18157"/>
                  </a:lnTo>
                  <a:lnTo>
                    <a:pt x="10162" y="17901"/>
                  </a:lnTo>
                  <a:lnTo>
                    <a:pt x="10125" y="17827"/>
                  </a:lnTo>
                  <a:lnTo>
                    <a:pt x="10639" y="17644"/>
                  </a:lnTo>
                  <a:close/>
                  <a:moveTo>
                    <a:pt x="10272" y="440"/>
                  </a:moveTo>
                  <a:lnTo>
                    <a:pt x="10455" y="477"/>
                  </a:lnTo>
                  <a:lnTo>
                    <a:pt x="10565" y="550"/>
                  </a:lnTo>
                  <a:lnTo>
                    <a:pt x="10675" y="624"/>
                  </a:lnTo>
                  <a:lnTo>
                    <a:pt x="10785" y="734"/>
                  </a:lnTo>
                  <a:lnTo>
                    <a:pt x="10969" y="990"/>
                  </a:lnTo>
                  <a:lnTo>
                    <a:pt x="11005" y="1210"/>
                  </a:lnTo>
                  <a:lnTo>
                    <a:pt x="11042" y="1431"/>
                  </a:lnTo>
                  <a:lnTo>
                    <a:pt x="11335" y="2348"/>
                  </a:lnTo>
                  <a:lnTo>
                    <a:pt x="11886" y="3998"/>
                  </a:lnTo>
                  <a:lnTo>
                    <a:pt x="13060" y="7300"/>
                  </a:lnTo>
                  <a:lnTo>
                    <a:pt x="14233" y="10564"/>
                  </a:lnTo>
                  <a:lnTo>
                    <a:pt x="14857" y="12215"/>
                  </a:lnTo>
                  <a:lnTo>
                    <a:pt x="15187" y="13095"/>
                  </a:lnTo>
                  <a:lnTo>
                    <a:pt x="15407" y="13646"/>
                  </a:lnTo>
                  <a:lnTo>
                    <a:pt x="15334" y="13682"/>
                  </a:lnTo>
                  <a:lnTo>
                    <a:pt x="15297" y="13829"/>
                  </a:lnTo>
                  <a:lnTo>
                    <a:pt x="15297" y="13939"/>
                  </a:lnTo>
                  <a:lnTo>
                    <a:pt x="15260" y="14196"/>
                  </a:lnTo>
                  <a:lnTo>
                    <a:pt x="15224" y="14379"/>
                  </a:lnTo>
                  <a:lnTo>
                    <a:pt x="15187" y="14526"/>
                  </a:lnTo>
                  <a:lnTo>
                    <a:pt x="15004" y="14856"/>
                  </a:lnTo>
                  <a:lnTo>
                    <a:pt x="14747" y="15149"/>
                  </a:lnTo>
                  <a:lnTo>
                    <a:pt x="14453" y="15370"/>
                  </a:lnTo>
                  <a:lnTo>
                    <a:pt x="14123" y="15590"/>
                  </a:lnTo>
                  <a:lnTo>
                    <a:pt x="13793" y="15773"/>
                  </a:lnTo>
                  <a:lnTo>
                    <a:pt x="13060" y="16140"/>
                  </a:lnTo>
                  <a:lnTo>
                    <a:pt x="12326" y="16470"/>
                  </a:lnTo>
                  <a:lnTo>
                    <a:pt x="10859" y="17094"/>
                  </a:lnTo>
                  <a:lnTo>
                    <a:pt x="10015" y="17424"/>
                  </a:lnTo>
                  <a:lnTo>
                    <a:pt x="9978" y="17387"/>
                  </a:lnTo>
                  <a:lnTo>
                    <a:pt x="9942" y="17387"/>
                  </a:lnTo>
                  <a:lnTo>
                    <a:pt x="9905" y="17424"/>
                  </a:lnTo>
                  <a:lnTo>
                    <a:pt x="9905" y="17460"/>
                  </a:lnTo>
                  <a:lnTo>
                    <a:pt x="8841" y="17791"/>
                  </a:lnTo>
                  <a:lnTo>
                    <a:pt x="7777" y="18121"/>
                  </a:lnTo>
                  <a:lnTo>
                    <a:pt x="6970" y="18304"/>
                  </a:lnTo>
                  <a:lnTo>
                    <a:pt x="6163" y="18487"/>
                  </a:lnTo>
                  <a:lnTo>
                    <a:pt x="5797" y="18524"/>
                  </a:lnTo>
                  <a:lnTo>
                    <a:pt x="5613" y="18524"/>
                  </a:lnTo>
                  <a:lnTo>
                    <a:pt x="5430" y="18451"/>
                  </a:lnTo>
                  <a:lnTo>
                    <a:pt x="5283" y="18377"/>
                  </a:lnTo>
                  <a:lnTo>
                    <a:pt x="5173" y="18231"/>
                  </a:lnTo>
                  <a:lnTo>
                    <a:pt x="5063" y="18121"/>
                  </a:lnTo>
                  <a:lnTo>
                    <a:pt x="4953" y="17974"/>
                  </a:lnTo>
                  <a:lnTo>
                    <a:pt x="4879" y="17680"/>
                  </a:lnTo>
                  <a:lnTo>
                    <a:pt x="4769" y="17387"/>
                  </a:lnTo>
                  <a:lnTo>
                    <a:pt x="4476" y="16507"/>
                  </a:lnTo>
                  <a:lnTo>
                    <a:pt x="3926" y="14819"/>
                  </a:lnTo>
                  <a:lnTo>
                    <a:pt x="3376" y="13169"/>
                  </a:lnTo>
                  <a:lnTo>
                    <a:pt x="2752" y="11518"/>
                  </a:lnTo>
                  <a:lnTo>
                    <a:pt x="2165" y="9867"/>
                  </a:lnTo>
                  <a:lnTo>
                    <a:pt x="1505" y="8253"/>
                  </a:lnTo>
                  <a:lnTo>
                    <a:pt x="845" y="6603"/>
                  </a:lnTo>
                  <a:lnTo>
                    <a:pt x="588" y="6052"/>
                  </a:lnTo>
                  <a:lnTo>
                    <a:pt x="478" y="5796"/>
                  </a:lnTo>
                  <a:lnTo>
                    <a:pt x="331" y="5539"/>
                  </a:lnTo>
                  <a:lnTo>
                    <a:pt x="368" y="5502"/>
                  </a:lnTo>
                  <a:lnTo>
                    <a:pt x="404" y="5429"/>
                  </a:lnTo>
                  <a:lnTo>
                    <a:pt x="368" y="5209"/>
                  </a:lnTo>
                  <a:lnTo>
                    <a:pt x="404" y="5025"/>
                  </a:lnTo>
                  <a:lnTo>
                    <a:pt x="404" y="4879"/>
                  </a:lnTo>
                  <a:lnTo>
                    <a:pt x="478" y="4695"/>
                  </a:lnTo>
                  <a:lnTo>
                    <a:pt x="624" y="4402"/>
                  </a:lnTo>
                  <a:lnTo>
                    <a:pt x="845" y="4145"/>
                  </a:lnTo>
                  <a:lnTo>
                    <a:pt x="1101" y="3888"/>
                  </a:lnTo>
                  <a:lnTo>
                    <a:pt x="1395" y="3668"/>
                  </a:lnTo>
                  <a:lnTo>
                    <a:pt x="1725" y="3485"/>
                  </a:lnTo>
                  <a:lnTo>
                    <a:pt x="2018" y="3301"/>
                  </a:lnTo>
                  <a:lnTo>
                    <a:pt x="2789" y="2935"/>
                  </a:lnTo>
                  <a:lnTo>
                    <a:pt x="3596" y="2641"/>
                  </a:lnTo>
                  <a:lnTo>
                    <a:pt x="5210" y="2017"/>
                  </a:lnTo>
                  <a:lnTo>
                    <a:pt x="6787" y="1394"/>
                  </a:lnTo>
                  <a:lnTo>
                    <a:pt x="7557" y="1100"/>
                  </a:lnTo>
                  <a:lnTo>
                    <a:pt x="8364" y="807"/>
                  </a:lnTo>
                  <a:lnTo>
                    <a:pt x="9135" y="587"/>
                  </a:lnTo>
                  <a:lnTo>
                    <a:pt x="9538" y="514"/>
                  </a:lnTo>
                  <a:lnTo>
                    <a:pt x="9942" y="440"/>
                  </a:lnTo>
                  <a:close/>
                  <a:moveTo>
                    <a:pt x="9868" y="17937"/>
                  </a:moveTo>
                  <a:lnTo>
                    <a:pt x="9868" y="17974"/>
                  </a:lnTo>
                  <a:lnTo>
                    <a:pt x="9905" y="18157"/>
                  </a:lnTo>
                  <a:lnTo>
                    <a:pt x="10015" y="18341"/>
                  </a:lnTo>
                  <a:lnTo>
                    <a:pt x="9575" y="18524"/>
                  </a:lnTo>
                  <a:lnTo>
                    <a:pt x="9575" y="18487"/>
                  </a:lnTo>
                  <a:lnTo>
                    <a:pt x="9538" y="18341"/>
                  </a:lnTo>
                  <a:lnTo>
                    <a:pt x="9465" y="18231"/>
                  </a:lnTo>
                  <a:lnTo>
                    <a:pt x="9391" y="18084"/>
                  </a:lnTo>
                  <a:lnTo>
                    <a:pt x="9868" y="17937"/>
                  </a:lnTo>
                  <a:close/>
                  <a:moveTo>
                    <a:pt x="9098" y="18194"/>
                  </a:moveTo>
                  <a:lnTo>
                    <a:pt x="9171" y="18414"/>
                  </a:lnTo>
                  <a:lnTo>
                    <a:pt x="9245" y="18524"/>
                  </a:lnTo>
                  <a:lnTo>
                    <a:pt x="9318" y="18598"/>
                  </a:lnTo>
                  <a:lnTo>
                    <a:pt x="8841" y="18781"/>
                  </a:lnTo>
                  <a:lnTo>
                    <a:pt x="8768" y="18708"/>
                  </a:lnTo>
                  <a:lnTo>
                    <a:pt x="8694" y="18598"/>
                  </a:lnTo>
                  <a:lnTo>
                    <a:pt x="8621" y="18487"/>
                  </a:lnTo>
                  <a:lnTo>
                    <a:pt x="8584" y="18341"/>
                  </a:lnTo>
                  <a:lnTo>
                    <a:pt x="9098" y="18194"/>
                  </a:lnTo>
                  <a:close/>
                  <a:moveTo>
                    <a:pt x="8254" y="18414"/>
                  </a:moveTo>
                  <a:lnTo>
                    <a:pt x="8291" y="18561"/>
                  </a:lnTo>
                  <a:lnTo>
                    <a:pt x="8364" y="18744"/>
                  </a:lnTo>
                  <a:lnTo>
                    <a:pt x="8511" y="18928"/>
                  </a:lnTo>
                  <a:lnTo>
                    <a:pt x="8181" y="19038"/>
                  </a:lnTo>
                  <a:lnTo>
                    <a:pt x="8144" y="18964"/>
                  </a:lnTo>
                  <a:lnTo>
                    <a:pt x="8107" y="18928"/>
                  </a:lnTo>
                  <a:lnTo>
                    <a:pt x="7997" y="18854"/>
                  </a:lnTo>
                  <a:lnTo>
                    <a:pt x="7961" y="18818"/>
                  </a:lnTo>
                  <a:lnTo>
                    <a:pt x="7851" y="18634"/>
                  </a:lnTo>
                  <a:lnTo>
                    <a:pt x="7851" y="18561"/>
                  </a:lnTo>
                  <a:lnTo>
                    <a:pt x="8254" y="18414"/>
                  </a:lnTo>
                  <a:close/>
                  <a:moveTo>
                    <a:pt x="5246" y="18818"/>
                  </a:moveTo>
                  <a:lnTo>
                    <a:pt x="5430" y="18891"/>
                  </a:lnTo>
                  <a:lnTo>
                    <a:pt x="5650" y="18928"/>
                  </a:lnTo>
                  <a:lnTo>
                    <a:pt x="5870" y="18964"/>
                  </a:lnTo>
                  <a:lnTo>
                    <a:pt x="5943" y="19221"/>
                  </a:lnTo>
                  <a:lnTo>
                    <a:pt x="5760" y="19148"/>
                  </a:lnTo>
                  <a:lnTo>
                    <a:pt x="5576" y="19038"/>
                  </a:lnTo>
                  <a:lnTo>
                    <a:pt x="5393" y="18928"/>
                  </a:lnTo>
                  <a:lnTo>
                    <a:pt x="5246" y="18818"/>
                  </a:lnTo>
                  <a:close/>
                  <a:moveTo>
                    <a:pt x="7557" y="18634"/>
                  </a:moveTo>
                  <a:lnTo>
                    <a:pt x="7557" y="18781"/>
                  </a:lnTo>
                  <a:lnTo>
                    <a:pt x="7631" y="18928"/>
                  </a:lnTo>
                  <a:lnTo>
                    <a:pt x="7704" y="19038"/>
                  </a:lnTo>
                  <a:lnTo>
                    <a:pt x="7777" y="19148"/>
                  </a:lnTo>
                  <a:lnTo>
                    <a:pt x="7704" y="19184"/>
                  </a:lnTo>
                  <a:lnTo>
                    <a:pt x="7227" y="19294"/>
                  </a:lnTo>
                  <a:lnTo>
                    <a:pt x="7154" y="19184"/>
                  </a:lnTo>
                  <a:lnTo>
                    <a:pt x="7080" y="19074"/>
                  </a:lnTo>
                  <a:lnTo>
                    <a:pt x="6970" y="18928"/>
                  </a:lnTo>
                  <a:lnTo>
                    <a:pt x="6897" y="18781"/>
                  </a:lnTo>
                  <a:lnTo>
                    <a:pt x="7117" y="18708"/>
                  </a:lnTo>
                  <a:lnTo>
                    <a:pt x="7557" y="18634"/>
                  </a:lnTo>
                  <a:close/>
                  <a:moveTo>
                    <a:pt x="6604" y="18854"/>
                  </a:moveTo>
                  <a:lnTo>
                    <a:pt x="6677" y="19111"/>
                  </a:lnTo>
                  <a:lnTo>
                    <a:pt x="6750" y="19221"/>
                  </a:lnTo>
                  <a:lnTo>
                    <a:pt x="6824" y="19331"/>
                  </a:lnTo>
                  <a:lnTo>
                    <a:pt x="6493" y="19331"/>
                  </a:lnTo>
                  <a:lnTo>
                    <a:pt x="6493" y="19258"/>
                  </a:lnTo>
                  <a:lnTo>
                    <a:pt x="6493" y="19221"/>
                  </a:lnTo>
                  <a:lnTo>
                    <a:pt x="6420" y="19184"/>
                  </a:lnTo>
                  <a:lnTo>
                    <a:pt x="6383" y="19184"/>
                  </a:lnTo>
                  <a:lnTo>
                    <a:pt x="6310" y="19221"/>
                  </a:lnTo>
                  <a:lnTo>
                    <a:pt x="6273" y="19221"/>
                  </a:lnTo>
                  <a:lnTo>
                    <a:pt x="6200" y="19184"/>
                  </a:lnTo>
                  <a:lnTo>
                    <a:pt x="6163" y="19074"/>
                  </a:lnTo>
                  <a:lnTo>
                    <a:pt x="6127" y="18928"/>
                  </a:lnTo>
                  <a:lnTo>
                    <a:pt x="6604" y="18854"/>
                  </a:lnTo>
                  <a:close/>
                  <a:moveTo>
                    <a:pt x="10125" y="0"/>
                  </a:moveTo>
                  <a:lnTo>
                    <a:pt x="9721" y="37"/>
                  </a:lnTo>
                  <a:lnTo>
                    <a:pt x="9318" y="110"/>
                  </a:lnTo>
                  <a:lnTo>
                    <a:pt x="8804" y="220"/>
                  </a:lnTo>
                  <a:lnTo>
                    <a:pt x="8291" y="403"/>
                  </a:lnTo>
                  <a:lnTo>
                    <a:pt x="7300" y="734"/>
                  </a:lnTo>
                  <a:lnTo>
                    <a:pt x="5320" y="1504"/>
                  </a:lnTo>
                  <a:lnTo>
                    <a:pt x="3376" y="2274"/>
                  </a:lnTo>
                  <a:lnTo>
                    <a:pt x="2422" y="2678"/>
                  </a:lnTo>
                  <a:lnTo>
                    <a:pt x="1945" y="2898"/>
                  </a:lnTo>
                  <a:lnTo>
                    <a:pt x="1505" y="3118"/>
                  </a:lnTo>
                  <a:lnTo>
                    <a:pt x="1248" y="3301"/>
                  </a:lnTo>
                  <a:lnTo>
                    <a:pt x="955" y="3485"/>
                  </a:lnTo>
                  <a:lnTo>
                    <a:pt x="698" y="3742"/>
                  </a:lnTo>
                  <a:lnTo>
                    <a:pt x="441" y="3998"/>
                  </a:lnTo>
                  <a:lnTo>
                    <a:pt x="221" y="4292"/>
                  </a:lnTo>
                  <a:lnTo>
                    <a:pt x="74" y="4622"/>
                  </a:lnTo>
                  <a:lnTo>
                    <a:pt x="38" y="4769"/>
                  </a:lnTo>
                  <a:lnTo>
                    <a:pt x="38" y="4915"/>
                  </a:lnTo>
                  <a:lnTo>
                    <a:pt x="38" y="5099"/>
                  </a:lnTo>
                  <a:lnTo>
                    <a:pt x="74" y="5245"/>
                  </a:lnTo>
                  <a:lnTo>
                    <a:pt x="1" y="5282"/>
                  </a:lnTo>
                  <a:lnTo>
                    <a:pt x="1" y="5319"/>
                  </a:lnTo>
                  <a:lnTo>
                    <a:pt x="38" y="5722"/>
                  </a:lnTo>
                  <a:lnTo>
                    <a:pt x="148" y="6052"/>
                  </a:lnTo>
                  <a:lnTo>
                    <a:pt x="441" y="6786"/>
                  </a:lnTo>
                  <a:lnTo>
                    <a:pt x="1065" y="8400"/>
                  </a:lnTo>
                  <a:lnTo>
                    <a:pt x="2348" y="11665"/>
                  </a:lnTo>
                  <a:lnTo>
                    <a:pt x="2935" y="13315"/>
                  </a:lnTo>
                  <a:lnTo>
                    <a:pt x="3522" y="15003"/>
                  </a:lnTo>
                  <a:lnTo>
                    <a:pt x="4072" y="16653"/>
                  </a:lnTo>
                  <a:lnTo>
                    <a:pt x="4293" y="17424"/>
                  </a:lnTo>
                  <a:lnTo>
                    <a:pt x="4439" y="17827"/>
                  </a:lnTo>
                  <a:lnTo>
                    <a:pt x="4513" y="18047"/>
                  </a:lnTo>
                  <a:lnTo>
                    <a:pt x="4623" y="18231"/>
                  </a:lnTo>
                  <a:lnTo>
                    <a:pt x="4659" y="18451"/>
                  </a:lnTo>
                  <a:lnTo>
                    <a:pt x="4733" y="18634"/>
                  </a:lnTo>
                  <a:lnTo>
                    <a:pt x="4806" y="18781"/>
                  </a:lnTo>
                  <a:lnTo>
                    <a:pt x="4916" y="18928"/>
                  </a:lnTo>
                  <a:lnTo>
                    <a:pt x="5026" y="19074"/>
                  </a:lnTo>
                  <a:lnTo>
                    <a:pt x="5173" y="19221"/>
                  </a:lnTo>
                  <a:lnTo>
                    <a:pt x="5503" y="19404"/>
                  </a:lnTo>
                  <a:lnTo>
                    <a:pt x="5833" y="19551"/>
                  </a:lnTo>
                  <a:lnTo>
                    <a:pt x="6237" y="19661"/>
                  </a:lnTo>
                  <a:lnTo>
                    <a:pt x="6604" y="19698"/>
                  </a:lnTo>
                  <a:lnTo>
                    <a:pt x="7007" y="19698"/>
                  </a:lnTo>
                  <a:lnTo>
                    <a:pt x="7484" y="19625"/>
                  </a:lnTo>
                  <a:lnTo>
                    <a:pt x="7924" y="19515"/>
                  </a:lnTo>
                  <a:lnTo>
                    <a:pt x="8841" y="19184"/>
                  </a:lnTo>
                  <a:lnTo>
                    <a:pt x="11079" y="18341"/>
                  </a:lnTo>
                  <a:lnTo>
                    <a:pt x="13206" y="17570"/>
                  </a:lnTo>
                  <a:lnTo>
                    <a:pt x="13830" y="17314"/>
                  </a:lnTo>
                  <a:lnTo>
                    <a:pt x="14417" y="17020"/>
                  </a:lnTo>
                  <a:lnTo>
                    <a:pt x="14527" y="17020"/>
                  </a:lnTo>
                  <a:lnTo>
                    <a:pt x="14674" y="16947"/>
                  </a:lnTo>
                  <a:lnTo>
                    <a:pt x="14710" y="16873"/>
                  </a:lnTo>
                  <a:lnTo>
                    <a:pt x="14710" y="16837"/>
                  </a:lnTo>
                  <a:lnTo>
                    <a:pt x="14894" y="16690"/>
                  </a:lnTo>
                  <a:lnTo>
                    <a:pt x="15187" y="16433"/>
                  </a:lnTo>
                  <a:lnTo>
                    <a:pt x="15407" y="16103"/>
                  </a:lnTo>
                  <a:lnTo>
                    <a:pt x="15554" y="15773"/>
                  </a:lnTo>
                  <a:lnTo>
                    <a:pt x="15701" y="15406"/>
                  </a:lnTo>
                  <a:lnTo>
                    <a:pt x="15774" y="15039"/>
                  </a:lnTo>
                  <a:lnTo>
                    <a:pt x="15811" y="14636"/>
                  </a:lnTo>
                  <a:lnTo>
                    <a:pt x="15847" y="13866"/>
                  </a:lnTo>
                  <a:lnTo>
                    <a:pt x="15884" y="13829"/>
                  </a:lnTo>
                  <a:lnTo>
                    <a:pt x="15884" y="13756"/>
                  </a:lnTo>
                  <a:lnTo>
                    <a:pt x="15847" y="13572"/>
                  </a:lnTo>
                  <a:lnTo>
                    <a:pt x="15811" y="13389"/>
                  </a:lnTo>
                  <a:lnTo>
                    <a:pt x="15664" y="13059"/>
                  </a:lnTo>
                  <a:lnTo>
                    <a:pt x="15334" y="12178"/>
                  </a:lnTo>
                  <a:lnTo>
                    <a:pt x="14710" y="10564"/>
                  </a:lnTo>
                  <a:lnTo>
                    <a:pt x="13500" y="7263"/>
                  </a:lnTo>
                  <a:lnTo>
                    <a:pt x="12326" y="3962"/>
                  </a:lnTo>
                  <a:lnTo>
                    <a:pt x="11776" y="2311"/>
                  </a:lnTo>
                  <a:lnTo>
                    <a:pt x="11446" y="1431"/>
                  </a:lnTo>
                  <a:lnTo>
                    <a:pt x="11372" y="1174"/>
                  </a:lnTo>
                  <a:lnTo>
                    <a:pt x="11409" y="1027"/>
                  </a:lnTo>
                  <a:lnTo>
                    <a:pt x="11409" y="917"/>
                  </a:lnTo>
                  <a:lnTo>
                    <a:pt x="11372" y="770"/>
                  </a:lnTo>
                  <a:lnTo>
                    <a:pt x="11299" y="624"/>
                  </a:lnTo>
                  <a:lnTo>
                    <a:pt x="11152" y="403"/>
                  </a:lnTo>
                  <a:lnTo>
                    <a:pt x="10895" y="220"/>
                  </a:lnTo>
                  <a:lnTo>
                    <a:pt x="10712" y="110"/>
                  </a:lnTo>
                  <a:lnTo>
                    <a:pt x="10528" y="37"/>
                  </a:lnTo>
                  <a:lnTo>
                    <a:pt x="10345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" name="Google Shape;402;p8"/>
            <p:cNvSpPr/>
            <p:nvPr/>
          </p:nvSpPr>
          <p:spPr>
            <a:xfrm>
              <a:off x="6991200" y="2879025"/>
              <a:ext cx="390675" cy="444800"/>
            </a:xfrm>
            <a:custGeom>
              <a:avLst/>
              <a:gdLst/>
              <a:ahLst/>
              <a:cxnLst/>
              <a:rect l="l" t="t" r="r" b="b"/>
              <a:pathLst>
                <a:path w="15627" h="17792" extrusionOk="0">
                  <a:moveTo>
                    <a:pt x="10528" y="1"/>
                  </a:moveTo>
                  <a:lnTo>
                    <a:pt x="10455" y="37"/>
                  </a:lnTo>
                  <a:lnTo>
                    <a:pt x="10308" y="221"/>
                  </a:lnTo>
                  <a:lnTo>
                    <a:pt x="10198" y="441"/>
                  </a:lnTo>
                  <a:lnTo>
                    <a:pt x="10015" y="881"/>
                  </a:lnTo>
                  <a:lnTo>
                    <a:pt x="9831" y="1468"/>
                  </a:lnTo>
                  <a:lnTo>
                    <a:pt x="9685" y="2091"/>
                  </a:lnTo>
                  <a:lnTo>
                    <a:pt x="9685" y="2201"/>
                  </a:lnTo>
                  <a:lnTo>
                    <a:pt x="9721" y="2311"/>
                  </a:lnTo>
                  <a:lnTo>
                    <a:pt x="9795" y="2348"/>
                  </a:lnTo>
                  <a:lnTo>
                    <a:pt x="9868" y="2385"/>
                  </a:lnTo>
                  <a:lnTo>
                    <a:pt x="9941" y="2421"/>
                  </a:lnTo>
                  <a:lnTo>
                    <a:pt x="10051" y="2385"/>
                  </a:lnTo>
                  <a:lnTo>
                    <a:pt x="10125" y="2311"/>
                  </a:lnTo>
                  <a:lnTo>
                    <a:pt x="10198" y="2238"/>
                  </a:lnTo>
                  <a:lnTo>
                    <a:pt x="10235" y="2055"/>
                  </a:lnTo>
                  <a:lnTo>
                    <a:pt x="10235" y="2018"/>
                  </a:lnTo>
                  <a:lnTo>
                    <a:pt x="10235" y="1981"/>
                  </a:lnTo>
                  <a:lnTo>
                    <a:pt x="10455" y="1138"/>
                  </a:lnTo>
                  <a:lnTo>
                    <a:pt x="10638" y="624"/>
                  </a:lnTo>
                  <a:lnTo>
                    <a:pt x="10675" y="367"/>
                  </a:lnTo>
                  <a:lnTo>
                    <a:pt x="10712" y="111"/>
                  </a:lnTo>
                  <a:lnTo>
                    <a:pt x="10675" y="37"/>
                  </a:lnTo>
                  <a:lnTo>
                    <a:pt x="10602" y="1"/>
                  </a:lnTo>
                  <a:close/>
                  <a:moveTo>
                    <a:pt x="3559" y="1028"/>
                  </a:moveTo>
                  <a:lnTo>
                    <a:pt x="3522" y="1064"/>
                  </a:lnTo>
                  <a:lnTo>
                    <a:pt x="3485" y="1101"/>
                  </a:lnTo>
                  <a:lnTo>
                    <a:pt x="3485" y="1138"/>
                  </a:lnTo>
                  <a:lnTo>
                    <a:pt x="3559" y="1321"/>
                  </a:lnTo>
                  <a:lnTo>
                    <a:pt x="3669" y="1468"/>
                  </a:lnTo>
                  <a:lnTo>
                    <a:pt x="3889" y="1761"/>
                  </a:lnTo>
                  <a:lnTo>
                    <a:pt x="4109" y="2055"/>
                  </a:lnTo>
                  <a:lnTo>
                    <a:pt x="4366" y="2348"/>
                  </a:lnTo>
                  <a:lnTo>
                    <a:pt x="4476" y="2605"/>
                  </a:lnTo>
                  <a:lnTo>
                    <a:pt x="4586" y="2862"/>
                  </a:lnTo>
                  <a:lnTo>
                    <a:pt x="4696" y="2972"/>
                  </a:lnTo>
                  <a:lnTo>
                    <a:pt x="4769" y="3045"/>
                  </a:lnTo>
                  <a:lnTo>
                    <a:pt x="4916" y="3082"/>
                  </a:lnTo>
                  <a:lnTo>
                    <a:pt x="5063" y="3082"/>
                  </a:lnTo>
                  <a:lnTo>
                    <a:pt x="5136" y="3045"/>
                  </a:lnTo>
                  <a:lnTo>
                    <a:pt x="5209" y="3008"/>
                  </a:lnTo>
                  <a:lnTo>
                    <a:pt x="5246" y="2935"/>
                  </a:lnTo>
                  <a:lnTo>
                    <a:pt x="5246" y="2862"/>
                  </a:lnTo>
                  <a:lnTo>
                    <a:pt x="5209" y="2715"/>
                  </a:lnTo>
                  <a:lnTo>
                    <a:pt x="5173" y="2642"/>
                  </a:lnTo>
                  <a:lnTo>
                    <a:pt x="5099" y="2605"/>
                  </a:lnTo>
                  <a:lnTo>
                    <a:pt x="4989" y="2605"/>
                  </a:lnTo>
                  <a:lnTo>
                    <a:pt x="4989" y="2568"/>
                  </a:lnTo>
                  <a:lnTo>
                    <a:pt x="4989" y="2495"/>
                  </a:lnTo>
                  <a:lnTo>
                    <a:pt x="4953" y="2385"/>
                  </a:lnTo>
                  <a:lnTo>
                    <a:pt x="4806" y="2128"/>
                  </a:lnTo>
                  <a:lnTo>
                    <a:pt x="4623" y="1871"/>
                  </a:lnTo>
                  <a:lnTo>
                    <a:pt x="4402" y="1615"/>
                  </a:lnTo>
                  <a:lnTo>
                    <a:pt x="4146" y="1394"/>
                  </a:lnTo>
                  <a:lnTo>
                    <a:pt x="3889" y="1174"/>
                  </a:lnTo>
                  <a:lnTo>
                    <a:pt x="3595" y="1028"/>
                  </a:lnTo>
                  <a:close/>
                  <a:moveTo>
                    <a:pt x="15334" y="3999"/>
                  </a:moveTo>
                  <a:lnTo>
                    <a:pt x="15260" y="4035"/>
                  </a:lnTo>
                  <a:lnTo>
                    <a:pt x="15187" y="4109"/>
                  </a:lnTo>
                  <a:lnTo>
                    <a:pt x="15077" y="4182"/>
                  </a:lnTo>
                  <a:lnTo>
                    <a:pt x="14967" y="4256"/>
                  </a:lnTo>
                  <a:lnTo>
                    <a:pt x="14820" y="4329"/>
                  </a:lnTo>
                  <a:lnTo>
                    <a:pt x="14673" y="4329"/>
                  </a:lnTo>
                  <a:lnTo>
                    <a:pt x="14527" y="4402"/>
                  </a:lnTo>
                  <a:lnTo>
                    <a:pt x="14490" y="4439"/>
                  </a:lnTo>
                  <a:lnTo>
                    <a:pt x="14453" y="4549"/>
                  </a:lnTo>
                  <a:lnTo>
                    <a:pt x="14417" y="4586"/>
                  </a:lnTo>
                  <a:lnTo>
                    <a:pt x="14380" y="4622"/>
                  </a:lnTo>
                  <a:lnTo>
                    <a:pt x="14233" y="4732"/>
                  </a:lnTo>
                  <a:lnTo>
                    <a:pt x="13940" y="4842"/>
                  </a:lnTo>
                  <a:lnTo>
                    <a:pt x="13720" y="4989"/>
                  </a:lnTo>
                  <a:lnTo>
                    <a:pt x="13536" y="5173"/>
                  </a:lnTo>
                  <a:lnTo>
                    <a:pt x="13499" y="5246"/>
                  </a:lnTo>
                  <a:lnTo>
                    <a:pt x="13499" y="5319"/>
                  </a:lnTo>
                  <a:lnTo>
                    <a:pt x="13573" y="5356"/>
                  </a:lnTo>
                  <a:lnTo>
                    <a:pt x="13830" y="5356"/>
                  </a:lnTo>
                  <a:lnTo>
                    <a:pt x="14013" y="5319"/>
                  </a:lnTo>
                  <a:lnTo>
                    <a:pt x="14380" y="5173"/>
                  </a:lnTo>
                  <a:lnTo>
                    <a:pt x="14673" y="5026"/>
                  </a:lnTo>
                  <a:lnTo>
                    <a:pt x="14783" y="4953"/>
                  </a:lnTo>
                  <a:lnTo>
                    <a:pt x="14857" y="4806"/>
                  </a:lnTo>
                  <a:lnTo>
                    <a:pt x="15077" y="4769"/>
                  </a:lnTo>
                  <a:lnTo>
                    <a:pt x="15260" y="4659"/>
                  </a:lnTo>
                  <a:lnTo>
                    <a:pt x="15370" y="4696"/>
                  </a:lnTo>
                  <a:lnTo>
                    <a:pt x="15444" y="4696"/>
                  </a:lnTo>
                  <a:lnTo>
                    <a:pt x="15554" y="4622"/>
                  </a:lnTo>
                  <a:lnTo>
                    <a:pt x="15627" y="4549"/>
                  </a:lnTo>
                  <a:lnTo>
                    <a:pt x="15627" y="4476"/>
                  </a:lnTo>
                  <a:lnTo>
                    <a:pt x="15590" y="4366"/>
                  </a:lnTo>
                  <a:lnTo>
                    <a:pt x="15627" y="4329"/>
                  </a:lnTo>
                  <a:lnTo>
                    <a:pt x="15627" y="4256"/>
                  </a:lnTo>
                  <a:lnTo>
                    <a:pt x="15590" y="4182"/>
                  </a:lnTo>
                  <a:lnTo>
                    <a:pt x="15554" y="4109"/>
                  </a:lnTo>
                  <a:lnTo>
                    <a:pt x="15480" y="4035"/>
                  </a:lnTo>
                  <a:lnTo>
                    <a:pt x="15407" y="4035"/>
                  </a:lnTo>
                  <a:lnTo>
                    <a:pt x="15334" y="3999"/>
                  </a:lnTo>
                  <a:close/>
                  <a:moveTo>
                    <a:pt x="2238" y="7447"/>
                  </a:moveTo>
                  <a:lnTo>
                    <a:pt x="2128" y="7484"/>
                  </a:lnTo>
                  <a:lnTo>
                    <a:pt x="1064" y="7960"/>
                  </a:lnTo>
                  <a:lnTo>
                    <a:pt x="477" y="8217"/>
                  </a:lnTo>
                  <a:lnTo>
                    <a:pt x="257" y="8364"/>
                  </a:lnTo>
                  <a:lnTo>
                    <a:pt x="147" y="8474"/>
                  </a:lnTo>
                  <a:lnTo>
                    <a:pt x="111" y="8437"/>
                  </a:lnTo>
                  <a:lnTo>
                    <a:pt x="74" y="8437"/>
                  </a:lnTo>
                  <a:lnTo>
                    <a:pt x="1" y="8511"/>
                  </a:lnTo>
                  <a:lnTo>
                    <a:pt x="1" y="8584"/>
                  </a:lnTo>
                  <a:lnTo>
                    <a:pt x="37" y="8621"/>
                  </a:lnTo>
                  <a:lnTo>
                    <a:pt x="111" y="8694"/>
                  </a:lnTo>
                  <a:lnTo>
                    <a:pt x="221" y="8731"/>
                  </a:lnTo>
                  <a:lnTo>
                    <a:pt x="367" y="8694"/>
                  </a:lnTo>
                  <a:lnTo>
                    <a:pt x="514" y="8657"/>
                  </a:lnTo>
                  <a:lnTo>
                    <a:pt x="808" y="8547"/>
                  </a:lnTo>
                  <a:lnTo>
                    <a:pt x="1028" y="8474"/>
                  </a:lnTo>
                  <a:lnTo>
                    <a:pt x="2385" y="7887"/>
                  </a:lnTo>
                  <a:lnTo>
                    <a:pt x="2458" y="7850"/>
                  </a:lnTo>
                  <a:lnTo>
                    <a:pt x="2532" y="7777"/>
                  </a:lnTo>
                  <a:lnTo>
                    <a:pt x="2532" y="7667"/>
                  </a:lnTo>
                  <a:lnTo>
                    <a:pt x="2495" y="7594"/>
                  </a:lnTo>
                  <a:lnTo>
                    <a:pt x="2422" y="7520"/>
                  </a:lnTo>
                  <a:lnTo>
                    <a:pt x="2348" y="7484"/>
                  </a:lnTo>
                  <a:lnTo>
                    <a:pt x="2238" y="7447"/>
                  </a:lnTo>
                  <a:close/>
                  <a:moveTo>
                    <a:pt x="6677" y="7814"/>
                  </a:moveTo>
                  <a:lnTo>
                    <a:pt x="6603" y="7887"/>
                  </a:lnTo>
                  <a:lnTo>
                    <a:pt x="6603" y="7960"/>
                  </a:lnTo>
                  <a:lnTo>
                    <a:pt x="6603" y="8070"/>
                  </a:lnTo>
                  <a:lnTo>
                    <a:pt x="6933" y="8474"/>
                  </a:lnTo>
                  <a:lnTo>
                    <a:pt x="7044" y="8694"/>
                  </a:lnTo>
                  <a:lnTo>
                    <a:pt x="7154" y="8914"/>
                  </a:lnTo>
                  <a:lnTo>
                    <a:pt x="7227" y="8951"/>
                  </a:lnTo>
                  <a:lnTo>
                    <a:pt x="7264" y="8987"/>
                  </a:lnTo>
                  <a:lnTo>
                    <a:pt x="7410" y="8987"/>
                  </a:lnTo>
                  <a:lnTo>
                    <a:pt x="7594" y="8877"/>
                  </a:lnTo>
                  <a:lnTo>
                    <a:pt x="7777" y="8767"/>
                  </a:lnTo>
                  <a:lnTo>
                    <a:pt x="7924" y="8621"/>
                  </a:lnTo>
                  <a:lnTo>
                    <a:pt x="7924" y="8657"/>
                  </a:lnTo>
                  <a:lnTo>
                    <a:pt x="7997" y="8767"/>
                  </a:lnTo>
                  <a:lnTo>
                    <a:pt x="8071" y="8877"/>
                  </a:lnTo>
                  <a:lnTo>
                    <a:pt x="8181" y="8951"/>
                  </a:lnTo>
                  <a:lnTo>
                    <a:pt x="8327" y="9024"/>
                  </a:lnTo>
                  <a:lnTo>
                    <a:pt x="8584" y="9061"/>
                  </a:lnTo>
                  <a:lnTo>
                    <a:pt x="8768" y="9061"/>
                  </a:lnTo>
                  <a:lnTo>
                    <a:pt x="8951" y="8987"/>
                  </a:lnTo>
                  <a:lnTo>
                    <a:pt x="9281" y="8841"/>
                  </a:lnTo>
                  <a:lnTo>
                    <a:pt x="9611" y="8657"/>
                  </a:lnTo>
                  <a:lnTo>
                    <a:pt x="9721" y="8547"/>
                  </a:lnTo>
                  <a:lnTo>
                    <a:pt x="9758" y="8474"/>
                  </a:lnTo>
                  <a:lnTo>
                    <a:pt x="9758" y="8364"/>
                  </a:lnTo>
                  <a:lnTo>
                    <a:pt x="9685" y="8254"/>
                  </a:lnTo>
                  <a:lnTo>
                    <a:pt x="9648" y="8217"/>
                  </a:lnTo>
                  <a:lnTo>
                    <a:pt x="9464" y="8217"/>
                  </a:lnTo>
                  <a:lnTo>
                    <a:pt x="9428" y="8291"/>
                  </a:lnTo>
                  <a:lnTo>
                    <a:pt x="9244" y="8437"/>
                  </a:lnTo>
                  <a:lnTo>
                    <a:pt x="8988" y="8547"/>
                  </a:lnTo>
                  <a:lnTo>
                    <a:pt x="8768" y="8621"/>
                  </a:lnTo>
                  <a:lnTo>
                    <a:pt x="8584" y="8657"/>
                  </a:lnTo>
                  <a:lnTo>
                    <a:pt x="8474" y="8657"/>
                  </a:lnTo>
                  <a:lnTo>
                    <a:pt x="8401" y="8621"/>
                  </a:lnTo>
                  <a:lnTo>
                    <a:pt x="8364" y="8584"/>
                  </a:lnTo>
                  <a:lnTo>
                    <a:pt x="8327" y="8547"/>
                  </a:lnTo>
                  <a:lnTo>
                    <a:pt x="8254" y="8254"/>
                  </a:lnTo>
                  <a:lnTo>
                    <a:pt x="8181" y="8144"/>
                  </a:lnTo>
                  <a:lnTo>
                    <a:pt x="8071" y="8107"/>
                  </a:lnTo>
                  <a:lnTo>
                    <a:pt x="7961" y="8107"/>
                  </a:lnTo>
                  <a:lnTo>
                    <a:pt x="7887" y="8144"/>
                  </a:lnTo>
                  <a:lnTo>
                    <a:pt x="7740" y="8254"/>
                  </a:lnTo>
                  <a:lnTo>
                    <a:pt x="7630" y="8401"/>
                  </a:lnTo>
                  <a:lnTo>
                    <a:pt x="7410" y="8547"/>
                  </a:lnTo>
                  <a:lnTo>
                    <a:pt x="7264" y="8364"/>
                  </a:lnTo>
                  <a:lnTo>
                    <a:pt x="7117" y="8180"/>
                  </a:lnTo>
                  <a:lnTo>
                    <a:pt x="6970" y="7997"/>
                  </a:lnTo>
                  <a:lnTo>
                    <a:pt x="6787" y="7850"/>
                  </a:lnTo>
                  <a:lnTo>
                    <a:pt x="6713" y="7814"/>
                  </a:lnTo>
                  <a:close/>
                  <a:moveTo>
                    <a:pt x="12876" y="11005"/>
                  </a:moveTo>
                  <a:lnTo>
                    <a:pt x="12803" y="11042"/>
                  </a:lnTo>
                  <a:lnTo>
                    <a:pt x="12766" y="11078"/>
                  </a:lnTo>
                  <a:lnTo>
                    <a:pt x="12766" y="11152"/>
                  </a:lnTo>
                  <a:lnTo>
                    <a:pt x="12729" y="11225"/>
                  </a:lnTo>
                  <a:lnTo>
                    <a:pt x="12766" y="11298"/>
                  </a:lnTo>
                  <a:lnTo>
                    <a:pt x="12986" y="11702"/>
                  </a:lnTo>
                  <a:lnTo>
                    <a:pt x="13279" y="12069"/>
                  </a:lnTo>
                  <a:lnTo>
                    <a:pt x="13499" y="12399"/>
                  </a:lnTo>
                  <a:lnTo>
                    <a:pt x="13646" y="12509"/>
                  </a:lnTo>
                  <a:lnTo>
                    <a:pt x="13830" y="12619"/>
                  </a:lnTo>
                  <a:lnTo>
                    <a:pt x="13976" y="12619"/>
                  </a:lnTo>
                  <a:lnTo>
                    <a:pt x="14013" y="12582"/>
                  </a:lnTo>
                  <a:lnTo>
                    <a:pt x="14086" y="12546"/>
                  </a:lnTo>
                  <a:lnTo>
                    <a:pt x="14160" y="12436"/>
                  </a:lnTo>
                  <a:lnTo>
                    <a:pt x="14160" y="12325"/>
                  </a:lnTo>
                  <a:lnTo>
                    <a:pt x="14160" y="12252"/>
                  </a:lnTo>
                  <a:lnTo>
                    <a:pt x="14123" y="12142"/>
                  </a:lnTo>
                  <a:lnTo>
                    <a:pt x="14086" y="12069"/>
                  </a:lnTo>
                  <a:lnTo>
                    <a:pt x="14050" y="12032"/>
                  </a:lnTo>
                  <a:lnTo>
                    <a:pt x="13903" y="12032"/>
                  </a:lnTo>
                  <a:lnTo>
                    <a:pt x="13830" y="11885"/>
                  </a:lnTo>
                  <a:lnTo>
                    <a:pt x="13573" y="11592"/>
                  </a:lnTo>
                  <a:lnTo>
                    <a:pt x="13316" y="11298"/>
                  </a:lnTo>
                  <a:lnTo>
                    <a:pt x="13059" y="11042"/>
                  </a:lnTo>
                  <a:lnTo>
                    <a:pt x="13023" y="11005"/>
                  </a:lnTo>
                  <a:close/>
                  <a:moveTo>
                    <a:pt x="8181" y="3192"/>
                  </a:moveTo>
                  <a:lnTo>
                    <a:pt x="8511" y="3228"/>
                  </a:lnTo>
                  <a:lnTo>
                    <a:pt x="8878" y="3265"/>
                  </a:lnTo>
                  <a:lnTo>
                    <a:pt x="9208" y="3339"/>
                  </a:lnTo>
                  <a:lnTo>
                    <a:pt x="9538" y="3412"/>
                  </a:lnTo>
                  <a:lnTo>
                    <a:pt x="9868" y="3522"/>
                  </a:lnTo>
                  <a:lnTo>
                    <a:pt x="10198" y="3669"/>
                  </a:lnTo>
                  <a:lnTo>
                    <a:pt x="10528" y="3852"/>
                  </a:lnTo>
                  <a:lnTo>
                    <a:pt x="10822" y="4035"/>
                  </a:lnTo>
                  <a:lnTo>
                    <a:pt x="11078" y="4256"/>
                  </a:lnTo>
                  <a:lnTo>
                    <a:pt x="11335" y="4476"/>
                  </a:lnTo>
                  <a:lnTo>
                    <a:pt x="11592" y="4732"/>
                  </a:lnTo>
                  <a:lnTo>
                    <a:pt x="11812" y="4989"/>
                  </a:lnTo>
                  <a:lnTo>
                    <a:pt x="11996" y="5319"/>
                  </a:lnTo>
                  <a:lnTo>
                    <a:pt x="12142" y="5576"/>
                  </a:lnTo>
                  <a:lnTo>
                    <a:pt x="12252" y="5870"/>
                  </a:lnTo>
                  <a:lnTo>
                    <a:pt x="12362" y="6200"/>
                  </a:lnTo>
                  <a:lnTo>
                    <a:pt x="12436" y="6530"/>
                  </a:lnTo>
                  <a:lnTo>
                    <a:pt x="12509" y="6823"/>
                  </a:lnTo>
                  <a:lnTo>
                    <a:pt x="12509" y="7153"/>
                  </a:lnTo>
                  <a:lnTo>
                    <a:pt x="12509" y="7484"/>
                  </a:lnTo>
                  <a:lnTo>
                    <a:pt x="12472" y="7814"/>
                  </a:lnTo>
                  <a:lnTo>
                    <a:pt x="12399" y="8144"/>
                  </a:lnTo>
                  <a:lnTo>
                    <a:pt x="12289" y="8511"/>
                  </a:lnTo>
                  <a:lnTo>
                    <a:pt x="12142" y="8804"/>
                  </a:lnTo>
                  <a:lnTo>
                    <a:pt x="11996" y="9134"/>
                  </a:lnTo>
                  <a:lnTo>
                    <a:pt x="11812" y="9428"/>
                  </a:lnTo>
                  <a:lnTo>
                    <a:pt x="11592" y="9721"/>
                  </a:lnTo>
                  <a:lnTo>
                    <a:pt x="11115" y="10271"/>
                  </a:lnTo>
                  <a:lnTo>
                    <a:pt x="10345" y="11115"/>
                  </a:lnTo>
                  <a:lnTo>
                    <a:pt x="9941" y="11555"/>
                  </a:lnTo>
                  <a:lnTo>
                    <a:pt x="9575" y="12032"/>
                  </a:lnTo>
                  <a:lnTo>
                    <a:pt x="9281" y="12509"/>
                  </a:lnTo>
                  <a:lnTo>
                    <a:pt x="8988" y="13022"/>
                  </a:lnTo>
                  <a:lnTo>
                    <a:pt x="8914" y="13279"/>
                  </a:lnTo>
                  <a:lnTo>
                    <a:pt x="8804" y="13573"/>
                  </a:lnTo>
                  <a:lnTo>
                    <a:pt x="8768" y="13829"/>
                  </a:lnTo>
                  <a:lnTo>
                    <a:pt x="8731" y="14123"/>
                  </a:lnTo>
                  <a:lnTo>
                    <a:pt x="8217" y="14013"/>
                  </a:lnTo>
                  <a:lnTo>
                    <a:pt x="7704" y="13939"/>
                  </a:lnTo>
                  <a:lnTo>
                    <a:pt x="8584" y="11665"/>
                  </a:lnTo>
                  <a:lnTo>
                    <a:pt x="9061" y="10418"/>
                  </a:lnTo>
                  <a:lnTo>
                    <a:pt x="9318" y="9831"/>
                  </a:lnTo>
                  <a:lnTo>
                    <a:pt x="9391" y="9538"/>
                  </a:lnTo>
                  <a:lnTo>
                    <a:pt x="9391" y="9391"/>
                  </a:lnTo>
                  <a:lnTo>
                    <a:pt x="9354" y="9244"/>
                  </a:lnTo>
                  <a:lnTo>
                    <a:pt x="9318" y="9208"/>
                  </a:lnTo>
                  <a:lnTo>
                    <a:pt x="9281" y="9208"/>
                  </a:lnTo>
                  <a:lnTo>
                    <a:pt x="9171" y="9281"/>
                  </a:lnTo>
                  <a:lnTo>
                    <a:pt x="9098" y="9391"/>
                  </a:lnTo>
                  <a:lnTo>
                    <a:pt x="8988" y="9611"/>
                  </a:lnTo>
                  <a:lnTo>
                    <a:pt x="8768" y="10088"/>
                  </a:lnTo>
                  <a:lnTo>
                    <a:pt x="8217" y="11445"/>
                  </a:lnTo>
                  <a:lnTo>
                    <a:pt x="7337" y="13719"/>
                  </a:lnTo>
                  <a:lnTo>
                    <a:pt x="7227" y="13903"/>
                  </a:lnTo>
                  <a:lnTo>
                    <a:pt x="6970" y="13829"/>
                  </a:lnTo>
                  <a:lnTo>
                    <a:pt x="6420" y="13683"/>
                  </a:lnTo>
                  <a:lnTo>
                    <a:pt x="6420" y="13646"/>
                  </a:lnTo>
                  <a:lnTo>
                    <a:pt x="6493" y="13389"/>
                  </a:lnTo>
                  <a:lnTo>
                    <a:pt x="6530" y="13096"/>
                  </a:lnTo>
                  <a:lnTo>
                    <a:pt x="6530" y="12546"/>
                  </a:lnTo>
                  <a:lnTo>
                    <a:pt x="6603" y="11372"/>
                  </a:lnTo>
                  <a:lnTo>
                    <a:pt x="6677" y="10125"/>
                  </a:lnTo>
                  <a:lnTo>
                    <a:pt x="6713" y="9501"/>
                  </a:lnTo>
                  <a:lnTo>
                    <a:pt x="6677" y="8877"/>
                  </a:lnTo>
                  <a:lnTo>
                    <a:pt x="6677" y="8804"/>
                  </a:lnTo>
                  <a:lnTo>
                    <a:pt x="6640" y="8767"/>
                  </a:lnTo>
                  <a:lnTo>
                    <a:pt x="6530" y="8694"/>
                  </a:lnTo>
                  <a:lnTo>
                    <a:pt x="6420" y="8731"/>
                  </a:lnTo>
                  <a:lnTo>
                    <a:pt x="6383" y="8767"/>
                  </a:lnTo>
                  <a:lnTo>
                    <a:pt x="6347" y="8841"/>
                  </a:lnTo>
                  <a:lnTo>
                    <a:pt x="6273" y="9391"/>
                  </a:lnTo>
                  <a:lnTo>
                    <a:pt x="6237" y="9978"/>
                  </a:lnTo>
                  <a:lnTo>
                    <a:pt x="6200" y="11115"/>
                  </a:lnTo>
                  <a:lnTo>
                    <a:pt x="6090" y="12289"/>
                  </a:lnTo>
                  <a:lnTo>
                    <a:pt x="6016" y="12912"/>
                  </a:lnTo>
                  <a:lnTo>
                    <a:pt x="6016" y="13206"/>
                  </a:lnTo>
                  <a:lnTo>
                    <a:pt x="6016" y="13536"/>
                  </a:lnTo>
                  <a:lnTo>
                    <a:pt x="5540" y="13353"/>
                  </a:lnTo>
                  <a:lnTo>
                    <a:pt x="5099" y="13206"/>
                  </a:lnTo>
                  <a:lnTo>
                    <a:pt x="4623" y="13132"/>
                  </a:lnTo>
                  <a:lnTo>
                    <a:pt x="4182" y="13132"/>
                  </a:lnTo>
                  <a:lnTo>
                    <a:pt x="4329" y="12876"/>
                  </a:lnTo>
                  <a:lnTo>
                    <a:pt x="4439" y="12619"/>
                  </a:lnTo>
                  <a:lnTo>
                    <a:pt x="4549" y="12362"/>
                  </a:lnTo>
                  <a:lnTo>
                    <a:pt x="4623" y="12069"/>
                  </a:lnTo>
                  <a:lnTo>
                    <a:pt x="4696" y="11482"/>
                  </a:lnTo>
                  <a:lnTo>
                    <a:pt x="4696" y="10895"/>
                  </a:lnTo>
                  <a:lnTo>
                    <a:pt x="4623" y="10161"/>
                  </a:lnTo>
                  <a:lnTo>
                    <a:pt x="4512" y="9428"/>
                  </a:lnTo>
                  <a:lnTo>
                    <a:pt x="4366" y="8694"/>
                  </a:lnTo>
                  <a:lnTo>
                    <a:pt x="4219" y="7960"/>
                  </a:lnTo>
                  <a:lnTo>
                    <a:pt x="4182" y="7594"/>
                  </a:lnTo>
                  <a:lnTo>
                    <a:pt x="4182" y="7190"/>
                  </a:lnTo>
                  <a:lnTo>
                    <a:pt x="4182" y="6823"/>
                  </a:lnTo>
                  <a:lnTo>
                    <a:pt x="4219" y="6456"/>
                  </a:lnTo>
                  <a:lnTo>
                    <a:pt x="4292" y="6090"/>
                  </a:lnTo>
                  <a:lnTo>
                    <a:pt x="4439" y="5760"/>
                  </a:lnTo>
                  <a:lnTo>
                    <a:pt x="4586" y="5429"/>
                  </a:lnTo>
                  <a:lnTo>
                    <a:pt x="4769" y="5063"/>
                  </a:lnTo>
                  <a:lnTo>
                    <a:pt x="5026" y="4769"/>
                  </a:lnTo>
                  <a:lnTo>
                    <a:pt x="5246" y="4476"/>
                  </a:lnTo>
                  <a:lnTo>
                    <a:pt x="5503" y="4219"/>
                  </a:lnTo>
                  <a:lnTo>
                    <a:pt x="5796" y="3999"/>
                  </a:lnTo>
                  <a:lnTo>
                    <a:pt x="6090" y="3779"/>
                  </a:lnTo>
                  <a:lnTo>
                    <a:pt x="6420" y="3595"/>
                  </a:lnTo>
                  <a:lnTo>
                    <a:pt x="6787" y="3449"/>
                  </a:lnTo>
                  <a:lnTo>
                    <a:pt x="7117" y="3339"/>
                  </a:lnTo>
                  <a:lnTo>
                    <a:pt x="7484" y="3265"/>
                  </a:lnTo>
                  <a:lnTo>
                    <a:pt x="7814" y="3228"/>
                  </a:lnTo>
                  <a:lnTo>
                    <a:pt x="8181" y="3192"/>
                  </a:lnTo>
                  <a:close/>
                  <a:moveTo>
                    <a:pt x="3962" y="13426"/>
                  </a:moveTo>
                  <a:lnTo>
                    <a:pt x="4623" y="13536"/>
                  </a:lnTo>
                  <a:lnTo>
                    <a:pt x="5246" y="13719"/>
                  </a:lnTo>
                  <a:lnTo>
                    <a:pt x="5943" y="13939"/>
                  </a:lnTo>
                  <a:lnTo>
                    <a:pt x="6603" y="14196"/>
                  </a:lnTo>
                  <a:lnTo>
                    <a:pt x="6860" y="14270"/>
                  </a:lnTo>
                  <a:lnTo>
                    <a:pt x="7154" y="14306"/>
                  </a:lnTo>
                  <a:lnTo>
                    <a:pt x="7704" y="14380"/>
                  </a:lnTo>
                  <a:lnTo>
                    <a:pt x="8217" y="14490"/>
                  </a:lnTo>
                  <a:lnTo>
                    <a:pt x="8474" y="14563"/>
                  </a:lnTo>
                  <a:lnTo>
                    <a:pt x="8731" y="14636"/>
                  </a:lnTo>
                  <a:lnTo>
                    <a:pt x="8768" y="14783"/>
                  </a:lnTo>
                  <a:lnTo>
                    <a:pt x="8841" y="14857"/>
                  </a:lnTo>
                  <a:lnTo>
                    <a:pt x="8951" y="14893"/>
                  </a:lnTo>
                  <a:lnTo>
                    <a:pt x="9061" y="14893"/>
                  </a:lnTo>
                  <a:lnTo>
                    <a:pt x="9061" y="15003"/>
                  </a:lnTo>
                  <a:lnTo>
                    <a:pt x="9024" y="15150"/>
                  </a:lnTo>
                  <a:lnTo>
                    <a:pt x="8914" y="15223"/>
                  </a:lnTo>
                  <a:lnTo>
                    <a:pt x="8768" y="15333"/>
                  </a:lnTo>
                  <a:lnTo>
                    <a:pt x="8034" y="15040"/>
                  </a:lnTo>
                  <a:lnTo>
                    <a:pt x="6383" y="14490"/>
                  </a:lnTo>
                  <a:lnTo>
                    <a:pt x="5576" y="14270"/>
                  </a:lnTo>
                  <a:lnTo>
                    <a:pt x="4769" y="14086"/>
                  </a:lnTo>
                  <a:lnTo>
                    <a:pt x="4292" y="14013"/>
                  </a:lnTo>
                  <a:lnTo>
                    <a:pt x="4072" y="14013"/>
                  </a:lnTo>
                  <a:lnTo>
                    <a:pt x="3852" y="14050"/>
                  </a:lnTo>
                  <a:lnTo>
                    <a:pt x="3742" y="14013"/>
                  </a:lnTo>
                  <a:lnTo>
                    <a:pt x="3669" y="13939"/>
                  </a:lnTo>
                  <a:lnTo>
                    <a:pt x="3632" y="13829"/>
                  </a:lnTo>
                  <a:lnTo>
                    <a:pt x="3632" y="13719"/>
                  </a:lnTo>
                  <a:lnTo>
                    <a:pt x="3632" y="13609"/>
                  </a:lnTo>
                  <a:lnTo>
                    <a:pt x="3705" y="13536"/>
                  </a:lnTo>
                  <a:lnTo>
                    <a:pt x="3816" y="13463"/>
                  </a:lnTo>
                  <a:lnTo>
                    <a:pt x="3926" y="13426"/>
                  </a:lnTo>
                  <a:close/>
                  <a:moveTo>
                    <a:pt x="4256" y="15737"/>
                  </a:moveTo>
                  <a:lnTo>
                    <a:pt x="4696" y="15847"/>
                  </a:lnTo>
                  <a:lnTo>
                    <a:pt x="4476" y="16067"/>
                  </a:lnTo>
                  <a:lnTo>
                    <a:pt x="4292" y="16287"/>
                  </a:lnTo>
                  <a:lnTo>
                    <a:pt x="4292" y="16250"/>
                  </a:lnTo>
                  <a:lnTo>
                    <a:pt x="4256" y="16140"/>
                  </a:lnTo>
                  <a:lnTo>
                    <a:pt x="4256" y="15994"/>
                  </a:lnTo>
                  <a:lnTo>
                    <a:pt x="4256" y="15737"/>
                  </a:lnTo>
                  <a:close/>
                  <a:moveTo>
                    <a:pt x="4843" y="15920"/>
                  </a:moveTo>
                  <a:lnTo>
                    <a:pt x="4989" y="15957"/>
                  </a:lnTo>
                  <a:lnTo>
                    <a:pt x="5136" y="15994"/>
                  </a:lnTo>
                  <a:lnTo>
                    <a:pt x="4879" y="16140"/>
                  </a:lnTo>
                  <a:lnTo>
                    <a:pt x="4623" y="16360"/>
                  </a:lnTo>
                  <a:lnTo>
                    <a:pt x="4623" y="16360"/>
                  </a:lnTo>
                  <a:lnTo>
                    <a:pt x="4733" y="16140"/>
                  </a:lnTo>
                  <a:lnTo>
                    <a:pt x="4843" y="15920"/>
                  </a:lnTo>
                  <a:close/>
                  <a:moveTo>
                    <a:pt x="4146" y="14453"/>
                  </a:moveTo>
                  <a:lnTo>
                    <a:pt x="4659" y="14490"/>
                  </a:lnTo>
                  <a:lnTo>
                    <a:pt x="5356" y="14673"/>
                  </a:lnTo>
                  <a:lnTo>
                    <a:pt x="6053" y="14857"/>
                  </a:lnTo>
                  <a:lnTo>
                    <a:pt x="7410" y="15333"/>
                  </a:lnTo>
                  <a:lnTo>
                    <a:pt x="8034" y="15553"/>
                  </a:lnTo>
                  <a:lnTo>
                    <a:pt x="8401" y="15663"/>
                  </a:lnTo>
                  <a:lnTo>
                    <a:pt x="8694" y="15774"/>
                  </a:lnTo>
                  <a:lnTo>
                    <a:pt x="8731" y="15847"/>
                  </a:lnTo>
                  <a:lnTo>
                    <a:pt x="8768" y="15884"/>
                  </a:lnTo>
                  <a:lnTo>
                    <a:pt x="8841" y="15957"/>
                  </a:lnTo>
                  <a:lnTo>
                    <a:pt x="8951" y="15957"/>
                  </a:lnTo>
                  <a:lnTo>
                    <a:pt x="8914" y="16067"/>
                  </a:lnTo>
                  <a:lnTo>
                    <a:pt x="8841" y="16214"/>
                  </a:lnTo>
                  <a:lnTo>
                    <a:pt x="8694" y="16397"/>
                  </a:lnTo>
                  <a:lnTo>
                    <a:pt x="8547" y="16507"/>
                  </a:lnTo>
                  <a:lnTo>
                    <a:pt x="8401" y="16581"/>
                  </a:lnTo>
                  <a:lnTo>
                    <a:pt x="7227" y="16140"/>
                  </a:lnTo>
                  <a:lnTo>
                    <a:pt x="6016" y="15774"/>
                  </a:lnTo>
                  <a:lnTo>
                    <a:pt x="4733" y="15370"/>
                  </a:lnTo>
                  <a:lnTo>
                    <a:pt x="4072" y="15223"/>
                  </a:lnTo>
                  <a:lnTo>
                    <a:pt x="3449" y="15113"/>
                  </a:lnTo>
                  <a:lnTo>
                    <a:pt x="3449" y="15040"/>
                  </a:lnTo>
                  <a:lnTo>
                    <a:pt x="3449" y="14857"/>
                  </a:lnTo>
                  <a:lnTo>
                    <a:pt x="3522" y="14673"/>
                  </a:lnTo>
                  <a:lnTo>
                    <a:pt x="3632" y="14563"/>
                  </a:lnTo>
                  <a:lnTo>
                    <a:pt x="3705" y="14490"/>
                  </a:lnTo>
                  <a:lnTo>
                    <a:pt x="3926" y="14490"/>
                  </a:lnTo>
                  <a:lnTo>
                    <a:pt x="3962" y="14526"/>
                  </a:lnTo>
                  <a:lnTo>
                    <a:pt x="3999" y="14526"/>
                  </a:lnTo>
                  <a:lnTo>
                    <a:pt x="4036" y="14490"/>
                  </a:lnTo>
                  <a:lnTo>
                    <a:pt x="4146" y="14453"/>
                  </a:lnTo>
                  <a:close/>
                  <a:moveTo>
                    <a:pt x="5503" y="16067"/>
                  </a:moveTo>
                  <a:lnTo>
                    <a:pt x="5723" y="16140"/>
                  </a:lnTo>
                  <a:lnTo>
                    <a:pt x="5503" y="16287"/>
                  </a:lnTo>
                  <a:lnTo>
                    <a:pt x="5246" y="16434"/>
                  </a:lnTo>
                  <a:lnTo>
                    <a:pt x="5026" y="16617"/>
                  </a:lnTo>
                  <a:lnTo>
                    <a:pt x="4843" y="16837"/>
                  </a:lnTo>
                  <a:lnTo>
                    <a:pt x="4659" y="16764"/>
                  </a:lnTo>
                  <a:lnTo>
                    <a:pt x="4733" y="16691"/>
                  </a:lnTo>
                  <a:lnTo>
                    <a:pt x="5503" y="16067"/>
                  </a:lnTo>
                  <a:close/>
                  <a:moveTo>
                    <a:pt x="5980" y="16214"/>
                  </a:moveTo>
                  <a:lnTo>
                    <a:pt x="6200" y="16287"/>
                  </a:lnTo>
                  <a:lnTo>
                    <a:pt x="6200" y="16324"/>
                  </a:lnTo>
                  <a:lnTo>
                    <a:pt x="5943" y="16434"/>
                  </a:lnTo>
                  <a:lnTo>
                    <a:pt x="5723" y="16581"/>
                  </a:lnTo>
                  <a:lnTo>
                    <a:pt x="5540" y="16727"/>
                  </a:lnTo>
                  <a:lnTo>
                    <a:pt x="5393" y="16947"/>
                  </a:lnTo>
                  <a:lnTo>
                    <a:pt x="5246" y="16911"/>
                  </a:lnTo>
                  <a:lnTo>
                    <a:pt x="5613" y="16544"/>
                  </a:lnTo>
                  <a:lnTo>
                    <a:pt x="5980" y="16214"/>
                  </a:lnTo>
                  <a:close/>
                  <a:moveTo>
                    <a:pt x="6383" y="16360"/>
                  </a:moveTo>
                  <a:lnTo>
                    <a:pt x="6897" y="16544"/>
                  </a:lnTo>
                  <a:lnTo>
                    <a:pt x="6420" y="16801"/>
                  </a:lnTo>
                  <a:lnTo>
                    <a:pt x="6200" y="16947"/>
                  </a:lnTo>
                  <a:lnTo>
                    <a:pt x="5980" y="17131"/>
                  </a:lnTo>
                  <a:lnTo>
                    <a:pt x="5796" y="17057"/>
                  </a:lnTo>
                  <a:lnTo>
                    <a:pt x="5833" y="16984"/>
                  </a:lnTo>
                  <a:lnTo>
                    <a:pt x="5833" y="16911"/>
                  </a:lnTo>
                  <a:lnTo>
                    <a:pt x="5833" y="16874"/>
                  </a:lnTo>
                  <a:lnTo>
                    <a:pt x="6090" y="16617"/>
                  </a:lnTo>
                  <a:lnTo>
                    <a:pt x="6383" y="16397"/>
                  </a:lnTo>
                  <a:lnTo>
                    <a:pt x="6383" y="16360"/>
                  </a:lnTo>
                  <a:close/>
                  <a:moveTo>
                    <a:pt x="7080" y="16581"/>
                  </a:moveTo>
                  <a:lnTo>
                    <a:pt x="7410" y="16691"/>
                  </a:lnTo>
                  <a:lnTo>
                    <a:pt x="7154" y="16911"/>
                  </a:lnTo>
                  <a:lnTo>
                    <a:pt x="6787" y="17314"/>
                  </a:lnTo>
                  <a:lnTo>
                    <a:pt x="6457" y="17241"/>
                  </a:lnTo>
                  <a:lnTo>
                    <a:pt x="6493" y="17167"/>
                  </a:lnTo>
                  <a:lnTo>
                    <a:pt x="6457" y="17131"/>
                  </a:lnTo>
                  <a:lnTo>
                    <a:pt x="6750" y="16837"/>
                  </a:lnTo>
                  <a:lnTo>
                    <a:pt x="7080" y="16581"/>
                  </a:lnTo>
                  <a:close/>
                  <a:moveTo>
                    <a:pt x="8034" y="2678"/>
                  </a:moveTo>
                  <a:lnTo>
                    <a:pt x="7704" y="2715"/>
                  </a:lnTo>
                  <a:lnTo>
                    <a:pt x="7374" y="2752"/>
                  </a:lnTo>
                  <a:lnTo>
                    <a:pt x="7044" y="2825"/>
                  </a:lnTo>
                  <a:lnTo>
                    <a:pt x="6750" y="2898"/>
                  </a:lnTo>
                  <a:lnTo>
                    <a:pt x="6420" y="3008"/>
                  </a:lnTo>
                  <a:lnTo>
                    <a:pt x="6126" y="3155"/>
                  </a:lnTo>
                  <a:lnTo>
                    <a:pt x="5833" y="3302"/>
                  </a:lnTo>
                  <a:lnTo>
                    <a:pt x="5576" y="3522"/>
                  </a:lnTo>
                  <a:lnTo>
                    <a:pt x="5026" y="3962"/>
                  </a:lnTo>
                  <a:lnTo>
                    <a:pt x="4806" y="4219"/>
                  </a:lnTo>
                  <a:lnTo>
                    <a:pt x="4586" y="4512"/>
                  </a:lnTo>
                  <a:lnTo>
                    <a:pt x="4366" y="4769"/>
                  </a:lnTo>
                  <a:lnTo>
                    <a:pt x="4182" y="5099"/>
                  </a:lnTo>
                  <a:lnTo>
                    <a:pt x="3999" y="5393"/>
                  </a:lnTo>
                  <a:lnTo>
                    <a:pt x="3852" y="5723"/>
                  </a:lnTo>
                  <a:lnTo>
                    <a:pt x="3742" y="6163"/>
                  </a:lnTo>
                  <a:lnTo>
                    <a:pt x="3669" y="6603"/>
                  </a:lnTo>
                  <a:lnTo>
                    <a:pt x="3632" y="7043"/>
                  </a:lnTo>
                  <a:lnTo>
                    <a:pt x="3632" y="7520"/>
                  </a:lnTo>
                  <a:lnTo>
                    <a:pt x="3705" y="7960"/>
                  </a:lnTo>
                  <a:lnTo>
                    <a:pt x="3779" y="8437"/>
                  </a:lnTo>
                  <a:lnTo>
                    <a:pt x="3962" y="9318"/>
                  </a:lnTo>
                  <a:lnTo>
                    <a:pt x="4109" y="10308"/>
                  </a:lnTo>
                  <a:lnTo>
                    <a:pt x="4182" y="10785"/>
                  </a:lnTo>
                  <a:lnTo>
                    <a:pt x="4219" y="11262"/>
                  </a:lnTo>
                  <a:lnTo>
                    <a:pt x="4182" y="11739"/>
                  </a:lnTo>
                  <a:lnTo>
                    <a:pt x="4109" y="12215"/>
                  </a:lnTo>
                  <a:lnTo>
                    <a:pt x="3999" y="12619"/>
                  </a:lnTo>
                  <a:lnTo>
                    <a:pt x="3816" y="13059"/>
                  </a:lnTo>
                  <a:lnTo>
                    <a:pt x="3595" y="13132"/>
                  </a:lnTo>
                  <a:lnTo>
                    <a:pt x="3449" y="13279"/>
                  </a:lnTo>
                  <a:lnTo>
                    <a:pt x="3302" y="13426"/>
                  </a:lnTo>
                  <a:lnTo>
                    <a:pt x="3229" y="13646"/>
                  </a:lnTo>
                  <a:lnTo>
                    <a:pt x="3229" y="13829"/>
                  </a:lnTo>
                  <a:lnTo>
                    <a:pt x="3265" y="13976"/>
                  </a:lnTo>
                  <a:lnTo>
                    <a:pt x="3339" y="14160"/>
                  </a:lnTo>
                  <a:lnTo>
                    <a:pt x="3412" y="14270"/>
                  </a:lnTo>
                  <a:lnTo>
                    <a:pt x="3339" y="14343"/>
                  </a:lnTo>
                  <a:lnTo>
                    <a:pt x="3265" y="14416"/>
                  </a:lnTo>
                  <a:lnTo>
                    <a:pt x="3192" y="14526"/>
                  </a:lnTo>
                  <a:lnTo>
                    <a:pt x="3119" y="14673"/>
                  </a:lnTo>
                  <a:lnTo>
                    <a:pt x="3082" y="14857"/>
                  </a:lnTo>
                  <a:lnTo>
                    <a:pt x="3045" y="15040"/>
                  </a:lnTo>
                  <a:lnTo>
                    <a:pt x="3045" y="15187"/>
                  </a:lnTo>
                  <a:lnTo>
                    <a:pt x="3082" y="15370"/>
                  </a:lnTo>
                  <a:lnTo>
                    <a:pt x="3192" y="15480"/>
                  </a:lnTo>
                  <a:lnTo>
                    <a:pt x="3302" y="15590"/>
                  </a:lnTo>
                  <a:lnTo>
                    <a:pt x="3412" y="15627"/>
                  </a:lnTo>
                  <a:lnTo>
                    <a:pt x="3485" y="15590"/>
                  </a:lnTo>
                  <a:lnTo>
                    <a:pt x="3522" y="15553"/>
                  </a:lnTo>
                  <a:lnTo>
                    <a:pt x="3559" y="15553"/>
                  </a:lnTo>
                  <a:lnTo>
                    <a:pt x="4072" y="15700"/>
                  </a:lnTo>
                  <a:lnTo>
                    <a:pt x="3999" y="15810"/>
                  </a:lnTo>
                  <a:lnTo>
                    <a:pt x="3926" y="15957"/>
                  </a:lnTo>
                  <a:lnTo>
                    <a:pt x="3926" y="16140"/>
                  </a:lnTo>
                  <a:lnTo>
                    <a:pt x="3926" y="16324"/>
                  </a:lnTo>
                  <a:lnTo>
                    <a:pt x="3999" y="16507"/>
                  </a:lnTo>
                  <a:lnTo>
                    <a:pt x="4072" y="16654"/>
                  </a:lnTo>
                  <a:lnTo>
                    <a:pt x="4146" y="16801"/>
                  </a:lnTo>
                  <a:lnTo>
                    <a:pt x="4292" y="16874"/>
                  </a:lnTo>
                  <a:lnTo>
                    <a:pt x="4256" y="16947"/>
                  </a:lnTo>
                  <a:lnTo>
                    <a:pt x="4292" y="17021"/>
                  </a:lnTo>
                  <a:lnTo>
                    <a:pt x="4329" y="17057"/>
                  </a:lnTo>
                  <a:lnTo>
                    <a:pt x="4402" y="17094"/>
                  </a:lnTo>
                  <a:lnTo>
                    <a:pt x="4586" y="17167"/>
                  </a:lnTo>
                  <a:lnTo>
                    <a:pt x="4806" y="17277"/>
                  </a:lnTo>
                  <a:lnTo>
                    <a:pt x="5283" y="17388"/>
                  </a:lnTo>
                  <a:lnTo>
                    <a:pt x="5393" y="17424"/>
                  </a:lnTo>
                  <a:lnTo>
                    <a:pt x="5576" y="17461"/>
                  </a:lnTo>
                  <a:lnTo>
                    <a:pt x="6310" y="17681"/>
                  </a:lnTo>
                  <a:lnTo>
                    <a:pt x="6677" y="17754"/>
                  </a:lnTo>
                  <a:lnTo>
                    <a:pt x="6860" y="17791"/>
                  </a:lnTo>
                  <a:lnTo>
                    <a:pt x="7044" y="17754"/>
                  </a:lnTo>
                  <a:lnTo>
                    <a:pt x="7117" y="17718"/>
                  </a:lnTo>
                  <a:lnTo>
                    <a:pt x="7154" y="17681"/>
                  </a:lnTo>
                  <a:lnTo>
                    <a:pt x="7154" y="17608"/>
                  </a:lnTo>
                  <a:lnTo>
                    <a:pt x="7117" y="17534"/>
                  </a:lnTo>
                  <a:lnTo>
                    <a:pt x="7447" y="17204"/>
                  </a:lnTo>
                  <a:lnTo>
                    <a:pt x="7594" y="17021"/>
                  </a:lnTo>
                  <a:lnTo>
                    <a:pt x="7740" y="16837"/>
                  </a:lnTo>
                  <a:lnTo>
                    <a:pt x="8327" y="17021"/>
                  </a:lnTo>
                  <a:lnTo>
                    <a:pt x="8437" y="17021"/>
                  </a:lnTo>
                  <a:lnTo>
                    <a:pt x="8547" y="16984"/>
                  </a:lnTo>
                  <a:lnTo>
                    <a:pt x="8731" y="16911"/>
                  </a:lnTo>
                  <a:lnTo>
                    <a:pt x="8914" y="16764"/>
                  </a:lnTo>
                  <a:lnTo>
                    <a:pt x="9098" y="16581"/>
                  </a:lnTo>
                  <a:lnTo>
                    <a:pt x="9208" y="16360"/>
                  </a:lnTo>
                  <a:lnTo>
                    <a:pt x="9281" y="16140"/>
                  </a:lnTo>
                  <a:lnTo>
                    <a:pt x="9318" y="15884"/>
                  </a:lnTo>
                  <a:lnTo>
                    <a:pt x="9281" y="15700"/>
                  </a:lnTo>
                  <a:lnTo>
                    <a:pt x="9208" y="15590"/>
                  </a:lnTo>
                  <a:lnTo>
                    <a:pt x="9171" y="15517"/>
                  </a:lnTo>
                  <a:lnTo>
                    <a:pt x="9244" y="15407"/>
                  </a:lnTo>
                  <a:lnTo>
                    <a:pt x="9354" y="15260"/>
                  </a:lnTo>
                  <a:lnTo>
                    <a:pt x="9391" y="15113"/>
                  </a:lnTo>
                  <a:lnTo>
                    <a:pt x="9428" y="15003"/>
                  </a:lnTo>
                  <a:lnTo>
                    <a:pt x="9501" y="14930"/>
                  </a:lnTo>
                  <a:lnTo>
                    <a:pt x="9575" y="14857"/>
                  </a:lnTo>
                  <a:lnTo>
                    <a:pt x="9575" y="14783"/>
                  </a:lnTo>
                  <a:lnTo>
                    <a:pt x="9538" y="14673"/>
                  </a:lnTo>
                  <a:lnTo>
                    <a:pt x="9391" y="14526"/>
                  </a:lnTo>
                  <a:lnTo>
                    <a:pt x="9244" y="14380"/>
                  </a:lnTo>
                  <a:lnTo>
                    <a:pt x="9244" y="14050"/>
                  </a:lnTo>
                  <a:lnTo>
                    <a:pt x="9318" y="13683"/>
                  </a:lnTo>
                  <a:lnTo>
                    <a:pt x="9428" y="13353"/>
                  </a:lnTo>
                  <a:lnTo>
                    <a:pt x="9538" y="13059"/>
                  </a:lnTo>
                  <a:lnTo>
                    <a:pt x="9721" y="12766"/>
                  </a:lnTo>
                  <a:lnTo>
                    <a:pt x="9905" y="12472"/>
                  </a:lnTo>
                  <a:lnTo>
                    <a:pt x="10308" y="11885"/>
                  </a:lnTo>
                  <a:lnTo>
                    <a:pt x="10785" y="11335"/>
                  </a:lnTo>
                  <a:lnTo>
                    <a:pt x="11299" y="10822"/>
                  </a:lnTo>
                  <a:lnTo>
                    <a:pt x="11775" y="10308"/>
                  </a:lnTo>
                  <a:lnTo>
                    <a:pt x="12179" y="9758"/>
                  </a:lnTo>
                  <a:lnTo>
                    <a:pt x="12362" y="9501"/>
                  </a:lnTo>
                  <a:lnTo>
                    <a:pt x="12546" y="9208"/>
                  </a:lnTo>
                  <a:lnTo>
                    <a:pt x="12656" y="8951"/>
                  </a:lnTo>
                  <a:lnTo>
                    <a:pt x="12803" y="8657"/>
                  </a:lnTo>
                  <a:lnTo>
                    <a:pt x="12876" y="8364"/>
                  </a:lnTo>
                  <a:lnTo>
                    <a:pt x="12949" y="8034"/>
                  </a:lnTo>
                  <a:lnTo>
                    <a:pt x="12986" y="7740"/>
                  </a:lnTo>
                  <a:lnTo>
                    <a:pt x="13023" y="7447"/>
                  </a:lnTo>
                  <a:lnTo>
                    <a:pt x="13023" y="6823"/>
                  </a:lnTo>
                  <a:lnTo>
                    <a:pt x="12913" y="6236"/>
                  </a:lnTo>
                  <a:lnTo>
                    <a:pt x="12729" y="5613"/>
                  </a:lnTo>
                  <a:lnTo>
                    <a:pt x="12436" y="5026"/>
                  </a:lnTo>
                  <a:lnTo>
                    <a:pt x="12252" y="4769"/>
                  </a:lnTo>
                  <a:lnTo>
                    <a:pt x="12069" y="4476"/>
                  </a:lnTo>
                  <a:lnTo>
                    <a:pt x="11849" y="4256"/>
                  </a:lnTo>
                  <a:lnTo>
                    <a:pt x="11629" y="3999"/>
                  </a:lnTo>
                  <a:lnTo>
                    <a:pt x="11372" y="3815"/>
                  </a:lnTo>
                  <a:lnTo>
                    <a:pt x="11115" y="3595"/>
                  </a:lnTo>
                  <a:lnTo>
                    <a:pt x="10565" y="3265"/>
                  </a:lnTo>
                  <a:lnTo>
                    <a:pt x="9978" y="3008"/>
                  </a:lnTo>
                  <a:lnTo>
                    <a:pt x="9354" y="2825"/>
                  </a:lnTo>
                  <a:lnTo>
                    <a:pt x="8694" y="2715"/>
                  </a:lnTo>
                  <a:lnTo>
                    <a:pt x="8034" y="2678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" name="Google Shape;403;p8"/>
            <p:cNvSpPr/>
            <p:nvPr/>
          </p:nvSpPr>
          <p:spPr>
            <a:xfrm>
              <a:off x="6244725" y="2547975"/>
              <a:ext cx="185275" cy="404450"/>
            </a:xfrm>
            <a:custGeom>
              <a:avLst/>
              <a:gdLst/>
              <a:ahLst/>
              <a:cxnLst/>
              <a:rect l="l" t="t" r="r" b="b"/>
              <a:pathLst>
                <a:path w="7411" h="16178" extrusionOk="0">
                  <a:moveTo>
                    <a:pt x="3339" y="147"/>
                  </a:moveTo>
                  <a:lnTo>
                    <a:pt x="3229" y="441"/>
                  </a:lnTo>
                  <a:lnTo>
                    <a:pt x="3155" y="734"/>
                  </a:lnTo>
                  <a:lnTo>
                    <a:pt x="3119" y="1358"/>
                  </a:lnTo>
                  <a:lnTo>
                    <a:pt x="3082" y="2972"/>
                  </a:lnTo>
                  <a:lnTo>
                    <a:pt x="3119" y="4476"/>
                  </a:lnTo>
                  <a:lnTo>
                    <a:pt x="3119" y="5283"/>
                  </a:lnTo>
                  <a:lnTo>
                    <a:pt x="3119" y="5576"/>
                  </a:lnTo>
                  <a:lnTo>
                    <a:pt x="3155" y="5723"/>
                  </a:lnTo>
                  <a:lnTo>
                    <a:pt x="3229" y="5870"/>
                  </a:lnTo>
                  <a:lnTo>
                    <a:pt x="3265" y="5906"/>
                  </a:lnTo>
                  <a:lnTo>
                    <a:pt x="3339" y="5943"/>
                  </a:lnTo>
                  <a:lnTo>
                    <a:pt x="3375" y="5943"/>
                  </a:lnTo>
                  <a:lnTo>
                    <a:pt x="3449" y="5870"/>
                  </a:lnTo>
                  <a:lnTo>
                    <a:pt x="3486" y="5760"/>
                  </a:lnTo>
                  <a:lnTo>
                    <a:pt x="3522" y="5649"/>
                  </a:lnTo>
                  <a:lnTo>
                    <a:pt x="3522" y="5393"/>
                  </a:lnTo>
                  <a:lnTo>
                    <a:pt x="3522" y="4586"/>
                  </a:lnTo>
                  <a:lnTo>
                    <a:pt x="3486" y="2972"/>
                  </a:lnTo>
                  <a:lnTo>
                    <a:pt x="3522" y="1504"/>
                  </a:lnTo>
                  <a:lnTo>
                    <a:pt x="3522" y="808"/>
                  </a:lnTo>
                  <a:lnTo>
                    <a:pt x="3486" y="477"/>
                  </a:lnTo>
                  <a:lnTo>
                    <a:pt x="3412" y="294"/>
                  </a:lnTo>
                  <a:lnTo>
                    <a:pt x="3375" y="147"/>
                  </a:lnTo>
                  <a:close/>
                  <a:moveTo>
                    <a:pt x="1725" y="1"/>
                  </a:moveTo>
                  <a:lnTo>
                    <a:pt x="1688" y="37"/>
                  </a:lnTo>
                  <a:lnTo>
                    <a:pt x="1615" y="147"/>
                  </a:lnTo>
                  <a:lnTo>
                    <a:pt x="1578" y="294"/>
                  </a:lnTo>
                  <a:lnTo>
                    <a:pt x="1541" y="624"/>
                  </a:lnTo>
                  <a:lnTo>
                    <a:pt x="1578" y="1284"/>
                  </a:lnTo>
                  <a:lnTo>
                    <a:pt x="1615" y="2898"/>
                  </a:lnTo>
                  <a:lnTo>
                    <a:pt x="1725" y="6236"/>
                  </a:lnTo>
                  <a:lnTo>
                    <a:pt x="1761" y="6346"/>
                  </a:lnTo>
                  <a:lnTo>
                    <a:pt x="1798" y="6383"/>
                  </a:lnTo>
                  <a:lnTo>
                    <a:pt x="1872" y="6420"/>
                  </a:lnTo>
                  <a:lnTo>
                    <a:pt x="1945" y="6456"/>
                  </a:lnTo>
                  <a:lnTo>
                    <a:pt x="2018" y="6420"/>
                  </a:lnTo>
                  <a:lnTo>
                    <a:pt x="2092" y="6383"/>
                  </a:lnTo>
                  <a:lnTo>
                    <a:pt x="2165" y="6346"/>
                  </a:lnTo>
                  <a:lnTo>
                    <a:pt x="2165" y="6236"/>
                  </a:lnTo>
                  <a:lnTo>
                    <a:pt x="2165" y="5980"/>
                  </a:lnTo>
                  <a:lnTo>
                    <a:pt x="2165" y="5943"/>
                  </a:lnTo>
                  <a:lnTo>
                    <a:pt x="2055" y="3008"/>
                  </a:lnTo>
                  <a:lnTo>
                    <a:pt x="1982" y="1394"/>
                  </a:lnTo>
                  <a:lnTo>
                    <a:pt x="1945" y="587"/>
                  </a:lnTo>
                  <a:lnTo>
                    <a:pt x="1908" y="294"/>
                  </a:lnTo>
                  <a:lnTo>
                    <a:pt x="1872" y="147"/>
                  </a:lnTo>
                  <a:lnTo>
                    <a:pt x="1761" y="37"/>
                  </a:lnTo>
                  <a:lnTo>
                    <a:pt x="1725" y="1"/>
                  </a:lnTo>
                  <a:close/>
                  <a:moveTo>
                    <a:pt x="4953" y="184"/>
                  </a:moveTo>
                  <a:lnTo>
                    <a:pt x="4879" y="221"/>
                  </a:lnTo>
                  <a:lnTo>
                    <a:pt x="4843" y="257"/>
                  </a:lnTo>
                  <a:lnTo>
                    <a:pt x="4843" y="331"/>
                  </a:lnTo>
                  <a:lnTo>
                    <a:pt x="4769" y="1101"/>
                  </a:lnTo>
                  <a:lnTo>
                    <a:pt x="4733" y="1908"/>
                  </a:lnTo>
                  <a:lnTo>
                    <a:pt x="4733" y="3522"/>
                  </a:lnTo>
                  <a:lnTo>
                    <a:pt x="4733" y="5136"/>
                  </a:lnTo>
                  <a:lnTo>
                    <a:pt x="4696" y="5870"/>
                  </a:lnTo>
                  <a:lnTo>
                    <a:pt x="4696" y="6273"/>
                  </a:lnTo>
                  <a:lnTo>
                    <a:pt x="4769" y="6640"/>
                  </a:lnTo>
                  <a:lnTo>
                    <a:pt x="4806" y="6713"/>
                  </a:lnTo>
                  <a:lnTo>
                    <a:pt x="4916" y="6750"/>
                  </a:lnTo>
                  <a:lnTo>
                    <a:pt x="5026" y="6713"/>
                  </a:lnTo>
                  <a:lnTo>
                    <a:pt x="5100" y="6640"/>
                  </a:lnTo>
                  <a:lnTo>
                    <a:pt x="5173" y="6273"/>
                  </a:lnTo>
                  <a:lnTo>
                    <a:pt x="5173" y="5870"/>
                  </a:lnTo>
                  <a:lnTo>
                    <a:pt x="5136" y="5136"/>
                  </a:lnTo>
                  <a:lnTo>
                    <a:pt x="5136" y="3522"/>
                  </a:lnTo>
                  <a:lnTo>
                    <a:pt x="5173" y="1908"/>
                  </a:lnTo>
                  <a:lnTo>
                    <a:pt x="5136" y="1138"/>
                  </a:lnTo>
                  <a:lnTo>
                    <a:pt x="5100" y="331"/>
                  </a:lnTo>
                  <a:lnTo>
                    <a:pt x="5100" y="257"/>
                  </a:lnTo>
                  <a:lnTo>
                    <a:pt x="5063" y="221"/>
                  </a:lnTo>
                  <a:lnTo>
                    <a:pt x="4953" y="184"/>
                  </a:lnTo>
                  <a:close/>
                  <a:moveTo>
                    <a:pt x="6273" y="2678"/>
                  </a:moveTo>
                  <a:lnTo>
                    <a:pt x="6273" y="2715"/>
                  </a:lnTo>
                  <a:lnTo>
                    <a:pt x="6200" y="3008"/>
                  </a:lnTo>
                  <a:lnTo>
                    <a:pt x="6163" y="3302"/>
                  </a:lnTo>
                  <a:lnTo>
                    <a:pt x="6127" y="3925"/>
                  </a:lnTo>
                  <a:lnTo>
                    <a:pt x="6127" y="5173"/>
                  </a:lnTo>
                  <a:lnTo>
                    <a:pt x="6090" y="7667"/>
                  </a:lnTo>
                  <a:lnTo>
                    <a:pt x="6090" y="7887"/>
                  </a:lnTo>
                  <a:lnTo>
                    <a:pt x="6127" y="7960"/>
                  </a:lnTo>
                  <a:lnTo>
                    <a:pt x="6163" y="8034"/>
                  </a:lnTo>
                  <a:lnTo>
                    <a:pt x="6237" y="8070"/>
                  </a:lnTo>
                  <a:lnTo>
                    <a:pt x="6383" y="8070"/>
                  </a:lnTo>
                  <a:lnTo>
                    <a:pt x="6457" y="8034"/>
                  </a:lnTo>
                  <a:lnTo>
                    <a:pt x="6493" y="7960"/>
                  </a:lnTo>
                  <a:lnTo>
                    <a:pt x="6530" y="7887"/>
                  </a:lnTo>
                  <a:lnTo>
                    <a:pt x="6530" y="5283"/>
                  </a:lnTo>
                  <a:lnTo>
                    <a:pt x="6530" y="3962"/>
                  </a:lnTo>
                  <a:lnTo>
                    <a:pt x="6493" y="3339"/>
                  </a:lnTo>
                  <a:lnTo>
                    <a:pt x="6457" y="3008"/>
                  </a:lnTo>
                  <a:lnTo>
                    <a:pt x="6383" y="2715"/>
                  </a:lnTo>
                  <a:lnTo>
                    <a:pt x="6347" y="2678"/>
                  </a:lnTo>
                  <a:close/>
                  <a:moveTo>
                    <a:pt x="3265" y="7887"/>
                  </a:moveTo>
                  <a:lnTo>
                    <a:pt x="3082" y="8107"/>
                  </a:lnTo>
                  <a:lnTo>
                    <a:pt x="2862" y="8291"/>
                  </a:lnTo>
                  <a:lnTo>
                    <a:pt x="2679" y="8401"/>
                  </a:lnTo>
                  <a:lnTo>
                    <a:pt x="2458" y="8474"/>
                  </a:lnTo>
                  <a:lnTo>
                    <a:pt x="2458" y="8474"/>
                  </a:lnTo>
                  <a:lnTo>
                    <a:pt x="2605" y="8291"/>
                  </a:lnTo>
                  <a:lnTo>
                    <a:pt x="2752" y="8144"/>
                  </a:lnTo>
                  <a:lnTo>
                    <a:pt x="2972" y="7997"/>
                  </a:lnTo>
                  <a:lnTo>
                    <a:pt x="3192" y="7924"/>
                  </a:lnTo>
                  <a:lnTo>
                    <a:pt x="3265" y="7887"/>
                  </a:lnTo>
                  <a:close/>
                  <a:moveTo>
                    <a:pt x="4806" y="9501"/>
                  </a:moveTo>
                  <a:lnTo>
                    <a:pt x="4513" y="9538"/>
                  </a:lnTo>
                  <a:lnTo>
                    <a:pt x="4329" y="9574"/>
                  </a:lnTo>
                  <a:lnTo>
                    <a:pt x="4072" y="9574"/>
                  </a:lnTo>
                  <a:lnTo>
                    <a:pt x="4072" y="9611"/>
                  </a:lnTo>
                  <a:lnTo>
                    <a:pt x="4072" y="9684"/>
                  </a:lnTo>
                  <a:lnTo>
                    <a:pt x="4109" y="9758"/>
                  </a:lnTo>
                  <a:lnTo>
                    <a:pt x="4146" y="9831"/>
                  </a:lnTo>
                  <a:lnTo>
                    <a:pt x="4219" y="9868"/>
                  </a:lnTo>
                  <a:lnTo>
                    <a:pt x="4293" y="9905"/>
                  </a:lnTo>
                  <a:lnTo>
                    <a:pt x="4476" y="9941"/>
                  </a:lnTo>
                  <a:lnTo>
                    <a:pt x="4659" y="9905"/>
                  </a:lnTo>
                  <a:lnTo>
                    <a:pt x="4806" y="9941"/>
                  </a:lnTo>
                  <a:lnTo>
                    <a:pt x="4953" y="9978"/>
                  </a:lnTo>
                  <a:lnTo>
                    <a:pt x="5100" y="10015"/>
                  </a:lnTo>
                  <a:lnTo>
                    <a:pt x="5246" y="10125"/>
                  </a:lnTo>
                  <a:lnTo>
                    <a:pt x="5320" y="10235"/>
                  </a:lnTo>
                  <a:lnTo>
                    <a:pt x="5430" y="10381"/>
                  </a:lnTo>
                  <a:lnTo>
                    <a:pt x="5466" y="10528"/>
                  </a:lnTo>
                  <a:lnTo>
                    <a:pt x="5503" y="10675"/>
                  </a:lnTo>
                  <a:lnTo>
                    <a:pt x="5540" y="10748"/>
                  </a:lnTo>
                  <a:lnTo>
                    <a:pt x="5613" y="10822"/>
                  </a:lnTo>
                  <a:lnTo>
                    <a:pt x="5833" y="10822"/>
                  </a:lnTo>
                  <a:lnTo>
                    <a:pt x="5907" y="10748"/>
                  </a:lnTo>
                  <a:lnTo>
                    <a:pt x="5943" y="10711"/>
                  </a:lnTo>
                  <a:lnTo>
                    <a:pt x="5980" y="10601"/>
                  </a:lnTo>
                  <a:lnTo>
                    <a:pt x="5907" y="10308"/>
                  </a:lnTo>
                  <a:lnTo>
                    <a:pt x="5760" y="10051"/>
                  </a:lnTo>
                  <a:lnTo>
                    <a:pt x="5576" y="9831"/>
                  </a:lnTo>
                  <a:lnTo>
                    <a:pt x="5356" y="9648"/>
                  </a:lnTo>
                  <a:lnTo>
                    <a:pt x="5100" y="9538"/>
                  </a:lnTo>
                  <a:lnTo>
                    <a:pt x="4806" y="9501"/>
                  </a:lnTo>
                  <a:close/>
                  <a:moveTo>
                    <a:pt x="4879" y="8547"/>
                  </a:moveTo>
                  <a:lnTo>
                    <a:pt x="5136" y="8621"/>
                  </a:lnTo>
                  <a:lnTo>
                    <a:pt x="5393" y="8731"/>
                  </a:lnTo>
                  <a:lnTo>
                    <a:pt x="5650" y="8877"/>
                  </a:lnTo>
                  <a:lnTo>
                    <a:pt x="5907" y="9061"/>
                  </a:lnTo>
                  <a:lnTo>
                    <a:pt x="6090" y="9244"/>
                  </a:lnTo>
                  <a:lnTo>
                    <a:pt x="6310" y="9464"/>
                  </a:lnTo>
                  <a:lnTo>
                    <a:pt x="6457" y="9684"/>
                  </a:lnTo>
                  <a:lnTo>
                    <a:pt x="6603" y="9941"/>
                  </a:lnTo>
                  <a:lnTo>
                    <a:pt x="6714" y="10198"/>
                  </a:lnTo>
                  <a:lnTo>
                    <a:pt x="6787" y="10491"/>
                  </a:lnTo>
                  <a:lnTo>
                    <a:pt x="6860" y="10748"/>
                  </a:lnTo>
                  <a:lnTo>
                    <a:pt x="6934" y="11078"/>
                  </a:lnTo>
                  <a:lnTo>
                    <a:pt x="6934" y="11372"/>
                  </a:lnTo>
                  <a:lnTo>
                    <a:pt x="6934" y="11665"/>
                  </a:lnTo>
                  <a:lnTo>
                    <a:pt x="6934" y="11995"/>
                  </a:lnTo>
                  <a:lnTo>
                    <a:pt x="6824" y="12619"/>
                  </a:lnTo>
                  <a:lnTo>
                    <a:pt x="6677" y="13206"/>
                  </a:lnTo>
                  <a:lnTo>
                    <a:pt x="6530" y="13499"/>
                  </a:lnTo>
                  <a:lnTo>
                    <a:pt x="6383" y="13793"/>
                  </a:lnTo>
                  <a:lnTo>
                    <a:pt x="6310" y="13939"/>
                  </a:lnTo>
                  <a:lnTo>
                    <a:pt x="6163" y="14050"/>
                  </a:lnTo>
                  <a:lnTo>
                    <a:pt x="5907" y="14270"/>
                  </a:lnTo>
                  <a:lnTo>
                    <a:pt x="5540" y="14526"/>
                  </a:lnTo>
                  <a:lnTo>
                    <a:pt x="5173" y="14857"/>
                  </a:lnTo>
                  <a:lnTo>
                    <a:pt x="5026" y="14967"/>
                  </a:lnTo>
                  <a:lnTo>
                    <a:pt x="4659" y="15187"/>
                  </a:lnTo>
                  <a:lnTo>
                    <a:pt x="4659" y="15187"/>
                  </a:lnTo>
                  <a:lnTo>
                    <a:pt x="4806" y="14857"/>
                  </a:lnTo>
                  <a:lnTo>
                    <a:pt x="4916" y="14636"/>
                  </a:lnTo>
                  <a:lnTo>
                    <a:pt x="4953" y="14490"/>
                  </a:lnTo>
                  <a:lnTo>
                    <a:pt x="4989" y="14380"/>
                  </a:lnTo>
                  <a:lnTo>
                    <a:pt x="4953" y="14270"/>
                  </a:lnTo>
                  <a:lnTo>
                    <a:pt x="4916" y="14160"/>
                  </a:lnTo>
                  <a:lnTo>
                    <a:pt x="4843" y="14123"/>
                  </a:lnTo>
                  <a:lnTo>
                    <a:pt x="4659" y="14123"/>
                  </a:lnTo>
                  <a:lnTo>
                    <a:pt x="4586" y="14160"/>
                  </a:lnTo>
                  <a:lnTo>
                    <a:pt x="4549" y="14233"/>
                  </a:lnTo>
                  <a:lnTo>
                    <a:pt x="4513" y="14343"/>
                  </a:lnTo>
                  <a:lnTo>
                    <a:pt x="4549" y="14453"/>
                  </a:lnTo>
                  <a:lnTo>
                    <a:pt x="4513" y="14526"/>
                  </a:lnTo>
                  <a:lnTo>
                    <a:pt x="4439" y="14783"/>
                  </a:lnTo>
                  <a:lnTo>
                    <a:pt x="4366" y="15003"/>
                  </a:lnTo>
                  <a:lnTo>
                    <a:pt x="4329" y="15260"/>
                  </a:lnTo>
                  <a:lnTo>
                    <a:pt x="4366" y="15333"/>
                  </a:lnTo>
                  <a:lnTo>
                    <a:pt x="4293" y="15370"/>
                  </a:lnTo>
                  <a:lnTo>
                    <a:pt x="3999" y="15480"/>
                  </a:lnTo>
                  <a:lnTo>
                    <a:pt x="3632" y="15590"/>
                  </a:lnTo>
                  <a:lnTo>
                    <a:pt x="3816" y="15333"/>
                  </a:lnTo>
                  <a:lnTo>
                    <a:pt x="4109" y="14746"/>
                  </a:lnTo>
                  <a:lnTo>
                    <a:pt x="4109" y="14673"/>
                  </a:lnTo>
                  <a:lnTo>
                    <a:pt x="4109" y="14600"/>
                  </a:lnTo>
                  <a:lnTo>
                    <a:pt x="4072" y="14526"/>
                  </a:lnTo>
                  <a:lnTo>
                    <a:pt x="4036" y="14490"/>
                  </a:lnTo>
                  <a:lnTo>
                    <a:pt x="3962" y="14453"/>
                  </a:lnTo>
                  <a:lnTo>
                    <a:pt x="3889" y="14453"/>
                  </a:lnTo>
                  <a:lnTo>
                    <a:pt x="3816" y="14490"/>
                  </a:lnTo>
                  <a:lnTo>
                    <a:pt x="3779" y="14563"/>
                  </a:lnTo>
                  <a:lnTo>
                    <a:pt x="3486" y="15150"/>
                  </a:lnTo>
                  <a:lnTo>
                    <a:pt x="3339" y="15407"/>
                  </a:lnTo>
                  <a:lnTo>
                    <a:pt x="3229" y="15663"/>
                  </a:lnTo>
                  <a:lnTo>
                    <a:pt x="2899" y="15700"/>
                  </a:lnTo>
                  <a:lnTo>
                    <a:pt x="2532" y="15627"/>
                  </a:lnTo>
                  <a:lnTo>
                    <a:pt x="2752" y="15407"/>
                  </a:lnTo>
                  <a:lnTo>
                    <a:pt x="2935" y="15187"/>
                  </a:lnTo>
                  <a:lnTo>
                    <a:pt x="3119" y="14893"/>
                  </a:lnTo>
                  <a:lnTo>
                    <a:pt x="3265" y="14600"/>
                  </a:lnTo>
                  <a:lnTo>
                    <a:pt x="3339" y="14600"/>
                  </a:lnTo>
                  <a:lnTo>
                    <a:pt x="3375" y="14526"/>
                  </a:lnTo>
                  <a:lnTo>
                    <a:pt x="3412" y="14490"/>
                  </a:lnTo>
                  <a:lnTo>
                    <a:pt x="3449" y="14380"/>
                  </a:lnTo>
                  <a:lnTo>
                    <a:pt x="3412" y="14343"/>
                  </a:lnTo>
                  <a:lnTo>
                    <a:pt x="3412" y="14270"/>
                  </a:lnTo>
                  <a:lnTo>
                    <a:pt x="3339" y="14233"/>
                  </a:lnTo>
                  <a:lnTo>
                    <a:pt x="3229" y="14196"/>
                  </a:lnTo>
                  <a:lnTo>
                    <a:pt x="3155" y="14196"/>
                  </a:lnTo>
                  <a:lnTo>
                    <a:pt x="3045" y="14233"/>
                  </a:lnTo>
                  <a:lnTo>
                    <a:pt x="2935" y="14380"/>
                  </a:lnTo>
                  <a:lnTo>
                    <a:pt x="2752" y="14673"/>
                  </a:lnTo>
                  <a:lnTo>
                    <a:pt x="2495" y="15077"/>
                  </a:lnTo>
                  <a:lnTo>
                    <a:pt x="2238" y="15443"/>
                  </a:lnTo>
                  <a:lnTo>
                    <a:pt x="2202" y="15553"/>
                  </a:lnTo>
                  <a:lnTo>
                    <a:pt x="1908" y="15370"/>
                  </a:lnTo>
                  <a:lnTo>
                    <a:pt x="1615" y="15187"/>
                  </a:lnTo>
                  <a:lnTo>
                    <a:pt x="1761" y="15077"/>
                  </a:lnTo>
                  <a:lnTo>
                    <a:pt x="1872" y="14967"/>
                  </a:lnTo>
                  <a:lnTo>
                    <a:pt x="2238" y="14563"/>
                  </a:lnTo>
                  <a:lnTo>
                    <a:pt x="2568" y="14196"/>
                  </a:lnTo>
                  <a:lnTo>
                    <a:pt x="2715" y="13976"/>
                  </a:lnTo>
                  <a:lnTo>
                    <a:pt x="2789" y="13756"/>
                  </a:lnTo>
                  <a:lnTo>
                    <a:pt x="2789" y="13683"/>
                  </a:lnTo>
                  <a:lnTo>
                    <a:pt x="2752" y="13609"/>
                  </a:lnTo>
                  <a:lnTo>
                    <a:pt x="2642" y="13609"/>
                  </a:lnTo>
                  <a:lnTo>
                    <a:pt x="2422" y="13719"/>
                  </a:lnTo>
                  <a:lnTo>
                    <a:pt x="2238" y="13866"/>
                  </a:lnTo>
                  <a:lnTo>
                    <a:pt x="1945" y="14233"/>
                  </a:lnTo>
                  <a:lnTo>
                    <a:pt x="1578" y="14673"/>
                  </a:lnTo>
                  <a:lnTo>
                    <a:pt x="1505" y="14820"/>
                  </a:lnTo>
                  <a:lnTo>
                    <a:pt x="1431" y="15003"/>
                  </a:lnTo>
                  <a:lnTo>
                    <a:pt x="1138" y="14636"/>
                  </a:lnTo>
                  <a:lnTo>
                    <a:pt x="1468" y="14306"/>
                  </a:lnTo>
                  <a:lnTo>
                    <a:pt x="1761" y="13939"/>
                  </a:lnTo>
                  <a:lnTo>
                    <a:pt x="2312" y="13206"/>
                  </a:lnTo>
                  <a:lnTo>
                    <a:pt x="2312" y="13132"/>
                  </a:lnTo>
                  <a:lnTo>
                    <a:pt x="2312" y="13059"/>
                  </a:lnTo>
                  <a:lnTo>
                    <a:pt x="2238" y="12949"/>
                  </a:lnTo>
                  <a:lnTo>
                    <a:pt x="2202" y="12912"/>
                  </a:lnTo>
                  <a:lnTo>
                    <a:pt x="2055" y="12912"/>
                  </a:lnTo>
                  <a:lnTo>
                    <a:pt x="1982" y="12949"/>
                  </a:lnTo>
                  <a:lnTo>
                    <a:pt x="1431" y="13646"/>
                  </a:lnTo>
                  <a:lnTo>
                    <a:pt x="1211" y="14013"/>
                  </a:lnTo>
                  <a:lnTo>
                    <a:pt x="991" y="14380"/>
                  </a:lnTo>
                  <a:lnTo>
                    <a:pt x="844" y="14050"/>
                  </a:lnTo>
                  <a:lnTo>
                    <a:pt x="698" y="13719"/>
                  </a:lnTo>
                  <a:lnTo>
                    <a:pt x="1028" y="13426"/>
                  </a:lnTo>
                  <a:lnTo>
                    <a:pt x="1358" y="13096"/>
                  </a:lnTo>
                  <a:lnTo>
                    <a:pt x="1872" y="12436"/>
                  </a:lnTo>
                  <a:lnTo>
                    <a:pt x="1908" y="12362"/>
                  </a:lnTo>
                  <a:lnTo>
                    <a:pt x="1908" y="12289"/>
                  </a:lnTo>
                  <a:lnTo>
                    <a:pt x="1872" y="12215"/>
                  </a:lnTo>
                  <a:lnTo>
                    <a:pt x="1835" y="12179"/>
                  </a:lnTo>
                  <a:lnTo>
                    <a:pt x="1761" y="12142"/>
                  </a:lnTo>
                  <a:lnTo>
                    <a:pt x="1688" y="12105"/>
                  </a:lnTo>
                  <a:lnTo>
                    <a:pt x="1615" y="12105"/>
                  </a:lnTo>
                  <a:lnTo>
                    <a:pt x="1541" y="12179"/>
                  </a:lnTo>
                  <a:lnTo>
                    <a:pt x="1065" y="12729"/>
                  </a:lnTo>
                  <a:lnTo>
                    <a:pt x="808" y="13022"/>
                  </a:lnTo>
                  <a:lnTo>
                    <a:pt x="624" y="13353"/>
                  </a:lnTo>
                  <a:lnTo>
                    <a:pt x="588" y="13206"/>
                  </a:lnTo>
                  <a:lnTo>
                    <a:pt x="551" y="12876"/>
                  </a:lnTo>
                  <a:lnTo>
                    <a:pt x="771" y="12656"/>
                  </a:lnTo>
                  <a:lnTo>
                    <a:pt x="1028" y="12399"/>
                  </a:lnTo>
                  <a:lnTo>
                    <a:pt x="1321" y="12069"/>
                  </a:lnTo>
                  <a:lnTo>
                    <a:pt x="1468" y="11885"/>
                  </a:lnTo>
                  <a:lnTo>
                    <a:pt x="1505" y="11775"/>
                  </a:lnTo>
                  <a:lnTo>
                    <a:pt x="1505" y="11665"/>
                  </a:lnTo>
                  <a:lnTo>
                    <a:pt x="1505" y="11592"/>
                  </a:lnTo>
                  <a:lnTo>
                    <a:pt x="1468" y="11555"/>
                  </a:lnTo>
                  <a:lnTo>
                    <a:pt x="1395" y="11518"/>
                  </a:lnTo>
                  <a:lnTo>
                    <a:pt x="1358" y="11555"/>
                  </a:lnTo>
                  <a:lnTo>
                    <a:pt x="1175" y="11629"/>
                  </a:lnTo>
                  <a:lnTo>
                    <a:pt x="1028" y="11775"/>
                  </a:lnTo>
                  <a:lnTo>
                    <a:pt x="771" y="12105"/>
                  </a:lnTo>
                  <a:lnTo>
                    <a:pt x="514" y="12436"/>
                  </a:lnTo>
                  <a:lnTo>
                    <a:pt x="514" y="11922"/>
                  </a:lnTo>
                  <a:lnTo>
                    <a:pt x="624" y="11812"/>
                  </a:lnTo>
                  <a:lnTo>
                    <a:pt x="734" y="11702"/>
                  </a:lnTo>
                  <a:lnTo>
                    <a:pt x="808" y="11482"/>
                  </a:lnTo>
                  <a:lnTo>
                    <a:pt x="991" y="11445"/>
                  </a:lnTo>
                  <a:lnTo>
                    <a:pt x="1138" y="11408"/>
                  </a:lnTo>
                  <a:lnTo>
                    <a:pt x="1248" y="11298"/>
                  </a:lnTo>
                  <a:lnTo>
                    <a:pt x="1358" y="11188"/>
                  </a:lnTo>
                  <a:lnTo>
                    <a:pt x="1468" y="11078"/>
                  </a:lnTo>
                  <a:lnTo>
                    <a:pt x="1505" y="10932"/>
                  </a:lnTo>
                  <a:lnTo>
                    <a:pt x="1505" y="10858"/>
                  </a:lnTo>
                  <a:lnTo>
                    <a:pt x="1505" y="10785"/>
                  </a:lnTo>
                  <a:lnTo>
                    <a:pt x="1468" y="10711"/>
                  </a:lnTo>
                  <a:lnTo>
                    <a:pt x="1395" y="10675"/>
                  </a:lnTo>
                  <a:lnTo>
                    <a:pt x="1175" y="10675"/>
                  </a:lnTo>
                  <a:lnTo>
                    <a:pt x="1101" y="10748"/>
                  </a:lnTo>
                  <a:lnTo>
                    <a:pt x="1065" y="10822"/>
                  </a:lnTo>
                  <a:lnTo>
                    <a:pt x="1028" y="10932"/>
                  </a:lnTo>
                  <a:lnTo>
                    <a:pt x="954" y="11005"/>
                  </a:lnTo>
                  <a:lnTo>
                    <a:pt x="844" y="11042"/>
                  </a:lnTo>
                  <a:lnTo>
                    <a:pt x="698" y="11078"/>
                  </a:lnTo>
                  <a:lnTo>
                    <a:pt x="881" y="10785"/>
                  </a:lnTo>
                  <a:lnTo>
                    <a:pt x="954" y="10675"/>
                  </a:lnTo>
                  <a:lnTo>
                    <a:pt x="1101" y="10565"/>
                  </a:lnTo>
                  <a:lnTo>
                    <a:pt x="1211" y="10455"/>
                  </a:lnTo>
                  <a:lnTo>
                    <a:pt x="1395" y="10418"/>
                  </a:lnTo>
                  <a:lnTo>
                    <a:pt x="1541" y="10345"/>
                  </a:lnTo>
                  <a:lnTo>
                    <a:pt x="1725" y="10345"/>
                  </a:lnTo>
                  <a:lnTo>
                    <a:pt x="2092" y="10308"/>
                  </a:lnTo>
                  <a:lnTo>
                    <a:pt x="2422" y="10271"/>
                  </a:lnTo>
                  <a:lnTo>
                    <a:pt x="2715" y="10161"/>
                  </a:lnTo>
                  <a:lnTo>
                    <a:pt x="3009" y="9978"/>
                  </a:lnTo>
                  <a:lnTo>
                    <a:pt x="3229" y="9721"/>
                  </a:lnTo>
                  <a:lnTo>
                    <a:pt x="3412" y="9464"/>
                  </a:lnTo>
                  <a:lnTo>
                    <a:pt x="3559" y="9171"/>
                  </a:lnTo>
                  <a:lnTo>
                    <a:pt x="3706" y="8841"/>
                  </a:lnTo>
                  <a:lnTo>
                    <a:pt x="3706" y="8804"/>
                  </a:lnTo>
                  <a:lnTo>
                    <a:pt x="3706" y="8767"/>
                  </a:lnTo>
                  <a:lnTo>
                    <a:pt x="3926" y="8731"/>
                  </a:lnTo>
                  <a:lnTo>
                    <a:pt x="4146" y="8657"/>
                  </a:lnTo>
                  <a:lnTo>
                    <a:pt x="4366" y="8584"/>
                  </a:lnTo>
                  <a:lnTo>
                    <a:pt x="4586" y="8547"/>
                  </a:lnTo>
                  <a:close/>
                  <a:moveTo>
                    <a:pt x="3265" y="7484"/>
                  </a:moveTo>
                  <a:lnTo>
                    <a:pt x="3009" y="7557"/>
                  </a:lnTo>
                  <a:lnTo>
                    <a:pt x="2789" y="7704"/>
                  </a:lnTo>
                  <a:lnTo>
                    <a:pt x="2568" y="7850"/>
                  </a:lnTo>
                  <a:lnTo>
                    <a:pt x="2422" y="7997"/>
                  </a:lnTo>
                  <a:lnTo>
                    <a:pt x="2275" y="8180"/>
                  </a:lnTo>
                  <a:lnTo>
                    <a:pt x="2165" y="8364"/>
                  </a:lnTo>
                  <a:lnTo>
                    <a:pt x="2092" y="8584"/>
                  </a:lnTo>
                  <a:lnTo>
                    <a:pt x="2018" y="8254"/>
                  </a:lnTo>
                  <a:lnTo>
                    <a:pt x="1945" y="7924"/>
                  </a:lnTo>
                  <a:lnTo>
                    <a:pt x="1872" y="7850"/>
                  </a:lnTo>
                  <a:lnTo>
                    <a:pt x="1835" y="7850"/>
                  </a:lnTo>
                  <a:lnTo>
                    <a:pt x="1761" y="7887"/>
                  </a:lnTo>
                  <a:lnTo>
                    <a:pt x="1688" y="7997"/>
                  </a:lnTo>
                  <a:lnTo>
                    <a:pt x="1651" y="8107"/>
                  </a:lnTo>
                  <a:lnTo>
                    <a:pt x="1615" y="8364"/>
                  </a:lnTo>
                  <a:lnTo>
                    <a:pt x="1651" y="8657"/>
                  </a:lnTo>
                  <a:lnTo>
                    <a:pt x="1725" y="8914"/>
                  </a:lnTo>
                  <a:lnTo>
                    <a:pt x="1872" y="9208"/>
                  </a:lnTo>
                  <a:lnTo>
                    <a:pt x="2055" y="9428"/>
                  </a:lnTo>
                  <a:lnTo>
                    <a:pt x="2275" y="9611"/>
                  </a:lnTo>
                  <a:lnTo>
                    <a:pt x="2495" y="9758"/>
                  </a:lnTo>
                  <a:lnTo>
                    <a:pt x="2312" y="9831"/>
                  </a:lnTo>
                  <a:lnTo>
                    <a:pt x="2128" y="9868"/>
                  </a:lnTo>
                  <a:lnTo>
                    <a:pt x="1688" y="9868"/>
                  </a:lnTo>
                  <a:lnTo>
                    <a:pt x="1468" y="9905"/>
                  </a:lnTo>
                  <a:lnTo>
                    <a:pt x="1248" y="9941"/>
                  </a:lnTo>
                  <a:lnTo>
                    <a:pt x="1065" y="10015"/>
                  </a:lnTo>
                  <a:lnTo>
                    <a:pt x="881" y="10125"/>
                  </a:lnTo>
                  <a:lnTo>
                    <a:pt x="588" y="10381"/>
                  </a:lnTo>
                  <a:lnTo>
                    <a:pt x="441" y="10528"/>
                  </a:lnTo>
                  <a:lnTo>
                    <a:pt x="331" y="10711"/>
                  </a:lnTo>
                  <a:lnTo>
                    <a:pt x="221" y="10932"/>
                  </a:lnTo>
                  <a:lnTo>
                    <a:pt x="147" y="11115"/>
                  </a:lnTo>
                  <a:lnTo>
                    <a:pt x="37" y="11592"/>
                  </a:lnTo>
                  <a:lnTo>
                    <a:pt x="1" y="12069"/>
                  </a:lnTo>
                  <a:lnTo>
                    <a:pt x="1" y="12546"/>
                  </a:lnTo>
                  <a:lnTo>
                    <a:pt x="74" y="13022"/>
                  </a:lnTo>
                  <a:lnTo>
                    <a:pt x="147" y="13463"/>
                  </a:lnTo>
                  <a:lnTo>
                    <a:pt x="258" y="13903"/>
                  </a:lnTo>
                  <a:lnTo>
                    <a:pt x="404" y="14270"/>
                  </a:lnTo>
                  <a:lnTo>
                    <a:pt x="588" y="14673"/>
                  </a:lnTo>
                  <a:lnTo>
                    <a:pt x="844" y="15040"/>
                  </a:lnTo>
                  <a:lnTo>
                    <a:pt x="1101" y="15333"/>
                  </a:lnTo>
                  <a:lnTo>
                    <a:pt x="1431" y="15627"/>
                  </a:lnTo>
                  <a:lnTo>
                    <a:pt x="1761" y="15847"/>
                  </a:lnTo>
                  <a:lnTo>
                    <a:pt x="2165" y="16030"/>
                  </a:lnTo>
                  <a:lnTo>
                    <a:pt x="2568" y="16140"/>
                  </a:lnTo>
                  <a:lnTo>
                    <a:pt x="2789" y="16177"/>
                  </a:lnTo>
                  <a:lnTo>
                    <a:pt x="3009" y="16177"/>
                  </a:lnTo>
                  <a:lnTo>
                    <a:pt x="3486" y="16140"/>
                  </a:lnTo>
                  <a:lnTo>
                    <a:pt x="3926" y="16030"/>
                  </a:lnTo>
                  <a:lnTo>
                    <a:pt x="4329" y="15884"/>
                  </a:lnTo>
                  <a:lnTo>
                    <a:pt x="4696" y="15700"/>
                  </a:lnTo>
                  <a:lnTo>
                    <a:pt x="5100" y="15517"/>
                  </a:lnTo>
                  <a:lnTo>
                    <a:pt x="5430" y="15297"/>
                  </a:lnTo>
                  <a:lnTo>
                    <a:pt x="5613" y="15150"/>
                  </a:lnTo>
                  <a:lnTo>
                    <a:pt x="5723" y="15003"/>
                  </a:lnTo>
                  <a:lnTo>
                    <a:pt x="6310" y="14490"/>
                  </a:lnTo>
                  <a:lnTo>
                    <a:pt x="6567" y="14270"/>
                  </a:lnTo>
                  <a:lnTo>
                    <a:pt x="6714" y="14160"/>
                  </a:lnTo>
                  <a:lnTo>
                    <a:pt x="6787" y="14013"/>
                  </a:lnTo>
                  <a:lnTo>
                    <a:pt x="6970" y="13683"/>
                  </a:lnTo>
                  <a:lnTo>
                    <a:pt x="7117" y="13316"/>
                  </a:lnTo>
                  <a:lnTo>
                    <a:pt x="7227" y="12949"/>
                  </a:lnTo>
                  <a:lnTo>
                    <a:pt x="7300" y="12619"/>
                  </a:lnTo>
                  <a:lnTo>
                    <a:pt x="7374" y="12252"/>
                  </a:lnTo>
                  <a:lnTo>
                    <a:pt x="7410" y="11885"/>
                  </a:lnTo>
                  <a:lnTo>
                    <a:pt x="7410" y="11518"/>
                  </a:lnTo>
                  <a:lnTo>
                    <a:pt x="7374" y="11152"/>
                  </a:lnTo>
                  <a:lnTo>
                    <a:pt x="7337" y="10785"/>
                  </a:lnTo>
                  <a:lnTo>
                    <a:pt x="7264" y="10418"/>
                  </a:lnTo>
                  <a:lnTo>
                    <a:pt x="7154" y="10125"/>
                  </a:lnTo>
                  <a:lnTo>
                    <a:pt x="7007" y="9794"/>
                  </a:lnTo>
                  <a:lnTo>
                    <a:pt x="6860" y="9538"/>
                  </a:lnTo>
                  <a:lnTo>
                    <a:pt x="6677" y="9244"/>
                  </a:lnTo>
                  <a:lnTo>
                    <a:pt x="6457" y="8987"/>
                  </a:lnTo>
                  <a:lnTo>
                    <a:pt x="6237" y="8767"/>
                  </a:lnTo>
                  <a:lnTo>
                    <a:pt x="5980" y="8584"/>
                  </a:lnTo>
                  <a:lnTo>
                    <a:pt x="5686" y="8401"/>
                  </a:lnTo>
                  <a:lnTo>
                    <a:pt x="5393" y="8291"/>
                  </a:lnTo>
                  <a:lnTo>
                    <a:pt x="5100" y="8180"/>
                  </a:lnTo>
                  <a:lnTo>
                    <a:pt x="4769" y="8144"/>
                  </a:lnTo>
                  <a:lnTo>
                    <a:pt x="4476" y="8144"/>
                  </a:lnTo>
                  <a:lnTo>
                    <a:pt x="4219" y="8180"/>
                  </a:lnTo>
                  <a:lnTo>
                    <a:pt x="3926" y="8291"/>
                  </a:lnTo>
                  <a:lnTo>
                    <a:pt x="3816" y="8364"/>
                  </a:lnTo>
                  <a:lnTo>
                    <a:pt x="3706" y="8437"/>
                  </a:lnTo>
                  <a:lnTo>
                    <a:pt x="3632" y="8547"/>
                  </a:lnTo>
                  <a:lnTo>
                    <a:pt x="3559" y="8657"/>
                  </a:lnTo>
                  <a:lnTo>
                    <a:pt x="3559" y="8694"/>
                  </a:lnTo>
                  <a:lnTo>
                    <a:pt x="3522" y="8731"/>
                  </a:lnTo>
                  <a:lnTo>
                    <a:pt x="3486" y="8767"/>
                  </a:lnTo>
                  <a:lnTo>
                    <a:pt x="3192" y="9171"/>
                  </a:lnTo>
                  <a:lnTo>
                    <a:pt x="3009" y="9354"/>
                  </a:lnTo>
                  <a:lnTo>
                    <a:pt x="2825" y="9538"/>
                  </a:lnTo>
                  <a:lnTo>
                    <a:pt x="2789" y="9464"/>
                  </a:lnTo>
                  <a:lnTo>
                    <a:pt x="2458" y="9171"/>
                  </a:lnTo>
                  <a:lnTo>
                    <a:pt x="2348" y="9024"/>
                  </a:lnTo>
                  <a:lnTo>
                    <a:pt x="2202" y="8877"/>
                  </a:lnTo>
                  <a:lnTo>
                    <a:pt x="2275" y="8877"/>
                  </a:lnTo>
                  <a:lnTo>
                    <a:pt x="2312" y="8841"/>
                  </a:lnTo>
                  <a:lnTo>
                    <a:pt x="2532" y="8841"/>
                  </a:lnTo>
                  <a:lnTo>
                    <a:pt x="2715" y="8804"/>
                  </a:lnTo>
                  <a:lnTo>
                    <a:pt x="2899" y="8731"/>
                  </a:lnTo>
                  <a:lnTo>
                    <a:pt x="3045" y="8621"/>
                  </a:lnTo>
                  <a:lnTo>
                    <a:pt x="3265" y="8474"/>
                  </a:lnTo>
                  <a:lnTo>
                    <a:pt x="3486" y="8254"/>
                  </a:lnTo>
                  <a:lnTo>
                    <a:pt x="3669" y="8034"/>
                  </a:lnTo>
                  <a:lnTo>
                    <a:pt x="3816" y="7814"/>
                  </a:lnTo>
                  <a:lnTo>
                    <a:pt x="3852" y="7740"/>
                  </a:lnTo>
                  <a:lnTo>
                    <a:pt x="3852" y="7667"/>
                  </a:lnTo>
                  <a:lnTo>
                    <a:pt x="3779" y="7557"/>
                  </a:lnTo>
                  <a:lnTo>
                    <a:pt x="3669" y="7484"/>
                  </a:lnTo>
                  <a:lnTo>
                    <a:pt x="3596" y="7484"/>
                  </a:lnTo>
                  <a:lnTo>
                    <a:pt x="3522" y="7520"/>
                  </a:lnTo>
                  <a:lnTo>
                    <a:pt x="3412" y="7484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" name="Google Shape;404;p8"/>
            <p:cNvSpPr/>
            <p:nvPr/>
          </p:nvSpPr>
          <p:spPr>
            <a:xfrm>
              <a:off x="6823375" y="1978500"/>
              <a:ext cx="365025" cy="447525"/>
            </a:xfrm>
            <a:custGeom>
              <a:avLst/>
              <a:gdLst/>
              <a:ahLst/>
              <a:cxnLst/>
              <a:rect l="l" t="t" r="r" b="b"/>
              <a:pathLst>
                <a:path w="14601" h="17901" extrusionOk="0">
                  <a:moveTo>
                    <a:pt x="10492" y="4329"/>
                  </a:moveTo>
                  <a:lnTo>
                    <a:pt x="10859" y="4769"/>
                  </a:lnTo>
                  <a:lnTo>
                    <a:pt x="10712" y="4769"/>
                  </a:lnTo>
                  <a:lnTo>
                    <a:pt x="10712" y="4696"/>
                  </a:lnTo>
                  <a:lnTo>
                    <a:pt x="10675" y="4622"/>
                  </a:lnTo>
                  <a:lnTo>
                    <a:pt x="10639" y="4622"/>
                  </a:lnTo>
                  <a:lnTo>
                    <a:pt x="10602" y="4549"/>
                  </a:lnTo>
                  <a:lnTo>
                    <a:pt x="10565" y="4512"/>
                  </a:lnTo>
                  <a:lnTo>
                    <a:pt x="10455" y="4475"/>
                  </a:lnTo>
                  <a:lnTo>
                    <a:pt x="10345" y="4512"/>
                  </a:lnTo>
                  <a:lnTo>
                    <a:pt x="10308" y="4549"/>
                  </a:lnTo>
                  <a:lnTo>
                    <a:pt x="10272" y="4622"/>
                  </a:lnTo>
                  <a:lnTo>
                    <a:pt x="10272" y="4696"/>
                  </a:lnTo>
                  <a:lnTo>
                    <a:pt x="10052" y="4622"/>
                  </a:lnTo>
                  <a:lnTo>
                    <a:pt x="10492" y="4329"/>
                  </a:lnTo>
                  <a:close/>
                  <a:moveTo>
                    <a:pt x="6897" y="3448"/>
                  </a:moveTo>
                  <a:lnTo>
                    <a:pt x="7044" y="3485"/>
                  </a:lnTo>
                  <a:lnTo>
                    <a:pt x="7227" y="3522"/>
                  </a:lnTo>
                  <a:lnTo>
                    <a:pt x="7374" y="3595"/>
                  </a:lnTo>
                  <a:lnTo>
                    <a:pt x="7484" y="3705"/>
                  </a:lnTo>
                  <a:lnTo>
                    <a:pt x="7521" y="3815"/>
                  </a:lnTo>
                  <a:lnTo>
                    <a:pt x="7521" y="3889"/>
                  </a:lnTo>
                  <a:lnTo>
                    <a:pt x="7484" y="3999"/>
                  </a:lnTo>
                  <a:lnTo>
                    <a:pt x="7447" y="4109"/>
                  </a:lnTo>
                  <a:lnTo>
                    <a:pt x="7264" y="4292"/>
                  </a:lnTo>
                  <a:lnTo>
                    <a:pt x="7154" y="4439"/>
                  </a:lnTo>
                  <a:lnTo>
                    <a:pt x="6934" y="4732"/>
                  </a:lnTo>
                  <a:lnTo>
                    <a:pt x="6714" y="4952"/>
                  </a:lnTo>
                  <a:lnTo>
                    <a:pt x="6494" y="5099"/>
                  </a:lnTo>
                  <a:lnTo>
                    <a:pt x="6384" y="5136"/>
                  </a:lnTo>
                  <a:lnTo>
                    <a:pt x="6310" y="5136"/>
                  </a:lnTo>
                  <a:lnTo>
                    <a:pt x="6237" y="5062"/>
                  </a:lnTo>
                  <a:lnTo>
                    <a:pt x="6200" y="4989"/>
                  </a:lnTo>
                  <a:lnTo>
                    <a:pt x="6163" y="4806"/>
                  </a:lnTo>
                  <a:lnTo>
                    <a:pt x="6163" y="4659"/>
                  </a:lnTo>
                  <a:lnTo>
                    <a:pt x="6163" y="4145"/>
                  </a:lnTo>
                  <a:lnTo>
                    <a:pt x="6127" y="3595"/>
                  </a:lnTo>
                  <a:lnTo>
                    <a:pt x="6273" y="3522"/>
                  </a:lnTo>
                  <a:lnTo>
                    <a:pt x="6420" y="3485"/>
                  </a:lnTo>
                  <a:lnTo>
                    <a:pt x="6567" y="3448"/>
                  </a:lnTo>
                  <a:close/>
                  <a:moveTo>
                    <a:pt x="6457" y="3118"/>
                  </a:moveTo>
                  <a:lnTo>
                    <a:pt x="6237" y="3192"/>
                  </a:lnTo>
                  <a:lnTo>
                    <a:pt x="6017" y="3265"/>
                  </a:lnTo>
                  <a:lnTo>
                    <a:pt x="5833" y="3375"/>
                  </a:lnTo>
                  <a:lnTo>
                    <a:pt x="5723" y="3558"/>
                  </a:lnTo>
                  <a:lnTo>
                    <a:pt x="5723" y="3632"/>
                  </a:lnTo>
                  <a:lnTo>
                    <a:pt x="5760" y="3668"/>
                  </a:lnTo>
                  <a:lnTo>
                    <a:pt x="5797" y="3705"/>
                  </a:lnTo>
                  <a:lnTo>
                    <a:pt x="5870" y="3705"/>
                  </a:lnTo>
                  <a:lnTo>
                    <a:pt x="5980" y="3668"/>
                  </a:lnTo>
                  <a:lnTo>
                    <a:pt x="5943" y="4219"/>
                  </a:lnTo>
                  <a:lnTo>
                    <a:pt x="5943" y="4769"/>
                  </a:lnTo>
                  <a:lnTo>
                    <a:pt x="5943" y="4952"/>
                  </a:lnTo>
                  <a:lnTo>
                    <a:pt x="5980" y="5099"/>
                  </a:lnTo>
                  <a:lnTo>
                    <a:pt x="6053" y="5209"/>
                  </a:lnTo>
                  <a:lnTo>
                    <a:pt x="6163" y="5319"/>
                  </a:lnTo>
                  <a:lnTo>
                    <a:pt x="6237" y="5393"/>
                  </a:lnTo>
                  <a:lnTo>
                    <a:pt x="6530" y="5393"/>
                  </a:lnTo>
                  <a:lnTo>
                    <a:pt x="6714" y="5282"/>
                  </a:lnTo>
                  <a:lnTo>
                    <a:pt x="6897" y="5136"/>
                  </a:lnTo>
                  <a:lnTo>
                    <a:pt x="7227" y="4806"/>
                  </a:lnTo>
                  <a:lnTo>
                    <a:pt x="7447" y="4512"/>
                  </a:lnTo>
                  <a:lnTo>
                    <a:pt x="7594" y="4329"/>
                  </a:lnTo>
                  <a:lnTo>
                    <a:pt x="7741" y="4182"/>
                  </a:lnTo>
                  <a:lnTo>
                    <a:pt x="7814" y="3962"/>
                  </a:lnTo>
                  <a:lnTo>
                    <a:pt x="7851" y="3852"/>
                  </a:lnTo>
                  <a:lnTo>
                    <a:pt x="7851" y="3742"/>
                  </a:lnTo>
                  <a:lnTo>
                    <a:pt x="7777" y="3595"/>
                  </a:lnTo>
                  <a:lnTo>
                    <a:pt x="7667" y="3448"/>
                  </a:lnTo>
                  <a:lnTo>
                    <a:pt x="7521" y="3302"/>
                  </a:lnTo>
                  <a:lnTo>
                    <a:pt x="7374" y="3228"/>
                  </a:lnTo>
                  <a:lnTo>
                    <a:pt x="7190" y="3155"/>
                  </a:lnTo>
                  <a:lnTo>
                    <a:pt x="6970" y="3118"/>
                  </a:lnTo>
                  <a:close/>
                  <a:moveTo>
                    <a:pt x="2789" y="3522"/>
                  </a:moveTo>
                  <a:lnTo>
                    <a:pt x="2935" y="3668"/>
                  </a:lnTo>
                  <a:lnTo>
                    <a:pt x="3082" y="3779"/>
                  </a:lnTo>
                  <a:lnTo>
                    <a:pt x="3449" y="3925"/>
                  </a:lnTo>
                  <a:lnTo>
                    <a:pt x="3632" y="3999"/>
                  </a:lnTo>
                  <a:lnTo>
                    <a:pt x="3669" y="4072"/>
                  </a:lnTo>
                  <a:lnTo>
                    <a:pt x="3706" y="4145"/>
                  </a:lnTo>
                  <a:lnTo>
                    <a:pt x="3706" y="4219"/>
                  </a:lnTo>
                  <a:lnTo>
                    <a:pt x="3742" y="4255"/>
                  </a:lnTo>
                  <a:lnTo>
                    <a:pt x="3779" y="4292"/>
                  </a:lnTo>
                  <a:lnTo>
                    <a:pt x="3852" y="4329"/>
                  </a:lnTo>
                  <a:lnTo>
                    <a:pt x="4036" y="4402"/>
                  </a:lnTo>
                  <a:lnTo>
                    <a:pt x="4219" y="4475"/>
                  </a:lnTo>
                  <a:lnTo>
                    <a:pt x="4403" y="4586"/>
                  </a:lnTo>
                  <a:lnTo>
                    <a:pt x="4549" y="4696"/>
                  </a:lnTo>
                  <a:lnTo>
                    <a:pt x="4843" y="5026"/>
                  </a:lnTo>
                  <a:lnTo>
                    <a:pt x="5100" y="5319"/>
                  </a:lnTo>
                  <a:lnTo>
                    <a:pt x="4770" y="5356"/>
                  </a:lnTo>
                  <a:lnTo>
                    <a:pt x="4476" y="5356"/>
                  </a:lnTo>
                  <a:lnTo>
                    <a:pt x="3816" y="5319"/>
                  </a:lnTo>
                  <a:lnTo>
                    <a:pt x="3486" y="5319"/>
                  </a:lnTo>
                  <a:lnTo>
                    <a:pt x="3156" y="5393"/>
                  </a:lnTo>
                  <a:lnTo>
                    <a:pt x="2972" y="5466"/>
                  </a:lnTo>
                  <a:lnTo>
                    <a:pt x="2789" y="5576"/>
                  </a:lnTo>
                  <a:lnTo>
                    <a:pt x="2605" y="5649"/>
                  </a:lnTo>
                  <a:lnTo>
                    <a:pt x="2495" y="5686"/>
                  </a:lnTo>
                  <a:lnTo>
                    <a:pt x="2349" y="5686"/>
                  </a:lnTo>
                  <a:lnTo>
                    <a:pt x="2312" y="5723"/>
                  </a:lnTo>
                  <a:lnTo>
                    <a:pt x="2275" y="5796"/>
                  </a:lnTo>
                  <a:lnTo>
                    <a:pt x="2275" y="5833"/>
                  </a:lnTo>
                  <a:lnTo>
                    <a:pt x="2349" y="6676"/>
                  </a:lnTo>
                  <a:lnTo>
                    <a:pt x="2128" y="6493"/>
                  </a:lnTo>
                  <a:lnTo>
                    <a:pt x="1908" y="6383"/>
                  </a:lnTo>
                  <a:lnTo>
                    <a:pt x="1908" y="6126"/>
                  </a:lnTo>
                  <a:lnTo>
                    <a:pt x="1835" y="5906"/>
                  </a:lnTo>
                  <a:lnTo>
                    <a:pt x="1725" y="5796"/>
                  </a:lnTo>
                  <a:lnTo>
                    <a:pt x="1578" y="5723"/>
                  </a:lnTo>
                  <a:lnTo>
                    <a:pt x="1285" y="5649"/>
                  </a:lnTo>
                  <a:lnTo>
                    <a:pt x="1101" y="5649"/>
                  </a:lnTo>
                  <a:lnTo>
                    <a:pt x="918" y="5686"/>
                  </a:lnTo>
                  <a:lnTo>
                    <a:pt x="918" y="5686"/>
                  </a:lnTo>
                  <a:lnTo>
                    <a:pt x="1101" y="5356"/>
                  </a:lnTo>
                  <a:lnTo>
                    <a:pt x="1285" y="5026"/>
                  </a:lnTo>
                  <a:lnTo>
                    <a:pt x="1468" y="4732"/>
                  </a:lnTo>
                  <a:lnTo>
                    <a:pt x="1688" y="4439"/>
                  </a:lnTo>
                  <a:lnTo>
                    <a:pt x="1945" y="4182"/>
                  </a:lnTo>
                  <a:lnTo>
                    <a:pt x="2202" y="3962"/>
                  </a:lnTo>
                  <a:lnTo>
                    <a:pt x="2495" y="3742"/>
                  </a:lnTo>
                  <a:lnTo>
                    <a:pt x="2789" y="3522"/>
                  </a:lnTo>
                  <a:close/>
                  <a:moveTo>
                    <a:pt x="10639" y="7520"/>
                  </a:moveTo>
                  <a:lnTo>
                    <a:pt x="11042" y="7703"/>
                  </a:lnTo>
                  <a:lnTo>
                    <a:pt x="11336" y="7850"/>
                  </a:lnTo>
                  <a:lnTo>
                    <a:pt x="11482" y="7924"/>
                  </a:lnTo>
                  <a:lnTo>
                    <a:pt x="11629" y="7960"/>
                  </a:lnTo>
                  <a:lnTo>
                    <a:pt x="11556" y="8254"/>
                  </a:lnTo>
                  <a:lnTo>
                    <a:pt x="11225" y="8107"/>
                  </a:lnTo>
                  <a:lnTo>
                    <a:pt x="10895" y="7960"/>
                  </a:lnTo>
                  <a:lnTo>
                    <a:pt x="10785" y="7887"/>
                  </a:lnTo>
                  <a:lnTo>
                    <a:pt x="10639" y="7520"/>
                  </a:lnTo>
                  <a:close/>
                  <a:moveTo>
                    <a:pt x="10272" y="8070"/>
                  </a:moveTo>
                  <a:lnTo>
                    <a:pt x="10382" y="8144"/>
                  </a:lnTo>
                  <a:lnTo>
                    <a:pt x="10529" y="8217"/>
                  </a:lnTo>
                  <a:lnTo>
                    <a:pt x="10565" y="8327"/>
                  </a:lnTo>
                  <a:lnTo>
                    <a:pt x="10602" y="8400"/>
                  </a:lnTo>
                  <a:lnTo>
                    <a:pt x="10712" y="8437"/>
                  </a:lnTo>
                  <a:lnTo>
                    <a:pt x="10932" y="8510"/>
                  </a:lnTo>
                  <a:lnTo>
                    <a:pt x="11042" y="8547"/>
                  </a:lnTo>
                  <a:lnTo>
                    <a:pt x="11042" y="8584"/>
                  </a:lnTo>
                  <a:lnTo>
                    <a:pt x="11042" y="8657"/>
                  </a:lnTo>
                  <a:lnTo>
                    <a:pt x="11079" y="8731"/>
                  </a:lnTo>
                  <a:lnTo>
                    <a:pt x="11152" y="8804"/>
                  </a:lnTo>
                  <a:lnTo>
                    <a:pt x="11336" y="8841"/>
                  </a:lnTo>
                  <a:lnTo>
                    <a:pt x="11152" y="9244"/>
                  </a:lnTo>
                  <a:lnTo>
                    <a:pt x="11079" y="9171"/>
                  </a:lnTo>
                  <a:lnTo>
                    <a:pt x="10602" y="8767"/>
                  </a:lnTo>
                  <a:lnTo>
                    <a:pt x="10602" y="8547"/>
                  </a:lnTo>
                  <a:lnTo>
                    <a:pt x="10565" y="8364"/>
                  </a:lnTo>
                  <a:lnTo>
                    <a:pt x="10492" y="8254"/>
                  </a:lnTo>
                  <a:lnTo>
                    <a:pt x="10345" y="8180"/>
                  </a:lnTo>
                  <a:lnTo>
                    <a:pt x="10272" y="8070"/>
                  </a:lnTo>
                  <a:close/>
                  <a:moveTo>
                    <a:pt x="9135" y="4806"/>
                  </a:moveTo>
                  <a:lnTo>
                    <a:pt x="9501" y="4842"/>
                  </a:lnTo>
                  <a:lnTo>
                    <a:pt x="9575" y="4879"/>
                  </a:lnTo>
                  <a:lnTo>
                    <a:pt x="9611" y="4842"/>
                  </a:lnTo>
                  <a:lnTo>
                    <a:pt x="9905" y="4916"/>
                  </a:lnTo>
                  <a:lnTo>
                    <a:pt x="10198" y="5026"/>
                  </a:lnTo>
                  <a:lnTo>
                    <a:pt x="10015" y="5246"/>
                  </a:lnTo>
                  <a:lnTo>
                    <a:pt x="10015" y="5319"/>
                  </a:lnTo>
                  <a:lnTo>
                    <a:pt x="10052" y="5393"/>
                  </a:lnTo>
                  <a:lnTo>
                    <a:pt x="10125" y="5429"/>
                  </a:lnTo>
                  <a:lnTo>
                    <a:pt x="10198" y="5429"/>
                  </a:lnTo>
                  <a:lnTo>
                    <a:pt x="10418" y="5319"/>
                  </a:lnTo>
                  <a:lnTo>
                    <a:pt x="10639" y="5246"/>
                  </a:lnTo>
                  <a:lnTo>
                    <a:pt x="10859" y="5209"/>
                  </a:lnTo>
                  <a:lnTo>
                    <a:pt x="11115" y="5172"/>
                  </a:lnTo>
                  <a:lnTo>
                    <a:pt x="11336" y="5613"/>
                  </a:lnTo>
                  <a:lnTo>
                    <a:pt x="10859" y="5723"/>
                  </a:lnTo>
                  <a:lnTo>
                    <a:pt x="10602" y="5796"/>
                  </a:lnTo>
                  <a:lnTo>
                    <a:pt x="10382" y="5906"/>
                  </a:lnTo>
                  <a:lnTo>
                    <a:pt x="10345" y="5943"/>
                  </a:lnTo>
                  <a:lnTo>
                    <a:pt x="10345" y="5979"/>
                  </a:lnTo>
                  <a:lnTo>
                    <a:pt x="10345" y="6016"/>
                  </a:lnTo>
                  <a:lnTo>
                    <a:pt x="10382" y="6053"/>
                  </a:lnTo>
                  <a:lnTo>
                    <a:pt x="10639" y="6126"/>
                  </a:lnTo>
                  <a:lnTo>
                    <a:pt x="10932" y="6126"/>
                  </a:lnTo>
                  <a:lnTo>
                    <a:pt x="11225" y="6089"/>
                  </a:lnTo>
                  <a:lnTo>
                    <a:pt x="11482" y="6016"/>
                  </a:lnTo>
                  <a:lnTo>
                    <a:pt x="11629" y="6566"/>
                  </a:lnTo>
                  <a:lnTo>
                    <a:pt x="11666" y="6640"/>
                  </a:lnTo>
                  <a:lnTo>
                    <a:pt x="11666" y="6640"/>
                  </a:lnTo>
                  <a:lnTo>
                    <a:pt x="11262" y="6530"/>
                  </a:lnTo>
                  <a:lnTo>
                    <a:pt x="10932" y="6456"/>
                  </a:lnTo>
                  <a:lnTo>
                    <a:pt x="10749" y="6420"/>
                  </a:lnTo>
                  <a:lnTo>
                    <a:pt x="10565" y="6456"/>
                  </a:lnTo>
                  <a:lnTo>
                    <a:pt x="10529" y="6456"/>
                  </a:lnTo>
                  <a:lnTo>
                    <a:pt x="10565" y="6530"/>
                  </a:lnTo>
                  <a:lnTo>
                    <a:pt x="10712" y="6640"/>
                  </a:lnTo>
                  <a:lnTo>
                    <a:pt x="10895" y="6750"/>
                  </a:lnTo>
                  <a:lnTo>
                    <a:pt x="11336" y="6933"/>
                  </a:lnTo>
                  <a:lnTo>
                    <a:pt x="11702" y="7043"/>
                  </a:lnTo>
                  <a:lnTo>
                    <a:pt x="11666" y="7593"/>
                  </a:lnTo>
                  <a:lnTo>
                    <a:pt x="11482" y="7520"/>
                  </a:lnTo>
                  <a:lnTo>
                    <a:pt x="11299" y="7447"/>
                  </a:lnTo>
                  <a:lnTo>
                    <a:pt x="10785" y="7227"/>
                  </a:lnTo>
                  <a:lnTo>
                    <a:pt x="10529" y="7153"/>
                  </a:lnTo>
                  <a:lnTo>
                    <a:pt x="10235" y="7117"/>
                  </a:lnTo>
                  <a:lnTo>
                    <a:pt x="10198" y="7117"/>
                  </a:lnTo>
                  <a:lnTo>
                    <a:pt x="10198" y="7153"/>
                  </a:lnTo>
                  <a:lnTo>
                    <a:pt x="10198" y="7190"/>
                  </a:lnTo>
                  <a:lnTo>
                    <a:pt x="10198" y="7227"/>
                  </a:lnTo>
                  <a:lnTo>
                    <a:pt x="10492" y="7410"/>
                  </a:lnTo>
                  <a:lnTo>
                    <a:pt x="10418" y="7447"/>
                  </a:lnTo>
                  <a:lnTo>
                    <a:pt x="10015" y="7593"/>
                  </a:lnTo>
                  <a:lnTo>
                    <a:pt x="9905" y="7483"/>
                  </a:lnTo>
                  <a:lnTo>
                    <a:pt x="9832" y="7447"/>
                  </a:lnTo>
                  <a:lnTo>
                    <a:pt x="9795" y="7483"/>
                  </a:lnTo>
                  <a:lnTo>
                    <a:pt x="9758" y="7520"/>
                  </a:lnTo>
                  <a:lnTo>
                    <a:pt x="9722" y="7557"/>
                  </a:lnTo>
                  <a:lnTo>
                    <a:pt x="9722" y="7703"/>
                  </a:lnTo>
                  <a:lnTo>
                    <a:pt x="9685" y="7740"/>
                  </a:lnTo>
                  <a:lnTo>
                    <a:pt x="9685" y="7813"/>
                  </a:lnTo>
                  <a:lnTo>
                    <a:pt x="9722" y="7924"/>
                  </a:lnTo>
                  <a:lnTo>
                    <a:pt x="9942" y="8180"/>
                  </a:lnTo>
                  <a:lnTo>
                    <a:pt x="9611" y="7960"/>
                  </a:lnTo>
                  <a:lnTo>
                    <a:pt x="9281" y="7777"/>
                  </a:lnTo>
                  <a:lnTo>
                    <a:pt x="9245" y="7777"/>
                  </a:lnTo>
                  <a:lnTo>
                    <a:pt x="9208" y="7813"/>
                  </a:lnTo>
                  <a:lnTo>
                    <a:pt x="9171" y="7850"/>
                  </a:lnTo>
                  <a:lnTo>
                    <a:pt x="9171" y="7924"/>
                  </a:lnTo>
                  <a:lnTo>
                    <a:pt x="9391" y="8180"/>
                  </a:lnTo>
                  <a:lnTo>
                    <a:pt x="9648" y="8437"/>
                  </a:lnTo>
                  <a:lnTo>
                    <a:pt x="10162" y="8877"/>
                  </a:lnTo>
                  <a:lnTo>
                    <a:pt x="10235" y="8951"/>
                  </a:lnTo>
                  <a:lnTo>
                    <a:pt x="10162" y="9134"/>
                  </a:lnTo>
                  <a:lnTo>
                    <a:pt x="10052" y="9317"/>
                  </a:lnTo>
                  <a:lnTo>
                    <a:pt x="9905" y="9391"/>
                  </a:lnTo>
                  <a:lnTo>
                    <a:pt x="9832" y="9354"/>
                  </a:lnTo>
                  <a:lnTo>
                    <a:pt x="9428" y="9097"/>
                  </a:lnTo>
                  <a:lnTo>
                    <a:pt x="9318" y="8914"/>
                  </a:lnTo>
                  <a:lnTo>
                    <a:pt x="9171" y="8694"/>
                  </a:lnTo>
                  <a:lnTo>
                    <a:pt x="8951" y="8547"/>
                  </a:lnTo>
                  <a:lnTo>
                    <a:pt x="8768" y="8400"/>
                  </a:lnTo>
                  <a:lnTo>
                    <a:pt x="8658" y="8290"/>
                  </a:lnTo>
                  <a:lnTo>
                    <a:pt x="8548" y="8107"/>
                  </a:lnTo>
                  <a:lnTo>
                    <a:pt x="8511" y="7887"/>
                  </a:lnTo>
                  <a:lnTo>
                    <a:pt x="8474" y="7887"/>
                  </a:lnTo>
                  <a:lnTo>
                    <a:pt x="8474" y="7777"/>
                  </a:lnTo>
                  <a:lnTo>
                    <a:pt x="8438" y="7740"/>
                  </a:lnTo>
                  <a:lnTo>
                    <a:pt x="8364" y="7740"/>
                  </a:lnTo>
                  <a:lnTo>
                    <a:pt x="7887" y="7667"/>
                  </a:lnTo>
                  <a:lnTo>
                    <a:pt x="7374" y="7630"/>
                  </a:lnTo>
                  <a:lnTo>
                    <a:pt x="7117" y="7630"/>
                  </a:lnTo>
                  <a:lnTo>
                    <a:pt x="6860" y="7667"/>
                  </a:lnTo>
                  <a:lnTo>
                    <a:pt x="6640" y="7740"/>
                  </a:lnTo>
                  <a:lnTo>
                    <a:pt x="6457" y="7887"/>
                  </a:lnTo>
                  <a:lnTo>
                    <a:pt x="6384" y="7777"/>
                  </a:lnTo>
                  <a:lnTo>
                    <a:pt x="6347" y="7703"/>
                  </a:lnTo>
                  <a:lnTo>
                    <a:pt x="6384" y="7630"/>
                  </a:lnTo>
                  <a:lnTo>
                    <a:pt x="6420" y="7557"/>
                  </a:lnTo>
                  <a:lnTo>
                    <a:pt x="6604" y="7410"/>
                  </a:lnTo>
                  <a:lnTo>
                    <a:pt x="6787" y="7337"/>
                  </a:lnTo>
                  <a:lnTo>
                    <a:pt x="7080" y="7300"/>
                  </a:lnTo>
                  <a:lnTo>
                    <a:pt x="7374" y="7227"/>
                  </a:lnTo>
                  <a:lnTo>
                    <a:pt x="7521" y="7153"/>
                  </a:lnTo>
                  <a:lnTo>
                    <a:pt x="7704" y="7006"/>
                  </a:lnTo>
                  <a:lnTo>
                    <a:pt x="7741" y="6896"/>
                  </a:lnTo>
                  <a:lnTo>
                    <a:pt x="7777" y="6823"/>
                  </a:lnTo>
                  <a:lnTo>
                    <a:pt x="7741" y="6750"/>
                  </a:lnTo>
                  <a:lnTo>
                    <a:pt x="7667" y="6676"/>
                  </a:lnTo>
                  <a:lnTo>
                    <a:pt x="7594" y="6603"/>
                  </a:lnTo>
                  <a:lnTo>
                    <a:pt x="7484" y="6603"/>
                  </a:lnTo>
                  <a:lnTo>
                    <a:pt x="7227" y="6640"/>
                  </a:lnTo>
                  <a:lnTo>
                    <a:pt x="7007" y="6713"/>
                  </a:lnTo>
                  <a:lnTo>
                    <a:pt x="6787" y="6786"/>
                  </a:lnTo>
                  <a:lnTo>
                    <a:pt x="6714" y="6786"/>
                  </a:lnTo>
                  <a:lnTo>
                    <a:pt x="6640" y="6750"/>
                  </a:lnTo>
                  <a:lnTo>
                    <a:pt x="6640" y="6676"/>
                  </a:lnTo>
                  <a:lnTo>
                    <a:pt x="6677" y="6603"/>
                  </a:lnTo>
                  <a:lnTo>
                    <a:pt x="6750" y="6456"/>
                  </a:lnTo>
                  <a:lnTo>
                    <a:pt x="6824" y="6346"/>
                  </a:lnTo>
                  <a:lnTo>
                    <a:pt x="7080" y="6199"/>
                  </a:lnTo>
                  <a:lnTo>
                    <a:pt x="7337" y="6016"/>
                  </a:lnTo>
                  <a:lnTo>
                    <a:pt x="7704" y="5759"/>
                  </a:lnTo>
                  <a:lnTo>
                    <a:pt x="8108" y="5466"/>
                  </a:lnTo>
                  <a:lnTo>
                    <a:pt x="8181" y="5539"/>
                  </a:lnTo>
                  <a:lnTo>
                    <a:pt x="8218" y="5539"/>
                  </a:lnTo>
                  <a:lnTo>
                    <a:pt x="8254" y="5503"/>
                  </a:lnTo>
                  <a:lnTo>
                    <a:pt x="8511" y="5172"/>
                  </a:lnTo>
                  <a:lnTo>
                    <a:pt x="8731" y="4806"/>
                  </a:lnTo>
                  <a:close/>
                  <a:moveTo>
                    <a:pt x="10492" y="9171"/>
                  </a:moveTo>
                  <a:lnTo>
                    <a:pt x="10749" y="9391"/>
                  </a:lnTo>
                  <a:lnTo>
                    <a:pt x="10969" y="9611"/>
                  </a:lnTo>
                  <a:lnTo>
                    <a:pt x="10675" y="10124"/>
                  </a:lnTo>
                  <a:lnTo>
                    <a:pt x="10602" y="10198"/>
                  </a:lnTo>
                  <a:lnTo>
                    <a:pt x="10565" y="10161"/>
                  </a:lnTo>
                  <a:lnTo>
                    <a:pt x="10529" y="10088"/>
                  </a:lnTo>
                  <a:lnTo>
                    <a:pt x="10418" y="9941"/>
                  </a:lnTo>
                  <a:lnTo>
                    <a:pt x="10308" y="9758"/>
                  </a:lnTo>
                  <a:lnTo>
                    <a:pt x="10162" y="9611"/>
                  </a:lnTo>
                  <a:lnTo>
                    <a:pt x="10272" y="9501"/>
                  </a:lnTo>
                  <a:lnTo>
                    <a:pt x="10345" y="9427"/>
                  </a:lnTo>
                  <a:lnTo>
                    <a:pt x="10492" y="9171"/>
                  </a:lnTo>
                  <a:close/>
                  <a:moveTo>
                    <a:pt x="551" y="7300"/>
                  </a:moveTo>
                  <a:lnTo>
                    <a:pt x="808" y="7483"/>
                  </a:lnTo>
                  <a:lnTo>
                    <a:pt x="991" y="7703"/>
                  </a:lnTo>
                  <a:lnTo>
                    <a:pt x="1211" y="7924"/>
                  </a:lnTo>
                  <a:lnTo>
                    <a:pt x="1431" y="8144"/>
                  </a:lnTo>
                  <a:lnTo>
                    <a:pt x="1982" y="8584"/>
                  </a:lnTo>
                  <a:lnTo>
                    <a:pt x="2238" y="8841"/>
                  </a:lnTo>
                  <a:lnTo>
                    <a:pt x="2349" y="8987"/>
                  </a:lnTo>
                  <a:lnTo>
                    <a:pt x="2422" y="9134"/>
                  </a:lnTo>
                  <a:lnTo>
                    <a:pt x="2202" y="9281"/>
                  </a:lnTo>
                  <a:lnTo>
                    <a:pt x="2018" y="9464"/>
                  </a:lnTo>
                  <a:lnTo>
                    <a:pt x="1872" y="9684"/>
                  </a:lnTo>
                  <a:lnTo>
                    <a:pt x="1762" y="9978"/>
                  </a:lnTo>
                  <a:lnTo>
                    <a:pt x="1725" y="10344"/>
                  </a:lnTo>
                  <a:lnTo>
                    <a:pt x="1762" y="10675"/>
                  </a:lnTo>
                  <a:lnTo>
                    <a:pt x="1908" y="11408"/>
                  </a:lnTo>
                  <a:lnTo>
                    <a:pt x="1542" y="10968"/>
                  </a:lnTo>
                  <a:lnTo>
                    <a:pt x="1248" y="10528"/>
                  </a:lnTo>
                  <a:lnTo>
                    <a:pt x="991" y="10014"/>
                  </a:lnTo>
                  <a:lnTo>
                    <a:pt x="808" y="9501"/>
                  </a:lnTo>
                  <a:lnTo>
                    <a:pt x="661" y="8951"/>
                  </a:lnTo>
                  <a:lnTo>
                    <a:pt x="551" y="8400"/>
                  </a:lnTo>
                  <a:lnTo>
                    <a:pt x="514" y="7850"/>
                  </a:lnTo>
                  <a:lnTo>
                    <a:pt x="551" y="7300"/>
                  </a:lnTo>
                  <a:close/>
                  <a:moveTo>
                    <a:pt x="6897" y="8620"/>
                  </a:moveTo>
                  <a:lnTo>
                    <a:pt x="6934" y="8694"/>
                  </a:lnTo>
                  <a:lnTo>
                    <a:pt x="7007" y="8731"/>
                  </a:lnTo>
                  <a:lnTo>
                    <a:pt x="7264" y="8877"/>
                  </a:lnTo>
                  <a:lnTo>
                    <a:pt x="7484" y="9024"/>
                  </a:lnTo>
                  <a:lnTo>
                    <a:pt x="7704" y="9207"/>
                  </a:lnTo>
                  <a:lnTo>
                    <a:pt x="7887" y="9427"/>
                  </a:lnTo>
                  <a:lnTo>
                    <a:pt x="8034" y="9648"/>
                  </a:lnTo>
                  <a:lnTo>
                    <a:pt x="8181" y="9904"/>
                  </a:lnTo>
                  <a:lnTo>
                    <a:pt x="8254" y="10161"/>
                  </a:lnTo>
                  <a:lnTo>
                    <a:pt x="8254" y="10418"/>
                  </a:lnTo>
                  <a:lnTo>
                    <a:pt x="8218" y="10638"/>
                  </a:lnTo>
                  <a:lnTo>
                    <a:pt x="7704" y="10088"/>
                  </a:lnTo>
                  <a:lnTo>
                    <a:pt x="7154" y="9611"/>
                  </a:lnTo>
                  <a:lnTo>
                    <a:pt x="7080" y="9611"/>
                  </a:lnTo>
                  <a:lnTo>
                    <a:pt x="7044" y="9648"/>
                  </a:lnTo>
                  <a:lnTo>
                    <a:pt x="7080" y="9684"/>
                  </a:lnTo>
                  <a:lnTo>
                    <a:pt x="7557" y="10344"/>
                  </a:lnTo>
                  <a:lnTo>
                    <a:pt x="8071" y="10968"/>
                  </a:lnTo>
                  <a:lnTo>
                    <a:pt x="7887" y="11188"/>
                  </a:lnTo>
                  <a:lnTo>
                    <a:pt x="7741" y="11408"/>
                  </a:lnTo>
                  <a:lnTo>
                    <a:pt x="7521" y="11628"/>
                  </a:lnTo>
                  <a:lnTo>
                    <a:pt x="7227" y="11372"/>
                  </a:lnTo>
                  <a:lnTo>
                    <a:pt x="6860" y="11005"/>
                  </a:lnTo>
                  <a:lnTo>
                    <a:pt x="6787" y="10748"/>
                  </a:lnTo>
                  <a:lnTo>
                    <a:pt x="6750" y="10491"/>
                  </a:lnTo>
                  <a:lnTo>
                    <a:pt x="6640" y="10234"/>
                  </a:lnTo>
                  <a:lnTo>
                    <a:pt x="6530" y="9978"/>
                  </a:lnTo>
                  <a:lnTo>
                    <a:pt x="6457" y="9868"/>
                  </a:lnTo>
                  <a:lnTo>
                    <a:pt x="6310" y="9868"/>
                  </a:lnTo>
                  <a:lnTo>
                    <a:pt x="5870" y="10014"/>
                  </a:lnTo>
                  <a:lnTo>
                    <a:pt x="5650" y="10088"/>
                  </a:lnTo>
                  <a:lnTo>
                    <a:pt x="5577" y="10088"/>
                  </a:lnTo>
                  <a:lnTo>
                    <a:pt x="5466" y="10014"/>
                  </a:lnTo>
                  <a:lnTo>
                    <a:pt x="5210" y="9904"/>
                  </a:lnTo>
                  <a:lnTo>
                    <a:pt x="5026" y="9758"/>
                  </a:lnTo>
                  <a:lnTo>
                    <a:pt x="4953" y="9648"/>
                  </a:lnTo>
                  <a:lnTo>
                    <a:pt x="4880" y="9538"/>
                  </a:lnTo>
                  <a:lnTo>
                    <a:pt x="4843" y="9427"/>
                  </a:lnTo>
                  <a:lnTo>
                    <a:pt x="4843" y="9281"/>
                  </a:lnTo>
                  <a:lnTo>
                    <a:pt x="4880" y="9134"/>
                  </a:lnTo>
                  <a:lnTo>
                    <a:pt x="4953" y="8987"/>
                  </a:lnTo>
                  <a:lnTo>
                    <a:pt x="5063" y="8877"/>
                  </a:lnTo>
                  <a:lnTo>
                    <a:pt x="5210" y="8804"/>
                  </a:lnTo>
                  <a:lnTo>
                    <a:pt x="5577" y="8694"/>
                  </a:lnTo>
                  <a:lnTo>
                    <a:pt x="5870" y="8657"/>
                  </a:lnTo>
                  <a:lnTo>
                    <a:pt x="6384" y="8657"/>
                  </a:lnTo>
                  <a:lnTo>
                    <a:pt x="6897" y="8620"/>
                  </a:lnTo>
                  <a:close/>
                  <a:moveTo>
                    <a:pt x="8621" y="10088"/>
                  </a:moveTo>
                  <a:lnTo>
                    <a:pt x="9355" y="10565"/>
                  </a:lnTo>
                  <a:lnTo>
                    <a:pt x="9501" y="10711"/>
                  </a:lnTo>
                  <a:lnTo>
                    <a:pt x="9648" y="10858"/>
                  </a:lnTo>
                  <a:lnTo>
                    <a:pt x="9758" y="11005"/>
                  </a:lnTo>
                  <a:lnTo>
                    <a:pt x="9868" y="11151"/>
                  </a:lnTo>
                  <a:lnTo>
                    <a:pt x="9355" y="11628"/>
                  </a:lnTo>
                  <a:lnTo>
                    <a:pt x="9318" y="11592"/>
                  </a:lnTo>
                  <a:lnTo>
                    <a:pt x="9208" y="11482"/>
                  </a:lnTo>
                  <a:lnTo>
                    <a:pt x="9061" y="11408"/>
                  </a:lnTo>
                  <a:lnTo>
                    <a:pt x="8878" y="11298"/>
                  </a:lnTo>
                  <a:lnTo>
                    <a:pt x="8768" y="11188"/>
                  </a:lnTo>
                  <a:lnTo>
                    <a:pt x="8511" y="10931"/>
                  </a:lnTo>
                  <a:lnTo>
                    <a:pt x="8548" y="10821"/>
                  </a:lnTo>
                  <a:lnTo>
                    <a:pt x="8621" y="10638"/>
                  </a:lnTo>
                  <a:lnTo>
                    <a:pt x="8658" y="10455"/>
                  </a:lnTo>
                  <a:lnTo>
                    <a:pt x="8658" y="10271"/>
                  </a:lnTo>
                  <a:lnTo>
                    <a:pt x="8621" y="10088"/>
                  </a:lnTo>
                  <a:close/>
                  <a:moveTo>
                    <a:pt x="6860" y="11555"/>
                  </a:moveTo>
                  <a:lnTo>
                    <a:pt x="7190" y="11885"/>
                  </a:lnTo>
                  <a:lnTo>
                    <a:pt x="7007" y="11958"/>
                  </a:lnTo>
                  <a:lnTo>
                    <a:pt x="6897" y="11958"/>
                  </a:lnTo>
                  <a:lnTo>
                    <a:pt x="6787" y="11922"/>
                  </a:lnTo>
                  <a:lnTo>
                    <a:pt x="6860" y="11555"/>
                  </a:lnTo>
                  <a:close/>
                  <a:moveTo>
                    <a:pt x="8328" y="11262"/>
                  </a:moveTo>
                  <a:lnTo>
                    <a:pt x="8474" y="11445"/>
                  </a:lnTo>
                  <a:lnTo>
                    <a:pt x="8658" y="11628"/>
                  </a:lnTo>
                  <a:lnTo>
                    <a:pt x="8878" y="11775"/>
                  </a:lnTo>
                  <a:lnTo>
                    <a:pt x="8988" y="11812"/>
                  </a:lnTo>
                  <a:lnTo>
                    <a:pt x="9098" y="11848"/>
                  </a:lnTo>
                  <a:lnTo>
                    <a:pt x="8731" y="12105"/>
                  </a:lnTo>
                  <a:lnTo>
                    <a:pt x="8328" y="12325"/>
                  </a:lnTo>
                  <a:lnTo>
                    <a:pt x="8291" y="12289"/>
                  </a:lnTo>
                  <a:lnTo>
                    <a:pt x="7814" y="11885"/>
                  </a:lnTo>
                  <a:lnTo>
                    <a:pt x="8071" y="11592"/>
                  </a:lnTo>
                  <a:lnTo>
                    <a:pt x="8328" y="11262"/>
                  </a:lnTo>
                  <a:close/>
                  <a:moveTo>
                    <a:pt x="6970" y="2678"/>
                  </a:moveTo>
                  <a:lnTo>
                    <a:pt x="7374" y="2715"/>
                  </a:lnTo>
                  <a:lnTo>
                    <a:pt x="7777" y="2788"/>
                  </a:lnTo>
                  <a:lnTo>
                    <a:pt x="8181" y="2898"/>
                  </a:lnTo>
                  <a:lnTo>
                    <a:pt x="8548" y="3008"/>
                  </a:lnTo>
                  <a:lnTo>
                    <a:pt x="8915" y="3192"/>
                  </a:lnTo>
                  <a:lnTo>
                    <a:pt x="9281" y="3375"/>
                  </a:lnTo>
                  <a:lnTo>
                    <a:pt x="9611" y="3595"/>
                  </a:lnTo>
                  <a:lnTo>
                    <a:pt x="9501" y="3632"/>
                  </a:lnTo>
                  <a:lnTo>
                    <a:pt x="9281" y="3815"/>
                  </a:lnTo>
                  <a:lnTo>
                    <a:pt x="9171" y="3925"/>
                  </a:lnTo>
                  <a:lnTo>
                    <a:pt x="9061" y="4035"/>
                  </a:lnTo>
                  <a:lnTo>
                    <a:pt x="9061" y="4072"/>
                  </a:lnTo>
                  <a:lnTo>
                    <a:pt x="9061" y="4109"/>
                  </a:lnTo>
                  <a:lnTo>
                    <a:pt x="9135" y="4109"/>
                  </a:lnTo>
                  <a:lnTo>
                    <a:pt x="9245" y="4072"/>
                  </a:lnTo>
                  <a:lnTo>
                    <a:pt x="9355" y="4072"/>
                  </a:lnTo>
                  <a:lnTo>
                    <a:pt x="9685" y="3925"/>
                  </a:lnTo>
                  <a:lnTo>
                    <a:pt x="9905" y="3815"/>
                  </a:lnTo>
                  <a:lnTo>
                    <a:pt x="10198" y="4035"/>
                  </a:lnTo>
                  <a:lnTo>
                    <a:pt x="9905" y="4255"/>
                  </a:lnTo>
                  <a:lnTo>
                    <a:pt x="9611" y="4512"/>
                  </a:lnTo>
                  <a:lnTo>
                    <a:pt x="9281" y="4475"/>
                  </a:lnTo>
                  <a:lnTo>
                    <a:pt x="8731" y="4475"/>
                  </a:lnTo>
                  <a:lnTo>
                    <a:pt x="8584" y="4512"/>
                  </a:lnTo>
                  <a:lnTo>
                    <a:pt x="8548" y="4549"/>
                  </a:lnTo>
                  <a:lnTo>
                    <a:pt x="8511" y="4622"/>
                  </a:lnTo>
                  <a:lnTo>
                    <a:pt x="8328" y="4989"/>
                  </a:lnTo>
                  <a:lnTo>
                    <a:pt x="8108" y="5356"/>
                  </a:lnTo>
                  <a:lnTo>
                    <a:pt x="7851" y="5466"/>
                  </a:lnTo>
                  <a:lnTo>
                    <a:pt x="7594" y="5613"/>
                  </a:lnTo>
                  <a:lnTo>
                    <a:pt x="7117" y="5906"/>
                  </a:lnTo>
                  <a:lnTo>
                    <a:pt x="6714" y="6163"/>
                  </a:lnTo>
                  <a:lnTo>
                    <a:pt x="6530" y="6310"/>
                  </a:lnTo>
                  <a:lnTo>
                    <a:pt x="6457" y="6383"/>
                  </a:lnTo>
                  <a:lnTo>
                    <a:pt x="6420" y="6493"/>
                  </a:lnTo>
                  <a:lnTo>
                    <a:pt x="6384" y="6676"/>
                  </a:lnTo>
                  <a:lnTo>
                    <a:pt x="6420" y="6786"/>
                  </a:lnTo>
                  <a:lnTo>
                    <a:pt x="6457" y="6896"/>
                  </a:lnTo>
                  <a:lnTo>
                    <a:pt x="6567" y="6970"/>
                  </a:lnTo>
                  <a:lnTo>
                    <a:pt x="6677" y="6970"/>
                  </a:lnTo>
                  <a:lnTo>
                    <a:pt x="6824" y="7006"/>
                  </a:lnTo>
                  <a:lnTo>
                    <a:pt x="7117" y="6933"/>
                  </a:lnTo>
                  <a:lnTo>
                    <a:pt x="7301" y="6860"/>
                  </a:lnTo>
                  <a:lnTo>
                    <a:pt x="7447" y="6823"/>
                  </a:lnTo>
                  <a:lnTo>
                    <a:pt x="7484" y="6860"/>
                  </a:lnTo>
                  <a:lnTo>
                    <a:pt x="7411" y="6896"/>
                  </a:lnTo>
                  <a:lnTo>
                    <a:pt x="7227" y="7006"/>
                  </a:lnTo>
                  <a:lnTo>
                    <a:pt x="6860" y="7080"/>
                  </a:lnTo>
                  <a:lnTo>
                    <a:pt x="6530" y="7153"/>
                  </a:lnTo>
                  <a:lnTo>
                    <a:pt x="6347" y="7227"/>
                  </a:lnTo>
                  <a:lnTo>
                    <a:pt x="6237" y="7337"/>
                  </a:lnTo>
                  <a:lnTo>
                    <a:pt x="6163" y="7483"/>
                  </a:lnTo>
                  <a:lnTo>
                    <a:pt x="6127" y="7630"/>
                  </a:lnTo>
                  <a:lnTo>
                    <a:pt x="6127" y="7777"/>
                  </a:lnTo>
                  <a:lnTo>
                    <a:pt x="6163" y="7924"/>
                  </a:lnTo>
                  <a:lnTo>
                    <a:pt x="6237" y="8070"/>
                  </a:lnTo>
                  <a:lnTo>
                    <a:pt x="6384" y="8180"/>
                  </a:lnTo>
                  <a:lnTo>
                    <a:pt x="6494" y="8180"/>
                  </a:lnTo>
                  <a:lnTo>
                    <a:pt x="6567" y="8144"/>
                  </a:lnTo>
                  <a:lnTo>
                    <a:pt x="6640" y="8070"/>
                  </a:lnTo>
                  <a:lnTo>
                    <a:pt x="6714" y="7997"/>
                  </a:lnTo>
                  <a:lnTo>
                    <a:pt x="6897" y="7924"/>
                  </a:lnTo>
                  <a:lnTo>
                    <a:pt x="7337" y="7924"/>
                  </a:lnTo>
                  <a:lnTo>
                    <a:pt x="8328" y="7997"/>
                  </a:lnTo>
                  <a:lnTo>
                    <a:pt x="8328" y="8144"/>
                  </a:lnTo>
                  <a:lnTo>
                    <a:pt x="8364" y="8327"/>
                  </a:lnTo>
                  <a:lnTo>
                    <a:pt x="8438" y="8474"/>
                  </a:lnTo>
                  <a:lnTo>
                    <a:pt x="8548" y="8584"/>
                  </a:lnTo>
                  <a:lnTo>
                    <a:pt x="8768" y="8767"/>
                  </a:lnTo>
                  <a:lnTo>
                    <a:pt x="8548" y="8694"/>
                  </a:lnTo>
                  <a:lnTo>
                    <a:pt x="8328" y="8657"/>
                  </a:lnTo>
                  <a:lnTo>
                    <a:pt x="8291" y="8657"/>
                  </a:lnTo>
                  <a:lnTo>
                    <a:pt x="8291" y="8731"/>
                  </a:lnTo>
                  <a:lnTo>
                    <a:pt x="8511" y="8951"/>
                  </a:lnTo>
                  <a:lnTo>
                    <a:pt x="8768" y="9171"/>
                  </a:lnTo>
                  <a:lnTo>
                    <a:pt x="9355" y="9501"/>
                  </a:lnTo>
                  <a:lnTo>
                    <a:pt x="9428" y="9574"/>
                  </a:lnTo>
                  <a:lnTo>
                    <a:pt x="9538" y="9648"/>
                  </a:lnTo>
                  <a:lnTo>
                    <a:pt x="9648" y="9684"/>
                  </a:lnTo>
                  <a:lnTo>
                    <a:pt x="9795" y="9794"/>
                  </a:lnTo>
                  <a:lnTo>
                    <a:pt x="9942" y="9941"/>
                  </a:lnTo>
                  <a:lnTo>
                    <a:pt x="10125" y="10198"/>
                  </a:lnTo>
                  <a:lnTo>
                    <a:pt x="10272" y="10344"/>
                  </a:lnTo>
                  <a:lnTo>
                    <a:pt x="10418" y="10491"/>
                  </a:lnTo>
                  <a:lnTo>
                    <a:pt x="10125" y="10858"/>
                  </a:lnTo>
                  <a:lnTo>
                    <a:pt x="9978" y="10638"/>
                  </a:lnTo>
                  <a:lnTo>
                    <a:pt x="9795" y="10455"/>
                  </a:lnTo>
                  <a:lnTo>
                    <a:pt x="9428" y="10161"/>
                  </a:lnTo>
                  <a:lnTo>
                    <a:pt x="8988" y="9904"/>
                  </a:lnTo>
                  <a:lnTo>
                    <a:pt x="8401" y="9501"/>
                  </a:lnTo>
                  <a:lnTo>
                    <a:pt x="8144" y="9171"/>
                  </a:lnTo>
                  <a:lnTo>
                    <a:pt x="7851" y="8877"/>
                  </a:lnTo>
                  <a:lnTo>
                    <a:pt x="7557" y="8657"/>
                  </a:lnTo>
                  <a:lnTo>
                    <a:pt x="7227" y="8437"/>
                  </a:lnTo>
                  <a:lnTo>
                    <a:pt x="7190" y="8437"/>
                  </a:lnTo>
                  <a:lnTo>
                    <a:pt x="7190" y="8400"/>
                  </a:lnTo>
                  <a:lnTo>
                    <a:pt x="7154" y="8400"/>
                  </a:lnTo>
                  <a:lnTo>
                    <a:pt x="7044" y="8364"/>
                  </a:lnTo>
                  <a:lnTo>
                    <a:pt x="6677" y="8327"/>
                  </a:lnTo>
                  <a:lnTo>
                    <a:pt x="6273" y="8290"/>
                  </a:lnTo>
                  <a:lnTo>
                    <a:pt x="5870" y="8327"/>
                  </a:lnTo>
                  <a:lnTo>
                    <a:pt x="5466" y="8364"/>
                  </a:lnTo>
                  <a:lnTo>
                    <a:pt x="5173" y="8437"/>
                  </a:lnTo>
                  <a:lnTo>
                    <a:pt x="4990" y="8510"/>
                  </a:lnTo>
                  <a:lnTo>
                    <a:pt x="4843" y="8620"/>
                  </a:lnTo>
                  <a:lnTo>
                    <a:pt x="4733" y="8731"/>
                  </a:lnTo>
                  <a:lnTo>
                    <a:pt x="4623" y="8841"/>
                  </a:lnTo>
                  <a:lnTo>
                    <a:pt x="4549" y="8987"/>
                  </a:lnTo>
                  <a:lnTo>
                    <a:pt x="4476" y="9171"/>
                  </a:lnTo>
                  <a:lnTo>
                    <a:pt x="4476" y="9317"/>
                  </a:lnTo>
                  <a:lnTo>
                    <a:pt x="4476" y="9464"/>
                  </a:lnTo>
                  <a:lnTo>
                    <a:pt x="4513" y="9611"/>
                  </a:lnTo>
                  <a:lnTo>
                    <a:pt x="4549" y="9721"/>
                  </a:lnTo>
                  <a:lnTo>
                    <a:pt x="4733" y="9978"/>
                  </a:lnTo>
                  <a:lnTo>
                    <a:pt x="4953" y="10161"/>
                  </a:lnTo>
                  <a:lnTo>
                    <a:pt x="5246" y="10344"/>
                  </a:lnTo>
                  <a:lnTo>
                    <a:pt x="5577" y="10491"/>
                  </a:lnTo>
                  <a:lnTo>
                    <a:pt x="5687" y="10491"/>
                  </a:lnTo>
                  <a:lnTo>
                    <a:pt x="5797" y="10418"/>
                  </a:lnTo>
                  <a:lnTo>
                    <a:pt x="6090" y="10308"/>
                  </a:lnTo>
                  <a:lnTo>
                    <a:pt x="6090" y="10418"/>
                  </a:lnTo>
                  <a:lnTo>
                    <a:pt x="6090" y="10528"/>
                  </a:lnTo>
                  <a:lnTo>
                    <a:pt x="6163" y="10785"/>
                  </a:lnTo>
                  <a:lnTo>
                    <a:pt x="6310" y="10968"/>
                  </a:lnTo>
                  <a:lnTo>
                    <a:pt x="6494" y="11188"/>
                  </a:lnTo>
                  <a:lnTo>
                    <a:pt x="6494" y="11592"/>
                  </a:lnTo>
                  <a:lnTo>
                    <a:pt x="6420" y="11958"/>
                  </a:lnTo>
                  <a:lnTo>
                    <a:pt x="6384" y="12105"/>
                  </a:lnTo>
                  <a:lnTo>
                    <a:pt x="6420" y="12142"/>
                  </a:lnTo>
                  <a:lnTo>
                    <a:pt x="6457" y="12179"/>
                  </a:lnTo>
                  <a:lnTo>
                    <a:pt x="6714" y="12289"/>
                  </a:lnTo>
                  <a:lnTo>
                    <a:pt x="6970" y="12325"/>
                  </a:lnTo>
                  <a:lnTo>
                    <a:pt x="7227" y="12252"/>
                  </a:lnTo>
                  <a:lnTo>
                    <a:pt x="7447" y="12142"/>
                  </a:lnTo>
                  <a:lnTo>
                    <a:pt x="7924" y="12509"/>
                  </a:lnTo>
                  <a:lnTo>
                    <a:pt x="7484" y="12655"/>
                  </a:lnTo>
                  <a:lnTo>
                    <a:pt x="7044" y="12802"/>
                  </a:lnTo>
                  <a:lnTo>
                    <a:pt x="6714" y="12876"/>
                  </a:lnTo>
                  <a:lnTo>
                    <a:pt x="6604" y="12765"/>
                  </a:lnTo>
                  <a:lnTo>
                    <a:pt x="6494" y="12582"/>
                  </a:lnTo>
                  <a:lnTo>
                    <a:pt x="6310" y="12289"/>
                  </a:lnTo>
                  <a:lnTo>
                    <a:pt x="6090" y="12032"/>
                  </a:lnTo>
                  <a:lnTo>
                    <a:pt x="5870" y="11812"/>
                  </a:lnTo>
                  <a:lnTo>
                    <a:pt x="5466" y="11372"/>
                  </a:lnTo>
                  <a:lnTo>
                    <a:pt x="5100" y="10895"/>
                  </a:lnTo>
                  <a:lnTo>
                    <a:pt x="5063" y="10858"/>
                  </a:lnTo>
                  <a:lnTo>
                    <a:pt x="4990" y="10858"/>
                  </a:lnTo>
                  <a:lnTo>
                    <a:pt x="4953" y="10895"/>
                  </a:lnTo>
                  <a:lnTo>
                    <a:pt x="4953" y="10931"/>
                  </a:lnTo>
                  <a:lnTo>
                    <a:pt x="4953" y="11151"/>
                  </a:lnTo>
                  <a:lnTo>
                    <a:pt x="5026" y="11335"/>
                  </a:lnTo>
                  <a:lnTo>
                    <a:pt x="5100" y="11518"/>
                  </a:lnTo>
                  <a:lnTo>
                    <a:pt x="5246" y="11702"/>
                  </a:lnTo>
                  <a:lnTo>
                    <a:pt x="5540" y="12032"/>
                  </a:lnTo>
                  <a:lnTo>
                    <a:pt x="5833" y="12325"/>
                  </a:lnTo>
                  <a:lnTo>
                    <a:pt x="6017" y="12582"/>
                  </a:lnTo>
                  <a:lnTo>
                    <a:pt x="6200" y="12912"/>
                  </a:lnTo>
                  <a:lnTo>
                    <a:pt x="5650" y="12949"/>
                  </a:lnTo>
                  <a:lnTo>
                    <a:pt x="5026" y="12362"/>
                  </a:lnTo>
                  <a:lnTo>
                    <a:pt x="4659" y="11995"/>
                  </a:lnTo>
                  <a:lnTo>
                    <a:pt x="4513" y="11812"/>
                  </a:lnTo>
                  <a:lnTo>
                    <a:pt x="4439" y="11555"/>
                  </a:lnTo>
                  <a:lnTo>
                    <a:pt x="4403" y="11518"/>
                  </a:lnTo>
                  <a:lnTo>
                    <a:pt x="4329" y="11482"/>
                  </a:lnTo>
                  <a:lnTo>
                    <a:pt x="4256" y="11482"/>
                  </a:lnTo>
                  <a:lnTo>
                    <a:pt x="4219" y="11555"/>
                  </a:lnTo>
                  <a:lnTo>
                    <a:pt x="4219" y="11665"/>
                  </a:lnTo>
                  <a:lnTo>
                    <a:pt x="4219" y="11812"/>
                  </a:lnTo>
                  <a:lnTo>
                    <a:pt x="4293" y="12032"/>
                  </a:lnTo>
                  <a:lnTo>
                    <a:pt x="4403" y="12252"/>
                  </a:lnTo>
                  <a:lnTo>
                    <a:pt x="4586" y="12435"/>
                  </a:lnTo>
                  <a:lnTo>
                    <a:pt x="4953" y="12876"/>
                  </a:lnTo>
                  <a:lnTo>
                    <a:pt x="4880" y="12876"/>
                  </a:lnTo>
                  <a:lnTo>
                    <a:pt x="4880" y="12839"/>
                  </a:lnTo>
                  <a:lnTo>
                    <a:pt x="4880" y="12802"/>
                  </a:lnTo>
                  <a:lnTo>
                    <a:pt x="4843" y="12765"/>
                  </a:lnTo>
                  <a:lnTo>
                    <a:pt x="4549" y="12692"/>
                  </a:lnTo>
                  <a:lnTo>
                    <a:pt x="4439" y="12655"/>
                  </a:lnTo>
                  <a:lnTo>
                    <a:pt x="4366" y="12545"/>
                  </a:lnTo>
                  <a:lnTo>
                    <a:pt x="4293" y="12362"/>
                  </a:lnTo>
                  <a:lnTo>
                    <a:pt x="4073" y="11995"/>
                  </a:lnTo>
                  <a:lnTo>
                    <a:pt x="3926" y="11848"/>
                  </a:lnTo>
                  <a:lnTo>
                    <a:pt x="3816" y="11738"/>
                  </a:lnTo>
                  <a:lnTo>
                    <a:pt x="3816" y="11665"/>
                  </a:lnTo>
                  <a:lnTo>
                    <a:pt x="3816" y="11592"/>
                  </a:lnTo>
                  <a:lnTo>
                    <a:pt x="3779" y="11555"/>
                  </a:lnTo>
                  <a:lnTo>
                    <a:pt x="3742" y="11518"/>
                  </a:lnTo>
                  <a:lnTo>
                    <a:pt x="3669" y="11555"/>
                  </a:lnTo>
                  <a:lnTo>
                    <a:pt x="3559" y="11628"/>
                  </a:lnTo>
                  <a:lnTo>
                    <a:pt x="3522" y="11702"/>
                  </a:lnTo>
                  <a:lnTo>
                    <a:pt x="3522" y="11848"/>
                  </a:lnTo>
                  <a:lnTo>
                    <a:pt x="3559" y="11958"/>
                  </a:lnTo>
                  <a:lnTo>
                    <a:pt x="3669" y="12105"/>
                  </a:lnTo>
                  <a:lnTo>
                    <a:pt x="3779" y="12252"/>
                  </a:lnTo>
                  <a:lnTo>
                    <a:pt x="3889" y="12435"/>
                  </a:lnTo>
                  <a:lnTo>
                    <a:pt x="3963" y="12655"/>
                  </a:lnTo>
                  <a:lnTo>
                    <a:pt x="3963" y="12655"/>
                  </a:lnTo>
                  <a:lnTo>
                    <a:pt x="3376" y="12435"/>
                  </a:lnTo>
                  <a:lnTo>
                    <a:pt x="2825" y="12105"/>
                  </a:lnTo>
                  <a:lnTo>
                    <a:pt x="2789" y="12069"/>
                  </a:lnTo>
                  <a:lnTo>
                    <a:pt x="2715" y="11958"/>
                  </a:lnTo>
                  <a:lnTo>
                    <a:pt x="2605" y="11885"/>
                  </a:lnTo>
                  <a:lnTo>
                    <a:pt x="2349" y="11812"/>
                  </a:lnTo>
                  <a:lnTo>
                    <a:pt x="2312" y="11738"/>
                  </a:lnTo>
                  <a:lnTo>
                    <a:pt x="2165" y="11115"/>
                  </a:lnTo>
                  <a:lnTo>
                    <a:pt x="2092" y="10748"/>
                  </a:lnTo>
                  <a:lnTo>
                    <a:pt x="2055" y="10381"/>
                  </a:lnTo>
                  <a:lnTo>
                    <a:pt x="2055" y="10051"/>
                  </a:lnTo>
                  <a:lnTo>
                    <a:pt x="2092" y="9868"/>
                  </a:lnTo>
                  <a:lnTo>
                    <a:pt x="2165" y="9758"/>
                  </a:lnTo>
                  <a:lnTo>
                    <a:pt x="2238" y="9611"/>
                  </a:lnTo>
                  <a:lnTo>
                    <a:pt x="2349" y="9538"/>
                  </a:lnTo>
                  <a:lnTo>
                    <a:pt x="2495" y="9464"/>
                  </a:lnTo>
                  <a:lnTo>
                    <a:pt x="2679" y="9391"/>
                  </a:lnTo>
                  <a:lnTo>
                    <a:pt x="2715" y="9391"/>
                  </a:lnTo>
                  <a:lnTo>
                    <a:pt x="2752" y="9354"/>
                  </a:lnTo>
                  <a:lnTo>
                    <a:pt x="2789" y="9281"/>
                  </a:lnTo>
                  <a:lnTo>
                    <a:pt x="2789" y="9207"/>
                  </a:lnTo>
                  <a:lnTo>
                    <a:pt x="2715" y="9024"/>
                  </a:lnTo>
                  <a:lnTo>
                    <a:pt x="2605" y="8841"/>
                  </a:lnTo>
                  <a:lnTo>
                    <a:pt x="2495" y="8694"/>
                  </a:lnTo>
                  <a:lnTo>
                    <a:pt x="2349" y="8510"/>
                  </a:lnTo>
                  <a:lnTo>
                    <a:pt x="2055" y="8254"/>
                  </a:lnTo>
                  <a:lnTo>
                    <a:pt x="1725" y="7960"/>
                  </a:lnTo>
                  <a:lnTo>
                    <a:pt x="1505" y="7813"/>
                  </a:lnTo>
                  <a:lnTo>
                    <a:pt x="1285" y="7630"/>
                  </a:lnTo>
                  <a:lnTo>
                    <a:pt x="1175" y="7447"/>
                  </a:lnTo>
                  <a:lnTo>
                    <a:pt x="991" y="7300"/>
                  </a:lnTo>
                  <a:lnTo>
                    <a:pt x="771" y="7153"/>
                  </a:lnTo>
                  <a:lnTo>
                    <a:pt x="551" y="7117"/>
                  </a:lnTo>
                  <a:lnTo>
                    <a:pt x="661" y="6566"/>
                  </a:lnTo>
                  <a:lnTo>
                    <a:pt x="771" y="6089"/>
                  </a:lnTo>
                  <a:lnTo>
                    <a:pt x="808" y="6016"/>
                  </a:lnTo>
                  <a:lnTo>
                    <a:pt x="955" y="5943"/>
                  </a:lnTo>
                  <a:lnTo>
                    <a:pt x="1101" y="5906"/>
                  </a:lnTo>
                  <a:lnTo>
                    <a:pt x="1248" y="5906"/>
                  </a:lnTo>
                  <a:lnTo>
                    <a:pt x="1395" y="5943"/>
                  </a:lnTo>
                  <a:lnTo>
                    <a:pt x="1505" y="6016"/>
                  </a:lnTo>
                  <a:lnTo>
                    <a:pt x="1615" y="6126"/>
                  </a:lnTo>
                  <a:lnTo>
                    <a:pt x="1652" y="6236"/>
                  </a:lnTo>
                  <a:lnTo>
                    <a:pt x="1652" y="6420"/>
                  </a:lnTo>
                  <a:lnTo>
                    <a:pt x="1652" y="6530"/>
                  </a:lnTo>
                  <a:lnTo>
                    <a:pt x="1688" y="6566"/>
                  </a:lnTo>
                  <a:lnTo>
                    <a:pt x="1725" y="6566"/>
                  </a:lnTo>
                  <a:lnTo>
                    <a:pt x="1945" y="6676"/>
                  </a:lnTo>
                  <a:lnTo>
                    <a:pt x="2128" y="6786"/>
                  </a:lnTo>
                  <a:lnTo>
                    <a:pt x="2275" y="6970"/>
                  </a:lnTo>
                  <a:lnTo>
                    <a:pt x="2385" y="7153"/>
                  </a:lnTo>
                  <a:lnTo>
                    <a:pt x="2459" y="7227"/>
                  </a:lnTo>
                  <a:lnTo>
                    <a:pt x="2532" y="7227"/>
                  </a:lnTo>
                  <a:lnTo>
                    <a:pt x="2605" y="7190"/>
                  </a:lnTo>
                  <a:lnTo>
                    <a:pt x="2642" y="7080"/>
                  </a:lnTo>
                  <a:lnTo>
                    <a:pt x="2532" y="5943"/>
                  </a:lnTo>
                  <a:lnTo>
                    <a:pt x="2752" y="5906"/>
                  </a:lnTo>
                  <a:lnTo>
                    <a:pt x="3009" y="5796"/>
                  </a:lnTo>
                  <a:lnTo>
                    <a:pt x="3229" y="5723"/>
                  </a:lnTo>
                  <a:lnTo>
                    <a:pt x="3449" y="5686"/>
                  </a:lnTo>
                  <a:lnTo>
                    <a:pt x="3669" y="5649"/>
                  </a:lnTo>
                  <a:lnTo>
                    <a:pt x="3889" y="5686"/>
                  </a:lnTo>
                  <a:lnTo>
                    <a:pt x="4293" y="5723"/>
                  </a:lnTo>
                  <a:lnTo>
                    <a:pt x="5100" y="5723"/>
                  </a:lnTo>
                  <a:lnTo>
                    <a:pt x="5283" y="5649"/>
                  </a:lnTo>
                  <a:lnTo>
                    <a:pt x="5503" y="5576"/>
                  </a:lnTo>
                  <a:lnTo>
                    <a:pt x="5577" y="5539"/>
                  </a:lnTo>
                  <a:lnTo>
                    <a:pt x="5613" y="5466"/>
                  </a:lnTo>
                  <a:lnTo>
                    <a:pt x="5613" y="5356"/>
                  </a:lnTo>
                  <a:lnTo>
                    <a:pt x="5577" y="5282"/>
                  </a:lnTo>
                  <a:lnTo>
                    <a:pt x="5246" y="4916"/>
                  </a:lnTo>
                  <a:lnTo>
                    <a:pt x="4880" y="4549"/>
                  </a:lnTo>
                  <a:lnTo>
                    <a:pt x="4696" y="4365"/>
                  </a:lnTo>
                  <a:lnTo>
                    <a:pt x="4513" y="4219"/>
                  </a:lnTo>
                  <a:lnTo>
                    <a:pt x="4293" y="4109"/>
                  </a:lnTo>
                  <a:lnTo>
                    <a:pt x="4036" y="3999"/>
                  </a:lnTo>
                  <a:lnTo>
                    <a:pt x="3999" y="3889"/>
                  </a:lnTo>
                  <a:lnTo>
                    <a:pt x="3963" y="3815"/>
                  </a:lnTo>
                  <a:lnTo>
                    <a:pt x="3852" y="3742"/>
                  </a:lnTo>
                  <a:lnTo>
                    <a:pt x="3742" y="3668"/>
                  </a:lnTo>
                  <a:lnTo>
                    <a:pt x="3376" y="3522"/>
                  </a:lnTo>
                  <a:lnTo>
                    <a:pt x="3192" y="3448"/>
                  </a:lnTo>
                  <a:lnTo>
                    <a:pt x="2972" y="3412"/>
                  </a:lnTo>
                  <a:lnTo>
                    <a:pt x="3412" y="3228"/>
                  </a:lnTo>
                  <a:lnTo>
                    <a:pt x="3816" y="3045"/>
                  </a:lnTo>
                  <a:lnTo>
                    <a:pt x="4256" y="2935"/>
                  </a:lnTo>
                  <a:lnTo>
                    <a:pt x="4696" y="2861"/>
                  </a:lnTo>
                  <a:lnTo>
                    <a:pt x="5136" y="2788"/>
                  </a:lnTo>
                  <a:lnTo>
                    <a:pt x="6494" y="2788"/>
                  </a:lnTo>
                  <a:lnTo>
                    <a:pt x="6567" y="2751"/>
                  </a:lnTo>
                  <a:lnTo>
                    <a:pt x="6567" y="2678"/>
                  </a:lnTo>
                  <a:close/>
                  <a:moveTo>
                    <a:pt x="5100" y="15590"/>
                  </a:moveTo>
                  <a:lnTo>
                    <a:pt x="5246" y="15627"/>
                  </a:lnTo>
                  <a:lnTo>
                    <a:pt x="5503" y="15700"/>
                  </a:lnTo>
                  <a:lnTo>
                    <a:pt x="5393" y="15737"/>
                  </a:lnTo>
                  <a:lnTo>
                    <a:pt x="5320" y="15810"/>
                  </a:lnTo>
                  <a:lnTo>
                    <a:pt x="5246" y="15920"/>
                  </a:lnTo>
                  <a:lnTo>
                    <a:pt x="5246" y="16030"/>
                  </a:lnTo>
                  <a:lnTo>
                    <a:pt x="5210" y="16177"/>
                  </a:lnTo>
                  <a:lnTo>
                    <a:pt x="5246" y="16360"/>
                  </a:lnTo>
                  <a:lnTo>
                    <a:pt x="5246" y="16434"/>
                  </a:lnTo>
                  <a:lnTo>
                    <a:pt x="5283" y="16507"/>
                  </a:lnTo>
                  <a:lnTo>
                    <a:pt x="5356" y="16580"/>
                  </a:lnTo>
                  <a:lnTo>
                    <a:pt x="5430" y="16617"/>
                  </a:lnTo>
                  <a:lnTo>
                    <a:pt x="5540" y="16617"/>
                  </a:lnTo>
                  <a:lnTo>
                    <a:pt x="5870" y="16947"/>
                  </a:lnTo>
                  <a:lnTo>
                    <a:pt x="6237" y="17167"/>
                  </a:lnTo>
                  <a:lnTo>
                    <a:pt x="6567" y="17351"/>
                  </a:lnTo>
                  <a:lnTo>
                    <a:pt x="6750" y="17424"/>
                  </a:lnTo>
                  <a:lnTo>
                    <a:pt x="3449" y="17387"/>
                  </a:lnTo>
                  <a:lnTo>
                    <a:pt x="3596" y="17314"/>
                  </a:lnTo>
                  <a:lnTo>
                    <a:pt x="3926" y="17167"/>
                  </a:lnTo>
                  <a:lnTo>
                    <a:pt x="4256" y="16984"/>
                  </a:lnTo>
                  <a:lnTo>
                    <a:pt x="4476" y="16837"/>
                  </a:lnTo>
                  <a:lnTo>
                    <a:pt x="4696" y="16654"/>
                  </a:lnTo>
                  <a:lnTo>
                    <a:pt x="4770" y="16690"/>
                  </a:lnTo>
                  <a:lnTo>
                    <a:pt x="4880" y="16690"/>
                  </a:lnTo>
                  <a:lnTo>
                    <a:pt x="4953" y="16654"/>
                  </a:lnTo>
                  <a:lnTo>
                    <a:pt x="5026" y="16580"/>
                  </a:lnTo>
                  <a:lnTo>
                    <a:pt x="5136" y="16397"/>
                  </a:lnTo>
                  <a:lnTo>
                    <a:pt x="5210" y="16214"/>
                  </a:lnTo>
                  <a:lnTo>
                    <a:pt x="5173" y="16103"/>
                  </a:lnTo>
                  <a:lnTo>
                    <a:pt x="5100" y="16030"/>
                  </a:lnTo>
                  <a:lnTo>
                    <a:pt x="5063" y="15993"/>
                  </a:lnTo>
                  <a:lnTo>
                    <a:pt x="5100" y="15773"/>
                  </a:lnTo>
                  <a:lnTo>
                    <a:pt x="5100" y="15590"/>
                  </a:lnTo>
                  <a:close/>
                  <a:moveTo>
                    <a:pt x="9795" y="0"/>
                  </a:moveTo>
                  <a:lnTo>
                    <a:pt x="9648" y="74"/>
                  </a:lnTo>
                  <a:lnTo>
                    <a:pt x="9391" y="110"/>
                  </a:lnTo>
                  <a:lnTo>
                    <a:pt x="9171" y="220"/>
                  </a:lnTo>
                  <a:lnTo>
                    <a:pt x="9061" y="294"/>
                  </a:lnTo>
                  <a:lnTo>
                    <a:pt x="8988" y="404"/>
                  </a:lnTo>
                  <a:lnTo>
                    <a:pt x="8951" y="514"/>
                  </a:lnTo>
                  <a:lnTo>
                    <a:pt x="8915" y="661"/>
                  </a:lnTo>
                  <a:lnTo>
                    <a:pt x="8915" y="771"/>
                  </a:lnTo>
                  <a:lnTo>
                    <a:pt x="8915" y="881"/>
                  </a:lnTo>
                  <a:lnTo>
                    <a:pt x="8988" y="1027"/>
                  </a:lnTo>
                  <a:lnTo>
                    <a:pt x="9025" y="1137"/>
                  </a:lnTo>
                  <a:lnTo>
                    <a:pt x="8254" y="2348"/>
                  </a:lnTo>
                  <a:lnTo>
                    <a:pt x="7631" y="2201"/>
                  </a:lnTo>
                  <a:lnTo>
                    <a:pt x="7007" y="2165"/>
                  </a:lnTo>
                  <a:lnTo>
                    <a:pt x="6384" y="2165"/>
                  </a:lnTo>
                  <a:lnTo>
                    <a:pt x="5797" y="2238"/>
                  </a:lnTo>
                  <a:lnTo>
                    <a:pt x="5650" y="2275"/>
                  </a:lnTo>
                  <a:lnTo>
                    <a:pt x="5577" y="2385"/>
                  </a:lnTo>
                  <a:lnTo>
                    <a:pt x="5100" y="2348"/>
                  </a:lnTo>
                  <a:lnTo>
                    <a:pt x="4623" y="2421"/>
                  </a:lnTo>
                  <a:lnTo>
                    <a:pt x="4109" y="2495"/>
                  </a:lnTo>
                  <a:lnTo>
                    <a:pt x="3632" y="2641"/>
                  </a:lnTo>
                  <a:lnTo>
                    <a:pt x="3192" y="2825"/>
                  </a:lnTo>
                  <a:lnTo>
                    <a:pt x="2715" y="3045"/>
                  </a:lnTo>
                  <a:lnTo>
                    <a:pt x="2312" y="3302"/>
                  </a:lnTo>
                  <a:lnTo>
                    <a:pt x="1945" y="3558"/>
                  </a:lnTo>
                  <a:lnTo>
                    <a:pt x="1505" y="3925"/>
                  </a:lnTo>
                  <a:lnTo>
                    <a:pt x="1138" y="4365"/>
                  </a:lnTo>
                  <a:lnTo>
                    <a:pt x="808" y="4806"/>
                  </a:lnTo>
                  <a:lnTo>
                    <a:pt x="551" y="5282"/>
                  </a:lnTo>
                  <a:lnTo>
                    <a:pt x="331" y="5796"/>
                  </a:lnTo>
                  <a:lnTo>
                    <a:pt x="184" y="6346"/>
                  </a:lnTo>
                  <a:lnTo>
                    <a:pt x="74" y="6896"/>
                  </a:lnTo>
                  <a:lnTo>
                    <a:pt x="1" y="7447"/>
                  </a:lnTo>
                  <a:lnTo>
                    <a:pt x="1" y="7997"/>
                  </a:lnTo>
                  <a:lnTo>
                    <a:pt x="38" y="8547"/>
                  </a:lnTo>
                  <a:lnTo>
                    <a:pt x="148" y="9097"/>
                  </a:lnTo>
                  <a:lnTo>
                    <a:pt x="294" y="9648"/>
                  </a:lnTo>
                  <a:lnTo>
                    <a:pt x="478" y="10161"/>
                  </a:lnTo>
                  <a:lnTo>
                    <a:pt x="698" y="10638"/>
                  </a:lnTo>
                  <a:lnTo>
                    <a:pt x="991" y="11115"/>
                  </a:lnTo>
                  <a:lnTo>
                    <a:pt x="1358" y="11555"/>
                  </a:lnTo>
                  <a:lnTo>
                    <a:pt x="1725" y="11958"/>
                  </a:lnTo>
                  <a:lnTo>
                    <a:pt x="2165" y="12325"/>
                  </a:lnTo>
                  <a:lnTo>
                    <a:pt x="2679" y="12655"/>
                  </a:lnTo>
                  <a:lnTo>
                    <a:pt x="3156" y="12912"/>
                  </a:lnTo>
                  <a:lnTo>
                    <a:pt x="3706" y="13132"/>
                  </a:lnTo>
                  <a:lnTo>
                    <a:pt x="4256" y="13279"/>
                  </a:lnTo>
                  <a:lnTo>
                    <a:pt x="4806" y="13389"/>
                  </a:lnTo>
                  <a:lnTo>
                    <a:pt x="5393" y="13462"/>
                  </a:lnTo>
                  <a:lnTo>
                    <a:pt x="5943" y="13462"/>
                  </a:lnTo>
                  <a:lnTo>
                    <a:pt x="6494" y="13426"/>
                  </a:lnTo>
                  <a:lnTo>
                    <a:pt x="7044" y="13352"/>
                  </a:lnTo>
                  <a:lnTo>
                    <a:pt x="7594" y="13206"/>
                  </a:lnTo>
                  <a:lnTo>
                    <a:pt x="8108" y="13022"/>
                  </a:lnTo>
                  <a:lnTo>
                    <a:pt x="8621" y="12802"/>
                  </a:lnTo>
                  <a:lnTo>
                    <a:pt x="9098" y="12509"/>
                  </a:lnTo>
                  <a:lnTo>
                    <a:pt x="9538" y="12215"/>
                  </a:lnTo>
                  <a:lnTo>
                    <a:pt x="10052" y="11775"/>
                  </a:lnTo>
                  <a:lnTo>
                    <a:pt x="10492" y="11262"/>
                  </a:lnTo>
                  <a:lnTo>
                    <a:pt x="10932" y="10711"/>
                  </a:lnTo>
                  <a:lnTo>
                    <a:pt x="11299" y="10161"/>
                  </a:lnTo>
                  <a:lnTo>
                    <a:pt x="11629" y="9538"/>
                  </a:lnTo>
                  <a:lnTo>
                    <a:pt x="11886" y="8914"/>
                  </a:lnTo>
                  <a:lnTo>
                    <a:pt x="12106" y="8290"/>
                  </a:lnTo>
                  <a:lnTo>
                    <a:pt x="12179" y="7924"/>
                  </a:lnTo>
                  <a:lnTo>
                    <a:pt x="12216" y="7593"/>
                  </a:lnTo>
                  <a:lnTo>
                    <a:pt x="12253" y="7080"/>
                  </a:lnTo>
                  <a:lnTo>
                    <a:pt x="12216" y="6603"/>
                  </a:lnTo>
                  <a:lnTo>
                    <a:pt x="12106" y="6126"/>
                  </a:lnTo>
                  <a:lnTo>
                    <a:pt x="11922" y="5649"/>
                  </a:lnTo>
                  <a:lnTo>
                    <a:pt x="11739" y="5172"/>
                  </a:lnTo>
                  <a:lnTo>
                    <a:pt x="11482" y="4732"/>
                  </a:lnTo>
                  <a:lnTo>
                    <a:pt x="11189" y="4329"/>
                  </a:lnTo>
                  <a:lnTo>
                    <a:pt x="10859" y="3962"/>
                  </a:lnTo>
                  <a:lnTo>
                    <a:pt x="10822" y="3852"/>
                  </a:lnTo>
                  <a:lnTo>
                    <a:pt x="10712" y="3815"/>
                  </a:lnTo>
                  <a:lnTo>
                    <a:pt x="10272" y="3375"/>
                  </a:lnTo>
                  <a:lnTo>
                    <a:pt x="10162" y="3302"/>
                  </a:lnTo>
                  <a:lnTo>
                    <a:pt x="9832" y="3082"/>
                  </a:lnTo>
                  <a:lnTo>
                    <a:pt x="9501" y="2861"/>
                  </a:lnTo>
                  <a:lnTo>
                    <a:pt x="9135" y="2678"/>
                  </a:lnTo>
                  <a:lnTo>
                    <a:pt x="8768" y="2531"/>
                  </a:lnTo>
                  <a:lnTo>
                    <a:pt x="8804" y="2458"/>
                  </a:lnTo>
                  <a:lnTo>
                    <a:pt x="8841" y="2421"/>
                  </a:lnTo>
                  <a:lnTo>
                    <a:pt x="8804" y="2348"/>
                  </a:lnTo>
                  <a:lnTo>
                    <a:pt x="9171" y="1871"/>
                  </a:lnTo>
                  <a:lnTo>
                    <a:pt x="9501" y="1394"/>
                  </a:lnTo>
                  <a:lnTo>
                    <a:pt x="9758" y="1394"/>
                  </a:lnTo>
                  <a:lnTo>
                    <a:pt x="9868" y="1358"/>
                  </a:lnTo>
                  <a:lnTo>
                    <a:pt x="9978" y="1284"/>
                  </a:lnTo>
                  <a:lnTo>
                    <a:pt x="10052" y="1211"/>
                  </a:lnTo>
                  <a:lnTo>
                    <a:pt x="10602" y="1468"/>
                  </a:lnTo>
                  <a:lnTo>
                    <a:pt x="11079" y="1798"/>
                  </a:lnTo>
                  <a:lnTo>
                    <a:pt x="11556" y="2128"/>
                  </a:lnTo>
                  <a:lnTo>
                    <a:pt x="11996" y="2531"/>
                  </a:lnTo>
                  <a:lnTo>
                    <a:pt x="12399" y="2972"/>
                  </a:lnTo>
                  <a:lnTo>
                    <a:pt x="12766" y="3412"/>
                  </a:lnTo>
                  <a:lnTo>
                    <a:pt x="13060" y="3925"/>
                  </a:lnTo>
                  <a:lnTo>
                    <a:pt x="13353" y="4439"/>
                  </a:lnTo>
                  <a:lnTo>
                    <a:pt x="13573" y="4989"/>
                  </a:lnTo>
                  <a:lnTo>
                    <a:pt x="13757" y="5539"/>
                  </a:lnTo>
                  <a:lnTo>
                    <a:pt x="13903" y="6126"/>
                  </a:lnTo>
                  <a:lnTo>
                    <a:pt x="14013" y="6713"/>
                  </a:lnTo>
                  <a:lnTo>
                    <a:pt x="14087" y="7300"/>
                  </a:lnTo>
                  <a:lnTo>
                    <a:pt x="14087" y="7887"/>
                  </a:lnTo>
                  <a:lnTo>
                    <a:pt x="14087" y="8510"/>
                  </a:lnTo>
                  <a:lnTo>
                    <a:pt x="14013" y="9097"/>
                  </a:lnTo>
                  <a:lnTo>
                    <a:pt x="13867" y="9758"/>
                  </a:lnTo>
                  <a:lnTo>
                    <a:pt x="13720" y="10381"/>
                  </a:lnTo>
                  <a:lnTo>
                    <a:pt x="13463" y="11005"/>
                  </a:lnTo>
                  <a:lnTo>
                    <a:pt x="13206" y="11592"/>
                  </a:lnTo>
                  <a:lnTo>
                    <a:pt x="12876" y="12179"/>
                  </a:lnTo>
                  <a:lnTo>
                    <a:pt x="12473" y="12692"/>
                  </a:lnTo>
                  <a:lnTo>
                    <a:pt x="12069" y="13206"/>
                  </a:lnTo>
                  <a:lnTo>
                    <a:pt x="11592" y="13683"/>
                  </a:lnTo>
                  <a:lnTo>
                    <a:pt x="11079" y="14049"/>
                  </a:lnTo>
                  <a:lnTo>
                    <a:pt x="10565" y="14416"/>
                  </a:lnTo>
                  <a:lnTo>
                    <a:pt x="9978" y="14710"/>
                  </a:lnTo>
                  <a:lnTo>
                    <a:pt x="9391" y="14966"/>
                  </a:lnTo>
                  <a:lnTo>
                    <a:pt x="8804" y="15150"/>
                  </a:lnTo>
                  <a:lnTo>
                    <a:pt x="8181" y="15260"/>
                  </a:lnTo>
                  <a:lnTo>
                    <a:pt x="7557" y="15333"/>
                  </a:lnTo>
                  <a:lnTo>
                    <a:pt x="6897" y="15370"/>
                  </a:lnTo>
                  <a:lnTo>
                    <a:pt x="6420" y="15333"/>
                  </a:lnTo>
                  <a:lnTo>
                    <a:pt x="5943" y="15296"/>
                  </a:lnTo>
                  <a:lnTo>
                    <a:pt x="5466" y="15186"/>
                  </a:lnTo>
                  <a:lnTo>
                    <a:pt x="5026" y="15076"/>
                  </a:lnTo>
                  <a:lnTo>
                    <a:pt x="4549" y="14893"/>
                  </a:lnTo>
                  <a:lnTo>
                    <a:pt x="4109" y="14673"/>
                  </a:lnTo>
                  <a:lnTo>
                    <a:pt x="3632" y="14453"/>
                  </a:lnTo>
                  <a:lnTo>
                    <a:pt x="3669" y="14416"/>
                  </a:lnTo>
                  <a:lnTo>
                    <a:pt x="3706" y="14343"/>
                  </a:lnTo>
                  <a:lnTo>
                    <a:pt x="3706" y="14269"/>
                  </a:lnTo>
                  <a:lnTo>
                    <a:pt x="3706" y="14196"/>
                  </a:lnTo>
                  <a:lnTo>
                    <a:pt x="3669" y="14123"/>
                  </a:lnTo>
                  <a:lnTo>
                    <a:pt x="3522" y="14013"/>
                  </a:lnTo>
                  <a:lnTo>
                    <a:pt x="3376" y="13939"/>
                  </a:lnTo>
                  <a:lnTo>
                    <a:pt x="3229" y="13903"/>
                  </a:lnTo>
                  <a:lnTo>
                    <a:pt x="3009" y="13903"/>
                  </a:lnTo>
                  <a:lnTo>
                    <a:pt x="2899" y="13939"/>
                  </a:lnTo>
                  <a:lnTo>
                    <a:pt x="2752" y="14013"/>
                  </a:lnTo>
                  <a:lnTo>
                    <a:pt x="2642" y="14123"/>
                  </a:lnTo>
                  <a:lnTo>
                    <a:pt x="2605" y="14269"/>
                  </a:lnTo>
                  <a:lnTo>
                    <a:pt x="2605" y="14416"/>
                  </a:lnTo>
                  <a:lnTo>
                    <a:pt x="2642" y="14563"/>
                  </a:lnTo>
                  <a:lnTo>
                    <a:pt x="2715" y="14710"/>
                  </a:lnTo>
                  <a:lnTo>
                    <a:pt x="2825" y="14820"/>
                  </a:lnTo>
                  <a:lnTo>
                    <a:pt x="2972" y="14856"/>
                  </a:lnTo>
                  <a:lnTo>
                    <a:pt x="3119" y="14893"/>
                  </a:lnTo>
                  <a:lnTo>
                    <a:pt x="3266" y="14856"/>
                  </a:lnTo>
                  <a:lnTo>
                    <a:pt x="3376" y="14746"/>
                  </a:lnTo>
                  <a:lnTo>
                    <a:pt x="3522" y="14856"/>
                  </a:lnTo>
                  <a:lnTo>
                    <a:pt x="4036" y="15150"/>
                  </a:lnTo>
                  <a:lnTo>
                    <a:pt x="4439" y="15333"/>
                  </a:lnTo>
                  <a:lnTo>
                    <a:pt x="4806" y="15480"/>
                  </a:lnTo>
                  <a:lnTo>
                    <a:pt x="4770" y="15553"/>
                  </a:lnTo>
                  <a:lnTo>
                    <a:pt x="4733" y="15590"/>
                  </a:lnTo>
                  <a:lnTo>
                    <a:pt x="4659" y="15810"/>
                  </a:lnTo>
                  <a:lnTo>
                    <a:pt x="4623" y="16030"/>
                  </a:lnTo>
                  <a:lnTo>
                    <a:pt x="4586" y="16470"/>
                  </a:lnTo>
                  <a:lnTo>
                    <a:pt x="3963" y="16654"/>
                  </a:lnTo>
                  <a:lnTo>
                    <a:pt x="3376" y="16910"/>
                  </a:lnTo>
                  <a:lnTo>
                    <a:pt x="2752" y="17167"/>
                  </a:lnTo>
                  <a:lnTo>
                    <a:pt x="2128" y="17387"/>
                  </a:lnTo>
                  <a:lnTo>
                    <a:pt x="2055" y="17424"/>
                  </a:lnTo>
                  <a:lnTo>
                    <a:pt x="2018" y="17497"/>
                  </a:lnTo>
                  <a:lnTo>
                    <a:pt x="1982" y="17571"/>
                  </a:lnTo>
                  <a:lnTo>
                    <a:pt x="1982" y="17644"/>
                  </a:lnTo>
                  <a:lnTo>
                    <a:pt x="2018" y="17717"/>
                  </a:lnTo>
                  <a:lnTo>
                    <a:pt x="2055" y="17791"/>
                  </a:lnTo>
                  <a:lnTo>
                    <a:pt x="2128" y="17828"/>
                  </a:lnTo>
                  <a:lnTo>
                    <a:pt x="2202" y="17864"/>
                  </a:lnTo>
                  <a:lnTo>
                    <a:pt x="8401" y="17901"/>
                  </a:lnTo>
                  <a:lnTo>
                    <a:pt x="8474" y="17901"/>
                  </a:lnTo>
                  <a:lnTo>
                    <a:pt x="8548" y="17864"/>
                  </a:lnTo>
                  <a:lnTo>
                    <a:pt x="8621" y="17791"/>
                  </a:lnTo>
                  <a:lnTo>
                    <a:pt x="8621" y="17717"/>
                  </a:lnTo>
                  <a:lnTo>
                    <a:pt x="8621" y="17644"/>
                  </a:lnTo>
                  <a:lnTo>
                    <a:pt x="8621" y="17571"/>
                  </a:lnTo>
                  <a:lnTo>
                    <a:pt x="8584" y="17497"/>
                  </a:lnTo>
                  <a:lnTo>
                    <a:pt x="8474" y="17424"/>
                  </a:lnTo>
                  <a:lnTo>
                    <a:pt x="8108" y="17277"/>
                  </a:lnTo>
                  <a:lnTo>
                    <a:pt x="7667" y="17167"/>
                  </a:lnTo>
                  <a:lnTo>
                    <a:pt x="7264" y="17057"/>
                  </a:lnTo>
                  <a:lnTo>
                    <a:pt x="6860" y="16947"/>
                  </a:lnTo>
                  <a:lnTo>
                    <a:pt x="6494" y="16764"/>
                  </a:lnTo>
                  <a:lnTo>
                    <a:pt x="6163" y="16544"/>
                  </a:lnTo>
                  <a:lnTo>
                    <a:pt x="5907" y="16324"/>
                  </a:lnTo>
                  <a:lnTo>
                    <a:pt x="5797" y="16214"/>
                  </a:lnTo>
                  <a:lnTo>
                    <a:pt x="5650" y="16140"/>
                  </a:lnTo>
                  <a:lnTo>
                    <a:pt x="5650" y="16103"/>
                  </a:lnTo>
                  <a:lnTo>
                    <a:pt x="5687" y="15920"/>
                  </a:lnTo>
                  <a:lnTo>
                    <a:pt x="5650" y="15737"/>
                  </a:lnTo>
                  <a:lnTo>
                    <a:pt x="6127" y="15810"/>
                  </a:lnTo>
                  <a:lnTo>
                    <a:pt x="6640" y="15847"/>
                  </a:lnTo>
                  <a:lnTo>
                    <a:pt x="7631" y="15847"/>
                  </a:lnTo>
                  <a:lnTo>
                    <a:pt x="8218" y="15773"/>
                  </a:lnTo>
                  <a:lnTo>
                    <a:pt x="8841" y="15627"/>
                  </a:lnTo>
                  <a:lnTo>
                    <a:pt x="9428" y="15480"/>
                  </a:lnTo>
                  <a:lnTo>
                    <a:pt x="10015" y="15260"/>
                  </a:lnTo>
                  <a:lnTo>
                    <a:pt x="10565" y="14966"/>
                  </a:lnTo>
                  <a:lnTo>
                    <a:pt x="11079" y="14673"/>
                  </a:lnTo>
                  <a:lnTo>
                    <a:pt x="11592" y="14306"/>
                  </a:lnTo>
                  <a:lnTo>
                    <a:pt x="12069" y="13903"/>
                  </a:lnTo>
                  <a:lnTo>
                    <a:pt x="12509" y="13462"/>
                  </a:lnTo>
                  <a:lnTo>
                    <a:pt x="12913" y="12986"/>
                  </a:lnTo>
                  <a:lnTo>
                    <a:pt x="13280" y="12472"/>
                  </a:lnTo>
                  <a:lnTo>
                    <a:pt x="13573" y="11922"/>
                  </a:lnTo>
                  <a:lnTo>
                    <a:pt x="13867" y="11372"/>
                  </a:lnTo>
                  <a:lnTo>
                    <a:pt x="14087" y="10785"/>
                  </a:lnTo>
                  <a:lnTo>
                    <a:pt x="14307" y="10198"/>
                  </a:lnTo>
                  <a:lnTo>
                    <a:pt x="14417" y="9574"/>
                  </a:lnTo>
                  <a:lnTo>
                    <a:pt x="14527" y="8951"/>
                  </a:lnTo>
                  <a:lnTo>
                    <a:pt x="14600" y="8327"/>
                  </a:lnTo>
                  <a:lnTo>
                    <a:pt x="14600" y="7703"/>
                  </a:lnTo>
                  <a:lnTo>
                    <a:pt x="14564" y="7080"/>
                  </a:lnTo>
                  <a:lnTo>
                    <a:pt x="14490" y="6456"/>
                  </a:lnTo>
                  <a:lnTo>
                    <a:pt x="14380" y="5833"/>
                  </a:lnTo>
                  <a:lnTo>
                    <a:pt x="14197" y="5209"/>
                  </a:lnTo>
                  <a:lnTo>
                    <a:pt x="13977" y="4622"/>
                  </a:lnTo>
                  <a:lnTo>
                    <a:pt x="13720" y="3999"/>
                  </a:lnTo>
                  <a:lnTo>
                    <a:pt x="13353" y="3412"/>
                  </a:lnTo>
                  <a:lnTo>
                    <a:pt x="12986" y="2861"/>
                  </a:lnTo>
                  <a:lnTo>
                    <a:pt x="12509" y="2311"/>
                  </a:lnTo>
                  <a:lnTo>
                    <a:pt x="12032" y="1834"/>
                  </a:lnTo>
                  <a:lnTo>
                    <a:pt x="11482" y="1394"/>
                  </a:lnTo>
                  <a:lnTo>
                    <a:pt x="10895" y="1027"/>
                  </a:lnTo>
                  <a:lnTo>
                    <a:pt x="10602" y="881"/>
                  </a:lnTo>
                  <a:lnTo>
                    <a:pt x="10272" y="734"/>
                  </a:lnTo>
                  <a:lnTo>
                    <a:pt x="10308" y="587"/>
                  </a:lnTo>
                  <a:lnTo>
                    <a:pt x="10308" y="441"/>
                  </a:lnTo>
                  <a:lnTo>
                    <a:pt x="10272" y="294"/>
                  </a:lnTo>
                  <a:lnTo>
                    <a:pt x="10198" y="147"/>
                  </a:lnTo>
                  <a:lnTo>
                    <a:pt x="10088" y="74"/>
                  </a:lnTo>
                  <a:lnTo>
                    <a:pt x="9942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" name="Google Shape;405;p8"/>
            <p:cNvSpPr/>
            <p:nvPr/>
          </p:nvSpPr>
          <p:spPr>
            <a:xfrm>
              <a:off x="6071400" y="1791425"/>
              <a:ext cx="402625" cy="375100"/>
            </a:xfrm>
            <a:custGeom>
              <a:avLst/>
              <a:gdLst/>
              <a:ahLst/>
              <a:cxnLst/>
              <a:rect l="l" t="t" r="r" b="b"/>
              <a:pathLst>
                <a:path w="16105" h="15004" extrusionOk="0">
                  <a:moveTo>
                    <a:pt x="13170" y="587"/>
                  </a:moveTo>
                  <a:lnTo>
                    <a:pt x="13206" y="624"/>
                  </a:lnTo>
                  <a:lnTo>
                    <a:pt x="13280" y="661"/>
                  </a:lnTo>
                  <a:lnTo>
                    <a:pt x="13353" y="697"/>
                  </a:lnTo>
                  <a:lnTo>
                    <a:pt x="13610" y="771"/>
                  </a:lnTo>
                  <a:lnTo>
                    <a:pt x="13830" y="844"/>
                  </a:lnTo>
                  <a:lnTo>
                    <a:pt x="14013" y="954"/>
                  </a:lnTo>
                  <a:lnTo>
                    <a:pt x="14160" y="1174"/>
                  </a:lnTo>
                  <a:lnTo>
                    <a:pt x="14307" y="1394"/>
                  </a:lnTo>
                  <a:lnTo>
                    <a:pt x="14343" y="1651"/>
                  </a:lnTo>
                  <a:lnTo>
                    <a:pt x="14307" y="1908"/>
                  </a:lnTo>
                  <a:lnTo>
                    <a:pt x="14233" y="2128"/>
                  </a:lnTo>
                  <a:lnTo>
                    <a:pt x="14087" y="2348"/>
                  </a:lnTo>
                  <a:lnTo>
                    <a:pt x="13903" y="2531"/>
                  </a:lnTo>
                  <a:lnTo>
                    <a:pt x="13683" y="2678"/>
                  </a:lnTo>
                  <a:lnTo>
                    <a:pt x="13463" y="2788"/>
                  </a:lnTo>
                  <a:lnTo>
                    <a:pt x="13170" y="2825"/>
                  </a:lnTo>
                  <a:lnTo>
                    <a:pt x="12840" y="2788"/>
                  </a:lnTo>
                  <a:lnTo>
                    <a:pt x="12656" y="2751"/>
                  </a:lnTo>
                  <a:lnTo>
                    <a:pt x="12546" y="2715"/>
                  </a:lnTo>
                  <a:lnTo>
                    <a:pt x="12436" y="2641"/>
                  </a:lnTo>
                  <a:lnTo>
                    <a:pt x="12363" y="2495"/>
                  </a:lnTo>
                  <a:lnTo>
                    <a:pt x="12289" y="2495"/>
                  </a:lnTo>
                  <a:lnTo>
                    <a:pt x="12253" y="2275"/>
                  </a:lnTo>
                  <a:lnTo>
                    <a:pt x="12253" y="2054"/>
                  </a:lnTo>
                  <a:lnTo>
                    <a:pt x="12253" y="1871"/>
                  </a:lnTo>
                  <a:lnTo>
                    <a:pt x="12289" y="1724"/>
                  </a:lnTo>
                  <a:lnTo>
                    <a:pt x="12399" y="1394"/>
                  </a:lnTo>
                  <a:lnTo>
                    <a:pt x="12583" y="1064"/>
                  </a:lnTo>
                  <a:lnTo>
                    <a:pt x="12840" y="807"/>
                  </a:lnTo>
                  <a:lnTo>
                    <a:pt x="12986" y="697"/>
                  </a:lnTo>
                  <a:lnTo>
                    <a:pt x="13170" y="587"/>
                  </a:lnTo>
                  <a:close/>
                  <a:moveTo>
                    <a:pt x="9061" y="3338"/>
                  </a:moveTo>
                  <a:lnTo>
                    <a:pt x="9245" y="3412"/>
                  </a:lnTo>
                  <a:lnTo>
                    <a:pt x="9245" y="3448"/>
                  </a:lnTo>
                  <a:lnTo>
                    <a:pt x="9171" y="3632"/>
                  </a:lnTo>
                  <a:lnTo>
                    <a:pt x="9171" y="3668"/>
                  </a:lnTo>
                  <a:lnTo>
                    <a:pt x="9135" y="3632"/>
                  </a:lnTo>
                  <a:lnTo>
                    <a:pt x="9061" y="3522"/>
                  </a:lnTo>
                  <a:lnTo>
                    <a:pt x="8988" y="3448"/>
                  </a:lnTo>
                  <a:lnTo>
                    <a:pt x="8988" y="3412"/>
                  </a:lnTo>
                  <a:lnTo>
                    <a:pt x="8988" y="3375"/>
                  </a:lnTo>
                  <a:lnTo>
                    <a:pt x="9061" y="3338"/>
                  </a:lnTo>
                  <a:close/>
                  <a:moveTo>
                    <a:pt x="14123" y="440"/>
                  </a:moveTo>
                  <a:lnTo>
                    <a:pt x="14233" y="477"/>
                  </a:lnTo>
                  <a:lnTo>
                    <a:pt x="14307" y="587"/>
                  </a:lnTo>
                  <a:lnTo>
                    <a:pt x="14417" y="661"/>
                  </a:lnTo>
                  <a:lnTo>
                    <a:pt x="14454" y="807"/>
                  </a:lnTo>
                  <a:lnTo>
                    <a:pt x="14527" y="807"/>
                  </a:lnTo>
                  <a:lnTo>
                    <a:pt x="14490" y="624"/>
                  </a:lnTo>
                  <a:lnTo>
                    <a:pt x="14454" y="477"/>
                  </a:lnTo>
                  <a:lnTo>
                    <a:pt x="14600" y="551"/>
                  </a:lnTo>
                  <a:lnTo>
                    <a:pt x="14784" y="624"/>
                  </a:lnTo>
                  <a:lnTo>
                    <a:pt x="14967" y="771"/>
                  </a:lnTo>
                  <a:lnTo>
                    <a:pt x="15114" y="881"/>
                  </a:lnTo>
                  <a:lnTo>
                    <a:pt x="15224" y="1064"/>
                  </a:lnTo>
                  <a:lnTo>
                    <a:pt x="15334" y="1211"/>
                  </a:lnTo>
                  <a:lnTo>
                    <a:pt x="15444" y="1578"/>
                  </a:lnTo>
                  <a:lnTo>
                    <a:pt x="15554" y="1944"/>
                  </a:lnTo>
                  <a:lnTo>
                    <a:pt x="15627" y="2385"/>
                  </a:lnTo>
                  <a:lnTo>
                    <a:pt x="15664" y="2568"/>
                  </a:lnTo>
                  <a:lnTo>
                    <a:pt x="15627" y="2788"/>
                  </a:lnTo>
                  <a:lnTo>
                    <a:pt x="15591" y="2972"/>
                  </a:lnTo>
                  <a:lnTo>
                    <a:pt x="15481" y="3118"/>
                  </a:lnTo>
                  <a:lnTo>
                    <a:pt x="15187" y="3412"/>
                  </a:lnTo>
                  <a:lnTo>
                    <a:pt x="14930" y="3595"/>
                  </a:lnTo>
                  <a:lnTo>
                    <a:pt x="14600" y="3705"/>
                  </a:lnTo>
                  <a:lnTo>
                    <a:pt x="14270" y="3779"/>
                  </a:lnTo>
                  <a:lnTo>
                    <a:pt x="13940" y="3815"/>
                  </a:lnTo>
                  <a:lnTo>
                    <a:pt x="13720" y="3779"/>
                  </a:lnTo>
                  <a:lnTo>
                    <a:pt x="13500" y="3742"/>
                  </a:lnTo>
                  <a:lnTo>
                    <a:pt x="13316" y="3668"/>
                  </a:lnTo>
                  <a:lnTo>
                    <a:pt x="13133" y="3595"/>
                  </a:lnTo>
                  <a:lnTo>
                    <a:pt x="12950" y="3485"/>
                  </a:lnTo>
                  <a:lnTo>
                    <a:pt x="12803" y="3338"/>
                  </a:lnTo>
                  <a:lnTo>
                    <a:pt x="12656" y="3192"/>
                  </a:lnTo>
                  <a:lnTo>
                    <a:pt x="12546" y="3045"/>
                  </a:lnTo>
                  <a:lnTo>
                    <a:pt x="12840" y="3118"/>
                  </a:lnTo>
                  <a:lnTo>
                    <a:pt x="13133" y="3155"/>
                  </a:lnTo>
                  <a:lnTo>
                    <a:pt x="13426" y="3118"/>
                  </a:lnTo>
                  <a:lnTo>
                    <a:pt x="13720" y="3045"/>
                  </a:lnTo>
                  <a:lnTo>
                    <a:pt x="13977" y="2935"/>
                  </a:lnTo>
                  <a:lnTo>
                    <a:pt x="14233" y="2751"/>
                  </a:lnTo>
                  <a:lnTo>
                    <a:pt x="14417" y="2495"/>
                  </a:lnTo>
                  <a:lnTo>
                    <a:pt x="14600" y="2238"/>
                  </a:lnTo>
                  <a:lnTo>
                    <a:pt x="14674" y="1981"/>
                  </a:lnTo>
                  <a:lnTo>
                    <a:pt x="14710" y="1724"/>
                  </a:lnTo>
                  <a:lnTo>
                    <a:pt x="14674" y="1468"/>
                  </a:lnTo>
                  <a:lnTo>
                    <a:pt x="14600" y="1211"/>
                  </a:lnTo>
                  <a:lnTo>
                    <a:pt x="14490" y="991"/>
                  </a:lnTo>
                  <a:lnTo>
                    <a:pt x="14343" y="771"/>
                  </a:lnTo>
                  <a:lnTo>
                    <a:pt x="14160" y="587"/>
                  </a:lnTo>
                  <a:lnTo>
                    <a:pt x="13940" y="440"/>
                  </a:lnTo>
                  <a:close/>
                  <a:moveTo>
                    <a:pt x="13757" y="0"/>
                  </a:moveTo>
                  <a:lnTo>
                    <a:pt x="13610" y="74"/>
                  </a:lnTo>
                  <a:lnTo>
                    <a:pt x="13353" y="110"/>
                  </a:lnTo>
                  <a:lnTo>
                    <a:pt x="13133" y="147"/>
                  </a:lnTo>
                  <a:lnTo>
                    <a:pt x="12913" y="257"/>
                  </a:lnTo>
                  <a:lnTo>
                    <a:pt x="12729" y="404"/>
                  </a:lnTo>
                  <a:lnTo>
                    <a:pt x="12509" y="551"/>
                  </a:lnTo>
                  <a:lnTo>
                    <a:pt x="12363" y="734"/>
                  </a:lnTo>
                  <a:lnTo>
                    <a:pt x="12216" y="917"/>
                  </a:lnTo>
                  <a:lnTo>
                    <a:pt x="12069" y="1137"/>
                  </a:lnTo>
                  <a:lnTo>
                    <a:pt x="11996" y="1321"/>
                  </a:lnTo>
                  <a:lnTo>
                    <a:pt x="11922" y="1578"/>
                  </a:lnTo>
                  <a:lnTo>
                    <a:pt x="11849" y="1798"/>
                  </a:lnTo>
                  <a:lnTo>
                    <a:pt x="11849" y="2054"/>
                  </a:lnTo>
                  <a:lnTo>
                    <a:pt x="11849" y="2275"/>
                  </a:lnTo>
                  <a:lnTo>
                    <a:pt x="11886" y="2531"/>
                  </a:lnTo>
                  <a:lnTo>
                    <a:pt x="11959" y="2751"/>
                  </a:lnTo>
                  <a:lnTo>
                    <a:pt x="12033" y="2972"/>
                  </a:lnTo>
                  <a:lnTo>
                    <a:pt x="12143" y="3192"/>
                  </a:lnTo>
                  <a:lnTo>
                    <a:pt x="12253" y="3375"/>
                  </a:lnTo>
                  <a:lnTo>
                    <a:pt x="12399" y="3558"/>
                  </a:lnTo>
                  <a:lnTo>
                    <a:pt x="12583" y="3705"/>
                  </a:lnTo>
                  <a:lnTo>
                    <a:pt x="12766" y="3852"/>
                  </a:lnTo>
                  <a:lnTo>
                    <a:pt x="12986" y="3999"/>
                  </a:lnTo>
                  <a:lnTo>
                    <a:pt x="13206" y="4072"/>
                  </a:lnTo>
                  <a:lnTo>
                    <a:pt x="13426" y="4145"/>
                  </a:lnTo>
                  <a:lnTo>
                    <a:pt x="13683" y="4219"/>
                  </a:lnTo>
                  <a:lnTo>
                    <a:pt x="14123" y="4219"/>
                  </a:lnTo>
                  <a:lnTo>
                    <a:pt x="14564" y="4145"/>
                  </a:lnTo>
                  <a:lnTo>
                    <a:pt x="15004" y="3999"/>
                  </a:lnTo>
                  <a:lnTo>
                    <a:pt x="15371" y="3779"/>
                  </a:lnTo>
                  <a:lnTo>
                    <a:pt x="15591" y="3632"/>
                  </a:lnTo>
                  <a:lnTo>
                    <a:pt x="15737" y="3448"/>
                  </a:lnTo>
                  <a:lnTo>
                    <a:pt x="15884" y="3265"/>
                  </a:lnTo>
                  <a:lnTo>
                    <a:pt x="15994" y="3045"/>
                  </a:lnTo>
                  <a:lnTo>
                    <a:pt x="16067" y="2788"/>
                  </a:lnTo>
                  <a:lnTo>
                    <a:pt x="16104" y="2495"/>
                  </a:lnTo>
                  <a:lnTo>
                    <a:pt x="16067" y="2238"/>
                  </a:lnTo>
                  <a:lnTo>
                    <a:pt x="15994" y="1981"/>
                  </a:lnTo>
                  <a:lnTo>
                    <a:pt x="15884" y="1431"/>
                  </a:lnTo>
                  <a:lnTo>
                    <a:pt x="15774" y="1174"/>
                  </a:lnTo>
                  <a:lnTo>
                    <a:pt x="15664" y="954"/>
                  </a:lnTo>
                  <a:lnTo>
                    <a:pt x="15517" y="734"/>
                  </a:lnTo>
                  <a:lnTo>
                    <a:pt x="15371" y="551"/>
                  </a:lnTo>
                  <a:lnTo>
                    <a:pt x="15150" y="367"/>
                  </a:lnTo>
                  <a:lnTo>
                    <a:pt x="14930" y="220"/>
                  </a:lnTo>
                  <a:lnTo>
                    <a:pt x="14637" y="74"/>
                  </a:lnTo>
                  <a:lnTo>
                    <a:pt x="14270" y="0"/>
                  </a:lnTo>
                  <a:close/>
                  <a:moveTo>
                    <a:pt x="11115" y="4549"/>
                  </a:moveTo>
                  <a:lnTo>
                    <a:pt x="11446" y="4842"/>
                  </a:lnTo>
                  <a:lnTo>
                    <a:pt x="11299" y="4952"/>
                  </a:lnTo>
                  <a:lnTo>
                    <a:pt x="11115" y="4916"/>
                  </a:lnTo>
                  <a:lnTo>
                    <a:pt x="10932" y="4916"/>
                  </a:lnTo>
                  <a:lnTo>
                    <a:pt x="10639" y="4952"/>
                  </a:lnTo>
                  <a:lnTo>
                    <a:pt x="10859" y="4732"/>
                  </a:lnTo>
                  <a:lnTo>
                    <a:pt x="11115" y="4549"/>
                  </a:lnTo>
                  <a:close/>
                  <a:moveTo>
                    <a:pt x="6860" y="3632"/>
                  </a:moveTo>
                  <a:lnTo>
                    <a:pt x="7007" y="3668"/>
                  </a:lnTo>
                  <a:lnTo>
                    <a:pt x="7044" y="3705"/>
                  </a:lnTo>
                  <a:lnTo>
                    <a:pt x="7044" y="3742"/>
                  </a:lnTo>
                  <a:lnTo>
                    <a:pt x="7044" y="3779"/>
                  </a:lnTo>
                  <a:lnTo>
                    <a:pt x="7080" y="3852"/>
                  </a:lnTo>
                  <a:lnTo>
                    <a:pt x="7191" y="3889"/>
                  </a:lnTo>
                  <a:lnTo>
                    <a:pt x="7374" y="3889"/>
                  </a:lnTo>
                  <a:lnTo>
                    <a:pt x="7411" y="3925"/>
                  </a:lnTo>
                  <a:lnTo>
                    <a:pt x="7447" y="4035"/>
                  </a:lnTo>
                  <a:lnTo>
                    <a:pt x="7484" y="4145"/>
                  </a:lnTo>
                  <a:lnTo>
                    <a:pt x="7484" y="4255"/>
                  </a:lnTo>
                  <a:lnTo>
                    <a:pt x="7447" y="4512"/>
                  </a:lnTo>
                  <a:lnTo>
                    <a:pt x="7374" y="4769"/>
                  </a:lnTo>
                  <a:lnTo>
                    <a:pt x="7227" y="5026"/>
                  </a:lnTo>
                  <a:lnTo>
                    <a:pt x="7154" y="5136"/>
                  </a:lnTo>
                  <a:lnTo>
                    <a:pt x="7044" y="5209"/>
                  </a:lnTo>
                  <a:lnTo>
                    <a:pt x="6934" y="5246"/>
                  </a:lnTo>
                  <a:lnTo>
                    <a:pt x="6787" y="5246"/>
                  </a:lnTo>
                  <a:lnTo>
                    <a:pt x="6787" y="4989"/>
                  </a:lnTo>
                  <a:lnTo>
                    <a:pt x="6750" y="4769"/>
                  </a:lnTo>
                  <a:lnTo>
                    <a:pt x="6640" y="4549"/>
                  </a:lnTo>
                  <a:lnTo>
                    <a:pt x="6494" y="4329"/>
                  </a:lnTo>
                  <a:lnTo>
                    <a:pt x="6310" y="4145"/>
                  </a:lnTo>
                  <a:lnTo>
                    <a:pt x="6090" y="4035"/>
                  </a:lnTo>
                  <a:lnTo>
                    <a:pt x="6090" y="3925"/>
                  </a:lnTo>
                  <a:lnTo>
                    <a:pt x="6163" y="3852"/>
                  </a:lnTo>
                  <a:lnTo>
                    <a:pt x="6237" y="3779"/>
                  </a:lnTo>
                  <a:lnTo>
                    <a:pt x="6347" y="3742"/>
                  </a:lnTo>
                  <a:lnTo>
                    <a:pt x="6567" y="3705"/>
                  </a:lnTo>
                  <a:lnTo>
                    <a:pt x="6860" y="3632"/>
                  </a:lnTo>
                  <a:close/>
                  <a:moveTo>
                    <a:pt x="6530" y="3192"/>
                  </a:moveTo>
                  <a:lnTo>
                    <a:pt x="6494" y="3228"/>
                  </a:lnTo>
                  <a:lnTo>
                    <a:pt x="6457" y="3302"/>
                  </a:lnTo>
                  <a:lnTo>
                    <a:pt x="6457" y="3338"/>
                  </a:lnTo>
                  <a:lnTo>
                    <a:pt x="6457" y="3412"/>
                  </a:lnTo>
                  <a:lnTo>
                    <a:pt x="6200" y="3485"/>
                  </a:lnTo>
                  <a:lnTo>
                    <a:pt x="5980" y="3558"/>
                  </a:lnTo>
                  <a:lnTo>
                    <a:pt x="5797" y="3742"/>
                  </a:lnTo>
                  <a:lnTo>
                    <a:pt x="5760" y="3815"/>
                  </a:lnTo>
                  <a:lnTo>
                    <a:pt x="5687" y="3925"/>
                  </a:lnTo>
                  <a:lnTo>
                    <a:pt x="5687" y="4035"/>
                  </a:lnTo>
                  <a:lnTo>
                    <a:pt x="5687" y="4072"/>
                  </a:lnTo>
                  <a:lnTo>
                    <a:pt x="5797" y="4219"/>
                  </a:lnTo>
                  <a:lnTo>
                    <a:pt x="5907" y="4292"/>
                  </a:lnTo>
                  <a:lnTo>
                    <a:pt x="6053" y="4365"/>
                  </a:lnTo>
                  <a:lnTo>
                    <a:pt x="6163" y="4439"/>
                  </a:lnTo>
                  <a:lnTo>
                    <a:pt x="6274" y="4512"/>
                  </a:lnTo>
                  <a:lnTo>
                    <a:pt x="6347" y="4622"/>
                  </a:lnTo>
                  <a:lnTo>
                    <a:pt x="6420" y="4769"/>
                  </a:lnTo>
                  <a:lnTo>
                    <a:pt x="6494" y="5026"/>
                  </a:lnTo>
                  <a:lnTo>
                    <a:pt x="6457" y="5282"/>
                  </a:lnTo>
                  <a:lnTo>
                    <a:pt x="6494" y="5392"/>
                  </a:lnTo>
                  <a:lnTo>
                    <a:pt x="6530" y="5466"/>
                  </a:lnTo>
                  <a:lnTo>
                    <a:pt x="6750" y="5539"/>
                  </a:lnTo>
                  <a:lnTo>
                    <a:pt x="6934" y="5539"/>
                  </a:lnTo>
                  <a:lnTo>
                    <a:pt x="7117" y="5503"/>
                  </a:lnTo>
                  <a:lnTo>
                    <a:pt x="7264" y="5429"/>
                  </a:lnTo>
                  <a:lnTo>
                    <a:pt x="7411" y="5282"/>
                  </a:lnTo>
                  <a:lnTo>
                    <a:pt x="7521" y="5136"/>
                  </a:lnTo>
                  <a:lnTo>
                    <a:pt x="7631" y="4952"/>
                  </a:lnTo>
                  <a:lnTo>
                    <a:pt x="7704" y="4769"/>
                  </a:lnTo>
                  <a:lnTo>
                    <a:pt x="7741" y="4585"/>
                  </a:lnTo>
                  <a:lnTo>
                    <a:pt x="7777" y="4365"/>
                  </a:lnTo>
                  <a:lnTo>
                    <a:pt x="7777" y="4145"/>
                  </a:lnTo>
                  <a:lnTo>
                    <a:pt x="7777" y="3925"/>
                  </a:lnTo>
                  <a:lnTo>
                    <a:pt x="7704" y="3779"/>
                  </a:lnTo>
                  <a:lnTo>
                    <a:pt x="7631" y="3668"/>
                  </a:lnTo>
                  <a:lnTo>
                    <a:pt x="7484" y="3595"/>
                  </a:lnTo>
                  <a:lnTo>
                    <a:pt x="7337" y="3595"/>
                  </a:lnTo>
                  <a:lnTo>
                    <a:pt x="7301" y="3485"/>
                  </a:lnTo>
                  <a:lnTo>
                    <a:pt x="7227" y="3448"/>
                  </a:lnTo>
                  <a:lnTo>
                    <a:pt x="7044" y="3375"/>
                  </a:lnTo>
                  <a:lnTo>
                    <a:pt x="6824" y="3302"/>
                  </a:lnTo>
                  <a:lnTo>
                    <a:pt x="6677" y="3228"/>
                  </a:lnTo>
                  <a:lnTo>
                    <a:pt x="6567" y="3192"/>
                  </a:lnTo>
                  <a:close/>
                  <a:moveTo>
                    <a:pt x="11739" y="5136"/>
                  </a:moveTo>
                  <a:lnTo>
                    <a:pt x="12179" y="5686"/>
                  </a:lnTo>
                  <a:lnTo>
                    <a:pt x="11776" y="5796"/>
                  </a:lnTo>
                  <a:lnTo>
                    <a:pt x="11409" y="6016"/>
                  </a:lnTo>
                  <a:lnTo>
                    <a:pt x="11042" y="6236"/>
                  </a:lnTo>
                  <a:lnTo>
                    <a:pt x="10895" y="6383"/>
                  </a:lnTo>
                  <a:lnTo>
                    <a:pt x="10785" y="6566"/>
                  </a:lnTo>
                  <a:lnTo>
                    <a:pt x="10749" y="6640"/>
                  </a:lnTo>
                  <a:lnTo>
                    <a:pt x="10785" y="6676"/>
                  </a:lnTo>
                  <a:lnTo>
                    <a:pt x="10859" y="6713"/>
                  </a:lnTo>
                  <a:lnTo>
                    <a:pt x="10932" y="6713"/>
                  </a:lnTo>
                  <a:lnTo>
                    <a:pt x="11262" y="6493"/>
                  </a:lnTo>
                  <a:lnTo>
                    <a:pt x="11556" y="6310"/>
                  </a:lnTo>
                  <a:lnTo>
                    <a:pt x="11849" y="6199"/>
                  </a:lnTo>
                  <a:lnTo>
                    <a:pt x="12143" y="6089"/>
                  </a:lnTo>
                  <a:lnTo>
                    <a:pt x="12253" y="6053"/>
                  </a:lnTo>
                  <a:lnTo>
                    <a:pt x="12363" y="6016"/>
                  </a:lnTo>
                  <a:lnTo>
                    <a:pt x="12399" y="5979"/>
                  </a:lnTo>
                  <a:lnTo>
                    <a:pt x="12619" y="6456"/>
                  </a:lnTo>
                  <a:lnTo>
                    <a:pt x="12840" y="6896"/>
                  </a:lnTo>
                  <a:lnTo>
                    <a:pt x="12803" y="6933"/>
                  </a:lnTo>
                  <a:lnTo>
                    <a:pt x="12326" y="7043"/>
                  </a:lnTo>
                  <a:lnTo>
                    <a:pt x="11812" y="7117"/>
                  </a:lnTo>
                  <a:lnTo>
                    <a:pt x="11299" y="7117"/>
                  </a:lnTo>
                  <a:lnTo>
                    <a:pt x="10749" y="7080"/>
                  </a:lnTo>
                  <a:lnTo>
                    <a:pt x="10675" y="7117"/>
                  </a:lnTo>
                  <a:lnTo>
                    <a:pt x="10639" y="7153"/>
                  </a:lnTo>
                  <a:lnTo>
                    <a:pt x="10639" y="7227"/>
                  </a:lnTo>
                  <a:lnTo>
                    <a:pt x="10712" y="7300"/>
                  </a:lnTo>
                  <a:lnTo>
                    <a:pt x="10932" y="7373"/>
                  </a:lnTo>
                  <a:lnTo>
                    <a:pt x="11189" y="7447"/>
                  </a:lnTo>
                  <a:lnTo>
                    <a:pt x="11702" y="7483"/>
                  </a:lnTo>
                  <a:lnTo>
                    <a:pt x="11959" y="7483"/>
                  </a:lnTo>
                  <a:lnTo>
                    <a:pt x="12216" y="7447"/>
                  </a:lnTo>
                  <a:lnTo>
                    <a:pt x="12583" y="7373"/>
                  </a:lnTo>
                  <a:lnTo>
                    <a:pt x="12693" y="7373"/>
                  </a:lnTo>
                  <a:lnTo>
                    <a:pt x="12766" y="7337"/>
                  </a:lnTo>
                  <a:lnTo>
                    <a:pt x="12803" y="7410"/>
                  </a:lnTo>
                  <a:lnTo>
                    <a:pt x="12840" y="7447"/>
                  </a:lnTo>
                  <a:lnTo>
                    <a:pt x="12876" y="7483"/>
                  </a:lnTo>
                  <a:lnTo>
                    <a:pt x="12986" y="7520"/>
                  </a:lnTo>
                  <a:lnTo>
                    <a:pt x="13023" y="7777"/>
                  </a:lnTo>
                  <a:lnTo>
                    <a:pt x="13060" y="8070"/>
                  </a:lnTo>
                  <a:lnTo>
                    <a:pt x="12986" y="8107"/>
                  </a:lnTo>
                  <a:lnTo>
                    <a:pt x="12693" y="7997"/>
                  </a:lnTo>
                  <a:lnTo>
                    <a:pt x="12473" y="7887"/>
                  </a:lnTo>
                  <a:lnTo>
                    <a:pt x="12253" y="7777"/>
                  </a:lnTo>
                  <a:lnTo>
                    <a:pt x="11886" y="7777"/>
                  </a:lnTo>
                  <a:lnTo>
                    <a:pt x="11776" y="7813"/>
                  </a:lnTo>
                  <a:lnTo>
                    <a:pt x="11226" y="7777"/>
                  </a:lnTo>
                  <a:lnTo>
                    <a:pt x="10895" y="7740"/>
                  </a:lnTo>
                  <a:lnTo>
                    <a:pt x="10749" y="7740"/>
                  </a:lnTo>
                  <a:lnTo>
                    <a:pt x="10675" y="7703"/>
                  </a:lnTo>
                  <a:lnTo>
                    <a:pt x="10565" y="7483"/>
                  </a:lnTo>
                  <a:lnTo>
                    <a:pt x="10529" y="7483"/>
                  </a:lnTo>
                  <a:lnTo>
                    <a:pt x="10529" y="7520"/>
                  </a:lnTo>
                  <a:lnTo>
                    <a:pt x="10529" y="7887"/>
                  </a:lnTo>
                  <a:lnTo>
                    <a:pt x="10529" y="7960"/>
                  </a:lnTo>
                  <a:lnTo>
                    <a:pt x="10602" y="7997"/>
                  </a:lnTo>
                  <a:lnTo>
                    <a:pt x="11042" y="8107"/>
                  </a:lnTo>
                  <a:lnTo>
                    <a:pt x="11482" y="8144"/>
                  </a:lnTo>
                  <a:lnTo>
                    <a:pt x="11482" y="8327"/>
                  </a:lnTo>
                  <a:lnTo>
                    <a:pt x="11519" y="8474"/>
                  </a:lnTo>
                  <a:lnTo>
                    <a:pt x="11592" y="8547"/>
                  </a:lnTo>
                  <a:lnTo>
                    <a:pt x="11629" y="8584"/>
                  </a:lnTo>
                  <a:lnTo>
                    <a:pt x="11776" y="8657"/>
                  </a:lnTo>
                  <a:lnTo>
                    <a:pt x="11959" y="8767"/>
                  </a:lnTo>
                  <a:lnTo>
                    <a:pt x="11409" y="8657"/>
                  </a:lnTo>
                  <a:lnTo>
                    <a:pt x="10969" y="8474"/>
                  </a:lnTo>
                  <a:lnTo>
                    <a:pt x="10712" y="8437"/>
                  </a:lnTo>
                  <a:lnTo>
                    <a:pt x="10455" y="8400"/>
                  </a:lnTo>
                  <a:lnTo>
                    <a:pt x="10198" y="8217"/>
                  </a:lnTo>
                  <a:lnTo>
                    <a:pt x="10052" y="8180"/>
                  </a:lnTo>
                  <a:lnTo>
                    <a:pt x="9942" y="8144"/>
                  </a:lnTo>
                  <a:lnTo>
                    <a:pt x="9722" y="8180"/>
                  </a:lnTo>
                  <a:lnTo>
                    <a:pt x="9575" y="8254"/>
                  </a:lnTo>
                  <a:lnTo>
                    <a:pt x="9465" y="8364"/>
                  </a:lnTo>
                  <a:lnTo>
                    <a:pt x="9355" y="8510"/>
                  </a:lnTo>
                  <a:lnTo>
                    <a:pt x="9245" y="8584"/>
                  </a:lnTo>
                  <a:lnTo>
                    <a:pt x="9098" y="8620"/>
                  </a:lnTo>
                  <a:lnTo>
                    <a:pt x="8841" y="8584"/>
                  </a:lnTo>
                  <a:lnTo>
                    <a:pt x="8621" y="8620"/>
                  </a:lnTo>
                  <a:lnTo>
                    <a:pt x="8401" y="8694"/>
                  </a:lnTo>
                  <a:lnTo>
                    <a:pt x="8181" y="8804"/>
                  </a:lnTo>
                  <a:lnTo>
                    <a:pt x="7924" y="8804"/>
                  </a:lnTo>
                  <a:lnTo>
                    <a:pt x="7851" y="8767"/>
                  </a:lnTo>
                  <a:lnTo>
                    <a:pt x="7814" y="8730"/>
                  </a:lnTo>
                  <a:lnTo>
                    <a:pt x="7814" y="8694"/>
                  </a:lnTo>
                  <a:lnTo>
                    <a:pt x="7887" y="8620"/>
                  </a:lnTo>
                  <a:lnTo>
                    <a:pt x="7998" y="8510"/>
                  </a:lnTo>
                  <a:lnTo>
                    <a:pt x="8144" y="8437"/>
                  </a:lnTo>
                  <a:lnTo>
                    <a:pt x="8401" y="8327"/>
                  </a:lnTo>
                  <a:lnTo>
                    <a:pt x="8731" y="8180"/>
                  </a:lnTo>
                  <a:lnTo>
                    <a:pt x="8915" y="8070"/>
                  </a:lnTo>
                  <a:lnTo>
                    <a:pt x="9025" y="7924"/>
                  </a:lnTo>
                  <a:lnTo>
                    <a:pt x="9135" y="7777"/>
                  </a:lnTo>
                  <a:lnTo>
                    <a:pt x="9208" y="7630"/>
                  </a:lnTo>
                  <a:lnTo>
                    <a:pt x="9208" y="7447"/>
                  </a:lnTo>
                  <a:lnTo>
                    <a:pt x="9171" y="7227"/>
                  </a:lnTo>
                  <a:lnTo>
                    <a:pt x="9098" y="7117"/>
                  </a:lnTo>
                  <a:lnTo>
                    <a:pt x="8988" y="7006"/>
                  </a:lnTo>
                  <a:lnTo>
                    <a:pt x="8841" y="6896"/>
                  </a:lnTo>
                  <a:lnTo>
                    <a:pt x="8694" y="6860"/>
                  </a:lnTo>
                  <a:lnTo>
                    <a:pt x="8548" y="6823"/>
                  </a:lnTo>
                  <a:lnTo>
                    <a:pt x="8401" y="6823"/>
                  </a:lnTo>
                  <a:lnTo>
                    <a:pt x="8254" y="6860"/>
                  </a:lnTo>
                  <a:lnTo>
                    <a:pt x="8108" y="6933"/>
                  </a:lnTo>
                  <a:lnTo>
                    <a:pt x="7924" y="7117"/>
                  </a:lnTo>
                  <a:lnTo>
                    <a:pt x="7924" y="7117"/>
                  </a:lnTo>
                  <a:lnTo>
                    <a:pt x="7998" y="6970"/>
                  </a:lnTo>
                  <a:lnTo>
                    <a:pt x="8108" y="6860"/>
                  </a:lnTo>
                  <a:lnTo>
                    <a:pt x="8291" y="6603"/>
                  </a:lnTo>
                  <a:lnTo>
                    <a:pt x="8511" y="6383"/>
                  </a:lnTo>
                  <a:lnTo>
                    <a:pt x="8768" y="6126"/>
                  </a:lnTo>
                  <a:lnTo>
                    <a:pt x="8951" y="5943"/>
                  </a:lnTo>
                  <a:lnTo>
                    <a:pt x="9135" y="5796"/>
                  </a:lnTo>
                  <a:lnTo>
                    <a:pt x="9171" y="5796"/>
                  </a:lnTo>
                  <a:lnTo>
                    <a:pt x="9391" y="5759"/>
                  </a:lnTo>
                  <a:lnTo>
                    <a:pt x="9612" y="5686"/>
                  </a:lnTo>
                  <a:lnTo>
                    <a:pt x="10052" y="5539"/>
                  </a:lnTo>
                  <a:lnTo>
                    <a:pt x="10455" y="5356"/>
                  </a:lnTo>
                  <a:lnTo>
                    <a:pt x="10639" y="5282"/>
                  </a:lnTo>
                  <a:lnTo>
                    <a:pt x="10895" y="5246"/>
                  </a:lnTo>
                  <a:lnTo>
                    <a:pt x="10895" y="5246"/>
                  </a:lnTo>
                  <a:lnTo>
                    <a:pt x="10602" y="5503"/>
                  </a:lnTo>
                  <a:lnTo>
                    <a:pt x="10492" y="5649"/>
                  </a:lnTo>
                  <a:lnTo>
                    <a:pt x="10419" y="5833"/>
                  </a:lnTo>
                  <a:lnTo>
                    <a:pt x="10455" y="5869"/>
                  </a:lnTo>
                  <a:lnTo>
                    <a:pt x="10639" y="5796"/>
                  </a:lnTo>
                  <a:lnTo>
                    <a:pt x="10822" y="5723"/>
                  </a:lnTo>
                  <a:lnTo>
                    <a:pt x="11152" y="5503"/>
                  </a:lnTo>
                  <a:lnTo>
                    <a:pt x="11739" y="5136"/>
                  </a:lnTo>
                  <a:close/>
                  <a:moveTo>
                    <a:pt x="11996" y="8254"/>
                  </a:moveTo>
                  <a:lnTo>
                    <a:pt x="12546" y="8400"/>
                  </a:lnTo>
                  <a:lnTo>
                    <a:pt x="12729" y="8584"/>
                  </a:lnTo>
                  <a:lnTo>
                    <a:pt x="12803" y="8620"/>
                  </a:lnTo>
                  <a:lnTo>
                    <a:pt x="12876" y="8657"/>
                  </a:lnTo>
                  <a:lnTo>
                    <a:pt x="12950" y="8620"/>
                  </a:lnTo>
                  <a:lnTo>
                    <a:pt x="13023" y="8584"/>
                  </a:lnTo>
                  <a:lnTo>
                    <a:pt x="12950" y="9024"/>
                  </a:lnTo>
                  <a:lnTo>
                    <a:pt x="12509" y="8914"/>
                  </a:lnTo>
                  <a:lnTo>
                    <a:pt x="12399" y="8657"/>
                  </a:lnTo>
                  <a:lnTo>
                    <a:pt x="12216" y="8474"/>
                  </a:lnTo>
                  <a:lnTo>
                    <a:pt x="12033" y="8327"/>
                  </a:lnTo>
                  <a:lnTo>
                    <a:pt x="11959" y="8290"/>
                  </a:lnTo>
                  <a:lnTo>
                    <a:pt x="11996" y="8254"/>
                  </a:lnTo>
                  <a:close/>
                  <a:moveTo>
                    <a:pt x="10932" y="8841"/>
                  </a:moveTo>
                  <a:lnTo>
                    <a:pt x="11519" y="9097"/>
                  </a:lnTo>
                  <a:lnTo>
                    <a:pt x="12106" y="9244"/>
                  </a:lnTo>
                  <a:lnTo>
                    <a:pt x="12033" y="9391"/>
                  </a:lnTo>
                  <a:lnTo>
                    <a:pt x="11922" y="9537"/>
                  </a:lnTo>
                  <a:lnTo>
                    <a:pt x="11776" y="9611"/>
                  </a:lnTo>
                  <a:lnTo>
                    <a:pt x="11702" y="9611"/>
                  </a:lnTo>
                  <a:lnTo>
                    <a:pt x="11629" y="9574"/>
                  </a:lnTo>
                  <a:lnTo>
                    <a:pt x="11519" y="9537"/>
                  </a:lnTo>
                  <a:lnTo>
                    <a:pt x="11409" y="9427"/>
                  </a:lnTo>
                  <a:lnTo>
                    <a:pt x="11226" y="9244"/>
                  </a:lnTo>
                  <a:lnTo>
                    <a:pt x="10932" y="8841"/>
                  </a:lnTo>
                  <a:close/>
                  <a:moveTo>
                    <a:pt x="12509" y="9354"/>
                  </a:moveTo>
                  <a:lnTo>
                    <a:pt x="12876" y="9391"/>
                  </a:lnTo>
                  <a:lnTo>
                    <a:pt x="12656" y="10161"/>
                  </a:lnTo>
                  <a:lnTo>
                    <a:pt x="12583" y="10088"/>
                  </a:lnTo>
                  <a:lnTo>
                    <a:pt x="12363" y="10088"/>
                  </a:lnTo>
                  <a:lnTo>
                    <a:pt x="12216" y="10051"/>
                  </a:lnTo>
                  <a:lnTo>
                    <a:pt x="11886" y="9978"/>
                  </a:lnTo>
                  <a:lnTo>
                    <a:pt x="12106" y="9868"/>
                  </a:lnTo>
                  <a:lnTo>
                    <a:pt x="12289" y="9758"/>
                  </a:lnTo>
                  <a:lnTo>
                    <a:pt x="12399" y="9574"/>
                  </a:lnTo>
                  <a:lnTo>
                    <a:pt x="12509" y="9354"/>
                  </a:lnTo>
                  <a:close/>
                  <a:moveTo>
                    <a:pt x="10382" y="9721"/>
                  </a:moveTo>
                  <a:lnTo>
                    <a:pt x="11409" y="10161"/>
                  </a:lnTo>
                  <a:lnTo>
                    <a:pt x="11922" y="10381"/>
                  </a:lnTo>
                  <a:lnTo>
                    <a:pt x="12253" y="10491"/>
                  </a:lnTo>
                  <a:lnTo>
                    <a:pt x="12399" y="10491"/>
                  </a:lnTo>
                  <a:lnTo>
                    <a:pt x="12509" y="10455"/>
                  </a:lnTo>
                  <a:lnTo>
                    <a:pt x="12326" y="10968"/>
                  </a:lnTo>
                  <a:lnTo>
                    <a:pt x="12033" y="10858"/>
                  </a:lnTo>
                  <a:lnTo>
                    <a:pt x="11886" y="10785"/>
                  </a:lnTo>
                  <a:lnTo>
                    <a:pt x="11776" y="10711"/>
                  </a:lnTo>
                  <a:lnTo>
                    <a:pt x="11519" y="10528"/>
                  </a:lnTo>
                  <a:lnTo>
                    <a:pt x="11409" y="10418"/>
                  </a:lnTo>
                  <a:lnTo>
                    <a:pt x="11262" y="10344"/>
                  </a:lnTo>
                  <a:lnTo>
                    <a:pt x="11079" y="10308"/>
                  </a:lnTo>
                  <a:lnTo>
                    <a:pt x="10895" y="10271"/>
                  </a:lnTo>
                  <a:lnTo>
                    <a:pt x="10492" y="10234"/>
                  </a:lnTo>
                  <a:lnTo>
                    <a:pt x="10455" y="9978"/>
                  </a:lnTo>
                  <a:lnTo>
                    <a:pt x="10382" y="9721"/>
                  </a:lnTo>
                  <a:close/>
                  <a:moveTo>
                    <a:pt x="10455" y="10528"/>
                  </a:moveTo>
                  <a:lnTo>
                    <a:pt x="10785" y="10601"/>
                  </a:lnTo>
                  <a:lnTo>
                    <a:pt x="10969" y="10638"/>
                  </a:lnTo>
                  <a:lnTo>
                    <a:pt x="11115" y="10711"/>
                  </a:lnTo>
                  <a:lnTo>
                    <a:pt x="11336" y="10821"/>
                  </a:lnTo>
                  <a:lnTo>
                    <a:pt x="11519" y="10968"/>
                  </a:lnTo>
                  <a:lnTo>
                    <a:pt x="11702" y="11115"/>
                  </a:lnTo>
                  <a:lnTo>
                    <a:pt x="11886" y="11262"/>
                  </a:lnTo>
                  <a:lnTo>
                    <a:pt x="12106" y="11335"/>
                  </a:lnTo>
                  <a:lnTo>
                    <a:pt x="11739" y="11922"/>
                  </a:lnTo>
                  <a:lnTo>
                    <a:pt x="11629" y="11922"/>
                  </a:lnTo>
                  <a:lnTo>
                    <a:pt x="11482" y="11885"/>
                  </a:lnTo>
                  <a:lnTo>
                    <a:pt x="11226" y="11738"/>
                  </a:lnTo>
                  <a:lnTo>
                    <a:pt x="10565" y="11482"/>
                  </a:lnTo>
                  <a:lnTo>
                    <a:pt x="10272" y="11335"/>
                  </a:lnTo>
                  <a:lnTo>
                    <a:pt x="10382" y="10968"/>
                  </a:lnTo>
                  <a:lnTo>
                    <a:pt x="10455" y="10601"/>
                  </a:lnTo>
                  <a:lnTo>
                    <a:pt x="10455" y="10528"/>
                  </a:lnTo>
                  <a:close/>
                  <a:moveTo>
                    <a:pt x="10125" y="11665"/>
                  </a:moveTo>
                  <a:lnTo>
                    <a:pt x="10785" y="11958"/>
                  </a:lnTo>
                  <a:lnTo>
                    <a:pt x="11115" y="12142"/>
                  </a:lnTo>
                  <a:lnTo>
                    <a:pt x="11299" y="12215"/>
                  </a:lnTo>
                  <a:lnTo>
                    <a:pt x="11482" y="12289"/>
                  </a:lnTo>
                  <a:lnTo>
                    <a:pt x="11226" y="12655"/>
                  </a:lnTo>
                  <a:lnTo>
                    <a:pt x="10895" y="12545"/>
                  </a:lnTo>
                  <a:lnTo>
                    <a:pt x="10455" y="12399"/>
                  </a:lnTo>
                  <a:lnTo>
                    <a:pt x="10052" y="12252"/>
                  </a:lnTo>
                  <a:lnTo>
                    <a:pt x="9868" y="12142"/>
                  </a:lnTo>
                  <a:lnTo>
                    <a:pt x="10125" y="11665"/>
                  </a:lnTo>
                  <a:close/>
                  <a:moveTo>
                    <a:pt x="9355" y="9574"/>
                  </a:moveTo>
                  <a:lnTo>
                    <a:pt x="9575" y="9611"/>
                  </a:lnTo>
                  <a:lnTo>
                    <a:pt x="9795" y="9648"/>
                  </a:lnTo>
                  <a:lnTo>
                    <a:pt x="9978" y="9758"/>
                  </a:lnTo>
                  <a:lnTo>
                    <a:pt x="10052" y="9868"/>
                  </a:lnTo>
                  <a:lnTo>
                    <a:pt x="10088" y="9941"/>
                  </a:lnTo>
                  <a:lnTo>
                    <a:pt x="10125" y="10088"/>
                  </a:lnTo>
                  <a:lnTo>
                    <a:pt x="10125" y="10198"/>
                  </a:lnTo>
                  <a:lnTo>
                    <a:pt x="9832" y="10161"/>
                  </a:lnTo>
                  <a:lnTo>
                    <a:pt x="9795" y="10198"/>
                  </a:lnTo>
                  <a:lnTo>
                    <a:pt x="9795" y="10234"/>
                  </a:lnTo>
                  <a:lnTo>
                    <a:pt x="9942" y="10344"/>
                  </a:lnTo>
                  <a:lnTo>
                    <a:pt x="10088" y="10455"/>
                  </a:lnTo>
                  <a:lnTo>
                    <a:pt x="10015" y="10785"/>
                  </a:lnTo>
                  <a:lnTo>
                    <a:pt x="9942" y="11078"/>
                  </a:lnTo>
                  <a:lnTo>
                    <a:pt x="9905" y="11188"/>
                  </a:lnTo>
                  <a:lnTo>
                    <a:pt x="9648" y="11115"/>
                  </a:lnTo>
                  <a:lnTo>
                    <a:pt x="9391" y="11078"/>
                  </a:lnTo>
                  <a:lnTo>
                    <a:pt x="9355" y="11078"/>
                  </a:lnTo>
                  <a:lnTo>
                    <a:pt x="9318" y="11115"/>
                  </a:lnTo>
                  <a:lnTo>
                    <a:pt x="9318" y="11151"/>
                  </a:lnTo>
                  <a:lnTo>
                    <a:pt x="9355" y="11188"/>
                  </a:lnTo>
                  <a:lnTo>
                    <a:pt x="9538" y="11372"/>
                  </a:lnTo>
                  <a:lnTo>
                    <a:pt x="9795" y="11518"/>
                  </a:lnTo>
                  <a:lnTo>
                    <a:pt x="9501" y="11995"/>
                  </a:lnTo>
                  <a:lnTo>
                    <a:pt x="9061" y="11812"/>
                  </a:lnTo>
                  <a:lnTo>
                    <a:pt x="8584" y="11628"/>
                  </a:lnTo>
                  <a:lnTo>
                    <a:pt x="8548" y="11628"/>
                  </a:lnTo>
                  <a:lnTo>
                    <a:pt x="8548" y="11702"/>
                  </a:lnTo>
                  <a:lnTo>
                    <a:pt x="8731" y="11848"/>
                  </a:lnTo>
                  <a:lnTo>
                    <a:pt x="8915" y="12032"/>
                  </a:lnTo>
                  <a:lnTo>
                    <a:pt x="9318" y="12289"/>
                  </a:lnTo>
                  <a:lnTo>
                    <a:pt x="9061" y="12582"/>
                  </a:lnTo>
                  <a:lnTo>
                    <a:pt x="8805" y="12802"/>
                  </a:lnTo>
                  <a:lnTo>
                    <a:pt x="8548" y="12692"/>
                  </a:lnTo>
                  <a:lnTo>
                    <a:pt x="8401" y="12069"/>
                  </a:lnTo>
                  <a:lnTo>
                    <a:pt x="8291" y="11445"/>
                  </a:lnTo>
                  <a:lnTo>
                    <a:pt x="8218" y="11298"/>
                  </a:lnTo>
                  <a:lnTo>
                    <a:pt x="8144" y="11188"/>
                  </a:lnTo>
                  <a:lnTo>
                    <a:pt x="8034" y="11115"/>
                  </a:lnTo>
                  <a:lnTo>
                    <a:pt x="7374" y="11115"/>
                  </a:lnTo>
                  <a:lnTo>
                    <a:pt x="7264" y="11078"/>
                  </a:lnTo>
                  <a:lnTo>
                    <a:pt x="7154" y="11041"/>
                  </a:lnTo>
                  <a:lnTo>
                    <a:pt x="7007" y="10895"/>
                  </a:lnTo>
                  <a:lnTo>
                    <a:pt x="6897" y="10675"/>
                  </a:lnTo>
                  <a:lnTo>
                    <a:pt x="6860" y="10455"/>
                  </a:lnTo>
                  <a:lnTo>
                    <a:pt x="6860" y="10344"/>
                  </a:lnTo>
                  <a:lnTo>
                    <a:pt x="6897" y="10234"/>
                  </a:lnTo>
                  <a:lnTo>
                    <a:pt x="6934" y="10124"/>
                  </a:lnTo>
                  <a:lnTo>
                    <a:pt x="7007" y="10051"/>
                  </a:lnTo>
                  <a:lnTo>
                    <a:pt x="7227" y="9978"/>
                  </a:lnTo>
                  <a:lnTo>
                    <a:pt x="7447" y="9904"/>
                  </a:lnTo>
                  <a:lnTo>
                    <a:pt x="8328" y="9721"/>
                  </a:lnTo>
                  <a:lnTo>
                    <a:pt x="8401" y="9758"/>
                  </a:lnTo>
                  <a:lnTo>
                    <a:pt x="8548" y="9758"/>
                  </a:lnTo>
                  <a:lnTo>
                    <a:pt x="8841" y="9648"/>
                  </a:lnTo>
                  <a:lnTo>
                    <a:pt x="9135" y="9574"/>
                  </a:lnTo>
                  <a:close/>
                  <a:moveTo>
                    <a:pt x="1028" y="7373"/>
                  </a:moveTo>
                  <a:lnTo>
                    <a:pt x="1028" y="7887"/>
                  </a:lnTo>
                  <a:lnTo>
                    <a:pt x="1101" y="8437"/>
                  </a:lnTo>
                  <a:lnTo>
                    <a:pt x="1138" y="8474"/>
                  </a:lnTo>
                  <a:lnTo>
                    <a:pt x="1211" y="8510"/>
                  </a:lnTo>
                  <a:lnTo>
                    <a:pt x="1285" y="8510"/>
                  </a:lnTo>
                  <a:lnTo>
                    <a:pt x="1358" y="8474"/>
                  </a:lnTo>
                  <a:lnTo>
                    <a:pt x="1872" y="8070"/>
                  </a:lnTo>
                  <a:lnTo>
                    <a:pt x="1945" y="8951"/>
                  </a:lnTo>
                  <a:lnTo>
                    <a:pt x="1982" y="9611"/>
                  </a:lnTo>
                  <a:lnTo>
                    <a:pt x="1982" y="9758"/>
                  </a:lnTo>
                  <a:lnTo>
                    <a:pt x="1982" y="9904"/>
                  </a:lnTo>
                  <a:lnTo>
                    <a:pt x="1872" y="10014"/>
                  </a:lnTo>
                  <a:lnTo>
                    <a:pt x="1762" y="10088"/>
                  </a:lnTo>
                  <a:lnTo>
                    <a:pt x="1615" y="10271"/>
                  </a:lnTo>
                  <a:lnTo>
                    <a:pt x="1505" y="10455"/>
                  </a:lnTo>
                  <a:lnTo>
                    <a:pt x="1468" y="10638"/>
                  </a:lnTo>
                  <a:lnTo>
                    <a:pt x="1468" y="10858"/>
                  </a:lnTo>
                  <a:lnTo>
                    <a:pt x="1505" y="11078"/>
                  </a:lnTo>
                  <a:lnTo>
                    <a:pt x="1578" y="11298"/>
                  </a:lnTo>
                  <a:lnTo>
                    <a:pt x="1688" y="11702"/>
                  </a:lnTo>
                  <a:lnTo>
                    <a:pt x="2165" y="12876"/>
                  </a:lnTo>
                  <a:lnTo>
                    <a:pt x="1835" y="12509"/>
                  </a:lnTo>
                  <a:lnTo>
                    <a:pt x="1505" y="12142"/>
                  </a:lnTo>
                  <a:lnTo>
                    <a:pt x="1211" y="11665"/>
                  </a:lnTo>
                  <a:lnTo>
                    <a:pt x="918" y="11188"/>
                  </a:lnTo>
                  <a:lnTo>
                    <a:pt x="735" y="10675"/>
                  </a:lnTo>
                  <a:lnTo>
                    <a:pt x="588" y="10161"/>
                  </a:lnTo>
                  <a:lnTo>
                    <a:pt x="551" y="9831"/>
                  </a:lnTo>
                  <a:lnTo>
                    <a:pt x="514" y="9501"/>
                  </a:lnTo>
                  <a:lnTo>
                    <a:pt x="551" y="9171"/>
                  </a:lnTo>
                  <a:lnTo>
                    <a:pt x="588" y="8841"/>
                  </a:lnTo>
                  <a:lnTo>
                    <a:pt x="771" y="8180"/>
                  </a:lnTo>
                  <a:lnTo>
                    <a:pt x="955" y="7557"/>
                  </a:lnTo>
                  <a:lnTo>
                    <a:pt x="1028" y="7373"/>
                  </a:lnTo>
                  <a:close/>
                  <a:moveTo>
                    <a:pt x="9612" y="12472"/>
                  </a:moveTo>
                  <a:lnTo>
                    <a:pt x="9942" y="12619"/>
                  </a:lnTo>
                  <a:lnTo>
                    <a:pt x="10675" y="12912"/>
                  </a:lnTo>
                  <a:lnTo>
                    <a:pt x="10895" y="12986"/>
                  </a:lnTo>
                  <a:lnTo>
                    <a:pt x="10529" y="13316"/>
                  </a:lnTo>
                  <a:lnTo>
                    <a:pt x="10162" y="13609"/>
                  </a:lnTo>
                  <a:lnTo>
                    <a:pt x="9685" y="13279"/>
                  </a:lnTo>
                  <a:lnTo>
                    <a:pt x="9171" y="12986"/>
                  </a:lnTo>
                  <a:lnTo>
                    <a:pt x="9391" y="12729"/>
                  </a:lnTo>
                  <a:lnTo>
                    <a:pt x="9612" y="12472"/>
                  </a:lnTo>
                  <a:close/>
                  <a:moveTo>
                    <a:pt x="2569" y="5209"/>
                  </a:moveTo>
                  <a:lnTo>
                    <a:pt x="2899" y="5319"/>
                  </a:lnTo>
                  <a:lnTo>
                    <a:pt x="3266" y="5356"/>
                  </a:lnTo>
                  <a:lnTo>
                    <a:pt x="3999" y="5356"/>
                  </a:lnTo>
                  <a:lnTo>
                    <a:pt x="4733" y="5429"/>
                  </a:lnTo>
                  <a:lnTo>
                    <a:pt x="5467" y="5539"/>
                  </a:lnTo>
                  <a:lnTo>
                    <a:pt x="5320" y="5649"/>
                  </a:lnTo>
                  <a:lnTo>
                    <a:pt x="5173" y="5723"/>
                  </a:lnTo>
                  <a:lnTo>
                    <a:pt x="4880" y="5833"/>
                  </a:lnTo>
                  <a:lnTo>
                    <a:pt x="4696" y="5943"/>
                  </a:lnTo>
                  <a:lnTo>
                    <a:pt x="4513" y="6053"/>
                  </a:lnTo>
                  <a:lnTo>
                    <a:pt x="4366" y="6236"/>
                  </a:lnTo>
                  <a:lnTo>
                    <a:pt x="4293" y="6420"/>
                  </a:lnTo>
                  <a:lnTo>
                    <a:pt x="4256" y="6493"/>
                  </a:lnTo>
                  <a:lnTo>
                    <a:pt x="4293" y="6603"/>
                  </a:lnTo>
                  <a:lnTo>
                    <a:pt x="4329" y="6676"/>
                  </a:lnTo>
                  <a:lnTo>
                    <a:pt x="4366" y="6750"/>
                  </a:lnTo>
                  <a:lnTo>
                    <a:pt x="4439" y="6823"/>
                  </a:lnTo>
                  <a:lnTo>
                    <a:pt x="4549" y="6823"/>
                  </a:lnTo>
                  <a:lnTo>
                    <a:pt x="4660" y="6860"/>
                  </a:lnTo>
                  <a:lnTo>
                    <a:pt x="4696" y="6933"/>
                  </a:lnTo>
                  <a:lnTo>
                    <a:pt x="4733" y="7117"/>
                  </a:lnTo>
                  <a:lnTo>
                    <a:pt x="4770" y="7300"/>
                  </a:lnTo>
                  <a:lnTo>
                    <a:pt x="4770" y="7667"/>
                  </a:lnTo>
                  <a:lnTo>
                    <a:pt x="4806" y="7813"/>
                  </a:lnTo>
                  <a:lnTo>
                    <a:pt x="4586" y="7520"/>
                  </a:lnTo>
                  <a:lnTo>
                    <a:pt x="4366" y="7263"/>
                  </a:lnTo>
                  <a:lnTo>
                    <a:pt x="4256" y="7190"/>
                  </a:lnTo>
                  <a:lnTo>
                    <a:pt x="4146" y="7153"/>
                  </a:lnTo>
                  <a:lnTo>
                    <a:pt x="3999" y="7117"/>
                  </a:lnTo>
                  <a:lnTo>
                    <a:pt x="3889" y="7153"/>
                  </a:lnTo>
                  <a:lnTo>
                    <a:pt x="3632" y="7227"/>
                  </a:lnTo>
                  <a:lnTo>
                    <a:pt x="3412" y="7373"/>
                  </a:lnTo>
                  <a:lnTo>
                    <a:pt x="3192" y="7593"/>
                  </a:lnTo>
                  <a:lnTo>
                    <a:pt x="2972" y="7813"/>
                  </a:lnTo>
                  <a:lnTo>
                    <a:pt x="2825" y="8070"/>
                  </a:lnTo>
                  <a:lnTo>
                    <a:pt x="2715" y="8364"/>
                  </a:lnTo>
                  <a:lnTo>
                    <a:pt x="2642" y="8657"/>
                  </a:lnTo>
                  <a:lnTo>
                    <a:pt x="2605" y="8951"/>
                  </a:lnTo>
                  <a:lnTo>
                    <a:pt x="2605" y="9244"/>
                  </a:lnTo>
                  <a:lnTo>
                    <a:pt x="2679" y="9537"/>
                  </a:lnTo>
                  <a:lnTo>
                    <a:pt x="2679" y="9611"/>
                  </a:lnTo>
                  <a:lnTo>
                    <a:pt x="2752" y="9648"/>
                  </a:lnTo>
                  <a:lnTo>
                    <a:pt x="2789" y="9684"/>
                  </a:lnTo>
                  <a:lnTo>
                    <a:pt x="3156" y="9684"/>
                  </a:lnTo>
                  <a:lnTo>
                    <a:pt x="3449" y="9758"/>
                  </a:lnTo>
                  <a:lnTo>
                    <a:pt x="3706" y="9868"/>
                  </a:lnTo>
                  <a:lnTo>
                    <a:pt x="3963" y="10014"/>
                  </a:lnTo>
                  <a:lnTo>
                    <a:pt x="4183" y="10198"/>
                  </a:lnTo>
                  <a:lnTo>
                    <a:pt x="4403" y="10418"/>
                  </a:lnTo>
                  <a:lnTo>
                    <a:pt x="4770" y="10858"/>
                  </a:lnTo>
                  <a:lnTo>
                    <a:pt x="4403" y="11151"/>
                  </a:lnTo>
                  <a:lnTo>
                    <a:pt x="4109" y="11445"/>
                  </a:lnTo>
                  <a:lnTo>
                    <a:pt x="3816" y="11775"/>
                  </a:lnTo>
                  <a:lnTo>
                    <a:pt x="3596" y="12142"/>
                  </a:lnTo>
                  <a:lnTo>
                    <a:pt x="3412" y="12545"/>
                  </a:lnTo>
                  <a:lnTo>
                    <a:pt x="3266" y="12986"/>
                  </a:lnTo>
                  <a:lnTo>
                    <a:pt x="3192" y="13426"/>
                  </a:lnTo>
                  <a:lnTo>
                    <a:pt x="3156" y="13866"/>
                  </a:lnTo>
                  <a:lnTo>
                    <a:pt x="3082" y="13829"/>
                  </a:lnTo>
                  <a:lnTo>
                    <a:pt x="2972" y="13719"/>
                  </a:lnTo>
                  <a:lnTo>
                    <a:pt x="2899" y="13572"/>
                  </a:lnTo>
                  <a:lnTo>
                    <a:pt x="2459" y="12582"/>
                  </a:lnTo>
                  <a:lnTo>
                    <a:pt x="2092" y="11702"/>
                  </a:lnTo>
                  <a:lnTo>
                    <a:pt x="1945" y="11262"/>
                  </a:lnTo>
                  <a:lnTo>
                    <a:pt x="1872" y="10821"/>
                  </a:lnTo>
                  <a:lnTo>
                    <a:pt x="1872" y="10638"/>
                  </a:lnTo>
                  <a:lnTo>
                    <a:pt x="1945" y="10491"/>
                  </a:lnTo>
                  <a:lnTo>
                    <a:pt x="2055" y="10381"/>
                  </a:lnTo>
                  <a:lnTo>
                    <a:pt x="2202" y="10271"/>
                  </a:lnTo>
                  <a:lnTo>
                    <a:pt x="2312" y="10161"/>
                  </a:lnTo>
                  <a:lnTo>
                    <a:pt x="2385" y="10051"/>
                  </a:lnTo>
                  <a:lnTo>
                    <a:pt x="2385" y="9904"/>
                  </a:lnTo>
                  <a:lnTo>
                    <a:pt x="2385" y="9721"/>
                  </a:lnTo>
                  <a:lnTo>
                    <a:pt x="2312" y="8730"/>
                  </a:lnTo>
                  <a:lnTo>
                    <a:pt x="2165" y="7740"/>
                  </a:lnTo>
                  <a:lnTo>
                    <a:pt x="2165" y="7667"/>
                  </a:lnTo>
                  <a:lnTo>
                    <a:pt x="2092" y="7593"/>
                  </a:lnTo>
                  <a:lnTo>
                    <a:pt x="1945" y="7593"/>
                  </a:lnTo>
                  <a:lnTo>
                    <a:pt x="1358" y="8070"/>
                  </a:lnTo>
                  <a:lnTo>
                    <a:pt x="1321" y="7667"/>
                  </a:lnTo>
                  <a:lnTo>
                    <a:pt x="1358" y="7263"/>
                  </a:lnTo>
                  <a:lnTo>
                    <a:pt x="1395" y="6860"/>
                  </a:lnTo>
                  <a:lnTo>
                    <a:pt x="1505" y="6456"/>
                  </a:lnTo>
                  <a:lnTo>
                    <a:pt x="1505" y="6383"/>
                  </a:lnTo>
                  <a:lnTo>
                    <a:pt x="1468" y="6310"/>
                  </a:lnTo>
                  <a:lnTo>
                    <a:pt x="1725" y="5796"/>
                  </a:lnTo>
                  <a:lnTo>
                    <a:pt x="1982" y="5319"/>
                  </a:lnTo>
                  <a:lnTo>
                    <a:pt x="2239" y="5356"/>
                  </a:lnTo>
                  <a:lnTo>
                    <a:pt x="2495" y="5392"/>
                  </a:lnTo>
                  <a:lnTo>
                    <a:pt x="2569" y="5356"/>
                  </a:lnTo>
                  <a:lnTo>
                    <a:pt x="2605" y="5319"/>
                  </a:lnTo>
                  <a:lnTo>
                    <a:pt x="2605" y="5282"/>
                  </a:lnTo>
                  <a:lnTo>
                    <a:pt x="2569" y="5209"/>
                  </a:lnTo>
                  <a:close/>
                  <a:moveTo>
                    <a:pt x="8805" y="13939"/>
                  </a:moveTo>
                  <a:lnTo>
                    <a:pt x="9098" y="13976"/>
                  </a:lnTo>
                  <a:lnTo>
                    <a:pt x="9391" y="14049"/>
                  </a:lnTo>
                  <a:lnTo>
                    <a:pt x="9208" y="14086"/>
                  </a:lnTo>
                  <a:lnTo>
                    <a:pt x="9171" y="14049"/>
                  </a:lnTo>
                  <a:lnTo>
                    <a:pt x="9061" y="14049"/>
                  </a:lnTo>
                  <a:lnTo>
                    <a:pt x="8988" y="13976"/>
                  </a:lnTo>
                  <a:lnTo>
                    <a:pt x="8805" y="13939"/>
                  </a:lnTo>
                  <a:close/>
                  <a:moveTo>
                    <a:pt x="5815" y="14178"/>
                  </a:moveTo>
                  <a:lnTo>
                    <a:pt x="5797" y="14196"/>
                  </a:lnTo>
                  <a:lnTo>
                    <a:pt x="5760" y="14196"/>
                  </a:lnTo>
                  <a:lnTo>
                    <a:pt x="5815" y="14178"/>
                  </a:lnTo>
                  <a:close/>
                  <a:moveTo>
                    <a:pt x="7154" y="2935"/>
                  </a:moveTo>
                  <a:lnTo>
                    <a:pt x="7594" y="3008"/>
                  </a:lnTo>
                  <a:lnTo>
                    <a:pt x="8034" y="3082"/>
                  </a:lnTo>
                  <a:lnTo>
                    <a:pt x="8438" y="3155"/>
                  </a:lnTo>
                  <a:lnTo>
                    <a:pt x="8401" y="3192"/>
                  </a:lnTo>
                  <a:lnTo>
                    <a:pt x="8401" y="3228"/>
                  </a:lnTo>
                  <a:lnTo>
                    <a:pt x="8401" y="3265"/>
                  </a:lnTo>
                  <a:lnTo>
                    <a:pt x="8438" y="3265"/>
                  </a:lnTo>
                  <a:lnTo>
                    <a:pt x="8621" y="3228"/>
                  </a:lnTo>
                  <a:lnTo>
                    <a:pt x="8768" y="3265"/>
                  </a:lnTo>
                  <a:lnTo>
                    <a:pt x="8805" y="3265"/>
                  </a:lnTo>
                  <a:lnTo>
                    <a:pt x="8768" y="3338"/>
                  </a:lnTo>
                  <a:lnTo>
                    <a:pt x="8768" y="3412"/>
                  </a:lnTo>
                  <a:lnTo>
                    <a:pt x="8768" y="3448"/>
                  </a:lnTo>
                  <a:lnTo>
                    <a:pt x="8805" y="3485"/>
                  </a:lnTo>
                  <a:lnTo>
                    <a:pt x="8841" y="3485"/>
                  </a:lnTo>
                  <a:lnTo>
                    <a:pt x="8915" y="3522"/>
                  </a:lnTo>
                  <a:lnTo>
                    <a:pt x="8988" y="3558"/>
                  </a:lnTo>
                  <a:lnTo>
                    <a:pt x="9098" y="3668"/>
                  </a:lnTo>
                  <a:lnTo>
                    <a:pt x="9208" y="3815"/>
                  </a:lnTo>
                  <a:lnTo>
                    <a:pt x="9245" y="3852"/>
                  </a:lnTo>
                  <a:lnTo>
                    <a:pt x="9281" y="3889"/>
                  </a:lnTo>
                  <a:lnTo>
                    <a:pt x="9318" y="3852"/>
                  </a:lnTo>
                  <a:lnTo>
                    <a:pt x="9391" y="3742"/>
                  </a:lnTo>
                  <a:lnTo>
                    <a:pt x="9465" y="3632"/>
                  </a:lnTo>
                  <a:lnTo>
                    <a:pt x="9538" y="3558"/>
                  </a:lnTo>
                  <a:lnTo>
                    <a:pt x="9758" y="3632"/>
                  </a:lnTo>
                  <a:lnTo>
                    <a:pt x="9612" y="3815"/>
                  </a:lnTo>
                  <a:lnTo>
                    <a:pt x="9501" y="3999"/>
                  </a:lnTo>
                  <a:lnTo>
                    <a:pt x="9465" y="4072"/>
                  </a:lnTo>
                  <a:lnTo>
                    <a:pt x="9465" y="4182"/>
                  </a:lnTo>
                  <a:lnTo>
                    <a:pt x="9575" y="4182"/>
                  </a:lnTo>
                  <a:lnTo>
                    <a:pt x="9648" y="4145"/>
                  </a:lnTo>
                  <a:lnTo>
                    <a:pt x="9795" y="4035"/>
                  </a:lnTo>
                  <a:lnTo>
                    <a:pt x="10052" y="3815"/>
                  </a:lnTo>
                  <a:lnTo>
                    <a:pt x="10308" y="3962"/>
                  </a:lnTo>
                  <a:lnTo>
                    <a:pt x="10235" y="4035"/>
                  </a:lnTo>
                  <a:lnTo>
                    <a:pt x="9978" y="4365"/>
                  </a:lnTo>
                  <a:lnTo>
                    <a:pt x="9868" y="4512"/>
                  </a:lnTo>
                  <a:lnTo>
                    <a:pt x="9795" y="4696"/>
                  </a:lnTo>
                  <a:lnTo>
                    <a:pt x="9795" y="4732"/>
                  </a:lnTo>
                  <a:lnTo>
                    <a:pt x="9832" y="4732"/>
                  </a:lnTo>
                  <a:lnTo>
                    <a:pt x="10015" y="4659"/>
                  </a:lnTo>
                  <a:lnTo>
                    <a:pt x="10198" y="4549"/>
                  </a:lnTo>
                  <a:lnTo>
                    <a:pt x="10492" y="4329"/>
                  </a:lnTo>
                  <a:lnTo>
                    <a:pt x="10639" y="4182"/>
                  </a:lnTo>
                  <a:lnTo>
                    <a:pt x="10822" y="4292"/>
                  </a:lnTo>
                  <a:lnTo>
                    <a:pt x="10565" y="4549"/>
                  </a:lnTo>
                  <a:lnTo>
                    <a:pt x="10272" y="4879"/>
                  </a:lnTo>
                  <a:lnTo>
                    <a:pt x="10052" y="5209"/>
                  </a:lnTo>
                  <a:lnTo>
                    <a:pt x="9942" y="5246"/>
                  </a:lnTo>
                  <a:lnTo>
                    <a:pt x="9648" y="5392"/>
                  </a:lnTo>
                  <a:lnTo>
                    <a:pt x="9391" y="5539"/>
                  </a:lnTo>
                  <a:lnTo>
                    <a:pt x="9281" y="5539"/>
                  </a:lnTo>
                  <a:lnTo>
                    <a:pt x="9135" y="5576"/>
                  </a:lnTo>
                  <a:lnTo>
                    <a:pt x="8805" y="5759"/>
                  </a:lnTo>
                  <a:lnTo>
                    <a:pt x="8548" y="5979"/>
                  </a:lnTo>
                  <a:lnTo>
                    <a:pt x="8364" y="6089"/>
                  </a:lnTo>
                  <a:lnTo>
                    <a:pt x="8071" y="6346"/>
                  </a:lnTo>
                  <a:lnTo>
                    <a:pt x="7924" y="6566"/>
                  </a:lnTo>
                  <a:lnTo>
                    <a:pt x="7741" y="6750"/>
                  </a:lnTo>
                  <a:lnTo>
                    <a:pt x="7631" y="6970"/>
                  </a:lnTo>
                  <a:lnTo>
                    <a:pt x="7594" y="7153"/>
                  </a:lnTo>
                  <a:lnTo>
                    <a:pt x="7631" y="7227"/>
                  </a:lnTo>
                  <a:lnTo>
                    <a:pt x="7667" y="7300"/>
                  </a:lnTo>
                  <a:lnTo>
                    <a:pt x="7741" y="7373"/>
                  </a:lnTo>
                  <a:lnTo>
                    <a:pt x="7851" y="7410"/>
                  </a:lnTo>
                  <a:lnTo>
                    <a:pt x="7998" y="7410"/>
                  </a:lnTo>
                  <a:lnTo>
                    <a:pt x="8144" y="7337"/>
                  </a:lnTo>
                  <a:lnTo>
                    <a:pt x="8401" y="7190"/>
                  </a:lnTo>
                  <a:lnTo>
                    <a:pt x="8548" y="7153"/>
                  </a:lnTo>
                  <a:lnTo>
                    <a:pt x="8731" y="7227"/>
                  </a:lnTo>
                  <a:lnTo>
                    <a:pt x="8805" y="7263"/>
                  </a:lnTo>
                  <a:lnTo>
                    <a:pt x="8878" y="7337"/>
                  </a:lnTo>
                  <a:lnTo>
                    <a:pt x="8915" y="7410"/>
                  </a:lnTo>
                  <a:lnTo>
                    <a:pt x="8915" y="7483"/>
                  </a:lnTo>
                  <a:lnTo>
                    <a:pt x="8841" y="7593"/>
                  </a:lnTo>
                  <a:lnTo>
                    <a:pt x="8731" y="7740"/>
                  </a:lnTo>
                  <a:lnTo>
                    <a:pt x="8584" y="7850"/>
                  </a:lnTo>
                  <a:lnTo>
                    <a:pt x="8401" y="7960"/>
                  </a:lnTo>
                  <a:lnTo>
                    <a:pt x="8144" y="8070"/>
                  </a:lnTo>
                  <a:lnTo>
                    <a:pt x="7961" y="8144"/>
                  </a:lnTo>
                  <a:lnTo>
                    <a:pt x="7741" y="8254"/>
                  </a:lnTo>
                  <a:lnTo>
                    <a:pt x="7557" y="8400"/>
                  </a:lnTo>
                  <a:lnTo>
                    <a:pt x="7521" y="8474"/>
                  </a:lnTo>
                  <a:lnTo>
                    <a:pt x="7484" y="8584"/>
                  </a:lnTo>
                  <a:lnTo>
                    <a:pt x="7447" y="8767"/>
                  </a:lnTo>
                  <a:lnTo>
                    <a:pt x="7521" y="8914"/>
                  </a:lnTo>
                  <a:lnTo>
                    <a:pt x="7631" y="9061"/>
                  </a:lnTo>
                  <a:lnTo>
                    <a:pt x="7777" y="9134"/>
                  </a:lnTo>
                  <a:lnTo>
                    <a:pt x="7887" y="9171"/>
                  </a:lnTo>
                  <a:lnTo>
                    <a:pt x="8034" y="9207"/>
                  </a:lnTo>
                  <a:lnTo>
                    <a:pt x="8254" y="9134"/>
                  </a:lnTo>
                  <a:lnTo>
                    <a:pt x="8694" y="8951"/>
                  </a:lnTo>
                  <a:lnTo>
                    <a:pt x="9208" y="8951"/>
                  </a:lnTo>
                  <a:lnTo>
                    <a:pt x="9391" y="8877"/>
                  </a:lnTo>
                  <a:lnTo>
                    <a:pt x="9575" y="8767"/>
                  </a:lnTo>
                  <a:lnTo>
                    <a:pt x="9685" y="8657"/>
                  </a:lnTo>
                  <a:lnTo>
                    <a:pt x="9795" y="8547"/>
                  </a:lnTo>
                  <a:lnTo>
                    <a:pt x="9905" y="8547"/>
                  </a:lnTo>
                  <a:lnTo>
                    <a:pt x="10052" y="8584"/>
                  </a:lnTo>
                  <a:lnTo>
                    <a:pt x="10088" y="8620"/>
                  </a:lnTo>
                  <a:lnTo>
                    <a:pt x="10125" y="8620"/>
                  </a:lnTo>
                  <a:lnTo>
                    <a:pt x="10198" y="8657"/>
                  </a:lnTo>
                  <a:lnTo>
                    <a:pt x="10382" y="8804"/>
                  </a:lnTo>
                  <a:lnTo>
                    <a:pt x="10565" y="8987"/>
                  </a:lnTo>
                  <a:lnTo>
                    <a:pt x="11115" y="9648"/>
                  </a:lnTo>
                  <a:lnTo>
                    <a:pt x="10382" y="9391"/>
                  </a:lnTo>
                  <a:lnTo>
                    <a:pt x="10015" y="9281"/>
                  </a:lnTo>
                  <a:lnTo>
                    <a:pt x="9648" y="9171"/>
                  </a:lnTo>
                  <a:lnTo>
                    <a:pt x="9612" y="9207"/>
                  </a:lnTo>
                  <a:lnTo>
                    <a:pt x="9281" y="9171"/>
                  </a:lnTo>
                  <a:lnTo>
                    <a:pt x="8951" y="9207"/>
                  </a:lnTo>
                  <a:lnTo>
                    <a:pt x="8621" y="9281"/>
                  </a:lnTo>
                  <a:lnTo>
                    <a:pt x="8328" y="9391"/>
                  </a:lnTo>
                  <a:lnTo>
                    <a:pt x="8291" y="9427"/>
                  </a:lnTo>
                  <a:lnTo>
                    <a:pt x="8144" y="9427"/>
                  </a:lnTo>
                  <a:lnTo>
                    <a:pt x="7631" y="9537"/>
                  </a:lnTo>
                  <a:lnTo>
                    <a:pt x="7117" y="9648"/>
                  </a:lnTo>
                  <a:lnTo>
                    <a:pt x="6934" y="9684"/>
                  </a:lnTo>
                  <a:lnTo>
                    <a:pt x="6787" y="9794"/>
                  </a:lnTo>
                  <a:lnTo>
                    <a:pt x="6677" y="9904"/>
                  </a:lnTo>
                  <a:lnTo>
                    <a:pt x="6567" y="10088"/>
                  </a:lnTo>
                  <a:lnTo>
                    <a:pt x="6494" y="10271"/>
                  </a:lnTo>
                  <a:lnTo>
                    <a:pt x="6494" y="10455"/>
                  </a:lnTo>
                  <a:lnTo>
                    <a:pt x="6494" y="10601"/>
                  </a:lnTo>
                  <a:lnTo>
                    <a:pt x="6530" y="10785"/>
                  </a:lnTo>
                  <a:lnTo>
                    <a:pt x="6604" y="10968"/>
                  </a:lnTo>
                  <a:lnTo>
                    <a:pt x="6714" y="11115"/>
                  </a:lnTo>
                  <a:lnTo>
                    <a:pt x="6824" y="11225"/>
                  </a:lnTo>
                  <a:lnTo>
                    <a:pt x="6970" y="11335"/>
                  </a:lnTo>
                  <a:lnTo>
                    <a:pt x="7117" y="11408"/>
                  </a:lnTo>
                  <a:lnTo>
                    <a:pt x="7301" y="11445"/>
                  </a:lnTo>
                  <a:lnTo>
                    <a:pt x="7484" y="11482"/>
                  </a:lnTo>
                  <a:lnTo>
                    <a:pt x="7777" y="11482"/>
                  </a:lnTo>
                  <a:lnTo>
                    <a:pt x="7851" y="11555"/>
                  </a:lnTo>
                  <a:lnTo>
                    <a:pt x="7924" y="11665"/>
                  </a:lnTo>
                  <a:lnTo>
                    <a:pt x="7961" y="11812"/>
                  </a:lnTo>
                  <a:lnTo>
                    <a:pt x="8034" y="12105"/>
                  </a:lnTo>
                  <a:lnTo>
                    <a:pt x="8071" y="12362"/>
                  </a:lnTo>
                  <a:lnTo>
                    <a:pt x="8108" y="12509"/>
                  </a:lnTo>
                  <a:lnTo>
                    <a:pt x="7851" y="12435"/>
                  </a:lnTo>
                  <a:lnTo>
                    <a:pt x="7631" y="12399"/>
                  </a:lnTo>
                  <a:lnTo>
                    <a:pt x="7557" y="12362"/>
                  </a:lnTo>
                  <a:lnTo>
                    <a:pt x="7521" y="12215"/>
                  </a:lnTo>
                  <a:lnTo>
                    <a:pt x="7521" y="12179"/>
                  </a:lnTo>
                  <a:lnTo>
                    <a:pt x="7447" y="12179"/>
                  </a:lnTo>
                  <a:lnTo>
                    <a:pt x="7447" y="12215"/>
                  </a:lnTo>
                  <a:lnTo>
                    <a:pt x="7411" y="12472"/>
                  </a:lnTo>
                  <a:lnTo>
                    <a:pt x="7411" y="12509"/>
                  </a:lnTo>
                  <a:lnTo>
                    <a:pt x="7447" y="12545"/>
                  </a:lnTo>
                  <a:lnTo>
                    <a:pt x="7851" y="12729"/>
                  </a:lnTo>
                  <a:lnTo>
                    <a:pt x="8254" y="12949"/>
                  </a:lnTo>
                  <a:lnTo>
                    <a:pt x="8438" y="13316"/>
                  </a:lnTo>
                  <a:lnTo>
                    <a:pt x="8474" y="13389"/>
                  </a:lnTo>
                  <a:lnTo>
                    <a:pt x="8548" y="13426"/>
                  </a:lnTo>
                  <a:lnTo>
                    <a:pt x="8621" y="13426"/>
                  </a:lnTo>
                  <a:lnTo>
                    <a:pt x="8694" y="13389"/>
                  </a:lnTo>
                  <a:lnTo>
                    <a:pt x="8841" y="13279"/>
                  </a:lnTo>
                  <a:lnTo>
                    <a:pt x="9428" y="13609"/>
                  </a:lnTo>
                  <a:lnTo>
                    <a:pt x="9281" y="13609"/>
                  </a:lnTo>
                  <a:lnTo>
                    <a:pt x="8548" y="13536"/>
                  </a:lnTo>
                  <a:lnTo>
                    <a:pt x="7851" y="13536"/>
                  </a:lnTo>
                  <a:lnTo>
                    <a:pt x="7374" y="13206"/>
                  </a:lnTo>
                  <a:lnTo>
                    <a:pt x="6860" y="12912"/>
                  </a:lnTo>
                  <a:lnTo>
                    <a:pt x="6824" y="12876"/>
                  </a:lnTo>
                  <a:lnTo>
                    <a:pt x="6750" y="12912"/>
                  </a:lnTo>
                  <a:lnTo>
                    <a:pt x="6750" y="12949"/>
                  </a:lnTo>
                  <a:lnTo>
                    <a:pt x="6750" y="13022"/>
                  </a:lnTo>
                  <a:lnTo>
                    <a:pt x="6970" y="13316"/>
                  </a:lnTo>
                  <a:lnTo>
                    <a:pt x="7227" y="13572"/>
                  </a:lnTo>
                  <a:lnTo>
                    <a:pt x="6897" y="13609"/>
                  </a:lnTo>
                  <a:lnTo>
                    <a:pt x="6567" y="13646"/>
                  </a:lnTo>
                  <a:lnTo>
                    <a:pt x="6310" y="13426"/>
                  </a:lnTo>
                  <a:lnTo>
                    <a:pt x="6090" y="13169"/>
                  </a:lnTo>
                  <a:lnTo>
                    <a:pt x="6017" y="13169"/>
                  </a:lnTo>
                  <a:lnTo>
                    <a:pt x="5943" y="13242"/>
                  </a:lnTo>
                  <a:lnTo>
                    <a:pt x="5907" y="13389"/>
                  </a:lnTo>
                  <a:lnTo>
                    <a:pt x="5943" y="13499"/>
                  </a:lnTo>
                  <a:lnTo>
                    <a:pt x="5980" y="13646"/>
                  </a:lnTo>
                  <a:lnTo>
                    <a:pt x="6090" y="13756"/>
                  </a:lnTo>
                  <a:lnTo>
                    <a:pt x="5760" y="13829"/>
                  </a:lnTo>
                  <a:lnTo>
                    <a:pt x="5430" y="13939"/>
                  </a:lnTo>
                  <a:lnTo>
                    <a:pt x="5393" y="13903"/>
                  </a:lnTo>
                  <a:lnTo>
                    <a:pt x="5173" y="13682"/>
                  </a:lnTo>
                  <a:lnTo>
                    <a:pt x="5026" y="13609"/>
                  </a:lnTo>
                  <a:lnTo>
                    <a:pt x="4916" y="13572"/>
                  </a:lnTo>
                  <a:lnTo>
                    <a:pt x="4880" y="13572"/>
                  </a:lnTo>
                  <a:lnTo>
                    <a:pt x="4880" y="13609"/>
                  </a:lnTo>
                  <a:lnTo>
                    <a:pt x="4880" y="13682"/>
                  </a:lnTo>
                  <a:lnTo>
                    <a:pt x="4916" y="13793"/>
                  </a:lnTo>
                  <a:lnTo>
                    <a:pt x="4990" y="13939"/>
                  </a:lnTo>
                  <a:lnTo>
                    <a:pt x="5100" y="14086"/>
                  </a:lnTo>
                  <a:lnTo>
                    <a:pt x="5136" y="14086"/>
                  </a:lnTo>
                  <a:lnTo>
                    <a:pt x="4843" y="14306"/>
                  </a:lnTo>
                  <a:lnTo>
                    <a:pt x="4623" y="14269"/>
                  </a:lnTo>
                  <a:lnTo>
                    <a:pt x="4109" y="14196"/>
                  </a:lnTo>
                  <a:lnTo>
                    <a:pt x="3853" y="14159"/>
                  </a:lnTo>
                  <a:lnTo>
                    <a:pt x="3596" y="14086"/>
                  </a:lnTo>
                  <a:lnTo>
                    <a:pt x="3669" y="14013"/>
                  </a:lnTo>
                  <a:lnTo>
                    <a:pt x="3706" y="13903"/>
                  </a:lnTo>
                  <a:lnTo>
                    <a:pt x="3706" y="13829"/>
                  </a:lnTo>
                  <a:lnTo>
                    <a:pt x="3669" y="13719"/>
                  </a:lnTo>
                  <a:lnTo>
                    <a:pt x="3632" y="13646"/>
                  </a:lnTo>
                  <a:lnTo>
                    <a:pt x="3559" y="13609"/>
                  </a:lnTo>
                  <a:lnTo>
                    <a:pt x="3632" y="13242"/>
                  </a:lnTo>
                  <a:lnTo>
                    <a:pt x="3742" y="12876"/>
                  </a:lnTo>
                  <a:lnTo>
                    <a:pt x="3889" y="12509"/>
                  </a:lnTo>
                  <a:lnTo>
                    <a:pt x="4073" y="12179"/>
                  </a:lnTo>
                  <a:lnTo>
                    <a:pt x="4293" y="11848"/>
                  </a:lnTo>
                  <a:lnTo>
                    <a:pt x="4549" y="11555"/>
                  </a:lnTo>
                  <a:lnTo>
                    <a:pt x="4843" y="11298"/>
                  </a:lnTo>
                  <a:lnTo>
                    <a:pt x="5173" y="11115"/>
                  </a:lnTo>
                  <a:lnTo>
                    <a:pt x="5246" y="11041"/>
                  </a:lnTo>
                  <a:lnTo>
                    <a:pt x="5283" y="10931"/>
                  </a:lnTo>
                  <a:lnTo>
                    <a:pt x="5283" y="10858"/>
                  </a:lnTo>
                  <a:lnTo>
                    <a:pt x="5210" y="10785"/>
                  </a:lnTo>
                  <a:lnTo>
                    <a:pt x="4770" y="10234"/>
                  </a:lnTo>
                  <a:lnTo>
                    <a:pt x="4549" y="9978"/>
                  </a:lnTo>
                  <a:lnTo>
                    <a:pt x="4293" y="9758"/>
                  </a:lnTo>
                  <a:lnTo>
                    <a:pt x="3999" y="9574"/>
                  </a:lnTo>
                  <a:lnTo>
                    <a:pt x="3706" y="9427"/>
                  </a:lnTo>
                  <a:lnTo>
                    <a:pt x="3376" y="9317"/>
                  </a:lnTo>
                  <a:lnTo>
                    <a:pt x="3046" y="9281"/>
                  </a:lnTo>
                  <a:lnTo>
                    <a:pt x="3046" y="8877"/>
                  </a:lnTo>
                  <a:lnTo>
                    <a:pt x="3119" y="8510"/>
                  </a:lnTo>
                  <a:lnTo>
                    <a:pt x="3266" y="8180"/>
                  </a:lnTo>
                  <a:lnTo>
                    <a:pt x="3486" y="7887"/>
                  </a:lnTo>
                  <a:lnTo>
                    <a:pt x="3632" y="7740"/>
                  </a:lnTo>
                  <a:lnTo>
                    <a:pt x="3816" y="7593"/>
                  </a:lnTo>
                  <a:lnTo>
                    <a:pt x="3889" y="7557"/>
                  </a:lnTo>
                  <a:lnTo>
                    <a:pt x="3963" y="7557"/>
                  </a:lnTo>
                  <a:lnTo>
                    <a:pt x="4036" y="7593"/>
                  </a:lnTo>
                  <a:lnTo>
                    <a:pt x="4109" y="7630"/>
                  </a:lnTo>
                  <a:lnTo>
                    <a:pt x="4219" y="7740"/>
                  </a:lnTo>
                  <a:lnTo>
                    <a:pt x="4329" y="7887"/>
                  </a:lnTo>
                  <a:lnTo>
                    <a:pt x="4916" y="8657"/>
                  </a:lnTo>
                  <a:lnTo>
                    <a:pt x="5026" y="8730"/>
                  </a:lnTo>
                  <a:lnTo>
                    <a:pt x="5136" y="8767"/>
                  </a:lnTo>
                  <a:lnTo>
                    <a:pt x="5210" y="8730"/>
                  </a:lnTo>
                  <a:lnTo>
                    <a:pt x="5246" y="8694"/>
                  </a:lnTo>
                  <a:lnTo>
                    <a:pt x="5283" y="8620"/>
                  </a:lnTo>
                  <a:lnTo>
                    <a:pt x="5283" y="8547"/>
                  </a:lnTo>
                  <a:lnTo>
                    <a:pt x="5136" y="7006"/>
                  </a:lnTo>
                  <a:lnTo>
                    <a:pt x="5100" y="6823"/>
                  </a:lnTo>
                  <a:lnTo>
                    <a:pt x="4990" y="6640"/>
                  </a:lnTo>
                  <a:lnTo>
                    <a:pt x="4880" y="6493"/>
                  </a:lnTo>
                  <a:lnTo>
                    <a:pt x="4660" y="6456"/>
                  </a:lnTo>
                  <a:lnTo>
                    <a:pt x="4733" y="6420"/>
                  </a:lnTo>
                  <a:lnTo>
                    <a:pt x="4843" y="6346"/>
                  </a:lnTo>
                  <a:lnTo>
                    <a:pt x="5026" y="6199"/>
                  </a:lnTo>
                  <a:lnTo>
                    <a:pt x="5430" y="6016"/>
                  </a:lnTo>
                  <a:lnTo>
                    <a:pt x="5613" y="5943"/>
                  </a:lnTo>
                  <a:lnTo>
                    <a:pt x="5760" y="5796"/>
                  </a:lnTo>
                  <a:lnTo>
                    <a:pt x="5870" y="5649"/>
                  </a:lnTo>
                  <a:lnTo>
                    <a:pt x="5980" y="5466"/>
                  </a:lnTo>
                  <a:lnTo>
                    <a:pt x="5980" y="5392"/>
                  </a:lnTo>
                  <a:lnTo>
                    <a:pt x="5943" y="5319"/>
                  </a:lnTo>
                  <a:lnTo>
                    <a:pt x="5907" y="5246"/>
                  </a:lnTo>
                  <a:lnTo>
                    <a:pt x="5833" y="5209"/>
                  </a:lnTo>
                  <a:lnTo>
                    <a:pt x="4990" y="5099"/>
                  </a:lnTo>
                  <a:lnTo>
                    <a:pt x="4109" y="4989"/>
                  </a:lnTo>
                  <a:lnTo>
                    <a:pt x="3742" y="4989"/>
                  </a:lnTo>
                  <a:lnTo>
                    <a:pt x="3302" y="4952"/>
                  </a:lnTo>
                  <a:lnTo>
                    <a:pt x="2899" y="4989"/>
                  </a:lnTo>
                  <a:lnTo>
                    <a:pt x="2715" y="5026"/>
                  </a:lnTo>
                  <a:lnTo>
                    <a:pt x="2532" y="5099"/>
                  </a:lnTo>
                  <a:lnTo>
                    <a:pt x="2495" y="5136"/>
                  </a:lnTo>
                  <a:lnTo>
                    <a:pt x="2532" y="5209"/>
                  </a:lnTo>
                  <a:lnTo>
                    <a:pt x="2165" y="5062"/>
                  </a:lnTo>
                  <a:lnTo>
                    <a:pt x="2459" y="4732"/>
                  </a:lnTo>
                  <a:lnTo>
                    <a:pt x="2752" y="4402"/>
                  </a:lnTo>
                  <a:lnTo>
                    <a:pt x="3082" y="4145"/>
                  </a:lnTo>
                  <a:lnTo>
                    <a:pt x="3449" y="3889"/>
                  </a:lnTo>
                  <a:lnTo>
                    <a:pt x="3816" y="3668"/>
                  </a:lnTo>
                  <a:lnTo>
                    <a:pt x="4219" y="3448"/>
                  </a:lnTo>
                  <a:lnTo>
                    <a:pt x="4623" y="3302"/>
                  </a:lnTo>
                  <a:lnTo>
                    <a:pt x="5026" y="3155"/>
                  </a:lnTo>
                  <a:lnTo>
                    <a:pt x="5467" y="3045"/>
                  </a:lnTo>
                  <a:lnTo>
                    <a:pt x="5907" y="2972"/>
                  </a:lnTo>
                  <a:lnTo>
                    <a:pt x="6310" y="2935"/>
                  </a:lnTo>
                  <a:close/>
                  <a:moveTo>
                    <a:pt x="5393" y="14343"/>
                  </a:moveTo>
                  <a:lnTo>
                    <a:pt x="5430" y="14379"/>
                  </a:lnTo>
                  <a:lnTo>
                    <a:pt x="5356" y="14379"/>
                  </a:lnTo>
                  <a:lnTo>
                    <a:pt x="5393" y="14343"/>
                  </a:lnTo>
                  <a:close/>
                  <a:moveTo>
                    <a:pt x="7704" y="13903"/>
                  </a:moveTo>
                  <a:lnTo>
                    <a:pt x="7961" y="14049"/>
                  </a:lnTo>
                  <a:lnTo>
                    <a:pt x="8291" y="14196"/>
                  </a:lnTo>
                  <a:lnTo>
                    <a:pt x="8584" y="14306"/>
                  </a:lnTo>
                  <a:lnTo>
                    <a:pt x="8181" y="14379"/>
                  </a:lnTo>
                  <a:lnTo>
                    <a:pt x="7741" y="14416"/>
                  </a:lnTo>
                  <a:lnTo>
                    <a:pt x="7704" y="14306"/>
                  </a:lnTo>
                  <a:lnTo>
                    <a:pt x="7631" y="14233"/>
                  </a:lnTo>
                  <a:lnTo>
                    <a:pt x="7264" y="14123"/>
                  </a:lnTo>
                  <a:lnTo>
                    <a:pt x="6970" y="13939"/>
                  </a:lnTo>
                  <a:lnTo>
                    <a:pt x="7521" y="13903"/>
                  </a:lnTo>
                  <a:close/>
                  <a:moveTo>
                    <a:pt x="6420" y="14013"/>
                  </a:moveTo>
                  <a:lnTo>
                    <a:pt x="6567" y="14123"/>
                  </a:lnTo>
                  <a:lnTo>
                    <a:pt x="6787" y="14306"/>
                  </a:lnTo>
                  <a:lnTo>
                    <a:pt x="7007" y="14453"/>
                  </a:lnTo>
                  <a:lnTo>
                    <a:pt x="6053" y="14416"/>
                  </a:lnTo>
                  <a:lnTo>
                    <a:pt x="6053" y="14343"/>
                  </a:lnTo>
                  <a:lnTo>
                    <a:pt x="6053" y="14269"/>
                  </a:lnTo>
                  <a:lnTo>
                    <a:pt x="5980" y="14196"/>
                  </a:lnTo>
                  <a:lnTo>
                    <a:pt x="5907" y="14159"/>
                  </a:lnTo>
                  <a:lnTo>
                    <a:pt x="5870" y="14159"/>
                  </a:lnTo>
                  <a:lnTo>
                    <a:pt x="5980" y="14123"/>
                  </a:lnTo>
                  <a:lnTo>
                    <a:pt x="6420" y="14013"/>
                  </a:lnTo>
                  <a:close/>
                  <a:moveTo>
                    <a:pt x="6824" y="2385"/>
                  </a:moveTo>
                  <a:lnTo>
                    <a:pt x="6750" y="2421"/>
                  </a:lnTo>
                  <a:lnTo>
                    <a:pt x="6677" y="2495"/>
                  </a:lnTo>
                  <a:lnTo>
                    <a:pt x="6127" y="2531"/>
                  </a:lnTo>
                  <a:lnTo>
                    <a:pt x="5540" y="2605"/>
                  </a:lnTo>
                  <a:lnTo>
                    <a:pt x="5026" y="2715"/>
                  </a:lnTo>
                  <a:lnTo>
                    <a:pt x="4476" y="2861"/>
                  </a:lnTo>
                  <a:lnTo>
                    <a:pt x="3926" y="3082"/>
                  </a:lnTo>
                  <a:lnTo>
                    <a:pt x="3376" y="3375"/>
                  </a:lnTo>
                  <a:lnTo>
                    <a:pt x="2899" y="3705"/>
                  </a:lnTo>
                  <a:lnTo>
                    <a:pt x="2459" y="4109"/>
                  </a:lnTo>
                  <a:lnTo>
                    <a:pt x="2018" y="4512"/>
                  </a:lnTo>
                  <a:lnTo>
                    <a:pt x="1652" y="4989"/>
                  </a:lnTo>
                  <a:lnTo>
                    <a:pt x="1321" y="5466"/>
                  </a:lnTo>
                  <a:lnTo>
                    <a:pt x="1065" y="6016"/>
                  </a:lnTo>
                  <a:lnTo>
                    <a:pt x="735" y="6713"/>
                  </a:lnTo>
                  <a:lnTo>
                    <a:pt x="478" y="7447"/>
                  </a:lnTo>
                  <a:lnTo>
                    <a:pt x="221" y="8180"/>
                  </a:lnTo>
                  <a:lnTo>
                    <a:pt x="74" y="8914"/>
                  </a:lnTo>
                  <a:lnTo>
                    <a:pt x="38" y="9244"/>
                  </a:lnTo>
                  <a:lnTo>
                    <a:pt x="1" y="9611"/>
                  </a:lnTo>
                  <a:lnTo>
                    <a:pt x="38" y="9941"/>
                  </a:lnTo>
                  <a:lnTo>
                    <a:pt x="74" y="10271"/>
                  </a:lnTo>
                  <a:lnTo>
                    <a:pt x="148" y="10601"/>
                  </a:lnTo>
                  <a:lnTo>
                    <a:pt x="258" y="10931"/>
                  </a:lnTo>
                  <a:lnTo>
                    <a:pt x="368" y="11262"/>
                  </a:lnTo>
                  <a:lnTo>
                    <a:pt x="514" y="11555"/>
                  </a:lnTo>
                  <a:lnTo>
                    <a:pt x="881" y="12142"/>
                  </a:lnTo>
                  <a:lnTo>
                    <a:pt x="1285" y="12692"/>
                  </a:lnTo>
                  <a:lnTo>
                    <a:pt x="1725" y="13206"/>
                  </a:lnTo>
                  <a:lnTo>
                    <a:pt x="2202" y="13719"/>
                  </a:lnTo>
                  <a:lnTo>
                    <a:pt x="2459" y="13976"/>
                  </a:lnTo>
                  <a:lnTo>
                    <a:pt x="2752" y="14233"/>
                  </a:lnTo>
                  <a:lnTo>
                    <a:pt x="2825" y="14343"/>
                  </a:lnTo>
                  <a:lnTo>
                    <a:pt x="2899" y="14416"/>
                  </a:lnTo>
                  <a:lnTo>
                    <a:pt x="3009" y="14453"/>
                  </a:lnTo>
                  <a:lnTo>
                    <a:pt x="3119" y="14453"/>
                  </a:lnTo>
                  <a:lnTo>
                    <a:pt x="3192" y="14526"/>
                  </a:lnTo>
                  <a:lnTo>
                    <a:pt x="3559" y="14636"/>
                  </a:lnTo>
                  <a:lnTo>
                    <a:pt x="3889" y="14746"/>
                  </a:lnTo>
                  <a:lnTo>
                    <a:pt x="4623" y="14820"/>
                  </a:lnTo>
                  <a:lnTo>
                    <a:pt x="6017" y="14966"/>
                  </a:lnTo>
                  <a:lnTo>
                    <a:pt x="6714" y="15003"/>
                  </a:lnTo>
                  <a:lnTo>
                    <a:pt x="7411" y="15003"/>
                  </a:lnTo>
                  <a:lnTo>
                    <a:pt x="8108" y="14930"/>
                  </a:lnTo>
                  <a:lnTo>
                    <a:pt x="8768" y="14783"/>
                  </a:lnTo>
                  <a:lnTo>
                    <a:pt x="9465" y="14600"/>
                  </a:lnTo>
                  <a:lnTo>
                    <a:pt x="9758" y="14453"/>
                  </a:lnTo>
                  <a:lnTo>
                    <a:pt x="10088" y="14306"/>
                  </a:lnTo>
                  <a:lnTo>
                    <a:pt x="10382" y="14159"/>
                  </a:lnTo>
                  <a:lnTo>
                    <a:pt x="10675" y="13976"/>
                  </a:lnTo>
                  <a:lnTo>
                    <a:pt x="11152" y="13536"/>
                  </a:lnTo>
                  <a:lnTo>
                    <a:pt x="11629" y="13059"/>
                  </a:lnTo>
                  <a:lnTo>
                    <a:pt x="12033" y="12509"/>
                  </a:lnTo>
                  <a:lnTo>
                    <a:pt x="12399" y="11958"/>
                  </a:lnTo>
                  <a:lnTo>
                    <a:pt x="12729" y="11372"/>
                  </a:lnTo>
                  <a:lnTo>
                    <a:pt x="12986" y="10748"/>
                  </a:lnTo>
                  <a:lnTo>
                    <a:pt x="13243" y="10161"/>
                  </a:lnTo>
                  <a:lnTo>
                    <a:pt x="13426" y="9464"/>
                  </a:lnTo>
                  <a:lnTo>
                    <a:pt x="13500" y="9097"/>
                  </a:lnTo>
                  <a:lnTo>
                    <a:pt x="13573" y="8730"/>
                  </a:lnTo>
                  <a:lnTo>
                    <a:pt x="13573" y="8400"/>
                  </a:lnTo>
                  <a:lnTo>
                    <a:pt x="13573" y="8034"/>
                  </a:lnTo>
                  <a:lnTo>
                    <a:pt x="13573" y="7667"/>
                  </a:lnTo>
                  <a:lnTo>
                    <a:pt x="13500" y="7300"/>
                  </a:lnTo>
                  <a:lnTo>
                    <a:pt x="13426" y="6970"/>
                  </a:lnTo>
                  <a:lnTo>
                    <a:pt x="13353" y="6640"/>
                  </a:lnTo>
                  <a:lnTo>
                    <a:pt x="13206" y="6346"/>
                  </a:lnTo>
                  <a:lnTo>
                    <a:pt x="13060" y="6053"/>
                  </a:lnTo>
                  <a:lnTo>
                    <a:pt x="12693" y="5466"/>
                  </a:lnTo>
                  <a:lnTo>
                    <a:pt x="12289" y="4916"/>
                  </a:lnTo>
                  <a:lnTo>
                    <a:pt x="11849" y="4475"/>
                  </a:lnTo>
                  <a:lnTo>
                    <a:pt x="11372" y="4035"/>
                  </a:lnTo>
                  <a:lnTo>
                    <a:pt x="10895" y="3668"/>
                  </a:lnTo>
                  <a:lnTo>
                    <a:pt x="10345" y="3338"/>
                  </a:lnTo>
                  <a:lnTo>
                    <a:pt x="9795" y="3045"/>
                  </a:lnTo>
                  <a:lnTo>
                    <a:pt x="9208" y="2788"/>
                  </a:lnTo>
                  <a:lnTo>
                    <a:pt x="8584" y="2605"/>
                  </a:lnTo>
                  <a:lnTo>
                    <a:pt x="7998" y="2458"/>
                  </a:lnTo>
                  <a:lnTo>
                    <a:pt x="7447" y="2385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" name="Google Shape;406;p8"/>
            <p:cNvSpPr/>
            <p:nvPr/>
          </p:nvSpPr>
          <p:spPr>
            <a:xfrm>
              <a:off x="6902250" y="3951050"/>
              <a:ext cx="436525" cy="299875"/>
            </a:xfrm>
            <a:custGeom>
              <a:avLst/>
              <a:gdLst/>
              <a:ahLst/>
              <a:cxnLst/>
              <a:rect l="l" t="t" r="r" b="b"/>
              <a:pathLst>
                <a:path w="17461" h="11995" extrusionOk="0">
                  <a:moveTo>
                    <a:pt x="9758" y="2238"/>
                  </a:moveTo>
                  <a:lnTo>
                    <a:pt x="9721" y="2274"/>
                  </a:lnTo>
                  <a:lnTo>
                    <a:pt x="9648" y="2311"/>
                  </a:lnTo>
                  <a:lnTo>
                    <a:pt x="9611" y="2458"/>
                  </a:lnTo>
                  <a:lnTo>
                    <a:pt x="9648" y="2568"/>
                  </a:lnTo>
                  <a:lnTo>
                    <a:pt x="9721" y="2605"/>
                  </a:lnTo>
                  <a:lnTo>
                    <a:pt x="9758" y="2641"/>
                  </a:lnTo>
                  <a:lnTo>
                    <a:pt x="9941" y="2641"/>
                  </a:lnTo>
                  <a:lnTo>
                    <a:pt x="9978" y="2605"/>
                  </a:lnTo>
                  <a:lnTo>
                    <a:pt x="10051" y="2531"/>
                  </a:lnTo>
                  <a:lnTo>
                    <a:pt x="10051" y="2458"/>
                  </a:lnTo>
                  <a:lnTo>
                    <a:pt x="10051" y="2348"/>
                  </a:lnTo>
                  <a:lnTo>
                    <a:pt x="9978" y="2274"/>
                  </a:lnTo>
                  <a:lnTo>
                    <a:pt x="9941" y="2238"/>
                  </a:lnTo>
                  <a:close/>
                  <a:moveTo>
                    <a:pt x="9795" y="3191"/>
                  </a:moveTo>
                  <a:lnTo>
                    <a:pt x="9721" y="3265"/>
                  </a:lnTo>
                  <a:lnTo>
                    <a:pt x="9684" y="3301"/>
                  </a:lnTo>
                  <a:lnTo>
                    <a:pt x="9684" y="3375"/>
                  </a:lnTo>
                  <a:lnTo>
                    <a:pt x="9684" y="3485"/>
                  </a:lnTo>
                  <a:lnTo>
                    <a:pt x="9758" y="3522"/>
                  </a:lnTo>
                  <a:lnTo>
                    <a:pt x="9795" y="3558"/>
                  </a:lnTo>
                  <a:lnTo>
                    <a:pt x="9941" y="3558"/>
                  </a:lnTo>
                  <a:lnTo>
                    <a:pt x="9978" y="3522"/>
                  </a:lnTo>
                  <a:lnTo>
                    <a:pt x="10015" y="3485"/>
                  </a:lnTo>
                  <a:lnTo>
                    <a:pt x="10051" y="3375"/>
                  </a:lnTo>
                  <a:lnTo>
                    <a:pt x="10015" y="3301"/>
                  </a:lnTo>
                  <a:lnTo>
                    <a:pt x="9978" y="3228"/>
                  </a:lnTo>
                  <a:lnTo>
                    <a:pt x="9941" y="3191"/>
                  </a:lnTo>
                  <a:close/>
                  <a:moveTo>
                    <a:pt x="11519" y="3045"/>
                  </a:moveTo>
                  <a:lnTo>
                    <a:pt x="11409" y="3081"/>
                  </a:lnTo>
                  <a:lnTo>
                    <a:pt x="11335" y="3118"/>
                  </a:lnTo>
                  <a:lnTo>
                    <a:pt x="11298" y="3191"/>
                  </a:lnTo>
                  <a:lnTo>
                    <a:pt x="11262" y="3265"/>
                  </a:lnTo>
                  <a:lnTo>
                    <a:pt x="11262" y="3338"/>
                  </a:lnTo>
                  <a:lnTo>
                    <a:pt x="11262" y="3412"/>
                  </a:lnTo>
                  <a:lnTo>
                    <a:pt x="11298" y="3485"/>
                  </a:lnTo>
                  <a:lnTo>
                    <a:pt x="11372" y="3522"/>
                  </a:lnTo>
                  <a:lnTo>
                    <a:pt x="11445" y="3595"/>
                  </a:lnTo>
                  <a:lnTo>
                    <a:pt x="11592" y="3595"/>
                  </a:lnTo>
                  <a:lnTo>
                    <a:pt x="11665" y="3522"/>
                  </a:lnTo>
                  <a:lnTo>
                    <a:pt x="11702" y="3485"/>
                  </a:lnTo>
                  <a:lnTo>
                    <a:pt x="11739" y="3412"/>
                  </a:lnTo>
                  <a:lnTo>
                    <a:pt x="11702" y="3265"/>
                  </a:lnTo>
                  <a:lnTo>
                    <a:pt x="11702" y="3155"/>
                  </a:lnTo>
                  <a:lnTo>
                    <a:pt x="11629" y="3081"/>
                  </a:lnTo>
                  <a:lnTo>
                    <a:pt x="11519" y="3045"/>
                  </a:lnTo>
                  <a:close/>
                  <a:moveTo>
                    <a:pt x="15554" y="1541"/>
                  </a:moveTo>
                  <a:lnTo>
                    <a:pt x="15407" y="1871"/>
                  </a:lnTo>
                  <a:lnTo>
                    <a:pt x="15187" y="2164"/>
                  </a:lnTo>
                  <a:lnTo>
                    <a:pt x="14967" y="2458"/>
                  </a:lnTo>
                  <a:lnTo>
                    <a:pt x="14710" y="2715"/>
                  </a:lnTo>
                  <a:lnTo>
                    <a:pt x="14416" y="2935"/>
                  </a:lnTo>
                  <a:lnTo>
                    <a:pt x="14123" y="3155"/>
                  </a:lnTo>
                  <a:lnTo>
                    <a:pt x="13536" y="3595"/>
                  </a:lnTo>
                  <a:lnTo>
                    <a:pt x="13279" y="3265"/>
                  </a:lnTo>
                  <a:lnTo>
                    <a:pt x="12986" y="2971"/>
                  </a:lnTo>
                  <a:lnTo>
                    <a:pt x="13096" y="2935"/>
                  </a:lnTo>
                  <a:lnTo>
                    <a:pt x="13683" y="2531"/>
                  </a:lnTo>
                  <a:lnTo>
                    <a:pt x="14306" y="2164"/>
                  </a:lnTo>
                  <a:lnTo>
                    <a:pt x="14930" y="1834"/>
                  </a:lnTo>
                  <a:lnTo>
                    <a:pt x="15554" y="1541"/>
                  </a:lnTo>
                  <a:close/>
                  <a:moveTo>
                    <a:pt x="8914" y="3228"/>
                  </a:moveTo>
                  <a:lnTo>
                    <a:pt x="8841" y="3301"/>
                  </a:lnTo>
                  <a:lnTo>
                    <a:pt x="8804" y="3375"/>
                  </a:lnTo>
                  <a:lnTo>
                    <a:pt x="8804" y="3485"/>
                  </a:lnTo>
                  <a:lnTo>
                    <a:pt x="8804" y="3558"/>
                  </a:lnTo>
                  <a:lnTo>
                    <a:pt x="8877" y="3632"/>
                  </a:lnTo>
                  <a:lnTo>
                    <a:pt x="8951" y="3668"/>
                  </a:lnTo>
                  <a:lnTo>
                    <a:pt x="9098" y="3668"/>
                  </a:lnTo>
                  <a:lnTo>
                    <a:pt x="9134" y="3632"/>
                  </a:lnTo>
                  <a:lnTo>
                    <a:pt x="9208" y="3558"/>
                  </a:lnTo>
                  <a:lnTo>
                    <a:pt x="9208" y="3485"/>
                  </a:lnTo>
                  <a:lnTo>
                    <a:pt x="9208" y="3375"/>
                  </a:lnTo>
                  <a:lnTo>
                    <a:pt x="9171" y="3338"/>
                  </a:lnTo>
                  <a:lnTo>
                    <a:pt x="9134" y="3265"/>
                  </a:lnTo>
                  <a:lnTo>
                    <a:pt x="9061" y="3228"/>
                  </a:lnTo>
                  <a:close/>
                  <a:moveTo>
                    <a:pt x="16324" y="1101"/>
                  </a:moveTo>
                  <a:lnTo>
                    <a:pt x="16140" y="1541"/>
                  </a:lnTo>
                  <a:lnTo>
                    <a:pt x="15884" y="1944"/>
                  </a:lnTo>
                  <a:lnTo>
                    <a:pt x="15590" y="2348"/>
                  </a:lnTo>
                  <a:lnTo>
                    <a:pt x="15297" y="2751"/>
                  </a:lnTo>
                  <a:lnTo>
                    <a:pt x="14967" y="3081"/>
                  </a:lnTo>
                  <a:lnTo>
                    <a:pt x="14600" y="3412"/>
                  </a:lnTo>
                  <a:lnTo>
                    <a:pt x="13829" y="4072"/>
                  </a:lnTo>
                  <a:lnTo>
                    <a:pt x="13756" y="3925"/>
                  </a:lnTo>
                  <a:lnTo>
                    <a:pt x="13976" y="3778"/>
                  </a:lnTo>
                  <a:lnTo>
                    <a:pt x="14343" y="3558"/>
                  </a:lnTo>
                  <a:lnTo>
                    <a:pt x="14673" y="3301"/>
                  </a:lnTo>
                  <a:lnTo>
                    <a:pt x="15003" y="3008"/>
                  </a:lnTo>
                  <a:lnTo>
                    <a:pt x="15297" y="2715"/>
                  </a:lnTo>
                  <a:lnTo>
                    <a:pt x="15554" y="2384"/>
                  </a:lnTo>
                  <a:lnTo>
                    <a:pt x="15774" y="2018"/>
                  </a:lnTo>
                  <a:lnTo>
                    <a:pt x="15957" y="1651"/>
                  </a:lnTo>
                  <a:lnTo>
                    <a:pt x="16104" y="1211"/>
                  </a:lnTo>
                  <a:lnTo>
                    <a:pt x="16104" y="1137"/>
                  </a:lnTo>
                  <a:lnTo>
                    <a:pt x="16324" y="1101"/>
                  </a:lnTo>
                  <a:close/>
                  <a:moveTo>
                    <a:pt x="10528" y="3962"/>
                  </a:moveTo>
                  <a:lnTo>
                    <a:pt x="10455" y="3998"/>
                  </a:lnTo>
                  <a:lnTo>
                    <a:pt x="10381" y="4072"/>
                  </a:lnTo>
                  <a:lnTo>
                    <a:pt x="10381" y="4108"/>
                  </a:lnTo>
                  <a:lnTo>
                    <a:pt x="10345" y="4219"/>
                  </a:lnTo>
                  <a:lnTo>
                    <a:pt x="10381" y="4329"/>
                  </a:lnTo>
                  <a:lnTo>
                    <a:pt x="10455" y="4402"/>
                  </a:lnTo>
                  <a:lnTo>
                    <a:pt x="10491" y="4439"/>
                  </a:lnTo>
                  <a:lnTo>
                    <a:pt x="10638" y="4439"/>
                  </a:lnTo>
                  <a:lnTo>
                    <a:pt x="10748" y="4365"/>
                  </a:lnTo>
                  <a:lnTo>
                    <a:pt x="10785" y="4292"/>
                  </a:lnTo>
                  <a:lnTo>
                    <a:pt x="10822" y="4219"/>
                  </a:lnTo>
                  <a:lnTo>
                    <a:pt x="10785" y="4108"/>
                  </a:lnTo>
                  <a:lnTo>
                    <a:pt x="10748" y="4072"/>
                  </a:lnTo>
                  <a:lnTo>
                    <a:pt x="10712" y="3998"/>
                  </a:lnTo>
                  <a:lnTo>
                    <a:pt x="10675" y="3962"/>
                  </a:lnTo>
                  <a:close/>
                  <a:moveTo>
                    <a:pt x="16434" y="477"/>
                  </a:moveTo>
                  <a:lnTo>
                    <a:pt x="16617" y="514"/>
                  </a:lnTo>
                  <a:lnTo>
                    <a:pt x="16764" y="587"/>
                  </a:lnTo>
                  <a:lnTo>
                    <a:pt x="16837" y="734"/>
                  </a:lnTo>
                  <a:lnTo>
                    <a:pt x="16911" y="880"/>
                  </a:lnTo>
                  <a:lnTo>
                    <a:pt x="16947" y="1064"/>
                  </a:lnTo>
                  <a:lnTo>
                    <a:pt x="16947" y="1247"/>
                  </a:lnTo>
                  <a:lnTo>
                    <a:pt x="16911" y="1541"/>
                  </a:lnTo>
                  <a:lnTo>
                    <a:pt x="16764" y="1871"/>
                  </a:lnTo>
                  <a:lnTo>
                    <a:pt x="16544" y="2128"/>
                  </a:lnTo>
                  <a:lnTo>
                    <a:pt x="16104" y="2641"/>
                  </a:lnTo>
                  <a:lnTo>
                    <a:pt x="15077" y="3668"/>
                  </a:lnTo>
                  <a:lnTo>
                    <a:pt x="14086" y="4549"/>
                  </a:lnTo>
                  <a:lnTo>
                    <a:pt x="14013" y="4402"/>
                  </a:lnTo>
                  <a:lnTo>
                    <a:pt x="14123" y="4329"/>
                  </a:lnTo>
                  <a:lnTo>
                    <a:pt x="14967" y="3632"/>
                  </a:lnTo>
                  <a:lnTo>
                    <a:pt x="15370" y="3228"/>
                  </a:lnTo>
                  <a:lnTo>
                    <a:pt x="15737" y="2825"/>
                  </a:lnTo>
                  <a:lnTo>
                    <a:pt x="16067" y="2384"/>
                  </a:lnTo>
                  <a:lnTo>
                    <a:pt x="16361" y="1908"/>
                  </a:lnTo>
                  <a:lnTo>
                    <a:pt x="16617" y="1431"/>
                  </a:lnTo>
                  <a:lnTo>
                    <a:pt x="16764" y="880"/>
                  </a:lnTo>
                  <a:lnTo>
                    <a:pt x="16764" y="770"/>
                  </a:lnTo>
                  <a:lnTo>
                    <a:pt x="16727" y="697"/>
                  </a:lnTo>
                  <a:lnTo>
                    <a:pt x="16654" y="660"/>
                  </a:lnTo>
                  <a:lnTo>
                    <a:pt x="16544" y="660"/>
                  </a:lnTo>
                  <a:lnTo>
                    <a:pt x="15920" y="770"/>
                  </a:lnTo>
                  <a:lnTo>
                    <a:pt x="15333" y="954"/>
                  </a:lnTo>
                  <a:lnTo>
                    <a:pt x="15333" y="954"/>
                  </a:lnTo>
                  <a:lnTo>
                    <a:pt x="15590" y="807"/>
                  </a:lnTo>
                  <a:lnTo>
                    <a:pt x="15884" y="660"/>
                  </a:lnTo>
                  <a:lnTo>
                    <a:pt x="16177" y="550"/>
                  </a:lnTo>
                  <a:lnTo>
                    <a:pt x="16434" y="477"/>
                  </a:lnTo>
                  <a:close/>
                  <a:moveTo>
                    <a:pt x="9354" y="4182"/>
                  </a:moveTo>
                  <a:lnTo>
                    <a:pt x="9208" y="4255"/>
                  </a:lnTo>
                  <a:lnTo>
                    <a:pt x="9134" y="4365"/>
                  </a:lnTo>
                  <a:lnTo>
                    <a:pt x="9134" y="4439"/>
                  </a:lnTo>
                  <a:lnTo>
                    <a:pt x="9171" y="4512"/>
                  </a:lnTo>
                  <a:lnTo>
                    <a:pt x="9208" y="4585"/>
                  </a:lnTo>
                  <a:lnTo>
                    <a:pt x="9281" y="4622"/>
                  </a:lnTo>
                  <a:lnTo>
                    <a:pt x="9428" y="4622"/>
                  </a:lnTo>
                  <a:lnTo>
                    <a:pt x="9538" y="4585"/>
                  </a:lnTo>
                  <a:lnTo>
                    <a:pt x="9611" y="4475"/>
                  </a:lnTo>
                  <a:lnTo>
                    <a:pt x="9648" y="4402"/>
                  </a:lnTo>
                  <a:lnTo>
                    <a:pt x="9648" y="4292"/>
                  </a:lnTo>
                  <a:lnTo>
                    <a:pt x="9611" y="4255"/>
                  </a:lnTo>
                  <a:lnTo>
                    <a:pt x="9538" y="4182"/>
                  </a:lnTo>
                  <a:close/>
                  <a:moveTo>
                    <a:pt x="13243" y="6566"/>
                  </a:moveTo>
                  <a:lnTo>
                    <a:pt x="13169" y="6639"/>
                  </a:lnTo>
                  <a:lnTo>
                    <a:pt x="13133" y="6713"/>
                  </a:lnTo>
                  <a:lnTo>
                    <a:pt x="13133" y="6860"/>
                  </a:lnTo>
                  <a:lnTo>
                    <a:pt x="13133" y="6933"/>
                  </a:lnTo>
                  <a:lnTo>
                    <a:pt x="13206" y="6970"/>
                  </a:lnTo>
                  <a:lnTo>
                    <a:pt x="13316" y="7006"/>
                  </a:lnTo>
                  <a:lnTo>
                    <a:pt x="13463" y="6970"/>
                  </a:lnTo>
                  <a:lnTo>
                    <a:pt x="13536" y="6933"/>
                  </a:lnTo>
                  <a:lnTo>
                    <a:pt x="13536" y="6860"/>
                  </a:lnTo>
                  <a:lnTo>
                    <a:pt x="13573" y="6750"/>
                  </a:lnTo>
                  <a:lnTo>
                    <a:pt x="13536" y="6676"/>
                  </a:lnTo>
                  <a:lnTo>
                    <a:pt x="13463" y="6603"/>
                  </a:lnTo>
                  <a:lnTo>
                    <a:pt x="13316" y="6566"/>
                  </a:lnTo>
                  <a:close/>
                  <a:moveTo>
                    <a:pt x="12216" y="7300"/>
                  </a:moveTo>
                  <a:lnTo>
                    <a:pt x="12105" y="7336"/>
                  </a:lnTo>
                  <a:lnTo>
                    <a:pt x="12032" y="7410"/>
                  </a:lnTo>
                  <a:lnTo>
                    <a:pt x="11995" y="7520"/>
                  </a:lnTo>
                  <a:lnTo>
                    <a:pt x="11995" y="7630"/>
                  </a:lnTo>
                  <a:lnTo>
                    <a:pt x="12032" y="7703"/>
                  </a:lnTo>
                  <a:lnTo>
                    <a:pt x="12105" y="7777"/>
                  </a:lnTo>
                  <a:lnTo>
                    <a:pt x="12216" y="7777"/>
                  </a:lnTo>
                  <a:lnTo>
                    <a:pt x="12289" y="7740"/>
                  </a:lnTo>
                  <a:lnTo>
                    <a:pt x="12362" y="7703"/>
                  </a:lnTo>
                  <a:lnTo>
                    <a:pt x="12436" y="7630"/>
                  </a:lnTo>
                  <a:lnTo>
                    <a:pt x="12436" y="7520"/>
                  </a:lnTo>
                  <a:lnTo>
                    <a:pt x="12436" y="7410"/>
                  </a:lnTo>
                  <a:lnTo>
                    <a:pt x="12326" y="7336"/>
                  </a:lnTo>
                  <a:lnTo>
                    <a:pt x="12216" y="7300"/>
                  </a:lnTo>
                  <a:close/>
                  <a:moveTo>
                    <a:pt x="12729" y="8033"/>
                  </a:moveTo>
                  <a:lnTo>
                    <a:pt x="12656" y="8107"/>
                  </a:lnTo>
                  <a:lnTo>
                    <a:pt x="12656" y="8143"/>
                  </a:lnTo>
                  <a:lnTo>
                    <a:pt x="12619" y="8253"/>
                  </a:lnTo>
                  <a:lnTo>
                    <a:pt x="12619" y="8400"/>
                  </a:lnTo>
                  <a:lnTo>
                    <a:pt x="12656" y="8437"/>
                  </a:lnTo>
                  <a:lnTo>
                    <a:pt x="12692" y="8474"/>
                  </a:lnTo>
                  <a:lnTo>
                    <a:pt x="12729" y="8474"/>
                  </a:lnTo>
                  <a:lnTo>
                    <a:pt x="12802" y="8510"/>
                  </a:lnTo>
                  <a:lnTo>
                    <a:pt x="12912" y="8474"/>
                  </a:lnTo>
                  <a:lnTo>
                    <a:pt x="12986" y="8437"/>
                  </a:lnTo>
                  <a:lnTo>
                    <a:pt x="13022" y="8400"/>
                  </a:lnTo>
                  <a:lnTo>
                    <a:pt x="13022" y="8253"/>
                  </a:lnTo>
                  <a:lnTo>
                    <a:pt x="13022" y="8180"/>
                  </a:lnTo>
                  <a:lnTo>
                    <a:pt x="12949" y="8107"/>
                  </a:lnTo>
                  <a:lnTo>
                    <a:pt x="12912" y="8033"/>
                  </a:lnTo>
                  <a:close/>
                  <a:moveTo>
                    <a:pt x="10051" y="2128"/>
                  </a:moveTo>
                  <a:lnTo>
                    <a:pt x="10455" y="2164"/>
                  </a:lnTo>
                  <a:lnTo>
                    <a:pt x="10858" y="2238"/>
                  </a:lnTo>
                  <a:lnTo>
                    <a:pt x="11262" y="2348"/>
                  </a:lnTo>
                  <a:lnTo>
                    <a:pt x="11225" y="2458"/>
                  </a:lnTo>
                  <a:lnTo>
                    <a:pt x="11262" y="2568"/>
                  </a:lnTo>
                  <a:lnTo>
                    <a:pt x="11335" y="2641"/>
                  </a:lnTo>
                  <a:lnTo>
                    <a:pt x="11445" y="2715"/>
                  </a:lnTo>
                  <a:lnTo>
                    <a:pt x="11629" y="2715"/>
                  </a:lnTo>
                  <a:lnTo>
                    <a:pt x="11775" y="2788"/>
                  </a:lnTo>
                  <a:lnTo>
                    <a:pt x="12105" y="2935"/>
                  </a:lnTo>
                  <a:lnTo>
                    <a:pt x="12179" y="2971"/>
                  </a:lnTo>
                  <a:lnTo>
                    <a:pt x="12252" y="3008"/>
                  </a:lnTo>
                  <a:lnTo>
                    <a:pt x="12472" y="3191"/>
                  </a:lnTo>
                  <a:lnTo>
                    <a:pt x="12692" y="3412"/>
                  </a:lnTo>
                  <a:lnTo>
                    <a:pt x="13096" y="3852"/>
                  </a:lnTo>
                  <a:lnTo>
                    <a:pt x="11482" y="4842"/>
                  </a:lnTo>
                  <a:lnTo>
                    <a:pt x="9868" y="5796"/>
                  </a:lnTo>
                  <a:lnTo>
                    <a:pt x="6090" y="8070"/>
                  </a:lnTo>
                  <a:lnTo>
                    <a:pt x="5209" y="8620"/>
                  </a:lnTo>
                  <a:lnTo>
                    <a:pt x="5356" y="8327"/>
                  </a:lnTo>
                  <a:lnTo>
                    <a:pt x="5649" y="7960"/>
                  </a:lnTo>
                  <a:lnTo>
                    <a:pt x="5943" y="7557"/>
                  </a:lnTo>
                  <a:lnTo>
                    <a:pt x="5906" y="7483"/>
                  </a:lnTo>
                  <a:lnTo>
                    <a:pt x="5870" y="7483"/>
                  </a:lnTo>
                  <a:lnTo>
                    <a:pt x="5686" y="7593"/>
                  </a:lnTo>
                  <a:lnTo>
                    <a:pt x="5539" y="7740"/>
                  </a:lnTo>
                  <a:lnTo>
                    <a:pt x="5209" y="8070"/>
                  </a:lnTo>
                  <a:lnTo>
                    <a:pt x="4989" y="8437"/>
                  </a:lnTo>
                  <a:lnTo>
                    <a:pt x="4769" y="8840"/>
                  </a:lnTo>
                  <a:lnTo>
                    <a:pt x="4732" y="8877"/>
                  </a:lnTo>
                  <a:lnTo>
                    <a:pt x="4622" y="8584"/>
                  </a:lnTo>
                  <a:lnTo>
                    <a:pt x="4916" y="8107"/>
                  </a:lnTo>
                  <a:lnTo>
                    <a:pt x="5283" y="7630"/>
                  </a:lnTo>
                  <a:lnTo>
                    <a:pt x="5649" y="7190"/>
                  </a:lnTo>
                  <a:lnTo>
                    <a:pt x="6016" y="6786"/>
                  </a:lnTo>
                  <a:lnTo>
                    <a:pt x="6016" y="6750"/>
                  </a:lnTo>
                  <a:lnTo>
                    <a:pt x="6016" y="6713"/>
                  </a:lnTo>
                  <a:lnTo>
                    <a:pt x="5943" y="6713"/>
                  </a:lnTo>
                  <a:lnTo>
                    <a:pt x="5539" y="7043"/>
                  </a:lnTo>
                  <a:lnTo>
                    <a:pt x="5173" y="7410"/>
                  </a:lnTo>
                  <a:lnTo>
                    <a:pt x="4842" y="7777"/>
                  </a:lnTo>
                  <a:lnTo>
                    <a:pt x="4512" y="8180"/>
                  </a:lnTo>
                  <a:lnTo>
                    <a:pt x="4476" y="7923"/>
                  </a:lnTo>
                  <a:lnTo>
                    <a:pt x="4439" y="7667"/>
                  </a:lnTo>
                  <a:lnTo>
                    <a:pt x="4659" y="7336"/>
                  </a:lnTo>
                  <a:lnTo>
                    <a:pt x="4879" y="7080"/>
                  </a:lnTo>
                  <a:lnTo>
                    <a:pt x="5686" y="6016"/>
                  </a:lnTo>
                  <a:lnTo>
                    <a:pt x="5723" y="5943"/>
                  </a:lnTo>
                  <a:lnTo>
                    <a:pt x="5686" y="5906"/>
                  </a:lnTo>
                  <a:lnTo>
                    <a:pt x="5576" y="5906"/>
                  </a:lnTo>
                  <a:lnTo>
                    <a:pt x="5283" y="6199"/>
                  </a:lnTo>
                  <a:lnTo>
                    <a:pt x="4953" y="6529"/>
                  </a:lnTo>
                  <a:lnTo>
                    <a:pt x="4402" y="7153"/>
                  </a:lnTo>
                  <a:lnTo>
                    <a:pt x="4402" y="6529"/>
                  </a:lnTo>
                  <a:lnTo>
                    <a:pt x="4622" y="6199"/>
                  </a:lnTo>
                  <a:lnTo>
                    <a:pt x="4953" y="5759"/>
                  </a:lnTo>
                  <a:lnTo>
                    <a:pt x="5136" y="5502"/>
                  </a:lnTo>
                  <a:lnTo>
                    <a:pt x="5246" y="5392"/>
                  </a:lnTo>
                  <a:lnTo>
                    <a:pt x="5393" y="5319"/>
                  </a:lnTo>
                  <a:lnTo>
                    <a:pt x="5429" y="5319"/>
                  </a:lnTo>
                  <a:lnTo>
                    <a:pt x="5429" y="5282"/>
                  </a:lnTo>
                  <a:lnTo>
                    <a:pt x="5393" y="5246"/>
                  </a:lnTo>
                  <a:lnTo>
                    <a:pt x="5393" y="5209"/>
                  </a:lnTo>
                  <a:lnTo>
                    <a:pt x="5173" y="5209"/>
                  </a:lnTo>
                  <a:lnTo>
                    <a:pt x="5063" y="5282"/>
                  </a:lnTo>
                  <a:lnTo>
                    <a:pt x="4953" y="5356"/>
                  </a:lnTo>
                  <a:lnTo>
                    <a:pt x="4769" y="5539"/>
                  </a:lnTo>
                  <a:lnTo>
                    <a:pt x="4622" y="5722"/>
                  </a:lnTo>
                  <a:lnTo>
                    <a:pt x="4476" y="5869"/>
                  </a:lnTo>
                  <a:lnTo>
                    <a:pt x="4586" y="5466"/>
                  </a:lnTo>
                  <a:lnTo>
                    <a:pt x="4732" y="5062"/>
                  </a:lnTo>
                  <a:lnTo>
                    <a:pt x="4879" y="4842"/>
                  </a:lnTo>
                  <a:lnTo>
                    <a:pt x="5026" y="4622"/>
                  </a:lnTo>
                  <a:lnTo>
                    <a:pt x="5209" y="4402"/>
                  </a:lnTo>
                  <a:lnTo>
                    <a:pt x="5393" y="4219"/>
                  </a:lnTo>
                  <a:lnTo>
                    <a:pt x="5796" y="3852"/>
                  </a:lnTo>
                  <a:lnTo>
                    <a:pt x="6236" y="3522"/>
                  </a:lnTo>
                  <a:lnTo>
                    <a:pt x="6677" y="3228"/>
                  </a:lnTo>
                  <a:lnTo>
                    <a:pt x="7117" y="2935"/>
                  </a:lnTo>
                  <a:lnTo>
                    <a:pt x="7594" y="2715"/>
                  </a:lnTo>
                  <a:lnTo>
                    <a:pt x="8070" y="2494"/>
                  </a:lnTo>
                  <a:lnTo>
                    <a:pt x="8474" y="2348"/>
                  </a:lnTo>
                  <a:lnTo>
                    <a:pt x="8841" y="2238"/>
                  </a:lnTo>
                  <a:lnTo>
                    <a:pt x="9244" y="2164"/>
                  </a:lnTo>
                  <a:lnTo>
                    <a:pt x="9648" y="2128"/>
                  </a:lnTo>
                  <a:close/>
                  <a:moveTo>
                    <a:pt x="13316" y="4219"/>
                  </a:moveTo>
                  <a:lnTo>
                    <a:pt x="13426" y="4365"/>
                  </a:lnTo>
                  <a:lnTo>
                    <a:pt x="12582" y="5026"/>
                  </a:lnTo>
                  <a:lnTo>
                    <a:pt x="11702" y="5649"/>
                  </a:lnTo>
                  <a:lnTo>
                    <a:pt x="10785" y="6273"/>
                  </a:lnTo>
                  <a:lnTo>
                    <a:pt x="9868" y="6860"/>
                  </a:lnTo>
                  <a:lnTo>
                    <a:pt x="8877" y="7446"/>
                  </a:lnTo>
                  <a:lnTo>
                    <a:pt x="7887" y="8033"/>
                  </a:lnTo>
                  <a:lnTo>
                    <a:pt x="6860" y="8584"/>
                  </a:lnTo>
                  <a:lnTo>
                    <a:pt x="5796" y="9097"/>
                  </a:lnTo>
                  <a:lnTo>
                    <a:pt x="4989" y="9464"/>
                  </a:lnTo>
                  <a:lnTo>
                    <a:pt x="4916" y="9317"/>
                  </a:lnTo>
                  <a:lnTo>
                    <a:pt x="4953" y="9207"/>
                  </a:lnTo>
                  <a:lnTo>
                    <a:pt x="6053" y="8584"/>
                  </a:lnTo>
                  <a:lnTo>
                    <a:pt x="10198" y="6089"/>
                  </a:lnTo>
                  <a:lnTo>
                    <a:pt x="11775" y="5136"/>
                  </a:lnTo>
                  <a:lnTo>
                    <a:pt x="13316" y="4219"/>
                  </a:lnTo>
                  <a:close/>
                  <a:moveTo>
                    <a:pt x="3962" y="7960"/>
                  </a:moveTo>
                  <a:lnTo>
                    <a:pt x="3999" y="8070"/>
                  </a:lnTo>
                  <a:lnTo>
                    <a:pt x="3999" y="8107"/>
                  </a:lnTo>
                  <a:lnTo>
                    <a:pt x="4146" y="8694"/>
                  </a:lnTo>
                  <a:lnTo>
                    <a:pt x="3962" y="9024"/>
                  </a:lnTo>
                  <a:lnTo>
                    <a:pt x="3925" y="9097"/>
                  </a:lnTo>
                  <a:lnTo>
                    <a:pt x="3925" y="9134"/>
                  </a:lnTo>
                  <a:lnTo>
                    <a:pt x="3999" y="9244"/>
                  </a:lnTo>
                  <a:lnTo>
                    <a:pt x="3339" y="9501"/>
                  </a:lnTo>
                  <a:lnTo>
                    <a:pt x="3008" y="9611"/>
                  </a:lnTo>
                  <a:lnTo>
                    <a:pt x="2642" y="9684"/>
                  </a:lnTo>
                  <a:lnTo>
                    <a:pt x="2898" y="9171"/>
                  </a:lnTo>
                  <a:lnTo>
                    <a:pt x="3229" y="8694"/>
                  </a:lnTo>
                  <a:lnTo>
                    <a:pt x="3559" y="8327"/>
                  </a:lnTo>
                  <a:lnTo>
                    <a:pt x="3962" y="7960"/>
                  </a:lnTo>
                  <a:close/>
                  <a:moveTo>
                    <a:pt x="13609" y="4732"/>
                  </a:moveTo>
                  <a:lnTo>
                    <a:pt x="13683" y="4915"/>
                  </a:lnTo>
                  <a:lnTo>
                    <a:pt x="12986" y="5502"/>
                  </a:lnTo>
                  <a:lnTo>
                    <a:pt x="12105" y="6199"/>
                  </a:lnTo>
                  <a:lnTo>
                    <a:pt x="11225" y="6823"/>
                  </a:lnTo>
                  <a:lnTo>
                    <a:pt x="10308" y="7446"/>
                  </a:lnTo>
                  <a:lnTo>
                    <a:pt x="9354" y="8033"/>
                  </a:lnTo>
                  <a:lnTo>
                    <a:pt x="8401" y="8584"/>
                  </a:lnTo>
                  <a:lnTo>
                    <a:pt x="7447" y="9097"/>
                  </a:lnTo>
                  <a:lnTo>
                    <a:pt x="6456" y="9574"/>
                  </a:lnTo>
                  <a:lnTo>
                    <a:pt x="5429" y="10014"/>
                  </a:lnTo>
                  <a:lnTo>
                    <a:pt x="5246" y="9794"/>
                  </a:lnTo>
                  <a:lnTo>
                    <a:pt x="5466" y="9684"/>
                  </a:lnTo>
                  <a:lnTo>
                    <a:pt x="6603" y="9134"/>
                  </a:lnTo>
                  <a:lnTo>
                    <a:pt x="7740" y="8547"/>
                  </a:lnTo>
                  <a:lnTo>
                    <a:pt x="8877" y="7923"/>
                  </a:lnTo>
                  <a:lnTo>
                    <a:pt x="9978" y="7263"/>
                  </a:lnTo>
                  <a:lnTo>
                    <a:pt x="10895" y="6676"/>
                  </a:lnTo>
                  <a:lnTo>
                    <a:pt x="11812" y="6053"/>
                  </a:lnTo>
                  <a:lnTo>
                    <a:pt x="12729" y="5392"/>
                  </a:lnTo>
                  <a:lnTo>
                    <a:pt x="13609" y="4732"/>
                  </a:lnTo>
                  <a:close/>
                  <a:moveTo>
                    <a:pt x="11995" y="9721"/>
                  </a:moveTo>
                  <a:lnTo>
                    <a:pt x="12472" y="9831"/>
                  </a:lnTo>
                  <a:lnTo>
                    <a:pt x="12436" y="9867"/>
                  </a:lnTo>
                  <a:lnTo>
                    <a:pt x="12032" y="10271"/>
                  </a:lnTo>
                  <a:lnTo>
                    <a:pt x="12032" y="10198"/>
                  </a:lnTo>
                  <a:lnTo>
                    <a:pt x="11995" y="9721"/>
                  </a:lnTo>
                  <a:close/>
                  <a:moveTo>
                    <a:pt x="2715" y="8804"/>
                  </a:moveTo>
                  <a:lnTo>
                    <a:pt x="2422" y="9317"/>
                  </a:lnTo>
                  <a:lnTo>
                    <a:pt x="2165" y="9867"/>
                  </a:lnTo>
                  <a:lnTo>
                    <a:pt x="2165" y="9941"/>
                  </a:lnTo>
                  <a:lnTo>
                    <a:pt x="2201" y="10051"/>
                  </a:lnTo>
                  <a:lnTo>
                    <a:pt x="2275" y="10088"/>
                  </a:lnTo>
                  <a:lnTo>
                    <a:pt x="2348" y="10124"/>
                  </a:lnTo>
                  <a:lnTo>
                    <a:pt x="2898" y="10014"/>
                  </a:lnTo>
                  <a:lnTo>
                    <a:pt x="3449" y="9867"/>
                  </a:lnTo>
                  <a:lnTo>
                    <a:pt x="3925" y="9684"/>
                  </a:lnTo>
                  <a:lnTo>
                    <a:pt x="4439" y="9464"/>
                  </a:lnTo>
                  <a:lnTo>
                    <a:pt x="4549" y="9684"/>
                  </a:lnTo>
                  <a:lnTo>
                    <a:pt x="3559" y="10124"/>
                  </a:lnTo>
                  <a:lnTo>
                    <a:pt x="3082" y="10308"/>
                  </a:lnTo>
                  <a:lnTo>
                    <a:pt x="2568" y="10528"/>
                  </a:lnTo>
                  <a:lnTo>
                    <a:pt x="2275" y="10638"/>
                  </a:lnTo>
                  <a:lnTo>
                    <a:pt x="2018" y="10674"/>
                  </a:lnTo>
                  <a:lnTo>
                    <a:pt x="1761" y="10711"/>
                  </a:lnTo>
                  <a:lnTo>
                    <a:pt x="1468" y="10711"/>
                  </a:lnTo>
                  <a:lnTo>
                    <a:pt x="2091" y="9794"/>
                  </a:lnTo>
                  <a:lnTo>
                    <a:pt x="2348" y="9317"/>
                  </a:lnTo>
                  <a:lnTo>
                    <a:pt x="2642" y="8877"/>
                  </a:lnTo>
                  <a:lnTo>
                    <a:pt x="2715" y="8804"/>
                  </a:lnTo>
                  <a:close/>
                  <a:moveTo>
                    <a:pt x="13829" y="5429"/>
                  </a:moveTo>
                  <a:lnTo>
                    <a:pt x="13940" y="5943"/>
                  </a:lnTo>
                  <a:lnTo>
                    <a:pt x="13940" y="6456"/>
                  </a:lnTo>
                  <a:lnTo>
                    <a:pt x="13940" y="6896"/>
                  </a:lnTo>
                  <a:lnTo>
                    <a:pt x="13866" y="7336"/>
                  </a:lnTo>
                  <a:lnTo>
                    <a:pt x="13756" y="7740"/>
                  </a:lnTo>
                  <a:lnTo>
                    <a:pt x="13609" y="8143"/>
                  </a:lnTo>
                  <a:lnTo>
                    <a:pt x="13426" y="8547"/>
                  </a:lnTo>
                  <a:lnTo>
                    <a:pt x="13206" y="8914"/>
                  </a:lnTo>
                  <a:lnTo>
                    <a:pt x="12949" y="9281"/>
                  </a:lnTo>
                  <a:lnTo>
                    <a:pt x="12656" y="9647"/>
                  </a:lnTo>
                  <a:lnTo>
                    <a:pt x="12289" y="9611"/>
                  </a:lnTo>
                  <a:lnTo>
                    <a:pt x="11922" y="9537"/>
                  </a:lnTo>
                  <a:lnTo>
                    <a:pt x="11849" y="9574"/>
                  </a:lnTo>
                  <a:lnTo>
                    <a:pt x="11812" y="9574"/>
                  </a:lnTo>
                  <a:lnTo>
                    <a:pt x="11775" y="9647"/>
                  </a:lnTo>
                  <a:lnTo>
                    <a:pt x="11702" y="10418"/>
                  </a:lnTo>
                  <a:lnTo>
                    <a:pt x="11702" y="10491"/>
                  </a:lnTo>
                  <a:lnTo>
                    <a:pt x="11409" y="10711"/>
                  </a:lnTo>
                  <a:lnTo>
                    <a:pt x="11188" y="10821"/>
                  </a:lnTo>
                  <a:lnTo>
                    <a:pt x="11152" y="10858"/>
                  </a:lnTo>
                  <a:lnTo>
                    <a:pt x="11042" y="10931"/>
                  </a:lnTo>
                  <a:lnTo>
                    <a:pt x="11042" y="10564"/>
                  </a:lnTo>
                  <a:lnTo>
                    <a:pt x="11115" y="10198"/>
                  </a:lnTo>
                  <a:lnTo>
                    <a:pt x="11188" y="9867"/>
                  </a:lnTo>
                  <a:lnTo>
                    <a:pt x="11298" y="9501"/>
                  </a:lnTo>
                  <a:lnTo>
                    <a:pt x="11298" y="9464"/>
                  </a:lnTo>
                  <a:lnTo>
                    <a:pt x="11262" y="9427"/>
                  </a:lnTo>
                  <a:lnTo>
                    <a:pt x="11225" y="9427"/>
                  </a:lnTo>
                  <a:lnTo>
                    <a:pt x="11188" y="9464"/>
                  </a:lnTo>
                  <a:lnTo>
                    <a:pt x="11078" y="9647"/>
                  </a:lnTo>
                  <a:lnTo>
                    <a:pt x="10968" y="9831"/>
                  </a:lnTo>
                  <a:lnTo>
                    <a:pt x="10785" y="10234"/>
                  </a:lnTo>
                  <a:lnTo>
                    <a:pt x="10712" y="10638"/>
                  </a:lnTo>
                  <a:lnTo>
                    <a:pt x="10712" y="11078"/>
                  </a:lnTo>
                  <a:lnTo>
                    <a:pt x="10271" y="11261"/>
                  </a:lnTo>
                  <a:lnTo>
                    <a:pt x="9831" y="11371"/>
                  </a:lnTo>
                  <a:lnTo>
                    <a:pt x="9868" y="11005"/>
                  </a:lnTo>
                  <a:lnTo>
                    <a:pt x="9978" y="10638"/>
                  </a:lnTo>
                  <a:lnTo>
                    <a:pt x="10051" y="10344"/>
                  </a:lnTo>
                  <a:lnTo>
                    <a:pt x="10161" y="10088"/>
                  </a:lnTo>
                  <a:lnTo>
                    <a:pt x="10418" y="9574"/>
                  </a:lnTo>
                  <a:lnTo>
                    <a:pt x="10418" y="9537"/>
                  </a:lnTo>
                  <a:lnTo>
                    <a:pt x="10381" y="9501"/>
                  </a:lnTo>
                  <a:lnTo>
                    <a:pt x="10345" y="9501"/>
                  </a:lnTo>
                  <a:lnTo>
                    <a:pt x="10345" y="9537"/>
                  </a:lnTo>
                  <a:lnTo>
                    <a:pt x="10015" y="9941"/>
                  </a:lnTo>
                  <a:lnTo>
                    <a:pt x="9758" y="10418"/>
                  </a:lnTo>
                  <a:lnTo>
                    <a:pt x="9538" y="10895"/>
                  </a:lnTo>
                  <a:lnTo>
                    <a:pt x="9501" y="11151"/>
                  </a:lnTo>
                  <a:lnTo>
                    <a:pt x="9428" y="11408"/>
                  </a:lnTo>
                  <a:lnTo>
                    <a:pt x="8951" y="11408"/>
                  </a:lnTo>
                  <a:lnTo>
                    <a:pt x="8951" y="11261"/>
                  </a:lnTo>
                  <a:lnTo>
                    <a:pt x="8914" y="11225"/>
                  </a:lnTo>
                  <a:lnTo>
                    <a:pt x="8877" y="11188"/>
                  </a:lnTo>
                  <a:lnTo>
                    <a:pt x="8841" y="11188"/>
                  </a:lnTo>
                  <a:lnTo>
                    <a:pt x="8804" y="11225"/>
                  </a:lnTo>
                  <a:lnTo>
                    <a:pt x="8731" y="11298"/>
                  </a:lnTo>
                  <a:lnTo>
                    <a:pt x="9171" y="10454"/>
                  </a:lnTo>
                  <a:lnTo>
                    <a:pt x="9391" y="10051"/>
                  </a:lnTo>
                  <a:lnTo>
                    <a:pt x="9684" y="9647"/>
                  </a:lnTo>
                  <a:lnTo>
                    <a:pt x="9684" y="9611"/>
                  </a:lnTo>
                  <a:lnTo>
                    <a:pt x="9648" y="9611"/>
                  </a:lnTo>
                  <a:lnTo>
                    <a:pt x="9648" y="9574"/>
                  </a:lnTo>
                  <a:lnTo>
                    <a:pt x="9611" y="9611"/>
                  </a:lnTo>
                  <a:lnTo>
                    <a:pt x="9244" y="10014"/>
                  </a:lnTo>
                  <a:lnTo>
                    <a:pt x="8914" y="10418"/>
                  </a:lnTo>
                  <a:lnTo>
                    <a:pt x="8621" y="10858"/>
                  </a:lnTo>
                  <a:lnTo>
                    <a:pt x="8327" y="11335"/>
                  </a:lnTo>
                  <a:lnTo>
                    <a:pt x="7960" y="11225"/>
                  </a:lnTo>
                  <a:lnTo>
                    <a:pt x="7997" y="11188"/>
                  </a:lnTo>
                  <a:lnTo>
                    <a:pt x="7997" y="11151"/>
                  </a:lnTo>
                  <a:lnTo>
                    <a:pt x="7960" y="11115"/>
                  </a:lnTo>
                  <a:lnTo>
                    <a:pt x="7960" y="11078"/>
                  </a:lnTo>
                  <a:lnTo>
                    <a:pt x="7924" y="10968"/>
                  </a:lnTo>
                  <a:lnTo>
                    <a:pt x="7960" y="10858"/>
                  </a:lnTo>
                  <a:lnTo>
                    <a:pt x="8034" y="10601"/>
                  </a:lnTo>
                  <a:lnTo>
                    <a:pt x="8181" y="10308"/>
                  </a:lnTo>
                  <a:lnTo>
                    <a:pt x="8474" y="9831"/>
                  </a:lnTo>
                  <a:lnTo>
                    <a:pt x="8767" y="9427"/>
                  </a:lnTo>
                  <a:lnTo>
                    <a:pt x="8804" y="9391"/>
                  </a:lnTo>
                  <a:lnTo>
                    <a:pt x="8767" y="9317"/>
                  </a:lnTo>
                  <a:lnTo>
                    <a:pt x="8694" y="9317"/>
                  </a:lnTo>
                  <a:lnTo>
                    <a:pt x="8364" y="9537"/>
                  </a:lnTo>
                  <a:lnTo>
                    <a:pt x="8107" y="9831"/>
                  </a:lnTo>
                  <a:lnTo>
                    <a:pt x="7887" y="10124"/>
                  </a:lnTo>
                  <a:lnTo>
                    <a:pt x="7704" y="10454"/>
                  </a:lnTo>
                  <a:lnTo>
                    <a:pt x="7594" y="10784"/>
                  </a:lnTo>
                  <a:lnTo>
                    <a:pt x="7557" y="10968"/>
                  </a:lnTo>
                  <a:lnTo>
                    <a:pt x="7594" y="11115"/>
                  </a:lnTo>
                  <a:lnTo>
                    <a:pt x="7153" y="10968"/>
                  </a:lnTo>
                  <a:lnTo>
                    <a:pt x="6713" y="10784"/>
                  </a:lnTo>
                  <a:lnTo>
                    <a:pt x="6933" y="10564"/>
                  </a:lnTo>
                  <a:lnTo>
                    <a:pt x="7080" y="10344"/>
                  </a:lnTo>
                  <a:lnTo>
                    <a:pt x="7153" y="10234"/>
                  </a:lnTo>
                  <a:lnTo>
                    <a:pt x="7190" y="10124"/>
                  </a:lnTo>
                  <a:lnTo>
                    <a:pt x="7190" y="10088"/>
                  </a:lnTo>
                  <a:lnTo>
                    <a:pt x="7153" y="10088"/>
                  </a:lnTo>
                  <a:lnTo>
                    <a:pt x="7080" y="10124"/>
                  </a:lnTo>
                  <a:lnTo>
                    <a:pt x="7007" y="10161"/>
                  </a:lnTo>
                  <a:lnTo>
                    <a:pt x="6823" y="10308"/>
                  </a:lnTo>
                  <a:lnTo>
                    <a:pt x="6493" y="10564"/>
                  </a:lnTo>
                  <a:lnTo>
                    <a:pt x="6420" y="10638"/>
                  </a:lnTo>
                  <a:lnTo>
                    <a:pt x="5906" y="10344"/>
                  </a:lnTo>
                  <a:lnTo>
                    <a:pt x="6897" y="9904"/>
                  </a:lnTo>
                  <a:lnTo>
                    <a:pt x="7887" y="9391"/>
                  </a:lnTo>
                  <a:lnTo>
                    <a:pt x="8877" y="8877"/>
                  </a:lnTo>
                  <a:lnTo>
                    <a:pt x="9795" y="8327"/>
                  </a:lnTo>
                  <a:lnTo>
                    <a:pt x="10748" y="7740"/>
                  </a:lnTo>
                  <a:lnTo>
                    <a:pt x="11665" y="7116"/>
                  </a:lnTo>
                  <a:lnTo>
                    <a:pt x="12546" y="6456"/>
                  </a:lnTo>
                  <a:lnTo>
                    <a:pt x="13426" y="5796"/>
                  </a:lnTo>
                  <a:lnTo>
                    <a:pt x="13829" y="5429"/>
                  </a:lnTo>
                  <a:close/>
                  <a:moveTo>
                    <a:pt x="1651" y="9757"/>
                  </a:moveTo>
                  <a:lnTo>
                    <a:pt x="1028" y="10711"/>
                  </a:lnTo>
                  <a:lnTo>
                    <a:pt x="991" y="10784"/>
                  </a:lnTo>
                  <a:lnTo>
                    <a:pt x="1028" y="10858"/>
                  </a:lnTo>
                  <a:lnTo>
                    <a:pt x="1028" y="10931"/>
                  </a:lnTo>
                  <a:lnTo>
                    <a:pt x="1101" y="10968"/>
                  </a:lnTo>
                  <a:lnTo>
                    <a:pt x="1358" y="11041"/>
                  </a:lnTo>
                  <a:lnTo>
                    <a:pt x="1651" y="11078"/>
                  </a:lnTo>
                  <a:lnTo>
                    <a:pt x="1908" y="11078"/>
                  </a:lnTo>
                  <a:lnTo>
                    <a:pt x="2165" y="11041"/>
                  </a:lnTo>
                  <a:lnTo>
                    <a:pt x="2715" y="10858"/>
                  </a:lnTo>
                  <a:lnTo>
                    <a:pt x="3229" y="10638"/>
                  </a:lnTo>
                  <a:lnTo>
                    <a:pt x="4769" y="10014"/>
                  </a:lnTo>
                  <a:lnTo>
                    <a:pt x="4953" y="10198"/>
                  </a:lnTo>
                  <a:lnTo>
                    <a:pt x="4072" y="10564"/>
                  </a:lnTo>
                  <a:lnTo>
                    <a:pt x="3192" y="10895"/>
                  </a:lnTo>
                  <a:lnTo>
                    <a:pt x="2238" y="11188"/>
                  </a:lnTo>
                  <a:lnTo>
                    <a:pt x="1248" y="11445"/>
                  </a:lnTo>
                  <a:lnTo>
                    <a:pt x="1101" y="11518"/>
                  </a:lnTo>
                  <a:lnTo>
                    <a:pt x="844" y="11555"/>
                  </a:lnTo>
                  <a:lnTo>
                    <a:pt x="624" y="11555"/>
                  </a:lnTo>
                  <a:lnTo>
                    <a:pt x="551" y="11518"/>
                  </a:lnTo>
                  <a:lnTo>
                    <a:pt x="477" y="11481"/>
                  </a:lnTo>
                  <a:lnTo>
                    <a:pt x="477" y="11408"/>
                  </a:lnTo>
                  <a:lnTo>
                    <a:pt x="514" y="11298"/>
                  </a:lnTo>
                  <a:lnTo>
                    <a:pt x="661" y="11005"/>
                  </a:lnTo>
                  <a:lnTo>
                    <a:pt x="991" y="10601"/>
                  </a:lnTo>
                  <a:lnTo>
                    <a:pt x="1321" y="10161"/>
                  </a:lnTo>
                  <a:lnTo>
                    <a:pt x="1651" y="9757"/>
                  </a:lnTo>
                  <a:close/>
                  <a:moveTo>
                    <a:pt x="16324" y="0"/>
                  </a:moveTo>
                  <a:lnTo>
                    <a:pt x="16140" y="37"/>
                  </a:lnTo>
                  <a:lnTo>
                    <a:pt x="15774" y="147"/>
                  </a:lnTo>
                  <a:lnTo>
                    <a:pt x="15480" y="330"/>
                  </a:lnTo>
                  <a:lnTo>
                    <a:pt x="14636" y="807"/>
                  </a:lnTo>
                  <a:lnTo>
                    <a:pt x="13866" y="1357"/>
                  </a:lnTo>
                  <a:lnTo>
                    <a:pt x="13059" y="1908"/>
                  </a:lnTo>
                  <a:lnTo>
                    <a:pt x="12289" y="2458"/>
                  </a:lnTo>
                  <a:lnTo>
                    <a:pt x="12032" y="2311"/>
                  </a:lnTo>
                  <a:lnTo>
                    <a:pt x="11812" y="2238"/>
                  </a:lnTo>
                  <a:lnTo>
                    <a:pt x="11629" y="2238"/>
                  </a:lnTo>
                  <a:lnTo>
                    <a:pt x="11372" y="2091"/>
                  </a:lnTo>
                  <a:lnTo>
                    <a:pt x="11115" y="1981"/>
                  </a:lnTo>
                  <a:lnTo>
                    <a:pt x="10858" y="1908"/>
                  </a:lnTo>
                  <a:lnTo>
                    <a:pt x="10565" y="1834"/>
                  </a:lnTo>
                  <a:lnTo>
                    <a:pt x="10015" y="1761"/>
                  </a:lnTo>
                  <a:lnTo>
                    <a:pt x="9464" y="1761"/>
                  </a:lnTo>
                  <a:lnTo>
                    <a:pt x="8914" y="1834"/>
                  </a:lnTo>
                  <a:lnTo>
                    <a:pt x="8364" y="1981"/>
                  </a:lnTo>
                  <a:lnTo>
                    <a:pt x="7814" y="2164"/>
                  </a:lnTo>
                  <a:lnTo>
                    <a:pt x="7300" y="2384"/>
                  </a:lnTo>
                  <a:lnTo>
                    <a:pt x="6677" y="2715"/>
                  </a:lnTo>
                  <a:lnTo>
                    <a:pt x="6090" y="3081"/>
                  </a:lnTo>
                  <a:lnTo>
                    <a:pt x="5503" y="3522"/>
                  </a:lnTo>
                  <a:lnTo>
                    <a:pt x="4989" y="3962"/>
                  </a:lnTo>
                  <a:lnTo>
                    <a:pt x="4769" y="4219"/>
                  </a:lnTo>
                  <a:lnTo>
                    <a:pt x="4549" y="4475"/>
                  </a:lnTo>
                  <a:lnTo>
                    <a:pt x="4402" y="4769"/>
                  </a:lnTo>
                  <a:lnTo>
                    <a:pt x="4256" y="5062"/>
                  </a:lnTo>
                  <a:lnTo>
                    <a:pt x="4146" y="5356"/>
                  </a:lnTo>
                  <a:lnTo>
                    <a:pt x="4035" y="5686"/>
                  </a:lnTo>
                  <a:lnTo>
                    <a:pt x="3999" y="6016"/>
                  </a:lnTo>
                  <a:lnTo>
                    <a:pt x="3925" y="6346"/>
                  </a:lnTo>
                  <a:lnTo>
                    <a:pt x="3889" y="6970"/>
                  </a:lnTo>
                  <a:lnTo>
                    <a:pt x="3925" y="7630"/>
                  </a:lnTo>
                  <a:lnTo>
                    <a:pt x="3339" y="7960"/>
                  </a:lnTo>
                  <a:lnTo>
                    <a:pt x="2752" y="8290"/>
                  </a:lnTo>
                  <a:lnTo>
                    <a:pt x="2238" y="8657"/>
                  </a:lnTo>
                  <a:lnTo>
                    <a:pt x="1725" y="9097"/>
                  </a:lnTo>
                  <a:lnTo>
                    <a:pt x="1248" y="9574"/>
                  </a:lnTo>
                  <a:lnTo>
                    <a:pt x="808" y="10051"/>
                  </a:lnTo>
                  <a:lnTo>
                    <a:pt x="404" y="10601"/>
                  </a:lnTo>
                  <a:lnTo>
                    <a:pt x="221" y="10858"/>
                  </a:lnTo>
                  <a:lnTo>
                    <a:pt x="74" y="11151"/>
                  </a:lnTo>
                  <a:lnTo>
                    <a:pt x="1" y="11371"/>
                  </a:lnTo>
                  <a:lnTo>
                    <a:pt x="37" y="11555"/>
                  </a:lnTo>
                  <a:lnTo>
                    <a:pt x="111" y="11738"/>
                  </a:lnTo>
                  <a:lnTo>
                    <a:pt x="184" y="11812"/>
                  </a:lnTo>
                  <a:lnTo>
                    <a:pt x="257" y="11885"/>
                  </a:lnTo>
                  <a:lnTo>
                    <a:pt x="477" y="11958"/>
                  </a:lnTo>
                  <a:lnTo>
                    <a:pt x="697" y="11995"/>
                  </a:lnTo>
                  <a:lnTo>
                    <a:pt x="918" y="11995"/>
                  </a:lnTo>
                  <a:lnTo>
                    <a:pt x="1174" y="11958"/>
                  </a:lnTo>
                  <a:lnTo>
                    <a:pt x="1835" y="11812"/>
                  </a:lnTo>
                  <a:lnTo>
                    <a:pt x="2495" y="11591"/>
                  </a:lnTo>
                  <a:lnTo>
                    <a:pt x="3815" y="11151"/>
                  </a:lnTo>
                  <a:lnTo>
                    <a:pt x="4586" y="10858"/>
                  </a:lnTo>
                  <a:lnTo>
                    <a:pt x="5356" y="10564"/>
                  </a:lnTo>
                  <a:lnTo>
                    <a:pt x="5760" y="10858"/>
                  </a:lnTo>
                  <a:lnTo>
                    <a:pt x="6200" y="11078"/>
                  </a:lnTo>
                  <a:lnTo>
                    <a:pt x="6236" y="11261"/>
                  </a:lnTo>
                  <a:lnTo>
                    <a:pt x="6273" y="11335"/>
                  </a:lnTo>
                  <a:lnTo>
                    <a:pt x="6346" y="11371"/>
                  </a:lnTo>
                  <a:lnTo>
                    <a:pt x="6493" y="11371"/>
                  </a:lnTo>
                  <a:lnTo>
                    <a:pt x="6603" y="11261"/>
                  </a:lnTo>
                  <a:lnTo>
                    <a:pt x="7410" y="11591"/>
                  </a:lnTo>
                  <a:lnTo>
                    <a:pt x="7814" y="11702"/>
                  </a:lnTo>
                  <a:lnTo>
                    <a:pt x="8217" y="11812"/>
                  </a:lnTo>
                  <a:lnTo>
                    <a:pt x="8291" y="11848"/>
                  </a:lnTo>
                  <a:lnTo>
                    <a:pt x="8364" y="11885"/>
                  </a:lnTo>
                  <a:lnTo>
                    <a:pt x="8474" y="11848"/>
                  </a:lnTo>
                  <a:lnTo>
                    <a:pt x="8547" y="11885"/>
                  </a:lnTo>
                  <a:lnTo>
                    <a:pt x="8877" y="11922"/>
                  </a:lnTo>
                  <a:lnTo>
                    <a:pt x="9574" y="11922"/>
                  </a:lnTo>
                  <a:lnTo>
                    <a:pt x="9905" y="11885"/>
                  </a:lnTo>
                  <a:lnTo>
                    <a:pt x="10235" y="11812"/>
                  </a:lnTo>
                  <a:lnTo>
                    <a:pt x="10565" y="11702"/>
                  </a:lnTo>
                  <a:lnTo>
                    <a:pt x="10895" y="11555"/>
                  </a:lnTo>
                  <a:lnTo>
                    <a:pt x="11225" y="11408"/>
                  </a:lnTo>
                  <a:lnTo>
                    <a:pt x="11555" y="11225"/>
                  </a:lnTo>
                  <a:lnTo>
                    <a:pt x="11885" y="11041"/>
                  </a:lnTo>
                  <a:lnTo>
                    <a:pt x="12179" y="10784"/>
                  </a:lnTo>
                  <a:lnTo>
                    <a:pt x="12472" y="10564"/>
                  </a:lnTo>
                  <a:lnTo>
                    <a:pt x="12766" y="10308"/>
                  </a:lnTo>
                  <a:lnTo>
                    <a:pt x="13022" y="10014"/>
                  </a:lnTo>
                  <a:lnTo>
                    <a:pt x="13279" y="9721"/>
                  </a:lnTo>
                  <a:lnTo>
                    <a:pt x="13499" y="9391"/>
                  </a:lnTo>
                  <a:lnTo>
                    <a:pt x="13719" y="9097"/>
                  </a:lnTo>
                  <a:lnTo>
                    <a:pt x="13903" y="8730"/>
                  </a:lnTo>
                  <a:lnTo>
                    <a:pt x="14050" y="8400"/>
                  </a:lnTo>
                  <a:lnTo>
                    <a:pt x="14196" y="8033"/>
                  </a:lnTo>
                  <a:lnTo>
                    <a:pt x="14306" y="7667"/>
                  </a:lnTo>
                  <a:lnTo>
                    <a:pt x="14380" y="7300"/>
                  </a:lnTo>
                  <a:lnTo>
                    <a:pt x="14453" y="6933"/>
                  </a:lnTo>
                  <a:lnTo>
                    <a:pt x="14490" y="6529"/>
                  </a:lnTo>
                  <a:lnTo>
                    <a:pt x="14490" y="6163"/>
                  </a:lnTo>
                  <a:lnTo>
                    <a:pt x="14453" y="5796"/>
                  </a:lnTo>
                  <a:lnTo>
                    <a:pt x="14380" y="5429"/>
                  </a:lnTo>
                  <a:lnTo>
                    <a:pt x="14270" y="5062"/>
                  </a:lnTo>
                  <a:lnTo>
                    <a:pt x="15113" y="4329"/>
                  </a:lnTo>
                  <a:lnTo>
                    <a:pt x="15920" y="3558"/>
                  </a:lnTo>
                  <a:lnTo>
                    <a:pt x="16434" y="3045"/>
                  </a:lnTo>
                  <a:lnTo>
                    <a:pt x="16691" y="2751"/>
                  </a:lnTo>
                  <a:lnTo>
                    <a:pt x="16947" y="2458"/>
                  </a:lnTo>
                  <a:lnTo>
                    <a:pt x="17168" y="2128"/>
                  </a:lnTo>
                  <a:lnTo>
                    <a:pt x="17351" y="1798"/>
                  </a:lnTo>
                  <a:lnTo>
                    <a:pt x="17461" y="1431"/>
                  </a:lnTo>
                  <a:lnTo>
                    <a:pt x="17461" y="1247"/>
                  </a:lnTo>
                  <a:lnTo>
                    <a:pt x="17461" y="1064"/>
                  </a:lnTo>
                  <a:lnTo>
                    <a:pt x="17388" y="770"/>
                  </a:lnTo>
                  <a:lnTo>
                    <a:pt x="17278" y="514"/>
                  </a:lnTo>
                  <a:lnTo>
                    <a:pt x="17094" y="257"/>
                  </a:lnTo>
                  <a:lnTo>
                    <a:pt x="16837" y="74"/>
                  </a:lnTo>
                  <a:lnTo>
                    <a:pt x="16691" y="37"/>
                  </a:lnTo>
                  <a:lnTo>
                    <a:pt x="16507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" name="Google Shape;407;p8"/>
            <p:cNvSpPr/>
            <p:nvPr/>
          </p:nvSpPr>
          <p:spPr>
            <a:xfrm>
              <a:off x="6405225" y="2154575"/>
              <a:ext cx="328325" cy="339325"/>
            </a:xfrm>
            <a:custGeom>
              <a:avLst/>
              <a:gdLst/>
              <a:ahLst/>
              <a:cxnLst/>
              <a:rect l="l" t="t" r="r" b="b"/>
              <a:pathLst>
                <a:path w="13133" h="13573" extrusionOk="0">
                  <a:moveTo>
                    <a:pt x="2714" y="1798"/>
                  </a:moveTo>
                  <a:lnTo>
                    <a:pt x="2971" y="1908"/>
                  </a:lnTo>
                  <a:lnTo>
                    <a:pt x="3118" y="2018"/>
                  </a:lnTo>
                  <a:lnTo>
                    <a:pt x="3265" y="2128"/>
                  </a:lnTo>
                  <a:lnTo>
                    <a:pt x="3411" y="2311"/>
                  </a:lnTo>
                  <a:lnTo>
                    <a:pt x="3485" y="2458"/>
                  </a:lnTo>
                  <a:lnTo>
                    <a:pt x="3375" y="2458"/>
                  </a:lnTo>
                  <a:lnTo>
                    <a:pt x="3301" y="2495"/>
                  </a:lnTo>
                  <a:lnTo>
                    <a:pt x="3265" y="2568"/>
                  </a:lnTo>
                  <a:lnTo>
                    <a:pt x="3228" y="2605"/>
                  </a:lnTo>
                  <a:lnTo>
                    <a:pt x="3155" y="2568"/>
                  </a:lnTo>
                  <a:lnTo>
                    <a:pt x="3008" y="2348"/>
                  </a:lnTo>
                  <a:lnTo>
                    <a:pt x="2825" y="1981"/>
                  </a:lnTo>
                  <a:lnTo>
                    <a:pt x="2714" y="1798"/>
                  </a:lnTo>
                  <a:close/>
                  <a:moveTo>
                    <a:pt x="1908" y="2825"/>
                  </a:moveTo>
                  <a:lnTo>
                    <a:pt x="1797" y="2861"/>
                  </a:lnTo>
                  <a:lnTo>
                    <a:pt x="1761" y="2898"/>
                  </a:lnTo>
                  <a:lnTo>
                    <a:pt x="1687" y="2971"/>
                  </a:lnTo>
                  <a:lnTo>
                    <a:pt x="1687" y="3045"/>
                  </a:lnTo>
                  <a:lnTo>
                    <a:pt x="1687" y="3118"/>
                  </a:lnTo>
                  <a:lnTo>
                    <a:pt x="1724" y="3191"/>
                  </a:lnTo>
                  <a:lnTo>
                    <a:pt x="1797" y="3228"/>
                  </a:lnTo>
                  <a:lnTo>
                    <a:pt x="1944" y="3301"/>
                  </a:lnTo>
                  <a:lnTo>
                    <a:pt x="2054" y="3412"/>
                  </a:lnTo>
                  <a:lnTo>
                    <a:pt x="2164" y="3522"/>
                  </a:lnTo>
                  <a:lnTo>
                    <a:pt x="2201" y="3595"/>
                  </a:lnTo>
                  <a:lnTo>
                    <a:pt x="2274" y="3632"/>
                  </a:lnTo>
                  <a:lnTo>
                    <a:pt x="2384" y="3632"/>
                  </a:lnTo>
                  <a:lnTo>
                    <a:pt x="2458" y="3558"/>
                  </a:lnTo>
                  <a:lnTo>
                    <a:pt x="2494" y="3448"/>
                  </a:lnTo>
                  <a:lnTo>
                    <a:pt x="2494" y="3338"/>
                  </a:lnTo>
                  <a:lnTo>
                    <a:pt x="2421" y="3228"/>
                  </a:lnTo>
                  <a:lnTo>
                    <a:pt x="2348" y="3155"/>
                  </a:lnTo>
                  <a:lnTo>
                    <a:pt x="2164" y="2971"/>
                  </a:lnTo>
                  <a:lnTo>
                    <a:pt x="1981" y="2861"/>
                  </a:lnTo>
                  <a:lnTo>
                    <a:pt x="1908" y="2825"/>
                  </a:lnTo>
                  <a:close/>
                  <a:moveTo>
                    <a:pt x="1137" y="2311"/>
                  </a:moveTo>
                  <a:lnTo>
                    <a:pt x="1614" y="2458"/>
                  </a:lnTo>
                  <a:lnTo>
                    <a:pt x="2054" y="2678"/>
                  </a:lnTo>
                  <a:lnTo>
                    <a:pt x="2201" y="2751"/>
                  </a:lnTo>
                  <a:lnTo>
                    <a:pt x="2348" y="2898"/>
                  </a:lnTo>
                  <a:lnTo>
                    <a:pt x="2458" y="3008"/>
                  </a:lnTo>
                  <a:lnTo>
                    <a:pt x="2531" y="3191"/>
                  </a:lnTo>
                  <a:lnTo>
                    <a:pt x="2568" y="3265"/>
                  </a:lnTo>
                  <a:lnTo>
                    <a:pt x="2568" y="3338"/>
                  </a:lnTo>
                  <a:lnTo>
                    <a:pt x="2531" y="3485"/>
                  </a:lnTo>
                  <a:lnTo>
                    <a:pt x="2384" y="3742"/>
                  </a:lnTo>
                  <a:lnTo>
                    <a:pt x="2274" y="3852"/>
                  </a:lnTo>
                  <a:lnTo>
                    <a:pt x="2164" y="3962"/>
                  </a:lnTo>
                  <a:lnTo>
                    <a:pt x="1834" y="3632"/>
                  </a:lnTo>
                  <a:lnTo>
                    <a:pt x="1541" y="3228"/>
                  </a:lnTo>
                  <a:lnTo>
                    <a:pt x="1321" y="2788"/>
                  </a:lnTo>
                  <a:lnTo>
                    <a:pt x="1137" y="2311"/>
                  </a:lnTo>
                  <a:close/>
                  <a:moveTo>
                    <a:pt x="8804" y="514"/>
                  </a:moveTo>
                  <a:lnTo>
                    <a:pt x="8694" y="2531"/>
                  </a:lnTo>
                  <a:lnTo>
                    <a:pt x="8657" y="3632"/>
                  </a:lnTo>
                  <a:lnTo>
                    <a:pt x="8657" y="4549"/>
                  </a:lnTo>
                  <a:lnTo>
                    <a:pt x="7556" y="3778"/>
                  </a:lnTo>
                  <a:lnTo>
                    <a:pt x="7043" y="3375"/>
                  </a:lnTo>
                  <a:lnTo>
                    <a:pt x="6529" y="2971"/>
                  </a:lnTo>
                  <a:lnTo>
                    <a:pt x="6639" y="2788"/>
                  </a:lnTo>
                  <a:lnTo>
                    <a:pt x="6713" y="2678"/>
                  </a:lnTo>
                  <a:lnTo>
                    <a:pt x="7556" y="1798"/>
                  </a:lnTo>
                  <a:lnTo>
                    <a:pt x="8290" y="991"/>
                  </a:lnTo>
                  <a:lnTo>
                    <a:pt x="8510" y="734"/>
                  </a:lnTo>
                  <a:lnTo>
                    <a:pt x="8657" y="624"/>
                  </a:lnTo>
                  <a:lnTo>
                    <a:pt x="8804" y="514"/>
                  </a:lnTo>
                  <a:close/>
                  <a:moveTo>
                    <a:pt x="660" y="4145"/>
                  </a:moveTo>
                  <a:lnTo>
                    <a:pt x="880" y="4219"/>
                  </a:lnTo>
                  <a:lnTo>
                    <a:pt x="1064" y="4255"/>
                  </a:lnTo>
                  <a:lnTo>
                    <a:pt x="1247" y="4329"/>
                  </a:lnTo>
                  <a:lnTo>
                    <a:pt x="1357" y="4439"/>
                  </a:lnTo>
                  <a:lnTo>
                    <a:pt x="1431" y="4585"/>
                  </a:lnTo>
                  <a:lnTo>
                    <a:pt x="1467" y="4659"/>
                  </a:lnTo>
                  <a:lnTo>
                    <a:pt x="1467" y="4732"/>
                  </a:lnTo>
                  <a:lnTo>
                    <a:pt x="1467" y="4805"/>
                  </a:lnTo>
                  <a:lnTo>
                    <a:pt x="1394" y="4842"/>
                  </a:lnTo>
                  <a:lnTo>
                    <a:pt x="1284" y="4805"/>
                  </a:lnTo>
                  <a:lnTo>
                    <a:pt x="1211" y="4769"/>
                  </a:lnTo>
                  <a:lnTo>
                    <a:pt x="990" y="4585"/>
                  </a:lnTo>
                  <a:lnTo>
                    <a:pt x="844" y="4402"/>
                  </a:lnTo>
                  <a:lnTo>
                    <a:pt x="660" y="4145"/>
                  </a:lnTo>
                  <a:close/>
                  <a:moveTo>
                    <a:pt x="3962" y="2935"/>
                  </a:moveTo>
                  <a:lnTo>
                    <a:pt x="4218" y="3155"/>
                  </a:lnTo>
                  <a:lnTo>
                    <a:pt x="4035" y="3338"/>
                  </a:lnTo>
                  <a:lnTo>
                    <a:pt x="2641" y="4659"/>
                  </a:lnTo>
                  <a:lnTo>
                    <a:pt x="2311" y="5026"/>
                  </a:lnTo>
                  <a:lnTo>
                    <a:pt x="2054" y="5392"/>
                  </a:lnTo>
                  <a:lnTo>
                    <a:pt x="1797" y="5172"/>
                  </a:lnTo>
                  <a:lnTo>
                    <a:pt x="2971" y="4072"/>
                  </a:lnTo>
                  <a:lnTo>
                    <a:pt x="3485" y="3522"/>
                  </a:lnTo>
                  <a:lnTo>
                    <a:pt x="3742" y="3265"/>
                  </a:lnTo>
                  <a:lnTo>
                    <a:pt x="3962" y="2935"/>
                  </a:lnTo>
                  <a:close/>
                  <a:moveTo>
                    <a:pt x="4989" y="5209"/>
                  </a:moveTo>
                  <a:lnTo>
                    <a:pt x="5356" y="5686"/>
                  </a:lnTo>
                  <a:lnTo>
                    <a:pt x="5686" y="6199"/>
                  </a:lnTo>
                  <a:lnTo>
                    <a:pt x="6199" y="7080"/>
                  </a:lnTo>
                  <a:lnTo>
                    <a:pt x="6199" y="7080"/>
                  </a:lnTo>
                  <a:lnTo>
                    <a:pt x="5282" y="6640"/>
                  </a:lnTo>
                  <a:lnTo>
                    <a:pt x="4365" y="6199"/>
                  </a:lnTo>
                  <a:lnTo>
                    <a:pt x="4512" y="5943"/>
                  </a:lnTo>
                  <a:lnTo>
                    <a:pt x="4989" y="5209"/>
                  </a:lnTo>
                  <a:close/>
                  <a:moveTo>
                    <a:pt x="4879" y="4695"/>
                  </a:moveTo>
                  <a:lnTo>
                    <a:pt x="4805" y="4805"/>
                  </a:lnTo>
                  <a:lnTo>
                    <a:pt x="4218" y="5649"/>
                  </a:lnTo>
                  <a:lnTo>
                    <a:pt x="3962" y="6053"/>
                  </a:lnTo>
                  <a:lnTo>
                    <a:pt x="3852" y="6053"/>
                  </a:lnTo>
                  <a:lnTo>
                    <a:pt x="3778" y="6126"/>
                  </a:lnTo>
                  <a:lnTo>
                    <a:pt x="3742" y="6199"/>
                  </a:lnTo>
                  <a:lnTo>
                    <a:pt x="3705" y="6273"/>
                  </a:lnTo>
                  <a:lnTo>
                    <a:pt x="3742" y="6346"/>
                  </a:lnTo>
                  <a:lnTo>
                    <a:pt x="3778" y="6493"/>
                  </a:lnTo>
                  <a:lnTo>
                    <a:pt x="3852" y="6529"/>
                  </a:lnTo>
                  <a:lnTo>
                    <a:pt x="3925" y="6566"/>
                  </a:lnTo>
                  <a:lnTo>
                    <a:pt x="3998" y="6566"/>
                  </a:lnTo>
                  <a:lnTo>
                    <a:pt x="5172" y="7080"/>
                  </a:lnTo>
                  <a:lnTo>
                    <a:pt x="5722" y="7336"/>
                  </a:lnTo>
                  <a:lnTo>
                    <a:pt x="6053" y="7447"/>
                  </a:lnTo>
                  <a:lnTo>
                    <a:pt x="6346" y="7483"/>
                  </a:lnTo>
                  <a:lnTo>
                    <a:pt x="6419" y="7483"/>
                  </a:lnTo>
                  <a:lnTo>
                    <a:pt x="6493" y="7447"/>
                  </a:lnTo>
                  <a:lnTo>
                    <a:pt x="6529" y="7483"/>
                  </a:lnTo>
                  <a:lnTo>
                    <a:pt x="6603" y="7483"/>
                  </a:lnTo>
                  <a:lnTo>
                    <a:pt x="6639" y="7447"/>
                  </a:lnTo>
                  <a:lnTo>
                    <a:pt x="6639" y="7410"/>
                  </a:lnTo>
                  <a:lnTo>
                    <a:pt x="6566" y="7080"/>
                  </a:lnTo>
                  <a:lnTo>
                    <a:pt x="6456" y="6750"/>
                  </a:lnTo>
                  <a:lnTo>
                    <a:pt x="6273" y="6419"/>
                  </a:lnTo>
                  <a:lnTo>
                    <a:pt x="6089" y="6089"/>
                  </a:lnTo>
                  <a:lnTo>
                    <a:pt x="5649" y="5429"/>
                  </a:lnTo>
                  <a:lnTo>
                    <a:pt x="5135" y="4769"/>
                  </a:lnTo>
                  <a:lnTo>
                    <a:pt x="5062" y="4695"/>
                  </a:lnTo>
                  <a:close/>
                  <a:moveTo>
                    <a:pt x="9757" y="9537"/>
                  </a:moveTo>
                  <a:lnTo>
                    <a:pt x="9794" y="9647"/>
                  </a:lnTo>
                  <a:lnTo>
                    <a:pt x="9831" y="9757"/>
                  </a:lnTo>
                  <a:lnTo>
                    <a:pt x="9867" y="9867"/>
                  </a:lnTo>
                  <a:lnTo>
                    <a:pt x="9867" y="9978"/>
                  </a:lnTo>
                  <a:lnTo>
                    <a:pt x="9831" y="10088"/>
                  </a:lnTo>
                  <a:lnTo>
                    <a:pt x="9794" y="9757"/>
                  </a:lnTo>
                  <a:lnTo>
                    <a:pt x="9757" y="9537"/>
                  </a:lnTo>
                  <a:close/>
                  <a:moveTo>
                    <a:pt x="8950" y="8877"/>
                  </a:moveTo>
                  <a:lnTo>
                    <a:pt x="9207" y="9024"/>
                  </a:lnTo>
                  <a:lnTo>
                    <a:pt x="9207" y="9207"/>
                  </a:lnTo>
                  <a:lnTo>
                    <a:pt x="9281" y="9391"/>
                  </a:lnTo>
                  <a:lnTo>
                    <a:pt x="9391" y="9757"/>
                  </a:lnTo>
                  <a:lnTo>
                    <a:pt x="9574" y="10418"/>
                  </a:lnTo>
                  <a:lnTo>
                    <a:pt x="9464" y="10491"/>
                  </a:lnTo>
                  <a:lnTo>
                    <a:pt x="9391" y="10271"/>
                  </a:lnTo>
                  <a:lnTo>
                    <a:pt x="9281" y="10088"/>
                  </a:lnTo>
                  <a:lnTo>
                    <a:pt x="8914" y="9281"/>
                  </a:lnTo>
                  <a:lnTo>
                    <a:pt x="8840" y="9134"/>
                  </a:lnTo>
                  <a:lnTo>
                    <a:pt x="8767" y="9024"/>
                  </a:lnTo>
                  <a:lnTo>
                    <a:pt x="8950" y="8877"/>
                  </a:lnTo>
                  <a:close/>
                  <a:moveTo>
                    <a:pt x="8547" y="9244"/>
                  </a:moveTo>
                  <a:lnTo>
                    <a:pt x="8547" y="9281"/>
                  </a:lnTo>
                  <a:lnTo>
                    <a:pt x="8657" y="9281"/>
                  </a:lnTo>
                  <a:lnTo>
                    <a:pt x="8694" y="9244"/>
                  </a:lnTo>
                  <a:lnTo>
                    <a:pt x="8657" y="9354"/>
                  </a:lnTo>
                  <a:lnTo>
                    <a:pt x="8657" y="9464"/>
                  </a:lnTo>
                  <a:lnTo>
                    <a:pt x="8767" y="9721"/>
                  </a:lnTo>
                  <a:lnTo>
                    <a:pt x="9024" y="10198"/>
                  </a:lnTo>
                  <a:lnTo>
                    <a:pt x="9170" y="10528"/>
                  </a:lnTo>
                  <a:lnTo>
                    <a:pt x="8804" y="10234"/>
                  </a:lnTo>
                  <a:lnTo>
                    <a:pt x="8804" y="10198"/>
                  </a:lnTo>
                  <a:lnTo>
                    <a:pt x="8767" y="9904"/>
                  </a:lnTo>
                  <a:lnTo>
                    <a:pt x="8657" y="9611"/>
                  </a:lnTo>
                  <a:lnTo>
                    <a:pt x="8584" y="9464"/>
                  </a:lnTo>
                  <a:lnTo>
                    <a:pt x="8474" y="9317"/>
                  </a:lnTo>
                  <a:lnTo>
                    <a:pt x="8547" y="9244"/>
                  </a:lnTo>
                  <a:close/>
                  <a:moveTo>
                    <a:pt x="9464" y="10601"/>
                  </a:moveTo>
                  <a:lnTo>
                    <a:pt x="9574" y="10638"/>
                  </a:lnTo>
                  <a:lnTo>
                    <a:pt x="9464" y="10638"/>
                  </a:lnTo>
                  <a:lnTo>
                    <a:pt x="9464" y="10601"/>
                  </a:lnTo>
                  <a:close/>
                  <a:moveTo>
                    <a:pt x="8877" y="8510"/>
                  </a:moveTo>
                  <a:lnTo>
                    <a:pt x="8584" y="8730"/>
                  </a:lnTo>
                  <a:lnTo>
                    <a:pt x="8327" y="8914"/>
                  </a:lnTo>
                  <a:lnTo>
                    <a:pt x="8143" y="9171"/>
                  </a:lnTo>
                  <a:lnTo>
                    <a:pt x="8070" y="9354"/>
                  </a:lnTo>
                  <a:lnTo>
                    <a:pt x="7997" y="9501"/>
                  </a:lnTo>
                  <a:lnTo>
                    <a:pt x="7997" y="9647"/>
                  </a:lnTo>
                  <a:lnTo>
                    <a:pt x="8033" y="9831"/>
                  </a:lnTo>
                  <a:lnTo>
                    <a:pt x="8070" y="9978"/>
                  </a:lnTo>
                  <a:lnTo>
                    <a:pt x="8143" y="10088"/>
                  </a:lnTo>
                  <a:lnTo>
                    <a:pt x="8363" y="10344"/>
                  </a:lnTo>
                  <a:lnTo>
                    <a:pt x="8584" y="10564"/>
                  </a:lnTo>
                  <a:lnTo>
                    <a:pt x="8914" y="10785"/>
                  </a:lnTo>
                  <a:lnTo>
                    <a:pt x="9244" y="10968"/>
                  </a:lnTo>
                  <a:lnTo>
                    <a:pt x="9391" y="11041"/>
                  </a:lnTo>
                  <a:lnTo>
                    <a:pt x="9537" y="11078"/>
                  </a:lnTo>
                  <a:lnTo>
                    <a:pt x="9684" y="11041"/>
                  </a:lnTo>
                  <a:lnTo>
                    <a:pt x="9867" y="10968"/>
                  </a:lnTo>
                  <a:lnTo>
                    <a:pt x="10051" y="10821"/>
                  </a:lnTo>
                  <a:lnTo>
                    <a:pt x="10234" y="10601"/>
                  </a:lnTo>
                  <a:lnTo>
                    <a:pt x="10271" y="10491"/>
                  </a:lnTo>
                  <a:lnTo>
                    <a:pt x="10271" y="10381"/>
                  </a:lnTo>
                  <a:lnTo>
                    <a:pt x="10271" y="10271"/>
                  </a:lnTo>
                  <a:lnTo>
                    <a:pt x="10198" y="10161"/>
                  </a:lnTo>
                  <a:lnTo>
                    <a:pt x="10198" y="9904"/>
                  </a:lnTo>
                  <a:lnTo>
                    <a:pt x="10161" y="9684"/>
                  </a:lnTo>
                  <a:lnTo>
                    <a:pt x="10088" y="9464"/>
                  </a:lnTo>
                  <a:lnTo>
                    <a:pt x="9977" y="9244"/>
                  </a:lnTo>
                  <a:lnTo>
                    <a:pt x="9831" y="9060"/>
                  </a:lnTo>
                  <a:lnTo>
                    <a:pt x="9647" y="8914"/>
                  </a:lnTo>
                  <a:lnTo>
                    <a:pt x="9464" y="8767"/>
                  </a:lnTo>
                  <a:lnTo>
                    <a:pt x="9060" y="8510"/>
                  </a:lnTo>
                  <a:close/>
                  <a:moveTo>
                    <a:pt x="2604" y="8510"/>
                  </a:moveTo>
                  <a:lnTo>
                    <a:pt x="3815" y="9757"/>
                  </a:lnTo>
                  <a:lnTo>
                    <a:pt x="4292" y="10271"/>
                  </a:lnTo>
                  <a:lnTo>
                    <a:pt x="3852" y="10344"/>
                  </a:lnTo>
                  <a:lnTo>
                    <a:pt x="2678" y="10674"/>
                  </a:lnTo>
                  <a:lnTo>
                    <a:pt x="1577" y="10968"/>
                  </a:lnTo>
                  <a:lnTo>
                    <a:pt x="1064" y="11115"/>
                  </a:lnTo>
                  <a:lnTo>
                    <a:pt x="697" y="11188"/>
                  </a:lnTo>
                  <a:lnTo>
                    <a:pt x="587" y="11188"/>
                  </a:lnTo>
                  <a:lnTo>
                    <a:pt x="477" y="11151"/>
                  </a:lnTo>
                  <a:lnTo>
                    <a:pt x="1577" y="9721"/>
                  </a:lnTo>
                  <a:lnTo>
                    <a:pt x="1908" y="9317"/>
                  </a:lnTo>
                  <a:lnTo>
                    <a:pt x="2201" y="8914"/>
                  </a:lnTo>
                  <a:lnTo>
                    <a:pt x="2421" y="8730"/>
                  </a:lnTo>
                  <a:lnTo>
                    <a:pt x="2604" y="8510"/>
                  </a:lnTo>
                  <a:close/>
                  <a:moveTo>
                    <a:pt x="8914" y="8180"/>
                  </a:moveTo>
                  <a:lnTo>
                    <a:pt x="9097" y="8217"/>
                  </a:lnTo>
                  <a:lnTo>
                    <a:pt x="9244" y="8253"/>
                  </a:lnTo>
                  <a:lnTo>
                    <a:pt x="9574" y="8400"/>
                  </a:lnTo>
                  <a:lnTo>
                    <a:pt x="9867" y="8584"/>
                  </a:lnTo>
                  <a:lnTo>
                    <a:pt x="10124" y="8840"/>
                  </a:lnTo>
                  <a:lnTo>
                    <a:pt x="10308" y="9171"/>
                  </a:lnTo>
                  <a:lnTo>
                    <a:pt x="10454" y="9464"/>
                  </a:lnTo>
                  <a:lnTo>
                    <a:pt x="10564" y="9794"/>
                  </a:lnTo>
                  <a:lnTo>
                    <a:pt x="10601" y="10161"/>
                  </a:lnTo>
                  <a:lnTo>
                    <a:pt x="10601" y="10528"/>
                  </a:lnTo>
                  <a:lnTo>
                    <a:pt x="10491" y="10858"/>
                  </a:lnTo>
                  <a:lnTo>
                    <a:pt x="10491" y="10895"/>
                  </a:lnTo>
                  <a:lnTo>
                    <a:pt x="10454" y="10858"/>
                  </a:lnTo>
                  <a:lnTo>
                    <a:pt x="10344" y="10785"/>
                  </a:lnTo>
                  <a:lnTo>
                    <a:pt x="10271" y="10785"/>
                  </a:lnTo>
                  <a:lnTo>
                    <a:pt x="10161" y="10821"/>
                  </a:lnTo>
                  <a:lnTo>
                    <a:pt x="10124" y="10931"/>
                  </a:lnTo>
                  <a:lnTo>
                    <a:pt x="10088" y="11078"/>
                  </a:lnTo>
                  <a:lnTo>
                    <a:pt x="10051" y="11188"/>
                  </a:lnTo>
                  <a:lnTo>
                    <a:pt x="9867" y="11298"/>
                  </a:lnTo>
                  <a:lnTo>
                    <a:pt x="9794" y="11371"/>
                  </a:lnTo>
                  <a:lnTo>
                    <a:pt x="9757" y="11445"/>
                  </a:lnTo>
                  <a:lnTo>
                    <a:pt x="9611" y="11481"/>
                  </a:lnTo>
                  <a:lnTo>
                    <a:pt x="9464" y="11481"/>
                  </a:lnTo>
                  <a:lnTo>
                    <a:pt x="9354" y="11445"/>
                  </a:lnTo>
                  <a:lnTo>
                    <a:pt x="9207" y="11408"/>
                  </a:lnTo>
                  <a:lnTo>
                    <a:pt x="8620" y="11078"/>
                  </a:lnTo>
                  <a:lnTo>
                    <a:pt x="8327" y="10895"/>
                  </a:lnTo>
                  <a:lnTo>
                    <a:pt x="8070" y="10674"/>
                  </a:lnTo>
                  <a:lnTo>
                    <a:pt x="7850" y="10418"/>
                  </a:lnTo>
                  <a:lnTo>
                    <a:pt x="7703" y="10124"/>
                  </a:lnTo>
                  <a:lnTo>
                    <a:pt x="7593" y="9794"/>
                  </a:lnTo>
                  <a:lnTo>
                    <a:pt x="7593" y="9501"/>
                  </a:lnTo>
                  <a:lnTo>
                    <a:pt x="7630" y="9171"/>
                  </a:lnTo>
                  <a:lnTo>
                    <a:pt x="7777" y="8877"/>
                  </a:lnTo>
                  <a:lnTo>
                    <a:pt x="7960" y="8620"/>
                  </a:lnTo>
                  <a:lnTo>
                    <a:pt x="8217" y="8400"/>
                  </a:lnTo>
                  <a:lnTo>
                    <a:pt x="8400" y="8290"/>
                  </a:lnTo>
                  <a:lnTo>
                    <a:pt x="8584" y="8217"/>
                  </a:lnTo>
                  <a:lnTo>
                    <a:pt x="8730" y="8180"/>
                  </a:lnTo>
                  <a:close/>
                  <a:moveTo>
                    <a:pt x="8767" y="7777"/>
                  </a:moveTo>
                  <a:lnTo>
                    <a:pt x="8547" y="7813"/>
                  </a:lnTo>
                  <a:lnTo>
                    <a:pt x="8363" y="7850"/>
                  </a:lnTo>
                  <a:lnTo>
                    <a:pt x="8143" y="7960"/>
                  </a:lnTo>
                  <a:lnTo>
                    <a:pt x="7960" y="8033"/>
                  </a:lnTo>
                  <a:lnTo>
                    <a:pt x="7777" y="8180"/>
                  </a:lnTo>
                  <a:lnTo>
                    <a:pt x="7593" y="8364"/>
                  </a:lnTo>
                  <a:lnTo>
                    <a:pt x="7446" y="8510"/>
                  </a:lnTo>
                  <a:lnTo>
                    <a:pt x="7336" y="8657"/>
                  </a:lnTo>
                  <a:lnTo>
                    <a:pt x="7190" y="9024"/>
                  </a:lnTo>
                  <a:lnTo>
                    <a:pt x="7116" y="9427"/>
                  </a:lnTo>
                  <a:lnTo>
                    <a:pt x="7116" y="9831"/>
                  </a:lnTo>
                  <a:lnTo>
                    <a:pt x="7153" y="10051"/>
                  </a:lnTo>
                  <a:lnTo>
                    <a:pt x="7226" y="10271"/>
                  </a:lnTo>
                  <a:lnTo>
                    <a:pt x="7336" y="10454"/>
                  </a:lnTo>
                  <a:lnTo>
                    <a:pt x="7446" y="10638"/>
                  </a:lnTo>
                  <a:lnTo>
                    <a:pt x="7740" y="11005"/>
                  </a:lnTo>
                  <a:lnTo>
                    <a:pt x="8107" y="11298"/>
                  </a:lnTo>
                  <a:lnTo>
                    <a:pt x="8510" y="11555"/>
                  </a:lnTo>
                  <a:lnTo>
                    <a:pt x="8914" y="11775"/>
                  </a:lnTo>
                  <a:lnTo>
                    <a:pt x="9134" y="11885"/>
                  </a:lnTo>
                  <a:lnTo>
                    <a:pt x="9354" y="11958"/>
                  </a:lnTo>
                  <a:lnTo>
                    <a:pt x="9574" y="11958"/>
                  </a:lnTo>
                  <a:lnTo>
                    <a:pt x="9757" y="11922"/>
                  </a:lnTo>
                  <a:lnTo>
                    <a:pt x="9977" y="11848"/>
                  </a:lnTo>
                  <a:lnTo>
                    <a:pt x="10198" y="11702"/>
                  </a:lnTo>
                  <a:lnTo>
                    <a:pt x="10381" y="11555"/>
                  </a:lnTo>
                  <a:lnTo>
                    <a:pt x="10491" y="11371"/>
                  </a:lnTo>
                  <a:lnTo>
                    <a:pt x="10674" y="11298"/>
                  </a:lnTo>
                  <a:lnTo>
                    <a:pt x="10784" y="11151"/>
                  </a:lnTo>
                  <a:lnTo>
                    <a:pt x="10895" y="10968"/>
                  </a:lnTo>
                  <a:lnTo>
                    <a:pt x="10968" y="10785"/>
                  </a:lnTo>
                  <a:lnTo>
                    <a:pt x="11005" y="10601"/>
                  </a:lnTo>
                  <a:lnTo>
                    <a:pt x="11005" y="10381"/>
                  </a:lnTo>
                  <a:lnTo>
                    <a:pt x="11005" y="10124"/>
                  </a:lnTo>
                  <a:lnTo>
                    <a:pt x="10968" y="9684"/>
                  </a:lnTo>
                  <a:lnTo>
                    <a:pt x="10821" y="9207"/>
                  </a:lnTo>
                  <a:lnTo>
                    <a:pt x="10638" y="8804"/>
                  </a:lnTo>
                  <a:lnTo>
                    <a:pt x="10491" y="8620"/>
                  </a:lnTo>
                  <a:lnTo>
                    <a:pt x="10344" y="8437"/>
                  </a:lnTo>
                  <a:lnTo>
                    <a:pt x="10198" y="8290"/>
                  </a:lnTo>
                  <a:lnTo>
                    <a:pt x="10014" y="8143"/>
                  </a:lnTo>
                  <a:lnTo>
                    <a:pt x="9831" y="8033"/>
                  </a:lnTo>
                  <a:lnTo>
                    <a:pt x="9611" y="7923"/>
                  </a:lnTo>
                  <a:lnTo>
                    <a:pt x="9427" y="7850"/>
                  </a:lnTo>
                  <a:lnTo>
                    <a:pt x="9207" y="7813"/>
                  </a:lnTo>
                  <a:lnTo>
                    <a:pt x="8987" y="7777"/>
                  </a:lnTo>
                  <a:close/>
                  <a:moveTo>
                    <a:pt x="9024" y="0"/>
                  </a:moveTo>
                  <a:lnTo>
                    <a:pt x="8767" y="37"/>
                  </a:lnTo>
                  <a:lnTo>
                    <a:pt x="8547" y="110"/>
                  </a:lnTo>
                  <a:lnTo>
                    <a:pt x="8363" y="257"/>
                  </a:lnTo>
                  <a:lnTo>
                    <a:pt x="8180" y="440"/>
                  </a:lnTo>
                  <a:lnTo>
                    <a:pt x="7593" y="1027"/>
                  </a:lnTo>
                  <a:lnTo>
                    <a:pt x="7006" y="1651"/>
                  </a:lnTo>
                  <a:lnTo>
                    <a:pt x="6639" y="2054"/>
                  </a:lnTo>
                  <a:lnTo>
                    <a:pt x="6383" y="2311"/>
                  </a:lnTo>
                  <a:lnTo>
                    <a:pt x="6199" y="2605"/>
                  </a:lnTo>
                  <a:lnTo>
                    <a:pt x="5796" y="2201"/>
                  </a:lnTo>
                  <a:lnTo>
                    <a:pt x="5722" y="2128"/>
                  </a:lnTo>
                  <a:lnTo>
                    <a:pt x="5502" y="2128"/>
                  </a:lnTo>
                  <a:lnTo>
                    <a:pt x="5392" y="2201"/>
                  </a:lnTo>
                  <a:lnTo>
                    <a:pt x="5356" y="2238"/>
                  </a:lnTo>
                  <a:lnTo>
                    <a:pt x="4915" y="2531"/>
                  </a:lnTo>
                  <a:lnTo>
                    <a:pt x="4512" y="2898"/>
                  </a:lnTo>
                  <a:lnTo>
                    <a:pt x="4292" y="2715"/>
                  </a:lnTo>
                  <a:lnTo>
                    <a:pt x="4072" y="2495"/>
                  </a:lnTo>
                  <a:lnTo>
                    <a:pt x="3998" y="2458"/>
                  </a:lnTo>
                  <a:lnTo>
                    <a:pt x="3888" y="2458"/>
                  </a:lnTo>
                  <a:lnTo>
                    <a:pt x="3815" y="2495"/>
                  </a:lnTo>
                  <a:lnTo>
                    <a:pt x="3778" y="2568"/>
                  </a:lnTo>
                  <a:lnTo>
                    <a:pt x="3778" y="2421"/>
                  </a:lnTo>
                  <a:lnTo>
                    <a:pt x="3778" y="2311"/>
                  </a:lnTo>
                  <a:lnTo>
                    <a:pt x="3668" y="2128"/>
                  </a:lnTo>
                  <a:lnTo>
                    <a:pt x="3521" y="1908"/>
                  </a:lnTo>
                  <a:lnTo>
                    <a:pt x="3338" y="1761"/>
                  </a:lnTo>
                  <a:lnTo>
                    <a:pt x="3118" y="1614"/>
                  </a:lnTo>
                  <a:lnTo>
                    <a:pt x="2861" y="1504"/>
                  </a:lnTo>
                  <a:lnTo>
                    <a:pt x="2458" y="1321"/>
                  </a:lnTo>
                  <a:lnTo>
                    <a:pt x="2348" y="1321"/>
                  </a:lnTo>
                  <a:lnTo>
                    <a:pt x="2238" y="1357"/>
                  </a:lnTo>
                  <a:lnTo>
                    <a:pt x="2201" y="1431"/>
                  </a:lnTo>
                  <a:lnTo>
                    <a:pt x="2201" y="1504"/>
                  </a:lnTo>
                  <a:lnTo>
                    <a:pt x="2531" y="2238"/>
                  </a:lnTo>
                  <a:lnTo>
                    <a:pt x="2678" y="2531"/>
                  </a:lnTo>
                  <a:lnTo>
                    <a:pt x="2751" y="2678"/>
                  </a:lnTo>
                  <a:lnTo>
                    <a:pt x="2861" y="2825"/>
                  </a:lnTo>
                  <a:lnTo>
                    <a:pt x="3008" y="2898"/>
                  </a:lnTo>
                  <a:lnTo>
                    <a:pt x="3191" y="2935"/>
                  </a:lnTo>
                  <a:lnTo>
                    <a:pt x="3338" y="2935"/>
                  </a:lnTo>
                  <a:lnTo>
                    <a:pt x="3485" y="2861"/>
                  </a:lnTo>
                  <a:lnTo>
                    <a:pt x="3632" y="2788"/>
                  </a:lnTo>
                  <a:lnTo>
                    <a:pt x="3301" y="3155"/>
                  </a:lnTo>
                  <a:lnTo>
                    <a:pt x="2971" y="3485"/>
                  </a:lnTo>
                  <a:lnTo>
                    <a:pt x="2935" y="3412"/>
                  </a:lnTo>
                  <a:lnTo>
                    <a:pt x="2935" y="3265"/>
                  </a:lnTo>
                  <a:lnTo>
                    <a:pt x="2898" y="3081"/>
                  </a:lnTo>
                  <a:lnTo>
                    <a:pt x="2825" y="2825"/>
                  </a:lnTo>
                  <a:lnTo>
                    <a:pt x="2678" y="2605"/>
                  </a:lnTo>
                  <a:lnTo>
                    <a:pt x="2458" y="2384"/>
                  </a:lnTo>
                  <a:lnTo>
                    <a:pt x="2238" y="2238"/>
                  </a:lnTo>
                  <a:lnTo>
                    <a:pt x="1981" y="2091"/>
                  </a:lnTo>
                  <a:lnTo>
                    <a:pt x="1687" y="1981"/>
                  </a:lnTo>
                  <a:lnTo>
                    <a:pt x="1431" y="1908"/>
                  </a:lnTo>
                  <a:lnTo>
                    <a:pt x="880" y="1834"/>
                  </a:lnTo>
                  <a:lnTo>
                    <a:pt x="770" y="1834"/>
                  </a:lnTo>
                  <a:lnTo>
                    <a:pt x="697" y="1871"/>
                  </a:lnTo>
                  <a:lnTo>
                    <a:pt x="624" y="1944"/>
                  </a:lnTo>
                  <a:lnTo>
                    <a:pt x="624" y="2054"/>
                  </a:lnTo>
                  <a:lnTo>
                    <a:pt x="697" y="2384"/>
                  </a:lnTo>
                  <a:lnTo>
                    <a:pt x="807" y="2751"/>
                  </a:lnTo>
                  <a:lnTo>
                    <a:pt x="917" y="3045"/>
                  </a:lnTo>
                  <a:lnTo>
                    <a:pt x="1101" y="3375"/>
                  </a:lnTo>
                  <a:lnTo>
                    <a:pt x="1284" y="3668"/>
                  </a:lnTo>
                  <a:lnTo>
                    <a:pt x="1504" y="3925"/>
                  </a:lnTo>
                  <a:lnTo>
                    <a:pt x="1724" y="4182"/>
                  </a:lnTo>
                  <a:lnTo>
                    <a:pt x="1981" y="4439"/>
                  </a:lnTo>
                  <a:lnTo>
                    <a:pt x="2018" y="4439"/>
                  </a:lnTo>
                  <a:lnTo>
                    <a:pt x="1761" y="4695"/>
                  </a:lnTo>
                  <a:lnTo>
                    <a:pt x="1761" y="4549"/>
                  </a:lnTo>
                  <a:lnTo>
                    <a:pt x="1724" y="4402"/>
                  </a:lnTo>
                  <a:lnTo>
                    <a:pt x="1614" y="4255"/>
                  </a:lnTo>
                  <a:lnTo>
                    <a:pt x="1467" y="4108"/>
                  </a:lnTo>
                  <a:lnTo>
                    <a:pt x="1321" y="3998"/>
                  </a:lnTo>
                  <a:lnTo>
                    <a:pt x="1101" y="3925"/>
                  </a:lnTo>
                  <a:lnTo>
                    <a:pt x="697" y="3815"/>
                  </a:lnTo>
                  <a:lnTo>
                    <a:pt x="330" y="3742"/>
                  </a:lnTo>
                  <a:lnTo>
                    <a:pt x="220" y="3742"/>
                  </a:lnTo>
                  <a:lnTo>
                    <a:pt x="147" y="3815"/>
                  </a:lnTo>
                  <a:lnTo>
                    <a:pt x="110" y="3925"/>
                  </a:lnTo>
                  <a:lnTo>
                    <a:pt x="147" y="3998"/>
                  </a:lnTo>
                  <a:lnTo>
                    <a:pt x="367" y="4329"/>
                  </a:lnTo>
                  <a:lnTo>
                    <a:pt x="624" y="4732"/>
                  </a:lnTo>
                  <a:lnTo>
                    <a:pt x="807" y="4915"/>
                  </a:lnTo>
                  <a:lnTo>
                    <a:pt x="954" y="5062"/>
                  </a:lnTo>
                  <a:lnTo>
                    <a:pt x="1137" y="5172"/>
                  </a:lnTo>
                  <a:lnTo>
                    <a:pt x="1321" y="5246"/>
                  </a:lnTo>
                  <a:lnTo>
                    <a:pt x="1321" y="5282"/>
                  </a:lnTo>
                  <a:lnTo>
                    <a:pt x="1394" y="5356"/>
                  </a:lnTo>
                  <a:lnTo>
                    <a:pt x="1834" y="5759"/>
                  </a:lnTo>
                  <a:lnTo>
                    <a:pt x="1651" y="6126"/>
                  </a:lnTo>
                  <a:lnTo>
                    <a:pt x="1504" y="6493"/>
                  </a:lnTo>
                  <a:lnTo>
                    <a:pt x="1394" y="6896"/>
                  </a:lnTo>
                  <a:lnTo>
                    <a:pt x="1321" y="6933"/>
                  </a:lnTo>
                  <a:lnTo>
                    <a:pt x="1321" y="7043"/>
                  </a:lnTo>
                  <a:lnTo>
                    <a:pt x="1321" y="7153"/>
                  </a:lnTo>
                  <a:lnTo>
                    <a:pt x="1357" y="7263"/>
                  </a:lnTo>
                  <a:lnTo>
                    <a:pt x="1431" y="7373"/>
                  </a:lnTo>
                  <a:lnTo>
                    <a:pt x="1467" y="7410"/>
                  </a:lnTo>
                  <a:lnTo>
                    <a:pt x="1541" y="7447"/>
                  </a:lnTo>
                  <a:lnTo>
                    <a:pt x="1651" y="7593"/>
                  </a:lnTo>
                  <a:lnTo>
                    <a:pt x="2311" y="8217"/>
                  </a:lnTo>
                  <a:lnTo>
                    <a:pt x="2164" y="8327"/>
                  </a:lnTo>
                  <a:lnTo>
                    <a:pt x="2018" y="8437"/>
                  </a:lnTo>
                  <a:lnTo>
                    <a:pt x="1761" y="8694"/>
                  </a:lnTo>
                  <a:lnTo>
                    <a:pt x="1394" y="9207"/>
                  </a:lnTo>
                  <a:lnTo>
                    <a:pt x="990" y="9721"/>
                  </a:lnTo>
                  <a:lnTo>
                    <a:pt x="220" y="10748"/>
                  </a:lnTo>
                  <a:lnTo>
                    <a:pt x="73" y="10968"/>
                  </a:lnTo>
                  <a:lnTo>
                    <a:pt x="0" y="11151"/>
                  </a:lnTo>
                  <a:lnTo>
                    <a:pt x="0" y="11225"/>
                  </a:lnTo>
                  <a:lnTo>
                    <a:pt x="37" y="11335"/>
                  </a:lnTo>
                  <a:lnTo>
                    <a:pt x="183" y="11518"/>
                  </a:lnTo>
                  <a:lnTo>
                    <a:pt x="257" y="11592"/>
                  </a:lnTo>
                  <a:lnTo>
                    <a:pt x="367" y="11628"/>
                  </a:lnTo>
                  <a:lnTo>
                    <a:pt x="550" y="11665"/>
                  </a:lnTo>
                  <a:lnTo>
                    <a:pt x="770" y="11628"/>
                  </a:lnTo>
                  <a:lnTo>
                    <a:pt x="990" y="11592"/>
                  </a:lnTo>
                  <a:lnTo>
                    <a:pt x="2348" y="11188"/>
                  </a:lnTo>
                  <a:lnTo>
                    <a:pt x="3595" y="10821"/>
                  </a:lnTo>
                  <a:lnTo>
                    <a:pt x="4072" y="10711"/>
                  </a:lnTo>
                  <a:lnTo>
                    <a:pt x="4292" y="10638"/>
                  </a:lnTo>
                  <a:lnTo>
                    <a:pt x="4512" y="10491"/>
                  </a:lnTo>
                  <a:lnTo>
                    <a:pt x="5025" y="11005"/>
                  </a:lnTo>
                  <a:lnTo>
                    <a:pt x="5539" y="11518"/>
                  </a:lnTo>
                  <a:lnTo>
                    <a:pt x="6089" y="11995"/>
                  </a:lnTo>
                  <a:lnTo>
                    <a:pt x="6676" y="12398"/>
                  </a:lnTo>
                  <a:lnTo>
                    <a:pt x="7006" y="12619"/>
                  </a:lnTo>
                  <a:lnTo>
                    <a:pt x="7373" y="12802"/>
                  </a:lnTo>
                  <a:lnTo>
                    <a:pt x="7740" y="12985"/>
                  </a:lnTo>
                  <a:lnTo>
                    <a:pt x="8070" y="13132"/>
                  </a:lnTo>
                  <a:lnTo>
                    <a:pt x="8474" y="13242"/>
                  </a:lnTo>
                  <a:lnTo>
                    <a:pt x="8840" y="13352"/>
                  </a:lnTo>
                  <a:lnTo>
                    <a:pt x="9207" y="13426"/>
                  </a:lnTo>
                  <a:lnTo>
                    <a:pt x="9611" y="13499"/>
                  </a:lnTo>
                  <a:lnTo>
                    <a:pt x="9977" y="13536"/>
                  </a:lnTo>
                  <a:lnTo>
                    <a:pt x="10381" y="13572"/>
                  </a:lnTo>
                  <a:lnTo>
                    <a:pt x="11115" y="13536"/>
                  </a:lnTo>
                  <a:lnTo>
                    <a:pt x="11812" y="13426"/>
                  </a:lnTo>
                  <a:lnTo>
                    <a:pt x="12215" y="13316"/>
                  </a:lnTo>
                  <a:lnTo>
                    <a:pt x="12362" y="13279"/>
                  </a:lnTo>
                  <a:lnTo>
                    <a:pt x="12435" y="13279"/>
                  </a:lnTo>
                  <a:lnTo>
                    <a:pt x="12435" y="13316"/>
                  </a:lnTo>
                  <a:lnTo>
                    <a:pt x="12509" y="13352"/>
                  </a:lnTo>
                  <a:lnTo>
                    <a:pt x="12545" y="13352"/>
                  </a:lnTo>
                  <a:lnTo>
                    <a:pt x="12582" y="13316"/>
                  </a:lnTo>
                  <a:lnTo>
                    <a:pt x="12619" y="13279"/>
                  </a:lnTo>
                  <a:lnTo>
                    <a:pt x="12655" y="13169"/>
                  </a:lnTo>
                  <a:lnTo>
                    <a:pt x="12655" y="13022"/>
                  </a:lnTo>
                  <a:lnTo>
                    <a:pt x="12545" y="12949"/>
                  </a:lnTo>
                  <a:lnTo>
                    <a:pt x="12435" y="12912"/>
                  </a:lnTo>
                  <a:lnTo>
                    <a:pt x="12178" y="12912"/>
                  </a:lnTo>
                  <a:lnTo>
                    <a:pt x="11702" y="13022"/>
                  </a:lnTo>
                  <a:lnTo>
                    <a:pt x="11188" y="13095"/>
                  </a:lnTo>
                  <a:lnTo>
                    <a:pt x="10748" y="13132"/>
                  </a:lnTo>
                  <a:lnTo>
                    <a:pt x="10308" y="13095"/>
                  </a:lnTo>
                  <a:lnTo>
                    <a:pt x="9867" y="13095"/>
                  </a:lnTo>
                  <a:lnTo>
                    <a:pt x="9464" y="13022"/>
                  </a:lnTo>
                  <a:lnTo>
                    <a:pt x="9024" y="12949"/>
                  </a:lnTo>
                  <a:lnTo>
                    <a:pt x="8584" y="12802"/>
                  </a:lnTo>
                  <a:lnTo>
                    <a:pt x="8180" y="12655"/>
                  </a:lnTo>
                  <a:lnTo>
                    <a:pt x="7777" y="12509"/>
                  </a:lnTo>
                  <a:lnTo>
                    <a:pt x="7300" y="12252"/>
                  </a:lnTo>
                  <a:lnTo>
                    <a:pt x="6860" y="11958"/>
                  </a:lnTo>
                  <a:lnTo>
                    <a:pt x="6419" y="11628"/>
                  </a:lnTo>
                  <a:lnTo>
                    <a:pt x="6016" y="11298"/>
                  </a:lnTo>
                  <a:lnTo>
                    <a:pt x="5246" y="10564"/>
                  </a:lnTo>
                  <a:lnTo>
                    <a:pt x="4512" y="9794"/>
                  </a:lnTo>
                  <a:lnTo>
                    <a:pt x="3008" y="8290"/>
                  </a:lnTo>
                  <a:lnTo>
                    <a:pt x="2274" y="7520"/>
                  </a:lnTo>
                  <a:lnTo>
                    <a:pt x="2091" y="7300"/>
                  </a:lnTo>
                  <a:lnTo>
                    <a:pt x="1871" y="7080"/>
                  </a:lnTo>
                  <a:lnTo>
                    <a:pt x="1944" y="6713"/>
                  </a:lnTo>
                  <a:lnTo>
                    <a:pt x="2054" y="6383"/>
                  </a:lnTo>
                  <a:lnTo>
                    <a:pt x="2238" y="6053"/>
                  </a:lnTo>
                  <a:lnTo>
                    <a:pt x="2421" y="5722"/>
                  </a:lnTo>
                  <a:lnTo>
                    <a:pt x="2641" y="5429"/>
                  </a:lnTo>
                  <a:lnTo>
                    <a:pt x="2898" y="5172"/>
                  </a:lnTo>
                  <a:lnTo>
                    <a:pt x="3411" y="4622"/>
                  </a:lnTo>
                  <a:lnTo>
                    <a:pt x="4475" y="3558"/>
                  </a:lnTo>
                  <a:lnTo>
                    <a:pt x="5025" y="3045"/>
                  </a:lnTo>
                  <a:lnTo>
                    <a:pt x="5246" y="2825"/>
                  </a:lnTo>
                  <a:lnTo>
                    <a:pt x="5392" y="2678"/>
                  </a:lnTo>
                  <a:lnTo>
                    <a:pt x="5502" y="2605"/>
                  </a:lnTo>
                  <a:lnTo>
                    <a:pt x="5612" y="2715"/>
                  </a:lnTo>
                  <a:lnTo>
                    <a:pt x="5392" y="2825"/>
                  </a:lnTo>
                  <a:lnTo>
                    <a:pt x="5246" y="2971"/>
                  </a:lnTo>
                  <a:lnTo>
                    <a:pt x="4952" y="3301"/>
                  </a:lnTo>
                  <a:lnTo>
                    <a:pt x="4805" y="3485"/>
                  </a:lnTo>
                  <a:lnTo>
                    <a:pt x="4695" y="3668"/>
                  </a:lnTo>
                  <a:lnTo>
                    <a:pt x="4585" y="3888"/>
                  </a:lnTo>
                  <a:lnTo>
                    <a:pt x="4585" y="3962"/>
                  </a:lnTo>
                  <a:lnTo>
                    <a:pt x="4622" y="4072"/>
                  </a:lnTo>
                  <a:lnTo>
                    <a:pt x="4659" y="4145"/>
                  </a:lnTo>
                  <a:lnTo>
                    <a:pt x="4732" y="4145"/>
                  </a:lnTo>
                  <a:lnTo>
                    <a:pt x="4915" y="4035"/>
                  </a:lnTo>
                  <a:lnTo>
                    <a:pt x="5025" y="3888"/>
                  </a:lnTo>
                  <a:lnTo>
                    <a:pt x="5209" y="3558"/>
                  </a:lnTo>
                  <a:lnTo>
                    <a:pt x="5502" y="3228"/>
                  </a:lnTo>
                  <a:lnTo>
                    <a:pt x="5759" y="2898"/>
                  </a:lnTo>
                  <a:lnTo>
                    <a:pt x="6016" y="3118"/>
                  </a:lnTo>
                  <a:lnTo>
                    <a:pt x="5832" y="3301"/>
                  </a:lnTo>
                  <a:lnTo>
                    <a:pt x="5612" y="3522"/>
                  </a:lnTo>
                  <a:lnTo>
                    <a:pt x="5466" y="3742"/>
                  </a:lnTo>
                  <a:lnTo>
                    <a:pt x="5356" y="3962"/>
                  </a:lnTo>
                  <a:lnTo>
                    <a:pt x="5319" y="4072"/>
                  </a:lnTo>
                  <a:lnTo>
                    <a:pt x="5392" y="4182"/>
                  </a:lnTo>
                  <a:lnTo>
                    <a:pt x="5502" y="4219"/>
                  </a:lnTo>
                  <a:lnTo>
                    <a:pt x="5539" y="4219"/>
                  </a:lnTo>
                  <a:lnTo>
                    <a:pt x="5612" y="4182"/>
                  </a:lnTo>
                  <a:lnTo>
                    <a:pt x="5796" y="3998"/>
                  </a:lnTo>
                  <a:lnTo>
                    <a:pt x="5942" y="3778"/>
                  </a:lnTo>
                  <a:lnTo>
                    <a:pt x="6089" y="3558"/>
                  </a:lnTo>
                  <a:lnTo>
                    <a:pt x="6199" y="3301"/>
                  </a:lnTo>
                  <a:lnTo>
                    <a:pt x="6309" y="3375"/>
                  </a:lnTo>
                  <a:lnTo>
                    <a:pt x="6456" y="3485"/>
                  </a:lnTo>
                  <a:lnTo>
                    <a:pt x="6346" y="3595"/>
                  </a:lnTo>
                  <a:lnTo>
                    <a:pt x="6236" y="3705"/>
                  </a:lnTo>
                  <a:lnTo>
                    <a:pt x="6089" y="3962"/>
                  </a:lnTo>
                  <a:lnTo>
                    <a:pt x="5869" y="4255"/>
                  </a:lnTo>
                  <a:lnTo>
                    <a:pt x="5796" y="4402"/>
                  </a:lnTo>
                  <a:lnTo>
                    <a:pt x="5722" y="4585"/>
                  </a:lnTo>
                  <a:lnTo>
                    <a:pt x="5722" y="4622"/>
                  </a:lnTo>
                  <a:lnTo>
                    <a:pt x="5722" y="4695"/>
                  </a:lnTo>
                  <a:lnTo>
                    <a:pt x="5796" y="4732"/>
                  </a:lnTo>
                  <a:lnTo>
                    <a:pt x="5906" y="4769"/>
                  </a:lnTo>
                  <a:lnTo>
                    <a:pt x="6016" y="4695"/>
                  </a:lnTo>
                  <a:lnTo>
                    <a:pt x="6126" y="4585"/>
                  </a:lnTo>
                  <a:lnTo>
                    <a:pt x="6199" y="4439"/>
                  </a:lnTo>
                  <a:lnTo>
                    <a:pt x="6383" y="4145"/>
                  </a:lnTo>
                  <a:lnTo>
                    <a:pt x="6456" y="3962"/>
                  </a:lnTo>
                  <a:lnTo>
                    <a:pt x="6603" y="3632"/>
                  </a:lnTo>
                  <a:lnTo>
                    <a:pt x="7300" y="4145"/>
                  </a:lnTo>
                  <a:lnTo>
                    <a:pt x="7116" y="4292"/>
                  </a:lnTo>
                  <a:lnTo>
                    <a:pt x="6933" y="4439"/>
                  </a:lnTo>
                  <a:lnTo>
                    <a:pt x="6713" y="4695"/>
                  </a:lnTo>
                  <a:lnTo>
                    <a:pt x="6529" y="5026"/>
                  </a:lnTo>
                  <a:lnTo>
                    <a:pt x="6529" y="5099"/>
                  </a:lnTo>
                  <a:lnTo>
                    <a:pt x="6529" y="5172"/>
                  </a:lnTo>
                  <a:lnTo>
                    <a:pt x="6566" y="5209"/>
                  </a:lnTo>
                  <a:lnTo>
                    <a:pt x="6639" y="5246"/>
                  </a:lnTo>
                  <a:lnTo>
                    <a:pt x="6676" y="5282"/>
                  </a:lnTo>
                  <a:lnTo>
                    <a:pt x="6749" y="5282"/>
                  </a:lnTo>
                  <a:lnTo>
                    <a:pt x="6823" y="5246"/>
                  </a:lnTo>
                  <a:lnTo>
                    <a:pt x="6860" y="5172"/>
                  </a:lnTo>
                  <a:lnTo>
                    <a:pt x="7153" y="4695"/>
                  </a:lnTo>
                  <a:lnTo>
                    <a:pt x="7410" y="4255"/>
                  </a:lnTo>
                  <a:lnTo>
                    <a:pt x="7740" y="4475"/>
                  </a:lnTo>
                  <a:lnTo>
                    <a:pt x="7483" y="4732"/>
                  </a:lnTo>
                  <a:lnTo>
                    <a:pt x="7116" y="5136"/>
                  </a:lnTo>
                  <a:lnTo>
                    <a:pt x="7080" y="5209"/>
                  </a:lnTo>
                  <a:lnTo>
                    <a:pt x="7043" y="5246"/>
                  </a:lnTo>
                  <a:lnTo>
                    <a:pt x="7080" y="5319"/>
                  </a:lnTo>
                  <a:lnTo>
                    <a:pt x="7116" y="5356"/>
                  </a:lnTo>
                  <a:lnTo>
                    <a:pt x="7190" y="5392"/>
                  </a:lnTo>
                  <a:lnTo>
                    <a:pt x="7263" y="5429"/>
                  </a:lnTo>
                  <a:lnTo>
                    <a:pt x="7336" y="5429"/>
                  </a:lnTo>
                  <a:lnTo>
                    <a:pt x="7373" y="5356"/>
                  </a:lnTo>
                  <a:lnTo>
                    <a:pt x="7556" y="5172"/>
                  </a:lnTo>
                  <a:lnTo>
                    <a:pt x="7740" y="4989"/>
                  </a:lnTo>
                  <a:lnTo>
                    <a:pt x="7813" y="4805"/>
                  </a:lnTo>
                  <a:lnTo>
                    <a:pt x="7850" y="4695"/>
                  </a:lnTo>
                  <a:lnTo>
                    <a:pt x="7887" y="4585"/>
                  </a:lnTo>
                  <a:lnTo>
                    <a:pt x="8474" y="4989"/>
                  </a:lnTo>
                  <a:lnTo>
                    <a:pt x="8107" y="5319"/>
                  </a:lnTo>
                  <a:lnTo>
                    <a:pt x="7813" y="5722"/>
                  </a:lnTo>
                  <a:lnTo>
                    <a:pt x="7777" y="5796"/>
                  </a:lnTo>
                  <a:lnTo>
                    <a:pt x="7777" y="5833"/>
                  </a:lnTo>
                  <a:lnTo>
                    <a:pt x="7813" y="5943"/>
                  </a:lnTo>
                  <a:lnTo>
                    <a:pt x="7887" y="5979"/>
                  </a:lnTo>
                  <a:lnTo>
                    <a:pt x="7997" y="5979"/>
                  </a:lnTo>
                  <a:lnTo>
                    <a:pt x="8033" y="5943"/>
                  </a:lnTo>
                  <a:lnTo>
                    <a:pt x="8327" y="5502"/>
                  </a:lnTo>
                  <a:lnTo>
                    <a:pt x="8584" y="5062"/>
                  </a:lnTo>
                  <a:lnTo>
                    <a:pt x="9024" y="5356"/>
                  </a:lnTo>
                  <a:lnTo>
                    <a:pt x="8767" y="5612"/>
                  </a:lnTo>
                  <a:lnTo>
                    <a:pt x="8584" y="5796"/>
                  </a:lnTo>
                  <a:lnTo>
                    <a:pt x="8510" y="5906"/>
                  </a:lnTo>
                  <a:lnTo>
                    <a:pt x="8474" y="6053"/>
                  </a:lnTo>
                  <a:lnTo>
                    <a:pt x="8253" y="6383"/>
                  </a:lnTo>
                  <a:lnTo>
                    <a:pt x="8217" y="6456"/>
                  </a:lnTo>
                  <a:lnTo>
                    <a:pt x="8253" y="6566"/>
                  </a:lnTo>
                  <a:lnTo>
                    <a:pt x="8290" y="6603"/>
                  </a:lnTo>
                  <a:lnTo>
                    <a:pt x="8363" y="6640"/>
                  </a:lnTo>
                  <a:lnTo>
                    <a:pt x="8474" y="6640"/>
                  </a:lnTo>
                  <a:lnTo>
                    <a:pt x="8547" y="6566"/>
                  </a:lnTo>
                  <a:lnTo>
                    <a:pt x="8804" y="6199"/>
                  </a:lnTo>
                  <a:lnTo>
                    <a:pt x="8877" y="6126"/>
                  </a:lnTo>
                  <a:lnTo>
                    <a:pt x="8950" y="6016"/>
                  </a:lnTo>
                  <a:lnTo>
                    <a:pt x="9097" y="5796"/>
                  </a:lnTo>
                  <a:lnTo>
                    <a:pt x="9244" y="5539"/>
                  </a:lnTo>
                  <a:lnTo>
                    <a:pt x="9537" y="5722"/>
                  </a:lnTo>
                  <a:lnTo>
                    <a:pt x="9354" y="5906"/>
                  </a:lnTo>
                  <a:lnTo>
                    <a:pt x="9207" y="6126"/>
                  </a:lnTo>
                  <a:lnTo>
                    <a:pt x="8950" y="6419"/>
                  </a:lnTo>
                  <a:lnTo>
                    <a:pt x="8877" y="6566"/>
                  </a:lnTo>
                  <a:lnTo>
                    <a:pt x="8840" y="6750"/>
                  </a:lnTo>
                  <a:lnTo>
                    <a:pt x="8914" y="6823"/>
                  </a:lnTo>
                  <a:lnTo>
                    <a:pt x="8950" y="6860"/>
                  </a:lnTo>
                  <a:lnTo>
                    <a:pt x="8987" y="6860"/>
                  </a:lnTo>
                  <a:lnTo>
                    <a:pt x="9134" y="6786"/>
                  </a:lnTo>
                  <a:lnTo>
                    <a:pt x="9244" y="6640"/>
                  </a:lnTo>
                  <a:lnTo>
                    <a:pt x="9391" y="6383"/>
                  </a:lnTo>
                  <a:lnTo>
                    <a:pt x="9537" y="6126"/>
                  </a:lnTo>
                  <a:lnTo>
                    <a:pt x="9721" y="5869"/>
                  </a:lnTo>
                  <a:lnTo>
                    <a:pt x="10198" y="6236"/>
                  </a:lnTo>
                  <a:lnTo>
                    <a:pt x="10051" y="6419"/>
                  </a:lnTo>
                  <a:lnTo>
                    <a:pt x="9867" y="6640"/>
                  </a:lnTo>
                  <a:lnTo>
                    <a:pt x="9684" y="6860"/>
                  </a:lnTo>
                  <a:lnTo>
                    <a:pt x="9611" y="7006"/>
                  </a:lnTo>
                  <a:lnTo>
                    <a:pt x="9574" y="7116"/>
                  </a:lnTo>
                  <a:lnTo>
                    <a:pt x="9574" y="7190"/>
                  </a:lnTo>
                  <a:lnTo>
                    <a:pt x="9611" y="7263"/>
                  </a:lnTo>
                  <a:lnTo>
                    <a:pt x="9757" y="7263"/>
                  </a:lnTo>
                  <a:lnTo>
                    <a:pt x="9867" y="7190"/>
                  </a:lnTo>
                  <a:lnTo>
                    <a:pt x="9941" y="7080"/>
                  </a:lnTo>
                  <a:lnTo>
                    <a:pt x="10124" y="6823"/>
                  </a:lnTo>
                  <a:lnTo>
                    <a:pt x="10271" y="6603"/>
                  </a:lnTo>
                  <a:lnTo>
                    <a:pt x="10381" y="6383"/>
                  </a:lnTo>
                  <a:lnTo>
                    <a:pt x="10895" y="6823"/>
                  </a:lnTo>
                  <a:lnTo>
                    <a:pt x="10931" y="6860"/>
                  </a:lnTo>
                  <a:lnTo>
                    <a:pt x="10638" y="7226"/>
                  </a:lnTo>
                  <a:lnTo>
                    <a:pt x="10381" y="7593"/>
                  </a:lnTo>
                  <a:lnTo>
                    <a:pt x="10271" y="7703"/>
                  </a:lnTo>
                  <a:lnTo>
                    <a:pt x="10271" y="7777"/>
                  </a:lnTo>
                  <a:lnTo>
                    <a:pt x="10271" y="7813"/>
                  </a:lnTo>
                  <a:lnTo>
                    <a:pt x="10344" y="7923"/>
                  </a:lnTo>
                  <a:lnTo>
                    <a:pt x="10418" y="7960"/>
                  </a:lnTo>
                  <a:lnTo>
                    <a:pt x="10491" y="7923"/>
                  </a:lnTo>
                  <a:lnTo>
                    <a:pt x="10528" y="7887"/>
                  </a:lnTo>
                  <a:lnTo>
                    <a:pt x="10821" y="7483"/>
                  </a:lnTo>
                  <a:lnTo>
                    <a:pt x="11115" y="7043"/>
                  </a:lnTo>
                  <a:lnTo>
                    <a:pt x="11445" y="7447"/>
                  </a:lnTo>
                  <a:lnTo>
                    <a:pt x="11298" y="7703"/>
                  </a:lnTo>
                  <a:lnTo>
                    <a:pt x="11151" y="7960"/>
                  </a:lnTo>
                  <a:lnTo>
                    <a:pt x="10968" y="8253"/>
                  </a:lnTo>
                  <a:lnTo>
                    <a:pt x="10931" y="8437"/>
                  </a:lnTo>
                  <a:lnTo>
                    <a:pt x="10931" y="8510"/>
                  </a:lnTo>
                  <a:lnTo>
                    <a:pt x="10931" y="8584"/>
                  </a:lnTo>
                  <a:lnTo>
                    <a:pt x="10968" y="8657"/>
                  </a:lnTo>
                  <a:lnTo>
                    <a:pt x="11041" y="8657"/>
                  </a:lnTo>
                  <a:lnTo>
                    <a:pt x="11188" y="8584"/>
                  </a:lnTo>
                  <a:lnTo>
                    <a:pt x="11261" y="8474"/>
                  </a:lnTo>
                  <a:lnTo>
                    <a:pt x="11408" y="8180"/>
                  </a:lnTo>
                  <a:lnTo>
                    <a:pt x="11628" y="7703"/>
                  </a:lnTo>
                  <a:lnTo>
                    <a:pt x="11812" y="7997"/>
                  </a:lnTo>
                  <a:lnTo>
                    <a:pt x="11995" y="8290"/>
                  </a:lnTo>
                  <a:lnTo>
                    <a:pt x="11812" y="8694"/>
                  </a:lnTo>
                  <a:lnTo>
                    <a:pt x="11628" y="9097"/>
                  </a:lnTo>
                  <a:lnTo>
                    <a:pt x="11518" y="9097"/>
                  </a:lnTo>
                  <a:lnTo>
                    <a:pt x="11408" y="9317"/>
                  </a:lnTo>
                  <a:lnTo>
                    <a:pt x="11335" y="9501"/>
                  </a:lnTo>
                  <a:lnTo>
                    <a:pt x="11335" y="9574"/>
                  </a:lnTo>
                  <a:lnTo>
                    <a:pt x="11335" y="9647"/>
                  </a:lnTo>
                  <a:lnTo>
                    <a:pt x="11408" y="9721"/>
                  </a:lnTo>
                  <a:lnTo>
                    <a:pt x="11591" y="9721"/>
                  </a:lnTo>
                  <a:lnTo>
                    <a:pt x="11628" y="9684"/>
                  </a:lnTo>
                  <a:lnTo>
                    <a:pt x="11812" y="9427"/>
                  </a:lnTo>
                  <a:lnTo>
                    <a:pt x="11958" y="9171"/>
                  </a:lnTo>
                  <a:lnTo>
                    <a:pt x="12105" y="8914"/>
                  </a:lnTo>
                  <a:lnTo>
                    <a:pt x="12178" y="8657"/>
                  </a:lnTo>
                  <a:lnTo>
                    <a:pt x="12325" y="9024"/>
                  </a:lnTo>
                  <a:lnTo>
                    <a:pt x="12472" y="9427"/>
                  </a:lnTo>
                  <a:lnTo>
                    <a:pt x="12068" y="10088"/>
                  </a:lnTo>
                  <a:lnTo>
                    <a:pt x="11995" y="10088"/>
                  </a:lnTo>
                  <a:lnTo>
                    <a:pt x="11922" y="10271"/>
                  </a:lnTo>
                  <a:lnTo>
                    <a:pt x="11848" y="10418"/>
                  </a:lnTo>
                  <a:lnTo>
                    <a:pt x="11848" y="10491"/>
                  </a:lnTo>
                  <a:lnTo>
                    <a:pt x="11848" y="10528"/>
                  </a:lnTo>
                  <a:lnTo>
                    <a:pt x="11922" y="10601"/>
                  </a:lnTo>
                  <a:lnTo>
                    <a:pt x="12068" y="10601"/>
                  </a:lnTo>
                  <a:lnTo>
                    <a:pt x="12142" y="10564"/>
                  </a:lnTo>
                  <a:lnTo>
                    <a:pt x="12362" y="10198"/>
                  </a:lnTo>
                  <a:lnTo>
                    <a:pt x="12582" y="9831"/>
                  </a:lnTo>
                  <a:lnTo>
                    <a:pt x="12692" y="10454"/>
                  </a:lnTo>
                  <a:lnTo>
                    <a:pt x="12509" y="10638"/>
                  </a:lnTo>
                  <a:lnTo>
                    <a:pt x="12362" y="10858"/>
                  </a:lnTo>
                  <a:lnTo>
                    <a:pt x="12215" y="11078"/>
                  </a:lnTo>
                  <a:lnTo>
                    <a:pt x="12178" y="11225"/>
                  </a:lnTo>
                  <a:lnTo>
                    <a:pt x="12178" y="11371"/>
                  </a:lnTo>
                  <a:lnTo>
                    <a:pt x="12215" y="11408"/>
                  </a:lnTo>
                  <a:lnTo>
                    <a:pt x="12252" y="11408"/>
                  </a:lnTo>
                  <a:lnTo>
                    <a:pt x="12362" y="11371"/>
                  </a:lnTo>
                  <a:lnTo>
                    <a:pt x="12472" y="11298"/>
                  </a:lnTo>
                  <a:lnTo>
                    <a:pt x="12582" y="11078"/>
                  </a:lnTo>
                  <a:lnTo>
                    <a:pt x="12692" y="10858"/>
                  </a:lnTo>
                  <a:lnTo>
                    <a:pt x="12729" y="11188"/>
                  </a:lnTo>
                  <a:lnTo>
                    <a:pt x="12655" y="11775"/>
                  </a:lnTo>
                  <a:lnTo>
                    <a:pt x="12509" y="11922"/>
                  </a:lnTo>
                  <a:lnTo>
                    <a:pt x="12362" y="12068"/>
                  </a:lnTo>
                  <a:lnTo>
                    <a:pt x="12325" y="12215"/>
                  </a:lnTo>
                  <a:lnTo>
                    <a:pt x="12325" y="12288"/>
                  </a:lnTo>
                  <a:lnTo>
                    <a:pt x="12362" y="12362"/>
                  </a:lnTo>
                  <a:lnTo>
                    <a:pt x="12435" y="12398"/>
                  </a:lnTo>
                  <a:lnTo>
                    <a:pt x="12472" y="12398"/>
                  </a:lnTo>
                  <a:lnTo>
                    <a:pt x="12619" y="12288"/>
                  </a:lnTo>
                  <a:lnTo>
                    <a:pt x="12655" y="12655"/>
                  </a:lnTo>
                  <a:lnTo>
                    <a:pt x="12692" y="12692"/>
                  </a:lnTo>
                  <a:lnTo>
                    <a:pt x="12729" y="12655"/>
                  </a:lnTo>
                  <a:lnTo>
                    <a:pt x="12802" y="12545"/>
                  </a:lnTo>
                  <a:lnTo>
                    <a:pt x="12912" y="12398"/>
                  </a:lnTo>
                  <a:lnTo>
                    <a:pt x="13022" y="12068"/>
                  </a:lnTo>
                  <a:lnTo>
                    <a:pt x="13095" y="11738"/>
                  </a:lnTo>
                  <a:lnTo>
                    <a:pt x="13132" y="11408"/>
                  </a:lnTo>
                  <a:lnTo>
                    <a:pt x="13132" y="11005"/>
                  </a:lnTo>
                  <a:lnTo>
                    <a:pt x="13132" y="10638"/>
                  </a:lnTo>
                  <a:lnTo>
                    <a:pt x="13095" y="10234"/>
                  </a:lnTo>
                  <a:lnTo>
                    <a:pt x="13022" y="9867"/>
                  </a:lnTo>
                  <a:lnTo>
                    <a:pt x="12949" y="9464"/>
                  </a:lnTo>
                  <a:lnTo>
                    <a:pt x="12839" y="9060"/>
                  </a:lnTo>
                  <a:lnTo>
                    <a:pt x="12692" y="8694"/>
                  </a:lnTo>
                  <a:lnTo>
                    <a:pt x="12545" y="8327"/>
                  </a:lnTo>
                  <a:lnTo>
                    <a:pt x="12325" y="7960"/>
                  </a:lnTo>
                  <a:lnTo>
                    <a:pt x="12142" y="7630"/>
                  </a:lnTo>
                  <a:lnTo>
                    <a:pt x="11885" y="7300"/>
                  </a:lnTo>
                  <a:lnTo>
                    <a:pt x="11628" y="6970"/>
                  </a:lnTo>
                  <a:lnTo>
                    <a:pt x="11335" y="6640"/>
                  </a:lnTo>
                  <a:lnTo>
                    <a:pt x="11041" y="6346"/>
                  </a:lnTo>
                  <a:lnTo>
                    <a:pt x="10344" y="5759"/>
                  </a:lnTo>
                  <a:lnTo>
                    <a:pt x="9647" y="5246"/>
                  </a:lnTo>
                  <a:lnTo>
                    <a:pt x="8914" y="4732"/>
                  </a:lnTo>
                  <a:lnTo>
                    <a:pt x="8987" y="4439"/>
                  </a:lnTo>
                  <a:lnTo>
                    <a:pt x="9024" y="4182"/>
                  </a:lnTo>
                  <a:lnTo>
                    <a:pt x="9060" y="3558"/>
                  </a:lnTo>
                  <a:lnTo>
                    <a:pt x="9097" y="2898"/>
                  </a:lnTo>
                  <a:lnTo>
                    <a:pt x="9281" y="220"/>
                  </a:lnTo>
                  <a:lnTo>
                    <a:pt x="9244" y="110"/>
                  </a:lnTo>
                  <a:lnTo>
                    <a:pt x="9207" y="37"/>
                  </a:lnTo>
                  <a:lnTo>
                    <a:pt x="9097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" name="Google Shape;408;p8"/>
            <p:cNvSpPr/>
            <p:nvPr/>
          </p:nvSpPr>
          <p:spPr>
            <a:xfrm>
              <a:off x="6537275" y="2750650"/>
              <a:ext cx="459450" cy="475050"/>
            </a:xfrm>
            <a:custGeom>
              <a:avLst/>
              <a:gdLst/>
              <a:ahLst/>
              <a:cxnLst/>
              <a:rect l="l" t="t" r="r" b="b"/>
              <a:pathLst>
                <a:path w="18378" h="19002" extrusionOk="0">
                  <a:moveTo>
                    <a:pt x="13793" y="5429"/>
                  </a:moveTo>
                  <a:lnTo>
                    <a:pt x="13682" y="5466"/>
                  </a:lnTo>
                  <a:lnTo>
                    <a:pt x="13572" y="5502"/>
                  </a:lnTo>
                  <a:lnTo>
                    <a:pt x="13499" y="5576"/>
                  </a:lnTo>
                  <a:lnTo>
                    <a:pt x="13352" y="5759"/>
                  </a:lnTo>
                  <a:lnTo>
                    <a:pt x="13352" y="5869"/>
                  </a:lnTo>
                  <a:lnTo>
                    <a:pt x="13352" y="5979"/>
                  </a:lnTo>
                  <a:lnTo>
                    <a:pt x="13389" y="6016"/>
                  </a:lnTo>
                  <a:lnTo>
                    <a:pt x="13426" y="6053"/>
                  </a:lnTo>
                  <a:lnTo>
                    <a:pt x="13499" y="6053"/>
                  </a:lnTo>
                  <a:lnTo>
                    <a:pt x="13572" y="5979"/>
                  </a:lnTo>
                  <a:lnTo>
                    <a:pt x="13646" y="5943"/>
                  </a:lnTo>
                  <a:lnTo>
                    <a:pt x="13719" y="5796"/>
                  </a:lnTo>
                  <a:lnTo>
                    <a:pt x="13829" y="5649"/>
                  </a:lnTo>
                  <a:lnTo>
                    <a:pt x="13903" y="5502"/>
                  </a:lnTo>
                  <a:lnTo>
                    <a:pt x="13903" y="5466"/>
                  </a:lnTo>
                  <a:lnTo>
                    <a:pt x="13903" y="5429"/>
                  </a:lnTo>
                  <a:close/>
                  <a:moveTo>
                    <a:pt x="13242" y="6089"/>
                  </a:moveTo>
                  <a:lnTo>
                    <a:pt x="13169" y="6126"/>
                  </a:lnTo>
                  <a:lnTo>
                    <a:pt x="13022" y="6309"/>
                  </a:lnTo>
                  <a:lnTo>
                    <a:pt x="12912" y="6493"/>
                  </a:lnTo>
                  <a:lnTo>
                    <a:pt x="12875" y="6529"/>
                  </a:lnTo>
                  <a:lnTo>
                    <a:pt x="12875" y="6603"/>
                  </a:lnTo>
                  <a:lnTo>
                    <a:pt x="12949" y="6676"/>
                  </a:lnTo>
                  <a:lnTo>
                    <a:pt x="13022" y="6713"/>
                  </a:lnTo>
                  <a:lnTo>
                    <a:pt x="13096" y="6676"/>
                  </a:lnTo>
                  <a:lnTo>
                    <a:pt x="13132" y="6639"/>
                  </a:lnTo>
                  <a:lnTo>
                    <a:pt x="13242" y="6456"/>
                  </a:lnTo>
                  <a:lnTo>
                    <a:pt x="13352" y="6273"/>
                  </a:lnTo>
                  <a:lnTo>
                    <a:pt x="13389" y="6199"/>
                  </a:lnTo>
                  <a:lnTo>
                    <a:pt x="13316" y="6126"/>
                  </a:lnTo>
                  <a:lnTo>
                    <a:pt x="13242" y="6089"/>
                  </a:lnTo>
                  <a:close/>
                  <a:moveTo>
                    <a:pt x="17241" y="6419"/>
                  </a:moveTo>
                  <a:lnTo>
                    <a:pt x="17534" y="6713"/>
                  </a:lnTo>
                  <a:lnTo>
                    <a:pt x="17497" y="6713"/>
                  </a:lnTo>
                  <a:lnTo>
                    <a:pt x="17387" y="6823"/>
                  </a:lnTo>
                  <a:lnTo>
                    <a:pt x="17351" y="6676"/>
                  </a:lnTo>
                  <a:lnTo>
                    <a:pt x="17241" y="6419"/>
                  </a:lnTo>
                  <a:close/>
                  <a:moveTo>
                    <a:pt x="12692" y="6786"/>
                  </a:moveTo>
                  <a:lnTo>
                    <a:pt x="12582" y="6860"/>
                  </a:lnTo>
                  <a:lnTo>
                    <a:pt x="12435" y="6970"/>
                  </a:lnTo>
                  <a:lnTo>
                    <a:pt x="12399" y="7116"/>
                  </a:lnTo>
                  <a:lnTo>
                    <a:pt x="12362" y="7190"/>
                  </a:lnTo>
                  <a:lnTo>
                    <a:pt x="12399" y="7226"/>
                  </a:lnTo>
                  <a:lnTo>
                    <a:pt x="12472" y="7300"/>
                  </a:lnTo>
                  <a:lnTo>
                    <a:pt x="12582" y="7300"/>
                  </a:lnTo>
                  <a:lnTo>
                    <a:pt x="12619" y="7263"/>
                  </a:lnTo>
                  <a:lnTo>
                    <a:pt x="12655" y="7190"/>
                  </a:lnTo>
                  <a:lnTo>
                    <a:pt x="12729" y="7043"/>
                  </a:lnTo>
                  <a:lnTo>
                    <a:pt x="12802" y="7006"/>
                  </a:lnTo>
                  <a:lnTo>
                    <a:pt x="12839" y="6933"/>
                  </a:lnTo>
                  <a:lnTo>
                    <a:pt x="12875" y="6860"/>
                  </a:lnTo>
                  <a:lnTo>
                    <a:pt x="12875" y="6823"/>
                  </a:lnTo>
                  <a:lnTo>
                    <a:pt x="12839" y="6823"/>
                  </a:lnTo>
                  <a:lnTo>
                    <a:pt x="12765" y="6786"/>
                  </a:lnTo>
                  <a:close/>
                  <a:moveTo>
                    <a:pt x="17571" y="6750"/>
                  </a:moveTo>
                  <a:lnTo>
                    <a:pt x="17828" y="7043"/>
                  </a:lnTo>
                  <a:lnTo>
                    <a:pt x="18048" y="7373"/>
                  </a:lnTo>
                  <a:lnTo>
                    <a:pt x="17828" y="7593"/>
                  </a:lnTo>
                  <a:lnTo>
                    <a:pt x="17828" y="7520"/>
                  </a:lnTo>
                  <a:lnTo>
                    <a:pt x="17864" y="7336"/>
                  </a:lnTo>
                  <a:lnTo>
                    <a:pt x="17828" y="7116"/>
                  </a:lnTo>
                  <a:lnTo>
                    <a:pt x="17828" y="7080"/>
                  </a:lnTo>
                  <a:lnTo>
                    <a:pt x="17754" y="7006"/>
                  </a:lnTo>
                  <a:lnTo>
                    <a:pt x="17681" y="7006"/>
                  </a:lnTo>
                  <a:lnTo>
                    <a:pt x="17644" y="7043"/>
                  </a:lnTo>
                  <a:lnTo>
                    <a:pt x="17681" y="7080"/>
                  </a:lnTo>
                  <a:lnTo>
                    <a:pt x="17644" y="7226"/>
                  </a:lnTo>
                  <a:lnTo>
                    <a:pt x="17607" y="7446"/>
                  </a:lnTo>
                  <a:lnTo>
                    <a:pt x="17534" y="7667"/>
                  </a:lnTo>
                  <a:lnTo>
                    <a:pt x="17534" y="7887"/>
                  </a:lnTo>
                  <a:lnTo>
                    <a:pt x="17534" y="7960"/>
                  </a:lnTo>
                  <a:lnTo>
                    <a:pt x="17131" y="8584"/>
                  </a:lnTo>
                  <a:lnTo>
                    <a:pt x="17167" y="8217"/>
                  </a:lnTo>
                  <a:lnTo>
                    <a:pt x="17241" y="7850"/>
                  </a:lnTo>
                  <a:lnTo>
                    <a:pt x="17387" y="7630"/>
                  </a:lnTo>
                  <a:lnTo>
                    <a:pt x="17387" y="7593"/>
                  </a:lnTo>
                  <a:lnTo>
                    <a:pt x="17387" y="7520"/>
                  </a:lnTo>
                  <a:lnTo>
                    <a:pt x="17461" y="7483"/>
                  </a:lnTo>
                  <a:lnTo>
                    <a:pt x="17497" y="7446"/>
                  </a:lnTo>
                  <a:lnTo>
                    <a:pt x="17534" y="7373"/>
                  </a:lnTo>
                  <a:lnTo>
                    <a:pt x="17534" y="7263"/>
                  </a:lnTo>
                  <a:lnTo>
                    <a:pt x="17497" y="7080"/>
                  </a:lnTo>
                  <a:lnTo>
                    <a:pt x="17571" y="6750"/>
                  </a:lnTo>
                  <a:close/>
                  <a:moveTo>
                    <a:pt x="16874" y="8840"/>
                  </a:moveTo>
                  <a:lnTo>
                    <a:pt x="16947" y="8877"/>
                  </a:lnTo>
                  <a:lnTo>
                    <a:pt x="16874" y="8950"/>
                  </a:lnTo>
                  <a:lnTo>
                    <a:pt x="16874" y="8877"/>
                  </a:lnTo>
                  <a:lnTo>
                    <a:pt x="16874" y="8840"/>
                  </a:lnTo>
                  <a:close/>
                  <a:moveTo>
                    <a:pt x="11445" y="8584"/>
                  </a:moveTo>
                  <a:lnTo>
                    <a:pt x="11408" y="8620"/>
                  </a:lnTo>
                  <a:lnTo>
                    <a:pt x="11298" y="8657"/>
                  </a:lnTo>
                  <a:lnTo>
                    <a:pt x="11188" y="8804"/>
                  </a:lnTo>
                  <a:lnTo>
                    <a:pt x="11188" y="8840"/>
                  </a:lnTo>
                  <a:lnTo>
                    <a:pt x="11188" y="8914"/>
                  </a:lnTo>
                  <a:lnTo>
                    <a:pt x="11188" y="8987"/>
                  </a:lnTo>
                  <a:lnTo>
                    <a:pt x="11225" y="9024"/>
                  </a:lnTo>
                  <a:lnTo>
                    <a:pt x="11408" y="9024"/>
                  </a:lnTo>
                  <a:lnTo>
                    <a:pt x="11445" y="8987"/>
                  </a:lnTo>
                  <a:lnTo>
                    <a:pt x="11555" y="8804"/>
                  </a:lnTo>
                  <a:lnTo>
                    <a:pt x="11555" y="8730"/>
                  </a:lnTo>
                  <a:lnTo>
                    <a:pt x="11555" y="8657"/>
                  </a:lnTo>
                  <a:lnTo>
                    <a:pt x="11518" y="8620"/>
                  </a:lnTo>
                  <a:lnTo>
                    <a:pt x="11445" y="8584"/>
                  </a:lnTo>
                  <a:close/>
                  <a:moveTo>
                    <a:pt x="16580" y="8804"/>
                  </a:moveTo>
                  <a:lnTo>
                    <a:pt x="16580" y="8877"/>
                  </a:lnTo>
                  <a:lnTo>
                    <a:pt x="16580" y="9060"/>
                  </a:lnTo>
                  <a:lnTo>
                    <a:pt x="16617" y="9170"/>
                  </a:lnTo>
                  <a:lnTo>
                    <a:pt x="16654" y="9244"/>
                  </a:lnTo>
                  <a:lnTo>
                    <a:pt x="16397" y="9611"/>
                  </a:lnTo>
                  <a:lnTo>
                    <a:pt x="16360" y="9391"/>
                  </a:lnTo>
                  <a:lnTo>
                    <a:pt x="16324" y="9170"/>
                  </a:lnTo>
                  <a:lnTo>
                    <a:pt x="16324" y="9097"/>
                  </a:lnTo>
                  <a:lnTo>
                    <a:pt x="16580" y="8804"/>
                  </a:lnTo>
                  <a:close/>
                  <a:moveTo>
                    <a:pt x="16067" y="9391"/>
                  </a:moveTo>
                  <a:lnTo>
                    <a:pt x="16067" y="9684"/>
                  </a:lnTo>
                  <a:lnTo>
                    <a:pt x="16103" y="9794"/>
                  </a:lnTo>
                  <a:lnTo>
                    <a:pt x="16177" y="9941"/>
                  </a:lnTo>
                  <a:lnTo>
                    <a:pt x="15993" y="10161"/>
                  </a:lnTo>
                  <a:lnTo>
                    <a:pt x="15920" y="10308"/>
                  </a:lnTo>
                  <a:lnTo>
                    <a:pt x="15957" y="9867"/>
                  </a:lnTo>
                  <a:lnTo>
                    <a:pt x="15920" y="9794"/>
                  </a:lnTo>
                  <a:lnTo>
                    <a:pt x="15847" y="9757"/>
                  </a:lnTo>
                  <a:lnTo>
                    <a:pt x="15810" y="9721"/>
                  </a:lnTo>
                  <a:lnTo>
                    <a:pt x="16067" y="9391"/>
                  </a:lnTo>
                  <a:close/>
                  <a:moveTo>
                    <a:pt x="9611" y="2348"/>
                  </a:moveTo>
                  <a:lnTo>
                    <a:pt x="9574" y="2421"/>
                  </a:lnTo>
                  <a:lnTo>
                    <a:pt x="9134" y="2861"/>
                  </a:lnTo>
                  <a:lnTo>
                    <a:pt x="8767" y="3375"/>
                  </a:lnTo>
                  <a:lnTo>
                    <a:pt x="7997" y="4365"/>
                  </a:lnTo>
                  <a:lnTo>
                    <a:pt x="7630" y="4879"/>
                  </a:lnTo>
                  <a:lnTo>
                    <a:pt x="7227" y="5356"/>
                  </a:lnTo>
                  <a:lnTo>
                    <a:pt x="6823" y="5832"/>
                  </a:lnTo>
                  <a:lnTo>
                    <a:pt x="6346" y="6273"/>
                  </a:lnTo>
                  <a:lnTo>
                    <a:pt x="6273" y="6346"/>
                  </a:lnTo>
                  <a:lnTo>
                    <a:pt x="6273" y="6456"/>
                  </a:lnTo>
                  <a:lnTo>
                    <a:pt x="6236" y="6456"/>
                  </a:lnTo>
                  <a:lnTo>
                    <a:pt x="6163" y="6493"/>
                  </a:lnTo>
                  <a:lnTo>
                    <a:pt x="6163" y="6566"/>
                  </a:lnTo>
                  <a:lnTo>
                    <a:pt x="6199" y="6603"/>
                  </a:lnTo>
                  <a:lnTo>
                    <a:pt x="6309" y="6786"/>
                  </a:lnTo>
                  <a:lnTo>
                    <a:pt x="6493" y="6970"/>
                  </a:lnTo>
                  <a:lnTo>
                    <a:pt x="6823" y="7263"/>
                  </a:lnTo>
                  <a:lnTo>
                    <a:pt x="7593" y="7813"/>
                  </a:lnTo>
                  <a:lnTo>
                    <a:pt x="8437" y="8363"/>
                  </a:lnTo>
                  <a:lnTo>
                    <a:pt x="8620" y="8510"/>
                  </a:lnTo>
                  <a:lnTo>
                    <a:pt x="8767" y="8694"/>
                  </a:lnTo>
                  <a:lnTo>
                    <a:pt x="9061" y="9060"/>
                  </a:lnTo>
                  <a:lnTo>
                    <a:pt x="9207" y="9207"/>
                  </a:lnTo>
                  <a:lnTo>
                    <a:pt x="9391" y="9354"/>
                  </a:lnTo>
                  <a:lnTo>
                    <a:pt x="9758" y="9574"/>
                  </a:lnTo>
                  <a:lnTo>
                    <a:pt x="10638" y="10161"/>
                  </a:lnTo>
                  <a:lnTo>
                    <a:pt x="11482" y="10784"/>
                  </a:lnTo>
                  <a:lnTo>
                    <a:pt x="12289" y="11408"/>
                  </a:lnTo>
                  <a:lnTo>
                    <a:pt x="12362" y="11445"/>
                  </a:lnTo>
                  <a:lnTo>
                    <a:pt x="12472" y="11445"/>
                  </a:lnTo>
                  <a:lnTo>
                    <a:pt x="12545" y="11408"/>
                  </a:lnTo>
                  <a:lnTo>
                    <a:pt x="12582" y="11371"/>
                  </a:lnTo>
                  <a:lnTo>
                    <a:pt x="12619" y="11298"/>
                  </a:lnTo>
                  <a:lnTo>
                    <a:pt x="12655" y="11188"/>
                  </a:lnTo>
                  <a:lnTo>
                    <a:pt x="12619" y="11115"/>
                  </a:lnTo>
                  <a:lnTo>
                    <a:pt x="12545" y="11041"/>
                  </a:lnTo>
                  <a:lnTo>
                    <a:pt x="11775" y="10418"/>
                  </a:lnTo>
                  <a:lnTo>
                    <a:pt x="11812" y="10381"/>
                  </a:lnTo>
                  <a:lnTo>
                    <a:pt x="11922" y="10198"/>
                  </a:lnTo>
                  <a:lnTo>
                    <a:pt x="11995" y="10014"/>
                  </a:lnTo>
                  <a:lnTo>
                    <a:pt x="11995" y="9941"/>
                  </a:lnTo>
                  <a:lnTo>
                    <a:pt x="11958" y="9904"/>
                  </a:lnTo>
                  <a:lnTo>
                    <a:pt x="11885" y="9904"/>
                  </a:lnTo>
                  <a:lnTo>
                    <a:pt x="11738" y="10051"/>
                  </a:lnTo>
                  <a:lnTo>
                    <a:pt x="11592" y="10234"/>
                  </a:lnTo>
                  <a:lnTo>
                    <a:pt x="11555" y="10271"/>
                  </a:lnTo>
                  <a:lnTo>
                    <a:pt x="11005" y="9867"/>
                  </a:lnTo>
                  <a:lnTo>
                    <a:pt x="10821" y="9757"/>
                  </a:lnTo>
                  <a:lnTo>
                    <a:pt x="10858" y="9684"/>
                  </a:lnTo>
                  <a:lnTo>
                    <a:pt x="10895" y="9611"/>
                  </a:lnTo>
                  <a:lnTo>
                    <a:pt x="11041" y="9464"/>
                  </a:lnTo>
                  <a:lnTo>
                    <a:pt x="11078" y="9427"/>
                  </a:lnTo>
                  <a:lnTo>
                    <a:pt x="11078" y="9354"/>
                  </a:lnTo>
                  <a:lnTo>
                    <a:pt x="11078" y="9317"/>
                  </a:lnTo>
                  <a:lnTo>
                    <a:pt x="11005" y="9281"/>
                  </a:lnTo>
                  <a:lnTo>
                    <a:pt x="10968" y="9317"/>
                  </a:lnTo>
                  <a:lnTo>
                    <a:pt x="10895" y="9281"/>
                  </a:lnTo>
                  <a:lnTo>
                    <a:pt x="10821" y="9317"/>
                  </a:lnTo>
                  <a:lnTo>
                    <a:pt x="10711" y="9427"/>
                  </a:lnTo>
                  <a:lnTo>
                    <a:pt x="10601" y="9574"/>
                  </a:lnTo>
                  <a:lnTo>
                    <a:pt x="10124" y="9281"/>
                  </a:lnTo>
                  <a:lnTo>
                    <a:pt x="10051" y="9207"/>
                  </a:lnTo>
                  <a:lnTo>
                    <a:pt x="10234" y="8914"/>
                  </a:lnTo>
                  <a:lnTo>
                    <a:pt x="10234" y="8840"/>
                  </a:lnTo>
                  <a:lnTo>
                    <a:pt x="10234" y="8804"/>
                  </a:lnTo>
                  <a:lnTo>
                    <a:pt x="10198" y="8730"/>
                  </a:lnTo>
                  <a:lnTo>
                    <a:pt x="10088" y="8694"/>
                  </a:lnTo>
                  <a:lnTo>
                    <a:pt x="10051" y="8730"/>
                  </a:lnTo>
                  <a:lnTo>
                    <a:pt x="10014" y="8767"/>
                  </a:lnTo>
                  <a:lnTo>
                    <a:pt x="9758" y="9060"/>
                  </a:lnTo>
                  <a:lnTo>
                    <a:pt x="9537" y="8877"/>
                  </a:lnTo>
                  <a:lnTo>
                    <a:pt x="9354" y="8694"/>
                  </a:lnTo>
                  <a:lnTo>
                    <a:pt x="9134" y="8437"/>
                  </a:lnTo>
                  <a:lnTo>
                    <a:pt x="9207" y="8327"/>
                  </a:lnTo>
                  <a:lnTo>
                    <a:pt x="9281" y="8217"/>
                  </a:lnTo>
                  <a:lnTo>
                    <a:pt x="9354" y="7960"/>
                  </a:lnTo>
                  <a:lnTo>
                    <a:pt x="9354" y="7887"/>
                  </a:lnTo>
                  <a:lnTo>
                    <a:pt x="9317" y="7850"/>
                  </a:lnTo>
                  <a:lnTo>
                    <a:pt x="9244" y="7850"/>
                  </a:lnTo>
                  <a:lnTo>
                    <a:pt x="9171" y="7887"/>
                  </a:lnTo>
                  <a:lnTo>
                    <a:pt x="8987" y="8107"/>
                  </a:lnTo>
                  <a:lnTo>
                    <a:pt x="8951" y="8180"/>
                  </a:lnTo>
                  <a:lnTo>
                    <a:pt x="8767" y="8033"/>
                  </a:lnTo>
                  <a:lnTo>
                    <a:pt x="8327" y="7740"/>
                  </a:lnTo>
                  <a:lnTo>
                    <a:pt x="8364" y="7446"/>
                  </a:lnTo>
                  <a:lnTo>
                    <a:pt x="8364" y="7410"/>
                  </a:lnTo>
                  <a:lnTo>
                    <a:pt x="8327" y="7336"/>
                  </a:lnTo>
                  <a:lnTo>
                    <a:pt x="8290" y="7300"/>
                  </a:lnTo>
                  <a:lnTo>
                    <a:pt x="8180" y="7300"/>
                  </a:lnTo>
                  <a:lnTo>
                    <a:pt x="8107" y="7336"/>
                  </a:lnTo>
                  <a:lnTo>
                    <a:pt x="8070" y="7446"/>
                  </a:lnTo>
                  <a:lnTo>
                    <a:pt x="8034" y="7556"/>
                  </a:lnTo>
                  <a:lnTo>
                    <a:pt x="7960" y="7520"/>
                  </a:lnTo>
                  <a:lnTo>
                    <a:pt x="7410" y="7116"/>
                  </a:lnTo>
                  <a:lnTo>
                    <a:pt x="7447" y="7080"/>
                  </a:lnTo>
                  <a:lnTo>
                    <a:pt x="7520" y="6970"/>
                  </a:lnTo>
                  <a:lnTo>
                    <a:pt x="7520" y="6896"/>
                  </a:lnTo>
                  <a:lnTo>
                    <a:pt x="7520" y="6860"/>
                  </a:lnTo>
                  <a:lnTo>
                    <a:pt x="7557" y="6750"/>
                  </a:lnTo>
                  <a:lnTo>
                    <a:pt x="7520" y="6713"/>
                  </a:lnTo>
                  <a:lnTo>
                    <a:pt x="7483" y="6713"/>
                  </a:lnTo>
                  <a:lnTo>
                    <a:pt x="7410" y="6750"/>
                  </a:lnTo>
                  <a:lnTo>
                    <a:pt x="7337" y="6750"/>
                  </a:lnTo>
                  <a:lnTo>
                    <a:pt x="7227" y="6823"/>
                  </a:lnTo>
                  <a:lnTo>
                    <a:pt x="7116" y="6896"/>
                  </a:lnTo>
                  <a:lnTo>
                    <a:pt x="6640" y="6639"/>
                  </a:lnTo>
                  <a:lnTo>
                    <a:pt x="6640" y="6603"/>
                  </a:lnTo>
                  <a:lnTo>
                    <a:pt x="7116" y="6163"/>
                  </a:lnTo>
                  <a:lnTo>
                    <a:pt x="7557" y="5649"/>
                  </a:lnTo>
                  <a:lnTo>
                    <a:pt x="7593" y="5722"/>
                  </a:lnTo>
                  <a:lnTo>
                    <a:pt x="7630" y="5759"/>
                  </a:lnTo>
                  <a:lnTo>
                    <a:pt x="7740" y="5759"/>
                  </a:lnTo>
                  <a:lnTo>
                    <a:pt x="8034" y="5576"/>
                  </a:lnTo>
                  <a:lnTo>
                    <a:pt x="8327" y="5392"/>
                  </a:lnTo>
                  <a:lnTo>
                    <a:pt x="8620" y="5209"/>
                  </a:lnTo>
                  <a:lnTo>
                    <a:pt x="8914" y="5025"/>
                  </a:lnTo>
                  <a:lnTo>
                    <a:pt x="9244" y="4879"/>
                  </a:lnTo>
                  <a:lnTo>
                    <a:pt x="9574" y="4732"/>
                  </a:lnTo>
                  <a:lnTo>
                    <a:pt x="9941" y="4659"/>
                  </a:lnTo>
                  <a:lnTo>
                    <a:pt x="10308" y="4622"/>
                  </a:lnTo>
                  <a:lnTo>
                    <a:pt x="10491" y="4622"/>
                  </a:lnTo>
                  <a:lnTo>
                    <a:pt x="10675" y="4659"/>
                  </a:lnTo>
                  <a:lnTo>
                    <a:pt x="10821" y="4732"/>
                  </a:lnTo>
                  <a:lnTo>
                    <a:pt x="10931" y="4842"/>
                  </a:lnTo>
                  <a:lnTo>
                    <a:pt x="11041" y="4989"/>
                  </a:lnTo>
                  <a:lnTo>
                    <a:pt x="11078" y="5136"/>
                  </a:lnTo>
                  <a:lnTo>
                    <a:pt x="11151" y="5502"/>
                  </a:lnTo>
                  <a:lnTo>
                    <a:pt x="11151" y="5906"/>
                  </a:lnTo>
                  <a:lnTo>
                    <a:pt x="11151" y="6309"/>
                  </a:lnTo>
                  <a:lnTo>
                    <a:pt x="11151" y="6676"/>
                  </a:lnTo>
                  <a:lnTo>
                    <a:pt x="11188" y="7006"/>
                  </a:lnTo>
                  <a:lnTo>
                    <a:pt x="11261" y="7373"/>
                  </a:lnTo>
                  <a:lnTo>
                    <a:pt x="11445" y="7703"/>
                  </a:lnTo>
                  <a:lnTo>
                    <a:pt x="11408" y="7813"/>
                  </a:lnTo>
                  <a:lnTo>
                    <a:pt x="11372" y="7923"/>
                  </a:lnTo>
                  <a:lnTo>
                    <a:pt x="11372" y="8033"/>
                  </a:lnTo>
                  <a:lnTo>
                    <a:pt x="11372" y="8143"/>
                  </a:lnTo>
                  <a:lnTo>
                    <a:pt x="11445" y="8253"/>
                  </a:lnTo>
                  <a:lnTo>
                    <a:pt x="11482" y="8327"/>
                  </a:lnTo>
                  <a:lnTo>
                    <a:pt x="11592" y="8400"/>
                  </a:lnTo>
                  <a:lnTo>
                    <a:pt x="11665" y="8474"/>
                  </a:lnTo>
                  <a:lnTo>
                    <a:pt x="11775" y="8510"/>
                  </a:lnTo>
                  <a:lnTo>
                    <a:pt x="12105" y="8510"/>
                  </a:lnTo>
                  <a:lnTo>
                    <a:pt x="12435" y="8694"/>
                  </a:lnTo>
                  <a:lnTo>
                    <a:pt x="12765" y="8840"/>
                  </a:lnTo>
                  <a:lnTo>
                    <a:pt x="13022" y="8877"/>
                  </a:lnTo>
                  <a:lnTo>
                    <a:pt x="13316" y="8877"/>
                  </a:lnTo>
                  <a:lnTo>
                    <a:pt x="13646" y="8804"/>
                  </a:lnTo>
                  <a:lnTo>
                    <a:pt x="13939" y="8694"/>
                  </a:lnTo>
                  <a:lnTo>
                    <a:pt x="14233" y="8584"/>
                  </a:lnTo>
                  <a:lnTo>
                    <a:pt x="14489" y="8400"/>
                  </a:lnTo>
                  <a:lnTo>
                    <a:pt x="14746" y="8217"/>
                  </a:lnTo>
                  <a:lnTo>
                    <a:pt x="14930" y="8033"/>
                  </a:lnTo>
                  <a:lnTo>
                    <a:pt x="14966" y="7997"/>
                  </a:lnTo>
                  <a:lnTo>
                    <a:pt x="14966" y="7923"/>
                  </a:lnTo>
                  <a:lnTo>
                    <a:pt x="14930" y="7813"/>
                  </a:lnTo>
                  <a:lnTo>
                    <a:pt x="14820" y="7777"/>
                  </a:lnTo>
                  <a:lnTo>
                    <a:pt x="14710" y="7777"/>
                  </a:lnTo>
                  <a:lnTo>
                    <a:pt x="14123" y="8143"/>
                  </a:lnTo>
                  <a:lnTo>
                    <a:pt x="13829" y="8290"/>
                  </a:lnTo>
                  <a:lnTo>
                    <a:pt x="13462" y="8400"/>
                  </a:lnTo>
                  <a:lnTo>
                    <a:pt x="13206" y="8474"/>
                  </a:lnTo>
                  <a:lnTo>
                    <a:pt x="12912" y="8437"/>
                  </a:lnTo>
                  <a:lnTo>
                    <a:pt x="12692" y="8363"/>
                  </a:lnTo>
                  <a:lnTo>
                    <a:pt x="12472" y="8217"/>
                  </a:lnTo>
                  <a:lnTo>
                    <a:pt x="12545" y="8107"/>
                  </a:lnTo>
                  <a:lnTo>
                    <a:pt x="12582" y="7960"/>
                  </a:lnTo>
                  <a:lnTo>
                    <a:pt x="12582" y="7850"/>
                  </a:lnTo>
                  <a:lnTo>
                    <a:pt x="12545" y="7777"/>
                  </a:lnTo>
                  <a:lnTo>
                    <a:pt x="12509" y="7740"/>
                  </a:lnTo>
                  <a:lnTo>
                    <a:pt x="12325" y="7630"/>
                  </a:lnTo>
                  <a:lnTo>
                    <a:pt x="12142" y="7520"/>
                  </a:lnTo>
                  <a:lnTo>
                    <a:pt x="11812" y="7520"/>
                  </a:lnTo>
                  <a:lnTo>
                    <a:pt x="11628" y="7116"/>
                  </a:lnTo>
                  <a:lnTo>
                    <a:pt x="11518" y="6713"/>
                  </a:lnTo>
                  <a:lnTo>
                    <a:pt x="11518" y="6346"/>
                  </a:lnTo>
                  <a:lnTo>
                    <a:pt x="11518" y="6016"/>
                  </a:lnTo>
                  <a:lnTo>
                    <a:pt x="11555" y="5649"/>
                  </a:lnTo>
                  <a:lnTo>
                    <a:pt x="11518" y="5282"/>
                  </a:lnTo>
                  <a:lnTo>
                    <a:pt x="11445" y="4989"/>
                  </a:lnTo>
                  <a:lnTo>
                    <a:pt x="11335" y="4732"/>
                  </a:lnTo>
                  <a:lnTo>
                    <a:pt x="11188" y="4549"/>
                  </a:lnTo>
                  <a:lnTo>
                    <a:pt x="11005" y="4402"/>
                  </a:lnTo>
                  <a:lnTo>
                    <a:pt x="10785" y="4329"/>
                  </a:lnTo>
                  <a:lnTo>
                    <a:pt x="10565" y="4255"/>
                  </a:lnTo>
                  <a:lnTo>
                    <a:pt x="10051" y="4255"/>
                  </a:lnTo>
                  <a:lnTo>
                    <a:pt x="9758" y="4292"/>
                  </a:lnTo>
                  <a:lnTo>
                    <a:pt x="9464" y="4365"/>
                  </a:lnTo>
                  <a:lnTo>
                    <a:pt x="8914" y="4585"/>
                  </a:lnTo>
                  <a:lnTo>
                    <a:pt x="8400" y="4879"/>
                  </a:lnTo>
                  <a:lnTo>
                    <a:pt x="7960" y="5209"/>
                  </a:lnTo>
                  <a:lnTo>
                    <a:pt x="8290" y="4769"/>
                  </a:lnTo>
                  <a:lnTo>
                    <a:pt x="9061" y="3742"/>
                  </a:lnTo>
                  <a:lnTo>
                    <a:pt x="9464" y="3191"/>
                  </a:lnTo>
                  <a:lnTo>
                    <a:pt x="9831" y="2641"/>
                  </a:lnTo>
                  <a:lnTo>
                    <a:pt x="9868" y="2568"/>
                  </a:lnTo>
                  <a:lnTo>
                    <a:pt x="9868" y="2531"/>
                  </a:lnTo>
                  <a:lnTo>
                    <a:pt x="9794" y="2421"/>
                  </a:lnTo>
                  <a:lnTo>
                    <a:pt x="9721" y="2384"/>
                  </a:lnTo>
                  <a:lnTo>
                    <a:pt x="9684" y="2348"/>
                  </a:lnTo>
                  <a:close/>
                  <a:moveTo>
                    <a:pt x="15663" y="9867"/>
                  </a:moveTo>
                  <a:lnTo>
                    <a:pt x="15700" y="9904"/>
                  </a:lnTo>
                  <a:lnTo>
                    <a:pt x="15627" y="10381"/>
                  </a:lnTo>
                  <a:lnTo>
                    <a:pt x="15663" y="10418"/>
                  </a:lnTo>
                  <a:lnTo>
                    <a:pt x="15663" y="10454"/>
                  </a:lnTo>
                  <a:lnTo>
                    <a:pt x="15773" y="10491"/>
                  </a:lnTo>
                  <a:lnTo>
                    <a:pt x="15443" y="10895"/>
                  </a:lnTo>
                  <a:lnTo>
                    <a:pt x="15443" y="10821"/>
                  </a:lnTo>
                  <a:lnTo>
                    <a:pt x="15333" y="10491"/>
                  </a:lnTo>
                  <a:lnTo>
                    <a:pt x="15296" y="10454"/>
                  </a:lnTo>
                  <a:lnTo>
                    <a:pt x="15260" y="10454"/>
                  </a:lnTo>
                  <a:lnTo>
                    <a:pt x="15223" y="10491"/>
                  </a:lnTo>
                  <a:lnTo>
                    <a:pt x="15223" y="10528"/>
                  </a:lnTo>
                  <a:lnTo>
                    <a:pt x="15186" y="10821"/>
                  </a:lnTo>
                  <a:lnTo>
                    <a:pt x="15186" y="11188"/>
                  </a:lnTo>
                  <a:lnTo>
                    <a:pt x="15223" y="11225"/>
                  </a:lnTo>
                  <a:lnTo>
                    <a:pt x="14746" y="11848"/>
                  </a:lnTo>
                  <a:lnTo>
                    <a:pt x="14746" y="11591"/>
                  </a:lnTo>
                  <a:lnTo>
                    <a:pt x="14746" y="11371"/>
                  </a:lnTo>
                  <a:lnTo>
                    <a:pt x="14746" y="11115"/>
                  </a:lnTo>
                  <a:lnTo>
                    <a:pt x="14710" y="11078"/>
                  </a:lnTo>
                  <a:lnTo>
                    <a:pt x="15333" y="10308"/>
                  </a:lnTo>
                  <a:lnTo>
                    <a:pt x="15663" y="9867"/>
                  </a:lnTo>
                  <a:close/>
                  <a:moveTo>
                    <a:pt x="14526" y="11298"/>
                  </a:moveTo>
                  <a:lnTo>
                    <a:pt x="14453" y="11555"/>
                  </a:lnTo>
                  <a:lnTo>
                    <a:pt x="14416" y="11775"/>
                  </a:lnTo>
                  <a:lnTo>
                    <a:pt x="14453" y="11885"/>
                  </a:lnTo>
                  <a:lnTo>
                    <a:pt x="14489" y="11958"/>
                  </a:lnTo>
                  <a:lnTo>
                    <a:pt x="14563" y="11995"/>
                  </a:lnTo>
                  <a:lnTo>
                    <a:pt x="14600" y="11995"/>
                  </a:lnTo>
                  <a:lnTo>
                    <a:pt x="14123" y="12619"/>
                  </a:lnTo>
                  <a:lnTo>
                    <a:pt x="14049" y="12655"/>
                  </a:lnTo>
                  <a:lnTo>
                    <a:pt x="14049" y="12362"/>
                  </a:lnTo>
                  <a:lnTo>
                    <a:pt x="14049" y="12142"/>
                  </a:lnTo>
                  <a:lnTo>
                    <a:pt x="14049" y="12032"/>
                  </a:lnTo>
                  <a:lnTo>
                    <a:pt x="14013" y="11922"/>
                  </a:lnTo>
                  <a:lnTo>
                    <a:pt x="14526" y="11298"/>
                  </a:lnTo>
                  <a:close/>
                  <a:moveTo>
                    <a:pt x="4806" y="7997"/>
                  </a:moveTo>
                  <a:lnTo>
                    <a:pt x="4769" y="8033"/>
                  </a:lnTo>
                  <a:lnTo>
                    <a:pt x="4769" y="8070"/>
                  </a:lnTo>
                  <a:lnTo>
                    <a:pt x="4952" y="8217"/>
                  </a:lnTo>
                  <a:lnTo>
                    <a:pt x="5099" y="8327"/>
                  </a:lnTo>
                  <a:lnTo>
                    <a:pt x="5576" y="8584"/>
                  </a:lnTo>
                  <a:lnTo>
                    <a:pt x="6126" y="8840"/>
                  </a:lnTo>
                  <a:lnTo>
                    <a:pt x="6640" y="9134"/>
                  </a:lnTo>
                  <a:lnTo>
                    <a:pt x="7116" y="9501"/>
                  </a:lnTo>
                  <a:lnTo>
                    <a:pt x="7557" y="9831"/>
                  </a:lnTo>
                  <a:lnTo>
                    <a:pt x="8437" y="10638"/>
                  </a:lnTo>
                  <a:lnTo>
                    <a:pt x="9244" y="11371"/>
                  </a:lnTo>
                  <a:lnTo>
                    <a:pt x="10088" y="12105"/>
                  </a:lnTo>
                  <a:lnTo>
                    <a:pt x="10344" y="12325"/>
                  </a:lnTo>
                  <a:lnTo>
                    <a:pt x="10748" y="12655"/>
                  </a:lnTo>
                  <a:lnTo>
                    <a:pt x="10931" y="12765"/>
                  </a:lnTo>
                  <a:lnTo>
                    <a:pt x="11115" y="12839"/>
                  </a:lnTo>
                  <a:lnTo>
                    <a:pt x="11225" y="12839"/>
                  </a:lnTo>
                  <a:lnTo>
                    <a:pt x="11298" y="12802"/>
                  </a:lnTo>
                  <a:lnTo>
                    <a:pt x="11335" y="12765"/>
                  </a:lnTo>
                  <a:lnTo>
                    <a:pt x="11372" y="12692"/>
                  </a:lnTo>
                  <a:lnTo>
                    <a:pt x="11372" y="12582"/>
                  </a:lnTo>
                  <a:lnTo>
                    <a:pt x="11335" y="12472"/>
                  </a:lnTo>
                  <a:lnTo>
                    <a:pt x="11151" y="12325"/>
                  </a:lnTo>
                  <a:lnTo>
                    <a:pt x="10711" y="11995"/>
                  </a:lnTo>
                  <a:lnTo>
                    <a:pt x="10271" y="11628"/>
                  </a:lnTo>
                  <a:lnTo>
                    <a:pt x="9391" y="10858"/>
                  </a:lnTo>
                  <a:lnTo>
                    <a:pt x="8547" y="10051"/>
                  </a:lnTo>
                  <a:lnTo>
                    <a:pt x="8107" y="9684"/>
                  </a:lnTo>
                  <a:lnTo>
                    <a:pt x="7703" y="9354"/>
                  </a:lnTo>
                  <a:lnTo>
                    <a:pt x="7227" y="9024"/>
                  </a:lnTo>
                  <a:lnTo>
                    <a:pt x="6786" y="8694"/>
                  </a:lnTo>
                  <a:lnTo>
                    <a:pt x="6309" y="8437"/>
                  </a:lnTo>
                  <a:lnTo>
                    <a:pt x="5833" y="8217"/>
                  </a:lnTo>
                  <a:lnTo>
                    <a:pt x="5356" y="8033"/>
                  </a:lnTo>
                  <a:lnTo>
                    <a:pt x="5209" y="7997"/>
                  </a:lnTo>
                  <a:close/>
                  <a:moveTo>
                    <a:pt x="954" y="12582"/>
                  </a:moveTo>
                  <a:lnTo>
                    <a:pt x="1101" y="12692"/>
                  </a:lnTo>
                  <a:lnTo>
                    <a:pt x="1064" y="12765"/>
                  </a:lnTo>
                  <a:lnTo>
                    <a:pt x="1064" y="12839"/>
                  </a:lnTo>
                  <a:lnTo>
                    <a:pt x="1064" y="12875"/>
                  </a:lnTo>
                  <a:lnTo>
                    <a:pt x="1101" y="12839"/>
                  </a:lnTo>
                  <a:lnTo>
                    <a:pt x="1211" y="12912"/>
                  </a:lnTo>
                  <a:lnTo>
                    <a:pt x="1247" y="12985"/>
                  </a:lnTo>
                  <a:lnTo>
                    <a:pt x="1247" y="13059"/>
                  </a:lnTo>
                  <a:lnTo>
                    <a:pt x="1284" y="13242"/>
                  </a:lnTo>
                  <a:lnTo>
                    <a:pt x="991" y="13095"/>
                  </a:lnTo>
                  <a:lnTo>
                    <a:pt x="844" y="13059"/>
                  </a:lnTo>
                  <a:lnTo>
                    <a:pt x="697" y="13022"/>
                  </a:lnTo>
                  <a:lnTo>
                    <a:pt x="844" y="12765"/>
                  </a:lnTo>
                  <a:lnTo>
                    <a:pt x="954" y="12582"/>
                  </a:lnTo>
                  <a:close/>
                  <a:moveTo>
                    <a:pt x="2715" y="10858"/>
                  </a:moveTo>
                  <a:lnTo>
                    <a:pt x="2641" y="10931"/>
                  </a:lnTo>
                  <a:lnTo>
                    <a:pt x="2641" y="10968"/>
                  </a:lnTo>
                  <a:lnTo>
                    <a:pt x="2788" y="11151"/>
                  </a:lnTo>
                  <a:lnTo>
                    <a:pt x="2935" y="11261"/>
                  </a:lnTo>
                  <a:lnTo>
                    <a:pt x="3302" y="11445"/>
                  </a:lnTo>
                  <a:lnTo>
                    <a:pt x="3778" y="11775"/>
                  </a:lnTo>
                  <a:lnTo>
                    <a:pt x="4255" y="12105"/>
                  </a:lnTo>
                  <a:lnTo>
                    <a:pt x="5099" y="12765"/>
                  </a:lnTo>
                  <a:lnTo>
                    <a:pt x="5539" y="13095"/>
                  </a:lnTo>
                  <a:lnTo>
                    <a:pt x="5759" y="13242"/>
                  </a:lnTo>
                  <a:lnTo>
                    <a:pt x="5869" y="13279"/>
                  </a:lnTo>
                  <a:lnTo>
                    <a:pt x="6053" y="13279"/>
                  </a:lnTo>
                  <a:lnTo>
                    <a:pt x="6126" y="13242"/>
                  </a:lnTo>
                  <a:lnTo>
                    <a:pt x="6163" y="13169"/>
                  </a:lnTo>
                  <a:lnTo>
                    <a:pt x="6126" y="13059"/>
                  </a:lnTo>
                  <a:lnTo>
                    <a:pt x="6089" y="12985"/>
                  </a:lnTo>
                  <a:lnTo>
                    <a:pt x="6016" y="12875"/>
                  </a:lnTo>
                  <a:lnTo>
                    <a:pt x="5869" y="12729"/>
                  </a:lnTo>
                  <a:lnTo>
                    <a:pt x="5502" y="12472"/>
                  </a:lnTo>
                  <a:lnTo>
                    <a:pt x="4512" y="11738"/>
                  </a:lnTo>
                  <a:lnTo>
                    <a:pt x="4035" y="11408"/>
                  </a:lnTo>
                  <a:lnTo>
                    <a:pt x="3522" y="11078"/>
                  </a:lnTo>
                  <a:lnTo>
                    <a:pt x="3338" y="11005"/>
                  </a:lnTo>
                  <a:lnTo>
                    <a:pt x="3118" y="10895"/>
                  </a:lnTo>
                  <a:lnTo>
                    <a:pt x="2935" y="10858"/>
                  </a:lnTo>
                  <a:close/>
                  <a:moveTo>
                    <a:pt x="13756" y="12252"/>
                  </a:moveTo>
                  <a:lnTo>
                    <a:pt x="13719" y="12362"/>
                  </a:lnTo>
                  <a:lnTo>
                    <a:pt x="13719" y="12619"/>
                  </a:lnTo>
                  <a:lnTo>
                    <a:pt x="13719" y="12912"/>
                  </a:lnTo>
                  <a:lnTo>
                    <a:pt x="13756" y="12985"/>
                  </a:lnTo>
                  <a:lnTo>
                    <a:pt x="13793" y="13022"/>
                  </a:lnTo>
                  <a:lnTo>
                    <a:pt x="13719" y="13095"/>
                  </a:lnTo>
                  <a:lnTo>
                    <a:pt x="13389" y="13536"/>
                  </a:lnTo>
                  <a:lnTo>
                    <a:pt x="13426" y="13132"/>
                  </a:lnTo>
                  <a:lnTo>
                    <a:pt x="13462" y="12912"/>
                  </a:lnTo>
                  <a:lnTo>
                    <a:pt x="13462" y="12765"/>
                  </a:lnTo>
                  <a:lnTo>
                    <a:pt x="13426" y="12655"/>
                  </a:lnTo>
                  <a:lnTo>
                    <a:pt x="13756" y="12252"/>
                  </a:lnTo>
                  <a:close/>
                  <a:moveTo>
                    <a:pt x="4402" y="8694"/>
                  </a:moveTo>
                  <a:lnTo>
                    <a:pt x="4329" y="8730"/>
                  </a:lnTo>
                  <a:lnTo>
                    <a:pt x="4255" y="8804"/>
                  </a:lnTo>
                  <a:lnTo>
                    <a:pt x="4255" y="8877"/>
                  </a:lnTo>
                  <a:lnTo>
                    <a:pt x="4255" y="8987"/>
                  </a:lnTo>
                  <a:lnTo>
                    <a:pt x="4292" y="9060"/>
                  </a:lnTo>
                  <a:lnTo>
                    <a:pt x="4365" y="9134"/>
                  </a:lnTo>
                  <a:lnTo>
                    <a:pt x="4512" y="9207"/>
                  </a:lnTo>
                  <a:lnTo>
                    <a:pt x="4842" y="9354"/>
                  </a:lnTo>
                  <a:lnTo>
                    <a:pt x="5136" y="9501"/>
                  </a:lnTo>
                  <a:lnTo>
                    <a:pt x="5392" y="9647"/>
                  </a:lnTo>
                  <a:lnTo>
                    <a:pt x="5869" y="10014"/>
                  </a:lnTo>
                  <a:lnTo>
                    <a:pt x="6346" y="10418"/>
                  </a:lnTo>
                  <a:lnTo>
                    <a:pt x="6786" y="10858"/>
                  </a:lnTo>
                  <a:lnTo>
                    <a:pt x="8584" y="12398"/>
                  </a:lnTo>
                  <a:lnTo>
                    <a:pt x="9501" y="13169"/>
                  </a:lnTo>
                  <a:lnTo>
                    <a:pt x="9721" y="13315"/>
                  </a:lnTo>
                  <a:lnTo>
                    <a:pt x="9941" y="13462"/>
                  </a:lnTo>
                  <a:lnTo>
                    <a:pt x="10161" y="13572"/>
                  </a:lnTo>
                  <a:lnTo>
                    <a:pt x="10271" y="13609"/>
                  </a:lnTo>
                  <a:lnTo>
                    <a:pt x="10381" y="13609"/>
                  </a:lnTo>
                  <a:lnTo>
                    <a:pt x="10454" y="13572"/>
                  </a:lnTo>
                  <a:lnTo>
                    <a:pt x="10491" y="13536"/>
                  </a:lnTo>
                  <a:lnTo>
                    <a:pt x="10528" y="13462"/>
                  </a:lnTo>
                  <a:lnTo>
                    <a:pt x="10491" y="13389"/>
                  </a:lnTo>
                  <a:lnTo>
                    <a:pt x="10418" y="13242"/>
                  </a:lnTo>
                  <a:lnTo>
                    <a:pt x="10271" y="13132"/>
                  </a:lnTo>
                  <a:lnTo>
                    <a:pt x="9978" y="12949"/>
                  </a:lnTo>
                  <a:lnTo>
                    <a:pt x="9537" y="12619"/>
                  </a:lnTo>
                  <a:lnTo>
                    <a:pt x="9134" y="12288"/>
                  </a:lnTo>
                  <a:lnTo>
                    <a:pt x="7557" y="10931"/>
                  </a:lnTo>
                  <a:lnTo>
                    <a:pt x="6823" y="10271"/>
                  </a:lnTo>
                  <a:lnTo>
                    <a:pt x="6089" y="9647"/>
                  </a:lnTo>
                  <a:lnTo>
                    <a:pt x="5686" y="9354"/>
                  </a:lnTo>
                  <a:lnTo>
                    <a:pt x="5246" y="9097"/>
                  </a:lnTo>
                  <a:lnTo>
                    <a:pt x="4769" y="8950"/>
                  </a:lnTo>
                  <a:lnTo>
                    <a:pt x="4549" y="8840"/>
                  </a:lnTo>
                  <a:lnTo>
                    <a:pt x="4475" y="8767"/>
                  </a:lnTo>
                  <a:lnTo>
                    <a:pt x="4439" y="8694"/>
                  </a:lnTo>
                  <a:close/>
                  <a:moveTo>
                    <a:pt x="1541" y="13022"/>
                  </a:moveTo>
                  <a:lnTo>
                    <a:pt x="2091" y="13389"/>
                  </a:lnTo>
                  <a:lnTo>
                    <a:pt x="2091" y="13572"/>
                  </a:lnTo>
                  <a:lnTo>
                    <a:pt x="2126" y="13749"/>
                  </a:lnTo>
                  <a:lnTo>
                    <a:pt x="1504" y="13389"/>
                  </a:lnTo>
                  <a:lnTo>
                    <a:pt x="1578" y="13352"/>
                  </a:lnTo>
                  <a:lnTo>
                    <a:pt x="1614" y="13315"/>
                  </a:lnTo>
                  <a:lnTo>
                    <a:pt x="1614" y="13279"/>
                  </a:lnTo>
                  <a:lnTo>
                    <a:pt x="1614" y="13205"/>
                  </a:lnTo>
                  <a:lnTo>
                    <a:pt x="1541" y="13095"/>
                  </a:lnTo>
                  <a:lnTo>
                    <a:pt x="1541" y="13022"/>
                  </a:lnTo>
                  <a:close/>
                  <a:moveTo>
                    <a:pt x="13206" y="12949"/>
                  </a:moveTo>
                  <a:lnTo>
                    <a:pt x="13169" y="13022"/>
                  </a:lnTo>
                  <a:lnTo>
                    <a:pt x="13059" y="13756"/>
                  </a:lnTo>
                  <a:lnTo>
                    <a:pt x="13059" y="13829"/>
                  </a:lnTo>
                  <a:lnTo>
                    <a:pt x="13096" y="13866"/>
                  </a:lnTo>
                  <a:lnTo>
                    <a:pt x="12912" y="14086"/>
                  </a:lnTo>
                  <a:lnTo>
                    <a:pt x="12912" y="13719"/>
                  </a:lnTo>
                  <a:lnTo>
                    <a:pt x="12875" y="13352"/>
                  </a:lnTo>
                  <a:lnTo>
                    <a:pt x="13206" y="12949"/>
                  </a:lnTo>
                  <a:close/>
                  <a:moveTo>
                    <a:pt x="2458" y="13646"/>
                  </a:moveTo>
                  <a:lnTo>
                    <a:pt x="2641" y="13792"/>
                  </a:lnTo>
                  <a:lnTo>
                    <a:pt x="2788" y="13902"/>
                  </a:lnTo>
                  <a:lnTo>
                    <a:pt x="2788" y="14086"/>
                  </a:lnTo>
                  <a:lnTo>
                    <a:pt x="2825" y="14233"/>
                  </a:lnTo>
                  <a:lnTo>
                    <a:pt x="2605" y="14086"/>
                  </a:lnTo>
                  <a:lnTo>
                    <a:pt x="2385" y="13939"/>
                  </a:lnTo>
                  <a:lnTo>
                    <a:pt x="2495" y="13939"/>
                  </a:lnTo>
                  <a:lnTo>
                    <a:pt x="2568" y="13866"/>
                  </a:lnTo>
                  <a:lnTo>
                    <a:pt x="2568" y="13829"/>
                  </a:lnTo>
                  <a:lnTo>
                    <a:pt x="2568" y="13756"/>
                  </a:lnTo>
                  <a:lnTo>
                    <a:pt x="2458" y="13646"/>
                  </a:lnTo>
                  <a:close/>
                  <a:moveTo>
                    <a:pt x="3595" y="9794"/>
                  </a:moveTo>
                  <a:lnTo>
                    <a:pt x="3558" y="9831"/>
                  </a:lnTo>
                  <a:lnTo>
                    <a:pt x="3522" y="9867"/>
                  </a:lnTo>
                  <a:lnTo>
                    <a:pt x="3558" y="9977"/>
                  </a:lnTo>
                  <a:lnTo>
                    <a:pt x="3595" y="10088"/>
                  </a:lnTo>
                  <a:lnTo>
                    <a:pt x="3815" y="10234"/>
                  </a:lnTo>
                  <a:lnTo>
                    <a:pt x="4659" y="10821"/>
                  </a:lnTo>
                  <a:lnTo>
                    <a:pt x="5466" y="11518"/>
                  </a:lnTo>
                  <a:lnTo>
                    <a:pt x="6236" y="12178"/>
                  </a:lnTo>
                  <a:lnTo>
                    <a:pt x="7080" y="12839"/>
                  </a:lnTo>
                  <a:lnTo>
                    <a:pt x="7923" y="13462"/>
                  </a:lnTo>
                  <a:lnTo>
                    <a:pt x="8730" y="14049"/>
                  </a:lnTo>
                  <a:lnTo>
                    <a:pt x="9134" y="14343"/>
                  </a:lnTo>
                  <a:lnTo>
                    <a:pt x="9574" y="14563"/>
                  </a:lnTo>
                  <a:lnTo>
                    <a:pt x="9684" y="14563"/>
                  </a:lnTo>
                  <a:lnTo>
                    <a:pt x="9794" y="14526"/>
                  </a:lnTo>
                  <a:lnTo>
                    <a:pt x="9868" y="14453"/>
                  </a:lnTo>
                  <a:lnTo>
                    <a:pt x="9904" y="14416"/>
                  </a:lnTo>
                  <a:lnTo>
                    <a:pt x="9904" y="14379"/>
                  </a:lnTo>
                  <a:lnTo>
                    <a:pt x="9904" y="14306"/>
                  </a:lnTo>
                  <a:lnTo>
                    <a:pt x="9868" y="14269"/>
                  </a:lnTo>
                  <a:lnTo>
                    <a:pt x="9794" y="14196"/>
                  </a:lnTo>
                  <a:lnTo>
                    <a:pt x="9721" y="14159"/>
                  </a:lnTo>
                  <a:lnTo>
                    <a:pt x="9501" y="14012"/>
                  </a:lnTo>
                  <a:lnTo>
                    <a:pt x="9281" y="13866"/>
                  </a:lnTo>
                  <a:lnTo>
                    <a:pt x="8290" y="13205"/>
                  </a:lnTo>
                  <a:lnTo>
                    <a:pt x="7373" y="12508"/>
                  </a:lnTo>
                  <a:lnTo>
                    <a:pt x="6493" y="11812"/>
                  </a:lnTo>
                  <a:lnTo>
                    <a:pt x="5649" y="11115"/>
                  </a:lnTo>
                  <a:lnTo>
                    <a:pt x="4769" y="10418"/>
                  </a:lnTo>
                  <a:lnTo>
                    <a:pt x="4549" y="10234"/>
                  </a:lnTo>
                  <a:lnTo>
                    <a:pt x="4145" y="9977"/>
                  </a:lnTo>
                  <a:lnTo>
                    <a:pt x="3925" y="9867"/>
                  </a:lnTo>
                  <a:lnTo>
                    <a:pt x="3742" y="9794"/>
                  </a:lnTo>
                  <a:close/>
                  <a:moveTo>
                    <a:pt x="3155" y="14122"/>
                  </a:moveTo>
                  <a:lnTo>
                    <a:pt x="3778" y="14563"/>
                  </a:lnTo>
                  <a:lnTo>
                    <a:pt x="3742" y="14746"/>
                  </a:lnTo>
                  <a:lnTo>
                    <a:pt x="3742" y="14856"/>
                  </a:lnTo>
                  <a:lnTo>
                    <a:pt x="3338" y="14563"/>
                  </a:lnTo>
                  <a:lnTo>
                    <a:pt x="3338" y="14489"/>
                  </a:lnTo>
                  <a:lnTo>
                    <a:pt x="3302" y="14416"/>
                  </a:lnTo>
                  <a:lnTo>
                    <a:pt x="3192" y="14269"/>
                  </a:lnTo>
                  <a:lnTo>
                    <a:pt x="3155" y="14122"/>
                  </a:lnTo>
                  <a:close/>
                  <a:moveTo>
                    <a:pt x="12692" y="13536"/>
                  </a:moveTo>
                  <a:lnTo>
                    <a:pt x="12619" y="13976"/>
                  </a:lnTo>
                  <a:lnTo>
                    <a:pt x="12582" y="14416"/>
                  </a:lnTo>
                  <a:lnTo>
                    <a:pt x="12582" y="14489"/>
                  </a:lnTo>
                  <a:lnTo>
                    <a:pt x="12142" y="15040"/>
                  </a:lnTo>
                  <a:lnTo>
                    <a:pt x="12142" y="14893"/>
                  </a:lnTo>
                  <a:lnTo>
                    <a:pt x="12142" y="14563"/>
                  </a:lnTo>
                  <a:lnTo>
                    <a:pt x="12105" y="14269"/>
                  </a:lnTo>
                  <a:lnTo>
                    <a:pt x="12692" y="13536"/>
                  </a:lnTo>
                  <a:close/>
                  <a:moveTo>
                    <a:pt x="4035" y="14746"/>
                  </a:moveTo>
                  <a:lnTo>
                    <a:pt x="4402" y="15003"/>
                  </a:lnTo>
                  <a:lnTo>
                    <a:pt x="4402" y="15040"/>
                  </a:lnTo>
                  <a:lnTo>
                    <a:pt x="4402" y="15150"/>
                  </a:lnTo>
                  <a:lnTo>
                    <a:pt x="4439" y="15223"/>
                  </a:lnTo>
                  <a:lnTo>
                    <a:pt x="4549" y="15370"/>
                  </a:lnTo>
                  <a:lnTo>
                    <a:pt x="4659" y="15553"/>
                  </a:lnTo>
                  <a:lnTo>
                    <a:pt x="4255" y="15223"/>
                  </a:lnTo>
                  <a:lnTo>
                    <a:pt x="4255" y="15150"/>
                  </a:lnTo>
                  <a:lnTo>
                    <a:pt x="4219" y="15076"/>
                  </a:lnTo>
                  <a:lnTo>
                    <a:pt x="4109" y="14966"/>
                  </a:lnTo>
                  <a:lnTo>
                    <a:pt x="4035" y="14856"/>
                  </a:lnTo>
                  <a:lnTo>
                    <a:pt x="4035" y="14746"/>
                  </a:lnTo>
                  <a:close/>
                  <a:moveTo>
                    <a:pt x="11922" y="14489"/>
                  </a:moveTo>
                  <a:lnTo>
                    <a:pt x="11885" y="14856"/>
                  </a:lnTo>
                  <a:lnTo>
                    <a:pt x="11848" y="15113"/>
                  </a:lnTo>
                  <a:lnTo>
                    <a:pt x="11848" y="15260"/>
                  </a:lnTo>
                  <a:lnTo>
                    <a:pt x="11848" y="15370"/>
                  </a:lnTo>
                  <a:lnTo>
                    <a:pt x="11555" y="15700"/>
                  </a:lnTo>
                  <a:lnTo>
                    <a:pt x="11592" y="15480"/>
                  </a:lnTo>
                  <a:lnTo>
                    <a:pt x="11555" y="15223"/>
                  </a:lnTo>
                  <a:lnTo>
                    <a:pt x="11555" y="15150"/>
                  </a:lnTo>
                  <a:lnTo>
                    <a:pt x="11482" y="15113"/>
                  </a:lnTo>
                  <a:lnTo>
                    <a:pt x="11445" y="15113"/>
                  </a:lnTo>
                  <a:lnTo>
                    <a:pt x="11922" y="14489"/>
                  </a:lnTo>
                  <a:close/>
                  <a:moveTo>
                    <a:pt x="4769" y="15223"/>
                  </a:moveTo>
                  <a:lnTo>
                    <a:pt x="5026" y="15406"/>
                  </a:lnTo>
                  <a:lnTo>
                    <a:pt x="5576" y="15810"/>
                  </a:lnTo>
                  <a:lnTo>
                    <a:pt x="5576" y="15883"/>
                  </a:lnTo>
                  <a:lnTo>
                    <a:pt x="5576" y="16177"/>
                  </a:lnTo>
                  <a:lnTo>
                    <a:pt x="5576" y="16287"/>
                  </a:lnTo>
                  <a:lnTo>
                    <a:pt x="4916" y="15773"/>
                  </a:lnTo>
                  <a:lnTo>
                    <a:pt x="4952" y="15663"/>
                  </a:lnTo>
                  <a:lnTo>
                    <a:pt x="4952" y="15553"/>
                  </a:lnTo>
                  <a:lnTo>
                    <a:pt x="4916" y="15480"/>
                  </a:lnTo>
                  <a:lnTo>
                    <a:pt x="4879" y="15370"/>
                  </a:lnTo>
                  <a:lnTo>
                    <a:pt x="4769" y="15223"/>
                  </a:lnTo>
                  <a:close/>
                  <a:moveTo>
                    <a:pt x="5833" y="15993"/>
                  </a:moveTo>
                  <a:lnTo>
                    <a:pt x="6456" y="16507"/>
                  </a:lnTo>
                  <a:lnTo>
                    <a:pt x="6420" y="16580"/>
                  </a:lnTo>
                  <a:lnTo>
                    <a:pt x="6383" y="16690"/>
                  </a:lnTo>
                  <a:lnTo>
                    <a:pt x="6346" y="16874"/>
                  </a:lnTo>
                  <a:lnTo>
                    <a:pt x="5869" y="16507"/>
                  </a:lnTo>
                  <a:lnTo>
                    <a:pt x="5869" y="16323"/>
                  </a:lnTo>
                  <a:lnTo>
                    <a:pt x="5869" y="16140"/>
                  </a:lnTo>
                  <a:lnTo>
                    <a:pt x="5833" y="15993"/>
                  </a:lnTo>
                  <a:close/>
                  <a:moveTo>
                    <a:pt x="11298" y="15260"/>
                  </a:moveTo>
                  <a:lnTo>
                    <a:pt x="11298" y="15443"/>
                  </a:lnTo>
                  <a:lnTo>
                    <a:pt x="11225" y="15957"/>
                  </a:lnTo>
                  <a:lnTo>
                    <a:pt x="11225" y="16030"/>
                  </a:lnTo>
                  <a:lnTo>
                    <a:pt x="11261" y="16067"/>
                  </a:lnTo>
                  <a:lnTo>
                    <a:pt x="10088" y="17387"/>
                  </a:lnTo>
                  <a:lnTo>
                    <a:pt x="10088" y="17130"/>
                  </a:lnTo>
                  <a:lnTo>
                    <a:pt x="10088" y="16984"/>
                  </a:lnTo>
                  <a:lnTo>
                    <a:pt x="10308" y="16653"/>
                  </a:lnTo>
                  <a:lnTo>
                    <a:pt x="10821" y="15920"/>
                  </a:lnTo>
                  <a:lnTo>
                    <a:pt x="10785" y="16067"/>
                  </a:lnTo>
                  <a:lnTo>
                    <a:pt x="10711" y="16287"/>
                  </a:lnTo>
                  <a:lnTo>
                    <a:pt x="10711" y="16397"/>
                  </a:lnTo>
                  <a:lnTo>
                    <a:pt x="10711" y="16507"/>
                  </a:lnTo>
                  <a:lnTo>
                    <a:pt x="10748" y="16543"/>
                  </a:lnTo>
                  <a:lnTo>
                    <a:pt x="10785" y="16543"/>
                  </a:lnTo>
                  <a:lnTo>
                    <a:pt x="10895" y="16470"/>
                  </a:lnTo>
                  <a:lnTo>
                    <a:pt x="10968" y="16360"/>
                  </a:lnTo>
                  <a:lnTo>
                    <a:pt x="11005" y="16103"/>
                  </a:lnTo>
                  <a:lnTo>
                    <a:pt x="11005" y="15663"/>
                  </a:lnTo>
                  <a:lnTo>
                    <a:pt x="11225" y="15370"/>
                  </a:lnTo>
                  <a:lnTo>
                    <a:pt x="11298" y="15260"/>
                  </a:lnTo>
                  <a:close/>
                  <a:moveTo>
                    <a:pt x="6566" y="16580"/>
                  </a:moveTo>
                  <a:lnTo>
                    <a:pt x="7006" y="17020"/>
                  </a:lnTo>
                  <a:lnTo>
                    <a:pt x="7006" y="17240"/>
                  </a:lnTo>
                  <a:lnTo>
                    <a:pt x="7006" y="17460"/>
                  </a:lnTo>
                  <a:lnTo>
                    <a:pt x="6896" y="17350"/>
                  </a:lnTo>
                  <a:lnTo>
                    <a:pt x="6640" y="17130"/>
                  </a:lnTo>
                  <a:lnTo>
                    <a:pt x="6640" y="17020"/>
                  </a:lnTo>
                  <a:lnTo>
                    <a:pt x="6603" y="16800"/>
                  </a:lnTo>
                  <a:lnTo>
                    <a:pt x="6566" y="16580"/>
                  </a:lnTo>
                  <a:close/>
                  <a:moveTo>
                    <a:pt x="9464" y="404"/>
                  </a:moveTo>
                  <a:lnTo>
                    <a:pt x="9684" y="440"/>
                  </a:lnTo>
                  <a:lnTo>
                    <a:pt x="9868" y="477"/>
                  </a:lnTo>
                  <a:lnTo>
                    <a:pt x="10051" y="587"/>
                  </a:lnTo>
                  <a:lnTo>
                    <a:pt x="10418" y="844"/>
                  </a:lnTo>
                  <a:lnTo>
                    <a:pt x="10711" y="1064"/>
                  </a:lnTo>
                  <a:lnTo>
                    <a:pt x="12582" y="2421"/>
                  </a:lnTo>
                  <a:lnTo>
                    <a:pt x="14489" y="3815"/>
                  </a:lnTo>
                  <a:lnTo>
                    <a:pt x="15443" y="4512"/>
                  </a:lnTo>
                  <a:lnTo>
                    <a:pt x="15700" y="4732"/>
                  </a:lnTo>
                  <a:lnTo>
                    <a:pt x="15847" y="4805"/>
                  </a:lnTo>
                  <a:lnTo>
                    <a:pt x="15993" y="4879"/>
                  </a:lnTo>
                  <a:lnTo>
                    <a:pt x="15590" y="5356"/>
                  </a:lnTo>
                  <a:lnTo>
                    <a:pt x="15223" y="5869"/>
                  </a:lnTo>
                  <a:lnTo>
                    <a:pt x="15040" y="6089"/>
                  </a:lnTo>
                  <a:lnTo>
                    <a:pt x="14856" y="6383"/>
                  </a:lnTo>
                  <a:lnTo>
                    <a:pt x="14783" y="6529"/>
                  </a:lnTo>
                  <a:lnTo>
                    <a:pt x="14746" y="6639"/>
                  </a:lnTo>
                  <a:lnTo>
                    <a:pt x="14746" y="6786"/>
                  </a:lnTo>
                  <a:lnTo>
                    <a:pt x="14856" y="6896"/>
                  </a:lnTo>
                  <a:lnTo>
                    <a:pt x="14966" y="7006"/>
                  </a:lnTo>
                  <a:lnTo>
                    <a:pt x="15076" y="7080"/>
                  </a:lnTo>
                  <a:lnTo>
                    <a:pt x="15370" y="7190"/>
                  </a:lnTo>
                  <a:lnTo>
                    <a:pt x="15957" y="7300"/>
                  </a:lnTo>
                  <a:lnTo>
                    <a:pt x="16727" y="7446"/>
                  </a:lnTo>
                  <a:lnTo>
                    <a:pt x="17021" y="7520"/>
                  </a:lnTo>
                  <a:lnTo>
                    <a:pt x="16984" y="7593"/>
                  </a:lnTo>
                  <a:lnTo>
                    <a:pt x="16470" y="8143"/>
                  </a:lnTo>
                  <a:lnTo>
                    <a:pt x="15993" y="8730"/>
                  </a:lnTo>
                  <a:lnTo>
                    <a:pt x="15040" y="9904"/>
                  </a:lnTo>
                  <a:lnTo>
                    <a:pt x="12912" y="12508"/>
                  </a:lnTo>
                  <a:lnTo>
                    <a:pt x="11848" y="13792"/>
                  </a:lnTo>
                  <a:lnTo>
                    <a:pt x="10821" y="15113"/>
                  </a:lnTo>
                  <a:lnTo>
                    <a:pt x="10344" y="15736"/>
                  </a:lnTo>
                  <a:lnTo>
                    <a:pt x="9904" y="16397"/>
                  </a:lnTo>
                  <a:lnTo>
                    <a:pt x="9464" y="17057"/>
                  </a:lnTo>
                  <a:lnTo>
                    <a:pt x="9317" y="17277"/>
                  </a:lnTo>
                  <a:lnTo>
                    <a:pt x="9207" y="17497"/>
                  </a:lnTo>
                  <a:lnTo>
                    <a:pt x="8987" y="17387"/>
                  </a:lnTo>
                  <a:lnTo>
                    <a:pt x="8767" y="17350"/>
                  </a:lnTo>
                  <a:lnTo>
                    <a:pt x="8290" y="17204"/>
                  </a:lnTo>
                  <a:lnTo>
                    <a:pt x="7997" y="17094"/>
                  </a:lnTo>
                  <a:lnTo>
                    <a:pt x="7740" y="16910"/>
                  </a:lnTo>
                  <a:lnTo>
                    <a:pt x="7483" y="16727"/>
                  </a:lnTo>
                  <a:lnTo>
                    <a:pt x="7227" y="16507"/>
                  </a:lnTo>
                  <a:lnTo>
                    <a:pt x="6750" y="16067"/>
                  </a:lnTo>
                  <a:lnTo>
                    <a:pt x="6273" y="15663"/>
                  </a:lnTo>
                  <a:lnTo>
                    <a:pt x="5723" y="15296"/>
                  </a:lnTo>
                  <a:lnTo>
                    <a:pt x="5209" y="14929"/>
                  </a:lnTo>
                  <a:lnTo>
                    <a:pt x="3045" y="13462"/>
                  </a:lnTo>
                  <a:lnTo>
                    <a:pt x="1908" y="12619"/>
                  </a:lnTo>
                  <a:lnTo>
                    <a:pt x="1321" y="12215"/>
                  </a:lnTo>
                  <a:lnTo>
                    <a:pt x="697" y="11848"/>
                  </a:lnTo>
                  <a:lnTo>
                    <a:pt x="624" y="11812"/>
                  </a:lnTo>
                  <a:lnTo>
                    <a:pt x="1614" y="10381"/>
                  </a:lnTo>
                  <a:lnTo>
                    <a:pt x="2641" y="8950"/>
                  </a:lnTo>
                  <a:lnTo>
                    <a:pt x="3668" y="7556"/>
                  </a:lnTo>
                  <a:lnTo>
                    <a:pt x="4732" y="6163"/>
                  </a:lnTo>
                  <a:lnTo>
                    <a:pt x="6970" y="3338"/>
                  </a:lnTo>
                  <a:lnTo>
                    <a:pt x="8144" y="1944"/>
                  </a:lnTo>
                  <a:lnTo>
                    <a:pt x="8730" y="1284"/>
                  </a:lnTo>
                  <a:lnTo>
                    <a:pt x="9244" y="550"/>
                  </a:lnTo>
                  <a:lnTo>
                    <a:pt x="9281" y="477"/>
                  </a:lnTo>
                  <a:lnTo>
                    <a:pt x="9281" y="404"/>
                  </a:lnTo>
                  <a:close/>
                  <a:moveTo>
                    <a:pt x="7227" y="17204"/>
                  </a:moveTo>
                  <a:lnTo>
                    <a:pt x="7667" y="17460"/>
                  </a:lnTo>
                  <a:lnTo>
                    <a:pt x="8107" y="17681"/>
                  </a:lnTo>
                  <a:lnTo>
                    <a:pt x="8070" y="17937"/>
                  </a:lnTo>
                  <a:lnTo>
                    <a:pt x="8107" y="18194"/>
                  </a:lnTo>
                  <a:lnTo>
                    <a:pt x="7850" y="18084"/>
                  </a:lnTo>
                  <a:lnTo>
                    <a:pt x="7447" y="17791"/>
                  </a:lnTo>
                  <a:lnTo>
                    <a:pt x="7410" y="17644"/>
                  </a:lnTo>
                  <a:lnTo>
                    <a:pt x="7337" y="17497"/>
                  </a:lnTo>
                  <a:lnTo>
                    <a:pt x="7227" y="17204"/>
                  </a:lnTo>
                  <a:close/>
                  <a:moveTo>
                    <a:pt x="9831" y="17460"/>
                  </a:moveTo>
                  <a:lnTo>
                    <a:pt x="9868" y="17534"/>
                  </a:lnTo>
                  <a:lnTo>
                    <a:pt x="9904" y="17571"/>
                  </a:lnTo>
                  <a:lnTo>
                    <a:pt x="9464" y="18084"/>
                  </a:lnTo>
                  <a:lnTo>
                    <a:pt x="9207" y="18341"/>
                  </a:lnTo>
                  <a:lnTo>
                    <a:pt x="9171" y="18231"/>
                  </a:lnTo>
                  <a:lnTo>
                    <a:pt x="9134" y="18121"/>
                  </a:lnTo>
                  <a:lnTo>
                    <a:pt x="9134" y="17974"/>
                  </a:lnTo>
                  <a:lnTo>
                    <a:pt x="9317" y="17974"/>
                  </a:lnTo>
                  <a:lnTo>
                    <a:pt x="9317" y="17937"/>
                  </a:lnTo>
                  <a:lnTo>
                    <a:pt x="9391" y="17937"/>
                  </a:lnTo>
                  <a:lnTo>
                    <a:pt x="9464" y="17901"/>
                  </a:lnTo>
                  <a:lnTo>
                    <a:pt x="9574" y="17827"/>
                  </a:lnTo>
                  <a:lnTo>
                    <a:pt x="9647" y="17681"/>
                  </a:lnTo>
                  <a:lnTo>
                    <a:pt x="9794" y="17460"/>
                  </a:lnTo>
                  <a:close/>
                  <a:moveTo>
                    <a:pt x="9464" y="0"/>
                  </a:moveTo>
                  <a:lnTo>
                    <a:pt x="9281" y="37"/>
                  </a:lnTo>
                  <a:lnTo>
                    <a:pt x="9134" y="110"/>
                  </a:lnTo>
                  <a:lnTo>
                    <a:pt x="9024" y="147"/>
                  </a:lnTo>
                  <a:lnTo>
                    <a:pt x="8951" y="257"/>
                  </a:lnTo>
                  <a:lnTo>
                    <a:pt x="8914" y="294"/>
                  </a:lnTo>
                  <a:lnTo>
                    <a:pt x="8914" y="330"/>
                  </a:lnTo>
                  <a:lnTo>
                    <a:pt x="8327" y="954"/>
                  </a:lnTo>
                  <a:lnTo>
                    <a:pt x="7740" y="1614"/>
                  </a:lnTo>
                  <a:lnTo>
                    <a:pt x="6640" y="2971"/>
                  </a:lnTo>
                  <a:lnTo>
                    <a:pt x="5502" y="4365"/>
                  </a:lnTo>
                  <a:lnTo>
                    <a:pt x="4402" y="5759"/>
                  </a:lnTo>
                  <a:lnTo>
                    <a:pt x="2421" y="8400"/>
                  </a:lnTo>
                  <a:lnTo>
                    <a:pt x="477" y="11041"/>
                  </a:lnTo>
                  <a:lnTo>
                    <a:pt x="330" y="11261"/>
                  </a:lnTo>
                  <a:lnTo>
                    <a:pt x="37" y="11701"/>
                  </a:lnTo>
                  <a:lnTo>
                    <a:pt x="0" y="11775"/>
                  </a:lnTo>
                  <a:lnTo>
                    <a:pt x="0" y="11885"/>
                  </a:lnTo>
                  <a:lnTo>
                    <a:pt x="37" y="11958"/>
                  </a:lnTo>
                  <a:lnTo>
                    <a:pt x="74" y="12032"/>
                  </a:lnTo>
                  <a:lnTo>
                    <a:pt x="147" y="12068"/>
                  </a:lnTo>
                  <a:lnTo>
                    <a:pt x="220" y="12105"/>
                  </a:lnTo>
                  <a:lnTo>
                    <a:pt x="294" y="12105"/>
                  </a:lnTo>
                  <a:lnTo>
                    <a:pt x="404" y="12068"/>
                  </a:lnTo>
                  <a:lnTo>
                    <a:pt x="440" y="12142"/>
                  </a:lnTo>
                  <a:lnTo>
                    <a:pt x="697" y="12398"/>
                  </a:lnTo>
                  <a:lnTo>
                    <a:pt x="587" y="12508"/>
                  </a:lnTo>
                  <a:lnTo>
                    <a:pt x="514" y="12655"/>
                  </a:lnTo>
                  <a:lnTo>
                    <a:pt x="440" y="12802"/>
                  </a:lnTo>
                  <a:lnTo>
                    <a:pt x="404" y="12949"/>
                  </a:lnTo>
                  <a:lnTo>
                    <a:pt x="404" y="13022"/>
                  </a:lnTo>
                  <a:lnTo>
                    <a:pt x="440" y="13059"/>
                  </a:lnTo>
                  <a:lnTo>
                    <a:pt x="514" y="13095"/>
                  </a:lnTo>
                  <a:lnTo>
                    <a:pt x="550" y="13095"/>
                  </a:lnTo>
                  <a:lnTo>
                    <a:pt x="624" y="13205"/>
                  </a:lnTo>
                  <a:lnTo>
                    <a:pt x="697" y="13315"/>
                  </a:lnTo>
                  <a:lnTo>
                    <a:pt x="881" y="13462"/>
                  </a:lnTo>
                  <a:lnTo>
                    <a:pt x="1284" y="13719"/>
                  </a:lnTo>
                  <a:lnTo>
                    <a:pt x="2385" y="14416"/>
                  </a:lnTo>
                  <a:lnTo>
                    <a:pt x="3558" y="15223"/>
                  </a:lnTo>
                  <a:lnTo>
                    <a:pt x="4659" y="16103"/>
                  </a:lnTo>
                  <a:lnTo>
                    <a:pt x="6420" y="17534"/>
                  </a:lnTo>
                  <a:lnTo>
                    <a:pt x="6420" y="17571"/>
                  </a:lnTo>
                  <a:lnTo>
                    <a:pt x="6493" y="17644"/>
                  </a:lnTo>
                  <a:lnTo>
                    <a:pt x="6566" y="17644"/>
                  </a:lnTo>
                  <a:lnTo>
                    <a:pt x="6823" y="17864"/>
                  </a:lnTo>
                  <a:lnTo>
                    <a:pt x="7300" y="18231"/>
                  </a:lnTo>
                  <a:lnTo>
                    <a:pt x="7777" y="18561"/>
                  </a:lnTo>
                  <a:lnTo>
                    <a:pt x="8034" y="18671"/>
                  </a:lnTo>
                  <a:lnTo>
                    <a:pt x="8254" y="18781"/>
                  </a:lnTo>
                  <a:lnTo>
                    <a:pt x="8510" y="18854"/>
                  </a:lnTo>
                  <a:lnTo>
                    <a:pt x="8620" y="18854"/>
                  </a:lnTo>
                  <a:lnTo>
                    <a:pt x="8767" y="18818"/>
                  </a:lnTo>
                  <a:lnTo>
                    <a:pt x="8804" y="18744"/>
                  </a:lnTo>
                  <a:lnTo>
                    <a:pt x="8840" y="18708"/>
                  </a:lnTo>
                  <a:lnTo>
                    <a:pt x="8840" y="18634"/>
                  </a:lnTo>
                  <a:lnTo>
                    <a:pt x="8804" y="18561"/>
                  </a:lnTo>
                  <a:lnTo>
                    <a:pt x="8730" y="18488"/>
                  </a:lnTo>
                  <a:lnTo>
                    <a:pt x="8620" y="18414"/>
                  </a:lnTo>
                  <a:lnTo>
                    <a:pt x="8437" y="18341"/>
                  </a:lnTo>
                  <a:lnTo>
                    <a:pt x="8400" y="18341"/>
                  </a:lnTo>
                  <a:lnTo>
                    <a:pt x="8400" y="18157"/>
                  </a:lnTo>
                  <a:lnTo>
                    <a:pt x="8400" y="17974"/>
                  </a:lnTo>
                  <a:lnTo>
                    <a:pt x="8364" y="17791"/>
                  </a:lnTo>
                  <a:lnTo>
                    <a:pt x="8620" y="17864"/>
                  </a:lnTo>
                  <a:lnTo>
                    <a:pt x="8951" y="17937"/>
                  </a:lnTo>
                  <a:lnTo>
                    <a:pt x="8877" y="18121"/>
                  </a:lnTo>
                  <a:lnTo>
                    <a:pt x="8877" y="18267"/>
                  </a:lnTo>
                  <a:lnTo>
                    <a:pt x="8914" y="18451"/>
                  </a:lnTo>
                  <a:lnTo>
                    <a:pt x="8987" y="18598"/>
                  </a:lnTo>
                  <a:lnTo>
                    <a:pt x="8877" y="18781"/>
                  </a:lnTo>
                  <a:lnTo>
                    <a:pt x="8877" y="18854"/>
                  </a:lnTo>
                  <a:lnTo>
                    <a:pt x="8914" y="18964"/>
                  </a:lnTo>
                  <a:lnTo>
                    <a:pt x="9024" y="19001"/>
                  </a:lnTo>
                  <a:lnTo>
                    <a:pt x="9097" y="18964"/>
                  </a:lnTo>
                  <a:lnTo>
                    <a:pt x="9281" y="18854"/>
                  </a:lnTo>
                  <a:lnTo>
                    <a:pt x="9427" y="18708"/>
                  </a:lnTo>
                  <a:lnTo>
                    <a:pt x="9721" y="18414"/>
                  </a:lnTo>
                  <a:lnTo>
                    <a:pt x="10344" y="17717"/>
                  </a:lnTo>
                  <a:lnTo>
                    <a:pt x="11555" y="16397"/>
                  </a:lnTo>
                  <a:lnTo>
                    <a:pt x="12802" y="14929"/>
                  </a:lnTo>
                  <a:lnTo>
                    <a:pt x="14013" y="13462"/>
                  </a:lnTo>
                  <a:lnTo>
                    <a:pt x="15150" y="11958"/>
                  </a:lnTo>
                  <a:lnTo>
                    <a:pt x="16214" y="10454"/>
                  </a:lnTo>
                  <a:lnTo>
                    <a:pt x="17314" y="8950"/>
                  </a:lnTo>
                  <a:lnTo>
                    <a:pt x="17791" y="8253"/>
                  </a:lnTo>
                  <a:lnTo>
                    <a:pt x="18011" y="7887"/>
                  </a:lnTo>
                  <a:lnTo>
                    <a:pt x="18231" y="7483"/>
                  </a:lnTo>
                  <a:lnTo>
                    <a:pt x="18304" y="7483"/>
                  </a:lnTo>
                  <a:lnTo>
                    <a:pt x="18341" y="7446"/>
                  </a:lnTo>
                  <a:lnTo>
                    <a:pt x="18378" y="7373"/>
                  </a:lnTo>
                  <a:lnTo>
                    <a:pt x="18378" y="7300"/>
                  </a:lnTo>
                  <a:lnTo>
                    <a:pt x="18268" y="7080"/>
                  </a:lnTo>
                  <a:lnTo>
                    <a:pt x="18158" y="6860"/>
                  </a:lnTo>
                  <a:lnTo>
                    <a:pt x="17828" y="6493"/>
                  </a:lnTo>
                  <a:lnTo>
                    <a:pt x="17644" y="6346"/>
                  </a:lnTo>
                  <a:lnTo>
                    <a:pt x="17424" y="6199"/>
                  </a:lnTo>
                  <a:lnTo>
                    <a:pt x="17277" y="6126"/>
                  </a:lnTo>
                  <a:lnTo>
                    <a:pt x="17131" y="6089"/>
                  </a:lnTo>
                  <a:lnTo>
                    <a:pt x="16910" y="5576"/>
                  </a:lnTo>
                  <a:lnTo>
                    <a:pt x="16837" y="5319"/>
                  </a:lnTo>
                  <a:lnTo>
                    <a:pt x="16800" y="5062"/>
                  </a:lnTo>
                  <a:lnTo>
                    <a:pt x="16800" y="4915"/>
                  </a:lnTo>
                  <a:lnTo>
                    <a:pt x="16727" y="4769"/>
                  </a:lnTo>
                  <a:lnTo>
                    <a:pt x="16654" y="4695"/>
                  </a:lnTo>
                  <a:lnTo>
                    <a:pt x="16470" y="4695"/>
                  </a:lnTo>
                  <a:lnTo>
                    <a:pt x="16397" y="4732"/>
                  </a:lnTo>
                  <a:lnTo>
                    <a:pt x="16360" y="4769"/>
                  </a:lnTo>
                  <a:lnTo>
                    <a:pt x="16397" y="4842"/>
                  </a:lnTo>
                  <a:lnTo>
                    <a:pt x="16434" y="4879"/>
                  </a:lnTo>
                  <a:lnTo>
                    <a:pt x="16434" y="4915"/>
                  </a:lnTo>
                  <a:lnTo>
                    <a:pt x="16434" y="5099"/>
                  </a:lnTo>
                  <a:lnTo>
                    <a:pt x="16434" y="5356"/>
                  </a:lnTo>
                  <a:lnTo>
                    <a:pt x="16470" y="5539"/>
                  </a:lnTo>
                  <a:lnTo>
                    <a:pt x="16544" y="5759"/>
                  </a:lnTo>
                  <a:lnTo>
                    <a:pt x="16690" y="6126"/>
                  </a:lnTo>
                  <a:lnTo>
                    <a:pt x="16984" y="7006"/>
                  </a:lnTo>
                  <a:lnTo>
                    <a:pt x="17021" y="7080"/>
                  </a:lnTo>
                  <a:lnTo>
                    <a:pt x="16544" y="6970"/>
                  </a:lnTo>
                  <a:lnTo>
                    <a:pt x="15920" y="6860"/>
                  </a:lnTo>
                  <a:lnTo>
                    <a:pt x="15296" y="6713"/>
                  </a:lnTo>
                  <a:lnTo>
                    <a:pt x="15186" y="6639"/>
                  </a:lnTo>
                  <a:lnTo>
                    <a:pt x="15223" y="6603"/>
                  </a:lnTo>
                  <a:lnTo>
                    <a:pt x="15333" y="6419"/>
                  </a:lnTo>
                  <a:lnTo>
                    <a:pt x="15700" y="5906"/>
                  </a:lnTo>
                  <a:lnTo>
                    <a:pt x="16030" y="5392"/>
                  </a:lnTo>
                  <a:lnTo>
                    <a:pt x="16287" y="4915"/>
                  </a:lnTo>
                  <a:lnTo>
                    <a:pt x="16360" y="4842"/>
                  </a:lnTo>
                  <a:lnTo>
                    <a:pt x="16360" y="4732"/>
                  </a:lnTo>
                  <a:lnTo>
                    <a:pt x="16324" y="4622"/>
                  </a:lnTo>
                  <a:lnTo>
                    <a:pt x="16250" y="4512"/>
                  </a:lnTo>
                  <a:lnTo>
                    <a:pt x="16067" y="4329"/>
                  </a:lnTo>
                  <a:lnTo>
                    <a:pt x="15590" y="4035"/>
                  </a:lnTo>
                  <a:lnTo>
                    <a:pt x="14526" y="3265"/>
                  </a:lnTo>
                  <a:lnTo>
                    <a:pt x="12435" y="1724"/>
                  </a:lnTo>
                  <a:lnTo>
                    <a:pt x="11445" y="1027"/>
                  </a:lnTo>
                  <a:lnTo>
                    <a:pt x="10454" y="330"/>
                  </a:lnTo>
                  <a:lnTo>
                    <a:pt x="10124" y="147"/>
                  </a:lnTo>
                  <a:lnTo>
                    <a:pt x="9794" y="37"/>
                  </a:lnTo>
                  <a:lnTo>
                    <a:pt x="9611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" name="Google Shape;409;p8"/>
            <p:cNvSpPr/>
            <p:nvPr/>
          </p:nvSpPr>
          <p:spPr>
            <a:xfrm>
              <a:off x="6855475" y="1544725"/>
              <a:ext cx="444800" cy="353100"/>
            </a:xfrm>
            <a:custGeom>
              <a:avLst/>
              <a:gdLst/>
              <a:ahLst/>
              <a:cxnLst/>
              <a:rect l="l" t="t" r="r" b="b"/>
              <a:pathLst>
                <a:path w="17792" h="14124" extrusionOk="0">
                  <a:moveTo>
                    <a:pt x="10565" y="2275"/>
                  </a:moveTo>
                  <a:lnTo>
                    <a:pt x="10785" y="2312"/>
                  </a:lnTo>
                  <a:lnTo>
                    <a:pt x="11189" y="2422"/>
                  </a:lnTo>
                  <a:lnTo>
                    <a:pt x="11555" y="2605"/>
                  </a:lnTo>
                  <a:lnTo>
                    <a:pt x="11445" y="2605"/>
                  </a:lnTo>
                  <a:lnTo>
                    <a:pt x="10638" y="2899"/>
                  </a:lnTo>
                  <a:lnTo>
                    <a:pt x="9868" y="3192"/>
                  </a:lnTo>
                  <a:lnTo>
                    <a:pt x="9245" y="3449"/>
                  </a:lnTo>
                  <a:lnTo>
                    <a:pt x="8584" y="3706"/>
                  </a:lnTo>
                  <a:lnTo>
                    <a:pt x="7961" y="4036"/>
                  </a:lnTo>
                  <a:lnTo>
                    <a:pt x="7667" y="4219"/>
                  </a:lnTo>
                  <a:lnTo>
                    <a:pt x="7410" y="4439"/>
                  </a:lnTo>
                  <a:lnTo>
                    <a:pt x="7631" y="4073"/>
                  </a:lnTo>
                  <a:lnTo>
                    <a:pt x="7887" y="3743"/>
                  </a:lnTo>
                  <a:lnTo>
                    <a:pt x="8144" y="3412"/>
                  </a:lnTo>
                  <a:lnTo>
                    <a:pt x="8438" y="3156"/>
                  </a:lnTo>
                  <a:lnTo>
                    <a:pt x="8768" y="2899"/>
                  </a:lnTo>
                  <a:lnTo>
                    <a:pt x="9098" y="2679"/>
                  </a:lnTo>
                  <a:lnTo>
                    <a:pt x="9501" y="2495"/>
                  </a:lnTo>
                  <a:lnTo>
                    <a:pt x="9905" y="2349"/>
                  </a:lnTo>
                  <a:lnTo>
                    <a:pt x="10125" y="2312"/>
                  </a:lnTo>
                  <a:lnTo>
                    <a:pt x="10345" y="2275"/>
                  </a:lnTo>
                  <a:close/>
                  <a:moveTo>
                    <a:pt x="1285" y="2129"/>
                  </a:moveTo>
                  <a:lnTo>
                    <a:pt x="1248" y="2165"/>
                  </a:lnTo>
                  <a:lnTo>
                    <a:pt x="1101" y="2275"/>
                  </a:lnTo>
                  <a:lnTo>
                    <a:pt x="991" y="2422"/>
                  </a:lnTo>
                  <a:lnTo>
                    <a:pt x="808" y="2715"/>
                  </a:lnTo>
                  <a:lnTo>
                    <a:pt x="588" y="2605"/>
                  </a:lnTo>
                  <a:lnTo>
                    <a:pt x="441" y="2422"/>
                  </a:lnTo>
                  <a:lnTo>
                    <a:pt x="258" y="2239"/>
                  </a:lnTo>
                  <a:lnTo>
                    <a:pt x="184" y="2202"/>
                  </a:lnTo>
                  <a:lnTo>
                    <a:pt x="111" y="2202"/>
                  </a:lnTo>
                  <a:lnTo>
                    <a:pt x="37" y="2239"/>
                  </a:lnTo>
                  <a:lnTo>
                    <a:pt x="1" y="2312"/>
                  </a:lnTo>
                  <a:lnTo>
                    <a:pt x="1" y="2495"/>
                  </a:lnTo>
                  <a:lnTo>
                    <a:pt x="74" y="2642"/>
                  </a:lnTo>
                  <a:lnTo>
                    <a:pt x="147" y="2789"/>
                  </a:lnTo>
                  <a:lnTo>
                    <a:pt x="258" y="2936"/>
                  </a:lnTo>
                  <a:lnTo>
                    <a:pt x="404" y="3046"/>
                  </a:lnTo>
                  <a:lnTo>
                    <a:pt x="588" y="3119"/>
                  </a:lnTo>
                  <a:lnTo>
                    <a:pt x="294" y="3706"/>
                  </a:lnTo>
                  <a:lnTo>
                    <a:pt x="74" y="4293"/>
                  </a:lnTo>
                  <a:lnTo>
                    <a:pt x="74" y="4403"/>
                  </a:lnTo>
                  <a:lnTo>
                    <a:pt x="74" y="4476"/>
                  </a:lnTo>
                  <a:lnTo>
                    <a:pt x="147" y="4549"/>
                  </a:lnTo>
                  <a:lnTo>
                    <a:pt x="221" y="4586"/>
                  </a:lnTo>
                  <a:lnTo>
                    <a:pt x="294" y="4623"/>
                  </a:lnTo>
                  <a:lnTo>
                    <a:pt x="368" y="4586"/>
                  </a:lnTo>
                  <a:lnTo>
                    <a:pt x="441" y="4549"/>
                  </a:lnTo>
                  <a:lnTo>
                    <a:pt x="514" y="4476"/>
                  </a:lnTo>
                  <a:lnTo>
                    <a:pt x="991" y="3339"/>
                  </a:lnTo>
                  <a:lnTo>
                    <a:pt x="1248" y="2789"/>
                  </a:lnTo>
                  <a:lnTo>
                    <a:pt x="1321" y="2495"/>
                  </a:lnTo>
                  <a:lnTo>
                    <a:pt x="1395" y="2202"/>
                  </a:lnTo>
                  <a:lnTo>
                    <a:pt x="1358" y="2165"/>
                  </a:lnTo>
                  <a:lnTo>
                    <a:pt x="1321" y="2129"/>
                  </a:lnTo>
                  <a:close/>
                  <a:moveTo>
                    <a:pt x="11702" y="2715"/>
                  </a:moveTo>
                  <a:lnTo>
                    <a:pt x="11959" y="2936"/>
                  </a:lnTo>
                  <a:lnTo>
                    <a:pt x="12142" y="3156"/>
                  </a:lnTo>
                  <a:lnTo>
                    <a:pt x="12216" y="3266"/>
                  </a:lnTo>
                  <a:lnTo>
                    <a:pt x="11812" y="3412"/>
                  </a:lnTo>
                  <a:lnTo>
                    <a:pt x="11445" y="3559"/>
                  </a:lnTo>
                  <a:lnTo>
                    <a:pt x="9758" y="4183"/>
                  </a:lnTo>
                  <a:lnTo>
                    <a:pt x="8254" y="4770"/>
                  </a:lnTo>
                  <a:lnTo>
                    <a:pt x="7484" y="5100"/>
                  </a:lnTo>
                  <a:lnTo>
                    <a:pt x="7117" y="5283"/>
                  </a:lnTo>
                  <a:lnTo>
                    <a:pt x="6787" y="5503"/>
                  </a:lnTo>
                  <a:lnTo>
                    <a:pt x="7337" y="4549"/>
                  </a:lnTo>
                  <a:lnTo>
                    <a:pt x="7374" y="4549"/>
                  </a:lnTo>
                  <a:lnTo>
                    <a:pt x="8364" y="4073"/>
                  </a:lnTo>
                  <a:lnTo>
                    <a:pt x="9355" y="3632"/>
                  </a:lnTo>
                  <a:lnTo>
                    <a:pt x="11409" y="2862"/>
                  </a:lnTo>
                  <a:lnTo>
                    <a:pt x="11445" y="2936"/>
                  </a:lnTo>
                  <a:lnTo>
                    <a:pt x="11519" y="2972"/>
                  </a:lnTo>
                  <a:lnTo>
                    <a:pt x="11592" y="3009"/>
                  </a:lnTo>
                  <a:lnTo>
                    <a:pt x="11666" y="2972"/>
                  </a:lnTo>
                  <a:lnTo>
                    <a:pt x="11739" y="2899"/>
                  </a:lnTo>
                  <a:lnTo>
                    <a:pt x="11739" y="2789"/>
                  </a:lnTo>
                  <a:lnTo>
                    <a:pt x="11702" y="2715"/>
                  </a:lnTo>
                  <a:close/>
                  <a:moveTo>
                    <a:pt x="12326" y="3522"/>
                  </a:moveTo>
                  <a:lnTo>
                    <a:pt x="12399" y="3596"/>
                  </a:lnTo>
                  <a:lnTo>
                    <a:pt x="12436" y="3596"/>
                  </a:lnTo>
                  <a:lnTo>
                    <a:pt x="12583" y="3926"/>
                  </a:lnTo>
                  <a:lnTo>
                    <a:pt x="12546" y="3926"/>
                  </a:lnTo>
                  <a:lnTo>
                    <a:pt x="12473" y="3963"/>
                  </a:lnTo>
                  <a:lnTo>
                    <a:pt x="12289" y="4109"/>
                  </a:lnTo>
                  <a:lnTo>
                    <a:pt x="12106" y="4219"/>
                  </a:lnTo>
                  <a:lnTo>
                    <a:pt x="11702" y="4403"/>
                  </a:lnTo>
                  <a:lnTo>
                    <a:pt x="11262" y="4586"/>
                  </a:lnTo>
                  <a:lnTo>
                    <a:pt x="10822" y="4733"/>
                  </a:lnTo>
                  <a:lnTo>
                    <a:pt x="9941" y="5026"/>
                  </a:lnTo>
                  <a:lnTo>
                    <a:pt x="9061" y="5393"/>
                  </a:lnTo>
                  <a:lnTo>
                    <a:pt x="8217" y="5723"/>
                  </a:lnTo>
                  <a:lnTo>
                    <a:pt x="7374" y="6127"/>
                  </a:lnTo>
                  <a:lnTo>
                    <a:pt x="6750" y="6384"/>
                  </a:lnTo>
                  <a:lnTo>
                    <a:pt x="6420" y="6567"/>
                  </a:lnTo>
                  <a:lnTo>
                    <a:pt x="6090" y="6750"/>
                  </a:lnTo>
                  <a:lnTo>
                    <a:pt x="6310" y="6384"/>
                  </a:lnTo>
                  <a:lnTo>
                    <a:pt x="6677" y="5650"/>
                  </a:lnTo>
                  <a:lnTo>
                    <a:pt x="7410" y="5467"/>
                  </a:lnTo>
                  <a:lnTo>
                    <a:pt x="8107" y="5173"/>
                  </a:lnTo>
                  <a:lnTo>
                    <a:pt x="9465" y="4623"/>
                  </a:lnTo>
                  <a:lnTo>
                    <a:pt x="10932" y="4073"/>
                  </a:lnTo>
                  <a:lnTo>
                    <a:pt x="11629" y="3816"/>
                  </a:lnTo>
                  <a:lnTo>
                    <a:pt x="12326" y="3522"/>
                  </a:lnTo>
                  <a:close/>
                  <a:moveTo>
                    <a:pt x="5100" y="8401"/>
                  </a:moveTo>
                  <a:lnTo>
                    <a:pt x="4989" y="8438"/>
                  </a:lnTo>
                  <a:lnTo>
                    <a:pt x="4953" y="8474"/>
                  </a:lnTo>
                  <a:lnTo>
                    <a:pt x="4953" y="8511"/>
                  </a:lnTo>
                  <a:lnTo>
                    <a:pt x="4916" y="8768"/>
                  </a:lnTo>
                  <a:lnTo>
                    <a:pt x="4879" y="8988"/>
                  </a:lnTo>
                  <a:lnTo>
                    <a:pt x="4879" y="9245"/>
                  </a:lnTo>
                  <a:lnTo>
                    <a:pt x="4916" y="9355"/>
                  </a:lnTo>
                  <a:lnTo>
                    <a:pt x="4989" y="9465"/>
                  </a:lnTo>
                  <a:lnTo>
                    <a:pt x="5026" y="9501"/>
                  </a:lnTo>
                  <a:lnTo>
                    <a:pt x="5173" y="9501"/>
                  </a:lnTo>
                  <a:lnTo>
                    <a:pt x="5210" y="9465"/>
                  </a:lnTo>
                  <a:lnTo>
                    <a:pt x="5283" y="9391"/>
                  </a:lnTo>
                  <a:lnTo>
                    <a:pt x="5320" y="9281"/>
                  </a:lnTo>
                  <a:lnTo>
                    <a:pt x="5320" y="9061"/>
                  </a:lnTo>
                  <a:lnTo>
                    <a:pt x="5320" y="8768"/>
                  </a:lnTo>
                  <a:lnTo>
                    <a:pt x="5283" y="8511"/>
                  </a:lnTo>
                  <a:lnTo>
                    <a:pt x="5246" y="8474"/>
                  </a:lnTo>
                  <a:lnTo>
                    <a:pt x="5210" y="8438"/>
                  </a:lnTo>
                  <a:lnTo>
                    <a:pt x="5100" y="8401"/>
                  </a:lnTo>
                  <a:close/>
                  <a:moveTo>
                    <a:pt x="5210" y="9685"/>
                  </a:moveTo>
                  <a:lnTo>
                    <a:pt x="5136" y="9722"/>
                  </a:lnTo>
                  <a:lnTo>
                    <a:pt x="5063" y="9758"/>
                  </a:lnTo>
                  <a:lnTo>
                    <a:pt x="5026" y="9795"/>
                  </a:lnTo>
                  <a:lnTo>
                    <a:pt x="4989" y="9905"/>
                  </a:lnTo>
                  <a:lnTo>
                    <a:pt x="4989" y="9978"/>
                  </a:lnTo>
                  <a:lnTo>
                    <a:pt x="4916" y="10308"/>
                  </a:lnTo>
                  <a:lnTo>
                    <a:pt x="4916" y="10639"/>
                  </a:lnTo>
                  <a:lnTo>
                    <a:pt x="4953" y="10749"/>
                  </a:lnTo>
                  <a:lnTo>
                    <a:pt x="4989" y="10785"/>
                  </a:lnTo>
                  <a:lnTo>
                    <a:pt x="5063" y="10822"/>
                  </a:lnTo>
                  <a:lnTo>
                    <a:pt x="5173" y="10822"/>
                  </a:lnTo>
                  <a:lnTo>
                    <a:pt x="5246" y="10785"/>
                  </a:lnTo>
                  <a:lnTo>
                    <a:pt x="5283" y="10749"/>
                  </a:lnTo>
                  <a:lnTo>
                    <a:pt x="5283" y="10639"/>
                  </a:lnTo>
                  <a:lnTo>
                    <a:pt x="5283" y="10272"/>
                  </a:lnTo>
                  <a:lnTo>
                    <a:pt x="5356" y="9905"/>
                  </a:lnTo>
                  <a:lnTo>
                    <a:pt x="5356" y="9832"/>
                  </a:lnTo>
                  <a:lnTo>
                    <a:pt x="5320" y="9758"/>
                  </a:lnTo>
                  <a:lnTo>
                    <a:pt x="5283" y="9722"/>
                  </a:lnTo>
                  <a:lnTo>
                    <a:pt x="5210" y="9685"/>
                  </a:lnTo>
                  <a:close/>
                  <a:moveTo>
                    <a:pt x="14600" y="9501"/>
                  </a:moveTo>
                  <a:lnTo>
                    <a:pt x="14563" y="9575"/>
                  </a:lnTo>
                  <a:lnTo>
                    <a:pt x="14490" y="9868"/>
                  </a:lnTo>
                  <a:lnTo>
                    <a:pt x="14417" y="10125"/>
                  </a:lnTo>
                  <a:lnTo>
                    <a:pt x="14380" y="10712"/>
                  </a:lnTo>
                  <a:lnTo>
                    <a:pt x="14417" y="10785"/>
                  </a:lnTo>
                  <a:lnTo>
                    <a:pt x="14453" y="10859"/>
                  </a:lnTo>
                  <a:lnTo>
                    <a:pt x="14527" y="10895"/>
                  </a:lnTo>
                  <a:lnTo>
                    <a:pt x="14600" y="10932"/>
                  </a:lnTo>
                  <a:lnTo>
                    <a:pt x="14673" y="10932"/>
                  </a:lnTo>
                  <a:lnTo>
                    <a:pt x="14747" y="10895"/>
                  </a:lnTo>
                  <a:lnTo>
                    <a:pt x="14783" y="10859"/>
                  </a:lnTo>
                  <a:lnTo>
                    <a:pt x="14820" y="10785"/>
                  </a:lnTo>
                  <a:lnTo>
                    <a:pt x="14820" y="10639"/>
                  </a:lnTo>
                  <a:lnTo>
                    <a:pt x="14820" y="10088"/>
                  </a:lnTo>
                  <a:lnTo>
                    <a:pt x="14820" y="9832"/>
                  </a:lnTo>
                  <a:lnTo>
                    <a:pt x="14747" y="9575"/>
                  </a:lnTo>
                  <a:lnTo>
                    <a:pt x="14710" y="9501"/>
                  </a:lnTo>
                  <a:close/>
                  <a:moveTo>
                    <a:pt x="12729" y="4183"/>
                  </a:moveTo>
                  <a:lnTo>
                    <a:pt x="12986" y="4880"/>
                  </a:lnTo>
                  <a:lnTo>
                    <a:pt x="12766" y="4990"/>
                  </a:lnTo>
                  <a:lnTo>
                    <a:pt x="12509" y="5100"/>
                  </a:lnTo>
                  <a:lnTo>
                    <a:pt x="12032" y="5320"/>
                  </a:lnTo>
                  <a:lnTo>
                    <a:pt x="10969" y="5833"/>
                  </a:lnTo>
                  <a:lnTo>
                    <a:pt x="9978" y="6310"/>
                  </a:lnTo>
                  <a:lnTo>
                    <a:pt x="8988" y="6714"/>
                  </a:lnTo>
                  <a:lnTo>
                    <a:pt x="8071" y="7007"/>
                  </a:lnTo>
                  <a:lnTo>
                    <a:pt x="7117" y="7301"/>
                  </a:lnTo>
                  <a:lnTo>
                    <a:pt x="6677" y="7484"/>
                  </a:lnTo>
                  <a:lnTo>
                    <a:pt x="6237" y="7704"/>
                  </a:lnTo>
                  <a:lnTo>
                    <a:pt x="5796" y="7924"/>
                  </a:lnTo>
                  <a:lnTo>
                    <a:pt x="5430" y="8218"/>
                  </a:lnTo>
                  <a:lnTo>
                    <a:pt x="5393" y="8254"/>
                  </a:lnTo>
                  <a:lnTo>
                    <a:pt x="5393" y="8291"/>
                  </a:lnTo>
                  <a:lnTo>
                    <a:pt x="5430" y="8328"/>
                  </a:lnTo>
                  <a:lnTo>
                    <a:pt x="5466" y="8328"/>
                  </a:lnTo>
                  <a:lnTo>
                    <a:pt x="6420" y="7961"/>
                  </a:lnTo>
                  <a:lnTo>
                    <a:pt x="7337" y="7594"/>
                  </a:lnTo>
                  <a:lnTo>
                    <a:pt x="8364" y="7264"/>
                  </a:lnTo>
                  <a:lnTo>
                    <a:pt x="9391" y="6897"/>
                  </a:lnTo>
                  <a:lnTo>
                    <a:pt x="10345" y="6530"/>
                  </a:lnTo>
                  <a:lnTo>
                    <a:pt x="11262" y="6090"/>
                  </a:lnTo>
                  <a:lnTo>
                    <a:pt x="12326" y="5577"/>
                  </a:lnTo>
                  <a:lnTo>
                    <a:pt x="12729" y="5393"/>
                  </a:lnTo>
                  <a:lnTo>
                    <a:pt x="12913" y="5283"/>
                  </a:lnTo>
                  <a:lnTo>
                    <a:pt x="13133" y="5210"/>
                  </a:lnTo>
                  <a:lnTo>
                    <a:pt x="13169" y="5356"/>
                  </a:lnTo>
                  <a:lnTo>
                    <a:pt x="13426" y="5870"/>
                  </a:lnTo>
                  <a:lnTo>
                    <a:pt x="13390" y="5870"/>
                  </a:lnTo>
                  <a:lnTo>
                    <a:pt x="13353" y="5797"/>
                  </a:lnTo>
                  <a:lnTo>
                    <a:pt x="13280" y="5760"/>
                  </a:lnTo>
                  <a:lnTo>
                    <a:pt x="13206" y="5723"/>
                  </a:lnTo>
                  <a:lnTo>
                    <a:pt x="13133" y="5760"/>
                  </a:lnTo>
                  <a:lnTo>
                    <a:pt x="12216" y="6237"/>
                  </a:lnTo>
                  <a:lnTo>
                    <a:pt x="11299" y="6677"/>
                  </a:lnTo>
                  <a:lnTo>
                    <a:pt x="10345" y="7081"/>
                  </a:lnTo>
                  <a:lnTo>
                    <a:pt x="9428" y="7484"/>
                  </a:lnTo>
                  <a:lnTo>
                    <a:pt x="8474" y="7851"/>
                  </a:lnTo>
                  <a:lnTo>
                    <a:pt x="7520" y="8181"/>
                  </a:lnTo>
                  <a:lnTo>
                    <a:pt x="6640" y="8474"/>
                  </a:lnTo>
                  <a:lnTo>
                    <a:pt x="6163" y="8658"/>
                  </a:lnTo>
                  <a:lnTo>
                    <a:pt x="5980" y="8768"/>
                  </a:lnTo>
                  <a:lnTo>
                    <a:pt x="5760" y="8878"/>
                  </a:lnTo>
                  <a:lnTo>
                    <a:pt x="5760" y="8915"/>
                  </a:lnTo>
                  <a:lnTo>
                    <a:pt x="5760" y="8951"/>
                  </a:lnTo>
                  <a:lnTo>
                    <a:pt x="6273" y="8951"/>
                  </a:lnTo>
                  <a:lnTo>
                    <a:pt x="6713" y="8805"/>
                  </a:lnTo>
                  <a:lnTo>
                    <a:pt x="7631" y="8511"/>
                  </a:lnTo>
                  <a:lnTo>
                    <a:pt x="8621" y="8144"/>
                  </a:lnTo>
                  <a:lnTo>
                    <a:pt x="9611" y="7777"/>
                  </a:lnTo>
                  <a:lnTo>
                    <a:pt x="10528" y="7411"/>
                  </a:lnTo>
                  <a:lnTo>
                    <a:pt x="11409" y="7007"/>
                  </a:lnTo>
                  <a:lnTo>
                    <a:pt x="12289" y="6604"/>
                  </a:lnTo>
                  <a:lnTo>
                    <a:pt x="13133" y="6163"/>
                  </a:lnTo>
                  <a:lnTo>
                    <a:pt x="13206" y="6200"/>
                  </a:lnTo>
                  <a:lnTo>
                    <a:pt x="13316" y="6200"/>
                  </a:lnTo>
                  <a:lnTo>
                    <a:pt x="13390" y="6163"/>
                  </a:lnTo>
                  <a:lnTo>
                    <a:pt x="13463" y="6090"/>
                  </a:lnTo>
                  <a:lnTo>
                    <a:pt x="13500" y="6053"/>
                  </a:lnTo>
                  <a:lnTo>
                    <a:pt x="13866" y="6714"/>
                  </a:lnTo>
                  <a:lnTo>
                    <a:pt x="13646" y="6787"/>
                  </a:lnTo>
                  <a:lnTo>
                    <a:pt x="13463" y="6860"/>
                  </a:lnTo>
                  <a:lnTo>
                    <a:pt x="12913" y="7081"/>
                  </a:lnTo>
                  <a:lnTo>
                    <a:pt x="12399" y="7337"/>
                  </a:lnTo>
                  <a:lnTo>
                    <a:pt x="11225" y="7961"/>
                  </a:lnTo>
                  <a:lnTo>
                    <a:pt x="10675" y="8254"/>
                  </a:lnTo>
                  <a:lnTo>
                    <a:pt x="10052" y="8548"/>
                  </a:lnTo>
                  <a:lnTo>
                    <a:pt x="9428" y="8768"/>
                  </a:lnTo>
                  <a:lnTo>
                    <a:pt x="8804" y="8951"/>
                  </a:lnTo>
                  <a:lnTo>
                    <a:pt x="7520" y="9318"/>
                  </a:lnTo>
                  <a:lnTo>
                    <a:pt x="6200" y="9722"/>
                  </a:lnTo>
                  <a:lnTo>
                    <a:pt x="5796" y="9868"/>
                  </a:lnTo>
                  <a:lnTo>
                    <a:pt x="5650" y="10015"/>
                  </a:lnTo>
                  <a:lnTo>
                    <a:pt x="5576" y="10052"/>
                  </a:lnTo>
                  <a:lnTo>
                    <a:pt x="5576" y="10015"/>
                  </a:lnTo>
                  <a:lnTo>
                    <a:pt x="5540" y="9978"/>
                  </a:lnTo>
                  <a:lnTo>
                    <a:pt x="5540" y="10015"/>
                  </a:lnTo>
                  <a:lnTo>
                    <a:pt x="5503" y="10088"/>
                  </a:lnTo>
                  <a:lnTo>
                    <a:pt x="5503" y="10198"/>
                  </a:lnTo>
                  <a:lnTo>
                    <a:pt x="5540" y="10235"/>
                  </a:lnTo>
                  <a:lnTo>
                    <a:pt x="5576" y="10235"/>
                  </a:lnTo>
                  <a:lnTo>
                    <a:pt x="5796" y="10125"/>
                  </a:lnTo>
                  <a:lnTo>
                    <a:pt x="6017" y="10052"/>
                  </a:lnTo>
                  <a:lnTo>
                    <a:pt x="6530" y="9942"/>
                  </a:lnTo>
                  <a:lnTo>
                    <a:pt x="7704" y="9575"/>
                  </a:lnTo>
                  <a:lnTo>
                    <a:pt x="8878" y="9281"/>
                  </a:lnTo>
                  <a:lnTo>
                    <a:pt x="9465" y="9098"/>
                  </a:lnTo>
                  <a:lnTo>
                    <a:pt x="10015" y="8878"/>
                  </a:lnTo>
                  <a:lnTo>
                    <a:pt x="10528" y="8695"/>
                  </a:lnTo>
                  <a:lnTo>
                    <a:pt x="11005" y="8438"/>
                  </a:lnTo>
                  <a:lnTo>
                    <a:pt x="11959" y="7924"/>
                  </a:lnTo>
                  <a:lnTo>
                    <a:pt x="12473" y="7667"/>
                  </a:lnTo>
                  <a:lnTo>
                    <a:pt x="12986" y="7411"/>
                  </a:lnTo>
                  <a:lnTo>
                    <a:pt x="13573" y="7191"/>
                  </a:lnTo>
                  <a:lnTo>
                    <a:pt x="13756" y="7117"/>
                  </a:lnTo>
                  <a:lnTo>
                    <a:pt x="14013" y="7044"/>
                  </a:lnTo>
                  <a:lnTo>
                    <a:pt x="14050" y="7081"/>
                  </a:lnTo>
                  <a:lnTo>
                    <a:pt x="14160" y="7081"/>
                  </a:lnTo>
                  <a:lnTo>
                    <a:pt x="14197" y="7191"/>
                  </a:lnTo>
                  <a:lnTo>
                    <a:pt x="13830" y="7374"/>
                  </a:lnTo>
                  <a:lnTo>
                    <a:pt x="13500" y="7594"/>
                  </a:lnTo>
                  <a:lnTo>
                    <a:pt x="12436" y="8218"/>
                  </a:lnTo>
                  <a:lnTo>
                    <a:pt x="11335" y="8768"/>
                  </a:lnTo>
                  <a:lnTo>
                    <a:pt x="10198" y="9245"/>
                  </a:lnTo>
                  <a:lnTo>
                    <a:pt x="9061" y="9685"/>
                  </a:lnTo>
                  <a:lnTo>
                    <a:pt x="7887" y="10088"/>
                  </a:lnTo>
                  <a:lnTo>
                    <a:pt x="6750" y="10455"/>
                  </a:lnTo>
                  <a:lnTo>
                    <a:pt x="6200" y="10639"/>
                  </a:lnTo>
                  <a:lnTo>
                    <a:pt x="5906" y="10749"/>
                  </a:lnTo>
                  <a:lnTo>
                    <a:pt x="5650" y="10895"/>
                  </a:lnTo>
                  <a:lnTo>
                    <a:pt x="5613" y="10932"/>
                  </a:lnTo>
                  <a:lnTo>
                    <a:pt x="5613" y="10969"/>
                  </a:lnTo>
                  <a:lnTo>
                    <a:pt x="5613" y="11005"/>
                  </a:lnTo>
                  <a:lnTo>
                    <a:pt x="5686" y="11042"/>
                  </a:lnTo>
                  <a:lnTo>
                    <a:pt x="5943" y="11005"/>
                  </a:lnTo>
                  <a:lnTo>
                    <a:pt x="6200" y="10969"/>
                  </a:lnTo>
                  <a:lnTo>
                    <a:pt x="6713" y="10822"/>
                  </a:lnTo>
                  <a:lnTo>
                    <a:pt x="7337" y="10602"/>
                  </a:lnTo>
                  <a:lnTo>
                    <a:pt x="7961" y="10419"/>
                  </a:lnTo>
                  <a:lnTo>
                    <a:pt x="9208" y="10015"/>
                  </a:lnTo>
                  <a:lnTo>
                    <a:pt x="10418" y="9538"/>
                  </a:lnTo>
                  <a:lnTo>
                    <a:pt x="11445" y="9061"/>
                  </a:lnTo>
                  <a:lnTo>
                    <a:pt x="12473" y="8584"/>
                  </a:lnTo>
                  <a:lnTo>
                    <a:pt x="13573" y="7961"/>
                  </a:lnTo>
                  <a:lnTo>
                    <a:pt x="14013" y="7741"/>
                  </a:lnTo>
                  <a:lnTo>
                    <a:pt x="14233" y="7594"/>
                  </a:lnTo>
                  <a:lnTo>
                    <a:pt x="14417" y="7447"/>
                  </a:lnTo>
                  <a:lnTo>
                    <a:pt x="14527" y="7594"/>
                  </a:lnTo>
                  <a:lnTo>
                    <a:pt x="14527" y="7631"/>
                  </a:lnTo>
                  <a:lnTo>
                    <a:pt x="14417" y="7961"/>
                  </a:lnTo>
                  <a:lnTo>
                    <a:pt x="14417" y="8328"/>
                  </a:lnTo>
                  <a:lnTo>
                    <a:pt x="14343" y="8254"/>
                  </a:lnTo>
                  <a:lnTo>
                    <a:pt x="14233" y="8254"/>
                  </a:lnTo>
                  <a:lnTo>
                    <a:pt x="13830" y="8438"/>
                  </a:lnTo>
                  <a:lnTo>
                    <a:pt x="13426" y="8658"/>
                  </a:lnTo>
                  <a:lnTo>
                    <a:pt x="12693" y="9135"/>
                  </a:lnTo>
                  <a:lnTo>
                    <a:pt x="12252" y="9428"/>
                  </a:lnTo>
                  <a:lnTo>
                    <a:pt x="11776" y="9685"/>
                  </a:lnTo>
                  <a:lnTo>
                    <a:pt x="11299" y="9942"/>
                  </a:lnTo>
                  <a:lnTo>
                    <a:pt x="10822" y="10125"/>
                  </a:lnTo>
                  <a:lnTo>
                    <a:pt x="8658" y="10822"/>
                  </a:lnTo>
                  <a:lnTo>
                    <a:pt x="7741" y="11115"/>
                  </a:lnTo>
                  <a:lnTo>
                    <a:pt x="7300" y="11262"/>
                  </a:lnTo>
                  <a:lnTo>
                    <a:pt x="6860" y="11446"/>
                  </a:lnTo>
                  <a:lnTo>
                    <a:pt x="5283" y="11409"/>
                  </a:lnTo>
                  <a:lnTo>
                    <a:pt x="5246" y="11189"/>
                  </a:lnTo>
                  <a:lnTo>
                    <a:pt x="5173" y="11115"/>
                  </a:lnTo>
                  <a:lnTo>
                    <a:pt x="5026" y="11115"/>
                  </a:lnTo>
                  <a:lnTo>
                    <a:pt x="4989" y="11189"/>
                  </a:lnTo>
                  <a:lnTo>
                    <a:pt x="4953" y="11409"/>
                  </a:lnTo>
                  <a:lnTo>
                    <a:pt x="4182" y="11336"/>
                  </a:lnTo>
                  <a:lnTo>
                    <a:pt x="3816" y="11336"/>
                  </a:lnTo>
                  <a:lnTo>
                    <a:pt x="3412" y="11372"/>
                  </a:lnTo>
                  <a:lnTo>
                    <a:pt x="3119" y="11409"/>
                  </a:lnTo>
                  <a:lnTo>
                    <a:pt x="2862" y="11556"/>
                  </a:lnTo>
                  <a:lnTo>
                    <a:pt x="2825" y="11005"/>
                  </a:lnTo>
                  <a:lnTo>
                    <a:pt x="2715" y="9428"/>
                  </a:lnTo>
                  <a:lnTo>
                    <a:pt x="2715" y="9171"/>
                  </a:lnTo>
                  <a:lnTo>
                    <a:pt x="2972" y="9171"/>
                  </a:lnTo>
                  <a:lnTo>
                    <a:pt x="3265" y="9135"/>
                  </a:lnTo>
                  <a:lnTo>
                    <a:pt x="3522" y="9061"/>
                  </a:lnTo>
                  <a:lnTo>
                    <a:pt x="3779" y="8988"/>
                  </a:lnTo>
                  <a:lnTo>
                    <a:pt x="4036" y="8841"/>
                  </a:lnTo>
                  <a:lnTo>
                    <a:pt x="4293" y="8695"/>
                  </a:lnTo>
                  <a:lnTo>
                    <a:pt x="4733" y="8401"/>
                  </a:lnTo>
                  <a:lnTo>
                    <a:pt x="5063" y="8108"/>
                  </a:lnTo>
                  <a:lnTo>
                    <a:pt x="5356" y="7777"/>
                  </a:lnTo>
                  <a:lnTo>
                    <a:pt x="5613" y="7447"/>
                  </a:lnTo>
                  <a:lnTo>
                    <a:pt x="5870" y="7117"/>
                  </a:lnTo>
                  <a:lnTo>
                    <a:pt x="6273" y="7007"/>
                  </a:lnTo>
                  <a:lnTo>
                    <a:pt x="6640" y="6824"/>
                  </a:lnTo>
                  <a:lnTo>
                    <a:pt x="7410" y="6420"/>
                  </a:lnTo>
                  <a:lnTo>
                    <a:pt x="8401" y="5980"/>
                  </a:lnTo>
                  <a:lnTo>
                    <a:pt x="9355" y="5577"/>
                  </a:lnTo>
                  <a:lnTo>
                    <a:pt x="10308" y="5246"/>
                  </a:lnTo>
                  <a:lnTo>
                    <a:pt x="11262" y="4880"/>
                  </a:lnTo>
                  <a:lnTo>
                    <a:pt x="12032" y="4623"/>
                  </a:lnTo>
                  <a:lnTo>
                    <a:pt x="12436" y="4403"/>
                  </a:lnTo>
                  <a:lnTo>
                    <a:pt x="12619" y="4219"/>
                  </a:lnTo>
                  <a:lnTo>
                    <a:pt x="12729" y="4183"/>
                  </a:lnTo>
                  <a:close/>
                  <a:moveTo>
                    <a:pt x="2385" y="1"/>
                  </a:moveTo>
                  <a:lnTo>
                    <a:pt x="2238" y="38"/>
                  </a:lnTo>
                  <a:lnTo>
                    <a:pt x="2202" y="74"/>
                  </a:lnTo>
                  <a:lnTo>
                    <a:pt x="2165" y="111"/>
                  </a:lnTo>
                  <a:lnTo>
                    <a:pt x="2055" y="368"/>
                  </a:lnTo>
                  <a:lnTo>
                    <a:pt x="1982" y="515"/>
                  </a:lnTo>
                  <a:lnTo>
                    <a:pt x="1578" y="1432"/>
                  </a:lnTo>
                  <a:lnTo>
                    <a:pt x="1541" y="1542"/>
                  </a:lnTo>
                  <a:lnTo>
                    <a:pt x="1578" y="1615"/>
                  </a:lnTo>
                  <a:lnTo>
                    <a:pt x="1615" y="1688"/>
                  </a:lnTo>
                  <a:lnTo>
                    <a:pt x="1688" y="1762"/>
                  </a:lnTo>
                  <a:lnTo>
                    <a:pt x="1761" y="1798"/>
                  </a:lnTo>
                  <a:lnTo>
                    <a:pt x="1835" y="1798"/>
                  </a:lnTo>
                  <a:lnTo>
                    <a:pt x="1908" y="1762"/>
                  </a:lnTo>
                  <a:lnTo>
                    <a:pt x="1982" y="1652"/>
                  </a:lnTo>
                  <a:lnTo>
                    <a:pt x="2128" y="1358"/>
                  </a:lnTo>
                  <a:lnTo>
                    <a:pt x="2092" y="2165"/>
                  </a:lnTo>
                  <a:lnTo>
                    <a:pt x="2092" y="2972"/>
                  </a:lnTo>
                  <a:lnTo>
                    <a:pt x="2055" y="4073"/>
                  </a:lnTo>
                  <a:lnTo>
                    <a:pt x="1982" y="4109"/>
                  </a:lnTo>
                  <a:lnTo>
                    <a:pt x="1835" y="4073"/>
                  </a:lnTo>
                  <a:lnTo>
                    <a:pt x="1725" y="3999"/>
                  </a:lnTo>
                  <a:lnTo>
                    <a:pt x="1615" y="3999"/>
                  </a:lnTo>
                  <a:lnTo>
                    <a:pt x="1541" y="4036"/>
                  </a:lnTo>
                  <a:lnTo>
                    <a:pt x="1505" y="4109"/>
                  </a:lnTo>
                  <a:lnTo>
                    <a:pt x="1541" y="4219"/>
                  </a:lnTo>
                  <a:lnTo>
                    <a:pt x="1651" y="4293"/>
                  </a:lnTo>
                  <a:lnTo>
                    <a:pt x="1761" y="4366"/>
                  </a:lnTo>
                  <a:lnTo>
                    <a:pt x="1908" y="4403"/>
                  </a:lnTo>
                  <a:lnTo>
                    <a:pt x="2055" y="4439"/>
                  </a:lnTo>
                  <a:lnTo>
                    <a:pt x="2055" y="5540"/>
                  </a:lnTo>
                  <a:lnTo>
                    <a:pt x="1908" y="5577"/>
                  </a:lnTo>
                  <a:lnTo>
                    <a:pt x="1651" y="5613"/>
                  </a:lnTo>
                  <a:lnTo>
                    <a:pt x="1615" y="5687"/>
                  </a:lnTo>
                  <a:lnTo>
                    <a:pt x="1541" y="5723"/>
                  </a:lnTo>
                  <a:lnTo>
                    <a:pt x="1541" y="5760"/>
                  </a:lnTo>
                  <a:lnTo>
                    <a:pt x="1505" y="5797"/>
                  </a:lnTo>
                  <a:lnTo>
                    <a:pt x="1541" y="5833"/>
                  </a:lnTo>
                  <a:lnTo>
                    <a:pt x="1578" y="5833"/>
                  </a:lnTo>
                  <a:lnTo>
                    <a:pt x="1651" y="5907"/>
                  </a:lnTo>
                  <a:lnTo>
                    <a:pt x="2055" y="5907"/>
                  </a:lnTo>
                  <a:lnTo>
                    <a:pt x="2092" y="6200"/>
                  </a:lnTo>
                  <a:lnTo>
                    <a:pt x="2092" y="7154"/>
                  </a:lnTo>
                  <a:lnTo>
                    <a:pt x="1835" y="7227"/>
                  </a:lnTo>
                  <a:lnTo>
                    <a:pt x="1541" y="7374"/>
                  </a:lnTo>
                  <a:lnTo>
                    <a:pt x="1505" y="7411"/>
                  </a:lnTo>
                  <a:lnTo>
                    <a:pt x="1505" y="7447"/>
                  </a:lnTo>
                  <a:lnTo>
                    <a:pt x="1541" y="7484"/>
                  </a:lnTo>
                  <a:lnTo>
                    <a:pt x="1578" y="7521"/>
                  </a:lnTo>
                  <a:lnTo>
                    <a:pt x="2092" y="7521"/>
                  </a:lnTo>
                  <a:lnTo>
                    <a:pt x="2165" y="8951"/>
                  </a:lnTo>
                  <a:lnTo>
                    <a:pt x="2165" y="8988"/>
                  </a:lnTo>
                  <a:lnTo>
                    <a:pt x="1982" y="8951"/>
                  </a:lnTo>
                  <a:lnTo>
                    <a:pt x="1578" y="8951"/>
                  </a:lnTo>
                  <a:lnTo>
                    <a:pt x="1505" y="8988"/>
                  </a:lnTo>
                  <a:lnTo>
                    <a:pt x="1468" y="9061"/>
                  </a:lnTo>
                  <a:lnTo>
                    <a:pt x="1468" y="9135"/>
                  </a:lnTo>
                  <a:lnTo>
                    <a:pt x="1541" y="9208"/>
                  </a:lnTo>
                  <a:lnTo>
                    <a:pt x="1688" y="9245"/>
                  </a:lnTo>
                  <a:lnTo>
                    <a:pt x="1835" y="9318"/>
                  </a:lnTo>
                  <a:lnTo>
                    <a:pt x="2202" y="9391"/>
                  </a:lnTo>
                  <a:lnTo>
                    <a:pt x="2238" y="10419"/>
                  </a:lnTo>
                  <a:lnTo>
                    <a:pt x="2018" y="10419"/>
                  </a:lnTo>
                  <a:lnTo>
                    <a:pt x="1798" y="10455"/>
                  </a:lnTo>
                  <a:lnTo>
                    <a:pt x="1725" y="10529"/>
                  </a:lnTo>
                  <a:lnTo>
                    <a:pt x="1651" y="10602"/>
                  </a:lnTo>
                  <a:lnTo>
                    <a:pt x="1578" y="10675"/>
                  </a:lnTo>
                  <a:lnTo>
                    <a:pt x="1615" y="10749"/>
                  </a:lnTo>
                  <a:lnTo>
                    <a:pt x="1688" y="10822"/>
                  </a:lnTo>
                  <a:lnTo>
                    <a:pt x="2128" y="10822"/>
                  </a:lnTo>
                  <a:lnTo>
                    <a:pt x="2275" y="10859"/>
                  </a:lnTo>
                  <a:lnTo>
                    <a:pt x="2275" y="10895"/>
                  </a:lnTo>
                  <a:lnTo>
                    <a:pt x="2312" y="11702"/>
                  </a:lnTo>
                  <a:lnTo>
                    <a:pt x="2348" y="11959"/>
                  </a:lnTo>
                  <a:lnTo>
                    <a:pt x="2385" y="12106"/>
                  </a:lnTo>
                  <a:lnTo>
                    <a:pt x="2495" y="12216"/>
                  </a:lnTo>
                  <a:lnTo>
                    <a:pt x="2568" y="12253"/>
                  </a:lnTo>
                  <a:lnTo>
                    <a:pt x="2679" y="12253"/>
                  </a:lnTo>
                  <a:lnTo>
                    <a:pt x="2752" y="12216"/>
                  </a:lnTo>
                  <a:lnTo>
                    <a:pt x="2789" y="12143"/>
                  </a:lnTo>
                  <a:lnTo>
                    <a:pt x="2825" y="12106"/>
                  </a:lnTo>
                  <a:lnTo>
                    <a:pt x="3009" y="11959"/>
                  </a:lnTo>
                  <a:lnTo>
                    <a:pt x="3265" y="11886"/>
                  </a:lnTo>
                  <a:lnTo>
                    <a:pt x="3486" y="11849"/>
                  </a:lnTo>
                  <a:lnTo>
                    <a:pt x="3742" y="11849"/>
                  </a:lnTo>
                  <a:lnTo>
                    <a:pt x="3742" y="12033"/>
                  </a:lnTo>
                  <a:lnTo>
                    <a:pt x="3742" y="12216"/>
                  </a:lnTo>
                  <a:lnTo>
                    <a:pt x="3816" y="12363"/>
                  </a:lnTo>
                  <a:lnTo>
                    <a:pt x="3889" y="12509"/>
                  </a:lnTo>
                  <a:lnTo>
                    <a:pt x="3962" y="12583"/>
                  </a:lnTo>
                  <a:lnTo>
                    <a:pt x="4036" y="12546"/>
                  </a:lnTo>
                  <a:lnTo>
                    <a:pt x="4109" y="12509"/>
                  </a:lnTo>
                  <a:lnTo>
                    <a:pt x="4146" y="12436"/>
                  </a:lnTo>
                  <a:lnTo>
                    <a:pt x="4072" y="12216"/>
                  </a:lnTo>
                  <a:lnTo>
                    <a:pt x="4036" y="12069"/>
                  </a:lnTo>
                  <a:lnTo>
                    <a:pt x="4036" y="11886"/>
                  </a:lnTo>
                  <a:lnTo>
                    <a:pt x="5063" y="11922"/>
                  </a:lnTo>
                  <a:lnTo>
                    <a:pt x="5063" y="12143"/>
                  </a:lnTo>
                  <a:lnTo>
                    <a:pt x="5100" y="12619"/>
                  </a:lnTo>
                  <a:lnTo>
                    <a:pt x="5136" y="12693"/>
                  </a:lnTo>
                  <a:lnTo>
                    <a:pt x="5173" y="12766"/>
                  </a:lnTo>
                  <a:lnTo>
                    <a:pt x="5320" y="12766"/>
                  </a:lnTo>
                  <a:lnTo>
                    <a:pt x="5466" y="12729"/>
                  </a:lnTo>
                  <a:lnTo>
                    <a:pt x="5503" y="12619"/>
                  </a:lnTo>
                  <a:lnTo>
                    <a:pt x="5540" y="12473"/>
                  </a:lnTo>
                  <a:lnTo>
                    <a:pt x="5466" y="12363"/>
                  </a:lnTo>
                  <a:lnTo>
                    <a:pt x="5393" y="12326"/>
                  </a:lnTo>
                  <a:lnTo>
                    <a:pt x="5356" y="12106"/>
                  </a:lnTo>
                  <a:lnTo>
                    <a:pt x="5283" y="11922"/>
                  </a:lnTo>
                  <a:lnTo>
                    <a:pt x="5906" y="11959"/>
                  </a:lnTo>
                  <a:lnTo>
                    <a:pt x="6493" y="11959"/>
                  </a:lnTo>
                  <a:lnTo>
                    <a:pt x="6493" y="11996"/>
                  </a:lnTo>
                  <a:lnTo>
                    <a:pt x="6457" y="12179"/>
                  </a:lnTo>
                  <a:lnTo>
                    <a:pt x="6420" y="12399"/>
                  </a:lnTo>
                  <a:lnTo>
                    <a:pt x="6457" y="12583"/>
                  </a:lnTo>
                  <a:lnTo>
                    <a:pt x="6567" y="12766"/>
                  </a:lnTo>
                  <a:lnTo>
                    <a:pt x="6603" y="12840"/>
                  </a:lnTo>
                  <a:lnTo>
                    <a:pt x="6677" y="12876"/>
                  </a:lnTo>
                  <a:lnTo>
                    <a:pt x="6750" y="12876"/>
                  </a:lnTo>
                  <a:lnTo>
                    <a:pt x="6824" y="12840"/>
                  </a:lnTo>
                  <a:lnTo>
                    <a:pt x="6897" y="12766"/>
                  </a:lnTo>
                  <a:lnTo>
                    <a:pt x="6897" y="12729"/>
                  </a:lnTo>
                  <a:lnTo>
                    <a:pt x="6897" y="12656"/>
                  </a:lnTo>
                  <a:lnTo>
                    <a:pt x="6824" y="12619"/>
                  </a:lnTo>
                  <a:lnTo>
                    <a:pt x="6787" y="12583"/>
                  </a:lnTo>
                  <a:lnTo>
                    <a:pt x="6713" y="12399"/>
                  </a:lnTo>
                  <a:lnTo>
                    <a:pt x="6677" y="12216"/>
                  </a:lnTo>
                  <a:lnTo>
                    <a:pt x="6640" y="11996"/>
                  </a:lnTo>
                  <a:lnTo>
                    <a:pt x="6640" y="11959"/>
                  </a:lnTo>
                  <a:lnTo>
                    <a:pt x="7924" y="11996"/>
                  </a:lnTo>
                  <a:lnTo>
                    <a:pt x="7851" y="12033"/>
                  </a:lnTo>
                  <a:lnTo>
                    <a:pt x="7814" y="12106"/>
                  </a:lnTo>
                  <a:lnTo>
                    <a:pt x="7777" y="12253"/>
                  </a:lnTo>
                  <a:lnTo>
                    <a:pt x="7777" y="12399"/>
                  </a:lnTo>
                  <a:lnTo>
                    <a:pt x="7777" y="12509"/>
                  </a:lnTo>
                  <a:lnTo>
                    <a:pt x="7814" y="12619"/>
                  </a:lnTo>
                  <a:lnTo>
                    <a:pt x="7887" y="12729"/>
                  </a:lnTo>
                  <a:lnTo>
                    <a:pt x="7961" y="12766"/>
                  </a:lnTo>
                  <a:lnTo>
                    <a:pt x="8034" y="12729"/>
                  </a:lnTo>
                  <a:lnTo>
                    <a:pt x="8107" y="12693"/>
                  </a:lnTo>
                  <a:lnTo>
                    <a:pt x="8144" y="12619"/>
                  </a:lnTo>
                  <a:lnTo>
                    <a:pt x="8107" y="12473"/>
                  </a:lnTo>
                  <a:lnTo>
                    <a:pt x="8071" y="12289"/>
                  </a:lnTo>
                  <a:lnTo>
                    <a:pt x="8071" y="12179"/>
                  </a:lnTo>
                  <a:lnTo>
                    <a:pt x="8034" y="12106"/>
                  </a:lnTo>
                  <a:lnTo>
                    <a:pt x="8034" y="12033"/>
                  </a:lnTo>
                  <a:lnTo>
                    <a:pt x="8034" y="11996"/>
                  </a:lnTo>
                  <a:lnTo>
                    <a:pt x="9391" y="11996"/>
                  </a:lnTo>
                  <a:lnTo>
                    <a:pt x="9318" y="12216"/>
                  </a:lnTo>
                  <a:lnTo>
                    <a:pt x="9318" y="12473"/>
                  </a:lnTo>
                  <a:lnTo>
                    <a:pt x="9355" y="12546"/>
                  </a:lnTo>
                  <a:lnTo>
                    <a:pt x="9428" y="12583"/>
                  </a:lnTo>
                  <a:lnTo>
                    <a:pt x="9611" y="12583"/>
                  </a:lnTo>
                  <a:lnTo>
                    <a:pt x="9685" y="12546"/>
                  </a:lnTo>
                  <a:lnTo>
                    <a:pt x="9721" y="12473"/>
                  </a:lnTo>
                  <a:lnTo>
                    <a:pt x="9721" y="12436"/>
                  </a:lnTo>
                  <a:lnTo>
                    <a:pt x="9721" y="12363"/>
                  </a:lnTo>
                  <a:lnTo>
                    <a:pt x="9611" y="12326"/>
                  </a:lnTo>
                  <a:lnTo>
                    <a:pt x="9611" y="11996"/>
                  </a:lnTo>
                  <a:lnTo>
                    <a:pt x="10638" y="11996"/>
                  </a:lnTo>
                  <a:lnTo>
                    <a:pt x="10675" y="12253"/>
                  </a:lnTo>
                  <a:lnTo>
                    <a:pt x="10748" y="12509"/>
                  </a:lnTo>
                  <a:lnTo>
                    <a:pt x="10822" y="12583"/>
                  </a:lnTo>
                  <a:lnTo>
                    <a:pt x="10969" y="12583"/>
                  </a:lnTo>
                  <a:lnTo>
                    <a:pt x="11005" y="12509"/>
                  </a:lnTo>
                  <a:lnTo>
                    <a:pt x="11042" y="12399"/>
                  </a:lnTo>
                  <a:lnTo>
                    <a:pt x="10969" y="12179"/>
                  </a:lnTo>
                  <a:lnTo>
                    <a:pt x="10895" y="11996"/>
                  </a:lnTo>
                  <a:lnTo>
                    <a:pt x="12106" y="11996"/>
                  </a:lnTo>
                  <a:lnTo>
                    <a:pt x="12069" y="12069"/>
                  </a:lnTo>
                  <a:lnTo>
                    <a:pt x="12032" y="12143"/>
                  </a:lnTo>
                  <a:lnTo>
                    <a:pt x="11996" y="12363"/>
                  </a:lnTo>
                  <a:lnTo>
                    <a:pt x="12032" y="12473"/>
                  </a:lnTo>
                  <a:lnTo>
                    <a:pt x="12069" y="12619"/>
                  </a:lnTo>
                  <a:lnTo>
                    <a:pt x="12142" y="12729"/>
                  </a:lnTo>
                  <a:lnTo>
                    <a:pt x="12216" y="12803"/>
                  </a:lnTo>
                  <a:lnTo>
                    <a:pt x="12289" y="12840"/>
                  </a:lnTo>
                  <a:lnTo>
                    <a:pt x="12362" y="12803"/>
                  </a:lnTo>
                  <a:lnTo>
                    <a:pt x="12399" y="12766"/>
                  </a:lnTo>
                  <a:lnTo>
                    <a:pt x="12399" y="12693"/>
                  </a:lnTo>
                  <a:lnTo>
                    <a:pt x="12362" y="12546"/>
                  </a:lnTo>
                  <a:lnTo>
                    <a:pt x="12289" y="12363"/>
                  </a:lnTo>
                  <a:lnTo>
                    <a:pt x="12252" y="12179"/>
                  </a:lnTo>
                  <a:lnTo>
                    <a:pt x="12252" y="11959"/>
                  </a:lnTo>
                  <a:lnTo>
                    <a:pt x="13353" y="11959"/>
                  </a:lnTo>
                  <a:lnTo>
                    <a:pt x="13280" y="12106"/>
                  </a:lnTo>
                  <a:lnTo>
                    <a:pt x="13243" y="12253"/>
                  </a:lnTo>
                  <a:lnTo>
                    <a:pt x="13243" y="12436"/>
                  </a:lnTo>
                  <a:lnTo>
                    <a:pt x="13316" y="12583"/>
                  </a:lnTo>
                  <a:lnTo>
                    <a:pt x="13353" y="12619"/>
                  </a:lnTo>
                  <a:lnTo>
                    <a:pt x="13426" y="12656"/>
                  </a:lnTo>
                  <a:lnTo>
                    <a:pt x="13500" y="12656"/>
                  </a:lnTo>
                  <a:lnTo>
                    <a:pt x="13573" y="12583"/>
                  </a:lnTo>
                  <a:lnTo>
                    <a:pt x="13610" y="12436"/>
                  </a:lnTo>
                  <a:lnTo>
                    <a:pt x="13536" y="12216"/>
                  </a:lnTo>
                  <a:lnTo>
                    <a:pt x="13536" y="12069"/>
                  </a:lnTo>
                  <a:lnTo>
                    <a:pt x="13573" y="11922"/>
                  </a:lnTo>
                  <a:lnTo>
                    <a:pt x="14563" y="11886"/>
                  </a:lnTo>
                  <a:lnTo>
                    <a:pt x="14563" y="11886"/>
                  </a:lnTo>
                  <a:lnTo>
                    <a:pt x="14527" y="12363"/>
                  </a:lnTo>
                  <a:lnTo>
                    <a:pt x="14563" y="12436"/>
                  </a:lnTo>
                  <a:lnTo>
                    <a:pt x="14637" y="12509"/>
                  </a:lnTo>
                  <a:lnTo>
                    <a:pt x="14747" y="12509"/>
                  </a:lnTo>
                  <a:lnTo>
                    <a:pt x="14820" y="12473"/>
                  </a:lnTo>
                  <a:lnTo>
                    <a:pt x="14893" y="12399"/>
                  </a:lnTo>
                  <a:lnTo>
                    <a:pt x="14967" y="12289"/>
                  </a:lnTo>
                  <a:lnTo>
                    <a:pt x="14967" y="12179"/>
                  </a:lnTo>
                  <a:lnTo>
                    <a:pt x="14967" y="12069"/>
                  </a:lnTo>
                  <a:lnTo>
                    <a:pt x="14930" y="11996"/>
                  </a:lnTo>
                  <a:lnTo>
                    <a:pt x="14857" y="11959"/>
                  </a:lnTo>
                  <a:lnTo>
                    <a:pt x="14857" y="11886"/>
                  </a:lnTo>
                  <a:lnTo>
                    <a:pt x="16618" y="11776"/>
                  </a:lnTo>
                  <a:lnTo>
                    <a:pt x="16654" y="11812"/>
                  </a:lnTo>
                  <a:lnTo>
                    <a:pt x="16544" y="11996"/>
                  </a:lnTo>
                  <a:lnTo>
                    <a:pt x="16361" y="12179"/>
                  </a:lnTo>
                  <a:lnTo>
                    <a:pt x="16287" y="12289"/>
                  </a:lnTo>
                  <a:lnTo>
                    <a:pt x="16251" y="12363"/>
                  </a:lnTo>
                  <a:lnTo>
                    <a:pt x="16287" y="12436"/>
                  </a:lnTo>
                  <a:lnTo>
                    <a:pt x="16324" y="12509"/>
                  </a:lnTo>
                  <a:lnTo>
                    <a:pt x="16397" y="12546"/>
                  </a:lnTo>
                  <a:lnTo>
                    <a:pt x="16471" y="12583"/>
                  </a:lnTo>
                  <a:lnTo>
                    <a:pt x="16544" y="12583"/>
                  </a:lnTo>
                  <a:lnTo>
                    <a:pt x="16581" y="12546"/>
                  </a:lnTo>
                  <a:lnTo>
                    <a:pt x="16728" y="12473"/>
                  </a:lnTo>
                  <a:lnTo>
                    <a:pt x="16801" y="12363"/>
                  </a:lnTo>
                  <a:lnTo>
                    <a:pt x="16984" y="12106"/>
                  </a:lnTo>
                  <a:lnTo>
                    <a:pt x="17461" y="11482"/>
                  </a:lnTo>
                  <a:lnTo>
                    <a:pt x="17461" y="11409"/>
                  </a:lnTo>
                  <a:lnTo>
                    <a:pt x="17461" y="11336"/>
                  </a:lnTo>
                  <a:lnTo>
                    <a:pt x="17461" y="11262"/>
                  </a:lnTo>
                  <a:lnTo>
                    <a:pt x="17425" y="11189"/>
                  </a:lnTo>
                  <a:lnTo>
                    <a:pt x="17058" y="10895"/>
                  </a:lnTo>
                  <a:lnTo>
                    <a:pt x="16728" y="10639"/>
                  </a:lnTo>
                  <a:lnTo>
                    <a:pt x="16654" y="10602"/>
                  </a:lnTo>
                  <a:lnTo>
                    <a:pt x="16581" y="10602"/>
                  </a:lnTo>
                  <a:lnTo>
                    <a:pt x="16544" y="10639"/>
                  </a:lnTo>
                  <a:lnTo>
                    <a:pt x="16471" y="10675"/>
                  </a:lnTo>
                  <a:lnTo>
                    <a:pt x="16434" y="10785"/>
                  </a:lnTo>
                  <a:lnTo>
                    <a:pt x="16434" y="10859"/>
                  </a:lnTo>
                  <a:lnTo>
                    <a:pt x="16471" y="10932"/>
                  </a:lnTo>
                  <a:lnTo>
                    <a:pt x="16801" y="11226"/>
                  </a:lnTo>
                  <a:lnTo>
                    <a:pt x="13940" y="11372"/>
                  </a:lnTo>
                  <a:lnTo>
                    <a:pt x="14050" y="11336"/>
                  </a:lnTo>
                  <a:lnTo>
                    <a:pt x="14270" y="11189"/>
                  </a:lnTo>
                  <a:lnTo>
                    <a:pt x="14343" y="11115"/>
                  </a:lnTo>
                  <a:lnTo>
                    <a:pt x="14417" y="11005"/>
                  </a:lnTo>
                  <a:lnTo>
                    <a:pt x="14417" y="10932"/>
                  </a:lnTo>
                  <a:lnTo>
                    <a:pt x="14380" y="10895"/>
                  </a:lnTo>
                  <a:lnTo>
                    <a:pt x="14233" y="10895"/>
                  </a:lnTo>
                  <a:lnTo>
                    <a:pt x="14123" y="10932"/>
                  </a:lnTo>
                  <a:lnTo>
                    <a:pt x="13903" y="11079"/>
                  </a:lnTo>
                  <a:lnTo>
                    <a:pt x="13720" y="11226"/>
                  </a:lnTo>
                  <a:lnTo>
                    <a:pt x="13573" y="11409"/>
                  </a:lnTo>
                  <a:lnTo>
                    <a:pt x="12289" y="11446"/>
                  </a:lnTo>
                  <a:lnTo>
                    <a:pt x="12546" y="11336"/>
                  </a:lnTo>
                  <a:lnTo>
                    <a:pt x="12839" y="11226"/>
                  </a:lnTo>
                  <a:lnTo>
                    <a:pt x="13169" y="11079"/>
                  </a:lnTo>
                  <a:lnTo>
                    <a:pt x="13500" y="10895"/>
                  </a:lnTo>
                  <a:lnTo>
                    <a:pt x="13793" y="10675"/>
                  </a:lnTo>
                  <a:lnTo>
                    <a:pt x="14050" y="10419"/>
                  </a:lnTo>
                  <a:lnTo>
                    <a:pt x="14087" y="10308"/>
                  </a:lnTo>
                  <a:lnTo>
                    <a:pt x="14050" y="10235"/>
                  </a:lnTo>
                  <a:lnTo>
                    <a:pt x="13976" y="10198"/>
                  </a:lnTo>
                  <a:lnTo>
                    <a:pt x="13903" y="10235"/>
                  </a:lnTo>
                  <a:lnTo>
                    <a:pt x="13646" y="10382"/>
                  </a:lnTo>
                  <a:lnTo>
                    <a:pt x="13390" y="10565"/>
                  </a:lnTo>
                  <a:lnTo>
                    <a:pt x="13133" y="10749"/>
                  </a:lnTo>
                  <a:lnTo>
                    <a:pt x="12876" y="10895"/>
                  </a:lnTo>
                  <a:lnTo>
                    <a:pt x="12583" y="11042"/>
                  </a:lnTo>
                  <a:lnTo>
                    <a:pt x="12289" y="11152"/>
                  </a:lnTo>
                  <a:lnTo>
                    <a:pt x="11996" y="11299"/>
                  </a:lnTo>
                  <a:lnTo>
                    <a:pt x="11702" y="11446"/>
                  </a:lnTo>
                  <a:lnTo>
                    <a:pt x="10162" y="11482"/>
                  </a:lnTo>
                  <a:lnTo>
                    <a:pt x="10602" y="11299"/>
                  </a:lnTo>
                  <a:lnTo>
                    <a:pt x="12216" y="10639"/>
                  </a:lnTo>
                  <a:lnTo>
                    <a:pt x="12766" y="10455"/>
                  </a:lnTo>
                  <a:lnTo>
                    <a:pt x="13316" y="10162"/>
                  </a:lnTo>
                  <a:lnTo>
                    <a:pt x="13573" y="10015"/>
                  </a:lnTo>
                  <a:lnTo>
                    <a:pt x="13793" y="9832"/>
                  </a:lnTo>
                  <a:lnTo>
                    <a:pt x="13976" y="9612"/>
                  </a:lnTo>
                  <a:lnTo>
                    <a:pt x="14087" y="9355"/>
                  </a:lnTo>
                  <a:lnTo>
                    <a:pt x="14087" y="9245"/>
                  </a:lnTo>
                  <a:lnTo>
                    <a:pt x="14050" y="9208"/>
                  </a:lnTo>
                  <a:lnTo>
                    <a:pt x="13940" y="9171"/>
                  </a:lnTo>
                  <a:lnTo>
                    <a:pt x="13866" y="9208"/>
                  </a:lnTo>
                  <a:lnTo>
                    <a:pt x="13463" y="9612"/>
                  </a:lnTo>
                  <a:lnTo>
                    <a:pt x="13243" y="9795"/>
                  </a:lnTo>
                  <a:lnTo>
                    <a:pt x="12986" y="9978"/>
                  </a:lnTo>
                  <a:lnTo>
                    <a:pt x="12693" y="10125"/>
                  </a:lnTo>
                  <a:lnTo>
                    <a:pt x="12399" y="10235"/>
                  </a:lnTo>
                  <a:lnTo>
                    <a:pt x="11776" y="10492"/>
                  </a:lnTo>
                  <a:lnTo>
                    <a:pt x="10418" y="11042"/>
                  </a:lnTo>
                  <a:lnTo>
                    <a:pt x="9905" y="11262"/>
                  </a:lnTo>
                  <a:lnTo>
                    <a:pt x="9428" y="11482"/>
                  </a:lnTo>
                  <a:lnTo>
                    <a:pt x="7667" y="11482"/>
                  </a:lnTo>
                  <a:lnTo>
                    <a:pt x="8621" y="11152"/>
                  </a:lnTo>
                  <a:lnTo>
                    <a:pt x="10895" y="10419"/>
                  </a:lnTo>
                  <a:lnTo>
                    <a:pt x="11335" y="10235"/>
                  </a:lnTo>
                  <a:lnTo>
                    <a:pt x="11776" y="10052"/>
                  </a:lnTo>
                  <a:lnTo>
                    <a:pt x="12179" y="9832"/>
                  </a:lnTo>
                  <a:lnTo>
                    <a:pt x="12583" y="9575"/>
                  </a:lnTo>
                  <a:lnTo>
                    <a:pt x="13426" y="9025"/>
                  </a:lnTo>
                  <a:lnTo>
                    <a:pt x="13866" y="8768"/>
                  </a:lnTo>
                  <a:lnTo>
                    <a:pt x="14307" y="8548"/>
                  </a:lnTo>
                  <a:lnTo>
                    <a:pt x="14380" y="8511"/>
                  </a:lnTo>
                  <a:lnTo>
                    <a:pt x="14417" y="8474"/>
                  </a:lnTo>
                  <a:lnTo>
                    <a:pt x="14417" y="8841"/>
                  </a:lnTo>
                  <a:lnTo>
                    <a:pt x="14453" y="8915"/>
                  </a:lnTo>
                  <a:lnTo>
                    <a:pt x="14490" y="8951"/>
                  </a:lnTo>
                  <a:lnTo>
                    <a:pt x="14527" y="8988"/>
                  </a:lnTo>
                  <a:lnTo>
                    <a:pt x="14600" y="9025"/>
                  </a:lnTo>
                  <a:lnTo>
                    <a:pt x="14673" y="8988"/>
                  </a:lnTo>
                  <a:lnTo>
                    <a:pt x="14747" y="8951"/>
                  </a:lnTo>
                  <a:lnTo>
                    <a:pt x="14783" y="8915"/>
                  </a:lnTo>
                  <a:lnTo>
                    <a:pt x="14783" y="8841"/>
                  </a:lnTo>
                  <a:lnTo>
                    <a:pt x="14783" y="8291"/>
                  </a:lnTo>
                  <a:lnTo>
                    <a:pt x="14747" y="8034"/>
                  </a:lnTo>
                  <a:lnTo>
                    <a:pt x="14673" y="7777"/>
                  </a:lnTo>
                  <a:lnTo>
                    <a:pt x="15077" y="8181"/>
                  </a:lnTo>
                  <a:lnTo>
                    <a:pt x="15517" y="8584"/>
                  </a:lnTo>
                  <a:lnTo>
                    <a:pt x="15737" y="8768"/>
                  </a:lnTo>
                  <a:lnTo>
                    <a:pt x="15847" y="8841"/>
                  </a:lnTo>
                  <a:lnTo>
                    <a:pt x="15994" y="8878"/>
                  </a:lnTo>
                  <a:lnTo>
                    <a:pt x="16361" y="8915"/>
                  </a:lnTo>
                  <a:lnTo>
                    <a:pt x="16764" y="8915"/>
                  </a:lnTo>
                  <a:lnTo>
                    <a:pt x="17204" y="8878"/>
                  </a:lnTo>
                  <a:lnTo>
                    <a:pt x="17608" y="8731"/>
                  </a:lnTo>
                  <a:lnTo>
                    <a:pt x="17681" y="8695"/>
                  </a:lnTo>
                  <a:lnTo>
                    <a:pt x="17755" y="8584"/>
                  </a:lnTo>
                  <a:lnTo>
                    <a:pt x="17791" y="8511"/>
                  </a:lnTo>
                  <a:lnTo>
                    <a:pt x="17755" y="8438"/>
                  </a:lnTo>
                  <a:lnTo>
                    <a:pt x="17718" y="8328"/>
                  </a:lnTo>
                  <a:lnTo>
                    <a:pt x="17681" y="8291"/>
                  </a:lnTo>
                  <a:lnTo>
                    <a:pt x="17571" y="8254"/>
                  </a:lnTo>
                  <a:lnTo>
                    <a:pt x="17461" y="8254"/>
                  </a:lnTo>
                  <a:lnTo>
                    <a:pt x="17131" y="8364"/>
                  </a:lnTo>
                  <a:lnTo>
                    <a:pt x="16764" y="8401"/>
                  </a:lnTo>
                  <a:lnTo>
                    <a:pt x="16397" y="8438"/>
                  </a:lnTo>
                  <a:lnTo>
                    <a:pt x="16177" y="8401"/>
                  </a:lnTo>
                  <a:lnTo>
                    <a:pt x="16031" y="8364"/>
                  </a:lnTo>
                  <a:lnTo>
                    <a:pt x="15480" y="7888"/>
                  </a:lnTo>
                  <a:lnTo>
                    <a:pt x="15004" y="7374"/>
                  </a:lnTo>
                  <a:lnTo>
                    <a:pt x="14563" y="6824"/>
                  </a:lnTo>
                  <a:lnTo>
                    <a:pt x="14160" y="6237"/>
                  </a:lnTo>
                  <a:lnTo>
                    <a:pt x="13830" y="5613"/>
                  </a:lnTo>
                  <a:lnTo>
                    <a:pt x="13536" y="4990"/>
                  </a:lnTo>
                  <a:lnTo>
                    <a:pt x="13096" y="3926"/>
                  </a:lnTo>
                  <a:lnTo>
                    <a:pt x="12803" y="3412"/>
                  </a:lnTo>
                  <a:lnTo>
                    <a:pt x="12509" y="2936"/>
                  </a:lnTo>
                  <a:lnTo>
                    <a:pt x="12326" y="2752"/>
                  </a:lnTo>
                  <a:lnTo>
                    <a:pt x="12142" y="2532"/>
                  </a:lnTo>
                  <a:lnTo>
                    <a:pt x="11959" y="2349"/>
                  </a:lnTo>
                  <a:lnTo>
                    <a:pt x="11739" y="2202"/>
                  </a:lnTo>
                  <a:lnTo>
                    <a:pt x="11482" y="2092"/>
                  </a:lnTo>
                  <a:lnTo>
                    <a:pt x="11225" y="1982"/>
                  </a:lnTo>
                  <a:lnTo>
                    <a:pt x="10932" y="1908"/>
                  </a:lnTo>
                  <a:lnTo>
                    <a:pt x="10602" y="1872"/>
                  </a:lnTo>
                  <a:lnTo>
                    <a:pt x="10308" y="1872"/>
                  </a:lnTo>
                  <a:lnTo>
                    <a:pt x="9978" y="1908"/>
                  </a:lnTo>
                  <a:lnTo>
                    <a:pt x="9685" y="1982"/>
                  </a:lnTo>
                  <a:lnTo>
                    <a:pt x="9391" y="2055"/>
                  </a:lnTo>
                  <a:lnTo>
                    <a:pt x="9098" y="2202"/>
                  </a:lnTo>
                  <a:lnTo>
                    <a:pt x="8841" y="2349"/>
                  </a:lnTo>
                  <a:lnTo>
                    <a:pt x="8584" y="2495"/>
                  </a:lnTo>
                  <a:lnTo>
                    <a:pt x="8327" y="2715"/>
                  </a:lnTo>
                  <a:lnTo>
                    <a:pt x="7887" y="3119"/>
                  </a:lnTo>
                  <a:lnTo>
                    <a:pt x="7484" y="3632"/>
                  </a:lnTo>
                  <a:lnTo>
                    <a:pt x="7117" y="4146"/>
                  </a:lnTo>
                  <a:lnTo>
                    <a:pt x="6787" y="4660"/>
                  </a:lnTo>
                  <a:lnTo>
                    <a:pt x="6127" y="5833"/>
                  </a:lnTo>
                  <a:lnTo>
                    <a:pt x="5796" y="6457"/>
                  </a:lnTo>
                  <a:lnTo>
                    <a:pt x="5430" y="7044"/>
                  </a:lnTo>
                  <a:lnTo>
                    <a:pt x="4989" y="7594"/>
                  </a:lnTo>
                  <a:lnTo>
                    <a:pt x="4769" y="7851"/>
                  </a:lnTo>
                  <a:lnTo>
                    <a:pt x="4513" y="8071"/>
                  </a:lnTo>
                  <a:lnTo>
                    <a:pt x="4256" y="8291"/>
                  </a:lnTo>
                  <a:lnTo>
                    <a:pt x="3962" y="8474"/>
                  </a:lnTo>
                  <a:lnTo>
                    <a:pt x="3669" y="8621"/>
                  </a:lnTo>
                  <a:lnTo>
                    <a:pt x="3339" y="8731"/>
                  </a:lnTo>
                  <a:lnTo>
                    <a:pt x="3009" y="8841"/>
                  </a:lnTo>
                  <a:lnTo>
                    <a:pt x="2715" y="8915"/>
                  </a:lnTo>
                  <a:lnTo>
                    <a:pt x="2605" y="6200"/>
                  </a:lnTo>
                  <a:lnTo>
                    <a:pt x="2568" y="3119"/>
                  </a:lnTo>
                  <a:lnTo>
                    <a:pt x="2605" y="1505"/>
                  </a:lnTo>
                  <a:lnTo>
                    <a:pt x="2568" y="1138"/>
                  </a:lnTo>
                  <a:lnTo>
                    <a:pt x="2715" y="1395"/>
                  </a:lnTo>
                  <a:lnTo>
                    <a:pt x="2862" y="1652"/>
                  </a:lnTo>
                  <a:lnTo>
                    <a:pt x="2899" y="1725"/>
                  </a:lnTo>
                  <a:lnTo>
                    <a:pt x="2972" y="1762"/>
                  </a:lnTo>
                  <a:lnTo>
                    <a:pt x="3119" y="1762"/>
                  </a:lnTo>
                  <a:lnTo>
                    <a:pt x="3192" y="1688"/>
                  </a:lnTo>
                  <a:lnTo>
                    <a:pt x="3229" y="1652"/>
                  </a:lnTo>
                  <a:lnTo>
                    <a:pt x="3265" y="1578"/>
                  </a:lnTo>
                  <a:lnTo>
                    <a:pt x="3265" y="1505"/>
                  </a:lnTo>
                  <a:lnTo>
                    <a:pt x="3155" y="1138"/>
                  </a:lnTo>
                  <a:lnTo>
                    <a:pt x="2972" y="771"/>
                  </a:lnTo>
                  <a:lnTo>
                    <a:pt x="2568" y="111"/>
                  </a:lnTo>
                  <a:lnTo>
                    <a:pt x="2495" y="38"/>
                  </a:lnTo>
                  <a:lnTo>
                    <a:pt x="2385" y="1"/>
                  </a:lnTo>
                  <a:close/>
                  <a:moveTo>
                    <a:pt x="15554" y="12546"/>
                  </a:moveTo>
                  <a:lnTo>
                    <a:pt x="15480" y="12583"/>
                  </a:lnTo>
                  <a:lnTo>
                    <a:pt x="15370" y="12619"/>
                  </a:lnTo>
                  <a:lnTo>
                    <a:pt x="15224" y="12766"/>
                  </a:lnTo>
                  <a:lnTo>
                    <a:pt x="15077" y="12913"/>
                  </a:lnTo>
                  <a:lnTo>
                    <a:pt x="15077" y="12950"/>
                  </a:lnTo>
                  <a:lnTo>
                    <a:pt x="14820" y="12803"/>
                  </a:lnTo>
                  <a:lnTo>
                    <a:pt x="14527" y="12693"/>
                  </a:lnTo>
                  <a:lnTo>
                    <a:pt x="14453" y="12693"/>
                  </a:lnTo>
                  <a:lnTo>
                    <a:pt x="14417" y="12729"/>
                  </a:lnTo>
                  <a:lnTo>
                    <a:pt x="14380" y="12803"/>
                  </a:lnTo>
                  <a:lnTo>
                    <a:pt x="14380" y="12876"/>
                  </a:lnTo>
                  <a:lnTo>
                    <a:pt x="14563" y="13096"/>
                  </a:lnTo>
                  <a:lnTo>
                    <a:pt x="14783" y="13316"/>
                  </a:lnTo>
                  <a:lnTo>
                    <a:pt x="14673" y="13463"/>
                  </a:lnTo>
                  <a:lnTo>
                    <a:pt x="14490" y="13720"/>
                  </a:lnTo>
                  <a:lnTo>
                    <a:pt x="14417" y="13867"/>
                  </a:lnTo>
                  <a:lnTo>
                    <a:pt x="14417" y="14013"/>
                  </a:lnTo>
                  <a:lnTo>
                    <a:pt x="14453" y="14087"/>
                  </a:lnTo>
                  <a:lnTo>
                    <a:pt x="14490" y="14123"/>
                  </a:lnTo>
                  <a:lnTo>
                    <a:pt x="14600" y="14123"/>
                  </a:lnTo>
                  <a:lnTo>
                    <a:pt x="14673" y="14087"/>
                  </a:lnTo>
                  <a:lnTo>
                    <a:pt x="14783" y="14050"/>
                  </a:lnTo>
                  <a:lnTo>
                    <a:pt x="14893" y="13903"/>
                  </a:lnTo>
                  <a:lnTo>
                    <a:pt x="15150" y="13573"/>
                  </a:lnTo>
                  <a:lnTo>
                    <a:pt x="15590" y="13903"/>
                  </a:lnTo>
                  <a:lnTo>
                    <a:pt x="15700" y="13940"/>
                  </a:lnTo>
                  <a:lnTo>
                    <a:pt x="15774" y="13940"/>
                  </a:lnTo>
                  <a:lnTo>
                    <a:pt x="15847" y="13903"/>
                  </a:lnTo>
                  <a:lnTo>
                    <a:pt x="15884" y="13830"/>
                  </a:lnTo>
                  <a:lnTo>
                    <a:pt x="15921" y="13757"/>
                  </a:lnTo>
                  <a:lnTo>
                    <a:pt x="15921" y="13647"/>
                  </a:lnTo>
                  <a:lnTo>
                    <a:pt x="15921" y="13573"/>
                  </a:lnTo>
                  <a:lnTo>
                    <a:pt x="15847" y="13500"/>
                  </a:lnTo>
                  <a:lnTo>
                    <a:pt x="15407" y="13170"/>
                  </a:lnTo>
                  <a:lnTo>
                    <a:pt x="15480" y="13096"/>
                  </a:lnTo>
                  <a:lnTo>
                    <a:pt x="15590" y="12876"/>
                  </a:lnTo>
                  <a:lnTo>
                    <a:pt x="15664" y="12803"/>
                  </a:lnTo>
                  <a:lnTo>
                    <a:pt x="15737" y="12766"/>
                  </a:lnTo>
                  <a:lnTo>
                    <a:pt x="15774" y="12729"/>
                  </a:lnTo>
                  <a:lnTo>
                    <a:pt x="15811" y="12693"/>
                  </a:lnTo>
                  <a:lnTo>
                    <a:pt x="15811" y="12656"/>
                  </a:lnTo>
                  <a:lnTo>
                    <a:pt x="15774" y="12656"/>
                  </a:lnTo>
                  <a:lnTo>
                    <a:pt x="15664" y="12583"/>
                  </a:lnTo>
                  <a:lnTo>
                    <a:pt x="15554" y="12546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" name="Google Shape;410;p8"/>
            <p:cNvSpPr/>
            <p:nvPr/>
          </p:nvSpPr>
          <p:spPr>
            <a:xfrm>
              <a:off x="6844475" y="1037625"/>
              <a:ext cx="414525" cy="389750"/>
            </a:xfrm>
            <a:custGeom>
              <a:avLst/>
              <a:gdLst/>
              <a:ahLst/>
              <a:cxnLst/>
              <a:rect l="l" t="t" r="r" b="b"/>
              <a:pathLst>
                <a:path w="16581" h="15590" extrusionOk="0">
                  <a:moveTo>
                    <a:pt x="13793" y="2568"/>
                  </a:moveTo>
                  <a:lnTo>
                    <a:pt x="14123" y="2641"/>
                  </a:lnTo>
                  <a:lnTo>
                    <a:pt x="14123" y="2678"/>
                  </a:lnTo>
                  <a:lnTo>
                    <a:pt x="14086" y="2825"/>
                  </a:lnTo>
                  <a:lnTo>
                    <a:pt x="14013" y="2935"/>
                  </a:lnTo>
                  <a:lnTo>
                    <a:pt x="13866" y="3045"/>
                  </a:lnTo>
                  <a:lnTo>
                    <a:pt x="13756" y="3081"/>
                  </a:lnTo>
                  <a:lnTo>
                    <a:pt x="13573" y="2971"/>
                  </a:lnTo>
                  <a:lnTo>
                    <a:pt x="13609" y="2788"/>
                  </a:lnTo>
                  <a:lnTo>
                    <a:pt x="13683" y="2678"/>
                  </a:lnTo>
                  <a:lnTo>
                    <a:pt x="13720" y="2605"/>
                  </a:lnTo>
                  <a:lnTo>
                    <a:pt x="13793" y="2568"/>
                  </a:lnTo>
                  <a:close/>
                  <a:moveTo>
                    <a:pt x="9428" y="3705"/>
                  </a:moveTo>
                  <a:lnTo>
                    <a:pt x="9831" y="4475"/>
                  </a:lnTo>
                  <a:lnTo>
                    <a:pt x="10161" y="5246"/>
                  </a:lnTo>
                  <a:lnTo>
                    <a:pt x="8327" y="4402"/>
                  </a:lnTo>
                  <a:lnTo>
                    <a:pt x="8878" y="4035"/>
                  </a:lnTo>
                  <a:lnTo>
                    <a:pt x="9428" y="3705"/>
                  </a:lnTo>
                  <a:close/>
                  <a:moveTo>
                    <a:pt x="5283" y="3668"/>
                  </a:moveTo>
                  <a:lnTo>
                    <a:pt x="6383" y="4072"/>
                  </a:lnTo>
                  <a:lnTo>
                    <a:pt x="7410" y="4512"/>
                  </a:lnTo>
                  <a:lnTo>
                    <a:pt x="6383" y="5319"/>
                  </a:lnTo>
                  <a:lnTo>
                    <a:pt x="5393" y="6163"/>
                  </a:lnTo>
                  <a:lnTo>
                    <a:pt x="5319" y="5282"/>
                  </a:lnTo>
                  <a:lnTo>
                    <a:pt x="5283" y="4365"/>
                  </a:lnTo>
                  <a:lnTo>
                    <a:pt x="5283" y="3668"/>
                  </a:lnTo>
                  <a:close/>
                  <a:moveTo>
                    <a:pt x="13096" y="2494"/>
                  </a:moveTo>
                  <a:lnTo>
                    <a:pt x="13023" y="2641"/>
                  </a:lnTo>
                  <a:lnTo>
                    <a:pt x="12986" y="2825"/>
                  </a:lnTo>
                  <a:lnTo>
                    <a:pt x="12949" y="3008"/>
                  </a:lnTo>
                  <a:lnTo>
                    <a:pt x="12986" y="3191"/>
                  </a:lnTo>
                  <a:lnTo>
                    <a:pt x="13096" y="3412"/>
                  </a:lnTo>
                  <a:lnTo>
                    <a:pt x="13243" y="3595"/>
                  </a:lnTo>
                  <a:lnTo>
                    <a:pt x="13426" y="3705"/>
                  </a:lnTo>
                  <a:lnTo>
                    <a:pt x="13646" y="3778"/>
                  </a:lnTo>
                  <a:lnTo>
                    <a:pt x="13793" y="3815"/>
                  </a:lnTo>
                  <a:lnTo>
                    <a:pt x="13536" y="4512"/>
                  </a:lnTo>
                  <a:lnTo>
                    <a:pt x="13243" y="5209"/>
                  </a:lnTo>
                  <a:lnTo>
                    <a:pt x="12913" y="5869"/>
                  </a:lnTo>
                  <a:lnTo>
                    <a:pt x="12546" y="6529"/>
                  </a:lnTo>
                  <a:lnTo>
                    <a:pt x="11665" y="6016"/>
                  </a:lnTo>
                  <a:lnTo>
                    <a:pt x="10785" y="5576"/>
                  </a:lnTo>
                  <a:lnTo>
                    <a:pt x="10602" y="5026"/>
                  </a:lnTo>
                  <a:lnTo>
                    <a:pt x="10345" y="4475"/>
                  </a:lnTo>
                  <a:lnTo>
                    <a:pt x="10125" y="3962"/>
                  </a:lnTo>
                  <a:lnTo>
                    <a:pt x="9831" y="3448"/>
                  </a:lnTo>
                  <a:lnTo>
                    <a:pt x="10602" y="3045"/>
                  </a:lnTo>
                  <a:lnTo>
                    <a:pt x="11005" y="2898"/>
                  </a:lnTo>
                  <a:lnTo>
                    <a:pt x="11409" y="2751"/>
                  </a:lnTo>
                  <a:lnTo>
                    <a:pt x="11849" y="2641"/>
                  </a:lnTo>
                  <a:lnTo>
                    <a:pt x="12252" y="2568"/>
                  </a:lnTo>
                  <a:lnTo>
                    <a:pt x="12692" y="2494"/>
                  </a:lnTo>
                  <a:close/>
                  <a:moveTo>
                    <a:pt x="2605" y="6713"/>
                  </a:moveTo>
                  <a:lnTo>
                    <a:pt x="2678" y="6750"/>
                  </a:lnTo>
                  <a:lnTo>
                    <a:pt x="2752" y="6823"/>
                  </a:lnTo>
                  <a:lnTo>
                    <a:pt x="2788" y="6970"/>
                  </a:lnTo>
                  <a:lnTo>
                    <a:pt x="2752" y="7116"/>
                  </a:lnTo>
                  <a:lnTo>
                    <a:pt x="2715" y="7153"/>
                  </a:lnTo>
                  <a:lnTo>
                    <a:pt x="2605" y="7226"/>
                  </a:lnTo>
                  <a:lnTo>
                    <a:pt x="2458" y="7336"/>
                  </a:lnTo>
                  <a:lnTo>
                    <a:pt x="2165" y="7116"/>
                  </a:lnTo>
                  <a:lnTo>
                    <a:pt x="2275" y="6970"/>
                  </a:lnTo>
                  <a:lnTo>
                    <a:pt x="2275" y="6896"/>
                  </a:lnTo>
                  <a:lnTo>
                    <a:pt x="2458" y="6860"/>
                  </a:lnTo>
                  <a:lnTo>
                    <a:pt x="2715" y="6860"/>
                  </a:lnTo>
                  <a:lnTo>
                    <a:pt x="2715" y="6823"/>
                  </a:lnTo>
                  <a:lnTo>
                    <a:pt x="2678" y="6786"/>
                  </a:lnTo>
                  <a:lnTo>
                    <a:pt x="2605" y="6713"/>
                  </a:lnTo>
                  <a:close/>
                  <a:moveTo>
                    <a:pt x="8364" y="6529"/>
                  </a:moveTo>
                  <a:lnTo>
                    <a:pt x="8547" y="6566"/>
                  </a:lnTo>
                  <a:lnTo>
                    <a:pt x="8657" y="6603"/>
                  </a:lnTo>
                  <a:lnTo>
                    <a:pt x="8657" y="6713"/>
                  </a:lnTo>
                  <a:lnTo>
                    <a:pt x="8694" y="6860"/>
                  </a:lnTo>
                  <a:lnTo>
                    <a:pt x="8694" y="6970"/>
                  </a:lnTo>
                  <a:lnTo>
                    <a:pt x="8694" y="7116"/>
                  </a:lnTo>
                  <a:lnTo>
                    <a:pt x="8657" y="7226"/>
                  </a:lnTo>
                  <a:lnTo>
                    <a:pt x="8621" y="7336"/>
                  </a:lnTo>
                  <a:lnTo>
                    <a:pt x="8547" y="7446"/>
                  </a:lnTo>
                  <a:lnTo>
                    <a:pt x="8364" y="7446"/>
                  </a:lnTo>
                  <a:lnTo>
                    <a:pt x="8107" y="7520"/>
                  </a:lnTo>
                  <a:lnTo>
                    <a:pt x="7850" y="7593"/>
                  </a:lnTo>
                  <a:lnTo>
                    <a:pt x="7704" y="7483"/>
                  </a:lnTo>
                  <a:lnTo>
                    <a:pt x="7630" y="7336"/>
                  </a:lnTo>
                  <a:lnTo>
                    <a:pt x="7557" y="7190"/>
                  </a:lnTo>
                  <a:lnTo>
                    <a:pt x="7594" y="7006"/>
                  </a:lnTo>
                  <a:lnTo>
                    <a:pt x="7667" y="6750"/>
                  </a:lnTo>
                  <a:lnTo>
                    <a:pt x="7777" y="6750"/>
                  </a:lnTo>
                  <a:lnTo>
                    <a:pt x="7850" y="6786"/>
                  </a:lnTo>
                  <a:lnTo>
                    <a:pt x="7924" y="6750"/>
                  </a:lnTo>
                  <a:lnTo>
                    <a:pt x="7960" y="6713"/>
                  </a:lnTo>
                  <a:lnTo>
                    <a:pt x="8071" y="6566"/>
                  </a:lnTo>
                  <a:lnTo>
                    <a:pt x="8364" y="6529"/>
                  </a:lnTo>
                  <a:close/>
                  <a:moveTo>
                    <a:pt x="3155" y="3191"/>
                  </a:moveTo>
                  <a:lnTo>
                    <a:pt x="3595" y="3228"/>
                  </a:lnTo>
                  <a:lnTo>
                    <a:pt x="4036" y="3301"/>
                  </a:lnTo>
                  <a:lnTo>
                    <a:pt x="4439" y="3412"/>
                  </a:lnTo>
                  <a:lnTo>
                    <a:pt x="4879" y="3522"/>
                  </a:lnTo>
                  <a:lnTo>
                    <a:pt x="4843" y="4072"/>
                  </a:lnTo>
                  <a:lnTo>
                    <a:pt x="4843" y="4659"/>
                  </a:lnTo>
                  <a:lnTo>
                    <a:pt x="4879" y="5282"/>
                  </a:lnTo>
                  <a:lnTo>
                    <a:pt x="4989" y="6529"/>
                  </a:lnTo>
                  <a:lnTo>
                    <a:pt x="4182" y="7263"/>
                  </a:lnTo>
                  <a:lnTo>
                    <a:pt x="3779" y="7630"/>
                  </a:lnTo>
                  <a:lnTo>
                    <a:pt x="3375" y="8033"/>
                  </a:lnTo>
                  <a:lnTo>
                    <a:pt x="3265" y="7960"/>
                  </a:lnTo>
                  <a:lnTo>
                    <a:pt x="2898" y="7667"/>
                  </a:lnTo>
                  <a:lnTo>
                    <a:pt x="3008" y="7520"/>
                  </a:lnTo>
                  <a:lnTo>
                    <a:pt x="3119" y="7410"/>
                  </a:lnTo>
                  <a:lnTo>
                    <a:pt x="3155" y="7336"/>
                  </a:lnTo>
                  <a:lnTo>
                    <a:pt x="3192" y="7300"/>
                  </a:lnTo>
                  <a:lnTo>
                    <a:pt x="3192" y="7153"/>
                  </a:lnTo>
                  <a:lnTo>
                    <a:pt x="3229" y="6933"/>
                  </a:lnTo>
                  <a:lnTo>
                    <a:pt x="3192" y="6823"/>
                  </a:lnTo>
                  <a:lnTo>
                    <a:pt x="3155" y="6676"/>
                  </a:lnTo>
                  <a:lnTo>
                    <a:pt x="3119" y="6566"/>
                  </a:lnTo>
                  <a:lnTo>
                    <a:pt x="3045" y="6456"/>
                  </a:lnTo>
                  <a:lnTo>
                    <a:pt x="2972" y="6383"/>
                  </a:lnTo>
                  <a:lnTo>
                    <a:pt x="2862" y="6309"/>
                  </a:lnTo>
                  <a:lnTo>
                    <a:pt x="2752" y="6273"/>
                  </a:lnTo>
                  <a:lnTo>
                    <a:pt x="2605" y="6236"/>
                  </a:lnTo>
                  <a:lnTo>
                    <a:pt x="2495" y="6236"/>
                  </a:lnTo>
                  <a:lnTo>
                    <a:pt x="2348" y="6273"/>
                  </a:lnTo>
                  <a:lnTo>
                    <a:pt x="2128" y="6383"/>
                  </a:lnTo>
                  <a:lnTo>
                    <a:pt x="1908" y="6529"/>
                  </a:lnTo>
                  <a:lnTo>
                    <a:pt x="1761" y="6713"/>
                  </a:lnTo>
                  <a:lnTo>
                    <a:pt x="1321" y="6309"/>
                  </a:lnTo>
                  <a:lnTo>
                    <a:pt x="954" y="5833"/>
                  </a:lnTo>
                  <a:lnTo>
                    <a:pt x="734" y="5502"/>
                  </a:lnTo>
                  <a:lnTo>
                    <a:pt x="624" y="5172"/>
                  </a:lnTo>
                  <a:lnTo>
                    <a:pt x="551" y="4805"/>
                  </a:lnTo>
                  <a:lnTo>
                    <a:pt x="514" y="4439"/>
                  </a:lnTo>
                  <a:lnTo>
                    <a:pt x="551" y="4255"/>
                  </a:lnTo>
                  <a:lnTo>
                    <a:pt x="624" y="4072"/>
                  </a:lnTo>
                  <a:lnTo>
                    <a:pt x="734" y="3925"/>
                  </a:lnTo>
                  <a:lnTo>
                    <a:pt x="844" y="3778"/>
                  </a:lnTo>
                  <a:lnTo>
                    <a:pt x="991" y="3668"/>
                  </a:lnTo>
                  <a:lnTo>
                    <a:pt x="1174" y="3558"/>
                  </a:lnTo>
                  <a:lnTo>
                    <a:pt x="1541" y="3412"/>
                  </a:lnTo>
                  <a:lnTo>
                    <a:pt x="1908" y="3265"/>
                  </a:lnTo>
                  <a:lnTo>
                    <a:pt x="2312" y="3191"/>
                  </a:lnTo>
                  <a:close/>
                  <a:moveTo>
                    <a:pt x="11005" y="6199"/>
                  </a:moveTo>
                  <a:lnTo>
                    <a:pt x="12289" y="6896"/>
                  </a:lnTo>
                  <a:lnTo>
                    <a:pt x="11885" y="7483"/>
                  </a:lnTo>
                  <a:lnTo>
                    <a:pt x="11482" y="8033"/>
                  </a:lnTo>
                  <a:lnTo>
                    <a:pt x="11335" y="7410"/>
                  </a:lnTo>
                  <a:lnTo>
                    <a:pt x="11188" y="6750"/>
                  </a:lnTo>
                  <a:lnTo>
                    <a:pt x="11005" y="6199"/>
                  </a:lnTo>
                  <a:close/>
                  <a:moveTo>
                    <a:pt x="7264" y="8180"/>
                  </a:moveTo>
                  <a:lnTo>
                    <a:pt x="7410" y="8253"/>
                  </a:lnTo>
                  <a:lnTo>
                    <a:pt x="7594" y="8290"/>
                  </a:lnTo>
                  <a:lnTo>
                    <a:pt x="7960" y="8290"/>
                  </a:lnTo>
                  <a:lnTo>
                    <a:pt x="7704" y="8327"/>
                  </a:lnTo>
                  <a:lnTo>
                    <a:pt x="7557" y="8327"/>
                  </a:lnTo>
                  <a:lnTo>
                    <a:pt x="7447" y="8290"/>
                  </a:lnTo>
                  <a:lnTo>
                    <a:pt x="7337" y="8253"/>
                  </a:lnTo>
                  <a:lnTo>
                    <a:pt x="7264" y="8180"/>
                  </a:lnTo>
                  <a:close/>
                  <a:moveTo>
                    <a:pt x="8181" y="5979"/>
                  </a:moveTo>
                  <a:lnTo>
                    <a:pt x="7997" y="6016"/>
                  </a:lnTo>
                  <a:lnTo>
                    <a:pt x="7814" y="6089"/>
                  </a:lnTo>
                  <a:lnTo>
                    <a:pt x="7667" y="6236"/>
                  </a:lnTo>
                  <a:lnTo>
                    <a:pt x="7410" y="6346"/>
                  </a:lnTo>
                  <a:lnTo>
                    <a:pt x="7190" y="6529"/>
                  </a:lnTo>
                  <a:lnTo>
                    <a:pt x="6970" y="6713"/>
                  </a:lnTo>
                  <a:lnTo>
                    <a:pt x="6787" y="6933"/>
                  </a:lnTo>
                  <a:lnTo>
                    <a:pt x="6677" y="7080"/>
                  </a:lnTo>
                  <a:lnTo>
                    <a:pt x="6640" y="7263"/>
                  </a:lnTo>
                  <a:lnTo>
                    <a:pt x="6567" y="7410"/>
                  </a:lnTo>
                  <a:lnTo>
                    <a:pt x="6567" y="7593"/>
                  </a:lnTo>
                  <a:lnTo>
                    <a:pt x="6567" y="7923"/>
                  </a:lnTo>
                  <a:lnTo>
                    <a:pt x="6677" y="8253"/>
                  </a:lnTo>
                  <a:lnTo>
                    <a:pt x="6787" y="8437"/>
                  </a:lnTo>
                  <a:lnTo>
                    <a:pt x="6897" y="8584"/>
                  </a:lnTo>
                  <a:lnTo>
                    <a:pt x="7043" y="8694"/>
                  </a:lnTo>
                  <a:lnTo>
                    <a:pt x="7190" y="8767"/>
                  </a:lnTo>
                  <a:lnTo>
                    <a:pt x="7374" y="8804"/>
                  </a:lnTo>
                  <a:lnTo>
                    <a:pt x="7557" y="8840"/>
                  </a:lnTo>
                  <a:lnTo>
                    <a:pt x="7924" y="8840"/>
                  </a:lnTo>
                  <a:lnTo>
                    <a:pt x="8254" y="8767"/>
                  </a:lnTo>
                  <a:lnTo>
                    <a:pt x="8584" y="8620"/>
                  </a:lnTo>
                  <a:lnTo>
                    <a:pt x="8914" y="8364"/>
                  </a:lnTo>
                  <a:lnTo>
                    <a:pt x="9208" y="8070"/>
                  </a:lnTo>
                  <a:lnTo>
                    <a:pt x="9464" y="7740"/>
                  </a:lnTo>
                  <a:lnTo>
                    <a:pt x="9538" y="7593"/>
                  </a:lnTo>
                  <a:lnTo>
                    <a:pt x="9611" y="7410"/>
                  </a:lnTo>
                  <a:lnTo>
                    <a:pt x="9648" y="7226"/>
                  </a:lnTo>
                  <a:lnTo>
                    <a:pt x="9648" y="7043"/>
                  </a:lnTo>
                  <a:lnTo>
                    <a:pt x="9648" y="6860"/>
                  </a:lnTo>
                  <a:lnTo>
                    <a:pt x="9574" y="6713"/>
                  </a:lnTo>
                  <a:lnTo>
                    <a:pt x="9464" y="6529"/>
                  </a:lnTo>
                  <a:lnTo>
                    <a:pt x="9354" y="6419"/>
                  </a:lnTo>
                  <a:lnTo>
                    <a:pt x="9208" y="6273"/>
                  </a:lnTo>
                  <a:lnTo>
                    <a:pt x="9061" y="6199"/>
                  </a:lnTo>
                  <a:lnTo>
                    <a:pt x="8731" y="6053"/>
                  </a:lnTo>
                  <a:lnTo>
                    <a:pt x="8364" y="5979"/>
                  </a:lnTo>
                  <a:close/>
                  <a:moveTo>
                    <a:pt x="5063" y="7080"/>
                  </a:moveTo>
                  <a:lnTo>
                    <a:pt x="5246" y="8180"/>
                  </a:lnTo>
                  <a:lnTo>
                    <a:pt x="5466" y="9281"/>
                  </a:lnTo>
                  <a:lnTo>
                    <a:pt x="4622" y="8804"/>
                  </a:lnTo>
                  <a:lnTo>
                    <a:pt x="3779" y="8290"/>
                  </a:lnTo>
                  <a:lnTo>
                    <a:pt x="4439" y="7667"/>
                  </a:lnTo>
                  <a:lnTo>
                    <a:pt x="5063" y="7080"/>
                  </a:lnTo>
                  <a:close/>
                  <a:moveTo>
                    <a:pt x="7887" y="4732"/>
                  </a:moveTo>
                  <a:lnTo>
                    <a:pt x="9171" y="5282"/>
                  </a:lnTo>
                  <a:lnTo>
                    <a:pt x="10381" y="5869"/>
                  </a:lnTo>
                  <a:lnTo>
                    <a:pt x="10602" y="6529"/>
                  </a:lnTo>
                  <a:lnTo>
                    <a:pt x="10785" y="7190"/>
                  </a:lnTo>
                  <a:lnTo>
                    <a:pt x="10932" y="7850"/>
                  </a:lnTo>
                  <a:lnTo>
                    <a:pt x="11078" y="8547"/>
                  </a:lnTo>
                  <a:lnTo>
                    <a:pt x="10565" y="9097"/>
                  </a:lnTo>
                  <a:lnTo>
                    <a:pt x="10015" y="9647"/>
                  </a:lnTo>
                  <a:lnTo>
                    <a:pt x="9428" y="10161"/>
                  </a:lnTo>
                  <a:lnTo>
                    <a:pt x="8841" y="10674"/>
                  </a:lnTo>
                  <a:lnTo>
                    <a:pt x="8107" y="10418"/>
                  </a:lnTo>
                  <a:lnTo>
                    <a:pt x="7374" y="10161"/>
                  </a:lnTo>
                  <a:lnTo>
                    <a:pt x="6677" y="9867"/>
                  </a:lnTo>
                  <a:lnTo>
                    <a:pt x="5980" y="9537"/>
                  </a:lnTo>
                  <a:lnTo>
                    <a:pt x="5723" y="8143"/>
                  </a:lnTo>
                  <a:lnTo>
                    <a:pt x="5466" y="6713"/>
                  </a:lnTo>
                  <a:lnTo>
                    <a:pt x="6677" y="5722"/>
                  </a:lnTo>
                  <a:lnTo>
                    <a:pt x="7887" y="4732"/>
                  </a:lnTo>
                  <a:close/>
                  <a:moveTo>
                    <a:pt x="11152" y="9171"/>
                  </a:moveTo>
                  <a:lnTo>
                    <a:pt x="11225" y="10161"/>
                  </a:lnTo>
                  <a:lnTo>
                    <a:pt x="11225" y="11188"/>
                  </a:lnTo>
                  <a:lnTo>
                    <a:pt x="11225" y="11225"/>
                  </a:lnTo>
                  <a:lnTo>
                    <a:pt x="10308" y="11041"/>
                  </a:lnTo>
                  <a:lnTo>
                    <a:pt x="9391" y="10821"/>
                  </a:lnTo>
                  <a:lnTo>
                    <a:pt x="10015" y="10308"/>
                  </a:lnTo>
                  <a:lnTo>
                    <a:pt x="10565" y="9794"/>
                  </a:lnTo>
                  <a:lnTo>
                    <a:pt x="11152" y="9171"/>
                  </a:lnTo>
                  <a:close/>
                  <a:moveTo>
                    <a:pt x="12729" y="7153"/>
                  </a:moveTo>
                  <a:lnTo>
                    <a:pt x="13243" y="7483"/>
                  </a:lnTo>
                  <a:lnTo>
                    <a:pt x="13756" y="7813"/>
                  </a:lnTo>
                  <a:lnTo>
                    <a:pt x="14233" y="8180"/>
                  </a:lnTo>
                  <a:lnTo>
                    <a:pt x="14673" y="8584"/>
                  </a:lnTo>
                  <a:lnTo>
                    <a:pt x="15113" y="9024"/>
                  </a:lnTo>
                  <a:lnTo>
                    <a:pt x="15480" y="9464"/>
                  </a:lnTo>
                  <a:lnTo>
                    <a:pt x="15810" y="9941"/>
                  </a:lnTo>
                  <a:lnTo>
                    <a:pt x="16067" y="10454"/>
                  </a:lnTo>
                  <a:lnTo>
                    <a:pt x="16251" y="11005"/>
                  </a:lnTo>
                  <a:lnTo>
                    <a:pt x="16177" y="11041"/>
                  </a:lnTo>
                  <a:lnTo>
                    <a:pt x="15957" y="11188"/>
                  </a:lnTo>
                  <a:lnTo>
                    <a:pt x="15700" y="11298"/>
                  </a:lnTo>
                  <a:lnTo>
                    <a:pt x="15444" y="11371"/>
                  </a:lnTo>
                  <a:lnTo>
                    <a:pt x="15187" y="11445"/>
                  </a:lnTo>
                  <a:lnTo>
                    <a:pt x="15113" y="11371"/>
                  </a:lnTo>
                  <a:lnTo>
                    <a:pt x="15077" y="11408"/>
                  </a:lnTo>
                  <a:lnTo>
                    <a:pt x="14233" y="11445"/>
                  </a:lnTo>
                  <a:lnTo>
                    <a:pt x="13389" y="11408"/>
                  </a:lnTo>
                  <a:lnTo>
                    <a:pt x="12582" y="11371"/>
                  </a:lnTo>
                  <a:lnTo>
                    <a:pt x="11739" y="11298"/>
                  </a:lnTo>
                  <a:lnTo>
                    <a:pt x="11702" y="10198"/>
                  </a:lnTo>
                  <a:lnTo>
                    <a:pt x="11665" y="9464"/>
                  </a:lnTo>
                  <a:lnTo>
                    <a:pt x="11592" y="8694"/>
                  </a:lnTo>
                  <a:lnTo>
                    <a:pt x="12179" y="7923"/>
                  </a:lnTo>
                  <a:lnTo>
                    <a:pt x="12729" y="7153"/>
                  </a:lnTo>
                  <a:close/>
                  <a:moveTo>
                    <a:pt x="6126" y="10161"/>
                  </a:moveTo>
                  <a:lnTo>
                    <a:pt x="6787" y="10454"/>
                  </a:lnTo>
                  <a:lnTo>
                    <a:pt x="7447" y="10711"/>
                  </a:lnTo>
                  <a:lnTo>
                    <a:pt x="8327" y="11005"/>
                  </a:lnTo>
                  <a:lnTo>
                    <a:pt x="7557" y="11555"/>
                  </a:lnTo>
                  <a:lnTo>
                    <a:pt x="6713" y="11995"/>
                  </a:lnTo>
                  <a:lnTo>
                    <a:pt x="6603" y="12068"/>
                  </a:lnTo>
                  <a:lnTo>
                    <a:pt x="6346" y="11078"/>
                  </a:lnTo>
                  <a:lnTo>
                    <a:pt x="6126" y="10161"/>
                  </a:lnTo>
                  <a:close/>
                  <a:moveTo>
                    <a:pt x="3449" y="8657"/>
                  </a:moveTo>
                  <a:lnTo>
                    <a:pt x="3889" y="8950"/>
                  </a:lnTo>
                  <a:lnTo>
                    <a:pt x="4733" y="9427"/>
                  </a:lnTo>
                  <a:lnTo>
                    <a:pt x="5613" y="9904"/>
                  </a:lnTo>
                  <a:lnTo>
                    <a:pt x="5870" y="11078"/>
                  </a:lnTo>
                  <a:lnTo>
                    <a:pt x="6016" y="11665"/>
                  </a:lnTo>
                  <a:lnTo>
                    <a:pt x="6200" y="12288"/>
                  </a:lnTo>
                  <a:lnTo>
                    <a:pt x="5686" y="12509"/>
                  </a:lnTo>
                  <a:lnTo>
                    <a:pt x="5136" y="12729"/>
                  </a:lnTo>
                  <a:lnTo>
                    <a:pt x="4622" y="12875"/>
                  </a:lnTo>
                  <a:lnTo>
                    <a:pt x="4072" y="12985"/>
                  </a:lnTo>
                  <a:lnTo>
                    <a:pt x="3705" y="12985"/>
                  </a:lnTo>
                  <a:lnTo>
                    <a:pt x="3375" y="12949"/>
                  </a:lnTo>
                  <a:lnTo>
                    <a:pt x="3045" y="12875"/>
                  </a:lnTo>
                  <a:lnTo>
                    <a:pt x="2715" y="12692"/>
                  </a:lnTo>
                  <a:lnTo>
                    <a:pt x="2568" y="12582"/>
                  </a:lnTo>
                  <a:lnTo>
                    <a:pt x="2458" y="12435"/>
                  </a:lnTo>
                  <a:lnTo>
                    <a:pt x="2348" y="12288"/>
                  </a:lnTo>
                  <a:lnTo>
                    <a:pt x="2275" y="12105"/>
                  </a:lnTo>
                  <a:lnTo>
                    <a:pt x="2165" y="11775"/>
                  </a:lnTo>
                  <a:lnTo>
                    <a:pt x="2165" y="11371"/>
                  </a:lnTo>
                  <a:lnTo>
                    <a:pt x="2201" y="11005"/>
                  </a:lnTo>
                  <a:lnTo>
                    <a:pt x="2275" y="10638"/>
                  </a:lnTo>
                  <a:lnTo>
                    <a:pt x="2385" y="10271"/>
                  </a:lnTo>
                  <a:lnTo>
                    <a:pt x="2532" y="9941"/>
                  </a:lnTo>
                  <a:lnTo>
                    <a:pt x="2715" y="9574"/>
                  </a:lnTo>
                  <a:lnTo>
                    <a:pt x="2935" y="9281"/>
                  </a:lnTo>
                  <a:lnTo>
                    <a:pt x="3192" y="8950"/>
                  </a:lnTo>
                  <a:lnTo>
                    <a:pt x="3449" y="8657"/>
                  </a:lnTo>
                  <a:close/>
                  <a:moveTo>
                    <a:pt x="8291" y="14049"/>
                  </a:moveTo>
                  <a:lnTo>
                    <a:pt x="8401" y="14086"/>
                  </a:lnTo>
                  <a:lnTo>
                    <a:pt x="8401" y="14196"/>
                  </a:lnTo>
                  <a:lnTo>
                    <a:pt x="8401" y="14343"/>
                  </a:lnTo>
                  <a:lnTo>
                    <a:pt x="8364" y="14489"/>
                  </a:lnTo>
                  <a:lnTo>
                    <a:pt x="8291" y="14599"/>
                  </a:lnTo>
                  <a:lnTo>
                    <a:pt x="8181" y="14673"/>
                  </a:lnTo>
                  <a:lnTo>
                    <a:pt x="7960" y="14489"/>
                  </a:lnTo>
                  <a:lnTo>
                    <a:pt x="7777" y="14306"/>
                  </a:lnTo>
                  <a:lnTo>
                    <a:pt x="7850" y="14159"/>
                  </a:lnTo>
                  <a:lnTo>
                    <a:pt x="7997" y="14086"/>
                  </a:lnTo>
                  <a:lnTo>
                    <a:pt x="8144" y="14049"/>
                  </a:lnTo>
                  <a:close/>
                  <a:moveTo>
                    <a:pt x="8914" y="11188"/>
                  </a:moveTo>
                  <a:lnTo>
                    <a:pt x="10051" y="11481"/>
                  </a:lnTo>
                  <a:lnTo>
                    <a:pt x="11225" y="11702"/>
                  </a:lnTo>
                  <a:lnTo>
                    <a:pt x="11188" y="12288"/>
                  </a:lnTo>
                  <a:lnTo>
                    <a:pt x="11115" y="12839"/>
                  </a:lnTo>
                  <a:lnTo>
                    <a:pt x="10968" y="13426"/>
                  </a:lnTo>
                  <a:lnTo>
                    <a:pt x="10822" y="13976"/>
                  </a:lnTo>
                  <a:lnTo>
                    <a:pt x="10638" y="14269"/>
                  </a:lnTo>
                  <a:lnTo>
                    <a:pt x="10455" y="14563"/>
                  </a:lnTo>
                  <a:lnTo>
                    <a:pt x="10198" y="14819"/>
                  </a:lnTo>
                  <a:lnTo>
                    <a:pt x="9905" y="15003"/>
                  </a:lnTo>
                  <a:lnTo>
                    <a:pt x="9648" y="15113"/>
                  </a:lnTo>
                  <a:lnTo>
                    <a:pt x="9391" y="15150"/>
                  </a:lnTo>
                  <a:lnTo>
                    <a:pt x="9098" y="15113"/>
                  </a:lnTo>
                  <a:lnTo>
                    <a:pt x="8841" y="15040"/>
                  </a:lnTo>
                  <a:lnTo>
                    <a:pt x="8951" y="14856"/>
                  </a:lnTo>
                  <a:lnTo>
                    <a:pt x="8988" y="14673"/>
                  </a:lnTo>
                  <a:lnTo>
                    <a:pt x="9061" y="14453"/>
                  </a:lnTo>
                  <a:lnTo>
                    <a:pt x="9061" y="14269"/>
                  </a:lnTo>
                  <a:lnTo>
                    <a:pt x="9024" y="14086"/>
                  </a:lnTo>
                  <a:lnTo>
                    <a:pt x="8951" y="13976"/>
                  </a:lnTo>
                  <a:lnTo>
                    <a:pt x="8841" y="13829"/>
                  </a:lnTo>
                  <a:lnTo>
                    <a:pt x="8731" y="13756"/>
                  </a:lnTo>
                  <a:lnTo>
                    <a:pt x="8547" y="13646"/>
                  </a:lnTo>
                  <a:lnTo>
                    <a:pt x="8401" y="13609"/>
                  </a:lnTo>
                  <a:lnTo>
                    <a:pt x="8254" y="13572"/>
                  </a:lnTo>
                  <a:lnTo>
                    <a:pt x="8071" y="13572"/>
                  </a:lnTo>
                  <a:lnTo>
                    <a:pt x="7887" y="13609"/>
                  </a:lnTo>
                  <a:lnTo>
                    <a:pt x="7740" y="13682"/>
                  </a:lnTo>
                  <a:lnTo>
                    <a:pt x="7594" y="13792"/>
                  </a:lnTo>
                  <a:lnTo>
                    <a:pt x="7447" y="13902"/>
                  </a:lnTo>
                  <a:lnTo>
                    <a:pt x="7264" y="13609"/>
                  </a:lnTo>
                  <a:lnTo>
                    <a:pt x="7080" y="13242"/>
                  </a:lnTo>
                  <a:lnTo>
                    <a:pt x="6897" y="12912"/>
                  </a:lnTo>
                  <a:lnTo>
                    <a:pt x="6750" y="12545"/>
                  </a:lnTo>
                  <a:lnTo>
                    <a:pt x="7814" y="11958"/>
                  </a:lnTo>
                  <a:lnTo>
                    <a:pt x="8364" y="11591"/>
                  </a:lnTo>
                  <a:lnTo>
                    <a:pt x="8914" y="11188"/>
                  </a:lnTo>
                  <a:close/>
                  <a:moveTo>
                    <a:pt x="6493" y="0"/>
                  </a:moveTo>
                  <a:lnTo>
                    <a:pt x="6163" y="294"/>
                  </a:lnTo>
                  <a:lnTo>
                    <a:pt x="5870" y="624"/>
                  </a:lnTo>
                  <a:lnTo>
                    <a:pt x="5613" y="991"/>
                  </a:lnTo>
                  <a:lnTo>
                    <a:pt x="5429" y="1394"/>
                  </a:lnTo>
                  <a:lnTo>
                    <a:pt x="5246" y="1798"/>
                  </a:lnTo>
                  <a:lnTo>
                    <a:pt x="5099" y="2201"/>
                  </a:lnTo>
                  <a:lnTo>
                    <a:pt x="5026" y="2641"/>
                  </a:lnTo>
                  <a:lnTo>
                    <a:pt x="4953" y="3081"/>
                  </a:lnTo>
                  <a:lnTo>
                    <a:pt x="4219" y="2898"/>
                  </a:lnTo>
                  <a:lnTo>
                    <a:pt x="3485" y="2788"/>
                  </a:lnTo>
                  <a:lnTo>
                    <a:pt x="2752" y="2715"/>
                  </a:lnTo>
                  <a:lnTo>
                    <a:pt x="2385" y="2751"/>
                  </a:lnTo>
                  <a:lnTo>
                    <a:pt x="2055" y="2788"/>
                  </a:lnTo>
                  <a:lnTo>
                    <a:pt x="1725" y="2825"/>
                  </a:lnTo>
                  <a:lnTo>
                    <a:pt x="1394" y="2898"/>
                  </a:lnTo>
                  <a:lnTo>
                    <a:pt x="1101" y="3045"/>
                  </a:lnTo>
                  <a:lnTo>
                    <a:pt x="808" y="3191"/>
                  </a:lnTo>
                  <a:lnTo>
                    <a:pt x="551" y="3338"/>
                  </a:lnTo>
                  <a:lnTo>
                    <a:pt x="367" y="3558"/>
                  </a:lnTo>
                  <a:lnTo>
                    <a:pt x="184" y="3815"/>
                  </a:lnTo>
                  <a:lnTo>
                    <a:pt x="74" y="4108"/>
                  </a:lnTo>
                  <a:lnTo>
                    <a:pt x="1" y="4402"/>
                  </a:lnTo>
                  <a:lnTo>
                    <a:pt x="1" y="4732"/>
                  </a:lnTo>
                  <a:lnTo>
                    <a:pt x="37" y="5026"/>
                  </a:lnTo>
                  <a:lnTo>
                    <a:pt x="147" y="5356"/>
                  </a:lnTo>
                  <a:lnTo>
                    <a:pt x="257" y="5649"/>
                  </a:lnTo>
                  <a:lnTo>
                    <a:pt x="441" y="5943"/>
                  </a:lnTo>
                  <a:lnTo>
                    <a:pt x="624" y="6236"/>
                  </a:lnTo>
                  <a:lnTo>
                    <a:pt x="844" y="6493"/>
                  </a:lnTo>
                  <a:lnTo>
                    <a:pt x="1211" y="6860"/>
                  </a:lnTo>
                  <a:lnTo>
                    <a:pt x="1615" y="7263"/>
                  </a:lnTo>
                  <a:lnTo>
                    <a:pt x="1615" y="7300"/>
                  </a:lnTo>
                  <a:lnTo>
                    <a:pt x="1615" y="7520"/>
                  </a:lnTo>
                  <a:lnTo>
                    <a:pt x="1688" y="7777"/>
                  </a:lnTo>
                  <a:lnTo>
                    <a:pt x="1725" y="7887"/>
                  </a:lnTo>
                  <a:lnTo>
                    <a:pt x="1835" y="7960"/>
                  </a:lnTo>
                  <a:lnTo>
                    <a:pt x="1908" y="8033"/>
                  </a:lnTo>
                  <a:lnTo>
                    <a:pt x="2055" y="8070"/>
                  </a:lnTo>
                  <a:lnTo>
                    <a:pt x="2165" y="8107"/>
                  </a:lnTo>
                  <a:lnTo>
                    <a:pt x="2275" y="8070"/>
                  </a:lnTo>
                  <a:lnTo>
                    <a:pt x="2532" y="7997"/>
                  </a:lnTo>
                  <a:lnTo>
                    <a:pt x="3045" y="8400"/>
                  </a:lnTo>
                  <a:lnTo>
                    <a:pt x="2642" y="8914"/>
                  </a:lnTo>
                  <a:lnTo>
                    <a:pt x="2312" y="9464"/>
                  </a:lnTo>
                  <a:lnTo>
                    <a:pt x="2018" y="10051"/>
                  </a:lnTo>
                  <a:lnTo>
                    <a:pt x="1871" y="10344"/>
                  </a:lnTo>
                  <a:lnTo>
                    <a:pt x="1798" y="10674"/>
                  </a:lnTo>
                  <a:lnTo>
                    <a:pt x="1725" y="10968"/>
                  </a:lnTo>
                  <a:lnTo>
                    <a:pt x="1688" y="11261"/>
                  </a:lnTo>
                  <a:lnTo>
                    <a:pt x="1688" y="11555"/>
                  </a:lnTo>
                  <a:lnTo>
                    <a:pt x="1725" y="11885"/>
                  </a:lnTo>
                  <a:lnTo>
                    <a:pt x="1798" y="12142"/>
                  </a:lnTo>
                  <a:lnTo>
                    <a:pt x="1908" y="12435"/>
                  </a:lnTo>
                  <a:lnTo>
                    <a:pt x="2055" y="12692"/>
                  </a:lnTo>
                  <a:lnTo>
                    <a:pt x="2238" y="12912"/>
                  </a:lnTo>
                  <a:lnTo>
                    <a:pt x="2495" y="13132"/>
                  </a:lnTo>
                  <a:lnTo>
                    <a:pt x="2788" y="13279"/>
                  </a:lnTo>
                  <a:lnTo>
                    <a:pt x="3045" y="13389"/>
                  </a:lnTo>
                  <a:lnTo>
                    <a:pt x="3375" y="13426"/>
                  </a:lnTo>
                  <a:lnTo>
                    <a:pt x="3669" y="13462"/>
                  </a:lnTo>
                  <a:lnTo>
                    <a:pt x="3999" y="13462"/>
                  </a:lnTo>
                  <a:lnTo>
                    <a:pt x="4292" y="13426"/>
                  </a:lnTo>
                  <a:lnTo>
                    <a:pt x="4586" y="13389"/>
                  </a:lnTo>
                  <a:lnTo>
                    <a:pt x="5026" y="13242"/>
                  </a:lnTo>
                  <a:lnTo>
                    <a:pt x="5503" y="13095"/>
                  </a:lnTo>
                  <a:lnTo>
                    <a:pt x="5906" y="12949"/>
                  </a:lnTo>
                  <a:lnTo>
                    <a:pt x="6346" y="12729"/>
                  </a:lnTo>
                  <a:lnTo>
                    <a:pt x="6530" y="13169"/>
                  </a:lnTo>
                  <a:lnTo>
                    <a:pt x="6713" y="13572"/>
                  </a:lnTo>
                  <a:lnTo>
                    <a:pt x="6970" y="13976"/>
                  </a:lnTo>
                  <a:lnTo>
                    <a:pt x="7227" y="14343"/>
                  </a:lnTo>
                  <a:lnTo>
                    <a:pt x="7153" y="14526"/>
                  </a:lnTo>
                  <a:lnTo>
                    <a:pt x="7117" y="14709"/>
                  </a:lnTo>
                  <a:lnTo>
                    <a:pt x="7153" y="14893"/>
                  </a:lnTo>
                  <a:lnTo>
                    <a:pt x="7227" y="15076"/>
                  </a:lnTo>
                  <a:lnTo>
                    <a:pt x="7337" y="15223"/>
                  </a:lnTo>
                  <a:lnTo>
                    <a:pt x="7484" y="15333"/>
                  </a:lnTo>
                  <a:lnTo>
                    <a:pt x="7630" y="15406"/>
                  </a:lnTo>
                  <a:lnTo>
                    <a:pt x="7777" y="15480"/>
                  </a:lnTo>
                  <a:lnTo>
                    <a:pt x="7924" y="15516"/>
                  </a:lnTo>
                  <a:lnTo>
                    <a:pt x="8107" y="15516"/>
                  </a:lnTo>
                  <a:lnTo>
                    <a:pt x="8254" y="15480"/>
                  </a:lnTo>
                  <a:lnTo>
                    <a:pt x="8437" y="15406"/>
                  </a:lnTo>
                  <a:lnTo>
                    <a:pt x="8474" y="15406"/>
                  </a:lnTo>
                  <a:lnTo>
                    <a:pt x="8804" y="15516"/>
                  </a:lnTo>
                  <a:lnTo>
                    <a:pt x="9171" y="15590"/>
                  </a:lnTo>
                  <a:lnTo>
                    <a:pt x="9501" y="15590"/>
                  </a:lnTo>
                  <a:lnTo>
                    <a:pt x="9868" y="15516"/>
                  </a:lnTo>
                  <a:lnTo>
                    <a:pt x="10161" y="15406"/>
                  </a:lnTo>
                  <a:lnTo>
                    <a:pt x="10418" y="15260"/>
                  </a:lnTo>
                  <a:lnTo>
                    <a:pt x="10675" y="15040"/>
                  </a:lnTo>
                  <a:lnTo>
                    <a:pt x="10858" y="14819"/>
                  </a:lnTo>
                  <a:lnTo>
                    <a:pt x="11042" y="14563"/>
                  </a:lnTo>
                  <a:lnTo>
                    <a:pt x="11188" y="14269"/>
                  </a:lnTo>
                  <a:lnTo>
                    <a:pt x="11299" y="13976"/>
                  </a:lnTo>
                  <a:lnTo>
                    <a:pt x="11409" y="13682"/>
                  </a:lnTo>
                  <a:lnTo>
                    <a:pt x="11519" y="13242"/>
                  </a:lnTo>
                  <a:lnTo>
                    <a:pt x="11629" y="12765"/>
                  </a:lnTo>
                  <a:lnTo>
                    <a:pt x="11665" y="12252"/>
                  </a:lnTo>
                  <a:lnTo>
                    <a:pt x="11702" y="11775"/>
                  </a:lnTo>
                  <a:lnTo>
                    <a:pt x="12619" y="11848"/>
                  </a:lnTo>
                  <a:lnTo>
                    <a:pt x="13499" y="11922"/>
                  </a:lnTo>
                  <a:lnTo>
                    <a:pt x="14416" y="11922"/>
                  </a:lnTo>
                  <a:lnTo>
                    <a:pt x="15297" y="11885"/>
                  </a:lnTo>
                  <a:lnTo>
                    <a:pt x="15333" y="11848"/>
                  </a:lnTo>
                  <a:lnTo>
                    <a:pt x="15333" y="11775"/>
                  </a:lnTo>
                  <a:lnTo>
                    <a:pt x="15590" y="11702"/>
                  </a:lnTo>
                  <a:lnTo>
                    <a:pt x="15884" y="11628"/>
                  </a:lnTo>
                  <a:lnTo>
                    <a:pt x="16140" y="11481"/>
                  </a:lnTo>
                  <a:lnTo>
                    <a:pt x="16397" y="11335"/>
                  </a:lnTo>
                  <a:lnTo>
                    <a:pt x="16507" y="11335"/>
                  </a:lnTo>
                  <a:lnTo>
                    <a:pt x="16544" y="11298"/>
                  </a:lnTo>
                  <a:lnTo>
                    <a:pt x="16581" y="11225"/>
                  </a:lnTo>
                  <a:lnTo>
                    <a:pt x="16544" y="10931"/>
                  </a:lnTo>
                  <a:lnTo>
                    <a:pt x="16471" y="10638"/>
                  </a:lnTo>
                  <a:lnTo>
                    <a:pt x="16397" y="10344"/>
                  </a:lnTo>
                  <a:lnTo>
                    <a:pt x="16287" y="10088"/>
                  </a:lnTo>
                  <a:lnTo>
                    <a:pt x="15994" y="9537"/>
                  </a:lnTo>
                  <a:lnTo>
                    <a:pt x="15627" y="9060"/>
                  </a:lnTo>
                  <a:lnTo>
                    <a:pt x="15223" y="8584"/>
                  </a:lnTo>
                  <a:lnTo>
                    <a:pt x="14783" y="8143"/>
                  </a:lnTo>
                  <a:lnTo>
                    <a:pt x="14306" y="7740"/>
                  </a:lnTo>
                  <a:lnTo>
                    <a:pt x="13793" y="7336"/>
                  </a:lnTo>
                  <a:lnTo>
                    <a:pt x="12949" y="6786"/>
                  </a:lnTo>
                  <a:lnTo>
                    <a:pt x="13353" y="6053"/>
                  </a:lnTo>
                  <a:lnTo>
                    <a:pt x="13720" y="5319"/>
                  </a:lnTo>
                  <a:lnTo>
                    <a:pt x="14050" y="4549"/>
                  </a:lnTo>
                  <a:lnTo>
                    <a:pt x="14306" y="3778"/>
                  </a:lnTo>
                  <a:lnTo>
                    <a:pt x="14306" y="3632"/>
                  </a:lnTo>
                  <a:lnTo>
                    <a:pt x="14453" y="3522"/>
                  </a:lnTo>
                  <a:lnTo>
                    <a:pt x="14600" y="3375"/>
                  </a:lnTo>
                  <a:lnTo>
                    <a:pt x="14747" y="3155"/>
                  </a:lnTo>
                  <a:lnTo>
                    <a:pt x="14820" y="2935"/>
                  </a:lnTo>
                  <a:lnTo>
                    <a:pt x="14820" y="2678"/>
                  </a:lnTo>
                  <a:lnTo>
                    <a:pt x="14747" y="2421"/>
                  </a:lnTo>
                  <a:lnTo>
                    <a:pt x="14637" y="2238"/>
                  </a:lnTo>
                  <a:lnTo>
                    <a:pt x="14490" y="2054"/>
                  </a:lnTo>
                  <a:lnTo>
                    <a:pt x="14270" y="1944"/>
                  </a:lnTo>
                  <a:lnTo>
                    <a:pt x="14160" y="1908"/>
                  </a:lnTo>
                  <a:lnTo>
                    <a:pt x="14013" y="1908"/>
                  </a:lnTo>
                  <a:lnTo>
                    <a:pt x="13830" y="1944"/>
                  </a:lnTo>
                  <a:lnTo>
                    <a:pt x="13683" y="2018"/>
                  </a:lnTo>
                  <a:lnTo>
                    <a:pt x="13536" y="2091"/>
                  </a:lnTo>
                  <a:lnTo>
                    <a:pt x="13389" y="2201"/>
                  </a:lnTo>
                  <a:lnTo>
                    <a:pt x="12949" y="2128"/>
                  </a:lnTo>
                  <a:lnTo>
                    <a:pt x="12472" y="2164"/>
                  </a:lnTo>
                  <a:lnTo>
                    <a:pt x="12032" y="2201"/>
                  </a:lnTo>
                  <a:lnTo>
                    <a:pt x="11592" y="2274"/>
                  </a:lnTo>
                  <a:lnTo>
                    <a:pt x="11115" y="2421"/>
                  </a:lnTo>
                  <a:lnTo>
                    <a:pt x="10675" y="2568"/>
                  </a:lnTo>
                  <a:lnTo>
                    <a:pt x="10271" y="2751"/>
                  </a:lnTo>
                  <a:lnTo>
                    <a:pt x="9831" y="2971"/>
                  </a:lnTo>
                  <a:lnTo>
                    <a:pt x="9611" y="3081"/>
                  </a:lnTo>
                  <a:lnTo>
                    <a:pt x="9208" y="2421"/>
                  </a:lnTo>
                  <a:lnTo>
                    <a:pt x="8767" y="1761"/>
                  </a:lnTo>
                  <a:lnTo>
                    <a:pt x="8254" y="1137"/>
                  </a:lnTo>
                  <a:lnTo>
                    <a:pt x="7740" y="550"/>
                  </a:lnTo>
                  <a:lnTo>
                    <a:pt x="7630" y="477"/>
                  </a:lnTo>
                  <a:lnTo>
                    <a:pt x="7520" y="477"/>
                  </a:lnTo>
                  <a:lnTo>
                    <a:pt x="7117" y="624"/>
                  </a:lnTo>
                  <a:lnTo>
                    <a:pt x="6713" y="807"/>
                  </a:lnTo>
                  <a:lnTo>
                    <a:pt x="6640" y="844"/>
                  </a:lnTo>
                  <a:lnTo>
                    <a:pt x="6603" y="881"/>
                  </a:lnTo>
                  <a:lnTo>
                    <a:pt x="6640" y="991"/>
                  </a:lnTo>
                  <a:lnTo>
                    <a:pt x="6677" y="1064"/>
                  </a:lnTo>
                  <a:lnTo>
                    <a:pt x="6787" y="1064"/>
                  </a:lnTo>
                  <a:lnTo>
                    <a:pt x="7153" y="1027"/>
                  </a:lnTo>
                  <a:lnTo>
                    <a:pt x="7484" y="991"/>
                  </a:lnTo>
                  <a:lnTo>
                    <a:pt x="7960" y="1541"/>
                  </a:lnTo>
                  <a:lnTo>
                    <a:pt x="8401" y="2091"/>
                  </a:lnTo>
                  <a:lnTo>
                    <a:pt x="8841" y="2715"/>
                  </a:lnTo>
                  <a:lnTo>
                    <a:pt x="9208" y="3301"/>
                  </a:lnTo>
                  <a:lnTo>
                    <a:pt x="8511" y="3742"/>
                  </a:lnTo>
                  <a:lnTo>
                    <a:pt x="7850" y="4219"/>
                  </a:lnTo>
                  <a:lnTo>
                    <a:pt x="6603" y="3668"/>
                  </a:lnTo>
                  <a:lnTo>
                    <a:pt x="5980" y="3412"/>
                  </a:lnTo>
                  <a:lnTo>
                    <a:pt x="5319" y="3191"/>
                  </a:lnTo>
                  <a:lnTo>
                    <a:pt x="5393" y="2788"/>
                  </a:lnTo>
                  <a:lnTo>
                    <a:pt x="5466" y="2384"/>
                  </a:lnTo>
                  <a:lnTo>
                    <a:pt x="5576" y="1981"/>
                  </a:lnTo>
                  <a:lnTo>
                    <a:pt x="5723" y="1577"/>
                  </a:lnTo>
                  <a:lnTo>
                    <a:pt x="5906" y="1211"/>
                  </a:lnTo>
                  <a:lnTo>
                    <a:pt x="6126" y="844"/>
                  </a:lnTo>
                  <a:lnTo>
                    <a:pt x="6383" y="514"/>
                  </a:lnTo>
                  <a:lnTo>
                    <a:pt x="6640" y="184"/>
                  </a:lnTo>
                  <a:lnTo>
                    <a:pt x="6677" y="110"/>
                  </a:lnTo>
                  <a:lnTo>
                    <a:pt x="6677" y="37"/>
                  </a:lnTo>
                  <a:lnTo>
                    <a:pt x="6603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" name="Google Shape;411;p8"/>
            <p:cNvSpPr/>
            <p:nvPr/>
          </p:nvSpPr>
          <p:spPr>
            <a:xfrm>
              <a:off x="6553775" y="1840025"/>
              <a:ext cx="234775" cy="276975"/>
            </a:xfrm>
            <a:custGeom>
              <a:avLst/>
              <a:gdLst/>
              <a:ahLst/>
              <a:cxnLst/>
              <a:rect l="l" t="t" r="r" b="b"/>
              <a:pathLst>
                <a:path w="9391" h="11079" extrusionOk="0">
                  <a:moveTo>
                    <a:pt x="4916" y="441"/>
                  </a:moveTo>
                  <a:lnTo>
                    <a:pt x="5026" y="477"/>
                  </a:lnTo>
                  <a:lnTo>
                    <a:pt x="5099" y="551"/>
                  </a:lnTo>
                  <a:lnTo>
                    <a:pt x="5099" y="771"/>
                  </a:lnTo>
                  <a:lnTo>
                    <a:pt x="5026" y="954"/>
                  </a:lnTo>
                  <a:lnTo>
                    <a:pt x="4953" y="1064"/>
                  </a:lnTo>
                  <a:lnTo>
                    <a:pt x="4842" y="1138"/>
                  </a:lnTo>
                  <a:lnTo>
                    <a:pt x="4732" y="1174"/>
                  </a:lnTo>
                  <a:lnTo>
                    <a:pt x="4622" y="1138"/>
                  </a:lnTo>
                  <a:lnTo>
                    <a:pt x="4366" y="1028"/>
                  </a:lnTo>
                  <a:lnTo>
                    <a:pt x="4439" y="917"/>
                  </a:lnTo>
                  <a:lnTo>
                    <a:pt x="4439" y="771"/>
                  </a:lnTo>
                  <a:lnTo>
                    <a:pt x="4402" y="697"/>
                  </a:lnTo>
                  <a:lnTo>
                    <a:pt x="4366" y="661"/>
                  </a:lnTo>
                  <a:lnTo>
                    <a:pt x="4476" y="551"/>
                  </a:lnTo>
                  <a:lnTo>
                    <a:pt x="4622" y="477"/>
                  </a:lnTo>
                  <a:lnTo>
                    <a:pt x="4769" y="441"/>
                  </a:lnTo>
                  <a:close/>
                  <a:moveTo>
                    <a:pt x="3375" y="6493"/>
                  </a:moveTo>
                  <a:lnTo>
                    <a:pt x="3375" y="6530"/>
                  </a:lnTo>
                  <a:lnTo>
                    <a:pt x="3339" y="6530"/>
                  </a:lnTo>
                  <a:lnTo>
                    <a:pt x="3375" y="6493"/>
                  </a:lnTo>
                  <a:close/>
                  <a:moveTo>
                    <a:pt x="4292" y="6933"/>
                  </a:moveTo>
                  <a:lnTo>
                    <a:pt x="4256" y="7007"/>
                  </a:lnTo>
                  <a:lnTo>
                    <a:pt x="4219" y="6970"/>
                  </a:lnTo>
                  <a:lnTo>
                    <a:pt x="4292" y="6933"/>
                  </a:lnTo>
                  <a:close/>
                  <a:moveTo>
                    <a:pt x="5209" y="4219"/>
                  </a:moveTo>
                  <a:lnTo>
                    <a:pt x="5429" y="4329"/>
                  </a:lnTo>
                  <a:lnTo>
                    <a:pt x="5649" y="4439"/>
                  </a:lnTo>
                  <a:lnTo>
                    <a:pt x="5686" y="4549"/>
                  </a:lnTo>
                  <a:lnTo>
                    <a:pt x="5723" y="4586"/>
                  </a:lnTo>
                  <a:lnTo>
                    <a:pt x="5796" y="4586"/>
                  </a:lnTo>
                  <a:lnTo>
                    <a:pt x="6016" y="4879"/>
                  </a:lnTo>
                  <a:lnTo>
                    <a:pt x="6163" y="5173"/>
                  </a:lnTo>
                  <a:lnTo>
                    <a:pt x="6200" y="5503"/>
                  </a:lnTo>
                  <a:lnTo>
                    <a:pt x="6200" y="5833"/>
                  </a:lnTo>
                  <a:lnTo>
                    <a:pt x="6090" y="6126"/>
                  </a:lnTo>
                  <a:lnTo>
                    <a:pt x="5943" y="6420"/>
                  </a:lnTo>
                  <a:lnTo>
                    <a:pt x="5796" y="6603"/>
                  </a:lnTo>
                  <a:lnTo>
                    <a:pt x="5649" y="6750"/>
                  </a:lnTo>
                  <a:lnTo>
                    <a:pt x="5649" y="6713"/>
                  </a:lnTo>
                  <a:lnTo>
                    <a:pt x="5649" y="6566"/>
                  </a:lnTo>
                  <a:lnTo>
                    <a:pt x="5649" y="6383"/>
                  </a:lnTo>
                  <a:lnTo>
                    <a:pt x="5613" y="6346"/>
                  </a:lnTo>
                  <a:lnTo>
                    <a:pt x="5576" y="6310"/>
                  </a:lnTo>
                  <a:lnTo>
                    <a:pt x="5539" y="6310"/>
                  </a:lnTo>
                  <a:lnTo>
                    <a:pt x="5503" y="6346"/>
                  </a:lnTo>
                  <a:lnTo>
                    <a:pt x="5393" y="6493"/>
                  </a:lnTo>
                  <a:lnTo>
                    <a:pt x="5356" y="6676"/>
                  </a:lnTo>
                  <a:lnTo>
                    <a:pt x="5319" y="6933"/>
                  </a:lnTo>
                  <a:lnTo>
                    <a:pt x="5099" y="7007"/>
                  </a:lnTo>
                  <a:lnTo>
                    <a:pt x="5099" y="6860"/>
                  </a:lnTo>
                  <a:lnTo>
                    <a:pt x="5099" y="6713"/>
                  </a:lnTo>
                  <a:lnTo>
                    <a:pt x="5136" y="6566"/>
                  </a:lnTo>
                  <a:lnTo>
                    <a:pt x="5209" y="6456"/>
                  </a:lnTo>
                  <a:lnTo>
                    <a:pt x="5246" y="6420"/>
                  </a:lnTo>
                  <a:lnTo>
                    <a:pt x="5209" y="6383"/>
                  </a:lnTo>
                  <a:lnTo>
                    <a:pt x="5173" y="6346"/>
                  </a:lnTo>
                  <a:lnTo>
                    <a:pt x="5136" y="6346"/>
                  </a:lnTo>
                  <a:lnTo>
                    <a:pt x="4953" y="6456"/>
                  </a:lnTo>
                  <a:lnTo>
                    <a:pt x="4842" y="6640"/>
                  </a:lnTo>
                  <a:lnTo>
                    <a:pt x="4769" y="6823"/>
                  </a:lnTo>
                  <a:lnTo>
                    <a:pt x="4769" y="7043"/>
                  </a:lnTo>
                  <a:lnTo>
                    <a:pt x="4696" y="7043"/>
                  </a:lnTo>
                  <a:lnTo>
                    <a:pt x="4659" y="7007"/>
                  </a:lnTo>
                  <a:lnTo>
                    <a:pt x="4622" y="6970"/>
                  </a:lnTo>
                  <a:lnTo>
                    <a:pt x="4586" y="6970"/>
                  </a:lnTo>
                  <a:lnTo>
                    <a:pt x="5026" y="6016"/>
                  </a:lnTo>
                  <a:lnTo>
                    <a:pt x="5026" y="5943"/>
                  </a:lnTo>
                  <a:lnTo>
                    <a:pt x="4989" y="5906"/>
                  </a:lnTo>
                  <a:lnTo>
                    <a:pt x="4953" y="5906"/>
                  </a:lnTo>
                  <a:lnTo>
                    <a:pt x="4916" y="5943"/>
                  </a:lnTo>
                  <a:lnTo>
                    <a:pt x="4402" y="6750"/>
                  </a:lnTo>
                  <a:lnTo>
                    <a:pt x="4366" y="6676"/>
                  </a:lnTo>
                  <a:lnTo>
                    <a:pt x="4329" y="6640"/>
                  </a:lnTo>
                  <a:lnTo>
                    <a:pt x="4256" y="6640"/>
                  </a:lnTo>
                  <a:lnTo>
                    <a:pt x="4439" y="6236"/>
                  </a:lnTo>
                  <a:lnTo>
                    <a:pt x="4659" y="5796"/>
                  </a:lnTo>
                  <a:lnTo>
                    <a:pt x="4696" y="5759"/>
                  </a:lnTo>
                  <a:lnTo>
                    <a:pt x="4659" y="5723"/>
                  </a:lnTo>
                  <a:lnTo>
                    <a:pt x="4586" y="5723"/>
                  </a:lnTo>
                  <a:lnTo>
                    <a:pt x="4182" y="6273"/>
                  </a:lnTo>
                  <a:lnTo>
                    <a:pt x="3999" y="6566"/>
                  </a:lnTo>
                  <a:lnTo>
                    <a:pt x="3852" y="6860"/>
                  </a:lnTo>
                  <a:lnTo>
                    <a:pt x="3669" y="6786"/>
                  </a:lnTo>
                  <a:lnTo>
                    <a:pt x="3779" y="6750"/>
                  </a:lnTo>
                  <a:lnTo>
                    <a:pt x="3852" y="6640"/>
                  </a:lnTo>
                  <a:lnTo>
                    <a:pt x="3889" y="6566"/>
                  </a:lnTo>
                  <a:lnTo>
                    <a:pt x="3889" y="6420"/>
                  </a:lnTo>
                  <a:lnTo>
                    <a:pt x="3889" y="6383"/>
                  </a:lnTo>
                  <a:lnTo>
                    <a:pt x="3815" y="6383"/>
                  </a:lnTo>
                  <a:lnTo>
                    <a:pt x="3999" y="6163"/>
                  </a:lnTo>
                  <a:lnTo>
                    <a:pt x="4512" y="5539"/>
                  </a:lnTo>
                  <a:lnTo>
                    <a:pt x="4512" y="5466"/>
                  </a:lnTo>
                  <a:lnTo>
                    <a:pt x="4476" y="5429"/>
                  </a:lnTo>
                  <a:lnTo>
                    <a:pt x="4402" y="5429"/>
                  </a:lnTo>
                  <a:lnTo>
                    <a:pt x="3779" y="6016"/>
                  </a:lnTo>
                  <a:lnTo>
                    <a:pt x="3632" y="6126"/>
                  </a:lnTo>
                  <a:lnTo>
                    <a:pt x="3595" y="6090"/>
                  </a:lnTo>
                  <a:lnTo>
                    <a:pt x="3559" y="6090"/>
                  </a:lnTo>
                  <a:lnTo>
                    <a:pt x="3485" y="6126"/>
                  </a:lnTo>
                  <a:lnTo>
                    <a:pt x="3669" y="5869"/>
                  </a:lnTo>
                  <a:lnTo>
                    <a:pt x="3889" y="5649"/>
                  </a:lnTo>
                  <a:lnTo>
                    <a:pt x="4146" y="5466"/>
                  </a:lnTo>
                  <a:lnTo>
                    <a:pt x="4402" y="5283"/>
                  </a:lnTo>
                  <a:lnTo>
                    <a:pt x="4439" y="5246"/>
                  </a:lnTo>
                  <a:lnTo>
                    <a:pt x="4402" y="5209"/>
                  </a:lnTo>
                  <a:lnTo>
                    <a:pt x="4402" y="5173"/>
                  </a:lnTo>
                  <a:lnTo>
                    <a:pt x="4329" y="5136"/>
                  </a:lnTo>
                  <a:lnTo>
                    <a:pt x="3962" y="5319"/>
                  </a:lnTo>
                  <a:lnTo>
                    <a:pt x="3632" y="5539"/>
                  </a:lnTo>
                  <a:lnTo>
                    <a:pt x="3339" y="5796"/>
                  </a:lnTo>
                  <a:lnTo>
                    <a:pt x="3082" y="6126"/>
                  </a:lnTo>
                  <a:lnTo>
                    <a:pt x="3045" y="6016"/>
                  </a:lnTo>
                  <a:lnTo>
                    <a:pt x="3082" y="5980"/>
                  </a:lnTo>
                  <a:lnTo>
                    <a:pt x="3339" y="5613"/>
                  </a:lnTo>
                  <a:lnTo>
                    <a:pt x="3632" y="5283"/>
                  </a:lnTo>
                  <a:lnTo>
                    <a:pt x="3962" y="4952"/>
                  </a:lnTo>
                  <a:lnTo>
                    <a:pt x="4292" y="4659"/>
                  </a:lnTo>
                  <a:lnTo>
                    <a:pt x="4292" y="4622"/>
                  </a:lnTo>
                  <a:lnTo>
                    <a:pt x="4256" y="4586"/>
                  </a:lnTo>
                  <a:lnTo>
                    <a:pt x="4219" y="4586"/>
                  </a:lnTo>
                  <a:lnTo>
                    <a:pt x="3925" y="4732"/>
                  </a:lnTo>
                  <a:lnTo>
                    <a:pt x="3632" y="4879"/>
                  </a:lnTo>
                  <a:lnTo>
                    <a:pt x="3375" y="5099"/>
                  </a:lnTo>
                  <a:lnTo>
                    <a:pt x="3155" y="5356"/>
                  </a:lnTo>
                  <a:lnTo>
                    <a:pt x="3228" y="5209"/>
                  </a:lnTo>
                  <a:lnTo>
                    <a:pt x="3339" y="5062"/>
                  </a:lnTo>
                  <a:lnTo>
                    <a:pt x="3559" y="4842"/>
                  </a:lnTo>
                  <a:lnTo>
                    <a:pt x="3852" y="4622"/>
                  </a:lnTo>
                  <a:lnTo>
                    <a:pt x="4146" y="4476"/>
                  </a:lnTo>
                  <a:lnTo>
                    <a:pt x="4402" y="4366"/>
                  </a:lnTo>
                  <a:lnTo>
                    <a:pt x="4659" y="4292"/>
                  </a:lnTo>
                  <a:lnTo>
                    <a:pt x="4953" y="4219"/>
                  </a:lnTo>
                  <a:close/>
                  <a:moveTo>
                    <a:pt x="807" y="8767"/>
                  </a:moveTo>
                  <a:lnTo>
                    <a:pt x="807" y="8841"/>
                  </a:lnTo>
                  <a:lnTo>
                    <a:pt x="844" y="8914"/>
                  </a:lnTo>
                  <a:lnTo>
                    <a:pt x="918" y="8951"/>
                  </a:lnTo>
                  <a:lnTo>
                    <a:pt x="1138" y="8951"/>
                  </a:lnTo>
                  <a:lnTo>
                    <a:pt x="1211" y="8987"/>
                  </a:lnTo>
                  <a:lnTo>
                    <a:pt x="1321" y="8987"/>
                  </a:lnTo>
                  <a:lnTo>
                    <a:pt x="1321" y="9061"/>
                  </a:lnTo>
                  <a:lnTo>
                    <a:pt x="1321" y="9097"/>
                  </a:lnTo>
                  <a:lnTo>
                    <a:pt x="1248" y="9171"/>
                  </a:lnTo>
                  <a:lnTo>
                    <a:pt x="1174" y="9207"/>
                  </a:lnTo>
                  <a:lnTo>
                    <a:pt x="954" y="9244"/>
                  </a:lnTo>
                  <a:lnTo>
                    <a:pt x="844" y="9207"/>
                  </a:lnTo>
                  <a:lnTo>
                    <a:pt x="697" y="9134"/>
                  </a:lnTo>
                  <a:lnTo>
                    <a:pt x="587" y="9061"/>
                  </a:lnTo>
                  <a:lnTo>
                    <a:pt x="551" y="8951"/>
                  </a:lnTo>
                  <a:lnTo>
                    <a:pt x="661" y="8841"/>
                  </a:lnTo>
                  <a:lnTo>
                    <a:pt x="807" y="8767"/>
                  </a:lnTo>
                  <a:close/>
                  <a:moveTo>
                    <a:pt x="8511" y="8657"/>
                  </a:moveTo>
                  <a:lnTo>
                    <a:pt x="8621" y="8694"/>
                  </a:lnTo>
                  <a:lnTo>
                    <a:pt x="8731" y="8731"/>
                  </a:lnTo>
                  <a:lnTo>
                    <a:pt x="8841" y="8804"/>
                  </a:lnTo>
                  <a:lnTo>
                    <a:pt x="8951" y="8877"/>
                  </a:lnTo>
                  <a:lnTo>
                    <a:pt x="8987" y="8987"/>
                  </a:lnTo>
                  <a:lnTo>
                    <a:pt x="9024" y="9097"/>
                  </a:lnTo>
                  <a:lnTo>
                    <a:pt x="9024" y="9134"/>
                  </a:lnTo>
                  <a:lnTo>
                    <a:pt x="8987" y="9134"/>
                  </a:lnTo>
                  <a:lnTo>
                    <a:pt x="8877" y="9097"/>
                  </a:lnTo>
                  <a:lnTo>
                    <a:pt x="8804" y="9134"/>
                  </a:lnTo>
                  <a:lnTo>
                    <a:pt x="8731" y="9171"/>
                  </a:lnTo>
                  <a:lnTo>
                    <a:pt x="8621" y="9281"/>
                  </a:lnTo>
                  <a:lnTo>
                    <a:pt x="8474" y="9354"/>
                  </a:lnTo>
                  <a:lnTo>
                    <a:pt x="8327" y="9318"/>
                  </a:lnTo>
                  <a:lnTo>
                    <a:pt x="8254" y="9244"/>
                  </a:lnTo>
                  <a:lnTo>
                    <a:pt x="8217" y="9171"/>
                  </a:lnTo>
                  <a:lnTo>
                    <a:pt x="8217" y="9024"/>
                  </a:lnTo>
                  <a:lnTo>
                    <a:pt x="8254" y="8841"/>
                  </a:lnTo>
                  <a:lnTo>
                    <a:pt x="8254" y="8694"/>
                  </a:lnTo>
                  <a:lnTo>
                    <a:pt x="8511" y="8657"/>
                  </a:lnTo>
                  <a:close/>
                  <a:moveTo>
                    <a:pt x="5026" y="9501"/>
                  </a:moveTo>
                  <a:lnTo>
                    <a:pt x="5063" y="9574"/>
                  </a:lnTo>
                  <a:lnTo>
                    <a:pt x="4989" y="9538"/>
                  </a:lnTo>
                  <a:lnTo>
                    <a:pt x="5026" y="9501"/>
                  </a:lnTo>
                  <a:close/>
                  <a:moveTo>
                    <a:pt x="4696" y="9868"/>
                  </a:moveTo>
                  <a:lnTo>
                    <a:pt x="4953" y="9941"/>
                  </a:lnTo>
                  <a:lnTo>
                    <a:pt x="4916" y="10014"/>
                  </a:lnTo>
                  <a:lnTo>
                    <a:pt x="4879" y="10271"/>
                  </a:lnTo>
                  <a:lnTo>
                    <a:pt x="4842" y="10308"/>
                  </a:lnTo>
                  <a:lnTo>
                    <a:pt x="4549" y="10308"/>
                  </a:lnTo>
                  <a:lnTo>
                    <a:pt x="4439" y="10235"/>
                  </a:lnTo>
                  <a:lnTo>
                    <a:pt x="4329" y="10125"/>
                  </a:lnTo>
                  <a:lnTo>
                    <a:pt x="4292" y="10051"/>
                  </a:lnTo>
                  <a:lnTo>
                    <a:pt x="4256" y="9941"/>
                  </a:lnTo>
                  <a:lnTo>
                    <a:pt x="4329" y="9904"/>
                  </a:lnTo>
                  <a:lnTo>
                    <a:pt x="4439" y="9868"/>
                  </a:lnTo>
                  <a:close/>
                  <a:moveTo>
                    <a:pt x="4806" y="0"/>
                  </a:moveTo>
                  <a:lnTo>
                    <a:pt x="4622" y="37"/>
                  </a:lnTo>
                  <a:lnTo>
                    <a:pt x="4476" y="110"/>
                  </a:lnTo>
                  <a:lnTo>
                    <a:pt x="4292" y="147"/>
                  </a:lnTo>
                  <a:lnTo>
                    <a:pt x="4146" y="257"/>
                  </a:lnTo>
                  <a:lnTo>
                    <a:pt x="3999" y="367"/>
                  </a:lnTo>
                  <a:lnTo>
                    <a:pt x="3889" y="477"/>
                  </a:lnTo>
                  <a:lnTo>
                    <a:pt x="3779" y="624"/>
                  </a:lnTo>
                  <a:lnTo>
                    <a:pt x="3705" y="807"/>
                  </a:lnTo>
                  <a:lnTo>
                    <a:pt x="3669" y="954"/>
                  </a:lnTo>
                  <a:lnTo>
                    <a:pt x="3669" y="1138"/>
                  </a:lnTo>
                  <a:lnTo>
                    <a:pt x="3705" y="1321"/>
                  </a:lnTo>
                  <a:lnTo>
                    <a:pt x="3815" y="1578"/>
                  </a:lnTo>
                  <a:lnTo>
                    <a:pt x="3999" y="1761"/>
                  </a:lnTo>
                  <a:lnTo>
                    <a:pt x="4182" y="1871"/>
                  </a:lnTo>
                  <a:lnTo>
                    <a:pt x="4402" y="1945"/>
                  </a:lnTo>
                  <a:lnTo>
                    <a:pt x="4366" y="2055"/>
                  </a:lnTo>
                  <a:lnTo>
                    <a:pt x="4329" y="2165"/>
                  </a:lnTo>
                  <a:lnTo>
                    <a:pt x="4329" y="2531"/>
                  </a:lnTo>
                  <a:lnTo>
                    <a:pt x="4329" y="2898"/>
                  </a:lnTo>
                  <a:lnTo>
                    <a:pt x="4329" y="3522"/>
                  </a:lnTo>
                  <a:lnTo>
                    <a:pt x="4329" y="3669"/>
                  </a:lnTo>
                  <a:lnTo>
                    <a:pt x="4366" y="3779"/>
                  </a:lnTo>
                  <a:lnTo>
                    <a:pt x="4072" y="3925"/>
                  </a:lnTo>
                  <a:lnTo>
                    <a:pt x="3815" y="4109"/>
                  </a:lnTo>
                  <a:lnTo>
                    <a:pt x="3742" y="4182"/>
                  </a:lnTo>
                  <a:lnTo>
                    <a:pt x="3742" y="4255"/>
                  </a:lnTo>
                  <a:lnTo>
                    <a:pt x="3522" y="4402"/>
                  </a:lnTo>
                  <a:lnTo>
                    <a:pt x="3339" y="4549"/>
                  </a:lnTo>
                  <a:lnTo>
                    <a:pt x="3155" y="4696"/>
                  </a:lnTo>
                  <a:lnTo>
                    <a:pt x="3008" y="4879"/>
                  </a:lnTo>
                  <a:lnTo>
                    <a:pt x="2862" y="5062"/>
                  </a:lnTo>
                  <a:lnTo>
                    <a:pt x="2752" y="5283"/>
                  </a:lnTo>
                  <a:lnTo>
                    <a:pt x="2678" y="5503"/>
                  </a:lnTo>
                  <a:lnTo>
                    <a:pt x="2642" y="5686"/>
                  </a:lnTo>
                  <a:lnTo>
                    <a:pt x="2642" y="5906"/>
                  </a:lnTo>
                  <a:lnTo>
                    <a:pt x="2678" y="6126"/>
                  </a:lnTo>
                  <a:lnTo>
                    <a:pt x="2752" y="6346"/>
                  </a:lnTo>
                  <a:lnTo>
                    <a:pt x="2825" y="6566"/>
                  </a:lnTo>
                  <a:lnTo>
                    <a:pt x="2898" y="6676"/>
                  </a:lnTo>
                  <a:lnTo>
                    <a:pt x="2421" y="7080"/>
                  </a:lnTo>
                  <a:lnTo>
                    <a:pt x="1908" y="7447"/>
                  </a:lnTo>
                  <a:lnTo>
                    <a:pt x="1431" y="7850"/>
                  </a:lnTo>
                  <a:lnTo>
                    <a:pt x="1211" y="8070"/>
                  </a:lnTo>
                  <a:lnTo>
                    <a:pt x="991" y="8327"/>
                  </a:lnTo>
                  <a:lnTo>
                    <a:pt x="771" y="8364"/>
                  </a:lnTo>
                  <a:lnTo>
                    <a:pt x="624" y="8327"/>
                  </a:lnTo>
                  <a:lnTo>
                    <a:pt x="477" y="8327"/>
                  </a:lnTo>
                  <a:lnTo>
                    <a:pt x="367" y="8364"/>
                  </a:lnTo>
                  <a:lnTo>
                    <a:pt x="257" y="8437"/>
                  </a:lnTo>
                  <a:lnTo>
                    <a:pt x="184" y="8511"/>
                  </a:lnTo>
                  <a:lnTo>
                    <a:pt x="111" y="8584"/>
                  </a:lnTo>
                  <a:lnTo>
                    <a:pt x="37" y="8804"/>
                  </a:lnTo>
                  <a:lnTo>
                    <a:pt x="0" y="9061"/>
                  </a:lnTo>
                  <a:lnTo>
                    <a:pt x="0" y="9318"/>
                  </a:lnTo>
                  <a:lnTo>
                    <a:pt x="74" y="9538"/>
                  </a:lnTo>
                  <a:lnTo>
                    <a:pt x="257" y="9684"/>
                  </a:lnTo>
                  <a:lnTo>
                    <a:pt x="477" y="9831"/>
                  </a:lnTo>
                  <a:lnTo>
                    <a:pt x="697" y="9904"/>
                  </a:lnTo>
                  <a:lnTo>
                    <a:pt x="954" y="9941"/>
                  </a:lnTo>
                  <a:lnTo>
                    <a:pt x="1174" y="9904"/>
                  </a:lnTo>
                  <a:lnTo>
                    <a:pt x="1431" y="9868"/>
                  </a:lnTo>
                  <a:lnTo>
                    <a:pt x="1651" y="9794"/>
                  </a:lnTo>
                  <a:lnTo>
                    <a:pt x="1798" y="9648"/>
                  </a:lnTo>
                  <a:lnTo>
                    <a:pt x="1908" y="9574"/>
                  </a:lnTo>
                  <a:lnTo>
                    <a:pt x="1945" y="9464"/>
                  </a:lnTo>
                  <a:lnTo>
                    <a:pt x="1981" y="9354"/>
                  </a:lnTo>
                  <a:lnTo>
                    <a:pt x="1981" y="9207"/>
                  </a:lnTo>
                  <a:lnTo>
                    <a:pt x="1908" y="8987"/>
                  </a:lnTo>
                  <a:lnTo>
                    <a:pt x="1798" y="8767"/>
                  </a:lnTo>
                  <a:lnTo>
                    <a:pt x="1651" y="8584"/>
                  </a:lnTo>
                  <a:lnTo>
                    <a:pt x="1431" y="8437"/>
                  </a:lnTo>
                  <a:lnTo>
                    <a:pt x="1394" y="8437"/>
                  </a:lnTo>
                  <a:lnTo>
                    <a:pt x="1578" y="8254"/>
                  </a:lnTo>
                  <a:lnTo>
                    <a:pt x="1761" y="8070"/>
                  </a:lnTo>
                  <a:lnTo>
                    <a:pt x="2165" y="7777"/>
                  </a:lnTo>
                  <a:lnTo>
                    <a:pt x="2421" y="7557"/>
                  </a:lnTo>
                  <a:lnTo>
                    <a:pt x="2642" y="7337"/>
                  </a:lnTo>
                  <a:lnTo>
                    <a:pt x="2862" y="7080"/>
                  </a:lnTo>
                  <a:lnTo>
                    <a:pt x="3008" y="6786"/>
                  </a:lnTo>
                  <a:lnTo>
                    <a:pt x="3118" y="6897"/>
                  </a:lnTo>
                  <a:lnTo>
                    <a:pt x="3302" y="7043"/>
                  </a:lnTo>
                  <a:lnTo>
                    <a:pt x="3632" y="7227"/>
                  </a:lnTo>
                  <a:lnTo>
                    <a:pt x="3999" y="7337"/>
                  </a:lnTo>
                  <a:lnTo>
                    <a:pt x="4366" y="7410"/>
                  </a:lnTo>
                  <a:lnTo>
                    <a:pt x="4439" y="7410"/>
                  </a:lnTo>
                  <a:lnTo>
                    <a:pt x="4402" y="7887"/>
                  </a:lnTo>
                  <a:lnTo>
                    <a:pt x="4402" y="8364"/>
                  </a:lnTo>
                  <a:lnTo>
                    <a:pt x="4439" y="9318"/>
                  </a:lnTo>
                  <a:lnTo>
                    <a:pt x="4256" y="9391"/>
                  </a:lnTo>
                  <a:lnTo>
                    <a:pt x="4109" y="9464"/>
                  </a:lnTo>
                  <a:lnTo>
                    <a:pt x="3999" y="9574"/>
                  </a:lnTo>
                  <a:lnTo>
                    <a:pt x="3925" y="9684"/>
                  </a:lnTo>
                  <a:lnTo>
                    <a:pt x="3889" y="9794"/>
                  </a:lnTo>
                  <a:lnTo>
                    <a:pt x="3852" y="9941"/>
                  </a:lnTo>
                  <a:lnTo>
                    <a:pt x="3815" y="10125"/>
                  </a:lnTo>
                  <a:lnTo>
                    <a:pt x="3852" y="10271"/>
                  </a:lnTo>
                  <a:lnTo>
                    <a:pt x="3925" y="10565"/>
                  </a:lnTo>
                  <a:lnTo>
                    <a:pt x="4072" y="10821"/>
                  </a:lnTo>
                  <a:lnTo>
                    <a:pt x="4182" y="10895"/>
                  </a:lnTo>
                  <a:lnTo>
                    <a:pt x="4329" y="10968"/>
                  </a:lnTo>
                  <a:lnTo>
                    <a:pt x="4439" y="11042"/>
                  </a:lnTo>
                  <a:lnTo>
                    <a:pt x="4586" y="11078"/>
                  </a:lnTo>
                  <a:lnTo>
                    <a:pt x="4879" y="11078"/>
                  </a:lnTo>
                  <a:lnTo>
                    <a:pt x="5173" y="11005"/>
                  </a:lnTo>
                  <a:lnTo>
                    <a:pt x="5283" y="10932"/>
                  </a:lnTo>
                  <a:lnTo>
                    <a:pt x="5393" y="10821"/>
                  </a:lnTo>
                  <a:lnTo>
                    <a:pt x="5466" y="10711"/>
                  </a:lnTo>
                  <a:lnTo>
                    <a:pt x="5503" y="10601"/>
                  </a:lnTo>
                  <a:lnTo>
                    <a:pt x="5576" y="10308"/>
                  </a:lnTo>
                  <a:lnTo>
                    <a:pt x="5539" y="10051"/>
                  </a:lnTo>
                  <a:lnTo>
                    <a:pt x="5503" y="9904"/>
                  </a:lnTo>
                  <a:lnTo>
                    <a:pt x="5393" y="9794"/>
                  </a:lnTo>
                  <a:lnTo>
                    <a:pt x="5319" y="9684"/>
                  </a:lnTo>
                  <a:lnTo>
                    <a:pt x="5173" y="9611"/>
                  </a:lnTo>
                  <a:lnTo>
                    <a:pt x="5136" y="9428"/>
                  </a:lnTo>
                  <a:lnTo>
                    <a:pt x="5099" y="9354"/>
                  </a:lnTo>
                  <a:lnTo>
                    <a:pt x="4842" y="9354"/>
                  </a:lnTo>
                  <a:lnTo>
                    <a:pt x="4806" y="8474"/>
                  </a:lnTo>
                  <a:lnTo>
                    <a:pt x="4806" y="7960"/>
                  </a:lnTo>
                  <a:lnTo>
                    <a:pt x="4769" y="7447"/>
                  </a:lnTo>
                  <a:lnTo>
                    <a:pt x="5136" y="7410"/>
                  </a:lnTo>
                  <a:lnTo>
                    <a:pt x="5503" y="7300"/>
                  </a:lnTo>
                  <a:lnTo>
                    <a:pt x="5833" y="7117"/>
                  </a:lnTo>
                  <a:lnTo>
                    <a:pt x="6126" y="6860"/>
                  </a:lnTo>
                  <a:lnTo>
                    <a:pt x="6200" y="6786"/>
                  </a:lnTo>
                  <a:lnTo>
                    <a:pt x="6310" y="6933"/>
                  </a:lnTo>
                  <a:lnTo>
                    <a:pt x="6493" y="7080"/>
                  </a:lnTo>
                  <a:lnTo>
                    <a:pt x="6677" y="7190"/>
                  </a:lnTo>
                  <a:lnTo>
                    <a:pt x="6860" y="7300"/>
                  </a:lnTo>
                  <a:lnTo>
                    <a:pt x="7043" y="7630"/>
                  </a:lnTo>
                  <a:lnTo>
                    <a:pt x="7263" y="7997"/>
                  </a:lnTo>
                  <a:lnTo>
                    <a:pt x="7557" y="8437"/>
                  </a:lnTo>
                  <a:lnTo>
                    <a:pt x="7667" y="8584"/>
                  </a:lnTo>
                  <a:lnTo>
                    <a:pt x="7557" y="8767"/>
                  </a:lnTo>
                  <a:lnTo>
                    <a:pt x="7484" y="8951"/>
                  </a:lnTo>
                  <a:lnTo>
                    <a:pt x="7447" y="9097"/>
                  </a:lnTo>
                  <a:lnTo>
                    <a:pt x="7447" y="9281"/>
                  </a:lnTo>
                  <a:lnTo>
                    <a:pt x="7484" y="9428"/>
                  </a:lnTo>
                  <a:lnTo>
                    <a:pt x="7520" y="9611"/>
                  </a:lnTo>
                  <a:lnTo>
                    <a:pt x="7594" y="9758"/>
                  </a:lnTo>
                  <a:lnTo>
                    <a:pt x="7704" y="9904"/>
                  </a:lnTo>
                  <a:lnTo>
                    <a:pt x="7850" y="10014"/>
                  </a:lnTo>
                  <a:lnTo>
                    <a:pt x="7960" y="10125"/>
                  </a:lnTo>
                  <a:lnTo>
                    <a:pt x="8107" y="10161"/>
                  </a:lnTo>
                  <a:lnTo>
                    <a:pt x="8254" y="10198"/>
                  </a:lnTo>
                  <a:lnTo>
                    <a:pt x="8547" y="10198"/>
                  </a:lnTo>
                  <a:lnTo>
                    <a:pt x="8694" y="10125"/>
                  </a:lnTo>
                  <a:lnTo>
                    <a:pt x="8877" y="10051"/>
                  </a:lnTo>
                  <a:lnTo>
                    <a:pt x="9098" y="9831"/>
                  </a:lnTo>
                  <a:lnTo>
                    <a:pt x="9281" y="9538"/>
                  </a:lnTo>
                  <a:lnTo>
                    <a:pt x="9354" y="9391"/>
                  </a:lnTo>
                  <a:lnTo>
                    <a:pt x="9391" y="9244"/>
                  </a:lnTo>
                  <a:lnTo>
                    <a:pt x="9391" y="9061"/>
                  </a:lnTo>
                  <a:lnTo>
                    <a:pt x="9391" y="8914"/>
                  </a:lnTo>
                  <a:lnTo>
                    <a:pt x="9318" y="8767"/>
                  </a:lnTo>
                  <a:lnTo>
                    <a:pt x="9244" y="8621"/>
                  </a:lnTo>
                  <a:lnTo>
                    <a:pt x="9134" y="8511"/>
                  </a:lnTo>
                  <a:lnTo>
                    <a:pt x="8987" y="8437"/>
                  </a:lnTo>
                  <a:lnTo>
                    <a:pt x="8841" y="8364"/>
                  </a:lnTo>
                  <a:lnTo>
                    <a:pt x="8694" y="8327"/>
                  </a:lnTo>
                  <a:lnTo>
                    <a:pt x="8364" y="8290"/>
                  </a:lnTo>
                  <a:lnTo>
                    <a:pt x="8180" y="8290"/>
                  </a:lnTo>
                  <a:lnTo>
                    <a:pt x="7997" y="8364"/>
                  </a:lnTo>
                  <a:lnTo>
                    <a:pt x="7924" y="8217"/>
                  </a:lnTo>
                  <a:lnTo>
                    <a:pt x="7814" y="8070"/>
                  </a:lnTo>
                  <a:lnTo>
                    <a:pt x="7557" y="7667"/>
                  </a:lnTo>
                  <a:lnTo>
                    <a:pt x="7300" y="7300"/>
                  </a:lnTo>
                  <a:lnTo>
                    <a:pt x="7227" y="7153"/>
                  </a:lnTo>
                  <a:lnTo>
                    <a:pt x="7153" y="7007"/>
                  </a:lnTo>
                  <a:lnTo>
                    <a:pt x="7043" y="6933"/>
                  </a:lnTo>
                  <a:lnTo>
                    <a:pt x="6897" y="6897"/>
                  </a:lnTo>
                  <a:lnTo>
                    <a:pt x="6640" y="6750"/>
                  </a:lnTo>
                  <a:lnTo>
                    <a:pt x="6346" y="6530"/>
                  </a:lnTo>
                  <a:lnTo>
                    <a:pt x="6530" y="6236"/>
                  </a:lnTo>
                  <a:lnTo>
                    <a:pt x="6603" y="5869"/>
                  </a:lnTo>
                  <a:lnTo>
                    <a:pt x="6603" y="5503"/>
                  </a:lnTo>
                  <a:lnTo>
                    <a:pt x="6567" y="5173"/>
                  </a:lnTo>
                  <a:lnTo>
                    <a:pt x="6456" y="4842"/>
                  </a:lnTo>
                  <a:lnTo>
                    <a:pt x="6310" y="4586"/>
                  </a:lnTo>
                  <a:lnTo>
                    <a:pt x="6126" y="4329"/>
                  </a:lnTo>
                  <a:lnTo>
                    <a:pt x="5870" y="4109"/>
                  </a:lnTo>
                  <a:lnTo>
                    <a:pt x="5613" y="3962"/>
                  </a:lnTo>
                  <a:lnTo>
                    <a:pt x="5356" y="3815"/>
                  </a:lnTo>
                  <a:lnTo>
                    <a:pt x="5026" y="3742"/>
                  </a:lnTo>
                  <a:lnTo>
                    <a:pt x="4732" y="3742"/>
                  </a:lnTo>
                  <a:lnTo>
                    <a:pt x="4732" y="3522"/>
                  </a:lnTo>
                  <a:lnTo>
                    <a:pt x="4696" y="2678"/>
                  </a:lnTo>
                  <a:lnTo>
                    <a:pt x="4732" y="2385"/>
                  </a:lnTo>
                  <a:lnTo>
                    <a:pt x="4696" y="2165"/>
                  </a:lnTo>
                  <a:lnTo>
                    <a:pt x="4659" y="1981"/>
                  </a:lnTo>
                  <a:lnTo>
                    <a:pt x="4842" y="1945"/>
                  </a:lnTo>
                  <a:lnTo>
                    <a:pt x="5063" y="1871"/>
                  </a:lnTo>
                  <a:lnTo>
                    <a:pt x="5246" y="1761"/>
                  </a:lnTo>
                  <a:lnTo>
                    <a:pt x="5393" y="1651"/>
                  </a:lnTo>
                  <a:lnTo>
                    <a:pt x="5539" y="1468"/>
                  </a:lnTo>
                  <a:lnTo>
                    <a:pt x="5613" y="1284"/>
                  </a:lnTo>
                  <a:lnTo>
                    <a:pt x="5686" y="1101"/>
                  </a:lnTo>
                  <a:lnTo>
                    <a:pt x="5686" y="844"/>
                  </a:lnTo>
                  <a:lnTo>
                    <a:pt x="5613" y="624"/>
                  </a:lnTo>
                  <a:lnTo>
                    <a:pt x="5503" y="404"/>
                  </a:lnTo>
                  <a:lnTo>
                    <a:pt x="5466" y="257"/>
                  </a:lnTo>
                  <a:lnTo>
                    <a:pt x="5429" y="184"/>
                  </a:lnTo>
                  <a:lnTo>
                    <a:pt x="5356" y="147"/>
                  </a:lnTo>
                  <a:lnTo>
                    <a:pt x="5209" y="147"/>
                  </a:lnTo>
                  <a:lnTo>
                    <a:pt x="5063" y="110"/>
                  </a:lnTo>
                  <a:lnTo>
                    <a:pt x="4989" y="37"/>
                  </a:lnTo>
                  <a:lnTo>
                    <a:pt x="4806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" name="Google Shape;412;p8"/>
            <p:cNvSpPr/>
            <p:nvPr/>
          </p:nvSpPr>
          <p:spPr>
            <a:xfrm>
              <a:off x="6618875" y="2550725"/>
              <a:ext cx="408125" cy="156850"/>
            </a:xfrm>
            <a:custGeom>
              <a:avLst/>
              <a:gdLst/>
              <a:ahLst/>
              <a:cxnLst/>
              <a:rect l="l" t="t" r="r" b="b"/>
              <a:pathLst>
                <a:path w="16325" h="6274" extrusionOk="0">
                  <a:moveTo>
                    <a:pt x="14710" y="1"/>
                  </a:moveTo>
                  <a:lnTo>
                    <a:pt x="14527" y="74"/>
                  </a:lnTo>
                  <a:lnTo>
                    <a:pt x="14380" y="147"/>
                  </a:lnTo>
                  <a:lnTo>
                    <a:pt x="14270" y="221"/>
                  </a:lnTo>
                  <a:lnTo>
                    <a:pt x="14270" y="257"/>
                  </a:lnTo>
                  <a:lnTo>
                    <a:pt x="14197" y="221"/>
                  </a:lnTo>
                  <a:lnTo>
                    <a:pt x="14087" y="221"/>
                  </a:lnTo>
                  <a:lnTo>
                    <a:pt x="14013" y="294"/>
                  </a:lnTo>
                  <a:lnTo>
                    <a:pt x="13977" y="331"/>
                  </a:lnTo>
                  <a:lnTo>
                    <a:pt x="13977" y="441"/>
                  </a:lnTo>
                  <a:lnTo>
                    <a:pt x="14013" y="551"/>
                  </a:lnTo>
                  <a:lnTo>
                    <a:pt x="14050" y="587"/>
                  </a:lnTo>
                  <a:lnTo>
                    <a:pt x="14123" y="624"/>
                  </a:lnTo>
                  <a:lnTo>
                    <a:pt x="14343" y="624"/>
                  </a:lnTo>
                  <a:lnTo>
                    <a:pt x="14527" y="551"/>
                  </a:lnTo>
                  <a:lnTo>
                    <a:pt x="14710" y="477"/>
                  </a:lnTo>
                  <a:lnTo>
                    <a:pt x="14894" y="441"/>
                  </a:lnTo>
                  <a:lnTo>
                    <a:pt x="14967" y="477"/>
                  </a:lnTo>
                  <a:lnTo>
                    <a:pt x="15004" y="514"/>
                  </a:lnTo>
                  <a:lnTo>
                    <a:pt x="14967" y="587"/>
                  </a:lnTo>
                  <a:lnTo>
                    <a:pt x="14930" y="661"/>
                  </a:lnTo>
                  <a:lnTo>
                    <a:pt x="14747" y="881"/>
                  </a:lnTo>
                  <a:lnTo>
                    <a:pt x="14123" y="1725"/>
                  </a:lnTo>
                  <a:lnTo>
                    <a:pt x="14123" y="1798"/>
                  </a:lnTo>
                  <a:lnTo>
                    <a:pt x="14087" y="1871"/>
                  </a:lnTo>
                  <a:lnTo>
                    <a:pt x="14123" y="1981"/>
                  </a:lnTo>
                  <a:lnTo>
                    <a:pt x="14233" y="2055"/>
                  </a:lnTo>
                  <a:lnTo>
                    <a:pt x="14343" y="2091"/>
                  </a:lnTo>
                  <a:lnTo>
                    <a:pt x="14820" y="2091"/>
                  </a:lnTo>
                  <a:lnTo>
                    <a:pt x="15260" y="2055"/>
                  </a:lnTo>
                  <a:lnTo>
                    <a:pt x="15774" y="1945"/>
                  </a:lnTo>
                  <a:lnTo>
                    <a:pt x="16031" y="1871"/>
                  </a:lnTo>
                  <a:lnTo>
                    <a:pt x="16251" y="1761"/>
                  </a:lnTo>
                  <a:lnTo>
                    <a:pt x="16324" y="1651"/>
                  </a:lnTo>
                  <a:lnTo>
                    <a:pt x="16324" y="1541"/>
                  </a:lnTo>
                  <a:lnTo>
                    <a:pt x="16288" y="1468"/>
                  </a:lnTo>
                  <a:lnTo>
                    <a:pt x="16214" y="1431"/>
                  </a:lnTo>
                  <a:lnTo>
                    <a:pt x="16141" y="1394"/>
                  </a:lnTo>
                  <a:lnTo>
                    <a:pt x="15957" y="1431"/>
                  </a:lnTo>
                  <a:lnTo>
                    <a:pt x="15774" y="1468"/>
                  </a:lnTo>
                  <a:lnTo>
                    <a:pt x="15370" y="1541"/>
                  </a:lnTo>
                  <a:lnTo>
                    <a:pt x="14820" y="1615"/>
                  </a:lnTo>
                  <a:lnTo>
                    <a:pt x="14820" y="1615"/>
                  </a:lnTo>
                  <a:lnTo>
                    <a:pt x="15260" y="1028"/>
                  </a:lnTo>
                  <a:lnTo>
                    <a:pt x="15370" y="844"/>
                  </a:lnTo>
                  <a:lnTo>
                    <a:pt x="15481" y="698"/>
                  </a:lnTo>
                  <a:lnTo>
                    <a:pt x="15517" y="477"/>
                  </a:lnTo>
                  <a:lnTo>
                    <a:pt x="15517" y="404"/>
                  </a:lnTo>
                  <a:lnTo>
                    <a:pt x="15481" y="294"/>
                  </a:lnTo>
                  <a:lnTo>
                    <a:pt x="15370" y="184"/>
                  </a:lnTo>
                  <a:lnTo>
                    <a:pt x="15224" y="74"/>
                  </a:lnTo>
                  <a:lnTo>
                    <a:pt x="15077" y="37"/>
                  </a:lnTo>
                  <a:lnTo>
                    <a:pt x="14894" y="1"/>
                  </a:lnTo>
                  <a:close/>
                  <a:moveTo>
                    <a:pt x="6604" y="2788"/>
                  </a:moveTo>
                  <a:lnTo>
                    <a:pt x="6163" y="2898"/>
                  </a:lnTo>
                  <a:lnTo>
                    <a:pt x="5576" y="2972"/>
                  </a:lnTo>
                  <a:lnTo>
                    <a:pt x="5283" y="3045"/>
                  </a:lnTo>
                  <a:lnTo>
                    <a:pt x="4990" y="3118"/>
                  </a:lnTo>
                  <a:lnTo>
                    <a:pt x="4953" y="3155"/>
                  </a:lnTo>
                  <a:lnTo>
                    <a:pt x="4880" y="3229"/>
                  </a:lnTo>
                  <a:lnTo>
                    <a:pt x="4880" y="3302"/>
                  </a:lnTo>
                  <a:lnTo>
                    <a:pt x="4880" y="3339"/>
                  </a:lnTo>
                  <a:lnTo>
                    <a:pt x="4880" y="3412"/>
                  </a:lnTo>
                  <a:lnTo>
                    <a:pt x="4916" y="3485"/>
                  </a:lnTo>
                  <a:lnTo>
                    <a:pt x="4990" y="3522"/>
                  </a:lnTo>
                  <a:lnTo>
                    <a:pt x="5063" y="3522"/>
                  </a:lnTo>
                  <a:lnTo>
                    <a:pt x="5613" y="3485"/>
                  </a:lnTo>
                  <a:lnTo>
                    <a:pt x="6163" y="3412"/>
                  </a:lnTo>
                  <a:lnTo>
                    <a:pt x="6640" y="3339"/>
                  </a:lnTo>
                  <a:lnTo>
                    <a:pt x="6860" y="3265"/>
                  </a:lnTo>
                  <a:lnTo>
                    <a:pt x="6970" y="3192"/>
                  </a:lnTo>
                  <a:lnTo>
                    <a:pt x="7044" y="3118"/>
                  </a:lnTo>
                  <a:lnTo>
                    <a:pt x="7044" y="3008"/>
                  </a:lnTo>
                  <a:lnTo>
                    <a:pt x="7044" y="2972"/>
                  </a:lnTo>
                  <a:lnTo>
                    <a:pt x="7007" y="2898"/>
                  </a:lnTo>
                  <a:lnTo>
                    <a:pt x="6897" y="2862"/>
                  </a:lnTo>
                  <a:lnTo>
                    <a:pt x="6824" y="2825"/>
                  </a:lnTo>
                  <a:lnTo>
                    <a:pt x="6604" y="2788"/>
                  </a:lnTo>
                  <a:close/>
                  <a:moveTo>
                    <a:pt x="13500" y="1945"/>
                  </a:moveTo>
                  <a:lnTo>
                    <a:pt x="13280" y="1981"/>
                  </a:lnTo>
                  <a:lnTo>
                    <a:pt x="13060" y="2018"/>
                  </a:lnTo>
                  <a:lnTo>
                    <a:pt x="12876" y="2055"/>
                  </a:lnTo>
                  <a:lnTo>
                    <a:pt x="12693" y="2201"/>
                  </a:lnTo>
                  <a:lnTo>
                    <a:pt x="12546" y="2275"/>
                  </a:lnTo>
                  <a:lnTo>
                    <a:pt x="12436" y="2422"/>
                  </a:lnTo>
                  <a:lnTo>
                    <a:pt x="12289" y="2678"/>
                  </a:lnTo>
                  <a:lnTo>
                    <a:pt x="12179" y="3008"/>
                  </a:lnTo>
                  <a:lnTo>
                    <a:pt x="12179" y="3339"/>
                  </a:lnTo>
                  <a:lnTo>
                    <a:pt x="12179" y="3522"/>
                  </a:lnTo>
                  <a:lnTo>
                    <a:pt x="12216" y="3669"/>
                  </a:lnTo>
                  <a:lnTo>
                    <a:pt x="12289" y="3815"/>
                  </a:lnTo>
                  <a:lnTo>
                    <a:pt x="12363" y="3962"/>
                  </a:lnTo>
                  <a:lnTo>
                    <a:pt x="12473" y="4109"/>
                  </a:lnTo>
                  <a:lnTo>
                    <a:pt x="12583" y="4219"/>
                  </a:lnTo>
                  <a:lnTo>
                    <a:pt x="12729" y="4292"/>
                  </a:lnTo>
                  <a:lnTo>
                    <a:pt x="12876" y="4366"/>
                  </a:lnTo>
                  <a:lnTo>
                    <a:pt x="12986" y="4402"/>
                  </a:lnTo>
                  <a:lnTo>
                    <a:pt x="13096" y="4402"/>
                  </a:lnTo>
                  <a:lnTo>
                    <a:pt x="13353" y="4329"/>
                  </a:lnTo>
                  <a:lnTo>
                    <a:pt x="13757" y="4146"/>
                  </a:lnTo>
                  <a:lnTo>
                    <a:pt x="14197" y="3999"/>
                  </a:lnTo>
                  <a:lnTo>
                    <a:pt x="14417" y="3852"/>
                  </a:lnTo>
                  <a:lnTo>
                    <a:pt x="14564" y="3705"/>
                  </a:lnTo>
                  <a:lnTo>
                    <a:pt x="14600" y="3632"/>
                  </a:lnTo>
                  <a:lnTo>
                    <a:pt x="14564" y="3559"/>
                  </a:lnTo>
                  <a:lnTo>
                    <a:pt x="14527" y="3485"/>
                  </a:lnTo>
                  <a:lnTo>
                    <a:pt x="14453" y="3449"/>
                  </a:lnTo>
                  <a:lnTo>
                    <a:pt x="14343" y="3412"/>
                  </a:lnTo>
                  <a:lnTo>
                    <a:pt x="14197" y="3449"/>
                  </a:lnTo>
                  <a:lnTo>
                    <a:pt x="13940" y="3522"/>
                  </a:lnTo>
                  <a:lnTo>
                    <a:pt x="13426" y="3742"/>
                  </a:lnTo>
                  <a:lnTo>
                    <a:pt x="13280" y="3815"/>
                  </a:lnTo>
                  <a:lnTo>
                    <a:pt x="13133" y="3852"/>
                  </a:lnTo>
                  <a:lnTo>
                    <a:pt x="12986" y="3852"/>
                  </a:lnTo>
                  <a:lnTo>
                    <a:pt x="12839" y="3779"/>
                  </a:lnTo>
                  <a:lnTo>
                    <a:pt x="12766" y="3669"/>
                  </a:lnTo>
                  <a:lnTo>
                    <a:pt x="12729" y="3559"/>
                  </a:lnTo>
                  <a:lnTo>
                    <a:pt x="12656" y="3339"/>
                  </a:lnTo>
                  <a:lnTo>
                    <a:pt x="12656" y="3118"/>
                  </a:lnTo>
                  <a:lnTo>
                    <a:pt x="12729" y="2898"/>
                  </a:lnTo>
                  <a:lnTo>
                    <a:pt x="12839" y="2715"/>
                  </a:lnTo>
                  <a:lnTo>
                    <a:pt x="12986" y="2532"/>
                  </a:lnTo>
                  <a:lnTo>
                    <a:pt x="13133" y="2458"/>
                  </a:lnTo>
                  <a:lnTo>
                    <a:pt x="13280" y="2422"/>
                  </a:lnTo>
                  <a:lnTo>
                    <a:pt x="13610" y="2385"/>
                  </a:lnTo>
                  <a:lnTo>
                    <a:pt x="13940" y="2348"/>
                  </a:lnTo>
                  <a:lnTo>
                    <a:pt x="14307" y="2348"/>
                  </a:lnTo>
                  <a:lnTo>
                    <a:pt x="14307" y="2311"/>
                  </a:lnTo>
                  <a:lnTo>
                    <a:pt x="14307" y="2275"/>
                  </a:lnTo>
                  <a:lnTo>
                    <a:pt x="14307" y="2238"/>
                  </a:lnTo>
                  <a:lnTo>
                    <a:pt x="14123" y="2128"/>
                  </a:lnTo>
                  <a:lnTo>
                    <a:pt x="13903" y="2055"/>
                  </a:lnTo>
                  <a:lnTo>
                    <a:pt x="13720" y="1981"/>
                  </a:lnTo>
                  <a:lnTo>
                    <a:pt x="13500" y="1945"/>
                  </a:lnTo>
                  <a:close/>
                  <a:moveTo>
                    <a:pt x="6787" y="4182"/>
                  </a:moveTo>
                  <a:lnTo>
                    <a:pt x="6347" y="4292"/>
                  </a:lnTo>
                  <a:lnTo>
                    <a:pt x="5907" y="4366"/>
                  </a:lnTo>
                  <a:lnTo>
                    <a:pt x="5466" y="4439"/>
                  </a:lnTo>
                  <a:lnTo>
                    <a:pt x="5063" y="4549"/>
                  </a:lnTo>
                  <a:lnTo>
                    <a:pt x="4990" y="4622"/>
                  </a:lnTo>
                  <a:lnTo>
                    <a:pt x="4953" y="4696"/>
                  </a:lnTo>
                  <a:lnTo>
                    <a:pt x="4953" y="4806"/>
                  </a:lnTo>
                  <a:lnTo>
                    <a:pt x="5063" y="4843"/>
                  </a:lnTo>
                  <a:lnTo>
                    <a:pt x="5283" y="4879"/>
                  </a:lnTo>
                  <a:lnTo>
                    <a:pt x="5980" y="4879"/>
                  </a:lnTo>
                  <a:lnTo>
                    <a:pt x="6457" y="4769"/>
                  </a:lnTo>
                  <a:lnTo>
                    <a:pt x="6897" y="4659"/>
                  </a:lnTo>
                  <a:lnTo>
                    <a:pt x="6970" y="4622"/>
                  </a:lnTo>
                  <a:lnTo>
                    <a:pt x="7044" y="4586"/>
                  </a:lnTo>
                  <a:lnTo>
                    <a:pt x="7080" y="4512"/>
                  </a:lnTo>
                  <a:lnTo>
                    <a:pt x="7117" y="4439"/>
                  </a:lnTo>
                  <a:lnTo>
                    <a:pt x="7080" y="4292"/>
                  </a:lnTo>
                  <a:lnTo>
                    <a:pt x="7007" y="4219"/>
                  </a:lnTo>
                  <a:lnTo>
                    <a:pt x="6934" y="4182"/>
                  </a:lnTo>
                  <a:close/>
                  <a:moveTo>
                    <a:pt x="11079" y="2055"/>
                  </a:moveTo>
                  <a:lnTo>
                    <a:pt x="10785" y="2091"/>
                  </a:lnTo>
                  <a:lnTo>
                    <a:pt x="10565" y="2165"/>
                  </a:lnTo>
                  <a:lnTo>
                    <a:pt x="10382" y="2311"/>
                  </a:lnTo>
                  <a:lnTo>
                    <a:pt x="10235" y="2495"/>
                  </a:lnTo>
                  <a:lnTo>
                    <a:pt x="10198" y="2385"/>
                  </a:lnTo>
                  <a:lnTo>
                    <a:pt x="10088" y="2348"/>
                  </a:lnTo>
                  <a:lnTo>
                    <a:pt x="9942" y="2311"/>
                  </a:lnTo>
                  <a:lnTo>
                    <a:pt x="9611" y="2311"/>
                  </a:lnTo>
                  <a:lnTo>
                    <a:pt x="9501" y="2348"/>
                  </a:lnTo>
                  <a:lnTo>
                    <a:pt x="9208" y="2495"/>
                  </a:lnTo>
                  <a:lnTo>
                    <a:pt x="8988" y="2678"/>
                  </a:lnTo>
                  <a:lnTo>
                    <a:pt x="8951" y="2568"/>
                  </a:lnTo>
                  <a:lnTo>
                    <a:pt x="8915" y="2532"/>
                  </a:lnTo>
                  <a:lnTo>
                    <a:pt x="8878" y="2532"/>
                  </a:lnTo>
                  <a:lnTo>
                    <a:pt x="8804" y="2568"/>
                  </a:lnTo>
                  <a:lnTo>
                    <a:pt x="8731" y="2752"/>
                  </a:lnTo>
                  <a:lnTo>
                    <a:pt x="8658" y="2935"/>
                  </a:lnTo>
                  <a:lnTo>
                    <a:pt x="8621" y="3339"/>
                  </a:lnTo>
                  <a:lnTo>
                    <a:pt x="8584" y="3705"/>
                  </a:lnTo>
                  <a:lnTo>
                    <a:pt x="8621" y="4072"/>
                  </a:lnTo>
                  <a:lnTo>
                    <a:pt x="8694" y="4439"/>
                  </a:lnTo>
                  <a:lnTo>
                    <a:pt x="8768" y="4806"/>
                  </a:lnTo>
                  <a:lnTo>
                    <a:pt x="8804" y="4879"/>
                  </a:lnTo>
                  <a:lnTo>
                    <a:pt x="8878" y="4953"/>
                  </a:lnTo>
                  <a:lnTo>
                    <a:pt x="8951" y="4989"/>
                  </a:lnTo>
                  <a:lnTo>
                    <a:pt x="9061" y="4953"/>
                  </a:lnTo>
                  <a:lnTo>
                    <a:pt x="9135" y="4916"/>
                  </a:lnTo>
                  <a:lnTo>
                    <a:pt x="9208" y="4879"/>
                  </a:lnTo>
                  <a:lnTo>
                    <a:pt x="9245" y="4769"/>
                  </a:lnTo>
                  <a:lnTo>
                    <a:pt x="9208" y="4659"/>
                  </a:lnTo>
                  <a:lnTo>
                    <a:pt x="9135" y="4182"/>
                  </a:lnTo>
                  <a:lnTo>
                    <a:pt x="9098" y="3669"/>
                  </a:lnTo>
                  <a:lnTo>
                    <a:pt x="9135" y="3339"/>
                  </a:lnTo>
                  <a:lnTo>
                    <a:pt x="9208" y="3118"/>
                  </a:lnTo>
                  <a:lnTo>
                    <a:pt x="9391" y="2972"/>
                  </a:lnTo>
                  <a:lnTo>
                    <a:pt x="9575" y="2825"/>
                  </a:lnTo>
                  <a:lnTo>
                    <a:pt x="9795" y="2788"/>
                  </a:lnTo>
                  <a:lnTo>
                    <a:pt x="9868" y="4072"/>
                  </a:lnTo>
                  <a:lnTo>
                    <a:pt x="9905" y="4146"/>
                  </a:lnTo>
                  <a:lnTo>
                    <a:pt x="9942" y="4219"/>
                  </a:lnTo>
                  <a:lnTo>
                    <a:pt x="10015" y="4292"/>
                  </a:lnTo>
                  <a:lnTo>
                    <a:pt x="10125" y="4292"/>
                  </a:lnTo>
                  <a:lnTo>
                    <a:pt x="10198" y="4329"/>
                  </a:lnTo>
                  <a:lnTo>
                    <a:pt x="10272" y="4292"/>
                  </a:lnTo>
                  <a:lnTo>
                    <a:pt x="10308" y="4219"/>
                  </a:lnTo>
                  <a:lnTo>
                    <a:pt x="10345" y="4146"/>
                  </a:lnTo>
                  <a:lnTo>
                    <a:pt x="10455" y="3559"/>
                  </a:lnTo>
                  <a:lnTo>
                    <a:pt x="10565" y="3008"/>
                  </a:lnTo>
                  <a:lnTo>
                    <a:pt x="10602" y="2862"/>
                  </a:lnTo>
                  <a:lnTo>
                    <a:pt x="10675" y="2752"/>
                  </a:lnTo>
                  <a:lnTo>
                    <a:pt x="10785" y="2642"/>
                  </a:lnTo>
                  <a:lnTo>
                    <a:pt x="10895" y="2568"/>
                  </a:lnTo>
                  <a:lnTo>
                    <a:pt x="11079" y="2568"/>
                  </a:lnTo>
                  <a:lnTo>
                    <a:pt x="11115" y="2642"/>
                  </a:lnTo>
                  <a:lnTo>
                    <a:pt x="11115" y="2752"/>
                  </a:lnTo>
                  <a:lnTo>
                    <a:pt x="11115" y="2862"/>
                  </a:lnTo>
                  <a:lnTo>
                    <a:pt x="11189" y="3449"/>
                  </a:lnTo>
                  <a:lnTo>
                    <a:pt x="11299" y="4036"/>
                  </a:lnTo>
                  <a:lnTo>
                    <a:pt x="11372" y="4256"/>
                  </a:lnTo>
                  <a:lnTo>
                    <a:pt x="11446" y="4512"/>
                  </a:lnTo>
                  <a:lnTo>
                    <a:pt x="11556" y="4732"/>
                  </a:lnTo>
                  <a:lnTo>
                    <a:pt x="11629" y="4806"/>
                  </a:lnTo>
                  <a:lnTo>
                    <a:pt x="11739" y="4843"/>
                  </a:lnTo>
                  <a:lnTo>
                    <a:pt x="11849" y="4843"/>
                  </a:lnTo>
                  <a:lnTo>
                    <a:pt x="11922" y="4806"/>
                  </a:lnTo>
                  <a:lnTo>
                    <a:pt x="11996" y="4769"/>
                  </a:lnTo>
                  <a:lnTo>
                    <a:pt x="12032" y="4696"/>
                  </a:lnTo>
                  <a:lnTo>
                    <a:pt x="12069" y="4586"/>
                  </a:lnTo>
                  <a:lnTo>
                    <a:pt x="11996" y="4476"/>
                  </a:lnTo>
                  <a:lnTo>
                    <a:pt x="11922" y="4402"/>
                  </a:lnTo>
                  <a:lnTo>
                    <a:pt x="11886" y="4256"/>
                  </a:lnTo>
                  <a:lnTo>
                    <a:pt x="11812" y="4072"/>
                  </a:lnTo>
                  <a:lnTo>
                    <a:pt x="11776" y="3779"/>
                  </a:lnTo>
                  <a:lnTo>
                    <a:pt x="11666" y="3339"/>
                  </a:lnTo>
                  <a:lnTo>
                    <a:pt x="11629" y="2862"/>
                  </a:lnTo>
                  <a:lnTo>
                    <a:pt x="11629" y="2532"/>
                  </a:lnTo>
                  <a:lnTo>
                    <a:pt x="11592" y="2385"/>
                  </a:lnTo>
                  <a:lnTo>
                    <a:pt x="11482" y="2275"/>
                  </a:lnTo>
                  <a:lnTo>
                    <a:pt x="11299" y="2128"/>
                  </a:lnTo>
                  <a:lnTo>
                    <a:pt x="11189" y="2091"/>
                  </a:lnTo>
                  <a:lnTo>
                    <a:pt x="11079" y="2055"/>
                  </a:lnTo>
                  <a:close/>
                  <a:moveTo>
                    <a:pt x="2715" y="1138"/>
                  </a:moveTo>
                  <a:lnTo>
                    <a:pt x="2569" y="1174"/>
                  </a:lnTo>
                  <a:lnTo>
                    <a:pt x="2422" y="1284"/>
                  </a:lnTo>
                  <a:lnTo>
                    <a:pt x="2385" y="1358"/>
                  </a:lnTo>
                  <a:lnTo>
                    <a:pt x="2165" y="1284"/>
                  </a:lnTo>
                  <a:lnTo>
                    <a:pt x="1762" y="1284"/>
                  </a:lnTo>
                  <a:lnTo>
                    <a:pt x="1542" y="1358"/>
                  </a:lnTo>
                  <a:lnTo>
                    <a:pt x="771" y="1504"/>
                  </a:lnTo>
                  <a:lnTo>
                    <a:pt x="368" y="1651"/>
                  </a:lnTo>
                  <a:lnTo>
                    <a:pt x="184" y="1725"/>
                  </a:lnTo>
                  <a:lnTo>
                    <a:pt x="38" y="1835"/>
                  </a:lnTo>
                  <a:lnTo>
                    <a:pt x="1" y="1908"/>
                  </a:lnTo>
                  <a:lnTo>
                    <a:pt x="1" y="1981"/>
                  </a:lnTo>
                  <a:lnTo>
                    <a:pt x="38" y="2018"/>
                  </a:lnTo>
                  <a:lnTo>
                    <a:pt x="111" y="2055"/>
                  </a:lnTo>
                  <a:lnTo>
                    <a:pt x="74" y="2348"/>
                  </a:lnTo>
                  <a:lnTo>
                    <a:pt x="74" y="2642"/>
                  </a:lnTo>
                  <a:lnTo>
                    <a:pt x="74" y="3705"/>
                  </a:lnTo>
                  <a:lnTo>
                    <a:pt x="111" y="4843"/>
                  </a:lnTo>
                  <a:lnTo>
                    <a:pt x="148" y="5980"/>
                  </a:lnTo>
                  <a:lnTo>
                    <a:pt x="184" y="6090"/>
                  </a:lnTo>
                  <a:lnTo>
                    <a:pt x="294" y="6200"/>
                  </a:lnTo>
                  <a:lnTo>
                    <a:pt x="404" y="6236"/>
                  </a:lnTo>
                  <a:lnTo>
                    <a:pt x="514" y="6200"/>
                  </a:lnTo>
                  <a:lnTo>
                    <a:pt x="624" y="6236"/>
                  </a:lnTo>
                  <a:lnTo>
                    <a:pt x="845" y="6273"/>
                  </a:lnTo>
                  <a:lnTo>
                    <a:pt x="1028" y="6236"/>
                  </a:lnTo>
                  <a:lnTo>
                    <a:pt x="1395" y="6163"/>
                  </a:lnTo>
                  <a:lnTo>
                    <a:pt x="2385" y="5980"/>
                  </a:lnTo>
                  <a:lnTo>
                    <a:pt x="2605" y="5943"/>
                  </a:lnTo>
                  <a:lnTo>
                    <a:pt x="2752" y="5906"/>
                  </a:lnTo>
                  <a:lnTo>
                    <a:pt x="2899" y="5833"/>
                  </a:lnTo>
                  <a:lnTo>
                    <a:pt x="2972" y="5686"/>
                  </a:lnTo>
                  <a:lnTo>
                    <a:pt x="2972" y="5576"/>
                  </a:lnTo>
                  <a:lnTo>
                    <a:pt x="2935" y="5503"/>
                  </a:lnTo>
                  <a:lnTo>
                    <a:pt x="2825" y="5429"/>
                  </a:lnTo>
                  <a:lnTo>
                    <a:pt x="2679" y="5393"/>
                  </a:lnTo>
                  <a:lnTo>
                    <a:pt x="2532" y="5393"/>
                  </a:lnTo>
                  <a:lnTo>
                    <a:pt x="2385" y="5429"/>
                  </a:lnTo>
                  <a:lnTo>
                    <a:pt x="2055" y="5503"/>
                  </a:lnTo>
                  <a:lnTo>
                    <a:pt x="1762" y="5576"/>
                  </a:lnTo>
                  <a:lnTo>
                    <a:pt x="1028" y="5723"/>
                  </a:lnTo>
                  <a:lnTo>
                    <a:pt x="698" y="5796"/>
                  </a:lnTo>
                  <a:lnTo>
                    <a:pt x="661" y="4953"/>
                  </a:lnTo>
                  <a:lnTo>
                    <a:pt x="624" y="4109"/>
                  </a:lnTo>
                  <a:lnTo>
                    <a:pt x="845" y="4109"/>
                  </a:lnTo>
                  <a:lnTo>
                    <a:pt x="1028" y="4072"/>
                  </a:lnTo>
                  <a:lnTo>
                    <a:pt x="1431" y="3962"/>
                  </a:lnTo>
                  <a:lnTo>
                    <a:pt x="2459" y="3742"/>
                  </a:lnTo>
                  <a:lnTo>
                    <a:pt x="2495" y="3779"/>
                  </a:lnTo>
                  <a:lnTo>
                    <a:pt x="2605" y="3779"/>
                  </a:lnTo>
                  <a:lnTo>
                    <a:pt x="2679" y="3742"/>
                  </a:lnTo>
                  <a:lnTo>
                    <a:pt x="2752" y="3705"/>
                  </a:lnTo>
                  <a:lnTo>
                    <a:pt x="2789" y="3669"/>
                  </a:lnTo>
                  <a:lnTo>
                    <a:pt x="2862" y="3559"/>
                  </a:lnTo>
                  <a:lnTo>
                    <a:pt x="2899" y="3485"/>
                  </a:lnTo>
                  <a:lnTo>
                    <a:pt x="2899" y="3412"/>
                  </a:lnTo>
                  <a:lnTo>
                    <a:pt x="2862" y="3339"/>
                  </a:lnTo>
                  <a:lnTo>
                    <a:pt x="2825" y="3265"/>
                  </a:lnTo>
                  <a:lnTo>
                    <a:pt x="2715" y="3155"/>
                  </a:lnTo>
                  <a:lnTo>
                    <a:pt x="2532" y="3155"/>
                  </a:lnTo>
                  <a:lnTo>
                    <a:pt x="1431" y="3449"/>
                  </a:lnTo>
                  <a:lnTo>
                    <a:pt x="1028" y="3522"/>
                  </a:lnTo>
                  <a:lnTo>
                    <a:pt x="808" y="3595"/>
                  </a:lnTo>
                  <a:lnTo>
                    <a:pt x="624" y="3632"/>
                  </a:lnTo>
                  <a:lnTo>
                    <a:pt x="588" y="2788"/>
                  </a:lnTo>
                  <a:lnTo>
                    <a:pt x="588" y="2458"/>
                  </a:lnTo>
                  <a:lnTo>
                    <a:pt x="551" y="2091"/>
                  </a:lnTo>
                  <a:lnTo>
                    <a:pt x="1065" y="1981"/>
                  </a:lnTo>
                  <a:lnTo>
                    <a:pt x="1615" y="1835"/>
                  </a:lnTo>
                  <a:lnTo>
                    <a:pt x="1798" y="1798"/>
                  </a:lnTo>
                  <a:lnTo>
                    <a:pt x="2055" y="1798"/>
                  </a:lnTo>
                  <a:lnTo>
                    <a:pt x="2165" y="1871"/>
                  </a:lnTo>
                  <a:lnTo>
                    <a:pt x="2238" y="1908"/>
                  </a:lnTo>
                  <a:lnTo>
                    <a:pt x="2312" y="1945"/>
                  </a:lnTo>
                  <a:lnTo>
                    <a:pt x="2422" y="1945"/>
                  </a:lnTo>
                  <a:lnTo>
                    <a:pt x="2495" y="1908"/>
                  </a:lnTo>
                  <a:lnTo>
                    <a:pt x="3009" y="1651"/>
                  </a:lnTo>
                  <a:lnTo>
                    <a:pt x="3082" y="1615"/>
                  </a:lnTo>
                  <a:lnTo>
                    <a:pt x="3119" y="1578"/>
                  </a:lnTo>
                  <a:lnTo>
                    <a:pt x="3156" y="1431"/>
                  </a:lnTo>
                  <a:lnTo>
                    <a:pt x="3119" y="1284"/>
                  </a:lnTo>
                  <a:lnTo>
                    <a:pt x="3082" y="1248"/>
                  </a:lnTo>
                  <a:lnTo>
                    <a:pt x="3009" y="1174"/>
                  </a:lnTo>
                  <a:lnTo>
                    <a:pt x="2862" y="1138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" name="Google Shape;413;p8"/>
            <p:cNvSpPr/>
            <p:nvPr/>
          </p:nvSpPr>
          <p:spPr>
            <a:xfrm>
              <a:off x="6336425" y="4507675"/>
              <a:ext cx="520000" cy="365000"/>
            </a:xfrm>
            <a:custGeom>
              <a:avLst/>
              <a:gdLst/>
              <a:ahLst/>
              <a:cxnLst/>
              <a:rect l="l" t="t" r="r" b="b"/>
              <a:pathLst>
                <a:path w="20800" h="14600" extrusionOk="0">
                  <a:moveTo>
                    <a:pt x="5466" y="441"/>
                  </a:moveTo>
                  <a:lnTo>
                    <a:pt x="5650" y="478"/>
                  </a:lnTo>
                  <a:lnTo>
                    <a:pt x="5577" y="478"/>
                  </a:lnTo>
                  <a:lnTo>
                    <a:pt x="5466" y="441"/>
                  </a:lnTo>
                  <a:close/>
                  <a:moveTo>
                    <a:pt x="4843" y="478"/>
                  </a:moveTo>
                  <a:lnTo>
                    <a:pt x="4806" y="514"/>
                  </a:lnTo>
                  <a:lnTo>
                    <a:pt x="4586" y="551"/>
                  </a:lnTo>
                  <a:lnTo>
                    <a:pt x="4843" y="478"/>
                  </a:lnTo>
                  <a:close/>
                  <a:moveTo>
                    <a:pt x="5173" y="808"/>
                  </a:moveTo>
                  <a:lnTo>
                    <a:pt x="5210" y="844"/>
                  </a:lnTo>
                  <a:lnTo>
                    <a:pt x="5246" y="918"/>
                  </a:lnTo>
                  <a:lnTo>
                    <a:pt x="5356" y="991"/>
                  </a:lnTo>
                  <a:lnTo>
                    <a:pt x="5503" y="1028"/>
                  </a:lnTo>
                  <a:lnTo>
                    <a:pt x="5760" y="1028"/>
                  </a:lnTo>
                  <a:lnTo>
                    <a:pt x="5870" y="991"/>
                  </a:lnTo>
                  <a:lnTo>
                    <a:pt x="5980" y="991"/>
                  </a:lnTo>
                  <a:lnTo>
                    <a:pt x="6017" y="1028"/>
                  </a:lnTo>
                  <a:lnTo>
                    <a:pt x="6053" y="1101"/>
                  </a:lnTo>
                  <a:lnTo>
                    <a:pt x="6163" y="1431"/>
                  </a:lnTo>
                  <a:lnTo>
                    <a:pt x="6163" y="1725"/>
                  </a:lnTo>
                  <a:lnTo>
                    <a:pt x="6127" y="2055"/>
                  </a:lnTo>
                  <a:lnTo>
                    <a:pt x="6053" y="2348"/>
                  </a:lnTo>
                  <a:lnTo>
                    <a:pt x="5980" y="2532"/>
                  </a:lnTo>
                  <a:lnTo>
                    <a:pt x="5907" y="2715"/>
                  </a:lnTo>
                  <a:lnTo>
                    <a:pt x="5650" y="3009"/>
                  </a:lnTo>
                  <a:lnTo>
                    <a:pt x="5393" y="3229"/>
                  </a:lnTo>
                  <a:lnTo>
                    <a:pt x="5063" y="3412"/>
                  </a:lnTo>
                  <a:lnTo>
                    <a:pt x="5063" y="3375"/>
                  </a:lnTo>
                  <a:lnTo>
                    <a:pt x="5063" y="3302"/>
                  </a:lnTo>
                  <a:lnTo>
                    <a:pt x="5026" y="3265"/>
                  </a:lnTo>
                  <a:lnTo>
                    <a:pt x="4953" y="3229"/>
                  </a:lnTo>
                  <a:lnTo>
                    <a:pt x="4880" y="3229"/>
                  </a:lnTo>
                  <a:lnTo>
                    <a:pt x="5063" y="2789"/>
                  </a:lnTo>
                  <a:lnTo>
                    <a:pt x="5063" y="2715"/>
                  </a:lnTo>
                  <a:lnTo>
                    <a:pt x="4990" y="2679"/>
                  </a:lnTo>
                  <a:lnTo>
                    <a:pt x="4953" y="2679"/>
                  </a:lnTo>
                  <a:lnTo>
                    <a:pt x="4880" y="2715"/>
                  </a:lnTo>
                  <a:lnTo>
                    <a:pt x="4549" y="3229"/>
                  </a:lnTo>
                  <a:lnTo>
                    <a:pt x="4329" y="3559"/>
                  </a:lnTo>
                  <a:lnTo>
                    <a:pt x="4109" y="3522"/>
                  </a:lnTo>
                  <a:lnTo>
                    <a:pt x="3853" y="3486"/>
                  </a:lnTo>
                  <a:lnTo>
                    <a:pt x="3706" y="3449"/>
                  </a:lnTo>
                  <a:lnTo>
                    <a:pt x="3999" y="3192"/>
                  </a:lnTo>
                  <a:lnTo>
                    <a:pt x="4586" y="2642"/>
                  </a:lnTo>
                  <a:lnTo>
                    <a:pt x="4586" y="2568"/>
                  </a:lnTo>
                  <a:lnTo>
                    <a:pt x="4586" y="2495"/>
                  </a:lnTo>
                  <a:lnTo>
                    <a:pt x="4513" y="2458"/>
                  </a:lnTo>
                  <a:lnTo>
                    <a:pt x="4439" y="2458"/>
                  </a:lnTo>
                  <a:lnTo>
                    <a:pt x="3486" y="3119"/>
                  </a:lnTo>
                  <a:lnTo>
                    <a:pt x="3302" y="3265"/>
                  </a:lnTo>
                  <a:lnTo>
                    <a:pt x="3229" y="3192"/>
                  </a:lnTo>
                  <a:lnTo>
                    <a:pt x="3266" y="3082"/>
                  </a:lnTo>
                  <a:lnTo>
                    <a:pt x="3302" y="3009"/>
                  </a:lnTo>
                  <a:lnTo>
                    <a:pt x="3266" y="2935"/>
                  </a:lnTo>
                  <a:lnTo>
                    <a:pt x="3229" y="2899"/>
                  </a:lnTo>
                  <a:lnTo>
                    <a:pt x="3339" y="2935"/>
                  </a:lnTo>
                  <a:lnTo>
                    <a:pt x="3669" y="2752"/>
                  </a:lnTo>
                  <a:lnTo>
                    <a:pt x="4733" y="2055"/>
                  </a:lnTo>
                  <a:lnTo>
                    <a:pt x="4770" y="1982"/>
                  </a:lnTo>
                  <a:lnTo>
                    <a:pt x="4770" y="1945"/>
                  </a:lnTo>
                  <a:lnTo>
                    <a:pt x="4733" y="1872"/>
                  </a:lnTo>
                  <a:lnTo>
                    <a:pt x="4660" y="1872"/>
                  </a:lnTo>
                  <a:lnTo>
                    <a:pt x="4329" y="1982"/>
                  </a:lnTo>
                  <a:lnTo>
                    <a:pt x="3816" y="2202"/>
                  </a:lnTo>
                  <a:lnTo>
                    <a:pt x="3302" y="2458"/>
                  </a:lnTo>
                  <a:lnTo>
                    <a:pt x="3082" y="2642"/>
                  </a:lnTo>
                  <a:lnTo>
                    <a:pt x="2935" y="2789"/>
                  </a:lnTo>
                  <a:lnTo>
                    <a:pt x="2899" y="2605"/>
                  </a:lnTo>
                  <a:lnTo>
                    <a:pt x="2899" y="2458"/>
                  </a:lnTo>
                  <a:lnTo>
                    <a:pt x="3082" y="2385"/>
                  </a:lnTo>
                  <a:lnTo>
                    <a:pt x="3266" y="2238"/>
                  </a:lnTo>
                  <a:lnTo>
                    <a:pt x="3632" y="2018"/>
                  </a:lnTo>
                  <a:lnTo>
                    <a:pt x="4109" y="1725"/>
                  </a:lnTo>
                  <a:lnTo>
                    <a:pt x="4586" y="1505"/>
                  </a:lnTo>
                  <a:lnTo>
                    <a:pt x="4660" y="1431"/>
                  </a:lnTo>
                  <a:lnTo>
                    <a:pt x="4660" y="1358"/>
                  </a:lnTo>
                  <a:lnTo>
                    <a:pt x="4586" y="1321"/>
                  </a:lnTo>
                  <a:lnTo>
                    <a:pt x="4513" y="1285"/>
                  </a:lnTo>
                  <a:lnTo>
                    <a:pt x="4256" y="1358"/>
                  </a:lnTo>
                  <a:lnTo>
                    <a:pt x="3963" y="1431"/>
                  </a:lnTo>
                  <a:lnTo>
                    <a:pt x="3706" y="1505"/>
                  </a:lnTo>
                  <a:lnTo>
                    <a:pt x="3449" y="1651"/>
                  </a:lnTo>
                  <a:lnTo>
                    <a:pt x="3156" y="1798"/>
                  </a:lnTo>
                  <a:lnTo>
                    <a:pt x="3302" y="1578"/>
                  </a:lnTo>
                  <a:lnTo>
                    <a:pt x="3486" y="1358"/>
                  </a:lnTo>
                  <a:lnTo>
                    <a:pt x="3779" y="1211"/>
                  </a:lnTo>
                  <a:lnTo>
                    <a:pt x="4109" y="1065"/>
                  </a:lnTo>
                  <a:lnTo>
                    <a:pt x="4733" y="844"/>
                  </a:lnTo>
                  <a:lnTo>
                    <a:pt x="4770" y="918"/>
                  </a:lnTo>
                  <a:lnTo>
                    <a:pt x="4843" y="991"/>
                  </a:lnTo>
                  <a:lnTo>
                    <a:pt x="4916" y="991"/>
                  </a:lnTo>
                  <a:lnTo>
                    <a:pt x="4990" y="1028"/>
                  </a:lnTo>
                  <a:lnTo>
                    <a:pt x="5063" y="991"/>
                  </a:lnTo>
                  <a:lnTo>
                    <a:pt x="5100" y="955"/>
                  </a:lnTo>
                  <a:lnTo>
                    <a:pt x="5173" y="881"/>
                  </a:lnTo>
                  <a:lnTo>
                    <a:pt x="5173" y="808"/>
                  </a:lnTo>
                  <a:close/>
                  <a:moveTo>
                    <a:pt x="9648" y="3302"/>
                  </a:moveTo>
                  <a:lnTo>
                    <a:pt x="9905" y="3375"/>
                  </a:lnTo>
                  <a:lnTo>
                    <a:pt x="9905" y="3412"/>
                  </a:lnTo>
                  <a:lnTo>
                    <a:pt x="10125" y="3632"/>
                  </a:lnTo>
                  <a:lnTo>
                    <a:pt x="10308" y="3889"/>
                  </a:lnTo>
                  <a:lnTo>
                    <a:pt x="10162" y="4036"/>
                  </a:lnTo>
                  <a:lnTo>
                    <a:pt x="9978" y="4182"/>
                  </a:lnTo>
                  <a:lnTo>
                    <a:pt x="9795" y="4293"/>
                  </a:lnTo>
                  <a:lnTo>
                    <a:pt x="9612" y="4329"/>
                  </a:lnTo>
                  <a:lnTo>
                    <a:pt x="9501" y="4293"/>
                  </a:lnTo>
                  <a:lnTo>
                    <a:pt x="9428" y="4256"/>
                  </a:lnTo>
                  <a:lnTo>
                    <a:pt x="9501" y="4146"/>
                  </a:lnTo>
                  <a:lnTo>
                    <a:pt x="9501" y="4072"/>
                  </a:lnTo>
                  <a:lnTo>
                    <a:pt x="9465" y="3999"/>
                  </a:lnTo>
                  <a:lnTo>
                    <a:pt x="9391" y="3926"/>
                  </a:lnTo>
                  <a:lnTo>
                    <a:pt x="9245" y="3926"/>
                  </a:lnTo>
                  <a:lnTo>
                    <a:pt x="9465" y="3816"/>
                  </a:lnTo>
                  <a:lnTo>
                    <a:pt x="9501" y="3779"/>
                  </a:lnTo>
                  <a:lnTo>
                    <a:pt x="9538" y="3742"/>
                  </a:lnTo>
                  <a:lnTo>
                    <a:pt x="9538" y="3632"/>
                  </a:lnTo>
                  <a:lnTo>
                    <a:pt x="9465" y="3559"/>
                  </a:lnTo>
                  <a:lnTo>
                    <a:pt x="9391" y="3522"/>
                  </a:lnTo>
                  <a:lnTo>
                    <a:pt x="9355" y="3522"/>
                  </a:lnTo>
                  <a:lnTo>
                    <a:pt x="9061" y="3632"/>
                  </a:lnTo>
                  <a:lnTo>
                    <a:pt x="9208" y="3375"/>
                  </a:lnTo>
                  <a:lnTo>
                    <a:pt x="9281" y="3412"/>
                  </a:lnTo>
                  <a:lnTo>
                    <a:pt x="9355" y="3412"/>
                  </a:lnTo>
                  <a:lnTo>
                    <a:pt x="9501" y="3375"/>
                  </a:lnTo>
                  <a:lnTo>
                    <a:pt x="9648" y="3302"/>
                  </a:lnTo>
                  <a:close/>
                  <a:moveTo>
                    <a:pt x="1505" y="4329"/>
                  </a:moveTo>
                  <a:lnTo>
                    <a:pt x="1615" y="4366"/>
                  </a:lnTo>
                  <a:lnTo>
                    <a:pt x="1725" y="4439"/>
                  </a:lnTo>
                  <a:lnTo>
                    <a:pt x="1872" y="4586"/>
                  </a:lnTo>
                  <a:lnTo>
                    <a:pt x="1908" y="4769"/>
                  </a:lnTo>
                  <a:lnTo>
                    <a:pt x="1945" y="4916"/>
                  </a:lnTo>
                  <a:lnTo>
                    <a:pt x="1908" y="5100"/>
                  </a:lnTo>
                  <a:lnTo>
                    <a:pt x="1872" y="5246"/>
                  </a:lnTo>
                  <a:lnTo>
                    <a:pt x="1762" y="5393"/>
                  </a:lnTo>
                  <a:lnTo>
                    <a:pt x="1615" y="5503"/>
                  </a:lnTo>
                  <a:lnTo>
                    <a:pt x="1468" y="5576"/>
                  </a:lnTo>
                  <a:lnTo>
                    <a:pt x="1432" y="5430"/>
                  </a:lnTo>
                  <a:lnTo>
                    <a:pt x="1432" y="5283"/>
                  </a:lnTo>
                  <a:lnTo>
                    <a:pt x="1432" y="5210"/>
                  </a:lnTo>
                  <a:lnTo>
                    <a:pt x="1395" y="5136"/>
                  </a:lnTo>
                  <a:lnTo>
                    <a:pt x="1395" y="5063"/>
                  </a:lnTo>
                  <a:lnTo>
                    <a:pt x="1321" y="4989"/>
                  </a:lnTo>
                  <a:lnTo>
                    <a:pt x="1285" y="4953"/>
                  </a:lnTo>
                  <a:lnTo>
                    <a:pt x="1175" y="4989"/>
                  </a:lnTo>
                  <a:lnTo>
                    <a:pt x="1028" y="5063"/>
                  </a:lnTo>
                  <a:lnTo>
                    <a:pt x="1138" y="4989"/>
                  </a:lnTo>
                  <a:lnTo>
                    <a:pt x="1321" y="4879"/>
                  </a:lnTo>
                  <a:lnTo>
                    <a:pt x="1468" y="4769"/>
                  </a:lnTo>
                  <a:lnTo>
                    <a:pt x="1542" y="4696"/>
                  </a:lnTo>
                  <a:lnTo>
                    <a:pt x="1505" y="4623"/>
                  </a:lnTo>
                  <a:lnTo>
                    <a:pt x="1468" y="4549"/>
                  </a:lnTo>
                  <a:lnTo>
                    <a:pt x="1395" y="4513"/>
                  </a:lnTo>
                  <a:lnTo>
                    <a:pt x="1432" y="4476"/>
                  </a:lnTo>
                  <a:lnTo>
                    <a:pt x="1468" y="4439"/>
                  </a:lnTo>
                  <a:lnTo>
                    <a:pt x="1468" y="4403"/>
                  </a:lnTo>
                  <a:lnTo>
                    <a:pt x="1432" y="4329"/>
                  </a:lnTo>
                  <a:close/>
                  <a:moveTo>
                    <a:pt x="1138" y="5576"/>
                  </a:moveTo>
                  <a:lnTo>
                    <a:pt x="1138" y="5650"/>
                  </a:lnTo>
                  <a:lnTo>
                    <a:pt x="1028" y="5613"/>
                  </a:lnTo>
                  <a:lnTo>
                    <a:pt x="1138" y="5576"/>
                  </a:lnTo>
                  <a:close/>
                  <a:moveTo>
                    <a:pt x="7887" y="5907"/>
                  </a:moveTo>
                  <a:lnTo>
                    <a:pt x="8218" y="5980"/>
                  </a:lnTo>
                  <a:lnTo>
                    <a:pt x="8291" y="6090"/>
                  </a:lnTo>
                  <a:lnTo>
                    <a:pt x="8401" y="6163"/>
                  </a:lnTo>
                  <a:lnTo>
                    <a:pt x="8511" y="6273"/>
                  </a:lnTo>
                  <a:lnTo>
                    <a:pt x="8621" y="6383"/>
                  </a:lnTo>
                  <a:lnTo>
                    <a:pt x="8694" y="6530"/>
                  </a:lnTo>
                  <a:lnTo>
                    <a:pt x="8768" y="6677"/>
                  </a:lnTo>
                  <a:lnTo>
                    <a:pt x="8805" y="6934"/>
                  </a:lnTo>
                  <a:lnTo>
                    <a:pt x="8768" y="7154"/>
                  </a:lnTo>
                  <a:lnTo>
                    <a:pt x="8658" y="7374"/>
                  </a:lnTo>
                  <a:lnTo>
                    <a:pt x="8548" y="7557"/>
                  </a:lnTo>
                  <a:lnTo>
                    <a:pt x="8438" y="7704"/>
                  </a:lnTo>
                  <a:lnTo>
                    <a:pt x="8291" y="7814"/>
                  </a:lnTo>
                  <a:lnTo>
                    <a:pt x="8144" y="7887"/>
                  </a:lnTo>
                  <a:lnTo>
                    <a:pt x="7998" y="7961"/>
                  </a:lnTo>
                  <a:lnTo>
                    <a:pt x="8071" y="7594"/>
                  </a:lnTo>
                  <a:lnTo>
                    <a:pt x="8071" y="7520"/>
                  </a:lnTo>
                  <a:lnTo>
                    <a:pt x="8034" y="7484"/>
                  </a:lnTo>
                  <a:lnTo>
                    <a:pt x="7961" y="7484"/>
                  </a:lnTo>
                  <a:lnTo>
                    <a:pt x="7924" y="7520"/>
                  </a:lnTo>
                  <a:lnTo>
                    <a:pt x="7741" y="7741"/>
                  </a:lnTo>
                  <a:lnTo>
                    <a:pt x="7557" y="7997"/>
                  </a:lnTo>
                  <a:lnTo>
                    <a:pt x="7264" y="7924"/>
                  </a:lnTo>
                  <a:lnTo>
                    <a:pt x="7484" y="7594"/>
                  </a:lnTo>
                  <a:lnTo>
                    <a:pt x="7741" y="7337"/>
                  </a:lnTo>
                  <a:lnTo>
                    <a:pt x="7741" y="7264"/>
                  </a:lnTo>
                  <a:lnTo>
                    <a:pt x="7741" y="7227"/>
                  </a:lnTo>
                  <a:lnTo>
                    <a:pt x="7631" y="7227"/>
                  </a:lnTo>
                  <a:lnTo>
                    <a:pt x="7447" y="7337"/>
                  </a:lnTo>
                  <a:lnTo>
                    <a:pt x="7264" y="7447"/>
                  </a:lnTo>
                  <a:lnTo>
                    <a:pt x="7080" y="7594"/>
                  </a:lnTo>
                  <a:lnTo>
                    <a:pt x="6934" y="7777"/>
                  </a:lnTo>
                  <a:lnTo>
                    <a:pt x="6860" y="7704"/>
                  </a:lnTo>
                  <a:lnTo>
                    <a:pt x="6714" y="7557"/>
                  </a:lnTo>
                  <a:lnTo>
                    <a:pt x="7227" y="7264"/>
                  </a:lnTo>
                  <a:lnTo>
                    <a:pt x="7741" y="6934"/>
                  </a:lnTo>
                  <a:lnTo>
                    <a:pt x="7741" y="6897"/>
                  </a:lnTo>
                  <a:lnTo>
                    <a:pt x="7704" y="6860"/>
                  </a:lnTo>
                  <a:lnTo>
                    <a:pt x="7411" y="6860"/>
                  </a:lnTo>
                  <a:lnTo>
                    <a:pt x="7080" y="6934"/>
                  </a:lnTo>
                  <a:lnTo>
                    <a:pt x="6787" y="7044"/>
                  </a:lnTo>
                  <a:lnTo>
                    <a:pt x="6530" y="7227"/>
                  </a:lnTo>
                  <a:lnTo>
                    <a:pt x="6494" y="7007"/>
                  </a:lnTo>
                  <a:lnTo>
                    <a:pt x="6494" y="6750"/>
                  </a:lnTo>
                  <a:lnTo>
                    <a:pt x="6604" y="6713"/>
                  </a:lnTo>
                  <a:lnTo>
                    <a:pt x="6970" y="6603"/>
                  </a:lnTo>
                  <a:lnTo>
                    <a:pt x="7117" y="6530"/>
                  </a:lnTo>
                  <a:lnTo>
                    <a:pt x="7301" y="6420"/>
                  </a:lnTo>
                  <a:lnTo>
                    <a:pt x="7337" y="6347"/>
                  </a:lnTo>
                  <a:lnTo>
                    <a:pt x="7337" y="6310"/>
                  </a:lnTo>
                  <a:lnTo>
                    <a:pt x="7301" y="6310"/>
                  </a:lnTo>
                  <a:lnTo>
                    <a:pt x="7007" y="6273"/>
                  </a:lnTo>
                  <a:lnTo>
                    <a:pt x="6750" y="6310"/>
                  </a:lnTo>
                  <a:lnTo>
                    <a:pt x="6750" y="6310"/>
                  </a:lnTo>
                  <a:lnTo>
                    <a:pt x="6860" y="6200"/>
                  </a:lnTo>
                  <a:lnTo>
                    <a:pt x="6970" y="6090"/>
                  </a:lnTo>
                  <a:lnTo>
                    <a:pt x="7117" y="6017"/>
                  </a:lnTo>
                  <a:lnTo>
                    <a:pt x="7264" y="5943"/>
                  </a:lnTo>
                  <a:lnTo>
                    <a:pt x="7557" y="5907"/>
                  </a:lnTo>
                  <a:close/>
                  <a:moveTo>
                    <a:pt x="4953" y="1"/>
                  </a:moveTo>
                  <a:lnTo>
                    <a:pt x="4733" y="37"/>
                  </a:lnTo>
                  <a:lnTo>
                    <a:pt x="4476" y="111"/>
                  </a:lnTo>
                  <a:lnTo>
                    <a:pt x="4256" y="184"/>
                  </a:lnTo>
                  <a:lnTo>
                    <a:pt x="4036" y="294"/>
                  </a:lnTo>
                  <a:lnTo>
                    <a:pt x="3632" y="551"/>
                  </a:lnTo>
                  <a:lnTo>
                    <a:pt x="3302" y="881"/>
                  </a:lnTo>
                  <a:lnTo>
                    <a:pt x="2972" y="1248"/>
                  </a:lnTo>
                  <a:lnTo>
                    <a:pt x="2679" y="1651"/>
                  </a:lnTo>
                  <a:lnTo>
                    <a:pt x="2569" y="1872"/>
                  </a:lnTo>
                  <a:lnTo>
                    <a:pt x="2495" y="2092"/>
                  </a:lnTo>
                  <a:lnTo>
                    <a:pt x="2422" y="2348"/>
                  </a:lnTo>
                  <a:lnTo>
                    <a:pt x="2385" y="2568"/>
                  </a:lnTo>
                  <a:lnTo>
                    <a:pt x="2422" y="2789"/>
                  </a:lnTo>
                  <a:lnTo>
                    <a:pt x="2459" y="2935"/>
                  </a:lnTo>
                  <a:lnTo>
                    <a:pt x="2532" y="3119"/>
                  </a:lnTo>
                  <a:lnTo>
                    <a:pt x="2605" y="3265"/>
                  </a:lnTo>
                  <a:lnTo>
                    <a:pt x="2495" y="3339"/>
                  </a:lnTo>
                  <a:lnTo>
                    <a:pt x="2018" y="3559"/>
                  </a:lnTo>
                  <a:lnTo>
                    <a:pt x="1798" y="3706"/>
                  </a:lnTo>
                  <a:lnTo>
                    <a:pt x="1688" y="3779"/>
                  </a:lnTo>
                  <a:lnTo>
                    <a:pt x="1578" y="3852"/>
                  </a:lnTo>
                  <a:lnTo>
                    <a:pt x="1065" y="3852"/>
                  </a:lnTo>
                  <a:lnTo>
                    <a:pt x="881" y="3926"/>
                  </a:lnTo>
                  <a:lnTo>
                    <a:pt x="735" y="3999"/>
                  </a:lnTo>
                  <a:lnTo>
                    <a:pt x="588" y="4109"/>
                  </a:lnTo>
                  <a:lnTo>
                    <a:pt x="478" y="4256"/>
                  </a:lnTo>
                  <a:lnTo>
                    <a:pt x="368" y="4403"/>
                  </a:lnTo>
                  <a:lnTo>
                    <a:pt x="184" y="4623"/>
                  </a:lnTo>
                  <a:lnTo>
                    <a:pt x="74" y="4879"/>
                  </a:lnTo>
                  <a:lnTo>
                    <a:pt x="38" y="4989"/>
                  </a:lnTo>
                  <a:lnTo>
                    <a:pt x="1" y="5136"/>
                  </a:lnTo>
                  <a:lnTo>
                    <a:pt x="38" y="5283"/>
                  </a:lnTo>
                  <a:lnTo>
                    <a:pt x="74" y="5430"/>
                  </a:lnTo>
                  <a:lnTo>
                    <a:pt x="184" y="5576"/>
                  </a:lnTo>
                  <a:lnTo>
                    <a:pt x="258" y="5723"/>
                  </a:lnTo>
                  <a:lnTo>
                    <a:pt x="404" y="5833"/>
                  </a:lnTo>
                  <a:lnTo>
                    <a:pt x="514" y="5943"/>
                  </a:lnTo>
                  <a:lnTo>
                    <a:pt x="661" y="6017"/>
                  </a:lnTo>
                  <a:lnTo>
                    <a:pt x="845" y="6053"/>
                  </a:lnTo>
                  <a:lnTo>
                    <a:pt x="1175" y="6127"/>
                  </a:lnTo>
                  <a:lnTo>
                    <a:pt x="1358" y="6127"/>
                  </a:lnTo>
                  <a:lnTo>
                    <a:pt x="1505" y="6090"/>
                  </a:lnTo>
                  <a:lnTo>
                    <a:pt x="1688" y="6053"/>
                  </a:lnTo>
                  <a:lnTo>
                    <a:pt x="1835" y="5980"/>
                  </a:lnTo>
                  <a:lnTo>
                    <a:pt x="2055" y="5760"/>
                  </a:lnTo>
                  <a:lnTo>
                    <a:pt x="2275" y="5503"/>
                  </a:lnTo>
                  <a:lnTo>
                    <a:pt x="2385" y="5210"/>
                  </a:lnTo>
                  <a:lnTo>
                    <a:pt x="2422" y="5063"/>
                  </a:lnTo>
                  <a:lnTo>
                    <a:pt x="2422" y="4879"/>
                  </a:lnTo>
                  <a:lnTo>
                    <a:pt x="2385" y="4733"/>
                  </a:lnTo>
                  <a:lnTo>
                    <a:pt x="2349" y="4586"/>
                  </a:lnTo>
                  <a:lnTo>
                    <a:pt x="2275" y="4403"/>
                  </a:lnTo>
                  <a:lnTo>
                    <a:pt x="2202" y="4256"/>
                  </a:lnTo>
                  <a:lnTo>
                    <a:pt x="2092" y="4146"/>
                  </a:lnTo>
                  <a:lnTo>
                    <a:pt x="2055" y="4109"/>
                  </a:lnTo>
                  <a:lnTo>
                    <a:pt x="2165" y="4036"/>
                  </a:lnTo>
                  <a:lnTo>
                    <a:pt x="2495" y="3816"/>
                  </a:lnTo>
                  <a:lnTo>
                    <a:pt x="2679" y="3669"/>
                  </a:lnTo>
                  <a:lnTo>
                    <a:pt x="2862" y="3522"/>
                  </a:lnTo>
                  <a:lnTo>
                    <a:pt x="3119" y="3706"/>
                  </a:lnTo>
                  <a:lnTo>
                    <a:pt x="3156" y="3779"/>
                  </a:lnTo>
                  <a:lnTo>
                    <a:pt x="3229" y="3816"/>
                  </a:lnTo>
                  <a:lnTo>
                    <a:pt x="3339" y="3816"/>
                  </a:lnTo>
                  <a:lnTo>
                    <a:pt x="3706" y="3962"/>
                  </a:lnTo>
                  <a:lnTo>
                    <a:pt x="4109" y="4036"/>
                  </a:lnTo>
                  <a:lnTo>
                    <a:pt x="4513" y="4072"/>
                  </a:lnTo>
                  <a:lnTo>
                    <a:pt x="4880" y="3999"/>
                  </a:lnTo>
                  <a:lnTo>
                    <a:pt x="5246" y="3889"/>
                  </a:lnTo>
                  <a:lnTo>
                    <a:pt x="5283" y="3962"/>
                  </a:lnTo>
                  <a:lnTo>
                    <a:pt x="5320" y="4036"/>
                  </a:lnTo>
                  <a:lnTo>
                    <a:pt x="5540" y="4219"/>
                  </a:lnTo>
                  <a:lnTo>
                    <a:pt x="5723" y="4439"/>
                  </a:lnTo>
                  <a:lnTo>
                    <a:pt x="5980" y="4916"/>
                  </a:lnTo>
                  <a:lnTo>
                    <a:pt x="6200" y="5430"/>
                  </a:lnTo>
                  <a:lnTo>
                    <a:pt x="6347" y="5650"/>
                  </a:lnTo>
                  <a:lnTo>
                    <a:pt x="6530" y="5870"/>
                  </a:lnTo>
                  <a:lnTo>
                    <a:pt x="6347" y="6017"/>
                  </a:lnTo>
                  <a:lnTo>
                    <a:pt x="6237" y="6200"/>
                  </a:lnTo>
                  <a:lnTo>
                    <a:pt x="6127" y="6383"/>
                  </a:lnTo>
                  <a:lnTo>
                    <a:pt x="6053" y="6567"/>
                  </a:lnTo>
                  <a:lnTo>
                    <a:pt x="5797" y="6713"/>
                  </a:lnTo>
                  <a:lnTo>
                    <a:pt x="5723" y="6824"/>
                  </a:lnTo>
                  <a:lnTo>
                    <a:pt x="5723" y="6934"/>
                  </a:lnTo>
                  <a:lnTo>
                    <a:pt x="5760" y="7044"/>
                  </a:lnTo>
                  <a:lnTo>
                    <a:pt x="5833" y="7080"/>
                  </a:lnTo>
                  <a:lnTo>
                    <a:pt x="6017" y="7080"/>
                  </a:lnTo>
                  <a:lnTo>
                    <a:pt x="6053" y="7300"/>
                  </a:lnTo>
                  <a:lnTo>
                    <a:pt x="6127" y="7520"/>
                  </a:lnTo>
                  <a:lnTo>
                    <a:pt x="6127" y="7631"/>
                  </a:lnTo>
                  <a:lnTo>
                    <a:pt x="6127" y="7741"/>
                  </a:lnTo>
                  <a:lnTo>
                    <a:pt x="6200" y="7814"/>
                  </a:lnTo>
                  <a:lnTo>
                    <a:pt x="6310" y="7851"/>
                  </a:lnTo>
                  <a:lnTo>
                    <a:pt x="6347" y="7851"/>
                  </a:lnTo>
                  <a:lnTo>
                    <a:pt x="6494" y="8034"/>
                  </a:lnTo>
                  <a:lnTo>
                    <a:pt x="6640" y="8144"/>
                  </a:lnTo>
                  <a:lnTo>
                    <a:pt x="6787" y="8254"/>
                  </a:lnTo>
                  <a:lnTo>
                    <a:pt x="6860" y="8291"/>
                  </a:lnTo>
                  <a:lnTo>
                    <a:pt x="6934" y="8327"/>
                  </a:lnTo>
                  <a:lnTo>
                    <a:pt x="7191" y="8438"/>
                  </a:lnTo>
                  <a:lnTo>
                    <a:pt x="7447" y="8474"/>
                  </a:lnTo>
                  <a:lnTo>
                    <a:pt x="7741" y="8474"/>
                  </a:lnTo>
                  <a:lnTo>
                    <a:pt x="7998" y="8438"/>
                  </a:lnTo>
                  <a:lnTo>
                    <a:pt x="8254" y="8364"/>
                  </a:lnTo>
                  <a:lnTo>
                    <a:pt x="8511" y="8254"/>
                  </a:lnTo>
                  <a:lnTo>
                    <a:pt x="8731" y="8071"/>
                  </a:lnTo>
                  <a:lnTo>
                    <a:pt x="8915" y="7887"/>
                  </a:lnTo>
                  <a:lnTo>
                    <a:pt x="9098" y="7631"/>
                  </a:lnTo>
                  <a:lnTo>
                    <a:pt x="9245" y="7300"/>
                  </a:lnTo>
                  <a:lnTo>
                    <a:pt x="9281" y="7007"/>
                  </a:lnTo>
                  <a:lnTo>
                    <a:pt x="9318" y="6824"/>
                  </a:lnTo>
                  <a:lnTo>
                    <a:pt x="9281" y="6677"/>
                  </a:lnTo>
                  <a:lnTo>
                    <a:pt x="9208" y="6457"/>
                  </a:lnTo>
                  <a:lnTo>
                    <a:pt x="9135" y="6200"/>
                  </a:lnTo>
                  <a:lnTo>
                    <a:pt x="8951" y="5980"/>
                  </a:lnTo>
                  <a:lnTo>
                    <a:pt x="8878" y="5907"/>
                  </a:lnTo>
                  <a:lnTo>
                    <a:pt x="8768" y="5833"/>
                  </a:lnTo>
                  <a:lnTo>
                    <a:pt x="8805" y="5686"/>
                  </a:lnTo>
                  <a:lnTo>
                    <a:pt x="9025" y="5246"/>
                  </a:lnTo>
                  <a:lnTo>
                    <a:pt x="9208" y="4769"/>
                  </a:lnTo>
                  <a:lnTo>
                    <a:pt x="9428" y="4806"/>
                  </a:lnTo>
                  <a:lnTo>
                    <a:pt x="9648" y="4806"/>
                  </a:lnTo>
                  <a:lnTo>
                    <a:pt x="9832" y="4733"/>
                  </a:lnTo>
                  <a:lnTo>
                    <a:pt x="10052" y="4659"/>
                  </a:lnTo>
                  <a:lnTo>
                    <a:pt x="10235" y="4549"/>
                  </a:lnTo>
                  <a:lnTo>
                    <a:pt x="10419" y="4403"/>
                  </a:lnTo>
                  <a:lnTo>
                    <a:pt x="10712" y="4109"/>
                  </a:lnTo>
                  <a:lnTo>
                    <a:pt x="10785" y="3962"/>
                  </a:lnTo>
                  <a:lnTo>
                    <a:pt x="10785" y="3816"/>
                  </a:lnTo>
                  <a:lnTo>
                    <a:pt x="10639" y="3559"/>
                  </a:lnTo>
                  <a:lnTo>
                    <a:pt x="10492" y="3339"/>
                  </a:lnTo>
                  <a:lnTo>
                    <a:pt x="10345" y="3155"/>
                  </a:lnTo>
                  <a:lnTo>
                    <a:pt x="10125" y="2972"/>
                  </a:lnTo>
                  <a:lnTo>
                    <a:pt x="9905" y="2825"/>
                  </a:lnTo>
                  <a:lnTo>
                    <a:pt x="9795" y="2789"/>
                  </a:lnTo>
                  <a:lnTo>
                    <a:pt x="9685" y="2752"/>
                  </a:lnTo>
                  <a:lnTo>
                    <a:pt x="9501" y="2862"/>
                  </a:lnTo>
                  <a:lnTo>
                    <a:pt x="9391" y="2825"/>
                  </a:lnTo>
                  <a:lnTo>
                    <a:pt x="9318" y="2862"/>
                  </a:lnTo>
                  <a:lnTo>
                    <a:pt x="9025" y="3009"/>
                  </a:lnTo>
                  <a:lnTo>
                    <a:pt x="8768" y="3192"/>
                  </a:lnTo>
                  <a:lnTo>
                    <a:pt x="8658" y="3302"/>
                  </a:lnTo>
                  <a:lnTo>
                    <a:pt x="8548" y="3449"/>
                  </a:lnTo>
                  <a:lnTo>
                    <a:pt x="8474" y="3559"/>
                  </a:lnTo>
                  <a:lnTo>
                    <a:pt x="8438" y="3742"/>
                  </a:lnTo>
                  <a:lnTo>
                    <a:pt x="8438" y="3852"/>
                  </a:lnTo>
                  <a:lnTo>
                    <a:pt x="8438" y="3962"/>
                  </a:lnTo>
                  <a:lnTo>
                    <a:pt x="8474" y="4182"/>
                  </a:lnTo>
                  <a:lnTo>
                    <a:pt x="8621" y="4403"/>
                  </a:lnTo>
                  <a:lnTo>
                    <a:pt x="8768" y="4549"/>
                  </a:lnTo>
                  <a:lnTo>
                    <a:pt x="8878" y="4623"/>
                  </a:lnTo>
                  <a:lnTo>
                    <a:pt x="8694" y="4879"/>
                  </a:lnTo>
                  <a:lnTo>
                    <a:pt x="8548" y="5136"/>
                  </a:lnTo>
                  <a:lnTo>
                    <a:pt x="8291" y="5613"/>
                  </a:lnTo>
                  <a:lnTo>
                    <a:pt x="8144" y="5540"/>
                  </a:lnTo>
                  <a:lnTo>
                    <a:pt x="7961" y="5503"/>
                  </a:lnTo>
                  <a:lnTo>
                    <a:pt x="7777" y="5466"/>
                  </a:lnTo>
                  <a:lnTo>
                    <a:pt x="7411" y="5466"/>
                  </a:lnTo>
                  <a:lnTo>
                    <a:pt x="7227" y="5503"/>
                  </a:lnTo>
                  <a:lnTo>
                    <a:pt x="7044" y="5540"/>
                  </a:lnTo>
                  <a:lnTo>
                    <a:pt x="6860" y="5650"/>
                  </a:lnTo>
                  <a:lnTo>
                    <a:pt x="6750" y="5320"/>
                  </a:lnTo>
                  <a:lnTo>
                    <a:pt x="6604" y="5026"/>
                  </a:lnTo>
                  <a:lnTo>
                    <a:pt x="6273" y="4476"/>
                  </a:lnTo>
                  <a:lnTo>
                    <a:pt x="6163" y="4256"/>
                  </a:lnTo>
                  <a:lnTo>
                    <a:pt x="6053" y="4072"/>
                  </a:lnTo>
                  <a:lnTo>
                    <a:pt x="5870" y="3889"/>
                  </a:lnTo>
                  <a:lnTo>
                    <a:pt x="5687" y="3779"/>
                  </a:lnTo>
                  <a:lnTo>
                    <a:pt x="5723" y="3706"/>
                  </a:lnTo>
                  <a:lnTo>
                    <a:pt x="5723" y="3632"/>
                  </a:lnTo>
                  <a:lnTo>
                    <a:pt x="5907" y="3486"/>
                  </a:lnTo>
                  <a:lnTo>
                    <a:pt x="6053" y="3339"/>
                  </a:lnTo>
                  <a:lnTo>
                    <a:pt x="6200" y="3155"/>
                  </a:lnTo>
                  <a:lnTo>
                    <a:pt x="6347" y="2972"/>
                  </a:lnTo>
                  <a:lnTo>
                    <a:pt x="6457" y="2752"/>
                  </a:lnTo>
                  <a:lnTo>
                    <a:pt x="6530" y="2532"/>
                  </a:lnTo>
                  <a:lnTo>
                    <a:pt x="6604" y="2312"/>
                  </a:lnTo>
                  <a:lnTo>
                    <a:pt x="6677" y="2055"/>
                  </a:lnTo>
                  <a:lnTo>
                    <a:pt x="6677" y="1615"/>
                  </a:lnTo>
                  <a:lnTo>
                    <a:pt x="6677" y="1358"/>
                  </a:lnTo>
                  <a:lnTo>
                    <a:pt x="6640" y="1138"/>
                  </a:lnTo>
                  <a:lnTo>
                    <a:pt x="6567" y="881"/>
                  </a:lnTo>
                  <a:lnTo>
                    <a:pt x="6457" y="698"/>
                  </a:lnTo>
                  <a:lnTo>
                    <a:pt x="6273" y="551"/>
                  </a:lnTo>
                  <a:lnTo>
                    <a:pt x="6200" y="478"/>
                  </a:lnTo>
                  <a:lnTo>
                    <a:pt x="6090" y="478"/>
                  </a:lnTo>
                  <a:lnTo>
                    <a:pt x="6017" y="331"/>
                  </a:lnTo>
                  <a:lnTo>
                    <a:pt x="5907" y="221"/>
                  </a:lnTo>
                  <a:lnTo>
                    <a:pt x="5760" y="148"/>
                  </a:lnTo>
                  <a:lnTo>
                    <a:pt x="5613" y="74"/>
                  </a:lnTo>
                  <a:lnTo>
                    <a:pt x="5283" y="1"/>
                  </a:lnTo>
                  <a:close/>
                  <a:moveTo>
                    <a:pt x="15114" y="6750"/>
                  </a:moveTo>
                  <a:lnTo>
                    <a:pt x="15187" y="6787"/>
                  </a:lnTo>
                  <a:lnTo>
                    <a:pt x="15481" y="6897"/>
                  </a:lnTo>
                  <a:lnTo>
                    <a:pt x="15591" y="6970"/>
                  </a:lnTo>
                  <a:lnTo>
                    <a:pt x="15737" y="7044"/>
                  </a:lnTo>
                  <a:lnTo>
                    <a:pt x="15847" y="7190"/>
                  </a:lnTo>
                  <a:lnTo>
                    <a:pt x="15921" y="7337"/>
                  </a:lnTo>
                  <a:lnTo>
                    <a:pt x="16068" y="7667"/>
                  </a:lnTo>
                  <a:lnTo>
                    <a:pt x="16141" y="8034"/>
                  </a:lnTo>
                  <a:lnTo>
                    <a:pt x="16178" y="8438"/>
                  </a:lnTo>
                  <a:lnTo>
                    <a:pt x="16178" y="8621"/>
                  </a:lnTo>
                  <a:lnTo>
                    <a:pt x="16141" y="8804"/>
                  </a:lnTo>
                  <a:lnTo>
                    <a:pt x="16068" y="8988"/>
                  </a:lnTo>
                  <a:lnTo>
                    <a:pt x="15957" y="9134"/>
                  </a:lnTo>
                  <a:lnTo>
                    <a:pt x="15701" y="9355"/>
                  </a:lnTo>
                  <a:lnTo>
                    <a:pt x="15407" y="9575"/>
                  </a:lnTo>
                  <a:lnTo>
                    <a:pt x="15077" y="9758"/>
                  </a:lnTo>
                  <a:lnTo>
                    <a:pt x="14710" y="9905"/>
                  </a:lnTo>
                  <a:lnTo>
                    <a:pt x="14710" y="9905"/>
                  </a:lnTo>
                  <a:lnTo>
                    <a:pt x="15187" y="9208"/>
                  </a:lnTo>
                  <a:lnTo>
                    <a:pt x="15187" y="9134"/>
                  </a:lnTo>
                  <a:lnTo>
                    <a:pt x="15150" y="9098"/>
                  </a:lnTo>
                  <a:lnTo>
                    <a:pt x="15114" y="9061"/>
                  </a:lnTo>
                  <a:lnTo>
                    <a:pt x="15040" y="9098"/>
                  </a:lnTo>
                  <a:lnTo>
                    <a:pt x="14564" y="9538"/>
                  </a:lnTo>
                  <a:lnTo>
                    <a:pt x="14123" y="9978"/>
                  </a:lnTo>
                  <a:lnTo>
                    <a:pt x="13940" y="9978"/>
                  </a:lnTo>
                  <a:lnTo>
                    <a:pt x="13757" y="9905"/>
                  </a:lnTo>
                  <a:lnTo>
                    <a:pt x="13940" y="9648"/>
                  </a:lnTo>
                  <a:lnTo>
                    <a:pt x="14160" y="9391"/>
                  </a:lnTo>
                  <a:lnTo>
                    <a:pt x="14380" y="9134"/>
                  </a:lnTo>
                  <a:lnTo>
                    <a:pt x="14637" y="8914"/>
                  </a:lnTo>
                  <a:lnTo>
                    <a:pt x="14674" y="8841"/>
                  </a:lnTo>
                  <a:lnTo>
                    <a:pt x="14674" y="8804"/>
                  </a:lnTo>
                  <a:lnTo>
                    <a:pt x="14637" y="8731"/>
                  </a:lnTo>
                  <a:lnTo>
                    <a:pt x="14564" y="8731"/>
                  </a:lnTo>
                  <a:lnTo>
                    <a:pt x="14784" y="8584"/>
                  </a:lnTo>
                  <a:lnTo>
                    <a:pt x="14820" y="8511"/>
                  </a:lnTo>
                  <a:lnTo>
                    <a:pt x="14784" y="8438"/>
                  </a:lnTo>
                  <a:lnTo>
                    <a:pt x="14710" y="8401"/>
                  </a:lnTo>
                  <a:lnTo>
                    <a:pt x="14637" y="8401"/>
                  </a:lnTo>
                  <a:lnTo>
                    <a:pt x="14233" y="8621"/>
                  </a:lnTo>
                  <a:lnTo>
                    <a:pt x="13867" y="8841"/>
                  </a:lnTo>
                  <a:lnTo>
                    <a:pt x="13500" y="9061"/>
                  </a:lnTo>
                  <a:lnTo>
                    <a:pt x="13170" y="9318"/>
                  </a:lnTo>
                  <a:lnTo>
                    <a:pt x="13060" y="9098"/>
                  </a:lnTo>
                  <a:lnTo>
                    <a:pt x="13720" y="8658"/>
                  </a:lnTo>
                  <a:lnTo>
                    <a:pt x="14417" y="8291"/>
                  </a:lnTo>
                  <a:lnTo>
                    <a:pt x="14454" y="8217"/>
                  </a:lnTo>
                  <a:lnTo>
                    <a:pt x="14454" y="8144"/>
                  </a:lnTo>
                  <a:lnTo>
                    <a:pt x="14417" y="8107"/>
                  </a:lnTo>
                  <a:lnTo>
                    <a:pt x="14343" y="8107"/>
                  </a:lnTo>
                  <a:lnTo>
                    <a:pt x="13647" y="8364"/>
                  </a:lnTo>
                  <a:lnTo>
                    <a:pt x="12986" y="8658"/>
                  </a:lnTo>
                  <a:lnTo>
                    <a:pt x="12986" y="8474"/>
                  </a:lnTo>
                  <a:lnTo>
                    <a:pt x="13133" y="8401"/>
                  </a:lnTo>
                  <a:lnTo>
                    <a:pt x="13243" y="8327"/>
                  </a:lnTo>
                  <a:lnTo>
                    <a:pt x="13500" y="8144"/>
                  </a:lnTo>
                  <a:lnTo>
                    <a:pt x="14013" y="7924"/>
                  </a:lnTo>
                  <a:lnTo>
                    <a:pt x="14307" y="7814"/>
                  </a:lnTo>
                  <a:lnTo>
                    <a:pt x="14564" y="7777"/>
                  </a:lnTo>
                  <a:lnTo>
                    <a:pt x="14600" y="7741"/>
                  </a:lnTo>
                  <a:lnTo>
                    <a:pt x="14600" y="7704"/>
                  </a:lnTo>
                  <a:lnTo>
                    <a:pt x="14564" y="7667"/>
                  </a:lnTo>
                  <a:lnTo>
                    <a:pt x="14233" y="7667"/>
                  </a:lnTo>
                  <a:lnTo>
                    <a:pt x="13903" y="7704"/>
                  </a:lnTo>
                  <a:lnTo>
                    <a:pt x="13573" y="7777"/>
                  </a:lnTo>
                  <a:lnTo>
                    <a:pt x="13280" y="7851"/>
                  </a:lnTo>
                  <a:lnTo>
                    <a:pt x="13500" y="7594"/>
                  </a:lnTo>
                  <a:lnTo>
                    <a:pt x="14087" y="7484"/>
                  </a:lnTo>
                  <a:lnTo>
                    <a:pt x="14380" y="7410"/>
                  </a:lnTo>
                  <a:lnTo>
                    <a:pt x="14674" y="7264"/>
                  </a:lnTo>
                  <a:lnTo>
                    <a:pt x="14710" y="7227"/>
                  </a:lnTo>
                  <a:lnTo>
                    <a:pt x="14710" y="7190"/>
                  </a:lnTo>
                  <a:lnTo>
                    <a:pt x="14710" y="7154"/>
                  </a:lnTo>
                  <a:lnTo>
                    <a:pt x="14637" y="7117"/>
                  </a:lnTo>
                  <a:lnTo>
                    <a:pt x="14343" y="7080"/>
                  </a:lnTo>
                  <a:lnTo>
                    <a:pt x="14013" y="7080"/>
                  </a:lnTo>
                  <a:lnTo>
                    <a:pt x="14270" y="6934"/>
                  </a:lnTo>
                  <a:lnTo>
                    <a:pt x="14527" y="6824"/>
                  </a:lnTo>
                  <a:lnTo>
                    <a:pt x="14820" y="6750"/>
                  </a:lnTo>
                  <a:close/>
                  <a:moveTo>
                    <a:pt x="5246" y="9098"/>
                  </a:moveTo>
                  <a:lnTo>
                    <a:pt x="5320" y="9208"/>
                  </a:lnTo>
                  <a:lnTo>
                    <a:pt x="5393" y="9245"/>
                  </a:lnTo>
                  <a:lnTo>
                    <a:pt x="5577" y="9245"/>
                  </a:lnTo>
                  <a:lnTo>
                    <a:pt x="5650" y="9281"/>
                  </a:lnTo>
                  <a:lnTo>
                    <a:pt x="5760" y="9318"/>
                  </a:lnTo>
                  <a:lnTo>
                    <a:pt x="5833" y="9391"/>
                  </a:lnTo>
                  <a:lnTo>
                    <a:pt x="5870" y="9465"/>
                  </a:lnTo>
                  <a:lnTo>
                    <a:pt x="5907" y="9538"/>
                  </a:lnTo>
                  <a:lnTo>
                    <a:pt x="5907" y="9648"/>
                  </a:lnTo>
                  <a:lnTo>
                    <a:pt x="5870" y="9758"/>
                  </a:lnTo>
                  <a:lnTo>
                    <a:pt x="5797" y="9831"/>
                  </a:lnTo>
                  <a:lnTo>
                    <a:pt x="5723" y="9905"/>
                  </a:lnTo>
                  <a:lnTo>
                    <a:pt x="5650" y="9978"/>
                  </a:lnTo>
                  <a:lnTo>
                    <a:pt x="5540" y="10015"/>
                  </a:lnTo>
                  <a:lnTo>
                    <a:pt x="5466" y="9868"/>
                  </a:lnTo>
                  <a:lnTo>
                    <a:pt x="5356" y="9758"/>
                  </a:lnTo>
                  <a:lnTo>
                    <a:pt x="5210" y="9685"/>
                  </a:lnTo>
                  <a:lnTo>
                    <a:pt x="5026" y="9648"/>
                  </a:lnTo>
                  <a:lnTo>
                    <a:pt x="5063" y="9648"/>
                  </a:lnTo>
                  <a:lnTo>
                    <a:pt x="5210" y="9575"/>
                  </a:lnTo>
                  <a:lnTo>
                    <a:pt x="5283" y="9538"/>
                  </a:lnTo>
                  <a:lnTo>
                    <a:pt x="5283" y="9501"/>
                  </a:lnTo>
                  <a:lnTo>
                    <a:pt x="5283" y="9355"/>
                  </a:lnTo>
                  <a:lnTo>
                    <a:pt x="5210" y="9245"/>
                  </a:lnTo>
                  <a:lnTo>
                    <a:pt x="5100" y="9245"/>
                  </a:lnTo>
                  <a:lnTo>
                    <a:pt x="4953" y="9281"/>
                  </a:lnTo>
                  <a:lnTo>
                    <a:pt x="4806" y="9355"/>
                  </a:lnTo>
                  <a:lnTo>
                    <a:pt x="4806" y="9355"/>
                  </a:lnTo>
                  <a:lnTo>
                    <a:pt x="4843" y="9281"/>
                  </a:lnTo>
                  <a:lnTo>
                    <a:pt x="4880" y="9208"/>
                  </a:lnTo>
                  <a:lnTo>
                    <a:pt x="4843" y="9171"/>
                  </a:lnTo>
                  <a:lnTo>
                    <a:pt x="5026" y="9134"/>
                  </a:lnTo>
                  <a:lnTo>
                    <a:pt x="5246" y="9098"/>
                  </a:lnTo>
                  <a:close/>
                  <a:moveTo>
                    <a:pt x="6347" y="8034"/>
                  </a:moveTo>
                  <a:lnTo>
                    <a:pt x="6347" y="8071"/>
                  </a:lnTo>
                  <a:lnTo>
                    <a:pt x="6310" y="8181"/>
                  </a:lnTo>
                  <a:lnTo>
                    <a:pt x="6127" y="8254"/>
                  </a:lnTo>
                  <a:lnTo>
                    <a:pt x="5980" y="8364"/>
                  </a:lnTo>
                  <a:lnTo>
                    <a:pt x="5687" y="8621"/>
                  </a:lnTo>
                  <a:lnTo>
                    <a:pt x="5577" y="8621"/>
                  </a:lnTo>
                  <a:lnTo>
                    <a:pt x="5466" y="8694"/>
                  </a:lnTo>
                  <a:lnTo>
                    <a:pt x="5393" y="8768"/>
                  </a:lnTo>
                  <a:lnTo>
                    <a:pt x="5246" y="8731"/>
                  </a:lnTo>
                  <a:lnTo>
                    <a:pt x="4806" y="8731"/>
                  </a:lnTo>
                  <a:lnTo>
                    <a:pt x="4549" y="8841"/>
                  </a:lnTo>
                  <a:lnTo>
                    <a:pt x="4293" y="9024"/>
                  </a:lnTo>
                  <a:lnTo>
                    <a:pt x="4183" y="9171"/>
                  </a:lnTo>
                  <a:lnTo>
                    <a:pt x="4073" y="9355"/>
                  </a:lnTo>
                  <a:lnTo>
                    <a:pt x="4073" y="9501"/>
                  </a:lnTo>
                  <a:lnTo>
                    <a:pt x="4073" y="9648"/>
                  </a:lnTo>
                  <a:lnTo>
                    <a:pt x="4073" y="9721"/>
                  </a:lnTo>
                  <a:lnTo>
                    <a:pt x="4146" y="9831"/>
                  </a:lnTo>
                  <a:lnTo>
                    <a:pt x="4256" y="9978"/>
                  </a:lnTo>
                  <a:lnTo>
                    <a:pt x="4439" y="10162"/>
                  </a:lnTo>
                  <a:lnTo>
                    <a:pt x="4623" y="10308"/>
                  </a:lnTo>
                  <a:lnTo>
                    <a:pt x="4843" y="10382"/>
                  </a:lnTo>
                  <a:lnTo>
                    <a:pt x="5026" y="10455"/>
                  </a:lnTo>
                  <a:lnTo>
                    <a:pt x="5246" y="10492"/>
                  </a:lnTo>
                  <a:lnTo>
                    <a:pt x="5466" y="10492"/>
                  </a:lnTo>
                  <a:lnTo>
                    <a:pt x="5723" y="10455"/>
                  </a:lnTo>
                  <a:lnTo>
                    <a:pt x="5907" y="10345"/>
                  </a:lnTo>
                  <a:lnTo>
                    <a:pt x="6090" y="10235"/>
                  </a:lnTo>
                  <a:lnTo>
                    <a:pt x="6237" y="10052"/>
                  </a:lnTo>
                  <a:lnTo>
                    <a:pt x="6347" y="9868"/>
                  </a:lnTo>
                  <a:lnTo>
                    <a:pt x="6384" y="9575"/>
                  </a:lnTo>
                  <a:lnTo>
                    <a:pt x="6310" y="9355"/>
                  </a:lnTo>
                  <a:lnTo>
                    <a:pt x="6200" y="9134"/>
                  </a:lnTo>
                  <a:lnTo>
                    <a:pt x="6017" y="8951"/>
                  </a:lnTo>
                  <a:lnTo>
                    <a:pt x="6310" y="8658"/>
                  </a:lnTo>
                  <a:lnTo>
                    <a:pt x="6420" y="8548"/>
                  </a:lnTo>
                  <a:lnTo>
                    <a:pt x="6567" y="8401"/>
                  </a:lnTo>
                  <a:lnTo>
                    <a:pt x="6567" y="8327"/>
                  </a:lnTo>
                  <a:lnTo>
                    <a:pt x="6567" y="8254"/>
                  </a:lnTo>
                  <a:lnTo>
                    <a:pt x="6530" y="8217"/>
                  </a:lnTo>
                  <a:lnTo>
                    <a:pt x="6494" y="8181"/>
                  </a:lnTo>
                  <a:lnTo>
                    <a:pt x="6384" y="8071"/>
                  </a:lnTo>
                  <a:lnTo>
                    <a:pt x="6347" y="8034"/>
                  </a:lnTo>
                  <a:close/>
                  <a:moveTo>
                    <a:pt x="19992" y="10418"/>
                  </a:moveTo>
                  <a:lnTo>
                    <a:pt x="20139" y="10492"/>
                  </a:lnTo>
                  <a:lnTo>
                    <a:pt x="20139" y="10602"/>
                  </a:lnTo>
                  <a:lnTo>
                    <a:pt x="20176" y="10638"/>
                  </a:lnTo>
                  <a:lnTo>
                    <a:pt x="20213" y="10638"/>
                  </a:lnTo>
                  <a:lnTo>
                    <a:pt x="20249" y="10602"/>
                  </a:lnTo>
                  <a:lnTo>
                    <a:pt x="20286" y="10785"/>
                  </a:lnTo>
                  <a:lnTo>
                    <a:pt x="20286" y="11042"/>
                  </a:lnTo>
                  <a:lnTo>
                    <a:pt x="20286" y="11189"/>
                  </a:lnTo>
                  <a:lnTo>
                    <a:pt x="20213" y="11372"/>
                  </a:lnTo>
                  <a:lnTo>
                    <a:pt x="20139" y="11519"/>
                  </a:lnTo>
                  <a:lnTo>
                    <a:pt x="20066" y="11665"/>
                  </a:lnTo>
                  <a:lnTo>
                    <a:pt x="19956" y="11812"/>
                  </a:lnTo>
                  <a:lnTo>
                    <a:pt x="19809" y="11886"/>
                  </a:lnTo>
                  <a:lnTo>
                    <a:pt x="19662" y="11959"/>
                  </a:lnTo>
                  <a:lnTo>
                    <a:pt x="19479" y="11959"/>
                  </a:lnTo>
                  <a:lnTo>
                    <a:pt x="19442" y="11886"/>
                  </a:lnTo>
                  <a:lnTo>
                    <a:pt x="19222" y="11776"/>
                  </a:lnTo>
                  <a:lnTo>
                    <a:pt x="19626" y="11702"/>
                  </a:lnTo>
                  <a:lnTo>
                    <a:pt x="19662" y="11665"/>
                  </a:lnTo>
                  <a:lnTo>
                    <a:pt x="19736" y="11629"/>
                  </a:lnTo>
                  <a:lnTo>
                    <a:pt x="19736" y="11482"/>
                  </a:lnTo>
                  <a:lnTo>
                    <a:pt x="19699" y="11372"/>
                  </a:lnTo>
                  <a:lnTo>
                    <a:pt x="19626" y="11335"/>
                  </a:lnTo>
                  <a:lnTo>
                    <a:pt x="19406" y="11335"/>
                  </a:lnTo>
                  <a:lnTo>
                    <a:pt x="19662" y="11152"/>
                  </a:lnTo>
                  <a:lnTo>
                    <a:pt x="19736" y="11115"/>
                  </a:lnTo>
                  <a:lnTo>
                    <a:pt x="19736" y="11042"/>
                  </a:lnTo>
                  <a:lnTo>
                    <a:pt x="19736" y="10969"/>
                  </a:lnTo>
                  <a:lnTo>
                    <a:pt x="19736" y="10932"/>
                  </a:lnTo>
                  <a:lnTo>
                    <a:pt x="19699" y="10858"/>
                  </a:lnTo>
                  <a:lnTo>
                    <a:pt x="19626" y="10822"/>
                  </a:lnTo>
                  <a:lnTo>
                    <a:pt x="19552" y="10822"/>
                  </a:lnTo>
                  <a:lnTo>
                    <a:pt x="19479" y="10858"/>
                  </a:lnTo>
                  <a:lnTo>
                    <a:pt x="19332" y="10895"/>
                  </a:lnTo>
                  <a:lnTo>
                    <a:pt x="19185" y="10932"/>
                  </a:lnTo>
                  <a:lnTo>
                    <a:pt x="19185" y="10932"/>
                  </a:lnTo>
                  <a:lnTo>
                    <a:pt x="19626" y="10748"/>
                  </a:lnTo>
                  <a:lnTo>
                    <a:pt x="19662" y="10712"/>
                  </a:lnTo>
                  <a:lnTo>
                    <a:pt x="19662" y="10675"/>
                  </a:lnTo>
                  <a:lnTo>
                    <a:pt x="19626" y="10638"/>
                  </a:lnTo>
                  <a:lnTo>
                    <a:pt x="19479" y="10602"/>
                  </a:lnTo>
                  <a:lnTo>
                    <a:pt x="19295" y="10602"/>
                  </a:lnTo>
                  <a:lnTo>
                    <a:pt x="19369" y="10565"/>
                  </a:lnTo>
                  <a:lnTo>
                    <a:pt x="19589" y="10455"/>
                  </a:lnTo>
                  <a:lnTo>
                    <a:pt x="19772" y="10418"/>
                  </a:lnTo>
                  <a:close/>
                  <a:moveTo>
                    <a:pt x="16691" y="13390"/>
                  </a:moveTo>
                  <a:lnTo>
                    <a:pt x="16801" y="13463"/>
                  </a:lnTo>
                  <a:lnTo>
                    <a:pt x="16874" y="13536"/>
                  </a:lnTo>
                  <a:lnTo>
                    <a:pt x="16728" y="13646"/>
                  </a:lnTo>
                  <a:lnTo>
                    <a:pt x="16581" y="13756"/>
                  </a:lnTo>
                  <a:lnTo>
                    <a:pt x="16434" y="13903"/>
                  </a:lnTo>
                  <a:lnTo>
                    <a:pt x="16361" y="14050"/>
                  </a:lnTo>
                  <a:lnTo>
                    <a:pt x="16104" y="14013"/>
                  </a:lnTo>
                  <a:lnTo>
                    <a:pt x="16068" y="13976"/>
                  </a:lnTo>
                  <a:lnTo>
                    <a:pt x="16691" y="13390"/>
                  </a:lnTo>
                  <a:close/>
                  <a:moveTo>
                    <a:pt x="16654" y="11959"/>
                  </a:moveTo>
                  <a:lnTo>
                    <a:pt x="17058" y="12326"/>
                  </a:lnTo>
                  <a:lnTo>
                    <a:pt x="17278" y="12546"/>
                  </a:lnTo>
                  <a:lnTo>
                    <a:pt x="17498" y="12803"/>
                  </a:lnTo>
                  <a:lnTo>
                    <a:pt x="17681" y="13059"/>
                  </a:lnTo>
                  <a:lnTo>
                    <a:pt x="17755" y="13169"/>
                  </a:lnTo>
                  <a:lnTo>
                    <a:pt x="17792" y="13279"/>
                  </a:lnTo>
                  <a:lnTo>
                    <a:pt x="17792" y="13426"/>
                  </a:lnTo>
                  <a:lnTo>
                    <a:pt x="17755" y="13536"/>
                  </a:lnTo>
                  <a:lnTo>
                    <a:pt x="17718" y="13646"/>
                  </a:lnTo>
                  <a:lnTo>
                    <a:pt x="17608" y="13756"/>
                  </a:lnTo>
                  <a:lnTo>
                    <a:pt x="17498" y="13866"/>
                  </a:lnTo>
                  <a:lnTo>
                    <a:pt x="17351" y="13940"/>
                  </a:lnTo>
                  <a:lnTo>
                    <a:pt x="17278" y="13866"/>
                  </a:lnTo>
                  <a:lnTo>
                    <a:pt x="17168" y="13866"/>
                  </a:lnTo>
                  <a:lnTo>
                    <a:pt x="17095" y="13903"/>
                  </a:lnTo>
                  <a:lnTo>
                    <a:pt x="17058" y="13940"/>
                  </a:lnTo>
                  <a:lnTo>
                    <a:pt x="17021" y="13940"/>
                  </a:lnTo>
                  <a:lnTo>
                    <a:pt x="16948" y="13976"/>
                  </a:lnTo>
                  <a:lnTo>
                    <a:pt x="16911" y="14050"/>
                  </a:lnTo>
                  <a:lnTo>
                    <a:pt x="16874" y="14050"/>
                  </a:lnTo>
                  <a:lnTo>
                    <a:pt x="16948" y="13940"/>
                  </a:lnTo>
                  <a:lnTo>
                    <a:pt x="17095" y="13793"/>
                  </a:lnTo>
                  <a:lnTo>
                    <a:pt x="17168" y="13683"/>
                  </a:lnTo>
                  <a:lnTo>
                    <a:pt x="17205" y="13573"/>
                  </a:lnTo>
                  <a:lnTo>
                    <a:pt x="17168" y="13500"/>
                  </a:lnTo>
                  <a:lnTo>
                    <a:pt x="17131" y="13426"/>
                  </a:lnTo>
                  <a:lnTo>
                    <a:pt x="17021" y="13316"/>
                  </a:lnTo>
                  <a:lnTo>
                    <a:pt x="16874" y="13206"/>
                  </a:lnTo>
                  <a:lnTo>
                    <a:pt x="16691" y="13169"/>
                  </a:lnTo>
                  <a:lnTo>
                    <a:pt x="16618" y="13169"/>
                  </a:lnTo>
                  <a:lnTo>
                    <a:pt x="16581" y="13206"/>
                  </a:lnTo>
                  <a:lnTo>
                    <a:pt x="15627" y="13793"/>
                  </a:lnTo>
                  <a:lnTo>
                    <a:pt x="15517" y="13756"/>
                  </a:lnTo>
                  <a:lnTo>
                    <a:pt x="15407" y="13646"/>
                  </a:lnTo>
                  <a:lnTo>
                    <a:pt x="15884" y="13353"/>
                  </a:lnTo>
                  <a:lnTo>
                    <a:pt x="16361" y="13096"/>
                  </a:lnTo>
                  <a:lnTo>
                    <a:pt x="16398" y="13023"/>
                  </a:lnTo>
                  <a:lnTo>
                    <a:pt x="16398" y="12986"/>
                  </a:lnTo>
                  <a:lnTo>
                    <a:pt x="16361" y="12913"/>
                  </a:lnTo>
                  <a:lnTo>
                    <a:pt x="16288" y="12913"/>
                  </a:lnTo>
                  <a:lnTo>
                    <a:pt x="15994" y="12949"/>
                  </a:lnTo>
                  <a:lnTo>
                    <a:pt x="15701" y="13059"/>
                  </a:lnTo>
                  <a:lnTo>
                    <a:pt x="15407" y="13169"/>
                  </a:lnTo>
                  <a:lnTo>
                    <a:pt x="15150" y="13279"/>
                  </a:lnTo>
                  <a:lnTo>
                    <a:pt x="15040" y="13023"/>
                  </a:lnTo>
                  <a:lnTo>
                    <a:pt x="15077" y="12986"/>
                  </a:lnTo>
                  <a:lnTo>
                    <a:pt x="16068" y="12399"/>
                  </a:lnTo>
                  <a:lnTo>
                    <a:pt x="16104" y="12362"/>
                  </a:lnTo>
                  <a:lnTo>
                    <a:pt x="16104" y="12326"/>
                  </a:lnTo>
                  <a:lnTo>
                    <a:pt x="16068" y="12289"/>
                  </a:lnTo>
                  <a:lnTo>
                    <a:pt x="15994" y="12252"/>
                  </a:lnTo>
                  <a:lnTo>
                    <a:pt x="15554" y="12362"/>
                  </a:lnTo>
                  <a:lnTo>
                    <a:pt x="15150" y="12472"/>
                  </a:lnTo>
                  <a:lnTo>
                    <a:pt x="15150" y="12472"/>
                  </a:lnTo>
                  <a:lnTo>
                    <a:pt x="15297" y="12326"/>
                  </a:lnTo>
                  <a:lnTo>
                    <a:pt x="15517" y="12179"/>
                  </a:lnTo>
                  <a:lnTo>
                    <a:pt x="15737" y="12069"/>
                  </a:lnTo>
                  <a:lnTo>
                    <a:pt x="15994" y="11996"/>
                  </a:lnTo>
                  <a:lnTo>
                    <a:pt x="16324" y="11959"/>
                  </a:lnTo>
                  <a:close/>
                  <a:moveTo>
                    <a:pt x="14857" y="6310"/>
                  </a:moveTo>
                  <a:lnTo>
                    <a:pt x="14600" y="6347"/>
                  </a:lnTo>
                  <a:lnTo>
                    <a:pt x="14380" y="6383"/>
                  </a:lnTo>
                  <a:lnTo>
                    <a:pt x="14197" y="6457"/>
                  </a:lnTo>
                  <a:lnTo>
                    <a:pt x="13793" y="6677"/>
                  </a:lnTo>
                  <a:lnTo>
                    <a:pt x="13426" y="6970"/>
                  </a:lnTo>
                  <a:lnTo>
                    <a:pt x="13243" y="7154"/>
                  </a:lnTo>
                  <a:lnTo>
                    <a:pt x="12950" y="7190"/>
                  </a:lnTo>
                  <a:lnTo>
                    <a:pt x="12840" y="7227"/>
                  </a:lnTo>
                  <a:lnTo>
                    <a:pt x="12803" y="7300"/>
                  </a:lnTo>
                  <a:lnTo>
                    <a:pt x="12766" y="7374"/>
                  </a:lnTo>
                  <a:lnTo>
                    <a:pt x="12766" y="7447"/>
                  </a:lnTo>
                  <a:lnTo>
                    <a:pt x="11042" y="7631"/>
                  </a:lnTo>
                  <a:lnTo>
                    <a:pt x="10052" y="7667"/>
                  </a:lnTo>
                  <a:lnTo>
                    <a:pt x="9575" y="7704"/>
                  </a:lnTo>
                  <a:lnTo>
                    <a:pt x="9098" y="7741"/>
                  </a:lnTo>
                  <a:lnTo>
                    <a:pt x="9025" y="7777"/>
                  </a:lnTo>
                  <a:lnTo>
                    <a:pt x="8988" y="7814"/>
                  </a:lnTo>
                  <a:lnTo>
                    <a:pt x="8951" y="7924"/>
                  </a:lnTo>
                  <a:lnTo>
                    <a:pt x="9025" y="8034"/>
                  </a:lnTo>
                  <a:lnTo>
                    <a:pt x="9061" y="8071"/>
                  </a:lnTo>
                  <a:lnTo>
                    <a:pt x="9135" y="8107"/>
                  </a:lnTo>
                  <a:lnTo>
                    <a:pt x="9612" y="8144"/>
                  </a:lnTo>
                  <a:lnTo>
                    <a:pt x="10125" y="8144"/>
                  </a:lnTo>
                  <a:lnTo>
                    <a:pt x="11152" y="8071"/>
                  </a:lnTo>
                  <a:lnTo>
                    <a:pt x="11922" y="8034"/>
                  </a:lnTo>
                  <a:lnTo>
                    <a:pt x="12693" y="7961"/>
                  </a:lnTo>
                  <a:lnTo>
                    <a:pt x="12546" y="8254"/>
                  </a:lnTo>
                  <a:lnTo>
                    <a:pt x="12473" y="8438"/>
                  </a:lnTo>
                  <a:lnTo>
                    <a:pt x="12473" y="8584"/>
                  </a:lnTo>
                  <a:lnTo>
                    <a:pt x="12509" y="8914"/>
                  </a:lnTo>
                  <a:lnTo>
                    <a:pt x="12363" y="9024"/>
                  </a:lnTo>
                  <a:lnTo>
                    <a:pt x="12253" y="9134"/>
                  </a:lnTo>
                  <a:lnTo>
                    <a:pt x="12253" y="9245"/>
                  </a:lnTo>
                  <a:lnTo>
                    <a:pt x="12289" y="9355"/>
                  </a:lnTo>
                  <a:lnTo>
                    <a:pt x="12399" y="9428"/>
                  </a:lnTo>
                  <a:lnTo>
                    <a:pt x="12546" y="9465"/>
                  </a:lnTo>
                  <a:lnTo>
                    <a:pt x="12693" y="9465"/>
                  </a:lnTo>
                  <a:lnTo>
                    <a:pt x="12803" y="9685"/>
                  </a:lnTo>
                  <a:lnTo>
                    <a:pt x="12950" y="9868"/>
                  </a:lnTo>
                  <a:lnTo>
                    <a:pt x="13096" y="10052"/>
                  </a:lnTo>
                  <a:lnTo>
                    <a:pt x="13243" y="10198"/>
                  </a:lnTo>
                  <a:lnTo>
                    <a:pt x="13426" y="10308"/>
                  </a:lnTo>
                  <a:lnTo>
                    <a:pt x="13647" y="10418"/>
                  </a:lnTo>
                  <a:lnTo>
                    <a:pt x="13867" y="10455"/>
                  </a:lnTo>
                  <a:lnTo>
                    <a:pt x="14087" y="10492"/>
                  </a:lnTo>
                  <a:lnTo>
                    <a:pt x="14233" y="10492"/>
                  </a:lnTo>
                  <a:lnTo>
                    <a:pt x="14600" y="10418"/>
                  </a:lnTo>
                  <a:lnTo>
                    <a:pt x="14967" y="10345"/>
                  </a:lnTo>
                  <a:lnTo>
                    <a:pt x="14930" y="10455"/>
                  </a:lnTo>
                  <a:lnTo>
                    <a:pt x="14930" y="10602"/>
                  </a:lnTo>
                  <a:lnTo>
                    <a:pt x="15004" y="10895"/>
                  </a:lnTo>
                  <a:lnTo>
                    <a:pt x="15077" y="11079"/>
                  </a:lnTo>
                  <a:lnTo>
                    <a:pt x="15150" y="11299"/>
                  </a:lnTo>
                  <a:lnTo>
                    <a:pt x="15297" y="11482"/>
                  </a:lnTo>
                  <a:lnTo>
                    <a:pt x="15481" y="11629"/>
                  </a:lnTo>
                  <a:lnTo>
                    <a:pt x="15481" y="11665"/>
                  </a:lnTo>
                  <a:lnTo>
                    <a:pt x="15261" y="11739"/>
                  </a:lnTo>
                  <a:lnTo>
                    <a:pt x="15077" y="11886"/>
                  </a:lnTo>
                  <a:lnTo>
                    <a:pt x="14894" y="11996"/>
                  </a:lnTo>
                  <a:lnTo>
                    <a:pt x="14784" y="12142"/>
                  </a:lnTo>
                  <a:lnTo>
                    <a:pt x="14674" y="12326"/>
                  </a:lnTo>
                  <a:lnTo>
                    <a:pt x="14600" y="12509"/>
                  </a:lnTo>
                  <a:lnTo>
                    <a:pt x="14564" y="12693"/>
                  </a:lnTo>
                  <a:lnTo>
                    <a:pt x="14527" y="12876"/>
                  </a:lnTo>
                  <a:lnTo>
                    <a:pt x="14527" y="12986"/>
                  </a:lnTo>
                  <a:lnTo>
                    <a:pt x="14527" y="13059"/>
                  </a:lnTo>
                  <a:lnTo>
                    <a:pt x="14600" y="13353"/>
                  </a:lnTo>
                  <a:lnTo>
                    <a:pt x="14747" y="13610"/>
                  </a:lnTo>
                  <a:lnTo>
                    <a:pt x="14747" y="13720"/>
                  </a:lnTo>
                  <a:lnTo>
                    <a:pt x="14784" y="13830"/>
                  </a:lnTo>
                  <a:lnTo>
                    <a:pt x="14930" y="13903"/>
                  </a:lnTo>
                  <a:lnTo>
                    <a:pt x="15004" y="13976"/>
                  </a:lnTo>
                  <a:lnTo>
                    <a:pt x="15297" y="14197"/>
                  </a:lnTo>
                  <a:lnTo>
                    <a:pt x="15627" y="14380"/>
                  </a:lnTo>
                  <a:lnTo>
                    <a:pt x="15994" y="14527"/>
                  </a:lnTo>
                  <a:lnTo>
                    <a:pt x="16398" y="14600"/>
                  </a:lnTo>
                  <a:lnTo>
                    <a:pt x="16801" y="14600"/>
                  </a:lnTo>
                  <a:lnTo>
                    <a:pt x="17205" y="14527"/>
                  </a:lnTo>
                  <a:lnTo>
                    <a:pt x="17571" y="14417"/>
                  </a:lnTo>
                  <a:lnTo>
                    <a:pt x="17902" y="14233"/>
                  </a:lnTo>
                  <a:lnTo>
                    <a:pt x="18122" y="14013"/>
                  </a:lnTo>
                  <a:lnTo>
                    <a:pt x="18268" y="13793"/>
                  </a:lnTo>
                  <a:lnTo>
                    <a:pt x="18305" y="13536"/>
                  </a:lnTo>
                  <a:lnTo>
                    <a:pt x="18305" y="13316"/>
                  </a:lnTo>
                  <a:lnTo>
                    <a:pt x="18232" y="13059"/>
                  </a:lnTo>
                  <a:lnTo>
                    <a:pt x="18122" y="12803"/>
                  </a:lnTo>
                  <a:lnTo>
                    <a:pt x="17975" y="12546"/>
                  </a:lnTo>
                  <a:lnTo>
                    <a:pt x="17792" y="12326"/>
                  </a:lnTo>
                  <a:lnTo>
                    <a:pt x="17902" y="12289"/>
                  </a:lnTo>
                  <a:lnTo>
                    <a:pt x="18232" y="12106"/>
                  </a:lnTo>
                  <a:lnTo>
                    <a:pt x="18599" y="11849"/>
                  </a:lnTo>
                  <a:lnTo>
                    <a:pt x="18709" y="12032"/>
                  </a:lnTo>
                  <a:lnTo>
                    <a:pt x="18855" y="12179"/>
                  </a:lnTo>
                  <a:lnTo>
                    <a:pt x="19002" y="12289"/>
                  </a:lnTo>
                  <a:lnTo>
                    <a:pt x="19149" y="12362"/>
                  </a:lnTo>
                  <a:lnTo>
                    <a:pt x="19406" y="12436"/>
                  </a:lnTo>
                  <a:lnTo>
                    <a:pt x="19662" y="12399"/>
                  </a:lnTo>
                  <a:lnTo>
                    <a:pt x="19919" y="12326"/>
                  </a:lnTo>
                  <a:lnTo>
                    <a:pt x="20139" y="12179"/>
                  </a:lnTo>
                  <a:lnTo>
                    <a:pt x="20359" y="11996"/>
                  </a:lnTo>
                  <a:lnTo>
                    <a:pt x="20543" y="11776"/>
                  </a:lnTo>
                  <a:lnTo>
                    <a:pt x="20653" y="11519"/>
                  </a:lnTo>
                  <a:lnTo>
                    <a:pt x="20726" y="11225"/>
                  </a:lnTo>
                  <a:lnTo>
                    <a:pt x="20799" y="10858"/>
                  </a:lnTo>
                  <a:lnTo>
                    <a:pt x="20763" y="10675"/>
                  </a:lnTo>
                  <a:lnTo>
                    <a:pt x="20726" y="10528"/>
                  </a:lnTo>
                  <a:lnTo>
                    <a:pt x="20689" y="10382"/>
                  </a:lnTo>
                  <a:lnTo>
                    <a:pt x="20579" y="10272"/>
                  </a:lnTo>
                  <a:lnTo>
                    <a:pt x="20359" y="10088"/>
                  </a:lnTo>
                  <a:lnTo>
                    <a:pt x="20066" y="9978"/>
                  </a:lnTo>
                  <a:lnTo>
                    <a:pt x="19919" y="9941"/>
                  </a:lnTo>
                  <a:lnTo>
                    <a:pt x="19626" y="9941"/>
                  </a:lnTo>
                  <a:lnTo>
                    <a:pt x="19516" y="10015"/>
                  </a:lnTo>
                  <a:lnTo>
                    <a:pt x="19479" y="10088"/>
                  </a:lnTo>
                  <a:lnTo>
                    <a:pt x="19185" y="10198"/>
                  </a:lnTo>
                  <a:lnTo>
                    <a:pt x="18929" y="10308"/>
                  </a:lnTo>
                  <a:lnTo>
                    <a:pt x="18819" y="10418"/>
                  </a:lnTo>
                  <a:lnTo>
                    <a:pt x="18672" y="10528"/>
                  </a:lnTo>
                  <a:lnTo>
                    <a:pt x="18599" y="10675"/>
                  </a:lnTo>
                  <a:lnTo>
                    <a:pt x="18525" y="10822"/>
                  </a:lnTo>
                  <a:lnTo>
                    <a:pt x="18452" y="11115"/>
                  </a:lnTo>
                  <a:lnTo>
                    <a:pt x="18452" y="11409"/>
                  </a:lnTo>
                  <a:lnTo>
                    <a:pt x="18048" y="11702"/>
                  </a:lnTo>
                  <a:lnTo>
                    <a:pt x="17645" y="11996"/>
                  </a:lnTo>
                  <a:lnTo>
                    <a:pt x="17608" y="12032"/>
                  </a:lnTo>
                  <a:lnTo>
                    <a:pt x="17608" y="12106"/>
                  </a:lnTo>
                  <a:lnTo>
                    <a:pt x="17241" y="11776"/>
                  </a:lnTo>
                  <a:lnTo>
                    <a:pt x="16911" y="11519"/>
                  </a:lnTo>
                  <a:lnTo>
                    <a:pt x="16838" y="11482"/>
                  </a:lnTo>
                  <a:lnTo>
                    <a:pt x="16691" y="11482"/>
                  </a:lnTo>
                  <a:lnTo>
                    <a:pt x="16654" y="11555"/>
                  </a:lnTo>
                  <a:lnTo>
                    <a:pt x="16434" y="11519"/>
                  </a:lnTo>
                  <a:lnTo>
                    <a:pt x="16214" y="11519"/>
                  </a:lnTo>
                  <a:lnTo>
                    <a:pt x="15774" y="11555"/>
                  </a:lnTo>
                  <a:lnTo>
                    <a:pt x="15811" y="11445"/>
                  </a:lnTo>
                  <a:lnTo>
                    <a:pt x="15774" y="11335"/>
                  </a:lnTo>
                  <a:lnTo>
                    <a:pt x="15664" y="11152"/>
                  </a:lnTo>
                  <a:lnTo>
                    <a:pt x="15554" y="11005"/>
                  </a:lnTo>
                  <a:lnTo>
                    <a:pt x="15444" y="10822"/>
                  </a:lnTo>
                  <a:lnTo>
                    <a:pt x="15371" y="10602"/>
                  </a:lnTo>
                  <a:lnTo>
                    <a:pt x="15334" y="10418"/>
                  </a:lnTo>
                  <a:lnTo>
                    <a:pt x="15297" y="10308"/>
                  </a:lnTo>
                  <a:lnTo>
                    <a:pt x="15224" y="10235"/>
                  </a:lnTo>
                  <a:lnTo>
                    <a:pt x="15627" y="10015"/>
                  </a:lnTo>
                  <a:lnTo>
                    <a:pt x="16031" y="9758"/>
                  </a:lnTo>
                  <a:lnTo>
                    <a:pt x="16361" y="9428"/>
                  </a:lnTo>
                  <a:lnTo>
                    <a:pt x="16471" y="9281"/>
                  </a:lnTo>
                  <a:lnTo>
                    <a:pt x="16581" y="9098"/>
                  </a:lnTo>
                  <a:lnTo>
                    <a:pt x="16654" y="8878"/>
                  </a:lnTo>
                  <a:lnTo>
                    <a:pt x="16691" y="8621"/>
                  </a:lnTo>
                  <a:lnTo>
                    <a:pt x="16691" y="8364"/>
                  </a:lnTo>
                  <a:lnTo>
                    <a:pt x="16691" y="8107"/>
                  </a:lnTo>
                  <a:lnTo>
                    <a:pt x="16581" y="7631"/>
                  </a:lnTo>
                  <a:lnTo>
                    <a:pt x="16398" y="7190"/>
                  </a:lnTo>
                  <a:lnTo>
                    <a:pt x="16251" y="6897"/>
                  </a:lnTo>
                  <a:lnTo>
                    <a:pt x="16031" y="6640"/>
                  </a:lnTo>
                  <a:lnTo>
                    <a:pt x="15884" y="6530"/>
                  </a:lnTo>
                  <a:lnTo>
                    <a:pt x="15737" y="6457"/>
                  </a:lnTo>
                  <a:lnTo>
                    <a:pt x="15591" y="6420"/>
                  </a:lnTo>
                  <a:lnTo>
                    <a:pt x="15407" y="6383"/>
                  </a:lnTo>
                  <a:lnTo>
                    <a:pt x="15077" y="631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" name="Google Shape;414;p8"/>
            <p:cNvSpPr/>
            <p:nvPr/>
          </p:nvSpPr>
          <p:spPr>
            <a:xfrm>
              <a:off x="6425400" y="3728200"/>
              <a:ext cx="342075" cy="360425"/>
            </a:xfrm>
            <a:custGeom>
              <a:avLst/>
              <a:gdLst/>
              <a:ahLst/>
              <a:cxnLst/>
              <a:rect l="l" t="t" r="r" b="b"/>
              <a:pathLst>
                <a:path w="13683" h="14417" extrusionOk="0">
                  <a:moveTo>
                    <a:pt x="9281" y="2311"/>
                  </a:moveTo>
                  <a:lnTo>
                    <a:pt x="9170" y="2385"/>
                  </a:lnTo>
                  <a:lnTo>
                    <a:pt x="9134" y="2495"/>
                  </a:lnTo>
                  <a:lnTo>
                    <a:pt x="9097" y="2568"/>
                  </a:lnTo>
                  <a:lnTo>
                    <a:pt x="9097" y="2678"/>
                  </a:lnTo>
                  <a:lnTo>
                    <a:pt x="9134" y="2862"/>
                  </a:lnTo>
                  <a:lnTo>
                    <a:pt x="9207" y="3082"/>
                  </a:lnTo>
                  <a:lnTo>
                    <a:pt x="9464" y="3742"/>
                  </a:lnTo>
                  <a:lnTo>
                    <a:pt x="9721" y="4402"/>
                  </a:lnTo>
                  <a:lnTo>
                    <a:pt x="9647" y="4439"/>
                  </a:lnTo>
                  <a:lnTo>
                    <a:pt x="9060" y="5283"/>
                  </a:lnTo>
                  <a:lnTo>
                    <a:pt x="8804" y="5649"/>
                  </a:lnTo>
                  <a:lnTo>
                    <a:pt x="8694" y="5833"/>
                  </a:lnTo>
                  <a:lnTo>
                    <a:pt x="8657" y="5943"/>
                  </a:lnTo>
                  <a:lnTo>
                    <a:pt x="8694" y="6053"/>
                  </a:lnTo>
                  <a:lnTo>
                    <a:pt x="8804" y="6016"/>
                  </a:lnTo>
                  <a:lnTo>
                    <a:pt x="8877" y="5980"/>
                  </a:lnTo>
                  <a:lnTo>
                    <a:pt x="9024" y="5833"/>
                  </a:lnTo>
                  <a:lnTo>
                    <a:pt x="9281" y="5503"/>
                  </a:lnTo>
                  <a:lnTo>
                    <a:pt x="9941" y="4659"/>
                  </a:lnTo>
                  <a:lnTo>
                    <a:pt x="10014" y="4659"/>
                  </a:lnTo>
                  <a:lnTo>
                    <a:pt x="10124" y="4622"/>
                  </a:lnTo>
                  <a:lnTo>
                    <a:pt x="10161" y="4549"/>
                  </a:lnTo>
                  <a:lnTo>
                    <a:pt x="10161" y="4439"/>
                  </a:lnTo>
                  <a:lnTo>
                    <a:pt x="9684" y="3229"/>
                  </a:lnTo>
                  <a:lnTo>
                    <a:pt x="9427" y="2715"/>
                  </a:lnTo>
                  <a:lnTo>
                    <a:pt x="9354" y="2532"/>
                  </a:lnTo>
                  <a:lnTo>
                    <a:pt x="9317" y="2422"/>
                  </a:lnTo>
                  <a:lnTo>
                    <a:pt x="9317" y="2348"/>
                  </a:lnTo>
                  <a:lnTo>
                    <a:pt x="9317" y="2311"/>
                  </a:lnTo>
                  <a:close/>
                  <a:moveTo>
                    <a:pt x="8694" y="1615"/>
                  </a:moveTo>
                  <a:lnTo>
                    <a:pt x="8767" y="1798"/>
                  </a:lnTo>
                  <a:lnTo>
                    <a:pt x="8804" y="1908"/>
                  </a:lnTo>
                  <a:lnTo>
                    <a:pt x="8914" y="1981"/>
                  </a:lnTo>
                  <a:lnTo>
                    <a:pt x="9024" y="2055"/>
                  </a:lnTo>
                  <a:lnTo>
                    <a:pt x="9170" y="2018"/>
                  </a:lnTo>
                  <a:lnTo>
                    <a:pt x="9391" y="1908"/>
                  </a:lnTo>
                  <a:lnTo>
                    <a:pt x="9611" y="1725"/>
                  </a:lnTo>
                  <a:lnTo>
                    <a:pt x="9867" y="2275"/>
                  </a:lnTo>
                  <a:lnTo>
                    <a:pt x="10161" y="2752"/>
                  </a:lnTo>
                  <a:lnTo>
                    <a:pt x="10454" y="3265"/>
                  </a:lnTo>
                  <a:lnTo>
                    <a:pt x="10674" y="3779"/>
                  </a:lnTo>
                  <a:lnTo>
                    <a:pt x="10528" y="3925"/>
                  </a:lnTo>
                  <a:lnTo>
                    <a:pt x="10381" y="4072"/>
                  </a:lnTo>
                  <a:lnTo>
                    <a:pt x="10271" y="4256"/>
                  </a:lnTo>
                  <a:lnTo>
                    <a:pt x="10234" y="4476"/>
                  </a:lnTo>
                  <a:lnTo>
                    <a:pt x="10271" y="4586"/>
                  </a:lnTo>
                  <a:lnTo>
                    <a:pt x="10344" y="4659"/>
                  </a:lnTo>
                  <a:lnTo>
                    <a:pt x="10344" y="4806"/>
                  </a:lnTo>
                  <a:lnTo>
                    <a:pt x="10381" y="4879"/>
                  </a:lnTo>
                  <a:lnTo>
                    <a:pt x="10491" y="4916"/>
                  </a:lnTo>
                  <a:lnTo>
                    <a:pt x="10491" y="4953"/>
                  </a:lnTo>
                  <a:lnTo>
                    <a:pt x="10344" y="5173"/>
                  </a:lnTo>
                  <a:lnTo>
                    <a:pt x="9977" y="5649"/>
                  </a:lnTo>
                  <a:lnTo>
                    <a:pt x="9647" y="6163"/>
                  </a:lnTo>
                  <a:lnTo>
                    <a:pt x="9501" y="6090"/>
                  </a:lnTo>
                  <a:lnTo>
                    <a:pt x="9317" y="6053"/>
                  </a:lnTo>
                  <a:lnTo>
                    <a:pt x="9134" y="6126"/>
                  </a:lnTo>
                  <a:lnTo>
                    <a:pt x="8950" y="6200"/>
                  </a:lnTo>
                  <a:lnTo>
                    <a:pt x="8840" y="6346"/>
                  </a:lnTo>
                  <a:lnTo>
                    <a:pt x="8730" y="6493"/>
                  </a:lnTo>
                  <a:lnTo>
                    <a:pt x="8327" y="6493"/>
                  </a:lnTo>
                  <a:lnTo>
                    <a:pt x="7556" y="6530"/>
                  </a:lnTo>
                  <a:lnTo>
                    <a:pt x="7520" y="6456"/>
                  </a:lnTo>
                  <a:lnTo>
                    <a:pt x="7410" y="6383"/>
                  </a:lnTo>
                  <a:lnTo>
                    <a:pt x="7080" y="6273"/>
                  </a:lnTo>
                  <a:lnTo>
                    <a:pt x="7043" y="6273"/>
                  </a:lnTo>
                  <a:lnTo>
                    <a:pt x="6970" y="6236"/>
                  </a:lnTo>
                  <a:lnTo>
                    <a:pt x="6786" y="6236"/>
                  </a:lnTo>
                  <a:lnTo>
                    <a:pt x="6639" y="6200"/>
                  </a:lnTo>
                  <a:lnTo>
                    <a:pt x="5832" y="5429"/>
                  </a:lnTo>
                  <a:lnTo>
                    <a:pt x="5246" y="4879"/>
                  </a:lnTo>
                  <a:lnTo>
                    <a:pt x="5319" y="4696"/>
                  </a:lnTo>
                  <a:lnTo>
                    <a:pt x="5319" y="4512"/>
                  </a:lnTo>
                  <a:lnTo>
                    <a:pt x="5282" y="4439"/>
                  </a:lnTo>
                  <a:lnTo>
                    <a:pt x="5246" y="4366"/>
                  </a:lnTo>
                  <a:lnTo>
                    <a:pt x="5099" y="4256"/>
                  </a:lnTo>
                  <a:lnTo>
                    <a:pt x="5282" y="3815"/>
                  </a:lnTo>
                  <a:lnTo>
                    <a:pt x="5796" y="2715"/>
                  </a:lnTo>
                  <a:lnTo>
                    <a:pt x="6126" y="2018"/>
                  </a:lnTo>
                  <a:lnTo>
                    <a:pt x="6273" y="2018"/>
                  </a:lnTo>
                  <a:lnTo>
                    <a:pt x="6419" y="1981"/>
                  </a:lnTo>
                  <a:lnTo>
                    <a:pt x="6566" y="1908"/>
                  </a:lnTo>
                  <a:lnTo>
                    <a:pt x="6713" y="1798"/>
                  </a:lnTo>
                  <a:lnTo>
                    <a:pt x="6823" y="1688"/>
                  </a:lnTo>
                  <a:lnTo>
                    <a:pt x="7483" y="1651"/>
                  </a:lnTo>
                  <a:lnTo>
                    <a:pt x="8694" y="1615"/>
                  </a:lnTo>
                  <a:close/>
                  <a:moveTo>
                    <a:pt x="6823" y="6823"/>
                  </a:moveTo>
                  <a:lnTo>
                    <a:pt x="6933" y="6897"/>
                  </a:lnTo>
                  <a:lnTo>
                    <a:pt x="6749" y="6897"/>
                  </a:lnTo>
                  <a:lnTo>
                    <a:pt x="6713" y="6860"/>
                  </a:lnTo>
                  <a:lnTo>
                    <a:pt x="6823" y="6823"/>
                  </a:lnTo>
                  <a:close/>
                  <a:moveTo>
                    <a:pt x="2714" y="5393"/>
                  </a:moveTo>
                  <a:lnTo>
                    <a:pt x="2641" y="5429"/>
                  </a:lnTo>
                  <a:lnTo>
                    <a:pt x="2531" y="5503"/>
                  </a:lnTo>
                  <a:lnTo>
                    <a:pt x="2458" y="5576"/>
                  </a:lnTo>
                  <a:lnTo>
                    <a:pt x="2274" y="5796"/>
                  </a:lnTo>
                  <a:lnTo>
                    <a:pt x="1981" y="6310"/>
                  </a:lnTo>
                  <a:lnTo>
                    <a:pt x="1651" y="6860"/>
                  </a:lnTo>
                  <a:lnTo>
                    <a:pt x="1504" y="7080"/>
                  </a:lnTo>
                  <a:lnTo>
                    <a:pt x="1431" y="7190"/>
                  </a:lnTo>
                  <a:lnTo>
                    <a:pt x="1394" y="7263"/>
                  </a:lnTo>
                  <a:lnTo>
                    <a:pt x="1394" y="7337"/>
                  </a:lnTo>
                  <a:lnTo>
                    <a:pt x="1321" y="7374"/>
                  </a:lnTo>
                  <a:lnTo>
                    <a:pt x="1321" y="7410"/>
                  </a:lnTo>
                  <a:lnTo>
                    <a:pt x="1321" y="7520"/>
                  </a:lnTo>
                  <a:lnTo>
                    <a:pt x="1394" y="7557"/>
                  </a:lnTo>
                  <a:lnTo>
                    <a:pt x="1504" y="7594"/>
                  </a:lnTo>
                  <a:lnTo>
                    <a:pt x="1614" y="7520"/>
                  </a:lnTo>
                  <a:lnTo>
                    <a:pt x="1724" y="7447"/>
                  </a:lnTo>
                  <a:lnTo>
                    <a:pt x="1834" y="7337"/>
                  </a:lnTo>
                  <a:lnTo>
                    <a:pt x="2018" y="7043"/>
                  </a:lnTo>
                  <a:lnTo>
                    <a:pt x="2128" y="6823"/>
                  </a:lnTo>
                  <a:lnTo>
                    <a:pt x="2568" y="6200"/>
                  </a:lnTo>
                  <a:lnTo>
                    <a:pt x="2751" y="5870"/>
                  </a:lnTo>
                  <a:lnTo>
                    <a:pt x="2861" y="5723"/>
                  </a:lnTo>
                  <a:lnTo>
                    <a:pt x="2861" y="5539"/>
                  </a:lnTo>
                  <a:lnTo>
                    <a:pt x="2861" y="5466"/>
                  </a:lnTo>
                  <a:lnTo>
                    <a:pt x="2788" y="5429"/>
                  </a:lnTo>
                  <a:lnTo>
                    <a:pt x="2714" y="5393"/>
                  </a:lnTo>
                  <a:close/>
                  <a:moveTo>
                    <a:pt x="4072" y="4843"/>
                  </a:moveTo>
                  <a:lnTo>
                    <a:pt x="4182" y="5026"/>
                  </a:lnTo>
                  <a:lnTo>
                    <a:pt x="4328" y="5173"/>
                  </a:lnTo>
                  <a:lnTo>
                    <a:pt x="4475" y="5209"/>
                  </a:lnTo>
                  <a:lnTo>
                    <a:pt x="4622" y="5246"/>
                  </a:lnTo>
                  <a:lnTo>
                    <a:pt x="4769" y="5246"/>
                  </a:lnTo>
                  <a:lnTo>
                    <a:pt x="4915" y="5209"/>
                  </a:lnTo>
                  <a:lnTo>
                    <a:pt x="5319" y="5576"/>
                  </a:lnTo>
                  <a:lnTo>
                    <a:pt x="6163" y="6456"/>
                  </a:lnTo>
                  <a:lnTo>
                    <a:pt x="6126" y="6530"/>
                  </a:lnTo>
                  <a:lnTo>
                    <a:pt x="6089" y="6640"/>
                  </a:lnTo>
                  <a:lnTo>
                    <a:pt x="6126" y="6787"/>
                  </a:lnTo>
                  <a:lnTo>
                    <a:pt x="6163" y="6897"/>
                  </a:lnTo>
                  <a:lnTo>
                    <a:pt x="6236" y="7007"/>
                  </a:lnTo>
                  <a:lnTo>
                    <a:pt x="6236" y="7080"/>
                  </a:lnTo>
                  <a:lnTo>
                    <a:pt x="5942" y="7410"/>
                  </a:lnTo>
                  <a:lnTo>
                    <a:pt x="5686" y="7777"/>
                  </a:lnTo>
                  <a:lnTo>
                    <a:pt x="5172" y="8511"/>
                  </a:lnTo>
                  <a:lnTo>
                    <a:pt x="4695" y="9134"/>
                  </a:lnTo>
                  <a:lnTo>
                    <a:pt x="4585" y="9061"/>
                  </a:lnTo>
                  <a:lnTo>
                    <a:pt x="4439" y="9061"/>
                  </a:lnTo>
                  <a:lnTo>
                    <a:pt x="4255" y="9098"/>
                  </a:lnTo>
                  <a:lnTo>
                    <a:pt x="4108" y="9208"/>
                  </a:lnTo>
                  <a:lnTo>
                    <a:pt x="3998" y="9354"/>
                  </a:lnTo>
                  <a:lnTo>
                    <a:pt x="3925" y="9538"/>
                  </a:lnTo>
                  <a:lnTo>
                    <a:pt x="3595" y="9501"/>
                  </a:lnTo>
                  <a:lnTo>
                    <a:pt x="2825" y="9538"/>
                  </a:lnTo>
                  <a:lnTo>
                    <a:pt x="2788" y="9354"/>
                  </a:lnTo>
                  <a:lnTo>
                    <a:pt x="2678" y="9208"/>
                  </a:lnTo>
                  <a:lnTo>
                    <a:pt x="2531" y="9098"/>
                  </a:lnTo>
                  <a:lnTo>
                    <a:pt x="2384" y="9061"/>
                  </a:lnTo>
                  <a:lnTo>
                    <a:pt x="2238" y="9061"/>
                  </a:lnTo>
                  <a:lnTo>
                    <a:pt x="2054" y="9098"/>
                  </a:lnTo>
                  <a:lnTo>
                    <a:pt x="1577" y="8437"/>
                  </a:lnTo>
                  <a:lnTo>
                    <a:pt x="1394" y="8107"/>
                  </a:lnTo>
                  <a:lnTo>
                    <a:pt x="1137" y="7777"/>
                  </a:lnTo>
                  <a:lnTo>
                    <a:pt x="1211" y="7594"/>
                  </a:lnTo>
                  <a:lnTo>
                    <a:pt x="1247" y="7447"/>
                  </a:lnTo>
                  <a:lnTo>
                    <a:pt x="1211" y="7263"/>
                  </a:lnTo>
                  <a:lnTo>
                    <a:pt x="1174" y="7117"/>
                  </a:lnTo>
                  <a:lnTo>
                    <a:pt x="1064" y="7007"/>
                  </a:lnTo>
                  <a:lnTo>
                    <a:pt x="1101" y="6933"/>
                  </a:lnTo>
                  <a:lnTo>
                    <a:pt x="1174" y="6823"/>
                  </a:lnTo>
                  <a:lnTo>
                    <a:pt x="1247" y="6640"/>
                  </a:lnTo>
                  <a:lnTo>
                    <a:pt x="1614" y="5980"/>
                  </a:lnTo>
                  <a:lnTo>
                    <a:pt x="1944" y="5356"/>
                  </a:lnTo>
                  <a:lnTo>
                    <a:pt x="2164" y="5356"/>
                  </a:lnTo>
                  <a:lnTo>
                    <a:pt x="2384" y="5283"/>
                  </a:lnTo>
                  <a:lnTo>
                    <a:pt x="2531" y="5136"/>
                  </a:lnTo>
                  <a:lnTo>
                    <a:pt x="2604" y="5063"/>
                  </a:lnTo>
                  <a:lnTo>
                    <a:pt x="2641" y="4953"/>
                  </a:lnTo>
                  <a:lnTo>
                    <a:pt x="2678" y="4916"/>
                  </a:lnTo>
                  <a:lnTo>
                    <a:pt x="3118" y="4953"/>
                  </a:lnTo>
                  <a:lnTo>
                    <a:pt x="3705" y="4916"/>
                  </a:lnTo>
                  <a:lnTo>
                    <a:pt x="4072" y="4843"/>
                  </a:lnTo>
                  <a:close/>
                  <a:moveTo>
                    <a:pt x="8877" y="7740"/>
                  </a:moveTo>
                  <a:lnTo>
                    <a:pt x="8877" y="7777"/>
                  </a:lnTo>
                  <a:lnTo>
                    <a:pt x="8877" y="7814"/>
                  </a:lnTo>
                  <a:lnTo>
                    <a:pt x="8914" y="7997"/>
                  </a:lnTo>
                  <a:lnTo>
                    <a:pt x="8914" y="8070"/>
                  </a:lnTo>
                  <a:lnTo>
                    <a:pt x="8950" y="8181"/>
                  </a:lnTo>
                  <a:lnTo>
                    <a:pt x="9391" y="8731"/>
                  </a:lnTo>
                  <a:lnTo>
                    <a:pt x="9794" y="9281"/>
                  </a:lnTo>
                  <a:lnTo>
                    <a:pt x="9941" y="9464"/>
                  </a:lnTo>
                  <a:lnTo>
                    <a:pt x="10014" y="9538"/>
                  </a:lnTo>
                  <a:lnTo>
                    <a:pt x="10124" y="9574"/>
                  </a:lnTo>
                  <a:lnTo>
                    <a:pt x="10234" y="9574"/>
                  </a:lnTo>
                  <a:lnTo>
                    <a:pt x="10308" y="9538"/>
                  </a:lnTo>
                  <a:lnTo>
                    <a:pt x="10381" y="9501"/>
                  </a:lnTo>
                  <a:lnTo>
                    <a:pt x="10418" y="9391"/>
                  </a:lnTo>
                  <a:lnTo>
                    <a:pt x="10418" y="9354"/>
                  </a:lnTo>
                  <a:lnTo>
                    <a:pt x="10418" y="9244"/>
                  </a:lnTo>
                  <a:lnTo>
                    <a:pt x="10381" y="9171"/>
                  </a:lnTo>
                  <a:lnTo>
                    <a:pt x="10308" y="9134"/>
                  </a:lnTo>
                  <a:lnTo>
                    <a:pt x="10198" y="9098"/>
                  </a:lnTo>
                  <a:lnTo>
                    <a:pt x="10088" y="8951"/>
                  </a:lnTo>
                  <a:lnTo>
                    <a:pt x="10014" y="8841"/>
                  </a:lnTo>
                  <a:lnTo>
                    <a:pt x="9647" y="8401"/>
                  </a:lnTo>
                  <a:lnTo>
                    <a:pt x="9281" y="7924"/>
                  </a:lnTo>
                  <a:lnTo>
                    <a:pt x="9207" y="7850"/>
                  </a:lnTo>
                  <a:lnTo>
                    <a:pt x="9134" y="7814"/>
                  </a:lnTo>
                  <a:lnTo>
                    <a:pt x="8950" y="7740"/>
                  </a:lnTo>
                  <a:close/>
                  <a:moveTo>
                    <a:pt x="2128" y="9721"/>
                  </a:moveTo>
                  <a:lnTo>
                    <a:pt x="2054" y="9758"/>
                  </a:lnTo>
                  <a:lnTo>
                    <a:pt x="2054" y="9721"/>
                  </a:lnTo>
                  <a:close/>
                  <a:moveTo>
                    <a:pt x="5612" y="9281"/>
                  </a:moveTo>
                  <a:lnTo>
                    <a:pt x="5576" y="9318"/>
                  </a:lnTo>
                  <a:lnTo>
                    <a:pt x="5576" y="9354"/>
                  </a:lnTo>
                  <a:lnTo>
                    <a:pt x="5576" y="9538"/>
                  </a:lnTo>
                  <a:lnTo>
                    <a:pt x="5649" y="9684"/>
                  </a:lnTo>
                  <a:lnTo>
                    <a:pt x="5796" y="9941"/>
                  </a:lnTo>
                  <a:lnTo>
                    <a:pt x="6163" y="10455"/>
                  </a:lnTo>
                  <a:lnTo>
                    <a:pt x="6456" y="10895"/>
                  </a:lnTo>
                  <a:lnTo>
                    <a:pt x="6603" y="11115"/>
                  </a:lnTo>
                  <a:lnTo>
                    <a:pt x="6823" y="11298"/>
                  </a:lnTo>
                  <a:lnTo>
                    <a:pt x="6860" y="11372"/>
                  </a:lnTo>
                  <a:lnTo>
                    <a:pt x="6970" y="11482"/>
                  </a:lnTo>
                  <a:lnTo>
                    <a:pt x="7043" y="11519"/>
                  </a:lnTo>
                  <a:lnTo>
                    <a:pt x="7116" y="11519"/>
                  </a:lnTo>
                  <a:lnTo>
                    <a:pt x="7190" y="11482"/>
                  </a:lnTo>
                  <a:lnTo>
                    <a:pt x="7226" y="11408"/>
                  </a:lnTo>
                  <a:lnTo>
                    <a:pt x="7263" y="11188"/>
                  </a:lnTo>
                  <a:lnTo>
                    <a:pt x="7226" y="11078"/>
                  </a:lnTo>
                  <a:lnTo>
                    <a:pt x="7153" y="10968"/>
                  </a:lnTo>
                  <a:lnTo>
                    <a:pt x="7080" y="10932"/>
                  </a:lnTo>
                  <a:lnTo>
                    <a:pt x="7006" y="10895"/>
                  </a:lnTo>
                  <a:lnTo>
                    <a:pt x="6933" y="10785"/>
                  </a:lnTo>
                  <a:lnTo>
                    <a:pt x="6860" y="10675"/>
                  </a:lnTo>
                  <a:lnTo>
                    <a:pt x="6713" y="10455"/>
                  </a:lnTo>
                  <a:lnTo>
                    <a:pt x="6273" y="9831"/>
                  </a:lnTo>
                  <a:lnTo>
                    <a:pt x="6016" y="9501"/>
                  </a:lnTo>
                  <a:lnTo>
                    <a:pt x="5869" y="9391"/>
                  </a:lnTo>
                  <a:lnTo>
                    <a:pt x="5722" y="9281"/>
                  </a:lnTo>
                  <a:close/>
                  <a:moveTo>
                    <a:pt x="8730" y="6970"/>
                  </a:moveTo>
                  <a:lnTo>
                    <a:pt x="8804" y="7080"/>
                  </a:lnTo>
                  <a:lnTo>
                    <a:pt x="8914" y="7153"/>
                  </a:lnTo>
                  <a:lnTo>
                    <a:pt x="8987" y="7227"/>
                  </a:lnTo>
                  <a:lnTo>
                    <a:pt x="9097" y="7263"/>
                  </a:lnTo>
                  <a:lnTo>
                    <a:pt x="9391" y="7227"/>
                  </a:lnTo>
                  <a:lnTo>
                    <a:pt x="9501" y="7263"/>
                  </a:lnTo>
                  <a:lnTo>
                    <a:pt x="9574" y="7300"/>
                  </a:lnTo>
                  <a:lnTo>
                    <a:pt x="9721" y="7557"/>
                  </a:lnTo>
                  <a:lnTo>
                    <a:pt x="9867" y="7814"/>
                  </a:lnTo>
                  <a:lnTo>
                    <a:pt x="10234" y="8364"/>
                  </a:lnTo>
                  <a:lnTo>
                    <a:pt x="10711" y="9098"/>
                  </a:lnTo>
                  <a:lnTo>
                    <a:pt x="10638" y="9281"/>
                  </a:lnTo>
                  <a:lnTo>
                    <a:pt x="10601" y="9428"/>
                  </a:lnTo>
                  <a:lnTo>
                    <a:pt x="10564" y="9758"/>
                  </a:lnTo>
                  <a:lnTo>
                    <a:pt x="10528" y="9941"/>
                  </a:lnTo>
                  <a:lnTo>
                    <a:pt x="10528" y="10125"/>
                  </a:lnTo>
                  <a:lnTo>
                    <a:pt x="10528" y="10235"/>
                  </a:lnTo>
                  <a:lnTo>
                    <a:pt x="10564" y="10271"/>
                  </a:lnTo>
                  <a:lnTo>
                    <a:pt x="10344" y="10638"/>
                  </a:lnTo>
                  <a:lnTo>
                    <a:pt x="9794" y="11555"/>
                  </a:lnTo>
                  <a:lnTo>
                    <a:pt x="9684" y="11519"/>
                  </a:lnTo>
                  <a:lnTo>
                    <a:pt x="9537" y="11519"/>
                  </a:lnTo>
                  <a:lnTo>
                    <a:pt x="9391" y="11555"/>
                  </a:lnTo>
                  <a:lnTo>
                    <a:pt x="9281" y="11629"/>
                  </a:lnTo>
                  <a:lnTo>
                    <a:pt x="9170" y="11702"/>
                  </a:lnTo>
                  <a:lnTo>
                    <a:pt x="9097" y="11812"/>
                  </a:lnTo>
                  <a:lnTo>
                    <a:pt x="9024" y="11922"/>
                  </a:lnTo>
                  <a:lnTo>
                    <a:pt x="8987" y="12032"/>
                  </a:lnTo>
                  <a:lnTo>
                    <a:pt x="8400" y="12069"/>
                  </a:lnTo>
                  <a:lnTo>
                    <a:pt x="7483" y="12142"/>
                  </a:lnTo>
                  <a:lnTo>
                    <a:pt x="7006" y="12142"/>
                  </a:lnTo>
                  <a:lnTo>
                    <a:pt x="6970" y="11959"/>
                  </a:lnTo>
                  <a:lnTo>
                    <a:pt x="6823" y="11775"/>
                  </a:lnTo>
                  <a:lnTo>
                    <a:pt x="6749" y="11739"/>
                  </a:lnTo>
                  <a:lnTo>
                    <a:pt x="6676" y="11702"/>
                  </a:lnTo>
                  <a:lnTo>
                    <a:pt x="6493" y="11665"/>
                  </a:lnTo>
                  <a:lnTo>
                    <a:pt x="6419" y="11629"/>
                  </a:lnTo>
                  <a:lnTo>
                    <a:pt x="6346" y="11665"/>
                  </a:lnTo>
                  <a:lnTo>
                    <a:pt x="6273" y="11739"/>
                  </a:lnTo>
                  <a:lnTo>
                    <a:pt x="6199" y="11739"/>
                  </a:lnTo>
                  <a:lnTo>
                    <a:pt x="5979" y="11225"/>
                  </a:lnTo>
                  <a:lnTo>
                    <a:pt x="5722" y="10712"/>
                  </a:lnTo>
                  <a:lnTo>
                    <a:pt x="5466" y="10308"/>
                  </a:lnTo>
                  <a:lnTo>
                    <a:pt x="5172" y="9868"/>
                  </a:lnTo>
                  <a:lnTo>
                    <a:pt x="5209" y="9758"/>
                  </a:lnTo>
                  <a:lnTo>
                    <a:pt x="5246" y="9648"/>
                  </a:lnTo>
                  <a:lnTo>
                    <a:pt x="5246" y="9501"/>
                  </a:lnTo>
                  <a:lnTo>
                    <a:pt x="5209" y="9391"/>
                  </a:lnTo>
                  <a:lnTo>
                    <a:pt x="5135" y="9318"/>
                  </a:lnTo>
                  <a:lnTo>
                    <a:pt x="5099" y="9318"/>
                  </a:lnTo>
                  <a:lnTo>
                    <a:pt x="5209" y="9171"/>
                  </a:lnTo>
                  <a:lnTo>
                    <a:pt x="5759" y="8401"/>
                  </a:lnTo>
                  <a:lnTo>
                    <a:pt x="6163" y="7850"/>
                  </a:lnTo>
                  <a:lnTo>
                    <a:pt x="6383" y="7594"/>
                  </a:lnTo>
                  <a:lnTo>
                    <a:pt x="6529" y="7300"/>
                  </a:lnTo>
                  <a:lnTo>
                    <a:pt x="6676" y="7337"/>
                  </a:lnTo>
                  <a:lnTo>
                    <a:pt x="6933" y="7337"/>
                  </a:lnTo>
                  <a:lnTo>
                    <a:pt x="7080" y="7300"/>
                  </a:lnTo>
                  <a:lnTo>
                    <a:pt x="7190" y="7263"/>
                  </a:lnTo>
                  <a:lnTo>
                    <a:pt x="7300" y="7153"/>
                  </a:lnTo>
                  <a:lnTo>
                    <a:pt x="7410" y="7080"/>
                  </a:lnTo>
                  <a:lnTo>
                    <a:pt x="7483" y="6970"/>
                  </a:lnTo>
                  <a:close/>
                  <a:moveTo>
                    <a:pt x="4769" y="1"/>
                  </a:moveTo>
                  <a:lnTo>
                    <a:pt x="4769" y="37"/>
                  </a:lnTo>
                  <a:lnTo>
                    <a:pt x="4805" y="184"/>
                  </a:lnTo>
                  <a:lnTo>
                    <a:pt x="4879" y="294"/>
                  </a:lnTo>
                  <a:lnTo>
                    <a:pt x="4989" y="367"/>
                  </a:lnTo>
                  <a:lnTo>
                    <a:pt x="5099" y="404"/>
                  </a:lnTo>
                  <a:lnTo>
                    <a:pt x="5172" y="551"/>
                  </a:lnTo>
                  <a:lnTo>
                    <a:pt x="5282" y="697"/>
                  </a:lnTo>
                  <a:lnTo>
                    <a:pt x="5466" y="991"/>
                  </a:lnTo>
                  <a:lnTo>
                    <a:pt x="5539" y="1101"/>
                  </a:lnTo>
                  <a:lnTo>
                    <a:pt x="5466" y="1284"/>
                  </a:lnTo>
                  <a:lnTo>
                    <a:pt x="5466" y="1468"/>
                  </a:lnTo>
                  <a:lnTo>
                    <a:pt x="5539" y="1688"/>
                  </a:lnTo>
                  <a:lnTo>
                    <a:pt x="5649" y="1835"/>
                  </a:lnTo>
                  <a:lnTo>
                    <a:pt x="5722" y="1908"/>
                  </a:lnTo>
                  <a:lnTo>
                    <a:pt x="5356" y="2605"/>
                  </a:lnTo>
                  <a:lnTo>
                    <a:pt x="4879" y="3595"/>
                  </a:lnTo>
                  <a:lnTo>
                    <a:pt x="4769" y="3852"/>
                  </a:lnTo>
                  <a:lnTo>
                    <a:pt x="4622" y="4072"/>
                  </a:lnTo>
                  <a:lnTo>
                    <a:pt x="4402" y="4072"/>
                  </a:lnTo>
                  <a:lnTo>
                    <a:pt x="4292" y="4109"/>
                  </a:lnTo>
                  <a:lnTo>
                    <a:pt x="4182" y="4182"/>
                  </a:lnTo>
                  <a:lnTo>
                    <a:pt x="4108" y="4292"/>
                  </a:lnTo>
                  <a:lnTo>
                    <a:pt x="4072" y="4402"/>
                  </a:lnTo>
                  <a:lnTo>
                    <a:pt x="3485" y="4476"/>
                  </a:lnTo>
                  <a:lnTo>
                    <a:pt x="3045" y="4512"/>
                  </a:lnTo>
                  <a:lnTo>
                    <a:pt x="2678" y="4549"/>
                  </a:lnTo>
                  <a:lnTo>
                    <a:pt x="2568" y="4366"/>
                  </a:lnTo>
                  <a:lnTo>
                    <a:pt x="2458" y="4219"/>
                  </a:lnTo>
                  <a:lnTo>
                    <a:pt x="2274" y="4146"/>
                  </a:lnTo>
                  <a:lnTo>
                    <a:pt x="2091" y="4109"/>
                  </a:lnTo>
                  <a:lnTo>
                    <a:pt x="1907" y="4109"/>
                  </a:lnTo>
                  <a:lnTo>
                    <a:pt x="1797" y="4182"/>
                  </a:lnTo>
                  <a:lnTo>
                    <a:pt x="1651" y="4292"/>
                  </a:lnTo>
                  <a:lnTo>
                    <a:pt x="1577" y="4402"/>
                  </a:lnTo>
                  <a:lnTo>
                    <a:pt x="1504" y="4512"/>
                  </a:lnTo>
                  <a:lnTo>
                    <a:pt x="1504" y="4622"/>
                  </a:lnTo>
                  <a:lnTo>
                    <a:pt x="1431" y="4769"/>
                  </a:lnTo>
                  <a:lnTo>
                    <a:pt x="1431" y="4953"/>
                  </a:lnTo>
                  <a:lnTo>
                    <a:pt x="1467" y="5099"/>
                  </a:lnTo>
                  <a:lnTo>
                    <a:pt x="1504" y="5173"/>
                  </a:lnTo>
                  <a:lnTo>
                    <a:pt x="1504" y="5209"/>
                  </a:lnTo>
                  <a:lnTo>
                    <a:pt x="1247" y="5760"/>
                  </a:lnTo>
                  <a:lnTo>
                    <a:pt x="880" y="6420"/>
                  </a:lnTo>
                  <a:lnTo>
                    <a:pt x="770" y="6640"/>
                  </a:lnTo>
                  <a:lnTo>
                    <a:pt x="770" y="6713"/>
                  </a:lnTo>
                  <a:lnTo>
                    <a:pt x="734" y="6823"/>
                  </a:lnTo>
                  <a:lnTo>
                    <a:pt x="734" y="6787"/>
                  </a:lnTo>
                  <a:lnTo>
                    <a:pt x="624" y="6787"/>
                  </a:lnTo>
                  <a:lnTo>
                    <a:pt x="550" y="6823"/>
                  </a:lnTo>
                  <a:lnTo>
                    <a:pt x="404" y="6933"/>
                  </a:lnTo>
                  <a:lnTo>
                    <a:pt x="330" y="6970"/>
                  </a:lnTo>
                  <a:lnTo>
                    <a:pt x="257" y="7007"/>
                  </a:lnTo>
                  <a:lnTo>
                    <a:pt x="183" y="7117"/>
                  </a:lnTo>
                  <a:lnTo>
                    <a:pt x="110" y="7227"/>
                  </a:lnTo>
                  <a:lnTo>
                    <a:pt x="110" y="7447"/>
                  </a:lnTo>
                  <a:lnTo>
                    <a:pt x="0" y="7777"/>
                  </a:lnTo>
                  <a:lnTo>
                    <a:pt x="37" y="7850"/>
                  </a:lnTo>
                  <a:lnTo>
                    <a:pt x="73" y="7887"/>
                  </a:lnTo>
                  <a:lnTo>
                    <a:pt x="110" y="7960"/>
                  </a:lnTo>
                  <a:lnTo>
                    <a:pt x="183" y="7960"/>
                  </a:lnTo>
                  <a:lnTo>
                    <a:pt x="367" y="8034"/>
                  </a:lnTo>
                  <a:lnTo>
                    <a:pt x="660" y="8034"/>
                  </a:lnTo>
                  <a:lnTo>
                    <a:pt x="660" y="7997"/>
                  </a:lnTo>
                  <a:lnTo>
                    <a:pt x="770" y="7997"/>
                  </a:lnTo>
                  <a:lnTo>
                    <a:pt x="880" y="8181"/>
                  </a:lnTo>
                  <a:lnTo>
                    <a:pt x="990" y="8364"/>
                  </a:lnTo>
                  <a:lnTo>
                    <a:pt x="1211" y="8657"/>
                  </a:lnTo>
                  <a:lnTo>
                    <a:pt x="1651" y="9281"/>
                  </a:lnTo>
                  <a:lnTo>
                    <a:pt x="1687" y="9354"/>
                  </a:lnTo>
                  <a:lnTo>
                    <a:pt x="1651" y="9501"/>
                  </a:lnTo>
                  <a:lnTo>
                    <a:pt x="1614" y="9648"/>
                  </a:lnTo>
                  <a:lnTo>
                    <a:pt x="1577" y="9831"/>
                  </a:lnTo>
                  <a:lnTo>
                    <a:pt x="1577" y="9941"/>
                  </a:lnTo>
                  <a:lnTo>
                    <a:pt x="1614" y="10051"/>
                  </a:lnTo>
                  <a:lnTo>
                    <a:pt x="1541" y="10235"/>
                  </a:lnTo>
                  <a:lnTo>
                    <a:pt x="1431" y="10418"/>
                  </a:lnTo>
                  <a:lnTo>
                    <a:pt x="1357" y="10601"/>
                  </a:lnTo>
                  <a:lnTo>
                    <a:pt x="1211" y="10785"/>
                  </a:lnTo>
                  <a:lnTo>
                    <a:pt x="1137" y="10858"/>
                  </a:lnTo>
                  <a:lnTo>
                    <a:pt x="1137" y="10968"/>
                  </a:lnTo>
                  <a:lnTo>
                    <a:pt x="1174" y="11078"/>
                  </a:lnTo>
                  <a:lnTo>
                    <a:pt x="1247" y="11152"/>
                  </a:lnTo>
                  <a:lnTo>
                    <a:pt x="1357" y="11188"/>
                  </a:lnTo>
                  <a:lnTo>
                    <a:pt x="1467" y="11152"/>
                  </a:lnTo>
                  <a:lnTo>
                    <a:pt x="1541" y="11078"/>
                  </a:lnTo>
                  <a:lnTo>
                    <a:pt x="1577" y="10968"/>
                  </a:lnTo>
                  <a:lnTo>
                    <a:pt x="1614" y="10932"/>
                  </a:lnTo>
                  <a:lnTo>
                    <a:pt x="1687" y="10822"/>
                  </a:lnTo>
                  <a:lnTo>
                    <a:pt x="1761" y="10638"/>
                  </a:lnTo>
                  <a:lnTo>
                    <a:pt x="1834" y="10491"/>
                  </a:lnTo>
                  <a:lnTo>
                    <a:pt x="1907" y="10198"/>
                  </a:lnTo>
                  <a:lnTo>
                    <a:pt x="2164" y="10198"/>
                  </a:lnTo>
                  <a:lnTo>
                    <a:pt x="2348" y="10161"/>
                  </a:lnTo>
                  <a:lnTo>
                    <a:pt x="2494" y="10088"/>
                  </a:lnTo>
                  <a:lnTo>
                    <a:pt x="2641" y="10015"/>
                  </a:lnTo>
                  <a:lnTo>
                    <a:pt x="2714" y="9905"/>
                  </a:lnTo>
                  <a:lnTo>
                    <a:pt x="3338" y="9905"/>
                  </a:lnTo>
                  <a:lnTo>
                    <a:pt x="3998" y="9941"/>
                  </a:lnTo>
                  <a:lnTo>
                    <a:pt x="4035" y="10051"/>
                  </a:lnTo>
                  <a:lnTo>
                    <a:pt x="4072" y="10088"/>
                  </a:lnTo>
                  <a:lnTo>
                    <a:pt x="4145" y="10161"/>
                  </a:lnTo>
                  <a:lnTo>
                    <a:pt x="4292" y="10235"/>
                  </a:lnTo>
                  <a:lnTo>
                    <a:pt x="4439" y="10308"/>
                  </a:lnTo>
                  <a:lnTo>
                    <a:pt x="4622" y="10308"/>
                  </a:lnTo>
                  <a:lnTo>
                    <a:pt x="4805" y="10271"/>
                  </a:lnTo>
                  <a:lnTo>
                    <a:pt x="4879" y="10235"/>
                  </a:lnTo>
                  <a:lnTo>
                    <a:pt x="5282" y="10822"/>
                  </a:lnTo>
                  <a:lnTo>
                    <a:pt x="5429" y="11115"/>
                  </a:lnTo>
                  <a:lnTo>
                    <a:pt x="5576" y="11408"/>
                  </a:lnTo>
                  <a:lnTo>
                    <a:pt x="5796" y="11995"/>
                  </a:lnTo>
                  <a:lnTo>
                    <a:pt x="5759" y="12105"/>
                  </a:lnTo>
                  <a:lnTo>
                    <a:pt x="5759" y="12215"/>
                  </a:lnTo>
                  <a:lnTo>
                    <a:pt x="5759" y="12362"/>
                  </a:lnTo>
                  <a:lnTo>
                    <a:pt x="5759" y="12472"/>
                  </a:lnTo>
                  <a:lnTo>
                    <a:pt x="5759" y="12509"/>
                  </a:lnTo>
                  <a:lnTo>
                    <a:pt x="5722" y="12619"/>
                  </a:lnTo>
                  <a:lnTo>
                    <a:pt x="5722" y="12692"/>
                  </a:lnTo>
                  <a:lnTo>
                    <a:pt x="5759" y="12766"/>
                  </a:lnTo>
                  <a:lnTo>
                    <a:pt x="5979" y="12876"/>
                  </a:lnTo>
                  <a:lnTo>
                    <a:pt x="5759" y="13169"/>
                  </a:lnTo>
                  <a:lnTo>
                    <a:pt x="5612" y="13463"/>
                  </a:lnTo>
                  <a:lnTo>
                    <a:pt x="5502" y="13793"/>
                  </a:lnTo>
                  <a:lnTo>
                    <a:pt x="5429" y="14123"/>
                  </a:lnTo>
                  <a:lnTo>
                    <a:pt x="5392" y="14196"/>
                  </a:lnTo>
                  <a:lnTo>
                    <a:pt x="5429" y="14270"/>
                  </a:lnTo>
                  <a:lnTo>
                    <a:pt x="5502" y="14343"/>
                  </a:lnTo>
                  <a:lnTo>
                    <a:pt x="5576" y="14380"/>
                  </a:lnTo>
                  <a:lnTo>
                    <a:pt x="5649" y="14416"/>
                  </a:lnTo>
                  <a:lnTo>
                    <a:pt x="5722" y="14416"/>
                  </a:lnTo>
                  <a:lnTo>
                    <a:pt x="5759" y="14380"/>
                  </a:lnTo>
                  <a:lnTo>
                    <a:pt x="5832" y="14306"/>
                  </a:lnTo>
                  <a:lnTo>
                    <a:pt x="5832" y="14233"/>
                  </a:lnTo>
                  <a:lnTo>
                    <a:pt x="5869" y="14086"/>
                  </a:lnTo>
                  <a:lnTo>
                    <a:pt x="5979" y="13793"/>
                  </a:lnTo>
                  <a:lnTo>
                    <a:pt x="6089" y="13463"/>
                  </a:lnTo>
                  <a:lnTo>
                    <a:pt x="6309" y="13022"/>
                  </a:lnTo>
                  <a:lnTo>
                    <a:pt x="6566" y="13022"/>
                  </a:lnTo>
                  <a:lnTo>
                    <a:pt x="6713" y="12986"/>
                  </a:lnTo>
                  <a:lnTo>
                    <a:pt x="6786" y="12876"/>
                  </a:lnTo>
                  <a:lnTo>
                    <a:pt x="6860" y="12582"/>
                  </a:lnTo>
                  <a:lnTo>
                    <a:pt x="7593" y="12582"/>
                  </a:lnTo>
                  <a:lnTo>
                    <a:pt x="8253" y="12546"/>
                  </a:lnTo>
                  <a:lnTo>
                    <a:pt x="8914" y="12509"/>
                  </a:lnTo>
                  <a:lnTo>
                    <a:pt x="8950" y="12509"/>
                  </a:lnTo>
                  <a:lnTo>
                    <a:pt x="8950" y="12619"/>
                  </a:lnTo>
                  <a:lnTo>
                    <a:pt x="9024" y="12692"/>
                  </a:lnTo>
                  <a:lnTo>
                    <a:pt x="9170" y="12802"/>
                  </a:lnTo>
                  <a:lnTo>
                    <a:pt x="9354" y="12876"/>
                  </a:lnTo>
                  <a:lnTo>
                    <a:pt x="9537" y="12912"/>
                  </a:lnTo>
                  <a:lnTo>
                    <a:pt x="9647" y="13279"/>
                  </a:lnTo>
                  <a:lnTo>
                    <a:pt x="9794" y="13829"/>
                  </a:lnTo>
                  <a:lnTo>
                    <a:pt x="9904" y="14050"/>
                  </a:lnTo>
                  <a:lnTo>
                    <a:pt x="9977" y="14160"/>
                  </a:lnTo>
                  <a:lnTo>
                    <a:pt x="10051" y="14270"/>
                  </a:lnTo>
                  <a:lnTo>
                    <a:pt x="10198" y="14270"/>
                  </a:lnTo>
                  <a:lnTo>
                    <a:pt x="10271" y="14233"/>
                  </a:lnTo>
                  <a:lnTo>
                    <a:pt x="10308" y="14160"/>
                  </a:lnTo>
                  <a:lnTo>
                    <a:pt x="10308" y="14013"/>
                  </a:lnTo>
                  <a:lnTo>
                    <a:pt x="10308" y="13903"/>
                  </a:lnTo>
                  <a:lnTo>
                    <a:pt x="10198" y="13609"/>
                  </a:lnTo>
                  <a:lnTo>
                    <a:pt x="9977" y="12949"/>
                  </a:lnTo>
                  <a:lnTo>
                    <a:pt x="9904" y="12729"/>
                  </a:lnTo>
                  <a:lnTo>
                    <a:pt x="9977" y="12619"/>
                  </a:lnTo>
                  <a:lnTo>
                    <a:pt x="10088" y="12399"/>
                  </a:lnTo>
                  <a:lnTo>
                    <a:pt x="10124" y="12215"/>
                  </a:lnTo>
                  <a:lnTo>
                    <a:pt x="10161" y="12032"/>
                  </a:lnTo>
                  <a:lnTo>
                    <a:pt x="10161" y="11885"/>
                  </a:lnTo>
                  <a:lnTo>
                    <a:pt x="10124" y="11849"/>
                  </a:lnTo>
                  <a:lnTo>
                    <a:pt x="10601" y="11042"/>
                  </a:lnTo>
                  <a:lnTo>
                    <a:pt x="11115" y="10235"/>
                  </a:lnTo>
                  <a:lnTo>
                    <a:pt x="11371" y="10088"/>
                  </a:lnTo>
                  <a:lnTo>
                    <a:pt x="11518" y="9978"/>
                  </a:lnTo>
                  <a:lnTo>
                    <a:pt x="11628" y="9868"/>
                  </a:lnTo>
                  <a:lnTo>
                    <a:pt x="11665" y="9831"/>
                  </a:lnTo>
                  <a:lnTo>
                    <a:pt x="11738" y="9758"/>
                  </a:lnTo>
                  <a:lnTo>
                    <a:pt x="11812" y="9611"/>
                  </a:lnTo>
                  <a:lnTo>
                    <a:pt x="11885" y="9464"/>
                  </a:lnTo>
                  <a:lnTo>
                    <a:pt x="12068" y="9501"/>
                  </a:lnTo>
                  <a:lnTo>
                    <a:pt x="12288" y="9501"/>
                  </a:lnTo>
                  <a:lnTo>
                    <a:pt x="12875" y="9538"/>
                  </a:lnTo>
                  <a:lnTo>
                    <a:pt x="13426" y="9501"/>
                  </a:lnTo>
                  <a:lnTo>
                    <a:pt x="13499" y="9501"/>
                  </a:lnTo>
                  <a:lnTo>
                    <a:pt x="13572" y="9464"/>
                  </a:lnTo>
                  <a:lnTo>
                    <a:pt x="13646" y="9391"/>
                  </a:lnTo>
                  <a:lnTo>
                    <a:pt x="13646" y="9318"/>
                  </a:lnTo>
                  <a:lnTo>
                    <a:pt x="13682" y="9244"/>
                  </a:lnTo>
                  <a:lnTo>
                    <a:pt x="13646" y="9171"/>
                  </a:lnTo>
                  <a:lnTo>
                    <a:pt x="13609" y="9098"/>
                  </a:lnTo>
                  <a:lnTo>
                    <a:pt x="13536" y="9024"/>
                  </a:lnTo>
                  <a:lnTo>
                    <a:pt x="13426" y="9024"/>
                  </a:lnTo>
                  <a:lnTo>
                    <a:pt x="13059" y="8988"/>
                  </a:lnTo>
                  <a:lnTo>
                    <a:pt x="12655" y="8988"/>
                  </a:lnTo>
                  <a:lnTo>
                    <a:pt x="11885" y="9024"/>
                  </a:lnTo>
                  <a:lnTo>
                    <a:pt x="11812" y="8951"/>
                  </a:lnTo>
                  <a:lnTo>
                    <a:pt x="11738" y="8877"/>
                  </a:lnTo>
                  <a:lnTo>
                    <a:pt x="11518" y="8767"/>
                  </a:lnTo>
                  <a:lnTo>
                    <a:pt x="11445" y="8767"/>
                  </a:lnTo>
                  <a:lnTo>
                    <a:pt x="11335" y="8804"/>
                  </a:lnTo>
                  <a:lnTo>
                    <a:pt x="11225" y="8767"/>
                  </a:lnTo>
                  <a:lnTo>
                    <a:pt x="11078" y="8804"/>
                  </a:lnTo>
                  <a:lnTo>
                    <a:pt x="10638" y="8107"/>
                  </a:lnTo>
                  <a:lnTo>
                    <a:pt x="10271" y="7594"/>
                  </a:lnTo>
                  <a:lnTo>
                    <a:pt x="10088" y="7300"/>
                  </a:lnTo>
                  <a:lnTo>
                    <a:pt x="9904" y="7080"/>
                  </a:lnTo>
                  <a:lnTo>
                    <a:pt x="9977" y="6970"/>
                  </a:lnTo>
                  <a:lnTo>
                    <a:pt x="10051" y="6823"/>
                  </a:lnTo>
                  <a:lnTo>
                    <a:pt x="10088" y="6713"/>
                  </a:lnTo>
                  <a:lnTo>
                    <a:pt x="10124" y="6567"/>
                  </a:lnTo>
                  <a:lnTo>
                    <a:pt x="10088" y="6493"/>
                  </a:lnTo>
                  <a:lnTo>
                    <a:pt x="10051" y="6456"/>
                  </a:lnTo>
                  <a:lnTo>
                    <a:pt x="9941" y="6456"/>
                  </a:lnTo>
                  <a:lnTo>
                    <a:pt x="10124" y="6236"/>
                  </a:lnTo>
                  <a:lnTo>
                    <a:pt x="10308" y="5980"/>
                  </a:lnTo>
                  <a:lnTo>
                    <a:pt x="10638" y="5503"/>
                  </a:lnTo>
                  <a:lnTo>
                    <a:pt x="11005" y="4953"/>
                  </a:lnTo>
                  <a:lnTo>
                    <a:pt x="11078" y="4953"/>
                  </a:lnTo>
                  <a:lnTo>
                    <a:pt x="11151" y="4916"/>
                  </a:lnTo>
                  <a:lnTo>
                    <a:pt x="11225" y="4843"/>
                  </a:lnTo>
                  <a:lnTo>
                    <a:pt x="11298" y="4769"/>
                  </a:lnTo>
                  <a:lnTo>
                    <a:pt x="11518" y="4586"/>
                  </a:lnTo>
                  <a:lnTo>
                    <a:pt x="11591" y="4476"/>
                  </a:lnTo>
                  <a:lnTo>
                    <a:pt x="11665" y="4366"/>
                  </a:lnTo>
                  <a:lnTo>
                    <a:pt x="11702" y="4256"/>
                  </a:lnTo>
                  <a:lnTo>
                    <a:pt x="11702" y="4146"/>
                  </a:lnTo>
                  <a:lnTo>
                    <a:pt x="11665" y="3999"/>
                  </a:lnTo>
                  <a:lnTo>
                    <a:pt x="11591" y="3889"/>
                  </a:lnTo>
                  <a:lnTo>
                    <a:pt x="11518" y="3779"/>
                  </a:lnTo>
                  <a:lnTo>
                    <a:pt x="11408" y="3742"/>
                  </a:lnTo>
                  <a:lnTo>
                    <a:pt x="11298" y="3705"/>
                  </a:lnTo>
                  <a:lnTo>
                    <a:pt x="11151" y="3669"/>
                  </a:lnTo>
                  <a:lnTo>
                    <a:pt x="10931" y="3192"/>
                  </a:lnTo>
                  <a:lnTo>
                    <a:pt x="10674" y="2752"/>
                  </a:lnTo>
                  <a:lnTo>
                    <a:pt x="10344" y="2091"/>
                  </a:lnTo>
                  <a:lnTo>
                    <a:pt x="10124" y="1725"/>
                  </a:lnTo>
                  <a:lnTo>
                    <a:pt x="9904" y="1431"/>
                  </a:lnTo>
                  <a:lnTo>
                    <a:pt x="9941" y="1284"/>
                  </a:lnTo>
                  <a:lnTo>
                    <a:pt x="9941" y="1211"/>
                  </a:lnTo>
                  <a:lnTo>
                    <a:pt x="9977" y="1064"/>
                  </a:lnTo>
                  <a:lnTo>
                    <a:pt x="9941" y="954"/>
                  </a:lnTo>
                  <a:lnTo>
                    <a:pt x="9904" y="844"/>
                  </a:lnTo>
                  <a:lnTo>
                    <a:pt x="9831" y="697"/>
                  </a:lnTo>
                  <a:lnTo>
                    <a:pt x="9721" y="587"/>
                  </a:lnTo>
                  <a:lnTo>
                    <a:pt x="9574" y="514"/>
                  </a:lnTo>
                  <a:lnTo>
                    <a:pt x="9427" y="477"/>
                  </a:lnTo>
                  <a:lnTo>
                    <a:pt x="9244" y="514"/>
                  </a:lnTo>
                  <a:lnTo>
                    <a:pt x="9097" y="551"/>
                  </a:lnTo>
                  <a:lnTo>
                    <a:pt x="8987" y="661"/>
                  </a:lnTo>
                  <a:lnTo>
                    <a:pt x="8914" y="808"/>
                  </a:lnTo>
                  <a:lnTo>
                    <a:pt x="8877" y="954"/>
                  </a:lnTo>
                  <a:lnTo>
                    <a:pt x="8840" y="1028"/>
                  </a:lnTo>
                  <a:lnTo>
                    <a:pt x="7887" y="1101"/>
                  </a:lnTo>
                  <a:lnTo>
                    <a:pt x="7080" y="1174"/>
                  </a:lnTo>
                  <a:lnTo>
                    <a:pt x="6933" y="1174"/>
                  </a:lnTo>
                  <a:lnTo>
                    <a:pt x="6860" y="1064"/>
                  </a:lnTo>
                  <a:lnTo>
                    <a:pt x="6749" y="918"/>
                  </a:lnTo>
                  <a:lnTo>
                    <a:pt x="6713" y="881"/>
                  </a:lnTo>
                  <a:lnTo>
                    <a:pt x="6639" y="808"/>
                  </a:lnTo>
                  <a:lnTo>
                    <a:pt x="6529" y="771"/>
                  </a:lnTo>
                  <a:lnTo>
                    <a:pt x="6456" y="771"/>
                  </a:lnTo>
                  <a:lnTo>
                    <a:pt x="6383" y="808"/>
                  </a:lnTo>
                  <a:lnTo>
                    <a:pt x="5942" y="808"/>
                  </a:lnTo>
                  <a:lnTo>
                    <a:pt x="5686" y="477"/>
                  </a:lnTo>
                  <a:lnTo>
                    <a:pt x="5576" y="294"/>
                  </a:lnTo>
                  <a:lnTo>
                    <a:pt x="5466" y="111"/>
                  </a:lnTo>
                  <a:lnTo>
                    <a:pt x="5429" y="37"/>
                  </a:lnTo>
                  <a:lnTo>
                    <a:pt x="5356" y="1"/>
                  </a:lnTo>
                  <a:lnTo>
                    <a:pt x="5209" y="1"/>
                  </a:lnTo>
                  <a:lnTo>
                    <a:pt x="5025" y="37"/>
                  </a:lnTo>
                  <a:lnTo>
                    <a:pt x="4915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" name="Google Shape;415;p8"/>
            <p:cNvSpPr/>
            <p:nvPr/>
          </p:nvSpPr>
          <p:spPr>
            <a:xfrm>
              <a:off x="6789450" y="3384325"/>
              <a:ext cx="262300" cy="186175"/>
            </a:xfrm>
            <a:custGeom>
              <a:avLst/>
              <a:gdLst/>
              <a:ahLst/>
              <a:cxnLst/>
              <a:rect l="l" t="t" r="r" b="b"/>
              <a:pathLst>
                <a:path w="10492" h="7447" extrusionOk="0">
                  <a:moveTo>
                    <a:pt x="7300" y="1761"/>
                  </a:moveTo>
                  <a:lnTo>
                    <a:pt x="7117" y="1797"/>
                  </a:lnTo>
                  <a:lnTo>
                    <a:pt x="6897" y="1834"/>
                  </a:lnTo>
                  <a:lnTo>
                    <a:pt x="6713" y="1907"/>
                  </a:lnTo>
                  <a:lnTo>
                    <a:pt x="6530" y="2017"/>
                  </a:lnTo>
                  <a:lnTo>
                    <a:pt x="6383" y="2128"/>
                  </a:lnTo>
                  <a:lnTo>
                    <a:pt x="6273" y="2274"/>
                  </a:lnTo>
                  <a:lnTo>
                    <a:pt x="6200" y="2458"/>
                  </a:lnTo>
                  <a:lnTo>
                    <a:pt x="6200" y="2531"/>
                  </a:lnTo>
                  <a:lnTo>
                    <a:pt x="6237" y="2604"/>
                  </a:lnTo>
                  <a:lnTo>
                    <a:pt x="6310" y="2641"/>
                  </a:lnTo>
                  <a:lnTo>
                    <a:pt x="6383" y="2641"/>
                  </a:lnTo>
                  <a:lnTo>
                    <a:pt x="6530" y="2604"/>
                  </a:lnTo>
                  <a:lnTo>
                    <a:pt x="6640" y="2531"/>
                  </a:lnTo>
                  <a:lnTo>
                    <a:pt x="6860" y="2384"/>
                  </a:lnTo>
                  <a:lnTo>
                    <a:pt x="7007" y="2348"/>
                  </a:lnTo>
                  <a:lnTo>
                    <a:pt x="7154" y="2274"/>
                  </a:lnTo>
                  <a:lnTo>
                    <a:pt x="7484" y="2274"/>
                  </a:lnTo>
                  <a:lnTo>
                    <a:pt x="7667" y="2311"/>
                  </a:lnTo>
                  <a:lnTo>
                    <a:pt x="7851" y="2384"/>
                  </a:lnTo>
                  <a:lnTo>
                    <a:pt x="7924" y="2458"/>
                  </a:lnTo>
                  <a:lnTo>
                    <a:pt x="7961" y="2531"/>
                  </a:lnTo>
                  <a:lnTo>
                    <a:pt x="7997" y="2641"/>
                  </a:lnTo>
                  <a:lnTo>
                    <a:pt x="7997" y="2751"/>
                  </a:lnTo>
                  <a:lnTo>
                    <a:pt x="7961" y="2898"/>
                  </a:lnTo>
                  <a:lnTo>
                    <a:pt x="7887" y="3045"/>
                  </a:lnTo>
                  <a:lnTo>
                    <a:pt x="7667" y="3338"/>
                  </a:lnTo>
                  <a:lnTo>
                    <a:pt x="7190" y="3998"/>
                  </a:lnTo>
                  <a:lnTo>
                    <a:pt x="6713" y="4622"/>
                  </a:lnTo>
                  <a:lnTo>
                    <a:pt x="5686" y="5869"/>
                  </a:lnTo>
                  <a:lnTo>
                    <a:pt x="5613" y="6016"/>
                  </a:lnTo>
                  <a:lnTo>
                    <a:pt x="5650" y="6162"/>
                  </a:lnTo>
                  <a:lnTo>
                    <a:pt x="5686" y="6236"/>
                  </a:lnTo>
                  <a:lnTo>
                    <a:pt x="5723" y="6273"/>
                  </a:lnTo>
                  <a:lnTo>
                    <a:pt x="5796" y="6309"/>
                  </a:lnTo>
                  <a:lnTo>
                    <a:pt x="5870" y="6309"/>
                  </a:lnTo>
                  <a:lnTo>
                    <a:pt x="6567" y="6273"/>
                  </a:lnTo>
                  <a:lnTo>
                    <a:pt x="7264" y="6309"/>
                  </a:lnTo>
                  <a:lnTo>
                    <a:pt x="8034" y="6346"/>
                  </a:lnTo>
                  <a:lnTo>
                    <a:pt x="8401" y="6419"/>
                  </a:lnTo>
                  <a:lnTo>
                    <a:pt x="8547" y="6419"/>
                  </a:lnTo>
                  <a:lnTo>
                    <a:pt x="8731" y="6383"/>
                  </a:lnTo>
                  <a:lnTo>
                    <a:pt x="8841" y="6309"/>
                  </a:lnTo>
                  <a:lnTo>
                    <a:pt x="8878" y="6199"/>
                  </a:lnTo>
                  <a:lnTo>
                    <a:pt x="8878" y="6089"/>
                  </a:lnTo>
                  <a:lnTo>
                    <a:pt x="8768" y="6016"/>
                  </a:lnTo>
                  <a:lnTo>
                    <a:pt x="8658" y="5942"/>
                  </a:lnTo>
                  <a:lnTo>
                    <a:pt x="8474" y="5869"/>
                  </a:lnTo>
                  <a:lnTo>
                    <a:pt x="8107" y="5796"/>
                  </a:lnTo>
                  <a:lnTo>
                    <a:pt x="7410" y="5759"/>
                  </a:lnTo>
                  <a:lnTo>
                    <a:pt x="6457" y="5759"/>
                  </a:lnTo>
                  <a:lnTo>
                    <a:pt x="7557" y="4365"/>
                  </a:lnTo>
                  <a:lnTo>
                    <a:pt x="7851" y="3998"/>
                  </a:lnTo>
                  <a:lnTo>
                    <a:pt x="8144" y="3595"/>
                  </a:lnTo>
                  <a:lnTo>
                    <a:pt x="8291" y="3375"/>
                  </a:lnTo>
                  <a:lnTo>
                    <a:pt x="8401" y="3191"/>
                  </a:lnTo>
                  <a:lnTo>
                    <a:pt x="8474" y="2935"/>
                  </a:lnTo>
                  <a:lnTo>
                    <a:pt x="8511" y="2714"/>
                  </a:lnTo>
                  <a:lnTo>
                    <a:pt x="8511" y="2494"/>
                  </a:lnTo>
                  <a:lnTo>
                    <a:pt x="8437" y="2311"/>
                  </a:lnTo>
                  <a:lnTo>
                    <a:pt x="8327" y="2164"/>
                  </a:lnTo>
                  <a:lnTo>
                    <a:pt x="8217" y="2017"/>
                  </a:lnTo>
                  <a:lnTo>
                    <a:pt x="8071" y="1907"/>
                  </a:lnTo>
                  <a:lnTo>
                    <a:pt x="7887" y="1834"/>
                  </a:lnTo>
                  <a:lnTo>
                    <a:pt x="7667" y="1797"/>
                  </a:lnTo>
                  <a:lnTo>
                    <a:pt x="7484" y="1761"/>
                  </a:lnTo>
                  <a:close/>
                  <a:moveTo>
                    <a:pt x="954" y="0"/>
                  </a:moveTo>
                  <a:lnTo>
                    <a:pt x="771" y="37"/>
                  </a:lnTo>
                  <a:lnTo>
                    <a:pt x="624" y="110"/>
                  </a:lnTo>
                  <a:lnTo>
                    <a:pt x="441" y="183"/>
                  </a:lnTo>
                  <a:lnTo>
                    <a:pt x="294" y="257"/>
                  </a:lnTo>
                  <a:lnTo>
                    <a:pt x="147" y="404"/>
                  </a:lnTo>
                  <a:lnTo>
                    <a:pt x="37" y="514"/>
                  </a:lnTo>
                  <a:lnTo>
                    <a:pt x="1" y="587"/>
                  </a:lnTo>
                  <a:lnTo>
                    <a:pt x="1" y="660"/>
                  </a:lnTo>
                  <a:lnTo>
                    <a:pt x="74" y="770"/>
                  </a:lnTo>
                  <a:lnTo>
                    <a:pt x="184" y="844"/>
                  </a:lnTo>
                  <a:lnTo>
                    <a:pt x="257" y="844"/>
                  </a:lnTo>
                  <a:lnTo>
                    <a:pt x="331" y="807"/>
                  </a:lnTo>
                  <a:lnTo>
                    <a:pt x="661" y="660"/>
                  </a:lnTo>
                  <a:lnTo>
                    <a:pt x="844" y="624"/>
                  </a:lnTo>
                  <a:lnTo>
                    <a:pt x="1028" y="587"/>
                  </a:lnTo>
                  <a:lnTo>
                    <a:pt x="991" y="624"/>
                  </a:lnTo>
                  <a:lnTo>
                    <a:pt x="991" y="844"/>
                  </a:lnTo>
                  <a:lnTo>
                    <a:pt x="991" y="1064"/>
                  </a:lnTo>
                  <a:lnTo>
                    <a:pt x="1101" y="1467"/>
                  </a:lnTo>
                  <a:lnTo>
                    <a:pt x="1358" y="2641"/>
                  </a:lnTo>
                  <a:lnTo>
                    <a:pt x="2312" y="7263"/>
                  </a:lnTo>
                  <a:lnTo>
                    <a:pt x="2348" y="7336"/>
                  </a:lnTo>
                  <a:lnTo>
                    <a:pt x="2422" y="7410"/>
                  </a:lnTo>
                  <a:lnTo>
                    <a:pt x="2495" y="7446"/>
                  </a:lnTo>
                  <a:lnTo>
                    <a:pt x="2678" y="7446"/>
                  </a:lnTo>
                  <a:lnTo>
                    <a:pt x="2752" y="7410"/>
                  </a:lnTo>
                  <a:lnTo>
                    <a:pt x="2825" y="7336"/>
                  </a:lnTo>
                  <a:lnTo>
                    <a:pt x="2862" y="7263"/>
                  </a:lnTo>
                  <a:lnTo>
                    <a:pt x="4072" y="4108"/>
                  </a:lnTo>
                  <a:lnTo>
                    <a:pt x="5246" y="990"/>
                  </a:lnTo>
                  <a:lnTo>
                    <a:pt x="6457" y="917"/>
                  </a:lnTo>
                  <a:lnTo>
                    <a:pt x="7667" y="880"/>
                  </a:lnTo>
                  <a:lnTo>
                    <a:pt x="8988" y="917"/>
                  </a:lnTo>
                  <a:lnTo>
                    <a:pt x="9648" y="990"/>
                  </a:lnTo>
                  <a:lnTo>
                    <a:pt x="9978" y="990"/>
                  </a:lnTo>
                  <a:lnTo>
                    <a:pt x="10308" y="954"/>
                  </a:lnTo>
                  <a:lnTo>
                    <a:pt x="10382" y="917"/>
                  </a:lnTo>
                  <a:lnTo>
                    <a:pt x="10455" y="880"/>
                  </a:lnTo>
                  <a:lnTo>
                    <a:pt x="10492" y="807"/>
                  </a:lnTo>
                  <a:lnTo>
                    <a:pt x="10492" y="734"/>
                  </a:lnTo>
                  <a:lnTo>
                    <a:pt x="10418" y="587"/>
                  </a:lnTo>
                  <a:lnTo>
                    <a:pt x="10382" y="514"/>
                  </a:lnTo>
                  <a:lnTo>
                    <a:pt x="10308" y="477"/>
                  </a:lnTo>
                  <a:lnTo>
                    <a:pt x="10015" y="404"/>
                  </a:lnTo>
                  <a:lnTo>
                    <a:pt x="9721" y="367"/>
                  </a:lnTo>
                  <a:lnTo>
                    <a:pt x="9134" y="330"/>
                  </a:lnTo>
                  <a:lnTo>
                    <a:pt x="7814" y="293"/>
                  </a:lnTo>
                  <a:lnTo>
                    <a:pt x="6420" y="330"/>
                  </a:lnTo>
                  <a:lnTo>
                    <a:pt x="5026" y="404"/>
                  </a:lnTo>
                  <a:lnTo>
                    <a:pt x="4916" y="440"/>
                  </a:lnTo>
                  <a:lnTo>
                    <a:pt x="4843" y="477"/>
                  </a:lnTo>
                  <a:lnTo>
                    <a:pt x="4806" y="550"/>
                  </a:lnTo>
                  <a:lnTo>
                    <a:pt x="4733" y="624"/>
                  </a:lnTo>
                  <a:lnTo>
                    <a:pt x="2678" y="6162"/>
                  </a:lnTo>
                  <a:lnTo>
                    <a:pt x="2128" y="3705"/>
                  </a:lnTo>
                  <a:lnTo>
                    <a:pt x="1725" y="1981"/>
                  </a:lnTo>
                  <a:lnTo>
                    <a:pt x="1541" y="1210"/>
                  </a:lnTo>
                  <a:lnTo>
                    <a:pt x="1468" y="844"/>
                  </a:lnTo>
                  <a:lnTo>
                    <a:pt x="1431" y="660"/>
                  </a:lnTo>
                  <a:lnTo>
                    <a:pt x="1395" y="550"/>
                  </a:lnTo>
                  <a:lnTo>
                    <a:pt x="1431" y="550"/>
                  </a:lnTo>
                  <a:lnTo>
                    <a:pt x="1468" y="514"/>
                  </a:lnTo>
                  <a:lnTo>
                    <a:pt x="1468" y="477"/>
                  </a:lnTo>
                  <a:lnTo>
                    <a:pt x="1505" y="367"/>
                  </a:lnTo>
                  <a:lnTo>
                    <a:pt x="1505" y="220"/>
                  </a:lnTo>
                  <a:lnTo>
                    <a:pt x="1468" y="110"/>
                  </a:lnTo>
                  <a:lnTo>
                    <a:pt x="1395" y="73"/>
                  </a:lnTo>
                  <a:lnTo>
                    <a:pt x="1321" y="37"/>
                  </a:lnTo>
                  <a:lnTo>
                    <a:pt x="1138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" name="Google Shape;416;p8"/>
            <p:cNvSpPr/>
            <p:nvPr/>
          </p:nvSpPr>
          <p:spPr>
            <a:xfrm>
              <a:off x="6950850" y="4617725"/>
              <a:ext cx="254050" cy="162350"/>
            </a:xfrm>
            <a:custGeom>
              <a:avLst/>
              <a:gdLst/>
              <a:ahLst/>
              <a:cxnLst/>
              <a:rect l="l" t="t" r="r" b="b"/>
              <a:pathLst>
                <a:path w="10162" h="6494" extrusionOk="0">
                  <a:moveTo>
                    <a:pt x="8291" y="587"/>
                  </a:moveTo>
                  <a:lnTo>
                    <a:pt x="8291" y="698"/>
                  </a:lnTo>
                  <a:lnTo>
                    <a:pt x="8327" y="771"/>
                  </a:lnTo>
                  <a:lnTo>
                    <a:pt x="8401" y="808"/>
                  </a:lnTo>
                  <a:lnTo>
                    <a:pt x="8474" y="808"/>
                  </a:lnTo>
                  <a:lnTo>
                    <a:pt x="8768" y="771"/>
                  </a:lnTo>
                  <a:lnTo>
                    <a:pt x="8914" y="771"/>
                  </a:lnTo>
                  <a:lnTo>
                    <a:pt x="8988" y="808"/>
                  </a:lnTo>
                  <a:lnTo>
                    <a:pt x="9024" y="844"/>
                  </a:lnTo>
                  <a:lnTo>
                    <a:pt x="9208" y="1101"/>
                  </a:lnTo>
                  <a:lnTo>
                    <a:pt x="9318" y="1321"/>
                  </a:lnTo>
                  <a:lnTo>
                    <a:pt x="9465" y="1615"/>
                  </a:lnTo>
                  <a:lnTo>
                    <a:pt x="9538" y="1871"/>
                  </a:lnTo>
                  <a:lnTo>
                    <a:pt x="9611" y="2165"/>
                  </a:lnTo>
                  <a:lnTo>
                    <a:pt x="9648" y="2458"/>
                  </a:lnTo>
                  <a:lnTo>
                    <a:pt x="9648" y="2715"/>
                  </a:lnTo>
                  <a:lnTo>
                    <a:pt x="9575" y="2972"/>
                  </a:lnTo>
                  <a:lnTo>
                    <a:pt x="9501" y="3229"/>
                  </a:lnTo>
                  <a:lnTo>
                    <a:pt x="9354" y="3485"/>
                  </a:lnTo>
                  <a:lnTo>
                    <a:pt x="9171" y="3669"/>
                  </a:lnTo>
                  <a:lnTo>
                    <a:pt x="8988" y="3852"/>
                  </a:lnTo>
                  <a:lnTo>
                    <a:pt x="8731" y="3962"/>
                  </a:lnTo>
                  <a:lnTo>
                    <a:pt x="8474" y="3999"/>
                  </a:lnTo>
                  <a:lnTo>
                    <a:pt x="8327" y="3999"/>
                  </a:lnTo>
                  <a:lnTo>
                    <a:pt x="8217" y="3925"/>
                  </a:lnTo>
                  <a:lnTo>
                    <a:pt x="8107" y="3852"/>
                  </a:lnTo>
                  <a:lnTo>
                    <a:pt x="7997" y="3742"/>
                  </a:lnTo>
                  <a:lnTo>
                    <a:pt x="7851" y="3485"/>
                  </a:lnTo>
                  <a:lnTo>
                    <a:pt x="7740" y="3229"/>
                  </a:lnTo>
                  <a:lnTo>
                    <a:pt x="7630" y="2935"/>
                  </a:lnTo>
                  <a:lnTo>
                    <a:pt x="7594" y="2605"/>
                  </a:lnTo>
                  <a:lnTo>
                    <a:pt x="7557" y="2311"/>
                  </a:lnTo>
                  <a:lnTo>
                    <a:pt x="7594" y="1981"/>
                  </a:lnTo>
                  <a:lnTo>
                    <a:pt x="7630" y="1578"/>
                  </a:lnTo>
                  <a:lnTo>
                    <a:pt x="7777" y="1211"/>
                  </a:lnTo>
                  <a:lnTo>
                    <a:pt x="7887" y="1028"/>
                  </a:lnTo>
                  <a:lnTo>
                    <a:pt x="7997" y="844"/>
                  </a:lnTo>
                  <a:lnTo>
                    <a:pt x="8107" y="698"/>
                  </a:lnTo>
                  <a:lnTo>
                    <a:pt x="8291" y="587"/>
                  </a:lnTo>
                  <a:close/>
                  <a:moveTo>
                    <a:pt x="8401" y="147"/>
                  </a:moveTo>
                  <a:lnTo>
                    <a:pt x="8181" y="221"/>
                  </a:lnTo>
                  <a:lnTo>
                    <a:pt x="7961" y="294"/>
                  </a:lnTo>
                  <a:lnTo>
                    <a:pt x="7814" y="404"/>
                  </a:lnTo>
                  <a:lnTo>
                    <a:pt x="7667" y="551"/>
                  </a:lnTo>
                  <a:lnTo>
                    <a:pt x="7520" y="698"/>
                  </a:lnTo>
                  <a:lnTo>
                    <a:pt x="7410" y="881"/>
                  </a:lnTo>
                  <a:lnTo>
                    <a:pt x="7264" y="1284"/>
                  </a:lnTo>
                  <a:lnTo>
                    <a:pt x="7154" y="1688"/>
                  </a:lnTo>
                  <a:lnTo>
                    <a:pt x="7117" y="2055"/>
                  </a:lnTo>
                  <a:lnTo>
                    <a:pt x="7080" y="2458"/>
                  </a:lnTo>
                  <a:lnTo>
                    <a:pt x="7154" y="2935"/>
                  </a:lnTo>
                  <a:lnTo>
                    <a:pt x="7264" y="3375"/>
                  </a:lnTo>
                  <a:lnTo>
                    <a:pt x="7410" y="3779"/>
                  </a:lnTo>
                  <a:lnTo>
                    <a:pt x="7520" y="3962"/>
                  </a:lnTo>
                  <a:lnTo>
                    <a:pt x="7667" y="4146"/>
                  </a:lnTo>
                  <a:lnTo>
                    <a:pt x="7814" y="4292"/>
                  </a:lnTo>
                  <a:lnTo>
                    <a:pt x="7961" y="4402"/>
                  </a:lnTo>
                  <a:lnTo>
                    <a:pt x="8144" y="4476"/>
                  </a:lnTo>
                  <a:lnTo>
                    <a:pt x="8364" y="4512"/>
                  </a:lnTo>
                  <a:lnTo>
                    <a:pt x="8584" y="4512"/>
                  </a:lnTo>
                  <a:lnTo>
                    <a:pt x="8768" y="4476"/>
                  </a:lnTo>
                  <a:lnTo>
                    <a:pt x="8988" y="4439"/>
                  </a:lnTo>
                  <a:lnTo>
                    <a:pt x="9134" y="4366"/>
                  </a:lnTo>
                  <a:lnTo>
                    <a:pt x="9318" y="4256"/>
                  </a:lnTo>
                  <a:lnTo>
                    <a:pt x="9465" y="4146"/>
                  </a:lnTo>
                  <a:lnTo>
                    <a:pt x="9721" y="3852"/>
                  </a:lnTo>
                  <a:lnTo>
                    <a:pt x="9905" y="3522"/>
                  </a:lnTo>
                  <a:lnTo>
                    <a:pt x="10051" y="3118"/>
                  </a:lnTo>
                  <a:lnTo>
                    <a:pt x="10161" y="2752"/>
                  </a:lnTo>
                  <a:lnTo>
                    <a:pt x="10161" y="2348"/>
                  </a:lnTo>
                  <a:lnTo>
                    <a:pt x="10125" y="2091"/>
                  </a:lnTo>
                  <a:lnTo>
                    <a:pt x="10051" y="1761"/>
                  </a:lnTo>
                  <a:lnTo>
                    <a:pt x="9941" y="1394"/>
                  </a:lnTo>
                  <a:lnTo>
                    <a:pt x="9758" y="1064"/>
                  </a:lnTo>
                  <a:lnTo>
                    <a:pt x="9575" y="734"/>
                  </a:lnTo>
                  <a:lnTo>
                    <a:pt x="9354" y="441"/>
                  </a:lnTo>
                  <a:lnTo>
                    <a:pt x="9244" y="331"/>
                  </a:lnTo>
                  <a:lnTo>
                    <a:pt x="9098" y="257"/>
                  </a:lnTo>
                  <a:lnTo>
                    <a:pt x="8988" y="221"/>
                  </a:lnTo>
                  <a:lnTo>
                    <a:pt x="8841" y="184"/>
                  </a:lnTo>
                  <a:lnTo>
                    <a:pt x="8621" y="147"/>
                  </a:lnTo>
                  <a:close/>
                  <a:moveTo>
                    <a:pt x="3999" y="1"/>
                  </a:moveTo>
                  <a:lnTo>
                    <a:pt x="3926" y="37"/>
                  </a:lnTo>
                  <a:lnTo>
                    <a:pt x="3852" y="111"/>
                  </a:lnTo>
                  <a:lnTo>
                    <a:pt x="3816" y="404"/>
                  </a:lnTo>
                  <a:lnTo>
                    <a:pt x="3779" y="734"/>
                  </a:lnTo>
                  <a:lnTo>
                    <a:pt x="3705" y="1321"/>
                  </a:lnTo>
                  <a:lnTo>
                    <a:pt x="3632" y="2458"/>
                  </a:lnTo>
                  <a:lnTo>
                    <a:pt x="2898" y="2385"/>
                  </a:lnTo>
                  <a:lnTo>
                    <a:pt x="2128" y="2385"/>
                  </a:lnTo>
                  <a:lnTo>
                    <a:pt x="1395" y="2422"/>
                  </a:lnTo>
                  <a:lnTo>
                    <a:pt x="1028" y="2495"/>
                  </a:lnTo>
                  <a:lnTo>
                    <a:pt x="661" y="2568"/>
                  </a:lnTo>
                  <a:lnTo>
                    <a:pt x="661" y="2495"/>
                  </a:lnTo>
                  <a:lnTo>
                    <a:pt x="588" y="2458"/>
                  </a:lnTo>
                  <a:lnTo>
                    <a:pt x="551" y="2495"/>
                  </a:lnTo>
                  <a:lnTo>
                    <a:pt x="478" y="1651"/>
                  </a:lnTo>
                  <a:lnTo>
                    <a:pt x="441" y="918"/>
                  </a:lnTo>
                  <a:lnTo>
                    <a:pt x="404" y="551"/>
                  </a:lnTo>
                  <a:lnTo>
                    <a:pt x="367" y="184"/>
                  </a:lnTo>
                  <a:lnTo>
                    <a:pt x="331" y="111"/>
                  </a:lnTo>
                  <a:lnTo>
                    <a:pt x="147" y="111"/>
                  </a:lnTo>
                  <a:lnTo>
                    <a:pt x="111" y="184"/>
                  </a:lnTo>
                  <a:lnTo>
                    <a:pt x="37" y="514"/>
                  </a:lnTo>
                  <a:lnTo>
                    <a:pt x="1" y="881"/>
                  </a:lnTo>
                  <a:lnTo>
                    <a:pt x="1" y="1578"/>
                  </a:lnTo>
                  <a:lnTo>
                    <a:pt x="37" y="2275"/>
                  </a:lnTo>
                  <a:lnTo>
                    <a:pt x="111" y="2972"/>
                  </a:lnTo>
                  <a:lnTo>
                    <a:pt x="184" y="3632"/>
                  </a:lnTo>
                  <a:lnTo>
                    <a:pt x="294" y="4329"/>
                  </a:lnTo>
                  <a:lnTo>
                    <a:pt x="404" y="4989"/>
                  </a:lnTo>
                  <a:lnTo>
                    <a:pt x="478" y="5356"/>
                  </a:lnTo>
                  <a:lnTo>
                    <a:pt x="551" y="5503"/>
                  </a:lnTo>
                  <a:lnTo>
                    <a:pt x="588" y="5650"/>
                  </a:lnTo>
                  <a:lnTo>
                    <a:pt x="551" y="5723"/>
                  </a:lnTo>
                  <a:lnTo>
                    <a:pt x="588" y="5833"/>
                  </a:lnTo>
                  <a:lnTo>
                    <a:pt x="661" y="5906"/>
                  </a:lnTo>
                  <a:lnTo>
                    <a:pt x="734" y="5943"/>
                  </a:lnTo>
                  <a:lnTo>
                    <a:pt x="881" y="5943"/>
                  </a:lnTo>
                  <a:lnTo>
                    <a:pt x="954" y="5906"/>
                  </a:lnTo>
                  <a:lnTo>
                    <a:pt x="1028" y="5833"/>
                  </a:lnTo>
                  <a:lnTo>
                    <a:pt x="1064" y="5760"/>
                  </a:lnTo>
                  <a:lnTo>
                    <a:pt x="1064" y="5650"/>
                  </a:lnTo>
                  <a:lnTo>
                    <a:pt x="1064" y="5466"/>
                  </a:lnTo>
                  <a:lnTo>
                    <a:pt x="881" y="4696"/>
                  </a:lnTo>
                  <a:lnTo>
                    <a:pt x="734" y="3889"/>
                  </a:lnTo>
                  <a:lnTo>
                    <a:pt x="624" y="3082"/>
                  </a:lnTo>
                  <a:lnTo>
                    <a:pt x="588" y="2935"/>
                  </a:lnTo>
                  <a:lnTo>
                    <a:pt x="991" y="2972"/>
                  </a:lnTo>
                  <a:lnTo>
                    <a:pt x="1358" y="2935"/>
                  </a:lnTo>
                  <a:lnTo>
                    <a:pt x="2128" y="2898"/>
                  </a:lnTo>
                  <a:lnTo>
                    <a:pt x="2862" y="2898"/>
                  </a:lnTo>
                  <a:lnTo>
                    <a:pt x="3632" y="2972"/>
                  </a:lnTo>
                  <a:lnTo>
                    <a:pt x="3559" y="4256"/>
                  </a:lnTo>
                  <a:lnTo>
                    <a:pt x="3485" y="4843"/>
                  </a:lnTo>
                  <a:lnTo>
                    <a:pt x="3485" y="4989"/>
                  </a:lnTo>
                  <a:lnTo>
                    <a:pt x="3522" y="5173"/>
                  </a:lnTo>
                  <a:lnTo>
                    <a:pt x="3559" y="5283"/>
                  </a:lnTo>
                  <a:lnTo>
                    <a:pt x="3632" y="5393"/>
                  </a:lnTo>
                  <a:lnTo>
                    <a:pt x="3669" y="5429"/>
                  </a:lnTo>
                  <a:lnTo>
                    <a:pt x="3742" y="5466"/>
                  </a:lnTo>
                  <a:lnTo>
                    <a:pt x="3852" y="5393"/>
                  </a:lnTo>
                  <a:lnTo>
                    <a:pt x="3926" y="5319"/>
                  </a:lnTo>
                  <a:lnTo>
                    <a:pt x="3999" y="5209"/>
                  </a:lnTo>
                  <a:lnTo>
                    <a:pt x="4036" y="4916"/>
                  </a:lnTo>
                  <a:lnTo>
                    <a:pt x="4036" y="4366"/>
                  </a:lnTo>
                  <a:lnTo>
                    <a:pt x="4109" y="2935"/>
                  </a:lnTo>
                  <a:lnTo>
                    <a:pt x="4146" y="1468"/>
                  </a:lnTo>
                  <a:lnTo>
                    <a:pt x="4182" y="771"/>
                  </a:lnTo>
                  <a:lnTo>
                    <a:pt x="4182" y="441"/>
                  </a:lnTo>
                  <a:lnTo>
                    <a:pt x="4146" y="111"/>
                  </a:lnTo>
                  <a:lnTo>
                    <a:pt x="4072" y="37"/>
                  </a:lnTo>
                  <a:lnTo>
                    <a:pt x="3999" y="1"/>
                  </a:lnTo>
                  <a:close/>
                  <a:moveTo>
                    <a:pt x="5503" y="3779"/>
                  </a:moveTo>
                  <a:lnTo>
                    <a:pt x="5246" y="3815"/>
                  </a:lnTo>
                  <a:lnTo>
                    <a:pt x="5026" y="3925"/>
                  </a:lnTo>
                  <a:lnTo>
                    <a:pt x="4879" y="3999"/>
                  </a:lnTo>
                  <a:lnTo>
                    <a:pt x="4806" y="4109"/>
                  </a:lnTo>
                  <a:lnTo>
                    <a:pt x="4806" y="4146"/>
                  </a:lnTo>
                  <a:lnTo>
                    <a:pt x="4843" y="4182"/>
                  </a:lnTo>
                  <a:lnTo>
                    <a:pt x="4916" y="4256"/>
                  </a:lnTo>
                  <a:lnTo>
                    <a:pt x="5246" y="4256"/>
                  </a:lnTo>
                  <a:lnTo>
                    <a:pt x="5723" y="4219"/>
                  </a:lnTo>
                  <a:lnTo>
                    <a:pt x="5723" y="4219"/>
                  </a:lnTo>
                  <a:lnTo>
                    <a:pt x="5686" y="4329"/>
                  </a:lnTo>
                  <a:lnTo>
                    <a:pt x="5576" y="4439"/>
                  </a:lnTo>
                  <a:lnTo>
                    <a:pt x="5393" y="4622"/>
                  </a:lnTo>
                  <a:lnTo>
                    <a:pt x="5026" y="5099"/>
                  </a:lnTo>
                  <a:lnTo>
                    <a:pt x="4659" y="5613"/>
                  </a:lnTo>
                  <a:lnTo>
                    <a:pt x="4366" y="6126"/>
                  </a:lnTo>
                  <a:lnTo>
                    <a:pt x="4329" y="6273"/>
                  </a:lnTo>
                  <a:lnTo>
                    <a:pt x="4366" y="6420"/>
                  </a:lnTo>
                  <a:lnTo>
                    <a:pt x="4476" y="6493"/>
                  </a:lnTo>
                  <a:lnTo>
                    <a:pt x="4623" y="6493"/>
                  </a:lnTo>
                  <a:lnTo>
                    <a:pt x="6310" y="6126"/>
                  </a:lnTo>
                  <a:lnTo>
                    <a:pt x="6383" y="6090"/>
                  </a:lnTo>
                  <a:lnTo>
                    <a:pt x="6457" y="6016"/>
                  </a:lnTo>
                  <a:lnTo>
                    <a:pt x="6493" y="5943"/>
                  </a:lnTo>
                  <a:lnTo>
                    <a:pt x="6457" y="5833"/>
                  </a:lnTo>
                  <a:lnTo>
                    <a:pt x="6420" y="5760"/>
                  </a:lnTo>
                  <a:lnTo>
                    <a:pt x="6383" y="5686"/>
                  </a:lnTo>
                  <a:lnTo>
                    <a:pt x="6273" y="5650"/>
                  </a:lnTo>
                  <a:lnTo>
                    <a:pt x="6163" y="5650"/>
                  </a:lnTo>
                  <a:lnTo>
                    <a:pt x="5026" y="5906"/>
                  </a:lnTo>
                  <a:lnTo>
                    <a:pt x="5319" y="5466"/>
                  </a:lnTo>
                  <a:lnTo>
                    <a:pt x="5650" y="5063"/>
                  </a:lnTo>
                  <a:lnTo>
                    <a:pt x="5870" y="4806"/>
                  </a:lnTo>
                  <a:lnTo>
                    <a:pt x="6053" y="4549"/>
                  </a:lnTo>
                  <a:lnTo>
                    <a:pt x="6126" y="4402"/>
                  </a:lnTo>
                  <a:lnTo>
                    <a:pt x="6200" y="4256"/>
                  </a:lnTo>
                  <a:lnTo>
                    <a:pt x="6200" y="4109"/>
                  </a:lnTo>
                  <a:lnTo>
                    <a:pt x="6200" y="3925"/>
                  </a:lnTo>
                  <a:lnTo>
                    <a:pt x="6163" y="3889"/>
                  </a:lnTo>
                  <a:lnTo>
                    <a:pt x="6126" y="3815"/>
                  </a:lnTo>
                  <a:lnTo>
                    <a:pt x="5980" y="3779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" name="Google Shape;417;p8"/>
            <p:cNvSpPr/>
            <p:nvPr/>
          </p:nvSpPr>
          <p:spPr>
            <a:xfrm>
              <a:off x="6051225" y="1090800"/>
              <a:ext cx="285225" cy="283400"/>
            </a:xfrm>
            <a:custGeom>
              <a:avLst/>
              <a:gdLst/>
              <a:ahLst/>
              <a:cxnLst/>
              <a:rect l="l" t="t" r="r" b="b"/>
              <a:pathLst>
                <a:path w="11409" h="11336" extrusionOk="0">
                  <a:moveTo>
                    <a:pt x="5173" y="4219"/>
                  </a:moveTo>
                  <a:lnTo>
                    <a:pt x="5136" y="4256"/>
                  </a:lnTo>
                  <a:lnTo>
                    <a:pt x="5100" y="4292"/>
                  </a:lnTo>
                  <a:lnTo>
                    <a:pt x="4990" y="4366"/>
                  </a:lnTo>
                  <a:lnTo>
                    <a:pt x="4916" y="4476"/>
                  </a:lnTo>
                  <a:lnTo>
                    <a:pt x="4916" y="4512"/>
                  </a:lnTo>
                  <a:lnTo>
                    <a:pt x="4843" y="4659"/>
                  </a:lnTo>
                  <a:lnTo>
                    <a:pt x="4843" y="4769"/>
                  </a:lnTo>
                  <a:lnTo>
                    <a:pt x="4880" y="4843"/>
                  </a:lnTo>
                  <a:lnTo>
                    <a:pt x="4990" y="4916"/>
                  </a:lnTo>
                  <a:lnTo>
                    <a:pt x="5100" y="4989"/>
                  </a:lnTo>
                  <a:lnTo>
                    <a:pt x="5283" y="4989"/>
                  </a:lnTo>
                  <a:lnTo>
                    <a:pt x="5430" y="4916"/>
                  </a:lnTo>
                  <a:lnTo>
                    <a:pt x="5540" y="4769"/>
                  </a:lnTo>
                  <a:lnTo>
                    <a:pt x="5577" y="4696"/>
                  </a:lnTo>
                  <a:lnTo>
                    <a:pt x="5613" y="4623"/>
                  </a:lnTo>
                  <a:lnTo>
                    <a:pt x="5577" y="4549"/>
                  </a:lnTo>
                  <a:lnTo>
                    <a:pt x="5577" y="4476"/>
                  </a:lnTo>
                  <a:lnTo>
                    <a:pt x="5430" y="4402"/>
                  </a:lnTo>
                  <a:lnTo>
                    <a:pt x="5320" y="4366"/>
                  </a:lnTo>
                  <a:lnTo>
                    <a:pt x="5320" y="4292"/>
                  </a:lnTo>
                  <a:lnTo>
                    <a:pt x="5246" y="4256"/>
                  </a:lnTo>
                  <a:lnTo>
                    <a:pt x="5173" y="4219"/>
                  </a:lnTo>
                  <a:close/>
                  <a:moveTo>
                    <a:pt x="5980" y="6016"/>
                  </a:moveTo>
                  <a:lnTo>
                    <a:pt x="6017" y="6053"/>
                  </a:lnTo>
                  <a:lnTo>
                    <a:pt x="6053" y="6126"/>
                  </a:lnTo>
                  <a:lnTo>
                    <a:pt x="6053" y="6200"/>
                  </a:lnTo>
                  <a:lnTo>
                    <a:pt x="5907" y="6237"/>
                  </a:lnTo>
                  <a:lnTo>
                    <a:pt x="5943" y="6090"/>
                  </a:lnTo>
                  <a:lnTo>
                    <a:pt x="5980" y="6016"/>
                  </a:lnTo>
                  <a:close/>
                  <a:moveTo>
                    <a:pt x="5833" y="5613"/>
                  </a:moveTo>
                  <a:lnTo>
                    <a:pt x="5723" y="5650"/>
                  </a:lnTo>
                  <a:lnTo>
                    <a:pt x="5650" y="5723"/>
                  </a:lnTo>
                  <a:lnTo>
                    <a:pt x="5613" y="5796"/>
                  </a:lnTo>
                  <a:lnTo>
                    <a:pt x="5613" y="5870"/>
                  </a:lnTo>
                  <a:lnTo>
                    <a:pt x="5687" y="5943"/>
                  </a:lnTo>
                  <a:lnTo>
                    <a:pt x="5577" y="6163"/>
                  </a:lnTo>
                  <a:lnTo>
                    <a:pt x="5540" y="6420"/>
                  </a:lnTo>
                  <a:lnTo>
                    <a:pt x="5577" y="6530"/>
                  </a:lnTo>
                  <a:lnTo>
                    <a:pt x="5687" y="6567"/>
                  </a:lnTo>
                  <a:lnTo>
                    <a:pt x="5833" y="6603"/>
                  </a:lnTo>
                  <a:lnTo>
                    <a:pt x="5980" y="6603"/>
                  </a:lnTo>
                  <a:lnTo>
                    <a:pt x="6090" y="6567"/>
                  </a:lnTo>
                  <a:lnTo>
                    <a:pt x="6237" y="6530"/>
                  </a:lnTo>
                  <a:lnTo>
                    <a:pt x="6347" y="6457"/>
                  </a:lnTo>
                  <a:lnTo>
                    <a:pt x="6420" y="6347"/>
                  </a:lnTo>
                  <a:lnTo>
                    <a:pt x="6457" y="6200"/>
                  </a:lnTo>
                  <a:lnTo>
                    <a:pt x="6457" y="6053"/>
                  </a:lnTo>
                  <a:lnTo>
                    <a:pt x="6420" y="5943"/>
                  </a:lnTo>
                  <a:lnTo>
                    <a:pt x="6347" y="5833"/>
                  </a:lnTo>
                  <a:lnTo>
                    <a:pt x="6274" y="5760"/>
                  </a:lnTo>
                  <a:lnTo>
                    <a:pt x="6163" y="5686"/>
                  </a:lnTo>
                  <a:lnTo>
                    <a:pt x="6053" y="5650"/>
                  </a:lnTo>
                  <a:lnTo>
                    <a:pt x="5943" y="5613"/>
                  </a:lnTo>
                  <a:close/>
                  <a:moveTo>
                    <a:pt x="3926" y="441"/>
                  </a:moveTo>
                  <a:lnTo>
                    <a:pt x="4623" y="478"/>
                  </a:lnTo>
                  <a:lnTo>
                    <a:pt x="5356" y="478"/>
                  </a:lnTo>
                  <a:lnTo>
                    <a:pt x="6824" y="551"/>
                  </a:lnTo>
                  <a:lnTo>
                    <a:pt x="7631" y="551"/>
                  </a:lnTo>
                  <a:lnTo>
                    <a:pt x="7704" y="734"/>
                  </a:lnTo>
                  <a:lnTo>
                    <a:pt x="7777" y="1064"/>
                  </a:lnTo>
                  <a:lnTo>
                    <a:pt x="7521" y="1174"/>
                  </a:lnTo>
                  <a:lnTo>
                    <a:pt x="7191" y="1211"/>
                  </a:lnTo>
                  <a:lnTo>
                    <a:pt x="7044" y="1211"/>
                  </a:lnTo>
                  <a:lnTo>
                    <a:pt x="6860" y="1174"/>
                  </a:lnTo>
                  <a:lnTo>
                    <a:pt x="6714" y="1174"/>
                  </a:lnTo>
                  <a:lnTo>
                    <a:pt x="6530" y="1211"/>
                  </a:lnTo>
                  <a:lnTo>
                    <a:pt x="6494" y="1248"/>
                  </a:lnTo>
                  <a:lnTo>
                    <a:pt x="6457" y="1321"/>
                  </a:lnTo>
                  <a:lnTo>
                    <a:pt x="6420" y="1395"/>
                  </a:lnTo>
                  <a:lnTo>
                    <a:pt x="6457" y="1468"/>
                  </a:lnTo>
                  <a:lnTo>
                    <a:pt x="6457" y="1505"/>
                  </a:lnTo>
                  <a:lnTo>
                    <a:pt x="6494" y="1578"/>
                  </a:lnTo>
                  <a:lnTo>
                    <a:pt x="6567" y="1651"/>
                  </a:lnTo>
                  <a:lnTo>
                    <a:pt x="6567" y="1871"/>
                  </a:lnTo>
                  <a:lnTo>
                    <a:pt x="6567" y="2092"/>
                  </a:lnTo>
                  <a:lnTo>
                    <a:pt x="6640" y="2642"/>
                  </a:lnTo>
                  <a:lnTo>
                    <a:pt x="6677" y="3192"/>
                  </a:lnTo>
                  <a:lnTo>
                    <a:pt x="6714" y="3632"/>
                  </a:lnTo>
                  <a:lnTo>
                    <a:pt x="6714" y="4072"/>
                  </a:lnTo>
                  <a:lnTo>
                    <a:pt x="6677" y="4586"/>
                  </a:lnTo>
                  <a:lnTo>
                    <a:pt x="6640" y="4843"/>
                  </a:lnTo>
                  <a:lnTo>
                    <a:pt x="6640" y="5099"/>
                  </a:lnTo>
                  <a:lnTo>
                    <a:pt x="6677" y="5246"/>
                  </a:lnTo>
                  <a:lnTo>
                    <a:pt x="6640" y="5319"/>
                  </a:lnTo>
                  <a:lnTo>
                    <a:pt x="6640" y="5393"/>
                  </a:lnTo>
                  <a:lnTo>
                    <a:pt x="6640" y="5466"/>
                  </a:lnTo>
                  <a:lnTo>
                    <a:pt x="6714" y="5540"/>
                  </a:lnTo>
                  <a:lnTo>
                    <a:pt x="7117" y="5796"/>
                  </a:lnTo>
                  <a:lnTo>
                    <a:pt x="7484" y="6016"/>
                  </a:lnTo>
                  <a:lnTo>
                    <a:pt x="7851" y="6310"/>
                  </a:lnTo>
                  <a:lnTo>
                    <a:pt x="8218" y="6640"/>
                  </a:lnTo>
                  <a:lnTo>
                    <a:pt x="8915" y="7300"/>
                  </a:lnTo>
                  <a:lnTo>
                    <a:pt x="8621" y="7337"/>
                  </a:lnTo>
                  <a:lnTo>
                    <a:pt x="8328" y="7300"/>
                  </a:lnTo>
                  <a:lnTo>
                    <a:pt x="8108" y="7227"/>
                  </a:lnTo>
                  <a:lnTo>
                    <a:pt x="7887" y="7154"/>
                  </a:lnTo>
                  <a:lnTo>
                    <a:pt x="7484" y="6933"/>
                  </a:lnTo>
                  <a:lnTo>
                    <a:pt x="7117" y="6823"/>
                  </a:lnTo>
                  <a:lnTo>
                    <a:pt x="6750" y="6787"/>
                  </a:lnTo>
                  <a:lnTo>
                    <a:pt x="6384" y="6823"/>
                  </a:lnTo>
                  <a:lnTo>
                    <a:pt x="5980" y="6933"/>
                  </a:lnTo>
                  <a:lnTo>
                    <a:pt x="5577" y="7044"/>
                  </a:lnTo>
                  <a:lnTo>
                    <a:pt x="5210" y="7227"/>
                  </a:lnTo>
                  <a:lnTo>
                    <a:pt x="4843" y="7374"/>
                  </a:lnTo>
                  <a:lnTo>
                    <a:pt x="4439" y="7520"/>
                  </a:lnTo>
                  <a:lnTo>
                    <a:pt x="4109" y="7557"/>
                  </a:lnTo>
                  <a:lnTo>
                    <a:pt x="3816" y="7594"/>
                  </a:lnTo>
                  <a:lnTo>
                    <a:pt x="3889" y="7557"/>
                  </a:lnTo>
                  <a:lnTo>
                    <a:pt x="3926" y="7484"/>
                  </a:lnTo>
                  <a:lnTo>
                    <a:pt x="3926" y="7374"/>
                  </a:lnTo>
                  <a:lnTo>
                    <a:pt x="3926" y="7300"/>
                  </a:lnTo>
                  <a:lnTo>
                    <a:pt x="3889" y="7227"/>
                  </a:lnTo>
                  <a:lnTo>
                    <a:pt x="3816" y="7190"/>
                  </a:lnTo>
                  <a:lnTo>
                    <a:pt x="2789" y="7190"/>
                  </a:lnTo>
                  <a:lnTo>
                    <a:pt x="2935" y="7044"/>
                  </a:lnTo>
                  <a:lnTo>
                    <a:pt x="3266" y="6677"/>
                  </a:lnTo>
                  <a:lnTo>
                    <a:pt x="3559" y="6713"/>
                  </a:lnTo>
                  <a:lnTo>
                    <a:pt x="3853" y="6713"/>
                  </a:lnTo>
                  <a:lnTo>
                    <a:pt x="4403" y="6677"/>
                  </a:lnTo>
                  <a:lnTo>
                    <a:pt x="4549" y="6640"/>
                  </a:lnTo>
                  <a:lnTo>
                    <a:pt x="4623" y="6530"/>
                  </a:lnTo>
                  <a:lnTo>
                    <a:pt x="4623" y="6457"/>
                  </a:lnTo>
                  <a:lnTo>
                    <a:pt x="4586" y="6383"/>
                  </a:lnTo>
                  <a:lnTo>
                    <a:pt x="4513" y="6310"/>
                  </a:lnTo>
                  <a:lnTo>
                    <a:pt x="4403" y="6273"/>
                  </a:lnTo>
                  <a:lnTo>
                    <a:pt x="3669" y="6273"/>
                  </a:lnTo>
                  <a:lnTo>
                    <a:pt x="3926" y="6016"/>
                  </a:lnTo>
                  <a:lnTo>
                    <a:pt x="4183" y="5723"/>
                  </a:lnTo>
                  <a:lnTo>
                    <a:pt x="4293" y="5723"/>
                  </a:lnTo>
                  <a:lnTo>
                    <a:pt x="4366" y="5686"/>
                  </a:lnTo>
                  <a:lnTo>
                    <a:pt x="4439" y="5576"/>
                  </a:lnTo>
                  <a:lnTo>
                    <a:pt x="4476" y="5466"/>
                  </a:lnTo>
                  <a:lnTo>
                    <a:pt x="4403" y="3449"/>
                  </a:lnTo>
                  <a:lnTo>
                    <a:pt x="4366" y="2495"/>
                  </a:lnTo>
                  <a:lnTo>
                    <a:pt x="4329" y="2018"/>
                  </a:lnTo>
                  <a:lnTo>
                    <a:pt x="4293" y="1541"/>
                  </a:lnTo>
                  <a:lnTo>
                    <a:pt x="4256" y="1431"/>
                  </a:lnTo>
                  <a:lnTo>
                    <a:pt x="4549" y="1505"/>
                  </a:lnTo>
                  <a:lnTo>
                    <a:pt x="4953" y="1578"/>
                  </a:lnTo>
                  <a:lnTo>
                    <a:pt x="5173" y="1578"/>
                  </a:lnTo>
                  <a:lnTo>
                    <a:pt x="5356" y="1505"/>
                  </a:lnTo>
                  <a:lnTo>
                    <a:pt x="5393" y="1468"/>
                  </a:lnTo>
                  <a:lnTo>
                    <a:pt x="5430" y="1431"/>
                  </a:lnTo>
                  <a:lnTo>
                    <a:pt x="5430" y="1358"/>
                  </a:lnTo>
                  <a:lnTo>
                    <a:pt x="5393" y="1321"/>
                  </a:lnTo>
                  <a:lnTo>
                    <a:pt x="5246" y="1211"/>
                  </a:lnTo>
                  <a:lnTo>
                    <a:pt x="5063" y="1174"/>
                  </a:lnTo>
                  <a:lnTo>
                    <a:pt x="4733" y="1138"/>
                  </a:lnTo>
                  <a:lnTo>
                    <a:pt x="4219" y="1064"/>
                  </a:lnTo>
                  <a:lnTo>
                    <a:pt x="4183" y="1028"/>
                  </a:lnTo>
                  <a:lnTo>
                    <a:pt x="4146" y="991"/>
                  </a:lnTo>
                  <a:lnTo>
                    <a:pt x="3999" y="991"/>
                  </a:lnTo>
                  <a:lnTo>
                    <a:pt x="3853" y="1028"/>
                  </a:lnTo>
                  <a:lnTo>
                    <a:pt x="3706" y="1064"/>
                  </a:lnTo>
                  <a:lnTo>
                    <a:pt x="3596" y="1064"/>
                  </a:lnTo>
                  <a:lnTo>
                    <a:pt x="3522" y="1028"/>
                  </a:lnTo>
                  <a:lnTo>
                    <a:pt x="3486" y="991"/>
                  </a:lnTo>
                  <a:lnTo>
                    <a:pt x="3412" y="881"/>
                  </a:lnTo>
                  <a:lnTo>
                    <a:pt x="3412" y="771"/>
                  </a:lnTo>
                  <a:lnTo>
                    <a:pt x="3412" y="698"/>
                  </a:lnTo>
                  <a:lnTo>
                    <a:pt x="3486" y="624"/>
                  </a:lnTo>
                  <a:lnTo>
                    <a:pt x="3559" y="551"/>
                  </a:lnTo>
                  <a:lnTo>
                    <a:pt x="3742" y="478"/>
                  </a:lnTo>
                  <a:lnTo>
                    <a:pt x="3926" y="441"/>
                  </a:lnTo>
                  <a:close/>
                  <a:moveTo>
                    <a:pt x="6090" y="8071"/>
                  </a:moveTo>
                  <a:lnTo>
                    <a:pt x="6127" y="8144"/>
                  </a:lnTo>
                  <a:lnTo>
                    <a:pt x="6127" y="8217"/>
                  </a:lnTo>
                  <a:lnTo>
                    <a:pt x="6090" y="8291"/>
                  </a:lnTo>
                  <a:lnTo>
                    <a:pt x="6053" y="8364"/>
                  </a:lnTo>
                  <a:lnTo>
                    <a:pt x="5980" y="8401"/>
                  </a:lnTo>
                  <a:lnTo>
                    <a:pt x="5907" y="8401"/>
                  </a:lnTo>
                  <a:lnTo>
                    <a:pt x="5833" y="8364"/>
                  </a:lnTo>
                  <a:lnTo>
                    <a:pt x="5760" y="8291"/>
                  </a:lnTo>
                  <a:lnTo>
                    <a:pt x="5760" y="8181"/>
                  </a:lnTo>
                  <a:lnTo>
                    <a:pt x="5833" y="8144"/>
                  </a:lnTo>
                  <a:lnTo>
                    <a:pt x="5943" y="8071"/>
                  </a:lnTo>
                  <a:lnTo>
                    <a:pt x="6017" y="8107"/>
                  </a:lnTo>
                  <a:lnTo>
                    <a:pt x="6053" y="8107"/>
                  </a:lnTo>
                  <a:lnTo>
                    <a:pt x="6090" y="8071"/>
                  </a:lnTo>
                  <a:close/>
                  <a:moveTo>
                    <a:pt x="5907" y="7630"/>
                  </a:moveTo>
                  <a:lnTo>
                    <a:pt x="5797" y="7667"/>
                  </a:lnTo>
                  <a:lnTo>
                    <a:pt x="5687" y="7704"/>
                  </a:lnTo>
                  <a:lnTo>
                    <a:pt x="5577" y="7777"/>
                  </a:lnTo>
                  <a:lnTo>
                    <a:pt x="5467" y="7887"/>
                  </a:lnTo>
                  <a:lnTo>
                    <a:pt x="5467" y="7924"/>
                  </a:lnTo>
                  <a:lnTo>
                    <a:pt x="5430" y="7997"/>
                  </a:lnTo>
                  <a:lnTo>
                    <a:pt x="5503" y="8071"/>
                  </a:lnTo>
                  <a:lnTo>
                    <a:pt x="5430" y="8217"/>
                  </a:lnTo>
                  <a:lnTo>
                    <a:pt x="5430" y="8364"/>
                  </a:lnTo>
                  <a:lnTo>
                    <a:pt x="5467" y="8474"/>
                  </a:lnTo>
                  <a:lnTo>
                    <a:pt x="5540" y="8584"/>
                  </a:lnTo>
                  <a:lnTo>
                    <a:pt x="5650" y="8694"/>
                  </a:lnTo>
                  <a:lnTo>
                    <a:pt x="5797" y="8731"/>
                  </a:lnTo>
                  <a:lnTo>
                    <a:pt x="5907" y="8768"/>
                  </a:lnTo>
                  <a:lnTo>
                    <a:pt x="6053" y="8768"/>
                  </a:lnTo>
                  <a:lnTo>
                    <a:pt x="6200" y="8731"/>
                  </a:lnTo>
                  <a:lnTo>
                    <a:pt x="6310" y="8658"/>
                  </a:lnTo>
                  <a:lnTo>
                    <a:pt x="6384" y="8584"/>
                  </a:lnTo>
                  <a:lnTo>
                    <a:pt x="6457" y="8474"/>
                  </a:lnTo>
                  <a:lnTo>
                    <a:pt x="6494" y="8327"/>
                  </a:lnTo>
                  <a:lnTo>
                    <a:pt x="6494" y="8217"/>
                  </a:lnTo>
                  <a:lnTo>
                    <a:pt x="6494" y="8071"/>
                  </a:lnTo>
                  <a:lnTo>
                    <a:pt x="6457" y="7961"/>
                  </a:lnTo>
                  <a:lnTo>
                    <a:pt x="6384" y="7851"/>
                  </a:lnTo>
                  <a:lnTo>
                    <a:pt x="6310" y="7777"/>
                  </a:lnTo>
                  <a:lnTo>
                    <a:pt x="6200" y="7704"/>
                  </a:lnTo>
                  <a:lnTo>
                    <a:pt x="6053" y="7667"/>
                  </a:lnTo>
                  <a:lnTo>
                    <a:pt x="5907" y="7630"/>
                  </a:lnTo>
                  <a:close/>
                  <a:moveTo>
                    <a:pt x="4476" y="9134"/>
                  </a:moveTo>
                  <a:lnTo>
                    <a:pt x="4513" y="9281"/>
                  </a:lnTo>
                  <a:lnTo>
                    <a:pt x="4476" y="9391"/>
                  </a:lnTo>
                  <a:lnTo>
                    <a:pt x="4403" y="9538"/>
                  </a:lnTo>
                  <a:lnTo>
                    <a:pt x="4256" y="9648"/>
                  </a:lnTo>
                  <a:lnTo>
                    <a:pt x="4183" y="9685"/>
                  </a:lnTo>
                  <a:lnTo>
                    <a:pt x="4109" y="9685"/>
                  </a:lnTo>
                  <a:lnTo>
                    <a:pt x="4036" y="9648"/>
                  </a:lnTo>
                  <a:lnTo>
                    <a:pt x="3963" y="9575"/>
                  </a:lnTo>
                  <a:lnTo>
                    <a:pt x="3926" y="9501"/>
                  </a:lnTo>
                  <a:lnTo>
                    <a:pt x="3926" y="9428"/>
                  </a:lnTo>
                  <a:lnTo>
                    <a:pt x="3963" y="9354"/>
                  </a:lnTo>
                  <a:lnTo>
                    <a:pt x="4036" y="9281"/>
                  </a:lnTo>
                  <a:lnTo>
                    <a:pt x="4219" y="9208"/>
                  </a:lnTo>
                  <a:lnTo>
                    <a:pt x="4403" y="9171"/>
                  </a:lnTo>
                  <a:lnTo>
                    <a:pt x="4439" y="9171"/>
                  </a:lnTo>
                  <a:lnTo>
                    <a:pt x="4476" y="9134"/>
                  </a:lnTo>
                  <a:close/>
                  <a:moveTo>
                    <a:pt x="7741" y="9391"/>
                  </a:moveTo>
                  <a:lnTo>
                    <a:pt x="7814" y="9464"/>
                  </a:lnTo>
                  <a:lnTo>
                    <a:pt x="7851" y="9575"/>
                  </a:lnTo>
                  <a:lnTo>
                    <a:pt x="7851" y="9685"/>
                  </a:lnTo>
                  <a:lnTo>
                    <a:pt x="7814" y="9795"/>
                  </a:lnTo>
                  <a:lnTo>
                    <a:pt x="7704" y="9868"/>
                  </a:lnTo>
                  <a:lnTo>
                    <a:pt x="7557" y="9905"/>
                  </a:lnTo>
                  <a:lnTo>
                    <a:pt x="7447" y="9905"/>
                  </a:lnTo>
                  <a:lnTo>
                    <a:pt x="7301" y="9868"/>
                  </a:lnTo>
                  <a:lnTo>
                    <a:pt x="7227" y="9795"/>
                  </a:lnTo>
                  <a:lnTo>
                    <a:pt x="7301" y="9648"/>
                  </a:lnTo>
                  <a:lnTo>
                    <a:pt x="7374" y="9538"/>
                  </a:lnTo>
                  <a:lnTo>
                    <a:pt x="7484" y="9464"/>
                  </a:lnTo>
                  <a:lnTo>
                    <a:pt x="7631" y="9428"/>
                  </a:lnTo>
                  <a:lnTo>
                    <a:pt x="7704" y="9391"/>
                  </a:lnTo>
                  <a:close/>
                  <a:moveTo>
                    <a:pt x="4439" y="8658"/>
                  </a:moveTo>
                  <a:lnTo>
                    <a:pt x="4293" y="8694"/>
                  </a:lnTo>
                  <a:lnTo>
                    <a:pt x="4146" y="8694"/>
                  </a:lnTo>
                  <a:lnTo>
                    <a:pt x="4073" y="8731"/>
                  </a:lnTo>
                  <a:lnTo>
                    <a:pt x="3999" y="8804"/>
                  </a:lnTo>
                  <a:lnTo>
                    <a:pt x="3963" y="8951"/>
                  </a:lnTo>
                  <a:lnTo>
                    <a:pt x="3742" y="9061"/>
                  </a:lnTo>
                  <a:lnTo>
                    <a:pt x="3596" y="9244"/>
                  </a:lnTo>
                  <a:lnTo>
                    <a:pt x="3559" y="9354"/>
                  </a:lnTo>
                  <a:lnTo>
                    <a:pt x="3522" y="9501"/>
                  </a:lnTo>
                  <a:lnTo>
                    <a:pt x="3559" y="9611"/>
                  </a:lnTo>
                  <a:lnTo>
                    <a:pt x="3596" y="9758"/>
                  </a:lnTo>
                  <a:lnTo>
                    <a:pt x="3706" y="9868"/>
                  </a:lnTo>
                  <a:lnTo>
                    <a:pt x="3779" y="9978"/>
                  </a:lnTo>
                  <a:lnTo>
                    <a:pt x="3926" y="10051"/>
                  </a:lnTo>
                  <a:lnTo>
                    <a:pt x="4036" y="10088"/>
                  </a:lnTo>
                  <a:lnTo>
                    <a:pt x="4366" y="10088"/>
                  </a:lnTo>
                  <a:lnTo>
                    <a:pt x="4513" y="10015"/>
                  </a:lnTo>
                  <a:lnTo>
                    <a:pt x="4623" y="9905"/>
                  </a:lnTo>
                  <a:lnTo>
                    <a:pt x="4733" y="9795"/>
                  </a:lnTo>
                  <a:lnTo>
                    <a:pt x="4843" y="9648"/>
                  </a:lnTo>
                  <a:lnTo>
                    <a:pt x="4880" y="9501"/>
                  </a:lnTo>
                  <a:lnTo>
                    <a:pt x="4916" y="9354"/>
                  </a:lnTo>
                  <a:lnTo>
                    <a:pt x="4916" y="9171"/>
                  </a:lnTo>
                  <a:lnTo>
                    <a:pt x="4880" y="9024"/>
                  </a:lnTo>
                  <a:lnTo>
                    <a:pt x="4806" y="8878"/>
                  </a:lnTo>
                  <a:lnTo>
                    <a:pt x="4733" y="8768"/>
                  </a:lnTo>
                  <a:lnTo>
                    <a:pt x="4586" y="8694"/>
                  </a:lnTo>
                  <a:lnTo>
                    <a:pt x="4439" y="8658"/>
                  </a:lnTo>
                  <a:close/>
                  <a:moveTo>
                    <a:pt x="7447" y="8951"/>
                  </a:moveTo>
                  <a:lnTo>
                    <a:pt x="7337" y="8988"/>
                  </a:lnTo>
                  <a:lnTo>
                    <a:pt x="7264" y="9061"/>
                  </a:lnTo>
                  <a:lnTo>
                    <a:pt x="7227" y="9134"/>
                  </a:lnTo>
                  <a:lnTo>
                    <a:pt x="7227" y="9208"/>
                  </a:lnTo>
                  <a:lnTo>
                    <a:pt x="7117" y="9318"/>
                  </a:lnTo>
                  <a:lnTo>
                    <a:pt x="7007" y="9391"/>
                  </a:lnTo>
                  <a:lnTo>
                    <a:pt x="6934" y="9501"/>
                  </a:lnTo>
                  <a:lnTo>
                    <a:pt x="6897" y="9611"/>
                  </a:lnTo>
                  <a:lnTo>
                    <a:pt x="6897" y="9575"/>
                  </a:lnTo>
                  <a:lnTo>
                    <a:pt x="6860" y="9611"/>
                  </a:lnTo>
                  <a:lnTo>
                    <a:pt x="6824" y="9758"/>
                  </a:lnTo>
                  <a:lnTo>
                    <a:pt x="6824" y="9905"/>
                  </a:lnTo>
                  <a:lnTo>
                    <a:pt x="6860" y="9978"/>
                  </a:lnTo>
                  <a:lnTo>
                    <a:pt x="6897" y="10051"/>
                  </a:lnTo>
                  <a:lnTo>
                    <a:pt x="7007" y="10125"/>
                  </a:lnTo>
                  <a:lnTo>
                    <a:pt x="7044" y="10161"/>
                  </a:lnTo>
                  <a:lnTo>
                    <a:pt x="7044" y="10198"/>
                  </a:lnTo>
                  <a:lnTo>
                    <a:pt x="7227" y="10271"/>
                  </a:lnTo>
                  <a:lnTo>
                    <a:pt x="7374" y="10345"/>
                  </a:lnTo>
                  <a:lnTo>
                    <a:pt x="7704" y="10345"/>
                  </a:lnTo>
                  <a:lnTo>
                    <a:pt x="7851" y="10271"/>
                  </a:lnTo>
                  <a:lnTo>
                    <a:pt x="7998" y="10198"/>
                  </a:lnTo>
                  <a:lnTo>
                    <a:pt x="8108" y="10088"/>
                  </a:lnTo>
                  <a:lnTo>
                    <a:pt x="8181" y="9941"/>
                  </a:lnTo>
                  <a:lnTo>
                    <a:pt x="8254" y="9795"/>
                  </a:lnTo>
                  <a:lnTo>
                    <a:pt x="8291" y="9611"/>
                  </a:lnTo>
                  <a:lnTo>
                    <a:pt x="8254" y="9464"/>
                  </a:lnTo>
                  <a:lnTo>
                    <a:pt x="8218" y="9318"/>
                  </a:lnTo>
                  <a:lnTo>
                    <a:pt x="8144" y="9171"/>
                  </a:lnTo>
                  <a:lnTo>
                    <a:pt x="7998" y="9024"/>
                  </a:lnTo>
                  <a:lnTo>
                    <a:pt x="7924" y="8988"/>
                  </a:lnTo>
                  <a:lnTo>
                    <a:pt x="7851" y="8951"/>
                  </a:lnTo>
                  <a:close/>
                  <a:moveTo>
                    <a:pt x="6970" y="7227"/>
                  </a:moveTo>
                  <a:lnTo>
                    <a:pt x="7227" y="7300"/>
                  </a:lnTo>
                  <a:lnTo>
                    <a:pt x="7741" y="7520"/>
                  </a:lnTo>
                  <a:lnTo>
                    <a:pt x="8071" y="7667"/>
                  </a:lnTo>
                  <a:lnTo>
                    <a:pt x="8474" y="7740"/>
                  </a:lnTo>
                  <a:lnTo>
                    <a:pt x="8658" y="7777"/>
                  </a:lnTo>
                  <a:lnTo>
                    <a:pt x="8878" y="7777"/>
                  </a:lnTo>
                  <a:lnTo>
                    <a:pt x="9061" y="7740"/>
                  </a:lnTo>
                  <a:lnTo>
                    <a:pt x="9245" y="7667"/>
                  </a:lnTo>
                  <a:lnTo>
                    <a:pt x="9575" y="8071"/>
                  </a:lnTo>
                  <a:lnTo>
                    <a:pt x="10125" y="8841"/>
                  </a:lnTo>
                  <a:lnTo>
                    <a:pt x="10639" y="9648"/>
                  </a:lnTo>
                  <a:lnTo>
                    <a:pt x="10785" y="9868"/>
                  </a:lnTo>
                  <a:lnTo>
                    <a:pt x="10822" y="10015"/>
                  </a:lnTo>
                  <a:lnTo>
                    <a:pt x="10785" y="10161"/>
                  </a:lnTo>
                  <a:lnTo>
                    <a:pt x="10749" y="10235"/>
                  </a:lnTo>
                  <a:lnTo>
                    <a:pt x="10639" y="10345"/>
                  </a:lnTo>
                  <a:lnTo>
                    <a:pt x="10455" y="10455"/>
                  </a:lnTo>
                  <a:lnTo>
                    <a:pt x="10235" y="10602"/>
                  </a:lnTo>
                  <a:lnTo>
                    <a:pt x="9758" y="10565"/>
                  </a:lnTo>
                  <a:lnTo>
                    <a:pt x="9281" y="10492"/>
                  </a:lnTo>
                  <a:lnTo>
                    <a:pt x="8328" y="10455"/>
                  </a:lnTo>
                  <a:lnTo>
                    <a:pt x="7374" y="10492"/>
                  </a:lnTo>
                  <a:lnTo>
                    <a:pt x="6420" y="10528"/>
                  </a:lnTo>
                  <a:lnTo>
                    <a:pt x="2092" y="10675"/>
                  </a:lnTo>
                  <a:lnTo>
                    <a:pt x="1065" y="10712"/>
                  </a:lnTo>
                  <a:lnTo>
                    <a:pt x="735" y="10712"/>
                  </a:lnTo>
                  <a:lnTo>
                    <a:pt x="625" y="10638"/>
                  </a:lnTo>
                  <a:lnTo>
                    <a:pt x="588" y="10602"/>
                  </a:lnTo>
                  <a:lnTo>
                    <a:pt x="551" y="10565"/>
                  </a:lnTo>
                  <a:lnTo>
                    <a:pt x="588" y="10418"/>
                  </a:lnTo>
                  <a:lnTo>
                    <a:pt x="735" y="10198"/>
                  </a:lnTo>
                  <a:lnTo>
                    <a:pt x="1065" y="9685"/>
                  </a:lnTo>
                  <a:lnTo>
                    <a:pt x="1542" y="9575"/>
                  </a:lnTo>
                  <a:lnTo>
                    <a:pt x="1762" y="9538"/>
                  </a:lnTo>
                  <a:lnTo>
                    <a:pt x="2018" y="9501"/>
                  </a:lnTo>
                  <a:lnTo>
                    <a:pt x="2092" y="9464"/>
                  </a:lnTo>
                  <a:lnTo>
                    <a:pt x="2128" y="9428"/>
                  </a:lnTo>
                  <a:lnTo>
                    <a:pt x="2165" y="9281"/>
                  </a:lnTo>
                  <a:lnTo>
                    <a:pt x="2128" y="9171"/>
                  </a:lnTo>
                  <a:lnTo>
                    <a:pt x="2092" y="9134"/>
                  </a:lnTo>
                  <a:lnTo>
                    <a:pt x="2018" y="9098"/>
                  </a:lnTo>
                  <a:lnTo>
                    <a:pt x="1872" y="9061"/>
                  </a:lnTo>
                  <a:lnTo>
                    <a:pt x="1725" y="9061"/>
                  </a:lnTo>
                  <a:lnTo>
                    <a:pt x="1395" y="9134"/>
                  </a:lnTo>
                  <a:lnTo>
                    <a:pt x="1395" y="9134"/>
                  </a:lnTo>
                  <a:lnTo>
                    <a:pt x="1798" y="8547"/>
                  </a:lnTo>
                  <a:lnTo>
                    <a:pt x="1835" y="8511"/>
                  </a:lnTo>
                  <a:lnTo>
                    <a:pt x="1945" y="8547"/>
                  </a:lnTo>
                  <a:lnTo>
                    <a:pt x="2092" y="8584"/>
                  </a:lnTo>
                  <a:lnTo>
                    <a:pt x="2459" y="8621"/>
                  </a:lnTo>
                  <a:lnTo>
                    <a:pt x="2972" y="8621"/>
                  </a:lnTo>
                  <a:lnTo>
                    <a:pt x="3082" y="8584"/>
                  </a:lnTo>
                  <a:lnTo>
                    <a:pt x="3156" y="8511"/>
                  </a:lnTo>
                  <a:lnTo>
                    <a:pt x="3192" y="8401"/>
                  </a:lnTo>
                  <a:lnTo>
                    <a:pt x="3156" y="8291"/>
                  </a:lnTo>
                  <a:lnTo>
                    <a:pt x="3082" y="8217"/>
                  </a:lnTo>
                  <a:lnTo>
                    <a:pt x="2972" y="8181"/>
                  </a:lnTo>
                  <a:lnTo>
                    <a:pt x="2055" y="8181"/>
                  </a:lnTo>
                  <a:lnTo>
                    <a:pt x="2532" y="7520"/>
                  </a:lnTo>
                  <a:lnTo>
                    <a:pt x="2752" y="7557"/>
                  </a:lnTo>
                  <a:lnTo>
                    <a:pt x="2899" y="7704"/>
                  </a:lnTo>
                  <a:lnTo>
                    <a:pt x="3046" y="7777"/>
                  </a:lnTo>
                  <a:lnTo>
                    <a:pt x="3192" y="7851"/>
                  </a:lnTo>
                  <a:lnTo>
                    <a:pt x="3376" y="7924"/>
                  </a:lnTo>
                  <a:lnTo>
                    <a:pt x="3742" y="7961"/>
                  </a:lnTo>
                  <a:lnTo>
                    <a:pt x="4073" y="7961"/>
                  </a:lnTo>
                  <a:lnTo>
                    <a:pt x="4549" y="7887"/>
                  </a:lnTo>
                  <a:lnTo>
                    <a:pt x="4953" y="7777"/>
                  </a:lnTo>
                  <a:lnTo>
                    <a:pt x="5797" y="7410"/>
                  </a:lnTo>
                  <a:lnTo>
                    <a:pt x="6237" y="7264"/>
                  </a:lnTo>
                  <a:lnTo>
                    <a:pt x="6494" y="7227"/>
                  </a:lnTo>
                  <a:close/>
                  <a:moveTo>
                    <a:pt x="4036" y="1"/>
                  </a:moveTo>
                  <a:lnTo>
                    <a:pt x="3816" y="37"/>
                  </a:lnTo>
                  <a:lnTo>
                    <a:pt x="3596" y="74"/>
                  </a:lnTo>
                  <a:lnTo>
                    <a:pt x="3412" y="147"/>
                  </a:lnTo>
                  <a:lnTo>
                    <a:pt x="3229" y="257"/>
                  </a:lnTo>
                  <a:lnTo>
                    <a:pt x="3119" y="404"/>
                  </a:lnTo>
                  <a:lnTo>
                    <a:pt x="3009" y="551"/>
                  </a:lnTo>
                  <a:lnTo>
                    <a:pt x="2972" y="771"/>
                  </a:lnTo>
                  <a:lnTo>
                    <a:pt x="3009" y="991"/>
                  </a:lnTo>
                  <a:lnTo>
                    <a:pt x="3082" y="1174"/>
                  </a:lnTo>
                  <a:lnTo>
                    <a:pt x="3156" y="1285"/>
                  </a:lnTo>
                  <a:lnTo>
                    <a:pt x="3266" y="1358"/>
                  </a:lnTo>
                  <a:lnTo>
                    <a:pt x="3412" y="1431"/>
                  </a:lnTo>
                  <a:lnTo>
                    <a:pt x="3559" y="1468"/>
                  </a:lnTo>
                  <a:lnTo>
                    <a:pt x="3706" y="1468"/>
                  </a:lnTo>
                  <a:lnTo>
                    <a:pt x="3853" y="1431"/>
                  </a:lnTo>
                  <a:lnTo>
                    <a:pt x="3999" y="1395"/>
                  </a:lnTo>
                  <a:lnTo>
                    <a:pt x="4073" y="1395"/>
                  </a:lnTo>
                  <a:lnTo>
                    <a:pt x="3963" y="1468"/>
                  </a:lnTo>
                  <a:lnTo>
                    <a:pt x="3926" y="1578"/>
                  </a:lnTo>
                  <a:lnTo>
                    <a:pt x="3889" y="2055"/>
                  </a:lnTo>
                  <a:lnTo>
                    <a:pt x="3889" y="2532"/>
                  </a:lnTo>
                  <a:lnTo>
                    <a:pt x="3926" y="3449"/>
                  </a:lnTo>
                  <a:lnTo>
                    <a:pt x="3926" y="5099"/>
                  </a:lnTo>
                  <a:lnTo>
                    <a:pt x="3926" y="5283"/>
                  </a:lnTo>
                  <a:lnTo>
                    <a:pt x="3963" y="5466"/>
                  </a:lnTo>
                  <a:lnTo>
                    <a:pt x="3963" y="5503"/>
                  </a:lnTo>
                  <a:lnTo>
                    <a:pt x="3742" y="5613"/>
                  </a:lnTo>
                  <a:lnTo>
                    <a:pt x="3559" y="5723"/>
                  </a:lnTo>
                  <a:lnTo>
                    <a:pt x="3229" y="6016"/>
                  </a:lnTo>
                  <a:lnTo>
                    <a:pt x="2899" y="6347"/>
                  </a:lnTo>
                  <a:lnTo>
                    <a:pt x="2605" y="6677"/>
                  </a:lnTo>
                  <a:lnTo>
                    <a:pt x="2239" y="7080"/>
                  </a:lnTo>
                  <a:lnTo>
                    <a:pt x="1908" y="7484"/>
                  </a:lnTo>
                  <a:lnTo>
                    <a:pt x="1285" y="8364"/>
                  </a:lnTo>
                  <a:lnTo>
                    <a:pt x="698" y="9244"/>
                  </a:lnTo>
                  <a:lnTo>
                    <a:pt x="148" y="10125"/>
                  </a:lnTo>
                  <a:lnTo>
                    <a:pt x="38" y="10308"/>
                  </a:lnTo>
                  <a:lnTo>
                    <a:pt x="1" y="10492"/>
                  </a:lnTo>
                  <a:lnTo>
                    <a:pt x="38" y="10675"/>
                  </a:lnTo>
                  <a:lnTo>
                    <a:pt x="111" y="10858"/>
                  </a:lnTo>
                  <a:lnTo>
                    <a:pt x="221" y="11005"/>
                  </a:lnTo>
                  <a:lnTo>
                    <a:pt x="368" y="11115"/>
                  </a:lnTo>
                  <a:lnTo>
                    <a:pt x="551" y="11225"/>
                  </a:lnTo>
                  <a:lnTo>
                    <a:pt x="771" y="11262"/>
                  </a:lnTo>
                  <a:lnTo>
                    <a:pt x="1321" y="11299"/>
                  </a:lnTo>
                  <a:lnTo>
                    <a:pt x="1872" y="11262"/>
                  </a:lnTo>
                  <a:lnTo>
                    <a:pt x="3009" y="11189"/>
                  </a:lnTo>
                  <a:lnTo>
                    <a:pt x="5503" y="11115"/>
                  </a:lnTo>
                  <a:lnTo>
                    <a:pt x="7447" y="11042"/>
                  </a:lnTo>
                  <a:lnTo>
                    <a:pt x="8401" y="11005"/>
                  </a:lnTo>
                  <a:lnTo>
                    <a:pt x="9355" y="11042"/>
                  </a:lnTo>
                  <a:lnTo>
                    <a:pt x="9391" y="11152"/>
                  </a:lnTo>
                  <a:lnTo>
                    <a:pt x="9465" y="11225"/>
                  </a:lnTo>
                  <a:lnTo>
                    <a:pt x="9612" y="11299"/>
                  </a:lnTo>
                  <a:lnTo>
                    <a:pt x="9795" y="11335"/>
                  </a:lnTo>
                  <a:lnTo>
                    <a:pt x="9978" y="11335"/>
                  </a:lnTo>
                  <a:lnTo>
                    <a:pt x="10125" y="11299"/>
                  </a:lnTo>
                  <a:lnTo>
                    <a:pt x="10272" y="11299"/>
                  </a:lnTo>
                  <a:lnTo>
                    <a:pt x="10382" y="11262"/>
                  </a:lnTo>
                  <a:lnTo>
                    <a:pt x="10455" y="11189"/>
                  </a:lnTo>
                  <a:lnTo>
                    <a:pt x="10565" y="11115"/>
                  </a:lnTo>
                  <a:lnTo>
                    <a:pt x="10785" y="10968"/>
                  </a:lnTo>
                  <a:lnTo>
                    <a:pt x="10969" y="10785"/>
                  </a:lnTo>
                  <a:lnTo>
                    <a:pt x="11152" y="10602"/>
                  </a:lnTo>
                  <a:lnTo>
                    <a:pt x="11299" y="10455"/>
                  </a:lnTo>
                  <a:lnTo>
                    <a:pt x="11336" y="10308"/>
                  </a:lnTo>
                  <a:lnTo>
                    <a:pt x="11372" y="10198"/>
                  </a:lnTo>
                  <a:lnTo>
                    <a:pt x="11409" y="10051"/>
                  </a:lnTo>
                  <a:lnTo>
                    <a:pt x="11372" y="9941"/>
                  </a:lnTo>
                  <a:lnTo>
                    <a:pt x="11299" y="9685"/>
                  </a:lnTo>
                  <a:lnTo>
                    <a:pt x="11189" y="9464"/>
                  </a:lnTo>
                  <a:lnTo>
                    <a:pt x="10859" y="8914"/>
                  </a:lnTo>
                  <a:lnTo>
                    <a:pt x="10492" y="8364"/>
                  </a:lnTo>
                  <a:lnTo>
                    <a:pt x="10125" y="7887"/>
                  </a:lnTo>
                  <a:lnTo>
                    <a:pt x="9722" y="7410"/>
                  </a:lnTo>
                  <a:lnTo>
                    <a:pt x="9318" y="6933"/>
                  </a:lnTo>
                  <a:lnTo>
                    <a:pt x="8878" y="6493"/>
                  </a:lnTo>
                  <a:lnTo>
                    <a:pt x="8474" y="6126"/>
                  </a:lnTo>
                  <a:lnTo>
                    <a:pt x="8071" y="5760"/>
                  </a:lnTo>
                  <a:lnTo>
                    <a:pt x="7851" y="5576"/>
                  </a:lnTo>
                  <a:lnTo>
                    <a:pt x="7594" y="5430"/>
                  </a:lnTo>
                  <a:lnTo>
                    <a:pt x="7374" y="5319"/>
                  </a:lnTo>
                  <a:lnTo>
                    <a:pt x="7117" y="5209"/>
                  </a:lnTo>
                  <a:lnTo>
                    <a:pt x="7117" y="5173"/>
                  </a:lnTo>
                  <a:lnTo>
                    <a:pt x="7191" y="4953"/>
                  </a:lnTo>
                  <a:lnTo>
                    <a:pt x="7227" y="4696"/>
                  </a:lnTo>
                  <a:lnTo>
                    <a:pt x="7227" y="4182"/>
                  </a:lnTo>
                  <a:lnTo>
                    <a:pt x="7227" y="3669"/>
                  </a:lnTo>
                  <a:lnTo>
                    <a:pt x="7191" y="3192"/>
                  </a:lnTo>
                  <a:lnTo>
                    <a:pt x="7154" y="2825"/>
                  </a:lnTo>
                  <a:lnTo>
                    <a:pt x="7117" y="2385"/>
                  </a:lnTo>
                  <a:lnTo>
                    <a:pt x="7044" y="2165"/>
                  </a:lnTo>
                  <a:lnTo>
                    <a:pt x="7007" y="1945"/>
                  </a:lnTo>
                  <a:lnTo>
                    <a:pt x="6934" y="1761"/>
                  </a:lnTo>
                  <a:lnTo>
                    <a:pt x="6824" y="1615"/>
                  </a:lnTo>
                  <a:lnTo>
                    <a:pt x="7191" y="1651"/>
                  </a:lnTo>
                  <a:lnTo>
                    <a:pt x="7521" y="1651"/>
                  </a:lnTo>
                  <a:lnTo>
                    <a:pt x="7851" y="1541"/>
                  </a:lnTo>
                  <a:lnTo>
                    <a:pt x="7998" y="1468"/>
                  </a:lnTo>
                  <a:lnTo>
                    <a:pt x="8144" y="1358"/>
                  </a:lnTo>
                  <a:lnTo>
                    <a:pt x="8254" y="1248"/>
                  </a:lnTo>
                  <a:lnTo>
                    <a:pt x="8254" y="1174"/>
                  </a:lnTo>
                  <a:lnTo>
                    <a:pt x="8254" y="1101"/>
                  </a:lnTo>
                  <a:lnTo>
                    <a:pt x="8144" y="624"/>
                  </a:lnTo>
                  <a:lnTo>
                    <a:pt x="8071" y="404"/>
                  </a:lnTo>
                  <a:lnTo>
                    <a:pt x="7998" y="294"/>
                  </a:lnTo>
                  <a:lnTo>
                    <a:pt x="7924" y="221"/>
                  </a:lnTo>
                  <a:lnTo>
                    <a:pt x="7851" y="147"/>
                  </a:lnTo>
                  <a:lnTo>
                    <a:pt x="7777" y="147"/>
                  </a:lnTo>
                  <a:lnTo>
                    <a:pt x="7631" y="111"/>
                  </a:lnTo>
                  <a:lnTo>
                    <a:pt x="6824" y="74"/>
                  </a:lnTo>
                  <a:lnTo>
                    <a:pt x="4036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" name="Google Shape;418;p8"/>
            <p:cNvSpPr/>
            <p:nvPr/>
          </p:nvSpPr>
          <p:spPr>
            <a:xfrm>
              <a:off x="6849975" y="3631900"/>
              <a:ext cx="270550" cy="339350"/>
            </a:xfrm>
            <a:custGeom>
              <a:avLst/>
              <a:gdLst/>
              <a:ahLst/>
              <a:cxnLst/>
              <a:rect l="l" t="t" r="r" b="b"/>
              <a:pathLst>
                <a:path w="10822" h="13574" extrusionOk="0">
                  <a:moveTo>
                    <a:pt x="10235" y="1358"/>
                  </a:moveTo>
                  <a:lnTo>
                    <a:pt x="10345" y="1652"/>
                  </a:lnTo>
                  <a:lnTo>
                    <a:pt x="10345" y="1982"/>
                  </a:lnTo>
                  <a:lnTo>
                    <a:pt x="10345" y="2312"/>
                  </a:lnTo>
                  <a:lnTo>
                    <a:pt x="10235" y="2605"/>
                  </a:lnTo>
                  <a:lnTo>
                    <a:pt x="10235" y="2569"/>
                  </a:lnTo>
                  <a:lnTo>
                    <a:pt x="10198" y="1945"/>
                  </a:lnTo>
                  <a:lnTo>
                    <a:pt x="10235" y="1358"/>
                  </a:lnTo>
                  <a:close/>
                  <a:moveTo>
                    <a:pt x="9538" y="2092"/>
                  </a:moveTo>
                  <a:lnTo>
                    <a:pt x="9538" y="2422"/>
                  </a:lnTo>
                  <a:lnTo>
                    <a:pt x="9538" y="2789"/>
                  </a:lnTo>
                  <a:lnTo>
                    <a:pt x="9465" y="2202"/>
                  </a:lnTo>
                  <a:lnTo>
                    <a:pt x="9538" y="2092"/>
                  </a:lnTo>
                  <a:close/>
                  <a:moveTo>
                    <a:pt x="9941" y="1285"/>
                  </a:moveTo>
                  <a:lnTo>
                    <a:pt x="9868" y="1835"/>
                  </a:lnTo>
                  <a:lnTo>
                    <a:pt x="9831" y="2129"/>
                  </a:lnTo>
                  <a:lnTo>
                    <a:pt x="9831" y="2459"/>
                  </a:lnTo>
                  <a:lnTo>
                    <a:pt x="9831" y="2642"/>
                  </a:lnTo>
                  <a:lnTo>
                    <a:pt x="9868" y="2789"/>
                  </a:lnTo>
                  <a:lnTo>
                    <a:pt x="9941" y="2936"/>
                  </a:lnTo>
                  <a:lnTo>
                    <a:pt x="10015" y="3046"/>
                  </a:lnTo>
                  <a:lnTo>
                    <a:pt x="10051" y="3046"/>
                  </a:lnTo>
                  <a:lnTo>
                    <a:pt x="9941" y="3229"/>
                  </a:lnTo>
                  <a:lnTo>
                    <a:pt x="9648" y="3632"/>
                  </a:lnTo>
                  <a:lnTo>
                    <a:pt x="9575" y="3046"/>
                  </a:lnTo>
                  <a:lnTo>
                    <a:pt x="9611" y="3119"/>
                  </a:lnTo>
                  <a:lnTo>
                    <a:pt x="9648" y="3156"/>
                  </a:lnTo>
                  <a:lnTo>
                    <a:pt x="9721" y="3192"/>
                  </a:lnTo>
                  <a:lnTo>
                    <a:pt x="9795" y="3156"/>
                  </a:lnTo>
                  <a:lnTo>
                    <a:pt x="9868" y="3156"/>
                  </a:lnTo>
                  <a:lnTo>
                    <a:pt x="9905" y="3082"/>
                  </a:lnTo>
                  <a:lnTo>
                    <a:pt x="9905" y="3046"/>
                  </a:lnTo>
                  <a:lnTo>
                    <a:pt x="9905" y="2972"/>
                  </a:lnTo>
                  <a:lnTo>
                    <a:pt x="9868" y="2936"/>
                  </a:lnTo>
                  <a:lnTo>
                    <a:pt x="9831" y="2899"/>
                  </a:lnTo>
                  <a:lnTo>
                    <a:pt x="9758" y="2899"/>
                  </a:lnTo>
                  <a:lnTo>
                    <a:pt x="9758" y="2642"/>
                  </a:lnTo>
                  <a:lnTo>
                    <a:pt x="9721" y="2092"/>
                  </a:lnTo>
                  <a:lnTo>
                    <a:pt x="9685" y="2018"/>
                  </a:lnTo>
                  <a:lnTo>
                    <a:pt x="9587" y="2018"/>
                  </a:lnTo>
                  <a:lnTo>
                    <a:pt x="9611" y="1982"/>
                  </a:lnTo>
                  <a:lnTo>
                    <a:pt x="9721" y="1762"/>
                  </a:lnTo>
                  <a:lnTo>
                    <a:pt x="9831" y="1542"/>
                  </a:lnTo>
                  <a:lnTo>
                    <a:pt x="9941" y="1285"/>
                  </a:lnTo>
                  <a:close/>
                  <a:moveTo>
                    <a:pt x="9318" y="2385"/>
                  </a:moveTo>
                  <a:lnTo>
                    <a:pt x="9281" y="3119"/>
                  </a:lnTo>
                  <a:lnTo>
                    <a:pt x="9318" y="3889"/>
                  </a:lnTo>
                  <a:lnTo>
                    <a:pt x="9354" y="3963"/>
                  </a:lnTo>
                  <a:lnTo>
                    <a:pt x="9098" y="4183"/>
                  </a:lnTo>
                  <a:lnTo>
                    <a:pt x="9098" y="3963"/>
                  </a:lnTo>
                  <a:lnTo>
                    <a:pt x="9098" y="3743"/>
                  </a:lnTo>
                  <a:lnTo>
                    <a:pt x="9024" y="3302"/>
                  </a:lnTo>
                  <a:lnTo>
                    <a:pt x="8988" y="2715"/>
                  </a:lnTo>
                  <a:lnTo>
                    <a:pt x="9134" y="2569"/>
                  </a:lnTo>
                  <a:lnTo>
                    <a:pt x="9318" y="2385"/>
                  </a:lnTo>
                  <a:close/>
                  <a:moveTo>
                    <a:pt x="8107" y="3596"/>
                  </a:moveTo>
                  <a:lnTo>
                    <a:pt x="7997" y="3889"/>
                  </a:lnTo>
                  <a:lnTo>
                    <a:pt x="7924" y="4219"/>
                  </a:lnTo>
                  <a:lnTo>
                    <a:pt x="7887" y="3779"/>
                  </a:lnTo>
                  <a:lnTo>
                    <a:pt x="8107" y="3596"/>
                  </a:lnTo>
                  <a:close/>
                  <a:moveTo>
                    <a:pt x="8731" y="2972"/>
                  </a:moveTo>
                  <a:lnTo>
                    <a:pt x="8731" y="3302"/>
                  </a:lnTo>
                  <a:lnTo>
                    <a:pt x="8731" y="3816"/>
                  </a:lnTo>
                  <a:lnTo>
                    <a:pt x="8768" y="4109"/>
                  </a:lnTo>
                  <a:lnTo>
                    <a:pt x="8841" y="4366"/>
                  </a:lnTo>
                  <a:lnTo>
                    <a:pt x="8841" y="4403"/>
                  </a:lnTo>
                  <a:lnTo>
                    <a:pt x="8621" y="4586"/>
                  </a:lnTo>
                  <a:lnTo>
                    <a:pt x="8621" y="4586"/>
                  </a:lnTo>
                  <a:lnTo>
                    <a:pt x="8658" y="4219"/>
                  </a:lnTo>
                  <a:lnTo>
                    <a:pt x="8694" y="3816"/>
                  </a:lnTo>
                  <a:lnTo>
                    <a:pt x="8694" y="3449"/>
                  </a:lnTo>
                  <a:lnTo>
                    <a:pt x="8658" y="3082"/>
                  </a:lnTo>
                  <a:lnTo>
                    <a:pt x="8731" y="2972"/>
                  </a:lnTo>
                  <a:close/>
                  <a:moveTo>
                    <a:pt x="8364" y="3339"/>
                  </a:moveTo>
                  <a:lnTo>
                    <a:pt x="8254" y="4733"/>
                  </a:lnTo>
                  <a:lnTo>
                    <a:pt x="8291" y="4806"/>
                  </a:lnTo>
                  <a:lnTo>
                    <a:pt x="8291" y="4843"/>
                  </a:lnTo>
                  <a:lnTo>
                    <a:pt x="8217" y="4916"/>
                  </a:lnTo>
                  <a:lnTo>
                    <a:pt x="8181" y="4880"/>
                  </a:lnTo>
                  <a:lnTo>
                    <a:pt x="8327" y="3522"/>
                  </a:lnTo>
                  <a:lnTo>
                    <a:pt x="8291" y="3486"/>
                  </a:lnTo>
                  <a:lnTo>
                    <a:pt x="8254" y="3449"/>
                  </a:lnTo>
                  <a:lnTo>
                    <a:pt x="8364" y="3339"/>
                  </a:lnTo>
                  <a:close/>
                  <a:moveTo>
                    <a:pt x="7704" y="3963"/>
                  </a:moveTo>
                  <a:lnTo>
                    <a:pt x="7667" y="4329"/>
                  </a:lnTo>
                  <a:lnTo>
                    <a:pt x="7594" y="4696"/>
                  </a:lnTo>
                  <a:lnTo>
                    <a:pt x="7520" y="5026"/>
                  </a:lnTo>
                  <a:lnTo>
                    <a:pt x="7410" y="5393"/>
                  </a:lnTo>
                  <a:lnTo>
                    <a:pt x="7410" y="5467"/>
                  </a:lnTo>
                  <a:lnTo>
                    <a:pt x="7337" y="5430"/>
                  </a:lnTo>
                  <a:lnTo>
                    <a:pt x="7300" y="5430"/>
                  </a:lnTo>
                  <a:lnTo>
                    <a:pt x="7300" y="4990"/>
                  </a:lnTo>
                  <a:lnTo>
                    <a:pt x="7264" y="4696"/>
                  </a:lnTo>
                  <a:lnTo>
                    <a:pt x="7227" y="4366"/>
                  </a:lnTo>
                  <a:lnTo>
                    <a:pt x="7704" y="3963"/>
                  </a:lnTo>
                  <a:close/>
                  <a:moveTo>
                    <a:pt x="7044" y="4513"/>
                  </a:moveTo>
                  <a:lnTo>
                    <a:pt x="6970" y="5026"/>
                  </a:lnTo>
                  <a:lnTo>
                    <a:pt x="6970" y="5320"/>
                  </a:lnTo>
                  <a:lnTo>
                    <a:pt x="6970" y="5540"/>
                  </a:lnTo>
                  <a:lnTo>
                    <a:pt x="7007" y="5650"/>
                  </a:lnTo>
                  <a:lnTo>
                    <a:pt x="7080" y="5760"/>
                  </a:lnTo>
                  <a:lnTo>
                    <a:pt x="6677" y="6053"/>
                  </a:lnTo>
                  <a:lnTo>
                    <a:pt x="6677" y="6053"/>
                  </a:lnTo>
                  <a:lnTo>
                    <a:pt x="6713" y="5797"/>
                  </a:lnTo>
                  <a:lnTo>
                    <a:pt x="6750" y="5540"/>
                  </a:lnTo>
                  <a:lnTo>
                    <a:pt x="6750" y="5173"/>
                  </a:lnTo>
                  <a:lnTo>
                    <a:pt x="6677" y="4843"/>
                  </a:lnTo>
                  <a:lnTo>
                    <a:pt x="7044" y="4513"/>
                  </a:lnTo>
                  <a:close/>
                  <a:moveTo>
                    <a:pt x="6603" y="4916"/>
                  </a:moveTo>
                  <a:lnTo>
                    <a:pt x="6567" y="5173"/>
                  </a:lnTo>
                  <a:lnTo>
                    <a:pt x="6530" y="5430"/>
                  </a:lnTo>
                  <a:lnTo>
                    <a:pt x="6457" y="5613"/>
                  </a:lnTo>
                  <a:lnTo>
                    <a:pt x="6383" y="5760"/>
                  </a:lnTo>
                  <a:lnTo>
                    <a:pt x="6310" y="5943"/>
                  </a:lnTo>
                  <a:lnTo>
                    <a:pt x="6310" y="6127"/>
                  </a:lnTo>
                  <a:lnTo>
                    <a:pt x="6310" y="6200"/>
                  </a:lnTo>
                  <a:lnTo>
                    <a:pt x="6383" y="6237"/>
                  </a:lnTo>
                  <a:lnTo>
                    <a:pt x="5980" y="6494"/>
                  </a:lnTo>
                  <a:lnTo>
                    <a:pt x="6053" y="6090"/>
                  </a:lnTo>
                  <a:lnTo>
                    <a:pt x="6053" y="5760"/>
                  </a:lnTo>
                  <a:lnTo>
                    <a:pt x="6016" y="5393"/>
                  </a:lnTo>
                  <a:lnTo>
                    <a:pt x="6603" y="4916"/>
                  </a:lnTo>
                  <a:close/>
                  <a:moveTo>
                    <a:pt x="5870" y="5540"/>
                  </a:moveTo>
                  <a:lnTo>
                    <a:pt x="5796" y="5943"/>
                  </a:lnTo>
                  <a:lnTo>
                    <a:pt x="5686" y="6347"/>
                  </a:lnTo>
                  <a:lnTo>
                    <a:pt x="5613" y="6567"/>
                  </a:lnTo>
                  <a:lnTo>
                    <a:pt x="5613" y="6677"/>
                  </a:lnTo>
                  <a:lnTo>
                    <a:pt x="5613" y="6750"/>
                  </a:lnTo>
                  <a:lnTo>
                    <a:pt x="5173" y="7081"/>
                  </a:lnTo>
                  <a:lnTo>
                    <a:pt x="5393" y="5943"/>
                  </a:lnTo>
                  <a:lnTo>
                    <a:pt x="5870" y="5540"/>
                  </a:lnTo>
                  <a:close/>
                  <a:moveTo>
                    <a:pt x="9134" y="478"/>
                  </a:moveTo>
                  <a:lnTo>
                    <a:pt x="9428" y="588"/>
                  </a:lnTo>
                  <a:lnTo>
                    <a:pt x="9318" y="735"/>
                  </a:lnTo>
                  <a:lnTo>
                    <a:pt x="9318" y="845"/>
                  </a:lnTo>
                  <a:lnTo>
                    <a:pt x="9354" y="918"/>
                  </a:lnTo>
                  <a:lnTo>
                    <a:pt x="9428" y="955"/>
                  </a:lnTo>
                  <a:lnTo>
                    <a:pt x="9538" y="955"/>
                  </a:lnTo>
                  <a:lnTo>
                    <a:pt x="9538" y="1101"/>
                  </a:lnTo>
                  <a:lnTo>
                    <a:pt x="9465" y="1285"/>
                  </a:lnTo>
                  <a:lnTo>
                    <a:pt x="9318" y="1615"/>
                  </a:lnTo>
                  <a:lnTo>
                    <a:pt x="9134" y="1908"/>
                  </a:lnTo>
                  <a:lnTo>
                    <a:pt x="8914" y="2202"/>
                  </a:lnTo>
                  <a:lnTo>
                    <a:pt x="8841" y="2165"/>
                  </a:lnTo>
                  <a:lnTo>
                    <a:pt x="8804" y="2202"/>
                  </a:lnTo>
                  <a:lnTo>
                    <a:pt x="8768" y="2202"/>
                  </a:lnTo>
                  <a:lnTo>
                    <a:pt x="8731" y="2275"/>
                  </a:lnTo>
                  <a:lnTo>
                    <a:pt x="8731" y="2349"/>
                  </a:lnTo>
                  <a:lnTo>
                    <a:pt x="8364" y="2715"/>
                  </a:lnTo>
                  <a:lnTo>
                    <a:pt x="7740" y="3339"/>
                  </a:lnTo>
                  <a:lnTo>
                    <a:pt x="7667" y="3339"/>
                  </a:lnTo>
                  <a:lnTo>
                    <a:pt x="7667" y="3412"/>
                  </a:lnTo>
                  <a:lnTo>
                    <a:pt x="6493" y="4439"/>
                  </a:lnTo>
                  <a:lnTo>
                    <a:pt x="5650" y="5173"/>
                  </a:lnTo>
                  <a:lnTo>
                    <a:pt x="4806" y="5870"/>
                  </a:lnTo>
                  <a:lnTo>
                    <a:pt x="4769" y="5870"/>
                  </a:lnTo>
                  <a:lnTo>
                    <a:pt x="4733" y="5907"/>
                  </a:lnTo>
                  <a:lnTo>
                    <a:pt x="4623" y="6017"/>
                  </a:lnTo>
                  <a:lnTo>
                    <a:pt x="3889" y="6567"/>
                  </a:lnTo>
                  <a:lnTo>
                    <a:pt x="3852" y="6567"/>
                  </a:lnTo>
                  <a:lnTo>
                    <a:pt x="3816" y="6604"/>
                  </a:lnTo>
                  <a:lnTo>
                    <a:pt x="3632" y="6714"/>
                  </a:lnTo>
                  <a:lnTo>
                    <a:pt x="3339" y="6897"/>
                  </a:lnTo>
                  <a:lnTo>
                    <a:pt x="3155" y="7007"/>
                  </a:lnTo>
                  <a:lnTo>
                    <a:pt x="3045" y="7154"/>
                  </a:lnTo>
                  <a:lnTo>
                    <a:pt x="2972" y="7117"/>
                  </a:lnTo>
                  <a:lnTo>
                    <a:pt x="2605" y="6824"/>
                  </a:lnTo>
                  <a:lnTo>
                    <a:pt x="2312" y="6457"/>
                  </a:lnTo>
                  <a:lnTo>
                    <a:pt x="2128" y="6274"/>
                  </a:lnTo>
                  <a:lnTo>
                    <a:pt x="1945" y="6090"/>
                  </a:lnTo>
                  <a:lnTo>
                    <a:pt x="2202" y="5943"/>
                  </a:lnTo>
                  <a:lnTo>
                    <a:pt x="2458" y="5723"/>
                  </a:lnTo>
                  <a:lnTo>
                    <a:pt x="2605" y="5943"/>
                  </a:lnTo>
                  <a:lnTo>
                    <a:pt x="2825" y="6127"/>
                  </a:lnTo>
                  <a:lnTo>
                    <a:pt x="2935" y="6200"/>
                  </a:lnTo>
                  <a:lnTo>
                    <a:pt x="3082" y="6237"/>
                  </a:lnTo>
                  <a:lnTo>
                    <a:pt x="3229" y="6237"/>
                  </a:lnTo>
                  <a:lnTo>
                    <a:pt x="3339" y="6127"/>
                  </a:lnTo>
                  <a:lnTo>
                    <a:pt x="3375" y="6090"/>
                  </a:lnTo>
                  <a:lnTo>
                    <a:pt x="3412" y="6017"/>
                  </a:lnTo>
                  <a:lnTo>
                    <a:pt x="3375" y="5870"/>
                  </a:lnTo>
                  <a:lnTo>
                    <a:pt x="3339" y="5797"/>
                  </a:lnTo>
                  <a:lnTo>
                    <a:pt x="3265" y="5760"/>
                  </a:lnTo>
                  <a:lnTo>
                    <a:pt x="3119" y="5760"/>
                  </a:lnTo>
                  <a:lnTo>
                    <a:pt x="3082" y="5797"/>
                  </a:lnTo>
                  <a:lnTo>
                    <a:pt x="3082" y="5760"/>
                  </a:lnTo>
                  <a:lnTo>
                    <a:pt x="2935" y="5650"/>
                  </a:lnTo>
                  <a:lnTo>
                    <a:pt x="2752" y="5503"/>
                  </a:lnTo>
                  <a:lnTo>
                    <a:pt x="2825" y="5430"/>
                  </a:lnTo>
                  <a:lnTo>
                    <a:pt x="3302" y="4990"/>
                  </a:lnTo>
                  <a:lnTo>
                    <a:pt x="3375" y="5173"/>
                  </a:lnTo>
                  <a:lnTo>
                    <a:pt x="3449" y="5283"/>
                  </a:lnTo>
                  <a:lnTo>
                    <a:pt x="3559" y="5393"/>
                  </a:lnTo>
                  <a:lnTo>
                    <a:pt x="3669" y="5503"/>
                  </a:lnTo>
                  <a:lnTo>
                    <a:pt x="3816" y="5540"/>
                  </a:lnTo>
                  <a:lnTo>
                    <a:pt x="3926" y="5540"/>
                  </a:lnTo>
                  <a:lnTo>
                    <a:pt x="3999" y="5467"/>
                  </a:lnTo>
                  <a:lnTo>
                    <a:pt x="4036" y="5393"/>
                  </a:lnTo>
                  <a:lnTo>
                    <a:pt x="4036" y="5283"/>
                  </a:lnTo>
                  <a:lnTo>
                    <a:pt x="3889" y="5136"/>
                  </a:lnTo>
                  <a:lnTo>
                    <a:pt x="3742" y="4990"/>
                  </a:lnTo>
                  <a:lnTo>
                    <a:pt x="3632" y="4843"/>
                  </a:lnTo>
                  <a:lnTo>
                    <a:pt x="3595" y="4770"/>
                  </a:lnTo>
                  <a:lnTo>
                    <a:pt x="3595" y="4733"/>
                  </a:lnTo>
                  <a:lnTo>
                    <a:pt x="3926" y="4439"/>
                  </a:lnTo>
                  <a:lnTo>
                    <a:pt x="4146" y="4256"/>
                  </a:lnTo>
                  <a:lnTo>
                    <a:pt x="4182" y="4403"/>
                  </a:lnTo>
                  <a:lnTo>
                    <a:pt x="4256" y="4513"/>
                  </a:lnTo>
                  <a:lnTo>
                    <a:pt x="4329" y="4623"/>
                  </a:lnTo>
                  <a:lnTo>
                    <a:pt x="4439" y="4770"/>
                  </a:lnTo>
                  <a:lnTo>
                    <a:pt x="4586" y="4843"/>
                  </a:lnTo>
                  <a:lnTo>
                    <a:pt x="4696" y="4880"/>
                  </a:lnTo>
                  <a:lnTo>
                    <a:pt x="4806" y="4843"/>
                  </a:lnTo>
                  <a:lnTo>
                    <a:pt x="4843" y="4770"/>
                  </a:lnTo>
                  <a:lnTo>
                    <a:pt x="4879" y="4733"/>
                  </a:lnTo>
                  <a:lnTo>
                    <a:pt x="4879" y="4623"/>
                  </a:lnTo>
                  <a:lnTo>
                    <a:pt x="4843" y="4549"/>
                  </a:lnTo>
                  <a:lnTo>
                    <a:pt x="4769" y="4476"/>
                  </a:lnTo>
                  <a:lnTo>
                    <a:pt x="4623" y="4329"/>
                  </a:lnTo>
                  <a:lnTo>
                    <a:pt x="4513" y="4219"/>
                  </a:lnTo>
                  <a:lnTo>
                    <a:pt x="4476" y="4073"/>
                  </a:lnTo>
                  <a:lnTo>
                    <a:pt x="4476" y="3999"/>
                  </a:lnTo>
                  <a:lnTo>
                    <a:pt x="4989" y="3522"/>
                  </a:lnTo>
                  <a:lnTo>
                    <a:pt x="5063" y="3632"/>
                  </a:lnTo>
                  <a:lnTo>
                    <a:pt x="5173" y="3853"/>
                  </a:lnTo>
                  <a:lnTo>
                    <a:pt x="5356" y="4036"/>
                  </a:lnTo>
                  <a:lnTo>
                    <a:pt x="5430" y="4073"/>
                  </a:lnTo>
                  <a:lnTo>
                    <a:pt x="5503" y="4109"/>
                  </a:lnTo>
                  <a:lnTo>
                    <a:pt x="5576" y="4073"/>
                  </a:lnTo>
                  <a:lnTo>
                    <a:pt x="5650" y="4036"/>
                  </a:lnTo>
                  <a:lnTo>
                    <a:pt x="5686" y="3963"/>
                  </a:lnTo>
                  <a:lnTo>
                    <a:pt x="5686" y="3926"/>
                  </a:lnTo>
                  <a:lnTo>
                    <a:pt x="5686" y="3853"/>
                  </a:lnTo>
                  <a:lnTo>
                    <a:pt x="5650" y="3779"/>
                  </a:lnTo>
                  <a:lnTo>
                    <a:pt x="5246" y="3302"/>
                  </a:lnTo>
                  <a:lnTo>
                    <a:pt x="5980" y="2642"/>
                  </a:lnTo>
                  <a:lnTo>
                    <a:pt x="6016" y="2715"/>
                  </a:lnTo>
                  <a:lnTo>
                    <a:pt x="6163" y="3082"/>
                  </a:lnTo>
                  <a:lnTo>
                    <a:pt x="6200" y="3156"/>
                  </a:lnTo>
                  <a:lnTo>
                    <a:pt x="6237" y="3192"/>
                  </a:lnTo>
                  <a:lnTo>
                    <a:pt x="6383" y="3192"/>
                  </a:lnTo>
                  <a:lnTo>
                    <a:pt x="6457" y="3156"/>
                  </a:lnTo>
                  <a:lnTo>
                    <a:pt x="6493" y="3082"/>
                  </a:lnTo>
                  <a:lnTo>
                    <a:pt x="6530" y="3009"/>
                  </a:lnTo>
                  <a:lnTo>
                    <a:pt x="6493" y="2936"/>
                  </a:lnTo>
                  <a:lnTo>
                    <a:pt x="6383" y="2605"/>
                  </a:lnTo>
                  <a:lnTo>
                    <a:pt x="6273" y="2422"/>
                  </a:lnTo>
                  <a:lnTo>
                    <a:pt x="7007" y="1725"/>
                  </a:lnTo>
                  <a:lnTo>
                    <a:pt x="7044" y="1945"/>
                  </a:lnTo>
                  <a:lnTo>
                    <a:pt x="7080" y="2129"/>
                  </a:lnTo>
                  <a:lnTo>
                    <a:pt x="7154" y="2349"/>
                  </a:lnTo>
                  <a:lnTo>
                    <a:pt x="7227" y="2532"/>
                  </a:lnTo>
                  <a:lnTo>
                    <a:pt x="7300" y="2605"/>
                  </a:lnTo>
                  <a:lnTo>
                    <a:pt x="7410" y="2642"/>
                  </a:lnTo>
                  <a:lnTo>
                    <a:pt x="7557" y="2569"/>
                  </a:lnTo>
                  <a:lnTo>
                    <a:pt x="7630" y="2495"/>
                  </a:lnTo>
                  <a:lnTo>
                    <a:pt x="7667" y="2385"/>
                  </a:lnTo>
                  <a:lnTo>
                    <a:pt x="7667" y="2312"/>
                  </a:lnTo>
                  <a:lnTo>
                    <a:pt x="7630" y="2239"/>
                  </a:lnTo>
                  <a:lnTo>
                    <a:pt x="7557" y="2165"/>
                  </a:lnTo>
                  <a:lnTo>
                    <a:pt x="7484" y="2165"/>
                  </a:lnTo>
                  <a:lnTo>
                    <a:pt x="7337" y="1835"/>
                  </a:lnTo>
                  <a:lnTo>
                    <a:pt x="7227" y="1542"/>
                  </a:lnTo>
                  <a:lnTo>
                    <a:pt x="7740" y="1101"/>
                  </a:lnTo>
                  <a:lnTo>
                    <a:pt x="8217" y="735"/>
                  </a:lnTo>
                  <a:lnTo>
                    <a:pt x="8364" y="625"/>
                  </a:lnTo>
                  <a:lnTo>
                    <a:pt x="8511" y="551"/>
                  </a:lnTo>
                  <a:lnTo>
                    <a:pt x="8841" y="478"/>
                  </a:lnTo>
                  <a:close/>
                  <a:moveTo>
                    <a:pt x="3485" y="7264"/>
                  </a:moveTo>
                  <a:lnTo>
                    <a:pt x="3449" y="7447"/>
                  </a:lnTo>
                  <a:lnTo>
                    <a:pt x="3302" y="7337"/>
                  </a:lnTo>
                  <a:lnTo>
                    <a:pt x="3485" y="7264"/>
                  </a:lnTo>
                  <a:close/>
                  <a:moveTo>
                    <a:pt x="5099" y="6163"/>
                  </a:moveTo>
                  <a:lnTo>
                    <a:pt x="4733" y="7264"/>
                  </a:lnTo>
                  <a:lnTo>
                    <a:pt x="4733" y="7337"/>
                  </a:lnTo>
                  <a:lnTo>
                    <a:pt x="4586" y="7447"/>
                  </a:lnTo>
                  <a:lnTo>
                    <a:pt x="4586" y="7337"/>
                  </a:lnTo>
                  <a:lnTo>
                    <a:pt x="4586" y="7301"/>
                  </a:lnTo>
                  <a:lnTo>
                    <a:pt x="4623" y="6860"/>
                  </a:lnTo>
                  <a:lnTo>
                    <a:pt x="4733" y="6457"/>
                  </a:lnTo>
                  <a:lnTo>
                    <a:pt x="5026" y="6237"/>
                  </a:lnTo>
                  <a:lnTo>
                    <a:pt x="5099" y="6163"/>
                  </a:lnTo>
                  <a:close/>
                  <a:moveTo>
                    <a:pt x="4292" y="6750"/>
                  </a:moveTo>
                  <a:lnTo>
                    <a:pt x="4219" y="7117"/>
                  </a:lnTo>
                  <a:lnTo>
                    <a:pt x="4219" y="7484"/>
                  </a:lnTo>
                  <a:lnTo>
                    <a:pt x="4219" y="7594"/>
                  </a:lnTo>
                  <a:lnTo>
                    <a:pt x="4292" y="7631"/>
                  </a:lnTo>
                  <a:lnTo>
                    <a:pt x="3889" y="7924"/>
                  </a:lnTo>
                  <a:lnTo>
                    <a:pt x="3816" y="7851"/>
                  </a:lnTo>
                  <a:lnTo>
                    <a:pt x="3889" y="7777"/>
                  </a:lnTo>
                  <a:lnTo>
                    <a:pt x="3926" y="7667"/>
                  </a:lnTo>
                  <a:lnTo>
                    <a:pt x="3926" y="7594"/>
                  </a:lnTo>
                  <a:lnTo>
                    <a:pt x="3889" y="7521"/>
                  </a:lnTo>
                  <a:lnTo>
                    <a:pt x="3852" y="7484"/>
                  </a:lnTo>
                  <a:lnTo>
                    <a:pt x="3816" y="7484"/>
                  </a:lnTo>
                  <a:lnTo>
                    <a:pt x="3889" y="7227"/>
                  </a:lnTo>
                  <a:lnTo>
                    <a:pt x="3926" y="7007"/>
                  </a:lnTo>
                  <a:lnTo>
                    <a:pt x="3926" y="6970"/>
                  </a:lnTo>
                  <a:lnTo>
                    <a:pt x="4292" y="6750"/>
                  </a:lnTo>
                  <a:close/>
                  <a:moveTo>
                    <a:pt x="1101" y="6127"/>
                  </a:moveTo>
                  <a:lnTo>
                    <a:pt x="1358" y="6200"/>
                  </a:lnTo>
                  <a:lnTo>
                    <a:pt x="1578" y="6310"/>
                  </a:lnTo>
                  <a:lnTo>
                    <a:pt x="1761" y="6457"/>
                  </a:lnTo>
                  <a:lnTo>
                    <a:pt x="1945" y="6677"/>
                  </a:lnTo>
                  <a:lnTo>
                    <a:pt x="2312" y="7081"/>
                  </a:lnTo>
                  <a:lnTo>
                    <a:pt x="2715" y="7447"/>
                  </a:lnTo>
                  <a:lnTo>
                    <a:pt x="3155" y="7777"/>
                  </a:lnTo>
                  <a:lnTo>
                    <a:pt x="3339" y="7961"/>
                  </a:lnTo>
                  <a:lnTo>
                    <a:pt x="3522" y="8144"/>
                  </a:lnTo>
                  <a:lnTo>
                    <a:pt x="3522" y="8181"/>
                  </a:lnTo>
                  <a:lnTo>
                    <a:pt x="3485" y="8291"/>
                  </a:lnTo>
                  <a:lnTo>
                    <a:pt x="3485" y="8401"/>
                  </a:lnTo>
                  <a:lnTo>
                    <a:pt x="3559" y="8474"/>
                  </a:lnTo>
                  <a:lnTo>
                    <a:pt x="3669" y="8511"/>
                  </a:lnTo>
                  <a:lnTo>
                    <a:pt x="3669" y="8621"/>
                  </a:lnTo>
                  <a:lnTo>
                    <a:pt x="3669" y="8658"/>
                  </a:lnTo>
                  <a:lnTo>
                    <a:pt x="3595" y="8695"/>
                  </a:lnTo>
                  <a:lnTo>
                    <a:pt x="3229" y="8731"/>
                  </a:lnTo>
                  <a:lnTo>
                    <a:pt x="3009" y="8474"/>
                  </a:lnTo>
                  <a:lnTo>
                    <a:pt x="2825" y="8254"/>
                  </a:lnTo>
                  <a:lnTo>
                    <a:pt x="2165" y="7484"/>
                  </a:lnTo>
                  <a:lnTo>
                    <a:pt x="1615" y="6897"/>
                  </a:lnTo>
                  <a:lnTo>
                    <a:pt x="1321" y="6604"/>
                  </a:lnTo>
                  <a:lnTo>
                    <a:pt x="1174" y="6494"/>
                  </a:lnTo>
                  <a:lnTo>
                    <a:pt x="991" y="6420"/>
                  </a:lnTo>
                  <a:lnTo>
                    <a:pt x="1101" y="6127"/>
                  </a:lnTo>
                  <a:close/>
                  <a:moveTo>
                    <a:pt x="8731" y="1"/>
                  </a:moveTo>
                  <a:lnTo>
                    <a:pt x="8474" y="74"/>
                  </a:lnTo>
                  <a:lnTo>
                    <a:pt x="8217" y="184"/>
                  </a:lnTo>
                  <a:lnTo>
                    <a:pt x="7997" y="331"/>
                  </a:lnTo>
                  <a:lnTo>
                    <a:pt x="7777" y="478"/>
                  </a:lnTo>
                  <a:lnTo>
                    <a:pt x="7154" y="1028"/>
                  </a:lnTo>
                  <a:lnTo>
                    <a:pt x="6530" y="1578"/>
                  </a:lnTo>
                  <a:lnTo>
                    <a:pt x="4036" y="3779"/>
                  </a:lnTo>
                  <a:lnTo>
                    <a:pt x="2825" y="4843"/>
                  </a:lnTo>
                  <a:lnTo>
                    <a:pt x="2312" y="5283"/>
                  </a:lnTo>
                  <a:lnTo>
                    <a:pt x="2092" y="5540"/>
                  </a:lnTo>
                  <a:lnTo>
                    <a:pt x="1871" y="5797"/>
                  </a:lnTo>
                  <a:lnTo>
                    <a:pt x="1761" y="5833"/>
                  </a:lnTo>
                  <a:lnTo>
                    <a:pt x="1725" y="5943"/>
                  </a:lnTo>
                  <a:lnTo>
                    <a:pt x="1541" y="5833"/>
                  </a:lnTo>
                  <a:lnTo>
                    <a:pt x="1358" y="5797"/>
                  </a:lnTo>
                  <a:lnTo>
                    <a:pt x="1174" y="5760"/>
                  </a:lnTo>
                  <a:lnTo>
                    <a:pt x="954" y="5760"/>
                  </a:lnTo>
                  <a:lnTo>
                    <a:pt x="844" y="5797"/>
                  </a:lnTo>
                  <a:lnTo>
                    <a:pt x="771" y="5907"/>
                  </a:lnTo>
                  <a:lnTo>
                    <a:pt x="624" y="6420"/>
                  </a:lnTo>
                  <a:lnTo>
                    <a:pt x="624" y="6494"/>
                  </a:lnTo>
                  <a:lnTo>
                    <a:pt x="661" y="6567"/>
                  </a:lnTo>
                  <a:lnTo>
                    <a:pt x="698" y="6604"/>
                  </a:lnTo>
                  <a:lnTo>
                    <a:pt x="771" y="6640"/>
                  </a:lnTo>
                  <a:lnTo>
                    <a:pt x="918" y="6860"/>
                  </a:lnTo>
                  <a:lnTo>
                    <a:pt x="1101" y="7081"/>
                  </a:lnTo>
                  <a:lnTo>
                    <a:pt x="1505" y="7484"/>
                  </a:lnTo>
                  <a:lnTo>
                    <a:pt x="2385" y="8511"/>
                  </a:lnTo>
                  <a:lnTo>
                    <a:pt x="2715" y="8951"/>
                  </a:lnTo>
                  <a:lnTo>
                    <a:pt x="2935" y="9171"/>
                  </a:lnTo>
                  <a:lnTo>
                    <a:pt x="3155" y="9318"/>
                  </a:lnTo>
                  <a:lnTo>
                    <a:pt x="3302" y="9355"/>
                  </a:lnTo>
                  <a:lnTo>
                    <a:pt x="3412" y="9355"/>
                  </a:lnTo>
                  <a:lnTo>
                    <a:pt x="3522" y="9281"/>
                  </a:lnTo>
                  <a:lnTo>
                    <a:pt x="3595" y="9171"/>
                  </a:lnTo>
                  <a:lnTo>
                    <a:pt x="3816" y="9135"/>
                  </a:lnTo>
                  <a:lnTo>
                    <a:pt x="3962" y="9061"/>
                  </a:lnTo>
                  <a:lnTo>
                    <a:pt x="4072" y="8951"/>
                  </a:lnTo>
                  <a:lnTo>
                    <a:pt x="4146" y="8805"/>
                  </a:lnTo>
                  <a:lnTo>
                    <a:pt x="4146" y="8548"/>
                  </a:lnTo>
                  <a:lnTo>
                    <a:pt x="4109" y="8328"/>
                  </a:lnTo>
                  <a:lnTo>
                    <a:pt x="5320" y="7557"/>
                  </a:lnTo>
                  <a:lnTo>
                    <a:pt x="6530" y="6750"/>
                  </a:lnTo>
                  <a:lnTo>
                    <a:pt x="7667" y="5907"/>
                  </a:lnTo>
                  <a:lnTo>
                    <a:pt x="8804" y="5026"/>
                  </a:lnTo>
                  <a:lnTo>
                    <a:pt x="9281" y="4660"/>
                  </a:lnTo>
                  <a:lnTo>
                    <a:pt x="9721" y="4219"/>
                  </a:lnTo>
                  <a:lnTo>
                    <a:pt x="10125" y="3743"/>
                  </a:lnTo>
                  <a:lnTo>
                    <a:pt x="10308" y="3486"/>
                  </a:lnTo>
                  <a:lnTo>
                    <a:pt x="10455" y="3229"/>
                  </a:lnTo>
                  <a:lnTo>
                    <a:pt x="10602" y="2972"/>
                  </a:lnTo>
                  <a:lnTo>
                    <a:pt x="10712" y="2679"/>
                  </a:lnTo>
                  <a:lnTo>
                    <a:pt x="10785" y="2385"/>
                  </a:lnTo>
                  <a:lnTo>
                    <a:pt x="10822" y="2129"/>
                  </a:lnTo>
                  <a:lnTo>
                    <a:pt x="10822" y="1835"/>
                  </a:lnTo>
                  <a:lnTo>
                    <a:pt x="10785" y="1542"/>
                  </a:lnTo>
                  <a:lnTo>
                    <a:pt x="10675" y="1248"/>
                  </a:lnTo>
                  <a:lnTo>
                    <a:pt x="10528" y="955"/>
                  </a:lnTo>
                  <a:lnTo>
                    <a:pt x="10382" y="735"/>
                  </a:lnTo>
                  <a:lnTo>
                    <a:pt x="10198" y="515"/>
                  </a:lnTo>
                  <a:lnTo>
                    <a:pt x="9978" y="368"/>
                  </a:lnTo>
                  <a:lnTo>
                    <a:pt x="9758" y="221"/>
                  </a:lnTo>
                  <a:lnTo>
                    <a:pt x="9501" y="111"/>
                  </a:lnTo>
                  <a:lnTo>
                    <a:pt x="9281" y="38"/>
                  </a:lnTo>
                  <a:lnTo>
                    <a:pt x="8988" y="1"/>
                  </a:lnTo>
                  <a:close/>
                  <a:moveTo>
                    <a:pt x="1981" y="12399"/>
                  </a:moveTo>
                  <a:lnTo>
                    <a:pt x="1981" y="12509"/>
                  </a:lnTo>
                  <a:lnTo>
                    <a:pt x="1981" y="12656"/>
                  </a:lnTo>
                  <a:lnTo>
                    <a:pt x="1908" y="12913"/>
                  </a:lnTo>
                  <a:lnTo>
                    <a:pt x="1798" y="12913"/>
                  </a:lnTo>
                  <a:lnTo>
                    <a:pt x="1871" y="12656"/>
                  </a:lnTo>
                  <a:lnTo>
                    <a:pt x="1981" y="12399"/>
                  </a:lnTo>
                  <a:close/>
                  <a:moveTo>
                    <a:pt x="1651" y="9391"/>
                  </a:moveTo>
                  <a:lnTo>
                    <a:pt x="1688" y="9575"/>
                  </a:lnTo>
                  <a:lnTo>
                    <a:pt x="1908" y="10198"/>
                  </a:lnTo>
                  <a:lnTo>
                    <a:pt x="2348" y="11372"/>
                  </a:lnTo>
                  <a:lnTo>
                    <a:pt x="2422" y="11739"/>
                  </a:lnTo>
                  <a:lnTo>
                    <a:pt x="2458" y="12106"/>
                  </a:lnTo>
                  <a:lnTo>
                    <a:pt x="2422" y="12436"/>
                  </a:lnTo>
                  <a:lnTo>
                    <a:pt x="2348" y="12619"/>
                  </a:lnTo>
                  <a:lnTo>
                    <a:pt x="2275" y="12766"/>
                  </a:lnTo>
                  <a:lnTo>
                    <a:pt x="2312" y="12583"/>
                  </a:lnTo>
                  <a:lnTo>
                    <a:pt x="2275" y="12436"/>
                  </a:lnTo>
                  <a:lnTo>
                    <a:pt x="2202" y="12326"/>
                  </a:lnTo>
                  <a:lnTo>
                    <a:pt x="2128" y="12216"/>
                  </a:lnTo>
                  <a:lnTo>
                    <a:pt x="2018" y="12179"/>
                  </a:lnTo>
                  <a:lnTo>
                    <a:pt x="1871" y="12179"/>
                  </a:lnTo>
                  <a:lnTo>
                    <a:pt x="1835" y="12253"/>
                  </a:lnTo>
                  <a:lnTo>
                    <a:pt x="1835" y="12326"/>
                  </a:lnTo>
                  <a:lnTo>
                    <a:pt x="1578" y="12656"/>
                  </a:lnTo>
                  <a:lnTo>
                    <a:pt x="1505" y="12840"/>
                  </a:lnTo>
                  <a:lnTo>
                    <a:pt x="1431" y="13023"/>
                  </a:lnTo>
                  <a:lnTo>
                    <a:pt x="1358" y="13023"/>
                  </a:lnTo>
                  <a:lnTo>
                    <a:pt x="1578" y="12509"/>
                  </a:lnTo>
                  <a:lnTo>
                    <a:pt x="1761" y="11996"/>
                  </a:lnTo>
                  <a:lnTo>
                    <a:pt x="1761" y="11959"/>
                  </a:lnTo>
                  <a:lnTo>
                    <a:pt x="1725" y="11922"/>
                  </a:lnTo>
                  <a:lnTo>
                    <a:pt x="1688" y="11922"/>
                  </a:lnTo>
                  <a:lnTo>
                    <a:pt x="1651" y="11959"/>
                  </a:lnTo>
                  <a:lnTo>
                    <a:pt x="1321" y="12399"/>
                  </a:lnTo>
                  <a:lnTo>
                    <a:pt x="1028" y="12913"/>
                  </a:lnTo>
                  <a:lnTo>
                    <a:pt x="881" y="12840"/>
                  </a:lnTo>
                  <a:lnTo>
                    <a:pt x="881" y="12729"/>
                  </a:lnTo>
                  <a:lnTo>
                    <a:pt x="1028" y="12436"/>
                  </a:lnTo>
                  <a:lnTo>
                    <a:pt x="1174" y="12143"/>
                  </a:lnTo>
                  <a:lnTo>
                    <a:pt x="1358" y="11849"/>
                  </a:lnTo>
                  <a:lnTo>
                    <a:pt x="1541" y="11556"/>
                  </a:lnTo>
                  <a:lnTo>
                    <a:pt x="1541" y="11519"/>
                  </a:lnTo>
                  <a:lnTo>
                    <a:pt x="1505" y="11482"/>
                  </a:lnTo>
                  <a:lnTo>
                    <a:pt x="1468" y="11519"/>
                  </a:lnTo>
                  <a:lnTo>
                    <a:pt x="1138" y="11812"/>
                  </a:lnTo>
                  <a:lnTo>
                    <a:pt x="954" y="11996"/>
                  </a:lnTo>
                  <a:lnTo>
                    <a:pt x="808" y="12179"/>
                  </a:lnTo>
                  <a:lnTo>
                    <a:pt x="698" y="12399"/>
                  </a:lnTo>
                  <a:lnTo>
                    <a:pt x="588" y="12619"/>
                  </a:lnTo>
                  <a:lnTo>
                    <a:pt x="551" y="12583"/>
                  </a:lnTo>
                  <a:lnTo>
                    <a:pt x="624" y="12473"/>
                  </a:lnTo>
                  <a:lnTo>
                    <a:pt x="661" y="12363"/>
                  </a:lnTo>
                  <a:lnTo>
                    <a:pt x="1138" y="11629"/>
                  </a:lnTo>
                  <a:lnTo>
                    <a:pt x="1321" y="11262"/>
                  </a:lnTo>
                  <a:lnTo>
                    <a:pt x="1468" y="10859"/>
                  </a:lnTo>
                  <a:lnTo>
                    <a:pt x="1431" y="10822"/>
                  </a:lnTo>
                  <a:lnTo>
                    <a:pt x="1395" y="10822"/>
                  </a:lnTo>
                  <a:lnTo>
                    <a:pt x="1064" y="11189"/>
                  </a:lnTo>
                  <a:lnTo>
                    <a:pt x="734" y="11556"/>
                  </a:lnTo>
                  <a:lnTo>
                    <a:pt x="844" y="11372"/>
                  </a:lnTo>
                  <a:lnTo>
                    <a:pt x="1248" y="10749"/>
                  </a:lnTo>
                  <a:lnTo>
                    <a:pt x="1651" y="10125"/>
                  </a:lnTo>
                  <a:lnTo>
                    <a:pt x="1651" y="10052"/>
                  </a:lnTo>
                  <a:lnTo>
                    <a:pt x="1615" y="9978"/>
                  </a:lnTo>
                  <a:lnTo>
                    <a:pt x="1505" y="9978"/>
                  </a:lnTo>
                  <a:lnTo>
                    <a:pt x="1321" y="10162"/>
                  </a:lnTo>
                  <a:lnTo>
                    <a:pt x="1505" y="9795"/>
                  </a:lnTo>
                  <a:lnTo>
                    <a:pt x="1651" y="9391"/>
                  </a:lnTo>
                  <a:close/>
                  <a:moveTo>
                    <a:pt x="1541" y="8768"/>
                  </a:moveTo>
                  <a:lnTo>
                    <a:pt x="1468" y="8805"/>
                  </a:lnTo>
                  <a:lnTo>
                    <a:pt x="1395" y="8915"/>
                  </a:lnTo>
                  <a:lnTo>
                    <a:pt x="1395" y="9025"/>
                  </a:lnTo>
                  <a:lnTo>
                    <a:pt x="1395" y="9061"/>
                  </a:lnTo>
                  <a:lnTo>
                    <a:pt x="1211" y="9355"/>
                  </a:lnTo>
                  <a:lnTo>
                    <a:pt x="1101" y="9648"/>
                  </a:lnTo>
                  <a:lnTo>
                    <a:pt x="661" y="10602"/>
                  </a:lnTo>
                  <a:lnTo>
                    <a:pt x="294" y="11409"/>
                  </a:lnTo>
                  <a:lnTo>
                    <a:pt x="147" y="11812"/>
                  </a:lnTo>
                  <a:lnTo>
                    <a:pt x="37" y="12253"/>
                  </a:lnTo>
                  <a:lnTo>
                    <a:pt x="1" y="12399"/>
                  </a:lnTo>
                  <a:lnTo>
                    <a:pt x="1" y="12509"/>
                  </a:lnTo>
                  <a:lnTo>
                    <a:pt x="74" y="12729"/>
                  </a:lnTo>
                  <a:lnTo>
                    <a:pt x="221" y="12913"/>
                  </a:lnTo>
                  <a:lnTo>
                    <a:pt x="404" y="13096"/>
                  </a:lnTo>
                  <a:lnTo>
                    <a:pt x="441" y="13170"/>
                  </a:lnTo>
                  <a:lnTo>
                    <a:pt x="514" y="13206"/>
                  </a:lnTo>
                  <a:lnTo>
                    <a:pt x="588" y="13243"/>
                  </a:lnTo>
                  <a:lnTo>
                    <a:pt x="661" y="13243"/>
                  </a:lnTo>
                  <a:lnTo>
                    <a:pt x="734" y="13280"/>
                  </a:lnTo>
                  <a:lnTo>
                    <a:pt x="881" y="13353"/>
                  </a:lnTo>
                  <a:lnTo>
                    <a:pt x="954" y="13426"/>
                  </a:lnTo>
                  <a:lnTo>
                    <a:pt x="1101" y="13426"/>
                  </a:lnTo>
                  <a:lnTo>
                    <a:pt x="1431" y="13536"/>
                  </a:lnTo>
                  <a:lnTo>
                    <a:pt x="1468" y="13573"/>
                  </a:lnTo>
                  <a:lnTo>
                    <a:pt x="1688" y="13573"/>
                  </a:lnTo>
                  <a:lnTo>
                    <a:pt x="1908" y="13536"/>
                  </a:lnTo>
                  <a:lnTo>
                    <a:pt x="2128" y="13463"/>
                  </a:lnTo>
                  <a:lnTo>
                    <a:pt x="2312" y="13390"/>
                  </a:lnTo>
                  <a:lnTo>
                    <a:pt x="2495" y="13280"/>
                  </a:lnTo>
                  <a:lnTo>
                    <a:pt x="2605" y="13133"/>
                  </a:lnTo>
                  <a:lnTo>
                    <a:pt x="2715" y="12986"/>
                  </a:lnTo>
                  <a:lnTo>
                    <a:pt x="2788" y="12840"/>
                  </a:lnTo>
                  <a:lnTo>
                    <a:pt x="2862" y="12693"/>
                  </a:lnTo>
                  <a:lnTo>
                    <a:pt x="2935" y="12326"/>
                  </a:lnTo>
                  <a:lnTo>
                    <a:pt x="2935" y="11959"/>
                  </a:lnTo>
                  <a:lnTo>
                    <a:pt x="2862" y="11592"/>
                  </a:lnTo>
                  <a:lnTo>
                    <a:pt x="2788" y="11226"/>
                  </a:lnTo>
                  <a:lnTo>
                    <a:pt x="2678" y="10895"/>
                  </a:lnTo>
                  <a:lnTo>
                    <a:pt x="2055" y="9061"/>
                  </a:lnTo>
                  <a:lnTo>
                    <a:pt x="1981" y="8951"/>
                  </a:lnTo>
                  <a:lnTo>
                    <a:pt x="1871" y="8878"/>
                  </a:lnTo>
                  <a:lnTo>
                    <a:pt x="1761" y="8805"/>
                  </a:lnTo>
                  <a:lnTo>
                    <a:pt x="1651" y="8768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" name="Google Shape;419;p8"/>
            <p:cNvSpPr/>
            <p:nvPr/>
          </p:nvSpPr>
          <p:spPr>
            <a:xfrm>
              <a:off x="6351100" y="3281600"/>
              <a:ext cx="366850" cy="361350"/>
            </a:xfrm>
            <a:custGeom>
              <a:avLst/>
              <a:gdLst/>
              <a:ahLst/>
              <a:cxnLst/>
              <a:rect l="l" t="t" r="r" b="b"/>
              <a:pathLst>
                <a:path w="14674" h="14454" extrusionOk="0">
                  <a:moveTo>
                    <a:pt x="7887" y="3779"/>
                  </a:moveTo>
                  <a:lnTo>
                    <a:pt x="7961" y="3816"/>
                  </a:lnTo>
                  <a:lnTo>
                    <a:pt x="8071" y="3889"/>
                  </a:lnTo>
                  <a:lnTo>
                    <a:pt x="8218" y="4072"/>
                  </a:lnTo>
                  <a:lnTo>
                    <a:pt x="8291" y="4292"/>
                  </a:lnTo>
                  <a:lnTo>
                    <a:pt x="8364" y="4513"/>
                  </a:lnTo>
                  <a:lnTo>
                    <a:pt x="8401" y="4696"/>
                  </a:lnTo>
                  <a:lnTo>
                    <a:pt x="8401" y="4916"/>
                  </a:lnTo>
                  <a:lnTo>
                    <a:pt x="8401" y="5099"/>
                  </a:lnTo>
                  <a:lnTo>
                    <a:pt x="8291" y="5283"/>
                  </a:lnTo>
                  <a:lnTo>
                    <a:pt x="8144" y="4659"/>
                  </a:lnTo>
                  <a:lnTo>
                    <a:pt x="8034" y="4219"/>
                  </a:lnTo>
                  <a:lnTo>
                    <a:pt x="7961" y="3999"/>
                  </a:lnTo>
                  <a:lnTo>
                    <a:pt x="7887" y="3779"/>
                  </a:lnTo>
                  <a:close/>
                  <a:moveTo>
                    <a:pt x="4329" y="5063"/>
                  </a:moveTo>
                  <a:lnTo>
                    <a:pt x="4476" y="5209"/>
                  </a:lnTo>
                  <a:lnTo>
                    <a:pt x="4586" y="5356"/>
                  </a:lnTo>
                  <a:lnTo>
                    <a:pt x="4696" y="5503"/>
                  </a:lnTo>
                  <a:lnTo>
                    <a:pt x="4769" y="5686"/>
                  </a:lnTo>
                  <a:lnTo>
                    <a:pt x="4769" y="5870"/>
                  </a:lnTo>
                  <a:lnTo>
                    <a:pt x="4769" y="6053"/>
                  </a:lnTo>
                  <a:lnTo>
                    <a:pt x="4659" y="6126"/>
                  </a:lnTo>
                  <a:lnTo>
                    <a:pt x="4549" y="6237"/>
                  </a:lnTo>
                  <a:lnTo>
                    <a:pt x="4439" y="5980"/>
                  </a:lnTo>
                  <a:lnTo>
                    <a:pt x="4329" y="5686"/>
                  </a:lnTo>
                  <a:lnTo>
                    <a:pt x="4293" y="5393"/>
                  </a:lnTo>
                  <a:lnTo>
                    <a:pt x="4293" y="5209"/>
                  </a:lnTo>
                  <a:lnTo>
                    <a:pt x="4293" y="5136"/>
                  </a:lnTo>
                  <a:lnTo>
                    <a:pt x="4329" y="5063"/>
                  </a:lnTo>
                  <a:close/>
                  <a:moveTo>
                    <a:pt x="6604" y="7594"/>
                  </a:moveTo>
                  <a:lnTo>
                    <a:pt x="6714" y="7667"/>
                  </a:lnTo>
                  <a:lnTo>
                    <a:pt x="6787" y="7814"/>
                  </a:lnTo>
                  <a:lnTo>
                    <a:pt x="6934" y="8071"/>
                  </a:lnTo>
                  <a:lnTo>
                    <a:pt x="7337" y="8694"/>
                  </a:lnTo>
                  <a:lnTo>
                    <a:pt x="7117" y="8878"/>
                  </a:lnTo>
                  <a:lnTo>
                    <a:pt x="7080" y="8768"/>
                  </a:lnTo>
                  <a:lnTo>
                    <a:pt x="6860" y="8474"/>
                  </a:lnTo>
                  <a:lnTo>
                    <a:pt x="6677" y="8144"/>
                  </a:lnTo>
                  <a:lnTo>
                    <a:pt x="6567" y="7887"/>
                  </a:lnTo>
                  <a:lnTo>
                    <a:pt x="6420" y="7667"/>
                  </a:lnTo>
                  <a:lnTo>
                    <a:pt x="6604" y="7594"/>
                  </a:lnTo>
                  <a:close/>
                  <a:moveTo>
                    <a:pt x="5283" y="8107"/>
                  </a:moveTo>
                  <a:lnTo>
                    <a:pt x="5356" y="8144"/>
                  </a:lnTo>
                  <a:lnTo>
                    <a:pt x="5833" y="9428"/>
                  </a:lnTo>
                  <a:lnTo>
                    <a:pt x="5650" y="9501"/>
                  </a:lnTo>
                  <a:lnTo>
                    <a:pt x="5686" y="9318"/>
                  </a:lnTo>
                  <a:lnTo>
                    <a:pt x="5650" y="9208"/>
                  </a:lnTo>
                  <a:lnTo>
                    <a:pt x="5613" y="9061"/>
                  </a:lnTo>
                  <a:lnTo>
                    <a:pt x="5503" y="8768"/>
                  </a:lnTo>
                  <a:lnTo>
                    <a:pt x="5246" y="8107"/>
                  </a:lnTo>
                  <a:close/>
                  <a:moveTo>
                    <a:pt x="7337" y="9905"/>
                  </a:moveTo>
                  <a:lnTo>
                    <a:pt x="7337" y="10235"/>
                  </a:lnTo>
                  <a:lnTo>
                    <a:pt x="7190" y="9978"/>
                  </a:lnTo>
                  <a:lnTo>
                    <a:pt x="7337" y="9905"/>
                  </a:lnTo>
                  <a:close/>
                  <a:moveTo>
                    <a:pt x="9721" y="9061"/>
                  </a:moveTo>
                  <a:lnTo>
                    <a:pt x="9832" y="9281"/>
                  </a:lnTo>
                  <a:lnTo>
                    <a:pt x="9942" y="9501"/>
                  </a:lnTo>
                  <a:lnTo>
                    <a:pt x="10052" y="9685"/>
                  </a:lnTo>
                  <a:lnTo>
                    <a:pt x="10162" y="9868"/>
                  </a:lnTo>
                  <a:lnTo>
                    <a:pt x="10198" y="10015"/>
                  </a:lnTo>
                  <a:lnTo>
                    <a:pt x="10198" y="10161"/>
                  </a:lnTo>
                  <a:lnTo>
                    <a:pt x="10198" y="10308"/>
                  </a:lnTo>
                  <a:lnTo>
                    <a:pt x="10125" y="10455"/>
                  </a:lnTo>
                  <a:lnTo>
                    <a:pt x="10052" y="10345"/>
                  </a:lnTo>
                  <a:lnTo>
                    <a:pt x="9978" y="10308"/>
                  </a:lnTo>
                  <a:lnTo>
                    <a:pt x="9758" y="9758"/>
                  </a:lnTo>
                  <a:lnTo>
                    <a:pt x="9685" y="9464"/>
                  </a:lnTo>
                  <a:lnTo>
                    <a:pt x="9575" y="9171"/>
                  </a:lnTo>
                  <a:lnTo>
                    <a:pt x="9648" y="9134"/>
                  </a:lnTo>
                  <a:lnTo>
                    <a:pt x="9721" y="9061"/>
                  </a:lnTo>
                  <a:close/>
                  <a:moveTo>
                    <a:pt x="7667" y="9758"/>
                  </a:moveTo>
                  <a:lnTo>
                    <a:pt x="7777" y="9795"/>
                  </a:lnTo>
                  <a:lnTo>
                    <a:pt x="7924" y="9868"/>
                  </a:lnTo>
                  <a:lnTo>
                    <a:pt x="8071" y="10015"/>
                  </a:lnTo>
                  <a:lnTo>
                    <a:pt x="8181" y="10235"/>
                  </a:lnTo>
                  <a:lnTo>
                    <a:pt x="8291" y="10638"/>
                  </a:lnTo>
                  <a:lnTo>
                    <a:pt x="8328" y="10822"/>
                  </a:lnTo>
                  <a:lnTo>
                    <a:pt x="8328" y="10968"/>
                  </a:lnTo>
                  <a:lnTo>
                    <a:pt x="8291" y="11115"/>
                  </a:lnTo>
                  <a:lnTo>
                    <a:pt x="8181" y="11189"/>
                  </a:lnTo>
                  <a:lnTo>
                    <a:pt x="8181" y="11115"/>
                  </a:lnTo>
                  <a:lnTo>
                    <a:pt x="8144" y="11005"/>
                  </a:lnTo>
                  <a:lnTo>
                    <a:pt x="8071" y="10968"/>
                  </a:lnTo>
                  <a:lnTo>
                    <a:pt x="7997" y="10895"/>
                  </a:lnTo>
                  <a:lnTo>
                    <a:pt x="7887" y="10675"/>
                  </a:lnTo>
                  <a:lnTo>
                    <a:pt x="7814" y="10382"/>
                  </a:lnTo>
                  <a:lnTo>
                    <a:pt x="7741" y="9831"/>
                  </a:lnTo>
                  <a:lnTo>
                    <a:pt x="7667" y="9758"/>
                  </a:lnTo>
                  <a:close/>
                  <a:moveTo>
                    <a:pt x="10162" y="1321"/>
                  </a:moveTo>
                  <a:lnTo>
                    <a:pt x="10198" y="1541"/>
                  </a:lnTo>
                  <a:lnTo>
                    <a:pt x="10272" y="1725"/>
                  </a:lnTo>
                  <a:lnTo>
                    <a:pt x="10455" y="2092"/>
                  </a:lnTo>
                  <a:lnTo>
                    <a:pt x="10932" y="3229"/>
                  </a:lnTo>
                  <a:lnTo>
                    <a:pt x="10969" y="3302"/>
                  </a:lnTo>
                  <a:lnTo>
                    <a:pt x="10749" y="3375"/>
                  </a:lnTo>
                  <a:lnTo>
                    <a:pt x="10528" y="3449"/>
                  </a:lnTo>
                  <a:lnTo>
                    <a:pt x="9758" y="3742"/>
                  </a:lnTo>
                  <a:lnTo>
                    <a:pt x="8988" y="4146"/>
                  </a:lnTo>
                  <a:lnTo>
                    <a:pt x="8841" y="4219"/>
                  </a:lnTo>
                  <a:lnTo>
                    <a:pt x="8731" y="4329"/>
                  </a:lnTo>
                  <a:lnTo>
                    <a:pt x="8658" y="4072"/>
                  </a:lnTo>
                  <a:lnTo>
                    <a:pt x="8511" y="3816"/>
                  </a:lnTo>
                  <a:lnTo>
                    <a:pt x="8364" y="3595"/>
                  </a:lnTo>
                  <a:lnTo>
                    <a:pt x="8254" y="3522"/>
                  </a:lnTo>
                  <a:lnTo>
                    <a:pt x="8144" y="3449"/>
                  </a:lnTo>
                  <a:lnTo>
                    <a:pt x="7997" y="3412"/>
                  </a:lnTo>
                  <a:lnTo>
                    <a:pt x="7851" y="3375"/>
                  </a:lnTo>
                  <a:lnTo>
                    <a:pt x="7777" y="3375"/>
                  </a:lnTo>
                  <a:lnTo>
                    <a:pt x="7704" y="3412"/>
                  </a:lnTo>
                  <a:lnTo>
                    <a:pt x="7667" y="3485"/>
                  </a:lnTo>
                  <a:lnTo>
                    <a:pt x="7667" y="3559"/>
                  </a:lnTo>
                  <a:lnTo>
                    <a:pt x="7484" y="3595"/>
                  </a:lnTo>
                  <a:lnTo>
                    <a:pt x="7337" y="3706"/>
                  </a:lnTo>
                  <a:lnTo>
                    <a:pt x="7190" y="3852"/>
                  </a:lnTo>
                  <a:lnTo>
                    <a:pt x="7044" y="3999"/>
                  </a:lnTo>
                  <a:lnTo>
                    <a:pt x="7007" y="4109"/>
                  </a:lnTo>
                  <a:lnTo>
                    <a:pt x="7044" y="4219"/>
                  </a:lnTo>
                  <a:lnTo>
                    <a:pt x="7264" y="4696"/>
                  </a:lnTo>
                  <a:lnTo>
                    <a:pt x="7080" y="4769"/>
                  </a:lnTo>
                  <a:lnTo>
                    <a:pt x="6310" y="5026"/>
                  </a:lnTo>
                  <a:lnTo>
                    <a:pt x="5576" y="5283"/>
                  </a:lnTo>
                  <a:lnTo>
                    <a:pt x="5320" y="5356"/>
                  </a:lnTo>
                  <a:lnTo>
                    <a:pt x="5210" y="5393"/>
                  </a:lnTo>
                  <a:lnTo>
                    <a:pt x="5136" y="5466"/>
                  </a:lnTo>
                  <a:lnTo>
                    <a:pt x="5100" y="5356"/>
                  </a:lnTo>
                  <a:lnTo>
                    <a:pt x="4916" y="5063"/>
                  </a:lnTo>
                  <a:lnTo>
                    <a:pt x="4806" y="4879"/>
                  </a:lnTo>
                  <a:lnTo>
                    <a:pt x="4659" y="4733"/>
                  </a:lnTo>
                  <a:lnTo>
                    <a:pt x="4513" y="4623"/>
                  </a:lnTo>
                  <a:lnTo>
                    <a:pt x="4329" y="4549"/>
                  </a:lnTo>
                  <a:lnTo>
                    <a:pt x="4183" y="4513"/>
                  </a:lnTo>
                  <a:lnTo>
                    <a:pt x="4036" y="4586"/>
                  </a:lnTo>
                  <a:lnTo>
                    <a:pt x="3852" y="4586"/>
                  </a:lnTo>
                  <a:lnTo>
                    <a:pt x="3779" y="4623"/>
                  </a:lnTo>
                  <a:lnTo>
                    <a:pt x="3742" y="4696"/>
                  </a:lnTo>
                  <a:lnTo>
                    <a:pt x="3706" y="4989"/>
                  </a:lnTo>
                  <a:lnTo>
                    <a:pt x="3706" y="5283"/>
                  </a:lnTo>
                  <a:lnTo>
                    <a:pt x="3742" y="5576"/>
                  </a:lnTo>
                  <a:lnTo>
                    <a:pt x="3816" y="5870"/>
                  </a:lnTo>
                  <a:lnTo>
                    <a:pt x="3596" y="5833"/>
                  </a:lnTo>
                  <a:lnTo>
                    <a:pt x="3376" y="5870"/>
                  </a:lnTo>
                  <a:lnTo>
                    <a:pt x="2972" y="6016"/>
                  </a:lnTo>
                  <a:lnTo>
                    <a:pt x="2422" y="6163"/>
                  </a:lnTo>
                  <a:lnTo>
                    <a:pt x="2165" y="6273"/>
                  </a:lnTo>
                  <a:lnTo>
                    <a:pt x="2055" y="6347"/>
                  </a:lnTo>
                  <a:lnTo>
                    <a:pt x="1945" y="6457"/>
                  </a:lnTo>
                  <a:lnTo>
                    <a:pt x="1945" y="6530"/>
                  </a:lnTo>
                  <a:lnTo>
                    <a:pt x="1982" y="6567"/>
                  </a:lnTo>
                  <a:lnTo>
                    <a:pt x="2238" y="6603"/>
                  </a:lnTo>
                  <a:lnTo>
                    <a:pt x="2459" y="6567"/>
                  </a:lnTo>
                  <a:lnTo>
                    <a:pt x="2972" y="6457"/>
                  </a:lnTo>
                  <a:lnTo>
                    <a:pt x="3449" y="6347"/>
                  </a:lnTo>
                  <a:lnTo>
                    <a:pt x="3706" y="6237"/>
                  </a:lnTo>
                  <a:lnTo>
                    <a:pt x="3816" y="6163"/>
                  </a:lnTo>
                  <a:lnTo>
                    <a:pt x="3889" y="6090"/>
                  </a:lnTo>
                  <a:lnTo>
                    <a:pt x="4073" y="6383"/>
                  </a:lnTo>
                  <a:lnTo>
                    <a:pt x="4256" y="6677"/>
                  </a:lnTo>
                  <a:lnTo>
                    <a:pt x="4293" y="6713"/>
                  </a:lnTo>
                  <a:lnTo>
                    <a:pt x="4366" y="6823"/>
                  </a:lnTo>
                  <a:lnTo>
                    <a:pt x="4549" y="6970"/>
                  </a:lnTo>
                  <a:lnTo>
                    <a:pt x="4659" y="7007"/>
                  </a:lnTo>
                  <a:lnTo>
                    <a:pt x="4733" y="7044"/>
                  </a:lnTo>
                  <a:lnTo>
                    <a:pt x="4806" y="7007"/>
                  </a:lnTo>
                  <a:lnTo>
                    <a:pt x="4879" y="6933"/>
                  </a:lnTo>
                  <a:lnTo>
                    <a:pt x="5063" y="6640"/>
                  </a:lnTo>
                  <a:lnTo>
                    <a:pt x="5173" y="6347"/>
                  </a:lnTo>
                  <a:lnTo>
                    <a:pt x="5210" y="6053"/>
                  </a:lnTo>
                  <a:lnTo>
                    <a:pt x="5210" y="5760"/>
                  </a:lnTo>
                  <a:lnTo>
                    <a:pt x="5320" y="5760"/>
                  </a:lnTo>
                  <a:lnTo>
                    <a:pt x="5430" y="5723"/>
                  </a:lnTo>
                  <a:lnTo>
                    <a:pt x="5686" y="5650"/>
                  </a:lnTo>
                  <a:lnTo>
                    <a:pt x="6457" y="5430"/>
                  </a:lnTo>
                  <a:lnTo>
                    <a:pt x="7190" y="5173"/>
                  </a:lnTo>
                  <a:lnTo>
                    <a:pt x="7447" y="5063"/>
                  </a:lnTo>
                  <a:lnTo>
                    <a:pt x="7631" y="5430"/>
                  </a:lnTo>
                  <a:lnTo>
                    <a:pt x="7704" y="5613"/>
                  </a:lnTo>
                  <a:lnTo>
                    <a:pt x="7814" y="5760"/>
                  </a:lnTo>
                  <a:lnTo>
                    <a:pt x="7924" y="5833"/>
                  </a:lnTo>
                  <a:lnTo>
                    <a:pt x="8218" y="5833"/>
                  </a:lnTo>
                  <a:lnTo>
                    <a:pt x="8328" y="5760"/>
                  </a:lnTo>
                  <a:lnTo>
                    <a:pt x="8548" y="5576"/>
                  </a:lnTo>
                  <a:lnTo>
                    <a:pt x="8731" y="5356"/>
                  </a:lnTo>
                  <a:lnTo>
                    <a:pt x="8804" y="5173"/>
                  </a:lnTo>
                  <a:lnTo>
                    <a:pt x="8841" y="4989"/>
                  </a:lnTo>
                  <a:lnTo>
                    <a:pt x="8841" y="4806"/>
                  </a:lnTo>
                  <a:lnTo>
                    <a:pt x="8804" y="4586"/>
                  </a:lnTo>
                  <a:lnTo>
                    <a:pt x="8914" y="4586"/>
                  </a:lnTo>
                  <a:lnTo>
                    <a:pt x="9061" y="4513"/>
                  </a:lnTo>
                  <a:lnTo>
                    <a:pt x="9942" y="4109"/>
                  </a:lnTo>
                  <a:lnTo>
                    <a:pt x="10639" y="3852"/>
                  </a:lnTo>
                  <a:lnTo>
                    <a:pt x="10895" y="3742"/>
                  </a:lnTo>
                  <a:lnTo>
                    <a:pt x="11115" y="3669"/>
                  </a:lnTo>
                  <a:lnTo>
                    <a:pt x="11519" y="4586"/>
                  </a:lnTo>
                  <a:lnTo>
                    <a:pt x="11849" y="5540"/>
                  </a:lnTo>
                  <a:lnTo>
                    <a:pt x="12069" y="6237"/>
                  </a:lnTo>
                  <a:lnTo>
                    <a:pt x="12032" y="6347"/>
                  </a:lnTo>
                  <a:lnTo>
                    <a:pt x="11996" y="6457"/>
                  </a:lnTo>
                  <a:lnTo>
                    <a:pt x="11959" y="6457"/>
                  </a:lnTo>
                  <a:lnTo>
                    <a:pt x="11592" y="6603"/>
                  </a:lnTo>
                  <a:lnTo>
                    <a:pt x="10969" y="6787"/>
                  </a:lnTo>
                  <a:lnTo>
                    <a:pt x="9685" y="7227"/>
                  </a:lnTo>
                  <a:lnTo>
                    <a:pt x="8438" y="7630"/>
                  </a:lnTo>
                  <a:lnTo>
                    <a:pt x="7887" y="7777"/>
                  </a:lnTo>
                  <a:lnTo>
                    <a:pt x="7631" y="7924"/>
                  </a:lnTo>
                  <a:lnTo>
                    <a:pt x="7521" y="7997"/>
                  </a:lnTo>
                  <a:lnTo>
                    <a:pt x="7447" y="8107"/>
                  </a:lnTo>
                  <a:lnTo>
                    <a:pt x="7447" y="8144"/>
                  </a:lnTo>
                  <a:lnTo>
                    <a:pt x="7631" y="8181"/>
                  </a:lnTo>
                  <a:lnTo>
                    <a:pt x="7997" y="8181"/>
                  </a:lnTo>
                  <a:lnTo>
                    <a:pt x="8181" y="8107"/>
                  </a:lnTo>
                  <a:lnTo>
                    <a:pt x="8914" y="7887"/>
                  </a:lnTo>
                  <a:lnTo>
                    <a:pt x="10565" y="7374"/>
                  </a:lnTo>
                  <a:lnTo>
                    <a:pt x="12216" y="6860"/>
                  </a:lnTo>
                  <a:lnTo>
                    <a:pt x="12289" y="6823"/>
                  </a:lnTo>
                  <a:lnTo>
                    <a:pt x="12546" y="7777"/>
                  </a:lnTo>
                  <a:lnTo>
                    <a:pt x="12766" y="8474"/>
                  </a:lnTo>
                  <a:lnTo>
                    <a:pt x="12729" y="8511"/>
                  </a:lnTo>
                  <a:lnTo>
                    <a:pt x="12693" y="8584"/>
                  </a:lnTo>
                  <a:lnTo>
                    <a:pt x="11629" y="8988"/>
                  </a:lnTo>
                  <a:lnTo>
                    <a:pt x="11042" y="9208"/>
                  </a:lnTo>
                  <a:lnTo>
                    <a:pt x="10859" y="9281"/>
                  </a:lnTo>
                  <a:lnTo>
                    <a:pt x="10749" y="9391"/>
                  </a:lnTo>
                  <a:lnTo>
                    <a:pt x="10455" y="9575"/>
                  </a:lnTo>
                  <a:lnTo>
                    <a:pt x="10455" y="9611"/>
                  </a:lnTo>
                  <a:lnTo>
                    <a:pt x="10418" y="9501"/>
                  </a:lnTo>
                  <a:lnTo>
                    <a:pt x="10198" y="9024"/>
                  </a:lnTo>
                  <a:lnTo>
                    <a:pt x="10052" y="8804"/>
                  </a:lnTo>
                  <a:lnTo>
                    <a:pt x="9942" y="8731"/>
                  </a:lnTo>
                  <a:lnTo>
                    <a:pt x="9832" y="8694"/>
                  </a:lnTo>
                  <a:lnTo>
                    <a:pt x="9758" y="8694"/>
                  </a:lnTo>
                  <a:lnTo>
                    <a:pt x="9721" y="8768"/>
                  </a:lnTo>
                  <a:lnTo>
                    <a:pt x="9685" y="8841"/>
                  </a:lnTo>
                  <a:lnTo>
                    <a:pt x="9501" y="8841"/>
                  </a:lnTo>
                  <a:lnTo>
                    <a:pt x="9355" y="8804"/>
                  </a:lnTo>
                  <a:lnTo>
                    <a:pt x="9208" y="8841"/>
                  </a:lnTo>
                  <a:lnTo>
                    <a:pt x="9061" y="8878"/>
                  </a:lnTo>
                  <a:lnTo>
                    <a:pt x="8988" y="8988"/>
                  </a:lnTo>
                  <a:lnTo>
                    <a:pt x="8914" y="9098"/>
                  </a:lnTo>
                  <a:lnTo>
                    <a:pt x="8914" y="9208"/>
                  </a:lnTo>
                  <a:lnTo>
                    <a:pt x="9025" y="9611"/>
                  </a:lnTo>
                  <a:lnTo>
                    <a:pt x="9135" y="10051"/>
                  </a:lnTo>
                  <a:lnTo>
                    <a:pt x="8694" y="10161"/>
                  </a:lnTo>
                  <a:lnTo>
                    <a:pt x="8658" y="10198"/>
                  </a:lnTo>
                  <a:lnTo>
                    <a:pt x="8621" y="10235"/>
                  </a:lnTo>
                  <a:lnTo>
                    <a:pt x="8584" y="10345"/>
                  </a:lnTo>
                  <a:lnTo>
                    <a:pt x="8511" y="10125"/>
                  </a:lnTo>
                  <a:lnTo>
                    <a:pt x="8401" y="9905"/>
                  </a:lnTo>
                  <a:lnTo>
                    <a:pt x="8254" y="9685"/>
                  </a:lnTo>
                  <a:lnTo>
                    <a:pt x="8034" y="9501"/>
                  </a:lnTo>
                  <a:lnTo>
                    <a:pt x="7777" y="9391"/>
                  </a:lnTo>
                  <a:lnTo>
                    <a:pt x="7557" y="9391"/>
                  </a:lnTo>
                  <a:lnTo>
                    <a:pt x="7411" y="9428"/>
                  </a:lnTo>
                  <a:lnTo>
                    <a:pt x="7300" y="9464"/>
                  </a:lnTo>
                  <a:lnTo>
                    <a:pt x="7190" y="9538"/>
                  </a:lnTo>
                  <a:lnTo>
                    <a:pt x="7080" y="9611"/>
                  </a:lnTo>
                  <a:lnTo>
                    <a:pt x="7044" y="9721"/>
                  </a:lnTo>
                  <a:lnTo>
                    <a:pt x="7007" y="9868"/>
                  </a:lnTo>
                  <a:lnTo>
                    <a:pt x="7044" y="9941"/>
                  </a:lnTo>
                  <a:lnTo>
                    <a:pt x="7117" y="9978"/>
                  </a:lnTo>
                  <a:lnTo>
                    <a:pt x="7044" y="10235"/>
                  </a:lnTo>
                  <a:lnTo>
                    <a:pt x="7080" y="10492"/>
                  </a:lnTo>
                  <a:lnTo>
                    <a:pt x="4806" y="11152"/>
                  </a:lnTo>
                  <a:lnTo>
                    <a:pt x="4219" y="11335"/>
                  </a:lnTo>
                  <a:lnTo>
                    <a:pt x="3632" y="11519"/>
                  </a:lnTo>
                  <a:lnTo>
                    <a:pt x="3449" y="11629"/>
                  </a:lnTo>
                  <a:lnTo>
                    <a:pt x="3192" y="10602"/>
                  </a:lnTo>
                  <a:lnTo>
                    <a:pt x="2862" y="9611"/>
                  </a:lnTo>
                  <a:lnTo>
                    <a:pt x="3339" y="9538"/>
                  </a:lnTo>
                  <a:lnTo>
                    <a:pt x="3816" y="9428"/>
                  </a:lnTo>
                  <a:lnTo>
                    <a:pt x="4769" y="9134"/>
                  </a:lnTo>
                  <a:lnTo>
                    <a:pt x="4843" y="9318"/>
                  </a:lnTo>
                  <a:lnTo>
                    <a:pt x="4953" y="9501"/>
                  </a:lnTo>
                  <a:lnTo>
                    <a:pt x="5063" y="9685"/>
                  </a:lnTo>
                  <a:lnTo>
                    <a:pt x="5246" y="9831"/>
                  </a:lnTo>
                  <a:lnTo>
                    <a:pt x="5356" y="9868"/>
                  </a:lnTo>
                  <a:lnTo>
                    <a:pt x="5466" y="9905"/>
                  </a:lnTo>
                  <a:lnTo>
                    <a:pt x="5613" y="9905"/>
                  </a:lnTo>
                  <a:lnTo>
                    <a:pt x="5723" y="9868"/>
                  </a:lnTo>
                  <a:lnTo>
                    <a:pt x="5980" y="9758"/>
                  </a:lnTo>
                  <a:lnTo>
                    <a:pt x="6163" y="9648"/>
                  </a:lnTo>
                  <a:lnTo>
                    <a:pt x="6237" y="9538"/>
                  </a:lnTo>
                  <a:lnTo>
                    <a:pt x="6273" y="9501"/>
                  </a:lnTo>
                  <a:lnTo>
                    <a:pt x="6237" y="9428"/>
                  </a:lnTo>
                  <a:lnTo>
                    <a:pt x="5980" y="8731"/>
                  </a:lnTo>
                  <a:lnTo>
                    <a:pt x="6200" y="8731"/>
                  </a:lnTo>
                  <a:lnTo>
                    <a:pt x="6383" y="8658"/>
                  </a:lnTo>
                  <a:lnTo>
                    <a:pt x="6604" y="9244"/>
                  </a:lnTo>
                  <a:lnTo>
                    <a:pt x="6677" y="9318"/>
                  </a:lnTo>
                  <a:lnTo>
                    <a:pt x="6714" y="9354"/>
                  </a:lnTo>
                  <a:lnTo>
                    <a:pt x="6787" y="9354"/>
                  </a:lnTo>
                  <a:lnTo>
                    <a:pt x="7044" y="9318"/>
                  </a:lnTo>
                  <a:lnTo>
                    <a:pt x="7300" y="9208"/>
                  </a:lnTo>
                  <a:lnTo>
                    <a:pt x="7521" y="9061"/>
                  </a:lnTo>
                  <a:lnTo>
                    <a:pt x="7704" y="8878"/>
                  </a:lnTo>
                  <a:lnTo>
                    <a:pt x="7741" y="8841"/>
                  </a:lnTo>
                  <a:lnTo>
                    <a:pt x="7777" y="8768"/>
                  </a:lnTo>
                  <a:lnTo>
                    <a:pt x="7741" y="8658"/>
                  </a:lnTo>
                  <a:lnTo>
                    <a:pt x="7264" y="7887"/>
                  </a:lnTo>
                  <a:lnTo>
                    <a:pt x="7080" y="7520"/>
                  </a:lnTo>
                  <a:lnTo>
                    <a:pt x="6970" y="7337"/>
                  </a:lnTo>
                  <a:lnTo>
                    <a:pt x="6824" y="7227"/>
                  </a:lnTo>
                  <a:lnTo>
                    <a:pt x="6640" y="7154"/>
                  </a:lnTo>
                  <a:lnTo>
                    <a:pt x="6457" y="7190"/>
                  </a:lnTo>
                  <a:lnTo>
                    <a:pt x="6383" y="7227"/>
                  </a:lnTo>
                  <a:lnTo>
                    <a:pt x="6310" y="7264"/>
                  </a:lnTo>
                  <a:lnTo>
                    <a:pt x="6237" y="7337"/>
                  </a:lnTo>
                  <a:lnTo>
                    <a:pt x="6200" y="7410"/>
                  </a:lnTo>
                  <a:lnTo>
                    <a:pt x="6017" y="7447"/>
                  </a:lnTo>
                  <a:lnTo>
                    <a:pt x="5980" y="7484"/>
                  </a:lnTo>
                  <a:lnTo>
                    <a:pt x="5943" y="7520"/>
                  </a:lnTo>
                  <a:lnTo>
                    <a:pt x="5907" y="7594"/>
                  </a:lnTo>
                  <a:lnTo>
                    <a:pt x="5907" y="7667"/>
                  </a:lnTo>
                  <a:lnTo>
                    <a:pt x="6200" y="8291"/>
                  </a:lnTo>
                  <a:lnTo>
                    <a:pt x="6163" y="8364"/>
                  </a:lnTo>
                  <a:lnTo>
                    <a:pt x="6127" y="8401"/>
                  </a:lnTo>
                  <a:lnTo>
                    <a:pt x="6090" y="8401"/>
                  </a:lnTo>
                  <a:lnTo>
                    <a:pt x="6053" y="8437"/>
                  </a:lnTo>
                  <a:lnTo>
                    <a:pt x="5943" y="8474"/>
                  </a:lnTo>
                  <a:lnTo>
                    <a:pt x="5907" y="8511"/>
                  </a:lnTo>
                  <a:lnTo>
                    <a:pt x="5613" y="7814"/>
                  </a:lnTo>
                  <a:lnTo>
                    <a:pt x="5576" y="7777"/>
                  </a:lnTo>
                  <a:lnTo>
                    <a:pt x="5540" y="7704"/>
                  </a:lnTo>
                  <a:lnTo>
                    <a:pt x="5393" y="7704"/>
                  </a:lnTo>
                  <a:lnTo>
                    <a:pt x="5356" y="7667"/>
                  </a:lnTo>
                  <a:lnTo>
                    <a:pt x="5173" y="7667"/>
                  </a:lnTo>
                  <a:lnTo>
                    <a:pt x="4990" y="7704"/>
                  </a:lnTo>
                  <a:lnTo>
                    <a:pt x="4843" y="7814"/>
                  </a:lnTo>
                  <a:lnTo>
                    <a:pt x="4733" y="7961"/>
                  </a:lnTo>
                  <a:lnTo>
                    <a:pt x="4659" y="8144"/>
                  </a:lnTo>
                  <a:lnTo>
                    <a:pt x="4623" y="8327"/>
                  </a:lnTo>
                  <a:lnTo>
                    <a:pt x="4623" y="8511"/>
                  </a:lnTo>
                  <a:lnTo>
                    <a:pt x="4623" y="8694"/>
                  </a:lnTo>
                  <a:lnTo>
                    <a:pt x="3669" y="8951"/>
                  </a:lnTo>
                  <a:lnTo>
                    <a:pt x="3229" y="9134"/>
                  </a:lnTo>
                  <a:lnTo>
                    <a:pt x="2752" y="9318"/>
                  </a:lnTo>
                  <a:lnTo>
                    <a:pt x="2348" y="7997"/>
                  </a:lnTo>
                  <a:lnTo>
                    <a:pt x="1908" y="6677"/>
                  </a:lnTo>
                  <a:lnTo>
                    <a:pt x="1541" y="5356"/>
                  </a:lnTo>
                  <a:lnTo>
                    <a:pt x="1395" y="4696"/>
                  </a:lnTo>
                  <a:lnTo>
                    <a:pt x="1285" y="3999"/>
                  </a:lnTo>
                  <a:lnTo>
                    <a:pt x="1505" y="3962"/>
                  </a:lnTo>
                  <a:lnTo>
                    <a:pt x="1725" y="3926"/>
                  </a:lnTo>
                  <a:lnTo>
                    <a:pt x="2165" y="3816"/>
                  </a:lnTo>
                  <a:lnTo>
                    <a:pt x="3302" y="3485"/>
                  </a:lnTo>
                  <a:lnTo>
                    <a:pt x="5760" y="2825"/>
                  </a:lnTo>
                  <a:lnTo>
                    <a:pt x="6934" y="2495"/>
                  </a:lnTo>
                  <a:lnTo>
                    <a:pt x="8071" y="2092"/>
                  </a:lnTo>
                  <a:lnTo>
                    <a:pt x="9135" y="1725"/>
                  </a:lnTo>
                  <a:lnTo>
                    <a:pt x="9758" y="1505"/>
                  </a:lnTo>
                  <a:lnTo>
                    <a:pt x="9978" y="1395"/>
                  </a:lnTo>
                  <a:lnTo>
                    <a:pt x="10088" y="1358"/>
                  </a:lnTo>
                  <a:lnTo>
                    <a:pt x="10162" y="1321"/>
                  </a:lnTo>
                  <a:close/>
                  <a:moveTo>
                    <a:pt x="12876" y="8988"/>
                  </a:moveTo>
                  <a:lnTo>
                    <a:pt x="13023" y="9575"/>
                  </a:lnTo>
                  <a:lnTo>
                    <a:pt x="13096" y="9905"/>
                  </a:lnTo>
                  <a:lnTo>
                    <a:pt x="13206" y="10198"/>
                  </a:lnTo>
                  <a:lnTo>
                    <a:pt x="12619" y="10271"/>
                  </a:lnTo>
                  <a:lnTo>
                    <a:pt x="12069" y="10418"/>
                  </a:lnTo>
                  <a:lnTo>
                    <a:pt x="11519" y="10565"/>
                  </a:lnTo>
                  <a:lnTo>
                    <a:pt x="10969" y="10748"/>
                  </a:lnTo>
                  <a:lnTo>
                    <a:pt x="9685" y="11225"/>
                  </a:lnTo>
                  <a:lnTo>
                    <a:pt x="8438" y="11702"/>
                  </a:lnTo>
                  <a:lnTo>
                    <a:pt x="5980" y="12619"/>
                  </a:lnTo>
                  <a:lnTo>
                    <a:pt x="4879" y="13023"/>
                  </a:lnTo>
                  <a:lnTo>
                    <a:pt x="4329" y="13243"/>
                  </a:lnTo>
                  <a:lnTo>
                    <a:pt x="3816" y="13499"/>
                  </a:lnTo>
                  <a:lnTo>
                    <a:pt x="3669" y="12692"/>
                  </a:lnTo>
                  <a:lnTo>
                    <a:pt x="3522" y="11885"/>
                  </a:lnTo>
                  <a:lnTo>
                    <a:pt x="3742" y="11885"/>
                  </a:lnTo>
                  <a:lnTo>
                    <a:pt x="3999" y="11812"/>
                  </a:lnTo>
                  <a:lnTo>
                    <a:pt x="5173" y="11482"/>
                  </a:lnTo>
                  <a:lnTo>
                    <a:pt x="7190" y="10932"/>
                  </a:lnTo>
                  <a:lnTo>
                    <a:pt x="7374" y="11335"/>
                  </a:lnTo>
                  <a:lnTo>
                    <a:pt x="7594" y="11702"/>
                  </a:lnTo>
                  <a:lnTo>
                    <a:pt x="7631" y="11775"/>
                  </a:lnTo>
                  <a:lnTo>
                    <a:pt x="7814" y="11775"/>
                  </a:lnTo>
                  <a:lnTo>
                    <a:pt x="7887" y="11702"/>
                  </a:lnTo>
                  <a:lnTo>
                    <a:pt x="7961" y="11629"/>
                  </a:lnTo>
                  <a:lnTo>
                    <a:pt x="8107" y="11592"/>
                  </a:lnTo>
                  <a:lnTo>
                    <a:pt x="8401" y="11519"/>
                  </a:lnTo>
                  <a:lnTo>
                    <a:pt x="8474" y="11445"/>
                  </a:lnTo>
                  <a:lnTo>
                    <a:pt x="8548" y="11372"/>
                  </a:lnTo>
                  <a:lnTo>
                    <a:pt x="8658" y="11189"/>
                  </a:lnTo>
                  <a:lnTo>
                    <a:pt x="8694" y="11005"/>
                  </a:lnTo>
                  <a:lnTo>
                    <a:pt x="8694" y="10785"/>
                  </a:lnTo>
                  <a:lnTo>
                    <a:pt x="8658" y="10602"/>
                  </a:lnTo>
                  <a:lnTo>
                    <a:pt x="8621" y="10418"/>
                  </a:lnTo>
                  <a:lnTo>
                    <a:pt x="8658" y="10492"/>
                  </a:lnTo>
                  <a:lnTo>
                    <a:pt x="8768" y="10528"/>
                  </a:lnTo>
                  <a:lnTo>
                    <a:pt x="9025" y="10492"/>
                  </a:lnTo>
                  <a:lnTo>
                    <a:pt x="9281" y="10418"/>
                  </a:lnTo>
                  <a:lnTo>
                    <a:pt x="9428" y="10638"/>
                  </a:lnTo>
                  <a:lnTo>
                    <a:pt x="9611" y="10822"/>
                  </a:lnTo>
                  <a:lnTo>
                    <a:pt x="9758" y="10895"/>
                  </a:lnTo>
                  <a:lnTo>
                    <a:pt x="9942" y="10932"/>
                  </a:lnTo>
                  <a:lnTo>
                    <a:pt x="10088" y="10932"/>
                  </a:lnTo>
                  <a:lnTo>
                    <a:pt x="10235" y="10858"/>
                  </a:lnTo>
                  <a:lnTo>
                    <a:pt x="10382" y="10785"/>
                  </a:lnTo>
                  <a:lnTo>
                    <a:pt x="10492" y="10638"/>
                  </a:lnTo>
                  <a:lnTo>
                    <a:pt x="10565" y="10492"/>
                  </a:lnTo>
                  <a:lnTo>
                    <a:pt x="10602" y="10345"/>
                  </a:lnTo>
                  <a:lnTo>
                    <a:pt x="10639" y="10161"/>
                  </a:lnTo>
                  <a:lnTo>
                    <a:pt x="10602" y="9978"/>
                  </a:lnTo>
                  <a:lnTo>
                    <a:pt x="10492" y="9648"/>
                  </a:lnTo>
                  <a:lnTo>
                    <a:pt x="10749" y="9648"/>
                  </a:lnTo>
                  <a:lnTo>
                    <a:pt x="11005" y="9611"/>
                  </a:lnTo>
                  <a:lnTo>
                    <a:pt x="11629" y="9428"/>
                  </a:lnTo>
                  <a:lnTo>
                    <a:pt x="12876" y="8988"/>
                  </a:lnTo>
                  <a:close/>
                  <a:moveTo>
                    <a:pt x="13206" y="10675"/>
                  </a:moveTo>
                  <a:lnTo>
                    <a:pt x="13096" y="10712"/>
                  </a:lnTo>
                  <a:lnTo>
                    <a:pt x="11592" y="11262"/>
                  </a:lnTo>
                  <a:lnTo>
                    <a:pt x="8731" y="12362"/>
                  </a:lnTo>
                  <a:lnTo>
                    <a:pt x="7300" y="12876"/>
                  </a:lnTo>
                  <a:lnTo>
                    <a:pt x="6604" y="13133"/>
                  </a:lnTo>
                  <a:lnTo>
                    <a:pt x="5870" y="13316"/>
                  </a:lnTo>
                  <a:lnTo>
                    <a:pt x="4696" y="13573"/>
                  </a:lnTo>
                  <a:lnTo>
                    <a:pt x="5393" y="13279"/>
                  </a:lnTo>
                  <a:lnTo>
                    <a:pt x="6090" y="13023"/>
                  </a:lnTo>
                  <a:lnTo>
                    <a:pt x="8438" y="12179"/>
                  </a:lnTo>
                  <a:lnTo>
                    <a:pt x="9611" y="11702"/>
                  </a:lnTo>
                  <a:lnTo>
                    <a:pt x="10822" y="11299"/>
                  </a:lnTo>
                  <a:lnTo>
                    <a:pt x="11409" y="11078"/>
                  </a:lnTo>
                  <a:lnTo>
                    <a:pt x="11996" y="10895"/>
                  </a:lnTo>
                  <a:lnTo>
                    <a:pt x="12619" y="10748"/>
                  </a:lnTo>
                  <a:lnTo>
                    <a:pt x="13206" y="10675"/>
                  </a:lnTo>
                  <a:close/>
                  <a:moveTo>
                    <a:pt x="10492" y="478"/>
                  </a:moveTo>
                  <a:lnTo>
                    <a:pt x="10712" y="1064"/>
                  </a:lnTo>
                  <a:lnTo>
                    <a:pt x="10969" y="1688"/>
                  </a:lnTo>
                  <a:lnTo>
                    <a:pt x="11482" y="2862"/>
                  </a:lnTo>
                  <a:lnTo>
                    <a:pt x="11996" y="4182"/>
                  </a:lnTo>
                  <a:lnTo>
                    <a:pt x="12473" y="5466"/>
                  </a:lnTo>
                  <a:lnTo>
                    <a:pt x="12876" y="6713"/>
                  </a:lnTo>
                  <a:lnTo>
                    <a:pt x="13280" y="7924"/>
                  </a:lnTo>
                  <a:lnTo>
                    <a:pt x="13683" y="9171"/>
                  </a:lnTo>
                  <a:lnTo>
                    <a:pt x="14013" y="10418"/>
                  </a:lnTo>
                  <a:lnTo>
                    <a:pt x="13793" y="10418"/>
                  </a:lnTo>
                  <a:lnTo>
                    <a:pt x="13573" y="10492"/>
                  </a:lnTo>
                  <a:lnTo>
                    <a:pt x="13573" y="10418"/>
                  </a:lnTo>
                  <a:lnTo>
                    <a:pt x="13573" y="10308"/>
                  </a:lnTo>
                  <a:lnTo>
                    <a:pt x="13646" y="10235"/>
                  </a:lnTo>
                  <a:lnTo>
                    <a:pt x="13646" y="10125"/>
                  </a:lnTo>
                  <a:lnTo>
                    <a:pt x="13610" y="9831"/>
                  </a:lnTo>
                  <a:lnTo>
                    <a:pt x="13610" y="9758"/>
                  </a:lnTo>
                  <a:lnTo>
                    <a:pt x="13610" y="9721"/>
                  </a:lnTo>
                  <a:lnTo>
                    <a:pt x="13426" y="9024"/>
                  </a:lnTo>
                  <a:lnTo>
                    <a:pt x="13096" y="7777"/>
                  </a:lnTo>
                  <a:lnTo>
                    <a:pt x="12693" y="6603"/>
                  </a:lnTo>
                  <a:lnTo>
                    <a:pt x="12289" y="5430"/>
                  </a:lnTo>
                  <a:lnTo>
                    <a:pt x="11849" y="4256"/>
                  </a:lnTo>
                  <a:lnTo>
                    <a:pt x="11372" y="3119"/>
                  </a:lnTo>
                  <a:lnTo>
                    <a:pt x="10859" y="1981"/>
                  </a:lnTo>
                  <a:lnTo>
                    <a:pt x="10675" y="1651"/>
                  </a:lnTo>
                  <a:lnTo>
                    <a:pt x="10492" y="1358"/>
                  </a:lnTo>
                  <a:lnTo>
                    <a:pt x="10602" y="1285"/>
                  </a:lnTo>
                  <a:lnTo>
                    <a:pt x="10639" y="1174"/>
                  </a:lnTo>
                  <a:lnTo>
                    <a:pt x="10602" y="1064"/>
                  </a:lnTo>
                  <a:lnTo>
                    <a:pt x="10565" y="991"/>
                  </a:lnTo>
                  <a:lnTo>
                    <a:pt x="10528" y="954"/>
                  </a:lnTo>
                  <a:lnTo>
                    <a:pt x="10455" y="918"/>
                  </a:lnTo>
                  <a:lnTo>
                    <a:pt x="10272" y="881"/>
                  </a:lnTo>
                  <a:lnTo>
                    <a:pt x="10088" y="918"/>
                  </a:lnTo>
                  <a:lnTo>
                    <a:pt x="9391" y="1138"/>
                  </a:lnTo>
                  <a:lnTo>
                    <a:pt x="8658" y="1431"/>
                  </a:lnTo>
                  <a:lnTo>
                    <a:pt x="7924" y="1688"/>
                  </a:lnTo>
                  <a:lnTo>
                    <a:pt x="7190" y="1945"/>
                  </a:lnTo>
                  <a:lnTo>
                    <a:pt x="5650" y="2422"/>
                  </a:lnTo>
                  <a:lnTo>
                    <a:pt x="4109" y="2862"/>
                  </a:lnTo>
                  <a:lnTo>
                    <a:pt x="2569" y="3265"/>
                  </a:lnTo>
                  <a:lnTo>
                    <a:pt x="1762" y="3485"/>
                  </a:lnTo>
                  <a:lnTo>
                    <a:pt x="1358" y="3632"/>
                  </a:lnTo>
                  <a:lnTo>
                    <a:pt x="1175" y="3706"/>
                  </a:lnTo>
                  <a:lnTo>
                    <a:pt x="1028" y="3816"/>
                  </a:lnTo>
                  <a:lnTo>
                    <a:pt x="991" y="3816"/>
                  </a:lnTo>
                  <a:lnTo>
                    <a:pt x="955" y="3889"/>
                  </a:lnTo>
                  <a:lnTo>
                    <a:pt x="918" y="3962"/>
                  </a:lnTo>
                  <a:lnTo>
                    <a:pt x="991" y="4586"/>
                  </a:lnTo>
                  <a:lnTo>
                    <a:pt x="1101" y="5209"/>
                  </a:lnTo>
                  <a:lnTo>
                    <a:pt x="1248" y="5796"/>
                  </a:lnTo>
                  <a:lnTo>
                    <a:pt x="1395" y="6420"/>
                  </a:lnTo>
                  <a:lnTo>
                    <a:pt x="1725" y="7594"/>
                  </a:lnTo>
                  <a:lnTo>
                    <a:pt x="2128" y="8768"/>
                  </a:lnTo>
                  <a:lnTo>
                    <a:pt x="2532" y="9978"/>
                  </a:lnTo>
                  <a:lnTo>
                    <a:pt x="2899" y="11152"/>
                  </a:lnTo>
                  <a:lnTo>
                    <a:pt x="3045" y="11739"/>
                  </a:lnTo>
                  <a:lnTo>
                    <a:pt x="3192" y="12362"/>
                  </a:lnTo>
                  <a:lnTo>
                    <a:pt x="3302" y="12949"/>
                  </a:lnTo>
                  <a:lnTo>
                    <a:pt x="3412" y="13573"/>
                  </a:lnTo>
                  <a:lnTo>
                    <a:pt x="3412" y="13683"/>
                  </a:lnTo>
                  <a:lnTo>
                    <a:pt x="3486" y="13720"/>
                  </a:lnTo>
                  <a:lnTo>
                    <a:pt x="3559" y="13756"/>
                  </a:lnTo>
                  <a:lnTo>
                    <a:pt x="3632" y="13793"/>
                  </a:lnTo>
                  <a:lnTo>
                    <a:pt x="3669" y="13830"/>
                  </a:lnTo>
                  <a:lnTo>
                    <a:pt x="3742" y="13830"/>
                  </a:lnTo>
                  <a:lnTo>
                    <a:pt x="4036" y="13756"/>
                  </a:lnTo>
                  <a:lnTo>
                    <a:pt x="3706" y="13903"/>
                  </a:lnTo>
                  <a:lnTo>
                    <a:pt x="3412" y="14086"/>
                  </a:lnTo>
                  <a:lnTo>
                    <a:pt x="2569" y="11115"/>
                  </a:lnTo>
                  <a:lnTo>
                    <a:pt x="2128" y="9611"/>
                  </a:lnTo>
                  <a:lnTo>
                    <a:pt x="1725" y="8144"/>
                  </a:lnTo>
                  <a:lnTo>
                    <a:pt x="955" y="5136"/>
                  </a:lnTo>
                  <a:lnTo>
                    <a:pt x="808" y="4439"/>
                  </a:lnTo>
                  <a:lnTo>
                    <a:pt x="661" y="3999"/>
                  </a:lnTo>
                  <a:lnTo>
                    <a:pt x="588" y="3779"/>
                  </a:lnTo>
                  <a:lnTo>
                    <a:pt x="478" y="3632"/>
                  </a:lnTo>
                  <a:lnTo>
                    <a:pt x="1065" y="3522"/>
                  </a:lnTo>
                  <a:lnTo>
                    <a:pt x="1652" y="3412"/>
                  </a:lnTo>
                  <a:lnTo>
                    <a:pt x="2825" y="3045"/>
                  </a:lnTo>
                  <a:lnTo>
                    <a:pt x="4183" y="2642"/>
                  </a:lnTo>
                  <a:lnTo>
                    <a:pt x="5503" y="2202"/>
                  </a:lnTo>
                  <a:lnTo>
                    <a:pt x="8034" y="1358"/>
                  </a:lnTo>
                  <a:lnTo>
                    <a:pt x="9281" y="918"/>
                  </a:lnTo>
                  <a:lnTo>
                    <a:pt x="9905" y="734"/>
                  </a:lnTo>
                  <a:lnTo>
                    <a:pt x="10198" y="624"/>
                  </a:lnTo>
                  <a:lnTo>
                    <a:pt x="10492" y="478"/>
                  </a:lnTo>
                  <a:close/>
                  <a:moveTo>
                    <a:pt x="10455" y="1"/>
                  </a:moveTo>
                  <a:lnTo>
                    <a:pt x="10162" y="37"/>
                  </a:lnTo>
                  <a:lnTo>
                    <a:pt x="9832" y="147"/>
                  </a:lnTo>
                  <a:lnTo>
                    <a:pt x="9245" y="367"/>
                  </a:lnTo>
                  <a:lnTo>
                    <a:pt x="7997" y="808"/>
                  </a:lnTo>
                  <a:lnTo>
                    <a:pt x="5503" y="1651"/>
                  </a:lnTo>
                  <a:lnTo>
                    <a:pt x="2935" y="2495"/>
                  </a:lnTo>
                  <a:lnTo>
                    <a:pt x="1615" y="2899"/>
                  </a:lnTo>
                  <a:lnTo>
                    <a:pt x="918" y="3082"/>
                  </a:lnTo>
                  <a:lnTo>
                    <a:pt x="258" y="3339"/>
                  </a:lnTo>
                  <a:lnTo>
                    <a:pt x="184" y="3412"/>
                  </a:lnTo>
                  <a:lnTo>
                    <a:pt x="148" y="3522"/>
                  </a:lnTo>
                  <a:lnTo>
                    <a:pt x="38" y="3559"/>
                  </a:lnTo>
                  <a:lnTo>
                    <a:pt x="1" y="3595"/>
                  </a:lnTo>
                  <a:lnTo>
                    <a:pt x="1" y="3632"/>
                  </a:lnTo>
                  <a:lnTo>
                    <a:pt x="38" y="3779"/>
                  </a:lnTo>
                  <a:lnTo>
                    <a:pt x="111" y="3926"/>
                  </a:lnTo>
                  <a:lnTo>
                    <a:pt x="184" y="4036"/>
                  </a:lnTo>
                  <a:lnTo>
                    <a:pt x="221" y="4146"/>
                  </a:lnTo>
                  <a:lnTo>
                    <a:pt x="294" y="4366"/>
                  </a:lnTo>
                  <a:lnTo>
                    <a:pt x="588" y="5796"/>
                  </a:lnTo>
                  <a:lnTo>
                    <a:pt x="955" y="7227"/>
                  </a:lnTo>
                  <a:lnTo>
                    <a:pt x="1285" y="8658"/>
                  </a:lnTo>
                  <a:lnTo>
                    <a:pt x="2055" y="11482"/>
                  </a:lnTo>
                  <a:lnTo>
                    <a:pt x="2459" y="12876"/>
                  </a:lnTo>
                  <a:lnTo>
                    <a:pt x="2899" y="14233"/>
                  </a:lnTo>
                  <a:lnTo>
                    <a:pt x="2935" y="14380"/>
                  </a:lnTo>
                  <a:lnTo>
                    <a:pt x="3045" y="14416"/>
                  </a:lnTo>
                  <a:lnTo>
                    <a:pt x="3155" y="14453"/>
                  </a:lnTo>
                  <a:lnTo>
                    <a:pt x="3302" y="14416"/>
                  </a:lnTo>
                  <a:lnTo>
                    <a:pt x="3596" y="14343"/>
                  </a:lnTo>
                  <a:lnTo>
                    <a:pt x="3889" y="14270"/>
                  </a:lnTo>
                  <a:lnTo>
                    <a:pt x="4513" y="14086"/>
                  </a:lnTo>
                  <a:lnTo>
                    <a:pt x="5980" y="13793"/>
                  </a:lnTo>
                  <a:lnTo>
                    <a:pt x="6714" y="13610"/>
                  </a:lnTo>
                  <a:lnTo>
                    <a:pt x="7447" y="13353"/>
                  </a:lnTo>
                  <a:lnTo>
                    <a:pt x="8878" y="12839"/>
                  </a:lnTo>
                  <a:lnTo>
                    <a:pt x="11739" y="11775"/>
                  </a:lnTo>
                  <a:lnTo>
                    <a:pt x="13133" y="11225"/>
                  </a:lnTo>
                  <a:lnTo>
                    <a:pt x="13646" y="11078"/>
                  </a:lnTo>
                  <a:lnTo>
                    <a:pt x="13903" y="10968"/>
                  </a:lnTo>
                  <a:lnTo>
                    <a:pt x="14160" y="10822"/>
                  </a:lnTo>
                  <a:lnTo>
                    <a:pt x="14197" y="10932"/>
                  </a:lnTo>
                  <a:lnTo>
                    <a:pt x="14270" y="10968"/>
                  </a:lnTo>
                  <a:lnTo>
                    <a:pt x="14380" y="11005"/>
                  </a:lnTo>
                  <a:lnTo>
                    <a:pt x="14490" y="11005"/>
                  </a:lnTo>
                  <a:lnTo>
                    <a:pt x="14563" y="10932"/>
                  </a:lnTo>
                  <a:lnTo>
                    <a:pt x="14637" y="10895"/>
                  </a:lnTo>
                  <a:lnTo>
                    <a:pt x="14674" y="10785"/>
                  </a:lnTo>
                  <a:lnTo>
                    <a:pt x="14637" y="10675"/>
                  </a:lnTo>
                  <a:lnTo>
                    <a:pt x="14270" y="9318"/>
                  </a:lnTo>
                  <a:lnTo>
                    <a:pt x="13867" y="7997"/>
                  </a:lnTo>
                  <a:lnTo>
                    <a:pt x="13426" y="6640"/>
                  </a:lnTo>
                  <a:lnTo>
                    <a:pt x="12949" y="5356"/>
                  </a:lnTo>
                  <a:lnTo>
                    <a:pt x="12473" y="4036"/>
                  </a:lnTo>
                  <a:lnTo>
                    <a:pt x="11922" y="2752"/>
                  </a:lnTo>
                  <a:lnTo>
                    <a:pt x="11409" y="1468"/>
                  </a:lnTo>
                  <a:lnTo>
                    <a:pt x="11115" y="881"/>
                  </a:lnTo>
                  <a:lnTo>
                    <a:pt x="10785" y="257"/>
                  </a:lnTo>
                  <a:lnTo>
                    <a:pt x="10749" y="221"/>
                  </a:lnTo>
                  <a:lnTo>
                    <a:pt x="10675" y="184"/>
                  </a:lnTo>
                  <a:lnTo>
                    <a:pt x="10639" y="111"/>
                  </a:lnTo>
                  <a:lnTo>
                    <a:pt x="10602" y="74"/>
                  </a:lnTo>
                  <a:lnTo>
                    <a:pt x="10528" y="37"/>
                  </a:lnTo>
                  <a:lnTo>
                    <a:pt x="10455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" name="Google Shape;420;p8"/>
            <p:cNvSpPr/>
            <p:nvPr/>
          </p:nvSpPr>
          <p:spPr>
            <a:xfrm>
              <a:off x="6316250" y="3040425"/>
              <a:ext cx="137600" cy="122000"/>
            </a:xfrm>
            <a:custGeom>
              <a:avLst/>
              <a:gdLst/>
              <a:ahLst/>
              <a:cxnLst/>
              <a:rect l="l" t="t" r="r" b="b"/>
              <a:pathLst>
                <a:path w="5504" h="4880" extrusionOk="0">
                  <a:moveTo>
                    <a:pt x="5173" y="0"/>
                  </a:moveTo>
                  <a:lnTo>
                    <a:pt x="5063" y="37"/>
                  </a:lnTo>
                  <a:lnTo>
                    <a:pt x="4990" y="110"/>
                  </a:lnTo>
                  <a:lnTo>
                    <a:pt x="4770" y="404"/>
                  </a:lnTo>
                  <a:lnTo>
                    <a:pt x="4513" y="624"/>
                  </a:lnTo>
                  <a:lnTo>
                    <a:pt x="4219" y="844"/>
                  </a:lnTo>
                  <a:lnTo>
                    <a:pt x="3926" y="991"/>
                  </a:lnTo>
                  <a:lnTo>
                    <a:pt x="3742" y="1064"/>
                  </a:lnTo>
                  <a:lnTo>
                    <a:pt x="3559" y="1101"/>
                  </a:lnTo>
                  <a:lnTo>
                    <a:pt x="3229" y="1101"/>
                  </a:lnTo>
                  <a:lnTo>
                    <a:pt x="2862" y="1028"/>
                  </a:lnTo>
                  <a:lnTo>
                    <a:pt x="2532" y="917"/>
                  </a:lnTo>
                  <a:lnTo>
                    <a:pt x="2239" y="807"/>
                  </a:lnTo>
                  <a:lnTo>
                    <a:pt x="1908" y="734"/>
                  </a:lnTo>
                  <a:lnTo>
                    <a:pt x="1578" y="661"/>
                  </a:lnTo>
                  <a:lnTo>
                    <a:pt x="1248" y="624"/>
                  </a:lnTo>
                  <a:lnTo>
                    <a:pt x="918" y="661"/>
                  </a:lnTo>
                  <a:lnTo>
                    <a:pt x="625" y="771"/>
                  </a:lnTo>
                  <a:lnTo>
                    <a:pt x="478" y="844"/>
                  </a:lnTo>
                  <a:lnTo>
                    <a:pt x="368" y="954"/>
                  </a:lnTo>
                  <a:lnTo>
                    <a:pt x="258" y="1064"/>
                  </a:lnTo>
                  <a:lnTo>
                    <a:pt x="148" y="1211"/>
                  </a:lnTo>
                  <a:lnTo>
                    <a:pt x="111" y="1284"/>
                  </a:lnTo>
                  <a:lnTo>
                    <a:pt x="111" y="1321"/>
                  </a:lnTo>
                  <a:lnTo>
                    <a:pt x="148" y="1431"/>
                  </a:lnTo>
                  <a:lnTo>
                    <a:pt x="258" y="1468"/>
                  </a:lnTo>
                  <a:lnTo>
                    <a:pt x="368" y="1468"/>
                  </a:lnTo>
                  <a:lnTo>
                    <a:pt x="698" y="1284"/>
                  </a:lnTo>
                  <a:lnTo>
                    <a:pt x="1028" y="1174"/>
                  </a:lnTo>
                  <a:lnTo>
                    <a:pt x="1028" y="2531"/>
                  </a:lnTo>
                  <a:lnTo>
                    <a:pt x="955" y="3228"/>
                  </a:lnTo>
                  <a:lnTo>
                    <a:pt x="881" y="3925"/>
                  </a:lnTo>
                  <a:lnTo>
                    <a:pt x="698" y="3852"/>
                  </a:lnTo>
                  <a:lnTo>
                    <a:pt x="551" y="3742"/>
                  </a:lnTo>
                  <a:lnTo>
                    <a:pt x="368" y="3632"/>
                  </a:lnTo>
                  <a:lnTo>
                    <a:pt x="184" y="3522"/>
                  </a:lnTo>
                  <a:lnTo>
                    <a:pt x="111" y="3522"/>
                  </a:lnTo>
                  <a:lnTo>
                    <a:pt x="38" y="3595"/>
                  </a:lnTo>
                  <a:lnTo>
                    <a:pt x="1" y="3669"/>
                  </a:lnTo>
                  <a:lnTo>
                    <a:pt x="1" y="3779"/>
                  </a:lnTo>
                  <a:lnTo>
                    <a:pt x="38" y="3962"/>
                  </a:lnTo>
                  <a:lnTo>
                    <a:pt x="148" y="4145"/>
                  </a:lnTo>
                  <a:lnTo>
                    <a:pt x="294" y="4256"/>
                  </a:lnTo>
                  <a:lnTo>
                    <a:pt x="514" y="4402"/>
                  </a:lnTo>
                  <a:lnTo>
                    <a:pt x="735" y="4476"/>
                  </a:lnTo>
                  <a:lnTo>
                    <a:pt x="1175" y="4476"/>
                  </a:lnTo>
                  <a:lnTo>
                    <a:pt x="1248" y="4439"/>
                  </a:lnTo>
                  <a:lnTo>
                    <a:pt x="1321" y="4402"/>
                  </a:lnTo>
                  <a:lnTo>
                    <a:pt x="1395" y="4256"/>
                  </a:lnTo>
                  <a:lnTo>
                    <a:pt x="1505" y="3485"/>
                  </a:lnTo>
                  <a:lnTo>
                    <a:pt x="1578" y="2715"/>
                  </a:lnTo>
                  <a:lnTo>
                    <a:pt x="1578" y="1908"/>
                  </a:lnTo>
                  <a:lnTo>
                    <a:pt x="1542" y="1504"/>
                  </a:lnTo>
                  <a:lnTo>
                    <a:pt x="1505" y="1138"/>
                  </a:lnTo>
                  <a:lnTo>
                    <a:pt x="1762" y="1174"/>
                  </a:lnTo>
                  <a:lnTo>
                    <a:pt x="2128" y="1321"/>
                  </a:lnTo>
                  <a:lnTo>
                    <a:pt x="2459" y="1431"/>
                  </a:lnTo>
                  <a:lnTo>
                    <a:pt x="2825" y="1578"/>
                  </a:lnTo>
                  <a:lnTo>
                    <a:pt x="3192" y="1651"/>
                  </a:lnTo>
                  <a:lnTo>
                    <a:pt x="3486" y="1651"/>
                  </a:lnTo>
                  <a:lnTo>
                    <a:pt x="3449" y="2531"/>
                  </a:lnTo>
                  <a:lnTo>
                    <a:pt x="3412" y="3449"/>
                  </a:lnTo>
                  <a:lnTo>
                    <a:pt x="3412" y="3999"/>
                  </a:lnTo>
                  <a:lnTo>
                    <a:pt x="3412" y="4256"/>
                  </a:lnTo>
                  <a:lnTo>
                    <a:pt x="3412" y="4366"/>
                  </a:lnTo>
                  <a:lnTo>
                    <a:pt x="3412" y="4402"/>
                  </a:lnTo>
                  <a:lnTo>
                    <a:pt x="3449" y="4402"/>
                  </a:lnTo>
                  <a:lnTo>
                    <a:pt x="3412" y="4476"/>
                  </a:lnTo>
                  <a:lnTo>
                    <a:pt x="3376" y="4512"/>
                  </a:lnTo>
                  <a:lnTo>
                    <a:pt x="3376" y="4659"/>
                  </a:lnTo>
                  <a:lnTo>
                    <a:pt x="3376" y="4696"/>
                  </a:lnTo>
                  <a:lnTo>
                    <a:pt x="3412" y="4806"/>
                  </a:lnTo>
                  <a:lnTo>
                    <a:pt x="3522" y="4879"/>
                  </a:lnTo>
                  <a:lnTo>
                    <a:pt x="3632" y="4879"/>
                  </a:lnTo>
                  <a:lnTo>
                    <a:pt x="3742" y="4842"/>
                  </a:lnTo>
                  <a:lnTo>
                    <a:pt x="3853" y="4732"/>
                  </a:lnTo>
                  <a:lnTo>
                    <a:pt x="3926" y="4586"/>
                  </a:lnTo>
                  <a:lnTo>
                    <a:pt x="3926" y="4439"/>
                  </a:lnTo>
                  <a:lnTo>
                    <a:pt x="3926" y="4256"/>
                  </a:lnTo>
                  <a:lnTo>
                    <a:pt x="3963" y="3045"/>
                  </a:lnTo>
                  <a:lnTo>
                    <a:pt x="3963" y="1871"/>
                  </a:lnTo>
                  <a:lnTo>
                    <a:pt x="3963" y="1541"/>
                  </a:lnTo>
                  <a:lnTo>
                    <a:pt x="4366" y="1394"/>
                  </a:lnTo>
                  <a:lnTo>
                    <a:pt x="4733" y="1138"/>
                  </a:lnTo>
                  <a:lnTo>
                    <a:pt x="5063" y="844"/>
                  </a:lnTo>
                  <a:lnTo>
                    <a:pt x="5320" y="551"/>
                  </a:lnTo>
                  <a:lnTo>
                    <a:pt x="5467" y="367"/>
                  </a:lnTo>
                  <a:lnTo>
                    <a:pt x="5503" y="257"/>
                  </a:lnTo>
                  <a:lnTo>
                    <a:pt x="5503" y="184"/>
                  </a:lnTo>
                  <a:lnTo>
                    <a:pt x="5430" y="74"/>
                  </a:lnTo>
                  <a:lnTo>
                    <a:pt x="5356" y="37"/>
                  </a:lnTo>
                  <a:lnTo>
                    <a:pt x="5283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" name="Google Shape;421;p8"/>
            <p:cNvSpPr/>
            <p:nvPr/>
          </p:nvSpPr>
          <p:spPr>
            <a:xfrm>
              <a:off x="6879325" y="4294925"/>
              <a:ext cx="344825" cy="254975"/>
            </a:xfrm>
            <a:custGeom>
              <a:avLst/>
              <a:gdLst/>
              <a:ahLst/>
              <a:cxnLst/>
              <a:rect l="l" t="t" r="r" b="b"/>
              <a:pathLst>
                <a:path w="13793" h="10199" extrusionOk="0">
                  <a:moveTo>
                    <a:pt x="5649" y="2128"/>
                  </a:moveTo>
                  <a:lnTo>
                    <a:pt x="5503" y="2165"/>
                  </a:lnTo>
                  <a:lnTo>
                    <a:pt x="5356" y="2238"/>
                  </a:lnTo>
                  <a:lnTo>
                    <a:pt x="5209" y="2312"/>
                  </a:lnTo>
                  <a:lnTo>
                    <a:pt x="5099" y="2422"/>
                  </a:lnTo>
                  <a:lnTo>
                    <a:pt x="4989" y="2532"/>
                  </a:lnTo>
                  <a:lnTo>
                    <a:pt x="4916" y="2642"/>
                  </a:lnTo>
                  <a:lnTo>
                    <a:pt x="4879" y="2788"/>
                  </a:lnTo>
                  <a:lnTo>
                    <a:pt x="4842" y="2935"/>
                  </a:lnTo>
                  <a:lnTo>
                    <a:pt x="4842" y="3119"/>
                  </a:lnTo>
                  <a:lnTo>
                    <a:pt x="4879" y="3265"/>
                  </a:lnTo>
                  <a:lnTo>
                    <a:pt x="4916" y="3375"/>
                  </a:lnTo>
                  <a:lnTo>
                    <a:pt x="5026" y="3485"/>
                  </a:lnTo>
                  <a:lnTo>
                    <a:pt x="5136" y="3522"/>
                  </a:lnTo>
                  <a:lnTo>
                    <a:pt x="5209" y="3522"/>
                  </a:lnTo>
                  <a:lnTo>
                    <a:pt x="5319" y="3449"/>
                  </a:lnTo>
                  <a:lnTo>
                    <a:pt x="5356" y="3375"/>
                  </a:lnTo>
                  <a:lnTo>
                    <a:pt x="5393" y="3119"/>
                  </a:lnTo>
                  <a:lnTo>
                    <a:pt x="5393" y="2899"/>
                  </a:lnTo>
                  <a:lnTo>
                    <a:pt x="5429" y="3045"/>
                  </a:lnTo>
                  <a:lnTo>
                    <a:pt x="5466" y="3229"/>
                  </a:lnTo>
                  <a:lnTo>
                    <a:pt x="5503" y="3632"/>
                  </a:lnTo>
                  <a:lnTo>
                    <a:pt x="5576" y="3926"/>
                  </a:lnTo>
                  <a:lnTo>
                    <a:pt x="5613" y="4072"/>
                  </a:lnTo>
                  <a:lnTo>
                    <a:pt x="5723" y="4219"/>
                  </a:lnTo>
                  <a:lnTo>
                    <a:pt x="5796" y="4256"/>
                  </a:lnTo>
                  <a:lnTo>
                    <a:pt x="5833" y="4256"/>
                  </a:lnTo>
                  <a:lnTo>
                    <a:pt x="5906" y="4219"/>
                  </a:lnTo>
                  <a:lnTo>
                    <a:pt x="5943" y="4146"/>
                  </a:lnTo>
                  <a:lnTo>
                    <a:pt x="5980" y="4036"/>
                  </a:lnTo>
                  <a:lnTo>
                    <a:pt x="5980" y="3926"/>
                  </a:lnTo>
                  <a:lnTo>
                    <a:pt x="5943" y="3669"/>
                  </a:lnTo>
                  <a:lnTo>
                    <a:pt x="5833" y="3082"/>
                  </a:lnTo>
                  <a:lnTo>
                    <a:pt x="5759" y="2825"/>
                  </a:lnTo>
                  <a:lnTo>
                    <a:pt x="5686" y="2715"/>
                  </a:lnTo>
                  <a:lnTo>
                    <a:pt x="5613" y="2642"/>
                  </a:lnTo>
                  <a:lnTo>
                    <a:pt x="5723" y="2605"/>
                  </a:lnTo>
                  <a:lnTo>
                    <a:pt x="6016" y="2605"/>
                  </a:lnTo>
                  <a:lnTo>
                    <a:pt x="6163" y="2642"/>
                  </a:lnTo>
                  <a:lnTo>
                    <a:pt x="6310" y="3045"/>
                  </a:lnTo>
                  <a:lnTo>
                    <a:pt x="6456" y="3522"/>
                  </a:lnTo>
                  <a:lnTo>
                    <a:pt x="6603" y="3999"/>
                  </a:lnTo>
                  <a:lnTo>
                    <a:pt x="6640" y="4072"/>
                  </a:lnTo>
                  <a:lnTo>
                    <a:pt x="6677" y="4109"/>
                  </a:lnTo>
                  <a:lnTo>
                    <a:pt x="6750" y="4146"/>
                  </a:lnTo>
                  <a:lnTo>
                    <a:pt x="6823" y="4109"/>
                  </a:lnTo>
                  <a:lnTo>
                    <a:pt x="6897" y="4072"/>
                  </a:lnTo>
                  <a:lnTo>
                    <a:pt x="6970" y="4036"/>
                  </a:lnTo>
                  <a:lnTo>
                    <a:pt x="7007" y="3926"/>
                  </a:lnTo>
                  <a:lnTo>
                    <a:pt x="7007" y="3852"/>
                  </a:lnTo>
                  <a:lnTo>
                    <a:pt x="6860" y="3412"/>
                  </a:lnTo>
                  <a:lnTo>
                    <a:pt x="6750" y="3009"/>
                  </a:lnTo>
                  <a:lnTo>
                    <a:pt x="6677" y="2862"/>
                  </a:lnTo>
                  <a:lnTo>
                    <a:pt x="6970" y="3045"/>
                  </a:lnTo>
                  <a:lnTo>
                    <a:pt x="7227" y="3229"/>
                  </a:lnTo>
                  <a:lnTo>
                    <a:pt x="7227" y="3449"/>
                  </a:lnTo>
                  <a:lnTo>
                    <a:pt x="7263" y="3669"/>
                  </a:lnTo>
                  <a:lnTo>
                    <a:pt x="7410" y="4072"/>
                  </a:lnTo>
                  <a:lnTo>
                    <a:pt x="7484" y="4146"/>
                  </a:lnTo>
                  <a:lnTo>
                    <a:pt x="7520" y="4182"/>
                  </a:lnTo>
                  <a:lnTo>
                    <a:pt x="7667" y="4182"/>
                  </a:lnTo>
                  <a:lnTo>
                    <a:pt x="7740" y="4146"/>
                  </a:lnTo>
                  <a:lnTo>
                    <a:pt x="7777" y="4109"/>
                  </a:lnTo>
                  <a:lnTo>
                    <a:pt x="7814" y="4036"/>
                  </a:lnTo>
                  <a:lnTo>
                    <a:pt x="7777" y="3926"/>
                  </a:lnTo>
                  <a:lnTo>
                    <a:pt x="7704" y="3669"/>
                  </a:lnTo>
                  <a:lnTo>
                    <a:pt x="8034" y="3962"/>
                  </a:lnTo>
                  <a:lnTo>
                    <a:pt x="8070" y="3999"/>
                  </a:lnTo>
                  <a:lnTo>
                    <a:pt x="8107" y="3999"/>
                  </a:lnTo>
                  <a:lnTo>
                    <a:pt x="8144" y="3962"/>
                  </a:lnTo>
                  <a:lnTo>
                    <a:pt x="8144" y="3926"/>
                  </a:lnTo>
                  <a:lnTo>
                    <a:pt x="8144" y="3742"/>
                  </a:lnTo>
                  <a:lnTo>
                    <a:pt x="8107" y="3595"/>
                  </a:lnTo>
                  <a:lnTo>
                    <a:pt x="7960" y="3302"/>
                  </a:lnTo>
                  <a:lnTo>
                    <a:pt x="7740" y="3009"/>
                  </a:lnTo>
                  <a:lnTo>
                    <a:pt x="7484" y="2788"/>
                  </a:lnTo>
                  <a:lnTo>
                    <a:pt x="7190" y="2568"/>
                  </a:lnTo>
                  <a:lnTo>
                    <a:pt x="6897" y="2422"/>
                  </a:lnTo>
                  <a:lnTo>
                    <a:pt x="6566" y="2275"/>
                  </a:lnTo>
                  <a:lnTo>
                    <a:pt x="6273" y="2165"/>
                  </a:lnTo>
                  <a:lnTo>
                    <a:pt x="5943" y="2128"/>
                  </a:lnTo>
                  <a:close/>
                  <a:moveTo>
                    <a:pt x="12215" y="3485"/>
                  </a:moveTo>
                  <a:lnTo>
                    <a:pt x="12142" y="3522"/>
                  </a:lnTo>
                  <a:lnTo>
                    <a:pt x="12142" y="3559"/>
                  </a:lnTo>
                  <a:lnTo>
                    <a:pt x="12142" y="3742"/>
                  </a:lnTo>
                  <a:lnTo>
                    <a:pt x="12142" y="3926"/>
                  </a:lnTo>
                  <a:lnTo>
                    <a:pt x="12252" y="4292"/>
                  </a:lnTo>
                  <a:lnTo>
                    <a:pt x="12436" y="4769"/>
                  </a:lnTo>
                  <a:lnTo>
                    <a:pt x="12582" y="5136"/>
                  </a:lnTo>
                  <a:lnTo>
                    <a:pt x="12546" y="5209"/>
                  </a:lnTo>
                  <a:lnTo>
                    <a:pt x="12546" y="5320"/>
                  </a:lnTo>
                  <a:lnTo>
                    <a:pt x="12582" y="5356"/>
                  </a:lnTo>
                  <a:lnTo>
                    <a:pt x="12582" y="5430"/>
                  </a:lnTo>
                  <a:lnTo>
                    <a:pt x="11885" y="5613"/>
                  </a:lnTo>
                  <a:lnTo>
                    <a:pt x="11885" y="5430"/>
                  </a:lnTo>
                  <a:lnTo>
                    <a:pt x="11849" y="5246"/>
                  </a:lnTo>
                  <a:lnTo>
                    <a:pt x="11702" y="4843"/>
                  </a:lnTo>
                  <a:lnTo>
                    <a:pt x="11629" y="4549"/>
                  </a:lnTo>
                  <a:lnTo>
                    <a:pt x="11482" y="4256"/>
                  </a:lnTo>
                  <a:lnTo>
                    <a:pt x="11335" y="3999"/>
                  </a:lnTo>
                  <a:lnTo>
                    <a:pt x="11115" y="3742"/>
                  </a:lnTo>
                  <a:lnTo>
                    <a:pt x="11005" y="3742"/>
                  </a:lnTo>
                  <a:lnTo>
                    <a:pt x="10968" y="3779"/>
                  </a:lnTo>
                  <a:lnTo>
                    <a:pt x="10932" y="3852"/>
                  </a:lnTo>
                  <a:lnTo>
                    <a:pt x="10968" y="4109"/>
                  </a:lnTo>
                  <a:lnTo>
                    <a:pt x="11078" y="4366"/>
                  </a:lnTo>
                  <a:lnTo>
                    <a:pt x="11262" y="4879"/>
                  </a:lnTo>
                  <a:lnTo>
                    <a:pt x="11372" y="5320"/>
                  </a:lnTo>
                  <a:lnTo>
                    <a:pt x="11445" y="5540"/>
                  </a:lnTo>
                  <a:lnTo>
                    <a:pt x="11555" y="5686"/>
                  </a:lnTo>
                  <a:lnTo>
                    <a:pt x="11482" y="5723"/>
                  </a:lnTo>
                  <a:lnTo>
                    <a:pt x="11372" y="5723"/>
                  </a:lnTo>
                  <a:lnTo>
                    <a:pt x="11262" y="5686"/>
                  </a:lnTo>
                  <a:lnTo>
                    <a:pt x="11152" y="5650"/>
                  </a:lnTo>
                  <a:lnTo>
                    <a:pt x="11078" y="5576"/>
                  </a:lnTo>
                  <a:lnTo>
                    <a:pt x="10895" y="5393"/>
                  </a:lnTo>
                  <a:lnTo>
                    <a:pt x="10785" y="5209"/>
                  </a:lnTo>
                  <a:lnTo>
                    <a:pt x="10712" y="5173"/>
                  </a:lnTo>
                  <a:lnTo>
                    <a:pt x="10675" y="4916"/>
                  </a:lnTo>
                  <a:lnTo>
                    <a:pt x="10601" y="4696"/>
                  </a:lnTo>
                  <a:lnTo>
                    <a:pt x="10418" y="4292"/>
                  </a:lnTo>
                  <a:lnTo>
                    <a:pt x="10381" y="4256"/>
                  </a:lnTo>
                  <a:lnTo>
                    <a:pt x="10345" y="4219"/>
                  </a:lnTo>
                  <a:lnTo>
                    <a:pt x="10198" y="4219"/>
                  </a:lnTo>
                  <a:lnTo>
                    <a:pt x="10125" y="4292"/>
                  </a:lnTo>
                  <a:lnTo>
                    <a:pt x="10088" y="4366"/>
                  </a:lnTo>
                  <a:lnTo>
                    <a:pt x="10088" y="4402"/>
                  </a:lnTo>
                  <a:lnTo>
                    <a:pt x="10125" y="4659"/>
                  </a:lnTo>
                  <a:lnTo>
                    <a:pt x="10051" y="4623"/>
                  </a:lnTo>
                  <a:lnTo>
                    <a:pt x="9941" y="4586"/>
                  </a:lnTo>
                  <a:lnTo>
                    <a:pt x="9868" y="4623"/>
                  </a:lnTo>
                  <a:lnTo>
                    <a:pt x="9794" y="4696"/>
                  </a:lnTo>
                  <a:lnTo>
                    <a:pt x="9721" y="4806"/>
                  </a:lnTo>
                  <a:lnTo>
                    <a:pt x="9684" y="4916"/>
                  </a:lnTo>
                  <a:lnTo>
                    <a:pt x="9721" y="5026"/>
                  </a:lnTo>
                  <a:lnTo>
                    <a:pt x="9758" y="5099"/>
                  </a:lnTo>
                  <a:lnTo>
                    <a:pt x="9905" y="5246"/>
                  </a:lnTo>
                  <a:lnTo>
                    <a:pt x="10125" y="5356"/>
                  </a:lnTo>
                  <a:lnTo>
                    <a:pt x="10271" y="5430"/>
                  </a:lnTo>
                  <a:lnTo>
                    <a:pt x="10345" y="5540"/>
                  </a:lnTo>
                  <a:lnTo>
                    <a:pt x="10528" y="5796"/>
                  </a:lnTo>
                  <a:lnTo>
                    <a:pt x="10712" y="5980"/>
                  </a:lnTo>
                  <a:lnTo>
                    <a:pt x="10932" y="6163"/>
                  </a:lnTo>
                  <a:lnTo>
                    <a:pt x="11078" y="6200"/>
                  </a:lnTo>
                  <a:lnTo>
                    <a:pt x="11225" y="6237"/>
                  </a:lnTo>
                  <a:lnTo>
                    <a:pt x="11519" y="6237"/>
                  </a:lnTo>
                  <a:lnTo>
                    <a:pt x="11849" y="6163"/>
                  </a:lnTo>
                  <a:lnTo>
                    <a:pt x="12142" y="6090"/>
                  </a:lnTo>
                  <a:lnTo>
                    <a:pt x="12986" y="5833"/>
                  </a:lnTo>
                  <a:lnTo>
                    <a:pt x="13353" y="5686"/>
                  </a:lnTo>
                  <a:lnTo>
                    <a:pt x="13536" y="5613"/>
                  </a:lnTo>
                  <a:lnTo>
                    <a:pt x="13719" y="5540"/>
                  </a:lnTo>
                  <a:lnTo>
                    <a:pt x="13793" y="5466"/>
                  </a:lnTo>
                  <a:lnTo>
                    <a:pt x="13793" y="5356"/>
                  </a:lnTo>
                  <a:lnTo>
                    <a:pt x="13756" y="5283"/>
                  </a:lnTo>
                  <a:lnTo>
                    <a:pt x="13646" y="5246"/>
                  </a:lnTo>
                  <a:lnTo>
                    <a:pt x="13353" y="5246"/>
                  </a:lnTo>
                  <a:lnTo>
                    <a:pt x="13059" y="5320"/>
                  </a:lnTo>
                  <a:lnTo>
                    <a:pt x="13059" y="5099"/>
                  </a:lnTo>
                  <a:lnTo>
                    <a:pt x="12986" y="4879"/>
                  </a:lnTo>
                  <a:lnTo>
                    <a:pt x="12839" y="4513"/>
                  </a:lnTo>
                  <a:lnTo>
                    <a:pt x="12619" y="3962"/>
                  </a:lnTo>
                  <a:lnTo>
                    <a:pt x="12509" y="3706"/>
                  </a:lnTo>
                  <a:lnTo>
                    <a:pt x="12326" y="3485"/>
                  </a:lnTo>
                  <a:close/>
                  <a:moveTo>
                    <a:pt x="12069" y="1"/>
                  </a:moveTo>
                  <a:lnTo>
                    <a:pt x="11702" y="37"/>
                  </a:lnTo>
                  <a:lnTo>
                    <a:pt x="11335" y="147"/>
                  </a:lnTo>
                  <a:lnTo>
                    <a:pt x="10638" y="368"/>
                  </a:lnTo>
                  <a:lnTo>
                    <a:pt x="9905" y="588"/>
                  </a:lnTo>
                  <a:lnTo>
                    <a:pt x="9538" y="698"/>
                  </a:lnTo>
                  <a:lnTo>
                    <a:pt x="9171" y="844"/>
                  </a:lnTo>
                  <a:lnTo>
                    <a:pt x="8914" y="1028"/>
                  </a:lnTo>
                  <a:lnTo>
                    <a:pt x="8694" y="1211"/>
                  </a:lnTo>
                  <a:lnTo>
                    <a:pt x="8547" y="1431"/>
                  </a:lnTo>
                  <a:lnTo>
                    <a:pt x="8437" y="1688"/>
                  </a:lnTo>
                  <a:lnTo>
                    <a:pt x="8401" y="1945"/>
                  </a:lnTo>
                  <a:lnTo>
                    <a:pt x="8401" y="2238"/>
                  </a:lnTo>
                  <a:lnTo>
                    <a:pt x="8401" y="2532"/>
                  </a:lnTo>
                  <a:lnTo>
                    <a:pt x="8474" y="2825"/>
                  </a:lnTo>
                  <a:lnTo>
                    <a:pt x="8804" y="4402"/>
                  </a:lnTo>
                  <a:lnTo>
                    <a:pt x="8951" y="5173"/>
                  </a:lnTo>
                  <a:lnTo>
                    <a:pt x="9098" y="5980"/>
                  </a:lnTo>
                  <a:lnTo>
                    <a:pt x="9134" y="6347"/>
                  </a:lnTo>
                  <a:lnTo>
                    <a:pt x="9134" y="6713"/>
                  </a:lnTo>
                  <a:lnTo>
                    <a:pt x="8914" y="6126"/>
                  </a:lnTo>
                  <a:lnTo>
                    <a:pt x="8841" y="5796"/>
                  </a:lnTo>
                  <a:lnTo>
                    <a:pt x="8731" y="5430"/>
                  </a:lnTo>
                  <a:lnTo>
                    <a:pt x="8657" y="5246"/>
                  </a:lnTo>
                  <a:lnTo>
                    <a:pt x="8547" y="5099"/>
                  </a:lnTo>
                  <a:lnTo>
                    <a:pt x="8437" y="4953"/>
                  </a:lnTo>
                  <a:lnTo>
                    <a:pt x="8327" y="4879"/>
                  </a:lnTo>
                  <a:lnTo>
                    <a:pt x="8254" y="4879"/>
                  </a:lnTo>
                  <a:lnTo>
                    <a:pt x="8217" y="4916"/>
                  </a:lnTo>
                  <a:lnTo>
                    <a:pt x="8180" y="5026"/>
                  </a:lnTo>
                  <a:lnTo>
                    <a:pt x="8180" y="5136"/>
                  </a:lnTo>
                  <a:lnTo>
                    <a:pt x="8217" y="5393"/>
                  </a:lnTo>
                  <a:lnTo>
                    <a:pt x="8364" y="5906"/>
                  </a:lnTo>
                  <a:lnTo>
                    <a:pt x="8584" y="6567"/>
                  </a:lnTo>
                  <a:lnTo>
                    <a:pt x="8767" y="7227"/>
                  </a:lnTo>
                  <a:lnTo>
                    <a:pt x="8731" y="7374"/>
                  </a:lnTo>
                  <a:lnTo>
                    <a:pt x="8731" y="7447"/>
                  </a:lnTo>
                  <a:lnTo>
                    <a:pt x="8731" y="7520"/>
                  </a:lnTo>
                  <a:lnTo>
                    <a:pt x="8804" y="7594"/>
                  </a:lnTo>
                  <a:lnTo>
                    <a:pt x="8694" y="7740"/>
                  </a:lnTo>
                  <a:lnTo>
                    <a:pt x="8547" y="7887"/>
                  </a:lnTo>
                  <a:lnTo>
                    <a:pt x="8401" y="7997"/>
                  </a:lnTo>
                  <a:lnTo>
                    <a:pt x="8180" y="8107"/>
                  </a:lnTo>
                  <a:lnTo>
                    <a:pt x="8144" y="8034"/>
                  </a:lnTo>
                  <a:lnTo>
                    <a:pt x="8144" y="7997"/>
                  </a:lnTo>
                  <a:lnTo>
                    <a:pt x="8070" y="7961"/>
                  </a:lnTo>
                  <a:lnTo>
                    <a:pt x="7630" y="6530"/>
                  </a:lnTo>
                  <a:lnTo>
                    <a:pt x="7337" y="5650"/>
                  </a:lnTo>
                  <a:lnTo>
                    <a:pt x="7153" y="5283"/>
                  </a:lnTo>
                  <a:lnTo>
                    <a:pt x="7080" y="5026"/>
                  </a:lnTo>
                  <a:lnTo>
                    <a:pt x="7080" y="4953"/>
                  </a:lnTo>
                  <a:lnTo>
                    <a:pt x="7080" y="4879"/>
                  </a:lnTo>
                  <a:lnTo>
                    <a:pt x="7117" y="4806"/>
                  </a:lnTo>
                  <a:lnTo>
                    <a:pt x="7153" y="4733"/>
                  </a:lnTo>
                  <a:lnTo>
                    <a:pt x="7117" y="4659"/>
                  </a:lnTo>
                  <a:lnTo>
                    <a:pt x="7080" y="4623"/>
                  </a:lnTo>
                  <a:lnTo>
                    <a:pt x="6860" y="4476"/>
                  </a:lnTo>
                  <a:lnTo>
                    <a:pt x="6750" y="4439"/>
                  </a:lnTo>
                  <a:lnTo>
                    <a:pt x="6640" y="4476"/>
                  </a:lnTo>
                  <a:lnTo>
                    <a:pt x="6603" y="4549"/>
                  </a:lnTo>
                  <a:lnTo>
                    <a:pt x="6603" y="4623"/>
                  </a:lnTo>
                  <a:lnTo>
                    <a:pt x="6640" y="4659"/>
                  </a:lnTo>
                  <a:lnTo>
                    <a:pt x="6677" y="4769"/>
                  </a:lnTo>
                  <a:lnTo>
                    <a:pt x="6640" y="4879"/>
                  </a:lnTo>
                  <a:lnTo>
                    <a:pt x="6640" y="5063"/>
                  </a:lnTo>
                  <a:lnTo>
                    <a:pt x="6713" y="5320"/>
                  </a:lnTo>
                  <a:lnTo>
                    <a:pt x="6787" y="5576"/>
                  </a:lnTo>
                  <a:lnTo>
                    <a:pt x="6970" y="6090"/>
                  </a:lnTo>
                  <a:lnTo>
                    <a:pt x="7667" y="8254"/>
                  </a:lnTo>
                  <a:lnTo>
                    <a:pt x="7300" y="8254"/>
                  </a:lnTo>
                  <a:lnTo>
                    <a:pt x="6970" y="8181"/>
                  </a:lnTo>
                  <a:lnTo>
                    <a:pt x="6970" y="8107"/>
                  </a:lnTo>
                  <a:lnTo>
                    <a:pt x="6970" y="8034"/>
                  </a:lnTo>
                  <a:lnTo>
                    <a:pt x="6897" y="7997"/>
                  </a:lnTo>
                  <a:lnTo>
                    <a:pt x="6530" y="6383"/>
                  </a:lnTo>
                  <a:lnTo>
                    <a:pt x="6310" y="5503"/>
                  </a:lnTo>
                  <a:lnTo>
                    <a:pt x="6200" y="5099"/>
                  </a:lnTo>
                  <a:lnTo>
                    <a:pt x="6090" y="4916"/>
                  </a:lnTo>
                  <a:lnTo>
                    <a:pt x="5980" y="4733"/>
                  </a:lnTo>
                  <a:lnTo>
                    <a:pt x="5943" y="4696"/>
                  </a:lnTo>
                  <a:lnTo>
                    <a:pt x="5906" y="4696"/>
                  </a:lnTo>
                  <a:lnTo>
                    <a:pt x="5833" y="4733"/>
                  </a:lnTo>
                  <a:lnTo>
                    <a:pt x="5833" y="4769"/>
                  </a:lnTo>
                  <a:lnTo>
                    <a:pt x="5796" y="4989"/>
                  </a:lnTo>
                  <a:lnTo>
                    <a:pt x="5796" y="5173"/>
                  </a:lnTo>
                  <a:lnTo>
                    <a:pt x="5870" y="5576"/>
                  </a:lnTo>
                  <a:lnTo>
                    <a:pt x="6053" y="6383"/>
                  </a:lnTo>
                  <a:lnTo>
                    <a:pt x="6420" y="7887"/>
                  </a:lnTo>
                  <a:lnTo>
                    <a:pt x="6420" y="7887"/>
                  </a:lnTo>
                  <a:lnTo>
                    <a:pt x="6163" y="7740"/>
                  </a:lnTo>
                  <a:lnTo>
                    <a:pt x="5980" y="7520"/>
                  </a:lnTo>
                  <a:lnTo>
                    <a:pt x="5759" y="7227"/>
                  </a:lnTo>
                  <a:lnTo>
                    <a:pt x="5576" y="6897"/>
                  </a:lnTo>
                  <a:lnTo>
                    <a:pt x="5466" y="6567"/>
                  </a:lnTo>
                  <a:lnTo>
                    <a:pt x="5393" y="6237"/>
                  </a:lnTo>
                  <a:lnTo>
                    <a:pt x="5246" y="5540"/>
                  </a:lnTo>
                  <a:lnTo>
                    <a:pt x="5173" y="5209"/>
                  </a:lnTo>
                  <a:lnTo>
                    <a:pt x="5063" y="4879"/>
                  </a:lnTo>
                  <a:lnTo>
                    <a:pt x="4916" y="4586"/>
                  </a:lnTo>
                  <a:lnTo>
                    <a:pt x="4732" y="4366"/>
                  </a:lnTo>
                  <a:lnTo>
                    <a:pt x="4512" y="4146"/>
                  </a:lnTo>
                  <a:lnTo>
                    <a:pt x="4292" y="3962"/>
                  </a:lnTo>
                  <a:lnTo>
                    <a:pt x="4035" y="3816"/>
                  </a:lnTo>
                  <a:lnTo>
                    <a:pt x="3779" y="3706"/>
                  </a:lnTo>
                  <a:lnTo>
                    <a:pt x="3485" y="3595"/>
                  </a:lnTo>
                  <a:lnTo>
                    <a:pt x="3192" y="3522"/>
                  </a:lnTo>
                  <a:lnTo>
                    <a:pt x="2862" y="3449"/>
                  </a:lnTo>
                  <a:lnTo>
                    <a:pt x="2128" y="3449"/>
                  </a:lnTo>
                  <a:lnTo>
                    <a:pt x="1798" y="3522"/>
                  </a:lnTo>
                  <a:lnTo>
                    <a:pt x="1101" y="3669"/>
                  </a:lnTo>
                  <a:lnTo>
                    <a:pt x="404" y="3889"/>
                  </a:lnTo>
                  <a:lnTo>
                    <a:pt x="184" y="3962"/>
                  </a:lnTo>
                  <a:lnTo>
                    <a:pt x="74" y="4036"/>
                  </a:lnTo>
                  <a:lnTo>
                    <a:pt x="0" y="4109"/>
                  </a:lnTo>
                  <a:lnTo>
                    <a:pt x="0" y="4182"/>
                  </a:lnTo>
                  <a:lnTo>
                    <a:pt x="0" y="4219"/>
                  </a:lnTo>
                  <a:lnTo>
                    <a:pt x="0" y="4402"/>
                  </a:lnTo>
                  <a:lnTo>
                    <a:pt x="37" y="4439"/>
                  </a:lnTo>
                  <a:lnTo>
                    <a:pt x="74" y="4513"/>
                  </a:lnTo>
                  <a:lnTo>
                    <a:pt x="257" y="4586"/>
                  </a:lnTo>
                  <a:lnTo>
                    <a:pt x="404" y="4586"/>
                  </a:lnTo>
                  <a:lnTo>
                    <a:pt x="514" y="4513"/>
                  </a:lnTo>
                  <a:lnTo>
                    <a:pt x="624" y="4439"/>
                  </a:lnTo>
                  <a:lnTo>
                    <a:pt x="881" y="4329"/>
                  </a:lnTo>
                  <a:lnTo>
                    <a:pt x="881" y="4366"/>
                  </a:lnTo>
                  <a:lnTo>
                    <a:pt x="881" y="4549"/>
                  </a:lnTo>
                  <a:lnTo>
                    <a:pt x="881" y="4696"/>
                  </a:lnTo>
                  <a:lnTo>
                    <a:pt x="954" y="5026"/>
                  </a:lnTo>
                  <a:lnTo>
                    <a:pt x="1211" y="5686"/>
                  </a:lnTo>
                  <a:lnTo>
                    <a:pt x="1468" y="6493"/>
                  </a:lnTo>
                  <a:lnTo>
                    <a:pt x="1761" y="7300"/>
                  </a:lnTo>
                  <a:lnTo>
                    <a:pt x="1798" y="7374"/>
                  </a:lnTo>
                  <a:lnTo>
                    <a:pt x="1871" y="7447"/>
                  </a:lnTo>
                  <a:lnTo>
                    <a:pt x="2055" y="7447"/>
                  </a:lnTo>
                  <a:lnTo>
                    <a:pt x="2128" y="7410"/>
                  </a:lnTo>
                  <a:lnTo>
                    <a:pt x="2165" y="7337"/>
                  </a:lnTo>
                  <a:lnTo>
                    <a:pt x="2201" y="7227"/>
                  </a:lnTo>
                  <a:lnTo>
                    <a:pt x="2201" y="7154"/>
                  </a:lnTo>
                  <a:lnTo>
                    <a:pt x="1945" y="6383"/>
                  </a:lnTo>
                  <a:lnTo>
                    <a:pt x="1688" y="5650"/>
                  </a:lnTo>
                  <a:lnTo>
                    <a:pt x="1468" y="4989"/>
                  </a:lnTo>
                  <a:lnTo>
                    <a:pt x="1321" y="4696"/>
                  </a:lnTo>
                  <a:lnTo>
                    <a:pt x="1138" y="4402"/>
                  </a:lnTo>
                  <a:lnTo>
                    <a:pt x="1211" y="4329"/>
                  </a:lnTo>
                  <a:lnTo>
                    <a:pt x="1248" y="4329"/>
                  </a:lnTo>
                  <a:lnTo>
                    <a:pt x="1248" y="4292"/>
                  </a:lnTo>
                  <a:lnTo>
                    <a:pt x="1211" y="4292"/>
                  </a:lnTo>
                  <a:lnTo>
                    <a:pt x="1174" y="4256"/>
                  </a:lnTo>
                  <a:lnTo>
                    <a:pt x="1138" y="4256"/>
                  </a:lnTo>
                  <a:lnTo>
                    <a:pt x="1504" y="4182"/>
                  </a:lnTo>
                  <a:lnTo>
                    <a:pt x="1871" y="4109"/>
                  </a:lnTo>
                  <a:lnTo>
                    <a:pt x="1945" y="4256"/>
                  </a:lnTo>
                  <a:lnTo>
                    <a:pt x="2055" y="4439"/>
                  </a:lnTo>
                  <a:lnTo>
                    <a:pt x="2238" y="4879"/>
                  </a:lnTo>
                  <a:lnTo>
                    <a:pt x="2421" y="5320"/>
                  </a:lnTo>
                  <a:lnTo>
                    <a:pt x="2495" y="5760"/>
                  </a:lnTo>
                  <a:lnTo>
                    <a:pt x="2605" y="6200"/>
                  </a:lnTo>
                  <a:lnTo>
                    <a:pt x="2715" y="6420"/>
                  </a:lnTo>
                  <a:lnTo>
                    <a:pt x="2788" y="6603"/>
                  </a:lnTo>
                  <a:lnTo>
                    <a:pt x="2935" y="6787"/>
                  </a:lnTo>
                  <a:lnTo>
                    <a:pt x="3082" y="6933"/>
                  </a:lnTo>
                  <a:lnTo>
                    <a:pt x="3228" y="6970"/>
                  </a:lnTo>
                  <a:lnTo>
                    <a:pt x="3302" y="6933"/>
                  </a:lnTo>
                  <a:lnTo>
                    <a:pt x="3375" y="6860"/>
                  </a:lnTo>
                  <a:lnTo>
                    <a:pt x="3375" y="6750"/>
                  </a:lnTo>
                  <a:lnTo>
                    <a:pt x="3302" y="6530"/>
                  </a:lnTo>
                  <a:lnTo>
                    <a:pt x="3192" y="6347"/>
                  </a:lnTo>
                  <a:lnTo>
                    <a:pt x="3082" y="6126"/>
                  </a:lnTo>
                  <a:lnTo>
                    <a:pt x="3008" y="5943"/>
                  </a:lnTo>
                  <a:lnTo>
                    <a:pt x="2898" y="5503"/>
                  </a:lnTo>
                  <a:lnTo>
                    <a:pt x="2788" y="5063"/>
                  </a:lnTo>
                  <a:lnTo>
                    <a:pt x="2605" y="4549"/>
                  </a:lnTo>
                  <a:lnTo>
                    <a:pt x="2458" y="4292"/>
                  </a:lnTo>
                  <a:lnTo>
                    <a:pt x="2311" y="4036"/>
                  </a:lnTo>
                  <a:lnTo>
                    <a:pt x="2752" y="4036"/>
                  </a:lnTo>
                  <a:lnTo>
                    <a:pt x="3192" y="4109"/>
                  </a:lnTo>
                  <a:lnTo>
                    <a:pt x="3192" y="4219"/>
                  </a:lnTo>
                  <a:lnTo>
                    <a:pt x="3228" y="4366"/>
                  </a:lnTo>
                  <a:lnTo>
                    <a:pt x="3302" y="4623"/>
                  </a:lnTo>
                  <a:lnTo>
                    <a:pt x="3522" y="5063"/>
                  </a:lnTo>
                  <a:lnTo>
                    <a:pt x="3779" y="5833"/>
                  </a:lnTo>
                  <a:lnTo>
                    <a:pt x="3852" y="5943"/>
                  </a:lnTo>
                  <a:lnTo>
                    <a:pt x="3889" y="6016"/>
                  </a:lnTo>
                  <a:lnTo>
                    <a:pt x="3962" y="6090"/>
                  </a:lnTo>
                  <a:lnTo>
                    <a:pt x="4109" y="6126"/>
                  </a:lnTo>
                  <a:lnTo>
                    <a:pt x="4146" y="6090"/>
                  </a:lnTo>
                  <a:lnTo>
                    <a:pt x="4219" y="6053"/>
                  </a:lnTo>
                  <a:lnTo>
                    <a:pt x="4292" y="5943"/>
                  </a:lnTo>
                  <a:lnTo>
                    <a:pt x="4292" y="5796"/>
                  </a:lnTo>
                  <a:lnTo>
                    <a:pt x="4256" y="5686"/>
                  </a:lnTo>
                  <a:lnTo>
                    <a:pt x="4182" y="5540"/>
                  </a:lnTo>
                  <a:lnTo>
                    <a:pt x="3852" y="4659"/>
                  </a:lnTo>
                  <a:lnTo>
                    <a:pt x="3669" y="4292"/>
                  </a:lnTo>
                  <a:lnTo>
                    <a:pt x="4035" y="4513"/>
                  </a:lnTo>
                  <a:lnTo>
                    <a:pt x="4182" y="4623"/>
                  </a:lnTo>
                  <a:lnTo>
                    <a:pt x="4329" y="4769"/>
                  </a:lnTo>
                  <a:lnTo>
                    <a:pt x="4439" y="4953"/>
                  </a:lnTo>
                  <a:lnTo>
                    <a:pt x="4512" y="5136"/>
                  </a:lnTo>
                  <a:lnTo>
                    <a:pt x="4659" y="5540"/>
                  </a:lnTo>
                  <a:lnTo>
                    <a:pt x="4806" y="6347"/>
                  </a:lnTo>
                  <a:lnTo>
                    <a:pt x="4842" y="6640"/>
                  </a:lnTo>
                  <a:lnTo>
                    <a:pt x="4952" y="6933"/>
                  </a:lnTo>
                  <a:lnTo>
                    <a:pt x="5063" y="7190"/>
                  </a:lnTo>
                  <a:lnTo>
                    <a:pt x="5209" y="7447"/>
                  </a:lnTo>
                  <a:lnTo>
                    <a:pt x="5393" y="7704"/>
                  </a:lnTo>
                  <a:lnTo>
                    <a:pt x="5576" y="7924"/>
                  </a:lnTo>
                  <a:lnTo>
                    <a:pt x="5759" y="8144"/>
                  </a:lnTo>
                  <a:lnTo>
                    <a:pt x="5980" y="8327"/>
                  </a:lnTo>
                  <a:lnTo>
                    <a:pt x="6236" y="8474"/>
                  </a:lnTo>
                  <a:lnTo>
                    <a:pt x="6493" y="8621"/>
                  </a:lnTo>
                  <a:lnTo>
                    <a:pt x="6750" y="8694"/>
                  </a:lnTo>
                  <a:lnTo>
                    <a:pt x="7043" y="8768"/>
                  </a:lnTo>
                  <a:lnTo>
                    <a:pt x="7300" y="8804"/>
                  </a:lnTo>
                  <a:lnTo>
                    <a:pt x="7924" y="8804"/>
                  </a:lnTo>
                  <a:lnTo>
                    <a:pt x="8217" y="8694"/>
                  </a:lnTo>
                  <a:lnTo>
                    <a:pt x="8511" y="8621"/>
                  </a:lnTo>
                  <a:lnTo>
                    <a:pt x="8731" y="8474"/>
                  </a:lnTo>
                  <a:lnTo>
                    <a:pt x="8951" y="8291"/>
                  </a:lnTo>
                  <a:lnTo>
                    <a:pt x="9171" y="8107"/>
                  </a:lnTo>
                  <a:lnTo>
                    <a:pt x="9354" y="7887"/>
                  </a:lnTo>
                  <a:lnTo>
                    <a:pt x="9464" y="7667"/>
                  </a:lnTo>
                  <a:lnTo>
                    <a:pt x="9611" y="7410"/>
                  </a:lnTo>
                  <a:lnTo>
                    <a:pt x="9684" y="7117"/>
                  </a:lnTo>
                  <a:lnTo>
                    <a:pt x="9721" y="6787"/>
                  </a:lnTo>
                  <a:lnTo>
                    <a:pt x="9758" y="6457"/>
                  </a:lnTo>
                  <a:lnTo>
                    <a:pt x="9721" y="6090"/>
                  </a:lnTo>
                  <a:lnTo>
                    <a:pt x="9684" y="5760"/>
                  </a:lnTo>
                  <a:lnTo>
                    <a:pt x="9538" y="5063"/>
                  </a:lnTo>
                  <a:lnTo>
                    <a:pt x="9354" y="4366"/>
                  </a:lnTo>
                  <a:lnTo>
                    <a:pt x="9024" y="2788"/>
                  </a:lnTo>
                  <a:lnTo>
                    <a:pt x="8951" y="2422"/>
                  </a:lnTo>
                  <a:lnTo>
                    <a:pt x="8951" y="2238"/>
                  </a:lnTo>
                  <a:lnTo>
                    <a:pt x="8951" y="2055"/>
                  </a:lnTo>
                  <a:lnTo>
                    <a:pt x="9024" y="2348"/>
                  </a:lnTo>
                  <a:lnTo>
                    <a:pt x="9098" y="2568"/>
                  </a:lnTo>
                  <a:lnTo>
                    <a:pt x="9244" y="2788"/>
                  </a:lnTo>
                  <a:lnTo>
                    <a:pt x="9391" y="3009"/>
                  </a:lnTo>
                  <a:lnTo>
                    <a:pt x="9501" y="3082"/>
                  </a:lnTo>
                  <a:lnTo>
                    <a:pt x="9611" y="3119"/>
                  </a:lnTo>
                  <a:lnTo>
                    <a:pt x="9684" y="3119"/>
                  </a:lnTo>
                  <a:lnTo>
                    <a:pt x="9758" y="3082"/>
                  </a:lnTo>
                  <a:lnTo>
                    <a:pt x="9794" y="3045"/>
                  </a:lnTo>
                  <a:lnTo>
                    <a:pt x="9831" y="2972"/>
                  </a:lnTo>
                  <a:lnTo>
                    <a:pt x="9758" y="2788"/>
                  </a:lnTo>
                  <a:lnTo>
                    <a:pt x="9648" y="2605"/>
                  </a:lnTo>
                  <a:lnTo>
                    <a:pt x="9464" y="2275"/>
                  </a:lnTo>
                  <a:lnTo>
                    <a:pt x="9318" y="1908"/>
                  </a:lnTo>
                  <a:lnTo>
                    <a:pt x="9244" y="1725"/>
                  </a:lnTo>
                  <a:lnTo>
                    <a:pt x="9134" y="1541"/>
                  </a:lnTo>
                  <a:lnTo>
                    <a:pt x="9171" y="1505"/>
                  </a:lnTo>
                  <a:lnTo>
                    <a:pt x="9354" y="1358"/>
                  </a:lnTo>
                  <a:lnTo>
                    <a:pt x="9538" y="1248"/>
                  </a:lnTo>
                  <a:lnTo>
                    <a:pt x="9978" y="1101"/>
                  </a:lnTo>
                  <a:lnTo>
                    <a:pt x="10051" y="1395"/>
                  </a:lnTo>
                  <a:lnTo>
                    <a:pt x="10125" y="1688"/>
                  </a:lnTo>
                  <a:lnTo>
                    <a:pt x="10345" y="2238"/>
                  </a:lnTo>
                  <a:lnTo>
                    <a:pt x="10418" y="2495"/>
                  </a:lnTo>
                  <a:lnTo>
                    <a:pt x="10491" y="2825"/>
                  </a:lnTo>
                  <a:lnTo>
                    <a:pt x="10565" y="2972"/>
                  </a:lnTo>
                  <a:lnTo>
                    <a:pt x="10638" y="3082"/>
                  </a:lnTo>
                  <a:lnTo>
                    <a:pt x="10748" y="3192"/>
                  </a:lnTo>
                  <a:lnTo>
                    <a:pt x="10858" y="3229"/>
                  </a:lnTo>
                  <a:lnTo>
                    <a:pt x="10968" y="3229"/>
                  </a:lnTo>
                  <a:lnTo>
                    <a:pt x="11042" y="3192"/>
                  </a:lnTo>
                  <a:lnTo>
                    <a:pt x="11115" y="3119"/>
                  </a:lnTo>
                  <a:lnTo>
                    <a:pt x="11115" y="3009"/>
                  </a:lnTo>
                  <a:lnTo>
                    <a:pt x="11115" y="2972"/>
                  </a:lnTo>
                  <a:lnTo>
                    <a:pt x="11078" y="2899"/>
                  </a:lnTo>
                  <a:lnTo>
                    <a:pt x="11005" y="2825"/>
                  </a:lnTo>
                  <a:lnTo>
                    <a:pt x="10932" y="2642"/>
                  </a:lnTo>
                  <a:lnTo>
                    <a:pt x="10895" y="2458"/>
                  </a:lnTo>
                  <a:lnTo>
                    <a:pt x="10675" y="1835"/>
                  </a:lnTo>
                  <a:lnTo>
                    <a:pt x="10528" y="1395"/>
                  </a:lnTo>
                  <a:lnTo>
                    <a:pt x="10418" y="1174"/>
                  </a:lnTo>
                  <a:lnTo>
                    <a:pt x="10308" y="991"/>
                  </a:lnTo>
                  <a:lnTo>
                    <a:pt x="10455" y="918"/>
                  </a:lnTo>
                  <a:lnTo>
                    <a:pt x="11005" y="734"/>
                  </a:lnTo>
                  <a:lnTo>
                    <a:pt x="11152" y="1174"/>
                  </a:lnTo>
                  <a:lnTo>
                    <a:pt x="11298" y="1615"/>
                  </a:lnTo>
                  <a:lnTo>
                    <a:pt x="11555" y="2348"/>
                  </a:lnTo>
                  <a:lnTo>
                    <a:pt x="11702" y="2678"/>
                  </a:lnTo>
                  <a:lnTo>
                    <a:pt x="11775" y="2788"/>
                  </a:lnTo>
                  <a:lnTo>
                    <a:pt x="11922" y="2899"/>
                  </a:lnTo>
                  <a:lnTo>
                    <a:pt x="11959" y="2935"/>
                  </a:lnTo>
                  <a:lnTo>
                    <a:pt x="12032" y="2899"/>
                  </a:lnTo>
                  <a:lnTo>
                    <a:pt x="12069" y="2899"/>
                  </a:lnTo>
                  <a:lnTo>
                    <a:pt x="12105" y="2825"/>
                  </a:lnTo>
                  <a:lnTo>
                    <a:pt x="12142" y="2715"/>
                  </a:lnTo>
                  <a:lnTo>
                    <a:pt x="12142" y="2568"/>
                  </a:lnTo>
                  <a:lnTo>
                    <a:pt x="12069" y="2275"/>
                  </a:lnTo>
                  <a:lnTo>
                    <a:pt x="11812" y="1688"/>
                  </a:lnTo>
                  <a:lnTo>
                    <a:pt x="11592" y="1101"/>
                  </a:lnTo>
                  <a:lnTo>
                    <a:pt x="11445" y="698"/>
                  </a:lnTo>
                  <a:lnTo>
                    <a:pt x="11372" y="588"/>
                  </a:lnTo>
                  <a:lnTo>
                    <a:pt x="11665" y="441"/>
                  </a:lnTo>
                  <a:lnTo>
                    <a:pt x="11922" y="294"/>
                  </a:lnTo>
                  <a:lnTo>
                    <a:pt x="12105" y="147"/>
                  </a:lnTo>
                  <a:lnTo>
                    <a:pt x="12142" y="111"/>
                  </a:lnTo>
                  <a:lnTo>
                    <a:pt x="12142" y="74"/>
                  </a:lnTo>
                  <a:lnTo>
                    <a:pt x="12105" y="37"/>
                  </a:lnTo>
                  <a:lnTo>
                    <a:pt x="12069" y="1"/>
                  </a:lnTo>
                  <a:close/>
                  <a:moveTo>
                    <a:pt x="4072" y="7080"/>
                  </a:moveTo>
                  <a:lnTo>
                    <a:pt x="4035" y="7117"/>
                  </a:lnTo>
                  <a:lnTo>
                    <a:pt x="3999" y="7154"/>
                  </a:lnTo>
                  <a:lnTo>
                    <a:pt x="3999" y="7337"/>
                  </a:lnTo>
                  <a:lnTo>
                    <a:pt x="3999" y="7557"/>
                  </a:lnTo>
                  <a:lnTo>
                    <a:pt x="4072" y="7961"/>
                  </a:lnTo>
                  <a:lnTo>
                    <a:pt x="4219" y="8327"/>
                  </a:lnTo>
                  <a:lnTo>
                    <a:pt x="4366" y="8731"/>
                  </a:lnTo>
                  <a:lnTo>
                    <a:pt x="4439" y="8804"/>
                  </a:lnTo>
                  <a:lnTo>
                    <a:pt x="4182" y="8988"/>
                  </a:lnTo>
                  <a:lnTo>
                    <a:pt x="3889" y="9098"/>
                  </a:lnTo>
                  <a:lnTo>
                    <a:pt x="3852" y="8951"/>
                  </a:lnTo>
                  <a:lnTo>
                    <a:pt x="3815" y="8804"/>
                  </a:lnTo>
                  <a:lnTo>
                    <a:pt x="3669" y="8511"/>
                  </a:lnTo>
                  <a:lnTo>
                    <a:pt x="3522" y="8071"/>
                  </a:lnTo>
                  <a:lnTo>
                    <a:pt x="3449" y="7887"/>
                  </a:lnTo>
                  <a:lnTo>
                    <a:pt x="3339" y="7667"/>
                  </a:lnTo>
                  <a:lnTo>
                    <a:pt x="3228" y="7630"/>
                  </a:lnTo>
                  <a:lnTo>
                    <a:pt x="3155" y="7630"/>
                  </a:lnTo>
                  <a:lnTo>
                    <a:pt x="3045" y="7704"/>
                  </a:lnTo>
                  <a:lnTo>
                    <a:pt x="3045" y="7777"/>
                  </a:lnTo>
                  <a:lnTo>
                    <a:pt x="3082" y="7997"/>
                  </a:lnTo>
                  <a:lnTo>
                    <a:pt x="3118" y="8217"/>
                  </a:lnTo>
                  <a:lnTo>
                    <a:pt x="3265" y="8658"/>
                  </a:lnTo>
                  <a:lnTo>
                    <a:pt x="3339" y="8951"/>
                  </a:lnTo>
                  <a:lnTo>
                    <a:pt x="3412" y="9098"/>
                  </a:lnTo>
                  <a:lnTo>
                    <a:pt x="3485" y="9244"/>
                  </a:lnTo>
                  <a:lnTo>
                    <a:pt x="2825" y="9428"/>
                  </a:lnTo>
                  <a:lnTo>
                    <a:pt x="2788" y="9281"/>
                  </a:lnTo>
                  <a:lnTo>
                    <a:pt x="2642" y="8768"/>
                  </a:lnTo>
                  <a:lnTo>
                    <a:pt x="2532" y="8547"/>
                  </a:lnTo>
                  <a:lnTo>
                    <a:pt x="2385" y="8327"/>
                  </a:lnTo>
                  <a:lnTo>
                    <a:pt x="2385" y="8254"/>
                  </a:lnTo>
                  <a:lnTo>
                    <a:pt x="2385" y="8217"/>
                  </a:lnTo>
                  <a:lnTo>
                    <a:pt x="2421" y="8181"/>
                  </a:lnTo>
                  <a:lnTo>
                    <a:pt x="2421" y="8144"/>
                  </a:lnTo>
                  <a:lnTo>
                    <a:pt x="2421" y="8107"/>
                  </a:lnTo>
                  <a:lnTo>
                    <a:pt x="2385" y="8107"/>
                  </a:lnTo>
                  <a:lnTo>
                    <a:pt x="2275" y="8144"/>
                  </a:lnTo>
                  <a:lnTo>
                    <a:pt x="2128" y="8144"/>
                  </a:lnTo>
                  <a:lnTo>
                    <a:pt x="2055" y="8181"/>
                  </a:lnTo>
                  <a:lnTo>
                    <a:pt x="2018" y="8254"/>
                  </a:lnTo>
                  <a:lnTo>
                    <a:pt x="1981" y="8327"/>
                  </a:lnTo>
                  <a:lnTo>
                    <a:pt x="1981" y="8401"/>
                  </a:lnTo>
                  <a:lnTo>
                    <a:pt x="2165" y="8841"/>
                  </a:lnTo>
                  <a:lnTo>
                    <a:pt x="2348" y="9318"/>
                  </a:lnTo>
                  <a:lnTo>
                    <a:pt x="2385" y="9575"/>
                  </a:lnTo>
                  <a:lnTo>
                    <a:pt x="1945" y="9685"/>
                  </a:lnTo>
                  <a:lnTo>
                    <a:pt x="1871" y="9721"/>
                  </a:lnTo>
                  <a:lnTo>
                    <a:pt x="1798" y="9795"/>
                  </a:lnTo>
                  <a:lnTo>
                    <a:pt x="1798" y="9868"/>
                  </a:lnTo>
                  <a:lnTo>
                    <a:pt x="1761" y="9941"/>
                  </a:lnTo>
                  <a:lnTo>
                    <a:pt x="1798" y="10015"/>
                  </a:lnTo>
                  <a:lnTo>
                    <a:pt x="1835" y="10088"/>
                  </a:lnTo>
                  <a:lnTo>
                    <a:pt x="1908" y="10161"/>
                  </a:lnTo>
                  <a:lnTo>
                    <a:pt x="1981" y="10198"/>
                  </a:lnTo>
                  <a:lnTo>
                    <a:pt x="2275" y="10198"/>
                  </a:lnTo>
                  <a:lnTo>
                    <a:pt x="2385" y="10125"/>
                  </a:lnTo>
                  <a:lnTo>
                    <a:pt x="2495" y="10088"/>
                  </a:lnTo>
                  <a:lnTo>
                    <a:pt x="2532" y="10051"/>
                  </a:lnTo>
                  <a:lnTo>
                    <a:pt x="2568" y="10088"/>
                  </a:lnTo>
                  <a:lnTo>
                    <a:pt x="2605" y="10125"/>
                  </a:lnTo>
                  <a:lnTo>
                    <a:pt x="2678" y="10125"/>
                  </a:lnTo>
                  <a:lnTo>
                    <a:pt x="2788" y="10088"/>
                  </a:lnTo>
                  <a:lnTo>
                    <a:pt x="2825" y="9978"/>
                  </a:lnTo>
                  <a:lnTo>
                    <a:pt x="3265" y="9868"/>
                  </a:lnTo>
                  <a:lnTo>
                    <a:pt x="3742" y="9721"/>
                  </a:lnTo>
                  <a:lnTo>
                    <a:pt x="4146" y="9575"/>
                  </a:lnTo>
                  <a:lnTo>
                    <a:pt x="4549" y="9354"/>
                  </a:lnTo>
                  <a:lnTo>
                    <a:pt x="4732" y="9208"/>
                  </a:lnTo>
                  <a:lnTo>
                    <a:pt x="4879" y="9061"/>
                  </a:lnTo>
                  <a:lnTo>
                    <a:pt x="5026" y="8841"/>
                  </a:lnTo>
                  <a:lnTo>
                    <a:pt x="5136" y="8621"/>
                  </a:lnTo>
                  <a:lnTo>
                    <a:pt x="5209" y="8401"/>
                  </a:lnTo>
                  <a:lnTo>
                    <a:pt x="5173" y="8181"/>
                  </a:lnTo>
                  <a:lnTo>
                    <a:pt x="5099" y="7997"/>
                  </a:lnTo>
                  <a:lnTo>
                    <a:pt x="5026" y="7887"/>
                  </a:lnTo>
                  <a:lnTo>
                    <a:pt x="4952" y="7814"/>
                  </a:lnTo>
                  <a:lnTo>
                    <a:pt x="4842" y="7814"/>
                  </a:lnTo>
                  <a:lnTo>
                    <a:pt x="4806" y="7851"/>
                  </a:lnTo>
                  <a:lnTo>
                    <a:pt x="4806" y="7887"/>
                  </a:lnTo>
                  <a:lnTo>
                    <a:pt x="4732" y="8327"/>
                  </a:lnTo>
                  <a:lnTo>
                    <a:pt x="4512" y="7667"/>
                  </a:lnTo>
                  <a:lnTo>
                    <a:pt x="4366" y="7374"/>
                  </a:lnTo>
                  <a:lnTo>
                    <a:pt x="4182" y="7117"/>
                  </a:lnTo>
                  <a:lnTo>
                    <a:pt x="4146" y="708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" name="Google Shape;422;p8"/>
            <p:cNvSpPr/>
            <p:nvPr/>
          </p:nvSpPr>
          <p:spPr>
            <a:xfrm>
              <a:off x="6114500" y="2324225"/>
              <a:ext cx="158675" cy="329225"/>
            </a:xfrm>
            <a:custGeom>
              <a:avLst/>
              <a:gdLst/>
              <a:ahLst/>
              <a:cxnLst/>
              <a:rect l="l" t="t" r="r" b="b"/>
              <a:pathLst>
                <a:path w="6347" h="13169" extrusionOk="0">
                  <a:moveTo>
                    <a:pt x="588" y="330"/>
                  </a:moveTo>
                  <a:lnTo>
                    <a:pt x="808" y="367"/>
                  </a:lnTo>
                  <a:lnTo>
                    <a:pt x="1028" y="440"/>
                  </a:lnTo>
                  <a:lnTo>
                    <a:pt x="1211" y="550"/>
                  </a:lnTo>
                  <a:lnTo>
                    <a:pt x="1395" y="734"/>
                  </a:lnTo>
                  <a:lnTo>
                    <a:pt x="1578" y="917"/>
                  </a:lnTo>
                  <a:lnTo>
                    <a:pt x="1688" y="1101"/>
                  </a:lnTo>
                  <a:lnTo>
                    <a:pt x="1798" y="1321"/>
                  </a:lnTo>
                  <a:lnTo>
                    <a:pt x="1908" y="1541"/>
                  </a:lnTo>
                  <a:lnTo>
                    <a:pt x="1982" y="1761"/>
                  </a:lnTo>
                  <a:lnTo>
                    <a:pt x="2018" y="2018"/>
                  </a:lnTo>
                  <a:lnTo>
                    <a:pt x="2018" y="2458"/>
                  </a:lnTo>
                  <a:lnTo>
                    <a:pt x="2018" y="2495"/>
                  </a:lnTo>
                  <a:lnTo>
                    <a:pt x="1982" y="2421"/>
                  </a:lnTo>
                  <a:lnTo>
                    <a:pt x="1762" y="1944"/>
                  </a:lnTo>
                  <a:lnTo>
                    <a:pt x="1615" y="1724"/>
                  </a:lnTo>
                  <a:lnTo>
                    <a:pt x="1432" y="1504"/>
                  </a:lnTo>
                  <a:lnTo>
                    <a:pt x="1395" y="1467"/>
                  </a:lnTo>
                  <a:lnTo>
                    <a:pt x="1322" y="1467"/>
                  </a:lnTo>
                  <a:lnTo>
                    <a:pt x="1285" y="1504"/>
                  </a:lnTo>
                  <a:lnTo>
                    <a:pt x="1285" y="1578"/>
                  </a:lnTo>
                  <a:lnTo>
                    <a:pt x="1322" y="1834"/>
                  </a:lnTo>
                  <a:lnTo>
                    <a:pt x="1395" y="2128"/>
                  </a:lnTo>
                  <a:lnTo>
                    <a:pt x="1615" y="2641"/>
                  </a:lnTo>
                  <a:lnTo>
                    <a:pt x="1725" y="2935"/>
                  </a:lnTo>
                  <a:lnTo>
                    <a:pt x="1615" y="2861"/>
                  </a:lnTo>
                  <a:lnTo>
                    <a:pt x="1468" y="2715"/>
                  </a:lnTo>
                  <a:lnTo>
                    <a:pt x="1248" y="2348"/>
                  </a:lnTo>
                  <a:lnTo>
                    <a:pt x="1065" y="1981"/>
                  </a:lnTo>
                  <a:lnTo>
                    <a:pt x="955" y="1724"/>
                  </a:lnTo>
                  <a:lnTo>
                    <a:pt x="845" y="1394"/>
                  </a:lnTo>
                  <a:lnTo>
                    <a:pt x="735" y="1027"/>
                  </a:lnTo>
                  <a:lnTo>
                    <a:pt x="661" y="697"/>
                  </a:lnTo>
                  <a:lnTo>
                    <a:pt x="588" y="330"/>
                  </a:lnTo>
                  <a:close/>
                  <a:moveTo>
                    <a:pt x="3706" y="2825"/>
                  </a:moveTo>
                  <a:lnTo>
                    <a:pt x="3926" y="2861"/>
                  </a:lnTo>
                  <a:lnTo>
                    <a:pt x="4109" y="2935"/>
                  </a:lnTo>
                  <a:lnTo>
                    <a:pt x="4733" y="3118"/>
                  </a:lnTo>
                  <a:lnTo>
                    <a:pt x="4990" y="3228"/>
                  </a:lnTo>
                  <a:lnTo>
                    <a:pt x="5283" y="3375"/>
                  </a:lnTo>
                  <a:lnTo>
                    <a:pt x="5503" y="3522"/>
                  </a:lnTo>
                  <a:lnTo>
                    <a:pt x="5687" y="3668"/>
                  </a:lnTo>
                  <a:lnTo>
                    <a:pt x="5687" y="3668"/>
                  </a:lnTo>
                  <a:lnTo>
                    <a:pt x="5540" y="3632"/>
                  </a:lnTo>
                  <a:lnTo>
                    <a:pt x="5467" y="3632"/>
                  </a:lnTo>
                  <a:lnTo>
                    <a:pt x="5393" y="3705"/>
                  </a:lnTo>
                  <a:lnTo>
                    <a:pt x="5356" y="3778"/>
                  </a:lnTo>
                  <a:lnTo>
                    <a:pt x="5393" y="3888"/>
                  </a:lnTo>
                  <a:lnTo>
                    <a:pt x="5026" y="4035"/>
                  </a:lnTo>
                  <a:lnTo>
                    <a:pt x="4660" y="4109"/>
                  </a:lnTo>
                  <a:lnTo>
                    <a:pt x="4293" y="4182"/>
                  </a:lnTo>
                  <a:lnTo>
                    <a:pt x="3889" y="4182"/>
                  </a:lnTo>
                  <a:lnTo>
                    <a:pt x="3449" y="4109"/>
                  </a:lnTo>
                  <a:lnTo>
                    <a:pt x="3046" y="3999"/>
                  </a:lnTo>
                  <a:lnTo>
                    <a:pt x="2862" y="3925"/>
                  </a:lnTo>
                  <a:lnTo>
                    <a:pt x="2642" y="3815"/>
                  </a:lnTo>
                  <a:lnTo>
                    <a:pt x="2459" y="3668"/>
                  </a:lnTo>
                  <a:lnTo>
                    <a:pt x="2349" y="3595"/>
                  </a:lnTo>
                  <a:lnTo>
                    <a:pt x="2312" y="3522"/>
                  </a:lnTo>
                  <a:lnTo>
                    <a:pt x="2532" y="3668"/>
                  </a:lnTo>
                  <a:lnTo>
                    <a:pt x="2789" y="3815"/>
                  </a:lnTo>
                  <a:lnTo>
                    <a:pt x="3046" y="3888"/>
                  </a:lnTo>
                  <a:lnTo>
                    <a:pt x="3339" y="3999"/>
                  </a:lnTo>
                  <a:lnTo>
                    <a:pt x="3596" y="4035"/>
                  </a:lnTo>
                  <a:lnTo>
                    <a:pt x="3889" y="4109"/>
                  </a:lnTo>
                  <a:lnTo>
                    <a:pt x="4073" y="4109"/>
                  </a:lnTo>
                  <a:lnTo>
                    <a:pt x="4183" y="4072"/>
                  </a:lnTo>
                  <a:lnTo>
                    <a:pt x="4329" y="4035"/>
                  </a:lnTo>
                  <a:lnTo>
                    <a:pt x="4439" y="3962"/>
                  </a:lnTo>
                  <a:lnTo>
                    <a:pt x="4476" y="3888"/>
                  </a:lnTo>
                  <a:lnTo>
                    <a:pt x="4439" y="3778"/>
                  </a:lnTo>
                  <a:lnTo>
                    <a:pt x="4329" y="3705"/>
                  </a:lnTo>
                  <a:lnTo>
                    <a:pt x="4219" y="3632"/>
                  </a:lnTo>
                  <a:lnTo>
                    <a:pt x="3963" y="3595"/>
                  </a:lnTo>
                  <a:lnTo>
                    <a:pt x="3706" y="3558"/>
                  </a:lnTo>
                  <a:lnTo>
                    <a:pt x="3449" y="3522"/>
                  </a:lnTo>
                  <a:lnTo>
                    <a:pt x="2715" y="3338"/>
                  </a:lnTo>
                  <a:lnTo>
                    <a:pt x="2862" y="3228"/>
                  </a:lnTo>
                  <a:lnTo>
                    <a:pt x="3082" y="3081"/>
                  </a:lnTo>
                  <a:lnTo>
                    <a:pt x="3302" y="2935"/>
                  </a:lnTo>
                  <a:lnTo>
                    <a:pt x="3486" y="2861"/>
                  </a:lnTo>
                  <a:lnTo>
                    <a:pt x="3706" y="2825"/>
                  </a:lnTo>
                  <a:close/>
                  <a:moveTo>
                    <a:pt x="1285" y="5686"/>
                  </a:moveTo>
                  <a:lnTo>
                    <a:pt x="1725" y="5723"/>
                  </a:lnTo>
                  <a:lnTo>
                    <a:pt x="1762" y="5723"/>
                  </a:lnTo>
                  <a:lnTo>
                    <a:pt x="1835" y="5869"/>
                  </a:lnTo>
                  <a:lnTo>
                    <a:pt x="1908" y="5943"/>
                  </a:lnTo>
                  <a:lnTo>
                    <a:pt x="2018" y="5943"/>
                  </a:lnTo>
                  <a:lnTo>
                    <a:pt x="2129" y="5869"/>
                  </a:lnTo>
                  <a:lnTo>
                    <a:pt x="2165" y="5759"/>
                  </a:lnTo>
                  <a:lnTo>
                    <a:pt x="2642" y="5796"/>
                  </a:lnTo>
                  <a:lnTo>
                    <a:pt x="3082" y="5796"/>
                  </a:lnTo>
                  <a:lnTo>
                    <a:pt x="3339" y="5833"/>
                  </a:lnTo>
                  <a:lnTo>
                    <a:pt x="3522" y="5869"/>
                  </a:lnTo>
                  <a:lnTo>
                    <a:pt x="3522" y="6016"/>
                  </a:lnTo>
                  <a:lnTo>
                    <a:pt x="3376" y="5979"/>
                  </a:lnTo>
                  <a:lnTo>
                    <a:pt x="3266" y="6016"/>
                  </a:lnTo>
                  <a:lnTo>
                    <a:pt x="3119" y="6089"/>
                  </a:lnTo>
                  <a:lnTo>
                    <a:pt x="3082" y="6163"/>
                  </a:lnTo>
                  <a:lnTo>
                    <a:pt x="3082" y="6236"/>
                  </a:lnTo>
                  <a:lnTo>
                    <a:pt x="2752" y="6236"/>
                  </a:lnTo>
                  <a:lnTo>
                    <a:pt x="1322" y="6163"/>
                  </a:lnTo>
                  <a:lnTo>
                    <a:pt x="808" y="6089"/>
                  </a:lnTo>
                  <a:lnTo>
                    <a:pt x="515" y="6053"/>
                  </a:lnTo>
                  <a:lnTo>
                    <a:pt x="258" y="6089"/>
                  </a:lnTo>
                  <a:lnTo>
                    <a:pt x="368" y="5943"/>
                  </a:lnTo>
                  <a:lnTo>
                    <a:pt x="515" y="5833"/>
                  </a:lnTo>
                  <a:lnTo>
                    <a:pt x="661" y="5723"/>
                  </a:lnTo>
                  <a:lnTo>
                    <a:pt x="808" y="5686"/>
                  </a:lnTo>
                  <a:close/>
                  <a:moveTo>
                    <a:pt x="2239" y="6676"/>
                  </a:moveTo>
                  <a:lnTo>
                    <a:pt x="3009" y="6713"/>
                  </a:lnTo>
                  <a:lnTo>
                    <a:pt x="3156" y="6750"/>
                  </a:lnTo>
                  <a:lnTo>
                    <a:pt x="3156" y="7997"/>
                  </a:lnTo>
                  <a:lnTo>
                    <a:pt x="3119" y="9244"/>
                  </a:lnTo>
                  <a:lnTo>
                    <a:pt x="2422" y="9354"/>
                  </a:lnTo>
                  <a:lnTo>
                    <a:pt x="2422" y="8951"/>
                  </a:lnTo>
                  <a:lnTo>
                    <a:pt x="2312" y="7630"/>
                  </a:lnTo>
                  <a:lnTo>
                    <a:pt x="2275" y="6933"/>
                  </a:lnTo>
                  <a:lnTo>
                    <a:pt x="2239" y="6676"/>
                  </a:lnTo>
                  <a:close/>
                  <a:moveTo>
                    <a:pt x="1065" y="6566"/>
                  </a:moveTo>
                  <a:lnTo>
                    <a:pt x="1872" y="6676"/>
                  </a:lnTo>
                  <a:lnTo>
                    <a:pt x="1835" y="6786"/>
                  </a:lnTo>
                  <a:lnTo>
                    <a:pt x="1835" y="6933"/>
                  </a:lnTo>
                  <a:lnTo>
                    <a:pt x="1872" y="7226"/>
                  </a:lnTo>
                  <a:lnTo>
                    <a:pt x="1945" y="8804"/>
                  </a:lnTo>
                  <a:lnTo>
                    <a:pt x="1982" y="9391"/>
                  </a:lnTo>
                  <a:lnTo>
                    <a:pt x="1542" y="9391"/>
                  </a:lnTo>
                  <a:lnTo>
                    <a:pt x="1101" y="9427"/>
                  </a:lnTo>
                  <a:lnTo>
                    <a:pt x="1028" y="8254"/>
                  </a:lnTo>
                  <a:lnTo>
                    <a:pt x="955" y="7410"/>
                  </a:lnTo>
                  <a:lnTo>
                    <a:pt x="918" y="6970"/>
                  </a:lnTo>
                  <a:lnTo>
                    <a:pt x="808" y="6566"/>
                  </a:lnTo>
                  <a:close/>
                  <a:moveTo>
                    <a:pt x="3082" y="9721"/>
                  </a:moveTo>
                  <a:lnTo>
                    <a:pt x="3009" y="10454"/>
                  </a:lnTo>
                  <a:lnTo>
                    <a:pt x="2972" y="10454"/>
                  </a:lnTo>
                  <a:lnTo>
                    <a:pt x="2862" y="10418"/>
                  </a:lnTo>
                  <a:lnTo>
                    <a:pt x="2752" y="10418"/>
                  </a:lnTo>
                  <a:lnTo>
                    <a:pt x="2605" y="10454"/>
                  </a:lnTo>
                  <a:lnTo>
                    <a:pt x="2495" y="10528"/>
                  </a:lnTo>
                  <a:lnTo>
                    <a:pt x="2495" y="10418"/>
                  </a:lnTo>
                  <a:lnTo>
                    <a:pt x="2459" y="9831"/>
                  </a:lnTo>
                  <a:lnTo>
                    <a:pt x="2789" y="9794"/>
                  </a:lnTo>
                  <a:lnTo>
                    <a:pt x="3082" y="9721"/>
                  </a:lnTo>
                  <a:close/>
                  <a:moveTo>
                    <a:pt x="1138" y="9758"/>
                  </a:moveTo>
                  <a:lnTo>
                    <a:pt x="1358" y="9831"/>
                  </a:lnTo>
                  <a:lnTo>
                    <a:pt x="1542" y="9831"/>
                  </a:lnTo>
                  <a:lnTo>
                    <a:pt x="1982" y="9868"/>
                  </a:lnTo>
                  <a:lnTo>
                    <a:pt x="2018" y="10088"/>
                  </a:lnTo>
                  <a:lnTo>
                    <a:pt x="1982" y="10124"/>
                  </a:lnTo>
                  <a:lnTo>
                    <a:pt x="1688" y="10088"/>
                  </a:lnTo>
                  <a:lnTo>
                    <a:pt x="1615" y="10124"/>
                  </a:lnTo>
                  <a:lnTo>
                    <a:pt x="1542" y="10161"/>
                  </a:lnTo>
                  <a:lnTo>
                    <a:pt x="1542" y="10234"/>
                  </a:lnTo>
                  <a:lnTo>
                    <a:pt x="1578" y="10308"/>
                  </a:lnTo>
                  <a:lnTo>
                    <a:pt x="1725" y="10454"/>
                  </a:lnTo>
                  <a:lnTo>
                    <a:pt x="1945" y="10491"/>
                  </a:lnTo>
                  <a:lnTo>
                    <a:pt x="2018" y="10491"/>
                  </a:lnTo>
                  <a:lnTo>
                    <a:pt x="2018" y="10748"/>
                  </a:lnTo>
                  <a:lnTo>
                    <a:pt x="1798" y="10785"/>
                  </a:lnTo>
                  <a:lnTo>
                    <a:pt x="1798" y="10748"/>
                  </a:lnTo>
                  <a:lnTo>
                    <a:pt x="1762" y="10748"/>
                  </a:lnTo>
                  <a:lnTo>
                    <a:pt x="1688" y="10785"/>
                  </a:lnTo>
                  <a:lnTo>
                    <a:pt x="1615" y="10821"/>
                  </a:lnTo>
                  <a:lnTo>
                    <a:pt x="1542" y="10895"/>
                  </a:lnTo>
                  <a:lnTo>
                    <a:pt x="1505" y="11005"/>
                  </a:lnTo>
                  <a:lnTo>
                    <a:pt x="1542" y="11078"/>
                  </a:lnTo>
                  <a:lnTo>
                    <a:pt x="1652" y="11151"/>
                  </a:lnTo>
                  <a:lnTo>
                    <a:pt x="2055" y="11151"/>
                  </a:lnTo>
                  <a:lnTo>
                    <a:pt x="2129" y="11408"/>
                  </a:lnTo>
                  <a:lnTo>
                    <a:pt x="2239" y="11592"/>
                  </a:lnTo>
                  <a:lnTo>
                    <a:pt x="2275" y="11628"/>
                  </a:lnTo>
                  <a:lnTo>
                    <a:pt x="2349" y="11628"/>
                  </a:lnTo>
                  <a:lnTo>
                    <a:pt x="2422" y="11592"/>
                  </a:lnTo>
                  <a:lnTo>
                    <a:pt x="2459" y="11555"/>
                  </a:lnTo>
                  <a:lnTo>
                    <a:pt x="2532" y="11371"/>
                  </a:lnTo>
                  <a:lnTo>
                    <a:pt x="2569" y="11188"/>
                  </a:lnTo>
                  <a:lnTo>
                    <a:pt x="2569" y="11005"/>
                  </a:lnTo>
                  <a:lnTo>
                    <a:pt x="2532" y="10785"/>
                  </a:lnTo>
                  <a:lnTo>
                    <a:pt x="2679" y="10821"/>
                  </a:lnTo>
                  <a:lnTo>
                    <a:pt x="3009" y="10821"/>
                  </a:lnTo>
                  <a:lnTo>
                    <a:pt x="2936" y="11408"/>
                  </a:lnTo>
                  <a:lnTo>
                    <a:pt x="2862" y="11812"/>
                  </a:lnTo>
                  <a:lnTo>
                    <a:pt x="2825" y="11995"/>
                  </a:lnTo>
                  <a:lnTo>
                    <a:pt x="2752" y="12178"/>
                  </a:lnTo>
                  <a:lnTo>
                    <a:pt x="2642" y="12362"/>
                  </a:lnTo>
                  <a:lnTo>
                    <a:pt x="2532" y="12472"/>
                  </a:lnTo>
                  <a:lnTo>
                    <a:pt x="2349" y="12582"/>
                  </a:lnTo>
                  <a:lnTo>
                    <a:pt x="2129" y="12619"/>
                  </a:lnTo>
                  <a:lnTo>
                    <a:pt x="1945" y="12619"/>
                  </a:lnTo>
                  <a:lnTo>
                    <a:pt x="1798" y="12582"/>
                  </a:lnTo>
                  <a:lnTo>
                    <a:pt x="1652" y="12472"/>
                  </a:lnTo>
                  <a:lnTo>
                    <a:pt x="1505" y="12362"/>
                  </a:lnTo>
                  <a:lnTo>
                    <a:pt x="1432" y="12215"/>
                  </a:lnTo>
                  <a:lnTo>
                    <a:pt x="1322" y="12068"/>
                  </a:lnTo>
                  <a:lnTo>
                    <a:pt x="1211" y="11738"/>
                  </a:lnTo>
                  <a:lnTo>
                    <a:pt x="1138" y="11335"/>
                  </a:lnTo>
                  <a:lnTo>
                    <a:pt x="1138" y="10858"/>
                  </a:lnTo>
                  <a:lnTo>
                    <a:pt x="1138" y="10014"/>
                  </a:lnTo>
                  <a:lnTo>
                    <a:pt x="1138" y="9758"/>
                  </a:lnTo>
                  <a:close/>
                  <a:moveTo>
                    <a:pt x="625" y="0"/>
                  </a:moveTo>
                  <a:lnTo>
                    <a:pt x="478" y="37"/>
                  </a:lnTo>
                  <a:lnTo>
                    <a:pt x="331" y="110"/>
                  </a:lnTo>
                  <a:lnTo>
                    <a:pt x="294" y="184"/>
                  </a:lnTo>
                  <a:lnTo>
                    <a:pt x="294" y="220"/>
                  </a:lnTo>
                  <a:lnTo>
                    <a:pt x="294" y="294"/>
                  </a:lnTo>
                  <a:lnTo>
                    <a:pt x="331" y="330"/>
                  </a:lnTo>
                  <a:lnTo>
                    <a:pt x="294" y="587"/>
                  </a:lnTo>
                  <a:lnTo>
                    <a:pt x="294" y="844"/>
                  </a:lnTo>
                  <a:lnTo>
                    <a:pt x="331" y="1101"/>
                  </a:lnTo>
                  <a:lnTo>
                    <a:pt x="368" y="1321"/>
                  </a:lnTo>
                  <a:lnTo>
                    <a:pt x="551" y="1834"/>
                  </a:lnTo>
                  <a:lnTo>
                    <a:pt x="735" y="2274"/>
                  </a:lnTo>
                  <a:lnTo>
                    <a:pt x="918" y="2641"/>
                  </a:lnTo>
                  <a:lnTo>
                    <a:pt x="1175" y="3008"/>
                  </a:lnTo>
                  <a:lnTo>
                    <a:pt x="1322" y="3155"/>
                  </a:lnTo>
                  <a:lnTo>
                    <a:pt x="1505" y="3265"/>
                  </a:lnTo>
                  <a:lnTo>
                    <a:pt x="1652" y="3375"/>
                  </a:lnTo>
                  <a:lnTo>
                    <a:pt x="1872" y="3375"/>
                  </a:lnTo>
                  <a:lnTo>
                    <a:pt x="1798" y="3815"/>
                  </a:lnTo>
                  <a:lnTo>
                    <a:pt x="1725" y="4365"/>
                  </a:lnTo>
                  <a:lnTo>
                    <a:pt x="1725" y="4659"/>
                  </a:lnTo>
                  <a:lnTo>
                    <a:pt x="1762" y="4806"/>
                  </a:lnTo>
                  <a:lnTo>
                    <a:pt x="1798" y="4916"/>
                  </a:lnTo>
                  <a:lnTo>
                    <a:pt x="1762" y="5319"/>
                  </a:lnTo>
                  <a:lnTo>
                    <a:pt x="1615" y="5319"/>
                  </a:lnTo>
                  <a:lnTo>
                    <a:pt x="1138" y="5282"/>
                  </a:lnTo>
                  <a:lnTo>
                    <a:pt x="918" y="5246"/>
                  </a:lnTo>
                  <a:lnTo>
                    <a:pt x="698" y="5282"/>
                  </a:lnTo>
                  <a:lnTo>
                    <a:pt x="404" y="5392"/>
                  </a:lnTo>
                  <a:lnTo>
                    <a:pt x="294" y="5466"/>
                  </a:lnTo>
                  <a:lnTo>
                    <a:pt x="184" y="5576"/>
                  </a:lnTo>
                  <a:lnTo>
                    <a:pt x="111" y="5686"/>
                  </a:lnTo>
                  <a:lnTo>
                    <a:pt x="74" y="5796"/>
                  </a:lnTo>
                  <a:lnTo>
                    <a:pt x="38" y="5943"/>
                  </a:lnTo>
                  <a:lnTo>
                    <a:pt x="1" y="6089"/>
                  </a:lnTo>
                  <a:lnTo>
                    <a:pt x="38" y="6163"/>
                  </a:lnTo>
                  <a:lnTo>
                    <a:pt x="111" y="6199"/>
                  </a:lnTo>
                  <a:lnTo>
                    <a:pt x="38" y="6273"/>
                  </a:lnTo>
                  <a:lnTo>
                    <a:pt x="38" y="6346"/>
                  </a:lnTo>
                  <a:lnTo>
                    <a:pt x="38" y="6456"/>
                  </a:lnTo>
                  <a:lnTo>
                    <a:pt x="111" y="6530"/>
                  </a:lnTo>
                  <a:lnTo>
                    <a:pt x="184" y="6566"/>
                  </a:lnTo>
                  <a:lnTo>
                    <a:pt x="294" y="6566"/>
                  </a:lnTo>
                  <a:lnTo>
                    <a:pt x="368" y="6493"/>
                  </a:lnTo>
                  <a:lnTo>
                    <a:pt x="441" y="6493"/>
                  </a:lnTo>
                  <a:lnTo>
                    <a:pt x="441" y="6530"/>
                  </a:lnTo>
                  <a:lnTo>
                    <a:pt x="441" y="6786"/>
                  </a:lnTo>
                  <a:lnTo>
                    <a:pt x="441" y="7080"/>
                  </a:lnTo>
                  <a:lnTo>
                    <a:pt x="515" y="7593"/>
                  </a:lnTo>
                  <a:lnTo>
                    <a:pt x="588" y="8657"/>
                  </a:lnTo>
                  <a:lnTo>
                    <a:pt x="625" y="9721"/>
                  </a:lnTo>
                  <a:lnTo>
                    <a:pt x="625" y="10785"/>
                  </a:lnTo>
                  <a:lnTo>
                    <a:pt x="661" y="11225"/>
                  </a:lnTo>
                  <a:lnTo>
                    <a:pt x="698" y="11665"/>
                  </a:lnTo>
                  <a:lnTo>
                    <a:pt x="808" y="12105"/>
                  </a:lnTo>
                  <a:lnTo>
                    <a:pt x="881" y="12289"/>
                  </a:lnTo>
                  <a:lnTo>
                    <a:pt x="991" y="12509"/>
                  </a:lnTo>
                  <a:lnTo>
                    <a:pt x="1065" y="12655"/>
                  </a:lnTo>
                  <a:lnTo>
                    <a:pt x="1175" y="12765"/>
                  </a:lnTo>
                  <a:lnTo>
                    <a:pt x="1322" y="12912"/>
                  </a:lnTo>
                  <a:lnTo>
                    <a:pt x="1468" y="12985"/>
                  </a:lnTo>
                  <a:lnTo>
                    <a:pt x="1615" y="13059"/>
                  </a:lnTo>
                  <a:lnTo>
                    <a:pt x="1798" y="13096"/>
                  </a:lnTo>
                  <a:lnTo>
                    <a:pt x="1945" y="13132"/>
                  </a:lnTo>
                  <a:lnTo>
                    <a:pt x="2129" y="13169"/>
                  </a:lnTo>
                  <a:lnTo>
                    <a:pt x="2349" y="13132"/>
                  </a:lnTo>
                  <a:lnTo>
                    <a:pt x="2569" y="13096"/>
                  </a:lnTo>
                  <a:lnTo>
                    <a:pt x="2752" y="12985"/>
                  </a:lnTo>
                  <a:lnTo>
                    <a:pt x="2899" y="12875"/>
                  </a:lnTo>
                  <a:lnTo>
                    <a:pt x="3009" y="12765"/>
                  </a:lnTo>
                  <a:lnTo>
                    <a:pt x="3119" y="12582"/>
                  </a:lnTo>
                  <a:lnTo>
                    <a:pt x="3302" y="12215"/>
                  </a:lnTo>
                  <a:lnTo>
                    <a:pt x="3412" y="11812"/>
                  </a:lnTo>
                  <a:lnTo>
                    <a:pt x="3449" y="11408"/>
                  </a:lnTo>
                  <a:lnTo>
                    <a:pt x="3522" y="10601"/>
                  </a:lnTo>
                  <a:lnTo>
                    <a:pt x="3632" y="9647"/>
                  </a:lnTo>
                  <a:lnTo>
                    <a:pt x="3669" y="8657"/>
                  </a:lnTo>
                  <a:lnTo>
                    <a:pt x="3669" y="7667"/>
                  </a:lnTo>
                  <a:lnTo>
                    <a:pt x="3669" y="6676"/>
                  </a:lnTo>
                  <a:lnTo>
                    <a:pt x="3743" y="6603"/>
                  </a:lnTo>
                  <a:lnTo>
                    <a:pt x="3779" y="6530"/>
                  </a:lnTo>
                  <a:lnTo>
                    <a:pt x="3779" y="6456"/>
                  </a:lnTo>
                  <a:lnTo>
                    <a:pt x="3889" y="6273"/>
                  </a:lnTo>
                  <a:lnTo>
                    <a:pt x="3963" y="6053"/>
                  </a:lnTo>
                  <a:lnTo>
                    <a:pt x="3999" y="5833"/>
                  </a:lnTo>
                  <a:lnTo>
                    <a:pt x="3963" y="5723"/>
                  </a:lnTo>
                  <a:lnTo>
                    <a:pt x="3926" y="5612"/>
                  </a:lnTo>
                  <a:lnTo>
                    <a:pt x="3816" y="5502"/>
                  </a:lnTo>
                  <a:lnTo>
                    <a:pt x="3669" y="5429"/>
                  </a:lnTo>
                  <a:lnTo>
                    <a:pt x="3486" y="5392"/>
                  </a:lnTo>
                  <a:lnTo>
                    <a:pt x="3266" y="5356"/>
                  </a:lnTo>
                  <a:lnTo>
                    <a:pt x="2532" y="5356"/>
                  </a:lnTo>
                  <a:lnTo>
                    <a:pt x="2165" y="5319"/>
                  </a:lnTo>
                  <a:lnTo>
                    <a:pt x="2092" y="4806"/>
                  </a:lnTo>
                  <a:lnTo>
                    <a:pt x="2165" y="4585"/>
                  </a:lnTo>
                  <a:lnTo>
                    <a:pt x="2165" y="4365"/>
                  </a:lnTo>
                  <a:lnTo>
                    <a:pt x="2202" y="3962"/>
                  </a:lnTo>
                  <a:lnTo>
                    <a:pt x="2459" y="4145"/>
                  </a:lnTo>
                  <a:lnTo>
                    <a:pt x="2715" y="4292"/>
                  </a:lnTo>
                  <a:lnTo>
                    <a:pt x="2972" y="4402"/>
                  </a:lnTo>
                  <a:lnTo>
                    <a:pt x="3266" y="4475"/>
                  </a:lnTo>
                  <a:lnTo>
                    <a:pt x="3522" y="4549"/>
                  </a:lnTo>
                  <a:lnTo>
                    <a:pt x="3816" y="4585"/>
                  </a:lnTo>
                  <a:lnTo>
                    <a:pt x="4403" y="4585"/>
                  </a:lnTo>
                  <a:lnTo>
                    <a:pt x="4660" y="4549"/>
                  </a:lnTo>
                  <a:lnTo>
                    <a:pt x="4953" y="4475"/>
                  </a:lnTo>
                  <a:lnTo>
                    <a:pt x="5210" y="4402"/>
                  </a:lnTo>
                  <a:lnTo>
                    <a:pt x="5503" y="4292"/>
                  </a:lnTo>
                  <a:lnTo>
                    <a:pt x="5760" y="4182"/>
                  </a:lnTo>
                  <a:lnTo>
                    <a:pt x="5833" y="4109"/>
                  </a:lnTo>
                  <a:lnTo>
                    <a:pt x="5833" y="3999"/>
                  </a:lnTo>
                  <a:lnTo>
                    <a:pt x="5833" y="3888"/>
                  </a:lnTo>
                  <a:lnTo>
                    <a:pt x="5797" y="3778"/>
                  </a:lnTo>
                  <a:lnTo>
                    <a:pt x="5797" y="3778"/>
                  </a:lnTo>
                  <a:lnTo>
                    <a:pt x="5833" y="3815"/>
                  </a:lnTo>
                  <a:lnTo>
                    <a:pt x="5980" y="3962"/>
                  </a:lnTo>
                  <a:lnTo>
                    <a:pt x="6053" y="3999"/>
                  </a:lnTo>
                  <a:lnTo>
                    <a:pt x="6200" y="4035"/>
                  </a:lnTo>
                  <a:lnTo>
                    <a:pt x="6237" y="4035"/>
                  </a:lnTo>
                  <a:lnTo>
                    <a:pt x="6274" y="3999"/>
                  </a:lnTo>
                  <a:lnTo>
                    <a:pt x="6347" y="3888"/>
                  </a:lnTo>
                  <a:lnTo>
                    <a:pt x="6310" y="3742"/>
                  </a:lnTo>
                  <a:lnTo>
                    <a:pt x="6274" y="3632"/>
                  </a:lnTo>
                  <a:lnTo>
                    <a:pt x="6200" y="3522"/>
                  </a:lnTo>
                  <a:lnTo>
                    <a:pt x="6090" y="3375"/>
                  </a:lnTo>
                  <a:lnTo>
                    <a:pt x="5833" y="3192"/>
                  </a:lnTo>
                  <a:lnTo>
                    <a:pt x="5613" y="3045"/>
                  </a:lnTo>
                  <a:lnTo>
                    <a:pt x="5283" y="2861"/>
                  </a:lnTo>
                  <a:lnTo>
                    <a:pt x="4953" y="2715"/>
                  </a:lnTo>
                  <a:lnTo>
                    <a:pt x="4256" y="2495"/>
                  </a:lnTo>
                  <a:lnTo>
                    <a:pt x="3926" y="2421"/>
                  </a:lnTo>
                  <a:lnTo>
                    <a:pt x="3596" y="2385"/>
                  </a:lnTo>
                  <a:lnTo>
                    <a:pt x="3302" y="2458"/>
                  </a:lnTo>
                  <a:lnTo>
                    <a:pt x="2972" y="2605"/>
                  </a:lnTo>
                  <a:lnTo>
                    <a:pt x="2679" y="2788"/>
                  </a:lnTo>
                  <a:lnTo>
                    <a:pt x="2349" y="3081"/>
                  </a:lnTo>
                  <a:lnTo>
                    <a:pt x="2349" y="3045"/>
                  </a:lnTo>
                  <a:lnTo>
                    <a:pt x="2385" y="2788"/>
                  </a:lnTo>
                  <a:lnTo>
                    <a:pt x="2459" y="2568"/>
                  </a:lnTo>
                  <a:lnTo>
                    <a:pt x="2495" y="2458"/>
                  </a:lnTo>
                  <a:lnTo>
                    <a:pt x="2495" y="2311"/>
                  </a:lnTo>
                  <a:lnTo>
                    <a:pt x="2495" y="2201"/>
                  </a:lnTo>
                  <a:lnTo>
                    <a:pt x="2422" y="2128"/>
                  </a:lnTo>
                  <a:lnTo>
                    <a:pt x="2385" y="1871"/>
                  </a:lnTo>
                  <a:lnTo>
                    <a:pt x="2312" y="1614"/>
                  </a:lnTo>
                  <a:lnTo>
                    <a:pt x="2129" y="1137"/>
                  </a:lnTo>
                  <a:lnTo>
                    <a:pt x="2018" y="917"/>
                  </a:lnTo>
                  <a:lnTo>
                    <a:pt x="1835" y="661"/>
                  </a:lnTo>
                  <a:lnTo>
                    <a:pt x="1652" y="440"/>
                  </a:lnTo>
                  <a:lnTo>
                    <a:pt x="1395" y="220"/>
                  </a:lnTo>
                  <a:lnTo>
                    <a:pt x="1138" y="74"/>
                  </a:lnTo>
                  <a:lnTo>
                    <a:pt x="881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" name="Google Shape;423;p8"/>
            <p:cNvSpPr/>
            <p:nvPr/>
          </p:nvSpPr>
          <p:spPr>
            <a:xfrm>
              <a:off x="6335525" y="1405350"/>
              <a:ext cx="442025" cy="375100"/>
            </a:xfrm>
            <a:custGeom>
              <a:avLst/>
              <a:gdLst/>
              <a:ahLst/>
              <a:cxnLst/>
              <a:rect l="l" t="t" r="r" b="b"/>
              <a:pathLst>
                <a:path w="17681" h="15004" extrusionOk="0">
                  <a:moveTo>
                    <a:pt x="6823" y="1981"/>
                  </a:moveTo>
                  <a:lnTo>
                    <a:pt x="6676" y="2018"/>
                  </a:lnTo>
                  <a:lnTo>
                    <a:pt x="6566" y="2055"/>
                  </a:lnTo>
                  <a:lnTo>
                    <a:pt x="6493" y="2201"/>
                  </a:lnTo>
                  <a:lnTo>
                    <a:pt x="6420" y="2385"/>
                  </a:lnTo>
                  <a:lnTo>
                    <a:pt x="6383" y="2531"/>
                  </a:lnTo>
                  <a:lnTo>
                    <a:pt x="6383" y="2641"/>
                  </a:lnTo>
                  <a:lnTo>
                    <a:pt x="6420" y="2752"/>
                  </a:lnTo>
                  <a:lnTo>
                    <a:pt x="6493" y="2825"/>
                  </a:lnTo>
                  <a:lnTo>
                    <a:pt x="6566" y="2862"/>
                  </a:lnTo>
                  <a:lnTo>
                    <a:pt x="6713" y="2862"/>
                  </a:lnTo>
                  <a:lnTo>
                    <a:pt x="6860" y="2825"/>
                  </a:lnTo>
                  <a:lnTo>
                    <a:pt x="6933" y="2752"/>
                  </a:lnTo>
                  <a:lnTo>
                    <a:pt x="7006" y="2641"/>
                  </a:lnTo>
                  <a:lnTo>
                    <a:pt x="7080" y="2531"/>
                  </a:lnTo>
                  <a:lnTo>
                    <a:pt x="7080" y="2421"/>
                  </a:lnTo>
                  <a:lnTo>
                    <a:pt x="7080" y="2275"/>
                  </a:lnTo>
                  <a:lnTo>
                    <a:pt x="7006" y="2165"/>
                  </a:lnTo>
                  <a:lnTo>
                    <a:pt x="6933" y="2055"/>
                  </a:lnTo>
                  <a:lnTo>
                    <a:pt x="6823" y="1981"/>
                  </a:lnTo>
                  <a:close/>
                  <a:moveTo>
                    <a:pt x="5282" y="2641"/>
                  </a:moveTo>
                  <a:lnTo>
                    <a:pt x="5209" y="2678"/>
                  </a:lnTo>
                  <a:lnTo>
                    <a:pt x="5136" y="2715"/>
                  </a:lnTo>
                  <a:lnTo>
                    <a:pt x="5062" y="2788"/>
                  </a:lnTo>
                  <a:lnTo>
                    <a:pt x="5062" y="2898"/>
                  </a:lnTo>
                  <a:lnTo>
                    <a:pt x="5062" y="2935"/>
                  </a:lnTo>
                  <a:lnTo>
                    <a:pt x="4989" y="2972"/>
                  </a:lnTo>
                  <a:lnTo>
                    <a:pt x="4952" y="3045"/>
                  </a:lnTo>
                  <a:lnTo>
                    <a:pt x="4952" y="3118"/>
                  </a:lnTo>
                  <a:lnTo>
                    <a:pt x="4952" y="3228"/>
                  </a:lnTo>
                  <a:lnTo>
                    <a:pt x="5026" y="3338"/>
                  </a:lnTo>
                  <a:lnTo>
                    <a:pt x="5099" y="3412"/>
                  </a:lnTo>
                  <a:lnTo>
                    <a:pt x="5319" y="3412"/>
                  </a:lnTo>
                  <a:lnTo>
                    <a:pt x="5429" y="3338"/>
                  </a:lnTo>
                  <a:lnTo>
                    <a:pt x="5502" y="3265"/>
                  </a:lnTo>
                  <a:lnTo>
                    <a:pt x="5576" y="3155"/>
                  </a:lnTo>
                  <a:lnTo>
                    <a:pt x="5613" y="3008"/>
                  </a:lnTo>
                  <a:lnTo>
                    <a:pt x="5576" y="2862"/>
                  </a:lnTo>
                  <a:lnTo>
                    <a:pt x="5502" y="2752"/>
                  </a:lnTo>
                  <a:lnTo>
                    <a:pt x="5392" y="2678"/>
                  </a:lnTo>
                  <a:lnTo>
                    <a:pt x="5282" y="2641"/>
                  </a:lnTo>
                  <a:close/>
                  <a:moveTo>
                    <a:pt x="6786" y="3559"/>
                  </a:moveTo>
                  <a:lnTo>
                    <a:pt x="6640" y="3595"/>
                  </a:lnTo>
                  <a:lnTo>
                    <a:pt x="6493" y="3705"/>
                  </a:lnTo>
                  <a:lnTo>
                    <a:pt x="6383" y="3815"/>
                  </a:lnTo>
                  <a:lnTo>
                    <a:pt x="6309" y="3962"/>
                  </a:lnTo>
                  <a:lnTo>
                    <a:pt x="6273" y="4109"/>
                  </a:lnTo>
                  <a:lnTo>
                    <a:pt x="6273" y="4255"/>
                  </a:lnTo>
                  <a:lnTo>
                    <a:pt x="6273" y="4366"/>
                  </a:lnTo>
                  <a:lnTo>
                    <a:pt x="6383" y="4439"/>
                  </a:lnTo>
                  <a:lnTo>
                    <a:pt x="6493" y="4476"/>
                  </a:lnTo>
                  <a:lnTo>
                    <a:pt x="6603" y="4439"/>
                  </a:lnTo>
                  <a:lnTo>
                    <a:pt x="6750" y="4329"/>
                  </a:lnTo>
                  <a:lnTo>
                    <a:pt x="6860" y="4329"/>
                  </a:lnTo>
                  <a:lnTo>
                    <a:pt x="6970" y="4292"/>
                  </a:lnTo>
                  <a:lnTo>
                    <a:pt x="7080" y="4182"/>
                  </a:lnTo>
                  <a:lnTo>
                    <a:pt x="7153" y="4035"/>
                  </a:lnTo>
                  <a:lnTo>
                    <a:pt x="7153" y="3852"/>
                  </a:lnTo>
                  <a:lnTo>
                    <a:pt x="7080" y="3705"/>
                  </a:lnTo>
                  <a:lnTo>
                    <a:pt x="7043" y="3632"/>
                  </a:lnTo>
                  <a:lnTo>
                    <a:pt x="6970" y="3595"/>
                  </a:lnTo>
                  <a:lnTo>
                    <a:pt x="6786" y="3559"/>
                  </a:lnTo>
                  <a:close/>
                  <a:moveTo>
                    <a:pt x="4806" y="5979"/>
                  </a:moveTo>
                  <a:lnTo>
                    <a:pt x="4622" y="6090"/>
                  </a:lnTo>
                  <a:lnTo>
                    <a:pt x="4439" y="6200"/>
                  </a:lnTo>
                  <a:lnTo>
                    <a:pt x="4402" y="6236"/>
                  </a:lnTo>
                  <a:lnTo>
                    <a:pt x="4329" y="6310"/>
                  </a:lnTo>
                  <a:lnTo>
                    <a:pt x="4255" y="6383"/>
                  </a:lnTo>
                  <a:lnTo>
                    <a:pt x="4219" y="6493"/>
                  </a:lnTo>
                  <a:lnTo>
                    <a:pt x="4219" y="6566"/>
                  </a:lnTo>
                  <a:lnTo>
                    <a:pt x="4255" y="6713"/>
                  </a:lnTo>
                  <a:lnTo>
                    <a:pt x="4329" y="6860"/>
                  </a:lnTo>
                  <a:lnTo>
                    <a:pt x="4365" y="6897"/>
                  </a:lnTo>
                  <a:lnTo>
                    <a:pt x="4475" y="6970"/>
                  </a:lnTo>
                  <a:lnTo>
                    <a:pt x="4585" y="7007"/>
                  </a:lnTo>
                  <a:lnTo>
                    <a:pt x="4696" y="7043"/>
                  </a:lnTo>
                  <a:lnTo>
                    <a:pt x="4842" y="7007"/>
                  </a:lnTo>
                  <a:lnTo>
                    <a:pt x="4952" y="6970"/>
                  </a:lnTo>
                  <a:lnTo>
                    <a:pt x="5026" y="6897"/>
                  </a:lnTo>
                  <a:lnTo>
                    <a:pt x="5209" y="6750"/>
                  </a:lnTo>
                  <a:lnTo>
                    <a:pt x="5282" y="6640"/>
                  </a:lnTo>
                  <a:lnTo>
                    <a:pt x="5319" y="6493"/>
                  </a:lnTo>
                  <a:lnTo>
                    <a:pt x="5356" y="6346"/>
                  </a:lnTo>
                  <a:lnTo>
                    <a:pt x="5356" y="6236"/>
                  </a:lnTo>
                  <a:lnTo>
                    <a:pt x="5282" y="6126"/>
                  </a:lnTo>
                  <a:lnTo>
                    <a:pt x="5209" y="6053"/>
                  </a:lnTo>
                  <a:lnTo>
                    <a:pt x="5136" y="5979"/>
                  </a:lnTo>
                  <a:close/>
                  <a:moveTo>
                    <a:pt x="4219" y="4916"/>
                  </a:moveTo>
                  <a:lnTo>
                    <a:pt x="4219" y="5062"/>
                  </a:lnTo>
                  <a:lnTo>
                    <a:pt x="4255" y="5136"/>
                  </a:lnTo>
                  <a:lnTo>
                    <a:pt x="4292" y="5173"/>
                  </a:lnTo>
                  <a:lnTo>
                    <a:pt x="4439" y="5209"/>
                  </a:lnTo>
                  <a:lnTo>
                    <a:pt x="4549" y="5173"/>
                  </a:lnTo>
                  <a:lnTo>
                    <a:pt x="4585" y="5136"/>
                  </a:lnTo>
                  <a:lnTo>
                    <a:pt x="4622" y="5062"/>
                  </a:lnTo>
                  <a:lnTo>
                    <a:pt x="4659" y="5026"/>
                  </a:lnTo>
                  <a:lnTo>
                    <a:pt x="4989" y="5136"/>
                  </a:lnTo>
                  <a:lnTo>
                    <a:pt x="5319" y="5209"/>
                  </a:lnTo>
                  <a:lnTo>
                    <a:pt x="5392" y="5319"/>
                  </a:lnTo>
                  <a:lnTo>
                    <a:pt x="5466" y="5429"/>
                  </a:lnTo>
                  <a:lnTo>
                    <a:pt x="5686" y="5613"/>
                  </a:lnTo>
                  <a:lnTo>
                    <a:pt x="5869" y="5833"/>
                  </a:lnTo>
                  <a:lnTo>
                    <a:pt x="5979" y="6053"/>
                  </a:lnTo>
                  <a:lnTo>
                    <a:pt x="6016" y="6273"/>
                  </a:lnTo>
                  <a:lnTo>
                    <a:pt x="5979" y="6530"/>
                  </a:lnTo>
                  <a:lnTo>
                    <a:pt x="5943" y="6676"/>
                  </a:lnTo>
                  <a:lnTo>
                    <a:pt x="5869" y="6823"/>
                  </a:lnTo>
                  <a:lnTo>
                    <a:pt x="5686" y="7080"/>
                  </a:lnTo>
                  <a:lnTo>
                    <a:pt x="5466" y="7227"/>
                  </a:lnTo>
                  <a:lnTo>
                    <a:pt x="5209" y="7373"/>
                  </a:lnTo>
                  <a:lnTo>
                    <a:pt x="4916" y="7447"/>
                  </a:lnTo>
                  <a:lnTo>
                    <a:pt x="4622" y="7483"/>
                  </a:lnTo>
                  <a:lnTo>
                    <a:pt x="4329" y="7520"/>
                  </a:lnTo>
                  <a:lnTo>
                    <a:pt x="4035" y="7483"/>
                  </a:lnTo>
                  <a:lnTo>
                    <a:pt x="3778" y="7447"/>
                  </a:lnTo>
                  <a:lnTo>
                    <a:pt x="3485" y="7337"/>
                  </a:lnTo>
                  <a:lnTo>
                    <a:pt x="3338" y="7227"/>
                  </a:lnTo>
                  <a:lnTo>
                    <a:pt x="3228" y="7080"/>
                  </a:lnTo>
                  <a:lnTo>
                    <a:pt x="3155" y="6897"/>
                  </a:lnTo>
                  <a:lnTo>
                    <a:pt x="3118" y="6713"/>
                  </a:lnTo>
                  <a:lnTo>
                    <a:pt x="3082" y="6383"/>
                  </a:lnTo>
                  <a:lnTo>
                    <a:pt x="3155" y="6090"/>
                  </a:lnTo>
                  <a:lnTo>
                    <a:pt x="3228" y="5796"/>
                  </a:lnTo>
                  <a:lnTo>
                    <a:pt x="3375" y="5539"/>
                  </a:lnTo>
                  <a:lnTo>
                    <a:pt x="3558" y="5319"/>
                  </a:lnTo>
                  <a:lnTo>
                    <a:pt x="3742" y="5173"/>
                  </a:lnTo>
                  <a:lnTo>
                    <a:pt x="3962" y="5026"/>
                  </a:lnTo>
                  <a:lnTo>
                    <a:pt x="4219" y="4916"/>
                  </a:lnTo>
                  <a:close/>
                  <a:moveTo>
                    <a:pt x="11628" y="7190"/>
                  </a:moveTo>
                  <a:lnTo>
                    <a:pt x="11958" y="7263"/>
                  </a:lnTo>
                  <a:lnTo>
                    <a:pt x="12252" y="7263"/>
                  </a:lnTo>
                  <a:lnTo>
                    <a:pt x="12362" y="7227"/>
                  </a:lnTo>
                  <a:lnTo>
                    <a:pt x="12435" y="7447"/>
                  </a:lnTo>
                  <a:lnTo>
                    <a:pt x="12509" y="7704"/>
                  </a:lnTo>
                  <a:lnTo>
                    <a:pt x="12509" y="7814"/>
                  </a:lnTo>
                  <a:lnTo>
                    <a:pt x="12472" y="7814"/>
                  </a:lnTo>
                  <a:lnTo>
                    <a:pt x="12399" y="7850"/>
                  </a:lnTo>
                  <a:lnTo>
                    <a:pt x="12399" y="7887"/>
                  </a:lnTo>
                  <a:lnTo>
                    <a:pt x="12252" y="7814"/>
                  </a:lnTo>
                  <a:lnTo>
                    <a:pt x="11738" y="7557"/>
                  </a:lnTo>
                  <a:lnTo>
                    <a:pt x="11702" y="7483"/>
                  </a:lnTo>
                  <a:lnTo>
                    <a:pt x="11628" y="7373"/>
                  </a:lnTo>
                  <a:lnTo>
                    <a:pt x="11628" y="7190"/>
                  </a:lnTo>
                  <a:close/>
                  <a:moveTo>
                    <a:pt x="4329" y="4402"/>
                  </a:moveTo>
                  <a:lnTo>
                    <a:pt x="4255" y="4476"/>
                  </a:lnTo>
                  <a:lnTo>
                    <a:pt x="4035" y="4512"/>
                  </a:lnTo>
                  <a:lnTo>
                    <a:pt x="3815" y="4622"/>
                  </a:lnTo>
                  <a:lnTo>
                    <a:pt x="3632" y="4732"/>
                  </a:lnTo>
                  <a:lnTo>
                    <a:pt x="3448" y="4842"/>
                  </a:lnTo>
                  <a:lnTo>
                    <a:pt x="3265" y="4989"/>
                  </a:lnTo>
                  <a:lnTo>
                    <a:pt x="3082" y="5173"/>
                  </a:lnTo>
                  <a:lnTo>
                    <a:pt x="2971" y="5356"/>
                  </a:lnTo>
                  <a:lnTo>
                    <a:pt x="2825" y="5576"/>
                  </a:lnTo>
                  <a:lnTo>
                    <a:pt x="2715" y="5906"/>
                  </a:lnTo>
                  <a:lnTo>
                    <a:pt x="2641" y="6236"/>
                  </a:lnTo>
                  <a:lnTo>
                    <a:pt x="2641" y="6603"/>
                  </a:lnTo>
                  <a:lnTo>
                    <a:pt x="2678" y="6933"/>
                  </a:lnTo>
                  <a:lnTo>
                    <a:pt x="2825" y="7263"/>
                  </a:lnTo>
                  <a:lnTo>
                    <a:pt x="3008" y="7520"/>
                  </a:lnTo>
                  <a:lnTo>
                    <a:pt x="3118" y="7667"/>
                  </a:lnTo>
                  <a:lnTo>
                    <a:pt x="3265" y="7740"/>
                  </a:lnTo>
                  <a:lnTo>
                    <a:pt x="3412" y="7850"/>
                  </a:lnTo>
                  <a:lnTo>
                    <a:pt x="3595" y="7887"/>
                  </a:lnTo>
                  <a:lnTo>
                    <a:pt x="3962" y="7997"/>
                  </a:lnTo>
                  <a:lnTo>
                    <a:pt x="4292" y="8034"/>
                  </a:lnTo>
                  <a:lnTo>
                    <a:pt x="4659" y="7997"/>
                  </a:lnTo>
                  <a:lnTo>
                    <a:pt x="5026" y="7960"/>
                  </a:lnTo>
                  <a:lnTo>
                    <a:pt x="5356" y="7850"/>
                  </a:lnTo>
                  <a:lnTo>
                    <a:pt x="5686" y="7704"/>
                  </a:lnTo>
                  <a:lnTo>
                    <a:pt x="5979" y="7483"/>
                  </a:lnTo>
                  <a:lnTo>
                    <a:pt x="6236" y="7227"/>
                  </a:lnTo>
                  <a:lnTo>
                    <a:pt x="6383" y="6933"/>
                  </a:lnTo>
                  <a:lnTo>
                    <a:pt x="6456" y="6640"/>
                  </a:lnTo>
                  <a:lnTo>
                    <a:pt x="6530" y="6346"/>
                  </a:lnTo>
                  <a:lnTo>
                    <a:pt x="6493" y="6016"/>
                  </a:lnTo>
                  <a:lnTo>
                    <a:pt x="6420" y="5759"/>
                  </a:lnTo>
                  <a:lnTo>
                    <a:pt x="6273" y="5503"/>
                  </a:lnTo>
                  <a:lnTo>
                    <a:pt x="6163" y="5393"/>
                  </a:lnTo>
                  <a:lnTo>
                    <a:pt x="5979" y="5246"/>
                  </a:lnTo>
                  <a:lnTo>
                    <a:pt x="5833" y="5099"/>
                  </a:lnTo>
                  <a:lnTo>
                    <a:pt x="5796" y="5026"/>
                  </a:lnTo>
                  <a:lnTo>
                    <a:pt x="5796" y="4952"/>
                  </a:lnTo>
                  <a:lnTo>
                    <a:pt x="5759" y="4879"/>
                  </a:lnTo>
                  <a:lnTo>
                    <a:pt x="5723" y="4806"/>
                  </a:lnTo>
                  <a:lnTo>
                    <a:pt x="5649" y="4732"/>
                  </a:lnTo>
                  <a:lnTo>
                    <a:pt x="5539" y="4696"/>
                  </a:lnTo>
                  <a:lnTo>
                    <a:pt x="5209" y="4659"/>
                  </a:lnTo>
                  <a:lnTo>
                    <a:pt x="5136" y="4586"/>
                  </a:lnTo>
                  <a:lnTo>
                    <a:pt x="5136" y="4512"/>
                  </a:lnTo>
                  <a:lnTo>
                    <a:pt x="5062" y="4439"/>
                  </a:lnTo>
                  <a:lnTo>
                    <a:pt x="4585" y="4439"/>
                  </a:lnTo>
                  <a:lnTo>
                    <a:pt x="4475" y="4402"/>
                  </a:lnTo>
                  <a:close/>
                  <a:moveTo>
                    <a:pt x="1761" y="7447"/>
                  </a:moveTo>
                  <a:lnTo>
                    <a:pt x="1908" y="7483"/>
                  </a:lnTo>
                  <a:lnTo>
                    <a:pt x="2054" y="7520"/>
                  </a:lnTo>
                  <a:lnTo>
                    <a:pt x="2164" y="7630"/>
                  </a:lnTo>
                  <a:lnTo>
                    <a:pt x="2275" y="7740"/>
                  </a:lnTo>
                  <a:lnTo>
                    <a:pt x="2348" y="7887"/>
                  </a:lnTo>
                  <a:lnTo>
                    <a:pt x="2348" y="8070"/>
                  </a:lnTo>
                  <a:lnTo>
                    <a:pt x="2348" y="8107"/>
                  </a:lnTo>
                  <a:lnTo>
                    <a:pt x="2311" y="8144"/>
                  </a:lnTo>
                  <a:lnTo>
                    <a:pt x="2238" y="8144"/>
                  </a:lnTo>
                  <a:lnTo>
                    <a:pt x="2128" y="8070"/>
                  </a:lnTo>
                  <a:lnTo>
                    <a:pt x="2018" y="7960"/>
                  </a:lnTo>
                  <a:lnTo>
                    <a:pt x="1908" y="7814"/>
                  </a:lnTo>
                  <a:lnTo>
                    <a:pt x="1724" y="7520"/>
                  </a:lnTo>
                  <a:lnTo>
                    <a:pt x="1651" y="7447"/>
                  </a:lnTo>
                  <a:close/>
                  <a:moveTo>
                    <a:pt x="14233" y="7630"/>
                  </a:moveTo>
                  <a:lnTo>
                    <a:pt x="14159" y="7667"/>
                  </a:lnTo>
                  <a:lnTo>
                    <a:pt x="14123" y="7740"/>
                  </a:lnTo>
                  <a:lnTo>
                    <a:pt x="14013" y="7960"/>
                  </a:lnTo>
                  <a:lnTo>
                    <a:pt x="14013" y="8070"/>
                  </a:lnTo>
                  <a:lnTo>
                    <a:pt x="14049" y="8180"/>
                  </a:lnTo>
                  <a:lnTo>
                    <a:pt x="14086" y="8254"/>
                  </a:lnTo>
                  <a:lnTo>
                    <a:pt x="14159" y="8290"/>
                  </a:lnTo>
                  <a:lnTo>
                    <a:pt x="14306" y="8290"/>
                  </a:lnTo>
                  <a:lnTo>
                    <a:pt x="14416" y="8254"/>
                  </a:lnTo>
                  <a:lnTo>
                    <a:pt x="14453" y="8180"/>
                  </a:lnTo>
                  <a:lnTo>
                    <a:pt x="14490" y="8107"/>
                  </a:lnTo>
                  <a:lnTo>
                    <a:pt x="14490" y="7997"/>
                  </a:lnTo>
                  <a:lnTo>
                    <a:pt x="14490" y="7924"/>
                  </a:lnTo>
                  <a:lnTo>
                    <a:pt x="14490" y="7777"/>
                  </a:lnTo>
                  <a:lnTo>
                    <a:pt x="14453" y="7704"/>
                  </a:lnTo>
                  <a:lnTo>
                    <a:pt x="14416" y="7667"/>
                  </a:lnTo>
                  <a:lnTo>
                    <a:pt x="14306" y="7630"/>
                  </a:lnTo>
                  <a:close/>
                  <a:moveTo>
                    <a:pt x="7410" y="6236"/>
                  </a:moveTo>
                  <a:lnTo>
                    <a:pt x="7300" y="6310"/>
                  </a:lnTo>
                  <a:lnTo>
                    <a:pt x="7227" y="6346"/>
                  </a:lnTo>
                  <a:lnTo>
                    <a:pt x="7190" y="6420"/>
                  </a:lnTo>
                  <a:lnTo>
                    <a:pt x="7153" y="6566"/>
                  </a:lnTo>
                  <a:lnTo>
                    <a:pt x="7153" y="6750"/>
                  </a:lnTo>
                  <a:lnTo>
                    <a:pt x="7190" y="6933"/>
                  </a:lnTo>
                  <a:lnTo>
                    <a:pt x="7227" y="7007"/>
                  </a:lnTo>
                  <a:lnTo>
                    <a:pt x="7300" y="7080"/>
                  </a:lnTo>
                  <a:lnTo>
                    <a:pt x="7667" y="7153"/>
                  </a:lnTo>
                  <a:lnTo>
                    <a:pt x="7410" y="7373"/>
                  </a:lnTo>
                  <a:lnTo>
                    <a:pt x="7263" y="7520"/>
                  </a:lnTo>
                  <a:lnTo>
                    <a:pt x="7190" y="7593"/>
                  </a:lnTo>
                  <a:lnTo>
                    <a:pt x="7153" y="7704"/>
                  </a:lnTo>
                  <a:lnTo>
                    <a:pt x="7153" y="7887"/>
                  </a:lnTo>
                  <a:lnTo>
                    <a:pt x="7227" y="8070"/>
                  </a:lnTo>
                  <a:lnTo>
                    <a:pt x="7337" y="8180"/>
                  </a:lnTo>
                  <a:lnTo>
                    <a:pt x="7483" y="8290"/>
                  </a:lnTo>
                  <a:lnTo>
                    <a:pt x="7520" y="8400"/>
                  </a:lnTo>
                  <a:lnTo>
                    <a:pt x="7557" y="8474"/>
                  </a:lnTo>
                  <a:lnTo>
                    <a:pt x="7593" y="8511"/>
                  </a:lnTo>
                  <a:lnTo>
                    <a:pt x="7740" y="8511"/>
                  </a:lnTo>
                  <a:lnTo>
                    <a:pt x="7813" y="8437"/>
                  </a:lnTo>
                  <a:lnTo>
                    <a:pt x="7850" y="8364"/>
                  </a:lnTo>
                  <a:lnTo>
                    <a:pt x="7923" y="8217"/>
                  </a:lnTo>
                  <a:lnTo>
                    <a:pt x="7923" y="8144"/>
                  </a:lnTo>
                  <a:lnTo>
                    <a:pt x="7887" y="8070"/>
                  </a:lnTo>
                  <a:lnTo>
                    <a:pt x="7850" y="7997"/>
                  </a:lnTo>
                  <a:lnTo>
                    <a:pt x="7777" y="7960"/>
                  </a:lnTo>
                  <a:lnTo>
                    <a:pt x="7667" y="7924"/>
                  </a:lnTo>
                  <a:lnTo>
                    <a:pt x="7630" y="7887"/>
                  </a:lnTo>
                  <a:lnTo>
                    <a:pt x="7630" y="7814"/>
                  </a:lnTo>
                  <a:lnTo>
                    <a:pt x="7630" y="7777"/>
                  </a:lnTo>
                  <a:lnTo>
                    <a:pt x="7703" y="7667"/>
                  </a:lnTo>
                  <a:lnTo>
                    <a:pt x="7850" y="7593"/>
                  </a:lnTo>
                  <a:lnTo>
                    <a:pt x="7997" y="7410"/>
                  </a:lnTo>
                  <a:lnTo>
                    <a:pt x="8107" y="7190"/>
                  </a:lnTo>
                  <a:lnTo>
                    <a:pt x="8107" y="7080"/>
                  </a:lnTo>
                  <a:lnTo>
                    <a:pt x="8070" y="6970"/>
                  </a:lnTo>
                  <a:lnTo>
                    <a:pt x="8034" y="6897"/>
                  </a:lnTo>
                  <a:lnTo>
                    <a:pt x="7960" y="6823"/>
                  </a:lnTo>
                  <a:lnTo>
                    <a:pt x="7740" y="6750"/>
                  </a:lnTo>
                  <a:lnTo>
                    <a:pt x="7520" y="6713"/>
                  </a:lnTo>
                  <a:lnTo>
                    <a:pt x="7557" y="6566"/>
                  </a:lnTo>
                  <a:lnTo>
                    <a:pt x="7593" y="6493"/>
                  </a:lnTo>
                  <a:lnTo>
                    <a:pt x="7667" y="6456"/>
                  </a:lnTo>
                  <a:lnTo>
                    <a:pt x="7703" y="6383"/>
                  </a:lnTo>
                  <a:lnTo>
                    <a:pt x="7667" y="6310"/>
                  </a:lnTo>
                  <a:lnTo>
                    <a:pt x="7593" y="6236"/>
                  </a:lnTo>
                  <a:close/>
                  <a:moveTo>
                    <a:pt x="1651" y="6897"/>
                  </a:moveTo>
                  <a:lnTo>
                    <a:pt x="1578" y="6933"/>
                  </a:lnTo>
                  <a:lnTo>
                    <a:pt x="1541" y="7007"/>
                  </a:lnTo>
                  <a:lnTo>
                    <a:pt x="1504" y="7080"/>
                  </a:lnTo>
                  <a:lnTo>
                    <a:pt x="1504" y="7227"/>
                  </a:lnTo>
                  <a:lnTo>
                    <a:pt x="1541" y="7300"/>
                  </a:lnTo>
                  <a:lnTo>
                    <a:pt x="1578" y="7373"/>
                  </a:lnTo>
                  <a:lnTo>
                    <a:pt x="1541" y="7410"/>
                  </a:lnTo>
                  <a:lnTo>
                    <a:pt x="1504" y="7410"/>
                  </a:lnTo>
                  <a:lnTo>
                    <a:pt x="1468" y="7483"/>
                  </a:lnTo>
                  <a:lnTo>
                    <a:pt x="1431" y="7557"/>
                  </a:lnTo>
                  <a:lnTo>
                    <a:pt x="1468" y="7814"/>
                  </a:lnTo>
                  <a:lnTo>
                    <a:pt x="1578" y="8034"/>
                  </a:lnTo>
                  <a:lnTo>
                    <a:pt x="1724" y="8254"/>
                  </a:lnTo>
                  <a:lnTo>
                    <a:pt x="1908" y="8437"/>
                  </a:lnTo>
                  <a:lnTo>
                    <a:pt x="2128" y="8547"/>
                  </a:lnTo>
                  <a:lnTo>
                    <a:pt x="2238" y="8584"/>
                  </a:lnTo>
                  <a:lnTo>
                    <a:pt x="2348" y="8621"/>
                  </a:lnTo>
                  <a:lnTo>
                    <a:pt x="2458" y="8621"/>
                  </a:lnTo>
                  <a:lnTo>
                    <a:pt x="2568" y="8547"/>
                  </a:lnTo>
                  <a:lnTo>
                    <a:pt x="2641" y="8474"/>
                  </a:lnTo>
                  <a:lnTo>
                    <a:pt x="2715" y="8364"/>
                  </a:lnTo>
                  <a:lnTo>
                    <a:pt x="2788" y="8144"/>
                  </a:lnTo>
                  <a:lnTo>
                    <a:pt x="2788" y="7960"/>
                  </a:lnTo>
                  <a:lnTo>
                    <a:pt x="2751" y="7740"/>
                  </a:lnTo>
                  <a:lnTo>
                    <a:pt x="2678" y="7557"/>
                  </a:lnTo>
                  <a:lnTo>
                    <a:pt x="2531" y="7373"/>
                  </a:lnTo>
                  <a:lnTo>
                    <a:pt x="2385" y="7227"/>
                  </a:lnTo>
                  <a:lnTo>
                    <a:pt x="2201" y="7117"/>
                  </a:lnTo>
                  <a:lnTo>
                    <a:pt x="1981" y="7043"/>
                  </a:lnTo>
                  <a:lnTo>
                    <a:pt x="1908" y="6933"/>
                  </a:lnTo>
                  <a:lnTo>
                    <a:pt x="1834" y="6897"/>
                  </a:lnTo>
                  <a:close/>
                  <a:moveTo>
                    <a:pt x="14306" y="7227"/>
                  </a:moveTo>
                  <a:lnTo>
                    <a:pt x="14453" y="7263"/>
                  </a:lnTo>
                  <a:lnTo>
                    <a:pt x="14563" y="7300"/>
                  </a:lnTo>
                  <a:lnTo>
                    <a:pt x="14636" y="7410"/>
                  </a:lnTo>
                  <a:lnTo>
                    <a:pt x="14673" y="7520"/>
                  </a:lnTo>
                  <a:lnTo>
                    <a:pt x="14673" y="7667"/>
                  </a:lnTo>
                  <a:lnTo>
                    <a:pt x="14673" y="7814"/>
                  </a:lnTo>
                  <a:lnTo>
                    <a:pt x="14600" y="8070"/>
                  </a:lnTo>
                  <a:lnTo>
                    <a:pt x="14490" y="8290"/>
                  </a:lnTo>
                  <a:lnTo>
                    <a:pt x="14343" y="8511"/>
                  </a:lnTo>
                  <a:lnTo>
                    <a:pt x="14269" y="8584"/>
                  </a:lnTo>
                  <a:lnTo>
                    <a:pt x="14196" y="8621"/>
                  </a:lnTo>
                  <a:lnTo>
                    <a:pt x="14123" y="8621"/>
                  </a:lnTo>
                  <a:lnTo>
                    <a:pt x="14049" y="8584"/>
                  </a:lnTo>
                  <a:lnTo>
                    <a:pt x="14013" y="8547"/>
                  </a:lnTo>
                  <a:lnTo>
                    <a:pt x="13976" y="8474"/>
                  </a:lnTo>
                  <a:lnTo>
                    <a:pt x="13903" y="8290"/>
                  </a:lnTo>
                  <a:lnTo>
                    <a:pt x="13939" y="8034"/>
                  </a:lnTo>
                  <a:lnTo>
                    <a:pt x="13976" y="7777"/>
                  </a:lnTo>
                  <a:lnTo>
                    <a:pt x="14086" y="7263"/>
                  </a:lnTo>
                  <a:lnTo>
                    <a:pt x="14306" y="7227"/>
                  </a:lnTo>
                  <a:close/>
                  <a:moveTo>
                    <a:pt x="14233" y="6750"/>
                  </a:moveTo>
                  <a:lnTo>
                    <a:pt x="14123" y="6786"/>
                  </a:lnTo>
                  <a:lnTo>
                    <a:pt x="13866" y="6786"/>
                  </a:lnTo>
                  <a:lnTo>
                    <a:pt x="13829" y="6823"/>
                  </a:lnTo>
                  <a:lnTo>
                    <a:pt x="13756" y="6933"/>
                  </a:lnTo>
                  <a:lnTo>
                    <a:pt x="13609" y="7373"/>
                  </a:lnTo>
                  <a:lnTo>
                    <a:pt x="13499" y="7850"/>
                  </a:lnTo>
                  <a:lnTo>
                    <a:pt x="13462" y="8107"/>
                  </a:lnTo>
                  <a:lnTo>
                    <a:pt x="13462" y="8327"/>
                  </a:lnTo>
                  <a:lnTo>
                    <a:pt x="13499" y="8584"/>
                  </a:lnTo>
                  <a:lnTo>
                    <a:pt x="13572" y="8804"/>
                  </a:lnTo>
                  <a:lnTo>
                    <a:pt x="13683" y="8914"/>
                  </a:lnTo>
                  <a:lnTo>
                    <a:pt x="13829" y="9024"/>
                  </a:lnTo>
                  <a:lnTo>
                    <a:pt x="13976" y="9097"/>
                  </a:lnTo>
                  <a:lnTo>
                    <a:pt x="14123" y="9134"/>
                  </a:lnTo>
                  <a:lnTo>
                    <a:pt x="14343" y="9097"/>
                  </a:lnTo>
                  <a:lnTo>
                    <a:pt x="14490" y="9024"/>
                  </a:lnTo>
                  <a:lnTo>
                    <a:pt x="14600" y="8877"/>
                  </a:lnTo>
                  <a:lnTo>
                    <a:pt x="14746" y="8731"/>
                  </a:lnTo>
                  <a:lnTo>
                    <a:pt x="14966" y="8400"/>
                  </a:lnTo>
                  <a:lnTo>
                    <a:pt x="15076" y="8180"/>
                  </a:lnTo>
                  <a:lnTo>
                    <a:pt x="15113" y="7997"/>
                  </a:lnTo>
                  <a:lnTo>
                    <a:pt x="15150" y="7814"/>
                  </a:lnTo>
                  <a:lnTo>
                    <a:pt x="15150" y="7593"/>
                  </a:lnTo>
                  <a:lnTo>
                    <a:pt x="15113" y="7410"/>
                  </a:lnTo>
                  <a:lnTo>
                    <a:pt x="15040" y="7190"/>
                  </a:lnTo>
                  <a:lnTo>
                    <a:pt x="15003" y="7080"/>
                  </a:lnTo>
                  <a:lnTo>
                    <a:pt x="14893" y="7007"/>
                  </a:lnTo>
                  <a:lnTo>
                    <a:pt x="14673" y="6823"/>
                  </a:lnTo>
                  <a:lnTo>
                    <a:pt x="14526" y="6786"/>
                  </a:lnTo>
                  <a:lnTo>
                    <a:pt x="14379" y="6750"/>
                  </a:lnTo>
                  <a:close/>
                  <a:moveTo>
                    <a:pt x="6273" y="7887"/>
                  </a:moveTo>
                  <a:lnTo>
                    <a:pt x="6199" y="7924"/>
                  </a:lnTo>
                  <a:lnTo>
                    <a:pt x="6126" y="7997"/>
                  </a:lnTo>
                  <a:lnTo>
                    <a:pt x="5979" y="8107"/>
                  </a:lnTo>
                  <a:lnTo>
                    <a:pt x="5869" y="8290"/>
                  </a:lnTo>
                  <a:lnTo>
                    <a:pt x="5796" y="8474"/>
                  </a:lnTo>
                  <a:lnTo>
                    <a:pt x="5796" y="8584"/>
                  </a:lnTo>
                  <a:lnTo>
                    <a:pt x="5833" y="8657"/>
                  </a:lnTo>
                  <a:lnTo>
                    <a:pt x="5906" y="8694"/>
                  </a:lnTo>
                  <a:lnTo>
                    <a:pt x="6236" y="8694"/>
                  </a:lnTo>
                  <a:lnTo>
                    <a:pt x="6420" y="8767"/>
                  </a:lnTo>
                  <a:lnTo>
                    <a:pt x="6199" y="9024"/>
                  </a:lnTo>
                  <a:lnTo>
                    <a:pt x="6199" y="9061"/>
                  </a:lnTo>
                  <a:lnTo>
                    <a:pt x="6199" y="9134"/>
                  </a:lnTo>
                  <a:lnTo>
                    <a:pt x="6236" y="9244"/>
                  </a:lnTo>
                  <a:lnTo>
                    <a:pt x="6346" y="9354"/>
                  </a:lnTo>
                  <a:lnTo>
                    <a:pt x="6456" y="9391"/>
                  </a:lnTo>
                  <a:lnTo>
                    <a:pt x="6713" y="9391"/>
                  </a:lnTo>
                  <a:lnTo>
                    <a:pt x="6786" y="9318"/>
                  </a:lnTo>
                  <a:lnTo>
                    <a:pt x="6860" y="9207"/>
                  </a:lnTo>
                  <a:lnTo>
                    <a:pt x="6823" y="9097"/>
                  </a:lnTo>
                  <a:lnTo>
                    <a:pt x="6750" y="9024"/>
                  </a:lnTo>
                  <a:lnTo>
                    <a:pt x="6860" y="8951"/>
                  </a:lnTo>
                  <a:lnTo>
                    <a:pt x="6933" y="8877"/>
                  </a:lnTo>
                  <a:lnTo>
                    <a:pt x="6933" y="8804"/>
                  </a:lnTo>
                  <a:lnTo>
                    <a:pt x="6933" y="8731"/>
                  </a:lnTo>
                  <a:lnTo>
                    <a:pt x="6896" y="8621"/>
                  </a:lnTo>
                  <a:lnTo>
                    <a:pt x="6750" y="8511"/>
                  </a:lnTo>
                  <a:lnTo>
                    <a:pt x="6603" y="8437"/>
                  </a:lnTo>
                  <a:lnTo>
                    <a:pt x="6456" y="8364"/>
                  </a:lnTo>
                  <a:lnTo>
                    <a:pt x="6273" y="8327"/>
                  </a:lnTo>
                  <a:lnTo>
                    <a:pt x="6346" y="8180"/>
                  </a:lnTo>
                  <a:lnTo>
                    <a:pt x="6420" y="8034"/>
                  </a:lnTo>
                  <a:lnTo>
                    <a:pt x="6420" y="7960"/>
                  </a:lnTo>
                  <a:lnTo>
                    <a:pt x="6383" y="7924"/>
                  </a:lnTo>
                  <a:lnTo>
                    <a:pt x="6346" y="7924"/>
                  </a:lnTo>
                  <a:lnTo>
                    <a:pt x="6273" y="7887"/>
                  </a:lnTo>
                  <a:close/>
                  <a:moveTo>
                    <a:pt x="7630" y="551"/>
                  </a:moveTo>
                  <a:lnTo>
                    <a:pt x="7777" y="587"/>
                  </a:lnTo>
                  <a:lnTo>
                    <a:pt x="7923" y="661"/>
                  </a:lnTo>
                  <a:lnTo>
                    <a:pt x="8437" y="1101"/>
                  </a:lnTo>
                  <a:lnTo>
                    <a:pt x="8657" y="1321"/>
                  </a:lnTo>
                  <a:lnTo>
                    <a:pt x="8877" y="1578"/>
                  </a:lnTo>
                  <a:lnTo>
                    <a:pt x="9061" y="1834"/>
                  </a:lnTo>
                  <a:lnTo>
                    <a:pt x="9207" y="2128"/>
                  </a:lnTo>
                  <a:lnTo>
                    <a:pt x="9281" y="2421"/>
                  </a:lnTo>
                  <a:lnTo>
                    <a:pt x="9317" y="2752"/>
                  </a:lnTo>
                  <a:lnTo>
                    <a:pt x="9281" y="3082"/>
                  </a:lnTo>
                  <a:lnTo>
                    <a:pt x="9244" y="3375"/>
                  </a:lnTo>
                  <a:lnTo>
                    <a:pt x="9024" y="3962"/>
                  </a:lnTo>
                  <a:lnTo>
                    <a:pt x="8804" y="4512"/>
                  </a:lnTo>
                  <a:lnTo>
                    <a:pt x="8584" y="5099"/>
                  </a:lnTo>
                  <a:lnTo>
                    <a:pt x="8547" y="5356"/>
                  </a:lnTo>
                  <a:lnTo>
                    <a:pt x="8510" y="5613"/>
                  </a:lnTo>
                  <a:lnTo>
                    <a:pt x="8510" y="5869"/>
                  </a:lnTo>
                  <a:lnTo>
                    <a:pt x="8547" y="6163"/>
                  </a:lnTo>
                  <a:lnTo>
                    <a:pt x="8584" y="6310"/>
                  </a:lnTo>
                  <a:lnTo>
                    <a:pt x="8657" y="6493"/>
                  </a:lnTo>
                  <a:lnTo>
                    <a:pt x="8804" y="6823"/>
                  </a:lnTo>
                  <a:lnTo>
                    <a:pt x="8987" y="7117"/>
                  </a:lnTo>
                  <a:lnTo>
                    <a:pt x="9134" y="7447"/>
                  </a:lnTo>
                  <a:lnTo>
                    <a:pt x="9207" y="7777"/>
                  </a:lnTo>
                  <a:lnTo>
                    <a:pt x="9244" y="8144"/>
                  </a:lnTo>
                  <a:lnTo>
                    <a:pt x="9207" y="8474"/>
                  </a:lnTo>
                  <a:lnTo>
                    <a:pt x="9097" y="8804"/>
                  </a:lnTo>
                  <a:lnTo>
                    <a:pt x="8951" y="9134"/>
                  </a:lnTo>
                  <a:lnTo>
                    <a:pt x="8767" y="9428"/>
                  </a:lnTo>
                  <a:lnTo>
                    <a:pt x="8510" y="9684"/>
                  </a:lnTo>
                  <a:lnTo>
                    <a:pt x="8254" y="9904"/>
                  </a:lnTo>
                  <a:lnTo>
                    <a:pt x="7960" y="10051"/>
                  </a:lnTo>
                  <a:lnTo>
                    <a:pt x="7667" y="10198"/>
                  </a:lnTo>
                  <a:lnTo>
                    <a:pt x="7373" y="10308"/>
                  </a:lnTo>
                  <a:lnTo>
                    <a:pt x="7043" y="10345"/>
                  </a:lnTo>
                  <a:lnTo>
                    <a:pt x="6676" y="10418"/>
                  </a:lnTo>
                  <a:lnTo>
                    <a:pt x="6493" y="10381"/>
                  </a:lnTo>
                  <a:lnTo>
                    <a:pt x="6309" y="10345"/>
                  </a:lnTo>
                  <a:lnTo>
                    <a:pt x="6163" y="10235"/>
                  </a:lnTo>
                  <a:lnTo>
                    <a:pt x="6016" y="10088"/>
                  </a:lnTo>
                  <a:lnTo>
                    <a:pt x="5906" y="9941"/>
                  </a:lnTo>
                  <a:lnTo>
                    <a:pt x="5759" y="9831"/>
                  </a:lnTo>
                  <a:lnTo>
                    <a:pt x="5649" y="9758"/>
                  </a:lnTo>
                  <a:lnTo>
                    <a:pt x="5502" y="9684"/>
                  </a:lnTo>
                  <a:lnTo>
                    <a:pt x="5209" y="9611"/>
                  </a:lnTo>
                  <a:lnTo>
                    <a:pt x="4916" y="9611"/>
                  </a:lnTo>
                  <a:lnTo>
                    <a:pt x="4622" y="9684"/>
                  </a:lnTo>
                  <a:lnTo>
                    <a:pt x="3999" y="9868"/>
                  </a:lnTo>
                  <a:lnTo>
                    <a:pt x="3705" y="9978"/>
                  </a:lnTo>
                  <a:lnTo>
                    <a:pt x="3412" y="10051"/>
                  </a:lnTo>
                  <a:lnTo>
                    <a:pt x="3118" y="10088"/>
                  </a:lnTo>
                  <a:lnTo>
                    <a:pt x="2825" y="10051"/>
                  </a:lnTo>
                  <a:lnTo>
                    <a:pt x="2495" y="10014"/>
                  </a:lnTo>
                  <a:lnTo>
                    <a:pt x="2201" y="9904"/>
                  </a:lnTo>
                  <a:lnTo>
                    <a:pt x="1944" y="9794"/>
                  </a:lnTo>
                  <a:lnTo>
                    <a:pt x="1651" y="9648"/>
                  </a:lnTo>
                  <a:lnTo>
                    <a:pt x="1394" y="9464"/>
                  </a:lnTo>
                  <a:lnTo>
                    <a:pt x="1174" y="9281"/>
                  </a:lnTo>
                  <a:lnTo>
                    <a:pt x="954" y="8987"/>
                  </a:lnTo>
                  <a:lnTo>
                    <a:pt x="771" y="8694"/>
                  </a:lnTo>
                  <a:lnTo>
                    <a:pt x="624" y="8364"/>
                  </a:lnTo>
                  <a:lnTo>
                    <a:pt x="550" y="8034"/>
                  </a:lnTo>
                  <a:lnTo>
                    <a:pt x="514" y="7667"/>
                  </a:lnTo>
                  <a:lnTo>
                    <a:pt x="514" y="7337"/>
                  </a:lnTo>
                  <a:lnTo>
                    <a:pt x="587" y="6970"/>
                  </a:lnTo>
                  <a:lnTo>
                    <a:pt x="661" y="6640"/>
                  </a:lnTo>
                  <a:lnTo>
                    <a:pt x="807" y="6310"/>
                  </a:lnTo>
                  <a:lnTo>
                    <a:pt x="991" y="6016"/>
                  </a:lnTo>
                  <a:lnTo>
                    <a:pt x="1211" y="5759"/>
                  </a:lnTo>
                  <a:lnTo>
                    <a:pt x="1468" y="5539"/>
                  </a:lnTo>
                  <a:lnTo>
                    <a:pt x="2018" y="5099"/>
                  </a:lnTo>
                  <a:lnTo>
                    <a:pt x="2568" y="4622"/>
                  </a:lnTo>
                  <a:lnTo>
                    <a:pt x="2788" y="4366"/>
                  </a:lnTo>
                  <a:lnTo>
                    <a:pt x="2971" y="4109"/>
                  </a:lnTo>
                  <a:lnTo>
                    <a:pt x="3082" y="3815"/>
                  </a:lnTo>
                  <a:lnTo>
                    <a:pt x="3192" y="3485"/>
                  </a:lnTo>
                  <a:lnTo>
                    <a:pt x="3265" y="3118"/>
                  </a:lnTo>
                  <a:lnTo>
                    <a:pt x="3302" y="2715"/>
                  </a:lnTo>
                  <a:lnTo>
                    <a:pt x="3375" y="2348"/>
                  </a:lnTo>
                  <a:lnTo>
                    <a:pt x="3448" y="2165"/>
                  </a:lnTo>
                  <a:lnTo>
                    <a:pt x="3558" y="1981"/>
                  </a:lnTo>
                  <a:lnTo>
                    <a:pt x="3705" y="1798"/>
                  </a:lnTo>
                  <a:lnTo>
                    <a:pt x="3852" y="1651"/>
                  </a:lnTo>
                  <a:lnTo>
                    <a:pt x="4072" y="1541"/>
                  </a:lnTo>
                  <a:lnTo>
                    <a:pt x="4292" y="1468"/>
                  </a:lnTo>
                  <a:lnTo>
                    <a:pt x="4512" y="1431"/>
                  </a:lnTo>
                  <a:lnTo>
                    <a:pt x="4769" y="1394"/>
                  </a:lnTo>
                  <a:lnTo>
                    <a:pt x="4989" y="1394"/>
                  </a:lnTo>
                  <a:lnTo>
                    <a:pt x="5209" y="1468"/>
                  </a:lnTo>
                  <a:lnTo>
                    <a:pt x="4952" y="1688"/>
                  </a:lnTo>
                  <a:lnTo>
                    <a:pt x="4916" y="1761"/>
                  </a:lnTo>
                  <a:lnTo>
                    <a:pt x="4879" y="1834"/>
                  </a:lnTo>
                  <a:lnTo>
                    <a:pt x="4916" y="1981"/>
                  </a:lnTo>
                  <a:lnTo>
                    <a:pt x="4989" y="2091"/>
                  </a:lnTo>
                  <a:lnTo>
                    <a:pt x="5062" y="2128"/>
                  </a:lnTo>
                  <a:lnTo>
                    <a:pt x="5136" y="2128"/>
                  </a:lnTo>
                  <a:lnTo>
                    <a:pt x="5319" y="2091"/>
                  </a:lnTo>
                  <a:lnTo>
                    <a:pt x="5429" y="2018"/>
                  </a:lnTo>
                  <a:lnTo>
                    <a:pt x="5539" y="1945"/>
                  </a:lnTo>
                  <a:lnTo>
                    <a:pt x="5613" y="1798"/>
                  </a:lnTo>
                  <a:lnTo>
                    <a:pt x="5759" y="1651"/>
                  </a:lnTo>
                  <a:lnTo>
                    <a:pt x="5833" y="1614"/>
                  </a:lnTo>
                  <a:lnTo>
                    <a:pt x="5869" y="1578"/>
                  </a:lnTo>
                  <a:lnTo>
                    <a:pt x="6420" y="1138"/>
                  </a:lnTo>
                  <a:lnTo>
                    <a:pt x="7006" y="771"/>
                  </a:lnTo>
                  <a:lnTo>
                    <a:pt x="7337" y="624"/>
                  </a:lnTo>
                  <a:lnTo>
                    <a:pt x="7483" y="551"/>
                  </a:lnTo>
                  <a:close/>
                  <a:moveTo>
                    <a:pt x="10821" y="9281"/>
                  </a:moveTo>
                  <a:lnTo>
                    <a:pt x="10968" y="9538"/>
                  </a:lnTo>
                  <a:lnTo>
                    <a:pt x="11115" y="9758"/>
                  </a:lnTo>
                  <a:lnTo>
                    <a:pt x="11335" y="9978"/>
                  </a:lnTo>
                  <a:lnTo>
                    <a:pt x="11592" y="10161"/>
                  </a:lnTo>
                  <a:lnTo>
                    <a:pt x="11408" y="10418"/>
                  </a:lnTo>
                  <a:lnTo>
                    <a:pt x="11188" y="10198"/>
                  </a:lnTo>
                  <a:lnTo>
                    <a:pt x="10968" y="9978"/>
                  </a:lnTo>
                  <a:lnTo>
                    <a:pt x="10711" y="9831"/>
                  </a:lnTo>
                  <a:lnTo>
                    <a:pt x="10455" y="9648"/>
                  </a:lnTo>
                  <a:lnTo>
                    <a:pt x="10601" y="9464"/>
                  </a:lnTo>
                  <a:lnTo>
                    <a:pt x="10821" y="9281"/>
                  </a:lnTo>
                  <a:close/>
                  <a:moveTo>
                    <a:pt x="13903" y="9941"/>
                  </a:moveTo>
                  <a:lnTo>
                    <a:pt x="13829" y="9978"/>
                  </a:lnTo>
                  <a:lnTo>
                    <a:pt x="13756" y="10014"/>
                  </a:lnTo>
                  <a:lnTo>
                    <a:pt x="13719" y="10014"/>
                  </a:lnTo>
                  <a:lnTo>
                    <a:pt x="13719" y="10051"/>
                  </a:lnTo>
                  <a:lnTo>
                    <a:pt x="13646" y="10161"/>
                  </a:lnTo>
                  <a:lnTo>
                    <a:pt x="13609" y="10271"/>
                  </a:lnTo>
                  <a:lnTo>
                    <a:pt x="13646" y="10418"/>
                  </a:lnTo>
                  <a:lnTo>
                    <a:pt x="13719" y="10565"/>
                  </a:lnTo>
                  <a:lnTo>
                    <a:pt x="13829" y="10638"/>
                  </a:lnTo>
                  <a:lnTo>
                    <a:pt x="13939" y="10675"/>
                  </a:lnTo>
                  <a:lnTo>
                    <a:pt x="14049" y="10638"/>
                  </a:lnTo>
                  <a:lnTo>
                    <a:pt x="14159" y="10601"/>
                  </a:lnTo>
                  <a:lnTo>
                    <a:pt x="14269" y="10491"/>
                  </a:lnTo>
                  <a:lnTo>
                    <a:pt x="14343" y="10418"/>
                  </a:lnTo>
                  <a:lnTo>
                    <a:pt x="14379" y="10308"/>
                  </a:lnTo>
                  <a:lnTo>
                    <a:pt x="14379" y="10271"/>
                  </a:lnTo>
                  <a:lnTo>
                    <a:pt x="14379" y="10198"/>
                  </a:lnTo>
                  <a:lnTo>
                    <a:pt x="14306" y="10124"/>
                  </a:lnTo>
                  <a:lnTo>
                    <a:pt x="14233" y="10051"/>
                  </a:lnTo>
                  <a:lnTo>
                    <a:pt x="14159" y="10014"/>
                  </a:lnTo>
                  <a:lnTo>
                    <a:pt x="14086" y="9978"/>
                  </a:lnTo>
                  <a:lnTo>
                    <a:pt x="13939" y="9941"/>
                  </a:lnTo>
                  <a:close/>
                  <a:moveTo>
                    <a:pt x="7593" y="0"/>
                  </a:moveTo>
                  <a:lnTo>
                    <a:pt x="7447" y="37"/>
                  </a:lnTo>
                  <a:lnTo>
                    <a:pt x="7190" y="110"/>
                  </a:lnTo>
                  <a:lnTo>
                    <a:pt x="6970" y="221"/>
                  </a:lnTo>
                  <a:lnTo>
                    <a:pt x="6566" y="441"/>
                  </a:lnTo>
                  <a:lnTo>
                    <a:pt x="6199" y="697"/>
                  </a:lnTo>
                  <a:lnTo>
                    <a:pt x="5502" y="1211"/>
                  </a:lnTo>
                  <a:lnTo>
                    <a:pt x="5209" y="1064"/>
                  </a:lnTo>
                  <a:lnTo>
                    <a:pt x="4916" y="991"/>
                  </a:lnTo>
                  <a:lnTo>
                    <a:pt x="4585" y="991"/>
                  </a:lnTo>
                  <a:lnTo>
                    <a:pt x="4255" y="1027"/>
                  </a:lnTo>
                  <a:lnTo>
                    <a:pt x="3999" y="1101"/>
                  </a:lnTo>
                  <a:lnTo>
                    <a:pt x="3778" y="1211"/>
                  </a:lnTo>
                  <a:lnTo>
                    <a:pt x="3595" y="1358"/>
                  </a:lnTo>
                  <a:lnTo>
                    <a:pt x="3412" y="1504"/>
                  </a:lnTo>
                  <a:lnTo>
                    <a:pt x="3228" y="1688"/>
                  </a:lnTo>
                  <a:lnTo>
                    <a:pt x="3118" y="1908"/>
                  </a:lnTo>
                  <a:lnTo>
                    <a:pt x="3008" y="2128"/>
                  </a:lnTo>
                  <a:lnTo>
                    <a:pt x="2935" y="2348"/>
                  </a:lnTo>
                  <a:lnTo>
                    <a:pt x="2861" y="2678"/>
                  </a:lnTo>
                  <a:lnTo>
                    <a:pt x="2788" y="3008"/>
                  </a:lnTo>
                  <a:lnTo>
                    <a:pt x="2751" y="3338"/>
                  </a:lnTo>
                  <a:lnTo>
                    <a:pt x="2641" y="3669"/>
                  </a:lnTo>
                  <a:lnTo>
                    <a:pt x="2605" y="3852"/>
                  </a:lnTo>
                  <a:lnTo>
                    <a:pt x="2495" y="3999"/>
                  </a:lnTo>
                  <a:lnTo>
                    <a:pt x="2275" y="4255"/>
                  </a:lnTo>
                  <a:lnTo>
                    <a:pt x="2018" y="4476"/>
                  </a:lnTo>
                  <a:lnTo>
                    <a:pt x="1761" y="4696"/>
                  </a:lnTo>
                  <a:lnTo>
                    <a:pt x="1284" y="5062"/>
                  </a:lnTo>
                  <a:lnTo>
                    <a:pt x="844" y="5466"/>
                  </a:lnTo>
                  <a:lnTo>
                    <a:pt x="661" y="5649"/>
                  </a:lnTo>
                  <a:lnTo>
                    <a:pt x="514" y="5906"/>
                  </a:lnTo>
                  <a:lnTo>
                    <a:pt x="367" y="6126"/>
                  </a:lnTo>
                  <a:lnTo>
                    <a:pt x="220" y="6420"/>
                  </a:lnTo>
                  <a:lnTo>
                    <a:pt x="110" y="6713"/>
                  </a:lnTo>
                  <a:lnTo>
                    <a:pt x="37" y="7007"/>
                  </a:lnTo>
                  <a:lnTo>
                    <a:pt x="0" y="7263"/>
                  </a:lnTo>
                  <a:lnTo>
                    <a:pt x="0" y="7557"/>
                  </a:lnTo>
                  <a:lnTo>
                    <a:pt x="37" y="7850"/>
                  </a:lnTo>
                  <a:lnTo>
                    <a:pt x="74" y="8144"/>
                  </a:lnTo>
                  <a:lnTo>
                    <a:pt x="147" y="8400"/>
                  </a:lnTo>
                  <a:lnTo>
                    <a:pt x="220" y="8657"/>
                  </a:lnTo>
                  <a:lnTo>
                    <a:pt x="367" y="8914"/>
                  </a:lnTo>
                  <a:lnTo>
                    <a:pt x="514" y="9171"/>
                  </a:lnTo>
                  <a:lnTo>
                    <a:pt x="661" y="9391"/>
                  </a:lnTo>
                  <a:lnTo>
                    <a:pt x="844" y="9611"/>
                  </a:lnTo>
                  <a:lnTo>
                    <a:pt x="1064" y="9831"/>
                  </a:lnTo>
                  <a:lnTo>
                    <a:pt x="1284" y="10014"/>
                  </a:lnTo>
                  <a:lnTo>
                    <a:pt x="1541" y="10161"/>
                  </a:lnTo>
                  <a:lnTo>
                    <a:pt x="1798" y="10308"/>
                  </a:lnTo>
                  <a:lnTo>
                    <a:pt x="2054" y="10381"/>
                  </a:lnTo>
                  <a:lnTo>
                    <a:pt x="2348" y="10491"/>
                  </a:lnTo>
                  <a:lnTo>
                    <a:pt x="2641" y="10528"/>
                  </a:lnTo>
                  <a:lnTo>
                    <a:pt x="2898" y="10565"/>
                  </a:lnTo>
                  <a:lnTo>
                    <a:pt x="3192" y="10565"/>
                  </a:lnTo>
                  <a:lnTo>
                    <a:pt x="3485" y="10528"/>
                  </a:lnTo>
                  <a:lnTo>
                    <a:pt x="3742" y="10491"/>
                  </a:lnTo>
                  <a:lnTo>
                    <a:pt x="4035" y="10418"/>
                  </a:lnTo>
                  <a:lnTo>
                    <a:pt x="4365" y="10271"/>
                  </a:lnTo>
                  <a:lnTo>
                    <a:pt x="4696" y="10161"/>
                  </a:lnTo>
                  <a:lnTo>
                    <a:pt x="4879" y="10124"/>
                  </a:lnTo>
                  <a:lnTo>
                    <a:pt x="5209" y="10124"/>
                  </a:lnTo>
                  <a:lnTo>
                    <a:pt x="5392" y="10161"/>
                  </a:lnTo>
                  <a:lnTo>
                    <a:pt x="5502" y="10271"/>
                  </a:lnTo>
                  <a:lnTo>
                    <a:pt x="5613" y="10381"/>
                  </a:lnTo>
                  <a:lnTo>
                    <a:pt x="5833" y="10601"/>
                  </a:lnTo>
                  <a:lnTo>
                    <a:pt x="5979" y="10711"/>
                  </a:lnTo>
                  <a:lnTo>
                    <a:pt x="6089" y="10785"/>
                  </a:lnTo>
                  <a:lnTo>
                    <a:pt x="6273" y="10858"/>
                  </a:lnTo>
                  <a:lnTo>
                    <a:pt x="6420" y="10895"/>
                  </a:lnTo>
                  <a:lnTo>
                    <a:pt x="6933" y="10895"/>
                  </a:lnTo>
                  <a:lnTo>
                    <a:pt x="7227" y="10858"/>
                  </a:lnTo>
                  <a:lnTo>
                    <a:pt x="7483" y="10821"/>
                  </a:lnTo>
                  <a:lnTo>
                    <a:pt x="7740" y="10748"/>
                  </a:lnTo>
                  <a:lnTo>
                    <a:pt x="7997" y="10638"/>
                  </a:lnTo>
                  <a:lnTo>
                    <a:pt x="8217" y="10528"/>
                  </a:lnTo>
                  <a:lnTo>
                    <a:pt x="8437" y="10381"/>
                  </a:lnTo>
                  <a:lnTo>
                    <a:pt x="8657" y="10198"/>
                  </a:lnTo>
                  <a:lnTo>
                    <a:pt x="8877" y="10014"/>
                  </a:lnTo>
                  <a:lnTo>
                    <a:pt x="9061" y="9831"/>
                  </a:lnTo>
                  <a:lnTo>
                    <a:pt x="9207" y="9611"/>
                  </a:lnTo>
                  <a:lnTo>
                    <a:pt x="9354" y="9391"/>
                  </a:lnTo>
                  <a:lnTo>
                    <a:pt x="9501" y="9171"/>
                  </a:lnTo>
                  <a:lnTo>
                    <a:pt x="9574" y="8914"/>
                  </a:lnTo>
                  <a:lnTo>
                    <a:pt x="9684" y="8694"/>
                  </a:lnTo>
                  <a:lnTo>
                    <a:pt x="9721" y="8400"/>
                  </a:lnTo>
                  <a:lnTo>
                    <a:pt x="9721" y="8144"/>
                  </a:lnTo>
                  <a:lnTo>
                    <a:pt x="9721" y="7887"/>
                  </a:lnTo>
                  <a:lnTo>
                    <a:pt x="9684" y="7630"/>
                  </a:lnTo>
                  <a:lnTo>
                    <a:pt x="9611" y="7373"/>
                  </a:lnTo>
                  <a:lnTo>
                    <a:pt x="9537" y="7117"/>
                  </a:lnTo>
                  <a:lnTo>
                    <a:pt x="9281" y="6640"/>
                  </a:lnTo>
                  <a:lnTo>
                    <a:pt x="9171" y="6383"/>
                  </a:lnTo>
                  <a:lnTo>
                    <a:pt x="9061" y="6090"/>
                  </a:lnTo>
                  <a:lnTo>
                    <a:pt x="9061" y="5833"/>
                  </a:lnTo>
                  <a:lnTo>
                    <a:pt x="9061" y="5576"/>
                  </a:lnTo>
                  <a:lnTo>
                    <a:pt x="9097" y="5319"/>
                  </a:lnTo>
                  <a:lnTo>
                    <a:pt x="9134" y="5062"/>
                  </a:lnTo>
                  <a:lnTo>
                    <a:pt x="9317" y="4512"/>
                  </a:lnTo>
                  <a:lnTo>
                    <a:pt x="9501" y="4035"/>
                  </a:lnTo>
                  <a:lnTo>
                    <a:pt x="9684" y="3559"/>
                  </a:lnTo>
                  <a:lnTo>
                    <a:pt x="9794" y="3082"/>
                  </a:lnTo>
                  <a:lnTo>
                    <a:pt x="9831" y="2825"/>
                  </a:lnTo>
                  <a:lnTo>
                    <a:pt x="9831" y="2568"/>
                  </a:lnTo>
                  <a:lnTo>
                    <a:pt x="9794" y="2311"/>
                  </a:lnTo>
                  <a:lnTo>
                    <a:pt x="9721" y="2055"/>
                  </a:lnTo>
                  <a:lnTo>
                    <a:pt x="9611" y="1834"/>
                  </a:lnTo>
                  <a:lnTo>
                    <a:pt x="9501" y="1578"/>
                  </a:lnTo>
                  <a:lnTo>
                    <a:pt x="9354" y="1358"/>
                  </a:lnTo>
                  <a:lnTo>
                    <a:pt x="9207" y="1174"/>
                  </a:lnTo>
                  <a:lnTo>
                    <a:pt x="8841" y="771"/>
                  </a:lnTo>
                  <a:lnTo>
                    <a:pt x="8400" y="404"/>
                  </a:lnTo>
                  <a:lnTo>
                    <a:pt x="7960" y="110"/>
                  </a:lnTo>
                  <a:lnTo>
                    <a:pt x="7850" y="37"/>
                  </a:lnTo>
                  <a:lnTo>
                    <a:pt x="7703" y="0"/>
                  </a:lnTo>
                  <a:close/>
                  <a:moveTo>
                    <a:pt x="12912" y="10675"/>
                  </a:moveTo>
                  <a:lnTo>
                    <a:pt x="12839" y="10711"/>
                  </a:lnTo>
                  <a:lnTo>
                    <a:pt x="12765" y="10785"/>
                  </a:lnTo>
                  <a:lnTo>
                    <a:pt x="12729" y="10858"/>
                  </a:lnTo>
                  <a:lnTo>
                    <a:pt x="12729" y="11005"/>
                  </a:lnTo>
                  <a:lnTo>
                    <a:pt x="12765" y="11115"/>
                  </a:lnTo>
                  <a:lnTo>
                    <a:pt x="12876" y="11225"/>
                  </a:lnTo>
                  <a:lnTo>
                    <a:pt x="13022" y="11262"/>
                  </a:lnTo>
                  <a:lnTo>
                    <a:pt x="13132" y="11225"/>
                  </a:lnTo>
                  <a:lnTo>
                    <a:pt x="13242" y="11115"/>
                  </a:lnTo>
                  <a:lnTo>
                    <a:pt x="13279" y="11005"/>
                  </a:lnTo>
                  <a:lnTo>
                    <a:pt x="13279" y="10858"/>
                  </a:lnTo>
                  <a:lnTo>
                    <a:pt x="13242" y="10785"/>
                  </a:lnTo>
                  <a:lnTo>
                    <a:pt x="13169" y="10711"/>
                  </a:lnTo>
                  <a:lnTo>
                    <a:pt x="13096" y="10675"/>
                  </a:lnTo>
                  <a:close/>
                  <a:moveTo>
                    <a:pt x="13572" y="11262"/>
                  </a:moveTo>
                  <a:lnTo>
                    <a:pt x="13499" y="11298"/>
                  </a:lnTo>
                  <a:lnTo>
                    <a:pt x="13462" y="11372"/>
                  </a:lnTo>
                  <a:lnTo>
                    <a:pt x="13389" y="11408"/>
                  </a:lnTo>
                  <a:lnTo>
                    <a:pt x="13316" y="11445"/>
                  </a:lnTo>
                  <a:lnTo>
                    <a:pt x="13242" y="11555"/>
                  </a:lnTo>
                  <a:lnTo>
                    <a:pt x="13242" y="11702"/>
                  </a:lnTo>
                  <a:lnTo>
                    <a:pt x="13242" y="11775"/>
                  </a:lnTo>
                  <a:lnTo>
                    <a:pt x="13279" y="11849"/>
                  </a:lnTo>
                  <a:lnTo>
                    <a:pt x="13352" y="11959"/>
                  </a:lnTo>
                  <a:lnTo>
                    <a:pt x="13609" y="11959"/>
                  </a:lnTo>
                  <a:lnTo>
                    <a:pt x="13719" y="11922"/>
                  </a:lnTo>
                  <a:lnTo>
                    <a:pt x="13829" y="11849"/>
                  </a:lnTo>
                  <a:lnTo>
                    <a:pt x="13866" y="11738"/>
                  </a:lnTo>
                  <a:lnTo>
                    <a:pt x="13939" y="11628"/>
                  </a:lnTo>
                  <a:lnTo>
                    <a:pt x="13939" y="11555"/>
                  </a:lnTo>
                  <a:lnTo>
                    <a:pt x="13939" y="11518"/>
                  </a:lnTo>
                  <a:lnTo>
                    <a:pt x="13903" y="11445"/>
                  </a:lnTo>
                  <a:lnTo>
                    <a:pt x="13866" y="11372"/>
                  </a:lnTo>
                  <a:lnTo>
                    <a:pt x="13829" y="11298"/>
                  </a:lnTo>
                  <a:lnTo>
                    <a:pt x="13719" y="11262"/>
                  </a:lnTo>
                  <a:close/>
                  <a:moveTo>
                    <a:pt x="12215" y="11555"/>
                  </a:moveTo>
                  <a:lnTo>
                    <a:pt x="12142" y="11592"/>
                  </a:lnTo>
                  <a:lnTo>
                    <a:pt x="12069" y="11702"/>
                  </a:lnTo>
                  <a:lnTo>
                    <a:pt x="12032" y="11812"/>
                  </a:lnTo>
                  <a:lnTo>
                    <a:pt x="12032" y="11959"/>
                  </a:lnTo>
                  <a:lnTo>
                    <a:pt x="12032" y="12069"/>
                  </a:lnTo>
                  <a:lnTo>
                    <a:pt x="12105" y="12362"/>
                  </a:lnTo>
                  <a:lnTo>
                    <a:pt x="12252" y="12582"/>
                  </a:lnTo>
                  <a:lnTo>
                    <a:pt x="12325" y="12619"/>
                  </a:lnTo>
                  <a:lnTo>
                    <a:pt x="12399" y="12656"/>
                  </a:lnTo>
                  <a:lnTo>
                    <a:pt x="12509" y="12656"/>
                  </a:lnTo>
                  <a:lnTo>
                    <a:pt x="12582" y="12582"/>
                  </a:lnTo>
                  <a:lnTo>
                    <a:pt x="12619" y="12545"/>
                  </a:lnTo>
                  <a:lnTo>
                    <a:pt x="12692" y="12545"/>
                  </a:lnTo>
                  <a:lnTo>
                    <a:pt x="12802" y="12619"/>
                  </a:lnTo>
                  <a:lnTo>
                    <a:pt x="12876" y="12619"/>
                  </a:lnTo>
                  <a:lnTo>
                    <a:pt x="12949" y="12582"/>
                  </a:lnTo>
                  <a:lnTo>
                    <a:pt x="12986" y="12545"/>
                  </a:lnTo>
                  <a:lnTo>
                    <a:pt x="13022" y="12435"/>
                  </a:lnTo>
                  <a:lnTo>
                    <a:pt x="12986" y="12325"/>
                  </a:lnTo>
                  <a:lnTo>
                    <a:pt x="12912" y="12215"/>
                  </a:lnTo>
                  <a:lnTo>
                    <a:pt x="12802" y="12179"/>
                  </a:lnTo>
                  <a:lnTo>
                    <a:pt x="12655" y="12142"/>
                  </a:lnTo>
                  <a:lnTo>
                    <a:pt x="12545" y="12142"/>
                  </a:lnTo>
                  <a:lnTo>
                    <a:pt x="12472" y="12179"/>
                  </a:lnTo>
                  <a:lnTo>
                    <a:pt x="12399" y="12032"/>
                  </a:lnTo>
                  <a:lnTo>
                    <a:pt x="12399" y="11849"/>
                  </a:lnTo>
                  <a:lnTo>
                    <a:pt x="12399" y="11665"/>
                  </a:lnTo>
                  <a:lnTo>
                    <a:pt x="12362" y="11592"/>
                  </a:lnTo>
                  <a:lnTo>
                    <a:pt x="12289" y="11555"/>
                  </a:lnTo>
                  <a:close/>
                  <a:moveTo>
                    <a:pt x="14049" y="5466"/>
                  </a:moveTo>
                  <a:lnTo>
                    <a:pt x="14196" y="5503"/>
                  </a:lnTo>
                  <a:lnTo>
                    <a:pt x="14490" y="5649"/>
                  </a:lnTo>
                  <a:lnTo>
                    <a:pt x="14673" y="5723"/>
                  </a:lnTo>
                  <a:lnTo>
                    <a:pt x="14930" y="5906"/>
                  </a:lnTo>
                  <a:lnTo>
                    <a:pt x="15150" y="6090"/>
                  </a:lnTo>
                  <a:lnTo>
                    <a:pt x="15370" y="6310"/>
                  </a:lnTo>
                  <a:lnTo>
                    <a:pt x="15590" y="6566"/>
                  </a:lnTo>
                  <a:lnTo>
                    <a:pt x="15773" y="6860"/>
                  </a:lnTo>
                  <a:lnTo>
                    <a:pt x="15883" y="7190"/>
                  </a:lnTo>
                  <a:lnTo>
                    <a:pt x="15993" y="7520"/>
                  </a:lnTo>
                  <a:lnTo>
                    <a:pt x="16067" y="7850"/>
                  </a:lnTo>
                  <a:lnTo>
                    <a:pt x="16104" y="8217"/>
                  </a:lnTo>
                  <a:lnTo>
                    <a:pt x="16104" y="8547"/>
                  </a:lnTo>
                  <a:lnTo>
                    <a:pt x="16067" y="9244"/>
                  </a:lnTo>
                  <a:lnTo>
                    <a:pt x="15957" y="9941"/>
                  </a:lnTo>
                  <a:lnTo>
                    <a:pt x="15773" y="10601"/>
                  </a:lnTo>
                  <a:lnTo>
                    <a:pt x="15517" y="11225"/>
                  </a:lnTo>
                  <a:lnTo>
                    <a:pt x="15370" y="11555"/>
                  </a:lnTo>
                  <a:lnTo>
                    <a:pt x="15186" y="11849"/>
                  </a:lnTo>
                  <a:lnTo>
                    <a:pt x="15003" y="12105"/>
                  </a:lnTo>
                  <a:lnTo>
                    <a:pt x="14783" y="12362"/>
                  </a:lnTo>
                  <a:lnTo>
                    <a:pt x="14526" y="12619"/>
                  </a:lnTo>
                  <a:lnTo>
                    <a:pt x="14269" y="12839"/>
                  </a:lnTo>
                  <a:lnTo>
                    <a:pt x="14013" y="13022"/>
                  </a:lnTo>
                  <a:lnTo>
                    <a:pt x="13719" y="13169"/>
                  </a:lnTo>
                  <a:lnTo>
                    <a:pt x="13389" y="13316"/>
                  </a:lnTo>
                  <a:lnTo>
                    <a:pt x="13059" y="13463"/>
                  </a:lnTo>
                  <a:lnTo>
                    <a:pt x="12802" y="13499"/>
                  </a:lnTo>
                  <a:lnTo>
                    <a:pt x="12509" y="13536"/>
                  </a:lnTo>
                  <a:lnTo>
                    <a:pt x="12325" y="13499"/>
                  </a:lnTo>
                  <a:lnTo>
                    <a:pt x="12179" y="13426"/>
                  </a:lnTo>
                  <a:lnTo>
                    <a:pt x="12032" y="13279"/>
                  </a:lnTo>
                  <a:lnTo>
                    <a:pt x="11922" y="13169"/>
                  </a:lnTo>
                  <a:lnTo>
                    <a:pt x="11482" y="12692"/>
                  </a:lnTo>
                  <a:lnTo>
                    <a:pt x="11298" y="12435"/>
                  </a:lnTo>
                  <a:lnTo>
                    <a:pt x="11225" y="12289"/>
                  </a:lnTo>
                  <a:lnTo>
                    <a:pt x="11188" y="12105"/>
                  </a:lnTo>
                  <a:lnTo>
                    <a:pt x="11188" y="11922"/>
                  </a:lnTo>
                  <a:lnTo>
                    <a:pt x="11262" y="11738"/>
                  </a:lnTo>
                  <a:lnTo>
                    <a:pt x="11445" y="11408"/>
                  </a:lnTo>
                  <a:lnTo>
                    <a:pt x="11812" y="10785"/>
                  </a:lnTo>
                  <a:lnTo>
                    <a:pt x="12142" y="10161"/>
                  </a:lnTo>
                  <a:lnTo>
                    <a:pt x="12472" y="9501"/>
                  </a:lnTo>
                  <a:lnTo>
                    <a:pt x="12765" y="8877"/>
                  </a:lnTo>
                  <a:lnTo>
                    <a:pt x="12876" y="8547"/>
                  </a:lnTo>
                  <a:lnTo>
                    <a:pt x="12949" y="8217"/>
                  </a:lnTo>
                  <a:lnTo>
                    <a:pt x="12986" y="7887"/>
                  </a:lnTo>
                  <a:lnTo>
                    <a:pt x="12949" y="7593"/>
                  </a:lnTo>
                  <a:lnTo>
                    <a:pt x="12876" y="7263"/>
                  </a:lnTo>
                  <a:lnTo>
                    <a:pt x="12765" y="6970"/>
                  </a:lnTo>
                  <a:lnTo>
                    <a:pt x="12729" y="6750"/>
                  </a:lnTo>
                  <a:lnTo>
                    <a:pt x="12692" y="6566"/>
                  </a:lnTo>
                  <a:lnTo>
                    <a:pt x="12729" y="6346"/>
                  </a:lnTo>
                  <a:lnTo>
                    <a:pt x="12802" y="6200"/>
                  </a:lnTo>
                  <a:lnTo>
                    <a:pt x="12876" y="6016"/>
                  </a:lnTo>
                  <a:lnTo>
                    <a:pt x="12986" y="5869"/>
                  </a:lnTo>
                  <a:lnTo>
                    <a:pt x="13132" y="5723"/>
                  </a:lnTo>
                  <a:lnTo>
                    <a:pt x="13279" y="5613"/>
                  </a:lnTo>
                  <a:lnTo>
                    <a:pt x="13316" y="5686"/>
                  </a:lnTo>
                  <a:lnTo>
                    <a:pt x="13389" y="5723"/>
                  </a:lnTo>
                  <a:lnTo>
                    <a:pt x="13536" y="5759"/>
                  </a:lnTo>
                  <a:lnTo>
                    <a:pt x="13646" y="5686"/>
                  </a:lnTo>
                  <a:lnTo>
                    <a:pt x="13719" y="5649"/>
                  </a:lnTo>
                  <a:lnTo>
                    <a:pt x="13756" y="5576"/>
                  </a:lnTo>
                  <a:lnTo>
                    <a:pt x="13829" y="5503"/>
                  </a:lnTo>
                  <a:lnTo>
                    <a:pt x="13939" y="5466"/>
                  </a:lnTo>
                  <a:close/>
                  <a:moveTo>
                    <a:pt x="13646" y="3852"/>
                  </a:moveTo>
                  <a:lnTo>
                    <a:pt x="13609" y="3925"/>
                  </a:lnTo>
                  <a:lnTo>
                    <a:pt x="13499" y="4182"/>
                  </a:lnTo>
                  <a:lnTo>
                    <a:pt x="13462" y="4476"/>
                  </a:lnTo>
                  <a:lnTo>
                    <a:pt x="13462" y="4732"/>
                  </a:lnTo>
                  <a:lnTo>
                    <a:pt x="13499" y="5026"/>
                  </a:lnTo>
                  <a:lnTo>
                    <a:pt x="13316" y="5099"/>
                  </a:lnTo>
                  <a:lnTo>
                    <a:pt x="13132" y="5173"/>
                  </a:lnTo>
                  <a:lnTo>
                    <a:pt x="13022" y="4769"/>
                  </a:lnTo>
                  <a:lnTo>
                    <a:pt x="12839" y="4439"/>
                  </a:lnTo>
                  <a:lnTo>
                    <a:pt x="12802" y="4402"/>
                  </a:lnTo>
                  <a:lnTo>
                    <a:pt x="12729" y="4402"/>
                  </a:lnTo>
                  <a:lnTo>
                    <a:pt x="12692" y="4439"/>
                  </a:lnTo>
                  <a:lnTo>
                    <a:pt x="12692" y="4476"/>
                  </a:lnTo>
                  <a:lnTo>
                    <a:pt x="12655" y="4732"/>
                  </a:lnTo>
                  <a:lnTo>
                    <a:pt x="12692" y="4952"/>
                  </a:lnTo>
                  <a:lnTo>
                    <a:pt x="12802" y="5429"/>
                  </a:lnTo>
                  <a:lnTo>
                    <a:pt x="12582" y="5649"/>
                  </a:lnTo>
                  <a:lnTo>
                    <a:pt x="12399" y="5466"/>
                  </a:lnTo>
                  <a:lnTo>
                    <a:pt x="12142" y="5173"/>
                  </a:lnTo>
                  <a:lnTo>
                    <a:pt x="12105" y="5136"/>
                  </a:lnTo>
                  <a:lnTo>
                    <a:pt x="12032" y="5173"/>
                  </a:lnTo>
                  <a:lnTo>
                    <a:pt x="11995" y="5209"/>
                  </a:lnTo>
                  <a:lnTo>
                    <a:pt x="11995" y="5283"/>
                  </a:lnTo>
                  <a:lnTo>
                    <a:pt x="12032" y="5466"/>
                  </a:lnTo>
                  <a:lnTo>
                    <a:pt x="12142" y="5649"/>
                  </a:lnTo>
                  <a:lnTo>
                    <a:pt x="12252" y="5796"/>
                  </a:lnTo>
                  <a:lnTo>
                    <a:pt x="12435" y="5906"/>
                  </a:lnTo>
                  <a:lnTo>
                    <a:pt x="12399" y="6016"/>
                  </a:lnTo>
                  <a:lnTo>
                    <a:pt x="12362" y="6053"/>
                  </a:lnTo>
                  <a:lnTo>
                    <a:pt x="12142" y="6016"/>
                  </a:lnTo>
                  <a:lnTo>
                    <a:pt x="11738" y="5833"/>
                  </a:lnTo>
                  <a:lnTo>
                    <a:pt x="11665" y="5686"/>
                  </a:lnTo>
                  <a:lnTo>
                    <a:pt x="11628" y="5649"/>
                  </a:lnTo>
                  <a:lnTo>
                    <a:pt x="11592" y="5686"/>
                  </a:lnTo>
                  <a:lnTo>
                    <a:pt x="11555" y="5833"/>
                  </a:lnTo>
                  <a:lnTo>
                    <a:pt x="11518" y="5906"/>
                  </a:lnTo>
                  <a:lnTo>
                    <a:pt x="11518" y="5979"/>
                  </a:lnTo>
                  <a:lnTo>
                    <a:pt x="11555" y="6053"/>
                  </a:lnTo>
                  <a:lnTo>
                    <a:pt x="11628" y="6126"/>
                  </a:lnTo>
                  <a:lnTo>
                    <a:pt x="11775" y="6236"/>
                  </a:lnTo>
                  <a:lnTo>
                    <a:pt x="11995" y="6346"/>
                  </a:lnTo>
                  <a:lnTo>
                    <a:pt x="12289" y="6456"/>
                  </a:lnTo>
                  <a:lnTo>
                    <a:pt x="12252" y="6676"/>
                  </a:lnTo>
                  <a:lnTo>
                    <a:pt x="12289" y="6897"/>
                  </a:lnTo>
                  <a:lnTo>
                    <a:pt x="11555" y="6897"/>
                  </a:lnTo>
                  <a:lnTo>
                    <a:pt x="11445" y="6933"/>
                  </a:lnTo>
                  <a:lnTo>
                    <a:pt x="11408" y="7007"/>
                  </a:lnTo>
                  <a:lnTo>
                    <a:pt x="11408" y="7153"/>
                  </a:lnTo>
                  <a:lnTo>
                    <a:pt x="11408" y="7337"/>
                  </a:lnTo>
                  <a:lnTo>
                    <a:pt x="11482" y="7483"/>
                  </a:lnTo>
                  <a:lnTo>
                    <a:pt x="11555" y="7593"/>
                  </a:lnTo>
                  <a:lnTo>
                    <a:pt x="11592" y="7630"/>
                  </a:lnTo>
                  <a:lnTo>
                    <a:pt x="11922" y="7960"/>
                  </a:lnTo>
                  <a:lnTo>
                    <a:pt x="12142" y="8107"/>
                  </a:lnTo>
                  <a:lnTo>
                    <a:pt x="12252" y="8180"/>
                  </a:lnTo>
                  <a:lnTo>
                    <a:pt x="12362" y="8217"/>
                  </a:lnTo>
                  <a:lnTo>
                    <a:pt x="12472" y="8217"/>
                  </a:lnTo>
                  <a:lnTo>
                    <a:pt x="12362" y="8547"/>
                  </a:lnTo>
                  <a:lnTo>
                    <a:pt x="12252" y="8804"/>
                  </a:lnTo>
                  <a:lnTo>
                    <a:pt x="12215" y="8841"/>
                  </a:lnTo>
                  <a:lnTo>
                    <a:pt x="12179" y="8877"/>
                  </a:lnTo>
                  <a:lnTo>
                    <a:pt x="11812" y="8731"/>
                  </a:lnTo>
                  <a:lnTo>
                    <a:pt x="11555" y="8584"/>
                  </a:lnTo>
                  <a:lnTo>
                    <a:pt x="11335" y="8364"/>
                  </a:lnTo>
                  <a:lnTo>
                    <a:pt x="11225" y="8364"/>
                  </a:lnTo>
                  <a:lnTo>
                    <a:pt x="11188" y="8437"/>
                  </a:lnTo>
                  <a:lnTo>
                    <a:pt x="11188" y="8511"/>
                  </a:lnTo>
                  <a:lnTo>
                    <a:pt x="11335" y="8731"/>
                  </a:lnTo>
                  <a:lnTo>
                    <a:pt x="11555" y="8951"/>
                  </a:lnTo>
                  <a:lnTo>
                    <a:pt x="11812" y="9134"/>
                  </a:lnTo>
                  <a:lnTo>
                    <a:pt x="12069" y="9244"/>
                  </a:lnTo>
                  <a:lnTo>
                    <a:pt x="11848" y="9648"/>
                  </a:lnTo>
                  <a:lnTo>
                    <a:pt x="11738" y="9648"/>
                  </a:lnTo>
                  <a:lnTo>
                    <a:pt x="11665" y="9721"/>
                  </a:lnTo>
                  <a:lnTo>
                    <a:pt x="11262" y="9428"/>
                  </a:lnTo>
                  <a:lnTo>
                    <a:pt x="10895" y="9134"/>
                  </a:lnTo>
                  <a:lnTo>
                    <a:pt x="10858" y="9097"/>
                  </a:lnTo>
                  <a:lnTo>
                    <a:pt x="10821" y="9134"/>
                  </a:lnTo>
                  <a:lnTo>
                    <a:pt x="10601" y="9391"/>
                  </a:lnTo>
                  <a:lnTo>
                    <a:pt x="10381" y="9648"/>
                  </a:lnTo>
                  <a:lnTo>
                    <a:pt x="10308" y="9648"/>
                  </a:lnTo>
                  <a:lnTo>
                    <a:pt x="10234" y="9684"/>
                  </a:lnTo>
                  <a:lnTo>
                    <a:pt x="10198" y="9758"/>
                  </a:lnTo>
                  <a:lnTo>
                    <a:pt x="10234" y="9831"/>
                  </a:lnTo>
                  <a:lnTo>
                    <a:pt x="10748" y="10308"/>
                  </a:lnTo>
                  <a:lnTo>
                    <a:pt x="11188" y="10821"/>
                  </a:lnTo>
                  <a:lnTo>
                    <a:pt x="10968" y="11262"/>
                  </a:lnTo>
                  <a:lnTo>
                    <a:pt x="10785" y="11152"/>
                  </a:lnTo>
                  <a:lnTo>
                    <a:pt x="10601" y="11078"/>
                  </a:lnTo>
                  <a:lnTo>
                    <a:pt x="10381" y="11042"/>
                  </a:lnTo>
                  <a:lnTo>
                    <a:pt x="10308" y="11005"/>
                  </a:lnTo>
                  <a:lnTo>
                    <a:pt x="10198" y="10968"/>
                  </a:lnTo>
                  <a:lnTo>
                    <a:pt x="10161" y="10931"/>
                  </a:lnTo>
                  <a:lnTo>
                    <a:pt x="10088" y="10931"/>
                  </a:lnTo>
                  <a:lnTo>
                    <a:pt x="9978" y="10968"/>
                  </a:lnTo>
                  <a:lnTo>
                    <a:pt x="9941" y="11078"/>
                  </a:lnTo>
                  <a:lnTo>
                    <a:pt x="9941" y="11152"/>
                  </a:lnTo>
                  <a:lnTo>
                    <a:pt x="9978" y="11188"/>
                  </a:lnTo>
                  <a:lnTo>
                    <a:pt x="10124" y="11335"/>
                  </a:lnTo>
                  <a:lnTo>
                    <a:pt x="10308" y="11445"/>
                  </a:lnTo>
                  <a:lnTo>
                    <a:pt x="10565" y="11555"/>
                  </a:lnTo>
                  <a:lnTo>
                    <a:pt x="10675" y="11592"/>
                  </a:lnTo>
                  <a:lnTo>
                    <a:pt x="10785" y="11592"/>
                  </a:lnTo>
                  <a:lnTo>
                    <a:pt x="10748" y="11775"/>
                  </a:lnTo>
                  <a:lnTo>
                    <a:pt x="10711" y="11959"/>
                  </a:lnTo>
                  <a:lnTo>
                    <a:pt x="10675" y="12179"/>
                  </a:lnTo>
                  <a:lnTo>
                    <a:pt x="10711" y="12362"/>
                  </a:lnTo>
                  <a:lnTo>
                    <a:pt x="10785" y="12582"/>
                  </a:lnTo>
                  <a:lnTo>
                    <a:pt x="10638" y="12692"/>
                  </a:lnTo>
                  <a:lnTo>
                    <a:pt x="10455" y="12876"/>
                  </a:lnTo>
                  <a:lnTo>
                    <a:pt x="10381" y="12949"/>
                  </a:lnTo>
                  <a:lnTo>
                    <a:pt x="10308" y="12949"/>
                  </a:lnTo>
                  <a:lnTo>
                    <a:pt x="10271" y="12986"/>
                  </a:lnTo>
                  <a:lnTo>
                    <a:pt x="10234" y="13059"/>
                  </a:lnTo>
                  <a:lnTo>
                    <a:pt x="10234" y="13169"/>
                  </a:lnTo>
                  <a:lnTo>
                    <a:pt x="10271" y="13206"/>
                  </a:lnTo>
                  <a:lnTo>
                    <a:pt x="10308" y="13242"/>
                  </a:lnTo>
                  <a:lnTo>
                    <a:pt x="10455" y="13242"/>
                  </a:lnTo>
                  <a:lnTo>
                    <a:pt x="10565" y="13206"/>
                  </a:lnTo>
                  <a:lnTo>
                    <a:pt x="10748" y="13059"/>
                  </a:lnTo>
                  <a:lnTo>
                    <a:pt x="11005" y="12912"/>
                  </a:lnTo>
                  <a:lnTo>
                    <a:pt x="11408" y="13352"/>
                  </a:lnTo>
                  <a:lnTo>
                    <a:pt x="11482" y="13426"/>
                  </a:lnTo>
                  <a:lnTo>
                    <a:pt x="11335" y="13609"/>
                  </a:lnTo>
                  <a:lnTo>
                    <a:pt x="11262" y="13829"/>
                  </a:lnTo>
                  <a:lnTo>
                    <a:pt x="11188" y="13829"/>
                  </a:lnTo>
                  <a:lnTo>
                    <a:pt x="11115" y="13866"/>
                  </a:lnTo>
                  <a:lnTo>
                    <a:pt x="11005" y="13939"/>
                  </a:lnTo>
                  <a:lnTo>
                    <a:pt x="10968" y="14013"/>
                  </a:lnTo>
                  <a:lnTo>
                    <a:pt x="11005" y="14123"/>
                  </a:lnTo>
                  <a:lnTo>
                    <a:pt x="11041" y="14233"/>
                  </a:lnTo>
                  <a:lnTo>
                    <a:pt x="11151" y="14306"/>
                  </a:lnTo>
                  <a:lnTo>
                    <a:pt x="11262" y="14343"/>
                  </a:lnTo>
                  <a:lnTo>
                    <a:pt x="11372" y="14343"/>
                  </a:lnTo>
                  <a:lnTo>
                    <a:pt x="11482" y="14270"/>
                  </a:lnTo>
                  <a:lnTo>
                    <a:pt x="11555" y="14196"/>
                  </a:lnTo>
                  <a:lnTo>
                    <a:pt x="11628" y="14086"/>
                  </a:lnTo>
                  <a:lnTo>
                    <a:pt x="11665" y="13976"/>
                  </a:lnTo>
                  <a:lnTo>
                    <a:pt x="11665" y="13866"/>
                  </a:lnTo>
                  <a:lnTo>
                    <a:pt x="11738" y="13719"/>
                  </a:lnTo>
                  <a:lnTo>
                    <a:pt x="11848" y="13829"/>
                  </a:lnTo>
                  <a:lnTo>
                    <a:pt x="11995" y="13903"/>
                  </a:lnTo>
                  <a:lnTo>
                    <a:pt x="12142" y="13976"/>
                  </a:lnTo>
                  <a:lnTo>
                    <a:pt x="12325" y="14013"/>
                  </a:lnTo>
                  <a:lnTo>
                    <a:pt x="12362" y="14049"/>
                  </a:lnTo>
                  <a:lnTo>
                    <a:pt x="12252" y="14270"/>
                  </a:lnTo>
                  <a:lnTo>
                    <a:pt x="12179" y="14453"/>
                  </a:lnTo>
                  <a:lnTo>
                    <a:pt x="12105" y="14563"/>
                  </a:lnTo>
                  <a:lnTo>
                    <a:pt x="11995" y="14600"/>
                  </a:lnTo>
                  <a:lnTo>
                    <a:pt x="11958" y="14600"/>
                  </a:lnTo>
                  <a:lnTo>
                    <a:pt x="11885" y="14636"/>
                  </a:lnTo>
                  <a:lnTo>
                    <a:pt x="11848" y="14746"/>
                  </a:lnTo>
                  <a:lnTo>
                    <a:pt x="11848" y="14856"/>
                  </a:lnTo>
                  <a:lnTo>
                    <a:pt x="11922" y="14930"/>
                  </a:lnTo>
                  <a:lnTo>
                    <a:pt x="11995" y="15003"/>
                  </a:lnTo>
                  <a:lnTo>
                    <a:pt x="12069" y="15003"/>
                  </a:lnTo>
                  <a:lnTo>
                    <a:pt x="12215" y="14966"/>
                  </a:lnTo>
                  <a:lnTo>
                    <a:pt x="12362" y="14856"/>
                  </a:lnTo>
                  <a:lnTo>
                    <a:pt x="12472" y="14746"/>
                  </a:lnTo>
                  <a:lnTo>
                    <a:pt x="12545" y="14563"/>
                  </a:lnTo>
                  <a:lnTo>
                    <a:pt x="12619" y="14416"/>
                  </a:lnTo>
                  <a:lnTo>
                    <a:pt x="12692" y="14049"/>
                  </a:lnTo>
                  <a:lnTo>
                    <a:pt x="13132" y="13976"/>
                  </a:lnTo>
                  <a:lnTo>
                    <a:pt x="13536" y="13829"/>
                  </a:lnTo>
                  <a:lnTo>
                    <a:pt x="13279" y="14526"/>
                  </a:lnTo>
                  <a:lnTo>
                    <a:pt x="13206" y="14710"/>
                  </a:lnTo>
                  <a:lnTo>
                    <a:pt x="13206" y="14820"/>
                  </a:lnTo>
                  <a:lnTo>
                    <a:pt x="13242" y="14856"/>
                  </a:lnTo>
                  <a:lnTo>
                    <a:pt x="13279" y="14930"/>
                  </a:lnTo>
                  <a:lnTo>
                    <a:pt x="13352" y="14966"/>
                  </a:lnTo>
                  <a:lnTo>
                    <a:pt x="13426" y="14966"/>
                  </a:lnTo>
                  <a:lnTo>
                    <a:pt x="13499" y="14930"/>
                  </a:lnTo>
                  <a:lnTo>
                    <a:pt x="13572" y="14893"/>
                  </a:lnTo>
                  <a:lnTo>
                    <a:pt x="13609" y="14820"/>
                  </a:lnTo>
                  <a:lnTo>
                    <a:pt x="13719" y="14563"/>
                  </a:lnTo>
                  <a:lnTo>
                    <a:pt x="13793" y="14270"/>
                  </a:lnTo>
                  <a:lnTo>
                    <a:pt x="13829" y="13976"/>
                  </a:lnTo>
                  <a:lnTo>
                    <a:pt x="13829" y="13719"/>
                  </a:lnTo>
                  <a:lnTo>
                    <a:pt x="14269" y="13463"/>
                  </a:lnTo>
                  <a:lnTo>
                    <a:pt x="14306" y="13939"/>
                  </a:lnTo>
                  <a:lnTo>
                    <a:pt x="14343" y="14049"/>
                  </a:lnTo>
                  <a:lnTo>
                    <a:pt x="14379" y="14123"/>
                  </a:lnTo>
                  <a:lnTo>
                    <a:pt x="14379" y="14159"/>
                  </a:lnTo>
                  <a:lnTo>
                    <a:pt x="14416" y="14270"/>
                  </a:lnTo>
                  <a:lnTo>
                    <a:pt x="14490" y="14343"/>
                  </a:lnTo>
                  <a:lnTo>
                    <a:pt x="14673" y="14343"/>
                  </a:lnTo>
                  <a:lnTo>
                    <a:pt x="14673" y="14306"/>
                  </a:lnTo>
                  <a:lnTo>
                    <a:pt x="14746" y="14233"/>
                  </a:lnTo>
                  <a:lnTo>
                    <a:pt x="14783" y="14159"/>
                  </a:lnTo>
                  <a:lnTo>
                    <a:pt x="14710" y="13903"/>
                  </a:lnTo>
                  <a:lnTo>
                    <a:pt x="14673" y="13646"/>
                  </a:lnTo>
                  <a:lnTo>
                    <a:pt x="14563" y="13279"/>
                  </a:lnTo>
                  <a:lnTo>
                    <a:pt x="15003" y="12876"/>
                  </a:lnTo>
                  <a:lnTo>
                    <a:pt x="15113" y="13022"/>
                  </a:lnTo>
                  <a:lnTo>
                    <a:pt x="15223" y="13132"/>
                  </a:lnTo>
                  <a:lnTo>
                    <a:pt x="15370" y="13352"/>
                  </a:lnTo>
                  <a:lnTo>
                    <a:pt x="15480" y="13463"/>
                  </a:lnTo>
                  <a:lnTo>
                    <a:pt x="15590" y="13536"/>
                  </a:lnTo>
                  <a:lnTo>
                    <a:pt x="15663" y="13536"/>
                  </a:lnTo>
                  <a:lnTo>
                    <a:pt x="15737" y="13463"/>
                  </a:lnTo>
                  <a:lnTo>
                    <a:pt x="15773" y="13389"/>
                  </a:lnTo>
                  <a:lnTo>
                    <a:pt x="15773" y="13316"/>
                  </a:lnTo>
                  <a:lnTo>
                    <a:pt x="15737" y="13132"/>
                  </a:lnTo>
                  <a:lnTo>
                    <a:pt x="15627" y="12986"/>
                  </a:lnTo>
                  <a:lnTo>
                    <a:pt x="15480" y="12876"/>
                  </a:lnTo>
                  <a:lnTo>
                    <a:pt x="15370" y="12729"/>
                  </a:lnTo>
                  <a:lnTo>
                    <a:pt x="15260" y="12582"/>
                  </a:lnTo>
                  <a:lnTo>
                    <a:pt x="15480" y="12289"/>
                  </a:lnTo>
                  <a:lnTo>
                    <a:pt x="15700" y="11995"/>
                  </a:lnTo>
                  <a:lnTo>
                    <a:pt x="15773" y="12069"/>
                  </a:lnTo>
                  <a:lnTo>
                    <a:pt x="15993" y="12215"/>
                  </a:lnTo>
                  <a:lnTo>
                    <a:pt x="16177" y="12399"/>
                  </a:lnTo>
                  <a:lnTo>
                    <a:pt x="16250" y="12435"/>
                  </a:lnTo>
                  <a:lnTo>
                    <a:pt x="16397" y="12435"/>
                  </a:lnTo>
                  <a:lnTo>
                    <a:pt x="16434" y="12399"/>
                  </a:lnTo>
                  <a:lnTo>
                    <a:pt x="16470" y="12325"/>
                  </a:lnTo>
                  <a:lnTo>
                    <a:pt x="16507" y="12252"/>
                  </a:lnTo>
                  <a:lnTo>
                    <a:pt x="16507" y="12179"/>
                  </a:lnTo>
                  <a:lnTo>
                    <a:pt x="16434" y="12105"/>
                  </a:lnTo>
                  <a:lnTo>
                    <a:pt x="16250" y="11922"/>
                  </a:lnTo>
                  <a:lnTo>
                    <a:pt x="16030" y="11775"/>
                  </a:lnTo>
                  <a:lnTo>
                    <a:pt x="15883" y="11702"/>
                  </a:lnTo>
                  <a:lnTo>
                    <a:pt x="16140" y="11115"/>
                  </a:lnTo>
                  <a:lnTo>
                    <a:pt x="16324" y="11225"/>
                  </a:lnTo>
                  <a:lnTo>
                    <a:pt x="16617" y="11335"/>
                  </a:lnTo>
                  <a:lnTo>
                    <a:pt x="16984" y="11408"/>
                  </a:lnTo>
                  <a:lnTo>
                    <a:pt x="17057" y="11408"/>
                  </a:lnTo>
                  <a:lnTo>
                    <a:pt x="17094" y="11372"/>
                  </a:lnTo>
                  <a:lnTo>
                    <a:pt x="17131" y="11298"/>
                  </a:lnTo>
                  <a:lnTo>
                    <a:pt x="17167" y="11225"/>
                  </a:lnTo>
                  <a:lnTo>
                    <a:pt x="17167" y="11152"/>
                  </a:lnTo>
                  <a:lnTo>
                    <a:pt x="17131" y="11078"/>
                  </a:lnTo>
                  <a:lnTo>
                    <a:pt x="17094" y="11042"/>
                  </a:lnTo>
                  <a:lnTo>
                    <a:pt x="17021" y="11005"/>
                  </a:lnTo>
                  <a:lnTo>
                    <a:pt x="16764" y="10968"/>
                  </a:lnTo>
                  <a:lnTo>
                    <a:pt x="16544" y="10895"/>
                  </a:lnTo>
                  <a:lnTo>
                    <a:pt x="16250" y="10821"/>
                  </a:lnTo>
                  <a:lnTo>
                    <a:pt x="16397" y="10345"/>
                  </a:lnTo>
                  <a:lnTo>
                    <a:pt x="16507" y="9831"/>
                  </a:lnTo>
                  <a:lnTo>
                    <a:pt x="16727" y="9941"/>
                  </a:lnTo>
                  <a:lnTo>
                    <a:pt x="16984" y="9978"/>
                  </a:lnTo>
                  <a:lnTo>
                    <a:pt x="17131" y="10014"/>
                  </a:lnTo>
                  <a:lnTo>
                    <a:pt x="17277" y="10014"/>
                  </a:lnTo>
                  <a:lnTo>
                    <a:pt x="17424" y="9978"/>
                  </a:lnTo>
                  <a:lnTo>
                    <a:pt x="17461" y="9904"/>
                  </a:lnTo>
                  <a:lnTo>
                    <a:pt x="17497" y="9831"/>
                  </a:lnTo>
                  <a:lnTo>
                    <a:pt x="17497" y="9794"/>
                  </a:lnTo>
                  <a:lnTo>
                    <a:pt x="17497" y="9721"/>
                  </a:lnTo>
                  <a:lnTo>
                    <a:pt x="17387" y="9648"/>
                  </a:lnTo>
                  <a:lnTo>
                    <a:pt x="17277" y="9611"/>
                  </a:lnTo>
                  <a:lnTo>
                    <a:pt x="17167" y="9574"/>
                  </a:lnTo>
                  <a:lnTo>
                    <a:pt x="16544" y="9501"/>
                  </a:lnTo>
                  <a:lnTo>
                    <a:pt x="16544" y="9464"/>
                  </a:lnTo>
                  <a:lnTo>
                    <a:pt x="16580" y="8987"/>
                  </a:lnTo>
                  <a:lnTo>
                    <a:pt x="16617" y="8511"/>
                  </a:lnTo>
                  <a:lnTo>
                    <a:pt x="16800" y="8584"/>
                  </a:lnTo>
                  <a:lnTo>
                    <a:pt x="17021" y="8621"/>
                  </a:lnTo>
                  <a:lnTo>
                    <a:pt x="17204" y="8657"/>
                  </a:lnTo>
                  <a:lnTo>
                    <a:pt x="17424" y="8621"/>
                  </a:lnTo>
                  <a:lnTo>
                    <a:pt x="17571" y="8584"/>
                  </a:lnTo>
                  <a:lnTo>
                    <a:pt x="17644" y="8511"/>
                  </a:lnTo>
                  <a:lnTo>
                    <a:pt x="17681" y="8437"/>
                  </a:lnTo>
                  <a:lnTo>
                    <a:pt x="17681" y="8364"/>
                  </a:lnTo>
                  <a:lnTo>
                    <a:pt x="17644" y="8290"/>
                  </a:lnTo>
                  <a:lnTo>
                    <a:pt x="17534" y="8217"/>
                  </a:lnTo>
                  <a:lnTo>
                    <a:pt x="17387" y="8217"/>
                  </a:lnTo>
                  <a:lnTo>
                    <a:pt x="17094" y="8254"/>
                  </a:lnTo>
                  <a:lnTo>
                    <a:pt x="16617" y="8217"/>
                  </a:lnTo>
                  <a:lnTo>
                    <a:pt x="16580" y="7814"/>
                  </a:lnTo>
                  <a:lnTo>
                    <a:pt x="16507" y="7410"/>
                  </a:lnTo>
                  <a:lnTo>
                    <a:pt x="16507" y="7410"/>
                  </a:lnTo>
                  <a:lnTo>
                    <a:pt x="16690" y="7447"/>
                  </a:lnTo>
                  <a:lnTo>
                    <a:pt x="16874" y="7447"/>
                  </a:lnTo>
                  <a:lnTo>
                    <a:pt x="17021" y="7410"/>
                  </a:lnTo>
                  <a:lnTo>
                    <a:pt x="17204" y="7337"/>
                  </a:lnTo>
                  <a:lnTo>
                    <a:pt x="17351" y="7263"/>
                  </a:lnTo>
                  <a:lnTo>
                    <a:pt x="17387" y="7190"/>
                  </a:lnTo>
                  <a:lnTo>
                    <a:pt x="17424" y="7117"/>
                  </a:lnTo>
                  <a:lnTo>
                    <a:pt x="17424" y="7043"/>
                  </a:lnTo>
                  <a:lnTo>
                    <a:pt x="17424" y="7007"/>
                  </a:lnTo>
                  <a:lnTo>
                    <a:pt x="17351" y="6933"/>
                  </a:lnTo>
                  <a:lnTo>
                    <a:pt x="17314" y="6897"/>
                  </a:lnTo>
                  <a:lnTo>
                    <a:pt x="17131" y="6897"/>
                  </a:lnTo>
                  <a:lnTo>
                    <a:pt x="16947" y="6970"/>
                  </a:lnTo>
                  <a:lnTo>
                    <a:pt x="16764" y="7007"/>
                  </a:lnTo>
                  <a:lnTo>
                    <a:pt x="16397" y="7080"/>
                  </a:lnTo>
                  <a:lnTo>
                    <a:pt x="16324" y="6897"/>
                  </a:lnTo>
                  <a:lnTo>
                    <a:pt x="16140" y="6493"/>
                  </a:lnTo>
                  <a:lnTo>
                    <a:pt x="16397" y="6420"/>
                  </a:lnTo>
                  <a:lnTo>
                    <a:pt x="16764" y="6273"/>
                  </a:lnTo>
                  <a:lnTo>
                    <a:pt x="16947" y="6200"/>
                  </a:lnTo>
                  <a:lnTo>
                    <a:pt x="17094" y="6090"/>
                  </a:lnTo>
                  <a:lnTo>
                    <a:pt x="17131" y="6053"/>
                  </a:lnTo>
                  <a:lnTo>
                    <a:pt x="17131" y="5979"/>
                  </a:lnTo>
                  <a:lnTo>
                    <a:pt x="17131" y="5906"/>
                  </a:lnTo>
                  <a:lnTo>
                    <a:pt x="17021" y="5833"/>
                  </a:lnTo>
                  <a:lnTo>
                    <a:pt x="16910" y="5796"/>
                  </a:lnTo>
                  <a:lnTo>
                    <a:pt x="16764" y="5833"/>
                  </a:lnTo>
                  <a:lnTo>
                    <a:pt x="16580" y="5906"/>
                  </a:lnTo>
                  <a:lnTo>
                    <a:pt x="16250" y="6090"/>
                  </a:lnTo>
                  <a:lnTo>
                    <a:pt x="16104" y="6163"/>
                  </a:lnTo>
                  <a:lnTo>
                    <a:pt x="15957" y="6236"/>
                  </a:lnTo>
                  <a:lnTo>
                    <a:pt x="15957" y="6200"/>
                  </a:lnTo>
                  <a:lnTo>
                    <a:pt x="15957" y="6163"/>
                  </a:lnTo>
                  <a:lnTo>
                    <a:pt x="15920" y="6163"/>
                  </a:lnTo>
                  <a:lnTo>
                    <a:pt x="15590" y="5796"/>
                  </a:lnTo>
                  <a:lnTo>
                    <a:pt x="15920" y="5503"/>
                  </a:lnTo>
                  <a:lnTo>
                    <a:pt x="16250" y="5173"/>
                  </a:lnTo>
                  <a:lnTo>
                    <a:pt x="16287" y="5099"/>
                  </a:lnTo>
                  <a:lnTo>
                    <a:pt x="16324" y="4989"/>
                  </a:lnTo>
                  <a:lnTo>
                    <a:pt x="16287" y="4916"/>
                  </a:lnTo>
                  <a:lnTo>
                    <a:pt x="16250" y="4879"/>
                  </a:lnTo>
                  <a:lnTo>
                    <a:pt x="16177" y="4806"/>
                  </a:lnTo>
                  <a:lnTo>
                    <a:pt x="16030" y="4806"/>
                  </a:lnTo>
                  <a:lnTo>
                    <a:pt x="15957" y="4842"/>
                  </a:lnTo>
                  <a:lnTo>
                    <a:pt x="15627" y="5209"/>
                  </a:lnTo>
                  <a:lnTo>
                    <a:pt x="15333" y="5576"/>
                  </a:lnTo>
                  <a:lnTo>
                    <a:pt x="15076" y="5393"/>
                  </a:lnTo>
                  <a:lnTo>
                    <a:pt x="14820" y="5246"/>
                  </a:lnTo>
                  <a:lnTo>
                    <a:pt x="14673" y="5173"/>
                  </a:lnTo>
                  <a:lnTo>
                    <a:pt x="14746" y="5026"/>
                  </a:lnTo>
                  <a:lnTo>
                    <a:pt x="14966" y="4659"/>
                  </a:lnTo>
                  <a:lnTo>
                    <a:pt x="15003" y="4586"/>
                  </a:lnTo>
                  <a:lnTo>
                    <a:pt x="15003" y="4512"/>
                  </a:lnTo>
                  <a:lnTo>
                    <a:pt x="14930" y="4402"/>
                  </a:lnTo>
                  <a:lnTo>
                    <a:pt x="14856" y="4366"/>
                  </a:lnTo>
                  <a:lnTo>
                    <a:pt x="14746" y="4366"/>
                  </a:lnTo>
                  <a:lnTo>
                    <a:pt x="14673" y="4439"/>
                  </a:lnTo>
                  <a:lnTo>
                    <a:pt x="14526" y="4622"/>
                  </a:lnTo>
                  <a:lnTo>
                    <a:pt x="14416" y="4842"/>
                  </a:lnTo>
                  <a:lnTo>
                    <a:pt x="14343" y="5026"/>
                  </a:lnTo>
                  <a:lnTo>
                    <a:pt x="14159" y="4989"/>
                  </a:lnTo>
                  <a:lnTo>
                    <a:pt x="13939" y="4989"/>
                  </a:lnTo>
                  <a:lnTo>
                    <a:pt x="13903" y="4732"/>
                  </a:lnTo>
                  <a:lnTo>
                    <a:pt x="13866" y="4476"/>
                  </a:lnTo>
                  <a:lnTo>
                    <a:pt x="13829" y="3962"/>
                  </a:lnTo>
                  <a:lnTo>
                    <a:pt x="13829" y="3889"/>
                  </a:lnTo>
                  <a:lnTo>
                    <a:pt x="13756" y="3852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" name="Google Shape;424;p8"/>
            <p:cNvSpPr/>
            <p:nvPr/>
          </p:nvSpPr>
          <p:spPr>
            <a:xfrm>
              <a:off x="6059500" y="3516375"/>
              <a:ext cx="268700" cy="232025"/>
            </a:xfrm>
            <a:custGeom>
              <a:avLst/>
              <a:gdLst/>
              <a:ahLst/>
              <a:cxnLst/>
              <a:rect l="l" t="t" r="r" b="b"/>
              <a:pathLst>
                <a:path w="10748" h="9281" extrusionOk="0">
                  <a:moveTo>
                    <a:pt x="4072" y="550"/>
                  </a:moveTo>
                  <a:lnTo>
                    <a:pt x="4329" y="587"/>
                  </a:lnTo>
                  <a:lnTo>
                    <a:pt x="4585" y="697"/>
                  </a:lnTo>
                  <a:lnTo>
                    <a:pt x="4842" y="844"/>
                  </a:lnTo>
                  <a:lnTo>
                    <a:pt x="5025" y="1064"/>
                  </a:lnTo>
                  <a:lnTo>
                    <a:pt x="5136" y="1211"/>
                  </a:lnTo>
                  <a:lnTo>
                    <a:pt x="5209" y="1394"/>
                  </a:lnTo>
                  <a:lnTo>
                    <a:pt x="5246" y="1541"/>
                  </a:lnTo>
                  <a:lnTo>
                    <a:pt x="5282" y="1724"/>
                  </a:lnTo>
                  <a:lnTo>
                    <a:pt x="5282" y="2091"/>
                  </a:lnTo>
                  <a:lnTo>
                    <a:pt x="5246" y="2458"/>
                  </a:lnTo>
                  <a:lnTo>
                    <a:pt x="5209" y="2641"/>
                  </a:lnTo>
                  <a:lnTo>
                    <a:pt x="4695" y="1761"/>
                  </a:lnTo>
                  <a:lnTo>
                    <a:pt x="4072" y="550"/>
                  </a:lnTo>
                  <a:close/>
                  <a:moveTo>
                    <a:pt x="1357" y="3008"/>
                  </a:moveTo>
                  <a:lnTo>
                    <a:pt x="1504" y="3265"/>
                  </a:lnTo>
                  <a:lnTo>
                    <a:pt x="1614" y="3558"/>
                  </a:lnTo>
                  <a:lnTo>
                    <a:pt x="1797" y="3852"/>
                  </a:lnTo>
                  <a:lnTo>
                    <a:pt x="1467" y="3778"/>
                  </a:lnTo>
                  <a:lnTo>
                    <a:pt x="1137" y="3742"/>
                  </a:lnTo>
                  <a:lnTo>
                    <a:pt x="1321" y="3118"/>
                  </a:lnTo>
                  <a:lnTo>
                    <a:pt x="1357" y="3008"/>
                  </a:lnTo>
                  <a:close/>
                  <a:moveTo>
                    <a:pt x="3815" y="550"/>
                  </a:moveTo>
                  <a:lnTo>
                    <a:pt x="4072" y="1174"/>
                  </a:lnTo>
                  <a:lnTo>
                    <a:pt x="4329" y="1798"/>
                  </a:lnTo>
                  <a:lnTo>
                    <a:pt x="4695" y="2531"/>
                  </a:lnTo>
                  <a:lnTo>
                    <a:pt x="5099" y="3265"/>
                  </a:lnTo>
                  <a:lnTo>
                    <a:pt x="4989" y="3852"/>
                  </a:lnTo>
                  <a:lnTo>
                    <a:pt x="4732" y="3191"/>
                  </a:lnTo>
                  <a:lnTo>
                    <a:pt x="4475" y="2531"/>
                  </a:lnTo>
                  <a:lnTo>
                    <a:pt x="4255" y="1981"/>
                  </a:lnTo>
                  <a:lnTo>
                    <a:pt x="4035" y="1467"/>
                  </a:lnTo>
                  <a:lnTo>
                    <a:pt x="3742" y="880"/>
                  </a:lnTo>
                  <a:lnTo>
                    <a:pt x="3558" y="587"/>
                  </a:lnTo>
                  <a:lnTo>
                    <a:pt x="3815" y="550"/>
                  </a:lnTo>
                  <a:close/>
                  <a:moveTo>
                    <a:pt x="1761" y="1724"/>
                  </a:moveTo>
                  <a:lnTo>
                    <a:pt x="1724" y="1798"/>
                  </a:lnTo>
                  <a:lnTo>
                    <a:pt x="1761" y="1944"/>
                  </a:lnTo>
                  <a:lnTo>
                    <a:pt x="1834" y="2018"/>
                  </a:lnTo>
                  <a:lnTo>
                    <a:pt x="1944" y="2054"/>
                  </a:lnTo>
                  <a:lnTo>
                    <a:pt x="2054" y="2054"/>
                  </a:lnTo>
                  <a:lnTo>
                    <a:pt x="2274" y="2531"/>
                  </a:lnTo>
                  <a:lnTo>
                    <a:pt x="2458" y="2971"/>
                  </a:lnTo>
                  <a:lnTo>
                    <a:pt x="3008" y="4182"/>
                  </a:lnTo>
                  <a:lnTo>
                    <a:pt x="3081" y="4329"/>
                  </a:lnTo>
                  <a:lnTo>
                    <a:pt x="2825" y="4255"/>
                  </a:lnTo>
                  <a:lnTo>
                    <a:pt x="2458" y="4072"/>
                  </a:lnTo>
                  <a:lnTo>
                    <a:pt x="2164" y="3742"/>
                  </a:lnTo>
                  <a:lnTo>
                    <a:pt x="1944" y="3375"/>
                  </a:lnTo>
                  <a:lnTo>
                    <a:pt x="1724" y="2935"/>
                  </a:lnTo>
                  <a:lnTo>
                    <a:pt x="1651" y="2715"/>
                  </a:lnTo>
                  <a:lnTo>
                    <a:pt x="1504" y="2494"/>
                  </a:lnTo>
                  <a:lnTo>
                    <a:pt x="1724" y="1761"/>
                  </a:lnTo>
                  <a:lnTo>
                    <a:pt x="1761" y="1724"/>
                  </a:lnTo>
                  <a:close/>
                  <a:moveTo>
                    <a:pt x="2604" y="1174"/>
                  </a:moveTo>
                  <a:lnTo>
                    <a:pt x="2715" y="1614"/>
                  </a:lnTo>
                  <a:lnTo>
                    <a:pt x="2861" y="2054"/>
                  </a:lnTo>
                  <a:lnTo>
                    <a:pt x="3228" y="2898"/>
                  </a:lnTo>
                  <a:lnTo>
                    <a:pt x="3998" y="4695"/>
                  </a:lnTo>
                  <a:lnTo>
                    <a:pt x="3632" y="4549"/>
                  </a:lnTo>
                  <a:lnTo>
                    <a:pt x="3522" y="4365"/>
                  </a:lnTo>
                  <a:lnTo>
                    <a:pt x="3301" y="3888"/>
                  </a:lnTo>
                  <a:lnTo>
                    <a:pt x="2861" y="2935"/>
                  </a:lnTo>
                  <a:lnTo>
                    <a:pt x="2274" y="1834"/>
                  </a:lnTo>
                  <a:lnTo>
                    <a:pt x="2311" y="1651"/>
                  </a:lnTo>
                  <a:lnTo>
                    <a:pt x="2421" y="1467"/>
                  </a:lnTo>
                  <a:lnTo>
                    <a:pt x="2604" y="1174"/>
                  </a:lnTo>
                  <a:close/>
                  <a:moveTo>
                    <a:pt x="3338" y="660"/>
                  </a:moveTo>
                  <a:lnTo>
                    <a:pt x="3375" y="770"/>
                  </a:lnTo>
                  <a:lnTo>
                    <a:pt x="3668" y="1467"/>
                  </a:lnTo>
                  <a:lnTo>
                    <a:pt x="3962" y="2164"/>
                  </a:lnTo>
                  <a:lnTo>
                    <a:pt x="4182" y="2788"/>
                  </a:lnTo>
                  <a:lnTo>
                    <a:pt x="4402" y="3412"/>
                  </a:lnTo>
                  <a:lnTo>
                    <a:pt x="4769" y="4659"/>
                  </a:lnTo>
                  <a:lnTo>
                    <a:pt x="4732" y="4805"/>
                  </a:lnTo>
                  <a:lnTo>
                    <a:pt x="4659" y="4805"/>
                  </a:lnTo>
                  <a:lnTo>
                    <a:pt x="4549" y="4842"/>
                  </a:lnTo>
                  <a:lnTo>
                    <a:pt x="3668" y="2971"/>
                  </a:lnTo>
                  <a:lnTo>
                    <a:pt x="3191" y="1981"/>
                  </a:lnTo>
                  <a:lnTo>
                    <a:pt x="2971" y="1504"/>
                  </a:lnTo>
                  <a:lnTo>
                    <a:pt x="2788" y="991"/>
                  </a:lnTo>
                  <a:lnTo>
                    <a:pt x="3045" y="807"/>
                  </a:lnTo>
                  <a:lnTo>
                    <a:pt x="3338" y="660"/>
                  </a:lnTo>
                  <a:close/>
                  <a:moveTo>
                    <a:pt x="7703" y="4952"/>
                  </a:moveTo>
                  <a:lnTo>
                    <a:pt x="7960" y="5246"/>
                  </a:lnTo>
                  <a:lnTo>
                    <a:pt x="7960" y="5246"/>
                  </a:lnTo>
                  <a:lnTo>
                    <a:pt x="7887" y="5209"/>
                  </a:lnTo>
                  <a:lnTo>
                    <a:pt x="7593" y="5319"/>
                  </a:lnTo>
                  <a:lnTo>
                    <a:pt x="7300" y="5466"/>
                  </a:lnTo>
                  <a:lnTo>
                    <a:pt x="7190" y="5356"/>
                  </a:lnTo>
                  <a:lnTo>
                    <a:pt x="7080" y="5246"/>
                  </a:lnTo>
                  <a:lnTo>
                    <a:pt x="7373" y="5099"/>
                  </a:lnTo>
                  <a:lnTo>
                    <a:pt x="7703" y="4952"/>
                  </a:lnTo>
                  <a:close/>
                  <a:moveTo>
                    <a:pt x="8070" y="5356"/>
                  </a:moveTo>
                  <a:lnTo>
                    <a:pt x="8180" y="5466"/>
                  </a:lnTo>
                  <a:lnTo>
                    <a:pt x="7923" y="5576"/>
                  </a:lnTo>
                  <a:lnTo>
                    <a:pt x="7923" y="5576"/>
                  </a:lnTo>
                  <a:lnTo>
                    <a:pt x="8033" y="5429"/>
                  </a:lnTo>
                  <a:lnTo>
                    <a:pt x="8070" y="5356"/>
                  </a:lnTo>
                  <a:close/>
                  <a:moveTo>
                    <a:pt x="7556" y="5612"/>
                  </a:moveTo>
                  <a:lnTo>
                    <a:pt x="7483" y="5722"/>
                  </a:lnTo>
                  <a:lnTo>
                    <a:pt x="7483" y="5686"/>
                  </a:lnTo>
                  <a:lnTo>
                    <a:pt x="7556" y="5612"/>
                  </a:lnTo>
                  <a:close/>
                  <a:moveTo>
                    <a:pt x="8327" y="5649"/>
                  </a:moveTo>
                  <a:lnTo>
                    <a:pt x="8327" y="5686"/>
                  </a:lnTo>
                  <a:lnTo>
                    <a:pt x="7850" y="6163"/>
                  </a:lnTo>
                  <a:lnTo>
                    <a:pt x="7740" y="6016"/>
                  </a:lnTo>
                  <a:lnTo>
                    <a:pt x="7997" y="5796"/>
                  </a:lnTo>
                  <a:lnTo>
                    <a:pt x="8327" y="5649"/>
                  </a:lnTo>
                  <a:close/>
                  <a:moveTo>
                    <a:pt x="8437" y="5796"/>
                  </a:moveTo>
                  <a:lnTo>
                    <a:pt x="8584" y="6053"/>
                  </a:lnTo>
                  <a:lnTo>
                    <a:pt x="8143" y="6163"/>
                  </a:lnTo>
                  <a:lnTo>
                    <a:pt x="8437" y="5796"/>
                  </a:lnTo>
                  <a:close/>
                  <a:moveTo>
                    <a:pt x="8437" y="6346"/>
                  </a:moveTo>
                  <a:lnTo>
                    <a:pt x="8180" y="6676"/>
                  </a:lnTo>
                  <a:lnTo>
                    <a:pt x="8107" y="6493"/>
                  </a:lnTo>
                  <a:lnTo>
                    <a:pt x="8437" y="6346"/>
                  </a:lnTo>
                  <a:close/>
                  <a:moveTo>
                    <a:pt x="8767" y="6309"/>
                  </a:moveTo>
                  <a:lnTo>
                    <a:pt x="8840" y="6419"/>
                  </a:lnTo>
                  <a:lnTo>
                    <a:pt x="8547" y="6676"/>
                  </a:lnTo>
                  <a:lnTo>
                    <a:pt x="8767" y="6309"/>
                  </a:lnTo>
                  <a:close/>
                  <a:moveTo>
                    <a:pt x="9024" y="4695"/>
                  </a:moveTo>
                  <a:lnTo>
                    <a:pt x="9244" y="4732"/>
                  </a:lnTo>
                  <a:lnTo>
                    <a:pt x="9464" y="4805"/>
                  </a:lnTo>
                  <a:lnTo>
                    <a:pt x="9647" y="4915"/>
                  </a:lnTo>
                  <a:lnTo>
                    <a:pt x="9831" y="5062"/>
                  </a:lnTo>
                  <a:lnTo>
                    <a:pt x="9904" y="5099"/>
                  </a:lnTo>
                  <a:lnTo>
                    <a:pt x="9941" y="5099"/>
                  </a:lnTo>
                  <a:lnTo>
                    <a:pt x="10051" y="5209"/>
                  </a:lnTo>
                  <a:lnTo>
                    <a:pt x="10161" y="5429"/>
                  </a:lnTo>
                  <a:lnTo>
                    <a:pt x="10198" y="5649"/>
                  </a:lnTo>
                  <a:lnTo>
                    <a:pt x="10234" y="5869"/>
                  </a:lnTo>
                  <a:lnTo>
                    <a:pt x="10198" y="6089"/>
                  </a:lnTo>
                  <a:lnTo>
                    <a:pt x="10161" y="6346"/>
                  </a:lnTo>
                  <a:lnTo>
                    <a:pt x="10088" y="6566"/>
                  </a:lnTo>
                  <a:lnTo>
                    <a:pt x="9941" y="7006"/>
                  </a:lnTo>
                  <a:lnTo>
                    <a:pt x="9904" y="7080"/>
                  </a:lnTo>
                  <a:lnTo>
                    <a:pt x="9647" y="6676"/>
                  </a:lnTo>
                  <a:lnTo>
                    <a:pt x="9024" y="5832"/>
                  </a:lnTo>
                  <a:lnTo>
                    <a:pt x="8620" y="5282"/>
                  </a:lnTo>
                  <a:lnTo>
                    <a:pt x="8400" y="5025"/>
                  </a:lnTo>
                  <a:lnTo>
                    <a:pt x="8143" y="4842"/>
                  </a:lnTo>
                  <a:lnTo>
                    <a:pt x="8584" y="4732"/>
                  </a:lnTo>
                  <a:lnTo>
                    <a:pt x="8804" y="4695"/>
                  </a:lnTo>
                  <a:close/>
                  <a:moveTo>
                    <a:pt x="1064" y="3962"/>
                  </a:moveTo>
                  <a:lnTo>
                    <a:pt x="1357" y="4182"/>
                  </a:lnTo>
                  <a:lnTo>
                    <a:pt x="1651" y="4329"/>
                  </a:lnTo>
                  <a:lnTo>
                    <a:pt x="2348" y="4585"/>
                  </a:lnTo>
                  <a:lnTo>
                    <a:pt x="2458" y="4659"/>
                  </a:lnTo>
                  <a:lnTo>
                    <a:pt x="2494" y="4695"/>
                  </a:lnTo>
                  <a:lnTo>
                    <a:pt x="2568" y="4732"/>
                  </a:lnTo>
                  <a:lnTo>
                    <a:pt x="2641" y="4695"/>
                  </a:lnTo>
                  <a:lnTo>
                    <a:pt x="4329" y="5319"/>
                  </a:lnTo>
                  <a:lnTo>
                    <a:pt x="4329" y="5356"/>
                  </a:lnTo>
                  <a:lnTo>
                    <a:pt x="4292" y="5319"/>
                  </a:lnTo>
                  <a:lnTo>
                    <a:pt x="3888" y="5172"/>
                  </a:lnTo>
                  <a:lnTo>
                    <a:pt x="3705" y="5136"/>
                  </a:lnTo>
                  <a:lnTo>
                    <a:pt x="3485" y="5099"/>
                  </a:lnTo>
                  <a:lnTo>
                    <a:pt x="3448" y="5136"/>
                  </a:lnTo>
                  <a:lnTo>
                    <a:pt x="3411" y="5172"/>
                  </a:lnTo>
                  <a:lnTo>
                    <a:pt x="3448" y="5246"/>
                  </a:lnTo>
                  <a:lnTo>
                    <a:pt x="3595" y="5392"/>
                  </a:lnTo>
                  <a:lnTo>
                    <a:pt x="3852" y="5539"/>
                  </a:lnTo>
                  <a:lnTo>
                    <a:pt x="4108" y="5686"/>
                  </a:lnTo>
                  <a:lnTo>
                    <a:pt x="4402" y="5759"/>
                  </a:lnTo>
                  <a:lnTo>
                    <a:pt x="4365" y="5906"/>
                  </a:lnTo>
                  <a:lnTo>
                    <a:pt x="4035" y="5906"/>
                  </a:lnTo>
                  <a:lnTo>
                    <a:pt x="3742" y="5869"/>
                  </a:lnTo>
                  <a:lnTo>
                    <a:pt x="3411" y="5759"/>
                  </a:lnTo>
                  <a:lnTo>
                    <a:pt x="3228" y="5686"/>
                  </a:lnTo>
                  <a:lnTo>
                    <a:pt x="3191" y="5612"/>
                  </a:lnTo>
                  <a:lnTo>
                    <a:pt x="3155" y="5576"/>
                  </a:lnTo>
                  <a:lnTo>
                    <a:pt x="3118" y="5539"/>
                  </a:lnTo>
                  <a:lnTo>
                    <a:pt x="3081" y="5502"/>
                  </a:lnTo>
                  <a:lnTo>
                    <a:pt x="3045" y="5502"/>
                  </a:lnTo>
                  <a:lnTo>
                    <a:pt x="3008" y="5539"/>
                  </a:lnTo>
                  <a:lnTo>
                    <a:pt x="2971" y="5649"/>
                  </a:lnTo>
                  <a:lnTo>
                    <a:pt x="2971" y="5722"/>
                  </a:lnTo>
                  <a:lnTo>
                    <a:pt x="3008" y="5796"/>
                  </a:lnTo>
                  <a:lnTo>
                    <a:pt x="3045" y="5869"/>
                  </a:lnTo>
                  <a:lnTo>
                    <a:pt x="3191" y="6016"/>
                  </a:lnTo>
                  <a:lnTo>
                    <a:pt x="3338" y="6126"/>
                  </a:lnTo>
                  <a:lnTo>
                    <a:pt x="3522" y="6199"/>
                  </a:lnTo>
                  <a:lnTo>
                    <a:pt x="3742" y="6273"/>
                  </a:lnTo>
                  <a:lnTo>
                    <a:pt x="3962" y="6309"/>
                  </a:lnTo>
                  <a:lnTo>
                    <a:pt x="4182" y="6309"/>
                  </a:lnTo>
                  <a:lnTo>
                    <a:pt x="3962" y="6676"/>
                  </a:lnTo>
                  <a:lnTo>
                    <a:pt x="3742" y="6603"/>
                  </a:lnTo>
                  <a:lnTo>
                    <a:pt x="3228" y="6456"/>
                  </a:lnTo>
                  <a:lnTo>
                    <a:pt x="2971" y="6419"/>
                  </a:lnTo>
                  <a:lnTo>
                    <a:pt x="2715" y="6383"/>
                  </a:lnTo>
                  <a:lnTo>
                    <a:pt x="2641" y="6383"/>
                  </a:lnTo>
                  <a:lnTo>
                    <a:pt x="2641" y="6456"/>
                  </a:lnTo>
                  <a:lnTo>
                    <a:pt x="2641" y="6493"/>
                  </a:lnTo>
                  <a:lnTo>
                    <a:pt x="2678" y="6529"/>
                  </a:lnTo>
                  <a:lnTo>
                    <a:pt x="2861" y="6676"/>
                  </a:lnTo>
                  <a:lnTo>
                    <a:pt x="3081" y="6786"/>
                  </a:lnTo>
                  <a:lnTo>
                    <a:pt x="3522" y="6970"/>
                  </a:lnTo>
                  <a:lnTo>
                    <a:pt x="3742" y="7080"/>
                  </a:lnTo>
                  <a:lnTo>
                    <a:pt x="3632" y="7226"/>
                  </a:lnTo>
                  <a:lnTo>
                    <a:pt x="3522" y="7336"/>
                  </a:lnTo>
                  <a:lnTo>
                    <a:pt x="2935" y="7080"/>
                  </a:lnTo>
                  <a:lnTo>
                    <a:pt x="2311" y="6823"/>
                  </a:lnTo>
                  <a:lnTo>
                    <a:pt x="2238" y="6823"/>
                  </a:lnTo>
                  <a:lnTo>
                    <a:pt x="2201" y="6860"/>
                  </a:lnTo>
                  <a:lnTo>
                    <a:pt x="2201" y="6896"/>
                  </a:lnTo>
                  <a:lnTo>
                    <a:pt x="2201" y="6970"/>
                  </a:lnTo>
                  <a:lnTo>
                    <a:pt x="2458" y="7190"/>
                  </a:lnTo>
                  <a:lnTo>
                    <a:pt x="2678" y="7410"/>
                  </a:lnTo>
                  <a:lnTo>
                    <a:pt x="2971" y="7557"/>
                  </a:lnTo>
                  <a:lnTo>
                    <a:pt x="3265" y="7703"/>
                  </a:lnTo>
                  <a:lnTo>
                    <a:pt x="2971" y="7960"/>
                  </a:lnTo>
                  <a:lnTo>
                    <a:pt x="2641" y="7960"/>
                  </a:lnTo>
                  <a:lnTo>
                    <a:pt x="2311" y="7887"/>
                  </a:lnTo>
                  <a:lnTo>
                    <a:pt x="1981" y="7777"/>
                  </a:lnTo>
                  <a:lnTo>
                    <a:pt x="1871" y="7777"/>
                  </a:lnTo>
                  <a:lnTo>
                    <a:pt x="1834" y="7813"/>
                  </a:lnTo>
                  <a:lnTo>
                    <a:pt x="1797" y="7850"/>
                  </a:lnTo>
                  <a:lnTo>
                    <a:pt x="1797" y="7923"/>
                  </a:lnTo>
                  <a:lnTo>
                    <a:pt x="1834" y="8070"/>
                  </a:lnTo>
                  <a:lnTo>
                    <a:pt x="1944" y="8143"/>
                  </a:lnTo>
                  <a:lnTo>
                    <a:pt x="2091" y="8217"/>
                  </a:lnTo>
                  <a:lnTo>
                    <a:pt x="2238" y="8290"/>
                  </a:lnTo>
                  <a:lnTo>
                    <a:pt x="2348" y="8327"/>
                  </a:lnTo>
                  <a:lnTo>
                    <a:pt x="2164" y="8364"/>
                  </a:lnTo>
                  <a:lnTo>
                    <a:pt x="1944" y="8364"/>
                  </a:lnTo>
                  <a:lnTo>
                    <a:pt x="1761" y="8327"/>
                  </a:lnTo>
                  <a:lnTo>
                    <a:pt x="1541" y="8253"/>
                  </a:lnTo>
                  <a:lnTo>
                    <a:pt x="1247" y="8070"/>
                  </a:lnTo>
                  <a:lnTo>
                    <a:pt x="1027" y="7850"/>
                  </a:lnTo>
                  <a:lnTo>
                    <a:pt x="844" y="7593"/>
                  </a:lnTo>
                  <a:lnTo>
                    <a:pt x="697" y="7300"/>
                  </a:lnTo>
                  <a:lnTo>
                    <a:pt x="624" y="6970"/>
                  </a:lnTo>
                  <a:lnTo>
                    <a:pt x="550" y="6676"/>
                  </a:lnTo>
                  <a:lnTo>
                    <a:pt x="550" y="6346"/>
                  </a:lnTo>
                  <a:lnTo>
                    <a:pt x="550" y="6016"/>
                  </a:lnTo>
                  <a:lnTo>
                    <a:pt x="624" y="5502"/>
                  </a:lnTo>
                  <a:lnTo>
                    <a:pt x="734" y="4989"/>
                  </a:lnTo>
                  <a:lnTo>
                    <a:pt x="1064" y="3962"/>
                  </a:lnTo>
                  <a:close/>
                  <a:moveTo>
                    <a:pt x="6786" y="5429"/>
                  </a:moveTo>
                  <a:lnTo>
                    <a:pt x="6860" y="5649"/>
                  </a:lnTo>
                  <a:lnTo>
                    <a:pt x="6970" y="5832"/>
                  </a:lnTo>
                  <a:lnTo>
                    <a:pt x="7006" y="5906"/>
                  </a:lnTo>
                  <a:lnTo>
                    <a:pt x="7043" y="5979"/>
                  </a:lnTo>
                  <a:lnTo>
                    <a:pt x="7116" y="6016"/>
                  </a:lnTo>
                  <a:lnTo>
                    <a:pt x="7813" y="7006"/>
                  </a:lnTo>
                  <a:lnTo>
                    <a:pt x="8143" y="7520"/>
                  </a:lnTo>
                  <a:lnTo>
                    <a:pt x="8143" y="7667"/>
                  </a:lnTo>
                  <a:lnTo>
                    <a:pt x="8143" y="7740"/>
                  </a:lnTo>
                  <a:lnTo>
                    <a:pt x="8217" y="7813"/>
                  </a:lnTo>
                  <a:lnTo>
                    <a:pt x="8290" y="7850"/>
                  </a:lnTo>
                  <a:lnTo>
                    <a:pt x="8363" y="7850"/>
                  </a:lnTo>
                  <a:lnTo>
                    <a:pt x="8400" y="7813"/>
                  </a:lnTo>
                  <a:lnTo>
                    <a:pt x="8510" y="7887"/>
                  </a:lnTo>
                  <a:lnTo>
                    <a:pt x="8584" y="7923"/>
                  </a:lnTo>
                  <a:lnTo>
                    <a:pt x="8694" y="7960"/>
                  </a:lnTo>
                  <a:lnTo>
                    <a:pt x="8767" y="7923"/>
                  </a:lnTo>
                  <a:lnTo>
                    <a:pt x="8877" y="7997"/>
                  </a:lnTo>
                  <a:lnTo>
                    <a:pt x="8987" y="7997"/>
                  </a:lnTo>
                  <a:lnTo>
                    <a:pt x="9060" y="8033"/>
                  </a:lnTo>
                  <a:lnTo>
                    <a:pt x="9134" y="7997"/>
                  </a:lnTo>
                  <a:lnTo>
                    <a:pt x="9207" y="7923"/>
                  </a:lnTo>
                  <a:lnTo>
                    <a:pt x="9207" y="7813"/>
                  </a:lnTo>
                  <a:lnTo>
                    <a:pt x="9207" y="7740"/>
                  </a:lnTo>
                  <a:lnTo>
                    <a:pt x="9134" y="7667"/>
                  </a:lnTo>
                  <a:lnTo>
                    <a:pt x="9170" y="7557"/>
                  </a:lnTo>
                  <a:lnTo>
                    <a:pt x="9207" y="7483"/>
                  </a:lnTo>
                  <a:lnTo>
                    <a:pt x="9244" y="7410"/>
                  </a:lnTo>
                  <a:lnTo>
                    <a:pt x="9244" y="7373"/>
                  </a:lnTo>
                  <a:lnTo>
                    <a:pt x="9207" y="7300"/>
                  </a:lnTo>
                  <a:lnTo>
                    <a:pt x="9170" y="7263"/>
                  </a:lnTo>
                  <a:lnTo>
                    <a:pt x="9134" y="7226"/>
                  </a:lnTo>
                  <a:lnTo>
                    <a:pt x="8987" y="7226"/>
                  </a:lnTo>
                  <a:lnTo>
                    <a:pt x="8694" y="7336"/>
                  </a:lnTo>
                  <a:lnTo>
                    <a:pt x="8694" y="7300"/>
                  </a:lnTo>
                  <a:lnTo>
                    <a:pt x="8877" y="7153"/>
                  </a:lnTo>
                  <a:lnTo>
                    <a:pt x="9060" y="6970"/>
                  </a:lnTo>
                  <a:lnTo>
                    <a:pt x="9134" y="6860"/>
                  </a:lnTo>
                  <a:lnTo>
                    <a:pt x="9244" y="7043"/>
                  </a:lnTo>
                  <a:lnTo>
                    <a:pt x="9501" y="7446"/>
                  </a:lnTo>
                  <a:lnTo>
                    <a:pt x="9537" y="7593"/>
                  </a:lnTo>
                  <a:lnTo>
                    <a:pt x="9317" y="7887"/>
                  </a:lnTo>
                  <a:lnTo>
                    <a:pt x="9024" y="8143"/>
                  </a:lnTo>
                  <a:lnTo>
                    <a:pt x="8730" y="8364"/>
                  </a:lnTo>
                  <a:lnTo>
                    <a:pt x="8400" y="8547"/>
                  </a:lnTo>
                  <a:lnTo>
                    <a:pt x="8070" y="8657"/>
                  </a:lnTo>
                  <a:lnTo>
                    <a:pt x="7703" y="8694"/>
                  </a:lnTo>
                  <a:lnTo>
                    <a:pt x="7520" y="8694"/>
                  </a:lnTo>
                  <a:lnTo>
                    <a:pt x="7373" y="8657"/>
                  </a:lnTo>
                  <a:lnTo>
                    <a:pt x="7190" y="8620"/>
                  </a:lnTo>
                  <a:lnTo>
                    <a:pt x="7006" y="8547"/>
                  </a:lnTo>
                  <a:lnTo>
                    <a:pt x="6823" y="8437"/>
                  </a:lnTo>
                  <a:lnTo>
                    <a:pt x="6676" y="8290"/>
                  </a:lnTo>
                  <a:lnTo>
                    <a:pt x="6419" y="7997"/>
                  </a:lnTo>
                  <a:lnTo>
                    <a:pt x="6199" y="7667"/>
                  </a:lnTo>
                  <a:lnTo>
                    <a:pt x="6053" y="7300"/>
                  </a:lnTo>
                  <a:lnTo>
                    <a:pt x="6016" y="6896"/>
                  </a:lnTo>
                  <a:lnTo>
                    <a:pt x="6016" y="6676"/>
                  </a:lnTo>
                  <a:lnTo>
                    <a:pt x="6053" y="6493"/>
                  </a:lnTo>
                  <a:lnTo>
                    <a:pt x="6089" y="6309"/>
                  </a:lnTo>
                  <a:lnTo>
                    <a:pt x="6163" y="6126"/>
                  </a:lnTo>
                  <a:lnTo>
                    <a:pt x="6273" y="5943"/>
                  </a:lnTo>
                  <a:lnTo>
                    <a:pt x="6383" y="5759"/>
                  </a:lnTo>
                  <a:lnTo>
                    <a:pt x="6566" y="5576"/>
                  </a:lnTo>
                  <a:lnTo>
                    <a:pt x="6786" y="5429"/>
                  </a:lnTo>
                  <a:close/>
                  <a:moveTo>
                    <a:pt x="3852" y="0"/>
                  </a:moveTo>
                  <a:lnTo>
                    <a:pt x="3522" y="37"/>
                  </a:lnTo>
                  <a:lnTo>
                    <a:pt x="3191" y="110"/>
                  </a:lnTo>
                  <a:lnTo>
                    <a:pt x="2898" y="257"/>
                  </a:lnTo>
                  <a:lnTo>
                    <a:pt x="2604" y="440"/>
                  </a:lnTo>
                  <a:lnTo>
                    <a:pt x="2348" y="660"/>
                  </a:lnTo>
                  <a:lnTo>
                    <a:pt x="2091" y="660"/>
                  </a:lnTo>
                  <a:lnTo>
                    <a:pt x="1871" y="734"/>
                  </a:lnTo>
                  <a:lnTo>
                    <a:pt x="1687" y="880"/>
                  </a:lnTo>
                  <a:lnTo>
                    <a:pt x="1541" y="1064"/>
                  </a:lnTo>
                  <a:lnTo>
                    <a:pt x="1394" y="1284"/>
                  </a:lnTo>
                  <a:lnTo>
                    <a:pt x="1321" y="1504"/>
                  </a:lnTo>
                  <a:lnTo>
                    <a:pt x="1137" y="1944"/>
                  </a:lnTo>
                  <a:lnTo>
                    <a:pt x="660" y="3522"/>
                  </a:lnTo>
                  <a:lnTo>
                    <a:pt x="404" y="4292"/>
                  </a:lnTo>
                  <a:lnTo>
                    <a:pt x="183" y="5062"/>
                  </a:lnTo>
                  <a:lnTo>
                    <a:pt x="37" y="5759"/>
                  </a:lnTo>
                  <a:lnTo>
                    <a:pt x="0" y="6126"/>
                  </a:lnTo>
                  <a:lnTo>
                    <a:pt x="0" y="6456"/>
                  </a:lnTo>
                  <a:lnTo>
                    <a:pt x="0" y="6786"/>
                  </a:lnTo>
                  <a:lnTo>
                    <a:pt x="73" y="7153"/>
                  </a:lnTo>
                  <a:lnTo>
                    <a:pt x="183" y="7483"/>
                  </a:lnTo>
                  <a:lnTo>
                    <a:pt x="330" y="7813"/>
                  </a:lnTo>
                  <a:lnTo>
                    <a:pt x="477" y="8033"/>
                  </a:lnTo>
                  <a:lnTo>
                    <a:pt x="660" y="8253"/>
                  </a:lnTo>
                  <a:lnTo>
                    <a:pt x="880" y="8474"/>
                  </a:lnTo>
                  <a:lnTo>
                    <a:pt x="1101" y="8657"/>
                  </a:lnTo>
                  <a:lnTo>
                    <a:pt x="1357" y="8767"/>
                  </a:lnTo>
                  <a:lnTo>
                    <a:pt x="1651" y="8877"/>
                  </a:lnTo>
                  <a:lnTo>
                    <a:pt x="1908" y="8914"/>
                  </a:lnTo>
                  <a:lnTo>
                    <a:pt x="2201" y="8950"/>
                  </a:lnTo>
                  <a:lnTo>
                    <a:pt x="2458" y="8914"/>
                  </a:lnTo>
                  <a:lnTo>
                    <a:pt x="2678" y="8840"/>
                  </a:lnTo>
                  <a:lnTo>
                    <a:pt x="2898" y="8730"/>
                  </a:lnTo>
                  <a:lnTo>
                    <a:pt x="3081" y="8620"/>
                  </a:lnTo>
                  <a:lnTo>
                    <a:pt x="3448" y="8290"/>
                  </a:lnTo>
                  <a:lnTo>
                    <a:pt x="3778" y="7923"/>
                  </a:lnTo>
                  <a:lnTo>
                    <a:pt x="3815" y="7960"/>
                  </a:lnTo>
                  <a:lnTo>
                    <a:pt x="3925" y="7960"/>
                  </a:lnTo>
                  <a:lnTo>
                    <a:pt x="4035" y="7887"/>
                  </a:lnTo>
                  <a:lnTo>
                    <a:pt x="4108" y="7813"/>
                  </a:lnTo>
                  <a:lnTo>
                    <a:pt x="4108" y="7740"/>
                  </a:lnTo>
                  <a:lnTo>
                    <a:pt x="4072" y="7593"/>
                  </a:lnTo>
                  <a:lnTo>
                    <a:pt x="4182" y="7446"/>
                  </a:lnTo>
                  <a:lnTo>
                    <a:pt x="4512" y="6896"/>
                  </a:lnTo>
                  <a:lnTo>
                    <a:pt x="4769" y="6309"/>
                  </a:lnTo>
                  <a:lnTo>
                    <a:pt x="5025" y="5722"/>
                  </a:lnTo>
                  <a:lnTo>
                    <a:pt x="5209" y="5099"/>
                  </a:lnTo>
                  <a:lnTo>
                    <a:pt x="5246" y="5062"/>
                  </a:lnTo>
                  <a:lnTo>
                    <a:pt x="5282" y="4989"/>
                  </a:lnTo>
                  <a:lnTo>
                    <a:pt x="5282" y="4915"/>
                  </a:lnTo>
                  <a:lnTo>
                    <a:pt x="5466" y="4292"/>
                  </a:lnTo>
                  <a:lnTo>
                    <a:pt x="5612" y="3632"/>
                  </a:lnTo>
                  <a:lnTo>
                    <a:pt x="5722" y="2971"/>
                  </a:lnTo>
                  <a:lnTo>
                    <a:pt x="5796" y="2311"/>
                  </a:lnTo>
                  <a:lnTo>
                    <a:pt x="5832" y="1981"/>
                  </a:lnTo>
                  <a:lnTo>
                    <a:pt x="5796" y="1651"/>
                  </a:lnTo>
                  <a:lnTo>
                    <a:pt x="5759" y="1357"/>
                  </a:lnTo>
                  <a:lnTo>
                    <a:pt x="5649" y="1064"/>
                  </a:lnTo>
                  <a:lnTo>
                    <a:pt x="5539" y="807"/>
                  </a:lnTo>
                  <a:lnTo>
                    <a:pt x="5356" y="587"/>
                  </a:lnTo>
                  <a:lnTo>
                    <a:pt x="5099" y="367"/>
                  </a:lnTo>
                  <a:lnTo>
                    <a:pt x="4842" y="184"/>
                  </a:lnTo>
                  <a:lnTo>
                    <a:pt x="4512" y="73"/>
                  </a:lnTo>
                  <a:lnTo>
                    <a:pt x="4182" y="0"/>
                  </a:lnTo>
                  <a:close/>
                  <a:moveTo>
                    <a:pt x="8730" y="3962"/>
                  </a:moveTo>
                  <a:lnTo>
                    <a:pt x="8584" y="4072"/>
                  </a:lnTo>
                  <a:lnTo>
                    <a:pt x="8437" y="4182"/>
                  </a:lnTo>
                  <a:lnTo>
                    <a:pt x="8327" y="4329"/>
                  </a:lnTo>
                  <a:lnTo>
                    <a:pt x="7887" y="4439"/>
                  </a:lnTo>
                  <a:lnTo>
                    <a:pt x="7336" y="4585"/>
                  </a:lnTo>
                  <a:lnTo>
                    <a:pt x="6786" y="4842"/>
                  </a:lnTo>
                  <a:lnTo>
                    <a:pt x="6566" y="4989"/>
                  </a:lnTo>
                  <a:lnTo>
                    <a:pt x="6309" y="5172"/>
                  </a:lnTo>
                  <a:lnTo>
                    <a:pt x="6089" y="5356"/>
                  </a:lnTo>
                  <a:lnTo>
                    <a:pt x="5906" y="5576"/>
                  </a:lnTo>
                  <a:lnTo>
                    <a:pt x="5759" y="5796"/>
                  </a:lnTo>
                  <a:lnTo>
                    <a:pt x="5612" y="6053"/>
                  </a:lnTo>
                  <a:lnTo>
                    <a:pt x="5539" y="6309"/>
                  </a:lnTo>
                  <a:lnTo>
                    <a:pt x="5502" y="6603"/>
                  </a:lnTo>
                  <a:lnTo>
                    <a:pt x="5466" y="6860"/>
                  </a:lnTo>
                  <a:lnTo>
                    <a:pt x="5502" y="7116"/>
                  </a:lnTo>
                  <a:lnTo>
                    <a:pt x="5539" y="7373"/>
                  </a:lnTo>
                  <a:lnTo>
                    <a:pt x="5612" y="7630"/>
                  </a:lnTo>
                  <a:lnTo>
                    <a:pt x="5722" y="7887"/>
                  </a:lnTo>
                  <a:lnTo>
                    <a:pt x="5869" y="8107"/>
                  </a:lnTo>
                  <a:lnTo>
                    <a:pt x="6016" y="8327"/>
                  </a:lnTo>
                  <a:lnTo>
                    <a:pt x="6199" y="8547"/>
                  </a:lnTo>
                  <a:lnTo>
                    <a:pt x="6419" y="8730"/>
                  </a:lnTo>
                  <a:lnTo>
                    <a:pt x="6639" y="8914"/>
                  </a:lnTo>
                  <a:lnTo>
                    <a:pt x="6860" y="9060"/>
                  </a:lnTo>
                  <a:lnTo>
                    <a:pt x="7116" y="9170"/>
                  </a:lnTo>
                  <a:lnTo>
                    <a:pt x="7410" y="9244"/>
                  </a:lnTo>
                  <a:lnTo>
                    <a:pt x="7703" y="9281"/>
                  </a:lnTo>
                  <a:lnTo>
                    <a:pt x="8033" y="9244"/>
                  </a:lnTo>
                  <a:lnTo>
                    <a:pt x="8327" y="9170"/>
                  </a:lnTo>
                  <a:lnTo>
                    <a:pt x="8620" y="9024"/>
                  </a:lnTo>
                  <a:lnTo>
                    <a:pt x="8877" y="8877"/>
                  </a:lnTo>
                  <a:lnTo>
                    <a:pt x="9391" y="8547"/>
                  </a:lnTo>
                  <a:lnTo>
                    <a:pt x="9611" y="8364"/>
                  </a:lnTo>
                  <a:lnTo>
                    <a:pt x="9794" y="8143"/>
                  </a:lnTo>
                  <a:lnTo>
                    <a:pt x="9977" y="7923"/>
                  </a:lnTo>
                  <a:lnTo>
                    <a:pt x="10161" y="7703"/>
                  </a:lnTo>
                  <a:lnTo>
                    <a:pt x="10418" y="7190"/>
                  </a:lnTo>
                  <a:lnTo>
                    <a:pt x="10638" y="6676"/>
                  </a:lnTo>
                  <a:lnTo>
                    <a:pt x="10711" y="6346"/>
                  </a:lnTo>
                  <a:lnTo>
                    <a:pt x="10748" y="6053"/>
                  </a:lnTo>
                  <a:lnTo>
                    <a:pt x="10748" y="5722"/>
                  </a:lnTo>
                  <a:lnTo>
                    <a:pt x="10711" y="5466"/>
                  </a:lnTo>
                  <a:lnTo>
                    <a:pt x="10601" y="5172"/>
                  </a:lnTo>
                  <a:lnTo>
                    <a:pt x="10454" y="4915"/>
                  </a:lnTo>
                  <a:lnTo>
                    <a:pt x="10271" y="4659"/>
                  </a:lnTo>
                  <a:lnTo>
                    <a:pt x="10051" y="4439"/>
                  </a:lnTo>
                  <a:lnTo>
                    <a:pt x="9794" y="4255"/>
                  </a:lnTo>
                  <a:lnTo>
                    <a:pt x="9537" y="4108"/>
                  </a:lnTo>
                  <a:lnTo>
                    <a:pt x="9244" y="3998"/>
                  </a:lnTo>
                  <a:lnTo>
                    <a:pt x="8950" y="3962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" name="Google Shape;425;p8"/>
            <p:cNvSpPr/>
            <p:nvPr/>
          </p:nvSpPr>
          <p:spPr>
            <a:xfrm>
              <a:off x="6385050" y="4208725"/>
              <a:ext cx="422775" cy="298975"/>
            </a:xfrm>
            <a:custGeom>
              <a:avLst/>
              <a:gdLst/>
              <a:ahLst/>
              <a:cxnLst/>
              <a:rect l="l" t="t" r="r" b="b"/>
              <a:pathLst>
                <a:path w="16911" h="11959" extrusionOk="0">
                  <a:moveTo>
                    <a:pt x="12215" y="8951"/>
                  </a:moveTo>
                  <a:lnTo>
                    <a:pt x="12032" y="9098"/>
                  </a:lnTo>
                  <a:lnTo>
                    <a:pt x="11848" y="9244"/>
                  </a:lnTo>
                  <a:lnTo>
                    <a:pt x="11408" y="9538"/>
                  </a:lnTo>
                  <a:lnTo>
                    <a:pt x="11005" y="9685"/>
                  </a:lnTo>
                  <a:lnTo>
                    <a:pt x="10638" y="9868"/>
                  </a:lnTo>
                  <a:lnTo>
                    <a:pt x="10124" y="10051"/>
                  </a:lnTo>
                  <a:lnTo>
                    <a:pt x="9977" y="10125"/>
                  </a:lnTo>
                  <a:lnTo>
                    <a:pt x="9794" y="10161"/>
                  </a:lnTo>
                  <a:lnTo>
                    <a:pt x="9904" y="9978"/>
                  </a:lnTo>
                  <a:lnTo>
                    <a:pt x="10051" y="9795"/>
                  </a:lnTo>
                  <a:lnTo>
                    <a:pt x="10344" y="9758"/>
                  </a:lnTo>
                  <a:lnTo>
                    <a:pt x="10601" y="9648"/>
                  </a:lnTo>
                  <a:lnTo>
                    <a:pt x="10858" y="9538"/>
                  </a:lnTo>
                  <a:lnTo>
                    <a:pt x="11115" y="9354"/>
                  </a:lnTo>
                  <a:lnTo>
                    <a:pt x="11335" y="9171"/>
                  </a:lnTo>
                  <a:lnTo>
                    <a:pt x="11371" y="9061"/>
                  </a:lnTo>
                  <a:lnTo>
                    <a:pt x="11445" y="9061"/>
                  </a:lnTo>
                  <a:lnTo>
                    <a:pt x="11481" y="9024"/>
                  </a:lnTo>
                  <a:lnTo>
                    <a:pt x="11848" y="8951"/>
                  </a:lnTo>
                  <a:close/>
                  <a:moveTo>
                    <a:pt x="12619" y="8988"/>
                  </a:moveTo>
                  <a:lnTo>
                    <a:pt x="12839" y="9061"/>
                  </a:lnTo>
                  <a:lnTo>
                    <a:pt x="12839" y="9171"/>
                  </a:lnTo>
                  <a:lnTo>
                    <a:pt x="12215" y="9685"/>
                  </a:lnTo>
                  <a:lnTo>
                    <a:pt x="11518" y="10125"/>
                  </a:lnTo>
                  <a:lnTo>
                    <a:pt x="11115" y="10345"/>
                  </a:lnTo>
                  <a:lnTo>
                    <a:pt x="10711" y="10528"/>
                  </a:lnTo>
                  <a:lnTo>
                    <a:pt x="10308" y="10712"/>
                  </a:lnTo>
                  <a:lnTo>
                    <a:pt x="9904" y="10932"/>
                  </a:lnTo>
                  <a:lnTo>
                    <a:pt x="9831" y="10822"/>
                  </a:lnTo>
                  <a:lnTo>
                    <a:pt x="9794" y="10712"/>
                  </a:lnTo>
                  <a:lnTo>
                    <a:pt x="9757" y="10455"/>
                  </a:lnTo>
                  <a:lnTo>
                    <a:pt x="9904" y="10455"/>
                  </a:lnTo>
                  <a:lnTo>
                    <a:pt x="10051" y="10381"/>
                  </a:lnTo>
                  <a:lnTo>
                    <a:pt x="10344" y="10271"/>
                  </a:lnTo>
                  <a:lnTo>
                    <a:pt x="11078" y="10015"/>
                  </a:lnTo>
                  <a:lnTo>
                    <a:pt x="11481" y="9831"/>
                  </a:lnTo>
                  <a:lnTo>
                    <a:pt x="11922" y="9611"/>
                  </a:lnTo>
                  <a:lnTo>
                    <a:pt x="12288" y="9318"/>
                  </a:lnTo>
                  <a:lnTo>
                    <a:pt x="12435" y="9171"/>
                  </a:lnTo>
                  <a:lnTo>
                    <a:pt x="12619" y="8988"/>
                  </a:lnTo>
                  <a:close/>
                  <a:moveTo>
                    <a:pt x="9464" y="514"/>
                  </a:moveTo>
                  <a:lnTo>
                    <a:pt x="9721" y="551"/>
                  </a:lnTo>
                  <a:lnTo>
                    <a:pt x="9941" y="588"/>
                  </a:lnTo>
                  <a:lnTo>
                    <a:pt x="10161" y="661"/>
                  </a:lnTo>
                  <a:lnTo>
                    <a:pt x="10344" y="771"/>
                  </a:lnTo>
                  <a:lnTo>
                    <a:pt x="10491" y="918"/>
                  </a:lnTo>
                  <a:lnTo>
                    <a:pt x="10564" y="1101"/>
                  </a:lnTo>
                  <a:lnTo>
                    <a:pt x="10601" y="1101"/>
                  </a:lnTo>
                  <a:lnTo>
                    <a:pt x="10528" y="1211"/>
                  </a:lnTo>
                  <a:lnTo>
                    <a:pt x="10528" y="1321"/>
                  </a:lnTo>
                  <a:lnTo>
                    <a:pt x="10564" y="1615"/>
                  </a:lnTo>
                  <a:lnTo>
                    <a:pt x="10638" y="1871"/>
                  </a:lnTo>
                  <a:lnTo>
                    <a:pt x="10748" y="2091"/>
                  </a:lnTo>
                  <a:lnTo>
                    <a:pt x="10931" y="2348"/>
                  </a:lnTo>
                  <a:lnTo>
                    <a:pt x="11005" y="2495"/>
                  </a:lnTo>
                  <a:lnTo>
                    <a:pt x="11041" y="2678"/>
                  </a:lnTo>
                  <a:lnTo>
                    <a:pt x="11041" y="2752"/>
                  </a:lnTo>
                  <a:lnTo>
                    <a:pt x="11005" y="2788"/>
                  </a:lnTo>
                  <a:lnTo>
                    <a:pt x="10931" y="2788"/>
                  </a:lnTo>
                  <a:lnTo>
                    <a:pt x="10858" y="2752"/>
                  </a:lnTo>
                  <a:lnTo>
                    <a:pt x="10784" y="2642"/>
                  </a:lnTo>
                  <a:lnTo>
                    <a:pt x="10674" y="2312"/>
                  </a:lnTo>
                  <a:lnTo>
                    <a:pt x="10601" y="2128"/>
                  </a:lnTo>
                  <a:lnTo>
                    <a:pt x="10491" y="1981"/>
                  </a:lnTo>
                  <a:lnTo>
                    <a:pt x="10381" y="1798"/>
                  </a:lnTo>
                  <a:lnTo>
                    <a:pt x="10234" y="1651"/>
                  </a:lnTo>
                  <a:lnTo>
                    <a:pt x="10088" y="1541"/>
                  </a:lnTo>
                  <a:lnTo>
                    <a:pt x="9904" y="1431"/>
                  </a:lnTo>
                  <a:lnTo>
                    <a:pt x="9721" y="1358"/>
                  </a:lnTo>
                  <a:lnTo>
                    <a:pt x="9537" y="1321"/>
                  </a:lnTo>
                  <a:lnTo>
                    <a:pt x="9134" y="1321"/>
                  </a:lnTo>
                  <a:lnTo>
                    <a:pt x="8950" y="1358"/>
                  </a:lnTo>
                  <a:lnTo>
                    <a:pt x="8767" y="1431"/>
                  </a:lnTo>
                  <a:lnTo>
                    <a:pt x="8694" y="1468"/>
                  </a:lnTo>
                  <a:lnTo>
                    <a:pt x="8657" y="1505"/>
                  </a:lnTo>
                  <a:lnTo>
                    <a:pt x="8694" y="1615"/>
                  </a:lnTo>
                  <a:lnTo>
                    <a:pt x="8767" y="1688"/>
                  </a:lnTo>
                  <a:lnTo>
                    <a:pt x="8804" y="1725"/>
                  </a:lnTo>
                  <a:lnTo>
                    <a:pt x="8877" y="1725"/>
                  </a:lnTo>
                  <a:lnTo>
                    <a:pt x="9097" y="1688"/>
                  </a:lnTo>
                  <a:lnTo>
                    <a:pt x="9281" y="1688"/>
                  </a:lnTo>
                  <a:lnTo>
                    <a:pt x="9501" y="1725"/>
                  </a:lnTo>
                  <a:lnTo>
                    <a:pt x="9684" y="1798"/>
                  </a:lnTo>
                  <a:lnTo>
                    <a:pt x="9867" y="1871"/>
                  </a:lnTo>
                  <a:lnTo>
                    <a:pt x="10014" y="2018"/>
                  </a:lnTo>
                  <a:lnTo>
                    <a:pt x="10161" y="2165"/>
                  </a:lnTo>
                  <a:lnTo>
                    <a:pt x="10271" y="2348"/>
                  </a:lnTo>
                  <a:lnTo>
                    <a:pt x="10418" y="2788"/>
                  </a:lnTo>
                  <a:lnTo>
                    <a:pt x="10528" y="2972"/>
                  </a:lnTo>
                  <a:lnTo>
                    <a:pt x="10638" y="3119"/>
                  </a:lnTo>
                  <a:lnTo>
                    <a:pt x="10528" y="3192"/>
                  </a:lnTo>
                  <a:lnTo>
                    <a:pt x="10308" y="3375"/>
                  </a:lnTo>
                  <a:lnTo>
                    <a:pt x="10088" y="3595"/>
                  </a:lnTo>
                  <a:lnTo>
                    <a:pt x="9904" y="3816"/>
                  </a:lnTo>
                  <a:lnTo>
                    <a:pt x="9794" y="4072"/>
                  </a:lnTo>
                  <a:lnTo>
                    <a:pt x="9721" y="4292"/>
                  </a:lnTo>
                  <a:lnTo>
                    <a:pt x="9684" y="4512"/>
                  </a:lnTo>
                  <a:lnTo>
                    <a:pt x="9721" y="4733"/>
                  </a:lnTo>
                  <a:lnTo>
                    <a:pt x="9757" y="4953"/>
                  </a:lnTo>
                  <a:lnTo>
                    <a:pt x="9867" y="5136"/>
                  </a:lnTo>
                  <a:lnTo>
                    <a:pt x="10014" y="5283"/>
                  </a:lnTo>
                  <a:lnTo>
                    <a:pt x="10198" y="5429"/>
                  </a:lnTo>
                  <a:lnTo>
                    <a:pt x="10418" y="5503"/>
                  </a:lnTo>
                  <a:lnTo>
                    <a:pt x="10638" y="5576"/>
                  </a:lnTo>
                  <a:lnTo>
                    <a:pt x="10895" y="5540"/>
                  </a:lnTo>
                  <a:lnTo>
                    <a:pt x="11151" y="5503"/>
                  </a:lnTo>
                  <a:lnTo>
                    <a:pt x="11371" y="5393"/>
                  </a:lnTo>
                  <a:lnTo>
                    <a:pt x="12032" y="5063"/>
                  </a:lnTo>
                  <a:lnTo>
                    <a:pt x="12692" y="4659"/>
                  </a:lnTo>
                  <a:lnTo>
                    <a:pt x="12729" y="4586"/>
                  </a:lnTo>
                  <a:lnTo>
                    <a:pt x="12765" y="4512"/>
                  </a:lnTo>
                  <a:lnTo>
                    <a:pt x="12765" y="4439"/>
                  </a:lnTo>
                  <a:lnTo>
                    <a:pt x="12729" y="4402"/>
                  </a:lnTo>
                  <a:lnTo>
                    <a:pt x="12692" y="4329"/>
                  </a:lnTo>
                  <a:lnTo>
                    <a:pt x="12619" y="4292"/>
                  </a:lnTo>
                  <a:lnTo>
                    <a:pt x="12472" y="4292"/>
                  </a:lnTo>
                  <a:lnTo>
                    <a:pt x="12032" y="4549"/>
                  </a:lnTo>
                  <a:lnTo>
                    <a:pt x="11591" y="4843"/>
                  </a:lnTo>
                  <a:lnTo>
                    <a:pt x="11371" y="4953"/>
                  </a:lnTo>
                  <a:lnTo>
                    <a:pt x="11151" y="5063"/>
                  </a:lnTo>
                  <a:lnTo>
                    <a:pt x="10895" y="5136"/>
                  </a:lnTo>
                  <a:lnTo>
                    <a:pt x="10528" y="5136"/>
                  </a:lnTo>
                  <a:lnTo>
                    <a:pt x="10418" y="5099"/>
                  </a:lnTo>
                  <a:lnTo>
                    <a:pt x="10308" y="5026"/>
                  </a:lnTo>
                  <a:lnTo>
                    <a:pt x="10234" y="4953"/>
                  </a:lnTo>
                  <a:lnTo>
                    <a:pt x="10161" y="4843"/>
                  </a:lnTo>
                  <a:lnTo>
                    <a:pt x="10124" y="4733"/>
                  </a:lnTo>
                  <a:lnTo>
                    <a:pt x="10088" y="4476"/>
                  </a:lnTo>
                  <a:lnTo>
                    <a:pt x="10124" y="4366"/>
                  </a:lnTo>
                  <a:lnTo>
                    <a:pt x="10161" y="4219"/>
                  </a:lnTo>
                  <a:lnTo>
                    <a:pt x="10271" y="3999"/>
                  </a:lnTo>
                  <a:lnTo>
                    <a:pt x="10454" y="3816"/>
                  </a:lnTo>
                  <a:lnTo>
                    <a:pt x="10674" y="3632"/>
                  </a:lnTo>
                  <a:lnTo>
                    <a:pt x="10968" y="3375"/>
                  </a:lnTo>
                  <a:lnTo>
                    <a:pt x="11225" y="3119"/>
                  </a:lnTo>
                  <a:lnTo>
                    <a:pt x="11335" y="2972"/>
                  </a:lnTo>
                  <a:lnTo>
                    <a:pt x="11408" y="2825"/>
                  </a:lnTo>
                  <a:lnTo>
                    <a:pt x="11408" y="2642"/>
                  </a:lnTo>
                  <a:lnTo>
                    <a:pt x="11408" y="2422"/>
                  </a:lnTo>
                  <a:lnTo>
                    <a:pt x="11335" y="2275"/>
                  </a:lnTo>
                  <a:lnTo>
                    <a:pt x="11261" y="2165"/>
                  </a:lnTo>
                  <a:lnTo>
                    <a:pt x="11078" y="1871"/>
                  </a:lnTo>
                  <a:lnTo>
                    <a:pt x="10895" y="1578"/>
                  </a:lnTo>
                  <a:lnTo>
                    <a:pt x="10821" y="1431"/>
                  </a:lnTo>
                  <a:lnTo>
                    <a:pt x="10821" y="1284"/>
                  </a:lnTo>
                  <a:lnTo>
                    <a:pt x="10895" y="1248"/>
                  </a:lnTo>
                  <a:lnTo>
                    <a:pt x="11298" y="1138"/>
                  </a:lnTo>
                  <a:lnTo>
                    <a:pt x="11702" y="1028"/>
                  </a:lnTo>
                  <a:lnTo>
                    <a:pt x="12142" y="954"/>
                  </a:lnTo>
                  <a:lnTo>
                    <a:pt x="12582" y="918"/>
                  </a:lnTo>
                  <a:lnTo>
                    <a:pt x="12802" y="954"/>
                  </a:lnTo>
                  <a:lnTo>
                    <a:pt x="13022" y="1028"/>
                  </a:lnTo>
                  <a:lnTo>
                    <a:pt x="13205" y="1101"/>
                  </a:lnTo>
                  <a:lnTo>
                    <a:pt x="13352" y="1211"/>
                  </a:lnTo>
                  <a:lnTo>
                    <a:pt x="13499" y="1358"/>
                  </a:lnTo>
                  <a:lnTo>
                    <a:pt x="13609" y="1505"/>
                  </a:lnTo>
                  <a:lnTo>
                    <a:pt x="13829" y="1908"/>
                  </a:lnTo>
                  <a:lnTo>
                    <a:pt x="14012" y="2202"/>
                  </a:lnTo>
                  <a:lnTo>
                    <a:pt x="13866" y="2422"/>
                  </a:lnTo>
                  <a:lnTo>
                    <a:pt x="13682" y="2568"/>
                  </a:lnTo>
                  <a:lnTo>
                    <a:pt x="13499" y="2678"/>
                  </a:lnTo>
                  <a:lnTo>
                    <a:pt x="13279" y="2788"/>
                  </a:lnTo>
                  <a:lnTo>
                    <a:pt x="12839" y="2935"/>
                  </a:lnTo>
                  <a:lnTo>
                    <a:pt x="12362" y="3082"/>
                  </a:lnTo>
                  <a:lnTo>
                    <a:pt x="11995" y="3229"/>
                  </a:lnTo>
                  <a:lnTo>
                    <a:pt x="11518" y="3449"/>
                  </a:lnTo>
                  <a:lnTo>
                    <a:pt x="11298" y="3559"/>
                  </a:lnTo>
                  <a:lnTo>
                    <a:pt x="11151" y="3742"/>
                  </a:lnTo>
                  <a:lnTo>
                    <a:pt x="11041" y="3889"/>
                  </a:lnTo>
                  <a:lnTo>
                    <a:pt x="11005" y="3999"/>
                  </a:lnTo>
                  <a:lnTo>
                    <a:pt x="11005" y="4109"/>
                  </a:lnTo>
                  <a:lnTo>
                    <a:pt x="11005" y="4182"/>
                  </a:lnTo>
                  <a:lnTo>
                    <a:pt x="11041" y="4256"/>
                  </a:lnTo>
                  <a:lnTo>
                    <a:pt x="11115" y="4292"/>
                  </a:lnTo>
                  <a:lnTo>
                    <a:pt x="11335" y="4292"/>
                  </a:lnTo>
                  <a:lnTo>
                    <a:pt x="11371" y="4219"/>
                  </a:lnTo>
                  <a:lnTo>
                    <a:pt x="11408" y="4146"/>
                  </a:lnTo>
                  <a:lnTo>
                    <a:pt x="11445" y="4072"/>
                  </a:lnTo>
                  <a:lnTo>
                    <a:pt x="11555" y="3962"/>
                  </a:lnTo>
                  <a:lnTo>
                    <a:pt x="11775" y="3816"/>
                  </a:lnTo>
                  <a:lnTo>
                    <a:pt x="12068" y="3669"/>
                  </a:lnTo>
                  <a:lnTo>
                    <a:pt x="12288" y="3595"/>
                  </a:lnTo>
                  <a:lnTo>
                    <a:pt x="12802" y="3412"/>
                  </a:lnTo>
                  <a:lnTo>
                    <a:pt x="13279" y="3229"/>
                  </a:lnTo>
                  <a:lnTo>
                    <a:pt x="13572" y="3119"/>
                  </a:lnTo>
                  <a:lnTo>
                    <a:pt x="13866" y="2972"/>
                  </a:lnTo>
                  <a:lnTo>
                    <a:pt x="14086" y="2752"/>
                  </a:lnTo>
                  <a:lnTo>
                    <a:pt x="14159" y="2642"/>
                  </a:lnTo>
                  <a:lnTo>
                    <a:pt x="14233" y="2495"/>
                  </a:lnTo>
                  <a:lnTo>
                    <a:pt x="14306" y="2568"/>
                  </a:lnTo>
                  <a:lnTo>
                    <a:pt x="14489" y="2715"/>
                  </a:lnTo>
                  <a:lnTo>
                    <a:pt x="14673" y="2788"/>
                  </a:lnTo>
                  <a:lnTo>
                    <a:pt x="14893" y="2898"/>
                  </a:lnTo>
                  <a:lnTo>
                    <a:pt x="15076" y="3009"/>
                  </a:lnTo>
                  <a:lnTo>
                    <a:pt x="15296" y="3192"/>
                  </a:lnTo>
                  <a:lnTo>
                    <a:pt x="15480" y="3449"/>
                  </a:lnTo>
                  <a:lnTo>
                    <a:pt x="15626" y="3705"/>
                  </a:lnTo>
                  <a:lnTo>
                    <a:pt x="15700" y="3999"/>
                  </a:lnTo>
                  <a:lnTo>
                    <a:pt x="15480" y="4366"/>
                  </a:lnTo>
                  <a:lnTo>
                    <a:pt x="15370" y="4549"/>
                  </a:lnTo>
                  <a:lnTo>
                    <a:pt x="15186" y="4696"/>
                  </a:lnTo>
                  <a:lnTo>
                    <a:pt x="14966" y="4879"/>
                  </a:lnTo>
                  <a:lnTo>
                    <a:pt x="14709" y="5063"/>
                  </a:lnTo>
                  <a:lnTo>
                    <a:pt x="14416" y="5173"/>
                  </a:lnTo>
                  <a:lnTo>
                    <a:pt x="14123" y="5283"/>
                  </a:lnTo>
                  <a:lnTo>
                    <a:pt x="13572" y="5429"/>
                  </a:lnTo>
                  <a:lnTo>
                    <a:pt x="13022" y="5613"/>
                  </a:lnTo>
                  <a:lnTo>
                    <a:pt x="12765" y="5723"/>
                  </a:lnTo>
                  <a:lnTo>
                    <a:pt x="12509" y="5870"/>
                  </a:lnTo>
                  <a:lnTo>
                    <a:pt x="12288" y="6016"/>
                  </a:lnTo>
                  <a:lnTo>
                    <a:pt x="12105" y="6236"/>
                  </a:lnTo>
                  <a:lnTo>
                    <a:pt x="11958" y="6420"/>
                  </a:lnTo>
                  <a:lnTo>
                    <a:pt x="11922" y="6640"/>
                  </a:lnTo>
                  <a:lnTo>
                    <a:pt x="11922" y="6823"/>
                  </a:lnTo>
                  <a:lnTo>
                    <a:pt x="11958" y="7007"/>
                  </a:lnTo>
                  <a:lnTo>
                    <a:pt x="12032" y="7154"/>
                  </a:lnTo>
                  <a:lnTo>
                    <a:pt x="12178" y="7300"/>
                  </a:lnTo>
                  <a:lnTo>
                    <a:pt x="12325" y="7410"/>
                  </a:lnTo>
                  <a:lnTo>
                    <a:pt x="12545" y="7520"/>
                  </a:lnTo>
                  <a:lnTo>
                    <a:pt x="12765" y="7557"/>
                  </a:lnTo>
                  <a:lnTo>
                    <a:pt x="12985" y="7557"/>
                  </a:lnTo>
                  <a:lnTo>
                    <a:pt x="13205" y="7520"/>
                  </a:lnTo>
                  <a:lnTo>
                    <a:pt x="13426" y="7484"/>
                  </a:lnTo>
                  <a:lnTo>
                    <a:pt x="13682" y="7410"/>
                  </a:lnTo>
                  <a:lnTo>
                    <a:pt x="13976" y="7300"/>
                  </a:lnTo>
                  <a:lnTo>
                    <a:pt x="14196" y="7154"/>
                  </a:lnTo>
                  <a:lnTo>
                    <a:pt x="14306" y="7043"/>
                  </a:lnTo>
                  <a:lnTo>
                    <a:pt x="14343" y="6970"/>
                  </a:lnTo>
                  <a:lnTo>
                    <a:pt x="14379" y="6823"/>
                  </a:lnTo>
                  <a:lnTo>
                    <a:pt x="14343" y="6787"/>
                  </a:lnTo>
                  <a:lnTo>
                    <a:pt x="14269" y="6750"/>
                  </a:lnTo>
                  <a:lnTo>
                    <a:pt x="14086" y="6750"/>
                  </a:lnTo>
                  <a:lnTo>
                    <a:pt x="13902" y="6823"/>
                  </a:lnTo>
                  <a:lnTo>
                    <a:pt x="13536" y="6970"/>
                  </a:lnTo>
                  <a:lnTo>
                    <a:pt x="13316" y="7043"/>
                  </a:lnTo>
                  <a:lnTo>
                    <a:pt x="13095" y="7080"/>
                  </a:lnTo>
                  <a:lnTo>
                    <a:pt x="12655" y="7080"/>
                  </a:lnTo>
                  <a:lnTo>
                    <a:pt x="12509" y="7007"/>
                  </a:lnTo>
                  <a:lnTo>
                    <a:pt x="12435" y="6933"/>
                  </a:lnTo>
                  <a:lnTo>
                    <a:pt x="12362" y="6823"/>
                  </a:lnTo>
                  <a:lnTo>
                    <a:pt x="12362" y="6713"/>
                  </a:lnTo>
                  <a:lnTo>
                    <a:pt x="12398" y="6603"/>
                  </a:lnTo>
                  <a:lnTo>
                    <a:pt x="12472" y="6493"/>
                  </a:lnTo>
                  <a:lnTo>
                    <a:pt x="12655" y="6310"/>
                  </a:lnTo>
                  <a:lnTo>
                    <a:pt x="12875" y="6163"/>
                  </a:lnTo>
                  <a:lnTo>
                    <a:pt x="13132" y="6053"/>
                  </a:lnTo>
                  <a:lnTo>
                    <a:pt x="13609" y="5906"/>
                  </a:lnTo>
                  <a:lnTo>
                    <a:pt x="14453" y="5613"/>
                  </a:lnTo>
                  <a:lnTo>
                    <a:pt x="14893" y="5429"/>
                  </a:lnTo>
                  <a:lnTo>
                    <a:pt x="15076" y="5319"/>
                  </a:lnTo>
                  <a:lnTo>
                    <a:pt x="15260" y="5173"/>
                  </a:lnTo>
                  <a:lnTo>
                    <a:pt x="15516" y="4953"/>
                  </a:lnTo>
                  <a:lnTo>
                    <a:pt x="15736" y="4659"/>
                  </a:lnTo>
                  <a:lnTo>
                    <a:pt x="15736" y="4696"/>
                  </a:lnTo>
                  <a:lnTo>
                    <a:pt x="15700" y="4806"/>
                  </a:lnTo>
                  <a:lnTo>
                    <a:pt x="15773" y="4916"/>
                  </a:lnTo>
                  <a:lnTo>
                    <a:pt x="15847" y="4989"/>
                  </a:lnTo>
                  <a:lnTo>
                    <a:pt x="15957" y="5026"/>
                  </a:lnTo>
                  <a:lnTo>
                    <a:pt x="16103" y="5063"/>
                  </a:lnTo>
                  <a:lnTo>
                    <a:pt x="16177" y="5099"/>
                  </a:lnTo>
                  <a:lnTo>
                    <a:pt x="16250" y="5209"/>
                  </a:lnTo>
                  <a:lnTo>
                    <a:pt x="16323" y="5356"/>
                  </a:lnTo>
                  <a:lnTo>
                    <a:pt x="16140" y="5393"/>
                  </a:lnTo>
                  <a:lnTo>
                    <a:pt x="15920" y="5466"/>
                  </a:lnTo>
                  <a:lnTo>
                    <a:pt x="15553" y="5650"/>
                  </a:lnTo>
                  <a:lnTo>
                    <a:pt x="15003" y="5833"/>
                  </a:lnTo>
                  <a:lnTo>
                    <a:pt x="14783" y="5906"/>
                  </a:lnTo>
                  <a:lnTo>
                    <a:pt x="14709" y="5980"/>
                  </a:lnTo>
                  <a:lnTo>
                    <a:pt x="14636" y="6090"/>
                  </a:lnTo>
                  <a:lnTo>
                    <a:pt x="14599" y="6163"/>
                  </a:lnTo>
                  <a:lnTo>
                    <a:pt x="14673" y="6273"/>
                  </a:lnTo>
                  <a:lnTo>
                    <a:pt x="14783" y="6310"/>
                  </a:lnTo>
                  <a:lnTo>
                    <a:pt x="14893" y="6310"/>
                  </a:lnTo>
                  <a:lnTo>
                    <a:pt x="15150" y="6273"/>
                  </a:lnTo>
                  <a:lnTo>
                    <a:pt x="15406" y="6163"/>
                  </a:lnTo>
                  <a:lnTo>
                    <a:pt x="15626" y="6053"/>
                  </a:lnTo>
                  <a:lnTo>
                    <a:pt x="16030" y="5870"/>
                  </a:lnTo>
                  <a:lnTo>
                    <a:pt x="16213" y="5723"/>
                  </a:lnTo>
                  <a:lnTo>
                    <a:pt x="16397" y="5576"/>
                  </a:lnTo>
                  <a:lnTo>
                    <a:pt x="16397" y="5833"/>
                  </a:lnTo>
                  <a:lnTo>
                    <a:pt x="16397" y="6090"/>
                  </a:lnTo>
                  <a:lnTo>
                    <a:pt x="16397" y="6493"/>
                  </a:lnTo>
                  <a:lnTo>
                    <a:pt x="16397" y="6567"/>
                  </a:lnTo>
                  <a:lnTo>
                    <a:pt x="16323" y="6603"/>
                  </a:lnTo>
                  <a:lnTo>
                    <a:pt x="16177" y="6933"/>
                  </a:lnTo>
                  <a:lnTo>
                    <a:pt x="16067" y="7264"/>
                  </a:lnTo>
                  <a:lnTo>
                    <a:pt x="15076" y="7264"/>
                  </a:lnTo>
                  <a:lnTo>
                    <a:pt x="14783" y="7300"/>
                  </a:lnTo>
                  <a:lnTo>
                    <a:pt x="14526" y="7410"/>
                  </a:lnTo>
                  <a:lnTo>
                    <a:pt x="14343" y="7594"/>
                  </a:lnTo>
                  <a:lnTo>
                    <a:pt x="14196" y="7814"/>
                  </a:lnTo>
                  <a:lnTo>
                    <a:pt x="14086" y="8034"/>
                  </a:lnTo>
                  <a:lnTo>
                    <a:pt x="14049" y="8181"/>
                  </a:lnTo>
                  <a:lnTo>
                    <a:pt x="14012" y="8327"/>
                  </a:lnTo>
                  <a:lnTo>
                    <a:pt x="14049" y="8584"/>
                  </a:lnTo>
                  <a:lnTo>
                    <a:pt x="14159" y="8841"/>
                  </a:lnTo>
                  <a:lnTo>
                    <a:pt x="14306" y="9098"/>
                  </a:lnTo>
                  <a:lnTo>
                    <a:pt x="14489" y="9318"/>
                  </a:lnTo>
                  <a:lnTo>
                    <a:pt x="14673" y="9538"/>
                  </a:lnTo>
                  <a:lnTo>
                    <a:pt x="14856" y="9758"/>
                  </a:lnTo>
                  <a:lnTo>
                    <a:pt x="15003" y="9831"/>
                  </a:lnTo>
                  <a:lnTo>
                    <a:pt x="15150" y="9868"/>
                  </a:lnTo>
                  <a:lnTo>
                    <a:pt x="15223" y="9831"/>
                  </a:lnTo>
                  <a:lnTo>
                    <a:pt x="15260" y="9758"/>
                  </a:lnTo>
                  <a:lnTo>
                    <a:pt x="15260" y="9685"/>
                  </a:lnTo>
                  <a:lnTo>
                    <a:pt x="15260" y="9574"/>
                  </a:lnTo>
                  <a:lnTo>
                    <a:pt x="15150" y="9428"/>
                  </a:lnTo>
                  <a:lnTo>
                    <a:pt x="14893" y="9134"/>
                  </a:lnTo>
                  <a:lnTo>
                    <a:pt x="14709" y="8951"/>
                  </a:lnTo>
                  <a:lnTo>
                    <a:pt x="14563" y="8731"/>
                  </a:lnTo>
                  <a:lnTo>
                    <a:pt x="14489" y="8511"/>
                  </a:lnTo>
                  <a:lnTo>
                    <a:pt x="14453" y="8364"/>
                  </a:lnTo>
                  <a:lnTo>
                    <a:pt x="14453" y="8254"/>
                  </a:lnTo>
                  <a:lnTo>
                    <a:pt x="14489" y="8107"/>
                  </a:lnTo>
                  <a:lnTo>
                    <a:pt x="14563" y="7997"/>
                  </a:lnTo>
                  <a:lnTo>
                    <a:pt x="14673" y="7850"/>
                  </a:lnTo>
                  <a:lnTo>
                    <a:pt x="14893" y="7740"/>
                  </a:lnTo>
                  <a:lnTo>
                    <a:pt x="15113" y="7667"/>
                  </a:lnTo>
                  <a:lnTo>
                    <a:pt x="15333" y="7630"/>
                  </a:lnTo>
                  <a:lnTo>
                    <a:pt x="16103" y="7630"/>
                  </a:lnTo>
                  <a:lnTo>
                    <a:pt x="15993" y="7850"/>
                  </a:lnTo>
                  <a:lnTo>
                    <a:pt x="15957" y="7961"/>
                  </a:lnTo>
                  <a:lnTo>
                    <a:pt x="15993" y="8107"/>
                  </a:lnTo>
                  <a:lnTo>
                    <a:pt x="16030" y="8327"/>
                  </a:lnTo>
                  <a:lnTo>
                    <a:pt x="16030" y="8584"/>
                  </a:lnTo>
                  <a:lnTo>
                    <a:pt x="16030" y="8804"/>
                  </a:lnTo>
                  <a:lnTo>
                    <a:pt x="15993" y="9024"/>
                  </a:lnTo>
                  <a:lnTo>
                    <a:pt x="15920" y="8841"/>
                  </a:lnTo>
                  <a:lnTo>
                    <a:pt x="15847" y="8694"/>
                  </a:lnTo>
                  <a:lnTo>
                    <a:pt x="15736" y="8511"/>
                  </a:lnTo>
                  <a:lnTo>
                    <a:pt x="15590" y="8364"/>
                  </a:lnTo>
                  <a:lnTo>
                    <a:pt x="15516" y="8327"/>
                  </a:lnTo>
                  <a:lnTo>
                    <a:pt x="15370" y="8327"/>
                  </a:lnTo>
                  <a:lnTo>
                    <a:pt x="15296" y="8364"/>
                  </a:lnTo>
                  <a:lnTo>
                    <a:pt x="15260" y="8437"/>
                  </a:lnTo>
                  <a:lnTo>
                    <a:pt x="15260" y="8511"/>
                  </a:lnTo>
                  <a:lnTo>
                    <a:pt x="15260" y="8584"/>
                  </a:lnTo>
                  <a:lnTo>
                    <a:pt x="15296" y="8657"/>
                  </a:lnTo>
                  <a:lnTo>
                    <a:pt x="15480" y="8914"/>
                  </a:lnTo>
                  <a:lnTo>
                    <a:pt x="15590" y="9171"/>
                  </a:lnTo>
                  <a:lnTo>
                    <a:pt x="15626" y="9464"/>
                  </a:lnTo>
                  <a:lnTo>
                    <a:pt x="15590" y="9795"/>
                  </a:lnTo>
                  <a:lnTo>
                    <a:pt x="15590" y="9868"/>
                  </a:lnTo>
                  <a:lnTo>
                    <a:pt x="15626" y="9978"/>
                  </a:lnTo>
                  <a:lnTo>
                    <a:pt x="15370" y="10308"/>
                  </a:lnTo>
                  <a:lnTo>
                    <a:pt x="15040" y="10638"/>
                  </a:lnTo>
                  <a:lnTo>
                    <a:pt x="14893" y="10748"/>
                  </a:lnTo>
                  <a:lnTo>
                    <a:pt x="14673" y="10895"/>
                  </a:lnTo>
                  <a:lnTo>
                    <a:pt x="14269" y="11042"/>
                  </a:lnTo>
                  <a:lnTo>
                    <a:pt x="14306" y="10968"/>
                  </a:lnTo>
                  <a:lnTo>
                    <a:pt x="14343" y="10638"/>
                  </a:lnTo>
                  <a:lnTo>
                    <a:pt x="14306" y="10345"/>
                  </a:lnTo>
                  <a:lnTo>
                    <a:pt x="14233" y="10015"/>
                  </a:lnTo>
                  <a:lnTo>
                    <a:pt x="14086" y="9721"/>
                  </a:lnTo>
                  <a:lnTo>
                    <a:pt x="13902" y="9428"/>
                  </a:lnTo>
                  <a:lnTo>
                    <a:pt x="13682" y="9171"/>
                  </a:lnTo>
                  <a:lnTo>
                    <a:pt x="13499" y="9024"/>
                  </a:lnTo>
                  <a:lnTo>
                    <a:pt x="13426" y="8914"/>
                  </a:lnTo>
                  <a:lnTo>
                    <a:pt x="13352" y="8841"/>
                  </a:lnTo>
                  <a:lnTo>
                    <a:pt x="13169" y="8841"/>
                  </a:lnTo>
                  <a:lnTo>
                    <a:pt x="12839" y="8694"/>
                  </a:lnTo>
                  <a:lnTo>
                    <a:pt x="12875" y="8584"/>
                  </a:lnTo>
                  <a:lnTo>
                    <a:pt x="12875" y="8437"/>
                  </a:lnTo>
                  <a:lnTo>
                    <a:pt x="12875" y="8364"/>
                  </a:lnTo>
                  <a:lnTo>
                    <a:pt x="12839" y="8327"/>
                  </a:lnTo>
                  <a:lnTo>
                    <a:pt x="12765" y="8291"/>
                  </a:lnTo>
                  <a:lnTo>
                    <a:pt x="12655" y="8291"/>
                  </a:lnTo>
                  <a:lnTo>
                    <a:pt x="12582" y="8327"/>
                  </a:lnTo>
                  <a:lnTo>
                    <a:pt x="12545" y="8401"/>
                  </a:lnTo>
                  <a:lnTo>
                    <a:pt x="12472" y="8584"/>
                  </a:lnTo>
                  <a:lnTo>
                    <a:pt x="12252" y="8547"/>
                  </a:lnTo>
                  <a:lnTo>
                    <a:pt x="12032" y="8584"/>
                  </a:lnTo>
                  <a:lnTo>
                    <a:pt x="11812" y="8621"/>
                  </a:lnTo>
                  <a:lnTo>
                    <a:pt x="11628" y="8694"/>
                  </a:lnTo>
                  <a:lnTo>
                    <a:pt x="11555" y="8584"/>
                  </a:lnTo>
                  <a:lnTo>
                    <a:pt x="11445" y="8511"/>
                  </a:lnTo>
                  <a:lnTo>
                    <a:pt x="11261" y="8511"/>
                  </a:lnTo>
                  <a:lnTo>
                    <a:pt x="11188" y="8584"/>
                  </a:lnTo>
                  <a:lnTo>
                    <a:pt x="11115" y="8657"/>
                  </a:lnTo>
                  <a:lnTo>
                    <a:pt x="11041" y="8731"/>
                  </a:lnTo>
                  <a:lnTo>
                    <a:pt x="10895" y="8914"/>
                  </a:lnTo>
                  <a:lnTo>
                    <a:pt x="10748" y="9061"/>
                  </a:lnTo>
                  <a:lnTo>
                    <a:pt x="10454" y="9208"/>
                  </a:lnTo>
                  <a:lnTo>
                    <a:pt x="10124" y="9318"/>
                  </a:lnTo>
                  <a:lnTo>
                    <a:pt x="9794" y="9391"/>
                  </a:lnTo>
                  <a:lnTo>
                    <a:pt x="9464" y="9428"/>
                  </a:lnTo>
                  <a:lnTo>
                    <a:pt x="8767" y="9428"/>
                  </a:lnTo>
                  <a:lnTo>
                    <a:pt x="8327" y="9354"/>
                  </a:lnTo>
                  <a:lnTo>
                    <a:pt x="8180" y="9318"/>
                  </a:lnTo>
                  <a:lnTo>
                    <a:pt x="8143" y="9318"/>
                  </a:lnTo>
                  <a:lnTo>
                    <a:pt x="8143" y="9281"/>
                  </a:lnTo>
                  <a:lnTo>
                    <a:pt x="8143" y="9134"/>
                  </a:lnTo>
                  <a:lnTo>
                    <a:pt x="8033" y="9024"/>
                  </a:lnTo>
                  <a:lnTo>
                    <a:pt x="8290" y="8621"/>
                  </a:lnTo>
                  <a:lnTo>
                    <a:pt x="8547" y="8181"/>
                  </a:lnTo>
                  <a:lnTo>
                    <a:pt x="8767" y="7924"/>
                  </a:lnTo>
                  <a:lnTo>
                    <a:pt x="8987" y="7630"/>
                  </a:lnTo>
                  <a:lnTo>
                    <a:pt x="9244" y="7410"/>
                  </a:lnTo>
                  <a:lnTo>
                    <a:pt x="9501" y="7154"/>
                  </a:lnTo>
                  <a:lnTo>
                    <a:pt x="9794" y="6970"/>
                  </a:lnTo>
                  <a:lnTo>
                    <a:pt x="10088" y="6787"/>
                  </a:lnTo>
                  <a:lnTo>
                    <a:pt x="10234" y="6713"/>
                  </a:lnTo>
                  <a:lnTo>
                    <a:pt x="10418" y="6713"/>
                  </a:lnTo>
                  <a:lnTo>
                    <a:pt x="10491" y="6750"/>
                  </a:lnTo>
                  <a:lnTo>
                    <a:pt x="10528" y="6823"/>
                  </a:lnTo>
                  <a:lnTo>
                    <a:pt x="10528" y="6897"/>
                  </a:lnTo>
                  <a:lnTo>
                    <a:pt x="10528" y="7043"/>
                  </a:lnTo>
                  <a:lnTo>
                    <a:pt x="10454" y="7154"/>
                  </a:lnTo>
                  <a:lnTo>
                    <a:pt x="10308" y="7374"/>
                  </a:lnTo>
                  <a:lnTo>
                    <a:pt x="10051" y="7667"/>
                  </a:lnTo>
                  <a:lnTo>
                    <a:pt x="9757" y="7961"/>
                  </a:lnTo>
                  <a:lnTo>
                    <a:pt x="9501" y="8291"/>
                  </a:lnTo>
                  <a:lnTo>
                    <a:pt x="9281" y="8657"/>
                  </a:lnTo>
                  <a:lnTo>
                    <a:pt x="9281" y="8731"/>
                  </a:lnTo>
                  <a:lnTo>
                    <a:pt x="9317" y="8841"/>
                  </a:lnTo>
                  <a:lnTo>
                    <a:pt x="9391" y="8878"/>
                  </a:lnTo>
                  <a:lnTo>
                    <a:pt x="9501" y="8878"/>
                  </a:lnTo>
                  <a:lnTo>
                    <a:pt x="9721" y="8694"/>
                  </a:lnTo>
                  <a:lnTo>
                    <a:pt x="9941" y="8474"/>
                  </a:lnTo>
                  <a:lnTo>
                    <a:pt x="10271" y="7997"/>
                  </a:lnTo>
                  <a:lnTo>
                    <a:pt x="10601" y="7630"/>
                  </a:lnTo>
                  <a:lnTo>
                    <a:pt x="10748" y="7447"/>
                  </a:lnTo>
                  <a:lnTo>
                    <a:pt x="10858" y="7227"/>
                  </a:lnTo>
                  <a:lnTo>
                    <a:pt x="10895" y="7043"/>
                  </a:lnTo>
                  <a:lnTo>
                    <a:pt x="10895" y="6860"/>
                  </a:lnTo>
                  <a:lnTo>
                    <a:pt x="10858" y="6677"/>
                  </a:lnTo>
                  <a:lnTo>
                    <a:pt x="10784" y="6530"/>
                  </a:lnTo>
                  <a:lnTo>
                    <a:pt x="10674" y="6383"/>
                  </a:lnTo>
                  <a:lnTo>
                    <a:pt x="10491" y="6310"/>
                  </a:lnTo>
                  <a:lnTo>
                    <a:pt x="10344" y="6310"/>
                  </a:lnTo>
                  <a:lnTo>
                    <a:pt x="10124" y="6347"/>
                  </a:lnTo>
                  <a:lnTo>
                    <a:pt x="9904" y="6420"/>
                  </a:lnTo>
                  <a:lnTo>
                    <a:pt x="9684" y="6567"/>
                  </a:lnTo>
                  <a:lnTo>
                    <a:pt x="9281" y="6860"/>
                  </a:lnTo>
                  <a:lnTo>
                    <a:pt x="8914" y="7190"/>
                  </a:lnTo>
                  <a:lnTo>
                    <a:pt x="8584" y="7557"/>
                  </a:lnTo>
                  <a:lnTo>
                    <a:pt x="8290" y="7887"/>
                  </a:lnTo>
                  <a:lnTo>
                    <a:pt x="8033" y="8254"/>
                  </a:lnTo>
                  <a:lnTo>
                    <a:pt x="7850" y="8657"/>
                  </a:lnTo>
                  <a:lnTo>
                    <a:pt x="7777" y="8878"/>
                  </a:lnTo>
                  <a:lnTo>
                    <a:pt x="7740" y="9098"/>
                  </a:lnTo>
                  <a:lnTo>
                    <a:pt x="7703" y="9098"/>
                  </a:lnTo>
                  <a:lnTo>
                    <a:pt x="7667" y="9171"/>
                  </a:lnTo>
                  <a:lnTo>
                    <a:pt x="7556" y="9208"/>
                  </a:lnTo>
                  <a:lnTo>
                    <a:pt x="7300" y="9208"/>
                  </a:lnTo>
                  <a:lnTo>
                    <a:pt x="6823" y="9098"/>
                  </a:lnTo>
                  <a:lnTo>
                    <a:pt x="6236" y="9098"/>
                  </a:lnTo>
                  <a:lnTo>
                    <a:pt x="5686" y="9171"/>
                  </a:lnTo>
                  <a:lnTo>
                    <a:pt x="5612" y="9171"/>
                  </a:lnTo>
                  <a:lnTo>
                    <a:pt x="5612" y="8988"/>
                  </a:lnTo>
                  <a:lnTo>
                    <a:pt x="5612" y="8804"/>
                  </a:lnTo>
                  <a:lnTo>
                    <a:pt x="5686" y="8657"/>
                  </a:lnTo>
                  <a:lnTo>
                    <a:pt x="5759" y="8511"/>
                  </a:lnTo>
                  <a:lnTo>
                    <a:pt x="5869" y="8364"/>
                  </a:lnTo>
                  <a:lnTo>
                    <a:pt x="6016" y="8291"/>
                  </a:lnTo>
                  <a:lnTo>
                    <a:pt x="6163" y="8181"/>
                  </a:lnTo>
                  <a:lnTo>
                    <a:pt x="6383" y="8144"/>
                  </a:lnTo>
                  <a:lnTo>
                    <a:pt x="6749" y="8034"/>
                  </a:lnTo>
                  <a:lnTo>
                    <a:pt x="7080" y="7924"/>
                  </a:lnTo>
                  <a:lnTo>
                    <a:pt x="7410" y="7777"/>
                  </a:lnTo>
                  <a:lnTo>
                    <a:pt x="7703" y="7594"/>
                  </a:lnTo>
                  <a:lnTo>
                    <a:pt x="7960" y="7374"/>
                  </a:lnTo>
                  <a:lnTo>
                    <a:pt x="8217" y="7154"/>
                  </a:lnTo>
                  <a:lnTo>
                    <a:pt x="8437" y="6897"/>
                  </a:lnTo>
                  <a:lnTo>
                    <a:pt x="8620" y="6603"/>
                  </a:lnTo>
                  <a:lnTo>
                    <a:pt x="8767" y="6383"/>
                  </a:lnTo>
                  <a:lnTo>
                    <a:pt x="8914" y="6090"/>
                  </a:lnTo>
                  <a:lnTo>
                    <a:pt x="8950" y="5943"/>
                  </a:lnTo>
                  <a:lnTo>
                    <a:pt x="8987" y="5796"/>
                  </a:lnTo>
                  <a:lnTo>
                    <a:pt x="8950" y="5650"/>
                  </a:lnTo>
                  <a:lnTo>
                    <a:pt x="8914" y="5540"/>
                  </a:lnTo>
                  <a:lnTo>
                    <a:pt x="8804" y="5540"/>
                  </a:lnTo>
                  <a:lnTo>
                    <a:pt x="8694" y="5576"/>
                  </a:lnTo>
                  <a:lnTo>
                    <a:pt x="8620" y="5686"/>
                  </a:lnTo>
                  <a:lnTo>
                    <a:pt x="8510" y="5943"/>
                  </a:lnTo>
                  <a:lnTo>
                    <a:pt x="8327" y="6310"/>
                  </a:lnTo>
                  <a:lnTo>
                    <a:pt x="8107" y="6677"/>
                  </a:lnTo>
                  <a:lnTo>
                    <a:pt x="7813" y="7007"/>
                  </a:lnTo>
                  <a:lnTo>
                    <a:pt x="7483" y="7264"/>
                  </a:lnTo>
                  <a:lnTo>
                    <a:pt x="7116" y="7484"/>
                  </a:lnTo>
                  <a:lnTo>
                    <a:pt x="6713" y="7667"/>
                  </a:lnTo>
                  <a:lnTo>
                    <a:pt x="6346" y="7777"/>
                  </a:lnTo>
                  <a:lnTo>
                    <a:pt x="6016" y="7887"/>
                  </a:lnTo>
                  <a:lnTo>
                    <a:pt x="5832" y="7924"/>
                  </a:lnTo>
                  <a:lnTo>
                    <a:pt x="5686" y="8034"/>
                  </a:lnTo>
                  <a:lnTo>
                    <a:pt x="5539" y="8144"/>
                  </a:lnTo>
                  <a:lnTo>
                    <a:pt x="5429" y="8291"/>
                  </a:lnTo>
                  <a:lnTo>
                    <a:pt x="5282" y="8511"/>
                  </a:lnTo>
                  <a:lnTo>
                    <a:pt x="5209" y="8768"/>
                  </a:lnTo>
                  <a:lnTo>
                    <a:pt x="5209" y="9024"/>
                  </a:lnTo>
                  <a:lnTo>
                    <a:pt x="5282" y="9281"/>
                  </a:lnTo>
                  <a:lnTo>
                    <a:pt x="4915" y="9391"/>
                  </a:lnTo>
                  <a:lnTo>
                    <a:pt x="4512" y="9501"/>
                  </a:lnTo>
                  <a:lnTo>
                    <a:pt x="4365" y="9501"/>
                  </a:lnTo>
                  <a:lnTo>
                    <a:pt x="4218" y="9464"/>
                  </a:lnTo>
                  <a:lnTo>
                    <a:pt x="4072" y="9428"/>
                  </a:lnTo>
                  <a:lnTo>
                    <a:pt x="3962" y="9354"/>
                  </a:lnTo>
                  <a:lnTo>
                    <a:pt x="3852" y="9244"/>
                  </a:lnTo>
                  <a:lnTo>
                    <a:pt x="3778" y="9134"/>
                  </a:lnTo>
                  <a:lnTo>
                    <a:pt x="3742" y="9024"/>
                  </a:lnTo>
                  <a:lnTo>
                    <a:pt x="3778" y="8841"/>
                  </a:lnTo>
                  <a:lnTo>
                    <a:pt x="3815" y="8768"/>
                  </a:lnTo>
                  <a:lnTo>
                    <a:pt x="3778" y="8694"/>
                  </a:lnTo>
                  <a:lnTo>
                    <a:pt x="3888" y="8547"/>
                  </a:lnTo>
                  <a:lnTo>
                    <a:pt x="3962" y="8401"/>
                  </a:lnTo>
                  <a:lnTo>
                    <a:pt x="4108" y="8107"/>
                  </a:lnTo>
                  <a:lnTo>
                    <a:pt x="4255" y="7850"/>
                  </a:lnTo>
                  <a:lnTo>
                    <a:pt x="4439" y="7520"/>
                  </a:lnTo>
                  <a:lnTo>
                    <a:pt x="4475" y="7374"/>
                  </a:lnTo>
                  <a:lnTo>
                    <a:pt x="4512" y="7227"/>
                  </a:lnTo>
                  <a:lnTo>
                    <a:pt x="4475" y="7043"/>
                  </a:lnTo>
                  <a:lnTo>
                    <a:pt x="4439" y="6897"/>
                  </a:lnTo>
                  <a:lnTo>
                    <a:pt x="4328" y="6823"/>
                  </a:lnTo>
                  <a:lnTo>
                    <a:pt x="4218" y="6750"/>
                  </a:lnTo>
                  <a:lnTo>
                    <a:pt x="4108" y="6713"/>
                  </a:lnTo>
                  <a:lnTo>
                    <a:pt x="3962" y="6713"/>
                  </a:lnTo>
                  <a:lnTo>
                    <a:pt x="3705" y="6750"/>
                  </a:lnTo>
                  <a:lnTo>
                    <a:pt x="3485" y="6823"/>
                  </a:lnTo>
                  <a:lnTo>
                    <a:pt x="3191" y="7007"/>
                  </a:lnTo>
                  <a:lnTo>
                    <a:pt x="2935" y="7227"/>
                  </a:lnTo>
                  <a:lnTo>
                    <a:pt x="2751" y="7447"/>
                  </a:lnTo>
                  <a:lnTo>
                    <a:pt x="2568" y="7667"/>
                  </a:lnTo>
                  <a:lnTo>
                    <a:pt x="2494" y="7667"/>
                  </a:lnTo>
                  <a:lnTo>
                    <a:pt x="2421" y="7704"/>
                  </a:lnTo>
                  <a:lnTo>
                    <a:pt x="2348" y="7850"/>
                  </a:lnTo>
                  <a:lnTo>
                    <a:pt x="2348" y="7887"/>
                  </a:lnTo>
                  <a:lnTo>
                    <a:pt x="2348" y="7961"/>
                  </a:lnTo>
                  <a:lnTo>
                    <a:pt x="2384" y="8034"/>
                  </a:lnTo>
                  <a:lnTo>
                    <a:pt x="2458" y="8071"/>
                  </a:lnTo>
                  <a:lnTo>
                    <a:pt x="2568" y="8107"/>
                  </a:lnTo>
                  <a:lnTo>
                    <a:pt x="2678" y="8107"/>
                  </a:lnTo>
                  <a:lnTo>
                    <a:pt x="2788" y="8071"/>
                  </a:lnTo>
                  <a:lnTo>
                    <a:pt x="2861" y="7997"/>
                  </a:lnTo>
                  <a:lnTo>
                    <a:pt x="3191" y="7630"/>
                  </a:lnTo>
                  <a:lnTo>
                    <a:pt x="3338" y="7447"/>
                  </a:lnTo>
                  <a:lnTo>
                    <a:pt x="3521" y="7300"/>
                  </a:lnTo>
                  <a:lnTo>
                    <a:pt x="3742" y="7227"/>
                  </a:lnTo>
                  <a:lnTo>
                    <a:pt x="3962" y="7154"/>
                  </a:lnTo>
                  <a:lnTo>
                    <a:pt x="4035" y="7154"/>
                  </a:lnTo>
                  <a:lnTo>
                    <a:pt x="4035" y="7190"/>
                  </a:lnTo>
                  <a:lnTo>
                    <a:pt x="4035" y="7300"/>
                  </a:lnTo>
                  <a:lnTo>
                    <a:pt x="3925" y="7557"/>
                  </a:lnTo>
                  <a:lnTo>
                    <a:pt x="3668" y="8034"/>
                  </a:lnTo>
                  <a:lnTo>
                    <a:pt x="3558" y="8327"/>
                  </a:lnTo>
                  <a:lnTo>
                    <a:pt x="3485" y="8474"/>
                  </a:lnTo>
                  <a:lnTo>
                    <a:pt x="3411" y="8547"/>
                  </a:lnTo>
                  <a:lnTo>
                    <a:pt x="3301" y="8621"/>
                  </a:lnTo>
                  <a:lnTo>
                    <a:pt x="3301" y="8657"/>
                  </a:lnTo>
                  <a:lnTo>
                    <a:pt x="3265" y="8694"/>
                  </a:lnTo>
                  <a:lnTo>
                    <a:pt x="3118" y="8804"/>
                  </a:lnTo>
                  <a:lnTo>
                    <a:pt x="2935" y="8841"/>
                  </a:lnTo>
                  <a:lnTo>
                    <a:pt x="2751" y="8878"/>
                  </a:lnTo>
                  <a:lnTo>
                    <a:pt x="2531" y="8878"/>
                  </a:lnTo>
                  <a:lnTo>
                    <a:pt x="2348" y="8841"/>
                  </a:lnTo>
                  <a:lnTo>
                    <a:pt x="2164" y="8768"/>
                  </a:lnTo>
                  <a:lnTo>
                    <a:pt x="2018" y="8694"/>
                  </a:lnTo>
                  <a:lnTo>
                    <a:pt x="1871" y="8584"/>
                  </a:lnTo>
                  <a:lnTo>
                    <a:pt x="1724" y="8437"/>
                  </a:lnTo>
                  <a:lnTo>
                    <a:pt x="1651" y="8291"/>
                  </a:lnTo>
                  <a:lnTo>
                    <a:pt x="1577" y="8144"/>
                  </a:lnTo>
                  <a:lnTo>
                    <a:pt x="1504" y="7961"/>
                  </a:lnTo>
                  <a:lnTo>
                    <a:pt x="1504" y="7777"/>
                  </a:lnTo>
                  <a:lnTo>
                    <a:pt x="1504" y="7594"/>
                  </a:lnTo>
                  <a:lnTo>
                    <a:pt x="1504" y="7447"/>
                  </a:lnTo>
                  <a:lnTo>
                    <a:pt x="1577" y="7264"/>
                  </a:lnTo>
                  <a:lnTo>
                    <a:pt x="1614" y="7154"/>
                  </a:lnTo>
                  <a:lnTo>
                    <a:pt x="1651" y="7043"/>
                  </a:lnTo>
                  <a:lnTo>
                    <a:pt x="1614" y="6970"/>
                  </a:lnTo>
                  <a:lnTo>
                    <a:pt x="1687" y="6970"/>
                  </a:lnTo>
                  <a:lnTo>
                    <a:pt x="1944" y="6860"/>
                  </a:lnTo>
                  <a:lnTo>
                    <a:pt x="2201" y="6787"/>
                  </a:lnTo>
                  <a:lnTo>
                    <a:pt x="2788" y="6493"/>
                  </a:lnTo>
                  <a:lnTo>
                    <a:pt x="3375" y="6163"/>
                  </a:lnTo>
                  <a:lnTo>
                    <a:pt x="3815" y="5870"/>
                  </a:lnTo>
                  <a:lnTo>
                    <a:pt x="3998" y="5686"/>
                  </a:lnTo>
                  <a:lnTo>
                    <a:pt x="4145" y="5503"/>
                  </a:lnTo>
                  <a:lnTo>
                    <a:pt x="4292" y="5283"/>
                  </a:lnTo>
                  <a:lnTo>
                    <a:pt x="4402" y="5099"/>
                  </a:lnTo>
                  <a:lnTo>
                    <a:pt x="4475" y="4843"/>
                  </a:lnTo>
                  <a:lnTo>
                    <a:pt x="4512" y="4586"/>
                  </a:lnTo>
                  <a:lnTo>
                    <a:pt x="4512" y="4402"/>
                  </a:lnTo>
                  <a:lnTo>
                    <a:pt x="4475" y="4182"/>
                  </a:lnTo>
                  <a:lnTo>
                    <a:pt x="4365" y="3999"/>
                  </a:lnTo>
                  <a:lnTo>
                    <a:pt x="4292" y="3926"/>
                  </a:lnTo>
                  <a:lnTo>
                    <a:pt x="4218" y="3889"/>
                  </a:lnTo>
                  <a:lnTo>
                    <a:pt x="3962" y="3816"/>
                  </a:lnTo>
                  <a:lnTo>
                    <a:pt x="3742" y="3779"/>
                  </a:lnTo>
                  <a:lnTo>
                    <a:pt x="3485" y="3816"/>
                  </a:lnTo>
                  <a:lnTo>
                    <a:pt x="3228" y="3852"/>
                  </a:lnTo>
                  <a:lnTo>
                    <a:pt x="2935" y="3962"/>
                  </a:lnTo>
                  <a:lnTo>
                    <a:pt x="2678" y="4072"/>
                  </a:lnTo>
                  <a:lnTo>
                    <a:pt x="2164" y="4366"/>
                  </a:lnTo>
                  <a:lnTo>
                    <a:pt x="1504" y="4733"/>
                  </a:lnTo>
                  <a:lnTo>
                    <a:pt x="1211" y="4916"/>
                  </a:lnTo>
                  <a:lnTo>
                    <a:pt x="917" y="5099"/>
                  </a:lnTo>
                  <a:lnTo>
                    <a:pt x="844" y="5173"/>
                  </a:lnTo>
                  <a:lnTo>
                    <a:pt x="807" y="5246"/>
                  </a:lnTo>
                  <a:lnTo>
                    <a:pt x="807" y="5319"/>
                  </a:lnTo>
                  <a:lnTo>
                    <a:pt x="844" y="5356"/>
                  </a:lnTo>
                  <a:lnTo>
                    <a:pt x="880" y="5429"/>
                  </a:lnTo>
                  <a:lnTo>
                    <a:pt x="954" y="5466"/>
                  </a:lnTo>
                  <a:lnTo>
                    <a:pt x="1101" y="5466"/>
                  </a:lnTo>
                  <a:lnTo>
                    <a:pt x="1541" y="5246"/>
                  </a:lnTo>
                  <a:lnTo>
                    <a:pt x="1944" y="4989"/>
                  </a:lnTo>
                  <a:lnTo>
                    <a:pt x="2788" y="4512"/>
                  </a:lnTo>
                  <a:lnTo>
                    <a:pt x="3191" y="4329"/>
                  </a:lnTo>
                  <a:lnTo>
                    <a:pt x="3375" y="4256"/>
                  </a:lnTo>
                  <a:lnTo>
                    <a:pt x="3595" y="4219"/>
                  </a:lnTo>
                  <a:lnTo>
                    <a:pt x="3742" y="4182"/>
                  </a:lnTo>
                  <a:lnTo>
                    <a:pt x="3852" y="4219"/>
                  </a:lnTo>
                  <a:lnTo>
                    <a:pt x="3998" y="4256"/>
                  </a:lnTo>
                  <a:lnTo>
                    <a:pt x="4035" y="4292"/>
                  </a:lnTo>
                  <a:lnTo>
                    <a:pt x="4072" y="4366"/>
                  </a:lnTo>
                  <a:lnTo>
                    <a:pt x="4108" y="4476"/>
                  </a:lnTo>
                  <a:lnTo>
                    <a:pt x="4108" y="4586"/>
                  </a:lnTo>
                  <a:lnTo>
                    <a:pt x="4072" y="4843"/>
                  </a:lnTo>
                  <a:lnTo>
                    <a:pt x="3998" y="5026"/>
                  </a:lnTo>
                  <a:lnTo>
                    <a:pt x="3852" y="5246"/>
                  </a:lnTo>
                  <a:lnTo>
                    <a:pt x="3705" y="5393"/>
                  </a:lnTo>
                  <a:lnTo>
                    <a:pt x="3558" y="5576"/>
                  </a:lnTo>
                  <a:lnTo>
                    <a:pt x="3155" y="5833"/>
                  </a:lnTo>
                  <a:lnTo>
                    <a:pt x="2788" y="6053"/>
                  </a:lnTo>
                  <a:lnTo>
                    <a:pt x="2348" y="6310"/>
                  </a:lnTo>
                  <a:lnTo>
                    <a:pt x="1908" y="6530"/>
                  </a:lnTo>
                  <a:lnTo>
                    <a:pt x="1467" y="6750"/>
                  </a:lnTo>
                  <a:lnTo>
                    <a:pt x="1321" y="6823"/>
                  </a:lnTo>
                  <a:lnTo>
                    <a:pt x="1247" y="6860"/>
                  </a:lnTo>
                  <a:lnTo>
                    <a:pt x="1211" y="6933"/>
                  </a:lnTo>
                  <a:lnTo>
                    <a:pt x="1174" y="6933"/>
                  </a:lnTo>
                  <a:lnTo>
                    <a:pt x="1064" y="6860"/>
                  </a:lnTo>
                  <a:lnTo>
                    <a:pt x="880" y="6713"/>
                  </a:lnTo>
                  <a:lnTo>
                    <a:pt x="697" y="6457"/>
                  </a:lnTo>
                  <a:lnTo>
                    <a:pt x="587" y="6273"/>
                  </a:lnTo>
                  <a:lnTo>
                    <a:pt x="514" y="6053"/>
                  </a:lnTo>
                  <a:lnTo>
                    <a:pt x="477" y="5833"/>
                  </a:lnTo>
                  <a:lnTo>
                    <a:pt x="477" y="5613"/>
                  </a:lnTo>
                  <a:lnTo>
                    <a:pt x="477" y="5356"/>
                  </a:lnTo>
                  <a:lnTo>
                    <a:pt x="550" y="5136"/>
                  </a:lnTo>
                  <a:lnTo>
                    <a:pt x="660" y="4879"/>
                  </a:lnTo>
                  <a:lnTo>
                    <a:pt x="770" y="4659"/>
                  </a:lnTo>
                  <a:lnTo>
                    <a:pt x="917" y="4476"/>
                  </a:lnTo>
                  <a:lnTo>
                    <a:pt x="1101" y="4292"/>
                  </a:lnTo>
                  <a:lnTo>
                    <a:pt x="1504" y="3962"/>
                  </a:lnTo>
                  <a:lnTo>
                    <a:pt x="1908" y="3705"/>
                  </a:lnTo>
                  <a:lnTo>
                    <a:pt x="2384" y="3485"/>
                  </a:lnTo>
                  <a:lnTo>
                    <a:pt x="2458" y="3412"/>
                  </a:lnTo>
                  <a:lnTo>
                    <a:pt x="2494" y="3302"/>
                  </a:lnTo>
                  <a:lnTo>
                    <a:pt x="2568" y="3119"/>
                  </a:lnTo>
                  <a:lnTo>
                    <a:pt x="2715" y="2898"/>
                  </a:lnTo>
                  <a:lnTo>
                    <a:pt x="2898" y="2715"/>
                  </a:lnTo>
                  <a:lnTo>
                    <a:pt x="3045" y="2532"/>
                  </a:lnTo>
                  <a:lnTo>
                    <a:pt x="3228" y="2385"/>
                  </a:lnTo>
                  <a:lnTo>
                    <a:pt x="3448" y="2238"/>
                  </a:lnTo>
                  <a:lnTo>
                    <a:pt x="3632" y="2128"/>
                  </a:lnTo>
                  <a:lnTo>
                    <a:pt x="3852" y="2055"/>
                  </a:lnTo>
                  <a:lnTo>
                    <a:pt x="4108" y="1981"/>
                  </a:lnTo>
                  <a:lnTo>
                    <a:pt x="4328" y="1945"/>
                  </a:lnTo>
                  <a:lnTo>
                    <a:pt x="4549" y="1908"/>
                  </a:lnTo>
                  <a:lnTo>
                    <a:pt x="4695" y="2055"/>
                  </a:lnTo>
                  <a:lnTo>
                    <a:pt x="4879" y="2165"/>
                  </a:lnTo>
                  <a:lnTo>
                    <a:pt x="5135" y="2348"/>
                  </a:lnTo>
                  <a:lnTo>
                    <a:pt x="5356" y="2568"/>
                  </a:lnTo>
                  <a:lnTo>
                    <a:pt x="5466" y="2715"/>
                  </a:lnTo>
                  <a:lnTo>
                    <a:pt x="5539" y="2898"/>
                  </a:lnTo>
                  <a:lnTo>
                    <a:pt x="5649" y="3229"/>
                  </a:lnTo>
                  <a:lnTo>
                    <a:pt x="5722" y="3559"/>
                  </a:lnTo>
                  <a:lnTo>
                    <a:pt x="5686" y="3926"/>
                  </a:lnTo>
                  <a:lnTo>
                    <a:pt x="5612" y="4256"/>
                  </a:lnTo>
                  <a:lnTo>
                    <a:pt x="5466" y="4549"/>
                  </a:lnTo>
                  <a:lnTo>
                    <a:pt x="5062" y="5063"/>
                  </a:lnTo>
                  <a:lnTo>
                    <a:pt x="4879" y="5319"/>
                  </a:lnTo>
                  <a:lnTo>
                    <a:pt x="4732" y="5613"/>
                  </a:lnTo>
                  <a:lnTo>
                    <a:pt x="4659" y="5943"/>
                  </a:lnTo>
                  <a:lnTo>
                    <a:pt x="4659" y="6090"/>
                  </a:lnTo>
                  <a:lnTo>
                    <a:pt x="4659" y="6273"/>
                  </a:lnTo>
                  <a:lnTo>
                    <a:pt x="4695" y="6420"/>
                  </a:lnTo>
                  <a:lnTo>
                    <a:pt x="4769" y="6567"/>
                  </a:lnTo>
                  <a:lnTo>
                    <a:pt x="4805" y="6677"/>
                  </a:lnTo>
                  <a:lnTo>
                    <a:pt x="4915" y="6787"/>
                  </a:lnTo>
                  <a:lnTo>
                    <a:pt x="5135" y="6933"/>
                  </a:lnTo>
                  <a:lnTo>
                    <a:pt x="5392" y="7007"/>
                  </a:lnTo>
                  <a:lnTo>
                    <a:pt x="5649" y="7043"/>
                  </a:lnTo>
                  <a:lnTo>
                    <a:pt x="5942" y="7007"/>
                  </a:lnTo>
                  <a:lnTo>
                    <a:pt x="6199" y="6933"/>
                  </a:lnTo>
                  <a:lnTo>
                    <a:pt x="6456" y="6823"/>
                  </a:lnTo>
                  <a:lnTo>
                    <a:pt x="6676" y="6677"/>
                  </a:lnTo>
                  <a:lnTo>
                    <a:pt x="6896" y="6457"/>
                  </a:lnTo>
                  <a:lnTo>
                    <a:pt x="7043" y="6200"/>
                  </a:lnTo>
                  <a:lnTo>
                    <a:pt x="7226" y="5980"/>
                  </a:lnTo>
                  <a:lnTo>
                    <a:pt x="7667" y="5246"/>
                  </a:lnTo>
                  <a:lnTo>
                    <a:pt x="7887" y="4879"/>
                  </a:lnTo>
                  <a:lnTo>
                    <a:pt x="8107" y="4476"/>
                  </a:lnTo>
                  <a:lnTo>
                    <a:pt x="8143" y="4402"/>
                  </a:lnTo>
                  <a:lnTo>
                    <a:pt x="8107" y="4329"/>
                  </a:lnTo>
                  <a:lnTo>
                    <a:pt x="8070" y="4256"/>
                  </a:lnTo>
                  <a:lnTo>
                    <a:pt x="8033" y="4182"/>
                  </a:lnTo>
                  <a:lnTo>
                    <a:pt x="7777" y="4182"/>
                  </a:lnTo>
                  <a:lnTo>
                    <a:pt x="7703" y="4256"/>
                  </a:lnTo>
                  <a:lnTo>
                    <a:pt x="7520" y="4586"/>
                  </a:lnTo>
                  <a:lnTo>
                    <a:pt x="7300" y="4879"/>
                  </a:lnTo>
                  <a:lnTo>
                    <a:pt x="6933" y="5540"/>
                  </a:lnTo>
                  <a:lnTo>
                    <a:pt x="6749" y="5796"/>
                  </a:lnTo>
                  <a:lnTo>
                    <a:pt x="6566" y="6053"/>
                  </a:lnTo>
                  <a:lnTo>
                    <a:pt x="6383" y="6273"/>
                  </a:lnTo>
                  <a:lnTo>
                    <a:pt x="6126" y="6493"/>
                  </a:lnTo>
                  <a:lnTo>
                    <a:pt x="5942" y="6567"/>
                  </a:lnTo>
                  <a:lnTo>
                    <a:pt x="5796" y="6603"/>
                  </a:lnTo>
                  <a:lnTo>
                    <a:pt x="5612" y="6567"/>
                  </a:lnTo>
                  <a:lnTo>
                    <a:pt x="5466" y="6530"/>
                  </a:lnTo>
                  <a:lnTo>
                    <a:pt x="5319" y="6457"/>
                  </a:lnTo>
                  <a:lnTo>
                    <a:pt x="5209" y="6347"/>
                  </a:lnTo>
                  <a:lnTo>
                    <a:pt x="5135" y="6200"/>
                  </a:lnTo>
                  <a:lnTo>
                    <a:pt x="5099" y="6016"/>
                  </a:lnTo>
                  <a:lnTo>
                    <a:pt x="5135" y="5833"/>
                  </a:lnTo>
                  <a:lnTo>
                    <a:pt x="5172" y="5686"/>
                  </a:lnTo>
                  <a:lnTo>
                    <a:pt x="5356" y="5393"/>
                  </a:lnTo>
                  <a:lnTo>
                    <a:pt x="5759" y="4879"/>
                  </a:lnTo>
                  <a:lnTo>
                    <a:pt x="5906" y="4659"/>
                  </a:lnTo>
                  <a:lnTo>
                    <a:pt x="6016" y="4402"/>
                  </a:lnTo>
                  <a:lnTo>
                    <a:pt x="6126" y="4146"/>
                  </a:lnTo>
                  <a:lnTo>
                    <a:pt x="6163" y="3889"/>
                  </a:lnTo>
                  <a:lnTo>
                    <a:pt x="6163" y="3632"/>
                  </a:lnTo>
                  <a:lnTo>
                    <a:pt x="6163" y="3339"/>
                  </a:lnTo>
                  <a:lnTo>
                    <a:pt x="6089" y="3082"/>
                  </a:lnTo>
                  <a:lnTo>
                    <a:pt x="6016" y="2825"/>
                  </a:lnTo>
                  <a:lnTo>
                    <a:pt x="5832" y="2532"/>
                  </a:lnTo>
                  <a:lnTo>
                    <a:pt x="5576" y="2165"/>
                  </a:lnTo>
                  <a:lnTo>
                    <a:pt x="5429" y="2018"/>
                  </a:lnTo>
                  <a:lnTo>
                    <a:pt x="5282" y="1908"/>
                  </a:lnTo>
                  <a:lnTo>
                    <a:pt x="5099" y="1798"/>
                  </a:lnTo>
                  <a:lnTo>
                    <a:pt x="4915" y="1725"/>
                  </a:lnTo>
                  <a:lnTo>
                    <a:pt x="4915" y="1688"/>
                  </a:lnTo>
                  <a:lnTo>
                    <a:pt x="4915" y="1468"/>
                  </a:lnTo>
                  <a:lnTo>
                    <a:pt x="4989" y="1321"/>
                  </a:lnTo>
                  <a:lnTo>
                    <a:pt x="5062" y="1174"/>
                  </a:lnTo>
                  <a:lnTo>
                    <a:pt x="5172" y="1028"/>
                  </a:lnTo>
                  <a:lnTo>
                    <a:pt x="5319" y="918"/>
                  </a:lnTo>
                  <a:lnTo>
                    <a:pt x="5502" y="844"/>
                  </a:lnTo>
                  <a:lnTo>
                    <a:pt x="5686" y="808"/>
                  </a:lnTo>
                  <a:lnTo>
                    <a:pt x="5869" y="771"/>
                  </a:lnTo>
                  <a:lnTo>
                    <a:pt x="6016" y="771"/>
                  </a:lnTo>
                  <a:lnTo>
                    <a:pt x="6199" y="808"/>
                  </a:lnTo>
                  <a:lnTo>
                    <a:pt x="6529" y="918"/>
                  </a:lnTo>
                  <a:lnTo>
                    <a:pt x="7190" y="1211"/>
                  </a:lnTo>
                  <a:lnTo>
                    <a:pt x="7080" y="1321"/>
                  </a:lnTo>
                  <a:lnTo>
                    <a:pt x="7043" y="1431"/>
                  </a:lnTo>
                  <a:lnTo>
                    <a:pt x="7043" y="1541"/>
                  </a:lnTo>
                  <a:lnTo>
                    <a:pt x="7043" y="1651"/>
                  </a:lnTo>
                  <a:lnTo>
                    <a:pt x="7153" y="1871"/>
                  </a:lnTo>
                  <a:lnTo>
                    <a:pt x="7300" y="2018"/>
                  </a:lnTo>
                  <a:lnTo>
                    <a:pt x="7446" y="2165"/>
                  </a:lnTo>
                  <a:lnTo>
                    <a:pt x="7556" y="2275"/>
                  </a:lnTo>
                  <a:lnTo>
                    <a:pt x="7446" y="2495"/>
                  </a:lnTo>
                  <a:lnTo>
                    <a:pt x="7263" y="3045"/>
                  </a:lnTo>
                  <a:lnTo>
                    <a:pt x="7153" y="3265"/>
                  </a:lnTo>
                  <a:lnTo>
                    <a:pt x="7043" y="3485"/>
                  </a:lnTo>
                  <a:lnTo>
                    <a:pt x="6933" y="3705"/>
                  </a:lnTo>
                  <a:lnTo>
                    <a:pt x="6896" y="3926"/>
                  </a:lnTo>
                  <a:lnTo>
                    <a:pt x="6896" y="3999"/>
                  </a:lnTo>
                  <a:lnTo>
                    <a:pt x="6970" y="4036"/>
                  </a:lnTo>
                  <a:lnTo>
                    <a:pt x="7043" y="4072"/>
                  </a:lnTo>
                  <a:lnTo>
                    <a:pt x="7116" y="4036"/>
                  </a:lnTo>
                  <a:lnTo>
                    <a:pt x="7263" y="3889"/>
                  </a:lnTo>
                  <a:lnTo>
                    <a:pt x="7410" y="3705"/>
                  </a:lnTo>
                  <a:lnTo>
                    <a:pt x="7593" y="3265"/>
                  </a:lnTo>
                  <a:lnTo>
                    <a:pt x="7777" y="2715"/>
                  </a:lnTo>
                  <a:lnTo>
                    <a:pt x="7813" y="2458"/>
                  </a:lnTo>
                  <a:lnTo>
                    <a:pt x="7813" y="2422"/>
                  </a:lnTo>
                  <a:lnTo>
                    <a:pt x="8363" y="2678"/>
                  </a:lnTo>
                  <a:lnTo>
                    <a:pt x="8584" y="2862"/>
                  </a:lnTo>
                  <a:lnTo>
                    <a:pt x="8694" y="3009"/>
                  </a:lnTo>
                  <a:lnTo>
                    <a:pt x="8804" y="3155"/>
                  </a:lnTo>
                  <a:lnTo>
                    <a:pt x="8877" y="3302"/>
                  </a:lnTo>
                  <a:lnTo>
                    <a:pt x="8877" y="3449"/>
                  </a:lnTo>
                  <a:lnTo>
                    <a:pt x="8840" y="3595"/>
                  </a:lnTo>
                  <a:lnTo>
                    <a:pt x="8694" y="3705"/>
                  </a:lnTo>
                  <a:lnTo>
                    <a:pt x="8620" y="3779"/>
                  </a:lnTo>
                  <a:lnTo>
                    <a:pt x="8584" y="3852"/>
                  </a:lnTo>
                  <a:lnTo>
                    <a:pt x="8584" y="3926"/>
                  </a:lnTo>
                  <a:lnTo>
                    <a:pt x="8620" y="3999"/>
                  </a:lnTo>
                  <a:lnTo>
                    <a:pt x="8657" y="4072"/>
                  </a:lnTo>
                  <a:lnTo>
                    <a:pt x="8730" y="4109"/>
                  </a:lnTo>
                  <a:lnTo>
                    <a:pt x="8840" y="4109"/>
                  </a:lnTo>
                  <a:lnTo>
                    <a:pt x="8914" y="4072"/>
                  </a:lnTo>
                  <a:lnTo>
                    <a:pt x="9097" y="3926"/>
                  </a:lnTo>
                  <a:lnTo>
                    <a:pt x="9207" y="3779"/>
                  </a:lnTo>
                  <a:lnTo>
                    <a:pt x="9281" y="3595"/>
                  </a:lnTo>
                  <a:lnTo>
                    <a:pt x="9281" y="3412"/>
                  </a:lnTo>
                  <a:lnTo>
                    <a:pt x="9281" y="3192"/>
                  </a:lnTo>
                  <a:lnTo>
                    <a:pt x="9207" y="3009"/>
                  </a:lnTo>
                  <a:lnTo>
                    <a:pt x="9097" y="2825"/>
                  </a:lnTo>
                  <a:lnTo>
                    <a:pt x="8987" y="2642"/>
                  </a:lnTo>
                  <a:lnTo>
                    <a:pt x="8804" y="2458"/>
                  </a:lnTo>
                  <a:lnTo>
                    <a:pt x="8584" y="2348"/>
                  </a:lnTo>
                  <a:lnTo>
                    <a:pt x="8107" y="2091"/>
                  </a:lnTo>
                  <a:lnTo>
                    <a:pt x="7887" y="1981"/>
                  </a:lnTo>
                  <a:lnTo>
                    <a:pt x="7593" y="1798"/>
                  </a:lnTo>
                  <a:lnTo>
                    <a:pt x="7446" y="1651"/>
                  </a:lnTo>
                  <a:lnTo>
                    <a:pt x="7373" y="1541"/>
                  </a:lnTo>
                  <a:lnTo>
                    <a:pt x="7336" y="1431"/>
                  </a:lnTo>
                  <a:lnTo>
                    <a:pt x="7373" y="1284"/>
                  </a:lnTo>
                  <a:lnTo>
                    <a:pt x="7483" y="1358"/>
                  </a:lnTo>
                  <a:lnTo>
                    <a:pt x="7556" y="1358"/>
                  </a:lnTo>
                  <a:lnTo>
                    <a:pt x="7593" y="1321"/>
                  </a:lnTo>
                  <a:lnTo>
                    <a:pt x="7630" y="1248"/>
                  </a:lnTo>
                  <a:lnTo>
                    <a:pt x="7703" y="1138"/>
                  </a:lnTo>
                  <a:lnTo>
                    <a:pt x="7813" y="954"/>
                  </a:lnTo>
                  <a:lnTo>
                    <a:pt x="7923" y="808"/>
                  </a:lnTo>
                  <a:lnTo>
                    <a:pt x="8107" y="698"/>
                  </a:lnTo>
                  <a:lnTo>
                    <a:pt x="8290" y="624"/>
                  </a:lnTo>
                  <a:lnTo>
                    <a:pt x="8474" y="588"/>
                  </a:lnTo>
                  <a:lnTo>
                    <a:pt x="8694" y="551"/>
                  </a:lnTo>
                  <a:lnTo>
                    <a:pt x="9060" y="514"/>
                  </a:lnTo>
                  <a:close/>
                  <a:moveTo>
                    <a:pt x="13279" y="9318"/>
                  </a:moveTo>
                  <a:lnTo>
                    <a:pt x="13426" y="9428"/>
                  </a:lnTo>
                  <a:lnTo>
                    <a:pt x="13426" y="9464"/>
                  </a:lnTo>
                  <a:lnTo>
                    <a:pt x="13352" y="9464"/>
                  </a:lnTo>
                  <a:lnTo>
                    <a:pt x="13242" y="9538"/>
                  </a:lnTo>
                  <a:lnTo>
                    <a:pt x="12985" y="9868"/>
                  </a:lnTo>
                  <a:lnTo>
                    <a:pt x="12692" y="10198"/>
                  </a:lnTo>
                  <a:lnTo>
                    <a:pt x="12362" y="10492"/>
                  </a:lnTo>
                  <a:lnTo>
                    <a:pt x="12032" y="10748"/>
                  </a:lnTo>
                  <a:lnTo>
                    <a:pt x="11445" y="11078"/>
                  </a:lnTo>
                  <a:lnTo>
                    <a:pt x="10858" y="11409"/>
                  </a:lnTo>
                  <a:lnTo>
                    <a:pt x="10638" y="11372"/>
                  </a:lnTo>
                  <a:lnTo>
                    <a:pt x="10418" y="11299"/>
                  </a:lnTo>
                  <a:lnTo>
                    <a:pt x="10234" y="11188"/>
                  </a:lnTo>
                  <a:lnTo>
                    <a:pt x="10051" y="11078"/>
                  </a:lnTo>
                  <a:lnTo>
                    <a:pt x="10491" y="11005"/>
                  </a:lnTo>
                  <a:lnTo>
                    <a:pt x="10895" y="10858"/>
                  </a:lnTo>
                  <a:lnTo>
                    <a:pt x="11298" y="10675"/>
                  </a:lnTo>
                  <a:lnTo>
                    <a:pt x="11702" y="10492"/>
                  </a:lnTo>
                  <a:lnTo>
                    <a:pt x="12142" y="10235"/>
                  </a:lnTo>
                  <a:lnTo>
                    <a:pt x="12545" y="9941"/>
                  </a:lnTo>
                  <a:lnTo>
                    <a:pt x="12912" y="9648"/>
                  </a:lnTo>
                  <a:lnTo>
                    <a:pt x="13279" y="9318"/>
                  </a:lnTo>
                  <a:close/>
                  <a:moveTo>
                    <a:pt x="13609" y="9648"/>
                  </a:moveTo>
                  <a:lnTo>
                    <a:pt x="13719" y="9795"/>
                  </a:lnTo>
                  <a:lnTo>
                    <a:pt x="13792" y="9978"/>
                  </a:lnTo>
                  <a:lnTo>
                    <a:pt x="13939" y="10345"/>
                  </a:lnTo>
                  <a:lnTo>
                    <a:pt x="13939" y="10602"/>
                  </a:lnTo>
                  <a:lnTo>
                    <a:pt x="13939" y="10858"/>
                  </a:lnTo>
                  <a:lnTo>
                    <a:pt x="13866" y="10968"/>
                  </a:lnTo>
                  <a:lnTo>
                    <a:pt x="13829" y="10932"/>
                  </a:lnTo>
                  <a:lnTo>
                    <a:pt x="13719" y="10932"/>
                  </a:lnTo>
                  <a:lnTo>
                    <a:pt x="13719" y="10968"/>
                  </a:lnTo>
                  <a:lnTo>
                    <a:pt x="13609" y="11188"/>
                  </a:lnTo>
                  <a:lnTo>
                    <a:pt x="12765" y="11299"/>
                  </a:lnTo>
                  <a:lnTo>
                    <a:pt x="12912" y="11188"/>
                  </a:lnTo>
                  <a:lnTo>
                    <a:pt x="13316" y="10895"/>
                  </a:lnTo>
                  <a:lnTo>
                    <a:pt x="13682" y="10565"/>
                  </a:lnTo>
                  <a:lnTo>
                    <a:pt x="13756" y="10492"/>
                  </a:lnTo>
                  <a:lnTo>
                    <a:pt x="13756" y="10381"/>
                  </a:lnTo>
                  <a:lnTo>
                    <a:pt x="13719" y="10308"/>
                  </a:lnTo>
                  <a:lnTo>
                    <a:pt x="13609" y="10271"/>
                  </a:lnTo>
                  <a:lnTo>
                    <a:pt x="13536" y="10271"/>
                  </a:lnTo>
                  <a:lnTo>
                    <a:pt x="13462" y="10308"/>
                  </a:lnTo>
                  <a:lnTo>
                    <a:pt x="13059" y="10638"/>
                  </a:lnTo>
                  <a:lnTo>
                    <a:pt x="12655" y="10968"/>
                  </a:lnTo>
                  <a:lnTo>
                    <a:pt x="12398" y="11152"/>
                  </a:lnTo>
                  <a:lnTo>
                    <a:pt x="12325" y="11225"/>
                  </a:lnTo>
                  <a:lnTo>
                    <a:pt x="12252" y="11372"/>
                  </a:lnTo>
                  <a:lnTo>
                    <a:pt x="11665" y="11409"/>
                  </a:lnTo>
                  <a:lnTo>
                    <a:pt x="11481" y="11445"/>
                  </a:lnTo>
                  <a:lnTo>
                    <a:pt x="11775" y="11299"/>
                  </a:lnTo>
                  <a:lnTo>
                    <a:pt x="12068" y="11115"/>
                  </a:lnTo>
                  <a:lnTo>
                    <a:pt x="12362" y="10932"/>
                  </a:lnTo>
                  <a:lnTo>
                    <a:pt x="12655" y="10748"/>
                  </a:lnTo>
                  <a:lnTo>
                    <a:pt x="12912" y="10492"/>
                  </a:lnTo>
                  <a:lnTo>
                    <a:pt x="13132" y="10271"/>
                  </a:lnTo>
                  <a:lnTo>
                    <a:pt x="13352" y="10015"/>
                  </a:lnTo>
                  <a:lnTo>
                    <a:pt x="13572" y="9721"/>
                  </a:lnTo>
                  <a:lnTo>
                    <a:pt x="13609" y="9648"/>
                  </a:lnTo>
                  <a:close/>
                  <a:moveTo>
                    <a:pt x="9060" y="1"/>
                  </a:moveTo>
                  <a:lnTo>
                    <a:pt x="8804" y="37"/>
                  </a:lnTo>
                  <a:lnTo>
                    <a:pt x="8547" y="37"/>
                  </a:lnTo>
                  <a:lnTo>
                    <a:pt x="8290" y="111"/>
                  </a:lnTo>
                  <a:lnTo>
                    <a:pt x="8033" y="184"/>
                  </a:lnTo>
                  <a:lnTo>
                    <a:pt x="7813" y="294"/>
                  </a:lnTo>
                  <a:lnTo>
                    <a:pt x="7593" y="441"/>
                  </a:lnTo>
                  <a:lnTo>
                    <a:pt x="7410" y="624"/>
                  </a:lnTo>
                  <a:lnTo>
                    <a:pt x="7300" y="844"/>
                  </a:lnTo>
                  <a:lnTo>
                    <a:pt x="6896" y="624"/>
                  </a:lnTo>
                  <a:lnTo>
                    <a:pt x="6493" y="441"/>
                  </a:lnTo>
                  <a:lnTo>
                    <a:pt x="6273" y="367"/>
                  </a:lnTo>
                  <a:lnTo>
                    <a:pt x="6053" y="331"/>
                  </a:lnTo>
                  <a:lnTo>
                    <a:pt x="5612" y="331"/>
                  </a:lnTo>
                  <a:lnTo>
                    <a:pt x="5392" y="404"/>
                  </a:lnTo>
                  <a:lnTo>
                    <a:pt x="5209" y="477"/>
                  </a:lnTo>
                  <a:lnTo>
                    <a:pt x="5025" y="588"/>
                  </a:lnTo>
                  <a:lnTo>
                    <a:pt x="4842" y="734"/>
                  </a:lnTo>
                  <a:lnTo>
                    <a:pt x="4695" y="881"/>
                  </a:lnTo>
                  <a:lnTo>
                    <a:pt x="4585" y="1064"/>
                  </a:lnTo>
                  <a:lnTo>
                    <a:pt x="4512" y="1248"/>
                  </a:lnTo>
                  <a:lnTo>
                    <a:pt x="4475" y="1468"/>
                  </a:lnTo>
                  <a:lnTo>
                    <a:pt x="4182" y="1505"/>
                  </a:lnTo>
                  <a:lnTo>
                    <a:pt x="3888" y="1541"/>
                  </a:lnTo>
                  <a:lnTo>
                    <a:pt x="3595" y="1651"/>
                  </a:lnTo>
                  <a:lnTo>
                    <a:pt x="3338" y="1798"/>
                  </a:lnTo>
                  <a:lnTo>
                    <a:pt x="3081" y="1945"/>
                  </a:lnTo>
                  <a:lnTo>
                    <a:pt x="2861" y="2091"/>
                  </a:lnTo>
                  <a:lnTo>
                    <a:pt x="2641" y="2312"/>
                  </a:lnTo>
                  <a:lnTo>
                    <a:pt x="2421" y="2532"/>
                  </a:lnTo>
                  <a:lnTo>
                    <a:pt x="2238" y="2788"/>
                  </a:lnTo>
                  <a:lnTo>
                    <a:pt x="2091" y="3082"/>
                  </a:lnTo>
                  <a:lnTo>
                    <a:pt x="1981" y="3155"/>
                  </a:lnTo>
                  <a:lnTo>
                    <a:pt x="1834" y="3229"/>
                  </a:lnTo>
                  <a:lnTo>
                    <a:pt x="1504" y="3375"/>
                  </a:lnTo>
                  <a:lnTo>
                    <a:pt x="1211" y="3559"/>
                  </a:lnTo>
                  <a:lnTo>
                    <a:pt x="954" y="3779"/>
                  </a:lnTo>
                  <a:lnTo>
                    <a:pt x="697" y="3999"/>
                  </a:lnTo>
                  <a:lnTo>
                    <a:pt x="477" y="4256"/>
                  </a:lnTo>
                  <a:lnTo>
                    <a:pt x="330" y="4512"/>
                  </a:lnTo>
                  <a:lnTo>
                    <a:pt x="183" y="4769"/>
                  </a:lnTo>
                  <a:lnTo>
                    <a:pt x="73" y="5063"/>
                  </a:lnTo>
                  <a:lnTo>
                    <a:pt x="37" y="5319"/>
                  </a:lnTo>
                  <a:lnTo>
                    <a:pt x="0" y="5613"/>
                  </a:lnTo>
                  <a:lnTo>
                    <a:pt x="0" y="5906"/>
                  </a:lnTo>
                  <a:lnTo>
                    <a:pt x="73" y="6200"/>
                  </a:lnTo>
                  <a:lnTo>
                    <a:pt x="183" y="6493"/>
                  </a:lnTo>
                  <a:lnTo>
                    <a:pt x="294" y="6713"/>
                  </a:lnTo>
                  <a:lnTo>
                    <a:pt x="440" y="6933"/>
                  </a:lnTo>
                  <a:lnTo>
                    <a:pt x="660" y="7117"/>
                  </a:lnTo>
                  <a:lnTo>
                    <a:pt x="880" y="7300"/>
                  </a:lnTo>
                  <a:lnTo>
                    <a:pt x="1064" y="7374"/>
                  </a:lnTo>
                  <a:lnTo>
                    <a:pt x="1027" y="7594"/>
                  </a:lnTo>
                  <a:lnTo>
                    <a:pt x="1027" y="7814"/>
                  </a:lnTo>
                  <a:lnTo>
                    <a:pt x="1064" y="8034"/>
                  </a:lnTo>
                  <a:lnTo>
                    <a:pt x="1101" y="8217"/>
                  </a:lnTo>
                  <a:lnTo>
                    <a:pt x="1174" y="8437"/>
                  </a:lnTo>
                  <a:lnTo>
                    <a:pt x="1284" y="8621"/>
                  </a:lnTo>
                  <a:lnTo>
                    <a:pt x="1431" y="8804"/>
                  </a:lnTo>
                  <a:lnTo>
                    <a:pt x="1614" y="8988"/>
                  </a:lnTo>
                  <a:lnTo>
                    <a:pt x="1797" y="9098"/>
                  </a:lnTo>
                  <a:lnTo>
                    <a:pt x="1981" y="9208"/>
                  </a:lnTo>
                  <a:lnTo>
                    <a:pt x="2201" y="9281"/>
                  </a:lnTo>
                  <a:lnTo>
                    <a:pt x="2421" y="9318"/>
                  </a:lnTo>
                  <a:lnTo>
                    <a:pt x="2641" y="9354"/>
                  </a:lnTo>
                  <a:lnTo>
                    <a:pt x="2861" y="9318"/>
                  </a:lnTo>
                  <a:lnTo>
                    <a:pt x="3081" y="9281"/>
                  </a:lnTo>
                  <a:lnTo>
                    <a:pt x="3301" y="9208"/>
                  </a:lnTo>
                  <a:lnTo>
                    <a:pt x="3375" y="9354"/>
                  </a:lnTo>
                  <a:lnTo>
                    <a:pt x="3448" y="9501"/>
                  </a:lnTo>
                  <a:lnTo>
                    <a:pt x="3595" y="9648"/>
                  </a:lnTo>
                  <a:lnTo>
                    <a:pt x="3742" y="9758"/>
                  </a:lnTo>
                  <a:lnTo>
                    <a:pt x="3925" y="9868"/>
                  </a:lnTo>
                  <a:lnTo>
                    <a:pt x="4108" y="9905"/>
                  </a:lnTo>
                  <a:lnTo>
                    <a:pt x="4292" y="9941"/>
                  </a:lnTo>
                  <a:lnTo>
                    <a:pt x="4475" y="9941"/>
                  </a:lnTo>
                  <a:lnTo>
                    <a:pt x="4842" y="9905"/>
                  </a:lnTo>
                  <a:lnTo>
                    <a:pt x="5246" y="9795"/>
                  </a:lnTo>
                  <a:lnTo>
                    <a:pt x="5686" y="9648"/>
                  </a:lnTo>
                  <a:lnTo>
                    <a:pt x="6163" y="9574"/>
                  </a:lnTo>
                  <a:lnTo>
                    <a:pt x="6603" y="9574"/>
                  </a:lnTo>
                  <a:lnTo>
                    <a:pt x="7080" y="9611"/>
                  </a:lnTo>
                  <a:lnTo>
                    <a:pt x="7446" y="9648"/>
                  </a:lnTo>
                  <a:lnTo>
                    <a:pt x="7630" y="9648"/>
                  </a:lnTo>
                  <a:lnTo>
                    <a:pt x="7813" y="9611"/>
                  </a:lnTo>
                  <a:lnTo>
                    <a:pt x="7960" y="9721"/>
                  </a:lnTo>
                  <a:lnTo>
                    <a:pt x="8143" y="9795"/>
                  </a:lnTo>
                  <a:lnTo>
                    <a:pt x="8327" y="9831"/>
                  </a:lnTo>
                  <a:lnTo>
                    <a:pt x="8547" y="9868"/>
                  </a:lnTo>
                  <a:lnTo>
                    <a:pt x="9024" y="9905"/>
                  </a:lnTo>
                  <a:lnTo>
                    <a:pt x="9391" y="9868"/>
                  </a:lnTo>
                  <a:lnTo>
                    <a:pt x="9501" y="9868"/>
                  </a:lnTo>
                  <a:lnTo>
                    <a:pt x="9354" y="10161"/>
                  </a:lnTo>
                  <a:lnTo>
                    <a:pt x="9317" y="10308"/>
                  </a:lnTo>
                  <a:lnTo>
                    <a:pt x="9281" y="10492"/>
                  </a:lnTo>
                  <a:lnTo>
                    <a:pt x="9317" y="10638"/>
                  </a:lnTo>
                  <a:lnTo>
                    <a:pt x="9354" y="10785"/>
                  </a:lnTo>
                  <a:lnTo>
                    <a:pt x="9464" y="11078"/>
                  </a:lnTo>
                  <a:lnTo>
                    <a:pt x="9647" y="11335"/>
                  </a:lnTo>
                  <a:lnTo>
                    <a:pt x="9831" y="11519"/>
                  </a:lnTo>
                  <a:lnTo>
                    <a:pt x="9977" y="11629"/>
                  </a:lnTo>
                  <a:lnTo>
                    <a:pt x="10198" y="11739"/>
                  </a:lnTo>
                  <a:lnTo>
                    <a:pt x="10381" y="11812"/>
                  </a:lnTo>
                  <a:lnTo>
                    <a:pt x="10821" y="11922"/>
                  </a:lnTo>
                  <a:lnTo>
                    <a:pt x="11298" y="11959"/>
                  </a:lnTo>
                  <a:lnTo>
                    <a:pt x="11775" y="11922"/>
                  </a:lnTo>
                  <a:lnTo>
                    <a:pt x="12215" y="11885"/>
                  </a:lnTo>
                  <a:lnTo>
                    <a:pt x="13095" y="11775"/>
                  </a:lnTo>
                  <a:lnTo>
                    <a:pt x="13939" y="11665"/>
                  </a:lnTo>
                  <a:lnTo>
                    <a:pt x="14343" y="11555"/>
                  </a:lnTo>
                  <a:lnTo>
                    <a:pt x="14746" y="11409"/>
                  </a:lnTo>
                  <a:lnTo>
                    <a:pt x="15076" y="11262"/>
                  </a:lnTo>
                  <a:lnTo>
                    <a:pt x="15370" y="11042"/>
                  </a:lnTo>
                  <a:lnTo>
                    <a:pt x="15626" y="10785"/>
                  </a:lnTo>
                  <a:lnTo>
                    <a:pt x="15847" y="10528"/>
                  </a:lnTo>
                  <a:lnTo>
                    <a:pt x="16030" y="10235"/>
                  </a:lnTo>
                  <a:lnTo>
                    <a:pt x="16213" y="9941"/>
                  </a:lnTo>
                  <a:lnTo>
                    <a:pt x="16360" y="9648"/>
                  </a:lnTo>
                  <a:lnTo>
                    <a:pt x="16433" y="9318"/>
                  </a:lnTo>
                  <a:lnTo>
                    <a:pt x="16507" y="8988"/>
                  </a:lnTo>
                  <a:lnTo>
                    <a:pt x="16543" y="8657"/>
                  </a:lnTo>
                  <a:lnTo>
                    <a:pt x="16507" y="8327"/>
                  </a:lnTo>
                  <a:lnTo>
                    <a:pt x="16470" y="7997"/>
                  </a:lnTo>
                  <a:lnTo>
                    <a:pt x="16690" y="7447"/>
                  </a:lnTo>
                  <a:lnTo>
                    <a:pt x="16837" y="6933"/>
                  </a:lnTo>
                  <a:lnTo>
                    <a:pt x="16910" y="6347"/>
                  </a:lnTo>
                  <a:lnTo>
                    <a:pt x="16910" y="5796"/>
                  </a:lnTo>
                  <a:lnTo>
                    <a:pt x="16837" y="5429"/>
                  </a:lnTo>
                  <a:lnTo>
                    <a:pt x="16727" y="5063"/>
                  </a:lnTo>
                  <a:lnTo>
                    <a:pt x="16654" y="4916"/>
                  </a:lnTo>
                  <a:lnTo>
                    <a:pt x="16543" y="4769"/>
                  </a:lnTo>
                  <a:lnTo>
                    <a:pt x="16397" y="4659"/>
                  </a:lnTo>
                  <a:lnTo>
                    <a:pt x="16250" y="4586"/>
                  </a:lnTo>
                  <a:lnTo>
                    <a:pt x="16250" y="4146"/>
                  </a:lnTo>
                  <a:lnTo>
                    <a:pt x="16177" y="3742"/>
                  </a:lnTo>
                  <a:lnTo>
                    <a:pt x="16030" y="3375"/>
                  </a:lnTo>
                  <a:lnTo>
                    <a:pt x="15773" y="3009"/>
                  </a:lnTo>
                  <a:lnTo>
                    <a:pt x="15626" y="2825"/>
                  </a:lnTo>
                  <a:lnTo>
                    <a:pt x="15443" y="2642"/>
                  </a:lnTo>
                  <a:lnTo>
                    <a:pt x="15223" y="2495"/>
                  </a:lnTo>
                  <a:lnTo>
                    <a:pt x="15003" y="2385"/>
                  </a:lnTo>
                  <a:lnTo>
                    <a:pt x="14746" y="2238"/>
                  </a:lnTo>
                  <a:lnTo>
                    <a:pt x="14526" y="2055"/>
                  </a:lnTo>
                  <a:lnTo>
                    <a:pt x="14379" y="1835"/>
                  </a:lnTo>
                  <a:lnTo>
                    <a:pt x="14233" y="1578"/>
                  </a:lnTo>
                  <a:lnTo>
                    <a:pt x="14123" y="1358"/>
                  </a:lnTo>
                  <a:lnTo>
                    <a:pt x="13976" y="1138"/>
                  </a:lnTo>
                  <a:lnTo>
                    <a:pt x="13829" y="991"/>
                  </a:lnTo>
                  <a:lnTo>
                    <a:pt x="13682" y="808"/>
                  </a:lnTo>
                  <a:lnTo>
                    <a:pt x="13499" y="698"/>
                  </a:lnTo>
                  <a:lnTo>
                    <a:pt x="13279" y="588"/>
                  </a:lnTo>
                  <a:lnTo>
                    <a:pt x="13059" y="514"/>
                  </a:lnTo>
                  <a:lnTo>
                    <a:pt x="12802" y="441"/>
                  </a:lnTo>
                  <a:lnTo>
                    <a:pt x="12362" y="441"/>
                  </a:lnTo>
                  <a:lnTo>
                    <a:pt x="11885" y="477"/>
                  </a:lnTo>
                  <a:lnTo>
                    <a:pt x="11408" y="588"/>
                  </a:lnTo>
                  <a:lnTo>
                    <a:pt x="10968" y="698"/>
                  </a:lnTo>
                  <a:lnTo>
                    <a:pt x="10821" y="514"/>
                  </a:lnTo>
                  <a:lnTo>
                    <a:pt x="10601" y="331"/>
                  </a:lnTo>
                  <a:lnTo>
                    <a:pt x="10381" y="221"/>
                  </a:lnTo>
                  <a:lnTo>
                    <a:pt x="10124" y="147"/>
                  </a:lnTo>
                  <a:lnTo>
                    <a:pt x="9867" y="74"/>
                  </a:lnTo>
                  <a:lnTo>
                    <a:pt x="9574" y="37"/>
                  </a:lnTo>
                  <a:lnTo>
                    <a:pt x="9060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" name="Google Shape;426;p8"/>
            <p:cNvSpPr/>
            <p:nvPr/>
          </p:nvSpPr>
          <p:spPr>
            <a:xfrm>
              <a:off x="7121425" y="2437925"/>
              <a:ext cx="246700" cy="315500"/>
            </a:xfrm>
            <a:custGeom>
              <a:avLst/>
              <a:gdLst/>
              <a:ahLst/>
              <a:cxnLst/>
              <a:rect l="l" t="t" r="r" b="b"/>
              <a:pathLst>
                <a:path w="9868" h="12620" extrusionOk="0">
                  <a:moveTo>
                    <a:pt x="4182" y="661"/>
                  </a:moveTo>
                  <a:lnTo>
                    <a:pt x="4182" y="918"/>
                  </a:lnTo>
                  <a:lnTo>
                    <a:pt x="4182" y="1431"/>
                  </a:lnTo>
                  <a:lnTo>
                    <a:pt x="4145" y="2202"/>
                  </a:lnTo>
                  <a:lnTo>
                    <a:pt x="3925" y="2165"/>
                  </a:lnTo>
                  <a:lnTo>
                    <a:pt x="3962" y="2018"/>
                  </a:lnTo>
                  <a:lnTo>
                    <a:pt x="3962" y="1835"/>
                  </a:lnTo>
                  <a:lnTo>
                    <a:pt x="3889" y="1468"/>
                  </a:lnTo>
                  <a:lnTo>
                    <a:pt x="3852" y="1101"/>
                  </a:lnTo>
                  <a:lnTo>
                    <a:pt x="3889" y="918"/>
                  </a:lnTo>
                  <a:lnTo>
                    <a:pt x="3962" y="771"/>
                  </a:lnTo>
                  <a:lnTo>
                    <a:pt x="3999" y="698"/>
                  </a:lnTo>
                  <a:lnTo>
                    <a:pt x="4072" y="661"/>
                  </a:lnTo>
                  <a:close/>
                  <a:moveTo>
                    <a:pt x="1541" y="404"/>
                  </a:moveTo>
                  <a:lnTo>
                    <a:pt x="1578" y="441"/>
                  </a:lnTo>
                  <a:lnTo>
                    <a:pt x="1614" y="514"/>
                  </a:lnTo>
                  <a:lnTo>
                    <a:pt x="1614" y="1138"/>
                  </a:lnTo>
                  <a:lnTo>
                    <a:pt x="1688" y="2202"/>
                  </a:lnTo>
                  <a:lnTo>
                    <a:pt x="1284" y="2238"/>
                  </a:lnTo>
                  <a:lnTo>
                    <a:pt x="1211" y="2238"/>
                  </a:lnTo>
                  <a:lnTo>
                    <a:pt x="1211" y="1871"/>
                  </a:lnTo>
                  <a:lnTo>
                    <a:pt x="1174" y="1505"/>
                  </a:lnTo>
                  <a:lnTo>
                    <a:pt x="1211" y="1211"/>
                  </a:lnTo>
                  <a:lnTo>
                    <a:pt x="1248" y="954"/>
                  </a:lnTo>
                  <a:lnTo>
                    <a:pt x="1358" y="404"/>
                  </a:lnTo>
                  <a:close/>
                  <a:moveTo>
                    <a:pt x="3815" y="2678"/>
                  </a:moveTo>
                  <a:lnTo>
                    <a:pt x="4439" y="2715"/>
                  </a:lnTo>
                  <a:lnTo>
                    <a:pt x="5026" y="2789"/>
                  </a:lnTo>
                  <a:lnTo>
                    <a:pt x="5026" y="2825"/>
                  </a:lnTo>
                  <a:lnTo>
                    <a:pt x="5136" y="3485"/>
                  </a:lnTo>
                  <a:lnTo>
                    <a:pt x="3925" y="3559"/>
                  </a:lnTo>
                  <a:lnTo>
                    <a:pt x="2678" y="3632"/>
                  </a:lnTo>
                  <a:lnTo>
                    <a:pt x="1358" y="3669"/>
                  </a:lnTo>
                  <a:lnTo>
                    <a:pt x="917" y="3706"/>
                  </a:lnTo>
                  <a:lnTo>
                    <a:pt x="477" y="3742"/>
                  </a:lnTo>
                  <a:lnTo>
                    <a:pt x="441" y="3229"/>
                  </a:lnTo>
                  <a:lnTo>
                    <a:pt x="441" y="2972"/>
                  </a:lnTo>
                  <a:lnTo>
                    <a:pt x="404" y="2862"/>
                  </a:lnTo>
                  <a:lnTo>
                    <a:pt x="331" y="2752"/>
                  </a:lnTo>
                  <a:lnTo>
                    <a:pt x="587" y="2789"/>
                  </a:lnTo>
                  <a:lnTo>
                    <a:pt x="807" y="2789"/>
                  </a:lnTo>
                  <a:lnTo>
                    <a:pt x="1284" y="2752"/>
                  </a:lnTo>
                  <a:lnTo>
                    <a:pt x="1945" y="2678"/>
                  </a:lnTo>
                  <a:close/>
                  <a:moveTo>
                    <a:pt x="4916" y="3999"/>
                  </a:moveTo>
                  <a:lnTo>
                    <a:pt x="4989" y="4072"/>
                  </a:lnTo>
                  <a:lnTo>
                    <a:pt x="5136" y="4109"/>
                  </a:lnTo>
                  <a:lnTo>
                    <a:pt x="5209" y="4072"/>
                  </a:lnTo>
                  <a:lnTo>
                    <a:pt x="5246" y="4623"/>
                  </a:lnTo>
                  <a:lnTo>
                    <a:pt x="5209" y="5173"/>
                  </a:lnTo>
                  <a:lnTo>
                    <a:pt x="5173" y="5430"/>
                  </a:lnTo>
                  <a:lnTo>
                    <a:pt x="5099" y="5723"/>
                  </a:lnTo>
                  <a:lnTo>
                    <a:pt x="4989" y="5980"/>
                  </a:lnTo>
                  <a:lnTo>
                    <a:pt x="4806" y="6200"/>
                  </a:lnTo>
                  <a:lnTo>
                    <a:pt x="4659" y="6310"/>
                  </a:lnTo>
                  <a:lnTo>
                    <a:pt x="4476" y="6420"/>
                  </a:lnTo>
                  <a:lnTo>
                    <a:pt x="4292" y="6457"/>
                  </a:lnTo>
                  <a:lnTo>
                    <a:pt x="4072" y="6493"/>
                  </a:lnTo>
                  <a:lnTo>
                    <a:pt x="3632" y="6530"/>
                  </a:lnTo>
                  <a:lnTo>
                    <a:pt x="3265" y="6567"/>
                  </a:lnTo>
                  <a:lnTo>
                    <a:pt x="2605" y="6567"/>
                  </a:lnTo>
                  <a:lnTo>
                    <a:pt x="2642" y="6493"/>
                  </a:lnTo>
                  <a:lnTo>
                    <a:pt x="2678" y="6383"/>
                  </a:lnTo>
                  <a:lnTo>
                    <a:pt x="2788" y="6310"/>
                  </a:lnTo>
                  <a:lnTo>
                    <a:pt x="2825" y="6273"/>
                  </a:lnTo>
                  <a:lnTo>
                    <a:pt x="2825" y="6237"/>
                  </a:lnTo>
                  <a:lnTo>
                    <a:pt x="2788" y="6200"/>
                  </a:lnTo>
                  <a:lnTo>
                    <a:pt x="2715" y="6200"/>
                  </a:lnTo>
                  <a:lnTo>
                    <a:pt x="2605" y="6237"/>
                  </a:lnTo>
                  <a:lnTo>
                    <a:pt x="2458" y="6310"/>
                  </a:lnTo>
                  <a:lnTo>
                    <a:pt x="2348" y="6420"/>
                  </a:lnTo>
                  <a:lnTo>
                    <a:pt x="2311" y="6567"/>
                  </a:lnTo>
                  <a:lnTo>
                    <a:pt x="1724" y="6493"/>
                  </a:lnTo>
                  <a:lnTo>
                    <a:pt x="1541" y="6457"/>
                  </a:lnTo>
                  <a:lnTo>
                    <a:pt x="1688" y="6420"/>
                  </a:lnTo>
                  <a:lnTo>
                    <a:pt x="2055" y="6383"/>
                  </a:lnTo>
                  <a:lnTo>
                    <a:pt x="2201" y="6310"/>
                  </a:lnTo>
                  <a:lnTo>
                    <a:pt x="2275" y="6237"/>
                  </a:lnTo>
                  <a:lnTo>
                    <a:pt x="2311" y="6163"/>
                  </a:lnTo>
                  <a:lnTo>
                    <a:pt x="2311" y="6090"/>
                  </a:lnTo>
                  <a:lnTo>
                    <a:pt x="2275" y="6016"/>
                  </a:lnTo>
                  <a:lnTo>
                    <a:pt x="2238" y="5980"/>
                  </a:lnTo>
                  <a:lnTo>
                    <a:pt x="2201" y="5943"/>
                  </a:lnTo>
                  <a:lnTo>
                    <a:pt x="2055" y="5943"/>
                  </a:lnTo>
                  <a:lnTo>
                    <a:pt x="1981" y="6016"/>
                  </a:lnTo>
                  <a:lnTo>
                    <a:pt x="1798" y="6053"/>
                  </a:lnTo>
                  <a:lnTo>
                    <a:pt x="1394" y="6127"/>
                  </a:lnTo>
                  <a:lnTo>
                    <a:pt x="1138" y="6200"/>
                  </a:lnTo>
                  <a:lnTo>
                    <a:pt x="917" y="6273"/>
                  </a:lnTo>
                  <a:lnTo>
                    <a:pt x="807" y="6200"/>
                  </a:lnTo>
                  <a:lnTo>
                    <a:pt x="697" y="6127"/>
                  </a:lnTo>
                  <a:lnTo>
                    <a:pt x="661" y="5980"/>
                  </a:lnTo>
                  <a:lnTo>
                    <a:pt x="624" y="5870"/>
                  </a:lnTo>
                  <a:lnTo>
                    <a:pt x="624" y="5870"/>
                  </a:lnTo>
                  <a:lnTo>
                    <a:pt x="844" y="5906"/>
                  </a:lnTo>
                  <a:lnTo>
                    <a:pt x="1504" y="5906"/>
                  </a:lnTo>
                  <a:lnTo>
                    <a:pt x="1724" y="5870"/>
                  </a:lnTo>
                  <a:lnTo>
                    <a:pt x="1945" y="5833"/>
                  </a:lnTo>
                  <a:lnTo>
                    <a:pt x="1981" y="5796"/>
                  </a:lnTo>
                  <a:lnTo>
                    <a:pt x="2018" y="5760"/>
                  </a:lnTo>
                  <a:lnTo>
                    <a:pt x="2055" y="5650"/>
                  </a:lnTo>
                  <a:lnTo>
                    <a:pt x="1981" y="5540"/>
                  </a:lnTo>
                  <a:lnTo>
                    <a:pt x="1945" y="5503"/>
                  </a:lnTo>
                  <a:lnTo>
                    <a:pt x="1504" y="5503"/>
                  </a:lnTo>
                  <a:lnTo>
                    <a:pt x="1101" y="5540"/>
                  </a:lnTo>
                  <a:lnTo>
                    <a:pt x="844" y="5576"/>
                  </a:lnTo>
                  <a:lnTo>
                    <a:pt x="587" y="5576"/>
                  </a:lnTo>
                  <a:lnTo>
                    <a:pt x="587" y="5356"/>
                  </a:lnTo>
                  <a:lnTo>
                    <a:pt x="734" y="5430"/>
                  </a:lnTo>
                  <a:lnTo>
                    <a:pt x="881" y="5466"/>
                  </a:lnTo>
                  <a:lnTo>
                    <a:pt x="1211" y="5466"/>
                  </a:lnTo>
                  <a:lnTo>
                    <a:pt x="1541" y="5393"/>
                  </a:lnTo>
                  <a:lnTo>
                    <a:pt x="1835" y="5246"/>
                  </a:lnTo>
                  <a:lnTo>
                    <a:pt x="1871" y="5173"/>
                  </a:lnTo>
                  <a:lnTo>
                    <a:pt x="1908" y="5099"/>
                  </a:lnTo>
                  <a:lnTo>
                    <a:pt x="1908" y="5026"/>
                  </a:lnTo>
                  <a:lnTo>
                    <a:pt x="1871" y="4953"/>
                  </a:lnTo>
                  <a:lnTo>
                    <a:pt x="1835" y="4916"/>
                  </a:lnTo>
                  <a:lnTo>
                    <a:pt x="1761" y="4879"/>
                  </a:lnTo>
                  <a:lnTo>
                    <a:pt x="1724" y="4879"/>
                  </a:lnTo>
                  <a:lnTo>
                    <a:pt x="1614" y="4916"/>
                  </a:lnTo>
                  <a:lnTo>
                    <a:pt x="1358" y="5026"/>
                  </a:lnTo>
                  <a:lnTo>
                    <a:pt x="1101" y="5099"/>
                  </a:lnTo>
                  <a:lnTo>
                    <a:pt x="844" y="5099"/>
                  </a:lnTo>
                  <a:lnTo>
                    <a:pt x="551" y="5063"/>
                  </a:lnTo>
                  <a:lnTo>
                    <a:pt x="551" y="4916"/>
                  </a:lnTo>
                  <a:lnTo>
                    <a:pt x="844" y="4879"/>
                  </a:lnTo>
                  <a:lnTo>
                    <a:pt x="1138" y="4879"/>
                  </a:lnTo>
                  <a:lnTo>
                    <a:pt x="1724" y="4769"/>
                  </a:lnTo>
                  <a:lnTo>
                    <a:pt x="1908" y="4696"/>
                  </a:lnTo>
                  <a:lnTo>
                    <a:pt x="2091" y="4586"/>
                  </a:lnTo>
                  <a:lnTo>
                    <a:pt x="2128" y="4513"/>
                  </a:lnTo>
                  <a:lnTo>
                    <a:pt x="2165" y="4439"/>
                  </a:lnTo>
                  <a:lnTo>
                    <a:pt x="2128" y="4329"/>
                  </a:lnTo>
                  <a:lnTo>
                    <a:pt x="2055" y="4256"/>
                  </a:lnTo>
                  <a:lnTo>
                    <a:pt x="1945" y="4182"/>
                  </a:lnTo>
                  <a:lnTo>
                    <a:pt x="1871" y="4182"/>
                  </a:lnTo>
                  <a:lnTo>
                    <a:pt x="1835" y="4219"/>
                  </a:lnTo>
                  <a:lnTo>
                    <a:pt x="1761" y="4256"/>
                  </a:lnTo>
                  <a:lnTo>
                    <a:pt x="1724" y="4329"/>
                  </a:lnTo>
                  <a:lnTo>
                    <a:pt x="1468" y="4403"/>
                  </a:lnTo>
                  <a:lnTo>
                    <a:pt x="991" y="4476"/>
                  </a:lnTo>
                  <a:lnTo>
                    <a:pt x="551" y="4586"/>
                  </a:lnTo>
                  <a:lnTo>
                    <a:pt x="514" y="4146"/>
                  </a:lnTo>
                  <a:lnTo>
                    <a:pt x="1358" y="4146"/>
                  </a:lnTo>
                  <a:lnTo>
                    <a:pt x="2678" y="4109"/>
                  </a:lnTo>
                  <a:lnTo>
                    <a:pt x="3815" y="4072"/>
                  </a:lnTo>
                  <a:lnTo>
                    <a:pt x="4916" y="3999"/>
                  </a:lnTo>
                  <a:close/>
                  <a:moveTo>
                    <a:pt x="1211" y="1"/>
                  </a:moveTo>
                  <a:lnTo>
                    <a:pt x="1101" y="37"/>
                  </a:lnTo>
                  <a:lnTo>
                    <a:pt x="1028" y="147"/>
                  </a:lnTo>
                  <a:lnTo>
                    <a:pt x="881" y="771"/>
                  </a:lnTo>
                  <a:lnTo>
                    <a:pt x="807" y="1395"/>
                  </a:lnTo>
                  <a:lnTo>
                    <a:pt x="807" y="1835"/>
                  </a:lnTo>
                  <a:lnTo>
                    <a:pt x="807" y="2092"/>
                  </a:lnTo>
                  <a:lnTo>
                    <a:pt x="881" y="2312"/>
                  </a:lnTo>
                  <a:lnTo>
                    <a:pt x="551" y="2385"/>
                  </a:lnTo>
                  <a:lnTo>
                    <a:pt x="367" y="2458"/>
                  </a:lnTo>
                  <a:lnTo>
                    <a:pt x="221" y="2568"/>
                  </a:lnTo>
                  <a:lnTo>
                    <a:pt x="184" y="2605"/>
                  </a:lnTo>
                  <a:lnTo>
                    <a:pt x="147" y="2678"/>
                  </a:lnTo>
                  <a:lnTo>
                    <a:pt x="37" y="2825"/>
                  </a:lnTo>
                  <a:lnTo>
                    <a:pt x="37" y="3009"/>
                  </a:lnTo>
                  <a:lnTo>
                    <a:pt x="37" y="3375"/>
                  </a:lnTo>
                  <a:lnTo>
                    <a:pt x="37" y="3852"/>
                  </a:lnTo>
                  <a:lnTo>
                    <a:pt x="37" y="3889"/>
                  </a:lnTo>
                  <a:lnTo>
                    <a:pt x="0" y="3962"/>
                  </a:lnTo>
                  <a:lnTo>
                    <a:pt x="37" y="4072"/>
                  </a:lnTo>
                  <a:lnTo>
                    <a:pt x="74" y="4439"/>
                  </a:lnTo>
                  <a:lnTo>
                    <a:pt x="110" y="5540"/>
                  </a:lnTo>
                  <a:lnTo>
                    <a:pt x="110" y="5943"/>
                  </a:lnTo>
                  <a:lnTo>
                    <a:pt x="184" y="6127"/>
                  </a:lnTo>
                  <a:lnTo>
                    <a:pt x="257" y="6310"/>
                  </a:lnTo>
                  <a:lnTo>
                    <a:pt x="367" y="6457"/>
                  </a:lnTo>
                  <a:lnTo>
                    <a:pt x="477" y="6567"/>
                  </a:lnTo>
                  <a:lnTo>
                    <a:pt x="624" y="6677"/>
                  </a:lnTo>
                  <a:lnTo>
                    <a:pt x="771" y="6750"/>
                  </a:lnTo>
                  <a:lnTo>
                    <a:pt x="1101" y="6860"/>
                  </a:lnTo>
                  <a:lnTo>
                    <a:pt x="1468" y="6934"/>
                  </a:lnTo>
                  <a:lnTo>
                    <a:pt x="2091" y="7007"/>
                  </a:lnTo>
                  <a:lnTo>
                    <a:pt x="2678" y="7044"/>
                  </a:lnTo>
                  <a:lnTo>
                    <a:pt x="2605" y="7264"/>
                  </a:lnTo>
                  <a:lnTo>
                    <a:pt x="2605" y="7484"/>
                  </a:lnTo>
                  <a:lnTo>
                    <a:pt x="2605" y="7887"/>
                  </a:lnTo>
                  <a:lnTo>
                    <a:pt x="2605" y="8548"/>
                  </a:lnTo>
                  <a:lnTo>
                    <a:pt x="2678" y="9208"/>
                  </a:lnTo>
                  <a:lnTo>
                    <a:pt x="2825" y="10455"/>
                  </a:lnTo>
                  <a:lnTo>
                    <a:pt x="3045" y="11665"/>
                  </a:lnTo>
                  <a:lnTo>
                    <a:pt x="3118" y="11922"/>
                  </a:lnTo>
                  <a:lnTo>
                    <a:pt x="3228" y="12106"/>
                  </a:lnTo>
                  <a:lnTo>
                    <a:pt x="3375" y="12252"/>
                  </a:lnTo>
                  <a:lnTo>
                    <a:pt x="3595" y="12399"/>
                  </a:lnTo>
                  <a:lnTo>
                    <a:pt x="3779" y="12472"/>
                  </a:lnTo>
                  <a:lnTo>
                    <a:pt x="3999" y="12546"/>
                  </a:lnTo>
                  <a:lnTo>
                    <a:pt x="4476" y="12619"/>
                  </a:lnTo>
                  <a:lnTo>
                    <a:pt x="4732" y="12582"/>
                  </a:lnTo>
                  <a:lnTo>
                    <a:pt x="4952" y="12509"/>
                  </a:lnTo>
                  <a:lnTo>
                    <a:pt x="5136" y="12399"/>
                  </a:lnTo>
                  <a:lnTo>
                    <a:pt x="5283" y="12216"/>
                  </a:lnTo>
                  <a:lnTo>
                    <a:pt x="5429" y="12032"/>
                  </a:lnTo>
                  <a:lnTo>
                    <a:pt x="5503" y="11812"/>
                  </a:lnTo>
                  <a:lnTo>
                    <a:pt x="5576" y="11592"/>
                  </a:lnTo>
                  <a:lnTo>
                    <a:pt x="5613" y="11372"/>
                  </a:lnTo>
                  <a:lnTo>
                    <a:pt x="5613" y="11079"/>
                  </a:lnTo>
                  <a:lnTo>
                    <a:pt x="5613" y="10785"/>
                  </a:lnTo>
                  <a:lnTo>
                    <a:pt x="5539" y="10162"/>
                  </a:lnTo>
                  <a:lnTo>
                    <a:pt x="5539" y="9538"/>
                  </a:lnTo>
                  <a:lnTo>
                    <a:pt x="5649" y="8951"/>
                  </a:lnTo>
                  <a:lnTo>
                    <a:pt x="5723" y="8658"/>
                  </a:lnTo>
                  <a:lnTo>
                    <a:pt x="5833" y="8364"/>
                  </a:lnTo>
                  <a:lnTo>
                    <a:pt x="5980" y="8071"/>
                  </a:lnTo>
                  <a:lnTo>
                    <a:pt x="6090" y="7961"/>
                  </a:lnTo>
                  <a:lnTo>
                    <a:pt x="6200" y="7851"/>
                  </a:lnTo>
                  <a:lnTo>
                    <a:pt x="6273" y="7814"/>
                  </a:lnTo>
                  <a:lnTo>
                    <a:pt x="6310" y="7814"/>
                  </a:lnTo>
                  <a:lnTo>
                    <a:pt x="6456" y="7887"/>
                  </a:lnTo>
                  <a:lnTo>
                    <a:pt x="6530" y="7997"/>
                  </a:lnTo>
                  <a:lnTo>
                    <a:pt x="6603" y="8144"/>
                  </a:lnTo>
                  <a:lnTo>
                    <a:pt x="6640" y="8291"/>
                  </a:lnTo>
                  <a:lnTo>
                    <a:pt x="6603" y="8474"/>
                  </a:lnTo>
                  <a:lnTo>
                    <a:pt x="6566" y="8804"/>
                  </a:lnTo>
                  <a:lnTo>
                    <a:pt x="6530" y="9208"/>
                  </a:lnTo>
                  <a:lnTo>
                    <a:pt x="6566" y="9428"/>
                  </a:lnTo>
                  <a:lnTo>
                    <a:pt x="6603" y="9648"/>
                  </a:lnTo>
                  <a:lnTo>
                    <a:pt x="6676" y="9868"/>
                  </a:lnTo>
                  <a:lnTo>
                    <a:pt x="6787" y="10051"/>
                  </a:lnTo>
                  <a:lnTo>
                    <a:pt x="6970" y="10162"/>
                  </a:lnTo>
                  <a:lnTo>
                    <a:pt x="7153" y="10272"/>
                  </a:lnTo>
                  <a:lnTo>
                    <a:pt x="7447" y="10345"/>
                  </a:lnTo>
                  <a:lnTo>
                    <a:pt x="7777" y="10382"/>
                  </a:lnTo>
                  <a:lnTo>
                    <a:pt x="8437" y="10382"/>
                  </a:lnTo>
                  <a:lnTo>
                    <a:pt x="9061" y="10308"/>
                  </a:lnTo>
                  <a:lnTo>
                    <a:pt x="9684" y="10162"/>
                  </a:lnTo>
                  <a:lnTo>
                    <a:pt x="9758" y="10125"/>
                  </a:lnTo>
                  <a:lnTo>
                    <a:pt x="9831" y="10051"/>
                  </a:lnTo>
                  <a:lnTo>
                    <a:pt x="9868" y="9941"/>
                  </a:lnTo>
                  <a:lnTo>
                    <a:pt x="9831" y="9868"/>
                  </a:lnTo>
                  <a:lnTo>
                    <a:pt x="9794" y="9758"/>
                  </a:lnTo>
                  <a:lnTo>
                    <a:pt x="9721" y="9685"/>
                  </a:lnTo>
                  <a:lnTo>
                    <a:pt x="9648" y="9648"/>
                  </a:lnTo>
                  <a:lnTo>
                    <a:pt x="9538" y="9648"/>
                  </a:lnTo>
                  <a:lnTo>
                    <a:pt x="8951" y="9758"/>
                  </a:lnTo>
                  <a:lnTo>
                    <a:pt x="8327" y="9831"/>
                  </a:lnTo>
                  <a:lnTo>
                    <a:pt x="7740" y="9831"/>
                  </a:lnTo>
                  <a:lnTo>
                    <a:pt x="7447" y="9795"/>
                  </a:lnTo>
                  <a:lnTo>
                    <a:pt x="7300" y="9721"/>
                  </a:lnTo>
                  <a:lnTo>
                    <a:pt x="7190" y="9648"/>
                  </a:lnTo>
                  <a:lnTo>
                    <a:pt x="7117" y="9575"/>
                  </a:lnTo>
                  <a:lnTo>
                    <a:pt x="7080" y="9465"/>
                  </a:lnTo>
                  <a:lnTo>
                    <a:pt x="7080" y="9208"/>
                  </a:lnTo>
                  <a:lnTo>
                    <a:pt x="7080" y="8914"/>
                  </a:lnTo>
                  <a:lnTo>
                    <a:pt x="7117" y="8694"/>
                  </a:lnTo>
                  <a:lnTo>
                    <a:pt x="7153" y="8474"/>
                  </a:lnTo>
                  <a:lnTo>
                    <a:pt x="7153" y="8254"/>
                  </a:lnTo>
                  <a:lnTo>
                    <a:pt x="7117" y="8034"/>
                  </a:lnTo>
                  <a:lnTo>
                    <a:pt x="7043" y="7851"/>
                  </a:lnTo>
                  <a:lnTo>
                    <a:pt x="6970" y="7667"/>
                  </a:lnTo>
                  <a:lnTo>
                    <a:pt x="6823" y="7520"/>
                  </a:lnTo>
                  <a:lnTo>
                    <a:pt x="6676" y="7410"/>
                  </a:lnTo>
                  <a:lnTo>
                    <a:pt x="6530" y="7337"/>
                  </a:lnTo>
                  <a:lnTo>
                    <a:pt x="6383" y="7300"/>
                  </a:lnTo>
                  <a:lnTo>
                    <a:pt x="6200" y="7300"/>
                  </a:lnTo>
                  <a:lnTo>
                    <a:pt x="6016" y="7337"/>
                  </a:lnTo>
                  <a:lnTo>
                    <a:pt x="5833" y="7447"/>
                  </a:lnTo>
                  <a:lnTo>
                    <a:pt x="5649" y="7594"/>
                  </a:lnTo>
                  <a:lnTo>
                    <a:pt x="5503" y="7814"/>
                  </a:lnTo>
                  <a:lnTo>
                    <a:pt x="5393" y="8034"/>
                  </a:lnTo>
                  <a:lnTo>
                    <a:pt x="5283" y="8291"/>
                  </a:lnTo>
                  <a:lnTo>
                    <a:pt x="5136" y="8768"/>
                  </a:lnTo>
                  <a:lnTo>
                    <a:pt x="5026" y="9281"/>
                  </a:lnTo>
                  <a:lnTo>
                    <a:pt x="4989" y="9795"/>
                  </a:lnTo>
                  <a:lnTo>
                    <a:pt x="5026" y="10308"/>
                  </a:lnTo>
                  <a:lnTo>
                    <a:pt x="5062" y="10858"/>
                  </a:lnTo>
                  <a:lnTo>
                    <a:pt x="5062" y="11372"/>
                  </a:lnTo>
                  <a:lnTo>
                    <a:pt x="5062" y="11519"/>
                  </a:lnTo>
                  <a:lnTo>
                    <a:pt x="5026" y="11665"/>
                  </a:lnTo>
                  <a:lnTo>
                    <a:pt x="4952" y="11775"/>
                  </a:lnTo>
                  <a:lnTo>
                    <a:pt x="4879" y="11886"/>
                  </a:lnTo>
                  <a:lnTo>
                    <a:pt x="4769" y="11959"/>
                  </a:lnTo>
                  <a:lnTo>
                    <a:pt x="4659" y="12032"/>
                  </a:lnTo>
                  <a:lnTo>
                    <a:pt x="4512" y="12069"/>
                  </a:lnTo>
                  <a:lnTo>
                    <a:pt x="4366" y="12069"/>
                  </a:lnTo>
                  <a:lnTo>
                    <a:pt x="4109" y="11996"/>
                  </a:lnTo>
                  <a:lnTo>
                    <a:pt x="3815" y="11922"/>
                  </a:lnTo>
                  <a:lnTo>
                    <a:pt x="3705" y="11849"/>
                  </a:lnTo>
                  <a:lnTo>
                    <a:pt x="3595" y="11739"/>
                  </a:lnTo>
                  <a:lnTo>
                    <a:pt x="3559" y="11592"/>
                  </a:lnTo>
                  <a:lnTo>
                    <a:pt x="3522" y="11445"/>
                  </a:lnTo>
                  <a:lnTo>
                    <a:pt x="3302" y="10272"/>
                  </a:lnTo>
                  <a:lnTo>
                    <a:pt x="3155" y="9061"/>
                  </a:lnTo>
                  <a:lnTo>
                    <a:pt x="3045" y="7887"/>
                  </a:lnTo>
                  <a:lnTo>
                    <a:pt x="3045" y="7484"/>
                  </a:lnTo>
                  <a:lnTo>
                    <a:pt x="3008" y="7264"/>
                  </a:lnTo>
                  <a:lnTo>
                    <a:pt x="2935" y="7044"/>
                  </a:lnTo>
                  <a:lnTo>
                    <a:pt x="3375" y="7044"/>
                  </a:lnTo>
                  <a:lnTo>
                    <a:pt x="3779" y="7007"/>
                  </a:lnTo>
                  <a:lnTo>
                    <a:pt x="4219" y="6970"/>
                  </a:lnTo>
                  <a:lnTo>
                    <a:pt x="4622" y="6860"/>
                  </a:lnTo>
                  <a:lnTo>
                    <a:pt x="4806" y="6787"/>
                  </a:lnTo>
                  <a:lnTo>
                    <a:pt x="4952" y="6677"/>
                  </a:lnTo>
                  <a:lnTo>
                    <a:pt x="5099" y="6603"/>
                  </a:lnTo>
                  <a:lnTo>
                    <a:pt x="5209" y="6493"/>
                  </a:lnTo>
                  <a:lnTo>
                    <a:pt x="5429" y="6200"/>
                  </a:lnTo>
                  <a:lnTo>
                    <a:pt x="5539" y="5906"/>
                  </a:lnTo>
                  <a:lnTo>
                    <a:pt x="5649" y="5576"/>
                  </a:lnTo>
                  <a:lnTo>
                    <a:pt x="5723" y="5210"/>
                  </a:lnTo>
                  <a:lnTo>
                    <a:pt x="5723" y="4806"/>
                  </a:lnTo>
                  <a:lnTo>
                    <a:pt x="5686" y="4036"/>
                  </a:lnTo>
                  <a:lnTo>
                    <a:pt x="5649" y="3559"/>
                  </a:lnTo>
                  <a:lnTo>
                    <a:pt x="5576" y="3082"/>
                  </a:lnTo>
                  <a:lnTo>
                    <a:pt x="5539" y="2789"/>
                  </a:lnTo>
                  <a:lnTo>
                    <a:pt x="5503" y="2678"/>
                  </a:lnTo>
                  <a:lnTo>
                    <a:pt x="5466" y="2568"/>
                  </a:lnTo>
                  <a:lnTo>
                    <a:pt x="5429" y="2422"/>
                  </a:lnTo>
                  <a:lnTo>
                    <a:pt x="5356" y="2348"/>
                  </a:lnTo>
                  <a:lnTo>
                    <a:pt x="5173" y="2238"/>
                  </a:lnTo>
                  <a:lnTo>
                    <a:pt x="5026" y="2202"/>
                  </a:lnTo>
                  <a:lnTo>
                    <a:pt x="4916" y="2202"/>
                  </a:lnTo>
                  <a:lnTo>
                    <a:pt x="4879" y="2238"/>
                  </a:lnTo>
                  <a:lnTo>
                    <a:pt x="4586" y="2238"/>
                  </a:lnTo>
                  <a:lnTo>
                    <a:pt x="4622" y="808"/>
                  </a:lnTo>
                  <a:lnTo>
                    <a:pt x="4586" y="551"/>
                  </a:lnTo>
                  <a:lnTo>
                    <a:pt x="4549" y="441"/>
                  </a:lnTo>
                  <a:lnTo>
                    <a:pt x="4512" y="331"/>
                  </a:lnTo>
                  <a:lnTo>
                    <a:pt x="4439" y="258"/>
                  </a:lnTo>
                  <a:lnTo>
                    <a:pt x="4329" y="221"/>
                  </a:lnTo>
                  <a:lnTo>
                    <a:pt x="4219" y="184"/>
                  </a:lnTo>
                  <a:lnTo>
                    <a:pt x="4072" y="221"/>
                  </a:lnTo>
                  <a:lnTo>
                    <a:pt x="3815" y="331"/>
                  </a:lnTo>
                  <a:lnTo>
                    <a:pt x="3705" y="404"/>
                  </a:lnTo>
                  <a:lnTo>
                    <a:pt x="3632" y="514"/>
                  </a:lnTo>
                  <a:lnTo>
                    <a:pt x="3522" y="734"/>
                  </a:lnTo>
                  <a:lnTo>
                    <a:pt x="3449" y="991"/>
                  </a:lnTo>
                  <a:lnTo>
                    <a:pt x="3485" y="1321"/>
                  </a:lnTo>
                  <a:lnTo>
                    <a:pt x="3522" y="1651"/>
                  </a:lnTo>
                  <a:lnTo>
                    <a:pt x="3559" y="1908"/>
                  </a:lnTo>
                  <a:lnTo>
                    <a:pt x="3669" y="2165"/>
                  </a:lnTo>
                  <a:lnTo>
                    <a:pt x="2091" y="2165"/>
                  </a:lnTo>
                  <a:lnTo>
                    <a:pt x="2055" y="1358"/>
                  </a:lnTo>
                  <a:lnTo>
                    <a:pt x="2018" y="514"/>
                  </a:lnTo>
                  <a:lnTo>
                    <a:pt x="2018" y="368"/>
                  </a:lnTo>
                  <a:lnTo>
                    <a:pt x="1945" y="221"/>
                  </a:lnTo>
                  <a:lnTo>
                    <a:pt x="1871" y="147"/>
                  </a:lnTo>
                  <a:lnTo>
                    <a:pt x="1761" y="74"/>
                  </a:lnTo>
                  <a:lnTo>
                    <a:pt x="1651" y="37"/>
                  </a:lnTo>
                  <a:lnTo>
                    <a:pt x="1504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" name="Google Shape;427;p8"/>
            <p:cNvSpPr/>
            <p:nvPr/>
          </p:nvSpPr>
          <p:spPr>
            <a:xfrm>
              <a:off x="6062250" y="3853825"/>
              <a:ext cx="332900" cy="376025"/>
            </a:xfrm>
            <a:custGeom>
              <a:avLst/>
              <a:gdLst/>
              <a:ahLst/>
              <a:cxnLst/>
              <a:rect l="l" t="t" r="r" b="b"/>
              <a:pathLst>
                <a:path w="13316" h="15041" extrusionOk="0">
                  <a:moveTo>
                    <a:pt x="5466" y="1"/>
                  </a:moveTo>
                  <a:lnTo>
                    <a:pt x="5466" y="38"/>
                  </a:lnTo>
                  <a:lnTo>
                    <a:pt x="5576" y="1248"/>
                  </a:lnTo>
                  <a:lnTo>
                    <a:pt x="5612" y="1321"/>
                  </a:lnTo>
                  <a:lnTo>
                    <a:pt x="5649" y="1395"/>
                  </a:lnTo>
                  <a:lnTo>
                    <a:pt x="5759" y="1431"/>
                  </a:lnTo>
                  <a:lnTo>
                    <a:pt x="5833" y="1395"/>
                  </a:lnTo>
                  <a:lnTo>
                    <a:pt x="6713" y="881"/>
                  </a:lnTo>
                  <a:lnTo>
                    <a:pt x="6713" y="881"/>
                  </a:lnTo>
                  <a:lnTo>
                    <a:pt x="6640" y="1285"/>
                  </a:lnTo>
                  <a:lnTo>
                    <a:pt x="6603" y="1652"/>
                  </a:lnTo>
                  <a:lnTo>
                    <a:pt x="6603" y="2055"/>
                  </a:lnTo>
                  <a:lnTo>
                    <a:pt x="6640" y="2459"/>
                  </a:lnTo>
                  <a:lnTo>
                    <a:pt x="6676" y="2569"/>
                  </a:lnTo>
                  <a:lnTo>
                    <a:pt x="6750" y="2605"/>
                  </a:lnTo>
                  <a:lnTo>
                    <a:pt x="6823" y="2642"/>
                  </a:lnTo>
                  <a:lnTo>
                    <a:pt x="6896" y="2679"/>
                  </a:lnTo>
                  <a:lnTo>
                    <a:pt x="6970" y="2642"/>
                  </a:lnTo>
                  <a:lnTo>
                    <a:pt x="7043" y="2605"/>
                  </a:lnTo>
                  <a:lnTo>
                    <a:pt x="7080" y="2532"/>
                  </a:lnTo>
                  <a:lnTo>
                    <a:pt x="7080" y="2459"/>
                  </a:lnTo>
                  <a:lnTo>
                    <a:pt x="7043" y="2275"/>
                  </a:lnTo>
                  <a:lnTo>
                    <a:pt x="7006" y="1835"/>
                  </a:lnTo>
                  <a:lnTo>
                    <a:pt x="7043" y="1395"/>
                  </a:lnTo>
                  <a:lnTo>
                    <a:pt x="7116" y="955"/>
                  </a:lnTo>
                  <a:lnTo>
                    <a:pt x="7226" y="514"/>
                  </a:lnTo>
                  <a:lnTo>
                    <a:pt x="7190" y="404"/>
                  </a:lnTo>
                  <a:lnTo>
                    <a:pt x="7153" y="294"/>
                  </a:lnTo>
                  <a:lnTo>
                    <a:pt x="7043" y="258"/>
                  </a:lnTo>
                  <a:lnTo>
                    <a:pt x="6933" y="294"/>
                  </a:lnTo>
                  <a:lnTo>
                    <a:pt x="5906" y="918"/>
                  </a:lnTo>
                  <a:lnTo>
                    <a:pt x="5869" y="698"/>
                  </a:lnTo>
                  <a:lnTo>
                    <a:pt x="5796" y="478"/>
                  </a:lnTo>
                  <a:lnTo>
                    <a:pt x="5686" y="221"/>
                  </a:lnTo>
                  <a:lnTo>
                    <a:pt x="5576" y="1"/>
                  </a:lnTo>
                  <a:close/>
                  <a:moveTo>
                    <a:pt x="8840" y="3816"/>
                  </a:moveTo>
                  <a:lnTo>
                    <a:pt x="8730" y="3852"/>
                  </a:lnTo>
                  <a:lnTo>
                    <a:pt x="8657" y="3926"/>
                  </a:lnTo>
                  <a:lnTo>
                    <a:pt x="8510" y="4146"/>
                  </a:lnTo>
                  <a:lnTo>
                    <a:pt x="8364" y="4293"/>
                  </a:lnTo>
                  <a:lnTo>
                    <a:pt x="8143" y="4476"/>
                  </a:lnTo>
                  <a:lnTo>
                    <a:pt x="7997" y="4659"/>
                  </a:lnTo>
                  <a:lnTo>
                    <a:pt x="7997" y="4733"/>
                  </a:lnTo>
                  <a:lnTo>
                    <a:pt x="7997" y="4769"/>
                  </a:lnTo>
                  <a:lnTo>
                    <a:pt x="8033" y="4806"/>
                  </a:lnTo>
                  <a:lnTo>
                    <a:pt x="8070" y="4843"/>
                  </a:lnTo>
                  <a:lnTo>
                    <a:pt x="8253" y="4843"/>
                  </a:lnTo>
                  <a:lnTo>
                    <a:pt x="8400" y="4806"/>
                  </a:lnTo>
                  <a:lnTo>
                    <a:pt x="8547" y="4733"/>
                  </a:lnTo>
                  <a:lnTo>
                    <a:pt x="8694" y="4659"/>
                  </a:lnTo>
                  <a:lnTo>
                    <a:pt x="8914" y="4403"/>
                  </a:lnTo>
                  <a:lnTo>
                    <a:pt x="9097" y="4146"/>
                  </a:lnTo>
                  <a:lnTo>
                    <a:pt x="9134" y="4073"/>
                  </a:lnTo>
                  <a:lnTo>
                    <a:pt x="9134" y="3963"/>
                  </a:lnTo>
                  <a:lnTo>
                    <a:pt x="9097" y="3889"/>
                  </a:lnTo>
                  <a:lnTo>
                    <a:pt x="9024" y="3852"/>
                  </a:lnTo>
                  <a:lnTo>
                    <a:pt x="8914" y="3816"/>
                  </a:lnTo>
                  <a:close/>
                  <a:moveTo>
                    <a:pt x="147" y="2972"/>
                  </a:moveTo>
                  <a:lnTo>
                    <a:pt x="73" y="3009"/>
                  </a:lnTo>
                  <a:lnTo>
                    <a:pt x="37" y="3082"/>
                  </a:lnTo>
                  <a:lnTo>
                    <a:pt x="0" y="3229"/>
                  </a:lnTo>
                  <a:lnTo>
                    <a:pt x="37" y="3559"/>
                  </a:lnTo>
                  <a:lnTo>
                    <a:pt x="110" y="4073"/>
                  </a:lnTo>
                  <a:lnTo>
                    <a:pt x="220" y="4549"/>
                  </a:lnTo>
                  <a:lnTo>
                    <a:pt x="257" y="4623"/>
                  </a:lnTo>
                  <a:lnTo>
                    <a:pt x="330" y="4696"/>
                  </a:lnTo>
                  <a:lnTo>
                    <a:pt x="514" y="4696"/>
                  </a:lnTo>
                  <a:lnTo>
                    <a:pt x="1174" y="4219"/>
                  </a:lnTo>
                  <a:lnTo>
                    <a:pt x="1247" y="4843"/>
                  </a:lnTo>
                  <a:lnTo>
                    <a:pt x="1284" y="4990"/>
                  </a:lnTo>
                  <a:lnTo>
                    <a:pt x="1321" y="5173"/>
                  </a:lnTo>
                  <a:lnTo>
                    <a:pt x="1394" y="5320"/>
                  </a:lnTo>
                  <a:lnTo>
                    <a:pt x="1431" y="5356"/>
                  </a:lnTo>
                  <a:lnTo>
                    <a:pt x="1541" y="5393"/>
                  </a:lnTo>
                  <a:lnTo>
                    <a:pt x="1614" y="5393"/>
                  </a:lnTo>
                  <a:lnTo>
                    <a:pt x="1687" y="5356"/>
                  </a:lnTo>
                  <a:lnTo>
                    <a:pt x="1724" y="5320"/>
                  </a:lnTo>
                  <a:lnTo>
                    <a:pt x="1761" y="5246"/>
                  </a:lnTo>
                  <a:lnTo>
                    <a:pt x="1761" y="5173"/>
                  </a:lnTo>
                  <a:lnTo>
                    <a:pt x="1724" y="5063"/>
                  </a:lnTo>
                  <a:lnTo>
                    <a:pt x="1724" y="5026"/>
                  </a:lnTo>
                  <a:lnTo>
                    <a:pt x="1687" y="4953"/>
                  </a:lnTo>
                  <a:lnTo>
                    <a:pt x="1651" y="4549"/>
                  </a:lnTo>
                  <a:lnTo>
                    <a:pt x="1614" y="4183"/>
                  </a:lnTo>
                  <a:lnTo>
                    <a:pt x="1577" y="3816"/>
                  </a:lnTo>
                  <a:lnTo>
                    <a:pt x="1577" y="3706"/>
                  </a:lnTo>
                  <a:lnTo>
                    <a:pt x="1467" y="3632"/>
                  </a:lnTo>
                  <a:lnTo>
                    <a:pt x="1357" y="3632"/>
                  </a:lnTo>
                  <a:lnTo>
                    <a:pt x="1247" y="3669"/>
                  </a:lnTo>
                  <a:lnTo>
                    <a:pt x="880" y="3889"/>
                  </a:lnTo>
                  <a:lnTo>
                    <a:pt x="550" y="4146"/>
                  </a:lnTo>
                  <a:lnTo>
                    <a:pt x="330" y="3302"/>
                  </a:lnTo>
                  <a:lnTo>
                    <a:pt x="294" y="3082"/>
                  </a:lnTo>
                  <a:lnTo>
                    <a:pt x="220" y="2972"/>
                  </a:lnTo>
                  <a:close/>
                  <a:moveTo>
                    <a:pt x="8400" y="2679"/>
                  </a:moveTo>
                  <a:lnTo>
                    <a:pt x="10124" y="5173"/>
                  </a:lnTo>
                  <a:lnTo>
                    <a:pt x="10161" y="5210"/>
                  </a:lnTo>
                  <a:lnTo>
                    <a:pt x="10124" y="5246"/>
                  </a:lnTo>
                  <a:lnTo>
                    <a:pt x="9684" y="5613"/>
                  </a:lnTo>
                  <a:lnTo>
                    <a:pt x="9207" y="6017"/>
                  </a:lnTo>
                  <a:lnTo>
                    <a:pt x="8804" y="6310"/>
                  </a:lnTo>
                  <a:lnTo>
                    <a:pt x="8584" y="6017"/>
                  </a:lnTo>
                  <a:lnTo>
                    <a:pt x="6970" y="3852"/>
                  </a:lnTo>
                  <a:lnTo>
                    <a:pt x="7703" y="3339"/>
                  </a:lnTo>
                  <a:lnTo>
                    <a:pt x="8033" y="3045"/>
                  </a:lnTo>
                  <a:lnTo>
                    <a:pt x="8364" y="2752"/>
                  </a:lnTo>
                  <a:lnTo>
                    <a:pt x="8400" y="2679"/>
                  </a:lnTo>
                  <a:close/>
                  <a:moveTo>
                    <a:pt x="2494" y="7227"/>
                  </a:moveTo>
                  <a:lnTo>
                    <a:pt x="2421" y="7301"/>
                  </a:lnTo>
                  <a:lnTo>
                    <a:pt x="2421" y="7411"/>
                  </a:lnTo>
                  <a:lnTo>
                    <a:pt x="2678" y="7887"/>
                  </a:lnTo>
                  <a:lnTo>
                    <a:pt x="2494" y="8034"/>
                  </a:lnTo>
                  <a:lnTo>
                    <a:pt x="2458" y="8108"/>
                  </a:lnTo>
                  <a:lnTo>
                    <a:pt x="2421" y="8218"/>
                  </a:lnTo>
                  <a:lnTo>
                    <a:pt x="2421" y="8291"/>
                  </a:lnTo>
                  <a:lnTo>
                    <a:pt x="2494" y="8328"/>
                  </a:lnTo>
                  <a:lnTo>
                    <a:pt x="2605" y="8364"/>
                  </a:lnTo>
                  <a:lnTo>
                    <a:pt x="2678" y="8328"/>
                  </a:lnTo>
                  <a:lnTo>
                    <a:pt x="2861" y="8254"/>
                  </a:lnTo>
                  <a:lnTo>
                    <a:pt x="2935" y="8364"/>
                  </a:lnTo>
                  <a:lnTo>
                    <a:pt x="3155" y="8694"/>
                  </a:lnTo>
                  <a:lnTo>
                    <a:pt x="3301" y="8841"/>
                  </a:lnTo>
                  <a:lnTo>
                    <a:pt x="3375" y="8878"/>
                  </a:lnTo>
                  <a:lnTo>
                    <a:pt x="3485" y="8915"/>
                  </a:lnTo>
                  <a:lnTo>
                    <a:pt x="3558" y="8878"/>
                  </a:lnTo>
                  <a:lnTo>
                    <a:pt x="3595" y="8804"/>
                  </a:lnTo>
                  <a:lnTo>
                    <a:pt x="3632" y="8731"/>
                  </a:lnTo>
                  <a:lnTo>
                    <a:pt x="3595" y="8621"/>
                  </a:lnTo>
                  <a:lnTo>
                    <a:pt x="3558" y="8438"/>
                  </a:lnTo>
                  <a:lnTo>
                    <a:pt x="3301" y="8108"/>
                  </a:lnTo>
                  <a:lnTo>
                    <a:pt x="3228" y="7997"/>
                  </a:lnTo>
                  <a:lnTo>
                    <a:pt x="3558" y="7704"/>
                  </a:lnTo>
                  <a:lnTo>
                    <a:pt x="3595" y="7594"/>
                  </a:lnTo>
                  <a:lnTo>
                    <a:pt x="3595" y="7484"/>
                  </a:lnTo>
                  <a:lnTo>
                    <a:pt x="3558" y="7411"/>
                  </a:lnTo>
                  <a:lnTo>
                    <a:pt x="3485" y="7374"/>
                  </a:lnTo>
                  <a:lnTo>
                    <a:pt x="3412" y="7337"/>
                  </a:lnTo>
                  <a:lnTo>
                    <a:pt x="3338" y="7337"/>
                  </a:lnTo>
                  <a:lnTo>
                    <a:pt x="3228" y="7411"/>
                  </a:lnTo>
                  <a:lnTo>
                    <a:pt x="2971" y="7631"/>
                  </a:lnTo>
                  <a:lnTo>
                    <a:pt x="2641" y="7264"/>
                  </a:lnTo>
                  <a:lnTo>
                    <a:pt x="2568" y="7227"/>
                  </a:lnTo>
                  <a:close/>
                  <a:moveTo>
                    <a:pt x="3191" y="6090"/>
                  </a:moveTo>
                  <a:lnTo>
                    <a:pt x="3595" y="6860"/>
                  </a:lnTo>
                  <a:lnTo>
                    <a:pt x="3998" y="7594"/>
                  </a:lnTo>
                  <a:lnTo>
                    <a:pt x="4439" y="8328"/>
                  </a:lnTo>
                  <a:lnTo>
                    <a:pt x="4915" y="9025"/>
                  </a:lnTo>
                  <a:lnTo>
                    <a:pt x="4769" y="9098"/>
                  </a:lnTo>
                  <a:lnTo>
                    <a:pt x="4622" y="9171"/>
                  </a:lnTo>
                  <a:lnTo>
                    <a:pt x="4365" y="9355"/>
                  </a:lnTo>
                  <a:lnTo>
                    <a:pt x="3778" y="9721"/>
                  </a:lnTo>
                  <a:lnTo>
                    <a:pt x="3522" y="9905"/>
                  </a:lnTo>
                  <a:lnTo>
                    <a:pt x="3412" y="10015"/>
                  </a:lnTo>
                  <a:lnTo>
                    <a:pt x="3265" y="10052"/>
                  </a:lnTo>
                  <a:lnTo>
                    <a:pt x="3228" y="10052"/>
                  </a:lnTo>
                  <a:lnTo>
                    <a:pt x="3191" y="10088"/>
                  </a:lnTo>
                  <a:lnTo>
                    <a:pt x="3191" y="10162"/>
                  </a:lnTo>
                  <a:lnTo>
                    <a:pt x="2421" y="9025"/>
                  </a:lnTo>
                  <a:lnTo>
                    <a:pt x="1761" y="7997"/>
                  </a:lnTo>
                  <a:lnTo>
                    <a:pt x="1064" y="7007"/>
                  </a:lnTo>
                  <a:lnTo>
                    <a:pt x="1394" y="6897"/>
                  </a:lnTo>
                  <a:lnTo>
                    <a:pt x="1724" y="6714"/>
                  </a:lnTo>
                  <a:lnTo>
                    <a:pt x="2348" y="6383"/>
                  </a:lnTo>
                  <a:lnTo>
                    <a:pt x="2494" y="6310"/>
                  </a:lnTo>
                  <a:lnTo>
                    <a:pt x="2641" y="6273"/>
                  </a:lnTo>
                  <a:lnTo>
                    <a:pt x="2935" y="6237"/>
                  </a:lnTo>
                  <a:lnTo>
                    <a:pt x="3081" y="6200"/>
                  </a:lnTo>
                  <a:lnTo>
                    <a:pt x="3191" y="6090"/>
                  </a:lnTo>
                  <a:close/>
                  <a:moveTo>
                    <a:pt x="12729" y="11005"/>
                  </a:moveTo>
                  <a:lnTo>
                    <a:pt x="12655" y="11225"/>
                  </a:lnTo>
                  <a:lnTo>
                    <a:pt x="12582" y="11115"/>
                  </a:lnTo>
                  <a:lnTo>
                    <a:pt x="12729" y="11005"/>
                  </a:lnTo>
                  <a:close/>
                  <a:moveTo>
                    <a:pt x="9647" y="12949"/>
                  </a:moveTo>
                  <a:lnTo>
                    <a:pt x="9721" y="13096"/>
                  </a:lnTo>
                  <a:lnTo>
                    <a:pt x="9831" y="13280"/>
                  </a:lnTo>
                  <a:lnTo>
                    <a:pt x="9941" y="13463"/>
                  </a:lnTo>
                  <a:lnTo>
                    <a:pt x="10088" y="13573"/>
                  </a:lnTo>
                  <a:lnTo>
                    <a:pt x="10051" y="13573"/>
                  </a:lnTo>
                  <a:lnTo>
                    <a:pt x="9647" y="13756"/>
                  </a:lnTo>
                  <a:lnTo>
                    <a:pt x="9647" y="13646"/>
                  </a:lnTo>
                  <a:lnTo>
                    <a:pt x="9574" y="13536"/>
                  </a:lnTo>
                  <a:lnTo>
                    <a:pt x="9427" y="13426"/>
                  </a:lnTo>
                  <a:lnTo>
                    <a:pt x="9354" y="13280"/>
                  </a:lnTo>
                  <a:lnTo>
                    <a:pt x="9281" y="13133"/>
                  </a:lnTo>
                  <a:lnTo>
                    <a:pt x="9244" y="12986"/>
                  </a:lnTo>
                  <a:lnTo>
                    <a:pt x="9647" y="12949"/>
                  </a:lnTo>
                  <a:close/>
                  <a:moveTo>
                    <a:pt x="6640" y="12839"/>
                  </a:moveTo>
                  <a:lnTo>
                    <a:pt x="6493" y="13426"/>
                  </a:lnTo>
                  <a:lnTo>
                    <a:pt x="6419" y="14013"/>
                  </a:lnTo>
                  <a:lnTo>
                    <a:pt x="6419" y="14160"/>
                  </a:lnTo>
                  <a:lnTo>
                    <a:pt x="6163" y="13940"/>
                  </a:lnTo>
                  <a:lnTo>
                    <a:pt x="6126" y="13940"/>
                  </a:lnTo>
                  <a:lnTo>
                    <a:pt x="6126" y="13903"/>
                  </a:lnTo>
                  <a:lnTo>
                    <a:pt x="6126" y="13646"/>
                  </a:lnTo>
                  <a:lnTo>
                    <a:pt x="6163" y="13353"/>
                  </a:lnTo>
                  <a:lnTo>
                    <a:pt x="6236" y="13096"/>
                  </a:lnTo>
                  <a:lnTo>
                    <a:pt x="6346" y="12876"/>
                  </a:lnTo>
                  <a:lnTo>
                    <a:pt x="6640" y="12839"/>
                  </a:lnTo>
                  <a:close/>
                  <a:moveTo>
                    <a:pt x="7336" y="13170"/>
                  </a:moveTo>
                  <a:lnTo>
                    <a:pt x="7263" y="13206"/>
                  </a:lnTo>
                  <a:lnTo>
                    <a:pt x="7226" y="13243"/>
                  </a:lnTo>
                  <a:lnTo>
                    <a:pt x="7080" y="13720"/>
                  </a:lnTo>
                  <a:lnTo>
                    <a:pt x="7006" y="13977"/>
                  </a:lnTo>
                  <a:lnTo>
                    <a:pt x="7006" y="14233"/>
                  </a:lnTo>
                  <a:lnTo>
                    <a:pt x="7006" y="14307"/>
                  </a:lnTo>
                  <a:lnTo>
                    <a:pt x="7043" y="14380"/>
                  </a:lnTo>
                  <a:lnTo>
                    <a:pt x="7116" y="14453"/>
                  </a:lnTo>
                  <a:lnTo>
                    <a:pt x="7190" y="14490"/>
                  </a:lnTo>
                  <a:lnTo>
                    <a:pt x="7263" y="14527"/>
                  </a:lnTo>
                  <a:lnTo>
                    <a:pt x="7336" y="14527"/>
                  </a:lnTo>
                  <a:lnTo>
                    <a:pt x="7410" y="14453"/>
                  </a:lnTo>
                  <a:lnTo>
                    <a:pt x="7483" y="14380"/>
                  </a:lnTo>
                  <a:lnTo>
                    <a:pt x="7483" y="14270"/>
                  </a:lnTo>
                  <a:lnTo>
                    <a:pt x="7446" y="14160"/>
                  </a:lnTo>
                  <a:lnTo>
                    <a:pt x="7373" y="14123"/>
                  </a:lnTo>
                  <a:lnTo>
                    <a:pt x="7373" y="13830"/>
                  </a:lnTo>
                  <a:lnTo>
                    <a:pt x="7410" y="13280"/>
                  </a:lnTo>
                  <a:lnTo>
                    <a:pt x="7373" y="13206"/>
                  </a:lnTo>
                  <a:lnTo>
                    <a:pt x="7336" y="13170"/>
                  </a:lnTo>
                  <a:close/>
                  <a:moveTo>
                    <a:pt x="10418" y="5613"/>
                  </a:moveTo>
                  <a:lnTo>
                    <a:pt x="11188" y="6714"/>
                  </a:lnTo>
                  <a:lnTo>
                    <a:pt x="11555" y="7264"/>
                  </a:lnTo>
                  <a:lnTo>
                    <a:pt x="11922" y="7814"/>
                  </a:lnTo>
                  <a:lnTo>
                    <a:pt x="12252" y="8474"/>
                  </a:lnTo>
                  <a:lnTo>
                    <a:pt x="12399" y="8841"/>
                  </a:lnTo>
                  <a:lnTo>
                    <a:pt x="12545" y="9208"/>
                  </a:lnTo>
                  <a:lnTo>
                    <a:pt x="12619" y="9575"/>
                  </a:lnTo>
                  <a:lnTo>
                    <a:pt x="12692" y="9942"/>
                  </a:lnTo>
                  <a:lnTo>
                    <a:pt x="12729" y="10308"/>
                  </a:lnTo>
                  <a:lnTo>
                    <a:pt x="12729" y="10675"/>
                  </a:lnTo>
                  <a:lnTo>
                    <a:pt x="12325" y="10932"/>
                  </a:lnTo>
                  <a:lnTo>
                    <a:pt x="12288" y="10969"/>
                  </a:lnTo>
                  <a:lnTo>
                    <a:pt x="12252" y="11042"/>
                  </a:lnTo>
                  <a:lnTo>
                    <a:pt x="12288" y="11079"/>
                  </a:lnTo>
                  <a:lnTo>
                    <a:pt x="12325" y="11152"/>
                  </a:lnTo>
                  <a:lnTo>
                    <a:pt x="12435" y="11372"/>
                  </a:lnTo>
                  <a:lnTo>
                    <a:pt x="12509" y="11446"/>
                  </a:lnTo>
                  <a:lnTo>
                    <a:pt x="12582" y="11519"/>
                  </a:lnTo>
                  <a:lnTo>
                    <a:pt x="12472" y="11776"/>
                  </a:lnTo>
                  <a:lnTo>
                    <a:pt x="12325" y="12032"/>
                  </a:lnTo>
                  <a:lnTo>
                    <a:pt x="11848" y="11666"/>
                  </a:lnTo>
                  <a:lnTo>
                    <a:pt x="11775" y="11629"/>
                  </a:lnTo>
                  <a:lnTo>
                    <a:pt x="11702" y="11666"/>
                  </a:lnTo>
                  <a:lnTo>
                    <a:pt x="11665" y="11739"/>
                  </a:lnTo>
                  <a:lnTo>
                    <a:pt x="11702" y="11812"/>
                  </a:lnTo>
                  <a:lnTo>
                    <a:pt x="12142" y="12326"/>
                  </a:lnTo>
                  <a:lnTo>
                    <a:pt x="11848" y="12619"/>
                  </a:lnTo>
                  <a:lnTo>
                    <a:pt x="11812" y="12546"/>
                  </a:lnTo>
                  <a:lnTo>
                    <a:pt x="11665" y="12399"/>
                  </a:lnTo>
                  <a:lnTo>
                    <a:pt x="11518" y="12253"/>
                  </a:lnTo>
                  <a:lnTo>
                    <a:pt x="11371" y="12069"/>
                  </a:lnTo>
                  <a:lnTo>
                    <a:pt x="11298" y="11886"/>
                  </a:lnTo>
                  <a:lnTo>
                    <a:pt x="11225" y="11849"/>
                  </a:lnTo>
                  <a:lnTo>
                    <a:pt x="11188" y="11812"/>
                  </a:lnTo>
                  <a:lnTo>
                    <a:pt x="11115" y="11849"/>
                  </a:lnTo>
                  <a:lnTo>
                    <a:pt x="11078" y="11922"/>
                  </a:lnTo>
                  <a:lnTo>
                    <a:pt x="11078" y="12106"/>
                  </a:lnTo>
                  <a:lnTo>
                    <a:pt x="11115" y="12253"/>
                  </a:lnTo>
                  <a:lnTo>
                    <a:pt x="11188" y="12436"/>
                  </a:lnTo>
                  <a:lnTo>
                    <a:pt x="11261" y="12583"/>
                  </a:lnTo>
                  <a:lnTo>
                    <a:pt x="11371" y="12729"/>
                  </a:lnTo>
                  <a:lnTo>
                    <a:pt x="11518" y="12876"/>
                  </a:lnTo>
                  <a:lnTo>
                    <a:pt x="11115" y="13096"/>
                  </a:lnTo>
                  <a:lnTo>
                    <a:pt x="11151" y="12986"/>
                  </a:lnTo>
                  <a:lnTo>
                    <a:pt x="11151" y="12839"/>
                  </a:lnTo>
                  <a:lnTo>
                    <a:pt x="11078" y="12766"/>
                  </a:lnTo>
                  <a:lnTo>
                    <a:pt x="10968" y="12656"/>
                  </a:lnTo>
                  <a:lnTo>
                    <a:pt x="10931" y="12656"/>
                  </a:lnTo>
                  <a:lnTo>
                    <a:pt x="10858" y="12693"/>
                  </a:lnTo>
                  <a:lnTo>
                    <a:pt x="10858" y="12766"/>
                  </a:lnTo>
                  <a:lnTo>
                    <a:pt x="10821" y="12729"/>
                  </a:lnTo>
                  <a:lnTo>
                    <a:pt x="10491" y="12436"/>
                  </a:lnTo>
                  <a:lnTo>
                    <a:pt x="10418" y="12363"/>
                  </a:lnTo>
                  <a:lnTo>
                    <a:pt x="10344" y="12399"/>
                  </a:lnTo>
                  <a:lnTo>
                    <a:pt x="10308" y="12473"/>
                  </a:lnTo>
                  <a:lnTo>
                    <a:pt x="10308" y="12546"/>
                  </a:lnTo>
                  <a:lnTo>
                    <a:pt x="10491" y="12839"/>
                  </a:lnTo>
                  <a:lnTo>
                    <a:pt x="10711" y="13206"/>
                  </a:lnTo>
                  <a:lnTo>
                    <a:pt x="10785" y="13280"/>
                  </a:lnTo>
                  <a:lnTo>
                    <a:pt x="10381" y="13426"/>
                  </a:lnTo>
                  <a:lnTo>
                    <a:pt x="10381" y="13353"/>
                  </a:lnTo>
                  <a:lnTo>
                    <a:pt x="10344" y="13280"/>
                  </a:lnTo>
                  <a:lnTo>
                    <a:pt x="10234" y="13133"/>
                  </a:lnTo>
                  <a:lnTo>
                    <a:pt x="10051" y="12913"/>
                  </a:lnTo>
                  <a:lnTo>
                    <a:pt x="9904" y="12693"/>
                  </a:lnTo>
                  <a:lnTo>
                    <a:pt x="9831" y="12619"/>
                  </a:lnTo>
                  <a:lnTo>
                    <a:pt x="9721" y="12619"/>
                  </a:lnTo>
                  <a:lnTo>
                    <a:pt x="9391" y="12693"/>
                  </a:lnTo>
                  <a:lnTo>
                    <a:pt x="9097" y="12729"/>
                  </a:lnTo>
                  <a:lnTo>
                    <a:pt x="9024" y="12766"/>
                  </a:lnTo>
                  <a:lnTo>
                    <a:pt x="8987" y="12839"/>
                  </a:lnTo>
                  <a:lnTo>
                    <a:pt x="8987" y="12913"/>
                  </a:lnTo>
                  <a:lnTo>
                    <a:pt x="9024" y="12986"/>
                  </a:lnTo>
                  <a:lnTo>
                    <a:pt x="9024" y="13243"/>
                  </a:lnTo>
                  <a:lnTo>
                    <a:pt x="9097" y="13500"/>
                  </a:lnTo>
                  <a:lnTo>
                    <a:pt x="9134" y="13646"/>
                  </a:lnTo>
                  <a:lnTo>
                    <a:pt x="9207" y="13756"/>
                  </a:lnTo>
                  <a:lnTo>
                    <a:pt x="9317" y="13830"/>
                  </a:lnTo>
                  <a:lnTo>
                    <a:pt x="9427" y="13867"/>
                  </a:lnTo>
                  <a:lnTo>
                    <a:pt x="8987" y="14050"/>
                  </a:lnTo>
                  <a:lnTo>
                    <a:pt x="8950" y="13977"/>
                  </a:lnTo>
                  <a:lnTo>
                    <a:pt x="8804" y="13903"/>
                  </a:lnTo>
                  <a:lnTo>
                    <a:pt x="8767" y="13903"/>
                  </a:lnTo>
                  <a:lnTo>
                    <a:pt x="8620" y="13536"/>
                  </a:lnTo>
                  <a:lnTo>
                    <a:pt x="8510" y="13390"/>
                  </a:lnTo>
                  <a:lnTo>
                    <a:pt x="8364" y="13206"/>
                  </a:lnTo>
                  <a:lnTo>
                    <a:pt x="8327" y="13206"/>
                  </a:lnTo>
                  <a:lnTo>
                    <a:pt x="8327" y="13243"/>
                  </a:lnTo>
                  <a:lnTo>
                    <a:pt x="8327" y="13500"/>
                  </a:lnTo>
                  <a:lnTo>
                    <a:pt x="8364" y="13756"/>
                  </a:lnTo>
                  <a:lnTo>
                    <a:pt x="8510" y="14270"/>
                  </a:lnTo>
                  <a:lnTo>
                    <a:pt x="8070" y="14453"/>
                  </a:lnTo>
                  <a:lnTo>
                    <a:pt x="8033" y="14160"/>
                  </a:lnTo>
                  <a:lnTo>
                    <a:pt x="7960" y="13903"/>
                  </a:lnTo>
                  <a:lnTo>
                    <a:pt x="7923" y="13536"/>
                  </a:lnTo>
                  <a:lnTo>
                    <a:pt x="7923" y="13206"/>
                  </a:lnTo>
                  <a:lnTo>
                    <a:pt x="7887" y="13133"/>
                  </a:lnTo>
                  <a:lnTo>
                    <a:pt x="7813" y="13096"/>
                  </a:lnTo>
                  <a:lnTo>
                    <a:pt x="7777" y="13096"/>
                  </a:lnTo>
                  <a:lnTo>
                    <a:pt x="7703" y="13170"/>
                  </a:lnTo>
                  <a:lnTo>
                    <a:pt x="7667" y="13536"/>
                  </a:lnTo>
                  <a:lnTo>
                    <a:pt x="7630" y="13903"/>
                  </a:lnTo>
                  <a:lnTo>
                    <a:pt x="7667" y="14233"/>
                  </a:lnTo>
                  <a:lnTo>
                    <a:pt x="7667" y="14380"/>
                  </a:lnTo>
                  <a:lnTo>
                    <a:pt x="7740" y="14527"/>
                  </a:lnTo>
                  <a:lnTo>
                    <a:pt x="7483" y="14563"/>
                  </a:lnTo>
                  <a:lnTo>
                    <a:pt x="7190" y="14527"/>
                  </a:lnTo>
                  <a:lnTo>
                    <a:pt x="7006" y="14453"/>
                  </a:lnTo>
                  <a:lnTo>
                    <a:pt x="6786" y="14380"/>
                  </a:lnTo>
                  <a:lnTo>
                    <a:pt x="6823" y="14160"/>
                  </a:lnTo>
                  <a:lnTo>
                    <a:pt x="6860" y="13646"/>
                  </a:lnTo>
                  <a:lnTo>
                    <a:pt x="6860" y="13206"/>
                  </a:lnTo>
                  <a:lnTo>
                    <a:pt x="6860" y="12766"/>
                  </a:lnTo>
                  <a:lnTo>
                    <a:pt x="6823" y="12693"/>
                  </a:lnTo>
                  <a:lnTo>
                    <a:pt x="6713" y="12656"/>
                  </a:lnTo>
                  <a:lnTo>
                    <a:pt x="6346" y="12693"/>
                  </a:lnTo>
                  <a:lnTo>
                    <a:pt x="6309" y="12656"/>
                  </a:lnTo>
                  <a:lnTo>
                    <a:pt x="6236" y="12693"/>
                  </a:lnTo>
                  <a:lnTo>
                    <a:pt x="6089" y="12913"/>
                  </a:lnTo>
                  <a:lnTo>
                    <a:pt x="5943" y="13133"/>
                  </a:lnTo>
                  <a:lnTo>
                    <a:pt x="5869" y="13390"/>
                  </a:lnTo>
                  <a:lnTo>
                    <a:pt x="5796" y="13610"/>
                  </a:lnTo>
                  <a:lnTo>
                    <a:pt x="5392" y="13206"/>
                  </a:lnTo>
                  <a:lnTo>
                    <a:pt x="5686" y="12839"/>
                  </a:lnTo>
                  <a:lnTo>
                    <a:pt x="5943" y="12473"/>
                  </a:lnTo>
                  <a:lnTo>
                    <a:pt x="5943" y="12363"/>
                  </a:lnTo>
                  <a:lnTo>
                    <a:pt x="5943" y="12289"/>
                  </a:lnTo>
                  <a:lnTo>
                    <a:pt x="5869" y="12216"/>
                  </a:lnTo>
                  <a:lnTo>
                    <a:pt x="5686" y="12216"/>
                  </a:lnTo>
                  <a:lnTo>
                    <a:pt x="5612" y="12289"/>
                  </a:lnTo>
                  <a:lnTo>
                    <a:pt x="5209" y="12949"/>
                  </a:lnTo>
                  <a:lnTo>
                    <a:pt x="4952" y="12619"/>
                  </a:lnTo>
                  <a:lnTo>
                    <a:pt x="5136" y="12473"/>
                  </a:lnTo>
                  <a:lnTo>
                    <a:pt x="5319" y="12289"/>
                  </a:lnTo>
                  <a:lnTo>
                    <a:pt x="5466" y="12069"/>
                  </a:lnTo>
                  <a:lnTo>
                    <a:pt x="5576" y="11849"/>
                  </a:lnTo>
                  <a:lnTo>
                    <a:pt x="5576" y="11776"/>
                  </a:lnTo>
                  <a:lnTo>
                    <a:pt x="5576" y="11739"/>
                  </a:lnTo>
                  <a:lnTo>
                    <a:pt x="5539" y="11666"/>
                  </a:lnTo>
                  <a:lnTo>
                    <a:pt x="5502" y="11629"/>
                  </a:lnTo>
                  <a:lnTo>
                    <a:pt x="5319" y="11629"/>
                  </a:lnTo>
                  <a:lnTo>
                    <a:pt x="5282" y="11702"/>
                  </a:lnTo>
                  <a:lnTo>
                    <a:pt x="4805" y="12399"/>
                  </a:lnTo>
                  <a:lnTo>
                    <a:pt x="4439" y="11922"/>
                  </a:lnTo>
                  <a:lnTo>
                    <a:pt x="4549" y="11812"/>
                  </a:lnTo>
                  <a:lnTo>
                    <a:pt x="4879" y="11409"/>
                  </a:lnTo>
                  <a:lnTo>
                    <a:pt x="5209" y="10969"/>
                  </a:lnTo>
                  <a:lnTo>
                    <a:pt x="5209" y="10895"/>
                  </a:lnTo>
                  <a:lnTo>
                    <a:pt x="5246" y="10859"/>
                  </a:lnTo>
                  <a:lnTo>
                    <a:pt x="5282" y="10785"/>
                  </a:lnTo>
                  <a:lnTo>
                    <a:pt x="5282" y="10712"/>
                  </a:lnTo>
                  <a:lnTo>
                    <a:pt x="5209" y="10639"/>
                  </a:lnTo>
                  <a:lnTo>
                    <a:pt x="5099" y="10602"/>
                  </a:lnTo>
                  <a:lnTo>
                    <a:pt x="5026" y="10602"/>
                  </a:lnTo>
                  <a:lnTo>
                    <a:pt x="4952" y="10639"/>
                  </a:lnTo>
                  <a:lnTo>
                    <a:pt x="4549" y="11225"/>
                  </a:lnTo>
                  <a:lnTo>
                    <a:pt x="4329" y="11556"/>
                  </a:lnTo>
                  <a:lnTo>
                    <a:pt x="4292" y="11482"/>
                  </a:lnTo>
                  <a:lnTo>
                    <a:pt x="4145" y="11482"/>
                  </a:lnTo>
                  <a:lnTo>
                    <a:pt x="3888" y="11152"/>
                  </a:lnTo>
                  <a:lnTo>
                    <a:pt x="4329" y="10822"/>
                  </a:lnTo>
                  <a:lnTo>
                    <a:pt x="4549" y="10675"/>
                  </a:lnTo>
                  <a:lnTo>
                    <a:pt x="4732" y="10455"/>
                  </a:lnTo>
                  <a:lnTo>
                    <a:pt x="4769" y="10418"/>
                  </a:lnTo>
                  <a:lnTo>
                    <a:pt x="4805" y="10345"/>
                  </a:lnTo>
                  <a:lnTo>
                    <a:pt x="4732" y="10235"/>
                  </a:lnTo>
                  <a:lnTo>
                    <a:pt x="4659" y="10162"/>
                  </a:lnTo>
                  <a:lnTo>
                    <a:pt x="4585" y="10162"/>
                  </a:lnTo>
                  <a:lnTo>
                    <a:pt x="4512" y="10198"/>
                  </a:lnTo>
                  <a:lnTo>
                    <a:pt x="4292" y="10345"/>
                  </a:lnTo>
                  <a:lnTo>
                    <a:pt x="4072" y="10528"/>
                  </a:lnTo>
                  <a:lnTo>
                    <a:pt x="3705" y="10895"/>
                  </a:lnTo>
                  <a:lnTo>
                    <a:pt x="3256" y="10239"/>
                  </a:lnTo>
                  <a:lnTo>
                    <a:pt x="3256" y="10239"/>
                  </a:lnTo>
                  <a:lnTo>
                    <a:pt x="3485" y="10272"/>
                  </a:lnTo>
                  <a:lnTo>
                    <a:pt x="3742" y="10235"/>
                  </a:lnTo>
                  <a:lnTo>
                    <a:pt x="3888" y="10162"/>
                  </a:lnTo>
                  <a:lnTo>
                    <a:pt x="4072" y="10052"/>
                  </a:lnTo>
                  <a:lnTo>
                    <a:pt x="4365" y="9868"/>
                  </a:lnTo>
                  <a:lnTo>
                    <a:pt x="4769" y="9648"/>
                  </a:lnTo>
                  <a:lnTo>
                    <a:pt x="4989" y="9538"/>
                  </a:lnTo>
                  <a:lnTo>
                    <a:pt x="5172" y="9391"/>
                  </a:lnTo>
                  <a:lnTo>
                    <a:pt x="6053" y="10675"/>
                  </a:lnTo>
                  <a:lnTo>
                    <a:pt x="6383" y="11115"/>
                  </a:lnTo>
                  <a:lnTo>
                    <a:pt x="6713" y="11556"/>
                  </a:lnTo>
                  <a:lnTo>
                    <a:pt x="6896" y="11739"/>
                  </a:lnTo>
                  <a:lnTo>
                    <a:pt x="7116" y="11922"/>
                  </a:lnTo>
                  <a:lnTo>
                    <a:pt x="7336" y="12069"/>
                  </a:lnTo>
                  <a:lnTo>
                    <a:pt x="7593" y="12179"/>
                  </a:lnTo>
                  <a:lnTo>
                    <a:pt x="7813" y="12253"/>
                  </a:lnTo>
                  <a:lnTo>
                    <a:pt x="8070" y="12289"/>
                  </a:lnTo>
                  <a:lnTo>
                    <a:pt x="8547" y="12289"/>
                  </a:lnTo>
                  <a:lnTo>
                    <a:pt x="8767" y="12253"/>
                  </a:lnTo>
                  <a:lnTo>
                    <a:pt x="8987" y="12179"/>
                  </a:lnTo>
                  <a:lnTo>
                    <a:pt x="9207" y="12106"/>
                  </a:lnTo>
                  <a:lnTo>
                    <a:pt x="9427" y="11996"/>
                  </a:lnTo>
                  <a:lnTo>
                    <a:pt x="9684" y="11849"/>
                  </a:lnTo>
                  <a:lnTo>
                    <a:pt x="9867" y="11666"/>
                  </a:lnTo>
                  <a:lnTo>
                    <a:pt x="10051" y="11482"/>
                  </a:lnTo>
                  <a:lnTo>
                    <a:pt x="10198" y="11262"/>
                  </a:lnTo>
                  <a:lnTo>
                    <a:pt x="10308" y="11042"/>
                  </a:lnTo>
                  <a:lnTo>
                    <a:pt x="10418" y="10822"/>
                  </a:lnTo>
                  <a:lnTo>
                    <a:pt x="10491" y="10565"/>
                  </a:lnTo>
                  <a:lnTo>
                    <a:pt x="10528" y="10345"/>
                  </a:lnTo>
                  <a:lnTo>
                    <a:pt x="10564" y="9832"/>
                  </a:lnTo>
                  <a:lnTo>
                    <a:pt x="10528" y="9318"/>
                  </a:lnTo>
                  <a:lnTo>
                    <a:pt x="10418" y="8804"/>
                  </a:lnTo>
                  <a:lnTo>
                    <a:pt x="10234" y="8328"/>
                  </a:lnTo>
                  <a:lnTo>
                    <a:pt x="9978" y="7887"/>
                  </a:lnTo>
                  <a:lnTo>
                    <a:pt x="9684" y="7484"/>
                  </a:lnTo>
                  <a:lnTo>
                    <a:pt x="9097" y="6640"/>
                  </a:lnTo>
                  <a:lnTo>
                    <a:pt x="9354" y="6494"/>
                  </a:lnTo>
                  <a:lnTo>
                    <a:pt x="9574" y="6347"/>
                  </a:lnTo>
                  <a:lnTo>
                    <a:pt x="10014" y="5980"/>
                  </a:lnTo>
                  <a:lnTo>
                    <a:pt x="10418" y="5613"/>
                  </a:lnTo>
                  <a:close/>
                  <a:moveTo>
                    <a:pt x="8400" y="2055"/>
                  </a:moveTo>
                  <a:lnTo>
                    <a:pt x="8290" y="2092"/>
                  </a:lnTo>
                  <a:lnTo>
                    <a:pt x="8217" y="2165"/>
                  </a:lnTo>
                  <a:lnTo>
                    <a:pt x="8180" y="2202"/>
                  </a:lnTo>
                  <a:lnTo>
                    <a:pt x="8180" y="2312"/>
                  </a:lnTo>
                  <a:lnTo>
                    <a:pt x="8180" y="2385"/>
                  </a:lnTo>
                  <a:lnTo>
                    <a:pt x="8107" y="2422"/>
                  </a:lnTo>
                  <a:lnTo>
                    <a:pt x="8033" y="2459"/>
                  </a:lnTo>
                  <a:lnTo>
                    <a:pt x="7300" y="3045"/>
                  </a:lnTo>
                  <a:lnTo>
                    <a:pt x="6896" y="3339"/>
                  </a:lnTo>
                  <a:lnTo>
                    <a:pt x="6529" y="3596"/>
                  </a:lnTo>
                  <a:lnTo>
                    <a:pt x="6456" y="3669"/>
                  </a:lnTo>
                  <a:lnTo>
                    <a:pt x="6419" y="3742"/>
                  </a:lnTo>
                  <a:lnTo>
                    <a:pt x="6419" y="3852"/>
                  </a:lnTo>
                  <a:lnTo>
                    <a:pt x="6419" y="3926"/>
                  </a:lnTo>
                  <a:lnTo>
                    <a:pt x="8547" y="6677"/>
                  </a:lnTo>
                  <a:lnTo>
                    <a:pt x="8547" y="6750"/>
                  </a:lnTo>
                  <a:lnTo>
                    <a:pt x="8620" y="6787"/>
                  </a:lnTo>
                  <a:lnTo>
                    <a:pt x="9391" y="7851"/>
                  </a:lnTo>
                  <a:lnTo>
                    <a:pt x="9684" y="8291"/>
                  </a:lnTo>
                  <a:lnTo>
                    <a:pt x="9904" y="8768"/>
                  </a:lnTo>
                  <a:lnTo>
                    <a:pt x="10014" y="9025"/>
                  </a:lnTo>
                  <a:lnTo>
                    <a:pt x="10088" y="9281"/>
                  </a:lnTo>
                  <a:lnTo>
                    <a:pt x="10124" y="9538"/>
                  </a:lnTo>
                  <a:lnTo>
                    <a:pt x="10124" y="9832"/>
                  </a:lnTo>
                  <a:lnTo>
                    <a:pt x="10124" y="10088"/>
                  </a:lnTo>
                  <a:lnTo>
                    <a:pt x="10088" y="10308"/>
                  </a:lnTo>
                  <a:lnTo>
                    <a:pt x="10014" y="10565"/>
                  </a:lnTo>
                  <a:lnTo>
                    <a:pt x="9904" y="10785"/>
                  </a:lnTo>
                  <a:lnTo>
                    <a:pt x="9794" y="11005"/>
                  </a:lnTo>
                  <a:lnTo>
                    <a:pt x="9647" y="11189"/>
                  </a:lnTo>
                  <a:lnTo>
                    <a:pt x="9464" y="11372"/>
                  </a:lnTo>
                  <a:lnTo>
                    <a:pt x="9281" y="11556"/>
                  </a:lnTo>
                  <a:lnTo>
                    <a:pt x="9097" y="11666"/>
                  </a:lnTo>
                  <a:lnTo>
                    <a:pt x="8877" y="11739"/>
                  </a:lnTo>
                  <a:lnTo>
                    <a:pt x="8657" y="11776"/>
                  </a:lnTo>
                  <a:lnTo>
                    <a:pt x="8437" y="11812"/>
                  </a:lnTo>
                  <a:lnTo>
                    <a:pt x="7997" y="11812"/>
                  </a:lnTo>
                  <a:lnTo>
                    <a:pt x="7813" y="11739"/>
                  </a:lnTo>
                  <a:lnTo>
                    <a:pt x="7593" y="11666"/>
                  </a:lnTo>
                  <a:lnTo>
                    <a:pt x="7373" y="11519"/>
                  </a:lnTo>
                  <a:lnTo>
                    <a:pt x="7153" y="11372"/>
                  </a:lnTo>
                  <a:lnTo>
                    <a:pt x="6970" y="11152"/>
                  </a:lnTo>
                  <a:lnTo>
                    <a:pt x="6823" y="10932"/>
                  </a:lnTo>
                  <a:lnTo>
                    <a:pt x="6053" y="9905"/>
                  </a:lnTo>
                  <a:lnTo>
                    <a:pt x="5356" y="8878"/>
                  </a:lnTo>
                  <a:lnTo>
                    <a:pt x="4659" y="7814"/>
                  </a:lnTo>
                  <a:lnTo>
                    <a:pt x="4035" y="6714"/>
                  </a:lnTo>
                  <a:lnTo>
                    <a:pt x="3742" y="6163"/>
                  </a:lnTo>
                  <a:lnTo>
                    <a:pt x="3485" y="5613"/>
                  </a:lnTo>
                  <a:lnTo>
                    <a:pt x="3412" y="5540"/>
                  </a:lnTo>
                  <a:lnTo>
                    <a:pt x="3301" y="5503"/>
                  </a:lnTo>
                  <a:lnTo>
                    <a:pt x="3191" y="5503"/>
                  </a:lnTo>
                  <a:lnTo>
                    <a:pt x="3118" y="5576"/>
                  </a:lnTo>
                  <a:lnTo>
                    <a:pt x="3008" y="5687"/>
                  </a:lnTo>
                  <a:lnTo>
                    <a:pt x="2861" y="5760"/>
                  </a:lnTo>
                  <a:lnTo>
                    <a:pt x="2715" y="5833"/>
                  </a:lnTo>
                  <a:lnTo>
                    <a:pt x="2568" y="5833"/>
                  </a:lnTo>
                  <a:lnTo>
                    <a:pt x="2421" y="5870"/>
                  </a:lnTo>
                  <a:lnTo>
                    <a:pt x="2274" y="5907"/>
                  </a:lnTo>
                  <a:lnTo>
                    <a:pt x="2018" y="6053"/>
                  </a:lnTo>
                  <a:lnTo>
                    <a:pt x="1431" y="6420"/>
                  </a:lnTo>
                  <a:lnTo>
                    <a:pt x="1137" y="6604"/>
                  </a:lnTo>
                  <a:lnTo>
                    <a:pt x="880" y="6824"/>
                  </a:lnTo>
                  <a:lnTo>
                    <a:pt x="770" y="6824"/>
                  </a:lnTo>
                  <a:lnTo>
                    <a:pt x="697" y="6897"/>
                  </a:lnTo>
                  <a:lnTo>
                    <a:pt x="660" y="6970"/>
                  </a:lnTo>
                  <a:lnTo>
                    <a:pt x="697" y="7080"/>
                  </a:lnTo>
                  <a:lnTo>
                    <a:pt x="1101" y="7814"/>
                  </a:lnTo>
                  <a:lnTo>
                    <a:pt x="1541" y="8548"/>
                  </a:lnTo>
                  <a:lnTo>
                    <a:pt x="2458" y="9942"/>
                  </a:lnTo>
                  <a:lnTo>
                    <a:pt x="3412" y="11335"/>
                  </a:lnTo>
                  <a:lnTo>
                    <a:pt x="4402" y="12693"/>
                  </a:lnTo>
                  <a:lnTo>
                    <a:pt x="4989" y="13426"/>
                  </a:lnTo>
                  <a:lnTo>
                    <a:pt x="4952" y="13426"/>
                  </a:lnTo>
                  <a:lnTo>
                    <a:pt x="4952" y="13500"/>
                  </a:lnTo>
                  <a:lnTo>
                    <a:pt x="4989" y="13536"/>
                  </a:lnTo>
                  <a:lnTo>
                    <a:pt x="5026" y="13573"/>
                  </a:lnTo>
                  <a:lnTo>
                    <a:pt x="5099" y="13536"/>
                  </a:lnTo>
                  <a:lnTo>
                    <a:pt x="5429" y="13940"/>
                  </a:lnTo>
                  <a:lnTo>
                    <a:pt x="5796" y="14307"/>
                  </a:lnTo>
                  <a:lnTo>
                    <a:pt x="5833" y="14343"/>
                  </a:lnTo>
                  <a:lnTo>
                    <a:pt x="5906" y="14380"/>
                  </a:lnTo>
                  <a:lnTo>
                    <a:pt x="6126" y="14563"/>
                  </a:lnTo>
                  <a:lnTo>
                    <a:pt x="6383" y="14710"/>
                  </a:lnTo>
                  <a:lnTo>
                    <a:pt x="6640" y="14857"/>
                  </a:lnTo>
                  <a:lnTo>
                    <a:pt x="6933" y="14967"/>
                  </a:lnTo>
                  <a:lnTo>
                    <a:pt x="7226" y="15040"/>
                  </a:lnTo>
                  <a:lnTo>
                    <a:pt x="7850" y="15040"/>
                  </a:lnTo>
                  <a:lnTo>
                    <a:pt x="8180" y="14967"/>
                  </a:lnTo>
                  <a:lnTo>
                    <a:pt x="8510" y="14820"/>
                  </a:lnTo>
                  <a:lnTo>
                    <a:pt x="8877" y="14673"/>
                  </a:lnTo>
                  <a:lnTo>
                    <a:pt x="9574" y="14343"/>
                  </a:lnTo>
                  <a:lnTo>
                    <a:pt x="11115" y="13683"/>
                  </a:lnTo>
                  <a:lnTo>
                    <a:pt x="11592" y="13426"/>
                  </a:lnTo>
                  <a:lnTo>
                    <a:pt x="11995" y="13170"/>
                  </a:lnTo>
                  <a:lnTo>
                    <a:pt x="12399" y="12839"/>
                  </a:lnTo>
                  <a:lnTo>
                    <a:pt x="12729" y="12436"/>
                  </a:lnTo>
                  <a:lnTo>
                    <a:pt x="12912" y="12142"/>
                  </a:lnTo>
                  <a:lnTo>
                    <a:pt x="13059" y="11849"/>
                  </a:lnTo>
                  <a:lnTo>
                    <a:pt x="13169" y="11519"/>
                  </a:lnTo>
                  <a:lnTo>
                    <a:pt x="13242" y="11189"/>
                  </a:lnTo>
                  <a:lnTo>
                    <a:pt x="13279" y="10859"/>
                  </a:lnTo>
                  <a:lnTo>
                    <a:pt x="13316" y="10528"/>
                  </a:lnTo>
                  <a:lnTo>
                    <a:pt x="13279" y="10198"/>
                  </a:lnTo>
                  <a:lnTo>
                    <a:pt x="13242" y="9868"/>
                  </a:lnTo>
                  <a:lnTo>
                    <a:pt x="13169" y="9538"/>
                  </a:lnTo>
                  <a:lnTo>
                    <a:pt x="13095" y="9208"/>
                  </a:lnTo>
                  <a:lnTo>
                    <a:pt x="12875" y="8584"/>
                  </a:lnTo>
                  <a:lnTo>
                    <a:pt x="12582" y="7961"/>
                  </a:lnTo>
                  <a:lnTo>
                    <a:pt x="12252" y="7374"/>
                  </a:lnTo>
                  <a:lnTo>
                    <a:pt x="11885" y="6824"/>
                  </a:lnTo>
                  <a:lnTo>
                    <a:pt x="10271" y="4476"/>
                  </a:lnTo>
                  <a:lnTo>
                    <a:pt x="8657" y="2165"/>
                  </a:lnTo>
                  <a:lnTo>
                    <a:pt x="8584" y="2092"/>
                  </a:lnTo>
                  <a:lnTo>
                    <a:pt x="8474" y="2055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" name="Google Shape;428;p8"/>
            <p:cNvSpPr/>
            <p:nvPr/>
          </p:nvSpPr>
          <p:spPr>
            <a:xfrm>
              <a:off x="6023725" y="3167900"/>
              <a:ext cx="340250" cy="227450"/>
            </a:xfrm>
            <a:custGeom>
              <a:avLst/>
              <a:gdLst/>
              <a:ahLst/>
              <a:cxnLst/>
              <a:rect l="l" t="t" r="r" b="b"/>
              <a:pathLst>
                <a:path w="13610" h="9098" extrusionOk="0">
                  <a:moveTo>
                    <a:pt x="4696" y="0"/>
                  </a:moveTo>
                  <a:lnTo>
                    <a:pt x="4586" y="74"/>
                  </a:lnTo>
                  <a:lnTo>
                    <a:pt x="4256" y="440"/>
                  </a:lnTo>
                  <a:lnTo>
                    <a:pt x="3999" y="844"/>
                  </a:lnTo>
                  <a:lnTo>
                    <a:pt x="3742" y="1247"/>
                  </a:lnTo>
                  <a:lnTo>
                    <a:pt x="3522" y="1688"/>
                  </a:lnTo>
                  <a:lnTo>
                    <a:pt x="3339" y="2128"/>
                  </a:lnTo>
                  <a:lnTo>
                    <a:pt x="3228" y="2605"/>
                  </a:lnTo>
                  <a:lnTo>
                    <a:pt x="3118" y="3081"/>
                  </a:lnTo>
                  <a:lnTo>
                    <a:pt x="3045" y="3595"/>
                  </a:lnTo>
                  <a:lnTo>
                    <a:pt x="3008" y="3852"/>
                  </a:lnTo>
                  <a:lnTo>
                    <a:pt x="2935" y="4072"/>
                  </a:lnTo>
                  <a:lnTo>
                    <a:pt x="2825" y="4329"/>
                  </a:lnTo>
                  <a:lnTo>
                    <a:pt x="2678" y="4512"/>
                  </a:lnTo>
                  <a:lnTo>
                    <a:pt x="2605" y="4622"/>
                  </a:lnTo>
                  <a:lnTo>
                    <a:pt x="2495" y="4659"/>
                  </a:lnTo>
                  <a:lnTo>
                    <a:pt x="2275" y="4732"/>
                  </a:lnTo>
                  <a:lnTo>
                    <a:pt x="1835" y="4732"/>
                  </a:lnTo>
                  <a:lnTo>
                    <a:pt x="1541" y="4659"/>
                  </a:lnTo>
                  <a:lnTo>
                    <a:pt x="991" y="4659"/>
                  </a:lnTo>
                  <a:lnTo>
                    <a:pt x="881" y="4732"/>
                  </a:lnTo>
                  <a:lnTo>
                    <a:pt x="771" y="4769"/>
                  </a:lnTo>
                  <a:lnTo>
                    <a:pt x="587" y="4732"/>
                  </a:lnTo>
                  <a:lnTo>
                    <a:pt x="404" y="4732"/>
                  </a:lnTo>
                  <a:lnTo>
                    <a:pt x="257" y="4805"/>
                  </a:lnTo>
                  <a:lnTo>
                    <a:pt x="74" y="4879"/>
                  </a:lnTo>
                  <a:lnTo>
                    <a:pt x="37" y="4952"/>
                  </a:lnTo>
                  <a:lnTo>
                    <a:pt x="0" y="5026"/>
                  </a:lnTo>
                  <a:lnTo>
                    <a:pt x="0" y="5172"/>
                  </a:lnTo>
                  <a:lnTo>
                    <a:pt x="37" y="5209"/>
                  </a:lnTo>
                  <a:lnTo>
                    <a:pt x="74" y="5246"/>
                  </a:lnTo>
                  <a:lnTo>
                    <a:pt x="147" y="5282"/>
                  </a:lnTo>
                  <a:lnTo>
                    <a:pt x="221" y="5246"/>
                  </a:lnTo>
                  <a:lnTo>
                    <a:pt x="514" y="5172"/>
                  </a:lnTo>
                  <a:lnTo>
                    <a:pt x="587" y="5282"/>
                  </a:lnTo>
                  <a:lnTo>
                    <a:pt x="697" y="5356"/>
                  </a:lnTo>
                  <a:lnTo>
                    <a:pt x="807" y="5356"/>
                  </a:lnTo>
                  <a:lnTo>
                    <a:pt x="881" y="5319"/>
                  </a:lnTo>
                  <a:lnTo>
                    <a:pt x="918" y="5282"/>
                  </a:lnTo>
                  <a:lnTo>
                    <a:pt x="991" y="5209"/>
                  </a:lnTo>
                  <a:lnTo>
                    <a:pt x="1064" y="5172"/>
                  </a:lnTo>
                  <a:lnTo>
                    <a:pt x="1248" y="5136"/>
                  </a:lnTo>
                  <a:lnTo>
                    <a:pt x="1431" y="5172"/>
                  </a:lnTo>
                  <a:lnTo>
                    <a:pt x="1614" y="5209"/>
                  </a:lnTo>
                  <a:lnTo>
                    <a:pt x="1981" y="5282"/>
                  </a:lnTo>
                  <a:lnTo>
                    <a:pt x="2201" y="5282"/>
                  </a:lnTo>
                  <a:lnTo>
                    <a:pt x="2385" y="5246"/>
                  </a:lnTo>
                  <a:lnTo>
                    <a:pt x="2605" y="5209"/>
                  </a:lnTo>
                  <a:lnTo>
                    <a:pt x="2752" y="5136"/>
                  </a:lnTo>
                  <a:lnTo>
                    <a:pt x="2935" y="5026"/>
                  </a:lnTo>
                  <a:lnTo>
                    <a:pt x="3082" y="4879"/>
                  </a:lnTo>
                  <a:lnTo>
                    <a:pt x="3192" y="4732"/>
                  </a:lnTo>
                  <a:lnTo>
                    <a:pt x="3302" y="4549"/>
                  </a:lnTo>
                  <a:lnTo>
                    <a:pt x="3449" y="4182"/>
                  </a:lnTo>
                  <a:lnTo>
                    <a:pt x="3522" y="3925"/>
                  </a:lnTo>
                  <a:lnTo>
                    <a:pt x="3559" y="3668"/>
                  </a:lnTo>
                  <a:lnTo>
                    <a:pt x="3632" y="3118"/>
                  </a:lnTo>
                  <a:lnTo>
                    <a:pt x="3742" y="2641"/>
                  </a:lnTo>
                  <a:lnTo>
                    <a:pt x="3889" y="2201"/>
                  </a:lnTo>
                  <a:lnTo>
                    <a:pt x="4035" y="1834"/>
                  </a:lnTo>
                  <a:lnTo>
                    <a:pt x="4219" y="1467"/>
                  </a:lnTo>
                  <a:lnTo>
                    <a:pt x="4402" y="1137"/>
                  </a:lnTo>
                  <a:lnTo>
                    <a:pt x="4659" y="844"/>
                  </a:lnTo>
                  <a:lnTo>
                    <a:pt x="5173" y="2861"/>
                  </a:lnTo>
                  <a:lnTo>
                    <a:pt x="5649" y="4842"/>
                  </a:lnTo>
                  <a:lnTo>
                    <a:pt x="6126" y="6860"/>
                  </a:lnTo>
                  <a:lnTo>
                    <a:pt x="6567" y="8914"/>
                  </a:lnTo>
                  <a:lnTo>
                    <a:pt x="6603" y="8987"/>
                  </a:lnTo>
                  <a:lnTo>
                    <a:pt x="6713" y="9061"/>
                  </a:lnTo>
                  <a:lnTo>
                    <a:pt x="6787" y="9097"/>
                  </a:lnTo>
                  <a:lnTo>
                    <a:pt x="6897" y="9097"/>
                  </a:lnTo>
                  <a:lnTo>
                    <a:pt x="7153" y="8987"/>
                  </a:lnTo>
                  <a:lnTo>
                    <a:pt x="7374" y="8804"/>
                  </a:lnTo>
                  <a:lnTo>
                    <a:pt x="7520" y="8620"/>
                  </a:lnTo>
                  <a:lnTo>
                    <a:pt x="7667" y="8364"/>
                  </a:lnTo>
                  <a:lnTo>
                    <a:pt x="7814" y="7997"/>
                  </a:lnTo>
                  <a:lnTo>
                    <a:pt x="7924" y="7593"/>
                  </a:lnTo>
                  <a:lnTo>
                    <a:pt x="8181" y="6823"/>
                  </a:lnTo>
                  <a:lnTo>
                    <a:pt x="9061" y="3962"/>
                  </a:lnTo>
                  <a:lnTo>
                    <a:pt x="9208" y="4439"/>
                  </a:lnTo>
                  <a:lnTo>
                    <a:pt x="9318" y="4952"/>
                  </a:lnTo>
                  <a:lnTo>
                    <a:pt x="9318" y="5062"/>
                  </a:lnTo>
                  <a:lnTo>
                    <a:pt x="9391" y="5136"/>
                  </a:lnTo>
                  <a:lnTo>
                    <a:pt x="9464" y="5209"/>
                  </a:lnTo>
                  <a:lnTo>
                    <a:pt x="9574" y="5209"/>
                  </a:lnTo>
                  <a:lnTo>
                    <a:pt x="12032" y="5062"/>
                  </a:lnTo>
                  <a:lnTo>
                    <a:pt x="12069" y="5136"/>
                  </a:lnTo>
                  <a:lnTo>
                    <a:pt x="12105" y="5209"/>
                  </a:lnTo>
                  <a:lnTo>
                    <a:pt x="12326" y="5356"/>
                  </a:lnTo>
                  <a:lnTo>
                    <a:pt x="12582" y="5429"/>
                  </a:lnTo>
                  <a:lnTo>
                    <a:pt x="12619" y="5466"/>
                  </a:lnTo>
                  <a:lnTo>
                    <a:pt x="12912" y="5466"/>
                  </a:lnTo>
                  <a:lnTo>
                    <a:pt x="13059" y="5429"/>
                  </a:lnTo>
                  <a:lnTo>
                    <a:pt x="13206" y="5319"/>
                  </a:lnTo>
                  <a:lnTo>
                    <a:pt x="13316" y="5209"/>
                  </a:lnTo>
                  <a:lnTo>
                    <a:pt x="13426" y="5062"/>
                  </a:lnTo>
                  <a:lnTo>
                    <a:pt x="13536" y="4915"/>
                  </a:lnTo>
                  <a:lnTo>
                    <a:pt x="13609" y="4732"/>
                  </a:lnTo>
                  <a:lnTo>
                    <a:pt x="13609" y="4659"/>
                  </a:lnTo>
                  <a:lnTo>
                    <a:pt x="13609" y="4549"/>
                  </a:lnTo>
                  <a:lnTo>
                    <a:pt x="13536" y="4439"/>
                  </a:lnTo>
                  <a:lnTo>
                    <a:pt x="13426" y="4292"/>
                  </a:lnTo>
                  <a:lnTo>
                    <a:pt x="13279" y="4219"/>
                  </a:lnTo>
                  <a:lnTo>
                    <a:pt x="13133" y="4145"/>
                  </a:lnTo>
                  <a:lnTo>
                    <a:pt x="12949" y="4072"/>
                  </a:lnTo>
                  <a:lnTo>
                    <a:pt x="12802" y="4072"/>
                  </a:lnTo>
                  <a:lnTo>
                    <a:pt x="12619" y="4108"/>
                  </a:lnTo>
                  <a:lnTo>
                    <a:pt x="12436" y="4182"/>
                  </a:lnTo>
                  <a:lnTo>
                    <a:pt x="12326" y="4255"/>
                  </a:lnTo>
                  <a:lnTo>
                    <a:pt x="12252" y="4329"/>
                  </a:lnTo>
                  <a:lnTo>
                    <a:pt x="12142" y="4512"/>
                  </a:lnTo>
                  <a:lnTo>
                    <a:pt x="9794" y="4659"/>
                  </a:lnTo>
                  <a:lnTo>
                    <a:pt x="9721" y="4255"/>
                  </a:lnTo>
                  <a:lnTo>
                    <a:pt x="9611" y="3852"/>
                  </a:lnTo>
                  <a:lnTo>
                    <a:pt x="9464" y="3448"/>
                  </a:lnTo>
                  <a:lnTo>
                    <a:pt x="9281" y="3045"/>
                  </a:lnTo>
                  <a:lnTo>
                    <a:pt x="9208" y="2971"/>
                  </a:lnTo>
                  <a:lnTo>
                    <a:pt x="9134" y="2935"/>
                  </a:lnTo>
                  <a:lnTo>
                    <a:pt x="8987" y="2935"/>
                  </a:lnTo>
                  <a:lnTo>
                    <a:pt x="8841" y="2971"/>
                  </a:lnTo>
                  <a:lnTo>
                    <a:pt x="8804" y="3045"/>
                  </a:lnTo>
                  <a:lnTo>
                    <a:pt x="8767" y="3118"/>
                  </a:lnTo>
                  <a:lnTo>
                    <a:pt x="7850" y="6016"/>
                  </a:lnTo>
                  <a:lnTo>
                    <a:pt x="7374" y="7557"/>
                  </a:lnTo>
                  <a:lnTo>
                    <a:pt x="7227" y="7997"/>
                  </a:lnTo>
                  <a:lnTo>
                    <a:pt x="7153" y="8217"/>
                  </a:lnTo>
                  <a:lnTo>
                    <a:pt x="7007" y="8400"/>
                  </a:lnTo>
                  <a:lnTo>
                    <a:pt x="6567" y="6346"/>
                  </a:lnTo>
                  <a:lnTo>
                    <a:pt x="6090" y="4292"/>
                  </a:lnTo>
                  <a:lnTo>
                    <a:pt x="5576" y="2238"/>
                  </a:lnTo>
                  <a:lnTo>
                    <a:pt x="5026" y="220"/>
                  </a:lnTo>
                  <a:lnTo>
                    <a:pt x="4953" y="74"/>
                  </a:lnTo>
                  <a:lnTo>
                    <a:pt x="4842" y="37"/>
                  </a:lnTo>
                  <a:lnTo>
                    <a:pt x="4696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" name="Google Shape;429;p8"/>
            <p:cNvSpPr/>
            <p:nvPr/>
          </p:nvSpPr>
          <p:spPr>
            <a:xfrm>
              <a:off x="7109500" y="3449425"/>
              <a:ext cx="154100" cy="165100"/>
            </a:xfrm>
            <a:custGeom>
              <a:avLst/>
              <a:gdLst/>
              <a:ahLst/>
              <a:cxnLst/>
              <a:rect l="l" t="t" r="r" b="b"/>
              <a:pathLst>
                <a:path w="6164" h="6604" extrusionOk="0">
                  <a:moveTo>
                    <a:pt x="3962" y="0"/>
                  </a:moveTo>
                  <a:lnTo>
                    <a:pt x="3926" y="37"/>
                  </a:lnTo>
                  <a:lnTo>
                    <a:pt x="3889" y="74"/>
                  </a:lnTo>
                  <a:lnTo>
                    <a:pt x="3889" y="147"/>
                  </a:lnTo>
                  <a:lnTo>
                    <a:pt x="3522" y="477"/>
                  </a:lnTo>
                  <a:lnTo>
                    <a:pt x="3229" y="807"/>
                  </a:lnTo>
                  <a:lnTo>
                    <a:pt x="2788" y="1284"/>
                  </a:lnTo>
                  <a:lnTo>
                    <a:pt x="2458" y="1651"/>
                  </a:lnTo>
                  <a:lnTo>
                    <a:pt x="2201" y="1578"/>
                  </a:lnTo>
                  <a:lnTo>
                    <a:pt x="1321" y="1321"/>
                  </a:lnTo>
                  <a:lnTo>
                    <a:pt x="1138" y="1284"/>
                  </a:lnTo>
                  <a:lnTo>
                    <a:pt x="808" y="1211"/>
                  </a:lnTo>
                  <a:lnTo>
                    <a:pt x="661" y="1174"/>
                  </a:lnTo>
                  <a:lnTo>
                    <a:pt x="514" y="1211"/>
                  </a:lnTo>
                  <a:lnTo>
                    <a:pt x="441" y="1248"/>
                  </a:lnTo>
                  <a:lnTo>
                    <a:pt x="441" y="1284"/>
                  </a:lnTo>
                  <a:lnTo>
                    <a:pt x="441" y="1358"/>
                  </a:lnTo>
                  <a:lnTo>
                    <a:pt x="477" y="1468"/>
                  </a:lnTo>
                  <a:lnTo>
                    <a:pt x="551" y="1541"/>
                  </a:lnTo>
                  <a:lnTo>
                    <a:pt x="661" y="1614"/>
                  </a:lnTo>
                  <a:lnTo>
                    <a:pt x="771" y="1651"/>
                  </a:lnTo>
                  <a:lnTo>
                    <a:pt x="1064" y="1761"/>
                  </a:lnTo>
                  <a:lnTo>
                    <a:pt x="1284" y="1798"/>
                  </a:lnTo>
                  <a:lnTo>
                    <a:pt x="2055" y="2018"/>
                  </a:lnTo>
                  <a:lnTo>
                    <a:pt x="2055" y="2091"/>
                  </a:lnTo>
                  <a:lnTo>
                    <a:pt x="2091" y="2165"/>
                  </a:lnTo>
                  <a:lnTo>
                    <a:pt x="2165" y="2238"/>
                  </a:lnTo>
                  <a:lnTo>
                    <a:pt x="2201" y="2238"/>
                  </a:lnTo>
                  <a:lnTo>
                    <a:pt x="2275" y="2275"/>
                  </a:lnTo>
                  <a:lnTo>
                    <a:pt x="2385" y="2238"/>
                  </a:lnTo>
                  <a:lnTo>
                    <a:pt x="2532" y="2165"/>
                  </a:lnTo>
                  <a:lnTo>
                    <a:pt x="2678" y="2128"/>
                  </a:lnTo>
                  <a:lnTo>
                    <a:pt x="2752" y="2091"/>
                  </a:lnTo>
                  <a:lnTo>
                    <a:pt x="2788" y="2055"/>
                  </a:lnTo>
                  <a:lnTo>
                    <a:pt x="2788" y="1981"/>
                  </a:lnTo>
                  <a:lnTo>
                    <a:pt x="2788" y="1908"/>
                  </a:lnTo>
                  <a:lnTo>
                    <a:pt x="2935" y="1761"/>
                  </a:lnTo>
                  <a:lnTo>
                    <a:pt x="3375" y="1284"/>
                  </a:lnTo>
                  <a:lnTo>
                    <a:pt x="3815" y="771"/>
                  </a:lnTo>
                  <a:lnTo>
                    <a:pt x="3852" y="1394"/>
                  </a:lnTo>
                  <a:lnTo>
                    <a:pt x="3852" y="2091"/>
                  </a:lnTo>
                  <a:lnTo>
                    <a:pt x="3889" y="2421"/>
                  </a:lnTo>
                  <a:lnTo>
                    <a:pt x="3962" y="2605"/>
                  </a:lnTo>
                  <a:lnTo>
                    <a:pt x="4036" y="2751"/>
                  </a:lnTo>
                  <a:lnTo>
                    <a:pt x="4109" y="2825"/>
                  </a:lnTo>
                  <a:lnTo>
                    <a:pt x="4219" y="2825"/>
                  </a:lnTo>
                  <a:lnTo>
                    <a:pt x="4476" y="3008"/>
                  </a:lnTo>
                  <a:lnTo>
                    <a:pt x="4732" y="3155"/>
                  </a:lnTo>
                  <a:lnTo>
                    <a:pt x="5063" y="3265"/>
                  </a:lnTo>
                  <a:lnTo>
                    <a:pt x="5356" y="3338"/>
                  </a:lnTo>
                  <a:lnTo>
                    <a:pt x="5246" y="3412"/>
                  </a:lnTo>
                  <a:lnTo>
                    <a:pt x="4732" y="3669"/>
                  </a:lnTo>
                  <a:lnTo>
                    <a:pt x="4512" y="3779"/>
                  </a:lnTo>
                  <a:lnTo>
                    <a:pt x="4292" y="3925"/>
                  </a:lnTo>
                  <a:lnTo>
                    <a:pt x="4219" y="3925"/>
                  </a:lnTo>
                  <a:lnTo>
                    <a:pt x="4182" y="3962"/>
                  </a:lnTo>
                  <a:lnTo>
                    <a:pt x="4072" y="4072"/>
                  </a:lnTo>
                  <a:lnTo>
                    <a:pt x="3962" y="4292"/>
                  </a:lnTo>
                  <a:lnTo>
                    <a:pt x="3889" y="4549"/>
                  </a:lnTo>
                  <a:lnTo>
                    <a:pt x="3852" y="5283"/>
                  </a:lnTo>
                  <a:lnTo>
                    <a:pt x="3852" y="5649"/>
                  </a:lnTo>
                  <a:lnTo>
                    <a:pt x="3852" y="6053"/>
                  </a:lnTo>
                  <a:lnTo>
                    <a:pt x="3559" y="5723"/>
                  </a:lnTo>
                  <a:lnTo>
                    <a:pt x="3229" y="5393"/>
                  </a:lnTo>
                  <a:lnTo>
                    <a:pt x="2642" y="4769"/>
                  </a:lnTo>
                  <a:lnTo>
                    <a:pt x="2568" y="4659"/>
                  </a:lnTo>
                  <a:lnTo>
                    <a:pt x="2495" y="4586"/>
                  </a:lnTo>
                  <a:lnTo>
                    <a:pt x="2385" y="4586"/>
                  </a:lnTo>
                  <a:lnTo>
                    <a:pt x="2385" y="4622"/>
                  </a:lnTo>
                  <a:lnTo>
                    <a:pt x="2312" y="4622"/>
                  </a:lnTo>
                  <a:lnTo>
                    <a:pt x="1908" y="4769"/>
                  </a:lnTo>
                  <a:lnTo>
                    <a:pt x="1468" y="4842"/>
                  </a:lnTo>
                  <a:lnTo>
                    <a:pt x="1064" y="4916"/>
                  </a:lnTo>
                  <a:lnTo>
                    <a:pt x="624" y="4952"/>
                  </a:lnTo>
                  <a:lnTo>
                    <a:pt x="1138" y="4329"/>
                  </a:lnTo>
                  <a:lnTo>
                    <a:pt x="1358" y="3999"/>
                  </a:lnTo>
                  <a:lnTo>
                    <a:pt x="1541" y="3632"/>
                  </a:lnTo>
                  <a:lnTo>
                    <a:pt x="1688" y="3595"/>
                  </a:lnTo>
                  <a:lnTo>
                    <a:pt x="1725" y="3558"/>
                  </a:lnTo>
                  <a:lnTo>
                    <a:pt x="1761" y="3485"/>
                  </a:lnTo>
                  <a:lnTo>
                    <a:pt x="1798" y="3448"/>
                  </a:lnTo>
                  <a:lnTo>
                    <a:pt x="1798" y="3375"/>
                  </a:lnTo>
                  <a:lnTo>
                    <a:pt x="1761" y="3302"/>
                  </a:lnTo>
                  <a:lnTo>
                    <a:pt x="1725" y="3265"/>
                  </a:lnTo>
                  <a:lnTo>
                    <a:pt x="1651" y="3228"/>
                  </a:lnTo>
                  <a:lnTo>
                    <a:pt x="1541" y="3045"/>
                  </a:lnTo>
                  <a:lnTo>
                    <a:pt x="1211" y="2458"/>
                  </a:lnTo>
                  <a:lnTo>
                    <a:pt x="844" y="1908"/>
                  </a:lnTo>
                  <a:lnTo>
                    <a:pt x="624" y="1651"/>
                  </a:lnTo>
                  <a:lnTo>
                    <a:pt x="367" y="1431"/>
                  </a:lnTo>
                  <a:lnTo>
                    <a:pt x="257" y="1394"/>
                  </a:lnTo>
                  <a:lnTo>
                    <a:pt x="184" y="1431"/>
                  </a:lnTo>
                  <a:lnTo>
                    <a:pt x="111" y="1504"/>
                  </a:lnTo>
                  <a:lnTo>
                    <a:pt x="111" y="1578"/>
                  </a:lnTo>
                  <a:lnTo>
                    <a:pt x="111" y="1614"/>
                  </a:lnTo>
                  <a:lnTo>
                    <a:pt x="331" y="1945"/>
                  </a:lnTo>
                  <a:lnTo>
                    <a:pt x="551" y="2238"/>
                  </a:lnTo>
                  <a:lnTo>
                    <a:pt x="771" y="2531"/>
                  </a:lnTo>
                  <a:lnTo>
                    <a:pt x="954" y="2825"/>
                  </a:lnTo>
                  <a:lnTo>
                    <a:pt x="1101" y="3155"/>
                  </a:lnTo>
                  <a:lnTo>
                    <a:pt x="1174" y="3338"/>
                  </a:lnTo>
                  <a:lnTo>
                    <a:pt x="1284" y="3522"/>
                  </a:lnTo>
                  <a:lnTo>
                    <a:pt x="1101" y="3669"/>
                  </a:lnTo>
                  <a:lnTo>
                    <a:pt x="918" y="3815"/>
                  </a:lnTo>
                  <a:lnTo>
                    <a:pt x="587" y="4219"/>
                  </a:lnTo>
                  <a:lnTo>
                    <a:pt x="294" y="4622"/>
                  </a:lnTo>
                  <a:lnTo>
                    <a:pt x="37" y="5062"/>
                  </a:lnTo>
                  <a:lnTo>
                    <a:pt x="1" y="5172"/>
                  </a:lnTo>
                  <a:lnTo>
                    <a:pt x="1" y="5283"/>
                  </a:lnTo>
                  <a:lnTo>
                    <a:pt x="74" y="5356"/>
                  </a:lnTo>
                  <a:lnTo>
                    <a:pt x="184" y="5393"/>
                  </a:lnTo>
                  <a:lnTo>
                    <a:pt x="734" y="5393"/>
                  </a:lnTo>
                  <a:lnTo>
                    <a:pt x="1284" y="5356"/>
                  </a:lnTo>
                  <a:lnTo>
                    <a:pt x="1835" y="5246"/>
                  </a:lnTo>
                  <a:lnTo>
                    <a:pt x="2348" y="5062"/>
                  </a:lnTo>
                  <a:lnTo>
                    <a:pt x="2568" y="5356"/>
                  </a:lnTo>
                  <a:lnTo>
                    <a:pt x="2788" y="5576"/>
                  </a:lnTo>
                  <a:lnTo>
                    <a:pt x="3229" y="6163"/>
                  </a:lnTo>
                  <a:lnTo>
                    <a:pt x="3485" y="6383"/>
                  </a:lnTo>
                  <a:lnTo>
                    <a:pt x="3632" y="6493"/>
                  </a:lnTo>
                  <a:lnTo>
                    <a:pt x="3779" y="6566"/>
                  </a:lnTo>
                  <a:lnTo>
                    <a:pt x="3889" y="6566"/>
                  </a:lnTo>
                  <a:lnTo>
                    <a:pt x="4036" y="6530"/>
                  </a:lnTo>
                  <a:lnTo>
                    <a:pt x="4146" y="6603"/>
                  </a:lnTo>
                  <a:lnTo>
                    <a:pt x="4292" y="6603"/>
                  </a:lnTo>
                  <a:lnTo>
                    <a:pt x="4366" y="6530"/>
                  </a:lnTo>
                  <a:lnTo>
                    <a:pt x="4402" y="6456"/>
                  </a:lnTo>
                  <a:lnTo>
                    <a:pt x="4439" y="6383"/>
                  </a:lnTo>
                  <a:lnTo>
                    <a:pt x="4402" y="6310"/>
                  </a:lnTo>
                  <a:lnTo>
                    <a:pt x="4366" y="6273"/>
                  </a:lnTo>
                  <a:lnTo>
                    <a:pt x="4329" y="6236"/>
                  </a:lnTo>
                  <a:lnTo>
                    <a:pt x="4292" y="6053"/>
                  </a:lnTo>
                  <a:lnTo>
                    <a:pt x="4292" y="5833"/>
                  </a:lnTo>
                  <a:lnTo>
                    <a:pt x="4256" y="5172"/>
                  </a:lnTo>
                  <a:lnTo>
                    <a:pt x="4256" y="4769"/>
                  </a:lnTo>
                  <a:lnTo>
                    <a:pt x="4256" y="4402"/>
                  </a:lnTo>
                  <a:lnTo>
                    <a:pt x="4402" y="4402"/>
                  </a:lnTo>
                  <a:lnTo>
                    <a:pt x="4476" y="4365"/>
                  </a:lnTo>
                  <a:lnTo>
                    <a:pt x="4549" y="4292"/>
                  </a:lnTo>
                  <a:lnTo>
                    <a:pt x="4549" y="4255"/>
                  </a:lnTo>
                  <a:lnTo>
                    <a:pt x="4622" y="4219"/>
                  </a:lnTo>
                  <a:lnTo>
                    <a:pt x="5209" y="3889"/>
                  </a:lnTo>
                  <a:lnTo>
                    <a:pt x="5539" y="3705"/>
                  </a:lnTo>
                  <a:lnTo>
                    <a:pt x="5686" y="3595"/>
                  </a:lnTo>
                  <a:lnTo>
                    <a:pt x="5833" y="3485"/>
                  </a:lnTo>
                  <a:lnTo>
                    <a:pt x="5980" y="3485"/>
                  </a:lnTo>
                  <a:lnTo>
                    <a:pt x="6090" y="3448"/>
                  </a:lnTo>
                  <a:lnTo>
                    <a:pt x="6126" y="3375"/>
                  </a:lnTo>
                  <a:lnTo>
                    <a:pt x="6163" y="3302"/>
                  </a:lnTo>
                  <a:lnTo>
                    <a:pt x="6163" y="3228"/>
                  </a:lnTo>
                  <a:lnTo>
                    <a:pt x="6126" y="3118"/>
                  </a:lnTo>
                  <a:lnTo>
                    <a:pt x="6090" y="3045"/>
                  </a:lnTo>
                  <a:lnTo>
                    <a:pt x="5980" y="3008"/>
                  </a:lnTo>
                  <a:lnTo>
                    <a:pt x="5576" y="2935"/>
                  </a:lnTo>
                  <a:lnTo>
                    <a:pt x="5173" y="2788"/>
                  </a:lnTo>
                  <a:lnTo>
                    <a:pt x="4769" y="2678"/>
                  </a:lnTo>
                  <a:lnTo>
                    <a:pt x="4366" y="2568"/>
                  </a:lnTo>
                  <a:lnTo>
                    <a:pt x="4366" y="2275"/>
                  </a:lnTo>
                  <a:lnTo>
                    <a:pt x="4329" y="2018"/>
                  </a:lnTo>
                  <a:lnTo>
                    <a:pt x="4256" y="1468"/>
                  </a:lnTo>
                  <a:lnTo>
                    <a:pt x="4256" y="881"/>
                  </a:lnTo>
                  <a:lnTo>
                    <a:pt x="4219" y="551"/>
                  </a:lnTo>
                  <a:lnTo>
                    <a:pt x="4182" y="257"/>
                  </a:lnTo>
                  <a:lnTo>
                    <a:pt x="4219" y="184"/>
                  </a:lnTo>
                  <a:lnTo>
                    <a:pt x="4256" y="110"/>
                  </a:lnTo>
                  <a:lnTo>
                    <a:pt x="4219" y="37"/>
                  </a:lnTo>
                  <a:lnTo>
                    <a:pt x="4182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cxnSp>
        <p:nvCxnSpPr>
          <p:cNvPr id="430" name="Google Shape;430;p8"/>
          <p:cNvCxnSpPr/>
          <p:nvPr/>
        </p:nvCxnSpPr>
        <p:spPr>
          <a:xfrm>
            <a:off x="850475" y="1031425"/>
            <a:ext cx="6037800" cy="0"/>
          </a:xfrm>
          <a:prstGeom prst="straightConnector1">
            <a:avLst/>
          </a:prstGeom>
          <a:noFill/>
          <a:ln w="19050" cap="rnd" cmpd="sng">
            <a:solidFill>
              <a:srgbClr val="A4C2F4"/>
            </a:solidFill>
            <a:prstDash val="dash"/>
            <a:round/>
            <a:headEnd type="none" w="med" len="med"/>
            <a:tailEnd type="none" w="med" len="med"/>
          </a:ln>
        </p:spPr>
      </p:cxnSp>
      <p:sp>
        <p:nvSpPr>
          <p:cNvPr id="431" name="Google Shape;431;p8"/>
          <p:cNvSpPr txBox="1">
            <a:spLocks noGrp="1"/>
          </p:cNvSpPr>
          <p:nvPr>
            <p:ph type="sldNum" idx="12"/>
          </p:nvPr>
        </p:nvSpPr>
        <p:spPr>
          <a:xfrm>
            <a:off x="90619" y="4722737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_ONLY">
    <p:spTree>
      <p:nvGrpSpPr>
        <p:cNvPr id="1" name="Shape 4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3" name="Google Shape;433;p9"/>
          <p:cNvSpPr txBox="1">
            <a:spLocks noGrp="1"/>
          </p:cNvSpPr>
          <p:nvPr>
            <p:ph type="body" idx="1"/>
          </p:nvPr>
        </p:nvSpPr>
        <p:spPr>
          <a:xfrm>
            <a:off x="457200" y="4406309"/>
            <a:ext cx="8229600" cy="51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28600" algn="ctr">
              <a:spcBef>
                <a:spcPts val="360"/>
              </a:spcBef>
              <a:spcAft>
                <a:spcPts val="0"/>
              </a:spcAft>
              <a:buSzPts val="1800"/>
              <a:buNone/>
              <a:defRPr sz="1800"/>
            </a:lvl1pPr>
          </a:lstStyle>
          <a:p>
            <a:endParaRPr/>
          </a:p>
        </p:txBody>
      </p:sp>
      <p:sp>
        <p:nvSpPr>
          <p:cNvPr id="434" name="Google Shape;434;p9"/>
          <p:cNvSpPr/>
          <p:nvPr/>
        </p:nvSpPr>
        <p:spPr>
          <a:xfrm>
            <a:off x="7302880" y="-294362"/>
            <a:ext cx="450550" cy="558734"/>
          </a:xfrm>
          <a:custGeom>
            <a:avLst/>
            <a:gdLst/>
            <a:ahLst/>
            <a:cxnLst/>
            <a:rect l="l" t="t" r="r" b="b"/>
            <a:pathLst>
              <a:path w="15884" h="19698" extrusionOk="0">
                <a:moveTo>
                  <a:pt x="9355" y="4108"/>
                </a:moveTo>
                <a:lnTo>
                  <a:pt x="9465" y="4145"/>
                </a:lnTo>
                <a:lnTo>
                  <a:pt x="9538" y="4182"/>
                </a:lnTo>
                <a:lnTo>
                  <a:pt x="9648" y="4328"/>
                </a:lnTo>
                <a:lnTo>
                  <a:pt x="9721" y="4549"/>
                </a:lnTo>
                <a:lnTo>
                  <a:pt x="9721" y="4769"/>
                </a:lnTo>
                <a:lnTo>
                  <a:pt x="9721" y="4842"/>
                </a:lnTo>
                <a:lnTo>
                  <a:pt x="9685" y="4879"/>
                </a:lnTo>
                <a:lnTo>
                  <a:pt x="9575" y="4952"/>
                </a:lnTo>
                <a:lnTo>
                  <a:pt x="9391" y="4952"/>
                </a:lnTo>
                <a:lnTo>
                  <a:pt x="9355" y="4915"/>
                </a:lnTo>
                <a:lnTo>
                  <a:pt x="9281" y="4842"/>
                </a:lnTo>
                <a:lnTo>
                  <a:pt x="9208" y="4695"/>
                </a:lnTo>
                <a:lnTo>
                  <a:pt x="9171" y="4549"/>
                </a:lnTo>
                <a:lnTo>
                  <a:pt x="9171" y="4438"/>
                </a:lnTo>
                <a:lnTo>
                  <a:pt x="9171" y="4328"/>
                </a:lnTo>
                <a:lnTo>
                  <a:pt x="9245" y="4108"/>
                </a:lnTo>
                <a:close/>
                <a:moveTo>
                  <a:pt x="9355" y="3705"/>
                </a:moveTo>
                <a:lnTo>
                  <a:pt x="9245" y="3742"/>
                </a:lnTo>
                <a:lnTo>
                  <a:pt x="9135" y="3778"/>
                </a:lnTo>
                <a:lnTo>
                  <a:pt x="9025" y="3852"/>
                </a:lnTo>
                <a:lnTo>
                  <a:pt x="8988" y="3925"/>
                </a:lnTo>
                <a:lnTo>
                  <a:pt x="8914" y="3998"/>
                </a:lnTo>
                <a:lnTo>
                  <a:pt x="8841" y="4218"/>
                </a:lnTo>
                <a:lnTo>
                  <a:pt x="8804" y="4475"/>
                </a:lnTo>
                <a:lnTo>
                  <a:pt x="8804" y="4659"/>
                </a:lnTo>
                <a:lnTo>
                  <a:pt x="8841" y="4805"/>
                </a:lnTo>
                <a:lnTo>
                  <a:pt x="8878" y="4952"/>
                </a:lnTo>
                <a:lnTo>
                  <a:pt x="8988" y="5099"/>
                </a:lnTo>
                <a:lnTo>
                  <a:pt x="9098" y="5209"/>
                </a:lnTo>
                <a:lnTo>
                  <a:pt x="9245" y="5282"/>
                </a:lnTo>
                <a:lnTo>
                  <a:pt x="9391" y="5355"/>
                </a:lnTo>
                <a:lnTo>
                  <a:pt x="9538" y="5355"/>
                </a:lnTo>
                <a:lnTo>
                  <a:pt x="9721" y="5319"/>
                </a:lnTo>
                <a:lnTo>
                  <a:pt x="9868" y="5245"/>
                </a:lnTo>
                <a:lnTo>
                  <a:pt x="10015" y="5135"/>
                </a:lnTo>
                <a:lnTo>
                  <a:pt x="10088" y="4989"/>
                </a:lnTo>
                <a:lnTo>
                  <a:pt x="10125" y="4805"/>
                </a:lnTo>
                <a:lnTo>
                  <a:pt x="10125" y="4659"/>
                </a:lnTo>
                <a:lnTo>
                  <a:pt x="10088" y="4475"/>
                </a:lnTo>
                <a:lnTo>
                  <a:pt x="10052" y="4292"/>
                </a:lnTo>
                <a:lnTo>
                  <a:pt x="9978" y="4145"/>
                </a:lnTo>
                <a:lnTo>
                  <a:pt x="9905" y="3998"/>
                </a:lnTo>
                <a:lnTo>
                  <a:pt x="9795" y="3888"/>
                </a:lnTo>
                <a:lnTo>
                  <a:pt x="9648" y="3778"/>
                </a:lnTo>
                <a:lnTo>
                  <a:pt x="9501" y="3742"/>
                </a:lnTo>
                <a:lnTo>
                  <a:pt x="9355" y="3705"/>
                </a:lnTo>
                <a:close/>
                <a:moveTo>
                  <a:pt x="11262" y="6676"/>
                </a:moveTo>
                <a:lnTo>
                  <a:pt x="11262" y="6786"/>
                </a:lnTo>
                <a:lnTo>
                  <a:pt x="11225" y="6859"/>
                </a:lnTo>
                <a:lnTo>
                  <a:pt x="11152" y="6933"/>
                </a:lnTo>
                <a:lnTo>
                  <a:pt x="11042" y="7006"/>
                </a:lnTo>
                <a:lnTo>
                  <a:pt x="10785" y="7116"/>
                </a:lnTo>
                <a:lnTo>
                  <a:pt x="10602" y="7190"/>
                </a:lnTo>
                <a:lnTo>
                  <a:pt x="9795" y="7556"/>
                </a:lnTo>
                <a:lnTo>
                  <a:pt x="9721" y="7263"/>
                </a:lnTo>
                <a:lnTo>
                  <a:pt x="10639" y="6823"/>
                </a:lnTo>
                <a:lnTo>
                  <a:pt x="11079" y="6676"/>
                </a:lnTo>
                <a:close/>
                <a:moveTo>
                  <a:pt x="11115" y="6273"/>
                </a:moveTo>
                <a:lnTo>
                  <a:pt x="10859" y="6346"/>
                </a:lnTo>
                <a:lnTo>
                  <a:pt x="10052" y="6639"/>
                </a:lnTo>
                <a:lnTo>
                  <a:pt x="9648" y="6823"/>
                </a:lnTo>
                <a:lnTo>
                  <a:pt x="9281" y="7006"/>
                </a:lnTo>
                <a:lnTo>
                  <a:pt x="9208" y="7080"/>
                </a:lnTo>
                <a:lnTo>
                  <a:pt x="9208" y="7116"/>
                </a:lnTo>
                <a:lnTo>
                  <a:pt x="9208" y="7190"/>
                </a:lnTo>
                <a:lnTo>
                  <a:pt x="9208" y="7263"/>
                </a:lnTo>
                <a:lnTo>
                  <a:pt x="9318" y="7336"/>
                </a:lnTo>
                <a:lnTo>
                  <a:pt x="9465" y="7336"/>
                </a:lnTo>
                <a:lnTo>
                  <a:pt x="9465" y="7593"/>
                </a:lnTo>
                <a:lnTo>
                  <a:pt x="9538" y="7813"/>
                </a:lnTo>
                <a:lnTo>
                  <a:pt x="9575" y="7887"/>
                </a:lnTo>
                <a:lnTo>
                  <a:pt x="9648" y="7923"/>
                </a:lnTo>
                <a:lnTo>
                  <a:pt x="9758" y="7923"/>
                </a:lnTo>
                <a:lnTo>
                  <a:pt x="10492" y="7630"/>
                </a:lnTo>
                <a:lnTo>
                  <a:pt x="10859" y="7483"/>
                </a:lnTo>
                <a:lnTo>
                  <a:pt x="11225" y="7336"/>
                </a:lnTo>
                <a:lnTo>
                  <a:pt x="11409" y="7190"/>
                </a:lnTo>
                <a:lnTo>
                  <a:pt x="11556" y="7006"/>
                </a:lnTo>
                <a:lnTo>
                  <a:pt x="11629" y="6896"/>
                </a:lnTo>
                <a:lnTo>
                  <a:pt x="11629" y="6786"/>
                </a:lnTo>
                <a:lnTo>
                  <a:pt x="11629" y="6676"/>
                </a:lnTo>
                <a:lnTo>
                  <a:pt x="11592" y="6566"/>
                </a:lnTo>
                <a:lnTo>
                  <a:pt x="11556" y="6419"/>
                </a:lnTo>
                <a:lnTo>
                  <a:pt x="11482" y="6346"/>
                </a:lnTo>
                <a:lnTo>
                  <a:pt x="11372" y="6273"/>
                </a:lnTo>
                <a:close/>
                <a:moveTo>
                  <a:pt x="10198" y="2861"/>
                </a:moveTo>
                <a:lnTo>
                  <a:pt x="10235" y="3228"/>
                </a:lnTo>
                <a:lnTo>
                  <a:pt x="10345" y="3595"/>
                </a:lnTo>
                <a:lnTo>
                  <a:pt x="10565" y="4292"/>
                </a:lnTo>
                <a:lnTo>
                  <a:pt x="10822" y="5062"/>
                </a:lnTo>
                <a:lnTo>
                  <a:pt x="10895" y="5282"/>
                </a:lnTo>
                <a:lnTo>
                  <a:pt x="9025" y="6052"/>
                </a:lnTo>
                <a:lnTo>
                  <a:pt x="7154" y="6786"/>
                </a:lnTo>
                <a:lnTo>
                  <a:pt x="5173" y="7593"/>
                </a:lnTo>
                <a:lnTo>
                  <a:pt x="4146" y="7997"/>
                </a:lnTo>
                <a:lnTo>
                  <a:pt x="3816" y="8143"/>
                </a:lnTo>
                <a:lnTo>
                  <a:pt x="3486" y="8290"/>
                </a:lnTo>
                <a:lnTo>
                  <a:pt x="3266" y="7887"/>
                </a:lnTo>
                <a:lnTo>
                  <a:pt x="3045" y="7446"/>
                </a:lnTo>
                <a:lnTo>
                  <a:pt x="2679" y="6566"/>
                </a:lnTo>
                <a:lnTo>
                  <a:pt x="2532" y="6162"/>
                </a:lnTo>
                <a:lnTo>
                  <a:pt x="2385" y="5869"/>
                </a:lnTo>
                <a:lnTo>
                  <a:pt x="2238" y="5612"/>
                </a:lnTo>
                <a:lnTo>
                  <a:pt x="2715" y="5539"/>
                </a:lnTo>
                <a:lnTo>
                  <a:pt x="3192" y="5429"/>
                </a:lnTo>
                <a:lnTo>
                  <a:pt x="3669" y="5282"/>
                </a:lnTo>
                <a:lnTo>
                  <a:pt x="4146" y="5099"/>
                </a:lnTo>
                <a:lnTo>
                  <a:pt x="5210" y="4659"/>
                </a:lnTo>
                <a:lnTo>
                  <a:pt x="6273" y="4218"/>
                </a:lnTo>
                <a:lnTo>
                  <a:pt x="6824" y="4035"/>
                </a:lnTo>
                <a:lnTo>
                  <a:pt x="7374" y="3852"/>
                </a:lnTo>
                <a:lnTo>
                  <a:pt x="8474" y="3558"/>
                </a:lnTo>
                <a:lnTo>
                  <a:pt x="9025" y="3411"/>
                </a:lnTo>
                <a:lnTo>
                  <a:pt x="9538" y="3191"/>
                </a:lnTo>
                <a:lnTo>
                  <a:pt x="9868" y="3081"/>
                </a:lnTo>
                <a:lnTo>
                  <a:pt x="10015" y="2971"/>
                </a:lnTo>
                <a:lnTo>
                  <a:pt x="10198" y="2861"/>
                </a:lnTo>
                <a:close/>
                <a:moveTo>
                  <a:pt x="8658" y="7740"/>
                </a:moveTo>
                <a:lnTo>
                  <a:pt x="8694" y="7923"/>
                </a:lnTo>
                <a:lnTo>
                  <a:pt x="8071" y="8253"/>
                </a:lnTo>
                <a:lnTo>
                  <a:pt x="7704" y="8437"/>
                </a:lnTo>
                <a:lnTo>
                  <a:pt x="7594" y="8437"/>
                </a:lnTo>
                <a:lnTo>
                  <a:pt x="7557" y="8363"/>
                </a:lnTo>
                <a:lnTo>
                  <a:pt x="7557" y="8180"/>
                </a:lnTo>
                <a:lnTo>
                  <a:pt x="8658" y="7740"/>
                </a:lnTo>
                <a:close/>
                <a:moveTo>
                  <a:pt x="10198" y="2384"/>
                </a:moveTo>
                <a:lnTo>
                  <a:pt x="9978" y="2458"/>
                </a:lnTo>
                <a:lnTo>
                  <a:pt x="9795" y="2568"/>
                </a:lnTo>
                <a:lnTo>
                  <a:pt x="9391" y="2788"/>
                </a:lnTo>
                <a:lnTo>
                  <a:pt x="8841" y="2971"/>
                </a:lnTo>
                <a:lnTo>
                  <a:pt x="8328" y="3155"/>
                </a:lnTo>
                <a:lnTo>
                  <a:pt x="7264" y="3411"/>
                </a:lnTo>
                <a:lnTo>
                  <a:pt x="6750" y="3558"/>
                </a:lnTo>
                <a:lnTo>
                  <a:pt x="6237" y="3742"/>
                </a:lnTo>
                <a:lnTo>
                  <a:pt x="5210" y="4145"/>
                </a:lnTo>
                <a:lnTo>
                  <a:pt x="4219" y="4585"/>
                </a:lnTo>
                <a:lnTo>
                  <a:pt x="3669" y="4805"/>
                </a:lnTo>
                <a:lnTo>
                  <a:pt x="3119" y="4989"/>
                </a:lnTo>
                <a:lnTo>
                  <a:pt x="2018" y="5319"/>
                </a:lnTo>
                <a:lnTo>
                  <a:pt x="1945" y="5355"/>
                </a:lnTo>
                <a:lnTo>
                  <a:pt x="1908" y="5392"/>
                </a:lnTo>
                <a:lnTo>
                  <a:pt x="1908" y="5466"/>
                </a:lnTo>
                <a:lnTo>
                  <a:pt x="1945" y="5539"/>
                </a:lnTo>
                <a:lnTo>
                  <a:pt x="1982" y="5576"/>
                </a:lnTo>
                <a:lnTo>
                  <a:pt x="1945" y="5686"/>
                </a:lnTo>
                <a:lnTo>
                  <a:pt x="1945" y="5759"/>
                </a:lnTo>
                <a:lnTo>
                  <a:pt x="2018" y="5979"/>
                </a:lnTo>
                <a:lnTo>
                  <a:pt x="2165" y="6456"/>
                </a:lnTo>
                <a:lnTo>
                  <a:pt x="2385" y="6933"/>
                </a:lnTo>
                <a:lnTo>
                  <a:pt x="2752" y="7850"/>
                </a:lnTo>
                <a:lnTo>
                  <a:pt x="2972" y="8290"/>
                </a:lnTo>
                <a:lnTo>
                  <a:pt x="3192" y="8694"/>
                </a:lnTo>
                <a:lnTo>
                  <a:pt x="3266" y="8767"/>
                </a:lnTo>
                <a:lnTo>
                  <a:pt x="3302" y="8804"/>
                </a:lnTo>
                <a:lnTo>
                  <a:pt x="3412" y="8804"/>
                </a:lnTo>
                <a:lnTo>
                  <a:pt x="3522" y="8730"/>
                </a:lnTo>
                <a:lnTo>
                  <a:pt x="3596" y="8620"/>
                </a:lnTo>
                <a:lnTo>
                  <a:pt x="3999" y="8510"/>
                </a:lnTo>
                <a:lnTo>
                  <a:pt x="4403" y="8363"/>
                </a:lnTo>
                <a:lnTo>
                  <a:pt x="5173" y="8033"/>
                </a:lnTo>
                <a:lnTo>
                  <a:pt x="7300" y="7190"/>
                </a:lnTo>
                <a:lnTo>
                  <a:pt x="9281" y="6419"/>
                </a:lnTo>
                <a:lnTo>
                  <a:pt x="10235" y="6052"/>
                </a:lnTo>
                <a:lnTo>
                  <a:pt x="10712" y="5832"/>
                </a:lnTo>
                <a:lnTo>
                  <a:pt x="11152" y="5612"/>
                </a:lnTo>
                <a:lnTo>
                  <a:pt x="11262" y="5612"/>
                </a:lnTo>
                <a:lnTo>
                  <a:pt x="11335" y="5539"/>
                </a:lnTo>
                <a:lnTo>
                  <a:pt x="11372" y="5392"/>
                </a:lnTo>
                <a:lnTo>
                  <a:pt x="11372" y="5282"/>
                </a:lnTo>
                <a:lnTo>
                  <a:pt x="11299" y="5025"/>
                </a:lnTo>
                <a:lnTo>
                  <a:pt x="11042" y="4255"/>
                </a:lnTo>
                <a:lnTo>
                  <a:pt x="10785" y="3485"/>
                </a:lnTo>
                <a:lnTo>
                  <a:pt x="10639" y="3118"/>
                </a:lnTo>
                <a:lnTo>
                  <a:pt x="10455" y="2751"/>
                </a:lnTo>
                <a:lnTo>
                  <a:pt x="10418" y="2714"/>
                </a:lnTo>
                <a:lnTo>
                  <a:pt x="10345" y="2678"/>
                </a:lnTo>
                <a:lnTo>
                  <a:pt x="10382" y="2568"/>
                </a:lnTo>
                <a:lnTo>
                  <a:pt x="10382" y="2494"/>
                </a:lnTo>
                <a:lnTo>
                  <a:pt x="10308" y="2421"/>
                </a:lnTo>
                <a:lnTo>
                  <a:pt x="10198" y="2384"/>
                </a:lnTo>
                <a:close/>
                <a:moveTo>
                  <a:pt x="8694" y="7263"/>
                </a:moveTo>
                <a:lnTo>
                  <a:pt x="7337" y="7813"/>
                </a:lnTo>
                <a:lnTo>
                  <a:pt x="7264" y="7850"/>
                </a:lnTo>
                <a:lnTo>
                  <a:pt x="7227" y="7923"/>
                </a:lnTo>
                <a:lnTo>
                  <a:pt x="7190" y="7997"/>
                </a:lnTo>
                <a:lnTo>
                  <a:pt x="7227" y="8070"/>
                </a:lnTo>
                <a:lnTo>
                  <a:pt x="7190" y="8143"/>
                </a:lnTo>
                <a:lnTo>
                  <a:pt x="7154" y="8363"/>
                </a:lnTo>
                <a:lnTo>
                  <a:pt x="7190" y="8620"/>
                </a:lnTo>
                <a:lnTo>
                  <a:pt x="7227" y="8730"/>
                </a:lnTo>
                <a:lnTo>
                  <a:pt x="7300" y="8840"/>
                </a:lnTo>
                <a:lnTo>
                  <a:pt x="7411" y="8877"/>
                </a:lnTo>
                <a:lnTo>
                  <a:pt x="7557" y="8877"/>
                </a:lnTo>
                <a:lnTo>
                  <a:pt x="7704" y="8840"/>
                </a:lnTo>
                <a:lnTo>
                  <a:pt x="7887" y="8804"/>
                </a:lnTo>
                <a:lnTo>
                  <a:pt x="8218" y="8620"/>
                </a:lnTo>
                <a:lnTo>
                  <a:pt x="9061" y="8217"/>
                </a:lnTo>
                <a:lnTo>
                  <a:pt x="9098" y="8180"/>
                </a:lnTo>
                <a:lnTo>
                  <a:pt x="9171" y="8107"/>
                </a:lnTo>
                <a:lnTo>
                  <a:pt x="9171" y="8033"/>
                </a:lnTo>
                <a:lnTo>
                  <a:pt x="9171" y="7960"/>
                </a:lnTo>
                <a:lnTo>
                  <a:pt x="8951" y="7410"/>
                </a:lnTo>
                <a:lnTo>
                  <a:pt x="8914" y="7336"/>
                </a:lnTo>
                <a:lnTo>
                  <a:pt x="8841" y="7300"/>
                </a:lnTo>
                <a:lnTo>
                  <a:pt x="8768" y="7263"/>
                </a:lnTo>
                <a:close/>
                <a:moveTo>
                  <a:pt x="11702" y="8327"/>
                </a:moveTo>
                <a:lnTo>
                  <a:pt x="11886" y="8694"/>
                </a:lnTo>
                <a:lnTo>
                  <a:pt x="12106" y="9060"/>
                </a:lnTo>
                <a:lnTo>
                  <a:pt x="11702" y="9244"/>
                </a:lnTo>
                <a:lnTo>
                  <a:pt x="11335" y="9390"/>
                </a:lnTo>
                <a:lnTo>
                  <a:pt x="10932" y="9500"/>
                </a:lnTo>
                <a:lnTo>
                  <a:pt x="10528" y="9611"/>
                </a:lnTo>
                <a:lnTo>
                  <a:pt x="10382" y="9244"/>
                </a:lnTo>
                <a:lnTo>
                  <a:pt x="10198" y="8877"/>
                </a:lnTo>
                <a:lnTo>
                  <a:pt x="10162" y="8840"/>
                </a:lnTo>
                <a:lnTo>
                  <a:pt x="10565" y="8730"/>
                </a:lnTo>
                <a:lnTo>
                  <a:pt x="10932" y="8620"/>
                </a:lnTo>
                <a:lnTo>
                  <a:pt x="11702" y="8327"/>
                </a:lnTo>
                <a:close/>
                <a:moveTo>
                  <a:pt x="11776" y="7887"/>
                </a:moveTo>
                <a:lnTo>
                  <a:pt x="11299" y="8070"/>
                </a:lnTo>
                <a:lnTo>
                  <a:pt x="10822" y="8217"/>
                </a:lnTo>
                <a:lnTo>
                  <a:pt x="9868" y="8510"/>
                </a:lnTo>
                <a:lnTo>
                  <a:pt x="9832" y="8510"/>
                </a:lnTo>
                <a:lnTo>
                  <a:pt x="9795" y="8583"/>
                </a:lnTo>
                <a:lnTo>
                  <a:pt x="9758" y="8694"/>
                </a:lnTo>
                <a:lnTo>
                  <a:pt x="9832" y="8804"/>
                </a:lnTo>
                <a:lnTo>
                  <a:pt x="9868" y="8840"/>
                </a:lnTo>
                <a:lnTo>
                  <a:pt x="9942" y="8877"/>
                </a:lnTo>
                <a:lnTo>
                  <a:pt x="9905" y="8950"/>
                </a:lnTo>
                <a:lnTo>
                  <a:pt x="9905" y="9024"/>
                </a:lnTo>
                <a:lnTo>
                  <a:pt x="10088" y="9427"/>
                </a:lnTo>
                <a:lnTo>
                  <a:pt x="10198" y="9867"/>
                </a:lnTo>
                <a:lnTo>
                  <a:pt x="10235" y="9941"/>
                </a:lnTo>
                <a:lnTo>
                  <a:pt x="10272" y="9977"/>
                </a:lnTo>
                <a:lnTo>
                  <a:pt x="10308" y="10014"/>
                </a:lnTo>
                <a:lnTo>
                  <a:pt x="10382" y="10051"/>
                </a:lnTo>
                <a:lnTo>
                  <a:pt x="10932" y="9904"/>
                </a:lnTo>
                <a:lnTo>
                  <a:pt x="11446" y="9757"/>
                </a:lnTo>
                <a:lnTo>
                  <a:pt x="11959" y="9574"/>
                </a:lnTo>
                <a:lnTo>
                  <a:pt x="12436" y="9317"/>
                </a:lnTo>
                <a:lnTo>
                  <a:pt x="12509" y="9280"/>
                </a:lnTo>
                <a:lnTo>
                  <a:pt x="12583" y="9207"/>
                </a:lnTo>
                <a:lnTo>
                  <a:pt x="12583" y="9097"/>
                </a:lnTo>
                <a:lnTo>
                  <a:pt x="12546" y="9024"/>
                </a:lnTo>
                <a:lnTo>
                  <a:pt x="12253" y="8547"/>
                </a:lnTo>
                <a:lnTo>
                  <a:pt x="11996" y="7997"/>
                </a:lnTo>
                <a:lnTo>
                  <a:pt x="11959" y="7923"/>
                </a:lnTo>
                <a:lnTo>
                  <a:pt x="11922" y="7887"/>
                </a:lnTo>
                <a:close/>
                <a:moveTo>
                  <a:pt x="8914" y="9354"/>
                </a:moveTo>
                <a:lnTo>
                  <a:pt x="9061" y="9757"/>
                </a:lnTo>
                <a:lnTo>
                  <a:pt x="9281" y="10161"/>
                </a:lnTo>
                <a:lnTo>
                  <a:pt x="8658" y="10491"/>
                </a:lnTo>
                <a:lnTo>
                  <a:pt x="7961" y="10784"/>
                </a:lnTo>
                <a:lnTo>
                  <a:pt x="7814" y="10858"/>
                </a:lnTo>
                <a:lnTo>
                  <a:pt x="7741" y="10858"/>
                </a:lnTo>
                <a:lnTo>
                  <a:pt x="7704" y="10821"/>
                </a:lnTo>
                <a:lnTo>
                  <a:pt x="7631" y="10674"/>
                </a:lnTo>
                <a:lnTo>
                  <a:pt x="7594" y="10491"/>
                </a:lnTo>
                <a:lnTo>
                  <a:pt x="7521" y="10161"/>
                </a:lnTo>
                <a:lnTo>
                  <a:pt x="7374" y="9867"/>
                </a:lnTo>
                <a:lnTo>
                  <a:pt x="8914" y="9354"/>
                </a:lnTo>
                <a:close/>
                <a:moveTo>
                  <a:pt x="8951" y="8950"/>
                </a:moveTo>
                <a:lnTo>
                  <a:pt x="7154" y="9537"/>
                </a:lnTo>
                <a:lnTo>
                  <a:pt x="7117" y="9574"/>
                </a:lnTo>
                <a:lnTo>
                  <a:pt x="7080" y="9611"/>
                </a:lnTo>
                <a:lnTo>
                  <a:pt x="7044" y="9721"/>
                </a:lnTo>
                <a:lnTo>
                  <a:pt x="7080" y="9831"/>
                </a:lnTo>
                <a:lnTo>
                  <a:pt x="7190" y="9904"/>
                </a:lnTo>
                <a:lnTo>
                  <a:pt x="7190" y="10124"/>
                </a:lnTo>
                <a:lnTo>
                  <a:pt x="7227" y="10381"/>
                </a:lnTo>
                <a:lnTo>
                  <a:pt x="7374" y="10858"/>
                </a:lnTo>
                <a:lnTo>
                  <a:pt x="7411" y="11004"/>
                </a:lnTo>
                <a:lnTo>
                  <a:pt x="7521" y="11114"/>
                </a:lnTo>
                <a:lnTo>
                  <a:pt x="7631" y="11188"/>
                </a:lnTo>
                <a:lnTo>
                  <a:pt x="7777" y="11225"/>
                </a:lnTo>
                <a:lnTo>
                  <a:pt x="8034" y="11151"/>
                </a:lnTo>
                <a:lnTo>
                  <a:pt x="8291" y="11078"/>
                </a:lnTo>
                <a:lnTo>
                  <a:pt x="8768" y="10858"/>
                </a:lnTo>
                <a:lnTo>
                  <a:pt x="9245" y="10601"/>
                </a:lnTo>
                <a:lnTo>
                  <a:pt x="9685" y="10344"/>
                </a:lnTo>
                <a:lnTo>
                  <a:pt x="9721" y="10271"/>
                </a:lnTo>
                <a:lnTo>
                  <a:pt x="9758" y="10197"/>
                </a:lnTo>
                <a:lnTo>
                  <a:pt x="9758" y="10161"/>
                </a:lnTo>
                <a:lnTo>
                  <a:pt x="9721" y="10087"/>
                </a:lnTo>
                <a:lnTo>
                  <a:pt x="9538" y="9867"/>
                </a:lnTo>
                <a:lnTo>
                  <a:pt x="9391" y="9611"/>
                </a:lnTo>
                <a:lnTo>
                  <a:pt x="9281" y="9354"/>
                </a:lnTo>
                <a:lnTo>
                  <a:pt x="9208" y="9060"/>
                </a:lnTo>
                <a:lnTo>
                  <a:pt x="9171" y="8987"/>
                </a:lnTo>
                <a:lnTo>
                  <a:pt x="9098" y="8950"/>
                </a:lnTo>
                <a:close/>
                <a:moveTo>
                  <a:pt x="12473" y="10344"/>
                </a:moveTo>
                <a:lnTo>
                  <a:pt x="12619" y="10711"/>
                </a:lnTo>
                <a:lnTo>
                  <a:pt x="11959" y="11078"/>
                </a:lnTo>
                <a:lnTo>
                  <a:pt x="11299" y="11445"/>
                </a:lnTo>
                <a:lnTo>
                  <a:pt x="11152" y="10894"/>
                </a:lnTo>
                <a:lnTo>
                  <a:pt x="11189" y="10858"/>
                </a:lnTo>
                <a:lnTo>
                  <a:pt x="11189" y="10784"/>
                </a:lnTo>
                <a:lnTo>
                  <a:pt x="11482" y="10674"/>
                </a:lnTo>
                <a:lnTo>
                  <a:pt x="11776" y="10601"/>
                </a:lnTo>
                <a:lnTo>
                  <a:pt x="12473" y="10344"/>
                </a:lnTo>
                <a:close/>
                <a:moveTo>
                  <a:pt x="6273" y="10418"/>
                </a:moveTo>
                <a:lnTo>
                  <a:pt x="6347" y="10454"/>
                </a:lnTo>
                <a:lnTo>
                  <a:pt x="6420" y="10564"/>
                </a:lnTo>
                <a:lnTo>
                  <a:pt x="6567" y="10894"/>
                </a:lnTo>
                <a:lnTo>
                  <a:pt x="5797" y="11261"/>
                </a:lnTo>
                <a:lnTo>
                  <a:pt x="5100" y="11738"/>
                </a:lnTo>
                <a:lnTo>
                  <a:pt x="4953" y="11298"/>
                </a:lnTo>
                <a:lnTo>
                  <a:pt x="4843" y="11078"/>
                </a:lnTo>
                <a:lnTo>
                  <a:pt x="4733" y="10894"/>
                </a:lnTo>
                <a:lnTo>
                  <a:pt x="5613" y="10601"/>
                </a:lnTo>
                <a:lnTo>
                  <a:pt x="5943" y="10491"/>
                </a:lnTo>
                <a:lnTo>
                  <a:pt x="6237" y="10418"/>
                </a:lnTo>
                <a:close/>
                <a:moveTo>
                  <a:pt x="12583" y="9867"/>
                </a:moveTo>
                <a:lnTo>
                  <a:pt x="12509" y="9904"/>
                </a:lnTo>
                <a:lnTo>
                  <a:pt x="11519" y="10271"/>
                </a:lnTo>
                <a:lnTo>
                  <a:pt x="11115" y="10381"/>
                </a:lnTo>
                <a:lnTo>
                  <a:pt x="10932" y="10491"/>
                </a:lnTo>
                <a:lnTo>
                  <a:pt x="10859" y="10564"/>
                </a:lnTo>
                <a:lnTo>
                  <a:pt x="10785" y="10638"/>
                </a:lnTo>
                <a:lnTo>
                  <a:pt x="10785" y="10748"/>
                </a:lnTo>
                <a:lnTo>
                  <a:pt x="10822" y="10821"/>
                </a:lnTo>
                <a:lnTo>
                  <a:pt x="10859" y="10858"/>
                </a:lnTo>
                <a:lnTo>
                  <a:pt x="10859" y="10894"/>
                </a:lnTo>
                <a:lnTo>
                  <a:pt x="10895" y="11335"/>
                </a:lnTo>
                <a:lnTo>
                  <a:pt x="11005" y="11738"/>
                </a:lnTo>
                <a:lnTo>
                  <a:pt x="11005" y="11848"/>
                </a:lnTo>
                <a:lnTo>
                  <a:pt x="11079" y="11885"/>
                </a:lnTo>
                <a:lnTo>
                  <a:pt x="11152" y="11921"/>
                </a:lnTo>
                <a:lnTo>
                  <a:pt x="11225" y="11921"/>
                </a:lnTo>
                <a:lnTo>
                  <a:pt x="12142" y="11445"/>
                </a:lnTo>
                <a:lnTo>
                  <a:pt x="12986" y="10931"/>
                </a:lnTo>
                <a:lnTo>
                  <a:pt x="13060" y="10858"/>
                </a:lnTo>
                <a:lnTo>
                  <a:pt x="13096" y="10784"/>
                </a:lnTo>
                <a:lnTo>
                  <a:pt x="13096" y="10711"/>
                </a:lnTo>
                <a:lnTo>
                  <a:pt x="13060" y="10638"/>
                </a:lnTo>
                <a:lnTo>
                  <a:pt x="12876" y="10344"/>
                </a:lnTo>
                <a:lnTo>
                  <a:pt x="12766" y="10014"/>
                </a:lnTo>
                <a:lnTo>
                  <a:pt x="12729" y="9941"/>
                </a:lnTo>
                <a:lnTo>
                  <a:pt x="12656" y="9904"/>
                </a:lnTo>
                <a:lnTo>
                  <a:pt x="12583" y="9867"/>
                </a:lnTo>
                <a:close/>
                <a:moveTo>
                  <a:pt x="6200" y="9977"/>
                </a:moveTo>
                <a:lnTo>
                  <a:pt x="5980" y="10014"/>
                </a:lnTo>
                <a:lnTo>
                  <a:pt x="5760" y="10087"/>
                </a:lnTo>
                <a:lnTo>
                  <a:pt x="5356" y="10234"/>
                </a:lnTo>
                <a:lnTo>
                  <a:pt x="4843" y="10381"/>
                </a:lnTo>
                <a:lnTo>
                  <a:pt x="4329" y="10564"/>
                </a:lnTo>
                <a:lnTo>
                  <a:pt x="4293" y="10601"/>
                </a:lnTo>
                <a:lnTo>
                  <a:pt x="4256" y="10638"/>
                </a:lnTo>
                <a:lnTo>
                  <a:pt x="4219" y="10784"/>
                </a:lnTo>
                <a:lnTo>
                  <a:pt x="4256" y="10894"/>
                </a:lnTo>
                <a:lnTo>
                  <a:pt x="4293" y="10931"/>
                </a:lnTo>
                <a:lnTo>
                  <a:pt x="4366" y="10968"/>
                </a:lnTo>
                <a:lnTo>
                  <a:pt x="4513" y="11298"/>
                </a:lnTo>
                <a:lnTo>
                  <a:pt x="4659" y="11701"/>
                </a:lnTo>
                <a:lnTo>
                  <a:pt x="4769" y="12142"/>
                </a:lnTo>
                <a:lnTo>
                  <a:pt x="4843" y="12215"/>
                </a:lnTo>
                <a:lnTo>
                  <a:pt x="4916" y="12252"/>
                </a:lnTo>
                <a:lnTo>
                  <a:pt x="4990" y="12252"/>
                </a:lnTo>
                <a:lnTo>
                  <a:pt x="5100" y="12215"/>
                </a:lnTo>
                <a:lnTo>
                  <a:pt x="5540" y="11921"/>
                </a:lnTo>
                <a:lnTo>
                  <a:pt x="5980" y="11665"/>
                </a:lnTo>
                <a:lnTo>
                  <a:pt x="6420" y="11445"/>
                </a:lnTo>
                <a:lnTo>
                  <a:pt x="6934" y="11225"/>
                </a:lnTo>
                <a:lnTo>
                  <a:pt x="6970" y="11188"/>
                </a:lnTo>
                <a:lnTo>
                  <a:pt x="7044" y="11114"/>
                </a:lnTo>
                <a:lnTo>
                  <a:pt x="7044" y="11041"/>
                </a:lnTo>
                <a:lnTo>
                  <a:pt x="7044" y="10931"/>
                </a:lnTo>
                <a:lnTo>
                  <a:pt x="6897" y="10601"/>
                </a:lnTo>
                <a:lnTo>
                  <a:pt x="6750" y="10307"/>
                </a:lnTo>
                <a:lnTo>
                  <a:pt x="6677" y="10161"/>
                </a:lnTo>
                <a:lnTo>
                  <a:pt x="6530" y="10051"/>
                </a:lnTo>
                <a:lnTo>
                  <a:pt x="6383" y="10014"/>
                </a:lnTo>
                <a:lnTo>
                  <a:pt x="6200" y="9977"/>
                </a:lnTo>
                <a:close/>
                <a:moveTo>
                  <a:pt x="9832" y="11371"/>
                </a:moveTo>
                <a:lnTo>
                  <a:pt x="10125" y="11921"/>
                </a:lnTo>
                <a:lnTo>
                  <a:pt x="9721" y="12142"/>
                </a:lnTo>
                <a:lnTo>
                  <a:pt x="9318" y="12288"/>
                </a:lnTo>
                <a:lnTo>
                  <a:pt x="8914" y="12435"/>
                </a:lnTo>
                <a:lnTo>
                  <a:pt x="8511" y="12545"/>
                </a:lnTo>
                <a:lnTo>
                  <a:pt x="8328" y="12032"/>
                </a:lnTo>
                <a:lnTo>
                  <a:pt x="8694" y="11921"/>
                </a:lnTo>
                <a:lnTo>
                  <a:pt x="9098" y="11738"/>
                </a:lnTo>
                <a:lnTo>
                  <a:pt x="9832" y="11371"/>
                </a:lnTo>
                <a:close/>
                <a:moveTo>
                  <a:pt x="9868" y="10894"/>
                </a:moveTo>
                <a:lnTo>
                  <a:pt x="8951" y="11298"/>
                </a:lnTo>
                <a:lnTo>
                  <a:pt x="8474" y="11481"/>
                </a:lnTo>
                <a:lnTo>
                  <a:pt x="8071" y="11738"/>
                </a:lnTo>
                <a:lnTo>
                  <a:pt x="7997" y="11738"/>
                </a:lnTo>
                <a:lnTo>
                  <a:pt x="7924" y="11775"/>
                </a:lnTo>
                <a:lnTo>
                  <a:pt x="7887" y="11885"/>
                </a:lnTo>
                <a:lnTo>
                  <a:pt x="7887" y="11958"/>
                </a:lnTo>
                <a:lnTo>
                  <a:pt x="8034" y="12398"/>
                </a:lnTo>
                <a:lnTo>
                  <a:pt x="8181" y="12839"/>
                </a:lnTo>
                <a:lnTo>
                  <a:pt x="8254" y="12949"/>
                </a:lnTo>
                <a:lnTo>
                  <a:pt x="8328" y="12985"/>
                </a:lnTo>
                <a:lnTo>
                  <a:pt x="8364" y="12985"/>
                </a:lnTo>
                <a:lnTo>
                  <a:pt x="8951" y="12839"/>
                </a:lnTo>
                <a:lnTo>
                  <a:pt x="9465" y="12655"/>
                </a:lnTo>
                <a:lnTo>
                  <a:pt x="10015" y="12472"/>
                </a:lnTo>
                <a:lnTo>
                  <a:pt x="10528" y="12215"/>
                </a:lnTo>
                <a:lnTo>
                  <a:pt x="10565" y="12142"/>
                </a:lnTo>
                <a:lnTo>
                  <a:pt x="10602" y="12105"/>
                </a:lnTo>
                <a:lnTo>
                  <a:pt x="10602" y="12032"/>
                </a:lnTo>
                <a:lnTo>
                  <a:pt x="10602" y="11958"/>
                </a:lnTo>
                <a:lnTo>
                  <a:pt x="10125" y="11041"/>
                </a:lnTo>
                <a:lnTo>
                  <a:pt x="10088" y="10968"/>
                </a:lnTo>
                <a:lnTo>
                  <a:pt x="10015" y="10894"/>
                </a:lnTo>
                <a:close/>
                <a:moveTo>
                  <a:pt x="13133" y="12288"/>
                </a:moveTo>
                <a:lnTo>
                  <a:pt x="13243" y="12325"/>
                </a:lnTo>
                <a:lnTo>
                  <a:pt x="13353" y="12472"/>
                </a:lnTo>
                <a:lnTo>
                  <a:pt x="13610" y="12985"/>
                </a:lnTo>
                <a:lnTo>
                  <a:pt x="12839" y="13242"/>
                </a:lnTo>
                <a:lnTo>
                  <a:pt x="12106" y="13572"/>
                </a:lnTo>
                <a:lnTo>
                  <a:pt x="11996" y="13352"/>
                </a:lnTo>
                <a:lnTo>
                  <a:pt x="11886" y="13132"/>
                </a:lnTo>
                <a:lnTo>
                  <a:pt x="11739" y="12692"/>
                </a:lnTo>
                <a:lnTo>
                  <a:pt x="12032" y="12618"/>
                </a:lnTo>
                <a:lnTo>
                  <a:pt x="12289" y="12545"/>
                </a:lnTo>
                <a:lnTo>
                  <a:pt x="12839" y="12362"/>
                </a:lnTo>
                <a:lnTo>
                  <a:pt x="13023" y="12288"/>
                </a:lnTo>
                <a:close/>
                <a:moveTo>
                  <a:pt x="7044" y="12325"/>
                </a:moveTo>
                <a:lnTo>
                  <a:pt x="7337" y="13022"/>
                </a:lnTo>
                <a:lnTo>
                  <a:pt x="5833" y="13792"/>
                </a:lnTo>
                <a:lnTo>
                  <a:pt x="5613" y="13132"/>
                </a:lnTo>
                <a:lnTo>
                  <a:pt x="5943" y="12875"/>
                </a:lnTo>
                <a:lnTo>
                  <a:pt x="6273" y="12655"/>
                </a:lnTo>
                <a:lnTo>
                  <a:pt x="6677" y="12472"/>
                </a:lnTo>
                <a:lnTo>
                  <a:pt x="7044" y="12325"/>
                </a:lnTo>
                <a:close/>
                <a:moveTo>
                  <a:pt x="13060" y="11885"/>
                </a:moveTo>
                <a:lnTo>
                  <a:pt x="12839" y="11921"/>
                </a:lnTo>
                <a:lnTo>
                  <a:pt x="12473" y="12068"/>
                </a:lnTo>
                <a:lnTo>
                  <a:pt x="11922" y="12215"/>
                </a:lnTo>
                <a:lnTo>
                  <a:pt x="11666" y="12288"/>
                </a:lnTo>
                <a:lnTo>
                  <a:pt x="11446" y="12398"/>
                </a:lnTo>
                <a:lnTo>
                  <a:pt x="11372" y="12435"/>
                </a:lnTo>
                <a:lnTo>
                  <a:pt x="11372" y="12472"/>
                </a:lnTo>
                <a:lnTo>
                  <a:pt x="11372" y="12582"/>
                </a:lnTo>
                <a:lnTo>
                  <a:pt x="11446" y="12655"/>
                </a:lnTo>
                <a:lnTo>
                  <a:pt x="11519" y="12692"/>
                </a:lnTo>
                <a:lnTo>
                  <a:pt x="11482" y="12839"/>
                </a:lnTo>
                <a:lnTo>
                  <a:pt x="11482" y="13022"/>
                </a:lnTo>
                <a:lnTo>
                  <a:pt x="11519" y="13169"/>
                </a:lnTo>
                <a:lnTo>
                  <a:pt x="11556" y="13315"/>
                </a:lnTo>
                <a:lnTo>
                  <a:pt x="11702" y="13646"/>
                </a:lnTo>
                <a:lnTo>
                  <a:pt x="11886" y="13902"/>
                </a:lnTo>
                <a:lnTo>
                  <a:pt x="11996" y="13976"/>
                </a:lnTo>
                <a:lnTo>
                  <a:pt x="12106" y="13976"/>
                </a:lnTo>
                <a:lnTo>
                  <a:pt x="13023" y="13609"/>
                </a:lnTo>
                <a:lnTo>
                  <a:pt x="13940" y="13279"/>
                </a:lnTo>
                <a:lnTo>
                  <a:pt x="14013" y="13205"/>
                </a:lnTo>
                <a:lnTo>
                  <a:pt x="14050" y="13169"/>
                </a:lnTo>
                <a:lnTo>
                  <a:pt x="14087" y="13095"/>
                </a:lnTo>
                <a:lnTo>
                  <a:pt x="14050" y="13022"/>
                </a:lnTo>
                <a:lnTo>
                  <a:pt x="13646" y="12142"/>
                </a:lnTo>
                <a:lnTo>
                  <a:pt x="13573" y="12032"/>
                </a:lnTo>
                <a:lnTo>
                  <a:pt x="13463" y="11958"/>
                </a:lnTo>
                <a:lnTo>
                  <a:pt x="13353" y="11885"/>
                </a:lnTo>
                <a:close/>
                <a:moveTo>
                  <a:pt x="7190" y="11848"/>
                </a:moveTo>
                <a:lnTo>
                  <a:pt x="7117" y="11885"/>
                </a:lnTo>
                <a:lnTo>
                  <a:pt x="6640" y="12032"/>
                </a:lnTo>
                <a:lnTo>
                  <a:pt x="6163" y="12215"/>
                </a:lnTo>
                <a:lnTo>
                  <a:pt x="5723" y="12508"/>
                </a:lnTo>
                <a:lnTo>
                  <a:pt x="5320" y="12802"/>
                </a:lnTo>
                <a:lnTo>
                  <a:pt x="5246" y="12839"/>
                </a:lnTo>
                <a:lnTo>
                  <a:pt x="5210" y="12875"/>
                </a:lnTo>
                <a:lnTo>
                  <a:pt x="5173" y="12912"/>
                </a:lnTo>
                <a:lnTo>
                  <a:pt x="5173" y="12985"/>
                </a:lnTo>
                <a:lnTo>
                  <a:pt x="5246" y="13279"/>
                </a:lnTo>
                <a:lnTo>
                  <a:pt x="5320" y="13572"/>
                </a:lnTo>
                <a:lnTo>
                  <a:pt x="5540" y="14159"/>
                </a:lnTo>
                <a:lnTo>
                  <a:pt x="5576" y="14196"/>
                </a:lnTo>
                <a:lnTo>
                  <a:pt x="5650" y="14269"/>
                </a:lnTo>
                <a:lnTo>
                  <a:pt x="5797" y="14269"/>
                </a:lnTo>
                <a:lnTo>
                  <a:pt x="7667" y="13315"/>
                </a:lnTo>
                <a:lnTo>
                  <a:pt x="7741" y="13279"/>
                </a:lnTo>
                <a:lnTo>
                  <a:pt x="7777" y="13205"/>
                </a:lnTo>
                <a:lnTo>
                  <a:pt x="7814" y="13132"/>
                </a:lnTo>
                <a:lnTo>
                  <a:pt x="7777" y="13059"/>
                </a:lnTo>
                <a:lnTo>
                  <a:pt x="7374" y="11995"/>
                </a:lnTo>
                <a:lnTo>
                  <a:pt x="7337" y="11921"/>
                </a:lnTo>
                <a:lnTo>
                  <a:pt x="7264" y="11885"/>
                </a:lnTo>
                <a:lnTo>
                  <a:pt x="7190" y="11848"/>
                </a:lnTo>
                <a:close/>
                <a:moveTo>
                  <a:pt x="10528" y="13279"/>
                </a:moveTo>
                <a:lnTo>
                  <a:pt x="10895" y="13976"/>
                </a:lnTo>
                <a:lnTo>
                  <a:pt x="9318" y="14599"/>
                </a:lnTo>
                <a:lnTo>
                  <a:pt x="9025" y="13902"/>
                </a:lnTo>
                <a:lnTo>
                  <a:pt x="9098" y="13829"/>
                </a:lnTo>
                <a:lnTo>
                  <a:pt x="9098" y="13792"/>
                </a:lnTo>
                <a:lnTo>
                  <a:pt x="9135" y="13756"/>
                </a:lnTo>
                <a:lnTo>
                  <a:pt x="9465" y="13609"/>
                </a:lnTo>
                <a:lnTo>
                  <a:pt x="9758" y="13535"/>
                </a:lnTo>
                <a:lnTo>
                  <a:pt x="10528" y="13279"/>
                </a:lnTo>
                <a:close/>
                <a:moveTo>
                  <a:pt x="10639" y="12839"/>
                </a:moveTo>
                <a:lnTo>
                  <a:pt x="10565" y="12875"/>
                </a:lnTo>
                <a:lnTo>
                  <a:pt x="9501" y="13242"/>
                </a:lnTo>
                <a:lnTo>
                  <a:pt x="9061" y="13352"/>
                </a:lnTo>
                <a:lnTo>
                  <a:pt x="8878" y="13462"/>
                </a:lnTo>
                <a:lnTo>
                  <a:pt x="8768" y="13499"/>
                </a:lnTo>
                <a:lnTo>
                  <a:pt x="8731" y="13572"/>
                </a:lnTo>
                <a:lnTo>
                  <a:pt x="8658" y="13682"/>
                </a:lnTo>
                <a:lnTo>
                  <a:pt x="8694" y="13829"/>
                </a:lnTo>
                <a:lnTo>
                  <a:pt x="8731" y="13866"/>
                </a:lnTo>
                <a:lnTo>
                  <a:pt x="8731" y="13902"/>
                </a:lnTo>
                <a:lnTo>
                  <a:pt x="8768" y="14159"/>
                </a:lnTo>
                <a:lnTo>
                  <a:pt x="8841" y="14416"/>
                </a:lnTo>
                <a:lnTo>
                  <a:pt x="9025" y="14893"/>
                </a:lnTo>
                <a:lnTo>
                  <a:pt x="9098" y="14929"/>
                </a:lnTo>
                <a:lnTo>
                  <a:pt x="9135" y="14966"/>
                </a:lnTo>
                <a:lnTo>
                  <a:pt x="9208" y="15003"/>
                </a:lnTo>
                <a:lnTo>
                  <a:pt x="9281" y="15003"/>
                </a:lnTo>
                <a:lnTo>
                  <a:pt x="11225" y="14269"/>
                </a:lnTo>
                <a:lnTo>
                  <a:pt x="11262" y="14232"/>
                </a:lnTo>
                <a:lnTo>
                  <a:pt x="11299" y="14159"/>
                </a:lnTo>
                <a:lnTo>
                  <a:pt x="11335" y="14086"/>
                </a:lnTo>
                <a:lnTo>
                  <a:pt x="11335" y="14012"/>
                </a:lnTo>
                <a:lnTo>
                  <a:pt x="10822" y="12985"/>
                </a:lnTo>
                <a:lnTo>
                  <a:pt x="10785" y="12912"/>
                </a:lnTo>
                <a:lnTo>
                  <a:pt x="10712" y="12875"/>
                </a:lnTo>
                <a:lnTo>
                  <a:pt x="10639" y="12839"/>
                </a:lnTo>
                <a:close/>
                <a:moveTo>
                  <a:pt x="7997" y="14342"/>
                </a:moveTo>
                <a:lnTo>
                  <a:pt x="8107" y="14489"/>
                </a:lnTo>
                <a:lnTo>
                  <a:pt x="8144" y="14599"/>
                </a:lnTo>
                <a:lnTo>
                  <a:pt x="8107" y="14746"/>
                </a:lnTo>
                <a:lnTo>
                  <a:pt x="8034" y="14893"/>
                </a:lnTo>
                <a:lnTo>
                  <a:pt x="7924" y="15003"/>
                </a:lnTo>
                <a:lnTo>
                  <a:pt x="7814" y="15149"/>
                </a:lnTo>
                <a:lnTo>
                  <a:pt x="7557" y="15296"/>
                </a:lnTo>
                <a:lnTo>
                  <a:pt x="7044" y="15516"/>
                </a:lnTo>
                <a:lnTo>
                  <a:pt x="6787" y="15590"/>
                </a:lnTo>
                <a:lnTo>
                  <a:pt x="6567" y="15736"/>
                </a:lnTo>
                <a:lnTo>
                  <a:pt x="6310" y="15113"/>
                </a:lnTo>
                <a:lnTo>
                  <a:pt x="6383" y="15076"/>
                </a:lnTo>
                <a:lnTo>
                  <a:pt x="6457" y="14966"/>
                </a:lnTo>
                <a:lnTo>
                  <a:pt x="6457" y="14929"/>
                </a:lnTo>
                <a:lnTo>
                  <a:pt x="6530" y="15003"/>
                </a:lnTo>
                <a:lnTo>
                  <a:pt x="6604" y="14966"/>
                </a:lnTo>
                <a:lnTo>
                  <a:pt x="6787" y="14929"/>
                </a:lnTo>
                <a:lnTo>
                  <a:pt x="7227" y="14783"/>
                </a:lnTo>
                <a:lnTo>
                  <a:pt x="7631" y="14599"/>
                </a:lnTo>
                <a:lnTo>
                  <a:pt x="7997" y="14342"/>
                </a:lnTo>
                <a:close/>
                <a:moveTo>
                  <a:pt x="15150" y="15370"/>
                </a:moveTo>
                <a:lnTo>
                  <a:pt x="15150" y="15443"/>
                </a:lnTo>
                <a:lnTo>
                  <a:pt x="15224" y="15480"/>
                </a:lnTo>
                <a:lnTo>
                  <a:pt x="15260" y="15516"/>
                </a:lnTo>
                <a:lnTo>
                  <a:pt x="15150" y="15736"/>
                </a:lnTo>
                <a:lnTo>
                  <a:pt x="15004" y="15993"/>
                </a:lnTo>
                <a:lnTo>
                  <a:pt x="14857" y="15626"/>
                </a:lnTo>
                <a:lnTo>
                  <a:pt x="15150" y="15370"/>
                </a:lnTo>
                <a:close/>
                <a:moveTo>
                  <a:pt x="7997" y="13902"/>
                </a:moveTo>
                <a:lnTo>
                  <a:pt x="7887" y="13939"/>
                </a:lnTo>
                <a:lnTo>
                  <a:pt x="7631" y="14122"/>
                </a:lnTo>
                <a:lnTo>
                  <a:pt x="7337" y="14269"/>
                </a:lnTo>
                <a:lnTo>
                  <a:pt x="7044" y="14416"/>
                </a:lnTo>
                <a:lnTo>
                  <a:pt x="6750" y="14526"/>
                </a:lnTo>
                <a:lnTo>
                  <a:pt x="6347" y="14599"/>
                </a:lnTo>
                <a:lnTo>
                  <a:pt x="6163" y="14673"/>
                </a:lnTo>
                <a:lnTo>
                  <a:pt x="6090" y="14746"/>
                </a:lnTo>
                <a:lnTo>
                  <a:pt x="6017" y="14819"/>
                </a:lnTo>
                <a:lnTo>
                  <a:pt x="6017" y="14929"/>
                </a:lnTo>
                <a:lnTo>
                  <a:pt x="5943" y="15003"/>
                </a:lnTo>
                <a:lnTo>
                  <a:pt x="5943" y="15113"/>
                </a:lnTo>
                <a:lnTo>
                  <a:pt x="6127" y="15590"/>
                </a:lnTo>
                <a:lnTo>
                  <a:pt x="6273" y="16103"/>
                </a:lnTo>
                <a:lnTo>
                  <a:pt x="6347" y="16177"/>
                </a:lnTo>
                <a:lnTo>
                  <a:pt x="6420" y="16213"/>
                </a:lnTo>
                <a:lnTo>
                  <a:pt x="6493" y="16213"/>
                </a:lnTo>
                <a:lnTo>
                  <a:pt x="6567" y="16177"/>
                </a:lnTo>
                <a:lnTo>
                  <a:pt x="6787" y="16030"/>
                </a:lnTo>
                <a:lnTo>
                  <a:pt x="7007" y="15920"/>
                </a:lnTo>
                <a:lnTo>
                  <a:pt x="7484" y="15736"/>
                </a:lnTo>
                <a:lnTo>
                  <a:pt x="7704" y="15663"/>
                </a:lnTo>
                <a:lnTo>
                  <a:pt x="7924" y="15553"/>
                </a:lnTo>
                <a:lnTo>
                  <a:pt x="8144" y="15406"/>
                </a:lnTo>
                <a:lnTo>
                  <a:pt x="8328" y="15223"/>
                </a:lnTo>
                <a:lnTo>
                  <a:pt x="8438" y="15076"/>
                </a:lnTo>
                <a:lnTo>
                  <a:pt x="8511" y="14893"/>
                </a:lnTo>
                <a:lnTo>
                  <a:pt x="8511" y="14709"/>
                </a:lnTo>
                <a:lnTo>
                  <a:pt x="8511" y="14526"/>
                </a:lnTo>
                <a:lnTo>
                  <a:pt x="8474" y="14342"/>
                </a:lnTo>
                <a:lnTo>
                  <a:pt x="8364" y="14159"/>
                </a:lnTo>
                <a:lnTo>
                  <a:pt x="8254" y="14049"/>
                </a:lnTo>
                <a:lnTo>
                  <a:pt x="8071" y="13939"/>
                </a:lnTo>
                <a:lnTo>
                  <a:pt x="7997" y="13902"/>
                </a:lnTo>
                <a:close/>
                <a:moveTo>
                  <a:pt x="14710" y="15736"/>
                </a:moveTo>
                <a:lnTo>
                  <a:pt x="14747" y="15993"/>
                </a:lnTo>
                <a:lnTo>
                  <a:pt x="14820" y="16250"/>
                </a:lnTo>
                <a:lnTo>
                  <a:pt x="14490" y="16507"/>
                </a:lnTo>
                <a:lnTo>
                  <a:pt x="14417" y="16397"/>
                </a:lnTo>
                <a:lnTo>
                  <a:pt x="14307" y="15993"/>
                </a:lnTo>
                <a:lnTo>
                  <a:pt x="14380" y="15956"/>
                </a:lnTo>
                <a:lnTo>
                  <a:pt x="14710" y="15736"/>
                </a:lnTo>
                <a:close/>
                <a:moveTo>
                  <a:pt x="14123" y="16103"/>
                </a:moveTo>
                <a:lnTo>
                  <a:pt x="14160" y="16397"/>
                </a:lnTo>
                <a:lnTo>
                  <a:pt x="14233" y="16690"/>
                </a:lnTo>
                <a:lnTo>
                  <a:pt x="13830" y="16873"/>
                </a:lnTo>
                <a:lnTo>
                  <a:pt x="13720" y="16727"/>
                </a:lnTo>
                <a:lnTo>
                  <a:pt x="13500" y="16433"/>
                </a:lnTo>
                <a:lnTo>
                  <a:pt x="14123" y="16103"/>
                </a:lnTo>
                <a:close/>
                <a:moveTo>
                  <a:pt x="13426" y="16470"/>
                </a:moveTo>
                <a:lnTo>
                  <a:pt x="13500" y="16727"/>
                </a:lnTo>
                <a:lnTo>
                  <a:pt x="13536" y="16873"/>
                </a:lnTo>
                <a:lnTo>
                  <a:pt x="13573" y="16984"/>
                </a:lnTo>
                <a:lnTo>
                  <a:pt x="13096" y="17167"/>
                </a:lnTo>
                <a:lnTo>
                  <a:pt x="12986" y="17057"/>
                </a:lnTo>
                <a:lnTo>
                  <a:pt x="12876" y="16873"/>
                </a:lnTo>
                <a:lnTo>
                  <a:pt x="12839" y="16727"/>
                </a:lnTo>
                <a:lnTo>
                  <a:pt x="13426" y="16470"/>
                </a:lnTo>
                <a:close/>
                <a:moveTo>
                  <a:pt x="12583" y="16837"/>
                </a:moveTo>
                <a:lnTo>
                  <a:pt x="12656" y="17094"/>
                </a:lnTo>
                <a:lnTo>
                  <a:pt x="12803" y="17277"/>
                </a:lnTo>
                <a:lnTo>
                  <a:pt x="12399" y="17460"/>
                </a:lnTo>
                <a:lnTo>
                  <a:pt x="12326" y="17387"/>
                </a:lnTo>
                <a:lnTo>
                  <a:pt x="12253" y="17277"/>
                </a:lnTo>
                <a:lnTo>
                  <a:pt x="12216" y="17167"/>
                </a:lnTo>
                <a:lnTo>
                  <a:pt x="12216" y="17020"/>
                </a:lnTo>
                <a:lnTo>
                  <a:pt x="12583" y="16837"/>
                </a:lnTo>
                <a:close/>
                <a:moveTo>
                  <a:pt x="12032" y="17094"/>
                </a:moveTo>
                <a:lnTo>
                  <a:pt x="11996" y="17240"/>
                </a:lnTo>
                <a:lnTo>
                  <a:pt x="12032" y="17387"/>
                </a:lnTo>
                <a:lnTo>
                  <a:pt x="12106" y="17570"/>
                </a:lnTo>
                <a:lnTo>
                  <a:pt x="11812" y="17644"/>
                </a:lnTo>
                <a:lnTo>
                  <a:pt x="11776" y="17644"/>
                </a:lnTo>
                <a:lnTo>
                  <a:pt x="11739" y="17497"/>
                </a:lnTo>
                <a:lnTo>
                  <a:pt x="11666" y="17240"/>
                </a:lnTo>
                <a:lnTo>
                  <a:pt x="12032" y="17094"/>
                </a:lnTo>
                <a:close/>
                <a:moveTo>
                  <a:pt x="11446" y="17350"/>
                </a:moveTo>
                <a:lnTo>
                  <a:pt x="11482" y="17607"/>
                </a:lnTo>
                <a:lnTo>
                  <a:pt x="11519" y="17791"/>
                </a:lnTo>
                <a:lnTo>
                  <a:pt x="11189" y="17901"/>
                </a:lnTo>
                <a:lnTo>
                  <a:pt x="11115" y="17937"/>
                </a:lnTo>
                <a:lnTo>
                  <a:pt x="11115" y="17864"/>
                </a:lnTo>
                <a:lnTo>
                  <a:pt x="11115" y="17827"/>
                </a:lnTo>
                <a:lnTo>
                  <a:pt x="11115" y="17717"/>
                </a:lnTo>
                <a:lnTo>
                  <a:pt x="11005" y="17607"/>
                </a:lnTo>
                <a:lnTo>
                  <a:pt x="10969" y="17534"/>
                </a:lnTo>
                <a:lnTo>
                  <a:pt x="11446" y="17350"/>
                </a:lnTo>
                <a:close/>
                <a:moveTo>
                  <a:pt x="10639" y="17644"/>
                </a:moveTo>
                <a:lnTo>
                  <a:pt x="10749" y="17791"/>
                </a:lnTo>
                <a:lnTo>
                  <a:pt x="10859" y="17901"/>
                </a:lnTo>
                <a:lnTo>
                  <a:pt x="10932" y="17974"/>
                </a:lnTo>
                <a:lnTo>
                  <a:pt x="10969" y="17974"/>
                </a:lnTo>
                <a:lnTo>
                  <a:pt x="10455" y="18194"/>
                </a:lnTo>
                <a:lnTo>
                  <a:pt x="10418" y="18121"/>
                </a:lnTo>
                <a:lnTo>
                  <a:pt x="10345" y="18121"/>
                </a:lnTo>
                <a:lnTo>
                  <a:pt x="10235" y="18157"/>
                </a:lnTo>
                <a:lnTo>
                  <a:pt x="10162" y="17901"/>
                </a:lnTo>
                <a:lnTo>
                  <a:pt x="10125" y="17827"/>
                </a:lnTo>
                <a:lnTo>
                  <a:pt x="10639" y="17644"/>
                </a:lnTo>
                <a:close/>
                <a:moveTo>
                  <a:pt x="10272" y="440"/>
                </a:moveTo>
                <a:lnTo>
                  <a:pt x="10455" y="477"/>
                </a:lnTo>
                <a:lnTo>
                  <a:pt x="10565" y="550"/>
                </a:lnTo>
                <a:lnTo>
                  <a:pt x="10675" y="624"/>
                </a:lnTo>
                <a:lnTo>
                  <a:pt x="10785" y="734"/>
                </a:lnTo>
                <a:lnTo>
                  <a:pt x="10969" y="990"/>
                </a:lnTo>
                <a:lnTo>
                  <a:pt x="11005" y="1210"/>
                </a:lnTo>
                <a:lnTo>
                  <a:pt x="11042" y="1431"/>
                </a:lnTo>
                <a:lnTo>
                  <a:pt x="11335" y="2348"/>
                </a:lnTo>
                <a:lnTo>
                  <a:pt x="11886" y="3998"/>
                </a:lnTo>
                <a:lnTo>
                  <a:pt x="13060" y="7300"/>
                </a:lnTo>
                <a:lnTo>
                  <a:pt x="14233" y="10564"/>
                </a:lnTo>
                <a:lnTo>
                  <a:pt x="14857" y="12215"/>
                </a:lnTo>
                <a:lnTo>
                  <a:pt x="15187" y="13095"/>
                </a:lnTo>
                <a:lnTo>
                  <a:pt x="15407" y="13646"/>
                </a:lnTo>
                <a:lnTo>
                  <a:pt x="15334" y="13682"/>
                </a:lnTo>
                <a:lnTo>
                  <a:pt x="15297" y="13829"/>
                </a:lnTo>
                <a:lnTo>
                  <a:pt x="15297" y="13939"/>
                </a:lnTo>
                <a:lnTo>
                  <a:pt x="15260" y="14196"/>
                </a:lnTo>
                <a:lnTo>
                  <a:pt x="15224" y="14379"/>
                </a:lnTo>
                <a:lnTo>
                  <a:pt x="15187" y="14526"/>
                </a:lnTo>
                <a:lnTo>
                  <a:pt x="15004" y="14856"/>
                </a:lnTo>
                <a:lnTo>
                  <a:pt x="14747" y="15149"/>
                </a:lnTo>
                <a:lnTo>
                  <a:pt x="14453" y="15370"/>
                </a:lnTo>
                <a:lnTo>
                  <a:pt x="14123" y="15590"/>
                </a:lnTo>
                <a:lnTo>
                  <a:pt x="13793" y="15773"/>
                </a:lnTo>
                <a:lnTo>
                  <a:pt x="13060" y="16140"/>
                </a:lnTo>
                <a:lnTo>
                  <a:pt x="12326" y="16470"/>
                </a:lnTo>
                <a:lnTo>
                  <a:pt x="10859" y="17094"/>
                </a:lnTo>
                <a:lnTo>
                  <a:pt x="10015" y="17424"/>
                </a:lnTo>
                <a:lnTo>
                  <a:pt x="9978" y="17387"/>
                </a:lnTo>
                <a:lnTo>
                  <a:pt x="9942" y="17387"/>
                </a:lnTo>
                <a:lnTo>
                  <a:pt x="9905" y="17424"/>
                </a:lnTo>
                <a:lnTo>
                  <a:pt x="9905" y="17460"/>
                </a:lnTo>
                <a:lnTo>
                  <a:pt x="8841" y="17791"/>
                </a:lnTo>
                <a:lnTo>
                  <a:pt x="7777" y="18121"/>
                </a:lnTo>
                <a:lnTo>
                  <a:pt x="6970" y="18304"/>
                </a:lnTo>
                <a:lnTo>
                  <a:pt x="6163" y="18487"/>
                </a:lnTo>
                <a:lnTo>
                  <a:pt x="5797" y="18524"/>
                </a:lnTo>
                <a:lnTo>
                  <a:pt x="5613" y="18524"/>
                </a:lnTo>
                <a:lnTo>
                  <a:pt x="5430" y="18451"/>
                </a:lnTo>
                <a:lnTo>
                  <a:pt x="5283" y="18377"/>
                </a:lnTo>
                <a:lnTo>
                  <a:pt x="5173" y="18231"/>
                </a:lnTo>
                <a:lnTo>
                  <a:pt x="5063" y="18121"/>
                </a:lnTo>
                <a:lnTo>
                  <a:pt x="4953" y="17974"/>
                </a:lnTo>
                <a:lnTo>
                  <a:pt x="4879" y="17680"/>
                </a:lnTo>
                <a:lnTo>
                  <a:pt x="4769" y="17387"/>
                </a:lnTo>
                <a:lnTo>
                  <a:pt x="4476" y="16507"/>
                </a:lnTo>
                <a:lnTo>
                  <a:pt x="3926" y="14819"/>
                </a:lnTo>
                <a:lnTo>
                  <a:pt x="3376" y="13169"/>
                </a:lnTo>
                <a:lnTo>
                  <a:pt x="2752" y="11518"/>
                </a:lnTo>
                <a:lnTo>
                  <a:pt x="2165" y="9867"/>
                </a:lnTo>
                <a:lnTo>
                  <a:pt x="1505" y="8253"/>
                </a:lnTo>
                <a:lnTo>
                  <a:pt x="845" y="6603"/>
                </a:lnTo>
                <a:lnTo>
                  <a:pt x="588" y="6052"/>
                </a:lnTo>
                <a:lnTo>
                  <a:pt x="478" y="5796"/>
                </a:lnTo>
                <a:lnTo>
                  <a:pt x="331" y="5539"/>
                </a:lnTo>
                <a:lnTo>
                  <a:pt x="368" y="5502"/>
                </a:lnTo>
                <a:lnTo>
                  <a:pt x="404" y="5429"/>
                </a:lnTo>
                <a:lnTo>
                  <a:pt x="368" y="5209"/>
                </a:lnTo>
                <a:lnTo>
                  <a:pt x="404" y="5025"/>
                </a:lnTo>
                <a:lnTo>
                  <a:pt x="404" y="4879"/>
                </a:lnTo>
                <a:lnTo>
                  <a:pt x="478" y="4695"/>
                </a:lnTo>
                <a:lnTo>
                  <a:pt x="624" y="4402"/>
                </a:lnTo>
                <a:lnTo>
                  <a:pt x="845" y="4145"/>
                </a:lnTo>
                <a:lnTo>
                  <a:pt x="1101" y="3888"/>
                </a:lnTo>
                <a:lnTo>
                  <a:pt x="1395" y="3668"/>
                </a:lnTo>
                <a:lnTo>
                  <a:pt x="1725" y="3485"/>
                </a:lnTo>
                <a:lnTo>
                  <a:pt x="2018" y="3301"/>
                </a:lnTo>
                <a:lnTo>
                  <a:pt x="2789" y="2935"/>
                </a:lnTo>
                <a:lnTo>
                  <a:pt x="3596" y="2641"/>
                </a:lnTo>
                <a:lnTo>
                  <a:pt x="5210" y="2017"/>
                </a:lnTo>
                <a:lnTo>
                  <a:pt x="6787" y="1394"/>
                </a:lnTo>
                <a:lnTo>
                  <a:pt x="7557" y="1100"/>
                </a:lnTo>
                <a:lnTo>
                  <a:pt x="8364" y="807"/>
                </a:lnTo>
                <a:lnTo>
                  <a:pt x="9135" y="587"/>
                </a:lnTo>
                <a:lnTo>
                  <a:pt x="9538" y="514"/>
                </a:lnTo>
                <a:lnTo>
                  <a:pt x="9942" y="440"/>
                </a:lnTo>
                <a:close/>
                <a:moveTo>
                  <a:pt x="9868" y="17937"/>
                </a:moveTo>
                <a:lnTo>
                  <a:pt x="9868" y="17974"/>
                </a:lnTo>
                <a:lnTo>
                  <a:pt x="9905" y="18157"/>
                </a:lnTo>
                <a:lnTo>
                  <a:pt x="10015" y="18341"/>
                </a:lnTo>
                <a:lnTo>
                  <a:pt x="9575" y="18524"/>
                </a:lnTo>
                <a:lnTo>
                  <a:pt x="9575" y="18487"/>
                </a:lnTo>
                <a:lnTo>
                  <a:pt x="9538" y="18341"/>
                </a:lnTo>
                <a:lnTo>
                  <a:pt x="9465" y="18231"/>
                </a:lnTo>
                <a:lnTo>
                  <a:pt x="9391" y="18084"/>
                </a:lnTo>
                <a:lnTo>
                  <a:pt x="9868" y="17937"/>
                </a:lnTo>
                <a:close/>
                <a:moveTo>
                  <a:pt x="9098" y="18194"/>
                </a:moveTo>
                <a:lnTo>
                  <a:pt x="9171" y="18414"/>
                </a:lnTo>
                <a:lnTo>
                  <a:pt x="9245" y="18524"/>
                </a:lnTo>
                <a:lnTo>
                  <a:pt x="9318" y="18598"/>
                </a:lnTo>
                <a:lnTo>
                  <a:pt x="8841" y="18781"/>
                </a:lnTo>
                <a:lnTo>
                  <a:pt x="8768" y="18708"/>
                </a:lnTo>
                <a:lnTo>
                  <a:pt x="8694" y="18598"/>
                </a:lnTo>
                <a:lnTo>
                  <a:pt x="8621" y="18487"/>
                </a:lnTo>
                <a:lnTo>
                  <a:pt x="8584" y="18341"/>
                </a:lnTo>
                <a:lnTo>
                  <a:pt x="9098" y="18194"/>
                </a:lnTo>
                <a:close/>
                <a:moveTo>
                  <a:pt x="8254" y="18414"/>
                </a:moveTo>
                <a:lnTo>
                  <a:pt x="8291" y="18561"/>
                </a:lnTo>
                <a:lnTo>
                  <a:pt x="8364" y="18744"/>
                </a:lnTo>
                <a:lnTo>
                  <a:pt x="8511" y="18928"/>
                </a:lnTo>
                <a:lnTo>
                  <a:pt x="8181" y="19038"/>
                </a:lnTo>
                <a:lnTo>
                  <a:pt x="8144" y="18964"/>
                </a:lnTo>
                <a:lnTo>
                  <a:pt x="8107" y="18928"/>
                </a:lnTo>
                <a:lnTo>
                  <a:pt x="7997" y="18854"/>
                </a:lnTo>
                <a:lnTo>
                  <a:pt x="7961" y="18818"/>
                </a:lnTo>
                <a:lnTo>
                  <a:pt x="7851" y="18634"/>
                </a:lnTo>
                <a:lnTo>
                  <a:pt x="7851" y="18561"/>
                </a:lnTo>
                <a:lnTo>
                  <a:pt x="8254" y="18414"/>
                </a:lnTo>
                <a:close/>
                <a:moveTo>
                  <a:pt x="5246" y="18818"/>
                </a:moveTo>
                <a:lnTo>
                  <a:pt x="5430" y="18891"/>
                </a:lnTo>
                <a:lnTo>
                  <a:pt x="5650" y="18928"/>
                </a:lnTo>
                <a:lnTo>
                  <a:pt x="5870" y="18964"/>
                </a:lnTo>
                <a:lnTo>
                  <a:pt x="5943" y="19221"/>
                </a:lnTo>
                <a:lnTo>
                  <a:pt x="5760" y="19148"/>
                </a:lnTo>
                <a:lnTo>
                  <a:pt x="5576" y="19038"/>
                </a:lnTo>
                <a:lnTo>
                  <a:pt x="5393" y="18928"/>
                </a:lnTo>
                <a:lnTo>
                  <a:pt x="5246" y="18818"/>
                </a:lnTo>
                <a:close/>
                <a:moveTo>
                  <a:pt x="7557" y="18634"/>
                </a:moveTo>
                <a:lnTo>
                  <a:pt x="7557" y="18781"/>
                </a:lnTo>
                <a:lnTo>
                  <a:pt x="7631" y="18928"/>
                </a:lnTo>
                <a:lnTo>
                  <a:pt x="7704" y="19038"/>
                </a:lnTo>
                <a:lnTo>
                  <a:pt x="7777" y="19148"/>
                </a:lnTo>
                <a:lnTo>
                  <a:pt x="7704" y="19184"/>
                </a:lnTo>
                <a:lnTo>
                  <a:pt x="7227" y="19294"/>
                </a:lnTo>
                <a:lnTo>
                  <a:pt x="7154" y="19184"/>
                </a:lnTo>
                <a:lnTo>
                  <a:pt x="7080" y="19074"/>
                </a:lnTo>
                <a:lnTo>
                  <a:pt x="6970" y="18928"/>
                </a:lnTo>
                <a:lnTo>
                  <a:pt x="6897" y="18781"/>
                </a:lnTo>
                <a:lnTo>
                  <a:pt x="7117" y="18708"/>
                </a:lnTo>
                <a:lnTo>
                  <a:pt x="7557" y="18634"/>
                </a:lnTo>
                <a:close/>
                <a:moveTo>
                  <a:pt x="6604" y="18854"/>
                </a:moveTo>
                <a:lnTo>
                  <a:pt x="6677" y="19111"/>
                </a:lnTo>
                <a:lnTo>
                  <a:pt x="6750" y="19221"/>
                </a:lnTo>
                <a:lnTo>
                  <a:pt x="6824" y="19331"/>
                </a:lnTo>
                <a:lnTo>
                  <a:pt x="6493" y="19331"/>
                </a:lnTo>
                <a:lnTo>
                  <a:pt x="6493" y="19258"/>
                </a:lnTo>
                <a:lnTo>
                  <a:pt x="6493" y="19221"/>
                </a:lnTo>
                <a:lnTo>
                  <a:pt x="6420" y="19184"/>
                </a:lnTo>
                <a:lnTo>
                  <a:pt x="6383" y="19184"/>
                </a:lnTo>
                <a:lnTo>
                  <a:pt x="6310" y="19221"/>
                </a:lnTo>
                <a:lnTo>
                  <a:pt x="6273" y="19221"/>
                </a:lnTo>
                <a:lnTo>
                  <a:pt x="6200" y="19184"/>
                </a:lnTo>
                <a:lnTo>
                  <a:pt x="6163" y="19074"/>
                </a:lnTo>
                <a:lnTo>
                  <a:pt x="6127" y="18928"/>
                </a:lnTo>
                <a:lnTo>
                  <a:pt x="6604" y="18854"/>
                </a:lnTo>
                <a:close/>
                <a:moveTo>
                  <a:pt x="10125" y="0"/>
                </a:moveTo>
                <a:lnTo>
                  <a:pt x="9721" y="37"/>
                </a:lnTo>
                <a:lnTo>
                  <a:pt x="9318" y="110"/>
                </a:lnTo>
                <a:lnTo>
                  <a:pt x="8804" y="220"/>
                </a:lnTo>
                <a:lnTo>
                  <a:pt x="8291" y="403"/>
                </a:lnTo>
                <a:lnTo>
                  <a:pt x="7300" y="734"/>
                </a:lnTo>
                <a:lnTo>
                  <a:pt x="5320" y="1504"/>
                </a:lnTo>
                <a:lnTo>
                  <a:pt x="3376" y="2274"/>
                </a:lnTo>
                <a:lnTo>
                  <a:pt x="2422" y="2678"/>
                </a:lnTo>
                <a:lnTo>
                  <a:pt x="1945" y="2898"/>
                </a:lnTo>
                <a:lnTo>
                  <a:pt x="1505" y="3118"/>
                </a:lnTo>
                <a:lnTo>
                  <a:pt x="1248" y="3301"/>
                </a:lnTo>
                <a:lnTo>
                  <a:pt x="955" y="3485"/>
                </a:lnTo>
                <a:lnTo>
                  <a:pt x="698" y="3742"/>
                </a:lnTo>
                <a:lnTo>
                  <a:pt x="441" y="3998"/>
                </a:lnTo>
                <a:lnTo>
                  <a:pt x="221" y="4292"/>
                </a:lnTo>
                <a:lnTo>
                  <a:pt x="74" y="4622"/>
                </a:lnTo>
                <a:lnTo>
                  <a:pt x="38" y="4769"/>
                </a:lnTo>
                <a:lnTo>
                  <a:pt x="38" y="4915"/>
                </a:lnTo>
                <a:lnTo>
                  <a:pt x="38" y="5099"/>
                </a:lnTo>
                <a:lnTo>
                  <a:pt x="74" y="5245"/>
                </a:lnTo>
                <a:lnTo>
                  <a:pt x="1" y="5282"/>
                </a:lnTo>
                <a:lnTo>
                  <a:pt x="1" y="5319"/>
                </a:lnTo>
                <a:lnTo>
                  <a:pt x="38" y="5722"/>
                </a:lnTo>
                <a:lnTo>
                  <a:pt x="148" y="6052"/>
                </a:lnTo>
                <a:lnTo>
                  <a:pt x="441" y="6786"/>
                </a:lnTo>
                <a:lnTo>
                  <a:pt x="1065" y="8400"/>
                </a:lnTo>
                <a:lnTo>
                  <a:pt x="2348" y="11665"/>
                </a:lnTo>
                <a:lnTo>
                  <a:pt x="2935" y="13315"/>
                </a:lnTo>
                <a:lnTo>
                  <a:pt x="3522" y="15003"/>
                </a:lnTo>
                <a:lnTo>
                  <a:pt x="4072" y="16653"/>
                </a:lnTo>
                <a:lnTo>
                  <a:pt x="4293" y="17424"/>
                </a:lnTo>
                <a:lnTo>
                  <a:pt x="4439" y="17827"/>
                </a:lnTo>
                <a:lnTo>
                  <a:pt x="4513" y="18047"/>
                </a:lnTo>
                <a:lnTo>
                  <a:pt x="4623" y="18231"/>
                </a:lnTo>
                <a:lnTo>
                  <a:pt x="4659" y="18451"/>
                </a:lnTo>
                <a:lnTo>
                  <a:pt x="4733" y="18634"/>
                </a:lnTo>
                <a:lnTo>
                  <a:pt x="4806" y="18781"/>
                </a:lnTo>
                <a:lnTo>
                  <a:pt x="4916" y="18928"/>
                </a:lnTo>
                <a:lnTo>
                  <a:pt x="5026" y="19074"/>
                </a:lnTo>
                <a:lnTo>
                  <a:pt x="5173" y="19221"/>
                </a:lnTo>
                <a:lnTo>
                  <a:pt x="5503" y="19404"/>
                </a:lnTo>
                <a:lnTo>
                  <a:pt x="5833" y="19551"/>
                </a:lnTo>
                <a:lnTo>
                  <a:pt x="6237" y="19661"/>
                </a:lnTo>
                <a:lnTo>
                  <a:pt x="6604" y="19698"/>
                </a:lnTo>
                <a:lnTo>
                  <a:pt x="7007" y="19698"/>
                </a:lnTo>
                <a:lnTo>
                  <a:pt x="7484" y="19625"/>
                </a:lnTo>
                <a:lnTo>
                  <a:pt x="7924" y="19515"/>
                </a:lnTo>
                <a:lnTo>
                  <a:pt x="8841" y="19184"/>
                </a:lnTo>
                <a:lnTo>
                  <a:pt x="11079" y="18341"/>
                </a:lnTo>
                <a:lnTo>
                  <a:pt x="13206" y="17570"/>
                </a:lnTo>
                <a:lnTo>
                  <a:pt x="13830" y="17314"/>
                </a:lnTo>
                <a:lnTo>
                  <a:pt x="14417" y="17020"/>
                </a:lnTo>
                <a:lnTo>
                  <a:pt x="14527" y="17020"/>
                </a:lnTo>
                <a:lnTo>
                  <a:pt x="14674" y="16947"/>
                </a:lnTo>
                <a:lnTo>
                  <a:pt x="14710" y="16873"/>
                </a:lnTo>
                <a:lnTo>
                  <a:pt x="14710" y="16837"/>
                </a:lnTo>
                <a:lnTo>
                  <a:pt x="14894" y="16690"/>
                </a:lnTo>
                <a:lnTo>
                  <a:pt x="15187" y="16433"/>
                </a:lnTo>
                <a:lnTo>
                  <a:pt x="15407" y="16103"/>
                </a:lnTo>
                <a:lnTo>
                  <a:pt x="15554" y="15773"/>
                </a:lnTo>
                <a:lnTo>
                  <a:pt x="15701" y="15406"/>
                </a:lnTo>
                <a:lnTo>
                  <a:pt x="15774" y="15039"/>
                </a:lnTo>
                <a:lnTo>
                  <a:pt x="15811" y="14636"/>
                </a:lnTo>
                <a:lnTo>
                  <a:pt x="15847" y="13866"/>
                </a:lnTo>
                <a:lnTo>
                  <a:pt x="15884" y="13829"/>
                </a:lnTo>
                <a:lnTo>
                  <a:pt x="15884" y="13756"/>
                </a:lnTo>
                <a:lnTo>
                  <a:pt x="15847" y="13572"/>
                </a:lnTo>
                <a:lnTo>
                  <a:pt x="15811" y="13389"/>
                </a:lnTo>
                <a:lnTo>
                  <a:pt x="15664" y="13059"/>
                </a:lnTo>
                <a:lnTo>
                  <a:pt x="15334" y="12178"/>
                </a:lnTo>
                <a:lnTo>
                  <a:pt x="14710" y="10564"/>
                </a:lnTo>
                <a:lnTo>
                  <a:pt x="13500" y="7263"/>
                </a:lnTo>
                <a:lnTo>
                  <a:pt x="12326" y="3962"/>
                </a:lnTo>
                <a:lnTo>
                  <a:pt x="11776" y="2311"/>
                </a:lnTo>
                <a:lnTo>
                  <a:pt x="11446" y="1431"/>
                </a:lnTo>
                <a:lnTo>
                  <a:pt x="11372" y="1174"/>
                </a:lnTo>
                <a:lnTo>
                  <a:pt x="11409" y="1027"/>
                </a:lnTo>
                <a:lnTo>
                  <a:pt x="11409" y="917"/>
                </a:lnTo>
                <a:lnTo>
                  <a:pt x="11372" y="770"/>
                </a:lnTo>
                <a:lnTo>
                  <a:pt x="11299" y="624"/>
                </a:lnTo>
                <a:lnTo>
                  <a:pt x="11152" y="403"/>
                </a:lnTo>
                <a:lnTo>
                  <a:pt x="10895" y="220"/>
                </a:lnTo>
                <a:lnTo>
                  <a:pt x="10712" y="110"/>
                </a:lnTo>
                <a:lnTo>
                  <a:pt x="10528" y="37"/>
                </a:lnTo>
                <a:lnTo>
                  <a:pt x="10345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35" name="Google Shape;435;p9"/>
          <p:cNvSpPr/>
          <p:nvPr/>
        </p:nvSpPr>
        <p:spPr>
          <a:xfrm>
            <a:off x="-35374" y="3366963"/>
            <a:ext cx="443260" cy="504670"/>
          </a:xfrm>
          <a:custGeom>
            <a:avLst/>
            <a:gdLst/>
            <a:ahLst/>
            <a:cxnLst/>
            <a:rect l="l" t="t" r="r" b="b"/>
            <a:pathLst>
              <a:path w="15627" h="17792" extrusionOk="0">
                <a:moveTo>
                  <a:pt x="10528" y="1"/>
                </a:moveTo>
                <a:lnTo>
                  <a:pt x="10455" y="37"/>
                </a:lnTo>
                <a:lnTo>
                  <a:pt x="10308" y="221"/>
                </a:lnTo>
                <a:lnTo>
                  <a:pt x="10198" y="441"/>
                </a:lnTo>
                <a:lnTo>
                  <a:pt x="10015" y="881"/>
                </a:lnTo>
                <a:lnTo>
                  <a:pt x="9831" y="1468"/>
                </a:lnTo>
                <a:lnTo>
                  <a:pt x="9685" y="2091"/>
                </a:lnTo>
                <a:lnTo>
                  <a:pt x="9685" y="2201"/>
                </a:lnTo>
                <a:lnTo>
                  <a:pt x="9721" y="2311"/>
                </a:lnTo>
                <a:lnTo>
                  <a:pt x="9795" y="2348"/>
                </a:lnTo>
                <a:lnTo>
                  <a:pt x="9868" y="2385"/>
                </a:lnTo>
                <a:lnTo>
                  <a:pt x="9941" y="2421"/>
                </a:lnTo>
                <a:lnTo>
                  <a:pt x="10051" y="2385"/>
                </a:lnTo>
                <a:lnTo>
                  <a:pt x="10125" y="2311"/>
                </a:lnTo>
                <a:lnTo>
                  <a:pt x="10198" y="2238"/>
                </a:lnTo>
                <a:lnTo>
                  <a:pt x="10235" y="2055"/>
                </a:lnTo>
                <a:lnTo>
                  <a:pt x="10235" y="2018"/>
                </a:lnTo>
                <a:lnTo>
                  <a:pt x="10235" y="1981"/>
                </a:lnTo>
                <a:lnTo>
                  <a:pt x="10455" y="1138"/>
                </a:lnTo>
                <a:lnTo>
                  <a:pt x="10638" y="624"/>
                </a:lnTo>
                <a:lnTo>
                  <a:pt x="10675" y="367"/>
                </a:lnTo>
                <a:lnTo>
                  <a:pt x="10712" y="111"/>
                </a:lnTo>
                <a:lnTo>
                  <a:pt x="10675" y="37"/>
                </a:lnTo>
                <a:lnTo>
                  <a:pt x="10602" y="1"/>
                </a:lnTo>
                <a:close/>
                <a:moveTo>
                  <a:pt x="3559" y="1028"/>
                </a:moveTo>
                <a:lnTo>
                  <a:pt x="3522" y="1064"/>
                </a:lnTo>
                <a:lnTo>
                  <a:pt x="3485" y="1101"/>
                </a:lnTo>
                <a:lnTo>
                  <a:pt x="3485" y="1138"/>
                </a:lnTo>
                <a:lnTo>
                  <a:pt x="3559" y="1321"/>
                </a:lnTo>
                <a:lnTo>
                  <a:pt x="3669" y="1468"/>
                </a:lnTo>
                <a:lnTo>
                  <a:pt x="3889" y="1761"/>
                </a:lnTo>
                <a:lnTo>
                  <a:pt x="4109" y="2055"/>
                </a:lnTo>
                <a:lnTo>
                  <a:pt x="4366" y="2348"/>
                </a:lnTo>
                <a:lnTo>
                  <a:pt x="4476" y="2605"/>
                </a:lnTo>
                <a:lnTo>
                  <a:pt x="4586" y="2862"/>
                </a:lnTo>
                <a:lnTo>
                  <a:pt x="4696" y="2972"/>
                </a:lnTo>
                <a:lnTo>
                  <a:pt x="4769" y="3045"/>
                </a:lnTo>
                <a:lnTo>
                  <a:pt x="4916" y="3082"/>
                </a:lnTo>
                <a:lnTo>
                  <a:pt x="5063" y="3082"/>
                </a:lnTo>
                <a:lnTo>
                  <a:pt x="5136" y="3045"/>
                </a:lnTo>
                <a:lnTo>
                  <a:pt x="5209" y="3008"/>
                </a:lnTo>
                <a:lnTo>
                  <a:pt x="5246" y="2935"/>
                </a:lnTo>
                <a:lnTo>
                  <a:pt x="5246" y="2862"/>
                </a:lnTo>
                <a:lnTo>
                  <a:pt x="5209" y="2715"/>
                </a:lnTo>
                <a:lnTo>
                  <a:pt x="5173" y="2642"/>
                </a:lnTo>
                <a:lnTo>
                  <a:pt x="5099" y="2605"/>
                </a:lnTo>
                <a:lnTo>
                  <a:pt x="4989" y="2605"/>
                </a:lnTo>
                <a:lnTo>
                  <a:pt x="4989" y="2568"/>
                </a:lnTo>
                <a:lnTo>
                  <a:pt x="4989" y="2495"/>
                </a:lnTo>
                <a:lnTo>
                  <a:pt x="4953" y="2385"/>
                </a:lnTo>
                <a:lnTo>
                  <a:pt x="4806" y="2128"/>
                </a:lnTo>
                <a:lnTo>
                  <a:pt x="4623" y="1871"/>
                </a:lnTo>
                <a:lnTo>
                  <a:pt x="4402" y="1615"/>
                </a:lnTo>
                <a:lnTo>
                  <a:pt x="4146" y="1394"/>
                </a:lnTo>
                <a:lnTo>
                  <a:pt x="3889" y="1174"/>
                </a:lnTo>
                <a:lnTo>
                  <a:pt x="3595" y="1028"/>
                </a:lnTo>
                <a:close/>
                <a:moveTo>
                  <a:pt x="15334" y="3999"/>
                </a:moveTo>
                <a:lnTo>
                  <a:pt x="15260" y="4035"/>
                </a:lnTo>
                <a:lnTo>
                  <a:pt x="15187" y="4109"/>
                </a:lnTo>
                <a:lnTo>
                  <a:pt x="15077" y="4182"/>
                </a:lnTo>
                <a:lnTo>
                  <a:pt x="14967" y="4256"/>
                </a:lnTo>
                <a:lnTo>
                  <a:pt x="14820" y="4329"/>
                </a:lnTo>
                <a:lnTo>
                  <a:pt x="14673" y="4329"/>
                </a:lnTo>
                <a:lnTo>
                  <a:pt x="14527" y="4402"/>
                </a:lnTo>
                <a:lnTo>
                  <a:pt x="14490" y="4439"/>
                </a:lnTo>
                <a:lnTo>
                  <a:pt x="14453" y="4549"/>
                </a:lnTo>
                <a:lnTo>
                  <a:pt x="14417" y="4586"/>
                </a:lnTo>
                <a:lnTo>
                  <a:pt x="14380" y="4622"/>
                </a:lnTo>
                <a:lnTo>
                  <a:pt x="14233" y="4732"/>
                </a:lnTo>
                <a:lnTo>
                  <a:pt x="13940" y="4842"/>
                </a:lnTo>
                <a:lnTo>
                  <a:pt x="13720" y="4989"/>
                </a:lnTo>
                <a:lnTo>
                  <a:pt x="13536" y="5173"/>
                </a:lnTo>
                <a:lnTo>
                  <a:pt x="13499" y="5246"/>
                </a:lnTo>
                <a:lnTo>
                  <a:pt x="13499" y="5319"/>
                </a:lnTo>
                <a:lnTo>
                  <a:pt x="13573" y="5356"/>
                </a:lnTo>
                <a:lnTo>
                  <a:pt x="13830" y="5356"/>
                </a:lnTo>
                <a:lnTo>
                  <a:pt x="14013" y="5319"/>
                </a:lnTo>
                <a:lnTo>
                  <a:pt x="14380" y="5173"/>
                </a:lnTo>
                <a:lnTo>
                  <a:pt x="14673" y="5026"/>
                </a:lnTo>
                <a:lnTo>
                  <a:pt x="14783" y="4953"/>
                </a:lnTo>
                <a:lnTo>
                  <a:pt x="14857" y="4806"/>
                </a:lnTo>
                <a:lnTo>
                  <a:pt x="15077" y="4769"/>
                </a:lnTo>
                <a:lnTo>
                  <a:pt x="15260" y="4659"/>
                </a:lnTo>
                <a:lnTo>
                  <a:pt x="15370" y="4696"/>
                </a:lnTo>
                <a:lnTo>
                  <a:pt x="15444" y="4696"/>
                </a:lnTo>
                <a:lnTo>
                  <a:pt x="15554" y="4622"/>
                </a:lnTo>
                <a:lnTo>
                  <a:pt x="15627" y="4549"/>
                </a:lnTo>
                <a:lnTo>
                  <a:pt x="15627" y="4476"/>
                </a:lnTo>
                <a:lnTo>
                  <a:pt x="15590" y="4366"/>
                </a:lnTo>
                <a:lnTo>
                  <a:pt x="15627" y="4329"/>
                </a:lnTo>
                <a:lnTo>
                  <a:pt x="15627" y="4256"/>
                </a:lnTo>
                <a:lnTo>
                  <a:pt x="15590" y="4182"/>
                </a:lnTo>
                <a:lnTo>
                  <a:pt x="15554" y="4109"/>
                </a:lnTo>
                <a:lnTo>
                  <a:pt x="15480" y="4035"/>
                </a:lnTo>
                <a:lnTo>
                  <a:pt x="15407" y="4035"/>
                </a:lnTo>
                <a:lnTo>
                  <a:pt x="15334" y="3999"/>
                </a:lnTo>
                <a:close/>
                <a:moveTo>
                  <a:pt x="2238" y="7447"/>
                </a:moveTo>
                <a:lnTo>
                  <a:pt x="2128" y="7484"/>
                </a:lnTo>
                <a:lnTo>
                  <a:pt x="1064" y="7960"/>
                </a:lnTo>
                <a:lnTo>
                  <a:pt x="477" y="8217"/>
                </a:lnTo>
                <a:lnTo>
                  <a:pt x="257" y="8364"/>
                </a:lnTo>
                <a:lnTo>
                  <a:pt x="147" y="8474"/>
                </a:lnTo>
                <a:lnTo>
                  <a:pt x="111" y="8437"/>
                </a:lnTo>
                <a:lnTo>
                  <a:pt x="74" y="8437"/>
                </a:lnTo>
                <a:lnTo>
                  <a:pt x="1" y="8511"/>
                </a:lnTo>
                <a:lnTo>
                  <a:pt x="1" y="8584"/>
                </a:lnTo>
                <a:lnTo>
                  <a:pt x="37" y="8621"/>
                </a:lnTo>
                <a:lnTo>
                  <a:pt x="111" y="8694"/>
                </a:lnTo>
                <a:lnTo>
                  <a:pt x="221" y="8731"/>
                </a:lnTo>
                <a:lnTo>
                  <a:pt x="367" y="8694"/>
                </a:lnTo>
                <a:lnTo>
                  <a:pt x="514" y="8657"/>
                </a:lnTo>
                <a:lnTo>
                  <a:pt x="808" y="8547"/>
                </a:lnTo>
                <a:lnTo>
                  <a:pt x="1028" y="8474"/>
                </a:lnTo>
                <a:lnTo>
                  <a:pt x="2385" y="7887"/>
                </a:lnTo>
                <a:lnTo>
                  <a:pt x="2458" y="7850"/>
                </a:lnTo>
                <a:lnTo>
                  <a:pt x="2532" y="7777"/>
                </a:lnTo>
                <a:lnTo>
                  <a:pt x="2532" y="7667"/>
                </a:lnTo>
                <a:lnTo>
                  <a:pt x="2495" y="7594"/>
                </a:lnTo>
                <a:lnTo>
                  <a:pt x="2422" y="7520"/>
                </a:lnTo>
                <a:lnTo>
                  <a:pt x="2348" y="7484"/>
                </a:lnTo>
                <a:lnTo>
                  <a:pt x="2238" y="7447"/>
                </a:lnTo>
                <a:close/>
                <a:moveTo>
                  <a:pt x="6677" y="7814"/>
                </a:moveTo>
                <a:lnTo>
                  <a:pt x="6603" y="7887"/>
                </a:lnTo>
                <a:lnTo>
                  <a:pt x="6603" y="7960"/>
                </a:lnTo>
                <a:lnTo>
                  <a:pt x="6603" y="8070"/>
                </a:lnTo>
                <a:lnTo>
                  <a:pt x="6933" y="8474"/>
                </a:lnTo>
                <a:lnTo>
                  <a:pt x="7044" y="8694"/>
                </a:lnTo>
                <a:lnTo>
                  <a:pt x="7154" y="8914"/>
                </a:lnTo>
                <a:lnTo>
                  <a:pt x="7227" y="8951"/>
                </a:lnTo>
                <a:lnTo>
                  <a:pt x="7264" y="8987"/>
                </a:lnTo>
                <a:lnTo>
                  <a:pt x="7410" y="8987"/>
                </a:lnTo>
                <a:lnTo>
                  <a:pt x="7594" y="8877"/>
                </a:lnTo>
                <a:lnTo>
                  <a:pt x="7777" y="8767"/>
                </a:lnTo>
                <a:lnTo>
                  <a:pt x="7924" y="8621"/>
                </a:lnTo>
                <a:lnTo>
                  <a:pt x="7924" y="8657"/>
                </a:lnTo>
                <a:lnTo>
                  <a:pt x="7997" y="8767"/>
                </a:lnTo>
                <a:lnTo>
                  <a:pt x="8071" y="8877"/>
                </a:lnTo>
                <a:lnTo>
                  <a:pt x="8181" y="8951"/>
                </a:lnTo>
                <a:lnTo>
                  <a:pt x="8327" y="9024"/>
                </a:lnTo>
                <a:lnTo>
                  <a:pt x="8584" y="9061"/>
                </a:lnTo>
                <a:lnTo>
                  <a:pt x="8768" y="9061"/>
                </a:lnTo>
                <a:lnTo>
                  <a:pt x="8951" y="8987"/>
                </a:lnTo>
                <a:lnTo>
                  <a:pt x="9281" y="8841"/>
                </a:lnTo>
                <a:lnTo>
                  <a:pt x="9611" y="8657"/>
                </a:lnTo>
                <a:lnTo>
                  <a:pt x="9721" y="8547"/>
                </a:lnTo>
                <a:lnTo>
                  <a:pt x="9758" y="8474"/>
                </a:lnTo>
                <a:lnTo>
                  <a:pt x="9758" y="8364"/>
                </a:lnTo>
                <a:lnTo>
                  <a:pt x="9685" y="8254"/>
                </a:lnTo>
                <a:lnTo>
                  <a:pt x="9648" y="8217"/>
                </a:lnTo>
                <a:lnTo>
                  <a:pt x="9464" y="8217"/>
                </a:lnTo>
                <a:lnTo>
                  <a:pt x="9428" y="8291"/>
                </a:lnTo>
                <a:lnTo>
                  <a:pt x="9244" y="8437"/>
                </a:lnTo>
                <a:lnTo>
                  <a:pt x="8988" y="8547"/>
                </a:lnTo>
                <a:lnTo>
                  <a:pt x="8768" y="8621"/>
                </a:lnTo>
                <a:lnTo>
                  <a:pt x="8584" y="8657"/>
                </a:lnTo>
                <a:lnTo>
                  <a:pt x="8474" y="8657"/>
                </a:lnTo>
                <a:lnTo>
                  <a:pt x="8401" y="8621"/>
                </a:lnTo>
                <a:lnTo>
                  <a:pt x="8364" y="8584"/>
                </a:lnTo>
                <a:lnTo>
                  <a:pt x="8327" y="8547"/>
                </a:lnTo>
                <a:lnTo>
                  <a:pt x="8254" y="8254"/>
                </a:lnTo>
                <a:lnTo>
                  <a:pt x="8181" y="8144"/>
                </a:lnTo>
                <a:lnTo>
                  <a:pt x="8071" y="8107"/>
                </a:lnTo>
                <a:lnTo>
                  <a:pt x="7961" y="8107"/>
                </a:lnTo>
                <a:lnTo>
                  <a:pt x="7887" y="8144"/>
                </a:lnTo>
                <a:lnTo>
                  <a:pt x="7740" y="8254"/>
                </a:lnTo>
                <a:lnTo>
                  <a:pt x="7630" y="8401"/>
                </a:lnTo>
                <a:lnTo>
                  <a:pt x="7410" y="8547"/>
                </a:lnTo>
                <a:lnTo>
                  <a:pt x="7264" y="8364"/>
                </a:lnTo>
                <a:lnTo>
                  <a:pt x="7117" y="8180"/>
                </a:lnTo>
                <a:lnTo>
                  <a:pt x="6970" y="7997"/>
                </a:lnTo>
                <a:lnTo>
                  <a:pt x="6787" y="7850"/>
                </a:lnTo>
                <a:lnTo>
                  <a:pt x="6713" y="7814"/>
                </a:lnTo>
                <a:close/>
                <a:moveTo>
                  <a:pt x="12876" y="11005"/>
                </a:moveTo>
                <a:lnTo>
                  <a:pt x="12803" y="11042"/>
                </a:lnTo>
                <a:lnTo>
                  <a:pt x="12766" y="11078"/>
                </a:lnTo>
                <a:lnTo>
                  <a:pt x="12766" y="11152"/>
                </a:lnTo>
                <a:lnTo>
                  <a:pt x="12729" y="11225"/>
                </a:lnTo>
                <a:lnTo>
                  <a:pt x="12766" y="11298"/>
                </a:lnTo>
                <a:lnTo>
                  <a:pt x="12986" y="11702"/>
                </a:lnTo>
                <a:lnTo>
                  <a:pt x="13279" y="12069"/>
                </a:lnTo>
                <a:lnTo>
                  <a:pt x="13499" y="12399"/>
                </a:lnTo>
                <a:lnTo>
                  <a:pt x="13646" y="12509"/>
                </a:lnTo>
                <a:lnTo>
                  <a:pt x="13830" y="12619"/>
                </a:lnTo>
                <a:lnTo>
                  <a:pt x="13976" y="12619"/>
                </a:lnTo>
                <a:lnTo>
                  <a:pt x="14013" y="12582"/>
                </a:lnTo>
                <a:lnTo>
                  <a:pt x="14086" y="12546"/>
                </a:lnTo>
                <a:lnTo>
                  <a:pt x="14160" y="12436"/>
                </a:lnTo>
                <a:lnTo>
                  <a:pt x="14160" y="12325"/>
                </a:lnTo>
                <a:lnTo>
                  <a:pt x="14160" y="12252"/>
                </a:lnTo>
                <a:lnTo>
                  <a:pt x="14123" y="12142"/>
                </a:lnTo>
                <a:lnTo>
                  <a:pt x="14086" y="12069"/>
                </a:lnTo>
                <a:lnTo>
                  <a:pt x="14050" y="12032"/>
                </a:lnTo>
                <a:lnTo>
                  <a:pt x="13903" y="12032"/>
                </a:lnTo>
                <a:lnTo>
                  <a:pt x="13830" y="11885"/>
                </a:lnTo>
                <a:lnTo>
                  <a:pt x="13573" y="11592"/>
                </a:lnTo>
                <a:lnTo>
                  <a:pt x="13316" y="11298"/>
                </a:lnTo>
                <a:lnTo>
                  <a:pt x="13059" y="11042"/>
                </a:lnTo>
                <a:lnTo>
                  <a:pt x="13023" y="11005"/>
                </a:lnTo>
                <a:close/>
                <a:moveTo>
                  <a:pt x="8181" y="3192"/>
                </a:moveTo>
                <a:lnTo>
                  <a:pt x="8511" y="3228"/>
                </a:lnTo>
                <a:lnTo>
                  <a:pt x="8878" y="3265"/>
                </a:lnTo>
                <a:lnTo>
                  <a:pt x="9208" y="3339"/>
                </a:lnTo>
                <a:lnTo>
                  <a:pt x="9538" y="3412"/>
                </a:lnTo>
                <a:lnTo>
                  <a:pt x="9868" y="3522"/>
                </a:lnTo>
                <a:lnTo>
                  <a:pt x="10198" y="3669"/>
                </a:lnTo>
                <a:lnTo>
                  <a:pt x="10528" y="3852"/>
                </a:lnTo>
                <a:lnTo>
                  <a:pt x="10822" y="4035"/>
                </a:lnTo>
                <a:lnTo>
                  <a:pt x="11078" y="4256"/>
                </a:lnTo>
                <a:lnTo>
                  <a:pt x="11335" y="4476"/>
                </a:lnTo>
                <a:lnTo>
                  <a:pt x="11592" y="4732"/>
                </a:lnTo>
                <a:lnTo>
                  <a:pt x="11812" y="4989"/>
                </a:lnTo>
                <a:lnTo>
                  <a:pt x="11996" y="5319"/>
                </a:lnTo>
                <a:lnTo>
                  <a:pt x="12142" y="5576"/>
                </a:lnTo>
                <a:lnTo>
                  <a:pt x="12252" y="5870"/>
                </a:lnTo>
                <a:lnTo>
                  <a:pt x="12362" y="6200"/>
                </a:lnTo>
                <a:lnTo>
                  <a:pt x="12436" y="6530"/>
                </a:lnTo>
                <a:lnTo>
                  <a:pt x="12509" y="6823"/>
                </a:lnTo>
                <a:lnTo>
                  <a:pt x="12509" y="7153"/>
                </a:lnTo>
                <a:lnTo>
                  <a:pt x="12509" y="7484"/>
                </a:lnTo>
                <a:lnTo>
                  <a:pt x="12472" y="7814"/>
                </a:lnTo>
                <a:lnTo>
                  <a:pt x="12399" y="8144"/>
                </a:lnTo>
                <a:lnTo>
                  <a:pt x="12289" y="8511"/>
                </a:lnTo>
                <a:lnTo>
                  <a:pt x="12142" y="8804"/>
                </a:lnTo>
                <a:lnTo>
                  <a:pt x="11996" y="9134"/>
                </a:lnTo>
                <a:lnTo>
                  <a:pt x="11812" y="9428"/>
                </a:lnTo>
                <a:lnTo>
                  <a:pt x="11592" y="9721"/>
                </a:lnTo>
                <a:lnTo>
                  <a:pt x="11115" y="10271"/>
                </a:lnTo>
                <a:lnTo>
                  <a:pt x="10345" y="11115"/>
                </a:lnTo>
                <a:lnTo>
                  <a:pt x="9941" y="11555"/>
                </a:lnTo>
                <a:lnTo>
                  <a:pt x="9575" y="12032"/>
                </a:lnTo>
                <a:lnTo>
                  <a:pt x="9281" y="12509"/>
                </a:lnTo>
                <a:lnTo>
                  <a:pt x="8988" y="13022"/>
                </a:lnTo>
                <a:lnTo>
                  <a:pt x="8914" y="13279"/>
                </a:lnTo>
                <a:lnTo>
                  <a:pt x="8804" y="13573"/>
                </a:lnTo>
                <a:lnTo>
                  <a:pt x="8768" y="13829"/>
                </a:lnTo>
                <a:lnTo>
                  <a:pt x="8731" y="14123"/>
                </a:lnTo>
                <a:lnTo>
                  <a:pt x="8217" y="14013"/>
                </a:lnTo>
                <a:lnTo>
                  <a:pt x="7704" y="13939"/>
                </a:lnTo>
                <a:lnTo>
                  <a:pt x="8584" y="11665"/>
                </a:lnTo>
                <a:lnTo>
                  <a:pt x="9061" y="10418"/>
                </a:lnTo>
                <a:lnTo>
                  <a:pt x="9318" y="9831"/>
                </a:lnTo>
                <a:lnTo>
                  <a:pt x="9391" y="9538"/>
                </a:lnTo>
                <a:lnTo>
                  <a:pt x="9391" y="9391"/>
                </a:lnTo>
                <a:lnTo>
                  <a:pt x="9354" y="9244"/>
                </a:lnTo>
                <a:lnTo>
                  <a:pt x="9318" y="9208"/>
                </a:lnTo>
                <a:lnTo>
                  <a:pt x="9281" y="9208"/>
                </a:lnTo>
                <a:lnTo>
                  <a:pt x="9171" y="9281"/>
                </a:lnTo>
                <a:lnTo>
                  <a:pt x="9098" y="9391"/>
                </a:lnTo>
                <a:lnTo>
                  <a:pt x="8988" y="9611"/>
                </a:lnTo>
                <a:lnTo>
                  <a:pt x="8768" y="10088"/>
                </a:lnTo>
                <a:lnTo>
                  <a:pt x="8217" y="11445"/>
                </a:lnTo>
                <a:lnTo>
                  <a:pt x="7337" y="13719"/>
                </a:lnTo>
                <a:lnTo>
                  <a:pt x="7227" y="13903"/>
                </a:lnTo>
                <a:lnTo>
                  <a:pt x="6970" y="13829"/>
                </a:lnTo>
                <a:lnTo>
                  <a:pt x="6420" y="13683"/>
                </a:lnTo>
                <a:lnTo>
                  <a:pt x="6420" y="13646"/>
                </a:lnTo>
                <a:lnTo>
                  <a:pt x="6493" y="13389"/>
                </a:lnTo>
                <a:lnTo>
                  <a:pt x="6530" y="13096"/>
                </a:lnTo>
                <a:lnTo>
                  <a:pt x="6530" y="12546"/>
                </a:lnTo>
                <a:lnTo>
                  <a:pt x="6603" y="11372"/>
                </a:lnTo>
                <a:lnTo>
                  <a:pt x="6677" y="10125"/>
                </a:lnTo>
                <a:lnTo>
                  <a:pt x="6713" y="9501"/>
                </a:lnTo>
                <a:lnTo>
                  <a:pt x="6677" y="8877"/>
                </a:lnTo>
                <a:lnTo>
                  <a:pt x="6677" y="8804"/>
                </a:lnTo>
                <a:lnTo>
                  <a:pt x="6640" y="8767"/>
                </a:lnTo>
                <a:lnTo>
                  <a:pt x="6530" y="8694"/>
                </a:lnTo>
                <a:lnTo>
                  <a:pt x="6420" y="8731"/>
                </a:lnTo>
                <a:lnTo>
                  <a:pt x="6383" y="8767"/>
                </a:lnTo>
                <a:lnTo>
                  <a:pt x="6347" y="8841"/>
                </a:lnTo>
                <a:lnTo>
                  <a:pt x="6273" y="9391"/>
                </a:lnTo>
                <a:lnTo>
                  <a:pt x="6237" y="9978"/>
                </a:lnTo>
                <a:lnTo>
                  <a:pt x="6200" y="11115"/>
                </a:lnTo>
                <a:lnTo>
                  <a:pt x="6090" y="12289"/>
                </a:lnTo>
                <a:lnTo>
                  <a:pt x="6016" y="12912"/>
                </a:lnTo>
                <a:lnTo>
                  <a:pt x="6016" y="13206"/>
                </a:lnTo>
                <a:lnTo>
                  <a:pt x="6016" y="13536"/>
                </a:lnTo>
                <a:lnTo>
                  <a:pt x="5540" y="13353"/>
                </a:lnTo>
                <a:lnTo>
                  <a:pt x="5099" y="13206"/>
                </a:lnTo>
                <a:lnTo>
                  <a:pt x="4623" y="13132"/>
                </a:lnTo>
                <a:lnTo>
                  <a:pt x="4182" y="13132"/>
                </a:lnTo>
                <a:lnTo>
                  <a:pt x="4329" y="12876"/>
                </a:lnTo>
                <a:lnTo>
                  <a:pt x="4439" y="12619"/>
                </a:lnTo>
                <a:lnTo>
                  <a:pt x="4549" y="12362"/>
                </a:lnTo>
                <a:lnTo>
                  <a:pt x="4623" y="12069"/>
                </a:lnTo>
                <a:lnTo>
                  <a:pt x="4696" y="11482"/>
                </a:lnTo>
                <a:lnTo>
                  <a:pt x="4696" y="10895"/>
                </a:lnTo>
                <a:lnTo>
                  <a:pt x="4623" y="10161"/>
                </a:lnTo>
                <a:lnTo>
                  <a:pt x="4512" y="9428"/>
                </a:lnTo>
                <a:lnTo>
                  <a:pt x="4366" y="8694"/>
                </a:lnTo>
                <a:lnTo>
                  <a:pt x="4219" y="7960"/>
                </a:lnTo>
                <a:lnTo>
                  <a:pt x="4182" y="7594"/>
                </a:lnTo>
                <a:lnTo>
                  <a:pt x="4182" y="7190"/>
                </a:lnTo>
                <a:lnTo>
                  <a:pt x="4182" y="6823"/>
                </a:lnTo>
                <a:lnTo>
                  <a:pt x="4219" y="6456"/>
                </a:lnTo>
                <a:lnTo>
                  <a:pt x="4292" y="6090"/>
                </a:lnTo>
                <a:lnTo>
                  <a:pt x="4439" y="5760"/>
                </a:lnTo>
                <a:lnTo>
                  <a:pt x="4586" y="5429"/>
                </a:lnTo>
                <a:lnTo>
                  <a:pt x="4769" y="5063"/>
                </a:lnTo>
                <a:lnTo>
                  <a:pt x="5026" y="4769"/>
                </a:lnTo>
                <a:lnTo>
                  <a:pt x="5246" y="4476"/>
                </a:lnTo>
                <a:lnTo>
                  <a:pt x="5503" y="4219"/>
                </a:lnTo>
                <a:lnTo>
                  <a:pt x="5796" y="3999"/>
                </a:lnTo>
                <a:lnTo>
                  <a:pt x="6090" y="3779"/>
                </a:lnTo>
                <a:lnTo>
                  <a:pt x="6420" y="3595"/>
                </a:lnTo>
                <a:lnTo>
                  <a:pt x="6787" y="3449"/>
                </a:lnTo>
                <a:lnTo>
                  <a:pt x="7117" y="3339"/>
                </a:lnTo>
                <a:lnTo>
                  <a:pt x="7484" y="3265"/>
                </a:lnTo>
                <a:lnTo>
                  <a:pt x="7814" y="3228"/>
                </a:lnTo>
                <a:lnTo>
                  <a:pt x="8181" y="3192"/>
                </a:lnTo>
                <a:close/>
                <a:moveTo>
                  <a:pt x="3962" y="13426"/>
                </a:moveTo>
                <a:lnTo>
                  <a:pt x="4623" y="13536"/>
                </a:lnTo>
                <a:lnTo>
                  <a:pt x="5246" y="13719"/>
                </a:lnTo>
                <a:lnTo>
                  <a:pt x="5943" y="13939"/>
                </a:lnTo>
                <a:lnTo>
                  <a:pt x="6603" y="14196"/>
                </a:lnTo>
                <a:lnTo>
                  <a:pt x="6860" y="14270"/>
                </a:lnTo>
                <a:lnTo>
                  <a:pt x="7154" y="14306"/>
                </a:lnTo>
                <a:lnTo>
                  <a:pt x="7704" y="14380"/>
                </a:lnTo>
                <a:lnTo>
                  <a:pt x="8217" y="14490"/>
                </a:lnTo>
                <a:lnTo>
                  <a:pt x="8474" y="14563"/>
                </a:lnTo>
                <a:lnTo>
                  <a:pt x="8731" y="14636"/>
                </a:lnTo>
                <a:lnTo>
                  <a:pt x="8768" y="14783"/>
                </a:lnTo>
                <a:lnTo>
                  <a:pt x="8841" y="14857"/>
                </a:lnTo>
                <a:lnTo>
                  <a:pt x="8951" y="14893"/>
                </a:lnTo>
                <a:lnTo>
                  <a:pt x="9061" y="14893"/>
                </a:lnTo>
                <a:lnTo>
                  <a:pt x="9061" y="15003"/>
                </a:lnTo>
                <a:lnTo>
                  <a:pt x="9024" y="15150"/>
                </a:lnTo>
                <a:lnTo>
                  <a:pt x="8914" y="15223"/>
                </a:lnTo>
                <a:lnTo>
                  <a:pt x="8768" y="15333"/>
                </a:lnTo>
                <a:lnTo>
                  <a:pt x="8034" y="15040"/>
                </a:lnTo>
                <a:lnTo>
                  <a:pt x="6383" y="14490"/>
                </a:lnTo>
                <a:lnTo>
                  <a:pt x="5576" y="14270"/>
                </a:lnTo>
                <a:lnTo>
                  <a:pt x="4769" y="14086"/>
                </a:lnTo>
                <a:lnTo>
                  <a:pt x="4292" y="14013"/>
                </a:lnTo>
                <a:lnTo>
                  <a:pt x="4072" y="14013"/>
                </a:lnTo>
                <a:lnTo>
                  <a:pt x="3852" y="14050"/>
                </a:lnTo>
                <a:lnTo>
                  <a:pt x="3742" y="14013"/>
                </a:lnTo>
                <a:lnTo>
                  <a:pt x="3669" y="13939"/>
                </a:lnTo>
                <a:lnTo>
                  <a:pt x="3632" y="13829"/>
                </a:lnTo>
                <a:lnTo>
                  <a:pt x="3632" y="13719"/>
                </a:lnTo>
                <a:lnTo>
                  <a:pt x="3632" y="13609"/>
                </a:lnTo>
                <a:lnTo>
                  <a:pt x="3705" y="13536"/>
                </a:lnTo>
                <a:lnTo>
                  <a:pt x="3816" y="13463"/>
                </a:lnTo>
                <a:lnTo>
                  <a:pt x="3926" y="13426"/>
                </a:lnTo>
                <a:close/>
                <a:moveTo>
                  <a:pt x="4256" y="15737"/>
                </a:moveTo>
                <a:lnTo>
                  <a:pt x="4696" y="15847"/>
                </a:lnTo>
                <a:lnTo>
                  <a:pt x="4476" y="16067"/>
                </a:lnTo>
                <a:lnTo>
                  <a:pt x="4292" y="16287"/>
                </a:lnTo>
                <a:lnTo>
                  <a:pt x="4292" y="16250"/>
                </a:lnTo>
                <a:lnTo>
                  <a:pt x="4256" y="16140"/>
                </a:lnTo>
                <a:lnTo>
                  <a:pt x="4256" y="15994"/>
                </a:lnTo>
                <a:lnTo>
                  <a:pt x="4256" y="15737"/>
                </a:lnTo>
                <a:close/>
                <a:moveTo>
                  <a:pt x="4843" y="15920"/>
                </a:moveTo>
                <a:lnTo>
                  <a:pt x="4989" y="15957"/>
                </a:lnTo>
                <a:lnTo>
                  <a:pt x="5136" y="15994"/>
                </a:lnTo>
                <a:lnTo>
                  <a:pt x="4879" y="16140"/>
                </a:lnTo>
                <a:lnTo>
                  <a:pt x="4623" y="16360"/>
                </a:lnTo>
                <a:lnTo>
                  <a:pt x="4623" y="16360"/>
                </a:lnTo>
                <a:lnTo>
                  <a:pt x="4733" y="16140"/>
                </a:lnTo>
                <a:lnTo>
                  <a:pt x="4843" y="15920"/>
                </a:lnTo>
                <a:close/>
                <a:moveTo>
                  <a:pt x="4146" y="14453"/>
                </a:moveTo>
                <a:lnTo>
                  <a:pt x="4659" y="14490"/>
                </a:lnTo>
                <a:lnTo>
                  <a:pt x="5356" y="14673"/>
                </a:lnTo>
                <a:lnTo>
                  <a:pt x="6053" y="14857"/>
                </a:lnTo>
                <a:lnTo>
                  <a:pt x="7410" y="15333"/>
                </a:lnTo>
                <a:lnTo>
                  <a:pt x="8034" y="15553"/>
                </a:lnTo>
                <a:lnTo>
                  <a:pt x="8401" y="15663"/>
                </a:lnTo>
                <a:lnTo>
                  <a:pt x="8694" y="15774"/>
                </a:lnTo>
                <a:lnTo>
                  <a:pt x="8731" y="15847"/>
                </a:lnTo>
                <a:lnTo>
                  <a:pt x="8768" y="15884"/>
                </a:lnTo>
                <a:lnTo>
                  <a:pt x="8841" y="15957"/>
                </a:lnTo>
                <a:lnTo>
                  <a:pt x="8951" y="15957"/>
                </a:lnTo>
                <a:lnTo>
                  <a:pt x="8914" y="16067"/>
                </a:lnTo>
                <a:lnTo>
                  <a:pt x="8841" y="16214"/>
                </a:lnTo>
                <a:lnTo>
                  <a:pt x="8694" y="16397"/>
                </a:lnTo>
                <a:lnTo>
                  <a:pt x="8547" y="16507"/>
                </a:lnTo>
                <a:lnTo>
                  <a:pt x="8401" y="16581"/>
                </a:lnTo>
                <a:lnTo>
                  <a:pt x="7227" y="16140"/>
                </a:lnTo>
                <a:lnTo>
                  <a:pt x="6016" y="15774"/>
                </a:lnTo>
                <a:lnTo>
                  <a:pt x="4733" y="15370"/>
                </a:lnTo>
                <a:lnTo>
                  <a:pt x="4072" y="15223"/>
                </a:lnTo>
                <a:lnTo>
                  <a:pt x="3449" y="15113"/>
                </a:lnTo>
                <a:lnTo>
                  <a:pt x="3449" y="15040"/>
                </a:lnTo>
                <a:lnTo>
                  <a:pt x="3449" y="14857"/>
                </a:lnTo>
                <a:lnTo>
                  <a:pt x="3522" y="14673"/>
                </a:lnTo>
                <a:lnTo>
                  <a:pt x="3632" y="14563"/>
                </a:lnTo>
                <a:lnTo>
                  <a:pt x="3705" y="14490"/>
                </a:lnTo>
                <a:lnTo>
                  <a:pt x="3926" y="14490"/>
                </a:lnTo>
                <a:lnTo>
                  <a:pt x="3962" y="14526"/>
                </a:lnTo>
                <a:lnTo>
                  <a:pt x="3999" y="14526"/>
                </a:lnTo>
                <a:lnTo>
                  <a:pt x="4036" y="14490"/>
                </a:lnTo>
                <a:lnTo>
                  <a:pt x="4146" y="14453"/>
                </a:lnTo>
                <a:close/>
                <a:moveTo>
                  <a:pt x="5503" y="16067"/>
                </a:moveTo>
                <a:lnTo>
                  <a:pt x="5723" y="16140"/>
                </a:lnTo>
                <a:lnTo>
                  <a:pt x="5503" y="16287"/>
                </a:lnTo>
                <a:lnTo>
                  <a:pt x="5246" y="16434"/>
                </a:lnTo>
                <a:lnTo>
                  <a:pt x="5026" y="16617"/>
                </a:lnTo>
                <a:lnTo>
                  <a:pt x="4843" y="16837"/>
                </a:lnTo>
                <a:lnTo>
                  <a:pt x="4659" y="16764"/>
                </a:lnTo>
                <a:lnTo>
                  <a:pt x="4733" y="16691"/>
                </a:lnTo>
                <a:lnTo>
                  <a:pt x="5503" y="16067"/>
                </a:lnTo>
                <a:close/>
                <a:moveTo>
                  <a:pt x="5980" y="16214"/>
                </a:moveTo>
                <a:lnTo>
                  <a:pt x="6200" y="16287"/>
                </a:lnTo>
                <a:lnTo>
                  <a:pt x="6200" y="16324"/>
                </a:lnTo>
                <a:lnTo>
                  <a:pt x="5943" y="16434"/>
                </a:lnTo>
                <a:lnTo>
                  <a:pt x="5723" y="16581"/>
                </a:lnTo>
                <a:lnTo>
                  <a:pt x="5540" y="16727"/>
                </a:lnTo>
                <a:lnTo>
                  <a:pt x="5393" y="16947"/>
                </a:lnTo>
                <a:lnTo>
                  <a:pt x="5246" y="16911"/>
                </a:lnTo>
                <a:lnTo>
                  <a:pt x="5613" y="16544"/>
                </a:lnTo>
                <a:lnTo>
                  <a:pt x="5980" y="16214"/>
                </a:lnTo>
                <a:close/>
                <a:moveTo>
                  <a:pt x="6383" y="16360"/>
                </a:moveTo>
                <a:lnTo>
                  <a:pt x="6897" y="16544"/>
                </a:lnTo>
                <a:lnTo>
                  <a:pt x="6420" y="16801"/>
                </a:lnTo>
                <a:lnTo>
                  <a:pt x="6200" y="16947"/>
                </a:lnTo>
                <a:lnTo>
                  <a:pt x="5980" y="17131"/>
                </a:lnTo>
                <a:lnTo>
                  <a:pt x="5796" y="17057"/>
                </a:lnTo>
                <a:lnTo>
                  <a:pt x="5833" y="16984"/>
                </a:lnTo>
                <a:lnTo>
                  <a:pt x="5833" y="16911"/>
                </a:lnTo>
                <a:lnTo>
                  <a:pt x="5833" y="16874"/>
                </a:lnTo>
                <a:lnTo>
                  <a:pt x="6090" y="16617"/>
                </a:lnTo>
                <a:lnTo>
                  <a:pt x="6383" y="16397"/>
                </a:lnTo>
                <a:lnTo>
                  <a:pt x="6383" y="16360"/>
                </a:lnTo>
                <a:close/>
                <a:moveTo>
                  <a:pt x="7080" y="16581"/>
                </a:moveTo>
                <a:lnTo>
                  <a:pt x="7410" y="16691"/>
                </a:lnTo>
                <a:lnTo>
                  <a:pt x="7154" y="16911"/>
                </a:lnTo>
                <a:lnTo>
                  <a:pt x="6787" y="17314"/>
                </a:lnTo>
                <a:lnTo>
                  <a:pt x="6457" y="17241"/>
                </a:lnTo>
                <a:lnTo>
                  <a:pt x="6493" y="17167"/>
                </a:lnTo>
                <a:lnTo>
                  <a:pt x="6457" y="17131"/>
                </a:lnTo>
                <a:lnTo>
                  <a:pt x="6750" y="16837"/>
                </a:lnTo>
                <a:lnTo>
                  <a:pt x="7080" y="16581"/>
                </a:lnTo>
                <a:close/>
                <a:moveTo>
                  <a:pt x="8034" y="2678"/>
                </a:moveTo>
                <a:lnTo>
                  <a:pt x="7704" y="2715"/>
                </a:lnTo>
                <a:lnTo>
                  <a:pt x="7374" y="2752"/>
                </a:lnTo>
                <a:lnTo>
                  <a:pt x="7044" y="2825"/>
                </a:lnTo>
                <a:lnTo>
                  <a:pt x="6750" y="2898"/>
                </a:lnTo>
                <a:lnTo>
                  <a:pt x="6420" y="3008"/>
                </a:lnTo>
                <a:lnTo>
                  <a:pt x="6126" y="3155"/>
                </a:lnTo>
                <a:lnTo>
                  <a:pt x="5833" y="3302"/>
                </a:lnTo>
                <a:lnTo>
                  <a:pt x="5576" y="3522"/>
                </a:lnTo>
                <a:lnTo>
                  <a:pt x="5026" y="3962"/>
                </a:lnTo>
                <a:lnTo>
                  <a:pt x="4806" y="4219"/>
                </a:lnTo>
                <a:lnTo>
                  <a:pt x="4586" y="4512"/>
                </a:lnTo>
                <a:lnTo>
                  <a:pt x="4366" y="4769"/>
                </a:lnTo>
                <a:lnTo>
                  <a:pt x="4182" y="5099"/>
                </a:lnTo>
                <a:lnTo>
                  <a:pt x="3999" y="5393"/>
                </a:lnTo>
                <a:lnTo>
                  <a:pt x="3852" y="5723"/>
                </a:lnTo>
                <a:lnTo>
                  <a:pt x="3742" y="6163"/>
                </a:lnTo>
                <a:lnTo>
                  <a:pt x="3669" y="6603"/>
                </a:lnTo>
                <a:lnTo>
                  <a:pt x="3632" y="7043"/>
                </a:lnTo>
                <a:lnTo>
                  <a:pt x="3632" y="7520"/>
                </a:lnTo>
                <a:lnTo>
                  <a:pt x="3705" y="7960"/>
                </a:lnTo>
                <a:lnTo>
                  <a:pt x="3779" y="8437"/>
                </a:lnTo>
                <a:lnTo>
                  <a:pt x="3962" y="9318"/>
                </a:lnTo>
                <a:lnTo>
                  <a:pt x="4109" y="10308"/>
                </a:lnTo>
                <a:lnTo>
                  <a:pt x="4182" y="10785"/>
                </a:lnTo>
                <a:lnTo>
                  <a:pt x="4219" y="11262"/>
                </a:lnTo>
                <a:lnTo>
                  <a:pt x="4182" y="11739"/>
                </a:lnTo>
                <a:lnTo>
                  <a:pt x="4109" y="12215"/>
                </a:lnTo>
                <a:lnTo>
                  <a:pt x="3999" y="12619"/>
                </a:lnTo>
                <a:lnTo>
                  <a:pt x="3816" y="13059"/>
                </a:lnTo>
                <a:lnTo>
                  <a:pt x="3595" y="13132"/>
                </a:lnTo>
                <a:lnTo>
                  <a:pt x="3449" y="13279"/>
                </a:lnTo>
                <a:lnTo>
                  <a:pt x="3302" y="13426"/>
                </a:lnTo>
                <a:lnTo>
                  <a:pt x="3229" y="13646"/>
                </a:lnTo>
                <a:lnTo>
                  <a:pt x="3229" y="13829"/>
                </a:lnTo>
                <a:lnTo>
                  <a:pt x="3265" y="13976"/>
                </a:lnTo>
                <a:lnTo>
                  <a:pt x="3339" y="14160"/>
                </a:lnTo>
                <a:lnTo>
                  <a:pt x="3412" y="14270"/>
                </a:lnTo>
                <a:lnTo>
                  <a:pt x="3339" y="14343"/>
                </a:lnTo>
                <a:lnTo>
                  <a:pt x="3265" y="14416"/>
                </a:lnTo>
                <a:lnTo>
                  <a:pt x="3192" y="14526"/>
                </a:lnTo>
                <a:lnTo>
                  <a:pt x="3119" y="14673"/>
                </a:lnTo>
                <a:lnTo>
                  <a:pt x="3082" y="14857"/>
                </a:lnTo>
                <a:lnTo>
                  <a:pt x="3045" y="15040"/>
                </a:lnTo>
                <a:lnTo>
                  <a:pt x="3045" y="15187"/>
                </a:lnTo>
                <a:lnTo>
                  <a:pt x="3082" y="15370"/>
                </a:lnTo>
                <a:lnTo>
                  <a:pt x="3192" y="15480"/>
                </a:lnTo>
                <a:lnTo>
                  <a:pt x="3302" y="15590"/>
                </a:lnTo>
                <a:lnTo>
                  <a:pt x="3412" y="15627"/>
                </a:lnTo>
                <a:lnTo>
                  <a:pt x="3485" y="15590"/>
                </a:lnTo>
                <a:lnTo>
                  <a:pt x="3522" y="15553"/>
                </a:lnTo>
                <a:lnTo>
                  <a:pt x="3559" y="15553"/>
                </a:lnTo>
                <a:lnTo>
                  <a:pt x="4072" y="15700"/>
                </a:lnTo>
                <a:lnTo>
                  <a:pt x="3999" y="15810"/>
                </a:lnTo>
                <a:lnTo>
                  <a:pt x="3926" y="15957"/>
                </a:lnTo>
                <a:lnTo>
                  <a:pt x="3926" y="16140"/>
                </a:lnTo>
                <a:lnTo>
                  <a:pt x="3926" y="16324"/>
                </a:lnTo>
                <a:lnTo>
                  <a:pt x="3999" y="16507"/>
                </a:lnTo>
                <a:lnTo>
                  <a:pt x="4072" y="16654"/>
                </a:lnTo>
                <a:lnTo>
                  <a:pt x="4146" y="16801"/>
                </a:lnTo>
                <a:lnTo>
                  <a:pt x="4292" y="16874"/>
                </a:lnTo>
                <a:lnTo>
                  <a:pt x="4256" y="16947"/>
                </a:lnTo>
                <a:lnTo>
                  <a:pt x="4292" y="17021"/>
                </a:lnTo>
                <a:lnTo>
                  <a:pt x="4329" y="17057"/>
                </a:lnTo>
                <a:lnTo>
                  <a:pt x="4402" y="17094"/>
                </a:lnTo>
                <a:lnTo>
                  <a:pt x="4586" y="17167"/>
                </a:lnTo>
                <a:lnTo>
                  <a:pt x="4806" y="17277"/>
                </a:lnTo>
                <a:lnTo>
                  <a:pt x="5283" y="17388"/>
                </a:lnTo>
                <a:lnTo>
                  <a:pt x="5393" y="17424"/>
                </a:lnTo>
                <a:lnTo>
                  <a:pt x="5576" y="17461"/>
                </a:lnTo>
                <a:lnTo>
                  <a:pt x="6310" y="17681"/>
                </a:lnTo>
                <a:lnTo>
                  <a:pt x="6677" y="17754"/>
                </a:lnTo>
                <a:lnTo>
                  <a:pt x="6860" y="17791"/>
                </a:lnTo>
                <a:lnTo>
                  <a:pt x="7044" y="17754"/>
                </a:lnTo>
                <a:lnTo>
                  <a:pt x="7117" y="17718"/>
                </a:lnTo>
                <a:lnTo>
                  <a:pt x="7154" y="17681"/>
                </a:lnTo>
                <a:lnTo>
                  <a:pt x="7154" y="17608"/>
                </a:lnTo>
                <a:lnTo>
                  <a:pt x="7117" y="17534"/>
                </a:lnTo>
                <a:lnTo>
                  <a:pt x="7447" y="17204"/>
                </a:lnTo>
                <a:lnTo>
                  <a:pt x="7594" y="17021"/>
                </a:lnTo>
                <a:lnTo>
                  <a:pt x="7740" y="16837"/>
                </a:lnTo>
                <a:lnTo>
                  <a:pt x="8327" y="17021"/>
                </a:lnTo>
                <a:lnTo>
                  <a:pt x="8437" y="17021"/>
                </a:lnTo>
                <a:lnTo>
                  <a:pt x="8547" y="16984"/>
                </a:lnTo>
                <a:lnTo>
                  <a:pt x="8731" y="16911"/>
                </a:lnTo>
                <a:lnTo>
                  <a:pt x="8914" y="16764"/>
                </a:lnTo>
                <a:lnTo>
                  <a:pt x="9098" y="16581"/>
                </a:lnTo>
                <a:lnTo>
                  <a:pt x="9208" y="16360"/>
                </a:lnTo>
                <a:lnTo>
                  <a:pt x="9281" y="16140"/>
                </a:lnTo>
                <a:lnTo>
                  <a:pt x="9318" y="15884"/>
                </a:lnTo>
                <a:lnTo>
                  <a:pt x="9281" y="15700"/>
                </a:lnTo>
                <a:lnTo>
                  <a:pt x="9208" y="15590"/>
                </a:lnTo>
                <a:lnTo>
                  <a:pt x="9171" y="15517"/>
                </a:lnTo>
                <a:lnTo>
                  <a:pt x="9244" y="15407"/>
                </a:lnTo>
                <a:lnTo>
                  <a:pt x="9354" y="15260"/>
                </a:lnTo>
                <a:lnTo>
                  <a:pt x="9391" y="15113"/>
                </a:lnTo>
                <a:lnTo>
                  <a:pt x="9428" y="15003"/>
                </a:lnTo>
                <a:lnTo>
                  <a:pt x="9501" y="14930"/>
                </a:lnTo>
                <a:lnTo>
                  <a:pt x="9575" y="14857"/>
                </a:lnTo>
                <a:lnTo>
                  <a:pt x="9575" y="14783"/>
                </a:lnTo>
                <a:lnTo>
                  <a:pt x="9538" y="14673"/>
                </a:lnTo>
                <a:lnTo>
                  <a:pt x="9391" y="14526"/>
                </a:lnTo>
                <a:lnTo>
                  <a:pt x="9244" y="14380"/>
                </a:lnTo>
                <a:lnTo>
                  <a:pt x="9244" y="14050"/>
                </a:lnTo>
                <a:lnTo>
                  <a:pt x="9318" y="13683"/>
                </a:lnTo>
                <a:lnTo>
                  <a:pt x="9428" y="13353"/>
                </a:lnTo>
                <a:lnTo>
                  <a:pt x="9538" y="13059"/>
                </a:lnTo>
                <a:lnTo>
                  <a:pt x="9721" y="12766"/>
                </a:lnTo>
                <a:lnTo>
                  <a:pt x="9905" y="12472"/>
                </a:lnTo>
                <a:lnTo>
                  <a:pt x="10308" y="11885"/>
                </a:lnTo>
                <a:lnTo>
                  <a:pt x="10785" y="11335"/>
                </a:lnTo>
                <a:lnTo>
                  <a:pt x="11299" y="10822"/>
                </a:lnTo>
                <a:lnTo>
                  <a:pt x="11775" y="10308"/>
                </a:lnTo>
                <a:lnTo>
                  <a:pt x="12179" y="9758"/>
                </a:lnTo>
                <a:lnTo>
                  <a:pt x="12362" y="9501"/>
                </a:lnTo>
                <a:lnTo>
                  <a:pt x="12546" y="9208"/>
                </a:lnTo>
                <a:lnTo>
                  <a:pt x="12656" y="8951"/>
                </a:lnTo>
                <a:lnTo>
                  <a:pt x="12803" y="8657"/>
                </a:lnTo>
                <a:lnTo>
                  <a:pt x="12876" y="8364"/>
                </a:lnTo>
                <a:lnTo>
                  <a:pt x="12949" y="8034"/>
                </a:lnTo>
                <a:lnTo>
                  <a:pt x="12986" y="7740"/>
                </a:lnTo>
                <a:lnTo>
                  <a:pt x="13023" y="7447"/>
                </a:lnTo>
                <a:lnTo>
                  <a:pt x="13023" y="6823"/>
                </a:lnTo>
                <a:lnTo>
                  <a:pt x="12913" y="6236"/>
                </a:lnTo>
                <a:lnTo>
                  <a:pt x="12729" y="5613"/>
                </a:lnTo>
                <a:lnTo>
                  <a:pt x="12436" y="5026"/>
                </a:lnTo>
                <a:lnTo>
                  <a:pt x="12252" y="4769"/>
                </a:lnTo>
                <a:lnTo>
                  <a:pt x="12069" y="4476"/>
                </a:lnTo>
                <a:lnTo>
                  <a:pt x="11849" y="4256"/>
                </a:lnTo>
                <a:lnTo>
                  <a:pt x="11629" y="3999"/>
                </a:lnTo>
                <a:lnTo>
                  <a:pt x="11372" y="3815"/>
                </a:lnTo>
                <a:lnTo>
                  <a:pt x="11115" y="3595"/>
                </a:lnTo>
                <a:lnTo>
                  <a:pt x="10565" y="3265"/>
                </a:lnTo>
                <a:lnTo>
                  <a:pt x="9978" y="3008"/>
                </a:lnTo>
                <a:lnTo>
                  <a:pt x="9354" y="2825"/>
                </a:lnTo>
                <a:lnTo>
                  <a:pt x="8694" y="2715"/>
                </a:lnTo>
                <a:lnTo>
                  <a:pt x="8034" y="2678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36" name="Google Shape;436;p9"/>
          <p:cNvSpPr/>
          <p:nvPr/>
        </p:nvSpPr>
        <p:spPr>
          <a:xfrm>
            <a:off x="8817948" y="3439661"/>
            <a:ext cx="414157" cy="507762"/>
          </a:xfrm>
          <a:custGeom>
            <a:avLst/>
            <a:gdLst/>
            <a:ahLst/>
            <a:cxnLst/>
            <a:rect l="l" t="t" r="r" b="b"/>
            <a:pathLst>
              <a:path w="14601" h="17901" extrusionOk="0">
                <a:moveTo>
                  <a:pt x="10492" y="4329"/>
                </a:moveTo>
                <a:lnTo>
                  <a:pt x="10859" y="4769"/>
                </a:lnTo>
                <a:lnTo>
                  <a:pt x="10712" y="4769"/>
                </a:lnTo>
                <a:lnTo>
                  <a:pt x="10712" y="4696"/>
                </a:lnTo>
                <a:lnTo>
                  <a:pt x="10675" y="4622"/>
                </a:lnTo>
                <a:lnTo>
                  <a:pt x="10639" y="4622"/>
                </a:lnTo>
                <a:lnTo>
                  <a:pt x="10602" y="4549"/>
                </a:lnTo>
                <a:lnTo>
                  <a:pt x="10565" y="4512"/>
                </a:lnTo>
                <a:lnTo>
                  <a:pt x="10455" y="4475"/>
                </a:lnTo>
                <a:lnTo>
                  <a:pt x="10345" y="4512"/>
                </a:lnTo>
                <a:lnTo>
                  <a:pt x="10308" y="4549"/>
                </a:lnTo>
                <a:lnTo>
                  <a:pt x="10272" y="4622"/>
                </a:lnTo>
                <a:lnTo>
                  <a:pt x="10272" y="4696"/>
                </a:lnTo>
                <a:lnTo>
                  <a:pt x="10052" y="4622"/>
                </a:lnTo>
                <a:lnTo>
                  <a:pt x="10492" y="4329"/>
                </a:lnTo>
                <a:close/>
                <a:moveTo>
                  <a:pt x="6897" y="3448"/>
                </a:moveTo>
                <a:lnTo>
                  <a:pt x="7044" y="3485"/>
                </a:lnTo>
                <a:lnTo>
                  <a:pt x="7227" y="3522"/>
                </a:lnTo>
                <a:lnTo>
                  <a:pt x="7374" y="3595"/>
                </a:lnTo>
                <a:lnTo>
                  <a:pt x="7484" y="3705"/>
                </a:lnTo>
                <a:lnTo>
                  <a:pt x="7521" y="3815"/>
                </a:lnTo>
                <a:lnTo>
                  <a:pt x="7521" y="3889"/>
                </a:lnTo>
                <a:lnTo>
                  <a:pt x="7484" y="3999"/>
                </a:lnTo>
                <a:lnTo>
                  <a:pt x="7447" y="4109"/>
                </a:lnTo>
                <a:lnTo>
                  <a:pt x="7264" y="4292"/>
                </a:lnTo>
                <a:lnTo>
                  <a:pt x="7154" y="4439"/>
                </a:lnTo>
                <a:lnTo>
                  <a:pt x="6934" y="4732"/>
                </a:lnTo>
                <a:lnTo>
                  <a:pt x="6714" y="4952"/>
                </a:lnTo>
                <a:lnTo>
                  <a:pt x="6494" y="5099"/>
                </a:lnTo>
                <a:lnTo>
                  <a:pt x="6384" y="5136"/>
                </a:lnTo>
                <a:lnTo>
                  <a:pt x="6310" y="5136"/>
                </a:lnTo>
                <a:lnTo>
                  <a:pt x="6237" y="5062"/>
                </a:lnTo>
                <a:lnTo>
                  <a:pt x="6200" y="4989"/>
                </a:lnTo>
                <a:lnTo>
                  <a:pt x="6163" y="4806"/>
                </a:lnTo>
                <a:lnTo>
                  <a:pt x="6163" y="4659"/>
                </a:lnTo>
                <a:lnTo>
                  <a:pt x="6163" y="4145"/>
                </a:lnTo>
                <a:lnTo>
                  <a:pt x="6127" y="3595"/>
                </a:lnTo>
                <a:lnTo>
                  <a:pt x="6273" y="3522"/>
                </a:lnTo>
                <a:lnTo>
                  <a:pt x="6420" y="3485"/>
                </a:lnTo>
                <a:lnTo>
                  <a:pt x="6567" y="3448"/>
                </a:lnTo>
                <a:close/>
                <a:moveTo>
                  <a:pt x="6457" y="3118"/>
                </a:moveTo>
                <a:lnTo>
                  <a:pt x="6237" y="3192"/>
                </a:lnTo>
                <a:lnTo>
                  <a:pt x="6017" y="3265"/>
                </a:lnTo>
                <a:lnTo>
                  <a:pt x="5833" y="3375"/>
                </a:lnTo>
                <a:lnTo>
                  <a:pt x="5723" y="3558"/>
                </a:lnTo>
                <a:lnTo>
                  <a:pt x="5723" y="3632"/>
                </a:lnTo>
                <a:lnTo>
                  <a:pt x="5760" y="3668"/>
                </a:lnTo>
                <a:lnTo>
                  <a:pt x="5797" y="3705"/>
                </a:lnTo>
                <a:lnTo>
                  <a:pt x="5870" y="3705"/>
                </a:lnTo>
                <a:lnTo>
                  <a:pt x="5980" y="3668"/>
                </a:lnTo>
                <a:lnTo>
                  <a:pt x="5943" y="4219"/>
                </a:lnTo>
                <a:lnTo>
                  <a:pt x="5943" y="4769"/>
                </a:lnTo>
                <a:lnTo>
                  <a:pt x="5943" y="4952"/>
                </a:lnTo>
                <a:lnTo>
                  <a:pt x="5980" y="5099"/>
                </a:lnTo>
                <a:lnTo>
                  <a:pt x="6053" y="5209"/>
                </a:lnTo>
                <a:lnTo>
                  <a:pt x="6163" y="5319"/>
                </a:lnTo>
                <a:lnTo>
                  <a:pt x="6237" y="5393"/>
                </a:lnTo>
                <a:lnTo>
                  <a:pt x="6530" y="5393"/>
                </a:lnTo>
                <a:lnTo>
                  <a:pt x="6714" y="5282"/>
                </a:lnTo>
                <a:lnTo>
                  <a:pt x="6897" y="5136"/>
                </a:lnTo>
                <a:lnTo>
                  <a:pt x="7227" y="4806"/>
                </a:lnTo>
                <a:lnTo>
                  <a:pt x="7447" y="4512"/>
                </a:lnTo>
                <a:lnTo>
                  <a:pt x="7594" y="4329"/>
                </a:lnTo>
                <a:lnTo>
                  <a:pt x="7741" y="4182"/>
                </a:lnTo>
                <a:lnTo>
                  <a:pt x="7814" y="3962"/>
                </a:lnTo>
                <a:lnTo>
                  <a:pt x="7851" y="3852"/>
                </a:lnTo>
                <a:lnTo>
                  <a:pt x="7851" y="3742"/>
                </a:lnTo>
                <a:lnTo>
                  <a:pt x="7777" y="3595"/>
                </a:lnTo>
                <a:lnTo>
                  <a:pt x="7667" y="3448"/>
                </a:lnTo>
                <a:lnTo>
                  <a:pt x="7521" y="3302"/>
                </a:lnTo>
                <a:lnTo>
                  <a:pt x="7374" y="3228"/>
                </a:lnTo>
                <a:lnTo>
                  <a:pt x="7190" y="3155"/>
                </a:lnTo>
                <a:lnTo>
                  <a:pt x="6970" y="3118"/>
                </a:lnTo>
                <a:close/>
                <a:moveTo>
                  <a:pt x="2789" y="3522"/>
                </a:moveTo>
                <a:lnTo>
                  <a:pt x="2935" y="3668"/>
                </a:lnTo>
                <a:lnTo>
                  <a:pt x="3082" y="3779"/>
                </a:lnTo>
                <a:lnTo>
                  <a:pt x="3449" y="3925"/>
                </a:lnTo>
                <a:lnTo>
                  <a:pt x="3632" y="3999"/>
                </a:lnTo>
                <a:lnTo>
                  <a:pt x="3669" y="4072"/>
                </a:lnTo>
                <a:lnTo>
                  <a:pt x="3706" y="4145"/>
                </a:lnTo>
                <a:lnTo>
                  <a:pt x="3706" y="4219"/>
                </a:lnTo>
                <a:lnTo>
                  <a:pt x="3742" y="4255"/>
                </a:lnTo>
                <a:lnTo>
                  <a:pt x="3779" y="4292"/>
                </a:lnTo>
                <a:lnTo>
                  <a:pt x="3852" y="4329"/>
                </a:lnTo>
                <a:lnTo>
                  <a:pt x="4036" y="4402"/>
                </a:lnTo>
                <a:lnTo>
                  <a:pt x="4219" y="4475"/>
                </a:lnTo>
                <a:lnTo>
                  <a:pt x="4403" y="4586"/>
                </a:lnTo>
                <a:lnTo>
                  <a:pt x="4549" y="4696"/>
                </a:lnTo>
                <a:lnTo>
                  <a:pt x="4843" y="5026"/>
                </a:lnTo>
                <a:lnTo>
                  <a:pt x="5100" y="5319"/>
                </a:lnTo>
                <a:lnTo>
                  <a:pt x="4770" y="5356"/>
                </a:lnTo>
                <a:lnTo>
                  <a:pt x="4476" y="5356"/>
                </a:lnTo>
                <a:lnTo>
                  <a:pt x="3816" y="5319"/>
                </a:lnTo>
                <a:lnTo>
                  <a:pt x="3486" y="5319"/>
                </a:lnTo>
                <a:lnTo>
                  <a:pt x="3156" y="5393"/>
                </a:lnTo>
                <a:lnTo>
                  <a:pt x="2972" y="5466"/>
                </a:lnTo>
                <a:lnTo>
                  <a:pt x="2789" y="5576"/>
                </a:lnTo>
                <a:lnTo>
                  <a:pt x="2605" y="5649"/>
                </a:lnTo>
                <a:lnTo>
                  <a:pt x="2495" y="5686"/>
                </a:lnTo>
                <a:lnTo>
                  <a:pt x="2349" y="5686"/>
                </a:lnTo>
                <a:lnTo>
                  <a:pt x="2312" y="5723"/>
                </a:lnTo>
                <a:lnTo>
                  <a:pt x="2275" y="5796"/>
                </a:lnTo>
                <a:lnTo>
                  <a:pt x="2275" y="5833"/>
                </a:lnTo>
                <a:lnTo>
                  <a:pt x="2349" y="6676"/>
                </a:lnTo>
                <a:lnTo>
                  <a:pt x="2128" y="6493"/>
                </a:lnTo>
                <a:lnTo>
                  <a:pt x="1908" y="6383"/>
                </a:lnTo>
                <a:lnTo>
                  <a:pt x="1908" y="6126"/>
                </a:lnTo>
                <a:lnTo>
                  <a:pt x="1835" y="5906"/>
                </a:lnTo>
                <a:lnTo>
                  <a:pt x="1725" y="5796"/>
                </a:lnTo>
                <a:lnTo>
                  <a:pt x="1578" y="5723"/>
                </a:lnTo>
                <a:lnTo>
                  <a:pt x="1285" y="5649"/>
                </a:lnTo>
                <a:lnTo>
                  <a:pt x="1101" y="5649"/>
                </a:lnTo>
                <a:lnTo>
                  <a:pt x="918" y="5686"/>
                </a:lnTo>
                <a:lnTo>
                  <a:pt x="918" y="5686"/>
                </a:lnTo>
                <a:lnTo>
                  <a:pt x="1101" y="5356"/>
                </a:lnTo>
                <a:lnTo>
                  <a:pt x="1285" y="5026"/>
                </a:lnTo>
                <a:lnTo>
                  <a:pt x="1468" y="4732"/>
                </a:lnTo>
                <a:lnTo>
                  <a:pt x="1688" y="4439"/>
                </a:lnTo>
                <a:lnTo>
                  <a:pt x="1945" y="4182"/>
                </a:lnTo>
                <a:lnTo>
                  <a:pt x="2202" y="3962"/>
                </a:lnTo>
                <a:lnTo>
                  <a:pt x="2495" y="3742"/>
                </a:lnTo>
                <a:lnTo>
                  <a:pt x="2789" y="3522"/>
                </a:lnTo>
                <a:close/>
                <a:moveTo>
                  <a:pt x="10639" y="7520"/>
                </a:moveTo>
                <a:lnTo>
                  <a:pt x="11042" y="7703"/>
                </a:lnTo>
                <a:lnTo>
                  <a:pt x="11336" y="7850"/>
                </a:lnTo>
                <a:lnTo>
                  <a:pt x="11482" y="7924"/>
                </a:lnTo>
                <a:lnTo>
                  <a:pt x="11629" y="7960"/>
                </a:lnTo>
                <a:lnTo>
                  <a:pt x="11556" y="8254"/>
                </a:lnTo>
                <a:lnTo>
                  <a:pt x="11225" y="8107"/>
                </a:lnTo>
                <a:lnTo>
                  <a:pt x="10895" y="7960"/>
                </a:lnTo>
                <a:lnTo>
                  <a:pt x="10785" y="7887"/>
                </a:lnTo>
                <a:lnTo>
                  <a:pt x="10639" y="7520"/>
                </a:lnTo>
                <a:close/>
                <a:moveTo>
                  <a:pt x="10272" y="8070"/>
                </a:moveTo>
                <a:lnTo>
                  <a:pt x="10382" y="8144"/>
                </a:lnTo>
                <a:lnTo>
                  <a:pt x="10529" y="8217"/>
                </a:lnTo>
                <a:lnTo>
                  <a:pt x="10565" y="8327"/>
                </a:lnTo>
                <a:lnTo>
                  <a:pt x="10602" y="8400"/>
                </a:lnTo>
                <a:lnTo>
                  <a:pt x="10712" y="8437"/>
                </a:lnTo>
                <a:lnTo>
                  <a:pt x="10932" y="8510"/>
                </a:lnTo>
                <a:lnTo>
                  <a:pt x="11042" y="8547"/>
                </a:lnTo>
                <a:lnTo>
                  <a:pt x="11042" y="8584"/>
                </a:lnTo>
                <a:lnTo>
                  <a:pt x="11042" y="8657"/>
                </a:lnTo>
                <a:lnTo>
                  <a:pt x="11079" y="8731"/>
                </a:lnTo>
                <a:lnTo>
                  <a:pt x="11152" y="8804"/>
                </a:lnTo>
                <a:lnTo>
                  <a:pt x="11336" y="8841"/>
                </a:lnTo>
                <a:lnTo>
                  <a:pt x="11152" y="9244"/>
                </a:lnTo>
                <a:lnTo>
                  <a:pt x="11079" y="9171"/>
                </a:lnTo>
                <a:lnTo>
                  <a:pt x="10602" y="8767"/>
                </a:lnTo>
                <a:lnTo>
                  <a:pt x="10602" y="8547"/>
                </a:lnTo>
                <a:lnTo>
                  <a:pt x="10565" y="8364"/>
                </a:lnTo>
                <a:lnTo>
                  <a:pt x="10492" y="8254"/>
                </a:lnTo>
                <a:lnTo>
                  <a:pt x="10345" y="8180"/>
                </a:lnTo>
                <a:lnTo>
                  <a:pt x="10272" y="8070"/>
                </a:lnTo>
                <a:close/>
                <a:moveTo>
                  <a:pt x="9135" y="4806"/>
                </a:moveTo>
                <a:lnTo>
                  <a:pt x="9501" y="4842"/>
                </a:lnTo>
                <a:lnTo>
                  <a:pt x="9575" y="4879"/>
                </a:lnTo>
                <a:lnTo>
                  <a:pt x="9611" y="4842"/>
                </a:lnTo>
                <a:lnTo>
                  <a:pt x="9905" y="4916"/>
                </a:lnTo>
                <a:lnTo>
                  <a:pt x="10198" y="5026"/>
                </a:lnTo>
                <a:lnTo>
                  <a:pt x="10015" y="5246"/>
                </a:lnTo>
                <a:lnTo>
                  <a:pt x="10015" y="5319"/>
                </a:lnTo>
                <a:lnTo>
                  <a:pt x="10052" y="5393"/>
                </a:lnTo>
                <a:lnTo>
                  <a:pt x="10125" y="5429"/>
                </a:lnTo>
                <a:lnTo>
                  <a:pt x="10198" y="5429"/>
                </a:lnTo>
                <a:lnTo>
                  <a:pt x="10418" y="5319"/>
                </a:lnTo>
                <a:lnTo>
                  <a:pt x="10639" y="5246"/>
                </a:lnTo>
                <a:lnTo>
                  <a:pt x="10859" y="5209"/>
                </a:lnTo>
                <a:lnTo>
                  <a:pt x="11115" y="5172"/>
                </a:lnTo>
                <a:lnTo>
                  <a:pt x="11336" y="5613"/>
                </a:lnTo>
                <a:lnTo>
                  <a:pt x="10859" y="5723"/>
                </a:lnTo>
                <a:lnTo>
                  <a:pt x="10602" y="5796"/>
                </a:lnTo>
                <a:lnTo>
                  <a:pt x="10382" y="5906"/>
                </a:lnTo>
                <a:lnTo>
                  <a:pt x="10345" y="5943"/>
                </a:lnTo>
                <a:lnTo>
                  <a:pt x="10345" y="5979"/>
                </a:lnTo>
                <a:lnTo>
                  <a:pt x="10345" y="6016"/>
                </a:lnTo>
                <a:lnTo>
                  <a:pt x="10382" y="6053"/>
                </a:lnTo>
                <a:lnTo>
                  <a:pt x="10639" y="6126"/>
                </a:lnTo>
                <a:lnTo>
                  <a:pt x="10932" y="6126"/>
                </a:lnTo>
                <a:lnTo>
                  <a:pt x="11225" y="6089"/>
                </a:lnTo>
                <a:lnTo>
                  <a:pt x="11482" y="6016"/>
                </a:lnTo>
                <a:lnTo>
                  <a:pt x="11629" y="6566"/>
                </a:lnTo>
                <a:lnTo>
                  <a:pt x="11666" y="6640"/>
                </a:lnTo>
                <a:lnTo>
                  <a:pt x="11666" y="6640"/>
                </a:lnTo>
                <a:lnTo>
                  <a:pt x="11262" y="6530"/>
                </a:lnTo>
                <a:lnTo>
                  <a:pt x="10932" y="6456"/>
                </a:lnTo>
                <a:lnTo>
                  <a:pt x="10749" y="6420"/>
                </a:lnTo>
                <a:lnTo>
                  <a:pt x="10565" y="6456"/>
                </a:lnTo>
                <a:lnTo>
                  <a:pt x="10529" y="6456"/>
                </a:lnTo>
                <a:lnTo>
                  <a:pt x="10565" y="6530"/>
                </a:lnTo>
                <a:lnTo>
                  <a:pt x="10712" y="6640"/>
                </a:lnTo>
                <a:lnTo>
                  <a:pt x="10895" y="6750"/>
                </a:lnTo>
                <a:lnTo>
                  <a:pt x="11336" y="6933"/>
                </a:lnTo>
                <a:lnTo>
                  <a:pt x="11702" y="7043"/>
                </a:lnTo>
                <a:lnTo>
                  <a:pt x="11666" y="7593"/>
                </a:lnTo>
                <a:lnTo>
                  <a:pt x="11482" y="7520"/>
                </a:lnTo>
                <a:lnTo>
                  <a:pt x="11299" y="7447"/>
                </a:lnTo>
                <a:lnTo>
                  <a:pt x="10785" y="7227"/>
                </a:lnTo>
                <a:lnTo>
                  <a:pt x="10529" y="7153"/>
                </a:lnTo>
                <a:lnTo>
                  <a:pt x="10235" y="7117"/>
                </a:lnTo>
                <a:lnTo>
                  <a:pt x="10198" y="7117"/>
                </a:lnTo>
                <a:lnTo>
                  <a:pt x="10198" y="7153"/>
                </a:lnTo>
                <a:lnTo>
                  <a:pt x="10198" y="7190"/>
                </a:lnTo>
                <a:lnTo>
                  <a:pt x="10198" y="7227"/>
                </a:lnTo>
                <a:lnTo>
                  <a:pt x="10492" y="7410"/>
                </a:lnTo>
                <a:lnTo>
                  <a:pt x="10418" y="7447"/>
                </a:lnTo>
                <a:lnTo>
                  <a:pt x="10015" y="7593"/>
                </a:lnTo>
                <a:lnTo>
                  <a:pt x="9905" y="7483"/>
                </a:lnTo>
                <a:lnTo>
                  <a:pt x="9832" y="7447"/>
                </a:lnTo>
                <a:lnTo>
                  <a:pt x="9795" y="7483"/>
                </a:lnTo>
                <a:lnTo>
                  <a:pt x="9758" y="7520"/>
                </a:lnTo>
                <a:lnTo>
                  <a:pt x="9722" y="7557"/>
                </a:lnTo>
                <a:lnTo>
                  <a:pt x="9722" y="7703"/>
                </a:lnTo>
                <a:lnTo>
                  <a:pt x="9685" y="7740"/>
                </a:lnTo>
                <a:lnTo>
                  <a:pt x="9685" y="7813"/>
                </a:lnTo>
                <a:lnTo>
                  <a:pt x="9722" y="7924"/>
                </a:lnTo>
                <a:lnTo>
                  <a:pt x="9942" y="8180"/>
                </a:lnTo>
                <a:lnTo>
                  <a:pt x="9611" y="7960"/>
                </a:lnTo>
                <a:lnTo>
                  <a:pt x="9281" y="7777"/>
                </a:lnTo>
                <a:lnTo>
                  <a:pt x="9245" y="7777"/>
                </a:lnTo>
                <a:lnTo>
                  <a:pt x="9208" y="7813"/>
                </a:lnTo>
                <a:lnTo>
                  <a:pt x="9171" y="7850"/>
                </a:lnTo>
                <a:lnTo>
                  <a:pt x="9171" y="7924"/>
                </a:lnTo>
                <a:lnTo>
                  <a:pt x="9391" y="8180"/>
                </a:lnTo>
                <a:lnTo>
                  <a:pt x="9648" y="8437"/>
                </a:lnTo>
                <a:lnTo>
                  <a:pt x="10162" y="8877"/>
                </a:lnTo>
                <a:lnTo>
                  <a:pt x="10235" y="8951"/>
                </a:lnTo>
                <a:lnTo>
                  <a:pt x="10162" y="9134"/>
                </a:lnTo>
                <a:lnTo>
                  <a:pt x="10052" y="9317"/>
                </a:lnTo>
                <a:lnTo>
                  <a:pt x="9905" y="9391"/>
                </a:lnTo>
                <a:lnTo>
                  <a:pt x="9832" y="9354"/>
                </a:lnTo>
                <a:lnTo>
                  <a:pt x="9428" y="9097"/>
                </a:lnTo>
                <a:lnTo>
                  <a:pt x="9318" y="8914"/>
                </a:lnTo>
                <a:lnTo>
                  <a:pt x="9171" y="8694"/>
                </a:lnTo>
                <a:lnTo>
                  <a:pt x="8951" y="8547"/>
                </a:lnTo>
                <a:lnTo>
                  <a:pt x="8768" y="8400"/>
                </a:lnTo>
                <a:lnTo>
                  <a:pt x="8658" y="8290"/>
                </a:lnTo>
                <a:lnTo>
                  <a:pt x="8548" y="8107"/>
                </a:lnTo>
                <a:lnTo>
                  <a:pt x="8511" y="7887"/>
                </a:lnTo>
                <a:lnTo>
                  <a:pt x="8474" y="7887"/>
                </a:lnTo>
                <a:lnTo>
                  <a:pt x="8474" y="7777"/>
                </a:lnTo>
                <a:lnTo>
                  <a:pt x="8438" y="7740"/>
                </a:lnTo>
                <a:lnTo>
                  <a:pt x="8364" y="7740"/>
                </a:lnTo>
                <a:lnTo>
                  <a:pt x="7887" y="7667"/>
                </a:lnTo>
                <a:lnTo>
                  <a:pt x="7374" y="7630"/>
                </a:lnTo>
                <a:lnTo>
                  <a:pt x="7117" y="7630"/>
                </a:lnTo>
                <a:lnTo>
                  <a:pt x="6860" y="7667"/>
                </a:lnTo>
                <a:lnTo>
                  <a:pt x="6640" y="7740"/>
                </a:lnTo>
                <a:lnTo>
                  <a:pt x="6457" y="7887"/>
                </a:lnTo>
                <a:lnTo>
                  <a:pt x="6384" y="7777"/>
                </a:lnTo>
                <a:lnTo>
                  <a:pt x="6347" y="7703"/>
                </a:lnTo>
                <a:lnTo>
                  <a:pt x="6384" y="7630"/>
                </a:lnTo>
                <a:lnTo>
                  <a:pt x="6420" y="7557"/>
                </a:lnTo>
                <a:lnTo>
                  <a:pt x="6604" y="7410"/>
                </a:lnTo>
                <a:lnTo>
                  <a:pt x="6787" y="7337"/>
                </a:lnTo>
                <a:lnTo>
                  <a:pt x="7080" y="7300"/>
                </a:lnTo>
                <a:lnTo>
                  <a:pt x="7374" y="7227"/>
                </a:lnTo>
                <a:lnTo>
                  <a:pt x="7521" y="7153"/>
                </a:lnTo>
                <a:lnTo>
                  <a:pt x="7704" y="7006"/>
                </a:lnTo>
                <a:lnTo>
                  <a:pt x="7741" y="6896"/>
                </a:lnTo>
                <a:lnTo>
                  <a:pt x="7777" y="6823"/>
                </a:lnTo>
                <a:lnTo>
                  <a:pt x="7741" y="6750"/>
                </a:lnTo>
                <a:lnTo>
                  <a:pt x="7667" y="6676"/>
                </a:lnTo>
                <a:lnTo>
                  <a:pt x="7594" y="6603"/>
                </a:lnTo>
                <a:lnTo>
                  <a:pt x="7484" y="6603"/>
                </a:lnTo>
                <a:lnTo>
                  <a:pt x="7227" y="6640"/>
                </a:lnTo>
                <a:lnTo>
                  <a:pt x="7007" y="6713"/>
                </a:lnTo>
                <a:lnTo>
                  <a:pt x="6787" y="6786"/>
                </a:lnTo>
                <a:lnTo>
                  <a:pt x="6714" y="6786"/>
                </a:lnTo>
                <a:lnTo>
                  <a:pt x="6640" y="6750"/>
                </a:lnTo>
                <a:lnTo>
                  <a:pt x="6640" y="6676"/>
                </a:lnTo>
                <a:lnTo>
                  <a:pt x="6677" y="6603"/>
                </a:lnTo>
                <a:lnTo>
                  <a:pt x="6750" y="6456"/>
                </a:lnTo>
                <a:lnTo>
                  <a:pt x="6824" y="6346"/>
                </a:lnTo>
                <a:lnTo>
                  <a:pt x="7080" y="6199"/>
                </a:lnTo>
                <a:lnTo>
                  <a:pt x="7337" y="6016"/>
                </a:lnTo>
                <a:lnTo>
                  <a:pt x="7704" y="5759"/>
                </a:lnTo>
                <a:lnTo>
                  <a:pt x="8108" y="5466"/>
                </a:lnTo>
                <a:lnTo>
                  <a:pt x="8181" y="5539"/>
                </a:lnTo>
                <a:lnTo>
                  <a:pt x="8218" y="5539"/>
                </a:lnTo>
                <a:lnTo>
                  <a:pt x="8254" y="5503"/>
                </a:lnTo>
                <a:lnTo>
                  <a:pt x="8511" y="5172"/>
                </a:lnTo>
                <a:lnTo>
                  <a:pt x="8731" y="4806"/>
                </a:lnTo>
                <a:close/>
                <a:moveTo>
                  <a:pt x="10492" y="9171"/>
                </a:moveTo>
                <a:lnTo>
                  <a:pt x="10749" y="9391"/>
                </a:lnTo>
                <a:lnTo>
                  <a:pt x="10969" y="9611"/>
                </a:lnTo>
                <a:lnTo>
                  <a:pt x="10675" y="10124"/>
                </a:lnTo>
                <a:lnTo>
                  <a:pt x="10602" y="10198"/>
                </a:lnTo>
                <a:lnTo>
                  <a:pt x="10565" y="10161"/>
                </a:lnTo>
                <a:lnTo>
                  <a:pt x="10529" y="10088"/>
                </a:lnTo>
                <a:lnTo>
                  <a:pt x="10418" y="9941"/>
                </a:lnTo>
                <a:lnTo>
                  <a:pt x="10308" y="9758"/>
                </a:lnTo>
                <a:lnTo>
                  <a:pt x="10162" y="9611"/>
                </a:lnTo>
                <a:lnTo>
                  <a:pt x="10272" y="9501"/>
                </a:lnTo>
                <a:lnTo>
                  <a:pt x="10345" y="9427"/>
                </a:lnTo>
                <a:lnTo>
                  <a:pt x="10492" y="9171"/>
                </a:lnTo>
                <a:close/>
                <a:moveTo>
                  <a:pt x="551" y="7300"/>
                </a:moveTo>
                <a:lnTo>
                  <a:pt x="808" y="7483"/>
                </a:lnTo>
                <a:lnTo>
                  <a:pt x="991" y="7703"/>
                </a:lnTo>
                <a:lnTo>
                  <a:pt x="1211" y="7924"/>
                </a:lnTo>
                <a:lnTo>
                  <a:pt x="1431" y="8144"/>
                </a:lnTo>
                <a:lnTo>
                  <a:pt x="1982" y="8584"/>
                </a:lnTo>
                <a:lnTo>
                  <a:pt x="2238" y="8841"/>
                </a:lnTo>
                <a:lnTo>
                  <a:pt x="2349" y="8987"/>
                </a:lnTo>
                <a:lnTo>
                  <a:pt x="2422" y="9134"/>
                </a:lnTo>
                <a:lnTo>
                  <a:pt x="2202" y="9281"/>
                </a:lnTo>
                <a:lnTo>
                  <a:pt x="2018" y="9464"/>
                </a:lnTo>
                <a:lnTo>
                  <a:pt x="1872" y="9684"/>
                </a:lnTo>
                <a:lnTo>
                  <a:pt x="1762" y="9978"/>
                </a:lnTo>
                <a:lnTo>
                  <a:pt x="1725" y="10344"/>
                </a:lnTo>
                <a:lnTo>
                  <a:pt x="1762" y="10675"/>
                </a:lnTo>
                <a:lnTo>
                  <a:pt x="1908" y="11408"/>
                </a:lnTo>
                <a:lnTo>
                  <a:pt x="1542" y="10968"/>
                </a:lnTo>
                <a:lnTo>
                  <a:pt x="1248" y="10528"/>
                </a:lnTo>
                <a:lnTo>
                  <a:pt x="991" y="10014"/>
                </a:lnTo>
                <a:lnTo>
                  <a:pt x="808" y="9501"/>
                </a:lnTo>
                <a:lnTo>
                  <a:pt x="661" y="8951"/>
                </a:lnTo>
                <a:lnTo>
                  <a:pt x="551" y="8400"/>
                </a:lnTo>
                <a:lnTo>
                  <a:pt x="514" y="7850"/>
                </a:lnTo>
                <a:lnTo>
                  <a:pt x="551" y="7300"/>
                </a:lnTo>
                <a:close/>
                <a:moveTo>
                  <a:pt x="6897" y="8620"/>
                </a:moveTo>
                <a:lnTo>
                  <a:pt x="6934" y="8694"/>
                </a:lnTo>
                <a:lnTo>
                  <a:pt x="7007" y="8731"/>
                </a:lnTo>
                <a:lnTo>
                  <a:pt x="7264" y="8877"/>
                </a:lnTo>
                <a:lnTo>
                  <a:pt x="7484" y="9024"/>
                </a:lnTo>
                <a:lnTo>
                  <a:pt x="7704" y="9207"/>
                </a:lnTo>
                <a:lnTo>
                  <a:pt x="7887" y="9427"/>
                </a:lnTo>
                <a:lnTo>
                  <a:pt x="8034" y="9648"/>
                </a:lnTo>
                <a:lnTo>
                  <a:pt x="8181" y="9904"/>
                </a:lnTo>
                <a:lnTo>
                  <a:pt x="8254" y="10161"/>
                </a:lnTo>
                <a:lnTo>
                  <a:pt x="8254" y="10418"/>
                </a:lnTo>
                <a:lnTo>
                  <a:pt x="8218" y="10638"/>
                </a:lnTo>
                <a:lnTo>
                  <a:pt x="7704" y="10088"/>
                </a:lnTo>
                <a:lnTo>
                  <a:pt x="7154" y="9611"/>
                </a:lnTo>
                <a:lnTo>
                  <a:pt x="7080" y="9611"/>
                </a:lnTo>
                <a:lnTo>
                  <a:pt x="7044" y="9648"/>
                </a:lnTo>
                <a:lnTo>
                  <a:pt x="7080" y="9684"/>
                </a:lnTo>
                <a:lnTo>
                  <a:pt x="7557" y="10344"/>
                </a:lnTo>
                <a:lnTo>
                  <a:pt x="8071" y="10968"/>
                </a:lnTo>
                <a:lnTo>
                  <a:pt x="7887" y="11188"/>
                </a:lnTo>
                <a:lnTo>
                  <a:pt x="7741" y="11408"/>
                </a:lnTo>
                <a:lnTo>
                  <a:pt x="7521" y="11628"/>
                </a:lnTo>
                <a:lnTo>
                  <a:pt x="7227" y="11372"/>
                </a:lnTo>
                <a:lnTo>
                  <a:pt x="6860" y="11005"/>
                </a:lnTo>
                <a:lnTo>
                  <a:pt x="6787" y="10748"/>
                </a:lnTo>
                <a:lnTo>
                  <a:pt x="6750" y="10491"/>
                </a:lnTo>
                <a:lnTo>
                  <a:pt x="6640" y="10234"/>
                </a:lnTo>
                <a:lnTo>
                  <a:pt x="6530" y="9978"/>
                </a:lnTo>
                <a:lnTo>
                  <a:pt x="6457" y="9868"/>
                </a:lnTo>
                <a:lnTo>
                  <a:pt x="6310" y="9868"/>
                </a:lnTo>
                <a:lnTo>
                  <a:pt x="5870" y="10014"/>
                </a:lnTo>
                <a:lnTo>
                  <a:pt x="5650" y="10088"/>
                </a:lnTo>
                <a:lnTo>
                  <a:pt x="5577" y="10088"/>
                </a:lnTo>
                <a:lnTo>
                  <a:pt x="5466" y="10014"/>
                </a:lnTo>
                <a:lnTo>
                  <a:pt x="5210" y="9904"/>
                </a:lnTo>
                <a:lnTo>
                  <a:pt x="5026" y="9758"/>
                </a:lnTo>
                <a:lnTo>
                  <a:pt x="4953" y="9648"/>
                </a:lnTo>
                <a:lnTo>
                  <a:pt x="4880" y="9538"/>
                </a:lnTo>
                <a:lnTo>
                  <a:pt x="4843" y="9427"/>
                </a:lnTo>
                <a:lnTo>
                  <a:pt x="4843" y="9281"/>
                </a:lnTo>
                <a:lnTo>
                  <a:pt x="4880" y="9134"/>
                </a:lnTo>
                <a:lnTo>
                  <a:pt x="4953" y="8987"/>
                </a:lnTo>
                <a:lnTo>
                  <a:pt x="5063" y="8877"/>
                </a:lnTo>
                <a:lnTo>
                  <a:pt x="5210" y="8804"/>
                </a:lnTo>
                <a:lnTo>
                  <a:pt x="5577" y="8694"/>
                </a:lnTo>
                <a:lnTo>
                  <a:pt x="5870" y="8657"/>
                </a:lnTo>
                <a:lnTo>
                  <a:pt x="6384" y="8657"/>
                </a:lnTo>
                <a:lnTo>
                  <a:pt x="6897" y="8620"/>
                </a:lnTo>
                <a:close/>
                <a:moveTo>
                  <a:pt x="8621" y="10088"/>
                </a:moveTo>
                <a:lnTo>
                  <a:pt x="9355" y="10565"/>
                </a:lnTo>
                <a:lnTo>
                  <a:pt x="9501" y="10711"/>
                </a:lnTo>
                <a:lnTo>
                  <a:pt x="9648" y="10858"/>
                </a:lnTo>
                <a:lnTo>
                  <a:pt x="9758" y="11005"/>
                </a:lnTo>
                <a:lnTo>
                  <a:pt x="9868" y="11151"/>
                </a:lnTo>
                <a:lnTo>
                  <a:pt x="9355" y="11628"/>
                </a:lnTo>
                <a:lnTo>
                  <a:pt x="9318" y="11592"/>
                </a:lnTo>
                <a:lnTo>
                  <a:pt x="9208" y="11482"/>
                </a:lnTo>
                <a:lnTo>
                  <a:pt x="9061" y="11408"/>
                </a:lnTo>
                <a:lnTo>
                  <a:pt x="8878" y="11298"/>
                </a:lnTo>
                <a:lnTo>
                  <a:pt x="8768" y="11188"/>
                </a:lnTo>
                <a:lnTo>
                  <a:pt x="8511" y="10931"/>
                </a:lnTo>
                <a:lnTo>
                  <a:pt x="8548" y="10821"/>
                </a:lnTo>
                <a:lnTo>
                  <a:pt x="8621" y="10638"/>
                </a:lnTo>
                <a:lnTo>
                  <a:pt x="8658" y="10455"/>
                </a:lnTo>
                <a:lnTo>
                  <a:pt x="8658" y="10271"/>
                </a:lnTo>
                <a:lnTo>
                  <a:pt x="8621" y="10088"/>
                </a:lnTo>
                <a:close/>
                <a:moveTo>
                  <a:pt x="6860" y="11555"/>
                </a:moveTo>
                <a:lnTo>
                  <a:pt x="7190" y="11885"/>
                </a:lnTo>
                <a:lnTo>
                  <a:pt x="7007" y="11958"/>
                </a:lnTo>
                <a:lnTo>
                  <a:pt x="6897" y="11958"/>
                </a:lnTo>
                <a:lnTo>
                  <a:pt x="6787" y="11922"/>
                </a:lnTo>
                <a:lnTo>
                  <a:pt x="6860" y="11555"/>
                </a:lnTo>
                <a:close/>
                <a:moveTo>
                  <a:pt x="8328" y="11262"/>
                </a:moveTo>
                <a:lnTo>
                  <a:pt x="8474" y="11445"/>
                </a:lnTo>
                <a:lnTo>
                  <a:pt x="8658" y="11628"/>
                </a:lnTo>
                <a:lnTo>
                  <a:pt x="8878" y="11775"/>
                </a:lnTo>
                <a:lnTo>
                  <a:pt x="8988" y="11812"/>
                </a:lnTo>
                <a:lnTo>
                  <a:pt x="9098" y="11848"/>
                </a:lnTo>
                <a:lnTo>
                  <a:pt x="8731" y="12105"/>
                </a:lnTo>
                <a:lnTo>
                  <a:pt x="8328" y="12325"/>
                </a:lnTo>
                <a:lnTo>
                  <a:pt x="8291" y="12289"/>
                </a:lnTo>
                <a:lnTo>
                  <a:pt x="7814" y="11885"/>
                </a:lnTo>
                <a:lnTo>
                  <a:pt x="8071" y="11592"/>
                </a:lnTo>
                <a:lnTo>
                  <a:pt x="8328" y="11262"/>
                </a:lnTo>
                <a:close/>
                <a:moveTo>
                  <a:pt x="6970" y="2678"/>
                </a:moveTo>
                <a:lnTo>
                  <a:pt x="7374" y="2715"/>
                </a:lnTo>
                <a:lnTo>
                  <a:pt x="7777" y="2788"/>
                </a:lnTo>
                <a:lnTo>
                  <a:pt x="8181" y="2898"/>
                </a:lnTo>
                <a:lnTo>
                  <a:pt x="8548" y="3008"/>
                </a:lnTo>
                <a:lnTo>
                  <a:pt x="8915" y="3192"/>
                </a:lnTo>
                <a:lnTo>
                  <a:pt x="9281" y="3375"/>
                </a:lnTo>
                <a:lnTo>
                  <a:pt x="9611" y="3595"/>
                </a:lnTo>
                <a:lnTo>
                  <a:pt x="9501" y="3632"/>
                </a:lnTo>
                <a:lnTo>
                  <a:pt x="9281" y="3815"/>
                </a:lnTo>
                <a:lnTo>
                  <a:pt x="9171" y="3925"/>
                </a:lnTo>
                <a:lnTo>
                  <a:pt x="9061" y="4035"/>
                </a:lnTo>
                <a:lnTo>
                  <a:pt x="9061" y="4072"/>
                </a:lnTo>
                <a:lnTo>
                  <a:pt x="9061" y="4109"/>
                </a:lnTo>
                <a:lnTo>
                  <a:pt x="9135" y="4109"/>
                </a:lnTo>
                <a:lnTo>
                  <a:pt x="9245" y="4072"/>
                </a:lnTo>
                <a:lnTo>
                  <a:pt x="9355" y="4072"/>
                </a:lnTo>
                <a:lnTo>
                  <a:pt x="9685" y="3925"/>
                </a:lnTo>
                <a:lnTo>
                  <a:pt x="9905" y="3815"/>
                </a:lnTo>
                <a:lnTo>
                  <a:pt x="10198" y="4035"/>
                </a:lnTo>
                <a:lnTo>
                  <a:pt x="9905" y="4255"/>
                </a:lnTo>
                <a:lnTo>
                  <a:pt x="9611" y="4512"/>
                </a:lnTo>
                <a:lnTo>
                  <a:pt x="9281" y="4475"/>
                </a:lnTo>
                <a:lnTo>
                  <a:pt x="8731" y="4475"/>
                </a:lnTo>
                <a:lnTo>
                  <a:pt x="8584" y="4512"/>
                </a:lnTo>
                <a:lnTo>
                  <a:pt x="8548" y="4549"/>
                </a:lnTo>
                <a:lnTo>
                  <a:pt x="8511" y="4622"/>
                </a:lnTo>
                <a:lnTo>
                  <a:pt x="8328" y="4989"/>
                </a:lnTo>
                <a:lnTo>
                  <a:pt x="8108" y="5356"/>
                </a:lnTo>
                <a:lnTo>
                  <a:pt x="7851" y="5466"/>
                </a:lnTo>
                <a:lnTo>
                  <a:pt x="7594" y="5613"/>
                </a:lnTo>
                <a:lnTo>
                  <a:pt x="7117" y="5906"/>
                </a:lnTo>
                <a:lnTo>
                  <a:pt x="6714" y="6163"/>
                </a:lnTo>
                <a:lnTo>
                  <a:pt x="6530" y="6310"/>
                </a:lnTo>
                <a:lnTo>
                  <a:pt x="6457" y="6383"/>
                </a:lnTo>
                <a:lnTo>
                  <a:pt x="6420" y="6493"/>
                </a:lnTo>
                <a:lnTo>
                  <a:pt x="6384" y="6676"/>
                </a:lnTo>
                <a:lnTo>
                  <a:pt x="6420" y="6786"/>
                </a:lnTo>
                <a:lnTo>
                  <a:pt x="6457" y="6896"/>
                </a:lnTo>
                <a:lnTo>
                  <a:pt x="6567" y="6970"/>
                </a:lnTo>
                <a:lnTo>
                  <a:pt x="6677" y="6970"/>
                </a:lnTo>
                <a:lnTo>
                  <a:pt x="6824" y="7006"/>
                </a:lnTo>
                <a:lnTo>
                  <a:pt x="7117" y="6933"/>
                </a:lnTo>
                <a:lnTo>
                  <a:pt x="7301" y="6860"/>
                </a:lnTo>
                <a:lnTo>
                  <a:pt x="7447" y="6823"/>
                </a:lnTo>
                <a:lnTo>
                  <a:pt x="7484" y="6860"/>
                </a:lnTo>
                <a:lnTo>
                  <a:pt x="7411" y="6896"/>
                </a:lnTo>
                <a:lnTo>
                  <a:pt x="7227" y="7006"/>
                </a:lnTo>
                <a:lnTo>
                  <a:pt x="6860" y="7080"/>
                </a:lnTo>
                <a:lnTo>
                  <a:pt x="6530" y="7153"/>
                </a:lnTo>
                <a:lnTo>
                  <a:pt x="6347" y="7227"/>
                </a:lnTo>
                <a:lnTo>
                  <a:pt x="6237" y="7337"/>
                </a:lnTo>
                <a:lnTo>
                  <a:pt x="6163" y="7483"/>
                </a:lnTo>
                <a:lnTo>
                  <a:pt x="6127" y="7630"/>
                </a:lnTo>
                <a:lnTo>
                  <a:pt x="6127" y="7777"/>
                </a:lnTo>
                <a:lnTo>
                  <a:pt x="6163" y="7924"/>
                </a:lnTo>
                <a:lnTo>
                  <a:pt x="6237" y="8070"/>
                </a:lnTo>
                <a:lnTo>
                  <a:pt x="6384" y="8180"/>
                </a:lnTo>
                <a:lnTo>
                  <a:pt x="6494" y="8180"/>
                </a:lnTo>
                <a:lnTo>
                  <a:pt x="6567" y="8144"/>
                </a:lnTo>
                <a:lnTo>
                  <a:pt x="6640" y="8070"/>
                </a:lnTo>
                <a:lnTo>
                  <a:pt x="6714" y="7997"/>
                </a:lnTo>
                <a:lnTo>
                  <a:pt x="6897" y="7924"/>
                </a:lnTo>
                <a:lnTo>
                  <a:pt x="7337" y="7924"/>
                </a:lnTo>
                <a:lnTo>
                  <a:pt x="8328" y="7997"/>
                </a:lnTo>
                <a:lnTo>
                  <a:pt x="8328" y="8144"/>
                </a:lnTo>
                <a:lnTo>
                  <a:pt x="8364" y="8327"/>
                </a:lnTo>
                <a:lnTo>
                  <a:pt x="8438" y="8474"/>
                </a:lnTo>
                <a:lnTo>
                  <a:pt x="8548" y="8584"/>
                </a:lnTo>
                <a:lnTo>
                  <a:pt x="8768" y="8767"/>
                </a:lnTo>
                <a:lnTo>
                  <a:pt x="8548" y="8694"/>
                </a:lnTo>
                <a:lnTo>
                  <a:pt x="8328" y="8657"/>
                </a:lnTo>
                <a:lnTo>
                  <a:pt x="8291" y="8657"/>
                </a:lnTo>
                <a:lnTo>
                  <a:pt x="8291" y="8731"/>
                </a:lnTo>
                <a:lnTo>
                  <a:pt x="8511" y="8951"/>
                </a:lnTo>
                <a:lnTo>
                  <a:pt x="8768" y="9171"/>
                </a:lnTo>
                <a:lnTo>
                  <a:pt x="9355" y="9501"/>
                </a:lnTo>
                <a:lnTo>
                  <a:pt x="9428" y="9574"/>
                </a:lnTo>
                <a:lnTo>
                  <a:pt x="9538" y="9648"/>
                </a:lnTo>
                <a:lnTo>
                  <a:pt x="9648" y="9684"/>
                </a:lnTo>
                <a:lnTo>
                  <a:pt x="9795" y="9794"/>
                </a:lnTo>
                <a:lnTo>
                  <a:pt x="9942" y="9941"/>
                </a:lnTo>
                <a:lnTo>
                  <a:pt x="10125" y="10198"/>
                </a:lnTo>
                <a:lnTo>
                  <a:pt x="10272" y="10344"/>
                </a:lnTo>
                <a:lnTo>
                  <a:pt x="10418" y="10491"/>
                </a:lnTo>
                <a:lnTo>
                  <a:pt x="10125" y="10858"/>
                </a:lnTo>
                <a:lnTo>
                  <a:pt x="9978" y="10638"/>
                </a:lnTo>
                <a:lnTo>
                  <a:pt x="9795" y="10455"/>
                </a:lnTo>
                <a:lnTo>
                  <a:pt x="9428" y="10161"/>
                </a:lnTo>
                <a:lnTo>
                  <a:pt x="8988" y="9904"/>
                </a:lnTo>
                <a:lnTo>
                  <a:pt x="8401" y="9501"/>
                </a:lnTo>
                <a:lnTo>
                  <a:pt x="8144" y="9171"/>
                </a:lnTo>
                <a:lnTo>
                  <a:pt x="7851" y="8877"/>
                </a:lnTo>
                <a:lnTo>
                  <a:pt x="7557" y="8657"/>
                </a:lnTo>
                <a:lnTo>
                  <a:pt x="7227" y="8437"/>
                </a:lnTo>
                <a:lnTo>
                  <a:pt x="7190" y="8437"/>
                </a:lnTo>
                <a:lnTo>
                  <a:pt x="7190" y="8400"/>
                </a:lnTo>
                <a:lnTo>
                  <a:pt x="7154" y="8400"/>
                </a:lnTo>
                <a:lnTo>
                  <a:pt x="7044" y="8364"/>
                </a:lnTo>
                <a:lnTo>
                  <a:pt x="6677" y="8327"/>
                </a:lnTo>
                <a:lnTo>
                  <a:pt x="6273" y="8290"/>
                </a:lnTo>
                <a:lnTo>
                  <a:pt x="5870" y="8327"/>
                </a:lnTo>
                <a:lnTo>
                  <a:pt x="5466" y="8364"/>
                </a:lnTo>
                <a:lnTo>
                  <a:pt x="5173" y="8437"/>
                </a:lnTo>
                <a:lnTo>
                  <a:pt x="4990" y="8510"/>
                </a:lnTo>
                <a:lnTo>
                  <a:pt x="4843" y="8620"/>
                </a:lnTo>
                <a:lnTo>
                  <a:pt x="4733" y="8731"/>
                </a:lnTo>
                <a:lnTo>
                  <a:pt x="4623" y="8841"/>
                </a:lnTo>
                <a:lnTo>
                  <a:pt x="4549" y="8987"/>
                </a:lnTo>
                <a:lnTo>
                  <a:pt x="4476" y="9171"/>
                </a:lnTo>
                <a:lnTo>
                  <a:pt x="4476" y="9317"/>
                </a:lnTo>
                <a:lnTo>
                  <a:pt x="4476" y="9464"/>
                </a:lnTo>
                <a:lnTo>
                  <a:pt x="4513" y="9611"/>
                </a:lnTo>
                <a:lnTo>
                  <a:pt x="4549" y="9721"/>
                </a:lnTo>
                <a:lnTo>
                  <a:pt x="4733" y="9978"/>
                </a:lnTo>
                <a:lnTo>
                  <a:pt x="4953" y="10161"/>
                </a:lnTo>
                <a:lnTo>
                  <a:pt x="5246" y="10344"/>
                </a:lnTo>
                <a:lnTo>
                  <a:pt x="5577" y="10491"/>
                </a:lnTo>
                <a:lnTo>
                  <a:pt x="5687" y="10491"/>
                </a:lnTo>
                <a:lnTo>
                  <a:pt x="5797" y="10418"/>
                </a:lnTo>
                <a:lnTo>
                  <a:pt x="6090" y="10308"/>
                </a:lnTo>
                <a:lnTo>
                  <a:pt x="6090" y="10418"/>
                </a:lnTo>
                <a:lnTo>
                  <a:pt x="6090" y="10528"/>
                </a:lnTo>
                <a:lnTo>
                  <a:pt x="6163" y="10785"/>
                </a:lnTo>
                <a:lnTo>
                  <a:pt x="6310" y="10968"/>
                </a:lnTo>
                <a:lnTo>
                  <a:pt x="6494" y="11188"/>
                </a:lnTo>
                <a:lnTo>
                  <a:pt x="6494" y="11592"/>
                </a:lnTo>
                <a:lnTo>
                  <a:pt x="6420" y="11958"/>
                </a:lnTo>
                <a:lnTo>
                  <a:pt x="6384" y="12105"/>
                </a:lnTo>
                <a:lnTo>
                  <a:pt x="6420" y="12142"/>
                </a:lnTo>
                <a:lnTo>
                  <a:pt x="6457" y="12179"/>
                </a:lnTo>
                <a:lnTo>
                  <a:pt x="6714" y="12289"/>
                </a:lnTo>
                <a:lnTo>
                  <a:pt x="6970" y="12325"/>
                </a:lnTo>
                <a:lnTo>
                  <a:pt x="7227" y="12252"/>
                </a:lnTo>
                <a:lnTo>
                  <a:pt x="7447" y="12142"/>
                </a:lnTo>
                <a:lnTo>
                  <a:pt x="7924" y="12509"/>
                </a:lnTo>
                <a:lnTo>
                  <a:pt x="7484" y="12655"/>
                </a:lnTo>
                <a:lnTo>
                  <a:pt x="7044" y="12802"/>
                </a:lnTo>
                <a:lnTo>
                  <a:pt x="6714" y="12876"/>
                </a:lnTo>
                <a:lnTo>
                  <a:pt x="6604" y="12765"/>
                </a:lnTo>
                <a:lnTo>
                  <a:pt x="6494" y="12582"/>
                </a:lnTo>
                <a:lnTo>
                  <a:pt x="6310" y="12289"/>
                </a:lnTo>
                <a:lnTo>
                  <a:pt x="6090" y="12032"/>
                </a:lnTo>
                <a:lnTo>
                  <a:pt x="5870" y="11812"/>
                </a:lnTo>
                <a:lnTo>
                  <a:pt x="5466" y="11372"/>
                </a:lnTo>
                <a:lnTo>
                  <a:pt x="5100" y="10895"/>
                </a:lnTo>
                <a:lnTo>
                  <a:pt x="5063" y="10858"/>
                </a:lnTo>
                <a:lnTo>
                  <a:pt x="4990" y="10858"/>
                </a:lnTo>
                <a:lnTo>
                  <a:pt x="4953" y="10895"/>
                </a:lnTo>
                <a:lnTo>
                  <a:pt x="4953" y="10931"/>
                </a:lnTo>
                <a:lnTo>
                  <a:pt x="4953" y="11151"/>
                </a:lnTo>
                <a:lnTo>
                  <a:pt x="5026" y="11335"/>
                </a:lnTo>
                <a:lnTo>
                  <a:pt x="5100" y="11518"/>
                </a:lnTo>
                <a:lnTo>
                  <a:pt x="5246" y="11702"/>
                </a:lnTo>
                <a:lnTo>
                  <a:pt x="5540" y="12032"/>
                </a:lnTo>
                <a:lnTo>
                  <a:pt x="5833" y="12325"/>
                </a:lnTo>
                <a:lnTo>
                  <a:pt x="6017" y="12582"/>
                </a:lnTo>
                <a:lnTo>
                  <a:pt x="6200" y="12912"/>
                </a:lnTo>
                <a:lnTo>
                  <a:pt x="5650" y="12949"/>
                </a:lnTo>
                <a:lnTo>
                  <a:pt x="5026" y="12362"/>
                </a:lnTo>
                <a:lnTo>
                  <a:pt x="4659" y="11995"/>
                </a:lnTo>
                <a:lnTo>
                  <a:pt x="4513" y="11812"/>
                </a:lnTo>
                <a:lnTo>
                  <a:pt x="4439" y="11555"/>
                </a:lnTo>
                <a:lnTo>
                  <a:pt x="4403" y="11518"/>
                </a:lnTo>
                <a:lnTo>
                  <a:pt x="4329" y="11482"/>
                </a:lnTo>
                <a:lnTo>
                  <a:pt x="4256" y="11482"/>
                </a:lnTo>
                <a:lnTo>
                  <a:pt x="4219" y="11555"/>
                </a:lnTo>
                <a:lnTo>
                  <a:pt x="4219" y="11665"/>
                </a:lnTo>
                <a:lnTo>
                  <a:pt x="4219" y="11812"/>
                </a:lnTo>
                <a:lnTo>
                  <a:pt x="4293" y="12032"/>
                </a:lnTo>
                <a:lnTo>
                  <a:pt x="4403" y="12252"/>
                </a:lnTo>
                <a:lnTo>
                  <a:pt x="4586" y="12435"/>
                </a:lnTo>
                <a:lnTo>
                  <a:pt x="4953" y="12876"/>
                </a:lnTo>
                <a:lnTo>
                  <a:pt x="4880" y="12876"/>
                </a:lnTo>
                <a:lnTo>
                  <a:pt x="4880" y="12839"/>
                </a:lnTo>
                <a:lnTo>
                  <a:pt x="4880" y="12802"/>
                </a:lnTo>
                <a:lnTo>
                  <a:pt x="4843" y="12765"/>
                </a:lnTo>
                <a:lnTo>
                  <a:pt x="4549" y="12692"/>
                </a:lnTo>
                <a:lnTo>
                  <a:pt x="4439" y="12655"/>
                </a:lnTo>
                <a:lnTo>
                  <a:pt x="4366" y="12545"/>
                </a:lnTo>
                <a:lnTo>
                  <a:pt x="4293" y="12362"/>
                </a:lnTo>
                <a:lnTo>
                  <a:pt x="4073" y="11995"/>
                </a:lnTo>
                <a:lnTo>
                  <a:pt x="3926" y="11848"/>
                </a:lnTo>
                <a:lnTo>
                  <a:pt x="3816" y="11738"/>
                </a:lnTo>
                <a:lnTo>
                  <a:pt x="3816" y="11665"/>
                </a:lnTo>
                <a:lnTo>
                  <a:pt x="3816" y="11592"/>
                </a:lnTo>
                <a:lnTo>
                  <a:pt x="3779" y="11555"/>
                </a:lnTo>
                <a:lnTo>
                  <a:pt x="3742" y="11518"/>
                </a:lnTo>
                <a:lnTo>
                  <a:pt x="3669" y="11555"/>
                </a:lnTo>
                <a:lnTo>
                  <a:pt x="3559" y="11628"/>
                </a:lnTo>
                <a:lnTo>
                  <a:pt x="3522" y="11702"/>
                </a:lnTo>
                <a:lnTo>
                  <a:pt x="3522" y="11848"/>
                </a:lnTo>
                <a:lnTo>
                  <a:pt x="3559" y="11958"/>
                </a:lnTo>
                <a:lnTo>
                  <a:pt x="3669" y="12105"/>
                </a:lnTo>
                <a:lnTo>
                  <a:pt x="3779" y="12252"/>
                </a:lnTo>
                <a:lnTo>
                  <a:pt x="3889" y="12435"/>
                </a:lnTo>
                <a:lnTo>
                  <a:pt x="3963" y="12655"/>
                </a:lnTo>
                <a:lnTo>
                  <a:pt x="3963" y="12655"/>
                </a:lnTo>
                <a:lnTo>
                  <a:pt x="3376" y="12435"/>
                </a:lnTo>
                <a:lnTo>
                  <a:pt x="2825" y="12105"/>
                </a:lnTo>
                <a:lnTo>
                  <a:pt x="2789" y="12069"/>
                </a:lnTo>
                <a:lnTo>
                  <a:pt x="2715" y="11958"/>
                </a:lnTo>
                <a:lnTo>
                  <a:pt x="2605" y="11885"/>
                </a:lnTo>
                <a:lnTo>
                  <a:pt x="2349" y="11812"/>
                </a:lnTo>
                <a:lnTo>
                  <a:pt x="2312" y="11738"/>
                </a:lnTo>
                <a:lnTo>
                  <a:pt x="2165" y="11115"/>
                </a:lnTo>
                <a:lnTo>
                  <a:pt x="2092" y="10748"/>
                </a:lnTo>
                <a:lnTo>
                  <a:pt x="2055" y="10381"/>
                </a:lnTo>
                <a:lnTo>
                  <a:pt x="2055" y="10051"/>
                </a:lnTo>
                <a:lnTo>
                  <a:pt x="2092" y="9868"/>
                </a:lnTo>
                <a:lnTo>
                  <a:pt x="2165" y="9758"/>
                </a:lnTo>
                <a:lnTo>
                  <a:pt x="2238" y="9611"/>
                </a:lnTo>
                <a:lnTo>
                  <a:pt x="2349" y="9538"/>
                </a:lnTo>
                <a:lnTo>
                  <a:pt x="2495" y="9464"/>
                </a:lnTo>
                <a:lnTo>
                  <a:pt x="2679" y="9391"/>
                </a:lnTo>
                <a:lnTo>
                  <a:pt x="2715" y="9391"/>
                </a:lnTo>
                <a:lnTo>
                  <a:pt x="2752" y="9354"/>
                </a:lnTo>
                <a:lnTo>
                  <a:pt x="2789" y="9281"/>
                </a:lnTo>
                <a:lnTo>
                  <a:pt x="2789" y="9207"/>
                </a:lnTo>
                <a:lnTo>
                  <a:pt x="2715" y="9024"/>
                </a:lnTo>
                <a:lnTo>
                  <a:pt x="2605" y="8841"/>
                </a:lnTo>
                <a:lnTo>
                  <a:pt x="2495" y="8694"/>
                </a:lnTo>
                <a:lnTo>
                  <a:pt x="2349" y="8510"/>
                </a:lnTo>
                <a:lnTo>
                  <a:pt x="2055" y="8254"/>
                </a:lnTo>
                <a:lnTo>
                  <a:pt x="1725" y="7960"/>
                </a:lnTo>
                <a:lnTo>
                  <a:pt x="1505" y="7813"/>
                </a:lnTo>
                <a:lnTo>
                  <a:pt x="1285" y="7630"/>
                </a:lnTo>
                <a:lnTo>
                  <a:pt x="1175" y="7447"/>
                </a:lnTo>
                <a:lnTo>
                  <a:pt x="991" y="7300"/>
                </a:lnTo>
                <a:lnTo>
                  <a:pt x="771" y="7153"/>
                </a:lnTo>
                <a:lnTo>
                  <a:pt x="551" y="7117"/>
                </a:lnTo>
                <a:lnTo>
                  <a:pt x="661" y="6566"/>
                </a:lnTo>
                <a:lnTo>
                  <a:pt x="771" y="6089"/>
                </a:lnTo>
                <a:lnTo>
                  <a:pt x="808" y="6016"/>
                </a:lnTo>
                <a:lnTo>
                  <a:pt x="955" y="5943"/>
                </a:lnTo>
                <a:lnTo>
                  <a:pt x="1101" y="5906"/>
                </a:lnTo>
                <a:lnTo>
                  <a:pt x="1248" y="5906"/>
                </a:lnTo>
                <a:lnTo>
                  <a:pt x="1395" y="5943"/>
                </a:lnTo>
                <a:lnTo>
                  <a:pt x="1505" y="6016"/>
                </a:lnTo>
                <a:lnTo>
                  <a:pt x="1615" y="6126"/>
                </a:lnTo>
                <a:lnTo>
                  <a:pt x="1652" y="6236"/>
                </a:lnTo>
                <a:lnTo>
                  <a:pt x="1652" y="6420"/>
                </a:lnTo>
                <a:lnTo>
                  <a:pt x="1652" y="6530"/>
                </a:lnTo>
                <a:lnTo>
                  <a:pt x="1688" y="6566"/>
                </a:lnTo>
                <a:lnTo>
                  <a:pt x="1725" y="6566"/>
                </a:lnTo>
                <a:lnTo>
                  <a:pt x="1945" y="6676"/>
                </a:lnTo>
                <a:lnTo>
                  <a:pt x="2128" y="6786"/>
                </a:lnTo>
                <a:lnTo>
                  <a:pt x="2275" y="6970"/>
                </a:lnTo>
                <a:lnTo>
                  <a:pt x="2385" y="7153"/>
                </a:lnTo>
                <a:lnTo>
                  <a:pt x="2459" y="7227"/>
                </a:lnTo>
                <a:lnTo>
                  <a:pt x="2532" y="7227"/>
                </a:lnTo>
                <a:lnTo>
                  <a:pt x="2605" y="7190"/>
                </a:lnTo>
                <a:lnTo>
                  <a:pt x="2642" y="7080"/>
                </a:lnTo>
                <a:lnTo>
                  <a:pt x="2532" y="5943"/>
                </a:lnTo>
                <a:lnTo>
                  <a:pt x="2752" y="5906"/>
                </a:lnTo>
                <a:lnTo>
                  <a:pt x="3009" y="5796"/>
                </a:lnTo>
                <a:lnTo>
                  <a:pt x="3229" y="5723"/>
                </a:lnTo>
                <a:lnTo>
                  <a:pt x="3449" y="5686"/>
                </a:lnTo>
                <a:lnTo>
                  <a:pt x="3669" y="5649"/>
                </a:lnTo>
                <a:lnTo>
                  <a:pt x="3889" y="5686"/>
                </a:lnTo>
                <a:lnTo>
                  <a:pt x="4293" y="5723"/>
                </a:lnTo>
                <a:lnTo>
                  <a:pt x="5100" y="5723"/>
                </a:lnTo>
                <a:lnTo>
                  <a:pt x="5283" y="5649"/>
                </a:lnTo>
                <a:lnTo>
                  <a:pt x="5503" y="5576"/>
                </a:lnTo>
                <a:lnTo>
                  <a:pt x="5577" y="5539"/>
                </a:lnTo>
                <a:lnTo>
                  <a:pt x="5613" y="5466"/>
                </a:lnTo>
                <a:lnTo>
                  <a:pt x="5613" y="5356"/>
                </a:lnTo>
                <a:lnTo>
                  <a:pt x="5577" y="5282"/>
                </a:lnTo>
                <a:lnTo>
                  <a:pt x="5246" y="4916"/>
                </a:lnTo>
                <a:lnTo>
                  <a:pt x="4880" y="4549"/>
                </a:lnTo>
                <a:lnTo>
                  <a:pt x="4696" y="4365"/>
                </a:lnTo>
                <a:lnTo>
                  <a:pt x="4513" y="4219"/>
                </a:lnTo>
                <a:lnTo>
                  <a:pt x="4293" y="4109"/>
                </a:lnTo>
                <a:lnTo>
                  <a:pt x="4036" y="3999"/>
                </a:lnTo>
                <a:lnTo>
                  <a:pt x="3999" y="3889"/>
                </a:lnTo>
                <a:lnTo>
                  <a:pt x="3963" y="3815"/>
                </a:lnTo>
                <a:lnTo>
                  <a:pt x="3852" y="3742"/>
                </a:lnTo>
                <a:lnTo>
                  <a:pt x="3742" y="3668"/>
                </a:lnTo>
                <a:lnTo>
                  <a:pt x="3376" y="3522"/>
                </a:lnTo>
                <a:lnTo>
                  <a:pt x="3192" y="3448"/>
                </a:lnTo>
                <a:lnTo>
                  <a:pt x="2972" y="3412"/>
                </a:lnTo>
                <a:lnTo>
                  <a:pt x="3412" y="3228"/>
                </a:lnTo>
                <a:lnTo>
                  <a:pt x="3816" y="3045"/>
                </a:lnTo>
                <a:lnTo>
                  <a:pt x="4256" y="2935"/>
                </a:lnTo>
                <a:lnTo>
                  <a:pt x="4696" y="2861"/>
                </a:lnTo>
                <a:lnTo>
                  <a:pt x="5136" y="2788"/>
                </a:lnTo>
                <a:lnTo>
                  <a:pt x="6494" y="2788"/>
                </a:lnTo>
                <a:lnTo>
                  <a:pt x="6567" y="2751"/>
                </a:lnTo>
                <a:lnTo>
                  <a:pt x="6567" y="2678"/>
                </a:lnTo>
                <a:close/>
                <a:moveTo>
                  <a:pt x="5100" y="15590"/>
                </a:moveTo>
                <a:lnTo>
                  <a:pt x="5246" y="15627"/>
                </a:lnTo>
                <a:lnTo>
                  <a:pt x="5503" y="15700"/>
                </a:lnTo>
                <a:lnTo>
                  <a:pt x="5393" y="15737"/>
                </a:lnTo>
                <a:lnTo>
                  <a:pt x="5320" y="15810"/>
                </a:lnTo>
                <a:lnTo>
                  <a:pt x="5246" y="15920"/>
                </a:lnTo>
                <a:lnTo>
                  <a:pt x="5246" y="16030"/>
                </a:lnTo>
                <a:lnTo>
                  <a:pt x="5210" y="16177"/>
                </a:lnTo>
                <a:lnTo>
                  <a:pt x="5246" y="16360"/>
                </a:lnTo>
                <a:lnTo>
                  <a:pt x="5246" y="16434"/>
                </a:lnTo>
                <a:lnTo>
                  <a:pt x="5283" y="16507"/>
                </a:lnTo>
                <a:lnTo>
                  <a:pt x="5356" y="16580"/>
                </a:lnTo>
                <a:lnTo>
                  <a:pt x="5430" y="16617"/>
                </a:lnTo>
                <a:lnTo>
                  <a:pt x="5540" y="16617"/>
                </a:lnTo>
                <a:lnTo>
                  <a:pt x="5870" y="16947"/>
                </a:lnTo>
                <a:lnTo>
                  <a:pt x="6237" y="17167"/>
                </a:lnTo>
                <a:lnTo>
                  <a:pt x="6567" y="17351"/>
                </a:lnTo>
                <a:lnTo>
                  <a:pt x="6750" y="17424"/>
                </a:lnTo>
                <a:lnTo>
                  <a:pt x="3449" y="17387"/>
                </a:lnTo>
                <a:lnTo>
                  <a:pt x="3596" y="17314"/>
                </a:lnTo>
                <a:lnTo>
                  <a:pt x="3926" y="17167"/>
                </a:lnTo>
                <a:lnTo>
                  <a:pt x="4256" y="16984"/>
                </a:lnTo>
                <a:lnTo>
                  <a:pt x="4476" y="16837"/>
                </a:lnTo>
                <a:lnTo>
                  <a:pt x="4696" y="16654"/>
                </a:lnTo>
                <a:lnTo>
                  <a:pt x="4770" y="16690"/>
                </a:lnTo>
                <a:lnTo>
                  <a:pt x="4880" y="16690"/>
                </a:lnTo>
                <a:lnTo>
                  <a:pt x="4953" y="16654"/>
                </a:lnTo>
                <a:lnTo>
                  <a:pt x="5026" y="16580"/>
                </a:lnTo>
                <a:lnTo>
                  <a:pt x="5136" y="16397"/>
                </a:lnTo>
                <a:lnTo>
                  <a:pt x="5210" y="16214"/>
                </a:lnTo>
                <a:lnTo>
                  <a:pt x="5173" y="16103"/>
                </a:lnTo>
                <a:lnTo>
                  <a:pt x="5100" y="16030"/>
                </a:lnTo>
                <a:lnTo>
                  <a:pt x="5063" y="15993"/>
                </a:lnTo>
                <a:lnTo>
                  <a:pt x="5100" y="15773"/>
                </a:lnTo>
                <a:lnTo>
                  <a:pt x="5100" y="15590"/>
                </a:lnTo>
                <a:close/>
                <a:moveTo>
                  <a:pt x="9795" y="0"/>
                </a:moveTo>
                <a:lnTo>
                  <a:pt x="9648" y="74"/>
                </a:lnTo>
                <a:lnTo>
                  <a:pt x="9391" y="110"/>
                </a:lnTo>
                <a:lnTo>
                  <a:pt x="9171" y="220"/>
                </a:lnTo>
                <a:lnTo>
                  <a:pt x="9061" y="294"/>
                </a:lnTo>
                <a:lnTo>
                  <a:pt x="8988" y="404"/>
                </a:lnTo>
                <a:lnTo>
                  <a:pt x="8951" y="514"/>
                </a:lnTo>
                <a:lnTo>
                  <a:pt x="8915" y="661"/>
                </a:lnTo>
                <a:lnTo>
                  <a:pt x="8915" y="771"/>
                </a:lnTo>
                <a:lnTo>
                  <a:pt x="8915" y="881"/>
                </a:lnTo>
                <a:lnTo>
                  <a:pt x="8988" y="1027"/>
                </a:lnTo>
                <a:lnTo>
                  <a:pt x="9025" y="1137"/>
                </a:lnTo>
                <a:lnTo>
                  <a:pt x="8254" y="2348"/>
                </a:lnTo>
                <a:lnTo>
                  <a:pt x="7631" y="2201"/>
                </a:lnTo>
                <a:lnTo>
                  <a:pt x="7007" y="2165"/>
                </a:lnTo>
                <a:lnTo>
                  <a:pt x="6384" y="2165"/>
                </a:lnTo>
                <a:lnTo>
                  <a:pt x="5797" y="2238"/>
                </a:lnTo>
                <a:lnTo>
                  <a:pt x="5650" y="2275"/>
                </a:lnTo>
                <a:lnTo>
                  <a:pt x="5577" y="2385"/>
                </a:lnTo>
                <a:lnTo>
                  <a:pt x="5100" y="2348"/>
                </a:lnTo>
                <a:lnTo>
                  <a:pt x="4623" y="2421"/>
                </a:lnTo>
                <a:lnTo>
                  <a:pt x="4109" y="2495"/>
                </a:lnTo>
                <a:lnTo>
                  <a:pt x="3632" y="2641"/>
                </a:lnTo>
                <a:lnTo>
                  <a:pt x="3192" y="2825"/>
                </a:lnTo>
                <a:lnTo>
                  <a:pt x="2715" y="3045"/>
                </a:lnTo>
                <a:lnTo>
                  <a:pt x="2312" y="3302"/>
                </a:lnTo>
                <a:lnTo>
                  <a:pt x="1945" y="3558"/>
                </a:lnTo>
                <a:lnTo>
                  <a:pt x="1505" y="3925"/>
                </a:lnTo>
                <a:lnTo>
                  <a:pt x="1138" y="4365"/>
                </a:lnTo>
                <a:lnTo>
                  <a:pt x="808" y="4806"/>
                </a:lnTo>
                <a:lnTo>
                  <a:pt x="551" y="5282"/>
                </a:lnTo>
                <a:lnTo>
                  <a:pt x="331" y="5796"/>
                </a:lnTo>
                <a:lnTo>
                  <a:pt x="184" y="6346"/>
                </a:lnTo>
                <a:lnTo>
                  <a:pt x="74" y="6896"/>
                </a:lnTo>
                <a:lnTo>
                  <a:pt x="1" y="7447"/>
                </a:lnTo>
                <a:lnTo>
                  <a:pt x="1" y="7997"/>
                </a:lnTo>
                <a:lnTo>
                  <a:pt x="38" y="8547"/>
                </a:lnTo>
                <a:lnTo>
                  <a:pt x="148" y="9097"/>
                </a:lnTo>
                <a:lnTo>
                  <a:pt x="294" y="9648"/>
                </a:lnTo>
                <a:lnTo>
                  <a:pt x="478" y="10161"/>
                </a:lnTo>
                <a:lnTo>
                  <a:pt x="698" y="10638"/>
                </a:lnTo>
                <a:lnTo>
                  <a:pt x="991" y="11115"/>
                </a:lnTo>
                <a:lnTo>
                  <a:pt x="1358" y="11555"/>
                </a:lnTo>
                <a:lnTo>
                  <a:pt x="1725" y="11958"/>
                </a:lnTo>
                <a:lnTo>
                  <a:pt x="2165" y="12325"/>
                </a:lnTo>
                <a:lnTo>
                  <a:pt x="2679" y="12655"/>
                </a:lnTo>
                <a:lnTo>
                  <a:pt x="3156" y="12912"/>
                </a:lnTo>
                <a:lnTo>
                  <a:pt x="3706" y="13132"/>
                </a:lnTo>
                <a:lnTo>
                  <a:pt x="4256" y="13279"/>
                </a:lnTo>
                <a:lnTo>
                  <a:pt x="4806" y="13389"/>
                </a:lnTo>
                <a:lnTo>
                  <a:pt x="5393" y="13462"/>
                </a:lnTo>
                <a:lnTo>
                  <a:pt x="5943" y="13462"/>
                </a:lnTo>
                <a:lnTo>
                  <a:pt x="6494" y="13426"/>
                </a:lnTo>
                <a:lnTo>
                  <a:pt x="7044" y="13352"/>
                </a:lnTo>
                <a:lnTo>
                  <a:pt x="7594" y="13206"/>
                </a:lnTo>
                <a:lnTo>
                  <a:pt x="8108" y="13022"/>
                </a:lnTo>
                <a:lnTo>
                  <a:pt x="8621" y="12802"/>
                </a:lnTo>
                <a:lnTo>
                  <a:pt x="9098" y="12509"/>
                </a:lnTo>
                <a:lnTo>
                  <a:pt x="9538" y="12215"/>
                </a:lnTo>
                <a:lnTo>
                  <a:pt x="10052" y="11775"/>
                </a:lnTo>
                <a:lnTo>
                  <a:pt x="10492" y="11262"/>
                </a:lnTo>
                <a:lnTo>
                  <a:pt x="10932" y="10711"/>
                </a:lnTo>
                <a:lnTo>
                  <a:pt x="11299" y="10161"/>
                </a:lnTo>
                <a:lnTo>
                  <a:pt x="11629" y="9538"/>
                </a:lnTo>
                <a:lnTo>
                  <a:pt x="11886" y="8914"/>
                </a:lnTo>
                <a:lnTo>
                  <a:pt x="12106" y="8290"/>
                </a:lnTo>
                <a:lnTo>
                  <a:pt x="12179" y="7924"/>
                </a:lnTo>
                <a:lnTo>
                  <a:pt x="12216" y="7593"/>
                </a:lnTo>
                <a:lnTo>
                  <a:pt x="12253" y="7080"/>
                </a:lnTo>
                <a:lnTo>
                  <a:pt x="12216" y="6603"/>
                </a:lnTo>
                <a:lnTo>
                  <a:pt x="12106" y="6126"/>
                </a:lnTo>
                <a:lnTo>
                  <a:pt x="11922" y="5649"/>
                </a:lnTo>
                <a:lnTo>
                  <a:pt x="11739" y="5172"/>
                </a:lnTo>
                <a:lnTo>
                  <a:pt x="11482" y="4732"/>
                </a:lnTo>
                <a:lnTo>
                  <a:pt x="11189" y="4329"/>
                </a:lnTo>
                <a:lnTo>
                  <a:pt x="10859" y="3962"/>
                </a:lnTo>
                <a:lnTo>
                  <a:pt x="10822" y="3852"/>
                </a:lnTo>
                <a:lnTo>
                  <a:pt x="10712" y="3815"/>
                </a:lnTo>
                <a:lnTo>
                  <a:pt x="10272" y="3375"/>
                </a:lnTo>
                <a:lnTo>
                  <a:pt x="10162" y="3302"/>
                </a:lnTo>
                <a:lnTo>
                  <a:pt x="9832" y="3082"/>
                </a:lnTo>
                <a:lnTo>
                  <a:pt x="9501" y="2861"/>
                </a:lnTo>
                <a:lnTo>
                  <a:pt x="9135" y="2678"/>
                </a:lnTo>
                <a:lnTo>
                  <a:pt x="8768" y="2531"/>
                </a:lnTo>
                <a:lnTo>
                  <a:pt x="8804" y="2458"/>
                </a:lnTo>
                <a:lnTo>
                  <a:pt x="8841" y="2421"/>
                </a:lnTo>
                <a:lnTo>
                  <a:pt x="8804" y="2348"/>
                </a:lnTo>
                <a:lnTo>
                  <a:pt x="9171" y="1871"/>
                </a:lnTo>
                <a:lnTo>
                  <a:pt x="9501" y="1394"/>
                </a:lnTo>
                <a:lnTo>
                  <a:pt x="9758" y="1394"/>
                </a:lnTo>
                <a:lnTo>
                  <a:pt x="9868" y="1358"/>
                </a:lnTo>
                <a:lnTo>
                  <a:pt x="9978" y="1284"/>
                </a:lnTo>
                <a:lnTo>
                  <a:pt x="10052" y="1211"/>
                </a:lnTo>
                <a:lnTo>
                  <a:pt x="10602" y="1468"/>
                </a:lnTo>
                <a:lnTo>
                  <a:pt x="11079" y="1798"/>
                </a:lnTo>
                <a:lnTo>
                  <a:pt x="11556" y="2128"/>
                </a:lnTo>
                <a:lnTo>
                  <a:pt x="11996" y="2531"/>
                </a:lnTo>
                <a:lnTo>
                  <a:pt x="12399" y="2972"/>
                </a:lnTo>
                <a:lnTo>
                  <a:pt x="12766" y="3412"/>
                </a:lnTo>
                <a:lnTo>
                  <a:pt x="13060" y="3925"/>
                </a:lnTo>
                <a:lnTo>
                  <a:pt x="13353" y="4439"/>
                </a:lnTo>
                <a:lnTo>
                  <a:pt x="13573" y="4989"/>
                </a:lnTo>
                <a:lnTo>
                  <a:pt x="13757" y="5539"/>
                </a:lnTo>
                <a:lnTo>
                  <a:pt x="13903" y="6126"/>
                </a:lnTo>
                <a:lnTo>
                  <a:pt x="14013" y="6713"/>
                </a:lnTo>
                <a:lnTo>
                  <a:pt x="14087" y="7300"/>
                </a:lnTo>
                <a:lnTo>
                  <a:pt x="14087" y="7887"/>
                </a:lnTo>
                <a:lnTo>
                  <a:pt x="14087" y="8510"/>
                </a:lnTo>
                <a:lnTo>
                  <a:pt x="14013" y="9097"/>
                </a:lnTo>
                <a:lnTo>
                  <a:pt x="13867" y="9758"/>
                </a:lnTo>
                <a:lnTo>
                  <a:pt x="13720" y="10381"/>
                </a:lnTo>
                <a:lnTo>
                  <a:pt x="13463" y="11005"/>
                </a:lnTo>
                <a:lnTo>
                  <a:pt x="13206" y="11592"/>
                </a:lnTo>
                <a:lnTo>
                  <a:pt x="12876" y="12179"/>
                </a:lnTo>
                <a:lnTo>
                  <a:pt x="12473" y="12692"/>
                </a:lnTo>
                <a:lnTo>
                  <a:pt x="12069" y="13206"/>
                </a:lnTo>
                <a:lnTo>
                  <a:pt x="11592" y="13683"/>
                </a:lnTo>
                <a:lnTo>
                  <a:pt x="11079" y="14049"/>
                </a:lnTo>
                <a:lnTo>
                  <a:pt x="10565" y="14416"/>
                </a:lnTo>
                <a:lnTo>
                  <a:pt x="9978" y="14710"/>
                </a:lnTo>
                <a:lnTo>
                  <a:pt x="9391" y="14966"/>
                </a:lnTo>
                <a:lnTo>
                  <a:pt x="8804" y="15150"/>
                </a:lnTo>
                <a:lnTo>
                  <a:pt x="8181" y="15260"/>
                </a:lnTo>
                <a:lnTo>
                  <a:pt x="7557" y="15333"/>
                </a:lnTo>
                <a:lnTo>
                  <a:pt x="6897" y="15370"/>
                </a:lnTo>
                <a:lnTo>
                  <a:pt x="6420" y="15333"/>
                </a:lnTo>
                <a:lnTo>
                  <a:pt x="5943" y="15296"/>
                </a:lnTo>
                <a:lnTo>
                  <a:pt x="5466" y="15186"/>
                </a:lnTo>
                <a:lnTo>
                  <a:pt x="5026" y="15076"/>
                </a:lnTo>
                <a:lnTo>
                  <a:pt x="4549" y="14893"/>
                </a:lnTo>
                <a:lnTo>
                  <a:pt x="4109" y="14673"/>
                </a:lnTo>
                <a:lnTo>
                  <a:pt x="3632" y="14453"/>
                </a:lnTo>
                <a:lnTo>
                  <a:pt x="3669" y="14416"/>
                </a:lnTo>
                <a:lnTo>
                  <a:pt x="3706" y="14343"/>
                </a:lnTo>
                <a:lnTo>
                  <a:pt x="3706" y="14269"/>
                </a:lnTo>
                <a:lnTo>
                  <a:pt x="3706" y="14196"/>
                </a:lnTo>
                <a:lnTo>
                  <a:pt x="3669" y="14123"/>
                </a:lnTo>
                <a:lnTo>
                  <a:pt x="3522" y="14013"/>
                </a:lnTo>
                <a:lnTo>
                  <a:pt x="3376" y="13939"/>
                </a:lnTo>
                <a:lnTo>
                  <a:pt x="3229" y="13903"/>
                </a:lnTo>
                <a:lnTo>
                  <a:pt x="3009" y="13903"/>
                </a:lnTo>
                <a:lnTo>
                  <a:pt x="2899" y="13939"/>
                </a:lnTo>
                <a:lnTo>
                  <a:pt x="2752" y="14013"/>
                </a:lnTo>
                <a:lnTo>
                  <a:pt x="2642" y="14123"/>
                </a:lnTo>
                <a:lnTo>
                  <a:pt x="2605" y="14269"/>
                </a:lnTo>
                <a:lnTo>
                  <a:pt x="2605" y="14416"/>
                </a:lnTo>
                <a:lnTo>
                  <a:pt x="2642" y="14563"/>
                </a:lnTo>
                <a:lnTo>
                  <a:pt x="2715" y="14710"/>
                </a:lnTo>
                <a:lnTo>
                  <a:pt x="2825" y="14820"/>
                </a:lnTo>
                <a:lnTo>
                  <a:pt x="2972" y="14856"/>
                </a:lnTo>
                <a:lnTo>
                  <a:pt x="3119" y="14893"/>
                </a:lnTo>
                <a:lnTo>
                  <a:pt x="3266" y="14856"/>
                </a:lnTo>
                <a:lnTo>
                  <a:pt x="3376" y="14746"/>
                </a:lnTo>
                <a:lnTo>
                  <a:pt x="3522" y="14856"/>
                </a:lnTo>
                <a:lnTo>
                  <a:pt x="4036" y="15150"/>
                </a:lnTo>
                <a:lnTo>
                  <a:pt x="4439" y="15333"/>
                </a:lnTo>
                <a:lnTo>
                  <a:pt x="4806" y="15480"/>
                </a:lnTo>
                <a:lnTo>
                  <a:pt x="4770" y="15553"/>
                </a:lnTo>
                <a:lnTo>
                  <a:pt x="4733" y="15590"/>
                </a:lnTo>
                <a:lnTo>
                  <a:pt x="4659" y="15810"/>
                </a:lnTo>
                <a:lnTo>
                  <a:pt x="4623" y="16030"/>
                </a:lnTo>
                <a:lnTo>
                  <a:pt x="4586" y="16470"/>
                </a:lnTo>
                <a:lnTo>
                  <a:pt x="3963" y="16654"/>
                </a:lnTo>
                <a:lnTo>
                  <a:pt x="3376" y="16910"/>
                </a:lnTo>
                <a:lnTo>
                  <a:pt x="2752" y="17167"/>
                </a:lnTo>
                <a:lnTo>
                  <a:pt x="2128" y="17387"/>
                </a:lnTo>
                <a:lnTo>
                  <a:pt x="2055" y="17424"/>
                </a:lnTo>
                <a:lnTo>
                  <a:pt x="2018" y="17497"/>
                </a:lnTo>
                <a:lnTo>
                  <a:pt x="1982" y="17571"/>
                </a:lnTo>
                <a:lnTo>
                  <a:pt x="1982" y="17644"/>
                </a:lnTo>
                <a:lnTo>
                  <a:pt x="2018" y="17717"/>
                </a:lnTo>
                <a:lnTo>
                  <a:pt x="2055" y="17791"/>
                </a:lnTo>
                <a:lnTo>
                  <a:pt x="2128" y="17828"/>
                </a:lnTo>
                <a:lnTo>
                  <a:pt x="2202" y="17864"/>
                </a:lnTo>
                <a:lnTo>
                  <a:pt x="8401" y="17901"/>
                </a:lnTo>
                <a:lnTo>
                  <a:pt x="8474" y="17901"/>
                </a:lnTo>
                <a:lnTo>
                  <a:pt x="8548" y="17864"/>
                </a:lnTo>
                <a:lnTo>
                  <a:pt x="8621" y="17791"/>
                </a:lnTo>
                <a:lnTo>
                  <a:pt x="8621" y="17717"/>
                </a:lnTo>
                <a:lnTo>
                  <a:pt x="8621" y="17644"/>
                </a:lnTo>
                <a:lnTo>
                  <a:pt x="8621" y="17571"/>
                </a:lnTo>
                <a:lnTo>
                  <a:pt x="8584" y="17497"/>
                </a:lnTo>
                <a:lnTo>
                  <a:pt x="8474" y="17424"/>
                </a:lnTo>
                <a:lnTo>
                  <a:pt x="8108" y="17277"/>
                </a:lnTo>
                <a:lnTo>
                  <a:pt x="7667" y="17167"/>
                </a:lnTo>
                <a:lnTo>
                  <a:pt x="7264" y="17057"/>
                </a:lnTo>
                <a:lnTo>
                  <a:pt x="6860" y="16947"/>
                </a:lnTo>
                <a:lnTo>
                  <a:pt x="6494" y="16764"/>
                </a:lnTo>
                <a:lnTo>
                  <a:pt x="6163" y="16544"/>
                </a:lnTo>
                <a:lnTo>
                  <a:pt x="5907" y="16324"/>
                </a:lnTo>
                <a:lnTo>
                  <a:pt x="5797" y="16214"/>
                </a:lnTo>
                <a:lnTo>
                  <a:pt x="5650" y="16140"/>
                </a:lnTo>
                <a:lnTo>
                  <a:pt x="5650" y="16103"/>
                </a:lnTo>
                <a:lnTo>
                  <a:pt x="5687" y="15920"/>
                </a:lnTo>
                <a:lnTo>
                  <a:pt x="5650" y="15737"/>
                </a:lnTo>
                <a:lnTo>
                  <a:pt x="6127" y="15810"/>
                </a:lnTo>
                <a:lnTo>
                  <a:pt x="6640" y="15847"/>
                </a:lnTo>
                <a:lnTo>
                  <a:pt x="7631" y="15847"/>
                </a:lnTo>
                <a:lnTo>
                  <a:pt x="8218" y="15773"/>
                </a:lnTo>
                <a:lnTo>
                  <a:pt x="8841" y="15627"/>
                </a:lnTo>
                <a:lnTo>
                  <a:pt x="9428" y="15480"/>
                </a:lnTo>
                <a:lnTo>
                  <a:pt x="10015" y="15260"/>
                </a:lnTo>
                <a:lnTo>
                  <a:pt x="10565" y="14966"/>
                </a:lnTo>
                <a:lnTo>
                  <a:pt x="11079" y="14673"/>
                </a:lnTo>
                <a:lnTo>
                  <a:pt x="11592" y="14306"/>
                </a:lnTo>
                <a:lnTo>
                  <a:pt x="12069" y="13903"/>
                </a:lnTo>
                <a:lnTo>
                  <a:pt x="12509" y="13462"/>
                </a:lnTo>
                <a:lnTo>
                  <a:pt x="12913" y="12986"/>
                </a:lnTo>
                <a:lnTo>
                  <a:pt x="13280" y="12472"/>
                </a:lnTo>
                <a:lnTo>
                  <a:pt x="13573" y="11922"/>
                </a:lnTo>
                <a:lnTo>
                  <a:pt x="13867" y="11372"/>
                </a:lnTo>
                <a:lnTo>
                  <a:pt x="14087" y="10785"/>
                </a:lnTo>
                <a:lnTo>
                  <a:pt x="14307" y="10198"/>
                </a:lnTo>
                <a:lnTo>
                  <a:pt x="14417" y="9574"/>
                </a:lnTo>
                <a:lnTo>
                  <a:pt x="14527" y="8951"/>
                </a:lnTo>
                <a:lnTo>
                  <a:pt x="14600" y="8327"/>
                </a:lnTo>
                <a:lnTo>
                  <a:pt x="14600" y="7703"/>
                </a:lnTo>
                <a:lnTo>
                  <a:pt x="14564" y="7080"/>
                </a:lnTo>
                <a:lnTo>
                  <a:pt x="14490" y="6456"/>
                </a:lnTo>
                <a:lnTo>
                  <a:pt x="14380" y="5833"/>
                </a:lnTo>
                <a:lnTo>
                  <a:pt x="14197" y="5209"/>
                </a:lnTo>
                <a:lnTo>
                  <a:pt x="13977" y="4622"/>
                </a:lnTo>
                <a:lnTo>
                  <a:pt x="13720" y="3999"/>
                </a:lnTo>
                <a:lnTo>
                  <a:pt x="13353" y="3412"/>
                </a:lnTo>
                <a:lnTo>
                  <a:pt x="12986" y="2861"/>
                </a:lnTo>
                <a:lnTo>
                  <a:pt x="12509" y="2311"/>
                </a:lnTo>
                <a:lnTo>
                  <a:pt x="12032" y="1834"/>
                </a:lnTo>
                <a:lnTo>
                  <a:pt x="11482" y="1394"/>
                </a:lnTo>
                <a:lnTo>
                  <a:pt x="10895" y="1027"/>
                </a:lnTo>
                <a:lnTo>
                  <a:pt x="10602" y="881"/>
                </a:lnTo>
                <a:lnTo>
                  <a:pt x="10272" y="734"/>
                </a:lnTo>
                <a:lnTo>
                  <a:pt x="10308" y="587"/>
                </a:lnTo>
                <a:lnTo>
                  <a:pt x="10308" y="441"/>
                </a:lnTo>
                <a:lnTo>
                  <a:pt x="10272" y="294"/>
                </a:lnTo>
                <a:lnTo>
                  <a:pt x="10198" y="147"/>
                </a:lnTo>
                <a:lnTo>
                  <a:pt x="10088" y="74"/>
                </a:lnTo>
                <a:lnTo>
                  <a:pt x="9942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37" name="Google Shape;437;p9"/>
          <p:cNvSpPr/>
          <p:nvPr/>
        </p:nvSpPr>
        <p:spPr>
          <a:xfrm>
            <a:off x="8742973" y="4166677"/>
            <a:ext cx="495281" cy="340238"/>
          </a:xfrm>
          <a:custGeom>
            <a:avLst/>
            <a:gdLst/>
            <a:ahLst/>
            <a:cxnLst/>
            <a:rect l="l" t="t" r="r" b="b"/>
            <a:pathLst>
              <a:path w="17461" h="11995" extrusionOk="0">
                <a:moveTo>
                  <a:pt x="9758" y="2238"/>
                </a:moveTo>
                <a:lnTo>
                  <a:pt x="9721" y="2274"/>
                </a:lnTo>
                <a:lnTo>
                  <a:pt x="9648" y="2311"/>
                </a:lnTo>
                <a:lnTo>
                  <a:pt x="9611" y="2458"/>
                </a:lnTo>
                <a:lnTo>
                  <a:pt x="9648" y="2568"/>
                </a:lnTo>
                <a:lnTo>
                  <a:pt x="9721" y="2605"/>
                </a:lnTo>
                <a:lnTo>
                  <a:pt x="9758" y="2641"/>
                </a:lnTo>
                <a:lnTo>
                  <a:pt x="9941" y="2641"/>
                </a:lnTo>
                <a:lnTo>
                  <a:pt x="9978" y="2605"/>
                </a:lnTo>
                <a:lnTo>
                  <a:pt x="10051" y="2531"/>
                </a:lnTo>
                <a:lnTo>
                  <a:pt x="10051" y="2458"/>
                </a:lnTo>
                <a:lnTo>
                  <a:pt x="10051" y="2348"/>
                </a:lnTo>
                <a:lnTo>
                  <a:pt x="9978" y="2274"/>
                </a:lnTo>
                <a:lnTo>
                  <a:pt x="9941" y="2238"/>
                </a:lnTo>
                <a:close/>
                <a:moveTo>
                  <a:pt x="9795" y="3191"/>
                </a:moveTo>
                <a:lnTo>
                  <a:pt x="9721" y="3265"/>
                </a:lnTo>
                <a:lnTo>
                  <a:pt x="9684" y="3301"/>
                </a:lnTo>
                <a:lnTo>
                  <a:pt x="9684" y="3375"/>
                </a:lnTo>
                <a:lnTo>
                  <a:pt x="9684" y="3485"/>
                </a:lnTo>
                <a:lnTo>
                  <a:pt x="9758" y="3522"/>
                </a:lnTo>
                <a:lnTo>
                  <a:pt x="9795" y="3558"/>
                </a:lnTo>
                <a:lnTo>
                  <a:pt x="9941" y="3558"/>
                </a:lnTo>
                <a:lnTo>
                  <a:pt x="9978" y="3522"/>
                </a:lnTo>
                <a:lnTo>
                  <a:pt x="10015" y="3485"/>
                </a:lnTo>
                <a:lnTo>
                  <a:pt x="10051" y="3375"/>
                </a:lnTo>
                <a:lnTo>
                  <a:pt x="10015" y="3301"/>
                </a:lnTo>
                <a:lnTo>
                  <a:pt x="9978" y="3228"/>
                </a:lnTo>
                <a:lnTo>
                  <a:pt x="9941" y="3191"/>
                </a:lnTo>
                <a:close/>
                <a:moveTo>
                  <a:pt x="11519" y="3045"/>
                </a:moveTo>
                <a:lnTo>
                  <a:pt x="11409" y="3081"/>
                </a:lnTo>
                <a:lnTo>
                  <a:pt x="11335" y="3118"/>
                </a:lnTo>
                <a:lnTo>
                  <a:pt x="11298" y="3191"/>
                </a:lnTo>
                <a:lnTo>
                  <a:pt x="11262" y="3265"/>
                </a:lnTo>
                <a:lnTo>
                  <a:pt x="11262" y="3338"/>
                </a:lnTo>
                <a:lnTo>
                  <a:pt x="11262" y="3412"/>
                </a:lnTo>
                <a:lnTo>
                  <a:pt x="11298" y="3485"/>
                </a:lnTo>
                <a:lnTo>
                  <a:pt x="11372" y="3522"/>
                </a:lnTo>
                <a:lnTo>
                  <a:pt x="11445" y="3595"/>
                </a:lnTo>
                <a:lnTo>
                  <a:pt x="11592" y="3595"/>
                </a:lnTo>
                <a:lnTo>
                  <a:pt x="11665" y="3522"/>
                </a:lnTo>
                <a:lnTo>
                  <a:pt x="11702" y="3485"/>
                </a:lnTo>
                <a:lnTo>
                  <a:pt x="11739" y="3412"/>
                </a:lnTo>
                <a:lnTo>
                  <a:pt x="11702" y="3265"/>
                </a:lnTo>
                <a:lnTo>
                  <a:pt x="11702" y="3155"/>
                </a:lnTo>
                <a:lnTo>
                  <a:pt x="11629" y="3081"/>
                </a:lnTo>
                <a:lnTo>
                  <a:pt x="11519" y="3045"/>
                </a:lnTo>
                <a:close/>
                <a:moveTo>
                  <a:pt x="15554" y="1541"/>
                </a:moveTo>
                <a:lnTo>
                  <a:pt x="15407" y="1871"/>
                </a:lnTo>
                <a:lnTo>
                  <a:pt x="15187" y="2164"/>
                </a:lnTo>
                <a:lnTo>
                  <a:pt x="14967" y="2458"/>
                </a:lnTo>
                <a:lnTo>
                  <a:pt x="14710" y="2715"/>
                </a:lnTo>
                <a:lnTo>
                  <a:pt x="14416" y="2935"/>
                </a:lnTo>
                <a:lnTo>
                  <a:pt x="14123" y="3155"/>
                </a:lnTo>
                <a:lnTo>
                  <a:pt x="13536" y="3595"/>
                </a:lnTo>
                <a:lnTo>
                  <a:pt x="13279" y="3265"/>
                </a:lnTo>
                <a:lnTo>
                  <a:pt x="12986" y="2971"/>
                </a:lnTo>
                <a:lnTo>
                  <a:pt x="13096" y="2935"/>
                </a:lnTo>
                <a:lnTo>
                  <a:pt x="13683" y="2531"/>
                </a:lnTo>
                <a:lnTo>
                  <a:pt x="14306" y="2164"/>
                </a:lnTo>
                <a:lnTo>
                  <a:pt x="14930" y="1834"/>
                </a:lnTo>
                <a:lnTo>
                  <a:pt x="15554" y="1541"/>
                </a:lnTo>
                <a:close/>
                <a:moveTo>
                  <a:pt x="8914" y="3228"/>
                </a:moveTo>
                <a:lnTo>
                  <a:pt x="8841" y="3301"/>
                </a:lnTo>
                <a:lnTo>
                  <a:pt x="8804" y="3375"/>
                </a:lnTo>
                <a:lnTo>
                  <a:pt x="8804" y="3485"/>
                </a:lnTo>
                <a:lnTo>
                  <a:pt x="8804" y="3558"/>
                </a:lnTo>
                <a:lnTo>
                  <a:pt x="8877" y="3632"/>
                </a:lnTo>
                <a:lnTo>
                  <a:pt x="8951" y="3668"/>
                </a:lnTo>
                <a:lnTo>
                  <a:pt x="9098" y="3668"/>
                </a:lnTo>
                <a:lnTo>
                  <a:pt x="9134" y="3632"/>
                </a:lnTo>
                <a:lnTo>
                  <a:pt x="9208" y="3558"/>
                </a:lnTo>
                <a:lnTo>
                  <a:pt x="9208" y="3485"/>
                </a:lnTo>
                <a:lnTo>
                  <a:pt x="9208" y="3375"/>
                </a:lnTo>
                <a:lnTo>
                  <a:pt x="9171" y="3338"/>
                </a:lnTo>
                <a:lnTo>
                  <a:pt x="9134" y="3265"/>
                </a:lnTo>
                <a:lnTo>
                  <a:pt x="9061" y="3228"/>
                </a:lnTo>
                <a:close/>
                <a:moveTo>
                  <a:pt x="16324" y="1101"/>
                </a:moveTo>
                <a:lnTo>
                  <a:pt x="16140" y="1541"/>
                </a:lnTo>
                <a:lnTo>
                  <a:pt x="15884" y="1944"/>
                </a:lnTo>
                <a:lnTo>
                  <a:pt x="15590" y="2348"/>
                </a:lnTo>
                <a:lnTo>
                  <a:pt x="15297" y="2751"/>
                </a:lnTo>
                <a:lnTo>
                  <a:pt x="14967" y="3081"/>
                </a:lnTo>
                <a:lnTo>
                  <a:pt x="14600" y="3412"/>
                </a:lnTo>
                <a:lnTo>
                  <a:pt x="13829" y="4072"/>
                </a:lnTo>
                <a:lnTo>
                  <a:pt x="13756" y="3925"/>
                </a:lnTo>
                <a:lnTo>
                  <a:pt x="13976" y="3778"/>
                </a:lnTo>
                <a:lnTo>
                  <a:pt x="14343" y="3558"/>
                </a:lnTo>
                <a:lnTo>
                  <a:pt x="14673" y="3301"/>
                </a:lnTo>
                <a:lnTo>
                  <a:pt x="15003" y="3008"/>
                </a:lnTo>
                <a:lnTo>
                  <a:pt x="15297" y="2715"/>
                </a:lnTo>
                <a:lnTo>
                  <a:pt x="15554" y="2384"/>
                </a:lnTo>
                <a:lnTo>
                  <a:pt x="15774" y="2018"/>
                </a:lnTo>
                <a:lnTo>
                  <a:pt x="15957" y="1651"/>
                </a:lnTo>
                <a:lnTo>
                  <a:pt x="16104" y="1211"/>
                </a:lnTo>
                <a:lnTo>
                  <a:pt x="16104" y="1137"/>
                </a:lnTo>
                <a:lnTo>
                  <a:pt x="16324" y="1101"/>
                </a:lnTo>
                <a:close/>
                <a:moveTo>
                  <a:pt x="10528" y="3962"/>
                </a:moveTo>
                <a:lnTo>
                  <a:pt x="10455" y="3998"/>
                </a:lnTo>
                <a:lnTo>
                  <a:pt x="10381" y="4072"/>
                </a:lnTo>
                <a:lnTo>
                  <a:pt x="10381" y="4108"/>
                </a:lnTo>
                <a:lnTo>
                  <a:pt x="10345" y="4219"/>
                </a:lnTo>
                <a:lnTo>
                  <a:pt x="10381" y="4329"/>
                </a:lnTo>
                <a:lnTo>
                  <a:pt x="10455" y="4402"/>
                </a:lnTo>
                <a:lnTo>
                  <a:pt x="10491" y="4439"/>
                </a:lnTo>
                <a:lnTo>
                  <a:pt x="10638" y="4439"/>
                </a:lnTo>
                <a:lnTo>
                  <a:pt x="10748" y="4365"/>
                </a:lnTo>
                <a:lnTo>
                  <a:pt x="10785" y="4292"/>
                </a:lnTo>
                <a:lnTo>
                  <a:pt x="10822" y="4219"/>
                </a:lnTo>
                <a:lnTo>
                  <a:pt x="10785" y="4108"/>
                </a:lnTo>
                <a:lnTo>
                  <a:pt x="10748" y="4072"/>
                </a:lnTo>
                <a:lnTo>
                  <a:pt x="10712" y="3998"/>
                </a:lnTo>
                <a:lnTo>
                  <a:pt x="10675" y="3962"/>
                </a:lnTo>
                <a:close/>
                <a:moveTo>
                  <a:pt x="16434" y="477"/>
                </a:moveTo>
                <a:lnTo>
                  <a:pt x="16617" y="514"/>
                </a:lnTo>
                <a:lnTo>
                  <a:pt x="16764" y="587"/>
                </a:lnTo>
                <a:lnTo>
                  <a:pt x="16837" y="734"/>
                </a:lnTo>
                <a:lnTo>
                  <a:pt x="16911" y="880"/>
                </a:lnTo>
                <a:lnTo>
                  <a:pt x="16947" y="1064"/>
                </a:lnTo>
                <a:lnTo>
                  <a:pt x="16947" y="1247"/>
                </a:lnTo>
                <a:lnTo>
                  <a:pt x="16911" y="1541"/>
                </a:lnTo>
                <a:lnTo>
                  <a:pt x="16764" y="1871"/>
                </a:lnTo>
                <a:lnTo>
                  <a:pt x="16544" y="2128"/>
                </a:lnTo>
                <a:lnTo>
                  <a:pt x="16104" y="2641"/>
                </a:lnTo>
                <a:lnTo>
                  <a:pt x="15077" y="3668"/>
                </a:lnTo>
                <a:lnTo>
                  <a:pt x="14086" y="4549"/>
                </a:lnTo>
                <a:lnTo>
                  <a:pt x="14013" y="4402"/>
                </a:lnTo>
                <a:lnTo>
                  <a:pt x="14123" y="4329"/>
                </a:lnTo>
                <a:lnTo>
                  <a:pt x="14967" y="3632"/>
                </a:lnTo>
                <a:lnTo>
                  <a:pt x="15370" y="3228"/>
                </a:lnTo>
                <a:lnTo>
                  <a:pt x="15737" y="2825"/>
                </a:lnTo>
                <a:lnTo>
                  <a:pt x="16067" y="2384"/>
                </a:lnTo>
                <a:lnTo>
                  <a:pt x="16361" y="1908"/>
                </a:lnTo>
                <a:lnTo>
                  <a:pt x="16617" y="1431"/>
                </a:lnTo>
                <a:lnTo>
                  <a:pt x="16764" y="880"/>
                </a:lnTo>
                <a:lnTo>
                  <a:pt x="16764" y="770"/>
                </a:lnTo>
                <a:lnTo>
                  <a:pt x="16727" y="697"/>
                </a:lnTo>
                <a:lnTo>
                  <a:pt x="16654" y="660"/>
                </a:lnTo>
                <a:lnTo>
                  <a:pt x="16544" y="660"/>
                </a:lnTo>
                <a:lnTo>
                  <a:pt x="15920" y="770"/>
                </a:lnTo>
                <a:lnTo>
                  <a:pt x="15333" y="954"/>
                </a:lnTo>
                <a:lnTo>
                  <a:pt x="15333" y="954"/>
                </a:lnTo>
                <a:lnTo>
                  <a:pt x="15590" y="807"/>
                </a:lnTo>
                <a:lnTo>
                  <a:pt x="15884" y="660"/>
                </a:lnTo>
                <a:lnTo>
                  <a:pt x="16177" y="550"/>
                </a:lnTo>
                <a:lnTo>
                  <a:pt x="16434" y="477"/>
                </a:lnTo>
                <a:close/>
                <a:moveTo>
                  <a:pt x="9354" y="4182"/>
                </a:moveTo>
                <a:lnTo>
                  <a:pt x="9208" y="4255"/>
                </a:lnTo>
                <a:lnTo>
                  <a:pt x="9134" y="4365"/>
                </a:lnTo>
                <a:lnTo>
                  <a:pt x="9134" y="4439"/>
                </a:lnTo>
                <a:lnTo>
                  <a:pt x="9171" y="4512"/>
                </a:lnTo>
                <a:lnTo>
                  <a:pt x="9208" y="4585"/>
                </a:lnTo>
                <a:lnTo>
                  <a:pt x="9281" y="4622"/>
                </a:lnTo>
                <a:lnTo>
                  <a:pt x="9428" y="4622"/>
                </a:lnTo>
                <a:lnTo>
                  <a:pt x="9538" y="4585"/>
                </a:lnTo>
                <a:lnTo>
                  <a:pt x="9611" y="4475"/>
                </a:lnTo>
                <a:lnTo>
                  <a:pt x="9648" y="4402"/>
                </a:lnTo>
                <a:lnTo>
                  <a:pt x="9648" y="4292"/>
                </a:lnTo>
                <a:lnTo>
                  <a:pt x="9611" y="4255"/>
                </a:lnTo>
                <a:lnTo>
                  <a:pt x="9538" y="4182"/>
                </a:lnTo>
                <a:close/>
                <a:moveTo>
                  <a:pt x="13243" y="6566"/>
                </a:moveTo>
                <a:lnTo>
                  <a:pt x="13169" y="6639"/>
                </a:lnTo>
                <a:lnTo>
                  <a:pt x="13133" y="6713"/>
                </a:lnTo>
                <a:lnTo>
                  <a:pt x="13133" y="6860"/>
                </a:lnTo>
                <a:lnTo>
                  <a:pt x="13133" y="6933"/>
                </a:lnTo>
                <a:lnTo>
                  <a:pt x="13206" y="6970"/>
                </a:lnTo>
                <a:lnTo>
                  <a:pt x="13316" y="7006"/>
                </a:lnTo>
                <a:lnTo>
                  <a:pt x="13463" y="6970"/>
                </a:lnTo>
                <a:lnTo>
                  <a:pt x="13536" y="6933"/>
                </a:lnTo>
                <a:lnTo>
                  <a:pt x="13536" y="6860"/>
                </a:lnTo>
                <a:lnTo>
                  <a:pt x="13573" y="6750"/>
                </a:lnTo>
                <a:lnTo>
                  <a:pt x="13536" y="6676"/>
                </a:lnTo>
                <a:lnTo>
                  <a:pt x="13463" y="6603"/>
                </a:lnTo>
                <a:lnTo>
                  <a:pt x="13316" y="6566"/>
                </a:lnTo>
                <a:close/>
                <a:moveTo>
                  <a:pt x="12216" y="7300"/>
                </a:moveTo>
                <a:lnTo>
                  <a:pt x="12105" y="7336"/>
                </a:lnTo>
                <a:lnTo>
                  <a:pt x="12032" y="7410"/>
                </a:lnTo>
                <a:lnTo>
                  <a:pt x="11995" y="7520"/>
                </a:lnTo>
                <a:lnTo>
                  <a:pt x="11995" y="7630"/>
                </a:lnTo>
                <a:lnTo>
                  <a:pt x="12032" y="7703"/>
                </a:lnTo>
                <a:lnTo>
                  <a:pt x="12105" y="7777"/>
                </a:lnTo>
                <a:lnTo>
                  <a:pt x="12216" y="7777"/>
                </a:lnTo>
                <a:lnTo>
                  <a:pt x="12289" y="7740"/>
                </a:lnTo>
                <a:lnTo>
                  <a:pt x="12362" y="7703"/>
                </a:lnTo>
                <a:lnTo>
                  <a:pt x="12436" y="7630"/>
                </a:lnTo>
                <a:lnTo>
                  <a:pt x="12436" y="7520"/>
                </a:lnTo>
                <a:lnTo>
                  <a:pt x="12436" y="7410"/>
                </a:lnTo>
                <a:lnTo>
                  <a:pt x="12326" y="7336"/>
                </a:lnTo>
                <a:lnTo>
                  <a:pt x="12216" y="7300"/>
                </a:lnTo>
                <a:close/>
                <a:moveTo>
                  <a:pt x="12729" y="8033"/>
                </a:moveTo>
                <a:lnTo>
                  <a:pt x="12656" y="8107"/>
                </a:lnTo>
                <a:lnTo>
                  <a:pt x="12656" y="8143"/>
                </a:lnTo>
                <a:lnTo>
                  <a:pt x="12619" y="8253"/>
                </a:lnTo>
                <a:lnTo>
                  <a:pt x="12619" y="8400"/>
                </a:lnTo>
                <a:lnTo>
                  <a:pt x="12656" y="8437"/>
                </a:lnTo>
                <a:lnTo>
                  <a:pt x="12692" y="8474"/>
                </a:lnTo>
                <a:lnTo>
                  <a:pt x="12729" y="8474"/>
                </a:lnTo>
                <a:lnTo>
                  <a:pt x="12802" y="8510"/>
                </a:lnTo>
                <a:lnTo>
                  <a:pt x="12912" y="8474"/>
                </a:lnTo>
                <a:lnTo>
                  <a:pt x="12986" y="8437"/>
                </a:lnTo>
                <a:lnTo>
                  <a:pt x="13022" y="8400"/>
                </a:lnTo>
                <a:lnTo>
                  <a:pt x="13022" y="8253"/>
                </a:lnTo>
                <a:lnTo>
                  <a:pt x="13022" y="8180"/>
                </a:lnTo>
                <a:lnTo>
                  <a:pt x="12949" y="8107"/>
                </a:lnTo>
                <a:lnTo>
                  <a:pt x="12912" y="8033"/>
                </a:lnTo>
                <a:close/>
                <a:moveTo>
                  <a:pt x="10051" y="2128"/>
                </a:moveTo>
                <a:lnTo>
                  <a:pt x="10455" y="2164"/>
                </a:lnTo>
                <a:lnTo>
                  <a:pt x="10858" y="2238"/>
                </a:lnTo>
                <a:lnTo>
                  <a:pt x="11262" y="2348"/>
                </a:lnTo>
                <a:lnTo>
                  <a:pt x="11225" y="2458"/>
                </a:lnTo>
                <a:lnTo>
                  <a:pt x="11262" y="2568"/>
                </a:lnTo>
                <a:lnTo>
                  <a:pt x="11335" y="2641"/>
                </a:lnTo>
                <a:lnTo>
                  <a:pt x="11445" y="2715"/>
                </a:lnTo>
                <a:lnTo>
                  <a:pt x="11629" y="2715"/>
                </a:lnTo>
                <a:lnTo>
                  <a:pt x="11775" y="2788"/>
                </a:lnTo>
                <a:lnTo>
                  <a:pt x="12105" y="2935"/>
                </a:lnTo>
                <a:lnTo>
                  <a:pt x="12179" y="2971"/>
                </a:lnTo>
                <a:lnTo>
                  <a:pt x="12252" y="3008"/>
                </a:lnTo>
                <a:lnTo>
                  <a:pt x="12472" y="3191"/>
                </a:lnTo>
                <a:lnTo>
                  <a:pt x="12692" y="3412"/>
                </a:lnTo>
                <a:lnTo>
                  <a:pt x="13096" y="3852"/>
                </a:lnTo>
                <a:lnTo>
                  <a:pt x="11482" y="4842"/>
                </a:lnTo>
                <a:lnTo>
                  <a:pt x="9868" y="5796"/>
                </a:lnTo>
                <a:lnTo>
                  <a:pt x="6090" y="8070"/>
                </a:lnTo>
                <a:lnTo>
                  <a:pt x="5209" y="8620"/>
                </a:lnTo>
                <a:lnTo>
                  <a:pt x="5356" y="8327"/>
                </a:lnTo>
                <a:lnTo>
                  <a:pt x="5649" y="7960"/>
                </a:lnTo>
                <a:lnTo>
                  <a:pt x="5943" y="7557"/>
                </a:lnTo>
                <a:lnTo>
                  <a:pt x="5906" y="7483"/>
                </a:lnTo>
                <a:lnTo>
                  <a:pt x="5870" y="7483"/>
                </a:lnTo>
                <a:lnTo>
                  <a:pt x="5686" y="7593"/>
                </a:lnTo>
                <a:lnTo>
                  <a:pt x="5539" y="7740"/>
                </a:lnTo>
                <a:lnTo>
                  <a:pt x="5209" y="8070"/>
                </a:lnTo>
                <a:lnTo>
                  <a:pt x="4989" y="8437"/>
                </a:lnTo>
                <a:lnTo>
                  <a:pt x="4769" y="8840"/>
                </a:lnTo>
                <a:lnTo>
                  <a:pt x="4732" y="8877"/>
                </a:lnTo>
                <a:lnTo>
                  <a:pt x="4622" y="8584"/>
                </a:lnTo>
                <a:lnTo>
                  <a:pt x="4916" y="8107"/>
                </a:lnTo>
                <a:lnTo>
                  <a:pt x="5283" y="7630"/>
                </a:lnTo>
                <a:lnTo>
                  <a:pt x="5649" y="7190"/>
                </a:lnTo>
                <a:lnTo>
                  <a:pt x="6016" y="6786"/>
                </a:lnTo>
                <a:lnTo>
                  <a:pt x="6016" y="6750"/>
                </a:lnTo>
                <a:lnTo>
                  <a:pt x="6016" y="6713"/>
                </a:lnTo>
                <a:lnTo>
                  <a:pt x="5943" y="6713"/>
                </a:lnTo>
                <a:lnTo>
                  <a:pt x="5539" y="7043"/>
                </a:lnTo>
                <a:lnTo>
                  <a:pt x="5173" y="7410"/>
                </a:lnTo>
                <a:lnTo>
                  <a:pt x="4842" y="7777"/>
                </a:lnTo>
                <a:lnTo>
                  <a:pt x="4512" y="8180"/>
                </a:lnTo>
                <a:lnTo>
                  <a:pt x="4476" y="7923"/>
                </a:lnTo>
                <a:lnTo>
                  <a:pt x="4439" y="7667"/>
                </a:lnTo>
                <a:lnTo>
                  <a:pt x="4659" y="7336"/>
                </a:lnTo>
                <a:lnTo>
                  <a:pt x="4879" y="7080"/>
                </a:lnTo>
                <a:lnTo>
                  <a:pt x="5686" y="6016"/>
                </a:lnTo>
                <a:lnTo>
                  <a:pt x="5723" y="5943"/>
                </a:lnTo>
                <a:lnTo>
                  <a:pt x="5686" y="5906"/>
                </a:lnTo>
                <a:lnTo>
                  <a:pt x="5576" y="5906"/>
                </a:lnTo>
                <a:lnTo>
                  <a:pt x="5283" y="6199"/>
                </a:lnTo>
                <a:lnTo>
                  <a:pt x="4953" y="6529"/>
                </a:lnTo>
                <a:lnTo>
                  <a:pt x="4402" y="7153"/>
                </a:lnTo>
                <a:lnTo>
                  <a:pt x="4402" y="6529"/>
                </a:lnTo>
                <a:lnTo>
                  <a:pt x="4622" y="6199"/>
                </a:lnTo>
                <a:lnTo>
                  <a:pt x="4953" y="5759"/>
                </a:lnTo>
                <a:lnTo>
                  <a:pt x="5136" y="5502"/>
                </a:lnTo>
                <a:lnTo>
                  <a:pt x="5246" y="5392"/>
                </a:lnTo>
                <a:lnTo>
                  <a:pt x="5393" y="5319"/>
                </a:lnTo>
                <a:lnTo>
                  <a:pt x="5429" y="5319"/>
                </a:lnTo>
                <a:lnTo>
                  <a:pt x="5429" y="5282"/>
                </a:lnTo>
                <a:lnTo>
                  <a:pt x="5393" y="5246"/>
                </a:lnTo>
                <a:lnTo>
                  <a:pt x="5393" y="5209"/>
                </a:lnTo>
                <a:lnTo>
                  <a:pt x="5173" y="5209"/>
                </a:lnTo>
                <a:lnTo>
                  <a:pt x="5063" y="5282"/>
                </a:lnTo>
                <a:lnTo>
                  <a:pt x="4953" y="5356"/>
                </a:lnTo>
                <a:lnTo>
                  <a:pt x="4769" y="5539"/>
                </a:lnTo>
                <a:lnTo>
                  <a:pt x="4622" y="5722"/>
                </a:lnTo>
                <a:lnTo>
                  <a:pt x="4476" y="5869"/>
                </a:lnTo>
                <a:lnTo>
                  <a:pt x="4586" y="5466"/>
                </a:lnTo>
                <a:lnTo>
                  <a:pt x="4732" y="5062"/>
                </a:lnTo>
                <a:lnTo>
                  <a:pt x="4879" y="4842"/>
                </a:lnTo>
                <a:lnTo>
                  <a:pt x="5026" y="4622"/>
                </a:lnTo>
                <a:lnTo>
                  <a:pt x="5209" y="4402"/>
                </a:lnTo>
                <a:lnTo>
                  <a:pt x="5393" y="4219"/>
                </a:lnTo>
                <a:lnTo>
                  <a:pt x="5796" y="3852"/>
                </a:lnTo>
                <a:lnTo>
                  <a:pt x="6236" y="3522"/>
                </a:lnTo>
                <a:lnTo>
                  <a:pt x="6677" y="3228"/>
                </a:lnTo>
                <a:lnTo>
                  <a:pt x="7117" y="2935"/>
                </a:lnTo>
                <a:lnTo>
                  <a:pt x="7594" y="2715"/>
                </a:lnTo>
                <a:lnTo>
                  <a:pt x="8070" y="2494"/>
                </a:lnTo>
                <a:lnTo>
                  <a:pt x="8474" y="2348"/>
                </a:lnTo>
                <a:lnTo>
                  <a:pt x="8841" y="2238"/>
                </a:lnTo>
                <a:lnTo>
                  <a:pt x="9244" y="2164"/>
                </a:lnTo>
                <a:lnTo>
                  <a:pt x="9648" y="2128"/>
                </a:lnTo>
                <a:close/>
                <a:moveTo>
                  <a:pt x="13316" y="4219"/>
                </a:moveTo>
                <a:lnTo>
                  <a:pt x="13426" y="4365"/>
                </a:lnTo>
                <a:lnTo>
                  <a:pt x="12582" y="5026"/>
                </a:lnTo>
                <a:lnTo>
                  <a:pt x="11702" y="5649"/>
                </a:lnTo>
                <a:lnTo>
                  <a:pt x="10785" y="6273"/>
                </a:lnTo>
                <a:lnTo>
                  <a:pt x="9868" y="6860"/>
                </a:lnTo>
                <a:lnTo>
                  <a:pt x="8877" y="7446"/>
                </a:lnTo>
                <a:lnTo>
                  <a:pt x="7887" y="8033"/>
                </a:lnTo>
                <a:lnTo>
                  <a:pt x="6860" y="8584"/>
                </a:lnTo>
                <a:lnTo>
                  <a:pt x="5796" y="9097"/>
                </a:lnTo>
                <a:lnTo>
                  <a:pt x="4989" y="9464"/>
                </a:lnTo>
                <a:lnTo>
                  <a:pt x="4916" y="9317"/>
                </a:lnTo>
                <a:lnTo>
                  <a:pt x="4953" y="9207"/>
                </a:lnTo>
                <a:lnTo>
                  <a:pt x="6053" y="8584"/>
                </a:lnTo>
                <a:lnTo>
                  <a:pt x="10198" y="6089"/>
                </a:lnTo>
                <a:lnTo>
                  <a:pt x="11775" y="5136"/>
                </a:lnTo>
                <a:lnTo>
                  <a:pt x="13316" y="4219"/>
                </a:lnTo>
                <a:close/>
                <a:moveTo>
                  <a:pt x="3962" y="7960"/>
                </a:moveTo>
                <a:lnTo>
                  <a:pt x="3999" y="8070"/>
                </a:lnTo>
                <a:lnTo>
                  <a:pt x="3999" y="8107"/>
                </a:lnTo>
                <a:lnTo>
                  <a:pt x="4146" y="8694"/>
                </a:lnTo>
                <a:lnTo>
                  <a:pt x="3962" y="9024"/>
                </a:lnTo>
                <a:lnTo>
                  <a:pt x="3925" y="9097"/>
                </a:lnTo>
                <a:lnTo>
                  <a:pt x="3925" y="9134"/>
                </a:lnTo>
                <a:lnTo>
                  <a:pt x="3999" y="9244"/>
                </a:lnTo>
                <a:lnTo>
                  <a:pt x="3339" y="9501"/>
                </a:lnTo>
                <a:lnTo>
                  <a:pt x="3008" y="9611"/>
                </a:lnTo>
                <a:lnTo>
                  <a:pt x="2642" y="9684"/>
                </a:lnTo>
                <a:lnTo>
                  <a:pt x="2898" y="9171"/>
                </a:lnTo>
                <a:lnTo>
                  <a:pt x="3229" y="8694"/>
                </a:lnTo>
                <a:lnTo>
                  <a:pt x="3559" y="8327"/>
                </a:lnTo>
                <a:lnTo>
                  <a:pt x="3962" y="7960"/>
                </a:lnTo>
                <a:close/>
                <a:moveTo>
                  <a:pt x="13609" y="4732"/>
                </a:moveTo>
                <a:lnTo>
                  <a:pt x="13683" y="4915"/>
                </a:lnTo>
                <a:lnTo>
                  <a:pt x="12986" y="5502"/>
                </a:lnTo>
                <a:lnTo>
                  <a:pt x="12105" y="6199"/>
                </a:lnTo>
                <a:lnTo>
                  <a:pt x="11225" y="6823"/>
                </a:lnTo>
                <a:lnTo>
                  <a:pt x="10308" y="7446"/>
                </a:lnTo>
                <a:lnTo>
                  <a:pt x="9354" y="8033"/>
                </a:lnTo>
                <a:lnTo>
                  <a:pt x="8401" y="8584"/>
                </a:lnTo>
                <a:lnTo>
                  <a:pt x="7447" y="9097"/>
                </a:lnTo>
                <a:lnTo>
                  <a:pt x="6456" y="9574"/>
                </a:lnTo>
                <a:lnTo>
                  <a:pt x="5429" y="10014"/>
                </a:lnTo>
                <a:lnTo>
                  <a:pt x="5246" y="9794"/>
                </a:lnTo>
                <a:lnTo>
                  <a:pt x="5466" y="9684"/>
                </a:lnTo>
                <a:lnTo>
                  <a:pt x="6603" y="9134"/>
                </a:lnTo>
                <a:lnTo>
                  <a:pt x="7740" y="8547"/>
                </a:lnTo>
                <a:lnTo>
                  <a:pt x="8877" y="7923"/>
                </a:lnTo>
                <a:lnTo>
                  <a:pt x="9978" y="7263"/>
                </a:lnTo>
                <a:lnTo>
                  <a:pt x="10895" y="6676"/>
                </a:lnTo>
                <a:lnTo>
                  <a:pt x="11812" y="6053"/>
                </a:lnTo>
                <a:lnTo>
                  <a:pt x="12729" y="5392"/>
                </a:lnTo>
                <a:lnTo>
                  <a:pt x="13609" y="4732"/>
                </a:lnTo>
                <a:close/>
                <a:moveTo>
                  <a:pt x="11995" y="9721"/>
                </a:moveTo>
                <a:lnTo>
                  <a:pt x="12472" y="9831"/>
                </a:lnTo>
                <a:lnTo>
                  <a:pt x="12436" y="9867"/>
                </a:lnTo>
                <a:lnTo>
                  <a:pt x="12032" y="10271"/>
                </a:lnTo>
                <a:lnTo>
                  <a:pt x="12032" y="10198"/>
                </a:lnTo>
                <a:lnTo>
                  <a:pt x="11995" y="9721"/>
                </a:lnTo>
                <a:close/>
                <a:moveTo>
                  <a:pt x="2715" y="8804"/>
                </a:moveTo>
                <a:lnTo>
                  <a:pt x="2422" y="9317"/>
                </a:lnTo>
                <a:lnTo>
                  <a:pt x="2165" y="9867"/>
                </a:lnTo>
                <a:lnTo>
                  <a:pt x="2165" y="9941"/>
                </a:lnTo>
                <a:lnTo>
                  <a:pt x="2201" y="10051"/>
                </a:lnTo>
                <a:lnTo>
                  <a:pt x="2275" y="10088"/>
                </a:lnTo>
                <a:lnTo>
                  <a:pt x="2348" y="10124"/>
                </a:lnTo>
                <a:lnTo>
                  <a:pt x="2898" y="10014"/>
                </a:lnTo>
                <a:lnTo>
                  <a:pt x="3449" y="9867"/>
                </a:lnTo>
                <a:lnTo>
                  <a:pt x="3925" y="9684"/>
                </a:lnTo>
                <a:lnTo>
                  <a:pt x="4439" y="9464"/>
                </a:lnTo>
                <a:lnTo>
                  <a:pt x="4549" y="9684"/>
                </a:lnTo>
                <a:lnTo>
                  <a:pt x="3559" y="10124"/>
                </a:lnTo>
                <a:lnTo>
                  <a:pt x="3082" y="10308"/>
                </a:lnTo>
                <a:lnTo>
                  <a:pt x="2568" y="10528"/>
                </a:lnTo>
                <a:lnTo>
                  <a:pt x="2275" y="10638"/>
                </a:lnTo>
                <a:lnTo>
                  <a:pt x="2018" y="10674"/>
                </a:lnTo>
                <a:lnTo>
                  <a:pt x="1761" y="10711"/>
                </a:lnTo>
                <a:lnTo>
                  <a:pt x="1468" y="10711"/>
                </a:lnTo>
                <a:lnTo>
                  <a:pt x="2091" y="9794"/>
                </a:lnTo>
                <a:lnTo>
                  <a:pt x="2348" y="9317"/>
                </a:lnTo>
                <a:lnTo>
                  <a:pt x="2642" y="8877"/>
                </a:lnTo>
                <a:lnTo>
                  <a:pt x="2715" y="8804"/>
                </a:lnTo>
                <a:close/>
                <a:moveTo>
                  <a:pt x="13829" y="5429"/>
                </a:moveTo>
                <a:lnTo>
                  <a:pt x="13940" y="5943"/>
                </a:lnTo>
                <a:lnTo>
                  <a:pt x="13940" y="6456"/>
                </a:lnTo>
                <a:lnTo>
                  <a:pt x="13940" y="6896"/>
                </a:lnTo>
                <a:lnTo>
                  <a:pt x="13866" y="7336"/>
                </a:lnTo>
                <a:lnTo>
                  <a:pt x="13756" y="7740"/>
                </a:lnTo>
                <a:lnTo>
                  <a:pt x="13609" y="8143"/>
                </a:lnTo>
                <a:lnTo>
                  <a:pt x="13426" y="8547"/>
                </a:lnTo>
                <a:lnTo>
                  <a:pt x="13206" y="8914"/>
                </a:lnTo>
                <a:lnTo>
                  <a:pt x="12949" y="9281"/>
                </a:lnTo>
                <a:lnTo>
                  <a:pt x="12656" y="9647"/>
                </a:lnTo>
                <a:lnTo>
                  <a:pt x="12289" y="9611"/>
                </a:lnTo>
                <a:lnTo>
                  <a:pt x="11922" y="9537"/>
                </a:lnTo>
                <a:lnTo>
                  <a:pt x="11849" y="9574"/>
                </a:lnTo>
                <a:lnTo>
                  <a:pt x="11812" y="9574"/>
                </a:lnTo>
                <a:lnTo>
                  <a:pt x="11775" y="9647"/>
                </a:lnTo>
                <a:lnTo>
                  <a:pt x="11702" y="10418"/>
                </a:lnTo>
                <a:lnTo>
                  <a:pt x="11702" y="10491"/>
                </a:lnTo>
                <a:lnTo>
                  <a:pt x="11409" y="10711"/>
                </a:lnTo>
                <a:lnTo>
                  <a:pt x="11188" y="10821"/>
                </a:lnTo>
                <a:lnTo>
                  <a:pt x="11152" y="10858"/>
                </a:lnTo>
                <a:lnTo>
                  <a:pt x="11042" y="10931"/>
                </a:lnTo>
                <a:lnTo>
                  <a:pt x="11042" y="10564"/>
                </a:lnTo>
                <a:lnTo>
                  <a:pt x="11115" y="10198"/>
                </a:lnTo>
                <a:lnTo>
                  <a:pt x="11188" y="9867"/>
                </a:lnTo>
                <a:lnTo>
                  <a:pt x="11298" y="9501"/>
                </a:lnTo>
                <a:lnTo>
                  <a:pt x="11298" y="9464"/>
                </a:lnTo>
                <a:lnTo>
                  <a:pt x="11262" y="9427"/>
                </a:lnTo>
                <a:lnTo>
                  <a:pt x="11225" y="9427"/>
                </a:lnTo>
                <a:lnTo>
                  <a:pt x="11188" y="9464"/>
                </a:lnTo>
                <a:lnTo>
                  <a:pt x="11078" y="9647"/>
                </a:lnTo>
                <a:lnTo>
                  <a:pt x="10968" y="9831"/>
                </a:lnTo>
                <a:lnTo>
                  <a:pt x="10785" y="10234"/>
                </a:lnTo>
                <a:lnTo>
                  <a:pt x="10712" y="10638"/>
                </a:lnTo>
                <a:lnTo>
                  <a:pt x="10712" y="11078"/>
                </a:lnTo>
                <a:lnTo>
                  <a:pt x="10271" y="11261"/>
                </a:lnTo>
                <a:lnTo>
                  <a:pt x="9831" y="11371"/>
                </a:lnTo>
                <a:lnTo>
                  <a:pt x="9868" y="11005"/>
                </a:lnTo>
                <a:lnTo>
                  <a:pt x="9978" y="10638"/>
                </a:lnTo>
                <a:lnTo>
                  <a:pt x="10051" y="10344"/>
                </a:lnTo>
                <a:lnTo>
                  <a:pt x="10161" y="10088"/>
                </a:lnTo>
                <a:lnTo>
                  <a:pt x="10418" y="9574"/>
                </a:lnTo>
                <a:lnTo>
                  <a:pt x="10418" y="9537"/>
                </a:lnTo>
                <a:lnTo>
                  <a:pt x="10381" y="9501"/>
                </a:lnTo>
                <a:lnTo>
                  <a:pt x="10345" y="9501"/>
                </a:lnTo>
                <a:lnTo>
                  <a:pt x="10345" y="9537"/>
                </a:lnTo>
                <a:lnTo>
                  <a:pt x="10015" y="9941"/>
                </a:lnTo>
                <a:lnTo>
                  <a:pt x="9758" y="10418"/>
                </a:lnTo>
                <a:lnTo>
                  <a:pt x="9538" y="10895"/>
                </a:lnTo>
                <a:lnTo>
                  <a:pt x="9501" y="11151"/>
                </a:lnTo>
                <a:lnTo>
                  <a:pt x="9428" y="11408"/>
                </a:lnTo>
                <a:lnTo>
                  <a:pt x="8951" y="11408"/>
                </a:lnTo>
                <a:lnTo>
                  <a:pt x="8951" y="11261"/>
                </a:lnTo>
                <a:lnTo>
                  <a:pt x="8914" y="11225"/>
                </a:lnTo>
                <a:lnTo>
                  <a:pt x="8877" y="11188"/>
                </a:lnTo>
                <a:lnTo>
                  <a:pt x="8841" y="11188"/>
                </a:lnTo>
                <a:lnTo>
                  <a:pt x="8804" y="11225"/>
                </a:lnTo>
                <a:lnTo>
                  <a:pt x="8731" y="11298"/>
                </a:lnTo>
                <a:lnTo>
                  <a:pt x="9171" y="10454"/>
                </a:lnTo>
                <a:lnTo>
                  <a:pt x="9391" y="10051"/>
                </a:lnTo>
                <a:lnTo>
                  <a:pt x="9684" y="9647"/>
                </a:lnTo>
                <a:lnTo>
                  <a:pt x="9684" y="9611"/>
                </a:lnTo>
                <a:lnTo>
                  <a:pt x="9648" y="9611"/>
                </a:lnTo>
                <a:lnTo>
                  <a:pt x="9648" y="9574"/>
                </a:lnTo>
                <a:lnTo>
                  <a:pt x="9611" y="9611"/>
                </a:lnTo>
                <a:lnTo>
                  <a:pt x="9244" y="10014"/>
                </a:lnTo>
                <a:lnTo>
                  <a:pt x="8914" y="10418"/>
                </a:lnTo>
                <a:lnTo>
                  <a:pt x="8621" y="10858"/>
                </a:lnTo>
                <a:lnTo>
                  <a:pt x="8327" y="11335"/>
                </a:lnTo>
                <a:lnTo>
                  <a:pt x="7960" y="11225"/>
                </a:lnTo>
                <a:lnTo>
                  <a:pt x="7997" y="11188"/>
                </a:lnTo>
                <a:lnTo>
                  <a:pt x="7997" y="11151"/>
                </a:lnTo>
                <a:lnTo>
                  <a:pt x="7960" y="11115"/>
                </a:lnTo>
                <a:lnTo>
                  <a:pt x="7960" y="11078"/>
                </a:lnTo>
                <a:lnTo>
                  <a:pt x="7924" y="10968"/>
                </a:lnTo>
                <a:lnTo>
                  <a:pt x="7960" y="10858"/>
                </a:lnTo>
                <a:lnTo>
                  <a:pt x="8034" y="10601"/>
                </a:lnTo>
                <a:lnTo>
                  <a:pt x="8181" y="10308"/>
                </a:lnTo>
                <a:lnTo>
                  <a:pt x="8474" y="9831"/>
                </a:lnTo>
                <a:lnTo>
                  <a:pt x="8767" y="9427"/>
                </a:lnTo>
                <a:lnTo>
                  <a:pt x="8804" y="9391"/>
                </a:lnTo>
                <a:lnTo>
                  <a:pt x="8767" y="9317"/>
                </a:lnTo>
                <a:lnTo>
                  <a:pt x="8694" y="9317"/>
                </a:lnTo>
                <a:lnTo>
                  <a:pt x="8364" y="9537"/>
                </a:lnTo>
                <a:lnTo>
                  <a:pt x="8107" y="9831"/>
                </a:lnTo>
                <a:lnTo>
                  <a:pt x="7887" y="10124"/>
                </a:lnTo>
                <a:lnTo>
                  <a:pt x="7704" y="10454"/>
                </a:lnTo>
                <a:lnTo>
                  <a:pt x="7594" y="10784"/>
                </a:lnTo>
                <a:lnTo>
                  <a:pt x="7557" y="10968"/>
                </a:lnTo>
                <a:lnTo>
                  <a:pt x="7594" y="11115"/>
                </a:lnTo>
                <a:lnTo>
                  <a:pt x="7153" y="10968"/>
                </a:lnTo>
                <a:lnTo>
                  <a:pt x="6713" y="10784"/>
                </a:lnTo>
                <a:lnTo>
                  <a:pt x="6933" y="10564"/>
                </a:lnTo>
                <a:lnTo>
                  <a:pt x="7080" y="10344"/>
                </a:lnTo>
                <a:lnTo>
                  <a:pt x="7153" y="10234"/>
                </a:lnTo>
                <a:lnTo>
                  <a:pt x="7190" y="10124"/>
                </a:lnTo>
                <a:lnTo>
                  <a:pt x="7190" y="10088"/>
                </a:lnTo>
                <a:lnTo>
                  <a:pt x="7153" y="10088"/>
                </a:lnTo>
                <a:lnTo>
                  <a:pt x="7080" y="10124"/>
                </a:lnTo>
                <a:lnTo>
                  <a:pt x="7007" y="10161"/>
                </a:lnTo>
                <a:lnTo>
                  <a:pt x="6823" y="10308"/>
                </a:lnTo>
                <a:lnTo>
                  <a:pt x="6493" y="10564"/>
                </a:lnTo>
                <a:lnTo>
                  <a:pt x="6420" y="10638"/>
                </a:lnTo>
                <a:lnTo>
                  <a:pt x="5906" y="10344"/>
                </a:lnTo>
                <a:lnTo>
                  <a:pt x="6897" y="9904"/>
                </a:lnTo>
                <a:lnTo>
                  <a:pt x="7887" y="9391"/>
                </a:lnTo>
                <a:lnTo>
                  <a:pt x="8877" y="8877"/>
                </a:lnTo>
                <a:lnTo>
                  <a:pt x="9795" y="8327"/>
                </a:lnTo>
                <a:lnTo>
                  <a:pt x="10748" y="7740"/>
                </a:lnTo>
                <a:lnTo>
                  <a:pt x="11665" y="7116"/>
                </a:lnTo>
                <a:lnTo>
                  <a:pt x="12546" y="6456"/>
                </a:lnTo>
                <a:lnTo>
                  <a:pt x="13426" y="5796"/>
                </a:lnTo>
                <a:lnTo>
                  <a:pt x="13829" y="5429"/>
                </a:lnTo>
                <a:close/>
                <a:moveTo>
                  <a:pt x="1651" y="9757"/>
                </a:moveTo>
                <a:lnTo>
                  <a:pt x="1028" y="10711"/>
                </a:lnTo>
                <a:lnTo>
                  <a:pt x="991" y="10784"/>
                </a:lnTo>
                <a:lnTo>
                  <a:pt x="1028" y="10858"/>
                </a:lnTo>
                <a:lnTo>
                  <a:pt x="1028" y="10931"/>
                </a:lnTo>
                <a:lnTo>
                  <a:pt x="1101" y="10968"/>
                </a:lnTo>
                <a:lnTo>
                  <a:pt x="1358" y="11041"/>
                </a:lnTo>
                <a:lnTo>
                  <a:pt x="1651" y="11078"/>
                </a:lnTo>
                <a:lnTo>
                  <a:pt x="1908" y="11078"/>
                </a:lnTo>
                <a:lnTo>
                  <a:pt x="2165" y="11041"/>
                </a:lnTo>
                <a:lnTo>
                  <a:pt x="2715" y="10858"/>
                </a:lnTo>
                <a:lnTo>
                  <a:pt x="3229" y="10638"/>
                </a:lnTo>
                <a:lnTo>
                  <a:pt x="4769" y="10014"/>
                </a:lnTo>
                <a:lnTo>
                  <a:pt x="4953" y="10198"/>
                </a:lnTo>
                <a:lnTo>
                  <a:pt x="4072" y="10564"/>
                </a:lnTo>
                <a:lnTo>
                  <a:pt x="3192" y="10895"/>
                </a:lnTo>
                <a:lnTo>
                  <a:pt x="2238" y="11188"/>
                </a:lnTo>
                <a:lnTo>
                  <a:pt x="1248" y="11445"/>
                </a:lnTo>
                <a:lnTo>
                  <a:pt x="1101" y="11518"/>
                </a:lnTo>
                <a:lnTo>
                  <a:pt x="844" y="11555"/>
                </a:lnTo>
                <a:lnTo>
                  <a:pt x="624" y="11555"/>
                </a:lnTo>
                <a:lnTo>
                  <a:pt x="551" y="11518"/>
                </a:lnTo>
                <a:lnTo>
                  <a:pt x="477" y="11481"/>
                </a:lnTo>
                <a:lnTo>
                  <a:pt x="477" y="11408"/>
                </a:lnTo>
                <a:lnTo>
                  <a:pt x="514" y="11298"/>
                </a:lnTo>
                <a:lnTo>
                  <a:pt x="661" y="11005"/>
                </a:lnTo>
                <a:lnTo>
                  <a:pt x="991" y="10601"/>
                </a:lnTo>
                <a:lnTo>
                  <a:pt x="1321" y="10161"/>
                </a:lnTo>
                <a:lnTo>
                  <a:pt x="1651" y="9757"/>
                </a:lnTo>
                <a:close/>
                <a:moveTo>
                  <a:pt x="16324" y="0"/>
                </a:moveTo>
                <a:lnTo>
                  <a:pt x="16140" y="37"/>
                </a:lnTo>
                <a:lnTo>
                  <a:pt x="15774" y="147"/>
                </a:lnTo>
                <a:lnTo>
                  <a:pt x="15480" y="330"/>
                </a:lnTo>
                <a:lnTo>
                  <a:pt x="14636" y="807"/>
                </a:lnTo>
                <a:lnTo>
                  <a:pt x="13866" y="1357"/>
                </a:lnTo>
                <a:lnTo>
                  <a:pt x="13059" y="1908"/>
                </a:lnTo>
                <a:lnTo>
                  <a:pt x="12289" y="2458"/>
                </a:lnTo>
                <a:lnTo>
                  <a:pt x="12032" y="2311"/>
                </a:lnTo>
                <a:lnTo>
                  <a:pt x="11812" y="2238"/>
                </a:lnTo>
                <a:lnTo>
                  <a:pt x="11629" y="2238"/>
                </a:lnTo>
                <a:lnTo>
                  <a:pt x="11372" y="2091"/>
                </a:lnTo>
                <a:lnTo>
                  <a:pt x="11115" y="1981"/>
                </a:lnTo>
                <a:lnTo>
                  <a:pt x="10858" y="1908"/>
                </a:lnTo>
                <a:lnTo>
                  <a:pt x="10565" y="1834"/>
                </a:lnTo>
                <a:lnTo>
                  <a:pt x="10015" y="1761"/>
                </a:lnTo>
                <a:lnTo>
                  <a:pt x="9464" y="1761"/>
                </a:lnTo>
                <a:lnTo>
                  <a:pt x="8914" y="1834"/>
                </a:lnTo>
                <a:lnTo>
                  <a:pt x="8364" y="1981"/>
                </a:lnTo>
                <a:lnTo>
                  <a:pt x="7814" y="2164"/>
                </a:lnTo>
                <a:lnTo>
                  <a:pt x="7300" y="2384"/>
                </a:lnTo>
                <a:lnTo>
                  <a:pt x="6677" y="2715"/>
                </a:lnTo>
                <a:lnTo>
                  <a:pt x="6090" y="3081"/>
                </a:lnTo>
                <a:lnTo>
                  <a:pt x="5503" y="3522"/>
                </a:lnTo>
                <a:lnTo>
                  <a:pt x="4989" y="3962"/>
                </a:lnTo>
                <a:lnTo>
                  <a:pt x="4769" y="4219"/>
                </a:lnTo>
                <a:lnTo>
                  <a:pt x="4549" y="4475"/>
                </a:lnTo>
                <a:lnTo>
                  <a:pt x="4402" y="4769"/>
                </a:lnTo>
                <a:lnTo>
                  <a:pt x="4256" y="5062"/>
                </a:lnTo>
                <a:lnTo>
                  <a:pt x="4146" y="5356"/>
                </a:lnTo>
                <a:lnTo>
                  <a:pt x="4035" y="5686"/>
                </a:lnTo>
                <a:lnTo>
                  <a:pt x="3999" y="6016"/>
                </a:lnTo>
                <a:lnTo>
                  <a:pt x="3925" y="6346"/>
                </a:lnTo>
                <a:lnTo>
                  <a:pt x="3889" y="6970"/>
                </a:lnTo>
                <a:lnTo>
                  <a:pt x="3925" y="7630"/>
                </a:lnTo>
                <a:lnTo>
                  <a:pt x="3339" y="7960"/>
                </a:lnTo>
                <a:lnTo>
                  <a:pt x="2752" y="8290"/>
                </a:lnTo>
                <a:lnTo>
                  <a:pt x="2238" y="8657"/>
                </a:lnTo>
                <a:lnTo>
                  <a:pt x="1725" y="9097"/>
                </a:lnTo>
                <a:lnTo>
                  <a:pt x="1248" y="9574"/>
                </a:lnTo>
                <a:lnTo>
                  <a:pt x="808" y="10051"/>
                </a:lnTo>
                <a:lnTo>
                  <a:pt x="404" y="10601"/>
                </a:lnTo>
                <a:lnTo>
                  <a:pt x="221" y="10858"/>
                </a:lnTo>
                <a:lnTo>
                  <a:pt x="74" y="11151"/>
                </a:lnTo>
                <a:lnTo>
                  <a:pt x="1" y="11371"/>
                </a:lnTo>
                <a:lnTo>
                  <a:pt x="37" y="11555"/>
                </a:lnTo>
                <a:lnTo>
                  <a:pt x="111" y="11738"/>
                </a:lnTo>
                <a:lnTo>
                  <a:pt x="184" y="11812"/>
                </a:lnTo>
                <a:lnTo>
                  <a:pt x="257" y="11885"/>
                </a:lnTo>
                <a:lnTo>
                  <a:pt x="477" y="11958"/>
                </a:lnTo>
                <a:lnTo>
                  <a:pt x="697" y="11995"/>
                </a:lnTo>
                <a:lnTo>
                  <a:pt x="918" y="11995"/>
                </a:lnTo>
                <a:lnTo>
                  <a:pt x="1174" y="11958"/>
                </a:lnTo>
                <a:lnTo>
                  <a:pt x="1835" y="11812"/>
                </a:lnTo>
                <a:lnTo>
                  <a:pt x="2495" y="11591"/>
                </a:lnTo>
                <a:lnTo>
                  <a:pt x="3815" y="11151"/>
                </a:lnTo>
                <a:lnTo>
                  <a:pt x="4586" y="10858"/>
                </a:lnTo>
                <a:lnTo>
                  <a:pt x="5356" y="10564"/>
                </a:lnTo>
                <a:lnTo>
                  <a:pt x="5760" y="10858"/>
                </a:lnTo>
                <a:lnTo>
                  <a:pt x="6200" y="11078"/>
                </a:lnTo>
                <a:lnTo>
                  <a:pt x="6236" y="11261"/>
                </a:lnTo>
                <a:lnTo>
                  <a:pt x="6273" y="11335"/>
                </a:lnTo>
                <a:lnTo>
                  <a:pt x="6346" y="11371"/>
                </a:lnTo>
                <a:lnTo>
                  <a:pt x="6493" y="11371"/>
                </a:lnTo>
                <a:lnTo>
                  <a:pt x="6603" y="11261"/>
                </a:lnTo>
                <a:lnTo>
                  <a:pt x="7410" y="11591"/>
                </a:lnTo>
                <a:lnTo>
                  <a:pt x="7814" y="11702"/>
                </a:lnTo>
                <a:lnTo>
                  <a:pt x="8217" y="11812"/>
                </a:lnTo>
                <a:lnTo>
                  <a:pt x="8291" y="11848"/>
                </a:lnTo>
                <a:lnTo>
                  <a:pt x="8364" y="11885"/>
                </a:lnTo>
                <a:lnTo>
                  <a:pt x="8474" y="11848"/>
                </a:lnTo>
                <a:lnTo>
                  <a:pt x="8547" y="11885"/>
                </a:lnTo>
                <a:lnTo>
                  <a:pt x="8877" y="11922"/>
                </a:lnTo>
                <a:lnTo>
                  <a:pt x="9574" y="11922"/>
                </a:lnTo>
                <a:lnTo>
                  <a:pt x="9905" y="11885"/>
                </a:lnTo>
                <a:lnTo>
                  <a:pt x="10235" y="11812"/>
                </a:lnTo>
                <a:lnTo>
                  <a:pt x="10565" y="11702"/>
                </a:lnTo>
                <a:lnTo>
                  <a:pt x="10895" y="11555"/>
                </a:lnTo>
                <a:lnTo>
                  <a:pt x="11225" y="11408"/>
                </a:lnTo>
                <a:lnTo>
                  <a:pt x="11555" y="11225"/>
                </a:lnTo>
                <a:lnTo>
                  <a:pt x="11885" y="11041"/>
                </a:lnTo>
                <a:lnTo>
                  <a:pt x="12179" y="10784"/>
                </a:lnTo>
                <a:lnTo>
                  <a:pt x="12472" y="10564"/>
                </a:lnTo>
                <a:lnTo>
                  <a:pt x="12766" y="10308"/>
                </a:lnTo>
                <a:lnTo>
                  <a:pt x="13022" y="10014"/>
                </a:lnTo>
                <a:lnTo>
                  <a:pt x="13279" y="9721"/>
                </a:lnTo>
                <a:lnTo>
                  <a:pt x="13499" y="9391"/>
                </a:lnTo>
                <a:lnTo>
                  <a:pt x="13719" y="9097"/>
                </a:lnTo>
                <a:lnTo>
                  <a:pt x="13903" y="8730"/>
                </a:lnTo>
                <a:lnTo>
                  <a:pt x="14050" y="8400"/>
                </a:lnTo>
                <a:lnTo>
                  <a:pt x="14196" y="8033"/>
                </a:lnTo>
                <a:lnTo>
                  <a:pt x="14306" y="7667"/>
                </a:lnTo>
                <a:lnTo>
                  <a:pt x="14380" y="7300"/>
                </a:lnTo>
                <a:lnTo>
                  <a:pt x="14453" y="6933"/>
                </a:lnTo>
                <a:lnTo>
                  <a:pt x="14490" y="6529"/>
                </a:lnTo>
                <a:lnTo>
                  <a:pt x="14490" y="6163"/>
                </a:lnTo>
                <a:lnTo>
                  <a:pt x="14453" y="5796"/>
                </a:lnTo>
                <a:lnTo>
                  <a:pt x="14380" y="5429"/>
                </a:lnTo>
                <a:lnTo>
                  <a:pt x="14270" y="5062"/>
                </a:lnTo>
                <a:lnTo>
                  <a:pt x="15113" y="4329"/>
                </a:lnTo>
                <a:lnTo>
                  <a:pt x="15920" y="3558"/>
                </a:lnTo>
                <a:lnTo>
                  <a:pt x="16434" y="3045"/>
                </a:lnTo>
                <a:lnTo>
                  <a:pt x="16691" y="2751"/>
                </a:lnTo>
                <a:lnTo>
                  <a:pt x="16947" y="2458"/>
                </a:lnTo>
                <a:lnTo>
                  <a:pt x="17168" y="2128"/>
                </a:lnTo>
                <a:lnTo>
                  <a:pt x="17351" y="1798"/>
                </a:lnTo>
                <a:lnTo>
                  <a:pt x="17461" y="1431"/>
                </a:lnTo>
                <a:lnTo>
                  <a:pt x="17461" y="1247"/>
                </a:lnTo>
                <a:lnTo>
                  <a:pt x="17461" y="1064"/>
                </a:lnTo>
                <a:lnTo>
                  <a:pt x="17388" y="770"/>
                </a:lnTo>
                <a:lnTo>
                  <a:pt x="17278" y="514"/>
                </a:lnTo>
                <a:lnTo>
                  <a:pt x="17094" y="257"/>
                </a:lnTo>
                <a:lnTo>
                  <a:pt x="16837" y="74"/>
                </a:lnTo>
                <a:lnTo>
                  <a:pt x="16691" y="37"/>
                </a:lnTo>
                <a:lnTo>
                  <a:pt x="1650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38" name="Google Shape;438;p9"/>
          <p:cNvSpPr/>
          <p:nvPr/>
        </p:nvSpPr>
        <p:spPr>
          <a:xfrm>
            <a:off x="8360955" y="4506916"/>
            <a:ext cx="372518" cy="384998"/>
          </a:xfrm>
          <a:custGeom>
            <a:avLst/>
            <a:gdLst/>
            <a:ahLst/>
            <a:cxnLst/>
            <a:rect l="l" t="t" r="r" b="b"/>
            <a:pathLst>
              <a:path w="13133" h="13573" extrusionOk="0">
                <a:moveTo>
                  <a:pt x="2714" y="1798"/>
                </a:moveTo>
                <a:lnTo>
                  <a:pt x="2971" y="1908"/>
                </a:lnTo>
                <a:lnTo>
                  <a:pt x="3118" y="2018"/>
                </a:lnTo>
                <a:lnTo>
                  <a:pt x="3265" y="2128"/>
                </a:lnTo>
                <a:lnTo>
                  <a:pt x="3411" y="2311"/>
                </a:lnTo>
                <a:lnTo>
                  <a:pt x="3485" y="2458"/>
                </a:lnTo>
                <a:lnTo>
                  <a:pt x="3375" y="2458"/>
                </a:lnTo>
                <a:lnTo>
                  <a:pt x="3301" y="2495"/>
                </a:lnTo>
                <a:lnTo>
                  <a:pt x="3265" y="2568"/>
                </a:lnTo>
                <a:lnTo>
                  <a:pt x="3228" y="2605"/>
                </a:lnTo>
                <a:lnTo>
                  <a:pt x="3155" y="2568"/>
                </a:lnTo>
                <a:lnTo>
                  <a:pt x="3008" y="2348"/>
                </a:lnTo>
                <a:lnTo>
                  <a:pt x="2825" y="1981"/>
                </a:lnTo>
                <a:lnTo>
                  <a:pt x="2714" y="1798"/>
                </a:lnTo>
                <a:close/>
                <a:moveTo>
                  <a:pt x="1908" y="2825"/>
                </a:moveTo>
                <a:lnTo>
                  <a:pt x="1797" y="2861"/>
                </a:lnTo>
                <a:lnTo>
                  <a:pt x="1761" y="2898"/>
                </a:lnTo>
                <a:lnTo>
                  <a:pt x="1687" y="2971"/>
                </a:lnTo>
                <a:lnTo>
                  <a:pt x="1687" y="3045"/>
                </a:lnTo>
                <a:lnTo>
                  <a:pt x="1687" y="3118"/>
                </a:lnTo>
                <a:lnTo>
                  <a:pt x="1724" y="3191"/>
                </a:lnTo>
                <a:lnTo>
                  <a:pt x="1797" y="3228"/>
                </a:lnTo>
                <a:lnTo>
                  <a:pt x="1944" y="3301"/>
                </a:lnTo>
                <a:lnTo>
                  <a:pt x="2054" y="3412"/>
                </a:lnTo>
                <a:lnTo>
                  <a:pt x="2164" y="3522"/>
                </a:lnTo>
                <a:lnTo>
                  <a:pt x="2201" y="3595"/>
                </a:lnTo>
                <a:lnTo>
                  <a:pt x="2274" y="3632"/>
                </a:lnTo>
                <a:lnTo>
                  <a:pt x="2384" y="3632"/>
                </a:lnTo>
                <a:lnTo>
                  <a:pt x="2458" y="3558"/>
                </a:lnTo>
                <a:lnTo>
                  <a:pt x="2494" y="3448"/>
                </a:lnTo>
                <a:lnTo>
                  <a:pt x="2494" y="3338"/>
                </a:lnTo>
                <a:lnTo>
                  <a:pt x="2421" y="3228"/>
                </a:lnTo>
                <a:lnTo>
                  <a:pt x="2348" y="3155"/>
                </a:lnTo>
                <a:lnTo>
                  <a:pt x="2164" y="2971"/>
                </a:lnTo>
                <a:lnTo>
                  <a:pt x="1981" y="2861"/>
                </a:lnTo>
                <a:lnTo>
                  <a:pt x="1908" y="2825"/>
                </a:lnTo>
                <a:close/>
                <a:moveTo>
                  <a:pt x="1137" y="2311"/>
                </a:moveTo>
                <a:lnTo>
                  <a:pt x="1614" y="2458"/>
                </a:lnTo>
                <a:lnTo>
                  <a:pt x="2054" y="2678"/>
                </a:lnTo>
                <a:lnTo>
                  <a:pt x="2201" y="2751"/>
                </a:lnTo>
                <a:lnTo>
                  <a:pt x="2348" y="2898"/>
                </a:lnTo>
                <a:lnTo>
                  <a:pt x="2458" y="3008"/>
                </a:lnTo>
                <a:lnTo>
                  <a:pt x="2531" y="3191"/>
                </a:lnTo>
                <a:lnTo>
                  <a:pt x="2568" y="3265"/>
                </a:lnTo>
                <a:lnTo>
                  <a:pt x="2568" y="3338"/>
                </a:lnTo>
                <a:lnTo>
                  <a:pt x="2531" y="3485"/>
                </a:lnTo>
                <a:lnTo>
                  <a:pt x="2384" y="3742"/>
                </a:lnTo>
                <a:lnTo>
                  <a:pt x="2274" y="3852"/>
                </a:lnTo>
                <a:lnTo>
                  <a:pt x="2164" y="3962"/>
                </a:lnTo>
                <a:lnTo>
                  <a:pt x="1834" y="3632"/>
                </a:lnTo>
                <a:lnTo>
                  <a:pt x="1541" y="3228"/>
                </a:lnTo>
                <a:lnTo>
                  <a:pt x="1321" y="2788"/>
                </a:lnTo>
                <a:lnTo>
                  <a:pt x="1137" y="2311"/>
                </a:lnTo>
                <a:close/>
                <a:moveTo>
                  <a:pt x="8804" y="514"/>
                </a:moveTo>
                <a:lnTo>
                  <a:pt x="8694" y="2531"/>
                </a:lnTo>
                <a:lnTo>
                  <a:pt x="8657" y="3632"/>
                </a:lnTo>
                <a:lnTo>
                  <a:pt x="8657" y="4549"/>
                </a:lnTo>
                <a:lnTo>
                  <a:pt x="7556" y="3778"/>
                </a:lnTo>
                <a:lnTo>
                  <a:pt x="7043" y="3375"/>
                </a:lnTo>
                <a:lnTo>
                  <a:pt x="6529" y="2971"/>
                </a:lnTo>
                <a:lnTo>
                  <a:pt x="6639" y="2788"/>
                </a:lnTo>
                <a:lnTo>
                  <a:pt x="6713" y="2678"/>
                </a:lnTo>
                <a:lnTo>
                  <a:pt x="7556" y="1798"/>
                </a:lnTo>
                <a:lnTo>
                  <a:pt x="8290" y="991"/>
                </a:lnTo>
                <a:lnTo>
                  <a:pt x="8510" y="734"/>
                </a:lnTo>
                <a:lnTo>
                  <a:pt x="8657" y="624"/>
                </a:lnTo>
                <a:lnTo>
                  <a:pt x="8804" y="514"/>
                </a:lnTo>
                <a:close/>
                <a:moveTo>
                  <a:pt x="660" y="4145"/>
                </a:moveTo>
                <a:lnTo>
                  <a:pt x="880" y="4219"/>
                </a:lnTo>
                <a:lnTo>
                  <a:pt x="1064" y="4255"/>
                </a:lnTo>
                <a:lnTo>
                  <a:pt x="1247" y="4329"/>
                </a:lnTo>
                <a:lnTo>
                  <a:pt x="1357" y="4439"/>
                </a:lnTo>
                <a:lnTo>
                  <a:pt x="1431" y="4585"/>
                </a:lnTo>
                <a:lnTo>
                  <a:pt x="1467" y="4659"/>
                </a:lnTo>
                <a:lnTo>
                  <a:pt x="1467" y="4732"/>
                </a:lnTo>
                <a:lnTo>
                  <a:pt x="1467" y="4805"/>
                </a:lnTo>
                <a:lnTo>
                  <a:pt x="1394" y="4842"/>
                </a:lnTo>
                <a:lnTo>
                  <a:pt x="1284" y="4805"/>
                </a:lnTo>
                <a:lnTo>
                  <a:pt x="1211" y="4769"/>
                </a:lnTo>
                <a:lnTo>
                  <a:pt x="990" y="4585"/>
                </a:lnTo>
                <a:lnTo>
                  <a:pt x="844" y="4402"/>
                </a:lnTo>
                <a:lnTo>
                  <a:pt x="660" y="4145"/>
                </a:lnTo>
                <a:close/>
                <a:moveTo>
                  <a:pt x="3962" y="2935"/>
                </a:moveTo>
                <a:lnTo>
                  <a:pt x="4218" y="3155"/>
                </a:lnTo>
                <a:lnTo>
                  <a:pt x="4035" y="3338"/>
                </a:lnTo>
                <a:lnTo>
                  <a:pt x="2641" y="4659"/>
                </a:lnTo>
                <a:lnTo>
                  <a:pt x="2311" y="5026"/>
                </a:lnTo>
                <a:lnTo>
                  <a:pt x="2054" y="5392"/>
                </a:lnTo>
                <a:lnTo>
                  <a:pt x="1797" y="5172"/>
                </a:lnTo>
                <a:lnTo>
                  <a:pt x="2971" y="4072"/>
                </a:lnTo>
                <a:lnTo>
                  <a:pt x="3485" y="3522"/>
                </a:lnTo>
                <a:lnTo>
                  <a:pt x="3742" y="3265"/>
                </a:lnTo>
                <a:lnTo>
                  <a:pt x="3962" y="2935"/>
                </a:lnTo>
                <a:close/>
                <a:moveTo>
                  <a:pt x="4989" y="5209"/>
                </a:moveTo>
                <a:lnTo>
                  <a:pt x="5356" y="5686"/>
                </a:lnTo>
                <a:lnTo>
                  <a:pt x="5686" y="6199"/>
                </a:lnTo>
                <a:lnTo>
                  <a:pt x="6199" y="7080"/>
                </a:lnTo>
                <a:lnTo>
                  <a:pt x="6199" y="7080"/>
                </a:lnTo>
                <a:lnTo>
                  <a:pt x="5282" y="6640"/>
                </a:lnTo>
                <a:lnTo>
                  <a:pt x="4365" y="6199"/>
                </a:lnTo>
                <a:lnTo>
                  <a:pt x="4512" y="5943"/>
                </a:lnTo>
                <a:lnTo>
                  <a:pt x="4989" y="5209"/>
                </a:lnTo>
                <a:close/>
                <a:moveTo>
                  <a:pt x="4879" y="4695"/>
                </a:moveTo>
                <a:lnTo>
                  <a:pt x="4805" y="4805"/>
                </a:lnTo>
                <a:lnTo>
                  <a:pt x="4218" y="5649"/>
                </a:lnTo>
                <a:lnTo>
                  <a:pt x="3962" y="6053"/>
                </a:lnTo>
                <a:lnTo>
                  <a:pt x="3852" y="6053"/>
                </a:lnTo>
                <a:lnTo>
                  <a:pt x="3778" y="6126"/>
                </a:lnTo>
                <a:lnTo>
                  <a:pt x="3742" y="6199"/>
                </a:lnTo>
                <a:lnTo>
                  <a:pt x="3705" y="6273"/>
                </a:lnTo>
                <a:lnTo>
                  <a:pt x="3742" y="6346"/>
                </a:lnTo>
                <a:lnTo>
                  <a:pt x="3778" y="6493"/>
                </a:lnTo>
                <a:lnTo>
                  <a:pt x="3852" y="6529"/>
                </a:lnTo>
                <a:lnTo>
                  <a:pt x="3925" y="6566"/>
                </a:lnTo>
                <a:lnTo>
                  <a:pt x="3998" y="6566"/>
                </a:lnTo>
                <a:lnTo>
                  <a:pt x="5172" y="7080"/>
                </a:lnTo>
                <a:lnTo>
                  <a:pt x="5722" y="7336"/>
                </a:lnTo>
                <a:lnTo>
                  <a:pt x="6053" y="7447"/>
                </a:lnTo>
                <a:lnTo>
                  <a:pt x="6346" y="7483"/>
                </a:lnTo>
                <a:lnTo>
                  <a:pt x="6419" y="7483"/>
                </a:lnTo>
                <a:lnTo>
                  <a:pt x="6493" y="7447"/>
                </a:lnTo>
                <a:lnTo>
                  <a:pt x="6529" y="7483"/>
                </a:lnTo>
                <a:lnTo>
                  <a:pt x="6603" y="7483"/>
                </a:lnTo>
                <a:lnTo>
                  <a:pt x="6639" y="7447"/>
                </a:lnTo>
                <a:lnTo>
                  <a:pt x="6639" y="7410"/>
                </a:lnTo>
                <a:lnTo>
                  <a:pt x="6566" y="7080"/>
                </a:lnTo>
                <a:lnTo>
                  <a:pt x="6456" y="6750"/>
                </a:lnTo>
                <a:lnTo>
                  <a:pt x="6273" y="6419"/>
                </a:lnTo>
                <a:lnTo>
                  <a:pt x="6089" y="6089"/>
                </a:lnTo>
                <a:lnTo>
                  <a:pt x="5649" y="5429"/>
                </a:lnTo>
                <a:lnTo>
                  <a:pt x="5135" y="4769"/>
                </a:lnTo>
                <a:lnTo>
                  <a:pt x="5062" y="4695"/>
                </a:lnTo>
                <a:close/>
                <a:moveTo>
                  <a:pt x="9757" y="9537"/>
                </a:moveTo>
                <a:lnTo>
                  <a:pt x="9794" y="9647"/>
                </a:lnTo>
                <a:lnTo>
                  <a:pt x="9831" y="9757"/>
                </a:lnTo>
                <a:lnTo>
                  <a:pt x="9867" y="9867"/>
                </a:lnTo>
                <a:lnTo>
                  <a:pt x="9867" y="9978"/>
                </a:lnTo>
                <a:lnTo>
                  <a:pt x="9831" y="10088"/>
                </a:lnTo>
                <a:lnTo>
                  <a:pt x="9794" y="9757"/>
                </a:lnTo>
                <a:lnTo>
                  <a:pt x="9757" y="9537"/>
                </a:lnTo>
                <a:close/>
                <a:moveTo>
                  <a:pt x="8950" y="8877"/>
                </a:moveTo>
                <a:lnTo>
                  <a:pt x="9207" y="9024"/>
                </a:lnTo>
                <a:lnTo>
                  <a:pt x="9207" y="9207"/>
                </a:lnTo>
                <a:lnTo>
                  <a:pt x="9281" y="9391"/>
                </a:lnTo>
                <a:lnTo>
                  <a:pt x="9391" y="9757"/>
                </a:lnTo>
                <a:lnTo>
                  <a:pt x="9574" y="10418"/>
                </a:lnTo>
                <a:lnTo>
                  <a:pt x="9464" y="10491"/>
                </a:lnTo>
                <a:lnTo>
                  <a:pt x="9391" y="10271"/>
                </a:lnTo>
                <a:lnTo>
                  <a:pt x="9281" y="10088"/>
                </a:lnTo>
                <a:lnTo>
                  <a:pt x="8914" y="9281"/>
                </a:lnTo>
                <a:lnTo>
                  <a:pt x="8840" y="9134"/>
                </a:lnTo>
                <a:lnTo>
                  <a:pt x="8767" y="9024"/>
                </a:lnTo>
                <a:lnTo>
                  <a:pt x="8950" y="8877"/>
                </a:lnTo>
                <a:close/>
                <a:moveTo>
                  <a:pt x="8547" y="9244"/>
                </a:moveTo>
                <a:lnTo>
                  <a:pt x="8547" y="9281"/>
                </a:lnTo>
                <a:lnTo>
                  <a:pt x="8657" y="9281"/>
                </a:lnTo>
                <a:lnTo>
                  <a:pt x="8694" y="9244"/>
                </a:lnTo>
                <a:lnTo>
                  <a:pt x="8657" y="9354"/>
                </a:lnTo>
                <a:lnTo>
                  <a:pt x="8657" y="9464"/>
                </a:lnTo>
                <a:lnTo>
                  <a:pt x="8767" y="9721"/>
                </a:lnTo>
                <a:lnTo>
                  <a:pt x="9024" y="10198"/>
                </a:lnTo>
                <a:lnTo>
                  <a:pt x="9170" y="10528"/>
                </a:lnTo>
                <a:lnTo>
                  <a:pt x="8804" y="10234"/>
                </a:lnTo>
                <a:lnTo>
                  <a:pt x="8804" y="10198"/>
                </a:lnTo>
                <a:lnTo>
                  <a:pt x="8767" y="9904"/>
                </a:lnTo>
                <a:lnTo>
                  <a:pt x="8657" y="9611"/>
                </a:lnTo>
                <a:lnTo>
                  <a:pt x="8584" y="9464"/>
                </a:lnTo>
                <a:lnTo>
                  <a:pt x="8474" y="9317"/>
                </a:lnTo>
                <a:lnTo>
                  <a:pt x="8547" y="9244"/>
                </a:lnTo>
                <a:close/>
                <a:moveTo>
                  <a:pt x="9464" y="10601"/>
                </a:moveTo>
                <a:lnTo>
                  <a:pt x="9574" y="10638"/>
                </a:lnTo>
                <a:lnTo>
                  <a:pt x="9464" y="10638"/>
                </a:lnTo>
                <a:lnTo>
                  <a:pt x="9464" y="10601"/>
                </a:lnTo>
                <a:close/>
                <a:moveTo>
                  <a:pt x="8877" y="8510"/>
                </a:moveTo>
                <a:lnTo>
                  <a:pt x="8584" y="8730"/>
                </a:lnTo>
                <a:lnTo>
                  <a:pt x="8327" y="8914"/>
                </a:lnTo>
                <a:lnTo>
                  <a:pt x="8143" y="9171"/>
                </a:lnTo>
                <a:lnTo>
                  <a:pt x="8070" y="9354"/>
                </a:lnTo>
                <a:lnTo>
                  <a:pt x="7997" y="9501"/>
                </a:lnTo>
                <a:lnTo>
                  <a:pt x="7997" y="9647"/>
                </a:lnTo>
                <a:lnTo>
                  <a:pt x="8033" y="9831"/>
                </a:lnTo>
                <a:lnTo>
                  <a:pt x="8070" y="9978"/>
                </a:lnTo>
                <a:lnTo>
                  <a:pt x="8143" y="10088"/>
                </a:lnTo>
                <a:lnTo>
                  <a:pt x="8363" y="10344"/>
                </a:lnTo>
                <a:lnTo>
                  <a:pt x="8584" y="10564"/>
                </a:lnTo>
                <a:lnTo>
                  <a:pt x="8914" y="10785"/>
                </a:lnTo>
                <a:lnTo>
                  <a:pt x="9244" y="10968"/>
                </a:lnTo>
                <a:lnTo>
                  <a:pt x="9391" y="11041"/>
                </a:lnTo>
                <a:lnTo>
                  <a:pt x="9537" y="11078"/>
                </a:lnTo>
                <a:lnTo>
                  <a:pt x="9684" y="11041"/>
                </a:lnTo>
                <a:lnTo>
                  <a:pt x="9867" y="10968"/>
                </a:lnTo>
                <a:lnTo>
                  <a:pt x="10051" y="10821"/>
                </a:lnTo>
                <a:lnTo>
                  <a:pt x="10234" y="10601"/>
                </a:lnTo>
                <a:lnTo>
                  <a:pt x="10271" y="10491"/>
                </a:lnTo>
                <a:lnTo>
                  <a:pt x="10271" y="10381"/>
                </a:lnTo>
                <a:lnTo>
                  <a:pt x="10271" y="10271"/>
                </a:lnTo>
                <a:lnTo>
                  <a:pt x="10198" y="10161"/>
                </a:lnTo>
                <a:lnTo>
                  <a:pt x="10198" y="9904"/>
                </a:lnTo>
                <a:lnTo>
                  <a:pt x="10161" y="9684"/>
                </a:lnTo>
                <a:lnTo>
                  <a:pt x="10088" y="9464"/>
                </a:lnTo>
                <a:lnTo>
                  <a:pt x="9977" y="9244"/>
                </a:lnTo>
                <a:lnTo>
                  <a:pt x="9831" y="9060"/>
                </a:lnTo>
                <a:lnTo>
                  <a:pt x="9647" y="8914"/>
                </a:lnTo>
                <a:lnTo>
                  <a:pt x="9464" y="8767"/>
                </a:lnTo>
                <a:lnTo>
                  <a:pt x="9060" y="8510"/>
                </a:lnTo>
                <a:close/>
                <a:moveTo>
                  <a:pt x="2604" y="8510"/>
                </a:moveTo>
                <a:lnTo>
                  <a:pt x="3815" y="9757"/>
                </a:lnTo>
                <a:lnTo>
                  <a:pt x="4292" y="10271"/>
                </a:lnTo>
                <a:lnTo>
                  <a:pt x="3852" y="10344"/>
                </a:lnTo>
                <a:lnTo>
                  <a:pt x="2678" y="10674"/>
                </a:lnTo>
                <a:lnTo>
                  <a:pt x="1577" y="10968"/>
                </a:lnTo>
                <a:lnTo>
                  <a:pt x="1064" y="11115"/>
                </a:lnTo>
                <a:lnTo>
                  <a:pt x="697" y="11188"/>
                </a:lnTo>
                <a:lnTo>
                  <a:pt x="587" y="11188"/>
                </a:lnTo>
                <a:lnTo>
                  <a:pt x="477" y="11151"/>
                </a:lnTo>
                <a:lnTo>
                  <a:pt x="1577" y="9721"/>
                </a:lnTo>
                <a:lnTo>
                  <a:pt x="1908" y="9317"/>
                </a:lnTo>
                <a:lnTo>
                  <a:pt x="2201" y="8914"/>
                </a:lnTo>
                <a:lnTo>
                  <a:pt x="2421" y="8730"/>
                </a:lnTo>
                <a:lnTo>
                  <a:pt x="2604" y="8510"/>
                </a:lnTo>
                <a:close/>
                <a:moveTo>
                  <a:pt x="8914" y="8180"/>
                </a:moveTo>
                <a:lnTo>
                  <a:pt x="9097" y="8217"/>
                </a:lnTo>
                <a:lnTo>
                  <a:pt x="9244" y="8253"/>
                </a:lnTo>
                <a:lnTo>
                  <a:pt x="9574" y="8400"/>
                </a:lnTo>
                <a:lnTo>
                  <a:pt x="9867" y="8584"/>
                </a:lnTo>
                <a:lnTo>
                  <a:pt x="10124" y="8840"/>
                </a:lnTo>
                <a:lnTo>
                  <a:pt x="10308" y="9171"/>
                </a:lnTo>
                <a:lnTo>
                  <a:pt x="10454" y="9464"/>
                </a:lnTo>
                <a:lnTo>
                  <a:pt x="10564" y="9794"/>
                </a:lnTo>
                <a:lnTo>
                  <a:pt x="10601" y="10161"/>
                </a:lnTo>
                <a:lnTo>
                  <a:pt x="10601" y="10528"/>
                </a:lnTo>
                <a:lnTo>
                  <a:pt x="10491" y="10858"/>
                </a:lnTo>
                <a:lnTo>
                  <a:pt x="10491" y="10895"/>
                </a:lnTo>
                <a:lnTo>
                  <a:pt x="10454" y="10858"/>
                </a:lnTo>
                <a:lnTo>
                  <a:pt x="10344" y="10785"/>
                </a:lnTo>
                <a:lnTo>
                  <a:pt x="10271" y="10785"/>
                </a:lnTo>
                <a:lnTo>
                  <a:pt x="10161" y="10821"/>
                </a:lnTo>
                <a:lnTo>
                  <a:pt x="10124" y="10931"/>
                </a:lnTo>
                <a:lnTo>
                  <a:pt x="10088" y="11078"/>
                </a:lnTo>
                <a:lnTo>
                  <a:pt x="10051" y="11188"/>
                </a:lnTo>
                <a:lnTo>
                  <a:pt x="9867" y="11298"/>
                </a:lnTo>
                <a:lnTo>
                  <a:pt x="9794" y="11371"/>
                </a:lnTo>
                <a:lnTo>
                  <a:pt x="9757" y="11445"/>
                </a:lnTo>
                <a:lnTo>
                  <a:pt x="9611" y="11481"/>
                </a:lnTo>
                <a:lnTo>
                  <a:pt x="9464" y="11481"/>
                </a:lnTo>
                <a:lnTo>
                  <a:pt x="9354" y="11445"/>
                </a:lnTo>
                <a:lnTo>
                  <a:pt x="9207" y="11408"/>
                </a:lnTo>
                <a:lnTo>
                  <a:pt x="8620" y="11078"/>
                </a:lnTo>
                <a:lnTo>
                  <a:pt x="8327" y="10895"/>
                </a:lnTo>
                <a:lnTo>
                  <a:pt x="8070" y="10674"/>
                </a:lnTo>
                <a:lnTo>
                  <a:pt x="7850" y="10418"/>
                </a:lnTo>
                <a:lnTo>
                  <a:pt x="7703" y="10124"/>
                </a:lnTo>
                <a:lnTo>
                  <a:pt x="7593" y="9794"/>
                </a:lnTo>
                <a:lnTo>
                  <a:pt x="7593" y="9501"/>
                </a:lnTo>
                <a:lnTo>
                  <a:pt x="7630" y="9171"/>
                </a:lnTo>
                <a:lnTo>
                  <a:pt x="7777" y="8877"/>
                </a:lnTo>
                <a:lnTo>
                  <a:pt x="7960" y="8620"/>
                </a:lnTo>
                <a:lnTo>
                  <a:pt x="8217" y="8400"/>
                </a:lnTo>
                <a:lnTo>
                  <a:pt x="8400" y="8290"/>
                </a:lnTo>
                <a:lnTo>
                  <a:pt x="8584" y="8217"/>
                </a:lnTo>
                <a:lnTo>
                  <a:pt x="8730" y="8180"/>
                </a:lnTo>
                <a:close/>
                <a:moveTo>
                  <a:pt x="8767" y="7777"/>
                </a:moveTo>
                <a:lnTo>
                  <a:pt x="8547" y="7813"/>
                </a:lnTo>
                <a:lnTo>
                  <a:pt x="8363" y="7850"/>
                </a:lnTo>
                <a:lnTo>
                  <a:pt x="8143" y="7960"/>
                </a:lnTo>
                <a:lnTo>
                  <a:pt x="7960" y="8033"/>
                </a:lnTo>
                <a:lnTo>
                  <a:pt x="7777" y="8180"/>
                </a:lnTo>
                <a:lnTo>
                  <a:pt x="7593" y="8364"/>
                </a:lnTo>
                <a:lnTo>
                  <a:pt x="7446" y="8510"/>
                </a:lnTo>
                <a:lnTo>
                  <a:pt x="7336" y="8657"/>
                </a:lnTo>
                <a:lnTo>
                  <a:pt x="7190" y="9024"/>
                </a:lnTo>
                <a:lnTo>
                  <a:pt x="7116" y="9427"/>
                </a:lnTo>
                <a:lnTo>
                  <a:pt x="7116" y="9831"/>
                </a:lnTo>
                <a:lnTo>
                  <a:pt x="7153" y="10051"/>
                </a:lnTo>
                <a:lnTo>
                  <a:pt x="7226" y="10271"/>
                </a:lnTo>
                <a:lnTo>
                  <a:pt x="7336" y="10454"/>
                </a:lnTo>
                <a:lnTo>
                  <a:pt x="7446" y="10638"/>
                </a:lnTo>
                <a:lnTo>
                  <a:pt x="7740" y="11005"/>
                </a:lnTo>
                <a:lnTo>
                  <a:pt x="8107" y="11298"/>
                </a:lnTo>
                <a:lnTo>
                  <a:pt x="8510" y="11555"/>
                </a:lnTo>
                <a:lnTo>
                  <a:pt x="8914" y="11775"/>
                </a:lnTo>
                <a:lnTo>
                  <a:pt x="9134" y="11885"/>
                </a:lnTo>
                <a:lnTo>
                  <a:pt x="9354" y="11958"/>
                </a:lnTo>
                <a:lnTo>
                  <a:pt x="9574" y="11958"/>
                </a:lnTo>
                <a:lnTo>
                  <a:pt x="9757" y="11922"/>
                </a:lnTo>
                <a:lnTo>
                  <a:pt x="9977" y="11848"/>
                </a:lnTo>
                <a:lnTo>
                  <a:pt x="10198" y="11702"/>
                </a:lnTo>
                <a:lnTo>
                  <a:pt x="10381" y="11555"/>
                </a:lnTo>
                <a:lnTo>
                  <a:pt x="10491" y="11371"/>
                </a:lnTo>
                <a:lnTo>
                  <a:pt x="10674" y="11298"/>
                </a:lnTo>
                <a:lnTo>
                  <a:pt x="10784" y="11151"/>
                </a:lnTo>
                <a:lnTo>
                  <a:pt x="10895" y="10968"/>
                </a:lnTo>
                <a:lnTo>
                  <a:pt x="10968" y="10785"/>
                </a:lnTo>
                <a:lnTo>
                  <a:pt x="11005" y="10601"/>
                </a:lnTo>
                <a:lnTo>
                  <a:pt x="11005" y="10381"/>
                </a:lnTo>
                <a:lnTo>
                  <a:pt x="11005" y="10124"/>
                </a:lnTo>
                <a:lnTo>
                  <a:pt x="10968" y="9684"/>
                </a:lnTo>
                <a:lnTo>
                  <a:pt x="10821" y="9207"/>
                </a:lnTo>
                <a:lnTo>
                  <a:pt x="10638" y="8804"/>
                </a:lnTo>
                <a:lnTo>
                  <a:pt x="10491" y="8620"/>
                </a:lnTo>
                <a:lnTo>
                  <a:pt x="10344" y="8437"/>
                </a:lnTo>
                <a:lnTo>
                  <a:pt x="10198" y="8290"/>
                </a:lnTo>
                <a:lnTo>
                  <a:pt x="10014" y="8143"/>
                </a:lnTo>
                <a:lnTo>
                  <a:pt x="9831" y="8033"/>
                </a:lnTo>
                <a:lnTo>
                  <a:pt x="9611" y="7923"/>
                </a:lnTo>
                <a:lnTo>
                  <a:pt x="9427" y="7850"/>
                </a:lnTo>
                <a:lnTo>
                  <a:pt x="9207" y="7813"/>
                </a:lnTo>
                <a:lnTo>
                  <a:pt x="8987" y="7777"/>
                </a:lnTo>
                <a:close/>
                <a:moveTo>
                  <a:pt x="9024" y="0"/>
                </a:moveTo>
                <a:lnTo>
                  <a:pt x="8767" y="37"/>
                </a:lnTo>
                <a:lnTo>
                  <a:pt x="8547" y="110"/>
                </a:lnTo>
                <a:lnTo>
                  <a:pt x="8363" y="257"/>
                </a:lnTo>
                <a:lnTo>
                  <a:pt x="8180" y="440"/>
                </a:lnTo>
                <a:lnTo>
                  <a:pt x="7593" y="1027"/>
                </a:lnTo>
                <a:lnTo>
                  <a:pt x="7006" y="1651"/>
                </a:lnTo>
                <a:lnTo>
                  <a:pt x="6639" y="2054"/>
                </a:lnTo>
                <a:lnTo>
                  <a:pt x="6383" y="2311"/>
                </a:lnTo>
                <a:lnTo>
                  <a:pt x="6199" y="2605"/>
                </a:lnTo>
                <a:lnTo>
                  <a:pt x="5796" y="2201"/>
                </a:lnTo>
                <a:lnTo>
                  <a:pt x="5722" y="2128"/>
                </a:lnTo>
                <a:lnTo>
                  <a:pt x="5502" y="2128"/>
                </a:lnTo>
                <a:lnTo>
                  <a:pt x="5392" y="2201"/>
                </a:lnTo>
                <a:lnTo>
                  <a:pt x="5356" y="2238"/>
                </a:lnTo>
                <a:lnTo>
                  <a:pt x="4915" y="2531"/>
                </a:lnTo>
                <a:lnTo>
                  <a:pt x="4512" y="2898"/>
                </a:lnTo>
                <a:lnTo>
                  <a:pt x="4292" y="2715"/>
                </a:lnTo>
                <a:lnTo>
                  <a:pt x="4072" y="2495"/>
                </a:lnTo>
                <a:lnTo>
                  <a:pt x="3998" y="2458"/>
                </a:lnTo>
                <a:lnTo>
                  <a:pt x="3888" y="2458"/>
                </a:lnTo>
                <a:lnTo>
                  <a:pt x="3815" y="2495"/>
                </a:lnTo>
                <a:lnTo>
                  <a:pt x="3778" y="2568"/>
                </a:lnTo>
                <a:lnTo>
                  <a:pt x="3778" y="2421"/>
                </a:lnTo>
                <a:lnTo>
                  <a:pt x="3778" y="2311"/>
                </a:lnTo>
                <a:lnTo>
                  <a:pt x="3668" y="2128"/>
                </a:lnTo>
                <a:lnTo>
                  <a:pt x="3521" y="1908"/>
                </a:lnTo>
                <a:lnTo>
                  <a:pt x="3338" y="1761"/>
                </a:lnTo>
                <a:lnTo>
                  <a:pt x="3118" y="1614"/>
                </a:lnTo>
                <a:lnTo>
                  <a:pt x="2861" y="1504"/>
                </a:lnTo>
                <a:lnTo>
                  <a:pt x="2458" y="1321"/>
                </a:lnTo>
                <a:lnTo>
                  <a:pt x="2348" y="1321"/>
                </a:lnTo>
                <a:lnTo>
                  <a:pt x="2238" y="1357"/>
                </a:lnTo>
                <a:lnTo>
                  <a:pt x="2201" y="1431"/>
                </a:lnTo>
                <a:lnTo>
                  <a:pt x="2201" y="1504"/>
                </a:lnTo>
                <a:lnTo>
                  <a:pt x="2531" y="2238"/>
                </a:lnTo>
                <a:lnTo>
                  <a:pt x="2678" y="2531"/>
                </a:lnTo>
                <a:lnTo>
                  <a:pt x="2751" y="2678"/>
                </a:lnTo>
                <a:lnTo>
                  <a:pt x="2861" y="2825"/>
                </a:lnTo>
                <a:lnTo>
                  <a:pt x="3008" y="2898"/>
                </a:lnTo>
                <a:lnTo>
                  <a:pt x="3191" y="2935"/>
                </a:lnTo>
                <a:lnTo>
                  <a:pt x="3338" y="2935"/>
                </a:lnTo>
                <a:lnTo>
                  <a:pt x="3485" y="2861"/>
                </a:lnTo>
                <a:lnTo>
                  <a:pt x="3632" y="2788"/>
                </a:lnTo>
                <a:lnTo>
                  <a:pt x="3301" y="3155"/>
                </a:lnTo>
                <a:lnTo>
                  <a:pt x="2971" y="3485"/>
                </a:lnTo>
                <a:lnTo>
                  <a:pt x="2935" y="3412"/>
                </a:lnTo>
                <a:lnTo>
                  <a:pt x="2935" y="3265"/>
                </a:lnTo>
                <a:lnTo>
                  <a:pt x="2898" y="3081"/>
                </a:lnTo>
                <a:lnTo>
                  <a:pt x="2825" y="2825"/>
                </a:lnTo>
                <a:lnTo>
                  <a:pt x="2678" y="2605"/>
                </a:lnTo>
                <a:lnTo>
                  <a:pt x="2458" y="2384"/>
                </a:lnTo>
                <a:lnTo>
                  <a:pt x="2238" y="2238"/>
                </a:lnTo>
                <a:lnTo>
                  <a:pt x="1981" y="2091"/>
                </a:lnTo>
                <a:lnTo>
                  <a:pt x="1687" y="1981"/>
                </a:lnTo>
                <a:lnTo>
                  <a:pt x="1431" y="1908"/>
                </a:lnTo>
                <a:lnTo>
                  <a:pt x="880" y="1834"/>
                </a:lnTo>
                <a:lnTo>
                  <a:pt x="770" y="1834"/>
                </a:lnTo>
                <a:lnTo>
                  <a:pt x="697" y="1871"/>
                </a:lnTo>
                <a:lnTo>
                  <a:pt x="624" y="1944"/>
                </a:lnTo>
                <a:lnTo>
                  <a:pt x="624" y="2054"/>
                </a:lnTo>
                <a:lnTo>
                  <a:pt x="697" y="2384"/>
                </a:lnTo>
                <a:lnTo>
                  <a:pt x="807" y="2751"/>
                </a:lnTo>
                <a:lnTo>
                  <a:pt x="917" y="3045"/>
                </a:lnTo>
                <a:lnTo>
                  <a:pt x="1101" y="3375"/>
                </a:lnTo>
                <a:lnTo>
                  <a:pt x="1284" y="3668"/>
                </a:lnTo>
                <a:lnTo>
                  <a:pt x="1504" y="3925"/>
                </a:lnTo>
                <a:lnTo>
                  <a:pt x="1724" y="4182"/>
                </a:lnTo>
                <a:lnTo>
                  <a:pt x="1981" y="4439"/>
                </a:lnTo>
                <a:lnTo>
                  <a:pt x="2018" y="4439"/>
                </a:lnTo>
                <a:lnTo>
                  <a:pt x="1761" y="4695"/>
                </a:lnTo>
                <a:lnTo>
                  <a:pt x="1761" y="4549"/>
                </a:lnTo>
                <a:lnTo>
                  <a:pt x="1724" y="4402"/>
                </a:lnTo>
                <a:lnTo>
                  <a:pt x="1614" y="4255"/>
                </a:lnTo>
                <a:lnTo>
                  <a:pt x="1467" y="4108"/>
                </a:lnTo>
                <a:lnTo>
                  <a:pt x="1321" y="3998"/>
                </a:lnTo>
                <a:lnTo>
                  <a:pt x="1101" y="3925"/>
                </a:lnTo>
                <a:lnTo>
                  <a:pt x="697" y="3815"/>
                </a:lnTo>
                <a:lnTo>
                  <a:pt x="330" y="3742"/>
                </a:lnTo>
                <a:lnTo>
                  <a:pt x="220" y="3742"/>
                </a:lnTo>
                <a:lnTo>
                  <a:pt x="147" y="3815"/>
                </a:lnTo>
                <a:lnTo>
                  <a:pt x="110" y="3925"/>
                </a:lnTo>
                <a:lnTo>
                  <a:pt x="147" y="3998"/>
                </a:lnTo>
                <a:lnTo>
                  <a:pt x="367" y="4329"/>
                </a:lnTo>
                <a:lnTo>
                  <a:pt x="624" y="4732"/>
                </a:lnTo>
                <a:lnTo>
                  <a:pt x="807" y="4915"/>
                </a:lnTo>
                <a:lnTo>
                  <a:pt x="954" y="5062"/>
                </a:lnTo>
                <a:lnTo>
                  <a:pt x="1137" y="5172"/>
                </a:lnTo>
                <a:lnTo>
                  <a:pt x="1321" y="5246"/>
                </a:lnTo>
                <a:lnTo>
                  <a:pt x="1321" y="5282"/>
                </a:lnTo>
                <a:lnTo>
                  <a:pt x="1394" y="5356"/>
                </a:lnTo>
                <a:lnTo>
                  <a:pt x="1834" y="5759"/>
                </a:lnTo>
                <a:lnTo>
                  <a:pt x="1651" y="6126"/>
                </a:lnTo>
                <a:lnTo>
                  <a:pt x="1504" y="6493"/>
                </a:lnTo>
                <a:lnTo>
                  <a:pt x="1394" y="6896"/>
                </a:lnTo>
                <a:lnTo>
                  <a:pt x="1321" y="6933"/>
                </a:lnTo>
                <a:lnTo>
                  <a:pt x="1321" y="7043"/>
                </a:lnTo>
                <a:lnTo>
                  <a:pt x="1321" y="7153"/>
                </a:lnTo>
                <a:lnTo>
                  <a:pt x="1357" y="7263"/>
                </a:lnTo>
                <a:lnTo>
                  <a:pt x="1431" y="7373"/>
                </a:lnTo>
                <a:lnTo>
                  <a:pt x="1467" y="7410"/>
                </a:lnTo>
                <a:lnTo>
                  <a:pt x="1541" y="7447"/>
                </a:lnTo>
                <a:lnTo>
                  <a:pt x="1651" y="7593"/>
                </a:lnTo>
                <a:lnTo>
                  <a:pt x="2311" y="8217"/>
                </a:lnTo>
                <a:lnTo>
                  <a:pt x="2164" y="8327"/>
                </a:lnTo>
                <a:lnTo>
                  <a:pt x="2018" y="8437"/>
                </a:lnTo>
                <a:lnTo>
                  <a:pt x="1761" y="8694"/>
                </a:lnTo>
                <a:lnTo>
                  <a:pt x="1394" y="9207"/>
                </a:lnTo>
                <a:lnTo>
                  <a:pt x="990" y="9721"/>
                </a:lnTo>
                <a:lnTo>
                  <a:pt x="220" y="10748"/>
                </a:lnTo>
                <a:lnTo>
                  <a:pt x="73" y="10968"/>
                </a:lnTo>
                <a:lnTo>
                  <a:pt x="0" y="11151"/>
                </a:lnTo>
                <a:lnTo>
                  <a:pt x="0" y="11225"/>
                </a:lnTo>
                <a:lnTo>
                  <a:pt x="37" y="11335"/>
                </a:lnTo>
                <a:lnTo>
                  <a:pt x="183" y="11518"/>
                </a:lnTo>
                <a:lnTo>
                  <a:pt x="257" y="11592"/>
                </a:lnTo>
                <a:lnTo>
                  <a:pt x="367" y="11628"/>
                </a:lnTo>
                <a:lnTo>
                  <a:pt x="550" y="11665"/>
                </a:lnTo>
                <a:lnTo>
                  <a:pt x="770" y="11628"/>
                </a:lnTo>
                <a:lnTo>
                  <a:pt x="990" y="11592"/>
                </a:lnTo>
                <a:lnTo>
                  <a:pt x="2348" y="11188"/>
                </a:lnTo>
                <a:lnTo>
                  <a:pt x="3595" y="10821"/>
                </a:lnTo>
                <a:lnTo>
                  <a:pt x="4072" y="10711"/>
                </a:lnTo>
                <a:lnTo>
                  <a:pt x="4292" y="10638"/>
                </a:lnTo>
                <a:lnTo>
                  <a:pt x="4512" y="10491"/>
                </a:lnTo>
                <a:lnTo>
                  <a:pt x="5025" y="11005"/>
                </a:lnTo>
                <a:lnTo>
                  <a:pt x="5539" y="11518"/>
                </a:lnTo>
                <a:lnTo>
                  <a:pt x="6089" y="11995"/>
                </a:lnTo>
                <a:lnTo>
                  <a:pt x="6676" y="12398"/>
                </a:lnTo>
                <a:lnTo>
                  <a:pt x="7006" y="12619"/>
                </a:lnTo>
                <a:lnTo>
                  <a:pt x="7373" y="12802"/>
                </a:lnTo>
                <a:lnTo>
                  <a:pt x="7740" y="12985"/>
                </a:lnTo>
                <a:lnTo>
                  <a:pt x="8070" y="13132"/>
                </a:lnTo>
                <a:lnTo>
                  <a:pt x="8474" y="13242"/>
                </a:lnTo>
                <a:lnTo>
                  <a:pt x="8840" y="13352"/>
                </a:lnTo>
                <a:lnTo>
                  <a:pt x="9207" y="13426"/>
                </a:lnTo>
                <a:lnTo>
                  <a:pt x="9611" y="13499"/>
                </a:lnTo>
                <a:lnTo>
                  <a:pt x="9977" y="13536"/>
                </a:lnTo>
                <a:lnTo>
                  <a:pt x="10381" y="13572"/>
                </a:lnTo>
                <a:lnTo>
                  <a:pt x="11115" y="13536"/>
                </a:lnTo>
                <a:lnTo>
                  <a:pt x="11812" y="13426"/>
                </a:lnTo>
                <a:lnTo>
                  <a:pt x="12215" y="13316"/>
                </a:lnTo>
                <a:lnTo>
                  <a:pt x="12362" y="13279"/>
                </a:lnTo>
                <a:lnTo>
                  <a:pt x="12435" y="13279"/>
                </a:lnTo>
                <a:lnTo>
                  <a:pt x="12435" y="13316"/>
                </a:lnTo>
                <a:lnTo>
                  <a:pt x="12509" y="13352"/>
                </a:lnTo>
                <a:lnTo>
                  <a:pt x="12545" y="13352"/>
                </a:lnTo>
                <a:lnTo>
                  <a:pt x="12582" y="13316"/>
                </a:lnTo>
                <a:lnTo>
                  <a:pt x="12619" y="13279"/>
                </a:lnTo>
                <a:lnTo>
                  <a:pt x="12655" y="13169"/>
                </a:lnTo>
                <a:lnTo>
                  <a:pt x="12655" y="13022"/>
                </a:lnTo>
                <a:lnTo>
                  <a:pt x="12545" y="12949"/>
                </a:lnTo>
                <a:lnTo>
                  <a:pt x="12435" y="12912"/>
                </a:lnTo>
                <a:lnTo>
                  <a:pt x="12178" y="12912"/>
                </a:lnTo>
                <a:lnTo>
                  <a:pt x="11702" y="13022"/>
                </a:lnTo>
                <a:lnTo>
                  <a:pt x="11188" y="13095"/>
                </a:lnTo>
                <a:lnTo>
                  <a:pt x="10748" y="13132"/>
                </a:lnTo>
                <a:lnTo>
                  <a:pt x="10308" y="13095"/>
                </a:lnTo>
                <a:lnTo>
                  <a:pt x="9867" y="13095"/>
                </a:lnTo>
                <a:lnTo>
                  <a:pt x="9464" y="13022"/>
                </a:lnTo>
                <a:lnTo>
                  <a:pt x="9024" y="12949"/>
                </a:lnTo>
                <a:lnTo>
                  <a:pt x="8584" y="12802"/>
                </a:lnTo>
                <a:lnTo>
                  <a:pt x="8180" y="12655"/>
                </a:lnTo>
                <a:lnTo>
                  <a:pt x="7777" y="12509"/>
                </a:lnTo>
                <a:lnTo>
                  <a:pt x="7300" y="12252"/>
                </a:lnTo>
                <a:lnTo>
                  <a:pt x="6860" y="11958"/>
                </a:lnTo>
                <a:lnTo>
                  <a:pt x="6419" y="11628"/>
                </a:lnTo>
                <a:lnTo>
                  <a:pt x="6016" y="11298"/>
                </a:lnTo>
                <a:lnTo>
                  <a:pt x="5246" y="10564"/>
                </a:lnTo>
                <a:lnTo>
                  <a:pt x="4512" y="9794"/>
                </a:lnTo>
                <a:lnTo>
                  <a:pt x="3008" y="8290"/>
                </a:lnTo>
                <a:lnTo>
                  <a:pt x="2274" y="7520"/>
                </a:lnTo>
                <a:lnTo>
                  <a:pt x="2091" y="7300"/>
                </a:lnTo>
                <a:lnTo>
                  <a:pt x="1871" y="7080"/>
                </a:lnTo>
                <a:lnTo>
                  <a:pt x="1944" y="6713"/>
                </a:lnTo>
                <a:lnTo>
                  <a:pt x="2054" y="6383"/>
                </a:lnTo>
                <a:lnTo>
                  <a:pt x="2238" y="6053"/>
                </a:lnTo>
                <a:lnTo>
                  <a:pt x="2421" y="5722"/>
                </a:lnTo>
                <a:lnTo>
                  <a:pt x="2641" y="5429"/>
                </a:lnTo>
                <a:lnTo>
                  <a:pt x="2898" y="5172"/>
                </a:lnTo>
                <a:lnTo>
                  <a:pt x="3411" y="4622"/>
                </a:lnTo>
                <a:lnTo>
                  <a:pt x="4475" y="3558"/>
                </a:lnTo>
                <a:lnTo>
                  <a:pt x="5025" y="3045"/>
                </a:lnTo>
                <a:lnTo>
                  <a:pt x="5246" y="2825"/>
                </a:lnTo>
                <a:lnTo>
                  <a:pt x="5392" y="2678"/>
                </a:lnTo>
                <a:lnTo>
                  <a:pt x="5502" y="2605"/>
                </a:lnTo>
                <a:lnTo>
                  <a:pt x="5612" y="2715"/>
                </a:lnTo>
                <a:lnTo>
                  <a:pt x="5392" y="2825"/>
                </a:lnTo>
                <a:lnTo>
                  <a:pt x="5246" y="2971"/>
                </a:lnTo>
                <a:lnTo>
                  <a:pt x="4952" y="3301"/>
                </a:lnTo>
                <a:lnTo>
                  <a:pt x="4805" y="3485"/>
                </a:lnTo>
                <a:lnTo>
                  <a:pt x="4695" y="3668"/>
                </a:lnTo>
                <a:lnTo>
                  <a:pt x="4585" y="3888"/>
                </a:lnTo>
                <a:lnTo>
                  <a:pt x="4585" y="3962"/>
                </a:lnTo>
                <a:lnTo>
                  <a:pt x="4622" y="4072"/>
                </a:lnTo>
                <a:lnTo>
                  <a:pt x="4659" y="4145"/>
                </a:lnTo>
                <a:lnTo>
                  <a:pt x="4732" y="4145"/>
                </a:lnTo>
                <a:lnTo>
                  <a:pt x="4915" y="4035"/>
                </a:lnTo>
                <a:lnTo>
                  <a:pt x="5025" y="3888"/>
                </a:lnTo>
                <a:lnTo>
                  <a:pt x="5209" y="3558"/>
                </a:lnTo>
                <a:lnTo>
                  <a:pt x="5502" y="3228"/>
                </a:lnTo>
                <a:lnTo>
                  <a:pt x="5759" y="2898"/>
                </a:lnTo>
                <a:lnTo>
                  <a:pt x="6016" y="3118"/>
                </a:lnTo>
                <a:lnTo>
                  <a:pt x="5832" y="3301"/>
                </a:lnTo>
                <a:lnTo>
                  <a:pt x="5612" y="3522"/>
                </a:lnTo>
                <a:lnTo>
                  <a:pt x="5466" y="3742"/>
                </a:lnTo>
                <a:lnTo>
                  <a:pt x="5356" y="3962"/>
                </a:lnTo>
                <a:lnTo>
                  <a:pt x="5319" y="4072"/>
                </a:lnTo>
                <a:lnTo>
                  <a:pt x="5392" y="4182"/>
                </a:lnTo>
                <a:lnTo>
                  <a:pt x="5502" y="4219"/>
                </a:lnTo>
                <a:lnTo>
                  <a:pt x="5539" y="4219"/>
                </a:lnTo>
                <a:lnTo>
                  <a:pt x="5612" y="4182"/>
                </a:lnTo>
                <a:lnTo>
                  <a:pt x="5796" y="3998"/>
                </a:lnTo>
                <a:lnTo>
                  <a:pt x="5942" y="3778"/>
                </a:lnTo>
                <a:lnTo>
                  <a:pt x="6089" y="3558"/>
                </a:lnTo>
                <a:lnTo>
                  <a:pt x="6199" y="3301"/>
                </a:lnTo>
                <a:lnTo>
                  <a:pt x="6309" y="3375"/>
                </a:lnTo>
                <a:lnTo>
                  <a:pt x="6456" y="3485"/>
                </a:lnTo>
                <a:lnTo>
                  <a:pt x="6346" y="3595"/>
                </a:lnTo>
                <a:lnTo>
                  <a:pt x="6236" y="3705"/>
                </a:lnTo>
                <a:lnTo>
                  <a:pt x="6089" y="3962"/>
                </a:lnTo>
                <a:lnTo>
                  <a:pt x="5869" y="4255"/>
                </a:lnTo>
                <a:lnTo>
                  <a:pt x="5796" y="4402"/>
                </a:lnTo>
                <a:lnTo>
                  <a:pt x="5722" y="4585"/>
                </a:lnTo>
                <a:lnTo>
                  <a:pt x="5722" y="4622"/>
                </a:lnTo>
                <a:lnTo>
                  <a:pt x="5722" y="4695"/>
                </a:lnTo>
                <a:lnTo>
                  <a:pt x="5796" y="4732"/>
                </a:lnTo>
                <a:lnTo>
                  <a:pt x="5906" y="4769"/>
                </a:lnTo>
                <a:lnTo>
                  <a:pt x="6016" y="4695"/>
                </a:lnTo>
                <a:lnTo>
                  <a:pt x="6126" y="4585"/>
                </a:lnTo>
                <a:lnTo>
                  <a:pt x="6199" y="4439"/>
                </a:lnTo>
                <a:lnTo>
                  <a:pt x="6383" y="4145"/>
                </a:lnTo>
                <a:lnTo>
                  <a:pt x="6456" y="3962"/>
                </a:lnTo>
                <a:lnTo>
                  <a:pt x="6603" y="3632"/>
                </a:lnTo>
                <a:lnTo>
                  <a:pt x="7300" y="4145"/>
                </a:lnTo>
                <a:lnTo>
                  <a:pt x="7116" y="4292"/>
                </a:lnTo>
                <a:lnTo>
                  <a:pt x="6933" y="4439"/>
                </a:lnTo>
                <a:lnTo>
                  <a:pt x="6713" y="4695"/>
                </a:lnTo>
                <a:lnTo>
                  <a:pt x="6529" y="5026"/>
                </a:lnTo>
                <a:lnTo>
                  <a:pt x="6529" y="5099"/>
                </a:lnTo>
                <a:lnTo>
                  <a:pt x="6529" y="5172"/>
                </a:lnTo>
                <a:lnTo>
                  <a:pt x="6566" y="5209"/>
                </a:lnTo>
                <a:lnTo>
                  <a:pt x="6639" y="5246"/>
                </a:lnTo>
                <a:lnTo>
                  <a:pt x="6676" y="5282"/>
                </a:lnTo>
                <a:lnTo>
                  <a:pt x="6749" y="5282"/>
                </a:lnTo>
                <a:lnTo>
                  <a:pt x="6823" y="5246"/>
                </a:lnTo>
                <a:lnTo>
                  <a:pt x="6860" y="5172"/>
                </a:lnTo>
                <a:lnTo>
                  <a:pt x="7153" y="4695"/>
                </a:lnTo>
                <a:lnTo>
                  <a:pt x="7410" y="4255"/>
                </a:lnTo>
                <a:lnTo>
                  <a:pt x="7740" y="4475"/>
                </a:lnTo>
                <a:lnTo>
                  <a:pt x="7483" y="4732"/>
                </a:lnTo>
                <a:lnTo>
                  <a:pt x="7116" y="5136"/>
                </a:lnTo>
                <a:lnTo>
                  <a:pt x="7080" y="5209"/>
                </a:lnTo>
                <a:lnTo>
                  <a:pt x="7043" y="5246"/>
                </a:lnTo>
                <a:lnTo>
                  <a:pt x="7080" y="5319"/>
                </a:lnTo>
                <a:lnTo>
                  <a:pt x="7116" y="5356"/>
                </a:lnTo>
                <a:lnTo>
                  <a:pt x="7190" y="5392"/>
                </a:lnTo>
                <a:lnTo>
                  <a:pt x="7263" y="5429"/>
                </a:lnTo>
                <a:lnTo>
                  <a:pt x="7336" y="5429"/>
                </a:lnTo>
                <a:lnTo>
                  <a:pt x="7373" y="5356"/>
                </a:lnTo>
                <a:lnTo>
                  <a:pt x="7556" y="5172"/>
                </a:lnTo>
                <a:lnTo>
                  <a:pt x="7740" y="4989"/>
                </a:lnTo>
                <a:lnTo>
                  <a:pt x="7813" y="4805"/>
                </a:lnTo>
                <a:lnTo>
                  <a:pt x="7850" y="4695"/>
                </a:lnTo>
                <a:lnTo>
                  <a:pt x="7887" y="4585"/>
                </a:lnTo>
                <a:lnTo>
                  <a:pt x="8474" y="4989"/>
                </a:lnTo>
                <a:lnTo>
                  <a:pt x="8107" y="5319"/>
                </a:lnTo>
                <a:lnTo>
                  <a:pt x="7813" y="5722"/>
                </a:lnTo>
                <a:lnTo>
                  <a:pt x="7777" y="5796"/>
                </a:lnTo>
                <a:lnTo>
                  <a:pt x="7777" y="5833"/>
                </a:lnTo>
                <a:lnTo>
                  <a:pt x="7813" y="5943"/>
                </a:lnTo>
                <a:lnTo>
                  <a:pt x="7887" y="5979"/>
                </a:lnTo>
                <a:lnTo>
                  <a:pt x="7997" y="5979"/>
                </a:lnTo>
                <a:lnTo>
                  <a:pt x="8033" y="5943"/>
                </a:lnTo>
                <a:lnTo>
                  <a:pt x="8327" y="5502"/>
                </a:lnTo>
                <a:lnTo>
                  <a:pt x="8584" y="5062"/>
                </a:lnTo>
                <a:lnTo>
                  <a:pt x="9024" y="5356"/>
                </a:lnTo>
                <a:lnTo>
                  <a:pt x="8767" y="5612"/>
                </a:lnTo>
                <a:lnTo>
                  <a:pt x="8584" y="5796"/>
                </a:lnTo>
                <a:lnTo>
                  <a:pt x="8510" y="5906"/>
                </a:lnTo>
                <a:lnTo>
                  <a:pt x="8474" y="6053"/>
                </a:lnTo>
                <a:lnTo>
                  <a:pt x="8253" y="6383"/>
                </a:lnTo>
                <a:lnTo>
                  <a:pt x="8217" y="6456"/>
                </a:lnTo>
                <a:lnTo>
                  <a:pt x="8253" y="6566"/>
                </a:lnTo>
                <a:lnTo>
                  <a:pt x="8290" y="6603"/>
                </a:lnTo>
                <a:lnTo>
                  <a:pt x="8363" y="6640"/>
                </a:lnTo>
                <a:lnTo>
                  <a:pt x="8474" y="6640"/>
                </a:lnTo>
                <a:lnTo>
                  <a:pt x="8547" y="6566"/>
                </a:lnTo>
                <a:lnTo>
                  <a:pt x="8804" y="6199"/>
                </a:lnTo>
                <a:lnTo>
                  <a:pt x="8877" y="6126"/>
                </a:lnTo>
                <a:lnTo>
                  <a:pt x="8950" y="6016"/>
                </a:lnTo>
                <a:lnTo>
                  <a:pt x="9097" y="5796"/>
                </a:lnTo>
                <a:lnTo>
                  <a:pt x="9244" y="5539"/>
                </a:lnTo>
                <a:lnTo>
                  <a:pt x="9537" y="5722"/>
                </a:lnTo>
                <a:lnTo>
                  <a:pt x="9354" y="5906"/>
                </a:lnTo>
                <a:lnTo>
                  <a:pt x="9207" y="6126"/>
                </a:lnTo>
                <a:lnTo>
                  <a:pt x="8950" y="6419"/>
                </a:lnTo>
                <a:lnTo>
                  <a:pt x="8877" y="6566"/>
                </a:lnTo>
                <a:lnTo>
                  <a:pt x="8840" y="6750"/>
                </a:lnTo>
                <a:lnTo>
                  <a:pt x="8914" y="6823"/>
                </a:lnTo>
                <a:lnTo>
                  <a:pt x="8950" y="6860"/>
                </a:lnTo>
                <a:lnTo>
                  <a:pt x="8987" y="6860"/>
                </a:lnTo>
                <a:lnTo>
                  <a:pt x="9134" y="6786"/>
                </a:lnTo>
                <a:lnTo>
                  <a:pt x="9244" y="6640"/>
                </a:lnTo>
                <a:lnTo>
                  <a:pt x="9391" y="6383"/>
                </a:lnTo>
                <a:lnTo>
                  <a:pt x="9537" y="6126"/>
                </a:lnTo>
                <a:lnTo>
                  <a:pt x="9721" y="5869"/>
                </a:lnTo>
                <a:lnTo>
                  <a:pt x="10198" y="6236"/>
                </a:lnTo>
                <a:lnTo>
                  <a:pt x="10051" y="6419"/>
                </a:lnTo>
                <a:lnTo>
                  <a:pt x="9867" y="6640"/>
                </a:lnTo>
                <a:lnTo>
                  <a:pt x="9684" y="6860"/>
                </a:lnTo>
                <a:lnTo>
                  <a:pt x="9611" y="7006"/>
                </a:lnTo>
                <a:lnTo>
                  <a:pt x="9574" y="7116"/>
                </a:lnTo>
                <a:lnTo>
                  <a:pt x="9574" y="7190"/>
                </a:lnTo>
                <a:lnTo>
                  <a:pt x="9611" y="7263"/>
                </a:lnTo>
                <a:lnTo>
                  <a:pt x="9757" y="7263"/>
                </a:lnTo>
                <a:lnTo>
                  <a:pt x="9867" y="7190"/>
                </a:lnTo>
                <a:lnTo>
                  <a:pt x="9941" y="7080"/>
                </a:lnTo>
                <a:lnTo>
                  <a:pt x="10124" y="6823"/>
                </a:lnTo>
                <a:lnTo>
                  <a:pt x="10271" y="6603"/>
                </a:lnTo>
                <a:lnTo>
                  <a:pt x="10381" y="6383"/>
                </a:lnTo>
                <a:lnTo>
                  <a:pt x="10895" y="6823"/>
                </a:lnTo>
                <a:lnTo>
                  <a:pt x="10931" y="6860"/>
                </a:lnTo>
                <a:lnTo>
                  <a:pt x="10638" y="7226"/>
                </a:lnTo>
                <a:lnTo>
                  <a:pt x="10381" y="7593"/>
                </a:lnTo>
                <a:lnTo>
                  <a:pt x="10271" y="7703"/>
                </a:lnTo>
                <a:lnTo>
                  <a:pt x="10271" y="7777"/>
                </a:lnTo>
                <a:lnTo>
                  <a:pt x="10271" y="7813"/>
                </a:lnTo>
                <a:lnTo>
                  <a:pt x="10344" y="7923"/>
                </a:lnTo>
                <a:lnTo>
                  <a:pt x="10418" y="7960"/>
                </a:lnTo>
                <a:lnTo>
                  <a:pt x="10491" y="7923"/>
                </a:lnTo>
                <a:lnTo>
                  <a:pt x="10528" y="7887"/>
                </a:lnTo>
                <a:lnTo>
                  <a:pt x="10821" y="7483"/>
                </a:lnTo>
                <a:lnTo>
                  <a:pt x="11115" y="7043"/>
                </a:lnTo>
                <a:lnTo>
                  <a:pt x="11445" y="7447"/>
                </a:lnTo>
                <a:lnTo>
                  <a:pt x="11298" y="7703"/>
                </a:lnTo>
                <a:lnTo>
                  <a:pt x="11151" y="7960"/>
                </a:lnTo>
                <a:lnTo>
                  <a:pt x="10968" y="8253"/>
                </a:lnTo>
                <a:lnTo>
                  <a:pt x="10931" y="8437"/>
                </a:lnTo>
                <a:lnTo>
                  <a:pt x="10931" y="8510"/>
                </a:lnTo>
                <a:lnTo>
                  <a:pt x="10931" y="8584"/>
                </a:lnTo>
                <a:lnTo>
                  <a:pt x="10968" y="8657"/>
                </a:lnTo>
                <a:lnTo>
                  <a:pt x="11041" y="8657"/>
                </a:lnTo>
                <a:lnTo>
                  <a:pt x="11188" y="8584"/>
                </a:lnTo>
                <a:lnTo>
                  <a:pt x="11261" y="8474"/>
                </a:lnTo>
                <a:lnTo>
                  <a:pt x="11408" y="8180"/>
                </a:lnTo>
                <a:lnTo>
                  <a:pt x="11628" y="7703"/>
                </a:lnTo>
                <a:lnTo>
                  <a:pt x="11812" y="7997"/>
                </a:lnTo>
                <a:lnTo>
                  <a:pt x="11995" y="8290"/>
                </a:lnTo>
                <a:lnTo>
                  <a:pt x="11812" y="8694"/>
                </a:lnTo>
                <a:lnTo>
                  <a:pt x="11628" y="9097"/>
                </a:lnTo>
                <a:lnTo>
                  <a:pt x="11518" y="9097"/>
                </a:lnTo>
                <a:lnTo>
                  <a:pt x="11408" y="9317"/>
                </a:lnTo>
                <a:lnTo>
                  <a:pt x="11335" y="9501"/>
                </a:lnTo>
                <a:lnTo>
                  <a:pt x="11335" y="9574"/>
                </a:lnTo>
                <a:lnTo>
                  <a:pt x="11335" y="9647"/>
                </a:lnTo>
                <a:lnTo>
                  <a:pt x="11408" y="9721"/>
                </a:lnTo>
                <a:lnTo>
                  <a:pt x="11591" y="9721"/>
                </a:lnTo>
                <a:lnTo>
                  <a:pt x="11628" y="9684"/>
                </a:lnTo>
                <a:lnTo>
                  <a:pt x="11812" y="9427"/>
                </a:lnTo>
                <a:lnTo>
                  <a:pt x="11958" y="9171"/>
                </a:lnTo>
                <a:lnTo>
                  <a:pt x="12105" y="8914"/>
                </a:lnTo>
                <a:lnTo>
                  <a:pt x="12178" y="8657"/>
                </a:lnTo>
                <a:lnTo>
                  <a:pt x="12325" y="9024"/>
                </a:lnTo>
                <a:lnTo>
                  <a:pt x="12472" y="9427"/>
                </a:lnTo>
                <a:lnTo>
                  <a:pt x="12068" y="10088"/>
                </a:lnTo>
                <a:lnTo>
                  <a:pt x="11995" y="10088"/>
                </a:lnTo>
                <a:lnTo>
                  <a:pt x="11922" y="10271"/>
                </a:lnTo>
                <a:lnTo>
                  <a:pt x="11848" y="10418"/>
                </a:lnTo>
                <a:lnTo>
                  <a:pt x="11848" y="10491"/>
                </a:lnTo>
                <a:lnTo>
                  <a:pt x="11848" y="10528"/>
                </a:lnTo>
                <a:lnTo>
                  <a:pt x="11922" y="10601"/>
                </a:lnTo>
                <a:lnTo>
                  <a:pt x="12068" y="10601"/>
                </a:lnTo>
                <a:lnTo>
                  <a:pt x="12142" y="10564"/>
                </a:lnTo>
                <a:lnTo>
                  <a:pt x="12362" y="10198"/>
                </a:lnTo>
                <a:lnTo>
                  <a:pt x="12582" y="9831"/>
                </a:lnTo>
                <a:lnTo>
                  <a:pt x="12692" y="10454"/>
                </a:lnTo>
                <a:lnTo>
                  <a:pt x="12509" y="10638"/>
                </a:lnTo>
                <a:lnTo>
                  <a:pt x="12362" y="10858"/>
                </a:lnTo>
                <a:lnTo>
                  <a:pt x="12215" y="11078"/>
                </a:lnTo>
                <a:lnTo>
                  <a:pt x="12178" y="11225"/>
                </a:lnTo>
                <a:lnTo>
                  <a:pt x="12178" y="11371"/>
                </a:lnTo>
                <a:lnTo>
                  <a:pt x="12215" y="11408"/>
                </a:lnTo>
                <a:lnTo>
                  <a:pt x="12252" y="11408"/>
                </a:lnTo>
                <a:lnTo>
                  <a:pt x="12362" y="11371"/>
                </a:lnTo>
                <a:lnTo>
                  <a:pt x="12472" y="11298"/>
                </a:lnTo>
                <a:lnTo>
                  <a:pt x="12582" y="11078"/>
                </a:lnTo>
                <a:lnTo>
                  <a:pt x="12692" y="10858"/>
                </a:lnTo>
                <a:lnTo>
                  <a:pt x="12729" y="11188"/>
                </a:lnTo>
                <a:lnTo>
                  <a:pt x="12655" y="11775"/>
                </a:lnTo>
                <a:lnTo>
                  <a:pt x="12509" y="11922"/>
                </a:lnTo>
                <a:lnTo>
                  <a:pt x="12362" y="12068"/>
                </a:lnTo>
                <a:lnTo>
                  <a:pt x="12325" y="12215"/>
                </a:lnTo>
                <a:lnTo>
                  <a:pt x="12325" y="12288"/>
                </a:lnTo>
                <a:lnTo>
                  <a:pt x="12362" y="12362"/>
                </a:lnTo>
                <a:lnTo>
                  <a:pt x="12435" y="12398"/>
                </a:lnTo>
                <a:lnTo>
                  <a:pt x="12472" y="12398"/>
                </a:lnTo>
                <a:lnTo>
                  <a:pt x="12619" y="12288"/>
                </a:lnTo>
                <a:lnTo>
                  <a:pt x="12655" y="12655"/>
                </a:lnTo>
                <a:lnTo>
                  <a:pt x="12692" y="12692"/>
                </a:lnTo>
                <a:lnTo>
                  <a:pt x="12729" y="12655"/>
                </a:lnTo>
                <a:lnTo>
                  <a:pt x="12802" y="12545"/>
                </a:lnTo>
                <a:lnTo>
                  <a:pt x="12912" y="12398"/>
                </a:lnTo>
                <a:lnTo>
                  <a:pt x="13022" y="12068"/>
                </a:lnTo>
                <a:lnTo>
                  <a:pt x="13095" y="11738"/>
                </a:lnTo>
                <a:lnTo>
                  <a:pt x="13132" y="11408"/>
                </a:lnTo>
                <a:lnTo>
                  <a:pt x="13132" y="11005"/>
                </a:lnTo>
                <a:lnTo>
                  <a:pt x="13132" y="10638"/>
                </a:lnTo>
                <a:lnTo>
                  <a:pt x="13095" y="10234"/>
                </a:lnTo>
                <a:lnTo>
                  <a:pt x="13022" y="9867"/>
                </a:lnTo>
                <a:lnTo>
                  <a:pt x="12949" y="9464"/>
                </a:lnTo>
                <a:lnTo>
                  <a:pt x="12839" y="9060"/>
                </a:lnTo>
                <a:lnTo>
                  <a:pt x="12692" y="8694"/>
                </a:lnTo>
                <a:lnTo>
                  <a:pt x="12545" y="8327"/>
                </a:lnTo>
                <a:lnTo>
                  <a:pt x="12325" y="7960"/>
                </a:lnTo>
                <a:lnTo>
                  <a:pt x="12142" y="7630"/>
                </a:lnTo>
                <a:lnTo>
                  <a:pt x="11885" y="7300"/>
                </a:lnTo>
                <a:lnTo>
                  <a:pt x="11628" y="6970"/>
                </a:lnTo>
                <a:lnTo>
                  <a:pt x="11335" y="6640"/>
                </a:lnTo>
                <a:lnTo>
                  <a:pt x="11041" y="6346"/>
                </a:lnTo>
                <a:lnTo>
                  <a:pt x="10344" y="5759"/>
                </a:lnTo>
                <a:lnTo>
                  <a:pt x="9647" y="5246"/>
                </a:lnTo>
                <a:lnTo>
                  <a:pt x="8914" y="4732"/>
                </a:lnTo>
                <a:lnTo>
                  <a:pt x="8987" y="4439"/>
                </a:lnTo>
                <a:lnTo>
                  <a:pt x="9024" y="4182"/>
                </a:lnTo>
                <a:lnTo>
                  <a:pt x="9060" y="3558"/>
                </a:lnTo>
                <a:lnTo>
                  <a:pt x="9097" y="2898"/>
                </a:lnTo>
                <a:lnTo>
                  <a:pt x="9281" y="220"/>
                </a:lnTo>
                <a:lnTo>
                  <a:pt x="9244" y="110"/>
                </a:lnTo>
                <a:lnTo>
                  <a:pt x="9207" y="37"/>
                </a:lnTo>
                <a:lnTo>
                  <a:pt x="909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39" name="Google Shape;439;p9"/>
          <p:cNvSpPr/>
          <p:nvPr/>
        </p:nvSpPr>
        <p:spPr>
          <a:xfrm>
            <a:off x="-77078" y="1488018"/>
            <a:ext cx="339602" cy="400617"/>
          </a:xfrm>
          <a:custGeom>
            <a:avLst/>
            <a:gdLst/>
            <a:ahLst/>
            <a:cxnLst/>
            <a:rect l="l" t="t" r="r" b="b"/>
            <a:pathLst>
              <a:path w="9391" h="11079" extrusionOk="0">
                <a:moveTo>
                  <a:pt x="4916" y="441"/>
                </a:moveTo>
                <a:lnTo>
                  <a:pt x="5026" y="477"/>
                </a:lnTo>
                <a:lnTo>
                  <a:pt x="5099" y="551"/>
                </a:lnTo>
                <a:lnTo>
                  <a:pt x="5099" y="771"/>
                </a:lnTo>
                <a:lnTo>
                  <a:pt x="5026" y="954"/>
                </a:lnTo>
                <a:lnTo>
                  <a:pt x="4953" y="1064"/>
                </a:lnTo>
                <a:lnTo>
                  <a:pt x="4842" y="1138"/>
                </a:lnTo>
                <a:lnTo>
                  <a:pt x="4732" y="1174"/>
                </a:lnTo>
                <a:lnTo>
                  <a:pt x="4622" y="1138"/>
                </a:lnTo>
                <a:lnTo>
                  <a:pt x="4366" y="1028"/>
                </a:lnTo>
                <a:lnTo>
                  <a:pt x="4439" y="917"/>
                </a:lnTo>
                <a:lnTo>
                  <a:pt x="4439" y="771"/>
                </a:lnTo>
                <a:lnTo>
                  <a:pt x="4402" y="697"/>
                </a:lnTo>
                <a:lnTo>
                  <a:pt x="4366" y="661"/>
                </a:lnTo>
                <a:lnTo>
                  <a:pt x="4476" y="551"/>
                </a:lnTo>
                <a:lnTo>
                  <a:pt x="4622" y="477"/>
                </a:lnTo>
                <a:lnTo>
                  <a:pt x="4769" y="441"/>
                </a:lnTo>
                <a:close/>
                <a:moveTo>
                  <a:pt x="3375" y="6493"/>
                </a:moveTo>
                <a:lnTo>
                  <a:pt x="3375" y="6530"/>
                </a:lnTo>
                <a:lnTo>
                  <a:pt x="3339" y="6530"/>
                </a:lnTo>
                <a:lnTo>
                  <a:pt x="3375" y="6493"/>
                </a:lnTo>
                <a:close/>
                <a:moveTo>
                  <a:pt x="4292" y="6933"/>
                </a:moveTo>
                <a:lnTo>
                  <a:pt x="4256" y="7007"/>
                </a:lnTo>
                <a:lnTo>
                  <a:pt x="4219" y="6970"/>
                </a:lnTo>
                <a:lnTo>
                  <a:pt x="4292" y="6933"/>
                </a:lnTo>
                <a:close/>
                <a:moveTo>
                  <a:pt x="5209" y="4219"/>
                </a:moveTo>
                <a:lnTo>
                  <a:pt x="5429" y="4329"/>
                </a:lnTo>
                <a:lnTo>
                  <a:pt x="5649" y="4439"/>
                </a:lnTo>
                <a:lnTo>
                  <a:pt x="5686" y="4549"/>
                </a:lnTo>
                <a:lnTo>
                  <a:pt x="5723" y="4586"/>
                </a:lnTo>
                <a:lnTo>
                  <a:pt x="5796" y="4586"/>
                </a:lnTo>
                <a:lnTo>
                  <a:pt x="6016" y="4879"/>
                </a:lnTo>
                <a:lnTo>
                  <a:pt x="6163" y="5173"/>
                </a:lnTo>
                <a:lnTo>
                  <a:pt x="6200" y="5503"/>
                </a:lnTo>
                <a:lnTo>
                  <a:pt x="6200" y="5833"/>
                </a:lnTo>
                <a:lnTo>
                  <a:pt x="6090" y="6126"/>
                </a:lnTo>
                <a:lnTo>
                  <a:pt x="5943" y="6420"/>
                </a:lnTo>
                <a:lnTo>
                  <a:pt x="5796" y="6603"/>
                </a:lnTo>
                <a:lnTo>
                  <a:pt x="5649" y="6750"/>
                </a:lnTo>
                <a:lnTo>
                  <a:pt x="5649" y="6713"/>
                </a:lnTo>
                <a:lnTo>
                  <a:pt x="5649" y="6566"/>
                </a:lnTo>
                <a:lnTo>
                  <a:pt x="5649" y="6383"/>
                </a:lnTo>
                <a:lnTo>
                  <a:pt x="5613" y="6346"/>
                </a:lnTo>
                <a:lnTo>
                  <a:pt x="5576" y="6310"/>
                </a:lnTo>
                <a:lnTo>
                  <a:pt x="5539" y="6310"/>
                </a:lnTo>
                <a:lnTo>
                  <a:pt x="5503" y="6346"/>
                </a:lnTo>
                <a:lnTo>
                  <a:pt x="5393" y="6493"/>
                </a:lnTo>
                <a:lnTo>
                  <a:pt x="5356" y="6676"/>
                </a:lnTo>
                <a:lnTo>
                  <a:pt x="5319" y="6933"/>
                </a:lnTo>
                <a:lnTo>
                  <a:pt x="5099" y="7007"/>
                </a:lnTo>
                <a:lnTo>
                  <a:pt x="5099" y="6860"/>
                </a:lnTo>
                <a:lnTo>
                  <a:pt x="5099" y="6713"/>
                </a:lnTo>
                <a:lnTo>
                  <a:pt x="5136" y="6566"/>
                </a:lnTo>
                <a:lnTo>
                  <a:pt x="5209" y="6456"/>
                </a:lnTo>
                <a:lnTo>
                  <a:pt x="5246" y="6420"/>
                </a:lnTo>
                <a:lnTo>
                  <a:pt x="5209" y="6383"/>
                </a:lnTo>
                <a:lnTo>
                  <a:pt x="5173" y="6346"/>
                </a:lnTo>
                <a:lnTo>
                  <a:pt x="5136" y="6346"/>
                </a:lnTo>
                <a:lnTo>
                  <a:pt x="4953" y="6456"/>
                </a:lnTo>
                <a:lnTo>
                  <a:pt x="4842" y="6640"/>
                </a:lnTo>
                <a:lnTo>
                  <a:pt x="4769" y="6823"/>
                </a:lnTo>
                <a:lnTo>
                  <a:pt x="4769" y="7043"/>
                </a:lnTo>
                <a:lnTo>
                  <a:pt x="4696" y="7043"/>
                </a:lnTo>
                <a:lnTo>
                  <a:pt x="4659" y="7007"/>
                </a:lnTo>
                <a:lnTo>
                  <a:pt x="4622" y="6970"/>
                </a:lnTo>
                <a:lnTo>
                  <a:pt x="4586" y="6970"/>
                </a:lnTo>
                <a:lnTo>
                  <a:pt x="5026" y="6016"/>
                </a:lnTo>
                <a:lnTo>
                  <a:pt x="5026" y="5943"/>
                </a:lnTo>
                <a:lnTo>
                  <a:pt x="4989" y="5906"/>
                </a:lnTo>
                <a:lnTo>
                  <a:pt x="4953" y="5906"/>
                </a:lnTo>
                <a:lnTo>
                  <a:pt x="4916" y="5943"/>
                </a:lnTo>
                <a:lnTo>
                  <a:pt x="4402" y="6750"/>
                </a:lnTo>
                <a:lnTo>
                  <a:pt x="4366" y="6676"/>
                </a:lnTo>
                <a:lnTo>
                  <a:pt x="4329" y="6640"/>
                </a:lnTo>
                <a:lnTo>
                  <a:pt x="4256" y="6640"/>
                </a:lnTo>
                <a:lnTo>
                  <a:pt x="4439" y="6236"/>
                </a:lnTo>
                <a:lnTo>
                  <a:pt x="4659" y="5796"/>
                </a:lnTo>
                <a:lnTo>
                  <a:pt x="4696" y="5759"/>
                </a:lnTo>
                <a:lnTo>
                  <a:pt x="4659" y="5723"/>
                </a:lnTo>
                <a:lnTo>
                  <a:pt x="4586" y="5723"/>
                </a:lnTo>
                <a:lnTo>
                  <a:pt x="4182" y="6273"/>
                </a:lnTo>
                <a:lnTo>
                  <a:pt x="3999" y="6566"/>
                </a:lnTo>
                <a:lnTo>
                  <a:pt x="3852" y="6860"/>
                </a:lnTo>
                <a:lnTo>
                  <a:pt x="3669" y="6786"/>
                </a:lnTo>
                <a:lnTo>
                  <a:pt x="3779" y="6750"/>
                </a:lnTo>
                <a:lnTo>
                  <a:pt x="3852" y="6640"/>
                </a:lnTo>
                <a:lnTo>
                  <a:pt x="3889" y="6566"/>
                </a:lnTo>
                <a:lnTo>
                  <a:pt x="3889" y="6420"/>
                </a:lnTo>
                <a:lnTo>
                  <a:pt x="3889" y="6383"/>
                </a:lnTo>
                <a:lnTo>
                  <a:pt x="3815" y="6383"/>
                </a:lnTo>
                <a:lnTo>
                  <a:pt x="3999" y="6163"/>
                </a:lnTo>
                <a:lnTo>
                  <a:pt x="4512" y="5539"/>
                </a:lnTo>
                <a:lnTo>
                  <a:pt x="4512" y="5466"/>
                </a:lnTo>
                <a:lnTo>
                  <a:pt x="4476" y="5429"/>
                </a:lnTo>
                <a:lnTo>
                  <a:pt x="4402" y="5429"/>
                </a:lnTo>
                <a:lnTo>
                  <a:pt x="3779" y="6016"/>
                </a:lnTo>
                <a:lnTo>
                  <a:pt x="3632" y="6126"/>
                </a:lnTo>
                <a:lnTo>
                  <a:pt x="3595" y="6090"/>
                </a:lnTo>
                <a:lnTo>
                  <a:pt x="3559" y="6090"/>
                </a:lnTo>
                <a:lnTo>
                  <a:pt x="3485" y="6126"/>
                </a:lnTo>
                <a:lnTo>
                  <a:pt x="3669" y="5869"/>
                </a:lnTo>
                <a:lnTo>
                  <a:pt x="3889" y="5649"/>
                </a:lnTo>
                <a:lnTo>
                  <a:pt x="4146" y="5466"/>
                </a:lnTo>
                <a:lnTo>
                  <a:pt x="4402" y="5283"/>
                </a:lnTo>
                <a:lnTo>
                  <a:pt x="4439" y="5246"/>
                </a:lnTo>
                <a:lnTo>
                  <a:pt x="4402" y="5209"/>
                </a:lnTo>
                <a:lnTo>
                  <a:pt x="4402" y="5173"/>
                </a:lnTo>
                <a:lnTo>
                  <a:pt x="4329" y="5136"/>
                </a:lnTo>
                <a:lnTo>
                  <a:pt x="3962" y="5319"/>
                </a:lnTo>
                <a:lnTo>
                  <a:pt x="3632" y="5539"/>
                </a:lnTo>
                <a:lnTo>
                  <a:pt x="3339" y="5796"/>
                </a:lnTo>
                <a:lnTo>
                  <a:pt x="3082" y="6126"/>
                </a:lnTo>
                <a:lnTo>
                  <a:pt x="3045" y="6016"/>
                </a:lnTo>
                <a:lnTo>
                  <a:pt x="3082" y="5980"/>
                </a:lnTo>
                <a:lnTo>
                  <a:pt x="3339" y="5613"/>
                </a:lnTo>
                <a:lnTo>
                  <a:pt x="3632" y="5283"/>
                </a:lnTo>
                <a:lnTo>
                  <a:pt x="3962" y="4952"/>
                </a:lnTo>
                <a:lnTo>
                  <a:pt x="4292" y="4659"/>
                </a:lnTo>
                <a:lnTo>
                  <a:pt x="4292" y="4622"/>
                </a:lnTo>
                <a:lnTo>
                  <a:pt x="4256" y="4586"/>
                </a:lnTo>
                <a:lnTo>
                  <a:pt x="4219" y="4586"/>
                </a:lnTo>
                <a:lnTo>
                  <a:pt x="3925" y="4732"/>
                </a:lnTo>
                <a:lnTo>
                  <a:pt x="3632" y="4879"/>
                </a:lnTo>
                <a:lnTo>
                  <a:pt x="3375" y="5099"/>
                </a:lnTo>
                <a:lnTo>
                  <a:pt x="3155" y="5356"/>
                </a:lnTo>
                <a:lnTo>
                  <a:pt x="3228" y="5209"/>
                </a:lnTo>
                <a:lnTo>
                  <a:pt x="3339" y="5062"/>
                </a:lnTo>
                <a:lnTo>
                  <a:pt x="3559" y="4842"/>
                </a:lnTo>
                <a:lnTo>
                  <a:pt x="3852" y="4622"/>
                </a:lnTo>
                <a:lnTo>
                  <a:pt x="4146" y="4476"/>
                </a:lnTo>
                <a:lnTo>
                  <a:pt x="4402" y="4366"/>
                </a:lnTo>
                <a:lnTo>
                  <a:pt x="4659" y="4292"/>
                </a:lnTo>
                <a:lnTo>
                  <a:pt x="4953" y="4219"/>
                </a:lnTo>
                <a:close/>
                <a:moveTo>
                  <a:pt x="807" y="8767"/>
                </a:moveTo>
                <a:lnTo>
                  <a:pt x="807" y="8841"/>
                </a:lnTo>
                <a:lnTo>
                  <a:pt x="844" y="8914"/>
                </a:lnTo>
                <a:lnTo>
                  <a:pt x="918" y="8951"/>
                </a:lnTo>
                <a:lnTo>
                  <a:pt x="1138" y="8951"/>
                </a:lnTo>
                <a:lnTo>
                  <a:pt x="1211" y="8987"/>
                </a:lnTo>
                <a:lnTo>
                  <a:pt x="1321" y="8987"/>
                </a:lnTo>
                <a:lnTo>
                  <a:pt x="1321" y="9061"/>
                </a:lnTo>
                <a:lnTo>
                  <a:pt x="1321" y="9097"/>
                </a:lnTo>
                <a:lnTo>
                  <a:pt x="1248" y="9171"/>
                </a:lnTo>
                <a:lnTo>
                  <a:pt x="1174" y="9207"/>
                </a:lnTo>
                <a:lnTo>
                  <a:pt x="954" y="9244"/>
                </a:lnTo>
                <a:lnTo>
                  <a:pt x="844" y="9207"/>
                </a:lnTo>
                <a:lnTo>
                  <a:pt x="697" y="9134"/>
                </a:lnTo>
                <a:lnTo>
                  <a:pt x="587" y="9061"/>
                </a:lnTo>
                <a:lnTo>
                  <a:pt x="551" y="8951"/>
                </a:lnTo>
                <a:lnTo>
                  <a:pt x="661" y="8841"/>
                </a:lnTo>
                <a:lnTo>
                  <a:pt x="807" y="8767"/>
                </a:lnTo>
                <a:close/>
                <a:moveTo>
                  <a:pt x="8511" y="8657"/>
                </a:moveTo>
                <a:lnTo>
                  <a:pt x="8621" y="8694"/>
                </a:lnTo>
                <a:lnTo>
                  <a:pt x="8731" y="8731"/>
                </a:lnTo>
                <a:lnTo>
                  <a:pt x="8841" y="8804"/>
                </a:lnTo>
                <a:lnTo>
                  <a:pt x="8951" y="8877"/>
                </a:lnTo>
                <a:lnTo>
                  <a:pt x="8987" y="8987"/>
                </a:lnTo>
                <a:lnTo>
                  <a:pt x="9024" y="9097"/>
                </a:lnTo>
                <a:lnTo>
                  <a:pt x="9024" y="9134"/>
                </a:lnTo>
                <a:lnTo>
                  <a:pt x="8987" y="9134"/>
                </a:lnTo>
                <a:lnTo>
                  <a:pt x="8877" y="9097"/>
                </a:lnTo>
                <a:lnTo>
                  <a:pt x="8804" y="9134"/>
                </a:lnTo>
                <a:lnTo>
                  <a:pt x="8731" y="9171"/>
                </a:lnTo>
                <a:lnTo>
                  <a:pt x="8621" y="9281"/>
                </a:lnTo>
                <a:lnTo>
                  <a:pt x="8474" y="9354"/>
                </a:lnTo>
                <a:lnTo>
                  <a:pt x="8327" y="9318"/>
                </a:lnTo>
                <a:lnTo>
                  <a:pt x="8254" y="9244"/>
                </a:lnTo>
                <a:lnTo>
                  <a:pt x="8217" y="9171"/>
                </a:lnTo>
                <a:lnTo>
                  <a:pt x="8217" y="9024"/>
                </a:lnTo>
                <a:lnTo>
                  <a:pt x="8254" y="8841"/>
                </a:lnTo>
                <a:lnTo>
                  <a:pt x="8254" y="8694"/>
                </a:lnTo>
                <a:lnTo>
                  <a:pt x="8511" y="8657"/>
                </a:lnTo>
                <a:close/>
                <a:moveTo>
                  <a:pt x="5026" y="9501"/>
                </a:moveTo>
                <a:lnTo>
                  <a:pt x="5063" y="9574"/>
                </a:lnTo>
                <a:lnTo>
                  <a:pt x="4989" y="9538"/>
                </a:lnTo>
                <a:lnTo>
                  <a:pt x="5026" y="9501"/>
                </a:lnTo>
                <a:close/>
                <a:moveTo>
                  <a:pt x="4696" y="9868"/>
                </a:moveTo>
                <a:lnTo>
                  <a:pt x="4953" y="9941"/>
                </a:lnTo>
                <a:lnTo>
                  <a:pt x="4916" y="10014"/>
                </a:lnTo>
                <a:lnTo>
                  <a:pt x="4879" y="10271"/>
                </a:lnTo>
                <a:lnTo>
                  <a:pt x="4842" y="10308"/>
                </a:lnTo>
                <a:lnTo>
                  <a:pt x="4549" y="10308"/>
                </a:lnTo>
                <a:lnTo>
                  <a:pt x="4439" y="10235"/>
                </a:lnTo>
                <a:lnTo>
                  <a:pt x="4329" y="10125"/>
                </a:lnTo>
                <a:lnTo>
                  <a:pt x="4292" y="10051"/>
                </a:lnTo>
                <a:lnTo>
                  <a:pt x="4256" y="9941"/>
                </a:lnTo>
                <a:lnTo>
                  <a:pt x="4329" y="9904"/>
                </a:lnTo>
                <a:lnTo>
                  <a:pt x="4439" y="9868"/>
                </a:lnTo>
                <a:close/>
                <a:moveTo>
                  <a:pt x="4806" y="0"/>
                </a:moveTo>
                <a:lnTo>
                  <a:pt x="4622" y="37"/>
                </a:lnTo>
                <a:lnTo>
                  <a:pt x="4476" y="110"/>
                </a:lnTo>
                <a:lnTo>
                  <a:pt x="4292" y="147"/>
                </a:lnTo>
                <a:lnTo>
                  <a:pt x="4146" y="257"/>
                </a:lnTo>
                <a:lnTo>
                  <a:pt x="3999" y="367"/>
                </a:lnTo>
                <a:lnTo>
                  <a:pt x="3889" y="477"/>
                </a:lnTo>
                <a:lnTo>
                  <a:pt x="3779" y="624"/>
                </a:lnTo>
                <a:lnTo>
                  <a:pt x="3705" y="807"/>
                </a:lnTo>
                <a:lnTo>
                  <a:pt x="3669" y="954"/>
                </a:lnTo>
                <a:lnTo>
                  <a:pt x="3669" y="1138"/>
                </a:lnTo>
                <a:lnTo>
                  <a:pt x="3705" y="1321"/>
                </a:lnTo>
                <a:lnTo>
                  <a:pt x="3815" y="1578"/>
                </a:lnTo>
                <a:lnTo>
                  <a:pt x="3999" y="1761"/>
                </a:lnTo>
                <a:lnTo>
                  <a:pt x="4182" y="1871"/>
                </a:lnTo>
                <a:lnTo>
                  <a:pt x="4402" y="1945"/>
                </a:lnTo>
                <a:lnTo>
                  <a:pt x="4366" y="2055"/>
                </a:lnTo>
                <a:lnTo>
                  <a:pt x="4329" y="2165"/>
                </a:lnTo>
                <a:lnTo>
                  <a:pt x="4329" y="2531"/>
                </a:lnTo>
                <a:lnTo>
                  <a:pt x="4329" y="2898"/>
                </a:lnTo>
                <a:lnTo>
                  <a:pt x="4329" y="3522"/>
                </a:lnTo>
                <a:lnTo>
                  <a:pt x="4329" y="3669"/>
                </a:lnTo>
                <a:lnTo>
                  <a:pt x="4366" y="3779"/>
                </a:lnTo>
                <a:lnTo>
                  <a:pt x="4072" y="3925"/>
                </a:lnTo>
                <a:lnTo>
                  <a:pt x="3815" y="4109"/>
                </a:lnTo>
                <a:lnTo>
                  <a:pt x="3742" y="4182"/>
                </a:lnTo>
                <a:lnTo>
                  <a:pt x="3742" y="4255"/>
                </a:lnTo>
                <a:lnTo>
                  <a:pt x="3522" y="4402"/>
                </a:lnTo>
                <a:lnTo>
                  <a:pt x="3339" y="4549"/>
                </a:lnTo>
                <a:lnTo>
                  <a:pt x="3155" y="4696"/>
                </a:lnTo>
                <a:lnTo>
                  <a:pt x="3008" y="4879"/>
                </a:lnTo>
                <a:lnTo>
                  <a:pt x="2862" y="5062"/>
                </a:lnTo>
                <a:lnTo>
                  <a:pt x="2752" y="5283"/>
                </a:lnTo>
                <a:lnTo>
                  <a:pt x="2678" y="5503"/>
                </a:lnTo>
                <a:lnTo>
                  <a:pt x="2642" y="5686"/>
                </a:lnTo>
                <a:lnTo>
                  <a:pt x="2642" y="5906"/>
                </a:lnTo>
                <a:lnTo>
                  <a:pt x="2678" y="6126"/>
                </a:lnTo>
                <a:lnTo>
                  <a:pt x="2752" y="6346"/>
                </a:lnTo>
                <a:lnTo>
                  <a:pt x="2825" y="6566"/>
                </a:lnTo>
                <a:lnTo>
                  <a:pt x="2898" y="6676"/>
                </a:lnTo>
                <a:lnTo>
                  <a:pt x="2421" y="7080"/>
                </a:lnTo>
                <a:lnTo>
                  <a:pt x="1908" y="7447"/>
                </a:lnTo>
                <a:lnTo>
                  <a:pt x="1431" y="7850"/>
                </a:lnTo>
                <a:lnTo>
                  <a:pt x="1211" y="8070"/>
                </a:lnTo>
                <a:lnTo>
                  <a:pt x="991" y="8327"/>
                </a:lnTo>
                <a:lnTo>
                  <a:pt x="771" y="8364"/>
                </a:lnTo>
                <a:lnTo>
                  <a:pt x="624" y="8327"/>
                </a:lnTo>
                <a:lnTo>
                  <a:pt x="477" y="8327"/>
                </a:lnTo>
                <a:lnTo>
                  <a:pt x="367" y="8364"/>
                </a:lnTo>
                <a:lnTo>
                  <a:pt x="257" y="8437"/>
                </a:lnTo>
                <a:lnTo>
                  <a:pt x="184" y="8511"/>
                </a:lnTo>
                <a:lnTo>
                  <a:pt x="111" y="8584"/>
                </a:lnTo>
                <a:lnTo>
                  <a:pt x="37" y="8804"/>
                </a:lnTo>
                <a:lnTo>
                  <a:pt x="0" y="9061"/>
                </a:lnTo>
                <a:lnTo>
                  <a:pt x="0" y="9318"/>
                </a:lnTo>
                <a:lnTo>
                  <a:pt x="74" y="9538"/>
                </a:lnTo>
                <a:lnTo>
                  <a:pt x="257" y="9684"/>
                </a:lnTo>
                <a:lnTo>
                  <a:pt x="477" y="9831"/>
                </a:lnTo>
                <a:lnTo>
                  <a:pt x="697" y="9904"/>
                </a:lnTo>
                <a:lnTo>
                  <a:pt x="954" y="9941"/>
                </a:lnTo>
                <a:lnTo>
                  <a:pt x="1174" y="9904"/>
                </a:lnTo>
                <a:lnTo>
                  <a:pt x="1431" y="9868"/>
                </a:lnTo>
                <a:lnTo>
                  <a:pt x="1651" y="9794"/>
                </a:lnTo>
                <a:lnTo>
                  <a:pt x="1798" y="9648"/>
                </a:lnTo>
                <a:lnTo>
                  <a:pt x="1908" y="9574"/>
                </a:lnTo>
                <a:lnTo>
                  <a:pt x="1945" y="9464"/>
                </a:lnTo>
                <a:lnTo>
                  <a:pt x="1981" y="9354"/>
                </a:lnTo>
                <a:lnTo>
                  <a:pt x="1981" y="9207"/>
                </a:lnTo>
                <a:lnTo>
                  <a:pt x="1908" y="8987"/>
                </a:lnTo>
                <a:lnTo>
                  <a:pt x="1798" y="8767"/>
                </a:lnTo>
                <a:lnTo>
                  <a:pt x="1651" y="8584"/>
                </a:lnTo>
                <a:lnTo>
                  <a:pt x="1431" y="8437"/>
                </a:lnTo>
                <a:lnTo>
                  <a:pt x="1394" y="8437"/>
                </a:lnTo>
                <a:lnTo>
                  <a:pt x="1578" y="8254"/>
                </a:lnTo>
                <a:lnTo>
                  <a:pt x="1761" y="8070"/>
                </a:lnTo>
                <a:lnTo>
                  <a:pt x="2165" y="7777"/>
                </a:lnTo>
                <a:lnTo>
                  <a:pt x="2421" y="7557"/>
                </a:lnTo>
                <a:lnTo>
                  <a:pt x="2642" y="7337"/>
                </a:lnTo>
                <a:lnTo>
                  <a:pt x="2862" y="7080"/>
                </a:lnTo>
                <a:lnTo>
                  <a:pt x="3008" y="6786"/>
                </a:lnTo>
                <a:lnTo>
                  <a:pt x="3118" y="6897"/>
                </a:lnTo>
                <a:lnTo>
                  <a:pt x="3302" y="7043"/>
                </a:lnTo>
                <a:lnTo>
                  <a:pt x="3632" y="7227"/>
                </a:lnTo>
                <a:lnTo>
                  <a:pt x="3999" y="7337"/>
                </a:lnTo>
                <a:lnTo>
                  <a:pt x="4366" y="7410"/>
                </a:lnTo>
                <a:lnTo>
                  <a:pt x="4439" y="7410"/>
                </a:lnTo>
                <a:lnTo>
                  <a:pt x="4402" y="7887"/>
                </a:lnTo>
                <a:lnTo>
                  <a:pt x="4402" y="8364"/>
                </a:lnTo>
                <a:lnTo>
                  <a:pt x="4439" y="9318"/>
                </a:lnTo>
                <a:lnTo>
                  <a:pt x="4256" y="9391"/>
                </a:lnTo>
                <a:lnTo>
                  <a:pt x="4109" y="9464"/>
                </a:lnTo>
                <a:lnTo>
                  <a:pt x="3999" y="9574"/>
                </a:lnTo>
                <a:lnTo>
                  <a:pt x="3925" y="9684"/>
                </a:lnTo>
                <a:lnTo>
                  <a:pt x="3889" y="9794"/>
                </a:lnTo>
                <a:lnTo>
                  <a:pt x="3852" y="9941"/>
                </a:lnTo>
                <a:lnTo>
                  <a:pt x="3815" y="10125"/>
                </a:lnTo>
                <a:lnTo>
                  <a:pt x="3852" y="10271"/>
                </a:lnTo>
                <a:lnTo>
                  <a:pt x="3925" y="10565"/>
                </a:lnTo>
                <a:lnTo>
                  <a:pt x="4072" y="10821"/>
                </a:lnTo>
                <a:lnTo>
                  <a:pt x="4182" y="10895"/>
                </a:lnTo>
                <a:lnTo>
                  <a:pt x="4329" y="10968"/>
                </a:lnTo>
                <a:lnTo>
                  <a:pt x="4439" y="11042"/>
                </a:lnTo>
                <a:lnTo>
                  <a:pt x="4586" y="11078"/>
                </a:lnTo>
                <a:lnTo>
                  <a:pt x="4879" y="11078"/>
                </a:lnTo>
                <a:lnTo>
                  <a:pt x="5173" y="11005"/>
                </a:lnTo>
                <a:lnTo>
                  <a:pt x="5283" y="10932"/>
                </a:lnTo>
                <a:lnTo>
                  <a:pt x="5393" y="10821"/>
                </a:lnTo>
                <a:lnTo>
                  <a:pt x="5466" y="10711"/>
                </a:lnTo>
                <a:lnTo>
                  <a:pt x="5503" y="10601"/>
                </a:lnTo>
                <a:lnTo>
                  <a:pt x="5576" y="10308"/>
                </a:lnTo>
                <a:lnTo>
                  <a:pt x="5539" y="10051"/>
                </a:lnTo>
                <a:lnTo>
                  <a:pt x="5503" y="9904"/>
                </a:lnTo>
                <a:lnTo>
                  <a:pt x="5393" y="9794"/>
                </a:lnTo>
                <a:lnTo>
                  <a:pt x="5319" y="9684"/>
                </a:lnTo>
                <a:lnTo>
                  <a:pt x="5173" y="9611"/>
                </a:lnTo>
                <a:lnTo>
                  <a:pt x="5136" y="9428"/>
                </a:lnTo>
                <a:lnTo>
                  <a:pt x="5099" y="9354"/>
                </a:lnTo>
                <a:lnTo>
                  <a:pt x="4842" y="9354"/>
                </a:lnTo>
                <a:lnTo>
                  <a:pt x="4806" y="8474"/>
                </a:lnTo>
                <a:lnTo>
                  <a:pt x="4806" y="7960"/>
                </a:lnTo>
                <a:lnTo>
                  <a:pt x="4769" y="7447"/>
                </a:lnTo>
                <a:lnTo>
                  <a:pt x="5136" y="7410"/>
                </a:lnTo>
                <a:lnTo>
                  <a:pt x="5503" y="7300"/>
                </a:lnTo>
                <a:lnTo>
                  <a:pt x="5833" y="7117"/>
                </a:lnTo>
                <a:lnTo>
                  <a:pt x="6126" y="6860"/>
                </a:lnTo>
                <a:lnTo>
                  <a:pt x="6200" y="6786"/>
                </a:lnTo>
                <a:lnTo>
                  <a:pt x="6310" y="6933"/>
                </a:lnTo>
                <a:lnTo>
                  <a:pt x="6493" y="7080"/>
                </a:lnTo>
                <a:lnTo>
                  <a:pt x="6677" y="7190"/>
                </a:lnTo>
                <a:lnTo>
                  <a:pt x="6860" y="7300"/>
                </a:lnTo>
                <a:lnTo>
                  <a:pt x="7043" y="7630"/>
                </a:lnTo>
                <a:lnTo>
                  <a:pt x="7263" y="7997"/>
                </a:lnTo>
                <a:lnTo>
                  <a:pt x="7557" y="8437"/>
                </a:lnTo>
                <a:lnTo>
                  <a:pt x="7667" y="8584"/>
                </a:lnTo>
                <a:lnTo>
                  <a:pt x="7557" y="8767"/>
                </a:lnTo>
                <a:lnTo>
                  <a:pt x="7484" y="8951"/>
                </a:lnTo>
                <a:lnTo>
                  <a:pt x="7447" y="9097"/>
                </a:lnTo>
                <a:lnTo>
                  <a:pt x="7447" y="9281"/>
                </a:lnTo>
                <a:lnTo>
                  <a:pt x="7484" y="9428"/>
                </a:lnTo>
                <a:lnTo>
                  <a:pt x="7520" y="9611"/>
                </a:lnTo>
                <a:lnTo>
                  <a:pt x="7594" y="9758"/>
                </a:lnTo>
                <a:lnTo>
                  <a:pt x="7704" y="9904"/>
                </a:lnTo>
                <a:lnTo>
                  <a:pt x="7850" y="10014"/>
                </a:lnTo>
                <a:lnTo>
                  <a:pt x="7960" y="10125"/>
                </a:lnTo>
                <a:lnTo>
                  <a:pt x="8107" y="10161"/>
                </a:lnTo>
                <a:lnTo>
                  <a:pt x="8254" y="10198"/>
                </a:lnTo>
                <a:lnTo>
                  <a:pt x="8547" y="10198"/>
                </a:lnTo>
                <a:lnTo>
                  <a:pt x="8694" y="10125"/>
                </a:lnTo>
                <a:lnTo>
                  <a:pt x="8877" y="10051"/>
                </a:lnTo>
                <a:lnTo>
                  <a:pt x="9098" y="9831"/>
                </a:lnTo>
                <a:lnTo>
                  <a:pt x="9281" y="9538"/>
                </a:lnTo>
                <a:lnTo>
                  <a:pt x="9354" y="9391"/>
                </a:lnTo>
                <a:lnTo>
                  <a:pt x="9391" y="9244"/>
                </a:lnTo>
                <a:lnTo>
                  <a:pt x="9391" y="9061"/>
                </a:lnTo>
                <a:lnTo>
                  <a:pt x="9391" y="8914"/>
                </a:lnTo>
                <a:lnTo>
                  <a:pt x="9318" y="8767"/>
                </a:lnTo>
                <a:lnTo>
                  <a:pt x="9244" y="8621"/>
                </a:lnTo>
                <a:lnTo>
                  <a:pt x="9134" y="8511"/>
                </a:lnTo>
                <a:lnTo>
                  <a:pt x="8987" y="8437"/>
                </a:lnTo>
                <a:lnTo>
                  <a:pt x="8841" y="8364"/>
                </a:lnTo>
                <a:lnTo>
                  <a:pt x="8694" y="8327"/>
                </a:lnTo>
                <a:lnTo>
                  <a:pt x="8364" y="8290"/>
                </a:lnTo>
                <a:lnTo>
                  <a:pt x="8180" y="8290"/>
                </a:lnTo>
                <a:lnTo>
                  <a:pt x="7997" y="8364"/>
                </a:lnTo>
                <a:lnTo>
                  <a:pt x="7924" y="8217"/>
                </a:lnTo>
                <a:lnTo>
                  <a:pt x="7814" y="8070"/>
                </a:lnTo>
                <a:lnTo>
                  <a:pt x="7557" y="7667"/>
                </a:lnTo>
                <a:lnTo>
                  <a:pt x="7300" y="7300"/>
                </a:lnTo>
                <a:lnTo>
                  <a:pt x="7227" y="7153"/>
                </a:lnTo>
                <a:lnTo>
                  <a:pt x="7153" y="7007"/>
                </a:lnTo>
                <a:lnTo>
                  <a:pt x="7043" y="6933"/>
                </a:lnTo>
                <a:lnTo>
                  <a:pt x="6897" y="6897"/>
                </a:lnTo>
                <a:lnTo>
                  <a:pt x="6640" y="6750"/>
                </a:lnTo>
                <a:lnTo>
                  <a:pt x="6346" y="6530"/>
                </a:lnTo>
                <a:lnTo>
                  <a:pt x="6530" y="6236"/>
                </a:lnTo>
                <a:lnTo>
                  <a:pt x="6603" y="5869"/>
                </a:lnTo>
                <a:lnTo>
                  <a:pt x="6603" y="5503"/>
                </a:lnTo>
                <a:lnTo>
                  <a:pt x="6567" y="5173"/>
                </a:lnTo>
                <a:lnTo>
                  <a:pt x="6456" y="4842"/>
                </a:lnTo>
                <a:lnTo>
                  <a:pt x="6310" y="4586"/>
                </a:lnTo>
                <a:lnTo>
                  <a:pt x="6126" y="4329"/>
                </a:lnTo>
                <a:lnTo>
                  <a:pt x="5870" y="4109"/>
                </a:lnTo>
                <a:lnTo>
                  <a:pt x="5613" y="3962"/>
                </a:lnTo>
                <a:lnTo>
                  <a:pt x="5356" y="3815"/>
                </a:lnTo>
                <a:lnTo>
                  <a:pt x="5026" y="3742"/>
                </a:lnTo>
                <a:lnTo>
                  <a:pt x="4732" y="3742"/>
                </a:lnTo>
                <a:lnTo>
                  <a:pt x="4732" y="3522"/>
                </a:lnTo>
                <a:lnTo>
                  <a:pt x="4696" y="2678"/>
                </a:lnTo>
                <a:lnTo>
                  <a:pt x="4732" y="2385"/>
                </a:lnTo>
                <a:lnTo>
                  <a:pt x="4696" y="2165"/>
                </a:lnTo>
                <a:lnTo>
                  <a:pt x="4659" y="1981"/>
                </a:lnTo>
                <a:lnTo>
                  <a:pt x="4842" y="1945"/>
                </a:lnTo>
                <a:lnTo>
                  <a:pt x="5063" y="1871"/>
                </a:lnTo>
                <a:lnTo>
                  <a:pt x="5246" y="1761"/>
                </a:lnTo>
                <a:lnTo>
                  <a:pt x="5393" y="1651"/>
                </a:lnTo>
                <a:lnTo>
                  <a:pt x="5539" y="1468"/>
                </a:lnTo>
                <a:lnTo>
                  <a:pt x="5613" y="1284"/>
                </a:lnTo>
                <a:lnTo>
                  <a:pt x="5686" y="1101"/>
                </a:lnTo>
                <a:lnTo>
                  <a:pt x="5686" y="844"/>
                </a:lnTo>
                <a:lnTo>
                  <a:pt x="5613" y="624"/>
                </a:lnTo>
                <a:lnTo>
                  <a:pt x="5503" y="404"/>
                </a:lnTo>
                <a:lnTo>
                  <a:pt x="5466" y="257"/>
                </a:lnTo>
                <a:lnTo>
                  <a:pt x="5429" y="184"/>
                </a:lnTo>
                <a:lnTo>
                  <a:pt x="5356" y="147"/>
                </a:lnTo>
                <a:lnTo>
                  <a:pt x="5209" y="147"/>
                </a:lnTo>
                <a:lnTo>
                  <a:pt x="5063" y="110"/>
                </a:lnTo>
                <a:lnTo>
                  <a:pt x="4989" y="37"/>
                </a:lnTo>
                <a:lnTo>
                  <a:pt x="4806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40" name="Google Shape;440;p9"/>
          <p:cNvSpPr/>
          <p:nvPr/>
        </p:nvSpPr>
        <p:spPr>
          <a:xfrm>
            <a:off x="8052572" y="4825260"/>
            <a:ext cx="589992" cy="414129"/>
          </a:xfrm>
          <a:custGeom>
            <a:avLst/>
            <a:gdLst/>
            <a:ahLst/>
            <a:cxnLst/>
            <a:rect l="l" t="t" r="r" b="b"/>
            <a:pathLst>
              <a:path w="20800" h="14600" extrusionOk="0">
                <a:moveTo>
                  <a:pt x="5466" y="441"/>
                </a:moveTo>
                <a:lnTo>
                  <a:pt x="5650" y="478"/>
                </a:lnTo>
                <a:lnTo>
                  <a:pt x="5577" y="478"/>
                </a:lnTo>
                <a:lnTo>
                  <a:pt x="5466" y="441"/>
                </a:lnTo>
                <a:close/>
                <a:moveTo>
                  <a:pt x="4843" y="478"/>
                </a:moveTo>
                <a:lnTo>
                  <a:pt x="4806" y="514"/>
                </a:lnTo>
                <a:lnTo>
                  <a:pt x="4586" y="551"/>
                </a:lnTo>
                <a:lnTo>
                  <a:pt x="4843" y="478"/>
                </a:lnTo>
                <a:close/>
                <a:moveTo>
                  <a:pt x="5173" y="808"/>
                </a:moveTo>
                <a:lnTo>
                  <a:pt x="5210" y="844"/>
                </a:lnTo>
                <a:lnTo>
                  <a:pt x="5246" y="918"/>
                </a:lnTo>
                <a:lnTo>
                  <a:pt x="5356" y="991"/>
                </a:lnTo>
                <a:lnTo>
                  <a:pt x="5503" y="1028"/>
                </a:lnTo>
                <a:lnTo>
                  <a:pt x="5760" y="1028"/>
                </a:lnTo>
                <a:lnTo>
                  <a:pt x="5870" y="991"/>
                </a:lnTo>
                <a:lnTo>
                  <a:pt x="5980" y="991"/>
                </a:lnTo>
                <a:lnTo>
                  <a:pt x="6017" y="1028"/>
                </a:lnTo>
                <a:lnTo>
                  <a:pt x="6053" y="1101"/>
                </a:lnTo>
                <a:lnTo>
                  <a:pt x="6163" y="1431"/>
                </a:lnTo>
                <a:lnTo>
                  <a:pt x="6163" y="1725"/>
                </a:lnTo>
                <a:lnTo>
                  <a:pt x="6127" y="2055"/>
                </a:lnTo>
                <a:lnTo>
                  <a:pt x="6053" y="2348"/>
                </a:lnTo>
                <a:lnTo>
                  <a:pt x="5980" y="2532"/>
                </a:lnTo>
                <a:lnTo>
                  <a:pt x="5907" y="2715"/>
                </a:lnTo>
                <a:lnTo>
                  <a:pt x="5650" y="3009"/>
                </a:lnTo>
                <a:lnTo>
                  <a:pt x="5393" y="3229"/>
                </a:lnTo>
                <a:lnTo>
                  <a:pt x="5063" y="3412"/>
                </a:lnTo>
                <a:lnTo>
                  <a:pt x="5063" y="3375"/>
                </a:lnTo>
                <a:lnTo>
                  <a:pt x="5063" y="3302"/>
                </a:lnTo>
                <a:lnTo>
                  <a:pt x="5026" y="3265"/>
                </a:lnTo>
                <a:lnTo>
                  <a:pt x="4953" y="3229"/>
                </a:lnTo>
                <a:lnTo>
                  <a:pt x="4880" y="3229"/>
                </a:lnTo>
                <a:lnTo>
                  <a:pt x="5063" y="2789"/>
                </a:lnTo>
                <a:lnTo>
                  <a:pt x="5063" y="2715"/>
                </a:lnTo>
                <a:lnTo>
                  <a:pt x="4990" y="2679"/>
                </a:lnTo>
                <a:lnTo>
                  <a:pt x="4953" y="2679"/>
                </a:lnTo>
                <a:lnTo>
                  <a:pt x="4880" y="2715"/>
                </a:lnTo>
                <a:lnTo>
                  <a:pt x="4549" y="3229"/>
                </a:lnTo>
                <a:lnTo>
                  <a:pt x="4329" y="3559"/>
                </a:lnTo>
                <a:lnTo>
                  <a:pt x="4109" y="3522"/>
                </a:lnTo>
                <a:lnTo>
                  <a:pt x="3853" y="3486"/>
                </a:lnTo>
                <a:lnTo>
                  <a:pt x="3706" y="3449"/>
                </a:lnTo>
                <a:lnTo>
                  <a:pt x="3999" y="3192"/>
                </a:lnTo>
                <a:lnTo>
                  <a:pt x="4586" y="2642"/>
                </a:lnTo>
                <a:lnTo>
                  <a:pt x="4586" y="2568"/>
                </a:lnTo>
                <a:lnTo>
                  <a:pt x="4586" y="2495"/>
                </a:lnTo>
                <a:lnTo>
                  <a:pt x="4513" y="2458"/>
                </a:lnTo>
                <a:lnTo>
                  <a:pt x="4439" y="2458"/>
                </a:lnTo>
                <a:lnTo>
                  <a:pt x="3486" y="3119"/>
                </a:lnTo>
                <a:lnTo>
                  <a:pt x="3302" y="3265"/>
                </a:lnTo>
                <a:lnTo>
                  <a:pt x="3229" y="3192"/>
                </a:lnTo>
                <a:lnTo>
                  <a:pt x="3266" y="3082"/>
                </a:lnTo>
                <a:lnTo>
                  <a:pt x="3302" y="3009"/>
                </a:lnTo>
                <a:lnTo>
                  <a:pt x="3266" y="2935"/>
                </a:lnTo>
                <a:lnTo>
                  <a:pt x="3229" y="2899"/>
                </a:lnTo>
                <a:lnTo>
                  <a:pt x="3339" y="2935"/>
                </a:lnTo>
                <a:lnTo>
                  <a:pt x="3669" y="2752"/>
                </a:lnTo>
                <a:lnTo>
                  <a:pt x="4733" y="2055"/>
                </a:lnTo>
                <a:lnTo>
                  <a:pt x="4770" y="1982"/>
                </a:lnTo>
                <a:lnTo>
                  <a:pt x="4770" y="1945"/>
                </a:lnTo>
                <a:lnTo>
                  <a:pt x="4733" y="1872"/>
                </a:lnTo>
                <a:lnTo>
                  <a:pt x="4660" y="1872"/>
                </a:lnTo>
                <a:lnTo>
                  <a:pt x="4329" y="1982"/>
                </a:lnTo>
                <a:lnTo>
                  <a:pt x="3816" y="2202"/>
                </a:lnTo>
                <a:lnTo>
                  <a:pt x="3302" y="2458"/>
                </a:lnTo>
                <a:lnTo>
                  <a:pt x="3082" y="2642"/>
                </a:lnTo>
                <a:lnTo>
                  <a:pt x="2935" y="2789"/>
                </a:lnTo>
                <a:lnTo>
                  <a:pt x="2899" y="2605"/>
                </a:lnTo>
                <a:lnTo>
                  <a:pt x="2899" y="2458"/>
                </a:lnTo>
                <a:lnTo>
                  <a:pt x="3082" y="2385"/>
                </a:lnTo>
                <a:lnTo>
                  <a:pt x="3266" y="2238"/>
                </a:lnTo>
                <a:lnTo>
                  <a:pt x="3632" y="2018"/>
                </a:lnTo>
                <a:lnTo>
                  <a:pt x="4109" y="1725"/>
                </a:lnTo>
                <a:lnTo>
                  <a:pt x="4586" y="1505"/>
                </a:lnTo>
                <a:lnTo>
                  <a:pt x="4660" y="1431"/>
                </a:lnTo>
                <a:lnTo>
                  <a:pt x="4660" y="1358"/>
                </a:lnTo>
                <a:lnTo>
                  <a:pt x="4586" y="1321"/>
                </a:lnTo>
                <a:lnTo>
                  <a:pt x="4513" y="1285"/>
                </a:lnTo>
                <a:lnTo>
                  <a:pt x="4256" y="1358"/>
                </a:lnTo>
                <a:lnTo>
                  <a:pt x="3963" y="1431"/>
                </a:lnTo>
                <a:lnTo>
                  <a:pt x="3706" y="1505"/>
                </a:lnTo>
                <a:lnTo>
                  <a:pt x="3449" y="1651"/>
                </a:lnTo>
                <a:lnTo>
                  <a:pt x="3156" y="1798"/>
                </a:lnTo>
                <a:lnTo>
                  <a:pt x="3302" y="1578"/>
                </a:lnTo>
                <a:lnTo>
                  <a:pt x="3486" y="1358"/>
                </a:lnTo>
                <a:lnTo>
                  <a:pt x="3779" y="1211"/>
                </a:lnTo>
                <a:lnTo>
                  <a:pt x="4109" y="1065"/>
                </a:lnTo>
                <a:lnTo>
                  <a:pt x="4733" y="844"/>
                </a:lnTo>
                <a:lnTo>
                  <a:pt x="4770" y="918"/>
                </a:lnTo>
                <a:lnTo>
                  <a:pt x="4843" y="991"/>
                </a:lnTo>
                <a:lnTo>
                  <a:pt x="4916" y="991"/>
                </a:lnTo>
                <a:lnTo>
                  <a:pt x="4990" y="1028"/>
                </a:lnTo>
                <a:lnTo>
                  <a:pt x="5063" y="991"/>
                </a:lnTo>
                <a:lnTo>
                  <a:pt x="5100" y="955"/>
                </a:lnTo>
                <a:lnTo>
                  <a:pt x="5173" y="881"/>
                </a:lnTo>
                <a:lnTo>
                  <a:pt x="5173" y="808"/>
                </a:lnTo>
                <a:close/>
                <a:moveTo>
                  <a:pt x="9648" y="3302"/>
                </a:moveTo>
                <a:lnTo>
                  <a:pt x="9905" y="3375"/>
                </a:lnTo>
                <a:lnTo>
                  <a:pt x="9905" y="3412"/>
                </a:lnTo>
                <a:lnTo>
                  <a:pt x="10125" y="3632"/>
                </a:lnTo>
                <a:lnTo>
                  <a:pt x="10308" y="3889"/>
                </a:lnTo>
                <a:lnTo>
                  <a:pt x="10162" y="4036"/>
                </a:lnTo>
                <a:lnTo>
                  <a:pt x="9978" y="4182"/>
                </a:lnTo>
                <a:lnTo>
                  <a:pt x="9795" y="4293"/>
                </a:lnTo>
                <a:lnTo>
                  <a:pt x="9612" y="4329"/>
                </a:lnTo>
                <a:lnTo>
                  <a:pt x="9501" y="4293"/>
                </a:lnTo>
                <a:lnTo>
                  <a:pt x="9428" y="4256"/>
                </a:lnTo>
                <a:lnTo>
                  <a:pt x="9501" y="4146"/>
                </a:lnTo>
                <a:lnTo>
                  <a:pt x="9501" y="4072"/>
                </a:lnTo>
                <a:lnTo>
                  <a:pt x="9465" y="3999"/>
                </a:lnTo>
                <a:lnTo>
                  <a:pt x="9391" y="3926"/>
                </a:lnTo>
                <a:lnTo>
                  <a:pt x="9245" y="3926"/>
                </a:lnTo>
                <a:lnTo>
                  <a:pt x="9465" y="3816"/>
                </a:lnTo>
                <a:lnTo>
                  <a:pt x="9501" y="3779"/>
                </a:lnTo>
                <a:lnTo>
                  <a:pt x="9538" y="3742"/>
                </a:lnTo>
                <a:lnTo>
                  <a:pt x="9538" y="3632"/>
                </a:lnTo>
                <a:lnTo>
                  <a:pt x="9465" y="3559"/>
                </a:lnTo>
                <a:lnTo>
                  <a:pt x="9391" y="3522"/>
                </a:lnTo>
                <a:lnTo>
                  <a:pt x="9355" y="3522"/>
                </a:lnTo>
                <a:lnTo>
                  <a:pt x="9061" y="3632"/>
                </a:lnTo>
                <a:lnTo>
                  <a:pt x="9208" y="3375"/>
                </a:lnTo>
                <a:lnTo>
                  <a:pt x="9281" y="3412"/>
                </a:lnTo>
                <a:lnTo>
                  <a:pt x="9355" y="3412"/>
                </a:lnTo>
                <a:lnTo>
                  <a:pt x="9501" y="3375"/>
                </a:lnTo>
                <a:lnTo>
                  <a:pt x="9648" y="3302"/>
                </a:lnTo>
                <a:close/>
                <a:moveTo>
                  <a:pt x="1505" y="4329"/>
                </a:moveTo>
                <a:lnTo>
                  <a:pt x="1615" y="4366"/>
                </a:lnTo>
                <a:lnTo>
                  <a:pt x="1725" y="4439"/>
                </a:lnTo>
                <a:lnTo>
                  <a:pt x="1872" y="4586"/>
                </a:lnTo>
                <a:lnTo>
                  <a:pt x="1908" y="4769"/>
                </a:lnTo>
                <a:lnTo>
                  <a:pt x="1945" y="4916"/>
                </a:lnTo>
                <a:lnTo>
                  <a:pt x="1908" y="5100"/>
                </a:lnTo>
                <a:lnTo>
                  <a:pt x="1872" y="5246"/>
                </a:lnTo>
                <a:lnTo>
                  <a:pt x="1762" y="5393"/>
                </a:lnTo>
                <a:lnTo>
                  <a:pt x="1615" y="5503"/>
                </a:lnTo>
                <a:lnTo>
                  <a:pt x="1468" y="5576"/>
                </a:lnTo>
                <a:lnTo>
                  <a:pt x="1432" y="5430"/>
                </a:lnTo>
                <a:lnTo>
                  <a:pt x="1432" y="5283"/>
                </a:lnTo>
                <a:lnTo>
                  <a:pt x="1432" y="5210"/>
                </a:lnTo>
                <a:lnTo>
                  <a:pt x="1395" y="5136"/>
                </a:lnTo>
                <a:lnTo>
                  <a:pt x="1395" y="5063"/>
                </a:lnTo>
                <a:lnTo>
                  <a:pt x="1321" y="4989"/>
                </a:lnTo>
                <a:lnTo>
                  <a:pt x="1285" y="4953"/>
                </a:lnTo>
                <a:lnTo>
                  <a:pt x="1175" y="4989"/>
                </a:lnTo>
                <a:lnTo>
                  <a:pt x="1028" y="5063"/>
                </a:lnTo>
                <a:lnTo>
                  <a:pt x="1138" y="4989"/>
                </a:lnTo>
                <a:lnTo>
                  <a:pt x="1321" y="4879"/>
                </a:lnTo>
                <a:lnTo>
                  <a:pt x="1468" y="4769"/>
                </a:lnTo>
                <a:lnTo>
                  <a:pt x="1542" y="4696"/>
                </a:lnTo>
                <a:lnTo>
                  <a:pt x="1505" y="4623"/>
                </a:lnTo>
                <a:lnTo>
                  <a:pt x="1468" y="4549"/>
                </a:lnTo>
                <a:lnTo>
                  <a:pt x="1395" y="4513"/>
                </a:lnTo>
                <a:lnTo>
                  <a:pt x="1432" y="4476"/>
                </a:lnTo>
                <a:lnTo>
                  <a:pt x="1468" y="4439"/>
                </a:lnTo>
                <a:lnTo>
                  <a:pt x="1468" y="4403"/>
                </a:lnTo>
                <a:lnTo>
                  <a:pt x="1432" y="4329"/>
                </a:lnTo>
                <a:close/>
                <a:moveTo>
                  <a:pt x="1138" y="5576"/>
                </a:moveTo>
                <a:lnTo>
                  <a:pt x="1138" y="5650"/>
                </a:lnTo>
                <a:lnTo>
                  <a:pt x="1028" y="5613"/>
                </a:lnTo>
                <a:lnTo>
                  <a:pt x="1138" y="5576"/>
                </a:lnTo>
                <a:close/>
                <a:moveTo>
                  <a:pt x="7887" y="5907"/>
                </a:moveTo>
                <a:lnTo>
                  <a:pt x="8218" y="5980"/>
                </a:lnTo>
                <a:lnTo>
                  <a:pt x="8291" y="6090"/>
                </a:lnTo>
                <a:lnTo>
                  <a:pt x="8401" y="6163"/>
                </a:lnTo>
                <a:lnTo>
                  <a:pt x="8511" y="6273"/>
                </a:lnTo>
                <a:lnTo>
                  <a:pt x="8621" y="6383"/>
                </a:lnTo>
                <a:lnTo>
                  <a:pt x="8694" y="6530"/>
                </a:lnTo>
                <a:lnTo>
                  <a:pt x="8768" y="6677"/>
                </a:lnTo>
                <a:lnTo>
                  <a:pt x="8805" y="6934"/>
                </a:lnTo>
                <a:lnTo>
                  <a:pt x="8768" y="7154"/>
                </a:lnTo>
                <a:lnTo>
                  <a:pt x="8658" y="7374"/>
                </a:lnTo>
                <a:lnTo>
                  <a:pt x="8548" y="7557"/>
                </a:lnTo>
                <a:lnTo>
                  <a:pt x="8438" y="7704"/>
                </a:lnTo>
                <a:lnTo>
                  <a:pt x="8291" y="7814"/>
                </a:lnTo>
                <a:lnTo>
                  <a:pt x="8144" y="7887"/>
                </a:lnTo>
                <a:lnTo>
                  <a:pt x="7998" y="7961"/>
                </a:lnTo>
                <a:lnTo>
                  <a:pt x="8071" y="7594"/>
                </a:lnTo>
                <a:lnTo>
                  <a:pt x="8071" y="7520"/>
                </a:lnTo>
                <a:lnTo>
                  <a:pt x="8034" y="7484"/>
                </a:lnTo>
                <a:lnTo>
                  <a:pt x="7961" y="7484"/>
                </a:lnTo>
                <a:lnTo>
                  <a:pt x="7924" y="7520"/>
                </a:lnTo>
                <a:lnTo>
                  <a:pt x="7741" y="7741"/>
                </a:lnTo>
                <a:lnTo>
                  <a:pt x="7557" y="7997"/>
                </a:lnTo>
                <a:lnTo>
                  <a:pt x="7264" y="7924"/>
                </a:lnTo>
                <a:lnTo>
                  <a:pt x="7484" y="7594"/>
                </a:lnTo>
                <a:lnTo>
                  <a:pt x="7741" y="7337"/>
                </a:lnTo>
                <a:lnTo>
                  <a:pt x="7741" y="7264"/>
                </a:lnTo>
                <a:lnTo>
                  <a:pt x="7741" y="7227"/>
                </a:lnTo>
                <a:lnTo>
                  <a:pt x="7631" y="7227"/>
                </a:lnTo>
                <a:lnTo>
                  <a:pt x="7447" y="7337"/>
                </a:lnTo>
                <a:lnTo>
                  <a:pt x="7264" y="7447"/>
                </a:lnTo>
                <a:lnTo>
                  <a:pt x="7080" y="7594"/>
                </a:lnTo>
                <a:lnTo>
                  <a:pt x="6934" y="7777"/>
                </a:lnTo>
                <a:lnTo>
                  <a:pt x="6860" y="7704"/>
                </a:lnTo>
                <a:lnTo>
                  <a:pt x="6714" y="7557"/>
                </a:lnTo>
                <a:lnTo>
                  <a:pt x="7227" y="7264"/>
                </a:lnTo>
                <a:lnTo>
                  <a:pt x="7741" y="6934"/>
                </a:lnTo>
                <a:lnTo>
                  <a:pt x="7741" y="6897"/>
                </a:lnTo>
                <a:lnTo>
                  <a:pt x="7704" y="6860"/>
                </a:lnTo>
                <a:lnTo>
                  <a:pt x="7411" y="6860"/>
                </a:lnTo>
                <a:lnTo>
                  <a:pt x="7080" y="6934"/>
                </a:lnTo>
                <a:lnTo>
                  <a:pt x="6787" y="7044"/>
                </a:lnTo>
                <a:lnTo>
                  <a:pt x="6530" y="7227"/>
                </a:lnTo>
                <a:lnTo>
                  <a:pt x="6494" y="7007"/>
                </a:lnTo>
                <a:lnTo>
                  <a:pt x="6494" y="6750"/>
                </a:lnTo>
                <a:lnTo>
                  <a:pt x="6604" y="6713"/>
                </a:lnTo>
                <a:lnTo>
                  <a:pt x="6970" y="6603"/>
                </a:lnTo>
                <a:lnTo>
                  <a:pt x="7117" y="6530"/>
                </a:lnTo>
                <a:lnTo>
                  <a:pt x="7301" y="6420"/>
                </a:lnTo>
                <a:lnTo>
                  <a:pt x="7337" y="6347"/>
                </a:lnTo>
                <a:lnTo>
                  <a:pt x="7337" y="6310"/>
                </a:lnTo>
                <a:lnTo>
                  <a:pt x="7301" y="6310"/>
                </a:lnTo>
                <a:lnTo>
                  <a:pt x="7007" y="6273"/>
                </a:lnTo>
                <a:lnTo>
                  <a:pt x="6750" y="6310"/>
                </a:lnTo>
                <a:lnTo>
                  <a:pt x="6750" y="6310"/>
                </a:lnTo>
                <a:lnTo>
                  <a:pt x="6860" y="6200"/>
                </a:lnTo>
                <a:lnTo>
                  <a:pt x="6970" y="6090"/>
                </a:lnTo>
                <a:lnTo>
                  <a:pt x="7117" y="6017"/>
                </a:lnTo>
                <a:lnTo>
                  <a:pt x="7264" y="5943"/>
                </a:lnTo>
                <a:lnTo>
                  <a:pt x="7557" y="5907"/>
                </a:lnTo>
                <a:close/>
                <a:moveTo>
                  <a:pt x="4953" y="1"/>
                </a:moveTo>
                <a:lnTo>
                  <a:pt x="4733" y="37"/>
                </a:lnTo>
                <a:lnTo>
                  <a:pt x="4476" y="111"/>
                </a:lnTo>
                <a:lnTo>
                  <a:pt x="4256" y="184"/>
                </a:lnTo>
                <a:lnTo>
                  <a:pt x="4036" y="294"/>
                </a:lnTo>
                <a:lnTo>
                  <a:pt x="3632" y="551"/>
                </a:lnTo>
                <a:lnTo>
                  <a:pt x="3302" y="881"/>
                </a:lnTo>
                <a:lnTo>
                  <a:pt x="2972" y="1248"/>
                </a:lnTo>
                <a:lnTo>
                  <a:pt x="2679" y="1651"/>
                </a:lnTo>
                <a:lnTo>
                  <a:pt x="2569" y="1872"/>
                </a:lnTo>
                <a:lnTo>
                  <a:pt x="2495" y="2092"/>
                </a:lnTo>
                <a:lnTo>
                  <a:pt x="2422" y="2348"/>
                </a:lnTo>
                <a:lnTo>
                  <a:pt x="2385" y="2568"/>
                </a:lnTo>
                <a:lnTo>
                  <a:pt x="2422" y="2789"/>
                </a:lnTo>
                <a:lnTo>
                  <a:pt x="2459" y="2935"/>
                </a:lnTo>
                <a:lnTo>
                  <a:pt x="2532" y="3119"/>
                </a:lnTo>
                <a:lnTo>
                  <a:pt x="2605" y="3265"/>
                </a:lnTo>
                <a:lnTo>
                  <a:pt x="2495" y="3339"/>
                </a:lnTo>
                <a:lnTo>
                  <a:pt x="2018" y="3559"/>
                </a:lnTo>
                <a:lnTo>
                  <a:pt x="1798" y="3706"/>
                </a:lnTo>
                <a:lnTo>
                  <a:pt x="1688" y="3779"/>
                </a:lnTo>
                <a:lnTo>
                  <a:pt x="1578" y="3852"/>
                </a:lnTo>
                <a:lnTo>
                  <a:pt x="1065" y="3852"/>
                </a:lnTo>
                <a:lnTo>
                  <a:pt x="881" y="3926"/>
                </a:lnTo>
                <a:lnTo>
                  <a:pt x="735" y="3999"/>
                </a:lnTo>
                <a:lnTo>
                  <a:pt x="588" y="4109"/>
                </a:lnTo>
                <a:lnTo>
                  <a:pt x="478" y="4256"/>
                </a:lnTo>
                <a:lnTo>
                  <a:pt x="368" y="4403"/>
                </a:lnTo>
                <a:lnTo>
                  <a:pt x="184" y="4623"/>
                </a:lnTo>
                <a:lnTo>
                  <a:pt x="74" y="4879"/>
                </a:lnTo>
                <a:lnTo>
                  <a:pt x="38" y="4989"/>
                </a:lnTo>
                <a:lnTo>
                  <a:pt x="1" y="5136"/>
                </a:lnTo>
                <a:lnTo>
                  <a:pt x="38" y="5283"/>
                </a:lnTo>
                <a:lnTo>
                  <a:pt x="74" y="5430"/>
                </a:lnTo>
                <a:lnTo>
                  <a:pt x="184" y="5576"/>
                </a:lnTo>
                <a:lnTo>
                  <a:pt x="258" y="5723"/>
                </a:lnTo>
                <a:lnTo>
                  <a:pt x="404" y="5833"/>
                </a:lnTo>
                <a:lnTo>
                  <a:pt x="514" y="5943"/>
                </a:lnTo>
                <a:lnTo>
                  <a:pt x="661" y="6017"/>
                </a:lnTo>
                <a:lnTo>
                  <a:pt x="845" y="6053"/>
                </a:lnTo>
                <a:lnTo>
                  <a:pt x="1175" y="6127"/>
                </a:lnTo>
                <a:lnTo>
                  <a:pt x="1358" y="6127"/>
                </a:lnTo>
                <a:lnTo>
                  <a:pt x="1505" y="6090"/>
                </a:lnTo>
                <a:lnTo>
                  <a:pt x="1688" y="6053"/>
                </a:lnTo>
                <a:lnTo>
                  <a:pt x="1835" y="5980"/>
                </a:lnTo>
                <a:lnTo>
                  <a:pt x="2055" y="5760"/>
                </a:lnTo>
                <a:lnTo>
                  <a:pt x="2275" y="5503"/>
                </a:lnTo>
                <a:lnTo>
                  <a:pt x="2385" y="5210"/>
                </a:lnTo>
                <a:lnTo>
                  <a:pt x="2422" y="5063"/>
                </a:lnTo>
                <a:lnTo>
                  <a:pt x="2422" y="4879"/>
                </a:lnTo>
                <a:lnTo>
                  <a:pt x="2385" y="4733"/>
                </a:lnTo>
                <a:lnTo>
                  <a:pt x="2349" y="4586"/>
                </a:lnTo>
                <a:lnTo>
                  <a:pt x="2275" y="4403"/>
                </a:lnTo>
                <a:lnTo>
                  <a:pt x="2202" y="4256"/>
                </a:lnTo>
                <a:lnTo>
                  <a:pt x="2092" y="4146"/>
                </a:lnTo>
                <a:lnTo>
                  <a:pt x="2055" y="4109"/>
                </a:lnTo>
                <a:lnTo>
                  <a:pt x="2165" y="4036"/>
                </a:lnTo>
                <a:lnTo>
                  <a:pt x="2495" y="3816"/>
                </a:lnTo>
                <a:lnTo>
                  <a:pt x="2679" y="3669"/>
                </a:lnTo>
                <a:lnTo>
                  <a:pt x="2862" y="3522"/>
                </a:lnTo>
                <a:lnTo>
                  <a:pt x="3119" y="3706"/>
                </a:lnTo>
                <a:lnTo>
                  <a:pt x="3156" y="3779"/>
                </a:lnTo>
                <a:lnTo>
                  <a:pt x="3229" y="3816"/>
                </a:lnTo>
                <a:lnTo>
                  <a:pt x="3339" y="3816"/>
                </a:lnTo>
                <a:lnTo>
                  <a:pt x="3706" y="3962"/>
                </a:lnTo>
                <a:lnTo>
                  <a:pt x="4109" y="4036"/>
                </a:lnTo>
                <a:lnTo>
                  <a:pt x="4513" y="4072"/>
                </a:lnTo>
                <a:lnTo>
                  <a:pt x="4880" y="3999"/>
                </a:lnTo>
                <a:lnTo>
                  <a:pt x="5246" y="3889"/>
                </a:lnTo>
                <a:lnTo>
                  <a:pt x="5283" y="3962"/>
                </a:lnTo>
                <a:lnTo>
                  <a:pt x="5320" y="4036"/>
                </a:lnTo>
                <a:lnTo>
                  <a:pt x="5540" y="4219"/>
                </a:lnTo>
                <a:lnTo>
                  <a:pt x="5723" y="4439"/>
                </a:lnTo>
                <a:lnTo>
                  <a:pt x="5980" y="4916"/>
                </a:lnTo>
                <a:lnTo>
                  <a:pt x="6200" y="5430"/>
                </a:lnTo>
                <a:lnTo>
                  <a:pt x="6347" y="5650"/>
                </a:lnTo>
                <a:lnTo>
                  <a:pt x="6530" y="5870"/>
                </a:lnTo>
                <a:lnTo>
                  <a:pt x="6347" y="6017"/>
                </a:lnTo>
                <a:lnTo>
                  <a:pt x="6237" y="6200"/>
                </a:lnTo>
                <a:lnTo>
                  <a:pt x="6127" y="6383"/>
                </a:lnTo>
                <a:lnTo>
                  <a:pt x="6053" y="6567"/>
                </a:lnTo>
                <a:lnTo>
                  <a:pt x="5797" y="6713"/>
                </a:lnTo>
                <a:lnTo>
                  <a:pt x="5723" y="6824"/>
                </a:lnTo>
                <a:lnTo>
                  <a:pt x="5723" y="6934"/>
                </a:lnTo>
                <a:lnTo>
                  <a:pt x="5760" y="7044"/>
                </a:lnTo>
                <a:lnTo>
                  <a:pt x="5833" y="7080"/>
                </a:lnTo>
                <a:lnTo>
                  <a:pt x="6017" y="7080"/>
                </a:lnTo>
                <a:lnTo>
                  <a:pt x="6053" y="7300"/>
                </a:lnTo>
                <a:lnTo>
                  <a:pt x="6127" y="7520"/>
                </a:lnTo>
                <a:lnTo>
                  <a:pt x="6127" y="7631"/>
                </a:lnTo>
                <a:lnTo>
                  <a:pt x="6127" y="7741"/>
                </a:lnTo>
                <a:lnTo>
                  <a:pt x="6200" y="7814"/>
                </a:lnTo>
                <a:lnTo>
                  <a:pt x="6310" y="7851"/>
                </a:lnTo>
                <a:lnTo>
                  <a:pt x="6347" y="7851"/>
                </a:lnTo>
                <a:lnTo>
                  <a:pt x="6494" y="8034"/>
                </a:lnTo>
                <a:lnTo>
                  <a:pt x="6640" y="8144"/>
                </a:lnTo>
                <a:lnTo>
                  <a:pt x="6787" y="8254"/>
                </a:lnTo>
                <a:lnTo>
                  <a:pt x="6860" y="8291"/>
                </a:lnTo>
                <a:lnTo>
                  <a:pt x="6934" y="8327"/>
                </a:lnTo>
                <a:lnTo>
                  <a:pt x="7191" y="8438"/>
                </a:lnTo>
                <a:lnTo>
                  <a:pt x="7447" y="8474"/>
                </a:lnTo>
                <a:lnTo>
                  <a:pt x="7741" y="8474"/>
                </a:lnTo>
                <a:lnTo>
                  <a:pt x="7998" y="8438"/>
                </a:lnTo>
                <a:lnTo>
                  <a:pt x="8254" y="8364"/>
                </a:lnTo>
                <a:lnTo>
                  <a:pt x="8511" y="8254"/>
                </a:lnTo>
                <a:lnTo>
                  <a:pt x="8731" y="8071"/>
                </a:lnTo>
                <a:lnTo>
                  <a:pt x="8915" y="7887"/>
                </a:lnTo>
                <a:lnTo>
                  <a:pt x="9098" y="7631"/>
                </a:lnTo>
                <a:lnTo>
                  <a:pt x="9245" y="7300"/>
                </a:lnTo>
                <a:lnTo>
                  <a:pt x="9281" y="7007"/>
                </a:lnTo>
                <a:lnTo>
                  <a:pt x="9318" y="6824"/>
                </a:lnTo>
                <a:lnTo>
                  <a:pt x="9281" y="6677"/>
                </a:lnTo>
                <a:lnTo>
                  <a:pt x="9208" y="6457"/>
                </a:lnTo>
                <a:lnTo>
                  <a:pt x="9135" y="6200"/>
                </a:lnTo>
                <a:lnTo>
                  <a:pt x="8951" y="5980"/>
                </a:lnTo>
                <a:lnTo>
                  <a:pt x="8878" y="5907"/>
                </a:lnTo>
                <a:lnTo>
                  <a:pt x="8768" y="5833"/>
                </a:lnTo>
                <a:lnTo>
                  <a:pt x="8805" y="5686"/>
                </a:lnTo>
                <a:lnTo>
                  <a:pt x="9025" y="5246"/>
                </a:lnTo>
                <a:lnTo>
                  <a:pt x="9208" y="4769"/>
                </a:lnTo>
                <a:lnTo>
                  <a:pt x="9428" y="4806"/>
                </a:lnTo>
                <a:lnTo>
                  <a:pt x="9648" y="4806"/>
                </a:lnTo>
                <a:lnTo>
                  <a:pt x="9832" y="4733"/>
                </a:lnTo>
                <a:lnTo>
                  <a:pt x="10052" y="4659"/>
                </a:lnTo>
                <a:lnTo>
                  <a:pt x="10235" y="4549"/>
                </a:lnTo>
                <a:lnTo>
                  <a:pt x="10419" y="4403"/>
                </a:lnTo>
                <a:lnTo>
                  <a:pt x="10712" y="4109"/>
                </a:lnTo>
                <a:lnTo>
                  <a:pt x="10785" y="3962"/>
                </a:lnTo>
                <a:lnTo>
                  <a:pt x="10785" y="3816"/>
                </a:lnTo>
                <a:lnTo>
                  <a:pt x="10639" y="3559"/>
                </a:lnTo>
                <a:lnTo>
                  <a:pt x="10492" y="3339"/>
                </a:lnTo>
                <a:lnTo>
                  <a:pt x="10345" y="3155"/>
                </a:lnTo>
                <a:lnTo>
                  <a:pt x="10125" y="2972"/>
                </a:lnTo>
                <a:lnTo>
                  <a:pt x="9905" y="2825"/>
                </a:lnTo>
                <a:lnTo>
                  <a:pt x="9795" y="2789"/>
                </a:lnTo>
                <a:lnTo>
                  <a:pt x="9685" y="2752"/>
                </a:lnTo>
                <a:lnTo>
                  <a:pt x="9501" y="2862"/>
                </a:lnTo>
                <a:lnTo>
                  <a:pt x="9391" y="2825"/>
                </a:lnTo>
                <a:lnTo>
                  <a:pt x="9318" y="2862"/>
                </a:lnTo>
                <a:lnTo>
                  <a:pt x="9025" y="3009"/>
                </a:lnTo>
                <a:lnTo>
                  <a:pt x="8768" y="3192"/>
                </a:lnTo>
                <a:lnTo>
                  <a:pt x="8658" y="3302"/>
                </a:lnTo>
                <a:lnTo>
                  <a:pt x="8548" y="3449"/>
                </a:lnTo>
                <a:lnTo>
                  <a:pt x="8474" y="3559"/>
                </a:lnTo>
                <a:lnTo>
                  <a:pt x="8438" y="3742"/>
                </a:lnTo>
                <a:lnTo>
                  <a:pt x="8438" y="3852"/>
                </a:lnTo>
                <a:lnTo>
                  <a:pt x="8438" y="3962"/>
                </a:lnTo>
                <a:lnTo>
                  <a:pt x="8474" y="4182"/>
                </a:lnTo>
                <a:lnTo>
                  <a:pt x="8621" y="4403"/>
                </a:lnTo>
                <a:lnTo>
                  <a:pt x="8768" y="4549"/>
                </a:lnTo>
                <a:lnTo>
                  <a:pt x="8878" y="4623"/>
                </a:lnTo>
                <a:lnTo>
                  <a:pt x="8694" y="4879"/>
                </a:lnTo>
                <a:lnTo>
                  <a:pt x="8548" y="5136"/>
                </a:lnTo>
                <a:lnTo>
                  <a:pt x="8291" y="5613"/>
                </a:lnTo>
                <a:lnTo>
                  <a:pt x="8144" y="5540"/>
                </a:lnTo>
                <a:lnTo>
                  <a:pt x="7961" y="5503"/>
                </a:lnTo>
                <a:lnTo>
                  <a:pt x="7777" y="5466"/>
                </a:lnTo>
                <a:lnTo>
                  <a:pt x="7411" y="5466"/>
                </a:lnTo>
                <a:lnTo>
                  <a:pt x="7227" y="5503"/>
                </a:lnTo>
                <a:lnTo>
                  <a:pt x="7044" y="5540"/>
                </a:lnTo>
                <a:lnTo>
                  <a:pt x="6860" y="5650"/>
                </a:lnTo>
                <a:lnTo>
                  <a:pt x="6750" y="5320"/>
                </a:lnTo>
                <a:lnTo>
                  <a:pt x="6604" y="5026"/>
                </a:lnTo>
                <a:lnTo>
                  <a:pt x="6273" y="4476"/>
                </a:lnTo>
                <a:lnTo>
                  <a:pt x="6163" y="4256"/>
                </a:lnTo>
                <a:lnTo>
                  <a:pt x="6053" y="4072"/>
                </a:lnTo>
                <a:lnTo>
                  <a:pt x="5870" y="3889"/>
                </a:lnTo>
                <a:lnTo>
                  <a:pt x="5687" y="3779"/>
                </a:lnTo>
                <a:lnTo>
                  <a:pt x="5723" y="3706"/>
                </a:lnTo>
                <a:lnTo>
                  <a:pt x="5723" y="3632"/>
                </a:lnTo>
                <a:lnTo>
                  <a:pt x="5907" y="3486"/>
                </a:lnTo>
                <a:lnTo>
                  <a:pt x="6053" y="3339"/>
                </a:lnTo>
                <a:lnTo>
                  <a:pt x="6200" y="3155"/>
                </a:lnTo>
                <a:lnTo>
                  <a:pt x="6347" y="2972"/>
                </a:lnTo>
                <a:lnTo>
                  <a:pt x="6457" y="2752"/>
                </a:lnTo>
                <a:lnTo>
                  <a:pt x="6530" y="2532"/>
                </a:lnTo>
                <a:lnTo>
                  <a:pt x="6604" y="2312"/>
                </a:lnTo>
                <a:lnTo>
                  <a:pt x="6677" y="2055"/>
                </a:lnTo>
                <a:lnTo>
                  <a:pt x="6677" y="1615"/>
                </a:lnTo>
                <a:lnTo>
                  <a:pt x="6677" y="1358"/>
                </a:lnTo>
                <a:lnTo>
                  <a:pt x="6640" y="1138"/>
                </a:lnTo>
                <a:lnTo>
                  <a:pt x="6567" y="881"/>
                </a:lnTo>
                <a:lnTo>
                  <a:pt x="6457" y="698"/>
                </a:lnTo>
                <a:lnTo>
                  <a:pt x="6273" y="551"/>
                </a:lnTo>
                <a:lnTo>
                  <a:pt x="6200" y="478"/>
                </a:lnTo>
                <a:lnTo>
                  <a:pt x="6090" y="478"/>
                </a:lnTo>
                <a:lnTo>
                  <a:pt x="6017" y="331"/>
                </a:lnTo>
                <a:lnTo>
                  <a:pt x="5907" y="221"/>
                </a:lnTo>
                <a:lnTo>
                  <a:pt x="5760" y="148"/>
                </a:lnTo>
                <a:lnTo>
                  <a:pt x="5613" y="74"/>
                </a:lnTo>
                <a:lnTo>
                  <a:pt x="5283" y="1"/>
                </a:lnTo>
                <a:close/>
                <a:moveTo>
                  <a:pt x="15114" y="6750"/>
                </a:moveTo>
                <a:lnTo>
                  <a:pt x="15187" y="6787"/>
                </a:lnTo>
                <a:lnTo>
                  <a:pt x="15481" y="6897"/>
                </a:lnTo>
                <a:lnTo>
                  <a:pt x="15591" y="6970"/>
                </a:lnTo>
                <a:lnTo>
                  <a:pt x="15737" y="7044"/>
                </a:lnTo>
                <a:lnTo>
                  <a:pt x="15847" y="7190"/>
                </a:lnTo>
                <a:lnTo>
                  <a:pt x="15921" y="7337"/>
                </a:lnTo>
                <a:lnTo>
                  <a:pt x="16068" y="7667"/>
                </a:lnTo>
                <a:lnTo>
                  <a:pt x="16141" y="8034"/>
                </a:lnTo>
                <a:lnTo>
                  <a:pt x="16178" y="8438"/>
                </a:lnTo>
                <a:lnTo>
                  <a:pt x="16178" y="8621"/>
                </a:lnTo>
                <a:lnTo>
                  <a:pt x="16141" y="8804"/>
                </a:lnTo>
                <a:lnTo>
                  <a:pt x="16068" y="8988"/>
                </a:lnTo>
                <a:lnTo>
                  <a:pt x="15957" y="9134"/>
                </a:lnTo>
                <a:lnTo>
                  <a:pt x="15701" y="9355"/>
                </a:lnTo>
                <a:lnTo>
                  <a:pt x="15407" y="9575"/>
                </a:lnTo>
                <a:lnTo>
                  <a:pt x="15077" y="9758"/>
                </a:lnTo>
                <a:lnTo>
                  <a:pt x="14710" y="9905"/>
                </a:lnTo>
                <a:lnTo>
                  <a:pt x="14710" y="9905"/>
                </a:lnTo>
                <a:lnTo>
                  <a:pt x="15187" y="9208"/>
                </a:lnTo>
                <a:lnTo>
                  <a:pt x="15187" y="9134"/>
                </a:lnTo>
                <a:lnTo>
                  <a:pt x="15150" y="9098"/>
                </a:lnTo>
                <a:lnTo>
                  <a:pt x="15114" y="9061"/>
                </a:lnTo>
                <a:lnTo>
                  <a:pt x="15040" y="9098"/>
                </a:lnTo>
                <a:lnTo>
                  <a:pt x="14564" y="9538"/>
                </a:lnTo>
                <a:lnTo>
                  <a:pt x="14123" y="9978"/>
                </a:lnTo>
                <a:lnTo>
                  <a:pt x="13940" y="9978"/>
                </a:lnTo>
                <a:lnTo>
                  <a:pt x="13757" y="9905"/>
                </a:lnTo>
                <a:lnTo>
                  <a:pt x="13940" y="9648"/>
                </a:lnTo>
                <a:lnTo>
                  <a:pt x="14160" y="9391"/>
                </a:lnTo>
                <a:lnTo>
                  <a:pt x="14380" y="9134"/>
                </a:lnTo>
                <a:lnTo>
                  <a:pt x="14637" y="8914"/>
                </a:lnTo>
                <a:lnTo>
                  <a:pt x="14674" y="8841"/>
                </a:lnTo>
                <a:lnTo>
                  <a:pt x="14674" y="8804"/>
                </a:lnTo>
                <a:lnTo>
                  <a:pt x="14637" y="8731"/>
                </a:lnTo>
                <a:lnTo>
                  <a:pt x="14564" y="8731"/>
                </a:lnTo>
                <a:lnTo>
                  <a:pt x="14784" y="8584"/>
                </a:lnTo>
                <a:lnTo>
                  <a:pt x="14820" y="8511"/>
                </a:lnTo>
                <a:lnTo>
                  <a:pt x="14784" y="8438"/>
                </a:lnTo>
                <a:lnTo>
                  <a:pt x="14710" y="8401"/>
                </a:lnTo>
                <a:lnTo>
                  <a:pt x="14637" y="8401"/>
                </a:lnTo>
                <a:lnTo>
                  <a:pt x="14233" y="8621"/>
                </a:lnTo>
                <a:lnTo>
                  <a:pt x="13867" y="8841"/>
                </a:lnTo>
                <a:lnTo>
                  <a:pt x="13500" y="9061"/>
                </a:lnTo>
                <a:lnTo>
                  <a:pt x="13170" y="9318"/>
                </a:lnTo>
                <a:lnTo>
                  <a:pt x="13060" y="9098"/>
                </a:lnTo>
                <a:lnTo>
                  <a:pt x="13720" y="8658"/>
                </a:lnTo>
                <a:lnTo>
                  <a:pt x="14417" y="8291"/>
                </a:lnTo>
                <a:lnTo>
                  <a:pt x="14454" y="8217"/>
                </a:lnTo>
                <a:lnTo>
                  <a:pt x="14454" y="8144"/>
                </a:lnTo>
                <a:lnTo>
                  <a:pt x="14417" y="8107"/>
                </a:lnTo>
                <a:lnTo>
                  <a:pt x="14343" y="8107"/>
                </a:lnTo>
                <a:lnTo>
                  <a:pt x="13647" y="8364"/>
                </a:lnTo>
                <a:lnTo>
                  <a:pt x="12986" y="8658"/>
                </a:lnTo>
                <a:lnTo>
                  <a:pt x="12986" y="8474"/>
                </a:lnTo>
                <a:lnTo>
                  <a:pt x="13133" y="8401"/>
                </a:lnTo>
                <a:lnTo>
                  <a:pt x="13243" y="8327"/>
                </a:lnTo>
                <a:lnTo>
                  <a:pt x="13500" y="8144"/>
                </a:lnTo>
                <a:lnTo>
                  <a:pt x="14013" y="7924"/>
                </a:lnTo>
                <a:lnTo>
                  <a:pt x="14307" y="7814"/>
                </a:lnTo>
                <a:lnTo>
                  <a:pt x="14564" y="7777"/>
                </a:lnTo>
                <a:lnTo>
                  <a:pt x="14600" y="7741"/>
                </a:lnTo>
                <a:lnTo>
                  <a:pt x="14600" y="7704"/>
                </a:lnTo>
                <a:lnTo>
                  <a:pt x="14564" y="7667"/>
                </a:lnTo>
                <a:lnTo>
                  <a:pt x="14233" y="7667"/>
                </a:lnTo>
                <a:lnTo>
                  <a:pt x="13903" y="7704"/>
                </a:lnTo>
                <a:lnTo>
                  <a:pt x="13573" y="7777"/>
                </a:lnTo>
                <a:lnTo>
                  <a:pt x="13280" y="7851"/>
                </a:lnTo>
                <a:lnTo>
                  <a:pt x="13500" y="7594"/>
                </a:lnTo>
                <a:lnTo>
                  <a:pt x="14087" y="7484"/>
                </a:lnTo>
                <a:lnTo>
                  <a:pt x="14380" y="7410"/>
                </a:lnTo>
                <a:lnTo>
                  <a:pt x="14674" y="7264"/>
                </a:lnTo>
                <a:lnTo>
                  <a:pt x="14710" y="7227"/>
                </a:lnTo>
                <a:lnTo>
                  <a:pt x="14710" y="7190"/>
                </a:lnTo>
                <a:lnTo>
                  <a:pt x="14710" y="7154"/>
                </a:lnTo>
                <a:lnTo>
                  <a:pt x="14637" y="7117"/>
                </a:lnTo>
                <a:lnTo>
                  <a:pt x="14343" y="7080"/>
                </a:lnTo>
                <a:lnTo>
                  <a:pt x="14013" y="7080"/>
                </a:lnTo>
                <a:lnTo>
                  <a:pt x="14270" y="6934"/>
                </a:lnTo>
                <a:lnTo>
                  <a:pt x="14527" y="6824"/>
                </a:lnTo>
                <a:lnTo>
                  <a:pt x="14820" y="6750"/>
                </a:lnTo>
                <a:close/>
                <a:moveTo>
                  <a:pt x="5246" y="9098"/>
                </a:moveTo>
                <a:lnTo>
                  <a:pt x="5320" y="9208"/>
                </a:lnTo>
                <a:lnTo>
                  <a:pt x="5393" y="9245"/>
                </a:lnTo>
                <a:lnTo>
                  <a:pt x="5577" y="9245"/>
                </a:lnTo>
                <a:lnTo>
                  <a:pt x="5650" y="9281"/>
                </a:lnTo>
                <a:lnTo>
                  <a:pt x="5760" y="9318"/>
                </a:lnTo>
                <a:lnTo>
                  <a:pt x="5833" y="9391"/>
                </a:lnTo>
                <a:lnTo>
                  <a:pt x="5870" y="9465"/>
                </a:lnTo>
                <a:lnTo>
                  <a:pt x="5907" y="9538"/>
                </a:lnTo>
                <a:lnTo>
                  <a:pt x="5907" y="9648"/>
                </a:lnTo>
                <a:lnTo>
                  <a:pt x="5870" y="9758"/>
                </a:lnTo>
                <a:lnTo>
                  <a:pt x="5797" y="9831"/>
                </a:lnTo>
                <a:lnTo>
                  <a:pt x="5723" y="9905"/>
                </a:lnTo>
                <a:lnTo>
                  <a:pt x="5650" y="9978"/>
                </a:lnTo>
                <a:lnTo>
                  <a:pt x="5540" y="10015"/>
                </a:lnTo>
                <a:lnTo>
                  <a:pt x="5466" y="9868"/>
                </a:lnTo>
                <a:lnTo>
                  <a:pt x="5356" y="9758"/>
                </a:lnTo>
                <a:lnTo>
                  <a:pt x="5210" y="9685"/>
                </a:lnTo>
                <a:lnTo>
                  <a:pt x="5026" y="9648"/>
                </a:lnTo>
                <a:lnTo>
                  <a:pt x="5063" y="9648"/>
                </a:lnTo>
                <a:lnTo>
                  <a:pt x="5210" y="9575"/>
                </a:lnTo>
                <a:lnTo>
                  <a:pt x="5283" y="9538"/>
                </a:lnTo>
                <a:lnTo>
                  <a:pt x="5283" y="9501"/>
                </a:lnTo>
                <a:lnTo>
                  <a:pt x="5283" y="9355"/>
                </a:lnTo>
                <a:lnTo>
                  <a:pt x="5210" y="9245"/>
                </a:lnTo>
                <a:lnTo>
                  <a:pt x="5100" y="9245"/>
                </a:lnTo>
                <a:lnTo>
                  <a:pt x="4953" y="9281"/>
                </a:lnTo>
                <a:lnTo>
                  <a:pt x="4806" y="9355"/>
                </a:lnTo>
                <a:lnTo>
                  <a:pt x="4806" y="9355"/>
                </a:lnTo>
                <a:lnTo>
                  <a:pt x="4843" y="9281"/>
                </a:lnTo>
                <a:lnTo>
                  <a:pt x="4880" y="9208"/>
                </a:lnTo>
                <a:lnTo>
                  <a:pt x="4843" y="9171"/>
                </a:lnTo>
                <a:lnTo>
                  <a:pt x="5026" y="9134"/>
                </a:lnTo>
                <a:lnTo>
                  <a:pt x="5246" y="9098"/>
                </a:lnTo>
                <a:close/>
                <a:moveTo>
                  <a:pt x="6347" y="8034"/>
                </a:moveTo>
                <a:lnTo>
                  <a:pt x="6347" y="8071"/>
                </a:lnTo>
                <a:lnTo>
                  <a:pt x="6310" y="8181"/>
                </a:lnTo>
                <a:lnTo>
                  <a:pt x="6127" y="8254"/>
                </a:lnTo>
                <a:lnTo>
                  <a:pt x="5980" y="8364"/>
                </a:lnTo>
                <a:lnTo>
                  <a:pt x="5687" y="8621"/>
                </a:lnTo>
                <a:lnTo>
                  <a:pt x="5577" y="8621"/>
                </a:lnTo>
                <a:lnTo>
                  <a:pt x="5466" y="8694"/>
                </a:lnTo>
                <a:lnTo>
                  <a:pt x="5393" y="8768"/>
                </a:lnTo>
                <a:lnTo>
                  <a:pt x="5246" y="8731"/>
                </a:lnTo>
                <a:lnTo>
                  <a:pt x="4806" y="8731"/>
                </a:lnTo>
                <a:lnTo>
                  <a:pt x="4549" y="8841"/>
                </a:lnTo>
                <a:lnTo>
                  <a:pt x="4293" y="9024"/>
                </a:lnTo>
                <a:lnTo>
                  <a:pt x="4183" y="9171"/>
                </a:lnTo>
                <a:lnTo>
                  <a:pt x="4073" y="9355"/>
                </a:lnTo>
                <a:lnTo>
                  <a:pt x="4073" y="9501"/>
                </a:lnTo>
                <a:lnTo>
                  <a:pt x="4073" y="9648"/>
                </a:lnTo>
                <a:lnTo>
                  <a:pt x="4073" y="9721"/>
                </a:lnTo>
                <a:lnTo>
                  <a:pt x="4146" y="9831"/>
                </a:lnTo>
                <a:lnTo>
                  <a:pt x="4256" y="9978"/>
                </a:lnTo>
                <a:lnTo>
                  <a:pt x="4439" y="10162"/>
                </a:lnTo>
                <a:lnTo>
                  <a:pt x="4623" y="10308"/>
                </a:lnTo>
                <a:lnTo>
                  <a:pt x="4843" y="10382"/>
                </a:lnTo>
                <a:lnTo>
                  <a:pt x="5026" y="10455"/>
                </a:lnTo>
                <a:lnTo>
                  <a:pt x="5246" y="10492"/>
                </a:lnTo>
                <a:lnTo>
                  <a:pt x="5466" y="10492"/>
                </a:lnTo>
                <a:lnTo>
                  <a:pt x="5723" y="10455"/>
                </a:lnTo>
                <a:lnTo>
                  <a:pt x="5907" y="10345"/>
                </a:lnTo>
                <a:lnTo>
                  <a:pt x="6090" y="10235"/>
                </a:lnTo>
                <a:lnTo>
                  <a:pt x="6237" y="10052"/>
                </a:lnTo>
                <a:lnTo>
                  <a:pt x="6347" y="9868"/>
                </a:lnTo>
                <a:lnTo>
                  <a:pt x="6384" y="9575"/>
                </a:lnTo>
                <a:lnTo>
                  <a:pt x="6310" y="9355"/>
                </a:lnTo>
                <a:lnTo>
                  <a:pt x="6200" y="9134"/>
                </a:lnTo>
                <a:lnTo>
                  <a:pt x="6017" y="8951"/>
                </a:lnTo>
                <a:lnTo>
                  <a:pt x="6310" y="8658"/>
                </a:lnTo>
                <a:lnTo>
                  <a:pt x="6420" y="8548"/>
                </a:lnTo>
                <a:lnTo>
                  <a:pt x="6567" y="8401"/>
                </a:lnTo>
                <a:lnTo>
                  <a:pt x="6567" y="8327"/>
                </a:lnTo>
                <a:lnTo>
                  <a:pt x="6567" y="8254"/>
                </a:lnTo>
                <a:lnTo>
                  <a:pt x="6530" y="8217"/>
                </a:lnTo>
                <a:lnTo>
                  <a:pt x="6494" y="8181"/>
                </a:lnTo>
                <a:lnTo>
                  <a:pt x="6384" y="8071"/>
                </a:lnTo>
                <a:lnTo>
                  <a:pt x="6347" y="8034"/>
                </a:lnTo>
                <a:close/>
                <a:moveTo>
                  <a:pt x="19992" y="10418"/>
                </a:moveTo>
                <a:lnTo>
                  <a:pt x="20139" y="10492"/>
                </a:lnTo>
                <a:lnTo>
                  <a:pt x="20139" y="10602"/>
                </a:lnTo>
                <a:lnTo>
                  <a:pt x="20176" y="10638"/>
                </a:lnTo>
                <a:lnTo>
                  <a:pt x="20213" y="10638"/>
                </a:lnTo>
                <a:lnTo>
                  <a:pt x="20249" y="10602"/>
                </a:lnTo>
                <a:lnTo>
                  <a:pt x="20286" y="10785"/>
                </a:lnTo>
                <a:lnTo>
                  <a:pt x="20286" y="11042"/>
                </a:lnTo>
                <a:lnTo>
                  <a:pt x="20286" y="11189"/>
                </a:lnTo>
                <a:lnTo>
                  <a:pt x="20213" y="11372"/>
                </a:lnTo>
                <a:lnTo>
                  <a:pt x="20139" y="11519"/>
                </a:lnTo>
                <a:lnTo>
                  <a:pt x="20066" y="11665"/>
                </a:lnTo>
                <a:lnTo>
                  <a:pt x="19956" y="11812"/>
                </a:lnTo>
                <a:lnTo>
                  <a:pt x="19809" y="11886"/>
                </a:lnTo>
                <a:lnTo>
                  <a:pt x="19662" y="11959"/>
                </a:lnTo>
                <a:lnTo>
                  <a:pt x="19479" y="11959"/>
                </a:lnTo>
                <a:lnTo>
                  <a:pt x="19442" y="11886"/>
                </a:lnTo>
                <a:lnTo>
                  <a:pt x="19222" y="11776"/>
                </a:lnTo>
                <a:lnTo>
                  <a:pt x="19626" y="11702"/>
                </a:lnTo>
                <a:lnTo>
                  <a:pt x="19662" y="11665"/>
                </a:lnTo>
                <a:lnTo>
                  <a:pt x="19736" y="11629"/>
                </a:lnTo>
                <a:lnTo>
                  <a:pt x="19736" y="11482"/>
                </a:lnTo>
                <a:lnTo>
                  <a:pt x="19699" y="11372"/>
                </a:lnTo>
                <a:lnTo>
                  <a:pt x="19626" y="11335"/>
                </a:lnTo>
                <a:lnTo>
                  <a:pt x="19406" y="11335"/>
                </a:lnTo>
                <a:lnTo>
                  <a:pt x="19662" y="11152"/>
                </a:lnTo>
                <a:lnTo>
                  <a:pt x="19736" y="11115"/>
                </a:lnTo>
                <a:lnTo>
                  <a:pt x="19736" y="11042"/>
                </a:lnTo>
                <a:lnTo>
                  <a:pt x="19736" y="10969"/>
                </a:lnTo>
                <a:lnTo>
                  <a:pt x="19736" y="10932"/>
                </a:lnTo>
                <a:lnTo>
                  <a:pt x="19699" y="10858"/>
                </a:lnTo>
                <a:lnTo>
                  <a:pt x="19626" y="10822"/>
                </a:lnTo>
                <a:lnTo>
                  <a:pt x="19552" y="10822"/>
                </a:lnTo>
                <a:lnTo>
                  <a:pt x="19479" y="10858"/>
                </a:lnTo>
                <a:lnTo>
                  <a:pt x="19332" y="10895"/>
                </a:lnTo>
                <a:lnTo>
                  <a:pt x="19185" y="10932"/>
                </a:lnTo>
                <a:lnTo>
                  <a:pt x="19185" y="10932"/>
                </a:lnTo>
                <a:lnTo>
                  <a:pt x="19626" y="10748"/>
                </a:lnTo>
                <a:lnTo>
                  <a:pt x="19662" y="10712"/>
                </a:lnTo>
                <a:lnTo>
                  <a:pt x="19662" y="10675"/>
                </a:lnTo>
                <a:lnTo>
                  <a:pt x="19626" y="10638"/>
                </a:lnTo>
                <a:lnTo>
                  <a:pt x="19479" y="10602"/>
                </a:lnTo>
                <a:lnTo>
                  <a:pt x="19295" y="10602"/>
                </a:lnTo>
                <a:lnTo>
                  <a:pt x="19369" y="10565"/>
                </a:lnTo>
                <a:lnTo>
                  <a:pt x="19589" y="10455"/>
                </a:lnTo>
                <a:lnTo>
                  <a:pt x="19772" y="10418"/>
                </a:lnTo>
                <a:close/>
                <a:moveTo>
                  <a:pt x="16691" y="13390"/>
                </a:moveTo>
                <a:lnTo>
                  <a:pt x="16801" y="13463"/>
                </a:lnTo>
                <a:lnTo>
                  <a:pt x="16874" y="13536"/>
                </a:lnTo>
                <a:lnTo>
                  <a:pt x="16728" y="13646"/>
                </a:lnTo>
                <a:lnTo>
                  <a:pt x="16581" y="13756"/>
                </a:lnTo>
                <a:lnTo>
                  <a:pt x="16434" y="13903"/>
                </a:lnTo>
                <a:lnTo>
                  <a:pt x="16361" y="14050"/>
                </a:lnTo>
                <a:lnTo>
                  <a:pt x="16104" y="14013"/>
                </a:lnTo>
                <a:lnTo>
                  <a:pt x="16068" y="13976"/>
                </a:lnTo>
                <a:lnTo>
                  <a:pt x="16691" y="13390"/>
                </a:lnTo>
                <a:close/>
                <a:moveTo>
                  <a:pt x="16654" y="11959"/>
                </a:moveTo>
                <a:lnTo>
                  <a:pt x="17058" y="12326"/>
                </a:lnTo>
                <a:lnTo>
                  <a:pt x="17278" y="12546"/>
                </a:lnTo>
                <a:lnTo>
                  <a:pt x="17498" y="12803"/>
                </a:lnTo>
                <a:lnTo>
                  <a:pt x="17681" y="13059"/>
                </a:lnTo>
                <a:lnTo>
                  <a:pt x="17755" y="13169"/>
                </a:lnTo>
                <a:lnTo>
                  <a:pt x="17792" y="13279"/>
                </a:lnTo>
                <a:lnTo>
                  <a:pt x="17792" y="13426"/>
                </a:lnTo>
                <a:lnTo>
                  <a:pt x="17755" y="13536"/>
                </a:lnTo>
                <a:lnTo>
                  <a:pt x="17718" y="13646"/>
                </a:lnTo>
                <a:lnTo>
                  <a:pt x="17608" y="13756"/>
                </a:lnTo>
                <a:lnTo>
                  <a:pt x="17498" y="13866"/>
                </a:lnTo>
                <a:lnTo>
                  <a:pt x="17351" y="13940"/>
                </a:lnTo>
                <a:lnTo>
                  <a:pt x="17278" y="13866"/>
                </a:lnTo>
                <a:lnTo>
                  <a:pt x="17168" y="13866"/>
                </a:lnTo>
                <a:lnTo>
                  <a:pt x="17095" y="13903"/>
                </a:lnTo>
                <a:lnTo>
                  <a:pt x="17058" y="13940"/>
                </a:lnTo>
                <a:lnTo>
                  <a:pt x="17021" y="13940"/>
                </a:lnTo>
                <a:lnTo>
                  <a:pt x="16948" y="13976"/>
                </a:lnTo>
                <a:lnTo>
                  <a:pt x="16911" y="14050"/>
                </a:lnTo>
                <a:lnTo>
                  <a:pt x="16874" y="14050"/>
                </a:lnTo>
                <a:lnTo>
                  <a:pt x="16948" y="13940"/>
                </a:lnTo>
                <a:lnTo>
                  <a:pt x="17095" y="13793"/>
                </a:lnTo>
                <a:lnTo>
                  <a:pt x="17168" y="13683"/>
                </a:lnTo>
                <a:lnTo>
                  <a:pt x="17205" y="13573"/>
                </a:lnTo>
                <a:lnTo>
                  <a:pt x="17168" y="13500"/>
                </a:lnTo>
                <a:lnTo>
                  <a:pt x="17131" y="13426"/>
                </a:lnTo>
                <a:lnTo>
                  <a:pt x="17021" y="13316"/>
                </a:lnTo>
                <a:lnTo>
                  <a:pt x="16874" y="13206"/>
                </a:lnTo>
                <a:lnTo>
                  <a:pt x="16691" y="13169"/>
                </a:lnTo>
                <a:lnTo>
                  <a:pt x="16618" y="13169"/>
                </a:lnTo>
                <a:lnTo>
                  <a:pt x="16581" y="13206"/>
                </a:lnTo>
                <a:lnTo>
                  <a:pt x="15627" y="13793"/>
                </a:lnTo>
                <a:lnTo>
                  <a:pt x="15517" y="13756"/>
                </a:lnTo>
                <a:lnTo>
                  <a:pt x="15407" y="13646"/>
                </a:lnTo>
                <a:lnTo>
                  <a:pt x="15884" y="13353"/>
                </a:lnTo>
                <a:lnTo>
                  <a:pt x="16361" y="13096"/>
                </a:lnTo>
                <a:lnTo>
                  <a:pt x="16398" y="13023"/>
                </a:lnTo>
                <a:lnTo>
                  <a:pt x="16398" y="12986"/>
                </a:lnTo>
                <a:lnTo>
                  <a:pt x="16361" y="12913"/>
                </a:lnTo>
                <a:lnTo>
                  <a:pt x="16288" y="12913"/>
                </a:lnTo>
                <a:lnTo>
                  <a:pt x="15994" y="12949"/>
                </a:lnTo>
                <a:lnTo>
                  <a:pt x="15701" y="13059"/>
                </a:lnTo>
                <a:lnTo>
                  <a:pt x="15407" y="13169"/>
                </a:lnTo>
                <a:lnTo>
                  <a:pt x="15150" y="13279"/>
                </a:lnTo>
                <a:lnTo>
                  <a:pt x="15040" y="13023"/>
                </a:lnTo>
                <a:lnTo>
                  <a:pt x="15077" y="12986"/>
                </a:lnTo>
                <a:lnTo>
                  <a:pt x="16068" y="12399"/>
                </a:lnTo>
                <a:lnTo>
                  <a:pt x="16104" y="12362"/>
                </a:lnTo>
                <a:lnTo>
                  <a:pt x="16104" y="12326"/>
                </a:lnTo>
                <a:lnTo>
                  <a:pt x="16068" y="12289"/>
                </a:lnTo>
                <a:lnTo>
                  <a:pt x="15994" y="12252"/>
                </a:lnTo>
                <a:lnTo>
                  <a:pt x="15554" y="12362"/>
                </a:lnTo>
                <a:lnTo>
                  <a:pt x="15150" y="12472"/>
                </a:lnTo>
                <a:lnTo>
                  <a:pt x="15150" y="12472"/>
                </a:lnTo>
                <a:lnTo>
                  <a:pt x="15297" y="12326"/>
                </a:lnTo>
                <a:lnTo>
                  <a:pt x="15517" y="12179"/>
                </a:lnTo>
                <a:lnTo>
                  <a:pt x="15737" y="12069"/>
                </a:lnTo>
                <a:lnTo>
                  <a:pt x="15994" y="11996"/>
                </a:lnTo>
                <a:lnTo>
                  <a:pt x="16324" y="11959"/>
                </a:lnTo>
                <a:close/>
                <a:moveTo>
                  <a:pt x="14857" y="6310"/>
                </a:moveTo>
                <a:lnTo>
                  <a:pt x="14600" y="6347"/>
                </a:lnTo>
                <a:lnTo>
                  <a:pt x="14380" y="6383"/>
                </a:lnTo>
                <a:lnTo>
                  <a:pt x="14197" y="6457"/>
                </a:lnTo>
                <a:lnTo>
                  <a:pt x="13793" y="6677"/>
                </a:lnTo>
                <a:lnTo>
                  <a:pt x="13426" y="6970"/>
                </a:lnTo>
                <a:lnTo>
                  <a:pt x="13243" y="7154"/>
                </a:lnTo>
                <a:lnTo>
                  <a:pt x="12950" y="7190"/>
                </a:lnTo>
                <a:lnTo>
                  <a:pt x="12840" y="7227"/>
                </a:lnTo>
                <a:lnTo>
                  <a:pt x="12803" y="7300"/>
                </a:lnTo>
                <a:lnTo>
                  <a:pt x="12766" y="7374"/>
                </a:lnTo>
                <a:lnTo>
                  <a:pt x="12766" y="7447"/>
                </a:lnTo>
                <a:lnTo>
                  <a:pt x="11042" y="7631"/>
                </a:lnTo>
                <a:lnTo>
                  <a:pt x="10052" y="7667"/>
                </a:lnTo>
                <a:lnTo>
                  <a:pt x="9575" y="7704"/>
                </a:lnTo>
                <a:lnTo>
                  <a:pt x="9098" y="7741"/>
                </a:lnTo>
                <a:lnTo>
                  <a:pt x="9025" y="7777"/>
                </a:lnTo>
                <a:lnTo>
                  <a:pt x="8988" y="7814"/>
                </a:lnTo>
                <a:lnTo>
                  <a:pt x="8951" y="7924"/>
                </a:lnTo>
                <a:lnTo>
                  <a:pt x="9025" y="8034"/>
                </a:lnTo>
                <a:lnTo>
                  <a:pt x="9061" y="8071"/>
                </a:lnTo>
                <a:lnTo>
                  <a:pt x="9135" y="8107"/>
                </a:lnTo>
                <a:lnTo>
                  <a:pt x="9612" y="8144"/>
                </a:lnTo>
                <a:lnTo>
                  <a:pt x="10125" y="8144"/>
                </a:lnTo>
                <a:lnTo>
                  <a:pt x="11152" y="8071"/>
                </a:lnTo>
                <a:lnTo>
                  <a:pt x="11922" y="8034"/>
                </a:lnTo>
                <a:lnTo>
                  <a:pt x="12693" y="7961"/>
                </a:lnTo>
                <a:lnTo>
                  <a:pt x="12546" y="8254"/>
                </a:lnTo>
                <a:lnTo>
                  <a:pt x="12473" y="8438"/>
                </a:lnTo>
                <a:lnTo>
                  <a:pt x="12473" y="8584"/>
                </a:lnTo>
                <a:lnTo>
                  <a:pt x="12509" y="8914"/>
                </a:lnTo>
                <a:lnTo>
                  <a:pt x="12363" y="9024"/>
                </a:lnTo>
                <a:lnTo>
                  <a:pt x="12253" y="9134"/>
                </a:lnTo>
                <a:lnTo>
                  <a:pt x="12253" y="9245"/>
                </a:lnTo>
                <a:lnTo>
                  <a:pt x="12289" y="9355"/>
                </a:lnTo>
                <a:lnTo>
                  <a:pt x="12399" y="9428"/>
                </a:lnTo>
                <a:lnTo>
                  <a:pt x="12546" y="9465"/>
                </a:lnTo>
                <a:lnTo>
                  <a:pt x="12693" y="9465"/>
                </a:lnTo>
                <a:lnTo>
                  <a:pt x="12803" y="9685"/>
                </a:lnTo>
                <a:lnTo>
                  <a:pt x="12950" y="9868"/>
                </a:lnTo>
                <a:lnTo>
                  <a:pt x="13096" y="10052"/>
                </a:lnTo>
                <a:lnTo>
                  <a:pt x="13243" y="10198"/>
                </a:lnTo>
                <a:lnTo>
                  <a:pt x="13426" y="10308"/>
                </a:lnTo>
                <a:lnTo>
                  <a:pt x="13647" y="10418"/>
                </a:lnTo>
                <a:lnTo>
                  <a:pt x="13867" y="10455"/>
                </a:lnTo>
                <a:lnTo>
                  <a:pt x="14087" y="10492"/>
                </a:lnTo>
                <a:lnTo>
                  <a:pt x="14233" y="10492"/>
                </a:lnTo>
                <a:lnTo>
                  <a:pt x="14600" y="10418"/>
                </a:lnTo>
                <a:lnTo>
                  <a:pt x="14967" y="10345"/>
                </a:lnTo>
                <a:lnTo>
                  <a:pt x="14930" y="10455"/>
                </a:lnTo>
                <a:lnTo>
                  <a:pt x="14930" y="10602"/>
                </a:lnTo>
                <a:lnTo>
                  <a:pt x="15004" y="10895"/>
                </a:lnTo>
                <a:lnTo>
                  <a:pt x="15077" y="11079"/>
                </a:lnTo>
                <a:lnTo>
                  <a:pt x="15150" y="11299"/>
                </a:lnTo>
                <a:lnTo>
                  <a:pt x="15297" y="11482"/>
                </a:lnTo>
                <a:lnTo>
                  <a:pt x="15481" y="11629"/>
                </a:lnTo>
                <a:lnTo>
                  <a:pt x="15481" y="11665"/>
                </a:lnTo>
                <a:lnTo>
                  <a:pt x="15261" y="11739"/>
                </a:lnTo>
                <a:lnTo>
                  <a:pt x="15077" y="11886"/>
                </a:lnTo>
                <a:lnTo>
                  <a:pt x="14894" y="11996"/>
                </a:lnTo>
                <a:lnTo>
                  <a:pt x="14784" y="12142"/>
                </a:lnTo>
                <a:lnTo>
                  <a:pt x="14674" y="12326"/>
                </a:lnTo>
                <a:lnTo>
                  <a:pt x="14600" y="12509"/>
                </a:lnTo>
                <a:lnTo>
                  <a:pt x="14564" y="12693"/>
                </a:lnTo>
                <a:lnTo>
                  <a:pt x="14527" y="12876"/>
                </a:lnTo>
                <a:lnTo>
                  <a:pt x="14527" y="12986"/>
                </a:lnTo>
                <a:lnTo>
                  <a:pt x="14527" y="13059"/>
                </a:lnTo>
                <a:lnTo>
                  <a:pt x="14600" y="13353"/>
                </a:lnTo>
                <a:lnTo>
                  <a:pt x="14747" y="13610"/>
                </a:lnTo>
                <a:lnTo>
                  <a:pt x="14747" y="13720"/>
                </a:lnTo>
                <a:lnTo>
                  <a:pt x="14784" y="13830"/>
                </a:lnTo>
                <a:lnTo>
                  <a:pt x="14930" y="13903"/>
                </a:lnTo>
                <a:lnTo>
                  <a:pt x="15004" y="13976"/>
                </a:lnTo>
                <a:lnTo>
                  <a:pt x="15297" y="14197"/>
                </a:lnTo>
                <a:lnTo>
                  <a:pt x="15627" y="14380"/>
                </a:lnTo>
                <a:lnTo>
                  <a:pt x="15994" y="14527"/>
                </a:lnTo>
                <a:lnTo>
                  <a:pt x="16398" y="14600"/>
                </a:lnTo>
                <a:lnTo>
                  <a:pt x="16801" y="14600"/>
                </a:lnTo>
                <a:lnTo>
                  <a:pt x="17205" y="14527"/>
                </a:lnTo>
                <a:lnTo>
                  <a:pt x="17571" y="14417"/>
                </a:lnTo>
                <a:lnTo>
                  <a:pt x="17902" y="14233"/>
                </a:lnTo>
                <a:lnTo>
                  <a:pt x="18122" y="14013"/>
                </a:lnTo>
                <a:lnTo>
                  <a:pt x="18268" y="13793"/>
                </a:lnTo>
                <a:lnTo>
                  <a:pt x="18305" y="13536"/>
                </a:lnTo>
                <a:lnTo>
                  <a:pt x="18305" y="13316"/>
                </a:lnTo>
                <a:lnTo>
                  <a:pt x="18232" y="13059"/>
                </a:lnTo>
                <a:lnTo>
                  <a:pt x="18122" y="12803"/>
                </a:lnTo>
                <a:lnTo>
                  <a:pt x="17975" y="12546"/>
                </a:lnTo>
                <a:lnTo>
                  <a:pt x="17792" y="12326"/>
                </a:lnTo>
                <a:lnTo>
                  <a:pt x="17902" y="12289"/>
                </a:lnTo>
                <a:lnTo>
                  <a:pt x="18232" y="12106"/>
                </a:lnTo>
                <a:lnTo>
                  <a:pt x="18599" y="11849"/>
                </a:lnTo>
                <a:lnTo>
                  <a:pt x="18709" y="12032"/>
                </a:lnTo>
                <a:lnTo>
                  <a:pt x="18855" y="12179"/>
                </a:lnTo>
                <a:lnTo>
                  <a:pt x="19002" y="12289"/>
                </a:lnTo>
                <a:lnTo>
                  <a:pt x="19149" y="12362"/>
                </a:lnTo>
                <a:lnTo>
                  <a:pt x="19406" y="12436"/>
                </a:lnTo>
                <a:lnTo>
                  <a:pt x="19662" y="12399"/>
                </a:lnTo>
                <a:lnTo>
                  <a:pt x="19919" y="12326"/>
                </a:lnTo>
                <a:lnTo>
                  <a:pt x="20139" y="12179"/>
                </a:lnTo>
                <a:lnTo>
                  <a:pt x="20359" y="11996"/>
                </a:lnTo>
                <a:lnTo>
                  <a:pt x="20543" y="11776"/>
                </a:lnTo>
                <a:lnTo>
                  <a:pt x="20653" y="11519"/>
                </a:lnTo>
                <a:lnTo>
                  <a:pt x="20726" y="11225"/>
                </a:lnTo>
                <a:lnTo>
                  <a:pt x="20799" y="10858"/>
                </a:lnTo>
                <a:lnTo>
                  <a:pt x="20763" y="10675"/>
                </a:lnTo>
                <a:lnTo>
                  <a:pt x="20726" y="10528"/>
                </a:lnTo>
                <a:lnTo>
                  <a:pt x="20689" y="10382"/>
                </a:lnTo>
                <a:lnTo>
                  <a:pt x="20579" y="10272"/>
                </a:lnTo>
                <a:lnTo>
                  <a:pt x="20359" y="10088"/>
                </a:lnTo>
                <a:lnTo>
                  <a:pt x="20066" y="9978"/>
                </a:lnTo>
                <a:lnTo>
                  <a:pt x="19919" y="9941"/>
                </a:lnTo>
                <a:lnTo>
                  <a:pt x="19626" y="9941"/>
                </a:lnTo>
                <a:lnTo>
                  <a:pt x="19516" y="10015"/>
                </a:lnTo>
                <a:lnTo>
                  <a:pt x="19479" y="10088"/>
                </a:lnTo>
                <a:lnTo>
                  <a:pt x="19185" y="10198"/>
                </a:lnTo>
                <a:lnTo>
                  <a:pt x="18929" y="10308"/>
                </a:lnTo>
                <a:lnTo>
                  <a:pt x="18819" y="10418"/>
                </a:lnTo>
                <a:lnTo>
                  <a:pt x="18672" y="10528"/>
                </a:lnTo>
                <a:lnTo>
                  <a:pt x="18599" y="10675"/>
                </a:lnTo>
                <a:lnTo>
                  <a:pt x="18525" y="10822"/>
                </a:lnTo>
                <a:lnTo>
                  <a:pt x="18452" y="11115"/>
                </a:lnTo>
                <a:lnTo>
                  <a:pt x="18452" y="11409"/>
                </a:lnTo>
                <a:lnTo>
                  <a:pt x="18048" y="11702"/>
                </a:lnTo>
                <a:lnTo>
                  <a:pt x="17645" y="11996"/>
                </a:lnTo>
                <a:lnTo>
                  <a:pt x="17608" y="12032"/>
                </a:lnTo>
                <a:lnTo>
                  <a:pt x="17608" y="12106"/>
                </a:lnTo>
                <a:lnTo>
                  <a:pt x="17241" y="11776"/>
                </a:lnTo>
                <a:lnTo>
                  <a:pt x="16911" y="11519"/>
                </a:lnTo>
                <a:lnTo>
                  <a:pt x="16838" y="11482"/>
                </a:lnTo>
                <a:lnTo>
                  <a:pt x="16691" y="11482"/>
                </a:lnTo>
                <a:lnTo>
                  <a:pt x="16654" y="11555"/>
                </a:lnTo>
                <a:lnTo>
                  <a:pt x="16434" y="11519"/>
                </a:lnTo>
                <a:lnTo>
                  <a:pt x="16214" y="11519"/>
                </a:lnTo>
                <a:lnTo>
                  <a:pt x="15774" y="11555"/>
                </a:lnTo>
                <a:lnTo>
                  <a:pt x="15811" y="11445"/>
                </a:lnTo>
                <a:lnTo>
                  <a:pt x="15774" y="11335"/>
                </a:lnTo>
                <a:lnTo>
                  <a:pt x="15664" y="11152"/>
                </a:lnTo>
                <a:lnTo>
                  <a:pt x="15554" y="11005"/>
                </a:lnTo>
                <a:lnTo>
                  <a:pt x="15444" y="10822"/>
                </a:lnTo>
                <a:lnTo>
                  <a:pt x="15371" y="10602"/>
                </a:lnTo>
                <a:lnTo>
                  <a:pt x="15334" y="10418"/>
                </a:lnTo>
                <a:lnTo>
                  <a:pt x="15297" y="10308"/>
                </a:lnTo>
                <a:lnTo>
                  <a:pt x="15224" y="10235"/>
                </a:lnTo>
                <a:lnTo>
                  <a:pt x="15627" y="10015"/>
                </a:lnTo>
                <a:lnTo>
                  <a:pt x="16031" y="9758"/>
                </a:lnTo>
                <a:lnTo>
                  <a:pt x="16361" y="9428"/>
                </a:lnTo>
                <a:lnTo>
                  <a:pt x="16471" y="9281"/>
                </a:lnTo>
                <a:lnTo>
                  <a:pt x="16581" y="9098"/>
                </a:lnTo>
                <a:lnTo>
                  <a:pt x="16654" y="8878"/>
                </a:lnTo>
                <a:lnTo>
                  <a:pt x="16691" y="8621"/>
                </a:lnTo>
                <a:lnTo>
                  <a:pt x="16691" y="8364"/>
                </a:lnTo>
                <a:lnTo>
                  <a:pt x="16691" y="8107"/>
                </a:lnTo>
                <a:lnTo>
                  <a:pt x="16581" y="7631"/>
                </a:lnTo>
                <a:lnTo>
                  <a:pt x="16398" y="7190"/>
                </a:lnTo>
                <a:lnTo>
                  <a:pt x="16251" y="6897"/>
                </a:lnTo>
                <a:lnTo>
                  <a:pt x="16031" y="6640"/>
                </a:lnTo>
                <a:lnTo>
                  <a:pt x="15884" y="6530"/>
                </a:lnTo>
                <a:lnTo>
                  <a:pt x="15737" y="6457"/>
                </a:lnTo>
                <a:lnTo>
                  <a:pt x="15591" y="6420"/>
                </a:lnTo>
                <a:lnTo>
                  <a:pt x="15407" y="6383"/>
                </a:lnTo>
                <a:lnTo>
                  <a:pt x="15077" y="631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41" name="Google Shape;441;p9"/>
          <p:cNvSpPr/>
          <p:nvPr/>
        </p:nvSpPr>
        <p:spPr>
          <a:xfrm>
            <a:off x="8052577" y="4132327"/>
            <a:ext cx="388118" cy="408938"/>
          </a:xfrm>
          <a:custGeom>
            <a:avLst/>
            <a:gdLst/>
            <a:ahLst/>
            <a:cxnLst/>
            <a:rect l="l" t="t" r="r" b="b"/>
            <a:pathLst>
              <a:path w="13683" h="14417" extrusionOk="0">
                <a:moveTo>
                  <a:pt x="9281" y="2311"/>
                </a:moveTo>
                <a:lnTo>
                  <a:pt x="9170" y="2385"/>
                </a:lnTo>
                <a:lnTo>
                  <a:pt x="9134" y="2495"/>
                </a:lnTo>
                <a:lnTo>
                  <a:pt x="9097" y="2568"/>
                </a:lnTo>
                <a:lnTo>
                  <a:pt x="9097" y="2678"/>
                </a:lnTo>
                <a:lnTo>
                  <a:pt x="9134" y="2862"/>
                </a:lnTo>
                <a:lnTo>
                  <a:pt x="9207" y="3082"/>
                </a:lnTo>
                <a:lnTo>
                  <a:pt x="9464" y="3742"/>
                </a:lnTo>
                <a:lnTo>
                  <a:pt x="9721" y="4402"/>
                </a:lnTo>
                <a:lnTo>
                  <a:pt x="9647" y="4439"/>
                </a:lnTo>
                <a:lnTo>
                  <a:pt x="9060" y="5283"/>
                </a:lnTo>
                <a:lnTo>
                  <a:pt x="8804" y="5649"/>
                </a:lnTo>
                <a:lnTo>
                  <a:pt x="8694" y="5833"/>
                </a:lnTo>
                <a:lnTo>
                  <a:pt x="8657" y="5943"/>
                </a:lnTo>
                <a:lnTo>
                  <a:pt x="8694" y="6053"/>
                </a:lnTo>
                <a:lnTo>
                  <a:pt x="8804" y="6016"/>
                </a:lnTo>
                <a:lnTo>
                  <a:pt x="8877" y="5980"/>
                </a:lnTo>
                <a:lnTo>
                  <a:pt x="9024" y="5833"/>
                </a:lnTo>
                <a:lnTo>
                  <a:pt x="9281" y="5503"/>
                </a:lnTo>
                <a:lnTo>
                  <a:pt x="9941" y="4659"/>
                </a:lnTo>
                <a:lnTo>
                  <a:pt x="10014" y="4659"/>
                </a:lnTo>
                <a:lnTo>
                  <a:pt x="10124" y="4622"/>
                </a:lnTo>
                <a:lnTo>
                  <a:pt x="10161" y="4549"/>
                </a:lnTo>
                <a:lnTo>
                  <a:pt x="10161" y="4439"/>
                </a:lnTo>
                <a:lnTo>
                  <a:pt x="9684" y="3229"/>
                </a:lnTo>
                <a:lnTo>
                  <a:pt x="9427" y="2715"/>
                </a:lnTo>
                <a:lnTo>
                  <a:pt x="9354" y="2532"/>
                </a:lnTo>
                <a:lnTo>
                  <a:pt x="9317" y="2422"/>
                </a:lnTo>
                <a:lnTo>
                  <a:pt x="9317" y="2348"/>
                </a:lnTo>
                <a:lnTo>
                  <a:pt x="9317" y="2311"/>
                </a:lnTo>
                <a:close/>
                <a:moveTo>
                  <a:pt x="8694" y="1615"/>
                </a:moveTo>
                <a:lnTo>
                  <a:pt x="8767" y="1798"/>
                </a:lnTo>
                <a:lnTo>
                  <a:pt x="8804" y="1908"/>
                </a:lnTo>
                <a:lnTo>
                  <a:pt x="8914" y="1981"/>
                </a:lnTo>
                <a:lnTo>
                  <a:pt x="9024" y="2055"/>
                </a:lnTo>
                <a:lnTo>
                  <a:pt x="9170" y="2018"/>
                </a:lnTo>
                <a:lnTo>
                  <a:pt x="9391" y="1908"/>
                </a:lnTo>
                <a:lnTo>
                  <a:pt x="9611" y="1725"/>
                </a:lnTo>
                <a:lnTo>
                  <a:pt x="9867" y="2275"/>
                </a:lnTo>
                <a:lnTo>
                  <a:pt x="10161" y="2752"/>
                </a:lnTo>
                <a:lnTo>
                  <a:pt x="10454" y="3265"/>
                </a:lnTo>
                <a:lnTo>
                  <a:pt x="10674" y="3779"/>
                </a:lnTo>
                <a:lnTo>
                  <a:pt x="10528" y="3925"/>
                </a:lnTo>
                <a:lnTo>
                  <a:pt x="10381" y="4072"/>
                </a:lnTo>
                <a:lnTo>
                  <a:pt x="10271" y="4256"/>
                </a:lnTo>
                <a:lnTo>
                  <a:pt x="10234" y="4476"/>
                </a:lnTo>
                <a:lnTo>
                  <a:pt x="10271" y="4586"/>
                </a:lnTo>
                <a:lnTo>
                  <a:pt x="10344" y="4659"/>
                </a:lnTo>
                <a:lnTo>
                  <a:pt x="10344" y="4806"/>
                </a:lnTo>
                <a:lnTo>
                  <a:pt x="10381" y="4879"/>
                </a:lnTo>
                <a:lnTo>
                  <a:pt x="10491" y="4916"/>
                </a:lnTo>
                <a:lnTo>
                  <a:pt x="10491" y="4953"/>
                </a:lnTo>
                <a:lnTo>
                  <a:pt x="10344" y="5173"/>
                </a:lnTo>
                <a:lnTo>
                  <a:pt x="9977" y="5649"/>
                </a:lnTo>
                <a:lnTo>
                  <a:pt x="9647" y="6163"/>
                </a:lnTo>
                <a:lnTo>
                  <a:pt x="9501" y="6090"/>
                </a:lnTo>
                <a:lnTo>
                  <a:pt x="9317" y="6053"/>
                </a:lnTo>
                <a:lnTo>
                  <a:pt x="9134" y="6126"/>
                </a:lnTo>
                <a:lnTo>
                  <a:pt x="8950" y="6200"/>
                </a:lnTo>
                <a:lnTo>
                  <a:pt x="8840" y="6346"/>
                </a:lnTo>
                <a:lnTo>
                  <a:pt x="8730" y="6493"/>
                </a:lnTo>
                <a:lnTo>
                  <a:pt x="8327" y="6493"/>
                </a:lnTo>
                <a:lnTo>
                  <a:pt x="7556" y="6530"/>
                </a:lnTo>
                <a:lnTo>
                  <a:pt x="7520" y="6456"/>
                </a:lnTo>
                <a:lnTo>
                  <a:pt x="7410" y="6383"/>
                </a:lnTo>
                <a:lnTo>
                  <a:pt x="7080" y="6273"/>
                </a:lnTo>
                <a:lnTo>
                  <a:pt x="7043" y="6273"/>
                </a:lnTo>
                <a:lnTo>
                  <a:pt x="6970" y="6236"/>
                </a:lnTo>
                <a:lnTo>
                  <a:pt x="6786" y="6236"/>
                </a:lnTo>
                <a:lnTo>
                  <a:pt x="6639" y="6200"/>
                </a:lnTo>
                <a:lnTo>
                  <a:pt x="5832" y="5429"/>
                </a:lnTo>
                <a:lnTo>
                  <a:pt x="5246" y="4879"/>
                </a:lnTo>
                <a:lnTo>
                  <a:pt x="5319" y="4696"/>
                </a:lnTo>
                <a:lnTo>
                  <a:pt x="5319" y="4512"/>
                </a:lnTo>
                <a:lnTo>
                  <a:pt x="5282" y="4439"/>
                </a:lnTo>
                <a:lnTo>
                  <a:pt x="5246" y="4366"/>
                </a:lnTo>
                <a:lnTo>
                  <a:pt x="5099" y="4256"/>
                </a:lnTo>
                <a:lnTo>
                  <a:pt x="5282" y="3815"/>
                </a:lnTo>
                <a:lnTo>
                  <a:pt x="5796" y="2715"/>
                </a:lnTo>
                <a:lnTo>
                  <a:pt x="6126" y="2018"/>
                </a:lnTo>
                <a:lnTo>
                  <a:pt x="6273" y="2018"/>
                </a:lnTo>
                <a:lnTo>
                  <a:pt x="6419" y="1981"/>
                </a:lnTo>
                <a:lnTo>
                  <a:pt x="6566" y="1908"/>
                </a:lnTo>
                <a:lnTo>
                  <a:pt x="6713" y="1798"/>
                </a:lnTo>
                <a:lnTo>
                  <a:pt x="6823" y="1688"/>
                </a:lnTo>
                <a:lnTo>
                  <a:pt x="7483" y="1651"/>
                </a:lnTo>
                <a:lnTo>
                  <a:pt x="8694" y="1615"/>
                </a:lnTo>
                <a:close/>
                <a:moveTo>
                  <a:pt x="6823" y="6823"/>
                </a:moveTo>
                <a:lnTo>
                  <a:pt x="6933" y="6897"/>
                </a:lnTo>
                <a:lnTo>
                  <a:pt x="6749" y="6897"/>
                </a:lnTo>
                <a:lnTo>
                  <a:pt x="6713" y="6860"/>
                </a:lnTo>
                <a:lnTo>
                  <a:pt x="6823" y="6823"/>
                </a:lnTo>
                <a:close/>
                <a:moveTo>
                  <a:pt x="2714" y="5393"/>
                </a:moveTo>
                <a:lnTo>
                  <a:pt x="2641" y="5429"/>
                </a:lnTo>
                <a:lnTo>
                  <a:pt x="2531" y="5503"/>
                </a:lnTo>
                <a:lnTo>
                  <a:pt x="2458" y="5576"/>
                </a:lnTo>
                <a:lnTo>
                  <a:pt x="2274" y="5796"/>
                </a:lnTo>
                <a:lnTo>
                  <a:pt x="1981" y="6310"/>
                </a:lnTo>
                <a:lnTo>
                  <a:pt x="1651" y="6860"/>
                </a:lnTo>
                <a:lnTo>
                  <a:pt x="1504" y="7080"/>
                </a:lnTo>
                <a:lnTo>
                  <a:pt x="1431" y="7190"/>
                </a:lnTo>
                <a:lnTo>
                  <a:pt x="1394" y="7263"/>
                </a:lnTo>
                <a:lnTo>
                  <a:pt x="1394" y="7337"/>
                </a:lnTo>
                <a:lnTo>
                  <a:pt x="1321" y="7374"/>
                </a:lnTo>
                <a:lnTo>
                  <a:pt x="1321" y="7410"/>
                </a:lnTo>
                <a:lnTo>
                  <a:pt x="1321" y="7520"/>
                </a:lnTo>
                <a:lnTo>
                  <a:pt x="1394" y="7557"/>
                </a:lnTo>
                <a:lnTo>
                  <a:pt x="1504" y="7594"/>
                </a:lnTo>
                <a:lnTo>
                  <a:pt x="1614" y="7520"/>
                </a:lnTo>
                <a:lnTo>
                  <a:pt x="1724" y="7447"/>
                </a:lnTo>
                <a:lnTo>
                  <a:pt x="1834" y="7337"/>
                </a:lnTo>
                <a:lnTo>
                  <a:pt x="2018" y="7043"/>
                </a:lnTo>
                <a:lnTo>
                  <a:pt x="2128" y="6823"/>
                </a:lnTo>
                <a:lnTo>
                  <a:pt x="2568" y="6200"/>
                </a:lnTo>
                <a:lnTo>
                  <a:pt x="2751" y="5870"/>
                </a:lnTo>
                <a:lnTo>
                  <a:pt x="2861" y="5723"/>
                </a:lnTo>
                <a:lnTo>
                  <a:pt x="2861" y="5539"/>
                </a:lnTo>
                <a:lnTo>
                  <a:pt x="2861" y="5466"/>
                </a:lnTo>
                <a:lnTo>
                  <a:pt x="2788" y="5429"/>
                </a:lnTo>
                <a:lnTo>
                  <a:pt x="2714" y="5393"/>
                </a:lnTo>
                <a:close/>
                <a:moveTo>
                  <a:pt x="4072" y="4843"/>
                </a:moveTo>
                <a:lnTo>
                  <a:pt x="4182" y="5026"/>
                </a:lnTo>
                <a:lnTo>
                  <a:pt x="4328" y="5173"/>
                </a:lnTo>
                <a:lnTo>
                  <a:pt x="4475" y="5209"/>
                </a:lnTo>
                <a:lnTo>
                  <a:pt x="4622" y="5246"/>
                </a:lnTo>
                <a:lnTo>
                  <a:pt x="4769" y="5246"/>
                </a:lnTo>
                <a:lnTo>
                  <a:pt x="4915" y="5209"/>
                </a:lnTo>
                <a:lnTo>
                  <a:pt x="5319" y="5576"/>
                </a:lnTo>
                <a:lnTo>
                  <a:pt x="6163" y="6456"/>
                </a:lnTo>
                <a:lnTo>
                  <a:pt x="6126" y="6530"/>
                </a:lnTo>
                <a:lnTo>
                  <a:pt x="6089" y="6640"/>
                </a:lnTo>
                <a:lnTo>
                  <a:pt x="6126" y="6787"/>
                </a:lnTo>
                <a:lnTo>
                  <a:pt x="6163" y="6897"/>
                </a:lnTo>
                <a:lnTo>
                  <a:pt x="6236" y="7007"/>
                </a:lnTo>
                <a:lnTo>
                  <a:pt x="6236" y="7080"/>
                </a:lnTo>
                <a:lnTo>
                  <a:pt x="5942" y="7410"/>
                </a:lnTo>
                <a:lnTo>
                  <a:pt x="5686" y="7777"/>
                </a:lnTo>
                <a:lnTo>
                  <a:pt x="5172" y="8511"/>
                </a:lnTo>
                <a:lnTo>
                  <a:pt x="4695" y="9134"/>
                </a:lnTo>
                <a:lnTo>
                  <a:pt x="4585" y="9061"/>
                </a:lnTo>
                <a:lnTo>
                  <a:pt x="4439" y="9061"/>
                </a:lnTo>
                <a:lnTo>
                  <a:pt x="4255" y="9098"/>
                </a:lnTo>
                <a:lnTo>
                  <a:pt x="4108" y="9208"/>
                </a:lnTo>
                <a:lnTo>
                  <a:pt x="3998" y="9354"/>
                </a:lnTo>
                <a:lnTo>
                  <a:pt x="3925" y="9538"/>
                </a:lnTo>
                <a:lnTo>
                  <a:pt x="3595" y="9501"/>
                </a:lnTo>
                <a:lnTo>
                  <a:pt x="2825" y="9538"/>
                </a:lnTo>
                <a:lnTo>
                  <a:pt x="2788" y="9354"/>
                </a:lnTo>
                <a:lnTo>
                  <a:pt x="2678" y="9208"/>
                </a:lnTo>
                <a:lnTo>
                  <a:pt x="2531" y="9098"/>
                </a:lnTo>
                <a:lnTo>
                  <a:pt x="2384" y="9061"/>
                </a:lnTo>
                <a:lnTo>
                  <a:pt x="2238" y="9061"/>
                </a:lnTo>
                <a:lnTo>
                  <a:pt x="2054" y="9098"/>
                </a:lnTo>
                <a:lnTo>
                  <a:pt x="1577" y="8437"/>
                </a:lnTo>
                <a:lnTo>
                  <a:pt x="1394" y="8107"/>
                </a:lnTo>
                <a:lnTo>
                  <a:pt x="1137" y="7777"/>
                </a:lnTo>
                <a:lnTo>
                  <a:pt x="1211" y="7594"/>
                </a:lnTo>
                <a:lnTo>
                  <a:pt x="1247" y="7447"/>
                </a:lnTo>
                <a:lnTo>
                  <a:pt x="1211" y="7263"/>
                </a:lnTo>
                <a:lnTo>
                  <a:pt x="1174" y="7117"/>
                </a:lnTo>
                <a:lnTo>
                  <a:pt x="1064" y="7007"/>
                </a:lnTo>
                <a:lnTo>
                  <a:pt x="1101" y="6933"/>
                </a:lnTo>
                <a:lnTo>
                  <a:pt x="1174" y="6823"/>
                </a:lnTo>
                <a:lnTo>
                  <a:pt x="1247" y="6640"/>
                </a:lnTo>
                <a:lnTo>
                  <a:pt x="1614" y="5980"/>
                </a:lnTo>
                <a:lnTo>
                  <a:pt x="1944" y="5356"/>
                </a:lnTo>
                <a:lnTo>
                  <a:pt x="2164" y="5356"/>
                </a:lnTo>
                <a:lnTo>
                  <a:pt x="2384" y="5283"/>
                </a:lnTo>
                <a:lnTo>
                  <a:pt x="2531" y="5136"/>
                </a:lnTo>
                <a:lnTo>
                  <a:pt x="2604" y="5063"/>
                </a:lnTo>
                <a:lnTo>
                  <a:pt x="2641" y="4953"/>
                </a:lnTo>
                <a:lnTo>
                  <a:pt x="2678" y="4916"/>
                </a:lnTo>
                <a:lnTo>
                  <a:pt x="3118" y="4953"/>
                </a:lnTo>
                <a:lnTo>
                  <a:pt x="3705" y="4916"/>
                </a:lnTo>
                <a:lnTo>
                  <a:pt x="4072" y="4843"/>
                </a:lnTo>
                <a:close/>
                <a:moveTo>
                  <a:pt x="8877" y="7740"/>
                </a:moveTo>
                <a:lnTo>
                  <a:pt x="8877" y="7777"/>
                </a:lnTo>
                <a:lnTo>
                  <a:pt x="8877" y="7814"/>
                </a:lnTo>
                <a:lnTo>
                  <a:pt x="8914" y="7997"/>
                </a:lnTo>
                <a:lnTo>
                  <a:pt x="8914" y="8070"/>
                </a:lnTo>
                <a:lnTo>
                  <a:pt x="8950" y="8181"/>
                </a:lnTo>
                <a:lnTo>
                  <a:pt x="9391" y="8731"/>
                </a:lnTo>
                <a:lnTo>
                  <a:pt x="9794" y="9281"/>
                </a:lnTo>
                <a:lnTo>
                  <a:pt x="9941" y="9464"/>
                </a:lnTo>
                <a:lnTo>
                  <a:pt x="10014" y="9538"/>
                </a:lnTo>
                <a:lnTo>
                  <a:pt x="10124" y="9574"/>
                </a:lnTo>
                <a:lnTo>
                  <a:pt x="10234" y="9574"/>
                </a:lnTo>
                <a:lnTo>
                  <a:pt x="10308" y="9538"/>
                </a:lnTo>
                <a:lnTo>
                  <a:pt x="10381" y="9501"/>
                </a:lnTo>
                <a:lnTo>
                  <a:pt x="10418" y="9391"/>
                </a:lnTo>
                <a:lnTo>
                  <a:pt x="10418" y="9354"/>
                </a:lnTo>
                <a:lnTo>
                  <a:pt x="10418" y="9244"/>
                </a:lnTo>
                <a:lnTo>
                  <a:pt x="10381" y="9171"/>
                </a:lnTo>
                <a:lnTo>
                  <a:pt x="10308" y="9134"/>
                </a:lnTo>
                <a:lnTo>
                  <a:pt x="10198" y="9098"/>
                </a:lnTo>
                <a:lnTo>
                  <a:pt x="10088" y="8951"/>
                </a:lnTo>
                <a:lnTo>
                  <a:pt x="10014" y="8841"/>
                </a:lnTo>
                <a:lnTo>
                  <a:pt x="9647" y="8401"/>
                </a:lnTo>
                <a:lnTo>
                  <a:pt x="9281" y="7924"/>
                </a:lnTo>
                <a:lnTo>
                  <a:pt x="9207" y="7850"/>
                </a:lnTo>
                <a:lnTo>
                  <a:pt x="9134" y="7814"/>
                </a:lnTo>
                <a:lnTo>
                  <a:pt x="8950" y="7740"/>
                </a:lnTo>
                <a:close/>
                <a:moveTo>
                  <a:pt x="2128" y="9721"/>
                </a:moveTo>
                <a:lnTo>
                  <a:pt x="2054" y="9758"/>
                </a:lnTo>
                <a:lnTo>
                  <a:pt x="2054" y="9721"/>
                </a:lnTo>
                <a:close/>
                <a:moveTo>
                  <a:pt x="5612" y="9281"/>
                </a:moveTo>
                <a:lnTo>
                  <a:pt x="5576" y="9318"/>
                </a:lnTo>
                <a:lnTo>
                  <a:pt x="5576" y="9354"/>
                </a:lnTo>
                <a:lnTo>
                  <a:pt x="5576" y="9538"/>
                </a:lnTo>
                <a:lnTo>
                  <a:pt x="5649" y="9684"/>
                </a:lnTo>
                <a:lnTo>
                  <a:pt x="5796" y="9941"/>
                </a:lnTo>
                <a:lnTo>
                  <a:pt x="6163" y="10455"/>
                </a:lnTo>
                <a:lnTo>
                  <a:pt x="6456" y="10895"/>
                </a:lnTo>
                <a:lnTo>
                  <a:pt x="6603" y="11115"/>
                </a:lnTo>
                <a:lnTo>
                  <a:pt x="6823" y="11298"/>
                </a:lnTo>
                <a:lnTo>
                  <a:pt x="6860" y="11372"/>
                </a:lnTo>
                <a:lnTo>
                  <a:pt x="6970" y="11482"/>
                </a:lnTo>
                <a:lnTo>
                  <a:pt x="7043" y="11519"/>
                </a:lnTo>
                <a:lnTo>
                  <a:pt x="7116" y="11519"/>
                </a:lnTo>
                <a:lnTo>
                  <a:pt x="7190" y="11482"/>
                </a:lnTo>
                <a:lnTo>
                  <a:pt x="7226" y="11408"/>
                </a:lnTo>
                <a:lnTo>
                  <a:pt x="7263" y="11188"/>
                </a:lnTo>
                <a:lnTo>
                  <a:pt x="7226" y="11078"/>
                </a:lnTo>
                <a:lnTo>
                  <a:pt x="7153" y="10968"/>
                </a:lnTo>
                <a:lnTo>
                  <a:pt x="7080" y="10932"/>
                </a:lnTo>
                <a:lnTo>
                  <a:pt x="7006" y="10895"/>
                </a:lnTo>
                <a:lnTo>
                  <a:pt x="6933" y="10785"/>
                </a:lnTo>
                <a:lnTo>
                  <a:pt x="6860" y="10675"/>
                </a:lnTo>
                <a:lnTo>
                  <a:pt x="6713" y="10455"/>
                </a:lnTo>
                <a:lnTo>
                  <a:pt x="6273" y="9831"/>
                </a:lnTo>
                <a:lnTo>
                  <a:pt x="6016" y="9501"/>
                </a:lnTo>
                <a:lnTo>
                  <a:pt x="5869" y="9391"/>
                </a:lnTo>
                <a:lnTo>
                  <a:pt x="5722" y="9281"/>
                </a:lnTo>
                <a:close/>
                <a:moveTo>
                  <a:pt x="8730" y="6970"/>
                </a:moveTo>
                <a:lnTo>
                  <a:pt x="8804" y="7080"/>
                </a:lnTo>
                <a:lnTo>
                  <a:pt x="8914" y="7153"/>
                </a:lnTo>
                <a:lnTo>
                  <a:pt x="8987" y="7227"/>
                </a:lnTo>
                <a:lnTo>
                  <a:pt x="9097" y="7263"/>
                </a:lnTo>
                <a:lnTo>
                  <a:pt x="9391" y="7227"/>
                </a:lnTo>
                <a:lnTo>
                  <a:pt x="9501" y="7263"/>
                </a:lnTo>
                <a:lnTo>
                  <a:pt x="9574" y="7300"/>
                </a:lnTo>
                <a:lnTo>
                  <a:pt x="9721" y="7557"/>
                </a:lnTo>
                <a:lnTo>
                  <a:pt x="9867" y="7814"/>
                </a:lnTo>
                <a:lnTo>
                  <a:pt x="10234" y="8364"/>
                </a:lnTo>
                <a:lnTo>
                  <a:pt x="10711" y="9098"/>
                </a:lnTo>
                <a:lnTo>
                  <a:pt x="10638" y="9281"/>
                </a:lnTo>
                <a:lnTo>
                  <a:pt x="10601" y="9428"/>
                </a:lnTo>
                <a:lnTo>
                  <a:pt x="10564" y="9758"/>
                </a:lnTo>
                <a:lnTo>
                  <a:pt x="10528" y="9941"/>
                </a:lnTo>
                <a:lnTo>
                  <a:pt x="10528" y="10125"/>
                </a:lnTo>
                <a:lnTo>
                  <a:pt x="10528" y="10235"/>
                </a:lnTo>
                <a:lnTo>
                  <a:pt x="10564" y="10271"/>
                </a:lnTo>
                <a:lnTo>
                  <a:pt x="10344" y="10638"/>
                </a:lnTo>
                <a:lnTo>
                  <a:pt x="9794" y="11555"/>
                </a:lnTo>
                <a:lnTo>
                  <a:pt x="9684" y="11519"/>
                </a:lnTo>
                <a:lnTo>
                  <a:pt x="9537" y="11519"/>
                </a:lnTo>
                <a:lnTo>
                  <a:pt x="9391" y="11555"/>
                </a:lnTo>
                <a:lnTo>
                  <a:pt x="9281" y="11629"/>
                </a:lnTo>
                <a:lnTo>
                  <a:pt x="9170" y="11702"/>
                </a:lnTo>
                <a:lnTo>
                  <a:pt x="9097" y="11812"/>
                </a:lnTo>
                <a:lnTo>
                  <a:pt x="9024" y="11922"/>
                </a:lnTo>
                <a:lnTo>
                  <a:pt x="8987" y="12032"/>
                </a:lnTo>
                <a:lnTo>
                  <a:pt x="8400" y="12069"/>
                </a:lnTo>
                <a:lnTo>
                  <a:pt x="7483" y="12142"/>
                </a:lnTo>
                <a:lnTo>
                  <a:pt x="7006" y="12142"/>
                </a:lnTo>
                <a:lnTo>
                  <a:pt x="6970" y="11959"/>
                </a:lnTo>
                <a:lnTo>
                  <a:pt x="6823" y="11775"/>
                </a:lnTo>
                <a:lnTo>
                  <a:pt x="6749" y="11739"/>
                </a:lnTo>
                <a:lnTo>
                  <a:pt x="6676" y="11702"/>
                </a:lnTo>
                <a:lnTo>
                  <a:pt x="6493" y="11665"/>
                </a:lnTo>
                <a:lnTo>
                  <a:pt x="6419" y="11629"/>
                </a:lnTo>
                <a:lnTo>
                  <a:pt x="6346" y="11665"/>
                </a:lnTo>
                <a:lnTo>
                  <a:pt x="6273" y="11739"/>
                </a:lnTo>
                <a:lnTo>
                  <a:pt x="6199" y="11739"/>
                </a:lnTo>
                <a:lnTo>
                  <a:pt x="5979" y="11225"/>
                </a:lnTo>
                <a:lnTo>
                  <a:pt x="5722" y="10712"/>
                </a:lnTo>
                <a:lnTo>
                  <a:pt x="5466" y="10308"/>
                </a:lnTo>
                <a:lnTo>
                  <a:pt x="5172" y="9868"/>
                </a:lnTo>
                <a:lnTo>
                  <a:pt x="5209" y="9758"/>
                </a:lnTo>
                <a:lnTo>
                  <a:pt x="5246" y="9648"/>
                </a:lnTo>
                <a:lnTo>
                  <a:pt x="5246" y="9501"/>
                </a:lnTo>
                <a:lnTo>
                  <a:pt x="5209" y="9391"/>
                </a:lnTo>
                <a:lnTo>
                  <a:pt x="5135" y="9318"/>
                </a:lnTo>
                <a:lnTo>
                  <a:pt x="5099" y="9318"/>
                </a:lnTo>
                <a:lnTo>
                  <a:pt x="5209" y="9171"/>
                </a:lnTo>
                <a:lnTo>
                  <a:pt x="5759" y="8401"/>
                </a:lnTo>
                <a:lnTo>
                  <a:pt x="6163" y="7850"/>
                </a:lnTo>
                <a:lnTo>
                  <a:pt x="6383" y="7594"/>
                </a:lnTo>
                <a:lnTo>
                  <a:pt x="6529" y="7300"/>
                </a:lnTo>
                <a:lnTo>
                  <a:pt x="6676" y="7337"/>
                </a:lnTo>
                <a:lnTo>
                  <a:pt x="6933" y="7337"/>
                </a:lnTo>
                <a:lnTo>
                  <a:pt x="7080" y="7300"/>
                </a:lnTo>
                <a:lnTo>
                  <a:pt x="7190" y="7263"/>
                </a:lnTo>
                <a:lnTo>
                  <a:pt x="7300" y="7153"/>
                </a:lnTo>
                <a:lnTo>
                  <a:pt x="7410" y="7080"/>
                </a:lnTo>
                <a:lnTo>
                  <a:pt x="7483" y="6970"/>
                </a:lnTo>
                <a:close/>
                <a:moveTo>
                  <a:pt x="4769" y="1"/>
                </a:moveTo>
                <a:lnTo>
                  <a:pt x="4769" y="37"/>
                </a:lnTo>
                <a:lnTo>
                  <a:pt x="4805" y="184"/>
                </a:lnTo>
                <a:lnTo>
                  <a:pt x="4879" y="294"/>
                </a:lnTo>
                <a:lnTo>
                  <a:pt x="4989" y="367"/>
                </a:lnTo>
                <a:lnTo>
                  <a:pt x="5099" y="404"/>
                </a:lnTo>
                <a:lnTo>
                  <a:pt x="5172" y="551"/>
                </a:lnTo>
                <a:lnTo>
                  <a:pt x="5282" y="697"/>
                </a:lnTo>
                <a:lnTo>
                  <a:pt x="5466" y="991"/>
                </a:lnTo>
                <a:lnTo>
                  <a:pt x="5539" y="1101"/>
                </a:lnTo>
                <a:lnTo>
                  <a:pt x="5466" y="1284"/>
                </a:lnTo>
                <a:lnTo>
                  <a:pt x="5466" y="1468"/>
                </a:lnTo>
                <a:lnTo>
                  <a:pt x="5539" y="1688"/>
                </a:lnTo>
                <a:lnTo>
                  <a:pt x="5649" y="1835"/>
                </a:lnTo>
                <a:lnTo>
                  <a:pt x="5722" y="1908"/>
                </a:lnTo>
                <a:lnTo>
                  <a:pt x="5356" y="2605"/>
                </a:lnTo>
                <a:lnTo>
                  <a:pt x="4879" y="3595"/>
                </a:lnTo>
                <a:lnTo>
                  <a:pt x="4769" y="3852"/>
                </a:lnTo>
                <a:lnTo>
                  <a:pt x="4622" y="4072"/>
                </a:lnTo>
                <a:lnTo>
                  <a:pt x="4402" y="4072"/>
                </a:lnTo>
                <a:lnTo>
                  <a:pt x="4292" y="4109"/>
                </a:lnTo>
                <a:lnTo>
                  <a:pt x="4182" y="4182"/>
                </a:lnTo>
                <a:lnTo>
                  <a:pt x="4108" y="4292"/>
                </a:lnTo>
                <a:lnTo>
                  <a:pt x="4072" y="4402"/>
                </a:lnTo>
                <a:lnTo>
                  <a:pt x="3485" y="4476"/>
                </a:lnTo>
                <a:lnTo>
                  <a:pt x="3045" y="4512"/>
                </a:lnTo>
                <a:lnTo>
                  <a:pt x="2678" y="4549"/>
                </a:lnTo>
                <a:lnTo>
                  <a:pt x="2568" y="4366"/>
                </a:lnTo>
                <a:lnTo>
                  <a:pt x="2458" y="4219"/>
                </a:lnTo>
                <a:lnTo>
                  <a:pt x="2274" y="4146"/>
                </a:lnTo>
                <a:lnTo>
                  <a:pt x="2091" y="4109"/>
                </a:lnTo>
                <a:lnTo>
                  <a:pt x="1907" y="4109"/>
                </a:lnTo>
                <a:lnTo>
                  <a:pt x="1797" y="4182"/>
                </a:lnTo>
                <a:lnTo>
                  <a:pt x="1651" y="4292"/>
                </a:lnTo>
                <a:lnTo>
                  <a:pt x="1577" y="4402"/>
                </a:lnTo>
                <a:lnTo>
                  <a:pt x="1504" y="4512"/>
                </a:lnTo>
                <a:lnTo>
                  <a:pt x="1504" y="4622"/>
                </a:lnTo>
                <a:lnTo>
                  <a:pt x="1431" y="4769"/>
                </a:lnTo>
                <a:lnTo>
                  <a:pt x="1431" y="4953"/>
                </a:lnTo>
                <a:lnTo>
                  <a:pt x="1467" y="5099"/>
                </a:lnTo>
                <a:lnTo>
                  <a:pt x="1504" y="5173"/>
                </a:lnTo>
                <a:lnTo>
                  <a:pt x="1504" y="5209"/>
                </a:lnTo>
                <a:lnTo>
                  <a:pt x="1247" y="5760"/>
                </a:lnTo>
                <a:lnTo>
                  <a:pt x="880" y="6420"/>
                </a:lnTo>
                <a:lnTo>
                  <a:pt x="770" y="6640"/>
                </a:lnTo>
                <a:lnTo>
                  <a:pt x="770" y="6713"/>
                </a:lnTo>
                <a:lnTo>
                  <a:pt x="734" y="6823"/>
                </a:lnTo>
                <a:lnTo>
                  <a:pt x="734" y="6787"/>
                </a:lnTo>
                <a:lnTo>
                  <a:pt x="624" y="6787"/>
                </a:lnTo>
                <a:lnTo>
                  <a:pt x="550" y="6823"/>
                </a:lnTo>
                <a:lnTo>
                  <a:pt x="404" y="6933"/>
                </a:lnTo>
                <a:lnTo>
                  <a:pt x="330" y="6970"/>
                </a:lnTo>
                <a:lnTo>
                  <a:pt x="257" y="7007"/>
                </a:lnTo>
                <a:lnTo>
                  <a:pt x="183" y="7117"/>
                </a:lnTo>
                <a:lnTo>
                  <a:pt x="110" y="7227"/>
                </a:lnTo>
                <a:lnTo>
                  <a:pt x="110" y="7447"/>
                </a:lnTo>
                <a:lnTo>
                  <a:pt x="0" y="7777"/>
                </a:lnTo>
                <a:lnTo>
                  <a:pt x="37" y="7850"/>
                </a:lnTo>
                <a:lnTo>
                  <a:pt x="73" y="7887"/>
                </a:lnTo>
                <a:lnTo>
                  <a:pt x="110" y="7960"/>
                </a:lnTo>
                <a:lnTo>
                  <a:pt x="183" y="7960"/>
                </a:lnTo>
                <a:lnTo>
                  <a:pt x="367" y="8034"/>
                </a:lnTo>
                <a:lnTo>
                  <a:pt x="660" y="8034"/>
                </a:lnTo>
                <a:lnTo>
                  <a:pt x="660" y="7997"/>
                </a:lnTo>
                <a:lnTo>
                  <a:pt x="770" y="7997"/>
                </a:lnTo>
                <a:lnTo>
                  <a:pt x="880" y="8181"/>
                </a:lnTo>
                <a:lnTo>
                  <a:pt x="990" y="8364"/>
                </a:lnTo>
                <a:lnTo>
                  <a:pt x="1211" y="8657"/>
                </a:lnTo>
                <a:lnTo>
                  <a:pt x="1651" y="9281"/>
                </a:lnTo>
                <a:lnTo>
                  <a:pt x="1687" y="9354"/>
                </a:lnTo>
                <a:lnTo>
                  <a:pt x="1651" y="9501"/>
                </a:lnTo>
                <a:lnTo>
                  <a:pt x="1614" y="9648"/>
                </a:lnTo>
                <a:lnTo>
                  <a:pt x="1577" y="9831"/>
                </a:lnTo>
                <a:lnTo>
                  <a:pt x="1577" y="9941"/>
                </a:lnTo>
                <a:lnTo>
                  <a:pt x="1614" y="10051"/>
                </a:lnTo>
                <a:lnTo>
                  <a:pt x="1541" y="10235"/>
                </a:lnTo>
                <a:lnTo>
                  <a:pt x="1431" y="10418"/>
                </a:lnTo>
                <a:lnTo>
                  <a:pt x="1357" y="10601"/>
                </a:lnTo>
                <a:lnTo>
                  <a:pt x="1211" y="10785"/>
                </a:lnTo>
                <a:lnTo>
                  <a:pt x="1137" y="10858"/>
                </a:lnTo>
                <a:lnTo>
                  <a:pt x="1137" y="10968"/>
                </a:lnTo>
                <a:lnTo>
                  <a:pt x="1174" y="11078"/>
                </a:lnTo>
                <a:lnTo>
                  <a:pt x="1247" y="11152"/>
                </a:lnTo>
                <a:lnTo>
                  <a:pt x="1357" y="11188"/>
                </a:lnTo>
                <a:lnTo>
                  <a:pt x="1467" y="11152"/>
                </a:lnTo>
                <a:lnTo>
                  <a:pt x="1541" y="11078"/>
                </a:lnTo>
                <a:lnTo>
                  <a:pt x="1577" y="10968"/>
                </a:lnTo>
                <a:lnTo>
                  <a:pt x="1614" y="10932"/>
                </a:lnTo>
                <a:lnTo>
                  <a:pt x="1687" y="10822"/>
                </a:lnTo>
                <a:lnTo>
                  <a:pt x="1761" y="10638"/>
                </a:lnTo>
                <a:lnTo>
                  <a:pt x="1834" y="10491"/>
                </a:lnTo>
                <a:lnTo>
                  <a:pt x="1907" y="10198"/>
                </a:lnTo>
                <a:lnTo>
                  <a:pt x="2164" y="10198"/>
                </a:lnTo>
                <a:lnTo>
                  <a:pt x="2348" y="10161"/>
                </a:lnTo>
                <a:lnTo>
                  <a:pt x="2494" y="10088"/>
                </a:lnTo>
                <a:lnTo>
                  <a:pt x="2641" y="10015"/>
                </a:lnTo>
                <a:lnTo>
                  <a:pt x="2714" y="9905"/>
                </a:lnTo>
                <a:lnTo>
                  <a:pt x="3338" y="9905"/>
                </a:lnTo>
                <a:lnTo>
                  <a:pt x="3998" y="9941"/>
                </a:lnTo>
                <a:lnTo>
                  <a:pt x="4035" y="10051"/>
                </a:lnTo>
                <a:lnTo>
                  <a:pt x="4072" y="10088"/>
                </a:lnTo>
                <a:lnTo>
                  <a:pt x="4145" y="10161"/>
                </a:lnTo>
                <a:lnTo>
                  <a:pt x="4292" y="10235"/>
                </a:lnTo>
                <a:lnTo>
                  <a:pt x="4439" y="10308"/>
                </a:lnTo>
                <a:lnTo>
                  <a:pt x="4622" y="10308"/>
                </a:lnTo>
                <a:lnTo>
                  <a:pt x="4805" y="10271"/>
                </a:lnTo>
                <a:lnTo>
                  <a:pt x="4879" y="10235"/>
                </a:lnTo>
                <a:lnTo>
                  <a:pt x="5282" y="10822"/>
                </a:lnTo>
                <a:lnTo>
                  <a:pt x="5429" y="11115"/>
                </a:lnTo>
                <a:lnTo>
                  <a:pt x="5576" y="11408"/>
                </a:lnTo>
                <a:lnTo>
                  <a:pt x="5796" y="11995"/>
                </a:lnTo>
                <a:lnTo>
                  <a:pt x="5759" y="12105"/>
                </a:lnTo>
                <a:lnTo>
                  <a:pt x="5759" y="12215"/>
                </a:lnTo>
                <a:lnTo>
                  <a:pt x="5759" y="12362"/>
                </a:lnTo>
                <a:lnTo>
                  <a:pt x="5759" y="12472"/>
                </a:lnTo>
                <a:lnTo>
                  <a:pt x="5759" y="12509"/>
                </a:lnTo>
                <a:lnTo>
                  <a:pt x="5722" y="12619"/>
                </a:lnTo>
                <a:lnTo>
                  <a:pt x="5722" y="12692"/>
                </a:lnTo>
                <a:lnTo>
                  <a:pt x="5759" y="12766"/>
                </a:lnTo>
                <a:lnTo>
                  <a:pt x="5979" y="12876"/>
                </a:lnTo>
                <a:lnTo>
                  <a:pt x="5759" y="13169"/>
                </a:lnTo>
                <a:lnTo>
                  <a:pt x="5612" y="13463"/>
                </a:lnTo>
                <a:lnTo>
                  <a:pt x="5502" y="13793"/>
                </a:lnTo>
                <a:lnTo>
                  <a:pt x="5429" y="14123"/>
                </a:lnTo>
                <a:lnTo>
                  <a:pt x="5392" y="14196"/>
                </a:lnTo>
                <a:lnTo>
                  <a:pt x="5429" y="14270"/>
                </a:lnTo>
                <a:lnTo>
                  <a:pt x="5502" y="14343"/>
                </a:lnTo>
                <a:lnTo>
                  <a:pt x="5576" y="14380"/>
                </a:lnTo>
                <a:lnTo>
                  <a:pt x="5649" y="14416"/>
                </a:lnTo>
                <a:lnTo>
                  <a:pt x="5722" y="14416"/>
                </a:lnTo>
                <a:lnTo>
                  <a:pt x="5759" y="14380"/>
                </a:lnTo>
                <a:lnTo>
                  <a:pt x="5832" y="14306"/>
                </a:lnTo>
                <a:lnTo>
                  <a:pt x="5832" y="14233"/>
                </a:lnTo>
                <a:lnTo>
                  <a:pt x="5869" y="14086"/>
                </a:lnTo>
                <a:lnTo>
                  <a:pt x="5979" y="13793"/>
                </a:lnTo>
                <a:lnTo>
                  <a:pt x="6089" y="13463"/>
                </a:lnTo>
                <a:lnTo>
                  <a:pt x="6309" y="13022"/>
                </a:lnTo>
                <a:lnTo>
                  <a:pt x="6566" y="13022"/>
                </a:lnTo>
                <a:lnTo>
                  <a:pt x="6713" y="12986"/>
                </a:lnTo>
                <a:lnTo>
                  <a:pt x="6786" y="12876"/>
                </a:lnTo>
                <a:lnTo>
                  <a:pt x="6860" y="12582"/>
                </a:lnTo>
                <a:lnTo>
                  <a:pt x="7593" y="12582"/>
                </a:lnTo>
                <a:lnTo>
                  <a:pt x="8253" y="12546"/>
                </a:lnTo>
                <a:lnTo>
                  <a:pt x="8914" y="12509"/>
                </a:lnTo>
                <a:lnTo>
                  <a:pt x="8950" y="12509"/>
                </a:lnTo>
                <a:lnTo>
                  <a:pt x="8950" y="12619"/>
                </a:lnTo>
                <a:lnTo>
                  <a:pt x="9024" y="12692"/>
                </a:lnTo>
                <a:lnTo>
                  <a:pt x="9170" y="12802"/>
                </a:lnTo>
                <a:lnTo>
                  <a:pt x="9354" y="12876"/>
                </a:lnTo>
                <a:lnTo>
                  <a:pt x="9537" y="12912"/>
                </a:lnTo>
                <a:lnTo>
                  <a:pt x="9647" y="13279"/>
                </a:lnTo>
                <a:lnTo>
                  <a:pt x="9794" y="13829"/>
                </a:lnTo>
                <a:lnTo>
                  <a:pt x="9904" y="14050"/>
                </a:lnTo>
                <a:lnTo>
                  <a:pt x="9977" y="14160"/>
                </a:lnTo>
                <a:lnTo>
                  <a:pt x="10051" y="14270"/>
                </a:lnTo>
                <a:lnTo>
                  <a:pt x="10198" y="14270"/>
                </a:lnTo>
                <a:lnTo>
                  <a:pt x="10271" y="14233"/>
                </a:lnTo>
                <a:lnTo>
                  <a:pt x="10308" y="14160"/>
                </a:lnTo>
                <a:lnTo>
                  <a:pt x="10308" y="14013"/>
                </a:lnTo>
                <a:lnTo>
                  <a:pt x="10308" y="13903"/>
                </a:lnTo>
                <a:lnTo>
                  <a:pt x="10198" y="13609"/>
                </a:lnTo>
                <a:lnTo>
                  <a:pt x="9977" y="12949"/>
                </a:lnTo>
                <a:lnTo>
                  <a:pt x="9904" y="12729"/>
                </a:lnTo>
                <a:lnTo>
                  <a:pt x="9977" y="12619"/>
                </a:lnTo>
                <a:lnTo>
                  <a:pt x="10088" y="12399"/>
                </a:lnTo>
                <a:lnTo>
                  <a:pt x="10124" y="12215"/>
                </a:lnTo>
                <a:lnTo>
                  <a:pt x="10161" y="12032"/>
                </a:lnTo>
                <a:lnTo>
                  <a:pt x="10161" y="11885"/>
                </a:lnTo>
                <a:lnTo>
                  <a:pt x="10124" y="11849"/>
                </a:lnTo>
                <a:lnTo>
                  <a:pt x="10601" y="11042"/>
                </a:lnTo>
                <a:lnTo>
                  <a:pt x="11115" y="10235"/>
                </a:lnTo>
                <a:lnTo>
                  <a:pt x="11371" y="10088"/>
                </a:lnTo>
                <a:lnTo>
                  <a:pt x="11518" y="9978"/>
                </a:lnTo>
                <a:lnTo>
                  <a:pt x="11628" y="9868"/>
                </a:lnTo>
                <a:lnTo>
                  <a:pt x="11665" y="9831"/>
                </a:lnTo>
                <a:lnTo>
                  <a:pt x="11738" y="9758"/>
                </a:lnTo>
                <a:lnTo>
                  <a:pt x="11812" y="9611"/>
                </a:lnTo>
                <a:lnTo>
                  <a:pt x="11885" y="9464"/>
                </a:lnTo>
                <a:lnTo>
                  <a:pt x="12068" y="9501"/>
                </a:lnTo>
                <a:lnTo>
                  <a:pt x="12288" y="9501"/>
                </a:lnTo>
                <a:lnTo>
                  <a:pt x="12875" y="9538"/>
                </a:lnTo>
                <a:lnTo>
                  <a:pt x="13426" y="9501"/>
                </a:lnTo>
                <a:lnTo>
                  <a:pt x="13499" y="9501"/>
                </a:lnTo>
                <a:lnTo>
                  <a:pt x="13572" y="9464"/>
                </a:lnTo>
                <a:lnTo>
                  <a:pt x="13646" y="9391"/>
                </a:lnTo>
                <a:lnTo>
                  <a:pt x="13646" y="9318"/>
                </a:lnTo>
                <a:lnTo>
                  <a:pt x="13682" y="9244"/>
                </a:lnTo>
                <a:lnTo>
                  <a:pt x="13646" y="9171"/>
                </a:lnTo>
                <a:lnTo>
                  <a:pt x="13609" y="9098"/>
                </a:lnTo>
                <a:lnTo>
                  <a:pt x="13536" y="9024"/>
                </a:lnTo>
                <a:lnTo>
                  <a:pt x="13426" y="9024"/>
                </a:lnTo>
                <a:lnTo>
                  <a:pt x="13059" y="8988"/>
                </a:lnTo>
                <a:lnTo>
                  <a:pt x="12655" y="8988"/>
                </a:lnTo>
                <a:lnTo>
                  <a:pt x="11885" y="9024"/>
                </a:lnTo>
                <a:lnTo>
                  <a:pt x="11812" y="8951"/>
                </a:lnTo>
                <a:lnTo>
                  <a:pt x="11738" y="8877"/>
                </a:lnTo>
                <a:lnTo>
                  <a:pt x="11518" y="8767"/>
                </a:lnTo>
                <a:lnTo>
                  <a:pt x="11445" y="8767"/>
                </a:lnTo>
                <a:lnTo>
                  <a:pt x="11335" y="8804"/>
                </a:lnTo>
                <a:lnTo>
                  <a:pt x="11225" y="8767"/>
                </a:lnTo>
                <a:lnTo>
                  <a:pt x="11078" y="8804"/>
                </a:lnTo>
                <a:lnTo>
                  <a:pt x="10638" y="8107"/>
                </a:lnTo>
                <a:lnTo>
                  <a:pt x="10271" y="7594"/>
                </a:lnTo>
                <a:lnTo>
                  <a:pt x="10088" y="7300"/>
                </a:lnTo>
                <a:lnTo>
                  <a:pt x="9904" y="7080"/>
                </a:lnTo>
                <a:lnTo>
                  <a:pt x="9977" y="6970"/>
                </a:lnTo>
                <a:lnTo>
                  <a:pt x="10051" y="6823"/>
                </a:lnTo>
                <a:lnTo>
                  <a:pt x="10088" y="6713"/>
                </a:lnTo>
                <a:lnTo>
                  <a:pt x="10124" y="6567"/>
                </a:lnTo>
                <a:lnTo>
                  <a:pt x="10088" y="6493"/>
                </a:lnTo>
                <a:lnTo>
                  <a:pt x="10051" y="6456"/>
                </a:lnTo>
                <a:lnTo>
                  <a:pt x="9941" y="6456"/>
                </a:lnTo>
                <a:lnTo>
                  <a:pt x="10124" y="6236"/>
                </a:lnTo>
                <a:lnTo>
                  <a:pt x="10308" y="5980"/>
                </a:lnTo>
                <a:lnTo>
                  <a:pt x="10638" y="5503"/>
                </a:lnTo>
                <a:lnTo>
                  <a:pt x="11005" y="4953"/>
                </a:lnTo>
                <a:lnTo>
                  <a:pt x="11078" y="4953"/>
                </a:lnTo>
                <a:lnTo>
                  <a:pt x="11151" y="4916"/>
                </a:lnTo>
                <a:lnTo>
                  <a:pt x="11225" y="4843"/>
                </a:lnTo>
                <a:lnTo>
                  <a:pt x="11298" y="4769"/>
                </a:lnTo>
                <a:lnTo>
                  <a:pt x="11518" y="4586"/>
                </a:lnTo>
                <a:lnTo>
                  <a:pt x="11591" y="4476"/>
                </a:lnTo>
                <a:lnTo>
                  <a:pt x="11665" y="4366"/>
                </a:lnTo>
                <a:lnTo>
                  <a:pt x="11702" y="4256"/>
                </a:lnTo>
                <a:lnTo>
                  <a:pt x="11702" y="4146"/>
                </a:lnTo>
                <a:lnTo>
                  <a:pt x="11665" y="3999"/>
                </a:lnTo>
                <a:lnTo>
                  <a:pt x="11591" y="3889"/>
                </a:lnTo>
                <a:lnTo>
                  <a:pt x="11518" y="3779"/>
                </a:lnTo>
                <a:lnTo>
                  <a:pt x="11408" y="3742"/>
                </a:lnTo>
                <a:lnTo>
                  <a:pt x="11298" y="3705"/>
                </a:lnTo>
                <a:lnTo>
                  <a:pt x="11151" y="3669"/>
                </a:lnTo>
                <a:lnTo>
                  <a:pt x="10931" y="3192"/>
                </a:lnTo>
                <a:lnTo>
                  <a:pt x="10674" y="2752"/>
                </a:lnTo>
                <a:lnTo>
                  <a:pt x="10344" y="2091"/>
                </a:lnTo>
                <a:lnTo>
                  <a:pt x="10124" y="1725"/>
                </a:lnTo>
                <a:lnTo>
                  <a:pt x="9904" y="1431"/>
                </a:lnTo>
                <a:lnTo>
                  <a:pt x="9941" y="1284"/>
                </a:lnTo>
                <a:lnTo>
                  <a:pt x="9941" y="1211"/>
                </a:lnTo>
                <a:lnTo>
                  <a:pt x="9977" y="1064"/>
                </a:lnTo>
                <a:lnTo>
                  <a:pt x="9941" y="954"/>
                </a:lnTo>
                <a:lnTo>
                  <a:pt x="9904" y="844"/>
                </a:lnTo>
                <a:lnTo>
                  <a:pt x="9831" y="697"/>
                </a:lnTo>
                <a:lnTo>
                  <a:pt x="9721" y="587"/>
                </a:lnTo>
                <a:lnTo>
                  <a:pt x="9574" y="514"/>
                </a:lnTo>
                <a:lnTo>
                  <a:pt x="9427" y="477"/>
                </a:lnTo>
                <a:lnTo>
                  <a:pt x="9244" y="514"/>
                </a:lnTo>
                <a:lnTo>
                  <a:pt x="9097" y="551"/>
                </a:lnTo>
                <a:lnTo>
                  <a:pt x="8987" y="661"/>
                </a:lnTo>
                <a:lnTo>
                  <a:pt x="8914" y="808"/>
                </a:lnTo>
                <a:lnTo>
                  <a:pt x="8877" y="954"/>
                </a:lnTo>
                <a:lnTo>
                  <a:pt x="8840" y="1028"/>
                </a:lnTo>
                <a:lnTo>
                  <a:pt x="7887" y="1101"/>
                </a:lnTo>
                <a:lnTo>
                  <a:pt x="7080" y="1174"/>
                </a:lnTo>
                <a:lnTo>
                  <a:pt x="6933" y="1174"/>
                </a:lnTo>
                <a:lnTo>
                  <a:pt x="6860" y="1064"/>
                </a:lnTo>
                <a:lnTo>
                  <a:pt x="6749" y="918"/>
                </a:lnTo>
                <a:lnTo>
                  <a:pt x="6713" y="881"/>
                </a:lnTo>
                <a:lnTo>
                  <a:pt x="6639" y="808"/>
                </a:lnTo>
                <a:lnTo>
                  <a:pt x="6529" y="771"/>
                </a:lnTo>
                <a:lnTo>
                  <a:pt x="6456" y="771"/>
                </a:lnTo>
                <a:lnTo>
                  <a:pt x="6383" y="808"/>
                </a:lnTo>
                <a:lnTo>
                  <a:pt x="5942" y="808"/>
                </a:lnTo>
                <a:lnTo>
                  <a:pt x="5686" y="477"/>
                </a:lnTo>
                <a:lnTo>
                  <a:pt x="5576" y="294"/>
                </a:lnTo>
                <a:lnTo>
                  <a:pt x="5466" y="111"/>
                </a:lnTo>
                <a:lnTo>
                  <a:pt x="5429" y="37"/>
                </a:lnTo>
                <a:lnTo>
                  <a:pt x="5356" y="1"/>
                </a:lnTo>
                <a:lnTo>
                  <a:pt x="5209" y="1"/>
                </a:lnTo>
                <a:lnTo>
                  <a:pt x="5025" y="37"/>
                </a:lnTo>
                <a:lnTo>
                  <a:pt x="4915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42" name="Google Shape;442;p9"/>
          <p:cNvSpPr/>
          <p:nvPr/>
        </p:nvSpPr>
        <p:spPr>
          <a:xfrm>
            <a:off x="7430898" y="4873171"/>
            <a:ext cx="297606" cy="211234"/>
          </a:xfrm>
          <a:custGeom>
            <a:avLst/>
            <a:gdLst/>
            <a:ahLst/>
            <a:cxnLst/>
            <a:rect l="l" t="t" r="r" b="b"/>
            <a:pathLst>
              <a:path w="10492" h="7447" extrusionOk="0">
                <a:moveTo>
                  <a:pt x="7300" y="1761"/>
                </a:moveTo>
                <a:lnTo>
                  <a:pt x="7117" y="1797"/>
                </a:lnTo>
                <a:lnTo>
                  <a:pt x="6897" y="1834"/>
                </a:lnTo>
                <a:lnTo>
                  <a:pt x="6713" y="1907"/>
                </a:lnTo>
                <a:lnTo>
                  <a:pt x="6530" y="2017"/>
                </a:lnTo>
                <a:lnTo>
                  <a:pt x="6383" y="2128"/>
                </a:lnTo>
                <a:lnTo>
                  <a:pt x="6273" y="2274"/>
                </a:lnTo>
                <a:lnTo>
                  <a:pt x="6200" y="2458"/>
                </a:lnTo>
                <a:lnTo>
                  <a:pt x="6200" y="2531"/>
                </a:lnTo>
                <a:lnTo>
                  <a:pt x="6237" y="2604"/>
                </a:lnTo>
                <a:lnTo>
                  <a:pt x="6310" y="2641"/>
                </a:lnTo>
                <a:lnTo>
                  <a:pt x="6383" y="2641"/>
                </a:lnTo>
                <a:lnTo>
                  <a:pt x="6530" y="2604"/>
                </a:lnTo>
                <a:lnTo>
                  <a:pt x="6640" y="2531"/>
                </a:lnTo>
                <a:lnTo>
                  <a:pt x="6860" y="2384"/>
                </a:lnTo>
                <a:lnTo>
                  <a:pt x="7007" y="2348"/>
                </a:lnTo>
                <a:lnTo>
                  <a:pt x="7154" y="2274"/>
                </a:lnTo>
                <a:lnTo>
                  <a:pt x="7484" y="2274"/>
                </a:lnTo>
                <a:lnTo>
                  <a:pt x="7667" y="2311"/>
                </a:lnTo>
                <a:lnTo>
                  <a:pt x="7851" y="2384"/>
                </a:lnTo>
                <a:lnTo>
                  <a:pt x="7924" y="2458"/>
                </a:lnTo>
                <a:lnTo>
                  <a:pt x="7961" y="2531"/>
                </a:lnTo>
                <a:lnTo>
                  <a:pt x="7997" y="2641"/>
                </a:lnTo>
                <a:lnTo>
                  <a:pt x="7997" y="2751"/>
                </a:lnTo>
                <a:lnTo>
                  <a:pt x="7961" y="2898"/>
                </a:lnTo>
                <a:lnTo>
                  <a:pt x="7887" y="3045"/>
                </a:lnTo>
                <a:lnTo>
                  <a:pt x="7667" y="3338"/>
                </a:lnTo>
                <a:lnTo>
                  <a:pt x="7190" y="3998"/>
                </a:lnTo>
                <a:lnTo>
                  <a:pt x="6713" y="4622"/>
                </a:lnTo>
                <a:lnTo>
                  <a:pt x="5686" y="5869"/>
                </a:lnTo>
                <a:lnTo>
                  <a:pt x="5613" y="6016"/>
                </a:lnTo>
                <a:lnTo>
                  <a:pt x="5650" y="6162"/>
                </a:lnTo>
                <a:lnTo>
                  <a:pt x="5686" y="6236"/>
                </a:lnTo>
                <a:lnTo>
                  <a:pt x="5723" y="6273"/>
                </a:lnTo>
                <a:lnTo>
                  <a:pt x="5796" y="6309"/>
                </a:lnTo>
                <a:lnTo>
                  <a:pt x="5870" y="6309"/>
                </a:lnTo>
                <a:lnTo>
                  <a:pt x="6567" y="6273"/>
                </a:lnTo>
                <a:lnTo>
                  <a:pt x="7264" y="6309"/>
                </a:lnTo>
                <a:lnTo>
                  <a:pt x="8034" y="6346"/>
                </a:lnTo>
                <a:lnTo>
                  <a:pt x="8401" y="6419"/>
                </a:lnTo>
                <a:lnTo>
                  <a:pt x="8547" y="6419"/>
                </a:lnTo>
                <a:lnTo>
                  <a:pt x="8731" y="6383"/>
                </a:lnTo>
                <a:lnTo>
                  <a:pt x="8841" y="6309"/>
                </a:lnTo>
                <a:lnTo>
                  <a:pt x="8878" y="6199"/>
                </a:lnTo>
                <a:lnTo>
                  <a:pt x="8878" y="6089"/>
                </a:lnTo>
                <a:lnTo>
                  <a:pt x="8768" y="6016"/>
                </a:lnTo>
                <a:lnTo>
                  <a:pt x="8658" y="5942"/>
                </a:lnTo>
                <a:lnTo>
                  <a:pt x="8474" y="5869"/>
                </a:lnTo>
                <a:lnTo>
                  <a:pt x="8107" y="5796"/>
                </a:lnTo>
                <a:lnTo>
                  <a:pt x="7410" y="5759"/>
                </a:lnTo>
                <a:lnTo>
                  <a:pt x="6457" y="5759"/>
                </a:lnTo>
                <a:lnTo>
                  <a:pt x="7557" y="4365"/>
                </a:lnTo>
                <a:lnTo>
                  <a:pt x="7851" y="3998"/>
                </a:lnTo>
                <a:lnTo>
                  <a:pt x="8144" y="3595"/>
                </a:lnTo>
                <a:lnTo>
                  <a:pt x="8291" y="3375"/>
                </a:lnTo>
                <a:lnTo>
                  <a:pt x="8401" y="3191"/>
                </a:lnTo>
                <a:lnTo>
                  <a:pt x="8474" y="2935"/>
                </a:lnTo>
                <a:lnTo>
                  <a:pt x="8511" y="2714"/>
                </a:lnTo>
                <a:lnTo>
                  <a:pt x="8511" y="2494"/>
                </a:lnTo>
                <a:lnTo>
                  <a:pt x="8437" y="2311"/>
                </a:lnTo>
                <a:lnTo>
                  <a:pt x="8327" y="2164"/>
                </a:lnTo>
                <a:lnTo>
                  <a:pt x="8217" y="2017"/>
                </a:lnTo>
                <a:lnTo>
                  <a:pt x="8071" y="1907"/>
                </a:lnTo>
                <a:lnTo>
                  <a:pt x="7887" y="1834"/>
                </a:lnTo>
                <a:lnTo>
                  <a:pt x="7667" y="1797"/>
                </a:lnTo>
                <a:lnTo>
                  <a:pt x="7484" y="1761"/>
                </a:lnTo>
                <a:close/>
                <a:moveTo>
                  <a:pt x="954" y="0"/>
                </a:moveTo>
                <a:lnTo>
                  <a:pt x="771" y="37"/>
                </a:lnTo>
                <a:lnTo>
                  <a:pt x="624" y="110"/>
                </a:lnTo>
                <a:lnTo>
                  <a:pt x="441" y="183"/>
                </a:lnTo>
                <a:lnTo>
                  <a:pt x="294" y="257"/>
                </a:lnTo>
                <a:lnTo>
                  <a:pt x="147" y="404"/>
                </a:lnTo>
                <a:lnTo>
                  <a:pt x="37" y="514"/>
                </a:lnTo>
                <a:lnTo>
                  <a:pt x="1" y="587"/>
                </a:lnTo>
                <a:lnTo>
                  <a:pt x="1" y="660"/>
                </a:lnTo>
                <a:lnTo>
                  <a:pt x="74" y="770"/>
                </a:lnTo>
                <a:lnTo>
                  <a:pt x="184" y="844"/>
                </a:lnTo>
                <a:lnTo>
                  <a:pt x="257" y="844"/>
                </a:lnTo>
                <a:lnTo>
                  <a:pt x="331" y="807"/>
                </a:lnTo>
                <a:lnTo>
                  <a:pt x="661" y="660"/>
                </a:lnTo>
                <a:lnTo>
                  <a:pt x="844" y="624"/>
                </a:lnTo>
                <a:lnTo>
                  <a:pt x="1028" y="587"/>
                </a:lnTo>
                <a:lnTo>
                  <a:pt x="991" y="624"/>
                </a:lnTo>
                <a:lnTo>
                  <a:pt x="991" y="844"/>
                </a:lnTo>
                <a:lnTo>
                  <a:pt x="991" y="1064"/>
                </a:lnTo>
                <a:lnTo>
                  <a:pt x="1101" y="1467"/>
                </a:lnTo>
                <a:lnTo>
                  <a:pt x="1358" y="2641"/>
                </a:lnTo>
                <a:lnTo>
                  <a:pt x="2312" y="7263"/>
                </a:lnTo>
                <a:lnTo>
                  <a:pt x="2348" y="7336"/>
                </a:lnTo>
                <a:lnTo>
                  <a:pt x="2422" y="7410"/>
                </a:lnTo>
                <a:lnTo>
                  <a:pt x="2495" y="7446"/>
                </a:lnTo>
                <a:lnTo>
                  <a:pt x="2678" y="7446"/>
                </a:lnTo>
                <a:lnTo>
                  <a:pt x="2752" y="7410"/>
                </a:lnTo>
                <a:lnTo>
                  <a:pt x="2825" y="7336"/>
                </a:lnTo>
                <a:lnTo>
                  <a:pt x="2862" y="7263"/>
                </a:lnTo>
                <a:lnTo>
                  <a:pt x="4072" y="4108"/>
                </a:lnTo>
                <a:lnTo>
                  <a:pt x="5246" y="990"/>
                </a:lnTo>
                <a:lnTo>
                  <a:pt x="6457" y="917"/>
                </a:lnTo>
                <a:lnTo>
                  <a:pt x="7667" y="880"/>
                </a:lnTo>
                <a:lnTo>
                  <a:pt x="8988" y="917"/>
                </a:lnTo>
                <a:lnTo>
                  <a:pt x="9648" y="990"/>
                </a:lnTo>
                <a:lnTo>
                  <a:pt x="9978" y="990"/>
                </a:lnTo>
                <a:lnTo>
                  <a:pt x="10308" y="954"/>
                </a:lnTo>
                <a:lnTo>
                  <a:pt x="10382" y="917"/>
                </a:lnTo>
                <a:lnTo>
                  <a:pt x="10455" y="880"/>
                </a:lnTo>
                <a:lnTo>
                  <a:pt x="10492" y="807"/>
                </a:lnTo>
                <a:lnTo>
                  <a:pt x="10492" y="734"/>
                </a:lnTo>
                <a:lnTo>
                  <a:pt x="10418" y="587"/>
                </a:lnTo>
                <a:lnTo>
                  <a:pt x="10382" y="514"/>
                </a:lnTo>
                <a:lnTo>
                  <a:pt x="10308" y="477"/>
                </a:lnTo>
                <a:lnTo>
                  <a:pt x="10015" y="404"/>
                </a:lnTo>
                <a:lnTo>
                  <a:pt x="9721" y="367"/>
                </a:lnTo>
                <a:lnTo>
                  <a:pt x="9134" y="330"/>
                </a:lnTo>
                <a:lnTo>
                  <a:pt x="7814" y="293"/>
                </a:lnTo>
                <a:lnTo>
                  <a:pt x="6420" y="330"/>
                </a:lnTo>
                <a:lnTo>
                  <a:pt x="5026" y="404"/>
                </a:lnTo>
                <a:lnTo>
                  <a:pt x="4916" y="440"/>
                </a:lnTo>
                <a:lnTo>
                  <a:pt x="4843" y="477"/>
                </a:lnTo>
                <a:lnTo>
                  <a:pt x="4806" y="550"/>
                </a:lnTo>
                <a:lnTo>
                  <a:pt x="4733" y="624"/>
                </a:lnTo>
                <a:lnTo>
                  <a:pt x="2678" y="6162"/>
                </a:lnTo>
                <a:lnTo>
                  <a:pt x="2128" y="3705"/>
                </a:lnTo>
                <a:lnTo>
                  <a:pt x="1725" y="1981"/>
                </a:lnTo>
                <a:lnTo>
                  <a:pt x="1541" y="1210"/>
                </a:lnTo>
                <a:lnTo>
                  <a:pt x="1468" y="844"/>
                </a:lnTo>
                <a:lnTo>
                  <a:pt x="1431" y="660"/>
                </a:lnTo>
                <a:lnTo>
                  <a:pt x="1395" y="550"/>
                </a:lnTo>
                <a:lnTo>
                  <a:pt x="1431" y="550"/>
                </a:lnTo>
                <a:lnTo>
                  <a:pt x="1468" y="514"/>
                </a:lnTo>
                <a:lnTo>
                  <a:pt x="1468" y="477"/>
                </a:lnTo>
                <a:lnTo>
                  <a:pt x="1505" y="367"/>
                </a:lnTo>
                <a:lnTo>
                  <a:pt x="1505" y="220"/>
                </a:lnTo>
                <a:lnTo>
                  <a:pt x="1468" y="110"/>
                </a:lnTo>
                <a:lnTo>
                  <a:pt x="1395" y="73"/>
                </a:lnTo>
                <a:lnTo>
                  <a:pt x="1321" y="37"/>
                </a:lnTo>
                <a:lnTo>
                  <a:pt x="1138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43" name="Google Shape;443;p9"/>
          <p:cNvSpPr/>
          <p:nvPr/>
        </p:nvSpPr>
        <p:spPr>
          <a:xfrm>
            <a:off x="8749725" y="4950125"/>
            <a:ext cx="288245" cy="184202"/>
          </a:xfrm>
          <a:custGeom>
            <a:avLst/>
            <a:gdLst/>
            <a:ahLst/>
            <a:cxnLst/>
            <a:rect l="l" t="t" r="r" b="b"/>
            <a:pathLst>
              <a:path w="10162" h="6494" extrusionOk="0">
                <a:moveTo>
                  <a:pt x="8291" y="587"/>
                </a:moveTo>
                <a:lnTo>
                  <a:pt x="8291" y="698"/>
                </a:lnTo>
                <a:lnTo>
                  <a:pt x="8327" y="771"/>
                </a:lnTo>
                <a:lnTo>
                  <a:pt x="8401" y="808"/>
                </a:lnTo>
                <a:lnTo>
                  <a:pt x="8474" y="808"/>
                </a:lnTo>
                <a:lnTo>
                  <a:pt x="8768" y="771"/>
                </a:lnTo>
                <a:lnTo>
                  <a:pt x="8914" y="771"/>
                </a:lnTo>
                <a:lnTo>
                  <a:pt x="8988" y="808"/>
                </a:lnTo>
                <a:lnTo>
                  <a:pt x="9024" y="844"/>
                </a:lnTo>
                <a:lnTo>
                  <a:pt x="9208" y="1101"/>
                </a:lnTo>
                <a:lnTo>
                  <a:pt x="9318" y="1321"/>
                </a:lnTo>
                <a:lnTo>
                  <a:pt x="9465" y="1615"/>
                </a:lnTo>
                <a:lnTo>
                  <a:pt x="9538" y="1871"/>
                </a:lnTo>
                <a:lnTo>
                  <a:pt x="9611" y="2165"/>
                </a:lnTo>
                <a:lnTo>
                  <a:pt x="9648" y="2458"/>
                </a:lnTo>
                <a:lnTo>
                  <a:pt x="9648" y="2715"/>
                </a:lnTo>
                <a:lnTo>
                  <a:pt x="9575" y="2972"/>
                </a:lnTo>
                <a:lnTo>
                  <a:pt x="9501" y="3229"/>
                </a:lnTo>
                <a:lnTo>
                  <a:pt x="9354" y="3485"/>
                </a:lnTo>
                <a:lnTo>
                  <a:pt x="9171" y="3669"/>
                </a:lnTo>
                <a:lnTo>
                  <a:pt x="8988" y="3852"/>
                </a:lnTo>
                <a:lnTo>
                  <a:pt x="8731" y="3962"/>
                </a:lnTo>
                <a:lnTo>
                  <a:pt x="8474" y="3999"/>
                </a:lnTo>
                <a:lnTo>
                  <a:pt x="8327" y="3999"/>
                </a:lnTo>
                <a:lnTo>
                  <a:pt x="8217" y="3925"/>
                </a:lnTo>
                <a:lnTo>
                  <a:pt x="8107" y="3852"/>
                </a:lnTo>
                <a:lnTo>
                  <a:pt x="7997" y="3742"/>
                </a:lnTo>
                <a:lnTo>
                  <a:pt x="7851" y="3485"/>
                </a:lnTo>
                <a:lnTo>
                  <a:pt x="7740" y="3229"/>
                </a:lnTo>
                <a:lnTo>
                  <a:pt x="7630" y="2935"/>
                </a:lnTo>
                <a:lnTo>
                  <a:pt x="7594" y="2605"/>
                </a:lnTo>
                <a:lnTo>
                  <a:pt x="7557" y="2311"/>
                </a:lnTo>
                <a:lnTo>
                  <a:pt x="7594" y="1981"/>
                </a:lnTo>
                <a:lnTo>
                  <a:pt x="7630" y="1578"/>
                </a:lnTo>
                <a:lnTo>
                  <a:pt x="7777" y="1211"/>
                </a:lnTo>
                <a:lnTo>
                  <a:pt x="7887" y="1028"/>
                </a:lnTo>
                <a:lnTo>
                  <a:pt x="7997" y="844"/>
                </a:lnTo>
                <a:lnTo>
                  <a:pt x="8107" y="698"/>
                </a:lnTo>
                <a:lnTo>
                  <a:pt x="8291" y="587"/>
                </a:lnTo>
                <a:close/>
                <a:moveTo>
                  <a:pt x="8401" y="147"/>
                </a:moveTo>
                <a:lnTo>
                  <a:pt x="8181" y="221"/>
                </a:lnTo>
                <a:lnTo>
                  <a:pt x="7961" y="294"/>
                </a:lnTo>
                <a:lnTo>
                  <a:pt x="7814" y="404"/>
                </a:lnTo>
                <a:lnTo>
                  <a:pt x="7667" y="551"/>
                </a:lnTo>
                <a:lnTo>
                  <a:pt x="7520" y="698"/>
                </a:lnTo>
                <a:lnTo>
                  <a:pt x="7410" y="881"/>
                </a:lnTo>
                <a:lnTo>
                  <a:pt x="7264" y="1284"/>
                </a:lnTo>
                <a:lnTo>
                  <a:pt x="7154" y="1688"/>
                </a:lnTo>
                <a:lnTo>
                  <a:pt x="7117" y="2055"/>
                </a:lnTo>
                <a:lnTo>
                  <a:pt x="7080" y="2458"/>
                </a:lnTo>
                <a:lnTo>
                  <a:pt x="7154" y="2935"/>
                </a:lnTo>
                <a:lnTo>
                  <a:pt x="7264" y="3375"/>
                </a:lnTo>
                <a:lnTo>
                  <a:pt x="7410" y="3779"/>
                </a:lnTo>
                <a:lnTo>
                  <a:pt x="7520" y="3962"/>
                </a:lnTo>
                <a:lnTo>
                  <a:pt x="7667" y="4146"/>
                </a:lnTo>
                <a:lnTo>
                  <a:pt x="7814" y="4292"/>
                </a:lnTo>
                <a:lnTo>
                  <a:pt x="7961" y="4402"/>
                </a:lnTo>
                <a:lnTo>
                  <a:pt x="8144" y="4476"/>
                </a:lnTo>
                <a:lnTo>
                  <a:pt x="8364" y="4512"/>
                </a:lnTo>
                <a:lnTo>
                  <a:pt x="8584" y="4512"/>
                </a:lnTo>
                <a:lnTo>
                  <a:pt x="8768" y="4476"/>
                </a:lnTo>
                <a:lnTo>
                  <a:pt x="8988" y="4439"/>
                </a:lnTo>
                <a:lnTo>
                  <a:pt x="9134" y="4366"/>
                </a:lnTo>
                <a:lnTo>
                  <a:pt x="9318" y="4256"/>
                </a:lnTo>
                <a:lnTo>
                  <a:pt x="9465" y="4146"/>
                </a:lnTo>
                <a:lnTo>
                  <a:pt x="9721" y="3852"/>
                </a:lnTo>
                <a:lnTo>
                  <a:pt x="9905" y="3522"/>
                </a:lnTo>
                <a:lnTo>
                  <a:pt x="10051" y="3118"/>
                </a:lnTo>
                <a:lnTo>
                  <a:pt x="10161" y="2752"/>
                </a:lnTo>
                <a:lnTo>
                  <a:pt x="10161" y="2348"/>
                </a:lnTo>
                <a:lnTo>
                  <a:pt x="10125" y="2091"/>
                </a:lnTo>
                <a:lnTo>
                  <a:pt x="10051" y="1761"/>
                </a:lnTo>
                <a:lnTo>
                  <a:pt x="9941" y="1394"/>
                </a:lnTo>
                <a:lnTo>
                  <a:pt x="9758" y="1064"/>
                </a:lnTo>
                <a:lnTo>
                  <a:pt x="9575" y="734"/>
                </a:lnTo>
                <a:lnTo>
                  <a:pt x="9354" y="441"/>
                </a:lnTo>
                <a:lnTo>
                  <a:pt x="9244" y="331"/>
                </a:lnTo>
                <a:lnTo>
                  <a:pt x="9098" y="257"/>
                </a:lnTo>
                <a:lnTo>
                  <a:pt x="8988" y="221"/>
                </a:lnTo>
                <a:lnTo>
                  <a:pt x="8841" y="184"/>
                </a:lnTo>
                <a:lnTo>
                  <a:pt x="8621" y="147"/>
                </a:lnTo>
                <a:close/>
                <a:moveTo>
                  <a:pt x="3999" y="1"/>
                </a:moveTo>
                <a:lnTo>
                  <a:pt x="3926" y="37"/>
                </a:lnTo>
                <a:lnTo>
                  <a:pt x="3852" y="111"/>
                </a:lnTo>
                <a:lnTo>
                  <a:pt x="3816" y="404"/>
                </a:lnTo>
                <a:lnTo>
                  <a:pt x="3779" y="734"/>
                </a:lnTo>
                <a:lnTo>
                  <a:pt x="3705" y="1321"/>
                </a:lnTo>
                <a:lnTo>
                  <a:pt x="3632" y="2458"/>
                </a:lnTo>
                <a:lnTo>
                  <a:pt x="2898" y="2385"/>
                </a:lnTo>
                <a:lnTo>
                  <a:pt x="2128" y="2385"/>
                </a:lnTo>
                <a:lnTo>
                  <a:pt x="1395" y="2422"/>
                </a:lnTo>
                <a:lnTo>
                  <a:pt x="1028" y="2495"/>
                </a:lnTo>
                <a:lnTo>
                  <a:pt x="661" y="2568"/>
                </a:lnTo>
                <a:lnTo>
                  <a:pt x="661" y="2495"/>
                </a:lnTo>
                <a:lnTo>
                  <a:pt x="588" y="2458"/>
                </a:lnTo>
                <a:lnTo>
                  <a:pt x="551" y="2495"/>
                </a:lnTo>
                <a:lnTo>
                  <a:pt x="478" y="1651"/>
                </a:lnTo>
                <a:lnTo>
                  <a:pt x="441" y="918"/>
                </a:lnTo>
                <a:lnTo>
                  <a:pt x="404" y="551"/>
                </a:lnTo>
                <a:lnTo>
                  <a:pt x="367" y="184"/>
                </a:lnTo>
                <a:lnTo>
                  <a:pt x="331" y="111"/>
                </a:lnTo>
                <a:lnTo>
                  <a:pt x="147" y="111"/>
                </a:lnTo>
                <a:lnTo>
                  <a:pt x="111" y="184"/>
                </a:lnTo>
                <a:lnTo>
                  <a:pt x="37" y="514"/>
                </a:lnTo>
                <a:lnTo>
                  <a:pt x="1" y="881"/>
                </a:lnTo>
                <a:lnTo>
                  <a:pt x="1" y="1578"/>
                </a:lnTo>
                <a:lnTo>
                  <a:pt x="37" y="2275"/>
                </a:lnTo>
                <a:lnTo>
                  <a:pt x="111" y="2972"/>
                </a:lnTo>
                <a:lnTo>
                  <a:pt x="184" y="3632"/>
                </a:lnTo>
                <a:lnTo>
                  <a:pt x="294" y="4329"/>
                </a:lnTo>
                <a:lnTo>
                  <a:pt x="404" y="4989"/>
                </a:lnTo>
                <a:lnTo>
                  <a:pt x="478" y="5356"/>
                </a:lnTo>
                <a:lnTo>
                  <a:pt x="551" y="5503"/>
                </a:lnTo>
                <a:lnTo>
                  <a:pt x="588" y="5650"/>
                </a:lnTo>
                <a:lnTo>
                  <a:pt x="551" y="5723"/>
                </a:lnTo>
                <a:lnTo>
                  <a:pt x="588" y="5833"/>
                </a:lnTo>
                <a:lnTo>
                  <a:pt x="661" y="5906"/>
                </a:lnTo>
                <a:lnTo>
                  <a:pt x="734" y="5943"/>
                </a:lnTo>
                <a:lnTo>
                  <a:pt x="881" y="5943"/>
                </a:lnTo>
                <a:lnTo>
                  <a:pt x="954" y="5906"/>
                </a:lnTo>
                <a:lnTo>
                  <a:pt x="1028" y="5833"/>
                </a:lnTo>
                <a:lnTo>
                  <a:pt x="1064" y="5760"/>
                </a:lnTo>
                <a:lnTo>
                  <a:pt x="1064" y="5650"/>
                </a:lnTo>
                <a:lnTo>
                  <a:pt x="1064" y="5466"/>
                </a:lnTo>
                <a:lnTo>
                  <a:pt x="881" y="4696"/>
                </a:lnTo>
                <a:lnTo>
                  <a:pt x="734" y="3889"/>
                </a:lnTo>
                <a:lnTo>
                  <a:pt x="624" y="3082"/>
                </a:lnTo>
                <a:lnTo>
                  <a:pt x="588" y="2935"/>
                </a:lnTo>
                <a:lnTo>
                  <a:pt x="991" y="2972"/>
                </a:lnTo>
                <a:lnTo>
                  <a:pt x="1358" y="2935"/>
                </a:lnTo>
                <a:lnTo>
                  <a:pt x="2128" y="2898"/>
                </a:lnTo>
                <a:lnTo>
                  <a:pt x="2862" y="2898"/>
                </a:lnTo>
                <a:lnTo>
                  <a:pt x="3632" y="2972"/>
                </a:lnTo>
                <a:lnTo>
                  <a:pt x="3559" y="4256"/>
                </a:lnTo>
                <a:lnTo>
                  <a:pt x="3485" y="4843"/>
                </a:lnTo>
                <a:lnTo>
                  <a:pt x="3485" y="4989"/>
                </a:lnTo>
                <a:lnTo>
                  <a:pt x="3522" y="5173"/>
                </a:lnTo>
                <a:lnTo>
                  <a:pt x="3559" y="5283"/>
                </a:lnTo>
                <a:lnTo>
                  <a:pt x="3632" y="5393"/>
                </a:lnTo>
                <a:lnTo>
                  <a:pt x="3669" y="5429"/>
                </a:lnTo>
                <a:lnTo>
                  <a:pt x="3742" y="5466"/>
                </a:lnTo>
                <a:lnTo>
                  <a:pt x="3852" y="5393"/>
                </a:lnTo>
                <a:lnTo>
                  <a:pt x="3926" y="5319"/>
                </a:lnTo>
                <a:lnTo>
                  <a:pt x="3999" y="5209"/>
                </a:lnTo>
                <a:lnTo>
                  <a:pt x="4036" y="4916"/>
                </a:lnTo>
                <a:lnTo>
                  <a:pt x="4036" y="4366"/>
                </a:lnTo>
                <a:lnTo>
                  <a:pt x="4109" y="2935"/>
                </a:lnTo>
                <a:lnTo>
                  <a:pt x="4146" y="1468"/>
                </a:lnTo>
                <a:lnTo>
                  <a:pt x="4182" y="771"/>
                </a:lnTo>
                <a:lnTo>
                  <a:pt x="4182" y="441"/>
                </a:lnTo>
                <a:lnTo>
                  <a:pt x="4146" y="111"/>
                </a:lnTo>
                <a:lnTo>
                  <a:pt x="4072" y="37"/>
                </a:lnTo>
                <a:lnTo>
                  <a:pt x="3999" y="1"/>
                </a:lnTo>
                <a:close/>
                <a:moveTo>
                  <a:pt x="5503" y="3779"/>
                </a:moveTo>
                <a:lnTo>
                  <a:pt x="5246" y="3815"/>
                </a:lnTo>
                <a:lnTo>
                  <a:pt x="5026" y="3925"/>
                </a:lnTo>
                <a:lnTo>
                  <a:pt x="4879" y="3999"/>
                </a:lnTo>
                <a:lnTo>
                  <a:pt x="4806" y="4109"/>
                </a:lnTo>
                <a:lnTo>
                  <a:pt x="4806" y="4146"/>
                </a:lnTo>
                <a:lnTo>
                  <a:pt x="4843" y="4182"/>
                </a:lnTo>
                <a:lnTo>
                  <a:pt x="4916" y="4256"/>
                </a:lnTo>
                <a:lnTo>
                  <a:pt x="5246" y="4256"/>
                </a:lnTo>
                <a:lnTo>
                  <a:pt x="5723" y="4219"/>
                </a:lnTo>
                <a:lnTo>
                  <a:pt x="5723" y="4219"/>
                </a:lnTo>
                <a:lnTo>
                  <a:pt x="5686" y="4329"/>
                </a:lnTo>
                <a:lnTo>
                  <a:pt x="5576" y="4439"/>
                </a:lnTo>
                <a:lnTo>
                  <a:pt x="5393" y="4622"/>
                </a:lnTo>
                <a:lnTo>
                  <a:pt x="5026" y="5099"/>
                </a:lnTo>
                <a:lnTo>
                  <a:pt x="4659" y="5613"/>
                </a:lnTo>
                <a:lnTo>
                  <a:pt x="4366" y="6126"/>
                </a:lnTo>
                <a:lnTo>
                  <a:pt x="4329" y="6273"/>
                </a:lnTo>
                <a:lnTo>
                  <a:pt x="4366" y="6420"/>
                </a:lnTo>
                <a:lnTo>
                  <a:pt x="4476" y="6493"/>
                </a:lnTo>
                <a:lnTo>
                  <a:pt x="4623" y="6493"/>
                </a:lnTo>
                <a:lnTo>
                  <a:pt x="6310" y="6126"/>
                </a:lnTo>
                <a:lnTo>
                  <a:pt x="6383" y="6090"/>
                </a:lnTo>
                <a:lnTo>
                  <a:pt x="6457" y="6016"/>
                </a:lnTo>
                <a:lnTo>
                  <a:pt x="6493" y="5943"/>
                </a:lnTo>
                <a:lnTo>
                  <a:pt x="6457" y="5833"/>
                </a:lnTo>
                <a:lnTo>
                  <a:pt x="6420" y="5760"/>
                </a:lnTo>
                <a:lnTo>
                  <a:pt x="6383" y="5686"/>
                </a:lnTo>
                <a:lnTo>
                  <a:pt x="6273" y="5650"/>
                </a:lnTo>
                <a:lnTo>
                  <a:pt x="6163" y="5650"/>
                </a:lnTo>
                <a:lnTo>
                  <a:pt x="5026" y="5906"/>
                </a:lnTo>
                <a:lnTo>
                  <a:pt x="5319" y="5466"/>
                </a:lnTo>
                <a:lnTo>
                  <a:pt x="5650" y="5063"/>
                </a:lnTo>
                <a:lnTo>
                  <a:pt x="5870" y="4806"/>
                </a:lnTo>
                <a:lnTo>
                  <a:pt x="6053" y="4549"/>
                </a:lnTo>
                <a:lnTo>
                  <a:pt x="6126" y="4402"/>
                </a:lnTo>
                <a:lnTo>
                  <a:pt x="6200" y="4256"/>
                </a:lnTo>
                <a:lnTo>
                  <a:pt x="6200" y="4109"/>
                </a:lnTo>
                <a:lnTo>
                  <a:pt x="6200" y="3925"/>
                </a:lnTo>
                <a:lnTo>
                  <a:pt x="6163" y="3889"/>
                </a:lnTo>
                <a:lnTo>
                  <a:pt x="6126" y="3815"/>
                </a:lnTo>
                <a:lnTo>
                  <a:pt x="5980" y="3779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44" name="Google Shape;444;p9"/>
          <p:cNvSpPr/>
          <p:nvPr/>
        </p:nvSpPr>
        <p:spPr>
          <a:xfrm>
            <a:off x="8522444" y="4000279"/>
            <a:ext cx="306966" cy="385027"/>
          </a:xfrm>
          <a:custGeom>
            <a:avLst/>
            <a:gdLst/>
            <a:ahLst/>
            <a:cxnLst/>
            <a:rect l="l" t="t" r="r" b="b"/>
            <a:pathLst>
              <a:path w="10822" h="13574" extrusionOk="0">
                <a:moveTo>
                  <a:pt x="10235" y="1358"/>
                </a:moveTo>
                <a:lnTo>
                  <a:pt x="10345" y="1652"/>
                </a:lnTo>
                <a:lnTo>
                  <a:pt x="10345" y="1982"/>
                </a:lnTo>
                <a:lnTo>
                  <a:pt x="10345" y="2312"/>
                </a:lnTo>
                <a:lnTo>
                  <a:pt x="10235" y="2605"/>
                </a:lnTo>
                <a:lnTo>
                  <a:pt x="10235" y="2569"/>
                </a:lnTo>
                <a:lnTo>
                  <a:pt x="10198" y="1945"/>
                </a:lnTo>
                <a:lnTo>
                  <a:pt x="10235" y="1358"/>
                </a:lnTo>
                <a:close/>
                <a:moveTo>
                  <a:pt x="9538" y="2092"/>
                </a:moveTo>
                <a:lnTo>
                  <a:pt x="9538" y="2422"/>
                </a:lnTo>
                <a:lnTo>
                  <a:pt x="9538" y="2789"/>
                </a:lnTo>
                <a:lnTo>
                  <a:pt x="9465" y="2202"/>
                </a:lnTo>
                <a:lnTo>
                  <a:pt x="9538" y="2092"/>
                </a:lnTo>
                <a:close/>
                <a:moveTo>
                  <a:pt x="9941" y="1285"/>
                </a:moveTo>
                <a:lnTo>
                  <a:pt x="9868" y="1835"/>
                </a:lnTo>
                <a:lnTo>
                  <a:pt x="9831" y="2129"/>
                </a:lnTo>
                <a:lnTo>
                  <a:pt x="9831" y="2459"/>
                </a:lnTo>
                <a:lnTo>
                  <a:pt x="9831" y="2642"/>
                </a:lnTo>
                <a:lnTo>
                  <a:pt x="9868" y="2789"/>
                </a:lnTo>
                <a:lnTo>
                  <a:pt x="9941" y="2936"/>
                </a:lnTo>
                <a:lnTo>
                  <a:pt x="10015" y="3046"/>
                </a:lnTo>
                <a:lnTo>
                  <a:pt x="10051" y="3046"/>
                </a:lnTo>
                <a:lnTo>
                  <a:pt x="9941" y="3229"/>
                </a:lnTo>
                <a:lnTo>
                  <a:pt x="9648" y="3632"/>
                </a:lnTo>
                <a:lnTo>
                  <a:pt x="9575" y="3046"/>
                </a:lnTo>
                <a:lnTo>
                  <a:pt x="9611" y="3119"/>
                </a:lnTo>
                <a:lnTo>
                  <a:pt x="9648" y="3156"/>
                </a:lnTo>
                <a:lnTo>
                  <a:pt x="9721" y="3192"/>
                </a:lnTo>
                <a:lnTo>
                  <a:pt x="9795" y="3156"/>
                </a:lnTo>
                <a:lnTo>
                  <a:pt x="9868" y="3156"/>
                </a:lnTo>
                <a:lnTo>
                  <a:pt x="9905" y="3082"/>
                </a:lnTo>
                <a:lnTo>
                  <a:pt x="9905" y="3046"/>
                </a:lnTo>
                <a:lnTo>
                  <a:pt x="9905" y="2972"/>
                </a:lnTo>
                <a:lnTo>
                  <a:pt x="9868" y="2936"/>
                </a:lnTo>
                <a:lnTo>
                  <a:pt x="9831" y="2899"/>
                </a:lnTo>
                <a:lnTo>
                  <a:pt x="9758" y="2899"/>
                </a:lnTo>
                <a:lnTo>
                  <a:pt x="9758" y="2642"/>
                </a:lnTo>
                <a:lnTo>
                  <a:pt x="9721" y="2092"/>
                </a:lnTo>
                <a:lnTo>
                  <a:pt x="9685" y="2018"/>
                </a:lnTo>
                <a:lnTo>
                  <a:pt x="9587" y="2018"/>
                </a:lnTo>
                <a:lnTo>
                  <a:pt x="9611" y="1982"/>
                </a:lnTo>
                <a:lnTo>
                  <a:pt x="9721" y="1762"/>
                </a:lnTo>
                <a:lnTo>
                  <a:pt x="9831" y="1542"/>
                </a:lnTo>
                <a:lnTo>
                  <a:pt x="9941" y="1285"/>
                </a:lnTo>
                <a:close/>
                <a:moveTo>
                  <a:pt x="9318" y="2385"/>
                </a:moveTo>
                <a:lnTo>
                  <a:pt x="9281" y="3119"/>
                </a:lnTo>
                <a:lnTo>
                  <a:pt x="9318" y="3889"/>
                </a:lnTo>
                <a:lnTo>
                  <a:pt x="9354" y="3963"/>
                </a:lnTo>
                <a:lnTo>
                  <a:pt x="9098" y="4183"/>
                </a:lnTo>
                <a:lnTo>
                  <a:pt x="9098" y="3963"/>
                </a:lnTo>
                <a:lnTo>
                  <a:pt x="9098" y="3743"/>
                </a:lnTo>
                <a:lnTo>
                  <a:pt x="9024" y="3302"/>
                </a:lnTo>
                <a:lnTo>
                  <a:pt x="8988" y="2715"/>
                </a:lnTo>
                <a:lnTo>
                  <a:pt x="9134" y="2569"/>
                </a:lnTo>
                <a:lnTo>
                  <a:pt x="9318" y="2385"/>
                </a:lnTo>
                <a:close/>
                <a:moveTo>
                  <a:pt x="8107" y="3596"/>
                </a:moveTo>
                <a:lnTo>
                  <a:pt x="7997" y="3889"/>
                </a:lnTo>
                <a:lnTo>
                  <a:pt x="7924" y="4219"/>
                </a:lnTo>
                <a:lnTo>
                  <a:pt x="7887" y="3779"/>
                </a:lnTo>
                <a:lnTo>
                  <a:pt x="8107" y="3596"/>
                </a:lnTo>
                <a:close/>
                <a:moveTo>
                  <a:pt x="8731" y="2972"/>
                </a:moveTo>
                <a:lnTo>
                  <a:pt x="8731" y="3302"/>
                </a:lnTo>
                <a:lnTo>
                  <a:pt x="8731" y="3816"/>
                </a:lnTo>
                <a:lnTo>
                  <a:pt x="8768" y="4109"/>
                </a:lnTo>
                <a:lnTo>
                  <a:pt x="8841" y="4366"/>
                </a:lnTo>
                <a:lnTo>
                  <a:pt x="8841" y="4403"/>
                </a:lnTo>
                <a:lnTo>
                  <a:pt x="8621" y="4586"/>
                </a:lnTo>
                <a:lnTo>
                  <a:pt x="8621" y="4586"/>
                </a:lnTo>
                <a:lnTo>
                  <a:pt x="8658" y="4219"/>
                </a:lnTo>
                <a:lnTo>
                  <a:pt x="8694" y="3816"/>
                </a:lnTo>
                <a:lnTo>
                  <a:pt x="8694" y="3449"/>
                </a:lnTo>
                <a:lnTo>
                  <a:pt x="8658" y="3082"/>
                </a:lnTo>
                <a:lnTo>
                  <a:pt x="8731" y="2972"/>
                </a:lnTo>
                <a:close/>
                <a:moveTo>
                  <a:pt x="8364" y="3339"/>
                </a:moveTo>
                <a:lnTo>
                  <a:pt x="8254" y="4733"/>
                </a:lnTo>
                <a:lnTo>
                  <a:pt x="8291" y="4806"/>
                </a:lnTo>
                <a:lnTo>
                  <a:pt x="8291" y="4843"/>
                </a:lnTo>
                <a:lnTo>
                  <a:pt x="8217" y="4916"/>
                </a:lnTo>
                <a:lnTo>
                  <a:pt x="8181" y="4880"/>
                </a:lnTo>
                <a:lnTo>
                  <a:pt x="8327" y="3522"/>
                </a:lnTo>
                <a:lnTo>
                  <a:pt x="8291" y="3486"/>
                </a:lnTo>
                <a:lnTo>
                  <a:pt x="8254" y="3449"/>
                </a:lnTo>
                <a:lnTo>
                  <a:pt x="8364" y="3339"/>
                </a:lnTo>
                <a:close/>
                <a:moveTo>
                  <a:pt x="7704" y="3963"/>
                </a:moveTo>
                <a:lnTo>
                  <a:pt x="7667" y="4329"/>
                </a:lnTo>
                <a:lnTo>
                  <a:pt x="7594" y="4696"/>
                </a:lnTo>
                <a:lnTo>
                  <a:pt x="7520" y="5026"/>
                </a:lnTo>
                <a:lnTo>
                  <a:pt x="7410" y="5393"/>
                </a:lnTo>
                <a:lnTo>
                  <a:pt x="7410" y="5467"/>
                </a:lnTo>
                <a:lnTo>
                  <a:pt x="7337" y="5430"/>
                </a:lnTo>
                <a:lnTo>
                  <a:pt x="7300" y="5430"/>
                </a:lnTo>
                <a:lnTo>
                  <a:pt x="7300" y="4990"/>
                </a:lnTo>
                <a:lnTo>
                  <a:pt x="7264" y="4696"/>
                </a:lnTo>
                <a:lnTo>
                  <a:pt x="7227" y="4366"/>
                </a:lnTo>
                <a:lnTo>
                  <a:pt x="7704" y="3963"/>
                </a:lnTo>
                <a:close/>
                <a:moveTo>
                  <a:pt x="7044" y="4513"/>
                </a:moveTo>
                <a:lnTo>
                  <a:pt x="6970" y="5026"/>
                </a:lnTo>
                <a:lnTo>
                  <a:pt x="6970" y="5320"/>
                </a:lnTo>
                <a:lnTo>
                  <a:pt x="6970" y="5540"/>
                </a:lnTo>
                <a:lnTo>
                  <a:pt x="7007" y="5650"/>
                </a:lnTo>
                <a:lnTo>
                  <a:pt x="7080" y="5760"/>
                </a:lnTo>
                <a:lnTo>
                  <a:pt x="6677" y="6053"/>
                </a:lnTo>
                <a:lnTo>
                  <a:pt x="6677" y="6053"/>
                </a:lnTo>
                <a:lnTo>
                  <a:pt x="6713" y="5797"/>
                </a:lnTo>
                <a:lnTo>
                  <a:pt x="6750" y="5540"/>
                </a:lnTo>
                <a:lnTo>
                  <a:pt x="6750" y="5173"/>
                </a:lnTo>
                <a:lnTo>
                  <a:pt x="6677" y="4843"/>
                </a:lnTo>
                <a:lnTo>
                  <a:pt x="7044" y="4513"/>
                </a:lnTo>
                <a:close/>
                <a:moveTo>
                  <a:pt x="6603" y="4916"/>
                </a:moveTo>
                <a:lnTo>
                  <a:pt x="6567" y="5173"/>
                </a:lnTo>
                <a:lnTo>
                  <a:pt x="6530" y="5430"/>
                </a:lnTo>
                <a:lnTo>
                  <a:pt x="6457" y="5613"/>
                </a:lnTo>
                <a:lnTo>
                  <a:pt x="6383" y="5760"/>
                </a:lnTo>
                <a:lnTo>
                  <a:pt x="6310" y="5943"/>
                </a:lnTo>
                <a:lnTo>
                  <a:pt x="6310" y="6127"/>
                </a:lnTo>
                <a:lnTo>
                  <a:pt x="6310" y="6200"/>
                </a:lnTo>
                <a:lnTo>
                  <a:pt x="6383" y="6237"/>
                </a:lnTo>
                <a:lnTo>
                  <a:pt x="5980" y="6494"/>
                </a:lnTo>
                <a:lnTo>
                  <a:pt x="6053" y="6090"/>
                </a:lnTo>
                <a:lnTo>
                  <a:pt x="6053" y="5760"/>
                </a:lnTo>
                <a:lnTo>
                  <a:pt x="6016" y="5393"/>
                </a:lnTo>
                <a:lnTo>
                  <a:pt x="6603" y="4916"/>
                </a:lnTo>
                <a:close/>
                <a:moveTo>
                  <a:pt x="5870" y="5540"/>
                </a:moveTo>
                <a:lnTo>
                  <a:pt x="5796" y="5943"/>
                </a:lnTo>
                <a:lnTo>
                  <a:pt x="5686" y="6347"/>
                </a:lnTo>
                <a:lnTo>
                  <a:pt x="5613" y="6567"/>
                </a:lnTo>
                <a:lnTo>
                  <a:pt x="5613" y="6677"/>
                </a:lnTo>
                <a:lnTo>
                  <a:pt x="5613" y="6750"/>
                </a:lnTo>
                <a:lnTo>
                  <a:pt x="5173" y="7081"/>
                </a:lnTo>
                <a:lnTo>
                  <a:pt x="5393" y="5943"/>
                </a:lnTo>
                <a:lnTo>
                  <a:pt x="5870" y="5540"/>
                </a:lnTo>
                <a:close/>
                <a:moveTo>
                  <a:pt x="9134" y="478"/>
                </a:moveTo>
                <a:lnTo>
                  <a:pt x="9428" y="588"/>
                </a:lnTo>
                <a:lnTo>
                  <a:pt x="9318" y="735"/>
                </a:lnTo>
                <a:lnTo>
                  <a:pt x="9318" y="845"/>
                </a:lnTo>
                <a:lnTo>
                  <a:pt x="9354" y="918"/>
                </a:lnTo>
                <a:lnTo>
                  <a:pt x="9428" y="955"/>
                </a:lnTo>
                <a:lnTo>
                  <a:pt x="9538" y="955"/>
                </a:lnTo>
                <a:lnTo>
                  <a:pt x="9538" y="1101"/>
                </a:lnTo>
                <a:lnTo>
                  <a:pt x="9465" y="1285"/>
                </a:lnTo>
                <a:lnTo>
                  <a:pt x="9318" y="1615"/>
                </a:lnTo>
                <a:lnTo>
                  <a:pt x="9134" y="1908"/>
                </a:lnTo>
                <a:lnTo>
                  <a:pt x="8914" y="2202"/>
                </a:lnTo>
                <a:lnTo>
                  <a:pt x="8841" y="2165"/>
                </a:lnTo>
                <a:lnTo>
                  <a:pt x="8804" y="2202"/>
                </a:lnTo>
                <a:lnTo>
                  <a:pt x="8768" y="2202"/>
                </a:lnTo>
                <a:lnTo>
                  <a:pt x="8731" y="2275"/>
                </a:lnTo>
                <a:lnTo>
                  <a:pt x="8731" y="2349"/>
                </a:lnTo>
                <a:lnTo>
                  <a:pt x="8364" y="2715"/>
                </a:lnTo>
                <a:lnTo>
                  <a:pt x="7740" y="3339"/>
                </a:lnTo>
                <a:lnTo>
                  <a:pt x="7667" y="3339"/>
                </a:lnTo>
                <a:lnTo>
                  <a:pt x="7667" y="3412"/>
                </a:lnTo>
                <a:lnTo>
                  <a:pt x="6493" y="4439"/>
                </a:lnTo>
                <a:lnTo>
                  <a:pt x="5650" y="5173"/>
                </a:lnTo>
                <a:lnTo>
                  <a:pt x="4806" y="5870"/>
                </a:lnTo>
                <a:lnTo>
                  <a:pt x="4769" y="5870"/>
                </a:lnTo>
                <a:lnTo>
                  <a:pt x="4733" y="5907"/>
                </a:lnTo>
                <a:lnTo>
                  <a:pt x="4623" y="6017"/>
                </a:lnTo>
                <a:lnTo>
                  <a:pt x="3889" y="6567"/>
                </a:lnTo>
                <a:lnTo>
                  <a:pt x="3852" y="6567"/>
                </a:lnTo>
                <a:lnTo>
                  <a:pt x="3816" y="6604"/>
                </a:lnTo>
                <a:lnTo>
                  <a:pt x="3632" y="6714"/>
                </a:lnTo>
                <a:lnTo>
                  <a:pt x="3339" y="6897"/>
                </a:lnTo>
                <a:lnTo>
                  <a:pt x="3155" y="7007"/>
                </a:lnTo>
                <a:lnTo>
                  <a:pt x="3045" y="7154"/>
                </a:lnTo>
                <a:lnTo>
                  <a:pt x="2972" y="7117"/>
                </a:lnTo>
                <a:lnTo>
                  <a:pt x="2605" y="6824"/>
                </a:lnTo>
                <a:lnTo>
                  <a:pt x="2312" y="6457"/>
                </a:lnTo>
                <a:lnTo>
                  <a:pt x="2128" y="6274"/>
                </a:lnTo>
                <a:lnTo>
                  <a:pt x="1945" y="6090"/>
                </a:lnTo>
                <a:lnTo>
                  <a:pt x="2202" y="5943"/>
                </a:lnTo>
                <a:lnTo>
                  <a:pt x="2458" y="5723"/>
                </a:lnTo>
                <a:lnTo>
                  <a:pt x="2605" y="5943"/>
                </a:lnTo>
                <a:lnTo>
                  <a:pt x="2825" y="6127"/>
                </a:lnTo>
                <a:lnTo>
                  <a:pt x="2935" y="6200"/>
                </a:lnTo>
                <a:lnTo>
                  <a:pt x="3082" y="6237"/>
                </a:lnTo>
                <a:lnTo>
                  <a:pt x="3229" y="6237"/>
                </a:lnTo>
                <a:lnTo>
                  <a:pt x="3339" y="6127"/>
                </a:lnTo>
                <a:lnTo>
                  <a:pt x="3375" y="6090"/>
                </a:lnTo>
                <a:lnTo>
                  <a:pt x="3412" y="6017"/>
                </a:lnTo>
                <a:lnTo>
                  <a:pt x="3375" y="5870"/>
                </a:lnTo>
                <a:lnTo>
                  <a:pt x="3339" y="5797"/>
                </a:lnTo>
                <a:lnTo>
                  <a:pt x="3265" y="5760"/>
                </a:lnTo>
                <a:lnTo>
                  <a:pt x="3119" y="5760"/>
                </a:lnTo>
                <a:lnTo>
                  <a:pt x="3082" y="5797"/>
                </a:lnTo>
                <a:lnTo>
                  <a:pt x="3082" y="5760"/>
                </a:lnTo>
                <a:lnTo>
                  <a:pt x="2935" y="5650"/>
                </a:lnTo>
                <a:lnTo>
                  <a:pt x="2752" y="5503"/>
                </a:lnTo>
                <a:lnTo>
                  <a:pt x="2825" y="5430"/>
                </a:lnTo>
                <a:lnTo>
                  <a:pt x="3302" y="4990"/>
                </a:lnTo>
                <a:lnTo>
                  <a:pt x="3375" y="5173"/>
                </a:lnTo>
                <a:lnTo>
                  <a:pt x="3449" y="5283"/>
                </a:lnTo>
                <a:lnTo>
                  <a:pt x="3559" y="5393"/>
                </a:lnTo>
                <a:lnTo>
                  <a:pt x="3669" y="5503"/>
                </a:lnTo>
                <a:lnTo>
                  <a:pt x="3816" y="5540"/>
                </a:lnTo>
                <a:lnTo>
                  <a:pt x="3926" y="5540"/>
                </a:lnTo>
                <a:lnTo>
                  <a:pt x="3999" y="5467"/>
                </a:lnTo>
                <a:lnTo>
                  <a:pt x="4036" y="5393"/>
                </a:lnTo>
                <a:lnTo>
                  <a:pt x="4036" y="5283"/>
                </a:lnTo>
                <a:lnTo>
                  <a:pt x="3889" y="5136"/>
                </a:lnTo>
                <a:lnTo>
                  <a:pt x="3742" y="4990"/>
                </a:lnTo>
                <a:lnTo>
                  <a:pt x="3632" y="4843"/>
                </a:lnTo>
                <a:lnTo>
                  <a:pt x="3595" y="4770"/>
                </a:lnTo>
                <a:lnTo>
                  <a:pt x="3595" y="4733"/>
                </a:lnTo>
                <a:lnTo>
                  <a:pt x="3926" y="4439"/>
                </a:lnTo>
                <a:lnTo>
                  <a:pt x="4146" y="4256"/>
                </a:lnTo>
                <a:lnTo>
                  <a:pt x="4182" y="4403"/>
                </a:lnTo>
                <a:lnTo>
                  <a:pt x="4256" y="4513"/>
                </a:lnTo>
                <a:lnTo>
                  <a:pt x="4329" y="4623"/>
                </a:lnTo>
                <a:lnTo>
                  <a:pt x="4439" y="4770"/>
                </a:lnTo>
                <a:lnTo>
                  <a:pt x="4586" y="4843"/>
                </a:lnTo>
                <a:lnTo>
                  <a:pt x="4696" y="4880"/>
                </a:lnTo>
                <a:lnTo>
                  <a:pt x="4806" y="4843"/>
                </a:lnTo>
                <a:lnTo>
                  <a:pt x="4843" y="4770"/>
                </a:lnTo>
                <a:lnTo>
                  <a:pt x="4879" y="4733"/>
                </a:lnTo>
                <a:lnTo>
                  <a:pt x="4879" y="4623"/>
                </a:lnTo>
                <a:lnTo>
                  <a:pt x="4843" y="4549"/>
                </a:lnTo>
                <a:lnTo>
                  <a:pt x="4769" y="4476"/>
                </a:lnTo>
                <a:lnTo>
                  <a:pt x="4623" y="4329"/>
                </a:lnTo>
                <a:lnTo>
                  <a:pt x="4513" y="4219"/>
                </a:lnTo>
                <a:lnTo>
                  <a:pt x="4476" y="4073"/>
                </a:lnTo>
                <a:lnTo>
                  <a:pt x="4476" y="3999"/>
                </a:lnTo>
                <a:lnTo>
                  <a:pt x="4989" y="3522"/>
                </a:lnTo>
                <a:lnTo>
                  <a:pt x="5063" y="3632"/>
                </a:lnTo>
                <a:lnTo>
                  <a:pt x="5173" y="3853"/>
                </a:lnTo>
                <a:lnTo>
                  <a:pt x="5356" y="4036"/>
                </a:lnTo>
                <a:lnTo>
                  <a:pt x="5430" y="4073"/>
                </a:lnTo>
                <a:lnTo>
                  <a:pt x="5503" y="4109"/>
                </a:lnTo>
                <a:lnTo>
                  <a:pt x="5576" y="4073"/>
                </a:lnTo>
                <a:lnTo>
                  <a:pt x="5650" y="4036"/>
                </a:lnTo>
                <a:lnTo>
                  <a:pt x="5686" y="3963"/>
                </a:lnTo>
                <a:lnTo>
                  <a:pt x="5686" y="3926"/>
                </a:lnTo>
                <a:lnTo>
                  <a:pt x="5686" y="3853"/>
                </a:lnTo>
                <a:lnTo>
                  <a:pt x="5650" y="3779"/>
                </a:lnTo>
                <a:lnTo>
                  <a:pt x="5246" y="3302"/>
                </a:lnTo>
                <a:lnTo>
                  <a:pt x="5980" y="2642"/>
                </a:lnTo>
                <a:lnTo>
                  <a:pt x="6016" y="2715"/>
                </a:lnTo>
                <a:lnTo>
                  <a:pt x="6163" y="3082"/>
                </a:lnTo>
                <a:lnTo>
                  <a:pt x="6200" y="3156"/>
                </a:lnTo>
                <a:lnTo>
                  <a:pt x="6237" y="3192"/>
                </a:lnTo>
                <a:lnTo>
                  <a:pt x="6383" y="3192"/>
                </a:lnTo>
                <a:lnTo>
                  <a:pt x="6457" y="3156"/>
                </a:lnTo>
                <a:lnTo>
                  <a:pt x="6493" y="3082"/>
                </a:lnTo>
                <a:lnTo>
                  <a:pt x="6530" y="3009"/>
                </a:lnTo>
                <a:lnTo>
                  <a:pt x="6493" y="2936"/>
                </a:lnTo>
                <a:lnTo>
                  <a:pt x="6383" y="2605"/>
                </a:lnTo>
                <a:lnTo>
                  <a:pt x="6273" y="2422"/>
                </a:lnTo>
                <a:lnTo>
                  <a:pt x="7007" y="1725"/>
                </a:lnTo>
                <a:lnTo>
                  <a:pt x="7044" y="1945"/>
                </a:lnTo>
                <a:lnTo>
                  <a:pt x="7080" y="2129"/>
                </a:lnTo>
                <a:lnTo>
                  <a:pt x="7154" y="2349"/>
                </a:lnTo>
                <a:lnTo>
                  <a:pt x="7227" y="2532"/>
                </a:lnTo>
                <a:lnTo>
                  <a:pt x="7300" y="2605"/>
                </a:lnTo>
                <a:lnTo>
                  <a:pt x="7410" y="2642"/>
                </a:lnTo>
                <a:lnTo>
                  <a:pt x="7557" y="2569"/>
                </a:lnTo>
                <a:lnTo>
                  <a:pt x="7630" y="2495"/>
                </a:lnTo>
                <a:lnTo>
                  <a:pt x="7667" y="2385"/>
                </a:lnTo>
                <a:lnTo>
                  <a:pt x="7667" y="2312"/>
                </a:lnTo>
                <a:lnTo>
                  <a:pt x="7630" y="2239"/>
                </a:lnTo>
                <a:lnTo>
                  <a:pt x="7557" y="2165"/>
                </a:lnTo>
                <a:lnTo>
                  <a:pt x="7484" y="2165"/>
                </a:lnTo>
                <a:lnTo>
                  <a:pt x="7337" y="1835"/>
                </a:lnTo>
                <a:lnTo>
                  <a:pt x="7227" y="1542"/>
                </a:lnTo>
                <a:lnTo>
                  <a:pt x="7740" y="1101"/>
                </a:lnTo>
                <a:lnTo>
                  <a:pt x="8217" y="735"/>
                </a:lnTo>
                <a:lnTo>
                  <a:pt x="8364" y="625"/>
                </a:lnTo>
                <a:lnTo>
                  <a:pt x="8511" y="551"/>
                </a:lnTo>
                <a:lnTo>
                  <a:pt x="8841" y="478"/>
                </a:lnTo>
                <a:close/>
                <a:moveTo>
                  <a:pt x="3485" y="7264"/>
                </a:moveTo>
                <a:lnTo>
                  <a:pt x="3449" y="7447"/>
                </a:lnTo>
                <a:lnTo>
                  <a:pt x="3302" y="7337"/>
                </a:lnTo>
                <a:lnTo>
                  <a:pt x="3485" y="7264"/>
                </a:lnTo>
                <a:close/>
                <a:moveTo>
                  <a:pt x="5099" y="6163"/>
                </a:moveTo>
                <a:lnTo>
                  <a:pt x="4733" y="7264"/>
                </a:lnTo>
                <a:lnTo>
                  <a:pt x="4733" y="7337"/>
                </a:lnTo>
                <a:lnTo>
                  <a:pt x="4586" y="7447"/>
                </a:lnTo>
                <a:lnTo>
                  <a:pt x="4586" y="7337"/>
                </a:lnTo>
                <a:lnTo>
                  <a:pt x="4586" y="7301"/>
                </a:lnTo>
                <a:lnTo>
                  <a:pt x="4623" y="6860"/>
                </a:lnTo>
                <a:lnTo>
                  <a:pt x="4733" y="6457"/>
                </a:lnTo>
                <a:lnTo>
                  <a:pt x="5026" y="6237"/>
                </a:lnTo>
                <a:lnTo>
                  <a:pt x="5099" y="6163"/>
                </a:lnTo>
                <a:close/>
                <a:moveTo>
                  <a:pt x="4292" y="6750"/>
                </a:moveTo>
                <a:lnTo>
                  <a:pt x="4219" y="7117"/>
                </a:lnTo>
                <a:lnTo>
                  <a:pt x="4219" y="7484"/>
                </a:lnTo>
                <a:lnTo>
                  <a:pt x="4219" y="7594"/>
                </a:lnTo>
                <a:lnTo>
                  <a:pt x="4292" y="7631"/>
                </a:lnTo>
                <a:lnTo>
                  <a:pt x="3889" y="7924"/>
                </a:lnTo>
                <a:lnTo>
                  <a:pt x="3816" y="7851"/>
                </a:lnTo>
                <a:lnTo>
                  <a:pt x="3889" y="7777"/>
                </a:lnTo>
                <a:lnTo>
                  <a:pt x="3926" y="7667"/>
                </a:lnTo>
                <a:lnTo>
                  <a:pt x="3926" y="7594"/>
                </a:lnTo>
                <a:lnTo>
                  <a:pt x="3889" y="7521"/>
                </a:lnTo>
                <a:lnTo>
                  <a:pt x="3852" y="7484"/>
                </a:lnTo>
                <a:lnTo>
                  <a:pt x="3816" y="7484"/>
                </a:lnTo>
                <a:lnTo>
                  <a:pt x="3889" y="7227"/>
                </a:lnTo>
                <a:lnTo>
                  <a:pt x="3926" y="7007"/>
                </a:lnTo>
                <a:lnTo>
                  <a:pt x="3926" y="6970"/>
                </a:lnTo>
                <a:lnTo>
                  <a:pt x="4292" y="6750"/>
                </a:lnTo>
                <a:close/>
                <a:moveTo>
                  <a:pt x="1101" y="6127"/>
                </a:moveTo>
                <a:lnTo>
                  <a:pt x="1358" y="6200"/>
                </a:lnTo>
                <a:lnTo>
                  <a:pt x="1578" y="6310"/>
                </a:lnTo>
                <a:lnTo>
                  <a:pt x="1761" y="6457"/>
                </a:lnTo>
                <a:lnTo>
                  <a:pt x="1945" y="6677"/>
                </a:lnTo>
                <a:lnTo>
                  <a:pt x="2312" y="7081"/>
                </a:lnTo>
                <a:lnTo>
                  <a:pt x="2715" y="7447"/>
                </a:lnTo>
                <a:lnTo>
                  <a:pt x="3155" y="7777"/>
                </a:lnTo>
                <a:lnTo>
                  <a:pt x="3339" y="7961"/>
                </a:lnTo>
                <a:lnTo>
                  <a:pt x="3522" y="8144"/>
                </a:lnTo>
                <a:lnTo>
                  <a:pt x="3522" y="8181"/>
                </a:lnTo>
                <a:lnTo>
                  <a:pt x="3485" y="8291"/>
                </a:lnTo>
                <a:lnTo>
                  <a:pt x="3485" y="8401"/>
                </a:lnTo>
                <a:lnTo>
                  <a:pt x="3559" y="8474"/>
                </a:lnTo>
                <a:lnTo>
                  <a:pt x="3669" y="8511"/>
                </a:lnTo>
                <a:lnTo>
                  <a:pt x="3669" y="8621"/>
                </a:lnTo>
                <a:lnTo>
                  <a:pt x="3669" y="8658"/>
                </a:lnTo>
                <a:lnTo>
                  <a:pt x="3595" y="8695"/>
                </a:lnTo>
                <a:lnTo>
                  <a:pt x="3229" y="8731"/>
                </a:lnTo>
                <a:lnTo>
                  <a:pt x="3009" y="8474"/>
                </a:lnTo>
                <a:lnTo>
                  <a:pt x="2825" y="8254"/>
                </a:lnTo>
                <a:lnTo>
                  <a:pt x="2165" y="7484"/>
                </a:lnTo>
                <a:lnTo>
                  <a:pt x="1615" y="6897"/>
                </a:lnTo>
                <a:lnTo>
                  <a:pt x="1321" y="6604"/>
                </a:lnTo>
                <a:lnTo>
                  <a:pt x="1174" y="6494"/>
                </a:lnTo>
                <a:lnTo>
                  <a:pt x="991" y="6420"/>
                </a:lnTo>
                <a:lnTo>
                  <a:pt x="1101" y="6127"/>
                </a:lnTo>
                <a:close/>
                <a:moveTo>
                  <a:pt x="8731" y="1"/>
                </a:moveTo>
                <a:lnTo>
                  <a:pt x="8474" y="74"/>
                </a:lnTo>
                <a:lnTo>
                  <a:pt x="8217" y="184"/>
                </a:lnTo>
                <a:lnTo>
                  <a:pt x="7997" y="331"/>
                </a:lnTo>
                <a:lnTo>
                  <a:pt x="7777" y="478"/>
                </a:lnTo>
                <a:lnTo>
                  <a:pt x="7154" y="1028"/>
                </a:lnTo>
                <a:lnTo>
                  <a:pt x="6530" y="1578"/>
                </a:lnTo>
                <a:lnTo>
                  <a:pt x="4036" y="3779"/>
                </a:lnTo>
                <a:lnTo>
                  <a:pt x="2825" y="4843"/>
                </a:lnTo>
                <a:lnTo>
                  <a:pt x="2312" y="5283"/>
                </a:lnTo>
                <a:lnTo>
                  <a:pt x="2092" y="5540"/>
                </a:lnTo>
                <a:lnTo>
                  <a:pt x="1871" y="5797"/>
                </a:lnTo>
                <a:lnTo>
                  <a:pt x="1761" y="5833"/>
                </a:lnTo>
                <a:lnTo>
                  <a:pt x="1725" y="5943"/>
                </a:lnTo>
                <a:lnTo>
                  <a:pt x="1541" y="5833"/>
                </a:lnTo>
                <a:lnTo>
                  <a:pt x="1358" y="5797"/>
                </a:lnTo>
                <a:lnTo>
                  <a:pt x="1174" y="5760"/>
                </a:lnTo>
                <a:lnTo>
                  <a:pt x="954" y="5760"/>
                </a:lnTo>
                <a:lnTo>
                  <a:pt x="844" y="5797"/>
                </a:lnTo>
                <a:lnTo>
                  <a:pt x="771" y="5907"/>
                </a:lnTo>
                <a:lnTo>
                  <a:pt x="624" y="6420"/>
                </a:lnTo>
                <a:lnTo>
                  <a:pt x="624" y="6494"/>
                </a:lnTo>
                <a:lnTo>
                  <a:pt x="661" y="6567"/>
                </a:lnTo>
                <a:lnTo>
                  <a:pt x="698" y="6604"/>
                </a:lnTo>
                <a:lnTo>
                  <a:pt x="771" y="6640"/>
                </a:lnTo>
                <a:lnTo>
                  <a:pt x="918" y="6860"/>
                </a:lnTo>
                <a:lnTo>
                  <a:pt x="1101" y="7081"/>
                </a:lnTo>
                <a:lnTo>
                  <a:pt x="1505" y="7484"/>
                </a:lnTo>
                <a:lnTo>
                  <a:pt x="2385" y="8511"/>
                </a:lnTo>
                <a:lnTo>
                  <a:pt x="2715" y="8951"/>
                </a:lnTo>
                <a:lnTo>
                  <a:pt x="2935" y="9171"/>
                </a:lnTo>
                <a:lnTo>
                  <a:pt x="3155" y="9318"/>
                </a:lnTo>
                <a:lnTo>
                  <a:pt x="3302" y="9355"/>
                </a:lnTo>
                <a:lnTo>
                  <a:pt x="3412" y="9355"/>
                </a:lnTo>
                <a:lnTo>
                  <a:pt x="3522" y="9281"/>
                </a:lnTo>
                <a:lnTo>
                  <a:pt x="3595" y="9171"/>
                </a:lnTo>
                <a:lnTo>
                  <a:pt x="3816" y="9135"/>
                </a:lnTo>
                <a:lnTo>
                  <a:pt x="3962" y="9061"/>
                </a:lnTo>
                <a:lnTo>
                  <a:pt x="4072" y="8951"/>
                </a:lnTo>
                <a:lnTo>
                  <a:pt x="4146" y="8805"/>
                </a:lnTo>
                <a:lnTo>
                  <a:pt x="4146" y="8548"/>
                </a:lnTo>
                <a:lnTo>
                  <a:pt x="4109" y="8328"/>
                </a:lnTo>
                <a:lnTo>
                  <a:pt x="5320" y="7557"/>
                </a:lnTo>
                <a:lnTo>
                  <a:pt x="6530" y="6750"/>
                </a:lnTo>
                <a:lnTo>
                  <a:pt x="7667" y="5907"/>
                </a:lnTo>
                <a:lnTo>
                  <a:pt x="8804" y="5026"/>
                </a:lnTo>
                <a:lnTo>
                  <a:pt x="9281" y="4660"/>
                </a:lnTo>
                <a:lnTo>
                  <a:pt x="9721" y="4219"/>
                </a:lnTo>
                <a:lnTo>
                  <a:pt x="10125" y="3743"/>
                </a:lnTo>
                <a:lnTo>
                  <a:pt x="10308" y="3486"/>
                </a:lnTo>
                <a:lnTo>
                  <a:pt x="10455" y="3229"/>
                </a:lnTo>
                <a:lnTo>
                  <a:pt x="10602" y="2972"/>
                </a:lnTo>
                <a:lnTo>
                  <a:pt x="10712" y="2679"/>
                </a:lnTo>
                <a:lnTo>
                  <a:pt x="10785" y="2385"/>
                </a:lnTo>
                <a:lnTo>
                  <a:pt x="10822" y="2129"/>
                </a:lnTo>
                <a:lnTo>
                  <a:pt x="10822" y="1835"/>
                </a:lnTo>
                <a:lnTo>
                  <a:pt x="10785" y="1542"/>
                </a:lnTo>
                <a:lnTo>
                  <a:pt x="10675" y="1248"/>
                </a:lnTo>
                <a:lnTo>
                  <a:pt x="10528" y="955"/>
                </a:lnTo>
                <a:lnTo>
                  <a:pt x="10382" y="735"/>
                </a:lnTo>
                <a:lnTo>
                  <a:pt x="10198" y="515"/>
                </a:lnTo>
                <a:lnTo>
                  <a:pt x="9978" y="368"/>
                </a:lnTo>
                <a:lnTo>
                  <a:pt x="9758" y="221"/>
                </a:lnTo>
                <a:lnTo>
                  <a:pt x="9501" y="111"/>
                </a:lnTo>
                <a:lnTo>
                  <a:pt x="9281" y="38"/>
                </a:lnTo>
                <a:lnTo>
                  <a:pt x="8988" y="1"/>
                </a:lnTo>
                <a:close/>
                <a:moveTo>
                  <a:pt x="1981" y="12399"/>
                </a:moveTo>
                <a:lnTo>
                  <a:pt x="1981" y="12509"/>
                </a:lnTo>
                <a:lnTo>
                  <a:pt x="1981" y="12656"/>
                </a:lnTo>
                <a:lnTo>
                  <a:pt x="1908" y="12913"/>
                </a:lnTo>
                <a:lnTo>
                  <a:pt x="1798" y="12913"/>
                </a:lnTo>
                <a:lnTo>
                  <a:pt x="1871" y="12656"/>
                </a:lnTo>
                <a:lnTo>
                  <a:pt x="1981" y="12399"/>
                </a:lnTo>
                <a:close/>
                <a:moveTo>
                  <a:pt x="1651" y="9391"/>
                </a:moveTo>
                <a:lnTo>
                  <a:pt x="1688" y="9575"/>
                </a:lnTo>
                <a:lnTo>
                  <a:pt x="1908" y="10198"/>
                </a:lnTo>
                <a:lnTo>
                  <a:pt x="2348" y="11372"/>
                </a:lnTo>
                <a:lnTo>
                  <a:pt x="2422" y="11739"/>
                </a:lnTo>
                <a:lnTo>
                  <a:pt x="2458" y="12106"/>
                </a:lnTo>
                <a:lnTo>
                  <a:pt x="2422" y="12436"/>
                </a:lnTo>
                <a:lnTo>
                  <a:pt x="2348" y="12619"/>
                </a:lnTo>
                <a:lnTo>
                  <a:pt x="2275" y="12766"/>
                </a:lnTo>
                <a:lnTo>
                  <a:pt x="2312" y="12583"/>
                </a:lnTo>
                <a:lnTo>
                  <a:pt x="2275" y="12436"/>
                </a:lnTo>
                <a:lnTo>
                  <a:pt x="2202" y="12326"/>
                </a:lnTo>
                <a:lnTo>
                  <a:pt x="2128" y="12216"/>
                </a:lnTo>
                <a:lnTo>
                  <a:pt x="2018" y="12179"/>
                </a:lnTo>
                <a:lnTo>
                  <a:pt x="1871" y="12179"/>
                </a:lnTo>
                <a:lnTo>
                  <a:pt x="1835" y="12253"/>
                </a:lnTo>
                <a:lnTo>
                  <a:pt x="1835" y="12326"/>
                </a:lnTo>
                <a:lnTo>
                  <a:pt x="1578" y="12656"/>
                </a:lnTo>
                <a:lnTo>
                  <a:pt x="1505" y="12840"/>
                </a:lnTo>
                <a:lnTo>
                  <a:pt x="1431" y="13023"/>
                </a:lnTo>
                <a:lnTo>
                  <a:pt x="1358" y="13023"/>
                </a:lnTo>
                <a:lnTo>
                  <a:pt x="1578" y="12509"/>
                </a:lnTo>
                <a:lnTo>
                  <a:pt x="1761" y="11996"/>
                </a:lnTo>
                <a:lnTo>
                  <a:pt x="1761" y="11959"/>
                </a:lnTo>
                <a:lnTo>
                  <a:pt x="1725" y="11922"/>
                </a:lnTo>
                <a:lnTo>
                  <a:pt x="1688" y="11922"/>
                </a:lnTo>
                <a:lnTo>
                  <a:pt x="1651" y="11959"/>
                </a:lnTo>
                <a:lnTo>
                  <a:pt x="1321" y="12399"/>
                </a:lnTo>
                <a:lnTo>
                  <a:pt x="1028" y="12913"/>
                </a:lnTo>
                <a:lnTo>
                  <a:pt x="881" y="12840"/>
                </a:lnTo>
                <a:lnTo>
                  <a:pt x="881" y="12729"/>
                </a:lnTo>
                <a:lnTo>
                  <a:pt x="1028" y="12436"/>
                </a:lnTo>
                <a:lnTo>
                  <a:pt x="1174" y="12143"/>
                </a:lnTo>
                <a:lnTo>
                  <a:pt x="1358" y="11849"/>
                </a:lnTo>
                <a:lnTo>
                  <a:pt x="1541" y="11556"/>
                </a:lnTo>
                <a:lnTo>
                  <a:pt x="1541" y="11519"/>
                </a:lnTo>
                <a:lnTo>
                  <a:pt x="1505" y="11482"/>
                </a:lnTo>
                <a:lnTo>
                  <a:pt x="1468" y="11519"/>
                </a:lnTo>
                <a:lnTo>
                  <a:pt x="1138" y="11812"/>
                </a:lnTo>
                <a:lnTo>
                  <a:pt x="954" y="11996"/>
                </a:lnTo>
                <a:lnTo>
                  <a:pt x="808" y="12179"/>
                </a:lnTo>
                <a:lnTo>
                  <a:pt x="698" y="12399"/>
                </a:lnTo>
                <a:lnTo>
                  <a:pt x="588" y="12619"/>
                </a:lnTo>
                <a:lnTo>
                  <a:pt x="551" y="12583"/>
                </a:lnTo>
                <a:lnTo>
                  <a:pt x="624" y="12473"/>
                </a:lnTo>
                <a:lnTo>
                  <a:pt x="661" y="12363"/>
                </a:lnTo>
                <a:lnTo>
                  <a:pt x="1138" y="11629"/>
                </a:lnTo>
                <a:lnTo>
                  <a:pt x="1321" y="11262"/>
                </a:lnTo>
                <a:lnTo>
                  <a:pt x="1468" y="10859"/>
                </a:lnTo>
                <a:lnTo>
                  <a:pt x="1431" y="10822"/>
                </a:lnTo>
                <a:lnTo>
                  <a:pt x="1395" y="10822"/>
                </a:lnTo>
                <a:lnTo>
                  <a:pt x="1064" y="11189"/>
                </a:lnTo>
                <a:lnTo>
                  <a:pt x="734" y="11556"/>
                </a:lnTo>
                <a:lnTo>
                  <a:pt x="844" y="11372"/>
                </a:lnTo>
                <a:lnTo>
                  <a:pt x="1248" y="10749"/>
                </a:lnTo>
                <a:lnTo>
                  <a:pt x="1651" y="10125"/>
                </a:lnTo>
                <a:lnTo>
                  <a:pt x="1651" y="10052"/>
                </a:lnTo>
                <a:lnTo>
                  <a:pt x="1615" y="9978"/>
                </a:lnTo>
                <a:lnTo>
                  <a:pt x="1505" y="9978"/>
                </a:lnTo>
                <a:lnTo>
                  <a:pt x="1321" y="10162"/>
                </a:lnTo>
                <a:lnTo>
                  <a:pt x="1505" y="9795"/>
                </a:lnTo>
                <a:lnTo>
                  <a:pt x="1651" y="9391"/>
                </a:lnTo>
                <a:close/>
                <a:moveTo>
                  <a:pt x="1541" y="8768"/>
                </a:moveTo>
                <a:lnTo>
                  <a:pt x="1468" y="8805"/>
                </a:lnTo>
                <a:lnTo>
                  <a:pt x="1395" y="8915"/>
                </a:lnTo>
                <a:lnTo>
                  <a:pt x="1395" y="9025"/>
                </a:lnTo>
                <a:lnTo>
                  <a:pt x="1395" y="9061"/>
                </a:lnTo>
                <a:lnTo>
                  <a:pt x="1211" y="9355"/>
                </a:lnTo>
                <a:lnTo>
                  <a:pt x="1101" y="9648"/>
                </a:lnTo>
                <a:lnTo>
                  <a:pt x="661" y="10602"/>
                </a:lnTo>
                <a:lnTo>
                  <a:pt x="294" y="11409"/>
                </a:lnTo>
                <a:lnTo>
                  <a:pt x="147" y="11812"/>
                </a:lnTo>
                <a:lnTo>
                  <a:pt x="37" y="12253"/>
                </a:lnTo>
                <a:lnTo>
                  <a:pt x="1" y="12399"/>
                </a:lnTo>
                <a:lnTo>
                  <a:pt x="1" y="12509"/>
                </a:lnTo>
                <a:lnTo>
                  <a:pt x="74" y="12729"/>
                </a:lnTo>
                <a:lnTo>
                  <a:pt x="221" y="12913"/>
                </a:lnTo>
                <a:lnTo>
                  <a:pt x="404" y="13096"/>
                </a:lnTo>
                <a:lnTo>
                  <a:pt x="441" y="13170"/>
                </a:lnTo>
                <a:lnTo>
                  <a:pt x="514" y="13206"/>
                </a:lnTo>
                <a:lnTo>
                  <a:pt x="588" y="13243"/>
                </a:lnTo>
                <a:lnTo>
                  <a:pt x="661" y="13243"/>
                </a:lnTo>
                <a:lnTo>
                  <a:pt x="734" y="13280"/>
                </a:lnTo>
                <a:lnTo>
                  <a:pt x="881" y="13353"/>
                </a:lnTo>
                <a:lnTo>
                  <a:pt x="954" y="13426"/>
                </a:lnTo>
                <a:lnTo>
                  <a:pt x="1101" y="13426"/>
                </a:lnTo>
                <a:lnTo>
                  <a:pt x="1431" y="13536"/>
                </a:lnTo>
                <a:lnTo>
                  <a:pt x="1468" y="13573"/>
                </a:lnTo>
                <a:lnTo>
                  <a:pt x="1688" y="13573"/>
                </a:lnTo>
                <a:lnTo>
                  <a:pt x="1908" y="13536"/>
                </a:lnTo>
                <a:lnTo>
                  <a:pt x="2128" y="13463"/>
                </a:lnTo>
                <a:lnTo>
                  <a:pt x="2312" y="13390"/>
                </a:lnTo>
                <a:lnTo>
                  <a:pt x="2495" y="13280"/>
                </a:lnTo>
                <a:lnTo>
                  <a:pt x="2605" y="13133"/>
                </a:lnTo>
                <a:lnTo>
                  <a:pt x="2715" y="12986"/>
                </a:lnTo>
                <a:lnTo>
                  <a:pt x="2788" y="12840"/>
                </a:lnTo>
                <a:lnTo>
                  <a:pt x="2862" y="12693"/>
                </a:lnTo>
                <a:lnTo>
                  <a:pt x="2935" y="12326"/>
                </a:lnTo>
                <a:lnTo>
                  <a:pt x="2935" y="11959"/>
                </a:lnTo>
                <a:lnTo>
                  <a:pt x="2862" y="11592"/>
                </a:lnTo>
                <a:lnTo>
                  <a:pt x="2788" y="11226"/>
                </a:lnTo>
                <a:lnTo>
                  <a:pt x="2678" y="10895"/>
                </a:lnTo>
                <a:lnTo>
                  <a:pt x="2055" y="9061"/>
                </a:lnTo>
                <a:lnTo>
                  <a:pt x="1981" y="8951"/>
                </a:lnTo>
                <a:lnTo>
                  <a:pt x="1871" y="8878"/>
                </a:lnTo>
                <a:lnTo>
                  <a:pt x="1761" y="8805"/>
                </a:lnTo>
                <a:lnTo>
                  <a:pt x="1651" y="8768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45" name="Google Shape;445;p9"/>
          <p:cNvSpPr/>
          <p:nvPr/>
        </p:nvSpPr>
        <p:spPr>
          <a:xfrm>
            <a:off x="8829403" y="4583868"/>
            <a:ext cx="391238" cy="289295"/>
          </a:xfrm>
          <a:custGeom>
            <a:avLst/>
            <a:gdLst/>
            <a:ahLst/>
            <a:cxnLst/>
            <a:rect l="l" t="t" r="r" b="b"/>
            <a:pathLst>
              <a:path w="13793" h="10199" extrusionOk="0">
                <a:moveTo>
                  <a:pt x="5649" y="2128"/>
                </a:moveTo>
                <a:lnTo>
                  <a:pt x="5503" y="2165"/>
                </a:lnTo>
                <a:lnTo>
                  <a:pt x="5356" y="2238"/>
                </a:lnTo>
                <a:lnTo>
                  <a:pt x="5209" y="2312"/>
                </a:lnTo>
                <a:lnTo>
                  <a:pt x="5099" y="2422"/>
                </a:lnTo>
                <a:lnTo>
                  <a:pt x="4989" y="2532"/>
                </a:lnTo>
                <a:lnTo>
                  <a:pt x="4916" y="2642"/>
                </a:lnTo>
                <a:lnTo>
                  <a:pt x="4879" y="2788"/>
                </a:lnTo>
                <a:lnTo>
                  <a:pt x="4842" y="2935"/>
                </a:lnTo>
                <a:lnTo>
                  <a:pt x="4842" y="3119"/>
                </a:lnTo>
                <a:lnTo>
                  <a:pt x="4879" y="3265"/>
                </a:lnTo>
                <a:lnTo>
                  <a:pt x="4916" y="3375"/>
                </a:lnTo>
                <a:lnTo>
                  <a:pt x="5026" y="3485"/>
                </a:lnTo>
                <a:lnTo>
                  <a:pt x="5136" y="3522"/>
                </a:lnTo>
                <a:lnTo>
                  <a:pt x="5209" y="3522"/>
                </a:lnTo>
                <a:lnTo>
                  <a:pt x="5319" y="3449"/>
                </a:lnTo>
                <a:lnTo>
                  <a:pt x="5356" y="3375"/>
                </a:lnTo>
                <a:lnTo>
                  <a:pt x="5393" y="3119"/>
                </a:lnTo>
                <a:lnTo>
                  <a:pt x="5393" y="2899"/>
                </a:lnTo>
                <a:lnTo>
                  <a:pt x="5429" y="3045"/>
                </a:lnTo>
                <a:lnTo>
                  <a:pt x="5466" y="3229"/>
                </a:lnTo>
                <a:lnTo>
                  <a:pt x="5503" y="3632"/>
                </a:lnTo>
                <a:lnTo>
                  <a:pt x="5576" y="3926"/>
                </a:lnTo>
                <a:lnTo>
                  <a:pt x="5613" y="4072"/>
                </a:lnTo>
                <a:lnTo>
                  <a:pt x="5723" y="4219"/>
                </a:lnTo>
                <a:lnTo>
                  <a:pt x="5796" y="4256"/>
                </a:lnTo>
                <a:lnTo>
                  <a:pt x="5833" y="4256"/>
                </a:lnTo>
                <a:lnTo>
                  <a:pt x="5906" y="4219"/>
                </a:lnTo>
                <a:lnTo>
                  <a:pt x="5943" y="4146"/>
                </a:lnTo>
                <a:lnTo>
                  <a:pt x="5980" y="4036"/>
                </a:lnTo>
                <a:lnTo>
                  <a:pt x="5980" y="3926"/>
                </a:lnTo>
                <a:lnTo>
                  <a:pt x="5943" y="3669"/>
                </a:lnTo>
                <a:lnTo>
                  <a:pt x="5833" y="3082"/>
                </a:lnTo>
                <a:lnTo>
                  <a:pt x="5759" y="2825"/>
                </a:lnTo>
                <a:lnTo>
                  <a:pt x="5686" y="2715"/>
                </a:lnTo>
                <a:lnTo>
                  <a:pt x="5613" y="2642"/>
                </a:lnTo>
                <a:lnTo>
                  <a:pt x="5723" y="2605"/>
                </a:lnTo>
                <a:lnTo>
                  <a:pt x="6016" y="2605"/>
                </a:lnTo>
                <a:lnTo>
                  <a:pt x="6163" y="2642"/>
                </a:lnTo>
                <a:lnTo>
                  <a:pt x="6310" y="3045"/>
                </a:lnTo>
                <a:lnTo>
                  <a:pt x="6456" y="3522"/>
                </a:lnTo>
                <a:lnTo>
                  <a:pt x="6603" y="3999"/>
                </a:lnTo>
                <a:lnTo>
                  <a:pt x="6640" y="4072"/>
                </a:lnTo>
                <a:lnTo>
                  <a:pt x="6677" y="4109"/>
                </a:lnTo>
                <a:lnTo>
                  <a:pt x="6750" y="4146"/>
                </a:lnTo>
                <a:lnTo>
                  <a:pt x="6823" y="4109"/>
                </a:lnTo>
                <a:lnTo>
                  <a:pt x="6897" y="4072"/>
                </a:lnTo>
                <a:lnTo>
                  <a:pt x="6970" y="4036"/>
                </a:lnTo>
                <a:lnTo>
                  <a:pt x="7007" y="3926"/>
                </a:lnTo>
                <a:lnTo>
                  <a:pt x="7007" y="3852"/>
                </a:lnTo>
                <a:lnTo>
                  <a:pt x="6860" y="3412"/>
                </a:lnTo>
                <a:lnTo>
                  <a:pt x="6750" y="3009"/>
                </a:lnTo>
                <a:lnTo>
                  <a:pt x="6677" y="2862"/>
                </a:lnTo>
                <a:lnTo>
                  <a:pt x="6970" y="3045"/>
                </a:lnTo>
                <a:lnTo>
                  <a:pt x="7227" y="3229"/>
                </a:lnTo>
                <a:lnTo>
                  <a:pt x="7227" y="3449"/>
                </a:lnTo>
                <a:lnTo>
                  <a:pt x="7263" y="3669"/>
                </a:lnTo>
                <a:lnTo>
                  <a:pt x="7410" y="4072"/>
                </a:lnTo>
                <a:lnTo>
                  <a:pt x="7484" y="4146"/>
                </a:lnTo>
                <a:lnTo>
                  <a:pt x="7520" y="4182"/>
                </a:lnTo>
                <a:lnTo>
                  <a:pt x="7667" y="4182"/>
                </a:lnTo>
                <a:lnTo>
                  <a:pt x="7740" y="4146"/>
                </a:lnTo>
                <a:lnTo>
                  <a:pt x="7777" y="4109"/>
                </a:lnTo>
                <a:lnTo>
                  <a:pt x="7814" y="4036"/>
                </a:lnTo>
                <a:lnTo>
                  <a:pt x="7777" y="3926"/>
                </a:lnTo>
                <a:lnTo>
                  <a:pt x="7704" y="3669"/>
                </a:lnTo>
                <a:lnTo>
                  <a:pt x="8034" y="3962"/>
                </a:lnTo>
                <a:lnTo>
                  <a:pt x="8070" y="3999"/>
                </a:lnTo>
                <a:lnTo>
                  <a:pt x="8107" y="3999"/>
                </a:lnTo>
                <a:lnTo>
                  <a:pt x="8144" y="3962"/>
                </a:lnTo>
                <a:lnTo>
                  <a:pt x="8144" y="3926"/>
                </a:lnTo>
                <a:lnTo>
                  <a:pt x="8144" y="3742"/>
                </a:lnTo>
                <a:lnTo>
                  <a:pt x="8107" y="3595"/>
                </a:lnTo>
                <a:lnTo>
                  <a:pt x="7960" y="3302"/>
                </a:lnTo>
                <a:lnTo>
                  <a:pt x="7740" y="3009"/>
                </a:lnTo>
                <a:lnTo>
                  <a:pt x="7484" y="2788"/>
                </a:lnTo>
                <a:lnTo>
                  <a:pt x="7190" y="2568"/>
                </a:lnTo>
                <a:lnTo>
                  <a:pt x="6897" y="2422"/>
                </a:lnTo>
                <a:lnTo>
                  <a:pt x="6566" y="2275"/>
                </a:lnTo>
                <a:lnTo>
                  <a:pt x="6273" y="2165"/>
                </a:lnTo>
                <a:lnTo>
                  <a:pt x="5943" y="2128"/>
                </a:lnTo>
                <a:close/>
                <a:moveTo>
                  <a:pt x="12215" y="3485"/>
                </a:moveTo>
                <a:lnTo>
                  <a:pt x="12142" y="3522"/>
                </a:lnTo>
                <a:lnTo>
                  <a:pt x="12142" y="3559"/>
                </a:lnTo>
                <a:lnTo>
                  <a:pt x="12142" y="3742"/>
                </a:lnTo>
                <a:lnTo>
                  <a:pt x="12142" y="3926"/>
                </a:lnTo>
                <a:lnTo>
                  <a:pt x="12252" y="4292"/>
                </a:lnTo>
                <a:lnTo>
                  <a:pt x="12436" y="4769"/>
                </a:lnTo>
                <a:lnTo>
                  <a:pt x="12582" y="5136"/>
                </a:lnTo>
                <a:lnTo>
                  <a:pt x="12546" y="5209"/>
                </a:lnTo>
                <a:lnTo>
                  <a:pt x="12546" y="5320"/>
                </a:lnTo>
                <a:lnTo>
                  <a:pt x="12582" y="5356"/>
                </a:lnTo>
                <a:lnTo>
                  <a:pt x="12582" y="5430"/>
                </a:lnTo>
                <a:lnTo>
                  <a:pt x="11885" y="5613"/>
                </a:lnTo>
                <a:lnTo>
                  <a:pt x="11885" y="5430"/>
                </a:lnTo>
                <a:lnTo>
                  <a:pt x="11849" y="5246"/>
                </a:lnTo>
                <a:lnTo>
                  <a:pt x="11702" y="4843"/>
                </a:lnTo>
                <a:lnTo>
                  <a:pt x="11629" y="4549"/>
                </a:lnTo>
                <a:lnTo>
                  <a:pt x="11482" y="4256"/>
                </a:lnTo>
                <a:lnTo>
                  <a:pt x="11335" y="3999"/>
                </a:lnTo>
                <a:lnTo>
                  <a:pt x="11115" y="3742"/>
                </a:lnTo>
                <a:lnTo>
                  <a:pt x="11005" y="3742"/>
                </a:lnTo>
                <a:lnTo>
                  <a:pt x="10968" y="3779"/>
                </a:lnTo>
                <a:lnTo>
                  <a:pt x="10932" y="3852"/>
                </a:lnTo>
                <a:lnTo>
                  <a:pt x="10968" y="4109"/>
                </a:lnTo>
                <a:lnTo>
                  <a:pt x="11078" y="4366"/>
                </a:lnTo>
                <a:lnTo>
                  <a:pt x="11262" y="4879"/>
                </a:lnTo>
                <a:lnTo>
                  <a:pt x="11372" y="5320"/>
                </a:lnTo>
                <a:lnTo>
                  <a:pt x="11445" y="5540"/>
                </a:lnTo>
                <a:lnTo>
                  <a:pt x="11555" y="5686"/>
                </a:lnTo>
                <a:lnTo>
                  <a:pt x="11482" y="5723"/>
                </a:lnTo>
                <a:lnTo>
                  <a:pt x="11372" y="5723"/>
                </a:lnTo>
                <a:lnTo>
                  <a:pt x="11262" y="5686"/>
                </a:lnTo>
                <a:lnTo>
                  <a:pt x="11152" y="5650"/>
                </a:lnTo>
                <a:lnTo>
                  <a:pt x="11078" y="5576"/>
                </a:lnTo>
                <a:lnTo>
                  <a:pt x="10895" y="5393"/>
                </a:lnTo>
                <a:lnTo>
                  <a:pt x="10785" y="5209"/>
                </a:lnTo>
                <a:lnTo>
                  <a:pt x="10712" y="5173"/>
                </a:lnTo>
                <a:lnTo>
                  <a:pt x="10675" y="4916"/>
                </a:lnTo>
                <a:lnTo>
                  <a:pt x="10601" y="4696"/>
                </a:lnTo>
                <a:lnTo>
                  <a:pt x="10418" y="4292"/>
                </a:lnTo>
                <a:lnTo>
                  <a:pt x="10381" y="4256"/>
                </a:lnTo>
                <a:lnTo>
                  <a:pt x="10345" y="4219"/>
                </a:lnTo>
                <a:lnTo>
                  <a:pt x="10198" y="4219"/>
                </a:lnTo>
                <a:lnTo>
                  <a:pt x="10125" y="4292"/>
                </a:lnTo>
                <a:lnTo>
                  <a:pt x="10088" y="4366"/>
                </a:lnTo>
                <a:lnTo>
                  <a:pt x="10088" y="4402"/>
                </a:lnTo>
                <a:lnTo>
                  <a:pt x="10125" y="4659"/>
                </a:lnTo>
                <a:lnTo>
                  <a:pt x="10051" y="4623"/>
                </a:lnTo>
                <a:lnTo>
                  <a:pt x="9941" y="4586"/>
                </a:lnTo>
                <a:lnTo>
                  <a:pt x="9868" y="4623"/>
                </a:lnTo>
                <a:lnTo>
                  <a:pt x="9794" y="4696"/>
                </a:lnTo>
                <a:lnTo>
                  <a:pt x="9721" y="4806"/>
                </a:lnTo>
                <a:lnTo>
                  <a:pt x="9684" y="4916"/>
                </a:lnTo>
                <a:lnTo>
                  <a:pt x="9721" y="5026"/>
                </a:lnTo>
                <a:lnTo>
                  <a:pt x="9758" y="5099"/>
                </a:lnTo>
                <a:lnTo>
                  <a:pt x="9905" y="5246"/>
                </a:lnTo>
                <a:lnTo>
                  <a:pt x="10125" y="5356"/>
                </a:lnTo>
                <a:lnTo>
                  <a:pt x="10271" y="5430"/>
                </a:lnTo>
                <a:lnTo>
                  <a:pt x="10345" y="5540"/>
                </a:lnTo>
                <a:lnTo>
                  <a:pt x="10528" y="5796"/>
                </a:lnTo>
                <a:lnTo>
                  <a:pt x="10712" y="5980"/>
                </a:lnTo>
                <a:lnTo>
                  <a:pt x="10932" y="6163"/>
                </a:lnTo>
                <a:lnTo>
                  <a:pt x="11078" y="6200"/>
                </a:lnTo>
                <a:lnTo>
                  <a:pt x="11225" y="6237"/>
                </a:lnTo>
                <a:lnTo>
                  <a:pt x="11519" y="6237"/>
                </a:lnTo>
                <a:lnTo>
                  <a:pt x="11849" y="6163"/>
                </a:lnTo>
                <a:lnTo>
                  <a:pt x="12142" y="6090"/>
                </a:lnTo>
                <a:lnTo>
                  <a:pt x="12986" y="5833"/>
                </a:lnTo>
                <a:lnTo>
                  <a:pt x="13353" y="5686"/>
                </a:lnTo>
                <a:lnTo>
                  <a:pt x="13536" y="5613"/>
                </a:lnTo>
                <a:lnTo>
                  <a:pt x="13719" y="5540"/>
                </a:lnTo>
                <a:lnTo>
                  <a:pt x="13793" y="5466"/>
                </a:lnTo>
                <a:lnTo>
                  <a:pt x="13793" y="5356"/>
                </a:lnTo>
                <a:lnTo>
                  <a:pt x="13756" y="5283"/>
                </a:lnTo>
                <a:lnTo>
                  <a:pt x="13646" y="5246"/>
                </a:lnTo>
                <a:lnTo>
                  <a:pt x="13353" y="5246"/>
                </a:lnTo>
                <a:lnTo>
                  <a:pt x="13059" y="5320"/>
                </a:lnTo>
                <a:lnTo>
                  <a:pt x="13059" y="5099"/>
                </a:lnTo>
                <a:lnTo>
                  <a:pt x="12986" y="4879"/>
                </a:lnTo>
                <a:lnTo>
                  <a:pt x="12839" y="4513"/>
                </a:lnTo>
                <a:lnTo>
                  <a:pt x="12619" y="3962"/>
                </a:lnTo>
                <a:lnTo>
                  <a:pt x="12509" y="3706"/>
                </a:lnTo>
                <a:lnTo>
                  <a:pt x="12326" y="3485"/>
                </a:lnTo>
                <a:close/>
                <a:moveTo>
                  <a:pt x="12069" y="1"/>
                </a:moveTo>
                <a:lnTo>
                  <a:pt x="11702" y="37"/>
                </a:lnTo>
                <a:lnTo>
                  <a:pt x="11335" y="147"/>
                </a:lnTo>
                <a:lnTo>
                  <a:pt x="10638" y="368"/>
                </a:lnTo>
                <a:lnTo>
                  <a:pt x="9905" y="588"/>
                </a:lnTo>
                <a:lnTo>
                  <a:pt x="9538" y="698"/>
                </a:lnTo>
                <a:lnTo>
                  <a:pt x="9171" y="844"/>
                </a:lnTo>
                <a:lnTo>
                  <a:pt x="8914" y="1028"/>
                </a:lnTo>
                <a:lnTo>
                  <a:pt x="8694" y="1211"/>
                </a:lnTo>
                <a:lnTo>
                  <a:pt x="8547" y="1431"/>
                </a:lnTo>
                <a:lnTo>
                  <a:pt x="8437" y="1688"/>
                </a:lnTo>
                <a:lnTo>
                  <a:pt x="8401" y="1945"/>
                </a:lnTo>
                <a:lnTo>
                  <a:pt x="8401" y="2238"/>
                </a:lnTo>
                <a:lnTo>
                  <a:pt x="8401" y="2532"/>
                </a:lnTo>
                <a:lnTo>
                  <a:pt x="8474" y="2825"/>
                </a:lnTo>
                <a:lnTo>
                  <a:pt x="8804" y="4402"/>
                </a:lnTo>
                <a:lnTo>
                  <a:pt x="8951" y="5173"/>
                </a:lnTo>
                <a:lnTo>
                  <a:pt x="9098" y="5980"/>
                </a:lnTo>
                <a:lnTo>
                  <a:pt x="9134" y="6347"/>
                </a:lnTo>
                <a:lnTo>
                  <a:pt x="9134" y="6713"/>
                </a:lnTo>
                <a:lnTo>
                  <a:pt x="8914" y="6126"/>
                </a:lnTo>
                <a:lnTo>
                  <a:pt x="8841" y="5796"/>
                </a:lnTo>
                <a:lnTo>
                  <a:pt x="8731" y="5430"/>
                </a:lnTo>
                <a:lnTo>
                  <a:pt x="8657" y="5246"/>
                </a:lnTo>
                <a:lnTo>
                  <a:pt x="8547" y="5099"/>
                </a:lnTo>
                <a:lnTo>
                  <a:pt x="8437" y="4953"/>
                </a:lnTo>
                <a:lnTo>
                  <a:pt x="8327" y="4879"/>
                </a:lnTo>
                <a:lnTo>
                  <a:pt x="8254" y="4879"/>
                </a:lnTo>
                <a:lnTo>
                  <a:pt x="8217" y="4916"/>
                </a:lnTo>
                <a:lnTo>
                  <a:pt x="8180" y="5026"/>
                </a:lnTo>
                <a:lnTo>
                  <a:pt x="8180" y="5136"/>
                </a:lnTo>
                <a:lnTo>
                  <a:pt x="8217" y="5393"/>
                </a:lnTo>
                <a:lnTo>
                  <a:pt x="8364" y="5906"/>
                </a:lnTo>
                <a:lnTo>
                  <a:pt x="8584" y="6567"/>
                </a:lnTo>
                <a:lnTo>
                  <a:pt x="8767" y="7227"/>
                </a:lnTo>
                <a:lnTo>
                  <a:pt x="8731" y="7374"/>
                </a:lnTo>
                <a:lnTo>
                  <a:pt x="8731" y="7447"/>
                </a:lnTo>
                <a:lnTo>
                  <a:pt x="8731" y="7520"/>
                </a:lnTo>
                <a:lnTo>
                  <a:pt x="8804" y="7594"/>
                </a:lnTo>
                <a:lnTo>
                  <a:pt x="8694" y="7740"/>
                </a:lnTo>
                <a:lnTo>
                  <a:pt x="8547" y="7887"/>
                </a:lnTo>
                <a:lnTo>
                  <a:pt x="8401" y="7997"/>
                </a:lnTo>
                <a:lnTo>
                  <a:pt x="8180" y="8107"/>
                </a:lnTo>
                <a:lnTo>
                  <a:pt x="8144" y="8034"/>
                </a:lnTo>
                <a:lnTo>
                  <a:pt x="8144" y="7997"/>
                </a:lnTo>
                <a:lnTo>
                  <a:pt x="8070" y="7961"/>
                </a:lnTo>
                <a:lnTo>
                  <a:pt x="7630" y="6530"/>
                </a:lnTo>
                <a:lnTo>
                  <a:pt x="7337" y="5650"/>
                </a:lnTo>
                <a:lnTo>
                  <a:pt x="7153" y="5283"/>
                </a:lnTo>
                <a:lnTo>
                  <a:pt x="7080" y="5026"/>
                </a:lnTo>
                <a:lnTo>
                  <a:pt x="7080" y="4953"/>
                </a:lnTo>
                <a:lnTo>
                  <a:pt x="7080" y="4879"/>
                </a:lnTo>
                <a:lnTo>
                  <a:pt x="7117" y="4806"/>
                </a:lnTo>
                <a:lnTo>
                  <a:pt x="7153" y="4733"/>
                </a:lnTo>
                <a:lnTo>
                  <a:pt x="7117" y="4659"/>
                </a:lnTo>
                <a:lnTo>
                  <a:pt x="7080" y="4623"/>
                </a:lnTo>
                <a:lnTo>
                  <a:pt x="6860" y="4476"/>
                </a:lnTo>
                <a:lnTo>
                  <a:pt x="6750" y="4439"/>
                </a:lnTo>
                <a:lnTo>
                  <a:pt x="6640" y="4476"/>
                </a:lnTo>
                <a:lnTo>
                  <a:pt x="6603" y="4549"/>
                </a:lnTo>
                <a:lnTo>
                  <a:pt x="6603" y="4623"/>
                </a:lnTo>
                <a:lnTo>
                  <a:pt x="6640" y="4659"/>
                </a:lnTo>
                <a:lnTo>
                  <a:pt x="6677" y="4769"/>
                </a:lnTo>
                <a:lnTo>
                  <a:pt x="6640" y="4879"/>
                </a:lnTo>
                <a:lnTo>
                  <a:pt x="6640" y="5063"/>
                </a:lnTo>
                <a:lnTo>
                  <a:pt x="6713" y="5320"/>
                </a:lnTo>
                <a:lnTo>
                  <a:pt x="6787" y="5576"/>
                </a:lnTo>
                <a:lnTo>
                  <a:pt x="6970" y="6090"/>
                </a:lnTo>
                <a:lnTo>
                  <a:pt x="7667" y="8254"/>
                </a:lnTo>
                <a:lnTo>
                  <a:pt x="7300" y="8254"/>
                </a:lnTo>
                <a:lnTo>
                  <a:pt x="6970" y="8181"/>
                </a:lnTo>
                <a:lnTo>
                  <a:pt x="6970" y="8107"/>
                </a:lnTo>
                <a:lnTo>
                  <a:pt x="6970" y="8034"/>
                </a:lnTo>
                <a:lnTo>
                  <a:pt x="6897" y="7997"/>
                </a:lnTo>
                <a:lnTo>
                  <a:pt x="6530" y="6383"/>
                </a:lnTo>
                <a:lnTo>
                  <a:pt x="6310" y="5503"/>
                </a:lnTo>
                <a:lnTo>
                  <a:pt x="6200" y="5099"/>
                </a:lnTo>
                <a:lnTo>
                  <a:pt x="6090" y="4916"/>
                </a:lnTo>
                <a:lnTo>
                  <a:pt x="5980" y="4733"/>
                </a:lnTo>
                <a:lnTo>
                  <a:pt x="5943" y="4696"/>
                </a:lnTo>
                <a:lnTo>
                  <a:pt x="5906" y="4696"/>
                </a:lnTo>
                <a:lnTo>
                  <a:pt x="5833" y="4733"/>
                </a:lnTo>
                <a:lnTo>
                  <a:pt x="5833" y="4769"/>
                </a:lnTo>
                <a:lnTo>
                  <a:pt x="5796" y="4989"/>
                </a:lnTo>
                <a:lnTo>
                  <a:pt x="5796" y="5173"/>
                </a:lnTo>
                <a:lnTo>
                  <a:pt x="5870" y="5576"/>
                </a:lnTo>
                <a:lnTo>
                  <a:pt x="6053" y="6383"/>
                </a:lnTo>
                <a:lnTo>
                  <a:pt x="6420" y="7887"/>
                </a:lnTo>
                <a:lnTo>
                  <a:pt x="6420" y="7887"/>
                </a:lnTo>
                <a:lnTo>
                  <a:pt x="6163" y="7740"/>
                </a:lnTo>
                <a:lnTo>
                  <a:pt x="5980" y="7520"/>
                </a:lnTo>
                <a:lnTo>
                  <a:pt x="5759" y="7227"/>
                </a:lnTo>
                <a:lnTo>
                  <a:pt x="5576" y="6897"/>
                </a:lnTo>
                <a:lnTo>
                  <a:pt x="5466" y="6567"/>
                </a:lnTo>
                <a:lnTo>
                  <a:pt x="5393" y="6237"/>
                </a:lnTo>
                <a:lnTo>
                  <a:pt x="5246" y="5540"/>
                </a:lnTo>
                <a:lnTo>
                  <a:pt x="5173" y="5209"/>
                </a:lnTo>
                <a:lnTo>
                  <a:pt x="5063" y="4879"/>
                </a:lnTo>
                <a:lnTo>
                  <a:pt x="4916" y="4586"/>
                </a:lnTo>
                <a:lnTo>
                  <a:pt x="4732" y="4366"/>
                </a:lnTo>
                <a:lnTo>
                  <a:pt x="4512" y="4146"/>
                </a:lnTo>
                <a:lnTo>
                  <a:pt x="4292" y="3962"/>
                </a:lnTo>
                <a:lnTo>
                  <a:pt x="4035" y="3816"/>
                </a:lnTo>
                <a:lnTo>
                  <a:pt x="3779" y="3706"/>
                </a:lnTo>
                <a:lnTo>
                  <a:pt x="3485" y="3595"/>
                </a:lnTo>
                <a:lnTo>
                  <a:pt x="3192" y="3522"/>
                </a:lnTo>
                <a:lnTo>
                  <a:pt x="2862" y="3449"/>
                </a:lnTo>
                <a:lnTo>
                  <a:pt x="2128" y="3449"/>
                </a:lnTo>
                <a:lnTo>
                  <a:pt x="1798" y="3522"/>
                </a:lnTo>
                <a:lnTo>
                  <a:pt x="1101" y="3669"/>
                </a:lnTo>
                <a:lnTo>
                  <a:pt x="404" y="3889"/>
                </a:lnTo>
                <a:lnTo>
                  <a:pt x="184" y="3962"/>
                </a:lnTo>
                <a:lnTo>
                  <a:pt x="74" y="4036"/>
                </a:lnTo>
                <a:lnTo>
                  <a:pt x="0" y="4109"/>
                </a:lnTo>
                <a:lnTo>
                  <a:pt x="0" y="4182"/>
                </a:lnTo>
                <a:lnTo>
                  <a:pt x="0" y="4219"/>
                </a:lnTo>
                <a:lnTo>
                  <a:pt x="0" y="4402"/>
                </a:lnTo>
                <a:lnTo>
                  <a:pt x="37" y="4439"/>
                </a:lnTo>
                <a:lnTo>
                  <a:pt x="74" y="4513"/>
                </a:lnTo>
                <a:lnTo>
                  <a:pt x="257" y="4586"/>
                </a:lnTo>
                <a:lnTo>
                  <a:pt x="404" y="4586"/>
                </a:lnTo>
                <a:lnTo>
                  <a:pt x="514" y="4513"/>
                </a:lnTo>
                <a:lnTo>
                  <a:pt x="624" y="4439"/>
                </a:lnTo>
                <a:lnTo>
                  <a:pt x="881" y="4329"/>
                </a:lnTo>
                <a:lnTo>
                  <a:pt x="881" y="4366"/>
                </a:lnTo>
                <a:lnTo>
                  <a:pt x="881" y="4549"/>
                </a:lnTo>
                <a:lnTo>
                  <a:pt x="881" y="4696"/>
                </a:lnTo>
                <a:lnTo>
                  <a:pt x="954" y="5026"/>
                </a:lnTo>
                <a:lnTo>
                  <a:pt x="1211" y="5686"/>
                </a:lnTo>
                <a:lnTo>
                  <a:pt x="1468" y="6493"/>
                </a:lnTo>
                <a:lnTo>
                  <a:pt x="1761" y="7300"/>
                </a:lnTo>
                <a:lnTo>
                  <a:pt x="1798" y="7374"/>
                </a:lnTo>
                <a:lnTo>
                  <a:pt x="1871" y="7447"/>
                </a:lnTo>
                <a:lnTo>
                  <a:pt x="2055" y="7447"/>
                </a:lnTo>
                <a:lnTo>
                  <a:pt x="2128" y="7410"/>
                </a:lnTo>
                <a:lnTo>
                  <a:pt x="2165" y="7337"/>
                </a:lnTo>
                <a:lnTo>
                  <a:pt x="2201" y="7227"/>
                </a:lnTo>
                <a:lnTo>
                  <a:pt x="2201" y="7154"/>
                </a:lnTo>
                <a:lnTo>
                  <a:pt x="1945" y="6383"/>
                </a:lnTo>
                <a:lnTo>
                  <a:pt x="1688" y="5650"/>
                </a:lnTo>
                <a:lnTo>
                  <a:pt x="1468" y="4989"/>
                </a:lnTo>
                <a:lnTo>
                  <a:pt x="1321" y="4696"/>
                </a:lnTo>
                <a:lnTo>
                  <a:pt x="1138" y="4402"/>
                </a:lnTo>
                <a:lnTo>
                  <a:pt x="1211" y="4329"/>
                </a:lnTo>
                <a:lnTo>
                  <a:pt x="1248" y="4329"/>
                </a:lnTo>
                <a:lnTo>
                  <a:pt x="1248" y="4292"/>
                </a:lnTo>
                <a:lnTo>
                  <a:pt x="1211" y="4292"/>
                </a:lnTo>
                <a:lnTo>
                  <a:pt x="1174" y="4256"/>
                </a:lnTo>
                <a:lnTo>
                  <a:pt x="1138" y="4256"/>
                </a:lnTo>
                <a:lnTo>
                  <a:pt x="1504" y="4182"/>
                </a:lnTo>
                <a:lnTo>
                  <a:pt x="1871" y="4109"/>
                </a:lnTo>
                <a:lnTo>
                  <a:pt x="1945" y="4256"/>
                </a:lnTo>
                <a:lnTo>
                  <a:pt x="2055" y="4439"/>
                </a:lnTo>
                <a:lnTo>
                  <a:pt x="2238" y="4879"/>
                </a:lnTo>
                <a:lnTo>
                  <a:pt x="2421" y="5320"/>
                </a:lnTo>
                <a:lnTo>
                  <a:pt x="2495" y="5760"/>
                </a:lnTo>
                <a:lnTo>
                  <a:pt x="2605" y="6200"/>
                </a:lnTo>
                <a:lnTo>
                  <a:pt x="2715" y="6420"/>
                </a:lnTo>
                <a:lnTo>
                  <a:pt x="2788" y="6603"/>
                </a:lnTo>
                <a:lnTo>
                  <a:pt x="2935" y="6787"/>
                </a:lnTo>
                <a:lnTo>
                  <a:pt x="3082" y="6933"/>
                </a:lnTo>
                <a:lnTo>
                  <a:pt x="3228" y="6970"/>
                </a:lnTo>
                <a:lnTo>
                  <a:pt x="3302" y="6933"/>
                </a:lnTo>
                <a:lnTo>
                  <a:pt x="3375" y="6860"/>
                </a:lnTo>
                <a:lnTo>
                  <a:pt x="3375" y="6750"/>
                </a:lnTo>
                <a:lnTo>
                  <a:pt x="3302" y="6530"/>
                </a:lnTo>
                <a:lnTo>
                  <a:pt x="3192" y="6347"/>
                </a:lnTo>
                <a:lnTo>
                  <a:pt x="3082" y="6126"/>
                </a:lnTo>
                <a:lnTo>
                  <a:pt x="3008" y="5943"/>
                </a:lnTo>
                <a:lnTo>
                  <a:pt x="2898" y="5503"/>
                </a:lnTo>
                <a:lnTo>
                  <a:pt x="2788" y="5063"/>
                </a:lnTo>
                <a:lnTo>
                  <a:pt x="2605" y="4549"/>
                </a:lnTo>
                <a:lnTo>
                  <a:pt x="2458" y="4292"/>
                </a:lnTo>
                <a:lnTo>
                  <a:pt x="2311" y="4036"/>
                </a:lnTo>
                <a:lnTo>
                  <a:pt x="2752" y="4036"/>
                </a:lnTo>
                <a:lnTo>
                  <a:pt x="3192" y="4109"/>
                </a:lnTo>
                <a:lnTo>
                  <a:pt x="3192" y="4219"/>
                </a:lnTo>
                <a:lnTo>
                  <a:pt x="3228" y="4366"/>
                </a:lnTo>
                <a:lnTo>
                  <a:pt x="3302" y="4623"/>
                </a:lnTo>
                <a:lnTo>
                  <a:pt x="3522" y="5063"/>
                </a:lnTo>
                <a:lnTo>
                  <a:pt x="3779" y="5833"/>
                </a:lnTo>
                <a:lnTo>
                  <a:pt x="3852" y="5943"/>
                </a:lnTo>
                <a:lnTo>
                  <a:pt x="3889" y="6016"/>
                </a:lnTo>
                <a:lnTo>
                  <a:pt x="3962" y="6090"/>
                </a:lnTo>
                <a:lnTo>
                  <a:pt x="4109" y="6126"/>
                </a:lnTo>
                <a:lnTo>
                  <a:pt x="4146" y="6090"/>
                </a:lnTo>
                <a:lnTo>
                  <a:pt x="4219" y="6053"/>
                </a:lnTo>
                <a:lnTo>
                  <a:pt x="4292" y="5943"/>
                </a:lnTo>
                <a:lnTo>
                  <a:pt x="4292" y="5796"/>
                </a:lnTo>
                <a:lnTo>
                  <a:pt x="4256" y="5686"/>
                </a:lnTo>
                <a:lnTo>
                  <a:pt x="4182" y="5540"/>
                </a:lnTo>
                <a:lnTo>
                  <a:pt x="3852" y="4659"/>
                </a:lnTo>
                <a:lnTo>
                  <a:pt x="3669" y="4292"/>
                </a:lnTo>
                <a:lnTo>
                  <a:pt x="4035" y="4513"/>
                </a:lnTo>
                <a:lnTo>
                  <a:pt x="4182" y="4623"/>
                </a:lnTo>
                <a:lnTo>
                  <a:pt x="4329" y="4769"/>
                </a:lnTo>
                <a:lnTo>
                  <a:pt x="4439" y="4953"/>
                </a:lnTo>
                <a:lnTo>
                  <a:pt x="4512" y="5136"/>
                </a:lnTo>
                <a:lnTo>
                  <a:pt x="4659" y="5540"/>
                </a:lnTo>
                <a:lnTo>
                  <a:pt x="4806" y="6347"/>
                </a:lnTo>
                <a:lnTo>
                  <a:pt x="4842" y="6640"/>
                </a:lnTo>
                <a:lnTo>
                  <a:pt x="4952" y="6933"/>
                </a:lnTo>
                <a:lnTo>
                  <a:pt x="5063" y="7190"/>
                </a:lnTo>
                <a:lnTo>
                  <a:pt x="5209" y="7447"/>
                </a:lnTo>
                <a:lnTo>
                  <a:pt x="5393" y="7704"/>
                </a:lnTo>
                <a:lnTo>
                  <a:pt x="5576" y="7924"/>
                </a:lnTo>
                <a:lnTo>
                  <a:pt x="5759" y="8144"/>
                </a:lnTo>
                <a:lnTo>
                  <a:pt x="5980" y="8327"/>
                </a:lnTo>
                <a:lnTo>
                  <a:pt x="6236" y="8474"/>
                </a:lnTo>
                <a:lnTo>
                  <a:pt x="6493" y="8621"/>
                </a:lnTo>
                <a:lnTo>
                  <a:pt x="6750" y="8694"/>
                </a:lnTo>
                <a:lnTo>
                  <a:pt x="7043" y="8768"/>
                </a:lnTo>
                <a:lnTo>
                  <a:pt x="7300" y="8804"/>
                </a:lnTo>
                <a:lnTo>
                  <a:pt x="7924" y="8804"/>
                </a:lnTo>
                <a:lnTo>
                  <a:pt x="8217" y="8694"/>
                </a:lnTo>
                <a:lnTo>
                  <a:pt x="8511" y="8621"/>
                </a:lnTo>
                <a:lnTo>
                  <a:pt x="8731" y="8474"/>
                </a:lnTo>
                <a:lnTo>
                  <a:pt x="8951" y="8291"/>
                </a:lnTo>
                <a:lnTo>
                  <a:pt x="9171" y="8107"/>
                </a:lnTo>
                <a:lnTo>
                  <a:pt x="9354" y="7887"/>
                </a:lnTo>
                <a:lnTo>
                  <a:pt x="9464" y="7667"/>
                </a:lnTo>
                <a:lnTo>
                  <a:pt x="9611" y="7410"/>
                </a:lnTo>
                <a:lnTo>
                  <a:pt x="9684" y="7117"/>
                </a:lnTo>
                <a:lnTo>
                  <a:pt x="9721" y="6787"/>
                </a:lnTo>
                <a:lnTo>
                  <a:pt x="9758" y="6457"/>
                </a:lnTo>
                <a:lnTo>
                  <a:pt x="9721" y="6090"/>
                </a:lnTo>
                <a:lnTo>
                  <a:pt x="9684" y="5760"/>
                </a:lnTo>
                <a:lnTo>
                  <a:pt x="9538" y="5063"/>
                </a:lnTo>
                <a:lnTo>
                  <a:pt x="9354" y="4366"/>
                </a:lnTo>
                <a:lnTo>
                  <a:pt x="9024" y="2788"/>
                </a:lnTo>
                <a:lnTo>
                  <a:pt x="8951" y="2422"/>
                </a:lnTo>
                <a:lnTo>
                  <a:pt x="8951" y="2238"/>
                </a:lnTo>
                <a:lnTo>
                  <a:pt x="8951" y="2055"/>
                </a:lnTo>
                <a:lnTo>
                  <a:pt x="9024" y="2348"/>
                </a:lnTo>
                <a:lnTo>
                  <a:pt x="9098" y="2568"/>
                </a:lnTo>
                <a:lnTo>
                  <a:pt x="9244" y="2788"/>
                </a:lnTo>
                <a:lnTo>
                  <a:pt x="9391" y="3009"/>
                </a:lnTo>
                <a:lnTo>
                  <a:pt x="9501" y="3082"/>
                </a:lnTo>
                <a:lnTo>
                  <a:pt x="9611" y="3119"/>
                </a:lnTo>
                <a:lnTo>
                  <a:pt x="9684" y="3119"/>
                </a:lnTo>
                <a:lnTo>
                  <a:pt x="9758" y="3082"/>
                </a:lnTo>
                <a:lnTo>
                  <a:pt x="9794" y="3045"/>
                </a:lnTo>
                <a:lnTo>
                  <a:pt x="9831" y="2972"/>
                </a:lnTo>
                <a:lnTo>
                  <a:pt x="9758" y="2788"/>
                </a:lnTo>
                <a:lnTo>
                  <a:pt x="9648" y="2605"/>
                </a:lnTo>
                <a:lnTo>
                  <a:pt x="9464" y="2275"/>
                </a:lnTo>
                <a:lnTo>
                  <a:pt x="9318" y="1908"/>
                </a:lnTo>
                <a:lnTo>
                  <a:pt x="9244" y="1725"/>
                </a:lnTo>
                <a:lnTo>
                  <a:pt x="9134" y="1541"/>
                </a:lnTo>
                <a:lnTo>
                  <a:pt x="9171" y="1505"/>
                </a:lnTo>
                <a:lnTo>
                  <a:pt x="9354" y="1358"/>
                </a:lnTo>
                <a:lnTo>
                  <a:pt x="9538" y="1248"/>
                </a:lnTo>
                <a:lnTo>
                  <a:pt x="9978" y="1101"/>
                </a:lnTo>
                <a:lnTo>
                  <a:pt x="10051" y="1395"/>
                </a:lnTo>
                <a:lnTo>
                  <a:pt x="10125" y="1688"/>
                </a:lnTo>
                <a:lnTo>
                  <a:pt x="10345" y="2238"/>
                </a:lnTo>
                <a:lnTo>
                  <a:pt x="10418" y="2495"/>
                </a:lnTo>
                <a:lnTo>
                  <a:pt x="10491" y="2825"/>
                </a:lnTo>
                <a:lnTo>
                  <a:pt x="10565" y="2972"/>
                </a:lnTo>
                <a:lnTo>
                  <a:pt x="10638" y="3082"/>
                </a:lnTo>
                <a:lnTo>
                  <a:pt x="10748" y="3192"/>
                </a:lnTo>
                <a:lnTo>
                  <a:pt x="10858" y="3229"/>
                </a:lnTo>
                <a:lnTo>
                  <a:pt x="10968" y="3229"/>
                </a:lnTo>
                <a:lnTo>
                  <a:pt x="11042" y="3192"/>
                </a:lnTo>
                <a:lnTo>
                  <a:pt x="11115" y="3119"/>
                </a:lnTo>
                <a:lnTo>
                  <a:pt x="11115" y="3009"/>
                </a:lnTo>
                <a:lnTo>
                  <a:pt x="11115" y="2972"/>
                </a:lnTo>
                <a:lnTo>
                  <a:pt x="11078" y="2899"/>
                </a:lnTo>
                <a:lnTo>
                  <a:pt x="11005" y="2825"/>
                </a:lnTo>
                <a:lnTo>
                  <a:pt x="10932" y="2642"/>
                </a:lnTo>
                <a:lnTo>
                  <a:pt x="10895" y="2458"/>
                </a:lnTo>
                <a:lnTo>
                  <a:pt x="10675" y="1835"/>
                </a:lnTo>
                <a:lnTo>
                  <a:pt x="10528" y="1395"/>
                </a:lnTo>
                <a:lnTo>
                  <a:pt x="10418" y="1174"/>
                </a:lnTo>
                <a:lnTo>
                  <a:pt x="10308" y="991"/>
                </a:lnTo>
                <a:lnTo>
                  <a:pt x="10455" y="918"/>
                </a:lnTo>
                <a:lnTo>
                  <a:pt x="11005" y="734"/>
                </a:lnTo>
                <a:lnTo>
                  <a:pt x="11152" y="1174"/>
                </a:lnTo>
                <a:lnTo>
                  <a:pt x="11298" y="1615"/>
                </a:lnTo>
                <a:lnTo>
                  <a:pt x="11555" y="2348"/>
                </a:lnTo>
                <a:lnTo>
                  <a:pt x="11702" y="2678"/>
                </a:lnTo>
                <a:lnTo>
                  <a:pt x="11775" y="2788"/>
                </a:lnTo>
                <a:lnTo>
                  <a:pt x="11922" y="2899"/>
                </a:lnTo>
                <a:lnTo>
                  <a:pt x="11959" y="2935"/>
                </a:lnTo>
                <a:lnTo>
                  <a:pt x="12032" y="2899"/>
                </a:lnTo>
                <a:lnTo>
                  <a:pt x="12069" y="2899"/>
                </a:lnTo>
                <a:lnTo>
                  <a:pt x="12105" y="2825"/>
                </a:lnTo>
                <a:lnTo>
                  <a:pt x="12142" y="2715"/>
                </a:lnTo>
                <a:lnTo>
                  <a:pt x="12142" y="2568"/>
                </a:lnTo>
                <a:lnTo>
                  <a:pt x="12069" y="2275"/>
                </a:lnTo>
                <a:lnTo>
                  <a:pt x="11812" y="1688"/>
                </a:lnTo>
                <a:lnTo>
                  <a:pt x="11592" y="1101"/>
                </a:lnTo>
                <a:lnTo>
                  <a:pt x="11445" y="698"/>
                </a:lnTo>
                <a:lnTo>
                  <a:pt x="11372" y="588"/>
                </a:lnTo>
                <a:lnTo>
                  <a:pt x="11665" y="441"/>
                </a:lnTo>
                <a:lnTo>
                  <a:pt x="11922" y="294"/>
                </a:lnTo>
                <a:lnTo>
                  <a:pt x="12105" y="147"/>
                </a:lnTo>
                <a:lnTo>
                  <a:pt x="12142" y="111"/>
                </a:lnTo>
                <a:lnTo>
                  <a:pt x="12142" y="74"/>
                </a:lnTo>
                <a:lnTo>
                  <a:pt x="12105" y="37"/>
                </a:lnTo>
                <a:lnTo>
                  <a:pt x="12069" y="1"/>
                </a:lnTo>
                <a:close/>
                <a:moveTo>
                  <a:pt x="4072" y="7080"/>
                </a:moveTo>
                <a:lnTo>
                  <a:pt x="4035" y="7117"/>
                </a:lnTo>
                <a:lnTo>
                  <a:pt x="3999" y="7154"/>
                </a:lnTo>
                <a:lnTo>
                  <a:pt x="3999" y="7337"/>
                </a:lnTo>
                <a:lnTo>
                  <a:pt x="3999" y="7557"/>
                </a:lnTo>
                <a:lnTo>
                  <a:pt x="4072" y="7961"/>
                </a:lnTo>
                <a:lnTo>
                  <a:pt x="4219" y="8327"/>
                </a:lnTo>
                <a:lnTo>
                  <a:pt x="4366" y="8731"/>
                </a:lnTo>
                <a:lnTo>
                  <a:pt x="4439" y="8804"/>
                </a:lnTo>
                <a:lnTo>
                  <a:pt x="4182" y="8988"/>
                </a:lnTo>
                <a:lnTo>
                  <a:pt x="3889" y="9098"/>
                </a:lnTo>
                <a:lnTo>
                  <a:pt x="3852" y="8951"/>
                </a:lnTo>
                <a:lnTo>
                  <a:pt x="3815" y="8804"/>
                </a:lnTo>
                <a:lnTo>
                  <a:pt x="3669" y="8511"/>
                </a:lnTo>
                <a:lnTo>
                  <a:pt x="3522" y="8071"/>
                </a:lnTo>
                <a:lnTo>
                  <a:pt x="3449" y="7887"/>
                </a:lnTo>
                <a:lnTo>
                  <a:pt x="3339" y="7667"/>
                </a:lnTo>
                <a:lnTo>
                  <a:pt x="3228" y="7630"/>
                </a:lnTo>
                <a:lnTo>
                  <a:pt x="3155" y="7630"/>
                </a:lnTo>
                <a:lnTo>
                  <a:pt x="3045" y="7704"/>
                </a:lnTo>
                <a:lnTo>
                  <a:pt x="3045" y="7777"/>
                </a:lnTo>
                <a:lnTo>
                  <a:pt x="3082" y="7997"/>
                </a:lnTo>
                <a:lnTo>
                  <a:pt x="3118" y="8217"/>
                </a:lnTo>
                <a:lnTo>
                  <a:pt x="3265" y="8658"/>
                </a:lnTo>
                <a:lnTo>
                  <a:pt x="3339" y="8951"/>
                </a:lnTo>
                <a:lnTo>
                  <a:pt x="3412" y="9098"/>
                </a:lnTo>
                <a:lnTo>
                  <a:pt x="3485" y="9244"/>
                </a:lnTo>
                <a:lnTo>
                  <a:pt x="2825" y="9428"/>
                </a:lnTo>
                <a:lnTo>
                  <a:pt x="2788" y="9281"/>
                </a:lnTo>
                <a:lnTo>
                  <a:pt x="2642" y="8768"/>
                </a:lnTo>
                <a:lnTo>
                  <a:pt x="2532" y="8547"/>
                </a:lnTo>
                <a:lnTo>
                  <a:pt x="2385" y="8327"/>
                </a:lnTo>
                <a:lnTo>
                  <a:pt x="2385" y="8254"/>
                </a:lnTo>
                <a:lnTo>
                  <a:pt x="2385" y="8217"/>
                </a:lnTo>
                <a:lnTo>
                  <a:pt x="2421" y="8181"/>
                </a:lnTo>
                <a:lnTo>
                  <a:pt x="2421" y="8144"/>
                </a:lnTo>
                <a:lnTo>
                  <a:pt x="2421" y="8107"/>
                </a:lnTo>
                <a:lnTo>
                  <a:pt x="2385" y="8107"/>
                </a:lnTo>
                <a:lnTo>
                  <a:pt x="2275" y="8144"/>
                </a:lnTo>
                <a:lnTo>
                  <a:pt x="2128" y="8144"/>
                </a:lnTo>
                <a:lnTo>
                  <a:pt x="2055" y="8181"/>
                </a:lnTo>
                <a:lnTo>
                  <a:pt x="2018" y="8254"/>
                </a:lnTo>
                <a:lnTo>
                  <a:pt x="1981" y="8327"/>
                </a:lnTo>
                <a:lnTo>
                  <a:pt x="1981" y="8401"/>
                </a:lnTo>
                <a:lnTo>
                  <a:pt x="2165" y="8841"/>
                </a:lnTo>
                <a:lnTo>
                  <a:pt x="2348" y="9318"/>
                </a:lnTo>
                <a:lnTo>
                  <a:pt x="2385" y="9575"/>
                </a:lnTo>
                <a:lnTo>
                  <a:pt x="1945" y="9685"/>
                </a:lnTo>
                <a:lnTo>
                  <a:pt x="1871" y="9721"/>
                </a:lnTo>
                <a:lnTo>
                  <a:pt x="1798" y="9795"/>
                </a:lnTo>
                <a:lnTo>
                  <a:pt x="1798" y="9868"/>
                </a:lnTo>
                <a:lnTo>
                  <a:pt x="1761" y="9941"/>
                </a:lnTo>
                <a:lnTo>
                  <a:pt x="1798" y="10015"/>
                </a:lnTo>
                <a:lnTo>
                  <a:pt x="1835" y="10088"/>
                </a:lnTo>
                <a:lnTo>
                  <a:pt x="1908" y="10161"/>
                </a:lnTo>
                <a:lnTo>
                  <a:pt x="1981" y="10198"/>
                </a:lnTo>
                <a:lnTo>
                  <a:pt x="2275" y="10198"/>
                </a:lnTo>
                <a:lnTo>
                  <a:pt x="2385" y="10125"/>
                </a:lnTo>
                <a:lnTo>
                  <a:pt x="2495" y="10088"/>
                </a:lnTo>
                <a:lnTo>
                  <a:pt x="2532" y="10051"/>
                </a:lnTo>
                <a:lnTo>
                  <a:pt x="2568" y="10088"/>
                </a:lnTo>
                <a:lnTo>
                  <a:pt x="2605" y="10125"/>
                </a:lnTo>
                <a:lnTo>
                  <a:pt x="2678" y="10125"/>
                </a:lnTo>
                <a:lnTo>
                  <a:pt x="2788" y="10088"/>
                </a:lnTo>
                <a:lnTo>
                  <a:pt x="2825" y="9978"/>
                </a:lnTo>
                <a:lnTo>
                  <a:pt x="3265" y="9868"/>
                </a:lnTo>
                <a:lnTo>
                  <a:pt x="3742" y="9721"/>
                </a:lnTo>
                <a:lnTo>
                  <a:pt x="4146" y="9575"/>
                </a:lnTo>
                <a:lnTo>
                  <a:pt x="4549" y="9354"/>
                </a:lnTo>
                <a:lnTo>
                  <a:pt x="4732" y="9208"/>
                </a:lnTo>
                <a:lnTo>
                  <a:pt x="4879" y="9061"/>
                </a:lnTo>
                <a:lnTo>
                  <a:pt x="5026" y="8841"/>
                </a:lnTo>
                <a:lnTo>
                  <a:pt x="5136" y="8621"/>
                </a:lnTo>
                <a:lnTo>
                  <a:pt x="5209" y="8401"/>
                </a:lnTo>
                <a:lnTo>
                  <a:pt x="5173" y="8181"/>
                </a:lnTo>
                <a:lnTo>
                  <a:pt x="5099" y="7997"/>
                </a:lnTo>
                <a:lnTo>
                  <a:pt x="5026" y="7887"/>
                </a:lnTo>
                <a:lnTo>
                  <a:pt x="4952" y="7814"/>
                </a:lnTo>
                <a:lnTo>
                  <a:pt x="4842" y="7814"/>
                </a:lnTo>
                <a:lnTo>
                  <a:pt x="4806" y="7851"/>
                </a:lnTo>
                <a:lnTo>
                  <a:pt x="4806" y="7887"/>
                </a:lnTo>
                <a:lnTo>
                  <a:pt x="4732" y="8327"/>
                </a:lnTo>
                <a:lnTo>
                  <a:pt x="4512" y="7667"/>
                </a:lnTo>
                <a:lnTo>
                  <a:pt x="4366" y="7374"/>
                </a:lnTo>
                <a:lnTo>
                  <a:pt x="4182" y="7117"/>
                </a:lnTo>
                <a:lnTo>
                  <a:pt x="4146" y="708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46" name="Google Shape;446;p9"/>
          <p:cNvSpPr/>
          <p:nvPr/>
        </p:nvSpPr>
        <p:spPr>
          <a:xfrm>
            <a:off x="8963979" y="1338718"/>
            <a:ext cx="180033" cy="373539"/>
          </a:xfrm>
          <a:custGeom>
            <a:avLst/>
            <a:gdLst/>
            <a:ahLst/>
            <a:cxnLst/>
            <a:rect l="l" t="t" r="r" b="b"/>
            <a:pathLst>
              <a:path w="6347" h="13169" extrusionOk="0">
                <a:moveTo>
                  <a:pt x="588" y="330"/>
                </a:moveTo>
                <a:lnTo>
                  <a:pt x="808" y="367"/>
                </a:lnTo>
                <a:lnTo>
                  <a:pt x="1028" y="440"/>
                </a:lnTo>
                <a:lnTo>
                  <a:pt x="1211" y="550"/>
                </a:lnTo>
                <a:lnTo>
                  <a:pt x="1395" y="734"/>
                </a:lnTo>
                <a:lnTo>
                  <a:pt x="1578" y="917"/>
                </a:lnTo>
                <a:lnTo>
                  <a:pt x="1688" y="1101"/>
                </a:lnTo>
                <a:lnTo>
                  <a:pt x="1798" y="1321"/>
                </a:lnTo>
                <a:lnTo>
                  <a:pt x="1908" y="1541"/>
                </a:lnTo>
                <a:lnTo>
                  <a:pt x="1982" y="1761"/>
                </a:lnTo>
                <a:lnTo>
                  <a:pt x="2018" y="2018"/>
                </a:lnTo>
                <a:lnTo>
                  <a:pt x="2018" y="2458"/>
                </a:lnTo>
                <a:lnTo>
                  <a:pt x="2018" y="2495"/>
                </a:lnTo>
                <a:lnTo>
                  <a:pt x="1982" y="2421"/>
                </a:lnTo>
                <a:lnTo>
                  <a:pt x="1762" y="1944"/>
                </a:lnTo>
                <a:lnTo>
                  <a:pt x="1615" y="1724"/>
                </a:lnTo>
                <a:lnTo>
                  <a:pt x="1432" y="1504"/>
                </a:lnTo>
                <a:lnTo>
                  <a:pt x="1395" y="1467"/>
                </a:lnTo>
                <a:lnTo>
                  <a:pt x="1322" y="1467"/>
                </a:lnTo>
                <a:lnTo>
                  <a:pt x="1285" y="1504"/>
                </a:lnTo>
                <a:lnTo>
                  <a:pt x="1285" y="1578"/>
                </a:lnTo>
                <a:lnTo>
                  <a:pt x="1322" y="1834"/>
                </a:lnTo>
                <a:lnTo>
                  <a:pt x="1395" y="2128"/>
                </a:lnTo>
                <a:lnTo>
                  <a:pt x="1615" y="2641"/>
                </a:lnTo>
                <a:lnTo>
                  <a:pt x="1725" y="2935"/>
                </a:lnTo>
                <a:lnTo>
                  <a:pt x="1615" y="2861"/>
                </a:lnTo>
                <a:lnTo>
                  <a:pt x="1468" y="2715"/>
                </a:lnTo>
                <a:lnTo>
                  <a:pt x="1248" y="2348"/>
                </a:lnTo>
                <a:lnTo>
                  <a:pt x="1065" y="1981"/>
                </a:lnTo>
                <a:lnTo>
                  <a:pt x="955" y="1724"/>
                </a:lnTo>
                <a:lnTo>
                  <a:pt x="845" y="1394"/>
                </a:lnTo>
                <a:lnTo>
                  <a:pt x="735" y="1027"/>
                </a:lnTo>
                <a:lnTo>
                  <a:pt x="661" y="697"/>
                </a:lnTo>
                <a:lnTo>
                  <a:pt x="588" y="330"/>
                </a:lnTo>
                <a:close/>
                <a:moveTo>
                  <a:pt x="3706" y="2825"/>
                </a:moveTo>
                <a:lnTo>
                  <a:pt x="3926" y="2861"/>
                </a:lnTo>
                <a:lnTo>
                  <a:pt x="4109" y="2935"/>
                </a:lnTo>
                <a:lnTo>
                  <a:pt x="4733" y="3118"/>
                </a:lnTo>
                <a:lnTo>
                  <a:pt x="4990" y="3228"/>
                </a:lnTo>
                <a:lnTo>
                  <a:pt x="5283" y="3375"/>
                </a:lnTo>
                <a:lnTo>
                  <a:pt x="5503" y="3522"/>
                </a:lnTo>
                <a:lnTo>
                  <a:pt x="5687" y="3668"/>
                </a:lnTo>
                <a:lnTo>
                  <a:pt x="5687" y="3668"/>
                </a:lnTo>
                <a:lnTo>
                  <a:pt x="5540" y="3632"/>
                </a:lnTo>
                <a:lnTo>
                  <a:pt x="5467" y="3632"/>
                </a:lnTo>
                <a:lnTo>
                  <a:pt x="5393" y="3705"/>
                </a:lnTo>
                <a:lnTo>
                  <a:pt x="5356" y="3778"/>
                </a:lnTo>
                <a:lnTo>
                  <a:pt x="5393" y="3888"/>
                </a:lnTo>
                <a:lnTo>
                  <a:pt x="5026" y="4035"/>
                </a:lnTo>
                <a:lnTo>
                  <a:pt x="4660" y="4109"/>
                </a:lnTo>
                <a:lnTo>
                  <a:pt x="4293" y="4182"/>
                </a:lnTo>
                <a:lnTo>
                  <a:pt x="3889" y="4182"/>
                </a:lnTo>
                <a:lnTo>
                  <a:pt x="3449" y="4109"/>
                </a:lnTo>
                <a:lnTo>
                  <a:pt x="3046" y="3999"/>
                </a:lnTo>
                <a:lnTo>
                  <a:pt x="2862" y="3925"/>
                </a:lnTo>
                <a:lnTo>
                  <a:pt x="2642" y="3815"/>
                </a:lnTo>
                <a:lnTo>
                  <a:pt x="2459" y="3668"/>
                </a:lnTo>
                <a:lnTo>
                  <a:pt x="2349" y="3595"/>
                </a:lnTo>
                <a:lnTo>
                  <a:pt x="2312" y="3522"/>
                </a:lnTo>
                <a:lnTo>
                  <a:pt x="2532" y="3668"/>
                </a:lnTo>
                <a:lnTo>
                  <a:pt x="2789" y="3815"/>
                </a:lnTo>
                <a:lnTo>
                  <a:pt x="3046" y="3888"/>
                </a:lnTo>
                <a:lnTo>
                  <a:pt x="3339" y="3999"/>
                </a:lnTo>
                <a:lnTo>
                  <a:pt x="3596" y="4035"/>
                </a:lnTo>
                <a:lnTo>
                  <a:pt x="3889" y="4109"/>
                </a:lnTo>
                <a:lnTo>
                  <a:pt x="4073" y="4109"/>
                </a:lnTo>
                <a:lnTo>
                  <a:pt x="4183" y="4072"/>
                </a:lnTo>
                <a:lnTo>
                  <a:pt x="4329" y="4035"/>
                </a:lnTo>
                <a:lnTo>
                  <a:pt x="4439" y="3962"/>
                </a:lnTo>
                <a:lnTo>
                  <a:pt x="4476" y="3888"/>
                </a:lnTo>
                <a:lnTo>
                  <a:pt x="4439" y="3778"/>
                </a:lnTo>
                <a:lnTo>
                  <a:pt x="4329" y="3705"/>
                </a:lnTo>
                <a:lnTo>
                  <a:pt x="4219" y="3632"/>
                </a:lnTo>
                <a:lnTo>
                  <a:pt x="3963" y="3595"/>
                </a:lnTo>
                <a:lnTo>
                  <a:pt x="3706" y="3558"/>
                </a:lnTo>
                <a:lnTo>
                  <a:pt x="3449" y="3522"/>
                </a:lnTo>
                <a:lnTo>
                  <a:pt x="2715" y="3338"/>
                </a:lnTo>
                <a:lnTo>
                  <a:pt x="2862" y="3228"/>
                </a:lnTo>
                <a:lnTo>
                  <a:pt x="3082" y="3081"/>
                </a:lnTo>
                <a:lnTo>
                  <a:pt x="3302" y="2935"/>
                </a:lnTo>
                <a:lnTo>
                  <a:pt x="3486" y="2861"/>
                </a:lnTo>
                <a:lnTo>
                  <a:pt x="3706" y="2825"/>
                </a:lnTo>
                <a:close/>
                <a:moveTo>
                  <a:pt x="1285" y="5686"/>
                </a:moveTo>
                <a:lnTo>
                  <a:pt x="1725" y="5723"/>
                </a:lnTo>
                <a:lnTo>
                  <a:pt x="1762" y="5723"/>
                </a:lnTo>
                <a:lnTo>
                  <a:pt x="1835" y="5869"/>
                </a:lnTo>
                <a:lnTo>
                  <a:pt x="1908" y="5943"/>
                </a:lnTo>
                <a:lnTo>
                  <a:pt x="2018" y="5943"/>
                </a:lnTo>
                <a:lnTo>
                  <a:pt x="2129" y="5869"/>
                </a:lnTo>
                <a:lnTo>
                  <a:pt x="2165" y="5759"/>
                </a:lnTo>
                <a:lnTo>
                  <a:pt x="2642" y="5796"/>
                </a:lnTo>
                <a:lnTo>
                  <a:pt x="3082" y="5796"/>
                </a:lnTo>
                <a:lnTo>
                  <a:pt x="3339" y="5833"/>
                </a:lnTo>
                <a:lnTo>
                  <a:pt x="3522" y="5869"/>
                </a:lnTo>
                <a:lnTo>
                  <a:pt x="3522" y="6016"/>
                </a:lnTo>
                <a:lnTo>
                  <a:pt x="3376" y="5979"/>
                </a:lnTo>
                <a:lnTo>
                  <a:pt x="3266" y="6016"/>
                </a:lnTo>
                <a:lnTo>
                  <a:pt x="3119" y="6089"/>
                </a:lnTo>
                <a:lnTo>
                  <a:pt x="3082" y="6163"/>
                </a:lnTo>
                <a:lnTo>
                  <a:pt x="3082" y="6236"/>
                </a:lnTo>
                <a:lnTo>
                  <a:pt x="2752" y="6236"/>
                </a:lnTo>
                <a:lnTo>
                  <a:pt x="1322" y="6163"/>
                </a:lnTo>
                <a:lnTo>
                  <a:pt x="808" y="6089"/>
                </a:lnTo>
                <a:lnTo>
                  <a:pt x="515" y="6053"/>
                </a:lnTo>
                <a:lnTo>
                  <a:pt x="258" y="6089"/>
                </a:lnTo>
                <a:lnTo>
                  <a:pt x="368" y="5943"/>
                </a:lnTo>
                <a:lnTo>
                  <a:pt x="515" y="5833"/>
                </a:lnTo>
                <a:lnTo>
                  <a:pt x="661" y="5723"/>
                </a:lnTo>
                <a:lnTo>
                  <a:pt x="808" y="5686"/>
                </a:lnTo>
                <a:close/>
                <a:moveTo>
                  <a:pt x="2239" y="6676"/>
                </a:moveTo>
                <a:lnTo>
                  <a:pt x="3009" y="6713"/>
                </a:lnTo>
                <a:lnTo>
                  <a:pt x="3156" y="6750"/>
                </a:lnTo>
                <a:lnTo>
                  <a:pt x="3156" y="7997"/>
                </a:lnTo>
                <a:lnTo>
                  <a:pt x="3119" y="9244"/>
                </a:lnTo>
                <a:lnTo>
                  <a:pt x="2422" y="9354"/>
                </a:lnTo>
                <a:lnTo>
                  <a:pt x="2422" y="8951"/>
                </a:lnTo>
                <a:lnTo>
                  <a:pt x="2312" y="7630"/>
                </a:lnTo>
                <a:lnTo>
                  <a:pt x="2275" y="6933"/>
                </a:lnTo>
                <a:lnTo>
                  <a:pt x="2239" y="6676"/>
                </a:lnTo>
                <a:close/>
                <a:moveTo>
                  <a:pt x="1065" y="6566"/>
                </a:moveTo>
                <a:lnTo>
                  <a:pt x="1872" y="6676"/>
                </a:lnTo>
                <a:lnTo>
                  <a:pt x="1835" y="6786"/>
                </a:lnTo>
                <a:lnTo>
                  <a:pt x="1835" y="6933"/>
                </a:lnTo>
                <a:lnTo>
                  <a:pt x="1872" y="7226"/>
                </a:lnTo>
                <a:lnTo>
                  <a:pt x="1945" y="8804"/>
                </a:lnTo>
                <a:lnTo>
                  <a:pt x="1982" y="9391"/>
                </a:lnTo>
                <a:lnTo>
                  <a:pt x="1542" y="9391"/>
                </a:lnTo>
                <a:lnTo>
                  <a:pt x="1101" y="9427"/>
                </a:lnTo>
                <a:lnTo>
                  <a:pt x="1028" y="8254"/>
                </a:lnTo>
                <a:lnTo>
                  <a:pt x="955" y="7410"/>
                </a:lnTo>
                <a:lnTo>
                  <a:pt x="918" y="6970"/>
                </a:lnTo>
                <a:lnTo>
                  <a:pt x="808" y="6566"/>
                </a:lnTo>
                <a:close/>
                <a:moveTo>
                  <a:pt x="3082" y="9721"/>
                </a:moveTo>
                <a:lnTo>
                  <a:pt x="3009" y="10454"/>
                </a:lnTo>
                <a:lnTo>
                  <a:pt x="2972" y="10454"/>
                </a:lnTo>
                <a:lnTo>
                  <a:pt x="2862" y="10418"/>
                </a:lnTo>
                <a:lnTo>
                  <a:pt x="2752" y="10418"/>
                </a:lnTo>
                <a:lnTo>
                  <a:pt x="2605" y="10454"/>
                </a:lnTo>
                <a:lnTo>
                  <a:pt x="2495" y="10528"/>
                </a:lnTo>
                <a:lnTo>
                  <a:pt x="2495" y="10418"/>
                </a:lnTo>
                <a:lnTo>
                  <a:pt x="2459" y="9831"/>
                </a:lnTo>
                <a:lnTo>
                  <a:pt x="2789" y="9794"/>
                </a:lnTo>
                <a:lnTo>
                  <a:pt x="3082" y="9721"/>
                </a:lnTo>
                <a:close/>
                <a:moveTo>
                  <a:pt x="1138" y="9758"/>
                </a:moveTo>
                <a:lnTo>
                  <a:pt x="1358" y="9831"/>
                </a:lnTo>
                <a:lnTo>
                  <a:pt x="1542" y="9831"/>
                </a:lnTo>
                <a:lnTo>
                  <a:pt x="1982" y="9868"/>
                </a:lnTo>
                <a:lnTo>
                  <a:pt x="2018" y="10088"/>
                </a:lnTo>
                <a:lnTo>
                  <a:pt x="1982" y="10124"/>
                </a:lnTo>
                <a:lnTo>
                  <a:pt x="1688" y="10088"/>
                </a:lnTo>
                <a:lnTo>
                  <a:pt x="1615" y="10124"/>
                </a:lnTo>
                <a:lnTo>
                  <a:pt x="1542" y="10161"/>
                </a:lnTo>
                <a:lnTo>
                  <a:pt x="1542" y="10234"/>
                </a:lnTo>
                <a:lnTo>
                  <a:pt x="1578" y="10308"/>
                </a:lnTo>
                <a:lnTo>
                  <a:pt x="1725" y="10454"/>
                </a:lnTo>
                <a:lnTo>
                  <a:pt x="1945" y="10491"/>
                </a:lnTo>
                <a:lnTo>
                  <a:pt x="2018" y="10491"/>
                </a:lnTo>
                <a:lnTo>
                  <a:pt x="2018" y="10748"/>
                </a:lnTo>
                <a:lnTo>
                  <a:pt x="1798" y="10785"/>
                </a:lnTo>
                <a:lnTo>
                  <a:pt x="1798" y="10748"/>
                </a:lnTo>
                <a:lnTo>
                  <a:pt x="1762" y="10748"/>
                </a:lnTo>
                <a:lnTo>
                  <a:pt x="1688" y="10785"/>
                </a:lnTo>
                <a:lnTo>
                  <a:pt x="1615" y="10821"/>
                </a:lnTo>
                <a:lnTo>
                  <a:pt x="1542" y="10895"/>
                </a:lnTo>
                <a:lnTo>
                  <a:pt x="1505" y="11005"/>
                </a:lnTo>
                <a:lnTo>
                  <a:pt x="1542" y="11078"/>
                </a:lnTo>
                <a:lnTo>
                  <a:pt x="1652" y="11151"/>
                </a:lnTo>
                <a:lnTo>
                  <a:pt x="2055" y="11151"/>
                </a:lnTo>
                <a:lnTo>
                  <a:pt x="2129" y="11408"/>
                </a:lnTo>
                <a:lnTo>
                  <a:pt x="2239" y="11592"/>
                </a:lnTo>
                <a:lnTo>
                  <a:pt x="2275" y="11628"/>
                </a:lnTo>
                <a:lnTo>
                  <a:pt x="2349" y="11628"/>
                </a:lnTo>
                <a:lnTo>
                  <a:pt x="2422" y="11592"/>
                </a:lnTo>
                <a:lnTo>
                  <a:pt x="2459" y="11555"/>
                </a:lnTo>
                <a:lnTo>
                  <a:pt x="2532" y="11371"/>
                </a:lnTo>
                <a:lnTo>
                  <a:pt x="2569" y="11188"/>
                </a:lnTo>
                <a:lnTo>
                  <a:pt x="2569" y="11005"/>
                </a:lnTo>
                <a:lnTo>
                  <a:pt x="2532" y="10785"/>
                </a:lnTo>
                <a:lnTo>
                  <a:pt x="2679" y="10821"/>
                </a:lnTo>
                <a:lnTo>
                  <a:pt x="3009" y="10821"/>
                </a:lnTo>
                <a:lnTo>
                  <a:pt x="2936" y="11408"/>
                </a:lnTo>
                <a:lnTo>
                  <a:pt x="2862" y="11812"/>
                </a:lnTo>
                <a:lnTo>
                  <a:pt x="2825" y="11995"/>
                </a:lnTo>
                <a:lnTo>
                  <a:pt x="2752" y="12178"/>
                </a:lnTo>
                <a:lnTo>
                  <a:pt x="2642" y="12362"/>
                </a:lnTo>
                <a:lnTo>
                  <a:pt x="2532" y="12472"/>
                </a:lnTo>
                <a:lnTo>
                  <a:pt x="2349" y="12582"/>
                </a:lnTo>
                <a:lnTo>
                  <a:pt x="2129" y="12619"/>
                </a:lnTo>
                <a:lnTo>
                  <a:pt x="1945" y="12619"/>
                </a:lnTo>
                <a:lnTo>
                  <a:pt x="1798" y="12582"/>
                </a:lnTo>
                <a:lnTo>
                  <a:pt x="1652" y="12472"/>
                </a:lnTo>
                <a:lnTo>
                  <a:pt x="1505" y="12362"/>
                </a:lnTo>
                <a:lnTo>
                  <a:pt x="1432" y="12215"/>
                </a:lnTo>
                <a:lnTo>
                  <a:pt x="1322" y="12068"/>
                </a:lnTo>
                <a:lnTo>
                  <a:pt x="1211" y="11738"/>
                </a:lnTo>
                <a:lnTo>
                  <a:pt x="1138" y="11335"/>
                </a:lnTo>
                <a:lnTo>
                  <a:pt x="1138" y="10858"/>
                </a:lnTo>
                <a:lnTo>
                  <a:pt x="1138" y="10014"/>
                </a:lnTo>
                <a:lnTo>
                  <a:pt x="1138" y="9758"/>
                </a:lnTo>
                <a:close/>
                <a:moveTo>
                  <a:pt x="625" y="0"/>
                </a:moveTo>
                <a:lnTo>
                  <a:pt x="478" y="37"/>
                </a:lnTo>
                <a:lnTo>
                  <a:pt x="331" y="110"/>
                </a:lnTo>
                <a:lnTo>
                  <a:pt x="294" y="184"/>
                </a:lnTo>
                <a:lnTo>
                  <a:pt x="294" y="220"/>
                </a:lnTo>
                <a:lnTo>
                  <a:pt x="294" y="294"/>
                </a:lnTo>
                <a:lnTo>
                  <a:pt x="331" y="330"/>
                </a:lnTo>
                <a:lnTo>
                  <a:pt x="294" y="587"/>
                </a:lnTo>
                <a:lnTo>
                  <a:pt x="294" y="844"/>
                </a:lnTo>
                <a:lnTo>
                  <a:pt x="331" y="1101"/>
                </a:lnTo>
                <a:lnTo>
                  <a:pt x="368" y="1321"/>
                </a:lnTo>
                <a:lnTo>
                  <a:pt x="551" y="1834"/>
                </a:lnTo>
                <a:lnTo>
                  <a:pt x="735" y="2274"/>
                </a:lnTo>
                <a:lnTo>
                  <a:pt x="918" y="2641"/>
                </a:lnTo>
                <a:lnTo>
                  <a:pt x="1175" y="3008"/>
                </a:lnTo>
                <a:lnTo>
                  <a:pt x="1322" y="3155"/>
                </a:lnTo>
                <a:lnTo>
                  <a:pt x="1505" y="3265"/>
                </a:lnTo>
                <a:lnTo>
                  <a:pt x="1652" y="3375"/>
                </a:lnTo>
                <a:lnTo>
                  <a:pt x="1872" y="3375"/>
                </a:lnTo>
                <a:lnTo>
                  <a:pt x="1798" y="3815"/>
                </a:lnTo>
                <a:lnTo>
                  <a:pt x="1725" y="4365"/>
                </a:lnTo>
                <a:lnTo>
                  <a:pt x="1725" y="4659"/>
                </a:lnTo>
                <a:lnTo>
                  <a:pt x="1762" y="4806"/>
                </a:lnTo>
                <a:lnTo>
                  <a:pt x="1798" y="4916"/>
                </a:lnTo>
                <a:lnTo>
                  <a:pt x="1762" y="5319"/>
                </a:lnTo>
                <a:lnTo>
                  <a:pt x="1615" y="5319"/>
                </a:lnTo>
                <a:lnTo>
                  <a:pt x="1138" y="5282"/>
                </a:lnTo>
                <a:lnTo>
                  <a:pt x="918" y="5246"/>
                </a:lnTo>
                <a:lnTo>
                  <a:pt x="698" y="5282"/>
                </a:lnTo>
                <a:lnTo>
                  <a:pt x="404" y="5392"/>
                </a:lnTo>
                <a:lnTo>
                  <a:pt x="294" y="5466"/>
                </a:lnTo>
                <a:lnTo>
                  <a:pt x="184" y="5576"/>
                </a:lnTo>
                <a:lnTo>
                  <a:pt x="111" y="5686"/>
                </a:lnTo>
                <a:lnTo>
                  <a:pt x="74" y="5796"/>
                </a:lnTo>
                <a:lnTo>
                  <a:pt x="38" y="5943"/>
                </a:lnTo>
                <a:lnTo>
                  <a:pt x="1" y="6089"/>
                </a:lnTo>
                <a:lnTo>
                  <a:pt x="38" y="6163"/>
                </a:lnTo>
                <a:lnTo>
                  <a:pt x="111" y="6199"/>
                </a:lnTo>
                <a:lnTo>
                  <a:pt x="38" y="6273"/>
                </a:lnTo>
                <a:lnTo>
                  <a:pt x="38" y="6346"/>
                </a:lnTo>
                <a:lnTo>
                  <a:pt x="38" y="6456"/>
                </a:lnTo>
                <a:lnTo>
                  <a:pt x="111" y="6530"/>
                </a:lnTo>
                <a:lnTo>
                  <a:pt x="184" y="6566"/>
                </a:lnTo>
                <a:lnTo>
                  <a:pt x="294" y="6566"/>
                </a:lnTo>
                <a:lnTo>
                  <a:pt x="368" y="6493"/>
                </a:lnTo>
                <a:lnTo>
                  <a:pt x="441" y="6493"/>
                </a:lnTo>
                <a:lnTo>
                  <a:pt x="441" y="6530"/>
                </a:lnTo>
                <a:lnTo>
                  <a:pt x="441" y="6786"/>
                </a:lnTo>
                <a:lnTo>
                  <a:pt x="441" y="7080"/>
                </a:lnTo>
                <a:lnTo>
                  <a:pt x="515" y="7593"/>
                </a:lnTo>
                <a:lnTo>
                  <a:pt x="588" y="8657"/>
                </a:lnTo>
                <a:lnTo>
                  <a:pt x="625" y="9721"/>
                </a:lnTo>
                <a:lnTo>
                  <a:pt x="625" y="10785"/>
                </a:lnTo>
                <a:lnTo>
                  <a:pt x="661" y="11225"/>
                </a:lnTo>
                <a:lnTo>
                  <a:pt x="698" y="11665"/>
                </a:lnTo>
                <a:lnTo>
                  <a:pt x="808" y="12105"/>
                </a:lnTo>
                <a:lnTo>
                  <a:pt x="881" y="12289"/>
                </a:lnTo>
                <a:lnTo>
                  <a:pt x="991" y="12509"/>
                </a:lnTo>
                <a:lnTo>
                  <a:pt x="1065" y="12655"/>
                </a:lnTo>
                <a:lnTo>
                  <a:pt x="1175" y="12765"/>
                </a:lnTo>
                <a:lnTo>
                  <a:pt x="1322" y="12912"/>
                </a:lnTo>
                <a:lnTo>
                  <a:pt x="1468" y="12985"/>
                </a:lnTo>
                <a:lnTo>
                  <a:pt x="1615" y="13059"/>
                </a:lnTo>
                <a:lnTo>
                  <a:pt x="1798" y="13096"/>
                </a:lnTo>
                <a:lnTo>
                  <a:pt x="1945" y="13132"/>
                </a:lnTo>
                <a:lnTo>
                  <a:pt x="2129" y="13169"/>
                </a:lnTo>
                <a:lnTo>
                  <a:pt x="2349" y="13132"/>
                </a:lnTo>
                <a:lnTo>
                  <a:pt x="2569" y="13096"/>
                </a:lnTo>
                <a:lnTo>
                  <a:pt x="2752" y="12985"/>
                </a:lnTo>
                <a:lnTo>
                  <a:pt x="2899" y="12875"/>
                </a:lnTo>
                <a:lnTo>
                  <a:pt x="3009" y="12765"/>
                </a:lnTo>
                <a:lnTo>
                  <a:pt x="3119" y="12582"/>
                </a:lnTo>
                <a:lnTo>
                  <a:pt x="3302" y="12215"/>
                </a:lnTo>
                <a:lnTo>
                  <a:pt x="3412" y="11812"/>
                </a:lnTo>
                <a:lnTo>
                  <a:pt x="3449" y="11408"/>
                </a:lnTo>
                <a:lnTo>
                  <a:pt x="3522" y="10601"/>
                </a:lnTo>
                <a:lnTo>
                  <a:pt x="3632" y="9647"/>
                </a:lnTo>
                <a:lnTo>
                  <a:pt x="3669" y="8657"/>
                </a:lnTo>
                <a:lnTo>
                  <a:pt x="3669" y="7667"/>
                </a:lnTo>
                <a:lnTo>
                  <a:pt x="3669" y="6676"/>
                </a:lnTo>
                <a:lnTo>
                  <a:pt x="3743" y="6603"/>
                </a:lnTo>
                <a:lnTo>
                  <a:pt x="3779" y="6530"/>
                </a:lnTo>
                <a:lnTo>
                  <a:pt x="3779" y="6456"/>
                </a:lnTo>
                <a:lnTo>
                  <a:pt x="3889" y="6273"/>
                </a:lnTo>
                <a:lnTo>
                  <a:pt x="3963" y="6053"/>
                </a:lnTo>
                <a:lnTo>
                  <a:pt x="3999" y="5833"/>
                </a:lnTo>
                <a:lnTo>
                  <a:pt x="3963" y="5723"/>
                </a:lnTo>
                <a:lnTo>
                  <a:pt x="3926" y="5612"/>
                </a:lnTo>
                <a:lnTo>
                  <a:pt x="3816" y="5502"/>
                </a:lnTo>
                <a:lnTo>
                  <a:pt x="3669" y="5429"/>
                </a:lnTo>
                <a:lnTo>
                  <a:pt x="3486" y="5392"/>
                </a:lnTo>
                <a:lnTo>
                  <a:pt x="3266" y="5356"/>
                </a:lnTo>
                <a:lnTo>
                  <a:pt x="2532" y="5356"/>
                </a:lnTo>
                <a:lnTo>
                  <a:pt x="2165" y="5319"/>
                </a:lnTo>
                <a:lnTo>
                  <a:pt x="2092" y="4806"/>
                </a:lnTo>
                <a:lnTo>
                  <a:pt x="2165" y="4585"/>
                </a:lnTo>
                <a:lnTo>
                  <a:pt x="2165" y="4365"/>
                </a:lnTo>
                <a:lnTo>
                  <a:pt x="2202" y="3962"/>
                </a:lnTo>
                <a:lnTo>
                  <a:pt x="2459" y="4145"/>
                </a:lnTo>
                <a:lnTo>
                  <a:pt x="2715" y="4292"/>
                </a:lnTo>
                <a:lnTo>
                  <a:pt x="2972" y="4402"/>
                </a:lnTo>
                <a:lnTo>
                  <a:pt x="3266" y="4475"/>
                </a:lnTo>
                <a:lnTo>
                  <a:pt x="3522" y="4549"/>
                </a:lnTo>
                <a:lnTo>
                  <a:pt x="3816" y="4585"/>
                </a:lnTo>
                <a:lnTo>
                  <a:pt x="4403" y="4585"/>
                </a:lnTo>
                <a:lnTo>
                  <a:pt x="4660" y="4549"/>
                </a:lnTo>
                <a:lnTo>
                  <a:pt x="4953" y="4475"/>
                </a:lnTo>
                <a:lnTo>
                  <a:pt x="5210" y="4402"/>
                </a:lnTo>
                <a:lnTo>
                  <a:pt x="5503" y="4292"/>
                </a:lnTo>
                <a:lnTo>
                  <a:pt x="5760" y="4182"/>
                </a:lnTo>
                <a:lnTo>
                  <a:pt x="5833" y="4109"/>
                </a:lnTo>
                <a:lnTo>
                  <a:pt x="5833" y="3999"/>
                </a:lnTo>
                <a:lnTo>
                  <a:pt x="5833" y="3888"/>
                </a:lnTo>
                <a:lnTo>
                  <a:pt x="5797" y="3778"/>
                </a:lnTo>
                <a:lnTo>
                  <a:pt x="5797" y="3778"/>
                </a:lnTo>
                <a:lnTo>
                  <a:pt x="5833" y="3815"/>
                </a:lnTo>
                <a:lnTo>
                  <a:pt x="5980" y="3962"/>
                </a:lnTo>
                <a:lnTo>
                  <a:pt x="6053" y="3999"/>
                </a:lnTo>
                <a:lnTo>
                  <a:pt x="6200" y="4035"/>
                </a:lnTo>
                <a:lnTo>
                  <a:pt x="6237" y="4035"/>
                </a:lnTo>
                <a:lnTo>
                  <a:pt x="6274" y="3999"/>
                </a:lnTo>
                <a:lnTo>
                  <a:pt x="6347" y="3888"/>
                </a:lnTo>
                <a:lnTo>
                  <a:pt x="6310" y="3742"/>
                </a:lnTo>
                <a:lnTo>
                  <a:pt x="6274" y="3632"/>
                </a:lnTo>
                <a:lnTo>
                  <a:pt x="6200" y="3522"/>
                </a:lnTo>
                <a:lnTo>
                  <a:pt x="6090" y="3375"/>
                </a:lnTo>
                <a:lnTo>
                  <a:pt x="5833" y="3192"/>
                </a:lnTo>
                <a:lnTo>
                  <a:pt x="5613" y="3045"/>
                </a:lnTo>
                <a:lnTo>
                  <a:pt x="5283" y="2861"/>
                </a:lnTo>
                <a:lnTo>
                  <a:pt x="4953" y="2715"/>
                </a:lnTo>
                <a:lnTo>
                  <a:pt x="4256" y="2495"/>
                </a:lnTo>
                <a:lnTo>
                  <a:pt x="3926" y="2421"/>
                </a:lnTo>
                <a:lnTo>
                  <a:pt x="3596" y="2385"/>
                </a:lnTo>
                <a:lnTo>
                  <a:pt x="3302" y="2458"/>
                </a:lnTo>
                <a:lnTo>
                  <a:pt x="2972" y="2605"/>
                </a:lnTo>
                <a:lnTo>
                  <a:pt x="2679" y="2788"/>
                </a:lnTo>
                <a:lnTo>
                  <a:pt x="2349" y="3081"/>
                </a:lnTo>
                <a:lnTo>
                  <a:pt x="2349" y="3045"/>
                </a:lnTo>
                <a:lnTo>
                  <a:pt x="2385" y="2788"/>
                </a:lnTo>
                <a:lnTo>
                  <a:pt x="2459" y="2568"/>
                </a:lnTo>
                <a:lnTo>
                  <a:pt x="2495" y="2458"/>
                </a:lnTo>
                <a:lnTo>
                  <a:pt x="2495" y="2311"/>
                </a:lnTo>
                <a:lnTo>
                  <a:pt x="2495" y="2201"/>
                </a:lnTo>
                <a:lnTo>
                  <a:pt x="2422" y="2128"/>
                </a:lnTo>
                <a:lnTo>
                  <a:pt x="2385" y="1871"/>
                </a:lnTo>
                <a:lnTo>
                  <a:pt x="2312" y="1614"/>
                </a:lnTo>
                <a:lnTo>
                  <a:pt x="2129" y="1137"/>
                </a:lnTo>
                <a:lnTo>
                  <a:pt x="2018" y="917"/>
                </a:lnTo>
                <a:lnTo>
                  <a:pt x="1835" y="661"/>
                </a:lnTo>
                <a:lnTo>
                  <a:pt x="1652" y="440"/>
                </a:lnTo>
                <a:lnTo>
                  <a:pt x="1395" y="220"/>
                </a:lnTo>
                <a:lnTo>
                  <a:pt x="1138" y="74"/>
                </a:lnTo>
                <a:lnTo>
                  <a:pt x="881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47" name="Google Shape;447;p9"/>
          <p:cNvSpPr/>
          <p:nvPr/>
        </p:nvSpPr>
        <p:spPr>
          <a:xfrm rot="-2426120">
            <a:off x="7110132" y="4877011"/>
            <a:ext cx="279910" cy="357971"/>
          </a:xfrm>
          <a:custGeom>
            <a:avLst/>
            <a:gdLst/>
            <a:ahLst/>
            <a:cxnLst/>
            <a:rect l="l" t="t" r="r" b="b"/>
            <a:pathLst>
              <a:path w="9868" h="12620" extrusionOk="0">
                <a:moveTo>
                  <a:pt x="4182" y="661"/>
                </a:moveTo>
                <a:lnTo>
                  <a:pt x="4182" y="918"/>
                </a:lnTo>
                <a:lnTo>
                  <a:pt x="4182" y="1431"/>
                </a:lnTo>
                <a:lnTo>
                  <a:pt x="4145" y="2202"/>
                </a:lnTo>
                <a:lnTo>
                  <a:pt x="3925" y="2165"/>
                </a:lnTo>
                <a:lnTo>
                  <a:pt x="3962" y="2018"/>
                </a:lnTo>
                <a:lnTo>
                  <a:pt x="3962" y="1835"/>
                </a:lnTo>
                <a:lnTo>
                  <a:pt x="3889" y="1468"/>
                </a:lnTo>
                <a:lnTo>
                  <a:pt x="3852" y="1101"/>
                </a:lnTo>
                <a:lnTo>
                  <a:pt x="3889" y="918"/>
                </a:lnTo>
                <a:lnTo>
                  <a:pt x="3962" y="771"/>
                </a:lnTo>
                <a:lnTo>
                  <a:pt x="3999" y="698"/>
                </a:lnTo>
                <a:lnTo>
                  <a:pt x="4072" y="661"/>
                </a:lnTo>
                <a:close/>
                <a:moveTo>
                  <a:pt x="1541" y="404"/>
                </a:moveTo>
                <a:lnTo>
                  <a:pt x="1578" y="441"/>
                </a:lnTo>
                <a:lnTo>
                  <a:pt x="1614" y="514"/>
                </a:lnTo>
                <a:lnTo>
                  <a:pt x="1614" y="1138"/>
                </a:lnTo>
                <a:lnTo>
                  <a:pt x="1688" y="2202"/>
                </a:lnTo>
                <a:lnTo>
                  <a:pt x="1284" y="2238"/>
                </a:lnTo>
                <a:lnTo>
                  <a:pt x="1211" y="2238"/>
                </a:lnTo>
                <a:lnTo>
                  <a:pt x="1211" y="1871"/>
                </a:lnTo>
                <a:lnTo>
                  <a:pt x="1174" y="1505"/>
                </a:lnTo>
                <a:lnTo>
                  <a:pt x="1211" y="1211"/>
                </a:lnTo>
                <a:lnTo>
                  <a:pt x="1248" y="954"/>
                </a:lnTo>
                <a:lnTo>
                  <a:pt x="1358" y="404"/>
                </a:lnTo>
                <a:close/>
                <a:moveTo>
                  <a:pt x="3815" y="2678"/>
                </a:moveTo>
                <a:lnTo>
                  <a:pt x="4439" y="2715"/>
                </a:lnTo>
                <a:lnTo>
                  <a:pt x="5026" y="2789"/>
                </a:lnTo>
                <a:lnTo>
                  <a:pt x="5026" y="2825"/>
                </a:lnTo>
                <a:lnTo>
                  <a:pt x="5136" y="3485"/>
                </a:lnTo>
                <a:lnTo>
                  <a:pt x="3925" y="3559"/>
                </a:lnTo>
                <a:lnTo>
                  <a:pt x="2678" y="3632"/>
                </a:lnTo>
                <a:lnTo>
                  <a:pt x="1358" y="3669"/>
                </a:lnTo>
                <a:lnTo>
                  <a:pt x="917" y="3706"/>
                </a:lnTo>
                <a:lnTo>
                  <a:pt x="477" y="3742"/>
                </a:lnTo>
                <a:lnTo>
                  <a:pt x="441" y="3229"/>
                </a:lnTo>
                <a:lnTo>
                  <a:pt x="441" y="2972"/>
                </a:lnTo>
                <a:lnTo>
                  <a:pt x="404" y="2862"/>
                </a:lnTo>
                <a:lnTo>
                  <a:pt x="331" y="2752"/>
                </a:lnTo>
                <a:lnTo>
                  <a:pt x="587" y="2789"/>
                </a:lnTo>
                <a:lnTo>
                  <a:pt x="807" y="2789"/>
                </a:lnTo>
                <a:lnTo>
                  <a:pt x="1284" y="2752"/>
                </a:lnTo>
                <a:lnTo>
                  <a:pt x="1945" y="2678"/>
                </a:lnTo>
                <a:close/>
                <a:moveTo>
                  <a:pt x="4916" y="3999"/>
                </a:moveTo>
                <a:lnTo>
                  <a:pt x="4989" y="4072"/>
                </a:lnTo>
                <a:lnTo>
                  <a:pt x="5136" y="4109"/>
                </a:lnTo>
                <a:lnTo>
                  <a:pt x="5209" y="4072"/>
                </a:lnTo>
                <a:lnTo>
                  <a:pt x="5246" y="4623"/>
                </a:lnTo>
                <a:lnTo>
                  <a:pt x="5209" y="5173"/>
                </a:lnTo>
                <a:lnTo>
                  <a:pt x="5173" y="5430"/>
                </a:lnTo>
                <a:lnTo>
                  <a:pt x="5099" y="5723"/>
                </a:lnTo>
                <a:lnTo>
                  <a:pt x="4989" y="5980"/>
                </a:lnTo>
                <a:lnTo>
                  <a:pt x="4806" y="6200"/>
                </a:lnTo>
                <a:lnTo>
                  <a:pt x="4659" y="6310"/>
                </a:lnTo>
                <a:lnTo>
                  <a:pt x="4476" y="6420"/>
                </a:lnTo>
                <a:lnTo>
                  <a:pt x="4292" y="6457"/>
                </a:lnTo>
                <a:lnTo>
                  <a:pt x="4072" y="6493"/>
                </a:lnTo>
                <a:lnTo>
                  <a:pt x="3632" y="6530"/>
                </a:lnTo>
                <a:lnTo>
                  <a:pt x="3265" y="6567"/>
                </a:lnTo>
                <a:lnTo>
                  <a:pt x="2605" y="6567"/>
                </a:lnTo>
                <a:lnTo>
                  <a:pt x="2642" y="6493"/>
                </a:lnTo>
                <a:lnTo>
                  <a:pt x="2678" y="6383"/>
                </a:lnTo>
                <a:lnTo>
                  <a:pt x="2788" y="6310"/>
                </a:lnTo>
                <a:lnTo>
                  <a:pt x="2825" y="6273"/>
                </a:lnTo>
                <a:lnTo>
                  <a:pt x="2825" y="6237"/>
                </a:lnTo>
                <a:lnTo>
                  <a:pt x="2788" y="6200"/>
                </a:lnTo>
                <a:lnTo>
                  <a:pt x="2715" y="6200"/>
                </a:lnTo>
                <a:lnTo>
                  <a:pt x="2605" y="6237"/>
                </a:lnTo>
                <a:lnTo>
                  <a:pt x="2458" y="6310"/>
                </a:lnTo>
                <a:lnTo>
                  <a:pt x="2348" y="6420"/>
                </a:lnTo>
                <a:lnTo>
                  <a:pt x="2311" y="6567"/>
                </a:lnTo>
                <a:lnTo>
                  <a:pt x="1724" y="6493"/>
                </a:lnTo>
                <a:lnTo>
                  <a:pt x="1541" y="6457"/>
                </a:lnTo>
                <a:lnTo>
                  <a:pt x="1688" y="6420"/>
                </a:lnTo>
                <a:lnTo>
                  <a:pt x="2055" y="6383"/>
                </a:lnTo>
                <a:lnTo>
                  <a:pt x="2201" y="6310"/>
                </a:lnTo>
                <a:lnTo>
                  <a:pt x="2275" y="6237"/>
                </a:lnTo>
                <a:lnTo>
                  <a:pt x="2311" y="6163"/>
                </a:lnTo>
                <a:lnTo>
                  <a:pt x="2311" y="6090"/>
                </a:lnTo>
                <a:lnTo>
                  <a:pt x="2275" y="6016"/>
                </a:lnTo>
                <a:lnTo>
                  <a:pt x="2238" y="5980"/>
                </a:lnTo>
                <a:lnTo>
                  <a:pt x="2201" y="5943"/>
                </a:lnTo>
                <a:lnTo>
                  <a:pt x="2055" y="5943"/>
                </a:lnTo>
                <a:lnTo>
                  <a:pt x="1981" y="6016"/>
                </a:lnTo>
                <a:lnTo>
                  <a:pt x="1798" y="6053"/>
                </a:lnTo>
                <a:lnTo>
                  <a:pt x="1394" y="6127"/>
                </a:lnTo>
                <a:lnTo>
                  <a:pt x="1138" y="6200"/>
                </a:lnTo>
                <a:lnTo>
                  <a:pt x="917" y="6273"/>
                </a:lnTo>
                <a:lnTo>
                  <a:pt x="807" y="6200"/>
                </a:lnTo>
                <a:lnTo>
                  <a:pt x="697" y="6127"/>
                </a:lnTo>
                <a:lnTo>
                  <a:pt x="661" y="5980"/>
                </a:lnTo>
                <a:lnTo>
                  <a:pt x="624" y="5870"/>
                </a:lnTo>
                <a:lnTo>
                  <a:pt x="624" y="5870"/>
                </a:lnTo>
                <a:lnTo>
                  <a:pt x="844" y="5906"/>
                </a:lnTo>
                <a:lnTo>
                  <a:pt x="1504" y="5906"/>
                </a:lnTo>
                <a:lnTo>
                  <a:pt x="1724" y="5870"/>
                </a:lnTo>
                <a:lnTo>
                  <a:pt x="1945" y="5833"/>
                </a:lnTo>
                <a:lnTo>
                  <a:pt x="1981" y="5796"/>
                </a:lnTo>
                <a:lnTo>
                  <a:pt x="2018" y="5760"/>
                </a:lnTo>
                <a:lnTo>
                  <a:pt x="2055" y="5650"/>
                </a:lnTo>
                <a:lnTo>
                  <a:pt x="1981" y="5540"/>
                </a:lnTo>
                <a:lnTo>
                  <a:pt x="1945" y="5503"/>
                </a:lnTo>
                <a:lnTo>
                  <a:pt x="1504" y="5503"/>
                </a:lnTo>
                <a:lnTo>
                  <a:pt x="1101" y="5540"/>
                </a:lnTo>
                <a:lnTo>
                  <a:pt x="844" y="5576"/>
                </a:lnTo>
                <a:lnTo>
                  <a:pt x="587" y="5576"/>
                </a:lnTo>
                <a:lnTo>
                  <a:pt x="587" y="5356"/>
                </a:lnTo>
                <a:lnTo>
                  <a:pt x="734" y="5430"/>
                </a:lnTo>
                <a:lnTo>
                  <a:pt x="881" y="5466"/>
                </a:lnTo>
                <a:lnTo>
                  <a:pt x="1211" y="5466"/>
                </a:lnTo>
                <a:lnTo>
                  <a:pt x="1541" y="5393"/>
                </a:lnTo>
                <a:lnTo>
                  <a:pt x="1835" y="5246"/>
                </a:lnTo>
                <a:lnTo>
                  <a:pt x="1871" y="5173"/>
                </a:lnTo>
                <a:lnTo>
                  <a:pt x="1908" y="5099"/>
                </a:lnTo>
                <a:lnTo>
                  <a:pt x="1908" y="5026"/>
                </a:lnTo>
                <a:lnTo>
                  <a:pt x="1871" y="4953"/>
                </a:lnTo>
                <a:lnTo>
                  <a:pt x="1835" y="4916"/>
                </a:lnTo>
                <a:lnTo>
                  <a:pt x="1761" y="4879"/>
                </a:lnTo>
                <a:lnTo>
                  <a:pt x="1724" y="4879"/>
                </a:lnTo>
                <a:lnTo>
                  <a:pt x="1614" y="4916"/>
                </a:lnTo>
                <a:lnTo>
                  <a:pt x="1358" y="5026"/>
                </a:lnTo>
                <a:lnTo>
                  <a:pt x="1101" y="5099"/>
                </a:lnTo>
                <a:lnTo>
                  <a:pt x="844" y="5099"/>
                </a:lnTo>
                <a:lnTo>
                  <a:pt x="551" y="5063"/>
                </a:lnTo>
                <a:lnTo>
                  <a:pt x="551" y="4916"/>
                </a:lnTo>
                <a:lnTo>
                  <a:pt x="844" y="4879"/>
                </a:lnTo>
                <a:lnTo>
                  <a:pt x="1138" y="4879"/>
                </a:lnTo>
                <a:lnTo>
                  <a:pt x="1724" y="4769"/>
                </a:lnTo>
                <a:lnTo>
                  <a:pt x="1908" y="4696"/>
                </a:lnTo>
                <a:lnTo>
                  <a:pt x="2091" y="4586"/>
                </a:lnTo>
                <a:lnTo>
                  <a:pt x="2128" y="4513"/>
                </a:lnTo>
                <a:lnTo>
                  <a:pt x="2165" y="4439"/>
                </a:lnTo>
                <a:lnTo>
                  <a:pt x="2128" y="4329"/>
                </a:lnTo>
                <a:lnTo>
                  <a:pt x="2055" y="4256"/>
                </a:lnTo>
                <a:lnTo>
                  <a:pt x="1945" y="4182"/>
                </a:lnTo>
                <a:lnTo>
                  <a:pt x="1871" y="4182"/>
                </a:lnTo>
                <a:lnTo>
                  <a:pt x="1835" y="4219"/>
                </a:lnTo>
                <a:lnTo>
                  <a:pt x="1761" y="4256"/>
                </a:lnTo>
                <a:lnTo>
                  <a:pt x="1724" y="4329"/>
                </a:lnTo>
                <a:lnTo>
                  <a:pt x="1468" y="4403"/>
                </a:lnTo>
                <a:lnTo>
                  <a:pt x="991" y="4476"/>
                </a:lnTo>
                <a:lnTo>
                  <a:pt x="551" y="4586"/>
                </a:lnTo>
                <a:lnTo>
                  <a:pt x="514" y="4146"/>
                </a:lnTo>
                <a:lnTo>
                  <a:pt x="1358" y="4146"/>
                </a:lnTo>
                <a:lnTo>
                  <a:pt x="2678" y="4109"/>
                </a:lnTo>
                <a:lnTo>
                  <a:pt x="3815" y="4072"/>
                </a:lnTo>
                <a:lnTo>
                  <a:pt x="4916" y="3999"/>
                </a:lnTo>
                <a:close/>
                <a:moveTo>
                  <a:pt x="1211" y="1"/>
                </a:moveTo>
                <a:lnTo>
                  <a:pt x="1101" y="37"/>
                </a:lnTo>
                <a:lnTo>
                  <a:pt x="1028" y="147"/>
                </a:lnTo>
                <a:lnTo>
                  <a:pt x="881" y="771"/>
                </a:lnTo>
                <a:lnTo>
                  <a:pt x="807" y="1395"/>
                </a:lnTo>
                <a:lnTo>
                  <a:pt x="807" y="1835"/>
                </a:lnTo>
                <a:lnTo>
                  <a:pt x="807" y="2092"/>
                </a:lnTo>
                <a:lnTo>
                  <a:pt x="881" y="2312"/>
                </a:lnTo>
                <a:lnTo>
                  <a:pt x="551" y="2385"/>
                </a:lnTo>
                <a:lnTo>
                  <a:pt x="367" y="2458"/>
                </a:lnTo>
                <a:lnTo>
                  <a:pt x="221" y="2568"/>
                </a:lnTo>
                <a:lnTo>
                  <a:pt x="184" y="2605"/>
                </a:lnTo>
                <a:lnTo>
                  <a:pt x="147" y="2678"/>
                </a:lnTo>
                <a:lnTo>
                  <a:pt x="37" y="2825"/>
                </a:lnTo>
                <a:lnTo>
                  <a:pt x="37" y="3009"/>
                </a:lnTo>
                <a:lnTo>
                  <a:pt x="37" y="3375"/>
                </a:lnTo>
                <a:lnTo>
                  <a:pt x="37" y="3852"/>
                </a:lnTo>
                <a:lnTo>
                  <a:pt x="37" y="3889"/>
                </a:lnTo>
                <a:lnTo>
                  <a:pt x="0" y="3962"/>
                </a:lnTo>
                <a:lnTo>
                  <a:pt x="37" y="4072"/>
                </a:lnTo>
                <a:lnTo>
                  <a:pt x="74" y="4439"/>
                </a:lnTo>
                <a:lnTo>
                  <a:pt x="110" y="5540"/>
                </a:lnTo>
                <a:lnTo>
                  <a:pt x="110" y="5943"/>
                </a:lnTo>
                <a:lnTo>
                  <a:pt x="184" y="6127"/>
                </a:lnTo>
                <a:lnTo>
                  <a:pt x="257" y="6310"/>
                </a:lnTo>
                <a:lnTo>
                  <a:pt x="367" y="6457"/>
                </a:lnTo>
                <a:lnTo>
                  <a:pt x="477" y="6567"/>
                </a:lnTo>
                <a:lnTo>
                  <a:pt x="624" y="6677"/>
                </a:lnTo>
                <a:lnTo>
                  <a:pt x="771" y="6750"/>
                </a:lnTo>
                <a:lnTo>
                  <a:pt x="1101" y="6860"/>
                </a:lnTo>
                <a:lnTo>
                  <a:pt x="1468" y="6934"/>
                </a:lnTo>
                <a:lnTo>
                  <a:pt x="2091" y="7007"/>
                </a:lnTo>
                <a:lnTo>
                  <a:pt x="2678" y="7044"/>
                </a:lnTo>
                <a:lnTo>
                  <a:pt x="2605" y="7264"/>
                </a:lnTo>
                <a:lnTo>
                  <a:pt x="2605" y="7484"/>
                </a:lnTo>
                <a:lnTo>
                  <a:pt x="2605" y="7887"/>
                </a:lnTo>
                <a:lnTo>
                  <a:pt x="2605" y="8548"/>
                </a:lnTo>
                <a:lnTo>
                  <a:pt x="2678" y="9208"/>
                </a:lnTo>
                <a:lnTo>
                  <a:pt x="2825" y="10455"/>
                </a:lnTo>
                <a:lnTo>
                  <a:pt x="3045" y="11665"/>
                </a:lnTo>
                <a:lnTo>
                  <a:pt x="3118" y="11922"/>
                </a:lnTo>
                <a:lnTo>
                  <a:pt x="3228" y="12106"/>
                </a:lnTo>
                <a:lnTo>
                  <a:pt x="3375" y="12252"/>
                </a:lnTo>
                <a:lnTo>
                  <a:pt x="3595" y="12399"/>
                </a:lnTo>
                <a:lnTo>
                  <a:pt x="3779" y="12472"/>
                </a:lnTo>
                <a:lnTo>
                  <a:pt x="3999" y="12546"/>
                </a:lnTo>
                <a:lnTo>
                  <a:pt x="4476" y="12619"/>
                </a:lnTo>
                <a:lnTo>
                  <a:pt x="4732" y="12582"/>
                </a:lnTo>
                <a:lnTo>
                  <a:pt x="4952" y="12509"/>
                </a:lnTo>
                <a:lnTo>
                  <a:pt x="5136" y="12399"/>
                </a:lnTo>
                <a:lnTo>
                  <a:pt x="5283" y="12216"/>
                </a:lnTo>
                <a:lnTo>
                  <a:pt x="5429" y="12032"/>
                </a:lnTo>
                <a:lnTo>
                  <a:pt x="5503" y="11812"/>
                </a:lnTo>
                <a:lnTo>
                  <a:pt x="5576" y="11592"/>
                </a:lnTo>
                <a:lnTo>
                  <a:pt x="5613" y="11372"/>
                </a:lnTo>
                <a:lnTo>
                  <a:pt x="5613" y="11079"/>
                </a:lnTo>
                <a:lnTo>
                  <a:pt x="5613" y="10785"/>
                </a:lnTo>
                <a:lnTo>
                  <a:pt x="5539" y="10162"/>
                </a:lnTo>
                <a:lnTo>
                  <a:pt x="5539" y="9538"/>
                </a:lnTo>
                <a:lnTo>
                  <a:pt x="5649" y="8951"/>
                </a:lnTo>
                <a:lnTo>
                  <a:pt x="5723" y="8658"/>
                </a:lnTo>
                <a:lnTo>
                  <a:pt x="5833" y="8364"/>
                </a:lnTo>
                <a:lnTo>
                  <a:pt x="5980" y="8071"/>
                </a:lnTo>
                <a:lnTo>
                  <a:pt x="6090" y="7961"/>
                </a:lnTo>
                <a:lnTo>
                  <a:pt x="6200" y="7851"/>
                </a:lnTo>
                <a:lnTo>
                  <a:pt x="6273" y="7814"/>
                </a:lnTo>
                <a:lnTo>
                  <a:pt x="6310" y="7814"/>
                </a:lnTo>
                <a:lnTo>
                  <a:pt x="6456" y="7887"/>
                </a:lnTo>
                <a:lnTo>
                  <a:pt x="6530" y="7997"/>
                </a:lnTo>
                <a:lnTo>
                  <a:pt x="6603" y="8144"/>
                </a:lnTo>
                <a:lnTo>
                  <a:pt x="6640" y="8291"/>
                </a:lnTo>
                <a:lnTo>
                  <a:pt x="6603" y="8474"/>
                </a:lnTo>
                <a:lnTo>
                  <a:pt x="6566" y="8804"/>
                </a:lnTo>
                <a:lnTo>
                  <a:pt x="6530" y="9208"/>
                </a:lnTo>
                <a:lnTo>
                  <a:pt x="6566" y="9428"/>
                </a:lnTo>
                <a:lnTo>
                  <a:pt x="6603" y="9648"/>
                </a:lnTo>
                <a:lnTo>
                  <a:pt x="6676" y="9868"/>
                </a:lnTo>
                <a:lnTo>
                  <a:pt x="6787" y="10051"/>
                </a:lnTo>
                <a:lnTo>
                  <a:pt x="6970" y="10162"/>
                </a:lnTo>
                <a:lnTo>
                  <a:pt x="7153" y="10272"/>
                </a:lnTo>
                <a:lnTo>
                  <a:pt x="7447" y="10345"/>
                </a:lnTo>
                <a:lnTo>
                  <a:pt x="7777" y="10382"/>
                </a:lnTo>
                <a:lnTo>
                  <a:pt x="8437" y="10382"/>
                </a:lnTo>
                <a:lnTo>
                  <a:pt x="9061" y="10308"/>
                </a:lnTo>
                <a:lnTo>
                  <a:pt x="9684" y="10162"/>
                </a:lnTo>
                <a:lnTo>
                  <a:pt x="9758" y="10125"/>
                </a:lnTo>
                <a:lnTo>
                  <a:pt x="9831" y="10051"/>
                </a:lnTo>
                <a:lnTo>
                  <a:pt x="9868" y="9941"/>
                </a:lnTo>
                <a:lnTo>
                  <a:pt x="9831" y="9868"/>
                </a:lnTo>
                <a:lnTo>
                  <a:pt x="9794" y="9758"/>
                </a:lnTo>
                <a:lnTo>
                  <a:pt x="9721" y="9685"/>
                </a:lnTo>
                <a:lnTo>
                  <a:pt x="9648" y="9648"/>
                </a:lnTo>
                <a:lnTo>
                  <a:pt x="9538" y="9648"/>
                </a:lnTo>
                <a:lnTo>
                  <a:pt x="8951" y="9758"/>
                </a:lnTo>
                <a:lnTo>
                  <a:pt x="8327" y="9831"/>
                </a:lnTo>
                <a:lnTo>
                  <a:pt x="7740" y="9831"/>
                </a:lnTo>
                <a:lnTo>
                  <a:pt x="7447" y="9795"/>
                </a:lnTo>
                <a:lnTo>
                  <a:pt x="7300" y="9721"/>
                </a:lnTo>
                <a:lnTo>
                  <a:pt x="7190" y="9648"/>
                </a:lnTo>
                <a:lnTo>
                  <a:pt x="7117" y="9575"/>
                </a:lnTo>
                <a:lnTo>
                  <a:pt x="7080" y="9465"/>
                </a:lnTo>
                <a:lnTo>
                  <a:pt x="7080" y="9208"/>
                </a:lnTo>
                <a:lnTo>
                  <a:pt x="7080" y="8914"/>
                </a:lnTo>
                <a:lnTo>
                  <a:pt x="7117" y="8694"/>
                </a:lnTo>
                <a:lnTo>
                  <a:pt x="7153" y="8474"/>
                </a:lnTo>
                <a:lnTo>
                  <a:pt x="7153" y="8254"/>
                </a:lnTo>
                <a:lnTo>
                  <a:pt x="7117" y="8034"/>
                </a:lnTo>
                <a:lnTo>
                  <a:pt x="7043" y="7851"/>
                </a:lnTo>
                <a:lnTo>
                  <a:pt x="6970" y="7667"/>
                </a:lnTo>
                <a:lnTo>
                  <a:pt x="6823" y="7520"/>
                </a:lnTo>
                <a:lnTo>
                  <a:pt x="6676" y="7410"/>
                </a:lnTo>
                <a:lnTo>
                  <a:pt x="6530" y="7337"/>
                </a:lnTo>
                <a:lnTo>
                  <a:pt x="6383" y="7300"/>
                </a:lnTo>
                <a:lnTo>
                  <a:pt x="6200" y="7300"/>
                </a:lnTo>
                <a:lnTo>
                  <a:pt x="6016" y="7337"/>
                </a:lnTo>
                <a:lnTo>
                  <a:pt x="5833" y="7447"/>
                </a:lnTo>
                <a:lnTo>
                  <a:pt x="5649" y="7594"/>
                </a:lnTo>
                <a:lnTo>
                  <a:pt x="5503" y="7814"/>
                </a:lnTo>
                <a:lnTo>
                  <a:pt x="5393" y="8034"/>
                </a:lnTo>
                <a:lnTo>
                  <a:pt x="5283" y="8291"/>
                </a:lnTo>
                <a:lnTo>
                  <a:pt x="5136" y="8768"/>
                </a:lnTo>
                <a:lnTo>
                  <a:pt x="5026" y="9281"/>
                </a:lnTo>
                <a:lnTo>
                  <a:pt x="4989" y="9795"/>
                </a:lnTo>
                <a:lnTo>
                  <a:pt x="5026" y="10308"/>
                </a:lnTo>
                <a:lnTo>
                  <a:pt x="5062" y="10858"/>
                </a:lnTo>
                <a:lnTo>
                  <a:pt x="5062" y="11372"/>
                </a:lnTo>
                <a:lnTo>
                  <a:pt x="5062" y="11519"/>
                </a:lnTo>
                <a:lnTo>
                  <a:pt x="5026" y="11665"/>
                </a:lnTo>
                <a:lnTo>
                  <a:pt x="4952" y="11775"/>
                </a:lnTo>
                <a:lnTo>
                  <a:pt x="4879" y="11886"/>
                </a:lnTo>
                <a:lnTo>
                  <a:pt x="4769" y="11959"/>
                </a:lnTo>
                <a:lnTo>
                  <a:pt x="4659" y="12032"/>
                </a:lnTo>
                <a:lnTo>
                  <a:pt x="4512" y="12069"/>
                </a:lnTo>
                <a:lnTo>
                  <a:pt x="4366" y="12069"/>
                </a:lnTo>
                <a:lnTo>
                  <a:pt x="4109" y="11996"/>
                </a:lnTo>
                <a:lnTo>
                  <a:pt x="3815" y="11922"/>
                </a:lnTo>
                <a:lnTo>
                  <a:pt x="3705" y="11849"/>
                </a:lnTo>
                <a:lnTo>
                  <a:pt x="3595" y="11739"/>
                </a:lnTo>
                <a:lnTo>
                  <a:pt x="3559" y="11592"/>
                </a:lnTo>
                <a:lnTo>
                  <a:pt x="3522" y="11445"/>
                </a:lnTo>
                <a:lnTo>
                  <a:pt x="3302" y="10272"/>
                </a:lnTo>
                <a:lnTo>
                  <a:pt x="3155" y="9061"/>
                </a:lnTo>
                <a:lnTo>
                  <a:pt x="3045" y="7887"/>
                </a:lnTo>
                <a:lnTo>
                  <a:pt x="3045" y="7484"/>
                </a:lnTo>
                <a:lnTo>
                  <a:pt x="3008" y="7264"/>
                </a:lnTo>
                <a:lnTo>
                  <a:pt x="2935" y="7044"/>
                </a:lnTo>
                <a:lnTo>
                  <a:pt x="3375" y="7044"/>
                </a:lnTo>
                <a:lnTo>
                  <a:pt x="3779" y="7007"/>
                </a:lnTo>
                <a:lnTo>
                  <a:pt x="4219" y="6970"/>
                </a:lnTo>
                <a:lnTo>
                  <a:pt x="4622" y="6860"/>
                </a:lnTo>
                <a:lnTo>
                  <a:pt x="4806" y="6787"/>
                </a:lnTo>
                <a:lnTo>
                  <a:pt x="4952" y="6677"/>
                </a:lnTo>
                <a:lnTo>
                  <a:pt x="5099" y="6603"/>
                </a:lnTo>
                <a:lnTo>
                  <a:pt x="5209" y="6493"/>
                </a:lnTo>
                <a:lnTo>
                  <a:pt x="5429" y="6200"/>
                </a:lnTo>
                <a:lnTo>
                  <a:pt x="5539" y="5906"/>
                </a:lnTo>
                <a:lnTo>
                  <a:pt x="5649" y="5576"/>
                </a:lnTo>
                <a:lnTo>
                  <a:pt x="5723" y="5210"/>
                </a:lnTo>
                <a:lnTo>
                  <a:pt x="5723" y="4806"/>
                </a:lnTo>
                <a:lnTo>
                  <a:pt x="5686" y="4036"/>
                </a:lnTo>
                <a:lnTo>
                  <a:pt x="5649" y="3559"/>
                </a:lnTo>
                <a:lnTo>
                  <a:pt x="5576" y="3082"/>
                </a:lnTo>
                <a:lnTo>
                  <a:pt x="5539" y="2789"/>
                </a:lnTo>
                <a:lnTo>
                  <a:pt x="5503" y="2678"/>
                </a:lnTo>
                <a:lnTo>
                  <a:pt x="5466" y="2568"/>
                </a:lnTo>
                <a:lnTo>
                  <a:pt x="5429" y="2422"/>
                </a:lnTo>
                <a:lnTo>
                  <a:pt x="5356" y="2348"/>
                </a:lnTo>
                <a:lnTo>
                  <a:pt x="5173" y="2238"/>
                </a:lnTo>
                <a:lnTo>
                  <a:pt x="5026" y="2202"/>
                </a:lnTo>
                <a:lnTo>
                  <a:pt x="4916" y="2202"/>
                </a:lnTo>
                <a:lnTo>
                  <a:pt x="4879" y="2238"/>
                </a:lnTo>
                <a:lnTo>
                  <a:pt x="4586" y="2238"/>
                </a:lnTo>
                <a:lnTo>
                  <a:pt x="4622" y="808"/>
                </a:lnTo>
                <a:lnTo>
                  <a:pt x="4586" y="551"/>
                </a:lnTo>
                <a:lnTo>
                  <a:pt x="4549" y="441"/>
                </a:lnTo>
                <a:lnTo>
                  <a:pt x="4512" y="331"/>
                </a:lnTo>
                <a:lnTo>
                  <a:pt x="4439" y="258"/>
                </a:lnTo>
                <a:lnTo>
                  <a:pt x="4329" y="221"/>
                </a:lnTo>
                <a:lnTo>
                  <a:pt x="4219" y="184"/>
                </a:lnTo>
                <a:lnTo>
                  <a:pt x="4072" y="221"/>
                </a:lnTo>
                <a:lnTo>
                  <a:pt x="3815" y="331"/>
                </a:lnTo>
                <a:lnTo>
                  <a:pt x="3705" y="404"/>
                </a:lnTo>
                <a:lnTo>
                  <a:pt x="3632" y="514"/>
                </a:lnTo>
                <a:lnTo>
                  <a:pt x="3522" y="734"/>
                </a:lnTo>
                <a:lnTo>
                  <a:pt x="3449" y="991"/>
                </a:lnTo>
                <a:lnTo>
                  <a:pt x="3485" y="1321"/>
                </a:lnTo>
                <a:lnTo>
                  <a:pt x="3522" y="1651"/>
                </a:lnTo>
                <a:lnTo>
                  <a:pt x="3559" y="1908"/>
                </a:lnTo>
                <a:lnTo>
                  <a:pt x="3669" y="2165"/>
                </a:lnTo>
                <a:lnTo>
                  <a:pt x="2091" y="2165"/>
                </a:lnTo>
                <a:lnTo>
                  <a:pt x="2055" y="1358"/>
                </a:lnTo>
                <a:lnTo>
                  <a:pt x="2018" y="514"/>
                </a:lnTo>
                <a:lnTo>
                  <a:pt x="2018" y="368"/>
                </a:lnTo>
                <a:lnTo>
                  <a:pt x="1945" y="221"/>
                </a:lnTo>
                <a:lnTo>
                  <a:pt x="1871" y="147"/>
                </a:lnTo>
                <a:lnTo>
                  <a:pt x="1761" y="74"/>
                </a:lnTo>
                <a:lnTo>
                  <a:pt x="1651" y="37"/>
                </a:lnTo>
                <a:lnTo>
                  <a:pt x="1504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48" name="Google Shape;448;p9"/>
          <p:cNvSpPr/>
          <p:nvPr/>
        </p:nvSpPr>
        <p:spPr>
          <a:xfrm>
            <a:off x="7659648" y="4370196"/>
            <a:ext cx="377708" cy="426638"/>
          </a:xfrm>
          <a:custGeom>
            <a:avLst/>
            <a:gdLst/>
            <a:ahLst/>
            <a:cxnLst/>
            <a:rect l="l" t="t" r="r" b="b"/>
            <a:pathLst>
              <a:path w="13316" h="15041" extrusionOk="0">
                <a:moveTo>
                  <a:pt x="5466" y="1"/>
                </a:moveTo>
                <a:lnTo>
                  <a:pt x="5466" y="38"/>
                </a:lnTo>
                <a:lnTo>
                  <a:pt x="5576" y="1248"/>
                </a:lnTo>
                <a:lnTo>
                  <a:pt x="5612" y="1321"/>
                </a:lnTo>
                <a:lnTo>
                  <a:pt x="5649" y="1395"/>
                </a:lnTo>
                <a:lnTo>
                  <a:pt x="5759" y="1431"/>
                </a:lnTo>
                <a:lnTo>
                  <a:pt x="5833" y="1395"/>
                </a:lnTo>
                <a:lnTo>
                  <a:pt x="6713" y="881"/>
                </a:lnTo>
                <a:lnTo>
                  <a:pt x="6713" y="881"/>
                </a:lnTo>
                <a:lnTo>
                  <a:pt x="6640" y="1285"/>
                </a:lnTo>
                <a:lnTo>
                  <a:pt x="6603" y="1652"/>
                </a:lnTo>
                <a:lnTo>
                  <a:pt x="6603" y="2055"/>
                </a:lnTo>
                <a:lnTo>
                  <a:pt x="6640" y="2459"/>
                </a:lnTo>
                <a:lnTo>
                  <a:pt x="6676" y="2569"/>
                </a:lnTo>
                <a:lnTo>
                  <a:pt x="6750" y="2605"/>
                </a:lnTo>
                <a:lnTo>
                  <a:pt x="6823" y="2642"/>
                </a:lnTo>
                <a:lnTo>
                  <a:pt x="6896" y="2679"/>
                </a:lnTo>
                <a:lnTo>
                  <a:pt x="6970" y="2642"/>
                </a:lnTo>
                <a:lnTo>
                  <a:pt x="7043" y="2605"/>
                </a:lnTo>
                <a:lnTo>
                  <a:pt x="7080" y="2532"/>
                </a:lnTo>
                <a:lnTo>
                  <a:pt x="7080" y="2459"/>
                </a:lnTo>
                <a:lnTo>
                  <a:pt x="7043" y="2275"/>
                </a:lnTo>
                <a:lnTo>
                  <a:pt x="7006" y="1835"/>
                </a:lnTo>
                <a:lnTo>
                  <a:pt x="7043" y="1395"/>
                </a:lnTo>
                <a:lnTo>
                  <a:pt x="7116" y="955"/>
                </a:lnTo>
                <a:lnTo>
                  <a:pt x="7226" y="514"/>
                </a:lnTo>
                <a:lnTo>
                  <a:pt x="7190" y="404"/>
                </a:lnTo>
                <a:lnTo>
                  <a:pt x="7153" y="294"/>
                </a:lnTo>
                <a:lnTo>
                  <a:pt x="7043" y="258"/>
                </a:lnTo>
                <a:lnTo>
                  <a:pt x="6933" y="294"/>
                </a:lnTo>
                <a:lnTo>
                  <a:pt x="5906" y="918"/>
                </a:lnTo>
                <a:lnTo>
                  <a:pt x="5869" y="698"/>
                </a:lnTo>
                <a:lnTo>
                  <a:pt x="5796" y="478"/>
                </a:lnTo>
                <a:lnTo>
                  <a:pt x="5686" y="221"/>
                </a:lnTo>
                <a:lnTo>
                  <a:pt x="5576" y="1"/>
                </a:lnTo>
                <a:close/>
                <a:moveTo>
                  <a:pt x="8840" y="3816"/>
                </a:moveTo>
                <a:lnTo>
                  <a:pt x="8730" y="3852"/>
                </a:lnTo>
                <a:lnTo>
                  <a:pt x="8657" y="3926"/>
                </a:lnTo>
                <a:lnTo>
                  <a:pt x="8510" y="4146"/>
                </a:lnTo>
                <a:lnTo>
                  <a:pt x="8364" y="4293"/>
                </a:lnTo>
                <a:lnTo>
                  <a:pt x="8143" y="4476"/>
                </a:lnTo>
                <a:lnTo>
                  <a:pt x="7997" y="4659"/>
                </a:lnTo>
                <a:lnTo>
                  <a:pt x="7997" y="4733"/>
                </a:lnTo>
                <a:lnTo>
                  <a:pt x="7997" y="4769"/>
                </a:lnTo>
                <a:lnTo>
                  <a:pt x="8033" y="4806"/>
                </a:lnTo>
                <a:lnTo>
                  <a:pt x="8070" y="4843"/>
                </a:lnTo>
                <a:lnTo>
                  <a:pt x="8253" y="4843"/>
                </a:lnTo>
                <a:lnTo>
                  <a:pt x="8400" y="4806"/>
                </a:lnTo>
                <a:lnTo>
                  <a:pt x="8547" y="4733"/>
                </a:lnTo>
                <a:lnTo>
                  <a:pt x="8694" y="4659"/>
                </a:lnTo>
                <a:lnTo>
                  <a:pt x="8914" y="4403"/>
                </a:lnTo>
                <a:lnTo>
                  <a:pt x="9097" y="4146"/>
                </a:lnTo>
                <a:lnTo>
                  <a:pt x="9134" y="4073"/>
                </a:lnTo>
                <a:lnTo>
                  <a:pt x="9134" y="3963"/>
                </a:lnTo>
                <a:lnTo>
                  <a:pt x="9097" y="3889"/>
                </a:lnTo>
                <a:lnTo>
                  <a:pt x="9024" y="3852"/>
                </a:lnTo>
                <a:lnTo>
                  <a:pt x="8914" y="3816"/>
                </a:lnTo>
                <a:close/>
                <a:moveTo>
                  <a:pt x="147" y="2972"/>
                </a:moveTo>
                <a:lnTo>
                  <a:pt x="73" y="3009"/>
                </a:lnTo>
                <a:lnTo>
                  <a:pt x="37" y="3082"/>
                </a:lnTo>
                <a:lnTo>
                  <a:pt x="0" y="3229"/>
                </a:lnTo>
                <a:lnTo>
                  <a:pt x="37" y="3559"/>
                </a:lnTo>
                <a:lnTo>
                  <a:pt x="110" y="4073"/>
                </a:lnTo>
                <a:lnTo>
                  <a:pt x="220" y="4549"/>
                </a:lnTo>
                <a:lnTo>
                  <a:pt x="257" y="4623"/>
                </a:lnTo>
                <a:lnTo>
                  <a:pt x="330" y="4696"/>
                </a:lnTo>
                <a:lnTo>
                  <a:pt x="514" y="4696"/>
                </a:lnTo>
                <a:lnTo>
                  <a:pt x="1174" y="4219"/>
                </a:lnTo>
                <a:lnTo>
                  <a:pt x="1247" y="4843"/>
                </a:lnTo>
                <a:lnTo>
                  <a:pt x="1284" y="4990"/>
                </a:lnTo>
                <a:lnTo>
                  <a:pt x="1321" y="5173"/>
                </a:lnTo>
                <a:lnTo>
                  <a:pt x="1394" y="5320"/>
                </a:lnTo>
                <a:lnTo>
                  <a:pt x="1431" y="5356"/>
                </a:lnTo>
                <a:lnTo>
                  <a:pt x="1541" y="5393"/>
                </a:lnTo>
                <a:lnTo>
                  <a:pt x="1614" y="5393"/>
                </a:lnTo>
                <a:lnTo>
                  <a:pt x="1687" y="5356"/>
                </a:lnTo>
                <a:lnTo>
                  <a:pt x="1724" y="5320"/>
                </a:lnTo>
                <a:lnTo>
                  <a:pt x="1761" y="5246"/>
                </a:lnTo>
                <a:lnTo>
                  <a:pt x="1761" y="5173"/>
                </a:lnTo>
                <a:lnTo>
                  <a:pt x="1724" y="5063"/>
                </a:lnTo>
                <a:lnTo>
                  <a:pt x="1724" y="5026"/>
                </a:lnTo>
                <a:lnTo>
                  <a:pt x="1687" y="4953"/>
                </a:lnTo>
                <a:lnTo>
                  <a:pt x="1651" y="4549"/>
                </a:lnTo>
                <a:lnTo>
                  <a:pt x="1614" y="4183"/>
                </a:lnTo>
                <a:lnTo>
                  <a:pt x="1577" y="3816"/>
                </a:lnTo>
                <a:lnTo>
                  <a:pt x="1577" y="3706"/>
                </a:lnTo>
                <a:lnTo>
                  <a:pt x="1467" y="3632"/>
                </a:lnTo>
                <a:lnTo>
                  <a:pt x="1357" y="3632"/>
                </a:lnTo>
                <a:lnTo>
                  <a:pt x="1247" y="3669"/>
                </a:lnTo>
                <a:lnTo>
                  <a:pt x="880" y="3889"/>
                </a:lnTo>
                <a:lnTo>
                  <a:pt x="550" y="4146"/>
                </a:lnTo>
                <a:lnTo>
                  <a:pt x="330" y="3302"/>
                </a:lnTo>
                <a:lnTo>
                  <a:pt x="294" y="3082"/>
                </a:lnTo>
                <a:lnTo>
                  <a:pt x="220" y="2972"/>
                </a:lnTo>
                <a:close/>
                <a:moveTo>
                  <a:pt x="8400" y="2679"/>
                </a:moveTo>
                <a:lnTo>
                  <a:pt x="10124" y="5173"/>
                </a:lnTo>
                <a:lnTo>
                  <a:pt x="10161" y="5210"/>
                </a:lnTo>
                <a:lnTo>
                  <a:pt x="10124" y="5246"/>
                </a:lnTo>
                <a:lnTo>
                  <a:pt x="9684" y="5613"/>
                </a:lnTo>
                <a:lnTo>
                  <a:pt x="9207" y="6017"/>
                </a:lnTo>
                <a:lnTo>
                  <a:pt x="8804" y="6310"/>
                </a:lnTo>
                <a:lnTo>
                  <a:pt x="8584" y="6017"/>
                </a:lnTo>
                <a:lnTo>
                  <a:pt x="6970" y="3852"/>
                </a:lnTo>
                <a:lnTo>
                  <a:pt x="7703" y="3339"/>
                </a:lnTo>
                <a:lnTo>
                  <a:pt x="8033" y="3045"/>
                </a:lnTo>
                <a:lnTo>
                  <a:pt x="8364" y="2752"/>
                </a:lnTo>
                <a:lnTo>
                  <a:pt x="8400" y="2679"/>
                </a:lnTo>
                <a:close/>
                <a:moveTo>
                  <a:pt x="2494" y="7227"/>
                </a:moveTo>
                <a:lnTo>
                  <a:pt x="2421" y="7301"/>
                </a:lnTo>
                <a:lnTo>
                  <a:pt x="2421" y="7411"/>
                </a:lnTo>
                <a:lnTo>
                  <a:pt x="2678" y="7887"/>
                </a:lnTo>
                <a:lnTo>
                  <a:pt x="2494" y="8034"/>
                </a:lnTo>
                <a:lnTo>
                  <a:pt x="2458" y="8108"/>
                </a:lnTo>
                <a:lnTo>
                  <a:pt x="2421" y="8218"/>
                </a:lnTo>
                <a:lnTo>
                  <a:pt x="2421" y="8291"/>
                </a:lnTo>
                <a:lnTo>
                  <a:pt x="2494" y="8328"/>
                </a:lnTo>
                <a:lnTo>
                  <a:pt x="2605" y="8364"/>
                </a:lnTo>
                <a:lnTo>
                  <a:pt x="2678" y="8328"/>
                </a:lnTo>
                <a:lnTo>
                  <a:pt x="2861" y="8254"/>
                </a:lnTo>
                <a:lnTo>
                  <a:pt x="2935" y="8364"/>
                </a:lnTo>
                <a:lnTo>
                  <a:pt x="3155" y="8694"/>
                </a:lnTo>
                <a:lnTo>
                  <a:pt x="3301" y="8841"/>
                </a:lnTo>
                <a:lnTo>
                  <a:pt x="3375" y="8878"/>
                </a:lnTo>
                <a:lnTo>
                  <a:pt x="3485" y="8915"/>
                </a:lnTo>
                <a:lnTo>
                  <a:pt x="3558" y="8878"/>
                </a:lnTo>
                <a:lnTo>
                  <a:pt x="3595" y="8804"/>
                </a:lnTo>
                <a:lnTo>
                  <a:pt x="3632" y="8731"/>
                </a:lnTo>
                <a:lnTo>
                  <a:pt x="3595" y="8621"/>
                </a:lnTo>
                <a:lnTo>
                  <a:pt x="3558" y="8438"/>
                </a:lnTo>
                <a:lnTo>
                  <a:pt x="3301" y="8108"/>
                </a:lnTo>
                <a:lnTo>
                  <a:pt x="3228" y="7997"/>
                </a:lnTo>
                <a:lnTo>
                  <a:pt x="3558" y="7704"/>
                </a:lnTo>
                <a:lnTo>
                  <a:pt x="3595" y="7594"/>
                </a:lnTo>
                <a:lnTo>
                  <a:pt x="3595" y="7484"/>
                </a:lnTo>
                <a:lnTo>
                  <a:pt x="3558" y="7411"/>
                </a:lnTo>
                <a:lnTo>
                  <a:pt x="3485" y="7374"/>
                </a:lnTo>
                <a:lnTo>
                  <a:pt x="3412" y="7337"/>
                </a:lnTo>
                <a:lnTo>
                  <a:pt x="3338" y="7337"/>
                </a:lnTo>
                <a:lnTo>
                  <a:pt x="3228" y="7411"/>
                </a:lnTo>
                <a:lnTo>
                  <a:pt x="2971" y="7631"/>
                </a:lnTo>
                <a:lnTo>
                  <a:pt x="2641" y="7264"/>
                </a:lnTo>
                <a:lnTo>
                  <a:pt x="2568" y="7227"/>
                </a:lnTo>
                <a:close/>
                <a:moveTo>
                  <a:pt x="3191" y="6090"/>
                </a:moveTo>
                <a:lnTo>
                  <a:pt x="3595" y="6860"/>
                </a:lnTo>
                <a:lnTo>
                  <a:pt x="3998" y="7594"/>
                </a:lnTo>
                <a:lnTo>
                  <a:pt x="4439" y="8328"/>
                </a:lnTo>
                <a:lnTo>
                  <a:pt x="4915" y="9025"/>
                </a:lnTo>
                <a:lnTo>
                  <a:pt x="4769" y="9098"/>
                </a:lnTo>
                <a:lnTo>
                  <a:pt x="4622" y="9171"/>
                </a:lnTo>
                <a:lnTo>
                  <a:pt x="4365" y="9355"/>
                </a:lnTo>
                <a:lnTo>
                  <a:pt x="3778" y="9721"/>
                </a:lnTo>
                <a:lnTo>
                  <a:pt x="3522" y="9905"/>
                </a:lnTo>
                <a:lnTo>
                  <a:pt x="3412" y="10015"/>
                </a:lnTo>
                <a:lnTo>
                  <a:pt x="3265" y="10052"/>
                </a:lnTo>
                <a:lnTo>
                  <a:pt x="3228" y="10052"/>
                </a:lnTo>
                <a:lnTo>
                  <a:pt x="3191" y="10088"/>
                </a:lnTo>
                <a:lnTo>
                  <a:pt x="3191" y="10162"/>
                </a:lnTo>
                <a:lnTo>
                  <a:pt x="2421" y="9025"/>
                </a:lnTo>
                <a:lnTo>
                  <a:pt x="1761" y="7997"/>
                </a:lnTo>
                <a:lnTo>
                  <a:pt x="1064" y="7007"/>
                </a:lnTo>
                <a:lnTo>
                  <a:pt x="1394" y="6897"/>
                </a:lnTo>
                <a:lnTo>
                  <a:pt x="1724" y="6714"/>
                </a:lnTo>
                <a:lnTo>
                  <a:pt x="2348" y="6383"/>
                </a:lnTo>
                <a:lnTo>
                  <a:pt x="2494" y="6310"/>
                </a:lnTo>
                <a:lnTo>
                  <a:pt x="2641" y="6273"/>
                </a:lnTo>
                <a:lnTo>
                  <a:pt x="2935" y="6237"/>
                </a:lnTo>
                <a:lnTo>
                  <a:pt x="3081" y="6200"/>
                </a:lnTo>
                <a:lnTo>
                  <a:pt x="3191" y="6090"/>
                </a:lnTo>
                <a:close/>
                <a:moveTo>
                  <a:pt x="12729" y="11005"/>
                </a:moveTo>
                <a:lnTo>
                  <a:pt x="12655" y="11225"/>
                </a:lnTo>
                <a:lnTo>
                  <a:pt x="12582" y="11115"/>
                </a:lnTo>
                <a:lnTo>
                  <a:pt x="12729" y="11005"/>
                </a:lnTo>
                <a:close/>
                <a:moveTo>
                  <a:pt x="9647" y="12949"/>
                </a:moveTo>
                <a:lnTo>
                  <a:pt x="9721" y="13096"/>
                </a:lnTo>
                <a:lnTo>
                  <a:pt x="9831" y="13280"/>
                </a:lnTo>
                <a:lnTo>
                  <a:pt x="9941" y="13463"/>
                </a:lnTo>
                <a:lnTo>
                  <a:pt x="10088" y="13573"/>
                </a:lnTo>
                <a:lnTo>
                  <a:pt x="10051" y="13573"/>
                </a:lnTo>
                <a:lnTo>
                  <a:pt x="9647" y="13756"/>
                </a:lnTo>
                <a:lnTo>
                  <a:pt x="9647" y="13646"/>
                </a:lnTo>
                <a:lnTo>
                  <a:pt x="9574" y="13536"/>
                </a:lnTo>
                <a:lnTo>
                  <a:pt x="9427" y="13426"/>
                </a:lnTo>
                <a:lnTo>
                  <a:pt x="9354" y="13280"/>
                </a:lnTo>
                <a:lnTo>
                  <a:pt x="9281" y="13133"/>
                </a:lnTo>
                <a:lnTo>
                  <a:pt x="9244" y="12986"/>
                </a:lnTo>
                <a:lnTo>
                  <a:pt x="9647" y="12949"/>
                </a:lnTo>
                <a:close/>
                <a:moveTo>
                  <a:pt x="6640" y="12839"/>
                </a:moveTo>
                <a:lnTo>
                  <a:pt x="6493" y="13426"/>
                </a:lnTo>
                <a:lnTo>
                  <a:pt x="6419" y="14013"/>
                </a:lnTo>
                <a:lnTo>
                  <a:pt x="6419" y="14160"/>
                </a:lnTo>
                <a:lnTo>
                  <a:pt x="6163" y="13940"/>
                </a:lnTo>
                <a:lnTo>
                  <a:pt x="6126" y="13940"/>
                </a:lnTo>
                <a:lnTo>
                  <a:pt x="6126" y="13903"/>
                </a:lnTo>
                <a:lnTo>
                  <a:pt x="6126" y="13646"/>
                </a:lnTo>
                <a:lnTo>
                  <a:pt x="6163" y="13353"/>
                </a:lnTo>
                <a:lnTo>
                  <a:pt x="6236" y="13096"/>
                </a:lnTo>
                <a:lnTo>
                  <a:pt x="6346" y="12876"/>
                </a:lnTo>
                <a:lnTo>
                  <a:pt x="6640" y="12839"/>
                </a:lnTo>
                <a:close/>
                <a:moveTo>
                  <a:pt x="7336" y="13170"/>
                </a:moveTo>
                <a:lnTo>
                  <a:pt x="7263" y="13206"/>
                </a:lnTo>
                <a:lnTo>
                  <a:pt x="7226" y="13243"/>
                </a:lnTo>
                <a:lnTo>
                  <a:pt x="7080" y="13720"/>
                </a:lnTo>
                <a:lnTo>
                  <a:pt x="7006" y="13977"/>
                </a:lnTo>
                <a:lnTo>
                  <a:pt x="7006" y="14233"/>
                </a:lnTo>
                <a:lnTo>
                  <a:pt x="7006" y="14307"/>
                </a:lnTo>
                <a:lnTo>
                  <a:pt x="7043" y="14380"/>
                </a:lnTo>
                <a:lnTo>
                  <a:pt x="7116" y="14453"/>
                </a:lnTo>
                <a:lnTo>
                  <a:pt x="7190" y="14490"/>
                </a:lnTo>
                <a:lnTo>
                  <a:pt x="7263" y="14527"/>
                </a:lnTo>
                <a:lnTo>
                  <a:pt x="7336" y="14527"/>
                </a:lnTo>
                <a:lnTo>
                  <a:pt x="7410" y="14453"/>
                </a:lnTo>
                <a:lnTo>
                  <a:pt x="7483" y="14380"/>
                </a:lnTo>
                <a:lnTo>
                  <a:pt x="7483" y="14270"/>
                </a:lnTo>
                <a:lnTo>
                  <a:pt x="7446" y="14160"/>
                </a:lnTo>
                <a:lnTo>
                  <a:pt x="7373" y="14123"/>
                </a:lnTo>
                <a:lnTo>
                  <a:pt x="7373" y="13830"/>
                </a:lnTo>
                <a:lnTo>
                  <a:pt x="7410" y="13280"/>
                </a:lnTo>
                <a:lnTo>
                  <a:pt x="7373" y="13206"/>
                </a:lnTo>
                <a:lnTo>
                  <a:pt x="7336" y="13170"/>
                </a:lnTo>
                <a:close/>
                <a:moveTo>
                  <a:pt x="10418" y="5613"/>
                </a:moveTo>
                <a:lnTo>
                  <a:pt x="11188" y="6714"/>
                </a:lnTo>
                <a:lnTo>
                  <a:pt x="11555" y="7264"/>
                </a:lnTo>
                <a:lnTo>
                  <a:pt x="11922" y="7814"/>
                </a:lnTo>
                <a:lnTo>
                  <a:pt x="12252" y="8474"/>
                </a:lnTo>
                <a:lnTo>
                  <a:pt x="12399" y="8841"/>
                </a:lnTo>
                <a:lnTo>
                  <a:pt x="12545" y="9208"/>
                </a:lnTo>
                <a:lnTo>
                  <a:pt x="12619" y="9575"/>
                </a:lnTo>
                <a:lnTo>
                  <a:pt x="12692" y="9942"/>
                </a:lnTo>
                <a:lnTo>
                  <a:pt x="12729" y="10308"/>
                </a:lnTo>
                <a:lnTo>
                  <a:pt x="12729" y="10675"/>
                </a:lnTo>
                <a:lnTo>
                  <a:pt x="12325" y="10932"/>
                </a:lnTo>
                <a:lnTo>
                  <a:pt x="12288" y="10969"/>
                </a:lnTo>
                <a:lnTo>
                  <a:pt x="12252" y="11042"/>
                </a:lnTo>
                <a:lnTo>
                  <a:pt x="12288" y="11079"/>
                </a:lnTo>
                <a:lnTo>
                  <a:pt x="12325" y="11152"/>
                </a:lnTo>
                <a:lnTo>
                  <a:pt x="12435" y="11372"/>
                </a:lnTo>
                <a:lnTo>
                  <a:pt x="12509" y="11446"/>
                </a:lnTo>
                <a:lnTo>
                  <a:pt x="12582" y="11519"/>
                </a:lnTo>
                <a:lnTo>
                  <a:pt x="12472" y="11776"/>
                </a:lnTo>
                <a:lnTo>
                  <a:pt x="12325" y="12032"/>
                </a:lnTo>
                <a:lnTo>
                  <a:pt x="11848" y="11666"/>
                </a:lnTo>
                <a:lnTo>
                  <a:pt x="11775" y="11629"/>
                </a:lnTo>
                <a:lnTo>
                  <a:pt x="11702" y="11666"/>
                </a:lnTo>
                <a:lnTo>
                  <a:pt x="11665" y="11739"/>
                </a:lnTo>
                <a:lnTo>
                  <a:pt x="11702" y="11812"/>
                </a:lnTo>
                <a:lnTo>
                  <a:pt x="12142" y="12326"/>
                </a:lnTo>
                <a:lnTo>
                  <a:pt x="11848" y="12619"/>
                </a:lnTo>
                <a:lnTo>
                  <a:pt x="11812" y="12546"/>
                </a:lnTo>
                <a:lnTo>
                  <a:pt x="11665" y="12399"/>
                </a:lnTo>
                <a:lnTo>
                  <a:pt x="11518" y="12253"/>
                </a:lnTo>
                <a:lnTo>
                  <a:pt x="11371" y="12069"/>
                </a:lnTo>
                <a:lnTo>
                  <a:pt x="11298" y="11886"/>
                </a:lnTo>
                <a:lnTo>
                  <a:pt x="11225" y="11849"/>
                </a:lnTo>
                <a:lnTo>
                  <a:pt x="11188" y="11812"/>
                </a:lnTo>
                <a:lnTo>
                  <a:pt x="11115" y="11849"/>
                </a:lnTo>
                <a:lnTo>
                  <a:pt x="11078" y="11922"/>
                </a:lnTo>
                <a:lnTo>
                  <a:pt x="11078" y="12106"/>
                </a:lnTo>
                <a:lnTo>
                  <a:pt x="11115" y="12253"/>
                </a:lnTo>
                <a:lnTo>
                  <a:pt x="11188" y="12436"/>
                </a:lnTo>
                <a:lnTo>
                  <a:pt x="11261" y="12583"/>
                </a:lnTo>
                <a:lnTo>
                  <a:pt x="11371" y="12729"/>
                </a:lnTo>
                <a:lnTo>
                  <a:pt x="11518" y="12876"/>
                </a:lnTo>
                <a:lnTo>
                  <a:pt x="11115" y="13096"/>
                </a:lnTo>
                <a:lnTo>
                  <a:pt x="11151" y="12986"/>
                </a:lnTo>
                <a:lnTo>
                  <a:pt x="11151" y="12839"/>
                </a:lnTo>
                <a:lnTo>
                  <a:pt x="11078" y="12766"/>
                </a:lnTo>
                <a:lnTo>
                  <a:pt x="10968" y="12656"/>
                </a:lnTo>
                <a:lnTo>
                  <a:pt x="10931" y="12656"/>
                </a:lnTo>
                <a:lnTo>
                  <a:pt x="10858" y="12693"/>
                </a:lnTo>
                <a:lnTo>
                  <a:pt x="10858" y="12766"/>
                </a:lnTo>
                <a:lnTo>
                  <a:pt x="10821" y="12729"/>
                </a:lnTo>
                <a:lnTo>
                  <a:pt x="10491" y="12436"/>
                </a:lnTo>
                <a:lnTo>
                  <a:pt x="10418" y="12363"/>
                </a:lnTo>
                <a:lnTo>
                  <a:pt x="10344" y="12399"/>
                </a:lnTo>
                <a:lnTo>
                  <a:pt x="10308" y="12473"/>
                </a:lnTo>
                <a:lnTo>
                  <a:pt x="10308" y="12546"/>
                </a:lnTo>
                <a:lnTo>
                  <a:pt x="10491" y="12839"/>
                </a:lnTo>
                <a:lnTo>
                  <a:pt x="10711" y="13206"/>
                </a:lnTo>
                <a:lnTo>
                  <a:pt x="10785" y="13280"/>
                </a:lnTo>
                <a:lnTo>
                  <a:pt x="10381" y="13426"/>
                </a:lnTo>
                <a:lnTo>
                  <a:pt x="10381" y="13353"/>
                </a:lnTo>
                <a:lnTo>
                  <a:pt x="10344" y="13280"/>
                </a:lnTo>
                <a:lnTo>
                  <a:pt x="10234" y="13133"/>
                </a:lnTo>
                <a:lnTo>
                  <a:pt x="10051" y="12913"/>
                </a:lnTo>
                <a:lnTo>
                  <a:pt x="9904" y="12693"/>
                </a:lnTo>
                <a:lnTo>
                  <a:pt x="9831" y="12619"/>
                </a:lnTo>
                <a:lnTo>
                  <a:pt x="9721" y="12619"/>
                </a:lnTo>
                <a:lnTo>
                  <a:pt x="9391" y="12693"/>
                </a:lnTo>
                <a:lnTo>
                  <a:pt x="9097" y="12729"/>
                </a:lnTo>
                <a:lnTo>
                  <a:pt x="9024" y="12766"/>
                </a:lnTo>
                <a:lnTo>
                  <a:pt x="8987" y="12839"/>
                </a:lnTo>
                <a:lnTo>
                  <a:pt x="8987" y="12913"/>
                </a:lnTo>
                <a:lnTo>
                  <a:pt x="9024" y="12986"/>
                </a:lnTo>
                <a:lnTo>
                  <a:pt x="9024" y="13243"/>
                </a:lnTo>
                <a:lnTo>
                  <a:pt x="9097" y="13500"/>
                </a:lnTo>
                <a:lnTo>
                  <a:pt x="9134" y="13646"/>
                </a:lnTo>
                <a:lnTo>
                  <a:pt x="9207" y="13756"/>
                </a:lnTo>
                <a:lnTo>
                  <a:pt x="9317" y="13830"/>
                </a:lnTo>
                <a:lnTo>
                  <a:pt x="9427" y="13867"/>
                </a:lnTo>
                <a:lnTo>
                  <a:pt x="8987" y="14050"/>
                </a:lnTo>
                <a:lnTo>
                  <a:pt x="8950" y="13977"/>
                </a:lnTo>
                <a:lnTo>
                  <a:pt x="8804" y="13903"/>
                </a:lnTo>
                <a:lnTo>
                  <a:pt x="8767" y="13903"/>
                </a:lnTo>
                <a:lnTo>
                  <a:pt x="8620" y="13536"/>
                </a:lnTo>
                <a:lnTo>
                  <a:pt x="8510" y="13390"/>
                </a:lnTo>
                <a:lnTo>
                  <a:pt x="8364" y="13206"/>
                </a:lnTo>
                <a:lnTo>
                  <a:pt x="8327" y="13206"/>
                </a:lnTo>
                <a:lnTo>
                  <a:pt x="8327" y="13243"/>
                </a:lnTo>
                <a:lnTo>
                  <a:pt x="8327" y="13500"/>
                </a:lnTo>
                <a:lnTo>
                  <a:pt x="8364" y="13756"/>
                </a:lnTo>
                <a:lnTo>
                  <a:pt x="8510" y="14270"/>
                </a:lnTo>
                <a:lnTo>
                  <a:pt x="8070" y="14453"/>
                </a:lnTo>
                <a:lnTo>
                  <a:pt x="8033" y="14160"/>
                </a:lnTo>
                <a:lnTo>
                  <a:pt x="7960" y="13903"/>
                </a:lnTo>
                <a:lnTo>
                  <a:pt x="7923" y="13536"/>
                </a:lnTo>
                <a:lnTo>
                  <a:pt x="7923" y="13206"/>
                </a:lnTo>
                <a:lnTo>
                  <a:pt x="7887" y="13133"/>
                </a:lnTo>
                <a:lnTo>
                  <a:pt x="7813" y="13096"/>
                </a:lnTo>
                <a:lnTo>
                  <a:pt x="7777" y="13096"/>
                </a:lnTo>
                <a:lnTo>
                  <a:pt x="7703" y="13170"/>
                </a:lnTo>
                <a:lnTo>
                  <a:pt x="7667" y="13536"/>
                </a:lnTo>
                <a:lnTo>
                  <a:pt x="7630" y="13903"/>
                </a:lnTo>
                <a:lnTo>
                  <a:pt x="7667" y="14233"/>
                </a:lnTo>
                <a:lnTo>
                  <a:pt x="7667" y="14380"/>
                </a:lnTo>
                <a:lnTo>
                  <a:pt x="7740" y="14527"/>
                </a:lnTo>
                <a:lnTo>
                  <a:pt x="7483" y="14563"/>
                </a:lnTo>
                <a:lnTo>
                  <a:pt x="7190" y="14527"/>
                </a:lnTo>
                <a:lnTo>
                  <a:pt x="7006" y="14453"/>
                </a:lnTo>
                <a:lnTo>
                  <a:pt x="6786" y="14380"/>
                </a:lnTo>
                <a:lnTo>
                  <a:pt x="6823" y="14160"/>
                </a:lnTo>
                <a:lnTo>
                  <a:pt x="6860" y="13646"/>
                </a:lnTo>
                <a:lnTo>
                  <a:pt x="6860" y="13206"/>
                </a:lnTo>
                <a:lnTo>
                  <a:pt x="6860" y="12766"/>
                </a:lnTo>
                <a:lnTo>
                  <a:pt x="6823" y="12693"/>
                </a:lnTo>
                <a:lnTo>
                  <a:pt x="6713" y="12656"/>
                </a:lnTo>
                <a:lnTo>
                  <a:pt x="6346" y="12693"/>
                </a:lnTo>
                <a:lnTo>
                  <a:pt x="6309" y="12656"/>
                </a:lnTo>
                <a:lnTo>
                  <a:pt x="6236" y="12693"/>
                </a:lnTo>
                <a:lnTo>
                  <a:pt x="6089" y="12913"/>
                </a:lnTo>
                <a:lnTo>
                  <a:pt x="5943" y="13133"/>
                </a:lnTo>
                <a:lnTo>
                  <a:pt x="5869" y="13390"/>
                </a:lnTo>
                <a:lnTo>
                  <a:pt x="5796" y="13610"/>
                </a:lnTo>
                <a:lnTo>
                  <a:pt x="5392" y="13206"/>
                </a:lnTo>
                <a:lnTo>
                  <a:pt x="5686" y="12839"/>
                </a:lnTo>
                <a:lnTo>
                  <a:pt x="5943" y="12473"/>
                </a:lnTo>
                <a:lnTo>
                  <a:pt x="5943" y="12363"/>
                </a:lnTo>
                <a:lnTo>
                  <a:pt x="5943" y="12289"/>
                </a:lnTo>
                <a:lnTo>
                  <a:pt x="5869" y="12216"/>
                </a:lnTo>
                <a:lnTo>
                  <a:pt x="5686" y="12216"/>
                </a:lnTo>
                <a:lnTo>
                  <a:pt x="5612" y="12289"/>
                </a:lnTo>
                <a:lnTo>
                  <a:pt x="5209" y="12949"/>
                </a:lnTo>
                <a:lnTo>
                  <a:pt x="4952" y="12619"/>
                </a:lnTo>
                <a:lnTo>
                  <a:pt x="5136" y="12473"/>
                </a:lnTo>
                <a:lnTo>
                  <a:pt x="5319" y="12289"/>
                </a:lnTo>
                <a:lnTo>
                  <a:pt x="5466" y="12069"/>
                </a:lnTo>
                <a:lnTo>
                  <a:pt x="5576" y="11849"/>
                </a:lnTo>
                <a:lnTo>
                  <a:pt x="5576" y="11776"/>
                </a:lnTo>
                <a:lnTo>
                  <a:pt x="5576" y="11739"/>
                </a:lnTo>
                <a:lnTo>
                  <a:pt x="5539" y="11666"/>
                </a:lnTo>
                <a:lnTo>
                  <a:pt x="5502" y="11629"/>
                </a:lnTo>
                <a:lnTo>
                  <a:pt x="5319" y="11629"/>
                </a:lnTo>
                <a:lnTo>
                  <a:pt x="5282" y="11702"/>
                </a:lnTo>
                <a:lnTo>
                  <a:pt x="4805" y="12399"/>
                </a:lnTo>
                <a:lnTo>
                  <a:pt x="4439" y="11922"/>
                </a:lnTo>
                <a:lnTo>
                  <a:pt x="4549" y="11812"/>
                </a:lnTo>
                <a:lnTo>
                  <a:pt x="4879" y="11409"/>
                </a:lnTo>
                <a:lnTo>
                  <a:pt x="5209" y="10969"/>
                </a:lnTo>
                <a:lnTo>
                  <a:pt x="5209" y="10895"/>
                </a:lnTo>
                <a:lnTo>
                  <a:pt x="5246" y="10859"/>
                </a:lnTo>
                <a:lnTo>
                  <a:pt x="5282" y="10785"/>
                </a:lnTo>
                <a:lnTo>
                  <a:pt x="5282" y="10712"/>
                </a:lnTo>
                <a:lnTo>
                  <a:pt x="5209" y="10639"/>
                </a:lnTo>
                <a:lnTo>
                  <a:pt x="5099" y="10602"/>
                </a:lnTo>
                <a:lnTo>
                  <a:pt x="5026" y="10602"/>
                </a:lnTo>
                <a:lnTo>
                  <a:pt x="4952" y="10639"/>
                </a:lnTo>
                <a:lnTo>
                  <a:pt x="4549" y="11225"/>
                </a:lnTo>
                <a:lnTo>
                  <a:pt x="4329" y="11556"/>
                </a:lnTo>
                <a:lnTo>
                  <a:pt x="4292" y="11482"/>
                </a:lnTo>
                <a:lnTo>
                  <a:pt x="4145" y="11482"/>
                </a:lnTo>
                <a:lnTo>
                  <a:pt x="3888" y="11152"/>
                </a:lnTo>
                <a:lnTo>
                  <a:pt x="4329" y="10822"/>
                </a:lnTo>
                <a:lnTo>
                  <a:pt x="4549" y="10675"/>
                </a:lnTo>
                <a:lnTo>
                  <a:pt x="4732" y="10455"/>
                </a:lnTo>
                <a:lnTo>
                  <a:pt x="4769" y="10418"/>
                </a:lnTo>
                <a:lnTo>
                  <a:pt x="4805" y="10345"/>
                </a:lnTo>
                <a:lnTo>
                  <a:pt x="4732" y="10235"/>
                </a:lnTo>
                <a:lnTo>
                  <a:pt x="4659" y="10162"/>
                </a:lnTo>
                <a:lnTo>
                  <a:pt x="4585" y="10162"/>
                </a:lnTo>
                <a:lnTo>
                  <a:pt x="4512" y="10198"/>
                </a:lnTo>
                <a:lnTo>
                  <a:pt x="4292" y="10345"/>
                </a:lnTo>
                <a:lnTo>
                  <a:pt x="4072" y="10528"/>
                </a:lnTo>
                <a:lnTo>
                  <a:pt x="3705" y="10895"/>
                </a:lnTo>
                <a:lnTo>
                  <a:pt x="3256" y="10239"/>
                </a:lnTo>
                <a:lnTo>
                  <a:pt x="3256" y="10239"/>
                </a:lnTo>
                <a:lnTo>
                  <a:pt x="3485" y="10272"/>
                </a:lnTo>
                <a:lnTo>
                  <a:pt x="3742" y="10235"/>
                </a:lnTo>
                <a:lnTo>
                  <a:pt x="3888" y="10162"/>
                </a:lnTo>
                <a:lnTo>
                  <a:pt x="4072" y="10052"/>
                </a:lnTo>
                <a:lnTo>
                  <a:pt x="4365" y="9868"/>
                </a:lnTo>
                <a:lnTo>
                  <a:pt x="4769" y="9648"/>
                </a:lnTo>
                <a:lnTo>
                  <a:pt x="4989" y="9538"/>
                </a:lnTo>
                <a:lnTo>
                  <a:pt x="5172" y="9391"/>
                </a:lnTo>
                <a:lnTo>
                  <a:pt x="6053" y="10675"/>
                </a:lnTo>
                <a:lnTo>
                  <a:pt x="6383" y="11115"/>
                </a:lnTo>
                <a:lnTo>
                  <a:pt x="6713" y="11556"/>
                </a:lnTo>
                <a:lnTo>
                  <a:pt x="6896" y="11739"/>
                </a:lnTo>
                <a:lnTo>
                  <a:pt x="7116" y="11922"/>
                </a:lnTo>
                <a:lnTo>
                  <a:pt x="7336" y="12069"/>
                </a:lnTo>
                <a:lnTo>
                  <a:pt x="7593" y="12179"/>
                </a:lnTo>
                <a:lnTo>
                  <a:pt x="7813" y="12253"/>
                </a:lnTo>
                <a:lnTo>
                  <a:pt x="8070" y="12289"/>
                </a:lnTo>
                <a:lnTo>
                  <a:pt x="8547" y="12289"/>
                </a:lnTo>
                <a:lnTo>
                  <a:pt x="8767" y="12253"/>
                </a:lnTo>
                <a:lnTo>
                  <a:pt x="8987" y="12179"/>
                </a:lnTo>
                <a:lnTo>
                  <a:pt x="9207" y="12106"/>
                </a:lnTo>
                <a:lnTo>
                  <a:pt x="9427" y="11996"/>
                </a:lnTo>
                <a:lnTo>
                  <a:pt x="9684" y="11849"/>
                </a:lnTo>
                <a:lnTo>
                  <a:pt x="9867" y="11666"/>
                </a:lnTo>
                <a:lnTo>
                  <a:pt x="10051" y="11482"/>
                </a:lnTo>
                <a:lnTo>
                  <a:pt x="10198" y="11262"/>
                </a:lnTo>
                <a:lnTo>
                  <a:pt x="10308" y="11042"/>
                </a:lnTo>
                <a:lnTo>
                  <a:pt x="10418" y="10822"/>
                </a:lnTo>
                <a:lnTo>
                  <a:pt x="10491" y="10565"/>
                </a:lnTo>
                <a:lnTo>
                  <a:pt x="10528" y="10345"/>
                </a:lnTo>
                <a:lnTo>
                  <a:pt x="10564" y="9832"/>
                </a:lnTo>
                <a:lnTo>
                  <a:pt x="10528" y="9318"/>
                </a:lnTo>
                <a:lnTo>
                  <a:pt x="10418" y="8804"/>
                </a:lnTo>
                <a:lnTo>
                  <a:pt x="10234" y="8328"/>
                </a:lnTo>
                <a:lnTo>
                  <a:pt x="9978" y="7887"/>
                </a:lnTo>
                <a:lnTo>
                  <a:pt x="9684" y="7484"/>
                </a:lnTo>
                <a:lnTo>
                  <a:pt x="9097" y="6640"/>
                </a:lnTo>
                <a:lnTo>
                  <a:pt x="9354" y="6494"/>
                </a:lnTo>
                <a:lnTo>
                  <a:pt x="9574" y="6347"/>
                </a:lnTo>
                <a:lnTo>
                  <a:pt x="10014" y="5980"/>
                </a:lnTo>
                <a:lnTo>
                  <a:pt x="10418" y="5613"/>
                </a:lnTo>
                <a:close/>
                <a:moveTo>
                  <a:pt x="8400" y="2055"/>
                </a:moveTo>
                <a:lnTo>
                  <a:pt x="8290" y="2092"/>
                </a:lnTo>
                <a:lnTo>
                  <a:pt x="8217" y="2165"/>
                </a:lnTo>
                <a:lnTo>
                  <a:pt x="8180" y="2202"/>
                </a:lnTo>
                <a:lnTo>
                  <a:pt x="8180" y="2312"/>
                </a:lnTo>
                <a:lnTo>
                  <a:pt x="8180" y="2385"/>
                </a:lnTo>
                <a:lnTo>
                  <a:pt x="8107" y="2422"/>
                </a:lnTo>
                <a:lnTo>
                  <a:pt x="8033" y="2459"/>
                </a:lnTo>
                <a:lnTo>
                  <a:pt x="7300" y="3045"/>
                </a:lnTo>
                <a:lnTo>
                  <a:pt x="6896" y="3339"/>
                </a:lnTo>
                <a:lnTo>
                  <a:pt x="6529" y="3596"/>
                </a:lnTo>
                <a:lnTo>
                  <a:pt x="6456" y="3669"/>
                </a:lnTo>
                <a:lnTo>
                  <a:pt x="6419" y="3742"/>
                </a:lnTo>
                <a:lnTo>
                  <a:pt x="6419" y="3852"/>
                </a:lnTo>
                <a:lnTo>
                  <a:pt x="6419" y="3926"/>
                </a:lnTo>
                <a:lnTo>
                  <a:pt x="8547" y="6677"/>
                </a:lnTo>
                <a:lnTo>
                  <a:pt x="8547" y="6750"/>
                </a:lnTo>
                <a:lnTo>
                  <a:pt x="8620" y="6787"/>
                </a:lnTo>
                <a:lnTo>
                  <a:pt x="9391" y="7851"/>
                </a:lnTo>
                <a:lnTo>
                  <a:pt x="9684" y="8291"/>
                </a:lnTo>
                <a:lnTo>
                  <a:pt x="9904" y="8768"/>
                </a:lnTo>
                <a:lnTo>
                  <a:pt x="10014" y="9025"/>
                </a:lnTo>
                <a:lnTo>
                  <a:pt x="10088" y="9281"/>
                </a:lnTo>
                <a:lnTo>
                  <a:pt x="10124" y="9538"/>
                </a:lnTo>
                <a:lnTo>
                  <a:pt x="10124" y="9832"/>
                </a:lnTo>
                <a:lnTo>
                  <a:pt x="10124" y="10088"/>
                </a:lnTo>
                <a:lnTo>
                  <a:pt x="10088" y="10308"/>
                </a:lnTo>
                <a:lnTo>
                  <a:pt x="10014" y="10565"/>
                </a:lnTo>
                <a:lnTo>
                  <a:pt x="9904" y="10785"/>
                </a:lnTo>
                <a:lnTo>
                  <a:pt x="9794" y="11005"/>
                </a:lnTo>
                <a:lnTo>
                  <a:pt x="9647" y="11189"/>
                </a:lnTo>
                <a:lnTo>
                  <a:pt x="9464" y="11372"/>
                </a:lnTo>
                <a:lnTo>
                  <a:pt x="9281" y="11556"/>
                </a:lnTo>
                <a:lnTo>
                  <a:pt x="9097" y="11666"/>
                </a:lnTo>
                <a:lnTo>
                  <a:pt x="8877" y="11739"/>
                </a:lnTo>
                <a:lnTo>
                  <a:pt x="8657" y="11776"/>
                </a:lnTo>
                <a:lnTo>
                  <a:pt x="8437" y="11812"/>
                </a:lnTo>
                <a:lnTo>
                  <a:pt x="7997" y="11812"/>
                </a:lnTo>
                <a:lnTo>
                  <a:pt x="7813" y="11739"/>
                </a:lnTo>
                <a:lnTo>
                  <a:pt x="7593" y="11666"/>
                </a:lnTo>
                <a:lnTo>
                  <a:pt x="7373" y="11519"/>
                </a:lnTo>
                <a:lnTo>
                  <a:pt x="7153" y="11372"/>
                </a:lnTo>
                <a:lnTo>
                  <a:pt x="6970" y="11152"/>
                </a:lnTo>
                <a:lnTo>
                  <a:pt x="6823" y="10932"/>
                </a:lnTo>
                <a:lnTo>
                  <a:pt x="6053" y="9905"/>
                </a:lnTo>
                <a:lnTo>
                  <a:pt x="5356" y="8878"/>
                </a:lnTo>
                <a:lnTo>
                  <a:pt x="4659" y="7814"/>
                </a:lnTo>
                <a:lnTo>
                  <a:pt x="4035" y="6714"/>
                </a:lnTo>
                <a:lnTo>
                  <a:pt x="3742" y="6163"/>
                </a:lnTo>
                <a:lnTo>
                  <a:pt x="3485" y="5613"/>
                </a:lnTo>
                <a:lnTo>
                  <a:pt x="3412" y="5540"/>
                </a:lnTo>
                <a:lnTo>
                  <a:pt x="3301" y="5503"/>
                </a:lnTo>
                <a:lnTo>
                  <a:pt x="3191" y="5503"/>
                </a:lnTo>
                <a:lnTo>
                  <a:pt x="3118" y="5576"/>
                </a:lnTo>
                <a:lnTo>
                  <a:pt x="3008" y="5687"/>
                </a:lnTo>
                <a:lnTo>
                  <a:pt x="2861" y="5760"/>
                </a:lnTo>
                <a:lnTo>
                  <a:pt x="2715" y="5833"/>
                </a:lnTo>
                <a:lnTo>
                  <a:pt x="2568" y="5833"/>
                </a:lnTo>
                <a:lnTo>
                  <a:pt x="2421" y="5870"/>
                </a:lnTo>
                <a:lnTo>
                  <a:pt x="2274" y="5907"/>
                </a:lnTo>
                <a:lnTo>
                  <a:pt x="2018" y="6053"/>
                </a:lnTo>
                <a:lnTo>
                  <a:pt x="1431" y="6420"/>
                </a:lnTo>
                <a:lnTo>
                  <a:pt x="1137" y="6604"/>
                </a:lnTo>
                <a:lnTo>
                  <a:pt x="880" y="6824"/>
                </a:lnTo>
                <a:lnTo>
                  <a:pt x="770" y="6824"/>
                </a:lnTo>
                <a:lnTo>
                  <a:pt x="697" y="6897"/>
                </a:lnTo>
                <a:lnTo>
                  <a:pt x="660" y="6970"/>
                </a:lnTo>
                <a:lnTo>
                  <a:pt x="697" y="7080"/>
                </a:lnTo>
                <a:lnTo>
                  <a:pt x="1101" y="7814"/>
                </a:lnTo>
                <a:lnTo>
                  <a:pt x="1541" y="8548"/>
                </a:lnTo>
                <a:lnTo>
                  <a:pt x="2458" y="9942"/>
                </a:lnTo>
                <a:lnTo>
                  <a:pt x="3412" y="11335"/>
                </a:lnTo>
                <a:lnTo>
                  <a:pt x="4402" y="12693"/>
                </a:lnTo>
                <a:lnTo>
                  <a:pt x="4989" y="13426"/>
                </a:lnTo>
                <a:lnTo>
                  <a:pt x="4952" y="13426"/>
                </a:lnTo>
                <a:lnTo>
                  <a:pt x="4952" y="13500"/>
                </a:lnTo>
                <a:lnTo>
                  <a:pt x="4989" y="13536"/>
                </a:lnTo>
                <a:lnTo>
                  <a:pt x="5026" y="13573"/>
                </a:lnTo>
                <a:lnTo>
                  <a:pt x="5099" y="13536"/>
                </a:lnTo>
                <a:lnTo>
                  <a:pt x="5429" y="13940"/>
                </a:lnTo>
                <a:lnTo>
                  <a:pt x="5796" y="14307"/>
                </a:lnTo>
                <a:lnTo>
                  <a:pt x="5833" y="14343"/>
                </a:lnTo>
                <a:lnTo>
                  <a:pt x="5906" y="14380"/>
                </a:lnTo>
                <a:lnTo>
                  <a:pt x="6126" y="14563"/>
                </a:lnTo>
                <a:lnTo>
                  <a:pt x="6383" y="14710"/>
                </a:lnTo>
                <a:lnTo>
                  <a:pt x="6640" y="14857"/>
                </a:lnTo>
                <a:lnTo>
                  <a:pt x="6933" y="14967"/>
                </a:lnTo>
                <a:lnTo>
                  <a:pt x="7226" y="15040"/>
                </a:lnTo>
                <a:lnTo>
                  <a:pt x="7850" y="15040"/>
                </a:lnTo>
                <a:lnTo>
                  <a:pt x="8180" y="14967"/>
                </a:lnTo>
                <a:lnTo>
                  <a:pt x="8510" y="14820"/>
                </a:lnTo>
                <a:lnTo>
                  <a:pt x="8877" y="14673"/>
                </a:lnTo>
                <a:lnTo>
                  <a:pt x="9574" y="14343"/>
                </a:lnTo>
                <a:lnTo>
                  <a:pt x="11115" y="13683"/>
                </a:lnTo>
                <a:lnTo>
                  <a:pt x="11592" y="13426"/>
                </a:lnTo>
                <a:lnTo>
                  <a:pt x="11995" y="13170"/>
                </a:lnTo>
                <a:lnTo>
                  <a:pt x="12399" y="12839"/>
                </a:lnTo>
                <a:lnTo>
                  <a:pt x="12729" y="12436"/>
                </a:lnTo>
                <a:lnTo>
                  <a:pt x="12912" y="12142"/>
                </a:lnTo>
                <a:lnTo>
                  <a:pt x="13059" y="11849"/>
                </a:lnTo>
                <a:lnTo>
                  <a:pt x="13169" y="11519"/>
                </a:lnTo>
                <a:lnTo>
                  <a:pt x="13242" y="11189"/>
                </a:lnTo>
                <a:lnTo>
                  <a:pt x="13279" y="10859"/>
                </a:lnTo>
                <a:lnTo>
                  <a:pt x="13316" y="10528"/>
                </a:lnTo>
                <a:lnTo>
                  <a:pt x="13279" y="10198"/>
                </a:lnTo>
                <a:lnTo>
                  <a:pt x="13242" y="9868"/>
                </a:lnTo>
                <a:lnTo>
                  <a:pt x="13169" y="9538"/>
                </a:lnTo>
                <a:lnTo>
                  <a:pt x="13095" y="9208"/>
                </a:lnTo>
                <a:lnTo>
                  <a:pt x="12875" y="8584"/>
                </a:lnTo>
                <a:lnTo>
                  <a:pt x="12582" y="7961"/>
                </a:lnTo>
                <a:lnTo>
                  <a:pt x="12252" y="7374"/>
                </a:lnTo>
                <a:lnTo>
                  <a:pt x="11885" y="6824"/>
                </a:lnTo>
                <a:lnTo>
                  <a:pt x="10271" y="4476"/>
                </a:lnTo>
                <a:lnTo>
                  <a:pt x="8657" y="2165"/>
                </a:lnTo>
                <a:lnTo>
                  <a:pt x="8584" y="2092"/>
                </a:lnTo>
                <a:lnTo>
                  <a:pt x="8474" y="2055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49" name="Google Shape;449;p9"/>
          <p:cNvSpPr/>
          <p:nvPr/>
        </p:nvSpPr>
        <p:spPr>
          <a:xfrm>
            <a:off x="8797588" y="3078732"/>
            <a:ext cx="386048" cy="258065"/>
          </a:xfrm>
          <a:custGeom>
            <a:avLst/>
            <a:gdLst/>
            <a:ahLst/>
            <a:cxnLst/>
            <a:rect l="l" t="t" r="r" b="b"/>
            <a:pathLst>
              <a:path w="13610" h="9098" extrusionOk="0">
                <a:moveTo>
                  <a:pt x="4696" y="0"/>
                </a:moveTo>
                <a:lnTo>
                  <a:pt x="4586" y="74"/>
                </a:lnTo>
                <a:lnTo>
                  <a:pt x="4256" y="440"/>
                </a:lnTo>
                <a:lnTo>
                  <a:pt x="3999" y="844"/>
                </a:lnTo>
                <a:lnTo>
                  <a:pt x="3742" y="1247"/>
                </a:lnTo>
                <a:lnTo>
                  <a:pt x="3522" y="1688"/>
                </a:lnTo>
                <a:lnTo>
                  <a:pt x="3339" y="2128"/>
                </a:lnTo>
                <a:lnTo>
                  <a:pt x="3228" y="2605"/>
                </a:lnTo>
                <a:lnTo>
                  <a:pt x="3118" y="3081"/>
                </a:lnTo>
                <a:lnTo>
                  <a:pt x="3045" y="3595"/>
                </a:lnTo>
                <a:lnTo>
                  <a:pt x="3008" y="3852"/>
                </a:lnTo>
                <a:lnTo>
                  <a:pt x="2935" y="4072"/>
                </a:lnTo>
                <a:lnTo>
                  <a:pt x="2825" y="4329"/>
                </a:lnTo>
                <a:lnTo>
                  <a:pt x="2678" y="4512"/>
                </a:lnTo>
                <a:lnTo>
                  <a:pt x="2605" y="4622"/>
                </a:lnTo>
                <a:lnTo>
                  <a:pt x="2495" y="4659"/>
                </a:lnTo>
                <a:lnTo>
                  <a:pt x="2275" y="4732"/>
                </a:lnTo>
                <a:lnTo>
                  <a:pt x="1835" y="4732"/>
                </a:lnTo>
                <a:lnTo>
                  <a:pt x="1541" y="4659"/>
                </a:lnTo>
                <a:lnTo>
                  <a:pt x="991" y="4659"/>
                </a:lnTo>
                <a:lnTo>
                  <a:pt x="881" y="4732"/>
                </a:lnTo>
                <a:lnTo>
                  <a:pt x="771" y="4769"/>
                </a:lnTo>
                <a:lnTo>
                  <a:pt x="587" y="4732"/>
                </a:lnTo>
                <a:lnTo>
                  <a:pt x="404" y="4732"/>
                </a:lnTo>
                <a:lnTo>
                  <a:pt x="257" y="4805"/>
                </a:lnTo>
                <a:lnTo>
                  <a:pt x="74" y="4879"/>
                </a:lnTo>
                <a:lnTo>
                  <a:pt x="37" y="4952"/>
                </a:lnTo>
                <a:lnTo>
                  <a:pt x="0" y="5026"/>
                </a:lnTo>
                <a:lnTo>
                  <a:pt x="0" y="5172"/>
                </a:lnTo>
                <a:lnTo>
                  <a:pt x="37" y="5209"/>
                </a:lnTo>
                <a:lnTo>
                  <a:pt x="74" y="5246"/>
                </a:lnTo>
                <a:lnTo>
                  <a:pt x="147" y="5282"/>
                </a:lnTo>
                <a:lnTo>
                  <a:pt x="221" y="5246"/>
                </a:lnTo>
                <a:lnTo>
                  <a:pt x="514" y="5172"/>
                </a:lnTo>
                <a:lnTo>
                  <a:pt x="587" y="5282"/>
                </a:lnTo>
                <a:lnTo>
                  <a:pt x="697" y="5356"/>
                </a:lnTo>
                <a:lnTo>
                  <a:pt x="807" y="5356"/>
                </a:lnTo>
                <a:lnTo>
                  <a:pt x="881" y="5319"/>
                </a:lnTo>
                <a:lnTo>
                  <a:pt x="918" y="5282"/>
                </a:lnTo>
                <a:lnTo>
                  <a:pt x="991" y="5209"/>
                </a:lnTo>
                <a:lnTo>
                  <a:pt x="1064" y="5172"/>
                </a:lnTo>
                <a:lnTo>
                  <a:pt x="1248" y="5136"/>
                </a:lnTo>
                <a:lnTo>
                  <a:pt x="1431" y="5172"/>
                </a:lnTo>
                <a:lnTo>
                  <a:pt x="1614" y="5209"/>
                </a:lnTo>
                <a:lnTo>
                  <a:pt x="1981" y="5282"/>
                </a:lnTo>
                <a:lnTo>
                  <a:pt x="2201" y="5282"/>
                </a:lnTo>
                <a:lnTo>
                  <a:pt x="2385" y="5246"/>
                </a:lnTo>
                <a:lnTo>
                  <a:pt x="2605" y="5209"/>
                </a:lnTo>
                <a:lnTo>
                  <a:pt x="2752" y="5136"/>
                </a:lnTo>
                <a:lnTo>
                  <a:pt x="2935" y="5026"/>
                </a:lnTo>
                <a:lnTo>
                  <a:pt x="3082" y="4879"/>
                </a:lnTo>
                <a:lnTo>
                  <a:pt x="3192" y="4732"/>
                </a:lnTo>
                <a:lnTo>
                  <a:pt x="3302" y="4549"/>
                </a:lnTo>
                <a:lnTo>
                  <a:pt x="3449" y="4182"/>
                </a:lnTo>
                <a:lnTo>
                  <a:pt x="3522" y="3925"/>
                </a:lnTo>
                <a:lnTo>
                  <a:pt x="3559" y="3668"/>
                </a:lnTo>
                <a:lnTo>
                  <a:pt x="3632" y="3118"/>
                </a:lnTo>
                <a:lnTo>
                  <a:pt x="3742" y="2641"/>
                </a:lnTo>
                <a:lnTo>
                  <a:pt x="3889" y="2201"/>
                </a:lnTo>
                <a:lnTo>
                  <a:pt x="4035" y="1834"/>
                </a:lnTo>
                <a:lnTo>
                  <a:pt x="4219" y="1467"/>
                </a:lnTo>
                <a:lnTo>
                  <a:pt x="4402" y="1137"/>
                </a:lnTo>
                <a:lnTo>
                  <a:pt x="4659" y="844"/>
                </a:lnTo>
                <a:lnTo>
                  <a:pt x="5173" y="2861"/>
                </a:lnTo>
                <a:lnTo>
                  <a:pt x="5649" y="4842"/>
                </a:lnTo>
                <a:lnTo>
                  <a:pt x="6126" y="6860"/>
                </a:lnTo>
                <a:lnTo>
                  <a:pt x="6567" y="8914"/>
                </a:lnTo>
                <a:lnTo>
                  <a:pt x="6603" y="8987"/>
                </a:lnTo>
                <a:lnTo>
                  <a:pt x="6713" y="9061"/>
                </a:lnTo>
                <a:lnTo>
                  <a:pt x="6787" y="9097"/>
                </a:lnTo>
                <a:lnTo>
                  <a:pt x="6897" y="9097"/>
                </a:lnTo>
                <a:lnTo>
                  <a:pt x="7153" y="8987"/>
                </a:lnTo>
                <a:lnTo>
                  <a:pt x="7374" y="8804"/>
                </a:lnTo>
                <a:lnTo>
                  <a:pt x="7520" y="8620"/>
                </a:lnTo>
                <a:lnTo>
                  <a:pt x="7667" y="8364"/>
                </a:lnTo>
                <a:lnTo>
                  <a:pt x="7814" y="7997"/>
                </a:lnTo>
                <a:lnTo>
                  <a:pt x="7924" y="7593"/>
                </a:lnTo>
                <a:lnTo>
                  <a:pt x="8181" y="6823"/>
                </a:lnTo>
                <a:lnTo>
                  <a:pt x="9061" y="3962"/>
                </a:lnTo>
                <a:lnTo>
                  <a:pt x="9208" y="4439"/>
                </a:lnTo>
                <a:lnTo>
                  <a:pt x="9318" y="4952"/>
                </a:lnTo>
                <a:lnTo>
                  <a:pt x="9318" y="5062"/>
                </a:lnTo>
                <a:lnTo>
                  <a:pt x="9391" y="5136"/>
                </a:lnTo>
                <a:lnTo>
                  <a:pt x="9464" y="5209"/>
                </a:lnTo>
                <a:lnTo>
                  <a:pt x="9574" y="5209"/>
                </a:lnTo>
                <a:lnTo>
                  <a:pt x="12032" y="5062"/>
                </a:lnTo>
                <a:lnTo>
                  <a:pt x="12069" y="5136"/>
                </a:lnTo>
                <a:lnTo>
                  <a:pt x="12105" y="5209"/>
                </a:lnTo>
                <a:lnTo>
                  <a:pt x="12326" y="5356"/>
                </a:lnTo>
                <a:lnTo>
                  <a:pt x="12582" y="5429"/>
                </a:lnTo>
                <a:lnTo>
                  <a:pt x="12619" y="5466"/>
                </a:lnTo>
                <a:lnTo>
                  <a:pt x="12912" y="5466"/>
                </a:lnTo>
                <a:lnTo>
                  <a:pt x="13059" y="5429"/>
                </a:lnTo>
                <a:lnTo>
                  <a:pt x="13206" y="5319"/>
                </a:lnTo>
                <a:lnTo>
                  <a:pt x="13316" y="5209"/>
                </a:lnTo>
                <a:lnTo>
                  <a:pt x="13426" y="5062"/>
                </a:lnTo>
                <a:lnTo>
                  <a:pt x="13536" y="4915"/>
                </a:lnTo>
                <a:lnTo>
                  <a:pt x="13609" y="4732"/>
                </a:lnTo>
                <a:lnTo>
                  <a:pt x="13609" y="4659"/>
                </a:lnTo>
                <a:lnTo>
                  <a:pt x="13609" y="4549"/>
                </a:lnTo>
                <a:lnTo>
                  <a:pt x="13536" y="4439"/>
                </a:lnTo>
                <a:lnTo>
                  <a:pt x="13426" y="4292"/>
                </a:lnTo>
                <a:lnTo>
                  <a:pt x="13279" y="4219"/>
                </a:lnTo>
                <a:lnTo>
                  <a:pt x="13133" y="4145"/>
                </a:lnTo>
                <a:lnTo>
                  <a:pt x="12949" y="4072"/>
                </a:lnTo>
                <a:lnTo>
                  <a:pt x="12802" y="4072"/>
                </a:lnTo>
                <a:lnTo>
                  <a:pt x="12619" y="4108"/>
                </a:lnTo>
                <a:lnTo>
                  <a:pt x="12436" y="4182"/>
                </a:lnTo>
                <a:lnTo>
                  <a:pt x="12326" y="4255"/>
                </a:lnTo>
                <a:lnTo>
                  <a:pt x="12252" y="4329"/>
                </a:lnTo>
                <a:lnTo>
                  <a:pt x="12142" y="4512"/>
                </a:lnTo>
                <a:lnTo>
                  <a:pt x="9794" y="4659"/>
                </a:lnTo>
                <a:lnTo>
                  <a:pt x="9721" y="4255"/>
                </a:lnTo>
                <a:lnTo>
                  <a:pt x="9611" y="3852"/>
                </a:lnTo>
                <a:lnTo>
                  <a:pt x="9464" y="3448"/>
                </a:lnTo>
                <a:lnTo>
                  <a:pt x="9281" y="3045"/>
                </a:lnTo>
                <a:lnTo>
                  <a:pt x="9208" y="2971"/>
                </a:lnTo>
                <a:lnTo>
                  <a:pt x="9134" y="2935"/>
                </a:lnTo>
                <a:lnTo>
                  <a:pt x="8987" y="2935"/>
                </a:lnTo>
                <a:lnTo>
                  <a:pt x="8841" y="2971"/>
                </a:lnTo>
                <a:lnTo>
                  <a:pt x="8804" y="3045"/>
                </a:lnTo>
                <a:lnTo>
                  <a:pt x="8767" y="3118"/>
                </a:lnTo>
                <a:lnTo>
                  <a:pt x="7850" y="6016"/>
                </a:lnTo>
                <a:lnTo>
                  <a:pt x="7374" y="7557"/>
                </a:lnTo>
                <a:lnTo>
                  <a:pt x="7227" y="7997"/>
                </a:lnTo>
                <a:lnTo>
                  <a:pt x="7153" y="8217"/>
                </a:lnTo>
                <a:lnTo>
                  <a:pt x="7007" y="8400"/>
                </a:lnTo>
                <a:lnTo>
                  <a:pt x="6567" y="6346"/>
                </a:lnTo>
                <a:lnTo>
                  <a:pt x="6090" y="4292"/>
                </a:lnTo>
                <a:lnTo>
                  <a:pt x="5576" y="2238"/>
                </a:lnTo>
                <a:lnTo>
                  <a:pt x="5026" y="220"/>
                </a:lnTo>
                <a:lnTo>
                  <a:pt x="4953" y="74"/>
                </a:lnTo>
                <a:lnTo>
                  <a:pt x="4842" y="37"/>
                </a:lnTo>
                <a:lnTo>
                  <a:pt x="4696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50" name="Google Shape;450;p9"/>
          <p:cNvSpPr/>
          <p:nvPr/>
        </p:nvSpPr>
        <p:spPr>
          <a:xfrm>
            <a:off x="7782420" y="4885132"/>
            <a:ext cx="174842" cy="187322"/>
          </a:xfrm>
          <a:custGeom>
            <a:avLst/>
            <a:gdLst/>
            <a:ahLst/>
            <a:cxnLst/>
            <a:rect l="l" t="t" r="r" b="b"/>
            <a:pathLst>
              <a:path w="6164" h="6604" extrusionOk="0">
                <a:moveTo>
                  <a:pt x="3962" y="0"/>
                </a:moveTo>
                <a:lnTo>
                  <a:pt x="3926" y="37"/>
                </a:lnTo>
                <a:lnTo>
                  <a:pt x="3889" y="74"/>
                </a:lnTo>
                <a:lnTo>
                  <a:pt x="3889" y="147"/>
                </a:lnTo>
                <a:lnTo>
                  <a:pt x="3522" y="477"/>
                </a:lnTo>
                <a:lnTo>
                  <a:pt x="3229" y="807"/>
                </a:lnTo>
                <a:lnTo>
                  <a:pt x="2788" y="1284"/>
                </a:lnTo>
                <a:lnTo>
                  <a:pt x="2458" y="1651"/>
                </a:lnTo>
                <a:lnTo>
                  <a:pt x="2201" y="1578"/>
                </a:lnTo>
                <a:lnTo>
                  <a:pt x="1321" y="1321"/>
                </a:lnTo>
                <a:lnTo>
                  <a:pt x="1138" y="1284"/>
                </a:lnTo>
                <a:lnTo>
                  <a:pt x="808" y="1211"/>
                </a:lnTo>
                <a:lnTo>
                  <a:pt x="661" y="1174"/>
                </a:lnTo>
                <a:lnTo>
                  <a:pt x="514" y="1211"/>
                </a:lnTo>
                <a:lnTo>
                  <a:pt x="441" y="1248"/>
                </a:lnTo>
                <a:lnTo>
                  <a:pt x="441" y="1284"/>
                </a:lnTo>
                <a:lnTo>
                  <a:pt x="441" y="1358"/>
                </a:lnTo>
                <a:lnTo>
                  <a:pt x="477" y="1468"/>
                </a:lnTo>
                <a:lnTo>
                  <a:pt x="551" y="1541"/>
                </a:lnTo>
                <a:lnTo>
                  <a:pt x="661" y="1614"/>
                </a:lnTo>
                <a:lnTo>
                  <a:pt x="771" y="1651"/>
                </a:lnTo>
                <a:lnTo>
                  <a:pt x="1064" y="1761"/>
                </a:lnTo>
                <a:lnTo>
                  <a:pt x="1284" y="1798"/>
                </a:lnTo>
                <a:lnTo>
                  <a:pt x="2055" y="2018"/>
                </a:lnTo>
                <a:lnTo>
                  <a:pt x="2055" y="2091"/>
                </a:lnTo>
                <a:lnTo>
                  <a:pt x="2091" y="2165"/>
                </a:lnTo>
                <a:lnTo>
                  <a:pt x="2165" y="2238"/>
                </a:lnTo>
                <a:lnTo>
                  <a:pt x="2201" y="2238"/>
                </a:lnTo>
                <a:lnTo>
                  <a:pt x="2275" y="2275"/>
                </a:lnTo>
                <a:lnTo>
                  <a:pt x="2385" y="2238"/>
                </a:lnTo>
                <a:lnTo>
                  <a:pt x="2532" y="2165"/>
                </a:lnTo>
                <a:lnTo>
                  <a:pt x="2678" y="2128"/>
                </a:lnTo>
                <a:lnTo>
                  <a:pt x="2752" y="2091"/>
                </a:lnTo>
                <a:lnTo>
                  <a:pt x="2788" y="2055"/>
                </a:lnTo>
                <a:lnTo>
                  <a:pt x="2788" y="1981"/>
                </a:lnTo>
                <a:lnTo>
                  <a:pt x="2788" y="1908"/>
                </a:lnTo>
                <a:lnTo>
                  <a:pt x="2935" y="1761"/>
                </a:lnTo>
                <a:lnTo>
                  <a:pt x="3375" y="1284"/>
                </a:lnTo>
                <a:lnTo>
                  <a:pt x="3815" y="771"/>
                </a:lnTo>
                <a:lnTo>
                  <a:pt x="3852" y="1394"/>
                </a:lnTo>
                <a:lnTo>
                  <a:pt x="3852" y="2091"/>
                </a:lnTo>
                <a:lnTo>
                  <a:pt x="3889" y="2421"/>
                </a:lnTo>
                <a:lnTo>
                  <a:pt x="3962" y="2605"/>
                </a:lnTo>
                <a:lnTo>
                  <a:pt x="4036" y="2751"/>
                </a:lnTo>
                <a:lnTo>
                  <a:pt x="4109" y="2825"/>
                </a:lnTo>
                <a:lnTo>
                  <a:pt x="4219" y="2825"/>
                </a:lnTo>
                <a:lnTo>
                  <a:pt x="4476" y="3008"/>
                </a:lnTo>
                <a:lnTo>
                  <a:pt x="4732" y="3155"/>
                </a:lnTo>
                <a:lnTo>
                  <a:pt x="5063" y="3265"/>
                </a:lnTo>
                <a:lnTo>
                  <a:pt x="5356" y="3338"/>
                </a:lnTo>
                <a:lnTo>
                  <a:pt x="5246" y="3412"/>
                </a:lnTo>
                <a:lnTo>
                  <a:pt x="4732" y="3669"/>
                </a:lnTo>
                <a:lnTo>
                  <a:pt x="4512" y="3779"/>
                </a:lnTo>
                <a:lnTo>
                  <a:pt x="4292" y="3925"/>
                </a:lnTo>
                <a:lnTo>
                  <a:pt x="4219" y="3925"/>
                </a:lnTo>
                <a:lnTo>
                  <a:pt x="4182" y="3962"/>
                </a:lnTo>
                <a:lnTo>
                  <a:pt x="4072" y="4072"/>
                </a:lnTo>
                <a:lnTo>
                  <a:pt x="3962" y="4292"/>
                </a:lnTo>
                <a:lnTo>
                  <a:pt x="3889" y="4549"/>
                </a:lnTo>
                <a:lnTo>
                  <a:pt x="3852" y="5283"/>
                </a:lnTo>
                <a:lnTo>
                  <a:pt x="3852" y="5649"/>
                </a:lnTo>
                <a:lnTo>
                  <a:pt x="3852" y="6053"/>
                </a:lnTo>
                <a:lnTo>
                  <a:pt x="3559" y="5723"/>
                </a:lnTo>
                <a:lnTo>
                  <a:pt x="3229" y="5393"/>
                </a:lnTo>
                <a:lnTo>
                  <a:pt x="2642" y="4769"/>
                </a:lnTo>
                <a:lnTo>
                  <a:pt x="2568" y="4659"/>
                </a:lnTo>
                <a:lnTo>
                  <a:pt x="2495" y="4586"/>
                </a:lnTo>
                <a:lnTo>
                  <a:pt x="2385" y="4586"/>
                </a:lnTo>
                <a:lnTo>
                  <a:pt x="2385" y="4622"/>
                </a:lnTo>
                <a:lnTo>
                  <a:pt x="2312" y="4622"/>
                </a:lnTo>
                <a:lnTo>
                  <a:pt x="1908" y="4769"/>
                </a:lnTo>
                <a:lnTo>
                  <a:pt x="1468" y="4842"/>
                </a:lnTo>
                <a:lnTo>
                  <a:pt x="1064" y="4916"/>
                </a:lnTo>
                <a:lnTo>
                  <a:pt x="624" y="4952"/>
                </a:lnTo>
                <a:lnTo>
                  <a:pt x="1138" y="4329"/>
                </a:lnTo>
                <a:lnTo>
                  <a:pt x="1358" y="3999"/>
                </a:lnTo>
                <a:lnTo>
                  <a:pt x="1541" y="3632"/>
                </a:lnTo>
                <a:lnTo>
                  <a:pt x="1688" y="3595"/>
                </a:lnTo>
                <a:lnTo>
                  <a:pt x="1725" y="3558"/>
                </a:lnTo>
                <a:lnTo>
                  <a:pt x="1761" y="3485"/>
                </a:lnTo>
                <a:lnTo>
                  <a:pt x="1798" y="3448"/>
                </a:lnTo>
                <a:lnTo>
                  <a:pt x="1798" y="3375"/>
                </a:lnTo>
                <a:lnTo>
                  <a:pt x="1761" y="3302"/>
                </a:lnTo>
                <a:lnTo>
                  <a:pt x="1725" y="3265"/>
                </a:lnTo>
                <a:lnTo>
                  <a:pt x="1651" y="3228"/>
                </a:lnTo>
                <a:lnTo>
                  <a:pt x="1541" y="3045"/>
                </a:lnTo>
                <a:lnTo>
                  <a:pt x="1211" y="2458"/>
                </a:lnTo>
                <a:lnTo>
                  <a:pt x="844" y="1908"/>
                </a:lnTo>
                <a:lnTo>
                  <a:pt x="624" y="1651"/>
                </a:lnTo>
                <a:lnTo>
                  <a:pt x="367" y="1431"/>
                </a:lnTo>
                <a:lnTo>
                  <a:pt x="257" y="1394"/>
                </a:lnTo>
                <a:lnTo>
                  <a:pt x="184" y="1431"/>
                </a:lnTo>
                <a:lnTo>
                  <a:pt x="111" y="1504"/>
                </a:lnTo>
                <a:lnTo>
                  <a:pt x="111" y="1578"/>
                </a:lnTo>
                <a:lnTo>
                  <a:pt x="111" y="1614"/>
                </a:lnTo>
                <a:lnTo>
                  <a:pt x="331" y="1945"/>
                </a:lnTo>
                <a:lnTo>
                  <a:pt x="551" y="2238"/>
                </a:lnTo>
                <a:lnTo>
                  <a:pt x="771" y="2531"/>
                </a:lnTo>
                <a:lnTo>
                  <a:pt x="954" y="2825"/>
                </a:lnTo>
                <a:lnTo>
                  <a:pt x="1101" y="3155"/>
                </a:lnTo>
                <a:lnTo>
                  <a:pt x="1174" y="3338"/>
                </a:lnTo>
                <a:lnTo>
                  <a:pt x="1284" y="3522"/>
                </a:lnTo>
                <a:lnTo>
                  <a:pt x="1101" y="3669"/>
                </a:lnTo>
                <a:lnTo>
                  <a:pt x="918" y="3815"/>
                </a:lnTo>
                <a:lnTo>
                  <a:pt x="587" y="4219"/>
                </a:lnTo>
                <a:lnTo>
                  <a:pt x="294" y="4622"/>
                </a:lnTo>
                <a:lnTo>
                  <a:pt x="37" y="5062"/>
                </a:lnTo>
                <a:lnTo>
                  <a:pt x="1" y="5172"/>
                </a:lnTo>
                <a:lnTo>
                  <a:pt x="1" y="5283"/>
                </a:lnTo>
                <a:lnTo>
                  <a:pt x="74" y="5356"/>
                </a:lnTo>
                <a:lnTo>
                  <a:pt x="184" y="5393"/>
                </a:lnTo>
                <a:lnTo>
                  <a:pt x="734" y="5393"/>
                </a:lnTo>
                <a:lnTo>
                  <a:pt x="1284" y="5356"/>
                </a:lnTo>
                <a:lnTo>
                  <a:pt x="1835" y="5246"/>
                </a:lnTo>
                <a:lnTo>
                  <a:pt x="2348" y="5062"/>
                </a:lnTo>
                <a:lnTo>
                  <a:pt x="2568" y="5356"/>
                </a:lnTo>
                <a:lnTo>
                  <a:pt x="2788" y="5576"/>
                </a:lnTo>
                <a:lnTo>
                  <a:pt x="3229" y="6163"/>
                </a:lnTo>
                <a:lnTo>
                  <a:pt x="3485" y="6383"/>
                </a:lnTo>
                <a:lnTo>
                  <a:pt x="3632" y="6493"/>
                </a:lnTo>
                <a:lnTo>
                  <a:pt x="3779" y="6566"/>
                </a:lnTo>
                <a:lnTo>
                  <a:pt x="3889" y="6566"/>
                </a:lnTo>
                <a:lnTo>
                  <a:pt x="4036" y="6530"/>
                </a:lnTo>
                <a:lnTo>
                  <a:pt x="4146" y="6603"/>
                </a:lnTo>
                <a:lnTo>
                  <a:pt x="4292" y="6603"/>
                </a:lnTo>
                <a:lnTo>
                  <a:pt x="4366" y="6530"/>
                </a:lnTo>
                <a:lnTo>
                  <a:pt x="4402" y="6456"/>
                </a:lnTo>
                <a:lnTo>
                  <a:pt x="4439" y="6383"/>
                </a:lnTo>
                <a:lnTo>
                  <a:pt x="4402" y="6310"/>
                </a:lnTo>
                <a:lnTo>
                  <a:pt x="4366" y="6273"/>
                </a:lnTo>
                <a:lnTo>
                  <a:pt x="4329" y="6236"/>
                </a:lnTo>
                <a:lnTo>
                  <a:pt x="4292" y="6053"/>
                </a:lnTo>
                <a:lnTo>
                  <a:pt x="4292" y="5833"/>
                </a:lnTo>
                <a:lnTo>
                  <a:pt x="4256" y="5172"/>
                </a:lnTo>
                <a:lnTo>
                  <a:pt x="4256" y="4769"/>
                </a:lnTo>
                <a:lnTo>
                  <a:pt x="4256" y="4402"/>
                </a:lnTo>
                <a:lnTo>
                  <a:pt x="4402" y="4402"/>
                </a:lnTo>
                <a:lnTo>
                  <a:pt x="4476" y="4365"/>
                </a:lnTo>
                <a:lnTo>
                  <a:pt x="4549" y="4292"/>
                </a:lnTo>
                <a:lnTo>
                  <a:pt x="4549" y="4255"/>
                </a:lnTo>
                <a:lnTo>
                  <a:pt x="4622" y="4219"/>
                </a:lnTo>
                <a:lnTo>
                  <a:pt x="5209" y="3889"/>
                </a:lnTo>
                <a:lnTo>
                  <a:pt x="5539" y="3705"/>
                </a:lnTo>
                <a:lnTo>
                  <a:pt x="5686" y="3595"/>
                </a:lnTo>
                <a:lnTo>
                  <a:pt x="5833" y="3485"/>
                </a:lnTo>
                <a:lnTo>
                  <a:pt x="5980" y="3485"/>
                </a:lnTo>
                <a:lnTo>
                  <a:pt x="6090" y="3448"/>
                </a:lnTo>
                <a:lnTo>
                  <a:pt x="6126" y="3375"/>
                </a:lnTo>
                <a:lnTo>
                  <a:pt x="6163" y="3302"/>
                </a:lnTo>
                <a:lnTo>
                  <a:pt x="6163" y="3228"/>
                </a:lnTo>
                <a:lnTo>
                  <a:pt x="6126" y="3118"/>
                </a:lnTo>
                <a:lnTo>
                  <a:pt x="6090" y="3045"/>
                </a:lnTo>
                <a:lnTo>
                  <a:pt x="5980" y="3008"/>
                </a:lnTo>
                <a:lnTo>
                  <a:pt x="5576" y="2935"/>
                </a:lnTo>
                <a:lnTo>
                  <a:pt x="5173" y="2788"/>
                </a:lnTo>
                <a:lnTo>
                  <a:pt x="4769" y="2678"/>
                </a:lnTo>
                <a:lnTo>
                  <a:pt x="4366" y="2568"/>
                </a:lnTo>
                <a:lnTo>
                  <a:pt x="4366" y="2275"/>
                </a:lnTo>
                <a:lnTo>
                  <a:pt x="4329" y="2018"/>
                </a:lnTo>
                <a:lnTo>
                  <a:pt x="4256" y="1468"/>
                </a:lnTo>
                <a:lnTo>
                  <a:pt x="4256" y="881"/>
                </a:lnTo>
                <a:lnTo>
                  <a:pt x="4219" y="551"/>
                </a:lnTo>
                <a:lnTo>
                  <a:pt x="4182" y="257"/>
                </a:lnTo>
                <a:lnTo>
                  <a:pt x="4219" y="184"/>
                </a:lnTo>
                <a:lnTo>
                  <a:pt x="4256" y="110"/>
                </a:lnTo>
                <a:lnTo>
                  <a:pt x="4219" y="37"/>
                </a:lnTo>
                <a:lnTo>
                  <a:pt x="4182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51" name="Google Shape;451;p9"/>
          <p:cNvSpPr/>
          <p:nvPr/>
        </p:nvSpPr>
        <p:spPr>
          <a:xfrm>
            <a:off x="346877" y="608615"/>
            <a:ext cx="210213" cy="458889"/>
          </a:xfrm>
          <a:custGeom>
            <a:avLst/>
            <a:gdLst/>
            <a:ahLst/>
            <a:cxnLst/>
            <a:rect l="l" t="t" r="r" b="b"/>
            <a:pathLst>
              <a:path w="7411" h="16178" extrusionOk="0">
                <a:moveTo>
                  <a:pt x="3339" y="147"/>
                </a:moveTo>
                <a:lnTo>
                  <a:pt x="3229" y="441"/>
                </a:lnTo>
                <a:lnTo>
                  <a:pt x="3155" y="734"/>
                </a:lnTo>
                <a:lnTo>
                  <a:pt x="3119" y="1358"/>
                </a:lnTo>
                <a:lnTo>
                  <a:pt x="3082" y="2972"/>
                </a:lnTo>
                <a:lnTo>
                  <a:pt x="3119" y="4476"/>
                </a:lnTo>
                <a:lnTo>
                  <a:pt x="3119" y="5283"/>
                </a:lnTo>
                <a:lnTo>
                  <a:pt x="3119" y="5576"/>
                </a:lnTo>
                <a:lnTo>
                  <a:pt x="3155" y="5723"/>
                </a:lnTo>
                <a:lnTo>
                  <a:pt x="3229" y="5870"/>
                </a:lnTo>
                <a:lnTo>
                  <a:pt x="3265" y="5906"/>
                </a:lnTo>
                <a:lnTo>
                  <a:pt x="3339" y="5943"/>
                </a:lnTo>
                <a:lnTo>
                  <a:pt x="3375" y="5943"/>
                </a:lnTo>
                <a:lnTo>
                  <a:pt x="3449" y="5870"/>
                </a:lnTo>
                <a:lnTo>
                  <a:pt x="3486" y="5760"/>
                </a:lnTo>
                <a:lnTo>
                  <a:pt x="3522" y="5649"/>
                </a:lnTo>
                <a:lnTo>
                  <a:pt x="3522" y="5393"/>
                </a:lnTo>
                <a:lnTo>
                  <a:pt x="3522" y="4586"/>
                </a:lnTo>
                <a:lnTo>
                  <a:pt x="3486" y="2972"/>
                </a:lnTo>
                <a:lnTo>
                  <a:pt x="3522" y="1504"/>
                </a:lnTo>
                <a:lnTo>
                  <a:pt x="3522" y="808"/>
                </a:lnTo>
                <a:lnTo>
                  <a:pt x="3486" y="477"/>
                </a:lnTo>
                <a:lnTo>
                  <a:pt x="3412" y="294"/>
                </a:lnTo>
                <a:lnTo>
                  <a:pt x="3375" y="147"/>
                </a:lnTo>
                <a:close/>
                <a:moveTo>
                  <a:pt x="1725" y="1"/>
                </a:moveTo>
                <a:lnTo>
                  <a:pt x="1688" y="37"/>
                </a:lnTo>
                <a:lnTo>
                  <a:pt x="1615" y="147"/>
                </a:lnTo>
                <a:lnTo>
                  <a:pt x="1578" y="294"/>
                </a:lnTo>
                <a:lnTo>
                  <a:pt x="1541" y="624"/>
                </a:lnTo>
                <a:lnTo>
                  <a:pt x="1578" y="1284"/>
                </a:lnTo>
                <a:lnTo>
                  <a:pt x="1615" y="2898"/>
                </a:lnTo>
                <a:lnTo>
                  <a:pt x="1725" y="6236"/>
                </a:lnTo>
                <a:lnTo>
                  <a:pt x="1761" y="6346"/>
                </a:lnTo>
                <a:lnTo>
                  <a:pt x="1798" y="6383"/>
                </a:lnTo>
                <a:lnTo>
                  <a:pt x="1872" y="6420"/>
                </a:lnTo>
                <a:lnTo>
                  <a:pt x="1945" y="6456"/>
                </a:lnTo>
                <a:lnTo>
                  <a:pt x="2018" y="6420"/>
                </a:lnTo>
                <a:lnTo>
                  <a:pt x="2092" y="6383"/>
                </a:lnTo>
                <a:lnTo>
                  <a:pt x="2165" y="6346"/>
                </a:lnTo>
                <a:lnTo>
                  <a:pt x="2165" y="6236"/>
                </a:lnTo>
                <a:lnTo>
                  <a:pt x="2165" y="5980"/>
                </a:lnTo>
                <a:lnTo>
                  <a:pt x="2165" y="5943"/>
                </a:lnTo>
                <a:lnTo>
                  <a:pt x="2055" y="3008"/>
                </a:lnTo>
                <a:lnTo>
                  <a:pt x="1982" y="1394"/>
                </a:lnTo>
                <a:lnTo>
                  <a:pt x="1945" y="587"/>
                </a:lnTo>
                <a:lnTo>
                  <a:pt x="1908" y="294"/>
                </a:lnTo>
                <a:lnTo>
                  <a:pt x="1872" y="147"/>
                </a:lnTo>
                <a:lnTo>
                  <a:pt x="1761" y="37"/>
                </a:lnTo>
                <a:lnTo>
                  <a:pt x="1725" y="1"/>
                </a:lnTo>
                <a:close/>
                <a:moveTo>
                  <a:pt x="4953" y="184"/>
                </a:moveTo>
                <a:lnTo>
                  <a:pt x="4879" y="221"/>
                </a:lnTo>
                <a:lnTo>
                  <a:pt x="4843" y="257"/>
                </a:lnTo>
                <a:lnTo>
                  <a:pt x="4843" y="331"/>
                </a:lnTo>
                <a:lnTo>
                  <a:pt x="4769" y="1101"/>
                </a:lnTo>
                <a:lnTo>
                  <a:pt x="4733" y="1908"/>
                </a:lnTo>
                <a:lnTo>
                  <a:pt x="4733" y="3522"/>
                </a:lnTo>
                <a:lnTo>
                  <a:pt x="4733" y="5136"/>
                </a:lnTo>
                <a:lnTo>
                  <a:pt x="4696" y="5870"/>
                </a:lnTo>
                <a:lnTo>
                  <a:pt x="4696" y="6273"/>
                </a:lnTo>
                <a:lnTo>
                  <a:pt x="4769" y="6640"/>
                </a:lnTo>
                <a:lnTo>
                  <a:pt x="4806" y="6713"/>
                </a:lnTo>
                <a:lnTo>
                  <a:pt x="4916" y="6750"/>
                </a:lnTo>
                <a:lnTo>
                  <a:pt x="5026" y="6713"/>
                </a:lnTo>
                <a:lnTo>
                  <a:pt x="5100" y="6640"/>
                </a:lnTo>
                <a:lnTo>
                  <a:pt x="5173" y="6273"/>
                </a:lnTo>
                <a:lnTo>
                  <a:pt x="5173" y="5870"/>
                </a:lnTo>
                <a:lnTo>
                  <a:pt x="5136" y="5136"/>
                </a:lnTo>
                <a:lnTo>
                  <a:pt x="5136" y="3522"/>
                </a:lnTo>
                <a:lnTo>
                  <a:pt x="5173" y="1908"/>
                </a:lnTo>
                <a:lnTo>
                  <a:pt x="5136" y="1138"/>
                </a:lnTo>
                <a:lnTo>
                  <a:pt x="5100" y="331"/>
                </a:lnTo>
                <a:lnTo>
                  <a:pt x="5100" y="257"/>
                </a:lnTo>
                <a:lnTo>
                  <a:pt x="5063" y="221"/>
                </a:lnTo>
                <a:lnTo>
                  <a:pt x="4953" y="184"/>
                </a:lnTo>
                <a:close/>
                <a:moveTo>
                  <a:pt x="6273" y="2678"/>
                </a:moveTo>
                <a:lnTo>
                  <a:pt x="6273" y="2715"/>
                </a:lnTo>
                <a:lnTo>
                  <a:pt x="6200" y="3008"/>
                </a:lnTo>
                <a:lnTo>
                  <a:pt x="6163" y="3302"/>
                </a:lnTo>
                <a:lnTo>
                  <a:pt x="6127" y="3925"/>
                </a:lnTo>
                <a:lnTo>
                  <a:pt x="6127" y="5173"/>
                </a:lnTo>
                <a:lnTo>
                  <a:pt x="6090" y="7667"/>
                </a:lnTo>
                <a:lnTo>
                  <a:pt x="6090" y="7887"/>
                </a:lnTo>
                <a:lnTo>
                  <a:pt x="6127" y="7960"/>
                </a:lnTo>
                <a:lnTo>
                  <a:pt x="6163" y="8034"/>
                </a:lnTo>
                <a:lnTo>
                  <a:pt x="6237" y="8070"/>
                </a:lnTo>
                <a:lnTo>
                  <a:pt x="6383" y="8070"/>
                </a:lnTo>
                <a:lnTo>
                  <a:pt x="6457" y="8034"/>
                </a:lnTo>
                <a:lnTo>
                  <a:pt x="6493" y="7960"/>
                </a:lnTo>
                <a:lnTo>
                  <a:pt x="6530" y="7887"/>
                </a:lnTo>
                <a:lnTo>
                  <a:pt x="6530" y="5283"/>
                </a:lnTo>
                <a:lnTo>
                  <a:pt x="6530" y="3962"/>
                </a:lnTo>
                <a:lnTo>
                  <a:pt x="6493" y="3339"/>
                </a:lnTo>
                <a:lnTo>
                  <a:pt x="6457" y="3008"/>
                </a:lnTo>
                <a:lnTo>
                  <a:pt x="6383" y="2715"/>
                </a:lnTo>
                <a:lnTo>
                  <a:pt x="6347" y="2678"/>
                </a:lnTo>
                <a:close/>
                <a:moveTo>
                  <a:pt x="3265" y="7887"/>
                </a:moveTo>
                <a:lnTo>
                  <a:pt x="3082" y="8107"/>
                </a:lnTo>
                <a:lnTo>
                  <a:pt x="2862" y="8291"/>
                </a:lnTo>
                <a:lnTo>
                  <a:pt x="2679" y="8401"/>
                </a:lnTo>
                <a:lnTo>
                  <a:pt x="2458" y="8474"/>
                </a:lnTo>
                <a:lnTo>
                  <a:pt x="2458" y="8474"/>
                </a:lnTo>
                <a:lnTo>
                  <a:pt x="2605" y="8291"/>
                </a:lnTo>
                <a:lnTo>
                  <a:pt x="2752" y="8144"/>
                </a:lnTo>
                <a:lnTo>
                  <a:pt x="2972" y="7997"/>
                </a:lnTo>
                <a:lnTo>
                  <a:pt x="3192" y="7924"/>
                </a:lnTo>
                <a:lnTo>
                  <a:pt x="3265" y="7887"/>
                </a:lnTo>
                <a:close/>
                <a:moveTo>
                  <a:pt x="4806" y="9501"/>
                </a:moveTo>
                <a:lnTo>
                  <a:pt x="4513" y="9538"/>
                </a:lnTo>
                <a:lnTo>
                  <a:pt x="4329" y="9574"/>
                </a:lnTo>
                <a:lnTo>
                  <a:pt x="4072" y="9574"/>
                </a:lnTo>
                <a:lnTo>
                  <a:pt x="4072" y="9611"/>
                </a:lnTo>
                <a:lnTo>
                  <a:pt x="4072" y="9684"/>
                </a:lnTo>
                <a:lnTo>
                  <a:pt x="4109" y="9758"/>
                </a:lnTo>
                <a:lnTo>
                  <a:pt x="4146" y="9831"/>
                </a:lnTo>
                <a:lnTo>
                  <a:pt x="4219" y="9868"/>
                </a:lnTo>
                <a:lnTo>
                  <a:pt x="4293" y="9905"/>
                </a:lnTo>
                <a:lnTo>
                  <a:pt x="4476" y="9941"/>
                </a:lnTo>
                <a:lnTo>
                  <a:pt x="4659" y="9905"/>
                </a:lnTo>
                <a:lnTo>
                  <a:pt x="4806" y="9941"/>
                </a:lnTo>
                <a:lnTo>
                  <a:pt x="4953" y="9978"/>
                </a:lnTo>
                <a:lnTo>
                  <a:pt x="5100" y="10015"/>
                </a:lnTo>
                <a:lnTo>
                  <a:pt x="5246" y="10125"/>
                </a:lnTo>
                <a:lnTo>
                  <a:pt x="5320" y="10235"/>
                </a:lnTo>
                <a:lnTo>
                  <a:pt x="5430" y="10381"/>
                </a:lnTo>
                <a:lnTo>
                  <a:pt x="5466" y="10528"/>
                </a:lnTo>
                <a:lnTo>
                  <a:pt x="5503" y="10675"/>
                </a:lnTo>
                <a:lnTo>
                  <a:pt x="5540" y="10748"/>
                </a:lnTo>
                <a:lnTo>
                  <a:pt x="5613" y="10822"/>
                </a:lnTo>
                <a:lnTo>
                  <a:pt x="5833" y="10822"/>
                </a:lnTo>
                <a:lnTo>
                  <a:pt x="5907" y="10748"/>
                </a:lnTo>
                <a:lnTo>
                  <a:pt x="5943" y="10711"/>
                </a:lnTo>
                <a:lnTo>
                  <a:pt x="5980" y="10601"/>
                </a:lnTo>
                <a:lnTo>
                  <a:pt x="5907" y="10308"/>
                </a:lnTo>
                <a:lnTo>
                  <a:pt x="5760" y="10051"/>
                </a:lnTo>
                <a:lnTo>
                  <a:pt x="5576" y="9831"/>
                </a:lnTo>
                <a:lnTo>
                  <a:pt x="5356" y="9648"/>
                </a:lnTo>
                <a:lnTo>
                  <a:pt x="5100" y="9538"/>
                </a:lnTo>
                <a:lnTo>
                  <a:pt x="4806" y="9501"/>
                </a:lnTo>
                <a:close/>
                <a:moveTo>
                  <a:pt x="4879" y="8547"/>
                </a:moveTo>
                <a:lnTo>
                  <a:pt x="5136" y="8621"/>
                </a:lnTo>
                <a:lnTo>
                  <a:pt x="5393" y="8731"/>
                </a:lnTo>
                <a:lnTo>
                  <a:pt x="5650" y="8877"/>
                </a:lnTo>
                <a:lnTo>
                  <a:pt x="5907" y="9061"/>
                </a:lnTo>
                <a:lnTo>
                  <a:pt x="6090" y="9244"/>
                </a:lnTo>
                <a:lnTo>
                  <a:pt x="6310" y="9464"/>
                </a:lnTo>
                <a:lnTo>
                  <a:pt x="6457" y="9684"/>
                </a:lnTo>
                <a:lnTo>
                  <a:pt x="6603" y="9941"/>
                </a:lnTo>
                <a:lnTo>
                  <a:pt x="6714" y="10198"/>
                </a:lnTo>
                <a:lnTo>
                  <a:pt x="6787" y="10491"/>
                </a:lnTo>
                <a:lnTo>
                  <a:pt x="6860" y="10748"/>
                </a:lnTo>
                <a:lnTo>
                  <a:pt x="6934" y="11078"/>
                </a:lnTo>
                <a:lnTo>
                  <a:pt x="6934" y="11372"/>
                </a:lnTo>
                <a:lnTo>
                  <a:pt x="6934" y="11665"/>
                </a:lnTo>
                <a:lnTo>
                  <a:pt x="6934" y="11995"/>
                </a:lnTo>
                <a:lnTo>
                  <a:pt x="6824" y="12619"/>
                </a:lnTo>
                <a:lnTo>
                  <a:pt x="6677" y="13206"/>
                </a:lnTo>
                <a:lnTo>
                  <a:pt x="6530" y="13499"/>
                </a:lnTo>
                <a:lnTo>
                  <a:pt x="6383" y="13793"/>
                </a:lnTo>
                <a:lnTo>
                  <a:pt x="6310" y="13939"/>
                </a:lnTo>
                <a:lnTo>
                  <a:pt x="6163" y="14050"/>
                </a:lnTo>
                <a:lnTo>
                  <a:pt x="5907" y="14270"/>
                </a:lnTo>
                <a:lnTo>
                  <a:pt x="5540" y="14526"/>
                </a:lnTo>
                <a:lnTo>
                  <a:pt x="5173" y="14857"/>
                </a:lnTo>
                <a:lnTo>
                  <a:pt x="5026" y="14967"/>
                </a:lnTo>
                <a:lnTo>
                  <a:pt x="4659" y="15187"/>
                </a:lnTo>
                <a:lnTo>
                  <a:pt x="4659" y="15187"/>
                </a:lnTo>
                <a:lnTo>
                  <a:pt x="4806" y="14857"/>
                </a:lnTo>
                <a:lnTo>
                  <a:pt x="4916" y="14636"/>
                </a:lnTo>
                <a:lnTo>
                  <a:pt x="4953" y="14490"/>
                </a:lnTo>
                <a:lnTo>
                  <a:pt x="4989" y="14380"/>
                </a:lnTo>
                <a:lnTo>
                  <a:pt x="4953" y="14270"/>
                </a:lnTo>
                <a:lnTo>
                  <a:pt x="4916" y="14160"/>
                </a:lnTo>
                <a:lnTo>
                  <a:pt x="4843" y="14123"/>
                </a:lnTo>
                <a:lnTo>
                  <a:pt x="4659" y="14123"/>
                </a:lnTo>
                <a:lnTo>
                  <a:pt x="4586" y="14160"/>
                </a:lnTo>
                <a:lnTo>
                  <a:pt x="4549" y="14233"/>
                </a:lnTo>
                <a:lnTo>
                  <a:pt x="4513" y="14343"/>
                </a:lnTo>
                <a:lnTo>
                  <a:pt x="4549" y="14453"/>
                </a:lnTo>
                <a:lnTo>
                  <a:pt x="4513" y="14526"/>
                </a:lnTo>
                <a:lnTo>
                  <a:pt x="4439" y="14783"/>
                </a:lnTo>
                <a:lnTo>
                  <a:pt x="4366" y="15003"/>
                </a:lnTo>
                <a:lnTo>
                  <a:pt x="4329" y="15260"/>
                </a:lnTo>
                <a:lnTo>
                  <a:pt x="4366" y="15333"/>
                </a:lnTo>
                <a:lnTo>
                  <a:pt x="4293" y="15370"/>
                </a:lnTo>
                <a:lnTo>
                  <a:pt x="3999" y="15480"/>
                </a:lnTo>
                <a:lnTo>
                  <a:pt x="3632" y="15590"/>
                </a:lnTo>
                <a:lnTo>
                  <a:pt x="3816" y="15333"/>
                </a:lnTo>
                <a:lnTo>
                  <a:pt x="4109" y="14746"/>
                </a:lnTo>
                <a:lnTo>
                  <a:pt x="4109" y="14673"/>
                </a:lnTo>
                <a:lnTo>
                  <a:pt x="4109" y="14600"/>
                </a:lnTo>
                <a:lnTo>
                  <a:pt x="4072" y="14526"/>
                </a:lnTo>
                <a:lnTo>
                  <a:pt x="4036" y="14490"/>
                </a:lnTo>
                <a:lnTo>
                  <a:pt x="3962" y="14453"/>
                </a:lnTo>
                <a:lnTo>
                  <a:pt x="3889" y="14453"/>
                </a:lnTo>
                <a:lnTo>
                  <a:pt x="3816" y="14490"/>
                </a:lnTo>
                <a:lnTo>
                  <a:pt x="3779" y="14563"/>
                </a:lnTo>
                <a:lnTo>
                  <a:pt x="3486" y="15150"/>
                </a:lnTo>
                <a:lnTo>
                  <a:pt x="3339" y="15407"/>
                </a:lnTo>
                <a:lnTo>
                  <a:pt x="3229" y="15663"/>
                </a:lnTo>
                <a:lnTo>
                  <a:pt x="2899" y="15700"/>
                </a:lnTo>
                <a:lnTo>
                  <a:pt x="2532" y="15627"/>
                </a:lnTo>
                <a:lnTo>
                  <a:pt x="2752" y="15407"/>
                </a:lnTo>
                <a:lnTo>
                  <a:pt x="2935" y="15187"/>
                </a:lnTo>
                <a:lnTo>
                  <a:pt x="3119" y="14893"/>
                </a:lnTo>
                <a:lnTo>
                  <a:pt x="3265" y="14600"/>
                </a:lnTo>
                <a:lnTo>
                  <a:pt x="3339" y="14600"/>
                </a:lnTo>
                <a:lnTo>
                  <a:pt x="3375" y="14526"/>
                </a:lnTo>
                <a:lnTo>
                  <a:pt x="3412" y="14490"/>
                </a:lnTo>
                <a:lnTo>
                  <a:pt x="3449" y="14380"/>
                </a:lnTo>
                <a:lnTo>
                  <a:pt x="3412" y="14343"/>
                </a:lnTo>
                <a:lnTo>
                  <a:pt x="3412" y="14270"/>
                </a:lnTo>
                <a:lnTo>
                  <a:pt x="3339" y="14233"/>
                </a:lnTo>
                <a:lnTo>
                  <a:pt x="3229" y="14196"/>
                </a:lnTo>
                <a:lnTo>
                  <a:pt x="3155" y="14196"/>
                </a:lnTo>
                <a:lnTo>
                  <a:pt x="3045" y="14233"/>
                </a:lnTo>
                <a:lnTo>
                  <a:pt x="2935" y="14380"/>
                </a:lnTo>
                <a:lnTo>
                  <a:pt x="2752" y="14673"/>
                </a:lnTo>
                <a:lnTo>
                  <a:pt x="2495" y="15077"/>
                </a:lnTo>
                <a:lnTo>
                  <a:pt x="2238" y="15443"/>
                </a:lnTo>
                <a:lnTo>
                  <a:pt x="2202" y="15553"/>
                </a:lnTo>
                <a:lnTo>
                  <a:pt x="1908" y="15370"/>
                </a:lnTo>
                <a:lnTo>
                  <a:pt x="1615" y="15187"/>
                </a:lnTo>
                <a:lnTo>
                  <a:pt x="1761" y="15077"/>
                </a:lnTo>
                <a:lnTo>
                  <a:pt x="1872" y="14967"/>
                </a:lnTo>
                <a:lnTo>
                  <a:pt x="2238" y="14563"/>
                </a:lnTo>
                <a:lnTo>
                  <a:pt x="2568" y="14196"/>
                </a:lnTo>
                <a:lnTo>
                  <a:pt x="2715" y="13976"/>
                </a:lnTo>
                <a:lnTo>
                  <a:pt x="2789" y="13756"/>
                </a:lnTo>
                <a:lnTo>
                  <a:pt x="2789" y="13683"/>
                </a:lnTo>
                <a:lnTo>
                  <a:pt x="2752" y="13609"/>
                </a:lnTo>
                <a:lnTo>
                  <a:pt x="2642" y="13609"/>
                </a:lnTo>
                <a:lnTo>
                  <a:pt x="2422" y="13719"/>
                </a:lnTo>
                <a:lnTo>
                  <a:pt x="2238" y="13866"/>
                </a:lnTo>
                <a:lnTo>
                  <a:pt x="1945" y="14233"/>
                </a:lnTo>
                <a:lnTo>
                  <a:pt x="1578" y="14673"/>
                </a:lnTo>
                <a:lnTo>
                  <a:pt x="1505" y="14820"/>
                </a:lnTo>
                <a:lnTo>
                  <a:pt x="1431" y="15003"/>
                </a:lnTo>
                <a:lnTo>
                  <a:pt x="1138" y="14636"/>
                </a:lnTo>
                <a:lnTo>
                  <a:pt x="1468" y="14306"/>
                </a:lnTo>
                <a:lnTo>
                  <a:pt x="1761" y="13939"/>
                </a:lnTo>
                <a:lnTo>
                  <a:pt x="2312" y="13206"/>
                </a:lnTo>
                <a:lnTo>
                  <a:pt x="2312" y="13132"/>
                </a:lnTo>
                <a:lnTo>
                  <a:pt x="2312" y="13059"/>
                </a:lnTo>
                <a:lnTo>
                  <a:pt x="2238" y="12949"/>
                </a:lnTo>
                <a:lnTo>
                  <a:pt x="2202" y="12912"/>
                </a:lnTo>
                <a:lnTo>
                  <a:pt x="2055" y="12912"/>
                </a:lnTo>
                <a:lnTo>
                  <a:pt x="1982" y="12949"/>
                </a:lnTo>
                <a:lnTo>
                  <a:pt x="1431" y="13646"/>
                </a:lnTo>
                <a:lnTo>
                  <a:pt x="1211" y="14013"/>
                </a:lnTo>
                <a:lnTo>
                  <a:pt x="991" y="14380"/>
                </a:lnTo>
                <a:lnTo>
                  <a:pt x="844" y="14050"/>
                </a:lnTo>
                <a:lnTo>
                  <a:pt x="698" y="13719"/>
                </a:lnTo>
                <a:lnTo>
                  <a:pt x="1028" y="13426"/>
                </a:lnTo>
                <a:lnTo>
                  <a:pt x="1358" y="13096"/>
                </a:lnTo>
                <a:lnTo>
                  <a:pt x="1872" y="12436"/>
                </a:lnTo>
                <a:lnTo>
                  <a:pt x="1908" y="12362"/>
                </a:lnTo>
                <a:lnTo>
                  <a:pt x="1908" y="12289"/>
                </a:lnTo>
                <a:lnTo>
                  <a:pt x="1872" y="12215"/>
                </a:lnTo>
                <a:lnTo>
                  <a:pt x="1835" y="12179"/>
                </a:lnTo>
                <a:lnTo>
                  <a:pt x="1761" y="12142"/>
                </a:lnTo>
                <a:lnTo>
                  <a:pt x="1688" y="12105"/>
                </a:lnTo>
                <a:lnTo>
                  <a:pt x="1615" y="12105"/>
                </a:lnTo>
                <a:lnTo>
                  <a:pt x="1541" y="12179"/>
                </a:lnTo>
                <a:lnTo>
                  <a:pt x="1065" y="12729"/>
                </a:lnTo>
                <a:lnTo>
                  <a:pt x="808" y="13022"/>
                </a:lnTo>
                <a:lnTo>
                  <a:pt x="624" y="13353"/>
                </a:lnTo>
                <a:lnTo>
                  <a:pt x="588" y="13206"/>
                </a:lnTo>
                <a:lnTo>
                  <a:pt x="551" y="12876"/>
                </a:lnTo>
                <a:lnTo>
                  <a:pt x="771" y="12656"/>
                </a:lnTo>
                <a:lnTo>
                  <a:pt x="1028" y="12399"/>
                </a:lnTo>
                <a:lnTo>
                  <a:pt x="1321" y="12069"/>
                </a:lnTo>
                <a:lnTo>
                  <a:pt x="1468" y="11885"/>
                </a:lnTo>
                <a:lnTo>
                  <a:pt x="1505" y="11775"/>
                </a:lnTo>
                <a:lnTo>
                  <a:pt x="1505" y="11665"/>
                </a:lnTo>
                <a:lnTo>
                  <a:pt x="1505" y="11592"/>
                </a:lnTo>
                <a:lnTo>
                  <a:pt x="1468" y="11555"/>
                </a:lnTo>
                <a:lnTo>
                  <a:pt x="1395" y="11518"/>
                </a:lnTo>
                <a:lnTo>
                  <a:pt x="1358" y="11555"/>
                </a:lnTo>
                <a:lnTo>
                  <a:pt x="1175" y="11629"/>
                </a:lnTo>
                <a:lnTo>
                  <a:pt x="1028" y="11775"/>
                </a:lnTo>
                <a:lnTo>
                  <a:pt x="771" y="12105"/>
                </a:lnTo>
                <a:lnTo>
                  <a:pt x="514" y="12436"/>
                </a:lnTo>
                <a:lnTo>
                  <a:pt x="514" y="11922"/>
                </a:lnTo>
                <a:lnTo>
                  <a:pt x="624" y="11812"/>
                </a:lnTo>
                <a:lnTo>
                  <a:pt x="734" y="11702"/>
                </a:lnTo>
                <a:lnTo>
                  <a:pt x="808" y="11482"/>
                </a:lnTo>
                <a:lnTo>
                  <a:pt x="991" y="11445"/>
                </a:lnTo>
                <a:lnTo>
                  <a:pt x="1138" y="11408"/>
                </a:lnTo>
                <a:lnTo>
                  <a:pt x="1248" y="11298"/>
                </a:lnTo>
                <a:lnTo>
                  <a:pt x="1358" y="11188"/>
                </a:lnTo>
                <a:lnTo>
                  <a:pt x="1468" y="11078"/>
                </a:lnTo>
                <a:lnTo>
                  <a:pt x="1505" y="10932"/>
                </a:lnTo>
                <a:lnTo>
                  <a:pt x="1505" y="10858"/>
                </a:lnTo>
                <a:lnTo>
                  <a:pt x="1505" y="10785"/>
                </a:lnTo>
                <a:lnTo>
                  <a:pt x="1468" y="10711"/>
                </a:lnTo>
                <a:lnTo>
                  <a:pt x="1395" y="10675"/>
                </a:lnTo>
                <a:lnTo>
                  <a:pt x="1175" y="10675"/>
                </a:lnTo>
                <a:lnTo>
                  <a:pt x="1101" y="10748"/>
                </a:lnTo>
                <a:lnTo>
                  <a:pt x="1065" y="10822"/>
                </a:lnTo>
                <a:lnTo>
                  <a:pt x="1028" y="10932"/>
                </a:lnTo>
                <a:lnTo>
                  <a:pt x="954" y="11005"/>
                </a:lnTo>
                <a:lnTo>
                  <a:pt x="844" y="11042"/>
                </a:lnTo>
                <a:lnTo>
                  <a:pt x="698" y="11078"/>
                </a:lnTo>
                <a:lnTo>
                  <a:pt x="881" y="10785"/>
                </a:lnTo>
                <a:lnTo>
                  <a:pt x="954" y="10675"/>
                </a:lnTo>
                <a:lnTo>
                  <a:pt x="1101" y="10565"/>
                </a:lnTo>
                <a:lnTo>
                  <a:pt x="1211" y="10455"/>
                </a:lnTo>
                <a:lnTo>
                  <a:pt x="1395" y="10418"/>
                </a:lnTo>
                <a:lnTo>
                  <a:pt x="1541" y="10345"/>
                </a:lnTo>
                <a:lnTo>
                  <a:pt x="1725" y="10345"/>
                </a:lnTo>
                <a:lnTo>
                  <a:pt x="2092" y="10308"/>
                </a:lnTo>
                <a:lnTo>
                  <a:pt x="2422" y="10271"/>
                </a:lnTo>
                <a:lnTo>
                  <a:pt x="2715" y="10161"/>
                </a:lnTo>
                <a:lnTo>
                  <a:pt x="3009" y="9978"/>
                </a:lnTo>
                <a:lnTo>
                  <a:pt x="3229" y="9721"/>
                </a:lnTo>
                <a:lnTo>
                  <a:pt x="3412" y="9464"/>
                </a:lnTo>
                <a:lnTo>
                  <a:pt x="3559" y="9171"/>
                </a:lnTo>
                <a:lnTo>
                  <a:pt x="3706" y="8841"/>
                </a:lnTo>
                <a:lnTo>
                  <a:pt x="3706" y="8804"/>
                </a:lnTo>
                <a:lnTo>
                  <a:pt x="3706" y="8767"/>
                </a:lnTo>
                <a:lnTo>
                  <a:pt x="3926" y="8731"/>
                </a:lnTo>
                <a:lnTo>
                  <a:pt x="4146" y="8657"/>
                </a:lnTo>
                <a:lnTo>
                  <a:pt x="4366" y="8584"/>
                </a:lnTo>
                <a:lnTo>
                  <a:pt x="4586" y="8547"/>
                </a:lnTo>
                <a:close/>
                <a:moveTo>
                  <a:pt x="3265" y="7484"/>
                </a:moveTo>
                <a:lnTo>
                  <a:pt x="3009" y="7557"/>
                </a:lnTo>
                <a:lnTo>
                  <a:pt x="2789" y="7704"/>
                </a:lnTo>
                <a:lnTo>
                  <a:pt x="2568" y="7850"/>
                </a:lnTo>
                <a:lnTo>
                  <a:pt x="2422" y="7997"/>
                </a:lnTo>
                <a:lnTo>
                  <a:pt x="2275" y="8180"/>
                </a:lnTo>
                <a:lnTo>
                  <a:pt x="2165" y="8364"/>
                </a:lnTo>
                <a:lnTo>
                  <a:pt x="2092" y="8584"/>
                </a:lnTo>
                <a:lnTo>
                  <a:pt x="2018" y="8254"/>
                </a:lnTo>
                <a:lnTo>
                  <a:pt x="1945" y="7924"/>
                </a:lnTo>
                <a:lnTo>
                  <a:pt x="1872" y="7850"/>
                </a:lnTo>
                <a:lnTo>
                  <a:pt x="1835" y="7850"/>
                </a:lnTo>
                <a:lnTo>
                  <a:pt x="1761" y="7887"/>
                </a:lnTo>
                <a:lnTo>
                  <a:pt x="1688" y="7997"/>
                </a:lnTo>
                <a:lnTo>
                  <a:pt x="1651" y="8107"/>
                </a:lnTo>
                <a:lnTo>
                  <a:pt x="1615" y="8364"/>
                </a:lnTo>
                <a:lnTo>
                  <a:pt x="1651" y="8657"/>
                </a:lnTo>
                <a:lnTo>
                  <a:pt x="1725" y="8914"/>
                </a:lnTo>
                <a:lnTo>
                  <a:pt x="1872" y="9208"/>
                </a:lnTo>
                <a:lnTo>
                  <a:pt x="2055" y="9428"/>
                </a:lnTo>
                <a:lnTo>
                  <a:pt x="2275" y="9611"/>
                </a:lnTo>
                <a:lnTo>
                  <a:pt x="2495" y="9758"/>
                </a:lnTo>
                <a:lnTo>
                  <a:pt x="2312" y="9831"/>
                </a:lnTo>
                <a:lnTo>
                  <a:pt x="2128" y="9868"/>
                </a:lnTo>
                <a:lnTo>
                  <a:pt x="1688" y="9868"/>
                </a:lnTo>
                <a:lnTo>
                  <a:pt x="1468" y="9905"/>
                </a:lnTo>
                <a:lnTo>
                  <a:pt x="1248" y="9941"/>
                </a:lnTo>
                <a:lnTo>
                  <a:pt x="1065" y="10015"/>
                </a:lnTo>
                <a:lnTo>
                  <a:pt x="881" y="10125"/>
                </a:lnTo>
                <a:lnTo>
                  <a:pt x="588" y="10381"/>
                </a:lnTo>
                <a:lnTo>
                  <a:pt x="441" y="10528"/>
                </a:lnTo>
                <a:lnTo>
                  <a:pt x="331" y="10711"/>
                </a:lnTo>
                <a:lnTo>
                  <a:pt x="221" y="10932"/>
                </a:lnTo>
                <a:lnTo>
                  <a:pt x="147" y="11115"/>
                </a:lnTo>
                <a:lnTo>
                  <a:pt x="37" y="11592"/>
                </a:lnTo>
                <a:lnTo>
                  <a:pt x="1" y="12069"/>
                </a:lnTo>
                <a:lnTo>
                  <a:pt x="1" y="12546"/>
                </a:lnTo>
                <a:lnTo>
                  <a:pt x="74" y="13022"/>
                </a:lnTo>
                <a:lnTo>
                  <a:pt x="147" y="13463"/>
                </a:lnTo>
                <a:lnTo>
                  <a:pt x="258" y="13903"/>
                </a:lnTo>
                <a:lnTo>
                  <a:pt x="404" y="14270"/>
                </a:lnTo>
                <a:lnTo>
                  <a:pt x="588" y="14673"/>
                </a:lnTo>
                <a:lnTo>
                  <a:pt x="844" y="15040"/>
                </a:lnTo>
                <a:lnTo>
                  <a:pt x="1101" y="15333"/>
                </a:lnTo>
                <a:lnTo>
                  <a:pt x="1431" y="15627"/>
                </a:lnTo>
                <a:lnTo>
                  <a:pt x="1761" y="15847"/>
                </a:lnTo>
                <a:lnTo>
                  <a:pt x="2165" y="16030"/>
                </a:lnTo>
                <a:lnTo>
                  <a:pt x="2568" y="16140"/>
                </a:lnTo>
                <a:lnTo>
                  <a:pt x="2789" y="16177"/>
                </a:lnTo>
                <a:lnTo>
                  <a:pt x="3009" y="16177"/>
                </a:lnTo>
                <a:lnTo>
                  <a:pt x="3486" y="16140"/>
                </a:lnTo>
                <a:lnTo>
                  <a:pt x="3926" y="16030"/>
                </a:lnTo>
                <a:lnTo>
                  <a:pt x="4329" y="15884"/>
                </a:lnTo>
                <a:lnTo>
                  <a:pt x="4696" y="15700"/>
                </a:lnTo>
                <a:lnTo>
                  <a:pt x="5100" y="15517"/>
                </a:lnTo>
                <a:lnTo>
                  <a:pt x="5430" y="15297"/>
                </a:lnTo>
                <a:lnTo>
                  <a:pt x="5613" y="15150"/>
                </a:lnTo>
                <a:lnTo>
                  <a:pt x="5723" y="15003"/>
                </a:lnTo>
                <a:lnTo>
                  <a:pt x="6310" y="14490"/>
                </a:lnTo>
                <a:lnTo>
                  <a:pt x="6567" y="14270"/>
                </a:lnTo>
                <a:lnTo>
                  <a:pt x="6714" y="14160"/>
                </a:lnTo>
                <a:lnTo>
                  <a:pt x="6787" y="14013"/>
                </a:lnTo>
                <a:lnTo>
                  <a:pt x="6970" y="13683"/>
                </a:lnTo>
                <a:lnTo>
                  <a:pt x="7117" y="13316"/>
                </a:lnTo>
                <a:lnTo>
                  <a:pt x="7227" y="12949"/>
                </a:lnTo>
                <a:lnTo>
                  <a:pt x="7300" y="12619"/>
                </a:lnTo>
                <a:lnTo>
                  <a:pt x="7374" y="12252"/>
                </a:lnTo>
                <a:lnTo>
                  <a:pt x="7410" y="11885"/>
                </a:lnTo>
                <a:lnTo>
                  <a:pt x="7410" y="11518"/>
                </a:lnTo>
                <a:lnTo>
                  <a:pt x="7374" y="11152"/>
                </a:lnTo>
                <a:lnTo>
                  <a:pt x="7337" y="10785"/>
                </a:lnTo>
                <a:lnTo>
                  <a:pt x="7264" y="10418"/>
                </a:lnTo>
                <a:lnTo>
                  <a:pt x="7154" y="10125"/>
                </a:lnTo>
                <a:lnTo>
                  <a:pt x="7007" y="9794"/>
                </a:lnTo>
                <a:lnTo>
                  <a:pt x="6860" y="9538"/>
                </a:lnTo>
                <a:lnTo>
                  <a:pt x="6677" y="9244"/>
                </a:lnTo>
                <a:lnTo>
                  <a:pt x="6457" y="8987"/>
                </a:lnTo>
                <a:lnTo>
                  <a:pt x="6237" y="8767"/>
                </a:lnTo>
                <a:lnTo>
                  <a:pt x="5980" y="8584"/>
                </a:lnTo>
                <a:lnTo>
                  <a:pt x="5686" y="8401"/>
                </a:lnTo>
                <a:lnTo>
                  <a:pt x="5393" y="8291"/>
                </a:lnTo>
                <a:lnTo>
                  <a:pt x="5100" y="8180"/>
                </a:lnTo>
                <a:lnTo>
                  <a:pt x="4769" y="8144"/>
                </a:lnTo>
                <a:lnTo>
                  <a:pt x="4476" y="8144"/>
                </a:lnTo>
                <a:lnTo>
                  <a:pt x="4219" y="8180"/>
                </a:lnTo>
                <a:lnTo>
                  <a:pt x="3926" y="8291"/>
                </a:lnTo>
                <a:lnTo>
                  <a:pt x="3816" y="8364"/>
                </a:lnTo>
                <a:lnTo>
                  <a:pt x="3706" y="8437"/>
                </a:lnTo>
                <a:lnTo>
                  <a:pt x="3632" y="8547"/>
                </a:lnTo>
                <a:lnTo>
                  <a:pt x="3559" y="8657"/>
                </a:lnTo>
                <a:lnTo>
                  <a:pt x="3559" y="8694"/>
                </a:lnTo>
                <a:lnTo>
                  <a:pt x="3522" y="8731"/>
                </a:lnTo>
                <a:lnTo>
                  <a:pt x="3486" y="8767"/>
                </a:lnTo>
                <a:lnTo>
                  <a:pt x="3192" y="9171"/>
                </a:lnTo>
                <a:lnTo>
                  <a:pt x="3009" y="9354"/>
                </a:lnTo>
                <a:lnTo>
                  <a:pt x="2825" y="9538"/>
                </a:lnTo>
                <a:lnTo>
                  <a:pt x="2789" y="9464"/>
                </a:lnTo>
                <a:lnTo>
                  <a:pt x="2458" y="9171"/>
                </a:lnTo>
                <a:lnTo>
                  <a:pt x="2348" y="9024"/>
                </a:lnTo>
                <a:lnTo>
                  <a:pt x="2202" y="8877"/>
                </a:lnTo>
                <a:lnTo>
                  <a:pt x="2275" y="8877"/>
                </a:lnTo>
                <a:lnTo>
                  <a:pt x="2312" y="8841"/>
                </a:lnTo>
                <a:lnTo>
                  <a:pt x="2532" y="8841"/>
                </a:lnTo>
                <a:lnTo>
                  <a:pt x="2715" y="8804"/>
                </a:lnTo>
                <a:lnTo>
                  <a:pt x="2899" y="8731"/>
                </a:lnTo>
                <a:lnTo>
                  <a:pt x="3045" y="8621"/>
                </a:lnTo>
                <a:lnTo>
                  <a:pt x="3265" y="8474"/>
                </a:lnTo>
                <a:lnTo>
                  <a:pt x="3486" y="8254"/>
                </a:lnTo>
                <a:lnTo>
                  <a:pt x="3669" y="8034"/>
                </a:lnTo>
                <a:lnTo>
                  <a:pt x="3816" y="7814"/>
                </a:lnTo>
                <a:lnTo>
                  <a:pt x="3852" y="7740"/>
                </a:lnTo>
                <a:lnTo>
                  <a:pt x="3852" y="7667"/>
                </a:lnTo>
                <a:lnTo>
                  <a:pt x="3779" y="7557"/>
                </a:lnTo>
                <a:lnTo>
                  <a:pt x="3669" y="7484"/>
                </a:lnTo>
                <a:lnTo>
                  <a:pt x="3596" y="7484"/>
                </a:lnTo>
                <a:lnTo>
                  <a:pt x="3522" y="7520"/>
                </a:lnTo>
                <a:lnTo>
                  <a:pt x="3412" y="7484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52" name="Google Shape;452;p9"/>
          <p:cNvSpPr/>
          <p:nvPr/>
        </p:nvSpPr>
        <p:spPr>
          <a:xfrm>
            <a:off x="645010" y="355961"/>
            <a:ext cx="414157" cy="507762"/>
          </a:xfrm>
          <a:custGeom>
            <a:avLst/>
            <a:gdLst/>
            <a:ahLst/>
            <a:cxnLst/>
            <a:rect l="l" t="t" r="r" b="b"/>
            <a:pathLst>
              <a:path w="14601" h="17901" extrusionOk="0">
                <a:moveTo>
                  <a:pt x="10492" y="4329"/>
                </a:moveTo>
                <a:lnTo>
                  <a:pt x="10859" y="4769"/>
                </a:lnTo>
                <a:lnTo>
                  <a:pt x="10712" y="4769"/>
                </a:lnTo>
                <a:lnTo>
                  <a:pt x="10712" y="4696"/>
                </a:lnTo>
                <a:lnTo>
                  <a:pt x="10675" y="4622"/>
                </a:lnTo>
                <a:lnTo>
                  <a:pt x="10639" y="4622"/>
                </a:lnTo>
                <a:lnTo>
                  <a:pt x="10602" y="4549"/>
                </a:lnTo>
                <a:lnTo>
                  <a:pt x="10565" y="4512"/>
                </a:lnTo>
                <a:lnTo>
                  <a:pt x="10455" y="4475"/>
                </a:lnTo>
                <a:lnTo>
                  <a:pt x="10345" y="4512"/>
                </a:lnTo>
                <a:lnTo>
                  <a:pt x="10308" y="4549"/>
                </a:lnTo>
                <a:lnTo>
                  <a:pt x="10272" y="4622"/>
                </a:lnTo>
                <a:lnTo>
                  <a:pt x="10272" y="4696"/>
                </a:lnTo>
                <a:lnTo>
                  <a:pt x="10052" y="4622"/>
                </a:lnTo>
                <a:lnTo>
                  <a:pt x="10492" y="4329"/>
                </a:lnTo>
                <a:close/>
                <a:moveTo>
                  <a:pt x="6897" y="3448"/>
                </a:moveTo>
                <a:lnTo>
                  <a:pt x="7044" y="3485"/>
                </a:lnTo>
                <a:lnTo>
                  <a:pt x="7227" y="3522"/>
                </a:lnTo>
                <a:lnTo>
                  <a:pt x="7374" y="3595"/>
                </a:lnTo>
                <a:lnTo>
                  <a:pt x="7484" y="3705"/>
                </a:lnTo>
                <a:lnTo>
                  <a:pt x="7521" y="3815"/>
                </a:lnTo>
                <a:lnTo>
                  <a:pt x="7521" y="3889"/>
                </a:lnTo>
                <a:lnTo>
                  <a:pt x="7484" y="3999"/>
                </a:lnTo>
                <a:lnTo>
                  <a:pt x="7447" y="4109"/>
                </a:lnTo>
                <a:lnTo>
                  <a:pt x="7264" y="4292"/>
                </a:lnTo>
                <a:lnTo>
                  <a:pt x="7154" y="4439"/>
                </a:lnTo>
                <a:lnTo>
                  <a:pt x="6934" y="4732"/>
                </a:lnTo>
                <a:lnTo>
                  <a:pt x="6714" y="4952"/>
                </a:lnTo>
                <a:lnTo>
                  <a:pt x="6494" y="5099"/>
                </a:lnTo>
                <a:lnTo>
                  <a:pt x="6384" y="5136"/>
                </a:lnTo>
                <a:lnTo>
                  <a:pt x="6310" y="5136"/>
                </a:lnTo>
                <a:lnTo>
                  <a:pt x="6237" y="5062"/>
                </a:lnTo>
                <a:lnTo>
                  <a:pt x="6200" y="4989"/>
                </a:lnTo>
                <a:lnTo>
                  <a:pt x="6163" y="4806"/>
                </a:lnTo>
                <a:lnTo>
                  <a:pt x="6163" y="4659"/>
                </a:lnTo>
                <a:lnTo>
                  <a:pt x="6163" y="4145"/>
                </a:lnTo>
                <a:lnTo>
                  <a:pt x="6127" y="3595"/>
                </a:lnTo>
                <a:lnTo>
                  <a:pt x="6273" y="3522"/>
                </a:lnTo>
                <a:lnTo>
                  <a:pt x="6420" y="3485"/>
                </a:lnTo>
                <a:lnTo>
                  <a:pt x="6567" y="3448"/>
                </a:lnTo>
                <a:close/>
                <a:moveTo>
                  <a:pt x="6457" y="3118"/>
                </a:moveTo>
                <a:lnTo>
                  <a:pt x="6237" y="3192"/>
                </a:lnTo>
                <a:lnTo>
                  <a:pt x="6017" y="3265"/>
                </a:lnTo>
                <a:lnTo>
                  <a:pt x="5833" y="3375"/>
                </a:lnTo>
                <a:lnTo>
                  <a:pt x="5723" y="3558"/>
                </a:lnTo>
                <a:lnTo>
                  <a:pt x="5723" y="3632"/>
                </a:lnTo>
                <a:lnTo>
                  <a:pt x="5760" y="3668"/>
                </a:lnTo>
                <a:lnTo>
                  <a:pt x="5797" y="3705"/>
                </a:lnTo>
                <a:lnTo>
                  <a:pt x="5870" y="3705"/>
                </a:lnTo>
                <a:lnTo>
                  <a:pt x="5980" y="3668"/>
                </a:lnTo>
                <a:lnTo>
                  <a:pt x="5943" y="4219"/>
                </a:lnTo>
                <a:lnTo>
                  <a:pt x="5943" y="4769"/>
                </a:lnTo>
                <a:lnTo>
                  <a:pt x="5943" y="4952"/>
                </a:lnTo>
                <a:lnTo>
                  <a:pt x="5980" y="5099"/>
                </a:lnTo>
                <a:lnTo>
                  <a:pt x="6053" y="5209"/>
                </a:lnTo>
                <a:lnTo>
                  <a:pt x="6163" y="5319"/>
                </a:lnTo>
                <a:lnTo>
                  <a:pt x="6237" y="5393"/>
                </a:lnTo>
                <a:lnTo>
                  <a:pt x="6530" y="5393"/>
                </a:lnTo>
                <a:lnTo>
                  <a:pt x="6714" y="5282"/>
                </a:lnTo>
                <a:lnTo>
                  <a:pt x="6897" y="5136"/>
                </a:lnTo>
                <a:lnTo>
                  <a:pt x="7227" y="4806"/>
                </a:lnTo>
                <a:lnTo>
                  <a:pt x="7447" y="4512"/>
                </a:lnTo>
                <a:lnTo>
                  <a:pt x="7594" y="4329"/>
                </a:lnTo>
                <a:lnTo>
                  <a:pt x="7741" y="4182"/>
                </a:lnTo>
                <a:lnTo>
                  <a:pt x="7814" y="3962"/>
                </a:lnTo>
                <a:lnTo>
                  <a:pt x="7851" y="3852"/>
                </a:lnTo>
                <a:lnTo>
                  <a:pt x="7851" y="3742"/>
                </a:lnTo>
                <a:lnTo>
                  <a:pt x="7777" y="3595"/>
                </a:lnTo>
                <a:lnTo>
                  <a:pt x="7667" y="3448"/>
                </a:lnTo>
                <a:lnTo>
                  <a:pt x="7521" y="3302"/>
                </a:lnTo>
                <a:lnTo>
                  <a:pt x="7374" y="3228"/>
                </a:lnTo>
                <a:lnTo>
                  <a:pt x="7190" y="3155"/>
                </a:lnTo>
                <a:lnTo>
                  <a:pt x="6970" y="3118"/>
                </a:lnTo>
                <a:close/>
                <a:moveTo>
                  <a:pt x="2789" y="3522"/>
                </a:moveTo>
                <a:lnTo>
                  <a:pt x="2935" y="3668"/>
                </a:lnTo>
                <a:lnTo>
                  <a:pt x="3082" y="3779"/>
                </a:lnTo>
                <a:lnTo>
                  <a:pt x="3449" y="3925"/>
                </a:lnTo>
                <a:lnTo>
                  <a:pt x="3632" y="3999"/>
                </a:lnTo>
                <a:lnTo>
                  <a:pt x="3669" y="4072"/>
                </a:lnTo>
                <a:lnTo>
                  <a:pt x="3706" y="4145"/>
                </a:lnTo>
                <a:lnTo>
                  <a:pt x="3706" y="4219"/>
                </a:lnTo>
                <a:lnTo>
                  <a:pt x="3742" y="4255"/>
                </a:lnTo>
                <a:lnTo>
                  <a:pt x="3779" y="4292"/>
                </a:lnTo>
                <a:lnTo>
                  <a:pt x="3852" y="4329"/>
                </a:lnTo>
                <a:lnTo>
                  <a:pt x="4036" y="4402"/>
                </a:lnTo>
                <a:lnTo>
                  <a:pt x="4219" y="4475"/>
                </a:lnTo>
                <a:lnTo>
                  <a:pt x="4403" y="4586"/>
                </a:lnTo>
                <a:lnTo>
                  <a:pt x="4549" y="4696"/>
                </a:lnTo>
                <a:lnTo>
                  <a:pt x="4843" y="5026"/>
                </a:lnTo>
                <a:lnTo>
                  <a:pt x="5100" y="5319"/>
                </a:lnTo>
                <a:lnTo>
                  <a:pt x="4770" y="5356"/>
                </a:lnTo>
                <a:lnTo>
                  <a:pt x="4476" y="5356"/>
                </a:lnTo>
                <a:lnTo>
                  <a:pt x="3816" y="5319"/>
                </a:lnTo>
                <a:lnTo>
                  <a:pt x="3486" y="5319"/>
                </a:lnTo>
                <a:lnTo>
                  <a:pt x="3156" y="5393"/>
                </a:lnTo>
                <a:lnTo>
                  <a:pt x="2972" y="5466"/>
                </a:lnTo>
                <a:lnTo>
                  <a:pt x="2789" y="5576"/>
                </a:lnTo>
                <a:lnTo>
                  <a:pt x="2605" y="5649"/>
                </a:lnTo>
                <a:lnTo>
                  <a:pt x="2495" y="5686"/>
                </a:lnTo>
                <a:lnTo>
                  <a:pt x="2349" y="5686"/>
                </a:lnTo>
                <a:lnTo>
                  <a:pt x="2312" y="5723"/>
                </a:lnTo>
                <a:lnTo>
                  <a:pt x="2275" y="5796"/>
                </a:lnTo>
                <a:lnTo>
                  <a:pt x="2275" y="5833"/>
                </a:lnTo>
                <a:lnTo>
                  <a:pt x="2349" y="6676"/>
                </a:lnTo>
                <a:lnTo>
                  <a:pt x="2128" y="6493"/>
                </a:lnTo>
                <a:lnTo>
                  <a:pt x="1908" y="6383"/>
                </a:lnTo>
                <a:lnTo>
                  <a:pt x="1908" y="6126"/>
                </a:lnTo>
                <a:lnTo>
                  <a:pt x="1835" y="5906"/>
                </a:lnTo>
                <a:lnTo>
                  <a:pt x="1725" y="5796"/>
                </a:lnTo>
                <a:lnTo>
                  <a:pt x="1578" y="5723"/>
                </a:lnTo>
                <a:lnTo>
                  <a:pt x="1285" y="5649"/>
                </a:lnTo>
                <a:lnTo>
                  <a:pt x="1101" y="5649"/>
                </a:lnTo>
                <a:lnTo>
                  <a:pt x="918" y="5686"/>
                </a:lnTo>
                <a:lnTo>
                  <a:pt x="918" y="5686"/>
                </a:lnTo>
                <a:lnTo>
                  <a:pt x="1101" y="5356"/>
                </a:lnTo>
                <a:lnTo>
                  <a:pt x="1285" y="5026"/>
                </a:lnTo>
                <a:lnTo>
                  <a:pt x="1468" y="4732"/>
                </a:lnTo>
                <a:lnTo>
                  <a:pt x="1688" y="4439"/>
                </a:lnTo>
                <a:lnTo>
                  <a:pt x="1945" y="4182"/>
                </a:lnTo>
                <a:lnTo>
                  <a:pt x="2202" y="3962"/>
                </a:lnTo>
                <a:lnTo>
                  <a:pt x="2495" y="3742"/>
                </a:lnTo>
                <a:lnTo>
                  <a:pt x="2789" y="3522"/>
                </a:lnTo>
                <a:close/>
                <a:moveTo>
                  <a:pt x="10639" y="7520"/>
                </a:moveTo>
                <a:lnTo>
                  <a:pt x="11042" y="7703"/>
                </a:lnTo>
                <a:lnTo>
                  <a:pt x="11336" y="7850"/>
                </a:lnTo>
                <a:lnTo>
                  <a:pt x="11482" y="7924"/>
                </a:lnTo>
                <a:lnTo>
                  <a:pt x="11629" y="7960"/>
                </a:lnTo>
                <a:lnTo>
                  <a:pt x="11556" y="8254"/>
                </a:lnTo>
                <a:lnTo>
                  <a:pt x="11225" y="8107"/>
                </a:lnTo>
                <a:lnTo>
                  <a:pt x="10895" y="7960"/>
                </a:lnTo>
                <a:lnTo>
                  <a:pt x="10785" y="7887"/>
                </a:lnTo>
                <a:lnTo>
                  <a:pt x="10639" y="7520"/>
                </a:lnTo>
                <a:close/>
                <a:moveTo>
                  <a:pt x="10272" y="8070"/>
                </a:moveTo>
                <a:lnTo>
                  <a:pt x="10382" y="8144"/>
                </a:lnTo>
                <a:lnTo>
                  <a:pt x="10529" y="8217"/>
                </a:lnTo>
                <a:lnTo>
                  <a:pt x="10565" y="8327"/>
                </a:lnTo>
                <a:lnTo>
                  <a:pt x="10602" y="8400"/>
                </a:lnTo>
                <a:lnTo>
                  <a:pt x="10712" y="8437"/>
                </a:lnTo>
                <a:lnTo>
                  <a:pt x="10932" y="8510"/>
                </a:lnTo>
                <a:lnTo>
                  <a:pt x="11042" y="8547"/>
                </a:lnTo>
                <a:lnTo>
                  <a:pt x="11042" y="8584"/>
                </a:lnTo>
                <a:lnTo>
                  <a:pt x="11042" y="8657"/>
                </a:lnTo>
                <a:lnTo>
                  <a:pt x="11079" y="8731"/>
                </a:lnTo>
                <a:lnTo>
                  <a:pt x="11152" y="8804"/>
                </a:lnTo>
                <a:lnTo>
                  <a:pt x="11336" y="8841"/>
                </a:lnTo>
                <a:lnTo>
                  <a:pt x="11152" y="9244"/>
                </a:lnTo>
                <a:lnTo>
                  <a:pt x="11079" y="9171"/>
                </a:lnTo>
                <a:lnTo>
                  <a:pt x="10602" y="8767"/>
                </a:lnTo>
                <a:lnTo>
                  <a:pt x="10602" y="8547"/>
                </a:lnTo>
                <a:lnTo>
                  <a:pt x="10565" y="8364"/>
                </a:lnTo>
                <a:lnTo>
                  <a:pt x="10492" y="8254"/>
                </a:lnTo>
                <a:lnTo>
                  <a:pt x="10345" y="8180"/>
                </a:lnTo>
                <a:lnTo>
                  <a:pt x="10272" y="8070"/>
                </a:lnTo>
                <a:close/>
                <a:moveTo>
                  <a:pt x="9135" y="4806"/>
                </a:moveTo>
                <a:lnTo>
                  <a:pt x="9501" y="4842"/>
                </a:lnTo>
                <a:lnTo>
                  <a:pt x="9575" y="4879"/>
                </a:lnTo>
                <a:lnTo>
                  <a:pt x="9611" y="4842"/>
                </a:lnTo>
                <a:lnTo>
                  <a:pt x="9905" y="4916"/>
                </a:lnTo>
                <a:lnTo>
                  <a:pt x="10198" y="5026"/>
                </a:lnTo>
                <a:lnTo>
                  <a:pt x="10015" y="5246"/>
                </a:lnTo>
                <a:lnTo>
                  <a:pt x="10015" y="5319"/>
                </a:lnTo>
                <a:lnTo>
                  <a:pt x="10052" y="5393"/>
                </a:lnTo>
                <a:lnTo>
                  <a:pt x="10125" y="5429"/>
                </a:lnTo>
                <a:lnTo>
                  <a:pt x="10198" y="5429"/>
                </a:lnTo>
                <a:lnTo>
                  <a:pt x="10418" y="5319"/>
                </a:lnTo>
                <a:lnTo>
                  <a:pt x="10639" y="5246"/>
                </a:lnTo>
                <a:lnTo>
                  <a:pt x="10859" y="5209"/>
                </a:lnTo>
                <a:lnTo>
                  <a:pt x="11115" y="5172"/>
                </a:lnTo>
                <a:lnTo>
                  <a:pt x="11336" y="5613"/>
                </a:lnTo>
                <a:lnTo>
                  <a:pt x="10859" y="5723"/>
                </a:lnTo>
                <a:lnTo>
                  <a:pt x="10602" y="5796"/>
                </a:lnTo>
                <a:lnTo>
                  <a:pt x="10382" y="5906"/>
                </a:lnTo>
                <a:lnTo>
                  <a:pt x="10345" y="5943"/>
                </a:lnTo>
                <a:lnTo>
                  <a:pt x="10345" y="5979"/>
                </a:lnTo>
                <a:lnTo>
                  <a:pt x="10345" y="6016"/>
                </a:lnTo>
                <a:lnTo>
                  <a:pt x="10382" y="6053"/>
                </a:lnTo>
                <a:lnTo>
                  <a:pt x="10639" y="6126"/>
                </a:lnTo>
                <a:lnTo>
                  <a:pt x="10932" y="6126"/>
                </a:lnTo>
                <a:lnTo>
                  <a:pt x="11225" y="6089"/>
                </a:lnTo>
                <a:lnTo>
                  <a:pt x="11482" y="6016"/>
                </a:lnTo>
                <a:lnTo>
                  <a:pt x="11629" y="6566"/>
                </a:lnTo>
                <a:lnTo>
                  <a:pt x="11666" y="6640"/>
                </a:lnTo>
                <a:lnTo>
                  <a:pt x="11666" y="6640"/>
                </a:lnTo>
                <a:lnTo>
                  <a:pt x="11262" y="6530"/>
                </a:lnTo>
                <a:lnTo>
                  <a:pt x="10932" y="6456"/>
                </a:lnTo>
                <a:lnTo>
                  <a:pt x="10749" y="6420"/>
                </a:lnTo>
                <a:lnTo>
                  <a:pt x="10565" y="6456"/>
                </a:lnTo>
                <a:lnTo>
                  <a:pt x="10529" y="6456"/>
                </a:lnTo>
                <a:lnTo>
                  <a:pt x="10565" y="6530"/>
                </a:lnTo>
                <a:lnTo>
                  <a:pt x="10712" y="6640"/>
                </a:lnTo>
                <a:lnTo>
                  <a:pt x="10895" y="6750"/>
                </a:lnTo>
                <a:lnTo>
                  <a:pt x="11336" y="6933"/>
                </a:lnTo>
                <a:lnTo>
                  <a:pt x="11702" y="7043"/>
                </a:lnTo>
                <a:lnTo>
                  <a:pt x="11666" y="7593"/>
                </a:lnTo>
                <a:lnTo>
                  <a:pt x="11482" y="7520"/>
                </a:lnTo>
                <a:lnTo>
                  <a:pt x="11299" y="7447"/>
                </a:lnTo>
                <a:lnTo>
                  <a:pt x="10785" y="7227"/>
                </a:lnTo>
                <a:lnTo>
                  <a:pt x="10529" y="7153"/>
                </a:lnTo>
                <a:lnTo>
                  <a:pt x="10235" y="7117"/>
                </a:lnTo>
                <a:lnTo>
                  <a:pt x="10198" y="7117"/>
                </a:lnTo>
                <a:lnTo>
                  <a:pt x="10198" y="7153"/>
                </a:lnTo>
                <a:lnTo>
                  <a:pt x="10198" y="7190"/>
                </a:lnTo>
                <a:lnTo>
                  <a:pt x="10198" y="7227"/>
                </a:lnTo>
                <a:lnTo>
                  <a:pt x="10492" y="7410"/>
                </a:lnTo>
                <a:lnTo>
                  <a:pt x="10418" y="7447"/>
                </a:lnTo>
                <a:lnTo>
                  <a:pt x="10015" y="7593"/>
                </a:lnTo>
                <a:lnTo>
                  <a:pt x="9905" y="7483"/>
                </a:lnTo>
                <a:lnTo>
                  <a:pt x="9832" y="7447"/>
                </a:lnTo>
                <a:lnTo>
                  <a:pt x="9795" y="7483"/>
                </a:lnTo>
                <a:lnTo>
                  <a:pt x="9758" y="7520"/>
                </a:lnTo>
                <a:lnTo>
                  <a:pt x="9722" y="7557"/>
                </a:lnTo>
                <a:lnTo>
                  <a:pt x="9722" y="7703"/>
                </a:lnTo>
                <a:lnTo>
                  <a:pt x="9685" y="7740"/>
                </a:lnTo>
                <a:lnTo>
                  <a:pt x="9685" y="7813"/>
                </a:lnTo>
                <a:lnTo>
                  <a:pt x="9722" y="7924"/>
                </a:lnTo>
                <a:lnTo>
                  <a:pt x="9942" y="8180"/>
                </a:lnTo>
                <a:lnTo>
                  <a:pt x="9611" y="7960"/>
                </a:lnTo>
                <a:lnTo>
                  <a:pt x="9281" y="7777"/>
                </a:lnTo>
                <a:lnTo>
                  <a:pt x="9245" y="7777"/>
                </a:lnTo>
                <a:lnTo>
                  <a:pt x="9208" y="7813"/>
                </a:lnTo>
                <a:lnTo>
                  <a:pt x="9171" y="7850"/>
                </a:lnTo>
                <a:lnTo>
                  <a:pt x="9171" y="7924"/>
                </a:lnTo>
                <a:lnTo>
                  <a:pt x="9391" y="8180"/>
                </a:lnTo>
                <a:lnTo>
                  <a:pt x="9648" y="8437"/>
                </a:lnTo>
                <a:lnTo>
                  <a:pt x="10162" y="8877"/>
                </a:lnTo>
                <a:lnTo>
                  <a:pt x="10235" y="8951"/>
                </a:lnTo>
                <a:lnTo>
                  <a:pt x="10162" y="9134"/>
                </a:lnTo>
                <a:lnTo>
                  <a:pt x="10052" y="9317"/>
                </a:lnTo>
                <a:lnTo>
                  <a:pt x="9905" y="9391"/>
                </a:lnTo>
                <a:lnTo>
                  <a:pt x="9832" y="9354"/>
                </a:lnTo>
                <a:lnTo>
                  <a:pt x="9428" y="9097"/>
                </a:lnTo>
                <a:lnTo>
                  <a:pt x="9318" y="8914"/>
                </a:lnTo>
                <a:lnTo>
                  <a:pt x="9171" y="8694"/>
                </a:lnTo>
                <a:lnTo>
                  <a:pt x="8951" y="8547"/>
                </a:lnTo>
                <a:lnTo>
                  <a:pt x="8768" y="8400"/>
                </a:lnTo>
                <a:lnTo>
                  <a:pt x="8658" y="8290"/>
                </a:lnTo>
                <a:lnTo>
                  <a:pt x="8548" y="8107"/>
                </a:lnTo>
                <a:lnTo>
                  <a:pt x="8511" y="7887"/>
                </a:lnTo>
                <a:lnTo>
                  <a:pt x="8474" y="7887"/>
                </a:lnTo>
                <a:lnTo>
                  <a:pt x="8474" y="7777"/>
                </a:lnTo>
                <a:lnTo>
                  <a:pt x="8438" y="7740"/>
                </a:lnTo>
                <a:lnTo>
                  <a:pt x="8364" y="7740"/>
                </a:lnTo>
                <a:lnTo>
                  <a:pt x="7887" y="7667"/>
                </a:lnTo>
                <a:lnTo>
                  <a:pt x="7374" y="7630"/>
                </a:lnTo>
                <a:lnTo>
                  <a:pt x="7117" y="7630"/>
                </a:lnTo>
                <a:lnTo>
                  <a:pt x="6860" y="7667"/>
                </a:lnTo>
                <a:lnTo>
                  <a:pt x="6640" y="7740"/>
                </a:lnTo>
                <a:lnTo>
                  <a:pt x="6457" y="7887"/>
                </a:lnTo>
                <a:lnTo>
                  <a:pt x="6384" y="7777"/>
                </a:lnTo>
                <a:lnTo>
                  <a:pt x="6347" y="7703"/>
                </a:lnTo>
                <a:lnTo>
                  <a:pt x="6384" y="7630"/>
                </a:lnTo>
                <a:lnTo>
                  <a:pt x="6420" y="7557"/>
                </a:lnTo>
                <a:lnTo>
                  <a:pt x="6604" y="7410"/>
                </a:lnTo>
                <a:lnTo>
                  <a:pt x="6787" y="7337"/>
                </a:lnTo>
                <a:lnTo>
                  <a:pt x="7080" y="7300"/>
                </a:lnTo>
                <a:lnTo>
                  <a:pt x="7374" y="7227"/>
                </a:lnTo>
                <a:lnTo>
                  <a:pt x="7521" y="7153"/>
                </a:lnTo>
                <a:lnTo>
                  <a:pt x="7704" y="7006"/>
                </a:lnTo>
                <a:lnTo>
                  <a:pt x="7741" y="6896"/>
                </a:lnTo>
                <a:lnTo>
                  <a:pt x="7777" y="6823"/>
                </a:lnTo>
                <a:lnTo>
                  <a:pt x="7741" y="6750"/>
                </a:lnTo>
                <a:lnTo>
                  <a:pt x="7667" y="6676"/>
                </a:lnTo>
                <a:lnTo>
                  <a:pt x="7594" y="6603"/>
                </a:lnTo>
                <a:lnTo>
                  <a:pt x="7484" y="6603"/>
                </a:lnTo>
                <a:lnTo>
                  <a:pt x="7227" y="6640"/>
                </a:lnTo>
                <a:lnTo>
                  <a:pt x="7007" y="6713"/>
                </a:lnTo>
                <a:lnTo>
                  <a:pt x="6787" y="6786"/>
                </a:lnTo>
                <a:lnTo>
                  <a:pt x="6714" y="6786"/>
                </a:lnTo>
                <a:lnTo>
                  <a:pt x="6640" y="6750"/>
                </a:lnTo>
                <a:lnTo>
                  <a:pt x="6640" y="6676"/>
                </a:lnTo>
                <a:lnTo>
                  <a:pt x="6677" y="6603"/>
                </a:lnTo>
                <a:lnTo>
                  <a:pt x="6750" y="6456"/>
                </a:lnTo>
                <a:lnTo>
                  <a:pt x="6824" y="6346"/>
                </a:lnTo>
                <a:lnTo>
                  <a:pt x="7080" y="6199"/>
                </a:lnTo>
                <a:lnTo>
                  <a:pt x="7337" y="6016"/>
                </a:lnTo>
                <a:lnTo>
                  <a:pt x="7704" y="5759"/>
                </a:lnTo>
                <a:lnTo>
                  <a:pt x="8108" y="5466"/>
                </a:lnTo>
                <a:lnTo>
                  <a:pt x="8181" y="5539"/>
                </a:lnTo>
                <a:lnTo>
                  <a:pt x="8218" y="5539"/>
                </a:lnTo>
                <a:lnTo>
                  <a:pt x="8254" y="5503"/>
                </a:lnTo>
                <a:lnTo>
                  <a:pt x="8511" y="5172"/>
                </a:lnTo>
                <a:lnTo>
                  <a:pt x="8731" y="4806"/>
                </a:lnTo>
                <a:close/>
                <a:moveTo>
                  <a:pt x="10492" y="9171"/>
                </a:moveTo>
                <a:lnTo>
                  <a:pt x="10749" y="9391"/>
                </a:lnTo>
                <a:lnTo>
                  <a:pt x="10969" y="9611"/>
                </a:lnTo>
                <a:lnTo>
                  <a:pt x="10675" y="10124"/>
                </a:lnTo>
                <a:lnTo>
                  <a:pt x="10602" y="10198"/>
                </a:lnTo>
                <a:lnTo>
                  <a:pt x="10565" y="10161"/>
                </a:lnTo>
                <a:lnTo>
                  <a:pt x="10529" y="10088"/>
                </a:lnTo>
                <a:lnTo>
                  <a:pt x="10418" y="9941"/>
                </a:lnTo>
                <a:lnTo>
                  <a:pt x="10308" y="9758"/>
                </a:lnTo>
                <a:lnTo>
                  <a:pt x="10162" y="9611"/>
                </a:lnTo>
                <a:lnTo>
                  <a:pt x="10272" y="9501"/>
                </a:lnTo>
                <a:lnTo>
                  <a:pt x="10345" y="9427"/>
                </a:lnTo>
                <a:lnTo>
                  <a:pt x="10492" y="9171"/>
                </a:lnTo>
                <a:close/>
                <a:moveTo>
                  <a:pt x="551" y="7300"/>
                </a:moveTo>
                <a:lnTo>
                  <a:pt x="808" y="7483"/>
                </a:lnTo>
                <a:lnTo>
                  <a:pt x="991" y="7703"/>
                </a:lnTo>
                <a:lnTo>
                  <a:pt x="1211" y="7924"/>
                </a:lnTo>
                <a:lnTo>
                  <a:pt x="1431" y="8144"/>
                </a:lnTo>
                <a:lnTo>
                  <a:pt x="1982" y="8584"/>
                </a:lnTo>
                <a:lnTo>
                  <a:pt x="2238" y="8841"/>
                </a:lnTo>
                <a:lnTo>
                  <a:pt x="2349" y="8987"/>
                </a:lnTo>
                <a:lnTo>
                  <a:pt x="2422" y="9134"/>
                </a:lnTo>
                <a:lnTo>
                  <a:pt x="2202" y="9281"/>
                </a:lnTo>
                <a:lnTo>
                  <a:pt x="2018" y="9464"/>
                </a:lnTo>
                <a:lnTo>
                  <a:pt x="1872" y="9684"/>
                </a:lnTo>
                <a:lnTo>
                  <a:pt x="1762" y="9978"/>
                </a:lnTo>
                <a:lnTo>
                  <a:pt x="1725" y="10344"/>
                </a:lnTo>
                <a:lnTo>
                  <a:pt x="1762" y="10675"/>
                </a:lnTo>
                <a:lnTo>
                  <a:pt x="1908" y="11408"/>
                </a:lnTo>
                <a:lnTo>
                  <a:pt x="1542" y="10968"/>
                </a:lnTo>
                <a:lnTo>
                  <a:pt x="1248" y="10528"/>
                </a:lnTo>
                <a:lnTo>
                  <a:pt x="991" y="10014"/>
                </a:lnTo>
                <a:lnTo>
                  <a:pt x="808" y="9501"/>
                </a:lnTo>
                <a:lnTo>
                  <a:pt x="661" y="8951"/>
                </a:lnTo>
                <a:lnTo>
                  <a:pt x="551" y="8400"/>
                </a:lnTo>
                <a:lnTo>
                  <a:pt x="514" y="7850"/>
                </a:lnTo>
                <a:lnTo>
                  <a:pt x="551" y="7300"/>
                </a:lnTo>
                <a:close/>
                <a:moveTo>
                  <a:pt x="6897" y="8620"/>
                </a:moveTo>
                <a:lnTo>
                  <a:pt x="6934" y="8694"/>
                </a:lnTo>
                <a:lnTo>
                  <a:pt x="7007" y="8731"/>
                </a:lnTo>
                <a:lnTo>
                  <a:pt x="7264" y="8877"/>
                </a:lnTo>
                <a:lnTo>
                  <a:pt x="7484" y="9024"/>
                </a:lnTo>
                <a:lnTo>
                  <a:pt x="7704" y="9207"/>
                </a:lnTo>
                <a:lnTo>
                  <a:pt x="7887" y="9427"/>
                </a:lnTo>
                <a:lnTo>
                  <a:pt x="8034" y="9648"/>
                </a:lnTo>
                <a:lnTo>
                  <a:pt x="8181" y="9904"/>
                </a:lnTo>
                <a:lnTo>
                  <a:pt x="8254" y="10161"/>
                </a:lnTo>
                <a:lnTo>
                  <a:pt x="8254" y="10418"/>
                </a:lnTo>
                <a:lnTo>
                  <a:pt x="8218" y="10638"/>
                </a:lnTo>
                <a:lnTo>
                  <a:pt x="7704" y="10088"/>
                </a:lnTo>
                <a:lnTo>
                  <a:pt x="7154" y="9611"/>
                </a:lnTo>
                <a:lnTo>
                  <a:pt x="7080" y="9611"/>
                </a:lnTo>
                <a:lnTo>
                  <a:pt x="7044" y="9648"/>
                </a:lnTo>
                <a:lnTo>
                  <a:pt x="7080" y="9684"/>
                </a:lnTo>
                <a:lnTo>
                  <a:pt x="7557" y="10344"/>
                </a:lnTo>
                <a:lnTo>
                  <a:pt x="8071" y="10968"/>
                </a:lnTo>
                <a:lnTo>
                  <a:pt x="7887" y="11188"/>
                </a:lnTo>
                <a:lnTo>
                  <a:pt x="7741" y="11408"/>
                </a:lnTo>
                <a:lnTo>
                  <a:pt x="7521" y="11628"/>
                </a:lnTo>
                <a:lnTo>
                  <a:pt x="7227" y="11372"/>
                </a:lnTo>
                <a:lnTo>
                  <a:pt x="6860" y="11005"/>
                </a:lnTo>
                <a:lnTo>
                  <a:pt x="6787" y="10748"/>
                </a:lnTo>
                <a:lnTo>
                  <a:pt x="6750" y="10491"/>
                </a:lnTo>
                <a:lnTo>
                  <a:pt x="6640" y="10234"/>
                </a:lnTo>
                <a:lnTo>
                  <a:pt x="6530" y="9978"/>
                </a:lnTo>
                <a:lnTo>
                  <a:pt x="6457" y="9868"/>
                </a:lnTo>
                <a:lnTo>
                  <a:pt x="6310" y="9868"/>
                </a:lnTo>
                <a:lnTo>
                  <a:pt x="5870" y="10014"/>
                </a:lnTo>
                <a:lnTo>
                  <a:pt x="5650" y="10088"/>
                </a:lnTo>
                <a:lnTo>
                  <a:pt x="5577" y="10088"/>
                </a:lnTo>
                <a:lnTo>
                  <a:pt x="5466" y="10014"/>
                </a:lnTo>
                <a:lnTo>
                  <a:pt x="5210" y="9904"/>
                </a:lnTo>
                <a:lnTo>
                  <a:pt x="5026" y="9758"/>
                </a:lnTo>
                <a:lnTo>
                  <a:pt x="4953" y="9648"/>
                </a:lnTo>
                <a:lnTo>
                  <a:pt x="4880" y="9538"/>
                </a:lnTo>
                <a:lnTo>
                  <a:pt x="4843" y="9427"/>
                </a:lnTo>
                <a:lnTo>
                  <a:pt x="4843" y="9281"/>
                </a:lnTo>
                <a:lnTo>
                  <a:pt x="4880" y="9134"/>
                </a:lnTo>
                <a:lnTo>
                  <a:pt x="4953" y="8987"/>
                </a:lnTo>
                <a:lnTo>
                  <a:pt x="5063" y="8877"/>
                </a:lnTo>
                <a:lnTo>
                  <a:pt x="5210" y="8804"/>
                </a:lnTo>
                <a:lnTo>
                  <a:pt x="5577" y="8694"/>
                </a:lnTo>
                <a:lnTo>
                  <a:pt x="5870" y="8657"/>
                </a:lnTo>
                <a:lnTo>
                  <a:pt x="6384" y="8657"/>
                </a:lnTo>
                <a:lnTo>
                  <a:pt x="6897" y="8620"/>
                </a:lnTo>
                <a:close/>
                <a:moveTo>
                  <a:pt x="8621" y="10088"/>
                </a:moveTo>
                <a:lnTo>
                  <a:pt x="9355" y="10565"/>
                </a:lnTo>
                <a:lnTo>
                  <a:pt x="9501" y="10711"/>
                </a:lnTo>
                <a:lnTo>
                  <a:pt x="9648" y="10858"/>
                </a:lnTo>
                <a:lnTo>
                  <a:pt x="9758" y="11005"/>
                </a:lnTo>
                <a:lnTo>
                  <a:pt x="9868" y="11151"/>
                </a:lnTo>
                <a:lnTo>
                  <a:pt x="9355" y="11628"/>
                </a:lnTo>
                <a:lnTo>
                  <a:pt x="9318" y="11592"/>
                </a:lnTo>
                <a:lnTo>
                  <a:pt x="9208" y="11482"/>
                </a:lnTo>
                <a:lnTo>
                  <a:pt x="9061" y="11408"/>
                </a:lnTo>
                <a:lnTo>
                  <a:pt x="8878" y="11298"/>
                </a:lnTo>
                <a:lnTo>
                  <a:pt x="8768" y="11188"/>
                </a:lnTo>
                <a:lnTo>
                  <a:pt x="8511" y="10931"/>
                </a:lnTo>
                <a:lnTo>
                  <a:pt x="8548" y="10821"/>
                </a:lnTo>
                <a:lnTo>
                  <a:pt x="8621" y="10638"/>
                </a:lnTo>
                <a:lnTo>
                  <a:pt x="8658" y="10455"/>
                </a:lnTo>
                <a:lnTo>
                  <a:pt x="8658" y="10271"/>
                </a:lnTo>
                <a:lnTo>
                  <a:pt x="8621" y="10088"/>
                </a:lnTo>
                <a:close/>
                <a:moveTo>
                  <a:pt x="6860" y="11555"/>
                </a:moveTo>
                <a:lnTo>
                  <a:pt x="7190" y="11885"/>
                </a:lnTo>
                <a:lnTo>
                  <a:pt x="7007" y="11958"/>
                </a:lnTo>
                <a:lnTo>
                  <a:pt x="6897" y="11958"/>
                </a:lnTo>
                <a:lnTo>
                  <a:pt x="6787" y="11922"/>
                </a:lnTo>
                <a:lnTo>
                  <a:pt x="6860" y="11555"/>
                </a:lnTo>
                <a:close/>
                <a:moveTo>
                  <a:pt x="8328" y="11262"/>
                </a:moveTo>
                <a:lnTo>
                  <a:pt x="8474" y="11445"/>
                </a:lnTo>
                <a:lnTo>
                  <a:pt x="8658" y="11628"/>
                </a:lnTo>
                <a:lnTo>
                  <a:pt x="8878" y="11775"/>
                </a:lnTo>
                <a:lnTo>
                  <a:pt x="8988" y="11812"/>
                </a:lnTo>
                <a:lnTo>
                  <a:pt x="9098" y="11848"/>
                </a:lnTo>
                <a:lnTo>
                  <a:pt x="8731" y="12105"/>
                </a:lnTo>
                <a:lnTo>
                  <a:pt x="8328" y="12325"/>
                </a:lnTo>
                <a:lnTo>
                  <a:pt x="8291" y="12289"/>
                </a:lnTo>
                <a:lnTo>
                  <a:pt x="7814" y="11885"/>
                </a:lnTo>
                <a:lnTo>
                  <a:pt x="8071" y="11592"/>
                </a:lnTo>
                <a:lnTo>
                  <a:pt x="8328" y="11262"/>
                </a:lnTo>
                <a:close/>
                <a:moveTo>
                  <a:pt x="6970" y="2678"/>
                </a:moveTo>
                <a:lnTo>
                  <a:pt x="7374" y="2715"/>
                </a:lnTo>
                <a:lnTo>
                  <a:pt x="7777" y="2788"/>
                </a:lnTo>
                <a:lnTo>
                  <a:pt x="8181" y="2898"/>
                </a:lnTo>
                <a:lnTo>
                  <a:pt x="8548" y="3008"/>
                </a:lnTo>
                <a:lnTo>
                  <a:pt x="8915" y="3192"/>
                </a:lnTo>
                <a:lnTo>
                  <a:pt x="9281" y="3375"/>
                </a:lnTo>
                <a:lnTo>
                  <a:pt x="9611" y="3595"/>
                </a:lnTo>
                <a:lnTo>
                  <a:pt x="9501" y="3632"/>
                </a:lnTo>
                <a:lnTo>
                  <a:pt x="9281" y="3815"/>
                </a:lnTo>
                <a:lnTo>
                  <a:pt x="9171" y="3925"/>
                </a:lnTo>
                <a:lnTo>
                  <a:pt x="9061" y="4035"/>
                </a:lnTo>
                <a:lnTo>
                  <a:pt x="9061" y="4072"/>
                </a:lnTo>
                <a:lnTo>
                  <a:pt x="9061" y="4109"/>
                </a:lnTo>
                <a:lnTo>
                  <a:pt x="9135" y="4109"/>
                </a:lnTo>
                <a:lnTo>
                  <a:pt x="9245" y="4072"/>
                </a:lnTo>
                <a:lnTo>
                  <a:pt x="9355" y="4072"/>
                </a:lnTo>
                <a:lnTo>
                  <a:pt x="9685" y="3925"/>
                </a:lnTo>
                <a:lnTo>
                  <a:pt x="9905" y="3815"/>
                </a:lnTo>
                <a:lnTo>
                  <a:pt x="10198" y="4035"/>
                </a:lnTo>
                <a:lnTo>
                  <a:pt x="9905" y="4255"/>
                </a:lnTo>
                <a:lnTo>
                  <a:pt x="9611" y="4512"/>
                </a:lnTo>
                <a:lnTo>
                  <a:pt x="9281" y="4475"/>
                </a:lnTo>
                <a:lnTo>
                  <a:pt x="8731" y="4475"/>
                </a:lnTo>
                <a:lnTo>
                  <a:pt x="8584" y="4512"/>
                </a:lnTo>
                <a:lnTo>
                  <a:pt x="8548" y="4549"/>
                </a:lnTo>
                <a:lnTo>
                  <a:pt x="8511" y="4622"/>
                </a:lnTo>
                <a:lnTo>
                  <a:pt x="8328" y="4989"/>
                </a:lnTo>
                <a:lnTo>
                  <a:pt x="8108" y="5356"/>
                </a:lnTo>
                <a:lnTo>
                  <a:pt x="7851" y="5466"/>
                </a:lnTo>
                <a:lnTo>
                  <a:pt x="7594" y="5613"/>
                </a:lnTo>
                <a:lnTo>
                  <a:pt x="7117" y="5906"/>
                </a:lnTo>
                <a:lnTo>
                  <a:pt x="6714" y="6163"/>
                </a:lnTo>
                <a:lnTo>
                  <a:pt x="6530" y="6310"/>
                </a:lnTo>
                <a:lnTo>
                  <a:pt x="6457" y="6383"/>
                </a:lnTo>
                <a:lnTo>
                  <a:pt x="6420" y="6493"/>
                </a:lnTo>
                <a:lnTo>
                  <a:pt x="6384" y="6676"/>
                </a:lnTo>
                <a:lnTo>
                  <a:pt x="6420" y="6786"/>
                </a:lnTo>
                <a:lnTo>
                  <a:pt x="6457" y="6896"/>
                </a:lnTo>
                <a:lnTo>
                  <a:pt x="6567" y="6970"/>
                </a:lnTo>
                <a:lnTo>
                  <a:pt x="6677" y="6970"/>
                </a:lnTo>
                <a:lnTo>
                  <a:pt x="6824" y="7006"/>
                </a:lnTo>
                <a:lnTo>
                  <a:pt x="7117" y="6933"/>
                </a:lnTo>
                <a:lnTo>
                  <a:pt x="7301" y="6860"/>
                </a:lnTo>
                <a:lnTo>
                  <a:pt x="7447" y="6823"/>
                </a:lnTo>
                <a:lnTo>
                  <a:pt x="7484" y="6860"/>
                </a:lnTo>
                <a:lnTo>
                  <a:pt x="7411" y="6896"/>
                </a:lnTo>
                <a:lnTo>
                  <a:pt x="7227" y="7006"/>
                </a:lnTo>
                <a:lnTo>
                  <a:pt x="6860" y="7080"/>
                </a:lnTo>
                <a:lnTo>
                  <a:pt x="6530" y="7153"/>
                </a:lnTo>
                <a:lnTo>
                  <a:pt x="6347" y="7227"/>
                </a:lnTo>
                <a:lnTo>
                  <a:pt x="6237" y="7337"/>
                </a:lnTo>
                <a:lnTo>
                  <a:pt x="6163" y="7483"/>
                </a:lnTo>
                <a:lnTo>
                  <a:pt x="6127" y="7630"/>
                </a:lnTo>
                <a:lnTo>
                  <a:pt x="6127" y="7777"/>
                </a:lnTo>
                <a:lnTo>
                  <a:pt x="6163" y="7924"/>
                </a:lnTo>
                <a:lnTo>
                  <a:pt x="6237" y="8070"/>
                </a:lnTo>
                <a:lnTo>
                  <a:pt x="6384" y="8180"/>
                </a:lnTo>
                <a:lnTo>
                  <a:pt x="6494" y="8180"/>
                </a:lnTo>
                <a:lnTo>
                  <a:pt x="6567" y="8144"/>
                </a:lnTo>
                <a:lnTo>
                  <a:pt x="6640" y="8070"/>
                </a:lnTo>
                <a:lnTo>
                  <a:pt x="6714" y="7997"/>
                </a:lnTo>
                <a:lnTo>
                  <a:pt x="6897" y="7924"/>
                </a:lnTo>
                <a:lnTo>
                  <a:pt x="7337" y="7924"/>
                </a:lnTo>
                <a:lnTo>
                  <a:pt x="8328" y="7997"/>
                </a:lnTo>
                <a:lnTo>
                  <a:pt x="8328" y="8144"/>
                </a:lnTo>
                <a:lnTo>
                  <a:pt x="8364" y="8327"/>
                </a:lnTo>
                <a:lnTo>
                  <a:pt x="8438" y="8474"/>
                </a:lnTo>
                <a:lnTo>
                  <a:pt x="8548" y="8584"/>
                </a:lnTo>
                <a:lnTo>
                  <a:pt x="8768" y="8767"/>
                </a:lnTo>
                <a:lnTo>
                  <a:pt x="8548" y="8694"/>
                </a:lnTo>
                <a:lnTo>
                  <a:pt x="8328" y="8657"/>
                </a:lnTo>
                <a:lnTo>
                  <a:pt x="8291" y="8657"/>
                </a:lnTo>
                <a:lnTo>
                  <a:pt x="8291" y="8731"/>
                </a:lnTo>
                <a:lnTo>
                  <a:pt x="8511" y="8951"/>
                </a:lnTo>
                <a:lnTo>
                  <a:pt x="8768" y="9171"/>
                </a:lnTo>
                <a:lnTo>
                  <a:pt x="9355" y="9501"/>
                </a:lnTo>
                <a:lnTo>
                  <a:pt x="9428" y="9574"/>
                </a:lnTo>
                <a:lnTo>
                  <a:pt x="9538" y="9648"/>
                </a:lnTo>
                <a:lnTo>
                  <a:pt x="9648" y="9684"/>
                </a:lnTo>
                <a:lnTo>
                  <a:pt x="9795" y="9794"/>
                </a:lnTo>
                <a:lnTo>
                  <a:pt x="9942" y="9941"/>
                </a:lnTo>
                <a:lnTo>
                  <a:pt x="10125" y="10198"/>
                </a:lnTo>
                <a:lnTo>
                  <a:pt x="10272" y="10344"/>
                </a:lnTo>
                <a:lnTo>
                  <a:pt x="10418" y="10491"/>
                </a:lnTo>
                <a:lnTo>
                  <a:pt x="10125" y="10858"/>
                </a:lnTo>
                <a:lnTo>
                  <a:pt x="9978" y="10638"/>
                </a:lnTo>
                <a:lnTo>
                  <a:pt x="9795" y="10455"/>
                </a:lnTo>
                <a:lnTo>
                  <a:pt x="9428" y="10161"/>
                </a:lnTo>
                <a:lnTo>
                  <a:pt x="8988" y="9904"/>
                </a:lnTo>
                <a:lnTo>
                  <a:pt x="8401" y="9501"/>
                </a:lnTo>
                <a:lnTo>
                  <a:pt x="8144" y="9171"/>
                </a:lnTo>
                <a:lnTo>
                  <a:pt x="7851" y="8877"/>
                </a:lnTo>
                <a:lnTo>
                  <a:pt x="7557" y="8657"/>
                </a:lnTo>
                <a:lnTo>
                  <a:pt x="7227" y="8437"/>
                </a:lnTo>
                <a:lnTo>
                  <a:pt x="7190" y="8437"/>
                </a:lnTo>
                <a:lnTo>
                  <a:pt x="7190" y="8400"/>
                </a:lnTo>
                <a:lnTo>
                  <a:pt x="7154" y="8400"/>
                </a:lnTo>
                <a:lnTo>
                  <a:pt x="7044" y="8364"/>
                </a:lnTo>
                <a:lnTo>
                  <a:pt x="6677" y="8327"/>
                </a:lnTo>
                <a:lnTo>
                  <a:pt x="6273" y="8290"/>
                </a:lnTo>
                <a:lnTo>
                  <a:pt x="5870" y="8327"/>
                </a:lnTo>
                <a:lnTo>
                  <a:pt x="5466" y="8364"/>
                </a:lnTo>
                <a:lnTo>
                  <a:pt x="5173" y="8437"/>
                </a:lnTo>
                <a:lnTo>
                  <a:pt x="4990" y="8510"/>
                </a:lnTo>
                <a:lnTo>
                  <a:pt x="4843" y="8620"/>
                </a:lnTo>
                <a:lnTo>
                  <a:pt x="4733" y="8731"/>
                </a:lnTo>
                <a:lnTo>
                  <a:pt x="4623" y="8841"/>
                </a:lnTo>
                <a:lnTo>
                  <a:pt x="4549" y="8987"/>
                </a:lnTo>
                <a:lnTo>
                  <a:pt x="4476" y="9171"/>
                </a:lnTo>
                <a:lnTo>
                  <a:pt x="4476" y="9317"/>
                </a:lnTo>
                <a:lnTo>
                  <a:pt x="4476" y="9464"/>
                </a:lnTo>
                <a:lnTo>
                  <a:pt x="4513" y="9611"/>
                </a:lnTo>
                <a:lnTo>
                  <a:pt x="4549" y="9721"/>
                </a:lnTo>
                <a:lnTo>
                  <a:pt x="4733" y="9978"/>
                </a:lnTo>
                <a:lnTo>
                  <a:pt x="4953" y="10161"/>
                </a:lnTo>
                <a:lnTo>
                  <a:pt x="5246" y="10344"/>
                </a:lnTo>
                <a:lnTo>
                  <a:pt x="5577" y="10491"/>
                </a:lnTo>
                <a:lnTo>
                  <a:pt x="5687" y="10491"/>
                </a:lnTo>
                <a:lnTo>
                  <a:pt x="5797" y="10418"/>
                </a:lnTo>
                <a:lnTo>
                  <a:pt x="6090" y="10308"/>
                </a:lnTo>
                <a:lnTo>
                  <a:pt x="6090" y="10418"/>
                </a:lnTo>
                <a:lnTo>
                  <a:pt x="6090" y="10528"/>
                </a:lnTo>
                <a:lnTo>
                  <a:pt x="6163" y="10785"/>
                </a:lnTo>
                <a:lnTo>
                  <a:pt x="6310" y="10968"/>
                </a:lnTo>
                <a:lnTo>
                  <a:pt x="6494" y="11188"/>
                </a:lnTo>
                <a:lnTo>
                  <a:pt x="6494" y="11592"/>
                </a:lnTo>
                <a:lnTo>
                  <a:pt x="6420" y="11958"/>
                </a:lnTo>
                <a:lnTo>
                  <a:pt x="6384" y="12105"/>
                </a:lnTo>
                <a:lnTo>
                  <a:pt x="6420" y="12142"/>
                </a:lnTo>
                <a:lnTo>
                  <a:pt x="6457" y="12179"/>
                </a:lnTo>
                <a:lnTo>
                  <a:pt x="6714" y="12289"/>
                </a:lnTo>
                <a:lnTo>
                  <a:pt x="6970" y="12325"/>
                </a:lnTo>
                <a:lnTo>
                  <a:pt x="7227" y="12252"/>
                </a:lnTo>
                <a:lnTo>
                  <a:pt x="7447" y="12142"/>
                </a:lnTo>
                <a:lnTo>
                  <a:pt x="7924" y="12509"/>
                </a:lnTo>
                <a:lnTo>
                  <a:pt x="7484" y="12655"/>
                </a:lnTo>
                <a:lnTo>
                  <a:pt x="7044" y="12802"/>
                </a:lnTo>
                <a:lnTo>
                  <a:pt x="6714" y="12876"/>
                </a:lnTo>
                <a:lnTo>
                  <a:pt x="6604" y="12765"/>
                </a:lnTo>
                <a:lnTo>
                  <a:pt x="6494" y="12582"/>
                </a:lnTo>
                <a:lnTo>
                  <a:pt x="6310" y="12289"/>
                </a:lnTo>
                <a:lnTo>
                  <a:pt x="6090" y="12032"/>
                </a:lnTo>
                <a:lnTo>
                  <a:pt x="5870" y="11812"/>
                </a:lnTo>
                <a:lnTo>
                  <a:pt x="5466" y="11372"/>
                </a:lnTo>
                <a:lnTo>
                  <a:pt x="5100" y="10895"/>
                </a:lnTo>
                <a:lnTo>
                  <a:pt x="5063" y="10858"/>
                </a:lnTo>
                <a:lnTo>
                  <a:pt x="4990" y="10858"/>
                </a:lnTo>
                <a:lnTo>
                  <a:pt x="4953" y="10895"/>
                </a:lnTo>
                <a:lnTo>
                  <a:pt x="4953" y="10931"/>
                </a:lnTo>
                <a:lnTo>
                  <a:pt x="4953" y="11151"/>
                </a:lnTo>
                <a:lnTo>
                  <a:pt x="5026" y="11335"/>
                </a:lnTo>
                <a:lnTo>
                  <a:pt x="5100" y="11518"/>
                </a:lnTo>
                <a:lnTo>
                  <a:pt x="5246" y="11702"/>
                </a:lnTo>
                <a:lnTo>
                  <a:pt x="5540" y="12032"/>
                </a:lnTo>
                <a:lnTo>
                  <a:pt x="5833" y="12325"/>
                </a:lnTo>
                <a:lnTo>
                  <a:pt x="6017" y="12582"/>
                </a:lnTo>
                <a:lnTo>
                  <a:pt x="6200" y="12912"/>
                </a:lnTo>
                <a:lnTo>
                  <a:pt x="5650" y="12949"/>
                </a:lnTo>
                <a:lnTo>
                  <a:pt x="5026" y="12362"/>
                </a:lnTo>
                <a:lnTo>
                  <a:pt x="4659" y="11995"/>
                </a:lnTo>
                <a:lnTo>
                  <a:pt x="4513" y="11812"/>
                </a:lnTo>
                <a:lnTo>
                  <a:pt x="4439" y="11555"/>
                </a:lnTo>
                <a:lnTo>
                  <a:pt x="4403" y="11518"/>
                </a:lnTo>
                <a:lnTo>
                  <a:pt x="4329" y="11482"/>
                </a:lnTo>
                <a:lnTo>
                  <a:pt x="4256" y="11482"/>
                </a:lnTo>
                <a:lnTo>
                  <a:pt x="4219" y="11555"/>
                </a:lnTo>
                <a:lnTo>
                  <a:pt x="4219" y="11665"/>
                </a:lnTo>
                <a:lnTo>
                  <a:pt x="4219" y="11812"/>
                </a:lnTo>
                <a:lnTo>
                  <a:pt x="4293" y="12032"/>
                </a:lnTo>
                <a:lnTo>
                  <a:pt x="4403" y="12252"/>
                </a:lnTo>
                <a:lnTo>
                  <a:pt x="4586" y="12435"/>
                </a:lnTo>
                <a:lnTo>
                  <a:pt x="4953" y="12876"/>
                </a:lnTo>
                <a:lnTo>
                  <a:pt x="4880" y="12876"/>
                </a:lnTo>
                <a:lnTo>
                  <a:pt x="4880" y="12839"/>
                </a:lnTo>
                <a:lnTo>
                  <a:pt x="4880" y="12802"/>
                </a:lnTo>
                <a:lnTo>
                  <a:pt x="4843" y="12765"/>
                </a:lnTo>
                <a:lnTo>
                  <a:pt x="4549" y="12692"/>
                </a:lnTo>
                <a:lnTo>
                  <a:pt x="4439" y="12655"/>
                </a:lnTo>
                <a:lnTo>
                  <a:pt x="4366" y="12545"/>
                </a:lnTo>
                <a:lnTo>
                  <a:pt x="4293" y="12362"/>
                </a:lnTo>
                <a:lnTo>
                  <a:pt x="4073" y="11995"/>
                </a:lnTo>
                <a:lnTo>
                  <a:pt x="3926" y="11848"/>
                </a:lnTo>
                <a:lnTo>
                  <a:pt x="3816" y="11738"/>
                </a:lnTo>
                <a:lnTo>
                  <a:pt x="3816" y="11665"/>
                </a:lnTo>
                <a:lnTo>
                  <a:pt x="3816" y="11592"/>
                </a:lnTo>
                <a:lnTo>
                  <a:pt x="3779" y="11555"/>
                </a:lnTo>
                <a:lnTo>
                  <a:pt x="3742" y="11518"/>
                </a:lnTo>
                <a:lnTo>
                  <a:pt x="3669" y="11555"/>
                </a:lnTo>
                <a:lnTo>
                  <a:pt x="3559" y="11628"/>
                </a:lnTo>
                <a:lnTo>
                  <a:pt x="3522" y="11702"/>
                </a:lnTo>
                <a:lnTo>
                  <a:pt x="3522" y="11848"/>
                </a:lnTo>
                <a:lnTo>
                  <a:pt x="3559" y="11958"/>
                </a:lnTo>
                <a:lnTo>
                  <a:pt x="3669" y="12105"/>
                </a:lnTo>
                <a:lnTo>
                  <a:pt x="3779" y="12252"/>
                </a:lnTo>
                <a:lnTo>
                  <a:pt x="3889" y="12435"/>
                </a:lnTo>
                <a:lnTo>
                  <a:pt x="3963" y="12655"/>
                </a:lnTo>
                <a:lnTo>
                  <a:pt x="3963" y="12655"/>
                </a:lnTo>
                <a:lnTo>
                  <a:pt x="3376" y="12435"/>
                </a:lnTo>
                <a:lnTo>
                  <a:pt x="2825" y="12105"/>
                </a:lnTo>
                <a:lnTo>
                  <a:pt x="2789" y="12069"/>
                </a:lnTo>
                <a:lnTo>
                  <a:pt x="2715" y="11958"/>
                </a:lnTo>
                <a:lnTo>
                  <a:pt x="2605" y="11885"/>
                </a:lnTo>
                <a:lnTo>
                  <a:pt x="2349" y="11812"/>
                </a:lnTo>
                <a:lnTo>
                  <a:pt x="2312" y="11738"/>
                </a:lnTo>
                <a:lnTo>
                  <a:pt x="2165" y="11115"/>
                </a:lnTo>
                <a:lnTo>
                  <a:pt x="2092" y="10748"/>
                </a:lnTo>
                <a:lnTo>
                  <a:pt x="2055" y="10381"/>
                </a:lnTo>
                <a:lnTo>
                  <a:pt x="2055" y="10051"/>
                </a:lnTo>
                <a:lnTo>
                  <a:pt x="2092" y="9868"/>
                </a:lnTo>
                <a:lnTo>
                  <a:pt x="2165" y="9758"/>
                </a:lnTo>
                <a:lnTo>
                  <a:pt x="2238" y="9611"/>
                </a:lnTo>
                <a:lnTo>
                  <a:pt x="2349" y="9538"/>
                </a:lnTo>
                <a:lnTo>
                  <a:pt x="2495" y="9464"/>
                </a:lnTo>
                <a:lnTo>
                  <a:pt x="2679" y="9391"/>
                </a:lnTo>
                <a:lnTo>
                  <a:pt x="2715" y="9391"/>
                </a:lnTo>
                <a:lnTo>
                  <a:pt x="2752" y="9354"/>
                </a:lnTo>
                <a:lnTo>
                  <a:pt x="2789" y="9281"/>
                </a:lnTo>
                <a:lnTo>
                  <a:pt x="2789" y="9207"/>
                </a:lnTo>
                <a:lnTo>
                  <a:pt x="2715" y="9024"/>
                </a:lnTo>
                <a:lnTo>
                  <a:pt x="2605" y="8841"/>
                </a:lnTo>
                <a:lnTo>
                  <a:pt x="2495" y="8694"/>
                </a:lnTo>
                <a:lnTo>
                  <a:pt x="2349" y="8510"/>
                </a:lnTo>
                <a:lnTo>
                  <a:pt x="2055" y="8254"/>
                </a:lnTo>
                <a:lnTo>
                  <a:pt x="1725" y="7960"/>
                </a:lnTo>
                <a:lnTo>
                  <a:pt x="1505" y="7813"/>
                </a:lnTo>
                <a:lnTo>
                  <a:pt x="1285" y="7630"/>
                </a:lnTo>
                <a:lnTo>
                  <a:pt x="1175" y="7447"/>
                </a:lnTo>
                <a:lnTo>
                  <a:pt x="991" y="7300"/>
                </a:lnTo>
                <a:lnTo>
                  <a:pt x="771" y="7153"/>
                </a:lnTo>
                <a:lnTo>
                  <a:pt x="551" y="7117"/>
                </a:lnTo>
                <a:lnTo>
                  <a:pt x="661" y="6566"/>
                </a:lnTo>
                <a:lnTo>
                  <a:pt x="771" y="6089"/>
                </a:lnTo>
                <a:lnTo>
                  <a:pt x="808" y="6016"/>
                </a:lnTo>
                <a:lnTo>
                  <a:pt x="955" y="5943"/>
                </a:lnTo>
                <a:lnTo>
                  <a:pt x="1101" y="5906"/>
                </a:lnTo>
                <a:lnTo>
                  <a:pt x="1248" y="5906"/>
                </a:lnTo>
                <a:lnTo>
                  <a:pt x="1395" y="5943"/>
                </a:lnTo>
                <a:lnTo>
                  <a:pt x="1505" y="6016"/>
                </a:lnTo>
                <a:lnTo>
                  <a:pt x="1615" y="6126"/>
                </a:lnTo>
                <a:lnTo>
                  <a:pt x="1652" y="6236"/>
                </a:lnTo>
                <a:lnTo>
                  <a:pt x="1652" y="6420"/>
                </a:lnTo>
                <a:lnTo>
                  <a:pt x="1652" y="6530"/>
                </a:lnTo>
                <a:lnTo>
                  <a:pt x="1688" y="6566"/>
                </a:lnTo>
                <a:lnTo>
                  <a:pt x="1725" y="6566"/>
                </a:lnTo>
                <a:lnTo>
                  <a:pt x="1945" y="6676"/>
                </a:lnTo>
                <a:lnTo>
                  <a:pt x="2128" y="6786"/>
                </a:lnTo>
                <a:lnTo>
                  <a:pt x="2275" y="6970"/>
                </a:lnTo>
                <a:lnTo>
                  <a:pt x="2385" y="7153"/>
                </a:lnTo>
                <a:lnTo>
                  <a:pt x="2459" y="7227"/>
                </a:lnTo>
                <a:lnTo>
                  <a:pt x="2532" y="7227"/>
                </a:lnTo>
                <a:lnTo>
                  <a:pt x="2605" y="7190"/>
                </a:lnTo>
                <a:lnTo>
                  <a:pt x="2642" y="7080"/>
                </a:lnTo>
                <a:lnTo>
                  <a:pt x="2532" y="5943"/>
                </a:lnTo>
                <a:lnTo>
                  <a:pt x="2752" y="5906"/>
                </a:lnTo>
                <a:lnTo>
                  <a:pt x="3009" y="5796"/>
                </a:lnTo>
                <a:lnTo>
                  <a:pt x="3229" y="5723"/>
                </a:lnTo>
                <a:lnTo>
                  <a:pt x="3449" y="5686"/>
                </a:lnTo>
                <a:lnTo>
                  <a:pt x="3669" y="5649"/>
                </a:lnTo>
                <a:lnTo>
                  <a:pt x="3889" y="5686"/>
                </a:lnTo>
                <a:lnTo>
                  <a:pt x="4293" y="5723"/>
                </a:lnTo>
                <a:lnTo>
                  <a:pt x="5100" y="5723"/>
                </a:lnTo>
                <a:lnTo>
                  <a:pt x="5283" y="5649"/>
                </a:lnTo>
                <a:lnTo>
                  <a:pt x="5503" y="5576"/>
                </a:lnTo>
                <a:lnTo>
                  <a:pt x="5577" y="5539"/>
                </a:lnTo>
                <a:lnTo>
                  <a:pt x="5613" y="5466"/>
                </a:lnTo>
                <a:lnTo>
                  <a:pt x="5613" y="5356"/>
                </a:lnTo>
                <a:lnTo>
                  <a:pt x="5577" y="5282"/>
                </a:lnTo>
                <a:lnTo>
                  <a:pt x="5246" y="4916"/>
                </a:lnTo>
                <a:lnTo>
                  <a:pt x="4880" y="4549"/>
                </a:lnTo>
                <a:lnTo>
                  <a:pt x="4696" y="4365"/>
                </a:lnTo>
                <a:lnTo>
                  <a:pt x="4513" y="4219"/>
                </a:lnTo>
                <a:lnTo>
                  <a:pt x="4293" y="4109"/>
                </a:lnTo>
                <a:lnTo>
                  <a:pt x="4036" y="3999"/>
                </a:lnTo>
                <a:lnTo>
                  <a:pt x="3999" y="3889"/>
                </a:lnTo>
                <a:lnTo>
                  <a:pt x="3963" y="3815"/>
                </a:lnTo>
                <a:lnTo>
                  <a:pt x="3852" y="3742"/>
                </a:lnTo>
                <a:lnTo>
                  <a:pt x="3742" y="3668"/>
                </a:lnTo>
                <a:lnTo>
                  <a:pt x="3376" y="3522"/>
                </a:lnTo>
                <a:lnTo>
                  <a:pt x="3192" y="3448"/>
                </a:lnTo>
                <a:lnTo>
                  <a:pt x="2972" y="3412"/>
                </a:lnTo>
                <a:lnTo>
                  <a:pt x="3412" y="3228"/>
                </a:lnTo>
                <a:lnTo>
                  <a:pt x="3816" y="3045"/>
                </a:lnTo>
                <a:lnTo>
                  <a:pt x="4256" y="2935"/>
                </a:lnTo>
                <a:lnTo>
                  <a:pt x="4696" y="2861"/>
                </a:lnTo>
                <a:lnTo>
                  <a:pt x="5136" y="2788"/>
                </a:lnTo>
                <a:lnTo>
                  <a:pt x="6494" y="2788"/>
                </a:lnTo>
                <a:lnTo>
                  <a:pt x="6567" y="2751"/>
                </a:lnTo>
                <a:lnTo>
                  <a:pt x="6567" y="2678"/>
                </a:lnTo>
                <a:close/>
                <a:moveTo>
                  <a:pt x="5100" y="15590"/>
                </a:moveTo>
                <a:lnTo>
                  <a:pt x="5246" y="15627"/>
                </a:lnTo>
                <a:lnTo>
                  <a:pt x="5503" y="15700"/>
                </a:lnTo>
                <a:lnTo>
                  <a:pt x="5393" y="15737"/>
                </a:lnTo>
                <a:lnTo>
                  <a:pt x="5320" y="15810"/>
                </a:lnTo>
                <a:lnTo>
                  <a:pt x="5246" y="15920"/>
                </a:lnTo>
                <a:lnTo>
                  <a:pt x="5246" y="16030"/>
                </a:lnTo>
                <a:lnTo>
                  <a:pt x="5210" y="16177"/>
                </a:lnTo>
                <a:lnTo>
                  <a:pt x="5246" y="16360"/>
                </a:lnTo>
                <a:lnTo>
                  <a:pt x="5246" y="16434"/>
                </a:lnTo>
                <a:lnTo>
                  <a:pt x="5283" y="16507"/>
                </a:lnTo>
                <a:lnTo>
                  <a:pt x="5356" y="16580"/>
                </a:lnTo>
                <a:lnTo>
                  <a:pt x="5430" y="16617"/>
                </a:lnTo>
                <a:lnTo>
                  <a:pt x="5540" y="16617"/>
                </a:lnTo>
                <a:lnTo>
                  <a:pt x="5870" y="16947"/>
                </a:lnTo>
                <a:lnTo>
                  <a:pt x="6237" y="17167"/>
                </a:lnTo>
                <a:lnTo>
                  <a:pt x="6567" y="17351"/>
                </a:lnTo>
                <a:lnTo>
                  <a:pt x="6750" y="17424"/>
                </a:lnTo>
                <a:lnTo>
                  <a:pt x="3449" y="17387"/>
                </a:lnTo>
                <a:lnTo>
                  <a:pt x="3596" y="17314"/>
                </a:lnTo>
                <a:lnTo>
                  <a:pt x="3926" y="17167"/>
                </a:lnTo>
                <a:lnTo>
                  <a:pt x="4256" y="16984"/>
                </a:lnTo>
                <a:lnTo>
                  <a:pt x="4476" y="16837"/>
                </a:lnTo>
                <a:lnTo>
                  <a:pt x="4696" y="16654"/>
                </a:lnTo>
                <a:lnTo>
                  <a:pt x="4770" y="16690"/>
                </a:lnTo>
                <a:lnTo>
                  <a:pt x="4880" y="16690"/>
                </a:lnTo>
                <a:lnTo>
                  <a:pt x="4953" y="16654"/>
                </a:lnTo>
                <a:lnTo>
                  <a:pt x="5026" y="16580"/>
                </a:lnTo>
                <a:lnTo>
                  <a:pt x="5136" y="16397"/>
                </a:lnTo>
                <a:lnTo>
                  <a:pt x="5210" y="16214"/>
                </a:lnTo>
                <a:lnTo>
                  <a:pt x="5173" y="16103"/>
                </a:lnTo>
                <a:lnTo>
                  <a:pt x="5100" y="16030"/>
                </a:lnTo>
                <a:lnTo>
                  <a:pt x="5063" y="15993"/>
                </a:lnTo>
                <a:lnTo>
                  <a:pt x="5100" y="15773"/>
                </a:lnTo>
                <a:lnTo>
                  <a:pt x="5100" y="15590"/>
                </a:lnTo>
                <a:close/>
                <a:moveTo>
                  <a:pt x="9795" y="0"/>
                </a:moveTo>
                <a:lnTo>
                  <a:pt x="9648" y="74"/>
                </a:lnTo>
                <a:lnTo>
                  <a:pt x="9391" y="110"/>
                </a:lnTo>
                <a:lnTo>
                  <a:pt x="9171" y="220"/>
                </a:lnTo>
                <a:lnTo>
                  <a:pt x="9061" y="294"/>
                </a:lnTo>
                <a:lnTo>
                  <a:pt x="8988" y="404"/>
                </a:lnTo>
                <a:lnTo>
                  <a:pt x="8951" y="514"/>
                </a:lnTo>
                <a:lnTo>
                  <a:pt x="8915" y="661"/>
                </a:lnTo>
                <a:lnTo>
                  <a:pt x="8915" y="771"/>
                </a:lnTo>
                <a:lnTo>
                  <a:pt x="8915" y="881"/>
                </a:lnTo>
                <a:lnTo>
                  <a:pt x="8988" y="1027"/>
                </a:lnTo>
                <a:lnTo>
                  <a:pt x="9025" y="1137"/>
                </a:lnTo>
                <a:lnTo>
                  <a:pt x="8254" y="2348"/>
                </a:lnTo>
                <a:lnTo>
                  <a:pt x="7631" y="2201"/>
                </a:lnTo>
                <a:lnTo>
                  <a:pt x="7007" y="2165"/>
                </a:lnTo>
                <a:lnTo>
                  <a:pt x="6384" y="2165"/>
                </a:lnTo>
                <a:lnTo>
                  <a:pt x="5797" y="2238"/>
                </a:lnTo>
                <a:lnTo>
                  <a:pt x="5650" y="2275"/>
                </a:lnTo>
                <a:lnTo>
                  <a:pt x="5577" y="2385"/>
                </a:lnTo>
                <a:lnTo>
                  <a:pt x="5100" y="2348"/>
                </a:lnTo>
                <a:lnTo>
                  <a:pt x="4623" y="2421"/>
                </a:lnTo>
                <a:lnTo>
                  <a:pt x="4109" y="2495"/>
                </a:lnTo>
                <a:lnTo>
                  <a:pt x="3632" y="2641"/>
                </a:lnTo>
                <a:lnTo>
                  <a:pt x="3192" y="2825"/>
                </a:lnTo>
                <a:lnTo>
                  <a:pt x="2715" y="3045"/>
                </a:lnTo>
                <a:lnTo>
                  <a:pt x="2312" y="3302"/>
                </a:lnTo>
                <a:lnTo>
                  <a:pt x="1945" y="3558"/>
                </a:lnTo>
                <a:lnTo>
                  <a:pt x="1505" y="3925"/>
                </a:lnTo>
                <a:lnTo>
                  <a:pt x="1138" y="4365"/>
                </a:lnTo>
                <a:lnTo>
                  <a:pt x="808" y="4806"/>
                </a:lnTo>
                <a:lnTo>
                  <a:pt x="551" y="5282"/>
                </a:lnTo>
                <a:lnTo>
                  <a:pt x="331" y="5796"/>
                </a:lnTo>
                <a:lnTo>
                  <a:pt x="184" y="6346"/>
                </a:lnTo>
                <a:lnTo>
                  <a:pt x="74" y="6896"/>
                </a:lnTo>
                <a:lnTo>
                  <a:pt x="1" y="7447"/>
                </a:lnTo>
                <a:lnTo>
                  <a:pt x="1" y="7997"/>
                </a:lnTo>
                <a:lnTo>
                  <a:pt x="38" y="8547"/>
                </a:lnTo>
                <a:lnTo>
                  <a:pt x="148" y="9097"/>
                </a:lnTo>
                <a:lnTo>
                  <a:pt x="294" y="9648"/>
                </a:lnTo>
                <a:lnTo>
                  <a:pt x="478" y="10161"/>
                </a:lnTo>
                <a:lnTo>
                  <a:pt x="698" y="10638"/>
                </a:lnTo>
                <a:lnTo>
                  <a:pt x="991" y="11115"/>
                </a:lnTo>
                <a:lnTo>
                  <a:pt x="1358" y="11555"/>
                </a:lnTo>
                <a:lnTo>
                  <a:pt x="1725" y="11958"/>
                </a:lnTo>
                <a:lnTo>
                  <a:pt x="2165" y="12325"/>
                </a:lnTo>
                <a:lnTo>
                  <a:pt x="2679" y="12655"/>
                </a:lnTo>
                <a:lnTo>
                  <a:pt x="3156" y="12912"/>
                </a:lnTo>
                <a:lnTo>
                  <a:pt x="3706" y="13132"/>
                </a:lnTo>
                <a:lnTo>
                  <a:pt x="4256" y="13279"/>
                </a:lnTo>
                <a:lnTo>
                  <a:pt x="4806" y="13389"/>
                </a:lnTo>
                <a:lnTo>
                  <a:pt x="5393" y="13462"/>
                </a:lnTo>
                <a:lnTo>
                  <a:pt x="5943" y="13462"/>
                </a:lnTo>
                <a:lnTo>
                  <a:pt x="6494" y="13426"/>
                </a:lnTo>
                <a:lnTo>
                  <a:pt x="7044" y="13352"/>
                </a:lnTo>
                <a:lnTo>
                  <a:pt x="7594" y="13206"/>
                </a:lnTo>
                <a:lnTo>
                  <a:pt x="8108" y="13022"/>
                </a:lnTo>
                <a:lnTo>
                  <a:pt x="8621" y="12802"/>
                </a:lnTo>
                <a:lnTo>
                  <a:pt x="9098" y="12509"/>
                </a:lnTo>
                <a:lnTo>
                  <a:pt x="9538" y="12215"/>
                </a:lnTo>
                <a:lnTo>
                  <a:pt x="10052" y="11775"/>
                </a:lnTo>
                <a:lnTo>
                  <a:pt x="10492" y="11262"/>
                </a:lnTo>
                <a:lnTo>
                  <a:pt x="10932" y="10711"/>
                </a:lnTo>
                <a:lnTo>
                  <a:pt x="11299" y="10161"/>
                </a:lnTo>
                <a:lnTo>
                  <a:pt x="11629" y="9538"/>
                </a:lnTo>
                <a:lnTo>
                  <a:pt x="11886" y="8914"/>
                </a:lnTo>
                <a:lnTo>
                  <a:pt x="12106" y="8290"/>
                </a:lnTo>
                <a:lnTo>
                  <a:pt x="12179" y="7924"/>
                </a:lnTo>
                <a:lnTo>
                  <a:pt x="12216" y="7593"/>
                </a:lnTo>
                <a:lnTo>
                  <a:pt x="12253" y="7080"/>
                </a:lnTo>
                <a:lnTo>
                  <a:pt x="12216" y="6603"/>
                </a:lnTo>
                <a:lnTo>
                  <a:pt x="12106" y="6126"/>
                </a:lnTo>
                <a:lnTo>
                  <a:pt x="11922" y="5649"/>
                </a:lnTo>
                <a:lnTo>
                  <a:pt x="11739" y="5172"/>
                </a:lnTo>
                <a:lnTo>
                  <a:pt x="11482" y="4732"/>
                </a:lnTo>
                <a:lnTo>
                  <a:pt x="11189" y="4329"/>
                </a:lnTo>
                <a:lnTo>
                  <a:pt x="10859" y="3962"/>
                </a:lnTo>
                <a:lnTo>
                  <a:pt x="10822" y="3852"/>
                </a:lnTo>
                <a:lnTo>
                  <a:pt x="10712" y="3815"/>
                </a:lnTo>
                <a:lnTo>
                  <a:pt x="10272" y="3375"/>
                </a:lnTo>
                <a:lnTo>
                  <a:pt x="10162" y="3302"/>
                </a:lnTo>
                <a:lnTo>
                  <a:pt x="9832" y="3082"/>
                </a:lnTo>
                <a:lnTo>
                  <a:pt x="9501" y="2861"/>
                </a:lnTo>
                <a:lnTo>
                  <a:pt x="9135" y="2678"/>
                </a:lnTo>
                <a:lnTo>
                  <a:pt x="8768" y="2531"/>
                </a:lnTo>
                <a:lnTo>
                  <a:pt x="8804" y="2458"/>
                </a:lnTo>
                <a:lnTo>
                  <a:pt x="8841" y="2421"/>
                </a:lnTo>
                <a:lnTo>
                  <a:pt x="8804" y="2348"/>
                </a:lnTo>
                <a:lnTo>
                  <a:pt x="9171" y="1871"/>
                </a:lnTo>
                <a:lnTo>
                  <a:pt x="9501" y="1394"/>
                </a:lnTo>
                <a:lnTo>
                  <a:pt x="9758" y="1394"/>
                </a:lnTo>
                <a:lnTo>
                  <a:pt x="9868" y="1358"/>
                </a:lnTo>
                <a:lnTo>
                  <a:pt x="9978" y="1284"/>
                </a:lnTo>
                <a:lnTo>
                  <a:pt x="10052" y="1211"/>
                </a:lnTo>
                <a:lnTo>
                  <a:pt x="10602" y="1468"/>
                </a:lnTo>
                <a:lnTo>
                  <a:pt x="11079" y="1798"/>
                </a:lnTo>
                <a:lnTo>
                  <a:pt x="11556" y="2128"/>
                </a:lnTo>
                <a:lnTo>
                  <a:pt x="11996" y="2531"/>
                </a:lnTo>
                <a:lnTo>
                  <a:pt x="12399" y="2972"/>
                </a:lnTo>
                <a:lnTo>
                  <a:pt x="12766" y="3412"/>
                </a:lnTo>
                <a:lnTo>
                  <a:pt x="13060" y="3925"/>
                </a:lnTo>
                <a:lnTo>
                  <a:pt x="13353" y="4439"/>
                </a:lnTo>
                <a:lnTo>
                  <a:pt x="13573" y="4989"/>
                </a:lnTo>
                <a:lnTo>
                  <a:pt x="13757" y="5539"/>
                </a:lnTo>
                <a:lnTo>
                  <a:pt x="13903" y="6126"/>
                </a:lnTo>
                <a:lnTo>
                  <a:pt x="14013" y="6713"/>
                </a:lnTo>
                <a:lnTo>
                  <a:pt x="14087" y="7300"/>
                </a:lnTo>
                <a:lnTo>
                  <a:pt x="14087" y="7887"/>
                </a:lnTo>
                <a:lnTo>
                  <a:pt x="14087" y="8510"/>
                </a:lnTo>
                <a:lnTo>
                  <a:pt x="14013" y="9097"/>
                </a:lnTo>
                <a:lnTo>
                  <a:pt x="13867" y="9758"/>
                </a:lnTo>
                <a:lnTo>
                  <a:pt x="13720" y="10381"/>
                </a:lnTo>
                <a:lnTo>
                  <a:pt x="13463" y="11005"/>
                </a:lnTo>
                <a:lnTo>
                  <a:pt x="13206" y="11592"/>
                </a:lnTo>
                <a:lnTo>
                  <a:pt x="12876" y="12179"/>
                </a:lnTo>
                <a:lnTo>
                  <a:pt x="12473" y="12692"/>
                </a:lnTo>
                <a:lnTo>
                  <a:pt x="12069" y="13206"/>
                </a:lnTo>
                <a:lnTo>
                  <a:pt x="11592" y="13683"/>
                </a:lnTo>
                <a:lnTo>
                  <a:pt x="11079" y="14049"/>
                </a:lnTo>
                <a:lnTo>
                  <a:pt x="10565" y="14416"/>
                </a:lnTo>
                <a:lnTo>
                  <a:pt x="9978" y="14710"/>
                </a:lnTo>
                <a:lnTo>
                  <a:pt x="9391" y="14966"/>
                </a:lnTo>
                <a:lnTo>
                  <a:pt x="8804" y="15150"/>
                </a:lnTo>
                <a:lnTo>
                  <a:pt x="8181" y="15260"/>
                </a:lnTo>
                <a:lnTo>
                  <a:pt x="7557" y="15333"/>
                </a:lnTo>
                <a:lnTo>
                  <a:pt x="6897" y="15370"/>
                </a:lnTo>
                <a:lnTo>
                  <a:pt x="6420" y="15333"/>
                </a:lnTo>
                <a:lnTo>
                  <a:pt x="5943" y="15296"/>
                </a:lnTo>
                <a:lnTo>
                  <a:pt x="5466" y="15186"/>
                </a:lnTo>
                <a:lnTo>
                  <a:pt x="5026" y="15076"/>
                </a:lnTo>
                <a:lnTo>
                  <a:pt x="4549" y="14893"/>
                </a:lnTo>
                <a:lnTo>
                  <a:pt x="4109" y="14673"/>
                </a:lnTo>
                <a:lnTo>
                  <a:pt x="3632" y="14453"/>
                </a:lnTo>
                <a:lnTo>
                  <a:pt x="3669" y="14416"/>
                </a:lnTo>
                <a:lnTo>
                  <a:pt x="3706" y="14343"/>
                </a:lnTo>
                <a:lnTo>
                  <a:pt x="3706" y="14269"/>
                </a:lnTo>
                <a:lnTo>
                  <a:pt x="3706" y="14196"/>
                </a:lnTo>
                <a:lnTo>
                  <a:pt x="3669" y="14123"/>
                </a:lnTo>
                <a:lnTo>
                  <a:pt x="3522" y="14013"/>
                </a:lnTo>
                <a:lnTo>
                  <a:pt x="3376" y="13939"/>
                </a:lnTo>
                <a:lnTo>
                  <a:pt x="3229" y="13903"/>
                </a:lnTo>
                <a:lnTo>
                  <a:pt x="3009" y="13903"/>
                </a:lnTo>
                <a:lnTo>
                  <a:pt x="2899" y="13939"/>
                </a:lnTo>
                <a:lnTo>
                  <a:pt x="2752" y="14013"/>
                </a:lnTo>
                <a:lnTo>
                  <a:pt x="2642" y="14123"/>
                </a:lnTo>
                <a:lnTo>
                  <a:pt x="2605" y="14269"/>
                </a:lnTo>
                <a:lnTo>
                  <a:pt x="2605" y="14416"/>
                </a:lnTo>
                <a:lnTo>
                  <a:pt x="2642" y="14563"/>
                </a:lnTo>
                <a:lnTo>
                  <a:pt x="2715" y="14710"/>
                </a:lnTo>
                <a:lnTo>
                  <a:pt x="2825" y="14820"/>
                </a:lnTo>
                <a:lnTo>
                  <a:pt x="2972" y="14856"/>
                </a:lnTo>
                <a:lnTo>
                  <a:pt x="3119" y="14893"/>
                </a:lnTo>
                <a:lnTo>
                  <a:pt x="3266" y="14856"/>
                </a:lnTo>
                <a:lnTo>
                  <a:pt x="3376" y="14746"/>
                </a:lnTo>
                <a:lnTo>
                  <a:pt x="3522" y="14856"/>
                </a:lnTo>
                <a:lnTo>
                  <a:pt x="4036" y="15150"/>
                </a:lnTo>
                <a:lnTo>
                  <a:pt x="4439" y="15333"/>
                </a:lnTo>
                <a:lnTo>
                  <a:pt x="4806" y="15480"/>
                </a:lnTo>
                <a:lnTo>
                  <a:pt x="4770" y="15553"/>
                </a:lnTo>
                <a:lnTo>
                  <a:pt x="4733" y="15590"/>
                </a:lnTo>
                <a:lnTo>
                  <a:pt x="4659" y="15810"/>
                </a:lnTo>
                <a:lnTo>
                  <a:pt x="4623" y="16030"/>
                </a:lnTo>
                <a:lnTo>
                  <a:pt x="4586" y="16470"/>
                </a:lnTo>
                <a:lnTo>
                  <a:pt x="3963" y="16654"/>
                </a:lnTo>
                <a:lnTo>
                  <a:pt x="3376" y="16910"/>
                </a:lnTo>
                <a:lnTo>
                  <a:pt x="2752" y="17167"/>
                </a:lnTo>
                <a:lnTo>
                  <a:pt x="2128" y="17387"/>
                </a:lnTo>
                <a:lnTo>
                  <a:pt x="2055" y="17424"/>
                </a:lnTo>
                <a:lnTo>
                  <a:pt x="2018" y="17497"/>
                </a:lnTo>
                <a:lnTo>
                  <a:pt x="1982" y="17571"/>
                </a:lnTo>
                <a:lnTo>
                  <a:pt x="1982" y="17644"/>
                </a:lnTo>
                <a:lnTo>
                  <a:pt x="2018" y="17717"/>
                </a:lnTo>
                <a:lnTo>
                  <a:pt x="2055" y="17791"/>
                </a:lnTo>
                <a:lnTo>
                  <a:pt x="2128" y="17828"/>
                </a:lnTo>
                <a:lnTo>
                  <a:pt x="2202" y="17864"/>
                </a:lnTo>
                <a:lnTo>
                  <a:pt x="8401" y="17901"/>
                </a:lnTo>
                <a:lnTo>
                  <a:pt x="8474" y="17901"/>
                </a:lnTo>
                <a:lnTo>
                  <a:pt x="8548" y="17864"/>
                </a:lnTo>
                <a:lnTo>
                  <a:pt x="8621" y="17791"/>
                </a:lnTo>
                <a:lnTo>
                  <a:pt x="8621" y="17717"/>
                </a:lnTo>
                <a:lnTo>
                  <a:pt x="8621" y="17644"/>
                </a:lnTo>
                <a:lnTo>
                  <a:pt x="8621" y="17571"/>
                </a:lnTo>
                <a:lnTo>
                  <a:pt x="8584" y="17497"/>
                </a:lnTo>
                <a:lnTo>
                  <a:pt x="8474" y="17424"/>
                </a:lnTo>
                <a:lnTo>
                  <a:pt x="8108" y="17277"/>
                </a:lnTo>
                <a:lnTo>
                  <a:pt x="7667" y="17167"/>
                </a:lnTo>
                <a:lnTo>
                  <a:pt x="7264" y="17057"/>
                </a:lnTo>
                <a:lnTo>
                  <a:pt x="6860" y="16947"/>
                </a:lnTo>
                <a:lnTo>
                  <a:pt x="6494" y="16764"/>
                </a:lnTo>
                <a:lnTo>
                  <a:pt x="6163" y="16544"/>
                </a:lnTo>
                <a:lnTo>
                  <a:pt x="5907" y="16324"/>
                </a:lnTo>
                <a:lnTo>
                  <a:pt x="5797" y="16214"/>
                </a:lnTo>
                <a:lnTo>
                  <a:pt x="5650" y="16140"/>
                </a:lnTo>
                <a:lnTo>
                  <a:pt x="5650" y="16103"/>
                </a:lnTo>
                <a:lnTo>
                  <a:pt x="5687" y="15920"/>
                </a:lnTo>
                <a:lnTo>
                  <a:pt x="5650" y="15737"/>
                </a:lnTo>
                <a:lnTo>
                  <a:pt x="6127" y="15810"/>
                </a:lnTo>
                <a:lnTo>
                  <a:pt x="6640" y="15847"/>
                </a:lnTo>
                <a:lnTo>
                  <a:pt x="7631" y="15847"/>
                </a:lnTo>
                <a:lnTo>
                  <a:pt x="8218" y="15773"/>
                </a:lnTo>
                <a:lnTo>
                  <a:pt x="8841" y="15627"/>
                </a:lnTo>
                <a:lnTo>
                  <a:pt x="9428" y="15480"/>
                </a:lnTo>
                <a:lnTo>
                  <a:pt x="10015" y="15260"/>
                </a:lnTo>
                <a:lnTo>
                  <a:pt x="10565" y="14966"/>
                </a:lnTo>
                <a:lnTo>
                  <a:pt x="11079" y="14673"/>
                </a:lnTo>
                <a:lnTo>
                  <a:pt x="11592" y="14306"/>
                </a:lnTo>
                <a:lnTo>
                  <a:pt x="12069" y="13903"/>
                </a:lnTo>
                <a:lnTo>
                  <a:pt x="12509" y="13462"/>
                </a:lnTo>
                <a:lnTo>
                  <a:pt x="12913" y="12986"/>
                </a:lnTo>
                <a:lnTo>
                  <a:pt x="13280" y="12472"/>
                </a:lnTo>
                <a:lnTo>
                  <a:pt x="13573" y="11922"/>
                </a:lnTo>
                <a:lnTo>
                  <a:pt x="13867" y="11372"/>
                </a:lnTo>
                <a:lnTo>
                  <a:pt x="14087" y="10785"/>
                </a:lnTo>
                <a:lnTo>
                  <a:pt x="14307" y="10198"/>
                </a:lnTo>
                <a:lnTo>
                  <a:pt x="14417" y="9574"/>
                </a:lnTo>
                <a:lnTo>
                  <a:pt x="14527" y="8951"/>
                </a:lnTo>
                <a:lnTo>
                  <a:pt x="14600" y="8327"/>
                </a:lnTo>
                <a:lnTo>
                  <a:pt x="14600" y="7703"/>
                </a:lnTo>
                <a:lnTo>
                  <a:pt x="14564" y="7080"/>
                </a:lnTo>
                <a:lnTo>
                  <a:pt x="14490" y="6456"/>
                </a:lnTo>
                <a:lnTo>
                  <a:pt x="14380" y="5833"/>
                </a:lnTo>
                <a:lnTo>
                  <a:pt x="14197" y="5209"/>
                </a:lnTo>
                <a:lnTo>
                  <a:pt x="13977" y="4622"/>
                </a:lnTo>
                <a:lnTo>
                  <a:pt x="13720" y="3999"/>
                </a:lnTo>
                <a:lnTo>
                  <a:pt x="13353" y="3412"/>
                </a:lnTo>
                <a:lnTo>
                  <a:pt x="12986" y="2861"/>
                </a:lnTo>
                <a:lnTo>
                  <a:pt x="12509" y="2311"/>
                </a:lnTo>
                <a:lnTo>
                  <a:pt x="12032" y="1834"/>
                </a:lnTo>
                <a:lnTo>
                  <a:pt x="11482" y="1394"/>
                </a:lnTo>
                <a:lnTo>
                  <a:pt x="10895" y="1027"/>
                </a:lnTo>
                <a:lnTo>
                  <a:pt x="10602" y="881"/>
                </a:lnTo>
                <a:lnTo>
                  <a:pt x="10272" y="734"/>
                </a:lnTo>
                <a:lnTo>
                  <a:pt x="10308" y="587"/>
                </a:lnTo>
                <a:lnTo>
                  <a:pt x="10308" y="441"/>
                </a:lnTo>
                <a:lnTo>
                  <a:pt x="10272" y="294"/>
                </a:lnTo>
                <a:lnTo>
                  <a:pt x="10198" y="147"/>
                </a:lnTo>
                <a:lnTo>
                  <a:pt x="10088" y="74"/>
                </a:lnTo>
                <a:lnTo>
                  <a:pt x="9942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53" name="Google Shape;453;p9"/>
          <p:cNvSpPr/>
          <p:nvPr/>
        </p:nvSpPr>
        <p:spPr>
          <a:xfrm>
            <a:off x="8318810" y="-29822"/>
            <a:ext cx="456818" cy="425588"/>
          </a:xfrm>
          <a:custGeom>
            <a:avLst/>
            <a:gdLst/>
            <a:ahLst/>
            <a:cxnLst/>
            <a:rect l="l" t="t" r="r" b="b"/>
            <a:pathLst>
              <a:path w="16105" h="15004" extrusionOk="0">
                <a:moveTo>
                  <a:pt x="13170" y="587"/>
                </a:moveTo>
                <a:lnTo>
                  <a:pt x="13206" y="624"/>
                </a:lnTo>
                <a:lnTo>
                  <a:pt x="13280" y="661"/>
                </a:lnTo>
                <a:lnTo>
                  <a:pt x="13353" y="697"/>
                </a:lnTo>
                <a:lnTo>
                  <a:pt x="13610" y="771"/>
                </a:lnTo>
                <a:lnTo>
                  <a:pt x="13830" y="844"/>
                </a:lnTo>
                <a:lnTo>
                  <a:pt x="14013" y="954"/>
                </a:lnTo>
                <a:lnTo>
                  <a:pt x="14160" y="1174"/>
                </a:lnTo>
                <a:lnTo>
                  <a:pt x="14307" y="1394"/>
                </a:lnTo>
                <a:lnTo>
                  <a:pt x="14343" y="1651"/>
                </a:lnTo>
                <a:lnTo>
                  <a:pt x="14307" y="1908"/>
                </a:lnTo>
                <a:lnTo>
                  <a:pt x="14233" y="2128"/>
                </a:lnTo>
                <a:lnTo>
                  <a:pt x="14087" y="2348"/>
                </a:lnTo>
                <a:lnTo>
                  <a:pt x="13903" y="2531"/>
                </a:lnTo>
                <a:lnTo>
                  <a:pt x="13683" y="2678"/>
                </a:lnTo>
                <a:lnTo>
                  <a:pt x="13463" y="2788"/>
                </a:lnTo>
                <a:lnTo>
                  <a:pt x="13170" y="2825"/>
                </a:lnTo>
                <a:lnTo>
                  <a:pt x="12840" y="2788"/>
                </a:lnTo>
                <a:lnTo>
                  <a:pt x="12656" y="2751"/>
                </a:lnTo>
                <a:lnTo>
                  <a:pt x="12546" y="2715"/>
                </a:lnTo>
                <a:lnTo>
                  <a:pt x="12436" y="2641"/>
                </a:lnTo>
                <a:lnTo>
                  <a:pt x="12363" y="2495"/>
                </a:lnTo>
                <a:lnTo>
                  <a:pt x="12289" y="2495"/>
                </a:lnTo>
                <a:lnTo>
                  <a:pt x="12253" y="2275"/>
                </a:lnTo>
                <a:lnTo>
                  <a:pt x="12253" y="2054"/>
                </a:lnTo>
                <a:lnTo>
                  <a:pt x="12253" y="1871"/>
                </a:lnTo>
                <a:lnTo>
                  <a:pt x="12289" y="1724"/>
                </a:lnTo>
                <a:lnTo>
                  <a:pt x="12399" y="1394"/>
                </a:lnTo>
                <a:lnTo>
                  <a:pt x="12583" y="1064"/>
                </a:lnTo>
                <a:lnTo>
                  <a:pt x="12840" y="807"/>
                </a:lnTo>
                <a:lnTo>
                  <a:pt x="12986" y="697"/>
                </a:lnTo>
                <a:lnTo>
                  <a:pt x="13170" y="587"/>
                </a:lnTo>
                <a:close/>
                <a:moveTo>
                  <a:pt x="9061" y="3338"/>
                </a:moveTo>
                <a:lnTo>
                  <a:pt x="9245" y="3412"/>
                </a:lnTo>
                <a:lnTo>
                  <a:pt x="9245" y="3448"/>
                </a:lnTo>
                <a:lnTo>
                  <a:pt x="9171" y="3632"/>
                </a:lnTo>
                <a:lnTo>
                  <a:pt x="9171" y="3668"/>
                </a:lnTo>
                <a:lnTo>
                  <a:pt x="9135" y="3632"/>
                </a:lnTo>
                <a:lnTo>
                  <a:pt x="9061" y="3522"/>
                </a:lnTo>
                <a:lnTo>
                  <a:pt x="8988" y="3448"/>
                </a:lnTo>
                <a:lnTo>
                  <a:pt x="8988" y="3412"/>
                </a:lnTo>
                <a:lnTo>
                  <a:pt x="8988" y="3375"/>
                </a:lnTo>
                <a:lnTo>
                  <a:pt x="9061" y="3338"/>
                </a:lnTo>
                <a:close/>
                <a:moveTo>
                  <a:pt x="14123" y="440"/>
                </a:moveTo>
                <a:lnTo>
                  <a:pt x="14233" y="477"/>
                </a:lnTo>
                <a:lnTo>
                  <a:pt x="14307" y="587"/>
                </a:lnTo>
                <a:lnTo>
                  <a:pt x="14417" y="661"/>
                </a:lnTo>
                <a:lnTo>
                  <a:pt x="14454" y="807"/>
                </a:lnTo>
                <a:lnTo>
                  <a:pt x="14527" y="807"/>
                </a:lnTo>
                <a:lnTo>
                  <a:pt x="14490" y="624"/>
                </a:lnTo>
                <a:lnTo>
                  <a:pt x="14454" y="477"/>
                </a:lnTo>
                <a:lnTo>
                  <a:pt x="14600" y="551"/>
                </a:lnTo>
                <a:lnTo>
                  <a:pt x="14784" y="624"/>
                </a:lnTo>
                <a:lnTo>
                  <a:pt x="14967" y="771"/>
                </a:lnTo>
                <a:lnTo>
                  <a:pt x="15114" y="881"/>
                </a:lnTo>
                <a:lnTo>
                  <a:pt x="15224" y="1064"/>
                </a:lnTo>
                <a:lnTo>
                  <a:pt x="15334" y="1211"/>
                </a:lnTo>
                <a:lnTo>
                  <a:pt x="15444" y="1578"/>
                </a:lnTo>
                <a:lnTo>
                  <a:pt x="15554" y="1944"/>
                </a:lnTo>
                <a:lnTo>
                  <a:pt x="15627" y="2385"/>
                </a:lnTo>
                <a:lnTo>
                  <a:pt x="15664" y="2568"/>
                </a:lnTo>
                <a:lnTo>
                  <a:pt x="15627" y="2788"/>
                </a:lnTo>
                <a:lnTo>
                  <a:pt x="15591" y="2972"/>
                </a:lnTo>
                <a:lnTo>
                  <a:pt x="15481" y="3118"/>
                </a:lnTo>
                <a:lnTo>
                  <a:pt x="15187" y="3412"/>
                </a:lnTo>
                <a:lnTo>
                  <a:pt x="14930" y="3595"/>
                </a:lnTo>
                <a:lnTo>
                  <a:pt x="14600" y="3705"/>
                </a:lnTo>
                <a:lnTo>
                  <a:pt x="14270" y="3779"/>
                </a:lnTo>
                <a:lnTo>
                  <a:pt x="13940" y="3815"/>
                </a:lnTo>
                <a:lnTo>
                  <a:pt x="13720" y="3779"/>
                </a:lnTo>
                <a:lnTo>
                  <a:pt x="13500" y="3742"/>
                </a:lnTo>
                <a:lnTo>
                  <a:pt x="13316" y="3668"/>
                </a:lnTo>
                <a:lnTo>
                  <a:pt x="13133" y="3595"/>
                </a:lnTo>
                <a:lnTo>
                  <a:pt x="12950" y="3485"/>
                </a:lnTo>
                <a:lnTo>
                  <a:pt x="12803" y="3338"/>
                </a:lnTo>
                <a:lnTo>
                  <a:pt x="12656" y="3192"/>
                </a:lnTo>
                <a:lnTo>
                  <a:pt x="12546" y="3045"/>
                </a:lnTo>
                <a:lnTo>
                  <a:pt x="12840" y="3118"/>
                </a:lnTo>
                <a:lnTo>
                  <a:pt x="13133" y="3155"/>
                </a:lnTo>
                <a:lnTo>
                  <a:pt x="13426" y="3118"/>
                </a:lnTo>
                <a:lnTo>
                  <a:pt x="13720" y="3045"/>
                </a:lnTo>
                <a:lnTo>
                  <a:pt x="13977" y="2935"/>
                </a:lnTo>
                <a:lnTo>
                  <a:pt x="14233" y="2751"/>
                </a:lnTo>
                <a:lnTo>
                  <a:pt x="14417" y="2495"/>
                </a:lnTo>
                <a:lnTo>
                  <a:pt x="14600" y="2238"/>
                </a:lnTo>
                <a:lnTo>
                  <a:pt x="14674" y="1981"/>
                </a:lnTo>
                <a:lnTo>
                  <a:pt x="14710" y="1724"/>
                </a:lnTo>
                <a:lnTo>
                  <a:pt x="14674" y="1468"/>
                </a:lnTo>
                <a:lnTo>
                  <a:pt x="14600" y="1211"/>
                </a:lnTo>
                <a:lnTo>
                  <a:pt x="14490" y="991"/>
                </a:lnTo>
                <a:lnTo>
                  <a:pt x="14343" y="771"/>
                </a:lnTo>
                <a:lnTo>
                  <a:pt x="14160" y="587"/>
                </a:lnTo>
                <a:lnTo>
                  <a:pt x="13940" y="440"/>
                </a:lnTo>
                <a:close/>
                <a:moveTo>
                  <a:pt x="13757" y="0"/>
                </a:moveTo>
                <a:lnTo>
                  <a:pt x="13610" y="74"/>
                </a:lnTo>
                <a:lnTo>
                  <a:pt x="13353" y="110"/>
                </a:lnTo>
                <a:lnTo>
                  <a:pt x="13133" y="147"/>
                </a:lnTo>
                <a:lnTo>
                  <a:pt x="12913" y="257"/>
                </a:lnTo>
                <a:lnTo>
                  <a:pt x="12729" y="404"/>
                </a:lnTo>
                <a:lnTo>
                  <a:pt x="12509" y="551"/>
                </a:lnTo>
                <a:lnTo>
                  <a:pt x="12363" y="734"/>
                </a:lnTo>
                <a:lnTo>
                  <a:pt x="12216" y="917"/>
                </a:lnTo>
                <a:lnTo>
                  <a:pt x="12069" y="1137"/>
                </a:lnTo>
                <a:lnTo>
                  <a:pt x="11996" y="1321"/>
                </a:lnTo>
                <a:lnTo>
                  <a:pt x="11922" y="1578"/>
                </a:lnTo>
                <a:lnTo>
                  <a:pt x="11849" y="1798"/>
                </a:lnTo>
                <a:lnTo>
                  <a:pt x="11849" y="2054"/>
                </a:lnTo>
                <a:lnTo>
                  <a:pt x="11849" y="2275"/>
                </a:lnTo>
                <a:lnTo>
                  <a:pt x="11886" y="2531"/>
                </a:lnTo>
                <a:lnTo>
                  <a:pt x="11959" y="2751"/>
                </a:lnTo>
                <a:lnTo>
                  <a:pt x="12033" y="2972"/>
                </a:lnTo>
                <a:lnTo>
                  <a:pt x="12143" y="3192"/>
                </a:lnTo>
                <a:lnTo>
                  <a:pt x="12253" y="3375"/>
                </a:lnTo>
                <a:lnTo>
                  <a:pt x="12399" y="3558"/>
                </a:lnTo>
                <a:lnTo>
                  <a:pt x="12583" y="3705"/>
                </a:lnTo>
                <a:lnTo>
                  <a:pt x="12766" y="3852"/>
                </a:lnTo>
                <a:lnTo>
                  <a:pt x="12986" y="3999"/>
                </a:lnTo>
                <a:lnTo>
                  <a:pt x="13206" y="4072"/>
                </a:lnTo>
                <a:lnTo>
                  <a:pt x="13426" y="4145"/>
                </a:lnTo>
                <a:lnTo>
                  <a:pt x="13683" y="4219"/>
                </a:lnTo>
                <a:lnTo>
                  <a:pt x="14123" y="4219"/>
                </a:lnTo>
                <a:lnTo>
                  <a:pt x="14564" y="4145"/>
                </a:lnTo>
                <a:lnTo>
                  <a:pt x="15004" y="3999"/>
                </a:lnTo>
                <a:lnTo>
                  <a:pt x="15371" y="3779"/>
                </a:lnTo>
                <a:lnTo>
                  <a:pt x="15591" y="3632"/>
                </a:lnTo>
                <a:lnTo>
                  <a:pt x="15737" y="3448"/>
                </a:lnTo>
                <a:lnTo>
                  <a:pt x="15884" y="3265"/>
                </a:lnTo>
                <a:lnTo>
                  <a:pt x="15994" y="3045"/>
                </a:lnTo>
                <a:lnTo>
                  <a:pt x="16067" y="2788"/>
                </a:lnTo>
                <a:lnTo>
                  <a:pt x="16104" y="2495"/>
                </a:lnTo>
                <a:lnTo>
                  <a:pt x="16067" y="2238"/>
                </a:lnTo>
                <a:lnTo>
                  <a:pt x="15994" y="1981"/>
                </a:lnTo>
                <a:lnTo>
                  <a:pt x="15884" y="1431"/>
                </a:lnTo>
                <a:lnTo>
                  <a:pt x="15774" y="1174"/>
                </a:lnTo>
                <a:lnTo>
                  <a:pt x="15664" y="954"/>
                </a:lnTo>
                <a:lnTo>
                  <a:pt x="15517" y="734"/>
                </a:lnTo>
                <a:lnTo>
                  <a:pt x="15371" y="551"/>
                </a:lnTo>
                <a:lnTo>
                  <a:pt x="15150" y="367"/>
                </a:lnTo>
                <a:lnTo>
                  <a:pt x="14930" y="220"/>
                </a:lnTo>
                <a:lnTo>
                  <a:pt x="14637" y="74"/>
                </a:lnTo>
                <a:lnTo>
                  <a:pt x="14270" y="0"/>
                </a:lnTo>
                <a:close/>
                <a:moveTo>
                  <a:pt x="11115" y="4549"/>
                </a:moveTo>
                <a:lnTo>
                  <a:pt x="11446" y="4842"/>
                </a:lnTo>
                <a:lnTo>
                  <a:pt x="11299" y="4952"/>
                </a:lnTo>
                <a:lnTo>
                  <a:pt x="11115" y="4916"/>
                </a:lnTo>
                <a:lnTo>
                  <a:pt x="10932" y="4916"/>
                </a:lnTo>
                <a:lnTo>
                  <a:pt x="10639" y="4952"/>
                </a:lnTo>
                <a:lnTo>
                  <a:pt x="10859" y="4732"/>
                </a:lnTo>
                <a:lnTo>
                  <a:pt x="11115" y="4549"/>
                </a:lnTo>
                <a:close/>
                <a:moveTo>
                  <a:pt x="6860" y="3632"/>
                </a:moveTo>
                <a:lnTo>
                  <a:pt x="7007" y="3668"/>
                </a:lnTo>
                <a:lnTo>
                  <a:pt x="7044" y="3705"/>
                </a:lnTo>
                <a:lnTo>
                  <a:pt x="7044" y="3742"/>
                </a:lnTo>
                <a:lnTo>
                  <a:pt x="7044" y="3779"/>
                </a:lnTo>
                <a:lnTo>
                  <a:pt x="7080" y="3852"/>
                </a:lnTo>
                <a:lnTo>
                  <a:pt x="7191" y="3889"/>
                </a:lnTo>
                <a:lnTo>
                  <a:pt x="7374" y="3889"/>
                </a:lnTo>
                <a:lnTo>
                  <a:pt x="7411" y="3925"/>
                </a:lnTo>
                <a:lnTo>
                  <a:pt x="7447" y="4035"/>
                </a:lnTo>
                <a:lnTo>
                  <a:pt x="7484" y="4145"/>
                </a:lnTo>
                <a:lnTo>
                  <a:pt x="7484" y="4255"/>
                </a:lnTo>
                <a:lnTo>
                  <a:pt x="7447" y="4512"/>
                </a:lnTo>
                <a:lnTo>
                  <a:pt x="7374" y="4769"/>
                </a:lnTo>
                <a:lnTo>
                  <a:pt x="7227" y="5026"/>
                </a:lnTo>
                <a:lnTo>
                  <a:pt x="7154" y="5136"/>
                </a:lnTo>
                <a:lnTo>
                  <a:pt x="7044" y="5209"/>
                </a:lnTo>
                <a:lnTo>
                  <a:pt x="6934" y="5246"/>
                </a:lnTo>
                <a:lnTo>
                  <a:pt x="6787" y="5246"/>
                </a:lnTo>
                <a:lnTo>
                  <a:pt x="6787" y="4989"/>
                </a:lnTo>
                <a:lnTo>
                  <a:pt x="6750" y="4769"/>
                </a:lnTo>
                <a:lnTo>
                  <a:pt x="6640" y="4549"/>
                </a:lnTo>
                <a:lnTo>
                  <a:pt x="6494" y="4329"/>
                </a:lnTo>
                <a:lnTo>
                  <a:pt x="6310" y="4145"/>
                </a:lnTo>
                <a:lnTo>
                  <a:pt x="6090" y="4035"/>
                </a:lnTo>
                <a:lnTo>
                  <a:pt x="6090" y="3925"/>
                </a:lnTo>
                <a:lnTo>
                  <a:pt x="6163" y="3852"/>
                </a:lnTo>
                <a:lnTo>
                  <a:pt x="6237" y="3779"/>
                </a:lnTo>
                <a:lnTo>
                  <a:pt x="6347" y="3742"/>
                </a:lnTo>
                <a:lnTo>
                  <a:pt x="6567" y="3705"/>
                </a:lnTo>
                <a:lnTo>
                  <a:pt x="6860" y="3632"/>
                </a:lnTo>
                <a:close/>
                <a:moveTo>
                  <a:pt x="6530" y="3192"/>
                </a:moveTo>
                <a:lnTo>
                  <a:pt x="6494" y="3228"/>
                </a:lnTo>
                <a:lnTo>
                  <a:pt x="6457" y="3302"/>
                </a:lnTo>
                <a:lnTo>
                  <a:pt x="6457" y="3338"/>
                </a:lnTo>
                <a:lnTo>
                  <a:pt x="6457" y="3412"/>
                </a:lnTo>
                <a:lnTo>
                  <a:pt x="6200" y="3485"/>
                </a:lnTo>
                <a:lnTo>
                  <a:pt x="5980" y="3558"/>
                </a:lnTo>
                <a:lnTo>
                  <a:pt x="5797" y="3742"/>
                </a:lnTo>
                <a:lnTo>
                  <a:pt x="5760" y="3815"/>
                </a:lnTo>
                <a:lnTo>
                  <a:pt x="5687" y="3925"/>
                </a:lnTo>
                <a:lnTo>
                  <a:pt x="5687" y="4035"/>
                </a:lnTo>
                <a:lnTo>
                  <a:pt x="5687" y="4072"/>
                </a:lnTo>
                <a:lnTo>
                  <a:pt x="5797" y="4219"/>
                </a:lnTo>
                <a:lnTo>
                  <a:pt x="5907" y="4292"/>
                </a:lnTo>
                <a:lnTo>
                  <a:pt x="6053" y="4365"/>
                </a:lnTo>
                <a:lnTo>
                  <a:pt x="6163" y="4439"/>
                </a:lnTo>
                <a:lnTo>
                  <a:pt x="6274" y="4512"/>
                </a:lnTo>
                <a:lnTo>
                  <a:pt x="6347" y="4622"/>
                </a:lnTo>
                <a:lnTo>
                  <a:pt x="6420" y="4769"/>
                </a:lnTo>
                <a:lnTo>
                  <a:pt x="6494" y="5026"/>
                </a:lnTo>
                <a:lnTo>
                  <a:pt x="6457" y="5282"/>
                </a:lnTo>
                <a:lnTo>
                  <a:pt x="6494" y="5392"/>
                </a:lnTo>
                <a:lnTo>
                  <a:pt x="6530" y="5466"/>
                </a:lnTo>
                <a:lnTo>
                  <a:pt x="6750" y="5539"/>
                </a:lnTo>
                <a:lnTo>
                  <a:pt x="6934" y="5539"/>
                </a:lnTo>
                <a:lnTo>
                  <a:pt x="7117" y="5503"/>
                </a:lnTo>
                <a:lnTo>
                  <a:pt x="7264" y="5429"/>
                </a:lnTo>
                <a:lnTo>
                  <a:pt x="7411" y="5282"/>
                </a:lnTo>
                <a:lnTo>
                  <a:pt x="7521" y="5136"/>
                </a:lnTo>
                <a:lnTo>
                  <a:pt x="7631" y="4952"/>
                </a:lnTo>
                <a:lnTo>
                  <a:pt x="7704" y="4769"/>
                </a:lnTo>
                <a:lnTo>
                  <a:pt x="7741" y="4585"/>
                </a:lnTo>
                <a:lnTo>
                  <a:pt x="7777" y="4365"/>
                </a:lnTo>
                <a:lnTo>
                  <a:pt x="7777" y="4145"/>
                </a:lnTo>
                <a:lnTo>
                  <a:pt x="7777" y="3925"/>
                </a:lnTo>
                <a:lnTo>
                  <a:pt x="7704" y="3779"/>
                </a:lnTo>
                <a:lnTo>
                  <a:pt x="7631" y="3668"/>
                </a:lnTo>
                <a:lnTo>
                  <a:pt x="7484" y="3595"/>
                </a:lnTo>
                <a:lnTo>
                  <a:pt x="7337" y="3595"/>
                </a:lnTo>
                <a:lnTo>
                  <a:pt x="7301" y="3485"/>
                </a:lnTo>
                <a:lnTo>
                  <a:pt x="7227" y="3448"/>
                </a:lnTo>
                <a:lnTo>
                  <a:pt x="7044" y="3375"/>
                </a:lnTo>
                <a:lnTo>
                  <a:pt x="6824" y="3302"/>
                </a:lnTo>
                <a:lnTo>
                  <a:pt x="6677" y="3228"/>
                </a:lnTo>
                <a:lnTo>
                  <a:pt x="6567" y="3192"/>
                </a:lnTo>
                <a:close/>
                <a:moveTo>
                  <a:pt x="11739" y="5136"/>
                </a:moveTo>
                <a:lnTo>
                  <a:pt x="12179" y="5686"/>
                </a:lnTo>
                <a:lnTo>
                  <a:pt x="11776" y="5796"/>
                </a:lnTo>
                <a:lnTo>
                  <a:pt x="11409" y="6016"/>
                </a:lnTo>
                <a:lnTo>
                  <a:pt x="11042" y="6236"/>
                </a:lnTo>
                <a:lnTo>
                  <a:pt x="10895" y="6383"/>
                </a:lnTo>
                <a:lnTo>
                  <a:pt x="10785" y="6566"/>
                </a:lnTo>
                <a:lnTo>
                  <a:pt x="10749" y="6640"/>
                </a:lnTo>
                <a:lnTo>
                  <a:pt x="10785" y="6676"/>
                </a:lnTo>
                <a:lnTo>
                  <a:pt x="10859" y="6713"/>
                </a:lnTo>
                <a:lnTo>
                  <a:pt x="10932" y="6713"/>
                </a:lnTo>
                <a:lnTo>
                  <a:pt x="11262" y="6493"/>
                </a:lnTo>
                <a:lnTo>
                  <a:pt x="11556" y="6310"/>
                </a:lnTo>
                <a:lnTo>
                  <a:pt x="11849" y="6199"/>
                </a:lnTo>
                <a:lnTo>
                  <a:pt x="12143" y="6089"/>
                </a:lnTo>
                <a:lnTo>
                  <a:pt x="12253" y="6053"/>
                </a:lnTo>
                <a:lnTo>
                  <a:pt x="12363" y="6016"/>
                </a:lnTo>
                <a:lnTo>
                  <a:pt x="12399" y="5979"/>
                </a:lnTo>
                <a:lnTo>
                  <a:pt x="12619" y="6456"/>
                </a:lnTo>
                <a:lnTo>
                  <a:pt x="12840" y="6896"/>
                </a:lnTo>
                <a:lnTo>
                  <a:pt x="12803" y="6933"/>
                </a:lnTo>
                <a:lnTo>
                  <a:pt x="12326" y="7043"/>
                </a:lnTo>
                <a:lnTo>
                  <a:pt x="11812" y="7117"/>
                </a:lnTo>
                <a:lnTo>
                  <a:pt x="11299" y="7117"/>
                </a:lnTo>
                <a:lnTo>
                  <a:pt x="10749" y="7080"/>
                </a:lnTo>
                <a:lnTo>
                  <a:pt x="10675" y="7117"/>
                </a:lnTo>
                <a:lnTo>
                  <a:pt x="10639" y="7153"/>
                </a:lnTo>
                <a:lnTo>
                  <a:pt x="10639" y="7227"/>
                </a:lnTo>
                <a:lnTo>
                  <a:pt x="10712" y="7300"/>
                </a:lnTo>
                <a:lnTo>
                  <a:pt x="10932" y="7373"/>
                </a:lnTo>
                <a:lnTo>
                  <a:pt x="11189" y="7447"/>
                </a:lnTo>
                <a:lnTo>
                  <a:pt x="11702" y="7483"/>
                </a:lnTo>
                <a:lnTo>
                  <a:pt x="11959" y="7483"/>
                </a:lnTo>
                <a:lnTo>
                  <a:pt x="12216" y="7447"/>
                </a:lnTo>
                <a:lnTo>
                  <a:pt x="12583" y="7373"/>
                </a:lnTo>
                <a:lnTo>
                  <a:pt x="12693" y="7373"/>
                </a:lnTo>
                <a:lnTo>
                  <a:pt x="12766" y="7337"/>
                </a:lnTo>
                <a:lnTo>
                  <a:pt x="12803" y="7410"/>
                </a:lnTo>
                <a:lnTo>
                  <a:pt x="12840" y="7447"/>
                </a:lnTo>
                <a:lnTo>
                  <a:pt x="12876" y="7483"/>
                </a:lnTo>
                <a:lnTo>
                  <a:pt x="12986" y="7520"/>
                </a:lnTo>
                <a:lnTo>
                  <a:pt x="13023" y="7777"/>
                </a:lnTo>
                <a:lnTo>
                  <a:pt x="13060" y="8070"/>
                </a:lnTo>
                <a:lnTo>
                  <a:pt x="12986" y="8107"/>
                </a:lnTo>
                <a:lnTo>
                  <a:pt x="12693" y="7997"/>
                </a:lnTo>
                <a:lnTo>
                  <a:pt x="12473" y="7887"/>
                </a:lnTo>
                <a:lnTo>
                  <a:pt x="12253" y="7777"/>
                </a:lnTo>
                <a:lnTo>
                  <a:pt x="11886" y="7777"/>
                </a:lnTo>
                <a:lnTo>
                  <a:pt x="11776" y="7813"/>
                </a:lnTo>
                <a:lnTo>
                  <a:pt x="11226" y="7777"/>
                </a:lnTo>
                <a:lnTo>
                  <a:pt x="10895" y="7740"/>
                </a:lnTo>
                <a:lnTo>
                  <a:pt x="10749" y="7740"/>
                </a:lnTo>
                <a:lnTo>
                  <a:pt x="10675" y="7703"/>
                </a:lnTo>
                <a:lnTo>
                  <a:pt x="10565" y="7483"/>
                </a:lnTo>
                <a:lnTo>
                  <a:pt x="10529" y="7483"/>
                </a:lnTo>
                <a:lnTo>
                  <a:pt x="10529" y="7520"/>
                </a:lnTo>
                <a:lnTo>
                  <a:pt x="10529" y="7887"/>
                </a:lnTo>
                <a:lnTo>
                  <a:pt x="10529" y="7960"/>
                </a:lnTo>
                <a:lnTo>
                  <a:pt x="10602" y="7997"/>
                </a:lnTo>
                <a:lnTo>
                  <a:pt x="11042" y="8107"/>
                </a:lnTo>
                <a:lnTo>
                  <a:pt x="11482" y="8144"/>
                </a:lnTo>
                <a:lnTo>
                  <a:pt x="11482" y="8327"/>
                </a:lnTo>
                <a:lnTo>
                  <a:pt x="11519" y="8474"/>
                </a:lnTo>
                <a:lnTo>
                  <a:pt x="11592" y="8547"/>
                </a:lnTo>
                <a:lnTo>
                  <a:pt x="11629" y="8584"/>
                </a:lnTo>
                <a:lnTo>
                  <a:pt x="11776" y="8657"/>
                </a:lnTo>
                <a:lnTo>
                  <a:pt x="11959" y="8767"/>
                </a:lnTo>
                <a:lnTo>
                  <a:pt x="11409" y="8657"/>
                </a:lnTo>
                <a:lnTo>
                  <a:pt x="10969" y="8474"/>
                </a:lnTo>
                <a:lnTo>
                  <a:pt x="10712" y="8437"/>
                </a:lnTo>
                <a:lnTo>
                  <a:pt x="10455" y="8400"/>
                </a:lnTo>
                <a:lnTo>
                  <a:pt x="10198" y="8217"/>
                </a:lnTo>
                <a:lnTo>
                  <a:pt x="10052" y="8180"/>
                </a:lnTo>
                <a:lnTo>
                  <a:pt x="9942" y="8144"/>
                </a:lnTo>
                <a:lnTo>
                  <a:pt x="9722" y="8180"/>
                </a:lnTo>
                <a:lnTo>
                  <a:pt x="9575" y="8254"/>
                </a:lnTo>
                <a:lnTo>
                  <a:pt x="9465" y="8364"/>
                </a:lnTo>
                <a:lnTo>
                  <a:pt x="9355" y="8510"/>
                </a:lnTo>
                <a:lnTo>
                  <a:pt x="9245" y="8584"/>
                </a:lnTo>
                <a:lnTo>
                  <a:pt x="9098" y="8620"/>
                </a:lnTo>
                <a:lnTo>
                  <a:pt x="8841" y="8584"/>
                </a:lnTo>
                <a:lnTo>
                  <a:pt x="8621" y="8620"/>
                </a:lnTo>
                <a:lnTo>
                  <a:pt x="8401" y="8694"/>
                </a:lnTo>
                <a:lnTo>
                  <a:pt x="8181" y="8804"/>
                </a:lnTo>
                <a:lnTo>
                  <a:pt x="7924" y="8804"/>
                </a:lnTo>
                <a:lnTo>
                  <a:pt x="7851" y="8767"/>
                </a:lnTo>
                <a:lnTo>
                  <a:pt x="7814" y="8730"/>
                </a:lnTo>
                <a:lnTo>
                  <a:pt x="7814" y="8694"/>
                </a:lnTo>
                <a:lnTo>
                  <a:pt x="7887" y="8620"/>
                </a:lnTo>
                <a:lnTo>
                  <a:pt x="7998" y="8510"/>
                </a:lnTo>
                <a:lnTo>
                  <a:pt x="8144" y="8437"/>
                </a:lnTo>
                <a:lnTo>
                  <a:pt x="8401" y="8327"/>
                </a:lnTo>
                <a:lnTo>
                  <a:pt x="8731" y="8180"/>
                </a:lnTo>
                <a:lnTo>
                  <a:pt x="8915" y="8070"/>
                </a:lnTo>
                <a:lnTo>
                  <a:pt x="9025" y="7924"/>
                </a:lnTo>
                <a:lnTo>
                  <a:pt x="9135" y="7777"/>
                </a:lnTo>
                <a:lnTo>
                  <a:pt x="9208" y="7630"/>
                </a:lnTo>
                <a:lnTo>
                  <a:pt x="9208" y="7447"/>
                </a:lnTo>
                <a:lnTo>
                  <a:pt x="9171" y="7227"/>
                </a:lnTo>
                <a:lnTo>
                  <a:pt x="9098" y="7117"/>
                </a:lnTo>
                <a:lnTo>
                  <a:pt x="8988" y="7006"/>
                </a:lnTo>
                <a:lnTo>
                  <a:pt x="8841" y="6896"/>
                </a:lnTo>
                <a:lnTo>
                  <a:pt x="8694" y="6860"/>
                </a:lnTo>
                <a:lnTo>
                  <a:pt x="8548" y="6823"/>
                </a:lnTo>
                <a:lnTo>
                  <a:pt x="8401" y="6823"/>
                </a:lnTo>
                <a:lnTo>
                  <a:pt x="8254" y="6860"/>
                </a:lnTo>
                <a:lnTo>
                  <a:pt x="8108" y="6933"/>
                </a:lnTo>
                <a:lnTo>
                  <a:pt x="7924" y="7117"/>
                </a:lnTo>
                <a:lnTo>
                  <a:pt x="7924" y="7117"/>
                </a:lnTo>
                <a:lnTo>
                  <a:pt x="7998" y="6970"/>
                </a:lnTo>
                <a:lnTo>
                  <a:pt x="8108" y="6860"/>
                </a:lnTo>
                <a:lnTo>
                  <a:pt x="8291" y="6603"/>
                </a:lnTo>
                <a:lnTo>
                  <a:pt x="8511" y="6383"/>
                </a:lnTo>
                <a:lnTo>
                  <a:pt x="8768" y="6126"/>
                </a:lnTo>
                <a:lnTo>
                  <a:pt x="8951" y="5943"/>
                </a:lnTo>
                <a:lnTo>
                  <a:pt x="9135" y="5796"/>
                </a:lnTo>
                <a:lnTo>
                  <a:pt x="9171" y="5796"/>
                </a:lnTo>
                <a:lnTo>
                  <a:pt x="9391" y="5759"/>
                </a:lnTo>
                <a:lnTo>
                  <a:pt x="9612" y="5686"/>
                </a:lnTo>
                <a:lnTo>
                  <a:pt x="10052" y="5539"/>
                </a:lnTo>
                <a:lnTo>
                  <a:pt x="10455" y="5356"/>
                </a:lnTo>
                <a:lnTo>
                  <a:pt x="10639" y="5282"/>
                </a:lnTo>
                <a:lnTo>
                  <a:pt x="10895" y="5246"/>
                </a:lnTo>
                <a:lnTo>
                  <a:pt x="10895" y="5246"/>
                </a:lnTo>
                <a:lnTo>
                  <a:pt x="10602" y="5503"/>
                </a:lnTo>
                <a:lnTo>
                  <a:pt x="10492" y="5649"/>
                </a:lnTo>
                <a:lnTo>
                  <a:pt x="10419" y="5833"/>
                </a:lnTo>
                <a:lnTo>
                  <a:pt x="10455" y="5869"/>
                </a:lnTo>
                <a:lnTo>
                  <a:pt x="10639" y="5796"/>
                </a:lnTo>
                <a:lnTo>
                  <a:pt x="10822" y="5723"/>
                </a:lnTo>
                <a:lnTo>
                  <a:pt x="11152" y="5503"/>
                </a:lnTo>
                <a:lnTo>
                  <a:pt x="11739" y="5136"/>
                </a:lnTo>
                <a:close/>
                <a:moveTo>
                  <a:pt x="11996" y="8254"/>
                </a:moveTo>
                <a:lnTo>
                  <a:pt x="12546" y="8400"/>
                </a:lnTo>
                <a:lnTo>
                  <a:pt x="12729" y="8584"/>
                </a:lnTo>
                <a:lnTo>
                  <a:pt x="12803" y="8620"/>
                </a:lnTo>
                <a:lnTo>
                  <a:pt x="12876" y="8657"/>
                </a:lnTo>
                <a:lnTo>
                  <a:pt x="12950" y="8620"/>
                </a:lnTo>
                <a:lnTo>
                  <a:pt x="13023" y="8584"/>
                </a:lnTo>
                <a:lnTo>
                  <a:pt x="12950" y="9024"/>
                </a:lnTo>
                <a:lnTo>
                  <a:pt x="12509" y="8914"/>
                </a:lnTo>
                <a:lnTo>
                  <a:pt x="12399" y="8657"/>
                </a:lnTo>
                <a:lnTo>
                  <a:pt x="12216" y="8474"/>
                </a:lnTo>
                <a:lnTo>
                  <a:pt x="12033" y="8327"/>
                </a:lnTo>
                <a:lnTo>
                  <a:pt x="11959" y="8290"/>
                </a:lnTo>
                <a:lnTo>
                  <a:pt x="11996" y="8254"/>
                </a:lnTo>
                <a:close/>
                <a:moveTo>
                  <a:pt x="10932" y="8841"/>
                </a:moveTo>
                <a:lnTo>
                  <a:pt x="11519" y="9097"/>
                </a:lnTo>
                <a:lnTo>
                  <a:pt x="12106" y="9244"/>
                </a:lnTo>
                <a:lnTo>
                  <a:pt x="12033" y="9391"/>
                </a:lnTo>
                <a:lnTo>
                  <a:pt x="11922" y="9537"/>
                </a:lnTo>
                <a:lnTo>
                  <a:pt x="11776" y="9611"/>
                </a:lnTo>
                <a:lnTo>
                  <a:pt x="11702" y="9611"/>
                </a:lnTo>
                <a:lnTo>
                  <a:pt x="11629" y="9574"/>
                </a:lnTo>
                <a:lnTo>
                  <a:pt x="11519" y="9537"/>
                </a:lnTo>
                <a:lnTo>
                  <a:pt x="11409" y="9427"/>
                </a:lnTo>
                <a:lnTo>
                  <a:pt x="11226" y="9244"/>
                </a:lnTo>
                <a:lnTo>
                  <a:pt x="10932" y="8841"/>
                </a:lnTo>
                <a:close/>
                <a:moveTo>
                  <a:pt x="12509" y="9354"/>
                </a:moveTo>
                <a:lnTo>
                  <a:pt x="12876" y="9391"/>
                </a:lnTo>
                <a:lnTo>
                  <a:pt x="12656" y="10161"/>
                </a:lnTo>
                <a:lnTo>
                  <a:pt x="12583" y="10088"/>
                </a:lnTo>
                <a:lnTo>
                  <a:pt x="12363" y="10088"/>
                </a:lnTo>
                <a:lnTo>
                  <a:pt x="12216" y="10051"/>
                </a:lnTo>
                <a:lnTo>
                  <a:pt x="11886" y="9978"/>
                </a:lnTo>
                <a:lnTo>
                  <a:pt x="12106" y="9868"/>
                </a:lnTo>
                <a:lnTo>
                  <a:pt x="12289" y="9758"/>
                </a:lnTo>
                <a:lnTo>
                  <a:pt x="12399" y="9574"/>
                </a:lnTo>
                <a:lnTo>
                  <a:pt x="12509" y="9354"/>
                </a:lnTo>
                <a:close/>
                <a:moveTo>
                  <a:pt x="10382" y="9721"/>
                </a:moveTo>
                <a:lnTo>
                  <a:pt x="11409" y="10161"/>
                </a:lnTo>
                <a:lnTo>
                  <a:pt x="11922" y="10381"/>
                </a:lnTo>
                <a:lnTo>
                  <a:pt x="12253" y="10491"/>
                </a:lnTo>
                <a:lnTo>
                  <a:pt x="12399" y="10491"/>
                </a:lnTo>
                <a:lnTo>
                  <a:pt x="12509" y="10455"/>
                </a:lnTo>
                <a:lnTo>
                  <a:pt x="12326" y="10968"/>
                </a:lnTo>
                <a:lnTo>
                  <a:pt x="12033" y="10858"/>
                </a:lnTo>
                <a:lnTo>
                  <a:pt x="11886" y="10785"/>
                </a:lnTo>
                <a:lnTo>
                  <a:pt x="11776" y="10711"/>
                </a:lnTo>
                <a:lnTo>
                  <a:pt x="11519" y="10528"/>
                </a:lnTo>
                <a:lnTo>
                  <a:pt x="11409" y="10418"/>
                </a:lnTo>
                <a:lnTo>
                  <a:pt x="11262" y="10344"/>
                </a:lnTo>
                <a:lnTo>
                  <a:pt x="11079" y="10308"/>
                </a:lnTo>
                <a:lnTo>
                  <a:pt x="10895" y="10271"/>
                </a:lnTo>
                <a:lnTo>
                  <a:pt x="10492" y="10234"/>
                </a:lnTo>
                <a:lnTo>
                  <a:pt x="10455" y="9978"/>
                </a:lnTo>
                <a:lnTo>
                  <a:pt x="10382" y="9721"/>
                </a:lnTo>
                <a:close/>
                <a:moveTo>
                  <a:pt x="10455" y="10528"/>
                </a:moveTo>
                <a:lnTo>
                  <a:pt x="10785" y="10601"/>
                </a:lnTo>
                <a:lnTo>
                  <a:pt x="10969" y="10638"/>
                </a:lnTo>
                <a:lnTo>
                  <a:pt x="11115" y="10711"/>
                </a:lnTo>
                <a:lnTo>
                  <a:pt x="11336" y="10821"/>
                </a:lnTo>
                <a:lnTo>
                  <a:pt x="11519" y="10968"/>
                </a:lnTo>
                <a:lnTo>
                  <a:pt x="11702" y="11115"/>
                </a:lnTo>
                <a:lnTo>
                  <a:pt x="11886" y="11262"/>
                </a:lnTo>
                <a:lnTo>
                  <a:pt x="12106" y="11335"/>
                </a:lnTo>
                <a:lnTo>
                  <a:pt x="11739" y="11922"/>
                </a:lnTo>
                <a:lnTo>
                  <a:pt x="11629" y="11922"/>
                </a:lnTo>
                <a:lnTo>
                  <a:pt x="11482" y="11885"/>
                </a:lnTo>
                <a:lnTo>
                  <a:pt x="11226" y="11738"/>
                </a:lnTo>
                <a:lnTo>
                  <a:pt x="10565" y="11482"/>
                </a:lnTo>
                <a:lnTo>
                  <a:pt x="10272" y="11335"/>
                </a:lnTo>
                <a:lnTo>
                  <a:pt x="10382" y="10968"/>
                </a:lnTo>
                <a:lnTo>
                  <a:pt x="10455" y="10601"/>
                </a:lnTo>
                <a:lnTo>
                  <a:pt x="10455" y="10528"/>
                </a:lnTo>
                <a:close/>
                <a:moveTo>
                  <a:pt x="10125" y="11665"/>
                </a:moveTo>
                <a:lnTo>
                  <a:pt x="10785" y="11958"/>
                </a:lnTo>
                <a:lnTo>
                  <a:pt x="11115" y="12142"/>
                </a:lnTo>
                <a:lnTo>
                  <a:pt x="11299" y="12215"/>
                </a:lnTo>
                <a:lnTo>
                  <a:pt x="11482" y="12289"/>
                </a:lnTo>
                <a:lnTo>
                  <a:pt x="11226" y="12655"/>
                </a:lnTo>
                <a:lnTo>
                  <a:pt x="10895" y="12545"/>
                </a:lnTo>
                <a:lnTo>
                  <a:pt x="10455" y="12399"/>
                </a:lnTo>
                <a:lnTo>
                  <a:pt x="10052" y="12252"/>
                </a:lnTo>
                <a:lnTo>
                  <a:pt x="9868" y="12142"/>
                </a:lnTo>
                <a:lnTo>
                  <a:pt x="10125" y="11665"/>
                </a:lnTo>
                <a:close/>
                <a:moveTo>
                  <a:pt x="9355" y="9574"/>
                </a:moveTo>
                <a:lnTo>
                  <a:pt x="9575" y="9611"/>
                </a:lnTo>
                <a:lnTo>
                  <a:pt x="9795" y="9648"/>
                </a:lnTo>
                <a:lnTo>
                  <a:pt x="9978" y="9758"/>
                </a:lnTo>
                <a:lnTo>
                  <a:pt x="10052" y="9868"/>
                </a:lnTo>
                <a:lnTo>
                  <a:pt x="10088" y="9941"/>
                </a:lnTo>
                <a:lnTo>
                  <a:pt x="10125" y="10088"/>
                </a:lnTo>
                <a:lnTo>
                  <a:pt x="10125" y="10198"/>
                </a:lnTo>
                <a:lnTo>
                  <a:pt x="9832" y="10161"/>
                </a:lnTo>
                <a:lnTo>
                  <a:pt x="9795" y="10198"/>
                </a:lnTo>
                <a:lnTo>
                  <a:pt x="9795" y="10234"/>
                </a:lnTo>
                <a:lnTo>
                  <a:pt x="9942" y="10344"/>
                </a:lnTo>
                <a:lnTo>
                  <a:pt x="10088" y="10455"/>
                </a:lnTo>
                <a:lnTo>
                  <a:pt x="10015" y="10785"/>
                </a:lnTo>
                <a:lnTo>
                  <a:pt x="9942" y="11078"/>
                </a:lnTo>
                <a:lnTo>
                  <a:pt x="9905" y="11188"/>
                </a:lnTo>
                <a:lnTo>
                  <a:pt x="9648" y="11115"/>
                </a:lnTo>
                <a:lnTo>
                  <a:pt x="9391" y="11078"/>
                </a:lnTo>
                <a:lnTo>
                  <a:pt x="9355" y="11078"/>
                </a:lnTo>
                <a:lnTo>
                  <a:pt x="9318" y="11115"/>
                </a:lnTo>
                <a:lnTo>
                  <a:pt x="9318" y="11151"/>
                </a:lnTo>
                <a:lnTo>
                  <a:pt x="9355" y="11188"/>
                </a:lnTo>
                <a:lnTo>
                  <a:pt x="9538" y="11372"/>
                </a:lnTo>
                <a:lnTo>
                  <a:pt x="9795" y="11518"/>
                </a:lnTo>
                <a:lnTo>
                  <a:pt x="9501" y="11995"/>
                </a:lnTo>
                <a:lnTo>
                  <a:pt x="9061" y="11812"/>
                </a:lnTo>
                <a:lnTo>
                  <a:pt x="8584" y="11628"/>
                </a:lnTo>
                <a:lnTo>
                  <a:pt x="8548" y="11628"/>
                </a:lnTo>
                <a:lnTo>
                  <a:pt x="8548" y="11702"/>
                </a:lnTo>
                <a:lnTo>
                  <a:pt x="8731" y="11848"/>
                </a:lnTo>
                <a:lnTo>
                  <a:pt x="8915" y="12032"/>
                </a:lnTo>
                <a:lnTo>
                  <a:pt x="9318" y="12289"/>
                </a:lnTo>
                <a:lnTo>
                  <a:pt x="9061" y="12582"/>
                </a:lnTo>
                <a:lnTo>
                  <a:pt x="8805" y="12802"/>
                </a:lnTo>
                <a:lnTo>
                  <a:pt x="8548" y="12692"/>
                </a:lnTo>
                <a:lnTo>
                  <a:pt x="8401" y="12069"/>
                </a:lnTo>
                <a:lnTo>
                  <a:pt x="8291" y="11445"/>
                </a:lnTo>
                <a:lnTo>
                  <a:pt x="8218" y="11298"/>
                </a:lnTo>
                <a:lnTo>
                  <a:pt x="8144" y="11188"/>
                </a:lnTo>
                <a:lnTo>
                  <a:pt x="8034" y="11115"/>
                </a:lnTo>
                <a:lnTo>
                  <a:pt x="7374" y="11115"/>
                </a:lnTo>
                <a:lnTo>
                  <a:pt x="7264" y="11078"/>
                </a:lnTo>
                <a:lnTo>
                  <a:pt x="7154" y="11041"/>
                </a:lnTo>
                <a:lnTo>
                  <a:pt x="7007" y="10895"/>
                </a:lnTo>
                <a:lnTo>
                  <a:pt x="6897" y="10675"/>
                </a:lnTo>
                <a:lnTo>
                  <a:pt x="6860" y="10455"/>
                </a:lnTo>
                <a:lnTo>
                  <a:pt x="6860" y="10344"/>
                </a:lnTo>
                <a:lnTo>
                  <a:pt x="6897" y="10234"/>
                </a:lnTo>
                <a:lnTo>
                  <a:pt x="6934" y="10124"/>
                </a:lnTo>
                <a:lnTo>
                  <a:pt x="7007" y="10051"/>
                </a:lnTo>
                <a:lnTo>
                  <a:pt x="7227" y="9978"/>
                </a:lnTo>
                <a:lnTo>
                  <a:pt x="7447" y="9904"/>
                </a:lnTo>
                <a:lnTo>
                  <a:pt x="8328" y="9721"/>
                </a:lnTo>
                <a:lnTo>
                  <a:pt x="8401" y="9758"/>
                </a:lnTo>
                <a:lnTo>
                  <a:pt x="8548" y="9758"/>
                </a:lnTo>
                <a:lnTo>
                  <a:pt x="8841" y="9648"/>
                </a:lnTo>
                <a:lnTo>
                  <a:pt x="9135" y="9574"/>
                </a:lnTo>
                <a:close/>
                <a:moveTo>
                  <a:pt x="1028" y="7373"/>
                </a:moveTo>
                <a:lnTo>
                  <a:pt x="1028" y="7887"/>
                </a:lnTo>
                <a:lnTo>
                  <a:pt x="1101" y="8437"/>
                </a:lnTo>
                <a:lnTo>
                  <a:pt x="1138" y="8474"/>
                </a:lnTo>
                <a:lnTo>
                  <a:pt x="1211" y="8510"/>
                </a:lnTo>
                <a:lnTo>
                  <a:pt x="1285" y="8510"/>
                </a:lnTo>
                <a:lnTo>
                  <a:pt x="1358" y="8474"/>
                </a:lnTo>
                <a:lnTo>
                  <a:pt x="1872" y="8070"/>
                </a:lnTo>
                <a:lnTo>
                  <a:pt x="1945" y="8951"/>
                </a:lnTo>
                <a:lnTo>
                  <a:pt x="1982" y="9611"/>
                </a:lnTo>
                <a:lnTo>
                  <a:pt x="1982" y="9758"/>
                </a:lnTo>
                <a:lnTo>
                  <a:pt x="1982" y="9904"/>
                </a:lnTo>
                <a:lnTo>
                  <a:pt x="1872" y="10014"/>
                </a:lnTo>
                <a:lnTo>
                  <a:pt x="1762" y="10088"/>
                </a:lnTo>
                <a:lnTo>
                  <a:pt x="1615" y="10271"/>
                </a:lnTo>
                <a:lnTo>
                  <a:pt x="1505" y="10455"/>
                </a:lnTo>
                <a:lnTo>
                  <a:pt x="1468" y="10638"/>
                </a:lnTo>
                <a:lnTo>
                  <a:pt x="1468" y="10858"/>
                </a:lnTo>
                <a:lnTo>
                  <a:pt x="1505" y="11078"/>
                </a:lnTo>
                <a:lnTo>
                  <a:pt x="1578" y="11298"/>
                </a:lnTo>
                <a:lnTo>
                  <a:pt x="1688" y="11702"/>
                </a:lnTo>
                <a:lnTo>
                  <a:pt x="2165" y="12876"/>
                </a:lnTo>
                <a:lnTo>
                  <a:pt x="1835" y="12509"/>
                </a:lnTo>
                <a:lnTo>
                  <a:pt x="1505" y="12142"/>
                </a:lnTo>
                <a:lnTo>
                  <a:pt x="1211" y="11665"/>
                </a:lnTo>
                <a:lnTo>
                  <a:pt x="918" y="11188"/>
                </a:lnTo>
                <a:lnTo>
                  <a:pt x="735" y="10675"/>
                </a:lnTo>
                <a:lnTo>
                  <a:pt x="588" y="10161"/>
                </a:lnTo>
                <a:lnTo>
                  <a:pt x="551" y="9831"/>
                </a:lnTo>
                <a:lnTo>
                  <a:pt x="514" y="9501"/>
                </a:lnTo>
                <a:lnTo>
                  <a:pt x="551" y="9171"/>
                </a:lnTo>
                <a:lnTo>
                  <a:pt x="588" y="8841"/>
                </a:lnTo>
                <a:lnTo>
                  <a:pt x="771" y="8180"/>
                </a:lnTo>
                <a:lnTo>
                  <a:pt x="955" y="7557"/>
                </a:lnTo>
                <a:lnTo>
                  <a:pt x="1028" y="7373"/>
                </a:lnTo>
                <a:close/>
                <a:moveTo>
                  <a:pt x="9612" y="12472"/>
                </a:moveTo>
                <a:lnTo>
                  <a:pt x="9942" y="12619"/>
                </a:lnTo>
                <a:lnTo>
                  <a:pt x="10675" y="12912"/>
                </a:lnTo>
                <a:lnTo>
                  <a:pt x="10895" y="12986"/>
                </a:lnTo>
                <a:lnTo>
                  <a:pt x="10529" y="13316"/>
                </a:lnTo>
                <a:lnTo>
                  <a:pt x="10162" y="13609"/>
                </a:lnTo>
                <a:lnTo>
                  <a:pt x="9685" y="13279"/>
                </a:lnTo>
                <a:lnTo>
                  <a:pt x="9171" y="12986"/>
                </a:lnTo>
                <a:lnTo>
                  <a:pt x="9391" y="12729"/>
                </a:lnTo>
                <a:lnTo>
                  <a:pt x="9612" y="12472"/>
                </a:lnTo>
                <a:close/>
                <a:moveTo>
                  <a:pt x="2569" y="5209"/>
                </a:moveTo>
                <a:lnTo>
                  <a:pt x="2899" y="5319"/>
                </a:lnTo>
                <a:lnTo>
                  <a:pt x="3266" y="5356"/>
                </a:lnTo>
                <a:lnTo>
                  <a:pt x="3999" y="5356"/>
                </a:lnTo>
                <a:lnTo>
                  <a:pt x="4733" y="5429"/>
                </a:lnTo>
                <a:lnTo>
                  <a:pt x="5467" y="5539"/>
                </a:lnTo>
                <a:lnTo>
                  <a:pt x="5320" y="5649"/>
                </a:lnTo>
                <a:lnTo>
                  <a:pt x="5173" y="5723"/>
                </a:lnTo>
                <a:lnTo>
                  <a:pt x="4880" y="5833"/>
                </a:lnTo>
                <a:lnTo>
                  <a:pt x="4696" y="5943"/>
                </a:lnTo>
                <a:lnTo>
                  <a:pt x="4513" y="6053"/>
                </a:lnTo>
                <a:lnTo>
                  <a:pt x="4366" y="6236"/>
                </a:lnTo>
                <a:lnTo>
                  <a:pt x="4293" y="6420"/>
                </a:lnTo>
                <a:lnTo>
                  <a:pt x="4256" y="6493"/>
                </a:lnTo>
                <a:lnTo>
                  <a:pt x="4293" y="6603"/>
                </a:lnTo>
                <a:lnTo>
                  <a:pt x="4329" y="6676"/>
                </a:lnTo>
                <a:lnTo>
                  <a:pt x="4366" y="6750"/>
                </a:lnTo>
                <a:lnTo>
                  <a:pt x="4439" y="6823"/>
                </a:lnTo>
                <a:lnTo>
                  <a:pt x="4549" y="6823"/>
                </a:lnTo>
                <a:lnTo>
                  <a:pt x="4660" y="6860"/>
                </a:lnTo>
                <a:lnTo>
                  <a:pt x="4696" y="6933"/>
                </a:lnTo>
                <a:lnTo>
                  <a:pt x="4733" y="7117"/>
                </a:lnTo>
                <a:lnTo>
                  <a:pt x="4770" y="7300"/>
                </a:lnTo>
                <a:lnTo>
                  <a:pt x="4770" y="7667"/>
                </a:lnTo>
                <a:lnTo>
                  <a:pt x="4806" y="7813"/>
                </a:lnTo>
                <a:lnTo>
                  <a:pt x="4586" y="7520"/>
                </a:lnTo>
                <a:lnTo>
                  <a:pt x="4366" y="7263"/>
                </a:lnTo>
                <a:lnTo>
                  <a:pt x="4256" y="7190"/>
                </a:lnTo>
                <a:lnTo>
                  <a:pt x="4146" y="7153"/>
                </a:lnTo>
                <a:lnTo>
                  <a:pt x="3999" y="7117"/>
                </a:lnTo>
                <a:lnTo>
                  <a:pt x="3889" y="7153"/>
                </a:lnTo>
                <a:lnTo>
                  <a:pt x="3632" y="7227"/>
                </a:lnTo>
                <a:lnTo>
                  <a:pt x="3412" y="7373"/>
                </a:lnTo>
                <a:lnTo>
                  <a:pt x="3192" y="7593"/>
                </a:lnTo>
                <a:lnTo>
                  <a:pt x="2972" y="7813"/>
                </a:lnTo>
                <a:lnTo>
                  <a:pt x="2825" y="8070"/>
                </a:lnTo>
                <a:lnTo>
                  <a:pt x="2715" y="8364"/>
                </a:lnTo>
                <a:lnTo>
                  <a:pt x="2642" y="8657"/>
                </a:lnTo>
                <a:lnTo>
                  <a:pt x="2605" y="8951"/>
                </a:lnTo>
                <a:lnTo>
                  <a:pt x="2605" y="9244"/>
                </a:lnTo>
                <a:lnTo>
                  <a:pt x="2679" y="9537"/>
                </a:lnTo>
                <a:lnTo>
                  <a:pt x="2679" y="9611"/>
                </a:lnTo>
                <a:lnTo>
                  <a:pt x="2752" y="9648"/>
                </a:lnTo>
                <a:lnTo>
                  <a:pt x="2789" y="9684"/>
                </a:lnTo>
                <a:lnTo>
                  <a:pt x="3156" y="9684"/>
                </a:lnTo>
                <a:lnTo>
                  <a:pt x="3449" y="9758"/>
                </a:lnTo>
                <a:lnTo>
                  <a:pt x="3706" y="9868"/>
                </a:lnTo>
                <a:lnTo>
                  <a:pt x="3963" y="10014"/>
                </a:lnTo>
                <a:lnTo>
                  <a:pt x="4183" y="10198"/>
                </a:lnTo>
                <a:lnTo>
                  <a:pt x="4403" y="10418"/>
                </a:lnTo>
                <a:lnTo>
                  <a:pt x="4770" y="10858"/>
                </a:lnTo>
                <a:lnTo>
                  <a:pt x="4403" y="11151"/>
                </a:lnTo>
                <a:lnTo>
                  <a:pt x="4109" y="11445"/>
                </a:lnTo>
                <a:lnTo>
                  <a:pt x="3816" y="11775"/>
                </a:lnTo>
                <a:lnTo>
                  <a:pt x="3596" y="12142"/>
                </a:lnTo>
                <a:lnTo>
                  <a:pt x="3412" y="12545"/>
                </a:lnTo>
                <a:lnTo>
                  <a:pt x="3266" y="12986"/>
                </a:lnTo>
                <a:lnTo>
                  <a:pt x="3192" y="13426"/>
                </a:lnTo>
                <a:lnTo>
                  <a:pt x="3156" y="13866"/>
                </a:lnTo>
                <a:lnTo>
                  <a:pt x="3082" y="13829"/>
                </a:lnTo>
                <a:lnTo>
                  <a:pt x="2972" y="13719"/>
                </a:lnTo>
                <a:lnTo>
                  <a:pt x="2899" y="13572"/>
                </a:lnTo>
                <a:lnTo>
                  <a:pt x="2459" y="12582"/>
                </a:lnTo>
                <a:lnTo>
                  <a:pt x="2092" y="11702"/>
                </a:lnTo>
                <a:lnTo>
                  <a:pt x="1945" y="11262"/>
                </a:lnTo>
                <a:lnTo>
                  <a:pt x="1872" y="10821"/>
                </a:lnTo>
                <a:lnTo>
                  <a:pt x="1872" y="10638"/>
                </a:lnTo>
                <a:lnTo>
                  <a:pt x="1945" y="10491"/>
                </a:lnTo>
                <a:lnTo>
                  <a:pt x="2055" y="10381"/>
                </a:lnTo>
                <a:lnTo>
                  <a:pt x="2202" y="10271"/>
                </a:lnTo>
                <a:lnTo>
                  <a:pt x="2312" y="10161"/>
                </a:lnTo>
                <a:lnTo>
                  <a:pt x="2385" y="10051"/>
                </a:lnTo>
                <a:lnTo>
                  <a:pt x="2385" y="9904"/>
                </a:lnTo>
                <a:lnTo>
                  <a:pt x="2385" y="9721"/>
                </a:lnTo>
                <a:lnTo>
                  <a:pt x="2312" y="8730"/>
                </a:lnTo>
                <a:lnTo>
                  <a:pt x="2165" y="7740"/>
                </a:lnTo>
                <a:lnTo>
                  <a:pt x="2165" y="7667"/>
                </a:lnTo>
                <a:lnTo>
                  <a:pt x="2092" y="7593"/>
                </a:lnTo>
                <a:lnTo>
                  <a:pt x="1945" y="7593"/>
                </a:lnTo>
                <a:lnTo>
                  <a:pt x="1358" y="8070"/>
                </a:lnTo>
                <a:lnTo>
                  <a:pt x="1321" y="7667"/>
                </a:lnTo>
                <a:lnTo>
                  <a:pt x="1358" y="7263"/>
                </a:lnTo>
                <a:lnTo>
                  <a:pt x="1395" y="6860"/>
                </a:lnTo>
                <a:lnTo>
                  <a:pt x="1505" y="6456"/>
                </a:lnTo>
                <a:lnTo>
                  <a:pt x="1505" y="6383"/>
                </a:lnTo>
                <a:lnTo>
                  <a:pt x="1468" y="6310"/>
                </a:lnTo>
                <a:lnTo>
                  <a:pt x="1725" y="5796"/>
                </a:lnTo>
                <a:lnTo>
                  <a:pt x="1982" y="5319"/>
                </a:lnTo>
                <a:lnTo>
                  <a:pt x="2239" y="5356"/>
                </a:lnTo>
                <a:lnTo>
                  <a:pt x="2495" y="5392"/>
                </a:lnTo>
                <a:lnTo>
                  <a:pt x="2569" y="5356"/>
                </a:lnTo>
                <a:lnTo>
                  <a:pt x="2605" y="5319"/>
                </a:lnTo>
                <a:lnTo>
                  <a:pt x="2605" y="5282"/>
                </a:lnTo>
                <a:lnTo>
                  <a:pt x="2569" y="5209"/>
                </a:lnTo>
                <a:close/>
                <a:moveTo>
                  <a:pt x="8805" y="13939"/>
                </a:moveTo>
                <a:lnTo>
                  <a:pt x="9098" y="13976"/>
                </a:lnTo>
                <a:lnTo>
                  <a:pt x="9391" y="14049"/>
                </a:lnTo>
                <a:lnTo>
                  <a:pt x="9208" y="14086"/>
                </a:lnTo>
                <a:lnTo>
                  <a:pt x="9171" y="14049"/>
                </a:lnTo>
                <a:lnTo>
                  <a:pt x="9061" y="14049"/>
                </a:lnTo>
                <a:lnTo>
                  <a:pt x="8988" y="13976"/>
                </a:lnTo>
                <a:lnTo>
                  <a:pt x="8805" y="13939"/>
                </a:lnTo>
                <a:close/>
                <a:moveTo>
                  <a:pt x="5815" y="14178"/>
                </a:moveTo>
                <a:lnTo>
                  <a:pt x="5797" y="14196"/>
                </a:lnTo>
                <a:lnTo>
                  <a:pt x="5760" y="14196"/>
                </a:lnTo>
                <a:lnTo>
                  <a:pt x="5815" y="14178"/>
                </a:lnTo>
                <a:close/>
                <a:moveTo>
                  <a:pt x="7154" y="2935"/>
                </a:moveTo>
                <a:lnTo>
                  <a:pt x="7594" y="3008"/>
                </a:lnTo>
                <a:lnTo>
                  <a:pt x="8034" y="3082"/>
                </a:lnTo>
                <a:lnTo>
                  <a:pt x="8438" y="3155"/>
                </a:lnTo>
                <a:lnTo>
                  <a:pt x="8401" y="3192"/>
                </a:lnTo>
                <a:lnTo>
                  <a:pt x="8401" y="3228"/>
                </a:lnTo>
                <a:lnTo>
                  <a:pt x="8401" y="3265"/>
                </a:lnTo>
                <a:lnTo>
                  <a:pt x="8438" y="3265"/>
                </a:lnTo>
                <a:lnTo>
                  <a:pt x="8621" y="3228"/>
                </a:lnTo>
                <a:lnTo>
                  <a:pt x="8768" y="3265"/>
                </a:lnTo>
                <a:lnTo>
                  <a:pt x="8805" y="3265"/>
                </a:lnTo>
                <a:lnTo>
                  <a:pt x="8768" y="3338"/>
                </a:lnTo>
                <a:lnTo>
                  <a:pt x="8768" y="3412"/>
                </a:lnTo>
                <a:lnTo>
                  <a:pt x="8768" y="3448"/>
                </a:lnTo>
                <a:lnTo>
                  <a:pt x="8805" y="3485"/>
                </a:lnTo>
                <a:lnTo>
                  <a:pt x="8841" y="3485"/>
                </a:lnTo>
                <a:lnTo>
                  <a:pt x="8915" y="3522"/>
                </a:lnTo>
                <a:lnTo>
                  <a:pt x="8988" y="3558"/>
                </a:lnTo>
                <a:lnTo>
                  <a:pt x="9098" y="3668"/>
                </a:lnTo>
                <a:lnTo>
                  <a:pt x="9208" y="3815"/>
                </a:lnTo>
                <a:lnTo>
                  <a:pt x="9245" y="3852"/>
                </a:lnTo>
                <a:lnTo>
                  <a:pt x="9281" y="3889"/>
                </a:lnTo>
                <a:lnTo>
                  <a:pt x="9318" y="3852"/>
                </a:lnTo>
                <a:lnTo>
                  <a:pt x="9391" y="3742"/>
                </a:lnTo>
                <a:lnTo>
                  <a:pt x="9465" y="3632"/>
                </a:lnTo>
                <a:lnTo>
                  <a:pt x="9538" y="3558"/>
                </a:lnTo>
                <a:lnTo>
                  <a:pt x="9758" y="3632"/>
                </a:lnTo>
                <a:lnTo>
                  <a:pt x="9612" y="3815"/>
                </a:lnTo>
                <a:lnTo>
                  <a:pt x="9501" y="3999"/>
                </a:lnTo>
                <a:lnTo>
                  <a:pt x="9465" y="4072"/>
                </a:lnTo>
                <a:lnTo>
                  <a:pt x="9465" y="4182"/>
                </a:lnTo>
                <a:lnTo>
                  <a:pt x="9575" y="4182"/>
                </a:lnTo>
                <a:lnTo>
                  <a:pt x="9648" y="4145"/>
                </a:lnTo>
                <a:lnTo>
                  <a:pt x="9795" y="4035"/>
                </a:lnTo>
                <a:lnTo>
                  <a:pt x="10052" y="3815"/>
                </a:lnTo>
                <a:lnTo>
                  <a:pt x="10308" y="3962"/>
                </a:lnTo>
                <a:lnTo>
                  <a:pt x="10235" y="4035"/>
                </a:lnTo>
                <a:lnTo>
                  <a:pt x="9978" y="4365"/>
                </a:lnTo>
                <a:lnTo>
                  <a:pt x="9868" y="4512"/>
                </a:lnTo>
                <a:lnTo>
                  <a:pt x="9795" y="4696"/>
                </a:lnTo>
                <a:lnTo>
                  <a:pt x="9795" y="4732"/>
                </a:lnTo>
                <a:lnTo>
                  <a:pt x="9832" y="4732"/>
                </a:lnTo>
                <a:lnTo>
                  <a:pt x="10015" y="4659"/>
                </a:lnTo>
                <a:lnTo>
                  <a:pt x="10198" y="4549"/>
                </a:lnTo>
                <a:lnTo>
                  <a:pt x="10492" y="4329"/>
                </a:lnTo>
                <a:lnTo>
                  <a:pt x="10639" y="4182"/>
                </a:lnTo>
                <a:lnTo>
                  <a:pt x="10822" y="4292"/>
                </a:lnTo>
                <a:lnTo>
                  <a:pt x="10565" y="4549"/>
                </a:lnTo>
                <a:lnTo>
                  <a:pt x="10272" y="4879"/>
                </a:lnTo>
                <a:lnTo>
                  <a:pt x="10052" y="5209"/>
                </a:lnTo>
                <a:lnTo>
                  <a:pt x="9942" y="5246"/>
                </a:lnTo>
                <a:lnTo>
                  <a:pt x="9648" y="5392"/>
                </a:lnTo>
                <a:lnTo>
                  <a:pt x="9391" y="5539"/>
                </a:lnTo>
                <a:lnTo>
                  <a:pt x="9281" y="5539"/>
                </a:lnTo>
                <a:lnTo>
                  <a:pt x="9135" y="5576"/>
                </a:lnTo>
                <a:lnTo>
                  <a:pt x="8805" y="5759"/>
                </a:lnTo>
                <a:lnTo>
                  <a:pt x="8548" y="5979"/>
                </a:lnTo>
                <a:lnTo>
                  <a:pt x="8364" y="6089"/>
                </a:lnTo>
                <a:lnTo>
                  <a:pt x="8071" y="6346"/>
                </a:lnTo>
                <a:lnTo>
                  <a:pt x="7924" y="6566"/>
                </a:lnTo>
                <a:lnTo>
                  <a:pt x="7741" y="6750"/>
                </a:lnTo>
                <a:lnTo>
                  <a:pt x="7631" y="6970"/>
                </a:lnTo>
                <a:lnTo>
                  <a:pt x="7594" y="7153"/>
                </a:lnTo>
                <a:lnTo>
                  <a:pt x="7631" y="7227"/>
                </a:lnTo>
                <a:lnTo>
                  <a:pt x="7667" y="7300"/>
                </a:lnTo>
                <a:lnTo>
                  <a:pt x="7741" y="7373"/>
                </a:lnTo>
                <a:lnTo>
                  <a:pt x="7851" y="7410"/>
                </a:lnTo>
                <a:lnTo>
                  <a:pt x="7998" y="7410"/>
                </a:lnTo>
                <a:lnTo>
                  <a:pt x="8144" y="7337"/>
                </a:lnTo>
                <a:lnTo>
                  <a:pt x="8401" y="7190"/>
                </a:lnTo>
                <a:lnTo>
                  <a:pt x="8548" y="7153"/>
                </a:lnTo>
                <a:lnTo>
                  <a:pt x="8731" y="7227"/>
                </a:lnTo>
                <a:lnTo>
                  <a:pt x="8805" y="7263"/>
                </a:lnTo>
                <a:lnTo>
                  <a:pt x="8878" y="7337"/>
                </a:lnTo>
                <a:lnTo>
                  <a:pt x="8915" y="7410"/>
                </a:lnTo>
                <a:lnTo>
                  <a:pt x="8915" y="7483"/>
                </a:lnTo>
                <a:lnTo>
                  <a:pt x="8841" y="7593"/>
                </a:lnTo>
                <a:lnTo>
                  <a:pt x="8731" y="7740"/>
                </a:lnTo>
                <a:lnTo>
                  <a:pt x="8584" y="7850"/>
                </a:lnTo>
                <a:lnTo>
                  <a:pt x="8401" y="7960"/>
                </a:lnTo>
                <a:lnTo>
                  <a:pt x="8144" y="8070"/>
                </a:lnTo>
                <a:lnTo>
                  <a:pt x="7961" y="8144"/>
                </a:lnTo>
                <a:lnTo>
                  <a:pt x="7741" y="8254"/>
                </a:lnTo>
                <a:lnTo>
                  <a:pt x="7557" y="8400"/>
                </a:lnTo>
                <a:lnTo>
                  <a:pt x="7521" y="8474"/>
                </a:lnTo>
                <a:lnTo>
                  <a:pt x="7484" y="8584"/>
                </a:lnTo>
                <a:lnTo>
                  <a:pt x="7447" y="8767"/>
                </a:lnTo>
                <a:lnTo>
                  <a:pt x="7521" y="8914"/>
                </a:lnTo>
                <a:lnTo>
                  <a:pt x="7631" y="9061"/>
                </a:lnTo>
                <a:lnTo>
                  <a:pt x="7777" y="9134"/>
                </a:lnTo>
                <a:lnTo>
                  <a:pt x="7887" y="9171"/>
                </a:lnTo>
                <a:lnTo>
                  <a:pt x="8034" y="9207"/>
                </a:lnTo>
                <a:lnTo>
                  <a:pt x="8254" y="9134"/>
                </a:lnTo>
                <a:lnTo>
                  <a:pt x="8694" y="8951"/>
                </a:lnTo>
                <a:lnTo>
                  <a:pt x="9208" y="8951"/>
                </a:lnTo>
                <a:lnTo>
                  <a:pt x="9391" y="8877"/>
                </a:lnTo>
                <a:lnTo>
                  <a:pt x="9575" y="8767"/>
                </a:lnTo>
                <a:lnTo>
                  <a:pt x="9685" y="8657"/>
                </a:lnTo>
                <a:lnTo>
                  <a:pt x="9795" y="8547"/>
                </a:lnTo>
                <a:lnTo>
                  <a:pt x="9905" y="8547"/>
                </a:lnTo>
                <a:lnTo>
                  <a:pt x="10052" y="8584"/>
                </a:lnTo>
                <a:lnTo>
                  <a:pt x="10088" y="8620"/>
                </a:lnTo>
                <a:lnTo>
                  <a:pt x="10125" y="8620"/>
                </a:lnTo>
                <a:lnTo>
                  <a:pt x="10198" y="8657"/>
                </a:lnTo>
                <a:lnTo>
                  <a:pt x="10382" y="8804"/>
                </a:lnTo>
                <a:lnTo>
                  <a:pt x="10565" y="8987"/>
                </a:lnTo>
                <a:lnTo>
                  <a:pt x="11115" y="9648"/>
                </a:lnTo>
                <a:lnTo>
                  <a:pt x="10382" y="9391"/>
                </a:lnTo>
                <a:lnTo>
                  <a:pt x="10015" y="9281"/>
                </a:lnTo>
                <a:lnTo>
                  <a:pt x="9648" y="9171"/>
                </a:lnTo>
                <a:lnTo>
                  <a:pt x="9612" y="9207"/>
                </a:lnTo>
                <a:lnTo>
                  <a:pt x="9281" y="9171"/>
                </a:lnTo>
                <a:lnTo>
                  <a:pt x="8951" y="9207"/>
                </a:lnTo>
                <a:lnTo>
                  <a:pt x="8621" y="9281"/>
                </a:lnTo>
                <a:lnTo>
                  <a:pt x="8328" y="9391"/>
                </a:lnTo>
                <a:lnTo>
                  <a:pt x="8291" y="9427"/>
                </a:lnTo>
                <a:lnTo>
                  <a:pt x="8144" y="9427"/>
                </a:lnTo>
                <a:lnTo>
                  <a:pt x="7631" y="9537"/>
                </a:lnTo>
                <a:lnTo>
                  <a:pt x="7117" y="9648"/>
                </a:lnTo>
                <a:lnTo>
                  <a:pt x="6934" y="9684"/>
                </a:lnTo>
                <a:lnTo>
                  <a:pt x="6787" y="9794"/>
                </a:lnTo>
                <a:lnTo>
                  <a:pt x="6677" y="9904"/>
                </a:lnTo>
                <a:lnTo>
                  <a:pt x="6567" y="10088"/>
                </a:lnTo>
                <a:lnTo>
                  <a:pt x="6494" y="10271"/>
                </a:lnTo>
                <a:lnTo>
                  <a:pt x="6494" y="10455"/>
                </a:lnTo>
                <a:lnTo>
                  <a:pt x="6494" y="10601"/>
                </a:lnTo>
                <a:lnTo>
                  <a:pt x="6530" y="10785"/>
                </a:lnTo>
                <a:lnTo>
                  <a:pt x="6604" y="10968"/>
                </a:lnTo>
                <a:lnTo>
                  <a:pt x="6714" y="11115"/>
                </a:lnTo>
                <a:lnTo>
                  <a:pt x="6824" y="11225"/>
                </a:lnTo>
                <a:lnTo>
                  <a:pt x="6970" y="11335"/>
                </a:lnTo>
                <a:lnTo>
                  <a:pt x="7117" y="11408"/>
                </a:lnTo>
                <a:lnTo>
                  <a:pt x="7301" y="11445"/>
                </a:lnTo>
                <a:lnTo>
                  <a:pt x="7484" y="11482"/>
                </a:lnTo>
                <a:lnTo>
                  <a:pt x="7777" y="11482"/>
                </a:lnTo>
                <a:lnTo>
                  <a:pt x="7851" y="11555"/>
                </a:lnTo>
                <a:lnTo>
                  <a:pt x="7924" y="11665"/>
                </a:lnTo>
                <a:lnTo>
                  <a:pt x="7961" y="11812"/>
                </a:lnTo>
                <a:lnTo>
                  <a:pt x="8034" y="12105"/>
                </a:lnTo>
                <a:lnTo>
                  <a:pt x="8071" y="12362"/>
                </a:lnTo>
                <a:lnTo>
                  <a:pt x="8108" y="12509"/>
                </a:lnTo>
                <a:lnTo>
                  <a:pt x="7851" y="12435"/>
                </a:lnTo>
                <a:lnTo>
                  <a:pt x="7631" y="12399"/>
                </a:lnTo>
                <a:lnTo>
                  <a:pt x="7557" y="12362"/>
                </a:lnTo>
                <a:lnTo>
                  <a:pt x="7521" y="12215"/>
                </a:lnTo>
                <a:lnTo>
                  <a:pt x="7521" y="12179"/>
                </a:lnTo>
                <a:lnTo>
                  <a:pt x="7447" y="12179"/>
                </a:lnTo>
                <a:lnTo>
                  <a:pt x="7447" y="12215"/>
                </a:lnTo>
                <a:lnTo>
                  <a:pt x="7411" y="12472"/>
                </a:lnTo>
                <a:lnTo>
                  <a:pt x="7411" y="12509"/>
                </a:lnTo>
                <a:lnTo>
                  <a:pt x="7447" y="12545"/>
                </a:lnTo>
                <a:lnTo>
                  <a:pt x="7851" y="12729"/>
                </a:lnTo>
                <a:lnTo>
                  <a:pt x="8254" y="12949"/>
                </a:lnTo>
                <a:lnTo>
                  <a:pt x="8438" y="13316"/>
                </a:lnTo>
                <a:lnTo>
                  <a:pt x="8474" y="13389"/>
                </a:lnTo>
                <a:lnTo>
                  <a:pt x="8548" y="13426"/>
                </a:lnTo>
                <a:lnTo>
                  <a:pt x="8621" y="13426"/>
                </a:lnTo>
                <a:lnTo>
                  <a:pt x="8694" y="13389"/>
                </a:lnTo>
                <a:lnTo>
                  <a:pt x="8841" y="13279"/>
                </a:lnTo>
                <a:lnTo>
                  <a:pt x="9428" y="13609"/>
                </a:lnTo>
                <a:lnTo>
                  <a:pt x="9281" y="13609"/>
                </a:lnTo>
                <a:lnTo>
                  <a:pt x="8548" y="13536"/>
                </a:lnTo>
                <a:lnTo>
                  <a:pt x="7851" y="13536"/>
                </a:lnTo>
                <a:lnTo>
                  <a:pt x="7374" y="13206"/>
                </a:lnTo>
                <a:lnTo>
                  <a:pt x="6860" y="12912"/>
                </a:lnTo>
                <a:lnTo>
                  <a:pt x="6824" y="12876"/>
                </a:lnTo>
                <a:lnTo>
                  <a:pt x="6750" y="12912"/>
                </a:lnTo>
                <a:lnTo>
                  <a:pt x="6750" y="12949"/>
                </a:lnTo>
                <a:lnTo>
                  <a:pt x="6750" y="13022"/>
                </a:lnTo>
                <a:lnTo>
                  <a:pt x="6970" y="13316"/>
                </a:lnTo>
                <a:lnTo>
                  <a:pt x="7227" y="13572"/>
                </a:lnTo>
                <a:lnTo>
                  <a:pt x="6897" y="13609"/>
                </a:lnTo>
                <a:lnTo>
                  <a:pt x="6567" y="13646"/>
                </a:lnTo>
                <a:lnTo>
                  <a:pt x="6310" y="13426"/>
                </a:lnTo>
                <a:lnTo>
                  <a:pt x="6090" y="13169"/>
                </a:lnTo>
                <a:lnTo>
                  <a:pt x="6017" y="13169"/>
                </a:lnTo>
                <a:lnTo>
                  <a:pt x="5943" y="13242"/>
                </a:lnTo>
                <a:lnTo>
                  <a:pt x="5907" y="13389"/>
                </a:lnTo>
                <a:lnTo>
                  <a:pt x="5943" y="13499"/>
                </a:lnTo>
                <a:lnTo>
                  <a:pt x="5980" y="13646"/>
                </a:lnTo>
                <a:lnTo>
                  <a:pt x="6090" y="13756"/>
                </a:lnTo>
                <a:lnTo>
                  <a:pt x="5760" y="13829"/>
                </a:lnTo>
                <a:lnTo>
                  <a:pt x="5430" y="13939"/>
                </a:lnTo>
                <a:lnTo>
                  <a:pt x="5393" y="13903"/>
                </a:lnTo>
                <a:lnTo>
                  <a:pt x="5173" y="13682"/>
                </a:lnTo>
                <a:lnTo>
                  <a:pt x="5026" y="13609"/>
                </a:lnTo>
                <a:lnTo>
                  <a:pt x="4916" y="13572"/>
                </a:lnTo>
                <a:lnTo>
                  <a:pt x="4880" y="13572"/>
                </a:lnTo>
                <a:lnTo>
                  <a:pt x="4880" y="13609"/>
                </a:lnTo>
                <a:lnTo>
                  <a:pt x="4880" y="13682"/>
                </a:lnTo>
                <a:lnTo>
                  <a:pt x="4916" y="13793"/>
                </a:lnTo>
                <a:lnTo>
                  <a:pt x="4990" y="13939"/>
                </a:lnTo>
                <a:lnTo>
                  <a:pt x="5100" y="14086"/>
                </a:lnTo>
                <a:lnTo>
                  <a:pt x="5136" y="14086"/>
                </a:lnTo>
                <a:lnTo>
                  <a:pt x="4843" y="14306"/>
                </a:lnTo>
                <a:lnTo>
                  <a:pt x="4623" y="14269"/>
                </a:lnTo>
                <a:lnTo>
                  <a:pt x="4109" y="14196"/>
                </a:lnTo>
                <a:lnTo>
                  <a:pt x="3853" y="14159"/>
                </a:lnTo>
                <a:lnTo>
                  <a:pt x="3596" y="14086"/>
                </a:lnTo>
                <a:lnTo>
                  <a:pt x="3669" y="14013"/>
                </a:lnTo>
                <a:lnTo>
                  <a:pt x="3706" y="13903"/>
                </a:lnTo>
                <a:lnTo>
                  <a:pt x="3706" y="13829"/>
                </a:lnTo>
                <a:lnTo>
                  <a:pt x="3669" y="13719"/>
                </a:lnTo>
                <a:lnTo>
                  <a:pt x="3632" y="13646"/>
                </a:lnTo>
                <a:lnTo>
                  <a:pt x="3559" y="13609"/>
                </a:lnTo>
                <a:lnTo>
                  <a:pt x="3632" y="13242"/>
                </a:lnTo>
                <a:lnTo>
                  <a:pt x="3742" y="12876"/>
                </a:lnTo>
                <a:lnTo>
                  <a:pt x="3889" y="12509"/>
                </a:lnTo>
                <a:lnTo>
                  <a:pt x="4073" y="12179"/>
                </a:lnTo>
                <a:lnTo>
                  <a:pt x="4293" y="11848"/>
                </a:lnTo>
                <a:lnTo>
                  <a:pt x="4549" y="11555"/>
                </a:lnTo>
                <a:lnTo>
                  <a:pt x="4843" y="11298"/>
                </a:lnTo>
                <a:lnTo>
                  <a:pt x="5173" y="11115"/>
                </a:lnTo>
                <a:lnTo>
                  <a:pt x="5246" y="11041"/>
                </a:lnTo>
                <a:lnTo>
                  <a:pt x="5283" y="10931"/>
                </a:lnTo>
                <a:lnTo>
                  <a:pt x="5283" y="10858"/>
                </a:lnTo>
                <a:lnTo>
                  <a:pt x="5210" y="10785"/>
                </a:lnTo>
                <a:lnTo>
                  <a:pt x="4770" y="10234"/>
                </a:lnTo>
                <a:lnTo>
                  <a:pt x="4549" y="9978"/>
                </a:lnTo>
                <a:lnTo>
                  <a:pt x="4293" y="9758"/>
                </a:lnTo>
                <a:lnTo>
                  <a:pt x="3999" y="9574"/>
                </a:lnTo>
                <a:lnTo>
                  <a:pt x="3706" y="9427"/>
                </a:lnTo>
                <a:lnTo>
                  <a:pt x="3376" y="9317"/>
                </a:lnTo>
                <a:lnTo>
                  <a:pt x="3046" y="9281"/>
                </a:lnTo>
                <a:lnTo>
                  <a:pt x="3046" y="8877"/>
                </a:lnTo>
                <a:lnTo>
                  <a:pt x="3119" y="8510"/>
                </a:lnTo>
                <a:lnTo>
                  <a:pt x="3266" y="8180"/>
                </a:lnTo>
                <a:lnTo>
                  <a:pt x="3486" y="7887"/>
                </a:lnTo>
                <a:lnTo>
                  <a:pt x="3632" y="7740"/>
                </a:lnTo>
                <a:lnTo>
                  <a:pt x="3816" y="7593"/>
                </a:lnTo>
                <a:lnTo>
                  <a:pt x="3889" y="7557"/>
                </a:lnTo>
                <a:lnTo>
                  <a:pt x="3963" y="7557"/>
                </a:lnTo>
                <a:lnTo>
                  <a:pt x="4036" y="7593"/>
                </a:lnTo>
                <a:lnTo>
                  <a:pt x="4109" y="7630"/>
                </a:lnTo>
                <a:lnTo>
                  <a:pt x="4219" y="7740"/>
                </a:lnTo>
                <a:lnTo>
                  <a:pt x="4329" y="7887"/>
                </a:lnTo>
                <a:lnTo>
                  <a:pt x="4916" y="8657"/>
                </a:lnTo>
                <a:lnTo>
                  <a:pt x="5026" y="8730"/>
                </a:lnTo>
                <a:lnTo>
                  <a:pt x="5136" y="8767"/>
                </a:lnTo>
                <a:lnTo>
                  <a:pt x="5210" y="8730"/>
                </a:lnTo>
                <a:lnTo>
                  <a:pt x="5246" y="8694"/>
                </a:lnTo>
                <a:lnTo>
                  <a:pt x="5283" y="8620"/>
                </a:lnTo>
                <a:lnTo>
                  <a:pt x="5283" y="8547"/>
                </a:lnTo>
                <a:lnTo>
                  <a:pt x="5136" y="7006"/>
                </a:lnTo>
                <a:lnTo>
                  <a:pt x="5100" y="6823"/>
                </a:lnTo>
                <a:lnTo>
                  <a:pt x="4990" y="6640"/>
                </a:lnTo>
                <a:lnTo>
                  <a:pt x="4880" y="6493"/>
                </a:lnTo>
                <a:lnTo>
                  <a:pt x="4660" y="6456"/>
                </a:lnTo>
                <a:lnTo>
                  <a:pt x="4733" y="6420"/>
                </a:lnTo>
                <a:lnTo>
                  <a:pt x="4843" y="6346"/>
                </a:lnTo>
                <a:lnTo>
                  <a:pt x="5026" y="6199"/>
                </a:lnTo>
                <a:lnTo>
                  <a:pt x="5430" y="6016"/>
                </a:lnTo>
                <a:lnTo>
                  <a:pt x="5613" y="5943"/>
                </a:lnTo>
                <a:lnTo>
                  <a:pt x="5760" y="5796"/>
                </a:lnTo>
                <a:lnTo>
                  <a:pt x="5870" y="5649"/>
                </a:lnTo>
                <a:lnTo>
                  <a:pt x="5980" y="5466"/>
                </a:lnTo>
                <a:lnTo>
                  <a:pt x="5980" y="5392"/>
                </a:lnTo>
                <a:lnTo>
                  <a:pt x="5943" y="5319"/>
                </a:lnTo>
                <a:lnTo>
                  <a:pt x="5907" y="5246"/>
                </a:lnTo>
                <a:lnTo>
                  <a:pt x="5833" y="5209"/>
                </a:lnTo>
                <a:lnTo>
                  <a:pt x="4990" y="5099"/>
                </a:lnTo>
                <a:lnTo>
                  <a:pt x="4109" y="4989"/>
                </a:lnTo>
                <a:lnTo>
                  <a:pt x="3742" y="4989"/>
                </a:lnTo>
                <a:lnTo>
                  <a:pt x="3302" y="4952"/>
                </a:lnTo>
                <a:lnTo>
                  <a:pt x="2899" y="4989"/>
                </a:lnTo>
                <a:lnTo>
                  <a:pt x="2715" y="5026"/>
                </a:lnTo>
                <a:lnTo>
                  <a:pt x="2532" y="5099"/>
                </a:lnTo>
                <a:lnTo>
                  <a:pt x="2495" y="5136"/>
                </a:lnTo>
                <a:lnTo>
                  <a:pt x="2532" y="5209"/>
                </a:lnTo>
                <a:lnTo>
                  <a:pt x="2165" y="5062"/>
                </a:lnTo>
                <a:lnTo>
                  <a:pt x="2459" y="4732"/>
                </a:lnTo>
                <a:lnTo>
                  <a:pt x="2752" y="4402"/>
                </a:lnTo>
                <a:lnTo>
                  <a:pt x="3082" y="4145"/>
                </a:lnTo>
                <a:lnTo>
                  <a:pt x="3449" y="3889"/>
                </a:lnTo>
                <a:lnTo>
                  <a:pt x="3816" y="3668"/>
                </a:lnTo>
                <a:lnTo>
                  <a:pt x="4219" y="3448"/>
                </a:lnTo>
                <a:lnTo>
                  <a:pt x="4623" y="3302"/>
                </a:lnTo>
                <a:lnTo>
                  <a:pt x="5026" y="3155"/>
                </a:lnTo>
                <a:lnTo>
                  <a:pt x="5467" y="3045"/>
                </a:lnTo>
                <a:lnTo>
                  <a:pt x="5907" y="2972"/>
                </a:lnTo>
                <a:lnTo>
                  <a:pt x="6310" y="2935"/>
                </a:lnTo>
                <a:close/>
                <a:moveTo>
                  <a:pt x="5393" y="14343"/>
                </a:moveTo>
                <a:lnTo>
                  <a:pt x="5430" y="14379"/>
                </a:lnTo>
                <a:lnTo>
                  <a:pt x="5356" y="14379"/>
                </a:lnTo>
                <a:lnTo>
                  <a:pt x="5393" y="14343"/>
                </a:lnTo>
                <a:close/>
                <a:moveTo>
                  <a:pt x="7704" y="13903"/>
                </a:moveTo>
                <a:lnTo>
                  <a:pt x="7961" y="14049"/>
                </a:lnTo>
                <a:lnTo>
                  <a:pt x="8291" y="14196"/>
                </a:lnTo>
                <a:lnTo>
                  <a:pt x="8584" y="14306"/>
                </a:lnTo>
                <a:lnTo>
                  <a:pt x="8181" y="14379"/>
                </a:lnTo>
                <a:lnTo>
                  <a:pt x="7741" y="14416"/>
                </a:lnTo>
                <a:lnTo>
                  <a:pt x="7704" y="14306"/>
                </a:lnTo>
                <a:lnTo>
                  <a:pt x="7631" y="14233"/>
                </a:lnTo>
                <a:lnTo>
                  <a:pt x="7264" y="14123"/>
                </a:lnTo>
                <a:lnTo>
                  <a:pt x="6970" y="13939"/>
                </a:lnTo>
                <a:lnTo>
                  <a:pt x="7521" y="13903"/>
                </a:lnTo>
                <a:close/>
                <a:moveTo>
                  <a:pt x="6420" y="14013"/>
                </a:moveTo>
                <a:lnTo>
                  <a:pt x="6567" y="14123"/>
                </a:lnTo>
                <a:lnTo>
                  <a:pt x="6787" y="14306"/>
                </a:lnTo>
                <a:lnTo>
                  <a:pt x="7007" y="14453"/>
                </a:lnTo>
                <a:lnTo>
                  <a:pt x="6053" y="14416"/>
                </a:lnTo>
                <a:lnTo>
                  <a:pt x="6053" y="14343"/>
                </a:lnTo>
                <a:lnTo>
                  <a:pt x="6053" y="14269"/>
                </a:lnTo>
                <a:lnTo>
                  <a:pt x="5980" y="14196"/>
                </a:lnTo>
                <a:lnTo>
                  <a:pt x="5907" y="14159"/>
                </a:lnTo>
                <a:lnTo>
                  <a:pt x="5870" y="14159"/>
                </a:lnTo>
                <a:lnTo>
                  <a:pt x="5980" y="14123"/>
                </a:lnTo>
                <a:lnTo>
                  <a:pt x="6420" y="14013"/>
                </a:lnTo>
                <a:close/>
                <a:moveTo>
                  <a:pt x="6824" y="2385"/>
                </a:moveTo>
                <a:lnTo>
                  <a:pt x="6750" y="2421"/>
                </a:lnTo>
                <a:lnTo>
                  <a:pt x="6677" y="2495"/>
                </a:lnTo>
                <a:lnTo>
                  <a:pt x="6127" y="2531"/>
                </a:lnTo>
                <a:lnTo>
                  <a:pt x="5540" y="2605"/>
                </a:lnTo>
                <a:lnTo>
                  <a:pt x="5026" y="2715"/>
                </a:lnTo>
                <a:lnTo>
                  <a:pt x="4476" y="2861"/>
                </a:lnTo>
                <a:lnTo>
                  <a:pt x="3926" y="3082"/>
                </a:lnTo>
                <a:lnTo>
                  <a:pt x="3376" y="3375"/>
                </a:lnTo>
                <a:lnTo>
                  <a:pt x="2899" y="3705"/>
                </a:lnTo>
                <a:lnTo>
                  <a:pt x="2459" y="4109"/>
                </a:lnTo>
                <a:lnTo>
                  <a:pt x="2018" y="4512"/>
                </a:lnTo>
                <a:lnTo>
                  <a:pt x="1652" y="4989"/>
                </a:lnTo>
                <a:lnTo>
                  <a:pt x="1321" y="5466"/>
                </a:lnTo>
                <a:lnTo>
                  <a:pt x="1065" y="6016"/>
                </a:lnTo>
                <a:lnTo>
                  <a:pt x="735" y="6713"/>
                </a:lnTo>
                <a:lnTo>
                  <a:pt x="478" y="7447"/>
                </a:lnTo>
                <a:lnTo>
                  <a:pt x="221" y="8180"/>
                </a:lnTo>
                <a:lnTo>
                  <a:pt x="74" y="8914"/>
                </a:lnTo>
                <a:lnTo>
                  <a:pt x="38" y="9244"/>
                </a:lnTo>
                <a:lnTo>
                  <a:pt x="1" y="9611"/>
                </a:lnTo>
                <a:lnTo>
                  <a:pt x="38" y="9941"/>
                </a:lnTo>
                <a:lnTo>
                  <a:pt x="74" y="10271"/>
                </a:lnTo>
                <a:lnTo>
                  <a:pt x="148" y="10601"/>
                </a:lnTo>
                <a:lnTo>
                  <a:pt x="258" y="10931"/>
                </a:lnTo>
                <a:lnTo>
                  <a:pt x="368" y="11262"/>
                </a:lnTo>
                <a:lnTo>
                  <a:pt x="514" y="11555"/>
                </a:lnTo>
                <a:lnTo>
                  <a:pt x="881" y="12142"/>
                </a:lnTo>
                <a:lnTo>
                  <a:pt x="1285" y="12692"/>
                </a:lnTo>
                <a:lnTo>
                  <a:pt x="1725" y="13206"/>
                </a:lnTo>
                <a:lnTo>
                  <a:pt x="2202" y="13719"/>
                </a:lnTo>
                <a:lnTo>
                  <a:pt x="2459" y="13976"/>
                </a:lnTo>
                <a:lnTo>
                  <a:pt x="2752" y="14233"/>
                </a:lnTo>
                <a:lnTo>
                  <a:pt x="2825" y="14343"/>
                </a:lnTo>
                <a:lnTo>
                  <a:pt x="2899" y="14416"/>
                </a:lnTo>
                <a:lnTo>
                  <a:pt x="3009" y="14453"/>
                </a:lnTo>
                <a:lnTo>
                  <a:pt x="3119" y="14453"/>
                </a:lnTo>
                <a:lnTo>
                  <a:pt x="3192" y="14526"/>
                </a:lnTo>
                <a:lnTo>
                  <a:pt x="3559" y="14636"/>
                </a:lnTo>
                <a:lnTo>
                  <a:pt x="3889" y="14746"/>
                </a:lnTo>
                <a:lnTo>
                  <a:pt x="4623" y="14820"/>
                </a:lnTo>
                <a:lnTo>
                  <a:pt x="6017" y="14966"/>
                </a:lnTo>
                <a:lnTo>
                  <a:pt x="6714" y="15003"/>
                </a:lnTo>
                <a:lnTo>
                  <a:pt x="7411" y="15003"/>
                </a:lnTo>
                <a:lnTo>
                  <a:pt x="8108" y="14930"/>
                </a:lnTo>
                <a:lnTo>
                  <a:pt x="8768" y="14783"/>
                </a:lnTo>
                <a:lnTo>
                  <a:pt x="9465" y="14600"/>
                </a:lnTo>
                <a:lnTo>
                  <a:pt x="9758" y="14453"/>
                </a:lnTo>
                <a:lnTo>
                  <a:pt x="10088" y="14306"/>
                </a:lnTo>
                <a:lnTo>
                  <a:pt x="10382" y="14159"/>
                </a:lnTo>
                <a:lnTo>
                  <a:pt x="10675" y="13976"/>
                </a:lnTo>
                <a:lnTo>
                  <a:pt x="11152" y="13536"/>
                </a:lnTo>
                <a:lnTo>
                  <a:pt x="11629" y="13059"/>
                </a:lnTo>
                <a:lnTo>
                  <a:pt x="12033" y="12509"/>
                </a:lnTo>
                <a:lnTo>
                  <a:pt x="12399" y="11958"/>
                </a:lnTo>
                <a:lnTo>
                  <a:pt x="12729" y="11372"/>
                </a:lnTo>
                <a:lnTo>
                  <a:pt x="12986" y="10748"/>
                </a:lnTo>
                <a:lnTo>
                  <a:pt x="13243" y="10161"/>
                </a:lnTo>
                <a:lnTo>
                  <a:pt x="13426" y="9464"/>
                </a:lnTo>
                <a:lnTo>
                  <a:pt x="13500" y="9097"/>
                </a:lnTo>
                <a:lnTo>
                  <a:pt x="13573" y="8730"/>
                </a:lnTo>
                <a:lnTo>
                  <a:pt x="13573" y="8400"/>
                </a:lnTo>
                <a:lnTo>
                  <a:pt x="13573" y="8034"/>
                </a:lnTo>
                <a:lnTo>
                  <a:pt x="13573" y="7667"/>
                </a:lnTo>
                <a:lnTo>
                  <a:pt x="13500" y="7300"/>
                </a:lnTo>
                <a:lnTo>
                  <a:pt x="13426" y="6970"/>
                </a:lnTo>
                <a:lnTo>
                  <a:pt x="13353" y="6640"/>
                </a:lnTo>
                <a:lnTo>
                  <a:pt x="13206" y="6346"/>
                </a:lnTo>
                <a:lnTo>
                  <a:pt x="13060" y="6053"/>
                </a:lnTo>
                <a:lnTo>
                  <a:pt x="12693" y="5466"/>
                </a:lnTo>
                <a:lnTo>
                  <a:pt x="12289" y="4916"/>
                </a:lnTo>
                <a:lnTo>
                  <a:pt x="11849" y="4475"/>
                </a:lnTo>
                <a:lnTo>
                  <a:pt x="11372" y="4035"/>
                </a:lnTo>
                <a:lnTo>
                  <a:pt x="10895" y="3668"/>
                </a:lnTo>
                <a:lnTo>
                  <a:pt x="10345" y="3338"/>
                </a:lnTo>
                <a:lnTo>
                  <a:pt x="9795" y="3045"/>
                </a:lnTo>
                <a:lnTo>
                  <a:pt x="9208" y="2788"/>
                </a:lnTo>
                <a:lnTo>
                  <a:pt x="8584" y="2605"/>
                </a:lnTo>
                <a:lnTo>
                  <a:pt x="7998" y="2458"/>
                </a:lnTo>
                <a:lnTo>
                  <a:pt x="7447" y="2385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54" name="Google Shape;454;p9"/>
          <p:cNvSpPr/>
          <p:nvPr/>
        </p:nvSpPr>
        <p:spPr>
          <a:xfrm>
            <a:off x="-8" y="1013366"/>
            <a:ext cx="372518" cy="384998"/>
          </a:xfrm>
          <a:custGeom>
            <a:avLst/>
            <a:gdLst/>
            <a:ahLst/>
            <a:cxnLst/>
            <a:rect l="l" t="t" r="r" b="b"/>
            <a:pathLst>
              <a:path w="13133" h="13573" extrusionOk="0">
                <a:moveTo>
                  <a:pt x="2714" y="1798"/>
                </a:moveTo>
                <a:lnTo>
                  <a:pt x="2971" y="1908"/>
                </a:lnTo>
                <a:lnTo>
                  <a:pt x="3118" y="2018"/>
                </a:lnTo>
                <a:lnTo>
                  <a:pt x="3265" y="2128"/>
                </a:lnTo>
                <a:lnTo>
                  <a:pt x="3411" y="2311"/>
                </a:lnTo>
                <a:lnTo>
                  <a:pt x="3485" y="2458"/>
                </a:lnTo>
                <a:lnTo>
                  <a:pt x="3375" y="2458"/>
                </a:lnTo>
                <a:lnTo>
                  <a:pt x="3301" y="2495"/>
                </a:lnTo>
                <a:lnTo>
                  <a:pt x="3265" y="2568"/>
                </a:lnTo>
                <a:lnTo>
                  <a:pt x="3228" y="2605"/>
                </a:lnTo>
                <a:lnTo>
                  <a:pt x="3155" y="2568"/>
                </a:lnTo>
                <a:lnTo>
                  <a:pt x="3008" y="2348"/>
                </a:lnTo>
                <a:lnTo>
                  <a:pt x="2825" y="1981"/>
                </a:lnTo>
                <a:lnTo>
                  <a:pt x="2714" y="1798"/>
                </a:lnTo>
                <a:close/>
                <a:moveTo>
                  <a:pt x="1908" y="2825"/>
                </a:moveTo>
                <a:lnTo>
                  <a:pt x="1797" y="2861"/>
                </a:lnTo>
                <a:lnTo>
                  <a:pt x="1761" y="2898"/>
                </a:lnTo>
                <a:lnTo>
                  <a:pt x="1687" y="2971"/>
                </a:lnTo>
                <a:lnTo>
                  <a:pt x="1687" y="3045"/>
                </a:lnTo>
                <a:lnTo>
                  <a:pt x="1687" y="3118"/>
                </a:lnTo>
                <a:lnTo>
                  <a:pt x="1724" y="3191"/>
                </a:lnTo>
                <a:lnTo>
                  <a:pt x="1797" y="3228"/>
                </a:lnTo>
                <a:lnTo>
                  <a:pt x="1944" y="3301"/>
                </a:lnTo>
                <a:lnTo>
                  <a:pt x="2054" y="3412"/>
                </a:lnTo>
                <a:lnTo>
                  <a:pt x="2164" y="3522"/>
                </a:lnTo>
                <a:lnTo>
                  <a:pt x="2201" y="3595"/>
                </a:lnTo>
                <a:lnTo>
                  <a:pt x="2274" y="3632"/>
                </a:lnTo>
                <a:lnTo>
                  <a:pt x="2384" y="3632"/>
                </a:lnTo>
                <a:lnTo>
                  <a:pt x="2458" y="3558"/>
                </a:lnTo>
                <a:lnTo>
                  <a:pt x="2494" y="3448"/>
                </a:lnTo>
                <a:lnTo>
                  <a:pt x="2494" y="3338"/>
                </a:lnTo>
                <a:lnTo>
                  <a:pt x="2421" y="3228"/>
                </a:lnTo>
                <a:lnTo>
                  <a:pt x="2348" y="3155"/>
                </a:lnTo>
                <a:lnTo>
                  <a:pt x="2164" y="2971"/>
                </a:lnTo>
                <a:lnTo>
                  <a:pt x="1981" y="2861"/>
                </a:lnTo>
                <a:lnTo>
                  <a:pt x="1908" y="2825"/>
                </a:lnTo>
                <a:close/>
                <a:moveTo>
                  <a:pt x="1137" y="2311"/>
                </a:moveTo>
                <a:lnTo>
                  <a:pt x="1614" y="2458"/>
                </a:lnTo>
                <a:lnTo>
                  <a:pt x="2054" y="2678"/>
                </a:lnTo>
                <a:lnTo>
                  <a:pt x="2201" y="2751"/>
                </a:lnTo>
                <a:lnTo>
                  <a:pt x="2348" y="2898"/>
                </a:lnTo>
                <a:lnTo>
                  <a:pt x="2458" y="3008"/>
                </a:lnTo>
                <a:lnTo>
                  <a:pt x="2531" y="3191"/>
                </a:lnTo>
                <a:lnTo>
                  <a:pt x="2568" y="3265"/>
                </a:lnTo>
                <a:lnTo>
                  <a:pt x="2568" y="3338"/>
                </a:lnTo>
                <a:lnTo>
                  <a:pt x="2531" y="3485"/>
                </a:lnTo>
                <a:lnTo>
                  <a:pt x="2384" y="3742"/>
                </a:lnTo>
                <a:lnTo>
                  <a:pt x="2274" y="3852"/>
                </a:lnTo>
                <a:lnTo>
                  <a:pt x="2164" y="3962"/>
                </a:lnTo>
                <a:lnTo>
                  <a:pt x="1834" y="3632"/>
                </a:lnTo>
                <a:lnTo>
                  <a:pt x="1541" y="3228"/>
                </a:lnTo>
                <a:lnTo>
                  <a:pt x="1321" y="2788"/>
                </a:lnTo>
                <a:lnTo>
                  <a:pt x="1137" y="2311"/>
                </a:lnTo>
                <a:close/>
                <a:moveTo>
                  <a:pt x="8804" y="514"/>
                </a:moveTo>
                <a:lnTo>
                  <a:pt x="8694" y="2531"/>
                </a:lnTo>
                <a:lnTo>
                  <a:pt x="8657" y="3632"/>
                </a:lnTo>
                <a:lnTo>
                  <a:pt x="8657" y="4549"/>
                </a:lnTo>
                <a:lnTo>
                  <a:pt x="7556" y="3778"/>
                </a:lnTo>
                <a:lnTo>
                  <a:pt x="7043" y="3375"/>
                </a:lnTo>
                <a:lnTo>
                  <a:pt x="6529" y="2971"/>
                </a:lnTo>
                <a:lnTo>
                  <a:pt x="6639" y="2788"/>
                </a:lnTo>
                <a:lnTo>
                  <a:pt x="6713" y="2678"/>
                </a:lnTo>
                <a:lnTo>
                  <a:pt x="7556" y="1798"/>
                </a:lnTo>
                <a:lnTo>
                  <a:pt x="8290" y="991"/>
                </a:lnTo>
                <a:lnTo>
                  <a:pt x="8510" y="734"/>
                </a:lnTo>
                <a:lnTo>
                  <a:pt x="8657" y="624"/>
                </a:lnTo>
                <a:lnTo>
                  <a:pt x="8804" y="514"/>
                </a:lnTo>
                <a:close/>
                <a:moveTo>
                  <a:pt x="660" y="4145"/>
                </a:moveTo>
                <a:lnTo>
                  <a:pt x="880" y="4219"/>
                </a:lnTo>
                <a:lnTo>
                  <a:pt x="1064" y="4255"/>
                </a:lnTo>
                <a:lnTo>
                  <a:pt x="1247" y="4329"/>
                </a:lnTo>
                <a:lnTo>
                  <a:pt x="1357" y="4439"/>
                </a:lnTo>
                <a:lnTo>
                  <a:pt x="1431" y="4585"/>
                </a:lnTo>
                <a:lnTo>
                  <a:pt x="1467" y="4659"/>
                </a:lnTo>
                <a:lnTo>
                  <a:pt x="1467" y="4732"/>
                </a:lnTo>
                <a:lnTo>
                  <a:pt x="1467" y="4805"/>
                </a:lnTo>
                <a:lnTo>
                  <a:pt x="1394" y="4842"/>
                </a:lnTo>
                <a:lnTo>
                  <a:pt x="1284" y="4805"/>
                </a:lnTo>
                <a:lnTo>
                  <a:pt x="1211" y="4769"/>
                </a:lnTo>
                <a:lnTo>
                  <a:pt x="990" y="4585"/>
                </a:lnTo>
                <a:lnTo>
                  <a:pt x="844" y="4402"/>
                </a:lnTo>
                <a:lnTo>
                  <a:pt x="660" y="4145"/>
                </a:lnTo>
                <a:close/>
                <a:moveTo>
                  <a:pt x="3962" y="2935"/>
                </a:moveTo>
                <a:lnTo>
                  <a:pt x="4218" y="3155"/>
                </a:lnTo>
                <a:lnTo>
                  <a:pt x="4035" y="3338"/>
                </a:lnTo>
                <a:lnTo>
                  <a:pt x="2641" y="4659"/>
                </a:lnTo>
                <a:lnTo>
                  <a:pt x="2311" y="5026"/>
                </a:lnTo>
                <a:lnTo>
                  <a:pt x="2054" y="5392"/>
                </a:lnTo>
                <a:lnTo>
                  <a:pt x="1797" y="5172"/>
                </a:lnTo>
                <a:lnTo>
                  <a:pt x="2971" y="4072"/>
                </a:lnTo>
                <a:lnTo>
                  <a:pt x="3485" y="3522"/>
                </a:lnTo>
                <a:lnTo>
                  <a:pt x="3742" y="3265"/>
                </a:lnTo>
                <a:lnTo>
                  <a:pt x="3962" y="2935"/>
                </a:lnTo>
                <a:close/>
                <a:moveTo>
                  <a:pt x="4989" y="5209"/>
                </a:moveTo>
                <a:lnTo>
                  <a:pt x="5356" y="5686"/>
                </a:lnTo>
                <a:lnTo>
                  <a:pt x="5686" y="6199"/>
                </a:lnTo>
                <a:lnTo>
                  <a:pt x="6199" y="7080"/>
                </a:lnTo>
                <a:lnTo>
                  <a:pt x="6199" y="7080"/>
                </a:lnTo>
                <a:lnTo>
                  <a:pt x="5282" y="6640"/>
                </a:lnTo>
                <a:lnTo>
                  <a:pt x="4365" y="6199"/>
                </a:lnTo>
                <a:lnTo>
                  <a:pt x="4512" y="5943"/>
                </a:lnTo>
                <a:lnTo>
                  <a:pt x="4989" y="5209"/>
                </a:lnTo>
                <a:close/>
                <a:moveTo>
                  <a:pt x="4879" y="4695"/>
                </a:moveTo>
                <a:lnTo>
                  <a:pt x="4805" y="4805"/>
                </a:lnTo>
                <a:lnTo>
                  <a:pt x="4218" y="5649"/>
                </a:lnTo>
                <a:lnTo>
                  <a:pt x="3962" y="6053"/>
                </a:lnTo>
                <a:lnTo>
                  <a:pt x="3852" y="6053"/>
                </a:lnTo>
                <a:lnTo>
                  <a:pt x="3778" y="6126"/>
                </a:lnTo>
                <a:lnTo>
                  <a:pt x="3742" y="6199"/>
                </a:lnTo>
                <a:lnTo>
                  <a:pt x="3705" y="6273"/>
                </a:lnTo>
                <a:lnTo>
                  <a:pt x="3742" y="6346"/>
                </a:lnTo>
                <a:lnTo>
                  <a:pt x="3778" y="6493"/>
                </a:lnTo>
                <a:lnTo>
                  <a:pt x="3852" y="6529"/>
                </a:lnTo>
                <a:lnTo>
                  <a:pt x="3925" y="6566"/>
                </a:lnTo>
                <a:lnTo>
                  <a:pt x="3998" y="6566"/>
                </a:lnTo>
                <a:lnTo>
                  <a:pt x="5172" y="7080"/>
                </a:lnTo>
                <a:lnTo>
                  <a:pt x="5722" y="7336"/>
                </a:lnTo>
                <a:lnTo>
                  <a:pt x="6053" y="7447"/>
                </a:lnTo>
                <a:lnTo>
                  <a:pt x="6346" y="7483"/>
                </a:lnTo>
                <a:lnTo>
                  <a:pt x="6419" y="7483"/>
                </a:lnTo>
                <a:lnTo>
                  <a:pt x="6493" y="7447"/>
                </a:lnTo>
                <a:lnTo>
                  <a:pt x="6529" y="7483"/>
                </a:lnTo>
                <a:lnTo>
                  <a:pt x="6603" y="7483"/>
                </a:lnTo>
                <a:lnTo>
                  <a:pt x="6639" y="7447"/>
                </a:lnTo>
                <a:lnTo>
                  <a:pt x="6639" y="7410"/>
                </a:lnTo>
                <a:lnTo>
                  <a:pt x="6566" y="7080"/>
                </a:lnTo>
                <a:lnTo>
                  <a:pt x="6456" y="6750"/>
                </a:lnTo>
                <a:lnTo>
                  <a:pt x="6273" y="6419"/>
                </a:lnTo>
                <a:lnTo>
                  <a:pt x="6089" y="6089"/>
                </a:lnTo>
                <a:lnTo>
                  <a:pt x="5649" y="5429"/>
                </a:lnTo>
                <a:lnTo>
                  <a:pt x="5135" y="4769"/>
                </a:lnTo>
                <a:lnTo>
                  <a:pt x="5062" y="4695"/>
                </a:lnTo>
                <a:close/>
                <a:moveTo>
                  <a:pt x="9757" y="9537"/>
                </a:moveTo>
                <a:lnTo>
                  <a:pt x="9794" y="9647"/>
                </a:lnTo>
                <a:lnTo>
                  <a:pt x="9831" y="9757"/>
                </a:lnTo>
                <a:lnTo>
                  <a:pt x="9867" y="9867"/>
                </a:lnTo>
                <a:lnTo>
                  <a:pt x="9867" y="9978"/>
                </a:lnTo>
                <a:lnTo>
                  <a:pt x="9831" y="10088"/>
                </a:lnTo>
                <a:lnTo>
                  <a:pt x="9794" y="9757"/>
                </a:lnTo>
                <a:lnTo>
                  <a:pt x="9757" y="9537"/>
                </a:lnTo>
                <a:close/>
                <a:moveTo>
                  <a:pt x="8950" y="8877"/>
                </a:moveTo>
                <a:lnTo>
                  <a:pt x="9207" y="9024"/>
                </a:lnTo>
                <a:lnTo>
                  <a:pt x="9207" y="9207"/>
                </a:lnTo>
                <a:lnTo>
                  <a:pt x="9281" y="9391"/>
                </a:lnTo>
                <a:lnTo>
                  <a:pt x="9391" y="9757"/>
                </a:lnTo>
                <a:lnTo>
                  <a:pt x="9574" y="10418"/>
                </a:lnTo>
                <a:lnTo>
                  <a:pt x="9464" y="10491"/>
                </a:lnTo>
                <a:lnTo>
                  <a:pt x="9391" y="10271"/>
                </a:lnTo>
                <a:lnTo>
                  <a:pt x="9281" y="10088"/>
                </a:lnTo>
                <a:lnTo>
                  <a:pt x="8914" y="9281"/>
                </a:lnTo>
                <a:lnTo>
                  <a:pt x="8840" y="9134"/>
                </a:lnTo>
                <a:lnTo>
                  <a:pt x="8767" y="9024"/>
                </a:lnTo>
                <a:lnTo>
                  <a:pt x="8950" y="8877"/>
                </a:lnTo>
                <a:close/>
                <a:moveTo>
                  <a:pt x="8547" y="9244"/>
                </a:moveTo>
                <a:lnTo>
                  <a:pt x="8547" y="9281"/>
                </a:lnTo>
                <a:lnTo>
                  <a:pt x="8657" y="9281"/>
                </a:lnTo>
                <a:lnTo>
                  <a:pt x="8694" y="9244"/>
                </a:lnTo>
                <a:lnTo>
                  <a:pt x="8657" y="9354"/>
                </a:lnTo>
                <a:lnTo>
                  <a:pt x="8657" y="9464"/>
                </a:lnTo>
                <a:lnTo>
                  <a:pt x="8767" y="9721"/>
                </a:lnTo>
                <a:lnTo>
                  <a:pt x="9024" y="10198"/>
                </a:lnTo>
                <a:lnTo>
                  <a:pt x="9170" y="10528"/>
                </a:lnTo>
                <a:lnTo>
                  <a:pt x="8804" y="10234"/>
                </a:lnTo>
                <a:lnTo>
                  <a:pt x="8804" y="10198"/>
                </a:lnTo>
                <a:lnTo>
                  <a:pt x="8767" y="9904"/>
                </a:lnTo>
                <a:lnTo>
                  <a:pt x="8657" y="9611"/>
                </a:lnTo>
                <a:lnTo>
                  <a:pt x="8584" y="9464"/>
                </a:lnTo>
                <a:lnTo>
                  <a:pt x="8474" y="9317"/>
                </a:lnTo>
                <a:lnTo>
                  <a:pt x="8547" y="9244"/>
                </a:lnTo>
                <a:close/>
                <a:moveTo>
                  <a:pt x="9464" y="10601"/>
                </a:moveTo>
                <a:lnTo>
                  <a:pt x="9574" y="10638"/>
                </a:lnTo>
                <a:lnTo>
                  <a:pt x="9464" y="10638"/>
                </a:lnTo>
                <a:lnTo>
                  <a:pt x="9464" y="10601"/>
                </a:lnTo>
                <a:close/>
                <a:moveTo>
                  <a:pt x="8877" y="8510"/>
                </a:moveTo>
                <a:lnTo>
                  <a:pt x="8584" y="8730"/>
                </a:lnTo>
                <a:lnTo>
                  <a:pt x="8327" y="8914"/>
                </a:lnTo>
                <a:lnTo>
                  <a:pt x="8143" y="9171"/>
                </a:lnTo>
                <a:lnTo>
                  <a:pt x="8070" y="9354"/>
                </a:lnTo>
                <a:lnTo>
                  <a:pt x="7997" y="9501"/>
                </a:lnTo>
                <a:lnTo>
                  <a:pt x="7997" y="9647"/>
                </a:lnTo>
                <a:lnTo>
                  <a:pt x="8033" y="9831"/>
                </a:lnTo>
                <a:lnTo>
                  <a:pt x="8070" y="9978"/>
                </a:lnTo>
                <a:lnTo>
                  <a:pt x="8143" y="10088"/>
                </a:lnTo>
                <a:lnTo>
                  <a:pt x="8363" y="10344"/>
                </a:lnTo>
                <a:lnTo>
                  <a:pt x="8584" y="10564"/>
                </a:lnTo>
                <a:lnTo>
                  <a:pt x="8914" y="10785"/>
                </a:lnTo>
                <a:lnTo>
                  <a:pt x="9244" y="10968"/>
                </a:lnTo>
                <a:lnTo>
                  <a:pt x="9391" y="11041"/>
                </a:lnTo>
                <a:lnTo>
                  <a:pt x="9537" y="11078"/>
                </a:lnTo>
                <a:lnTo>
                  <a:pt x="9684" y="11041"/>
                </a:lnTo>
                <a:lnTo>
                  <a:pt x="9867" y="10968"/>
                </a:lnTo>
                <a:lnTo>
                  <a:pt x="10051" y="10821"/>
                </a:lnTo>
                <a:lnTo>
                  <a:pt x="10234" y="10601"/>
                </a:lnTo>
                <a:lnTo>
                  <a:pt x="10271" y="10491"/>
                </a:lnTo>
                <a:lnTo>
                  <a:pt x="10271" y="10381"/>
                </a:lnTo>
                <a:lnTo>
                  <a:pt x="10271" y="10271"/>
                </a:lnTo>
                <a:lnTo>
                  <a:pt x="10198" y="10161"/>
                </a:lnTo>
                <a:lnTo>
                  <a:pt x="10198" y="9904"/>
                </a:lnTo>
                <a:lnTo>
                  <a:pt x="10161" y="9684"/>
                </a:lnTo>
                <a:lnTo>
                  <a:pt x="10088" y="9464"/>
                </a:lnTo>
                <a:lnTo>
                  <a:pt x="9977" y="9244"/>
                </a:lnTo>
                <a:lnTo>
                  <a:pt x="9831" y="9060"/>
                </a:lnTo>
                <a:lnTo>
                  <a:pt x="9647" y="8914"/>
                </a:lnTo>
                <a:lnTo>
                  <a:pt x="9464" y="8767"/>
                </a:lnTo>
                <a:lnTo>
                  <a:pt x="9060" y="8510"/>
                </a:lnTo>
                <a:close/>
                <a:moveTo>
                  <a:pt x="2604" y="8510"/>
                </a:moveTo>
                <a:lnTo>
                  <a:pt x="3815" y="9757"/>
                </a:lnTo>
                <a:lnTo>
                  <a:pt x="4292" y="10271"/>
                </a:lnTo>
                <a:lnTo>
                  <a:pt x="3852" y="10344"/>
                </a:lnTo>
                <a:lnTo>
                  <a:pt x="2678" y="10674"/>
                </a:lnTo>
                <a:lnTo>
                  <a:pt x="1577" y="10968"/>
                </a:lnTo>
                <a:lnTo>
                  <a:pt x="1064" y="11115"/>
                </a:lnTo>
                <a:lnTo>
                  <a:pt x="697" y="11188"/>
                </a:lnTo>
                <a:lnTo>
                  <a:pt x="587" y="11188"/>
                </a:lnTo>
                <a:lnTo>
                  <a:pt x="477" y="11151"/>
                </a:lnTo>
                <a:lnTo>
                  <a:pt x="1577" y="9721"/>
                </a:lnTo>
                <a:lnTo>
                  <a:pt x="1908" y="9317"/>
                </a:lnTo>
                <a:lnTo>
                  <a:pt x="2201" y="8914"/>
                </a:lnTo>
                <a:lnTo>
                  <a:pt x="2421" y="8730"/>
                </a:lnTo>
                <a:lnTo>
                  <a:pt x="2604" y="8510"/>
                </a:lnTo>
                <a:close/>
                <a:moveTo>
                  <a:pt x="8914" y="8180"/>
                </a:moveTo>
                <a:lnTo>
                  <a:pt x="9097" y="8217"/>
                </a:lnTo>
                <a:lnTo>
                  <a:pt x="9244" y="8253"/>
                </a:lnTo>
                <a:lnTo>
                  <a:pt x="9574" y="8400"/>
                </a:lnTo>
                <a:lnTo>
                  <a:pt x="9867" y="8584"/>
                </a:lnTo>
                <a:lnTo>
                  <a:pt x="10124" y="8840"/>
                </a:lnTo>
                <a:lnTo>
                  <a:pt x="10308" y="9171"/>
                </a:lnTo>
                <a:lnTo>
                  <a:pt x="10454" y="9464"/>
                </a:lnTo>
                <a:lnTo>
                  <a:pt x="10564" y="9794"/>
                </a:lnTo>
                <a:lnTo>
                  <a:pt x="10601" y="10161"/>
                </a:lnTo>
                <a:lnTo>
                  <a:pt x="10601" y="10528"/>
                </a:lnTo>
                <a:lnTo>
                  <a:pt x="10491" y="10858"/>
                </a:lnTo>
                <a:lnTo>
                  <a:pt x="10491" y="10895"/>
                </a:lnTo>
                <a:lnTo>
                  <a:pt x="10454" y="10858"/>
                </a:lnTo>
                <a:lnTo>
                  <a:pt x="10344" y="10785"/>
                </a:lnTo>
                <a:lnTo>
                  <a:pt x="10271" y="10785"/>
                </a:lnTo>
                <a:lnTo>
                  <a:pt x="10161" y="10821"/>
                </a:lnTo>
                <a:lnTo>
                  <a:pt x="10124" y="10931"/>
                </a:lnTo>
                <a:lnTo>
                  <a:pt x="10088" y="11078"/>
                </a:lnTo>
                <a:lnTo>
                  <a:pt x="10051" y="11188"/>
                </a:lnTo>
                <a:lnTo>
                  <a:pt x="9867" y="11298"/>
                </a:lnTo>
                <a:lnTo>
                  <a:pt x="9794" y="11371"/>
                </a:lnTo>
                <a:lnTo>
                  <a:pt x="9757" y="11445"/>
                </a:lnTo>
                <a:lnTo>
                  <a:pt x="9611" y="11481"/>
                </a:lnTo>
                <a:lnTo>
                  <a:pt x="9464" y="11481"/>
                </a:lnTo>
                <a:lnTo>
                  <a:pt x="9354" y="11445"/>
                </a:lnTo>
                <a:lnTo>
                  <a:pt x="9207" y="11408"/>
                </a:lnTo>
                <a:lnTo>
                  <a:pt x="8620" y="11078"/>
                </a:lnTo>
                <a:lnTo>
                  <a:pt x="8327" y="10895"/>
                </a:lnTo>
                <a:lnTo>
                  <a:pt x="8070" y="10674"/>
                </a:lnTo>
                <a:lnTo>
                  <a:pt x="7850" y="10418"/>
                </a:lnTo>
                <a:lnTo>
                  <a:pt x="7703" y="10124"/>
                </a:lnTo>
                <a:lnTo>
                  <a:pt x="7593" y="9794"/>
                </a:lnTo>
                <a:lnTo>
                  <a:pt x="7593" y="9501"/>
                </a:lnTo>
                <a:lnTo>
                  <a:pt x="7630" y="9171"/>
                </a:lnTo>
                <a:lnTo>
                  <a:pt x="7777" y="8877"/>
                </a:lnTo>
                <a:lnTo>
                  <a:pt x="7960" y="8620"/>
                </a:lnTo>
                <a:lnTo>
                  <a:pt x="8217" y="8400"/>
                </a:lnTo>
                <a:lnTo>
                  <a:pt x="8400" y="8290"/>
                </a:lnTo>
                <a:lnTo>
                  <a:pt x="8584" y="8217"/>
                </a:lnTo>
                <a:lnTo>
                  <a:pt x="8730" y="8180"/>
                </a:lnTo>
                <a:close/>
                <a:moveTo>
                  <a:pt x="8767" y="7777"/>
                </a:moveTo>
                <a:lnTo>
                  <a:pt x="8547" y="7813"/>
                </a:lnTo>
                <a:lnTo>
                  <a:pt x="8363" y="7850"/>
                </a:lnTo>
                <a:lnTo>
                  <a:pt x="8143" y="7960"/>
                </a:lnTo>
                <a:lnTo>
                  <a:pt x="7960" y="8033"/>
                </a:lnTo>
                <a:lnTo>
                  <a:pt x="7777" y="8180"/>
                </a:lnTo>
                <a:lnTo>
                  <a:pt x="7593" y="8364"/>
                </a:lnTo>
                <a:lnTo>
                  <a:pt x="7446" y="8510"/>
                </a:lnTo>
                <a:lnTo>
                  <a:pt x="7336" y="8657"/>
                </a:lnTo>
                <a:lnTo>
                  <a:pt x="7190" y="9024"/>
                </a:lnTo>
                <a:lnTo>
                  <a:pt x="7116" y="9427"/>
                </a:lnTo>
                <a:lnTo>
                  <a:pt x="7116" y="9831"/>
                </a:lnTo>
                <a:lnTo>
                  <a:pt x="7153" y="10051"/>
                </a:lnTo>
                <a:lnTo>
                  <a:pt x="7226" y="10271"/>
                </a:lnTo>
                <a:lnTo>
                  <a:pt x="7336" y="10454"/>
                </a:lnTo>
                <a:lnTo>
                  <a:pt x="7446" y="10638"/>
                </a:lnTo>
                <a:lnTo>
                  <a:pt x="7740" y="11005"/>
                </a:lnTo>
                <a:lnTo>
                  <a:pt x="8107" y="11298"/>
                </a:lnTo>
                <a:lnTo>
                  <a:pt x="8510" y="11555"/>
                </a:lnTo>
                <a:lnTo>
                  <a:pt x="8914" y="11775"/>
                </a:lnTo>
                <a:lnTo>
                  <a:pt x="9134" y="11885"/>
                </a:lnTo>
                <a:lnTo>
                  <a:pt x="9354" y="11958"/>
                </a:lnTo>
                <a:lnTo>
                  <a:pt x="9574" y="11958"/>
                </a:lnTo>
                <a:lnTo>
                  <a:pt x="9757" y="11922"/>
                </a:lnTo>
                <a:lnTo>
                  <a:pt x="9977" y="11848"/>
                </a:lnTo>
                <a:lnTo>
                  <a:pt x="10198" y="11702"/>
                </a:lnTo>
                <a:lnTo>
                  <a:pt x="10381" y="11555"/>
                </a:lnTo>
                <a:lnTo>
                  <a:pt x="10491" y="11371"/>
                </a:lnTo>
                <a:lnTo>
                  <a:pt x="10674" y="11298"/>
                </a:lnTo>
                <a:lnTo>
                  <a:pt x="10784" y="11151"/>
                </a:lnTo>
                <a:lnTo>
                  <a:pt x="10895" y="10968"/>
                </a:lnTo>
                <a:lnTo>
                  <a:pt x="10968" y="10785"/>
                </a:lnTo>
                <a:lnTo>
                  <a:pt x="11005" y="10601"/>
                </a:lnTo>
                <a:lnTo>
                  <a:pt x="11005" y="10381"/>
                </a:lnTo>
                <a:lnTo>
                  <a:pt x="11005" y="10124"/>
                </a:lnTo>
                <a:lnTo>
                  <a:pt x="10968" y="9684"/>
                </a:lnTo>
                <a:lnTo>
                  <a:pt x="10821" y="9207"/>
                </a:lnTo>
                <a:lnTo>
                  <a:pt x="10638" y="8804"/>
                </a:lnTo>
                <a:lnTo>
                  <a:pt x="10491" y="8620"/>
                </a:lnTo>
                <a:lnTo>
                  <a:pt x="10344" y="8437"/>
                </a:lnTo>
                <a:lnTo>
                  <a:pt x="10198" y="8290"/>
                </a:lnTo>
                <a:lnTo>
                  <a:pt x="10014" y="8143"/>
                </a:lnTo>
                <a:lnTo>
                  <a:pt x="9831" y="8033"/>
                </a:lnTo>
                <a:lnTo>
                  <a:pt x="9611" y="7923"/>
                </a:lnTo>
                <a:lnTo>
                  <a:pt x="9427" y="7850"/>
                </a:lnTo>
                <a:lnTo>
                  <a:pt x="9207" y="7813"/>
                </a:lnTo>
                <a:lnTo>
                  <a:pt x="8987" y="7777"/>
                </a:lnTo>
                <a:close/>
                <a:moveTo>
                  <a:pt x="9024" y="0"/>
                </a:moveTo>
                <a:lnTo>
                  <a:pt x="8767" y="37"/>
                </a:lnTo>
                <a:lnTo>
                  <a:pt x="8547" y="110"/>
                </a:lnTo>
                <a:lnTo>
                  <a:pt x="8363" y="257"/>
                </a:lnTo>
                <a:lnTo>
                  <a:pt x="8180" y="440"/>
                </a:lnTo>
                <a:lnTo>
                  <a:pt x="7593" y="1027"/>
                </a:lnTo>
                <a:lnTo>
                  <a:pt x="7006" y="1651"/>
                </a:lnTo>
                <a:lnTo>
                  <a:pt x="6639" y="2054"/>
                </a:lnTo>
                <a:lnTo>
                  <a:pt x="6383" y="2311"/>
                </a:lnTo>
                <a:lnTo>
                  <a:pt x="6199" y="2605"/>
                </a:lnTo>
                <a:lnTo>
                  <a:pt x="5796" y="2201"/>
                </a:lnTo>
                <a:lnTo>
                  <a:pt x="5722" y="2128"/>
                </a:lnTo>
                <a:lnTo>
                  <a:pt x="5502" y="2128"/>
                </a:lnTo>
                <a:lnTo>
                  <a:pt x="5392" y="2201"/>
                </a:lnTo>
                <a:lnTo>
                  <a:pt x="5356" y="2238"/>
                </a:lnTo>
                <a:lnTo>
                  <a:pt x="4915" y="2531"/>
                </a:lnTo>
                <a:lnTo>
                  <a:pt x="4512" y="2898"/>
                </a:lnTo>
                <a:lnTo>
                  <a:pt x="4292" y="2715"/>
                </a:lnTo>
                <a:lnTo>
                  <a:pt x="4072" y="2495"/>
                </a:lnTo>
                <a:lnTo>
                  <a:pt x="3998" y="2458"/>
                </a:lnTo>
                <a:lnTo>
                  <a:pt x="3888" y="2458"/>
                </a:lnTo>
                <a:lnTo>
                  <a:pt x="3815" y="2495"/>
                </a:lnTo>
                <a:lnTo>
                  <a:pt x="3778" y="2568"/>
                </a:lnTo>
                <a:lnTo>
                  <a:pt x="3778" y="2421"/>
                </a:lnTo>
                <a:lnTo>
                  <a:pt x="3778" y="2311"/>
                </a:lnTo>
                <a:lnTo>
                  <a:pt x="3668" y="2128"/>
                </a:lnTo>
                <a:lnTo>
                  <a:pt x="3521" y="1908"/>
                </a:lnTo>
                <a:lnTo>
                  <a:pt x="3338" y="1761"/>
                </a:lnTo>
                <a:lnTo>
                  <a:pt x="3118" y="1614"/>
                </a:lnTo>
                <a:lnTo>
                  <a:pt x="2861" y="1504"/>
                </a:lnTo>
                <a:lnTo>
                  <a:pt x="2458" y="1321"/>
                </a:lnTo>
                <a:lnTo>
                  <a:pt x="2348" y="1321"/>
                </a:lnTo>
                <a:lnTo>
                  <a:pt x="2238" y="1357"/>
                </a:lnTo>
                <a:lnTo>
                  <a:pt x="2201" y="1431"/>
                </a:lnTo>
                <a:lnTo>
                  <a:pt x="2201" y="1504"/>
                </a:lnTo>
                <a:lnTo>
                  <a:pt x="2531" y="2238"/>
                </a:lnTo>
                <a:lnTo>
                  <a:pt x="2678" y="2531"/>
                </a:lnTo>
                <a:lnTo>
                  <a:pt x="2751" y="2678"/>
                </a:lnTo>
                <a:lnTo>
                  <a:pt x="2861" y="2825"/>
                </a:lnTo>
                <a:lnTo>
                  <a:pt x="3008" y="2898"/>
                </a:lnTo>
                <a:lnTo>
                  <a:pt x="3191" y="2935"/>
                </a:lnTo>
                <a:lnTo>
                  <a:pt x="3338" y="2935"/>
                </a:lnTo>
                <a:lnTo>
                  <a:pt x="3485" y="2861"/>
                </a:lnTo>
                <a:lnTo>
                  <a:pt x="3632" y="2788"/>
                </a:lnTo>
                <a:lnTo>
                  <a:pt x="3301" y="3155"/>
                </a:lnTo>
                <a:lnTo>
                  <a:pt x="2971" y="3485"/>
                </a:lnTo>
                <a:lnTo>
                  <a:pt x="2935" y="3412"/>
                </a:lnTo>
                <a:lnTo>
                  <a:pt x="2935" y="3265"/>
                </a:lnTo>
                <a:lnTo>
                  <a:pt x="2898" y="3081"/>
                </a:lnTo>
                <a:lnTo>
                  <a:pt x="2825" y="2825"/>
                </a:lnTo>
                <a:lnTo>
                  <a:pt x="2678" y="2605"/>
                </a:lnTo>
                <a:lnTo>
                  <a:pt x="2458" y="2384"/>
                </a:lnTo>
                <a:lnTo>
                  <a:pt x="2238" y="2238"/>
                </a:lnTo>
                <a:lnTo>
                  <a:pt x="1981" y="2091"/>
                </a:lnTo>
                <a:lnTo>
                  <a:pt x="1687" y="1981"/>
                </a:lnTo>
                <a:lnTo>
                  <a:pt x="1431" y="1908"/>
                </a:lnTo>
                <a:lnTo>
                  <a:pt x="880" y="1834"/>
                </a:lnTo>
                <a:lnTo>
                  <a:pt x="770" y="1834"/>
                </a:lnTo>
                <a:lnTo>
                  <a:pt x="697" y="1871"/>
                </a:lnTo>
                <a:lnTo>
                  <a:pt x="624" y="1944"/>
                </a:lnTo>
                <a:lnTo>
                  <a:pt x="624" y="2054"/>
                </a:lnTo>
                <a:lnTo>
                  <a:pt x="697" y="2384"/>
                </a:lnTo>
                <a:lnTo>
                  <a:pt x="807" y="2751"/>
                </a:lnTo>
                <a:lnTo>
                  <a:pt x="917" y="3045"/>
                </a:lnTo>
                <a:lnTo>
                  <a:pt x="1101" y="3375"/>
                </a:lnTo>
                <a:lnTo>
                  <a:pt x="1284" y="3668"/>
                </a:lnTo>
                <a:lnTo>
                  <a:pt x="1504" y="3925"/>
                </a:lnTo>
                <a:lnTo>
                  <a:pt x="1724" y="4182"/>
                </a:lnTo>
                <a:lnTo>
                  <a:pt x="1981" y="4439"/>
                </a:lnTo>
                <a:lnTo>
                  <a:pt x="2018" y="4439"/>
                </a:lnTo>
                <a:lnTo>
                  <a:pt x="1761" y="4695"/>
                </a:lnTo>
                <a:lnTo>
                  <a:pt x="1761" y="4549"/>
                </a:lnTo>
                <a:lnTo>
                  <a:pt x="1724" y="4402"/>
                </a:lnTo>
                <a:lnTo>
                  <a:pt x="1614" y="4255"/>
                </a:lnTo>
                <a:lnTo>
                  <a:pt x="1467" y="4108"/>
                </a:lnTo>
                <a:lnTo>
                  <a:pt x="1321" y="3998"/>
                </a:lnTo>
                <a:lnTo>
                  <a:pt x="1101" y="3925"/>
                </a:lnTo>
                <a:lnTo>
                  <a:pt x="697" y="3815"/>
                </a:lnTo>
                <a:lnTo>
                  <a:pt x="330" y="3742"/>
                </a:lnTo>
                <a:lnTo>
                  <a:pt x="220" y="3742"/>
                </a:lnTo>
                <a:lnTo>
                  <a:pt x="147" y="3815"/>
                </a:lnTo>
                <a:lnTo>
                  <a:pt x="110" y="3925"/>
                </a:lnTo>
                <a:lnTo>
                  <a:pt x="147" y="3998"/>
                </a:lnTo>
                <a:lnTo>
                  <a:pt x="367" y="4329"/>
                </a:lnTo>
                <a:lnTo>
                  <a:pt x="624" y="4732"/>
                </a:lnTo>
                <a:lnTo>
                  <a:pt x="807" y="4915"/>
                </a:lnTo>
                <a:lnTo>
                  <a:pt x="954" y="5062"/>
                </a:lnTo>
                <a:lnTo>
                  <a:pt x="1137" y="5172"/>
                </a:lnTo>
                <a:lnTo>
                  <a:pt x="1321" y="5246"/>
                </a:lnTo>
                <a:lnTo>
                  <a:pt x="1321" y="5282"/>
                </a:lnTo>
                <a:lnTo>
                  <a:pt x="1394" y="5356"/>
                </a:lnTo>
                <a:lnTo>
                  <a:pt x="1834" y="5759"/>
                </a:lnTo>
                <a:lnTo>
                  <a:pt x="1651" y="6126"/>
                </a:lnTo>
                <a:lnTo>
                  <a:pt x="1504" y="6493"/>
                </a:lnTo>
                <a:lnTo>
                  <a:pt x="1394" y="6896"/>
                </a:lnTo>
                <a:lnTo>
                  <a:pt x="1321" y="6933"/>
                </a:lnTo>
                <a:lnTo>
                  <a:pt x="1321" y="7043"/>
                </a:lnTo>
                <a:lnTo>
                  <a:pt x="1321" y="7153"/>
                </a:lnTo>
                <a:lnTo>
                  <a:pt x="1357" y="7263"/>
                </a:lnTo>
                <a:lnTo>
                  <a:pt x="1431" y="7373"/>
                </a:lnTo>
                <a:lnTo>
                  <a:pt x="1467" y="7410"/>
                </a:lnTo>
                <a:lnTo>
                  <a:pt x="1541" y="7447"/>
                </a:lnTo>
                <a:lnTo>
                  <a:pt x="1651" y="7593"/>
                </a:lnTo>
                <a:lnTo>
                  <a:pt x="2311" y="8217"/>
                </a:lnTo>
                <a:lnTo>
                  <a:pt x="2164" y="8327"/>
                </a:lnTo>
                <a:lnTo>
                  <a:pt x="2018" y="8437"/>
                </a:lnTo>
                <a:lnTo>
                  <a:pt x="1761" y="8694"/>
                </a:lnTo>
                <a:lnTo>
                  <a:pt x="1394" y="9207"/>
                </a:lnTo>
                <a:lnTo>
                  <a:pt x="990" y="9721"/>
                </a:lnTo>
                <a:lnTo>
                  <a:pt x="220" y="10748"/>
                </a:lnTo>
                <a:lnTo>
                  <a:pt x="73" y="10968"/>
                </a:lnTo>
                <a:lnTo>
                  <a:pt x="0" y="11151"/>
                </a:lnTo>
                <a:lnTo>
                  <a:pt x="0" y="11225"/>
                </a:lnTo>
                <a:lnTo>
                  <a:pt x="37" y="11335"/>
                </a:lnTo>
                <a:lnTo>
                  <a:pt x="183" y="11518"/>
                </a:lnTo>
                <a:lnTo>
                  <a:pt x="257" y="11592"/>
                </a:lnTo>
                <a:lnTo>
                  <a:pt x="367" y="11628"/>
                </a:lnTo>
                <a:lnTo>
                  <a:pt x="550" y="11665"/>
                </a:lnTo>
                <a:lnTo>
                  <a:pt x="770" y="11628"/>
                </a:lnTo>
                <a:lnTo>
                  <a:pt x="990" y="11592"/>
                </a:lnTo>
                <a:lnTo>
                  <a:pt x="2348" y="11188"/>
                </a:lnTo>
                <a:lnTo>
                  <a:pt x="3595" y="10821"/>
                </a:lnTo>
                <a:lnTo>
                  <a:pt x="4072" y="10711"/>
                </a:lnTo>
                <a:lnTo>
                  <a:pt x="4292" y="10638"/>
                </a:lnTo>
                <a:lnTo>
                  <a:pt x="4512" y="10491"/>
                </a:lnTo>
                <a:lnTo>
                  <a:pt x="5025" y="11005"/>
                </a:lnTo>
                <a:lnTo>
                  <a:pt x="5539" y="11518"/>
                </a:lnTo>
                <a:lnTo>
                  <a:pt x="6089" y="11995"/>
                </a:lnTo>
                <a:lnTo>
                  <a:pt x="6676" y="12398"/>
                </a:lnTo>
                <a:lnTo>
                  <a:pt x="7006" y="12619"/>
                </a:lnTo>
                <a:lnTo>
                  <a:pt x="7373" y="12802"/>
                </a:lnTo>
                <a:lnTo>
                  <a:pt x="7740" y="12985"/>
                </a:lnTo>
                <a:lnTo>
                  <a:pt x="8070" y="13132"/>
                </a:lnTo>
                <a:lnTo>
                  <a:pt x="8474" y="13242"/>
                </a:lnTo>
                <a:lnTo>
                  <a:pt x="8840" y="13352"/>
                </a:lnTo>
                <a:lnTo>
                  <a:pt x="9207" y="13426"/>
                </a:lnTo>
                <a:lnTo>
                  <a:pt x="9611" y="13499"/>
                </a:lnTo>
                <a:lnTo>
                  <a:pt x="9977" y="13536"/>
                </a:lnTo>
                <a:lnTo>
                  <a:pt x="10381" y="13572"/>
                </a:lnTo>
                <a:lnTo>
                  <a:pt x="11115" y="13536"/>
                </a:lnTo>
                <a:lnTo>
                  <a:pt x="11812" y="13426"/>
                </a:lnTo>
                <a:lnTo>
                  <a:pt x="12215" y="13316"/>
                </a:lnTo>
                <a:lnTo>
                  <a:pt x="12362" y="13279"/>
                </a:lnTo>
                <a:lnTo>
                  <a:pt x="12435" y="13279"/>
                </a:lnTo>
                <a:lnTo>
                  <a:pt x="12435" y="13316"/>
                </a:lnTo>
                <a:lnTo>
                  <a:pt x="12509" y="13352"/>
                </a:lnTo>
                <a:lnTo>
                  <a:pt x="12545" y="13352"/>
                </a:lnTo>
                <a:lnTo>
                  <a:pt x="12582" y="13316"/>
                </a:lnTo>
                <a:lnTo>
                  <a:pt x="12619" y="13279"/>
                </a:lnTo>
                <a:lnTo>
                  <a:pt x="12655" y="13169"/>
                </a:lnTo>
                <a:lnTo>
                  <a:pt x="12655" y="13022"/>
                </a:lnTo>
                <a:lnTo>
                  <a:pt x="12545" y="12949"/>
                </a:lnTo>
                <a:lnTo>
                  <a:pt x="12435" y="12912"/>
                </a:lnTo>
                <a:lnTo>
                  <a:pt x="12178" y="12912"/>
                </a:lnTo>
                <a:lnTo>
                  <a:pt x="11702" y="13022"/>
                </a:lnTo>
                <a:lnTo>
                  <a:pt x="11188" y="13095"/>
                </a:lnTo>
                <a:lnTo>
                  <a:pt x="10748" y="13132"/>
                </a:lnTo>
                <a:lnTo>
                  <a:pt x="10308" y="13095"/>
                </a:lnTo>
                <a:lnTo>
                  <a:pt x="9867" y="13095"/>
                </a:lnTo>
                <a:lnTo>
                  <a:pt x="9464" y="13022"/>
                </a:lnTo>
                <a:lnTo>
                  <a:pt x="9024" y="12949"/>
                </a:lnTo>
                <a:lnTo>
                  <a:pt x="8584" y="12802"/>
                </a:lnTo>
                <a:lnTo>
                  <a:pt x="8180" y="12655"/>
                </a:lnTo>
                <a:lnTo>
                  <a:pt x="7777" y="12509"/>
                </a:lnTo>
                <a:lnTo>
                  <a:pt x="7300" y="12252"/>
                </a:lnTo>
                <a:lnTo>
                  <a:pt x="6860" y="11958"/>
                </a:lnTo>
                <a:lnTo>
                  <a:pt x="6419" y="11628"/>
                </a:lnTo>
                <a:lnTo>
                  <a:pt x="6016" y="11298"/>
                </a:lnTo>
                <a:lnTo>
                  <a:pt x="5246" y="10564"/>
                </a:lnTo>
                <a:lnTo>
                  <a:pt x="4512" y="9794"/>
                </a:lnTo>
                <a:lnTo>
                  <a:pt x="3008" y="8290"/>
                </a:lnTo>
                <a:lnTo>
                  <a:pt x="2274" y="7520"/>
                </a:lnTo>
                <a:lnTo>
                  <a:pt x="2091" y="7300"/>
                </a:lnTo>
                <a:lnTo>
                  <a:pt x="1871" y="7080"/>
                </a:lnTo>
                <a:lnTo>
                  <a:pt x="1944" y="6713"/>
                </a:lnTo>
                <a:lnTo>
                  <a:pt x="2054" y="6383"/>
                </a:lnTo>
                <a:lnTo>
                  <a:pt x="2238" y="6053"/>
                </a:lnTo>
                <a:lnTo>
                  <a:pt x="2421" y="5722"/>
                </a:lnTo>
                <a:lnTo>
                  <a:pt x="2641" y="5429"/>
                </a:lnTo>
                <a:lnTo>
                  <a:pt x="2898" y="5172"/>
                </a:lnTo>
                <a:lnTo>
                  <a:pt x="3411" y="4622"/>
                </a:lnTo>
                <a:lnTo>
                  <a:pt x="4475" y="3558"/>
                </a:lnTo>
                <a:lnTo>
                  <a:pt x="5025" y="3045"/>
                </a:lnTo>
                <a:lnTo>
                  <a:pt x="5246" y="2825"/>
                </a:lnTo>
                <a:lnTo>
                  <a:pt x="5392" y="2678"/>
                </a:lnTo>
                <a:lnTo>
                  <a:pt x="5502" y="2605"/>
                </a:lnTo>
                <a:lnTo>
                  <a:pt x="5612" y="2715"/>
                </a:lnTo>
                <a:lnTo>
                  <a:pt x="5392" y="2825"/>
                </a:lnTo>
                <a:lnTo>
                  <a:pt x="5246" y="2971"/>
                </a:lnTo>
                <a:lnTo>
                  <a:pt x="4952" y="3301"/>
                </a:lnTo>
                <a:lnTo>
                  <a:pt x="4805" y="3485"/>
                </a:lnTo>
                <a:lnTo>
                  <a:pt x="4695" y="3668"/>
                </a:lnTo>
                <a:lnTo>
                  <a:pt x="4585" y="3888"/>
                </a:lnTo>
                <a:lnTo>
                  <a:pt x="4585" y="3962"/>
                </a:lnTo>
                <a:lnTo>
                  <a:pt x="4622" y="4072"/>
                </a:lnTo>
                <a:lnTo>
                  <a:pt x="4659" y="4145"/>
                </a:lnTo>
                <a:lnTo>
                  <a:pt x="4732" y="4145"/>
                </a:lnTo>
                <a:lnTo>
                  <a:pt x="4915" y="4035"/>
                </a:lnTo>
                <a:lnTo>
                  <a:pt x="5025" y="3888"/>
                </a:lnTo>
                <a:lnTo>
                  <a:pt x="5209" y="3558"/>
                </a:lnTo>
                <a:lnTo>
                  <a:pt x="5502" y="3228"/>
                </a:lnTo>
                <a:lnTo>
                  <a:pt x="5759" y="2898"/>
                </a:lnTo>
                <a:lnTo>
                  <a:pt x="6016" y="3118"/>
                </a:lnTo>
                <a:lnTo>
                  <a:pt x="5832" y="3301"/>
                </a:lnTo>
                <a:lnTo>
                  <a:pt x="5612" y="3522"/>
                </a:lnTo>
                <a:lnTo>
                  <a:pt x="5466" y="3742"/>
                </a:lnTo>
                <a:lnTo>
                  <a:pt x="5356" y="3962"/>
                </a:lnTo>
                <a:lnTo>
                  <a:pt x="5319" y="4072"/>
                </a:lnTo>
                <a:lnTo>
                  <a:pt x="5392" y="4182"/>
                </a:lnTo>
                <a:lnTo>
                  <a:pt x="5502" y="4219"/>
                </a:lnTo>
                <a:lnTo>
                  <a:pt x="5539" y="4219"/>
                </a:lnTo>
                <a:lnTo>
                  <a:pt x="5612" y="4182"/>
                </a:lnTo>
                <a:lnTo>
                  <a:pt x="5796" y="3998"/>
                </a:lnTo>
                <a:lnTo>
                  <a:pt x="5942" y="3778"/>
                </a:lnTo>
                <a:lnTo>
                  <a:pt x="6089" y="3558"/>
                </a:lnTo>
                <a:lnTo>
                  <a:pt x="6199" y="3301"/>
                </a:lnTo>
                <a:lnTo>
                  <a:pt x="6309" y="3375"/>
                </a:lnTo>
                <a:lnTo>
                  <a:pt x="6456" y="3485"/>
                </a:lnTo>
                <a:lnTo>
                  <a:pt x="6346" y="3595"/>
                </a:lnTo>
                <a:lnTo>
                  <a:pt x="6236" y="3705"/>
                </a:lnTo>
                <a:lnTo>
                  <a:pt x="6089" y="3962"/>
                </a:lnTo>
                <a:lnTo>
                  <a:pt x="5869" y="4255"/>
                </a:lnTo>
                <a:lnTo>
                  <a:pt x="5796" y="4402"/>
                </a:lnTo>
                <a:lnTo>
                  <a:pt x="5722" y="4585"/>
                </a:lnTo>
                <a:lnTo>
                  <a:pt x="5722" y="4622"/>
                </a:lnTo>
                <a:lnTo>
                  <a:pt x="5722" y="4695"/>
                </a:lnTo>
                <a:lnTo>
                  <a:pt x="5796" y="4732"/>
                </a:lnTo>
                <a:lnTo>
                  <a:pt x="5906" y="4769"/>
                </a:lnTo>
                <a:lnTo>
                  <a:pt x="6016" y="4695"/>
                </a:lnTo>
                <a:lnTo>
                  <a:pt x="6126" y="4585"/>
                </a:lnTo>
                <a:lnTo>
                  <a:pt x="6199" y="4439"/>
                </a:lnTo>
                <a:lnTo>
                  <a:pt x="6383" y="4145"/>
                </a:lnTo>
                <a:lnTo>
                  <a:pt x="6456" y="3962"/>
                </a:lnTo>
                <a:lnTo>
                  <a:pt x="6603" y="3632"/>
                </a:lnTo>
                <a:lnTo>
                  <a:pt x="7300" y="4145"/>
                </a:lnTo>
                <a:lnTo>
                  <a:pt x="7116" y="4292"/>
                </a:lnTo>
                <a:lnTo>
                  <a:pt x="6933" y="4439"/>
                </a:lnTo>
                <a:lnTo>
                  <a:pt x="6713" y="4695"/>
                </a:lnTo>
                <a:lnTo>
                  <a:pt x="6529" y="5026"/>
                </a:lnTo>
                <a:lnTo>
                  <a:pt x="6529" y="5099"/>
                </a:lnTo>
                <a:lnTo>
                  <a:pt x="6529" y="5172"/>
                </a:lnTo>
                <a:lnTo>
                  <a:pt x="6566" y="5209"/>
                </a:lnTo>
                <a:lnTo>
                  <a:pt x="6639" y="5246"/>
                </a:lnTo>
                <a:lnTo>
                  <a:pt x="6676" y="5282"/>
                </a:lnTo>
                <a:lnTo>
                  <a:pt x="6749" y="5282"/>
                </a:lnTo>
                <a:lnTo>
                  <a:pt x="6823" y="5246"/>
                </a:lnTo>
                <a:lnTo>
                  <a:pt x="6860" y="5172"/>
                </a:lnTo>
                <a:lnTo>
                  <a:pt x="7153" y="4695"/>
                </a:lnTo>
                <a:lnTo>
                  <a:pt x="7410" y="4255"/>
                </a:lnTo>
                <a:lnTo>
                  <a:pt x="7740" y="4475"/>
                </a:lnTo>
                <a:lnTo>
                  <a:pt x="7483" y="4732"/>
                </a:lnTo>
                <a:lnTo>
                  <a:pt x="7116" y="5136"/>
                </a:lnTo>
                <a:lnTo>
                  <a:pt x="7080" y="5209"/>
                </a:lnTo>
                <a:lnTo>
                  <a:pt x="7043" y="5246"/>
                </a:lnTo>
                <a:lnTo>
                  <a:pt x="7080" y="5319"/>
                </a:lnTo>
                <a:lnTo>
                  <a:pt x="7116" y="5356"/>
                </a:lnTo>
                <a:lnTo>
                  <a:pt x="7190" y="5392"/>
                </a:lnTo>
                <a:lnTo>
                  <a:pt x="7263" y="5429"/>
                </a:lnTo>
                <a:lnTo>
                  <a:pt x="7336" y="5429"/>
                </a:lnTo>
                <a:lnTo>
                  <a:pt x="7373" y="5356"/>
                </a:lnTo>
                <a:lnTo>
                  <a:pt x="7556" y="5172"/>
                </a:lnTo>
                <a:lnTo>
                  <a:pt x="7740" y="4989"/>
                </a:lnTo>
                <a:lnTo>
                  <a:pt x="7813" y="4805"/>
                </a:lnTo>
                <a:lnTo>
                  <a:pt x="7850" y="4695"/>
                </a:lnTo>
                <a:lnTo>
                  <a:pt x="7887" y="4585"/>
                </a:lnTo>
                <a:lnTo>
                  <a:pt x="8474" y="4989"/>
                </a:lnTo>
                <a:lnTo>
                  <a:pt x="8107" y="5319"/>
                </a:lnTo>
                <a:lnTo>
                  <a:pt x="7813" y="5722"/>
                </a:lnTo>
                <a:lnTo>
                  <a:pt x="7777" y="5796"/>
                </a:lnTo>
                <a:lnTo>
                  <a:pt x="7777" y="5833"/>
                </a:lnTo>
                <a:lnTo>
                  <a:pt x="7813" y="5943"/>
                </a:lnTo>
                <a:lnTo>
                  <a:pt x="7887" y="5979"/>
                </a:lnTo>
                <a:lnTo>
                  <a:pt x="7997" y="5979"/>
                </a:lnTo>
                <a:lnTo>
                  <a:pt x="8033" y="5943"/>
                </a:lnTo>
                <a:lnTo>
                  <a:pt x="8327" y="5502"/>
                </a:lnTo>
                <a:lnTo>
                  <a:pt x="8584" y="5062"/>
                </a:lnTo>
                <a:lnTo>
                  <a:pt x="9024" y="5356"/>
                </a:lnTo>
                <a:lnTo>
                  <a:pt x="8767" y="5612"/>
                </a:lnTo>
                <a:lnTo>
                  <a:pt x="8584" y="5796"/>
                </a:lnTo>
                <a:lnTo>
                  <a:pt x="8510" y="5906"/>
                </a:lnTo>
                <a:lnTo>
                  <a:pt x="8474" y="6053"/>
                </a:lnTo>
                <a:lnTo>
                  <a:pt x="8253" y="6383"/>
                </a:lnTo>
                <a:lnTo>
                  <a:pt x="8217" y="6456"/>
                </a:lnTo>
                <a:lnTo>
                  <a:pt x="8253" y="6566"/>
                </a:lnTo>
                <a:lnTo>
                  <a:pt x="8290" y="6603"/>
                </a:lnTo>
                <a:lnTo>
                  <a:pt x="8363" y="6640"/>
                </a:lnTo>
                <a:lnTo>
                  <a:pt x="8474" y="6640"/>
                </a:lnTo>
                <a:lnTo>
                  <a:pt x="8547" y="6566"/>
                </a:lnTo>
                <a:lnTo>
                  <a:pt x="8804" y="6199"/>
                </a:lnTo>
                <a:lnTo>
                  <a:pt x="8877" y="6126"/>
                </a:lnTo>
                <a:lnTo>
                  <a:pt x="8950" y="6016"/>
                </a:lnTo>
                <a:lnTo>
                  <a:pt x="9097" y="5796"/>
                </a:lnTo>
                <a:lnTo>
                  <a:pt x="9244" y="5539"/>
                </a:lnTo>
                <a:lnTo>
                  <a:pt x="9537" y="5722"/>
                </a:lnTo>
                <a:lnTo>
                  <a:pt x="9354" y="5906"/>
                </a:lnTo>
                <a:lnTo>
                  <a:pt x="9207" y="6126"/>
                </a:lnTo>
                <a:lnTo>
                  <a:pt x="8950" y="6419"/>
                </a:lnTo>
                <a:lnTo>
                  <a:pt x="8877" y="6566"/>
                </a:lnTo>
                <a:lnTo>
                  <a:pt x="8840" y="6750"/>
                </a:lnTo>
                <a:lnTo>
                  <a:pt x="8914" y="6823"/>
                </a:lnTo>
                <a:lnTo>
                  <a:pt x="8950" y="6860"/>
                </a:lnTo>
                <a:lnTo>
                  <a:pt x="8987" y="6860"/>
                </a:lnTo>
                <a:lnTo>
                  <a:pt x="9134" y="6786"/>
                </a:lnTo>
                <a:lnTo>
                  <a:pt x="9244" y="6640"/>
                </a:lnTo>
                <a:lnTo>
                  <a:pt x="9391" y="6383"/>
                </a:lnTo>
                <a:lnTo>
                  <a:pt x="9537" y="6126"/>
                </a:lnTo>
                <a:lnTo>
                  <a:pt x="9721" y="5869"/>
                </a:lnTo>
                <a:lnTo>
                  <a:pt x="10198" y="6236"/>
                </a:lnTo>
                <a:lnTo>
                  <a:pt x="10051" y="6419"/>
                </a:lnTo>
                <a:lnTo>
                  <a:pt x="9867" y="6640"/>
                </a:lnTo>
                <a:lnTo>
                  <a:pt x="9684" y="6860"/>
                </a:lnTo>
                <a:lnTo>
                  <a:pt x="9611" y="7006"/>
                </a:lnTo>
                <a:lnTo>
                  <a:pt x="9574" y="7116"/>
                </a:lnTo>
                <a:lnTo>
                  <a:pt x="9574" y="7190"/>
                </a:lnTo>
                <a:lnTo>
                  <a:pt x="9611" y="7263"/>
                </a:lnTo>
                <a:lnTo>
                  <a:pt x="9757" y="7263"/>
                </a:lnTo>
                <a:lnTo>
                  <a:pt x="9867" y="7190"/>
                </a:lnTo>
                <a:lnTo>
                  <a:pt x="9941" y="7080"/>
                </a:lnTo>
                <a:lnTo>
                  <a:pt x="10124" y="6823"/>
                </a:lnTo>
                <a:lnTo>
                  <a:pt x="10271" y="6603"/>
                </a:lnTo>
                <a:lnTo>
                  <a:pt x="10381" y="6383"/>
                </a:lnTo>
                <a:lnTo>
                  <a:pt x="10895" y="6823"/>
                </a:lnTo>
                <a:lnTo>
                  <a:pt x="10931" y="6860"/>
                </a:lnTo>
                <a:lnTo>
                  <a:pt x="10638" y="7226"/>
                </a:lnTo>
                <a:lnTo>
                  <a:pt x="10381" y="7593"/>
                </a:lnTo>
                <a:lnTo>
                  <a:pt x="10271" y="7703"/>
                </a:lnTo>
                <a:lnTo>
                  <a:pt x="10271" y="7777"/>
                </a:lnTo>
                <a:lnTo>
                  <a:pt x="10271" y="7813"/>
                </a:lnTo>
                <a:lnTo>
                  <a:pt x="10344" y="7923"/>
                </a:lnTo>
                <a:lnTo>
                  <a:pt x="10418" y="7960"/>
                </a:lnTo>
                <a:lnTo>
                  <a:pt x="10491" y="7923"/>
                </a:lnTo>
                <a:lnTo>
                  <a:pt x="10528" y="7887"/>
                </a:lnTo>
                <a:lnTo>
                  <a:pt x="10821" y="7483"/>
                </a:lnTo>
                <a:lnTo>
                  <a:pt x="11115" y="7043"/>
                </a:lnTo>
                <a:lnTo>
                  <a:pt x="11445" y="7447"/>
                </a:lnTo>
                <a:lnTo>
                  <a:pt x="11298" y="7703"/>
                </a:lnTo>
                <a:lnTo>
                  <a:pt x="11151" y="7960"/>
                </a:lnTo>
                <a:lnTo>
                  <a:pt x="10968" y="8253"/>
                </a:lnTo>
                <a:lnTo>
                  <a:pt x="10931" y="8437"/>
                </a:lnTo>
                <a:lnTo>
                  <a:pt x="10931" y="8510"/>
                </a:lnTo>
                <a:lnTo>
                  <a:pt x="10931" y="8584"/>
                </a:lnTo>
                <a:lnTo>
                  <a:pt x="10968" y="8657"/>
                </a:lnTo>
                <a:lnTo>
                  <a:pt x="11041" y="8657"/>
                </a:lnTo>
                <a:lnTo>
                  <a:pt x="11188" y="8584"/>
                </a:lnTo>
                <a:lnTo>
                  <a:pt x="11261" y="8474"/>
                </a:lnTo>
                <a:lnTo>
                  <a:pt x="11408" y="8180"/>
                </a:lnTo>
                <a:lnTo>
                  <a:pt x="11628" y="7703"/>
                </a:lnTo>
                <a:lnTo>
                  <a:pt x="11812" y="7997"/>
                </a:lnTo>
                <a:lnTo>
                  <a:pt x="11995" y="8290"/>
                </a:lnTo>
                <a:lnTo>
                  <a:pt x="11812" y="8694"/>
                </a:lnTo>
                <a:lnTo>
                  <a:pt x="11628" y="9097"/>
                </a:lnTo>
                <a:lnTo>
                  <a:pt x="11518" y="9097"/>
                </a:lnTo>
                <a:lnTo>
                  <a:pt x="11408" y="9317"/>
                </a:lnTo>
                <a:lnTo>
                  <a:pt x="11335" y="9501"/>
                </a:lnTo>
                <a:lnTo>
                  <a:pt x="11335" y="9574"/>
                </a:lnTo>
                <a:lnTo>
                  <a:pt x="11335" y="9647"/>
                </a:lnTo>
                <a:lnTo>
                  <a:pt x="11408" y="9721"/>
                </a:lnTo>
                <a:lnTo>
                  <a:pt x="11591" y="9721"/>
                </a:lnTo>
                <a:lnTo>
                  <a:pt x="11628" y="9684"/>
                </a:lnTo>
                <a:lnTo>
                  <a:pt x="11812" y="9427"/>
                </a:lnTo>
                <a:lnTo>
                  <a:pt x="11958" y="9171"/>
                </a:lnTo>
                <a:lnTo>
                  <a:pt x="12105" y="8914"/>
                </a:lnTo>
                <a:lnTo>
                  <a:pt x="12178" y="8657"/>
                </a:lnTo>
                <a:lnTo>
                  <a:pt x="12325" y="9024"/>
                </a:lnTo>
                <a:lnTo>
                  <a:pt x="12472" y="9427"/>
                </a:lnTo>
                <a:lnTo>
                  <a:pt x="12068" y="10088"/>
                </a:lnTo>
                <a:lnTo>
                  <a:pt x="11995" y="10088"/>
                </a:lnTo>
                <a:lnTo>
                  <a:pt x="11922" y="10271"/>
                </a:lnTo>
                <a:lnTo>
                  <a:pt x="11848" y="10418"/>
                </a:lnTo>
                <a:lnTo>
                  <a:pt x="11848" y="10491"/>
                </a:lnTo>
                <a:lnTo>
                  <a:pt x="11848" y="10528"/>
                </a:lnTo>
                <a:lnTo>
                  <a:pt x="11922" y="10601"/>
                </a:lnTo>
                <a:lnTo>
                  <a:pt x="12068" y="10601"/>
                </a:lnTo>
                <a:lnTo>
                  <a:pt x="12142" y="10564"/>
                </a:lnTo>
                <a:lnTo>
                  <a:pt x="12362" y="10198"/>
                </a:lnTo>
                <a:lnTo>
                  <a:pt x="12582" y="9831"/>
                </a:lnTo>
                <a:lnTo>
                  <a:pt x="12692" y="10454"/>
                </a:lnTo>
                <a:lnTo>
                  <a:pt x="12509" y="10638"/>
                </a:lnTo>
                <a:lnTo>
                  <a:pt x="12362" y="10858"/>
                </a:lnTo>
                <a:lnTo>
                  <a:pt x="12215" y="11078"/>
                </a:lnTo>
                <a:lnTo>
                  <a:pt x="12178" y="11225"/>
                </a:lnTo>
                <a:lnTo>
                  <a:pt x="12178" y="11371"/>
                </a:lnTo>
                <a:lnTo>
                  <a:pt x="12215" y="11408"/>
                </a:lnTo>
                <a:lnTo>
                  <a:pt x="12252" y="11408"/>
                </a:lnTo>
                <a:lnTo>
                  <a:pt x="12362" y="11371"/>
                </a:lnTo>
                <a:lnTo>
                  <a:pt x="12472" y="11298"/>
                </a:lnTo>
                <a:lnTo>
                  <a:pt x="12582" y="11078"/>
                </a:lnTo>
                <a:lnTo>
                  <a:pt x="12692" y="10858"/>
                </a:lnTo>
                <a:lnTo>
                  <a:pt x="12729" y="11188"/>
                </a:lnTo>
                <a:lnTo>
                  <a:pt x="12655" y="11775"/>
                </a:lnTo>
                <a:lnTo>
                  <a:pt x="12509" y="11922"/>
                </a:lnTo>
                <a:lnTo>
                  <a:pt x="12362" y="12068"/>
                </a:lnTo>
                <a:lnTo>
                  <a:pt x="12325" y="12215"/>
                </a:lnTo>
                <a:lnTo>
                  <a:pt x="12325" y="12288"/>
                </a:lnTo>
                <a:lnTo>
                  <a:pt x="12362" y="12362"/>
                </a:lnTo>
                <a:lnTo>
                  <a:pt x="12435" y="12398"/>
                </a:lnTo>
                <a:lnTo>
                  <a:pt x="12472" y="12398"/>
                </a:lnTo>
                <a:lnTo>
                  <a:pt x="12619" y="12288"/>
                </a:lnTo>
                <a:lnTo>
                  <a:pt x="12655" y="12655"/>
                </a:lnTo>
                <a:lnTo>
                  <a:pt x="12692" y="12692"/>
                </a:lnTo>
                <a:lnTo>
                  <a:pt x="12729" y="12655"/>
                </a:lnTo>
                <a:lnTo>
                  <a:pt x="12802" y="12545"/>
                </a:lnTo>
                <a:lnTo>
                  <a:pt x="12912" y="12398"/>
                </a:lnTo>
                <a:lnTo>
                  <a:pt x="13022" y="12068"/>
                </a:lnTo>
                <a:lnTo>
                  <a:pt x="13095" y="11738"/>
                </a:lnTo>
                <a:lnTo>
                  <a:pt x="13132" y="11408"/>
                </a:lnTo>
                <a:lnTo>
                  <a:pt x="13132" y="11005"/>
                </a:lnTo>
                <a:lnTo>
                  <a:pt x="13132" y="10638"/>
                </a:lnTo>
                <a:lnTo>
                  <a:pt x="13095" y="10234"/>
                </a:lnTo>
                <a:lnTo>
                  <a:pt x="13022" y="9867"/>
                </a:lnTo>
                <a:lnTo>
                  <a:pt x="12949" y="9464"/>
                </a:lnTo>
                <a:lnTo>
                  <a:pt x="12839" y="9060"/>
                </a:lnTo>
                <a:lnTo>
                  <a:pt x="12692" y="8694"/>
                </a:lnTo>
                <a:lnTo>
                  <a:pt x="12545" y="8327"/>
                </a:lnTo>
                <a:lnTo>
                  <a:pt x="12325" y="7960"/>
                </a:lnTo>
                <a:lnTo>
                  <a:pt x="12142" y="7630"/>
                </a:lnTo>
                <a:lnTo>
                  <a:pt x="11885" y="7300"/>
                </a:lnTo>
                <a:lnTo>
                  <a:pt x="11628" y="6970"/>
                </a:lnTo>
                <a:lnTo>
                  <a:pt x="11335" y="6640"/>
                </a:lnTo>
                <a:lnTo>
                  <a:pt x="11041" y="6346"/>
                </a:lnTo>
                <a:lnTo>
                  <a:pt x="10344" y="5759"/>
                </a:lnTo>
                <a:lnTo>
                  <a:pt x="9647" y="5246"/>
                </a:lnTo>
                <a:lnTo>
                  <a:pt x="8914" y="4732"/>
                </a:lnTo>
                <a:lnTo>
                  <a:pt x="8987" y="4439"/>
                </a:lnTo>
                <a:lnTo>
                  <a:pt x="9024" y="4182"/>
                </a:lnTo>
                <a:lnTo>
                  <a:pt x="9060" y="3558"/>
                </a:lnTo>
                <a:lnTo>
                  <a:pt x="9097" y="2898"/>
                </a:lnTo>
                <a:lnTo>
                  <a:pt x="9281" y="220"/>
                </a:lnTo>
                <a:lnTo>
                  <a:pt x="9244" y="110"/>
                </a:lnTo>
                <a:lnTo>
                  <a:pt x="9207" y="37"/>
                </a:lnTo>
                <a:lnTo>
                  <a:pt x="909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55" name="Google Shape;455;p9"/>
          <p:cNvSpPr/>
          <p:nvPr/>
        </p:nvSpPr>
        <p:spPr>
          <a:xfrm>
            <a:off x="8699356" y="179112"/>
            <a:ext cx="521292" cy="538992"/>
          </a:xfrm>
          <a:custGeom>
            <a:avLst/>
            <a:gdLst/>
            <a:ahLst/>
            <a:cxnLst/>
            <a:rect l="l" t="t" r="r" b="b"/>
            <a:pathLst>
              <a:path w="18378" h="19002" extrusionOk="0">
                <a:moveTo>
                  <a:pt x="13793" y="5429"/>
                </a:moveTo>
                <a:lnTo>
                  <a:pt x="13682" y="5466"/>
                </a:lnTo>
                <a:lnTo>
                  <a:pt x="13572" y="5502"/>
                </a:lnTo>
                <a:lnTo>
                  <a:pt x="13499" y="5576"/>
                </a:lnTo>
                <a:lnTo>
                  <a:pt x="13352" y="5759"/>
                </a:lnTo>
                <a:lnTo>
                  <a:pt x="13352" y="5869"/>
                </a:lnTo>
                <a:lnTo>
                  <a:pt x="13352" y="5979"/>
                </a:lnTo>
                <a:lnTo>
                  <a:pt x="13389" y="6016"/>
                </a:lnTo>
                <a:lnTo>
                  <a:pt x="13426" y="6053"/>
                </a:lnTo>
                <a:lnTo>
                  <a:pt x="13499" y="6053"/>
                </a:lnTo>
                <a:lnTo>
                  <a:pt x="13572" y="5979"/>
                </a:lnTo>
                <a:lnTo>
                  <a:pt x="13646" y="5943"/>
                </a:lnTo>
                <a:lnTo>
                  <a:pt x="13719" y="5796"/>
                </a:lnTo>
                <a:lnTo>
                  <a:pt x="13829" y="5649"/>
                </a:lnTo>
                <a:lnTo>
                  <a:pt x="13903" y="5502"/>
                </a:lnTo>
                <a:lnTo>
                  <a:pt x="13903" y="5466"/>
                </a:lnTo>
                <a:lnTo>
                  <a:pt x="13903" y="5429"/>
                </a:lnTo>
                <a:close/>
                <a:moveTo>
                  <a:pt x="13242" y="6089"/>
                </a:moveTo>
                <a:lnTo>
                  <a:pt x="13169" y="6126"/>
                </a:lnTo>
                <a:lnTo>
                  <a:pt x="13022" y="6309"/>
                </a:lnTo>
                <a:lnTo>
                  <a:pt x="12912" y="6493"/>
                </a:lnTo>
                <a:lnTo>
                  <a:pt x="12875" y="6529"/>
                </a:lnTo>
                <a:lnTo>
                  <a:pt x="12875" y="6603"/>
                </a:lnTo>
                <a:lnTo>
                  <a:pt x="12949" y="6676"/>
                </a:lnTo>
                <a:lnTo>
                  <a:pt x="13022" y="6713"/>
                </a:lnTo>
                <a:lnTo>
                  <a:pt x="13096" y="6676"/>
                </a:lnTo>
                <a:lnTo>
                  <a:pt x="13132" y="6639"/>
                </a:lnTo>
                <a:lnTo>
                  <a:pt x="13242" y="6456"/>
                </a:lnTo>
                <a:lnTo>
                  <a:pt x="13352" y="6273"/>
                </a:lnTo>
                <a:lnTo>
                  <a:pt x="13389" y="6199"/>
                </a:lnTo>
                <a:lnTo>
                  <a:pt x="13316" y="6126"/>
                </a:lnTo>
                <a:lnTo>
                  <a:pt x="13242" y="6089"/>
                </a:lnTo>
                <a:close/>
                <a:moveTo>
                  <a:pt x="17241" y="6419"/>
                </a:moveTo>
                <a:lnTo>
                  <a:pt x="17534" y="6713"/>
                </a:lnTo>
                <a:lnTo>
                  <a:pt x="17497" y="6713"/>
                </a:lnTo>
                <a:lnTo>
                  <a:pt x="17387" y="6823"/>
                </a:lnTo>
                <a:lnTo>
                  <a:pt x="17351" y="6676"/>
                </a:lnTo>
                <a:lnTo>
                  <a:pt x="17241" y="6419"/>
                </a:lnTo>
                <a:close/>
                <a:moveTo>
                  <a:pt x="12692" y="6786"/>
                </a:moveTo>
                <a:lnTo>
                  <a:pt x="12582" y="6860"/>
                </a:lnTo>
                <a:lnTo>
                  <a:pt x="12435" y="6970"/>
                </a:lnTo>
                <a:lnTo>
                  <a:pt x="12399" y="7116"/>
                </a:lnTo>
                <a:lnTo>
                  <a:pt x="12362" y="7190"/>
                </a:lnTo>
                <a:lnTo>
                  <a:pt x="12399" y="7226"/>
                </a:lnTo>
                <a:lnTo>
                  <a:pt x="12472" y="7300"/>
                </a:lnTo>
                <a:lnTo>
                  <a:pt x="12582" y="7300"/>
                </a:lnTo>
                <a:lnTo>
                  <a:pt x="12619" y="7263"/>
                </a:lnTo>
                <a:lnTo>
                  <a:pt x="12655" y="7190"/>
                </a:lnTo>
                <a:lnTo>
                  <a:pt x="12729" y="7043"/>
                </a:lnTo>
                <a:lnTo>
                  <a:pt x="12802" y="7006"/>
                </a:lnTo>
                <a:lnTo>
                  <a:pt x="12839" y="6933"/>
                </a:lnTo>
                <a:lnTo>
                  <a:pt x="12875" y="6860"/>
                </a:lnTo>
                <a:lnTo>
                  <a:pt x="12875" y="6823"/>
                </a:lnTo>
                <a:lnTo>
                  <a:pt x="12839" y="6823"/>
                </a:lnTo>
                <a:lnTo>
                  <a:pt x="12765" y="6786"/>
                </a:lnTo>
                <a:close/>
                <a:moveTo>
                  <a:pt x="17571" y="6750"/>
                </a:moveTo>
                <a:lnTo>
                  <a:pt x="17828" y="7043"/>
                </a:lnTo>
                <a:lnTo>
                  <a:pt x="18048" y="7373"/>
                </a:lnTo>
                <a:lnTo>
                  <a:pt x="17828" y="7593"/>
                </a:lnTo>
                <a:lnTo>
                  <a:pt x="17828" y="7520"/>
                </a:lnTo>
                <a:lnTo>
                  <a:pt x="17864" y="7336"/>
                </a:lnTo>
                <a:lnTo>
                  <a:pt x="17828" y="7116"/>
                </a:lnTo>
                <a:lnTo>
                  <a:pt x="17828" y="7080"/>
                </a:lnTo>
                <a:lnTo>
                  <a:pt x="17754" y="7006"/>
                </a:lnTo>
                <a:lnTo>
                  <a:pt x="17681" y="7006"/>
                </a:lnTo>
                <a:lnTo>
                  <a:pt x="17644" y="7043"/>
                </a:lnTo>
                <a:lnTo>
                  <a:pt x="17681" y="7080"/>
                </a:lnTo>
                <a:lnTo>
                  <a:pt x="17644" y="7226"/>
                </a:lnTo>
                <a:lnTo>
                  <a:pt x="17607" y="7446"/>
                </a:lnTo>
                <a:lnTo>
                  <a:pt x="17534" y="7667"/>
                </a:lnTo>
                <a:lnTo>
                  <a:pt x="17534" y="7887"/>
                </a:lnTo>
                <a:lnTo>
                  <a:pt x="17534" y="7960"/>
                </a:lnTo>
                <a:lnTo>
                  <a:pt x="17131" y="8584"/>
                </a:lnTo>
                <a:lnTo>
                  <a:pt x="17167" y="8217"/>
                </a:lnTo>
                <a:lnTo>
                  <a:pt x="17241" y="7850"/>
                </a:lnTo>
                <a:lnTo>
                  <a:pt x="17387" y="7630"/>
                </a:lnTo>
                <a:lnTo>
                  <a:pt x="17387" y="7593"/>
                </a:lnTo>
                <a:lnTo>
                  <a:pt x="17387" y="7520"/>
                </a:lnTo>
                <a:lnTo>
                  <a:pt x="17461" y="7483"/>
                </a:lnTo>
                <a:lnTo>
                  <a:pt x="17497" y="7446"/>
                </a:lnTo>
                <a:lnTo>
                  <a:pt x="17534" y="7373"/>
                </a:lnTo>
                <a:lnTo>
                  <a:pt x="17534" y="7263"/>
                </a:lnTo>
                <a:lnTo>
                  <a:pt x="17497" y="7080"/>
                </a:lnTo>
                <a:lnTo>
                  <a:pt x="17571" y="6750"/>
                </a:lnTo>
                <a:close/>
                <a:moveTo>
                  <a:pt x="16874" y="8840"/>
                </a:moveTo>
                <a:lnTo>
                  <a:pt x="16947" y="8877"/>
                </a:lnTo>
                <a:lnTo>
                  <a:pt x="16874" y="8950"/>
                </a:lnTo>
                <a:lnTo>
                  <a:pt x="16874" y="8877"/>
                </a:lnTo>
                <a:lnTo>
                  <a:pt x="16874" y="8840"/>
                </a:lnTo>
                <a:close/>
                <a:moveTo>
                  <a:pt x="11445" y="8584"/>
                </a:moveTo>
                <a:lnTo>
                  <a:pt x="11408" y="8620"/>
                </a:lnTo>
                <a:lnTo>
                  <a:pt x="11298" y="8657"/>
                </a:lnTo>
                <a:lnTo>
                  <a:pt x="11188" y="8804"/>
                </a:lnTo>
                <a:lnTo>
                  <a:pt x="11188" y="8840"/>
                </a:lnTo>
                <a:lnTo>
                  <a:pt x="11188" y="8914"/>
                </a:lnTo>
                <a:lnTo>
                  <a:pt x="11188" y="8987"/>
                </a:lnTo>
                <a:lnTo>
                  <a:pt x="11225" y="9024"/>
                </a:lnTo>
                <a:lnTo>
                  <a:pt x="11408" y="9024"/>
                </a:lnTo>
                <a:lnTo>
                  <a:pt x="11445" y="8987"/>
                </a:lnTo>
                <a:lnTo>
                  <a:pt x="11555" y="8804"/>
                </a:lnTo>
                <a:lnTo>
                  <a:pt x="11555" y="8730"/>
                </a:lnTo>
                <a:lnTo>
                  <a:pt x="11555" y="8657"/>
                </a:lnTo>
                <a:lnTo>
                  <a:pt x="11518" y="8620"/>
                </a:lnTo>
                <a:lnTo>
                  <a:pt x="11445" y="8584"/>
                </a:lnTo>
                <a:close/>
                <a:moveTo>
                  <a:pt x="16580" y="8804"/>
                </a:moveTo>
                <a:lnTo>
                  <a:pt x="16580" y="8877"/>
                </a:lnTo>
                <a:lnTo>
                  <a:pt x="16580" y="9060"/>
                </a:lnTo>
                <a:lnTo>
                  <a:pt x="16617" y="9170"/>
                </a:lnTo>
                <a:lnTo>
                  <a:pt x="16654" y="9244"/>
                </a:lnTo>
                <a:lnTo>
                  <a:pt x="16397" y="9611"/>
                </a:lnTo>
                <a:lnTo>
                  <a:pt x="16360" y="9391"/>
                </a:lnTo>
                <a:lnTo>
                  <a:pt x="16324" y="9170"/>
                </a:lnTo>
                <a:lnTo>
                  <a:pt x="16324" y="9097"/>
                </a:lnTo>
                <a:lnTo>
                  <a:pt x="16580" y="8804"/>
                </a:lnTo>
                <a:close/>
                <a:moveTo>
                  <a:pt x="16067" y="9391"/>
                </a:moveTo>
                <a:lnTo>
                  <a:pt x="16067" y="9684"/>
                </a:lnTo>
                <a:lnTo>
                  <a:pt x="16103" y="9794"/>
                </a:lnTo>
                <a:lnTo>
                  <a:pt x="16177" y="9941"/>
                </a:lnTo>
                <a:lnTo>
                  <a:pt x="15993" y="10161"/>
                </a:lnTo>
                <a:lnTo>
                  <a:pt x="15920" y="10308"/>
                </a:lnTo>
                <a:lnTo>
                  <a:pt x="15957" y="9867"/>
                </a:lnTo>
                <a:lnTo>
                  <a:pt x="15920" y="9794"/>
                </a:lnTo>
                <a:lnTo>
                  <a:pt x="15847" y="9757"/>
                </a:lnTo>
                <a:lnTo>
                  <a:pt x="15810" y="9721"/>
                </a:lnTo>
                <a:lnTo>
                  <a:pt x="16067" y="9391"/>
                </a:lnTo>
                <a:close/>
                <a:moveTo>
                  <a:pt x="9611" y="2348"/>
                </a:moveTo>
                <a:lnTo>
                  <a:pt x="9574" y="2421"/>
                </a:lnTo>
                <a:lnTo>
                  <a:pt x="9134" y="2861"/>
                </a:lnTo>
                <a:lnTo>
                  <a:pt x="8767" y="3375"/>
                </a:lnTo>
                <a:lnTo>
                  <a:pt x="7997" y="4365"/>
                </a:lnTo>
                <a:lnTo>
                  <a:pt x="7630" y="4879"/>
                </a:lnTo>
                <a:lnTo>
                  <a:pt x="7227" y="5356"/>
                </a:lnTo>
                <a:lnTo>
                  <a:pt x="6823" y="5832"/>
                </a:lnTo>
                <a:lnTo>
                  <a:pt x="6346" y="6273"/>
                </a:lnTo>
                <a:lnTo>
                  <a:pt x="6273" y="6346"/>
                </a:lnTo>
                <a:lnTo>
                  <a:pt x="6273" y="6456"/>
                </a:lnTo>
                <a:lnTo>
                  <a:pt x="6236" y="6456"/>
                </a:lnTo>
                <a:lnTo>
                  <a:pt x="6163" y="6493"/>
                </a:lnTo>
                <a:lnTo>
                  <a:pt x="6163" y="6566"/>
                </a:lnTo>
                <a:lnTo>
                  <a:pt x="6199" y="6603"/>
                </a:lnTo>
                <a:lnTo>
                  <a:pt x="6309" y="6786"/>
                </a:lnTo>
                <a:lnTo>
                  <a:pt x="6493" y="6970"/>
                </a:lnTo>
                <a:lnTo>
                  <a:pt x="6823" y="7263"/>
                </a:lnTo>
                <a:lnTo>
                  <a:pt x="7593" y="7813"/>
                </a:lnTo>
                <a:lnTo>
                  <a:pt x="8437" y="8363"/>
                </a:lnTo>
                <a:lnTo>
                  <a:pt x="8620" y="8510"/>
                </a:lnTo>
                <a:lnTo>
                  <a:pt x="8767" y="8694"/>
                </a:lnTo>
                <a:lnTo>
                  <a:pt x="9061" y="9060"/>
                </a:lnTo>
                <a:lnTo>
                  <a:pt x="9207" y="9207"/>
                </a:lnTo>
                <a:lnTo>
                  <a:pt x="9391" y="9354"/>
                </a:lnTo>
                <a:lnTo>
                  <a:pt x="9758" y="9574"/>
                </a:lnTo>
                <a:lnTo>
                  <a:pt x="10638" y="10161"/>
                </a:lnTo>
                <a:lnTo>
                  <a:pt x="11482" y="10784"/>
                </a:lnTo>
                <a:lnTo>
                  <a:pt x="12289" y="11408"/>
                </a:lnTo>
                <a:lnTo>
                  <a:pt x="12362" y="11445"/>
                </a:lnTo>
                <a:lnTo>
                  <a:pt x="12472" y="11445"/>
                </a:lnTo>
                <a:lnTo>
                  <a:pt x="12545" y="11408"/>
                </a:lnTo>
                <a:lnTo>
                  <a:pt x="12582" y="11371"/>
                </a:lnTo>
                <a:lnTo>
                  <a:pt x="12619" y="11298"/>
                </a:lnTo>
                <a:lnTo>
                  <a:pt x="12655" y="11188"/>
                </a:lnTo>
                <a:lnTo>
                  <a:pt x="12619" y="11115"/>
                </a:lnTo>
                <a:lnTo>
                  <a:pt x="12545" y="11041"/>
                </a:lnTo>
                <a:lnTo>
                  <a:pt x="11775" y="10418"/>
                </a:lnTo>
                <a:lnTo>
                  <a:pt x="11812" y="10381"/>
                </a:lnTo>
                <a:lnTo>
                  <a:pt x="11922" y="10198"/>
                </a:lnTo>
                <a:lnTo>
                  <a:pt x="11995" y="10014"/>
                </a:lnTo>
                <a:lnTo>
                  <a:pt x="11995" y="9941"/>
                </a:lnTo>
                <a:lnTo>
                  <a:pt x="11958" y="9904"/>
                </a:lnTo>
                <a:lnTo>
                  <a:pt x="11885" y="9904"/>
                </a:lnTo>
                <a:lnTo>
                  <a:pt x="11738" y="10051"/>
                </a:lnTo>
                <a:lnTo>
                  <a:pt x="11592" y="10234"/>
                </a:lnTo>
                <a:lnTo>
                  <a:pt x="11555" y="10271"/>
                </a:lnTo>
                <a:lnTo>
                  <a:pt x="11005" y="9867"/>
                </a:lnTo>
                <a:lnTo>
                  <a:pt x="10821" y="9757"/>
                </a:lnTo>
                <a:lnTo>
                  <a:pt x="10858" y="9684"/>
                </a:lnTo>
                <a:lnTo>
                  <a:pt x="10895" y="9611"/>
                </a:lnTo>
                <a:lnTo>
                  <a:pt x="11041" y="9464"/>
                </a:lnTo>
                <a:lnTo>
                  <a:pt x="11078" y="9427"/>
                </a:lnTo>
                <a:lnTo>
                  <a:pt x="11078" y="9354"/>
                </a:lnTo>
                <a:lnTo>
                  <a:pt x="11078" y="9317"/>
                </a:lnTo>
                <a:lnTo>
                  <a:pt x="11005" y="9281"/>
                </a:lnTo>
                <a:lnTo>
                  <a:pt x="10968" y="9317"/>
                </a:lnTo>
                <a:lnTo>
                  <a:pt x="10895" y="9281"/>
                </a:lnTo>
                <a:lnTo>
                  <a:pt x="10821" y="9317"/>
                </a:lnTo>
                <a:lnTo>
                  <a:pt x="10711" y="9427"/>
                </a:lnTo>
                <a:lnTo>
                  <a:pt x="10601" y="9574"/>
                </a:lnTo>
                <a:lnTo>
                  <a:pt x="10124" y="9281"/>
                </a:lnTo>
                <a:lnTo>
                  <a:pt x="10051" y="9207"/>
                </a:lnTo>
                <a:lnTo>
                  <a:pt x="10234" y="8914"/>
                </a:lnTo>
                <a:lnTo>
                  <a:pt x="10234" y="8840"/>
                </a:lnTo>
                <a:lnTo>
                  <a:pt x="10234" y="8804"/>
                </a:lnTo>
                <a:lnTo>
                  <a:pt x="10198" y="8730"/>
                </a:lnTo>
                <a:lnTo>
                  <a:pt x="10088" y="8694"/>
                </a:lnTo>
                <a:lnTo>
                  <a:pt x="10051" y="8730"/>
                </a:lnTo>
                <a:lnTo>
                  <a:pt x="10014" y="8767"/>
                </a:lnTo>
                <a:lnTo>
                  <a:pt x="9758" y="9060"/>
                </a:lnTo>
                <a:lnTo>
                  <a:pt x="9537" y="8877"/>
                </a:lnTo>
                <a:lnTo>
                  <a:pt x="9354" y="8694"/>
                </a:lnTo>
                <a:lnTo>
                  <a:pt x="9134" y="8437"/>
                </a:lnTo>
                <a:lnTo>
                  <a:pt x="9207" y="8327"/>
                </a:lnTo>
                <a:lnTo>
                  <a:pt x="9281" y="8217"/>
                </a:lnTo>
                <a:lnTo>
                  <a:pt x="9354" y="7960"/>
                </a:lnTo>
                <a:lnTo>
                  <a:pt x="9354" y="7887"/>
                </a:lnTo>
                <a:lnTo>
                  <a:pt x="9317" y="7850"/>
                </a:lnTo>
                <a:lnTo>
                  <a:pt x="9244" y="7850"/>
                </a:lnTo>
                <a:lnTo>
                  <a:pt x="9171" y="7887"/>
                </a:lnTo>
                <a:lnTo>
                  <a:pt x="8987" y="8107"/>
                </a:lnTo>
                <a:lnTo>
                  <a:pt x="8951" y="8180"/>
                </a:lnTo>
                <a:lnTo>
                  <a:pt x="8767" y="8033"/>
                </a:lnTo>
                <a:lnTo>
                  <a:pt x="8327" y="7740"/>
                </a:lnTo>
                <a:lnTo>
                  <a:pt x="8364" y="7446"/>
                </a:lnTo>
                <a:lnTo>
                  <a:pt x="8364" y="7410"/>
                </a:lnTo>
                <a:lnTo>
                  <a:pt x="8327" y="7336"/>
                </a:lnTo>
                <a:lnTo>
                  <a:pt x="8290" y="7300"/>
                </a:lnTo>
                <a:lnTo>
                  <a:pt x="8180" y="7300"/>
                </a:lnTo>
                <a:lnTo>
                  <a:pt x="8107" y="7336"/>
                </a:lnTo>
                <a:lnTo>
                  <a:pt x="8070" y="7446"/>
                </a:lnTo>
                <a:lnTo>
                  <a:pt x="8034" y="7556"/>
                </a:lnTo>
                <a:lnTo>
                  <a:pt x="7960" y="7520"/>
                </a:lnTo>
                <a:lnTo>
                  <a:pt x="7410" y="7116"/>
                </a:lnTo>
                <a:lnTo>
                  <a:pt x="7447" y="7080"/>
                </a:lnTo>
                <a:lnTo>
                  <a:pt x="7520" y="6970"/>
                </a:lnTo>
                <a:lnTo>
                  <a:pt x="7520" y="6896"/>
                </a:lnTo>
                <a:lnTo>
                  <a:pt x="7520" y="6860"/>
                </a:lnTo>
                <a:lnTo>
                  <a:pt x="7557" y="6750"/>
                </a:lnTo>
                <a:lnTo>
                  <a:pt x="7520" y="6713"/>
                </a:lnTo>
                <a:lnTo>
                  <a:pt x="7483" y="6713"/>
                </a:lnTo>
                <a:lnTo>
                  <a:pt x="7410" y="6750"/>
                </a:lnTo>
                <a:lnTo>
                  <a:pt x="7337" y="6750"/>
                </a:lnTo>
                <a:lnTo>
                  <a:pt x="7227" y="6823"/>
                </a:lnTo>
                <a:lnTo>
                  <a:pt x="7116" y="6896"/>
                </a:lnTo>
                <a:lnTo>
                  <a:pt x="6640" y="6639"/>
                </a:lnTo>
                <a:lnTo>
                  <a:pt x="6640" y="6603"/>
                </a:lnTo>
                <a:lnTo>
                  <a:pt x="7116" y="6163"/>
                </a:lnTo>
                <a:lnTo>
                  <a:pt x="7557" y="5649"/>
                </a:lnTo>
                <a:lnTo>
                  <a:pt x="7593" y="5722"/>
                </a:lnTo>
                <a:lnTo>
                  <a:pt x="7630" y="5759"/>
                </a:lnTo>
                <a:lnTo>
                  <a:pt x="7740" y="5759"/>
                </a:lnTo>
                <a:lnTo>
                  <a:pt x="8034" y="5576"/>
                </a:lnTo>
                <a:lnTo>
                  <a:pt x="8327" y="5392"/>
                </a:lnTo>
                <a:lnTo>
                  <a:pt x="8620" y="5209"/>
                </a:lnTo>
                <a:lnTo>
                  <a:pt x="8914" y="5025"/>
                </a:lnTo>
                <a:lnTo>
                  <a:pt x="9244" y="4879"/>
                </a:lnTo>
                <a:lnTo>
                  <a:pt x="9574" y="4732"/>
                </a:lnTo>
                <a:lnTo>
                  <a:pt x="9941" y="4659"/>
                </a:lnTo>
                <a:lnTo>
                  <a:pt x="10308" y="4622"/>
                </a:lnTo>
                <a:lnTo>
                  <a:pt x="10491" y="4622"/>
                </a:lnTo>
                <a:lnTo>
                  <a:pt x="10675" y="4659"/>
                </a:lnTo>
                <a:lnTo>
                  <a:pt x="10821" y="4732"/>
                </a:lnTo>
                <a:lnTo>
                  <a:pt x="10931" y="4842"/>
                </a:lnTo>
                <a:lnTo>
                  <a:pt x="11041" y="4989"/>
                </a:lnTo>
                <a:lnTo>
                  <a:pt x="11078" y="5136"/>
                </a:lnTo>
                <a:lnTo>
                  <a:pt x="11151" y="5502"/>
                </a:lnTo>
                <a:lnTo>
                  <a:pt x="11151" y="5906"/>
                </a:lnTo>
                <a:lnTo>
                  <a:pt x="11151" y="6309"/>
                </a:lnTo>
                <a:lnTo>
                  <a:pt x="11151" y="6676"/>
                </a:lnTo>
                <a:lnTo>
                  <a:pt x="11188" y="7006"/>
                </a:lnTo>
                <a:lnTo>
                  <a:pt x="11261" y="7373"/>
                </a:lnTo>
                <a:lnTo>
                  <a:pt x="11445" y="7703"/>
                </a:lnTo>
                <a:lnTo>
                  <a:pt x="11408" y="7813"/>
                </a:lnTo>
                <a:lnTo>
                  <a:pt x="11372" y="7923"/>
                </a:lnTo>
                <a:lnTo>
                  <a:pt x="11372" y="8033"/>
                </a:lnTo>
                <a:lnTo>
                  <a:pt x="11372" y="8143"/>
                </a:lnTo>
                <a:lnTo>
                  <a:pt x="11445" y="8253"/>
                </a:lnTo>
                <a:lnTo>
                  <a:pt x="11482" y="8327"/>
                </a:lnTo>
                <a:lnTo>
                  <a:pt x="11592" y="8400"/>
                </a:lnTo>
                <a:lnTo>
                  <a:pt x="11665" y="8474"/>
                </a:lnTo>
                <a:lnTo>
                  <a:pt x="11775" y="8510"/>
                </a:lnTo>
                <a:lnTo>
                  <a:pt x="12105" y="8510"/>
                </a:lnTo>
                <a:lnTo>
                  <a:pt x="12435" y="8694"/>
                </a:lnTo>
                <a:lnTo>
                  <a:pt x="12765" y="8840"/>
                </a:lnTo>
                <a:lnTo>
                  <a:pt x="13022" y="8877"/>
                </a:lnTo>
                <a:lnTo>
                  <a:pt x="13316" y="8877"/>
                </a:lnTo>
                <a:lnTo>
                  <a:pt x="13646" y="8804"/>
                </a:lnTo>
                <a:lnTo>
                  <a:pt x="13939" y="8694"/>
                </a:lnTo>
                <a:lnTo>
                  <a:pt x="14233" y="8584"/>
                </a:lnTo>
                <a:lnTo>
                  <a:pt x="14489" y="8400"/>
                </a:lnTo>
                <a:lnTo>
                  <a:pt x="14746" y="8217"/>
                </a:lnTo>
                <a:lnTo>
                  <a:pt x="14930" y="8033"/>
                </a:lnTo>
                <a:lnTo>
                  <a:pt x="14966" y="7997"/>
                </a:lnTo>
                <a:lnTo>
                  <a:pt x="14966" y="7923"/>
                </a:lnTo>
                <a:lnTo>
                  <a:pt x="14930" y="7813"/>
                </a:lnTo>
                <a:lnTo>
                  <a:pt x="14820" y="7777"/>
                </a:lnTo>
                <a:lnTo>
                  <a:pt x="14710" y="7777"/>
                </a:lnTo>
                <a:lnTo>
                  <a:pt x="14123" y="8143"/>
                </a:lnTo>
                <a:lnTo>
                  <a:pt x="13829" y="8290"/>
                </a:lnTo>
                <a:lnTo>
                  <a:pt x="13462" y="8400"/>
                </a:lnTo>
                <a:lnTo>
                  <a:pt x="13206" y="8474"/>
                </a:lnTo>
                <a:lnTo>
                  <a:pt x="12912" y="8437"/>
                </a:lnTo>
                <a:lnTo>
                  <a:pt x="12692" y="8363"/>
                </a:lnTo>
                <a:lnTo>
                  <a:pt x="12472" y="8217"/>
                </a:lnTo>
                <a:lnTo>
                  <a:pt x="12545" y="8107"/>
                </a:lnTo>
                <a:lnTo>
                  <a:pt x="12582" y="7960"/>
                </a:lnTo>
                <a:lnTo>
                  <a:pt x="12582" y="7850"/>
                </a:lnTo>
                <a:lnTo>
                  <a:pt x="12545" y="7777"/>
                </a:lnTo>
                <a:lnTo>
                  <a:pt x="12509" y="7740"/>
                </a:lnTo>
                <a:lnTo>
                  <a:pt x="12325" y="7630"/>
                </a:lnTo>
                <a:lnTo>
                  <a:pt x="12142" y="7520"/>
                </a:lnTo>
                <a:lnTo>
                  <a:pt x="11812" y="7520"/>
                </a:lnTo>
                <a:lnTo>
                  <a:pt x="11628" y="7116"/>
                </a:lnTo>
                <a:lnTo>
                  <a:pt x="11518" y="6713"/>
                </a:lnTo>
                <a:lnTo>
                  <a:pt x="11518" y="6346"/>
                </a:lnTo>
                <a:lnTo>
                  <a:pt x="11518" y="6016"/>
                </a:lnTo>
                <a:lnTo>
                  <a:pt x="11555" y="5649"/>
                </a:lnTo>
                <a:lnTo>
                  <a:pt x="11518" y="5282"/>
                </a:lnTo>
                <a:lnTo>
                  <a:pt x="11445" y="4989"/>
                </a:lnTo>
                <a:lnTo>
                  <a:pt x="11335" y="4732"/>
                </a:lnTo>
                <a:lnTo>
                  <a:pt x="11188" y="4549"/>
                </a:lnTo>
                <a:lnTo>
                  <a:pt x="11005" y="4402"/>
                </a:lnTo>
                <a:lnTo>
                  <a:pt x="10785" y="4329"/>
                </a:lnTo>
                <a:lnTo>
                  <a:pt x="10565" y="4255"/>
                </a:lnTo>
                <a:lnTo>
                  <a:pt x="10051" y="4255"/>
                </a:lnTo>
                <a:lnTo>
                  <a:pt x="9758" y="4292"/>
                </a:lnTo>
                <a:lnTo>
                  <a:pt x="9464" y="4365"/>
                </a:lnTo>
                <a:lnTo>
                  <a:pt x="8914" y="4585"/>
                </a:lnTo>
                <a:lnTo>
                  <a:pt x="8400" y="4879"/>
                </a:lnTo>
                <a:lnTo>
                  <a:pt x="7960" y="5209"/>
                </a:lnTo>
                <a:lnTo>
                  <a:pt x="8290" y="4769"/>
                </a:lnTo>
                <a:lnTo>
                  <a:pt x="9061" y="3742"/>
                </a:lnTo>
                <a:lnTo>
                  <a:pt x="9464" y="3191"/>
                </a:lnTo>
                <a:lnTo>
                  <a:pt x="9831" y="2641"/>
                </a:lnTo>
                <a:lnTo>
                  <a:pt x="9868" y="2568"/>
                </a:lnTo>
                <a:lnTo>
                  <a:pt x="9868" y="2531"/>
                </a:lnTo>
                <a:lnTo>
                  <a:pt x="9794" y="2421"/>
                </a:lnTo>
                <a:lnTo>
                  <a:pt x="9721" y="2384"/>
                </a:lnTo>
                <a:lnTo>
                  <a:pt x="9684" y="2348"/>
                </a:lnTo>
                <a:close/>
                <a:moveTo>
                  <a:pt x="15663" y="9867"/>
                </a:moveTo>
                <a:lnTo>
                  <a:pt x="15700" y="9904"/>
                </a:lnTo>
                <a:lnTo>
                  <a:pt x="15627" y="10381"/>
                </a:lnTo>
                <a:lnTo>
                  <a:pt x="15663" y="10418"/>
                </a:lnTo>
                <a:lnTo>
                  <a:pt x="15663" y="10454"/>
                </a:lnTo>
                <a:lnTo>
                  <a:pt x="15773" y="10491"/>
                </a:lnTo>
                <a:lnTo>
                  <a:pt x="15443" y="10895"/>
                </a:lnTo>
                <a:lnTo>
                  <a:pt x="15443" y="10821"/>
                </a:lnTo>
                <a:lnTo>
                  <a:pt x="15333" y="10491"/>
                </a:lnTo>
                <a:lnTo>
                  <a:pt x="15296" y="10454"/>
                </a:lnTo>
                <a:lnTo>
                  <a:pt x="15260" y="10454"/>
                </a:lnTo>
                <a:lnTo>
                  <a:pt x="15223" y="10491"/>
                </a:lnTo>
                <a:lnTo>
                  <a:pt x="15223" y="10528"/>
                </a:lnTo>
                <a:lnTo>
                  <a:pt x="15186" y="10821"/>
                </a:lnTo>
                <a:lnTo>
                  <a:pt x="15186" y="11188"/>
                </a:lnTo>
                <a:lnTo>
                  <a:pt x="15223" y="11225"/>
                </a:lnTo>
                <a:lnTo>
                  <a:pt x="14746" y="11848"/>
                </a:lnTo>
                <a:lnTo>
                  <a:pt x="14746" y="11591"/>
                </a:lnTo>
                <a:lnTo>
                  <a:pt x="14746" y="11371"/>
                </a:lnTo>
                <a:lnTo>
                  <a:pt x="14746" y="11115"/>
                </a:lnTo>
                <a:lnTo>
                  <a:pt x="14710" y="11078"/>
                </a:lnTo>
                <a:lnTo>
                  <a:pt x="15333" y="10308"/>
                </a:lnTo>
                <a:lnTo>
                  <a:pt x="15663" y="9867"/>
                </a:lnTo>
                <a:close/>
                <a:moveTo>
                  <a:pt x="14526" y="11298"/>
                </a:moveTo>
                <a:lnTo>
                  <a:pt x="14453" y="11555"/>
                </a:lnTo>
                <a:lnTo>
                  <a:pt x="14416" y="11775"/>
                </a:lnTo>
                <a:lnTo>
                  <a:pt x="14453" y="11885"/>
                </a:lnTo>
                <a:lnTo>
                  <a:pt x="14489" y="11958"/>
                </a:lnTo>
                <a:lnTo>
                  <a:pt x="14563" y="11995"/>
                </a:lnTo>
                <a:lnTo>
                  <a:pt x="14600" y="11995"/>
                </a:lnTo>
                <a:lnTo>
                  <a:pt x="14123" y="12619"/>
                </a:lnTo>
                <a:lnTo>
                  <a:pt x="14049" y="12655"/>
                </a:lnTo>
                <a:lnTo>
                  <a:pt x="14049" y="12362"/>
                </a:lnTo>
                <a:lnTo>
                  <a:pt x="14049" y="12142"/>
                </a:lnTo>
                <a:lnTo>
                  <a:pt x="14049" y="12032"/>
                </a:lnTo>
                <a:lnTo>
                  <a:pt x="14013" y="11922"/>
                </a:lnTo>
                <a:lnTo>
                  <a:pt x="14526" y="11298"/>
                </a:lnTo>
                <a:close/>
                <a:moveTo>
                  <a:pt x="4806" y="7997"/>
                </a:moveTo>
                <a:lnTo>
                  <a:pt x="4769" y="8033"/>
                </a:lnTo>
                <a:lnTo>
                  <a:pt x="4769" y="8070"/>
                </a:lnTo>
                <a:lnTo>
                  <a:pt x="4952" y="8217"/>
                </a:lnTo>
                <a:lnTo>
                  <a:pt x="5099" y="8327"/>
                </a:lnTo>
                <a:lnTo>
                  <a:pt x="5576" y="8584"/>
                </a:lnTo>
                <a:lnTo>
                  <a:pt x="6126" y="8840"/>
                </a:lnTo>
                <a:lnTo>
                  <a:pt x="6640" y="9134"/>
                </a:lnTo>
                <a:lnTo>
                  <a:pt x="7116" y="9501"/>
                </a:lnTo>
                <a:lnTo>
                  <a:pt x="7557" y="9831"/>
                </a:lnTo>
                <a:lnTo>
                  <a:pt x="8437" y="10638"/>
                </a:lnTo>
                <a:lnTo>
                  <a:pt x="9244" y="11371"/>
                </a:lnTo>
                <a:lnTo>
                  <a:pt x="10088" y="12105"/>
                </a:lnTo>
                <a:lnTo>
                  <a:pt x="10344" y="12325"/>
                </a:lnTo>
                <a:lnTo>
                  <a:pt x="10748" y="12655"/>
                </a:lnTo>
                <a:lnTo>
                  <a:pt x="10931" y="12765"/>
                </a:lnTo>
                <a:lnTo>
                  <a:pt x="11115" y="12839"/>
                </a:lnTo>
                <a:lnTo>
                  <a:pt x="11225" y="12839"/>
                </a:lnTo>
                <a:lnTo>
                  <a:pt x="11298" y="12802"/>
                </a:lnTo>
                <a:lnTo>
                  <a:pt x="11335" y="12765"/>
                </a:lnTo>
                <a:lnTo>
                  <a:pt x="11372" y="12692"/>
                </a:lnTo>
                <a:lnTo>
                  <a:pt x="11372" y="12582"/>
                </a:lnTo>
                <a:lnTo>
                  <a:pt x="11335" y="12472"/>
                </a:lnTo>
                <a:lnTo>
                  <a:pt x="11151" y="12325"/>
                </a:lnTo>
                <a:lnTo>
                  <a:pt x="10711" y="11995"/>
                </a:lnTo>
                <a:lnTo>
                  <a:pt x="10271" y="11628"/>
                </a:lnTo>
                <a:lnTo>
                  <a:pt x="9391" y="10858"/>
                </a:lnTo>
                <a:lnTo>
                  <a:pt x="8547" y="10051"/>
                </a:lnTo>
                <a:lnTo>
                  <a:pt x="8107" y="9684"/>
                </a:lnTo>
                <a:lnTo>
                  <a:pt x="7703" y="9354"/>
                </a:lnTo>
                <a:lnTo>
                  <a:pt x="7227" y="9024"/>
                </a:lnTo>
                <a:lnTo>
                  <a:pt x="6786" y="8694"/>
                </a:lnTo>
                <a:lnTo>
                  <a:pt x="6309" y="8437"/>
                </a:lnTo>
                <a:lnTo>
                  <a:pt x="5833" y="8217"/>
                </a:lnTo>
                <a:lnTo>
                  <a:pt x="5356" y="8033"/>
                </a:lnTo>
                <a:lnTo>
                  <a:pt x="5209" y="7997"/>
                </a:lnTo>
                <a:close/>
                <a:moveTo>
                  <a:pt x="954" y="12582"/>
                </a:moveTo>
                <a:lnTo>
                  <a:pt x="1101" y="12692"/>
                </a:lnTo>
                <a:lnTo>
                  <a:pt x="1064" y="12765"/>
                </a:lnTo>
                <a:lnTo>
                  <a:pt x="1064" y="12839"/>
                </a:lnTo>
                <a:lnTo>
                  <a:pt x="1064" y="12875"/>
                </a:lnTo>
                <a:lnTo>
                  <a:pt x="1101" y="12839"/>
                </a:lnTo>
                <a:lnTo>
                  <a:pt x="1211" y="12912"/>
                </a:lnTo>
                <a:lnTo>
                  <a:pt x="1247" y="12985"/>
                </a:lnTo>
                <a:lnTo>
                  <a:pt x="1247" y="13059"/>
                </a:lnTo>
                <a:lnTo>
                  <a:pt x="1284" y="13242"/>
                </a:lnTo>
                <a:lnTo>
                  <a:pt x="991" y="13095"/>
                </a:lnTo>
                <a:lnTo>
                  <a:pt x="844" y="13059"/>
                </a:lnTo>
                <a:lnTo>
                  <a:pt x="697" y="13022"/>
                </a:lnTo>
                <a:lnTo>
                  <a:pt x="844" y="12765"/>
                </a:lnTo>
                <a:lnTo>
                  <a:pt x="954" y="12582"/>
                </a:lnTo>
                <a:close/>
                <a:moveTo>
                  <a:pt x="2715" y="10858"/>
                </a:moveTo>
                <a:lnTo>
                  <a:pt x="2641" y="10931"/>
                </a:lnTo>
                <a:lnTo>
                  <a:pt x="2641" y="10968"/>
                </a:lnTo>
                <a:lnTo>
                  <a:pt x="2788" y="11151"/>
                </a:lnTo>
                <a:lnTo>
                  <a:pt x="2935" y="11261"/>
                </a:lnTo>
                <a:lnTo>
                  <a:pt x="3302" y="11445"/>
                </a:lnTo>
                <a:lnTo>
                  <a:pt x="3778" y="11775"/>
                </a:lnTo>
                <a:lnTo>
                  <a:pt x="4255" y="12105"/>
                </a:lnTo>
                <a:lnTo>
                  <a:pt x="5099" y="12765"/>
                </a:lnTo>
                <a:lnTo>
                  <a:pt x="5539" y="13095"/>
                </a:lnTo>
                <a:lnTo>
                  <a:pt x="5759" y="13242"/>
                </a:lnTo>
                <a:lnTo>
                  <a:pt x="5869" y="13279"/>
                </a:lnTo>
                <a:lnTo>
                  <a:pt x="6053" y="13279"/>
                </a:lnTo>
                <a:lnTo>
                  <a:pt x="6126" y="13242"/>
                </a:lnTo>
                <a:lnTo>
                  <a:pt x="6163" y="13169"/>
                </a:lnTo>
                <a:lnTo>
                  <a:pt x="6126" y="13059"/>
                </a:lnTo>
                <a:lnTo>
                  <a:pt x="6089" y="12985"/>
                </a:lnTo>
                <a:lnTo>
                  <a:pt x="6016" y="12875"/>
                </a:lnTo>
                <a:lnTo>
                  <a:pt x="5869" y="12729"/>
                </a:lnTo>
                <a:lnTo>
                  <a:pt x="5502" y="12472"/>
                </a:lnTo>
                <a:lnTo>
                  <a:pt x="4512" y="11738"/>
                </a:lnTo>
                <a:lnTo>
                  <a:pt x="4035" y="11408"/>
                </a:lnTo>
                <a:lnTo>
                  <a:pt x="3522" y="11078"/>
                </a:lnTo>
                <a:lnTo>
                  <a:pt x="3338" y="11005"/>
                </a:lnTo>
                <a:lnTo>
                  <a:pt x="3118" y="10895"/>
                </a:lnTo>
                <a:lnTo>
                  <a:pt x="2935" y="10858"/>
                </a:lnTo>
                <a:close/>
                <a:moveTo>
                  <a:pt x="13756" y="12252"/>
                </a:moveTo>
                <a:lnTo>
                  <a:pt x="13719" y="12362"/>
                </a:lnTo>
                <a:lnTo>
                  <a:pt x="13719" y="12619"/>
                </a:lnTo>
                <a:lnTo>
                  <a:pt x="13719" y="12912"/>
                </a:lnTo>
                <a:lnTo>
                  <a:pt x="13756" y="12985"/>
                </a:lnTo>
                <a:lnTo>
                  <a:pt x="13793" y="13022"/>
                </a:lnTo>
                <a:lnTo>
                  <a:pt x="13719" y="13095"/>
                </a:lnTo>
                <a:lnTo>
                  <a:pt x="13389" y="13536"/>
                </a:lnTo>
                <a:lnTo>
                  <a:pt x="13426" y="13132"/>
                </a:lnTo>
                <a:lnTo>
                  <a:pt x="13462" y="12912"/>
                </a:lnTo>
                <a:lnTo>
                  <a:pt x="13462" y="12765"/>
                </a:lnTo>
                <a:lnTo>
                  <a:pt x="13426" y="12655"/>
                </a:lnTo>
                <a:lnTo>
                  <a:pt x="13756" y="12252"/>
                </a:lnTo>
                <a:close/>
                <a:moveTo>
                  <a:pt x="4402" y="8694"/>
                </a:moveTo>
                <a:lnTo>
                  <a:pt x="4329" y="8730"/>
                </a:lnTo>
                <a:lnTo>
                  <a:pt x="4255" y="8804"/>
                </a:lnTo>
                <a:lnTo>
                  <a:pt x="4255" y="8877"/>
                </a:lnTo>
                <a:lnTo>
                  <a:pt x="4255" y="8987"/>
                </a:lnTo>
                <a:lnTo>
                  <a:pt x="4292" y="9060"/>
                </a:lnTo>
                <a:lnTo>
                  <a:pt x="4365" y="9134"/>
                </a:lnTo>
                <a:lnTo>
                  <a:pt x="4512" y="9207"/>
                </a:lnTo>
                <a:lnTo>
                  <a:pt x="4842" y="9354"/>
                </a:lnTo>
                <a:lnTo>
                  <a:pt x="5136" y="9501"/>
                </a:lnTo>
                <a:lnTo>
                  <a:pt x="5392" y="9647"/>
                </a:lnTo>
                <a:lnTo>
                  <a:pt x="5869" y="10014"/>
                </a:lnTo>
                <a:lnTo>
                  <a:pt x="6346" y="10418"/>
                </a:lnTo>
                <a:lnTo>
                  <a:pt x="6786" y="10858"/>
                </a:lnTo>
                <a:lnTo>
                  <a:pt x="8584" y="12398"/>
                </a:lnTo>
                <a:lnTo>
                  <a:pt x="9501" y="13169"/>
                </a:lnTo>
                <a:lnTo>
                  <a:pt x="9721" y="13315"/>
                </a:lnTo>
                <a:lnTo>
                  <a:pt x="9941" y="13462"/>
                </a:lnTo>
                <a:lnTo>
                  <a:pt x="10161" y="13572"/>
                </a:lnTo>
                <a:lnTo>
                  <a:pt x="10271" y="13609"/>
                </a:lnTo>
                <a:lnTo>
                  <a:pt x="10381" y="13609"/>
                </a:lnTo>
                <a:lnTo>
                  <a:pt x="10454" y="13572"/>
                </a:lnTo>
                <a:lnTo>
                  <a:pt x="10491" y="13536"/>
                </a:lnTo>
                <a:lnTo>
                  <a:pt x="10528" y="13462"/>
                </a:lnTo>
                <a:lnTo>
                  <a:pt x="10491" y="13389"/>
                </a:lnTo>
                <a:lnTo>
                  <a:pt x="10418" y="13242"/>
                </a:lnTo>
                <a:lnTo>
                  <a:pt x="10271" y="13132"/>
                </a:lnTo>
                <a:lnTo>
                  <a:pt x="9978" y="12949"/>
                </a:lnTo>
                <a:lnTo>
                  <a:pt x="9537" y="12619"/>
                </a:lnTo>
                <a:lnTo>
                  <a:pt x="9134" y="12288"/>
                </a:lnTo>
                <a:lnTo>
                  <a:pt x="7557" y="10931"/>
                </a:lnTo>
                <a:lnTo>
                  <a:pt x="6823" y="10271"/>
                </a:lnTo>
                <a:lnTo>
                  <a:pt x="6089" y="9647"/>
                </a:lnTo>
                <a:lnTo>
                  <a:pt x="5686" y="9354"/>
                </a:lnTo>
                <a:lnTo>
                  <a:pt x="5246" y="9097"/>
                </a:lnTo>
                <a:lnTo>
                  <a:pt x="4769" y="8950"/>
                </a:lnTo>
                <a:lnTo>
                  <a:pt x="4549" y="8840"/>
                </a:lnTo>
                <a:lnTo>
                  <a:pt x="4475" y="8767"/>
                </a:lnTo>
                <a:lnTo>
                  <a:pt x="4439" y="8694"/>
                </a:lnTo>
                <a:close/>
                <a:moveTo>
                  <a:pt x="1541" y="13022"/>
                </a:moveTo>
                <a:lnTo>
                  <a:pt x="2091" y="13389"/>
                </a:lnTo>
                <a:lnTo>
                  <a:pt x="2091" y="13572"/>
                </a:lnTo>
                <a:lnTo>
                  <a:pt x="2126" y="13749"/>
                </a:lnTo>
                <a:lnTo>
                  <a:pt x="1504" y="13389"/>
                </a:lnTo>
                <a:lnTo>
                  <a:pt x="1578" y="13352"/>
                </a:lnTo>
                <a:lnTo>
                  <a:pt x="1614" y="13315"/>
                </a:lnTo>
                <a:lnTo>
                  <a:pt x="1614" y="13279"/>
                </a:lnTo>
                <a:lnTo>
                  <a:pt x="1614" y="13205"/>
                </a:lnTo>
                <a:lnTo>
                  <a:pt x="1541" y="13095"/>
                </a:lnTo>
                <a:lnTo>
                  <a:pt x="1541" y="13022"/>
                </a:lnTo>
                <a:close/>
                <a:moveTo>
                  <a:pt x="13206" y="12949"/>
                </a:moveTo>
                <a:lnTo>
                  <a:pt x="13169" y="13022"/>
                </a:lnTo>
                <a:lnTo>
                  <a:pt x="13059" y="13756"/>
                </a:lnTo>
                <a:lnTo>
                  <a:pt x="13059" y="13829"/>
                </a:lnTo>
                <a:lnTo>
                  <a:pt x="13096" y="13866"/>
                </a:lnTo>
                <a:lnTo>
                  <a:pt x="12912" y="14086"/>
                </a:lnTo>
                <a:lnTo>
                  <a:pt x="12912" y="13719"/>
                </a:lnTo>
                <a:lnTo>
                  <a:pt x="12875" y="13352"/>
                </a:lnTo>
                <a:lnTo>
                  <a:pt x="13206" y="12949"/>
                </a:lnTo>
                <a:close/>
                <a:moveTo>
                  <a:pt x="2458" y="13646"/>
                </a:moveTo>
                <a:lnTo>
                  <a:pt x="2641" y="13792"/>
                </a:lnTo>
                <a:lnTo>
                  <a:pt x="2788" y="13902"/>
                </a:lnTo>
                <a:lnTo>
                  <a:pt x="2788" y="14086"/>
                </a:lnTo>
                <a:lnTo>
                  <a:pt x="2825" y="14233"/>
                </a:lnTo>
                <a:lnTo>
                  <a:pt x="2605" y="14086"/>
                </a:lnTo>
                <a:lnTo>
                  <a:pt x="2385" y="13939"/>
                </a:lnTo>
                <a:lnTo>
                  <a:pt x="2495" y="13939"/>
                </a:lnTo>
                <a:lnTo>
                  <a:pt x="2568" y="13866"/>
                </a:lnTo>
                <a:lnTo>
                  <a:pt x="2568" y="13829"/>
                </a:lnTo>
                <a:lnTo>
                  <a:pt x="2568" y="13756"/>
                </a:lnTo>
                <a:lnTo>
                  <a:pt x="2458" y="13646"/>
                </a:lnTo>
                <a:close/>
                <a:moveTo>
                  <a:pt x="3595" y="9794"/>
                </a:moveTo>
                <a:lnTo>
                  <a:pt x="3558" y="9831"/>
                </a:lnTo>
                <a:lnTo>
                  <a:pt x="3522" y="9867"/>
                </a:lnTo>
                <a:lnTo>
                  <a:pt x="3558" y="9977"/>
                </a:lnTo>
                <a:lnTo>
                  <a:pt x="3595" y="10088"/>
                </a:lnTo>
                <a:lnTo>
                  <a:pt x="3815" y="10234"/>
                </a:lnTo>
                <a:lnTo>
                  <a:pt x="4659" y="10821"/>
                </a:lnTo>
                <a:lnTo>
                  <a:pt x="5466" y="11518"/>
                </a:lnTo>
                <a:lnTo>
                  <a:pt x="6236" y="12178"/>
                </a:lnTo>
                <a:lnTo>
                  <a:pt x="7080" y="12839"/>
                </a:lnTo>
                <a:lnTo>
                  <a:pt x="7923" y="13462"/>
                </a:lnTo>
                <a:lnTo>
                  <a:pt x="8730" y="14049"/>
                </a:lnTo>
                <a:lnTo>
                  <a:pt x="9134" y="14343"/>
                </a:lnTo>
                <a:lnTo>
                  <a:pt x="9574" y="14563"/>
                </a:lnTo>
                <a:lnTo>
                  <a:pt x="9684" y="14563"/>
                </a:lnTo>
                <a:lnTo>
                  <a:pt x="9794" y="14526"/>
                </a:lnTo>
                <a:lnTo>
                  <a:pt x="9868" y="14453"/>
                </a:lnTo>
                <a:lnTo>
                  <a:pt x="9904" y="14416"/>
                </a:lnTo>
                <a:lnTo>
                  <a:pt x="9904" y="14379"/>
                </a:lnTo>
                <a:lnTo>
                  <a:pt x="9904" y="14306"/>
                </a:lnTo>
                <a:lnTo>
                  <a:pt x="9868" y="14269"/>
                </a:lnTo>
                <a:lnTo>
                  <a:pt x="9794" y="14196"/>
                </a:lnTo>
                <a:lnTo>
                  <a:pt x="9721" y="14159"/>
                </a:lnTo>
                <a:lnTo>
                  <a:pt x="9501" y="14012"/>
                </a:lnTo>
                <a:lnTo>
                  <a:pt x="9281" y="13866"/>
                </a:lnTo>
                <a:lnTo>
                  <a:pt x="8290" y="13205"/>
                </a:lnTo>
                <a:lnTo>
                  <a:pt x="7373" y="12508"/>
                </a:lnTo>
                <a:lnTo>
                  <a:pt x="6493" y="11812"/>
                </a:lnTo>
                <a:lnTo>
                  <a:pt x="5649" y="11115"/>
                </a:lnTo>
                <a:lnTo>
                  <a:pt x="4769" y="10418"/>
                </a:lnTo>
                <a:lnTo>
                  <a:pt x="4549" y="10234"/>
                </a:lnTo>
                <a:lnTo>
                  <a:pt x="4145" y="9977"/>
                </a:lnTo>
                <a:lnTo>
                  <a:pt x="3925" y="9867"/>
                </a:lnTo>
                <a:lnTo>
                  <a:pt x="3742" y="9794"/>
                </a:lnTo>
                <a:close/>
                <a:moveTo>
                  <a:pt x="3155" y="14122"/>
                </a:moveTo>
                <a:lnTo>
                  <a:pt x="3778" y="14563"/>
                </a:lnTo>
                <a:lnTo>
                  <a:pt x="3742" y="14746"/>
                </a:lnTo>
                <a:lnTo>
                  <a:pt x="3742" y="14856"/>
                </a:lnTo>
                <a:lnTo>
                  <a:pt x="3338" y="14563"/>
                </a:lnTo>
                <a:lnTo>
                  <a:pt x="3338" y="14489"/>
                </a:lnTo>
                <a:lnTo>
                  <a:pt x="3302" y="14416"/>
                </a:lnTo>
                <a:lnTo>
                  <a:pt x="3192" y="14269"/>
                </a:lnTo>
                <a:lnTo>
                  <a:pt x="3155" y="14122"/>
                </a:lnTo>
                <a:close/>
                <a:moveTo>
                  <a:pt x="12692" y="13536"/>
                </a:moveTo>
                <a:lnTo>
                  <a:pt x="12619" y="13976"/>
                </a:lnTo>
                <a:lnTo>
                  <a:pt x="12582" y="14416"/>
                </a:lnTo>
                <a:lnTo>
                  <a:pt x="12582" y="14489"/>
                </a:lnTo>
                <a:lnTo>
                  <a:pt x="12142" y="15040"/>
                </a:lnTo>
                <a:lnTo>
                  <a:pt x="12142" y="14893"/>
                </a:lnTo>
                <a:lnTo>
                  <a:pt x="12142" y="14563"/>
                </a:lnTo>
                <a:lnTo>
                  <a:pt x="12105" y="14269"/>
                </a:lnTo>
                <a:lnTo>
                  <a:pt x="12692" y="13536"/>
                </a:lnTo>
                <a:close/>
                <a:moveTo>
                  <a:pt x="4035" y="14746"/>
                </a:moveTo>
                <a:lnTo>
                  <a:pt x="4402" y="15003"/>
                </a:lnTo>
                <a:lnTo>
                  <a:pt x="4402" y="15040"/>
                </a:lnTo>
                <a:lnTo>
                  <a:pt x="4402" y="15150"/>
                </a:lnTo>
                <a:lnTo>
                  <a:pt x="4439" y="15223"/>
                </a:lnTo>
                <a:lnTo>
                  <a:pt x="4549" y="15370"/>
                </a:lnTo>
                <a:lnTo>
                  <a:pt x="4659" y="15553"/>
                </a:lnTo>
                <a:lnTo>
                  <a:pt x="4255" y="15223"/>
                </a:lnTo>
                <a:lnTo>
                  <a:pt x="4255" y="15150"/>
                </a:lnTo>
                <a:lnTo>
                  <a:pt x="4219" y="15076"/>
                </a:lnTo>
                <a:lnTo>
                  <a:pt x="4109" y="14966"/>
                </a:lnTo>
                <a:lnTo>
                  <a:pt x="4035" y="14856"/>
                </a:lnTo>
                <a:lnTo>
                  <a:pt x="4035" y="14746"/>
                </a:lnTo>
                <a:close/>
                <a:moveTo>
                  <a:pt x="11922" y="14489"/>
                </a:moveTo>
                <a:lnTo>
                  <a:pt x="11885" y="14856"/>
                </a:lnTo>
                <a:lnTo>
                  <a:pt x="11848" y="15113"/>
                </a:lnTo>
                <a:lnTo>
                  <a:pt x="11848" y="15260"/>
                </a:lnTo>
                <a:lnTo>
                  <a:pt x="11848" y="15370"/>
                </a:lnTo>
                <a:lnTo>
                  <a:pt x="11555" y="15700"/>
                </a:lnTo>
                <a:lnTo>
                  <a:pt x="11592" y="15480"/>
                </a:lnTo>
                <a:lnTo>
                  <a:pt x="11555" y="15223"/>
                </a:lnTo>
                <a:lnTo>
                  <a:pt x="11555" y="15150"/>
                </a:lnTo>
                <a:lnTo>
                  <a:pt x="11482" y="15113"/>
                </a:lnTo>
                <a:lnTo>
                  <a:pt x="11445" y="15113"/>
                </a:lnTo>
                <a:lnTo>
                  <a:pt x="11922" y="14489"/>
                </a:lnTo>
                <a:close/>
                <a:moveTo>
                  <a:pt x="4769" y="15223"/>
                </a:moveTo>
                <a:lnTo>
                  <a:pt x="5026" y="15406"/>
                </a:lnTo>
                <a:lnTo>
                  <a:pt x="5576" y="15810"/>
                </a:lnTo>
                <a:lnTo>
                  <a:pt x="5576" y="15883"/>
                </a:lnTo>
                <a:lnTo>
                  <a:pt x="5576" y="16177"/>
                </a:lnTo>
                <a:lnTo>
                  <a:pt x="5576" y="16287"/>
                </a:lnTo>
                <a:lnTo>
                  <a:pt x="4916" y="15773"/>
                </a:lnTo>
                <a:lnTo>
                  <a:pt x="4952" y="15663"/>
                </a:lnTo>
                <a:lnTo>
                  <a:pt x="4952" y="15553"/>
                </a:lnTo>
                <a:lnTo>
                  <a:pt x="4916" y="15480"/>
                </a:lnTo>
                <a:lnTo>
                  <a:pt x="4879" y="15370"/>
                </a:lnTo>
                <a:lnTo>
                  <a:pt x="4769" y="15223"/>
                </a:lnTo>
                <a:close/>
                <a:moveTo>
                  <a:pt x="5833" y="15993"/>
                </a:moveTo>
                <a:lnTo>
                  <a:pt x="6456" y="16507"/>
                </a:lnTo>
                <a:lnTo>
                  <a:pt x="6420" y="16580"/>
                </a:lnTo>
                <a:lnTo>
                  <a:pt x="6383" y="16690"/>
                </a:lnTo>
                <a:lnTo>
                  <a:pt x="6346" y="16874"/>
                </a:lnTo>
                <a:lnTo>
                  <a:pt x="5869" y="16507"/>
                </a:lnTo>
                <a:lnTo>
                  <a:pt x="5869" y="16323"/>
                </a:lnTo>
                <a:lnTo>
                  <a:pt x="5869" y="16140"/>
                </a:lnTo>
                <a:lnTo>
                  <a:pt x="5833" y="15993"/>
                </a:lnTo>
                <a:close/>
                <a:moveTo>
                  <a:pt x="11298" y="15260"/>
                </a:moveTo>
                <a:lnTo>
                  <a:pt x="11298" y="15443"/>
                </a:lnTo>
                <a:lnTo>
                  <a:pt x="11225" y="15957"/>
                </a:lnTo>
                <a:lnTo>
                  <a:pt x="11225" y="16030"/>
                </a:lnTo>
                <a:lnTo>
                  <a:pt x="11261" y="16067"/>
                </a:lnTo>
                <a:lnTo>
                  <a:pt x="10088" y="17387"/>
                </a:lnTo>
                <a:lnTo>
                  <a:pt x="10088" y="17130"/>
                </a:lnTo>
                <a:lnTo>
                  <a:pt x="10088" y="16984"/>
                </a:lnTo>
                <a:lnTo>
                  <a:pt x="10308" y="16653"/>
                </a:lnTo>
                <a:lnTo>
                  <a:pt x="10821" y="15920"/>
                </a:lnTo>
                <a:lnTo>
                  <a:pt x="10785" y="16067"/>
                </a:lnTo>
                <a:lnTo>
                  <a:pt x="10711" y="16287"/>
                </a:lnTo>
                <a:lnTo>
                  <a:pt x="10711" y="16397"/>
                </a:lnTo>
                <a:lnTo>
                  <a:pt x="10711" y="16507"/>
                </a:lnTo>
                <a:lnTo>
                  <a:pt x="10748" y="16543"/>
                </a:lnTo>
                <a:lnTo>
                  <a:pt x="10785" y="16543"/>
                </a:lnTo>
                <a:lnTo>
                  <a:pt x="10895" y="16470"/>
                </a:lnTo>
                <a:lnTo>
                  <a:pt x="10968" y="16360"/>
                </a:lnTo>
                <a:lnTo>
                  <a:pt x="11005" y="16103"/>
                </a:lnTo>
                <a:lnTo>
                  <a:pt x="11005" y="15663"/>
                </a:lnTo>
                <a:lnTo>
                  <a:pt x="11225" y="15370"/>
                </a:lnTo>
                <a:lnTo>
                  <a:pt x="11298" y="15260"/>
                </a:lnTo>
                <a:close/>
                <a:moveTo>
                  <a:pt x="6566" y="16580"/>
                </a:moveTo>
                <a:lnTo>
                  <a:pt x="7006" y="17020"/>
                </a:lnTo>
                <a:lnTo>
                  <a:pt x="7006" y="17240"/>
                </a:lnTo>
                <a:lnTo>
                  <a:pt x="7006" y="17460"/>
                </a:lnTo>
                <a:lnTo>
                  <a:pt x="6896" y="17350"/>
                </a:lnTo>
                <a:lnTo>
                  <a:pt x="6640" y="17130"/>
                </a:lnTo>
                <a:lnTo>
                  <a:pt x="6640" y="17020"/>
                </a:lnTo>
                <a:lnTo>
                  <a:pt x="6603" y="16800"/>
                </a:lnTo>
                <a:lnTo>
                  <a:pt x="6566" y="16580"/>
                </a:lnTo>
                <a:close/>
                <a:moveTo>
                  <a:pt x="9464" y="404"/>
                </a:moveTo>
                <a:lnTo>
                  <a:pt x="9684" y="440"/>
                </a:lnTo>
                <a:lnTo>
                  <a:pt x="9868" y="477"/>
                </a:lnTo>
                <a:lnTo>
                  <a:pt x="10051" y="587"/>
                </a:lnTo>
                <a:lnTo>
                  <a:pt x="10418" y="844"/>
                </a:lnTo>
                <a:lnTo>
                  <a:pt x="10711" y="1064"/>
                </a:lnTo>
                <a:lnTo>
                  <a:pt x="12582" y="2421"/>
                </a:lnTo>
                <a:lnTo>
                  <a:pt x="14489" y="3815"/>
                </a:lnTo>
                <a:lnTo>
                  <a:pt x="15443" y="4512"/>
                </a:lnTo>
                <a:lnTo>
                  <a:pt x="15700" y="4732"/>
                </a:lnTo>
                <a:lnTo>
                  <a:pt x="15847" y="4805"/>
                </a:lnTo>
                <a:lnTo>
                  <a:pt x="15993" y="4879"/>
                </a:lnTo>
                <a:lnTo>
                  <a:pt x="15590" y="5356"/>
                </a:lnTo>
                <a:lnTo>
                  <a:pt x="15223" y="5869"/>
                </a:lnTo>
                <a:lnTo>
                  <a:pt x="15040" y="6089"/>
                </a:lnTo>
                <a:lnTo>
                  <a:pt x="14856" y="6383"/>
                </a:lnTo>
                <a:lnTo>
                  <a:pt x="14783" y="6529"/>
                </a:lnTo>
                <a:lnTo>
                  <a:pt x="14746" y="6639"/>
                </a:lnTo>
                <a:lnTo>
                  <a:pt x="14746" y="6786"/>
                </a:lnTo>
                <a:lnTo>
                  <a:pt x="14856" y="6896"/>
                </a:lnTo>
                <a:lnTo>
                  <a:pt x="14966" y="7006"/>
                </a:lnTo>
                <a:lnTo>
                  <a:pt x="15076" y="7080"/>
                </a:lnTo>
                <a:lnTo>
                  <a:pt x="15370" y="7190"/>
                </a:lnTo>
                <a:lnTo>
                  <a:pt x="15957" y="7300"/>
                </a:lnTo>
                <a:lnTo>
                  <a:pt x="16727" y="7446"/>
                </a:lnTo>
                <a:lnTo>
                  <a:pt x="17021" y="7520"/>
                </a:lnTo>
                <a:lnTo>
                  <a:pt x="16984" y="7593"/>
                </a:lnTo>
                <a:lnTo>
                  <a:pt x="16470" y="8143"/>
                </a:lnTo>
                <a:lnTo>
                  <a:pt x="15993" y="8730"/>
                </a:lnTo>
                <a:lnTo>
                  <a:pt x="15040" y="9904"/>
                </a:lnTo>
                <a:lnTo>
                  <a:pt x="12912" y="12508"/>
                </a:lnTo>
                <a:lnTo>
                  <a:pt x="11848" y="13792"/>
                </a:lnTo>
                <a:lnTo>
                  <a:pt x="10821" y="15113"/>
                </a:lnTo>
                <a:lnTo>
                  <a:pt x="10344" y="15736"/>
                </a:lnTo>
                <a:lnTo>
                  <a:pt x="9904" y="16397"/>
                </a:lnTo>
                <a:lnTo>
                  <a:pt x="9464" y="17057"/>
                </a:lnTo>
                <a:lnTo>
                  <a:pt x="9317" y="17277"/>
                </a:lnTo>
                <a:lnTo>
                  <a:pt x="9207" y="17497"/>
                </a:lnTo>
                <a:lnTo>
                  <a:pt x="8987" y="17387"/>
                </a:lnTo>
                <a:lnTo>
                  <a:pt x="8767" y="17350"/>
                </a:lnTo>
                <a:lnTo>
                  <a:pt x="8290" y="17204"/>
                </a:lnTo>
                <a:lnTo>
                  <a:pt x="7997" y="17094"/>
                </a:lnTo>
                <a:lnTo>
                  <a:pt x="7740" y="16910"/>
                </a:lnTo>
                <a:lnTo>
                  <a:pt x="7483" y="16727"/>
                </a:lnTo>
                <a:lnTo>
                  <a:pt x="7227" y="16507"/>
                </a:lnTo>
                <a:lnTo>
                  <a:pt x="6750" y="16067"/>
                </a:lnTo>
                <a:lnTo>
                  <a:pt x="6273" y="15663"/>
                </a:lnTo>
                <a:lnTo>
                  <a:pt x="5723" y="15296"/>
                </a:lnTo>
                <a:lnTo>
                  <a:pt x="5209" y="14929"/>
                </a:lnTo>
                <a:lnTo>
                  <a:pt x="3045" y="13462"/>
                </a:lnTo>
                <a:lnTo>
                  <a:pt x="1908" y="12619"/>
                </a:lnTo>
                <a:lnTo>
                  <a:pt x="1321" y="12215"/>
                </a:lnTo>
                <a:lnTo>
                  <a:pt x="697" y="11848"/>
                </a:lnTo>
                <a:lnTo>
                  <a:pt x="624" y="11812"/>
                </a:lnTo>
                <a:lnTo>
                  <a:pt x="1614" y="10381"/>
                </a:lnTo>
                <a:lnTo>
                  <a:pt x="2641" y="8950"/>
                </a:lnTo>
                <a:lnTo>
                  <a:pt x="3668" y="7556"/>
                </a:lnTo>
                <a:lnTo>
                  <a:pt x="4732" y="6163"/>
                </a:lnTo>
                <a:lnTo>
                  <a:pt x="6970" y="3338"/>
                </a:lnTo>
                <a:lnTo>
                  <a:pt x="8144" y="1944"/>
                </a:lnTo>
                <a:lnTo>
                  <a:pt x="8730" y="1284"/>
                </a:lnTo>
                <a:lnTo>
                  <a:pt x="9244" y="550"/>
                </a:lnTo>
                <a:lnTo>
                  <a:pt x="9281" y="477"/>
                </a:lnTo>
                <a:lnTo>
                  <a:pt x="9281" y="404"/>
                </a:lnTo>
                <a:close/>
                <a:moveTo>
                  <a:pt x="7227" y="17204"/>
                </a:moveTo>
                <a:lnTo>
                  <a:pt x="7667" y="17460"/>
                </a:lnTo>
                <a:lnTo>
                  <a:pt x="8107" y="17681"/>
                </a:lnTo>
                <a:lnTo>
                  <a:pt x="8070" y="17937"/>
                </a:lnTo>
                <a:lnTo>
                  <a:pt x="8107" y="18194"/>
                </a:lnTo>
                <a:lnTo>
                  <a:pt x="7850" y="18084"/>
                </a:lnTo>
                <a:lnTo>
                  <a:pt x="7447" y="17791"/>
                </a:lnTo>
                <a:lnTo>
                  <a:pt x="7410" y="17644"/>
                </a:lnTo>
                <a:lnTo>
                  <a:pt x="7337" y="17497"/>
                </a:lnTo>
                <a:lnTo>
                  <a:pt x="7227" y="17204"/>
                </a:lnTo>
                <a:close/>
                <a:moveTo>
                  <a:pt x="9831" y="17460"/>
                </a:moveTo>
                <a:lnTo>
                  <a:pt x="9868" y="17534"/>
                </a:lnTo>
                <a:lnTo>
                  <a:pt x="9904" y="17571"/>
                </a:lnTo>
                <a:lnTo>
                  <a:pt x="9464" y="18084"/>
                </a:lnTo>
                <a:lnTo>
                  <a:pt x="9207" y="18341"/>
                </a:lnTo>
                <a:lnTo>
                  <a:pt x="9171" y="18231"/>
                </a:lnTo>
                <a:lnTo>
                  <a:pt x="9134" y="18121"/>
                </a:lnTo>
                <a:lnTo>
                  <a:pt x="9134" y="17974"/>
                </a:lnTo>
                <a:lnTo>
                  <a:pt x="9317" y="17974"/>
                </a:lnTo>
                <a:lnTo>
                  <a:pt x="9317" y="17937"/>
                </a:lnTo>
                <a:lnTo>
                  <a:pt x="9391" y="17937"/>
                </a:lnTo>
                <a:lnTo>
                  <a:pt x="9464" y="17901"/>
                </a:lnTo>
                <a:lnTo>
                  <a:pt x="9574" y="17827"/>
                </a:lnTo>
                <a:lnTo>
                  <a:pt x="9647" y="17681"/>
                </a:lnTo>
                <a:lnTo>
                  <a:pt x="9794" y="17460"/>
                </a:lnTo>
                <a:close/>
                <a:moveTo>
                  <a:pt x="9464" y="0"/>
                </a:moveTo>
                <a:lnTo>
                  <a:pt x="9281" y="37"/>
                </a:lnTo>
                <a:lnTo>
                  <a:pt x="9134" y="110"/>
                </a:lnTo>
                <a:lnTo>
                  <a:pt x="9024" y="147"/>
                </a:lnTo>
                <a:lnTo>
                  <a:pt x="8951" y="257"/>
                </a:lnTo>
                <a:lnTo>
                  <a:pt x="8914" y="294"/>
                </a:lnTo>
                <a:lnTo>
                  <a:pt x="8914" y="330"/>
                </a:lnTo>
                <a:lnTo>
                  <a:pt x="8327" y="954"/>
                </a:lnTo>
                <a:lnTo>
                  <a:pt x="7740" y="1614"/>
                </a:lnTo>
                <a:lnTo>
                  <a:pt x="6640" y="2971"/>
                </a:lnTo>
                <a:lnTo>
                  <a:pt x="5502" y="4365"/>
                </a:lnTo>
                <a:lnTo>
                  <a:pt x="4402" y="5759"/>
                </a:lnTo>
                <a:lnTo>
                  <a:pt x="2421" y="8400"/>
                </a:lnTo>
                <a:lnTo>
                  <a:pt x="477" y="11041"/>
                </a:lnTo>
                <a:lnTo>
                  <a:pt x="330" y="11261"/>
                </a:lnTo>
                <a:lnTo>
                  <a:pt x="37" y="11701"/>
                </a:lnTo>
                <a:lnTo>
                  <a:pt x="0" y="11775"/>
                </a:lnTo>
                <a:lnTo>
                  <a:pt x="0" y="11885"/>
                </a:lnTo>
                <a:lnTo>
                  <a:pt x="37" y="11958"/>
                </a:lnTo>
                <a:lnTo>
                  <a:pt x="74" y="12032"/>
                </a:lnTo>
                <a:lnTo>
                  <a:pt x="147" y="12068"/>
                </a:lnTo>
                <a:lnTo>
                  <a:pt x="220" y="12105"/>
                </a:lnTo>
                <a:lnTo>
                  <a:pt x="294" y="12105"/>
                </a:lnTo>
                <a:lnTo>
                  <a:pt x="404" y="12068"/>
                </a:lnTo>
                <a:lnTo>
                  <a:pt x="440" y="12142"/>
                </a:lnTo>
                <a:lnTo>
                  <a:pt x="697" y="12398"/>
                </a:lnTo>
                <a:lnTo>
                  <a:pt x="587" y="12508"/>
                </a:lnTo>
                <a:lnTo>
                  <a:pt x="514" y="12655"/>
                </a:lnTo>
                <a:lnTo>
                  <a:pt x="440" y="12802"/>
                </a:lnTo>
                <a:lnTo>
                  <a:pt x="404" y="12949"/>
                </a:lnTo>
                <a:lnTo>
                  <a:pt x="404" y="13022"/>
                </a:lnTo>
                <a:lnTo>
                  <a:pt x="440" y="13059"/>
                </a:lnTo>
                <a:lnTo>
                  <a:pt x="514" y="13095"/>
                </a:lnTo>
                <a:lnTo>
                  <a:pt x="550" y="13095"/>
                </a:lnTo>
                <a:lnTo>
                  <a:pt x="624" y="13205"/>
                </a:lnTo>
                <a:lnTo>
                  <a:pt x="697" y="13315"/>
                </a:lnTo>
                <a:lnTo>
                  <a:pt x="881" y="13462"/>
                </a:lnTo>
                <a:lnTo>
                  <a:pt x="1284" y="13719"/>
                </a:lnTo>
                <a:lnTo>
                  <a:pt x="2385" y="14416"/>
                </a:lnTo>
                <a:lnTo>
                  <a:pt x="3558" y="15223"/>
                </a:lnTo>
                <a:lnTo>
                  <a:pt x="4659" y="16103"/>
                </a:lnTo>
                <a:lnTo>
                  <a:pt x="6420" y="17534"/>
                </a:lnTo>
                <a:lnTo>
                  <a:pt x="6420" y="17571"/>
                </a:lnTo>
                <a:lnTo>
                  <a:pt x="6493" y="17644"/>
                </a:lnTo>
                <a:lnTo>
                  <a:pt x="6566" y="17644"/>
                </a:lnTo>
                <a:lnTo>
                  <a:pt x="6823" y="17864"/>
                </a:lnTo>
                <a:lnTo>
                  <a:pt x="7300" y="18231"/>
                </a:lnTo>
                <a:lnTo>
                  <a:pt x="7777" y="18561"/>
                </a:lnTo>
                <a:lnTo>
                  <a:pt x="8034" y="18671"/>
                </a:lnTo>
                <a:lnTo>
                  <a:pt x="8254" y="18781"/>
                </a:lnTo>
                <a:lnTo>
                  <a:pt x="8510" y="18854"/>
                </a:lnTo>
                <a:lnTo>
                  <a:pt x="8620" y="18854"/>
                </a:lnTo>
                <a:lnTo>
                  <a:pt x="8767" y="18818"/>
                </a:lnTo>
                <a:lnTo>
                  <a:pt x="8804" y="18744"/>
                </a:lnTo>
                <a:lnTo>
                  <a:pt x="8840" y="18708"/>
                </a:lnTo>
                <a:lnTo>
                  <a:pt x="8840" y="18634"/>
                </a:lnTo>
                <a:lnTo>
                  <a:pt x="8804" y="18561"/>
                </a:lnTo>
                <a:lnTo>
                  <a:pt x="8730" y="18488"/>
                </a:lnTo>
                <a:lnTo>
                  <a:pt x="8620" y="18414"/>
                </a:lnTo>
                <a:lnTo>
                  <a:pt x="8437" y="18341"/>
                </a:lnTo>
                <a:lnTo>
                  <a:pt x="8400" y="18341"/>
                </a:lnTo>
                <a:lnTo>
                  <a:pt x="8400" y="18157"/>
                </a:lnTo>
                <a:lnTo>
                  <a:pt x="8400" y="17974"/>
                </a:lnTo>
                <a:lnTo>
                  <a:pt x="8364" y="17791"/>
                </a:lnTo>
                <a:lnTo>
                  <a:pt x="8620" y="17864"/>
                </a:lnTo>
                <a:lnTo>
                  <a:pt x="8951" y="17937"/>
                </a:lnTo>
                <a:lnTo>
                  <a:pt x="8877" y="18121"/>
                </a:lnTo>
                <a:lnTo>
                  <a:pt x="8877" y="18267"/>
                </a:lnTo>
                <a:lnTo>
                  <a:pt x="8914" y="18451"/>
                </a:lnTo>
                <a:lnTo>
                  <a:pt x="8987" y="18598"/>
                </a:lnTo>
                <a:lnTo>
                  <a:pt x="8877" y="18781"/>
                </a:lnTo>
                <a:lnTo>
                  <a:pt x="8877" y="18854"/>
                </a:lnTo>
                <a:lnTo>
                  <a:pt x="8914" y="18964"/>
                </a:lnTo>
                <a:lnTo>
                  <a:pt x="9024" y="19001"/>
                </a:lnTo>
                <a:lnTo>
                  <a:pt x="9097" y="18964"/>
                </a:lnTo>
                <a:lnTo>
                  <a:pt x="9281" y="18854"/>
                </a:lnTo>
                <a:lnTo>
                  <a:pt x="9427" y="18708"/>
                </a:lnTo>
                <a:lnTo>
                  <a:pt x="9721" y="18414"/>
                </a:lnTo>
                <a:lnTo>
                  <a:pt x="10344" y="17717"/>
                </a:lnTo>
                <a:lnTo>
                  <a:pt x="11555" y="16397"/>
                </a:lnTo>
                <a:lnTo>
                  <a:pt x="12802" y="14929"/>
                </a:lnTo>
                <a:lnTo>
                  <a:pt x="14013" y="13462"/>
                </a:lnTo>
                <a:lnTo>
                  <a:pt x="15150" y="11958"/>
                </a:lnTo>
                <a:lnTo>
                  <a:pt x="16214" y="10454"/>
                </a:lnTo>
                <a:lnTo>
                  <a:pt x="17314" y="8950"/>
                </a:lnTo>
                <a:lnTo>
                  <a:pt x="17791" y="8253"/>
                </a:lnTo>
                <a:lnTo>
                  <a:pt x="18011" y="7887"/>
                </a:lnTo>
                <a:lnTo>
                  <a:pt x="18231" y="7483"/>
                </a:lnTo>
                <a:lnTo>
                  <a:pt x="18304" y="7483"/>
                </a:lnTo>
                <a:lnTo>
                  <a:pt x="18341" y="7446"/>
                </a:lnTo>
                <a:lnTo>
                  <a:pt x="18378" y="7373"/>
                </a:lnTo>
                <a:lnTo>
                  <a:pt x="18378" y="7300"/>
                </a:lnTo>
                <a:lnTo>
                  <a:pt x="18268" y="7080"/>
                </a:lnTo>
                <a:lnTo>
                  <a:pt x="18158" y="6860"/>
                </a:lnTo>
                <a:lnTo>
                  <a:pt x="17828" y="6493"/>
                </a:lnTo>
                <a:lnTo>
                  <a:pt x="17644" y="6346"/>
                </a:lnTo>
                <a:lnTo>
                  <a:pt x="17424" y="6199"/>
                </a:lnTo>
                <a:lnTo>
                  <a:pt x="17277" y="6126"/>
                </a:lnTo>
                <a:lnTo>
                  <a:pt x="17131" y="6089"/>
                </a:lnTo>
                <a:lnTo>
                  <a:pt x="16910" y="5576"/>
                </a:lnTo>
                <a:lnTo>
                  <a:pt x="16837" y="5319"/>
                </a:lnTo>
                <a:lnTo>
                  <a:pt x="16800" y="5062"/>
                </a:lnTo>
                <a:lnTo>
                  <a:pt x="16800" y="4915"/>
                </a:lnTo>
                <a:lnTo>
                  <a:pt x="16727" y="4769"/>
                </a:lnTo>
                <a:lnTo>
                  <a:pt x="16654" y="4695"/>
                </a:lnTo>
                <a:lnTo>
                  <a:pt x="16470" y="4695"/>
                </a:lnTo>
                <a:lnTo>
                  <a:pt x="16397" y="4732"/>
                </a:lnTo>
                <a:lnTo>
                  <a:pt x="16360" y="4769"/>
                </a:lnTo>
                <a:lnTo>
                  <a:pt x="16397" y="4842"/>
                </a:lnTo>
                <a:lnTo>
                  <a:pt x="16434" y="4879"/>
                </a:lnTo>
                <a:lnTo>
                  <a:pt x="16434" y="4915"/>
                </a:lnTo>
                <a:lnTo>
                  <a:pt x="16434" y="5099"/>
                </a:lnTo>
                <a:lnTo>
                  <a:pt x="16434" y="5356"/>
                </a:lnTo>
                <a:lnTo>
                  <a:pt x="16470" y="5539"/>
                </a:lnTo>
                <a:lnTo>
                  <a:pt x="16544" y="5759"/>
                </a:lnTo>
                <a:lnTo>
                  <a:pt x="16690" y="6126"/>
                </a:lnTo>
                <a:lnTo>
                  <a:pt x="16984" y="7006"/>
                </a:lnTo>
                <a:lnTo>
                  <a:pt x="17021" y="7080"/>
                </a:lnTo>
                <a:lnTo>
                  <a:pt x="16544" y="6970"/>
                </a:lnTo>
                <a:lnTo>
                  <a:pt x="15920" y="6860"/>
                </a:lnTo>
                <a:lnTo>
                  <a:pt x="15296" y="6713"/>
                </a:lnTo>
                <a:lnTo>
                  <a:pt x="15186" y="6639"/>
                </a:lnTo>
                <a:lnTo>
                  <a:pt x="15223" y="6603"/>
                </a:lnTo>
                <a:lnTo>
                  <a:pt x="15333" y="6419"/>
                </a:lnTo>
                <a:lnTo>
                  <a:pt x="15700" y="5906"/>
                </a:lnTo>
                <a:lnTo>
                  <a:pt x="16030" y="5392"/>
                </a:lnTo>
                <a:lnTo>
                  <a:pt x="16287" y="4915"/>
                </a:lnTo>
                <a:lnTo>
                  <a:pt x="16360" y="4842"/>
                </a:lnTo>
                <a:lnTo>
                  <a:pt x="16360" y="4732"/>
                </a:lnTo>
                <a:lnTo>
                  <a:pt x="16324" y="4622"/>
                </a:lnTo>
                <a:lnTo>
                  <a:pt x="16250" y="4512"/>
                </a:lnTo>
                <a:lnTo>
                  <a:pt x="16067" y="4329"/>
                </a:lnTo>
                <a:lnTo>
                  <a:pt x="15590" y="4035"/>
                </a:lnTo>
                <a:lnTo>
                  <a:pt x="14526" y="3265"/>
                </a:lnTo>
                <a:lnTo>
                  <a:pt x="12435" y="1724"/>
                </a:lnTo>
                <a:lnTo>
                  <a:pt x="11445" y="1027"/>
                </a:lnTo>
                <a:lnTo>
                  <a:pt x="10454" y="330"/>
                </a:lnTo>
                <a:lnTo>
                  <a:pt x="10124" y="147"/>
                </a:lnTo>
                <a:lnTo>
                  <a:pt x="9794" y="37"/>
                </a:lnTo>
                <a:lnTo>
                  <a:pt x="9611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56" name="Google Shape;456;p9"/>
          <p:cNvSpPr/>
          <p:nvPr/>
        </p:nvSpPr>
        <p:spPr>
          <a:xfrm>
            <a:off x="700454" y="4557600"/>
            <a:ext cx="504670" cy="400627"/>
          </a:xfrm>
          <a:custGeom>
            <a:avLst/>
            <a:gdLst/>
            <a:ahLst/>
            <a:cxnLst/>
            <a:rect l="l" t="t" r="r" b="b"/>
            <a:pathLst>
              <a:path w="17792" h="14124" extrusionOk="0">
                <a:moveTo>
                  <a:pt x="10565" y="2275"/>
                </a:moveTo>
                <a:lnTo>
                  <a:pt x="10785" y="2312"/>
                </a:lnTo>
                <a:lnTo>
                  <a:pt x="11189" y="2422"/>
                </a:lnTo>
                <a:lnTo>
                  <a:pt x="11555" y="2605"/>
                </a:lnTo>
                <a:lnTo>
                  <a:pt x="11445" y="2605"/>
                </a:lnTo>
                <a:lnTo>
                  <a:pt x="10638" y="2899"/>
                </a:lnTo>
                <a:lnTo>
                  <a:pt x="9868" y="3192"/>
                </a:lnTo>
                <a:lnTo>
                  <a:pt x="9245" y="3449"/>
                </a:lnTo>
                <a:lnTo>
                  <a:pt x="8584" y="3706"/>
                </a:lnTo>
                <a:lnTo>
                  <a:pt x="7961" y="4036"/>
                </a:lnTo>
                <a:lnTo>
                  <a:pt x="7667" y="4219"/>
                </a:lnTo>
                <a:lnTo>
                  <a:pt x="7410" y="4439"/>
                </a:lnTo>
                <a:lnTo>
                  <a:pt x="7631" y="4073"/>
                </a:lnTo>
                <a:lnTo>
                  <a:pt x="7887" y="3743"/>
                </a:lnTo>
                <a:lnTo>
                  <a:pt x="8144" y="3412"/>
                </a:lnTo>
                <a:lnTo>
                  <a:pt x="8438" y="3156"/>
                </a:lnTo>
                <a:lnTo>
                  <a:pt x="8768" y="2899"/>
                </a:lnTo>
                <a:lnTo>
                  <a:pt x="9098" y="2679"/>
                </a:lnTo>
                <a:lnTo>
                  <a:pt x="9501" y="2495"/>
                </a:lnTo>
                <a:lnTo>
                  <a:pt x="9905" y="2349"/>
                </a:lnTo>
                <a:lnTo>
                  <a:pt x="10125" y="2312"/>
                </a:lnTo>
                <a:lnTo>
                  <a:pt x="10345" y="2275"/>
                </a:lnTo>
                <a:close/>
                <a:moveTo>
                  <a:pt x="1285" y="2129"/>
                </a:moveTo>
                <a:lnTo>
                  <a:pt x="1248" y="2165"/>
                </a:lnTo>
                <a:lnTo>
                  <a:pt x="1101" y="2275"/>
                </a:lnTo>
                <a:lnTo>
                  <a:pt x="991" y="2422"/>
                </a:lnTo>
                <a:lnTo>
                  <a:pt x="808" y="2715"/>
                </a:lnTo>
                <a:lnTo>
                  <a:pt x="588" y="2605"/>
                </a:lnTo>
                <a:lnTo>
                  <a:pt x="441" y="2422"/>
                </a:lnTo>
                <a:lnTo>
                  <a:pt x="258" y="2239"/>
                </a:lnTo>
                <a:lnTo>
                  <a:pt x="184" y="2202"/>
                </a:lnTo>
                <a:lnTo>
                  <a:pt x="111" y="2202"/>
                </a:lnTo>
                <a:lnTo>
                  <a:pt x="37" y="2239"/>
                </a:lnTo>
                <a:lnTo>
                  <a:pt x="1" y="2312"/>
                </a:lnTo>
                <a:lnTo>
                  <a:pt x="1" y="2495"/>
                </a:lnTo>
                <a:lnTo>
                  <a:pt x="74" y="2642"/>
                </a:lnTo>
                <a:lnTo>
                  <a:pt x="147" y="2789"/>
                </a:lnTo>
                <a:lnTo>
                  <a:pt x="258" y="2936"/>
                </a:lnTo>
                <a:lnTo>
                  <a:pt x="404" y="3046"/>
                </a:lnTo>
                <a:lnTo>
                  <a:pt x="588" y="3119"/>
                </a:lnTo>
                <a:lnTo>
                  <a:pt x="294" y="3706"/>
                </a:lnTo>
                <a:lnTo>
                  <a:pt x="74" y="4293"/>
                </a:lnTo>
                <a:lnTo>
                  <a:pt x="74" y="4403"/>
                </a:lnTo>
                <a:lnTo>
                  <a:pt x="74" y="4476"/>
                </a:lnTo>
                <a:lnTo>
                  <a:pt x="147" y="4549"/>
                </a:lnTo>
                <a:lnTo>
                  <a:pt x="221" y="4586"/>
                </a:lnTo>
                <a:lnTo>
                  <a:pt x="294" y="4623"/>
                </a:lnTo>
                <a:lnTo>
                  <a:pt x="368" y="4586"/>
                </a:lnTo>
                <a:lnTo>
                  <a:pt x="441" y="4549"/>
                </a:lnTo>
                <a:lnTo>
                  <a:pt x="514" y="4476"/>
                </a:lnTo>
                <a:lnTo>
                  <a:pt x="991" y="3339"/>
                </a:lnTo>
                <a:lnTo>
                  <a:pt x="1248" y="2789"/>
                </a:lnTo>
                <a:lnTo>
                  <a:pt x="1321" y="2495"/>
                </a:lnTo>
                <a:lnTo>
                  <a:pt x="1395" y="2202"/>
                </a:lnTo>
                <a:lnTo>
                  <a:pt x="1358" y="2165"/>
                </a:lnTo>
                <a:lnTo>
                  <a:pt x="1321" y="2129"/>
                </a:lnTo>
                <a:close/>
                <a:moveTo>
                  <a:pt x="11702" y="2715"/>
                </a:moveTo>
                <a:lnTo>
                  <a:pt x="11959" y="2936"/>
                </a:lnTo>
                <a:lnTo>
                  <a:pt x="12142" y="3156"/>
                </a:lnTo>
                <a:lnTo>
                  <a:pt x="12216" y="3266"/>
                </a:lnTo>
                <a:lnTo>
                  <a:pt x="11812" y="3412"/>
                </a:lnTo>
                <a:lnTo>
                  <a:pt x="11445" y="3559"/>
                </a:lnTo>
                <a:lnTo>
                  <a:pt x="9758" y="4183"/>
                </a:lnTo>
                <a:lnTo>
                  <a:pt x="8254" y="4770"/>
                </a:lnTo>
                <a:lnTo>
                  <a:pt x="7484" y="5100"/>
                </a:lnTo>
                <a:lnTo>
                  <a:pt x="7117" y="5283"/>
                </a:lnTo>
                <a:lnTo>
                  <a:pt x="6787" y="5503"/>
                </a:lnTo>
                <a:lnTo>
                  <a:pt x="7337" y="4549"/>
                </a:lnTo>
                <a:lnTo>
                  <a:pt x="7374" y="4549"/>
                </a:lnTo>
                <a:lnTo>
                  <a:pt x="8364" y="4073"/>
                </a:lnTo>
                <a:lnTo>
                  <a:pt x="9355" y="3632"/>
                </a:lnTo>
                <a:lnTo>
                  <a:pt x="11409" y="2862"/>
                </a:lnTo>
                <a:lnTo>
                  <a:pt x="11445" y="2936"/>
                </a:lnTo>
                <a:lnTo>
                  <a:pt x="11519" y="2972"/>
                </a:lnTo>
                <a:lnTo>
                  <a:pt x="11592" y="3009"/>
                </a:lnTo>
                <a:lnTo>
                  <a:pt x="11666" y="2972"/>
                </a:lnTo>
                <a:lnTo>
                  <a:pt x="11739" y="2899"/>
                </a:lnTo>
                <a:lnTo>
                  <a:pt x="11739" y="2789"/>
                </a:lnTo>
                <a:lnTo>
                  <a:pt x="11702" y="2715"/>
                </a:lnTo>
                <a:close/>
                <a:moveTo>
                  <a:pt x="12326" y="3522"/>
                </a:moveTo>
                <a:lnTo>
                  <a:pt x="12399" y="3596"/>
                </a:lnTo>
                <a:lnTo>
                  <a:pt x="12436" y="3596"/>
                </a:lnTo>
                <a:lnTo>
                  <a:pt x="12583" y="3926"/>
                </a:lnTo>
                <a:lnTo>
                  <a:pt x="12546" y="3926"/>
                </a:lnTo>
                <a:lnTo>
                  <a:pt x="12473" y="3963"/>
                </a:lnTo>
                <a:lnTo>
                  <a:pt x="12289" y="4109"/>
                </a:lnTo>
                <a:lnTo>
                  <a:pt x="12106" y="4219"/>
                </a:lnTo>
                <a:lnTo>
                  <a:pt x="11702" y="4403"/>
                </a:lnTo>
                <a:lnTo>
                  <a:pt x="11262" y="4586"/>
                </a:lnTo>
                <a:lnTo>
                  <a:pt x="10822" y="4733"/>
                </a:lnTo>
                <a:lnTo>
                  <a:pt x="9941" y="5026"/>
                </a:lnTo>
                <a:lnTo>
                  <a:pt x="9061" y="5393"/>
                </a:lnTo>
                <a:lnTo>
                  <a:pt x="8217" y="5723"/>
                </a:lnTo>
                <a:lnTo>
                  <a:pt x="7374" y="6127"/>
                </a:lnTo>
                <a:lnTo>
                  <a:pt x="6750" y="6384"/>
                </a:lnTo>
                <a:lnTo>
                  <a:pt x="6420" y="6567"/>
                </a:lnTo>
                <a:lnTo>
                  <a:pt x="6090" y="6750"/>
                </a:lnTo>
                <a:lnTo>
                  <a:pt x="6310" y="6384"/>
                </a:lnTo>
                <a:lnTo>
                  <a:pt x="6677" y="5650"/>
                </a:lnTo>
                <a:lnTo>
                  <a:pt x="7410" y="5467"/>
                </a:lnTo>
                <a:lnTo>
                  <a:pt x="8107" y="5173"/>
                </a:lnTo>
                <a:lnTo>
                  <a:pt x="9465" y="4623"/>
                </a:lnTo>
                <a:lnTo>
                  <a:pt x="10932" y="4073"/>
                </a:lnTo>
                <a:lnTo>
                  <a:pt x="11629" y="3816"/>
                </a:lnTo>
                <a:lnTo>
                  <a:pt x="12326" y="3522"/>
                </a:lnTo>
                <a:close/>
                <a:moveTo>
                  <a:pt x="5100" y="8401"/>
                </a:moveTo>
                <a:lnTo>
                  <a:pt x="4989" y="8438"/>
                </a:lnTo>
                <a:lnTo>
                  <a:pt x="4953" y="8474"/>
                </a:lnTo>
                <a:lnTo>
                  <a:pt x="4953" y="8511"/>
                </a:lnTo>
                <a:lnTo>
                  <a:pt x="4916" y="8768"/>
                </a:lnTo>
                <a:lnTo>
                  <a:pt x="4879" y="8988"/>
                </a:lnTo>
                <a:lnTo>
                  <a:pt x="4879" y="9245"/>
                </a:lnTo>
                <a:lnTo>
                  <a:pt x="4916" y="9355"/>
                </a:lnTo>
                <a:lnTo>
                  <a:pt x="4989" y="9465"/>
                </a:lnTo>
                <a:lnTo>
                  <a:pt x="5026" y="9501"/>
                </a:lnTo>
                <a:lnTo>
                  <a:pt x="5173" y="9501"/>
                </a:lnTo>
                <a:lnTo>
                  <a:pt x="5210" y="9465"/>
                </a:lnTo>
                <a:lnTo>
                  <a:pt x="5283" y="9391"/>
                </a:lnTo>
                <a:lnTo>
                  <a:pt x="5320" y="9281"/>
                </a:lnTo>
                <a:lnTo>
                  <a:pt x="5320" y="9061"/>
                </a:lnTo>
                <a:lnTo>
                  <a:pt x="5320" y="8768"/>
                </a:lnTo>
                <a:lnTo>
                  <a:pt x="5283" y="8511"/>
                </a:lnTo>
                <a:lnTo>
                  <a:pt x="5246" y="8474"/>
                </a:lnTo>
                <a:lnTo>
                  <a:pt x="5210" y="8438"/>
                </a:lnTo>
                <a:lnTo>
                  <a:pt x="5100" y="8401"/>
                </a:lnTo>
                <a:close/>
                <a:moveTo>
                  <a:pt x="5210" y="9685"/>
                </a:moveTo>
                <a:lnTo>
                  <a:pt x="5136" y="9722"/>
                </a:lnTo>
                <a:lnTo>
                  <a:pt x="5063" y="9758"/>
                </a:lnTo>
                <a:lnTo>
                  <a:pt x="5026" y="9795"/>
                </a:lnTo>
                <a:lnTo>
                  <a:pt x="4989" y="9905"/>
                </a:lnTo>
                <a:lnTo>
                  <a:pt x="4989" y="9978"/>
                </a:lnTo>
                <a:lnTo>
                  <a:pt x="4916" y="10308"/>
                </a:lnTo>
                <a:lnTo>
                  <a:pt x="4916" y="10639"/>
                </a:lnTo>
                <a:lnTo>
                  <a:pt x="4953" y="10749"/>
                </a:lnTo>
                <a:lnTo>
                  <a:pt x="4989" y="10785"/>
                </a:lnTo>
                <a:lnTo>
                  <a:pt x="5063" y="10822"/>
                </a:lnTo>
                <a:lnTo>
                  <a:pt x="5173" y="10822"/>
                </a:lnTo>
                <a:lnTo>
                  <a:pt x="5246" y="10785"/>
                </a:lnTo>
                <a:lnTo>
                  <a:pt x="5283" y="10749"/>
                </a:lnTo>
                <a:lnTo>
                  <a:pt x="5283" y="10639"/>
                </a:lnTo>
                <a:lnTo>
                  <a:pt x="5283" y="10272"/>
                </a:lnTo>
                <a:lnTo>
                  <a:pt x="5356" y="9905"/>
                </a:lnTo>
                <a:lnTo>
                  <a:pt x="5356" y="9832"/>
                </a:lnTo>
                <a:lnTo>
                  <a:pt x="5320" y="9758"/>
                </a:lnTo>
                <a:lnTo>
                  <a:pt x="5283" y="9722"/>
                </a:lnTo>
                <a:lnTo>
                  <a:pt x="5210" y="9685"/>
                </a:lnTo>
                <a:close/>
                <a:moveTo>
                  <a:pt x="14600" y="9501"/>
                </a:moveTo>
                <a:lnTo>
                  <a:pt x="14563" y="9575"/>
                </a:lnTo>
                <a:lnTo>
                  <a:pt x="14490" y="9868"/>
                </a:lnTo>
                <a:lnTo>
                  <a:pt x="14417" y="10125"/>
                </a:lnTo>
                <a:lnTo>
                  <a:pt x="14380" y="10712"/>
                </a:lnTo>
                <a:lnTo>
                  <a:pt x="14417" y="10785"/>
                </a:lnTo>
                <a:lnTo>
                  <a:pt x="14453" y="10859"/>
                </a:lnTo>
                <a:lnTo>
                  <a:pt x="14527" y="10895"/>
                </a:lnTo>
                <a:lnTo>
                  <a:pt x="14600" y="10932"/>
                </a:lnTo>
                <a:lnTo>
                  <a:pt x="14673" y="10932"/>
                </a:lnTo>
                <a:lnTo>
                  <a:pt x="14747" y="10895"/>
                </a:lnTo>
                <a:lnTo>
                  <a:pt x="14783" y="10859"/>
                </a:lnTo>
                <a:lnTo>
                  <a:pt x="14820" y="10785"/>
                </a:lnTo>
                <a:lnTo>
                  <a:pt x="14820" y="10639"/>
                </a:lnTo>
                <a:lnTo>
                  <a:pt x="14820" y="10088"/>
                </a:lnTo>
                <a:lnTo>
                  <a:pt x="14820" y="9832"/>
                </a:lnTo>
                <a:lnTo>
                  <a:pt x="14747" y="9575"/>
                </a:lnTo>
                <a:lnTo>
                  <a:pt x="14710" y="9501"/>
                </a:lnTo>
                <a:close/>
                <a:moveTo>
                  <a:pt x="12729" y="4183"/>
                </a:moveTo>
                <a:lnTo>
                  <a:pt x="12986" y="4880"/>
                </a:lnTo>
                <a:lnTo>
                  <a:pt x="12766" y="4990"/>
                </a:lnTo>
                <a:lnTo>
                  <a:pt x="12509" y="5100"/>
                </a:lnTo>
                <a:lnTo>
                  <a:pt x="12032" y="5320"/>
                </a:lnTo>
                <a:lnTo>
                  <a:pt x="10969" y="5833"/>
                </a:lnTo>
                <a:lnTo>
                  <a:pt x="9978" y="6310"/>
                </a:lnTo>
                <a:lnTo>
                  <a:pt x="8988" y="6714"/>
                </a:lnTo>
                <a:lnTo>
                  <a:pt x="8071" y="7007"/>
                </a:lnTo>
                <a:lnTo>
                  <a:pt x="7117" y="7301"/>
                </a:lnTo>
                <a:lnTo>
                  <a:pt x="6677" y="7484"/>
                </a:lnTo>
                <a:lnTo>
                  <a:pt x="6237" y="7704"/>
                </a:lnTo>
                <a:lnTo>
                  <a:pt x="5796" y="7924"/>
                </a:lnTo>
                <a:lnTo>
                  <a:pt x="5430" y="8218"/>
                </a:lnTo>
                <a:lnTo>
                  <a:pt x="5393" y="8254"/>
                </a:lnTo>
                <a:lnTo>
                  <a:pt x="5393" y="8291"/>
                </a:lnTo>
                <a:lnTo>
                  <a:pt x="5430" y="8328"/>
                </a:lnTo>
                <a:lnTo>
                  <a:pt x="5466" y="8328"/>
                </a:lnTo>
                <a:lnTo>
                  <a:pt x="6420" y="7961"/>
                </a:lnTo>
                <a:lnTo>
                  <a:pt x="7337" y="7594"/>
                </a:lnTo>
                <a:lnTo>
                  <a:pt x="8364" y="7264"/>
                </a:lnTo>
                <a:lnTo>
                  <a:pt x="9391" y="6897"/>
                </a:lnTo>
                <a:lnTo>
                  <a:pt x="10345" y="6530"/>
                </a:lnTo>
                <a:lnTo>
                  <a:pt x="11262" y="6090"/>
                </a:lnTo>
                <a:lnTo>
                  <a:pt x="12326" y="5577"/>
                </a:lnTo>
                <a:lnTo>
                  <a:pt x="12729" y="5393"/>
                </a:lnTo>
                <a:lnTo>
                  <a:pt x="12913" y="5283"/>
                </a:lnTo>
                <a:lnTo>
                  <a:pt x="13133" y="5210"/>
                </a:lnTo>
                <a:lnTo>
                  <a:pt x="13169" y="5356"/>
                </a:lnTo>
                <a:lnTo>
                  <a:pt x="13426" y="5870"/>
                </a:lnTo>
                <a:lnTo>
                  <a:pt x="13390" y="5870"/>
                </a:lnTo>
                <a:lnTo>
                  <a:pt x="13353" y="5797"/>
                </a:lnTo>
                <a:lnTo>
                  <a:pt x="13280" y="5760"/>
                </a:lnTo>
                <a:lnTo>
                  <a:pt x="13206" y="5723"/>
                </a:lnTo>
                <a:lnTo>
                  <a:pt x="13133" y="5760"/>
                </a:lnTo>
                <a:lnTo>
                  <a:pt x="12216" y="6237"/>
                </a:lnTo>
                <a:lnTo>
                  <a:pt x="11299" y="6677"/>
                </a:lnTo>
                <a:lnTo>
                  <a:pt x="10345" y="7081"/>
                </a:lnTo>
                <a:lnTo>
                  <a:pt x="9428" y="7484"/>
                </a:lnTo>
                <a:lnTo>
                  <a:pt x="8474" y="7851"/>
                </a:lnTo>
                <a:lnTo>
                  <a:pt x="7520" y="8181"/>
                </a:lnTo>
                <a:lnTo>
                  <a:pt x="6640" y="8474"/>
                </a:lnTo>
                <a:lnTo>
                  <a:pt x="6163" y="8658"/>
                </a:lnTo>
                <a:lnTo>
                  <a:pt x="5980" y="8768"/>
                </a:lnTo>
                <a:lnTo>
                  <a:pt x="5760" y="8878"/>
                </a:lnTo>
                <a:lnTo>
                  <a:pt x="5760" y="8915"/>
                </a:lnTo>
                <a:lnTo>
                  <a:pt x="5760" y="8951"/>
                </a:lnTo>
                <a:lnTo>
                  <a:pt x="6273" y="8951"/>
                </a:lnTo>
                <a:lnTo>
                  <a:pt x="6713" y="8805"/>
                </a:lnTo>
                <a:lnTo>
                  <a:pt x="7631" y="8511"/>
                </a:lnTo>
                <a:lnTo>
                  <a:pt x="8621" y="8144"/>
                </a:lnTo>
                <a:lnTo>
                  <a:pt x="9611" y="7777"/>
                </a:lnTo>
                <a:lnTo>
                  <a:pt x="10528" y="7411"/>
                </a:lnTo>
                <a:lnTo>
                  <a:pt x="11409" y="7007"/>
                </a:lnTo>
                <a:lnTo>
                  <a:pt x="12289" y="6604"/>
                </a:lnTo>
                <a:lnTo>
                  <a:pt x="13133" y="6163"/>
                </a:lnTo>
                <a:lnTo>
                  <a:pt x="13206" y="6200"/>
                </a:lnTo>
                <a:lnTo>
                  <a:pt x="13316" y="6200"/>
                </a:lnTo>
                <a:lnTo>
                  <a:pt x="13390" y="6163"/>
                </a:lnTo>
                <a:lnTo>
                  <a:pt x="13463" y="6090"/>
                </a:lnTo>
                <a:lnTo>
                  <a:pt x="13500" y="6053"/>
                </a:lnTo>
                <a:lnTo>
                  <a:pt x="13866" y="6714"/>
                </a:lnTo>
                <a:lnTo>
                  <a:pt x="13646" y="6787"/>
                </a:lnTo>
                <a:lnTo>
                  <a:pt x="13463" y="6860"/>
                </a:lnTo>
                <a:lnTo>
                  <a:pt x="12913" y="7081"/>
                </a:lnTo>
                <a:lnTo>
                  <a:pt x="12399" y="7337"/>
                </a:lnTo>
                <a:lnTo>
                  <a:pt x="11225" y="7961"/>
                </a:lnTo>
                <a:lnTo>
                  <a:pt x="10675" y="8254"/>
                </a:lnTo>
                <a:lnTo>
                  <a:pt x="10052" y="8548"/>
                </a:lnTo>
                <a:lnTo>
                  <a:pt x="9428" y="8768"/>
                </a:lnTo>
                <a:lnTo>
                  <a:pt x="8804" y="8951"/>
                </a:lnTo>
                <a:lnTo>
                  <a:pt x="7520" y="9318"/>
                </a:lnTo>
                <a:lnTo>
                  <a:pt x="6200" y="9722"/>
                </a:lnTo>
                <a:lnTo>
                  <a:pt x="5796" y="9868"/>
                </a:lnTo>
                <a:lnTo>
                  <a:pt x="5650" y="10015"/>
                </a:lnTo>
                <a:lnTo>
                  <a:pt x="5576" y="10052"/>
                </a:lnTo>
                <a:lnTo>
                  <a:pt x="5576" y="10015"/>
                </a:lnTo>
                <a:lnTo>
                  <a:pt x="5540" y="9978"/>
                </a:lnTo>
                <a:lnTo>
                  <a:pt x="5540" y="10015"/>
                </a:lnTo>
                <a:lnTo>
                  <a:pt x="5503" y="10088"/>
                </a:lnTo>
                <a:lnTo>
                  <a:pt x="5503" y="10198"/>
                </a:lnTo>
                <a:lnTo>
                  <a:pt x="5540" y="10235"/>
                </a:lnTo>
                <a:lnTo>
                  <a:pt x="5576" y="10235"/>
                </a:lnTo>
                <a:lnTo>
                  <a:pt x="5796" y="10125"/>
                </a:lnTo>
                <a:lnTo>
                  <a:pt x="6017" y="10052"/>
                </a:lnTo>
                <a:lnTo>
                  <a:pt x="6530" y="9942"/>
                </a:lnTo>
                <a:lnTo>
                  <a:pt x="7704" y="9575"/>
                </a:lnTo>
                <a:lnTo>
                  <a:pt x="8878" y="9281"/>
                </a:lnTo>
                <a:lnTo>
                  <a:pt x="9465" y="9098"/>
                </a:lnTo>
                <a:lnTo>
                  <a:pt x="10015" y="8878"/>
                </a:lnTo>
                <a:lnTo>
                  <a:pt x="10528" y="8695"/>
                </a:lnTo>
                <a:lnTo>
                  <a:pt x="11005" y="8438"/>
                </a:lnTo>
                <a:lnTo>
                  <a:pt x="11959" y="7924"/>
                </a:lnTo>
                <a:lnTo>
                  <a:pt x="12473" y="7667"/>
                </a:lnTo>
                <a:lnTo>
                  <a:pt x="12986" y="7411"/>
                </a:lnTo>
                <a:lnTo>
                  <a:pt x="13573" y="7191"/>
                </a:lnTo>
                <a:lnTo>
                  <a:pt x="13756" y="7117"/>
                </a:lnTo>
                <a:lnTo>
                  <a:pt x="14013" y="7044"/>
                </a:lnTo>
                <a:lnTo>
                  <a:pt x="14050" y="7081"/>
                </a:lnTo>
                <a:lnTo>
                  <a:pt x="14160" y="7081"/>
                </a:lnTo>
                <a:lnTo>
                  <a:pt x="14197" y="7191"/>
                </a:lnTo>
                <a:lnTo>
                  <a:pt x="13830" y="7374"/>
                </a:lnTo>
                <a:lnTo>
                  <a:pt x="13500" y="7594"/>
                </a:lnTo>
                <a:lnTo>
                  <a:pt x="12436" y="8218"/>
                </a:lnTo>
                <a:lnTo>
                  <a:pt x="11335" y="8768"/>
                </a:lnTo>
                <a:lnTo>
                  <a:pt x="10198" y="9245"/>
                </a:lnTo>
                <a:lnTo>
                  <a:pt x="9061" y="9685"/>
                </a:lnTo>
                <a:lnTo>
                  <a:pt x="7887" y="10088"/>
                </a:lnTo>
                <a:lnTo>
                  <a:pt x="6750" y="10455"/>
                </a:lnTo>
                <a:lnTo>
                  <a:pt x="6200" y="10639"/>
                </a:lnTo>
                <a:lnTo>
                  <a:pt x="5906" y="10749"/>
                </a:lnTo>
                <a:lnTo>
                  <a:pt x="5650" y="10895"/>
                </a:lnTo>
                <a:lnTo>
                  <a:pt x="5613" y="10932"/>
                </a:lnTo>
                <a:lnTo>
                  <a:pt x="5613" y="10969"/>
                </a:lnTo>
                <a:lnTo>
                  <a:pt x="5613" y="11005"/>
                </a:lnTo>
                <a:lnTo>
                  <a:pt x="5686" y="11042"/>
                </a:lnTo>
                <a:lnTo>
                  <a:pt x="5943" y="11005"/>
                </a:lnTo>
                <a:lnTo>
                  <a:pt x="6200" y="10969"/>
                </a:lnTo>
                <a:lnTo>
                  <a:pt x="6713" y="10822"/>
                </a:lnTo>
                <a:lnTo>
                  <a:pt x="7337" y="10602"/>
                </a:lnTo>
                <a:lnTo>
                  <a:pt x="7961" y="10419"/>
                </a:lnTo>
                <a:lnTo>
                  <a:pt x="9208" y="10015"/>
                </a:lnTo>
                <a:lnTo>
                  <a:pt x="10418" y="9538"/>
                </a:lnTo>
                <a:lnTo>
                  <a:pt x="11445" y="9061"/>
                </a:lnTo>
                <a:lnTo>
                  <a:pt x="12473" y="8584"/>
                </a:lnTo>
                <a:lnTo>
                  <a:pt x="13573" y="7961"/>
                </a:lnTo>
                <a:lnTo>
                  <a:pt x="14013" y="7741"/>
                </a:lnTo>
                <a:lnTo>
                  <a:pt x="14233" y="7594"/>
                </a:lnTo>
                <a:lnTo>
                  <a:pt x="14417" y="7447"/>
                </a:lnTo>
                <a:lnTo>
                  <a:pt x="14527" y="7594"/>
                </a:lnTo>
                <a:lnTo>
                  <a:pt x="14527" y="7631"/>
                </a:lnTo>
                <a:lnTo>
                  <a:pt x="14417" y="7961"/>
                </a:lnTo>
                <a:lnTo>
                  <a:pt x="14417" y="8328"/>
                </a:lnTo>
                <a:lnTo>
                  <a:pt x="14343" y="8254"/>
                </a:lnTo>
                <a:lnTo>
                  <a:pt x="14233" y="8254"/>
                </a:lnTo>
                <a:lnTo>
                  <a:pt x="13830" y="8438"/>
                </a:lnTo>
                <a:lnTo>
                  <a:pt x="13426" y="8658"/>
                </a:lnTo>
                <a:lnTo>
                  <a:pt x="12693" y="9135"/>
                </a:lnTo>
                <a:lnTo>
                  <a:pt x="12252" y="9428"/>
                </a:lnTo>
                <a:lnTo>
                  <a:pt x="11776" y="9685"/>
                </a:lnTo>
                <a:lnTo>
                  <a:pt x="11299" y="9942"/>
                </a:lnTo>
                <a:lnTo>
                  <a:pt x="10822" y="10125"/>
                </a:lnTo>
                <a:lnTo>
                  <a:pt x="8658" y="10822"/>
                </a:lnTo>
                <a:lnTo>
                  <a:pt x="7741" y="11115"/>
                </a:lnTo>
                <a:lnTo>
                  <a:pt x="7300" y="11262"/>
                </a:lnTo>
                <a:lnTo>
                  <a:pt x="6860" y="11446"/>
                </a:lnTo>
                <a:lnTo>
                  <a:pt x="5283" y="11409"/>
                </a:lnTo>
                <a:lnTo>
                  <a:pt x="5246" y="11189"/>
                </a:lnTo>
                <a:lnTo>
                  <a:pt x="5173" y="11115"/>
                </a:lnTo>
                <a:lnTo>
                  <a:pt x="5026" y="11115"/>
                </a:lnTo>
                <a:lnTo>
                  <a:pt x="4989" y="11189"/>
                </a:lnTo>
                <a:lnTo>
                  <a:pt x="4953" y="11409"/>
                </a:lnTo>
                <a:lnTo>
                  <a:pt x="4182" y="11336"/>
                </a:lnTo>
                <a:lnTo>
                  <a:pt x="3816" y="11336"/>
                </a:lnTo>
                <a:lnTo>
                  <a:pt x="3412" y="11372"/>
                </a:lnTo>
                <a:lnTo>
                  <a:pt x="3119" y="11409"/>
                </a:lnTo>
                <a:lnTo>
                  <a:pt x="2862" y="11556"/>
                </a:lnTo>
                <a:lnTo>
                  <a:pt x="2825" y="11005"/>
                </a:lnTo>
                <a:lnTo>
                  <a:pt x="2715" y="9428"/>
                </a:lnTo>
                <a:lnTo>
                  <a:pt x="2715" y="9171"/>
                </a:lnTo>
                <a:lnTo>
                  <a:pt x="2972" y="9171"/>
                </a:lnTo>
                <a:lnTo>
                  <a:pt x="3265" y="9135"/>
                </a:lnTo>
                <a:lnTo>
                  <a:pt x="3522" y="9061"/>
                </a:lnTo>
                <a:lnTo>
                  <a:pt x="3779" y="8988"/>
                </a:lnTo>
                <a:lnTo>
                  <a:pt x="4036" y="8841"/>
                </a:lnTo>
                <a:lnTo>
                  <a:pt x="4293" y="8695"/>
                </a:lnTo>
                <a:lnTo>
                  <a:pt x="4733" y="8401"/>
                </a:lnTo>
                <a:lnTo>
                  <a:pt x="5063" y="8108"/>
                </a:lnTo>
                <a:lnTo>
                  <a:pt x="5356" y="7777"/>
                </a:lnTo>
                <a:lnTo>
                  <a:pt x="5613" y="7447"/>
                </a:lnTo>
                <a:lnTo>
                  <a:pt x="5870" y="7117"/>
                </a:lnTo>
                <a:lnTo>
                  <a:pt x="6273" y="7007"/>
                </a:lnTo>
                <a:lnTo>
                  <a:pt x="6640" y="6824"/>
                </a:lnTo>
                <a:lnTo>
                  <a:pt x="7410" y="6420"/>
                </a:lnTo>
                <a:lnTo>
                  <a:pt x="8401" y="5980"/>
                </a:lnTo>
                <a:lnTo>
                  <a:pt x="9355" y="5577"/>
                </a:lnTo>
                <a:lnTo>
                  <a:pt x="10308" y="5246"/>
                </a:lnTo>
                <a:lnTo>
                  <a:pt x="11262" y="4880"/>
                </a:lnTo>
                <a:lnTo>
                  <a:pt x="12032" y="4623"/>
                </a:lnTo>
                <a:lnTo>
                  <a:pt x="12436" y="4403"/>
                </a:lnTo>
                <a:lnTo>
                  <a:pt x="12619" y="4219"/>
                </a:lnTo>
                <a:lnTo>
                  <a:pt x="12729" y="4183"/>
                </a:lnTo>
                <a:close/>
                <a:moveTo>
                  <a:pt x="2385" y="1"/>
                </a:moveTo>
                <a:lnTo>
                  <a:pt x="2238" y="38"/>
                </a:lnTo>
                <a:lnTo>
                  <a:pt x="2202" y="74"/>
                </a:lnTo>
                <a:lnTo>
                  <a:pt x="2165" y="111"/>
                </a:lnTo>
                <a:lnTo>
                  <a:pt x="2055" y="368"/>
                </a:lnTo>
                <a:lnTo>
                  <a:pt x="1982" y="515"/>
                </a:lnTo>
                <a:lnTo>
                  <a:pt x="1578" y="1432"/>
                </a:lnTo>
                <a:lnTo>
                  <a:pt x="1541" y="1542"/>
                </a:lnTo>
                <a:lnTo>
                  <a:pt x="1578" y="1615"/>
                </a:lnTo>
                <a:lnTo>
                  <a:pt x="1615" y="1688"/>
                </a:lnTo>
                <a:lnTo>
                  <a:pt x="1688" y="1762"/>
                </a:lnTo>
                <a:lnTo>
                  <a:pt x="1761" y="1798"/>
                </a:lnTo>
                <a:lnTo>
                  <a:pt x="1835" y="1798"/>
                </a:lnTo>
                <a:lnTo>
                  <a:pt x="1908" y="1762"/>
                </a:lnTo>
                <a:lnTo>
                  <a:pt x="1982" y="1652"/>
                </a:lnTo>
                <a:lnTo>
                  <a:pt x="2128" y="1358"/>
                </a:lnTo>
                <a:lnTo>
                  <a:pt x="2092" y="2165"/>
                </a:lnTo>
                <a:lnTo>
                  <a:pt x="2092" y="2972"/>
                </a:lnTo>
                <a:lnTo>
                  <a:pt x="2055" y="4073"/>
                </a:lnTo>
                <a:lnTo>
                  <a:pt x="1982" y="4109"/>
                </a:lnTo>
                <a:lnTo>
                  <a:pt x="1835" y="4073"/>
                </a:lnTo>
                <a:lnTo>
                  <a:pt x="1725" y="3999"/>
                </a:lnTo>
                <a:lnTo>
                  <a:pt x="1615" y="3999"/>
                </a:lnTo>
                <a:lnTo>
                  <a:pt x="1541" y="4036"/>
                </a:lnTo>
                <a:lnTo>
                  <a:pt x="1505" y="4109"/>
                </a:lnTo>
                <a:lnTo>
                  <a:pt x="1541" y="4219"/>
                </a:lnTo>
                <a:lnTo>
                  <a:pt x="1651" y="4293"/>
                </a:lnTo>
                <a:lnTo>
                  <a:pt x="1761" y="4366"/>
                </a:lnTo>
                <a:lnTo>
                  <a:pt x="1908" y="4403"/>
                </a:lnTo>
                <a:lnTo>
                  <a:pt x="2055" y="4439"/>
                </a:lnTo>
                <a:lnTo>
                  <a:pt x="2055" y="5540"/>
                </a:lnTo>
                <a:lnTo>
                  <a:pt x="1908" y="5577"/>
                </a:lnTo>
                <a:lnTo>
                  <a:pt x="1651" y="5613"/>
                </a:lnTo>
                <a:lnTo>
                  <a:pt x="1615" y="5687"/>
                </a:lnTo>
                <a:lnTo>
                  <a:pt x="1541" y="5723"/>
                </a:lnTo>
                <a:lnTo>
                  <a:pt x="1541" y="5760"/>
                </a:lnTo>
                <a:lnTo>
                  <a:pt x="1505" y="5797"/>
                </a:lnTo>
                <a:lnTo>
                  <a:pt x="1541" y="5833"/>
                </a:lnTo>
                <a:lnTo>
                  <a:pt x="1578" y="5833"/>
                </a:lnTo>
                <a:lnTo>
                  <a:pt x="1651" y="5907"/>
                </a:lnTo>
                <a:lnTo>
                  <a:pt x="2055" y="5907"/>
                </a:lnTo>
                <a:lnTo>
                  <a:pt x="2092" y="6200"/>
                </a:lnTo>
                <a:lnTo>
                  <a:pt x="2092" y="7154"/>
                </a:lnTo>
                <a:lnTo>
                  <a:pt x="1835" y="7227"/>
                </a:lnTo>
                <a:lnTo>
                  <a:pt x="1541" y="7374"/>
                </a:lnTo>
                <a:lnTo>
                  <a:pt x="1505" y="7411"/>
                </a:lnTo>
                <a:lnTo>
                  <a:pt x="1505" y="7447"/>
                </a:lnTo>
                <a:lnTo>
                  <a:pt x="1541" y="7484"/>
                </a:lnTo>
                <a:lnTo>
                  <a:pt x="1578" y="7521"/>
                </a:lnTo>
                <a:lnTo>
                  <a:pt x="2092" y="7521"/>
                </a:lnTo>
                <a:lnTo>
                  <a:pt x="2165" y="8951"/>
                </a:lnTo>
                <a:lnTo>
                  <a:pt x="2165" y="8988"/>
                </a:lnTo>
                <a:lnTo>
                  <a:pt x="1982" y="8951"/>
                </a:lnTo>
                <a:lnTo>
                  <a:pt x="1578" y="8951"/>
                </a:lnTo>
                <a:lnTo>
                  <a:pt x="1505" y="8988"/>
                </a:lnTo>
                <a:lnTo>
                  <a:pt x="1468" y="9061"/>
                </a:lnTo>
                <a:lnTo>
                  <a:pt x="1468" y="9135"/>
                </a:lnTo>
                <a:lnTo>
                  <a:pt x="1541" y="9208"/>
                </a:lnTo>
                <a:lnTo>
                  <a:pt x="1688" y="9245"/>
                </a:lnTo>
                <a:lnTo>
                  <a:pt x="1835" y="9318"/>
                </a:lnTo>
                <a:lnTo>
                  <a:pt x="2202" y="9391"/>
                </a:lnTo>
                <a:lnTo>
                  <a:pt x="2238" y="10419"/>
                </a:lnTo>
                <a:lnTo>
                  <a:pt x="2018" y="10419"/>
                </a:lnTo>
                <a:lnTo>
                  <a:pt x="1798" y="10455"/>
                </a:lnTo>
                <a:lnTo>
                  <a:pt x="1725" y="10529"/>
                </a:lnTo>
                <a:lnTo>
                  <a:pt x="1651" y="10602"/>
                </a:lnTo>
                <a:lnTo>
                  <a:pt x="1578" y="10675"/>
                </a:lnTo>
                <a:lnTo>
                  <a:pt x="1615" y="10749"/>
                </a:lnTo>
                <a:lnTo>
                  <a:pt x="1688" y="10822"/>
                </a:lnTo>
                <a:lnTo>
                  <a:pt x="2128" y="10822"/>
                </a:lnTo>
                <a:lnTo>
                  <a:pt x="2275" y="10859"/>
                </a:lnTo>
                <a:lnTo>
                  <a:pt x="2275" y="10895"/>
                </a:lnTo>
                <a:lnTo>
                  <a:pt x="2312" y="11702"/>
                </a:lnTo>
                <a:lnTo>
                  <a:pt x="2348" y="11959"/>
                </a:lnTo>
                <a:lnTo>
                  <a:pt x="2385" y="12106"/>
                </a:lnTo>
                <a:lnTo>
                  <a:pt x="2495" y="12216"/>
                </a:lnTo>
                <a:lnTo>
                  <a:pt x="2568" y="12253"/>
                </a:lnTo>
                <a:lnTo>
                  <a:pt x="2679" y="12253"/>
                </a:lnTo>
                <a:lnTo>
                  <a:pt x="2752" y="12216"/>
                </a:lnTo>
                <a:lnTo>
                  <a:pt x="2789" y="12143"/>
                </a:lnTo>
                <a:lnTo>
                  <a:pt x="2825" y="12106"/>
                </a:lnTo>
                <a:lnTo>
                  <a:pt x="3009" y="11959"/>
                </a:lnTo>
                <a:lnTo>
                  <a:pt x="3265" y="11886"/>
                </a:lnTo>
                <a:lnTo>
                  <a:pt x="3486" y="11849"/>
                </a:lnTo>
                <a:lnTo>
                  <a:pt x="3742" y="11849"/>
                </a:lnTo>
                <a:lnTo>
                  <a:pt x="3742" y="12033"/>
                </a:lnTo>
                <a:lnTo>
                  <a:pt x="3742" y="12216"/>
                </a:lnTo>
                <a:lnTo>
                  <a:pt x="3816" y="12363"/>
                </a:lnTo>
                <a:lnTo>
                  <a:pt x="3889" y="12509"/>
                </a:lnTo>
                <a:lnTo>
                  <a:pt x="3962" y="12583"/>
                </a:lnTo>
                <a:lnTo>
                  <a:pt x="4036" y="12546"/>
                </a:lnTo>
                <a:lnTo>
                  <a:pt x="4109" y="12509"/>
                </a:lnTo>
                <a:lnTo>
                  <a:pt x="4146" y="12436"/>
                </a:lnTo>
                <a:lnTo>
                  <a:pt x="4072" y="12216"/>
                </a:lnTo>
                <a:lnTo>
                  <a:pt x="4036" y="12069"/>
                </a:lnTo>
                <a:lnTo>
                  <a:pt x="4036" y="11886"/>
                </a:lnTo>
                <a:lnTo>
                  <a:pt x="5063" y="11922"/>
                </a:lnTo>
                <a:lnTo>
                  <a:pt x="5063" y="12143"/>
                </a:lnTo>
                <a:lnTo>
                  <a:pt x="5100" y="12619"/>
                </a:lnTo>
                <a:lnTo>
                  <a:pt x="5136" y="12693"/>
                </a:lnTo>
                <a:lnTo>
                  <a:pt x="5173" y="12766"/>
                </a:lnTo>
                <a:lnTo>
                  <a:pt x="5320" y="12766"/>
                </a:lnTo>
                <a:lnTo>
                  <a:pt x="5466" y="12729"/>
                </a:lnTo>
                <a:lnTo>
                  <a:pt x="5503" y="12619"/>
                </a:lnTo>
                <a:lnTo>
                  <a:pt x="5540" y="12473"/>
                </a:lnTo>
                <a:lnTo>
                  <a:pt x="5466" y="12363"/>
                </a:lnTo>
                <a:lnTo>
                  <a:pt x="5393" y="12326"/>
                </a:lnTo>
                <a:lnTo>
                  <a:pt x="5356" y="12106"/>
                </a:lnTo>
                <a:lnTo>
                  <a:pt x="5283" y="11922"/>
                </a:lnTo>
                <a:lnTo>
                  <a:pt x="5906" y="11959"/>
                </a:lnTo>
                <a:lnTo>
                  <a:pt x="6493" y="11959"/>
                </a:lnTo>
                <a:lnTo>
                  <a:pt x="6493" y="11996"/>
                </a:lnTo>
                <a:lnTo>
                  <a:pt x="6457" y="12179"/>
                </a:lnTo>
                <a:lnTo>
                  <a:pt x="6420" y="12399"/>
                </a:lnTo>
                <a:lnTo>
                  <a:pt x="6457" y="12583"/>
                </a:lnTo>
                <a:lnTo>
                  <a:pt x="6567" y="12766"/>
                </a:lnTo>
                <a:lnTo>
                  <a:pt x="6603" y="12840"/>
                </a:lnTo>
                <a:lnTo>
                  <a:pt x="6677" y="12876"/>
                </a:lnTo>
                <a:lnTo>
                  <a:pt x="6750" y="12876"/>
                </a:lnTo>
                <a:lnTo>
                  <a:pt x="6824" y="12840"/>
                </a:lnTo>
                <a:lnTo>
                  <a:pt x="6897" y="12766"/>
                </a:lnTo>
                <a:lnTo>
                  <a:pt x="6897" y="12729"/>
                </a:lnTo>
                <a:lnTo>
                  <a:pt x="6897" y="12656"/>
                </a:lnTo>
                <a:lnTo>
                  <a:pt x="6824" y="12619"/>
                </a:lnTo>
                <a:lnTo>
                  <a:pt x="6787" y="12583"/>
                </a:lnTo>
                <a:lnTo>
                  <a:pt x="6713" y="12399"/>
                </a:lnTo>
                <a:lnTo>
                  <a:pt x="6677" y="12216"/>
                </a:lnTo>
                <a:lnTo>
                  <a:pt x="6640" y="11996"/>
                </a:lnTo>
                <a:lnTo>
                  <a:pt x="6640" y="11959"/>
                </a:lnTo>
                <a:lnTo>
                  <a:pt x="7924" y="11996"/>
                </a:lnTo>
                <a:lnTo>
                  <a:pt x="7851" y="12033"/>
                </a:lnTo>
                <a:lnTo>
                  <a:pt x="7814" y="12106"/>
                </a:lnTo>
                <a:lnTo>
                  <a:pt x="7777" y="12253"/>
                </a:lnTo>
                <a:lnTo>
                  <a:pt x="7777" y="12399"/>
                </a:lnTo>
                <a:lnTo>
                  <a:pt x="7777" y="12509"/>
                </a:lnTo>
                <a:lnTo>
                  <a:pt x="7814" y="12619"/>
                </a:lnTo>
                <a:lnTo>
                  <a:pt x="7887" y="12729"/>
                </a:lnTo>
                <a:lnTo>
                  <a:pt x="7961" y="12766"/>
                </a:lnTo>
                <a:lnTo>
                  <a:pt x="8034" y="12729"/>
                </a:lnTo>
                <a:lnTo>
                  <a:pt x="8107" y="12693"/>
                </a:lnTo>
                <a:lnTo>
                  <a:pt x="8144" y="12619"/>
                </a:lnTo>
                <a:lnTo>
                  <a:pt x="8107" y="12473"/>
                </a:lnTo>
                <a:lnTo>
                  <a:pt x="8071" y="12289"/>
                </a:lnTo>
                <a:lnTo>
                  <a:pt x="8071" y="12179"/>
                </a:lnTo>
                <a:lnTo>
                  <a:pt x="8034" y="12106"/>
                </a:lnTo>
                <a:lnTo>
                  <a:pt x="8034" y="12033"/>
                </a:lnTo>
                <a:lnTo>
                  <a:pt x="8034" y="11996"/>
                </a:lnTo>
                <a:lnTo>
                  <a:pt x="9391" y="11996"/>
                </a:lnTo>
                <a:lnTo>
                  <a:pt x="9318" y="12216"/>
                </a:lnTo>
                <a:lnTo>
                  <a:pt x="9318" y="12473"/>
                </a:lnTo>
                <a:lnTo>
                  <a:pt x="9355" y="12546"/>
                </a:lnTo>
                <a:lnTo>
                  <a:pt x="9428" y="12583"/>
                </a:lnTo>
                <a:lnTo>
                  <a:pt x="9611" y="12583"/>
                </a:lnTo>
                <a:lnTo>
                  <a:pt x="9685" y="12546"/>
                </a:lnTo>
                <a:lnTo>
                  <a:pt x="9721" y="12473"/>
                </a:lnTo>
                <a:lnTo>
                  <a:pt x="9721" y="12436"/>
                </a:lnTo>
                <a:lnTo>
                  <a:pt x="9721" y="12363"/>
                </a:lnTo>
                <a:lnTo>
                  <a:pt x="9611" y="12326"/>
                </a:lnTo>
                <a:lnTo>
                  <a:pt x="9611" y="11996"/>
                </a:lnTo>
                <a:lnTo>
                  <a:pt x="10638" y="11996"/>
                </a:lnTo>
                <a:lnTo>
                  <a:pt x="10675" y="12253"/>
                </a:lnTo>
                <a:lnTo>
                  <a:pt x="10748" y="12509"/>
                </a:lnTo>
                <a:lnTo>
                  <a:pt x="10822" y="12583"/>
                </a:lnTo>
                <a:lnTo>
                  <a:pt x="10969" y="12583"/>
                </a:lnTo>
                <a:lnTo>
                  <a:pt x="11005" y="12509"/>
                </a:lnTo>
                <a:lnTo>
                  <a:pt x="11042" y="12399"/>
                </a:lnTo>
                <a:lnTo>
                  <a:pt x="10969" y="12179"/>
                </a:lnTo>
                <a:lnTo>
                  <a:pt x="10895" y="11996"/>
                </a:lnTo>
                <a:lnTo>
                  <a:pt x="12106" y="11996"/>
                </a:lnTo>
                <a:lnTo>
                  <a:pt x="12069" y="12069"/>
                </a:lnTo>
                <a:lnTo>
                  <a:pt x="12032" y="12143"/>
                </a:lnTo>
                <a:lnTo>
                  <a:pt x="11996" y="12363"/>
                </a:lnTo>
                <a:lnTo>
                  <a:pt x="12032" y="12473"/>
                </a:lnTo>
                <a:lnTo>
                  <a:pt x="12069" y="12619"/>
                </a:lnTo>
                <a:lnTo>
                  <a:pt x="12142" y="12729"/>
                </a:lnTo>
                <a:lnTo>
                  <a:pt x="12216" y="12803"/>
                </a:lnTo>
                <a:lnTo>
                  <a:pt x="12289" y="12840"/>
                </a:lnTo>
                <a:lnTo>
                  <a:pt x="12362" y="12803"/>
                </a:lnTo>
                <a:lnTo>
                  <a:pt x="12399" y="12766"/>
                </a:lnTo>
                <a:lnTo>
                  <a:pt x="12399" y="12693"/>
                </a:lnTo>
                <a:lnTo>
                  <a:pt x="12362" y="12546"/>
                </a:lnTo>
                <a:lnTo>
                  <a:pt x="12289" y="12363"/>
                </a:lnTo>
                <a:lnTo>
                  <a:pt x="12252" y="12179"/>
                </a:lnTo>
                <a:lnTo>
                  <a:pt x="12252" y="11959"/>
                </a:lnTo>
                <a:lnTo>
                  <a:pt x="13353" y="11959"/>
                </a:lnTo>
                <a:lnTo>
                  <a:pt x="13280" y="12106"/>
                </a:lnTo>
                <a:lnTo>
                  <a:pt x="13243" y="12253"/>
                </a:lnTo>
                <a:lnTo>
                  <a:pt x="13243" y="12436"/>
                </a:lnTo>
                <a:lnTo>
                  <a:pt x="13316" y="12583"/>
                </a:lnTo>
                <a:lnTo>
                  <a:pt x="13353" y="12619"/>
                </a:lnTo>
                <a:lnTo>
                  <a:pt x="13426" y="12656"/>
                </a:lnTo>
                <a:lnTo>
                  <a:pt x="13500" y="12656"/>
                </a:lnTo>
                <a:lnTo>
                  <a:pt x="13573" y="12583"/>
                </a:lnTo>
                <a:lnTo>
                  <a:pt x="13610" y="12436"/>
                </a:lnTo>
                <a:lnTo>
                  <a:pt x="13536" y="12216"/>
                </a:lnTo>
                <a:lnTo>
                  <a:pt x="13536" y="12069"/>
                </a:lnTo>
                <a:lnTo>
                  <a:pt x="13573" y="11922"/>
                </a:lnTo>
                <a:lnTo>
                  <a:pt x="14563" y="11886"/>
                </a:lnTo>
                <a:lnTo>
                  <a:pt x="14563" y="11886"/>
                </a:lnTo>
                <a:lnTo>
                  <a:pt x="14527" y="12363"/>
                </a:lnTo>
                <a:lnTo>
                  <a:pt x="14563" y="12436"/>
                </a:lnTo>
                <a:lnTo>
                  <a:pt x="14637" y="12509"/>
                </a:lnTo>
                <a:lnTo>
                  <a:pt x="14747" y="12509"/>
                </a:lnTo>
                <a:lnTo>
                  <a:pt x="14820" y="12473"/>
                </a:lnTo>
                <a:lnTo>
                  <a:pt x="14893" y="12399"/>
                </a:lnTo>
                <a:lnTo>
                  <a:pt x="14967" y="12289"/>
                </a:lnTo>
                <a:lnTo>
                  <a:pt x="14967" y="12179"/>
                </a:lnTo>
                <a:lnTo>
                  <a:pt x="14967" y="12069"/>
                </a:lnTo>
                <a:lnTo>
                  <a:pt x="14930" y="11996"/>
                </a:lnTo>
                <a:lnTo>
                  <a:pt x="14857" y="11959"/>
                </a:lnTo>
                <a:lnTo>
                  <a:pt x="14857" y="11886"/>
                </a:lnTo>
                <a:lnTo>
                  <a:pt x="16618" y="11776"/>
                </a:lnTo>
                <a:lnTo>
                  <a:pt x="16654" y="11812"/>
                </a:lnTo>
                <a:lnTo>
                  <a:pt x="16544" y="11996"/>
                </a:lnTo>
                <a:lnTo>
                  <a:pt x="16361" y="12179"/>
                </a:lnTo>
                <a:lnTo>
                  <a:pt x="16287" y="12289"/>
                </a:lnTo>
                <a:lnTo>
                  <a:pt x="16251" y="12363"/>
                </a:lnTo>
                <a:lnTo>
                  <a:pt x="16287" y="12436"/>
                </a:lnTo>
                <a:lnTo>
                  <a:pt x="16324" y="12509"/>
                </a:lnTo>
                <a:lnTo>
                  <a:pt x="16397" y="12546"/>
                </a:lnTo>
                <a:lnTo>
                  <a:pt x="16471" y="12583"/>
                </a:lnTo>
                <a:lnTo>
                  <a:pt x="16544" y="12583"/>
                </a:lnTo>
                <a:lnTo>
                  <a:pt x="16581" y="12546"/>
                </a:lnTo>
                <a:lnTo>
                  <a:pt x="16728" y="12473"/>
                </a:lnTo>
                <a:lnTo>
                  <a:pt x="16801" y="12363"/>
                </a:lnTo>
                <a:lnTo>
                  <a:pt x="16984" y="12106"/>
                </a:lnTo>
                <a:lnTo>
                  <a:pt x="17461" y="11482"/>
                </a:lnTo>
                <a:lnTo>
                  <a:pt x="17461" y="11409"/>
                </a:lnTo>
                <a:lnTo>
                  <a:pt x="17461" y="11336"/>
                </a:lnTo>
                <a:lnTo>
                  <a:pt x="17461" y="11262"/>
                </a:lnTo>
                <a:lnTo>
                  <a:pt x="17425" y="11189"/>
                </a:lnTo>
                <a:lnTo>
                  <a:pt x="17058" y="10895"/>
                </a:lnTo>
                <a:lnTo>
                  <a:pt x="16728" y="10639"/>
                </a:lnTo>
                <a:lnTo>
                  <a:pt x="16654" y="10602"/>
                </a:lnTo>
                <a:lnTo>
                  <a:pt x="16581" y="10602"/>
                </a:lnTo>
                <a:lnTo>
                  <a:pt x="16544" y="10639"/>
                </a:lnTo>
                <a:lnTo>
                  <a:pt x="16471" y="10675"/>
                </a:lnTo>
                <a:lnTo>
                  <a:pt x="16434" y="10785"/>
                </a:lnTo>
                <a:lnTo>
                  <a:pt x="16434" y="10859"/>
                </a:lnTo>
                <a:lnTo>
                  <a:pt x="16471" y="10932"/>
                </a:lnTo>
                <a:lnTo>
                  <a:pt x="16801" y="11226"/>
                </a:lnTo>
                <a:lnTo>
                  <a:pt x="13940" y="11372"/>
                </a:lnTo>
                <a:lnTo>
                  <a:pt x="14050" y="11336"/>
                </a:lnTo>
                <a:lnTo>
                  <a:pt x="14270" y="11189"/>
                </a:lnTo>
                <a:lnTo>
                  <a:pt x="14343" y="11115"/>
                </a:lnTo>
                <a:lnTo>
                  <a:pt x="14417" y="11005"/>
                </a:lnTo>
                <a:lnTo>
                  <a:pt x="14417" y="10932"/>
                </a:lnTo>
                <a:lnTo>
                  <a:pt x="14380" y="10895"/>
                </a:lnTo>
                <a:lnTo>
                  <a:pt x="14233" y="10895"/>
                </a:lnTo>
                <a:lnTo>
                  <a:pt x="14123" y="10932"/>
                </a:lnTo>
                <a:lnTo>
                  <a:pt x="13903" y="11079"/>
                </a:lnTo>
                <a:lnTo>
                  <a:pt x="13720" y="11226"/>
                </a:lnTo>
                <a:lnTo>
                  <a:pt x="13573" y="11409"/>
                </a:lnTo>
                <a:lnTo>
                  <a:pt x="12289" y="11446"/>
                </a:lnTo>
                <a:lnTo>
                  <a:pt x="12546" y="11336"/>
                </a:lnTo>
                <a:lnTo>
                  <a:pt x="12839" y="11226"/>
                </a:lnTo>
                <a:lnTo>
                  <a:pt x="13169" y="11079"/>
                </a:lnTo>
                <a:lnTo>
                  <a:pt x="13500" y="10895"/>
                </a:lnTo>
                <a:lnTo>
                  <a:pt x="13793" y="10675"/>
                </a:lnTo>
                <a:lnTo>
                  <a:pt x="14050" y="10419"/>
                </a:lnTo>
                <a:lnTo>
                  <a:pt x="14087" y="10308"/>
                </a:lnTo>
                <a:lnTo>
                  <a:pt x="14050" y="10235"/>
                </a:lnTo>
                <a:lnTo>
                  <a:pt x="13976" y="10198"/>
                </a:lnTo>
                <a:lnTo>
                  <a:pt x="13903" y="10235"/>
                </a:lnTo>
                <a:lnTo>
                  <a:pt x="13646" y="10382"/>
                </a:lnTo>
                <a:lnTo>
                  <a:pt x="13390" y="10565"/>
                </a:lnTo>
                <a:lnTo>
                  <a:pt x="13133" y="10749"/>
                </a:lnTo>
                <a:lnTo>
                  <a:pt x="12876" y="10895"/>
                </a:lnTo>
                <a:lnTo>
                  <a:pt x="12583" y="11042"/>
                </a:lnTo>
                <a:lnTo>
                  <a:pt x="12289" y="11152"/>
                </a:lnTo>
                <a:lnTo>
                  <a:pt x="11996" y="11299"/>
                </a:lnTo>
                <a:lnTo>
                  <a:pt x="11702" y="11446"/>
                </a:lnTo>
                <a:lnTo>
                  <a:pt x="10162" y="11482"/>
                </a:lnTo>
                <a:lnTo>
                  <a:pt x="10602" y="11299"/>
                </a:lnTo>
                <a:lnTo>
                  <a:pt x="12216" y="10639"/>
                </a:lnTo>
                <a:lnTo>
                  <a:pt x="12766" y="10455"/>
                </a:lnTo>
                <a:lnTo>
                  <a:pt x="13316" y="10162"/>
                </a:lnTo>
                <a:lnTo>
                  <a:pt x="13573" y="10015"/>
                </a:lnTo>
                <a:lnTo>
                  <a:pt x="13793" y="9832"/>
                </a:lnTo>
                <a:lnTo>
                  <a:pt x="13976" y="9612"/>
                </a:lnTo>
                <a:lnTo>
                  <a:pt x="14087" y="9355"/>
                </a:lnTo>
                <a:lnTo>
                  <a:pt x="14087" y="9245"/>
                </a:lnTo>
                <a:lnTo>
                  <a:pt x="14050" y="9208"/>
                </a:lnTo>
                <a:lnTo>
                  <a:pt x="13940" y="9171"/>
                </a:lnTo>
                <a:lnTo>
                  <a:pt x="13866" y="9208"/>
                </a:lnTo>
                <a:lnTo>
                  <a:pt x="13463" y="9612"/>
                </a:lnTo>
                <a:lnTo>
                  <a:pt x="13243" y="9795"/>
                </a:lnTo>
                <a:lnTo>
                  <a:pt x="12986" y="9978"/>
                </a:lnTo>
                <a:lnTo>
                  <a:pt x="12693" y="10125"/>
                </a:lnTo>
                <a:lnTo>
                  <a:pt x="12399" y="10235"/>
                </a:lnTo>
                <a:lnTo>
                  <a:pt x="11776" y="10492"/>
                </a:lnTo>
                <a:lnTo>
                  <a:pt x="10418" y="11042"/>
                </a:lnTo>
                <a:lnTo>
                  <a:pt x="9905" y="11262"/>
                </a:lnTo>
                <a:lnTo>
                  <a:pt x="9428" y="11482"/>
                </a:lnTo>
                <a:lnTo>
                  <a:pt x="7667" y="11482"/>
                </a:lnTo>
                <a:lnTo>
                  <a:pt x="8621" y="11152"/>
                </a:lnTo>
                <a:lnTo>
                  <a:pt x="10895" y="10419"/>
                </a:lnTo>
                <a:lnTo>
                  <a:pt x="11335" y="10235"/>
                </a:lnTo>
                <a:lnTo>
                  <a:pt x="11776" y="10052"/>
                </a:lnTo>
                <a:lnTo>
                  <a:pt x="12179" y="9832"/>
                </a:lnTo>
                <a:lnTo>
                  <a:pt x="12583" y="9575"/>
                </a:lnTo>
                <a:lnTo>
                  <a:pt x="13426" y="9025"/>
                </a:lnTo>
                <a:lnTo>
                  <a:pt x="13866" y="8768"/>
                </a:lnTo>
                <a:lnTo>
                  <a:pt x="14307" y="8548"/>
                </a:lnTo>
                <a:lnTo>
                  <a:pt x="14380" y="8511"/>
                </a:lnTo>
                <a:lnTo>
                  <a:pt x="14417" y="8474"/>
                </a:lnTo>
                <a:lnTo>
                  <a:pt x="14417" y="8841"/>
                </a:lnTo>
                <a:lnTo>
                  <a:pt x="14453" y="8915"/>
                </a:lnTo>
                <a:lnTo>
                  <a:pt x="14490" y="8951"/>
                </a:lnTo>
                <a:lnTo>
                  <a:pt x="14527" y="8988"/>
                </a:lnTo>
                <a:lnTo>
                  <a:pt x="14600" y="9025"/>
                </a:lnTo>
                <a:lnTo>
                  <a:pt x="14673" y="8988"/>
                </a:lnTo>
                <a:lnTo>
                  <a:pt x="14747" y="8951"/>
                </a:lnTo>
                <a:lnTo>
                  <a:pt x="14783" y="8915"/>
                </a:lnTo>
                <a:lnTo>
                  <a:pt x="14783" y="8841"/>
                </a:lnTo>
                <a:lnTo>
                  <a:pt x="14783" y="8291"/>
                </a:lnTo>
                <a:lnTo>
                  <a:pt x="14747" y="8034"/>
                </a:lnTo>
                <a:lnTo>
                  <a:pt x="14673" y="7777"/>
                </a:lnTo>
                <a:lnTo>
                  <a:pt x="15077" y="8181"/>
                </a:lnTo>
                <a:lnTo>
                  <a:pt x="15517" y="8584"/>
                </a:lnTo>
                <a:lnTo>
                  <a:pt x="15737" y="8768"/>
                </a:lnTo>
                <a:lnTo>
                  <a:pt x="15847" y="8841"/>
                </a:lnTo>
                <a:lnTo>
                  <a:pt x="15994" y="8878"/>
                </a:lnTo>
                <a:lnTo>
                  <a:pt x="16361" y="8915"/>
                </a:lnTo>
                <a:lnTo>
                  <a:pt x="16764" y="8915"/>
                </a:lnTo>
                <a:lnTo>
                  <a:pt x="17204" y="8878"/>
                </a:lnTo>
                <a:lnTo>
                  <a:pt x="17608" y="8731"/>
                </a:lnTo>
                <a:lnTo>
                  <a:pt x="17681" y="8695"/>
                </a:lnTo>
                <a:lnTo>
                  <a:pt x="17755" y="8584"/>
                </a:lnTo>
                <a:lnTo>
                  <a:pt x="17791" y="8511"/>
                </a:lnTo>
                <a:lnTo>
                  <a:pt x="17755" y="8438"/>
                </a:lnTo>
                <a:lnTo>
                  <a:pt x="17718" y="8328"/>
                </a:lnTo>
                <a:lnTo>
                  <a:pt x="17681" y="8291"/>
                </a:lnTo>
                <a:lnTo>
                  <a:pt x="17571" y="8254"/>
                </a:lnTo>
                <a:lnTo>
                  <a:pt x="17461" y="8254"/>
                </a:lnTo>
                <a:lnTo>
                  <a:pt x="17131" y="8364"/>
                </a:lnTo>
                <a:lnTo>
                  <a:pt x="16764" y="8401"/>
                </a:lnTo>
                <a:lnTo>
                  <a:pt x="16397" y="8438"/>
                </a:lnTo>
                <a:lnTo>
                  <a:pt x="16177" y="8401"/>
                </a:lnTo>
                <a:lnTo>
                  <a:pt x="16031" y="8364"/>
                </a:lnTo>
                <a:lnTo>
                  <a:pt x="15480" y="7888"/>
                </a:lnTo>
                <a:lnTo>
                  <a:pt x="15004" y="7374"/>
                </a:lnTo>
                <a:lnTo>
                  <a:pt x="14563" y="6824"/>
                </a:lnTo>
                <a:lnTo>
                  <a:pt x="14160" y="6237"/>
                </a:lnTo>
                <a:lnTo>
                  <a:pt x="13830" y="5613"/>
                </a:lnTo>
                <a:lnTo>
                  <a:pt x="13536" y="4990"/>
                </a:lnTo>
                <a:lnTo>
                  <a:pt x="13096" y="3926"/>
                </a:lnTo>
                <a:lnTo>
                  <a:pt x="12803" y="3412"/>
                </a:lnTo>
                <a:lnTo>
                  <a:pt x="12509" y="2936"/>
                </a:lnTo>
                <a:lnTo>
                  <a:pt x="12326" y="2752"/>
                </a:lnTo>
                <a:lnTo>
                  <a:pt x="12142" y="2532"/>
                </a:lnTo>
                <a:lnTo>
                  <a:pt x="11959" y="2349"/>
                </a:lnTo>
                <a:lnTo>
                  <a:pt x="11739" y="2202"/>
                </a:lnTo>
                <a:lnTo>
                  <a:pt x="11482" y="2092"/>
                </a:lnTo>
                <a:lnTo>
                  <a:pt x="11225" y="1982"/>
                </a:lnTo>
                <a:lnTo>
                  <a:pt x="10932" y="1908"/>
                </a:lnTo>
                <a:lnTo>
                  <a:pt x="10602" y="1872"/>
                </a:lnTo>
                <a:lnTo>
                  <a:pt x="10308" y="1872"/>
                </a:lnTo>
                <a:lnTo>
                  <a:pt x="9978" y="1908"/>
                </a:lnTo>
                <a:lnTo>
                  <a:pt x="9685" y="1982"/>
                </a:lnTo>
                <a:lnTo>
                  <a:pt x="9391" y="2055"/>
                </a:lnTo>
                <a:lnTo>
                  <a:pt x="9098" y="2202"/>
                </a:lnTo>
                <a:lnTo>
                  <a:pt x="8841" y="2349"/>
                </a:lnTo>
                <a:lnTo>
                  <a:pt x="8584" y="2495"/>
                </a:lnTo>
                <a:lnTo>
                  <a:pt x="8327" y="2715"/>
                </a:lnTo>
                <a:lnTo>
                  <a:pt x="7887" y="3119"/>
                </a:lnTo>
                <a:lnTo>
                  <a:pt x="7484" y="3632"/>
                </a:lnTo>
                <a:lnTo>
                  <a:pt x="7117" y="4146"/>
                </a:lnTo>
                <a:lnTo>
                  <a:pt x="6787" y="4660"/>
                </a:lnTo>
                <a:lnTo>
                  <a:pt x="6127" y="5833"/>
                </a:lnTo>
                <a:lnTo>
                  <a:pt x="5796" y="6457"/>
                </a:lnTo>
                <a:lnTo>
                  <a:pt x="5430" y="7044"/>
                </a:lnTo>
                <a:lnTo>
                  <a:pt x="4989" y="7594"/>
                </a:lnTo>
                <a:lnTo>
                  <a:pt x="4769" y="7851"/>
                </a:lnTo>
                <a:lnTo>
                  <a:pt x="4513" y="8071"/>
                </a:lnTo>
                <a:lnTo>
                  <a:pt x="4256" y="8291"/>
                </a:lnTo>
                <a:lnTo>
                  <a:pt x="3962" y="8474"/>
                </a:lnTo>
                <a:lnTo>
                  <a:pt x="3669" y="8621"/>
                </a:lnTo>
                <a:lnTo>
                  <a:pt x="3339" y="8731"/>
                </a:lnTo>
                <a:lnTo>
                  <a:pt x="3009" y="8841"/>
                </a:lnTo>
                <a:lnTo>
                  <a:pt x="2715" y="8915"/>
                </a:lnTo>
                <a:lnTo>
                  <a:pt x="2605" y="6200"/>
                </a:lnTo>
                <a:lnTo>
                  <a:pt x="2568" y="3119"/>
                </a:lnTo>
                <a:lnTo>
                  <a:pt x="2605" y="1505"/>
                </a:lnTo>
                <a:lnTo>
                  <a:pt x="2568" y="1138"/>
                </a:lnTo>
                <a:lnTo>
                  <a:pt x="2715" y="1395"/>
                </a:lnTo>
                <a:lnTo>
                  <a:pt x="2862" y="1652"/>
                </a:lnTo>
                <a:lnTo>
                  <a:pt x="2899" y="1725"/>
                </a:lnTo>
                <a:lnTo>
                  <a:pt x="2972" y="1762"/>
                </a:lnTo>
                <a:lnTo>
                  <a:pt x="3119" y="1762"/>
                </a:lnTo>
                <a:lnTo>
                  <a:pt x="3192" y="1688"/>
                </a:lnTo>
                <a:lnTo>
                  <a:pt x="3229" y="1652"/>
                </a:lnTo>
                <a:lnTo>
                  <a:pt x="3265" y="1578"/>
                </a:lnTo>
                <a:lnTo>
                  <a:pt x="3265" y="1505"/>
                </a:lnTo>
                <a:lnTo>
                  <a:pt x="3155" y="1138"/>
                </a:lnTo>
                <a:lnTo>
                  <a:pt x="2972" y="771"/>
                </a:lnTo>
                <a:lnTo>
                  <a:pt x="2568" y="111"/>
                </a:lnTo>
                <a:lnTo>
                  <a:pt x="2495" y="38"/>
                </a:lnTo>
                <a:lnTo>
                  <a:pt x="2385" y="1"/>
                </a:lnTo>
                <a:close/>
                <a:moveTo>
                  <a:pt x="15554" y="12546"/>
                </a:moveTo>
                <a:lnTo>
                  <a:pt x="15480" y="12583"/>
                </a:lnTo>
                <a:lnTo>
                  <a:pt x="15370" y="12619"/>
                </a:lnTo>
                <a:lnTo>
                  <a:pt x="15224" y="12766"/>
                </a:lnTo>
                <a:lnTo>
                  <a:pt x="15077" y="12913"/>
                </a:lnTo>
                <a:lnTo>
                  <a:pt x="15077" y="12950"/>
                </a:lnTo>
                <a:lnTo>
                  <a:pt x="14820" y="12803"/>
                </a:lnTo>
                <a:lnTo>
                  <a:pt x="14527" y="12693"/>
                </a:lnTo>
                <a:lnTo>
                  <a:pt x="14453" y="12693"/>
                </a:lnTo>
                <a:lnTo>
                  <a:pt x="14417" y="12729"/>
                </a:lnTo>
                <a:lnTo>
                  <a:pt x="14380" y="12803"/>
                </a:lnTo>
                <a:lnTo>
                  <a:pt x="14380" y="12876"/>
                </a:lnTo>
                <a:lnTo>
                  <a:pt x="14563" y="13096"/>
                </a:lnTo>
                <a:lnTo>
                  <a:pt x="14783" y="13316"/>
                </a:lnTo>
                <a:lnTo>
                  <a:pt x="14673" y="13463"/>
                </a:lnTo>
                <a:lnTo>
                  <a:pt x="14490" y="13720"/>
                </a:lnTo>
                <a:lnTo>
                  <a:pt x="14417" y="13867"/>
                </a:lnTo>
                <a:lnTo>
                  <a:pt x="14417" y="14013"/>
                </a:lnTo>
                <a:lnTo>
                  <a:pt x="14453" y="14087"/>
                </a:lnTo>
                <a:lnTo>
                  <a:pt x="14490" y="14123"/>
                </a:lnTo>
                <a:lnTo>
                  <a:pt x="14600" y="14123"/>
                </a:lnTo>
                <a:lnTo>
                  <a:pt x="14673" y="14087"/>
                </a:lnTo>
                <a:lnTo>
                  <a:pt x="14783" y="14050"/>
                </a:lnTo>
                <a:lnTo>
                  <a:pt x="14893" y="13903"/>
                </a:lnTo>
                <a:lnTo>
                  <a:pt x="15150" y="13573"/>
                </a:lnTo>
                <a:lnTo>
                  <a:pt x="15590" y="13903"/>
                </a:lnTo>
                <a:lnTo>
                  <a:pt x="15700" y="13940"/>
                </a:lnTo>
                <a:lnTo>
                  <a:pt x="15774" y="13940"/>
                </a:lnTo>
                <a:lnTo>
                  <a:pt x="15847" y="13903"/>
                </a:lnTo>
                <a:lnTo>
                  <a:pt x="15884" y="13830"/>
                </a:lnTo>
                <a:lnTo>
                  <a:pt x="15921" y="13757"/>
                </a:lnTo>
                <a:lnTo>
                  <a:pt x="15921" y="13647"/>
                </a:lnTo>
                <a:lnTo>
                  <a:pt x="15921" y="13573"/>
                </a:lnTo>
                <a:lnTo>
                  <a:pt x="15847" y="13500"/>
                </a:lnTo>
                <a:lnTo>
                  <a:pt x="15407" y="13170"/>
                </a:lnTo>
                <a:lnTo>
                  <a:pt x="15480" y="13096"/>
                </a:lnTo>
                <a:lnTo>
                  <a:pt x="15590" y="12876"/>
                </a:lnTo>
                <a:lnTo>
                  <a:pt x="15664" y="12803"/>
                </a:lnTo>
                <a:lnTo>
                  <a:pt x="15737" y="12766"/>
                </a:lnTo>
                <a:lnTo>
                  <a:pt x="15774" y="12729"/>
                </a:lnTo>
                <a:lnTo>
                  <a:pt x="15811" y="12693"/>
                </a:lnTo>
                <a:lnTo>
                  <a:pt x="15811" y="12656"/>
                </a:lnTo>
                <a:lnTo>
                  <a:pt x="15774" y="12656"/>
                </a:lnTo>
                <a:lnTo>
                  <a:pt x="15664" y="12583"/>
                </a:lnTo>
                <a:lnTo>
                  <a:pt x="15554" y="12546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57" name="Google Shape;457;p9"/>
          <p:cNvSpPr/>
          <p:nvPr/>
        </p:nvSpPr>
        <p:spPr>
          <a:xfrm>
            <a:off x="258967" y="-86251"/>
            <a:ext cx="470320" cy="442210"/>
          </a:xfrm>
          <a:custGeom>
            <a:avLst/>
            <a:gdLst/>
            <a:ahLst/>
            <a:cxnLst/>
            <a:rect l="l" t="t" r="r" b="b"/>
            <a:pathLst>
              <a:path w="16581" h="15590" extrusionOk="0">
                <a:moveTo>
                  <a:pt x="13793" y="2568"/>
                </a:moveTo>
                <a:lnTo>
                  <a:pt x="14123" y="2641"/>
                </a:lnTo>
                <a:lnTo>
                  <a:pt x="14123" y="2678"/>
                </a:lnTo>
                <a:lnTo>
                  <a:pt x="14086" y="2825"/>
                </a:lnTo>
                <a:lnTo>
                  <a:pt x="14013" y="2935"/>
                </a:lnTo>
                <a:lnTo>
                  <a:pt x="13866" y="3045"/>
                </a:lnTo>
                <a:lnTo>
                  <a:pt x="13756" y="3081"/>
                </a:lnTo>
                <a:lnTo>
                  <a:pt x="13573" y="2971"/>
                </a:lnTo>
                <a:lnTo>
                  <a:pt x="13609" y="2788"/>
                </a:lnTo>
                <a:lnTo>
                  <a:pt x="13683" y="2678"/>
                </a:lnTo>
                <a:lnTo>
                  <a:pt x="13720" y="2605"/>
                </a:lnTo>
                <a:lnTo>
                  <a:pt x="13793" y="2568"/>
                </a:lnTo>
                <a:close/>
                <a:moveTo>
                  <a:pt x="9428" y="3705"/>
                </a:moveTo>
                <a:lnTo>
                  <a:pt x="9831" y="4475"/>
                </a:lnTo>
                <a:lnTo>
                  <a:pt x="10161" y="5246"/>
                </a:lnTo>
                <a:lnTo>
                  <a:pt x="8327" y="4402"/>
                </a:lnTo>
                <a:lnTo>
                  <a:pt x="8878" y="4035"/>
                </a:lnTo>
                <a:lnTo>
                  <a:pt x="9428" y="3705"/>
                </a:lnTo>
                <a:close/>
                <a:moveTo>
                  <a:pt x="5283" y="3668"/>
                </a:moveTo>
                <a:lnTo>
                  <a:pt x="6383" y="4072"/>
                </a:lnTo>
                <a:lnTo>
                  <a:pt x="7410" y="4512"/>
                </a:lnTo>
                <a:lnTo>
                  <a:pt x="6383" y="5319"/>
                </a:lnTo>
                <a:lnTo>
                  <a:pt x="5393" y="6163"/>
                </a:lnTo>
                <a:lnTo>
                  <a:pt x="5319" y="5282"/>
                </a:lnTo>
                <a:lnTo>
                  <a:pt x="5283" y="4365"/>
                </a:lnTo>
                <a:lnTo>
                  <a:pt x="5283" y="3668"/>
                </a:lnTo>
                <a:close/>
                <a:moveTo>
                  <a:pt x="13096" y="2494"/>
                </a:moveTo>
                <a:lnTo>
                  <a:pt x="13023" y="2641"/>
                </a:lnTo>
                <a:lnTo>
                  <a:pt x="12986" y="2825"/>
                </a:lnTo>
                <a:lnTo>
                  <a:pt x="12949" y="3008"/>
                </a:lnTo>
                <a:lnTo>
                  <a:pt x="12986" y="3191"/>
                </a:lnTo>
                <a:lnTo>
                  <a:pt x="13096" y="3412"/>
                </a:lnTo>
                <a:lnTo>
                  <a:pt x="13243" y="3595"/>
                </a:lnTo>
                <a:lnTo>
                  <a:pt x="13426" y="3705"/>
                </a:lnTo>
                <a:lnTo>
                  <a:pt x="13646" y="3778"/>
                </a:lnTo>
                <a:lnTo>
                  <a:pt x="13793" y="3815"/>
                </a:lnTo>
                <a:lnTo>
                  <a:pt x="13536" y="4512"/>
                </a:lnTo>
                <a:lnTo>
                  <a:pt x="13243" y="5209"/>
                </a:lnTo>
                <a:lnTo>
                  <a:pt x="12913" y="5869"/>
                </a:lnTo>
                <a:lnTo>
                  <a:pt x="12546" y="6529"/>
                </a:lnTo>
                <a:lnTo>
                  <a:pt x="11665" y="6016"/>
                </a:lnTo>
                <a:lnTo>
                  <a:pt x="10785" y="5576"/>
                </a:lnTo>
                <a:lnTo>
                  <a:pt x="10602" y="5026"/>
                </a:lnTo>
                <a:lnTo>
                  <a:pt x="10345" y="4475"/>
                </a:lnTo>
                <a:lnTo>
                  <a:pt x="10125" y="3962"/>
                </a:lnTo>
                <a:lnTo>
                  <a:pt x="9831" y="3448"/>
                </a:lnTo>
                <a:lnTo>
                  <a:pt x="10602" y="3045"/>
                </a:lnTo>
                <a:lnTo>
                  <a:pt x="11005" y="2898"/>
                </a:lnTo>
                <a:lnTo>
                  <a:pt x="11409" y="2751"/>
                </a:lnTo>
                <a:lnTo>
                  <a:pt x="11849" y="2641"/>
                </a:lnTo>
                <a:lnTo>
                  <a:pt x="12252" y="2568"/>
                </a:lnTo>
                <a:lnTo>
                  <a:pt x="12692" y="2494"/>
                </a:lnTo>
                <a:close/>
                <a:moveTo>
                  <a:pt x="2605" y="6713"/>
                </a:moveTo>
                <a:lnTo>
                  <a:pt x="2678" y="6750"/>
                </a:lnTo>
                <a:lnTo>
                  <a:pt x="2752" y="6823"/>
                </a:lnTo>
                <a:lnTo>
                  <a:pt x="2788" y="6970"/>
                </a:lnTo>
                <a:lnTo>
                  <a:pt x="2752" y="7116"/>
                </a:lnTo>
                <a:lnTo>
                  <a:pt x="2715" y="7153"/>
                </a:lnTo>
                <a:lnTo>
                  <a:pt x="2605" y="7226"/>
                </a:lnTo>
                <a:lnTo>
                  <a:pt x="2458" y="7336"/>
                </a:lnTo>
                <a:lnTo>
                  <a:pt x="2165" y="7116"/>
                </a:lnTo>
                <a:lnTo>
                  <a:pt x="2275" y="6970"/>
                </a:lnTo>
                <a:lnTo>
                  <a:pt x="2275" y="6896"/>
                </a:lnTo>
                <a:lnTo>
                  <a:pt x="2458" y="6860"/>
                </a:lnTo>
                <a:lnTo>
                  <a:pt x="2715" y="6860"/>
                </a:lnTo>
                <a:lnTo>
                  <a:pt x="2715" y="6823"/>
                </a:lnTo>
                <a:lnTo>
                  <a:pt x="2678" y="6786"/>
                </a:lnTo>
                <a:lnTo>
                  <a:pt x="2605" y="6713"/>
                </a:lnTo>
                <a:close/>
                <a:moveTo>
                  <a:pt x="8364" y="6529"/>
                </a:moveTo>
                <a:lnTo>
                  <a:pt x="8547" y="6566"/>
                </a:lnTo>
                <a:lnTo>
                  <a:pt x="8657" y="6603"/>
                </a:lnTo>
                <a:lnTo>
                  <a:pt x="8657" y="6713"/>
                </a:lnTo>
                <a:lnTo>
                  <a:pt x="8694" y="6860"/>
                </a:lnTo>
                <a:lnTo>
                  <a:pt x="8694" y="6970"/>
                </a:lnTo>
                <a:lnTo>
                  <a:pt x="8694" y="7116"/>
                </a:lnTo>
                <a:lnTo>
                  <a:pt x="8657" y="7226"/>
                </a:lnTo>
                <a:lnTo>
                  <a:pt x="8621" y="7336"/>
                </a:lnTo>
                <a:lnTo>
                  <a:pt x="8547" y="7446"/>
                </a:lnTo>
                <a:lnTo>
                  <a:pt x="8364" y="7446"/>
                </a:lnTo>
                <a:lnTo>
                  <a:pt x="8107" y="7520"/>
                </a:lnTo>
                <a:lnTo>
                  <a:pt x="7850" y="7593"/>
                </a:lnTo>
                <a:lnTo>
                  <a:pt x="7704" y="7483"/>
                </a:lnTo>
                <a:lnTo>
                  <a:pt x="7630" y="7336"/>
                </a:lnTo>
                <a:lnTo>
                  <a:pt x="7557" y="7190"/>
                </a:lnTo>
                <a:lnTo>
                  <a:pt x="7594" y="7006"/>
                </a:lnTo>
                <a:lnTo>
                  <a:pt x="7667" y="6750"/>
                </a:lnTo>
                <a:lnTo>
                  <a:pt x="7777" y="6750"/>
                </a:lnTo>
                <a:lnTo>
                  <a:pt x="7850" y="6786"/>
                </a:lnTo>
                <a:lnTo>
                  <a:pt x="7924" y="6750"/>
                </a:lnTo>
                <a:lnTo>
                  <a:pt x="7960" y="6713"/>
                </a:lnTo>
                <a:lnTo>
                  <a:pt x="8071" y="6566"/>
                </a:lnTo>
                <a:lnTo>
                  <a:pt x="8364" y="6529"/>
                </a:lnTo>
                <a:close/>
                <a:moveTo>
                  <a:pt x="3155" y="3191"/>
                </a:moveTo>
                <a:lnTo>
                  <a:pt x="3595" y="3228"/>
                </a:lnTo>
                <a:lnTo>
                  <a:pt x="4036" y="3301"/>
                </a:lnTo>
                <a:lnTo>
                  <a:pt x="4439" y="3412"/>
                </a:lnTo>
                <a:lnTo>
                  <a:pt x="4879" y="3522"/>
                </a:lnTo>
                <a:lnTo>
                  <a:pt x="4843" y="4072"/>
                </a:lnTo>
                <a:lnTo>
                  <a:pt x="4843" y="4659"/>
                </a:lnTo>
                <a:lnTo>
                  <a:pt x="4879" y="5282"/>
                </a:lnTo>
                <a:lnTo>
                  <a:pt x="4989" y="6529"/>
                </a:lnTo>
                <a:lnTo>
                  <a:pt x="4182" y="7263"/>
                </a:lnTo>
                <a:lnTo>
                  <a:pt x="3779" y="7630"/>
                </a:lnTo>
                <a:lnTo>
                  <a:pt x="3375" y="8033"/>
                </a:lnTo>
                <a:lnTo>
                  <a:pt x="3265" y="7960"/>
                </a:lnTo>
                <a:lnTo>
                  <a:pt x="2898" y="7667"/>
                </a:lnTo>
                <a:lnTo>
                  <a:pt x="3008" y="7520"/>
                </a:lnTo>
                <a:lnTo>
                  <a:pt x="3119" y="7410"/>
                </a:lnTo>
                <a:lnTo>
                  <a:pt x="3155" y="7336"/>
                </a:lnTo>
                <a:lnTo>
                  <a:pt x="3192" y="7300"/>
                </a:lnTo>
                <a:lnTo>
                  <a:pt x="3192" y="7153"/>
                </a:lnTo>
                <a:lnTo>
                  <a:pt x="3229" y="6933"/>
                </a:lnTo>
                <a:lnTo>
                  <a:pt x="3192" y="6823"/>
                </a:lnTo>
                <a:lnTo>
                  <a:pt x="3155" y="6676"/>
                </a:lnTo>
                <a:lnTo>
                  <a:pt x="3119" y="6566"/>
                </a:lnTo>
                <a:lnTo>
                  <a:pt x="3045" y="6456"/>
                </a:lnTo>
                <a:lnTo>
                  <a:pt x="2972" y="6383"/>
                </a:lnTo>
                <a:lnTo>
                  <a:pt x="2862" y="6309"/>
                </a:lnTo>
                <a:lnTo>
                  <a:pt x="2752" y="6273"/>
                </a:lnTo>
                <a:lnTo>
                  <a:pt x="2605" y="6236"/>
                </a:lnTo>
                <a:lnTo>
                  <a:pt x="2495" y="6236"/>
                </a:lnTo>
                <a:lnTo>
                  <a:pt x="2348" y="6273"/>
                </a:lnTo>
                <a:lnTo>
                  <a:pt x="2128" y="6383"/>
                </a:lnTo>
                <a:lnTo>
                  <a:pt x="1908" y="6529"/>
                </a:lnTo>
                <a:lnTo>
                  <a:pt x="1761" y="6713"/>
                </a:lnTo>
                <a:lnTo>
                  <a:pt x="1321" y="6309"/>
                </a:lnTo>
                <a:lnTo>
                  <a:pt x="954" y="5833"/>
                </a:lnTo>
                <a:lnTo>
                  <a:pt x="734" y="5502"/>
                </a:lnTo>
                <a:lnTo>
                  <a:pt x="624" y="5172"/>
                </a:lnTo>
                <a:lnTo>
                  <a:pt x="551" y="4805"/>
                </a:lnTo>
                <a:lnTo>
                  <a:pt x="514" y="4439"/>
                </a:lnTo>
                <a:lnTo>
                  <a:pt x="551" y="4255"/>
                </a:lnTo>
                <a:lnTo>
                  <a:pt x="624" y="4072"/>
                </a:lnTo>
                <a:lnTo>
                  <a:pt x="734" y="3925"/>
                </a:lnTo>
                <a:lnTo>
                  <a:pt x="844" y="3778"/>
                </a:lnTo>
                <a:lnTo>
                  <a:pt x="991" y="3668"/>
                </a:lnTo>
                <a:lnTo>
                  <a:pt x="1174" y="3558"/>
                </a:lnTo>
                <a:lnTo>
                  <a:pt x="1541" y="3412"/>
                </a:lnTo>
                <a:lnTo>
                  <a:pt x="1908" y="3265"/>
                </a:lnTo>
                <a:lnTo>
                  <a:pt x="2312" y="3191"/>
                </a:lnTo>
                <a:close/>
                <a:moveTo>
                  <a:pt x="11005" y="6199"/>
                </a:moveTo>
                <a:lnTo>
                  <a:pt x="12289" y="6896"/>
                </a:lnTo>
                <a:lnTo>
                  <a:pt x="11885" y="7483"/>
                </a:lnTo>
                <a:lnTo>
                  <a:pt x="11482" y="8033"/>
                </a:lnTo>
                <a:lnTo>
                  <a:pt x="11335" y="7410"/>
                </a:lnTo>
                <a:lnTo>
                  <a:pt x="11188" y="6750"/>
                </a:lnTo>
                <a:lnTo>
                  <a:pt x="11005" y="6199"/>
                </a:lnTo>
                <a:close/>
                <a:moveTo>
                  <a:pt x="7264" y="8180"/>
                </a:moveTo>
                <a:lnTo>
                  <a:pt x="7410" y="8253"/>
                </a:lnTo>
                <a:lnTo>
                  <a:pt x="7594" y="8290"/>
                </a:lnTo>
                <a:lnTo>
                  <a:pt x="7960" y="8290"/>
                </a:lnTo>
                <a:lnTo>
                  <a:pt x="7704" y="8327"/>
                </a:lnTo>
                <a:lnTo>
                  <a:pt x="7557" y="8327"/>
                </a:lnTo>
                <a:lnTo>
                  <a:pt x="7447" y="8290"/>
                </a:lnTo>
                <a:lnTo>
                  <a:pt x="7337" y="8253"/>
                </a:lnTo>
                <a:lnTo>
                  <a:pt x="7264" y="8180"/>
                </a:lnTo>
                <a:close/>
                <a:moveTo>
                  <a:pt x="8181" y="5979"/>
                </a:moveTo>
                <a:lnTo>
                  <a:pt x="7997" y="6016"/>
                </a:lnTo>
                <a:lnTo>
                  <a:pt x="7814" y="6089"/>
                </a:lnTo>
                <a:lnTo>
                  <a:pt x="7667" y="6236"/>
                </a:lnTo>
                <a:lnTo>
                  <a:pt x="7410" y="6346"/>
                </a:lnTo>
                <a:lnTo>
                  <a:pt x="7190" y="6529"/>
                </a:lnTo>
                <a:lnTo>
                  <a:pt x="6970" y="6713"/>
                </a:lnTo>
                <a:lnTo>
                  <a:pt x="6787" y="6933"/>
                </a:lnTo>
                <a:lnTo>
                  <a:pt x="6677" y="7080"/>
                </a:lnTo>
                <a:lnTo>
                  <a:pt x="6640" y="7263"/>
                </a:lnTo>
                <a:lnTo>
                  <a:pt x="6567" y="7410"/>
                </a:lnTo>
                <a:lnTo>
                  <a:pt x="6567" y="7593"/>
                </a:lnTo>
                <a:lnTo>
                  <a:pt x="6567" y="7923"/>
                </a:lnTo>
                <a:lnTo>
                  <a:pt x="6677" y="8253"/>
                </a:lnTo>
                <a:lnTo>
                  <a:pt x="6787" y="8437"/>
                </a:lnTo>
                <a:lnTo>
                  <a:pt x="6897" y="8584"/>
                </a:lnTo>
                <a:lnTo>
                  <a:pt x="7043" y="8694"/>
                </a:lnTo>
                <a:lnTo>
                  <a:pt x="7190" y="8767"/>
                </a:lnTo>
                <a:lnTo>
                  <a:pt x="7374" y="8804"/>
                </a:lnTo>
                <a:lnTo>
                  <a:pt x="7557" y="8840"/>
                </a:lnTo>
                <a:lnTo>
                  <a:pt x="7924" y="8840"/>
                </a:lnTo>
                <a:lnTo>
                  <a:pt x="8254" y="8767"/>
                </a:lnTo>
                <a:lnTo>
                  <a:pt x="8584" y="8620"/>
                </a:lnTo>
                <a:lnTo>
                  <a:pt x="8914" y="8364"/>
                </a:lnTo>
                <a:lnTo>
                  <a:pt x="9208" y="8070"/>
                </a:lnTo>
                <a:lnTo>
                  <a:pt x="9464" y="7740"/>
                </a:lnTo>
                <a:lnTo>
                  <a:pt x="9538" y="7593"/>
                </a:lnTo>
                <a:lnTo>
                  <a:pt x="9611" y="7410"/>
                </a:lnTo>
                <a:lnTo>
                  <a:pt x="9648" y="7226"/>
                </a:lnTo>
                <a:lnTo>
                  <a:pt x="9648" y="7043"/>
                </a:lnTo>
                <a:lnTo>
                  <a:pt x="9648" y="6860"/>
                </a:lnTo>
                <a:lnTo>
                  <a:pt x="9574" y="6713"/>
                </a:lnTo>
                <a:lnTo>
                  <a:pt x="9464" y="6529"/>
                </a:lnTo>
                <a:lnTo>
                  <a:pt x="9354" y="6419"/>
                </a:lnTo>
                <a:lnTo>
                  <a:pt x="9208" y="6273"/>
                </a:lnTo>
                <a:lnTo>
                  <a:pt x="9061" y="6199"/>
                </a:lnTo>
                <a:lnTo>
                  <a:pt x="8731" y="6053"/>
                </a:lnTo>
                <a:lnTo>
                  <a:pt x="8364" y="5979"/>
                </a:lnTo>
                <a:close/>
                <a:moveTo>
                  <a:pt x="5063" y="7080"/>
                </a:moveTo>
                <a:lnTo>
                  <a:pt x="5246" y="8180"/>
                </a:lnTo>
                <a:lnTo>
                  <a:pt x="5466" y="9281"/>
                </a:lnTo>
                <a:lnTo>
                  <a:pt x="4622" y="8804"/>
                </a:lnTo>
                <a:lnTo>
                  <a:pt x="3779" y="8290"/>
                </a:lnTo>
                <a:lnTo>
                  <a:pt x="4439" y="7667"/>
                </a:lnTo>
                <a:lnTo>
                  <a:pt x="5063" y="7080"/>
                </a:lnTo>
                <a:close/>
                <a:moveTo>
                  <a:pt x="7887" y="4732"/>
                </a:moveTo>
                <a:lnTo>
                  <a:pt x="9171" y="5282"/>
                </a:lnTo>
                <a:lnTo>
                  <a:pt x="10381" y="5869"/>
                </a:lnTo>
                <a:lnTo>
                  <a:pt x="10602" y="6529"/>
                </a:lnTo>
                <a:lnTo>
                  <a:pt x="10785" y="7190"/>
                </a:lnTo>
                <a:lnTo>
                  <a:pt x="10932" y="7850"/>
                </a:lnTo>
                <a:lnTo>
                  <a:pt x="11078" y="8547"/>
                </a:lnTo>
                <a:lnTo>
                  <a:pt x="10565" y="9097"/>
                </a:lnTo>
                <a:lnTo>
                  <a:pt x="10015" y="9647"/>
                </a:lnTo>
                <a:lnTo>
                  <a:pt x="9428" y="10161"/>
                </a:lnTo>
                <a:lnTo>
                  <a:pt x="8841" y="10674"/>
                </a:lnTo>
                <a:lnTo>
                  <a:pt x="8107" y="10418"/>
                </a:lnTo>
                <a:lnTo>
                  <a:pt x="7374" y="10161"/>
                </a:lnTo>
                <a:lnTo>
                  <a:pt x="6677" y="9867"/>
                </a:lnTo>
                <a:lnTo>
                  <a:pt x="5980" y="9537"/>
                </a:lnTo>
                <a:lnTo>
                  <a:pt x="5723" y="8143"/>
                </a:lnTo>
                <a:lnTo>
                  <a:pt x="5466" y="6713"/>
                </a:lnTo>
                <a:lnTo>
                  <a:pt x="6677" y="5722"/>
                </a:lnTo>
                <a:lnTo>
                  <a:pt x="7887" y="4732"/>
                </a:lnTo>
                <a:close/>
                <a:moveTo>
                  <a:pt x="11152" y="9171"/>
                </a:moveTo>
                <a:lnTo>
                  <a:pt x="11225" y="10161"/>
                </a:lnTo>
                <a:lnTo>
                  <a:pt x="11225" y="11188"/>
                </a:lnTo>
                <a:lnTo>
                  <a:pt x="11225" y="11225"/>
                </a:lnTo>
                <a:lnTo>
                  <a:pt x="10308" y="11041"/>
                </a:lnTo>
                <a:lnTo>
                  <a:pt x="9391" y="10821"/>
                </a:lnTo>
                <a:lnTo>
                  <a:pt x="10015" y="10308"/>
                </a:lnTo>
                <a:lnTo>
                  <a:pt x="10565" y="9794"/>
                </a:lnTo>
                <a:lnTo>
                  <a:pt x="11152" y="9171"/>
                </a:lnTo>
                <a:close/>
                <a:moveTo>
                  <a:pt x="12729" y="7153"/>
                </a:moveTo>
                <a:lnTo>
                  <a:pt x="13243" y="7483"/>
                </a:lnTo>
                <a:lnTo>
                  <a:pt x="13756" y="7813"/>
                </a:lnTo>
                <a:lnTo>
                  <a:pt x="14233" y="8180"/>
                </a:lnTo>
                <a:lnTo>
                  <a:pt x="14673" y="8584"/>
                </a:lnTo>
                <a:lnTo>
                  <a:pt x="15113" y="9024"/>
                </a:lnTo>
                <a:lnTo>
                  <a:pt x="15480" y="9464"/>
                </a:lnTo>
                <a:lnTo>
                  <a:pt x="15810" y="9941"/>
                </a:lnTo>
                <a:lnTo>
                  <a:pt x="16067" y="10454"/>
                </a:lnTo>
                <a:lnTo>
                  <a:pt x="16251" y="11005"/>
                </a:lnTo>
                <a:lnTo>
                  <a:pt x="16177" y="11041"/>
                </a:lnTo>
                <a:lnTo>
                  <a:pt x="15957" y="11188"/>
                </a:lnTo>
                <a:lnTo>
                  <a:pt x="15700" y="11298"/>
                </a:lnTo>
                <a:lnTo>
                  <a:pt x="15444" y="11371"/>
                </a:lnTo>
                <a:lnTo>
                  <a:pt x="15187" y="11445"/>
                </a:lnTo>
                <a:lnTo>
                  <a:pt x="15113" y="11371"/>
                </a:lnTo>
                <a:lnTo>
                  <a:pt x="15077" y="11408"/>
                </a:lnTo>
                <a:lnTo>
                  <a:pt x="14233" y="11445"/>
                </a:lnTo>
                <a:lnTo>
                  <a:pt x="13389" y="11408"/>
                </a:lnTo>
                <a:lnTo>
                  <a:pt x="12582" y="11371"/>
                </a:lnTo>
                <a:lnTo>
                  <a:pt x="11739" y="11298"/>
                </a:lnTo>
                <a:lnTo>
                  <a:pt x="11702" y="10198"/>
                </a:lnTo>
                <a:lnTo>
                  <a:pt x="11665" y="9464"/>
                </a:lnTo>
                <a:lnTo>
                  <a:pt x="11592" y="8694"/>
                </a:lnTo>
                <a:lnTo>
                  <a:pt x="12179" y="7923"/>
                </a:lnTo>
                <a:lnTo>
                  <a:pt x="12729" y="7153"/>
                </a:lnTo>
                <a:close/>
                <a:moveTo>
                  <a:pt x="6126" y="10161"/>
                </a:moveTo>
                <a:lnTo>
                  <a:pt x="6787" y="10454"/>
                </a:lnTo>
                <a:lnTo>
                  <a:pt x="7447" y="10711"/>
                </a:lnTo>
                <a:lnTo>
                  <a:pt x="8327" y="11005"/>
                </a:lnTo>
                <a:lnTo>
                  <a:pt x="7557" y="11555"/>
                </a:lnTo>
                <a:lnTo>
                  <a:pt x="6713" y="11995"/>
                </a:lnTo>
                <a:lnTo>
                  <a:pt x="6603" y="12068"/>
                </a:lnTo>
                <a:lnTo>
                  <a:pt x="6346" y="11078"/>
                </a:lnTo>
                <a:lnTo>
                  <a:pt x="6126" y="10161"/>
                </a:lnTo>
                <a:close/>
                <a:moveTo>
                  <a:pt x="3449" y="8657"/>
                </a:moveTo>
                <a:lnTo>
                  <a:pt x="3889" y="8950"/>
                </a:lnTo>
                <a:lnTo>
                  <a:pt x="4733" y="9427"/>
                </a:lnTo>
                <a:lnTo>
                  <a:pt x="5613" y="9904"/>
                </a:lnTo>
                <a:lnTo>
                  <a:pt x="5870" y="11078"/>
                </a:lnTo>
                <a:lnTo>
                  <a:pt x="6016" y="11665"/>
                </a:lnTo>
                <a:lnTo>
                  <a:pt x="6200" y="12288"/>
                </a:lnTo>
                <a:lnTo>
                  <a:pt x="5686" y="12509"/>
                </a:lnTo>
                <a:lnTo>
                  <a:pt x="5136" y="12729"/>
                </a:lnTo>
                <a:lnTo>
                  <a:pt x="4622" y="12875"/>
                </a:lnTo>
                <a:lnTo>
                  <a:pt x="4072" y="12985"/>
                </a:lnTo>
                <a:lnTo>
                  <a:pt x="3705" y="12985"/>
                </a:lnTo>
                <a:lnTo>
                  <a:pt x="3375" y="12949"/>
                </a:lnTo>
                <a:lnTo>
                  <a:pt x="3045" y="12875"/>
                </a:lnTo>
                <a:lnTo>
                  <a:pt x="2715" y="12692"/>
                </a:lnTo>
                <a:lnTo>
                  <a:pt x="2568" y="12582"/>
                </a:lnTo>
                <a:lnTo>
                  <a:pt x="2458" y="12435"/>
                </a:lnTo>
                <a:lnTo>
                  <a:pt x="2348" y="12288"/>
                </a:lnTo>
                <a:lnTo>
                  <a:pt x="2275" y="12105"/>
                </a:lnTo>
                <a:lnTo>
                  <a:pt x="2165" y="11775"/>
                </a:lnTo>
                <a:lnTo>
                  <a:pt x="2165" y="11371"/>
                </a:lnTo>
                <a:lnTo>
                  <a:pt x="2201" y="11005"/>
                </a:lnTo>
                <a:lnTo>
                  <a:pt x="2275" y="10638"/>
                </a:lnTo>
                <a:lnTo>
                  <a:pt x="2385" y="10271"/>
                </a:lnTo>
                <a:lnTo>
                  <a:pt x="2532" y="9941"/>
                </a:lnTo>
                <a:lnTo>
                  <a:pt x="2715" y="9574"/>
                </a:lnTo>
                <a:lnTo>
                  <a:pt x="2935" y="9281"/>
                </a:lnTo>
                <a:lnTo>
                  <a:pt x="3192" y="8950"/>
                </a:lnTo>
                <a:lnTo>
                  <a:pt x="3449" y="8657"/>
                </a:lnTo>
                <a:close/>
                <a:moveTo>
                  <a:pt x="8291" y="14049"/>
                </a:moveTo>
                <a:lnTo>
                  <a:pt x="8401" y="14086"/>
                </a:lnTo>
                <a:lnTo>
                  <a:pt x="8401" y="14196"/>
                </a:lnTo>
                <a:lnTo>
                  <a:pt x="8401" y="14343"/>
                </a:lnTo>
                <a:lnTo>
                  <a:pt x="8364" y="14489"/>
                </a:lnTo>
                <a:lnTo>
                  <a:pt x="8291" y="14599"/>
                </a:lnTo>
                <a:lnTo>
                  <a:pt x="8181" y="14673"/>
                </a:lnTo>
                <a:lnTo>
                  <a:pt x="7960" y="14489"/>
                </a:lnTo>
                <a:lnTo>
                  <a:pt x="7777" y="14306"/>
                </a:lnTo>
                <a:lnTo>
                  <a:pt x="7850" y="14159"/>
                </a:lnTo>
                <a:lnTo>
                  <a:pt x="7997" y="14086"/>
                </a:lnTo>
                <a:lnTo>
                  <a:pt x="8144" y="14049"/>
                </a:lnTo>
                <a:close/>
                <a:moveTo>
                  <a:pt x="8914" y="11188"/>
                </a:moveTo>
                <a:lnTo>
                  <a:pt x="10051" y="11481"/>
                </a:lnTo>
                <a:lnTo>
                  <a:pt x="11225" y="11702"/>
                </a:lnTo>
                <a:lnTo>
                  <a:pt x="11188" y="12288"/>
                </a:lnTo>
                <a:lnTo>
                  <a:pt x="11115" y="12839"/>
                </a:lnTo>
                <a:lnTo>
                  <a:pt x="10968" y="13426"/>
                </a:lnTo>
                <a:lnTo>
                  <a:pt x="10822" y="13976"/>
                </a:lnTo>
                <a:lnTo>
                  <a:pt x="10638" y="14269"/>
                </a:lnTo>
                <a:lnTo>
                  <a:pt x="10455" y="14563"/>
                </a:lnTo>
                <a:lnTo>
                  <a:pt x="10198" y="14819"/>
                </a:lnTo>
                <a:lnTo>
                  <a:pt x="9905" y="15003"/>
                </a:lnTo>
                <a:lnTo>
                  <a:pt x="9648" y="15113"/>
                </a:lnTo>
                <a:lnTo>
                  <a:pt x="9391" y="15150"/>
                </a:lnTo>
                <a:lnTo>
                  <a:pt x="9098" y="15113"/>
                </a:lnTo>
                <a:lnTo>
                  <a:pt x="8841" y="15040"/>
                </a:lnTo>
                <a:lnTo>
                  <a:pt x="8951" y="14856"/>
                </a:lnTo>
                <a:lnTo>
                  <a:pt x="8988" y="14673"/>
                </a:lnTo>
                <a:lnTo>
                  <a:pt x="9061" y="14453"/>
                </a:lnTo>
                <a:lnTo>
                  <a:pt x="9061" y="14269"/>
                </a:lnTo>
                <a:lnTo>
                  <a:pt x="9024" y="14086"/>
                </a:lnTo>
                <a:lnTo>
                  <a:pt x="8951" y="13976"/>
                </a:lnTo>
                <a:lnTo>
                  <a:pt x="8841" y="13829"/>
                </a:lnTo>
                <a:lnTo>
                  <a:pt x="8731" y="13756"/>
                </a:lnTo>
                <a:lnTo>
                  <a:pt x="8547" y="13646"/>
                </a:lnTo>
                <a:lnTo>
                  <a:pt x="8401" y="13609"/>
                </a:lnTo>
                <a:lnTo>
                  <a:pt x="8254" y="13572"/>
                </a:lnTo>
                <a:lnTo>
                  <a:pt x="8071" y="13572"/>
                </a:lnTo>
                <a:lnTo>
                  <a:pt x="7887" y="13609"/>
                </a:lnTo>
                <a:lnTo>
                  <a:pt x="7740" y="13682"/>
                </a:lnTo>
                <a:lnTo>
                  <a:pt x="7594" y="13792"/>
                </a:lnTo>
                <a:lnTo>
                  <a:pt x="7447" y="13902"/>
                </a:lnTo>
                <a:lnTo>
                  <a:pt x="7264" y="13609"/>
                </a:lnTo>
                <a:lnTo>
                  <a:pt x="7080" y="13242"/>
                </a:lnTo>
                <a:lnTo>
                  <a:pt x="6897" y="12912"/>
                </a:lnTo>
                <a:lnTo>
                  <a:pt x="6750" y="12545"/>
                </a:lnTo>
                <a:lnTo>
                  <a:pt x="7814" y="11958"/>
                </a:lnTo>
                <a:lnTo>
                  <a:pt x="8364" y="11591"/>
                </a:lnTo>
                <a:lnTo>
                  <a:pt x="8914" y="11188"/>
                </a:lnTo>
                <a:close/>
                <a:moveTo>
                  <a:pt x="6493" y="0"/>
                </a:moveTo>
                <a:lnTo>
                  <a:pt x="6163" y="294"/>
                </a:lnTo>
                <a:lnTo>
                  <a:pt x="5870" y="624"/>
                </a:lnTo>
                <a:lnTo>
                  <a:pt x="5613" y="991"/>
                </a:lnTo>
                <a:lnTo>
                  <a:pt x="5429" y="1394"/>
                </a:lnTo>
                <a:lnTo>
                  <a:pt x="5246" y="1798"/>
                </a:lnTo>
                <a:lnTo>
                  <a:pt x="5099" y="2201"/>
                </a:lnTo>
                <a:lnTo>
                  <a:pt x="5026" y="2641"/>
                </a:lnTo>
                <a:lnTo>
                  <a:pt x="4953" y="3081"/>
                </a:lnTo>
                <a:lnTo>
                  <a:pt x="4219" y="2898"/>
                </a:lnTo>
                <a:lnTo>
                  <a:pt x="3485" y="2788"/>
                </a:lnTo>
                <a:lnTo>
                  <a:pt x="2752" y="2715"/>
                </a:lnTo>
                <a:lnTo>
                  <a:pt x="2385" y="2751"/>
                </a:lnTo>
                <a:lnTo>
                  <a:pt x="2055" y="2788"/>
                </a:lnTo>
                <a:lnTo>
                  <a:pt x="1725" y="2825"/>
                </a:lnTo>
                <a:lnTo>
                  <a:pt x="1394" y="2898"/>
                </a:lnTo>
                <a:lnTo>
                  <a:pt x="1101" y="3045"/>
                </a:lnTo>
                <a:lnTo>
                  <a:pt x="808" y="3191"/>
                </a:lnTo>
                <a:lnTo>
                  <a:pt x="551" y="3338"/>
                </a:lnTo>
                <a:lnTo>
                  <a:pt x="367" y="3558"/>
                </a:lnTo>
                <a:lnTo>
                  <a:pt x="184" y="3815"/>
                </a:lnTo>
                <a:lnTo>
                  <a:pt x="74" y="4108"/>
                </a:lnTo>
                <a:lnTo>
                  <a:pt x="1" y="4402"/>
                </a:lnTo>
                <a:lnTo>
                  <a:pt x="1" y="4732"/>
                </a:lnTo>
                <a:lnTo>
                  <a:pt x="37" y="5026"/>
                </a:lnTo>
                <a:lnTo>
                  <a:pt x="147" y="5356"/>
                </a:lnTo>
                <a:lnTo>
                  <a:pt x="257" y="5649"/>
                </a:lnTo>
                <a:lnTo>
                  <a:pt x="441" y="5943"/>
                </a:lnTo>
                <a:lnTo>
                  <a:pt x="624" y="6236"/>
                </a:lnTo>
                <a:lnTo>
                  <a:pt x="844" y="6493"/>
                </a:lnTo>
                <a:lnTo>
                  <a:pt x="1211" y="6860"/>
                </a:lnTo>
                <a:lnTo>
                  <a:pt x="1615" y="7263"/>
                </a:lnTo>
                <a:lnTo>
                  <a:pt x="1615" y="7300"/>
                </a:lnTo>
                <a:lnTo>
                  <a:pt x="1615" y="7520"/>
                </a:lnTo>
                <a:lnTo>
                  <a:pt x="1688" y="7777"/>
                </a:lnTo>
                <a:lnTo>
                  <a:pt x="1725" y="7887"/>
                </a:lnTo>
                <a:lnTo>
                  <a:pt x="1835" y="7960"/>
                </a:lnTo>
                <a:lnTo>
                  <a:pt x="1908" y="8033"/>
                </a:lnTo>
                <a:lnTo>
                  <a:pt x="2055" y="8070"/>
                </a:lnTo>
                <a:lnTo>
                  <a:pt x="2165" y="8107"/>
                </a:lnTo>
                <a:lnTo>
                  <a:pt x="2275" y="8070"/>
                </a:lnTo>
                <a:lnTo>
                  <a:pt x="2532" y="7997"/>
                </a:lnTo>
                <a:lnTo>
                  <a:pt x="3045" y="8400"/>
                </a:lnTo>
                <a:lnTo>
                  <a:pt x="2642" y="8914"/>
                </a:lnTo>
                <a:lnTo>
                  <a:pt x="2312" y="9464"/>
                </a:lnTo>
                <a:lnTo>
                  <a:pt x="2018" y="10051"/>
                </a:lnTo>
                <a:lnTo>
                  <a:pt x="1871" y="10344"/>
                </a:lnTo>
                <a:lnTo>
                  <a:pt x="1798" y="10674"/>
                </a:lnTo>
                <a:lnTo>
                  <a:pt x="1725" y="10968"/>
                </a:lnTo>
                <a:lnTo>
                  <a:pt x="1688" y="11261"/>
                </a:lnTo>
                <a:lnTo>
                  <a:pt x="1688" y="11555"/>
                </a:lnTo>
                <a:lnTo>
                  <a:pt x="1725" y="11885"/>
                </a:lnTo>
                <a:lnTo>
                  <a:pt x="1798" y="12142"/>
                </a:lnTo>
                <a:lnTo>
                  <a:pt x="1908" y="12435"/>
                </a:lnTo>
                <a:lnTo>
                  <a:pt x="2055" y="12692"/>
                </a:lnTo>
                <a:lnTo>
                  <a:pt x="2238" y="12912"/>
                </a:lnTo>
                <a:lnTo>
                  <a:pt x="2495" y="13132"/>
                </a:lnTo>
                <a:lnTo>
                  <a:pt x="2788" y="13279"/>
                </a:lnTo>
                <a:lnTo>
                  <a:pt x="3045" y="13389"/>
                </a:lnTo>
                <a:lnTo>
                  <a:pt x="3375" y="13426"/>
                </a:lnTo>
                <a:lnTo>
                  <a:pt x="3669" y="13462"/>
                </a:lnTo>
                <a:lnTo>
                  <a:pt x="3999" y="13462"/>
                </a:lnTo>
                <a:lnTo>
                  <a:pt x="4292" y="13426"/>
                </a:lnTo>
                <a:lnTo>
                  <a:pt x="4586" y="13389"/>
                </a:lnTo>
                <a:lnTo>
                  <a:pt x="5026" y="13242"/>
                </a:lnTo>
                <a:lnTo>
                  <a:pt x="5503" y="13095"/>
                </a:lnTo>
                <a:lnTo>
                  <a:pt x="5906" y="12949"/>
                </a:lnTo>
                <a:lnTo>
                  <a:pt x="6346" y="12729"/>
                </a:lnTo>
                <a:lnTo>
                  <a:pt x="6530" y="13169"/>
                </a:lnTo>
                <a:lnTo>
                  <a:pt x="6713" y="13572"/>
                </a:lnTo>
                <a:lnTo>
                  <a:pt x="6970" y="13976"/>
                </a:lnTo>
                <a:lnTo>
                  <a:pt x="7227" y="14343"/>
                </a:lnTo>
                <a:lnTo>
                  <a:pt x="7153" y="14526"/>
                </a:lnTo>
                <a:lnTo>
                  <a:pt x="7117" y="14709"/>
                </a:lnTo>
                <a:lnTo>
                  <a:pt x="7153" y="14893"/>
                </a:lnTo>
                <a:lnTo>
                  <a:pt x="7227" y="15076"/>
                </a:lnTo>
                <a:lnTo>
                  <a:pt x="7337" y="15223"/>
                </a:lnTo>
                <a:lnTo>
                  <a:pt x="7484" y="15333"/>
                </a:lnTo>
                <a:lnTo>
                  <a:pt x="7630" y="15406"/>
                </a:lnTo>
                <a:lnTo>
                  <a:pt x="7777" y="15480"/>
                </a:lnTo>
                <a:lnTo>
                  <a:pt x="7924" y="15516"/>
                </a:lnTo>
                <a:lnTo>
                  <a:pt x="8107" y="15516"/>
                </a:lnTo>
                <a:lnTo>
                  <a:pt x="8254" y="15480"/>
                </a:lnTo>
                <a:lnTo>
                  <a:pt x="8437" y="15406"/>
                </a:lnTo>
                <a:lnTo>
                  <a:pt x="8474" y="15406"/>
                </a:lnTo>
                <a:lnTo>
                  <a:pt x="8804" y="15516"/>
                </a:lnTo>
                <a:lnTo>
                  <a:pt x="9171" y="15590"/>
                </a:lnTo>
                <a:lnTo>
                  <a:pt x="9501" y="15590"/>
                </a:lnTo>
                <a:lnTo>
                  <a:pt x="9868" y="15516"/>
                </a:lnTo>
                <a:lnTo>
                  <a:pt x="10161" y="15406"/>
                </a:lnTo>
                <a:lnTo>
                  <a:pt x="10418" y="15260"/>
                </a:lnTo>
                <a:lnTo>
                  <a:pt x="10675" y="15040"/>
                </a:lnTo>
                <a:lnTo>
                  <a:pt x="10858" y="14819"/>
                </a:lnTo>
                <a:lnTo>
                  <a:pt x="11042" y="14563"/>
                </a:lnTo>
                <a:lnTo>
                  <a:pt x="11188" y="14269"/>
                </a:lnTo>
                <a:lnTo>
                  <a:pt x="11299" y="13976"/>
                </a:lnTo>
                <a:lnTo>
                  <a:pt x="11409" y="13682"/>
                </a:lnTo>
                <a:lnTo>
                  <a:pt x="11519" y="13242"/>
                </a:lnTo>
                <a:lnTo>
                  <a:pt x="11629" y="12765"/>
                </a:lnTo>
                <a:lnTo>
                  <a:pt x="11665" y="12252"/>
                </a:lnTo>
                <a:lnTo>
                  <a:pt x="11702" y="11775"/>
                </a:lnTo>
                <a:lnTo>
                  <a:pt x="12619" y="11848"/>
                </a:lnTo>
                <a:lnTo>
                  <a:pt x="13499" y="11922"/>
                </a:lnTo>
                <a:lnTo>
                  <a:pt x="14416" y="11922"/>
                </a:lnTo>
                <a:lnTo>
                  <a:pt x="15297" y="11885"/>
                </a:lnTo>
                <a:lnTo>
                  <a:pt x="15333" y="11848"/>
                </a:lnTo>
                <a:lnTo>
                  <a:pt x="15333" y="11775"/>
                </a:lnTo>
                <a:lnTo>
                  <a:pt x="15590" y="11702"/>
                </a:lnTo>
                <a:lnTo>
                  <a:pt x="15884" y="11628"/>
                </a:lnTo>
                <a:lnTo>
                  <a:pt x="16140" y="11481"/>
                </a:lnTo>
                <a:lnTo>
                  <a:pt x="16397" y="11335"/>
                </a:lnTo>
                <a:lnTo>
                  <a:pt x="16507" y="11335"/>
                </a:lnTo>
                <a:lnTo>
                  <a:pt x="16544" y="11298"/>
                </a:lnTo>
                <a:lnTo>
                  <a:pt x="16581" y="11225"/>
                </a:lnTo>
                <a:lnTo>
                  <a:pt x="16544" y="10931"/>
                </a:lnTo>
                <a:lnTo>
                  <a:pt x="16471" y="10638"/>
                </a:lnTo>
                <a:lnTo>
                  <a:pt x="16397" y="10344"/>
                </a:lnTo>
                <a:lnTo>
                  <a:pt x="16287" y="10088"/>
                </a:lnTo>
                <a:lnTo>
                  <a:pt x="15994" y="9537"/>
                </a:lnTo>
                <a:lnTo>
                  <a:pt x="15627" y="9060"/>
                </a:lnTo>
                <a:lnTo>
                  <a:pt x="15223" y="8584"/>
                </a:lnTo>
                <a:lnTo>
                  <a:pt x="14783" y="8143"/>
                </a:lnTo>
                <a:lnTo>
                  <a:pt x="14306" y="7740"/>
                </a:lnTo>
                <a:lnTo>
                  <a:pt x="13793" y="7336"/>
                </a:lnTo>
                <a:lnTo>
                  <a:pt x="12949" y="6786"/>
                </a:lnTo>
                <a:lnTo>
                  <a:pt x="13353" y="6053"/>
                </a:lnTo>
                <a:lnTo>
                  <a:pt x="13720" y="5319"/>
                </a:lnTo>
                <a:lnTo>
                  <a:pt x="14050" y="4549"/>
                </a:lnTo>
                <a:lnTo>
                  <a:pt x="14306" y="3778"/>
                </a:lnTo>
                <a:lnTo>
                  <a:pt x="14306" y="3632"/>
                </a:lnTo>
                <a:lnTo>
                  <a:pt x="14453" y="3522"/>
                </a:lnTo>
                <a:lnTo>
                  <a:pt x="14600" y="3375"/>
                </a:lnTo>
                <a:lnTo>
                  <a:pt x="14747" y="3155"/>
                </a:lnTo>
                <a:lnTo>
                  <a:pt x="14820" y="2935"/>
                </a:lnTo>
                <a:lnTo>
                  <a:pt x="14820" y="2678"/>
                </a:lnTo>
                <a:lnTo>
                  <a:pt x="14747" y="2421"/>
                </a:lnTo>
                <a:lnTo>
                  <a:pt x="14637" y="2238"/>
                </a:lnTo>
                <a:lnTo>
                  <a:pt x="14490" y="2054"/>
                </a:lnTo>
                <a:lnTo>
                  <a:pt x="14270" y="1944"/>
                </a:lnTo>
                <a:lnTo>
                  <a:pt x="14160" y="1908"/>
                </a:lnTo>
                <a:lnTo>
                  <a:pt x="14013" y="1908"/>
                </a:lnTo>
                <a:lnTo>
                  <a:pt x="13830" y="1944"/>
                </a:lnTo>
                <a:lnTo>
                  <a:pt x="13683" y="2018"/>
                </a:lnTo>
                <a:lnTo>
                  <a:pt x="13536" y="2091"/>
                </a:lnTo>
                <a:lnTo>
                  <a:pt x="13389" y="2201"/>
                </a:lnTo>
                <a:lnTo>
                  <a:pt x="12949" y="2128"/>
                </a:lnTo>
                <a:lnTo>
                  <a:pt x="12472" y="2164"/>
                </a:lnTo>
                <a:lnTo>
                  <a:pt x="12032" y="2201"/>
                </a:lnTo>
                <a:lnTo>
                  <a:pt x="11592" y="2274"/>
                </a:lnTo>
                <a:lnTo>
                  <a:pt x="11115" y="2421"/>
                </a:lnTo>
                <a:lnTo>
                  <a:pt x="10675" y="2568"/>
                </a:lnTo>
                <a:lnTo>
                  <a:pt x="10271" y="2751"/>
                </a:lnTo>
                <a:lnTo>
                  <a:pt x="9831" y="2971"/>
                </a:lnTo>
                <a:lnTo>
                  <a:pt x="9611" y="3081"/>
                </a:lnTo>
                <a:lnTo>
                  <a:pt x="9208" y="2421"/>
                </a:lnTo>
                <a:lnTo>
                  <a:pt x="8767" y="1761"/>
                </a:lnTo>
                <a:lnTo>
                  <a:pt x="8254" y="1137"/>
                </a:lnTo>
                <a:lnTo>
                  <a:pt x="7740" y="550"/>
                </a:lnTo>
                <a:lnTo>
                  <a:pt x="7630" y="477"/>
                </a:lnTo>
                <a:lnTo>
                  <a:pt x="7520" y="477"/>
                </a:lnTo>
                <a:lnTo>
                  <a:pt x="7117" y="624"/>
                </a:lnTo>
                <a:lnTo>
                  <a:pt x="6713" y="807"/>
                </a:lnTo>
                <a:lnTo>
                  <a:pt x="6640" y="844"/>
                </a:lnTo>
                <a:lnTo>
                  <a:pt x="6603" y="881"/>
                </a:lnTo>
                <a:lnTo>
                  <a:pt x="6640" y="991"/>
                </a:lnTo>
                <a:lnTo>
                  <a:pt x="6677" y="1064"/>
                </a:lnTo>
                <a:lnTo>
                  <a:pt x="6787" y="1064"/>
                </a:lnTo>
                <a:lnTo>
                  <a:pt x="7153" y="1027"/>
                </a:lnTo>
                <a:lnTo>
                  <a:pt x="7484" y="991"/>
                </a:lnTo>
                <a:lnTo>
                  <a:pt x="7960" y="1541"/>
                </a:lnTo>
                <a:lnTo>
                  <a:pt x="8401" y="2091"/>
                </a:lnTo>
                <a:lnTo>
                  <a:pt x="8841" y="2715"/>
                </a:lnTo>
                <a:lnTo>
                  <a:pt x="9208" y="3301"/>
                </a:lnTo>
                <a:lnTo>
                  <a:pt x="8511" y="3742"/>
                </a:lnTo>
                <a:lnTo>
                  <a:pt x="7850" y="4219"/>
                </a:lnTo>
                <a:lnTo>
                  <a:pt x="6603" y="3668"/>
                </a:lnTo>
                <a:lnTo>
                  <a:pt x="5980" y="3412"/>
                </a:lnTo>
                <a:lnTo>
                  <a:pt x="5319" y="3191"/>
                </a:lnTo>
                <a:lnTo>
                  <a:pt x="5393" y="2788"/>
                </a:lnTo>
                <a:lnTo>
                  <a:pt x="5466" y="2384"/>
                </a:lnTo>
                <a:lnTo>
                  <a:pt x="5576" y="1981"/>
                </a:lnTo>
                <a:lnTo>
                  <a:pt x="5723" y="1577"/>
                </a:lnTo>
                <a:lnTo>
                  <a:pt x="5906" y="1211"/>
                </a:lnTo>
                <a:lnTo>
                  <a:pt x="6126" y="844"/>
                </a:lnTo>
                <a:lnTo>
                  <a:pt x="6383" y="514"/>
                </a:lnTo>
                <a:lnTo>
                  <a:pt x="6640" y="184"/>
                </a:lnTo>
                <a:lnTo>
                  <a:pt x="6677" y="110"/>
                </a:lnTo>
                <a:lnTo>
                  <a:pt x="6677" y="37"/>
                </a:lnTo>
                <a:lnTo>
                  <a:pt x="6603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58" name="Google Shape;458;p9"/>
          <p:cNvSpPr/>
          <p:nvPr/>
        </p:nvSpPr>
        <p:spPr>
          <a:xfrm>
            <a:off x="-35016" y="4075593"/>
            <a:ext cx="339602" cy="400617"/>
          </a:xfrm>
          <a:custGeom>
            <a:avLst/>
            <a:gdLst/>
            <a:ahLst/>
            <a:cxnLst/>
            <a:rect l="l" t="t" r="r" b="b"/>
            <a:pathLst>
              <a:path w="9391" h="11079" extrusionOk="0">
                <a:moveTo>
                  <a:pt x="4916" y="441"/>
                </a:moveTo>
                <a:lnTo>
                  <a:pt x="5026" y="477"/>
                </a:lnTo>
                <a:lnTo>
                  <a:pt x="5099" y="551"/>
                </a:lnTo>
                <a:lnTo>
                  <a:pt x="5099" y="771"/>
                </a:lnTo>
                <a:lnTo>
                  <a:pt x="5026" y="954"/>
                </a:lnTo>
                <a:lnTo>
                  <a:pt x="4953" y="1064"/>
                </a:lnTo>
                <a:lnTo>
                  <a:pt x="4842" y="1138"/>
                </a:lnTo>
                <a:lnTo>
                  <a:pt x="4732" y="1174"/>
                </a:lnTo>
                <a:lnTo>
                  <a:pt x="4622" y="1138"/>
                </a:lnTo>
                <a:lnTo>
                  <a:pt x="4366" y="1028"/>
                </a:lnTo>
                <a:lnTo>
                  <a:pt x="4439" y="917"/>
                </a:lnTo>
                <a:lnTo>
                  <a:pt x="4439" y="771"/>
                </a:lnTo>
                <a:lnTo>
                  <a:pt x="4402" y="697"/>
                </a:lnTo>
                <a:lnTo>
                  <a:pt x="4366" y="661"/>
                </a:lnTo>
                <a:lnTo>
                  <a:pt x="4476" y="551"/>
                </a:lnTo>
                <a:lnTo>
                  <a:pt x="4622" y="477"/>
                </a:lnTo>
                <a:lnTo>
                  <a:pt x="4769" y="441"/>
                </a:lnTo>
                <a:close/>
                <a:moveTo>
                  <a:pt x="3375" y="6493"/>
                </a:moveTo>
                <a:lnTo>
                  <a:pt x="3375" y="6530"/>
                </a:lnTo>
                <a:lnTo>
                  <a:pt x="3339" y="6530"/>
                </a:lnTo>
                <a:lnTo>
                  <a:pt x="3375" y="6493"/>
                </a:lnTo>
                <a:close/>
                <a:moveTo>
                  <a:pt x="4292" y="6933"/>
                </a:moveTo>
                <a:lnTo>
                  <a:pt x="4256" y="7007"/>
                </a:lnTo>
                <a:lnTo>
                  <a:pt x="4219" y="6970"/>
                </a:lnTo>
                <a:lnTo>
                  <a:pt x="4292" y="6933"/>
                </a:lnTo>
                <a:close/>
                <a:moveTo>
                  <a:pt x="5209" y="4219"/>
                </a:moveTo>
                <a:lnTo>
                  <a:pt x="5429" y="4329"/>
                </a:lnTo>
                <a:lnTo>
                  <a:pt x="5649" y="4439"/>
                </a:lnTo>
                <a:lnTo>
                  <a:pt x="5686" y="4549"/>
                </a:lnTo>
                <a:lnTo>
                  <a:pt x="5723" y="4586"/>
                </a:lnTo>
                <a:lnTo>
                  <a:pt x="5796" y="4586"/>
                </a:lnTo>
                <a:lnTo>
                  <a:pt x="6016" y="4879"/>
                </a:lnTo>
                <a:lnTo>
                  <a:pt x="6163" y="5173"/>
                </a:lnTo>
                <a:lnTo>
                  <a:pt x="6200" y="5503"/>
                </a:lnTo>
                <a:lnTo>
                  <a:pt x="6200" y="5833"/>
                </a:lnTo>
                <a:lnTo>
                  <a:pt x="6090" y="6126"/>
                </a:lnTo>
                <a:lnTo>
                  <a:pt x="5943" y="6420"/>
                </a:lnTo>
                <a:lnTo>
                  <a:pt x="5796" y="6603"/>
                </a:lnTo>
                <a:lnTo>
                  <a:pt x="5649" y="6750"/>
                </a:lnTo>
                <a:lnTo>
                  <a:pt x="5649" y="6713"/>
                </a:lnTo>
                <a:lnTo>
                  <a:pt x="5649" y="6566"/>
                </a:lnTo>
                <a:lnTo>
                  <a:pt x="5649" y="6383"/>
                </a:lnTo>
                <a:lnTo>
                  <a:pt x="5613" y="6346"/>
                </a:lnTo>
                <a:lnTo>
                  <a:pt x="5576" y="6310"/>
                </a:lnTo>
                <a:lnTo>
                  <a:pt x="5539" y="6310"/>
                </a:lnTo>
                <a:lnTo>
                  <a:pt x="5503" y="6346"/>
                </a:lnTo>
                <a:lnTo>
                  <a:pt x="5393" y="6493"/>
                </a:lnTo>
                <a:lnTo>
                  <a:pt x="5356" y="6676"/>
                </a:lnTo>
                <a:lnTo>
                  <a:pt x="5319" y="6933"/>
                </a:lnTo>
                <a:lnTo>
                  <a:pt x="5099" y="7007"/>
                </a:lnTo>
                <a:lnTo>
                  <a:pt x="5099" y="6860"/>
                </a:lnTo>
                <a:lnTo>
                  <a:pt x="5099" y="6713"/>
                </a:lnTo>
                <a:lnTo>
                  <a:pt x="5136" y="6566"/>
                </a:lnTo>
                <a:lnTo>
                  <a:pt x="5209" y="6456"/>
                </a:lnTo>
                <a:lnTo>
                  <a:pt x="5246" y="6420"/>
                </a:lnTo>
                <a:lnTo>
                  <a:pt x="5209" y="6383"/>
                </a:lnTo>
                <a:lnTo>
                  <a:pt x="5173" y="6346"/>
                </a:lnTo>
                <a:lnTo>
                  <a:pt x="5136" y="6346"/>
                </a:lnTo>
                <a:lnTo>
                  <a:pt x="4953" y="6456"/>
                </a:lnTo>
                <a:lnTo>
                  <a:pt x="4842" y="6640"/>
                </a:lnTo>
                <a:lnTo>
                  <a:pt x="4769" y="6823"/>
                </a:lnTo>
                <a:lnTo>
                  <a:pt x="4769" y="7043"/>
                </a:lnTo>
                <a:lnTo>
                  <a:pt x="4696" y="7043"/>
                </a:lnTo>
                <a:lnTo>
                  <a:pt x="4659" y="7007"/>
                </a:lnTo>
                <a:lnTo>
                  <a:pt x="4622" y="6970"/>
                </a:lnTo>
                <a:lnTo>
                  <a:pt x="4586" y="6970"/>
                </a:lnTo>
                <a:lnTo>
                  <a:pt x="5026" y="6016"/>
                </a:lnTo>
                <a:lnTo>
                  <a:pt x="5026" y="5943"/>
                </a:lnTo>
                <a:lnTo>
                  <a:pt x="4989" y="5906"/>
                </a:lnTo>
                <a:lnTo>
                  <a:pt x="4953" y="5906"/>
                </a:lnTo>
                <a:lnTo>
                  <a:pt x="4916" y="5943"/>
                </a:lnTo>
                <a:lnTo>
                  <a:pt x="4402" y="6750"/>
                </a:lnTo>
                <a:lnTo>
                  <a:pt x="4366" y="6676"/>
                </a:lnTo>
                <a:lnTo>
                  <a:pt x="4329" y="6640"/>
                </a:lnTo>
                <a:lnTo>
                  <a:pt x="4256" y="6640"/>
                </a:lnTo>
                <a:lnTo>
                  <a:pt x="4439" y="6236"/>
                </a:lnTo>
                <a:lnTo>
                  <a:pt x="4659" y="5796"/>
                </a:lnTo>
                <a:lnTo>
                  <a:pt x="4696" y="5759"/>
                </a:lnTo>
                <a:lnTo>
                  <a:pt x="4659" y="5723"/>
                </a:lnTo>
                <a:lnTo>
                  <a:pt x="4586" y="5723"/>
                </a:lnTo>
                <a:lnTo>
                  <a:pt x="4182" y="6273"/>
                </a:lnTo>
                <a:lnTo>
                  <a:pt x="3999" y="6566"/>
                </a:lnTo>
                <a:lnTo>
                  <a:pt x="3852" y="6860"/>
                </a:lnTo>
                <a:lnTo>
                  <a:pt x="3669" y="6786"/>
                </a:lnTo>
                <a:lnTo>
                  <a:pt x="3779" y="6750"/>
                </a:lnTo>
                <a:lnTo>
                  <a:pt x="3852" y="6640"/>
                </a:lnTo>
                <a:lnTo>
                  <a:pt x="3889" y="6566"/>
                </a:lnTo>
                <a:lnTo>
                  <a:pt x="3889" y="6420"/>
                </a:lnTo>
                <a:lnTo>
                  <a:pt x="3889" y="6383"/>
                </a:lnTo>
                <a:lnTo>
                  <a:pt x="3815" y="6383"/>
                </a:lnTo>
                <a:lnTo>
                  <a:pt x="3999" y="6163"/>
                </a:lnTo>
                <a:lnTo>
                  <a:pt x="4512" y="5539"/>
                </a:lnTo>
                <a:lnTo>
                  <a:pt x="4512" y="5466"/>
                </a:lnTo>
                <a:lnTo>
                  <a:pt x="4476" y="5429"/>
                </a:lnTo>
                <a:lnTo>
                  <a:pt x="4402" y="5429"/>
                </a:lnTo>
                <a:lnTo>
                  <a:pt x="3779" y="6016"/>
                </a:lnTo>
                <a:lnTo>
                  <a:pt x="3632" y="6126"/>
                </a:lnTo>
                <a:lnTo>
                  <a:pt x="3595" y="6090"/>
                </a:lnTo>
                <a:lnTo>
                  <a:pt x="3559" y="6090"/>
                </a:lnTo>
                <a:lnTo>
                  <a:pt x="3485" y="6126"/>
                </a:lnTo>
                <a:lnTo>
                  <a:pt x="3669" y="5869"/>
                </a:lnTo>
                <a:lnTo>
                  <a:pt x="3889" y="5649"/>
                </a:lnTo>
                <a:lnTo>
                  <a:pt x="4146" y="5466"/>
                </a:lnTo>
                <a:lnTo>
                  <a:pt x="4402" y="5283"/>
                </a:lnTo>
                <a:lnTo>
                  <a:pt x="4439" y="5246"/>
                </a:lnTo>
                <a:lnTo>
                  <a:pt x="4402" y="5209"/>
                </a:lnTo>
                <a:lnTo>
                  <a:pt x="4402" y="5173"/>
                </a:lnTo>
                <a:lnTo>
                  <a:pt x="4329" y="5136"/>
                </a:lnTo>
                <a:lnTo>
                  <a:pt x="3962" y="5319"/>
                </a:lnTo>
                <a:lnTo>
                  <a:pt x="3632" y="5539"/>
                </a:lnTo>
                <a:lnTo>
                  <a:pt x="3339" y="5796"/>
                </a:lnTo>
                <a:lnTo>
                  <a:pt x="3082" y="6126"/>
                </a:lnTo>
                <a:lnTo>
                  <a:pt x="3045" y="6016"/>
                </a:lnTo>
                <a:lnTo>
                  <a:pt x="3082" y="5980"/>
                </a:lnTo>
                <a:lnTo>
                  <a:pt x="3339" y="5613"/>
                </a:lnTo>
                <a:lnTo>
                  <a:pt x="3632" y="5283"/>
                </a:lnTo>
                <a:lnTo>
                  <a:pt x="3962" y="4952"/>
                </a:lnTo>
                <a:lnTo>
                  <a:pt x="4292" y="4659"/>
                </a:lnTo>
                <a:lnTo>
                  <a:pt x="4292" y="4622"/>
                </a:lnTo>
                <a:lnTo>
                  <a:pt x="4256" y="4586"/>
                </a:lnTo>
                <a:lnTo>
                  <a:pt x="4219" y="4586"/>
                </a:lnTo>
                <a:lnTo>
                  <a:pt x="3925" y="4732"/>
                </a:lnTo>
                <a:lnTo>
                  <a:pt x="3632" y="4879"/>
                </a:lnTo>
                <a:lnTo>
                  <a:pt x="3375" y="5099"/>
                </a:lnTo>
                <a:lnTo>
                  <a:pt x="3155" y="5356"/>
                </a:lnTo>
                <a:lnTo>
                  <a:pt x="3228" y="5209"/>
                </a:lnTo>
                <a:lnTo>
                  <a:pt x="3339" y="5062"/>
                </a:lnTo>
                <a:lnTo>
                  <a:pt x="3559" y="4842"/>
                </a:lnTo>
                <a:lnTo>
                  <a:pt x="3852" y="4622"/>
                </a:lnTo>
                <a:lnTo>
                  <a:pt x="4146" y="4476"/>
                </a:lnTo>
                <a:lnTo>
                  <a:pt x="4402" y="4366"/>
                </a:lnTo>
                <a:lnTo>
                  <a:pt x="4659" y="4292"/>
                </a:lnTo>
                <a:lnTo>
                  <a:pt x="4953" y="4219"/>
                </a:lnTo>
                <a:close/>
                <a:moveTo>
                  <a:pt x="807" y="8767"/>
                </a:moveTo>
                <a:lnTo>
                  <a:pt x="807" y="8841"/>
                </a:lnTo>
                <a:lnTo>
                  <a:pt x="844" y="8914"/>
                </a:lnTo>
                <a:lnTo>
                  <a:pt x="918" y="8951"/>
                </a:lnTo>
                <a:lnTo>
                  <a:pt x="1138" y="8951"/>
                </a:lnTo>
                <a:lnTo>
                  <a:pt x="1211" y="8987"/>
                </a:lnTo>
                <a:lnTo>
                  <a:pt x="1321" y="8987"/>
                </a:lnTo>
                <a:lnTo>
                  <a:pt x="1321" y="9061"/>
                </a:lnTo>
                <a:lnTo>
                  <a:pt x="1321" y="9097"/>
                </a:lnTo>
                <a:lnTo>
                  <a:pt x="1248" y="9171"/>
                </a:lnTo>
                <a:lnTo>
                  <a:pt x="1174" y="9207"/>
                </a:lnTo>
                <a:lnTo>
                  <a:pt x="954" y="9244"/>
                </a:lnTo>
                <a:lnTo>
                  <a:pt x="844" y="9207"/>
                </a:lnTo>
                <a:lnTo>
                  <a:pt x="697" y="9134"/>
                </a:lnTo>
                <a:lnTo>
                  <a:pt x="587" y="9061"/>
                </a:lnTo>
                <a:lnTo>
                  <a:pt x="551" y="8951"/>
                </a:lnTo>
                <a:lnTo>
                  <a:pt x="661" y="8841"/>
                </a:lnTo>
                <a:lnTo>
                  <a:pt x="807" y="8767"/>
                </a:lnTo>
                <a:close/>
                <a:moveTo>
                  <a:pt x="8511" y="8657"/>
                </a:moveTo>
                <a:lnTo>
                  <a:pt x="8621" y="8694"/>
                </a:lnTo>
                <a:lnTo>
                  <a:pt x="8731" y="8731"/>
                </a:lnTo>
                <a:lnTo>
                  <a:pt x="8841" y="8804"/>
                </a:lnTo>
                <a:lnTo>
                  <a:pt x="8951" y="8877"/>
                </a:lnTo>
                <a:lnTo>
                  <a:pt x="8987" y="8987"/>
                </a:lnTo>
                <a:lnTo>
                  <a:pt x="9024" y="9097"/>
                </a:lnTo>
                <a:lnTo>
                  <a:pt x="9024" y="9134"/>
                </a:lnTo>
                <a:lnTo>
                  <a:pt x="8987" y="9134"/>
                </a:lnTo>
                <a:lnTo>
                  <a:pt x="8877" y="9097"/>
                </a:lnTo>
                <a:lnTo>
                  <a:pt x="8804" y="9134"/>
                </a:lnTo>
                <a:lnTo>
                  <a:pt x="8731" y="9171"/>
                </a:lnTo>
                <a:lnTo>
                  <a:pt x="8621" y="9281"/>
                </a:lnTo>
                <a:lnTo>
                  <a:pt x="8474" y="9354"/>
                </a:lnTo>
                <a:lnTo>
                  <a:pt x="8327" y="9318"/>
                </a:lnTo>
                <a:lnTo>
                  <a:pt x="8254" y="9244"/>
                </a:lnTo>
                <a:lnTo>
                  <a:pt x="8217" y="9171"/>
                </a:lnTo>
                <a:lnTo>
                  <a:pt x="8217" y="9024"/>
                </a:lnTo>
                <a:lnTo>
                  <a:pt x="8254" y="8841"/>
                </a:lnTo>
                <a:lnTo>
                  <a:pt x="8254" y="8694"/>
                </a:lnTo>
                <a:lnTo>
                  <a:pt x="8511" y="8657"/>
                </a:lnTo>
                <a:close/>
                <a:moveTo>
                  <a:pt x="5026" y="9501"/>
                </a:moveTo>
                <a:lnTo>
                  <a:pt x="5063" y="9574"/>
                </a:lnTo>
                <a:lnTo>
                  <a:pt x="4989" y="9538"/>
                </a:lnTo>
                <a:lnTo>
                  <a:pt x="5026" y="9501"/>
                </a:lnTo>
                <a:close/>
                <a:moveTo>
                  <a:pt x="4696" y="9868"/>
                </a:moveTo>
                <a:lnTo>
                  <a:pt x="4953" y="9941"/>
                </a:lnTo>
                <a:lnTo>
                  <a:pt x="4916" y="10014"/>
                </a:lnTo>
                <a:lnTo>
                  <a:pt x="4879" y="10271"/>
                </a:lnTo>
                <a:lnTo>
                  <a:pt x="4842" y="10308"/>
                </a:lnTo>
                <a:lnTo>
                  <a:pt x="4549" y="10308"/>
                </a:lnTo>
                <a:lnTo>
                  <a:pt x="4439" y="10235"/>
                </a:lnTo>
                <a:lnTo>
                  <a:pt x="4329" y="10125"/>
                </a:lnTo>
                <a:lnTo>
                  <a:pt x="4292" y="10051"/>
                </a:lnTo>
                <a:lnTo>
                  <a:pt x="4256" y="9941"/>
                </a:lnTo>
                <a:lnTo>
                  <a:pt x="4329" y="9904"/>
                </a:lnTo>
                <a:lnTo>
                  <a:pt x="4439" y="9868"/>
                </a:lnTo>
                <a:close/>
                <a:moveTo>
                  <a:pt x="4806" y="0"/>
                </a:moveTo>
                <a:lnTo>
                  <a:pt x="4622" y="37"/>
                </a:lnTo>
                <a:lnTo>
                  <a:pt x="4476" y="110"/>
                </a:lnTo>
                <a:lnTo>
                  <a:pt x="4292" y="147"/>
                </a:lnTo>
                <a:lnTo>
                  <a:pt x="4146" y="257"/>
                </a:lnTo>
                <a:lnTo>
                  <a:pt x="3999" y="367"/>
                </a:lnTo>
                <a:lnTo>
                  <a:pt x="3889" y="477"/>
                </a:lnTo>
                <a:lnTo>
                  <a:pt x="3779" y="624"/>
                </a:lnTo>
                <a:lnTo>
                  <a:pt x="3705" y="807"/>
                </a:lnTo>
                <a:lnTo>
                  <a:pt x="3669" y="954"/>
                </a:lnTo>
                <a:lnTo>
                  <a:pt x="3669" y="1138"/>
                </a:lnTo>
                <a:lnTo>
                  <a:pt x="3705" y="1321"/>
                </a:lnTo>
                <a:lnTo>
                  <a:pt x="3815" y="1578"/>
                </a:lnTo>
                <a:lnTo>
                  <a:pt x="3999" y="1761"/>
                </a:lnTo>
                <a:lnTo>
                  <a:pt x="4182" y="1871"/>
                </a:lnTo>
                <a:lnTo>
                  <a:pt x="4402" y="1945"/>
                </a:lnTo>
                <a:lnTo>
                  <a:pt x="4366" y="2055"/>
                </a:lnTo>
                <a:lnTo>
                  <a:pt x="4329" y="2165"/>
                </a:lnTo>
                <a:lnTo>
                  <a:pt x="4329" y="2531"/>
                </a:lnTo>
                <a:lnTo>
                  <a:pt x="4329" y="2898"/>
                </a:lnTo>
                <a:lnTo>
                  <a:pt x="4329" y="3522"/>
                </a:lnTo>
                <a:lnTo>
                  <a:pt x="4329" y="3669"/>
                </a:lnTo>
                <a:lnTo>
                  <a:pt x="4366" y="3779"/>
                </a:lnTo>
                <a:lnTo>
                  <a:pt x="4072" y="3925"/>
                </a:lnTo>
                <a:lnTo>
                  <a:pt x="3815" y="4109"/>
                </a:lnTo>
                <a:lnTo>
                  <a:pt x="3742" y="4182"/>
                </a:lnTo>
                <a:lnTo>
                  <a:pt x="3742" y="4255"/>
                </a:lnTo>
                <a:lnTo>
                  <a:pt x="3522" y="4402"/>
                </a:lnTo>
                <a:lnTo>
                  <a:pt x="3339" y="4549"/>
                </a:lnTo>
                <a:lnTo>
                  <a:pt x="3155" y="4696"/>
                </a:lnTo>
                <a:lnTo>
                  <a:pt x="3008" y="4879"/>
                </a:lnTo>
                <a:lnTo>
                  <a:pt x="2862" y="5062"/>
                </a:lnTo>
                <a:lnTo>
                  <a:pt x="2752" y="5283"/>
                </a:lnTo>
                <a:lnTo>
                  <a:pt x="2678" y="5503"/>
                </a:lnTo>
                <a:lnTo>
                  <a:pt x="2642" y="5686"/>
                </a:lnTo>
                <a:lnTo>
                  <a:pt x="2642" y="5906"/>
                </a:lnTo>
                <a:lnTo>
                  <a:pt x="2678" y="6126"/>
                </a:lnTo>
                <a:lnTo>
                  <a:pt x="2752" y="6346"/>
                </a:lnTo>
                <a:lnTo>
                  <a:pt x="2825" y="6566"/>
                </a:lnTo>
                <a:lnTo>
                  <a:pt x="2898" y="6676"/>
                </a:lnTo>
                <a:lnTo>
                  <a:pt x="2421" y="7080"/>
                </a:lnTo>
                <a:lnTo>
                  <a:pt x="1908" y="7447"/>
                </a:lnTo>
                <a:lnTo>
                  <a:pt x="1431" y="7850"/>
                </a:lnTo>
                <a:lnTo>
                  <a:pt x="1211" y="8070"/>
                </a:lnTo>
                <a:lnTo>
                  <a:pt x="991" y="8327"/>
                </a:lnTo>
                <a:lnTo>
                  <a:pt x="771" y="8364"/>
                </a:lnTo>
                <a:lnTo>
                  <a:pt x="624" y="8327"/>
                </a:lnTo>
                <a:lnTo>
                  <a:pt x="477" y="8327"/>
                </a:lnTo>
                <a:lnTo>
                  <a:pt x="367" y="8364"/>
                </a:lnTo>
                <a:lnTo>
                  <a:pt x="257" y="8437"/>
                </a:lnTo>
                <a:lnTo>
                  <a:pt x="184" y="8511"/>
                </a:lnTo>
                <a:lnTo>
                  <a:pt x="111" y="8584"/>
                </a:lnTo>
                <a:lnTo>
                  <a:pt x="37" y="8804"/>
                </a:lnTo>
                <a:lnTo>
                  <a:pt x="0" y="9061"/>
                </a:lnTo>
                <a:lnTo>
                  <a:pt x="0" y="9318"/>
                </a:lnTo>
                <a:lnTo>
                  <a:pt x="74" y="9538"/>
                </a:lnTo>
                <a:lnTo>
                  <a:pt x="257" y="9684"/>
                </a:lnTo>
                <a:lnTo>
                  <a:pt x="477" y="9831"/>
                </a:lnTo>
                <a:lnTo>
                  <a:pt x="697" y="9904"/>
                </a:lnTo>
                <a:lnTo>
                  <a:pt x="954" y="9941"/>
                </a:lnTo>
                <a:lnTo>
                  <a:pt x="1174" y="9904"/>
                </a:lnTo>
                <a:lnTo>
                  <a:pt x="1431" y="9868"/>
                </a:lnTo>
                <a:lnTo>
                  <a:pt x="1651" y="9794"/>
                </a:lnTo>
                <a:lnTo>
                  <a:pt x="1798" y="9648"/>
                </a:lnTo>
                <a:lnTo>
                  <a:pt x="1908" y="9574"/>
                </a:lnTo>
                <a:lnTo>
                  <a:pt x="1945" y="9464"/>
                </a:lnTo>
                <a:lnTo>
                  <a:pt x="1981" y="9354"/>
                </a:lnTo>
                <a:lnTo>
                  <a:pt x="1981" y="9207"/>
                </a:lnTo>
                <a:lnTo>
                  <a:pt x="1908" y="8987"/>
                </a:lnTo>
                <a:lnTo>
                  <a:pt x="1798" y="8767"/>
                </a:lnTo>
                <a:lnTo>
                  <a:pt x="1651" y="8584"/>
                </a:lnTo>
                <a:lnTo>
                  <a:pt x="1431" y="8437"/>
                </a:lnTo>
                <a:lnTo>
                  <a:pt x="1394" y="8437"/>
                </a:lnTo>
                <a:lnTo>
                  <a:pt x="1578" y="8254"/>
                </a:lnTo>
                <a:lnTo>
                  <a:pt x="1761" y="8070"/>
                </a:lnTo>
                <a:lnTo>
                  <a:pt x="2165" y="7777"/>
                </a:lnTo>
                <a:lnTo>
                  <a:pt x="2421" y="7557"/>
                </a:lnTo>
                <a:lnTo>
                  <a:pt x="2642" y="7337"/>
                </a:lnTo>
                <a:lnTo>
                  <a:pt x="2862" y="7080"/>
                </a:lnTo>
                <a:lnTo>
                  <a:pt x="3008" y="6786"/>
                </a:lnTo>
                <a:lnTo>
                  <a:pt x="3118" y="6897"/>
                </a:lnTo>
                <a:lnTo>
                  <a:pt x="3302" y="7043"/>
                </a:lnTo>
                <a:lnTo>
                  <a:pt x="3632" y="7227"/>
                </a:lnTo>
                <a:lnTo>
                  <a:pt x="3999" y="7337"/>
                </a:lnTo>
                <a:lnTo>
                  <a:pt x="4366" y="7410"/>
                </a:lnTo>
                <a:lnTo>
                  <a:pt x="4439" y="7410"/>
                </a:lnTo>
                <a:lnTo>
                  <a:pt x="4402" y="7887"/>
                </a:lnTo>
                <a:lnTo>
                  <a:pt x="4402" y="8364"/>
                </a:lnTo>
                <a:lnTo>
                  <a:pt x="4439" y="9318"/>
                </a:lnTo>
                <a:lnTo>
                  <a:pt x="4256" y="9391"/>
                </a:lnTo>
                <a:lnTo>
                  <a:pt x="4109" y="9464"/>
                </a:lnTo>
                <a:lnTo>
                  <a:pt x="3999" y="9574"/>
                </a:lnTo>
                <a:lnTo>
                  <a:pt x="3925" y="9684"/>
                </a:lnTo>
                <a:lnTo>
                  <a:pt x="3889" y="9794"/>
                </a:lnTo>
                <a:lnTo>
                  <a:pt x="3852" y="9941"/>
                </a:lnTo>
                <a:lnTo>
                  <a:pt x="3815" y="10125"/>
                </a:lnTo>
                <a:lnTo>
                  <a:pt x="3852" y="10271"/>
                </a:lnTo>
                <a:lnTo>
                  <a:pt x="3925" y="10565"/>
                </a:lnTo>
                <a:lnTo>
                  <a:pt x="4072" y="10821"/>
                </a:lnTo>
                <a:lnTo>
                  <a:pt x="4182" y="10895"/>
                </a:lnTo>
                <a:lnTo>
                  <a:pt x="4329" y="10968"/>
                </a:lnTo>
                <a:lnTo>
                  <a:pt x="4439" y="11042"/>
                </a:lnTo>
                <a:lnTo>
                  <a:pt x="4586" y="11078"/>
                </a:lnTo>
                <a:lnTo>
                  <a:pt x="4879" y="11078"/>
                </a:lnTo>
                <a:lnTo>
                  <a:pt x="5173" y="11005"/>
                </a:lnTo>
                <a:lnTo>
                  <a:pt x="5283" y="10932"/>
                </a:lnTo>
                <a:lnTo>
                  <a:pt x="5393" y="10821"/>
                </a:lnTo>
                <a:lnTo>
                  <a:pt x="5466" y="10711"/>
                </a:lnTo>
                <a:lnTo>
                  <a:pt x="5503" y="10601"/>
                </a:lnTo>
                <a:lnTo>
                  <a:pt x="5576" y="10308"/>
                </a:lnTo>
                <a:lnTo>
                  <a:pt x="5539" y="10051"/>
                </a:lnTo>
                <a:lnTo>
                  <a:pt x="5503" y="9904"/>
                </a:lnTo>
                <a:lnTo>
                  <a:pt x="5393" y="9794"/>
                </a:lnTo>
                <a:lnTo>
                  <a:pt x="5319" y="9684"/>
                </a:lnTo>
                <a:lnTo>
                  <a:pt x="5173" y="9611"/>
                </a:lnTo>
                <a:lnTo>
                  <a:pt x="5136" y="9428"/>
                </a:lnTo>
                <a:lnTo>
                  <a:pt x="5099" y="9354"/>
                </a:lnTo>
                <a:lnTo>
                  <a:pt x="4842" y="9354"/>
                </a:lnTo>
                <a:lnTo>
                  <a:pt x="4806" y="8474"/>
                </a:lnTo>
                <a:lnTo>
                  <a:pt x="4806" y="7960"/>
                </a:lnTo>
                <a:lnTo>
                  <a:pt x="4769" y="7447"/>
                </a:lnTo>
                <a:lnTo>
                  <a:pt x="5136" y="7410"/>
                </a:lnTo>
                <a:lnTo>
                  <a:pt x="5503" y="7300"/>
                </a:lnTo>
                <a:lnTo>
                  <a:pt x="5833" y="7117"/>
                </a:lnTo>
                <a:lnTo>
                  <a:pt x="6126" y="6860"/>
                </a:lnTo>
                <a:lnTo>
                  <a:pt x="6200" y="6786"/>
                </a:lnTo>
                <a:lnTo>
                  <a:pt x="6310" y="6933"/>
                </a:lnTo>
                <a:lnTo>
                  <a:pt x="6493" y="7080"/>
                </a:lnTo>
                <a:lnTo>
                  <a:pt x="6677" y="7190"/>
                </a:lnTo>
                <a:lnTo>
                  <a:pt x="6860" y="7300"/>
                </a:lnTo>
                <a:lnTo>
                  <a:pt x="7043" y="7630"/>
                </a:lnTo>
                <a:lnTo>
                  <a:pt x="7263" y="7997"/>
                </a:lnTo>
                <a:lnTo>
                  <a:pt x="7557" y="8437"/>
                </a:lnTo>
                <a:lnTo>
                  <a:pt x="7667" y="8584"/>
                </a:lnTo>
                <a:lnTo>
                  <a:pt x="7557" y="8767"/>
                </a:lnTo>
                <a:lnTo>
                  <a:pt x="7484" y="8951"/>
                </a:lnTo>
                <a:lnTo>
                  <a:pt x="7447" y="9097"/>
                </a:lnTo>
                <a:lnTo>
                  <a:pt x="7447" y="9281"/>
                </a:lnTo>
                <a:lnTo>
                  <a:pt x="7484" y="9428"/>
                </a:lnTo>
                <a:lnTo>
                  <a:pt x="7520" y="9611"/>
                </a:lnTo>
                <a:lnTo>
                  <a:pt x="7594" y="9758"/>
                </a:lnTo>
                <a:lnTo>
                  <a:pt x="7704" y="9904"/>
                </a:lnTo>
                <a:lnTo>
                  <a:pt x="7850" y="10014"/>
                </a:lnTo>
                <a:lnTo>
                  <a:pt x="7960" y="10125"/>
                </a:lnTo>
                <a:lnTo>
                  <a:pt x="8107" y="10161"/>
                </a:lnTo>
                <a:lnTo>
                  <a:pt x="8254" y="10198"/>
                </a:lnTo>
                <a:lnTo>
                  <a:pt x="8547" y="10198"/>
                </a:lnTo>
                <a:lnTo>
                  <a:pt x="8694" y="10125"/>
                </a:lnTo>
                <a:lnTo>
                  <a:pt x="8877" y="10051"/>
                </a:lnTo>
                <a:lnTo>
                  <a:pt x="9098" y="9831"/>
                </a:lnTo>
                <a:lnTo>
                  <a:pt x="9281" y="9538"/>
                </a:lnTo>
                <a:lnTo>
                  <a:pt x="9354" y="9391"/>
                </a:lnTo>
                <a:lnTo>
                  <a:pt x="9391" y="9244"/>
                </a:lnTo>
                <a:lnTo>
                  <a:pt x="9391" y="9061"/>
                </a:lnTo>
                <a:lnTo>
                  <a:pt x="9391" y="8914"/>
                </a:lnTo>
                <a:lnTo>
                  <a:pt x="9318" y="8767"/>
                </a:lnTo>
                <a:lnTo>
                  <a:pt x="9244" y="8621"/>
                </a:lnTo>
                <a:lnTo>
                  <a:pt x="9134" y="8511"/>
                </a:lnTo>
                <a:lnTo>
                  <a:pt x="8987" y="8437"/>
                </a:lnTo>
                <a:lnTo>
                  <a:pt x="8841" y="8364"/>
                </a:lnTo>
                <a:lnTo>
                  <a:pt x="8694" y="8327"/>
                </a:lnTo>
                <a:lnTo>
                  <a:pt x="8364" y="8290"/>
                </a:lnTo>
                <a:lnTo>
                  <a:pt x="8180" y="8290"/>
                </a:lnTo>
                <a:lnTo>
                  <a:pt x="7997" y="8364"/>
                </a:lnTo>
                <a:lnTo>
                  <a:pt x="7924" y="8217"/>
                </a:lnTo>
                <a:lnTo>
                  <a:pt x="7814" y="8070"/>
                </a:lnTo>
                <a:lnTo>
                  <a:pt x="7557" y="7667"/>
                </a:lnTo>
                <a:lnTo>
                  <a:pt x="7300" y="7300"/>
                </a:lnTo>
                <a:lnTo>
                  <a:pt x="7227" y="7153"/>
                </a:lnTo>
                <a:lnTo>
                  <a:pt x="7153" y="7007"/>
                </a:lnTo>
                <a:lnTo>
                  <a:pt x="7043" y="6933"/>
                </a:lnTo>
                <a:lnTo>
                  <a:pt x="6897" y="6897"/>
                </a:lnTo>
                <a:lnTo>
                  <a:pt x="6640" y="6750"/>
                </a:lnTo>
                <a:lnTo>
                  <a:pt x="6346" y="6530"/>
                </a:lnTo>
                <a:lnTo>
                  <a:pt x="6530" y="6236"/>
                </a:lnTo>
                <a:lnTo>
                  <a:pt x="6603" y="5869"/>
                </a:lnTo>
                <a:lnTo>
                  <a:pt x="6603" y="5503"/>
                </a:lnTo>
                <a:lnTo>
                  <a:pt x="6567" y="5173"/>
                </a:lnTo>
                <a:lnTo>
                  <a:pt x="6456" y="4842"/>
                </a:lnTo>
                <a:lnTo>
                  <a:pt x="6310" y="4586"/>
                </a:lnTo>
                <a:lnTo>
                  <a:pt x="6126" y="4329"/>
                </a:lnTo>
                <a:lnTo>
                  <a:pt x="5870" y="4109"/>
                </a:lnTo>
                <a:lnTo>
                  <a:pt x="5613" y="3962"/>
                </a:lnTo>
                <a:lnTo>
                  <a:pt x="5356" y="3815"/>
                </a:lnTo>
                <a:lnTo>
                  <a:pt x="5026" y="3742"/>
                </a:lnTo>
                <a:lnTo>
                  <a:pt x="4732" y="3742"/>
                </a:lnTo>
                <a:lnTo>
                  <a:pt x="4732" y="3522"/>
                </a:lnTo>
                <a:lnTo>
                  <a:pt x="4696" y="2678"/>
                </a:lnTo>
                <a:lnTo>
                  <a:pt x="4732" y="2385"/>
                </a:lnTo>
                <a:lnTo>
                  <a:pt x="4696" y="2165"/>
                </a:lnTo>
                <a:lnTo>
                  <a:pt x="4659" y="1981"/>
                </a:lnTo>
                <a:lnTo>
                  <a:pt x="4842" y="1945"/>
                </a:lnTo>
                <a:lnTo>
                  <a:pt x="5063" y="1871"/>
                </a:lnTo>
                <a:lnTo>
                  <a:pt x="5246" y="1761"/>
                </a:lnTo>
                <a:lnTo>
                  <a:pt x="5393" y="1651"/>
                </a:lnTo>
                <a:lnTo>
                  <a:pt x="5539" y="1468"/>
                </a:lnTo>
                <a:lnTo>
                  <a:pt x="5613" y="1284"/>
                </a:lnTo>
                <a:lnTo>
                  <a:pt x="5686" y="1101"/>
                </a:lnTo>
                <a:lnTo>
                  <a:pt x="5686" y="844"/>
                </a:lnTo>
                <a:lnTo>
                  <a:pt x="5613" y="624"/>
                </a:lnTo>
                <a:lnTo>
                  <a:pt x="5503" y="404"/>
                </a:lnTo>
                <a:lnTo>
                  <a:pt x="5466" y="257"/>
                </a:lnTo>
                <a:lnTo>
                  <a:pt x="5429" y="184"/>
                </a:lnTo>
                <a:lnTo>
                  <a:pt x="5356" y="147"/>
                </a:lnTo>
                <a:lnTo>
                  <a:pt x="5209" y="147"/>
                </a:lnTo>
                <a:lnTo>
                  <a:pt x="5063" y="110"/>
                </a:lnTo>
                <a:lnTo>
                  <a:pt x="4989" y="37"/>
                </a:lnTo>
                <a:lnTo>
                  <a:pt x="4806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59" name="Google Shape;459;p9"/>
          <p:cNvSpPr/>
          <p:nvPr/>
        </p:nvSpPr>
        <p:spPr>
          <a:xfrm>
            <a:off x="721258" y="4998019"/>
            <a:ext cx="463059" cy="177962"/>
          </a:xfrm>
          <a:custGeom>
            <a:avLst/>
            <a:gdLst/>
            <a:ahLst/>
            <a:cxnLst/>
            <a:rect l="l" t="t" r="r" b="b"/>
            <a:pathLst>
              <a:path w="16325" h="6274" extrusionOk="0">
                <a:moveTo>
                  <a:pt x="14710" y="1"/>
                </a:moveTo>
                <a:lnTo>
                  <a:pt x="14527" y="74"/>
                </a:lnTo>
                <a:lnTo>
                  <a:pt x="14380" y="147"/>
                </a:lnTo>
                <a:lnTo>
                  <a:pt x="14270" y="221"/>
                </a:lnTo>
                <a:lnTo>
                  <a:pt x="14270" y="257"/>
                </a:lnTo>
                <a:lnTo>
                  <a:pt x="14197" y="221"/>
                </a:lnTo>
                <a:lnTo>
                  <a:pt x="14087" y="221"/>
                </a:lnTo>
                <a:lnTo>
                  <a:pt x="14013" y="294"/>
                </a:lnTo>
                <a:lnTo>
                  <a:pt x="13977" y="331"/>
                </a:lnTo>
                <a:lnTo>
                  <a:pt x="13977" y="441"/>
                </a:lnTo>
                <a:lnTo>
                  <a:pt x="14013" y="551"/>
                </a:lnTo>
                <a:lnTo>
                  <a:pt x="14050" y="587"/>
                </a:lnTo>
                <a:lnTo>
                  <a:pt x="14123" y="624"/>
                </a:lnTo>
                <a:lnTo>
                  <a:pt x="14343" y="624"/>
                </a:lnTo>
                <a:lnTo>
                  <a:pt x="14527" y="551"/>
                </a:lnTo>
                <a:lnTo>
                  <a:pt x="14710" y="477"/>
                </a:lnTo>
                <a:lnTo>
                  <a:pt x="14894" y="441"/>
                </a:lnTo>
                <a:lnTo>
                  <a:pt x="14967" y="477"/>
                </a:lnTo>
                <a:lnTo>
                  <a:pt x="15004" y="514"/>
                </a:lnTo>
                <a:lnTo>
                  <a:pt x="14967" y="587"/>
                </a:lnTo>
                <a:lnTo>
                  <a:pt x="14930" y="661"/>
                </a:lnTo>
                <a:lnTo>
                  <a:pt x="14747" y="881"/>
                </a:lnTo>
                <a:lnTo>
                  <a:pt x="14123" y="1725"/>
                </a:lnTo>
                <a:lnTo>
                  <a:pt x="14123" y="1798"/>
                </a:lnTo>
                <a:lnTo>
                  <a:pt x="14087" y="1871"/>
                </a:lnTo>
                <a:lnTo>
                  <a:pt x="14123" y="1981"/>
                </a:lnTo>
                <a:lnTo>
                  <a:pt x="14233" y="2055"/>
                </a:lnTo>
                <a:lnTo>
                  <a:pt x="14343" y="2091"/>
                </a:lnTo>
                <a:lnTo>
                  <a:pt x="14820" y="2091"/>
                </a:lnTo>
                <a:lnTo>
                  <a:pt x="15260" y="2055"/>
                </a:lnTo>
                <a:lnTo>
                  <a:pt x="15774" y="1945"/>
                </a:lnTo>
                <a:lnTo>
                  <a:pt x="16031" y="1871"/>
                </a:lnTo>
                <a:lnTo>
                  <a:pt x="16251" y="1761"/>
                </a:lnTo>
                <a:lnTo>
                  <a:pt x="16324" y="1651"/>
                </a:lnTo>
                <a:lnTo>
                  <a:pt x="16324" y="1541"/>
                </a:lnTo>
                <a:lnTo>
                  <a:pt x="16288" y="1468"/>
                </a:lnTo>
                <a:lnTo>
                  <a:pt x="16214" y="1431"/>
                </a:lnTo>
                <a:lnTo>
                  <a:pt x="16141" y="1394"/>
                </a:lnTo>
                <a:lnTo>
                  <a:pt x="15957" y="1431"/>
                </a:lnTo>
                <a:lnTo>
                  <a:pt x="15774" y="1468"/>
                </a:lnTo>
                <a:lnTo>
                  <a:pt x="15370" y="1541"/>
                </a:lnTo>
                <a:lnTo>
                  <a:pt x="14820" y="1615"/>
                </a:lnTo>
                <a:lnTo>
                  <a:pt x="14820" y="1615"/>
                </a:lnTo>
                <a:lnTo>
                  <a:pt x="15260" y="1028"/>
                </a:lnTo>
                <a:lnTo>
                  <a:pt x="15370" y="844"/>
                </a:lnTo>
                <a:lnTo>
                  <a:pt x="15481" y="698"/>
                </a:lnTo>
                <a:lnTo>
                  <a:pt x="15517" y="477"/>
                </a:lnTo>
                <a:lnTo>
                  <a:pt x="15517" y="404"/>
                </a:lnTo>
                <a:lnTo>
                  <a:pt x="15481" y="294"/>
                </a:lnTo>
                <a:lnTo>
                  <a:pt x="15370" y="184"/>
                </a:lnTo>
                <a:lnTo>
                  <a:pt x="15224" y="74"/>
                </a:lnTo>
                <a:lnTo>
                  <a:pt x="15077" y="37"/>
                </a:lnTo>
                <a:lnTo>
                  <a:pt x="14894" y="1"/>
                </a:lnTo>
                <a:close/>
                <a:moveTo>
                  <a:pt x="6604" y="2788"/>
                </a:moveTo>
                <a:lnTo>
                  <a:pt x="6163" y="2898"/>
                </a:lnTo>
                <a:lnTo>
                  <a:pt x="5576" y="2972"/>
                </a:lnTo>
                <a:lnTo>
                  <a:pt x="5283" y="3045"/>
                </a:lnTo>
                <a:lnTo>
                  <a:pt x="4990" y="3118"/>
                </a:lnTo>
                <a:lnTo>
                  <a:pt x="4953" y="3155"/>
                </a:lnTo>
                <a:lnTo>
                  <a:pt x="4880" y="3229"/>
                </a:lnTo>
                <a:lnTo>
                  <a:pt x="4880" y="3302"/>
                </a:lnTo>
                <a:lnTo>
                  <a:pt x="4880" y="3339"/>
                </a:lnTo>
                <a:lnTo>
                  <a:pt x="4880" y="3412"/>
                </a:lnTo>
                <a:lnTo>
                  <a:pt x="4916" y="3485"/>
                </a:lnTo>
                <a:lnTo>
                  <a:pt x="4990" y="3522"/>
                </a:lnTo>
                <a:lnTo>
                  <a:pt x="5063" y="3522"/>
                </a:lnTo>
                <a:lnTo>
                  <a:pt x="5613" y="3485"/>
                </a:lnTo>
                <a:lnTo>
                  <a:pt x="6163" y="3412"/>
                </a:lnTo>
                <a:lnTo>
                  <a:pt x="6640" y="3339"/>
                </a:lnTo>
                <a:lnTo>
                  <a:pt x="6860" y="3265"/>
                </a:lnTo>
                <a:lnTo>
                  <a:pt x="6970" y="3192"/>
                </a:lnTo>
                <a:lnTo>
                  <a:pt x="7044" y="3118"/>
                </a:lnTo>
                <a:lnTo>
                  <a:pt x="7044" y="3008"/>
                </a:lnTo>
                <a:lnTo>
                  <a:pt x="7044" y="2972"/>
                </a:lnTo>
                <a:lnTo>
                  <a:pt x="7007" y="2898"/>
                </a:lnTo>
                <a:lnTo>
                  <a:pt x="6897" y="2862"/>
                </a:lnTo>
                <a:lnTo>
                  <a:pt x="6824" y="2825"/>
                </a:lnTo>
                <a:lnTo>
                  <a:pt x="6604" y="2788"/>
                </a:lnTo>
                <a:close/>
                <a:moveTo>
                  <a:pt x="13500" y="1945"/>
                </a:moveTo>
                <a:lnTo>
                  <a:pt x="13280" y="1981"/>
                </a:lnTo>
                <a:lnTo>
                  <a:pt x="13060" y="2018"/>
                </a:lnTo>
                <a:lnTo>
                  <a:pt x="12876" y="2055"/>
                </a:lnTo>
                <a:lnTo>
                  <a:pt x="12693" y="2201"/>
                </a:lnTo>
                <a:lnTo>
                  <a:pt x="12546" y="2275"/>
                </a:lnTo>
                <a:lnTo>
                  <a:pt x="12436" y="2422"/>
                </a:lnTo>
                <a:lnTo>
                  <a:pt x="12289" y="2678"/>
                </a:lnTo>
                <a:lnTo>
                  <a:pt x="12179" y="3008"/>
                </a:lnTo>
                <a:lnTo>
                  <a:pt x="12179" y="3339"/>
                </a:lnTo>
                <a:lnTo>
                  <a:pt x="12179" y="3522"/>
                </a:lnTo>
                <a:lnTo>
                  <a:pt x="12216" y="3669"/>
                </a:lnTo>
                <a:lnTo>
                  <a:pt x="12289" y="3815"/>
                </a:lnTo>
                <a:lnTo>
                  <a:pt x="12363" y="3962"/>
                </a:lnTo>
                <a:lnTo>
                  <a:pt x="12473" y="4109"/>
                </a:lnTo>
                <a:lnTo>
                  <a:pt x="12583" y="4219"/>
                </a:lnTo>
                <a:lnTo>
                  <a:pt x="12729" y="4292"/>
                </a:lnTo>
                <a:lnTo>
                  <a:pt x="12876" y="4366"/>
                </a:lnTo>
                <a:lnTo>
                  <a:pt x="12986" y="4402"/>
                </a:lnTo>
                <a:lnTo>
                  <a:pt x="13096" y="4402"/>
                </a:lnTo>
                <a:lnTo>
                  <a:pt x="13353" y="4329"/>
                </a:lnTo>
                <a:lnTo>
                  <a:pt x="13757" y="4146"/>
                </a:lnTo>
                <a:lnTo>
                  <a:pt x="14197" y="3999"/>
                </a:lnTo>
                <a:lnTo>
                  <a:pt x="14417" y="3852"/>
                </a:lnTo>
                <a:lnTo>
                  <a:pt x="14564" y="3705"/>
                </a:lnTo>
                <a:lnTo>
                  <a:pt x="14600" y="3632"/>
                </a:lnTo>
                <a:lnTo>
                  <a:pt x="14564" y="3559"/>
                </a:lnTo>
                <a:lnTo>
                  <a:pt x="14527" y="3485"/>
                </a:lnTo>
                <a:lnTo>
                  <a:pt x="14453" y="3449"/>
                </a:lnTo>
                <a:lnTo>
                  <a:pt x="14343" y="3412"/>
                </a:lnTo>
                <a:lnTo>
                  <a:pt x="14197" y="3449"/>
                </a:lnTo>
                <a:lnTo>
                  <a:pt x="13940" y="3522"/>
                </a:lnTo>
                <a:lnTo>
                  <a:pt x="13426" y="3742"/>
                </a:lnTo>
                <a:lnTo>
                  <a:pt x="13280" y="3815"/>
                </a:lnTo>
                <a:lnTo>
                  <a:pt x="13133" y="3852"/>
                </a:lnTo>
                <a:lnTo>
                  <a:pt x="12986" y="3852"/>
                </a:lnTo>
                <a:lnTo>
                  <a:pt x="12839" y="3779"/>
                </a:lnTo>
                <a:lnTo>
                  <a:pt x="12766" y="3669"/>
                </a:lnTo>
                <a:lnTo>
                  <a:pt x="12729" y="3559"/>
                </a:lnTo>
                <a:lnTo>
                  <a:pt x="12656" y="3339"/>
                </a:lnTo>
                <a:lnTo>
                  <a:pt x="12656" y="3118"/>
                </a:lnTo>
                <a:lnTo>
                  <a:pt x="12729" y="2898"/>
                </a:lnTo>
                <a:lnTo>
                  <a:pt x="12839" y="2715"/>
                </a:lnTo>
                <a:lnTo>
                  <a:pt x="12986" y="2532"/>
                </a:lnTo>
                <a:lnTo>
                  <a:pt x="13133" y="2458"/>
                </a:lnTo>
                <a:lnTo>
                  <a:pt x="13280" y="2422"/>
                </a:lnTo>
                <a:lnTo>
                  <a:pt x="13610" y="2385"/>
                </a:lnTo>
                <a:lnTo>
                  <a:pt x="13940" y="2348"/>
                </a:lnTo>
                <a:lnTo>
                  <a:pt x="14307" y="2348"/>
                </a:lnTo>
                <a:lnTo>
                  <a:pt x="14307" y="2311"/>
                </a:lnTo>
                <a:lnTo>
                  <a:pt x="14307" y="2275"/>
                </a:lnTo>
                <a:lnTo>
                  <a:pt x="14307" y="2238"/>
                </a:lnTo>
                <a:lnTo>
                  <a:pt x="14123" y="2128"/>
                </a:lnTo>
                <a:lnTo>
                  <a:pt x="13903" y="2055"/>
                </a:lnTo>
                <a:lnTo>
                  <a:pt x="13720" y="1981"/>
                </a:lnTo>
                <a:lnTo>
                  <a:pt x="13500" y="1945"/>
                </a:lnTo>
                <a:close/>
                <a:moveTo>
                  <a:pt x="6787" y="4182"/>
                </a:moveTo>
                <a:lnTo>
                  <a:pt x="6347" y="4292"/>
                </a:lnTo>
                <a:lnTo>
                  <a:pt x="5907" y="4366"/>
                </a:lnTo>
                <a:lnTo>
                  <a:pt x="5466" y="4439"/>
                </a:lnTo>
                <a:lnTo>
                  <a:pt x="5063" y="4549"/>
                </a:lnTo>
                <a:lnTo>
                  <a:pt x="4990" y="4622"/>
                </a:lnTo>
                <a:lnTo>
                  <a:pt x="4953" y="4696"/>
                </a:lnTo>
                <a:lnTo>
                  <a:pt x="4953" y="4806"/>
                </a:lnTo>
                <a:lnTo>
                  <a:pt x="5063" y="4843"/>
                </a:lnTo>
                <a:lnTo>
                  <a:pt x="5283" y="4879"/>
                </a:lnTo>
                <a:lnTo>
                  <a:pt x="5980" y="4879"/>
                </a:lnTo>
                <a:lnTo>
                  <a:pt x="6457" y="4769"/>
                </a:lnTo>
                <a:lnTo>
                  <a:pt x="6897" y="4659"/>
                </a:lnTo>
                <a:lnTo>
                  <a:pt x="6970" y="4622"/>
                </a:lnTo>
                <a:lnTo>
                  <a:pt x="7044" y="4586"/>
                </a:lnTo>
                <a:lnTo>
                  <a:pt x="7080" y="4512"/>
                </a:lnTo>
                <a:lnTo>
                  <a:pt x="7117" y="4439"/>
                </a:lnTo>
                <a:lnTo>
                  <a:pt x="7080" y="4292"/>
                </a:lnTo>
                <a:lnTo>
                  <a:pt x="7007" y="4219"/>
                </a:lnTo>
                <a:lnTo>
                  <a:pt x="6934" y="4182"/>
                </a:lnTo>
                <a:close/>
                <a:moveTo>
                  <a:pt x="11079" y="2055"/>
                </a:moveTo>
                <a:lnTo>
                  <a:pt x="10785" y="2091"/>
                </a:lnTo>
                <a:lnTo>
                  <a:pt x="10565" y="2165"/>
                </a:lnTo>
                <a:lnTo>
                  <a:pt x="10382" y="2311"/>
                </a:lnTo>
                <a:lnTo>
                  <a:pt x="10235" y="2495"/>
                </a:lnTo>
                <a:lnTo>
                  <a:pt x="10198" y="2385"/>
                </a:lnTo>
                <a:lnTo>
                  <a:pt x="10088" y="2348"/>
                </a:lnTo>
                <a:lnTo>
                  <a:pt x="9942" y="2311"/>
                </a:lnTo>
                <a:lnTo>
                  <a:pt x="9611" y="2311"/>
                </a:lnTo>
                <a:lnTo>
                  <a:pt x="9501" y="2348"/>
                </a:lnTo>
                <a:lnTo>
                  <a:pt x="9208" y="2495"/>
                </a:lnTo>
                <a:lnTo>
                  <a:pt x="8988" y="2678"/>
                </a:lnTo>
                <a:lnTo>
                  <a:pt x="8951" y="2568"/>
                </a:lnTo>
                <a:lnTo>
                  <a:pt x="8915" y="2532"/>
                </a:lnTo>
                <a:lnTo>
                  <a:pt x="8878" y="2532"/>
                </a:lnTo>
                <a:lnTo>
                  <a:pt x="8804" y="2568"/>
                </a:lnTo>
                <a:lnTo>
                  <a:pt x="8731" y="2752"/>
                </a:lnTo>
                <a:lnTo>
                  <a:pt x="8658" y="2935"/>
                </a:lnTo>
                <a:lnTo>
                  <a:pt x="8621" y="3339"/>
                </a:lnTo>
                <a:lnTo>
                  <a:pt x="8584" y="3705"/>
                </a:lnTo>
                <a:lnTo>
                  <a:pt x="8621" y="4072"/>
                </a:lnTo>
                <a:lnTo>
                  <a:pt x="8694" y="4439"/>
                </a:lnTo>
                <a:lnTo>
                  <a:pt x="8768" y="4806"/>
                </a:lnTo>
                <a:lnTo>
                  <a:pt x="8804" y="4879"/>
                </a:lnTo>
                <a:lnTo>
                  <a:pt x="8878" y="4953"/>
                </a:lnTo>
                <a:lnTo>
                  <a:pt x="8951" y="4989"/>
                </a:lnTo>
                <a:lnTo>
                  <a:pt x="9061" y="4953"/>
                </a:lnTo>
                <a:lnTo>
                  <a:pt x="9135" y="4916"/>
                </a:lnTo>
                <a:lnTo>
                  <a:pt x="9208" y="4879"/>
                </a:lnTo>
                <a:lnTo>
                  <a:pt x="9245" y="4769"/>
                </a:lnTo>
                <a:lnTo>
                  <a:pt x="9208" y="4659"/>
                </a:lnTo>
                <a:lnTo>
                  <a:pt x="9135" y="4182"/>
                </a:lnTo>
                <a:lnTo>
                  <a:pt x="9098" y="3669"/>
                </a:lnTo>
                <a:lnTo>
                  <a:pt x="9135" y="3339"/>
                </a:lnTo>
                <a:lnTo>
                  <a:pt x="9208" y="3118"/>
                </a:lnTo>
                <a:lnTo>
                  <a:pt x="9391" y="2972"/>
                </a:lnTo>
                <a:lnTo>
                  <a:pt x="9575" y="2825"/>
                </a:lnTo>
                <a:lnTo>
                  <a:pt x="9795" y="2788"/>
                </a:lnTo>
                <a:lnTo>
                  <a:pt x="9868" y="4072"/>
                </a:lnTo>
                <a:lnTo>
                  <a:pt x="9905" y="4146"/>
                </a:lnTo>
                <a:lnTo>
                  <a:pt x="9942" y="4219"/>
                </a:lnTo>
                <a:lnTo>
                  <a:pt x="10015" y="4292"/>
                </a:lnTo>
                <a:lnTo>
                  <a:pt x="10125" y="4292"/>
                </a:lnTo>
                <a:lnTo>
                  <a:pt x="10198" y="4329"/>
                </a:lnTo>
                <a:lnTo>
                  <a:pt x="10272" y="4292"/>
                </a:lnTo>
                <a:lnTo>
                  <a:pt x="10308" y="4219"/>
                </a:lnTo>
                <a:lnTo>
                  <a:pt x="10345" y="4146"/>
                </a:lnTo>
                <a:lnTo>
                  <a:pt x="10455" y="3559"/>
                </a:lnTo>
                <a:lnTo>
                  <a:pt x="10565" y="3008"/>
                </a:lnTo>
                <a:lnTo>
                  <a:pt x="10602" y="2862"/>
                </a:lnTo>
                <a:lnTo>
                  <a:pt x="10675" y="2752"/>
                </a:lnTo>
                <a:lnTo>
                  <a:pt x="10785" y="2642"/>
                </a:lnTo>
                <a:lnTo>
                  <a:pt x="10895" y="2568"/>
                </a:lnTo>
                <a:lnTo>
                  <a:pt x="11079" y="2568"/>
                </a:lnTo>
                <a:lnTo>
                  <a:pt x="11115" y="2642"/>
                </a:lnTo>
                <a:lnTo>
                  <a:pt x="11115" y="2752"/>
                </a:lnTo>
                <a:lnTo>
                  <a:pt x="11115" y="2862"/>
                </a:lnTo>
                <a:lnTo>
                  <a:pt x="11189" y="3449"/>
                </a:lnTo>
                <a:lnTo>
                  <a:pt x="11299" y="4036"/>
                </a:lnTo>
                <a:lnTo>
                  <a:pt x="11372" y="4256"/>
                </a:lnTo>
                <a:lnTo>
                  <a:pt x="11446" y="4512"/>
                </a:lnTo>
                <a:lnTo>
                  <a:pt x="11556" y="4732"/>
                </a:lnTo>
                <a:lnTo>
                  <a:pt x="11629" y="4806"/>
                </a:lnTo>
                <a:lnTo>
                  <a:pt x="11739" y="4843"/>
                </a:lnTo>
                <a:lnTo>
                  <a:pt x="11849" y="4843"/>
                </a:lnTo>
                <a:lnTo>
                  <a:pt x="11922" y="4806"/>
                </a:lnTo>
                <a:lnTo>
                  <a:pt x="11996" y="4769"/>
                </a:lnTo>
                <a:lnTo>
                  <a:pt x="12032" y="4696"/>
                </a:lnTo>
                <a:lnTo>
                  <a:pt x="12069" y="4586"/>
                </a:lnTo>
                <a:lnTo>
                  <a:pt x="11996" y="4476"/>
                </a:lnTo>
                <a:lnTo>
                  <a:pt x="11922" y="4402"/>
                </a:lnTo>
                <a:lnTo>
                  <a:pt x="11886" y="4256"/>
                </a:lnTo>
                <a:lnTo>
                  <a:pt x="11812" y="4072"/>
                </a:lnTo>
                <a:lnTo>
                  <a:pt x="11776" y="3779"/>
                </a:lnTo>
                <a:lnTo>
                  <a:pt x="11666" y="3339"/>
                </a:lnTo>
                <a:lnTo>
                  <a:pt x="11629" y="2862"/>
                </a:lnTo>
                <a:lnTo>
                  <a:pt x="11629" y="2532"/>
                </a:lnTo>
                <a:lnTo>
                  <a:pt x="11592" y="2385"/>
                </a:lnTo>
                <a:lnTo>
                  <a:pt x="11482" y="2275"/>
                </a:lnTo>
                <a:lnTo>
                  <a:pt x="11299" y="2128"/>
                </a:lnTo>
                <a:lnTo>
                  <a:pt x="11189" y="2091"/>
                </a:lnTo>
                <a:lnTo>
                  <a:pt x="11079" y="2055"/>
                </a:lnTo>
                <a:close/>
                <a:moveTo>
                  <a:pt x="2715" y="1138"/>
                </a:moveTo>
                <a:lnTo>
                  <a:pt x="2569" y="1174"/>
                </a:lnTo>
                <a:lnTo>
                  <a:pt x="2422" y="1284"/>
                </a:lnTo>
                <a:lnTo>
                  <a:pt x="2385" y="1358"/>
                </a:lnTo>
                <a:lnTo>
                  <a:pt x="2165" y="1284"/>
                </a:lnTo>
                <a:lnTo>
                  <a:pt x="1762" y="1284"/>
                </a:lnTo>
                <a:lnTo>
                  <a:pt x="1542" y="1358"/>
                </a:lnTo>
                <a:lnTo>
                  <a:pt x="771" y="1504"/>
                </a:lnTo>
                <a:lnTo>
                  <a:pt x="368" y="1651"/>
                </a:lnTo>
                <a:lnTo>
                  <a:pt x="184" y="1725"/>
                </a:lnTo>
                <a:lnTo>
                  <a:pt x="38" y="1835"/>
                </a:lnTo>
                <a:lnTo>
                  <a:pt x="1" y="1908"/>
                </a:lnTo>
                <a:lnTo>
                  <a:pt x="1" y="1981"/>
                </a:lnTo>
                <a:lnTo>
                  <a:pt x="38" y="2018"/>
                </a:lnTo>
                <a:lnTo>
                  <a:pt x="111" y="2055"/>
                </a:lnTo>
                <a:lnTo>
                  <a:pt x="74" y="2348"/>
                </a:lnTo>
                <a:lnTo>
                  <a:pt x="74" y="2642"/>
                </a:lnTo>
                <a:lnTo>
                  <a:pt x="74" y="3705"/>
                </a:lnTo>
                <a:lnTo>
                  <a:pt x="111" y="4843"/>
                </a:lnTo>
                <a:lnTo>
                  <a:pt x="148" y="5980"/>
                </a:lnTo>
                <a:lnTo>
                  <a:pt x="184" y="6090"/>
                </a:lnTo>
                <a:lnTo>
                  <a:pt x="294" y="6200"/>
                </a:lnTo>
                <a:lnTo>
                  <a:pt x="404" y="6236"/>
                </a:lnTo>
                <a:lnTo>
                  <a:pt x="514" y="6200"/>
                </a:lnTo>
                <a:lnTo>
                  <a:pt x="624" y="6236"/>
                </a:lnTo>
                <a:lnTo>
                  <a:pt x="845" y="6273"/>
                </a:lnTo>
                <a:lnTo>
                  <a:pt x="1028" y="6236"/>
                </a:lnTo>
                <a:lnTo>
                  <a:pt x="1395" y="6163"/>
                </a:lnTo>
                <a:lnTo>
                  <a:pt x="2385" y="5980"/>
                </a:lnTo>
                <a:lnTo>
                  <a:pt x="2605" y="5943"/>
                </a:lnTo>
                <a:lnTo>
                  <a:pt x="2752" y="5906"/>
                </a:lnTo>
                <a:lnTo>
                  <a:pt x="2899" y="5833"/>
                </a:lnTo>
                <a:lnTo>
                  <a:pt x="2972" y="5686"/>
                </a:lnTo>
                <a:lnTo>
                  <a:pt x="2972" y="5576"/>
                </a:lnTo>
                <a:lnTo>
                  <a:pt x="2935" y="5503"/>
                </a:lnTo>
                <a:lnTo>
                  <a:pt x="2825" y="5429"/>
                </a:lnTo>
                <a:lnTo>
                  <a:pt x="2679" y="5393"/>
                </a:lnTo>
                <a:lnTo>
                  <a:pt x="2532" y="5393"/>
                </a:lnTo>
                <a:lnTo>
                  <a:pt x="2385" y="5429"/>
                </a:lnTo>
                <a:lnTo>
                  <a:pt x="2055" y="5503"/>
                </a:lnTo>
                <a:lnTo>
                  <a:pt x="1762" y="5576"/>
                </a:lnTo>
                <a:lnTo>
                  <a:pt x="1028" y="5723"/>
                </a:lnTo>
                <a:lnTo>
                  <a:pt x="698" y="5796"/>
                </a:lnTo>
                <a:lnTo>
                  <a:pt x="661" y="4953"/>
                </a:lnTo>
                <a:lnTo>
                  <a:pt x="624" y="4109"/>
                </a:lnTo>
                <a:lnTo>
                  <a:pt x="845" y="4109"/>
                </a:lnTo>
                <a:lnTo>
                  <a:pt x="1028" y="4072"/>
                </a:lnTo>
                <a:lnTo>
                  <a:pt x="1431" y="3962"/>
                </a:lnTo>
                <a:lnTo>
                  <a:pt x="2459" y="3742"/>
                </a:lnTo>
                <a:lnTo>
                  <a:pt x="2495" y="3779"/>
                </a:lnTo>
                <a:lnTo>
                  <a:pt x="2605" y="3779"/>
                </a:lnTo>
                <a:lnTo>
                  <a:pt x="2679" y="3742"/>
                </a:lnTo>
                <a:lnTo>
                  <a:pt x="2752" y="3705"/>
                </a:lnTo>
                <a:lnTo>
                  <a:pt x="2789" y="3669"/>
                </a:lnTo>
                <a:lnTo>
                  <a:pt x="2862" y="3559"/>
                </a:lnTo>
                <a:lnTo>
                  <a:pt x="2899" y="3485"/>
                </a:lnTo>
                <a:lnTo>
                  <a:pt x="2899" y="3412"/>
                </a:lnTo>
                <a:lnTo>
                  <a:pt x="2862" y="3339"/>
                </a:lnTo>
                <a:lnTo>
                  <a:pt x="2825" y="3265"/>
                </a:lnTo>
                <a:lnTo>
                  <a:pt x="2715" y="3155"/>
                </a:lnTo>
                <a:lnTo>
                  <a:pt x="2532" y="3155"/>
                </a:lnTo>
                <a:lnTo>
                  <a:pt x="1431" y="3449"/>
                </a:lnTo>
                <a:lnTo>
                  <a:pt x="1028" y="3522"/>
                </a:lnTo>
                <a:lnTo>
                  <a:pt x="808" y="3595"/>
                </a:lnTo>
                <a:lnTo>
                  <a:pt x="624" y="3632"/>
                </a:lnTo>
                <a:lnTo>
                  <a:pt x="588" y="2788"/>
                </a:lnTo>
                <a:lnTo>
                  <a:pt x="588" y="2458"/>
                </a:lnTo>
                <a:lnTo>
                  <a:pt x="551" y="2091"/>
                </a:lnTo>
                <a:lnTo>
                  <a:pt x="1065" y="1981"/>
                </a:lnTo>
                <a:lnTo>
                  <a:pt x="1615" y="1835"/>
                </a:lnTo>
                <a:lnTo>
                  <a:pt x="1798" y="1798"/>
                </a:lnTo>
                <a:lnTo>
                  <a:pt x="2055" y="1798"/>
                </a:lnTo>
                <a:lnTo>
                  <a:pt x="2165" y="1871"/>
                </a:lnTo>
                <a:lnTo>
                  <a:pt x="2238" y="1908"/>
                </a:lnTo>
                <a:lnTo>
                  <a:pt x="2312" y="1945"/>
                </a:lnTo>
                <a:lnTo>
                  <a:pt x="2422" y="1945"/>
                </a:lnTo>
                <a:lnTo>
                  <a:pt x="2495" y="1908"/>
                </a:lnTo>
                <a:lnTo>
                  <a:pt x="3009" y="1651"/>
                </a:lnTo>
                <a:lnTo>
                  <a:pt x="3082" y="1615"/>
                </a:lnTo>
                <a:lnTo>
                  <a:pt x="3119" y="1578"/>
                </a:lnTo>
                <a:lnTo>
                  <a:pt x="3156" y="1431"/>
                </a:lnTo>
                <a:lnTo>
                  <a:pt x="3119" y="1284"/>
                </a:lnTo>
                <a:lnTo>
                  <a:pt x="3082" y="1248"/>
                </a:lnTo>
                <a:lnTo>
                  <a:pt x="3009" y="1174"/>
                </a:lnTo>
                <a:lnTo>
                  <a:pt x="2862" y="1138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60" name="Google Shape;460;p9"/>
          <p:cNvSpPr/>
          <p:nvPr/>
        </p:nvSpPr>
        <p:spPr>
          <a:xfrm>
            <a:off x="-243128" y="54210"/>
            <a:ext cx="589992" cy="414129"/>
          </a:xfrm>
          <a:custGeom>
            <a:avLst/>
            <a:gdLst/>
            <a:ahLst/>
            <a:cxnLst/>
            <a:rect l="l" t="t" r="r" b="b"/>
            <a:pathLst>
              <a:path w="20800" h="14600" extrusionOk="0">
                <a:moveTo>
                  <a:pt x="5466" y="441"/>
                </a:moveTo>
                <a:lnTo>
                  <a:pt x="5650" y="478"/>
                </a:lnTo>
                <a:lnTo>
                  <a:pt x="5577" y="478"/>
                </a:lnTo>
                <a:lnTo>
                  <a:pt x="5466" y="441"/>
                </a:lnTo>
                <a:close/>
                <a:moveTo>
                  <a:pt x="4843" y="478"/>
                </a:moveTo>
                <a:lnTo>
                  <a:pt x="4806" y="514"/>
                </a:lnTo>
                <a:lnTo>
                  <a:pt x="4586" y="551"/>
                </a:lnTo>
                <a:lnTo>
                  <a:pt x="4843" y="478"/>
                </a:lnTo>
                <a:close/>
                <a:moveTo>
                  <a:pt x="5173" y="808"/>
                </a:moveTo>
                <a:lnTo>
                  <a:pt x="5210" y="844"/>
                </a:lnTo>
                <a:lnTo>
                  <a:pt x="5246" y="918"/>
                </a:lnTo>
                <a:lnTo>
                  <a:pt x="5356" y="991"/>
                </a:lnTo>
                <a:lnTo>
                  <a:pt x="5503" y="1028"/>
                </a:lnTo>
                <a:lnTo>
                  <a:pt x="5760" y="1028"/>
                </a:lnTo>
                <a:lnTo>
                  <a:pt x="5870" y="991"/>
                </a:lnTo>
                <a:lnTo>
                  <a:pt x="5980" y="991"/>
                </a:lnTo>
                <a:lnTo>
                  <a:pt x="6017" y="1028"/>
                </a:lnTo>
                <a:lnTo>
                  <a:pt x="6053" y="1101"/>
                </a:lnTo>
                <a:lnTo>
                  <a:pt x="6163" y="1431"/>
                </a:lnTo>
                <a:lnTo>
                  <a:pt x="6163" y="1725"/>
                </a:lnTo>
                <a:lnTo>
                  <a:pt x="6127" y="2055"/>
                </a:lnTo>
                <a:lnTo>
                  <a:pt x="6053" y="2348"/>
                </a:lnTo>
                <a:lnTo>
                  <a:pt x="5980" y="2532"/>
                </a:lnTo>
                <a:lnTo>
                  <a:pt x="5907" y="2715"/>
                </a:lnTo>
                <a:lnTo>
                  <a:pt x="5650" y="3009"/>
                </a:lnTo>
                <a:lnTo>
                  <a:pt x="5393" y="3229"/>
                </a:lnTo>
                <a:lnTo>
                  <a:pt x="5063" y="3412"/>
                </a:lnTo>
                <a:lnTo>
                  <a:pt x="5063" y="3375"/>
                </a:lnTo>
                <a:lnTo>
                  <a:pt x="5063" y="3302"/>
                </a:lnTo>
                <a:lnTo>
                  <a:pt x="5026" y="3265"/>
                </a:lnTo>
                <a:lnTo>
                  <a:pt x="4953" y="3229"/>
                </a:lnTo>
                <a:lnTo>
                  <a:pt x="4880" y="3229"/>
                </a:lnTo>
                <a:lnTo>
                  <a:pt x="5063" y="2789"/>
                </a:lnTo>
                <a:lnTo>
                  <a:pt x="5063" y="2715"/>
                </a:lnTo>
                <a:lnTo>
                  <a:pt x="4990" y="2679"/>
                </a:lnTo>
                <a:lnTo>
                  <a:pt x="4953" y="2679"/>
                </a:lnTo>
                <a:lnTo>
                  <a:pt x="4880" y="2715"/>
                </a:lnTo>
                <a:lnTo>
                  <a:pt x="4549" y="3229"/>
                </a:lnTo>
                <a:lnTo>
                  <a:pt x="4329" y="3559"/>
                </a:lnTo>
                <a:lnTo>
                  <a:pt x="4109" y="3522"/>
                </a:lnTo>
                <a:lnTo>
                  <a:pt x="3853" y="3486"/>
                </a:lnTo>
                <a:lnTo>
                  <a:pt x="3706" y="3449"/>
                </a:lnTo>
                <a:lnTo>
                  <a:pt x="3999" y="3192"/>
                </a:lnTo>
                <a:lnTo>
                  <a:pt x="4586" y="2642"/>
                </a:lnTo>
                <a:lnTo>
                  <a:pt x="4586" y="2568"/>
                </a:lnTo>
                <a:lnTo>
                  <a:pt x="4586" y="2495"/>
                </a:lnTo>
                <a:lnTo>
                  <a:pt x="4513" y="2458"/>
                </a:lnTo>
                <a:lnTo>
                  <a:pt x="4439" y="2458"/>
                </a:lnTo>
                <a:lnTo>
                  <a:pt x="3486" y="3119"/>
                </a:lnTo>
                <a:lnTo>
                  <a:pt x="3302" y="3265"/>
                </a:lnTo>
                <a:lnTo>
                  <a:pt x="3229" y="3192"/>
                </a:lnTo>
                <a:lnTo>
                  <a:pt x="3266" y="3082"/>
                </a:lnTo>
                <a:lnTo>
                  <a:pt x="3302" y="3009"/>
                </a:lnTo>
                <a:lnTo>
                  <a:pt x="3266" y="2935"/>
                </a:lnTo>
                <a:lnTo>
                  <a:pt x="3229" y="2899"/>
                </a:lnTo>
                <a:lnTo>
                  <a:pt x="3339" y="2935"/>
                </a:lnTo>
                <a:lnTo>
                  <a:pt x="3669" y="2752"/>
                </a:lnTo>
                <a:lnTo>
                  <a:pt x="4733" y="2055"/>
                </a:lnTo>
                <a:lnTo>
                  <a:pt x="4770" y="1982"/>
                </a:lnTo>
                <a:lnTo>
                  <a:pt x="4770" y="1945"/>
                </a:lnTo>
                <a:lnTo>
                  <a:pt x="4733" y="1872"/>
                </a:lnTo>
                <a:lnTo>
                  <a:pt x="4660" y="1872"/>
                </a:lnTo>
                <a:lnTo>
                  <a:pt x="4329" y="1982"/>
                </a:lnTo>
                <a:lnTo>
                  <a:pt x="3816" y="2202"/>
                </a:lnTo>
                <a:lnTo>
                  <a:pt x="3302" y="2458"/>
                </a:lnTo>
                <a:lnTo>
                  <a:pt x="3082" y="2642"/>
                </a:lnTo>
                <a:lnTo>
                  <a:pt x="2935" y="2789"/>
                </a:lnTo>
                <a:lnTo>
                  <a:pt x="2899" y="2605"/>
                </a:lnTo>
                <a:lnTo>
                  <a:pt x="2899" y="2458"/>
                </a:lnTo>
                <a:lnTo>
                  <a:pt x="3082" y="2385"/>
                </a:lnTo>
                <a:lnTo>
                  <a:pt x="3266" y="2238"/>
                </a:lnTo>
                <a:lnTo>
                  <a:pt x="3632" y="2018"/>
                </a:lnTo>
                <a:lnTo>
                  <a:pt x="4109" y="1725"/>
                </a:lnTo>
                <a:lnTo>
                  <a:pt x="4586" y="1505"/>
                </a:lnTo>
                <a:lnTo>
                  <a:pt x="4660" y="1431"/>
                </a:lnTo>
                <a:lnTo>
                  <a:pt x="4660" y="1358"/>
                </a:lnTo>
                <a:lnTo>
                  <a:pt x="4586" y="1321"/>
                </a:lnTo>
                <a:lnTo>
                  <a:pt x="4513" y="1285"/>
                </a:lnTo>
                <a:lnTo>
                  <a:pt x="4256" y="1358"/>
                </a:lnTo>
                <a:lnTo>
                  <a:pt x="3963" y="1431"/>
                </a:lnTo>
                <a:lnTo>
                  <a:pt x="3706" y="1505"/>
                </a:lnTo>
                <a:lnTo>
                  <a:pt x="3449" y="1651"/>
                </a:lnTo>
                <a:lnTo>
                  <a:pt x="3156" y="1798"/>
                </a:lnTo>
                <a:lnTo>
                  <a:pt x="3302" y="1578"/>
                </a:lnTo>
                <a:lnTo>
                  <a:pt x="3486" y="1358"/>
                </a:lnTo>
                <a:lnTo>
                  <a:pt x="3779" y="1211"/>
                </a:lnTo>
                <a:lnTo>
                  <a:pt x="4109" y="1065"/>
                </a:lnTo>
                <a:lnTo>
                  <a:pt x="4733" y="844"/>
                </a:lnTo>
                <a:lnTo>
                  <a:pt x="4770" y="918"/>
                </a:lnTo>
                <a:lnTo>
                  <a:pt x="4843" y="991"/>
                </a:lnTo>
                <a:lnTo>
                  <a:pt x="4916" y="991"/>
                </a:lnTo>
                <a:lnTo>
                  <a:pt x="4990" y="1028"/>
                </a:lnTo>
                <a:lnTo>
                  <a:pt x="5063" y="991"/>
                </a:lnTo>
                <a:lnTo>
                  <a:pt x="5100" y="955"/>
                </a:lnTo>
                <a:lnTo>
                  <a:pt x="5173" y="881"/>
                </a:lnTo>
                <a:lnTo>
                  <a:pt x="5173" y="808"/>
                </a:lnTo>
                <a:close/>
                <a:moveTo>
                  <a:pt x="9648" y="3302"/>
                </a:moveTo>
                <a:lnTo>
                  <a:pt x="9905" y="3375"/>
                </a:lnTo>
                <a:lnTo>
                  <a:pt x="9905" y="3412"/>
                </a:lnTo>
                <a:lnTo>
                  <a:pt x="10125" y="3632"/>
                </a:lnTo>
                <a:lnTo>
                  <a:pt x="10308" y="3889"/>
                </a:lnTo>
                <a:lnTo>
                  <a:pt x="10162" y="4036"/>
                </a:lnTo>
                <a:lnTo>
                  <a:pt x="9978" y="4182"/>
                </a:lnTo>
                <a:lnTo>
                  <a:pt x="9795" y="4293"/>
                </a:lnTo>
                <a:lnTo>
                  <a:pt x="9612" y="4329"/>
                </a:lnTo>
                <a:lnTo>
                  <a:pt x="9501" y="4293"/>
                </a:lnTo>
                <a:lnTo>
                  <a:pt x="9428" y="4256"/>
                </a:lnTo>
                <a:lnTo>
                  <a:pt x="9501" y="4146"/>
                </a:lnTo>
                <a:lnTo>
                  <a:pt x="9501" y="4072"/>
                </a:lnTo>
                <a:lnTo>
                  <a:pt x="9465" y="3999"/>
                </a:lnTo>
                <a:lnTo>
                  <a:pt x="9391" y="3926"/>
                </a:lnTo>
                <a:lnTo>
                  <a:pt x="9245" y="3926"/>
                </a:lnTo>
                <a:lnTo>
                  <a:pt x="9465" y="3816"/>
                </a:lnTo>
                <a:lnTo>
                  <a:pt x="9501" y="3779"/>
                </a:lnTo>
                <a:lnTo>
                  <a:pt x="9538" y="3742"/>
                </a:lnTo>
                <a:lnTo>
                  <a:pt x="9538" y="3632"/>
                </a:lnTo>
                <a:lnTo>
                  <a:pt x="9465" y="3559"/>
                </a:lnTo>
                <a:lnTo>
                  <a:pt x="9391" y="3522"/>
                </a:lnTo>
                <a:lnTo>
                  <a:pt x="9355" y="3522"/>
                </a:lnTo>
                <a:lnTo>
                  <a:pt x="9061" y="3632"/>
                </a:lnTo>
                <a:lnTo>
                  <a:pt x="9208" y="3375"/>
                </a:lnTo>
                <a:lnTo>
                  <a:pt x="9281" y="3412"/>
                </a:lnTo>
                <a:lnTo>
                  <a:pt x="9355" y="3412"/>
                </a:lnTo>
                <a:lnTo>
                  <a:pt x="9501" y="3375"/>
                </a:lnTo>
                <a:lnTo>
                  <a:pt x="9648" y="3302"/>
                </a:lnTo>
                <a:close/>
                <a:moveTo>
                  <a:pt x="1505" y="4329"/>
                </a:moveTo>
                <a:lnTo>
                  <a:pt x="1615" y="4366"/>
                </a:lnTo>
                <a:lnTo>
                  <a:pt x="1725" y="4439"/>
                </a:lnTo>
                <a:lnTo>
                  <a:pt x="1872" y="4586"/>
                </a:lnTo>
                <a:lnTo>
                  <a:pt x="1908" y="4769"/>
                </a:lnTo>
                <a:lnTo>
                  <a:pt x="1945" y="4916"/>
                </a:lnTo>
                <a:lnTo>
                  <a:pt x="1908" y="5100"/>
                </a:lnTo>
                <a:lnTo>
                  <a:pt x="1872" y="5246"/>
                </a:lnTo>
                <a:lnTo>
                  <a:pt x="1762" y="5393"/>
                </a:lnTo>
                <a:lnTo>
                  <a:pt x="1615" y="5503"/>
                </a:lnTo>
                <a:lnTo>
                  <a:pt x="1468" y="5576"/>
                </a:lnTo>
                <a:lnTo>
                  <a:pt x="1432" y="5430"/>
                </a:lnTo>
                <a:lnTo>
                  <a:pt x="1432" y="5283"/>
                </a:lnTo>
                <a:lnTo>
                  <a:pt x="1432" y="5210"/>
                </a:lnTo>
                <a:lnTo>
                  <a:pt x="1395" y="5136"/>
                </a:lnTo>
                <a:lnTo>
                  <a:pt x="1395" y="5063"/>
                </a:lnTo>
                <a:lnTo>
                  <a:pt x="1321" y="4989"/>
                </a:lnTo>
                <a:lnTo>
                  <a:pt x="1285" y="4953"/>
                </a:lnTo>
                <a:lnTo>
                  <a:pt x="1175" y="4989"/>
                </a:lnTo>
                <a:lnTo>
                  <a:pt x="1028" y="5063"/>
                </a:lnTo>
                <a:lnTo>
                  <a:pt x="1138" y="4989"/>
                </a:lnTo>
                <a:lnTo>
                  <a:pt x="1321" y="4879"/>
                </a:lnTo>
                <a:lnTo>
                  <a:pt x="1468" y="4769"/>
                </a:lnTo>
                <a:lnTo>
                  <a:pt x="1542" y="4696"/>
                </a:lnTo>
                <a:lnTo>
                  <a:pt x="1505" y="4623"/>
                </a:lnTo>
                <a:lnTo>
                  <a:pt x="1468" y="4549"/>
                </a:lnTo>
                <a:lnTo>
                  <a:pt x="1395" y="4513"/>
                </a:lnTo>
                <a:lnTo>
                  <a:pt x="1432" y="4476"/>
                </a:lnTo>
                <a:lnTo>
                  <a:pt x="1468" y="4439"/>
                </a:lnTo>
                <a:lnTo>
                  <a:pt x="1468" y="4403"/>
                </a:lnTo>
                <a:lnTo>
                  <a:pt x="1432" y="4329"/>
                </a:lnTo>
                <a:close/>
                <a:moveTo>
                  <a:pt x="1138" y="5576"/>
                </a:moveTo>
                <a:lnTo>
                  <a:pt x="1138" y="5650"/>
                </a:lnTo>
                <a:lnTo>
                  <a:pt x="1028" y="5613"/>
                </a:lnTo>
                <a:lnTo>
                  <a:pt x="1138" y="5576"/>
                </a:lnTo>
                <a:close/>
                <a:moveTo>
                  <a:pt x="7887" y="5907"/>
                </a:moveTo>
                <a:lnTo>
                  <a:pt x="8218" y="5980"/>
                </a:lnTo>
                <a:lnTo>
                  <a:pt x="8291" y="6090"/>
                </a:lnTo>
                <a:lnTo>
                  <a:pt x="8401" y="6163"/>
                </a:lnTo>
                <a:lnTo>
                  <a:pt x="8511" y="6273"/>
                </a:lnTo>
                <a:lnTo>
                  <a:pt x="8621" y="6383"/>
                </a:lnTo>
                <a:lnTo>
                  <a:pt x="8694" y="6530"/>
                </a:lnTo>
                <a:lnTo>
                  <a:pt x="8768" y="6677"/>
                </a:lnTo>
                <a:lnTo>
                  <a:pt x="8805" y="6934"/>
                </a:lnTo>
                <a:lnTo>
                  <a:pt x="8768" y="7154"/>
                </a:lnTo>
                <a:lnTo>
                  <a:pt x="8658" y="7374"/>
                </a:lnTo>
                <a:lnTo>
                  <a:pt x="8548" y="7557"/>
                </a:lnTo>
                <a:lnTo>
                  <a:pt x="8438" y="7704"/>
                </a:lnTo>
                <a:lnTo>
                  <a:pt x="8291" y="7814"/>
                </a:lnTo>
                <a:lnTo>
                  <a:pt x="8144" y="7887"/>
                </a:lnTo>
                <a:lnTo>
                  <a:pt x="7998" y="7961"/>
                </a:lnTo>
                <a:lnTo>
                  <a:pt x="8071" y="7594"/>
                </a:lnTo>
                <a:lnTo>
                  <a:pt x="8071" y="7520"/>
                </a:lnTo>
                <a:lnTo>
                  <a:pt x="8034" y="7484"/>
                </a:lnTo>
                <a:lnTo>
                  <a:pt x="7961" y="7484"/>
                </a:lnTo>
                <a:lnTo>
                  <a:pt x="7924" y="7520"/>
                </a:lnTo>
                <a:lnTo>
                  <a:pt x="7741" y="7741"/>
                </a:lnTo>
                <a:lnTo>
                  <a:pt x="7557" y="7997"/>
                </a:lnTo>
                <a:lnTo>
                  <a:pt x="7264" y="7924"/>
                </a:lnTo>
                <a:lnTo>
                  <a:pt x="7484" y="7594"/>
                </a:lnTo>
                <a:lnTo>
                  <a:pt x="7741" y="7337"/>
                </a:lnTo>
                <a:lnTo>
                  <a:pt x="7741" y="7264"/>
                </a:lnTo>
                <a:lnTo>
                  <a:pt x="7741" y="7227"/>
                </a:lnTo>
                <a:lnTo>
                  <a:pt x="7631" y="7227"/>
                </a:lnTo>
                <a:lnTo>
                  <a:pt x="7447" y="7337"/>
                </a:lnTo>
                <a:lnTo>
                  <a:pt x="7264" y="7447"/>
                </a:lnTo>
                <a:lnTo>
                  <a:pt x="7080" y="7594"/>
                </a:lnTo>
                <a:lnTo>
                  <a:pt x="6934" y="7777"/>
                </a:lnTo>
                <a:lnTo>
                  <a:pt x="6860" y="7704"/>
                </a:lnTo>
                <a:lnTo>
                  <a:pt x="6714" y="7557"/>
                </a:lnTo>
                <a:lnTo>
                  <a:pt x="7227" y="7264"/>
                </a:lnTo>
                <a:lnTo>
                  <a:pt x="7741" y="6934"/>
                </a:lnTo>
                <a:lnTo>
                  <a:pt x="7741" y="6897"/>
                </a:lnTo>
                <a:lnTo>
                  <a:pt x="7704" y="6860"/>
                </a:lnTo>
                <a:lnTo>
                  <a:pt x="7411" y="6860"/>
                </a:lnTo>
                <a:lnTo>
                  <a:pt x="7080" y="6934"/>
                </a:lnTo>
                <a:lnTo>
                  <a:pt x="6787" y="7044"/>
                </a:lnTo>
                <a:lnTo>
                  <a:pt x="6530" y="7227"/>
                </a:lnTo>
                <a:lnTo>
                  <a:pt x="6494" y="7007"/>
                </a:lnTo>
                <a:lnTo>
                  <a:pt x="6494" y="6750"/>
                </a:lnTo>
                <a:lnTo>
                  <a:pt x="6604" y="6713"/>
                </a:lnTo>
                <a:lnTo>
                  <a:pt x="6970" y="6603"/>
                </a:lnTo>
                <a:lnTo>
                  <a:pt x="7117" y="6530"/>
                </a:lnTo>
                <a:lnTo>
                  <a:pt x="7301" y="6420"/>
                </a:lnTo>
                <a:lnTo>
                  <a:pt x="7337" y="6347"/>
                </a:lnTo>
                <a:lnTo>
                  <a:pt x="7337" y="6310"/>
                </a:lnTo>
                <a:lnTo>
                  <a:pt x="7301" y="6310"/>
                </a:lnTo>
                <a:lnTo>
                  <a:pt x="7007" y="6273"/>
                </a:lnTo>
                <a:lnTo>
                  <a:pt x="6750" y="6310"/>
                </a:lnTo>
                <a:lnTo>
                  <a:pt x="6750" y="6310"/>
                </a:lnTo>
                <a:lnTo>
                  <a:pt x="6860" y="6200"/>
                </a:lnTo>
                <a:lnTo>
                  <a:pt x="6970" y="6090"/>
                </a:lnTo>
                <a:lnTo>
                  <a:pt x="7117" y="6017"/>
                </a:lnTo>
                <a:lnTo>
                  <a:pt x="7264" y="5943"/>
                </a:lnTo>
                <a:lnTo>
                  <a:pt x="7557" y="5907"/>
                </a:lnTo>
                <a:close/>
                <a:moveTo>
                  <a:pt x="4953" y="1"/>
                </a:moveTo>
                <a:lnTo>
                  <a:pt x="4733" y="37"/>
                </a:lnTo>
                <a:lnTo>
                  <a:pt x="4476" y="111"/>
                </a:lnTo>
                <a:lnTo>
                  <a:pt x="4256" y="184"/>
                </a:lnTo>
                <a:lnTo>
                  <a:pt x="4036" y="294"/>
                </a:lnTo>
                <a:lnTo>
                  <a:pt x="3632" y="551"/>
                </a:lnTo>
                <a:lnTo>
                  <a:pt x="3302" y="881"/>
                </a:lnTo>
                <a:lnTo>
                  <a:pt x="2972" y="1248"/>
                </a:lnTo>
                <a:lnTo>
                  <a:pt x="2679" y="1651"/>
                </a:lnTo>
                <a:lnTo>
                  <a:pt x="2569" y="1872"/>
                </a:lnTo>
                <a:lnTo>
                  <a:pt x="2495" y="2092"/>
                </a:lnTo>
                <a:lnTo>
                  <a:pt x="2422" y="2348"/>
                </a:lnTo>
                <a:lnTo>
                  <a:pt x="2385" y="2568"/>
                </a:lnTo>
                <a:lnTo>
                  <a:pt x="2422" y="2789"/>
                </a:lnTo>
                <a:lnTo>
                  <a:pt x="2459" y="2935"/>
                </a:lnTo>
                <a:lnTo>
                  <a:pt x="2532" y="3119"/>
                </a:lnTo>
                <a:lnTo>
                  <a:pt x="2605" y="3265"/>
                </a:lnTo>
                <a:lnTo>
                  <a:pt x="2495" y="3339"/>
                </a:lnTo>
                <a:lnTo>
                  <a:pt x="2018" y="3559"/>
                </a:lnTo>
                <a:lnTo>
                  <a:pt x="1798" y="3706"/>
                </a:lnTo>
                <a:lnTo>
                  <a:pt x="1688" y="3779"/>
                </a:lnTo>
                <a:lnTo>
                  <a:pt x="1578" y="3852"/>
                </a:lnTo>
                <a:lnTo>
                  <a:pt x="1065" y="3852"/>
                </a:lnTo>
                <a:lnTo>
                  <a:pt x="881" y="3926"/>
                </a:lnTo>
                <a:lnTo>
                  <a:pt x="735" y="3999"/>
                </a:lnTo>
                <a:lnTo>
                  <a:pt x="588" y="4109"/>
                </a:lnTo>
                <a:lnTo>
                  <a:pt x="478" y="4256"/>
                </a:lnTo>
                <a:lnTo>
                  <a:pt x="368" y="4403"/>
                </a:lnTo>
                <a:lnTo>
                  <a:pt x="184" y="4623"/>
                </a:lnTo>
                <a:lnTo>
                  <a:pt x="74" y="4879"/>
                </a:lnTo>
                <a:lnTo>
                  <a:pt x="38" y="4989"/>
                </a:lnTo>
                <a:lnTo>
                  <a:pt x="1" y="5136"/>
                </a:lnTo>
                <a:lnTo>
                  <a:pt x="38" y="5283"/>
                </a:lnTo>
                <a:lnTo>
                  <a:pt x="74" y="5430"/>
                </a:lnTo>
                <a:lnTo>
                  <a:pt x="184" y="5576"/>
                </a:lnTo>
                <a:lnTo>
                  <a:pt x="258" y="5723"/>
                </a:lnTo>
                <a:lnTo>
                  <a:pt x="404" y="5833"/>
                </a:lnTo>
                <a:lnTo>
                  <a:pt x="514" y="5943"/>
                </a:lnTo>
                <a:lnTo>
                  <a:pt x="661" y="6017"/>
                </a:lnTo>
                <a:lnTo>
                  <a:pt x="845" y="6053"/>
                </a:lnTo>
                <a:lnTo>
                  <a:pt x="1175" y="6127"/>
                </a:lnTo>
                <a:lnTo>
                  <a:pt x="1358" y="6127"/>
                </a:lnTo>
                <a:lnTo>
                  <a:pt x="1505" y="6090"/>
                </a:lnTo>
                <a:lnTo>
                  <a:pt x="1688" y="6053"/>
                </a:lnTo>
                <a:lnTo>
                  <a:pt x="1835" y="5980"/>
                </a:lnTo>
                <a:lnTo>
                  <a:pt x="2055" y="5760"/>
                </a:lnTo>
                <a:lnTo>
                  <a:pt x="2275" y="5503"/>
                </a:lnTo>
                <a:lnTo>
                  <a:pt x="2385" y="5210"/>
                </a:lnTo>
                <a:lnTo>
                  <a:pt x="2422" y="5063"/>
                </a:lnTo>
                <a:lnTo>
                  <a:pt x="2422" y="4879"/>
                </a:lnTo>
                <a:lnTo>
                  <a:pt x="2385" y="4733"/>
                </a:lnTo>
                <a:lnTo>
                  <a:pt x="2349" y="4586"/>
                </a:lnTo>
                <a:lnTo>
                  <a:pt x="2275" y="4403"/>
                </a:lnTo>
                <a:lnTo>
                  <a:pt x="2202" y="4256"/>
                </a:lnTo>
                <a:lnTo>
                  <a:pt x="2092" y="4146"/>
                </a:lnTo>
                <a:lnTo>
                  <a:pt x="2055" y="4109"/>
                </a:lnTo>
                <a:lnTo>
                  <a:pt x="2165" y="4036"/>
                </a:lnTo>
                <a:lnTo>
                  <a:pt x="2495" y="3816"/>
                </a:lnTo>
                <a:lnTo>
                  <a:pt x="2679" y="3669"/>
                </a:lnTo>
                <a:lnTo>
                  <a:pt x="2862" y="3522"/>
                </a:lnTo>
                <a:lnTo>
                  <a:pt x="3119" y="3706"/>
                </a:lnTo>
                <a:lnTo>
                  <a:pt x="3156" y="3779"/>
                </a:lnTo>
                <a:lnTo>
                  <a:pt x="3229" y="3816"/>
                </a:lnTo>
                <a:lnTo>
                  <a:pt x="3339" y="3816"/>
                </a:lnTo>
                <a:lnTo>
                  <a:pt x="3706" y="3962"/>
                </a:lnTo>
                <a:lnTo>
                  <a:pt x="4109" y="4036"/>
                </a:lnTo>
                <a:lnTo>
                  <a:pt x="4513" y="4072"/>
                </a:lnTo>
                <a:lnTo>
                  <a:pt x="4880" y="3999"/>
                </a:lnTo>
                <a:lnTo>
                  <a:pt x="5246" y="3889"/>
                </a:lnTo>
                <a:lnTo>
                  <a:pt x="5283" y="3962"/>
                </a:lnTo>
                <a:lnTo>
                  <a:pt x="5320" y="4036"/>
                </a:lnTo>
                <a:lnTo>
                  <a:pt x="5540" y="4219"/>
                </a:lnTo>
                <a:lnTo>
                  <a:pt x="5723" y="4439"/>
                </a:lnTo>
                <a:lnTo>
                  <a:pt x="5980" y="4916"/>
                </a:lnTo>
                <a:lnTo>
                  <a:pt x="6200" y="5430"/>
                </a:lnTo>
                <a:lnTo>
                  <a:pt x="6347" y="5650"/>
                </a:lnTo>
                <a:lnTo>
                  <a:pt x="6530" y="5870"/>
                </a:lnTo>
                <a:lnTo>
                  <a:pt x="6347" y="6017"/>
                </a:lnTo>
                <a:lnTo>
                  <a:pt x="6237" y="6200"/>
                </a:lnTo>
                <a:lnTo>
                  <a:pt x="6127" y="6383"/>
                </a:lnTo>
                <a:lnTo>
                  <a:pt x="6053" y="6567"/>
                </a:lnTo>
                <a:lnTo>
                  <a:pt x="5797" y="6713"/>
                </a:lnTo>
                <a:lnTo>
                  <a:pt x="5723" y="6824"/>
                </a:lnTo>
                <a:lnTo>
                  <a:pt x="5723" y="6934"/>
                </a:lnTo>
                <a:lnTo>
                  <a:pt x="5760" y="7044"/>
                </a:lnTo>
                <a:lnTo>
                  <a:pt x="5833" y="7080"/>
                </a:lnTo>
                <a:lnTo>
                  <a:pt x="6017" y="7080"/>
                </a:lnTo>
                <a:lnTo>
                  <a:pt x="6053" y="7300"/>
                </a:lnTo>
                <a:lnTo>
                  <a:pt x="6127" y="7520"/>
                </a:lnTo>
                <a:lnTo>
                  <a:pt x="6127" y="7631"/>
                </a:lnTo>
                <a:lnTo>
                  <a:pt x="6127" y="7741"/>
                </a:lnTo>
                <a:lnTo>
                  <a:pt x="6200" y="7814"/>
                </a:lnTo>
                <a:lnTo>
                  <a:pt x="6310" y="7851"/>
                </a:lnTo>
                <a:lnTo>
                  <a:pt x="6347" y="7851"/>
                </a:lnTo>
                <a:lnTo>
                  <a:pt x="6494" y="8034"/>
                </a:lnTo>
                <a:lnTo>
                  <a:pt x="6640" y="8144"/>
                </a:lnTo>
                <a:lnTo>
                  <a:pt x="6787" y="8254"/>
                </a:lnTo>
                <a:lnTo>
                  <a:pt x="6860" y="8291"/>
                </a:lnTo>
                <a:lnTo>
                  <a:pt x="6934" y="8327"/>
                </a:lnTo>
                <a:lnTo>
                  <a:pt x="7191" y="8438"/>
                </a:lnTo>
                <a:lnTo>
                  <a:pt x="7447" y="8474"/>
                </a:lnTo>
                <a:lnTo>
                  <a:pt x="7741" y="8474"/>
                </a:lnTo>
                <a:lnTo>
                  <a:pt x="7998" y="8438"/>
                </a:lnTo>
                <a:lnTo>
                  <a:pt x="8254" y="8364"/>
                </a:lnTo>
                <a:lnTo>
                  <a:pt x="8511" y="8254"/>
                </a:lnTo>
                <a:lnTo>
                  <a:pt x="8731" y="8071"/>
                </a:lnTo>
                <a:lnTo>
                  <a:pt x="8915" y="7887"/>
                </a:lnTo>
                <a:lnTo>
                  <a:pt x="9098" y="7631"/>
                </a:lnTo>
                <a:lnTo>
                  <a:pt x="9245" y="7300"/>
                </a:lnTo>
                <a:lnTo>
                  <a:pt x="9281" y="7007"/>
                </a:lnTo>
                <a:lnTo>
                  <a:pt x="9318" y="6824"/>
                </a:lnTo>
                <a:lnTo>
                  <a:pt x="9281" y="6677"/>
                </a:lnTo>
                <a:lnTo>
                  <a:pt x="9208" y="6457"/>
                </a:lnTo>
                <a:lnTo>
                  <a:pt x="9135" y="6200"/>
                </a:lnTo>
                <a:lnTo>
                  <a:pt x="8951" y="5980"/>
                </a:lnTo>
                <a:lnTo>
                  <a:pt x="8878" y="5907"/>
                </a:lnTo>
                <a:lnTo>
                  <a:pt x="8768" y="5833"/>
                </a:lnTo>
                <a:lnTo>
                  <a:pt x="8805" y="5686"/>
                </a:lnTo>
                <a:lnTo>
                  <a:pt x="9025" y="5246"/>
                </a:lnTo>
                <a:lnTo>
                  <a:pt x="9208" y="4769"/>
                </a:lnTo>
                <a:lnTo>
                  <a:pt x="9428" y="4806"/>
                </a:lnTo>
                <a:lnTo>
                  <a:pt x="9648" y="4806"/>
                </a:lnTo>
                <a:lnTo>
                  <a:pt x="9832" y="4733"/>
                </a:lnTo>
                <a:lnTo>
                  <a:pt x="10052" y="4659"/>
                </a:lnTo>
                <a:lnTo>
                  <a:pt x="10235" y="4549"/>
                </a:lnTo>
                <a:lnTo>
                  <a:pt x="10419" y="4403"/>
                </a:lnTo>
                <a:lnTo>
                  <a:pt x="10712" y="4109"/>
                </a:lnTo>
                <a:lnTo>
                  <a:pt x="10785" y="3962"/>
                </a:lnTo>
                <a:lnTo>
                  <a:pt x="10785" y="3816"/>
                </a:lnTo>
                <a:lnTo>
                  <a:pt x="10639" y="3559"/>
                </a:lnTo>
                <a:lnTo>
                  <a:pt x="10492" y="3339"/>
                </a:lnTo>
                <a:lnTo>
                  <a:pt x="10345" y="3155"/>
                </a:lnTo>
                <a:lnTo>
                  <a:pt x="10125" y="2972"/>
                </a:lnTo>
                <a:lnTo>
                  <a:pt x="9905" y="2825"/>
                </a:lnTo>
                <a:lnTo>
                  <a:pt x="9795" y="2789"/>
                </a:lnTo>
                <a:lnTo>
                  <a:pt x="9685" y="2752"/>
                </a:lnTo>
                <a:lnTo>
                  <a:pt x="9501" y="2862"/>
                </a:lnTo>
                <a:lnTo>
                  <a:pt x="9391" y="2825"/>
                </a:lnTo>
                <a:lnTo>
                  <a:pt x="9318" y="2862"/>
                </a:lnTo>
                <a:lnTo>
                  <a:pt x="9025" y="3009"/>
                </a:lnTo>
                <a:lnTo>
                  <a:pt x="8768" y="3192"/>
                </a:lnTo>
                <a:lnTo>
                  <a:pt x="8658" y="3302"/>
                </a:lnTo>
                <a:lnTo>
                  <a:pt x="8548" y="3449"/>
                </a:lnTo>
                <a:lnTo>
                  <a:pt x="8474" y="3559"/>
                </a:lnTo>
                <a:lnTo>
                  <a:pt x="8438" y="3742"/>
                </a:lnTo>
                <a:lnTo>
                  <a:pt x="8438" y="3852"/>
                </a:lnTo>
                <a:lnTo>
                  <a:pt x="8438" y="3962"/>
                </a:lnTo>
                <a:lnTo>
                  <a:pt x="8474" y="4182"/>
                </a:lnTo>
                <a:lnTo>
                  <a:pt x="8621" y="4403"/>
                </a:lnTo>
                <a:lnTo>
                  <a:pt x="8768" y="4549"/>
                </a:lnTo>
                <a:lnTo>
                  <a:pt x="8878" y="4623"/>
                </a:lnTo>
                <a:lnTo>
                  <a:pt x="8694" y="4879"/>
                </a:lnTo>
                <a:lnTo>
                  <a:pt x="8548" y="5136"/>
                </a:lnTo>
                <a:lnTo>
                  <a:pt x="8291" y="5613"/>
                </a:lnTo>
                <a:lnTo>
                  <a:pt x="8144" y="5540"/>
                </a:lnTo>
                <a:lnTo>
                  <a:pt x="7961" y="5503"/>
                </a:lnTo>
                <a:lnTo>
                  <a:pt x="7777" y="5466"/>
                </a:lnTo>
                <a:lnTo>
                  <a:pt x="7411" y="5466"/>
                </a:lnTo>
                <a:lnTo>
                  <a:pt x="7227" y="5503"/>
                </a:lnTo>
                <a:lnTo>
                  <a:pt x="7044" y="5540"/>
                </a:lnTo>
                <a:lnTo>
                  <a:pt x="6860" y="5650"/>
                </a:lnTo>
                <a:lnTo>
                  <a:pt x="6750" y="5320"/>
                </a:lnTo>
                <a:lnTo>
                  <a:pt x="6604" y="5026"/>
                </a:lnTo>
                <a:lnTo>
                  <a:pt x="6273" y="4476"/>
                </a:lnTo>
                <a:lnTo>
                  <a:pt x="6163" y="4256"/>
                </a:lnTo>
                <a:lnTo>
                  <a:pt x="6053" y="4072"/>
                </a:lnTo>
                <a:lnTo>
                  <a:pt x="5870" y="3889"/>
                </a:lnTo>
                <a:lnTo>
                  <a:pt x="5687" y="3779"/>
                </a:lnTo>
                <a:lnTo>
                  <a:pt x="5723" y="3706"/>
                </a:lnTo>
                <a:lnTo>
                  <a:pt x="5723" y="3632"/>
                </a:lnTo>
                <a:lnTo>
                  <a:pt x="5907" y="3486"/>
                </a:lnTo>
                <a:lnTo>
                  <a:pt x="6053" y="3339"/>
                </a:lnTo>
                <a:lnTo>
                  <a:pt x="6200" y="3155"/>
                </a:lnTo>
                <a:lnTo>
                  <a:pt x="6347" y="2972"/>
                </a:lnTo>
                <a:lnTo>
                  <a:pt x="6457" y="2752"/>
                </a:lnTo>
                <a:lnTo>
                  <a:pt x="6530" y="2532"/>
                </a:lnTo>
                <a:lnTo>
                  <a:pt x="6604" y="2312"/>
                </a:lnTo>
                <a:lnTo>
                  <a:pt x="6677" y="2055"/>
                </a:lnTo>
                <a:lnTo>
                  <a:pt x="6677" y="1615"/>
                </a:lnTo>
                <a:lnTo>
                  <a:pt x="6677" y="1358"/>
                </a:lnTo>
                <a:lnTo>
                  <a:pt x="6640" y="1138"/>
                </a:lnTo>
                <a:lnTo>
                  <a:pt x="6567" y="881"/>
                </a:lnTo>
                <a:lnTo>
                  <a:pt x="6457" y="698"/>
                </a:lnTo>
                <a:lnTo>
                  <a:pt x="6273" y="551"/>
                </a:lnTo>
                <a:lnTo>
                  <a:pt x="6200" y="478"/>
                </a:lnTo>
                <a:lnTo>
                  <a:pt x="6090" y="478"/>
                </a:lnTo>
                <a:lnTo>
                  <a:pt x="6017" y="331"/>
                </a:lnTo>
                <a:lnTo>
                  <a:pt x="5907" y="221"/>
                </a:lnTo>
                <a:lnTo>
                  <a:pt x="5760" y="148"/>
                </a:lnTo>
                <a:lnTo>
                  <a:pt x="5613" y="74"/>
                </a:lnTo>
                <a:lnTo>
                  <a:pt x="5283" y="1"/>
                </a:lnTo>
                <a:close/>
                <a:moveTo>
                  <a:pt x="15114" y="6750"/>
                </a:moveTo>
                <a:lnTo>
                  <a:pt x="15187" y="6787"/>
                </a:lnTo>
                <a:lnTo>
                  <a:pt x="15481" y="6897"/>
                </a:lnTo>
                <a:lnTo>
                  <a:pt x="15591" y="6970"/>
                </a:lnTo>
                <a:lnTo>
                  <a:pt x="15737" y="7044"/>
                </a:lnTo>
                <a:lnTo>
                  <a:pt x="15847" y="7190"/>
                </a:lnTo>
                <a:lnTo>
                  <a:pt x="15921" y="7337"/>
                </a:lnTo>
                <a:lnTo>
                  <a:pt x="16068" y="7667"/>
                </a:lnTo>
                <a:lnTo>
                  <a:pt x="16141" y="8034"/>
                </a:lnTo>
                <a:lnTo>
                  <a:pt x="16178" y="8438"/>
                </a:lnTo>
                <a:lnTo>
                  <a:pt x="16178" y="8621"/>
                </a:lnTo>
                <a:lnTo>
                  <a:pt x="16141" y="8804"/>
                </a:lnTo>
                <a:lnTo>
                  <a:pt x="16068" y="8988"/>
                </a:lnTo>
                <a:lnTo>
                  <a:pt x="15957" y="9134"/>
                </a:lnTo>
                <a:lnTo>
                  <a:pt x="15701" y="9355"/>
                </a:lnTo>
                <a:lnTo>
                  <a:pt x="15407" y="9575"/>
                </a:lnTo>
                <a:lnTo>
                  <a:pt x="15077" y="9758"/>
                </a:lnTo>
                <a:lnTo>
                  <a:pt x="14710" y="9905"/>
                </a:lnTo>
                <a:lnTo>
                  <a:pt x="14710" y="9905"/>
                </a:lnTo>
                <a:lnTo>
                  <a:pt x="15187" y="9208"/>
                </a:lnTo>
                <a:lnTo>
                  <a:pt x="15187" y="9134"/>
                </a:lnTo>
                <a:lnTo>
                  <a:pt x="15150" y="9098"/>
                </a:lnTo>
                <a:lnTo>
                  <a:pt x="15114" y="9061"/>
                </a:lnTo>
                <a:lnTo>
                  <a:pt x="15040" y="9098"/>
                </a:lnTo>
                <a:lnTo>
                  <a:pt x="14564" y="9538"/>
                </a:lnTo>
                <a:lnTo>
                  <a:pt x="14123" y="9978"/>
                </a:lnTo>
                <a:lnTo>
                  <a:pt x="13940" y="9978"/>
                </a:lnTo>
                <a:lnTo>
                  <a:pt x="13757" y="9905"/>
                </a:lnTo>
                <a:lnTo>
                  <a:pt x="13940" y="9648"/>
                </a:lnTo>
                <a:lnTo>
                  <a:pt x="14160" y="9391"/>
                </a:lnTo>
                <a:lnTo>
                  <a:pt x="14380" y="9134"/>
                </a:lnTo>
                <a:lnTo>
                  <a:pt x="14637" y="8914"/>
                </a:lnTo>
                <a:lnTo>
                  <a:pt x="14674" y="8841"/>
                </a:lnTo>
                <a:lnTo>
                  <a:pt x="14674" y="8804"/>
                </a:lnTo>
                <a:lnTo>
                  <a:pt x="14637" y="8731"/>
                </a:lnTo>
                <a:lnTo>
                  <a:pt x="14564" y="8731"/>
                </a:lnTo>
                <a:lnTo>
                  <a:pt x="14784" y="8584"/>
                </a:lnTo>
                <a:lnTo>
                  <a:pt x="14820" y="8511"/>
                </a:lnTo>
                <a:lnTo>
                  <a:pt x="14784" y="8438"/>
                </a:lnTo>
                <a:lnTo>
                  <a:pt x="14710" y="8401"/>
                </a:lnTo>
                <a:lnTo>
                  <a:pt x="14637" y="8401"/>
                </a:lnTo>
                <a:lnTo>
                  <a:pt x="14233" y="8621"/>
                </a:lnTo>
                <a:lnTo>
                  <a:pt x="13867" y="8841"/>
                </a:lnTo>
                <a:lnTo>
                  <a:pt x="13500" y="9061"/>
                </a:lnTo>
                <a:lnTo>
                  <a:pt x="13170" y="9318"/>
                </a:lnTo>
                <a:lnTo>
                  <a:pt x="13060" y="9098"/>
                </a:lnTo>
                <a:lnTo>
                  <a:pt x="13720" y="8658"/>
                </a:lnTo>
                <a:lnTo>
                  <a:pt x="14417" y="8291"/>
                </a:lnTo>
                <a:lnTo>
                  <a:pt x="14454" y="8217"/>
                </a:lnTo>
                <a:lnTo>
                  <a:pt x="14454" y="8144"/>
                </a:lnTo>
                <a:lnTo>
                  <a:pt x="14417" y="8107"/>
                </a:lnTo>
                <a:lnTo>
                  <a:pt x="14343" y="8107"/>
                </a:lnTo>
                <a:lnTo>
                  <a:pt x="13647" y="8364"/>
                </a:lnTo>
                <a:lnTo>
                  <a:pt x="12986" y="8658"/>
                </a:lnTo>
                <a:lnTo>
                  <a:pt x="12986" y="8474"/>
                </a:lnTo>
                <a:lnTo>
                  <a:pt x="13133" y="8401"/>
                </a:lnTo>
                <a:lnTo>
                  <a:pt x="13243" y="8327"/>
                </a:lnTo>
                <a:lnTo>
                  <a:pt x="13500" y="8144"/>
                </a:lnTo>
                <a:lnTo>
                  <a:pt x="14013" y="7924"/>
                </a:lnTo>
                <a:lnTo>
                  <a:pt x="14307" y="7814"/>
                </a:lnTo>
                <a:lnTo>
                  <a:pt x="14564" y="7777"/>
                </a:lnTo>
                <a:lnTo>
                  <a:pt x="14600" y="7741"/>
                </a:lnTo>
                <a:lnTo>
                  <a:pt x="14600" y="7704"/>
                </a:lnTo>
                <a:lnTo>
                  <a:pt x="14564" y="7667"/>
                </a:lnTo>
                <a:lnTo>
                  <a:pt x="14233" y="7667"/>
                </a:lnTo>
                <a:lnTo>
                  <a:pt x="13903" y="7704"/>
                </a:lnTo>
                <a:lnTo>
                  <a:pt x="13573" y="7777"/>
                </a:lnTo>
                <a:lnTo>
                  <a:pt x="13280" y="7851"/>
                </a:lnTo>
                <a:lnTo>
                  <a:pt x="13500" y="7594"/>
                </a:lnTo>
                <a:lnTo>
                  <a:pt x="14087" y="7484"/>
                </a:lnTo>
                <a:lnTo>
                  <a:pt x="14380" y="7410"/>
                </a:lnTo>
                <a:lnTo>
                  <a:pt x="14674" y="7264"/>
                </a:lnTo>
                <a:lnTo>
                  <a:pt x="14710" y="7227"/>
                </a:lnTo>
                <a:lnTo>
                  <a:pt x="14710" y="7190"/>
                </a:lnTo>
                <a:lnTo>
                  <a:pt x="14710" y="7154"/>
                </a:lnTo>
                <a:lnTo>
                  <a:pt x="14637" y="7117"/>
                </a:lnTo>
                <a:lnTo>
                  <a:pt x="14343" y="7080"/>
                </a:lnTo>
                <a:lnTo>
                  <a:pt x="14013" y="7080"/>
                </a:lnTo>
                <a:lnTo>
                  <a:pt x="14270" y="6934"/>
                </a:lnTo>
                <a:lnTo>
                  <a:pt x="14527" y="6824"/>
                </a:lnTo>
                <a:lnTo>
                  <a:pt x="14820" y="6750"/>
                </a:lnTo>
                <a:close/>
                <a:moveTo>
                  <a:pt x="5246" y="9098"/>
                </a:moveTo>
                <a:lnTo>
                  <a:pt x="5320" y="9208"/>
                </a:lnTo>
                <a:lnTo>
                  <a:pt x="5393" y="9245"/>
                </a:lnTo>
                <a:lnTo>
                  <a:pt x="5577" y="9245"/>
                </a:lnTo>
                <a:lnTo>
                  <a:pt x="5650" y="9281"/>
                </a:lnTo>
                <a:lnTo>
                  <a:pt x="5760" y="9318"/>
                </a:lnTo>
                <a:lnTo>
                  <a:pt x="5833" y="9391"/>
                </a:lnTo>
                <a:lnTo>
                  <a:pt x="5870" y="9465"/>
                </a:lnTo>
                <a:lnTo>
                  <a:pt x="5907" y="9538"/>
                </a:lnTo>
                <a:lnTo>
                  <a:pt x="5907" y="9648"/>
                </a:lnTo>
                <a:lnTo>
                  <a:pt x="5870" y="9758"/>
                </a:lnTo>
                <a:lnTo>
                  <a:pt x="5797" y="9831"/>
                </a:lnTo>
                <a:lnTo>
                  <a:pt x="5723" y="9905"/>
                </a:lnTo>
                <a:lnTo>
                  <a:pt x="5650" y="9978"/>
                </a:lnTo>
                <a:lnTo>
                  <a:pt x="5540" y="10015"/>
                </a:lnTo>
                <a:lnTo>
                  <a:pt x="5466" y="9868"/>
                </a:lnTo>
                <a:lnTo>
                  <a:pt x="5356" y="9758"/>
                </a:lnTo>
                <a:lnTo>
                  <a:pt x="5210" y="9685"/>
                </a:lnTo>
                <a:lnTo>
                  <a:pt x="5026" y="9648"/>
                </a:lnTo>
                <a:lnTo>
                  <a:pt x="5063" y="9648"/>
                </a:lnTo>
                <a:lnTo>
                  <a:pt x="5210" y="9575"/>
                </a:lnTo>
                <a:lnTo>
                  <a:pt x="5283" y="9538"/>
                </a:lnTo>
                <a:lnTo>
                  <a:pt x="5283" y="9501"/>
                </a:lnTo>
                <a:lnTo>
                  <a:pt x="5283" y="9355"/>
                </a:lnTo>
                <a:lnTo>
                  <a:pt x="5210" y="9245"/>
                </a:lnTo>
                <a:lnTo>
                  <a:pt x="5100" y="9245"/>
                </a:lnTo>
                <a:lnTo>
                  <a:pt x="4953" y="9281"/>
                </a:lnTo>
                <a:lnTo>
                  <a:pt x="4806" y="9355"/>
                </a:lnTo>
                <a:lnTo>
                  <a:pt x="4806" y="9355"/>
                </a:lnTo>
                <a:lnTo>
                  <a:pt x="4843" y="9281"/>
                </a:lnTo>
                <a:lnTo>
                  <a:pt x="4880" y="9208"/>
                </a:lnTo>
                <a:lnTo>
                  <a:pt x="4843" y="9171"/>
                </a:lnTo>
                <a:lnTo>
                  <a:pt x="5026" y="9134"/>
                </a:lnTo>
                <a:lnTo>
                  <a:pt x="5246" y="9098"/>
                </a:lnTo>
                <a:close/>
                <a:moveTo>
                  <a:pt x="6347" y="8034"/>
                </a:moveTo>
                <a:lnTo>
                  <a:pt x="6347" y="8071"/>
                </a:lnTo>
                <a:lnTo>
                  <a:pt x="6310" y="8181"/>
                </a:lnTo>
                <a:lnTo>
                  <a:pt x="6127" y="8254"/>
                </a:lnTo>
                <a:lnTo>
                  <a:pt x="5980" y="8364"/>
                </a:lnTo>
                <a:lnTo>
                  <a:pt x="5687" y="8621"/>
                </a:lnTo>
                <a:lnTo>
                  <a:pt x="5577" y="8621"/>
                </a:lnTo>
                <a:lnTo>
                  <a:pt x="5466" y="8694"/>
                </a:lnTo>
                <a:lnTo>
                  <a:pt x="5393" y="8768"/>
                </a:lnTo>
                <a:lnTo>
                  <a:pt x="5246" y="8731"/>
                </a:lnTo>
                <a:lnTo>
                  <a:pt x="4806" y="8731"/>
                </a:lnTo>
                <a:lnTo>
                  <a:pt x="4549" y="8841"/>
                </a:lnTo>
                <a:lnTo>
                  <a:pt x="4293" y="9024"/>
                </a:lnTo>
                <a:lnTo>
                  <a:pt x="4183" y="9171"/>
                </a:lnTo>
                <a:lnTo>
                  <a:pt x="4073" y="9355"/>
                </a:lnTo>
                <a:lnTo>
                  <a:pt x="4073" y="9501"/>
                </a:lnTo>
                <a:lnTo>
                  <a:pt x="4073" y="9648"/>
                </a:lnTo>
                <a:lnTo>
                  <a:pt x="4073" y="9721"/>
                </a:lnTo>
                <a:lnTo>
                  <a:pt x="4146" y="9831"/>
                </a:lnTo>
                <a:lnTo>
                  <a:pt x="4256" y="9978"/>
                </a:lnTo>
                <a:lnTo>
                  <a:pt x="4439" y="10162"/>
                </a:lnTo>
                <a:lnTo>
                  <a:pt x="4623" y="10308"/>
                </a:lnTo>
                <a:lnTo>
                  <a:pt x="4843" y="10382"/>
                </a:lnTo>
                <a:lnTo>
                  <a:pt x="5026" y="10455"/>
                </a:lnTo>
                <a:lnTo>
                  <a:pt x="5246" y="10492"/>
                </a:lnTo>
                <a:lnTo>
                  <a:pt x="5466" y="10492"/>
                </a:lnTo>
                <a:lnTo>
                  <a:pt x="5723" y="10455"/>
                </a:lnTo>
                <a:lnTo>
                  <a:pt x="5907" y="10345"/>
                </a:lnTo>
                <a:lnTo>
                  <a:pt x="6090" y="10235"/>
                </a:lnTo>
                <a:lnTo>
                  <a:pt x="6237" y="10052"/>
                </a:lnTo>
                <a:lnTo>
                  <a:pt x="6347" y="9868"/>
                </a:lnTo>
                <a:lnTo>
                  <a:pt x="6384" y="9575"/>
                </a:lnTo>
                <a:lnTo>
                  <a:pt x="6310" y="9355"/>
                </a:lnTo>
                <a:lnTo>
                  <a:pt x="6200" y="9134"/>
                </a:lnTo>
                <a:lnTo>
                  <a:pt x="6017" y="8951"/>
                </a:lnTo>
                <a:lnTo>
                  <a:pt x="6310" y="8658"/>
                </a:lnTo>
                <a:lnTo>
                  <a:pt x="6420" y="8548"/>
                </a:lnTo>
                <a:lnTo>
                  <a:pt x="6567" y="8401"/>
                </a:lnTo>
                <a:lnTo>
                  <a:pt x="6567" y="8327"/>
                </a:lnTo>
                <a:lnTo>
                  <a:pt x="6567" y="8254"/>
                </a:lnTo>
                <a:lnTo>
                  <a:pt x="6530" y="8217"/>
                </a:lnTo>
                <a:lnTo>
                  <a:pt x="6494" y="8181"/>
                </a:lnTo>
                <a:lnTo>
                  <a:pt x="6384" y="8071"/>
                </a:lnTo>
                <a:lnTo>
                  <a:pt x="6347" y="8034"/>
                </a:lnTo>
                <a:close/>
                <a:moveTo>
                  <a:pt x="19992" y="10418"/>
                </a:moveTo>
                <a:lnTo>
                  <a:pt x="20139" y="10492"/>
                </a:lnTo>
                <a:lnTo>
                  <a:pt x="20139" y="10602"/>
                </a:lnTo>
                <a:lnTo>
                  <a:pt x="20176" y="10638"/>
                </a:lnTo>
                <a:lnTo>
                  <a:pt x="20213" y="10638"/>
                </a:lnTo>
                <a:lnTo>
                  <a:pt x="20249" y="10602"/>
                </a:lnTo>
                <a:lnTo>
                  <a:pt x="20286" y="10785"/>
                </a:lnTo>
                <a:lnTo>
                  <a:pt x="20286" y="11042"/>
                </a:lnTo>
                <a:lnTo>
                  <a:pt x="20286" y="11189"/>
                </a:lnTo>
                <a:lnTo>
                  <a:pt x="20213" y="11372"/>
                </a:lnTo>
                <a:lnTo>
                  <a:pt x="20139" y="11519"/>
                </a:lnTo>
                <a:lnTo>
                  <a:pt x="20066" y="11665"/>
                </a:lnTo>
                <a:lnTo>
                  <a:pt x="19956" y="11812"/>
                </a:lnTo>
                <a:lnTo>
                  <a:pt x="19809" y="11886"/>
                </a:lnTo>
                <a:lnTo>
                  <a:pt x="19662" y="11959"/>
                </a:lnTo>
                <a:lnTo>
                  <a:pt x="19479" y="11959"/>
                </a:lnTo>
                <a:lnTo>
                  <a:pt x="19442" y="11886"/>
                </a:lnTo>
                <a:lnTo>
                  <a:pt x="19222" y="11776"/>
                </a:lnTo>
                <a:lnTo>
                  <a:pt x="19626" y="11702"/>
                </a:lnTo>
                <a:lnTo>
                  <a:pt x="19662" y="11665"/>
                </a:lnTo>
                <a:lnTo>
                  <a:pt x="19736" y="11629"/>
                </a:lnTo>
                <a:lnTo>
                  <a:pt x="19736" y="11482"/>
                </a:lnTo>
                <a:lnTo>
                  <a:pt x="19699" y="11372"/>
                </a:lnTo>
                <a:lnTo>
                  <a:pt x="19626" y="11335"/>
                </a:lnTo>
                <a:lnTo>
                  <a:pt x="19406" y="11335"/>
                </a:lnTo>
                <a:lnTo>
                  <a:pt x="19662" y="11152"/>
                </a:lnTo>
                <a:lnTo>
                  <a:pt x="19736" y="11115"/>
                </a:lnTo>
                <a:lnTo>
                  <a:pt x="19736" y="11042"/>
                </a:lnTo>
                <a:lnTo>
                  <a:pt x="19736" y="10969"/>
                </a:lnTo>
                <a:lnTo>
                  <a:pt x="19736" y="10932"/>
                </a:lnTo>
                <a:lnTo>
                  <a:pt x="19699" y="10858"/>
                </a:lnTo>
                <a:lnTo>
                  <a:pt x="19626" y="10822"/>
                </a:lnTo>
                <a:lnTo>
                  <a:pt x="19552" y="10822"/>
                </a:lnTo>
                <a:lnTo>
                  <a:pt x="19479" y="10858"/>
                </a:lnTo>
                <a:lnTo>
                  <a:pt x="19332" y="10895"/>
                </a:lnTo>
                <a:lnTo>
                  <a:pt x="19185" y="10932"/>
                </a:lnTo>
                <a:lnTo>
                  <a:pt x="19185" y="10932"/>
                </a:lnTo>
                <a:lnTo>
                  <a:pt x="19626" y="10748"/>
                </a:lnTo>
                <a:lnTo>
                  <a:pt x="19662" y="10712"/>
                </a:lnTo>
                <a:lnTo>
                  <a:pt x="19662" y="10675"/>
                </a:lnTo>
                <a:lnTo>
                  <a:pt x="19626" y="10638"/>
                </a:lnTo>
                <a:lnTo>
                  <a:pt x="19479" y="10602"/>
                </a:lnTo>
                <a:lnTo>
                  <a:pt x="19295" y="10602"/>
                </a:lnTo>
                <a:lnTo>
                  <a:pt x="19369" y="10565"/>
                </a:lnTo>
                <a:lnTo>
                  <a:pt x="19589" y="10455"/>
                </a:lnTo>
                <a:lnTo>
                  <a:pt x="19772" y="10418"/>
                </a:lnTo>
                <a:close/>
                <a:moveTo>
                  <a:pt x="16691" y="13390"/>
                </a:moveTo>
                <a:lnTo>
                  <a:pt x="16801" y="13463"/>
                </a:lnTo>
                <a:lnTo>
                  <a:pt x="16874" y="13536"/>
                </a:lnTo>
                <a:lnTo>
                  <a:pt x="16728" y="13646"/>
                </a:lnTo>
                <a:lnTo>
                  <a:pt x="16581" y="13756"/>
                </a:lnTo>
                <a:lnTo>
                  <a:pt x="16434" y="13903"/>
                </a:lnTo>
                <a:lnTo>
                  <a:pt x="16361" y="14050"/>
                </a:lnTo>
                <a:lnTo>
                  <a:pt x="16104" y="14013"/>
                </a:lnTo>
                <a:lnTo>
                  <a:pt x="16068" y="13976"/>
                </a:lnTo>
                <a:lnTo>
                  <a:pt x="16691" y="13390"/>
                </a:lnTo>
                <a:close/>
                <a:moveTo>
                  <a:pt x="16654" y="11959"/>
                </a:moveTo>
                <a:lnTo>
                  <a:pt x="17058" y="12326"/>
                </a:lnTo>
                <a:lnTo>
                  <a:pt x="17278" y="12546"/>
                </a:lnTo>
                <a:lnTo>
                  <a:pt x="17498" y="12803"/>
                </a:lnTo>
                <a:lnTo>
                  <a:pt x="17681" y="13059"/>
                </a:lnTo>
                <a:lnTo>
                  <a:pt x="17755" y="13169"/>
                </a:lnTo>
                <a:lnTo>
                  <a:pt x="17792" y="13279"/>
                </a:lnTo>
                <a:lnTo>
                  <a:pt x="17792" y="13426"/>
                </a:lnTo>
                <a:lnTo>
                  <a:pt x="17755" y="13536"/>
                </a:lnTo>
                <a:lnTo>
                  <a:pt x="17718" y="13646"/>
                </a:lnTo>
                <a:lnTo>
                  <a:pt x="17608" y="13756"/>
                </a:lnTo>
                <a:lnTo>
                  <a:pt x="17498" y="13866"/>
                </a:lnTo>
                <a:lnTo>
                  <a:pt x="17351" y="13940"/>
                </a:lnTo>
                <a:lnTo>
                  <a:pt x="17278" y="13866"/>
                </a:lnTo>
                <a:lnTo>
                  <a:pt x="17168" y="13866"/>
                </a:lnTo>
                <a:lnTo>
                  <a:pt x="17095" y="13903"/>
                </a:lnTo>
                <a:lnTo>
                  <a:pt x="17058" y="13940"/>
                </a:lnTo>
                <a:lnTo>
                  <a:pt x="17021" y="13940"/>
                </a:lnTo>
                <a:lnTo>
                  <a:pt x="16948" y="13976"/>
                </a:lnTo>
                <a:lnTo>
                  <a:pt x="16911" y="14050"/>
                </a:lnTo>
                <a:lnTo>
                  <a:pt x="16874" y="14050"/>
                </a:lnTo>
                <a:lnTo>
                  <a:pt x="16948" y="13940"/>
                </a:lnTo>
                <a:lnTo>
                  <a:pt x="17095" y="13793"/>
                </a:lnTo>
                <a:lnTo>
                  <a:pt x="17168" y="13683"/>
                </a:lnTo>
                <a:lnTo>
                  <a:pt x="17205" y="13573"/>
                </a:lnTo>
                <a:lnTo>
                  <a:pt x="17168" y="13500"/>
                </a:lnTo>
                <a:lnTo>
                  <a:pt x="17131" y="13426"/>
                </a:lnTo>
                <a:lnTo>
                  <a:pt x="17021" y="13316"/>
                </a:lnTo>
                <a:lnTo>
                  <a:pt x="16874" y="13206"/>
                </a:lnTo>
                <a:lnTo>
                  <a:pt x="16691" y="13169"/>
                </a:lnTo>
                <a:lnTo>
                  <a:pt x="16618" y="13169"/>
                </a:lnTo>
                <a:lnTo>
                  <a:pt x="16581" y="13206"/>
                </a:lnTo>
                <a:lnTo>
                  <a:pt x="15627" y="13793"/>
                </a:lnTo>
                <a:lnTo>
                  <a:pt x="15517" y="13756"/>
                </a:lnTo>
                <a:lnTo>
                  <a:pt x="15407" y="13646"/>
                </a:lnTo>
                <a:lnTo>
                  <a:pt x="15884" y="13353"/>
                </a:lnTo>
                <a:lnTo>
                  <a:pt x="16361" y="13096"/>
                </a:lnTo>
                <a:lnTo>
                  <a:pt x="16398" y="13023"/>
                </a:lnTo>
                <a:lnTo>
                  <a:pt x="16398" y="12986"/>
                </a:lnTo>
                <a:lnTo>
                  <a:pt x="16361" y="12913"/>
                </a:lnTo>
                <a:lnTo>
                  <a:pt x="16288" y="12913"/>
                </a:lnTo>
                <a:lnTo>
                  <a:pt x="15994" y="12949"/>
                </a:lnTo>
                <a:lnTo>
                  <a:pt x="15701" y="13059"/>
                </a:lnTo>
                <a:lnTo>
                  <a:pt x="15407" y="13169"/>
                </a:lnTo>
                <a:lnTo>
                  <a:pt x="15150" y="13279"/>
                </a:lnTo>
                <a:lnTo>
                  <a:pt x="15040" y="13023"/>
                </a:lnTo>
                <a:lnTo>
                  <a:pt x="15077" y="12986"/>
                </a:lnTo>
                <a:lnTo>
                  <a:pt x="16068" y="12399"/>
                </a:lnTo>
                <a:lnTo>
                  <a:pt x="16104" y="12362"/>
                </a:lnTo>
                <a:lnTo>
                  <a:pt x="16104" y="12326"/>
                </a:lnTo>
                <a:lnTo>
                  <a:pt x="16068" y="12289"/>
                </a:lnTo>
                <a:lnTo>
                  <a:pt x="15994" y="12252"/>
                </a:lnTo>
                <a:lnTo>
                  <a:pt x="15554" y="12362"/>
                </a:lnTo>
                <a:lnTo>
                  <a:pt x="15150" y="12472"/>
                </a:lnTo>
                <a:lnTo>
                  <a:pt x="15150" y="12472"/>
                </a:lnTo>
                <a:lnTo>
                  <a:pt x="15297" y="12326"/>
                </a:lnTo>
                <a:lnTo>
                  <a:pt x="15517" y="12179"/>
                </a:lnTo>
                <a:lnTo>
                  <a:pt x="15737" y="12069"/>
                </a:lnTo>
                <a:lnTo>
                  <a:pt x="15994" y="11996"/>
                </a:lnTo>
                <a:lnTo>
                  <a:pt x="16324" y="11959"/>
                </a:lnTo>
                <a:close/>
                <a:moveTo>
                  <a:pt x="14857" y="6310"/>
                </a:moveTo>
                <a:lnTo>
                  <a:pt x="14600" y="6347"/>
                </a:lnTo>
                <a:lnTo>
                  <a:pt x="14380" y="6383"/>
                </a:lnTo>
                <a:lnTo>
                  <a:pt x="14197" y="6457"/>
                </a:lnTo>
                <a:lnTo>
                  <a:pt x="13793" y="6677"/>
                </a:lnTo>
                <a:lnTo>
                  <a:pt x="13426" y="6970"/>
                </a:lnTo>
                <a:lnTo>
                  <a:pt x="13243" y="7154"/>
                </a:lnTo>
                <a:lnTo>
                  <a:pt x="12950" y="7190"/>
                </a:lnTo>
                <a:lnTo>
                  <a:pt x="12840" y="7227"/>
                </a:lnTo>
                <a:lnTo>
                  <a:pt x="12803" y="7300"/>
                </a:lnTo>
                <a:lnTo>
                  <a:pt x="12766" y="7374"/>
                </a:lnTo>
                <a:lnTo>
                  <a:pt x="12766" y="7447"/>
                </a:lnTo>
                <a:lnTo>
                  <a:pt x="11042" y="7631"/>
                </a:lnTo>
                <a:lnTo>
                  <a:pt x="10052" y="7667"/>
                </a:lnTo>
                <a:lnTo>
                  <a:pt x="9575" y="7704"/>
                </a:lnTo>
                <a:lnTo>
                  <a:pt x="9098" y="7741"/>
                </a:lnTo>
                <a:lnTo>
                  <a:pt x="9025" y="7777"/>
                </a:lnTo>
                <a:lnTo>
                  <a:pt x="8988" y="7814"/>
                </a:lnTo>
                <a:lnTo>
                  <a:pt x="8951" y="7924"/>
                </a:lnTo>
                <a:lnTo>
                  <a:pt x="9025" y="8034"/>
                </a:lnTo>
                <a:lnTo>
                  <a:pt x="9061" y="8071"/>
                </a:lnTo>
                <a:lnTo>
                  <a:pt x="9135" y="8107"/>
                </a:lnTo>
                <a:lnTo>
                  <a:pt x="9612" y="8144"/>
                </a:lnTo>
                <a:lnTo>
                  <a:pt x="10125" y="8144"/>
                </a:lnTo>
                <a:lnTo>
                  <a:pt x="11152" y="8071"/>
                </a:lnTo>
                <a:lnTo>
                  <a:pt x="11922" y="8034"/>
                </a:lnTo>
                <a:lnTo>
                  <a:pt x="12693" y="7961"/>
                </a:lnTo>
                <a:lnTo>
                  <a:pt x="12546" y="8254"/>
                </a:lnTo>
                <a:lnTo>
                  <a:pt x="12473" y="8438"/>
                </a:lnTo>
                <a:lnTo>
                  <a:pt x="12473" y="8584"/>
                </a:lnTo>
                <a:lnTo>
                  <a:pt x="12509" y="8914"/>
                </a:lnTo>
                <a:lnTo>
                  <a:pt x="12363" y="9024"/>
                </a:lnTo>
                <a:lnTo>
                  <a:pt x="12253" y="9134"/>
                </a:lnTo>
                <a:lnTo>
                  <a:pt x="12253" y="9245"/>
                </a:lnTo>
                <a:lnTo>
                  <a:pt x="12289" y="9355"/>
                </a:lnTo>
                <a:lnTo>
                  <a:pt x="12399" y="9428"/>
                </a:lnTo>
                <a:lnTo>
                  <a:pt x="12546" y="9465"/>
                </a:lnTo>
                <a:lnTo>
                  <a:pt x="12693" y="9465"/>
                </a:lnTo>
                <a:lnTo>
                  <a:pt x="12803" y="9685"/>
                </a:lnTo>
                <a:lnTo>
                  <a:pt x="12950" y="9868"/>
                </a:lnTo>
                <a:lnTo>
                  <a:pt x="13096" y="10052"/>
                </a:lnTo>
                <a:lnTo>
                  <a:pt x="13243" y="10198"/>
                </a:lnTo>
                <a:lnTo>
                  <a:pt x="13426" y="10308"/>
                </a:lnTo>
                <a:lnTo>
                  <a:pt x="13647" y="10418"/>
                </a:lnTo>
                <a:lnTo>
                  <a:pt x="13867" y="10455"/>
                </a:lnTo>
                <a:lnTo>
                  <a:pt x="14087" y="10492"/>
                </a:lnTo>
                <a:lnTo>
                  <a:pt x="14233" y="10492"/>
                </a:lnTo>
                <a:lnTo>
                  <a:pt x="14600" y="10418"/>
                </a:lnTo>
                <a:lnTo>
                  <a:pt x="14967" y="10345"/>
                </a:lnTo>
                <a:lnTo>
                  <a:pt x="14930" y="10455"/>
                </a:lnTo>
                <a:lnTo>
                  <a:pt x="14930" y="10602"/>
                </a:lnTo>
                <a:lnTo>
                  <a:pt x="15004" y="10895"/>
                </a:lnTo>
                <a:lnTo>
                  <a:pt x="15077" y="11079"/>
                </a:lnTo>
                <a:lnTo>
                  <a:pt x="15150" y="11299"/>
                </a:lnTo>
                <a:lnTo>
                  <a:pt x="15297" y="11482"/>
                </a:lnTo>
                <a:lnTo>
                  <a:pt x="15481" y="11629"/>
                </a:lnTo>
                <a:lnTo>
                  <a:pt x="15481" y="11665"/>
                </a:lnTo>
                <a:lnTo>
                  <a:pt x="15261" y="11739"/>
                </a:lnTo>
                <a:lnTo>
                  <a:pt x="15077" y="11886"/>
                </a:lnTo>
                <a:lnTo>
                  <a:pt x="14894" y="11996"/>
                </a:lnTo>
                <a:lnTo>
                  <a:pt x="14784" y="12142"/>
                </a:lnTo>
                <a:lnTo>
                  <a:pt x="14674" y="12326"/>
                </a:lnTo>
                <a:lnTo>
                  <a:pt x="14600" y="12509"/>
                </a:lnTo>
                <a:lnTo>
                  <a:pt x="14564" y="12693"/>
                </a:lnTo>
                <a:lnTo>
                  <a:pt x="14527" y="12876"/>
                </a:lnTo>
                <a:lnTo>
                  <a:pt x="14527" y="12986"/>
                </a:lnTo>
                <a:lnTo>
                  <a:pt x="14527" y="13059"/>
                </a:lnTo>
                <a:lnTo>
                  <a:pt x="14600" y="13353"/>
                </a:lnTo>
                <a:lnTo>
                  <a:pt x="14747" y="13610"/>
                </a:lnTo>
                <a:lnTo>
                  <a:pt x="14747" y="13720"/>
                </a:lnTo>
                <a:lnTo>
                  <a:pt x="14784" y="13830"/>
                </a:lnTo>
                <a:lnTo>
                  <a:pt x="14930" y="13903"/>
                </a:lnTo>
                <a:lnTo>
                  <a:pt x="15004" y="13976"/>
                </a:lnTo>
                <a:lnTo>
                  <a:pt x="15297" y="14197"/>
                </a:lnTo>
                <a:lnTo>
                  <a:pt x="15627" y="14380"/>
                </a:lnTo>
                <a:lnTo>
                  <a:pt x="15994" y="14527"/>
                </a:lnTo>
                <a:lnTo>
                  <a:pt x="16398" y="14600"/>
                </a:lnTo>
                <a:lnTo>
                  <a:pt x="16801" y="14600"/>
                </a:lnTo>
                <a:lnTo>
                  <a:pt x="17205" y="14527"/>
                </a:lnTo>
                <a:lnTo>
                  <a:pt x="17571" y="14417"/>
                </a:lnTo>
                <a:lnTo>
                  <a:pt x="17902" y="14233"/>
                </a:lnTo>
                <a:lnTo>
                  <a:pt x="18122" y="14013"/>
                </a:lnTo>
                <a:lnTo>
                  <a:pt x="18268" y="13793"/>
                </a:lnTo>
                <a:lnTo>
                  <a:pt x="18305" y="13536"/>
                </a:lnTo>
                <a:lnTo>
                  <a:pt x="18305" y="13316"/>
                </a:lnTo>
                <a:lnTo>
                  <a:pt x="18232" y="13059"/>
                </a:lnTo>
                <a:lnTo>
                  <a:pt x="18122" y="12803"/>
                </a:lnTo>
                <a:lnTo>
                  <a:pt x="17975" y="12546"/>
                </a:lnTo>
                <a:lnTo>
                  <a:pt x="17792" y="12326"/>
                </a:lnTo>
                <a:lnTo>
                  <a:pt x="17902" y="12289"/>
                </a:lnTo>
                <a:lnTo>
                  <a:pt x="18232" y="12106"/>
                </a:lnTo>
                <a:lnTo>
                  <a:pt x="18599" y="11849"/>
                </a:lnTo>
                <a:lnTo>
                  <a:pt x="18709" y="12032"/>
                </a:lnTo>
                <a:lnTo>
                  <a:pt x="18855" y="12179"/>
                </a:lnTo>
                <a:lnTo>
                  <a:pt x="19002" y="12289"/>
                </a:lnTo>
                <a:lnTo>
                  <a:pt x="19149" y="12362"/>
                </a:lnTo>
                <a:lnTo>
                  <a:pt x="19406" y="12436"/>
                </a:lnTo>
                <a:lnTo>
                  <a:pt x="19662" y="12399"/>
                </a:lnTo>
                <a:lnTo>
                  <a:pt x="19919" y="12326"/>
                </a:lnTo>
                <a:lnTo>
                  <a:pt x="20139" y="12179"/>
                </a:lnTo>
                <a:lnTo>
                  <a:pt x="20359" y="11996"/>
                </a:lnTo>
                <a:lnTo>
                  <a:pt x="20543" y="11776"/>
                </a:lnTo>
                <a:lnTo>
                  <a:pt x="20653" y="11519"/>
                </a:lnTo>
                <a:lnTo>
                  <a:pt x="20726" y="11225"/>
                </a:lnTo>
                <a:lnTo>
                  <a:pt x="20799" y="10858"/>
                </a:lnTo>
                <a:lnTo>
                  <a:pt x="20763" y="10675"/>
                </a:lnTo>
                <a:lnTo>
                  <a:pt x="20726" y="10528"/>
                </a:lnTo>
                <a:lnTo>
                  <a:pt x="20689" y="10382"/>
                </a:lnTo>
                <a:lnTo>
                  <a:pt x="20579" y="10272"/>
                </a:lnTo>
                <a:lnTo>
                  <a:pt x="20359" y="10088"/>
                </a:lnTo>
                <a:lnTo>
                  <a:pt x="20066" y="9978"/>
                </a:lnTo>
                <a:lnTo>
                  <a:pt x="19919" y="9941"/>
                </a:lnTo>
                <a:lnTo>
                  <a:pt x="19626" y="9941"/>
                </a:lnTo>
                <a:lnTo>
                  <a:pt x="19516" y="10015"/>
                </a:lnTo>
                <a:lnTo>
                  <a:pt x="19479" y="10088"/>
                </a:lnTo>
                <a:lnTo>
                  <a:pt x="19185" y="10198"/>
                </a:lnTo>
                <a:lnTo>
                  <a:pt x="18929" y="10308"/>
                </a:lnTo>
                <a:lnTo>
                  <a:pt x="18819" y="10418"/>
                </a:lnTo>
                <a:lnTo>
                  <a:pt x="18672" y="10528"/>
                </a:lnTo>
                <a:lnTo>
                  <a:pt x="18599" y="10675"/>
                </a:lnTo>
                <a:lnTo>
                  <a:pt x="18525" y="10822"/>
                </a:lnTo>
                <a:lnTo>
                  <a:pt x="18452" y="11115"/>
                </a:lnTo>
                <a:lnTo>
                  <a:pt x="18452" y="11409"/>
                </a:lnTo>
                <a:lnTo>
                  <a:pt x="18048" y="11702"/>
                </a:lnTo>
                <a:lnTo>
                  <a:pt x="17645" y="11996"/>
                </a:lnTo>
                <a:lnTo>
                  <a:pt x="17608" y="12032"/>
                </a:lnTo>
                <a:lnTo>
                  <a:pt x="17608" y="12106"/>
                </a:lnTo>
                <a:lnTo>
                  <a:pt x="17241" y="11776"/>
                </a:lnTo>
                <a:lnTo>
                  <a:pt x="16911" y="11519"/>
                </a:lnTo>
                <a:lnTo>
                  <a:pt x="16838" y="11482"/>
                </a:lnTo>
                <a:lnTo>
                  <a:pt x="16691" y="11482"/>
                </a:lnTo>
                <a:lnTo>
                  <a:pt x="16654" y="11555"/>
                </a:lnTo>
                <a:lnTo>
                  <a:pt x="16434" y="11519"/>
                </a:lnTo>
                <a:lnTo>
                  <a:pt x="16214" y="11519"/>
                </a:lnTo>
                <a:lnTo>
                  <a:pt x="15774" y="11555"/>
                </a:lnTo>
                <a:lnTo>
                  <a:pt x="15811" y="11445"/>
                </a:lnTo>
                <a:lnTo>
                  <a:pt x="15774" y="11335"/>
                </a:lnTo>
                <a:lnTo>
                  <a:pt x="15664" y="11152"/>
                </a:lnTo>
                <a:lnTo>
                  <a:pt x="15554" y="11005"/>
                </a:lnTo>
                <a:lnTo>
                  <a:pt x="15444" y="10822"/>
                </a:lnTo>
                <a:lnTo>
                  <a:pt x="15371" y="10602"/>
                </a:lnTo>
                <a:lnTo>
                  <a:pt x="15334" y="10418"/>
                </a:lnTo>
                <a:lnTo>
                  <a:pt x="15297" y="10308"/>
                </a:lnTo>
                <a:lnTo>
                  <a:pt x="15224" y="10235"/>
                </a:lnTo>
                <a:lnTo>
                  <a:pt x="15627" y="10015"/>
                </a:lnTo>
                <a:lnTo>
                  <a:pt x="16031" y="9758"/>
                </a:lnTo>
                <a:lnTo>
                  <a:pt x="16361" y="9428"/>
                </a:lnTo>
                <a:lnTo>
                  <a:pt x="16471" y="9281"/>
                </a:lnTo>
                <a:lnTo>
                  <a:pt x="16581" y="9098"/>
                </a:lnTo>
                <a:lnTo>
                  <a:pt x="16654" y="8878"/>
                </a:lnTo>
                <a:lnTo>
                  <a:pt x="16691" y="8621"/>
                </a:lnTo>
                <a:lnTo>
                  <a:pt x="16691" y="8364"/>
                </a:lnTo>
                <a:lnTo>
                  <a:pt x="16691" y="8107"/>
                </a:lnTo>
                <a:lnTo>
                  <a:pt x="16581" y="7631"/>
                </a:lnTo>
                <a:lnTo>
                  <a:pt x="16398" y="7190"/>
                </a:lnTo>
                <a:lnTo>
                  <a:pt x="16251" y="6897"/>
                </a:lnTo>
                <a:lnTo>
                  <a:pt x="16031" y="6640"/>
                </a:lnTo>
                <a:lnTo>
                  <a:pt x="15884" y="6530"/>
                </a:lnTo>
                <a:lnTo>
                  <a:pt x="15737" y="6457"/>
                </a:lnTo>
                <a:lnTo>
                  <a:pt x="15591" y="6420"/>
                </a:lnTo>
                <a:lnTo>
                  <a:pt x="15407" y="6383"/>
                </a:lnTo>
                <a:lnTo>
                  <a:pt x="15077" y="631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61" name="Google Shape;461;p9"/>
          <p:cNvSpPr/>
          <p:nvPr/>
        </p:nvSpPr>
        <p:spPr>
          <a:xfrm>
            <a:off x="7842052" y="-100873"/>
            <a:ext cx="388118" cy="408938"/>
          </a:xfrm>
          <a:custGeom>
            <a:avLst/>
            <a:gdLst/>
            <a:ahLst/>
            <a:cxnLst/>
            <a:rect l="l" t="t" r="r" b="b"/>
            <a:pathLst>
              <a:path w="13683" h="14417" extrusionOk="0">
                <a:moveTo>
                  <a:pt x="9281" y="2311"/>
                </a:moveTo>
                <a:lnTo>
                  <a:pt x="9170" y="2385"/>
                </a:lnTo>
                <a:lnTo>
                  <a:pt x="9134" y="2495"/>
                </a:lnTo>
                <a:lnTo>
                  <a:pt x="9097" y="2568"/>
                </a:lnTo>
                <a:lnTo>
                  <a:pt x="9097" y="2678"/>
                </a:lnTo>
                <a:lnTo>
                  <a:pt x="9134" y="2862"/>
                </a:lnTo>
                <a:lnTo>
                  <a:pt x="9207" y="3082"/>
                </a:lnTo>
                <a:lnTo>
                  <a:pt x="9464" y="3742"/>
                </a:lnTo>
                <a:lnTo>
                  <a:pt x="9721" y="4402"/>
                </a:lnTo>
                <a:lnTo>
                  <a:pt x="9647" y="4439"/>
                </a:lnTo>
                <a:lnTo>
                  <a:pt x="9060" y="5283"/>
                </a:lnTo>
                <a:lnTo>
                  <a:pt x="8804" y="5649"/>
                </a:lnTo>
                <a:lnTo>
                  <a:pt x="8694" y="5833"/>
                </a:lnTo>
                <a:lnTo>
                  <a:pt x="8657" y="5943"/>
                </a:lnTo>
                <a:lnTo>
                  <a:pt x="8694" y="6053"/>
                </a:lnTo>
                <a:lnTo>
                  <a:pt x="8804" y="6016"/>
                </a:lnTo>
                <a:lnTo>
                  <a:pt x="8877" y="5980"/>
                </a:lnTo>
                <a:lnTo>
                  <a:pt x="9024" y="5833"/>
                </a:lnTo>
                <a:lnTo>
                  <a:pt x="9281" y="5503"/>
                </a:lnTo>
                <a:lnTo>
                  <a:pt x="9941" y="4659"/>
                </a:lnTo>
                <a:lnTo>
                  <a:pt x="10014" y="4659"/>
                </a:lnTo>
                <a:lnTo>
                  <a:pt x="10124" y="4622"/>
                </a:lnTo>
                <a:lnTo>
                  <a:pt x="10161" y="4549"/>
                </a:lnTo>
                <a:lnTo>
                  <a:pt x="10161" y="4439"/>
                </a:lnTo>
                <a:lnTo>
                  <a:pt x="9684" y="3229"/>
                </a:lnTo>
                <a:lnTo>
                  <a:pt x="9427" y="2715"/>
                </a:lnTo>
                <a:lnTo>
                  <a:pt x="9354" y="2532"/>
                </a:lnTo>
                <a:lnTo>
                  <a:pt x="9317" y="2422"/>
                </a:lnTo>
                <a:lnTo>
                  <a:pt x="9317" y="2348"/>
                </a:lnTo>
                <a:lnTo>
                  <a:pt x="9317" y="2311"/>
                </a:lnTo>
                <a:close/>
                <a:moveTo>
                  <a:pt x="8694" y="1615"/>
                </a:moveTo>
                <a:lnTo>
                  <a:pt x="8767" y="1798"/>
                </a:lnTo>
                <a:lnTo>
                  <a:pt x="8804" y="1908"/>
                </a:lnTo>
                <a:lnTo>
                  <a:pt x="8914" y="1981"/>
                </a:lnTo>
                <a:lnTo>
                  <a:pt x="9024" y="2055"/>
                </a:lnTo>
                <a:lnTo>
                  <a:pt x="9170" y="2018"/>
                </a:lnTo>
                <a:lnTo>
                  <a:pt x="9391" y="1908"/>
                </a:lnTo>
                <a:lnTo>
                  <a:pt x="9611" y="1725"/>
                </a:lnTo>
                <a:lnTo>
                  <a:pt x="9867" y="2275"/>
                </a:lnTo>
                <a:lnTo>
                  <a:pt x="10161" y="2752"/>
                </a:lnTo>
                <a:lnTo>
                  <a:pt x="10454" y="3265"/>
                </a:lnTo>
                <a:lnTo>
                  <a:pt x="10674" y="3779"/>
                </a:lnTo>
                <a:lnTo>
                  <a:pt x="10528" y="3925"/>
                </a:lnTo>
                <a:lnTo>
                  <a:pt x="10381" y="4072"/>
                </a:lnTo>
                <a:lnTo>
                  <a:pt x="10271" y="4256"/>
                </a:lnTo>
                <a:lnTo>
                  <a:pt x="10234" y="4476"/>
                </a:lnTo>
                <a:lnTo>
                  <a:pt x="10271" y="4586"/>
                </a:lnTo>
                <a:lnTo>
                  <a:pt x="10344" y="4659"/>
                </a:lnTo>
                <a:lnTo>
                  <a:pt x="10344" y="4806"/>
                </a:lnTo>
                <a:lnTo>
                  <a:pt x="10381" y="4879"/>
                </a:lnTo>
                <a:lnTo>
                  <a:pt x="10491" y="4916"/>
                </a:lnTo>
                <a:lnTo>
                  <a:pt x="10491" y="4953"/>
                </a:lnTo>
                <a:lnTo>
                  <a:pt x="10344" y="5173"/>
                </a:lnTo>
                <a:lnTo>
                  <a:pt x="9977" y="5649"/>
                </a:lnTo>
                <a:lnTo>
                  <a:pt x="9647" y="6163"/>
                </a:lnTo>
                <a:lnTo>
                  <a:pt x="9501" y="6090"/>
                </a:lnTo>
                <a:lnTo>
                  <a:pt x="9317" y="6053"/>
                </a:lnTo>
                <a:lnTo>
                  <a:pt x="9134" y="6126"/>
                </a:lnTo>
                <a:lnTo>
                  <a:pt x="8950" y="6200"/>
                </a:lnTo>
                <a:lnTo>
                  <a:pt x="8840" y="6346"/>
                </a:lnTo>
                <a:lnTo>
                  <a:pt x="8730" y="6493"/>
                </a:lnTo>
                <a:lnTo>
                  <a:pt x="8327" y="6493"/>
                </a:lnTo>
                <a:lnTo>
                  <a:pt x="7556" y="6530"/>
                </a:lnTo>
                <a:lnTo>
                  <a:pt x="7520" y="6456"/>
                </a:lnTo>
                <a:lnTo>
                  <a:pt x="7410" y="6383"/>
                </a:lnTo>
                <a:lnTo>
                  <a:pt x="7080" y="6273"/>
                </a:lnTo>
                <a:lnTo>
                  <a:pt x="7043" y="6273"/>
                </a:lnTo>
                <a:lnTo>
                  <a:pt x="6970" y="6236"/>
                </a:lnTo>
                <a:lnTo>
                  <a:pt x="6786" y="6236"/>
                </a:lnTo>
                <a:lnTo>
                  <a:pt x="6639" y="6200"/>
                </a:lnTo>
                <a:lnTo>
                  <a:pt x="5832" y="5429"/>
                </a:lnTo>
                <a:lnTo>
                  <a:pt x="5246" y="4879"/>
                </a:lnTo>
                <a:lnTo>
                  <a:pt x="5319" y="4696"/>
                </a:lnTo>
                <a:lnTo>
                  <a:pt x="5319" y="4512"/>
                </a:lnTo>
                <a:lnTo>
                  <a:pt x="5282" y="4439"/>
                </a:lnTo>
                <a:lnTo>
                  <a:pt x="5246" y="4366"/>
                </a:lnTo>
                <a:lnTo>
                  <a:pt x="5099" y="4256"/>
                </a:lnTo>
                <a:lnTo>
                  <a:pt x="5282" y="3815"/>
                </a:lnTo>
                <a:lnTo>
                  <a:pt x="5796" y="2715"/>
                </a:lnTo>
                <a:lnTo>
                  <a:pt x="6126" y="2018"/>
                </a:lnTo>
                <a:lnTo>
                  <a:pt x="6273" y="2018"/>
                </a:lnTo>
                <a:lnTo>
                  <a:pt x="6419" y="1981"/>
                </a:lnTo>
                <a:lnTo>
                  <a:pt x="6566" y="1908"/>
                </a:lnTo>
                <a:lnTo>
                  <a:pt x="6713" y="1798"/>
                </a:lnTo>
                <a:lnTo>
                  <a:pt x="6823" y="1688"/>
                </a:lnTo>
                <a:lnTo>
                  <a:pt x="7483" y="1651"/>
                </a:lnTo>
                <a:lnTo>
                  <a:pt x="8694" y="1615"/>
                </a:lnTo>
                <a:close/>
                <a:moveTo>
                  <a:pt x="6823" y="6823"/>
                </a:moveTo>
                <a:lnTo>
                  <a:pt x="6933" y="6897"/>
                </a:lnTo>
                <a:lnTo>
                  <a:pt x="6749" y="6897"/>
                </a:lnTo>
                <a:lnTo>
                  <a:pt x="6713" y="6860"/>
                </a:lnTo>
                <a:lnTo>
                  <a:pt x="6823" y="6823"/>
                </a:lnTo>
                <a:close/>
                <a:moveTo>
                  <a:pt x="2714" y="5393"/>
                </a:moveTo>
                <a:lnTo>
                  <a:pt x="2641" y="5429"/>
                </a:lnTo>
                <a:lnTo>
                  <a:pt x="2531" y="5503"/>
                </a:lnTo>
                <a:lnTo>
                  <a:pt x="2458" y="5576"/>
                </a:lnTo>
                <a:lnTo>
                  <a:pt x="2274" y="5796"/>
                </a:lnTo>
                <a:lnTo>
                  <a:pt x="1981" y="6310"/>
                </a:lnTo>
                <a:lnTo>
                  <a:pt x="1651" y="6860"/>
                </a:lnTo>
                <a:lnTo>
                  <a:pt x="1504" y="7080"/>
                </a:lnTo>
                <a:lnTo>
                  <a:pt x="1431" y="7190"/>
                </a:lnTo>
                <a:lnTo>
                  <a:pt x="1394" y="7263"/>
                </a:lnTo>
                <a:lnTo>
                  <a:pt x="1394" y="7337"/>
                </a:lnTo>
                <a:lnTo>
                  <a:pt x="1321" y="7374"/>
                </a:lnTo>
                <a:lnTo>
                  <a:pt x="1321" y="7410"/>
                </a:lnTo>
                <a:lnTo>
                  <a:pt x="1321" y="7520"/>
                </a:lnTo>
                <a:lnTo>
                  <a:pt x="1394" y="7557"/>
                </a:lnTo>
                <a:lnTo>
                  <a:pt x="1504" y="7594"/>
                </a:lnTo>
                <a:lnTo>
                  <a:pt x="1614" y="7520"/>
                </a:lnTo>
                <a:lnTo>
                  <a:pt x="1724" y="7447"/>
                </a:lnTo>
                <a:lnTo>
                  <a:pt x="1834" y="7337"/>
                </a:lnTo>
                <a:lnTo>
                  <a:pt x="2018" y="7043"/>
                </a:lnTo>
                <a:lnTo>
                  <a:pt x="2128" y="6823"/>
                </a:lnTo>
                <a:lnTo>
                  <a:pt x="2568" y="6200"/>
                </a:lnTo>
                <a:lnTo>
                  <a:pt x="2751" y="5870"/>
                </a:lnTo>
                <a:lnTo>
                  <a:pt x="2861" y="5723"/>
                </a:lnTo>
                <a:lnTo>
                  <a:pt x="2861" y="5539"/>
                </a:lnTo>
                <a:lnTo>
                  <a:pt x="2861" y="5466"/>
                </a:lnTo>
                <a:lnTo>
                  <a:pt x="2788" y="5429"/>
                </a:lnTo>
                <a:lnTo>
                  <a:pt x="2714" y="5393"/>
                </a:lnTo>
                <a:close/>
                <a:moveTo>
                  <a:pt x="4072" y="4843"/>
                </a:moveTo>
                <a:lnTo>
                  <a:pt x="4182" y="5026"/>
                </a:lnTo>
                <a:lnTo>
                  <a:pt x="4328" y="5173"/>
                </a:lnTo>
                <a:lnTo>
                  <a:pt x="4475" y="5209"/>
                </a:lnTo>
                <a:lnTo>
                  <a:pt x="4622" y="5246"/>
                </a:lnTo>
                <a:lnTo>
                  <a:pt x="4769" y="5246"/>
                </a:lnTo>
                <a:lnTo>
                  <a:pt x="4915" y="5209"/>
                </a:lnTo>
                <a:lnTo>
                  <a:pt x="5319" y="5576"/>
                </a:lnTo>
                <a:lnTo>
                  <a:pt x="6163" y="6456"/>
                </a:lnTo>
                <a:lnTo>
                  <a:pt x="6126" y="6530"/>
                </a:lnTo>
                <a:lnTo>
                  <a:pt x="6089" y="6640"/>
                </a:lnTo>
                <a:lnTo>
                  <a:pt x="6126" y="6787"/>
                </a:lnTo>
                <a:lnTo>
                  <a:pt x="6163" y="6897"/>
                </a:lnTo>
                <a:lnTo>
                  <a:pt x="6236" y="7007"/>
                </a:lnTo>
                <a:lnTo>
                  <a:pt x="6236" y="7080"/>
                </a:lnTo>
                <a:lnTo>
                  <a:pt x="5942" y="7410"/>
                </a:lnTo>
                <a:lnTo>
                  <a:pt x="5686" y="7777"/>
                </a:lnTo>
                <a:lnTo>
                  <a:pt x="5172" y="8511"/>
                </a:lnTo>
                <a:lnTo>
                  <a:pt x="4695" y="9134"/>
                </a:lnTo>
                <a:lnTo>
                  <a:pt x="4585" y="9061"/>
                </a:lnTo>
                <a:lnTo>
                  <a:pt x="4439" y="9061"/>
                </a:lnTo>
                <a:lnTo>
                  <a:pt x="4255" y="9098"/>
                </a:lnTo>
                <a:lnTo>
                  <a:pt x="4108" y="9208"/>
                </a:lnTo>
                <a:lnTo>
                  <a:pt x="3998" y="9354"/>
                </a:lnTo>
                <a:lnTo>
                  <a:pt x="3925" y="9538"/>
                </a:lnTo>
                <a:lnTo>
                  <a:pt x="3595" y="9501"/>
                </a:lnTo>
                <a:lnTo>
                  <a:pt x="2825" y="9538"/>
                </a:lnTo>
                <a:lnTo>
                  <a:pt x="2788" y="9354"/>
                </a:lnTo>
                <a:lnTo>
                  <a:pt x="2678" y="9208"/>
                </a:lnTo>
                <a:lnTo>
                  <a:pt x="2531" y="9098"/>
                </a:lnTo>
                <a:lnTo>
                  <a:pt x="2384" y="9061"/>
                </a:lnTo>
                <a:lnTo>
                  <a:pt x="2238" y="9061"/>
                </a:lnTo>
                <a:lnTo>
                  <a:pt x="2054" y="9098"/>
                </a:lnTo>
                <a:lnTo>
                  <a:pt x="1577" y="8437"/>
                </a:lnTo>
                <a:lnTo>
                  <a:pt x="1394" y="8107"/>
                </a:lnTo>
                <a:lnTo>
                  <a:pt x="1137" y="7777"/>
                </a:lnTo>
                <a:lnTo>
                  <a:pt x="1211" y="7594"/>
                </a:lnTo>
                <a:lnTo>
                  <a:pt x="1247" y="7447"/>
                </a:lnTo>
                <a:lnTo>
                  <a:pt x="1211" y="7263"/>
                </a:lnTo>
                <a:lnTo>
                  <a:pt x="1174" y="7117"/>
                </a:lnTo>
                <a:lnTo>
                  <a:pt x="1064" y="7007"/>
                </a:lnTo>
                <a:lnTo>
                  <a:pt x="1101" y="6933"/>
                </a:lnTo>
                <a:lnTo>
                  <a:pt x="1174" y="6823"/>
                </a:lnTo>
                <a:lnTo>
                  <a:pt x="1247" y="6640"/>
                </a:lnTo>
                <a:lnTo>
                  <a:pt x="1614" y="5980"/>
                </a:lnTo>
                <a:lnTo>
                  <a:pt x="1944" y="5356"/>
                </a:lnTo>
                <a:lnTo>
                  <a:pt x="2164" y="5356"/>
                </a:lnTo>
                <a:lnTo>
                  <a:pt x="2384" y="5283"/>
                </a:lnTo>
                <a:lnTo>
                  <a:pt x="2531" y="5136"/>
                </a:lnTo>
                <a:lnTo>
                  <a:pt x="2604" y="5063"/>
                </a:lnTo>
                <a:lnTo>
                  <a:pt x="2641" y="4953"/>
                </a:lnTo>
                <a:lnTo>
                  <a:pt x="2678" y="4916"/>
                </a:lnTo>
                <a:lnTo>
                  <a:pt x="3118" y="4953"/>
                </a:lnTo>
                <a:lnTo>
                  <a:pt x="3705" y="4916"/>
                </a:lnTo>
                <a:lnTo>
                  <a:pt x="4072" y="4843"/>
                </a:lnTo>
                <a:close/>
                <a:moveTo>
                  <a:pt x="8877" y="7740"/>
                </a:moveTo>
                <a:lnTo>
                  <a:pt x="8877" y="7777"/>
                </a:lnTo>
                <a:lnTo>
                  <a:pt x="8877" y="7814"/>
                </a:lnTo>
                <a:lnTo>
                  <a:pt x="8914" y="7997"/>
                </a:lnTo>
                <a:lnTo>
                  <a:pt x="8914" y="8070"/>
                </a:lnTo>
                <a:lnTo>
                  <a:pt x="8950" y="8181"/>
                </a:lnTo>
                <a:lnTo>
                  <a:pt x="9391" y="8731"/>
                </a:lnTo>
                <a:lnTo>
                  <a:pt x="9794" y="9281"/>
                </a:lnTo>
                <a:lnTo>
                  <a:pt x="9941" y="9464"/>
                </a:lnTo>
                <a:lnTo>
                  <a:pt x="10014" y="9538"/>
                </a:lnTo>
                <a:lnTo>
                  <a:pt x="10124" y="9574"/>
                </a:lnTo>
                <a:lnTo>
                  <a:pt x="10234" y="9574"/>
                </a:lnTo>
                <a:lnTo>
                  <a:pt x="10308" y="9538"/>
                </a:lnTo>
                <a:lnTo>
                  <a:pt x="10381" y="9501"/>
                </a:lnTo>
                <a:lnTo>
                  <a:pt x="10418" y="9391"/>
                </a:lnTo>
                <a:lnTo>
                  <a:pt x="10418" y="9354"/>
                </a:lnTo>
                <a:lnTo>
                  <a:pt x="10418" y="9244"/>
                </a:lnTo>
                <a:lnTo>
                  <a:pt x="10381" y="9171"/>
                </a:lnTo>
                <a:lnTo>
                  <a:pt x="10308" y="9134"/>
                </a:lnTo>
                <a:lnTo>
                  <a:pt x="10198" y="9098"/>
                </a:lnTo>
                <a:lnTo>
                  <a:pt x="10088" y="8951"/>
                </a:lnTo>
                <a:lnTo>
                  <a:pt x="10014" y="8841"/>
                </a:lnTo>
                <a:lnTo>
                  <a:pt x="9647" y="8401"/>
                </a:lnTo>
                <a:lnTo>
                  <a:pt x="9281" y="7924"/>
                </a:lnTo>
                <a:lnTo>
                  <a:pt x="9207" y="7850"/>
                </a:lnTo>
                <a:lnTo>
                  <a:pt x="9134" y="7814"/>
                </a:lnTo>
                <a:lnTo>
                  <a:pt x="8950" y="7740"/>
                </a:lnTo>
                <a:close/>
                <a:moveTo>
                  <a:pt x="2128" y="9721"/>
                </a:moveTo>
                <a:lnTo>
                  <a:pt x="2054" y="9758"/>
                </a:lnTo>
                <a:lnTo>
                  <a:pt x="2054" y="9721"/>
                </a:lnTo>
                <a:close/>
                <a:moveTo>
                  <a:pt x="5612" y="9281"/>
                </a:moveTo>
                <a:lnTo>
                  <a:pt x="5576" y="9318"/>
                </a:lnTo>
                <a:lnTo>
                  <a:pt x="5576" y="9354"/>
                </a:lnTo>
                <a:lnTo>
                  <a:pt x="5576" y="9538"/>
                </a:lnTo>
                <a:lnTo>
                  <a:pt x="5649" y="9684"/>
                </a:lnTo>
                <a:lnTo>
                  <a:pt x="5796" y="9941"/>
                </a:lnTo>
                <a:lnTo>
                  <a:pt x="6163" y="10455"/>
                </a:lnTo>
                <a:lnTo>
                  <a:pt x="6456" y="10895"/>
                </a:lnTo>
                <a:lnTo>
                  <a:pt x="6603" y="11115"/>
                </a:lnTo>
                <a:lnTo>
                  <a:pt x="6823" y="11298"/>
                </a:lnTo>
                <a:lnTo>
                  <a:pt x="6860" y="11372"/>
                </a:lnTo>
                <a:lnTo>
                  <a:pt x="6970" y="11482"/>
                </a:lnTo>
                <a:lnTo>
                  <a:pt x="7043" y="11519"/>
                </a:lnTo>
                <a:lnTo>
                  <a:pt x="7116" y="11519"/>
                </a:lnTo>
                <a:lnTo>
                  <a:pt x="7190" y="11482"/>
                </a:lnTo>
                <a:lnTo>
                  <a:pt x="7226" y="11408"/>
                </a:lnTo>
                <a:lnTo>
                  <a:pt x="7263" y="11188"/>
                </a:lnTo>
                <a:lnTo>
                  <a:pt x="7226" y="11078"/>
                </a:lnTo>
                <a:lnTo>
                  <a:pt x="7153" y="10968"/>
                </a:lnTo>
                <a:lnTo>
                  <a:pt x="7080" y="10932"/>
                </a:lnTo>
                <a:lnTo>
                  <a:pt x="7006" y="10895"/>
                </a:lnTo>
                <a:lnTo>
                  <a:pt x="6933" y="10785"/>
                </a:lnTo>
                <a:lnTo>
                  <a:pt x="6860" y="10675"/>
                </a:lnTo>
                <a:lnTo>
                  <a:pt x="6713" y="10455"/>
                </a:lnTo>
                <a:lnTo>
                  <a:pt x="6273" y="9831"/>
                </a:lnTo>
                <a:lnTo>
                  <a:pt x="6016" y="9501"/>
                </a:lnTo>
                <a:lnTo>
                  <a:pt x="5869" y="9391"/>
                </a:lnTo>
                <a:lnTo>
                  <a:pt x="5722" y="9281"/>
                </a:lnTo>
                <a:close/>
                <a:moveTo>
                  <a:pt x="8730" y="6970"/>
                </a:moveTo>
                <a:lnTo>
                  <a:pt x="8804" y="7080"/>
                </a:lnTo>
                <a:lnTo>
                  <a:pt x="8914" y="7153"/>
                </a:lnTo>
                <a:lnTo>
                  <a:pt x="8987" y="7227"/>
                </a:lnTo>
                <a:lnTo>
                  <a:pt x="9097" y="7263"/>
                </a:lnTo>
                <a:lnTo>
                  <a:pt x="9391" y="7227"/>
                </a:lnTo>
                <a:lnTo>
                  <a:pt x="9501" y="7263"/>
                </a:lnTo>
                <a:lnTo>
                  <a:pt x="9574" y="7300"/>
                </a:lnTo>
                <a:lnTo>
                  <a:pt x="9721" y="7557"/>
                </a:lnTo>
                <a:lnTo>
                  <a:pt x="9867" y="7814"/>
                </a:lnTo>
                <a:lnTo>
                  <a:pt x="10234" y="8364"/>
                </a:lnTo>
                <a:lnTo>
                  <a:pt x="10711" y="9098"/>
                </a:lnTo>
                <a:lnTo>
                  <a:pt x="10638" y="9281"/>
                </a:lnTo>
                <a:lnTo>
                  <a:pt x="10601" y="9428"/>
                </a:lnTo>
                <a:lnTo>
                  <a:pt x="10564" y="9758"/>
                </a:lnTo>
                <a:lnTo>
                  <a:pt x="10528" y="9941"/>
                </a:lnTo>
                <a:lnTo>
                  <a:pt x="10528" y="10125"/>
                </a:lnTo>
                <a:lnTo>
                  <a:pt x="10528" y="10235"/>
                </a:lnTo>
                <a:lnTo>
                  <a:pt x="10564" y="10271"/>
                </a:lnTo>
                <a:lnTo>
                  <a:pt x="10344" y="10638"/>
                </a:lnTo>
                <a:lnTo>
                  <a:pt x="9794" y="11555"/>
                </a:lnTo>
                <a:lnTo>
                  <a:pt x="9684" y="11519"/>
                </a:lnTo>
                <a:lnTo>
                  <a:pt x="9537" y="11519"/>
                </a:lnTo>
                <a:lnTo>
                  <a:pt x="9391" y="11555"/>
                </a:lnTo>
                <a:lnTo>
                  <a:pt x="9281" y="11629"/>
                </a:lnTo>
                <a:lnTo>
                  <a:pt x="9170" y="11702"/>
                </a:lnTo>
                <a:lnTo>
                  <a:pt x="9097" y="11812"/>
                </a:lnTo>
                <a:lnTo>
                  <a:pt x="9024" y="11922"/>
                </a:lnTo>
                <a:lnTo>
                  <a:pt x="8987" y="12032"/>
                </a:lnTo>
                <a:lnTo>
                  <a:pt x="8400" y="12069"/>
                </a:lnTo>
                <a:lnTo>
                  <a:pt x="7483" y="12142"/>
                </a:lnTo>
                <a:lnTo>
                  <a:pt x="7006" y="12142"/>
                </a:lnTo>
                <a:lnTo>
                  <a:pt x="6970" y="11959"/>
                </a:lnTo>
                <a:lnTo>
                  <a:pt x="6823" y="11775"/>
                </a:lnTo>
                <a:lnTo>
                  <a:pt x="6749" y="11739"/>
                </a:lnTo>
                <a:lnTo>
                  <a:pt x="6676" y="11702"/>
                </a:lnTo>
                <a:lnTo>
                  <a:pt x="6493" y="11665"/>
                </a:lnTo>
                <a:lnTo>
                  <a:pt x="6419" y="11629"/>
                </a:lnTo>
                <a:lnTo>
                  <a:pt x="6346" y="11665"/>
                </a:lnTo>
                <a:lnTo>
                  <a:pt x="6273" y="11739"/>
                </a:lnTo>
                <a:lnTo>
                  <a:pt x="6199" y="11739"/>
                </a:lnTo>
                <a:lnTo>
                  <a:pt x="5979" y="11225"/>
                </a:lnTo>
                <a:lnTo>
                  <a:pt x="5722" y="10712"/>
                </a:lnTo>
                <a:lnTo>
                  <a:pt x="5466" y="10308"/>
                </a:lnTo>
                <a:lnTo>
                  <a:pt x="5172" y="9868"/>
                </a:lnTo>
                <a:lnTo>
                  <a:pt x="5209" y="9758"/>
                </a:lnTo>
                <a:lnTo>
                  <a:pt x="5246" y="9648"/>
                </a:lnTo>
                <a:lnTo>
                  <a:pt x="5246" y="9501"/>
                </a:lnTo>
                <a:lnTo>
                  <a:pt x="5209" y="9391"/>
                </a:lnTo>
                <a:lnTo>
                  <a:pt x="5135" y="9318"/>
                </a:lnTo>
                <a:lnTo>
                  <a:pt x="5099" y="9318"/>
                </a:lnTo>
                <a:lnTo>
                  <a:pt x="5209" y="9171"/>
                </a:lnTo>
                <a:lnTo>
                  <a:pt x="5759" y="8401"/>
                </a:lnTo>
                <a:lnTo>
                  <a:pt x="6163" y="7850"/>
                </a:lnTo>
                <a:lnTo>
                  <a:pt x="6383" y="7594"/>
                </a:lnTo>
                <a:lnTo>
                  <a:pt x="6529" y="7300"/>
                </a:lnTo>
                <a:lnTo>
                  <a:pt x="6676" y="7337"/>
                </a:lnTo>
                <a:lnTo>
                  <a:pt x="6933" y="7337"/>
                </a:lnTo>
                <a:lnTo>
                  <a:pt x="7080" y="7300"/>
                </a:lnTo>
                <a:lnTo>
                  <a:pt x="7190" y="7263"/>
                </a:lnTo>
                <a:lnTo>
                  <a:pt x="7300" y="7153"/>
                </a:lnTo>
                <a:lnTo>
                  <a:pt x="7410" y="7080"/>
                </a:lnTo>
                <a:lnTo>
                  <a:pt x="7483" y="6970"/>
                </a:lnTo>
                <a:close/>
                <a:moveTo>
                  <a:pt x="4769" y="1"/>
                </a:moveTo>
                <a:lnTo>
                  <a:pt x="4769" y="37"/>
                </a:lnTo>
                <a:lnTo>
                  <a:pt x="4805" y="184"/>
                </a:lnTo>
                <a:lnTo>
                  <a:pt x="4879" y="294"/>
                </a:lnTo>
                <a:lnTo>
                  <a:pt x="4989" y="367"/>
                </a:lnTo>
                <a:lnTo>
                  <a:pt x="5099" y="404"/>
                </a:lnTo>
                <a:lnTo>
                  <a:pt x="5172" y="551"/>
                </a:lnTo>
                <a:lnTo>
                  <a:pt x="5282" y="697"/>
                </a:lnTo>
                <a:lnTo>
                  <a:pt x="5466" y="991"/>
                </a:lnTo>
                <a:lnTo>
                  <a:pt x="5539" y="1101"/>
                </a:lnTo>
                <a:lnTo>
                  <a:pt x="5466" y="1284"/>
                </a:lnTo>
                <a:lnTo>
                  <a:pt x="5466" y="1468"/>
                </a:lnTo>
                <a:lnTo>
                  <a:pt x="5539" y="1688"/>
                </a:lnTo>
                <a:lnTo>
                  <a:pt x="5649" y="1835"/>
                </a:lnTo>
                <a:lnTo>
                  <a:pt x="5722" y="1908"/>
                </a:lnTo>
                <a:lnTo>
                  <a:pt x="5356" y="2605"/>
                </a:lnTo>
                <a:lnTo>
                  <a:pt x="4879" y="3595"/>
                </a:lnTo>
                <a:lnTo>
                  <a:pt x="4769" y="3852"/>
                </a:lnTo>
                <a:lnTo>
                  <a:pt x="4622" y="4072"/>
                </a:lnTo>
                <a:lnTo>
                  <a:pt x="4402" y="4072"/>
                </a:lnTo>
                <a:lnTo>
                  <a:pt x="4292" y="4109"/>
                </a:lnTo>
                <a:lnTo>
                  <a:pt x="4182" y="4182"/>
                </a:lnTo>
                <a:lnTo>
                  <a:pt x="4108" y="4292"/>
                </a:lnTo>
                <a:lnTo>
                  <a:pt x="4072" y="4402"/>
                </a:lnTo>
                <a:lnTo>
                  <a:pt x="3485" y="4476"/>
                </a:lnTo>
                <a:lnTo>
                  <a:pt x="3045" y="4512"/>
                </a:lnTo>
                <a:lnTo>
                  <a:pt x="2678" y="4549"/>
                </a:lnTo>
                <a:lnTo>
                  <a:pt x="2568" y="4366"/>
                </a:lnTo>
                <a:lnTo>
                  <a:pt x="2458" y="4219"/>
                </a:lnTo>
                <a:lnTo>
                  <a:pt x="2274" y="4146"/>
                </a:lnTo>
                <a:lnTo>
                  <a:pt x="2091" y="4109"/>
                </a:lnTo>
                <a:lnTo>
                  <a:pt x="1907" y="4109"/>
                </a:lnTo>
                <a:lnTo>
                  <a:pt x="1797" y="4182"/>
                </a:lnTo>
                <a:lnTo>
                  <a:pt x="1651" y="4292"/>
                </a:lnTo>
                <a:lnTo>
                  <a:pt x="1577" y="4402"/>
                </a:lnTo>
                <a:lnTo>
                  <a:pt x="1504" y="4512"/>
                </a:lnTo>
                <a:lnTo>
                  <a:pt x="1504" y="4622"/>
                </a:lnTo>
                <a:lnTo>
                  <a:pt x="1431" y="4769"/>
                </a:lnTo>
                <a:lnTo>
                  <a:pt x="1431" y="4953"/>
                </a:lnTo>
                <a:lnTo>
                  <a:pt x="1467" y="5099"/>
                </a:lnTo>
                <a:lnTo>
                  <a:pt x="1504" y="5173"/>
                </a:lnTo>
                <a:lnTo>
                  <a:pt x="1504" y="5209"/>
                </a:lnTo>
                <a:lnTo>
                  <a:pt x="1247" y="5760"/>
                </a:lnTo>
                <a:lnTo>
                  <a:pt x="880" y="6420"/>
                </a:lnTo>
                <a:lnTo>
                  <a:pt x="770" y="6640"/>
                </a:lnTo>
                <a:lnTo>
                  <a:pt x="770" y="6713"/>
                </a:lnTo>
                <a:lnTo>
                  <a:pt x="734" y="6823"/>
                </a:lnTo>
                <a:lnTo>
                  <a:pt x="734" y="6787"/>
                </a:lnTo>
                <a:lnTo>
                  <a:pt x="624" y="6787"/>
                </a:lnTo>
                <a:lnTo>
                  <a:pt x="550" y="6823"/>
                </a:lnTo>
                <a:lnTo>
                  <a:pt x="404" y="6933"/>
                </a:lnTo>
                <a:lnTo>
                  <a:pt x="330" y="6970"/>
                </a:lnTo>
                <a:lnTo>
                  <a:pt x="257" y="7007"/>
                </a:lnTo>
                <a:lnTo>
                  <a:pt x="183" y="7117"/>
                </a:lnTo>
                <a:lnTo>
                  <a:pt x="110" y="7227"/>
                </a:lnTo>
                <a:lnTo>
                  <a:pt x="110" y="7447"/>
                </a:lnTo>
                <a:lnTo>
                  <a:pt x="0" y="7777"/>
                </a:lnTo>
                <a:lnTo>
                  <a:pt x="37" y="7850"/>
                </a:lnTo>
                <a:lnTo>
                  <a:pt x="73" y="7887"/>
                </a:lnTo>
                <a:lnTo>
                  <a:pt x="110" y="7960"/>
                </a:lnTo>
                <a:lnTo>
                  <a:pt x="183" y="7960"/>
                </a:lnTo>
                <a:lnTo>
                  <a:pt x="367" y="8034"/>
                </a:lnTo>
                <a:lnTo>
                  <a:pt x="660" y="8034"/>
                </a:lnTo>
                <a:lnTo>
                  <a:pt x="660" y="7997"/>
                </a:lnTo>
                <a:lnTo>
                  <a:pt x="770" y="7997"/>
                </a:lnTo>
                <a:lnTo>
                  <a:pt x="880" y="8181"/>
                </a:lnTo>
                <a:lnTo>
                  <a:pt x="990" y="8364"/>
                </a:lnTo>
                <a:lnTo>
                  <a:pt x="1211" y="8657"/>
                </a:lnTo>
                <a:lnTo>
                  <a:pt x="1651" y="9281"/>
                </a:lnTo>
                <a:lnTo>
                  <a:pt x="1687" y="9354"/>
                </a:lnTo>
                <a:lnTo>
                  <a:pt x="1651" y="9501"/>
                </a:lnTo>
                <a:lnTo>
                  <a:pt x="1614" y="9648"/>
                </a:lnTo>
                <a:lnTo>
                  <a:pt x="1577" y="9831"/>
                </a:lnTo>
                <a:lnTo>
                  <a:pt x="1577" y="9941"/>
                </a:lnTo>
                <a:lnTo>
                  <a:pt x="1614" y="10051"/>
                </a:lnTo>
                <a:lnTo>
                  <a:pt x="1541" y="10235"/>
                </a:lnTo>
                <a:lnTo>
                  <a:pt x="1431" y="10418"/>
                </a:lnTo>
                <a:lnTo>
                  <a:pt x="1357" y="10601"/>
                </a:lnTo>
                <a:lnTo>
                  <a:pt x="1211" y="10785"/>
                </a:lnTo>
                <a:lnTo>
                  <a:pt x="1137" y="10858"/>
                </a:lnTo>
                <a:lnTo>
                  <a:pt x="1137" y="10968"/>
                </a:lnTo>
                <a:lnTo>
                  <a:pt x="1174" y="11078"/>
                </a:lnTo>
                <a:lnTo>
                  <a:pt x="1247" y="11152"/>
                </a:lnTo>
                <a:lnTo>
                  <a:pt x="1357" y="11188"/>
                </a:lnTo>
                <a:lnTo>
                  <a:pt x="1467" y="11152"/>
                </a:lnTo>
                <a:lnTo>
                  <a:pt x="1541" y="11078"/>
                </a:lnTo>
                <a:lnTo>
                  <a:pt x="1577" y="10968"/>
                </a:lnTo>
                <a:lnTo>
                  <a:pt x="1614" y="10932"/>
                </a:lnTo>
                <a:lnTo>
                  <a:pt x="1687" y="10822"/>
                </a:lnTo>
                <a:lnTo>
                  <a:pt x="1761" y="10638"/>
                </a:lnTo>
                <a:lnTo>
                  <a:pt x="1834" y="10491"/>
                </a:lnTo>
                <a:lnTo>
                  <a:pt x="1907" y="10198"/>
                </a:lnTo>
                <a:lnTo>
                  <a:pt x="2164" y="10198"/>
                </a:lnTo>
                <a:lnTo>
                  <a:pt x="2348" y="10161"/>
                </a:lnTo>
                <a:lnTo>
                  <a:pt x="2494" y="10088"/>
                </a:lnTo>
                <a:lnTo>
                  <a:pt x="2641" y="10015"/>
                </a:lnTo>
                <a:lnTo>
                  <a:pt x="2714" y="9905"/>
                </a:lnTo>
                <a:lnTo>
                  <a:pt x="3338" y="9905"/>
                </a:lnTo>
                <a:lnTo>
                  <a:pt x="3998" y="9941"/>
                </a:lnTo>
                <a:lnTo>
                  <a:pt x="4035" y="10051"/>
                </a:lnTo>
                <a:lnTo>
                  <a:pt x="4072" y="10088"/>
                </a:lnTo>
                <a:lnTo>
                  <a:pt x="4145" y="10161"/>
                </a:lnTo>
                <a:lnTo>
                  <a:pt x="4292" y="10235"/>
                </a:lnTo>
                <a:lnTo>
                  <a:pt x="4439" y="10308"/>
                </a:lnTo>
                <a:lnTo>
                  <a:pt x="4622" y="10308"/>
                </a:lnTo>
                <a:lnTo>
                  <a:pt x="4805" y="10271"/>
                </a:lnTo>
                <a:lnTo>
                  <a:pt x="4879" y="10235"/>
                </a:lnTo>
                <a:lnTo>
                  <a:pt x="5282" y="10822"/>
                </a:lnTo>
                <a:lnTo>
                  <a:pt x="5429" y="11115"/>
                </a:lnTo>
                <a:lnTo>
                  <a:pt x="5576" y="11408"/>
                </a:lnTo>
                <a:lnTo>
                  <a:pt x="5796" y="11995"/>
                </a:lnTo>
                <a:lnTo>
                  <a:pt x="5759" y="12105"/>
                </a:lnTo>
                <a:lnTo>
                  <a:pt x="5759" y="12215"/>
                </a:lnTo>
                <a:lnTo>
                  <a:pt x="5759" y="12362"/>
                </a:lnTo>
                <a:lnTo>
                  <a:pt x="5759" y="12472"/>
                </a:lnTo>
                <a:lnTo>
                  <a:pt x="5759" y="12509"/>
                </a:lnTo>
                <a:lnTo>
                  <a:pt x="5722" y="12619"/>
                </a:lnTo>
                <a:lnTo>
                  <a:pt x="5722" y="12692"/>
                </a:lnTo>
                <a:lnTo>
                  <a:pt x="5759" y="12766"/>
                </a:lnTo>
                <a:lnTo>
                  <a:pt x="5979" y="12876"/>
                </a:lnTo>
                <a:lnTo>
                  <a:pt x="5759" y="13169"/>
                </a:lnTo>
                <a:lnTo>
                  <a:pt x="5612" y="13463"/>
                </a:lnTo>
                <a:lnTo>
                  <a:pt x="5502" y="13793"/>
                </a:lnTo>
                <a:lnTo>
                  <a:pt x="5429" y="14123"/>
                </a:lnTo>
                <a:lnTo>
                  <a:pt x="5392" y="14196"/>
                </a:lnTo>
                <a:lnTo>
                  <a:pt x="5429" y="14270"/>
                </a:lnTo>
                <a:lnTo>
                  <a:pt x="5502" y="14343"/>
                </a:lnTo>
                <a:lnTo>
                  <a:pt x="5576" y="14380"/>
                </a:lnTo>
                <a:lnTo>
                  <a:pt x="5649" y="14416"/>
                </a:lnTo>
                <a:lnTo>
                  <a:pt x="5722" y="14416"/>
                </a:lnTo>
                <a:lnTo>
                  <a:pt x="5759" y="14380"/>
                </a:lnTo>
                <a:lnTo>
                  <a:pt x="5832" y="14306"/>
                </a:lnTo>
                <a:lnTo>
                  <a:pt x="5832" y="14233"/>
                </a:lnTo>
                <a:lnTo>
                  <a:pt x="5869" y="14086"/>
                </a:lnTo>
                <a:lnTo>
                  <a:pt x="5979" y="13793"/>
                </a:lnTo>
                <a:lnTo>
                  <a:pt x="6089" y="13463"/>
                </a:lnTo>
                <a:lnTo>
                  <a:pt x="6309" y="13022"/>
                </a:lnTo>
                <a:lnTo>
                  <a:pt x="6566" y="13022"/>
                </a:lnTo>
                <a:lnTo>
                  <a:pt x="6713" y="12986"/>
                </a:lnTo>
                <a:lnTo>
                  <a:pt x="6786" y="12876"/>
                </a:lnTo>
                <a:lnTo>
                  <a:pt x="6860" y="12582"/>
                </a:lnTo>
                <a:lnTo>
                  <a:pt x="7593" y="12582"/>
                </a:lnTo>
                <a:lnTo>
                  <a:pt x="8253" y="12546"/>
                </a:lnTo>
                <a:lnTo>
                  <a:pt x="8914" y="12509"/>
                </a:lnTo>
                <a:lnTo>
                  <a:pt x="8950" y="12509"/>
                </a:lnTo>
                <a:lnTo>
                  <a:pt x="8950" y="12619"/>
                </a:lnTo>
                <a:lnTo>
                  <a:pt x="9024" y="12692"/>
                </a:lnTo>
                <a:lnTo>
                  <a:pt x="9170" y="12802"/>
                </a:lnTo>
                <a:lnTo>
                  <a:pt x="9354" y="12876"/>
                </a:lnTo>
                <a:lnTo>
                  <a:pt x="9537" y="12912"/>
                </a:lnTo>
                <a:lnTo>
                  <a:pt x="9647" y="13279"/>
                </a:lnTo>
                <a:lnTo>
                  <a:pt x="9794" y="13829"/>
                </a:lnTo>
                <a:lnTo>
                  <a:pt x="9904" y="14050"/>
                </a:lnTo>
                <a:lnTo>
                  <a:pt x="9977" y="14160"/>
                </a:lnTo>
                <a:lnTo>
                  <a:pt x="10051" y="14270"/>
                </a:lnTo>
                <a:lnTo>
                  <a:pt x="10198" y="14270"/>
                </a:lnTo>
                <a:lnTo>
                  <a:pt x="10271" y="14233"/>
                </a:lnTo>
                <a:lnTo>
                  <a:pt x="10308" y="14160"/>
                </a:lnTo>
                <a:lnTo>
                  <a:pt x="10308" y="14013"/>
                </a:lnTo>
                <a:lnTo>
                  <a:pt x="10308" y="13903"/>
                </a:lnTo>
                <a:lnTo>
                  <a:pt x="10198" y="13609"/>
                </a:lnTo>
                <a:lnTo>
                  <a:pt x="9977" y="12949"/>
                </a:lnTo>
                <a:lnTo>
                  <a:pt x="9904" y="12729"/>
                </a:lnTo>
                <a:lnTo>
                  <a:pt x="9977" y="12619"/>
                </a:lnTo>
                <a:lnTo>
                  <a:pt x="10088" y="12399"/>
                </a:lnTo>
                <a:lnTo>
                  <a:pt x="10124" y="12215"/>
                </a:lnTo>
                <a:lnTo>
                  <a:pt x="10161" y="12032"/>
                </a:lnTo>
                <a:lnTo>
                  <a:pt x="10161" y="11885"/>
                </a:lnTo>
                <a:lnTo>
                  <a:pt x="10124" y="11849"/>
                </a:lnTo>
                <a:lnTo>
                  <a:pt x="10601" y="11042"/>
                </a:lnTo>
                <a:lnTo>
                  <a:pt x="11115" y="10235"/>
                </a:lnTo>
                <a:lnTo>
                  <a:pt x="11371" y="10088"/>
                </a:lnTo>
                <a:lnTo>
                  <a:pt x="11518" y="9978"/>
                </a:lnTo>
                <a:lnTo>
                  <a:pt x="11628" y="9868"/>
                </a:lnTo>
                <a:lnTo>
                  <a:pt x="11665" y="9831"/>
                </a:lnTo>
                <a:lnTo>
                  <a:pt x="11738" y="9758"/>
                </a:lnTo>
                <a:lnTo>
                  <a:pt x="11812" y="9611"/>
                </a:lnTo>
                <a:lnTo>
                  <a:pt x="11885" y="9464"/>
                </a:lnTo>
                <a:lnTo>
                  <a:pt x="12068" y="9501"/>
                </a:lnTo>
                <a:lnTo>
                  <a:pt x="12288" y="9501"/>
                </a:lnTo>
                <a:lnTo>
                  <a:pt x="12875" y="9538"/>
                </a:lnTo>
                <a:lnTo>
                  <a:pt x="13426" y="9501"/>
                </a:lnTo>
                <a:lnTo>
                  <a:pt x="13499" y="9501"/>
                </a:lnTo>
                <a:lnTo>
                  <a:pt x="13572" y="9464"/>
                </a:lnTo>
                <a:lnTo>
                  <a:pt x="13646" y="9391"/>
                </a:lnTo>
                <a:lnTo>
                  <a:pt x="13646" y="9318"/>
                </a:lnTo>
                <a:lnTo>
                  <a:pt x="13682" y="9244"/>
                </a:lnTo>
                <a:lnTo>
                  <a:pt x="13646" y="9171"/>
                </a:lnTo>
                <a:lnTo>
                  <a:pt x="13609" y="9098"/>
                </a:lnTo>
                <a:lnTo>
                  <a:pt x="13536" y="9024"/>
                </a:lnTo>
                <a:lnTo>
                  <a:pt x="13426" y="9024"/>
                </a:lnTo>
                <a:lnTo>
                  <a:pt x="13059" y="8988"/>
                </a:lnTo>
                <a:lnTo>
                  <a:pt x="12655" y="8988"/>
                </a:lnTo>
                <a:lnTo>
                  <a:pt x="11885" y="9024"/>
                </a:lnTo>
                <a:lnTo>
                  <a:pt x="11812" y="8951"/>
                </a:lnTo>
                <a:lnTo>
                  <a:pt x="11738" y="8877"/>
                </a:lnTo>
                <a:lnTo>
                  <a:pt x="11518" y="8767"/>
                </a:lnTo>
                <a:lnTo>
                  <a:pt x="11445" y="8767"/>
                </a:lnTo>
                <a:lnTo>
                  <a:pt x="11335" y="8804"/>
                </a:lnTo>
                <a:lnTo>
                  <a:pt x="11225" y="8767"/>
                </a:lnTo>
                <a:lnTo>
                  <a:pt x="11078" y="8804"/>
                </a:lnTo>
                <a:lnTo>
                  <a:pt x="10638" y="8107"/>
                </a:lnTo>
                <a:lnTo>
                  <a:pt x="10271" y="7594"/>
                </a:lnTo>
                <a:lnTo>
                  <a:pt x="10088" y="7300"/>
                </a:lnTo>
                <a:lnTo>
                  <a:pt x="9904" y="7080"/>
                </a:lnTo>
                <a:lnTo>
                  <a:pt x="9977" y="6970"/>
                </a:lnTo>
                <a:lnTo>
                  <a:pt x="10051" y="6823"/>
                </a:lnTo>
                <a:lnTo>
                  <a:pt x="10088" y="6713"/>
                </a:lnTo>
                <a:lnTo>
                  <a:pt x="10124" y="6567"/>
                </a:lnTo>
                <a:lnTo>
                  <a:pt x="10088" y="6493"/>
                </a:lnTo>
                <a:lnTo>
                  <a:pt x="10051" y="6456"/>
                </a:lnTo>
                <a:lnTo>
                  <a:pt x="9941" y="6456"/>
                </a:lnTo>
                <a:lnTo>
                  <a:pt x="10124" y="6236"/>
                </a:lnTo>
                <a:lnTo>
                  <a:pt x="10308" y="5980"/>
                </a:lnTo>
                <a:lnTo>
                  <a:pt x="10638" y="5503"/>
                </a:lnTo>
                <a:lnTo>
                  <a:pt x="11005" y="4953"/>
                </a:lnTo>
                <a:lnTo>
                  <a:pt x="11078" y="4953"/>
                </a:lnTo>
                <a:lnTo>
                  <a:pt x="11151" y="4916"/>
                </a:lnTo>
                <a:lnTo>
                  <a:pt x="11225" y="4843"/>
                </a:lnTo>
                <a:lnTo>
                  <a:pt x="11298" y="4769"/>
                </a:lnTo>
                <a:lnTo>
                  <a:pt x="11518" y="4586"/>
                </a:lnTo>
                <a:lnTo>
                  <a:pt x="11591" y="4476"/>
                </a:lnTo>
                <a:lnTo>
                  <a:pt x="11665" y="4366"/>
                </a:lnTo>
                <a:lnTo>
                  <a:pt x="11702" y="4256"/>
                </a:lnTo>
                <a:lnTo>
                  <a:pt x="11702" y="4146"/>
                </a:lnTo>
                <a:lnTo>
                  <a:pt x="11665" y="3999"/>
                </a:lnTo>
                <a:lnTo>
                  <a:pt x="11591" y="3889"/>
                </a:lnTo>
                <a:lnTo>
                  <a:pt x="11518" y="3779"/>
                </a:lnTo>
                <a:lnTo>
                  <a:pt x="11408" y="3742"/>
                </a:lnTo>
                <a:lnTo>
                  <a:pt x="11298" y="3705"/>
                </a:lnTo>
                <a:lnTo>
                  <a:pt x="11151" y="3669"/>
                </a:lnTo>
                <a:lnTo>
                  <a:pt x="10931" y="3192"/>
                </a:lnTo>
                <a:lnTo>
                  <a:pt x="10674" y="2752"/>
                </a:lnTo>
                <a:lnTo>
                  <a:pt x="10344" y="2091"/>
                </a:lnTo>
                <a:lnTo>
                  <a:pt x="10124" y="1725"/>
                </a:lnTo>
                <a:lnTo>
                  <a:pt x="9904" y="1431"/>
                </a:lnTo>
                <a:lnTo>
                  <a:pt x="9941" y="1284"/>
                </a:lnTo>
                <a:lnTo>
                  <a:pt x="9941" y="1211"/>
                </a:lnTo>
                <a:lnTo>
                  <a:pt x="9977" y="1064"/>
                </a:lnTo>
                <a:lnTo>
                  <a:pt x="9941" y="954"/>
                </a:lnTo>
                <a:lnTo>
                  <a:pt x="9904" y="844"/>
                </a:lnTo>
                <a:lnTo>
                  <a:pt x="9831" y="697"/>
                </a:lnTo>
                <a:lnTo>
                  <a:pt x="9721" y="587"/>
                </a:lnTo>
                <a:lnTo>
                  <a:pt x="9574" y="514"/>
                </a:lnTo>
                <a:lnTo>
                  <a:pt x="9427" y="477"/>
                </a:lnTo>
                <a:lnTo>
                  <a:pt x="9244" y="514"/>
                </a:lnTo>
                <a:lnTo>
                  <a:pt x="9097" y="551"/>
                </a:lnTo>
                <a:lnTo>
                  <a:pt x="8987" y="661"/>
                </a:lnTo>
                <a:lnTo>
                  <a:pt x="8914" y="808"/>
                </a:lnTo>
                <a:lnTo>
                  <a:pt x="8877" y="954"/>
                </a:lnTo>
                <a:lnTo>
                  <a:pt x="8840" y="1028"/>
                </a:lnTo>
                <a:lnTo>
                  <a:pt x="7887" y="1101"/>
                </a:lnTo>
                <a:lnTo>
                  <a:pt x="7080" y="1174"/>
                </a:lnTo>
                <a:lnTo>
                  <a:pt x="6933" y="1174"/>
                </a:lnTo>
                <a:lnTo>
                  <a:pt x="6860" y="1064"/>
                </a:lnTo>
                <a:lnTo>
                  <a:pt x="6749" y="918"/>
                </a:lnTo>
                <a:lnTo>
                  <a:pt x="6713" y="881"/>
                </a:lnTo>
                <a:lnTo>
                  <a:pt x="6639" y="808"/>
                </a:lnTo>
                <a:lnTo>
                  <a:pt x="6529" y="771"/>
                </a:lnTo>
                <a:lnTo>
                  <a:pt x="6456" y="771"/>
                </a:lnTo>
                <a:lnTo>
                  <a:pt x="6383" y="808"/>
                </a:lnTo>
                <a:lnTo>
                  <a:pt x="5942" y="808"/>
                </a:lnTo>
                <a:lnTo>
                  <a:pt x="5686" y="477"/>
                </a:lnTo>
                <a:lnTo>
                  <a:pt x="5576" y="294"/>
                </a:lnTo>
                <a:lnTo>
                  <a:pt x="5466" y="111"/>
                </a:lnTo>
                <a:lnTo>
                  <a:pt x="5429" y="37"/>
                </a:lnTo>
                <a:lnTo>
                  <a:pt x="5356" y="1"/>
                </a:lnTo>
                <a:lnTo>
                  <a:pt x="5209" y="1"/>
                </a:lnTo>
                <a:lnTo>
                  <a:pt x="5025" y="37"/>
                </a:lnTo>
                <a:lnTo>
                  <a:pt x="4915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62" name="Google Shape;462;p9"/>
          <p:cNvSpPr/>
          <p:nvPr/>
        </p:nvSpPr>
        <p:spPr>
          <a:xfrm>
            <a:off x="-38626" y="579046"/>
            <a:ext cx="297606" cy="211234"/>
          </a:xfrm>
          <a:custGeom>
            <a:avLst/>
            <a:gdLst/>
            <a:ahLst/>
            <a:cxnLst/>
            <a:rect l="l" t="t" r="r" b="b"/>
            <a:pathLst>
              <a:path w="10492" h="7447" extrusionOk="0">
                <a:moveTo>
                  <a:pt x="7300" y="1761"/>
                </a:moveTo>
                <a:lnTo>
                  <a:pt x="7117" y="1797"/>
                </a:lnTo>
                <a:lnTo>
                  <a:pt x="6897" y="1834"/>
                </a:lnTo>
                <a:lnTo>
                  <a:pt x="6713" y="1907"/>
                </a:lnTo>
                <a:lnTo>
                  <a:pt x="6530" y="2017"/>
                </a:lnTo>
                <a:lnTo>
                  <a:pt x="6383" y="2128"/>
                </a:lnTo>
                <a:lnTo>
                  <a:pt x="6273" y="2274"/>
                </a:lnTo>
                <a:lnTo>
                  <a:pt x="6200" y="2458"/>
                </a:lnTo>
                <a:lnTo>
                  <a:pt x="6200" y="2531"/>
                </a:lnTo>
                <a:lnTo>
                  <a:pt x="6237" y="2604"/>
                </a:lnTo>
                <a:lnTo>
                  <a:pt x="6310" y="2641"/>
                </a:lnTo>
                <a:lnTo>
                  <a:pt x="6383" y="2641"/>
                </a:lnTo>
                <a:lnTo>
                  <a:pt x="6530" y="2604"/>
                </a:lnTo>
                <a:lnTo>
                  <a:pt x="6640" y="2531"/>
                </a:lnTo>
                <a:lnTo>
                  <a:pt x="6860" y="2384"/>
                </a:lnTo>
                <a:lnTo>
                  <a:pt x="7007" y="2348"/>
                </a:lnTo>
                <a:lnTo>
                  <a:pt x="7154" y="2274"/>
                </a:lnTo>
                <a:lnTo>
                  <a:pt x="7484" y="2274"/>
                </a:lnTo>
                <a:lnTo>
                  <a:pt x="7667" y="2311"/>
                </a:lnTo>
                <a:lnTo>
                  <a:pt x="7851" y="2384"/>
                </a:lnTo>
                <a:lnTo>
                  <a:pt x="7924" y="2458"/>
                </a:lnTo>
                <a:lnTo>
                  <a:pt x="7961" y="2531"/>
                </a:lnTo>
                <a:lnTo>
                  <a:pt x="7997" y="2641"/>
                </a:lnTo>
                <a:lnTo>
                  <a:pt x="7997" y="2751"/>
                </a:lnTo>
                <a:lnTo>
                  <a:pt x="7961" y="2898"/>
                </a:lnTo>
                <a:lnTo>
                  <a:pt x="7887" y="3045"/>
                </a:lnTo>
                <a:lnTo>
                  <a:pt x="7667" y="3338"/>
                </a:lnTo>
                <a:lnTo>
                  <a:pt x="7190" y="3998"/>
                </a:lnTo>
                <a:lnTo>
                  <a:pt x="6713" y="4622"/>
                </a:lnTo>
                <a:lnTo>
                  <a:pt x="5686" y="5869"/>
                </a:lnTo>
                <a:lnTo>
                  <a:pt x="5613" y="6016"/>
                </a:lnTo>
                <a:lnTo>
                  <a:pt x="5650" y="6162"/>
                </a:lnTo>
                <a:lnTo>
                  <a:pt x="5686" y="6236"/>
                </a:lnTo>
                <a:lnTo>
                  <a:pt x="5723" y="6273"/>
                </a:lnTo>
                <a:lnTo>
                  <a:pt x="5796" y="6309"/>
                </a:lnTo>
                <a:lnTo>
                  <a:pt x="5870" y="6309"/>
                </a:lnTo>
                <a:lnTo>
                  <a:pt x="6567" y="6273"/>
                </a:lnTo>
                <a:lnTo>
                  <a:pt x="7264" y="6309"/>
                </a:lnTo>
                <a:lnTo>
                  <a:pt x="8034" y="6346"/>
                </a:lnTo>
                <a:lnTo>
                  <a:pt x="8401" y="6419"/>
                </a:lnTo>
                <a:lnTo>
                  <a:pt x="8547" y="6419"/>
                </a:lnTo>
                <a:lnTo>
                  <a:pt x="8731" y="6383"/>
                </a:lnTo>
                <a:lnTo>
                  <a:pt x="8841" y="6309"/>
                </a:lnTo>
                <a:lnTo>
                  <a:pt x="8878" y="6199"/>
                </a:lnTo>
                <a:lnTo>
                  <a:pt x="8878" y="6089"/>
                </a:lnTo>
                <a:lnTo>
                  <a:pt x="8768" y="6016"/>
                </a:lnTo>
                <a:lnTo>
                  <a:pt x="8658" y="5942"/>
                </a:lnTo>
                <a:lnTo>
                  <a:pt x="8474" y="5869"/>
                </a:lnTo>
                <a:lnTo>
                  <a:pt x="8107" y="5796"/>
                </a:lnTo>
                <a:lnTo>
                  <a:pt x="7410" y="5759"/>
                </a:lnTo>
                <a:lnTo>
                  <a:pt x="6457" y="5759"/>
                </a:lnTo>
                <a:lnTo>
                  <a:pt x="7557" y="4365"/>
                </a:lnTo>
                <a:lnTo>
                  <a:pt x="7851" y="3998"/>
                </a:lnTo>
                <a:lnTo>
                  <a:pt x="8144" y="3595"/>
                </a:lnTo>
                <a:lnTo>
                  <a:pt x="8291" y="3375"/>
                </a:lnTo>
                <a:lnTo>
                  <a:pt x="8401" y="3191"/>
                </a:lnTo>
                <a:lnTo>
                  <a:pt x="8474" y="2935"/>
                </a:lnTo>
                <a:lnTo>
                  <a:pt x="8511" y="2714"/>
                </a:lnTo>
                <a:lnTo>
                  <a:pt x="8511" y="2494"/>
                </a:lnTo>
                <a:lnTo>
                  <a:pt x="8437" y="2311"/>
                </a:lnTo>
                <a:lnTo>
                  <a:pt x="8327" y="2164"/>
                </a:lnTo>
                <a:lnTo>
                  <a:pt x="8217" y="2017"/>
                </a:lnTo>
                <a:lnTo>
                  <a:pt x="8071" y="1907"/>
                </a:lnTo>
                <a:lnTo>
                  <a:pt x="7887" y="1834"/>
                </a:lnTo>
                <a:lnTo>
                  <a:pt x="7667" y="1797"/>
                </a:lnTo>
                <a:lnTo>
                  <a:pt x="7484" y="1761"/>
                </a:lnTo>
                <a:close/>
                <a:moveTo>
                  <a:pt x="954" y="0"/>
                </a:moveTo>
                <a:lnTo>
                  <a:pt x="771" y="37"/>
                </a:lnTo>
                <a:lnTo>
                  <a:pt x="624" y="110"/>
                </a:lnTo>
                <a:lnTo>
                  <a:pt x="441" y="183"/>
                </a:lnTo>
                <a:lnTo>
                  <a:pt x="294" y="257"/>
                </a:lnTo>
                <a:lnTo>
                  <a:pt x="147" y="404"/>
                </a:lnTo>
                <a:lnTo>
                  <a:pt x="37" y="514"/>
                </a:lnTo>
                <a:lnTo>
                  <a:pt x="1" y="587"/>
                </a:lnTo>
                <a:lnTo>
                  <a:pt x="1" y="660"/>
                </a:lnTo>
                <a:lnTo>
                  <a:pt x="74" y="770"/>
                </a:lnTo>
                <a:lnTo>
                  <a:pt x="184" y="844"/>
                </a:lnTo>
                <a:lnTo>
                  <a:pt x="257" y="844"/>
                </a:lnTo>
                <a:lnTo>
                  <a:pt x="331" y="807"/>
                </a:lnTo>
                <a:lnTo>
                  <a:pt x="661" y="660"/>
                </a:lnTo>
                <a:lnTo>
                  <a:pt x="844" y="624"/>
                </a:lnTo>
                <a:lnTo>
                  <a:pt x="1028" y="587"/>
                </a:lnTo>
                <a:lnTo>
                  <a:pt x="991" y="624"/>
                </a:lnTo>
                <a:lnTo>
                  <a:pt x="991" y="844"/>
                </a:lnTo>
                <a:lnTo>
                  <a:pt x="991" y="1064"/>
                </a:lnTo>
                <a:lnTo>
                  <a:pt x="1101" y="1467"/>
                </a:lnTo>
                <a:lnTo>
                  <a:pt x="1358" y="2641"/>
                </a:lnTo>
                <a:lnTo>
                  <a:pt x="2312" y="7263"/>
                </a:lnTo>
                <a:lnTo>
                  <a:pt x="2348" y="7336"/>
                </a:lnTo>
                <a:lnTo>
                  <a:pt x="2422" y="7410"/>
                </a:lnTo>
                <a:lnTo>
                  <a:pt x="2495" y="7446"/>
                </a:lnTo>
                <a:lnTo>
                  <a:pt x="2678" y="7446"/>
                </a:lnTo>
                <a:lnTo>
                  <a:pt x="2752" y="7410"/>
                </a:lnTo>
                <a:lnTo>
                  <a:pt x="2825" y="7336"/>
                </a:lnTo>
                <a:lnTo>
                  <a:pt x="2862" y="7263"/>
                </a:lnTo>
                <a:lnTo>
                  <a:pt x="4072" y="4108"/>
                </a:lnTo>
                <a:lnTo>
                  <a:pt x="5246" y="990"/>
                </a:lnTo>
                <a:lnTo>
                  <a:pt x="6457" y="917"/>
                </a:lnTo>
                <a:lnTo>
                  <a:pt x="7667" y="880"/>
                </a:lnTo>
                <a:lnTo>
                  <a:pt x="8988" y="917"/>
                </a:lnTo>
                <a:lnTo>
                  <a:pt x="9648" y="990"/>
                </a:lnTo>
                <a:lnTo>
                  <a:pt x="9978" y="990"/>
                </a:lnTo>
                <a:lnTo>
                  <a:pt x="10308" y="954"/>
                </a:lnTo>
                <a:lnTo>
                  <a:pt x="10382" y="917"/>
                </a:lnTo>
                <a:lnTo>
                  <a:pt x="10455" y="880"/>
                </a:lnTo>
                <a:lnTo>
                  <a:pt x="10492" y="807"/>
                </a:lnTo>
                <a:lnTo>
                  <a:pt x="10492" y="734"/>
                </a:lnTo>
                <a:lnTo>
                  <a:pt x="10418" y="587"/>
                </a:lnTo>
                <a:lnTo>
                  <a:pt x="10382" y="514"/>
                </a:lnTo>
                <a:lnTo>
                  <a:pt x="10308" y="477"/>
                </a:lnTo>
                <a:lnTo>
                  <a:pt x="10015" y="404"/>
                </a:lnTo>
                <a:lnTo>
                  <a:pt x="9721" y="367"/>
                </a:lnTo>
                <a:lnTo>
                  <a:pt x="9134" y="330"/>
                </a:lnTo>
                <a:lnTo>
                  <a:pt x="7814" y="293"/>
                </a:lnTo>
                <a:lnTo>
                  <a:pt x="6420" y="330"/>
                </a:lnTo>
                <a:lnTo>
                  <a:pt x="5026" y="404"/>
                </a:lnTo>
                <a:lnTo>
                  <a:pt x="4916" y="440"/>
                </a:lnTo>
                <a:lnTo>
                  <a:pt x="4843" y="477"/>
                </a:lnTo>
                <a:lnTo>
                  <a:pt x="4806" y="550"/>
                </a:lnTo>
                <a:lnTo>
                  <a:pt x="4733" y="624"/>
                </a:lnTo>
                <a:lnTo>
                  <a:pt x="2678" y="6162"/>
                </a:lnTo>
                <a:lnTo>
                  <a:pt x="2128" y="3705"/>
                </a:lnTo>
                <a:lnTo>
                  <a:pt x="1725" y="1981"/>
                </a:lnTo>
                <a:lnTo>
                  <a:pt x="1541" y="1210"/>
                </a:lnTo>
                <a:lnTo>
                  <a:pt x="1468" y="844"/>
                </a:lnTo>
                <a:lnTo>
                  <a:pt x="1431" y="660"/>
                </a:lnTo>
                <a:lnTo>
                  <a:pt x="1395" y="550"/>
                </a:lnTo>
                <a:lnTo>
                  <a:pt x="1431" y="550"/>
                </a:lnTo>
                <a:lnTo>
                  <a:pt x="1468" y="514"/>
                </a:lnTo>
                <a:lnTo>
                  <a:pt x="1468" y="477"/>
                </a:lnTo>
                <a:lnTo>
                  <a:pt x="1505" y="367"/>
                </a:lnTo>
                <a:lnTo>
                  <a:pt x="1505" y="220"/>
                </a:lnTo>
                <a:lnTo>
                  <a:pt x="1468" y="110"/>
                </a:lnTo>
                <a:lnTo>
                  <a:pt x="1395" y="73"/>
                </a:lnTo>
                <a:lnTo>
                  <a:pt x="1321" y="37"/>
                </a:lnTo>
                <a:lnTo>
                  <a:pt x="1138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63" name="Google Shape;463;p9"/>
          <p:cNvSpPr/>
          <p:nvPr/>
        </p:nvSpPr>
        <p:spPr>
          <a:xfrm>
            <a:off x="1403775" y="11500"/>
            <a:ext cx="288245" cy="184202"/>
          </a:xfrm>
          <a:custGeom>
            <a:avLst/>
            <a:gdLst/>
            <a:ahLst/>
            <a:cxnLst/>
            <a:rect l="l" t="t" r="r" b="b"/>
            <a:pathLst>
              <a:path w="10162" h="6494" extrusionOk="0">
                <a:moveTo>
                  <a:pt x="8291" y="587"/>
                </a:moveTo>
                <a:lnTo>
                  <a:pt x="8291" y="698"/>
                </a:lnTo>
                <a:lnTo>
                  <a:pt x="8327" y="771"/>
                </a:lnTo>
                <a:lnTo>
                  <a:pt x="8401" y="808"/>
                </a:lnTo>
                <a:lnTo>
                  <a:pt x="8474" y="808"/>
                </a:lnTo>
                <a:lnTo>
                  <a:pt x="8768" y="771"/>
                </a:lnTo>
                <a:lnTo>
                  <a:pt x="8914" y="771"/>
                </a:lnTo>
                <a:lnTo>
                  <a:pt x="8988" y="808"/>
                </a:lnTo>
                <a:lnTo>
                  <a:pt x="9024" y="844"/>
                </a:lnTo>
                <a:lnTo>
                  <a:pt x="9208" y="1101"/>
                </a:lnTo>
                <a:lnTo>
                  <a:pt x="9318" y="1321"/>
                </a:lnTo>
                <a:lnTo>
                  <a:pt x="9465" y="1615"/>
                </a:lnTo>
                <a:lnTo>
                  <a:pt x="9538" y="1871"/>
                </a:lnTo>
                <a:lnTo>
                  <a:pt x="9611" y="2165"/>
                </a:lnTo>
                <a:lnTo>
                  <a:pt x="9648" y="2458"/>
                </a:lnTo>
                <a:lnTo>
                  <a:pt x="9648" y="2715"/>
                </a:lnTo>
                <a:lnTo>
                  <a:pt x="9575" y="2972"/>
                </a:lnTo>
                <a:lnTo>
                  <a:pt x="9501" y="3229"/>
                </a:lnTo>
                <a:lnTo>
                  <a:pt x="9354" y="3485"/>
                </a:lnTo>
                <a:lnTo>
                  <a:pt x="9171" y="3669"/>
                </a:lnTo>
                <a:lnTo>
                  <a:pt x="8988" y="3852"/>
                </a:lnTo>
                <a:lnTo>
                  <a:pt x="8731" y="3962"/>
                </a:lnTo>
                <a:lnTo>
                  <a:pt x="8474" y="3999"/>
                </a:lnTo>
                <a:lnTo>
                  <a:pt x="8327" y="3999"/>
                </a:lnTo>
                <a:lnTo>
                  <a:pt x="8217" y="3925"/>
                </a:lnTo>
                <a:lnTo>
                  <a:pt x="8107" y="3852"/>
                </a:lnTo>
                <a:lnTo>
                  <a:pt x="7997" y="3742"/>
                </a:lnTo>
                <a:lnTo>
                  <a:pt x="7851" y="3485"/>
                </a:lnTo>
                <a:lnTo>
                  <a:pt x="7740" y="3229"/>
                </a:lnTo>
                <a:lnTo>
                  <a:pt x="7630" y="2935"/>
                </a:lnTo>
                <a:lnTo>
                  <a:pt x="7594" y="2605"/>
                </a:lnTo>
                <a:lnTo>
                  <a:pt x="7557" y="2311"/>
                </a:lnTo>
                <a:lnTo>
                  <a:pt x="7594" y="1981"/>
                </a:lnTo>
                <a:lnTo>
                  <a:pt x="7630" y="1578"/>
                </a:lnTo>
                <a:lnTo>
                  <a:pt x="7777" y="1211"/>
                </a:lnTo>
                <a:lnTo>
                  <a:pt x="7887" y="1028"/>
                </a:lnTo>
                <a:lnTo>
                  <a:pt x="7997" y="844"/>
                </a:lnTo>
                <a:lnTo>
                  <a:pt x="8107" y="698"/>
                </a:lnTo>
                <a:lnTo>
                  <a:pt x="8291" y="587"/>
                </a:lnTo>
                <a:close/>
                <a:moveTo>
                  <a:pt x="8401" y="147"/>
                </a:moveTo>
                <a:lnTo>
                  <a:pt x="8181" y="221"/>
                </a:lnTo>
                <a:lnTo>
                  <a:pt x="7961" y="294"/>
                </a:lnTo>
                <a:lnTo>
                  <a:pt x="7814" y="404"/>
                </a:lnTo>
                <a:lnTo>
                  <a:pt x="7667" y="551"/>
                </a:lnTo>
                <a:lnTo>
                  <a:pt x="7520" y="698"/>
                </a:lnTo>
                <a:lnTo>
                  <a:pt x="7410" y="881"/>
                </a:lnTo>
                <a:lnTo>
                  <a:pt x="7264" y="1284"/>
                </a:lnTo>
                <a:lnTo>
                  <a:pt x="7154" y="1688"/>
                </a:lnTo>
                <a:lnTo>
                  <a:pt x="7117" y="2055"/>
                </a:lnTo>
                <a:lnTo>
                  <a:pt x="7080" y="2458"/>
                </a:lnTo>
                <a:lnTo>
                  <a:pt x="7154" y="2935"/>
                </a:lnTo>
                <a:lnTo>
                  <a:pt x="7264" y="3375"/>
                </a:lnTo>
                <a:lnTo>
                  <a:pt x="7410" y="3779"/>
                </a:lnTo>
                <a:lnTo>
                  <a:pt x="7520" y="3962"/>
                </a:lnTo>
                <a:lnTo>
                  <a:pt x="7667" y="4146"/>
                </a:lnTo>
                <a:lnTo>
                  <a:pt x="7814" y="4292"/>
                </a:lnTo>
                <a:lnTo>
                  <a:pt x="7961" y="4402"/>
                </a:lnTo>
                <a:lnTo>
                  <a:pt x="8144" y="4476"/>
                </a:lnTo>
                <a:lnTo>
                  <a:pt x="8364" y="4512"/>
                </a:lnTo>
                <a:lnTo>
                  <a:pt x="8584" y="4512"/>
                </a:lnTo>
                <a:lnTo>
                  <a:pt x="8768" y="4476"/>
                </a:lnTo>
                <a:lnTo>
                  <a:pt x="8988" y="4439"/>
                </a:lnTo>
                <a:lnTo>
                  <a:pt x="9134" y="4366"/>
                </a:lnTo>
                <a:lnTo>
                  <a:pt x="9318" y="4256"/>
                </a:lnTo>
                <a:lnTo>
                  <a:pt x="9465" y="4146"/>
                </a:lnTo>
                <a:lnTo>
                  <a:pt x="9721" y="3852"/>
                </a:lnTo>
                <a:lnTo>
                  <a:pt x="9905" y="3522"/>
                </a:lnTo>
                <a:lnTo>
                  <a:pt x="10051" y="3118"/>
                </a:lnTo>
                <a:lnTo>
                  <a:pt x="10161" y="2752"/>
                </a:lnTo>
                <a:lnTo>
                  <a:pt x="10161" y="2348"/>
                </a:lnTo>
                <a:lnTo>
                  <a:pt x="10125" y="2091"/>
                </a:lnTo>
                <a:lnTo>
                  <a:pt x="10051" y="1761"/>
                </a:lnTo>
                <a:lnTo>
                  <a:pt x="9941" y="1394"/>
                </a:lnTo>
                <a:lnTo>
                  <a:pt x="9758" y="1064"/>
                </a:lnTo>
                <a:lnTo>
                  <a:pt x="9575" y="734"/>
                </a:lnTo>
                <a:lnTo>
                  <a:pt x="9354" y="441"/>
                </a:lnTo>
                <a:lnTo>
                  <a:pt x="9244" y="331"/>
                </a:lnTo>
                <a:lnTo>
                  <a:pt x="9098" y="257"/>
                </a:lnTo>
                <a:lnTo>
                  <a:pt x="8988" y="221"/>
                </a:lnTo>
                <a:lnTo>
                  <a:pt x="8841" y="184"/>
                </a:lnTo>
                <a:lnTo>
                  <a:pt x="8621" y="147"/>
                </a:lnTo>
                <a:close/>
                <a:moveTo>
                  <a:pt x="3999" y="1"/>
                </a:moveTo>
                <a:lnTo>
                  <a:pt x="3926" y="37"/>
                </a:lnTo>
                <a:lnTo>
                  <a:pt x="3852" y="111"/>
                </a:lnTo>
                <a:lnTo>
                  <a:pt x="3816" y="404"/>
                </a:lnTo>
                <a:lnTo>
                  <a:pt x="3779" y="734"/>
                </a:lnTo>
                <a:lnTo>
                  <a:pt x="3705" y="1321"/>
                </a:lnTo>
                <a:lnTo>
                  <a:pt x="3632" y="2458"/>
                </a:lnTo>
                <a:lnTo>
                  <a:pt x="2898" y="2385"/>
                </a:lnTo>
                <a:lnTo>
                  <a:pt x="2128" y="2385"/>
                </a:lnTo>
                <a:lnTo>
                  <a:pt x="1395" y="2422"/>
                </a:lnTo>
                <a:lnTo>
                  <a:pt x="1028" y="2495"/>
                </a:lnTo>
                <a:lnTo>
                  <a:pt x="661" y="2568"/>
                </a:lnTo>
                <a:lnTo>
                  <a:pt x="661" y="2495"/>
                </a:lnTo>
                <a:lnTo>
                  <a:pt x="588" y="2458"/>
                </a:lnTo>
                <a:lnTo>
                  <a:pt x="551" y="2495"/>
                </a:lnTo>
                <a:lnTo>
                  <a:pt x="478" y="1651"/>
                </a:lnTo>
                <a:lnTo>
                  <a:pt x="441" y="918"/>
                </a:lnTo>
                <a:lnTo>
                  <a:pt x="404" y="551"/>
                </a:lnTo>
                <a:lnTo>
                  <a:pt x="367" y="184"/>
                </a:lnTo>
                <a:lnTo>
                  <a:pt x="331" y="111"/>
                </a:lnTo>
                <a:lnTo>
                  <a:pt x="147" y="111"/>
                </a:lnTo>
                <a:lnTo>
                  <a:pt x="111" y="184"/>
                </a:lnTo>
                <a:lnTo>
                  <a:pt x="37" y="514"/>
                </a:lnTo>
                <a:lnTo>
                  <a:pt x="1" y="881"/>
                </a:lnTo>
                <a:lnTo>
                  <a:pt x="1" y="1578"/>
                </a:lnTo>
                <a:lnTo>
                  <a:pt x="37" y="2275"/>
                </a:lnTo>
                <a:lnTo>
                  <a:pt x="111" y="2972"/>
                </a:lnTo>
                <a:lnTo>
                  <a:pt x="184" y="3632"/>
                </a:lnTo>
                <a:lnTo>
                  <a:pt x="294" y="4329"/>
                </a:lnTo>
                <a:lnTo>
                  <a:pt x="404" y="4989"/>
                </a:lnTo>
                <a:lnTo>
                  <a:pt x="478" y="5356"/>
                </a:lnTo>
                <a:lnTo>
                  <a:pt x="551" y="5503"/>
                </a:lnTo>
                <a:lnTo>
                  <a:pt x="588" y="5650"/>
                </a:lnTo>
                <a:lnTo>
                  <a:pt x="551" y="5723"/>
                </a:lnTo>
                <a:lnTo>
                  <a:pt x="588" y="5833"/>
                </a:lnTo>
                <a:lnTo>
                  <a:pt x="661" y="5906"/>
                </a:lnTo>
                <a:lnTo>
                  <a:pt x="734" y="5943"/>
                </a:lnTo>
                <a:lnTo>
                  <a:pt x="881" y="5943"/>
                </a:lnTo>
                <a:lnTo>
                  <a:pt x="954" y="5906"/>
                </a:lnTo>
                <a:lnTo>
                  <a:pt x="1028" y="5833"/>
                </a:lnTo>
                <a:lnTo>
                  <a:pt x="1064" y="5760"/>
                </a:lnTo>
                <a:lnTo>
                  <a:pt x="1064" y="5650"/>
                </a:lnTo>
                <a:lnTo>
                  <a:pt x="1064" y="5466"/>
                </a:lnTo>
                <a:lnTo>
                  <a:pt x="881" y="4696"/>
                </a:lnTo>
                <a:lnTo>
                  <a:pt x="734" y="3889"/>
                </a:lnTo>
                <a:lnTo>
                  <a:pt x="624" y="3082"/>
                </a:lnTo>
                <a:lnTo>
                  <a:pt x="588" y="2935"/>
                </a:lnTo>
                <a:lnTo>
                  <a:pt x="991" y="2972"/>
                </a:lnTo>
                <a:lnTo>
                  <a:pt x="1358" y="2935"/>
                </a:lnTo>
                <a:lnTo>
                  <a:pt x="2128" y="2898"/>
                </a:lnTo>
                <a:lnTo>
                  <a:pt x="2862" y="2898"/>
                </a:lnTo>
                <a:lnTo>
                  <a:pt x="3632" y="2972"/>
                </a:lnTo>
                <a:lnTo>
                  <a:pt x="3559" y="4256"/>
                </a:lnTo>
                <a:lnTo>
                  <a:pt x="3485" y="4843"/>
                </a:lnTo>
                <a:lnTo>
                  <a:pt x="3485" y="4989"/>
                </a:lnTo>
                <a:lnTo>
                  <a:pt x="3522" y="5173"/>
                </a:lnTo>
                <a:lnTo>
                  <a:pt x="3559" y="5283"/>
                </a:lnTo>
                <a:lnTo>
                  <a:pt x="3632" y="5393"/>
                </a:lnTo>
                <a:lnTo>
                  <a:pt x="3669" y="5429"/>
                </a:lnTo>
                <a:lnTo>
                  <a:pt x="3742" y="5466"/>
                </a:lnTo>
                <a:lnTo>
                  <a:pt x="3852" y="5393"/>
                </a:lnTo>
                <a:lnTo>
                  <a:pt x="3926" y="5319"/>
                </a:lnTo>
                <a:lnTo>
                  <a:pt x="3999" y="5209"/>
                </a:lnTo>
                <a:lnTo>
                  <a:pt x="4036" y="4916"/>
                </a:lnTo>
                <a:lnTo>
                  <a:pt x="4036" y="4366"/>
                </a:lnTo>
                <a:lnTo>
                  <a:pt x="4109" y="2935"/>
                </a:lnTo>
                <a:lnTo>
                  <a:pt x="4146" y="1468"/>
                </a:lnTo>
                <a:lnTo>
                  <a:pt x="4182" y="771"/>
                </a:lnTo>
                <a:lnTo>
                  <a:pt x="4182" y="441"/>
                </a:lnTo>
                <a:lnTo>
                  <a:pt x="4146" y="111"/>
                </a:lnTo>
                <a:lnTo>
                  <a:pt x="4072" y="37"/>
                </a:lnTo>
                <a:lnTo>
                  <a:pt x="3999" y="1"/>
                </a:lnTo>
                <a:close/>
                <a:moveTo>
                  <a:pt x="5503" y="3779"/>
                </a:moveTo>
                <a:lnTo>
                  <a:pt x="5246" y="3815"/>
                </a:lnTo>
                <a:lnTo>
                  <a:pt x="5026" y="3925"/>
                </a:lnTo>
                <a:lnTo>
                  <a:pt x="4879" y="3999"/>
                </a:lnTo>
                <a:lnTo>
                  <a:pt x="4806" y="4109"/>
                </a:lnTo>
                <a:lnTo>
                  <a:pt x="4806" y="4146"/>
                </a:lnTo>
                <a:lnTo>
                  <a:pt x="4843" y="4182"/>
                </a:lnTo>
                <a:lnTo>
                  <a:pt x="4916" y="4256"/>
                </a:lnTo>
                <a:lnTo>
                  <a:pt x="5246" y="4256"/>
                </a:lnTo>
                <a:lnTo>
                  <a:pt x="5723" y="4219"/>
                </a:lnTo>
                <a:lnTo>
                  <a:pt x="5723" y="4219"/>
                </a:lnTo>
                <a:lnTo>
                  <a:pt x="5686" y="4329"/>
                </a:lnTo>
                <a:lnTo>
                  <a:pt x="5576" y="4439"/>
                </a:lnTo>
                <a:lnTo>
                  <a:pt x="5393" y="4622"/>
                </a:lnTo>
                <a:lnTo>
                  <a:pt x="5026" y="5099"/>
                </a:lnTo>
                <a:lnTo>
                  <a:pt x="4659" y="5613"/>
                </a:lnTo>
                <a:lnTo>
                  <a:pt x="4366" y="6126"/>
                </a:lnTo>
                <a:lnTo>
                  <a:pt x="4329" y="6273"/>
                </a:lnTo>
                <a:lnTo>
                  <a:pt x="4366" y="6420"/>
                </a:lnTo>
                <a:lnTo>
                  <a:pt x="4476" y="6493"/>
                </a:lnTo>
                <a:lnTo>
                  <a:pt x="4623" y="6493"/>
                </a:lnTo>
                <a:lnTo>
                  <a:pt x="6310" y="6126"/>
                </a:lnTo>
                <a:lnTo>
                  <a:pt x="6383" y="6090"/>
                </a:lnTo>
                <a:lnTo>
                  <a:pt x="6457" y="6016"/>
                </a:lnTo>
                <a:lnTo>
                  <a:pt x="6493" y="5943"/>
                </a:lnTo>
                <a:lnTo>
                  <a:pt x="6457" y="5833"/>
                </a:lnTo>
                <a:lnTo>
                  <a:pt x="6420" y="5760"/>
                </a:lnTo>
                <a:lnTo>
                  <a:pt x="6383" y="5686"/>
                </a:lnTo>
                <a:lnTo>
                  <a:pt x="6273" y="5650"/>
                </a:lnTo>
                <a:lnTo>
                  <a:pt x="6163" y="5650"/>
                </a:lnTo>
                <a:lnTo>
                  <a:pt x="5026" y="5906"/>
                </a:lnTo>
                <a:lnTo>
                  <a:pt x="5319" y="5466"/>
                </a:lnTo>
                <a:lnTo>
                  <a:pt x="5650" y="5063"/>
                </a:lnTo>
                <a:lnTo>
                  <a:pt x="5870" y="4806"/>
                </a:lnTo>
                <a:lnTo>
                  <a:pt x="6053" y="4549"/>
                </a:lnTo>
                <a:lnTo>
                  <a:pt x="6126" y="4402"/>
                </a:lnTo>
                <a:lnTo>
                  <a:pt x="6200" y="4256"/>
                </a:lnTo>
                <a:lnTo>
                  <a:pt x="6200" y="4109"/>
                </a:lnTo>
                <a:lnTo>
                  <a:pt x="6200" y="3925"/>
                </a:lnTo>
                <a:lnTo>
                  <a:pt x="6163" y="3889"/>
                </a:lnTo>
                <a:lnTo>
                  <a:pt x="6126" y="3815"/>
                </a:lnTo>
                <a:lnTo>
                  <a:pt x="5980" y="3779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64" name="Google Shape;464;p9"/>
          <p:cNvSpPr/>
          <p:nvPr/>
        </p:nvSpPr>
        <p:spPr>
          <a:xfrm>
            <a:off x="955990" y="-57166"/>
            <a:ext cx="323616" cy="321546"/>
          </a:xfrm>
          <a:custGeom>
            <a:avLst/>
            <a:gdLst/>
            <a:ahLst/>
            <a:cxnLst/>
            <a:rect l="l" t="t" r="r" b="b"/>
            <a:pathLst>
              <a:path w="11409" h="11336" extrusionOk="0">
                <a:moveTo>
                  <a:pt x="5173" y="4219"/>
                </a:moveTo>
                <a:lnTo>
                  <a:pt x="5136" y="4256"/>
                </a:lnTo>
                <a:lnTo>
                  <a:pt x="5100" y="4292"/>
                </a:lnTo>
                <a:lnTo>
                  <a:pt x="4990" y="4366"/>
                </a:lnTo>
                <a:lnTo>
                  <a:pt x="4916" y="4476"/>
                </a:lnTo>
                <a:lnTo>
                  <a:pt x="4916" y="4512"/>
                </a:lnTo>
                <a:lnTo>
                  <a:pt x="4843" y="4659"/>
                </a:lnTo>
                <a:lnTo>
                  <a:pt x="4843" y="4769"/>
                </a:lnTo>
                <a:lnTo>
                  <a:pt x="4880" y="4843"/>
                </a:lnTo>
                <a:lnTo>
                  <a:pt x="4990" y="4916"/>
                </a:lnTo>
                <a:lnTo>
                  <a:pt x="5100" y="4989"/>
                </a:lnTo>
                <a:lnTo>
                  <a:pt x="5283" y="4989"/>
                </a:lnTo>
                <a:lnTo>
                  <a:pt x="5430" y="4916"/>
                </a:lnTo>
                <a:lnTo>
                  <a:pt x="5540" y="4769"/>
                </a:lnTo>
                <a:lnTo>
                  <a:pt x="5577" y="4696"/>
                </a:lnTo>
                <a:lnTo>
                  <a:pt x="5613" y="4623"/>
                </a:lnTo>
                <a:lnTo>
                  <a:pt x="5577" y="4549"/>
                </a:lnTo>
                <a:lnTo>
                  <a:pt x="5577" y="4476"/>
                </a:lnTo>
                <a:lnTo>
                  <a:pt x="5430" y="4402"/>
                </a:lnTo>
                <a:lnTo>
                  <a:pt x="5320" y="4366"/>
                </a:lnTo>
                <a:lnTo>
                  <a:pt x="5320" y="4292"/>
                </a:lnTo>
                <a:lnTo>
                  <a:pt x="5246" y="4256"/>
                </a:lnTo>
                <a:lnTo>
                  <a:pt x="5173" y="4219"/>
                </a:lnTo>
                <a:close/>
                <a:moveTo>
                  <a:pt x="5980" y="6016"/>
                </a:moveTo>
                <a:lnTo>
                  <a:pt x="6017" y="6053"/>
                </a:lnTo>
                <a:lnTo>
                  <a:pt x="6053" y="6126"/>
                </a:lnTo>
                <a:lnTo>
                  <a:pt x="6053" y="6200"/>
                </a:lnTo>
                <a:lnTo>
                  <a:pt x="5907" y="6237"/>
                </a:lnTo>
                <a:lnTo>
                  <a:pt x="5943" y="6090"/>
                </a:lnTo>
                <a:lnTo>
                  <a:pt x="5980" y="6016"/>
                </a:lnTo>
                <a:close/>
                <a:moveTo>
                  <a:pt x="5833" y="5613"/>
                </a:moveTo>
                <a:lnTo>
                  <a:pt x="5723" y="5650"/>
                </a:lnTo>
                <a:lnTo>
                  <a:pt x="5650" y="5723"/>
                </a:lnTo>
                <a:lnTo>
                  <a:pt x="5613" y="5796"/>
                </a:lnTo>
                <a:lnTo>
                  <a:pt x="5613" y="5870"/>
                </a:lnTo>
                <a:lnTo>
                  <a:pt x="5687" y="5943"/>
                </a:lnTo>
                <a:lnTo>
                  <a:pt x="5577" y="6163"/>
                </a:lnTo>
                <a:lnTo>
                  <a:pt x="5540" y="6420"/>
                </a:lnTo>
                <a:lnTo>
                  <a:pt x="5577" y="6530"/>
                </a:lnTo>
                <a:lnTo>
                  <a:pt x="5687" y="6567"/>
                </a:lnTo>
                <a:lnTo>
                  <a:pt x="5833" y="6603"/>
                </a:lnTo>
                <a:lnTo>
                  <a:pt x="5980" y="6603"/>
                </a:lnTo>
                <a:lnTo>
                  <a:pt x="6090" y="6567"/>
                </a:lnTo>
                <a:lnTo>
                  <a:pt x="6237" y="6530"/>
                </a:lnTo>
                <a:lnTo>
                  <a:pt x="6347" y="6457"/>
                </a:lnTo>
                <a:lnTo>
                  <a:pt x="6420" y="6347"/>
                </a:lnTo>
                <a:lnTo>
                  <a:pt x="6457" y="6200"/>
                </a:lnTo>
                <a:lnTo>
                  <a:pt x="6457" y="6053"/>
                </a:lnTo>
                <a:lnTo>
                  <a:pt x="6420" y="5943"/>
                </a:lnTo>
                <a:lnTo>
                  <a:pt x="6347" y="5833"/>
                </a:lnTo>
                <a:lnTo>
                  <a:pt x="6274" y="5760"/>
                </a:lnTo>
                <a:lnTo>
                  <a:pt x="6163" y="5686"/>
                </a:lnTo>
                <a:lnTo>
                  <a:pt x="6053" y="5650"/>
                </a:lnTo>
                <a:lnTo>
                  <a:pt x="5943" y="5613"/>
                </a:lnTo>
                <a:close/>
                <a:moveTo>
                  <a:pt x="3926" y="441"/>
                </a:moveTo>
                <a:lnTo>
                  <a:pt x="4623" y="478"/>
                </a:lnTo>
                <a:lnTo>
                  <a:pt x="5356" y="478"/>
                </a:lnTo>
                <a:lnTo>
                  <a:pt x="6824" y="551"/>
                </a:lnTo>
                <a:lnTo>
                  <a:pt x="7631" y="551"/>
                </a:lnTo>
                <a:lnTo>
                  <a:pt x="7704" y="734"/>
                </a:lnTo>
                <a:lnTo>
                  <a:pt x="7777" y="1064"/>
                </a:lnTo>
                <a:lnTo>
                  <a:pt x="7521" y="1174"/>
                </a:lnTo>
                <a:lnTo>
                  <a:pt x="7191" y="1211"/>
                </a:lnTo>
                <a:lnTo>
                  <a:pt x="7044" y="1211"/>
                </a:lnTo>
                <a:lnTo>
                  <a:pt x="6860" y="1174"/>
                </a:lnTo>
                <a:lnTo>
                  <a:pt x="6714" y="1174"/>
                </a:lnTo>
                <a:lnTo>
                  <a:pt x="6530" y="1211"/>
                </a:lnTo>
                <a:lnTo>
                  <a:pt x="6494" y="1248"/>
                </a:lnTo>
                <a:lnTo>
                  <a:pt x="6457" y="1321"/>
                </a:lnTo>
                <a:lnTo>
                  <a:pt x="6420" y="1395"/>
                </a:lnTo>
                <a:lnTo>
                  <a:pt x="6457" y="1468"/>
                </a:lnTo>
                <a:lnTo>
                  <a:pt x="6457" y="1505"/>
                </a:lnTo>
                <a:lnTo>
                  <a:pt x="6494" y="1578"/>
                </a:lnTo>
                <a:lnTo>
                  <a:pt x="6567" y="1651"/>
                </a:lnTo>
                <a:lnTo>
                  <a:pt x="6567" y="1871"/>
                </a:lnTo>
                <a:lnTo>
                  <a:pt x="6567" y="2092"/>
                </a:lnTo>
                <a:lnTo>
                  <a:pt x="6640" y="2642"/>
                </a:lnTo>
                <a:lnTo>
                  <a:pt x="6677" y="3192"/>
                </a:lnTo>
                <a:lnTo>
                  <a:pt x="6714" y="3632"/>
                </a:lnTo>
                <a:lnTo>
                  <a:pt x="6714" y="4072"/>
                </a:lnTo>
                <a:lnTo>
                  <a:pt x="6677" y="4586"/>
                </a:lnTo>
                <a:lnTo>
                  <a:pt x="6640" y="4843"/>
                </a:lnTo>
                <a:lnTo>
                  <a:pt x="6640" y="5099"/>
                </a:lnTo>
                <a:lnTo>
                  <a:pt x="6677" y="5246"/>
                </a:lnTo>
                <a:lnTo>
                  <a:pt x="6640" y="5319"/>
                </a:lnTo>
                <a:lnTo>
                  <a:pt x="6640" y="5393"/>
                </a:lnTo>
                <a:lnTo>
                  <a:pt x="6640" y="5466"/>
                </a:lnTo>
                <a:lnTo>
                  <a:pt x="6714" y="5540"/>
                </a:lnTo>
                <a:lnTo>
                  <a:pt x="7117" y="5796"/>
                </a:lnTo>
                <a:lnTo>
                  <a:pt x="7484" y="6016"/>
                </a:lnTo>
                <a:lnTo>
                  <a:pt x="7851" y="6310"/>
                </a:lnTo>
                <a:lnTo>
                  <a:pt x="8218" y="6640"/>
                </a:lnTo>
                <a:lnTo>
                  <a:pt x="8915" y="7300"/>
                </a:lnTo>
                <a:lnTo>
                  <a:pt x="8621" y="7337"/>
                </a:lnTo>
                <a:lnTo>
                  <a:pt x="8328" y="7300"/>
                </a:lnTo>
                <a:lnTo>
                  <a:pt x="8108" y="7227"/>
                </a:lnTo>
                <a:lnTo>
                  <a:pt x="7887" y="7154"/>
                </a:lnTo>
                <a:lnTo>
                  <a:pt x="7484" y="6933"/>
                </a:lnTo>
                <a:lnTo>
                  <a:pt x="7117" y="6823"/>
                </a:lnTo>
                <a:lnTo>
                  <a:pt x="6750" y="6787"/>
                </a:lnTo>
                <a:lnTo>
                  <a:pt x="6384" y="6823"/>
                </a:lnTo>
                <a:lnTo>
                  <a:pt x="5980" y="6933"/>
                </a:lnTo>
                <a:lnTo>
                  <a:pt x="5577" y="7044"/>
                </a:lnTo>
                <a:lnTo>
                  <a:pt x="5210" y="7227"/>
                </a:lnTo>
                <a:lnTo>
                  <a:pt x="4843" y="7374"/>
                </a:lnTo>
                <a:lnTo>
                  <a:pt x="4439" y="7520"/>
                </a:lnTo>
                <a:lnTo>
                  <a:pt x="4109" y="7557"/>
                </a:lnTo>
                <a:lnTo>
                  <a:pt x="3816" y="7594"/>
                </a:lnTo>
                <a:lnTo>
                  <a:pt x="3889" y="7557"/>
                </a:lnTo>
                <a:lnTo>
                  <a:pt x="3926" y="7484"/>
                </a:lnTo>
                <a:lnTo>
                  <a:pt x="3926" y="7374"/>
                </a:lnTo>
                <a:lnTo>
                  <a:pt x="3926" y="7300"/>
                </a:lnTo>
                <a:lnTo>
                  <a:pt x="3889" y="7227"/>
                </a:lnTo>
                <a:lnTo>
                  <a:pt x="3816" y="7190"/>
                </a:lnTo>
                <a:lnTo>
                  <a:pt x="2789" y="7190"/>
                </a:lnTo>
                <a:lnTo>
                  <a:pt x="2935" y="7044"/>
                </a:lnTo>
                <a:lnTo>
                  <a:pt x="3266" y="6677"/>
                </a:lnTo>
                <a:lnTo>
                  <a:pt x="3559" y="6713"/>
                </a:lnTo>
                <a:lnTo>
                  <a:pt x="3853" y="6713"/>
                </a:lnTo>
                <a:lnTo>
                  <a:pt x="4403" y="6677"/>
                </a:lnTo>
                <a:lnTo>
                  <a:pt x="4549" y="6640"/>
                </a:lnTo>
                <a:lnTo>
                  <a:pt x="4623" y="6530"/>
                </a:lnTo>
                <a:lnTo>
                  <a:pt x="4623" y="6457"/>
                </a:lnTo>
                <a:lnTo>
                  <a:pt x="4586" y="6383"/>
                </a:lnTo>
                <a:lnTo>
                  <a:pt x="4513" y="6310"/>
                </a:lnTo>
                <a:lnTo>
                  <a:pt x="4403" y="6273"/>
                </a:lnTo>
                <a:lnTo>
                  <a:pt x="3669" y="6273"/>
                </a:lnTo>
                <a:lnTo>
                  <a:pt x="3926" y="6016"/>
                </a:lnTo>
                <a:lnTo>
                  <a:pt x="4183" y="5723"/>
                </a:lnTo>
                <a:lnTo>
                  <a:pt x="4293" y="5723"/>
                </a:lnTo>
                <a:lnTo>
                  <a:pt x="4366" y="5686"/>
                </a:lnTo>
                <a:lnTo>
                  <a:pt x="4439" y="5576"/>
                </a:lnTo>
                <a:lnTo>
                  <a:pt x="4476" y="5466"/>
                </a:lnTo>
                <a:lnTo>
                  <a:pt x="4403" y="3449"/>
                </a:lnTo>
                <a:lnTo>
                  <a:pt x="4366" y="2495"/>
                </a:lnTo>
                <a:lnTo>
                  <a:pt x="4329" y="2018"/>
                </a:lnTo>
                <a:lnTo>
                  <a:pt x="4293" y="1541"/>
                </a:lnTo>
                <a:lnTo>
                  <a:pt x="4256" y="1431"/>
                </a:lnTo>
                <a:lnTo>
                  <a:pt x="4549" y="1505"/>
                </a:lnTo>
                <a:lnTo>
                  <a:pt x="4953" y="1578"/>
                </a:lnTo>
                <a:lnTo>
                  <a:pt x="5173" y="1578"/>
                </a:lnTo>
                <a:lnTo>
                  <a:pt x="5356" y="1505"/>
                </a:lnTo>
                <a:lnTo>
                  <a:pt x="5393" y="1468"/>
                </a:lnTo>
                <a:lnTo>
                  <a:pt x="5430" y="1431"/>
                </a:lnTo>
                <a:lnTo>
                  <a:pt x="5430" y="1358"/>
                </a:lnTo>
                <a:lnTo>
                  <a:pt x="5393" y="1321"/>
                </a:lnTo>
                <a:lnTo>
                  <a:pt x="5246" y="1211"/>
                </a:lnTo>
                <a:lnTo>
                  <a:pt x="5063" y="1174"/>
                </a:lnTo>
                <a:lnTo>
                  <a:pt x="4733" y="1138"/>
                </a:lnTo>
                <a:lnTo>
                  <a:pt x="4219" y="1064"/>
                </a:lnTo>
                <a:lnTo>
                  <a:pt x="4183" y="1028"/>
                </a:lnTo>
                <a:lnTo>
                  <a:pt x="4146" y="991"/>
                </a:lnTo>
                <a:lnTo>
                  <a:pt x="3999" y="991"/>
                </a:lnTo>
                <a:lnTo>
                  <a:pt x="3853" y="1028"/>
                </a:lnTo>
                <a:lnTo>
                  <a:pt x="3706" y="1064"/>
                </a:lnTo>
                <a:lnTo>
                  <a:pt x="3596" y="1064"/>
                </a:lnTo>
                <a:lnTo>
                  <a:pt x="3522" y="1028"/>
                </a:lnTo>
                <a:lnTo>
                  <a:pt x="3486" y="991"/>
                </a:lnTo>
                <a:lnTo>
                  <a:pt x="3412" y="881"/>
                </a:lnTo>
                <a:lnTo>
                  <a:pt x="3412" y="771"/>
                </a:lnTo>
                <a:lnTo>
                  <a:pt x="3412" y="698"/>
                </a:lnTo>
                <a:lnTo>
                  <a:pt x="3486" y="624"/>
                </a:lnTo>
                <a:lnTo>
                  <a:pt x="3559" y="551"/>
                </a:lnTo>
                <a:lnTo>
                  <a:pt x="3742" y="478"/>
                </a:lnTo>
                <a:lnTo>
                  <a:pt x="3926" y="441"/>
                </a:lnTo>
                <a:close/>
                <a:moveTo>
                  <a:pt x="6090" y="8071"/>
                </a:moveTo>
                <a:lnTo>
                  <a:pt x="6127" y="8144"/>
                </a:lnTo>
                <a:lnTo>
                  <a:pt x="6127" y="8217"/>
                </a:lnTo>
                <a:lnTo>
                  <a:pt x="6090" y="8291"/>
                </a:lnTo>
                <a:lnTo>
                  <a:pt x="6053" y="8364"/>
                </a:lnTo>
                <a:lnTo>
                  <a:pt x="5980" y="8401"/>
                </a:lnTo>
                <a:lnTo>
                  <a:pt x="5907" y="8401"/>
                </a:lnTo>
                <a:lnTo>
                  <a:pt x="5833" y="8364"/>
                </a:lnTo>
                <a:lnTo>
                  <a:pt x="5760" y="8291"/>
                </a:lnTo>
                <a:lnTo>
                  <a:pt x="5760" y="8181"/>
                </a:lnTo>
                <a:lnTo>
                  <a:pt x="5833" y="8144"/>
                </a:lnTo>
                <a:lnTo>
                  <a:pt x="5943" y="8071"/>
                </a:lnTo>
                <a:lnTo>
                  <a:pt x="6017" y="8107"/>
                </a:lnTo>
                <a:lnTo>
                  <a:pt x="6053" y="8107"/>
                </a:lnTo>
                <a:lnTo>
                  <a:pt x="6090" y="8071"/>
                </a:lnTo>
                <a:close/>
                <a:moveTo>
                  <a:pt x="5907" y="7630"/>
                </a:moveTo>
                <a:lnTo>
                  <a:pt x="5797" y="7667"/>
                </a:lnTo>
                <a:lnTo>
                  <a:pt x="5687" y="7704"/>
                </a:lnTo>
                <a:lnTo>
                  <a:pt x="5577" y="7777"/>
                </a:lnTo>
                <a:lnTo>
                  <a:pt x="5467" y="7887"/>
                </a:lnTo>
                <a:lnTo>
                  <a:pt x="5467" y="7924"/>
                </a:lnTo>
                <a:lnTo>
                  <a:pt x="5430" y="7997"/>
                </a:lnTo>
                <a:lnTo>
                  <a:pt x="5503" y="8071"/>
                </a:lnTo>
                <a:lnTo>
                  <a:pt x="5430" y="8217"/>
                </a:lnTo>
                <a:lnTo>
                  <a:pt x="5430" y="8364"/>
                </a:lnTo>
                <a:lnTo>
                  <a:pt x="5467" y="8474"/>
                </a:lnTo>
                <a:lnTo>
                  <a:pt x="5540" y="8584"/>
                </a:lnTo>
                <a:lnTo>
                  <a:pt x="5650" y="8694"/>
                </a:lnTo>
                <a:lnTo>
                  <a:pt x="5797" y="8731"/>
                </a:lnTo>
                <a:lnTo>
                  <a:pt x="5907" y="8768"/>
                </a:lnTo>
                <a:lnTo>
                  <a:pt x="6053" y="8768"/>
                </a:lnTo>
                <a:lnTo>
                  <a:pt x="6200" y="8731"/>
                </a:lnTo>
                <a:lnTo>
                  <a:pt x="6310" y="8658"/>
                </a:lnTo>
                <a:lnTo>
                  <a:pt x="6384" y="8584"/>
                </a:lnTo>
                <a:lnTo>
                  <a:pt x="6457" y="8474"/>
                </a:lnTo>
                <a:lnTo>
                  <a:pt x="6494" y="8327"/>
                </a:lnTo>
                <a:lnTo>
                  <a:pt x="6494" y="8217"/>
                </a:lnTo>
                <a:lnTo>
                  <a:pt x="6494" y="8071"/>
                </a:lnTo>
                <a:lnTo>
                  <a:pt x="6457" y="7961"/>
                </a:lnTo>
                <a:lnTo>
                  <a:pt x="6384" y="7851"/>
                </a:lnTo>
                <a:lnTo>
                  <a:pt x="6310" y="7777"/>
                </a:lnTo>
                <a:lnTo>
                  <a:pt x="6200" y="7704"/>
                </a:lnTo>
                <a:lnTo>
                  <a:pt x="6053" y="7667"/>
                </a:lnTo>
                <a:lnTo>
                  <a:pt x="5907" y="7630"/>
                </a:lnTo>
                <a:close/>
                <a:moveTo>
                  <a:pt x="4476" y="9134"/>
                </a:moveTo>
                <a:lnTo>
                  <a:pt x="4513" y="9281"/>
                </a:lnTo>
                <a:lnTo>
                  <a:pt x="4476" y="9391"/>
                </a:lnTo>
                <a:lnTo>
                  <a:pt x="4403" y="9538"/>
                </a:lnTo>
                <a:lnTo>
                  <a:pt x="4256" y="9648"/>
                </a:lnTo>
                <a:lnTo>
                  <a:pt x="4183" y="9685"/>
                </a:lnTo>
                <a:lnTo>
                  <a:pt x="4109" y="9685"/>
                </a:lnTo>
                <a:lnTo>
                  <a:pt x="4036" y="9648"/>
                </a:lnTo>
                <a:lnTo>
                  <a:pt x="3963" y="9575"/>
                </a:lnTo>
                <a:lnTo>
                  <a:pt x="3926" y="9501"/>
                </a:lnTo>
                <a:lnTo>
                  <a:pt x="3926" y="9428"/>
                </a:lnTo>
                <a:lnTo>
                  <a:pt x="3963" y="9354"/>
                </a:lnTo>
                <a:lnTo>
                  <a:pt x="4036" y="9281"/>
                </a:lnTo>
                <a:lnTo>
                  <a:pt x="4219" y="9208"/>
                </a:lnTo>
                <a:lnTo>
                  <a:pt x="4403" y="9171"/>
                </a:lnTo>
                <a:lnTo>
                  <a:pt x="4439" y="9171"/>
                </a:lnTo>
                <a:lnTo>
                  <a:pt x="4476" y="9134"/>
                </a:lnTo>
                <a:close/>
                <a:moveTo>
                  <a:pt x="7741" y="9391"/>
                </a:moveTo>
                <a:lnTo>
                  <a:pt x="7814" y="9464"/>
                </a:lnTo>
                <a:lnTo>
                  <a:pt x="7851" y="9575"/>
                </a:lnTo>
                <a:lnTo>
                  <a:pt x="7851" y="9685"/>
                </a:lnTo>
                <a:lnTo>
                  <a:pt x="7814" y="9795"/>
                </a:lnTo>
                <a:lnTo>
                  <a:pt x="7704" y="9868"/>
                </a:lnTo>
                <a:lnTo>
                  <a:pt x="7557" y="9905"/>
                </a:lnTo>
                <a:lnTo>
                  <a:pt x="7447" y="9905"/>
                </a:lnTo>
                <a:lnTo>
                  <a:pt x="7301" y="9868"/>
                </a:lnTo>
                <a:lnTo>
                  <a:pt x="7227" y="9795"/>
                </a:lnTo>
                <a:lnTo>
                  <a:pt x="7301" y="9648"/>
                </a:lnTo>
                <a:lnTo>
                  <a:pt x="7374" y="9538"/>
                </a:lnTo>
                <a:lnTo>
                  <a:pt x="7484" y="9464"/>
                </a:lnTo>
                <a:lnTo>
                  <a:pt x="7631" y="9428"/>
                </a:lnTo>
                <a:lnTo>
                  <a:pt x="7704" y="9391"/>
                </a:lnTo>
                <a:close/>
                <a:moveTo>
                  <a:pt x="4439" y="8658"/>
                </a:moveTo>
                <a:lnTo>
                  <a:pt x="4293" y="8694"/>
                </a:lnTo>
                <a:lnTo>
                  <a:pt x="4146" y="8694"/>
                </a:lnTo>
                <a:lnTo>
                  <a:pt x="4073" y="8731"/>
                </a:lnTo>
                <a:lnTo>
                  <a:pt x="3999" y="8804"/>
                </a:lnTo>
                <a:lnTo>
                  <a:pt x="3963" y="8951"/>
                </a:lnTo>
                <a:lnTo>
                  <a:pt x="3742" y="9061"/>
                </a:lnTo>
                <a:lnTo>
                  <a:pt x="3596" y="9244"/>
                </a:lnTo>
                <a:lnTo>
                  <a:pt x="3559" y="9354"/>
                </a:lnTo>
                <a:lnTo>
                  <a:pt x="3522" y="9501"/>
                </a:lnTo>
                <a:lnTo>
                  <a:pt x="3559" y="9611"/>
                </a:lnTo>
                <a:lnTo>
                  <a:pt x="3596" y="9758"/>
                </a:lnTo>
                <a:lnTo>
                  <a:pt x="3706" y="9868"/>
                </a:lnTo>
                <a:lnTo>
                  <a:pt x="3779" y="9978"/>
                </a:lnTo>
                <a:lnTo>
                  <a:pt x="3926" y="10051"/>
                </a:lnTo>
                <a:lnTo>
                  <a:pt x="4036" y="10088"/>
                </a:lnTo>
                <a:lnTo>
                  <a:pt x="4366" y="10088"/>
                </a:lnTo>
                <a:lnTo>
                  <a:pt x="4513" y="10015"/>
                </a:lnTo>
                <a:lnTo>
                  <a:pt x="4623" y="9905"/>
                </a:lnTo>
                <a:lnTo>
                  <a:pt x="4733" y="9795"/>
                </a:lnTo>
                <a:lnTo>
                  <a:pt x="4843" y="9648"/>
                </a:lnTo>
                <a:lnTo>
                  <a:pt x="4880" y="9501"/>
                </a:lnTo>
                <a:lnTo>
                  <a:pt x="4916" y="9354"/>
                </a:lnTo>
                <a:lnTo>
                  <a:pt x="4916" y="9171"/>
                </a:lnTo>
                <a:lnTo>
                  <a:pt x="4880" y="9024"/>
                </a:lnTo>
                <a:lnTo>
                  <a:pt x="4806" y="8878"/>
                </a:lnTo>
                <a:lnTo>
                  <a:pt x="4733" y="8768"/>
                </a:lnTo>
                <a:lnTo>
                  <a:pt x="4586" y="8694"/>
                </a:lnTo>
                <a:lnTo>
                  <a:pt x="4439" y="8658"/>
                </a:lnTo>
                <a:close/>
                <a:moveTo>
                  <a:pt x="7447" y="8951"/>
                </a:moveTo>
                <a:lnTo>
                  <a:pt x="7337" y="8988"/>
                </a:lnTo>
                <a:lnTo>
                  <a:pt x="7264" y="9061"/>
                </a:lnTo>
                <a:lnTo>
                  <a:pt x="7227" y="9134"/>
                </a:lnTo>
                <a:lnTo>
                  <a:pt x="7227" y="9208"/>
                </a:lnTo>
                <a:lnTo>
                  <a:pt x="7117" y="9318"/>
                </a:lnTo>
                <a:lnTo>
                  <a:pt x="7007" y="9391"/>
                </a:lnTo>
                <a:lnTo>
                  <a:pt x="6934" y="9501"/>
                </a:lnTo>
                <a:lnTo>
                  <a:pt x="6897" y="9611"/>
                </a:lnTo>
                <a:lnTo>
                  <a:pt x="6897" y="9575"/>
                </a:lnTo>
                <a:lnTo>
                  <a:pt x="6860" y="9611"/>
                </a:lnTo>
                <a:lnTo>
                  <a:pt x="6824" y="9758"/>
                </a:lnTo>
                <a:lnTo>
                  <a:pt x="6824" y="9905"/>
                </a:lnTo>
                <a:lnTo>
                  <a:pt x="6860" y="9978"/>
                </a:lnTo>
                <a:lnTo>
                  <a:pt x="6897" y="10051"/>
                </a:lnTo>
                <a:lnTo>
                  <a:pt x="7007" y="10125"/>
                </a:lnTo>
                <a:lnTo>
                  <a:pt x="7044" y="10161"/>
                </a:lnTo>
                <a:lnTo>
                  <a:pt x="7044" y="10198"/>
                </a:lnTo>
                <a:lnTo>
                  <a:pt x="7227" y="10271"/>
                </a:lnTo>
                <a:lnTo>
                  <a:pt x="7374" y="10345"/>
                </a:lnTo>
                <a:lnTo>
                  <a:pt x="7704" y="10345"/>
                </a:lnTo>
                <a:lnTo>
                  <a:pt x="7851" y="10271"/>
                </a:lnTo>
                <a:lnTo>
                  <a:pt x="7998" y="10198"/>
                </a:lnTo>
                <a:lnTo>
                  <a:pt x="8108" y="10088"/>
                </a:lnTo>
                <a:lnTo>
                  <a:pt x="8181" y="9941"/>
                </a:lnTo>
                <a:lnTo>
                  <a:pt x="8254" y="9795"/>
                </a:lnTo>
                <a:lnTo>
                  <a:pt x="8291" y="9611"/>
                </a:lnTo>
                <a:lnTo>
                  <a:pt x="8254" y="9464"/>
                </a:lnTo>
                <a:lnTo>
                  <a:pt x="8218" y="9318"/>
                </a:lnTo>
                <a:lnTo>
                  <a:pt x="8144" y="9171"/>
                </a:lnTo>
                <a:lnTo>
                  <a:pt x="7998" y="9024"/>
                </a:lnTo>
                <a:lnTo>
                  <a:pt x="7924" y="8988"/>
                </a:lnTo>
                <a:lnTo>
                  <a:pt x="7851" y="8951"/>
                </a:lnTo>
                <a:close/>
                <a:moveTo>
                  <a:pt x="6970" y="7227"/>
                </a:moveTo>
                <a:lnTo>
                  <a:pt x="7227" y="7300"/>
                </a:lnTo>
                <a:lnTo>
                  <a:pt x="7741" y="7520"/>
                </a:lnTo>
                <a:lnTo>
                  <a:pt x="8071" y="7667"/>
                </a:lnTo>
                <a:lnTo>
                  <a:pt x="8474" y="7740"/>
                </a:lnTo>
                <a:lnTo>
                  <a:pt x="8658" y="7777"/>
                </a:lnTo>
                <a:lnTo>
                  <a:pt x="8878" y="7777"/>
                </a:lnTo>
                <a:lnTo>
                  <a:pt x="9061" y="7740"/>
                </a:lnTo>
                <a:lnTo>
                  <a:pt x="9245" y="7667"/>
                </a:lnTo>
                <a:lnTo>
                  <a:pt x="9575" y="8071"/>
                </a:lnTo>
                <a:lnTo>
                  <a:pt x="10125" y="8841"/>
                </a:lnTo>
                <a:lnTo>
                  <a:pt x="10639" y="9648"/>
                </a:lnTo>
                <a:lnTo>
                  <a:pt x="10785" y="9868"/>
                </a:lnTo>
                <a:lnTo>
                  <a:pt x="10822" y="10015"/>
                </a:lnTo>
                <a:lnTo>
                  <a:pt x="10785" y="10161"/>
                </a:lnTo>
                <a:lnTo>
                  <a:pt x="10749" y="10235"/>
                </a:lnTo>
                <a:lnTo>
                  <a:pt x="10639" y="10345"/>
                </a:lnTo>
                <a:lnTo>
                  <a:pt x="10455" y="10455"/>
                </a:lnTo>
                <a:lnTo>
                  <a:pt x="10235" y="10602"/>
                </a:lnTo>
                <a:lnTo>
                  <a:pt x="9758" y="10565"/>
                </a:lnTo>
                <a:lnTo>
                  <a:pt x="9281" y="10492"/>
                </a:lnTo>
                <a:lnTo>
                  <a:pt x="8328" y="10455"/>
                </a:lnTo>
                <a:lnTo>
                  <a:pt x="7374" y="10492"/>
                </a:lnTo>
                <a:lnTo>
                  <a:pt x="6420" y="10528"/>
                </a:lnTo>
                <a:lnTo>
                  <a:pt x="2092" y="10675"/>
                </a:lnTo>
                <a:lnTo>
                  <a:pt x="1065" y="10712"/>
                </a:lnTo>
                <a:lnTo>
                  <a:pt x="735" y="10712"/>
                </a:lnTo>
                <a:lnTo>
                  <a:pt x="625" y="10638"/>
                </a:lnTo>
                <a:lnTo>
                  <a:pt x="588" y="10602"/>
                </a:lnTo>
                <a:lnTo>
                  <a:pt x="551" y="10565"/>
                </a:lnTo>
                <a:lnTo>
                  <a:pt x="588" y="10418"/>
                </a:lnTo>
                <a:lnTo>
                  <a:pt x="735" y="10198"/>
                </a:lnTo>
                <a:lnTo>
                  <a:pt x="1065" y="9685"/>
                </a:lnTo>
                <a:lnTo>
                  <a:pt x="1542" y="9575"/>
                </a:lnTo>
                <a:lnTo>
                  <a:pt x="1762" y="9538"/>
                </a:lnTo>
                <a:lnTo>
                  <a:pt x="2018" y="9501"/>
                </a:lnTo>
                <a:lnTo>
                  <a:pt x="2092" y="9464"/>
                </a:lnTo>
                <a:lnTo>
                  <a:pt x="2128" y="9428"/>
                </a:lnTo>
                <a:lnTo>
                  <a:pt x="2165" y="9281"/>
                </a:lnTo>
                <a:lnTo>
                  <a:pt x="2128" y="9171"/>
                </a:lnTo>
                <a:lnTo>
                  <a:pt x="2092" y="9134"/>
                </a:lnTo>
                <a:lnTo>
                  <a:pt x="2018" y="9098"/>
                </a:lnTo>
                <a:lnTo>
                  <a:pt x="1872" y="9061"/>
                </a:lnTo>
                <a:lnTo>
                  <a:pt x="1725" y="9061"/>
                </a:lnTo>
                <a:lnTo>
                  <a:pt x="1395" y="9134"/>
                </a:lnTo>
                <a:lnTo>
                  <a:pt x="1395" y="9134"/>
                </a:lnTo>
                <a:lnTo>
                  <a:pt x="1798" y="8547"/>
                </a:lnTo>
                <a:lnTo>
                  <a:pt x="1835" y="8511"/>
                </a:lnTo>
                <a:lnTo>
                  <a:pt x="1945" y="8547"/>
                </a:lnTo>
                <a:lnTo>
                  <a:pt x="2092" y="8584"/>
                </a:lnTo>
                <a:lnTo>
                  <a:pt x="2459" y="8621"/>
                </a:lnTo>
                <a:lnTo>
                  <a:pt x="2972" y="8621"/>
                </a:lnTo>
                <a:lnTo>
                  <a:pt x="3082" y="8584"/>
                </a:lnTo>
                <a:lnTo>
                  <a:pt x="3156" y="8511"/>
                </a:lnTo>
                <a:lnTo>
                  <a:pt x="3192" y="8401"/>
                </a:lnTo>
                <a:lnTo>
                  <a:pt x="3156" y="8291"/>
                </a:lnTo>
                <a:lnTo>
                  <a:pt x="3082" y="8217"/>
                </a:lnTo>
                <a:lnTo>
                  <a:pt x="2972" y="8181"/>
                </a:lnTo>
                <a:lnTo>
                  <a:pt x="2055" y="8181"/>
                </a:lnTo>
                <a:lnTo>
                  <a:pt x="2532" y="7520"/>
                </a:lnTo>
                <a:lnTo>
                  <a:pt x="2752" y="7557"/>
                </a:lnTo>
                <a:lnTo>
                  <a:pt x="2899" y="7704"/>
                </a:lnTo>
                <a:lnTo>
                  <a:pt x="3046" y="7777"/>
                </a:lnTo>
                <a:lnTo>
                  <a:pt x="3192" y="7851"/>
                </a:lnTo>
                <a:lnTo>
                  <a:pt x="3376" y="7924"/>
                </a:lnTo>
                <a:lnTo>
                  <a:pt x="3742" y="7961"/>
                </a:lnTo>
                <a:lnTo>
                  <a:pt x="4073" y="7961"/>
                </a:lnTo>
                <a:lnTo>
                  <a:pt x="4549" y="7887"/>
                </a:lnTo>
                <a:lnTo>
                  <a:pt x="4953" y="7777"/>
                </a:lnTo>
                <a:lnTo>
                  <a:pt x="5797" y="7410"/>
                </a:lnTo>
                <a:lnTo>
                  <a:pt x="6237" y="7264"/>
                </a:lnTo>
                <a:lnTo>
                  <a:pt x="6494" y="7227"/>
                </a:lnTo>
                <a:close/>
                <a:moveTo>
                  <a:pt x="4036" y="1"/>
                </a:moveTo>
                <a:lnTo>
                  <a:pt x="3816" y="37"/>
                </a:lnTo>
                <a:lnTo>
                  <a:pt x="3596" y="74"/>
                </a:lnTo>
                <a:lnTo>
                  <a:pt x="3412" y="147"/>
                </a:lnTo>
                <a:lnTo>
                  <a:pt x="3229" y="257"/>
                </a:lnTo>
                <a:lnTo>
                  <a:pt x="3119" y="404"/>
                </a:lnTo>
                <a:lnTo>
                  <a:pt x="3009" y="551"/>
                </a:lnTo>
                <a:lnTo>
                  <a:pt x="2972" y="771"/>
                </a:lnTo>
                <a:lnTo>
                  <a:pt x="3009" y="991"/>
                </a:lnTo>
                <a:lnTo>
                  <a:pt x="3082" y="1174"/>
                </a:lnTo>
                <a:lnTo>
                  <a:pt x="3156" y="1285"/>
                </a:lnTo>
                <a:lnTo>
                  <a:pt x="3266" y="1358"/>
                </a:lnTo>
                <a:lnTo>
                  <a:pt x="3412" y="1431"/>
                </a:lnTo>
                <a:lnTo>
                  <a:pt x="3559" y="1468"/>
                </a:lnTo>
                <a:lnTo>
                  <a:pt x="3706" y="1468"/>
                </a:lnTo>
                <a:lnTo>
                  <a:pt x="3853" y="1431"/>
                </a:lnTo>
                <a:lnTo>
                  <a:pt x="3999" y="1395"/>
                </a:lnTo>
                <a:lnTo>
                  <a:pt x="4073" y="1395"/>
                </a:lnTo>
                <a:lnTo>
                  <a:pt x="3963" y="1468"/>
                </a:lnTo>
                <a:lnTo>
                  <a:pt x="3926" y="1578"/>
                </a:lnTo>
                <a:lnTo>
                  <a:pt x="3889" y="2055"/>
                </a:lnTo>
                <a:lnTo>
                  <a:pt x="3889" y="2532"/>
                </a:lnTo>
                <a:lnTo>
                  <a:pt x="3926" y="3449"/>
                </a:lnTo>
                <a:lnTo>
                  <a:pt x="3926" y="5099"/>
                </a:lnTo>
                <a:lnTo>
                  <a:pt x="3926" y="5283"/>
                </a:lnTo>
                <a:lnTo>
                  <a:pt x="3963" y="5466"/>
                </a:lnTo>
                <a:lnTo>
                  <a:pt x="3963" y="5503"/>
                </a:lnTo>
                <a:lnTo>
                  <a:pt x="3742" y="5613"/>
                </a:lnTo>
                <a:lnTo>
                  <a:pt x="3559" y="5723"/>
                </a:lnTo>
                <a:lnTo>
                  <a:pt x="3229" y="6016"/>
                </a:lnTo>
                <a:lnTo>
                  <a:pt x="2899" y="6347"/>
                </a:lnTo>
                <a:lnTo>
                  <a:pt x="2605" y="6677"/>
                </a:lnTo>
                <a:lnTo>
                  <a:pt x="2239" y="7080"/>
                </a:lnTo>
                <a:lnTo>
                  <a:pt x="1908" y="7484"/>
                </a:lnTo>
                <a:lnTo>
                  <a:pt x="1285" y="8364"/>
                </a:lnTo>
                <a:lnTo>
                  <a:pt x="698" y="9244"/>
                </a:lnTo>
                <a:lnTo>
                  <a:pt x="148" y="10125"/>
                </a:lnTo>
                <a:lnTo>
                  <a:pt x="38" y="10308"/>
                </a:lnTo>
                <a:lnTo>
                  <a:pt x="1" y="10492"/>
                </a:lnTo>
                <a:lnTo>
                  <a:pt x="38" y="10675"/>
                </a:lnTo>
                <a:lnTo>
                  <a:pt x="111" y="10858"/>
                </a:lnTo>
                <a:lnTo>
                  <a:pt x="221" y="11005"/>
                </a:lnTo>
                <a:lnTo>
                  <a:pt x="368" y="11115"/>
                </a:lnTo>
                <a:lnTo>
                  <a:pt x="551" y="11225"/>
                </a:lnTo>
                <a:lnTo>
                  <a:pt x="771" y="11262"/>
                </a:lnTo>
                <a:lnTo>
                  <a:pt x="1321" y="11299"/>
                </a:lnTo>
                <a:lnTo>
                  <a:pt x="1872" y="11262"/>
                </a:lnTo>
                <a:lnTo>
                  <a:pt x="3009" y="11189"/>
                </a:lnTo>
                <a:lnTo>
                  <a:pt x="5503" y="11115"/>
                </a:lnTo>
                <a:lnTo>
                  <a:pt x="7447" y="11042"/>
                </a:lnTo>
                <a:lnTo>
                  <a:pt x="8401" y="11005"/>
                </a:lnTo>
                <a:lnTo>
                  <a:pt x="9355" y="11042"/>
                </a:lnTo>
                <a:lnTo>
                  <a:pt x="9391" y="11152"/>
                </a:lnTo>
                <a:lnTo>
                  <a:pt x="9465" y="11225"/>
                </a:lnTo>
                <a:lnTo>
                  <a:pt x="9612" y="11299"/>
                </a:lnTo>
                <a:lnTo>
                  <a:pt x="9795" y="11335"/>
                </a:lnTo>
                <a:lnTo>
                  <a:pt x="9978" y="11335"/>
                </a:lnTo>
                <a:lnTo>
                  <a:pt x="10125" y="11299"/>
                </a:lnTo>
                <a:lnTo>
                  <a:pt x="10272" y="11299"/>
                </a:lnTo>
                <a:lnTo>
                  <a:pt x="10382" y="11262"/>
                </a:lnTo>
                <a:lnTo>
                  <a:pt x="10455" y="11189"/>
                </a:lnTo>
                <a:lnTo>
                  <a:pt x="10565" y="11115"/>
                </a:lnTo>
                <a:lnTo>
                  <a:pt x="10785" y="10968"/>
                </a:lnTo>
                <a:lnTo>
                  <a:pt x="10969" y="10785"/>
                </a:lnTo>
                <a:lnTo>
                  <a:pt x="11152" y="10602"/>
                </a:lnTo>
                <a:lnTo>
                  <a:pt x="11299" y="10455"/>
                </a:lnTo>
                <a:lnTo>
                  <a:pt x="11336" y="10308"/>
                </a:lnTo>
                <a:lnTo>
                  <a:pt x="11372" y="10198"/>
                </a:lnTo>
                <a:lnTo>
                  <a:pt x="11409" y="10051"/>
                </a:lnTo>
                <a:lnTo>
                  <a:pt x="11372" y="9941"/>
                </a:lnTo>
                <a:lnTo>
                  <a:pt x="11299" y="9685"/>
                </a:lnTo>
                <a:lnTo>
                  <a:pt x="11189" y="9464"/>
                </a:lnTo>
                <a:lnTo>
                  <a:pt x="10859" y="8914"/>
                </a:lnTo>
                <a:lnTo>
                  <a:pt x="10492" y="8364"/>
                </a:lnTo>
                <a:lnTo>
                  <a:pt x="10125" y="7887"/>
                </a:lnTo>
                <a:lnTo>
                  <a:pt x="9722" y="7410"/>
                </a:lnTo>
                <a:lnTo>
                  <a:pt x="9318" y="6933"/>
                </a:lnTo>
                <a:lnTo>
                  <a:pt x="8878" y="6493"/>
                </a:lnTo>
                <a:lnTo>
                  <a:pt x="8474" y="6126"/>
                </a:lnTo>
                <a:lnTo>
                  <a:pt x="8071" y="5760"/>
                </a:lnTo>
                <a:lnTo>
                  <a:pt x="7851" y="5576"/>
                </a:lnTo>
                <a:lnTo>
                  <a:pt x="7594" y="5430"/>
                </a:lnTo>
                <a:lnTo>
                  <a:pt x="7374" y="5319"/>
                </a:lnTo>
                <a:lnTo>
                  <a:pt x="7117" y="5209"/>
                </a:lnTo>
                <a:lnTo>
                  <a:pt x="7117" y="5173"/>
                </a:lnTo>
                <a:lnTo>
                  <a:pt x="7191" y="4953"/>
                </a:lnTo>
                <a:lnTo>
                  <a:pt x="7227" y="4696"/>
                </a:lnTo>
                <a:lnTo>
                  <a:pt x="7227" y="4182"/>
                </a:lnTo>
                <a:lnTo>
                  <a:pt x="7227" y="3669"/>
                </a:lnTo>
                <a:lnTo>
                  <a:pt x="7191" y="3192"/>
                </a:lnTo>
                <a:lnTo>
                  <a:pt x="7154" y="2825"/>
                </a:lnTo>
                <a:lnTo>
                  <a:pt x="7117" y="2385"/>
                </a:lnTo>
                <a:lnTo>
                  <a:pt x="7044" y="2165"/>
                </a:lnTo>
                <a:lnTo>
                  <a:pt x="7007" y="1945"/>
                </a:lnTo>
                <a:lnTo>
                  <a:pt x="6934" y="1761"/>
                </a:lnTo>
                <a:lnTo>
                  <a:pt x="6824" y="1615"/>
                </a:lnTo>
                <a:lnTo>
                  <a:pt x="7191" y="1651"/>
                </a:lnTo>
                <a:lnTo>
                  <a:pt x="7521" y="1651"/>
                </a:lnTo>
                <a:lnTo>
                  <a:pt x="7851" y="1541"/>
                </a:lnTo>
                <a:lnTo>
                  <a:pt x="7998" y="1468"/>
                </a:lnTo>
                <a:lnTo>
                  <a:pt x="8144" y="1358"/>
                </a:lnTo>
                <a:lnTo>
                  <a:pt x="8254" y="1248"/>
                </a:lnTo>
                <a:lnTo>
                  <a:pt x="8254" y="1174"/>
                </a:lnTo>
                <a:lnTo>
                  <a:pt x="8254" y="1101"/>
                </a:lnTo>
                <a:lnTo>
                  <a:pt x="8144" y="624"/>
                </a:lnTo>
                <a:lnTo>
                  <a:pt x="8071" y="404"/>
                </a:lnTo>
                <a:lnTo>
                  <a:pt x="7998" y="294"/>
                </a:lnTo>
                <a:lnTo>
                  <a:pt x="7924" y="221"/>
                </a:lnTo>
                <a:lnTo>
                  <a:pt x="7851" y="147"/>
                </a:lnTo>
                <a:lnTo>
                  <a:pt x="7777" y="147"/>
                </a:lnTo>
                <a:lnTo>
                  <a:pt x="7631" y="111"/>
                </a:lnTo>
                <a:lnTo>
                  <a:pt x="6824" y="74"/>
                </a:lnTo>
                <a:lnTo>
                  <a:pt x="4036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65" name="Google Shape;465;p9"/>
          <p:cNvSpPr/>
          <p:nvPr/>
        </p:nvSpPr>
        <p:spPr>
          <a:xfrm>
            <a:off x="1333294" y="4678454"/>
            <a:ext cx="306966" cy="385027"/>
          </a:xfrm>
          <a:custGeom>
            <a:avLst/>
            <a:gdLst/>
            <a:ahLst/>
            <a:cxnLst/>
            <a:rect l="l" t="t" r="r" b="b"/>
            <a:pathLst>
              <a:path w="10822" h="13574" extrusionOk="0">
                <a:moveTo>
                  <a:pt x="10235" y="1358"/>
                </a:moveTo>
                <a:lnTo>
                  <a:pt x="10345" y="1652"/>
                </a:lnTo>
                <a:lnTo>
                  <a:pt x="10345" y="1982"/>
                </a:lnTo>
                <a:lnTo>
                  <a:pt x="10345" y="2312"/>
                </a:lnTo>
                <a:lnTo>
                  <a:pt x="10235" y="2605"/>
                </a:lnTo>
                <a:lnTo>
                  <a:pt x="10235" y="2569"/>
                </a:lnTo>
                <a:lnTo>
                  <a:pt x="10198" y="1945"/>
                </a:lnTo>
                <a:lnTo>
                  <a:pt x="10235" y="1358"/>
                </a:lnTo>
                <a:close/>
                <a:moveTo>
                  <a:pt x="9538" y="2092"/>
                </a:moveTo>
                <a:lnTo>
                  <a:pt x="9538" y="2422"/>
                </a:lnTo>
                <a:lnTo>
                  <a:pt x="9538" y="2789"/>
                </a:lnTo>
                <a:lnTo>
                  <a:pt x="9465" y="2202"/>
                </a:lnTo>
                <a:lnTo>
                  <a:pt x="9538" y="2092"/>
                </a:lnTo>
                <a:close/>
                <a:moveTo>
                  <a:pt x="9941" y="1285"/>
                </a:moveTo>
                <a:lnTo>
                  <a:pt x="9868" y="1835"/>
                </a:lnTo>
                <a:lnTo>
                  <a:pt x="9831" y="2129"/>
                </a:lnTo>
                <a:lnTo>
                  <a:pt x="9831" y="2459"/>
                </a:lnTo>
                <a:lnTo>
                  <a:pt x="9831" y="2642"/>
                </a:lnTo>
                <a:lnTo>
                  <a:pt x="9868" y="2789"/>
                </a:lnTo>
                <a:lnTo>
                  <a:pt x="9941" y="2936"/>
                </a:lnTo>
                <a:lnTo>
                  <a:pt x="10015" y="3046"/>
                </a:lnTo>
                <a:lnTo>
                  <a:pt x="10051" y="3046"/>
                </a:lnTo>
                <a:lnTo>
                  <a:pt x="9941" y="3229"/>
                </a:lnTo>
                <a:lnTo>
                  <a:pt x="9648" y="3632"/>
                </a:lnTo>
                <a:lnTo>
                  <a:pt x="9575" y="3046"/>
                </a:lnTo>
                <a:lnTo>
                  <a:pt x="9611" y="3119"/>
                </a:lnTo>
                <a:lnTo>
                  <a:pt x="9648" y="3156"/>
                </a:lnTo>
                <a:lnTo>
                  <a:pt x="9721" y="3192"/>
                </a:lnTo>
                <a:lnTo>
                  <a:pt x="9795" y="3156"/>
                </a:lnTo>
                <a:lnTo>
                  <a:pt x="9868" y="3156"/>
                </a:lnTo>
                <a:lnTo>
                  <a:pt x="9905" y="3082"/>
                </a:lnTo>
                <a:lnTo>
                  <a:pt x="9905" y="3046"/>
                </a:lnTo>
                <a:lnTo>
                  <a:pt x="9905" y="2972"/>
                </a:lnTo>
                <a:lnTo>
                  <a:pt x="9868" y="2936"/>
                </a:lnTo>
                <a:lnTo>
                  <a:pt x="9831" y="2899"/>
                </a:lnTo>
                <a:lnTo>
                  <a:pt x="9758" y="2899"/>
                </a:lnTo>
                <a:lnTo>
                  <a:pt x="9758" y="2642"/>
                </a:lnTo>
                <a:lnTo>
                  <a:pt x="9721" y="2092"/>
                </a:lnTo>
                <a:lnTo>
                  <a:pt x="9685" y="2018"/>
                </a:lnTo>
                <a:lnTo>
                  <a:pt x="9587" y="2018"/>
                </a:lnTo>
                <a:lnTo>
                  <a:pt x="9611" y="1982"/>
                </a:lnTo>
                <a:lnTo>
                  <a:pt x="9721" y="1762"/>
                </a:lnTo>
                <a:lnTo>
                  <a:pt x="9831" y="1542"/>
                </a:lnTo>
                <a:lnTo>
                  <a:pt x="9941" y="1285"/>
                </a:lnTo>
                <a:close/>
                <a:moveTo>
                  <a:pt x="9318" y="2385"/>
                </a:moveTo>
                <a:lnTo>
                  <a:pt x="9281" y="3119"/>
                </a:lnTo>
                <a:lnTo>
                  <a:pt x="9318" y="3889"/>
                </a:lnTo>
                <a:lnTo>
                  <a:pt x="9354" y="3963"/>
                </a:lnTo>
                <a:lnTo>
                  <a:pt x="9098" y="4183"/>
                </a:lnTo>
                <a:lnTo>
                  <a:pt x="9098" y="3963"/>
                </a:lnTo>
                <a:lnTo>
                  <a:pt x="9098" y="3743"/>
                </a:lnTo>
                <a:lnTo>
                  <a:pt x="9024" y="3302"/>
                </a:lnTo>
                <a:lnTo>
                  <a:pt x="8988" y="2715"/>
                </a:lnTo>
                <a:lnTo>
                  <a:pt x="9134" y="2569"/>
                </a:lnTo>
                <a:lnTo>
                  <a:pt x="9318" y="2385"/>
                </a:lnTo>
                <a:close/>
                <a:moveTo>
                  <a:pt x="8107" y="3596"/>
                </a:moveTo>
                <a:lnTo>
                  <a:pt x="7997" y="3889"/>
                </a:lnTo>
                <a:lnTo>
                  <a:pt x="7924" y="4219"/>
                </a:lnTo>
                <a:lnTo>
                  <a:pt x="7887" y="3779"/>
                </a:lnTo>
                <a:lnTo>
                  <a:pt x="8107" y="3596"/>
                </a:lnTo>
                <a:close/>
                <a:moveTo>
                  <a:pt x="8731" y="2972"/>
                </a:moveTo>
                <a:lnTo>
                  <a:pt x="8731" y="3302"/>
                </a:lnTo>
                <a:lnTo>
                  <a:pt x="8731" y="3816"/>
                </a:lnTo>
                <a:lnTo>
                  <a:pt x="8768" y="4109"/>
                </a:lnTo>
                <a:lnTo>
                  <a:pt x="8841" y="4366"/>
                </a:lnTo>
                <a:lnTo>
                  <a:pt x="8841" y="4403"/>
                </a:lnTo>
                <a:lnTo>
                  <a:pt x="8621" y="4586"/>
                </a:lnTo>
                <a:lnTo>
                  <a:pt x="8621" y="4586"/>
                </a:lnTo>
                <a:lnTo>
                  <a:pt x="8658" y="4219"/>
                </a:lnTo>
                <a:lnTo>
                  <a:pt x="8694" y="3816"/>
                </a:lnTo>
                <a:lnTo>
                  <a:pt x="8694" y="3449"/>
                </a:lnTo>
                <a:lnTo>
                  <a:pt x="8658" y="3082"/>
                </a:lnTo>
                <a:lnTo>
                  <a:pt x="8731" y="2972"/>
                </a:lnTo>
                <a:close/>
                <a:moveTo>
                  <a:pt x="8364" y="3339"/>
                </a:moveTo>
                <a:lnTo>
                  <a:pt x="8254" y="4733"/>
                </a:lnTo>
                <a:lnTo>
                  <a:pt x="8291" y="4806"/>
                </a:lnTo>
                <a:lnTo>
                  <a:pt x="8291" y="4843"/>
                </a:lnTo>
                <a:lnTo>
                  <a:pt x="8217" y="4916"/>
                </a:lnTo>
                <a:lnTo>
                  <a:pt x="8181" y="4880"/>
                </a:lnTo>
                <a:lnTo>
                  <a:pt x="8327" y="3522"/>
                </a:lnTo>
                <a:lnTo>
                  <a:pt x="8291" y="3486"/>
                </a:lnTo>
                <a:lnTo>
                  <a:pt x="8254" y="3449"/>
                </a:lnTo>
                <a:lnTo>
                  <a:pt x="8364" y="3339"/>
                </a:lnTo>
                <a:close/>
                <a:moveTo>
                  <a:pt x="7704" y="3963"/>
                </a:moveTo>
                <a:lnTo>
                  <a:pt x="7667" y="4329"/>
                </a:lnTo>
                <a:lnTo>
                  <a:pt x="7594" y="4696"/>
                </a:lnTo>
                <a:lnTo>
                  <a:pt x="7520" y="5026"/>
                </a:lnTo>
                <a:lnTo>
                  <a:pt x="7410" y="5393"/>
                </a:lnTo>
                <a:lnTo>
                  <a:pt x="7410" y="5467"/>
                </a:lnTo>
                <a:lnTo>
                  <a:pt x="7337" y="5430"/>
                </a:lnTo>
                <a:lnTo>
                  <a:pt x="7300" y="5430"/>
                </a:lnTo>
                <a:lnTo>
                  <a:pt x="7300" y="4990"/>
                </a:lnTo>
                <a:lnTo>
                  <a:pt x="7264" y="4696"/>
                </a:lnTo>
                <a:lnTo>
                  <a:pt x="7227" y="4366"/>
                </a:lnTo>
                <a:lnTo>
                  <a:pt x="7704" y="3963"/>
                </a:lnTo>
                <a:close/>
                <a:moveTo>
                  <a:pt x="7044" y="4513"/>
                </a:moveTo>
                <a:lnTo>
                  <a:pt x="6970" y="5026"/>
                </a:lnTo>
                <a:lnTo>
                  <a:pt x="6970" y="5320"/>
                </a:lnTo>
                <a:lnTo>
                  <a:pt x="6970" y="5540"/>
                </a:lnTo>
                <a:lnTo>
                  <a:pt x="7007" y="5650"/>
                </a:lnTo>
                <a:lnTo>
                  <a:pt x="7080" y="5760"/>
                </a:lnTo>
                <a:lnTo>
                  <a:pt x="6677" y="6053"/>
                </a:lnTo>
                <a:lnTo>
                  <a:pt x="6677" y="6053"/>
                </a:lnTo>
                <a:lnTo>
                  <a:pt x="6713" y="5797"/>
                </a:lnTo>
                <a:lnTo>
                  <a:pt x="6750" y="5540"/>
                </a:lnTo>
                <a:lnTo>
                  <a:pt x="6750" y="5173"/>
                </a:lnTo>
                <a:lnTo>
                  <a:pt x="6677" y="4843"/>
                </a:lnTo>
                <a:lnTo>
                  <a:pt x="7044" y="4513"/>
                </a:lnTo>
                <a:close/>
                <a:moveTo>
                  <a:pt x="6603" y="4916"/>
                </a:moveTo>
                <a:lnTo>
                  <a:pt x="6567" y="5173"/>
                </a:lnTo>
                <a:lnTo>
                  <a:pt x="6530" y="5430"/>
                </a:lnTo>
                <a:lnTo>
                  <a:pt x="6457" y="5613"/>
                </a:lnTo>
                <a:lnTo>
                  <a:pt x="6383" y="5760"/>
                </a:lnTo>
                <a:lnTo>
                  <a:pt x="6310" y="5943"/>
                </a:lnTo>
                <a:lnTo>
                  <a:pt x="6310" y="6127"/>
                </a:lnTo>
                <a:lnTo>
                  <a:pt x="6310" y="6200"/>
                </a:lnTo>
                <a:lnTo>
                  <a:pt x="6383" y="6237"/>
                </a:lnTo>
                <a:lnTo>
                  <a:pt x="5980" y="6494"/>
                </a:lnTo>
                <a:lnTo>
                  <a:pt x="6053" y="6090"/>
                </a:lnTo>
                <a:lnTo>
                  <a:pt x="6053" y="5760"/>
                </a:lnTo>
                <a:lnTo>
                  <a:pt x="6016" y="5393"/>
                </a:lnTo>
                <a:lnTo>
                  <a:pt x="6603" y="4916"/>
                </a:lnTo>
                <a:close/>
                <a:moveTo>
                  <a:pt x="5870" y="5540"/>
                </a:moveTo>
                <a:lnTo>
                  <a:pt x="5796" y="5943"/>
                </a:lnTo>
                <a:lnTo>
                  <a:pt x="5686" y="6347"/>
                </a:lnTo>
                <a:lnTo>
                  <a:pt x="5613" y="6567"/>
                </a:lnTo>
                <a:lnTo>
                  <a:pt x="5613" y="6677"/>
                </a:lnTo>
                <a:lnTo>
                  <a:pt x="5613" y="6750"/>
                </a:lnTo>
                <a:lnTo>
                  <a:pt x="5173" y="7081"/>
                </a:lnTo>
                <a:lnTo>
                  <a:pt x="5393" y="5943"/>
                </a:lnTo>
                <a:lnTo>
                  <a:pt x="5870" y="5540"/>
                </a:lnTo>
                <a:close/>
                <a:moveTo>
                  <a:pt x="9134" y="478"/>
                </a:moveTo>
                <a:lnTo>
                  <a:pt x="9428" y="588"/>
                </a:lnTo>
                <a:lnTo>
                  <a:pt x="9318" y="735"/>
                </a:lnTo>
                <a:lnTo>
                  <a:pt x="9318" y="845"/>
                </a:lnTo>
                <a:lnTo>
                  <a:pt x="9354" y="918"/>
                </a:lnTo>
                <a:lnTo>
                  <a:pt x="9428" y="955"/>
                </a:lnTo>
                <a:lnTo>
                  <a:pt x="9538" y="955"/>
                </a:lnTo>
                <a:lnTo>
                  <a:pt x="9538" y="1101"/>
                </a:lnTo>
                <a:lnTo>
                  <a:pt x="9465" y="1285"/>
                </a:lnTo>
                <a:lnTo>
                  <a:pt x="9318" y="1615"/>
                </a:lnTo>
                <a:lnTo>
                  <a:pt x="9134" y="1908"/>
                </a:lnTo>
                <a:lnTo>
                  <a:pt x="8914" y="2202"/>
                </a:lnTo>
                <a:lnTo>
                  <a:pt x="8841" y="2165"/>
                </a:lnTo>
                <a:lnTo>
                  <a:pt x="8804" y="2202"/>
                </a:lnTo>
                <a:lnTo>
                  <a:pt x="8768" y="2202"/>
                </a:lnTo>
                <a:lnTo>
                  <a:pt x="8731" y="2275"/>
                </a:lnTo>
                <a:lnTo>
                  <a:pt x="8731" y="2349"/>
                </a:lnTo>
                <a:lnTo>
                  <a:pt x="8364" y="2715"/>
                </a:lnTo>
                <a:lnTo>
                  <a:pt x="7740" y="3339"/>
                </a:lnTo>
                <a:lnTo>
                  <a:pt x="7667" y="3339"/>
                </a:lnTo>
                <a:lnTo>
                  <a:pt x="7667" y="3412"/>
                </a:lnTo>
                <a:lnTo>
                  <a:pt x="6493" y="4439"/>
                </a:lnTo>
                <a:lnTo>
                  <a:pt x="5650" y="5173"/>
                </a:lnTo>
                <a:lnTo>
                  <a:pt x="4806" y="5870"/>
                </a:lnTo>
                <a:lnTo>
                  <a:pt x="4769" y="5870"/>
                </a:lnTo>
                <a:lnTo>
                  <a:pt x="4733" y="5907"/>
                </a:lnTo>
                <a:lnTo>
                  <a:pt x="4623" y="6017"/>
                </a:lnTo>
                <a:lnTo>
                  <a:pt x="3889" y="6567"/>
                </a:lnTo>
                <a:lnTo>
                  <a:pt x="3852" y="6567"/>
                </a:lnTo>
                <a:lnTo>
                  <a:pt x="3816" y="6604"/>
                </a:lnTo>
                <a:lnTo>
                  <a:pt x="3632" y="6714"/>
                </a:lnTo>
                <a:lnTo>
                  <a:pt x="3339" y="6897"/>
                </a:lnTo>
                <a:lnTo>
                  <a:pt x="3155" y="7007"/>
                </a:lnTo>
                <a:lnTo>
                  <a:pt x="3045" y="7154"/>
                </a:lnTo>
                <a:lnTo>
                  <a:pt x="2972" y="7117"/>
                </a:lnTo>
                <a:lnTo>
                  <a:pt x="2605" y="6824"/>
                </a:lnTo>
                <a:lnTo>
                  <a:pt x="2312" y="6457"/>
                </a:lnTo>
                <a:lnTo>
                  <a:pt x="2128" y="6274"/>
                </a:lnTo>
                <a:lnTo>
                  <a:pt x="1945" y="6090"/>
                </a:lnTo>
                <a:lnTo>
                  <a:pt x="2202" y="5943"/>
                </a:lnTo>
                <a:lnTo>
                  <a:pt x="2458" y="5723"/>
                </a:lnTo>
                <a:lnTo>
                  <a:pt x="2605" y="5943"/>
                </a:lnTo>
                <a:lnTo>
                  <a:pt x="2825" y="6127"/>
                </a:lnTo>
                <a:lnTo>
                  <a:pt x="2935" y="6200"/>
                </a:lnTo>
                <a:lnTo>
                  <a:pt x="3082" y="6237"/>
                </a:lnTo>
                <a:lnTo>
                  <a:pt x="3229" y="6237"/>
                </a:lnTo>
                <a:lnTo>
                  <a:pt x="3339" y="6127"/>
                </a:lnTo>
                <a:lnTo>
                  <a:pt x="3375" y="6090"/>
                </a:lnTo>
                <a:lnTo>
                  <a:pt x="3412" y="6017"/>
                </a:lnTo>
                <a:lnTo>
                  <a:pt x="3375" y="5870"/>
                </a:lnTo>
                <a:lnTo>
                  <a:pt x="3339" y="5797"/>
                </a:lnTo>
                <a:lnTo>
                  <a:pt x="3265" y="5760"/>
                </a:lnTo>
                <a:lnTo>
                  <a:pt x="3119" y="5760"/>
                </a:lnTo>
                <a:lnTo>
                  <a:pt x="3082" y="5797"/>
                </a:lnTo>
                <a:lnTo>
                  <a:pt x="3082" y="5760"/>
                </a:lnTo>
                <a:lnTo>
                  <a:pt x="2935" y="5650"/>
                </a:lnTo>
                <a:lnTo>
                  <a:pt x="2752" y="5503"/>
                </a:lnTo>
                <a:lnTo>
                  <a:pt x="2825" y="5430"/>
                </a:lnTo>
                <a:lnTo>
                  <a:pt x="3302" y="4990"/>
                </a:lnTo>
                <a:lnTo>
                  <a:pt x="3375" y="5173"/>
                </a:lnTo>
                <a:lnTo>
                  <a:pt x="3449" y="5283"/>
                </a:lnTo>
                <a:lnTo>
                  <a:pt x="3559" y="5393"/>
                </a:lnTo>
                <a:lnTo>
                  <a:pt x="3669" y="5503"/>
                </a:lnTo>
                <a:lnTo>
                  <a:pt x="3816" y="5540"/>
                </a:lnTo>
                <a:lnTo>
                  <a:pt x="3926" y="5540"/>
                </a:lnTo>
                <a:lnTo>
                  <a:pt x="3999" y="5467"/>
                </a:lnTo>
                <a:lnTo>
                  <a:pt x="4036" y="5393"/>
                </a:lnTo>
                <a:lnTo>
                  <a:pt x="4036" y="5283"/>
                </a:lnTo>
                <a:lnTo>
                  <a:pt x="3889" y="5136"/>
                </a:lnTo>
                <a:lnTo>
                  <a:pt x="3742" y="4990"/>
                </a:lnTo>
                <a:lnTo>
                  <a:pt x="3632" y="4843"/>
                </a:lnTo>
                <a:lnTo>
                  <a:pt x="3595" y="4770"/>
                </a:lnTo>
                <a:lnTo>
                  <a:pt x="3595" y="4733"/>
                </a:lnTo>
                <a:lnTo>
                  <a:pt x="3926" y="4439"/>
                </a:lnTo>
                <a:lnTo>
                  <a:pt x="4146" y="4256"/>
                </a:lnTo>
                <a:lnTo>
                  <a:pt x="4182" y="4403"/>
                </a:lnTo>
                <a:lnTo>
                  <a:pt x="4256" y="4513"/>
                </a:lnTo>
                <a:lnTo>
                  <a:pt x="4329" y="4623"/>
                </a:lnTo>
                <a:lnTo>
                  <a:pt x="4439" y="4770"/>
                </a:lnTo>
                <a:lnTo>
                  <a:pt x="4586" y="4843"/>
                </a:lnTo>
                <a:lnTo>
                  <a:pt x="4696" y="4880"/>
                </a:lnTo>
                <a:lnTo>
                  <a:pt x="4806" y="4843"/>
                </a:lnTo>
                <a:lnTo>
                  <a:pt x="4843" y="4770"/>
                </a:lnTo>
                <a:lnTo>
                  <a:pt x="4879" y="4733"/>
                </a:lnTo>
                <a:lnTo>
                  <a:pt x="4879" y="4623"/>
                </a:lnTo>
                <a:lnTo>
                  <a:pt x="4843" y="4549"/>
                </a:lnTo>
                <a:lnTo>
                  <a:pt x="4769" y="4476"/>
                </a:lnTo>
                <a:lnTo>
                  <a:pt x="4623" y="4329"/>
                </a:lnTo>
                <a:lnTo>
                  <a:pt x="4513" y="4219"/>
                </a:lnTo>
                <a:lnTo>
                  <a:pt x="4476" y="4073"/>
                </a:lnTo>
                <a:lnTo>
                  <a:pt x="4476" y="3999"/>
                </a:lnTo>
                <a:lnTo>
                  <a:pt x="4989" y="3522"/>
                </a:lnTo>
                <a:lnTo>
                  <a:pt x="5063" y="3632"/>
                </a:lnTo>
                <a:lnTo>
                  <a:pt x="5173" y="3853"/>
                </a:lnTo>
                <a:lnTo>
                  <a:pt x="5356" y="4036"/>
                </a:lnTo>
                <a:lnTo>
                  <a:pt x="5430" y="4073"/>
                </a:lnTo>
                <a:lnTo>
                  <a:pt x="5503" y="4109"/>
                </a:lnTo>
                <a:lnTo>
                  <a:pt x="5576" y="4073"/>
                </a:lnTo>
                <a:lnTo>
                  <a:pt x="5650" y="4036"/>
                </a:lnTo>
                <a:lnTo>
                  <a:pt x="5686" y="3963"/>
                </a:lnTo>
                <a:lnTo>
                  <a:pt x="5686" y="3926"/>
                </a:lnTo>
                <a:lnTo>
                  <a:pt x="5686" y="3853"/>
                </a:lnTo>
                <a:lnTo>
                  <a:pt x="5650" y="3779"/>
                </a:lnTo>
                <a:lnTo>
                  <a:pt x="5246" y="3302"/>
                </a:lnTo>
                <a:lnTo>
                  <a:pt x="5980" y="2642"/>
                </a:lnTo>
                <a:lnTo>
                  <a:pt x="6016" y="2715"/>
                </a:lnTo>
                <a:lnTo>
                  <a:pt x="6163" y="3082"/>
                </a:lnTo>
                <a:lnTo>
                  <a:pt x="6200" y="3156"/>
                </a:lnTo>
                <a:lnTo>
                  <a:pt x="6237" y="3192"/>
                </a:lnTo>
                <a:lnTo>
                  <a:pt x="6383" y="3192"/>
                </a:lnTo>
                <a:lnTo>
                  <a:pt x="6457" y="3156"/>
                </a:lnTo>
                <a:lnTo>
                  <a:pt x="6493" y="3082"/>
                </a:lnTo>
                <a:lnTo>
                  <a:pt x="6530" y="3009"/>
                </a:lnTo>
                <a:lnTo>
                  <a:pt x="6493" y="2936"/>
                </a:lnTo>
                <a:lnTo>
                  <a:pt x="6383" y="2605"/>
                </a:lnTo>
                <a:lnTo>
                  <a:pt x="6273" y="2422"/>
                </a:lnTo>
                <a:lnTo>
                  <a:pt x="7007" y="1725"/>
                </a:lnTo>
                <a:lnTo>
                  <a:pt x="7044" y="1945"/>
                </a:lnTo>
                <a:lnTo>
                  <a:pt x="7080" y="2129"/>
                </a:lnTo>
                <a:lnTo>
                  <a:pt x="7154" y="2349"/>
                </a:lnTo>
                <a:lnTo>
                  <a:pt x="7227" y="2532"/>
                </a:lnTo>
                <a:lnTo>
                  <a:pt x="7300" y="2605"/>
                </a:lnTo>
                <a:lnTo>
                  <a:pt x="7410" y="2642"/>
                </a:lnTo>
                <a:lnTo>
                  <a:pt x="7557" y="2569"/>
                </a:lnTo>
                <a:lnTo>
                  <a:pt x="7630" y="2495"/>
                </a:lnTo>
                <a:lnTo>
                  <a:pt x="7667" y="2385"/>
                </a:lnTo>
                <a:lnTo>
                  <a:pt x="7667" y="2312"/>
                </a:lnTo>
                <a:lnTo>
                  <a:pt x="7630" y="2239"/>
                </a:lnTo>
                <a:lnTo>
                  <a:pt x="7557" y="2165"/>
                </a:lnTo>
                <a:lnTo>
                  <a:pt x="7484" y="2165"/>
                </a:lnTo>
                <a:lnTo>
                  <a:pt x="7337" y="1835"/>
                </a:lnTo>
                <a:lnTo>
                  <a:pt x="7227" y="1542"/>
                </a:lnTo>
                <a:lnTo>
                  <a:pt x="7740" y="1101"/>
                </a:lnTo>
                <a:lnTo>
                  <a:pt x="8217" y="735"/>
                </a:lnTo>
                <a:lnTo>
                  <a:pt x="8364" y="625"/>
                </a:lnTo>
                <a:lnTo>
                  <a:pt x="8511" y="551"/>
                </a:lnTo>
                <a:lnTo>
                  <a:pt x="8841" y="478"/>
                </a:lnTo>
                <a:close/>
                <a:moveTo>
                  <a:pt x="3485" y="7264"/>
                </a:moveTo>
                <a:lnTo>
                  <a:pt x="3449" y="7447"/>
                </a:lnTo>
                <a:lnTo>
                  <a:pt x="3302" y="7337"/>
                </a:lnTo>
                <a:lnTo>
                  <a:pt x="3485" y="7264"/>
                </a:lnTo>
                <a:close/>
                <a:moveTo>
                  <a:pt x="5099" y="6163"/>
                </a:moveTo>
                <a:lnTo>
                  <a:pt x="4733" y="7264"/>
                </a:lnTo>
                <a:lnTo>
                  <a:pt x="4733" y="7337"/>
                </a:lnTo>
                <a:lnTo>
                  <a:pt x="4586" y="7447"/>
                </a:lnTo>
                <a:lnTo>
                  <a:pt x="4586" y="7337"/>
                </a:lnTo>
                <a:lnTo>
                  <a:pt x="4586" y="7301"/>
                </a:lnTo>
                <a:lnTo>
                  <a:pt x="4623" y="6860"/>
                </a:lnTo>
                <a:lnTo>
                  <a:pt x="4733" y="6457"/>
                </a:lnTo>
                <a:lnTo>
                  <a:pt x="5026" y="6237"/>
                </a:lnTo>
                <a:lnTo>
                  <a:pt x="5099" y="6163"/>
                </a:lnTo>
                <a:close/>
                <a:moveTo>
                  <a:pt x="4292" y="6750"/>
                </a:moveTo>
                <a:lnTo>
                  <a:pt x="4219" y="7117"/>
                </a:lnTo>
                <a:lnTo>
                  <a:pt x="4219" y="7484"/>
                </a:lnTo>
                <a:lnTo>
                  <a:pt x="4219" y="7594"/>
                </a:lnTo>
                <a:lnTo>
                  <a:pt x="4292" y="7631"/>
                </a:lnTo>
                <a:lnTo>
                  <a:pt x="3889" y="7924"/>
                </a:lnTo>
                <a:lnTo>
                  <a:pt x="3816" y="7851"/>
                </a:lnTo>
                <a:lnTo>
                  <a:pt x="3889" y="7777"/>
                </a:lnTo>
                <a:lnTo>
                  <a:pt x="3926" y="7667"/>
                </a:lnTo>
                <a:lnTo>
                  <a:pt x="3926" y="7594"/>
                </a:lnTo>
                <a:lnTo>
                  <a:pt x="3889" y="7521"/>
                </a:lnTo>
                <a:lnTo>
                  <a:pt x="3852" y="7484"/>
                </a:lnTo>
                <a:lnTo>
                  <a:pt x="3816" y="7484"/>
                </a:lnTo>
                <a:lnTo>
                  <a:pt x="3889" y="7227"/>
                </a:lnTo>
                <a:lnTo>
                  <a:pt x="3926" y="7007"/>
                </a:lnTo>
                <a:lnTo>
                  <a:pt x="3926" y="6970"/>
                </a:lnTo>
                <a:lnTo>
                  <a:pt x="4292" y="6750"/>
                </a:lnTo>
                <a:close/>
                <a:moveTo>
                  <a:pt x="1101" y="6127"/>
                </a:moveTo>
                <a:lnTo>
                  <a:pt x="1358" y="6200"/>
                </a:lnTo>
                <a:lnTo>
                  <a:pt x="1578" y="6310"/>
                </a:lnTo>
                <a:lnTo>
                  <a:pt x="1761" y="6457"/>
                </a:lnTo>
                <a:lnTo>
                  <a:pt x="1945" y="6677"/>
                </a:lnTo>
                <a:lnTo>
                  <a:pt x="2312" y="7081"/>
                </a:lnTo>
                <a:lnTo>
                  <a:pt x="2715" y="7447"/>
                </a:lnTo>
                <a:lnTo>
                  <a:pt x="3155" y="7777"/>
                </a:lnTo>
                <a:lnTo>
                  <a:pt x="3339" y="7961"/>
                </a:lnTo>
                <a:lnTo>
                  <a:pt x="3522" y="8144"/>
                </a:lnTo>
                <a:lnTo>
                  <a:pt x="3522" y="8181"/>
                </a:lnTo>
                <a:lnTo>
                  <a:pt x="3485" y="8291"/>
                </a:lnTo>
                <a:lnTo>
                  <a:pt x="3485" y="8401"/>
                </a:lnTo>
                <a:lnTo>
                  <a:pt x="3559" y="8474"/>
                </a:lnTo>
                <a:lnTo>
                  <a:pt x="3669" y="8511"/>
                </a:lnTo>
                <a:lnTo>
                  <a:pt x="3669" y="8621"/>
                </a:lnTo>
                <a:lnTo>
                  <a:pt x="3669" y="8658"/>
                </a:lnTo>
                <a:lnTo>
                  <a:pt x="3595" y="8695"/>
                </a:lnTo>
                <a:lnTo>
                  <a:pt x="3229" y="8731"/>
                </a:lnTo>
                <a:lnTo>
                  <a:pt x="3009" y="8474"/>
                </a:lnTo>
                <a:lnTo>
                  <a:pt x="2825" y="8254"/>
                </a:lnTo>
                <a:lnTo>
                  <a:pt x="2165" y="7484"/>
                </a:lnTo>
                <a:lnTo>
                  <a:pt x="1615" y="6897"/>
                </a:lnTo>
                <a:lnTo>
                  <a:pt x="1321" y="6604"/>
                </a:lnTo>
                <a:lnTo>
                  <a:pt x="1174" y="6494"/>
                </a:lnTo>
                <a:lnTo>
                  <a:pt x="991" y="6420"/>
                </a:lnTo>
                <a:lnTo>
                  <a:pt x="1101" y="6127"/>
                </a:lnTo>
                <a:close/>
                <a:moveTo>
                  <a:pt x="8731" y="1"/>
                </a:moveTo>
                <a:lnTo>
                  <a:pt x="8474" y="74"/>
                </a:lnTo>
                <a:lnTo>
                  <a:pt x="8217" y="184"/>
                </a:lnTo>
                <a:lnTo>
                  <a:pt x="7997" y="331"/>
                </a:lnTo>
                <a:lnTo>
                  <a:pt x="7777" y="478"/>
                </a:lnTo>
                <a:lnTo>
                  <a:pt x="7154" y="1028"/>
                </a:lnTo>
                <a:lnTo>
                  <a:pt x="6530" y="1578"/>
                </a:lnTo>
                <a:lnTo>
                  <a:pt x="4036" y="3779"/>
                </a:lnTo>
                <a:lnTo>
                  <a:pt x="2825" y="4843"/>
                </a:lnTo>
                <a:lnTo>
                  <a:pt x="2312" y="5283"/>
                </a:lnTo>
                <a:lnTo>
                  <a:pt x="2092" y="5540"/>
                </a:lnTo>
                <a:lnTo>
                  <a:pt x="1871" y="5797"/>
                </a:lnTo>
                <a:lnTo>
                  <a:pt x="1761" y="5833"/>
                </a:lnTo>
                <a:lnTo>
                  <a:pt x="1725" y="5943"/>
                </a:lnTo>
                <a:lnTo>
                  <a:pt x="1541" y="5833"/>
                </a:lnTo>
                <a:lnTo>
                  <a:pt x="1358" y="5797"/>
                </a:lnTo>
                <a:lnTo>
                  <a:pt x="1174" y="5760"/>
                </a:lnTo>
                <a:lnTo>
                  <a:pt x="954" y="5760"/>
                </a:lnTo>
                <a:lnTo>
                  <a:pt x="844" y="5797"/>
                </a:lnTo>
                <a:lnTo>
                  <a:pt x="771" y="5907"/>
                </a:lnTo>
                <a:lnTo>
                  <a:pt x="624" y="6420"/>
                </a:lnTo>
                <a:lnTo>
                  <a:pt x="624" y="6494"/>
                </a:lnTo>
                <a:lnTo>
                  <a:pt x="661" y="6567"/>
                </a:lnTo>
                <a:lnTo>
                  <a:pt x="698" y="6604"/>
                </a:lnTo>
                <a:lnTo>
                  <a:pt x="771" y="6640"/>
                </a:lnTo>
                <a:lnTo>
                  <a:pt x="918" y="6860"/>
                </a:lnTo>
                <a:lnTo>
                  <a:pt x="1101" y="7081"/>
                </a:lnTo>
                <a:lnTo>
                  <a:pt x="1505" y="7484"/>
                </a:lnTo>
                <a:lnTo>
                  <a:pt x="2385" y="8511"/>
                </a:lnTo>
                <a:lnTo>
                  <a:pt x="2715" y="8951"/>
                </a:lnTo>
                <a:lnTo>
                  <a:pt x="2935" y="9171"/>
                </a:lnTo>
                <a:lnTo>
                  <a:pt x="3155" y="9318"/>
                </a:lnTo>
                <a:lnTo>
                  <a:pt x="3302" y="9355"/>
                </a:lnTo>
                <a:lnTo>
                  <a:pt x="3412" y="9355"/>
                </a:lnTo>
                <a:lnTo>
                  <a:pt x="3522" y="9281"/>
                </a:lnTo>
                <a:lnTo>
                  <a:pt x="3595" y="9171"/>
                </a:lnTo>
                <a:lnTo>
                  <a:pt x="3816" y="9135"/>
                </a:lnTo>
                <a:lnTo>
                  <a:pt x="3962" y="9061"/>
                </a:lnTo>
                <a:lnTo>
                  <a:pt x="4072" y="8951"/>
                </a:lnTo>
                <a:lnTo>
                  <a:pt x="4146" y="8805"/>
                </a:lnTo>
                <a:lnTo>
                  <a:pt x="4146" y="8548"/>
                </a:lnTo>
                <a:lnTo>
                  <a:pt x="4109" y="8328"/>
                </a:lnTo>
                <a:lnTo>
                  <a:pt x="5320" y="7557"/>
                </a:lnTo>
                <a:lnTo>
                  <a:pt x="6530" y="6750"/>
                </a:lnTo>
                <a:lnTo>
                  <a:pt x="7667" y="5907"/>
                </a:lnTo>
                <a:lnTo>
                  <a:pt x="8804" y="5026"/>
                </a:lnTo>
                <a:lnTo>
                  <a:pt x="9281" y="4660"/>
                </a:lnTo>
                <a:lnTo>
                  <a:pt x="9721" y="4219"/>
                </a:lnTo>
                <a:lnTo>
                  <a:pt x="10125" y="3743"/>
                </a:lnTo>
                <a:lnTo>
                  <a:pt x="10308" y="3486"/>
                </a:lnTo>
                <a:lnTo>
                  <a:pt x="10455" y="3229"/>
                </a:lnTo>
                <a:lnTo>
                  <a:pt x="10602" y="2972"/>
                </a:lnTo>
                <a:lnTo>
                  <a:pt x="10712" y="2679"/>
                </a:lnTo>
                <a:lnTo>
                  <a:pt x="10785" y="2385"/>
                </a:lnTo>
                <a:lnTo>
                  <a:pt x="10822" y="2129"/>
                </a:lnTo>
                <a:lnTo>
                  <a:pt x="10822" y="1835"/>
                </a:lnTo>
                <a:lnTo>
                  <a:pt x="10785" y="1542"/>
                </a:lnTo>
                <a:lnTo>
                  <a:pt x="10675" y="1248"/>
                </a:lnTo>
                <a:lnTo>
                  <a:pt x="10528" y="955"/>
                </a:lnTo>
                <a:lnTo>
                  <a:pt x="10382" y="735"/>
                </a:lnTo>
                <a:lnTo>
                  <a:pt x="10198" y="515"/>
                </a:lnTo>
                <a:lnTo>
                  <a:pt x="9978" y="368"/>
                </a:lnTo>
                <a:lnTo>
                  <a:pt x="9758" y="221"/>
                </a:lnTo>
                <a:lnTo>
                  <a:pt x="9501" y="111"/>
                </a:lnTo>
                <a:lnTo>
                  <a:pt x="9281" y="38"/>
                </a:lnTo>
                <a:lnTo>
                  <a:pt x="8988" y="1"/>
                </a:lnTo>
                <a:close/>
                <a:moveTo>
                  <a:pt x="1981" y="12399"/>
                </a:moveTo>
                <a:lnTo>
                  <a:pt x="1981" y="12509"/>
                </a:lnTo>
                <a:lnTo>
                  <a:pt x="1981" y="12656"/>
                </a:lnTo>
                <a:lnTo>
                  <a:pt x="1908" y="12913"/>
                </a:lnTo>
                <a:lnTo>
                  <a:pt x="1798" y="12913"/>
                </a:lnTo>
                <a:lnTo>
                  <a:pt x="1871" y="12656"/>
                </a:lnTo>
                <a:lnTo>
                  <a:pt x="1981" y="12399"/>
                </a:lnTo>
                <a:close/>
                <a:moveTo>
                  <a:pt x="1651" y="9391"/>
                </a:moveTo>
                <a:lnTo>
                  <a:pt x="1688" y="9575"/>
                </a:lnTo>
                <a:lnTo>
                  <a:pt x="1908" y="10198"/>
                </a:lnTo>
                <a:lnTo>
                  <a:pt x="2348" y="11372"/>
                </a:lnTo>
                <a:lnTo>
                  <a:pt x="2422" y="11739"/>
                </a:lnTo>
                <a:lnTo>
                  <a:pt x="2458" y="12106"/>
                </a:lnTo>
                <a:lnTo>
                  <a:pt x="2422" y="12436"/>
                </a:lnTo>
                <a:lnTo>
                  <a:pt x="2348" y="12619"/>
                </a:lnTo>
                <a:lnTo>
                  <a:pt x="2275" y="12766"/>
                </a:lnTo>
                <a:lnTo>
                  <a:pt x="2312" y="12583"/>
                </a:lnTo>
                <a:lnTo>
                  <a:pt x="2275" y="12436"/>
                </a:lnTo>
                <a:lnTo>
                  <a:pt x="2202" y="12326"/>
                </a:lnTo>
                <a:lnTo>
                  <a:pt x="2128" y="12216"/>
                </a:lnTo>
                <a:lnTo>
                  <a:pt x="2018" y="12179"/>
                </a:lnTo>
                <a:lnTo>
                  <a:pt x="1871" y="12179"/>
                </a:lnTo>
                <a:lnTo>
                  <a:pt x="1835" y="12253"/>
                </a:lnTo>
                <a:lnTo>
                  <a:pt x="1835" y="12326"/>
                </a:lnTo>
                <a:lnTo>
                  <a:pt x="1578" y="12656"/>
                </a:lnTo>
                <a:lnTo>
                  <a:pt x="1505" y="12840"/>
                </a:lnTo>
                <a:lnTo>
                  <a:pt x="1431" y="13023"/>
                </a:lnTo>
                <a:lnTo>
                  <a:pt x="1358" y="13023"/>
                </a:lnTo>
                <a:lnTo>
                  <a:pt x="1578" y="12509"/>
                </a:lnTo>
                <a:lnTo>
                  <a:pt x="1761" y="11996"/>
                </a:lnTo>
                <a:lnTo>
                  <a:pt x="1761" y="11959"/>
                </a:lnTo>
                <a:lnTo>
                  <a:pt x="1725" y="11922"/>
                </a:lnTo>
                <a:lnTo>
                  <a:pt x="1688" y="11922"/>
                </a:lnTo>
                <a:lnTo>
                  <a:pt x="1651" y="11959"/>
                </a:lnTo>
                <a:lnTo>
                  <a:pt x="1321" y="12399"/>
                </a:lnTo>
                <a:lnTo>
                  <a:pt x="1028" y="12913"/>
                </a:lnTo>
                <a:lnTo>
                  <a:pt x="881" y="12840"/>
                </a:lnTo>
                <a:lnTo>
                  <a:pt x="881" y="12729"/>
                </a:lnTo>
                <a:lnTo>
                  <a:pt x="1028" y="12436"/>
                </a:lnTo>
                <a:lnTo>
                  <a:pt x="1174" y="12143"/>
                </a:lnTo>
                <a:lnTo>
                  <a:pt x="1358" y="11849"/>
                </a:lnTo>
                <a:lnTo>
                  <a:pt x="1541" y="11556"/>
                </a:lnTo>
                <a:lnTo>
                  <a:pt x="1541" y="11519"/>
                </a:lnTo>
                <a:lnTo>
                  <a:pt x="1505" y="11482"/>
                </a:lnTo>
                <a:lnTo>
                  <a:pt x="1468" y="11519"/>
                </a:lnTo>
                <a:lnTo>
                  <a:pt x="1138" y="11812"/>
                </a:lnTo>
                <a:lnTo>
                  <a:pt x="954" y="11996"/>
                </a:lnTo>
                <a:lnTo>
                  <a:pt x="808" y="12179"/>
                </a:lnTo>
                <a:lnTo>
                  <a:pt x="698" y="12399"/>
                </a:lnTo>
                <a:lnTo>
                  <a:pt x="588" y="12619"/>
                </a:lnTo>
                <a:lnTo>
                  <a:pt x="551" y="12583"/>
                </a:lnTo>
                <a:lnTo>
                  <a:pt x="624" y="12473"/>
                </a:lnTo>
                <a:lnTo>
                  <a:pt x="661" y="12363"/>
                </a:lnTo>
                <a:lnTo>
                  <a:pt x="1138" y="11629"/>
                </a:lnTo>
                <a:lnTo>
                  <a:pt x="1321" y="11262"/>
                </a:lnTo>
                <a:lnTo>
                  <a:pt x="1468" y="10859"/>
                </a:lnTo>
                <a:lnTo>
                  <a:pt x="1431" y="10822"/>
                </a:lnTo>
                <a:lnTo>
                  <a:pt x="1395" y="10822"/>
                </a:lnTo>
                <a:lnTo>
                  <a:pt x="1064" y="11189"/>
                </a:lnTo>
                <a:lnTo>
                  <a:pt x="734" y="11556"/>
                </a:lnTo>
                <a:lnTo>
                  <a:pt x="844" y="11372"/>
                </a:lnTo>
                <a:lnTo>
                  <a:pt x="1248" y="10749"/>
                </a:lnTo>
                <a:lnTo>
                  <a:pt x="1651" y="10125"/>
                </a:lnTo>
                <a:lnTo>
                  <a:pt x="1651" y="10052"/>
                </a:lnTo>
                <a:lnTo>
                  <a:pt x="1615" y="9978"/>
                </a:lnTo>
                <a:lnTo>
                  <a:pt x="1505" y="9978"/>
                </a:lnTo>
                <a:lnTo>
                  <a:pt x="1321" y="10162"/>
                </a:lnTo>
                <a:lnTo>
                  <a:pt x="1505" y="9795"/>
                </a:lnTo>
                <a:lnTo>
                  <a:pt x="1651" y="9391"/>
                </a:lnTo>
                <a:close/>
                <a:moveTo>
                  <a:pt x="1541" y="8768"/>
                </a:moveTo>
                <a:lnTo>
                  <a:pt x="1468" y="8805"/>
                </a:lnTo>
                <a:lnTo>
                  <a:pt x="1395" y="8915"/>
                </a:lnTo>
                <a:lnTo>
                  <a:pt x="1395" y="9025"/>
                </a:lnTo>
                <a:lnTo>
                  <a:pt x="1395" y="9061"/>
                </a:lnTo>
                <a:lnTo>
                  <a:pt x="1211" y="9355"/>
                </a:lnTo>
                <a:lnTo>
                  <a:pt x="1101" y="9648"/>
                </a:lnTo>
                <a:lnTo>
                  <a:pt x="661" y="10602"/>
                </a:lnTo>
                <a:lnTo>
                  <a:pt x="294" y="11409"/>
                </a:lnTo>
                <a:lnTo>
                  <a:pt x="147" y="11812"/>
                </a:lnTo>
                <a:lnTo>
                  <a:pt x="37" y="12253"/>
                </a:lnTo>
                <a:lnTo>
                  <a:pt x="1" y="12399"/>
                </a:lnTo>
                <a:lnTo>
                  <a:pt x="1" y="12509"/>
                </a:lnTo>
                <a:lnTo>
                  <a:pt x="74" y="12729"/>
                </a:lnTo>
                <a:lnTo>
                  <a:pt x="221" y="12913"/>
                </a:lnTo>
                <a:lnTo>
                  <a:pt x="404" y="13096"/>
                </a:lnTo>
                <a:lnTo>
                  <a:pt x="441" y="13170"/>
                </a:lnTo>
                <a:lnTo>
                  <a:pt x="514" y="13206"/>
                </a:lnTo>
                <a:lnTo>
                  <a:pt x="588" y="13243"/>
                </a:lnTo>
                <a:lnTo>
                  <a:pt x="661" y="13243"/>
                </a:lnTo>
                <a:lnTo>
                  <a:pt x="734" y="13280"/>
                </a:lnTo>
                <a:lnTo>
                  <a:pt x="881" y="13353"/>
                </a:lnTo>
                <a:lnTo>
                  <a:pt x="954" y="13426"/>
                </a:lnTo>
                <a:lnTo>
                  <a:pt x="1101" y="13426"/>
                </a:lnTo>
                <a:lnTo>
                  <a:pt x="1431" y="13536"/>
                </a:lnTo>
                <a:lnTo>
                  <a:pt x="1468" y="13573"/>
                </a:lnTo>
                <a:lnTo>
                  <a:pt x="1688" y="13573"/>
                </a:lnTo>
                <a:lnTo>
                  <a:pt x="1908" y="13536"/>
                </a:lnTo>
                <a:lnTo>
                  <a:pt x="2128" y="13463"/>
                </a:lnTo>
                <a:lnTo>
                  <a:pt x="2312" y="13390"/>
                </a:lnTo>
                <a:lnTo>
                  <a:pt x="2495" y="13280"/>
                </a:lnTo>
                <a:lnTo>
                  <a:pt x="2605" y="13133"/>
                </a:lnTo>
                <a:lnTo>
                  <a:pt x="2715" y="12986"/>
                </a:lnTo>
                <a:lnTo>
                  <a:pt x="2788" y="12840"/>
                </a:lnTo>
                <a:lnTo>
                  <a:pt x="2862" y="12693"/>
                </a:lnTo>
                <a:lnTo>
                  <a:pt x="2935" y="12326"/>
                </a:lnTo>
                <a:lnTo>
                  <a:pt x="2935" y="11959"/>
                </a:lnTo>
                <a:lnTo>
                  <a:pt x="2862" y="11592"/>
                </a:lnTo>
                <a:lnTo>
                  <a:pt x="2788" y="11226"/>
                </a:lnTo>
                <a:lnTo>
                  <a:pt x="2678" y="10895"/>
                </a:lnTo>
                <a:lnTo>
                  <a:pt x="2055" y="9061"/>
                </a:lnTo>
                <a:lnTo>
                  <a:pt x="1981" y="8951"/>
                </a:lnTo>
                <a:lnTo>
                  <a:pt x="1871" y="8878"/>
                </a:lnTo>
                <a:lnTo>
                  <a:pt x="1761" y="8805"/>
                </a:lnTo>
                <a:lnTo>
                  <a:pt x="1651" y="8768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66" name="Google Shape;466;p9"/>
          <p:cNvSpPr/>
          <p:nvPr/>
        </p:nvSpPr>
        <p:spPr>
          <a:xfrm>
            <a:off x="91624" y="4552927"/>
            <a:ext cx="416228" cy="409988"/>
          </a:xfrm>
          <a:custGeom>
            <a:avLst/>
            <a:gdLst/>
            <a:ahLst/>
            <a:cxnLst/>
            <a:rect l="l" t="t" r="r" b="b"/>
            <a:pathLst>
              <a:path w="14674" h="14454" extrusionOk="0">
                <a:moveTo>
                  <a:pt x="7887" y="3779"/>
                </a:moveTo>
                <a:lnTo>
                  <a:pt x="7961" y="3816"/>
                </a:lnTo>
                <a:lnTo>
                  <a:pt x="8071" y="3889"/>
                </a:lnTo>
                <a:lnTo>
                  <a:pt x="8218" y="4072"/>
                </a:lnTo>
                <a:lnTo>
                  <a:pt x="8291" y="4292"/>
                </a:lnTo>
                <a:lnTo>
                  <a:pt x="8364" y="4513"/>
                </a:lnTo>
                <a:lnTo>
                  <a:pt x="8401" y="4696"/>
                </a:lnTo>
                <a:lnTo>
                  <a:pt x="8401" y="4916"/>
                </a:lnTo>
                <a:lnTo>
                  <a:pt x="8401" y="5099"/>
                </a:lnTo>
                <a:lnTo>
                  <a:pt x="8291" y="5283"/>
                </a:lnTo>
                <a:lnTo>
                  <a:pt x="8144" y="4659"/>
                </a:lnTo>
                <a:lnTo>
                  <a:pt x="8034" y="4219"/>
                </a:lnTo>
                <a:lnTo>
                  <a:pt x="7961" y="3999"/>
                </a:lnTo>
                <a:lnTo>
                  <a:pt x="7887" y="3779"/>
                </a:lnTo>
                <a:close/>
                <a:moveTo>
                  <a:pt x="4329" y="5063"/>
                </a:moveTo>
                <a:lnTo>
                  <a:pt x="4476" y="5209"/>
                </a:lnTo>
                <a:lnTo>
                  <a:pt x="4586" y="5356"/>
                </a:lnTo>
                <a:lnTo>
                  <a:pt x="4696" y="5503"/>
                </a:lnTo>
                <a:lnTo>
                  <a:pt x="4769" y="5686"/>
                </a:lnTo>
                <a:lnTo>
                  <a:pt x="4769" y="5870"/>
                </a:lnTo>
                <a:lnTo>
                  <a:pt x="4769" y="6053"/>
                </a:lnTo>
                <a:lnTo>
                  <a:pt x="4659" y="6126"/>
                </a:lnTo>
                <a:lnTo>
                  <a:pt x="4549" y="6237"/>
                </a:lnTo>
                <a:lnTo>
                  <a:pt x="4439" y="5980"/>
                </a:lnTo>
                <a:lnTo>
                  <a:pt x="4329" y="5686"/>
                </a:lnTo>
                <a:lnTo>
                  <a:pt x="4293" y="5393"/>
                </a:lnTo>
                <a:lnTo>
                  <a:pt x="4293" y="5209"/>
                </a:lnTo>
                <a:lnTo>
                  <a:pt x="4293" y="5136"/>
                </a:lnTo>
                <a:lnTo>
                  <a:pt x="4329" y="5063"/>
                </a:lnTo>
                <a:close/>
                <a:moveTo>
                  <a:pt x="6604" y="7594"/>
                </a:moveTo>
                <a:lnTo>
                  <a:pt x="6714" y="7667"/>
                </a:lnTo>
                <a:lnTo>
                  <a:pt x="6787" y="7814"/>
                </a:lnTo>
                <a:lnTo>
                  <a:pt x="6934" y="8071"/>
                </a:lnTo>
                <a:lnTo>
                  <a:pt x="7337" y="8694"/>
                </a:lnTo>
                <a:lnTo>
                  <a:pt x="7117" y="8878"/>
                </a:lnTo>
                <a:lnTo>
                  <a:pt x="7080" y="8768"/>
                </a:lnTo>
                <a:lnTo>
                  <a:pt x="6860" y="8474"/>
                </a:lnTo>
                <a:lnTo>
                  <a:pt x="6677" y="8144"/>
                </a:lnTo>
                <a:lnTo>
                  <a:pt x="6567" y="7887"/>
                </a:lnTo>
                <a:lnTo>
                  <a:pt x="6420" y="7667"/>
                </a:lnTo>
                <a:lnTo>
                  <a:pt x="6604" y="7594"/>
                </a:lnTo>
                <a:close/>
                <a:moveTo>
                  <a:pt x="5283" y="8107"/>
                </a:moveTo>
                <a:lnTo>
                  <a:pt x="5356" y="8144"/>
                </a:lnTo>
                <a:lnTo>
                  <a:pt x="5833" y="9428"/>
                </a:lnTo>
                <a:lnTo>
                  <a:pt x="5650" y="9501"/>
                </a:lnTo>
                <a:lnTo>
                  <a:pt x="5686" y="9318"/>
                </a:lnTo>
                <a:lnTo>
                  <a:pt x="5650" y="9208"/>
                </a:lnTo>
                <a:lnTo>
                  <a:pt x="5613" y="9061"/>
                </a:lnTo>
                <a:lnTo>
                  <a:pt x="5503" y="8768"/>
                </a:lnTo>
                <a:lnTo>
                  <a:pt x="5246" y="8107"/>
                </a:lnTo>
                <a:close/>
                <a:moveTo>
                  <a:pt x="7337" y="9905"/>
                </a:moveTo>
                <a:lnTo>
                  <a:pt x="7337" y="10235"/>
                </a:lnTo>
                <a:lnTo>
                  <a:pt x="7190" y="9978"/>
                </a:lnTo>
                <a:lnTo>
                  <a:pt x="7337" y="9905"/>
                </a:lnTo>
                <a:close/>
                <a:moveTo>
                  <a:pt x="9721" y="9061"/>
                </a:moveTo>
                <a:lnTo>
                  <a:pt x="9832" y="9281"/>
                </a:lnTo>
                <a:lnTo>
                  <a:pt x="9942" y="9501"/>
                </a:lnTo>
                <a:lnTo>
                  <a:pt x="10052" y="9685"/>
                </a:lnTo>
                <a:lnTo>
                  <a:pt x="10162" y="9868"/>
                </a:lnTo>
                <a:lnTo>
                  <a:pt x="10198" y="10015"/>
                </a:lnTo>
                <a:lnTo>
                  <a:pt x="10198" y="10161"/>
                </a:lnTo>
                <a:lnTo>
                  <a:pt x="10198" y="10308"/>
                </a:lnTo>
                <a:lnTo>
                  <a:pt x="10125" y="10455"/>
                </a:lnTo>
                <a:lnTo>
                  <a:pt x="10052" y="10345"/>
                </a:lnTo>
                <a:lnTo>
                  <a:pt x="9978" y="10308"/>
                </a:lnTo>
                <a:lnTo>
                  <a:pt x="9758" y="9758"/>
                </a:lnTo>
                <a:lnTo>
                  <a:pt x="9685" y="9464"/>
                </a:lnTo>
                <a:lnTo>
                  <a:pt x="9575" y="9171"/>
                </a:lnTo>
                <a:lnTo>
                  <a:pt x="9648" y="9134"/>
                </a:lnTo>
                <a:lnTo>
                  <a:pt x="9721" y="9061"/>
                </a:lnTo>
                <a:close/>
                <a:moveTo>
                  <a:pt x="7667" y="9758"/>
                </a:moveTo>
                <a:lnTo>
                  <a:pt x="7777" y="9795"/>
                </a:lnTo>
                <a:lnTo>
                  <a:pt x="7924" y="9868"/>
                </a:lnTo>
                <a:lnTo>
                  <a:pt x="8071" y="10015"/>
                </a:lnTo>
                <a:lnTo>
                  <a:pt x="8181" y="10235"/>
                </a:lnTo>
                <a:lnTo>
                  <a:pt x="8291" y="10638"/>
                </a:lnTo>
                <a:lnTo>
                  <a:pt x="8328" y="10822"/>
                </a:lnTo>
                <a:lnTo>
                  <a:pt x="8328" y="10968"/>
                </a:lnTo>
                <a:lnTo>
                  <a:pt x="8291" y="11115"/>
                </a:lnTo>
                <a:lnTo>
                  <a:pt x="8181" y="11189"/>
                </a:lnTo>
                <a:lnTo>
                  <a:pt x="8181" y="11115"/>
                </a:lnTo>
                <a:lnTo>
                  <a:pt x="8144" y="11005"/>
                </a:lnTo>
                <a:lnTo>
                  <a:pt x="8071" y="10968"/>
                </a:lnTo>
                <a:lnTo>
                  <a:pt x="7997" y="10895"/>
                </a:lnTo>
                <a:lnTo>
                  <a:pt x="7887" y="10675"/>
                </a:lnTo>
                <a:lnTo>
                  <a:pt x="7814" y="10382"/>
                </a:lnTo>
                <a:lnTo>
                  <a:pt x="7741" y="9831"/>
                </a:lnTo>
                <a:lnTo>
                  <a:pt x="7667" y="9758"/>
                </a:lnTo>
                <a:close/>
                <a:moveTo>
                  <a:pt x="10162" y="1321"/>
                </a:moveTo>
                <a:lnTo>
                  <a:pt x="10198" y="1541"/>
                </a:lnTo>
                <a:lnTo>
                  <a:pt x="10272" y="1725"/>
                </a:lnTo>
                <a:lnTo>
                  <a:pt x="10455" y="2092"/>
                </a:lnTo>
                <a:lnTo>
                  <a:pt x="10932" y="3229"/>
                </a:lnTo>
                <a:lnTo>
                  <a:pt x="10969" y="3302"/>
                </a:lnTo>
                <a:lnTo>
                  <a:pt x="10749" y="3375"/>
                </a:lnTo>
                <a:lnTo>
                  <a:pt x="10528" y="3449"/>
                </a:lnTo>
                <a:lnTo>
                  <a:pt x="9758" y="3742"/>
                </a:lnTo>
                <a:lnTo>
                  <a:pt x="8988" y="4146"/>
                </a:lnTo>
                <a:lnTo>
                  <a:pt x="8841" y="4219"/>
                </a:lnTo>
                <a:lnTo>
                  <a:pt x="8731" y="4329"/>
                </a:lnTo>
                <a:lnTo>
                  <a:pt x="8658" y="4072"/>
                </a:lnTo>
                <a:lnTo>
                  <a:pt x="8511" y="3816"/>
                </a:lnTo>
                <a:lnTo>
                  <a:pt x="8364" y="3595"/>
                </a:lnTo>
                <a:lnTo>
                  <a:pt x="8254" y="3522"/>
                </a:lnTo>
                <a:lnTo>
                  <a:pt x="8144" y="3449"/>
                </a:lnTo>
                <a:lnTo>
                  <a:pt x="7997" y="3412"/>
                </a:lnTo>
                <a:lnTo>
                  <a:pt x="7851" y="3375"/>
                </a:lnTo>
                <a:lnTo>
                  <a:pt x="7777" y="3375"/>
                </a:lnTo>
                <a:lnTo>
                  <a:pt x="7704" y="3412"/>
                </a:lnTo>
                <a:lnTo>
                  <a:pt x="7667" y="3485"/>
                </a:lnTo>
                <a:lnTo>
                  <a:pt x="7667" y="3559"/>
                </a:lnTo>
                <a:lnTo>
                  <a:pt x="7484" y="3595"/>
                </a:lnTo>
                <a:lnTo>
                  <a:pt x="7337" y="3706"/>
                </a:lnTo>
                <a:lnTo>
                  <a:pt x="7190" y="3852"/>
                </a:lnTo>
                <a:lnTo>
                  <a:pt x="7044" y="3999"/>
                </a:lnTo>
                <a:lnTo>
                  <a:pt x="7007" y="4109"/>
                </a:lnTo>
                <a:lnTo>
                  <a:pt x="7044" y="4219"/>
                </a:lnTo>
                <a:lnTo>
                  <a:pt x="7264" y="4696"/>
                </a:lnTo>
                <a:lnTo>
                  <a:pt x="7080" y="4769"/>
                </a:lnTo>
                <a:lnTo>
                  <a:pt x="6310" y="5026"/>
                </a:lnTo>
                <a:lnTo>
                  <a:pt x="5576" y="5283"/>
                </a:lnTo>
                <a:lnTo>
                  <a:pt x="5320" y="5356"/>
                </a:lnTo>
                <a:lnTo>
                  <a:pt x="5210" y="5393"/>
                </a:lnTo>
                <a:lnTo>
                  <a:pt x="5136" y="5466"/>
                </a:lnTo>
                <a:lnTo>
                  <a:pt x="5100" y="5356"/>
                </a:lnTo>
                <a:lnTo>
                  <a:pt x="4916" y="5063"/>
                </a:lnTo>
                <a:lnTo>
                  <a:pt x="4806" y="4879"/>
                </a:lnTo>
                <a:lnTo>
                  <a:pt x="4659" y="4733"/>
                </a:lnTo>
                <a:lnTo>
                  <a:pt x="4513" y="4623"/>
                </a:lnTo>
                <a:lnTo>
                  <a:pt x="4329" y="4549"/>
                </a:lnTo>
                <a:lnTo>
                  <a:pt x="4183" y="4513"/>
                </a:lnTo>
                <a:lnTo>
                  <a:pt x="4036" y="4586"/>
                </a:lnTo>
                <a:lnTo>
                  <a:pt x="3852" y="4586"/>
                </a:lnTo>
                <a:lnTo>
                  <a:pt x="3779" y="4623"/>
                </a:lnTo>
                <a:lnTo>
                  <a:pt x="3742" y="4696"/>
                </a:lnTo>
                <a:lnTo>
                  <a:pt x="3706" y="4989"/>
                </a:lnTo>
                <a:lnTo>
                  <a:pt x="3706" y="5283"/>
                </a:lnTo>
                <a:lnTo>
                  <a:pt x="3742" y="5576"/>
                </a:lnTo>
                <a:lnTo>
                  <a:pt x="3816" y="5870"/>
                </a:lnTo>
                <a:lnTo>
                  <a:pt x="3596" y="5833"/>
                </a:lnTo>
                <a:lnTo>
                  <a:pt x="3376" y="5870"/>
                </a:lnTo>
                <a:lnTo>
                  <a:pt x="2972" y="6016"/>
                </a:lnTo>
                <a:lnTo>
                  <a:pt x="2422" y="6163"/>
                </a:lnTo>
                <a:lnTo>
                  <a:pt x="2165" y="6273"/>
                </a:lnTo>
                <a:lnTo>
                  <a:pt x="2055" y="6347"/>
                </a:lnTo>
                <a:lnTo>
                  <a:pt x="1945" y="6457"/>
                </a:lnTo>
                <a:lnTo>
                  <a:pt x="1945" y="6530"/>
                </a:lnTo>
                <a:lnTo>
                  <a:pt x="1982" y="6567"/>
                </a:lnTo>
                <a:lnTo>
                  <a:pt x="2238" y="6603"/>
                </a:lnTo>
                <a:lnTo>
                  <a:pt x="2459" y="6567"/>
                </a:lnTo>
                <a:lnTo>
                  <a:pt x="2972" y="6457"/>
                </a:lnTo>
                <a:lnTo>
                  <a:pt x="3449" y="6347"/>
                </a:lnTo>
                <a:lnTo>
                  <a:pt x="3706" y="6237"/>
                </a:lnTo>
                <a:lnTo>
                  <a:pt x="3816" y="6163"/>
                </a:lnTo>
                <a:lnTo>
                  <a:pt x="3889" y="6090"/>
                </a:lnTo>
                <a:lnTo>
                  <a:pt x="4073" y="6383"/>
                </a:lnTo>
                <a:lnTo>
                  <a:pt x="4256" y="6677"/>
                </a:lnTo>
                <a:lnTo>
                  <a:pt x="4293" y="6713"/>
                </a:lnTo>
                <a:lnTo>
                  <a:pt x="4366" y="6823"/>
                </a:lnTo>
                <a:lnTo>
                  <a:pt x="4549" y="6970"/>
                </a:lnTo>
                <a:lnTo>
                  <a:pt x="4659" y="7007"/>
                </a:lnTo>
                <a:lnTo>
                  <a:pt x="4733" y="7044"/>
                </a:lnTo>
                <a:lnTo>
                  <a:pt x="4806" y="7007"/>
                </a:lnTo>
                <a:lnTo>
                  <a:pt x="4879" y="6933"/>
                </a:lnTo>
                <a:lnTo>
                  <a:pt x="5063" y="6640"/>
                </a:lnTo>
                <a:lnTo>
                  <a:pt x="5173" y="6347"/>
                </a:lnTo>
                <a:lnTo>
                  <a:pt x="5210" y="6053"/>
                </a:lnTo>
                <a:lnTo>
                  <a:pt x="5210" y="5760"/>
                </a:lnTo>
                <a:lnTo>
                  <a:pt x="5320" y="5760"/>
                </a:lnTo>
                <a:lnTo>
                  <a:pt x="5430" y="5723"/>
                </a:lnTo>
                <a:lnTo>
                  <a:pt x="5686" y="5650"/>
                </a:lnTo>
                <a:lnTo>
                  <a:pt x="6457" y="5430"/>
                </a:lnTo>
                <a:lnTo>
                  <a:pt x="7190" y="5173"/>
                </a:lnTo>
                <a:lnTo>
                  <a:pt x="7447" y="5063"/>
                </a:lnTo>
                <a:lnTo>
                  <a:pt x="7631" y="5430"/>
                </a:lnTo>
                <a:lnTo>
                  <a:pt x="7704" y="5613"/>
                </a:lnTo>
                <a:lnTo>
                  <a:pt x="7814" y="5760"/>
                </a:lnTo>
                <a:lnTo>
                  <a:pt x="7924" y="5833"/>
                </a:lnTo>
                <a:lnTo>
                  <a:pt x="8218" y="5833"/>
                </a:lnTo>
                <a:lnTo>
                  <a:pt x="8328" y="5760"/>
                </a:lnTo>
                <a:lnTo>
                  <a:pt x="8548" y="5576"/>
                </a:lnTo>
                <a:lnTo>
                  <a:pt x="8731" y="5356"/>
                </a:lnTo>
                <a:lnTo>
                  <a:pt x="8804" y="5173"/>
                </a:lnTo>
                <a:lnTo>
                  <a:pt x="8841" y="4989"/>
                </a:lnTo>
                <a:lnTo>
                  <a:pt x="8841" y="4806"/>
                </a:lnTo>
                <a:lnTo>
                  <a:pt x="8804" y="4586"/>
                </a:lnTo>
                <a:lnTo>
                  <a:pt x="8914" y="4586"/>
                </a:lnTo>
                <a:lnTo>
                  <a:pt x="9061" y="4513"/>
                </a:lnTo>
                <a:lnTo>
                  <a:pt x="9942" y="4109"/>
                </a:lnTo>
                <a:lnTo>
                  <a:pt x="10639" y="3852"/>
                </a:lnTo>
                <a:lnTo>
                  <a:pt x="10895" y="3742"/>
                </a:lnTo>
                <a:lnTo>
                  <a:pt x="11115" y="3669"/>
                </a:lnTo>
                <a:lnTo>
                  <a:pt x="11519" y="4586"/>
                </a:lnTo>
                <a:lnTo>
                  <a:pt x="11849" y="5540"/>
                </a:lnTo>
                <a:lnTo>
                  <a:pt x="12069" y="6237"/>
                </a:lnTo>
                <a:lnTo>
                  <a:pt x="12032" y="6347"/>
                </a:lnTo>
                <a:lnTo>
                  <a:pt x="11996" y="6457"/>
                </a:lnTo>
                <a:lnTo>
                  <a:pt x="11959" y="6457"/>
                </a:lnTo>
                <a:lnTo>
                  <a:pt x="11592" y="6603"/>
                </a:lnTo>
                <a:lnTo>
                  <a:pt x="10969" y="6787"/>
                </a:lnTo>
                <a:lnTo>
                  <a:pt x="9685" y="7227"/>
                </a:lnTo>
                <a:lnTo>
                  <a:pt x="8438" y="7630"/>
                </a:lnTo>
                <a:lnTo>
                  <a:pt x="7887" y="7777"/>
                </a:lnTo>
                <a:lnTo>
                  <a:pt x="7631" y="7924"/>
                </a:lnTo>
                <a:lnTo>
                  <a:pt x="7521" y="7997"/>
                </a:lnTo>
                <a:lnTo>
                  <a:pt x="7447" y="8107"/>
                </a:lnTo>
                <a:lnTo>
                  <a:pt x="7447" y="8144"/>
                </a:lnTo>
                <a:lnTo>
                  <a:pt x="7631" y="8181"/>
                </a:lnTo>
                <a:lnTo>
                  <a:pt x="7997" y="8181"/>
                </a:lnTo>
                <a:lnTo>
                  <a:pt x="8181" y="8107"/>
                </a:lnTo>
                <a:lnTo>
                  <a:pt x="8914" y="7887"/>
                </a:lnTo>
                <a:lnTo>
                  <a:pt x="10565" y="7374"/>
                </a:lnTo>
                <a:lnTo>
                  <a:pt x="12216" y="6860"/>
                </a:lnTo>
                <a:lnTo>
                  <a:pt x="12289" y="6823"/>
                </a:lnTo>
                <a:lnTo>
                  <a:pt x="12546" y="7777"/>
                </a:lnTo>
                <a:lnTo>
                  <a:pt x="12766" y="8474"/>
                </a:lnTo>
                <a:lnTo>
                  <a:pt x="12729" y="8511"/>
                </a:lnTo>
                <a:lnTo>
                  <a:pt x="12693" y="8584"/>
                </a:lnTo>
                <a:lnTo>
                  <a:pt x="11629" y="8988"/>
                </a:lnTo>
                <a:lnTo>
                  <a:pt x="11042" y="9208"/>
                </a:lnTo>
                <a:lnTo>
                  <a:pt x="10859" y="9281"/>
                </a:lnTo>
                <a:lnTo>
                  <a:pt x="10749" y="9391"/>
                </a:lnTo>
                <a:lnTo>
                  <a:pt x="10455" y="9575"/>
                </a:lnTo>
                <a:lnTo>
                  <a:pt x="10455" y="9611"/>
                </a:lnTo>
                <a:lnTo>
                  <a:pt x="10418" y="9501"/>
                </a:lnTo>
                <a:lnTo>
                  <a:pt x="10198" y="9024"/>
                </a:lnTo>
                <a:lnTo>
                  <a:pt x="10052" y="8804"/>
                </a:lnTo>
                <a:lnTo>
                  <a:pt x="9942" y="8731"/>
                </a:lnTo>
                <a:lnTo>
                  <a:pt x="9832" y="8694"/>
                </a:lnTo>
                <a:lnTo>
                  <a:pt x="9758" y="8694"/>
                </a:lnTo>
                <a:lnTo>
                  <a:pt x="9721" y="8768"/>
                </a:lnTo>
                <a:lnTo>
                  <a:pt x="9685" y="8841"/>
                </a:lnTo>
                <a:lnTo>
                  <a:pt x="9501" y="8841"/>
                </a:lnTo>
                <a:lnTo>
                  <a:pt x="9355" y="8804"/>
                </a:lnTo>
                <a:lnTo>
                  <a:pt x="9208" y="8841"/>
                </a:lnTo>
                <a:lnTo>
                  <a:pt x="9061" y="8878"/>
                </a:lnTo>
                <a:lnTo>
                  <a:pt x="8988" y="8988"/>
                </a:lnTo>
                <a:lnTo>
                  <a:pt x="8914" y="9098"/>
                </a:lnTo>
                <a:lnTo>
                  <a:pt x="8914" y="9208"/>
                </a:lnTo>
                <a:lnTo>
                  <a:pt x="9025" y="9611"/>
                </a:lnTo>
                <a:lnTo>
                  <a:pt x="9135" y="10051"/>
                </a:lnTo>
                <a:lnTo>
                  <a:pt x="8694" y="10161"/>
                </a:lnTo>
                <a:lnTo>
                  <a:pt x="8658" y="10198"/>
                </a:lnTo>
                <a:lnTo>
                  <a:pt x="8621" y="10235"/>
                </a:lnTo>
                <a:lnTo>
                  <a:pt x="8584" y="10345"/>
                </a:lnTo>
                <a:lnTo>
                  <a:pt x="8511" y="10125"/>
                </a:lnTo>
                <a:lnTo>
                  <a:pt x="8401" y="9905"/>
                </a:lnTo>
                <a:lnTo>
                  <a:pt x="8254" y="9685"/>
                </a:lnTo>
                <a:lnTo>
                  <a:pt x="8034" y="9501"/>
                </a:lnTo>
                <a:lnTo>
                  <a:pt x="7777" y="9391"/>
                </a:lnTo>
                <a:lnTo>
                  <a:pt x="7557" y="9391"/>
                </a:lnTo>
                <a:lnTo>
                  <a:pt x="7411" y="9428"/>
                </a:lnTo>
                <a:lnTo>
                  <a:pt x="7300" y="9464"/>
                </a:lnTo>
                <a:lnTo>
                  <a:pt x="7190" y="9538"/>
                </a:lnTo>
                <a:lnTo>
                  <a:pt x="7080" y="9611"/>
                </a:lnTo>
                <a:lnTo>
                  <a:pt x="7044" y="9721"/>
                </a:lnTo>
                <a:lnTo>
                  <a:pt x="7007" y="9868"/>
                </a:lnTo>
                <a:lnTo>
                  <a:pt x="7044" y="9941"/>
                </a:lnTo>
                <a:lnTo>
                  <a:pt x="7117" y="9978"/>
                </a:lnTo>
                <a:lnTo>
                  <a:pt x="7044" y="10235"/>
                </a:lnTo>
                <a:lnTo>
                  <a:pt x="7080" y="10492"/>
                </a:lnTo>
                <a:lnTo>
                  <a:pt x="4806" y="11152"/>
                </a:lnTo>
                <a:lnTo>
                  <a:pt x="4219" y="11335"/>
                </a:lnTo>
                <a:lnTo>
                  <a:pt x="3632" y="11519"/>
                </a:lnTo>
                <a:lnTo>
                  <a:pt x="3449" y="11629"/>
                </a:lnTo>
                <a:lnTo>
                  <a:pt x="3192" y="10602"/>
                </a:lnTo>
                <a:lnTo>
                  <a:pt x="2862" y="9611"/>
                </a:lnTo>
                <a:lnTo>
                  <a:pt x="3339" y="9538"/>
                </a:lnTo>
                <a:lnTo>
                  <a:pt x="3816" y="9428"/>
                </a:lnTo>
                <a:lnTo>
                  <a:pt x="4769" y="9134"/>
                </a:lnTo>
                <a:lnTo>
                  <a:pt x="4843" y="9318"/>
                </a:lnTo>
                <a:lnTo>
                  <a:pt x="4953" y="9501"/>
                </a:lnTo>
                <a:lnTo>
                  <a:pt x="5063" y="9685"/>
                </a:lnTo>
                <a:lnTo>
                  <a:pt x="5246" y="9831"/>
                </a:lnTo>
                <a:lnTo>
                  <a:pt x="5356" y="9868"/>
                </a:lnTo>
                <a:lnTo>
                  <a:pt x="5466" y="9905"/>
                </a:lnTo>
                <a:lnTo>
                  <a:pt x="5613" y="9905"/>
                </a:lnTo>
                <a:lnTo>
                  <a:pt x="5723" y="9868"/>
                </a:lnTo>
                <a:lnTo>
                  <a:pt x="5980" y="9758"/>
                </a:lnTo>
                <a:lnTo>
                  <a:pt x="6163" y="9648"/>
                </a:lnTo>
                <a:lnTo>
                  <a:pt x="6237" y="9538"/>
                </a:lnTo>
                <a:lnTo>
                  <a:pt x="6273" y="9501"/>
                </a:lnTo>
                <a:lnTo>
                  <a:pt x="6237" y="9428"/>
                </a:lnTo>
                <a:lnTo>
                  <a:pt x="5980" y="8731"/>
                </a:lnTo>
                <a:lnTo>
                  <a:pt x="6200" y="8731"/>
                </a:lnTo>
                <a:lnTo>
                  <a:pt x="6383" y="8658"/>
                </a:lnTo>
                <a:lnTo>
                  <a:pt x="6604" y="9244"/>
                </a:lnTo>
                <a:lnTo>
                  <a:pt x="6677" y="9318"/>
                </a:lnTo>
                <a:lnTo>
                  <a:pt x="6714" y="9354"/>
                </a:lnTo>
                <a:lnTo>
                  <a:pt x="6787" y="9354"/>
                </a:lnTo>
                <a:lnTo>
                  <a:pt x="7044" y="9318"/>
                </a:lnTo>
                <a:lnTo>
                  <a:pt x="7300" y="9208"/>
                </a:lnTo>
                <a:lnTo>
                  <a:pt x="7521" y="9061"/>
                </a:lnTo>
                <a:lnTo>
                  <a:pt x="7704" y="8878"/>
                </a:lnTo>
                <a:lnTo>
                  <a:pt x="7741" y="8841"/>
                </a:lnTo>
                <a:lnTo>
                  <a:pt x="7777" y="8768"/>
                </a:lnTo>
                <a:lnTo>
                  <a:pt x="7741" y="8658"/>
                </a:lnTo>
                <a:lnTo>
                  <a:pt x="7264" y="7887"/>
                </a:lnTo>
                <a:lnTo>
                  <a:pt x="7080" y="7520"/>
                </a:lnTo>
                <a:lnTo>
                  <a:pt x="6970" y="7337"/>
                </a:lnTo>
                <a:lnTo>
                  <a:pt x="6824" y="7227"/>
                </a:lnTo>
                <a:lnTo>
                  <a:pt x="6640" y="7154"/>
                </a:lnTo>
                <a:lnTo>
                  <a:pt x="6457" y="7190"/>
                </a:lnTo>
                <a:lnTo>
                  <a:pt x="6383" y="7227"/>
                </a:lnTo>
                <a:lnTo>
                  <a:pt x="6310" y="7264"/>
                </a:lnTo>
                <a:lnTo>
                  <a:pt x="6237" y="7337"/>
                </a:lnTo>
                <a:lnTo>
                  <a:pt x="6200" y="7410"/>
                </a:lnTo>
                <a:lnTo>
                  <a:pt x="6017" y="7447"/>
                </a:lnTo>
                <a:lnTo>
                  <a:pt x="5980" y="7484"/>
                </a:lnTo>
                <a:lnTo>
                  <a:pt x="5943" y="7520"/>
                </a:lnTo>
                <a:lnTo>
                  <a:pt x="5907" y="7594"/>
                </a:lnTo>
                <a:lnTo>
                  <a:pt x="5907" y="7667"/>
                </a:lnTo>
                <a:lnTo>
                  <a:pt x="6200" y="8291"/>
                </a:lnTo>
                <a:lnTo>
                  <a:pt x="6163" y="8364"/>
                </a:lnTo>
                <a:lnTo>
                  <a:pt x="6127" y="8401"/>
                </a:lnTo>
                <a:lnTo>
                  <a:pt x="6090" y="8401"/>
                </a:lnTo>
                <a:lnTo>
                  <a:pt x="6053" y="8437"/>
                </a:lnTo>
                <a:lnTo>
                  <a:pt x="5943" y="8474"/>
                </a:lnTo>
                <a:lnTo>
                  <a:pt x="5907" y="8511"/>
                </a:lnTo>
                <a:lnTo>
                  <a:pt x="5613" y="7814"/>
                </a:lnTo>
                <a:lnTo>
                  <a:pt x="5576" y="7777"/>
                </a:lnTo>
                <a:lnTo>
                  <a:pt x="5540" y="7704"/>
                </a:lnTo>
                <a:lnTo>
                  <a:pt x="5393" y="7704"/>
                </a:lnTo>
                <a:lnTo>
                  <a:pt x="5356" y="7667"/>
                </a:lnTo>
                <a:lnTo>
                  <a:pt x="5173" y="7667"/>
                </a:lnTo>
                <a:lnTo>
                  <a:pt x="4990" y="7704"/>
                </a:lnTo>
                <a:lnTo>
                  <a:pt x="4843" y="7814"/>
                </a:lnTo>
                <a:lnTo>
                  <a:pt x="4733" y="7961"/>
                </a:lnTo>
                <a:lnTo>
                  <a:pt x="4659" y="8144"/>
                </a:lnTo>
                <a:lnTo>
                  <a:pt x="4623" y="8327"/>
                </a:lnTo>
                <a:lnTo>
                  <a:pt x="4623" y="8511"/>
                </a:lnTo>
                <a:lnTo>
                  <a:pt x="4623" y="8694"/>
                </a:lnTo>
                <a:lnTo>
                  <a:pt x="3669" y="8951"/>
                </a:lnTo>
                <a:lnTo>
                  <a:pt x="3229" y="9134"/>
                </a:lnTo>
                <a:lnTo>
                  <a:pt x="2752" y="9318"/>
                </a:lnTo>
                <a:lnTo>
                  <a:pt x="2348" y="7997"/>
                </a:lnTo>
                <a:lnTo>
                  <a:pt x="1908" y="6677"/>
                </a:lnTo>
                <a:lnTo>
                  <a:pt x="1541" y="5356"/>
                </a:lnTo>
                <a:lnTo>
                  <a:pt x="1395" y="4696"/>
                </a:lnTo>
                <a:lnTo>
                  <a:pt x="1285" y="3999"/>
                </a:lnTo>
                <a:lnTo>
                  <a:pt x="1505" y="3962"/>
                </a:lnTo>
                <a:lnTo>
                  <a:pt x="1725" y="3926"/>
                </a:lnTo>
                <a:lnTo>
                  <a:pt x="2165" y="3816"/>
                </a:lnTo>
                <a:lnTo>
                  <a:pt x="3302" y="3485"/>
                </a:lnTo>
                <a:lnTo>
                  <a:pt x="5760" y="2825"/>
                </a:lnTo>
                <a:lnTo>
                  <a:pt x="6934" y="2495"/>
                </a:lnTo>
                <a:lnTo>
                  <a:pt x="8071" y="2092"/>
                </a:lnTo>
                <a:lnTo>
                  <a:pt x="9135" y="1725"/>
                </a:lnTo>
                <a:lnTo>
                  <a:pt x="9758" y="1505"/>
                </a:lnTo>
                <a:lnTo>
                  <a:pt x="9978" y="1395"/>
                </a:lnTo>
                <a:lnTo>
                  <a:pt x="10088" y="1358"/>
                </a:lnTo>
                <a:lnTo>
                  <a:pt x="10162" y="1321"/>
                </a:lnTo>
                <a:close/>
                <a:moveTo>
                  <a:pt x="12876" y="8988"/>
                </a:moveTo>
                <a:lnTo>
                  <a:pt x="13023" y="9575"/>
                </a:lnTo>
                <a:lnTo>
                  <a:pt x="13096" y="9905"/>
                </a:lnTo>
                <a:lnTo>
                  <a:pt x="13206" y="10198"/>
                </a:lnTo>
                <a:lnTo>
                  <a:pt x="12619" y="10271"/>
                </a:lnTo>
                <a:lnTo>
                  <a:pt x="12069" y="10418"/>
                </a:lnTo>
                <a:lnTo>
                  <a:pt x="11519" y="10565"/>
                </a:lnTo>
                <a:lnTo>
                  <a:pt x="10969" y="10748"/>
                </a:lnTo>
                <a:lnTo>
                  <a:pt x="9685" y="11225"/>
                </a:lnTo>
                <a:lnTo>
                  <a:pt x="8438" y="11702"/>
                </a:lnTo>
                <a:lnTo>
                  <a:pt x="5980" y="12619"/>
                </a:lnTo>
                <a:lnTo>
                  <a:pt x="4879" y="13023"/>
                </a:lnTo>
                <a:lnTo>
                  <a:pt x="4329" y="13243"/>
                </a:lnTo>
                <a:lnTo>
                  <a:pt x="3816" y="13499"/>
                </a:lnTo>
                <a:lnTo>
                  <a:pt x="3669" y="12692"/>
                </a:lnTo>
                <a:lnTo>
                  <a:pt x="3522" y="11885"/>
                </a:lnTo>
                <a:lnTo>
                  <a:pt x="3742" y="11885"/>
                </a:lnTo>
                <a:lnTo>
                  <a:pt x="3999" y="11812"/>
                </a:lnTo>
                <a:lnTo>
                  <a:pt x="5173" y="11482"/>
                </a:lnTo>
                <a:lnTo>
                  <a:pt x="7190" y="10932"/>
                </a:lnTo>
                <a:lnTo>
                  <a:pt x="7374" y="11335"/>
                </a:lnTo>
                <a:lnTo>
                  <a:pt x="7594" y="11702"/>
                </a:lnTo>
                <a:lnTo>
                  <a:pt x="7631" y="11775"/>
                </a:lnTo>
                <a:lnTo>
                  <a:pt x="7814" y="11775"/>
                </a:lnTo>
                <a:lnTo>
                  <a:pt x="7887" y="11702"/>
                </a:lnTo>
                <a:lnTo>
                  <a:pt x="7961" y="11629"/>
                </a:lnTo>
                <a:lnTo>
                  <a:pt x="8107" y="11592"/>
                </a:lnTo>
                <a:lnTo>
                  <a:pt x="8401" y="11519"/>
                </a:lnTo>
                <a:lnTo>
                  <a:pt x="8474" y="11445"/>
                </a:lnTo>
                <a:lnTo>
                  <a:pt x="8548" y="11372"/>
                </a:lnTo>
                <a:lnTo>
                  <a:pt x="8658" y="11189"/>
                </a:lnTo>
                <a:lnTo>
                  <a:pt x="8694" y="11005"/>
                </a:lnTo>
                <a:lnTo>
                  <a:pt x="8694" y="10785"/>
                </a:lnTo>
                <a:lnTo>
                  <a:pt x="8658" y="10602"/>
                </a:lnTo>
                <a:lnTo>
                  <a:pt x="8621" y="10418"/>
                </a:lnTo>
                <a:lnTo>
                  <a:pt x="8658" y="10492"/>
                </a:lnTo>
                <a:lnTo>
                  <a:pt x="8768" y="10528"/>
                </a:lnTo>
                <a:lnTo>
                  <a:pt x="9025" y="10492"/>
                </a:lnTo>
                <a:lnTo>
                  <a:pt x="9281" y="10418"/>
                </a:lnTo>
                <a:lnTo>
                  <a:pt x="9428" y="10638"/>
                </a:lnTo>
                <a:lnTo>
                  <a:pt x="9611" y="10822"/>
                </a:lnTo>
                <a:lnTo>
                  <a:pt x="9758" y="10895"/>
                </a:lnTo>
                <a:lnTo>
                  <a:pt x="9942" y="10932"/>
                </a:lnTo>
                <a:lnTo>
                  <a:pt x="10088" y="10932"/>
                </a:lnTo>
                <a:lnTo>
                  <a:pt x="10235" y="10858"/>
                </a:lnTo>
                <a:lnTo>
                  <a:pt x="10382" y="10785"/>
                </a:lnTo>
                <a:lnTo>
                  <a:pt x="10492" y="10638"/>
                </a:lnTo>
                <a:lnTo>
                  <a:pt x="10565" y="10492"/>
                </a:lnTo>
                <a:lnTo>
                  <a:pt x="10602" y="10345"/>
                </a:lnTo>
                <a:lnTo>
                  <a:pt x="10639" y="10161"/>
                </a:lnTo>
                <a:lnTo>
                  <a:pt x="10602" y="9978"/>
                </a:lnTo>
                <a:lnTo>
                  <a:pt x="10492" y="9648"/>
                </a:lnTo>
                <a:lnTo>
                  <a:pt x="10749" y="9648"/>
                </a:lnTo>
                <a:lnTo>
                  <a:pt x="11005" y="9611"/>
                </a:lnTo>
                <a:lnTo>
                  <a:pt x="11629" y="9428"/>
                </a:lnTo>
                <a:lnTo>
                  <a:pt x="12876" y="8988"/>
                </a:lnTo>
                <a:close/>
                <a:moveTo>
                  <a:pt x="13206" y="10675"/>
                </a:moveTo>
                <a:lnTo>
                  <a:pt x="13096" y="10712"/>
                </a:lnTo>
                <a:lnTo>
                  <a:pt x="11592" y="11262"/>
                </a:lnTo>
                <a:lnTo>
                  <a:pt x="8731" y="12362"/>
                </a:lnTo>
                <a:lnTo>
                  <a:pt x="7300" y="12876"/>
                </a:lnTo>
                <a:lnTo>
                  <a:pt x="6604" y="13133"/>
                </a:lnTo>
                <a:lnTo>
                  <a:pt x="5870" y="13316"/>
                </a:lnTo>
                <a:lnTo>
                  <a:pt x="4696" y="13573"/>
                </a:lnTo>
                <a:lnTo>
                  <a:pt x="5393" y="13279"/>
                </a:lnTo>
                <a:lnTo>
                  <a:pt x="6090" y="13023"/>
                </a:lnTo>
                <a:lnTo>
                  <a:pt x="8438" y="12179"/>
                </a:lnTo>
                <a:lnTo>
                  <a:pt x="9611" y="11702"/>
                </a:lnTo>
                <a:lnTo>
                  <a:pt x="10822" y="11299"/>
                </a:lnTo>
                <a:lnTo>
                  <a:pt x="11409" y="11078"/>
                </a:lnTo>
                <a:lnTo>
                  <a:pt x="11996" y="10895"/>
                </a:lnTo>
                <a:lnTo>
                  <a:pt x="12619" y="10748"/>
                </a:lnTo>
                <a:lnTo>
                  <a:pt x="13206" y="10675"/>
                </a:lnTo>
                <a:close/>
                <a:moveTo>
                  <a:pt x="10492" y="478"/>
                </a:moveTo>
                <a:lnTo>
                  <a:pt x="10712" y="1064"/>
                </a:lnTo>
                <a:lnTo>
                  <a:pt x="10969" y="1688"/>
                </a:lnTo>
                <a:lnTo>
                  <a:pt x="11482" y="2862"/>
                </a:lnTo>
                <a:lnTo>
                  <a:pt x="11996" y="4182"/>
                </a:lnTo>
                <a:lnTo>
                  <a:pt x="12473" y="5466"/>
                </a:lnTo>
                <a:lnTo>
                  <a:pt x="12876" y="6713"/>
                </a:lnTo>
                <a:lnTo>
                  <a:pt x="13280" y="7924"/>
                </a:lnTo>
                <a:lnTo>
                  <a:pt x="13683" y="9171"/>
                </a:lnTo>
                <a:lnTo>
                  <a:pt x="14013" y="10418"/>
                </a:lnTo>
                <a:lnTo>
                  <a:pt x="13793" y="10418"/>
                </a:lnTo>
                <a:lnTo>
                  <a:pt x="13573" y="10492"/>
                </a:lnTo>
                <a:lnTo>
                  <a:pt x="13573" y="10418"/>
                </a:lnTo>
                <a:lnTo>
                  <a:pt x="13573" y="10308"/>
                </a:lnTo>
                <a:lnTo>
                  <a:pt x="13646" y="10235"/>
                </a:lnTo>
                <a:lnTo>
                  <a:pt x="13646" y="10125"/>
                </a:lnTo>
                <a:lnTo>
                  <a:pt x="13610" y="9831"/>
                </a:lnTo>
                <a:lnTo>
                  <a:pt x="13610" y="9758"/>
                </a:lnTo>
                <a:lnTo>
                  <a:pt x="13610" y="9721"/>
                </a:lnTo>
                <a:lnTo>
                  <a:pt x="13426" y="9024"/>
                </a:lnTo>
                <a:lnTo>
                  <a:pt x="13096" y="7777"/>
                </a:lnTo>
                <a:lnTo>
                  <a:pt x="12693" y="6603"/>
                </a:lnTo>
                <a:lnTo>
                  <a:pt x="12289" y="5430"/>
                </a:lnTo>
                <a:lnTo>
                  <a:pt x="11849" y="4256"/>
                </a:lnTo>
                <a:lnTo>
                  <a:pt x="11372" y="3119"/>
                </a:lnTo>
                <a:lnTo>
                  <a:pt x="10859" y="1981"/>
                </a:lnTo>
                <a:lnTo>
                  <a:pt x="10675" y="1651"/>
                </a:lnTo>
                <a:lnTo>
                  <a:pt x="10492" y="1358"/>
                </a:lnTo>
                <a:lnTo>
                  <a:pt x="10602" y="1285"/>
                </a:lnTo>
                <a:lnTo>
                  <a:pt x="10639" y="1174"/>
                </a:lnTo>
                <a:lnTo>
                  <a:pt x="10602" y="1064"/>
                </a:lnTo>
                <a:lnTo>
                  <a:pt x="10565" y="991"/>
                </a:lnTo>
                <a:lnTo>
                  <a:pt x="10528" y="954"/>
                </a:lnTo>
                <a:lnTo>
                  <a:pt x="10455" y="918"/>
                </a:lnTo>
                <a:lnTo>
                  <a:pt x="10272" y="881"/>
                </a:lnTo>
                <a:lnTo>
                  <a:pt x="10088" y="918"/>
                </a:lnTo>
                <a:lnTo>
                  <a:pt x="9391" y="1138"/>
                </a:lnTo>
                <a:lnTo>
                  <a:pt x="8658" y="1431"/>
                </a:lnTo>
                <a:lnTo>
                  <a:pt x="7924" y="1688"/>
                </a:lnTo>
                <a:lnTo>
                  <a:pt x="7190" y="1945"/>
                </a:lnTo>
                <a:lnTo>
                  <a:pt x="5650" y="2422"/>
                </a:lnTo>
                <a:lnTo>
                  <a:pt x="4109" y="2862"/>
                </a:lnTo>
                <a:lnTo>
                  <a:pt x="2569" y="3265"/>
                </a:lnTo>
                <a:lnTo>
                  <a:pt x="1762" y="3485"/>
                </a:lnTo>
                <a:lnTo>
                  <a:pt x="1358" y="3632"/>
                </a:lnTo>
                <a:lnTo>
                  <a:pt x="1175" y="3706"/>
                </a:lnTo>
                <a:lnTo>
                  <a:pt x="1028" y="3816"/>
                </a:lnTo>
                <a:lnTo>
                  <a:pt x="991" y="3816"/>
                </a:lnTo>
                <a:lnTo>
                  <a:pt x="955" y="3889"/>
                </a:lnTo>
                <a:lnTo>
                  <a:pt x="918" y="3962"/>
                </a:lnTo>
                <a:lnTo>
                  <a:pt x="991" y="4586"/>
                </a:lnTo>
                <a:lnTo>
                  <a:pt x="1101" y="5209"/>
                </a:lnTo>
                <a:lnTo>
                  <a:pt x="1248" y="5796"/>
                </a:lnTo>
                <a:lnTo>
                  <a:pt x="1395" y="6420"/>
                </a:lnTo>
                <a:lnTo>
                  <a:pt x="1725" y="7594"/>
                </a:lnTo>
                <a:lnTo>
                  <a:pt x="2128" y="8768"/>
                </a:lnTo>
                <a:lnTo>
                  <a:pt x="2532" y="9978"/>
                </a:lnTo>
                <a:lnTo>
                  <a:pt x="2899" y="11152"/>
                </a:lnTo>
                <a:lnTo>
                  <a:pt x="3045" y="11739"/>
                </a:lnTo>
                <a:lnTo>
                  <a:pt x="3192" y="12362"/>
                </a:lnTo>
                <a:lnTo>
                  <a:pt x="3302" y="12949"/>
                </a:lnTo>
                <a:lnTo>
                  <a:pt x="3412" y="13573"/>
                </a:lnTo>
                <a:lnTo>
                  <a:pt x="3412" y="13683"/>
                </a:lnTo>
                <a:lnTo>
                  <a:pt x="3486" y="13720"/>
                </a:lnTo>
                <a:lnTo>
                  <a:pt x="3559" y="13756"/>
                </a:lnTo>
                <a:lnTo>
                  <a:pt x="3632" y="13793"/>
                </a:lnTo>
                <a:lnTo>
                  <a:pt x="3669" y="13830"/>
                </a:lnTo>
                <a:lnTo>
                  <a:pt x="3742" y="13830"/>
                </a:lnTo>
                <a:lnTo>
                  <a:pt x="4036" y="13756"/>
                </a:lnTo>
                <a:lnTo>
                  <a:pt x="3706" y="13903"/>
                </a:lnTo>
                <a:lnTo>
                  <a:pt x="3412" y="14086"/>
                </a:lnTo>
                <a:lnTo>
                  <a:pt x="2569" y="11115"/>
                </a:lnTo>
                <a:lnTo>
                  <a:pt x="2128" y="9611"/>
                </a:lnTo>
                <a:lnTo>
                  <a:pt x="1725" y="8144"/>
                </a:lnTo>
                <a:lnTo>
                  <a:pt x="955" y="5136"/>
                </a:lnTo>
                <a:lnTo>
                  <a:pt x="808" y="4439"/>
                </a:lnTo>
                <a:lnTo>
                  <a:pt x="661" y="3999"/>
                </a:lnTo>
                <a:lnTo>
                  <a:pt x="588" y="3779"/>
                </a:lnTo>
                <a:lnTo>
                  <a:pt x="478" y="3632"/>
                </a:lnTo>
                <a:lnTo>
                  <a:pt x="1065" y="3522"/>
                </a:lnTo>
                <a:lnTo>
                  <a:pt x="1652" y="3412"/>
                </a:lnTo>
                <a:lnTo>
                  <a:pt x="2825" y="3045"/>
                </a:lnTo>
                <a:lnTo>
                  <a:pt x="4183" y="2642"/>
                </a:lnTo>
                <a:lnTo>
                  <a:pt x="5503" y="2202"/>
                </a:lnTo>
                <a:lnTo>
                  <a:pt x="8034" y="1358"/>
                </a:lnTo>
                <a:lnTo>
                  <a:pt x="9281" y="918"/>
                </a:lnTo>
                <a:lnTo>
                  <a:pt x="9905" y="734"/>
                </a:lnTo>
                <a:lnTo>
                  <a:pt x="10198" y="624"/>
                </a:lnTo>
                <a:lnTo>
                  <a:pt x="10492" y="478"/>
                </a:lnTo>
                <a:close/>
                <a:moveTo>
                  <a:pt x="10455" y="1"/>
                </a:moveTo>
                <a:lnTo>
                  <a:pt x="10162" y="37"/>
                </a:lnTo>
                <a:lnTo>
                  <a:pt x="9832" y="147"/>
                </a:lnTo>
                <a:lnTo>
                  <a:pt x="9245" y="367"/>
                </a:lnTo>
                <a:lnTo>
                  <a:pt x="7997" y="808"/>
                </a:lnTo>
                <a:lnTo>
                  <a:pt x="5503" y="1651"/>
                </a:lnTo>
                <a:lnTo>
                  <a:pt x="2935" y="2495"/>
                </a:lnTo>
                <a:lnTo>
                  <a:pt x="1615" y="2899"/>
                </a:lnTo>
                <a:lnTo>
                  <a:pt x="918" y="3082"/>
                </a:lnTo>
                <a:lnTo>
                  <a:pt x="258" y="3339"/>
                </a:lnTo>
                <a:lnTo>
                  <a:pt x="184" y="3412"/>
                </a:lnTo>
                <a:lnTo>
                  <a:pt x="148" y="3522"/>
                </a:lnTo>
                <a:lnTo>
                  <a:pt x="38" y="3559"/>
                </a:lnTo>
                <a:lnTo>
                  <a:pt x="1" y="3595"/>
                </a:lnTo>
                <a:lnTo>
                  <a:pt x="1" y="3632"/>
                </a:lnTo>
                <a:lnTo>
                  <a:pt x="38" y="3779"/>
                </a:lnTo>
                <a:lnTo>
                  <a:pt x="111" y="3926"/>
                </a:lnTo>
                <a:lnTo>
                  <a:pt x="184" y="4036"/>
                </a:lnTo>
                <a:lnTo>
                  <a:pt x="221" y="4146"/>
                </a:lnTo>
                <a:lnTo>
                  <a:pt x="294" y="4366"/>
                </a:lnTo>
                <a:lnTo>
                  <a:pt x="588" y="5796"/>
                </a:lnTo>
                <a:lnTo>
                  <a:pt x="955" y="7227"/>
                </a:lnTo>
                <a:lnTo>
                  <a:pt x="1285" y="8658"/>
                </a:lnTo>
                <a:lnTo>
                  <a:pt x="2055" y="11482"/>
                </a:lnTo>
                <a:lnTo>
                  <a:pt x="2459" y="12876"/>
                </a:lnTo>
                <a:lnTo>
                  <a:pt x="2899" y="14233"/>
                </a:lnTo>
                <a:lnTo>
                  <a:pt x="2935" y="14380"/>
                </a:lnTo>
                <a:lnTo>
                  <a:pt x="3045" y="14416"/>
                </a:lnTo>
                <a:lnTo>
                  <a:pt x="3155" y="14453"/>
                </a:lnTo>
                <a:lnTo>
                  <a:pt x="3302" y="14416"/>
                </a:lnTo>
                <a:lnTo>
                  <a:pt x="3596" y="14343"/>
                </a:lnTo>
                <a:lnTo>
                  <a:pt x="3889" y="14270"/>
                </a:lnTo>
                <a:lnTo>
                  <a:pt x="4513" y="14086"/>
                </a:lnTo>
                <a:lnTo>
                  <a:pt x="5980" y="13793"/>
                </a:lnTo>
                <a:lnTo>
                  <a:pt x="6714" y="13610"/>
                </a:lnTo>
                <a:lnTo>
                  <a:pt x="7447" y="13353"/>
                </a:lnTo>
                <a:lnTo>
                  <a:pt x="8878" y="12839"/>
                </a:lnTo>
                <a:lnTo>
                  <a:pt x="11739" y="11775"/>
                </a:lnTo>
                <a:lnTo>
                  <a:pt x="13133" y="11225"/>
                </a:lnTo>
                <a:lnTo>
                  <a:pt x="13646" y="11078"/>
                </a:lnTo>
                <a:lnTo>
                  <a:pt x="13903" y="10968"/>
                </a:lnTo>
                <a:lnTo>
                  <a:pt x="14160" y="10822"/>
                </a:lnTo>
                <a:lnTo>
                  <a:pt x="14197" y="10932"/>
                </a:lnTo>
                <a:lnTo>
                  <a:pt x="14270" y="10968"/>
                </a:lnTo>
                <a:lnTo>
                  <a:pt x="14380" y="11005"/>
                </a:lnTo>
                <a:lnTo>
                  <a:pt x="14490" y="11005"/>
                </a:lnTo>
                <a:lnTo>
                  <a:pt x="14563" y="10932"/>
                </a:lnTo>
                <a:lnTo>
                  <a:pt x="14637" y="10895"/>
                </a:lnTo>
                <a:lnTo>
                  <a:pt x="14674" y="10785"/>
                </a:lnTo>
                <a:lnTo>
                  <a:pt x="14637" y="10675"/>
                </a:lnTo>
                <a:lnTo>
                  <a:pt x="14270" y="9318"/>
                </a:lnTo>
                <a:lnTo>
                  <a:pt x="13867" y="7997"/>
                </a:lnTo>
                <a:lnTo>
                  <a:pt x="13426" y="6640"/>
                </a:lnTo>
                <a:lnTo>
                  <a:pt x="12949" y="5356"/>
                </a:lnTo>
                <a:lnTo>
                  <a:pt x="12473" y="4036"/>
                </a:lnTo>
                <a:lnTo>
                  <a:pt x="11922" y="2752"/>
                </a:lnTo>
                <a:lnTo>
                  <a:pt x="11409" y="1468"/>
                </a:lnTo>
                <a:lnTo>
                  <a:pt x="11115" y="881"/>
                </a:lnTo>
                <a:lnTo>
                  <a:pt x="10785" y="257"/>
                </a:lnTo>
                <a:lnTo>
                  <a:pt x="10749" y="221"/>
                </a:lnTo>
                <a:lnTo>
                  <a:pt x="10675" y="184"/>
                </a:lnTo>
                <a:lnTo>
                  <a:pt x="10639" y="111"/>
                </a:lnTo>
                <a:lnTo>
                  <a:pt x="10602" y="74"/>
                </a:lnTo>
                <a:lnTo>
                  <a:pt x="10528" y="37"/>
                </a:lnTo>
                <a:lnTo>
                  <a:pt x="10455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67" name="Google Shape;467;p9"/>
          <p:cNvSpPr/>
          <p:nvPr/>
        </p:nvSpPr>
        <p:spPr>
          <a:xfrm>
            <a:off x="1525678" y="4911343"/>
            <a:ext cx="391238" cy="289295"/>
          </a:xfrm>
          <a:custGeom>
            <a:avLst/>
            <a:gdLst/>
            <a:ahLst/>
            <a:cxnLst/>
            <a:rect l="l" t="t" r="r" b="b"/>
            <a:pathLst>
              <a:path w="13793" h="10199" extrusionOk="0">
                <a:moveTo>
                  <a:pt x="5649" y="2128"/>
                </a:moveTo>
                <a:lnTo>
                  <a:pt x="5503" y="2165"/>
                </a:lnTo>
                <a:lnTo>
                  <a:pt x="5356" y="2238"/>
                </a:lnTo>
                <a:lnTo>
                  <a:pt x="5209" y="2312"/>
                </a:lnTo>
                <a:lnTo>
                  <a:pt x="5099" y="2422"/>
                </a:lnTo>
                <a:lnTo>
                  <a:pt x="4989" y="2532"/>
                </a:lnTo>
                <a:lnTo>
                  <a:pt x="4916" y="2642"/>
                </a:lnTo>
                <a:lnTo>
                  <a:pt x="4879" y="2788"/>
                </a:lnTo>
                <a:lnTo>
                  <a:pt x="4842" y="2935"/>
                </a:lnTo>
                <a:lnTo>
                  <a:pt x="4842" y="3119"/>
                </a:lnTo>
                <a:lnTo>
                  <a:pt x="4879" y="3265"/>
                </a:lnTo>
                <a:lnTo>
                  <a:pt x="4916" y="3375"/>
                </a:lnTo>
                <a:lnTo>
                  <a:pt x="5026" y="3485"/>
                </a:lnTo>
                <a:lnTo>
                  <a:pt x="5136" y="3522"/>
                </a:lnTo>
                <a:lnTo>
                  <a:pt x="5209" y="3522"/>
                </a:lnTo>
                <a:lnTo>
                  <a:pt x="5319" y="3449"/>
                </a:lnTo>
                <a:lnTo>
                  <a:pt x="5356" y="3375"/>
                </a:lnTo>
                <a:lnTo>
                  <a:pt x="5393" y="3119"/>
                </a:lnTo>
                <a:lnTo>
                  <a:pt x="5393" y="2899"/>
                </a:lnTo>
                <a:lnTo>
                  <a:pt x="5429" y="3045"/>
                </a:lnTo>
                <a:lnTo>
                  <a:pt x="5466" y="3229"/>
                </a:lnTo>
                <a:lnTo>
                  <a:pt x="5503" y="3632"/>
                </a:lnTo>
                <a:lnTo>
                  <a:pt x="5576" y="3926"/>
                </a:lnTo>
                <a:lnTo>
                  <a:pt x="5613" y="4072"/>
                </a:lnTo>
                <a:lnTo>
                  <a:pt x="5723" y="4219"/>
                </a:lnTo>
                <a:lnTo>
                  <a:pt x="5796" y="4256"/>
                </a:lnTo>
                <a:lnTo>
                  <a:pt x="5833" y="4256"/>
                </a:lnTo>
                <a:lnTo>
                  <a:pt x="5906" y="4219"/>
                </a:lnTo>
                <a:lnTo>
                  <a:pt x="5943" y="4146"/>
                </a:lnTo>
                <a:lnTo>
                  <a:pt x="5980" y="4036"/>
                </a:lnTo>
                <a:lnTo>
                  <a:pt x="5980" y="3926"/>
                </a:lnTo>
                <a:lnTo>
                  <a:pt x="5943" y="3669"/>
                </a:lnTo>
                <a:lnTo>
                  <a:pt x="5833" y="3082"/>
                </a:lnTo>
                <a:lnTo>
                  <a:pt x="5759" y="2825"/>
                </a:lnTo>
                <a:lnTo>
                  <a:pt x="5686" y="2715"/>
                </a:lnTo>
                <a:lnTo>
                  <a:pt x="5613" y="2642"/>
                </a:lnTo>
                <a:lnTo>
                  <a:pt x="5723" y="2605"/>
                </a:lnTo>
                <a:lnTo>
                  <a:pt x="6016" y="2605"/>
                </a:lnTo>
                <a:lnTo>
                  <a:pt x="6163" y="2642"/>
                </a:lnTo>
                <a:lnTo>
                  <a:pt x="6310" y="3045"/>
                </a:lnTo>
                <a:lnTo>
                  <a:pt x="6456" y="3522"/>
                </a:lnTo>
                <a:lnTo>
                  <a:pt x="6603" y="3999"/>
                </a:lnTo>
                <a:lnTo>
                  <a:pt x="6640" y="4072"/>
                </a:lnTo>
                <a:lnTo>
                  <a:pt x="6677" y="4109"/>
                </a:lnTo>
                <a:lnTo>
                  <a:pt x="6750" y="4146"/>
                </a:lnTo>
                <a:lnTo>
                  <a:pt x="6823" y="4109"/>
                </a:lnTo>
                <a:lnTo>
                  <a:pt x="6897" y="4072"/>
                </a:lnTo>
                <a:lnTo>
                  <a:pt x="6970" y="4036"/>
                </a:lnTo>
                <a:lnTo>
                  <a:pt x="7007" y="3926"/>
                </a:lnTo>
                <a:lnTo>
                  <a:pt x="7007" y="3852"/>
                </a:lnTo>
                <a:lnTo>
                  <a:pt x="6860" y="3412"/>
                </a:lnTo>
                <a:lnTo>
                  <a:pt x="6750" y="3009"/>
                </a:lnTo>
                <a:lnTo>
                  <a:pt x="6677" y="2862"/>
                </a:lnTo>
                <a:lnTo>
                  <a:pt x="6970" y="3045"/>
                </a:lnTo>
                <a:lnTo>
                  <a:pt x="7227" y="3229"/>
                </a:lnTo>
                <a:lnTo>
                  <a:pt x="7227" y="3449"/>
                </a:lnTo>
                <a:lnTo>
                  <a:pt x="7263" y="3669"/>
                </a:lnTo>
                <a:lnTo>
                  <a:pt x="7410" y="4072"/>
                </a:lnTo>
                <a:lnTo>
                  <a:pt x="7484" y="4146"/>
                </a:lnTo>
                <a:lnTo>
                  <a:pt x="7520" y="4182"/>
                </a:lnTo>
                <a:lnTo>
                  <a:pt x="7667" y="4182"/>
                </a:lnTo>
                <a:lnTo>
                  <a:pt x="7740" y="4146"/>
                </a:lnTo>
                <a:lnTo>
                  <a:pt x="7777" y="4109"/>
                </a:lnTo>
                <a:lnTo>
                  <a:pt x="7814" y="4036"/>
                </a:lnTo>
                <a:lnTo>
                  <a:pt x="7777" y="3926"/>
                </a:lnTo>
                <a:lnTo>
                  <a:pt x="7704" y="3669"/>
                </a:lnTo>
                <a:lnTo>
                  <a:pt x="8034" y="3962"/>
                </a:lnTo>
                <a:lnTo>
                  <a:pt x="8070" y="3999"/>
                </a:lnTo>
                <a:lnTo>
                  <a:pt x="8107" y="3999"/>
                </a:lnTo>
                <a:lnTo>
                  <a:pt x="8144" y="3962"/>
                </a:lnTo>
                <a:lnTo>
                  <a:pt x="8144" y="3926"/>
                </a:lnTo>
                <a:lnTo>
                  <a:pt x="8144" y="3742"/>
                </a:lnTo>
                <a:lnTo>
                  <a:pt x="8107" y="3595"/>
                </a:lnTo>
                <a:lnTo>
                  <a:pt x="7960" y="3302"/>
                </a:lnTo>
                <a:lnTo>
                  <a:pt x="7740" y="3009"/>
                </a:lnTo>
                <a:lnTo>
                  <a:pt x="7484" y="2788"/>
                </a:lnTo>
                <a:lnTo>
                  <a:pt x="7190" y="2568"/>
                </a:lnTo>
                <a:lnTo>
                  <a:pt x="6897" y="2422"/>
                </a:lnTo>
                <a:lnTo>
                  <a:pt x="6566" y="2275"/>
                </a:lnTo>
                <a:lnTo>
                  <a:pt x="6273" y="2165"/>
                </a:lnTo>
                <a:lnTo>
                  <a:pt x="5943" y="2128"/>
                </a:lnTo>
                <a:close/>
                <a:moveTo>
                  <a:pt x="12215" y="3485"/>
                </a:moveTo>
                <a:lnTo>
                  <a:pt x="12142" y="3522"/>
                </a:lnTo>
                <a:lnTo>
                  <a:pt x="12142" y="3559"/>
                </a:lnTo>
                <a:lnTo>
                  <a:pt x="12142" y="3742"/>
                </a:lnTo>
                <a:lnTo>
                  <a:pt x="12142" y="3926"/>
                </a:lnTo>
                <a:lnTo>
                  <a:pt x="12252" y="4292"/>
                </a:lnTo>
                <a:lnTo>
                  <a:pt x="12436" y="4769"/>
                </a:lnTo>
                <a:lnTo>
                  <a:pt x="12582" y="5136"/>
                </a:lnTo>
                <a:lnTo>
                  <a:pt x="12546" y="5209"/>
                </a:lnTo>
                <a:lnTo>
                  <a:pt x="12546" y="5320"/>
                </a:lnTo>
                <a:lnTo>
                  <a:pt x="12582" y="5356"/>
                </a:lnTo>
                <a:lnTo>
                  <a:pt x="12582" y="5430"/>
                </a:lnTo>
                <a:lnTo>
                  <a:pt x="11885" y="5613"/>
                </a:lnTo>
                <a:lnTo>
                  <a:pt x="11885" y="5430"/>
                </a:lnTo>
                <a:lnTo>
                  <a:pt x="11849" y="5246"/>
                </a:lnTo>
                <a:lnTo>
                  <a:pt x="11702" y="4843"/>
                </a:lnTo>
                <a:lnTo>
                  <a:pt x="11629" y="4549"/>
                </a:lnTo>
                <a:lnTo>
                  <a:pt x="11482" y="4256"/>
                </a:lnTo>
                <a:lnTo>
                  <a:pt x="11335" y="3999"/>
                </a:lnTo>
                <a:lnTo>
                  <a:pt x="11115" y="3742"/>
                </a:lnTo>
                <a:lnTo>
                  <a:pt x="11005" y="3742"/>
                </a:lnTo>
                <a:lnTo>
                  <a:pt x="10968" y="3779"/>
                </a:lnTo>
                <a:lnTo>
                  <a:pt x="10932" y="3852"/>
                </a:lnTo>
                <a:lnTo>
                  <a:pt x="10968" y="4109"/>
                </a:lnTo>
                <a:lnTo>
                  <a:pt x="11078" y="4366"/>
                </a:lnTo>
                <a:lnTo>
                  <a:pt x="11262" y="4879"/>
                </a:lnTo>
                <a:lnTo>
                  <a:pt x="11372" y="5320"/>
                </a:lnTo>
                <a:lnTo>
                  <a:pt x="11445" y="5540"/>
                </a:lnTo>
                <a:lnTo>
                  <a:pt x="11555" y="5686"/>
                </a:lnTo>
                <a:lnTo>
                  <a:pt x="11482" y="5723"/>
                </a:lnTo>
                <a:lnTo>
                  <a:pt x="11372" y="5723"/>
                </a:lnTo>
                <a:lnTo>
                  <a:pt x="11262" y="5686"/>
                </a:lnTo>
                <a:lnTo>
                  <a:pt x="11152" y="5650"/>
                </a:lnTo>
                <a:lnTo>
                  <a:pt x="11078" y="5576"/>
                </a:lnTo>
                <a:lnTo>
                  <a:pt x="10895" y="5393"/>
                </a:lnTo>
                <a:lnTo>
                  <a:pt x="10785" y="5209"/>
                </a:lnTo>
                <a:lnTo>
                  <a:pt x="10712" y="5173"/>
                </a:lnTo>
                <a:lnTo>
                  <a:pt x="10675" y="4916"/>
                </a:lnTo>
                <a:lnTo>
                  <a:pt x="10601" y="4696"/>
                </a:lnTo>
                <a:lnTo>
                  <a:pt x="10418" y="4292"/>
                </a:lnTo>
                <a:lnTo>
                  <a:pt x="10381" y="4256"/>
                </a:lnTo>
                <a:lnTo>
                  <a:pt x="10345" y="4219"/>
                </a:lnTo>
                <a:lnTo>
                  <a:pt x="10198" y="4219"/>
                </a:lnTo>
                <a:lnTo>
                  <a:pt x="10125" y="4292"/>
                </a:lnTo>
                <a:lnTo>
                  <a:pt x="10088" y="4366"/>
                </a:lnTo>
                <a:lnTo>
                  <a:pt x="10088" y="4402"/>
                </a:lnTo>
                <a:lnTo>
                  <a:pt x="10125" y="4659"/>
                </a:lnTo>
                <a:lnTo>
                  <a:pt x="10051" y="4623"/>
                </a:lnTo>
                <a:lnTo>
                  <a:pt x="9941" y="4586"/>
                </a:lnTo>
                <a:lnTo>
                  <a:pt x="9868" y="4623"/>
                </a:lnTo>
                <a:lnTo>
                  <a:pt x="9794" y="4696"/>
                </a:lnTo>
                <a:lnTo>
                  <a:pt x="9721" y="4806"/>
                </a:lnTo>
                <a:lnTo>
                  <a:pt x="9684" y="4916"/>
                </a:lnTo>
                <a:lnTo>
                  <a:pt x="9721" y="5026"/>
                </a:lnTo>
                <a:lnTo>
                  <a:pt x="9758" y="5099"/>
                </a:lnTo>
                <a:lnTo>
                  <a:pt x="9905" y="5246"/>
                </a:lnTo>
                <a:lnTo>
                  <a:pt x="10125" y="5356"/>
                </a:lnTo>
                <a:lnTo>
                  <a:pt x="10271" y="5430"/>
                </a:lnTo>
                <a:lnTo>
                  <a:pt x="10345" y="5540"/>
                </a:lnTo>
                <a:lnTo>
                  <a:pt x="10528" y="5796"/>
                </a:lnTo>
                <a:lnTo>
                  <a:pt x="10712" y="5980"/>
                </a:lnTo>
                <a:lnTo>
                  <a:pt x="10932" y="6163"/>
                </a:lnTo>
                <a:lnTo>
                  <a:pt x="11078" y="6200"/>
                </a:lnTo>
                <a:lnTo>
                  <a:pt x="11225" y="6237"/>
                </a:lnTo>
                <a:lnTo>
                  <a:pt x="11519" y="6237"/>
                </a:lnTo>
                <a:lnTo>
                  <a:pt x="11849" y="6163"/>
                </a:lnTo>
                <a:lnTo>
                  <a:pt x="12142" y="6090"/>
                </a:lnTo>
                <a:lnTo>
                  <a:pt x="12986" y="5833"/>
                </a:lnTo>
                <a:lnTo>
                  <a:pt x="13353" y="5686"/>
                </a:lnTo>
                <a:lnTo>
                  <a:pt x="13536" y="5613"/>
                </a:lnTo>
                <a:lnTo>
                  <a:pt x="13719" y="5540"/>
                </a:lnTo>
                <a:lnTo>
                  <a:pt x="13793" y="5466"/>
                </a:lnTo>
                <a:lnTo>
                  <a:pt x="13793" y="5356"/>
                </a:lnTo>
                <a:lnTo>
                  <a:pt x="13756" y="5283"/>
                </a:lnTo>
                <a:lnTo>
                  <a:pt x="13646" y="5246"/>
                </a:lnTo>
                <a:lnTo>
                  <a:pt x="13353" y="5246"/>
                </a:lnTo>
                <a:lnTo>
                  <a:pt x="13059" y="5320"/>
                </a:lnTo>
                <a:lnTo>
                  <a:pt x="13059" y="5099"/>
                </a:lnTo>
                <a:lnTo>
                  <a:pt x="12986" y="4879"/>
                </a:lnTo>
                <a:lnTo>
                  <a:pt x="12839" y="4513"/>
                </a:lnTo>
                <a:lnTo>
                  <a:pt x="12619" y="3962"/>
                </a:lnTo>
                <a:lnTo>
                  <a:pt x="12509" y="3706"/>
                </a:lnTo>
                <a:lnTo>
                  <a:pt x="12326" y="3485"/>
                </a:lnTo>
                <a:close/>
                <a:moveTo>
                  <a:pt x="12069" y="1"/>
                </a:moveTo>
                <a:lnTo>
                  <a:pt x="11702" y="37"/>
                </a:lnTo>
                <a:lnTo>
                  <a:pt x="11335" y="147"/>
                </a:lnTo>
                <a:lnTo>
                  <a:pt x="10638" y="368"/>
                </a:lnTo>
                <a:lnTo>
                  <a:pt x="9905" y="588"/>
                </a:lnTo>
                <a:lnTo>
                  <a:pt x="9538" y="698"/>
                </a:lnTo>
                <a:lnTo>
                  <a:pt x="9171" y="844"/>
                </a:lnTo>
                <a:lnTo>
                  <a:pt x="8914" y="1028"/>
                </a:lnTo>
                <a:lnTo>
                  <a:pt x="8694" y="1211"/>
                </a:lnTo>
                <a:lnTo>
                  <a:pt x="8547" y="1431"/>
                </a:lnTo>
                <a:lnTo>
                  <a:pt x="8437" y="1688"/>
                </a:lnTo>
                <a:lnTo>
                  <a:pt x="8401" y="1945"/>
                </a:lnTo>
                <a:lnTo>
                  <a:pt x="8401" y="2238"/>
                </a:lnTo>
                <a:lnTo>
                  <a:pt x="8401" y="2532"/>
                </a:lnTo>
                <a:lnTo>
                  <a:pt x="8474" y="2825"/>
                </a:lnTo>
                <a:lnTo>
                  <a:pt x="8804" y="4402"/>
                </a:lnTo>
                <a:lnTo>
                  <a:pt x="8951" y="5173"/>
                </a:lnTo>
                <a:lnTo>
                  <a:pt x="9098" y="5980"/>
                </a:lnTo>
                <a:lnTo>
                  <a:pt x="9134" y="6347"/>
                </a:lnTo>
                <a:lnTo>
                  <a:pt x="9134" y="6713"/>
                </a:lnTo>
                <a:lnTo>
                  <a:pt x="8914" y="6126"/>
                </a:lnTo>
                <a:lnTo>
                  <a:pt x="8841" y="5796"/>
                </a:lnTo>
                <a:lnTo>
                  <a:pt x="8731" y="5430"/>
                </a:lnTo>
                <a:lnTo>
                  <a:pt x="8657" y="5246"/>
                </a:lnTo>
                <a:lnTo>
                  <a:pt x="8547" y="5099"/>
                </a:lnTo>
                <a:lnTo>
                  <a:pt x="8437" y="4953"/>
                </a:lnTo>
                <a:lnTo>
                  <a:pt x="8327" y="4879"/>
                </a:lnTo>
                <a:lnTo>
                  <a:pt x="8254" y="4879"/>
                </a:lnTo>
                <a:lnTo>
                  <a:pt x="8217" y="4916"/>
                </a:lnTo>
                <a:lnTo>
                  <a:pt x="8180" y="5026"/>
                </a:lnTo>
                <a:lnTo>
                  <a:pt x="8180" y="5136"/>
                </a:lnTo>
                <a:lnTo>
                  <a:pt x="8217" y="5393"/>
                </a:lnTo>
                <a:lnTo>
                  <a:pt x="8364" y="5906"/>
                </a:lnTo>
                <a:lnTo>
                  <a:pt x="8584" y="6567"/>
                </a:lnTo>
                <a:lnTo>
                  <a:pt x="8767" y="7227"/>
                </a:lnTo>
                <a:lnTo>
                  <a:pt x="8731" y="7374"/>
                </a:lnTo>
                <a:lnTo>
                  <a:pt x="8731" y="7447"/>
                </a:lnTo>
                <a:lnTo>
                  <a:pt x="8731" y="7520"/>
                </a:lnTo>
                <a:lnTo>
                  <a:pt x="8804" y="7594"/>
                </a:lnTo>
                <a:lnTo>
                  <a:pt x="8694" y="7740"/>
                </a:lnTo>
                <a:lnTo>
                  <a:pt x="8547" y="7887"/>
                </a:lnTo>
                <a:lnTo>
                  <a:pt x="8401" y="7997"/>
                </a:lnTo>
                <a:lnTo>
                  <a:pt x="8180" y="8107"/>
                </a:lnTo>
                <a:lnTo>
                  <a:pt x="8144" y="8034"/>
                </a:lnTo>
                <a:lnTo>
                  <a:pt x="8144" y="7997"/>
                </a:lnTo>
                <a:lnTo>
                  <a:pt x="8070" y="7961"/>
                </a:lnTo>
                <a:lnTo>
                  <a:pt x="7630" y="6530"/>
                </a:lnTo>
                <a:lnTo>
                  <a:pt x="7337" y="5650"/>
                </a:lnTo>
                <a:lnTo>
                  <a:pt x="7153" y="5283"/>
                </a:lnTo>
                <a:lnTo>
                  <a:pt x="7080" y="5026"/>
                </a:lnTo>
                <a:lnTo>
                  <a:pt x="7080" y="4953"/>
                </a:lnTo>
                <a:lnTo>
                  <a:pt x="7080" y="4879"/>
                </a:lnTo>
                <a:lnTo>
                  <a:pt x="7117" y="4806"/>
                </a:lnTo>
                <a:lnTo>
                  <a:pt x="7153" y="4733"/>
                </a:lnTo>
                <a:lnTo>
                  <a:pt x="7117" y="4659"/>
                </a:lnTo>
                <a:lnTo>
                  <a:pt x="7080" y="4623"/>
                </a:lnTo>
                <a:lnTo>
                  <a:pt x="6860" y="4476"/>
                </a:lnTo>
                <a:lnTo>
                  <a:pt x="6750" y="4439"/>
                </a:lnTo>
                <a:lnTo>
                  <a:pt x="6640" y="4476"/>
                </a:lnTo>
                <a:lnTo>
                  <a:pt x="6603" y="4549"/>
                </a:lnTo>
                <a:lnTo>
                  <a:pt x="6603" y="4623"/>
                </a:lnTo>
                <a:lnTo>
                  <a:pt x="6640" y="4659"/>
                </a:lnTo>
                <a:lnTo>
                  <a:pt x="6677" y="4769"/>
                </a:lnTo>
                <a:lnTo>
                  <a:pt x="6640" y="4879"/>
                </a:lnTo>
                <a:lnTo>
                  <a:pt x="6640" y="5063"/>
                </a:lnTo>
                <a:lnTo>
                  <a:pt x="6713" y="5320"/>
                </a:lnTo>
                <a:lnTo>
                  <a:pt x="6787" y="5576"/>
                </a:lnTo>
                <a:lnTo>
                  <a:pt x="6970" y="6090"/>
                </a:lnTo>
                <a:lnTo>
                  <a:pt x="7667" y="8254"/>
                </a:lnTo>
                <a:lnTo>
                  <a:pt x="7300" y="8254"/>
                </a:lnTo>
                <a:lnTo>
                  <a:pt x="6970" y="8181"/>
                </a:lnTo>
                <a:lnTo>
                  <a:pt x="6970" y="8107"/>
                </a:lnTo>
                <a:lnTo>
                  <a:pt x="6970" y="8034"/>
                </a:lnTo>
                <a:lnTo>
                  <a:pt x="6897" y="7997"/>
                </a:lnTo>
                <a:lnTo>
                  <a:pt x="6530" y="6383"/>
                </a:lnTo>
                <a:lnTo>
                  <a:pt x="6310" y="5503"/>
                </a:lnTo>
                <a:lnTo>
                  <a:pt x="6200" y="5099"/>
                </a:lnTo>
                <a:lnTo>
                  <a:pt x="6090" y="4916"/>
                </a:lnTo>
                <a:lnTo>
                  <a:pt x="5980" y="4733"/>
                </a:lnTo>
                <a:lnTo>
                  <a:pt x="5943" y="4696"/>
                </a:lnTo>
                <a:lnTo>
                  <a:pt x="5906" y="4696"/>
                </a:lnTo>
                <a:lnTo>
                  <a:pt x="5833" y="4733"/>
                </a:lnTo>
                <a:lnTo>
                  <a:pt x="5833" y="4769"/>
                </a:lnTo>
                <a:lnTo>
                  <a:pt x="5796" y="4989"/>
                </a:lnTo>
                <a:lnTo>
                  <a:pt x="5796" y="5173"/>
                </a:lnTo>
                <a:lnTo>
                  <a:pt x="5870" y="5576"/>
                </a:lnTo>
                <a:lnTo>
                  <a:pt x="6053" y="6383"/>
                </a:lnTo>
                <a:lnTo>
                  <a:pt x="6420" y="7887"/>
                </a:lnTo>
                <a:lnTo>
                  <a:pt x="6420" y="7887"/>
                </a:lnTo>
                <a:lnTo>
                  <a:pt x="6163" y="7740"/>
                </a:lnTo>
                <a:lnTo>
                  <a:pt x="5980" y="7520"/>
                </a:lnTo>
                <a:lnTo>
                  <a:pt x="5759" y="7227"/>
                </a:lnTo>
                <a:lnTo>
                  <a:pt x="5576" y="6897"/>
                </a:lnTo>
                <a:lnTo>
                  <a:pt x="5466" y="6567"/>
                </a:lnTo>
                <a:lnTo>
                  <a:pt x="5393" y="6237"/>
                </a:lnTo>
                <a:lnTo>
                  <a:pt x="5246" y="5540"/>
                </a:lnTo>
                <a:lnTo>
                  <a:pt x="5173" y="5209"/>
                </a:lnTo>
                <a:lnTo>
                  <a:pt x="5063" y="4879"/>
                </a:lnTo>
                <a:lnTo>
                  <a:pt x="4916" y="4586"/>
                </a:lnTo>
                <a:lnTo>
                  <a:pt x="4732" y="4366"/>
                </a:lnTo>
                <a:lnTo>
                  <a:pt x="4512" y="4146"/>
                </a:lnTo>
                <a:lnTo>
                  <a:pt x="4292" y="3962"/>
                </a:lnTo>
                <a:lnTo>
                  <a:pt x="4035" y="3816"/>
                </a:lnTo>
                <a:lnTo>
                  <a:pt x="3779" y="3706"/>
                </a:lnTo>
                <a:lnTo>
                  <a:pt x="3485" y="3595"/>
                </a:lnTo>
                <a:lnTo>
                  <a:pt x="3192" y="3522"/>
                </a:lnTo>
                <a:lnTo>
                  <a:pt x="2862" y="3449"/>
                </a:lnTo>
                <a:lnTo>
                  <a:pt x="2128" y="3449"/>
                </a:lnTo>
                <a:lnTo>
                  <a:pt x="1798" y="3522"/>
                </a:lnTo>
                <a:lnTo>
                  <a:pt x="1101" y="3669"/>
                </a:lnTo>
                <a:lnTo>
                  <a:pt x="404" y="3889"/>
                </a:lnTo>
                <a:lnTo>
                  <a:pt x="184" y="3962"/>
                </a:lnTo>
                <a:lnTo>
                  <a:pt x="74" y="4036"/>
                </a:lnTo>
                <a:lnTo>
                  <a:pt x="0" y="4109"/>
                </a:lnTo>
                <a:lnTo>
                  <a:pt x="0" y="4182"/>
                </a:lnTo>
                <a:lnTo>
                  <a:pt x="0" y="4219"/>
                </a:lnTo>
                <a:lnTo>
                  <a:pt x="0" y="4402"/>
                </a:lnTo>
                <a:lnTo>
                  <a:pt x="37" y="4439"/>
                </a:lnTo>
                <a:lnTo>
                  <a:pt x="74" y="4513"/>
                </a:lnTo>
                <a:lnTo>
                  <a:pt x="257" y="4586"/>
                </a:lnTo>
                <a:lnTo>
                  <a:pt x="404" y="4586"/>
                </a:lnTo>
                <a:lnTo>
                  <a:pt x="514" y="4513"/>
                </a:lnTo>
                <a:lnTo>
                  <a:pt x="624" y="4439"/>
                </a:lnTo>
                <a:lnTo>
                  <a:pt x="881" y="4329"/>
                </a:lnTo>
                <a:lnTo>
                  <a:pt x="881" y="4366"/>
                </a:lnTo>
                <a:lnTo>
                  <a:pt x="881" y="4549"/>
                </a:lnTo>
                <a:lnTo>
                  <a:pt x="881" y="4696"/>
                </a:lnTo>
                <a:lnTo>
                  <a:pt x="954" y="5026"/>
                </a:lnTo>
                <a:lnTo>
                  <a:pt x="1211" y="5686"/>
                </a:lnTo>
                <a:lnTo>
                  <a:pt x="1468" y="6493"/>
                </a:lnTo>
                <a:lnTo>
                  <a:pt x="1761" y="7300"/>
                </a:lnTo>
                <a:lnTo>
                  <a:pt x="1798" y="7374"/>
                </a:lnTo>
                <a:lnTo>
                  <a:pt x="1871" y="7447"/>
                </a:lnTo>
                <a:lnTo>
                  <a:pt x="2055" y="7447"/>
                </a:lnTo>
                <a:lnTo>
                  <a:pt x="2128" y="7410"/>
                </a:lnTo>
                <a:lnTo>
                  <a:pt x="2165" y="7337"/>
                </a:lnTo>
                <a:lnTo>
                  <a:pt x="2201" y="7227"/>
                </a:lnTo>
                <a:lnTo>
                  <a:pt x="2201" y="7154"/>
                </a:lnTo>
                <a:lnTo>
                  <a:pt x="1945" y="6383"/>
                </a:lnTo>
                <a:lnTo>
                  <a:pt x="1688" y="5650"/>
                </a:lnTo>
                <a:lnTo>
                  <a:pt x="1468" y="4989"/>
                </a:lnTo>
                <a:lnTo>
                  <a:pt x="1321" y="4696"/>
                </a:lnTo>
                <a:lnTo>
                  <a:pt x="1138" y="4402"/>
                </a:lnTo>
                <a:lnTo>
                  <a:pt x="1211" y="4329"/>
                </a:lnTo>
                <a:lnTo>
                  <a:pt x="1248" y="4329"/>
                </a:lnTo>
                <a:lnTo>
                  <a:pt x="1248" y="4292"/>
                </a:lnTo>
                <a:lnTo>
                  <a:pt x="1211" y="4292"/>
                </a:lnTo>
                <a:lnTo>
                  <a:pt x="1174" y="4256"/>
                </a:lnTo>
                <a:lnTo>
                  <a:pt x="1138" y="4256"/>
                </a:lnTo>
                <a:lnTo>
                  <a:pt x="1504" y="4182"/>
                </a:lnTo>
                <a:lnTo>
                  <a:pt x="1871" y="4109"/>
                </a:lnTo>
                <a:lnTo>
                  <a:pt x="1945" y="4256"/>
                </a:lnTo>
                <a:lnTo>
                  <a:pt x="2055" y="4439"/>
                </a:lnTo>
                <a:lnTo>
                  <a:pt x="2238" y="4879"/>
                </a:lnTo>
                <a:lnTo>
                  <a:pt x="2421" y="5320"/>
                </a:lnTo>
                <a:lnTo>
                  <a:pt x="2495" y="5760"/>
                </a:lnTo>
                <a:lnTo>
                  <a:pt x="2605" y="6200"/>
                </a:lnTo>
                <a:lnTo>
                  <a:pt x="2715" y="6420"/>
                </a:lnTo>
                <a:lnTo>
                  <a:pt x="2788" y="6603"/>
                </a:lnTo>
                <a:lnTo>
                  <a:pt x="2935" y="6787"/>
                </a:lnTo>
                <a:lnTo>
                  <a:pt x="3082" y="6933"/>
                </a:lnTo>
                <a:lnTo>
                  <a:pt x="3228" y="6970"/>
                </a:lnTo>
                <a:lnTo>
                  <a:pt x="3302" y="6933"/>
                </a:lnTo>
                <a:lnTo>
                  <a:pt x="3375" y="6860"/>
                </a:lnTo>
                <a:lnTo>
                  <a:pt x="3375" y="6750"/>
                </a:lnTo>
                <a:lnTo>
                  <a:pt x="3302" y="6530"/>
                </a:lnTo>
                <a:lnTo>
                  <a:pt x="3192" y="6347"/>
                </a:lnTo>
                <a:lnTo>
                  <a:pt x="3082" y="6126"/>
                </a:lnTo>
                <a:lnTo>
                  <a:pt x="3008" y="5943"/>
                </a:lnTo>
                <a:lnTo>
                  <a:pt x="2898" y="5503"/>
                </a:lnTo>
                <a:lnTo>
                  <a:pt x="2788" y="5063"/>
                </a:lnTo>
                <a:lnTo>
                  <a:pt x="2605" y="4549"/>
                </a:lnTo>
                <a:lnTo>
                  <a:pt x="2458" y="4292"/>
                </a:lnTo>
                <a:lnTo>
                  <a:pt x="2311" y="4036"/>
                </a:lnTo>
                <a:lnTo>
                  <a:pt x="2752" y="4036"/>
                </a:lnTo>
                <a:lnTo>
                  <a:pt x="3192" y="4109"/>
                </a:lnTo>
                <a:lnTo>
                  <a:pt x="3192" y="4219"/>
                </a:lnTo>
                <a:lnTo>
                  <a:pt x="3228" y="4366"/>
                </a:lnTo>
                <a:lnTo>
                  <a:pt x="3302" y="4623"/>
                </a:lnTo>
                <a:lnTo>
                  <a:pt x="3522" y="5063"/>
                </a:lnTo>
                <a:lnTo>
                  <a:pt x="3779" y="5833"/>
                </a:lnTo>
                <a:lnTo>
                  <a:pt x="3852" y="5943"/>
                </a:lnTo>
                <a:lnTo>
                  <a:pt x="3889" y="6016"/>
                </a:lnTo>
                <a:lnTo>
                  <a:pt x="3962" y="6090"/>
                </a:lnTo>
                <a:lnTo>
                  <a:pt x="4109" y="6126"/>
                </a:lnTo>
                <a:lnTo>
                  <a:pt x="4146" y="6090"/>
                </a:lnTo>
                <a:lnTo>
                  <a:pt x="4219" y="6053"/>
                </a:lnTo>
                <a:lnTo>
                  <a:pt x="4292" y="5943"/>
                </a:lnTo>
                <a:lnTo>
                  <a:pt x="4292" y="5796"/>
                </a:lnTo>
                <a:lnTo>
                  <a:pt x="4256" y="5686"/>
                </a:lnTo>
                <a:lnTo>
                  <a:pt x="4182" y="5540"/>
                </a:lnTo>
                <a:lnTo>
                  <a:pt x="3852" y="4659"/>
                </a:lnTo>
                <a:lnTo>
                  <a:pt x="3669" y="4292"/>
                </a:lnTo>
                <a:lnTo>
                  <a:pt x="4035" y="4513"/>
                </a:lnTo>
                <a:lnTo>
                  <a:pt x="4182" y="4623"/>
                </a:lnTo>
                <a:lnTo>
                  <a:pt x="4329" y="4769"/>
                </a:lnTo>
                <a:lnTo>
                  <a:pt x="4439" y="4953"/>
                </a:lnTo>
                <a:lnTo>
                  <a:pt x="4512" y="5136"/>
                </a:lnTo>
                <a:lnTo>
                  <a:pt x="4659" y="5540"/>
                </a:lnTo>
                <a:lnTo>
                  <a:pt x="4806" y="6347"/>
                </a:lnTo>
                <a:lnTo>
                  <a:pt x="4842" y="6640"/>
                </a:lnTo>
                <a:lnTo>
                  <a:pt x="4952" y="6933"/>
                </a:lnTo>
                <a:lnTo>
                  <a:pt x="5063" y="7190"/>
                </a:lnTo>
                <a:lnTo>
                  <a:pt x="5209" y="7447"/>
                </a:lnTo>
                <a:lnTo>
                  <a:pt x="5393" y="7704"/>
                </a:lnTo>
                <a:lnTo>
                  <a:pt x="5576" y="7924"/>
                </a:lnTo>
                <a:lnTo>
                  <a:pt x="5759" y="8144"/>
                </a:lnTo>
                <a:lnTo>
                  <a:pt x="5980" y="8327"/>
                </a:lnTo>
                <a:lnTo>
                  <a:pt x="6236" y="8474"/>
                </a:lnTo>
                <a:lnTo>
                  <a:pt x="6493" y="8621"/>
                </a:lnTo>
                <a:lnTo>
                  <a:pt x="6750" y="8694"/>
                </a:lnTo>
                <a:lnTo>
                  <a:pt x="7043" y="8768"/>
                </a:lnTo>
                <a:lnTo>
                  <a:pt x="7300" y="8804"/>
                </a:lnTo>
                <a:lnTo>
                  <a:pt x="7924" y="8804"/>
                </a:lnTo>
                <a:lnTo>
                  <a:pt x="8217" y="8694"/>
                </a:lnTo>
                <a:lnTo>
                  <a:pt x="8511" y="8621"/>
                </a:lnTo>
                <a:lnTo>
                  <a:pt x="8731" y="8474"/>
                </a:lnTo>
                <a:lnTo>
                  <a:pt x="8951" y="8291"/>
                </a:lnTo>
                <a:lnTo>
                  <a:pt x="9171" y="8107"/>
                </a:lnTo>
                <a:lnTo>
                  <a:pt x="9354" y="7887"/>
                </a:lnTo>
                <a:lnTo>
                  <a:pt x="9464" y="7667"/>
                </a:lnTo>
                <a:lnTo>
                  <a:pt x="9611" y="7410"/>
                </a:lnTo>
                <a:lnTo>
                  <a:pt x="9684" y="7117"/>
                </a:lnTo>
                <a:lnTo>
                  <a:pt x="9721" y="6787"/>
                </a:lnTo>
                <a:lnTo>
                  <a:pt x="9758" y="6457"/>
                </a:lnTo>
                <a:lnTo>
                  <a:pt x="9721" y="6090"/>
                </a:lnTo>
                <a:lnTo>
                  <a:pt x="9684" y="5760"/>
                </a:lnTo>
                <a:lnTo>
                  <a:pt x="9538" y="5063"/>
                </a:lnTo>
                <a:lnTo>
                  <a:pt x="9354" y="4366"/>
                </a:lnTo>
                <a:lnTo>
                  <a:pt x="9024" y="2788"/>
                </a:lnTo>
                <a:lnTo>
                  <a:pt x="8951" y="2422"/>
                </a:lnTo>
                <a:lnTo>
                  <a:pt x="8951" y="2238"/>
                </a:lnTo>
                <a:lnTo>
                  <a:pt x="8951" y="2055"/>
                </a:lnTo>
                <a:lnTo>
                  <a:pt x="9024" y="2348"/>
                </a:lnTo>
                <a:lnTo>
                  <a:pt x="9098" y="2568"/>
                </a:lnTo>
                <a:lnTo>
                  <a:pt x="9244" y="2788"/>
                </a:lnTo>
                <a:lnTo>
                  <a:pt x="9391" y="3009"/>
                </a:lnTo>
                <a:lnTo>
                  <a:pt x="9501" y="3082"/>
                </a:lnTo>
                <a:lnTo>
                  <a:pt x="9611" y="3119"/>
                </a:lnTo>
                <a:lnTo>
                  <a:pt x="9684" y="3119"/>
                </a:lnTo>
                <a:lnTo>
                  <a:pt x="9758" y="3082"/>
                </a:lnTo>
                <a:lnTo>
                  <a:pt x="9794" y="3045"/>
                </a:lnTo>
                <a:lnTo>
                  <a:pt x="9831" y="2972"/>
                </a:lnTo>
                <a:lnTo>
                  <a:pt x="9758" y="2788"/>
                </a:lnTo>
                <a:lnTo>
                  <a:pt x="9648" y="2605"/>
                </a:lnTo>
                <a:lnTo>
                  <a:pt x="9464" y="2275"/>
                </a:lnTo>
                <a:lnTo>
                  <a:pt x="9318" y="1908"/>
                </a:lnTo>
                <a:lnTo>
                  <a:pt x="9244" y="1725"/>
                </a:lnTo>
                <a:lnTo>
                  <a:pt x="9134" y="1541"/>
                </a:lnTo>
                <a:lnTo>
                  <a:pt x="9171" y="1505"/>
                </a:lnTo>
                <a:lnTo>
                  <a:pt x="9354" y="1358"/>
                </a:lnTo>
                <a:lnTo>
                  <a:pt x="9538" y="1248"/>
                </a:lnTo>
                <a:lnTo>
                  <a:pt x="9978" y="1101"/>
                </a:lnTo>
                <a:lnTo>
                  <a:pt x="10051" y="1395"/>
                </a:lnTo>
                <a:lnTo>
                  <a:pt x="10125" y="1688"/>
                </a:lnTo>
                <a:lnTo>
                  <a:pt x="10345" y="2238"/>
                </a:lnTo>
                <a:lnTo>
                  <a:pt x="10418" y="2495"/>
                </a:lnTo>
                <a:lnTo>
                  <a:pt x="10491" y="2825"/>
                </a:lnTo>
                <a:lnTo>
                  <a:pt x="10565" y="2972"/>
                </a:lnTo>
                <a:lnTo>
                  <a:pt x="10638" y="3082"/>
                </a:lnTo>
                <a:lnTo>
                  <a:pt x="10748" y="3192"/>
                </a:lnTo>
                <a:lnTo>
                  <a:pt x="10858" y="3229"/>
                </a:lnTo>
                <a:lnTo>
                  <a:pt x="10968" y="3229"/>
                </a:lnTo>
                <a:lnTo>
                  <a:pt x="11042" y="3192"/>
                </a:lnTo>
                <a:lnTo>
                  <a:pt x="11115" y="3119"/>
                </a:lnTo>
                <a:lnTo>
                  <a:pt x="11115" y="3009"/>
                </a:lnTo>
                <a:lnTo>
                  <a:pt x="11115" y="2972"/>
                </a:lnTo>
                <a:lnTo>
                  <a:pt x="11078" y="2899"/>
                </a:lnTo>
                <a:lnTo>
                  <a:pt x="11005" y="2825"/>
                </a:lnTo>
                <a:lnTo>
                  <a:pt x="10932" y="2642"/>
                </a:lnTo>
                <a:lnTo>
                  <a:pt x="10895" y="2458"/>
                </a:lnTo>
                <a:lnTo>
                  <a:pt x="10675" y="1835"/>
                </a:lnTo>
                <a:lnTo>
                  <a:pt x="10528" y="1395"/>
                </a:lnTo>
                <a:lnTo>
                  <a:pt x="10418" y="1174"/>
                </a:lnTo>
                <a:lnTo>
                  <a:pt x="10308" y="991"/>
                </a:lnTo>
                <a:lnTo>
                  <a:pt x="10455" y="918"/>
                </a:lnTo>
                <a:lnTo>
                  <a:pt x="11005" y="734"/>
                </a:lnTo>
                <a:lnTo>
                  <a:pt x="11152" y="1174"/>
                </a:lnTo>
                <a:lnTo>
                  <a:pt x="11298" y="1615"/>
                </a:lnTo>
                <a:lnTo>
                  <a:pt x="11555" y="2348"/>
                </a:lnTo>
                <a:lnTo>
                  <a:pt x="11702" y="2678"/>
                </a:lnTo>
                <a:lnTo>
                  <a:pt x="11775" y="2788"/>
                </a:lnTo>
                <a:lnTo>
                  <a:pt x="11922" y="2899"/>
                </a:lnTo>
                <a:lnTo>
                  <a:pt x="11959" y="2935"/>
                </a:lnTo>
                <a:lnTo>
                  <a:pt x="12032" y="2899"/>
                </a:lnTo>
                <a:lnTo>
                  <a:pt x="12069" y="2899"/>
                </a:lnTo>
                <a:lnTo>
                  <a:pt x="12105" y="2825"/>
                </a:lnTo>
                <a:lnTo>
                  <a:pt x="12142" y="2715"/>
                </a:lnTo>
                <a:lnTo>
                  <a:pt x="12142" y="2568"/>
                </a:lnTo>
                <a:lnTo>
                  <a:pt x="12069" y="2275"/>
                </a:lnTo>
                <a:lnTo>
                  <a:pt x="11812" y="1688"/>
                </a:lnTo>
                <a:lnTo>
                  <a:pt x="11592" y="1101"/>
                </a:lnTo>
                <a:lnTo>
                  <a:pt x="11445" y="698"/>
                </a:lnTo>
                <a:lnTo>
                  <a:pt x="11372" y="588"/>
                </a:lnTo>
                <a:lnTo>
                  <a:pt x="11665" y="441"/>
                </a:lnTo>
                <a:lnTo>
                  <a:pt x="11922" y="294"/>
                </a:lnTo>
                <a:lnTo>
                  <a:pt x="12105" y="147"/>
                </a:lnTo>
                <a:lnTo>
                  <a:pt x="12142" y="111"/>
                </a:lnTo>
                <a:lnTo>
                  <a:pt x="12142" y="74"/>
                </a:lnTo>
                <a:lnTo>
                  <a:pt x="12105" y="37"/>
                </a:lnTo>
                <a:lnTo>
                  <a:pt x="12069" y="1"/>
                </a:lnTo>
                <a:close/>
                <a:moveTo>
                  <a:pt x="4072" y="7080"/>
                </a:moveTo>
                <a:lnTo>
                  <a:pt x="4035" y="7117"/>
                </a:lnTo>
                <a:lnTo>
                  <a:pt x="3999" y="7154"/>
                </a:lnTo>
                <a:lnTo>
                  <a:pt x="3999" y="7337"/>
                </a:lnTo>
                <a:lnTo>
                  <a:pt x="3999" y="7557"/>
                </a:lnTo>
                <a:lnTo>
                  <a:pt x="4072" y="7961"/>
                </a:lnTo>
                <a:lnTo>
                  <a:pt x="4219" y="8327"/>
                </a:lnTo>
                <a:lnTo>
                  <a:pt x="4366" y="8731"/>
                </a:lnTo>
                <a:lnTo>
                  <a:pt x="4439" y="8804"/>
                </a:lnTo>
                <a:lnTo>
                  <a:pt x="4182" y="8988"/>
                </a:lnTo>
                <a:lnTo>
                  <a:pt x="3889" y="9098"/>
                </a:lnTo>
                <a:lnTo>
                  <a:pt x="3852" y="8951"/>
                </a:lnTo>
                <a:lnTo>
                  <a:pt x="3815" y="8804"/>
                </a:lnTo>
                <a:lnTo>
                  <a:pt x="3669" y="8511"/>
                </a:lnTo>
                <a:lnTo>
                  <a:pt x="3522" y="8071"/>
                </a:lnTo>
                <a:lnTo>
                  <a:pt x="3449" y="7887"/>
                </a:lnTo>
                <a:lnTo>
                  <a:pt x="3339" y="7667"/>
                </a:lnTo>
                <a:lnTo>
                  <a:pt x="3228" y="7630"/>
                </a:lnTo>
                <a:lnTo>
                  <a:pt x="3155" y="7630"/>
                </a:lnTo>
                <a:lnTo>
                  <a:pt x="3045" y="7704"/>
                </a:lnTo>
                <a:lnTo>
                  <a:pt x="3045" y="7777"/>
                </a:lnTo>
                <a:lnTo>
                  <a:pt x="3082" y="7997"/>
                </a:lnTo>
                <a:lnTo>
                  <a:pt x="3118" y="8217"/>
                </a:lnTo>
                <a:lnTo>
                  <a:pt x="3265" y="8658"/>
                </a:lnTo>
                <a:lnTo>
                  <a:pt x="3339" y="8951"/>
                </a:lnTo>
                <a:lnTo>
                  <a:pt x="3412" y="9098"/>
                </a:lnTo>
                <a:lnTo>
                  <a:pt x="3485" y="9244"/>
                </a:lnTo>
                <a:lnTo>
                  <a:pt x="2825" y="9428"/>
                </a:lnTo>
                <a:lnTo>
                  <a:pt x="2788" y="9281"/>
                </a:lnTo>
                <a:lnTo>
                  <a:pt x="2642" y="8768"/>
                </a:lnTo>
                <a:lnTo>
                  <a:pt x="2532" y="8547"/>
                </a:lnTo>
                <a:lnTo>
                  <a:pt x="2385" y="8327"/>
                </a:lnTo>
                <a:lnTo>
                  <a:pt x="2385" y="8254"/>
                </a:lnTo>
                <a:lnTo>
                  <a:pt x="2385" y="8217"/>
                </a:lnTo>
                <a:lnTo>
                  <a:pt x="2421" y="8181"/>
                </a:lnTo>
                <a:lnTo>
                  <a:pt x="2421" y="8144"/>
                </a:lnTo>
                <a:lnTo>
                  <a:pt x="2421" y="8107"/>
                </a:lnTo>
                <a:lnTo>
                  <a:pt x="2385" y="8107"/>
                </a:lnTo>
                <a:lnTo>
                  <a:pt x="2275" y="8144"/>
                </a:lnTo>
                <a:lnTo>
                  <a:pt x="2128" y="8144"/>
                </a:lnTo>
                <a:lnTo>
                  <a:pt x="2055" y="8181"/>
                </a:lnTo>
                <a:lnTo>
                  <a:pt x="2018" y="8254"/>
                </a:lnTo>
                <a:lnTo>
                  <a:pt x="1981" y="8327"/>
                </a:lnTo>
                <a:lnTo>
                  <a:pt x="1981" y="8401"/>
                </a:lnTo>
                <a:lnTo>
                  <a:pt x="2165" y="8841"/>
                </a:lnTo>
                <a:lnTo>
                  <a:pt x="2348" y="9318"/>
                </a:lnTo>
                <a:lnTo>
                  <a:pt x="2385" y="9575"/>
                </a:lnTo>
                <a:lnTo>
                  <a:pt x="1945" y="9685"/>
                </a:lnTo>
                <a:lnTo>
                  <a:pt x="1871" y="9721"/>
                </a:lnTo>
                <a:lnTo>
                  <a:pt x="1798" y="9795"/>
                </a:lnTo>
                <a:lnTo>
                  <a:pt x="1798" y="9868"/>
                </a:lnTo>
                <a:lnTo>
                  <a:pt x="1761" y="9941"/>
                </a:lnTo>
                <a:lnTo>
                  <a:pt x="1798" y="10015"/>
                </a:lnTo>
                <a:lnTo>
                  <a:pt x="1835" y="10088"/>
                </a:lnTo>
                <a:lnTo>
                  <a:pt x="1908" y="10161"/>
                </a:lnTo>
                <a:lnTo>
                  <a:pt x="1981" y="10198"/>
                </a:lnTo>
                <a:lnTo>
                  <a:pt x="2275" y="10198"/>
                </a:lnTo>
                <a:lnTo>
                  <a:pt x="2385" y="10125"/>
                </a:lnTo>
                <a:lnTo>
                  <a:pt x="2495" y="10088"/>
                </a:lnTo>
                <a:lnTo>
                  <a:pt x="2532" y="10051"/>
                </a:lnTo>
                <a:lnTo>
                  <a:pt x="2568" y="10088"/>
                </a:lnTo>
                <a:lnTo>
                  <a:pt x="2605" y="10125"/>
                </a:lnTo>
                <a:lnTo>
                  <a:pt x="2678" y="10125"/>
                </a:lnTo>
                <a:lnTo>
                  <a:pt x="2788" y="10088"/>
                </a:lnTo>
                <a:lnTo>
                  <a:pt x="2825" y="9978"/>
                </a:lnTo>
                <a:lnTo>
                  <a:pt x="3265" y="9868"/>
                </a:lnTo>
                <a:lnTo>
                  <a:pt x="3742" y="9721"/>
                </a:lnTo>
                <a:lnTo>
                  <a:pt x="4146" y="9575"/>
                </a:lnTo>
                <a:lnTo>
                  <a:pt x="4549" y="9354"/>
                </a:lnTo>
                <a:lnTo>
                  <a:pt x="4732" y="9208"/>
                </a:lnTo>
                <a:lnTo>
                  <a:pt x="4879" y="9061"/>
                </a:lnTo>
                <a:lnTo>
                  <a:pt x="5026" y="8841"/>
                </a:lnTo>
                <a:lnTo>
                  <a:pt x="5136" y="8621"/>
                </a:lnTo>
                <a:lnTo>
                  <a:pt x="5209" y="8401"/>
                </a:lnTo>
                <a:lnTo>
                  <a:pt x="5173" y="8181"/>
                </a:lnTo>
                <a:lnTo>
                  <a:pt x="5099" y="7997"/>
                </a:lnTo>
                <a:lnTo>
                  <a:pt x="5026" y="7887"/>
                </a:lnTo>
                <a:lnTo>
                  <a:pt x="4952" y="7814"/>
                </a:lnTo>
                <a:lnTo>
                  <a:pt x="4842" y="7814"/>
                </a:lnTo>
                <a:lnTo>
                  <a:pt x="4806" y="7851"/>
                </a:lnTo>
                <a:lnTo>
                  <a:pt x="4806" y="7887"/>
                </a:lnTo>
                <a:lnTo>
                  <a:pt x="4732" y="8327"/>
                </a:lnTo>
                <a:lnTo>
                  <a:pt x="4512" y="7667"/>
                </a:lnTo>
                <a:lnTo>
                  <a:pt x="4366" y="7374"/>
                </a:lnTo>
                <a:lnTo>
                  <a:pt x="4182" y="7117"/>
                </a:lnTo>
                <a:lnTo>
                  <a:pt x="4146" y="708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68" name="Google Shape;468;p9"/>
          <p:cNvSpPr/>
          <p:nvPr/>
        </p:nvSpPr>
        <p:spPr>
          <a:xfrm>
            <a:off x="2704" y="4900231"/>
            <a:ext cx="180033" cy="373539"/>
          </a:xfrm>
          <a:custGeom>
            <a:avLst/>
            <a:gdLst/>
            <a:ahLst/>
            <a:cxnLst/>
            <a:rect l="l" t="t" r="r" b="b"/>
            <a:pathLst>
              <a:path w="6347" h="13169" extrusionOk="0">
                <a:moveTo>
                  <a:pt x="588" y="330"/>
                </a:moveTo>
                <a:lnTo>
                  <a:pt x="808" y="367"/>
                </a:lnTo>
                <a:lnTo>
                  <a:pt x="1028" y="440"/>
                </a:lnTo>
                <a:lnTo>
                  <a:pt x="1211" y="550"/>
                </a:lnTo>
                <a:lnTo>
                  <a:pt x="1395" y="734"/>
                </a:lnTo>
                <a:lnTo>
                  <a:pt x="1578" y="917"/>
                </a:lnTo>
                <a:lnTo>
                  <a:pt x="1688" y="1101"/>
                </a:lnTo>
                <a:lnTo>
                  <a:pt x="1798" y="1321"/>
                </a:lnTo>
                <a:lnTo>
                  <a:pt x="1908" y="1541"/>
                </a:lnTo>
                <a:lnTo>
                  <a:pt x="1982" y="1761"/>
                </a:lnTo>
                <a:lnTo>
                  <a:pt x="2018" y="2018"/>
                </a:lnTo>
                <a:lnTo>
                  <a:pt x="2018" y="2458"/>
                </a:lnTo>
                <a:lnTo>
                  <a:pt x="2018" y="2495"/>
                </a:lnTo>
                <a:lnTo>
                  <a:pt x="1982" y="2421"/>
                </a:lnTo>
                <a:lnTo>
                  <a:pt x="1762" y="1944"/>
                </a:lnTo>
                <a:lnTo>
                  <a:pt x="1615" y="1724"/>
                </a:lnTo>
                <a:lnTo>
                  <a:pt x="1432" y="1504"/>
                </a:lnTo>
                <a:lnTo>
                  <a:pt x="1395" y="1467"/>
                </a:lnTo>
                <a:lnTo>
                  <a:pt x="1322" y="1467"/>
                </a:lnTo>
                <a:lnTo>
                  <a:pt x="1285" y="1504"/>
                </a:lnTo>
                <a:lnTo>
                  <a:pt x="1285" y="1578"/>
                </a:lnTo>
                <a:lnTo>
                  <a:pt x="1322" y="1834"/>
                </a:lnTo>
                <a:lnTo>
                  <a:pt x="1395" y="2128"/>
                </a:lnTo>
                <a:lnTo>
                  <a:pt x="1615" y="2641"/>
                </a:lnTo>
                <a:lnTo>
                  <a:pt x="1725" y="2935"/>
                </a:lnTo>
                <a:lnTo>
                  <a:pt x="1615" y="2861"/>
                </a:lnTo>
                <a:lnTo>
                  <a:pt x="1468" y="2715"/>
                </a:lnTo>
                <a:lnTo>
                  <a:pt x="1248" y="2348"/>
                </a:lnTo>
                <a:lnTo>
                  <a:pt x="1065" y="1981"/>
                </a:lnTo>
                <a:lnTo>
                  <a:pt x="955" y="1724"/>
                </a:lnTo>
                <a:lnTo>
                  <a:pt x="845" y="1394"/>
                </a:lnTo>
                <a:lnTo>
                  <a:pt x="735" y="1027"/>
                </a:lnTo>
                <a:lnTo>
                  <a:pt x="661" y="697"/>
                </a:lnTo>
                <a:lnTo>
                  <a:pt x="588" y="330"/>
                </a:lnTo>
                <a:close/>
                <a:moveTo>
                  <a:pt x="3706" y="2825"/>
                </a:moveTo>
                <a:lnTo>
                  <a:pt x="3926" y="2861"/>
                </a:lnTo>
                <a:lnTo>
                  <a:pt x="4109" y="2935"/>
                </a:lnTo>
                <a:lnTo>
                  <a:pt x="4733" y="3118"/>
                </a:lnTo>
                <a:lnTo>
                  <a:pt x="4990" y="3228"/>
                </a:lnTo>
                <a:lnTo>
                  <a:pt x="5283" y="3375"/>
                </a:lnTo>
                <a:lnTo>
                  <a:pt x="5503" y="3522"/>
                </a:lnTo>
                <a:lnTo>
                  <a:pt x="5687" y="3668"/>
                </a:lnTo>
                <a:lnTo>
                  <a:pt x="5687" y="3668"/>
                </a:lnTo>
                <a:lnTo>
                  <a:pt x="5540" y="3632"/>
                </a:lnTo>
                <a:lnTo>
                  <a:pt x="5467" y="3632"/>
                </a:lnTo>
                <a:lnTo>
                  <a:pt x="5393" y="3705"/>
                </a:lnTo>
                <a:lnTo>
                  <a:pt x="5356" y="3778"/>
                </a:lnTo>
                <a:lnTo>
                  <a:pt x="5393" y="3888"/>
                </a:lnTo>
                <a:lnTo>
                  <a:pt x="5026" y="4035"/>
                </a:lnTo>
                <a:lnTo>
                  <a:pt x="4660" y="4109"/>
                </a:lnTo>
                <a:lnTo>
                  <a:pt x="4293" y="4182"/>
                </a:lnTo>
                <a:lnTo>
                  <a:pt x="3889" y="4182"/>
                </a:lnTo>
                <a:lnTo>
                  <a:pt x="3449" y="4109"/>
                </a:lnTo>
                <a:lnTo>
                  <a:pt x="3046" y="3999"/>
                </a:lnTo>
                <a:lnTo>
                  <a:pt x="2862" y="3925"/>
                </a:lnTo>
                <a:lnTo>
                  <a:pt x="2642" y="3815"/>
                </a:lnTo>
                <a:lnTo>
                  <a:pt x="2459" y="3668"/>
                </a:lnTo>
                <a:lnTo>
                  <a:pt x="2349" y="3595"/>
                </a:lnTo>
                <a:lnTo>
                  <a:pt x="2312" y="3522"/>
                </a:lnTo>
                <a:lnTo>
                  <a:pt x="2532" y="3668"/>
                </a:lnTo>
                <a:lnTo>
                  <a:pt x="2789" y="3815"/>
                </a:lnTo>
                <a:lnTo>
                  <a:pt x="3046" y="3888"/>
                </a:lnTo>
                <a:lnTo>
                  <a:pt x="3339" y="3999"/>
                </a:lnTo>
                <a:lnTo>
                  <a:pt x="3596" y="4035"/>
                </a:lnTo>
                <a:lnTo>
                  <a:pt x="3889" y="4109"/>
                </a:lnTo>
                <a:lnTo>
                  <a:pt x="4073" y="4109"/>
                </a:lnTo>
                <a:lnTo>
                  <a:pt x="4183" y="4072"/>
                </a:lnTo>
                <a:lnTo>
                  <a:pt x="4329" y="4035"/>
                </a:lnTo>
                <a:lnTo>
                  <a:pt x="4439" y="3962"/>
                </a:lnTo>
                <a:lnTo>
                  <a:pt x="4476" y="3888"/>
                </a:lnTo>
                <a:lnTo>
                  <a:pt x="4439" y="3778"/>
                </a:lnTo>
                <a:lnTo>
                  <a:pt x="4329" y="3705"/>
                </a:lnTo>
                <a:lnTo>
                  <a:pt x="4219" y="3632"/>
                </a:lnTo>
                <a:lnTo>
                  <a:pt x="3963" y="3595"/>
                </a:lnTo>
                <a:lnTo>
                  <a:pt x="3706" y="3558"/>
                </a:lnTo>
                <a:lnTo>
                  <a:pt x="3449" y="3522"/>
                </a:lnTo>
                <a:lnTo>
                  <a:pt x="2715" y="3338"/>
                </a:lnTo>
                <a:lnTo>
                  <a:pt x="2862" y="3228"/>
                </a:lnTo>
                <a:lnTo>
                  <a:pt x="3082" y="3081"/>
                </a:lnTo>
                <a:lnTo>
                  <a:pt x="3302" y="2935"/>
                </a:lnTo>
                <a:lnTo>
                  <a:pt x="3486" y="2861"/>
                </a:lnTo>
                <a:lnTo>
                  <a:pt x="3706" y="2825"/>
                </a:lnTo>
                <a:close/>
                <a:moveTo>
                  <a:pt x="1285" y="5686"/>
                </a:moveTo>
                <a:lnTo>
                  <a:pt x="1725" y="5723"/>
                </a:lnTo>
                <a:lnTo>
                  <a:pt x="1762" y="5723"/>
                </a:lnTo>
                <a:lnTo>
                  <a:pt x="1835" y="5869"/>
                </a:lnTo>
                <a:lnTo>
                  <a:pt x="1908" y="5943"/>
                </a:lnTo>
                <a:lnTo>
                  <a:pt x="2018" y="5943"/>
                </a:lnTo>
                <a:lnTo>
                  <a:pt x="2129" y="5869"/>
                </a:lnTo>
                <a:lnTo>
                  <a:pt x="2165" y="5759"/>
                </a:lnTo>
                <a:lnTo>
                  <a:pt x="2642" y="5796"/>
                </a:lnTo>
                <a:lnTo>
                  <a:pt x="3082" y="5796"/>
                </a:lnTo>
                <a:lnTo>
                  <a:pt x="3339" y="5833"/>
                </a:lnTo>
                <a:lnTo>
                  <a:pt x="3522" y="5869"/>
                </a:lnTo>
                <a:lnTo>
                  <a:pt x="3522" y="6016"/>
                </a:lnTo>
                <a:lnTo>
                  <a:pt x="3376" y="5979"/>
                </a:lnTo>
                <a:lnTo>
                  <a:pt x="3266" y="6016"/>
                </a:lnTo>
                <a:lnTo>
                  <a:pt x="3119" y="6089"/>
                </a:lnTo>
                <a:lnTo>
                  <a:pt x="3082" y="6163"/>
                </a:lnTo>
                <a:lnTo>
                  <a:pt x="3082" y="6236"/>
                </a:lnTo>
                <a:lnTo>
                  <a:pt x="2752" y="6236"/>
                </a:lnTo>
                <a:lnTo>
                  <a:pt x="1322" y="6163"/>
                </a:lnTo>
                <a:lnTo>
                  <a:pt x="808" y="6089"/>
                </a:lnTo>
                <a:lnTo>
                  <a:pt x="515" y="6053"/>
                </a:lnTo>
                <a:lnTo>
                  <a:pt x="258" y="6089"/>
                </a:lnTo>
                <a:lnTo>
                  <a:pt x="368" y="5943"/>
                </a:lnTo>
                <a:lnTo>
                  <a:pt x="515" y="5833"/>
                </a:lnTo>
                <a:lnTo>
                  <a:pt x="661" y="5723"/>
                </a:lnTo>
                <a:lnTo>
                  <a:pt x="808" y="5686"/>
                </a:lnTo>
                <a:close/>
                <a:moveTo>
                  <a:pt x="2239" y="6676"/>
                </a:moveTo>
                <a:lnTo>
                  <a:pt x="3009" y="6713"/>
                </a:lnTo>
                <a:lnTo>
                  <a:pt x="3156" y="6750"/>
                </a:lnTo>
                <a:lnTo>
                  <a:pt x="3156" y="7997"/>
                </a:lnTo>
                <a:lnTo>
                  <a:pt x="3119" y="9244"/>
                </a:lnTo>
                <a:lnTo>
                  <a:pt x="2422" y="9354"/>
                </a:lnTo>
                <a:lnTo>
                  <a:pt x="2422" y="8951"/>
                </a:lnTo>
                <a:lnTo>
                  <a:pt x="2312" y="7630"/>
                </a:lnTo>
                <a:lnTo>
                  <a:pt x="2275" y="6933"/>
                </a:lnTo>
                <a:lnTo>
                  <a:pt x="2239" y="6676"/>
                </a:lnTo>
                <a:close/>
                <a:moveTo>
                  <a:pt x="1065" y="6566"/>
                </a:moveTo>
                <a:lnTo>
                  <a:pt x="1872" y="6676"/>
                </a:lnTo>
                <a:lnTo>
                  <a:pt x="1835" y="6786"/>
                </a:lnTo>
                <a:lnTo>
                  <a:pt x="1835" y="6933"/>
                </a:lnTo>
                <a:lnTo>
                  <a:pt x="1872" y="7226"/>
                </a:lnTo>
                <a:lnTo>
                  <a:pt x="1945" y="8804"/>
                </a:lnTo>
                <a:lnTo>
                  <a:pt x="1982" y="9391"/>
                </a:lnTo>
                <a:lnTo>
                  <a:pt x="1542" y="9391"/>
                </a:lnTo>
                <a:lnTo>
                  <a:pt x="1101" y="9427"/>
                </a:lnTo>
                <a:lnTo>
                  <a:pt x="1028" y="8254"/>
                </a:lnTo>
                <a:lnTo>
                  <a:pt x="955" y="7410"/>
                </a:lnTo>
                <a:lnTo>
                  <a:pt x="918" y="6970"/>
                </a:lnTo>
                <a:lnTo>
                  <a:pt x="808" y="6566"/>
                </a:lnTo>
                <a:close/>
                <a:moveTo>
                  <a:pt x="3082" y="9721"/>
                </a:moveTo>
                <a:lnTo>
                  <a:pt x="3009" y="10454"/>
                </a:lnTo>
                <a:lnTo>
                  <a:pt x="2972" y="10454"/>
                </a:lnTo>
                <a:lnTo>
                  <a:pt x="2862" y="10418"/>
                </a:lnTo>
                <a:lnTo>
                  <a:pt x="2752" y="10418"/>
                </a:lnTo>
                <a:lnTo>
                  <a:pt x="2605" y="10454"/>
                </a:lnTo>
                <a:lnTo>
                  <a:pt x="2495" y="10528"/>
                </a:lnTo>
                <a:lnTo>
                  <a:pt x="2495" y="10418"/>
                </a:lnTo>
                <a:lnTo>
                  <a:pt x="2459" y="9831"/>
                </a:lnTo>
                <a:lnTo>
                  <a:pt x="2789" y="9794"/>
                </a:lnTo>
                <a:lnTo>
                  <a:pt x="3082" y="9721"/>
                </a:lnTo>
                <a:close/>
                <a:moveTo>
                  <a:pt x="1138" y="9758"/>
                </a:moveTo>
                <a:lnTo>
                  <a:pt x="1358" y="9831"/>
                </a:lnTo>
                <a:lnTo>
                  <a:pt x="1542" y="9831"/>
                </a:lnTo>
                <a:lnTo>
                  <a:pt x="1982" y="9868"/>
                </a:lnTo>
                <a:lnTo>
                  <a:pt x="2018" y="10088"/>
                </a:lnTo>
                <a:lnTo>
                  <a:pt x="1982" y="10124"/>
                </a:lnTo>
                <a:lnTo>
                  <a:pt x="1688" y="10088"/>
                </a:lnTo>
                <a:lnTo>
                  <a:pt x="1615" y="10124"/>
                </a:lnTo>
                <a:lnTo>
                  <a:pt x="1542" y="10161"/>
                </a:lnTo>
                <a:lnTo>
                  <a:pt x="1542" y="10234"/>
                </a:lnTo>
                <a:lnTo>
                  <a:pt x="1578" y="10308"/>
                </a:lnTo>
                <a:lnTo>
                  <a:pt x="1725" y="10454"/>
                </a:lnTo>
                <a:lnTo>
                  <a:pt x="1945" y="10491"/>
                </a:lnTo>
                <a:lnTo>
                  <a:pt x="2018" y="10491"/>
                </a:lnTo>
                <a:lnTo>
                  <a:pt x="2018" y="10748"/>
                </a:lnTo>
                <a:lnTo>
                  <a:pt x="1798" y="10785"/>
                </a:lnTo>
                <a:lnTo>
                  <a:pt x="1798" y="10748"/>
                </a:lnTo>
                <a:lnTo>
                  <a:pt x="1762" y="10748"/>
                </a:lnTo>
                <a:lnTo>
                  <a:pt x="1688" y="10785"/>
                </a:lnTo>
                <a:lnTo>
                  <a:pt x="1615" y="10821"/>
                </a:lnTo>
                <a:lnTo>
                  <a:pt x="1542" y="10895"/>
                </a:lnTo>
                <a:lnTo>
                  <a:pt x="1505" y="11005"/>
                </a:lnTo>
                <a:lnTo>
                  <a:pt x="1542" y="11078"/>
                </a:lnTo>
                <a:lnTo>
                  <a:pt x="1652" y="11151"/>
                </a:lnTo>
                <a:lnTo>
                  <a:pt x="2055" y="11151"/>
                </a:lnTo>
                <a:lnTo>
                  <a:pt x="2129" y="11408"/>
                </a:lnTo>
                <a:lnTo>
                  <a:pt x="2239" y="11592"/>
                </a:lnTo>
                <a:lnTo>
                  <a:pt x="2275" y="11628"/>
                </a:lnTo>
                <a:lnTo>
                  <a:pt x="2349" y="11628"/>
                </a:lnTo>
                <a:lnTo>
                  <a:pt x="2422" y="11592"/>
                </a:lnTo>
                <a:lnTo>
                  <a:pt x="2459" y="11555"/>
                </a:lnTo>
                <a:lnTo>
                  <a:pt x="2532" y="11371"/>
                </a:lnTo>
                <a:lnTo>
                  <a:pt x="2569" y="11188"/>
                </a:lnTo>
                <a:lnTo>
                  <a:pt x="2569" y="11005"/>
                </a:lnTo>
                <a:lnTo>
                  <a:pt x="2532" y="10785"/>
                </a:lnTo>
                <a:lnTo>
                  <a:pt x="2679" y="10821"/>
                </a:lnTo>
                <a:lnTo>
                  <a:pt x="3009" y="10821"/>
                </a:lnTo>
                <a:lnTo>
                  <a:pt x="2936" y="11408"/>
                </a:lnTo>
                <a:lnTo>
                  <a:pt x="2862" y="11812"/>
                </a:lnTo>
                <a:lnTo>
                  <a:pt x="2825" y="11995"/>
                </a:lnTo>
                <a:lnTo>
                  <a:pt x="2752" y="12178"/>
                </a:lnTo>
                <a:lnTo>
                  <a:pt x="2642" y="12362"/>
                </a:lnTo>
                <a:lnTo>
                  <a:pt x="2532" y="12472"/>
                </a:lnTo>
                <a:lnTo>
                  <a:pt x="2349" y="12582"/>
                </a:lnTo>
                <a:lnTo>
                  <a:pt x="2129" y="12619"/>
                </a:lnTo>
                <a:lnTo>
                  <a:pt x="1945" y="12619"/>
                </a:lnTo>
                <a:lnTo>
                  <a:pt x="1798" y="12582"/>
                </a:lnTo>
                <a:lnTo>
                  <a:pt x="1652" y="12472"/>
                </a:lnTo>
                <a:lnTo>
                  <a:pt x="1505" y="12362"/>
                </a:lnTo>
                <a:lnTo>
                  <a:pt x="1432" y="12215"/>
                </a:lnTo>
                <a:lnTo>
                  <a:pt x="1322" y="12068"/>
                </a:lnTo>
                <a:lnTo>
                  <a:pt x="1211" y="11738"/>
                </a:lnTo>
                <a:lnTo>
                  <a:pt x="1138" y="11335"/>
                </a:lnTo>
                <a:lnTo>
                  <a:pt x="1138" y="10858"/>
                </a:lnTo>
                <a:lnTo>
                  <a:pt x="1138" y="10014"/>
                </a:lnTo>
                <a:lnTo>
                  <a:pt x="1138" y="9758"/>
                </a:lnTo>
                <a:close/>
                <a:moveTo>
                  <a:pt x="625" y="0"/>
                </a:moveTo>
                <a:lnTo>
                  <a:pt x="478" y="37"/>
                </a:lnTo>
                <a:lnTo>
                  <a:pt x="331" y="110"/>
                </a:lnTo>
                <a:lnTo>
                  <a:pt x="294" y="184"/>
                </a:lnTo>
                <a:lnTo>
                  <a:pt x="294" y="220"/>
                </a:lnTo>
                <a:lnTo>
                  <a:pt x="294" y="294"/>
                </a:lnTo>
                <a:lnTo>
                  <a:pt x="331" y="330"/>
                </a:lnTo>
                <a:lnTo>
                  <a:pt x="294" y="587"/>
                </a:lnTo>
                <a:lnTo>
                  <a:pt x="294" y="844"/>
                </a:lnTo>
                <a:lnTo>
                  <a:pt x="331" y="1101"/>
                </a:lnTo>
                <a:lnTo>
                  <a:pt x="368" y="1321"/>
                </a:lnTo>
                <a:lnTo>
                  <a:pt x="551" y="1834"/>
                </a:lnTo>
                <a:lnTo>
                  <a:pt x="735" y="2274"/>
                </a:lnTo>
                <a:lnTo>
                  <a:pt x="918" y="2641"/>
                </a:lnTo>
                <a:lnTo>
                  <a:pt x="1175" y="3008"/>
                </a:lnTo>
                <a:lnTo>
                  <a:pt x="1322" y="3155"/>
                </a:lnTo>
                <a:lnTo>
                  <a:pt x="1505" y="3265"/>
                </a:lnTo>
                <a:lnTo>
                  <a:pt x="1652" y="3375"/>
                </a:lnTo>
                <a:lnTo>
                  <a:pt x="1872" y="3375"/>
                </a:lnTo>
                <a:lnTo>
                  <a:pt x="1798" y="3815"/>
                </a:lnTo>
                <a:lnTo>
                  <a:pt x="1725" y="4365"/>
                </a:lnTo>
                <a:lnTo>
                  <a:pt x="1725" y="4659"/>
                </a:lnTo>
                <a:lnTo>
                  <a:pt x="1762" y="4806"/>
                </a:lnTo>
                <a:lnTo>
                  <a:pt x="1798" y="4916"/>
                </a:lnTo>
                <a:lnTo>
                  <a:pt x="1762" y="5319"/>
                </a:lnTo>
                <a:lnTo>
                  <a:pt x="1615" y="5319"/>
                </a:lnTo>
                <a:lnTo>
                  <a:pt x="1138" y="5282"/>
                </a:lnTo>
                <a:lnTo>
                  <a:pt x="918" y="5246"/>
                </a:lnTo>
                <a:lnTo>
                  <a:pt x="698" y="5282"/>
                </a:lnTo>
                <a:lnTo>
                  <a:pt x="404" y="5392"/>
                </a:lnTo>
                <a:lnTo>
                  <a:pt x="294" y="5466"/>
                </a:lnTo>
                <a:lnTo>
                  <a:pt x="184" y="5576"/>
                </a:lnTo>
                <a:lnTo>
                  <a:pt x="111" y="5686"/>
                </a:lnTo>
                <a:lnTo>
                  <a:pt x="74" y="5796"/>
                </a:lnTo>
                <a:lnTo>
                  <a:pt x="38" y="5943"/>
                </a:lnTo>
                <a:lnTo>
                  <a:pt x="1" y="6089"/>
                </a:lnTo>
                <a:lnTo>
                  <a:pt x="38" y="6163"/>
                </a:lnTo>
                <a:lnTo>
                  <a:pt x="111" y="6199"/>
                </a:lnTo>
                <a:lnTo>
                  <a:pt x="38" y="6273"/>
                </a:lnTo>
                <a:lnTo>
                  <a:pt x="38" y="6346"/>
                </a:lnTo>
                <a:lnTo>
                  <a:pt x="38" y="6456"/>
                </a:lnTo>
                <a:lnTo>
                  <a:pt x="111" y="6530"/>
                </a:lnTo>
                <a:lnTo>
                  <a:pt x="184" y="6566"/>
                </a:lnTo>
                <a:lnTo>
                  <a:pt x="294" y="6566"/>
                </a:lnTo>
                <a:lnTo>
                  <a:pt x="368" y="6493"/>
                </a:lnTo>
                <a:lnTo>
                  <a:pt x="441" y="6493"/>
                </a:lnTo>
                <a:lnTo>
                  <a:pt x="441" y="6530"/>
                </a:lnTo>
                <a:lnTo>
                  <a:pt x="441" y="6786"/>
                </a:lnTo>
                <a:lnTo>
                  <a:pt x="441" y="7080"/>
                </a:lnTo>
                <a:lnTo>
                  <a:pt x="515" y="7593"/>
                </a:lnTo>
                <a:lnTo>
                  <a:pt x="588" y="8657"/>
                </a:lnTo>
                <a:lnTo>
                  <a:pt x="625" y="9721"/>
                </a:lnTo>
                <a:lnTo>
                  <a:pt x="625" y="10785"/>
                </a:lnTo>
                <a:lnTo>
                  <a:pt x="661" y="11225"/>
                </a:lnTo>
                <a:lnTo>
                  <a:pt x="698" y="11665"/>
                </a:lnTo>
                <a:lnTo>
                  <a:pt x="808" y="12105"/>
                </a:lnTo>
                <a:lnTo>
                  <a:pt x="881" y="12289"/>
                </a:lnTo>
                <a:lnTo>
                  <a:pt x="991" y="12509"/>
                </a:lnTo>
                <a:lnTo>
                  <a:pt x="1065" y="12655"/>
                </a:lnTo>
                <a:lnTo>
                  <a:pt x="1175" y="12765"/>
                </a:lnTo>
                <a:lnTo>
                  <a:pt x="1322" y="12912"/>
                </a:lnTo>
                <a:lnTo>
                  <a:pt x="1468" y="12985"/>
                </a:lnTo>
                <a:lnTo>
                  <a:pt x="1615" y="13059"/>
                </a:lnTo>
                <a:lnTo>
                  <a:pt x="1798" y="13096"/>
                </a:lnTo>
                <a:lnTo>
                  <a:pt x="1945" y="13132"/>
                </a:lnTo>
                <a:lnTo>
                  <a:pt x="2129" y="13169"/>
                </a:lnTo>
                <a:lnTo>
                  <a:pt x="2349" y="13132"/>
                </a:lnTo>
                <a:lnTo>
                  <a:pt x="2569" y="13096"/>
                </a:lnTo>
                <a:lnTo>
                  <a:pt x="2752" y="12985"/>
                </a:lnTo>
                <a:lnTo>
                  <a:pt x="2899" y="12875"/>
                </a:lnTo>
                <a:lnTo>
                  <a:pt x="3009" y="12765"/>
                </a:lnTo>
                <a:lnTo>
                  <a:pt x="3119" y="12582"/>
                </a:lnTo>
                <a:lnTo>
                  <a:pt x="3302" y="12215"/>
                </a:lnTo>
                <a:lnTo>
                  <a:pt x="3412" y="11812"/>
                </a:lnTo>
                <a:lnTo>
                  <a:pt x="3449" y="11408"/>
                </a:lnTo>
                <a:lnTo>
                  <a:pt x="3522" y="10601"/>
                </a:lnTo>
                <a:lnTo>
                  <a:pt x="3632" y="9647"/>
                </a:lnTo>
                <a:lnTo>
                  <a:pt x="3669" y="8657"/>
                </a:lnTo>
                <a:lnTo>
                  <a:pt x="3669" y="7667"/>
                </a:lnTo>
                <a:lnTo>
                  <a:pt x="3669" y="6676"/>
                </a:lnTo>
                <a:lnTo>
                  <a:pt x="3743" y="6603"/>
                </a:lnTo>
                <a:lnTo>
                  <a:pt x="3779" y="6530"/>
                </a:lnTo>
                <a:lnTo>
                  <a:pt x="3779" y="6456"/>
                </a:lnTo>
                <a:lnTo>
                  <a:pt x="3889" y="6273"/>
                </a:lnTo>
                <a:lnTo>
                  <a:pt x="3963" y="6053"/>
                </a:lnTo>
                <a:lnTo>
                  <a:pt x="3999" y="5833"/>
                </a:lnTo>
                <a:lnTo>
                  <a:pt x="3963" y="5723"/>
                </a:lnTo>
                <a:lnTo>
                  <a:pt x="3926" y="5612"/>
                </a:lnTo>
                <a:lnTo>
                  <a:pt x="3816" y="5502"/>
                </a:lnTo>
                <a:lnTo>
                  <a:pt x="3669" y="5429"/>
                </a:lnTo>
                <a:lnTo>
                  <a:pt x="3486" y="5392"/>
                </a:lnTo>
                <a:lnTo>
                  <a:pt x="3266" y="5356"/>
                </a:lnTo>
                <a:lnTo>
                  <a:pt x="2532" y="5356"/>
                </a:lnTo>
                <a:lnTo>
                  <a:pt x="2165" y="5319"/>
                </a:lnTo>
                <a:lnTo>
                  <a:pt x="2092" y="4806"/>
                </a:lnTo>
                <a:lnTo>
                  <a:pt x="2165" y="4585"/>
                </a:lnTo>
                <a:lnTo>
                  <a:pt x="2165" y="4365"/>
                </a:lnTo>
                <a:lnTo>
                  <a:pt x="2202" y="3962"/>
                </a:lnTo>
                <a:lnTo>
                  <a:pt x="2459" y="4145"/>
                </a:lnTo>
                <a:lnTo>
                  <a:pt x="2715" y="4292"/>
                </a:lnTo>
                <a:lnTo>
                  <a:pt x="2972" y="4402"/>
                </a:lnTo>
                <a:lnTo>
                  <a:pt x="3266" y="4475"/>
                </a:lnTo>
                <a:lnTo>
                  <a:pt x="3522" y="4549"/>
                </a:lnTo>
                <a:lnTo>
                  <a:pt x="3816" y="4585"/>
                </a:lnTo>
                <a:lnTo>
                  <a:pt x="4403" y="4585"/>
                </a:lnTo>
                <a:lnTo>
                  <a:pt x="4660" y="4549"/>
                </a:lnTo>
                <a:lnTo>
                  <a:pt x="4953" y="4475"/>
                </a:lnTo>
                <a:lnTo>
                  <a:pt x="5210" y="4402"/>
                </a:lnTo>
                <a:lnTo>
                  <a:pt x="5503" y="4292"/>
                </a:lnTo>
                <a:lnTo>
                  <a:pt x="5760" y="4182"/>
                </a:lnTo>
                <a:lnTo>
                  <a:pt x="5833" y="4109"/>
                </a:lnTo>
                <a:lnTo>
                  <a:pt x="5833" y="3999"/>
                </a:lnTo>
                <a:lnTo>
                  <a:pt x="5833" y="3888"/>
                </a:lnTo>
                <a:lnTo>
                  <a:pt x="5797" y="3778"/>
                </a:lnTo>
                <a:lnTo>
                  <a:pt x="5797" y="3778"/>
                </a:lnTo>
                <a:lnTo>
                  <a:pt x="5833" y="3815"/>
                </a:lnTo>
                <a:lnTo>
                  <a:pt x="5980" y="3962"/>
                </a:lnTo>
                <a:lnTo>
                  <a:pt x="6053" y="3999"/>
                </a:lnTo>
                <a:lnTo>
                  <a:pt x="6200" y="4035"/>
                </a:lnTo>
                <a:lnTo>
                  <a:pt x="6237" y="4035"/>
                </a:lnTo>
                <a:lnTo>
                  <a:pt x="6274" y="3999"/>
                </a:lnTo>
                <a:lnTo>
                  <a:pt x="6347" y="3888"/>
                </a:lnTo>
                <a:lnTo>
                  <a:pt x="6310" y="3742"/>
                </a:lnTo>
                <a:lnTo>
                  <a:pt x="6274" y="3632"/>
                </a:lnTo>
                <a:lnTo>
                  <a:pt x="6200" y="3522"/>
                </a:lnTo>
                <a:lnTo>
                  <a:pt x="6090" y="3375"/>
                </a:lnTo>
                <a:lnTo>
                  <a:pt x="5833" y="3192"/>
                </a:lnTo>
                <a:lnTo>
                  <a:pt x="5613" y="3045"/>
                </a:lnTo>
                <a:lnTo>
                  <a:pt x="5283" y="2861"/>
                </a:lnTo>
                <a:lnTo>
                  <a:pt x="4953" y="2715"/>
                </a:lnTo>
                <a:lnTo>
                  <a:pt x="4256" y="2495"/>
                </a:lnTo>
                <a:lnTo>
                  <a:pt x="3926" y="2421"/>
                </a:lnTo>
                <a:lnTo>
                  <a:pt x="3596" y="2385"/>
                </a:lnTo>
                <a:lnTo>
                  <a:pt x="3302" y="2458"/>
                </a:lnTo>
                <a:lnTo>
                  <a:pt x="2972" y="2605"/>
                </a:lnTo>
                <a:lnTo>
                  <a:pt x="2679" y="2788"/>
                </a:lnTo>
                <a:lnTo>
                  <a:pt x="2349" y="3081"/>
                </a:lnTo>
                <a:lnTo>
                  <a:pt x="2349" y="3045"/>
                </a:lnTo>
                <a:lnTo>
                  <a:pt x="2385" y="2788"/>
                </a:lnTo>
                <a:lnTo>
                  <a:pt x="2459" y="2568"/>
                </a:lnTo>
                <a:lnTo>
                  <a:pt x="2495" y="2458"/>
                </a:lnTo>
                <a:lnTo>
                  <a:pt x="2495" y="2311"/>
                </a:lnTo>
                <a:lnTo>
                  <a:pt x="2495" y="2201"/>
                </a:lnTo>
                <a:lnTo>
                  <a:pt x="2422" y="2128"/>
                </a:lnTo>
                <a:lnTo>
                  <a:pt x="2385" y="1871"/>
                </a:lnTo>
                <a:lnTo>
                  <a:pt x="2312" y="1614"/>
                </a:lnTo>
                <a:lnTo>
                  <a:pt x="2129" y="1137"/>
                </a:lnTo>
                <a:lnTo>
                  <a:pt x="2018" y="917"/>
                </a:lnTo>
                <a:lnTo>
                  <a:pt x="1835" y="661"/>
                </a:lnTo>
                <a:lnTo>
                  <a:pt x="1652" y="440"/>
                </a:lnTo>
                <a:lnTo>
                  <a:pt x="1395" y="220"/>
                </a:lnTo>
                <a:lnTo>
                  <a:pt x="1138" y="74"/>
                </a:lnTo>
                <a:lnTo>
                  <a:pt x="881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69" name="Google Shape;469;p9"/>
          <p:cNvSpPr/>
          <p:nvPr/>
        </p:nvSpPr>
        <p:spPr>
          <a:xfrm rot="1920548">
            <a:off x="8225551" y="625274"/>
            <a:ext cx="501522" cy="425557"/>
          </a:xfrm>
          <a:custGeom>
            <a:avLst/>
            <a:gdLst/>
            <a:ahLst/>
            <a:cxnLst/>
            <a:rect l="l" t="t" r="r" b="b"/>
            <a:pathLst>
              <a:path w="17681" h="15004" extrusionOk="0">
                <a:moveTo>
                  <a:pt x="6823" y="1981"/>
                </a:moveTo>
                <a:lnTo>
                  <a:pt x="6676" y="2018"/>
                </a:lnTo>
                <a:lnTo>
                  <a:pt x="6566" y="2055"/>
                </a:lnTo>
                <a:lnTo>
                  <a:pt x="6493" y="2201"/>
                </a:lnTo>
                <a:lnTo>
                  <a:pt x="6420" y="2385"/>
                </a:lnTo>
                <a:lnTo>
                  <a:pt x="6383" y="2531"/>
                </a:lnTo>
                <a:lnTo>
                  <a:pt x="6383" y="2641"/>
                </a:lnTo>
                <a:lnTo>
                  <a:pt x="6420" y="2752"/>
                </a:lnTo>
                <a:lnTo>
                  <a:pt x="6493" y="2825"/>
                </a:lnTo>
                <a:lnTo>
                  <a:pt x="6566" y="2862"/>
                </a:lnTo>
                <a:lnTo>
                  <a:pt x="6713" y="2862"/>
                </a:lnTo>
                <a:lnTo>
                  <a:pt x="6860" y="2825"/>
                </a:lnTo>
                <a:lnTo>
                  <a:pt x="6933" y="2752"/>
                </a:lnTo>
                <a:lnTo>
                  <a:pt x="7006" y="2641"/>
                </a:lnTo>
                <a:lnTo>
                  <a:pt x="7080" y="2531"/>
                </a:lnTo>
                <a:lnTo>
                  <a:pt x="7080" y="2421"/>
                </a:lnTo>
                <a:lnTo>
                  <a:pt x="7080" y="2275"/>
                </a:lnTo>
                <a:lnTo>
                  <a:pt x="7006" y="2165"/>
                </a:lnTo>
                <a:lnTo>
                  <a:pt x="6933" y="2055"/>
                </a:lnTo>
                <a:lnTo>
                  <a:pt x="6823" y="1981"/>
                </a:lnTo>
                <a:close/>
                <a:moveTo>
                  <a:pt x="5282" y="2641"/>
                </a:moveTo>
                <a:lnTo>
                  <a:pt x="5209" y="2678"/>
                </a:lnTo>
                <a:lnTo>
                  <a:pt x="5136" y="2715"/>
                </a:lnTo>
                <a:lnTo>
                  <a:pt x="5062" y="2788"/>
                </a:lnTo>
                <a:lnTo>
                  <a:pt x="5062" y="2898"/>
                </a:lnTo>
                <a:lnTo>
                  <a:pt x="5062" y="2935"/>
                </a:lnTo>
                <a:lnTo>
                  <a:pt x="4989" y="2972"/>
                </a:lnTo>
                <a:lnTo>
                  <a:pt x="4952" y="3045"/>
                </a:lnTo>
                <a:lnTo>
                  <a:pt x="4952" y="3118"/>
                </a:lnTo>
                <a:lnTo>
                  <a:pt x="4952" y="3228"/>
                </a:lnTo>
                <a:lnTo>
                  <a:pt x="5026" y="3338"/>
                </a:lnTo>
                <a:lnTo>
                  <a:pt x="5099" y="3412"/>
                </a:lnTo>
                <a:lnTo>
                  <a:pt x="5319" y="3412"/>
                </a:lnTo>
                <a:lnTo>
                  <a:pt x="5429" y="3338"/>
                </a:lnTo>
                <a:lnTo>
                  <a:pt x="5502" y="3265"/>
                </a:lnTo>
                <a:lnTo>
                  <a:pt x="5576" y="3155"/>
                </a:lnTo>
                <a:lnTo>
                  <a:pt x="5613" y="3008"/>
                </a:lnTo>
                <a:lnTo>
                  <a:pt x="5576" y="2862"/>
                </a:lnTo>
                <a:lnTo>
                  <a:pt x="5502" y="2752"/>
                </a:lnTo>
                <a:lnTo>
                  <a:pt x="5392" y="2678"/>
                </a:lnTo>
                <a:lnTo>
                  <a:pt x="5282" y="2641"/>
                </a:lnTo>
                <a:close/>
                <a:moveTo>
                  <a:pt x="6786" y="3559"/>
                </a:moveTo>
                <a:lnTo>
                  <a:pt x="6640" y="3595"/>
                </a:lnTo>
                <a:lnTo>
                  <a:pt x="6493" y="3705"/>
                </a:lnTo>
                <a:lnTo>
                  <a:pt x="6383" y="3815"/>
                </a:lnTo>
                <a:lnTo>
                  <a:pt x="6309" y="3962"/>
                </a:lnTo>
                <a:lnTo>
                  <a:pt x="6273" y="4109"/>
                </a:lnTo>
                <a:lnTo>
                  <a:pt x="6273" y="4255"/>
                </a:lnTo>
                <a:lnTo>
                  <a:pt x="6273" y="4366"/>
                </a:lnTo>
                <a:lnTo>
                  <a:pt x="6383" y="4439"/>
                </a:lnTo>
                <a:lnTo>
                  <a:pt x="6493" y="4476"/>
                </a:lnTo>
                <a:lnTo>
                  <a:pt x="6603" y="4439"/>
                </a:lnTo>
                <a:lnTo>
                  <a:pt x="6750" y="4329"/>
                </a:lnTo>
                <a:lnTo>
                  <a:pt x="6860" y="4329"/>
                </a:lnTo>
                <a:lnTo>
                  <a:pt x="6970" y="4292"/>
                </a:lnTo>
                <a:lnTo>
                  <a:pt x="7080" y="4182"/>
                </a:lnTo>
                <a:lnTo>
                  <a:pt x="7153" y="4035"/>
                </a:lnTo>
                <a:lnTo>
                  <a:pt x="7153" y="3852"/>
                </a:lnTo>
                <a:lnTo>
                  <a:pt x="7080" y="3705"/>
                </a:lnTo>
                <a:lnTo>
                  <a:pt x="7043" y="3632"/>
                </a:lnTo>
                <a:lnTo>
                  <a:pt x="6970" y="3595"/>
                </a:lnTo>
                <a:lnTo>
                  <a:pt x="6786" y="3559"/>
                </a:lnTo>
                <a:close/>
                <a:moveTo>
                  <a:pt x="4806" y="5979"/>
                </a:moveTo>
                <a:lnTo>
                  <a:pt x="4622" y="6090"/>
                </a:lnTo>
                <a:lnTo>
                  <a:pt x="4439" y="6200"/>
                </a:lnTo>
                <a:lnTo>
                  <a:pt x="4402" y="6236"/>
                </a:lnTo>
                <a:lnTo>
                  <a:pt x="4329" y="6310"/>
                </a:lnTo>
                <a:lnTo>
                  <a:pt x="4255" y="6383"/>
                </a:lnTo>
                <a:lnTo>
                  <a:pt x="4219" y="6493"/>
                </a:lnTo>
                <a:lnTo>
                  <a:pt x="4219" y="6566"/>
                </a:lnTo>
                <a:lnTo>
                  <a:pt x="4255" y="6713"/>
                </a:lnTo>
                <a:lnTo>
                  <a:pt x="4329" y="6860"/>
                </a:lnTo>
                <a:lnTo>
                  <a:pt x="4365" y="6897"/>
                </a:lnTo>
                <a:lnTo>
                  <a:pt x="4475" y="6970"/>
                </a:lnTo>
                <a:lnTo>
                  <a:pt x="4585" y="7007"/>
                </a:lnTo>
                <a:lnTo>
                  <a:pt x="4696" y="7043"/>
                </a:lnTo>
                <a:lnTo>
                  <a:pt x="4842" y="7007"/>
                </a:lnTo>
                <a:lnTo>
                  <a:pt x="4952" y="6970"/>
                </a:lnTo>
                <a:lnTo>
                  <a:pt x="5026" y="6897"/>
                </a:lnTo>
                <a:lnTo>
                  <a:pt x="5209" y="6750"/>
                </a:lnTo>
                <a:lnTo>
                  <a:pt x="5282" y="6640"/>
                </a:lnTo>
                <a:lnTo>
                  <a:pt x="5319" y="6493"/>
                </a:lnTo>
                <a:lnTo>
                  <a:pt x="5356" y="6346"/>
                </a:lnTo>
                <a:lnTo>
                  <a:pt x="5356" y="6236"/>
                </a:lnTo>
                <a:lnTo>
                  <a:pt x="5282" y="6126"/>
                </a:lnTo>
                <a:lnTo>
                  <a:pt x="5209" y="6053"/>
                </a:lnTo>
                <a:lnTo>
                  <a:pt x="5136" y="5979"/>
                </a:lnTo>
                <a:close/>
                <a:moveTo>
                  <a:pt x="4219" y="4916"/>
                </a:moveTo>
                <a:lnTo>
                  <a:pt x="4219" y="5062"/>
                </a:lnTo>
                <a:lnTo>
                  <a:pt x="4255" y="5136"/>
                </a:lnTo>
                <a:lnTo>
                  <a:pt x="4292" y="5173"/>
                </a:lnTo>
                <a:lnTo>
                  <a:pt x="4439" y="5209"/>
                </a:lnTo>
                <a:lnTo>
                  <a:pt x="4549" y="5173"/>
                </a:lnTo>
                <a:lnTo>
                  <a:pt x="4585" y="5136"/>
                </a:lnTo>
                <a:lnTo>
                  <a:pt x="4622" y="5062"/>
                </a:lnTo>
                <a:lnTo>
                  <a:pt x="4659" y="5026"/>
                </a:lnTo>
                <a:lnTo>
                  <a:pt x="4989" y="5136"/>
                </a:lnTo>
                <a:lnTo>
                  <a:pt x="5319" y="5209"/>
                </a:lnTo>
                <a:lnTo>
                  <a:pt x="5392" y="5319"/>
                </a:lnTo>
                <a:lnTo>
                  <a:pt x="5466" y="5429"/>
                </a:lnTo>
                <a:lnTo>
                  <a:pt x="5686" y="5613"/>
                </a:lnTo>
                <a:lnTo>
                  <a:pt x="5869" y="5833"/>
                </a:lnTo>
                <a:lnTo>
                  <a:pt x="5979" y="6053"/>
                </a:lnTo>
                <a:lnTo>
                  <a:pt x="6016" y="6273"/>
                </a:lnTo>
                <a:lnTo>
                  <a:pt x="5979" y="6530"/>
                </a:lnTo>
                <a:lnTo>
                  <a:pt x="5943" y="6676"/>
                </a:lnTo>
                <a:lnTo>
                  <a:pt x="5869" y="6823"/>
                </a:lnTo>
                <a:lnTo>
                  <a:pt x="5686" y="7080"/>
                </a:lnTo>
                <a:lnTo>
                  <a:pt x="5466" y="7227"/>
                </a:lnTo>
                <a:lnTo>
                  <a:pt x="5209" y="7373"/>
                </a:lnTo>
                <a:lnTo>
                  <a:pt x="4916" y="7447"/>
                </a:lnTo>
                <a:lnTo>
                  <a:pt x="4622" y="7483"/>
                </a:lnTo>
                <a:lnTo>
                  <a:pt x="4329" y="7520"/>
                </a:lnTo>
                <a:lnTo>
                  <a:pt x="4035" y="7483"/>
                </a:lnTo>
                <a:lnTo>
                  <a:pt x="3778" y="7447"/>
                </a:lnTo>
                <a:lnTo>
                  <a:pt x="3485" y="7337"/>
                </a:lnTo>
                <a:lnTo>
                  <a:pt x="3338" y="7227"/>
                </a:lnTo>
                <a:lnTo>
                  <a:pt x="3228" y="7080"/>
                </a:lnTo>
                <a:lnTo>
                  <a:pt x="3155" y="6897"/>
                </a:lnTo>
                <a:lnTo>
                  <a:pt x="3118" y="6713"/>
                </a:lnTo>
                <a:lnTo>
                  <a:pt x="3082" y="6383"/>
                </a:lnTo>
                <a:lnTo>
                  <a:pt x="3155" y="6090"/>
                </a:lnTo>
                <a:lnTo>
                  <a:pt x="3228" y="5796"/>
                </a:lnTo>
                <a:lnTo>
                  <a:pt x="3375" y="5539"/>
                </a:lnTo>
                <a:lnTo>
                  <a:pt x="3558" y="5319"/>
                </a:lnTo>
                <a:lnTo>
                  <a:pt x="3742" y="5173"/>
                </a:lnTo>
                <a:lnTo>
                  <a:pt x="3962" y="5026"/>
                </a:lnTo>
                <a:lnTo>
                  <a:pt x="4219" y="4916"/>
                </a:lnTo>
                <a:close/>
                <a:moveTo>
                  <a:pt x="11628" y="7190"/>
                </a:moveTo>
                <a:lnTo>
                  <a:pt x="11958" y="7263"/>
                </a:lnTo>
                <a:lnTo>
                  <a:pt x="12252" y="7263"/>
                </a:lnTo>
                <a:lnTo>
                  <a:pt x="12362" y="7227"/>
                </a:lnTo>
                <a:lnTo>
                  <a:pt x="12435" y="7447"/>
                </a:lnTo>
                <a:lnTo>
                  <a:pt x="12509" y="7704"/>
                </a:lnTo>
                <a:lnTo>
                  <a:pt x="12509" y="7814"/>
                </a:lnTo>
                <a:lnTo>
                  <a:pt x="12472" y="7814"/>
                </a:lnTo>
                <a:lnTo>
                  <a:pt x="12399" y="7850"/>
                </a:lnTo>
                <a:lnTo>
                  <a:pt x="12399" y="7887"/>
                </a:lnTo>
                <a:lnTo>
                  <a:pt x="12252" y="7814"/>
                </a:lnTo>
                <a:lnTo>
                  <a:pt x="11738" y="7557"/>
                </a:lnTo>
                <a:lnTo>
                  <a:pt x="11702" y="7483"/>
                </a:lnTo>
                <a:lnTo>
                  <a:pt x="11628" y="7373"/>
                </a:lnTo>
                <a:lnTo>
                  <a:pt x="11628" y="7190"/>
                </a:lnTo>
                <a:close/>
                <a:moveTo>
                  <a:pt x="4329" y="4402"/>
                </a:moveTo>
                <a:lnTo>
                  <a:pt x="4255" y="4476"/>
                </a:lnTo>
                <a:lnTo>
                  <a:pt x="4035" y="4512"/>
                </a:lnTo>
                <a:lnTo>
                  <a:pt x="3815" y="4622"/>
                </a:lnTo>
                <a:lnTo>
                  <a:pt x="3632" y="4732"/>
                </a:lnTo>
                <a:lnTo>
                  <a:pt x="3448" y="4842"/>
                </a:lnTo>
                <a:lnTo>
                  <a:pt x="3265" y="4989"/>
                </a:lnTo>
                <a:lnTo>
                  <a:pt x="3082" y="5173"/>
                </a:lnTo>
                <a:lnTo>
                  <a:pt x="2971" y="5356"/>
                </a:lnTo>
                <a:lnTo>
                  <a:pt x="2825" y="5576"/>
                </a:lnTo>
                <a:lnTo>
                  <a:pt x="2715" y="5906"/>
                </a:lnTo>
                <a:lnTo>
                  <a:pt x="2641" y="6236"/>
                </a:lnTo>
                <a:lnTo>
                  <a:pt x="2641" y="6603"/>
                </a:lnTo>
                <a:lnTo>
                  <a:pt x="2678" y="6933"/>
                </a:lnTo>
                <a:lnTo>
                  <a:pt x="2825" y="7263"/>
                </a:lnTo>
                <a:lnTo>
                  <a:pt x="3008" y="7520"/>
                </a:lnTo>
                <a:lnTo>
                  <a:pt x="3118" y="7667"/>
                </a:lnTo>
                <a:lnTo>
                  <a:pt x="3265" y="7740"/>
                </a:lnTo>
                <a:lnTo>
                  <a:pt x="3412" y="7850"/>
                </a:lnTo>
                <a:lnTo>
                  <a:pt x="3595" y="7887"/>
                </a:lnTo>
                <a:lnTo>
                  <a:pt x="3962" y="7997"/>
                </a:lnTo>
                <a:lnTo>
                  <a:pt x="4292" y="8034"/>
                </a:lnTo>
                <a:lnTo>
                  <a:pt x="4659" y="7997"/>
                </a:lnTo>
                <a:lnTo>
                  <a:pt x="5026" y="7960"/>
                </a:lnTo>
                <a:lnTo>
                  <a:pt x="5356" y="7850"/>
                </a:lnTo>
                <a:lnTo>
                  <a:pt x="5686" y="7704"/>
                </a:lnTo>
                <a:lnTo>
                  <a:pt x="5979" y="7483"/>
                </a:lnTo>
                <a:lnTo>
                  <a:pt x="6236" y="7227"/>
                </a:lnTo>
                <a:lnTo>
                  <a:pt x="6383" y="6933"/>
                </a:lnTo>
                <a:lnTo>
                  <a:pt x="6456" y="6640"/>
                </a:lnTo>
                <a:lnTo>
                  <a:pt x="6530" y="6346"/>
                </a:lnTo>
                <a:lnTo>
                  <a:pt x="6493" y="6016"/>
                </a:lnTo>
                <a:lnTo>
                  <a:pt x="6420" y="5759"/>
                </a:lnTo>
                <a:lnTo>
                  <a:pt x="6273" y="5503"/>
                </a:lnTo>
                <a:lnTo>
                  <a:pt x="6163" y="5393"/>
                </a:lnTo>
                <a:lnTo>
                  <a:pt x="5979" y="5246"/>
                </a:lnTo>
                <a:lnTo>
                  <a:pt x="5833" y="5099"/>
                </a:lnTo>
                <a:lnTo>
                  <a:pt x="5796" y="5026"/>
                </a:lnTo>
                <a:lnTo>
                  <a:pt x="5796" y="4952"/>
                </a:lnTo>
                <a:lnTo>
                  <a:pt x="5759" y="4879"/>
                </a:lnTo>
                <a:lnTo>
                  <a:pt x="5723" y="4806"/>
                </a:lnTo>
                <a:lnTo>
                  <a:pt x="5649" y="4732"/>
                </a:lnTo>
                <a:lnTo>
                  <a:pt x="5539" y="4696"/>
                </a:lnTo>
                <a:lnTo>
                  <a:pt x="5209" y="4659"/>
                </a:lnTo>
                <a:lnTo>
                  <a:pt x="5136" y="4586"/>
                </a:lnTo>
                <a:lnTo>
                  <a:pt x="5136" y="4512"/>
                </a:lnTo>
                <a:lnTo>
                  <a:pt x="5062" y="4439"/>
                </a:lnTo>
                <a:lnTo>
                  <a:pt x="4585" y="4439"/>
                </a:lnTo>
                <a:lnTo>
                  <a:pt x="4475" y="4402"/>
                </a:lnTo>
                <a:close/>
                <a:moveTo>
                  <a:pt x="1761" y="7447"/>
                </a:moveTo>
                <a:lnTo>
                  <a:pt x="1908" y="7483"/>
                </a:lnTo>
                <a:lnTo>
                  <a:pt x="2054" y="7520"/>
                </a:lnTo>
                <a:lnTo>
                  <a:pt x="2164" y="7630"/>
                </a:lnTo>
                <a:lnTo>
                  <a:pt x="2275" y="7740"/>
                </a:lnTo>
                <a:lnTo>
                  <a:pt x="2348" y="7887"/>
                </a:lnTo>
                <a:lnTo>
                  <a:pt x="2348" y="8070"/>
                </a:lnTo>
                <a:lnTo>
                  <a:pt x="2348" y="8107"/>
                </a:lnTo>
                <a:lnTo>
                  <a:pt x="2311" y="8144"/>
                </a:lnTo>
                <a:lnTo>
                  <a:pt x="2238" y="8144"/>
                </a:lnTo>
                <a:lnTo>
                  <a:pt x="2128" y="8070"/>
                </a:lnTo>
                <a:lnTo>
                  <a:pt x="2018" y="7960"/>
                </a:lnTo>
                <a:lnTo>
                  <a:pt x="1908" y="7814"/>
                </a:lnTo>
                <a:lnTo>
                  <a:pt x="1724" y="7520"/>
                </a:lnTo>
                <a:lnTo>
                  <a:pt x="1651" y="7447"/>
                </a:lnTo>
                <a:close/>
                <a:moveTo>
                  <a:pt x="14233" y="7630"/>
                </a:moveTo>
                <a:lnTo>
                  <a:pt x="14159" y="7667"/>
                </a:lnTo>
                <a:lnTo>
                  <a:pt x="14123" y="7740"/>
                </a:lnTo>
                <a:lnTo>
                  <a:pt x="14013" y="7960"/>
                </a:lnTo>
                <a:lnTo>
                  <a:pt x="14013" y="8070"/>
                </a:lnTo>
                <a:lnTo>
                  <a:pt x="14049" y="8180"/>
                </a:lnTo>
                <a:lnTo>
                  <a:pt x="14086" y="8254"/>
                </a:lnTo>
                <a:lnTo>
                  <a:pt x="14159" y="8290"/>
                </a:lnTo>
                <a:lnTo>
                  <a:pt x="14306" y="8290"/>
                </a:lnTo>
                <a:lnTo>
                  <a:pt x="14416" y="8254"/>
                </a:lnTo>
                <a:lnTo>
                  <a:pt x="14453" y="8180"/>
                </a:lnTo>
                <a:lnTo>
                  <a:pt x="14490" y="8107"/>
                </a:lnTo>
                <a:lnTo>
                  <a:pt x="14490" y="7997"/>
                </a:lnTo>
                <a:lnTo>
                  <a:pt x="14490" y="7924"/>
                </a:lnTo>
                <a:lnTo>
                  <a:pt x="14490" y="7777"/>
                </a:lnTo>
                <a:lnTo>
                  <a:pt x="14453" y="7704"/>
                </a:lnTo>
                <a:lnTo>
                  <a:pt x="14416" y="7667"/>
                </a:lnTo>
                <a:lnTo>
                  <a:pt x="14306" y="7630"/>
                </a:lnTo>
                <a:close/>
                <a:moveTo>
                  <a:pt x="7410" y="6236"/>
                </a:moveTo>
                <a:lnTo>
                  <a:pt x="7300" y="6310"/>
                </a:lnTo>
                <a:lnTo>
                  <a:pt x="7227" y="6346"/>
                </a:lnTo>
                <a:lnTo>
                  <a:pt x="7190" y="6420"/>
                </a:lnTo>
                <a:lnTo>
                  <a:pt x="7153" y="6566"/>
                </a:lnTo>
                <a:lnTo>
                  <a:pt x="7153" y="6750"/>
                </a:lnTo>
                <a:lnTo>
                  <a:pt x="7190" y="6933"/>
                </a:lnTo>
                <a:lnTo>
                  <a:pt x="7227" y="7007"/>
                </a:lnTo>
                <a:lnTo>
                  <a:pt x="7300" y="7080"/>
                </a:lnTo>
                <a:lnTo>
                  <a:pt x="7667" y="7153"/>
                </a:lnTo>
                <a:lnTo>
                  <a:pt x="7410" y="7373"/>
                </a:lnTo>
                <a:lnTo>
                  <a:pt x="7263" y="7520"/>
                </a:lnTo>
                <a:lnTo>
                  <a:pt x="7190" y="7593"/>
                </a:lnTo>
                <a:lnTo>
                  <a:pt x="7153" y="7704"/>
                </a:lnTo>
                <a:lnTo>
                  <a:pt x="7153" y="7887"/>
                </a:lnTo>
                <a:lnTo>
                  <a:pt x="7227" y="8070"/>
                </a:lnTo>
                <a:lnTo>
                  <a:pt x="7337" y="8180"/>
                </a:lnTo>
                <a:lnTo>
                  <a:pt x="7483" y="8290"/>
                </a:lnTo>
                <a:lnTo>
                  <a:pt x="7520" y="8400"/>
                </a:lnTo>
                <a:lnTo>
                  <a:pt x="7557" y="8474"/>
                </a:lnTo>
                <a:lnTo>
                  <a:pt x="7593" y="8511"/>
                </a:lnTo>
                <a:lnTo>
                  <a:pt x="7740" y="8511"/>
                </a:lnTo>
                <a:lnTo>
                  <a:pt x="7813" y="8437"/>
                </a:lnTo>
                <a:lnTo>
                  <a:pt x="7850" y="8364"/>
                </a:lnTo>
                <a:lnTo>
                  <a:pt x="7923" y="8217"/>
                </a:lnTo>
                <a:lnTo>
                  <a:pt x="7923" y="8144"/>
                </a:lnTo>
                <a:lnTo>
                  <a:pt x="7887" y="8070"/>
                </a:lnTo>
                <a:lnTo>
                  <a:pt x="7850" y="7997"/>
                </a:lnTo>
                <a:lnTo>
                  <a:pt x="7777" y="7960"/>
                </a:lnTo>
                <a:lnTo>
                  <a:pt x="7667" y="7924"/>
                </a:lnTo>
                <a:lnTo>
                  <a:pt x="7630" y="7887"/>
                </a:lnTo>
                <a:lnTo>
                  <a:pt x="7630" y="7814"/>
                </a:lnTo>
                <a:lnTo>
                  <a:pt x="7630" y="7777"/>
                </a:lnTo>
                <a:lnTo>
                  <a:pt x="7703" y="7667"/>
                </a:lnTo>
                <a:lnTo>
                  <a:pt x="7850" y="7593"/>
                </a:lnTo>
                <a:lnTo>
                  <a:pt x="7997" y="7410"/>
                </a:lnTo>
                <a:lnTo>
                  <a:pt x="8107" y="7190"/>
                </a:lnTo>
                <a:lnTo>
                  <a:pt x="8107" y="7080"/>
                </a:lnTo>
                <a:lnTo>
                  <a:pt x="8070" y="6970"/>
                </a:lnTo>
                <a:lnTo>
                  <a:pt x="8034" y="6897"/>
                </a:lnTo>
                <a:lnTo>
                  <a:pt x="7960" y="6823"/>
                </a:lnTo>
                <a:lnTo>
                  <a:pt x="7740" y="6750"/>
                </a:lnTo>
                <a:lnTo>
                  <a:pt x="7520" y="6713"/>
                </a:lnTo>
                <a:lnTo>
                  <a:pt x="7557" y="6566"/>
                </a:lnTo>
                <a:lnTo>
                  <a:pt x="7593" y="6493"/>
                </a:lnTo>
                <a:lnTo>
                  <a:pt x="7667" y="6456"/>
                </a:lnTo>
                <a:lnTo>
                  <a:pt x="7703" y="6383"/>
                </a:lnTo>
                <a:lnTo>
                  <a:pt x="7667" y="6310"/>
                </a:lnTo>
                <a:lnTo>
                  <a:pt x="7593" y="6236"/>
                </a:lnTo>
                <a:close/>
                <a:moveTo>
                  <a:pt x="1651" y="6897"/>
                </a:moveTo>
                <a:lnTo>
                  <a:pt x="1578" y="6933"/>
                </a:lnTo>
                <a:lnTo>
                  <a:pt x="1541" y="7007"/>
                </a:lnTo>
                <a:lnTo>
                  <a:pt x="1504" y="7080"/>
                </a:lnTo>
                <a:lnTo>
                  <a:pt x="1504" y="7227"/>
                </a:lnTo>
                <a:lnTo>
                  <a:pt x="1541" y="7300"/>
                </a:lnTo>
                <a:lnTo>
                  <a:pt x="1578" y="7373"/>
                </a:lnTo>
                <a:lnTo>
                  <a:pt x="1541" y="7410"/>
                </a:lnTo>
                <a:lnTo>
                  <a:pt x="1504" y="7410"/>
                </a:lnTo>
                <a:lnTo>
                  <a:pt x="1468" y="7483"/>
                </a:lnTo>
                <a:lnTo>
                  <a:pt x="1431" y="7557"/>
                </a:lnTo>
                <a:lnTo>
                  <a:pt x="1468" y="7814"/>
                </a:lnTo>
                <a:lnTo>
                  <a:pt x="1578" y="8034"/>
                </a:lnTo>
                <a:lnTo>
                  <a:pt x="1724" y="8254"/>
                </a:lnTo>
                <a:lnTo>
                  <a:pt x="1908" y="8437"/>
                </a:lnTo>
                <a:lnTo>
                  <a:pt x="2128" y="8547"/>
                </a:lnTo>
                <a:lnTo>
                  <a:pt x="2238" y="8584"/>
                </a:lnTo>
                <a:lnTo>
                  <a:pt x="2348" y="8621"/>
                </a:lnTo>
                <a:lnTo>
                  <a:pt x="2458" y="8621"/>
                </a:lnTo>
                <a:lnTo>
                  <a:pt x="2568" y="8547"/>
                </a:lnTo>
                <a:lnTo>
                  <a:pt x="2641" y="8474"/>
                </a:lnTo>
                <a:lnTo>
                  <a:pt x="2715" y="8364"/>
                </a:lnTo>
                <a:lnTo>
                  <a:pt x="2788" y="8144"/>
                </a:lnTo>
                <a:lnTo>
                  <a:pt x="2788" y="7960"/>
                </a:lnTo>
                <a:lnTo>
                  <a:pt x="2751" y="7740"/>
                </a:lnTo>
                <a:lnTo>
                  <a:pt x="2678" y="7557"/>
                </a:lnTo>
                <a:lnTo>
                  <a:pt x="2531" y="7373"/>
                </a:lnTo>
                <a:lnTo>
                  <a:pt x="2385" y="7227"/>
                </a:lnTo>
                <a:lnTo>
                  <a:pt x="2201" y="7117"/>
                </a:lnTo>
                <a:lnTo>
                  <a:pt x="1981" y="7043"/>
                </a:lnTo>
                <a:lnTo>
                  <a:pt x="1908" y="6933"/>
                </a:lnTo>
                <a:lnTo>
                  <a:pt x="1834" y="6897"/>
                </a:lnTo>
                <a:close/>
                <a:moveTo>
                  <a:pt x="14306" y="7227"/>
                </a:moveTo>
                <a:lnTo>
                  <a:pt x="14453" y="7263"/>
                </a:lnTo>
                <a:lnTo>
                  <a:pt x="14563" y="7300"/>
                </a:lnTo>
                <a:lnTo>
                  <a:pt x="14636" y="7410"/>
                </a:lnTo>
                <a:lnTo>
                  <a:pt x="14673" y="7520"/>
                </a:lnTo>
                <a:lnTo>
                  <a:pt x="14673" y="7667"/>
                </a:lnTo>
                <a:lnTo>
                  <a:pt x="14673" y="7814"/>
                </a:lnTo>
                <a:lnTo>
                  <a:pt x="14600" y="8070"/>
                </a:lnTo>
                <a:lnTo>
                  <a:pt x="14490" y="8290"/>
                </a:lnTo>
                <a:lnTo>
                  <a:pt x="14343" y="8511"/>
                </a:lnTo>
                <a:lnTo>
                  <a:pt x="14269" y="8584"/>
                </a:lnTo>
                <a:lnTo>
                  <a:pt x="14196" y="8621"/>
                </a:lnTo>
                <a:lnTo>
                  <a:pt x="14123" y="8621"/>
                </a:lnTo>
                <a:lnTo>
                  <a:pt x="14049" y="8584"/>
                </a:lnTo>
                <a:lnTo>
                  <a:pt x="14013" y="8547"/>
                </a:lnTo>
                <a:lnTo>
                  <a:pt x="13976" y="8474"/>
                </a:lnTo>
                <a:lnTo>
                  <a:pt x="13903" y="8290"/>
                </a:lnTo>
                <a:lnTo>
                  <a:pt x="13939" y="8034"/>
                </a:lnTo>
                <a:lnTo>
                  <a:pt x="13976" y="7777"/>
                </a:lnTo>
                <a:lnTo>
                  <a:pt x="14086" y="7263"/>
                </a:lnTo>
                <a:lnTo>
                  <a:pt x="14306" y="7227"/>
                </a:lnTo>
                <a:close/>
                <a:moveTo>
                  <a:pt x="14233" y="6750"/>
                </a:moveTo>
                <a:lnTo>
                  <a:pt x="14123" y="6786"/>
                </a:lnTo>
                <a:lnTo>
                  <a:pt x="13866" y="6786"/>
                </a:lnTo>
                <a:lnTo>
                  <a:pt x="13829" y="6823"/>
                </a:lnTo>
                <a:lnTo>
                  <a:pt x="13756" y="6933"/>
                </a:lnTo>
                <a:lnTo>
                  <a:pt x="13609" y="7373"/>
                </a:lnTo>
                <a:lnTo>
                  <a:pt x="13499" y="7850"/>
                </a:lnTo>
                <a:lnTo>
                  <a:pt x="13462" y="8107"/>
                </a:lnTo>
                <a:lnTo>
                  <a:pt x="13462" y="8327"/>
                </a:lnTo>
                <a:lnTo>
                  <a:pt x="13499" y="8584"/>
                </a:lnTo>
                <a:lnTo>
                  <a:pt x="13572" y="8804"/>
                </a:lnTo>
                <a:lnTo>
                  <a:pt x="13683" y="8914"/>
                </a:lnTo>
                <a:lnTo>
                  <a:pt x="13829" y="9024"/>
                </a:lnTo>
                <a:lnTo>
                  <a:pt x="13976" y="9097"/>
                </a:lnTo>
                <a:lnTo>
                  <a:pt x="14123" y="9134"/>
                </a:lnTo>
                <a:lnTo>
                  <a:pt x="14343" y="9097"/>
                </a:lnTo>
                <a:lnTo>
                  <a:pt x="14490" y="9024"/>
                </a:lnTo>
                <a:lnTo>
                  <a:pt x="14600" y="8877"/>
                </a:lnTo>
                <a:lnTo>
                  <a:pt x="14746" y="8731"/>
                </a:lnTo>
                <a:lnTo>
                  <a:pt x="14966" y="8400"/>
                </a:lnTo>
                <a:lnTo>
                  <a:pt x="15076" y="8180"/>
                </a:lnTo>
                <a:lnTo>
                  <a:pt x="15113" y="7997"/>
                </a:lnTo>
                <a:lnTo>
                  <a:pt x="15150" y="7814"/>
                </a:lnTo>
                <a:lnTo>
                  <a:pt x="15150" y="7593"/>
                </a:lnTo>
                <a:lnTo>
                  <a:pt x="15113" y="7410"/>
                </a:lnTo>
                <a:lnTo>
                  <a:pt x="15040" y="7190"/>
                </a:lnTo>
                <a:lnTo>
                  <a:pt x="15003" y="7080"/>
                </a:lnTo>
                <a:lnTo>
                  <a:pt x="14893" y="7007"/>
                </a:lnTo>
                <a:lnTo>
                  <a:pt x="14673" y="6823"/>
                </a:lnTo>
                <a:lnTo>
                  <a:pt x="14526" y="6786"/>
                </a:lnTo>
                <a:lnTo>
                  <a:pt x="14379" y="6750"/>
                </a:lnTo>
                <a:close/>
                <a:moveTo>
                  <a:pt x="6273" y="7887"/>
                </a:moveTo>
                <a:lnTo>
                  <a:pt x="6199" y="7924"/>
                </a:lnTo>
                <a:lnTo>
                  <a:pt x="6126" y="7997"/>
                </a:lnTo>
                <a:lnTo>
                  <a:pt x="5979" y="8107"/>
                </a:lnTo>
                <a:lnTo>
                  <a:pt x="5869" y="8290"/>
                </a:lnTo>
                <a:lnTo>
                  <a:pt x="5796" y="8474"/>
                </a:lnTo>
                <a:lnTo>
                  <a:pt x="5796" y="8584"/>
                </a:lnTo>
                <a:lnTo>
                  <a:pt x="5833" y="8657"/>
                </a:lnTo>
                <a:lnTo>
                  <a:pt x="5906" y="8694"/>
                </a:lnTo>
                <a:lnTo>
                  <a:pt x="6236" y="8694"/>
                </a:lnTo>
                <a:lnTo>
                  <a:pt x="6420" y="8767"/>
                </a:lnTo>
                <a:lnTo>
                  <a:pt x="6199" y="9024"/>
                </a:lnTo>
                <a:lnTo>
                  <a:pt x="6199" y="9061"/>
                </a:lnTo>
                <a:lnTo>
                  <a:pt x="6199" y="9134"/>
                </a:lnTo>
                <a:lnTo>
                  <a:pt x="6236" y="9244"/>
                </a:lnTo>
                <a:lnTo>
                  <a:pt x="6346" y="9354"/>
                </a:lnTo>
                <a:lnTo>
                  <a:pt x="6456" y="9391"/>
                </a:lnTo>
                <a:lnTo>
                  <a:pt x="6713" y="9391"/>
                </a:lnTo>
                <a:lnTo>
                  <a:pt x="6786" y="9318"/>
                </a:lnTo>
                <a:lnTo>
                  <a:pt x="6860" y="9207"/>
                </a:lnTo>
                <a:lnTo>
                  <a:pt x="6823" y="9097"/>
                </a:lnTo>
                <a:lnTo>
                  <a:pt x="6750" y="9024"/>
                </a:lnTo>
                <a:lnTo>
                  <a:pt x="6860" y="8951"/>
                </a:lnTo>
                <a:lnTo>
                  <a:pt x="6933" y="8877"/>
                </a:lnTo>
                <a:lnTo>
                  <a:pt x="6933" y="8804"/>
                </a:lnTo>
                <a:lnTo>
                  <a:pt x="6933" y="8731"/>
                </a:lnTo>
                <a:lnTo>
                  <a:pt x="6896" y="8621"/>
                </a:lnTo>
                <a:lnTo>
                  <a:pt x="6750" y="8511"/>
                </a:lnTo>
                <a:lnTo>
                  <a:pt x="6603" y="8437"/>
                </a:lnTo>
                <a:lnTo>
                  <a:pt x="6456" y="8364"/>
                </a:lnTo>
                <a:lnTo>
                  <a:pt x="6273" y="8327"/>
                </a:lnTo>
                <a:lnTo>
                  <a:pt x="6346" y="8180"/>
                </a:lnTo>
                <a:lnTo>
                  <a:pt x="6420" y="8034"/>
                </a:lnTo>
                <a:lnTo>
                  <a:pt x="6420" y="7960"/>
                </a:lnTo>
                <a:lnTo>
                  <a:pt x="6383" y="7924"/>
                </a:lnTo>
                <a:lnTo>
                  <a:pt x="6346" y="7924"/>
                </a:lnTo>
                <a:lnTo>
                  <a:pt x="6273" y="7887"/>
                </a:lnTo>
                <a:close/>
                <a:moveTo>
                  <a:pt x="7630" y="551"/>
                </a:moveTo>
                <a:lnTo>
                  <a:pt x="7777" y="587"/>
                </a:lnTo>
                <a:lnTo>
                  <a:pt x="7923" y="661"/>
                </a:lnTo>
                <a:lnTo>
                  <a:pt x="8437" y="1101"/>
                </a:lnTo>
                <a:lnTo>
                  <a:pt x="8657" y="1321"/>
                </a:lnTo>
                <a:lnTo>
                  <a:pt x="8877" y="1578"/>
                </a:lnTo>
                <a:lnTo>
                  <a:pt x="9061" y="1834"/>
                </a:lnTo>
                <a:lnTo>
                  <a:pt x="9207" y="2128"/>
                </a:lnTo>
                <a:lnTo>
                  <a:pt x="9281" y="2421"/>
                </a:lnTo>
                <a:lnTo>
                  <a:pt x="9317" y="2752"/>
                </a:lnTo>
                <a:lnTo>
                  <a:pt x="9281" y="3082"/>
                </a:lnTo>
                <a:lnTo>
                  <a:pt x="9244" y="3375"/>
                </a:lnTo>
                <a:lnTo>
                  <a:pt x="9024" y="3962"/>
                </a:lnTo>
                <a:lnTo>
                  <a:pt x="8804" y="4512"/>
                </a:lnTo>
                <a:lnTo>
                  <a:pt x="8584" y="5099"/>
                </a:lnTo>
                <a:lnTo>
                  <a:pt x="8547" y="5356"/>
                </a:lnTo>
                <a:lnTo>
                  <a:pt x="8510" y="5613"/>
                </a:lnTo>
                <a:lnTo>
                  <a:pt x="8510" y="5869"/>
                </a:lnTo>
                <a:lnTo>
                  <a:pt x="8547" y="6163"/>
                </a:lnTo>
                <a:lnTo>
                  <a:pt x="8584" y="6310"/>
                </a:lnTo>
                <a:lnTo>
                  <a:pt x="8657" y="6493"/>
                </a:lnTo>
                <a:lnTo>
                  <a:pt x="8804" y="6823"/>
                </a:lnTo>
                <a:lnTo>
                  <a:pt x="8987" y="7117"/>
                </a:lnTo>
                <a:lnTo>
                  <a:pt x="9134" y="7447"/>
                </a:lnTo>
                <a:lnTo>
                  <a:pt x="9207" y="7777"/>
                </a:lnTo>
                <a:lnTo>
                  <a:pt x="9244" y="8144"/>
                </a:lnTo>
                <a:lnTo>
                  <a:pt x="9207" y="8474"/>
                </a:lnTo>
                <a:lnTo>
                  <a:pt x="9097" y="8804"/>
                </a:lnTo>
                <a:lnTo>
                  <a:pt x="8951" y="9134"/>
                </a:lnTo>
                <a:lnTo>
                  <a:pt x="8767" y="9428"/>
                </a:lnTo>
                <a:lnTo>
                  <a:pt x="8510" y="9684"/>
                </a:lnTo>
                <a:lnTo>
                  <a:pt x="8254" y="9904"/>
                </a:lnTo>
                <a:lnTo>
                  <a:pt x="7960" y="10051"/>
                </a:lnTo>
                <a:lnTo>
                  <a:pt x="7667" y="10198"/>
                </a:lnTo>
                <a:lnTo>
                  <a:pt x="7373" y="10308"/>
                </a:lnTo>
                <a:lnTo>
                  <a:pt x="7043" y="10345"/>
                </a:lnTo>
                <a:lnTo>
                  <a:pt x="6676" y="10418"/>
                </a:lnTo>
                <a:lnTo>
                  <a:pt x="6493" y="10381"/>
                </a:lnTo>
                <a:lnTo>
                  <a:pt x="6309" y="10345"/>
                </a:lnTo>
                <a:lnTo>
                  <a:pt x="6163" y="10235"/>
                </a:lnTo>
                <a:lnTo>
                  <a:pt x="6016" y="10088"/>
                </a:lnTo>
                <a:lnTo>
                  <a:pt x="5906" y="9941"/>
                </a:lnTo>
                <a:lnTo>
                  <a:pt x="5759" y="9831"/>
                </a:lnTo>
                <a:lnTo>
                  <a:pt x="5649" y="9758"/>
                </a:lnTo>
                <a:lnTo>
                  <a:pt x="5502" y="9684"/>
                </a:lnTo>
                <a:lnTo>
                  <a:pt x="5209" y="9611"/>
                </a:lnTo>
                <a:lnTo>
                  <a:pt x="4916" y="9611"/>
                </a:lnTo>
                <a:lnTo>
                  <a:pt x="4622" y="9684"/>
                </a:lnTo>
                <a:lnTo>
                  <a:pt x="3999" y="9868"/>
                </a:lnTo>
                <a:lnTo>
                  <a:pt x="3705" y="9978"/>
                </a:lnTo>
                <a:lnTo>
                  <a:pt x="3412" y="10051"/>
                </a:lnTo>
                <a:lnTo>
                  <a:pt x="3118" y="10088"/>
                </a:lnTo>
                <a:lnTo>
                  <a:pt x="2825" y="10051"/>
                </a:lnTo>
                <a:lnTo>
                  <a:pt x="2495" y="10014"/>
                </a:lnTo>
                <a:lnTo>
                  <a:pt x="2201" y="9904"/>
                </a:lnTo>
                <a:lnTo>
                  <a:pt x="1944" y="9794"/>
                </a:lnTo>
                <a:lnTo>
                  <a:pt x="1651" y="9648"/>
                </a:lnTo>
                <a:lnTo>
                  <a:pt x="1394" y="9464"/>
                </a:lnTo>
                <a:lnTo>
                  <a:pt x="1174" y="9281"/>
                </a:lnTo>
                <a:lnTo>
                  <a:pt x="954" y="8987"/>
                </a:lnTo>
                <a:lnTo>
                  <a:pt x="771" y="8694"/>
                </a:lnTo>
                <a:lnTo>
                  <a:pt x="624" y="8364"/>
                </a:lnTo>
                <a:lnTo>
                  <a:pt x="550" y="8034"/>
                </a:lnTo>
                <a:lnTo>
                  <a:pt x="514" y="7667"/>
                </a:lnTo>
                <a:lnTo>
                  <a:pt x="514" y="7337"/>
                </a:lnTo>
                <a:lnTo>
                  <a:pt x="587" y="6970"/>
                </a:lnTo>
                <a:lnTo>
                  <a:pt x="661" y="6640"/>
                </a:lnTo>
                <a:lnTo>
                  <a:pt x="807" y="6310"/>
                </a:lnTo>
                <a:lnTo>
                  <a:pt x="991" y="6016"/>
                </a:lnTo>
                <a:lnTo>
                  <a:pt x="1211" y="5759"/>
                </a:lnTo>
                <a:lnTo>
                  <a:pt x="1468" y="5539"/>
                </a:lnTo>
                <a:lnTo>
                  <a:pt x="2018" y="5099"/>
                </a:lnTo>
                <a:lnTo>
                  <a:pt x="2568" y="4622"/>
                </a:lnTo>
                <a:lnTo>
                  <a:pt x="2788" y="4366"/>
                </a:lnTo>
                <a:lnTo>
                  <a:pt x="2971" y="4109"/>
                </a:lnTo>
                <a:lnTo>
                  <a:pt x="3082" y="3815"/>
                </a:lnTo>
                <a:lnTo>
                  <a:pt x="3192" y="3485"/>
                </a:lnTo>
                <a:lnTo>
                  <a:pt x="3265" y="3118"/>
                </a:lnTo>
                <a:lnTo>
                  <a:pt x="3302" y="2715"/>
                </a:lnTo>
                <a:lnTo>
                  <a:pt x="3375" y="2348"/>
                </a:lnTo>
                <a:lnTo>
                  <a:pt x="3448" y="2165"/>
                </a:lnTo>
                <a:lnTo>
                  <a:pt x="3558" y="1981"/>
                </a:lnTo>
                <a:lnTo>
                  <a:pt x="3705" y="1798"/>
                </a:lnTo>
                <a:lnTo>
                  <a:pt x="3852" y="1651"/>
                </a:lnTo>
                <a:lnTo>
                  <a:pt x="4072" y="1541"/>
                </a:lnTo>
                <a:lnTo>
                  <a:pt x="4292" y="1468"/>
                </a:lnTo>
                <a:lnTo>
                  <a:pt x="4512" y="1431"/>
                </a:lnTo>
                <a:lnTo>
                  <a:pt x="4769" y="1394"/>
                </a:lnTo>
                <a:lnTo>
                  <a:pt x="4989" y="1394"/>
                </a:lnTo>
                <a:lnTo>
                  <a:pt x="5209" y="1468"/>
                </a:lnTo>
                <a:lnTo>
                  <a:pt x="4952" y="1688"/>
                </a:lnTo>
                <a:lnTo>
                  <a:pt x="4916" y="1761"/>
                </a:lnTo>
                <a:lnTo>
                  <a:pt x="4879" y="1834"/>
                </a:lnTo>
                <a:lnTo>
                  <a:pt x="4916" y="1981"/>
                </a:lnTo>
                <a:lnTo>
                  <a:pt x="4989" y="2091"/>
                </a:lnTo>
                <a:lnTo>
                  <a:pt x="5062" y="2128"/>
                </a:lnTo>
                <a:lnTo>
                  <a:pt x="5136" y="2128"/>
                </a:lnTo>
                <a:lnTo>
                  <a:pt x="5319" y="2091"/>
                </a:lnTo>
                <a:lnTo>
                  <a:pt x="5429" y="2018"/>
                </a:lnTo>
                <a:lnTo>
                  <a:pt x="5539" y="1945"/>
                </a:lnTo>
                <a:lnTo>
                  <a:pt x="5613" y="1798"/>
                </a:lnTo>
                <a:lnTo>
                  <a:pt x="5759" y="1651"/>
                </a:lnTo>
                <a:lnTo>
                  <a:pt x="5833" y="1614"/>
                </a:lnTo>
                <a:lnTo>
                  <a:pt x="5869" y="1578"/>
                </a:lnTo>
                <a:lnTo>
                  <a:pt x="6420" y="1138"/>
                </a:lnTo>
                <a:lnTo>
                  <a:pt x="7006" y="771"/>
                </a:lnTo>
                <a:lnTo>
                  <a:pt x="7337" y="624"/>
                </a:lnTo>
                <a:lnTo>
                  <a:pt x="7483" y="551"/>
                </a:lnTo>
                <a:close/>
                <a:moveTo>
                  <a:pt x="10821" y="9281"/>
                </a:moveTo>
                <a:lnTo>
                  <a:pt x="10968" y="9538"/>
                </a:lnTo>
                <a:lnTo>
                  <a:pt x="11115" y="9758"/>
                </a:lnTo>
                <a:lnTo>
                  <a:pt x="11335" y="9978"/>
                </a:lnTo>
                <a:lnTo>
                  <a:pt x="11592" y="10161"/>
                </a:lnTo>
                <a:lnTo>
                  <a:pt x="11408" y="10418"/>
                </a:lnTo>
                <a:lnTo>
                  <a:pt x="11188" y="10198"/>
                </a:lnTo>
                <a:lnTo>
                  <a:pt x="10968" y="9978"/>
                </a:lnTo>
                <a:lnTo>
                  <a:pt x="10711" y="9831"/>
                </a:lnTo>
                <a:lnTo>
                  <a:pt x="10455" y="9648"/>
                </a:lnTo>
                <a:lnTo>
                  <a:pt x="10601" y="9464"/>
                </a:lnTo>
                <a:lnTo>
                  <a:pt x="10821" y="9281"/>
                </a:lnTo>
                <a:close/>
                <a:moveTo>
                  <a:pt x="13903" y="9941"/>
                </a:moveTo>
                <a:lnTo>
                  <a:pt x="13829" y="9978"/>
                </a:lnTo>
                <a:lnTo>
                  <a:pt x="13756" y="10014"/>
                </a:lnTo>
                <a:lnTo>
                  <a:pt x="13719" y="10014"/>
                </a:lnTo>
                <a:lnTo>
                  <a:pt x="13719" y="10051"/>
                </a:lnTo>
                <a:lnTo>
                  <a:pt x="13646" y="10161"/>
                </a:lnTo>
                <a:lnTo>
                  <a:pt x="13609" y="10271"/>
                </a:lnTo>
                <a:lnTo>
                  <a:pt x="13646" y="10418"/>
                </a:lnTo>
                <a:lnTo>
                  <a:pt x="13719" y="10565"/>
                </a:lnTo>
                <a:lnTo>
                  <a:pt x="13829" y="10638"/>
                </a:lnTo>
                <a:lnTo>
                  <a:pt x="13939" y="10675"/>
                </a:lnTo>
                <a:lnTo>
                  <a:pt x="14049" y="10638"/>
                </a:lnTo>
                <a:lnTo>
                  <a:pt x="14159" y="10601"/>
                </a:lnTo>
                <a:lnTo>
                  <a:pt x="14269" y="10491"/>
                </a:lnTo>
                <a:lnTo>
                  <a:pt x="14343" y="10418"/>
                </a:lnTo>
                <a:lnTo>
                  <a:pt x="14379" y="10308"/>
                </a:lnTo>
                <a:lnTo>
                  <a:pt x="14379" y="10271"/>
                </a:lnTo>
                <a:lnTo>
                  <a:pt x="14379" y="10198"/>
                </a:lnTo>
                <a:lnTo>
                  <a:pt x="14306" y="10124"/>
                </a:lnTo>
                <a:lnTo>
                  <a:pt x="14233" y="10051"/>
                </a:lnTo>
                <a:lnTo>
                  <a:pt x="14159" y="10014"/>
                </a:lnTo>
                <a:lnTo>
                  <a:pt x="14086" y="9978"/>
                </a:lnTo>
                <a:lnTo>
                  <a:pt x="13939" y="9941"/>
                </a:lnTo>
                <a:close/>
                <a:moveTo>
                  <a:pt x="7593" y="0"/>
                </a:moveTo>
                <a:lnTo>
                  <a:pt x="7447" y="37"/>
                </a:lnTo>
                <a:lnTo>
                  <a:pt x="7190" y="110"/>
                </a:lnTo>
                <a:lnTo>
                  <a:pt x="6970" y="221"/>
                </a:lnTo>
                <a:lnTo>
                  <a:pt x="6566" y="441"/>
                </a:lnTo>
                <a:lnTo>
                  <a:pt x="6199" y="697"/>
                </a:lnTo>
                <a:lnTo>
                  <a:pt x="5502" y="1211"/>
                </a:lnTo>
                <a:lnTo>
                  <a:pt x="5209" y="1064"/>
                </a:lnTo>
                <a:lnTo>
                  <a:pt x="4916" y="991"/>
                </a:lnTo>
                <a:lnTo>
                  <a:pt x="4585" y="991"/>
                </a:lnTo>
                <a:lnTo>
                  <a:pt x="4255" y="1027"/>
                </a:lnTo>
                <a:lnTo>
                  <a:pt x="3999" y="1101"/>
                </a:lnTo>
                <a:lnTo>
                  <a:pt x="3778" y="1211"/>
                </a:lnTo>
                <a:lnTo>
                  <a:pt x="3595" y="1358"/>
                </a:lnTo>
                <a:lnTo>
                  <a:pt x="3412" y="1504"/>
                </a:lnTo>
                <a:lnTo>
                  <a:pt x="3228" y="1688"/>
                </a:lnTo>
                <a:lnTo>
                  <a:pt x="3118" y="1908"/>
                </a:lnTo>
                <a:lnTo>
                  <a:pt x="3008" y="2128"/>
                </a:lnTo>
                <a:lnTo>
                  <a:pt x="2935" y="2348"/>
                </a:lnTo>
                <a:lnTo>
                  <a:pt x="2861" y="2678"/>
                </a:lnTo>
                <a:lnTo>
                  <a:pt x="2788" y="3008"/>
                </a:lnTo>
                <a:lnTo>
                  <a:pt x="2751" y="3338"/>
                </a:lnTo>
                <a:lnTo>
                  <a:pt x="2641" y="3669"/>
                </a:lnTo>
                <a:lnTo>
                  <a:pt x="2605" y="3852"/>
                </a:lnTo>
                <a:lnTo>
                  <a:pt x="2495" y="3999"/>
                </a:lnTo>
                <a:lnTo>
                  <a:pt x="2275" y="4255"/>
                </a:lnTo>
                <a:lnTo>
                  <a:pt x="2018" y="4476"/>
                </a:lnTo>
                <a:lnTo>
                  <a:pt x="1761" y="4696"/>
                </a:lnTo>
                <a:lnTo>
                  <a:pt x="1284" y="5062"/>
                </a:lnTo>
                <a:lnTo>
                  <a:pt x="844" y="5466"/>
                </a:lnTo>
                <a:lnTo>
                  <a:pt x="661" y="5649"/>
                </a:lnTo>
                <a:lnTo>
                  <a:pt x="514" y="5906"/>
                </a:lnTo>
                <a:lnTo>
                  <a:pt x="367" y="6126"/>
                </a:lnTo>
                <a:lnTo>
                  <a:pt x="220" y="6420"/>
                </a:lnTo>
                <a:lnTo>
                  <a:pt x="110" y="6713"/>
                </a:lnTo>
                <a:lnTo>
                  <a:pt x="37" y="7007"/>
                </a:lnTo>
                <a:lnTo>
                  <a:pt x="0" y="7263"/>
                </a:lnTo>
                <a:lnTo>
                  <a:pt x="0" y="7557"/>
                </a:lnTo>
                <a:lnTo>
                  <a:pt x="37" y="7850"/>
                </a:lnTo>
                <a:lnTo>
                  <a:pt x="74" y="8144"/>
                </a:lnTo>
                <a:lnTo>
                  <a:pt x="147" y="8400"/>
                </a:lnTo>
                <a:lnTo>
                  <a:pt x="220" y="8657"/>
                </a:lnTo>
                <a:lnTo>
                  <a:pt x="367" y="8914"/>
                </a:lnTo>
                <a:lnTo>
                  <a:pt x="514" y="9171"/>
                </a:lnTo>
                <a:lnTo>
                  <a:pt x="661" y="9391"/>
                </a:lnTo>
                <a:lnTo>
                  <a:pt x="844" y="9611"/>
                </a:lnTo>
                <a:lnTo>
                  <a:pt x="1064" y="9831"/>
                </a:lnTo>
                <a:lnTo>
                  <a:pt x="1284" y="10014"/>
                </a:lnTo>
                <a:lnTo>
                  <a:pt x="1541" y="10161"/>
                </a:lnTo>
                <a:lnTo>
                  <a:pt x="1798" y="10308"/>
                </a:lnTo>
                <a:lnTo>
                  <a:pt x="2054" y="10381"/>
                </a:lnTo>
                <a:lnTo>
                  <a:pt x="2348" y="10491"/>
                </a:lnTo>
                <a:lnTo>
                  <a:pt x="2641" y="10528"/>
                </a:lnTo>
                <a:lnTo>
                  <a:pt x="2898" y="10565"/>
                </a:lnTo>
                <a:lnTo>
                  <a:pt x="3192" y="10565"/>
                </a:lnTo>
                <a:lnTo>
                  <a:pt x="3485" y="10528"/>
                </a:lnTo>
                <a:lnTo>
                  <a:pt x="3742" y="10491"/>
                </a:lnTo>
                <a:lnTo>
                  <a:pt x="4035" y="10418"/>
                </a:lnTo>
                <a:lnTo>
                  <a:pt x="4365" y="10271"/>
                </a:lnTo>
                <a:lnTo>
                  <a:pt x="4696" y="10161"/>
                </a:lnTo>
                <a:lnTo>
                  <a:pt x="4879" y="10124"/>
                </a:lnTo>
                <a:lnTo>
                  <a:pt x="5209" y="10124"/>
                </a:lnTo>
                <a:lnTo>
                  <a:pt x="5392" y="10161"/>
                </a:lnTo>
                <a:lnTo>
                  <a:pt x="5502" y="10271"/>
                </a:lnTo>
                <a:lnTo>
                  <a:pt x="5613" y="10381"/>
                </a:lnTo>
                <a:lnTo>
                  <a:pt x="5833" y="10601"/>
                </a:lnTo>
                <a:lnTo>
                  <a:pt x="5979" y="10711"/>
                </a:lnTo>
                <a:lnTo>
                  <a:pt x="6089" y="10785"/>
                </a:lnTo>
                <a:lnTo>
                  <a:pt x="6273" y="10858"/>
                </a:lnTo>
                <a:lnTo>
                  <a:pt x="6420" y="10895"/>
                </a:lnTo>
                <a:lnTo>
                  <a:pt x="6933" y="10895"/>
                </a:lnTo>
                <a:lnTo>
                  <a:pt x="7227" y="10858"/>
                </a:lnTo>
                <a:lnTo>
                  <a:pt x="7483" y="10821"/>
                </a:lnTo>
                <a:lnTo>
                  <a:pt x="7740" y="10748"/>
                </a:lnTo>
                <a:lnTo>
                  <a:pt x="7997" y="10638"/>
                </a:lnTo>
                <a:lnTo>
                  <a:pt x="8217" y="10528"/>
                </a:lnTo>
                <a:lnTo>
                  <a:pt x="8437" y="10381"/>
                </a:lnTo>
                <a:lnTo>
                  <a:pt x="8657" y="10198"/>
                </a:lnTo>
                <a:lnTo>
                  <a:pt x="8877" y="10014"/>
                </a:lnTo>
                <a:lnTo>
                  <a:pt x="9061" y="9831"/>
                </a:lnTo>
                <a:lnTo>
                  <a:pt x="9207" y="9611"/>
                </a:lnTo>
                <a:lnTo>
                  <a:pt x="9354" y="9391"/>
                </a:lnTo>
                <a:lnTo>
                  <a:pt x="9501" y="9171"/>
                </a:lnTo>
                <a:lnTo>
                  <a:pt x="9574" y="8914"/>
                </a:lnTo>
                <a:lnTo>
                  <a:pt x="9684" y="8694"/>
                </a:lnTo>
                <a:lnTo>
                  <a:pt x="9721" y="8400"/>
                </a:lnTo>
                <a:lnTo>
                  <a:pt x="9721" y="8144"/>
                </a:lnTo>
                <a:lnTo>
                  <a:pt x="9721" y="7887"/>
                </a:lnTo>
                <a:lnTo>
                  <a:pt x="9684" y="7630"/>
                </a:lnTo>
                <a:lnTo>
                  <a:pt x="9611" y="7373"/>
                </a:lnTo>
                <a:lnTo>
                  <a:pt x="9537" y="7117"/>
                </a:lnTo>
                <a:lnTo>
                  <a:pt x="9281" y="6640"/>
                </a:lnTo>
                <a:lnTo>
                  <a:pt x="9171" y="6383"/>
                </a:lnTo>
                <a:lnTo>
                  <a:pt x="9061" y="6090"/>
                </a:lnTo>
                <a:lnTo>
                  <a:pt x="9061" y="5833"/>
                </a:lnTo>
                <a:lnTo>
                  <a:pt x="9061" y="5576"/>
                </a:lnTo>
                <a:lnTo>
                  <a:pt x="9097" y="5319"/>
                </a:lnTo>
                <a:lnTo>
                  <a:pt x="9134" y="5062"/>
                </a:lnTo>
                <a:lnTo>
                  <a:pt x="9317" y="4512"/>
                </a:lnTo>
                <a:lnTo>
                  <a:pt x="9501" y="4035"/>
                </a:lnTo>
                <a:lnTo>
                  <a:pt x="9684" y="3559"/>
                </a:lnTo>
                <a:lnTo>
                  <a:pt x="9794" y="3082"/>
                </a:lnTo>
                <a:lnTo>
                  <a:pt x="9831" y="2825"/>
                </a:lnTo>
                <a:lnTo>
                  <a:pt x="9831" y="2568"/>
                </a:lnTo>
                <a:lnTo>
                  <a:pt x="9794" y="2311"/>
                </a:lnTo>
                <a:lnTo>
                  <a:pt x="9721" y="2055"/>
                </a:lnTo>
                <a:lnTo>
                  <a:pt x="9611" y="1834"/>
                </a:lnTo>
                <a:lnTo>
                  <a:pt x="9501" y="1578"/>
                </a:lnTo>
                <a:lnTo>
                  <a:pt x="9354" y="1358"/>
                </a:lnTo>
                <a:lnTo>
                  <a:pt x="9207" y="1174"/>
                </a:lnTo>
                <a:lnTo>
                  <a:pt x="8841" y="771"/>
                </a:lnTo>
                <a:lnTo>
                  <a:pt x="8400" y="404"/>
                </a:lnTo>
                <a:lnTo>
                  <a:pt x="7960" y="110"/>
                </a:lnTo>
                <a:lnTo>
                  <a:pt x="7850" y="37"/>
                </a:lnTo>
                <a:lnTo>
                  <a:pt x="7703" y="0"/>
                </a:lnTo>
                <a:close/>
                <a:moveTo>
                  <a:pt x="12912" y="10675"/>
                </a:moveTo>
                <a:lnTo>
                  <a:pt x="12839" y="10711"/>
                </a:lnTo>
                <a:lnTo>
                  <a:pt x="12765" y="10785"/>
                </a:lnTo>
                <a:lnTo>
                  <a:pt x="12729" y="10858"/>
                </a:lnTo>
                <a:lnTo>
                  <a:pt x="12729" y="11005"/>
                </a:lnTo>
                <a:lnTo>
                  <a:pt x="12765" y="11115"/>
                </a:lnTo>
                <a:lnTo>
                  <a:pt x="12876" y="11225"/>
                </a:lnTo>
                <a:lnTo>
                  <a:pt x="13022" y="11262"/>
                </a:lnTo>
                <a:lnTo>
                  <a:pt x="13132" y="11225"/>
                </a:lnTo>
                <a:lnTo>
                  <a:pt x="13242" y="11115"/>
                </a:lnTo>
                <a:lnTo>
                  <a:pt x="13279" y="11005"/>
                </a:lnTo>
                <a:lnTo>
                  <a:pt x="13279" y="10858"/>
                </a:lnTo>
                <a:lnTo>
                  <a:pt x="13242" y="10785"/>
                </a:lnTo>
                <a:lnTo>
                  <a:pt x="13169" y="10711"/>
                </a:lnTo>
                <a:lnTo>
                  <a:pt x="13096" y="10675"/>
                </a:lnTo>
                <a:close/>
                <a:moveTo>
                  <a:pt x="13572" y="11262"/>
                </a:moveTo>
                <a:lnTo>
                  <a:pt x="13499" y="11298"/>
                </a:lnTo>
                <a:lnTo>
                  <a:pt x="13462" y="11372"/>
                </a:lnTo>
                <a:lnTo>
                  <a:pt x="13389" y="11408"/>
                </a:lnTo>
                <a:lnTo>
                  <a:pt x="13316" y="11445"/>
                </a:lnTo>
                <a:lnTo>
                  <a:pt x="13242" y="11555"/>
                </a:lnTo>
                <a:lnTo>
                  <a:pt x="13242" y="11702"/>
                </a:lnTo>
                <a:lnTo>
                  <a:pt x="13242" y="11775"/>
                </a:lnTo>
                <a:lnTo>
                  <a:pt x="13279" y="11849"/>
                </a:lnTo>
                <a:lnTo>
                  <a:pt x="13352" y="11959"/>
                </a:lnTo>
                <a:lnTo>
                  <a:pt x="13609" y="11959"/>
                </a:lnTo>
                <a:lnTo>
                  <a:pt x="13719" y="11922"/>
                </a:lnTo>
                <a:lnTo>
                  <a:pt x="13829" y="11849"/>
                </a:lnTo>
                <a:lnTo>
                  <a:pt x="13866" y="11738"/>
                </a:lnTo>
                <a:lnTo>
                  <a:pt x="13939" y="11628"/>
                </a:lnTo>
                <a:lnTo>
                  <a:pt x="13939" y="11555"/>
                </a:lnTo>
                <a:lnTo>
                  <a:pt x="13939" y="11518"/>
                </a:lnTo>
                <a:lnTo>
                  <a:pt x="13903" y="11445"/>
                </a:lnTo>
                <a:lnTo>
                  <a:pt x="13866" y="11372"/>
                </a:lnTo>
                <a:lnTo>
                  <a:pt x="13829" y="11298"/>
                </a:lnTo>
                <a:lnTo>
                  <a:pt x="13719" y="11262"/>
                </a:lnTo>
                <a:close/>
                <a:moveTo>
                  <a:pt x="12215" y="11555"/>
                </a:moveTo>
                <a:lnTo>
                  <a:pt x="12142" y="11592"/>
                </a:lnTo>
                <a:lnTo>
                  <a:pt x="12069" y="11702"/>
                </a:lnTo>
                <a:lnTo>
                  <a:pt x="12032" y="11812"/>
                </a:lnTo>
                <a:lnTo>
                  <a:pt x="12032" y="11959"/>
                </a:lnTo>
                <a:lnTo>
                  <a:pt x="12032" y="12069"/>
                </a:lnTo>
                <a:lnTo>
                  <a:pt x="12105" y="12362"/>
                </a:lnTo>
                <a:lnTo>
                  <a:pt x="12252" y="12582"/>
                </a:lnTo>
                <a:lnTo>
                  <a:pt x="12325" y="12619"/>
                </a:lnTo>
                <a:lnTo>
                  <a:pt x="12399" y="12656"/>
                </a:lnTo>
                <a:lnTo>
                  <a:pt x="12509" y="12656"/>
                </a:lnTo>
                <a:lnTo>
                  <a:pt x="12582" y="12582"/>
                </a:lnTo>
                <a:lnTo>
                  <a:pt x="12619" y="12545"/>
                </a:lnTo>
                <a:lnTo>
                  <a:pt x="12692" y="12545"/>
                </a:lnTo>
                <a:lnTo>
                  <a:pt x="12802" y="12619"/>
                </a:lnTo>
                <a:lnTo>
                  <a:pt x="12876" y="12619"/>
                </a:lnTo>
                <a:lnTo>
                  <a:pt x="12949" y="12582"/>
                </a:lnTo>
                <a:lnTo>
                  <a:pt x="12986" y="12545"/>
                </a:lnTo>
                <a:lnTo>
                  <a:pt x="13022" y="12435"/>
                </a:lnTo>
                <a:lnTo>
                  <a:pt x="12986" y="12325"/>
                </a:lnTo>
                <a:lnTo>
                  <a:pt x="12912" y="12215"/>
                </a:lnTo>
                <a:lnTo>
                  <a:pt x="12802" y="12179"/>
                </a:lnTo>
                <a:lnTo>
                  <a:pt x="12655" y="12142"/>
                </a:lnTo>
                <a:lnTo>
                  <a:pt x="12545" y="12142"/>
                </a:lnTo>
                <a:lnTo>
                  <a:pt x="12472" y="12179"/>
                </a:lnTo>
                <a:lnTo>
                  <a:pt x="12399" y="12032"/>
                </a:lnTo>
                <a:lnTo>
                  <a:pt x="12399" y="11849"/>
                </a:lnTo>
                <a:lnTo>
                  <a:pt x="12399" y="11665"/>
                </a:lnTo>
                <a:lnTo>
                  <a:pt x="12362" y="11592"/>
                </a:lnTo>
                <a:lnTo>
                  <a:pt x="12289" y="11555"/>
                </a:lnTo>
                <a:close/>
                <a:moveTo>
                  <a:pt x="14049" y="5466"/>
                </a:moveTo>
                <a:lnTo>
                  <a:pt x="14196" y="5503"/>
                </a:lnTo>
                <a:lnTo>
                  <a:pt x="14490" y="5649"/>
                </a:lnTo>
                <a:lnTo>
                  <a:pt x="14673" y="5723"/>
                </a:lnTo>
                <a:lnTo>
                  <a:pt x="14930" y="5906"/>
                </a:lnTo>
                <a:lnTo>
                  <a:pt x="15150" y="6090"/>
                </a:lnTo>
                <a:lnTo>
                  <a:pt x="15370" y="6310"/>
                </a:lnTo>
                <a:lnTo>
                  <a:pt x="15590" y="6566"/>
                </a:lnTo>
                <a:lnTo>
                  <a:pt x="15773" y="6860"/>
                </a:lnTo>
                <a:lnTo>
                  <a:pt x="15883" y="7190"/>
                </a:lnTo>
                <a:lnTo>
                  <a:pt x="15993" y="7520"/>
                </a:lnTo>
                <a:lnTo>
                  <a:pt x="16067" y="7850"/>
                </a:lnTo>
                <a:lnTo>
                  <a:pt x="16104" y="8217"/>
                </a:lnTo>
                <a:lnTo>
                  <a:pt x="16104" y="8547"/>
                </a:lnTo>
                <a:lnTo>
                  <a:pt x="16067" y="9244"/>
                </a:lnTo>
                <a:lnTo>
                  <a:pt x="15957" y="9941"/>
                </a:lnTo>
                <a:lnTo>
                  <a:pt x="15773" y="10601"/>
                </a:lnTo>
                <a:lnTo>
                  <a:pt x="15517" y="11225"/>
                </a:lnTo>
                <a:lnTo>
                  <a:pt x="15370" y="11555"/>
                </a:lnTo>
                <a:lnTo>
                  <a:pt x="15186" y="11849"/>
                </a:lnTo>
                <a:lnTo>
                  <a:pt x="15003" y="12105"/>
                </a:lnTo>
                <a:lnTo>
                  <a:pt x="14783" y="12362"/>
                </a:lnTo>
                <a:lnTo>
                  <a:pt x="14526" y="12619"/>
                </a:lnTo>
                <a:lnTo>
                  <a:pt x="14269" y="12839"/>
                </a:lnTo>
                <a:lnTo>
                  <a:pt x="14013" y="13022"/>
                </a:lnTo>
                <a:lnTo>
                  <a:pt x="13719" y="13169"/>
                </a:lnTo>
                <a:lnTo>
                  <a:pt x="13389" y="13316"/>
                </a:lnTo>
                <a:lnTo>
                  <a:pt x="13059" y="13463"/>
                </a:lnTo>
                <a:lnTo>
                  <a:pt x="12802" y="13499"/>
                </a:lnTo>
                <a:lnTo>
                  <a:pt x="12509" y="13536"/>
                </a:lnTo>
                <a:lnTo>
                  <a:pt x="12325" y="13499"/>
                </a:lnTo>
                <a:lnTo>
                  <a:pt x="12179" y="13426"/>
                </a:lnTo>
                <a:lnTo>
                  <a:pt x="12032" y="13279"/>
                </a:lnTo>
                <a:lnTo>
                  <a:pt x="11922" y="13169"/>
                </a:lnTo>
                <a:lnTo>
                  <a:pt x="11482" y="12692"/>
                </a:lnTo>
                <a:lnTo>
                  <a:pt x="11298" y="12435"/>
                </a:lnTo>
                <a:lnTo>
                  <a:pt x="11225" y="12289"/>
                </a:lnTo>
                <a:lnTo>
                  <a:pt x="11188" y="12105"/>
                </a:lnTo>
                <a:lnTo>
                  <a:pt x="11188" y="11922"/>
                </a:lnTo>
                <a:lnTo>
                  <a:pt x="11262" y="11738"/>
                </a:lnTo>
                <a:lnTo>
                  <a:pt x="11445" y="11408"/>
                </a:lnTo>
                <a:lnTo>
                  <a:pt x="11812" y="10785"/>
                </a:lnTo>
                <a:lnTo>
                  <a:pt x="12142" y="10161"/>
                </a:lnTo>
                <a:lnTo>
                  <a:pt x="12472" y="9501"/>
                </a:lnTo>
                <a:lnTo>
                  <a:pt x="12765" y="8877"/>
                </a:lnTo>
                <a:lnTo>
                  <a:pt x="12876" y="8547"/>
                </a:lnTo>
                <a:lnTo>
                  <a:pt x="12949" y="8217"/>
                </a:lnTo>
                <a:lnTo>
                  <a:pt x="12986" y="7887"/>
                </a:lnTo>
                <a:lnTo>
                  <a:pt x="12949" y="7593"/>
                </a:lnTo>
                <a:lnTo>
                  <a:pt x="12876" y="7263"/>
                </a:lnTo>
                <a:lnTo>
                  <a:pt x="12765" y="6970"/>
                </a:lnTo>
                <a:lnTo>
                  <a:pt x="12729" y="6750"/>
                </a:lnTo>
                <a:lnTo>
                  <a:pt x="12692" y="6566"/>
                </a:lnTo>
                <a:lnTo>
                  <a:pt x="12729" y="6346"/>
                </a:lnTo>
                <a:lnTo>
                  <a:pt x="12802" y="6200"/>
                </a:lnTo>
                <a:lnTo>
                  <a:pt x="12876" y="6016"/>
                </a:lnTo>
                <a:lnTo>
                  <a:pt x="12986" y="5869"/>
                </a:lnTo>
                <a:lnTo>
                  <a:pt x="13132" y="5723"/>
                </a:lnTo>
                <a:lnTo>
                  <a:pt x="13279" y="5613"/>
                </a:lnTo>
                <a:lnTo>
                  <a:pt x="13316" y="5686"/>
                </a:lnTo>
                <a:lnTo>
                  <a:pt x="13389" y="5723"/>
                </a:lnTo>
                <a:lnTo>
                  <a:pt x="13536" y="5759"/>
                </a:lnTo>
                <a:lnTo>
                  <a:pt x="13646" y="5686"/>
                </a:lnTo>
                <a:lnTo>
                  <a:pt x="13719" y="5649"/>
                </a:lnTo>
                <a:lnTo>
                  <a:pt x="13756" y="5576"/>
                </a:lnTo>
                <a:lnTo>
                  <a:pt x="13829" y="5503"/>
                </a:lnTo>
                <a:lnTo>
                  <a:pt x="13939" y="5466"/>
                </a:lnTo>
                <a:close/>
                <a:moveTo>
                  <a:pt x="13646" y="3852"/>
                </a:moveTo>
                <a:lnTo>
                  <a:pt x="13609" y="3925"/>
                </a:lnTo>
                <a:lnTo>
                  <a:pt x="13499" y="4182"/>
                </a:lnTo>
                <a:lnTo>
                  <a:pt x="13462" y="4476"/>
                </a:lnTo>
                <a:lnTo>
                  <a:pt x="13462" y="4732"/>
                </a:lnTo>
                <a:lnTo>
                  <a:pt x="13499" y="5026"/>
                </a:lnTo>
                <a:lnTo>
                  <a:pt x="13316" y="5099"/>
                </a:lnTo>
                <a:lnTo>
                  <a:pt x="13132" y="5173"/>
                </a:lnTo>
                <a:lnTo>
                  <a:pt x="13022" y="4769"/>
                </a:lnTo>
                <a:lnTo>
                  <a:pt x="12839" y="4439"/>
                </a:lnTo>
                <a:lnTo>
                  <a:pt x="12802" y="4402"/>
                </a:lnTo>
                <a:lnTo>
                  <a:pt x="12729" y="4402"/>
                </a:lnTo>
                <a:lnTo>
                  <a:pt x="12692" y="4439"/>
                </a:lnTo>
                <a:lnTo>
                  <a:pt x="12692" y="4476"/>
                </a:lnTo>
                <a:lnTo>
                  <a:pt x="12655" y="4732"/>
                </a:lnTo>
                <a:lnTo>
                  <a:pt x="12692" y="4952"/>
                </a:lnTo>
                <a:lnTo>
                  <a:pt x="12802" y="5429"/>
                </a:lnTo>
                <a:lnTo>
                  <a:pt x="12582" y="5649"/>
                </a:lnTo>
                <a:lnTo>
                  <a:pt x="12399" y="5466"/>
                </a:lnTo>
                <a:lnTo>
                  <a:pt x="12142" y="5173"/>
                </a:lnTo>
                <a:lnTo>
                  <a:pt x="12105" y="5136"/>
                </a:lnTo>
                <a:lnTo>
                  <a:pt x="12032" y="5173"/>
                </a:lnTo>
                <a:lnTo>
                  <a:pt x="11995" y="5209"/>
                </a:lnTo>
                <a:lnTo>
                  <a:pt x="11995" y="5283"/>
                </a:lnTo>
                <a:lnTo>
                  <a:pt x="12032" y="5466"/>
                </a:lnTo>
                <a:lnTo>
                  <a:pt x="12142" y="5649"/>
                </a:lnTo>
                <a:lnTo>
                  <a:pt x="12252" y="5796"/>
                </a:lnTo>
                <a:lnTo>
                  <a:pt x="12435" y="5906"/>
                </a:lnTo>
                <a:lnTo>
                  <a:pt x="12399" y="6016"/>
                </a:lnTo>
                <a:lnTo>
                  <a:pt x="12362" y="6053"/>
                </a:lnTo>
                <a:lnTo>
                  <a:pt x="12142" y="6016"/>
                </a:lnTo>
                <a:lnTo>
                  <a:pt x="11738" y="5833"/>
                </a:lnTo>
                <a:lnTo>
                  <a:pt x="11665" y="5686"/>
                </a:lnTo>
                <a:lnTo>
                  <a:pt x="11628" y="5649"/>
                </a:lnTo>
                <a:lnTo>
                  <a:pt x="11592" y="5686"/>
                </a:lnTo>
                <a:lnTo>
                  <a:pt x="11555" y="5833"/>
                </a:lnTo>
                <a:lnTo>
                  <a:pt x="11518" y="5906"/>
                </a:lnTo>
                <a:lnTo>
                  <a:pt x="11518" y="5979"/>
                </a:lnTo>
                <a:lnTo>
                  <a:pt x="11555" y="6053"/>
                </a:lnTo>
                <a:lnTo>
                  <a:pt x="11628" y="6126"/>
                </a:lnTo>
                <a:lnTo>
                  <a:pt x="11775" y="6236"/>
                </a:lnTo>
                <a:lnTo>
                  <a:pt x="11995" y="6346"/>
                </a:lnTo>
                <a:lnTo>
                  <a:pt x="12289" y="6456"/>
                </a:lnTo>
                <a:lnTo>
                  <a:pt x="12252" y="6676"/>
                </a:lnTo>
                <a:lnTo>
                  <a:pt x="12289" y="6897"/>
                </a:lnTo>
                <a:lnTo>
                  <a:pt x="11555" y="6897"/>
                </a:lnTo>
                <a:lnTo>
                  <a:pt x="11445" y="6933"/>
                </a:lnTo>
                <a:lnTo>
                  <a:pt x="11408" y="7007"/>
                </a:lnTo>
                <a:lnTo>
                  <a:pt x="11408" y="7153"/>
                </a:lnTo>
                <a:lnTo>
                  <a:pt x="11408" y="7337"/>
                </a:lnTo>
                <a:lnTo>
                  <a:pt x="11482" y="7483"/>
                </a:lnTo>
                <a:lnTo>
                  <a:pt x="11555" y="7593"/>
                </a:lnTo>
                <a:lnTo>
                  <a:pt x="11592" y="7630"/>
                </a:lnTo>
                <a:lnTo>
                  <a:pt x="11922" y="7960"/>
                </a:lnTo>
                <a:lnTo>
                  <a:pt x="12142" y="8107"/>
                </a:lnTo>
                <a:lnTo>
                  <a:pt x="12252" y="8180"/>
                </a:lnTo>
                <a:lnTo>
                  <a:pt x="12362" y="8217"/>
                </a:lnTo>
                <a:lnTo>
                  <a:pt x="12472" y="8217"/>
                </a:lnTo>
                <a:lnTo>
                  <a:pt x="12362" y="8547"/>
                </a:lnTo>
                <a:lnTo>
                  <a:pt x="12252" y="8804"/>
                </a:lnTo>
                <a:lnTo>
                  <a:pt x="12215" y="8841"/>
                </a:lnTo>
                <a:lnTo>
                  <a:pt x="12179" y="8877"/>
                </a:lnTo>
                <a:lnTo>
                  <a:pt x="11812" y="8731"/>
                </a:lnTo>
                <a:lnTo>
                  <a:pt x="11555" y="8584"/>
                </a:lnTo>
                <a:lnTo>
                  <a:pt x="11335" y="8364"/>
                </a:lnTo>
                <a:lnTo>
                  <a:pt x="11225" y="8364"/>
                </a:lnTo>
                <a:lnTo>
                  <a:pt x="11188" y="8437"/>
                </a:lnTo>
                <a:lnTo>
                  <a:pt x="11188" y="8511"/>
                </a:lnTo>
                <a:lnTo>
                  <a:pt x="11335" y="8731"/>
                </a:lnTo>
                <a:lnTo>
                  <a:pt x="11555" y="8951"/>
                </a:lnTo>
                <a:lnTo>
                  <a:pt x="11812" y="9134"/>
                </a:lnTo>
                <a:lnTo>
                  <a:pt x="12069" y="9244"/>
                </a:lnTo>
                <a:lnTo>
                  <a:pt x="11848" y="9648"/>
                </a:lnTo>
                <a:lnTo>
                  <a:pt x="11738" y="9648"/>
                </a:lnTo>
                <a:lnTo>
                  <a:pt x="11665" y="9721"/>
                </a:lnTo>
                <a:lnTo>
                  <a:pt x="11262" y="9428"/>
                </a:lnTo>
                <a:lnTo>
                  <a:pt x="10895" y="9134"/>
                </a:lnTo>
                <a:lnTo>
                  <a:pt x="10858" y="9097"/>
                </a:lnTo>
                <a:lnTo>
                  <a:pt x="10821" y="9134"/>
                </a:lnTo>
                <a:lnTo>
                  <a:pt x="10601" y="9391"/>
                </a:lnTo>
                <a:lnTo>
                  <a:pt x="10381" y="9648"/>
                </a:lnTo>
                <a:lnTo>
                  <a:pt x="10308" y="9648"/>
                </a:lnTo>
                <a:lnTo>
                  <a:pt x="10234" y="9684"/>
                </a:lnTo>
                <a:lnTo>
                  <a:pt x="10198" y="9758"/>
                </a:lnTo>
                <a:lnTo>
                  <a:pt x="10234" y="9831"/>
                </a:lnTo>
                <a:lnTo>
                  <a:pt x="10748" y="10308"/>
                </a:lnTo>
                <a:lnTo>
                  <a:pt x="11188" y="10821"/>
                </a:lnTo>
                <a:lnTo>
                  <a:pt x="10968" y="11262"/>
                </a:lnTo>
                <a:lnTo>
                  <a:pt x="10785" y="11152"/>
                </a:lnTo>
                <a:lnTo>
                  <a:pt x="10601" y="11078"/>
                </a:lnTo>
                <a:lnTo>
                  <a:pt x="10381" y="11042"/>
                </a:lnTo>
                <a:lnTo>
                  <a:pt x="10308" y="11005"/>
                </a:lnTo>
                <a:lnTo>
                  <a:pt x="10198" y="10968"/>
                </a:lnTo>
                <a:lnTo>
                  <a:pt x="10161" y="10931"/>
                </a:lnTo>
                <a:lnTo>
                  <a:pt x="10088" y="10931"/>
                </a:lnTo>
                <a:lnTo>
                  <a:pt x="9978" y="10968"/>
                </a:lnTo>
                <a:lnTo>
                  <a:pt x="9941" y="11078"/>
                </a:lnTo>
                <a:lnTo>
                  <a:pt x="9941" y="11152"/>
                </a:lnTo>
                <a:lnTo>
                  <a:pt x="9978" y="11188"/>
                </a:lnTo>
                <a:lnTo>
                  <a:pt x="10124" y="11335"/>
                </a:lnTo>
                <a:lnTo>
                  <a:pt x="10308" y="11445"/>
                </a:lnTo>
                <a:lnTo>
                  <a:pt x="10565" y="11555"/>
                </a:lnTo>
                <a:lnTo>
                  <a:pt x="10675" y="11592"/>
                </a:lnTo>
                <a:lnTo>
                  <a:pt x="10785" y="11592"/>
                </a:lnTo>
                <a:lnTo>
                  <a:pt x="10748" y="11775"/>
                </a:lnTo>
                <a:lnTo>
                  <a:pt x="10711" y="11959"/>
                </a:lnTo>
                <a:lnTo>
                  <a:pt x="10675" y="12179"/>
                </a:lnTo>
                <a:lnTo>
                  <a:pt x="10711" y="12362"/>
                </a:lnTo>
                <a:lnTo>
                  <a:pt x="10785" y="12582"/>
                </a:lnTo>
                <a:lnTo>
                  <a:pt x="10638" y="12692"/>
                </a:lnTo>
                <a:lnTo>
                  <a:pt x="10455" y="12876"/>
                </a:lnTo>
                <a:lnTo>
                  <a:pt x="10381" y="12949"/>
                </a:lnTo>
                <a:lnTo>
                  <a:pt x="10308" y="12949"/>
                </a:lnTo>
                <a:lnTo>
                  <a:pt x="10271" y="12986"/>
                </a:lnTo>
                <a:lnTo>
                  <a:pt x="10234" y="13059"/>
                </a:lnTo>
                <a:lnTo>
                  <a:pt x="10234" y="13169"/>
                </a:lnTo>
                <a:lnTo>
                  <a:pt x="10271" y="13206"/>
                </a:lnTo>
                <a:lnTo>
                  <a:pt x="10308" y="13242"/>
                </a:lnTo>
                <a:lnTo>
                  <a:pt x="10455" y="13242"/>
                </a:lnTo>
                <a:lnTo>
                  <a:pt x="10565" y="13206"/>
                </a:lnTo>
                <a:lnTo>
                  <a:pt x="10748" y="13059"/>
                </a:lnTo>
                <a:lnTo>
                  <a:pt x="11005" y="12912"/>
                </a:lnTo>
                <a:lnTo>
                  <a:pt x="11408" y="13352"/>
                </a:lnTo>
                <a:lnTo>
                  <a:pt x="11482" y="13426"/>
                </a:lnTo>
                <a:lnTo>
                  <a:pt x="11335" y="13609"/>
                </a:lnTo>
                <a:lnTo>
                  <a:pt x="11262" y="13829"/>
                </a:lnTo>
                <a:lnTo>
                  <a:pt x="11188" y="13829"/>
                </a:lnTo>
                <a:lnTo>
                  <a:pt x="11115" y="13866"/>
                </a:lnTo>
                <a:lnTo>
                  <a:pt x="11005" y="13939"/>
                </a:lnTo>
                <a:lnTo>
                  <a:pt x="10968" y="14013"/>
                </a:lnTo>
                <a:lnTo>
                  <a:pt x="11005" y="14123"/>
                </a:lnTo>
                <a:lnTo>
                  <a:pt x="11041" y="14233"/>
                </a:lnTo>
                <a:lnTo>
                  <a:pt x="11151" y="14306"/>
                </a:lnTo>
                <a:lnTo>
                  <a:pt x="11262" y="14343"/>
                </a:lnTo>
                <a:lnTo>
                  <a:pt x="11372" y="14343"/>
                </a:lnTo>
                <a:lnTo>
                  <a:pt x="11482" y="14270"/>
                </a:lnTo>
                <a:lnTo>
                  <a:pt x="11555" y="14196"/>
                </a:lnTo>
                <a:lnTo>
                  <a:pt x="11628" y="14086"/>
                </a:lnTo>
                <a:lnTo>
                  <a:pt x="11665" y="13976"/>
                </a:lnTo>
                <a:lnTo>
                  <a:pt x="11665" y="13866"/>
                </a:lnTo>
                <a:lnTo>
                  <a:pt x="11738" y="13719"/>
                </a:lnTo>
                <a:lnTo>
                  <a:pt x="11848" y="13829"/>
                </a:lnTo>
                <a:lnTo>
                  <a:pt x="11995" y="13903"/>
                </a:lnTo>
                <a:lnTo>
                  <a:pt x="12142" y="13976"/>
                </a:lnTo>
                <a:lnTo>
                  <a:pt x="12325" y="14013"/>
                </a:lnTo>
                <a:lnTo>
                  <a:pt x="12362" y="14049"/>
                </a:lnTo>
                <a:lnTo>
                  <a:pt x="12252" y="14270"/>
                </a:lnTo>
                <a:lnTo>
                  <a:pt x="12179" y="14453"/>
                </a:lnTo>
                <a:lnTo>
                  <a:pt x="12105" y="14563"/>
                </a:lnTo>
                <a:lnTo>
                  <a:pt x="11995" y="14600"/>
                </a:lnTo>
                <a:lnTo>
                  <a:pt x="11958" y="14600"/>
                </a:lnTo>
                <a:lnTo>
                  <a:pt x="11885" y="14636"/>
                </a:lnTo>
                <a:lnTo>
                  <a:pt x="11848" y="14746"/>
                </a:lnTo>
                <a:lnTo>
                  <a:pt x="11848" y="14856"/>
                </a:lnTo>
                <a:lnTo>
                  <a:pt x="11922" y="14930"/>
                </a:lnTo>
                <a:lnTo>
                  <a:pt x="11995" y="15003"/>
                </a:lnTo>
                <a:lnTo>
                  <a:pt x="12069" y="15003"/>
                </a:lnTo>
                <a:lnTo>
                  <a:pt x="12215" y="14966"/>
                </a:lnTo>
                <a:lnTo>
                  <a:pt x="12362" y="14856"/>
                </a:lnTo>
                <a:lnTo>
                  <a:pt x="12472" y="14746"/>
                </a:lnTo>
                <a:lnTo>
                  <a:pt x="12545" y="14563"/>
                </a:lnTo>
                <a:lnTo>
                  <a:pt x="12619" y="14416"/>
                </a:lnTo>
                <a:lnTo>
                  <a:pt x="12692" y="14049"/>
                </a:lnTo>
                <a:lnTo>
                  <a:pt x="13132" y="13976"/>
                </a:lnTo>
                <a:lnTo>
                  <a:pt x="13536" y="13829"/>
                </a:lnTo>
                <a:lnTo>
                  <a:pt x="13279" y="14526"/>
                </a:lnTo>
                <a:lnTo>
                  <a:pt x="13206" y="14710"/>
                </a:lnTo>
                <a:lnTo>
                  <a:pt x="13206" y="14820"/>
                </a:lnTo>
                <a:lnTo>
                  <a:pt x="13242" y="14856"/>
                </a:lnTo>
                <a:lnTo>
                  <a:pt x="13279" y="14930"/>
                </a:lnTo>
                <a:lnTo>
                  <a:pt x="13352" y="14966"/>
                </a:lnTo>
                <a:lnTo>
                  <a:pt x="13426" y="14966"/>
                </a:lnTo>
                <a:lnTo>
                  <a:pt x="13499" y="14930"/>
                </a:lnTo>
                <a:lnTo>
                  <a:pt x="13572" y="14893"/>
                </a:lnTo>
                <a:lnTo>
                  <a:pt x="13609" y="14820"/>
                </a:lnTo>
                <a:lnTo>
                  <a:pt x="13719" y="14563"/>
                </a:lnTo>
                <a:lnTo>
                  <a:pt x="13793" y="14270"/>
                </a:lnTo>
                <a:lnTo>
                  <a:pt x="13829" y="13976"/>
                </a:lnTo>
                <a:lnTo>
                  <a:pt x="13829" y="13719"/>
                </a:lnTo>
                <a:lnTo>
                  <a:pt x="14269" y="13463"/>
                </a:lnTo>
                <a:lnTo>
                  <a:pt x="14306" y="13939"/>
                </a:lnTo>
                <a:lnTo>
                  <a:pt x="14343" y="14049"/>
                </a:lnTo>
                <a:lnTo>
                  <a:pt x="14379" y="14123"/>
                </a:lnTo>
                <a:lnTo>
                  <a:pt x="14379" y="14159"/>
                </a:lnTo>
                <a:lnTo>
                  <a:pt x="14416" y="14270"/>
                </a:lnTo>
                <a:lnTo>
                  <a:pt x="14490" y="14343"/>
                </a:lnTo>
                <a:lnTo>
                  <a:pt x="14673" y="14343"/>
                </a:lnTo>
                <a:lnTo>
                  <a:pt x="14673" y="14306"/>
                </a:lnTo>
                <a:lnTo>
                  <a:pt x="14746" y="14233"/>
                </a:lnTo>
                <a:lnTo>
                  <a:pt x="14783" y="14159"/>
                </a:lnTo>
                <a:lnTo>
                  <a:pt x="14710" y="13903"/>
                </a:lnTo>
                <a:lnTo>
                  <a:pt x="14673" y="13646"/>
                </a:lnTo>
                <a:lnTo>
                  <a:pt x="14563" y="13279"/>
                </a:lnTo>
                <a:lnTo>
                  <a:pt x="15003" y="12876"/>
                </a:lnTo>
                <a:lnTo>
                  <a:pt x="15113" y="13022"/>
                </a:lnTo>
                <a:lnTo>
                  <a:pt x="15223" y="13132"/>
                </a:lnTo>
                <a:lnTo>
                  <a:pt x="15370" y="13352"/>
                </a:lnTo>
                <a:lnTo>
                  <a:pt x="15480" y="13463"/>
                </a:lnTo>
                <a:lnTo>
                  <a:pt x="15590" y="13536"/>
                </a:lnTo>
                <a:lnTo>
                  <a:pt x="15663" y="13536"/>
                </a:lnTo>
                <a:lnTo>
                  <a:pt x="15737" y="13463"/>
                </a:lnTo>
                <a:lnTo>
                  <a:pt x="15773" y="13389"/>
                </a:lnTo>
                <a:lnTo>
                  <a:pt x="15773" y="13316"/>
                </a:lnTo>
                <a:lnTo>
                  <a:pt x="15737" y="13132"/>
                </a:lnTo>
                <a:lnTo>
                  <a:pt x="15627" y="12986"/>
                </a:lnTo>
                <a:lnTo>
                  <a:pt x="15480" y="12876"/>
                </a:lnTo>
                <a:lnTo>
                  <a:pt x="15370" y="12729"/>
                </a:lnTo>
                <a:lnTo>
                  <a:pt x="15260" y="12582"/>
                </a:lnTo>
                <a:lnTo>
                  <a:pt x="15480" y="12289"/>
                </a:lnTo>
                <a:lnTo>
                  <a:pt x="15700" y="11995"/>
                </a:lnTo>
                <a:lnTo>
                  <a:pt x="15773" y="12069"/>
                </a:lnTo>
                <a:lnTo>
                  <a:pt x="15993" y="12215"/>
                </a:lnTo>
                <a:lnTo>
                  <a:pt x="16177" y="12399"/>
                </a:lnTo>
                <a:lnTo>
                  <a:pt x="16250" y="12435"/>
                </a:lnTo>
                <a:lnTo>
                  <a:pt x="16397" y="12435"/>
                </a:lnTo>
                <a:lnTo>
                  <a:pt x="16434" y="12399"/>
                </a:lnTo>
                <a:lnTo>
                  <a:pt x="16470" y="12325"/>
                </a:lnTo>
                <a:lnTo>
                  <a:pt x="16507" y="12252"/>
                </a:lnTo>
                <a:lnTo>
                  <a:pt x="16507" y="12179"/>
                </a:lnTo>
                <a:lnTo>
                  <a:pt x="16434" y="12105"/>
                </a:lnTo>
                <a:lnTo>
                  <a:pt x="16250" y="11922"/>
                </a:lnTo>
                <a:lnTo>
                  <a:pt x="16030" y="11775"/>
                </a:lnTo>
                <a:lnTo>
                  <a:pt x="15883" y="11702"/>
                </a:lnTo>
                <a:lnTo>
                  <a:pt x="16140" y="11115"/>
                </a:lnTo>
                <a:lnTo>
                  <a:pt x="16324" y="11225"/>
                </a:lnTo>
                <a:lnTo>
                  <a:pt x="16617" y="11335"/>
                </a:lnTo>
                <a:lnTo>
                  <a:pt x="16984" y="11408"/>
                </a:lnTo>
                <a:lnTo>
                  <a:pt x="17057" y="11408"/>
                </a:lnTo>
                <a:lnTo>
                  <a:pt x="17094" y="11372"/>
                </a:lnTo>
                <a:lnTo>
                  <a:pt x="17131" y="11298"/>
                </a:lnTo>
                <a:lnTo>
                  <a:pt x="17167" y="11225"/>
                </a:lnTo>
                <a:lnTo>
                  <a:pt x="17167" y="11152"/>
                </a:lnTo>
                <a:lnTo>
                  <a:pt x="17131" y="11078"/>
                </a:lnTo>
                <a:lnTo>
                  <a:pt x="17094" y="11042"/>
                </a:lnTo>
                <a:lnTo>
                  <a:pt x="17021" y="11005"/>
                </a:lnTo>
                <a:lnTo>
                  <a:pt x="16764" y="10968"/>
                </a:lnTo>
                <a:lnTo>
                  <a:pt x="16544" y="10895"/>
                </a:lnTo>
                <a:lnTo>
                  <a:pt x="16250" y="10821"/>
                </a:lnTo>
                <a:lnTo>
                  <a:pt x="16397" y="10345"/>
                </a:lnTo>
                <a:lnTo>
                  <a:pt x="16507" y="9831"/>
                </a:lnTo>
                <a:lnTo>
                  <a:pt x="16727" y="9941"/>
                </a:lnTo>
                <a:lnTo>
                  <a:pt x="16984" y="9978"/>
                </a:lnTo>
                <a:lnTo>
                  <a:pt x="17131" y="10014"/>
                </a:lnTo>
                <a:lnTo>
                  <a:pt x="17277" y="10014"/>
                </a:lnTo>
                <a:lnTo>
                  <a:pt x="17424" y="9978"/>
                </a:lnTo>
                <a:lnTo>
                  <a:pt x="17461" y="9904"/>
                </a:lnTo>
                <a:lnTo>
                  <a:pt x="17497" y="9831"/>
                </a:lnTo>
                <a:lnTo>
                  <a:pt x="17497" y="9794"/>
                </a:lnTo>
                <a:lnTo>
                  <a:pt x="17497" y="9721"/>
                </a:lnTo>
                <a:lnTo>
                  <a:pt x="17387" y="9648"/>
                </a:lnTo>
                <a:lnTo>
                  <a:pt x="17277" y="9611"/>
                </a:lnTo>
                <a:lnTo>
                  <a:pt x="17167" y="9574"/>
                </a:lnTo>
                <a:lnTo>
                  <a:pt x="16544" y="9501"/>
                </a:lnTo>
                <a:lnTo>
                  <a:pt x="16544" y="9464"/>
                </a:lnTo>
                <a:lnTo>
                  <a:pt x="16580" y="8987"/>
                </a:lnTo>
                <a:lnTo>
                  <a:pt x="16617" y="8511"/>
                </a:lnTo>
                <a:lnTo>
                  <a:pt x="16800" y="8584"/>
                </a:lnTo>
                <a:lnTo>
                  <a:pt x="17021" y="8621"/>
                </a:lnTo>
                <a:lnTo>
                  <a:pt x="17204" y="8657"/>
                </a:lnTo>
                <a:lnTo>
                  <a:pt x="17424" y="8621"/>
                </a:lnTo>
                <a:lnTo>
                  <a:pt x="17571" y="8584"/>
                </a:lnTo>
                <a:lnTo>
                  <a:pt x="17644" y="8511"/>
                </a:lnTo>
                <a:lnTo>
                  <a:pt x="17681" y="8437"/>
                </a:lnTo>
                <a:lnTo>
                  <a:pt x="17681" y="8364"/>
                </a:lnTo>
                <a:lnTo>
                  <a:pt x="17644" y="8290"/>
                </a:lnTo>
                <a:lnTo>
                  <a:pt x="17534" y="8217"/>
                </a:lnTo>
                <a:lnTo>
                  <a:pt x="17387" y="8217"/>
                </a:lnTo>
                <a:lnTo>
                  <a:pt x="17094" y="8254"/>
                </a:lnTo>
                <a:lnTo>
                  <a:pt x="16617" y="8217"/>
                </a:lnTo>
                <a:lnTo>
                  <a:pt x="16580" y="7814"/>
                </a:lnTo>
                <a:lnTo>
                  <a:pt x="16507" y="7410"/>
                </a:lnTo>
                <a:lnTo>
                  <a:pt x="16507" y="7410"/>
                </a:lnTo>
                <a:lnTo>
                  <a:pt x="16690" y="7447"/>
                </a:lnTo>
                <a:lnTo>
                  <a:pt x="16874" y="7447"/>
                </a:lnTo>
                <a:lnTo>
                  <a:pt x="17021" y="7410"/>
                </a:lnTo>
                <a:lnTo>
                  <a:pt x="17204" y="7337"/>
                </a:lnTo>
                <a:lnTo>
                  <a:pt x="17351" y="7263"/>
                </a:lnTo>
                <a:lnTo>
                  <a:pt x="17387" y="7190"/>
                </a:lnTo>
                <a:lnTo>
                  <a:pt x="17424" y="7117"/>
                </a:lnTo>
                <a:lnTo>
                  <a:pt x="17424" y="7043"/>
                </a:lnTo>
                <a:lnTo>
                  <a:pt x="17424" y="7007"/>
                </a:lnTo>
                <a:lnTo>
                  <a:pt x="17351" y="6933"/>
                </a:lnTo>
                <a:lnTo>
                  <a:pt x="17314" y="6897"/>
                </a:lnTo>
                <a:lnTo>
                  <a:pt x="17131" y="6897"/>
                </a:lnTo>
                <a:lnTo>
                  <a:pt x="16947" y="6970"/>
                </a:lnTo>
                <a:lnTo>
                  <a:pt x="16764" y="7007"/>
                </a:lnTo>
                <a:lnTo>
                  <a:pt x="16397" y="7080"/>
                </a:lnTo>
                <a:lnTo>
                  <a:pt x="16324" y="6897"/>
                </a:lnTo>
                <a:lnTo>
                  <a:pt x="16140" y="6493"/>
                </a:lnTo>
                <a:lnTo>
                  <a:pt x="16397" y="6420"/>
                </a:lnTo>
                <a:lnTo>
                  <a:pt x="16764" y="6273"/>
                </a:lnTo>
                <a:lnTo>
                  <a:pt x="16947" y="6200"/>
                </a:lnTo>
                <a:lnTo>
                  <a:pt x="17094" y="6090"/>
                </a:lnTo>
                <a:lnTo>
                  <a:pt x="17131" y="6053"/>
                </a:lnTo>
                <a:lnTo>
                  <a:pt x="17131" y="5979"/>
                </a:lnTo>
                <a:lnTo>
                  <a:pt x="17131" y="5906"/>
                </a:lnTo>
                <a:lnTo>
                  <a:pt x="17021" y="5833"/>
                </a:lnTo>
                <a:lnTo>
                  <a:pt x="16910" y="5796"/>
                </a:lnTo>
                <a:lnTo>
                  <a:pt x="16764" y="5833"/>
                </a:lnTo>
                <a:lnTo>
                  <a:pt x="16580" y="5906"/>
                </a:lnTo>
                <a:lnTo>
                  <a:pt x="16250" y="6090"/>
                </a:lnTo>
                <a:lnTo>
                  <a:pt x="16104" y="6163"/>
                </a:lnTo>
                <a:lnTo>
                  <a:pt x="15957" y="6236"/>
                </a:lnTo>
                <a:lnTo>
                  <a:pt x="15957" y="6200"/>
                </a:lnTo>
                <a:lnTo>
                  <a:pt x="15957" y="6163"/>
                </a:lnTo>
                <a:lnTo>
                  <a:pt x="15920" y="6163"/>
                </a:lnTo>
                <a:lnTo>
                  <a:pt x="15590" y="5796"/>
                </a:lnTo>
                <a:lnTo>
                  <a:pt x="15920" y="5503"/>
                </a:lnTo>
                <a:lnTo>
                  <a:pt x="16250" y="5173"/>
                </a:lnTo>
                <a:lnTo>
                  <a:pt x="16287" y="5099"/>
                </a:lnTo>
                <a:lnTo>
                  <a:pt x="16324" y="4989"/>
                </a:lnTo>
                <a:lnTo>
                  <a:pt x="16287" y="4916"/>
                </a:lnTo>
                <a:lnTo>
                  <a:pt x="16250" y="4879"/>
                </a:lnTo>
                <a:lnTo>
                  <a:pt x="16177" y="4806"/>
                </a:lnTo>
                <a:lnTo>
                  <a:pt x="16030" y="4806"/>
                </a:lnTo>
                <a:lnTo>
                  <a:pt x="15957" y="4842"/>
                </a:lnTo>
                <a:lnTo>
                  <a:pt x="15627" y="5209"/>
                </a:lnTo>
                <a:lnTo>
                  <a:pt x="15333" y="5576"/>
                </a:lnTo>
                <a:lnTo>
                  <a:pt x="15076" y="5393"/>
                </a:lnTo>
                <a:lnTo>
                  <a:pt x="14820" y="5246"/>
                </a:lnTo>
                <a:lnTo>
                  <a:pt x="14673" y="5173"/>
                </a:lnTo>
                <a:lnTo>
                  <a:pt x="14746" y="5026"/>
                </a:lnTo>
                <a:lnTo>
                  <a:pt x="14966" y="4659"/>
                </a:lnTo>
                <a:lnTo>
                  <a:pt x="15003" y="4586"/>
                </a:lnTo>
                <a:lnTo>
                  <a:pt x="15003" y="4512"/>
                </a:lnTo>
                <a:lnTo>
                  <a:pt x="14930" y="4402"/>
                </a:lnTo>
                <a:lnTo>
                  <a:pt x="14856" y="4366"/>
                </a:lnTo>
                <a:lnTo>
                  <a:pt x="14746" y="4366"/>
                </a:lnTo>
                <a:lnTo>
                  <a:pt x="14673" y="4439"/>
                </a:lnTo>
                <a:lnTo>
                  <a:pt x="14526" y="4622"/>
                </a:lnTo>
                <a:lnTo>
                  <a:pt x="14416" y="4842"/>
                </a:lnTo>
                <a:lnTo>
                  <a:pt x="14343" y="5026"/>
                </a:lnTo>
                <a:lnTo>
                  <a:pt x="14159" y="4989"/>
                </a:lnTo>
                <a:lnTo>
                  <a:pt x="13939" y="4989"/>
                </a:lnTo>
                <a:lnTo>
                  <a:pt x="13903" y="4732"/>
                </a:lnTo>
                <a:lnTo>
                  <a:pt x="13866" y="4476"/>
                </a:lnTo>
                <a:lnTo>
                  <a:pt x="13829" y="3962"/>
                </a:lnTo>
                <a:lnTo>
                  <a:pt x="13829" y="3889"/>
                </a:lnTo>
                <a:lnTo>
                  <a:pt x="13756" y="3852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70" name="Google Shape;470;p9"/>
          <p:cNvSpPr/>
          <p:nvPr/>
        </p:nvSpPr>
        <p:spPr>
          <a:xfrm>
            <a:off x="346867" y="4064142"/>
            <a:ext cx="479681" cy="339217"/>
          </a:xfrm>
          <a:custGeom>
            <a:avLst/>
            <a:gdLst/>
            <a:ahLst/>
            <a:cxnLst/>
            <a:rect l="l" t="t" r="r" b="b"/>
            <a:pathLst>
              <a:path w="16911" h="11959" extrusionOk="0">
                <a:moveTo>
                  <a:pt x="12215" y="8951"/>
                </a:moveTo>
                <a:lnTo>
                  <a:pt x="12032" y="9098"/>
                </a:lnTo>
                <a:lnTo>
                  <a:pt x="11848" y="9244"/>
                </a:lnTo>
                <a:lnTo>
                  <a:pt x="11408" y="9538"/>
                </a:lnTo>
                <a:lnTo>
                  <a:pt x="11005" y="9685"/>
                </a:lnTo>
                <a:lnTo>
                  <a:pt x="10638" y="9868"/>
                </a:lnTo>
                <a:lnTo>
                  <a:pt x="10124" y="10051"/>
                </a:lnTo>
                <a:lnTo>
                  <a:pt x="9977" y="10125"/>
                </a:lnTo>
                <a:lnTo>
                  <a:pt x="9794" y="10161"/>
                </a:lnTo>
                <a:lnTo>
                  <a:pt x="9904" y="9978"/>
                </a:lnTo>
                <a:lnTo>
                  <a:pt x="10051" y="9795"/>
                </a:lnTo>
                <a:lnTo>
                  <a:pt x="10344" y="9758"/>
                </a:lnTo>
                <a:lnTo>
                  <a:pt x="10601" y="9648"/>
                </a:lnTo>
                <a:lnTo>
                  <a:pt x="10858" y="9538"/>
                </a:lnTo>
                <a:lnTo>
                  <a:pt x="11115" y="9354"/>
                </a:lnTo>
                <a:lnTo>
                  <a:pt x="11335" y="9171"/>
                </a:lnTo>
                <a:lnTo>
                  <a:pt x="11371" y="9061"/>
                </a:lnTo>
                <a:lnTo>
                  <a:pt x="11445" y="9061"/>
                </a:lnTo>
                <a:lnTo>
                  <a:pt x="11481" y="9024"/>
                </a:lnTo>
                <a:lnTo>
                  <a:pt x="11848" y="8951"/>
                </a:lnTo>
                <a:close/>
                <a:moveTo>
                  <a:pt x="12619" y="8988"/>
                </a:moveTo>
                <a:lnTo>
                  <a:pt x="12839" y="9061"/>
                </a:lnTo>
                <a:lnTo>
                  <a:pt x="12839" y="9171"/>
                </a:lnTo>
                <a:lnTo>
                  <a:pt x="12215" y="9685"/>
                </a:lnTo>
                <a:lnTo>
                  <a:pt x="11518" y="10125"/>
                </a:lnTo>
                <a:lnTo>
                  <a:pt x="11115" y="10345"/>
                </a:lnTo>
                <a:lnTo>
                  <a:pt x="10711" y="10528"/>
                </a:lnTo>
                <a:lnTo>
                  <a:pt x="10308" y="10712"/>
                </a:lnTo>
                <a:lnTo>
                  <a:pt x="9904" y="10932"/>
                </a:lnTo>
                <a:lnTo>
                  <a:pt x="9831" y="10822"/>
                </a:lnTo>
                <a:lnTo>
                  <a:pt x="9794" y="10712"/>
                </a:lnTo>
                <a:lnTo>
                  <a:pt x="9757" y="10455"/>
                </a:lnTo>
                <a:lnTo>
                  <a:pt x="9904" y="10455"/>
                </a:lnTo>
                <a:lnTo>
                  <a:pt x="10051" y="10381"/>
                </a:lnTo>
                <a:lnTo>
                  <a:pt x="10344" y="10271"/>
                </a:lnTo>
                <a:lnTo>
                  <a:pt x="11078" y="10015"/>
                </a:lnTo>
                <a:lnTo>
                  <a:pt x="11481" y="9831"/>
                </a:lnTo>
                <a:lnTo>
                  <a:pt x="11922" y="9611"/>
                </a:lnTo>
                <a:lnTo>
                  <a:pt x="12288" y="9318"/>
                </a:lnTo>
                <a:lnTo>
                  <a:pt x="12435" y="9171"/>
                </a:lnTo>
                <a:lnTo>
                  <a:pt x="12619" y="8988"/>
                </a:lnTo>
                <a:close/>
                <a:moveTo>
                  <a:pt x="9464" y="514"/>
                </a:moveTo>
                <a:lnTo>
                  <a:pt x="9721" y="551"/>
                </a:lnTo>
                <a:lnTo>
                  <a:pt x="9941" y="588"/>
                </a:lnTo>
                <a:lnTo>
                  <a:pt x="10161" y="661"/>
                </a:lnTo>
                <a:lnTo>
                  <a:pt x="10344" y="771"/>
                </a:lnTo>
                <a:lnTo>
                  <a:pt x="10491" y="918"/>
                </a:lnTo>
                <a:lnTo>
                  <a:pt x="10564" y="1101"/>
                </a:lnTo>
                <a:lnTo>
                  <a:pt x="10601" y="1101"/>
                </a:lnTo>
                <a:lnTo>
                  <a:pt x="10528" y="1211"/>
                </a:lnTo>
                <a:lnTo>
                  <a:pt x="10528" y="1321"/>
                </a:lnTo>
                <a:lnTo>
                  <a:pt x="10564" y="1615"/>
                </a:lnTo>
                <a:lnTo>
                  <a:pt x="10638" y="1871"/>
                </a:lnTo>
                <a:lnTo>
                  <a:pt x="10748" y="2091"/>
                </a:lnTo>
                <a:lnTo>
                  <a:pt x="10931" y="2348"/>
                </a:lnTo>
                <a:lnTo>
                  <a:pt x="11005" y="2495"/>
                </a:lnTo>
                <a:lnTo>
                  <a:pt x="11041" y="2678"/>
                </a:lnTo>
                <a:lnTo>
                  <a:pt x="11041" y="2752"/>
                </a:lnTo>
                <a:lnTo>
                  <a:pt x="11005" y="2788"/>
                </a:lnTo>
                <a:lnTo>
                  <a:pt x="10931" y="2788"/>
                </a:lnTo>
                <a:lnTo>
                  <a:pt x="10858" y="2752"/>
                </a:lnTo>
                <a:lnTo>
                  <a:pt x="10784" y="2642"/>
                </a:lnTo>
                <a:lnTo>
                  <a:pt x="10674" y="2312"/>
                </a:lnTo>
                <a:lnTo>
                  <a:pt x="10601" y="2128"/>
                </a:lnTo>
                <a:lnTo>
                  <a:pt x="10491" y="1981"/>
                </a:lnTo>
                <a:lnTo>
                  <a:pt x="10381" y="1798"/>
                </a:lnTo>
                <a:lnTo>
                  <a:pt x="10234" y="1651"/>
                </a:lnTo>
                <a:lnTo>
                  <a:pt x="10088" y="1541"/>
                </a:lnTo>
                <a:lnTo>
                  <a:pt x="9904" y="1431"/>
                </a:lnTo>
                <a:lnTo>
                  <a:pt x="9721" y="1358"/>
                </a:lnTo>
                <a:lnTo>
                  <a:pt x="9537" y="1321"/>
                </a:lnTo>
                <a:lnTo>
                  <a:pt x="9134" y="1321"/>
                </a:lnTo>
                <a:lnTo>
                  <a:pt x="8950" y="1358"/>
                </a:lnTo>
                <a:lnTo>
                  <a:pt x="8767" y="1431"/>
                </a:lnTo>
                <a:lnTo>
                  <a:pt x="8694" y="1468"/>
                </a:lnTo>
                <a:lnTo>
                  <a:pt x="8657" y="1505"/>
                </a:lnTo>
                <a:lnTo>
                  <a:pt x="8694" y="1615"/>
                </a:lnTo>
                <a:lnTo>
                  <a:pt x="8767" y="1688"/>
                </a:lnTo>
                <a:lnTo>
                  <a:pt x="8804" y="1725"/>
                </a:lnTo>
                <a:lnTo>
                  <a:pt x="8877" y="1725"/>
                </a:lnTo>
                <a:lnTo>
                  <a:pt x="9097" y="1688"/>
                </a:lnTo>
                <a:lnTo>
                  <a:pt x="9281" y="1688"/>
                </a:lnTo>
                <a:lnTo>
                  <a:pt x="9501" y="1725"/>
                </a:lnTo>
                <a:lnTo>
                  <a:pt x="9684" y="1798"/>
                </a:lnTo>
                <a:lnTo>
                  <a:pt x="9867" y="1871"/>
                </a:lnTo>
                <a:lnTo>
                  <a:pt x="10014" y="2018"/>
                </a:lnTo>
                <a:lnTo>
                  <a:pt x="10161" y="2165"/>
                </a:lnTo>
                <a:lnTo>
                  <a:pt x="10271" y="2348"/>
                </a:lnTo>
                <a:lnTo>
                  <a:pt x="10418" y="2788"/>
                </a:lnTo>
                <a:lnTo>
                  <a:pt x="10528" y="2972"/>
                </a:lnTo>
                <a:lnTo>
                  <a:pt x="10638" y="3119"/>
                </a:lnTo>
                <a:lnTo>
                  <a:pt x="10528" y="3192"/>
                </a:lnTo>
                <a:lnTo>
                  <a:pt x="10308" y="3375"/>
                </a:lnTo>
                <a:lnTo>
                  <a:pt x="10088" y="3595"/>
                </a:lnTo>
                <a:lnTo>
                  <a:pt x="9904" y="3816"/>
                </a:lnTo>
                <a:lnTo>
                  <a:pt x="9794" y="4072"/>
                </a:lnTo>
                <a:lnTo>
                  <a:pt x="9721" y="4292"/>
                </a:lnTo>
                <a:lnTo>
                  <a:pt x="9684" y="4512"/>
                </a:lnTo>
                <a:lnTo>
                  <a:pt x="9721" y="4733"/>
                </a:lnTo>
                <a:lnTo>
                  <a:pt x="9757" y="4953"/>
                </a:lnTo>
                <a:lnTo>
                  <a:pt x="9867" y="5136"/>
                </a:lnTo>
                <a:lnTo>
                  <a:pt x="10014" y="5283"/>
                </a:lnTo>
                <a:lnTo>
                  <a:pt x="10198" y="5429"/>
                </a:lnTo>
                <a:lnTo>
                  <a:pt x="10418" y="5503"/>
                </a:lnTo>
                <a:lnTo>
                  <a:pt x="10638" y="5576"/>
                </a:lnTo>
                <a:lnTo>
                  <a:pt x="10895" y="5540"/>
                </a:lnTo>
                <a:lnTo>
                  <a:pt x="11151" y="5503"/>
                </a:lnTo>
                <a:lnTo>
                  <a:pt x="11371" y="5393"/>
                </a:lnTo>
                <a:lnTo>
                  <a:pt x="12032" y="5063"/>
                </a:lnTo>
                <a:lnTo>
                  <a:pt x="12692" y="4659"/>
                </a:lnTo>
                <a:lnTo>
                  <a:pt x="12729" y="4586"/>
                </a:lnTo>
                <a:lnTo>
                  <a:pt x="12765" y="4512"/>
                </a:lnTo>
                <a:lnTo>
                  <a:pt x="12765" y="4439"/>
                </a:lnTo>
                <a:lnTo>
                  <a:pt x="12729" y="4402"/>
                </a:lnTo>
                <a:lnTo>
                  <a:pt x="12692" y="4329"/>
                </a:lnTo>
                <a:lnTo>
                  <a:pt x="12619" y="4292"/>
                </a:lnTo>
                <a:lnTo>
                  <a:pt x="12472" y="4292"/>
                </a:lnTo>
                <a:lnTo>
                  <a:pt x="12032" y="4549"/>
                </a:lnTo>
                <a:lnTo>
                  <a:pt x="11591" y="4843"/>
                </a:lnTo>
                <a:lnTo>
                  <a:pt x="11371" y="4953"/>
                </a:lnTo>
                <a:lnTo>
                  <a:pt x="11151" y="5063"/>
                </a:lnTo>
                <a:lnTo>
                  <a:pt x="10895" y="5136"/>
                </a:lnTo>
                <a:lnTo>
                  <a:pt x="10528" y="5136"/>
                </a:lnTo>
                <a:lnTo>
                  <a:pt x="10418" y="5099"/>
                </a:lnTo>
                <a:lnTo>
                  <a:pt x="10308" y="5026"/>
                </a:lnTo>
                <a:lnTo>
                  <a:pt x="10234" y="4953"/>
                </a:lnTo>
                <a:lnTo>
                  <a:pt x="10161" y="4843"/>
                </a:lnTo>
                <a:lnTo>
                  <a:pt x="10124" y="4733"/>
                </a:lnTo>
                <a:lnTo>
                  <a:pt x="10088" y="4476"/>
                </a:lnTo>
                <a:lnTo>
                  <a:pt x="10124" y="4366"/>
                </a:lnTo>
                <a:lnTo>
                  <a:pt x="10161" y="4219"/>
                </a:lnTo>
                <a:lnTo>
                  <a:pt x="10271" y="3999"/>
                </a:lnTo>
                <a:lnTo>
                  <a:pt x="10454" y="3816"/>
                </a:lnTo>
                <a:lnTo>
                  <a:pt x="10674" y="3632"/>
                </a:lnTo>
                <a:lnTo>
                  <a:pt x="10968" y="3375"/>
                </a:lnTo>
                <a:lnTo>
                  <a:pt x="11225" y="3119"/>
                </a:lnTo>
                <a:lnTo>
                  <a:pt x="11335" y="2972"/>
                </a:lnTo>
                <a:lnTo>
                  <a:pt x="11408" y="2825"/>
                </a:lnTo>
                <a:lnTo>
                  <a:pt x="11408" y="2642"/>
                </a:lnTo>
                <a:lnTo>
                  <a:pt x="11408" y="2422"/>
                </a:lnTo>
                <a:lnTo>
                  <a:pt x="11335" y="2275"/>
                </a:lnTo>
                <a:lnTo>
                  <a:pt x="11261" y="2165"/>
                </a:lnTo>
                <a:lnTo>
                  <a:pt x="11078" y="1871"/>
                </a:lnTo>
                <a:lnTo>
                  <a:pt x="10895" y="1578"/>
                </a:lnTo>
                <a:lnTo>
                  <a:pt x="10821" y="1431"/>
                </a:lnTo>
                <a:lnTo>
                  <a:pt x="10821" y="1284"/>
                </a:lnTo>
                <a:lnTo>
                  <a:pt x="10895" y="1248"/>
                </a:lnTo>
                <a:lnTo>
                  <a:pt x="11298" y="1138"/>
                </a:lnTo>
                <a:lnTo>
                  <a:pt x="11702" y="1028"/>
                </a:lnTo>
                <a:lnTo>
                  <a:pt x="12142" y="954"/>
                </a:lnTo>
                <a:lnTo>
                  <a:pt x="12582" y="918"/>
                </a:lnTo>
                <a:lnTo>
                  <a:pt x="12802" y="954"/>
                </a:lnTo>
                <a:lnTo>
                  <a:pt x="13022" y="1028"/>
                </a:lnTo>
                <a:lnTo>
                  <a:pt x="13205" y="1101"/>
                </a:lnTo>
                <a:lnTo>
                  <a:pt x="13352" y="1211"/>
                </a:lnTo>
                <a:lnTo>
                  <a:pt x="13499" y="1358"/>
                </a:lnTo>
                <a:lnTo>
                  <a:pt x="13609" y="1505"/>
                </a:lnTo>
                <a:lnTo>
                  <a:pt x="13829" y="1908"/>
                </a:lnTo>
                <a:lnTo>
                  <a:pt x="14012" y="2202"/>
                </a:lnTo>
                <a:lnTo>
                  <a:pt x="13866" y="2422"/>
                </a:lnTo>
                <a:lnTo>
                  <a:pt x="13682" y="2568"/>
                </a:lnTo>
                <a:lnTo>
                  <a:pt x="13499" y="2678"/>
                </a:lnTo>
                <a:lnTo>
                  <a:pt x="13279" y="2788"/>
                </a:lnTo>
                <a:lnTo>
                  <a:pt x="12839" y="2935"/>
                </a:lnTo>
                <a:lnTo>
                  <a:pt x="12362" y="3082"/>
                </a:lnTo>
                <a:lnTo>
                  <a:pt x="11995" y="3229"/>
                </a:lnTo>
                <a:lnTo>
                  <a:pt x="11518" y="3449"/>
                </a:lnTo>
                <a:lnTo>
                  <a:pt x="11298" y="3559"/>
                </a:lnTo>
                <a:lnTo>
                  <a:pt x="11151" y="3742"/>
                </a:lnTo>
                <a:lnTo>
                  <a:pt x="11041" y="3889"/>
                </a:lnTo>
                <a:lnTo>
                  <a:pt x="11005" y="3999"/>
                </a:lnTo>
                <a:lnTo>
                  <a:pt x="11005" y="4109"/>
                </a:lnTo>
                <a:lnTo>
                  <a:pt x="11005" y="4182"/>
                </a:lnTo>
                <a:lnTo>
                  <a:pt x="11041" y="4256"/>
                </a:lnTo>
                <a:lnTo>
                  <a:pt x="11115" y="4292"/>
                </a:lnTo>
                <a:lnTo>
                  <a:pt x="11335" y="4292"/>
                </a:lnTo>
                <a:lnTo>
                  <a:pt x="11371" y="4219"/>
                </a:lnTo>
                <a:lnTo>
                  <a:pt x="11408" y="4146"/>
                </a:lnTo>
                <a:lnTo>
                  <a:pt x="11445" y="4072"/>
                </a:lnTo>
                <a:lnTo>
                  <a:pt x="11555" y="3962"/>
                </a:lnTo>
                <a:lnTo>
                  <a:pt x="11775" y="3816"/>
                </a:lnTo>
                <a:lnTo>
                  <a:pt x="12068" y="3669"/>
                </a:lnTo>
                <a:lnTo>
                  <a:pt x="12288" y="3595"/>
                </a:lnTo>
                <a:lnTo>
                  <a:pt x="12802" y="3412"/>
                </a:lnTo>
                <a:lnTo>
                  <a:pt x="13279" y="3229"/>
                </a:lnTo>
                <a:lnTo>
                  <a:pt x="13572" y="3119"/>
                </a:lnTo>
                <a:lnTo>
                  <a:pt x="13866" y="2972"/>
                </a:lnTo>
                <a:lnTo>
                  <a:pt x="14086" y="2752"/>
                </a:lnTo>
                <a:lnTo>
                  <a:pt x="14159" y="2642"/>
                </a:lnTo>
                <a:lnTo>
                  <a:pt x="14233" y="2495"/>
                </a:lnTo>
                <a:lnTo>
                  <a:pt x="14306" y="2568"/>
                </a:lnTo>
                <a:lnTo>
                  <a:pt x="14489" y="2715"/>
                </a:lnTo>
                <a:lnTo>
                  <a:pt x="14673" y="2788"/>
                </a:lnTo>
                <a:lnTo>
                  <a:pt x="14893" y="2898"/>
                </a:lnTo>
                <a:lnTo>
                  <a:pt x="15076" y="3009"/>
                </a:lnTo>
                <a:lnTo>
                  <a:pt x="15296" y="3192"/>
                </a:lnTo>
                <a:lnTo>
                  <a:pt x="15480" y="3449"/>
                </a:lnTo>
                <a:lnTo>
                  <a:pt x="15626" y="3705"/>
                </a:lnTo>
                <a:lnTo>
                  <a:pt x="15700" y="3999"/>
                </a:lnTo>
                <a:lnTo>
                  <a:pt x="15480" y="4366"/>
                </a:lnTo>
                <a:lnTo>
                  <a:pt x="15370" y="4549"/>
                </a:lnTo>
                <a:lnTo>
                  <a:pt x="15186" y="4696"/>
                </a:lnTo>
                <a:lnTo>
                  <a:pt x="14966" y="4879"/>
                </a:lnTo>
                <a:lnTo>
                  <a:pt x="14709" y="5063"/>
                </a:lnTo>
                <a:lnTo>
                  <a:pt x="14416" y="5173"/>
                </a:lnTo>
                <a:lnTo>
                  <a:pt x="14123" y="5283"/>
                </a:lnTo>
                <a:lnTo>
                  <a:pt x="13572" y="5429"/>
                </a:lnTo>
                <a:lnTo>
                  <a:pt x="13022" y="5613"/>
                </a:lnTo>
                <a:lnTo>
                  <a:pt x="12765" y="5723"/>
                </a:lnTo>
                <a:lnTo>
                  <a:pt x="12509" y="5870"/>
                </a:lnTo>
                <a:lnTo>
                  <a:pt x="12288" y="6016"/>
                </a:lnTo>
                <a:lnTo>
                  <a:pt x="12105" y="6236"/>
                </a:lnTo>
                <a:lnTo>
                  <a:pt x="11958" y="6420"/>
                </a:lnTo>
                <a:lnTo>
                  <a:pt x="11922" y="6640"/>
                </a:lnTo>
                <a:lnTo>
                  <a:pt x="11922" y="6823"/>
                </a:lnTo>
                <a:lnTo>
                  <a:pt x="11958" y="7007"/>
                </a:lnTo>
                <a:lnTo>
                  <a:pt x="12032" y="7154"/>
                </a:lnTo>
                <a:lnTo>
                  <a:pt x="12178" y="7300"/>
                </a:lnTo>
                <a:lnTo>
                  <a:pt x="12325" y="7410"/>
                </a:lnTo>
                <a:lnTo>
                  <a:pt x="12545" y="7520"/>
                </a:lnTo>
                <a:lnTo>
                  <a:pt x="12765" y="7557"/>
                </a:lnTo>
                <a:lnTo>
                  <a:pt x="12985" y="7557"/>
                </a:lnTo>
                <a:lnTo>
                  <a:pt x="13205" y="7520"/>
                </a:lnTo>
                <a:lnTo>
                  <a:pt x="13426" y="7484"/>
                </a:lnTo>
                <a:lnTo>
                  <a:pt x="13682" y="7410"/>
                </a:lnTo>
                <a:lnTo>
                  <a:pt x="13976" y="7300"/>
                </a:lnTo>
                <a:lnTo>
                  <a:pt x="14196" y="7154"/>
                </a:lnTo>
                <a:lnTo>
                  <a:pt x="14306" y="7043"/>
                </a:lnTo>
                <a:lnTo>
                  <a:pt x="14343" y="6970"/>
                </a:lnTo>
                <a:lnTo>
                  <a:pt x="14379" y="6823"/>
                </a:lnTo>
                <a:lnTo>
                  <a:pt x="14343" y="6787"/>
                </a:lnTo>
                <a:lnTo>
                  <a:pt x="14269" y="6750"/>
                </a:lnTo>
                <a:lnTo>
                  <a:pt x="14086" y="6750"/>
                </a:lnTo>
                <a:lnTo>
                  <a:pt x="13902" y="6823"/>
                </a:lnTo>
                <a:lnTo>
                  <a:pt x="13536" y="6970"/>
                </a:lnTo>
                <a:lnTo>
                  <a:pt x="13316" y="7043"/>
                </a:lnTo>
                <a:lnTo>
                  <a:pt x="13095" y="7080"/>
                </a:lnTo>
                <a:lnTo>
                  <a:pt x="12655" y="7080"/>
                </a:lnTo>
                <a:lnTo>
                  <a:pt x="12509" y="7007"/>
                </a:lnTo>
                <a:lnTo>
                  <a:pt x="12435" y="6933"/>
                </a:lnTo>
                <a:lnTo>
                  <a:pt x="12362" y="6823"/>
                </a:lnTo>
                <a:lnTo>
                  <a:pt x="12362" y="6713"/>
                </a:lnTo>
                <a:lnTo>
                  <a:pt x="12398" y="6603"/>
                </a:lnTo>
                <a:lnTo>
                  <a:pt x="12472" y="6493"/>
                </a:lnTo>
                <a:lnTo>
                  <a:pt x="12655" y="6310"/>
                </a:lnTo>
                <a:lnTo>
                  <a:pt x="12875" y="6163"/>
                </a:lnTo>
                <a:lnTo>
                  <a:pt x="13132" y="6053"/>
                </a:lnTo>
                <a:lnTo>
                  <a:pt x="13609" y="5906"/>
                </a:lnTo>
                <a:lnTo>
                  <a:pt x="14453" y="5613"/>
                </a:lnTo>
                <a:lnTo>
                  <a:pt x="14893" y="5429"/>
                </a:lnTo>
                <a:lnTo>
                  <a:pt x="15076" y="5319"/>
                </a:lnTo>
                <a:lnTo>
                  <a:pt x="15260" y="5173"/>
                </a:lnTo>
                <a:lnTo>
                  <a:pt x="15516" y="4953"/>
                </a:lnTo>
                <a:lnTo>
                  <a:pt x="15736" y="4659"/>
                </a:lnTo>
                <a:lnTo>
                  <a:pt x="15736" y="4696"/>
                </a:lnTo>
                <a:lnTo>
                  <a:pt x="15700" y="4806"/>
                </a:lnTo>
                <a:lnTo>
                  <a:pt x="15773" y="4916"/>
                </a:lnTo>
                <a:lnTo>
                  <a:pt x="15847" y="4989"/>
                </a:lnTo>
                <a:lnTo>
                  <a:pt x="15957" y="5026"/>
                </a:lnTo>
                <a:lnTo>
                  <a:pt x="16103" y="5063"/>
                </a:lnTo>
                <a:lnTo>
                  <a:pt x="16177" y="5099"/>
                </a:lnTo>
                <a:lnTo>
                  <a:pt x="16250" y="5209"/>
                </a:lnTo>
                <a:lnTo>
                  <a:pt x="16323" y="5356"/>
                </a:lnTo>
                <a:lnTo>
                  <a:pt x="16140" y="5393"/>
                </a:lnTo>
                <a:lnTo>
                  <a:pt x="15920" y="5466"/>
                </a:lnTo>
                <a:lnTo>
                  <a:pt x="15553" y="5650"/>
                </a:lnTo>
                <a:lnTo>
                  <a:pt x="15003" y="5833"/>
                </a:lnTo>
                <a:lnTo>
                  <a:pt x="14783" y="5906"/>
                </a:lnTo>
                <a:lnTo>
                  <a:pt x="14709" y="5980"/>
                </a:lnTo>
                <a:lnTo>
                  <a:pt x="14636" y="6090"/>
                </a:lnTo>
                <a:lnTo>
                  <a:pt x="14599" y="6163"/>
                </a:lnTo>
                <a:lnTo>
                  <a:pt x="14673" y="6273"/>
                </a:lnTo>
                <a:lnTo>
                  <a:pt x="14783" y="6310"/>
                </a:lnTo>
                <a:lnTo>
                  <a:pt x="14893" y="6310"/>
                </a:lnTo>
                <a:lnTo>
                  <a:pt x="15150" y="6273"/>
                </a:lnTo>
                <a:lnTo>
                  <a:pt x="15406" y="6163"/>
                </a:lnTo>
                <a:lnTo>
                  <a:pt x="15626" y="6053"/>
                </a:lnTo>
                <a:lnTo>
                  <a:pt x="16030" y="5870"/>
                </a:lnTo>
                <a:lnTo>
                  <a:pt x="16213" y="5723"/>
                </a:lnTo>
                <a:lnTo>
                  <a:pt x="16397" y="5576"/>
                </a:lnTo>
                <a:lnTo>
                  <a:pt x="16397" y="5833"/>
                </a:lnTo>
                <a:lnTo>
                  <a:pt x="16397" y="6090"/>
                </a:lnTo>
                <a:lnTo>
                  <a:pt x="16397" y="6493"/>
                </a:lnTo>
                <a:lnTo>
                  <a:pt x="16397" y="6567"/>
                </a:lnTo>
                <a:lnTo>
                  <a:pt x="16323" y="6603"/>
                </a:lnTo>
                <a:lnTo>
                  <a:pt x="16177" y="6933"/>
                </a:lnTo>
                <a:lnTo>
                  <a:pt x="16067" y="7264"/>
                </a:lnTo>
                <a:lnTo>
                  <a:pt x="15076" y="7264"/>
                </a:lnTo>
                <a:lnTo>
                  <a:pt x="14783" y="7300"/>
                </a:lnTo>
                <a:lnTo>
                  <a:pt x="14526" y="7410"/>
                </a:lnTo>
                <a:lnTo>
                  <a:pt x="14343" y="7594"/>
                </a:lnTo>
                <a:lnTo>
                  <a:pt x="14196" y="7814"/>
                </a:lnTo>
                <a:lnTo>
                  <a:pt x="14086" y="8034"/>
                </a:lnTo>
                <a:lnTo>
                  <a:pt x="14049" y="8181"/>
                </a:lnTo>
                <a:lnTo>
                  <a:pt x="14012" y="8327"/>
                </a:lnTo>
                <a:lnTo>
                  <a:pt x="14049" y="8584"/>
                </a:lnTo>
                <a:lnTo>
                  <a:pt x="14159" y="8841"/>
                </a:lnTo>
                <a:lnTo>
                  <a:pt x="14306" y="9098"/>
                </a:lnTo>
                <a:lnTo>
                  <a:pt x="14489" y="9318"/>
                </a:lnTo>
                <a:lnTo>
                  <a:pt x="14673" y="9538"/>
                </a:lnTo>
                <a:lnTo>
                  <a:pt x="14856" y="9758"/>
                </a:lnTo>
                <a:lnTo>
                  <a:pt x="15003" y="9831"/>
                </a:lnTo>
                <a:lnTo>
                  <a:pt x="15150" y="9868"/>
                </a:lnTo>
                <a:lnTo>
                  <a:pt x="15223" y="9831"/>
                </a:lnTo>
                <a:lnTo>
                  <a:pt x="15260" y="9758"/>
                </a:lnTo>
                <a:lnTo>
                  <a:pt x="15260" y="9685"/>
                </a:lnTo>
                <a:lnTo>
                  <a:pt x="15260" y="9574"/>
                </a:lnTo>
                <a:lnTo>
                  <a:pt x="15150" y="9428"/>
                </a:lnTo>
                <a:lnTo>
                  <a:pt x="14893" y="9134"/>
                </a:lnTo>
                <a:lnTo>
                  <a:pt x="14709" y="8951"/>
                </a:lnTo>
                <a:lnTo>
                  <a:pt x="14563" y="8731"/>
                </a:lnTo>
                <a:lnTo>
                  <a:pt x="14489" y="8511"/>
                </a:lnTo>
                <a:lnTo>
                  <a:pt x="14453" y="8364"/>
                </a:lnTo>
                <a:lnTo>
                  <a:pt x="14453" y="8254"/>
                </a:lnTo>
                <a:lnTo>
                  <a:pt x="14489" y="8107"/>
                </a:lnTo>
                <a:lnTo>
                  <a:pt x="14563" y="7997"/>
                </a:lnTo>
                <a:lnTo>
                  <a:pt x="14673" y="7850"/>
                </a:lnTo>
                <a:lnTo>
                  <a:pt x="14893" y="7740"/>
                </a:lnTo>
                <a:lnTo>
                  <a:pt x="15113" y="7667"/>
                </a:lnTo>
                <a:lnTo>
                  <a:pt x="15333" y="7630"/>
                </a:lnTo>
                <a:lnTo>
                  <a:pt x="16103" y="7630"/>
                </a:lnTo>
                <a:lnTo>
                  <a:pt x="15993" y="7850"/>
                </a:lnTo>
                <a:lnTo>
                  <a:pt x="15957" y="7961"/>
                </a:lnTo>
                <a:lnTo>
                  <a:pt x="15993" y="8107"/>
                </a:lnTo>
                <a:lnTo>
                  <a:pt x="16030" y="8327"/>
                </a:lnTo>
                <a:lnTo>
                  <a:pt x="16030" y="8584"/>
                </a:lnTo>
                <a:lnTo>
                  <a:pt x="16030" y="8804"/>
                </a:lnTo>
                <a:lnTo>
                  <a:pt x="15993" y="9024"/>
                </a:lnTo>
                <a:lnTo>
                  <a:pt x="15920" y="8841"/>
                </a:lnTo>
                <a:lnTo>
                  <a:pt x="15847" y="8694"/>
                </a:lnTo>
                <a:lnTo>
                  <a:pt x="15736" y="8511"/>
                </a:lnTo>
                <a:lnTo>
                  <a:pt x="15590" y="8364"/>
                </a:lnTo>
                <a:lnTo>
                  <a:pt x="15516" y="8327"/>
                </a:lnTo>
                <a:lnTo>
                  <a:pt x="15370" y="8327"/>
                </a:lnTo>
                <a:lnTo>
                  <a:pt x="15296" y="8364"/>
                </a:lnTo>
                <a:lnTo>
                  <a:pt x="15260" y="8437"/>
                </a:lnTo>
                <a:lnTo>
                  <a:pt x="15260" y="8511"/>
                </a:lnTo>
                <a:lnTo>
                  <a:pt x="15260" y="8584"/>
                </a:lnTo>
                <a:lnTo>
                  <a:pt x="15296" y="8657"/>
                </a:lnTo>
                <a:lnTo>
                  <a:pt x="15480" y="8914"/>
                </a:lnTo>
                <a:lnTo>
                  <a:pt x="15590" y="9171"/>
                </a:lnTo>
                <a:lnTo>
                  <a:pt x="15626" y="9464"/>
                </a:lnTo>
                <a:lnTo>
                  <a:pt x="15590" y="9795"/>
                </a:lnTo>
                <a:lnTo>
                  <a:pt x="15590" y="9868"/>
                </a:lnTo>
                <a:lnTo>
                  <a:pt x="15626" y="9978"/>
                </a:lnTo>
                <a:lnTo>
                  <a:pt x="15370" y="10308"/>
                </a:lnTo>
                <a:lnTo>
                  <a:pt x="15040" y="10638"/>
                </a:lnTo>
                <a:lnTo>
                  <a:pt x="14893" y="10748"/>
                </a:lnTo>
                <a:lnTo>
                  <a:pt x="14673" y="10895"/>
                </a:lnTo>
                <a:lnTo>
                  <a:pt x="14269" y="11042"/>
                </a:lnTo>
                <a:lnTo>
                  <a:pt x="14306" y="10968"/>
                </a:lnTo>
                <a:lnTo>
                  <a:pt x="14343" y="10638"/>
                </a:lnTo>
                <a:lnTo>
                  <a:pt x="14306" y="10345"/>
                </a:lnTo>
                <a:lnTo>
                  <a:pt x="14233" y="10015"/>
                </a:lnTo>
                <a:lnTo>
                  <a:pt x="14086" y="9721"/>
                </a:lnTo>
                <a:lnTo>
                  <a:pt x="13902" y="9428"/>
                </a:lnTo>
                <a:lnTo>
                  <a:pt x="13682" y="9171"/>
                </a:lnTo>
                <a:lnTo>
                  <a:pt x="13499" y="9024"/>
                </a:lnTo>
                <a:lnTo>
                  <a:pt x="13426" y="8914"/>
                </a:lnTo>
                <a:lnTo>
                  <a:pt x="13352" y="8841"/>
                </a:lnTo>
                <a:lnTo>
                  <a:pt x="13169" y="8841"/>
                </a:lnTo>
                <a:lnTo>
                  <a:pt x="12839" y="8694"/>
                </a:lnTo>
                <a:lnTo>
                  <a:pt x="12875" y="8584"/>
                </a:lnTo>
                <a:lnTo>
                  <a:pt x="12875" y="8437"/>
                </a:lnTo>
                <a:lnTo>
                  <a:pt x="12875" y="8364"/>
                </a:lnTo>
                <a:lnTo>
                  <a:pt x="12839" y="8327"/>
                </a:lnTo>
                <a:lnTo>
                  <a:pt x="12765" y="8291"/>
                </a:lnTo>
                <a:lnTo>
                  <a:pt x="12655" y="8291"/>
                </a:lnTo>
                <a:lnTo>
                  <a:pt x="12582" y="8327"/>
                </a:lnTo>
                <a:lnTo>
                  <a:pt x="12545" y="8401"/>
                </a:lnTo>
                <a:lnTo>
                  <a:pt x="12472" y="8584"/>
                </a:lnTo>
                <a:lnTo>
                  <a:pt x="12252" y="8547"/>
                </a:lnTo>
                <a:lnTo>
                  <a:pt x="12032" y="8584"/>
                </a:lnTo>
                <a:lnTo>
                  <a:pt x="11812" y="8621"/>
                </a:lnTo>
                <a:lnTo>
                  <a:pt x="11628" y="8694"/>
                </a:lnTo>
                <a:lnTo>
                  <a:pt x="11555" y="8584"/>
                </a:lnTo>
                <a:lnTo>
                  <a:pt x="11445" y="8511"/>
                </a:lnTo>
                <a:lnTo>
                  <a:pt x="11261" y="8511"/>
                </a:lnTo>
                <a:lnTo>
                  <a:pt x="11188" y="8584"/>
                </a:lnTo>
                <a:lnTo>
                  <a:pt x="11115" y="8657"/>
                </a:lnTo>
                <a:lnTo>
                  <a:pt x="11041" y="8731"/>
                </a:lnTo>
                <a:lnTo>
                  <a:pt x="10895" y="8914"/>
                </a:lnTo>
                <a:lnTo>
                  <a:pt x="10748" y="9061"/>
                </a:lnTo>
                <a:lnTo>
                  <a:pt x="10454" y="9208"/>
                </a:lnTo>
                <a:lnTo>
                  <a:pt x="10124" y="9318"/>
                </a:lnTo>
                <a:lnTo>
                  <a:pt x="9794" y="9391"/>
                </a:lnTo>
                <a:lnTo>
                  <a:pt x="9464" y="9428"/>
                </a:lnTo>
                <a:lnTo>
                  <a:pt x="8767" y="9428"/>
                </a:lnTo>
                <a:lnTo>
                  <a:pt x="8327" y="9354"/>
                </a:lnTo>
                <a:lnTo>
                  <a:pt x="8180" y="9318"/>
                </a:lnTo>
                <a:lnTo>
                  <a:pt x="8143" y="9318"/>
                </a:lnTo>
                <a:lnTo>
                  <a:pt x="8143" y="9281"/>
                </a:lnTo>
                <a:lnTo>
                  <a:pt x="8143" y="9134"/>
                </a:lnTo>
                <a:lnTo>
                  <a:pt x="8033" y="9024"/>
                </a:lnTo>
                <a:lnTo>
                  <a:pt x="8290" y="8621"/>
                </a:lnTo>
                <a:lnTo>
                  <a:pt x="8547" y="8181"/>
                </a:lnTo>
                <a:lnTo>
                  <a:pt x="8767" y="7924"/>
                </a:lnTo>
                <a:lnTo>
                  <a:pt x="8987" y="7630"/>
                </a:lnTo>
                <a:lnTo>
                  <a:pt x="9244" y="7410"/>
                </a:lnTo>
                <a:lnTo>
                  <a:pt x="9501" y="7154"/>
                </a:lnTo>
                <a:lnTo>
                  <a:pt x="9794" y="6970"/>
                </a:lnTo>
                <a:lnTo>
                  <a:pt x="10088" y="6787"/>
                </a:lnTo>
                <a:lnTo>
                  <a:pt x="10234" y="6713"/>
                </a:lnTo>
                <a:lnTo>
                  <a:pt x="10418" y="6713"/>
                </a:lnTo>
                <a:lnTo>
                  <a:pt x="10491" y="6750"/>
                </a:lnTo>
                <a:lnTo>
                  <a:pt x="10528" y="6823"/>
                </a:lnTo>
                <a:lnTo>
                  <a:pt x="10528" y="6897"/>
                </a:lnTo>
                <a:lnTo>
                  <a:pt x="10528" y="7043"/>
                </a:lnTo>
                <a:lnTo>
                  <a:pt x="10454" y="7154"/>
                </a:lnTo>
                <a:lnTo>
                  <a:pt x="10308" y="7374"/>
                </a:lnTo>
                <a:lnTo>
                  <a:pt x="10051" y="7667"/>
                </a:lnTo>
                <a:lnTo>
                  <a:pt x="9757" y="7961"/>
                </a:lnTo>
                <a:lnTo>
                  <a:pt x="9501" y="8291"/>
                </a:lnTo>
                <a:lnTo>
                  <a:pt x="9281" y="8657"/>
                </a:lnTo>
                <a:lnTo>
                  <a:pt x="9281" y="8731"/>
                </a:lnTo>
                <a:lnTo>
                  <a:pt x="9317" y="8841"/>
                </a:lnTo>
                <a:lnTo>
                  <a:pt x="9391" y="8878"/>
                </a:lnTo>
                <a:lnTo>
                  <a:pt x="9501" y="8878"/>
                </a:lnTo>
                <a:lnTo>
                  <a:pt x="9721" y="8694"/>
                </a:lnTo>
                <a:lnTo>
                  <a:pt x="9941" y="8474"/>
                </a:lnTo>
                <a:lnTo>
                  <a:pt x="10271" y="7997"/>
                </a:lnTo>
                <a:lnTo>
                  <a:pt x="10601" y="7630"/>
                </a:lnTo>
                <a:lnTo>
                  <a:pt x="10748" y="7447"/>
                </a:lnTo>
                <a:lnTo>
                  <a:pt x="10858" y="7227"/>
                </a:lnTo>
                <a:lnTo>
                  <a:pt x="10895" y="7043"/>
                </a:lnTo>
                <a:lnTo>
                  <a:pt x="10895" y="6860"/>
                </a:lnTo>
                <a:lnTo>
                  <a:pt x="10858" y="6677"/>
                </a:lnTo>
                <a:lnTo>
                  <a:pt x="10784" y="6530"/>
                </a:lnTo>
                <a:lnTo>
                  <a:pt x="10674" y="6383"/>
                </a:lnTo>
                <a:lnTo>
                  <a:pt x="10491" y="6310"/>
                </a:lnTo>
                <a:lnTo>
                  <a:pt x="10344" y="6310"/>
                </a:lnTo>
                <a:lnTo>
                  <a:pt x="10124" y="6347"/>
                </a:lnTo>
                <a:lnTo>
                  <a:pt x="9904" y="6420"/>
                </a:lnTo>
                <a:lnTo>
                  <a:pt x="9684" y="6567"/>
                </a:lnTo>
                <a:lnTo>
                  <a:pt x="9281" y="6860"/>
                </a:lnTo>
                <a:lnTo>
                  <a:pt x="8914" y="7190"/>
                </a:lnTo>
                <a:lnTo>
                  <a:pt x="8584" y="7557"/>
                </a:lnTo>
                <a:lnTo>
                  <a:pt x="8290" y="7887"/>
                </a:lnTo>
                <a:lnTo>
                  <a:pt x="8033" y="8254"/>
                </a:lnTo>
                <a:lnTo>
                  <a:pt x="7850" y="8657"/>
                </a:lnTo>
                <a:lnTo>
                  <a:pt x="7777" y="8878"/>
                </a:lnTo>
                <a:lnTo>
                  <a:pt x="7740" y="9098"/>
                </a:lnTo>
                <a:lnTo>
                  <a:pt x="7703" y="9098"/>
                </a:lnTo>
                <a:lnTo>
                  <a:pt x="7667" y="9171"/>
                </a:lnTo>
                <a:lnTo>
                  <a:pt x="7556" y="9208"/>
                </a:lnTo>
                <a:lnTo>
                  <a:pt x="7300" y="9208"/>
                </a:lnTo>
                <a:lnTo>
                  <a:pt x="6823" y="9098"/>
                </a:lnTo>
                <a:lnTo>
                  <a:pt x="6236" y="9098"/>
                </a:lnTo>
                <a:lnTo>
                  <a:pt x="5686" y="9171"/>
                </a:lnTo>
                <a:lnTo>
                  <a:pt x="5612" y="9171"/>
                </a:lnTo>
                <a:lnTo>
                  <a:pt x="5612" y="8988"/>
                </a:lnTo>
                <a:lnTo>
                  <a:pt x="5612" y="8804"/>
                </a:lnTo>
                <a:lnTo>
                  <a:pt x="5686" y="8657"/>
                </a:lnTo>
                <a:lnTo>
                  <a:pt x="5759" y="8511"/>
                </a:lnTo>
                <a:lnTo>
                  <a:pt x="5869" y="8364"/>
                </a:lnTo>
                <a:lnTo>
                  <a:pt x="6016" y="8291"/>
                </a:lnTo>
                <a:lnTo>
                  <a:pt x="6163" y="8181"/>
                </a:lnTo>
                <a:lnTo>
                  <a:pt x="6383" y="8144"/>
                </a:lnTo>
                <a:lnTo>
                  <a:pt x="6749" y="8034"/>
                </a:lnTo>
                <a:lnTo>
                  <a:pt x="7080" y="7924"/>
                </a:lnTo>
                <a:lnTo>
                  <a:pt x="7410" y="7777"/>
                </a:lnTo>
                <a:lnTo>
                  <a:pt x="7703" y="7594"/>
                </a:lnTo>
                <a:lnTo>
                  <a:pt x="7960" y="7374"/>
                </a:lnTo>
                <a:lnTo>
                  <a:pt x="8217" y="7154"/>
                </a:lnTo>
                <a:lnTo>
                  <a:pt x="8437" y="6897"/>
                </a:lnTo>
                <a:lnTo>
                  <a:pt x="8620" y="6603"/>
                </a:lnTo>
                <a:lnTo>
                  <a:pt x="8767" y="6383"/>
                </a:lnTo>
                <a:lnTo>
                  <a:pt x="8914" y="6090"/>
                </a:lnTo>
                <a:lnTo>
                  <a:pt x="8950" y="5943"/>
                </a:lnTo>
                <a:lnTo>
                  <a:pt x="8987" y="5796"/>
                </a:lnTo>
                <a:lnTo>
                  <a:pt x="8950" y="5650"/>
                </a:lnTo>
                <a:lnTo>
                  <a:pt x="8914" y="5540"/>
                </a:lnTo>
                <a:lnTo>
                  <a:pt x="8804" y="5540"/>
                </a:lnTo>
                <a:lnTo>
                  <a:pt x="8694" y="5576"/>
                </a:lnTo>
                <a:lnTo>
                  <a:pt x="8620" y="5686"/>
                </a:lnTo>
                <a:lnTo>
                  <a:pt x="8510" y="5943"/>
                </a:lnTo>
                <a:lnTo>
                  <a:pt x="8327" y="6310"/>
                </a:lnTo>
                <a:lnTo>
                  <a:pt x="8107" y="6677"/>
                </a:lnTo>
                <a:lnTo>
                  <a:pt x="7813" y="7007"/>
                </a:lnTo>
                <a:lnTo>
                  <a:pt x="7483" y="7264"/>
                </a:lnTo>
                <a:lnTo>
                  <a:pt x="7116" y="7484"/>
                </a:lnTo>
                <a:lnTo>
                  <a:pt x="6713" y="7667"/>
                </a:lnTo>
                <a:lnTo>
                  <a:pt x="6346" y="7777"/>
                </a:lnTo>
                <a:lnTo>
                  <a:pt x="6016" y="7887"/>
                </a:lnTo>
                <a:lnTo>
                  <a:pt x="5832" y="7924"/>
                </a:lnTo>
                <a:lnTo>
                  <a:pt x="5686" y="8034"/>
                </a:lnTo>
                <a:lnTo>
                  <a:pt x="5539" y="8144"/>
                </a:lnTo>
                <a:lnTo>
                  <a:pt x="5429" y="8291"/>
                </a:lnTo>
                <a:lnTo>
                  <a:pt x="5282" y="8511"/>
                </a:lnTo>
                <a:lnTo>
                  <a:pt x="5209" y="8768"/>
                </a:lnTo>
                <a:lnTo>
                  <a:pt x="5209" y="9024"/>
                </a:lnTo>
                <a:lnTo>
                  <a:pt x="5282" y="9281"/>
                </a:lnTo>
                <a:lnTo>
                  <a:pt x="4915" y="9391"/>
                </a:lnTo>
                <a:lnTo>
                  <a:pt x="4512" y="9501"/>
                </a:lnTo>
                <a:lnTo>
                  <a:pt x="4365" y="9501"/>
                </a:lnTo>
                <a:lnTo>
                  <a:pt x="4218" y="9464"/>
                </a:lnTo>
                <a:lnTo>
                  <a:pt x="4072" y="9428"/>
                </a:lnTo>
                <a:lnTo>
                  <a:pt x="3962" y="9354"/>
                </a:lnTo>
                <a:lnTo>
                  <a:pt x="3852" y="9244"/>
                </a:lnTo>
                <a:lnTo>
                  <a:pt x="3778" y="9134"/>
                </a:lnTo>
                <a:lnTo>
                  <a:pt x="3742" y="9024"/>
                </a:lnTo>
                <a:lnTo>
                  <a:pt x="3778" y="8841"/>
                </a:lnTo>
                <a:lnTo>
                  <a:pt x="3815" y="8768"/>
                </a:lnTo>
                <a:lnTo>
                  <a:pt x="3778" y="8694"/>
                </a:lnTo>
                <a:lnTo>
                  <a:pt x="3888" y="8547"/>
                </a:lnTo>
                <a:lnTo>
                  <a:pt x="3962" y="8401"/>
                </a:lnTo>
                <a:lnTo>
                  <a:pt x="4108" y="8107"/>
                </a:lnTo>
                <a:lnTo>
                  <a:pt x="4255" y="7850"/>
                </a:lnTo>
                <a:lnTo>
                  <a:pt x="4439" y="7520"/>
                </a:lnTo>
                <a:lnTo>
                  <a:pt x="4475" y="7374"/>
                </a:lnTo>
                <a:lnTo>
                  <a:pt x="4512" y="7227"/>
                </a:lnTo>
                <a:lnTo>
                  <a:pt x="4475" y="7043"/>
                </a:lnTo>
                <a:lnTo>
                  <a:pt x="4439" y="6897"/>
                </a:lnTo>
                <a:lnTo>
                  <a:pt x="4328" y="6823"/>
                </a:lnTo>
                <a:lnTo>
                  <a:pt x="4218" y="6750"/>
                </a:lnTo>
                <a:lnTo>
                  <a:pt x="4108" y="6713"/>
                </a:lnTo>
                <a:lnTo>
                  <a:pt x="3962" y="6713"/>
                </a:lnTo>
                <a:lnTo>
                  <a:pt x="3705" y="6750"/>
                </a:lnTo>
                <a:lnTo>
                  <a:pt x="3485" y="6823"/>
                </a:lnTo>
                <a:lnTo>
                  <a:pt x="3191" y="7007"/>
                </a:lnTo>
                <a:lnTo>
                  <a:pt x="2935" y="7227"/>
                </a:lnTo>
                <a:lnTo>
                  <a:pt x="2751" y="7447"/>
                </a:lnTo>
                <a:lnTo>
                  <a:pt x="2568" y="7667"/>
                </a:lnTo>
                <a:lnTo>
                  <a:pt x="2494" y="7667"/>
                </a:lnTo>
                <a:lnTo>
                  <a:pt x="2421" y="7704"/>
                </a:lnTo>
                <a:lnTo>
                  <a:pt x="2348" y="7850"/>
                </a:lnTo>
                <a:lnTo>
                  <a:pt x="2348" y="7887"/>
                </a:lnTo>
                <a:lnTo>
                  <a:pt x="2348" y="7961"/>
                </a:lnTo>
                <a:lnTo>
                  <a:pt x="2384" y="8034"/>
                </a:lnTo>
                <a:lnTo>
                  <a:pt x="2458" y="8071"/>
                </a:lnTo>
                <a:lnTo>
                  <a:pt x="2568" y="8107"/>
                </a:lnTo>
                <a:lnTo>
                  <a:pt x="2678" y="8107"/>
                </a:lnTo>
                <a:lnTo>
                  <a:pt x="2788" y="8071"/>
                </a:lnTo>
                <a:lnTo>
                  <a:pt x="2861" y="7997"/>
                </a:lnTo>
                <a:lnTo>
                  <a:pt x="3191" y="7630"/>
                </a:lnTo>
                <a:lnTo>
                  <a:pt x="3338" y="7447"/>
                </a:lnTo>
                <a:lnTo>
                  <a:pt x="3521" y="7300"/>
                </a:lnTo>
                <a:lnTo>
                  <a:pt x="3742" y="7227"/>
                </a:lnTo>
                <a:lnTo>
                  <a:pt x="3962" y="7154"/>
                </a:lnTo>
                <a:lnTo>
                  <a:pt x="4035" y="7154"/>
                </a:lnTo>
                <a:lnTo>
                  <a:pt x="4035" y="7190"/>
                </a:lnTo>
                <a:lnTo>
                  <a:pt x="4035" y="7300"/>
                </a:lnTo>
                <a:lnTo>
                  <a:pt x="3925" y="7557"/>
                </a:lnTo>
                <a:lnTo>
                  <a:pt x="3668" y="8034"/>
                </a:lnTo>
                <a:lnTo>
                  <a:pt x="3558" y="8327"/>
                </a:lnTo>
                <a:lnTo>
                  <a:pt x="3485" y="8474"/>
                </a:lnTo>
                <a:lnTo>
                  <a:pt x="3411" y="8547"/>
                </a:lnTo>
                <a:lnTo>
                  <a:pt x="3301" y="8621"/>
                </a:lnTo>
                <a:lnTo>
                  <a:pt x="3301" y="8657"/>
                </a:lnTo>
                <a:lnTo>
                  <a:pt x="3265" y="8694"/>
                </a:lnTo>
                <a:lnTo>
                  <a:pt x="3118" y="8804"/>
                </a:lnTo>
                <a:lnTo>
                  <a:pt x="2935" y="8841"/>
                </a:lnTo>
                <a:lnTo>
                  <a:pt x="2751" y="8878"/>
                </a:lnTo>
                <a:lnTo>
                  <a:pt x="2531" y="8878"/>
                </a:lnTo>
                <a:lnTo>
                  <a:pt x="2348" y="8841"/>
                </a:lnTo>
                <a:lnTo>
                  <a:pt x="2164" y="8768"/>
                </a:lnTo>
                <a:lnTo>
                  <a:pt x="2018" y="8694"/>
                </a:lnTo>
                <a:lnTo>
                  <a:pt x="1871" y="8584"/>
                </a:lnTo>
                <a:lnTo>
                  <a:pt x="1724" y="8437"/>
                </a:lnTo>
                <a:lnTo>
                  <a:pt x="1651" y="8291"/>
                </a:lnTo>
                <a:lnTo>
                  <a:pt x="1577" y="8144"/>
                </a:lnTo>
                <a:lnTo>
                  <a:pt x="1504" y="7961"/>
                </a:lnTo>
                <a:lnTo>
                  <a:pt x="1504" y="7777"/>
                </a:lnTo>
                <a:lnTo>
                  <a:pt x="1504" y="7594"/>
                </a:lnTo>
                <a:lnTo>
                  <a:pt x="1504" y="7447"/>
                </a:lnTo>
                <a:lnTo>
                  <a:pt x="1577" y="7264"/>
                </a:lnTo>
                <a:lnTo>
                  <a:pt x="1614" y="7154"/>
                </a:lnTo>
                <a:lnTo>
                  <a:pt x="1651" y="7043"/>
                </a:lnTo>
                <a:lnTo>
                  <a:pt x="1614" y="6970"/>
                </a:lnTo>
                <a:lnTo>
                  <a:pt x="1687" y="6970"/>
                </a:lnTo>
                <a:lnTo>
                  <a:pt x="1944" y="6860"/>
                </a:lnTo>
                <a:lnTo>
                  <a:pt x="2201" y="6787"/>
                </a:lnTo>
                <a:lnTo>
                  <a:pt x="2788" y="6493"/>
                </a:lnTo>
                <a:lnTo>
                  <a:pt x="3375" y="6163"/>
                </a:lnTo>
                <a:lnTo>
                  <a:pt x="3815" y="5870"/>
                </a:lnTo>
                <a:lnTo>
                  <a:pt x="3998" y="5686"/>
                </a:lnTo>
                <a:lnTo>
                  <a:pt x="4145" y="5503"/>
                </a:lnTo>
                <a:lnTo>
                  <a:pt x="4292" y="5283"/>
                </a:lnTo>
                <a:lnTo>
                  <a:pt x="4402" y="5099"/>
                </a:lnTo>
                <a:lnTo>
                  <a:pt x="4475" y="4843"/>
                </a:lnTo>
                <a:lnTo>
                  <a:pt x="4512" y="4586"/>
                </a:lnTo>
                <a:lnTo>
                  <a:pt x="4512" y="4402"/>
                </a:lnTo>
                <a:lnTo>
                  <a:pt x="4475" y="4182"/>
                </a:lnTo>
                <a:lnTo>
                  <a:pt x="4365" y="3999"/>
                </a:lnTo>
                <a:lnTo>
                  <a:pt x="4292" y="3926"/>
                </a:lnTo>
                <a:lnTo>
                  <a:pt x="4218" y="3889"/>
                </a:lnTo>
                <a:lnTo>
                  <a:pt x="3962" y="3816"/>
                </a:lnTo>
                <a:lnTo>
                  <a:pt x="3742" y="3779"/>
                </a:lnTo>
                <a:lnTo>
                  <a:pt x="3485" y="3816"/>
                </a:lnTo>
                <a:lnTo>
                  <a:pt x="3228" y="3852"/>
                </a:lnTo>
                <a:lnTo>
                  <a:pt x="2935" y="3962"/>
                </a:lnTo>
                <a:lnTo>
                  <a:pt x="2678" y="4072"/>
                </a:lnTo>
                <a:lnTo>
                  <a:pt x="2164" y="4366"/>
                </a:lnTo>
                <a:lnTo>
                  <a:pt x="1504" y="4733"/>
                </a:lnTo>
                <a:lnTo>
                  <a:pt x="1211" y="4916"/>
                </a:lnTo>
                <a:lnTo>
                  <a:pt x="917" y="5099"/>
                </a:lnTo>
                <a:lnTo>
                  <a:pt x="844" y="5173"/>
                </a:lnTo>
                <a:lnTo>
                  <a:pt x="807" y="5246"/>
                </a:lnTo>
                <a:lnTo>
                  <a:pt x="807" y="5319"/>
                </a:lnTo>
                <a:lnTo>
                  <a:pt x="844" y="5356"/>
                </a:lnTo>
                <a:lnTo>
                  <a:pt x="880" y="5429"/>
                </a:lnTo>
                <a:lnTo>
                  <a:pt x="954" y="5466"/>
                </a:lnTo>
                <a:lnTo>
                  <a:pt x="1101" y="5466"/>
                </a:lnTo>
                <a:lnTo>
                  <a:pt x="1541" y="5246"/>
                </a:lnTo>
                <a:lnTo>
                  <a:pt x="1944" y="4989"/>
                </a:lnTo>
                <a:lnTo>
                  <a:pt x="2788" y="4512"/>
                </a:lnTo>
                <a:lnTo>
                  <a:pt x="3191" y="4329"/>
                </a:lnTo>
                <a:lnTo>
                  <a:pt x="3375" y="4256"/>
                </a:lnTo>
                <a:lnTo>
                  <a:pt x="3595" y="4219"/>
                </a:lnTo>
                <a:lnTo>
                  <a:pt x="3742" y="4182"/>
                </a:lnTo>
                <a:lnTo>
                  <a:pt x="3852" y="4219"/>
                </a:lnTo>
                <a:lnTo>
                  <a:pt x="3998" y="4256"/>
                </a:lnTo>
                <a:lnTo>
                  <a:pt x="4035" y="4292"/>
                </a:lnTo>
                <a:lnTo>
                  <a:pt x="4072" y="4366"/>
                </a:lnTo>
                <a:lnTo>
                  <a:pt x="4108" y="4476"/>
                </a:lnTo>
                <a:lnTo>
                  <a:pt x="4108" y="4586"/>
                </a:lnTo>
                <a:lnTo>
                  <a:pt x="4072" y="4843"/>
                </a:lnTo>
                <a:lnTo>
                  <a:pt x="3998" y="5026"/>
                </a:lnTo>
                <a:lnTo>
                  <a:pt x="3852" y="5246"/>
                </a:lnTo>
                <a:lnTo>
                  <a:pt x="3705" y="5393"/>
                </a:lnTo>
                <a:lnTo>
                  <a:pt x="3558" y="5576"/>
                </a:lnTo>
                <a:lnTo>
                  <a:pt x="3155" y="5833"/>
                </a:lnTo>
                <a:lnTo>
                  <a:pt x="2788" y="6053"/>
                </a:lnTo>
                <a:lnTo>
                  <a:pt x="2348" y="6310"/>
                </a:lnTo>
                <a:lnTo>
                  <a:pt x="1908" y="6530"/>
                </a:lnTo>
                <a:lnTo>
                  <a:pt x="1467" y="6750"/>
                </a:lnTo>
                <a:lnTo>
                  <a:pt x="1321" y="6823"/>
                </a:lnTo>
                <a:lnTo>
                  <a:pt x="1247" y="6860"/>
                </a:lnTo>
                <a:lnTo>
                  <a:pt x="1211" y="6933"/>
                </a:lnTo>
                <a:lnTo>
                  <a:pt x="1174" y="6933"/>
                </a:lnTo>
                <a:lnTo>
                  <a:pt x="1064" y="6860"/>
                </a:lnTo>
                <a:lnTo>
                  <a:pt x="880" y="6713"/>
                </a:lnTo>
                <a:lnTo>
                  <a:pt x="697" y="6457"/>
                </a:lnTo>
                <a:lnTo>
                  <a:pt x="587" y="6273"/>
                </a:lnTo>
                <a:lnTo>
                  <a:pt x="514" y="6053"/>
                </a:lnTo>
                <a:lnTo>
                  <a:pt x="477" y="5833"/>
                </a:lnTo>
                <a:lnTo>
                  <a:pt x="477" y="5613"/>
                </a:lnTo>
                <a:lnTo>
                  <a:pt x="477" y="5356"/>
                </a:lnTo>
                <a:lnTo>
                  <a:pt x="550" y="5136"/>
                </a:lnTo>
                <a:lnTo>
                  <a:pt x="660" y="4879"/>
                </a:lnTo>
                <a:lnTo>
                  <a:pt x="770" y="4659"/>
                </a:lnTo>
                <a:lnTo>
                  <a:pt x="917" y="4476"/>
                </a:lnTo>
                <a:lnTo>
                  <a:pt x="1101" y="4292"/>
                </a:lnTo>
                <a:lnTo>
                  <a:pt x="1504" y="3962"/>
                </a:lnTo>
                <a:lnTo>
                  <a:pt x="1908" y="3705"/>
                </a:lnTo>
                <a:lnTo>
                  <a:pt x="2384" y="3485"/>
                </a:lnTo>
                <a:lnTo>
                  <a:pt x="2458" y="3412"/>
                </a:lnTo>
                <a:lnTo>
                  <a:pt x="2494" y="3302"/>
                </a:lnTo>
                <a:lnTo>
                  <a:pt x="2568" y="3119"/>
                </a:lnTo>
                <a:lnTo>
                  <a:pt x="2715" y="2898"/>
                </a:lnTo>
                <a:lnTo>
                  <a:pt x="2898" y="2715"/>
                </a:lnTo>
                <a:lnTo>
                  <a:pt x="3045" y="2532"/>
                </a:lnTo>
                <a:lnTo>
                  <a:pt x="3228" y="2385"/>
                </a:lnTo>
                <a:lnTo>
                  <a:pt x="3448" y="2238"/>
                </a:lnTo>
                <a:lnTo>
                  <a:pt x="3632" y="2128"/>
                </a:lnTo>
                <a:lnTo>
                  <a:pt x="3852" y="2055"/>
                </a:lnTo>
                <a:lnTo>
                  <a:pt x="4108" y="1981"/>
                </a:lnTo>
                <a:lnTo>
                  <a:pt x="4328" y="1945"/>
                </a:lnTo>
                <a:lnTo>
                  <a:pt x="4549" y="1908"/>
                </a:lnTo>
                <a:lnTo>
                  <a:pt x="4695" y="2055"/>
                </a:lnTo>
                <a:lnTo>
                  <a:pt x="4879" y="2165"/>
                </a:lnTo>
                <a:lnTo>
                  <a:pt x="5135" y="2348"/>
                </a:lnTo>
                <a:lnTo>
                  <a:pt x="5356" y="2568"/>
                </a:lnTo>
                <a:lnTo>
                  <a:pt x="5466" y="2715"/>
                </a:lnTo>
                <a:lnTo>
                  <a:pt x="5539" y="2898"/>
                </a:lnTo>
                <a:lnTo>
                  <a:pt x="5649" y="3229"/>
                </a:lnTo>
                <a:lnTo>
                  <a:pt x="5722" y="3559"/>
                </a:lnTo>
                <a:lnTo>
                  <a:pt x="5686" y="3926"/>
                </a:lnTo>
                <a:lnTo>
                  <a:pt x="5612" y="4256"/>
                </a:lnTo>
                <a:lnTo>
                  <a:pt x="5466" y="4549"/>
                </a:lnTo>
                <a:lnTo>
                  <a:pt x="5062" y="5063"/>
                </a:lnTo>
                <a:lnTo>
                  <a:pt x="4879" y="5319"/>
                </a:lnTo>
                <a:lnTo>
                  <a:pt x="4732" y="5613"/>
                </a:lnTo>
                <a:lnTo>
                  <a:pt x="4659" y="5943"/>
                </a:lnTo>
                <a:lnTo>
                  <a:pt x="4659" y="6090"/>
                </a:lnTo>
                <a:lnTo>
                  <a:pt x="4659" y="6273"/>
                </a:lnTo>
                <a:lnTo>
                  <a:pt x="4695" y="6420"/>
                </a:lnTo>
                <a:lnTo>
                  <a:pt x="4769" y="6567"/>
                </a:lnTo>
                <a:lnTo>
                  <a:pt x="4805" y="6677"/>
                </a:lnTo>
                <a:lnTo>
                  <a:pt x="4915" y="6787"/>
                </a:lnTo>
                <a:lnTo>
                  <a:pt x="5135" y="6933"/>
                </a:lnTo>
                <a:lnTo>
                  <a:pt x="5392" y="7007"/>
                </a:lnTo>
                <a:lnTo>
                  <a:pt x="5649" y="7043"/>
                </a:lnTo>
                <a:lnTo>
                  <a:pt x="5942" y="7007"/>
                </a:lnTo>
                <a:lnTo>
                  <a:pt x="6199" y="6933"/>
                </a:lnTo>
                <a:lnTo>
                  <a:pt x="6456" y="6823"/>
                </a:lnTo>
                <a:lnTo>
                  <a:pt x="6676" y="6677"/>
                </a:lnTo>
                <a:lnTo>
                  <a:pt x="6896" y="6457"/>
                </a:lnTo>
                <a:lnTo>
                  <a:pt x="7043" y="6200"/>
                </a:lnTo>
                <a:lnTo>
                  <a:pt x="7226" y="5980"/>
                </a:lnTo>
                <a:lnTo>
                  <a:pt x="7667" y="5246"/>
                </a:lnTo>
                <a:lnTo>
                  <a:pt x="7887" y="4879"/>
                </a:lnTo>
                <a:lnTo>
                  <a:pt x="8107" y="4476"/>
                </a:lnTo>
                <a:lnTo>
                  <a:pt x="8143" y="4402"/>
                </a:lnTo>
                <a:lnTo>
                  <a:pt x="8107" y="4329"/>
                </a:lnTo>
                <a:lnTo>
                  <a:pt x="8070" y="4256"/>
                </a:lnTo>
                <a:lnTo>
                  <a:pt x="8033" y="4182"/>
                </a:lnTo>
                <a:lnTo>
                  <a:pt x="7777" y="4182"/>
                </a:lnTo>
                <a:lnTo>
                  <a:pt x="7703" y="4256"/>
                </a:lnTo>
                <a:lnTo>
                  <a:pt x="7520" y="4586"/>
                </a:lnTo>
                <a:lnTo>
                  <a:pt x="7300" y="4879"/>
                </a:lnTo>
                <a:lnTo>
                  <a:pt x="6933" y="5540"/>
                </a:lnTo>
                <a:lnTo>
                  <a:pt x="6749" y="5796"/>
                </a:lnTo>
                <a:lnTo>
                  <a:pt x="6566" y="6053"/>
                </a:lnTo>
                <a:lnTo>
                  <a:pt x="6383" y="6273"/>
                </a:lnTo>
                <a:lnTo>
                  <a:pt x="6126" y="6493"/>
                </a:lnTo>
                <a:lnTo>
                  <a:pt x="5942" y="6567"/>
                </a:lnTo>
                <a:lnTo>
                  <a:pt x="5796" y="6603"/>
                </a:lnTo>
                <a:lnTo>
                  <a:pt x="5612" y="6567"/>
                </a:lnTo>
                <a:lnTo>
                  <a:pt x="5466" y="6530"/>
                </a:lnTo>
                <a:lnTo>
                  <a:pt x="5319" y="6457"/>
                </a:lnTo>
                <a:lnTo>
                  <a:pt x="5209" y="6347"/>
                </a:lnTo>
                <a:lnTo>
                  <a:pt x="5135" y="6200"/>
                </a:lnTo>
                <a:lnTo>
                  <a:pt x="5099" y="6016"/>
                </a:lnTo>
                <a:lnTo>
                  <a:pt x="5135" y="5833"/>
                </a:lnTo>
                <a:lnTo>
                  <a:pt x="5172" y="5686"/>
                </a:lnTo>
                <a:lnTo>
                  <a:pt x="5356" y="5393"/>
                </a:lnTo>
                <a:lnTo>
                  <a:pt x="5759" y="4879"/>
                </a:lnTo>
                <a:lnTo>
                  <a:pt x="5906" y="4659"/>
                </a:lnTo>
                <a:lnTo>
                  <a:pt x="6016" y="4402"/>
                </a:lnTo>
                <a:lnTo>
                  <a:pt x="6126" y="4146"/>
                </a:lnTo>
                <a:lnTo>
                  <a:pt x="6163" y="3889"/>
                </a:lnTo>
                <a:lnTo>
                  <a:pt x="6163" y="3632"/>
                </a:lnTo>
                <a:lnTo>
                  <a:pt x="6163" y="3339"/>
                </a:lnTo>
                <a:lnTo>
                  <a:pt x="6089" y="3082"/>
                </a:lnTo>
                <a:lnTo>
                  <a:pt x="6016" y="2825"/>
                </a:lnTo>
                <a:lnTo>
                  <a:pt x="5832" y="2532"/>
                </a:lnTo>
                <a:lnTo>
                  <a:pt x="5576" y="2165"/>
                </a:lnTo>
                <a:lnTo>
                  <a:pt x="5429" y="2018"/>
                </a:lnTo>
                <a:lnTo>
                  <a:pt x="5282" y="1908"/>
                </a:lnTo>
                <a:lnTo>
                  <a:pt x="5099" y="1798"/>
                </a:lnTo>
                <a:lnTo>
                  <a:pt x="4915" y="1725"/>
                </a:lnTo>
                <a:lnTo>
                  <a:pt x="4915" y="1688"/>
                </a:lnTo>
                <a:lnTo>
                  <a:pt x="4915" y="1468"/>
                </a:lnTo>
                <a:lnTo>
                  <a:pt x="4989" y="1321"/>
                </a:lnTo>
                <a:lnTo>
                  <a:pt x="5062" y="1174"/>
                </a:lnTo>
                <a:lnTo>
                  <a:pt x="5172" y="1028"/>
                </a:lnTo>
                <a:lnTo>
                  <a:pt x="5319" y="918"/>
                </a:lnTo>
                <a:lnTo>
                  <a:pt x="5502" y="844"/>
                </a:lnTo>
                <a:lnTo>
                  <a:pt x="5686" y="808"/>
                </a:lnTo>
                <a:lnTo>
                  <a:pt x="5869" y="771"/>
                </a:lnTo>
                <a:lnTo>
                  <a:pt x="6016" y="771"/>
                </a:lnTo>
                <a:lnTo>
                  <a:pt x="6199" y="808"/>
                </a:lnTo>
                <a:lnTo>
                  <a:pt x="6529" y="918"/>
                </a:lnTo>
                <a:lnTo>
                  <a:pt x="7190" y="1211"/>
                </a:lnTo>
                <a:lnTo>
                  <a:pt x="7080" y="1321"/>
                </a:lnTo>
                <a:lnTo>
                  <a:pt x="7043" y="1431"/>
                </a:lnTo>
                <a:lnTo>
                  <a:pt x="7043" y="1541"/>
                </a:lnTo>
                <a:lnTo>
                  <a:pt x="7043" y="1651"/>
                </a:lnTo>
                <a:lnTo>
                  <a:pt x="7153" y="1871"/>
                </a:lnTo>
                <a:lnTo>
                  <a:pt x="7300" y="2018"/>
                </a:lnTo>
                <a:lnTo>
                  <a:pt x="7446" y="2165"/>
                </a:lnTo>
                <a:lnTo>
                  <a:pt x="7556" y="2275"/>
                </a:lnTo>
                <a:lnTo>
                  <a:pt x="7446" y="2495"/>
                </a:lnTo>
                <a:lnTo>
                  <a:pt x="7263" y="3045"/>
                </a:lnTo>
                <a:lnTo>
                  <a:pt x="7153" y="3265"/>
                </a:lnTo>
                <a:lnTo>
                  <a:pt x="7043" y="3485"/>
                </a:lnTo>
                <a:lnTo>
                  <a:pt x="6933" y="3705"/>
                </a:lnTo>
                <a:lnTo>
                  <a:pt x="6896" y="3926"/>
                </a:lnTo>
                <a:lnTo>
                  <a:pt x="6896" y="3999"/>
                </a:lnTo>
                <a:lnTo>
                  <a:pt x="6970" y="4036"/>
                </a:lnTo>
                <a:lnTo>
                  <a:pt x="7043" y="4072"/>
                </a:lnTo>
                <a:lnTo>
                  <a:pt x="7116" y="4036"/>
                </a:lnTo>
                <a:lnTo>
                  <a:pt x="7263" y="3889"/>
                </a:lnTo>
                <a:lnTo>
                  <a:pt x="7410" y="3705"/>
                </a:lnTo>
                <a:lnTo>
                  <a:pt x="7593" y="3265"/>
                </a:lnTo>
                <a:lnTo>
                  <a:pt x="7777" y="2715"/>
                </a:lnTo>
                <a:lnTo>
                  <a:pt x="7813" y="2458"/>
                </a:lnTo>
                <a:lnTo>
                  <a:pt x="7813" y="2422"/>
                </a:lnTo>
                <a:lnTo>
                  <a:pt x="8363" y="2678"/>
                </a:lnTo>
                <a:lnTo>
                  <a:pt x="8584" y="2862"/>
                </a:lnTo>
                <a:lnTo>
                  <a:pt x="8694" y="3009"/>
                </a:lnTo>
                <a:lnTo>
                  <a:pt x="8804" y="3155"/>
                </a:lnTo>
                <a:lnTo>
                  <a:pt x="8877" y="3302"/>
                </a:lnTo>
                <a:lnTo>
                  <a:pt x="8877" y="3449"/>
                </a:lnTo>
                <a:lnTo>
                  <a:pt x="8840" y="3595"/>
                </a:lnTo>
                <a:lnTo>
                  <a:pt x="8694" y="3705"/>
                </a:lnTo>
                <a:lnTo>
                  <a:pt x="8620" y="3779"/>
                </a:lnTo>
                <a:lnTo>
                  <a:pt x="8584" y="3852"/>
                </a:lnTo>
                <a:lnTo>
                  <a:pt x="8584" y="3926"/>
                </a:lnTo>
                <a:lnTo>
                  <a:pt x="8620" y="3999"/>
                </a:lnTo>
                <a:lnTo>
                  <a:pt x="8657" y="4072"/>
                </a:lnTo>
                <a:lnTo>
                  <a:pt x="8730" y="4109"/>
                </a:lnTo>
                <a:lnTo>
                  <a:pt x="8840" y="4109"/>
                </a:lnTo>
                <a:lnTo>
                  <a:pt x="8914" y="4072"/>
                </a:lnTo>
                <a:lnTo>
                  <a:pt x="9097" y="3926"/>
                </a:lnTo>
                <a:lnTo>
                  <a:pt x="9207" y="3779"/>
                </a:lnTo>
                <a:lnTo>
                  <a:pt x="9281" y="3595"/>
                </a:lnTo>
                <a:lnTo>
                  <a:pt x="9281" y="3412"/>
                </a:lnTo>
                <a:lnTo>
                  <a:pt x="9281" y="3192"/>
                </a:lnTo>
                <a:lnTo>
                  <a:pt x="9207" y="3009"/>
                </a:lnTo>
                <a:lnTo>
                  <a:pt x="9097" y="2825"/>
                </a:lnTo>
                <a:lnTo>
                  <a:pt x="8987" y="2642"/>
                </a:lnTo>
                <a:lnTo>
                  <a:pt x="8804" y="2458"/>
                </a:lnTo>
                <a:lnTo>
                  <a:pt x="8584" y="2348"/>
                </a:lnTo>
                <a:lnTo>
                  <a:pt x="8107" y="2091"/>
                </a:lnTo>
                <a:lnTo>
                  <a:pt x="7887" y="1981"/>
                </a:lnTo>
                <a:lnTo>
                  <a:pt x="7593" y="1798"/>
                </a:lnTo>
                <a:lnTo>
                  <a:pt x="7446" y="1651"/>
                </a:lnTo>
                <a:lnTo>
                  <a:pt x="7373" y="1541"/>
                </a:lnTo>
                <a:lnTo>
                  <a:pt x="7336" y="1431"/>
                </a:lnTo>
                <a:lnTo>
                  <a:pt x="7373" y="1284"/>
                </a:lnTo>
                <a:lnTo>
                  <a:pt x="7483" y="1358"/>
                </a:lnTo>
                <a:lnTo>
                  <a:pt x="7556" y="1358"/>
                </a:lnTo>
                <a:lnTo>
                  <a:pt x="7593" y="1321"/>
                </a:lnTo>
                <a:lnTo>
                  <a:pt x="7630" y="1248"/>
                </a:lnTo>
                <a:lnTo>
                  <a:pt x="7703" y="1138"/>
                </a:lnTo>
                <a:lnTo>
                  <a:pt x="7813" y="954"/>
                </a:lnTo>
                <a:lnTo>
                  <a:pt x="7923" y="808"/>
                </a:lnTo>
                <a:lnTo>
                  <a:pt x="8107" y="698"/>
                </a:lnTo>
                <a:lnTo>
                  <a:pt x="8290" y="624"/>
                </a:lnTo>
                <a:lnTo>
                  <a:pt x="8474" y="588"/>
                </a:lnTo>
                <a:lnTo>
                  <a:pt x="8694" y="551"/>
                </a:lnTo>
                <a:lnTo>
                  <a:pt x="9060" y="514"/>
                </a:lnTo>
                <a:close/>
                <a:moveTo>
                  <a:pt x="13279" y="9318"/>
                </a:moveTo>
                <a:lnTo>
                  <a:pt x="13426" y="9428"/>
                </a:lnTo>
                <a:lnTo>
                  <a:pt x="13426" y="9464"/>
                </a:lnTo>
                <a:lnTo>
                  <a:pt x="13352" y="9464"/>
                </a:lnTo>
                <a:lnTo>
                  <a:pt x="13242" y="9538"/>
                </a:lnTo>
                <a:lnTo>
                  <a:pt x="12985" y="9868"/>
                </a:lnTo>
                <a:lnTo>
                  <a:pt x="12692" y="10198"/>
                </a:lnTo>
                <a:lnTo>
                  <a:pt x="12362" y="10492"/>
                </a:lnTo>
                <a:lnTo>
                  <a:pt x="12032" y="10748"/>
                </a:lnTo>
                <a:lnTo>
                  <a:pt x="11445" y="11078"/>
                </a:lnTo>
                <a:lnTo>
                  <a:pt x="10858" y="11409"/>
                </a:lnTo>
                <a:lnTo>
                  <a:pt x="10638" y="11372"/>
                </a:lnTo>
                <a:lnTo>
                  <a:pt x="10418" y="11299"/>
                </a:lnTo>
                <a:lnTo>
                  <a:pt x="10234" y="11188"/>
                </a:lnTo>
                <a:lnTo>
                  <a:pt x="10051" y="11078"/>
                </a:lnTo>
                <a:lnTo>
                  <a:pt x="10491" y="11005"/>
                </a:lnTo>
                <a:lnTo>
                  <a:pt x="10895" y="10858"/>
                </a:lnTo>
                <a:lnTo>
                  <a:pt x="11298" y="10675"/>
                </a:lnTo>
                <a:lnTo>
                  <a:pt x="11702" y="10492"/>
                </a:lnTo>
                <a:lnTo>
                  <a:pt x="12142" y="10235"/>
                </a:lnTo>
                <a:lnTo>
                  <a:pt x="12545" y="9941"/>
                </a:lnTo>
                <a:lnTo>
                  <a:pt x="12912" y="9648"/>
                </a:lnTo>
                <a:lnTo>
                  <a:pt x="13279" y="9318"/>
                </a:lnTo>
                <a:close/>
                <a:moveTo>
                  <a:pt x="13609" y="9648"/>
                </a:moveTo>
                <a:lnTo>
                  <a:pt x="13719" y="9795"/>
                </a:lnTo>
                <a:lnTo>
                  <a:pt x="13792" y="9978"/>
                </a:lnTo>
                <a:lnTo>
                  <a:pt x="13939" y="10345"/>
                </a:lnTo>
                <a:lnTo>
                  <a:pt x="13939" y="10602"/>
                </a:lnTo>
                <a:lnTo>
                  <a:pt x="13939" y="10858"/>
                </a:lnTo>
                <a:lnTo>
                  <a:pt x="13866" y="10968"/>
                </a:lnTo>
                <a:lnTo>
                  <a:pt x="13829" y="10932"/>
                </a:lnTo>
                <a:lnTo>
                  <a:pt x="13719" y="10932"/>
                </a:lnTo>
                <a:lnTo>
                  <a:pt x="13719" y="10968"/>
                </a:lnTo>
                <a:lnTo>
                  <a:pt x="13609" y="11188"/>
                </a:lnTo>
                <a:lnTo>
                  <a:pt x="12765" y="11299"/>
                </a:lnTo>
                <a:lnTo>
                  <a:pt x="12912" y="11188"/>
                </a:lnTo>
                <a:lnTo>
                  <a:pt x="13316" y="10895"/>
                </a:lnTo>
                <a:lnTo>
                  <a:pt x="13682" y="10565"/>
                </a:lnTo>
                <a:lnTo>
                  <a:pt x="13756" y="10492"/>
                </a:lnTo>
                <a:lnTo>
                  <a:pt x="13756" y="10381"/>
                </a:lnTo>
                <a:lnTo>
                  <a:pt x="13719" y="10308"/>
                </a:lnTo>
                <a:lnTo>
                  <a:pt x="13609" y="10271"/>
                </a:lnTo>
                <a:lnTo>
                  <a:pt x="13536" y="10271"/>
                </a:lnTo>
                <a:lnTo>
                  <a:pt x="13462" y="10308"/>
                </a:lnTo>
                <a:lnTo>
                  <a:pt x="13059" y="10638"/>
                </a:lnTo>
                <a:lnTo>
                  <a:pt x="12655" y="10968"/>
                </a:lnTo>
                <a:lnTo>
                  <a:pt x="12398" y="11152"/>
                </a:lnTo>
                <a:lnTo>
                  <a:pt x="12325" y="11225"/>
                </a:lnTo>
                <a:lnTo>
                  <a:pt x="12252" y="11372"/>
                </a:lnTo>
                <a:lnTo>
                  <a:pt x="11665" y="11409"/>
                </a:lnTo>
                <a:lnTo>
                  <a:pt x="11481" y="11445"/>
                </a:lnTo>
                <a:lnTo>
                  <a:pt x="11775" y="11299"/>
                </a:lnTo>
                <a:lnTo>
                  <a:pt x="12068" y="11115"/>
                </a:lnTo>
                <a:lnTo>
                  <a:pt x="12362" y="10932"/>
                </a:lnTo>
                <a:lnTo>
                  <a:pt x="12655" y="10748"/>
                </a:lnTo>
                <a:lnTo>
                  <a:pt x="12912" y="10492"/>
                </a:lnTo>
                <a:lnTo>
                  <a:pt x="13132" y="10271"/>
                </a:lnTo>
                <a:lnTo>
                  <a:pt x="13352" y="10015"/>
                </a:lnTo>
                <a:lnTo>
                  <a:pt x="13572" y="9721"/>
                </a:lnTo>
                <a:lnTo>
                  <a:pt x="13609" y="9648"/>
                </a:lnTo>
                <a:close/>
                <a:moveTo>
                  <a:pt x="9060" y="1"/>
                </a:moveTo>
                <a:lnTo>
                  <a:pt x="8804" y="37"/>
                </a:lnTo>
                <a:lnTo>
                  <a:pt x="8547" y="37"/>
                </a:lnTo>
                <a:lnTo>
                  <a:pt x="8290" y="111"/>
                </a:lnTo>
                <a:lnTo>
                  <a:pt x="8033" y="184"/>
                </a:lnTo>
                <a:lnTo>
                  <a:pt x="7813" y="294"/>
                </a:lnTo>
                <a:lnTo>
                  <a:pt x="7593" y="441"/>
                </a:lnTo>
                <a:lnTo>
                  <a:pt x="7410" y="624"/>
                </a:lnTo>
                <a:lnTo>
                  <a:pt x="7300" y="844"/>
                </a:lnTo>
                <a:lnTo>
                  <a:pt x="6896" y="624"/>
                </a:lnTo>
                <a:lnTo>
                  <a:pt x="6493" y="441"/>
                </a:lnTo>
                <a:lnTo>
                  <a:pt x="6273" y="367"/>
                </a:lnTo>
                <a:lnTo>
                  <a:pt x="6053" y="331"/>
                </a:lnTo>
                <a:lnTo>
                  <a:pt x="5612" y="331"/>
                </a:lnTo>
                <a:lnTo>
                  <a:pt x="5392" y="404"/>
                </a:lnTo>
                <a:lnTo>
                  <a:pt x="5209" y="477"/>
                </a:lnTo>
                <a:lnTo>
                  <a:pt x="5025" y="588"/>
                </a:lnTo>
                <a:lnTo>
                  <a:pt x="4842" y="734"/>
                </a:lnTo>
                <a:lnTo>
                  <a:pt x="4695" y="881"/>
                </a:lnTo>
                <a:lnTo>
                  <a:pt x="4585" y="1064"/>
                </a:lnTo>
                <a:lnTo>
                  <a:pt x="4512" y="1248"/>
                </a:lnTo>
                <a:lnTo>
                  <a:pt x="4475" y="1468"/>
                </a:lnTo>
                <a:lnTo>
                  <a:pt x="4182" y="1505"/>
                </a:lnTo>
                <a:lnTo>
                  <a:pt x="3888" y="1541"/>
                </a:lnTo>
                <a:lnTo>
                  <a:pt x="3595" y="1651"/>
                </a:lnTo>
                <a:lnTo>
                  <a:pt x="3338" y="1798"/>
                </a:lnTo>
                <a:lnTo>
                  <a:pt x="3081" y="1945"/>
                </a:lnTo>
                <a:lnTo>
                  <a:pt x="2861" y="2091"/>
                </a:lnTo>
                <a:lnTo>
                  <a:pt x="2641" y="2312"/>
                </a:lnTo>
                <a:lnTo>
                  <a:pt x="2421" y="2532"/>
                </a:lnTo>
                <a:lnTo>
                  <a:pt x="2238" y="2788"/>
                </a:lnTo>
                <a:lnTo>
                  <a:pt x="2091" y="3082"/>
                </a:lnTo>
                <a:lnTo>
                  <a:pt x="1981" y="3155"/>
                </a:lnTo>
                <a:lnTo>
                  <a:pt x="1834" y="3229"/>
                </a:lnTo>
                <a:lnTo>
                  <a:pt x="1504" y="3375"/>
                </a:lnTo>
                <a:lnTo>
                  <a:pt x="1211" y="3559"/>
                </a:lnTo>
                <a:lnTo>
                  <a:pt x="954" y="3779"/>
                </a:lnTo>
                <a:lnTo>
                  <a:pt x="697" y="3999"/>
                </a:lnTo>
                <a:lnTo>
                  <a:pt x="477" y="4256"/>
                </a:lnTo>
                <a:lnTo>
                  <a:pt x="330" y="4512"/>
                </a:lnTo>
                <a:lnTo>
                  <a:pt x="183" y="4769"/>
                </a:lnTo>
                <a:lnTo>
                  <a:pt x="73" y="5063"/>
                </a:lnTo>
                <a:lnTo>
                  <a:pt x="37" y="5319"/>
                </a:lnTo>
                <a:lnTo>
                  <a:pt x="0" y="5613"/>
                </a:lnTo>
                <a:lnTo>
                  <a:pt x="0" y="5906"/>
                </a:lnTo>
                <a:lnTo>
                  <a:pt x="73" y="6200"/>
                </a:lnTo>
                <a:lnTo>
                  <a:pt x="183" y="6493"/>
                </a:lnTo>
                <a:lnTo>
                  <a:pt x="294" y="6713"/>
                </a:lnTo>
                <a:lnTo>
                  <a:pt x="440" y="6933"/>
                </a:lnTo>
                <a:lnTo>
                  <a:pt x="660" y="7117"/>
                </a:lnTo>
                <a:lnTo>
                  <a:pt x="880" y="7300"/>
                </a:lnTo>
                <a:lnTo>
                  <a:pt x="1064" y="7374"/>
                </a:lnTo>
                <a:lnTo>
                  <a:pt x="1027" y="7594"/>
                </a:lnTo>
                <a:lnTo>
                  <a:pt x="1027" y="7814"/>
                </a:lnTo>
                <a:lnTo>
                  <a:pt x="1064" y="8034"/>
                </a:lnTo>
                <a:lnTo>
                  <a:pt x="1101" y="8217"/>
                </a:lnTo>
                <a:lnTo>
                  <a:pt x="1174" y="8437"/>
                </a:lnTo>
                <a:lnTo>
                  <a:pt x="1284" y="8621"/>
                </a:lnTo>
                <a:lnTo>
                  <a:pt x="1431" y="8804"/>
                </a:lnTo>
                <a:lnTo>
                  <a:pt x="1614" y="8988"/>
                </a:lnTo>
                <a:lnTo>
                  <a:pt x="1797" y="9098"/>
                </a:lnTo>
                <a:lnTo>
                  <a:pt x="1981" y="9208"/>
                </a:lnTo>
                <a:lnTo>
                  <a:pt x="2201" y="9281"/>
                </a:lnTo>
                <a:lnTo>
                  <a:pt x="2421" y="9318"/>
                </a:lnTo>
                <a:lnTo>
                  <a:pt x="2641" y="9354"/>
                </a:lnTo>
                <a:lnTo>
                  <a:pt x="2861" y="9318"/>
                </a:lnTo>
                <a:lnTo>
                  <a:pt x="3081" y="9281"/>
                </a:lnTo>
                <a:lnTo>
                  <a:pt x="3301" y="9208"/>
                </a:lnTo>
                <a:lnTo>
                  <a:pt x="3375" y="9354"/>
                </a:lnTo>
                <a:lnTo>
                  <a:pt x="3448" y="9501"/>
                </a:lnTo>
                <a:lnTo>
                  <a:pt x="3595" y="9648"/>
                </a:lnTo>
                <a:lnTo>
                  <a:pt x="3742" y="9758"/>
                </a:lnTo>
                <a:lnTo>
                  <a:pt x="3925" y="9868"/>
                </a:lnTo>
                <a:lnTo>
                  <a:pt x="4108" y="9905"/>
                </a:lnTo>
                <a:lnTo>
                  <a:pt x="4292" y="9941"/>
                </a:lnTo>
                <a:lnTo>
                  <a:pt x="4475" y="9941"/>
                </a:lnTo>
                <a:lnTo>
                  <a:pt x="4842" y="9905"/>
                </a:lnTo>
                <a:lnTo>
                  <a:pt x="5246" y="9795"/>
                </a:lnTo>
                <a:lnTo>
                  <a:pt x="5686" y="9648"/>
                </a:lnTo>
                <a:lnTo>
                  <a:pt x="6163" y="9574"/>
                </a:lnTo>
                <a:lnTo>
                  <a:pt x="6603" y="9574"/>
                </a:lnTo>
                <a:lnTo>
                  <a:pt x="7080" y="9611"/>
                </a:lnTo>
                <a:lnTo>
                  <a:pt x="7446" y="9648"/>
                </a:lnTo>
                <a:lnTo>
                  <a:pt x="7630" y="9648"/>
                </a:lnTo>
                <a:lnTo>
                  <a:pt x="7813" y="9611"/>
                </a:lnTo>
                <a:lnTo>
                  <a:pt x="7960" y="9721"/>
                </a:lnTo>
                <a:lnTo>
                  <a:pt x="8143" y="9795"/>
                </a:lnTo>
                <a:lnTo>
                  <a:pt x="8327" y="9831"/>
                </a:lnTo>
                <a:lnTo>
                  <a:pt x="8547" y="9868"/>
                </a:lnTo>
                <a:lnTo>
                  <a:pt x="9024" y="9905"/>
                </a:lnTo>
                <a:lnTo>
                  <a:pt x="9391" y="9868"/>
                </a:lnTo>
                <a:lnTo>
                  <a:pt x="9501" y="9868"/>
                </a:lnTo>
                <a:lnTo>
                  <a:pt x="9354" y="10161"/>
                </a:lnTo>
                <a:lnTo>
                  <a:pt x="9317" y="10308"/>
                </a:lnTo>
                <a:lnTo>
                  <a:pt x="9281" y="10492"/>
                </a:lnTo>
                <a:lnTo>
                  <a:pt x="9317" y="10638"/>
                </a:lnTo>
                <a:lnTo>
                  <a:pt x="9354" y="10785"/>
                </a:lnTo>
                <a:lnTo>
                  <a:pt x="9464" y="11078"/>
                </a:lnTo>
                <a:lnTo>
                  <a:pt x="9647" y="11335"/>
                </a:lnTo>
                <a:lnTo>
                  <a:pt x="9831" y="11519"/>
                </a:lnTo>
                <a:lnTo>
                  <a:pt x="9977" y="11629"/>
                </a:lnTo>
                <a:lnTo>
                  <a:pt x="10198" y="11739"/>
                </a:lnTo>
                <a:lnTo>
                  <a:pt x="10381" y="11812"/>
                </a:lnTo>
                <a:lnTo>
                  <a:pt x="10821" y="11922"/>
                </a:lnTo>
                <a:lnTo>
                  <a:pt x="11298" y="11959"/>
                </a:lnTo>
                <a:lnTo>
                  <a:pt x="11775" y="11922"/>
                </a:lnTo>
                <a:lnTo>
                  <a:pt x="12215" y="11885"/>
                </a:lnTo>
                <a:lnTo>
                  <a:pt x="13095" y="11775"/>
                </a:lnTo>
                <a:lnTo>
                  <a:pt x="13939" y="11665"/>
                </a:lnTo>
                <a:lnTo>
                  <a:pt x="14343" y="11555"/>
                </a:lnTo>
                <a:lnTo>
                  <a:pt x="14746" y="11409"/>
                </a:lnTo>
                <a:lnTo>
                  <a:pt x="15076" y="11262"/>
                </a:lnTo>
                <a:lnTo>
                  <a:pt x="15370" y="11042"/>
                </a:lnTo>
                <a:lnTo>
                  <a:pt x="15626" y="10785"/>
                </a:lnTo>
                <a:lnTo>
                  <a:pt x="15847" y="10528"/>
                </a:lnTo>
                <a:lnTo>
                  <a:pt x="16030" y="10235"/>
                </a:lnTo>
                <a:lnTo>
                  <a:pt x="16213" y="9941"/>
                </a:lnTo>
                <a:lnTo>
                  <a:pt x="16360" y="9648"/>
                </a:lnTo>
                <a:lnTo>
                  <a:pt x="16433" y="9318"/>
                </a:lnTo>
                <a:lnTo>
                  <a:pt x="16507" y="8988"/>
                </a:lnTo>
                <a:lnTo>
                  <a:pt x="16543" y="8657"/>
                </a:lnTo>
                <a:lnTo>
                  <a:pt x="16507" y="8327"/>
                </a:lnTo>
                <a:lnTo>
                  <a:pt x="16470" y="7997"/>
                </a:lnTo>
                <a:lnTo>
                  <a:pt x="16690" y="7447"/>
                </a:lnTo>
                <a:lnTo>
                  <a:pt x="16837" y="6933"/>
                </a:lnTo>
                <a:lnTo>
                  <a:pt x="16910" y="6347"/>
                </a:lnTo>
                <a:lnTo>
                  <a:pt x="16910" y="5796"/>
                </a:lnTo>
                <a:lnTo>
                  <a:pt x="16837" y="5429"/>
                </a:lnTo>
                <a:lnTo>
                  <a:pt x="16727" y="5063"/>
                </a:lnTo>
                <a:lnTo>
                  <a:pt x="16654" y="4916"/>
                </a:lnTo>
                <a:lnTo>
                  <a:pt x="16543" y="4769"/>
                </a:lnTo>
                <a:lnTo>
                  <a:pt x="16397" y="4659"/>
                </a:lnTo>
                <a:lnTo>
                  <a:pt x="16250" y="4586"/>
                </a:lnTo>
                <a:lnTo>
                  <a:pt x="16250" y="4146"/>
                </a:lnTo>
                <a:lnTo>
                  <a:pt x="16177" y="3742"/>
                </a:lnTo>
                <a:lnTo>
                  <a:pt x="16030" y="3375"/>
                </a:lnTo>
                <a:lnTo>
                  <a:pt x="15773" y="3009"/>
                </a:lnTo>
                <a:lnTo>
                  <a:pt x="15626" y="2825"/>
                </a:lnTo>
                <a:lnTo>
                  <a:pt x="15443" y="2642"/>
                </a:lnTo>
                <a:lnTo>
                  <a:pt x="15223" y="2495"/>
                </a:lnTo>
                <a:lnTo>
                  <a:pt x="15003" y="2385"/>
                </a:lnTo>
                <a:lnTo>
                  <a:pt x="14746" y="2238"/>
                </a:lnTo>
                <a:lnTo>
                  <a:pt x="14526" y="2055"/>
                </a:lnTo>
                <a:lnTo>
                  <a:pt x="14379" y="1835"/>
                </a:lnTo>
                <a:lnTo>
                  <a:pt x="14233" y="1578"/>
                </a:lnTo>
                <a:lnTo>
                  <a:pt x="14123" y="1358"/>
                </a:lnTo>
                <a:lnTo>
                  <a:pt x="13976" y="1138"/>
                </a:lnTo>
                <a:lnTo>
                  <a:pt x="13829" y="991"/>
                </a:lnTo>
                <a:lnTo>
                  <a:pt x="13682" y="808"/>
                </a:lnTo>
                <a:lnTo>
                  <a:pt x="13499" y="698"/>
                </a:lnTo>
                <a:lnTo>
                  <a:pt x="13279" y="588"/>
                </a:lnTo>
                <a:lnTo>
                  <a:pt x="13059" y="514"/>
                </a:lnTo>
                <a:lnTo>
                  <a:pt x="12802" y="441"/>
                </a:lnTo>
                <a:lnTo>
                  <a:pt x="12362" y="441"/>
                </a:lnTo>
                <a:lnTo>
                  <a:pt x="11885" y="477"/>
                </a:lnTo>
                <a:lnTo>
                  <a:pt x="11408" y="588"/>
                </a:lnTo>
                <a:lnTo>
                  <a:pt x="10968" y="698"/>
                </a:lnTo>
                <a:lnTo>
                  <a:pt x="10821" y="514"/>
                </a:lnTo>
                <a:lnTo>
                  <a:pt x="10601" y="331"/>
                </a:lnTo>
                <a:lnTo>
                  <a:pt x="10381" y="221"/>
                </a:lnTo>
                <a:lnTo>
                  <a:pt x="10124" y="147"/>
                </a:lnTo>
                <a:lnTo>
                  <a:pt x="9867" y="74"/>
                </a:lnTo>
                <a:lnTo>
                  <a:pt x="9574" y="37"/>
                </a:lnTo>
                <a:lnTo>
                  <a:pt x="9060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71" name="Google Shape;471;p9"/>
          <p:cNvSpPr/>
          <p:nvPr/>
        </p:nvSpPr>
        <p:spPr>
          <a:xfrm rot="-5400000">
            <a:off x="7996280" y="316930"/>
            <a:ext cx="279906" cy="357966"/>
          </a:xfrm>
          <a:custGeom>
            <a:avLst/>
            <a:gdLst/>
            <a:ahLst/>
            <a:cxnLst/>
            <a:rect l="l" t="t" r="r" b="b"/>
            <a:pathLst>
              <a:path w="9868" h="12620" extrusionOk="0">
                <a:moveTo>
                  <a:pt x="4182" y="661"/>
                </a:moveTo>
                <a:lnTo>
                  <a:pt x="4182" y="918"/>
                </a:lnTo>
                <a:lnTo>
                  <a:pt x="4182" y="1431"/>
                </a:lnTo>
                <a:lnTo>
                  <a:pt x="4145" y="2202"/>
                </a:lnTo>
                <a:lnTo>
                  <a:pt x="3925" y="2165"/>
                </a:lnTo>
                <a:lnTo>
                  <a:pt x="3962" y="2018"/>
                </a:lnTo>
                <a:lnTo>
                  <a:pt x="3962" y="1835"/>
                </a:lnTo>
                <a:lnTo>
                  <a:pt x="3889" y="1468"/>
                </a:lnTo>
                <a:lnTo>
                  <a:pt x="3852" y="1101"/>
                </a:lnTo>
                <a:lnTo>
                  <a:pt x="3889" y="918"/>
                </a:lnTo>
                <a:lnTo>
                  <a:pt x="3962" y="771"/>
                </a:lnTo>
                <a:lnTo>
                  <a:pt x="3999" y="698"/>
                </a:lnTo>
                <a:lnTo>
                  <a:pt x="4072" y="661"/>
                </a:lnTo>
                <a:close/>
                <a:moveTo>
                  <a:pt x="1541" y="404"/>
                </a:moveTo>
                <a:lnTo>
                  <a:pt x="1578" y="441"/>
                </a:lnTo>
                <a:lnTo>
                  <a:pt x="1614" y="514"/>
                </a:lnTo>
                <a:lnTo>
                  <a:pt x="1614" y="1138"/>
                </a:lnTo>
                <a:lnTo>
                  <a:pt x="1688" y="2202"/>
                </a:lnTo>
                <a:lnTo>
                  <a:pt x="1284" y="2238"/>
                </a:lnTo>
                <a:lnTo>
                  <a:pt x="1211" y="2238"/>
                </a:lnTo>
                <a:lnTo>
                  <a:pt x="1211" y="1871"/>
                </a:lnTo>
                <a:lnTo>
                  <a:pt x="1174" y="1505"/>
                </a:lnTo>
                <a:lnTo>
                  <a:pt x="1211" y="1211"/>
                </a:lnTo>
                <a:lnTo>
                  <a:pt x="1248" y="954"/>
                </a:lnTo>
                <a:lnTo>
                  <a:pt x="1358" y="404"/>
                </a:lnTo>
                <a:close/>
                <a:moveTo>
                  <a:pt x="3815" y="2678"/>
                </a:moveTo>
                <a:lnTo>
                  <a:pt x="4439" y="2715"/>
                </a:lnTo>
                <a:lnTo>
                  <a:pt x="5026" y="2789"/>
                </a:lnTo>
                <a:lnTo>
                  <a:pt x="5026" y="2825"/>
                </a:lnTo>
                <a:lnTo>
                  <a:pt x="5136" y="3485"/>
                </a:lnTo>
                <a:lnTo>
                  <a:pt x="3925" y="3559"/>
                </a:lnTo>
                <a:lnTo>
                  <a:pt x="2678" y="3632"/>
                </a:lnTo>
                <a:lnTo>
                  <a:pt x="1358" y="3669"/>
                </a:lnTo>
                <a:lnTo>
                  <a:pt x="917" y="3706"/>
                </a:lnTo>
                <a:lnTo>
                  <a:pt x="477" y="3742"/>
                </a:lnTo>
                <a:lnTo>
                  <a:pt x="441" y="3229"/>
                </a:lnTo>
                <a:lnTo>
                  <a:pt x="441" y="2972"/>
                </a:lnTo>
                <a:lnTo>
                  <a:pt x="404" y="2862"/>
                </a:lnTo>
                <a:lnTo>
                  <a:pt x="331" y="2752"/>
                </a:lnTo>
                <a:lnTo>
                  <a:pt x="587" y="2789"/>
                </a:lnTo>
                <a:lnTo>
                  <a:pt x="807" y="2789"/>
                </a:lnTo>
                <a:lnTo>
                  <a:pt x="1284" y="2752"/>
                </a:lnTo>
                <a:lnTo>
                  <a:pt x="1945" y="2678"/>
                </a:lnTo>
                <a:close/>
                <a:moveTo>
                  <a:pt x="4916" y="3999"/>
                </a:moveTo>
                <a:lnTo>
                  <a:pt x="4989" y="4072"/>
                </a:lnTo>
                <a:lnTo>
                  <a:pt x="5136" y="4109"/>
                </a:lnTo>
                <a:lnTo>
                  <a:pt x="5209" y="4072"/>
                </a:lnTo>
                <a:lnTo>
                  <a:pt x="5246" y="4623"/>
                </a:lnTo>
                <a:lnTo>
                  <a:pt x="5209" y="5173"/>
                </a:lnTo>
                <a:lnTo>
                  <a:pt x="5173" y="5430"/>
                </a:lnTo>
                <a:lnTo>
                  <a:pt x="5099" y="5723"/>
                </a:lnTo>
                <a:lnTo>
                  <a:pt x="4989" y="5980"/>
                </a:lnTo>
                <a:lnTo>
                  <a:pt x="4806" y="6200"/>
                </a:lnTo>
                <a:lnTo>
                  <a:pt x="4659" y="6310"/>
                </a:lnTo>
                <a:lnTo>
                  <a:pt x="4476" y="6420"/>
                </a:lnTo>
                <a:lnTo>
                  <a:pt x="4292" y="6457"/>
                </a:lnTo>
                <a:lnTo>
                  <a:pt x="4072" y="6493"/>
                </a:lnTo>
                <a:lnTo>
                  <a:pt x="3632" y="6530"/>
                </a:lnTo>
                <a:lnTo>
                  <a:pt x="3265" y="6567"/>
                </a:lnTo>
                <a:lnTo>
                  <a:pt x="2605" y="6567"/>
                </a:lnTo>
                <a:lnTo>
                  <a:pt x="2642" y="6493"/>
                </a:lnTo>
                <a:lnTo>
                  <a:pt x="2678" y="6383"/>
                </a:lnTo>
                <a:lnTo>
                  <a:pt x="2788" y="6310"/>
                </a:lnTo>
                <a:lnTo>
                  <a:pt x="2825" y="6273"/>
                </a:lnTo>
                <a:lnTo>
                  <a:pt x="2825" y="6237"/>
                </a:lnTo>
                <a:lnTo>
                  <a:pt x="2788" y="6200"/>
                </a:lnTo>
                <a:lnTo>
                  <a:pt x="2715" y="6200"/>
                </a:lnTo>
                <a:lnTo>
                  <a:pt x="2605" y="6237"/>
                </a:lnTo>
                <a:lnTo>
                  <a:pt x="2458" y="6310"/>
                </a:lnTo>
                <a:lnTo>
                  <a:pt x="2348" y="6420"/>
                </a:lnTo>
                <a:lnTo>
                  <a:pt x="2311" y="6567"/>
                </a:lnTo>
                <a:lnTo>
                  <a:pt x="1724" y="6493"/>
                </a:lnTo>
                <a:lnTo>
                  <a:pt x="1541" y="6457"/>
                </a:lnTo>
                <a:lnTo>
                  <a:pt x="1688" y="6420"/>
                </a:lnTo>
                <a:lnTo>
                  <a:pt x="2055" y="6383"/>
                </a:lnTo>
                <a:lnTo>
                  <a:pt x="2201" y="6310"/>
                </a:lnTo>
                <a:lnTo>
                  <a:pt x="2275" y="6237"/>
                </a:lnTo>
                <a:lnTo>
                  <a:pt x="2311" y="6163"/>
                </a:lnTo>
                <a:lnTo>
                  <a:pt x="2311" y="6090"/>
                </a:lnTo>
                <a:lnTo>
                  <a:pt x="2275" y="6016"/>
                </a:lnTo>
                <a:lnTo>
                  <a:pt x="2238" y="5980"/>
                </a:lnTo>
                <a:lnTo>
                  <a:pt x="2201" y="5943"/>
                </a:lnTo>
                <a:lnTo>
                  <a:pt x="2055" y="5943"/>
                </a:lnTo>
                <a:lnTo>
                  <a:pt x="1981" y="6016"/>
                </a:lnTo>
                <a:lnTo>
                  <a:pt x="1798" y="6053"/>
                </a:lnTo>
                <a:lnTo>
                  <a:pt x="1394" y="6127"/>
                </a:lnTo>
                <a:lnTo>
                  <a:pt x="1138" y="6200"/>
                </a:lnTo>
                <a:lnTo>
                  <a:pt x="917" y="6273"/>
                </a:lnTo>
                <a:lnTo>
                  <a:pt x="807" y="6200"/>
                </a:lnTo>
                <a:lnTo>
                  <a:pt x="697" y="6127"/>
                </a:lnTo>
                <a:lnTo>
                  <a:pt x="661" y="5980"/>
                </a:lnTo>
                <a:lnTo>
                  <a:pt x="624" y="5870"/>
                </a:lnTo>
                <a:lnTo>
                  <a:pt x="624" y="5870"/>
                </a:lnTo>
                <a:lnTo>
                  <a:pt x="844" y="5906"/>
                </a:lnTo>
                <a:lnTo>
                  <a:pt x="1504" y="5906"/>
                </a:lnTo>
                <a:lnTo>
                  <a:pt x="1724" y="5870"/>
                </a:lnTo>
                <a:lnTo>
                  <a:pt x="1945" y="5833"/>
                </a:lnTo>
                <a:lnTo>
                  <a:pt x="1981" y="5796"/>
                </a:lnTo>
                <a:lnTo>
                  <a:pt x="2018" y="5760"/>
                </a:lnTo>
                <a:lnTo>
                  <a:pt x="2055" y="5650"/>
                </a:lnTo>
                <a:lnTo>
                  <a:pt x="1981" y="5540"/>
                </a:lnTo>
                <a:lnTo>
                  <a:pt x="1945" y="5503"/>
                </a:lnTo>
                <a:lnTo>
                  <a:pt x="1504" y="5503"/>
                </a:lnTo>
                <a:lnTo>
                  <a:pt x="1101" y="5540"/>
                </a:lnTo>
                <a:lnTo>
                  <a:pt x="844" y="5576"/>
                </a:lnTo>
                <a:lnTo>
                  <a:pt x="587" y="5576"/>
                </a:lnTo>
                <a:lnTo>
                  <a:pt x="587" y="5356"/>
                </a:lnTo>
                <a:lnTo>
                  <a:pt x="734" y="5430"/>
                </a:lnTo>
                <a:lnTo>
                  <a:pt x="881" y="5466"/>
                </a:lnTo>
                <a:lnTo>
                  <a:pt x="1211" y="5466"/>
                </a:lnTo>
                <a:lnTo>
                  <a:pt x="1541" y="5393"/>
                </a:lnTo>
                <a:lnTo>
                  <a:pt x="1835" y="5246"/>
                </a:lnTo>
                <a:lnTo>
                  <a:pt x="1871" y="5173"/>
                </a:lnTo>
                <a:lnTo>
                  <a:pt x="1908" y="5099"/>
                </a:lnTo>
                <a:lnTo>
                  <a:pt x="1908" y="5026"/>
                </a:lnTo>
                <a:lnTo>
                  <a:pt x="1871" y="4953"/>
                </a:lnTo>
                <a:lnTo>
                  <a:pt x="1835" y="4916"/>
                </a:lnTo>
                <a:lnTo>
                  <a:pt x="1761" y="4879"/>
                </a:lnTo>
                <a:lnTo>
                  <a:pt x="1724" y="4879"/>
                </a:lnTo>
                <a:lnTo>
                  <a:pt x="1614" y="4916"/>
                </a:lnTo>
                <a:lnTo>
                  <a:pt x="1358" y="5026"/>
                </a:lnTo>
                <a:lnTo>
                  <a:pt x="1101" y="5099"/>
                </a:lnTo>
                <a:lnTo>
                  <a:pt x="844" y="5099"/>
                </a:lnTo>
                <a:lnTo>
                  <a:pt x="551" y="5063"/>
                </a:lnTo>
                <a:lnTo>
                  <a:pt x="551" y="4916"/>
                </a:lnTo>
                <a:lnTo>
                  <a:pt x="844" y="4879"/>
                </a:lnTo>
                <a:lnTo>
                  <a:pt x="1138" y="4879"/>
                </a:lnTo>
                <a:lnTo>
                  <a:pt x="1724" y="4769"/>
                </a:lnTo>
                <a:lnTo>
                  <a:pt x="1908" y="4696"/>
                </a:lnTo>
                <a:lnTo>
                  <a:pt x="2091" y="4586"/>
                </a:lnTo>
                <a:lnTo>
                  <a:pt x="2128" y="4513"/>
                </a:lnTo>
                <a:lnTo>
                  <a:pt x="2165" y="4439"/>
                </a:lnTo>
                <a:lnTo>
                  <a:pt x="2128" y="4329"/>
                </a:lnTo>
                <a:lnTo>
                  <a:pt x="2055" y="4256"/>
                </a:lnTo>
                <a:lnTo>
                  <a:pt x="1945" y="4182"/>
                </a:lnTo>
                <a:lnTo>
                  <a:pt x="1871" y="4182"/>
                </a:lnTo>
                <a:lnTo>
                  <a:pt x="1835" y="4219"/>
                </a:lnTo>
                <a:lnTo>
                  <a:pt x="1761" y="4256"/>
                </a:lnTo>
                <a:lnTo>
                  <a:pt x="1724" y="4329"/>
                </a:lnTo>
                <a:lnTo>
                  <a:pt x="1468" y="4403"/>
                </a:lnTo>
                <a:lnTo>
                  <a:pt x="991" y="4476"/>
                </a:lnTo>
                <a:lnTo>
                  <a:pt x="551" y="4586"/>
                </a:lnTo>
                <a:lnTo>
                  <a:pt x="514" y="4146"/>
                </a:lnTo>
                <a:lnTo>
                  <a:pt x="1358" y="4146"/>
                </a:lnTo>
                <a:lnTo>
                  <a:pt x="2678" y="4109"/>
                </a:lnTo>
                <a:lnTo>
                  <a:pt x="3815" y="4072"/>
                </a:lnTo>
                <a:lnTo>
                  <a:pt x="4916" y="3999"/>
                </a:lnTo>
                <a:close/>
                <a:moveTo>
                  <a:pt x="1211" y="1"/>
                </a:moveTo>
                <a:lnTo>
                  <a:pt x="1101" y="37"/>
                </a:lnTo>
                <a:lnTo>
                  <a:pt x="1028" y="147"/>
                </a:lnTo>
                <a:lnTo>
                  <a:pt x="881" y="771"/>
                </a:lnTo>
                <a:lnTo>
                  <a:pt x="807" y="1395"/>
                </a:lnTo>
                <a:lnTo>
                  <a:pt x="807" y="1835"/>
                </a:lnTo>
                <a:lnTo>
                  <a:pt x="807" y="2092"/>
                </a:lnTo>
                <a:lnTo>
                  <a:pt x="881" y="2312"/>
                </a:lnTo>
                <a:lnTo>
                  <a:pt x="551" y="2385"/>
                </a:lnTo>
                <a:lnTo>
                  <a:pt x="367" y="2458"/>
                </a:lnTo>
                <a:lnTo>
                  <a:pt x="221" y="2568"/>
                </a:lnTo>
                <a:lnTo>
                  <a:pt x="184" y="2605"/>
                </a:lnTo>
                <a:lnTo>
                  <a:pt x="147" y="2678"/>
                </a:lnTo>
                <a:lnTo>
                  <a:pt x="37" y="2825"/>
                </a:lnTo>
                <a:lnTo>
                  <a:pt x="37" y="3009"/>
                </a:lnTo>
                <a:lnTo>
                  <a:pt x="37" y="3375"/>
                </a:lnTo>
                <a:lnTo>
                  <a:pt x="37" y="3852"/>
                </a:lnTo>
                <a:lnTo>
                  <a:pt x="37" y="3889"/>
                </a:lnTo>
                <a:lnTo>
                  <a:pt x="0" y="3962"/>
                </a:lnTo>
                <a:lnTo>
                  <a:pt x="37" y="4072"/>
                </a:lnTo>
                <a:lnTo>
                  <a:pt x="74" y="4439"/>
                </a:lnTo>
                <a:lnTo>
                  <a:pt x="110" y="5540"/>
                </a:lnTo>
                <a:lnTo>
                  <a:pt x="110" y="5943"/>
                </a:lnTo>
                <a:lnTo>
                  <a:pt x="184" y="6127"/>
                </a:lnTo>
                <a:lnTo>
                  <a:pt x="257" y="6310"/>
                </a:lnTo>
                <a:lnTo>
                  <a:pt x="367" y="6457"/>
                </a:lnTo>
                <a:lnTo>
                  <a:pt x="477" y="6567"/>
                </a:lnTo>
                <a:lnTo>
                  <a:pt x="624" y="6677"/>
                </a:lnTo>
                <a:lnTo>
                  <a:pt x="771" y="6750"/>
                </a:lnTo>
                <a:lnTo>
                  <a:pt x="1101" y="6860"/>
                </a:lnTo>
                <a:lnTo>
                  <a:pt x="1468" y="6934"/>
                </a:lnTo>
                <a:lnTo>
                  <a:pt x="2091" y="7007"/>
                </a:lnTo>
                <a:lnTo>
                  <a:pt x="2678" y="7044"/>
                </a:lnTo>
                <a:lnTo>
                  <a:pt x="2605" y="7264"/>
                </a:lnTo>
                <a:lnTo>
                  <a:pt x="2605" y="7484"/>
                </a:lnTo>
                <a:lnTo>
                  <a:pt x="2605" y="7887"/>
                </a:lnTo>
                <a:lnTo>
                  <a:pt x="2605" y="8548"/>
                </a:lnTo>
                <a:lnTo>
                  <a:pt x="2678" y="9208"/>
                </a:lnTo>
                <a:lnTo>
                  <a:pt x="2825" y="10455"/>
                </a:lnTo>
                <a:lnTo>
                  <a:pt x="3045" y="11665"/>
                </a:lnTo>
                <a:lnTo>
                  <a:pt x="3118" y="11922"/>
                </a:lnTo>
                <a:lnTo>
                  <a:pt x="3228" y="12106"/>
                </a:lnTo>
                <a:lnTo>
                  <a:pt x="3375" y="12252"/>
                </a:lnTo>
                <a:lnTo>
                  <a:pt x="3595" y="12399"/>
                </a:lnTo>
                <a:lnTo>
                  <a:pt x="3779" y="12472"/>
                </a:lnTo>
                <a:lnTo>
                  <a:pt x="3999" y="12546"/>
                </a:lnTo>
                <a:lnTo>
                  <a:pt x="4476" y="12619"/>
                </a:lnTo>
                <a:lnTo>
                  <a:pt x="4732" y="12582"/>
                </a:lnTo>
                <a:lnTo>
                  <a:pt x="4952" y="12509"/>
                </a:lnTo>
                <a:lnTo>
                  <a:pt x="5136" y="12399"/>
                </a:lnTo>
                <a:lnTo>
                  <a:pt x="5283" y="12216"/>
                </a:lnTo>
                <a:lnTo>
                  <a:pt x="5429" y="12032"/>
                </a:lnTo>
                <a:lnTo>
                  <a:pt x="5503" y="11812"/>
                </a:lnTo>
                <a:lnTo>
                  <a:pt x="5576" y="11592"/>
                </a:lnTo>
                <a:lnTo>
                  <a:pt x="5613" y="11372"/>
                </a:lnTo>
                <a:lnTo>
                  <a:pt x="5613" y="11079"/>
                </a:lnTo>
                <a:lnTo>
                  <a:pt x="5613" y="10785"/>
                </a:lnTo>
                <a:lnTo>
                  <a:pt x="5539" y="10162"/>
                </a:lnTo>
                <a:lnTo>
                  <a:pt x="5539" y="9538"/>
                </a:lnTo>
                <a:lnTo>
                  <a:pt x="5649" y="8951"/>
                </a:lnTo>
                <a:lnTo>
                  <a:pt x="5723" y="8658"/>
                </a:lnTo>
                <a:lnTo>
                  <a:pt x="5833" y="8364"/>
                </a:lnTo>
                <a:lnTo>
                  <a:pt x="5980" y="8071"/>
                </a:lnTo>
                <a:lnTo>
                  <a:pt x="6090" y="7961"/>
                </a:lnTo>
                <a:lnTo>
                  <a:pt x="6200" y="7851"/>
                </a:lnTo>
                <a:lnTo>
                  <a:pt x="6273" y="7814"/>
                </a:lnTo>
                <a:lnTo>
                  <a:pt x="6310" y="7814"/>
                </a:lnTo>
                <a:lnTo>
                  <a:pt x="6456" y="7887"/>
                </a:lnTo>
                <a:lnTo>
                  <a:pt x="6530" y="7997"/>
                </a:lnTo>
                <a:lnTo>
                  <a:pt x="6603" y="8144"/>
                </a:lnTo>
                <a:lnTo>
                  <a:pt x="6640" y="8291"/>
                </a:lnTo>
                <a:lnTo>
                  <a:pt x="6603" y="8474"/>
                </a:lnTo>
                <a:lnTo>
                  <a:pt x="6566" y="8804"/>
                </a:lnTo>
                <a:lnTo>
                  <a:pt x="6530" y="9208"/>
                </a:lnTo>
                <a:lnTo>
                  <a:pt x="6566" y="9428"/>
                </a:lnTo>
                <a:lnTo>
                  <a:pt x="6603" y="9648"/>
                </a:lnTo>
                <a:lnTo>
                  <a:pt x="6676" y="9868"/>
                </a:lnTo>
                <a:lnTo>
                  <a:pt x="6787" y="10051"/>
                </a:lnTo>
                <a:lnTo>
                  <a:pt x="6970" y="10162"/>
                </a:lnTo>
                <a:lnTo>
                  <a:pt x="7153" y="10272"/>
                </a:lnTo>
                <a:lnTo>
                  <a:pt x="7447" y="10345"/>
                </a:lnTo>
                <a:lnTo>
                  <a:pt x="7777" y="10382"/>
                </a:lnTo>
                <a:lnTo>
                  <a:pt x="8437" y="10382"/>
                </a:lnTo>
                <a:lnTo>
                  <a:pt x="9061" y="10308"/>
                </a:lnTo>
                <a:lnTo>
                  <a:pt x="9684" y="10162"/>
                </a:lnTo>
                <a:lnTo>
                  <a:pt x="9758" y="10125"/>
                </a:lnTo>
                <a:lnTo>
                  <a:pt x="9831" y="10051"/>
                </a:lnTo>
                <a:lnTo>
                  <a:pt x="9868" y="9941"/>
                </a:lnTo>
                <a:lnTo>
                  <a:pt x="9831" y="9868"/>
                </a:lnTo>
                <a:lnTo>
                  <a:pt x="9794" y="9758"/>
                </a:lnTo>
                <a:lnTo>
                  <a:pt x="9721" y="9685"/>
                </a:lnTo>
                <a:lnTo>
                  <a:pt x="9648" y="9648"/>
                </a:lnTo>
                <a:lnTo>
                  <a:pt x="9538" y="9648"/>
                </a:lnTo>
                <a:lnTo>
                  <a:pt x="8951" y="9758"/>
                </a:lnTo>
                <a:lnTo>
                  <a:pt x="8327" y="9831"/>
                </a:lnTo>
                <a:lnTo>
                  <a:pt x="7740" y="9831"/>
                </a:lnTo>
                <a:lnTo>
                  <a:pt x="7447" y="9795"/>
                </a:lnTo>
                <a:lnTo>
                  <a:pt x="7300" y="9721"/>
                </a:lnTo>
                <a:lnTo>
                  <a:pt x="7190" y="9648"/>
                </a:lnTo>
                <a:lnTo>
                  <a:pt x="7117" y="9575"/>
                </a:lnTo>
                <a:lnTo>
                  <a:pt x="7080" y="9465"/>
                </a:lnTo>
                <a:lnTo>
                  <a:pt x="7080" y="9208"/>
                </a:lnTo>
                <a:lnTo>
                  <a:pt x="7080" y="8914"/>
                </a:lnTo>
                <a:lnTo>
                  <a:pt x="7117" y="8694"/>
                </a:lnTo>
                <a:lnTo>
                  <a:pt x="7153" y="8474"/>
                </a:lnTo>
                <a:lnTo>
                  <a:pt x="7153" y="8254"/>
                </a:lnTo>
                <a:lnTo>
                  <a:pt x="7117" y="8034"/>
                </a:lnTo>
                <a:lnTo>
                  <a:pt x="7043" y="7851"/>
                </a:lnTo>
                <a:lnTo>
                  <a:pt x="6970" y="7667"/>
                </a:lnTo>
                <a:lnTo>
                  <a:pt x="6823" y="7520"/>
                </a:lnTo>
                <a:lnTo>
                  <a:pt x="6676" y="7410"/>
                </a:lnTo>
                <a:lnTo>
                  <a:pt x="6530" y="7337"/>
                </a:lnTo>
                <a:lnTo>
                  <a:pt x="6383" y="7300"/>
                </a:lnTo>
                <a:lnTo>
                  <a:pt x="6200" y="7300"/>
                </a:lnTo>
                <a:lnTo>
                  <a:pt x="6016" y="7337"/>
                </a:lnTo>
                <a:lnTo>
                  <a:pt x="5833" y="7447"/>
                </a:lnTo>
                <a:lnTo>
                  <a:pt x="5649" y="7594"/>
                </a:lnTo>
                <a:lnTo>
                  <a:pt x="5503" y="7814"/>
                </a:lnTo>
                <a:lnTo>
                  <a:pt x="5393" y="8034"/>
                </a:lnTo>
                <a:lnTo>
                  <a:pt x="5283" y="8291"/>
                </a:lnTo>
                <a:lnTo>
                  <a:pt x="5136" y="8768"/>
                </a:lnTo>
                <a:lnTo>
                  <a:pt x="5026" y="9281"/>
                </a:lnTo>
                <a:lnTo>
                  <a:pt x="4989" y="9795"/>
                </a:lnTo>
                <a:lnTo>
                  <a:pt x="5026" y="10308"/>
                </a:lnTo>
                <a:lnTo>
                  <a:pt x="5062" y="10858"/>
                </a:lnTo>
                <a:lnTo>
                  <a:pt x="5062" y="11372"/>
                </a:lnTo>
                <a:lnTo>
                  <a:pt x="5062" y="11519"/>
                </a:lnTo>
                <a:lnTo>
                  <a:pt x="5026" y="11665"/>
                </a:lnTo>
                <a:lnTo>
                  <a:pt x="4952" y="11775"/>
                </a:lnTo>
                <a:lnTo>
                  <a:pt x="4879" y="11886"/>
                </a:lnTo>
                <a:lnTo>
                  <a:pt x="4769" y="11959"/>
                </a:lnTo>
                <a:lnTo>
                  <a:pt x="4659" y="12032"/>
                </a:lnTo>
                <a:lnTo>
                  <a:pt x="4512" y="12069"/>
                </a:lnTo>
                <a:lnTo>
                  <a:pt x="4366" y="12069"/>
                </a:lnTo>
                <a:lnTo>
                  <a:pt x="4109" y="11996"/>
                </a:lnTo>
                <a:lnTo>
                  <a:pt x="3815" y="11922"/>
                </a:lnTo>
                <a:lnTo>
                  <a:pt x="3705" y="11849"/>
                </a:lnTo>
                <a:lnTo>
                  <a:pt x="3595" y="11739"/>
                </a:lnTo>
                <a:lnTo>
                  <a:pt x="3559" y="11592"/>
                </a:lnTo>
                <a:lnTo>
                  <a:pt x="3522" y="11445"/>
                </a:lnTo>
                <a:lnTo>
                  <a:pt x="3302" y="10272"/>
                </a:lnTo>
                <a:lnTo>
                  <a:pt x="3155" y="9061"/>
                </a:lnTo>
                <a:lnTo>
                  <a:pt x="3045" y="7887"/>
                </a:lnTo>
                <a:lnTo>
                  <a:pt x="3045" y="7484"/>
                </a:lnTo>
                <a:lnTo>
                  <a:pt x="3008" y="7264"/>
                </a:lnTo>
                <a:lnTo>
                  <a:pt x="2935" y="7044"/>
                </a:lnTo>
                <a:lnTo>
                  <a:pt x="3375" y="7044"/>
                </a:lnTo>
                <a:lnTo>
                  <a:pt x="3779" y="7007"/>
                </a:lnTo>
                <a:lnTo>
                  <a:pt x="4219" y="6970"/>
                </a:lnTo>
                <a:lnTo>
                  <a:pt x="4622" y="6860"/>
                </a:lnTo>
                <a:lnTo>
                  <a:pt x="4806" y="6787"/>
                </a:lnTo>
                <a:lnTo>
                  <a:pt x="4952" y="6677"/>
                </a:lnTo>
                <a:lnTo>
                  <a:pt x="5099" y="6603"/>
                </a:lnTo>
                <a:lnTo>
                  <a:pt x="5209" y="6493"/>
                </a:lnTo>
                <a:lnTo>
                  <a:pt x="5429" y="6200"/>
                </a:lnTo>
                <a:lnTo>
                  <a:pt x="5539" y="5906"/>
                </a:lnTo>
                <a:lnTo>
                  <a:pt x="5649" y="5576"/>
                </a:lnTo>
                <a:lnTo>
                  <a:pt x="5723" y="5210"/>
                </a:lnTo>
                <a:lnTo>
                  <a:pt x="5723" y="4806"/>
                </a:lnTo>
                <a:lnTo>
                  <a:pt x="5686" y="4036"/>
                </a:lnTo>
                <a:lnTo>
                  <a:pt x="5649" y="3559"/>
                </a:lnTo>
                <a:lnTo>
                  <a:pt x="5576" y="3082"/>
                </a:lnTo>
                <a:lnTo>
                  <a:pt x="5539" y="2789"/>
                </a:lnTo>
                <a:lnTo>
                  <a:pt x="5503" y="2678"/>
                </a:lnTo>
                <a:lnTo>
                  <a:pt x="5466" y="2568"/>
                </a:lnTo>
                <a:lnTo>
                  <a:pt x="5429" y="2422"/>
                </a:lnTo>
                <a:lnTo>
                  <a:pt x="5356" y="2348"/>
                </a:lnTo>
                <a:lnTo>
                  <a:pt x="5173" y="2238"/>
                </a:lnTo>
                <a:lnTo>
                  <a:pt x="5026" y="2202"/>
                </a:lnTo>
                <a:lnTo>
                  <a:pt x="4916" y="2202"/>
                </a:lnTo>
                <a:lnTo>
                  <a:pt x="4879" y="2238"/>
                </a:lnTo>
                <a:lnTo>
                  <a:pt x="4586" y="2238"/>
                </a:lnTo>
                <a:lnTo>
                  <a:pt x="4622" y="808"/>
                </a:lnTo>
                <a:lnTo>
                  <a:pt x="4586" y="551"/>
                </a:lnTo>
                <a:lnTo>
                  <a:pt x="4549" y="441"/>
                </a:lnTo>
                <a:lnTo>
                  <a:pt x="4512" y="331"/>
                </a:lnTo>
                <a:lnTo>
                  <a:pt x="4439" y="258"/>
                </a:lnTo>
                <a:lnTo>
                  <a:pt x="4329" y="221"/>
                </a:lnTo>
                <a:lnTo>
                  <a:pt x="4219" y="184"/>
                </a:lnTo>
                <a:lnTo>
                  <a:pt x="4072" y="221"/>
                </a:lnTo>
                <a:lnTo>
                  <a:pt x="3815" y="331"/>
                </a:lnTo>
                <a:lnTo>
                  <a:pt x="3705" y="404"/>
                </a:lnTo>
                <a:lnTo>
                  <a:pt x="3632" y="514"/>
                </a:lnTo>
                <a:lnTo>
                  <a:pt x="3522" y="734"/>
                </a:lnTo>
                <a:lnTo>
                  <a:pt x="3449" y="991"/>
                </a:lnTo>
                <a:lnTo>
                  <a:pt x="3485" y="1321"/>
                </a:lnTo>
                <a:lnTo>
                  <a:pt x="3522" y="1651"/>
                </a:lnTo>
                <a:lnTo>
                  <a:pt x="3559" y="1908"/>
                </a:lnTo>
                <a:lnTo>
                  <a:pt x="3669" y="2165"/>
                </a:lnTo>
                <a:lnTo>
                  <a:pt x="2091" y="2165"/>
                </a:lnTo>
                <a:lnTo>
                  <a:pt x="2055" y="1358"/>
                </a:lnTo>
                <a:lnTo>
                  <a:pt x="2018" y="514"/>
                </a:lnTo>
                <a:lnTo>
                  <a:pt x="2018" y="368"/>
                </a:lnTo>
                <a:lnTo>
                  <a:pt x="1945" y="221"/>
                </a:lnTo>
                <a:lnTo>
                  <a:pt x="1871" y="147"/>
                </a:lnTo>
                <a:lnTo>
                  <a:pt x="1761" y="74"/>
                </a:lnTo>
                <a:lnTo>
                  <a:pt x="1651" y="37"/>
                </a:lnTo>
                <a:lnTo>
                  <a:pt x="1504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72" name="Google Shape;472;p9"/>
          <p:cNvSpPr/>
          <p:nvPr/>
        </p:nvSpPr>
        <p:spPr>
          <a:xfrm>
            <a:off x="8801760" y="790271"/>
            <a:ext cx="377708" cy="426638"/>
          </a:xfrm>
          <a:custGeom>
            <a:avLst/>
            <a:gdLst/>
            <a:ahLst/>
            <a:cxnLst/>
            <a:rect l="l" t="t" r="r" b="b"/>
            <a:pathLst>
              <a:path w="13316" h="15041" extrusionOk="0">
                <a:moveTo>
                  <a:pt x="5466" y="1"/>
                </a:moveTo>
                <a:lnTo>
                  <a:pt x="5466" y="38"/>
                </a:lnTo>
                <a:lnTo>
                  <a:pt x="5576" y="1248"/>
                </a:lnTo>
                <a:lnTo>
                  <a:pt x="5612" y="1321"/>
                </a:lnTo>
                <a:lnTo>
                  <a:pt x="5649" y="1395"/>
                </a:lnTo>
                <a:lnTo>
                  <a:pt x="5759" y="1431"/>
                </a:lnTo>
                <a:lnTo>
                  <a:pt x="5833" y="1395"/>
                </a:lnTo>
                <a:lnTo>
                  <a:pt x="6713" y="881"/>
                </a:lnTo>
                <a:lnTo>
                  <a:pt x="6713" y="881"/>
                </a:lnTo>
                <a:lnTo>
                  <a:pt x="6640" y="1285"/>
                </a:lnTo>
                <a:lnTo>
                  <a:pt x="6603" y="1652"/>
                </a:lnTo>
                <a:lnTo>
                  <a:pt x="6603" y="2055"/>
                </a:lnTo>
                <a:lnTo>
                  <a:pt x="6640" y="2459"/>
                </a:lnTo>
                <a:lnTo>
                  <a:pt x="6676" y="2569"/>
                </a:lnTo>
                <a:lnTo>
                  <a:pt x="6750" y="2605"/>
                </a:lnTo>
                <a:lnTo>
                  <a:pt x="6823" y="2642"/>
                </a:lnTo>
                <a:lnTo>
                  <a:pt x="6896" y="2679"/>
                </a:lnTo>
                <a:lnTo>
                  <a:pt x="6970" y="2642"/>
                </a:lnTo>
                <a:lnTo>
                  <a:pt x="7043" y="2605"/>
                </a:lnTo>
                <a:lnTo>
                  <a:pt x="7080" y="2532"/>
                </a:lnTo>
                <a:lnTo>
                  <a:pt x="7080" y="2459"/>
                </a:lnTo>
                <a:lnTo>
                  <a:pt x="7043" y="2275"/>
                </a:lnTo>
                <a:lnTo>
                  <a:pt x="7006" y="1835"/>
                </a:lnTo>
                <a:lnTo>
                  <a:pt x="7043" y="1395"/>
                </a:lnTo>
                <a:lnTo>
                  <a:pt x="7116" y="955"/>
                </a:lnTo>
                <a:lnTo>
                  <a:pt x="7226" y="514"/>
                </a:lnTo>
                <a:lnTo>
                  <a:pt x="7190" y="404"/>
                </a:lnTo>
                <a:lnTo>
                  <a:pt x="7153" y="294"/>
                </a:lnTo>
                <a:lnTo>
                  <a:pt x="7043" y="258"/>
                </a:lnTo>
                <a:lnTo>
                  <a:pt x="6933" y="294"/>
                </a:lnTo>
                <a:lnTo>
                  <a:pt x="5906" y="918"/>
                </a:lnTo>
                <a:lnTo>
                  <a:pt x="5869" y="698"/>
                </a:lnTo>
                <a:lnTo>
                  <a:pt x="5796" y="478"/>
                </a:lnTo>
                <a:lnTo>
                  <a:pt x="5686" y="221"/>
                </a:lnTo>
                <a:lnTo>
                  <a:pt x="5576" y="1"/>
                </a:lnTo>
                <a:close/>
                <a:moveTo>
                  <a:pt x="8840" y="3816"/>
                </a:moveTo>
                <a:lnTo>
                  <a:pt x="8730" y="3852"/>
                </a:lnTo>
                <a:lnTo>
                  <a:pt x="8657" y="3926"/>
                </a:lnTo>
                <a:lnTo>
                  <a:pt x="8510" y="4146"/>
                </a:lnTo>
                <a:lnTo>
                  <a:pt x="8364" y="4293"/>
                </a:lnTo>
                <a:lnTo>
                  <a:pt x="8143" y="4476"/>
                </a:lnTo>
                <a:lnTo>
                  <a:pt x="7997" y="4659"/>
                </a:lnTo>
                <a:lnTo>
                  <a:pt x="7997" y="4733"/>
                </a:lnTo>
                <a:lnTo>
                  <a:pt x="7997" y="4769"/>
                </a:lnTo>
                <a:lnTo>
                  <a:pt x="8033" y="4806"/>
                </a:lnTo>
                <a:lnTo>
                  <a:pt x="8070" y="4843"/>
                </a:lnTo>
                <a:lnTo>
                  <a:pt x="8253" y="4843"/>
                </a:lnTo>
                <a:lnTo>
                  <a:pt x="8400" y="4806"/>
                </a:lnTo>
                <a:lnTo>
                  <a:pt x="8547" y="4733"/>
                </a:lnTo>
                <a:lnTo>
                  <a:pt x="8694" y="4659"/>
                </a:lnTo>
                <a:lnTo>
                  <a:pt x="8914" y="4403"/>
                </a:lnTo>
                <a:lnTo>
                  <a:pt x="9097" y="4146"/>
                </a:lnTo>
                <a:lnTo>
                  <a:pt x="9134" y="4073"/>
                </a:lnTo>
                <a:lnTo>
                  <a:pt x="9134" y="3963"/>
                </a:lnTo>
                <a:lnTo>
                  <a:pt x="9097" y="3889"/>
                </a:lnTo>
                <a:lnTo>
                  <a:pt x="9024" y="3852"/>
                </a:lnTo>
                <a:lnTo>
                  <a:pt x="8914" y="3816"/>
                </a:lnTo>
                <a:close/>
                <a:moveTo>
                  <a:pt x="147" y="2972"/>
                </a:moveTo>
                <a:lnTo>
                  <a:pt x="73" y="3009"/>
                </a:lnTo>
                <a:lnTo>
                  <a:pt x="37" y="3082"/>
                </a:lnTo>
                <a:lnTo>
                  <a:pt x="0" y="3229"/>
                </a:lnTo>
                <a:lnTo>
                  <a:pt x="37" y="3559"/>
                </a:lnTo>
                <a:lnTo>
                  <a:pt x="110" y="4073"/>
                </a:lnTo>
                <a:lnTo>
                  <a:pt x="220" y="4549"/>
                </a:lnTo>
                <a:lnTo>
                  <a:pt x="257" y="4623"/>
                </a:lnTo>
                <a:lnTo>
                  <a:pt x="330" y="4696"/>
                </a:lnTo>
                <a:lnTo>
                  <a:pt x="514" y="4696"/>
                </a:lnTo>
                <a:lnTo>
                  <a:pt x="1174" y="4219"/>
                </a:lnTo>
                <a:lnTo>
                  <a:pt x="1247" y="4843"/>
                </a:lnTo>
                <a:lnTo>
                  <a:pt x="1284" y="4990"/>
                </a:lnTo>
                <a:lnTo>
                  <a:pt x="1321" y="5173"/>
                </a:lnTo>
                <a:lnTo>
                  <a:pt x="1394" y="5320"/>
                </a:lnTo>
                <a:lnTo>
                  <a:pt x="1431" y="5356"/>
                </a:lnTo>
                <a:lnTo>
                  <a:pt x="1541" y="5393"/>
                </a:lnTo>
                <a:lnTo>
                  <a:pt x="1614" y="5393"/>
                </a:lnTo>
                <a:lnTo>
                  <a:pt x="1687" y="5356"/>
                </a:lnTo>
                <a:lnTo>
                  <a:pt x="1724" y="5320"/>
                </a:lnTo>
                <a:lnTo>
                  <a:pt x="1761" y="5246"/>
                </a:lnTo>
                <a:lnTo>
                  <a:pt x="1761" y="5173"/>
                </a:lnTo>
                <a:lnTo>
                  <a:pt x="1724" y="5063"/>
                </a:lnTo>
                <a:lnTo>
                  <a:pt x="1724" y="5026"/>
                </a:lnTo>
                <a:lnTo>
                  <a:pt x="1687" y="4953"/>
                </a:lnTo>
                <a:lnTo>
                  <a:pt x="1651" y="4549"/>
                </a:lnTo>
                <a:lnTo>
                  <a:pt x="1614" y="4183"/>
                </a:lnTo>
                <a:lnTo>
                  <a:pt x="1577" y="3816"/>
                </a:lnTo>
                <a:lnTo>
                  <a:pt x="1577" y="3706"/>
                </a:lnTo>
                <a:lnTo>
                  <a:pt x="1467" y="3632"/>
                </a:lnTo>
                <a:lnTo>
                  <a:pt x="1357" y="3632"/>
                </a:lnTo>
                <a:lnTo>
                  <a:pt x="1247" y="3669"/>
                </a:lnTo>
                <a:lnTo>
                  <a:pt x="880" y="3889"/>
                </a:lnTo>
                <a:lnTo>
                  <a:pt x="550" y="4146"/>
                </a:lnTo>
                <a:lnTo>
                  <a:pt x="330" y="3302"/>
                </a:lnTo>
                <a:lnTo>
                  <a:pt x="294" y="3082"/>
                </a:lnTo>
                <a:lnTo>
                  <a:pt x="220" y="2972"/>
                </a:lnTo>
                <a:close/>
                <a:moveTo>
                  <a:pt x="8400" y="2679"/>
                </a:moveTo>
                <a:lnTo>
                  <a:pt x="10124" y="5173"/>
                </a:lnTo>
                <a:lnTo>
                  <a:pt x="10161" y="5210"/>
                </a:lnTo>
                <a:lnTo>
                  <a:pt x="10124" y="5246"/>
                </a:lnTo>
                <a:lnTo>
                  <a:pt x="9684" y="5613"/>
                </a:lnTo>
                <a:lnTo>
                  <a:pt x="9207" y="6017"/>
                </a:lnTo>
                <a:lnTo>
                  <a:pt x="8804" y="6310"/>
                </a:lnTo>
                <a:lnTo>
                  <a:pt x="8584" y="6017"/>
                </a:lnTo>
                <a:lnTo>
                  <a:pt x="6970" y="3852"/>
                </a:lnTo>
                <a:lnTo>
                  <a:pt x="7703" y="3339"/>
                </a:lnTo>
                <a:lnTo>
                  <a:pt x="8033" y="3045"/>
                </a:lnTo>
                <a:lnTo>
                  <a:pt x="8364" y="2752"/>
                </a:lnTo>
                <a:lnTo>
                  <a:pt x="8400" y="2679"/>
                </a:lnTo>
                <a:close/>
                <a:moveTo>
                  <a:pt x="2494" y="7227"/>
                </a:moveTo>
                <a:lnTo>
                  <a:pt x="2421" y="7301"/>
                </a:lnTo>
                <a:lnTo>
                  <a:pt x="2421" y="7411"/>
                </a:lnTo>
                <a:lnTo>
                  <a:pt x="2678" y="7887"/>
                </a:lnTo>
                <a:lnTo>
                  <a:pt x="2494" y="8034"/>
                </a:lnTo>
                <a:lnTo>
                  <a:pt x="2458" y="8108"/>
                </a:lnTo>
                <a:lnTo>
                  <a:pt x="2421" y="8218"/>
                </a:lnTo>
                <a:lnTo>
                  <a:pt x="2421" y="8291"/>
                </a:lnTo>
                <a:lnTo>
                  <a:pt x="2494" y="8328"/>
                </a:lnTo>
                <a:lnTo>
                  <a:pt x="2605" y="8364"/>
                </a:lnTo>
                <a:lnTo>
                  <a:pt x="2678" y="8328"/>
                </a:lnTo>
                <a:lnTo>
                  <a:pt x="2861" y="8254"/>
                </a:lnTo>
                <a:lnTo>
                  <a:pt x="2935" y="8364"/>
                </a:lnTo>
                <a:lnTo>
                  <a:pt x="3155" y="8694"/>
                </a:lnTo>
                <a:lnTo>
                  <a:pt x="3301" y="8841"/>
                </a:lnTo>
                <a:lnTo>
                  <a:pt x="3375" y="8878"/>
                </a:lnTo>
                <a:lnTo>
                  <a:pt x="3485" y="8915"/>
                </a:lnTo>
                <a:lnTo>
                  <a:pt x="3558" y="8878"/>
                </a:lnTo>
                <a:lnTo>
                  <a:pt x="3595" y="8804"/>
                </a:lnTo>
                <a:lnTo>
                  <a:pt x="3632" y="8731"/>
                </a:lnTo>
                <a:lnTo>
                  <a:pt x="3595" y="8621"/>
                </a:lnTo>
                <a:lnTo>
                  <a:pt x="3558" y="8438"/>
                </a:lnTo>
                <a:lnTo>
                  <a:pt x="3301" y="8108"/>
                </a:lnTo>
                <a:lnTo>
                  <a:pt x="3228" y="7997"/>
                </a:lnTo>
                <a:lnTo>
                  <a:pt x="3558" y="7704"/>
                </a:lnTo>
                <a:lnTo>
                  <a:pt x="3595" y="7594"/>
                </a:lnTo>
                <a:lnTo>
                  <a:pt x="3595" y="7484"/>
                </a:lnTo>
                <a:lnTo>
                  <a:pt x="3558" y="7411"/>
                </a:lnTo>
                <a:lnTo>
                  <a:pt x="3485" y="7374"/>
                </a:lnTo>
                <a:lnTo>
                  <a:pt x="3412" y="7337"/>
                </a:lnTo>
                <a:lnTo>
                  <a:pt x="3338" y="7337"/>
                </a:lnTo>
                <a:lnTo>
                  <a:pt x="3228" y="7411"/>
                </a:lnTo>
                <a:lnTo>
                  <a:pt x="2971" y="7631"/>
                </a:lnTo>
                <a:lnTo>
                  <a:pt x="2641" y="7264"/>
                </a:lnTo>
                <a:lnTo>
                  <a:pt x="2568" y="7227"/>
                </a:lnTo>
                <a:close/>
                <a:moveTo>
                  <a:pt x="3191" y="6090"/>
                </a:moveTo>
                <a:lnTo>
                  <a:pt x="3595" y="6860"/>
                </a:lnTo>
                <a:lnTo>
                  <a:pt x="3998" y="7594"/>
                </a:lnTo>
                <a:lnTo>
                  <a:pt x="4439" y="8328"/>
                </a:lnTo>
                <a:lnTo>
                  <a:pt x="4915" y="9025"/>
                </a:lnTo>
                <a:lnTo>
                  <a:pt x="4769" y="9098"/>
                </a:lnTo>
                <a:lnTo>
                  <a:pt x="4622" y="9171"/>
                </a:lnTo>
                <a:lnTo>
                  <a:pt x="4365" y="9355"/>
                </a:lnTo>
                <a:lnTo>
                  <a:pt x="3778" y="9721"/>
                </a:lnTo>
                <a:lnTo>
                  <a:pt x="3522" y="9905"/>
                </a:lnTo>
                <a:lnTo>
                  <a:pt x="3412" y="10015"/>
                </a:lnTo>
                <a:lnTo>
                  <a:pt x="3265" y="10052"/>
                </a:lnTo>
                <a:lnTo>
                  <a:pt x="3228" y="10052"/>
                </a:lnTo>
                <a:lnTo>
                  <a:pt x="3191" y="10088"/>
                </a:lnTo>
                <a:lnTo>
                  <a:pt x="3191" y="10162"/>
                </a:lnTo>
                <a:lnTo>
                  <a:pt x="2421" y="9025"/>
                </a:lnTo>
                <a:lnTo>
                  <a:pt x="1761" y="7997"/>
                </a:lnTo>
                <a:lnTo>
                  <a:pt x="1064" y="7007"/>
                </a:lnTo>
                <a:lnTo>
                  <a:pt x="1394" y="6897"/>
                </a:lnTo>
                <a:lnTo>
                  <a:pt x="1724" y="6714"/>
                </a:lnTo>
                <a:lnTo>
                  <a:pt x="2348" y="6383"/>
                </a:lnTo>
                <a:lnTo>
                  <a:pt x="2494" y="6310"/>
                </a:lnTo>
                <a:lnTo>
                  <a:pt x="2641" y="6273"/>
                </a:lnTo>
                <a:lnTo>
                  <a:pt x="2935" y="6237"/>
                </a:lnTo>
                <a:lnTo>
                  <a:pt x="3081" y="6200"/>
                </a:lnTo>
                <a:lnTo>
                  <a:pt x="3191" y="6090"/>
                </a:lnTo>
                <a:close/>
                <a:moveTo>
                  <a:pt x="12729" y="11005"/>
                </a:moveTo>
                <a:lnTo>
                  <a:pt x="12655" y="11225"/>
                </a:lnTo>
                <a:lnTo>
                  <a:pt x="12582" y="11115"/>
                </a:lnTo>
                <a:lnTo>
                  <a:pt x="12729" y="11005"/>
                </a:lnTo>
                <a:close/>
                <a:moveTo>
                  <a:pt x="9647" y="12949"/>
                </a:moveTo>
                <a:lnTo>
                  <a:pt x="9721" y="13096"/>
                </a:lnTo>
                <a:lnTo>
                  <a:pt x="9831" y="13280"/>
                </a:lnTo>
                <a:lnTo>
                  <a:pt x="9941" y="13463"/>
                </a:lnTo>
                <a:lnTo>
                  <a:pt x="10088" y="13573"/>
                </a:lnTo>
                <a:lnTo>
                  <a:pt x="10051" y="13573"/>
                </a:lnTo>
                <a:lnTo>
                  <a:pt x="9647" y="13756"/>
                </a:lnTo>
                <a:lnTo>
                  <a:pt x="9647" y="13646"/>
                </a:lnTo>
                <a:lnTo>
                  <a:pt x="9574" y="13536"/>
                </a:lnTo>
                <a:lnTo>
                  <a:pt x="9427" y="13426"/>
                </a:lnTo>
                <a:lnTo>
                  <a:pt x="9354" y="13280"/>
                </a:lnTo>
                <a:lnTo>
                  <a:pt x="9281" y="13133"/>
                </a:lnTo>
                <a:lnTo>
                  <a:pt x="9244" y="12986"/>
                </a:lnTo>
                <a:lnTo>
                  <a:pt x="9647" y="12949"/>
                </a:lnTo>
                <a:close/>
                <a:moveTo>
                  <a:pt x="6640" y="12839"/>
                </a:moveTo>
                <a:lnTo>
                  <a:pt x="6493" y="13426"/>
                </a:lnTo>
                <a:lnTo>
                  <a:pt x="6419" y="14013"/>
                </a:lnTo>
                <a:lnTo>
                  <a:pt x="6419" y="14160"/>
                </a:lnTo>
                <a:lnTo>
                  <a:pt x="6163" y="13940"/>
                </a:lnTo>
                <a:lnTo>
                  <a:pt x="6126" y="13940"/>
                </a:lnTo>
                <a:lnTo>
                  <a:pt x="6126" y="13903"/>
                </a:lnTo>
                <a:lnTo>
                  <a:pt x="6126" y="13646"/>
                </a:lnTo>
                <a:lnTo>
                  <a:pt x="6163" y="13353"/>
                </a:lnTo>
                <a:lnTo>
                  <a:pt x="6236" y="13096"/>
                </a:lnTo>
                <a:lnTo>
                  <a:pt x="6346" y="12876"/>
                </a:lnTo>
                <a:lnTo>
                  <a:pt x="6640" y="12839"/>
                </a:lnTo>
                <a:close/>
                <a:moveTo>
                  <a:pt x="7336" y="13170"/>
                </a:moveTo>
                <a:lnTo>
                  <a:pt x="7263" y="13206"/>
                </a:lnTo>
                <a:lnTo>
                  <a:pt x="7226" y="13243"/>
                </a:lnTo>
                <a:lnTo>
                  <a:pt x="7080" y="13720"/>
                </a:lnTo>
                <a:lnTo>
                  <a:pt x="7006" y="13977"/>
                </a:lnTo>
                <a:lnTo>
                  <a:pt x="7006" y="14233"/>
                </a:lnTo>
                <a:lnTo>
                  <a:pt x="7006" y="14307"/>
                </a:lnTo>
                <a:lnTo>
                  <a:pt x="7043" y="14380"/>
                </a:lnTo>
                <a:lnTo>
                  <a:pt x="7116" y="14453"/>
                </a:lnTo>
                <a:lnTo>
                  <a:pt x="7190" y="14490"/>
                </a:lnTo>
                <a:lnTo>
                  <a:pt x="7263" y="14527"/>
                </a:lnTo>
                <a:lnTo>
                  <a:pt x="7336" y="14527"/>
                </a:lnTo>
                <a:lnTo>
                  <a:pt x="7410" y="14453"/>
                </a:lnTo>
                <a:lnTo>
                  <a:pt x="7483" y="14380"/>
                </a:lnTo>
                <a:lnTo>
                  <a:pt x="7483" y="14270"/>
                </a:lnTo>
                <a:lnTo>
                  <a:pt x="7446" y="14160"/>
                </a:lnTo>
                <a:lnTo>
                  <a:pt x="7373" y="14123"/>
                </a:lnTo>
                <a:lnTo>
                  <a:pt x="7373" y="13830"/>
                </a:lnTo>
                <a:lnTo>
                  <a:pt x="7410" y="13280"/>
                </a:lnTo>
                <a:lnTo>
                  <a:pt x="7373" y="13206"/>
                </a:lnTo>
                <a:lnTo>
                  <a:pt x="7336" y="13170"/>
                </a:lnTo>
                <a:close/>
                <a:moveTo>
                  <a:pt x="10418" y="5613"/>
                </a:moveTo>
                <a:lnTo>
                  <a:pt x="11188" y="6714"/>
                </a:lnTo>
                <a:lnTo>
                  <a:pt x="11555" y="7264"/>
                </a:lnTo>
                <a:lnTo>
                  <a:pt x="11922" y="7814"/>
                </a:lnTo>
                <a:lnTo>
                  <a:pt x="12252" y="8474"/>
                </a:lnTo>
                <a:lnTo>
                  <a:pt x="12399" y="8841"/>
                </a:lnTo>
                <a:lnTo>
                  <a:pt x="12545" y="9208"/>
                </a:lnTo>
                <a:lnTo>
                  <a:pt x="12619" y="9575"/>
                </a:lnTo>
                <a:lnTo>
                  <a:pt x="12692" y="9942"/>
                </a:lnTo>
                <a:lnTo>
                  <a:pt x="12729" y="10308"/>
                </a:lnTo>
                <a:lnTo>
                  <a:pt x="12729" y="10675"/>
                </a:lnTo>
                <a:lnTo>
                  <a:pt x="12325" y="10932"/>
                </a:lnTo>
                <a:lnTo>
                  <a:pt x="12288" y="10969"/>
                </a:lnTo>
                <a:lnTo>
                  <a:pt x="12252" y="11042"/>
                </a:lnTo>
                <a:lnTo>
                  <a:pt x="12288" y="11079"/>
                </a:lnTo>
                <a:lnTo>
                  <a:pt x="12325" y="11152"/>
                </a:lnTo>
                <a:lnTo>
                  <a:pt x="12435" y="11372"/>
                </a:lnTo>
                <a:lnTo>
                  <a:pt x="12509" y="11446"/>
                </a:lnTo>
                <a:lnTo>
                  <a:pt x="12582" y="11519"/>
                </a:lnTo>
                <a:lnTo>
                  <a:pt x="12472" y="11776"/>
                </a:lnTo>
                <a:lnTo>
                  <a:pt x="12325" y="12032"/>
                </a:lnTo>
                <a:lnTo>
                  <a:pt x="11848" y="11666"/>
                </a:lnTo>
                <a:lnTo>
                  <a:pt x="11775" y="11629"/>
                </a:lnTo>
                <a:lnTo>
                  <a:pt x="11702" y="11666"/>
                </a:lnTo>
                <a:lnTo>
                  <a:pt x="11665" y="11739"/>
                </a:lnTo>
                <a:lnTo>
                  <a:pt x="11702" y="11812"/>
                </a:lnTo>
                <a:lnTo>
                  <a:pt x="12142" y="12326"/>
                </a:lnTo>
                <a:lnTo>
                  <a:pt x="11848" y="12619"/>
                </a:lnTo>
                <a:lnTo>
                  <a:pt x="11812" y="12546"/>
                </a:lnTo>
                <a:lnTo>
                  <a:pt x="11665" y="12399"/>
                </a:lnTo>
                <a:lnTo>
                  <a:pt x="11518" y="12253"/>
                </a:lnTo>
                <a:lnTo>
                  <a:pt x="11371" y="12069"/>
                </a:lnTo>
                <a:lnTo>
                  <a:pt x="11298" y="11886"/>
                </a:lnTo>
                <a:lnTo>
                  <a:pt x="11225" y="11849"/>
                </a:lnTo>
                <a:lnTo>
                  <a:pt x="11188" y="11812"/>
                </a:lnTo>
                <a:lnTo>
                  <a:pt x="11115" y="11849"/>
                </a:lnTo>
                <a:lnTo>
                  <a:pt x="11078" y="11922"/>
                </a:lnTo>
                <a:lnTo>
                  <a:pt x="11078" y="12106"/>
                </a:lnTo>
                <a:lnTo>
                  <a:pt x="11115" y="12253"/>
                </a:lnTo>
                <a:lnTo>
                  <a:pt x="11188" y="12436"/>
                </a:lnTo>
                <a:lnTo>
                  <a:pt x="11261" y="12583"/>
                </a:lnTo>
                <a:lnTo>
                  <a:pt x="11371" y="12729"/>
                </a:lnTo>
                <a:lnTo>
                  <a:pt x="11518" y="12876"/>
                </a:lnTo>
                <a:lnTo>
                  <a:pt x="11115" y="13096"/>
                </a:lnTo>
                <a:lnTo>
                  <a:pt x="11151" y="12986"/>
                </a:lnTo>
                <a:lnTo>
                  <a:pt x="11151" y="12839"/>
                </a:lnTo>
                <a:lnTo>
                  <a:pt x="11078" y="12766"/>
                </a:lnTo>
                <a:lnTo>
                  <a:pt x="10968" y="12656"/>
                </a:lnTo>
                <a:lnTo>
                  <a:pt x="10931" y="12656"/>
                </a:lnTo>
                <a:lnTo>
                  <a:pt x="10858" y="12693"/>
                </a:lnTo>
                <a:lnTo>
                  <a:pt x="10858" y="12766"/>
                </a:lnTo>
                <a:lnTo>
                  <a:pt x="10821" y="12729"/>
                </a:lnTo>
                <a:lnTo>
                  <a:pt x="10491" y="12436"/>
                </a:lnTo>
                <a:lnTo>
                  <a:pt x="10418" y="12363"/>
                </a:lnTo>
                <a:lnTo>
                  <a:pt x="10344" y="12399"/>
                </a:lnTo>
                <a:lnTo>
                  <a:pt x="10308" y="12473"/>
                </a:lnTo>
                <a:lnTo>
                  <a:pt x="10308" y="12546"/>
                </a:lnTo>
                <a:lnTo>
                  <a:pt x="10491" y="12839"/>
                </a:lnTo>
                <a:lnTo>
                  <a:pt x="10711" y="13206"/>
                </a:lnTo>
                <a:lnTo>
                  <a:pt x="10785" y="13280"/>
                </a:lnTo>
                <a:lnTo>
                  <a:pt x="10381" y="13426"/>
                </a:lnTo>
                <a:lnTo>
                  <a:pt x="10381" y="13353"/>
                </a:lnTo>
                <a:lnTo>
                  <a:pt x="10344" y="13280"/>
                </a:lnTo>
                <a:lnTo>
                  <a:pt x="10234" y="13133"/>
                </a:lnTo>
                <a:lnTo>
                  <a:pt x="10051" y="12913"/>
                </a:lnTo>
                <a:lnTo>
                  <a:pt x="9904" y="12693"/>
                </a:lnTo>
                <a:lnTo>
                  <a:pt x="9831" y="12619"/>
                </a:lnTo>
                <a:lnTo>
                  <a:pt x="9721" y="12619"/>
                </a:lnTo>
                <a:lnTo>
                  <a:pt x="9391" y="12693"/>
                </a:lnTo>
                <a:lnTo>
                  <a:pt x="9097" y="12729"/>
                </a:lnTo>
                <a:lnTo>
                  <a:pt x="9024" y="12766"/>
                </a:lnTo>
                <a:lnTo>
                  <a:pt x="8987" y="12839"/>
                </a:lnTo>
                <a:lnTo>
                  <a:pt x="8987" y="12913"/>
                </a:lnTo>
                <a:lnTo>
                  <a:pt x="9024" y="12986"/>
                </a:lnTo>
                <a:lnTo>
                  <a:pt x="9024" y="13243"/>
                </a:lnTo>
                <a:lnTo>
                  <a:pt x="9097" y="13500"/>
                </a:lnTo>
                <a:lnTo>
                  <a:pt x="9134" y="13646"/>
                </a:lnTo>
                <a:lnTo>
                  <a:pt x="9207" y="13756"/>
                </a:lnTo>
                <a:lnTo>
                  <a:pt x="9317" y="13830"/>
                </a:lnTo>
                <a:lnTo>
                  <a:pt x="9427" y="13867"/>
                </a:lnTo>
                <a:lnTo>
                  <a:pt x="8987" y="14050"/>
                </a:lnTo>
                <a:lnTo>
                  <a:pt x="8950" y="13977"/>
                </a:lnTo>
                <a:lnTo>
                  <a:pt x="8804" y="13903"/>
                </a:lnTo>
                <a:lnTo>
                  <a:pt x="8767" y="13903"/>
                </a:lnTo>
                <a:lnTo>
                  <a:pt x="8620" y="13536"/>
                </a:lnTo>
                <a:lnTo>
                  <a:pt x="8510" y="13390"/>
                </a:lnTo>
                <a:lnTo>
                  <a:pt x="8364" y="13206"/>
                </a:lnTo>
                <a:lnTo>
                  <a:pt x="8327" y="13206"/>
                </a:lnTo>
                <a:lnTo>
                  <a:pt x="8327" y="13243"/>
                </a:lnTo>
                <a:lnTo>
                  <a:pt x="8327" y="13500"/>
                </a:lnTo>
                <a:lnTo>
                  <a:pt x="8364" y="13756"/>
                </a:lnTo>
                <a:lnTo>
                  <a:pt x="8510" y="14270"/>
                </a:lnTo>
                <a:lnTo>
                  <a:pt x="8070" y="14453"/>
                </a:lnTo>
                <a:lnTo>
                  <a:pt x="8033" y="14160"/>
                </a:lnTo>
                <a:lnTo>
                  <a:pt x="7960" y="13903"/>
                </a:lnTo>
                <a:lnTo>
                  <a:pt x="7923" y="13536"/>
                </a:lnTo>
                <a:lnTo>
                  <a:pt x="7923" y="13206"/>
                </a:lnTo>
                <a:lnTo>
                  <a:pt x="7887" y="13133"/>
                </a:lnTo>
                <a:lnTo>
                  <a:pt x="7813" y="13096"/>
                </a:lnTo>
                <a:lnTo>
                  <a:pt x="7777" y="13096"/>
                </a:lnTo>
                <a:lnTo>
                  <a:pt x="7703" y="13170"/>
                </a:lnTo>
                <a:lnTo>
                  <a:pt x="7667" y="13536"/>
                </a:lnTo>
                <a:lnTo>
                  <a:pt x="7630" y="13903"/>
                </a:lnTo>
                <a:lnTo>
                  <a:pt x="7667" y="14233"/>
                </a:lnTo>
                <a:lnTo>
                  <a:pt x="7667" y="14380"/>
                </a:lnTo>
                <a:lnTo>
                  <a:pt x="7740" y="14527"/>
                </a:lnTo>
                <a:lnTo>
                  <a:pt x="7483" y="14563"/>
                </a:lnTo>
                <a:lnTo>
                  <a:pt x="7190" y="14527"/>
                </a:lnTo>
                <a:lnTo>
                  <a:pt x="7006" y="14453"/>
                </a:lnTo>
                <a:lnTo>
                  <a:pt x="6786" y="14380"/>
                </a:lnTo>
                <a:lnTo>
                  <a:pt x="6823" y="14160"/>
                </a:lnTo>
                <a:lnTo>
                  <a:pt x="6860" y="13646"/>
                </a:lnTo>
                <a:lnTo>
                  <a:pt x="6860" y="13206"/>
                </a:lnTo>
                <a:lnTo>
                  <a:pt x="6860" y="12766"/>
                </a:lnTo>
                <a:lnTo>
                  <a:pt x="6823" y="12693"/>
                </a:lnTo>
                <a:lnTo>
                  <a:pt x="6713" y="12656"/>
                </a:lnTo>
                <a:lnTo>
                  <a:pt x="6346" y="12693"/>
                </a:lnTo>
                <a:lnTo>
                  <a:pt x="6309" y="12656"/>
                </a:lnTo>
                <a:lnTo>
                  <a:pt x="6236" y="12693"/>
                </a:lnTo>
                <a:lnTo>
                  <a:pt x="6089" y="12913"/>
                </a:lnTo>
                <a:lnTo>
                  <a:pt x="5943" y="13133"/>
                </a:lnTo>
                <a:lnTo>
                  <a:pt x="5869" y="13390"/>
                </a:lnTo>
                <a:lnTo>
                  <a:pt x="5796" y="13610"/>
                </a:lnTo>
                <a:lnTo>
                  <a:pt x="5392" y="13206"/>
                </a:lnTo>
                <a:lnTo>
                  <a:pt x="5686" y="12839"/>
                </a:lnTo>
                <a:lnTo>
                  <a:pt x="5943" y="12473"/>
                </a:lnTo>
                <a:lnTo>
                  <a:pt x="5943" y="12363"/>
                </a:lnTo>
                <a:lnTo>
                  <a:pt x="5943" y="12289"/>
                </a:lnTo>
                <a:lnTo>
                  <a:pt x="5869" y="12216"/>
                </a:lnTo>
                <a:lnTo>
                  <a:pt x="5686" y="12216"/>
                </a:lnTo>
                <a:lnTo>
                  <a:pt x="5612" y="12289"/>
                </a:lnTo>
                <a:lnTo>
                  <a:pt x="5209" y="12949"/>
                </a:lnTo>
                <a:lnTo>
                  <a:pt x="4952" y="12619"/>
                </a:lnTo>
                <a:lnTo>
                  <a:pt x="5136" y="12473"/>
                </a:lnTo>
                <a:lnTo>
                  <a:pt x="5319" y="12289"/>
                </a:lnTo>
                <a:lnTo>
                  <a:pt x="5466" y="12069"/>
                </a:lnTo>
                <a:lnTo>
                  <a:pt x="5576" y="11849"/>
                </a:lnTo>
                <a:lnTo>
                  <a:pt x="5576" y="11776"/>
                </a:lnTo>
                <a:lnTo>
                  <a:pt x="5576" y="11739"/>
                </a:lnTo>
                <a:lnTo>
                  <a:pt x="5539" y="11666"/>
                </a:lnTo>
                <a:lnTo>
                  <a:pt x="5502" y="11629"/>
                </a:lnTo>
                <a:lnTo>
                  <a:pt x="5319" y="11629"/>
                </a:lnTo>
                <a:lnTo>
                  <a:pt x="5282" y="11702"/>
                </a:lnTo>
                <a:lnTo>
                  <a:pt x="4805" y="12399"/>
                </a:lnTo>
                <a:lnTo>
                  <a:pt x="4439" y="11922"/>
                </a:lnTo>
                <a:lnTo>
                  <a:pt x="4549" y="11812"/>
                </a:lnTo>
                <a:lnTo>
                  <a:pt x="4879" y="11409"/>
                </a:lnTo>
                <a:lnTo>
                  <a:pt x="5209" y="10969"/>
                </a:lnTo>
                <a:lnTo>
                  <a:pt x="5209" y="10895"/>
                </a:lnTo>
                <a:lnTo>
                  <a:pt x="5246" y="10859"/>
                </a:lnTo>
                <a:lnTo>
                  <a:pt x="5282" y="10785"/>
                </a:lnTo>
                <a:lnTo>
                  <a:pt x="5282" y="10712"/>
                </a:lnTo>
                <a:lnTo>
                  <a:pt x="5209" y="10639"/>
                </a:lnTo>
                <a:lnTo>
                  <a:pt x="5099" y="10602"/>
                </a:lnTo>
                <a:lnTo>
                  <a:pt x="5026" y="10602"/>
                </a:lnTo>
                <a:lnTo>
                  <a:pt x="4952" y="10639"/>
                </a:lnTo>
                <a:lnTo>
                  <a:pt x="4549" y="11225"/>
                </a:lnTo>
                <a:lnTo>
                  <a:pt x="4329" y="11556"/>
                </a:lnTo>
                <a:lnTo>
                  <a:pt x="4292" y="11482"/>
                </a:lnTo>
                <a:lnTo>
                  <a:pt x="4145" y="11482"/>
                </a:lnTo>
                <a:lnTo>
                  <a:pt x="3888" y="11152"/>
                </a:lnTo>
                <a:lnTo>
                  <a:pt x="4329" y="10822"/>
                </a:lnTo>
                <a:lnTo>
                  <a:pt x="4549" y="10675"/>
                </a:lnTo>
                <a:lnTo>
                  <a:pt x="4732" y="10455"/>
                </a:lnTo>
                <a:lnTo>
                  <a:pt x="4769" y="10418"/>
                </a:lnTo>
                <a:lnTo>
                  <a:pt x="4805" y="10345"/>
                </a:lnTo>
                <a:lnTo>
                  <a:pt x="4732" y="10235"/>
                </a:lnTo>
                <a:lnTo>
                  <a:pt x="4659" y="10162"/>
                </a:lnTo>
                <a:lnTo>
                  <a:pt x="4585" y="10162"/>
                </a:lnTo>
                <a:lnTo>
                  <a:pt x="4512" y="10198"/>
                </a:lnTo>
                <a:lnTo>
                  <a:pt x="4292" y="10345"/>
                </a:lnTo>
                <a:lnTo>
                  <a:pt x="4072" y="10528"/>
                </a:lnTo>
                <a:lnTo>
                  <a:pt x="3705" y="10895"/>
                </a:lnTo>
                <a:lnTo>
                  <a:pt x="3256" y="10239"/>
                </a:lnTo>
                <a:lnTo>
                  <a:pt x="3256" y="10239"/>
                </a:lnTo>
                <a:lnTo>
                  <a:pt x="3485" y="10272"/>
                </a:lnTo>
                <a:lnTo>
                  <a:pt x="3742" y="10235"/>
                </a:lnTo>
                <a:lnTo>
                  <a:pt x="3888" y="10162"/>
                </a:lnTo>
                <a:lnTo>
                  <a:pt x="4072" y="10052"/>
                </a:lnTo>
                <a:lnTo>
                  <a:pt x="4365" y="9868"/>
                </a:lnTo>
                <a:lnTo>
                  <a:pt x="4769" y="9648"/>
                </a:lnTo>
                <a:lnTo>
                  <a:pt x="4989" y="9538"/>
                </a:lnTo>
                <a:lnTo>
                  <a:pt x="5172" y="9391"/>
                </a:lnTo>
                <a:lnTo>
                  <a:pt x="6053" y="10675"/>
                </a:lnTo>
                <a:lnTo>
                  <a:pt x="6383" y="11115"/>
                </a:lnTo>
                <a:lnTo>
                  <a:pt x="6713" y="11556"/>
                </a:lnTo>
                <a:lnTo>
                  <a:pt x="6896" y="11739"/>
                </a:lnTo>
                <a:lnTo>
                  <a:pt x="7116" y="11922"/>
                </a:lnTo>
                <a:lnTo>
                  <a:pt x="7336" y="12069"/>
                </a:lnTo>
                <a:lnTo>
                  <a:pt x="7593" y="12179"/>
                </a:lnTo>
                <a:lnTo>
                  <a:pt x="7813" y="12253"/>
                </a:lnTo>
                <a:lnTo>
                  <a:pt x="8070" y="12289"/>
                </a:lnTo>
                <a:lnTo>
                  <a:pt x="8547" y="12289"/>
                </a:lnTo>
                <a:lnTo>
                  <a:pt x="8767" y="12253"/>
                </a:lnTo>
                <a:lnTo>
                  <a:pt x="8987" y="12179"/>
                </a:lnTo>
                <a:lnTo>
                  <a:pt x="9207" y="12106"/>
                </a:lnTo>
                <a:lnTo>
                  <a:pt x="9427" y="11996"/>
                </a:lnTo>
                <a:lnTo>
                  <a:pt x="9684" y="11849"/>
                </a:lnTo>
                <a:lnTo>
                  <a:pt x="9867" y="11666"/>
                </a:lnTo>
                <a:lnTo>
                  <a:pt x="10051" y="11482"/>
                </a:lnTo>
                <a:lnTo>
                  <a:pt x="10198" y="11262"/>
                </a:lnTo>
                <a:lnTo>
                  <a:pt x="10308" y="11042"/>
                </a:lnTo>
                <a:lnTo>
                  <a:pt x="10418" y="10822"/>
                </a:lnTo>
                <a:lnTo>
                  <a:pt x="10491" y="10565"/>
                </a:lnTo>
                <a:lnTo>
                  <a:pt x="10528" y="10345"/>
                </a:lnTo>
                <a:lnTo>
                  <a:pt x="10564" y="9832"/>
                </a:lnTo>
                <a:lnTo>
                  <a:pt x="10528" y="9318"/>
                </a:lnTo>
                <a:lnTo>
                  <a:pt x="10418" y="8804"/>
                </a:lnTo>
                <a:lnTo>
                  <a:pt x="10234" y="8328"/>
                </a:lnTo>
                <a:lnTo>
                  <a:pt x="9978" y="7887"/>
                </a:lnTo>
                <a:lnTo>
                  <a:pt x="9684" y="7484"/>
                </a:lnTo>
                <a:lnTo>
                  <a:pt x="9097" y="6640"/>
                </a:lnTo>
                <a:lnTo>
                  <a:pt x="9354" y="6494"/>
                </a:lnTo>
                <a:lnTo>
                  <a:pt x="9574" y="6347"/>
                </a:lnTo>
                <a:lnTo>
                  <a:pt x="10014" y="5980"/>
                </a:lnTo>
                <a:lnTo>
                  <a:pt x="10418" y="5613"/>
                </a:lnTo>
                <a:close/>
                <a:moveTo>
                  <a:pt x="8400" y="2055"/>
                </a:moveTo>
                <a:lnTo>
                  <a:pt x="8290" y="2092"/>
                </a:lnTo>
                <a:lnTo>
                  <a:pt x="8217" y="2165"/>
                </a:lnTo>
                <a:lnTo>
                  <a:pt x="8180" y="2202"/>
                </a:lnTo>
                <a:lnTo>
                  <a:pt x="8180" y="2312"/>
                </a:lnTo>
                <a:lnTo>
                  <a:pt x="8180" y="2385"/>
                </a:lnTo>
                <a:lnTo>
                  <a:pt x="8107" y="2422"/>
                </a:lnTo>
                <a:lnTo>
                  <a:pt x="8033" y="2459"/>
                </a:lnTo>
                <a:lnTo>
                  <a:pt x="7300" y="3045"/>
                </a:lnTo>
                <a:lnTo>
                  <a:pt x="6896" y="3339"/>
                </a:lnTo>
                <a:lnTo>
                  <a:pt x="6529" y="3596"/>
                </a:lnTo>
                <a:lnTo>
                  <a:pt x="6456" y="3669"/>
                </a:lnTo>
                <a:lnTo>
                  <a:pt x="6419" y="3742"/>
                </a:lnTo>
                <a:lnTo>
                  <a:pt x="6419" y="3852"/>
                </a:lnTo>
                <a:lnTo>
                  <a:pt x="6419" y="3926"/>
                </a:lnTo>
                <a:lnTo>
                  <a:pt x="8547" y="6677"/>
                </a:lnTo>
                <a:lnTo>
                  <a:pt x="8547" y="6750"/>
                </a:lnTo>
                <a:lnTo>
                  <a:pt x="8620" y="6787"/>
                </a:lnTo>
                <a:lnTo>
                  <a:pt x="9391" y="7851"/>
                </a:lnTo>
                <a:lnTo>
                  <a:pt x="9684" y="8291"/>
                </a:lnTo>
                <a:lnTo>
                  <a:pt x="9904" y="8768"/>
                </a:lnTo>
                <a:lnTo>
                  <a:pt x="10014" y="9025"/>
                </a:lnTo>
                <a:lnTo>
                  <a:pt x="10088" y="9281"/>
                </a:lnTo>
                <a:lnTo>
                  <a:pt x="10124" y="9538"/>
                </a:lnTo>
                <a:lnTo>
                  <a:pt x="10124" y="9832"/>
                </a:lnTo>
                <a:lnTo>
                  <a:pt x="10124" y="10088"/>
                </a:lnTo>
                <a:lnTo>
                  <a:pt x="10088" y="10308"/>
                </a:lnTo>
                <a:lnTo>
                  <a:pt x="10014" y="10565"/>
                </a:lnTo>
                <a:lnTo>
                  <a:pt x="9904" y="10785"/>
                </a:lnTo>
                <a:lnTo>
                  <a:pt x="9794" y="11005"/>
                </a:lnTo>
                <a:lnTo>
                  <a:pt x="9647" y="11189"/>
                </a:lnTo>
                <a:lnTo>
                  <a:pt x="9464" y="11372"/>
                </a:lnTo>
                <a:lnTo>
                  <a:pt x="9281" y="11556"/>
                </a:lnTo>
                <a:lnTo>
                  <a:pt x="9097" y="11666"/>
                </a:lnTo>
                <a:lnTo>
                  <a:pt x="8877" y="11739"/>
                </a:lnTo>
                <a:lnTo>
                  <a:pt x="8657" y="11776"/>
                </a:lnTo>
                <a:lnTo>
                  <a:pt x="8437" y="11812"/>
                </a:lnTo>
                <a:lnTo>
                  <a:pt x="7997" y="11812"/>
                </a:lnTo>
                <a:lnTo>
                  <a:pt x="7813" y="11739"/>
                </a:lnTo>
                <a:lnTo>
                  <a:pt x="7593" y="11666"/>
                </a:lnTo>
                <a:lnTo>
                  <a:pt x="7373" y="11519"/>
                </a:lnTo>
                <a:lnTo>
                  <a:pt x="7153" y="11372"/>
                </a:lnTo>
                <a:lnTo>
                  <a:pt x="6970" y="11152"/>
                </a:lnTo>
                <a:lnTo>
                  <a:pt x="6823" y="10932"/>
                </a:lnTo>
                <a:lnTo>
                  <a:pt x="6053" y="9905"/>
                </a:lnTo>
                <a:lnTo>
                  <a:pt x="5356" y="8878"/>
                </a:lnTo>
                <a:lnTo>
                  <a:pt x="4659" y="7814"/>
                </a:lnTo>
                <a:lnTo>
                  <a:pt x="4035" y="6714"/>
                </a:lnTo>
                <a:lnTo>
                  <a:pt x="3742" y="6163"/>
                </a:lnTo>
                <a:lnTo>
                  <a:pt x="3485" y="5613"/>
                </a:lnTo>
                <a:lnTo>
                  <a:pt x="3412" y="5540"/>
                </a:lnTo>
                <a:lnTo>
                  <a:pt x="3301" y="5503"/>
                </a:lnTo>
                <a:lnTo>
                  <a:pt x="3191" y="5503"/>
                </a:lnTo>
                <a:lnTo>
                  <a:pt x="3118" y="5576"/>
                </a:lnTo>
                <a:lnTo>
                  <a:pt x="3008" y="5687"/>
                </a:lnTo>
                <a:lnTo>
                  <a:pt x="2861" y="5760"/>
                </a:lnTo>
                <a:lnTo>
                  <a:pt x="2715" y="5833"/>
                </a:lnTo>
                <a:lnTo>
                  <a:pt x="2568" y="5833"/>
                </a:lnTo>
                <a:lnTo>
                  <a:pt x="2421" y="5870"/>
                </a:lnTo>
                <a:lnTo>
                  <a:pt x="2274" y="5907"/>
                </a:lnTo>
                <a:lnTo>
                  <a:pt x="2018" y="6053"/>
                </a:lnTo>
                <a:lnTo>
                  <a:pt x="1431" y="6420"/>
                </a:lnTo>
                <a:lnTo>
                  <a:pt x="1137" y="6604"/>
                </a:lnTo>
                <a:lnTo>
                  <a:pt x="880" y="6824"/>
                </a:lnTo>
                <a:lnTo>
                  <a:pt x="770" y="6824"/>
                </a:lnTo>
                <a:lnTo>
                  <a:pt x="697" y="6897"/>
                </a:lnTo>
                <a:lnTo>
                  <a:pt x="660" y="6970"/>
                </a:lnTo>
                <a:lnTo>
                  <a:pt x="697" y="7080"/>
                </a:lnTo>
                <a:lnTo>
                  <a:pt x="1101" y="7814"/>
                </a:lnTo>
                <a:lnTo>
                  <a:pt x="1541" y="8548"/>
                </a:lnTo>
                <a:lnTo>
                  <a:pt x="2458" y="9942"/>
                </a:lnTo>
                <a:lnTo>
                  <a:pt x="3412" y="11335"/>
                </a:lnTo>
                <a:lnTo>
                  <a:pt x="4402" y="12693"/>
                </a:lnTo>
                <a:lnTo>
                  <a:pt x="4989" y="13426"/>
                </a:lnTo>
                <a:lnTo>
                  <a:pt x="4952" y="13426"/>
                </a:lnTo>
                <a:lnTo>
                  <a:pt x="4952" y="13500"/>
                </a:lnTo>
                <a:lnTo>
                  <a:pt x="4989" y="13536"/>
                </a:lnTo>
                <a:lnTo>
                  <a:pt x="5026" y="13573"/>
                </a:lnTo>
                <a:lnTo>
                  <a:pt x="5099" y="13536"/>
                </a:lnTo>
                <a:lnTo>
                  <a:pt x="5429" y="13940"/>
                </a:lnTo>
                <a:lnTo>
                  <a:pt x="5796" y="14307"/>
                </a:lnTo>
                <a:lnTo>
                  <a:pt x="5833" y="14343"/>
                </a:lnTo>
                <a:lnTo>
                  <a:pt x="5906" y="14380"/>
                </a:lnTo>
                <a:lnTo>
                  <a:pt x="6126" y="14563"/>
                </a:lnTo>
                <a:lnTo>
                  <a:pt x="6383" y="14710"/>
                </a:lnTo>
                <a:lnTo>
                  <a:pt x="6640" y="14857"/>
                </a:lnTo>
                <a:lnTo>
                  <a:pt x="6933" y="14967"/>
                </a:lnTo>
                <a:lnTo>
                  <a:pt x="7226" y="15040"/>
                </a:lnTo>
                <a:lnTo>
                  <a:pt x="7850" y="15040"/>
                </a:lnTo>
                <a:lnTo>
                  <a:pt x="8180" y="14967"/>
                </a:lnTo>
                <a:lnTo>
                  <a:pt x="8510" y="14820"/>
                </a:lnTo>
                <a:lnTo>
                  <a:pt x="8877" y="14673"/>
                </a:lnTo>
                <a:lnTo>
                  <a:pt x="9574" y="14343"/>
                </a:lnTo>
                <a:lnTo>
                  <a:pt x="11115" y="13683"/>
                </a:lnTo>
                <a:lnTo>
                  <a:pt x="11592" y="13426"/>
                </a:lnTo>
                <a:lnTo>
                  <a:pt x="11995" y="13170"/>
                </a:lnTo>
                <a:lnTo>
                  <a:pt x="12399" y="12839"/>
                </a:lnTo>
                <a:lnTo>
                  <a:pt x="12729" y="12436"/>
                </a:lnTo>
                <a:lnTo>
                  <a:pt x="12912" y="12142"/>
                </a:lnTo>
                <a:lnTo>
                  <a:pt x="13059" y="11849"/>
                </a:lnTo>
                <a:lnTo>
                  <a:pt x="13169" y="11519"/>
                </a:lnTo>
                <a:lnTo>
                  <a:pt x="13242" y="11189"/>
                </a:lnTo>
                <a:lnTo>
                  <a:pt x="13279" y="10859"/>
                </a:lnTo>
                <a:lnTo>
                  <a:pt x="13316" y="10528"/>
                </a:lnTo>
                <a:lnTo>
                  <a:pt x="13279" y="10198"/>
                </a:lnTo>
                <a:lnTo>
                  <a:pt x="13242" y="9868"/>
                </a:lnTo>
                <a:lnTo>
                  <a:pt x="13169" y="9538"/>
                </a:lnTo>
                <a:lnTo>
                  <a:pt x="13095" y="9208"/>
                </a:lnTo>
                <a:lnTo>
                  <a:pt x="12875" y="8584"/>
                </a:lnTo>
                <a:lnTo>
                  <a:pt x="12582" y="7961"/>
                </a:lnTo>
                <a:lnTo>
                  <a:pt x="12252" y="7374"/>
                </a:lnTo>
                <a:lnTo>
                  <a:pt x="11885" y="6824"/>
                </a:lnTo>
                <a:lnTo>
                  <a:pt x="10271" y="4476"/>
                </a:lnTo>
                <a:lnTo>
                  <a:pt x="8657" y="2165"/>
                </a:lnTo>
                <a:lnTo>
                  <a:pt x="8584" y="2092"/>
                </a:lnTo>
                <a:lnTo>
                  <a:pt x="8474" y="2055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73" name="Google Shape;473;p9"/>
          <p:cNvSpPr/>
          <p:nvPr/>
        </p:nvSpPr>
        <p:spPr>
          <a:xfrm>
            <a:off x="258963" y="4957957"/>
            <a:ext cx="386048" cy="258065"/>
          </a:xfrm>
          <a:custGeom>
            <a:avLst/>
            <a:gdLst/>
            <a:ahLst/>
            <a:cxnLst/>
            <a:rect l="l" t="t" r="r" b="b"/>
            <a:pathLst>
              <a:path w="13610" h="9098" extrusionOk="0">
                <a:moveTo>
                  <a:pt x="4696" y="0"/>
                </a:moveTo>
                <a:lnTo>
                  <a:pt x="4586" y="74"/>
                </a:lnTo>
                <a:lnTo>
                  <a:pt x="4256" y="440"/>
                </a:lnTo>
                <a:lnTo>
                  <a:pt x="3999" y="844"/>
                </a:lnTo>
                <a:lnTo>
                  <a:pt x="3742" y="1247"/>
                </a:lnTo>
                <a:lnTo>
                  <a:pt x="3522" y="1688"/>
                </a:lnTo>
                <a:lnTo>
                  <a:pt x="3339" y="2128"/>
                </a:lnTo>
                <a:lnTo>
                  <a:pt x="3228" y="2605"/>
                </a:lnTo>
                <a:lnTo>
                  <a:pt x="3118" y="3081"/>
                </a:lnTo>
                <a:lnTo>
                  <a:pt x="3045" y="3595"/>
                </a:lnTo>
                <a:lnTo>
                  <a:pt x="3008" y="3852"/>
                </a:lnTo>
                <a:lnTo>
                  <a:pt x="2935" y="4072"/>
                </a:lnTo>
                <a:lnTo>
                  <a:pt x="2825" y="4329"/>
                </a:lnTo>
                <a:lnTo>
                  <a:pt x="2678" y="4512"/>
                </a:lnTo>
                <a:lnTo>
                  <a:pt x="2605" y="4622"/>
                </a:lnTo>
                <a:lnTo>
                  <a:pt x="2495" y="4659"/>
                </a:lnTo>
                <a:lnTo>
                  <a:pt x="2275" y="4732"/>
                </a:lnTo>
                <a:lnTo>
                  <a:pt x="1835" y="4732"/>
                </a:lnTo>
                <a:lnTo>
                  <a:pt x="1541" y="4659"/>
                </a:lnTo>
                <a:lnTo>
                  <a:pt x="991" y="4659"/>
                </a:lnTo>
                <a:lnTo>
                  <a:pt x="881" y="4732"/>
                </a:lnTo>
                <a:lnTo>
                  <a:pt x="771" y="4769"/>
                </a:lnTo>
                <a:lnTo>
                  <a:pt x="587" y="4732"/>
                </a:lnTo>
                <a:lnTo>
                  <a:pt x="404" y="4732"/>
                </a:lnTo>
                <a:lnTo>
                  <a:pt x="257" y="4805"/>
                </a:lnTo>
                <a:lnTo>
                  <a:pt x="74" y="4879"/>
                </a:lnTo>
                <a:lnTo>
                  <a:pt x="37" y="4952"/>
                </a:lnTo>
                <a:lnTo>
                  <a:pt x="0" y="5026"/>
                </a:lnTo>
                <a:lnTo>
                  <a:pt x="0" y="5172"/>
                </a:lnTo>
                <a:lnTo>
                  <a:pt x="37" y="5209"/>
                </a:lnTo>
                <a:lnTo>
                  <a:pt x="74" y="5246"/>
                </a:lnTo>
                <a:lnTo>
                  <a:pt x="147" y="5282"/>
                </a:lnTo>
                <a:lnTo>
                  <a:pt x="221" y="5246"/>
                </a:lnTo>
                <a:lnTo>
                  <a:pt x="514" y="5172"/>
                </a:lnTo>
                <a:lnTo>
                  <a:pt x="587" y="5282"/>
                </a:lnTo>
                <a:lnTo>
                  <a:pt x="697" y="5356"/>
                </a:lnTo>
                <a:lnTo>
                  <a:pt x="807" y="5356"/>
                </a:lnTo>
                <a:lnTo>
                  <a:pt x="881" y="5319"/>
                </a:lnTo>
                <a:lnTo>
                  <a:pt x="918" y="5282"/>
                </a:lnTo>
                <a:lnTo>
                  <a:pt x="991" y="5209"/>
                </a:lnTo>
                <a:lnTo>
                  <a:pt x="1064" y="5172"/>
                </a:lnTo>
                <a:lnTo>
                  <a:pt x="1248" y="5136"/>
                </a:lnTo>
                <a:lnTo>
                  <a:pt x="1431" y="5172"/>
                </a:lnTo>
                <a:lnTo>
                  <a:pt x="1614" y="5209"/>
                </a:lnTo>
                <a:lnTo>
                  <a:pt x="1981" y="5282"/>
                </a:lnTo>
                <a:lnTo>
                  <a:pt x="2201" y="5282"/>
                </a:lnTo>
                <a:lnTo>
                  <a:pt x="2385" y="5246"/>
                </a:lnTo>
                <a:lnTo>
                  <a:pt x="2605" y="5209"/>
                </a:lnTo>
                <a:lnTo>
                  <a:pt x="2752" y="5136"/>
                </a:lnTo>
                <a:lnTo>
                  <a:pt x="2935" y="5026"/>
                </a:lnTo>
                <a:lnTo>
                  <a:pt x="3082" y="4879"/>
                </a:lnTo>
                <a:lnTo>
                  <a:pt x="3192" y="4732"/>
                </a:lnTo>
                <a:lnTo>
                  <a:pt x="3302" y="4549"/>
                </a:lnTo>
                <a:lnTo>
                  <a:pt x="3449" y="4182"/>
                </a:lnTo>
                <a:lnTo>
                  <a:pt x="3522" y="3925"/>
                </a:lnTo>
                <a:lnTo>
                  <a:pt x="3559" y="3668"/>
                </a:lnTo>
                <a:lnTo>
                  <a:pt x="3632" y="3118"/>
                </a:lnTo>
                <a:lnTo>
                  <a:pt x="3742" y="2641"/>
                </a:lnTo>
                <a:lnTo>
                  <a:pt x="3889" y="2201"/>
                </a:lnTo>
                <a:lnTo>
                  <a:pt x="4035" y="1834"/>
                </a:lnTo>
                <a:lnTo>
                  <a:pt x="4219" y="1467"/>
                </a:lnTo>
                <a:lnTo>
                  <a:pt x="4402" y="1137"/>
                </a:lnTo>
                <a:lnTo>
                  <a:pt x="4659" y="844"/>
                </a:lnTo>
                <a:lnTo>
                  <a:pt x="5173" y="2861"/>
                </a:lnTo>
                <a:lnTo>
                  <a:pt x="5649" y="4842"/>
                </a:lnTo>
                <a:lnTo>
                  <a:pt x="6126" y="6860"/>
                </a:lnTo>
                <a:lnTo>
                  <a:pt x="6567" y="8914"/>
                </a:lnTo>
                <a:lnTo>
                  <a:pt x="6603" y="8987"/>
                </a:lnTo>
                <a:lnTo>
                  <a:pt x="6713" y="9061"/>
                </a:lnTo>
                <a:lnTo>
                  <a:pt x="6787" y="9097"/>
                </a:lnTo>
                <a:lnTo>
                  <a:pt x="6897" y="9097"/>
                </a:lnTo>
                <a:lnTo>
                  <a:pt x="7153" y="8987"/>
                </a:lnTo>
                <a:lnTo>
                  <a:pt x="7374" y="8804"/>
                </a:lnTo>
                <a:lnTo>
                  <a:pt x="7520" y="8620"/>
                </a:lnTo>
                <a:lnTo>
                  <a:pt x="7667" y="8364"/>
                </a:lnTo>
                <a:lnTo>
                  <a:pt x="7814" y="7997"/>
                </a:lnTo>
                <a:lnTo>
                  <a:pt x="7924" y="7593"/>
                </a:lnTo>
                <a:lnTo>
                  <a:pt x="8181" y="6823"/>
                </a:lnTo>
                <a:lnTo>
                  <a:pt x="9061" y="3962"/>
                </a:lnTo>
                <a:lnTo>
                  <a:pt x="9208" y="4439"/>
                </a:lnTo>
                <a:lnTo>
                  <a:pt x="9318" y="4952"/>
                </a:lnTo>
                <a:lnTo>
                  <a:pt x="9318" y="5062"/>
                </a:lnTo>
                <a:lnTo>
                  <a:pt x="9391" y="5136"/>
                </a:lnTo>
                <a:lnTo>
                  <a:pt x="9464" y="5209"/>
                </a:lnTo>
                <a:lnTo>
                  <a:pt x="9574" y="5209"/>
                </a:lnTo>
                <a:lnTo>
                  <a:pt x="12032" y="5062"/>
                </a:lnTo>
                <a:lnTo>
                  <a:pt x="12069" y="5136"/>
                </a:lnTo>
                <a:lnTo>
                  <a:pt x="12105" y="5209"/>
                </a:lnTo>
                <a:lnTo>
                  <a:pt x="12326" y="5356"/>
                </a:lnTo>
                <a:lnTo>
                  <a:pt x="12582" y="5429"/>
                </a:lnTo>
                <a:lnTo>
                  <a:pt x="12619" y="5466"/>
                </a:lnTo>
                <a:lnTo>
                  <a:pt x="12912" y="5466"/>
                </a:lnTo>
                <a:lnTo>
                  <a:pt x="13059" y="5429"/>
                </a:lnTo>
                <a:lnTo>
                  <a:pt x="13206" y="5319"/>
                </a:lnTo>
                <a:lnTo>
                  <a:pt x="13316" y="5209"/>
                </a:lnTo>
                <a:lnTo>
                  <a:pt x="13426" y="5062"/>
                </a:lnTo>
                <a:lnTo>
                  <a:pt x="13536" y="4915"/>
                </a:lnTo>
                <a:lnTo>
                  <a:pt x="13609" y="4732"/>
                </a:lnTo>
                <a:lnTo>
                  <a:pt x="13609" y="4659"/>
                </a:lnTo>
                <a:lnTo>
                  <a:pt x="13609" y="4549"/>
                </a:lnTo>
                <a:lnTo>
                  <a:pt x="13536" y="4439"/>
                </a:lnTo>
                <a:lnTo>
                  <a:pt x="13426" y="4292"/>
                </a:lnTo>
                <a:lnTo>
                  <a:pt x="13279" y="4219"/>
                </a:lnTo>
                <a:lnTo>
                  <a:pt x="13133" y="4145"/>
                </a:lnTo>
                <a:lnTo>
                  <a:pt x="12949" y="4072"/>
                </a:lnTo>
                <a:lnTo>
                  <a:pt x="12802" y="4072"/>
                </a:lnTo>
                <a:lnTo>
                  <a:pt x="12619" y="4108"/>
                </a:lnTo>
                <a:lnTo>
                  <a:pt x="12436" y="4182"/>
                </a:lnTo>
                <a:lnTo>
                  <a:pt x="12326" y="4255"/>
                </a:lnTo>
                <a:lnTo>
                  <a:pt x="12252" y="4329"/>
                </a:lnTo>
                <a:lnTo>
                  <a:pt x="12142" y="4512"/>
                </a:lnTo>
                <a:lnTo>
                  <a:pt x="9794" y="4659"/>
                </a:lnTo>
                <a:lnTo>
                  <a:pt x="9721" y="4255"/>
                </a:lnTo>
                <a:lnTo>
                  <a:pt x="9611" y="3852"/>
                </a:lnTo>
                <a:lnTo>
                  <a:pt x="9464" y="3448"/>
                </a:lnTo>
                <a:lnTo>
                  <a:pt x="9281" y="3045"/>
                </a:lnTo>
                <a:lnTo>
                  <a:pt x="9208" y="2971"/>
                </a:lnTo>
                <a:lnTo>
                  <a:pt x="9134" y="2935"/>
                </a:lnTo>
                <a:lnTo>
                  <a:pt x="8987" y="2935"/>
                </a:lnTo>
                <a:lnTo>
                  <a:pt x="8841" y="2971"/>
                </a:lnTo>
                <a:lnTo>
                  <a:pt x="8804" y="3045"/>
                </a:lnTo>
                <a:lnTo>
                  <a:pt x="8767" y="3118"/>
                </a:lnTo>
                <a:lnTo>
                  <a:pt x="7850" y="6016"/>
                </a:lnTo>
                <a:lnTo>
                  <a:pt x="7374" y="7557"/>
                </a:lnTo>
                <a:lnTo>
                  <a:pt x="7227" y="7997"/>
                </a:lnTo>
                <a:lnTo>
                  <a:pt x="7153" y="8217"/>
                </a:lnTo>
                <a:lnTo>
                  <a:pt x="7007" y="8400"/>
                </a:lnTo>
                <a:lnTo>
                  <a:pt x="6567" y="6346"/>
                </a:lnTo>
                <a:lnTo>
                  <a:pt x="6090" y="4292"/>
                </a:lnTo>
                <a:lnTo>
                  <a:pt x="5576" y="2238"/>
                </a:lnTo>
                <a:lnTo>
                  <a:pt x="5026" y="220"/>
                </a:lnTo>
                <a:lnTo>
                  <a:pt x="4953" y="74"/>
                </a:lnTo>
                <a:lnTo>
                  <a:pt x="4842" y="37"/>
                </a:lnTo>
                <a:lnTo>
                  <a:pt x="4696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74" name="Google Shape;474;p9"/>
          <p:cNvSpPr/>
          <p:nvPr/>
        </p:nvSpPr>
        <p:spPr>
          <a:xfrm>
            <a:off x="8699345" y="1151407"/>
            <a:ext cx="174842" cy="187322"/>
          </a:xfrm>
          <a:custGeom>
            <a:avLst/>
            <a:gdLst/>
            <a:ahLst/>
            <a:cxnLst/>
            <a:rect l="l" t="t" r="r" b="b"/>
            <a:pathLst>
              <a:path w="6164" h="6604" extrusionOk="0">
                <a:moveTo>
                  <a:pt x="3962" y="0"/>
                </a:moveTo>
                <a:lnTo>
                  <a:pt x="3926" y="37"/>
                </a:lnTo>
                <a:lnTo>
                  <a:pt x="3889" y="74"/>
                </a:lnTo>
                <a:lnTo>
                  <a:pt x="3889" y="147"/>
                </a:lnTo>
                <a:lnTo>
                  <a:pt x="3522" y="477"/>
                </a:lnTo>
                <a:lnTo>
                  <a:pt x="3229" y="807"/>
                </a:lnTo>
                <a:lnTo>
                  <a:pt x="2788" y="1284"/>
                </a:lnTo>
                <a:lnTo>
                  <a:pt x="2458" y="1651"/>
                </a:lnTo>
                <a:lnTo>
                  <a:pt x="2201" y="1578"/>
                </a:lnTo>
                <a:lnTo>
                  <a:pt x="1321" y="1321"/>
                </a:lnTo>
                <a:lnTo>
                  <a:pt x="1138" y="1284"/>
                </a:lnTo>
                <a:lnTo>
                  <a:pt x="808" y="1211"/>
                </a:lnTo>
                <a:lnTo>
                  <a:pt x="661" y="1174"/>
                </a:lnTo>
                <a:lnTo>
                  <a:pt x="514" y="1211"/>
                </a:lnTo>
                <a:lnTo>
                  <a:pt x="441" y="1248"/>
                </a:lnTo>
                <a:lnTo>
                  <a:pt x="441" y="1284"/>
                </a:lnTo>
                <a:lnTo>
                  <a:pt x="441" y="1358"/>
                </a:lnTo>
                <a:lnTo>
                  <a:pt x="477" y="1468"/>
                </a:lnTo>
                <a:lnTo>
                  <a:pt x="551" y="1541"/>
                </a:lnTo>
                <a:lnTo>
                  <a:pt x="661" y="1614"/>
                </a:lnTo>
                <a:lnTo>
                  <a:pt x="771" y="1651"/>
                </a:lnTo>
                <a:lnTo>
                  <a:pt x="1064" y="1761"/>
                </a:lnTo>
                <a:lnTo>
                  <a:pt x="1284" y="1798"/>
                </a:lnTo>
                <a:lnTo>
                  <a:pt x="2055" y="2018"/>
                </a:lnTo>
                <a:lnTo>
                  <a:pt x="2055" y="2091"/>
                </a:lnTo>
                <a:lnTo>
                  <a:pt x="2091" y="2165"/>
                </a:lnTo>
                <a:lnTo>
                  <a:pt x="2165" y="2238"/>
                </a:lnTo>
                <a:lnTo>
                  <a:pt x="2201" y="2238"/>
                </a:lnTo>
                <a:lnTo>
                  <a:pt x="2275" y="2275"/>
                </a:lnTo>
                <a:lnTo>
                  <a:pt x="2385" y="2238"/>
                </a:lnTo>
                <a:lnTo>
                  <a:pt x="2532" y="2165"/>
                </a:lnTo>
                <a:lnTo>
                  <a:pt x="2678" y="2128"/>
                </a:lnTo>
                <a:lnTo>
                  <a:pt x="2752" y="2091"/>
                </a:lnTo>
                <a:lnTo>
                  <a:pt x="2788" y="2055"/>
                </a:lnTo>
                <a:lnTo>
                  <a:pt x="2788" y="1981"/>
                </a:lnTo>
                <a:lnTo>
                  <a:pt x="2788" y="1908"/>
                </a:lnTo>
                <a:lnTo>
                  <a:pt x="2935" y="1761"/>
                </a:lnTo>
                <a:lnTo>
                  <a:pt x="3375" y="1284"/>
                </a:lnTo>
                <a:lnTo>
                  <a:pt x="3815" y="771"/>
                </a:lnTo>
                <a:lnTo>
                  <a:pt x="3852" y="1394"/>
                </a:lnTo>
                <a:lnTo>
                  <a:pt x="3852" y="2091"/>
                </a:lnTo>
                <a:lnTo>
                  <a:pt x="3889" y="2421"/>
                </a:lnTo>
                <a:lnTo>
                  <a:pt x="3962" y="2605"/>
                </a:lnTo>
                <a:lnTo>
                  <a:pt x="4036" y="2751"/>
                </a:lnTo>
                <a:lnTo>
                  <a:pt x="4109" y="2825"/>
                </a:lnTo>
                <a:lnTo>
                  <a:pt x="4219" y="2825"/>
                </a:lnTo>
                <a:lnTo>
                  <a:pt x="4476" y="3008"/>
                </a:lnTo>
                <a:lnTo>
                  <a:pt x="4732" y="3155"/>
                </a:lnTo>
                <a:lnTo>
                  <a:pt x="5063" y="3265"/>
                </a:lnTo>
                <a:lnTo>
                  <a:pt x="5356" y="3338"/>
                </a:lnTo>
                <a:lnTo>
                  <a:pt x="5246" y="3412"/>
                </a:lnTo>
                <a:lnTo>
                  <a:pt x="4732" y="3669"/>
                </a:lnTo>
                <a:lnTo>
                  <a:pt x="4512" y="3779"/>
                </a:lnTo>
                <a:lnTo>
                  <a:pt x="4292" y="3925"/>
                </a:lnTo>
                <a:lnTo>
                  <a:pt x="4219" y="3925"/>
                </a:lnTo>
                <a:lnTo>
                  <a:pt x="4182" y="3962"/>
                </a:lnTo>
                <a:lnTo>
                  <a:pt x="4072" y="4072"/>
                </a:lnTo>
                <a:lnTo>
                  <a:pt x="3962" y="4292"/>
                </a:lnTo>
                <a:lnTo>
                  <a:pt x="3889" y="4549"/>
                </a:lnTo>
                <a:lnTo>
                  <a:pt x="3852" y="5283"/>
                </a:lnTo>
                <a:lnTo>
                  <a:pt x="3852" y="5649"/>
                </a:lnTo>
                <a:lnTo>
                  <a:pt x="3852" y="6053"/>
                </a:lnTo>
                <a:lnTo>
                  <a:pt x="3559" y="5723"/>
                </a:lnTo>
                <a:lnTo>
                  <a:pt x="3229" y="5393"/>
                </a:lnTo>
                <a:lnTo>
                  <a:pt x="2642" y="4769"/>
                </a:lnTo>
                <a:lnTo>
                  <a:pt x="2568" y="4659"/>
                </a:lnTo>
                <a:lnTo>
                  <a:pt x="2495" y="4586"/>
                </a:lnTo>
                <a:lnTo>
                  <a:pt x="2385" y="4586"/>
                </a:lnTo>
                <a:lnTo>
                  <a:pt x="2385" y="4622"/>
                </a:lnTo>
                <a:lnTo>
                  <a:pt x="2312" y="4622"/>
                </a:lnTo>
                <a:lnTo>
                  <a:pt x="1908" y="4769"/>
                </a:lnTo>
                <a:lnTo>
                  <a:pt x="1468" y="4842"/>
                </a:lnTo>
                <a:lnTo>
                  <a:pt x="1064" y="4916"/>
                </a:lnTo>
                <a:lnTo>
                  <a:pt x="624" y="4952"/>
                </a:lnTo>
                <a:lnTo>
                  <a:pt x="1138" y="4329"/>
                </a:lnTo>
                <a:lnTo>
                  <a:pt x="1358" y="3999"/>
                </a:lnTo>
                <a:lnTo>
                  <a:pt x="1541" y="3632"/>
                </a:lnTo>
                <a:lnTo>
                  <a:pt x="1688" y="3595"/>
                </a:lnTo>
                <a:lnTo>
                  <a:pt x="1725" y="3558"/>
                </a:lnTo>
                <a:lnTo>
                  <a:pt x="1761" y="3485"/>
                </a:lnTo>
                <a:lnTo>
                  <a:pt x="1798" y="3448"/>
                </a:lnTo>
                <a:lnTo>
                  <a:pt x="1798" y="3375"/>
                </a:lnTo>
                <a:lnTo>
                  <a:pt x="1761" y="3302"/>
                </a:lnTo>
                <a:lnTo>
                  <a:pt x="1725" y="3265"/>
                </a:lnTo>
                <a:lnTo>
                  <a:pt x="1651" y="3228"/>
                </a:lnTo>
                <a:lnTo>
                  <a:pt x="1541" y="3045"/>
                </a:lnTo>
                <a:lnTo>
                  <a:pt x="1211" y="2458"/>
                </a:lnTo>
                <a:lnTo>
                  <a:pt x="844" y="1908"/>
                </a:lnTo>
                <a:lnTo>
                  <a:pt x="624" y="1651"/>
                </a:lnTo>
                <a:lnTo>
                  <a:pt x="367" y="1431"/>
                </a:lnTo>
                <a:lnTo>
                  <a:pt x="257" y="1394"/>
                </a:lnTo>
                <a:lnTo>
                  <a:pt x="184" y="1431"/>
                </a:lnTo>
                <a:lnTo>
                  <a:pt x="111" y="1504"/>
                </a:lnTo>
                <a:lnTo>
                  <a:pt x="111" y="1578"/>
                </a:lnTo>
                <a:lnTo>
                  <a:pt x="111" y="1614"/>
                </a:lnTo>
                <a:lnTo>
                  <a:pt x="331" y="1945"/>
                </a:lnTo>
                <a:lnTo>
                  <a:pt x="551" y="2238"/>
                </a:lnTo>
                <a:lnTo>
                  <a:pt x="771" y="2531"/>
                </a:lnTo>
                <a:lnTo>
                  <a:pt x="954" y="2825"/>
                </a:lnTo>
                <a:lnTo>
                  <a:pt x="1101" y="3155"/>
                </a:lnTo>
                <a:lnTo>
                  <a:pt x="1174" y="3338"/>
                </a:lnTo>
                <a:lnTo>
                  <a:pt x="1284" y="3522"/>
                </a:lnTo>
                <a:lnTo>
                  <a:pt x="1101" y="3669"/>
                </a:lnTo>
                <a:lnTo>
                  <a:pt x="918" y="3815"/>
                </a:lnTo>
                <a:lnTo>
                  <a:pt x="587" y="4219"/>
                </a:lnTo>
                <a:lnTo>
                  <a:pt x="294" y="4622"/>
                </a:lnTo>
                <a:lnTo>
                  <a:pt x="37" y="5062"/>
                </a:lnTo>
                <a:lnTo>
                  <a:pt x="1" y="5172"/>
                </a:lnTo>
                <a:lnTo>
                  <a:pt x="1" y="5283"/>
                </a:lnTo>
                <a:lnTo>
                  <a:pt x="74" y="5356"/>
                </a:lnTo>
                <a:lnTo>
                  <a:pt x="184" y="5393"/>
                </a:lnTo>
                <a:lnTo>
                  <a:pt x="734" y="5393"/>
                </a:lnTo>
                <a:lnTo>
                  <a:pt x="1284" y="5356"/>
                </a:lnTo>
                <a:lnTo>
                  <a:pt x="1835" y="5246"/>
                </a:lnTo>
                <a:lnTo>
                  <a:pt x="2348" y="5062"/>
                </a:lnTo>
                <a:lnTo>
                  <a:pt x="2568" y="5356"/>
                </a:lnTo>
                <a:lnTo>
                  <a:pt x="2788" y="5576"/>
                </a:lnTo>
                <a:lnTo>
                  <a:pt x="3229" y="6163"/>
                </a:lnTo>
                <a:lnTo>
                  <a:pt x="3485" y="6383"/>
                </a:lnTo>
                <a:lnTo>
                  <a:pt x="3632" y="6493"/>
                </a:lnTo>
                <a:lnTo>
                  <a:pt x="3779" y="6566"/>
                </a:lnTo>
                <a:lnTo>
                  <a:pt x="3889" y="6566"/>
                </a:lnTo>
                <a:lnTo>
                  <a:pt x="4036" y="6530"/>
                </a:lnTo>
                <a:lnTo>
                  <a:pt x="4146" y="6603"/>
                </a:lnTo>
                <a:lnTo>
                  <a:pt x="4292" y="6603"/>
                </a:lnTo>
                <a:lnTo>
                  <a:pt x="4366" y="6530"/>
                </a:lnTo>
                <a:lnTo>
                  <a:pt x="4402" y="6456"/>
                </a:lnTo>
                <a:lnTo>
                  <a:pt x="4439" y="6383"/>
                </a:lnTo>
                <a:lnTo>
                  <a:pt x="4402" y="6310"/>
                </a:lnTo>
                <a:lnTo>
                  <a:pt x="4366" y="6273"/>
                </a:lnTo>
                <a:lnTo>
                  <a:pt x="4329" y="6236"/>
                </a:lnTo>
                <a:lnTo>
                  <a:pt x="4292" y="6053"/>
                </a:lnTo>
                <a:lnTo>
                  <a:pt x="4292" y="5833"/>
                </a:lnTo>
                <a:lnTo>
                  <a:pt x="4256" y="5172"/>
                </a:lnTo>
                <a:lnTo>
                  <a:pt x="4256" y="4769"/>
                </a:lnTo>
                <a:lnTo>
                  <a:pt x="4256" y="4402"/>
                </a:lnTo>
                <a:lnTo>
                  <a:pt x="4402" y="4402"/>
                </a:lnTo>
                <a:lnTo>
                  <a:pt x="4476" y="4365"/>
                </a:lnTo>
                <a:lnTo>
                  <a:pt x="4549" y="4292"/>
                </a:lnTo>
                <a:lnTo>
                  <a:pt x="4549" y="4255"/>
                </a:lnTo>
                <a:lnTo>
                  <a:pt x="4622" y="4219"/>
                </a:lnTo>
                <a:lnTo>
                  <a:pt x="5209" y="3889"/>
                </a:lnTo>
                <a:lnTo>
                  <a:pt x="5539" y="3705"/>
                </a:lnTo>
                <a:lnTo>
                  <a:pt x="5686" y="3595"/>
                </a:lnTo>
                <a:lnTo>
                  <a:pt x="5833" y="3485"/>
                </a:lnTo>
                <a:lnTo>
                  <a:pt x="5980" y="3485"/>
                </a:lnTo>
                <a:lnTo>
                  <a:pt x="6090" y="3448"/>
                </a:lnTo>
                <a:lnTo>
                  <a:pt x="6126" y="3375"/>
                </a:lnTo>
                <a:lnTo>
                  <a:pt x="6163" y="3302"/>
                </a:lnTo>
                <a:lnTo>
                  <a:pt x="6163" y="3228"/>
                </a:lnTo>
                <a:lnTo>
                  <a:pt x="6126" y="3118"/>
                </a:lnTo>
                <a:lnTo>
                  <a:pt x="6090" y="3045"/>
                </a:lnTo>
                <a:lnTo>
                  <a:pt x="5980" y="3008"/>
                </a:lnTo>
                <a:lnTo>
                  <a:pt x="5576" y="2935"/>
                </a:lnTo>
                <a:lnTo>
                  <a:pt x="5173" y="2788"/>
                </a:lnTo>
                <a:lnTo>
                  <a:pt x="4769" y="2678"/>
                </a:lnTo>
                <a:lnTo>
                  <a:pt x="4366" y="2568"/>
                </a:lnTo>
                <a:lnTo>
                  <a:pt x="4366" y="2275"/>
                </a:lnTo>
                <a:lnTo>
                  <a:pt x="4329" y="2018"/>
                </a:lnTo>
                <a:lnTo>
                  <a:pt x="4256" y="1468"/>
                </a:lnTo>
                <a:lnTo>
                  <a:pt x="4256" y="881"/>
                </a:lnTo>
                <a:lnTo>
                  <a:pt x="4219" y="551"/>
                </a:lnTo>
                <a:lnTo>
                  <a:pt x="4182" y="257"/>
                </a:lnTo>
                <a:lnTo>
                  <a:pt x="4219" y="184"/>
                </a:lnTo>
                <a:lnTo>
                  <a:pt x="4256" y="110"/>
                </a:lnTo>
                <a:lnTo>
                  <a:pt x="4219" y="37"/>
                </a:lnTo>
                <a:lnTo>
                  <a:pt x="4182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75" name="Google Shape;475;p9"/>
          <p:cNvSpPr txBox="1">
            <a:spLocks noGrp="1"/>
          </p:cNvSpPr>
          <p:nvPr>
            <p:ph type="sldNum" idx="12"/>
          </p:nvPr>
        </p:nvSpPr>
        <p:spPr>
          <a:xfrm>
            <a:off x="4297650" y="4853299"/>
            <a:ext cx="548700" cy="290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buNone/>
              <a:defRPr/>
            </a:lvl1pPr>
            <a:lvl2pPr lvl="1" algn="ctr" rtl="0">
              <a:buNone/>
              <a:defRPr/>
            </a:lvl2pPr>
            <a:lvl3pPr lvl="2" algn="ctr" rtl="0">
              <a:buNone/>
              <a:defRPr/>
            </a:lvl3pPr>
            <a:lvl4pPr lvl="3" algn="ctr" rtl="0">
              <a:buNone/>
              <a:defRPr/>
            </a:lvl4pPr>
            <a:lvl5pPr lvl="4" algn="ctr" rtl="0">
              <a:buNone/>
              <a:defRPr/>
            </a:lvl5pPr>
            <a:lvl6pPr lvl="5" algn="ctr" rtl="0">
              <a:buNone/>
              <a:defRPr/>
            </a:lvl6pPr>
            <a:lvl7pPr lvl="6" algn="ctr" rtl="0">
              <a:buNone/>
              <a:defRPr/>
            </a:lvl7pPr>
            <a:lvl8pPr lvl="7" algn="ctr" rtl="0">
              <a:buNone/>
              <a:defRPr/>
            </a:lvl8pPr>
            <a:lvl9pPr lvl="8" algn="ctr" rtl="0">
              <a:buNone/>
              <a:defRPr/>
            </a:lvl9pPr>
          </a:lstStyle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spTree>
      <p:nvGrpSpPr>
        <p:cNvPr id="1" name="Shape 4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7" name="Google Shape;477;p10"/>
          <p:cNvSpPr/>
          <p:nvPr/>
        </p:nvSpPr>
        <p:spPr>
          <a:xfrm>
            <a:off x="7302880" y="-294362"/>
            <a:ext cx="450550" cy="558734"/>
          </a:xfrm>
          <a:custGeom>
            <a:avLst/>
            <a:gdLst/>
            <a:ahLst/>
            <a:cxnLst/>
            <a:rect l="l" t="t" r="r" b="b"/>
            <a:pathLst>
              <a:path w="15884" h="19698" extrusionOk="0">
                <a:moveTo>
                  <a:pt x="9355" y="4108"/>
                </a:moveTo>
                <a:lnTo>
                  <a:pt x="9465" y="4145"/>
                </a:lnTo>
                <a:lnTo>
                  <a:pt x="9538" y="4182"/>
                </a:lnTo>
                <a:lnTo>
                  <a:pt x="9648" y="4328"/>
                </a:lnTo>
                <a:lnTo>
                  <a:pt x="9721" y="4549"/>
                </a:lnTo>
                <a:lnTo>
                  <a:pt x="9721" y="4769"/>
                </a:lnTo>
                <a:lnTo>
                  <a:pt x="9721" y="4842"/>
                </a:lnTo>
                <a:lnTo>
                  <a:pt x="9685" y="4879"/>
                </a:lnTo>
                <a:lnTo>
                  <a:pt x="9575" y="4952"/>
                </a:lnTo>
                <a:lnTo>
                  <a:pt x="9391" y="4952"/>
                </a:lnTo>
                <a:lnTo>
                  <a:pt x="9355" y="4915"/>
                </a:lnTo>
                <a:lnTo>
                  <a:pt x="9281" y="4842"/>
                </a:lnTo>
                <a:lnTo>
                  <a:pt x="9208" y="4695"/>
                </a:lnTo>
                <a:lnTo>
                  <a:pt x="9171" y="4549"/>
                </a:lnTo>
                <a:lnTo>
                  <a:pt x="9171" y="4438"/>
                </a:lnTo>
                <a:lnTo>
                  <a:pt x="9171" y="4328"/>
                </a:lnTo>
                <a:lnTo>
                  <a:pt x="9245" y="4108"/>
                </a:lnTo>
                <a:close/>
                <a:moveTo>
                  <a:pt x="9355" y="3705"/>
                </a:moveTo>
                <a:lnTo>
                  <a:pt x="9245" y="3742"/>
                </a:lnTo>
                <a:lnTo>
                  <a:pt x="9135" y="3778"/>
                </a:lnTo>
                <a:lnTo>
                  <a:pt x="9025" y="3852"/>
                </a:lnTo>
                <a:lnTo>
                  <a:pt x="8988" y="3925"/>
                </a:lnTo>
                <a:lnTo>
                  <a:pt x="8914" y="3998"/>
                </a:lnTo>
                <a:lnTo>
                  <a:pt x="8841" y="4218"/>
                </a:lnTo>
                <a:lnTo>
                  <a:pt x="8804" y="4475"/>
                </a:lnTo>
                <a:lnTo>
                  <a:pt x="8804" y="4659"/>
                </a:lnTo>
                <a:lnTo>
                  <a:pt x="8841" y="4805"/>
                </a:lnTo>
                <a:lnTo>
                  <a:pt x="8878" y="4952"/>
                </a:lnTo>
                <a:lnTo>
                  <a:pt x="8988" y="5099"/>
                </a:lnTo>
                <a:lnTo>
                  <a:pt x="9098" y="5209"/>
                </a:lnTo>
                <a:lnTo>
                  <a:pt x="9245" y="5282"/>
                </a:lnTo>
                <a:lnTo>
                  <a:pt x="9391" y="5355"/>
                </a:lnTo>
                <a:lnTo>
                  <a:pt x="9538" y="5355"/>
                </a:lnTo>
                <a:lnTo>
                  <a:pt x="9721" y="5319"/>
                </a:lnTo>
                <a:lnTo>
                  <a:pt x="9868" y="5245"/>
                </a:lnTo>
                <a:lnTo>
                  <a:pt x="10015" y="5135"/>
                </a:lnTo>
                <a:lnTo>
                  <a:pt x="10088" y="4989"/>
                </a:lnTo>
                <a:lnTo>
                  <a:pt x="10125" y="4805"/>
                </a:lnTo>
                <a:lnTo>
                  <a:pt x="10125" y="4659"/>
                </a:lnTo>
                <a:lnTo>
                  <a:pt x="10088" y="4475"/>
                </a:lnTo>
                <a:lnTo>
                  <a:pt x="10052" y="4292"/>
                </a:lnTo>
                <a:lnTo>
                  <a:pt x="9978" y="4145"/>
                </a:lnTo>
                <a:lnTo>
                  <a:pt x="9905" y="3998"/>
                </a:lnTo>
                <a:lnTo>
                  <a:pt x="9795" y="3888"/>
                </a:lnTo>
                <a:lnTo>
                  <a:pt x="9648" y="3778"/>
                </a:lnTo>
                <a:lnTo>
                  <a:pt x="9501" y="3742"/>
                </a:lnTo>
                <a:lnTo>
                  <a:pt x="9355" y="3705"/>
                </a:lnTo>
                <a:close/>
                <a:moveTo>
                  <a:pt x="11262" y="6676"/>
                </a:moveTo>
                <a:lnTo>
                  <a:pt x="11262" y="6786"/>
                </a:lnTo>
                <a:lnTo>
                  <a:pt x="11225" y="6859"/>
                </a:lnTo>
                <a:lnTo>
                  <a:pt x="11152" y="6933"/>
                </a:lnTo>
                <a:lnTo>
                  <a:pt x="11042" y="7006"/>
                </a:lnTo>
                <a:lnTo>
                  <a:pt x="10785" y="7116"/>
                </a:lnTo>
                <a:lnTo>
                  <a:pt x="10602" y="7190"/>
                </a:lnTo>
                <a:lnTo>
                  <a:pt x="9795" y="7556"/>
                </a:lnTo>
                <a:lnTo>
                  <a:pt x="9721" y="7263"/>
                </a:lnTo>
                <a:lnTo>
                  <a:pt x="10639" y="6823"/>
                </a:lnTo>
                <a:lnTo>
                  <a:pt x="11079" y="6676"/>
                </a:lnTo>
                <a:close/>
                <a:moveTo>
                  <a:pt x="11115" y="6273"/>
                </a:moveTo>
                <a:lnTo>
                  <a:pt x="10859" y="6346"/>
                </a:lnTo>
                <a:lnTo>
                  <a:pt x="10052" y="6639"/>
                </a:lnTo>
                <a:lnTo>
                  <a:pt x="9648" y="6823"/>
                </a:lnTo>
                <a:lnTo>
                  <a:pt x="9281" y="7006"/>
                </a:lnTo>
                <a:lnTo>
                  <a:pt x="9208" y="7080"/>
                </a:lnTo>
                <a:lnTo>
                  <a:pt x="9208" y="7116"/>
                </a:lnTo>
                <a:lnTo>
                  <a:pt x="9208" y="7190"/>
                </a:lnTo>
                <a:lnTo>
                  <a:pt x="9208" y="7263"/>
                </a:lnTo>
                <a:lnTo>
                  <a:pt x="9318" y="7336"/>
                </a:lnTo>
                <a:lnTo>
                  <a:pt x="9465" y="7336"/>
                </a:lnTo>
                <a:lnTo>
                  <a:pt x="9465" y="7593"/>
                </a:lnTo>
                <a:lnTo>
                  <a:pt x="9538" y="7813"/>
                </a:lnTo>
                <a:lnTo>
                  <a:pt x="9575" y="7887"/>
                </a:lnTo>
                <a:lnTo>
                  <a:pt x="9648" y="7923"/>
                </a:lnTo>
                <a:lnTo>
                  <a:pt x="9758" y="7923"/>
                </a:lnTo>
                <a:lnTo>
                  <a:pt x="10492" y="7630"/>
                </a:lnTo>
                <a:lnTo>
                  <a:pt x="10859" y="7483"/>
                </a:lnTo>
                <a:lnTo>
                  <a:pt x="11225" y="7336"/>
                </a:lnTo>
                <a:lnTo>
                  <a:pt x="11409" y="7190"/>
                </a:lnTo>
                <a:lnTo>
                  <a:pt x="11556" y="7006"/>
                </a:lnTo>
                <a:lnTo>
                  <a:pt x="11629" y="6896"/>
                </a:lnTo>
                <a:lnTo>
                  <a:pt x="11629" y="6786"/>
                </a:lnTo>
                <a:lnTo>
                  <a:pt x="11629" y="6676"/>
                </a:lnTo>
                <a:lnTo>
                  <a:pt x="11592" y="6566"/>
                </a:lnTo>
                <a:lnTo>
                  <a:pt x="11556" y="6419"/>
                </a:lnTo>
                <a:lnTo>
                  <a:pt x="11482" y="6346"/>
                </a:lnTo>
                <a:lnTo>
                  <a:pt x="11372" y="6273"/>
                </a:lnTo>
                <a:close/>
                <a:moveTo>
                  <a:pt x="10198" y="2861"/>
                </a:moveTo>
                <a:lnTo>
                  <a:pt x="10235" y="3228"/>
                </a:lnTo>
                <a:lnTo>
                  <a:pt x="10345" y="3595"/>
                </a:lnTo>
                <a:lnTo>
                  <a:pt x="10565" y="4292"/>
                </a:lnTo>
                <a:lnTo>
                  <a:pt x="10822" y="5062"/>
                </a:lnTo>
                <a:lnTo>
                  <a:pt x="10895" y="5282"/>
                </a:lnTo>
                <a:lnTo>
                  <a:pt x="9025" y="6052"/>
                </a:lnTo>
                <a:lnTo>
                  <a:pt x="7154" y="6786"/>
                </a:lnTo>
                <a:lnTo>
                  <a:pt x="5173" y="7593"/>
                </a:lnTo>
                <a:lnTo>
                  <a:pt x="4146" y="7997"/>
                </a:lnTo>
                <a:lnTo>
                  <a:pt x="3816" y="8143"/>
                </a:lnTo>
                <a:lnTo>
                  <a:pt x="3486" y="8290"/>
                </a:lnTo>
                <a:lnTo>
                  <a:pt x="3266" y="7887"/>
                </a:lnTo>
                <a:lnTo>
                  <a:pt x="3045" y="7446"/>
                </a:lnTo>
                <a:lnTo>
                  <a:pt x="2679" y="6566"/>
                </a:lnTo>
                <a:lnTo>
                  <a:pt x="2532" y="6162"/>
                </a:lnTo>
                <a:lnTo>
                  <a:pt x="2385" y="5869"/>
                </a:lnTo>
                <a:lnTo>
                  <a:pt x="2238" y="5612"/>
                </a:lnTo>
                <a:lnTo>
                  <a:pt x="2715" y="5539"/>
                </a:lnTo>
                <a:lnTo>
                  <a:pt x="3192" y="5429"/>
                </a:lnTo>
                <a:lnTo>
                  <a:pt x="3669" y="5282"/>
                </a:lnTo>
                <a:lnTo>
                  <a:pt x="4146" y="5099"/>
                </a:lnTo>
                <a:lnTo>
                  <a:pt x="5210" y="4659"/>
                </a:lnTo>
                <a:lnTo>
                  <a:pt x="6273" y="4218"/>
                </a:lnTo>
                <a:lnTo>
                  <a:pt x="6824" y="4035"/>
                </a:lnTo>
                <a:lnTo>
                  <a:pt x="7374" y="3852"/>
                </a:lnTo>
                <a:lnTo>
                  <a:pt x="8474" y="3558"/>
                </a:lnTo>
                <a:lnTo>
                  <a:pt x="9025" y="3411"/>
                </a:lnTo>
                <a:lnTo>
                  <a:pt x="9538" y="3191"/>
                </a:lnTo>
                <a:lnTo>
                  <a:pt x="9868" y="3081"/>
                </a:lnTo>
                <a:lnTo>
                  <a:pt x="10015" y="2971"/>
                </a:lnTo>
                <a:lnTo>
                  <a:pt x="10198" y="2861"/>
                </a:lnTo>
                <a:close/>
                <a:moveTo>
                  <a:pt x="8658" y="7740"/>
                </a:moveTo>
                <a:lnTo>
                  <a:pt x="8694" y="7923"/>
                </a:lnTo>
                <a:lnTo>
                  <a:pt x="8071" y="8253"/>
                </a:lnTo>
                <a:lnTo>
                  <a:pt x="7704" y="8437"/>
                </a:lnTo>
                <a:lnTo>
                  <a:pt x="7594" y="8437"/>
                </a:lnTo>
                <a:lnTo>
                  <a:pt x="7557" y="8363"/>
                </a:lnTo>
                <a:lnTo>
                  <a:pt x="7557" y="8180"/>
                </a:lnTo>
                <a:lnTo>
                  <a:pt x="8658" y="7740"/>
                </a:lnTo>
                <a:close/>
                <a:moveTo>
                  <a:pt x="10198" y="2384"/>
                </a:moveTo>
                <a:lnTo>
                  <a:pt x="9978" y="2458"/>
                </a:lnTo>
                <a:lnTo>
                  <a:pt x="9795" y="2568"/>
                </a:lnTo>
                <a:lnTo>
                  <a:pt x="9391" y="2788"/>
                </a:lnTo>
                <a:lnTo>
                  <a:pt x="8841" y="2971"/>
                </a:lnTo>
                <a:lnTo>
                  <a:pt x="8328" y="3155"/>
                </a:lnTo>
                <a:lnTo>
                  <a:pt x="7264" y="3411"/>
                </a:lnTo>
                <a:lnTo>
                  <a:pt x="6750" y="3558"/>
                </a:lnTo>
                <a:lnTo>
                  <a:pt x="6237" y="3742"/>
                </a:lnTo>
                <a:lnTo>
                  <a:pt x="5210" y="4145"/>
                </a:lnTo>
                <a:lnTo>
                  <a:pt x="4219" y="4585"/>
                </a:lnTo>
                <a:lnTo>
                  <a:pt x="3669" y="4805"/>
                </a:lnTo>
                <a:lnTo>
                  <a:pt x="3119" y="4989"/>
                </a:lnTo>
                <a:lnTo>
                  <a:pt x="2018" y="5319"/>
                </a:lnTo>
                <a:lnTo>
                  <a:pt x="1945" y="5355"/>
                </a:lnTo>
                <a:lnTo>
                  <a:pt x="1908" y="5392"/>
                </a:lnTo>
                <a:lnTo>
                  <a:pt x="1908" y="5466"/>
                </a:lnTo>
                <a:lnTo>
                  <a:pt x="1945" y="5539"/>
                </a:lnTo>
                <a:lnTo>
                  <a:pt x="1982" y="5576"/>
                </a:lnTo>
                <a:lnTo>
                  <a:pt x="1945" y="5686"/>
                </a:lnTo>
                <a:lnTo>
                  <a:pt x="1945" y="5759"/>
                </a:lnTo>
                <a:lnTo>
                  <a:pt x="2018" y="5979"/>
                </a:lnTo>
                <a:lnTo>
                  <a:pt x="2165" y="6456"/>
                </a:lnTo>
                <a:lnTo>
                  <a:pt x="2385" y="6933"/>
                </a:lnTo>
                <a:lnTo>
                  <a:pt x="2752" y="7850"/>
                </a:lnTo>
                <a:lnTo>
                  <a:pt x="2972" y="8290"/>
                </a:lnTo>
                <a:lnTo>
                  <a:pt x="3192" y="8694"/>
                </a:lnTo>
                <a:lnTo>
                  <a:pt x="3266" y="8767"/>
                </a:lnTo>
                <a:lnTo>
                  <a:pt x="3302" y="8804"/>
                </a:lnTo>
                <a:lnTo>
                  <a:pt x="3412" y="8804"/>
                </a:lnTo>
                <a:lnTo>
                  <a:pt x="3522" y="8730"/>
                </a:lnTo>
                <a:lnTo>
                  <a:pt x="3596" y="8620"/>
                </a:lnTo>
                <a:lnTo>
                  <a:pt x="3999" y="8510"/>
                </a:lnTo>
                <a:lnTo>
                  <a:pt x="4403" y="8363"/>
                </a:lnTo>
                <a:lnTo>
                  <a:pt x="5173" y="8033"/>
                </a:lnTo>
                <a:lnTo>
                  <a:pt x="7300" y="7190"/>
                </a:lnTo>
                <a:lnTo>
                  <a:pt x="9281" y="6419"/>
                </a:lnTo>
                <a:lnTo>
                  <a:pt x="10235" y="6052"/>
                </a:lnTo>
                <a:lnTo>
                  <a:pt x="10712" y="5832"/>
                </a:lnTo>
                <a:lnTo>
                  <a:pt x="11152" y="5612"/>
                </a:lnTo>
                <a:lnTo>
                  <a:pt x="11262" y="5612"/>
                </a:lnTo>
                <a:lnTo>
                  <a:pt x="11335" y="5539"/>
                </a:lnTo>
                <a:lnTo>
                  <a:pt x="11372" y="5392"/>
                </a:lnTo>
                <a:lnTo>
                  <a:pt x="11372" y="5282"/>
                </a:lnTo>
                <a:lnTo>
                  <a:pt x="11299" y="5025"/>
                </a:lnTo>
                <a:lnTo>
                  <a:pt x="11042" y="4255"/>
                </a:lnTo>
                <a:lnTo>
                  <a:pt x="10785" y="3485"/>
                </a:lnTo>
                <a:lnTo>
                  <a:pt x="10639" y="3118"/>
                </a:lnTo>
                <a:lnTo>
                  <a:pt x="10455" y="2751"/>
                </a:lnTo>
                <a:lnTo>
                  <a:pt x="10418" y="2714"/>
                </a:lnTo>
                <a:lnTo>
                  <a:pt x="10345" y="2678"/>
                </a:lnTo>
                <a:lnTo>
                  <a:pt x="10382" y="2568"/>
                </a:lnTo>
                <a:lnTo>
                  <a:pt x="10382" y="2494"/>
                </a:lnTo>
                <a:lnTo>
                  <a:pt x="10308" y="2421"/>
                </a:lnTo>
                <a:lnTo>
                  <a:pt x="10198" y="2384"/>
                </a:lnTo>
                <a:close/>
                <a:moveTo>
                  <a:pt x="8694" y="7263"/>
                </a:moveTo>
                <a:lnTo>
                  <a:pt x="7337" y="7813"/>
                </a:lnTo>
                <a:lnTo>
                  <a:pt x="7264" y="7850"/>
                </a:lnTo>
                <a:lnTo>
                  <a:pt x="7227" y="7923"/>
                </a:lnTo>
                <a:lnTo>
                  <a:pt x="7190" y="7997"/>
                </a:lnTo>
                <a:lnTo>
                  <a:pt x="7227" y="8070"/>
                </a:lnTo>
                <a:lnTo>
                  <a:pt x="7190" y="8143"/>
                </a:lnTo>
                <a:lnTo>
                  <a:pt x="7154" y="8363"/>
                </a:lnTo>
                <a:lnTo>
                  <a:pt x="7190" y="8620"/>
                </a:lnTo>
                <a:lnTo>
                  <a:pt x="7227" y="8730"/>
                </a:lnTo>
                <a:lnTo>
                  <a:pt x="7300" y="8840"/>
                </a:lnTo>
                <a:lnTo>
                  <a:pt x="7411" y="8877"/>
                </a:lnTo>
                <a:lnTo>
                  <a:pt x="7557" y="8877"/>
                </a:lnTo>
                <a:lnTo>
                  <a:pt x="7704" y="8840"/>
                </a:lnTo>
                <a:lnTo>
                  <a:pt x="7887" y="8804"/>
                </a:lnTo>
                <a:lnTo>
                  <a:pt x="8218" y="8620"/>
                </a:lnTo>
                <a:lnTo>
                  <a:pt x="9061" y="8217"/>
                </a:lnTo>
                <a:lnTo>
                  <a:pt x="9098" y="8180"/>
                </a:lnTo>
                <a:lnTo>
                  <a:pt x="9171" y="8107"/>
                </a:lnTo>
                <a:lnTo>
                  <a:pt x="9171" y="8033"/>
                </a:lnTo>
                <a:lnTo>
                  <a:pt x="9171" y="7960"/>
                </a:lnTo>
                <a:lnTo>
                  <a:pt x="8951" y="7410"/>
                </a:lnTo>
                <a:lnTo>
                  <a:pt x="8914" y="7336"/>
                </a:lnTo>
                <a:lnTo>
                  <a:pt x="8841" y="7300"/>
                </a:lnTo>
                <a:lnTo>
                  <a:pt x="8768" y="7263"/>
                </a:lnTo>
                <a:close/>
                <a:moveTo>
                  <a:pt x="11702" y="8327"/>
                </a:moveTo>
                <a:lnTo>
                  <a:pt x="11886" y="8694"/>
                </a:lnTo>
                <a:lnTo>
                  <a:pt x="12106" y="9060"/>
                </a:lnTo>
                <a:lnTo>
                  <a:pt x="11702" y="9244"/>
                </a:lnTo>
                <a:lnTo>
                  <a:pt x="11335" y="9390"/>
                </a:lnTo>
                <a:lnTo>
                  <a:pt x="10932" y="9500"/>
                </a:lnTo>
                <a:lnTo>
                  <a:pt x="10528" y="9611"/>
                </a:lnTo>
                <a:lnTo>
                  <a:pt x="10382" y="9244"/>
                </a:lnTo>
                <a:lnTo>
                  <a:pt x="10198" y="8877"/>
                </a:lnTo>
                <a:lnTo>
                  <a:pt x="10162" y="8840"/>
                </a:lnTo>
                <a:lnTo>
                  <a:pt x="10565" y="8730"/>
                </a:lnTo>
                <a:lnTo>
                  <a:pt x="10932" y="8620"/>
                </a:lnTo>
                <a:lnTo>
                  <a:pt x="11702" y="8327"/>
                </a:lnTo>
                <a:close/>
                <a:moveTo>
                  <a:pt x="11776" y="7887"/>
                </a:moveTo>
                <a:lnTo>
                  <a:pt x="11299" y="8070"/>
                </a:lnTo>
                <a:lnTo>
                  <a:pt x="10822" y="8217"/>
                </a:lnTo>
                <a:lnTo>
                  <a:pt x="9868" y="8510"/>
                </a:lnTo>
                <a:lnTo>
                  <a:pt x="9832" y="8510"/>
                </a:lnTo>
                <a:lnTo>
                  <a:pt x="9795" y="8583"/>
                </a:lnTo>
                <a:lnTo>
                  <a:pt x="9758" y="8694"/>
                </a:lnTo>
                <a:lnTo>
                  <a:pt x="9832" y="8804"/>
                </a:lnTo>
                <a:lnTo>
                  <a:pt x="9868" y="8840"/>
                </a:lnTo>
                <a:lnTo>
                  <a:pt x="9942" y="8877"/>
                </a:lnTo>
                <a:lnTo>
                  <a:pt x="9905" y="8950"/>
                </a:lnTo>
                <a:lnTo>
                  <a:pt x="9905" y="9024"/>
                </a:lnTo>
                <a:lnTo>
                  <a:pt x="10088" y="9427"/>
                </a:lnTo>
                <a:lnTo>
                  <a:pt x="10198" y="9867"/>
                </a:lnTo>
                <a:lnTo>
                  <a:pt x="10235" y="9941"/>
                </a:lnTo>
                <a:lnTo>
                  <a:pt x="10272" y="9977"/>
                </a:lnTo>
                <a:lnTo>
                  <a:pt x="10308" y="10014"/>
                </a:lnTo>
                <a:lnTo>
                  <a:pt x="10382" y="10051"/>
                </a:lnTo>
                <a:lnTo>
                  <a:pt x="10932" y="9904"/>
                </a:lnTo>
                <a:lnTo>
                  <a:pt x="11446" y="9757"/>
                </a:lnTo>
                <a:lnTo>
                  <a:pt x="11959" y="9574"/>
                </a:lnTo>
                <a:lnTo>
                  <a:pt x="12436" y="9317"/>
                </a:lnTo>
                <a:lnTo>
                  <a:pt x="12509" y="9280"/>
                </a:lnTo>
                <a:lnTo>
                  <a:pt x="12583" y="9207"/>
                </a:lnTo>
                <a:lnTo>
                  <a:pt x="12583" y="9097"/>
                </a:lnTo>
                <a:lnTo>
                  <a:pt x="12546" y="9024"/>
                </a:lnTo>
                <a:lnTo>
                  <a:pt x="12253" y="8547"/>
                </a:lnTo>
                <a:lnTo>
                  <a:pt x="11996" y="7997"/>
                </a:lnTo>
                <a:lnTo>
                  <a:pt x="11959" y="7923"/>
                </a:lnTo>
                <a:lnTo>
                  <a:pt x="11922" y="7887"/>
                </a:lnTo>
                <a:close/>
                <a:moveTo>
                  <a:pt x="8914" y="9354"/>
                </a:moveTo>
                <a:lnTo>
                  <a:pt x="9061" y="9757"/>
                </a:lnTo>
                <a:lnTo>
                  <a:pt x="9281" y="10161"/>
                </a:lnTo>
                <a:lnTo>
                  <a:pt x="8658" y="10491"/>
                </a:lnTo>
                <a:lnTo>
                  <a:pt x="7961" y="10784"/>
                </a:lnTo>
                <a:lnTo>
                  <a:pt x="7814" y="10858"/>
                </a:lnTo>
                <a:lnTo>
                  <a:pt x="7741" y="10858"/>
                </a:lnTo>
                <a:lnTo>
                  <a:pt x="7704" y="10821"/>
                </a:lnTo>
                <a:lnTo>
                  <a:pt x="7631" y="10674"/>
                </a:lnTo>
                <a:lnTo>
                  <a:pt x="7594" y="10491"/>
                </a:lnTo>
                <a:lnTo>
                  <a:pt x="7521" y="10161"/>
                </a:lnTo>
                <a:lnTo>
                  <a:pt x="7374" y="9867"/>
                </a:lnTo>
                <a:lnTo>
                  <a:pt x="8914" y="9354"/>
                </a:lnTo>
                <a:close/>
                <a:moveTo>
                  <a:pt x="8951" y="8950"/>
                </a:moveTo>
                <a:lnTo>
                  <a:pt x="7154" y="9537"/>
                </a:lnTo>
                <a:lnTo>
                  <a:pt x="7117" y="9574"/>
                </a:lnTo>
                <a:lnTo>
                  <a:pt x="7080" y="9611"/>
                </a:lnTo>
                <a:lnTo>
                  <a:pt x="7044" y="9721"/>
                </a:lnTo>
                <a:lnTo>
                  <a:pt x="7080" y="9831"/>
                </a:lnTo>
                <a:lnTo>
                  <a:pt x="7190" y="9904"/>
                </a:lnTo>
                <a:lnTo>
                  <a:pt x="7190" y="10124"/>
                </a:lnTo>
                <a:lnTo>
                  <a:pt x="7227" y="10381"/>
                </a:lnTo>
                <a:lnTo>
                  <a:pt x="7374" y="10858"/>
                </a:lnTo>
                <a:lnTo>
                  <a:pt x="7411" y="11004"/>
                </a:lnTo>
                <a:lnTo>
                  <a:pt x="7521" y="11114"/>
                </a:lnTo>
                <a:lnTo>
                  <a:pt x="7631" y="11188"/>
                </a:lnTo>
                <a:lnTo>
                  <a:pt x="7777" y="11225"/>
                </a:lnTo>
                <a:lnTo>
                  <a:pt x="8034" y="11151"/>
                </a:lnTo>
                <a:lnTo>
                  <a:pt x="8291" y="11078"/>
                </a:lnTo>
                <a:lnTo>
                  <a:pt x="8768" y="10858"/>
                </a:lnTo>
                <a:lnTo>
                  <a:pt x="9245" y="10601"/>
                </a:lnTo>
                <a:lnTo>
                  <a:pt x="9685" y="10344"/>
                </a:lnTo>
                <a:lnTo>
                  <a:pt x="9721" y="10271"/>
                </a:lnTo>
                <a:lnTo>
                  <a:pt x="9758" y="10197"/>
                </a:lnTo>
                <a:lnTo>
                  <a:pt x="9758" y="10161"/>
                </a:lnTo>
                <a:lnTo>
                  <a:pt x="9721" y="10087"/>
                </a:lnTo>
                <a:lnTo>
                  <a:pt x="9538" y="9867"/>
                </a:lnTo>
                <a:lnTo>
                  <a:pt x="9391" y="9611"/>
                </a:lnTo>
                <a:lnTo>
                  <a:pt x="9281" y="9354"/>
                </a:lnTo>
                <a:lnTo>
                  <a:pt x="9208" y="9060"/>
                </a:lnTo>
                <a:lnTo>
                  <a:pt x="9171" y="8987"/>
                </a:lnTo>
                <a:lnTo>
                  <a:pt x="9098" y="8950"/>
                </a:lnTo>
                <a:close/>
                <a:moveTo>
                  <a:pt x="12473" y="10344"/>
                </a:moveTo>
                <a:lnTo>
                  <a:pt x="12619" y="10711"/>
                </a:lnTo>
                <a:lnTo>
                  <a:pt x="11959" y="11078"/>
                </a:lnTo>
                <a:lnTo>
                  <a:pt x="11299" y="11445"/>
                </a:lnTo>
                <a:lnTo>
                  <a:pt x="11152" y="10894"/>
                </a:lnTo>
                <a:lnTo>
                  <a:pt x="11189" y="10858"/>
                </a:lnTo>
                <a:lnTo>
                  <a:pt x="11189" y="10784"/>
                </a:lnTo>
                <a:lnTo>
                  <a:pt x="11482" y="10674"/>
                </a:lnTo>
                <a:lnTo>
                  <a:pt x="11776" y="10601"/>
                </a:lnTo>
                <a:lnTo>
                  <a:pt x="12473" y="10344"/>
                </a:lnTo>
                <a:close/>
                <a:moveTo>
                  <a:pt x="6273" y="10418"/>
                </a:moveTo>
                <a:lnTo>
                  <a:pt x="6347" y="10454"/>
                </a:lnTo>
                <a:lnTo>
                  <a:pt x="6420" y="10564"/>
                </a:lnTo>
                <a:lnTo>
                  <a:pt x="6567" y="10894"/>
                </a:lnTo>
                <a:lnTo>
                  <a:pt x="5797" y="11261"/>
                </a:lnTo>
                <a:lnTo>
                  <a:pt x="5100" y="11738"/>
                </a:lnTo>
                <a:lnTo>
                  <a:pt x="4953" y="11298"/>
                </a:lnTo>
                <a:lnTo>
                  <a:pt x="4843" y="11078"/>
                </a:lnTo>
                <a:lnTo>
                  <a:pt x="4733" y="10894"/>
                </a:lnTo>
                <a:lnTo>
                  <a:pt x="5613" y="10601"/>
                </a:lnTo>
                <a:lnTo>
                  <a:pt x="5943" y="10491"/>
                </a:lnTo>
                <a:lnTo>
                  <a:pt x="6237" y="10418"/>
                </a:lnTo>
                <a:close/>
                <a:moveTo>
                  <a:pt x="12583" y="9867"/>
                </a:moveTo>
                <a:lnTo>
                  <a:pt x="12509" y="9904"/>
                </a:lnTo>
                <a:lnTo>
                  <a:pt x="11519" y="10271"/>
                </a:lnTo>
                <a:lnTo>
                  <a:pt x="11115" y="10381"/>
                </a:lnTo>
                <a:lnTo>
                  <a:pt x="10932" y="10491"/>
                </a:lnTo>
                <a:lnTo>
                  <a:pt x="10859" y="10564"/>
                </a:lnTo>
                <a:lnTo>
                  <a:pt x="10785" y="10638"/>
                </a:lnTo>
                <a:lnTo>
                  <a:pt x="10785" y="10748"/>
                </a:lnTo>
                <a:lnTo>
                  <a:pt x="10822" y="10821"/>
                </a:lnTo>
                <a:lnTo>
                  <a:pt x="10859" y="10858"/>
                </a:lnTo>
                <a:lnTo>
                  <a:pt x="10859" y="10894"/>
                </a:lnTo>
                <a:lnTo>
                  <a:pt x="10895" y="11335"/>
                </a:lnTo>
                <a:lnTo>
                  <a:pt x="11005" y="11738"/>
                </a:lnTo>
                <a:lnTo>
                  <a:pt x="11005" y="11848"/>
                </a:lnTo>
                <a:lnTo>
                  <a:pt x="11079" y="11885"/>
                </a:lnTo>
                <a:lnTo>
                  <a:pt x="11152" y="11921"/>
                </a:lnTo>
                <a:lnTo>
                  <a:pt x="11225" y="11921"/>
                </a:lnTo>
                <a:lnTo>
                  <a:pt x="12142" y="11445"/>
                </a:lnTo>
                <a:lnTo>
                  <a:pt x="12986" y="10931"/>
                </a:lnTo>
                <a:lnTo>
                  <a:pt x="13060" y="10858"/>
                </a:lnTo>
                <a:lnTo>
                  <a:pt x="13096" y="10784"/>
                </a:lnTo>
                <a:lnTo>
                  <a:pt x="13096" y="10711"/>
                </a:lnTo>
                <a:lnTo>
                  <a:pt x="13060" y="10638"/>
                </a:lnTo>
                <a:lnTo>
                  <a:pt x="12876" y="10344"/>
                </a:lnTo>
                <a:lnTo>
                  <a:pt x="12766" y="10014"/>
                </a:lnTo>
                <a:lnTo>
                  <a:pt x="12729" y="9941"/>
                </a:lnTo>
                <a:lnTo>
                  <a:pt x="12656" y="9904"/>
                </a:lnTo>
                <a:lnTo>
                  <a:pt x="12583" y="9867"/>
                </a:lnTo>
                <a:close/>
                <a:moveTo>
                  <a:pt x="6200" y="9977"/>
                </a:moveTo>
                <a:lnTo>
                  <a:pt x="5980" y="10014"/>
                </a:lnTo>
                <a:lnTo>
                  <a:pt x="5760" y="10087"/>
                </a:lnTo>
                <a:lnTo>
                  <a:pt x="5356" y="10234"/>
                </a:lnTo>
                <a:lnTo>
                  <a:pt x="4843" y="10381"/>
                </a:lnTo>
                <a:lnTo>
                  <a:pt x="4329" y="10564"/>
                </a:lnTo>
                <a:lnTo>
                  <a:pt x="4293" y="10601"/>
                </a:lnTo>
                <a:lnTo>
                  <a:pt x="4256" y="10638"/>
                </a:lnTo>
                <a:lnTo>
                  <a:pt x="4219" y="10784"/>
                </a:lnTo>
                <a:lnTo>
                  <a:pt x="4256" y="10894"/>
                </a:lnTo>
                <a:lnTo>
                  <a:pt x="4293" y="10931"/>
                </a:lnTo>
                <a:lnTo>
                  <a:pt x="4366" y="10968"/>
                </a:lnTo>
                <a:lnTo>
                  <a:pt x="4513" y="11298"/>
                </a:lnTo>
                <a:lnTo>
                  <a:pt x="4659" y="11701"/>
                </a:lnTo>
                <a:lnTo>
                  <a:pt x="4769" y="12142"/>
                </a:lnTo>
                <a:lnTo>
                  <a:pt x="4843" y="12215"/>
                </a:lnTo>
                <a:lnTo>
                  <a:pt x="4916" y="12252"/>
                </a:lnTo>
                <a:lnTo>
                  <a:pt x="4990" y="12252"/>
                </a:lnTo>
                <a:lnTo>
                  <a:pt x="5100" y="12215"/>
                </a:lnTo>
                <a:lnTo>
                  <a:pt x="5540" y="11921"/>
                </a:lnTo>
                <a:lnTo>
                  <a:pt x="5980" y="11665"/>
                </a:lnTo>
                <a:lnTo>
                  <a:pt x="6420" y="11445"/>
                </a:lnTo>
                <a:lnTo>
                  <a:pt x="6934" y="11225"/>
                </a:lnTo>
                <a:lnTo>
                  <a:pt x="6970" y="11188"/>
                </a:lnTo>
                <a:lnTo>
                  <a:pt x="7044" y="11114"/>
                </a:lnTo>
                <a:lnTo>
                  <a:pt x="7044" y="11041"/>
                </a:lnTo>
                <a:lnTo>
                  <a:pt x="7044" y="10931"/>
                </a:lnTo>
                <a:lnTo>
                  <a:pt x="6897" y="10601"/>
                </a:lnTo>
                <a:lnTo>
                  <a:pt x="6750" y="10307"/>
                </a:lnTo>
                <a:lnTo>
                  <a:pt x="6677" y="10161"/>
                </a:lnTo>
                <a:lnTo>
                  <a:pt x="6530" y="10051"/>
                </a:lnTo>
                <a:lnTo>
                  <a:pt x="6383" y="10014"/>
                </a:lnTo>
                <a:lnTo>
                  <a:pt x="6200" y="9977"/>
                </a:lnTo>
                <a:close/>
                <a:moveTo>
                  <a:pt x="9832" y="11371"/>
                </a:moveTo>
                <a:lnTo>
                  <a:pt x="10125" y="11921"/>
                </a:lnTo>
                <a:lnTo>
                  <a:pt x="9721" y="12142"/>
                </a:lnTo>
                <a:lnTo>
                  <a:pt x="9318" y="12288"/>
                </a:lnTo>
                <a:lnTo>
                  <a:pt x="8914" y="12435"/>
                </a:lnTo>
                <a:lnTo>
                  <a:pt x="8511" y="12545"/>
                </a:lnTo>
                <a:lnTo>
                  <a:pt x="8328" y="12032"/>
                </a:lnTo>
                <a:lnTo>
                  <a:pt x="8694" y="11921"/>
                </a:lnTo>
                <a:lnTo>
                  <a:pt x="9098" y="11738"/>
                </a:lnTo>
                <a:lnTo>
                  <a:pt x="9832" y="11371"/>
                </a:lnTo>
                <a:close/>
                <a:moveTo>
                  <a:pt x="9868" y="10894"/>
                </a:moveTo>
                <a:lnTo>
                  <a:pt x="8951" y="11298"/>
                </a:lnTo>
                <a:lnTo>
                  <a:pt x="8474" y="11481"/>
                </a:lnTo>
                <a:lnTo>
                  <a:pt x="8071" y="11738"/>
                </a:lnTo>
                <a:lnTo>
                  <a:pt x="7997" y="11738"/>
                </a:lnTo>
                <a:lnTo>
                  <a:pt x="7924" y="11775"/>
                </a:lnTo>
                <a:lnTo>
                  <a:pt x="7887" y="11885"/>
                </a:lnTo>
                <a:lnTo>
                  <a:pt x="7887" y="11958"/>
                </a:lnTo>
                <a:lnTo>
                  <a:pt x="8034" y="12398"/>
                </a:lnTo>
                <a:lnTo>
                  <a:pt x="8181" y="12839"/>
                </a:lnTo>
                <a:lnTo>
                  <a:pt x="8254" y="12949"/>
                </a:lnTo>
                <a:lnTo>
                  <a:pt x="8328" y="12985"/>
                </a:lnTo>
                <a:lnTo>
                  <a:pt x="8364" y="12985"/>
                </a:lnTo>
                <a:lnTo>
                  <a:pt x="8951" y="12839"/>
                </a:lnTo>
                <a:lnTo>
                  <a:pt x="9465" y="12655"/>
                </a:lnTo>
                <a:lnTo>
                  <a:pt x="10015" y="12472"/>
                </a:lnTo>
                <a:lnTo>
                  <a:pt x="10528" y="12215"/>
                </a:lnTo>
                <a:lnTo>
                  <a:pt x="10565" y="12142"/>
                </a:lnTo>
                <a:lnTo>
                  <a:pt x="10602" y="12105"/>
                </a:lnTo>
                <a:lnTo>
                  <a:pt x="10602" y="12032"/>
                </a:lnTo>
                <a:lnTo>
                  <a:pt x="10602" y="11958"/>
                </a:lnTo>
                <a:lnTo>
                  <a:pt x="10125" y="11041"/>
                </a:lnTo>
                <a:lnTo>
                  <a:pt x="10088" y="10968"/>
                </a:lnTo>
                <a:lnTo>
                  <a:pt x="10015" y="10894"/>
                </a:lnTo>
                <a:close/>
                <a:moveTo>
                  <a:pt x="13133" y="12288"/>
                </a:moveTo>
                <a:lnTo>
                  <a:pt x="13243" y="12325"/>
                </a:lnTo>
                <a:lnTo>
                  <a:pt x="13353" y="12472"/>
                </a:lnTo>
                <a:lnTo>
                  <a:pt x="13610" y="12985"/>
                </a:lnTo>
                <a:lnTo>
                  <a:pt x="12839" y="13242"/>
                </a:lnTo>
                <a:lnTo>
                  <a:pt x="12106" y="13572"/>
                </a:lnTo>
                <a:lnTo>
                  <a:pt x="11996" y="13352"/>
                </a:lnTo>
                <a:lnTo>
                  <a:pt x="11886" y="13132"/>
                </a:lnTo>
                <a:lnTo>
                  <a:pt x="11739" y="12692"/>
                </a:lnTo>
                <a:lnTo>
                  <a:pt x="12032" y="12618"/>
                </a:lnTo>
                <a:lnTo>
                  <a:pt x="12289" y="12545"/>
                </a:lnTo>
                <a:lnTo>
                  <a:pt x="12839" y="12362"/>
                </a:lnTo>
                <a:lnTo>
                  <a:pt x="13023" y="12288"/>
                </a:lnTo>
                <a:close/>
                <a:moveTo>
                  <a:pt x="7044" y="12325"/>
                </a:moveTo>
                <a:lnTo>
                  <a:pt x="7337" y="13022"/>
                </a:lnTo>
                <a:lnTo>
                  <a:pt x="5833" y="13792"/>
                </a:lnTo>
                <a:lnTo>
                  <a:pt x="5613" y="13132"/>
                </a:lnTo>
                <a:lnTo>
                  <a:pt x="5943" y="12875"/>
                </a:lnTo>
                <a:lnTo>
                  <a:pt x="6273" y="12655"/>
                </a:lnTo>
                <a:lnTo>
                  <a:pt x="6677" y="12472"/>
                </a:lnTo>
                <a:lnTo>
                  <a:pt x="7044" y="12325"/>
                </a:lnTo>
                <a:close/>
                <a:moveTo>
                  <a:pt x="13060" y="11885"/>
                </a:moveTo>
                <a:lnTo>
                  <a:pt x="12839" y="11921"/>
                </a:lnTo>
                <a:lnTo>
                  <a:pt x="12473" y="12068"/>
                </a:lnTo>
                <a:lnTo>
                  <a:pt x="11922" y="12215"/>
                </a:lnTo>
                <a:lnTo>
                  <a:pt x="11666" y="12288"/>
                </a:lnTo>
                <a:lnTo>
                  <a:pt x="11446" y="12398"/>
                </a:lnTo>
                <a:lnTo>
                  <a:pt x="11372" y="12435"/>
                </a:lnTo>
                <a:lnTo>
                  <a:pt x="11372" y="12472"/>
                </a:lnTo>
                <a:lnTo>
                  <a:pt x="11372" y="12582"/>
                </a:lnTo>
                <a:lnTo>
                  <a:pt x="11446" y="12655"/>
                </a:lnTo>
                <a:lnTo>
                  <a:pt x="11519" y="12692"/>
                </a:lnTo>
                <a:lnTo>
                  <a:pt x="11482" y="12839"/>
                </a:lnTo>
                <a:lnTo>
                  <a:pt x="11482" y="13022"/>
                </a:lnTo>
                <a:lnTo>
                  <a:pt x="11519" y="13169"/>
                </a:lnTo>
                <a:lnTo>
                  <a:pt x="11556" y="13315"/>
                </a:lnTo>
                <a:lnTo>
                  <a:pt x="11702" y="13646"/>
                </a:lnTo>
                <a:lnTo>
                  <a:pt x="11886" y="13902"/>
                </a:lnTo>
                <a:lnTo>
                  <a:pt x="11996" y="13976"/>
                </a:lnTo>
                <a:lnTo>
                  <a:pt x="12106" y="13976"/>
                </a:lnTo>
                <a:lnTo>
                  <a:pt x="13023" y="13609"/>
                </a:lnTo>
                <a:lnTo>
                  <a:pt x="13940" y="13279"/>
                </a:lnTo>
                <a:lnTo>
                  <a:pt x="14013" y="13205"/>
                </a:lnTo>
                <a:lnTo>
                  <a:pt x="14050" y="13169"/>
                </a:lnTo>
                <a:lnTo>
                  <a:pt x="14087" y="13095"/>
                </a:lnTo>
                <a:lnTo>
                  <a:pt x="14050" y="13022"/>
                </a:lnTo>
                <a:lnTo>
                  <a:pt x="13646" y="12142"/>
                </a:lnTo>
                <a:lnTo>
                  <a:pt x="13573" y="12032"/>
                </a:lnTo>
                <a:lnTo>
                  <a:pt x="13463" y="11958"/>
                </a:lnTo>
                <a:lnTo>
                  <a:pt x="13353" y="11885"/>
                </a:lnTo>
                <a:close/>
                <a:moveTo>
                  <a:pt x="7190" y="11848"/>
                </a:moveTo>
                <a:lnTo>
                  <a:pt x="7117" y="11885"/>
                </a:lnTo>
                <a:lnTo>
                  <a:pt x="6640" y="12032"/>
                </a:lnTo>
                <a:lnTo>
                  <a:pt x="6163" y="12215"/>
                </a:lnTo>
                <a:lnTo>
                  <a:pt x="5723" y="12508"/>
                </a:lnTo>
                <a:lnTo>
                  <a:pt x="5320" y="12802"/>
                </a:lnTo>
                <a:lnTo>
                  <a:pt x="5246" y="12839"/>
                </a:lnTo>
                <a:lnTo>
                  <a:pt x="5210" y="12875"/>
                </a:lnTo>
                <a:lnTo>
                  <a:pt x="5173" y="12912"/>
                </a:lnTo>
                <a:lnTo>
                  <a:pt x="5173" y="12985"/>
                </a:lnTo>
                <a:lnTo>
                  <a:pt x="5246" y="13279"/>
                </a:lnTo>
                <a:lnTo>
                  <a:pt x="5320" y="13572"/>
                </a:lnTo>
                <a:lnTo>
                  <a:pt x="5540" y="14159"/>
                </a:lnTo>
                <a:lnTo>
                  <a:pt x="5576" y="14196"/>
                </a:lnTo>
                <a:lnTo>
                  <a:pt x="5650" y="14269"/>
                </a:lnTo>
                <a:lnTo>
                  <a:pt x="5797" y="14269"/>
                </a:lnTo>
                <a:lnTo>
                  <a:pt x="7667" y="13315"/>
                </a:lnTo>
                <a:lnTo>
                  <a:pt x="7741" y="13279"/>
                </a:lnTo>
                <a:lnTo>
                  <a:pt x="7777" y="13205"/>
                </a:lnTo>
                <a:lnTo>
                  <a:pt x="7814" y="13132"/>
                </a:lnTo>
                <a:lnTo>
                  <a:pt x="7777" y="13059"/>
                </a:lnTo>
                <a:lnTo>
                  <a:pt x="7374" y="11995"/>
                </a:lnTo>
                <a:lnTo>
                  <a:pt x="7337" y="11921"/>
                </a:lnTo>
                <a:lnTo>
                  <a:pt x="7264" y="11885"/>
                </a:lnTo>
                <a:lnTo>
                  <a:pt x="7190" y="11848"/>
                </a:lnTo>
                <a:close/>
                <a:moveTo>
                  <a:pt x="10528" y="13279"/>
                </a:moveTo>
                <a:lnTo>
                  <a:pt x="10895" y="13976"/>
                </a:lnTo>
                <a:lnTo>
                  <a:pt x="9318" y="14599"/>
                </a:lnTo>
                <a:lnTo>
                  <a:pt x="9025" y="13902"/>
                </a:lnTo>
                <a:lnTo>
                  <a:pt x="9098" y="13829"/>
                </a:lnTo>
                <a:lnTo>
                  <a:pt x="9098" y="13792"/>
                </a:lnTo>
                <a:lnTo>
                  <a:pt x="9135" y="13756"/>
                </a:lnTo>
                <a:lnTo>
                  <a:pt x="9465" y="13609"/>
                </a:lnTo>
                <a:lnTo>
                  <a:pt x="9758" y="13535"/>
                </a:lnTo>
                <a:lnTo>
                  <a:pt x="10528" y="13279"/>
                </a:lnTo>
                <a:close/>
                <a:moveTo>
                  <a:pt x="10639" y="12839"/>
                </a:moveTo>
                <a:lnTo>
                  <a:pt x="10565" y="12875"/>
                </a:lnTo>
                <a:lnTo>
                  <a:pt x="9501" y="13242"/>
                </a:lnTo>
                <a:lnTo>
                  <a:pt x="9061" y="13352"/>
                </a:lnTo>
                <a:lnTo>
                  <a:pt x="8878" y="13462"/>
                </a:lnTo>
                <a:lnTo>
                  <a:pt x="8768" y="13499"/>
                </a:lnTo>
                <a:lnTo>
                  <a:pt x="8731" y="13572"/>
                </a:lnTo>
                <a:lnTo>
                  <a:pt x="8658" y="13682"/>
                </a:lnTo>
                <a:lnTo>
                  <a:pt x="8694" y="13829"/>
                </a:lnTo>
                <a:lnTo>
                  <a:pt x="8731" y="13866"/>
                </a:lnTo>
                <a:lnTo>
                  <a:pt x="8731" y="13902"/>
                </a:lnTo>
                <a:lnTo>
                  <a:pt x="8768" y="14159"/>
                </a:lnTo>
                <a:lnTo>
                  <a:pt x="8841" y="14416"/>
                </a:lnTo>
                <a:lnTo>
                  <a:pt x="9025" y="14893"/>
                </a:lnTo>
                <a:lnTo>
                  <a:pt x="9098" y="14929"/>
                </a:lnTo>
                <a:lnTo>
                  <a:pt x="9135" y="14966"/>
                </a:lnTo>
                <a:lnTo>
                  <a:pt x="9208" y="15003"/>
                </a:lnTo>
                <a:lnTo>
                  <a:pt x="9281" y="15003"/>
                </a:lnTo>
                <a:lnTo>
                  <a:pt x="11225" y="14269"/>
                </a:lnTo>
                <a:lnTo>
                  <a:pt x="11262" y="14232"/>
                </a:lnTo>
                <a:lnTo>
                  <a:pt x="11299" y="14159"/>
                </a:lnTo>
                <a:lnTo>
                  <a:pt x="11335" y="14086"/>
                </a:lnTo>
                <a:lnTo>
                  <a:pt x="11335" y="14012"/>
                </a:lnTo>
                <a:lnTo>
                  <a:pt x="10822" y="12985"/>
                </a:lnTo>
                <a:lnTo>
                  <a:pt x="10785" y="12912"/>
                </a:lnTo>
                <a:lnTo>
                  <a:pt x="10712" y="12875"/>
                </a:lnTo>
                <a:lnTo>
                  <a:pt x="10639" y="12839"/>
                </a:lnTo>
                <a:close/>
                <a:moveTo>
                  <a:pt x="7997" y="14342"/>
                </a:moveTo>
                <a:lnTo>
                  <a:pt x="8107" y="14489"/>
                </a:lnTo>
                <a:lnTo>
                  <a:pt x="8144" y="14599"/>
                </a:lnTo>
                <a:lnTo>
                  <a:pt x="8107" y="14746"/>
                </a:lnTo>
                <a:lnTo>
                  <a:pt x="8034" y="14893"/>
                </a:lnTo>
                <a:lnTo>
                  <a:pt x="7924" y="15003"/>
                </a:lnTo>
                <a:lnTo>
                  <a:pt x="7814" y="15149"/>
                </a:lnTo>
                <a:lnTo>
                  <a:pt x="7557" y="15296"/>
                </a:lnTo>
                <a:lnTo>
                  <a:pt x="7044" y="15516"/>
                </a:lnTo>
                <a:lnTo>
                  <a:pt x="6787" y="15590"/>
                </a:lnTo>
                <a:lnTo>
                  <a:pt x="6567" y="15736"/>
                </a:lnTo>
                <a:lnTo>
                  <a:pt x="6310" y="15113"/>
                </a:lnTo>
                <a:lnTo>
                  <a:pt x="6383" y="15076"/>
                </a:lnTo>
                <a:lnTo>
                  <a:pt x="6457" y="14966"/>
                </a:lnTo>
                <a:lnTo>
                  <a:pt x="6457" y="14929"/>
                </a:lnTo>
                <a:lnTo>
                  <a:pt x="6530" y="15003"/>
                </a:lnTo>
                <a:lnTo>
                  <a:pt x="6604" y="14966"/>
                </a:lnTo>
                <a:lnTo>
                  <a:pt x="6787" y="14929"/>
                </a:lnTo>
                <a:lnTo>
                  <a:pt x="7227" y="14783"/>
                </a:lnTo>
                <a:lnTo>
                  <a:pt x="7631" y="14599"/>
                </a:lnTo>
                <a:lnTo>
                  <a:pt x="7997" y="14342"/>
                </a:lnTo>
                <a:close/>
                <a:moveTo>
                  <a:pt x="15150" y="15370"/>
                </a:moveTo>
                <a:lnTo>
                  <a:pt x="15150" y="15443"/>
                </a:lnTo>
                <a:lnTo>
                  <a:pt x="15224" y="15480"/>
                </a:lnTo>
                <a:lnTo>
                  <a:pt x="15260" y="15516"/>
                </a:lnTo>
                <a:lnTo>
                  <a:pt x="15150" y="15736"/>
                </a:lnTo>
                <a:lnTo>
                  <a:pt x="15004" y="15993"/>
                </a:lnTo>
                <a:lnTo>
                  <a:pt x="14857" y="15626"/>
                </a:lnTo>
                <a:lnTo>
                  <a:pt x="15150" y="15370"/>
                </a:lnTo>
                <a:close/>
                <a:moveTo>
                  <a:pt x="7997" y="13902"/>
                </a:moveTo>
                <a:lnTo>
                  <a:pt x="7887" y="13939"/>
                </a:lnTo>
                <a:lnTo>
                  <a:pt x="7631" y="14122"/>
                </a:lnTo>
                <a:lnTo>
                  <a:pt x="7337" y="14269"/>
                </a:lnTo>
                <a:lnTo>
                  <a:pt x="7044" y="14416"/>
                </a:lnTo>
                <a:lnTo>
                  <a:pt x="6750" y="14526"/>
                </a:lnTo>
                <a:lnTo>
                  <a:pt x="6347" y="14599"/>
                </a:lnTo>
                <a:lnTo>
                  <a:pt x="6163" y="14673"/>
                </a:lnTo>
                <a:lnTo>
                  <a:pt x="6090" y="14746"/>
                </a:lnTo>
                <a:lnTo>
                  <a:pt x="6017" y="14819"/>
                </a:lnTo>
                <a:lnTo>
                  <a:pt x="6017" y="14929"/>
                </a:lnTo>
                <a:lnTo>
                  <a:pt x="5943" y="15003"/>
                </a:lnTo>
                <a:lnTo>
                  <a:pt x="5943" y="15113"/>
                </a:lnTo>
                <a:lnTo>
                  <a:pt x="6127" y="15590"/>
                </a:lnTo>
                <a:lnTo>
                  <a:pt x="6273" y="16103"/>
                </a:lnTo>
                <a:lnTo>
                  <a:pt x="6347" y="16177"/>
                </a:lnTo>
                <a:lnTo>
                  <a:pt x="6420" y="16213"/>
                </a:lnTo>
                <a:lnTo>
                  <a:pt x="6493" y="16213"/>
                </a:lnTo>
                <a:lnTo>
                  <a:pt x="6567" y="16177"/>
                </a:lnTo>
                <a:lnTo>
                  <a:pt x="6787" y="16030"/>
                </a:lnTo>
                <a:lnTo>
                  <a:pt x="7007" y="15920"/>
                </a:lnTo>
                <a:lnTo>
                  <a:pt x="7484" y="15736"/>
                </a:lnTo>
                <a:lnTo>
                  <a:pt x="7704" y="15663"/>
                </a:lnTo>
                <a:lnTo>
                  <a:pt x="7924" y="15553"/>
                </a:lnTo>
                <a:lnTo>
                  <a:pt x="8144" y="15406"/>
                </a:lnTo>
                <a:lnTo>
                  <a:pt x="8328" y="15223"/>
                </a:lnTo>
                <a:lnTo>
                  <a:pt x="8438" y="15076"/>
                </a:lnTo>
                <a:lnTo>
                  <a:pt x="8511" y="14893"/>
                </a:lnTo>
                <a:lnTo>
                  <a:pt x="8511" y="14709"/>
                </a:lnTo>
                <a:lnTo>
                  <a:pt x="8511" y="14526"/>
                </a:lnTo>
                <a:lnTo>
                  <a:pt x="8474" y="14342"/>
                </a:lnTo>
                <a:lnTo>
                  <a:pt x="8364" y="14159"/>
                </a:lnTo>
                <a:lnTo>
                  <a:pt x="8254" y="14049"/>
                </a:lnTo>
                <a:lnTo>
                  <a:pt x="8071" y="13939"/>
                </a:lnTo>
                <a:lnTo>
                  <a:pt x="7997" y="13902"/>
                </a:lnTo>
                <a:close/>
                <a:moveTo>
                  <a:pt x="14710" y="15736"/>
                </a:moveTo>
                <a:lnTo>
                  <a:pt x="14747" y="15993"/>
                </a:lnTo>
                <a:lnTo>
                  <a:pt x="14820" y="16250"/>
                </a:lnTo>
                <a:lnTo>
                  <a:pt x="14490" y="16507"/>
                </a:lnTo>
                <a:lnTo>
                  <a:pt x="14417" y="16397"/>
                </a:lnTo>
                <a:lnTo>
                  <a:pt x="14307" y="15993"/>
                </a:lnTo>
                <a:lnTo>
                  <a:pt x="14380" y="15956"/>
                </a:lnTo>
                <a:lnTo>
                  <a:pt x="14710" y="15736"/>
                </a:lnTo>
                <a:close/>
                <a:moveTo>
                  <a:pt x="14123" y="16103"/>
                </a:moveTo>
                <a:lnTo>
                  <a:pt x="14160" y="16397"/>
                </a:lnTo>
                <a:lnTo>
                  <a:pt x="14233" y="16690"/>
                </a:lnTo>
                <a:lnTo>
                  <a:pt x="13830" y="16873"/>
                </a:lnTo>
                <a:lnTo>
                  <a:pt x="13720" y="16727"/>
                </a:lnTo>
                <a:lnTo>
                  <a:pt x="13500" y="16433"/>
                </a:lnTo>
                <a:lnTo>
                  <a:pt x="14123" y="16103"/>
                </a:lnTo>
                <a:close/>
                <a:moveTo>
                  <a:pt x="13426" y="16470"/>
                </a:moveTo>
                <a:lnTo>
                  <a:pt x="13500" y="16727"/>
                </a:lnTo>
                <a:lnTo>
                  <a:pt x="13536" y="16873"/>
                </a:lnTo>
                <a:lnTo>
                  <a:pt x="13573" y="16984"/>
                </a:lnTo>
                <a:lnTo>
                  <a:pt x="13096" y="17167"/>
                </a:lnTo>
                <a:lnTo>
                  <a:pt x="12986" y="17057"/>
                </a:lnTo>
                <a:lnTo>
                  <a:pt x="12876" y="16873"/>
                </a:lnTo>
                <a:lnTo>
                  <a:pt x="12839" y="16727"/>
                </a:lnTo>
                <a:lnTo>
                  <a:pt x="13426" y="16470"/>
                </a:lnTo>
                <a:close/>
                <a:moveTo>
                  <a:pt x="12583" y="16837"/>
                </a:moveTo>
                <a:lnTo>
                  <a:pt x="12656" y="17094"/>
                </a:lnTo>
                <a:lnTo>
                  <a:pt x="12803" y="17277"/>
                </a:lnTo>
                <a:lnTo>
                  <a:pt x="12399" y="17460"/>
                </a:lnTo>
                <a:lnTo>
                  <a:pt x="12326" y="17387"/>
                </a:lnTo>
                <a:lnTo>
                  <a:pt x="12253" y="17277"/>
                </a:lnTo>
                <a:lnTo>
                  <a:pt x="12216" y="17167"/>
                </a:lnTo>
                <a:lnTo>
                  <a:pt x="12216" y="17020"/>
                </a:lnTo>
                <a:lnTo>
                  <a:pt x="12583" y="16837"/>
                </a:lnTo>
                <a:close/>
                <a:moveTo>
                  <a:pt x="12032" y="17094"/>
                </a:moveTo>
                <a:lnTo>
                  <a:pt x="11996" y="17240"/>
                </a:lnTo>
                <a:lnTo>
                  <a:pt x="12032" y="17387"/>
                </a:lnTo>
                <a:lnTo>
                  <a:pt x="12106" y="17570"/>
                </a:lnTo>
                <a:lnTo>
                  <a:pt x="11812" y="17644"/>
                </a:lnTo>
                <a:lnTo>
                  <a:pt x="11776" y="17644"/>
                </a:lnTo>
                <a:lnTo>
                  <a:pt x="11739" y="17497"/>
                </a:lnTo>
                <a:lnTo>
                  <a:pt x="11666" y="17240"/>
                </a:lnTo>
                <a:lnTo>
                  <a:pt x="12032" y="17094"/>
                </a:lnTo>
                <a:close/>
                <a:moveTo>
                  <a:pt x="11446" y="17350"/>
                </a:moveTo>
                <a:lnTo>
                  <a:pt x="11482" y="17607"/>
                </a:lnTo>
                <a:lnTo>
                  <a:pt x="11519" y="17791"/>
                </a:lnTo>
                <a:lnTo>
                  <a:pt x="11189" y="17901"/>
                </a:lnTo>
                <a:lnTo>
                  <a:pt x="11115" y="17937"/>
                </a:lnTo>
                <a:lnTo>
                  <a:pt x="11115" y="17864"/>
                </a:lnTo>
                <a:lnTo>
                  <a:pt x="11115" y="17827"/>
                </a:lnTo>
                <a:lnTo>
                  <a:pt x="11115" y="17717"/>
                </a:lnTo>
                <a:lnTo>
                  <a:pt x="11005" y="17607"/>
                </a:lnTo>
                <a:lnTo>
                  <a:pt x="10969" y="17534"/>
                </a:lnTo>
                <a:lnTo>
                  <a:pt x="11446" y="17350"/>
                </a:lnTo>
                <a:close/>
                <a:moveTo>
                  <a:pt x="10639" y="17644"/>
                </a:moveTo>
                <a:lnTo>
                  <a:pt x="10749" y="17791"/>
                </a:lnTo>
                <a:lnTo>
                  <a:pt x="10859" y="17901"/>
                </a:lnTo>
                <a:lnTo>
                  <a:pt x="10932" y="17974"/>
                </a:lnTo>
                <a:lnTo>
                  <a:pt x="10969" y="17974"/>
                </a:lnTo>
                <a:lnTo>
                  <a:pt x="10455" y="18194"/>
                </a:lnTo>
                <a:lnTo>
                  <a:pt x="10418" y="18121"/>
                </a:lnTo>
                <a:lnTo>
                  <a:pt x="10345" y="18121"/>
                </a:lnTo>
                <a:lnTo>
                  <a:pt x="10235" y="18157"/>
                </a:lnTo>
                <a:lnTo>
                  <a:pt x="10162" y="17901"/>
                </a:lnTo>
                <a:lnTo>
                  <a:pt x="10125" y="17827"/>
                </a:lnTo>
                <a:lnTo>
                  <a:pt x="10639" y="17644"/>
                </a:lnTo>
                <a:close/>
                <a:moveTo>
                  <a:pt x="10272" y="440"/>
                </a:moveTo>
                <a:lnTo>
                  <a:pt x="10455" y="477"/>
                </a:lnTo>
                <a:lnTo>
                  <a:pt x="10565" y="550"/>
                </a:lnTo>
                <a:lnTo>
                  <a:pt x="10675" y="624"/>
                </a:lnTo>
                <a:lnTo>
                  <a:pt x="10785" y="734"/>
                </a:lnTo>
                <a:lnTo>
                  <a:pt x="10969" y="990"/>
                </a:lnTo>
                <a:lnTo>
                  <a:pt x="11005" y="1210"/>
                </a:lnTo>
                <a:lnTo>
                  <a:pt x="11042" y="1431"/>
                </a:lnTo>
                <a:lnTo>
                  <a:pt x="11335" y="2348"/>
                </a:lnTo>
                <a:lnTo>
                  <a:pt x="11886" y="3998"/>
                </a:lnTo>
                <a:lnTo>
                  <a:pt x="13060" y="7300"/>
                </a:lnTo>
                <a:lnTo>
                  <a:pt x="14233" y="10564"/>
                </a:lnTo>
                <a:lnTo>
                  <a:pt x="14857" y="12215"/>
                </a:lnTo>
                <a:lnTo>
                  <a:pt x="15187" y="13095"/>
                </a:lnTo>
                <a:lnTo>
                  <a:pt x="15407" y="13646"/>
                </a:lnTo>
                <a:lnTo>
                  <a:pt x="15334" y="13682"/>
                </a:lnTo>
                <a:lnTo>
                  <a:pt x="15297" y="13829"/>
                </a:lnTo>
                <a:lnTo>
                  <a:pt x="15297" y="13939"/>
                </a:lnTo>
                <a:lnTo>
                  <a:pt x="15260" y="14196"/>
                </a:lnTo>
                <a:lnTo>
                  <a:pt x="15224" y="14379"/>
                </a:lnTo>
                <a:lnTo>
                  <a:pt x="15187" y="14526"/>
                </a:lnTo>
                <a:lnTo>
                  <a:pt x="15004" y="14856"/>
                </a:lnTo>
                <a:lnTo>
                  <a:pt x="14747" y="15149"/>
                </a:lnTo>
                <a:lnTo>
                  <a:pt x="14453" y="15370"/>
                </a:lnTo>
                <a:lnTo>
                  <a:pt x="14123" y="15590"/>
                </a:lnTo>
                <a:lnTo>
                  <a:pt x="13793" y="15773"/>
                </a:lnTo>
                <a:lnTo>
                  <a:pt x="13060" y="16140"/>
                </a:lnTo>
                <a:lnTo>
                  <a:pt x="12326" y="16470"/>
                </a:lnTo>
                <a:lnTo>
                  <a:pt x="10859" y="17094"/>
                </a:lnTo>
                <a:lnTo>
                  <a:pt x="10015" y="17424"/>
                </a:lnTo>
                <a:lnTo>
                  <a:pt x="9978" y="17387"/>
                </a:lnTo>
                <a:lnTo>
                  <a:pt x="9942" y="17387"/>
                </a:lnTo>
                <a:lnTo>
                  <a:pt x="9905" y="17424"/>
                </a:lnTo>
                <a:lnTo>
                  <a:pt x="9905" y="17460"/>
                </a:lnTo>
                <a:lnTo>
                  <a:pt x="8841" y="17791"/>
                </a:lnTo>
                <a:lnTo>
                  <a:pt x="7777" y="18121"/>
                </a:lnTo>
                <a:lnTo>
                  <a:pt x="6970" y="18304"/>
                </a:lnTo>
                <a:lnTo>
                  <a:pt x="6163" y="18487"/>
                </a:lnTo>
                <a:lnTo>
                  <a:pt x="5797" y="18524"/>
                </a:lnTo>
                <a:lnTo>
                  <a:pt x="5613" y="18524"/>
                </a:lnTo>
                <a:lnTo>
                  <a:pt x="5430" y="18451"/>
                </a:lnTo>
                <a:lnTo>
                  <a:pt x="5283" y="18377"/>
                </a:lnTo>
                <a:lnTo>
                  <a:pt x="5173" y="18231"/>
                </a:lnTo>
                <a:lnTo>
                  <a:pt x="5063" y="18121"/>
                </a:lnTo>
                <a:lnTo>
                  <a:pt x="4953" y="17974"/>
                </a:lnTo>
                <a:lnTo>
                  <a:pt x="4879" y="17680"/>
                </a:lnTo>
                <a:lnTo>
                  <a:pt x="4769" y="17387"/>
                </a:lnTo>
                <a:lnTo>
                  <a:pt x="4476" y="16507"/>
                </a:lnTo>
                <a:lnTo>
                  <a:pt x="3926" y="14819"/>
                </a:lnTo>
                <a:lnTo>
                  <a:pt x="3376" y="13169"/>
                </a:lnTo>
                <a:lnTo>
                  <a:pt x="2752" y="11518"/>
                </a:lnTo>
                <a:lnTo>
                  <a:pt x="2165" y="9867"/>
                </a:lnTo>
                <a:lnTo>
                  <a:pt x="1505" y="8253"/>
                </a:lnTo>
                <a:lnTo>
                  <a:pt x="845" y="6603"/>
                </a:lnTo>
                <a:lnTo>
                  <a:pt x="588" y="6052"/>
                </a:lnTo>
                <a:lnTo>
                  <a:pt x="478" y="5796"/>
                </a:lnTo>
                <a:lnTo>
                  <a:pt x="331" y="5539"/>
                </a:lnTo>
                <a:lnTo>
                  <a:pt x="368" y="5502"/>
                </a:lnTo>
                <a:lnTo>
                  <a:pt x="404" y="5429"/>
                </a:lnTo>
                <a:lnTo>
                  <a:pt x="368" y="5209"/>
                </a:lnTo>
                <a:lnTo>
                  <a:pt x="404" y="5025"/>
                </a:lnTo>
                <a:lnTo>
                  <a:pt x="404" y="4879"/>
                </a:lnTo>
                <a:lnTo>
                  <a:pt x="478" y="4695"/>
                </a:lnTo>
                <a:lnTo>
                  <a:pt x="624" y="4402"/>
                </a:lnTo>
                <a:lnTo>
                  <a:pt x="845" y="4145"/>
                </a:lnTo>
                <a:lnTo>
                  <a:pt x="1101" y="3888"/>
                </a:lnTo>
                <a:lnTo>
                  <a:pt x="1395" y="3668"/>
                </a:lnTo>
                <a:lnTo>
                  <a:pt x="1725" y="3485"/>
                </a:lnTo>
                <a:lnTo>
                  <a:pt x="2018" y="3301"/>
                </a:lnTo>
                <a:lnTo>
                  <a:pt x="2789" y="2935"/>
                </a:lnTo>
                <a:lnTo>
                  <a:pt x="3596" y="2641"/>
                </a:lnTo>
                <a:lnTo>
                  <a:pt x="5210" y="2017"/>
                </a:lnTo>
                <a:lnTo>
                  <a:pt x="6787" y="1394"/>
                </a:lnTo>
                <a:lnTo>
                  <a:pt x="7557" y="1100"/>
                </a:lnTo>
                <a:lnTo>
                  <a:pt x="8364" y="807"/>
                </a:lnTo>
                <a:lnTo>
                  <a:pt x="9135" y="587"/>
                </a:lnTo>
                <a:lnTo>
                  <a:pt x="9538" y="514"/>
                </a:lnTo>
                <a:lnTo>
                  <a:pt x="9942" y="440"/>
                </a:lnTo>
                <a:close/>
                <a:moveTo>
                  <a:pt x="9868" y="17937"/>
                </a:moveTo>
                <a:lnTo>
                  <a:pt x="9868" y="17974"/>
                </a:lnTo>
                <a:lnTo>
                  <a:pt x="9905" y="18157"/>
                </a:lnTo>
                <a:lnTo>
                  <a:pt x="10015" y="18341"/>
                </a:lnTo>
                <a:lnTo>
                  <a:pt x="9575" y="18524"/>
                </a:lnTo>
                <a:lnTo>
                  <a:pt x="9575" y="18487"/>
                </a:lnTo>
                <a:lnTo>
                  <a:pt x="9538" y="18341"/>
                </a:lnTo>
                <a:lnTo>
                  <a:pt x="9465" y="18231"/>
                </a:lnTo>
                <a:lnTo>
                  <a:pt x="9391" y="18084"/>
                </a:lnTo>
                <a:lnTo>
                  <a:pt x="9868" y="17937"/>
                </a:lnTo>
                <a:close/>
                <a:moveTo>
                  <a:pt x="9098" y="18194"/>
                </a:moveTo>
                <a:lnTo>
                  <a:pt x="9171" y="18414"/>
                </a:lnTo>
                <a:lnTo>
                  <a:pt x="9245" y="18524"/>
                </a:lnTo>
                <a:lnTo>
                  <a:pt x="9318" y="18598"/>
                </a:lnTo>
                <a:lnTo>
                  <a:pt x="8841" y="18781"/>
                </a:lnTo>
                <a:lnTo>
                  <a:pt x="8768" y="18708"/>
                </a:lnTo>
                <a:lnTo>
                  <a:pt x="8694" y="18598"/>
                </a:lnTo>
                <a:lnTo>
                  <a:pt x="8621" y="18487"/>
                </a:lnTo>
                <a:lnTo>
                  <a:pt x="8584" y="18341"/>
                </a:lnTo>
                <a:lnTo>
                  <a:pt x="9098" y="18194"/>
                </a:lnTo>
                <a:close/>
                <a:moveTo>
                  <a:pt x="8254" y="18414"/>
                </a:moveTo>
                <a:lnTo>
                  <a:pt x="8291" y="18561"/>
                </a:lnTo>
                <a:lnTo>
                  <a:pt x="8364" y="18744"/>
                </a:lnTo>
                <a:lnTo>
                  <a:pt x="8511" y="18928"/>
                </a:lnTo>
                <a:lnTo>
                  <a:pt x="8181" y="19038"/>
                </a:lnTo>
                <a:lnTo>
                  <a:pt x="8144" y="18964"/>
                </a:lnTo>
                <a:lnTo>
                  <a:pt x="8107" y="18928"/>
                </a:lnTo>
                <a:lnTo>
                  <a:pt x="7997" y="18854"/>
                </a:lnTo>
                <a:lnTo>
                  <a:pt x="7961" y="18818"/>
                </a:lnTo>
                <a:lnTo>
                  <a:pt x="7851" y="18634"/>
                </a:lnTo>
                <a:lnTo>
                  <a:pt x="7851" y="18561"/>
                </a:lnTo>
                <a:lnTo>
                  <a:pt x="8254" y="18414"/>
                </a:lnTo>
                <a:close/>
                <a:moveTo>
                  <a:pt x="5246" y="18818"/>
                </a:moveTo>
                <a:lnTo>
                  <a:pt x="5430" y="18891"/>
                </a:lnTo>
                <a:lnTo>
                  <a:pt x="5650" y="18928"/>
                </a:lnTo>
                <a:lnTo>
                  <a:pt x="5870" y="18964"/>
                </a:lnTo>
                <a:lnTo>
                  <a:pt x="5943" y="19221"/>
                </a:lnTo>
                <a:lnTo>
                  <a:pt x="5760" y="19148"/>
                </a:lnTo>
                <a:lnTo>
                  <a:pt x="5576" y="19038"/>
                </a:lnTo>
                <a:lnTo>
                  <a:pt x="5393" y="18928"/>
                </a:lnTo>
                <a:lnTo>
                  <a:pt x="5246" y="18818"/>
                </a:lnTo>
                <a:close/>
                <a:moveTo>
                  <a:pt x="7557" y="18634"/>
                </a:moveTo>
                <a:lnTo>
                  <a:pt x="7557" y="18781"/>
                </a:lnTo>
                <a:lnTo>
                  <a:pt x="7631" y="18928"/>
                </a:lnTo>
                <a:lnTo>
                  <a:pt x="7704" y="19038"/>
                </a:lnTo>
                <a:lnTo>
                  <a:pt x="7777" y="19148"/>
                </a:lnTo>
                <a:lnTo>
                  <a:pt x="7704" y="19184"/>
                </a:lnTo>
                <a:lnTo>
                  <a:pt x="7227" y="19294"/>
                </a:lnTo>
                <a:lnTo>
                  <a:pt x="7154" y="19184"/>
                </a:lnTo>
                <a:lnTo>
                  <a:pt x="7080" y="19074"/>
                </a:lnTo>
                <a:lnTo>
                  <a:pt x="6970" y="18928"/>
                </a:lnTo>
                <a:lnTo>
                  <a:pt x="6897" y="18781"/>
                </a:lnTo>
                <a:lnTo>
                  <a:pt x="7117" y="18708"/>
                </a:lnTo>
                <a:lnTo>
                  <a:pt x="7557" y="18634"/>
                </a:lnTo>
                <a:close/>
                <a:moveTo>
                  <a:pt x="6604" y="18854"/>
                </a:moveTo>
                <a:lnTo>
                  <a:pt x="6677" y="19111"/>
                </a:lnTo>
                <a:lnTo>
                  <a:pt x="6750" y="19221"/>
                </a:lnTo>
                <a:lnTo>
                  <a:pt x="6824" y="19331"/>
                </a:lnTo>
                <a:lnTo>
                  <a:pt x="6493" y="19331"/>
                </a:lnTo>
                <a:lnTo>
                  <a:pt x="6493" y="19258"/>
                </a:lnTo>
                <a:lnTo>
                  <a:pt x="6493" y="19221"/>
                </a:lnTo>
                <a:lnTo>
                  <a:pt x="6420" y="19184"/>
                </a:lnTo>
                <a:lnTo>
                  <a:pt x="6383" y="19184"/>
                </a:lnTo>
                <a:lnTo>
                  <a:pt x="6310" y="19221"/>
                </a:lnTo>
                <a:lnTo>
                  <a:pt x="6273" y="19221"/>
                </a:lnTo>
                <a:lnTo>
                  <a:pt x="6200" y="19184"/>
                </a:lnTo>
                <a:lnTo>
                  <a:pt x="6163" y="19074"/>
                </a:lnTo>
                <a:lnTo>
                  <a:pt x="6127" y="18928"/>
                </a:lnTo>
                <a:lnTo>
                  <a:pt x="6604" y="18854"/>
                </a:lnTo>
                <a:close/>
                <a:moveTo>
                  <a:pt x="10125" y="0"/>
                </a:moveTo>
                <a:lnTo>
                  <a:pt x="9721" y="37"/>
                </a:lnTo>
                <a:lnTo>
                  <a:pt x="9318" y="110"/>
                </a:lnTo>
                <a:lnTo>
                  <a:pt x="8804" y="220"/>
                </a:lnTo>
                <a:lnTo>
                  <a:pt x="8291" y="403"/>
                </a:lnTo>
                <a:lnTo>
                  <a:pt x="7300" y="734"/>
                </a:lnTo>
                <a:lnTo>
                  <a:pt x="5320" y="1504"/>
                </a:lnTo>
                <a:lnTo>
                  <a:pt x="3376" y="2274"/>
                </a:lnTo>
                <a:lnTo>
                  <a:pt x="2422" y="2678"/>
                </a:lnTo>
                <a:lnTo>
                  <a:pt x="1945" y="2898"/>
                </a:lnTo>
                <a:lnTo>
                  <a:pt x="1505" y="3118"/>
                </a:lnTo>
                <a:lnTo>
                  <a:pt x="1248" y="3301"/>
                </a:lnTo>
                <a:lnTo>
                  <a:pt x="955" y="3485"/>
                </a:lnTo>
                <a:lnTo>
                  <a:pt x="698" y="3742"/>
                </a:lnTo>
                <a:lnTo>
                  <a:pt x="441" y="3998"/>
                </a:lnTo>
                <a:lnTo>
                  <a:pt x="221" y="4292"/>
                </a:lnTo>
                <a:lnTo>
                  <a:pt x="74" y="4622"/>
                </a:lnTo>
                <a:lnTo>
                  <a:pt x="38" y="4769"/>
                </a:lnTo>
                <a:lnTo>
                  <a:pt x="38" y="4915"/>
                </a:lnTo>
                <a:lnTo>
                  <a:pt x="38" y="5099"/>
                </a:lnTo>
                <a:lnTo>
                  <a:pt x="74" y="5245"/>
                </a:lnTo>
                <a:lnTo>
                  <a:pt x="1" y="5282"/>
                </a:lnTo>
                <a:lnTo>
                  <a:pt x="1" y="5319"/>
                </a:lnTo>
                <a:lnTo>
                  <a:pt x="38" y="5722"/>
                </a:lnTo>
                <a:lnTo>
                  <a:pt x="148" y="6052"/>
                </a:lnTo>
                <a:lnTo>
                  <a:pt x="441" y="6786"/>
                </a:lnTo>
                <a:lnTo>
                  <a:pt x="1065" y="8400"/>
                </a:lnTo>
                <a:lnTo>
                  <a:pt x="2348" y="11665"/>
                </a:lnTo>
                <a:lnTo>
                  <a:pt x="2935" y="13315"/>
                </a:lnTo>
                <a:lnTo>
                  <a:pt x="3522" y="15003"/>
                </a:lnTo>
                <a:lnTo>
                  <a:pt x="4072" y="16653"/>
                </a:lnTo>
                <a:lnTo>
                  <a:pt x="4293" y="17424"/>
                </a:lnTo>
                <a:lnTo>
                  <a:pt x="4439" y="17827"/>
                </a:lnTo>
                <a:lnTo>
                  <a:pt x="4513" y="18047"/>
                </a:lnTo>
                <a:lnTo>
                  <a:pt x="4623" y="18231"/>
                </a:lnTo>
                <a:lnTo>
                  <a:pt x="4659" y="18451"/>
                </a:lnTo>
                <a:lnTo>
                  <a:pt x="4733" y="18634"/>
                </a:lnTo>
                <a:lnTo>
                  <a:pt x="4806" y="18781"/>
                </a:lnTo>
                <a:lnTo>
                  <a:pt x="4916" y="18928"/>
                </a:lnTo>
                <a:lnTo>
                  <a:pt x="5026" y="19074"/>
                </a:lnTo>
                <a:lnTo>
                  <a:pt x="5173" y="19221"/>
                </a:lnTo>
                <a:lnTo>
                  <a:pt x="5503" y="19404"/>
                </a:lnTo>
                <a:lnTo>
                  <a:pt x="5833" y="19551"/>
                </a:lnTo>
                <a:lnTo>
                  <a:pt x="6237" y="19661"/>
                </a:lnTo>
                <a:lnTo>
                  <a:pt x="6604" y="19698"/>
                </a:lnTo>
                <a:lnTo>
                  <a:pt x="7007" y="19698"/>
                </a:lnTo>
                <a:lnTo>
                  <a:pt x="7484" y="19625"/>
                </a:lnTo>
                <a:lnTo>
                  <a:pt x="7924" y="19515"/>
                </a:lnTo>
                <a:lnTo>
                  <a:pt x="8841" y="19184"/>
                </a:lnTo>
                <a:lnTo>
                  <a:pt x="11079" y="18341"/>
                </a:lnTo>
                <a:lnTo>
                  <a:pt x="13206" y="17570"/>
                </a:lnTo>
                <a:lnTo>
                  <a:pt x="13830" y="17314"/>
                </a:lnTo>
                <a:lnTo>
                  <a:pt x="14417" y="17020"/>
                </a:lnTo>
                <a:lnTo>
                  <a:pt x="14527" y="17020"/>
                </a:lnTo>
                <a:lnTo>
                  <a:pt x="14674" y="16947"/>
                </a:lnTo>
                <a:lnTo>
                  <a:pt x="14710" y="16873"/>
                </a:lnTo>
                <a:lnTo>
                  <a:pt x="14710" y="16837"/>
                </a:lnTo>
                <a:lnTo>
                  <a:pt x="14894" y="16690"/>
                </a:lnTo>
                <a:lnTo>
                  <a:pt x="15187" y="16433"/>
                </a:lnTo>
                <a:lnTo>
                  <a:pt x="15407" y="16103"/>
                </a:lnTo>
                <a:lnTo>
                  <a:pt x="15554" y="15773"/>
                </a:lnTo>
                <a:lnTo>
                  <a:pt x="15701" y="15406"/>
                </a:lnTo>
                <a:lnTo>
                  <a:pt x="15774" y="15039"/>
                </a:lnTo>
                <a:lnTo>
                  <a:pt x="15811" y="14636"/>
                </a:lnTo>
                <a:lnTo>
                  <a:pt x="15847" y="13866"/>
                </a:lnTo>
                <a:lnTo>
                  <a:pt x="15884" y="13829"/>
                </a:lnTo>
                <a:lnTo>
                  <a:pt x="15884" y="13756"/>
                </a:lnTo>
                <a:lnTo>
                  <a:pt x="15847" y="13572"/>
                </a:lnTo>
                <a:lnTo>
                  <a:pt x="15811" y="13389"/>
                </a:lnTo>
                <a:lnTo>
                  <a:pt x="15664" y="13059"/>
                </a:lnTo>
                <a:lnTo>
                  <a:pt x="15334" y="12178"/>
                </a:lnTo>
                <a:lnTo>
                  <a:pt x="14710" y="10564"/>
                </a:lnTo>
                <a:lnTo>
                  <a:pt x="13500" y="7263"/>
                </a:lnTo>
                <a:lnTo>
                  <a:pt x="12326" y="3962"/>
                </a:lnTo>
                <a:lnTo>
                  <a:pt x="11776" y="2311"/>
                </a:lnTo>
                <a:lnTo>
                  <a:pt x="11446" y="1431"/>
                </a:lnTo>
                <a:lnTo>
                  <a:pt x="11372" y="1174"/>
                </a:lnTo>
                <a:lnTo>
                  <a:pt x="11409" y="1027"/>
                </a:lnTo>
                <a:lnTo>
                  <a:pt x="11409" y="917"/>
                </a:lnTo>
                <a:lnTo>
                  <a:pt x="11372" y="770"/>
                </a:lnTo>
                <a:lnTo>
                  <a:pt x="11299" y="624"/>
                </a:lnTo>
                <a:lnTo>
                  <a:pt x="11152" y="403"/>
                </a:lnTo>
                <a:lnTo>
                  <a:pt x="10895" y="220"/>
                </a:lnTo>
                <a:lnTo>
                  <a:pt x="10712" y="110"/>
                </a:lnTo>
                <a:lnTo>
                  <a:pt x="10528" y="37"/>
                </a:lnTo>
                <a:lnTo>
                  <a:pt x="10345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78" name="Google Shape;478;p10"/>
          <p:cNvSpPr/>
          <p:nvPr/>
        </p:nvSpPr>
        <p:spPr>
          <a:xfrm>
            <a:off x="-35374" y="3366963"/>
            <a:ext cx="443260" cy="504670"/>
          </a:xfrm>
          <a:custGeom>
            <a:avLst/>
            <a:gdLst/>
            <a:ahLst/>
            <a:cxnLst/>
            <a:rect l="l" t="t" r="r" b="b"/>
            <a:pathLst>
              <a:path w="15627" h="17792" extrusionOk="0">
                <a:moveTo>
                  <a:pt x="10528" y="1"/>
                </a:moveTo>
                <a:lnTo>
                  <a:pt x="10455" y="37"/>
                </a:lnTo>
                <a:lnTo>
                  <a:pt x="10308" y="221"/>
                </a:lnTo>
                <a:lnTo>
                  <a:pt x="10198" y="441"/>
                </a:lnTo>
                <a:lnTo>
                  <a:pt x="10015" y="881"/>
                </a:lnTo>
                <a:lnTo>
                  <a:pt x="9831" y="1468"/>
                </a:lnTo>
                <a:lnTo>
                  <a:pt x="9685" y="2091"/>
                </a:lnTo>
                <a:lnTo>
                  <a:pt x="9685" y="2201"/>
                </a:lnTo>
                <a:lnTo>
                  <a:pt x="9721" y="2311"/>
                </a:lnTo>
                <a:lnTo>
                  <a:pt x="9795" y="2348"/>
                </a:lnTo>
                <a:lnTo>
                  <a:pt x="9868" y="2385"/>
                </a:lnTo>
                <a:lnTo>
                  <a:pt x="9941" y="2421"/>
                </a:lnTo>
                <a:lnTo>
                  <a:pt x="10051" y="2385"/>
                </a:lnTo>
                <a:lnTo>
                  <a:pt x="10125" y="2311"/>
                </a:lnTo>
                <a:lnTo>
                  <a:pt x="10198" y="2238"/>
                </a:lnTo>
                <a:lnTo>
                  <a:pt x="10235" y="2055"/>
                </a:lnTo>
                <a:lnTo>
                  <a:pt x="10235" y="2018"/>
                </a:lnTo>
                <a:lnTo>
                  <a:pt x="10235" y="1981"/>
                </a:lnTo>
                <a:lnTo>
                  <a:pt x="10455" y="1138"/>
                </a:lnTo>
                <a:lnTo>
                  <a:pt x="10638" y="624"/>
                </a:lnTo>
                <a:lnTo>
                  <a:pt x="10675" y="367"/>
                </a:lnTo>
                <a:lnTo>
                  <a:pt x="10712" y="111"/>
                </a:lnTo>
                <a:lnTo>
                  <a:pt x="10675" y="37"/>
                </a:lnTo>
                <a:lnTo>
                  <a:pt x="10602" y="1"/>
                </a:lnTo>
                <a:close/>
                <a:moveTo>
                  <a:pt x="3559" y="1028"/>
                </a:moveTo>
                <a:lnTo>
                  <a:pt x="3522" y="1064"/>
                </a:lnTo>
                <a:lnTo>
                  <a:pt x="3485" y="1101"/>
                </a:lnTo>
                <a:lnTo>
                  <a:pt x="3485" y="1138"/>
                </a:lnTo>
                <a:lnTo>
                  <a:pt x="3559" y="1321"/>
                </a:lnTo>
                <a:lnTo>
                  <a:pt x="3669" y="1468"/>
                </a:lnTo>
                <a:lnTo>
                  <a:pt x="3889" y="1761"/>
                </a:lnTo>
                <a:lnTo>
                  <a:pt x="4109" y="2055"/>
                </a:lnTo>
                <a:lnTo>
                  <a:pt x="4366" y="2348"/>
                </a:lnTo>
                <a:lnTo>
                  <a:pt x="4476" y="2605"/>
                </a:lnTo>
                <a:lnTo>
                  <a:pt x="4586" y="2862"/>
                </a:lnTo>
                <a:lnTo>
                  <a:pt x="4696" y="2972"/>
                </a:lnTo>
                <a:lnTo>
                  <a:pt x="4769" y="3045"/>
                </a:lnTo>
                <a:lnTo>
                  <a:pt x="4916" y="3082"/>
                </a:lnTo>
                <a:lnTo>
                  <a:pt x="5063" y="3082"/>
                </a:lnTo>
                <a:lnTo>
                  <a:pt x="5136" y="3045"/>
                </a:lnTo>
                <a:lnTo>
                  <a:pt x="5209" y="3008"/>
                </a:lnTo>
                <a:lnTo>
                  <a:pt x="5246" y="2935"/>
                </a:lnTo>
                <a:lnTo>
                  <a:pt x="5246" y="2862"/>
                </a:lnTo>
                <a:lnTo>
                  <a:pt x="5209" y="2715"/>
                </a:lnTo>
                <a:lnTo>
                  <a:pt x="5173" y="2642"/>
                </a:lnTo>
                <a:lnTo>
                  <a:pt x="5099" y="2605"/>
                </a:lnTo>
                <a:lnTo>
                  <a:pt x="4989" y="2605"/>
                </a:lnTo>
                <a:lnTo>
                  <a:pt x="4989" y="2568"/>
                </a:lnTo>
                <a:lnTo>
                  <a:pt x="4989" y="2495"/>
                </a:lnTo>
                <a:lnTo>
                  <a:pt x="4953" y="2385"/>
                </a:lnTo>
                <a:lnTo>
                  <a:pt x="4806" y="2128"/>
                </a:lnTo>
                <a:lnTo>
                  <a:pt x="4623" y="1871"/>
                </a:lnTo>
                <a:lnTo>
                  <a:pt x="4402" y="1615"/>
                </a:lnTo>
                <a:lnTo>
                  <a:pt x="4146" y="1394"/>
                </a:lnTo>
                <a:lnTo>
                  <a:pt x="3889" y="1174"/>
                </a:lnTo>
                <a:lnTo>
                  <a:pt x="3595" y="1028"/>
                </a:lnTo>
                <a:close/>
                <a:moveTo>
                  <a:pt x="15334" y="3999"/>
                </a:moveTo>
                <a:lnTo>
                  <a:pt x="15260" y="4035"/>
                </a:lnTo>
                <a:lnTo>
                  <a:pt x="15187" y="4109"/>
                </a:lnTo>
                <a:lnTo>
                  <a:pt x="15077" y="4182"/>
                </a:lnTo>
                <a:lnTo>
                  <a:pt x="14967" y="4256"/>
                </a:lnTo>
                <a:lnTo>
                  <a:pt x="14820" y="4329"/>
                </a:lnTo>
                <a:lnTo>
                  <a:pt x="14673" y="4329"/>
                </a:lnTo>
                <a:lnTo>
                  <a:pt x="14527" y="4402"/>
                </a:lnTo>
                <a:lnTo>
                  <a:pt x="14490" y="4439"/>
                </a:lnTo>
                <a:lnTo>
                  <a:pt x="14453" y="4549"/>
                </a:lnTo>
                <a:lnTo>
                  <a:pt x="14417" y="4586"/>
                </a:lnTo>
                <a:lnTo>
                  <a:pt x="14380" y="4622"/>
                </a:lnTo>
                <a:lnTo>
                  <a:pt x="14233" y="4732"/>
                </a:lnTo>
                <a:lnTo>
                  <a:pt x="13940" y="4842"/>
                </a:lnTo>
                <a:lnTo>
                  <a:pt x="13720" y="4989"/>
                </a:lnTo>
                <a:lnTo>
                  <a:pt x="13536" y="5173"/>
                </a:lnTo>
                <a:lnTo>
                  <a:pt x="13499" y="5246"/>
                </a:lnTo>
                <a:lnTo>
                  <a:pt x="13499" y="5319"/>
                </a:lnTo>
                <a:lnTo>
                  <a:pt x="13573" y="5356"/>
                </a:lnTo>
                <a:lnTo>
                  <a:pt x="13830" y="5356"/>
                </a:lnTo>
                <a:lnTo>
                  <a:pt x="14013" y="5319"/>
                </a:lnTo>
                <a:lnTo>
                  <a:pt x="14380" y="5173"/>
                </a:lnTo>
                <a:lnTo>
                  <a:pt x="14673" y="5026"/>
                </a:lnTo>
                <a:lnTo>
                  <a:pt x="14783" y="4953"/>
                </a:lnTo>
                <a:lnTo>
                  <a:pt x="14857" y="4806"/>
                </a:lnTo>
                <a:lnTo>
                  <a:pt x="15077" y="4769"/>
                </a:lnTo>
                <a:lnTo>
                  <a:pt x="15260" y="4659"/>
                </a:lnTo>
                <a:lnTo>
                  <a:pt x="15370" y="4696"/>
                </a:lnTo>
                <a:lnTo>
                  <a:pt x="15444" y="4696"/>
                </a:lnTo>
                <a:lnTo>
                  <a:pt x="15554" y="4622"/>
                </a:lnTo>
                <a:lnTo>
                  <a:pt x="15627" y="4549"/>
                </a:lnTo>
                <a:lnTo>
                  <a:pt x="15627" y="4476"/>
                </a:lnTo>
                <a:lnTo>
                  <a:pt x="15590" y="4366"/>
                </a:lnTo>
                <a:lnTo>
                  <a:pt x="15627" y="4329"/>
                </a:lnTo>
                <a:lnTo>
                  <a:pt x="15627" y="4256"/>
                </a:lnTo>
                <a:lnTo>
                  <a:pt x="15590" y="4182"/>
                </a:lnTo>
                <a:lnTo>
                  <a:pt x="15554" y="4109"/>
                </a:lnTo>
                <a:lnTo>
                  <a:pt x="15480" y="4035"/>
                </a:lnTo>
                <a:lnTo>
                  <a:pt x="15407" y="4035"/>
                </a:lnTo>
                <a:lnTo>
                  <a:pt x="15334" y="3999"/>
                </a:lnTo>
                <a:close/>
                <a:moveTo>
                  <a:pt x="2238" y="7447"/>
                </a:moveTo>
                <a:lnTo>
                  <a:pt x="2128" y="7484"/>
                </a:lnTo>
                <a:lnTo>
                  <a:pt x="1064" y="7960"/>
                </a:lnTo>
                <a:lnTo>
                  <a:pt x="477" y="8217"/>
                </a:lnTo>
                <a:lnTo>
                  <a:pt x="257" y="8364"/>
                </a:lnTo>
                <a:lnTo>
                  <a:pt x="147" y="8474"/>
                </a:lnTo>
                <a:lnTo>
                  <a:pt x="111" y="8437"/>
                </a:lnTo>
                <a:lnTo>
                  <a:pt x="74" y="8437"/>
                </a:lnTo>
                <a:lnTo>
                  <a:pt x="1" y="8511"/>
                </a:lnTo>
                <a:lnTo>
                  <a:pt x="1" y="8584"/>
                </a:lnTo>
                <a:lnTo>
                  <a:pt x="37" y="8621"/>
                </a:lnTo>
                <a:lnTo>
                  <a:pt x="111" y="8694"/>
                </a:lnTo>
                <a:lnTo>
                  <a:pt x="221" y="8731"/>
                </a:lnTo>
                <a:lnTo>
                  <a:pt x="367" y="8694"/>
                </a:lnTo>
                <a:lnTo>
                  <a:pt x="514" y="8657"/>
                </a:lnTo>
                <a:lnTo>
                  <a:pt x="808" y="8547"/>
                </a:lnTo>
                <a:lnTo>
                  <a:pt x="1028" y="8474"/>
                </a:lnTo>
                <a:lnTo>
                  <a:pt x="2385" y="7887"/>
                </a:lnTo>
                <a:lnTo>
                  <a:pt x="2458" y="7850"/>
                </a:lnTo>
                <a:lnTo>
                  <a:pt x="2532" y="7777"/>
                </a:lnTo>
                <a:lnTo>
                  <a:pt x="2532" y="7667"/>
                </a:lnTo>
                <a:lnTo>
                  <a:pt x="2495" y="7594"/>
                </a:lnTo>
                <a:lnTo>
                  <a:pt x="2422" y="7520"/>
                </a:lnTo>
                <a:lnTo>
                  <a:pt x="2348" y="7484"/>
                </a:lnTo>
                <a:lnTo>
                  <a:pt x="2238" y="7447"/>
                </a:lnTo>
                <a:close/>
                <a:moveTo>
                  <a:pt x="6677" y="7814"/>
                </a:moveTo>
                <a:lnTo>
                  <a:pt x="6603" y="7887"/>
                </a:lnTo>
                <a:lnTo>
                  <a:pt x="6603" y="7960"/>
                </a:lnTo>
                <a:lnTo>
                  <a:pt x="6603" y="8070"/>
                </a:lnTo>
                <a:lnTo>
                  <a:pt x="6933" y="8474"/>
                </a:lnTo>
                <a:lnTo>
                  <a:pt x="7044" y="8694"/>
                </a:lnTo>
                <a:lnTo>
                  <a:pt x="7154" y="8914"/>
                </a:lnTo>
                <a:lnTo>
                  <a:pt x="7227" y="8951"/>
                </a:lnTo>
                <a:lnTo>
                  <a:pt x="7264" y="8987"/>
                </a:lnTo>
                <a:lnTo>
                  <a:pt x="7410" y="8987"/>
                </a:lnTo>
                <a:lnTo>
                  <a:pt x="7594" y="8877"/>
                </a:lnTo>
                <a:lnTo>
                  <a:pt x="7777" y="8767"/>
                </a:lnTo>
                <a:lnTo>
                  <a:pt x="7924" y="8621"/>
                </a:lnTo>
                <a:lnTo>
                  <a:pt x="7924" y="8657"/>
                </a:lnTo>
                <a:lnTo>
                  <a:pt x="7997" y="8767"/>
                </a:lnTo>
                <a:lnTo>
                  <a:pt x="8071" y="8877"/>
                </a:lnTo>
                <a:lnTo>
                  <a:pt x="8181" y="8951"/>
                </a:lnTo>
                <a:lnTo>
                  <a:pt x="8327" y="9024"/>
                </a:lnTo>
                <a:lnTo>
                  <a:pt x="8584" y="9061"/>
                </a:lnTo>
                <a:lnTo>
                  <a:pt x="8768" y="9061"/>
                </a:lnTo>
                <a:lnTo>
                  <a:pt x="8951" y="8987"/>
                </a:lnTo>
                <a:lnTo>
                  <a:pt x="9281" y="8841"/>
                </a:lnTo>
                <a:lnTo>
                  <a:pt x="9611" y="8657"/>
                </a:lnTo>
                <a:lnTo>
                  <a:pt x="9721" y="8547"/>
                </a:lnTo>
                <a:lnTo>
                  <a:pt x="9758" y="8474"/>
                </a:lnTo>
                <a:lnTo>
                  <a:pt x="9758" y="8364"/>
                </a:lnTo>
                <a:lnTo>
                  <a:pt x="9685" y="8254"/>
                </a:lnTo>
                <a:lnTo>
                  <a:pt x="9648" y="8217"/>
                </a:lnTo>
                <a:lnTo>
                  <a:pt x="9464" y="8217"/>
                </a:lnTo>
                <a:lnTo>
                  <a:pt x="9428" y="8291"/>
                </a:lnTo>
                <a:lnTo>
                  <a:pt x="9244" y="8437"/>
                </a:lnTo>
                <a:lnTo>
                  <a:pt x="8988" y="8547"/>
                </a:lnTo>
                <a:lnTo>
                  <a:pt x="8768" y="8621"/>
                </a:lnTo>
                <a:lnTo>
                  <a:pt x="8584" y="8657"/>
                </a:lnTo>
                <a:lnTo>
                  <a:pt x="8474" y="8657"/>
                </a:lnTo>
                <a:lnTo>
                  <a:pt x="8401" y="8621"/>
                </a:lnTo>
                <a:lnTo>
                  <a:pt x="8364" y="8584"/>
                </a:lnTo>
                <a:lnTo>
                  <a:pt x="8327" y="8547"/>
                </a:lnTo>
                <a:lnTo>
                  <a:pt x="8254" y="8254"/>
                </a:lnTo>
                <a:lnTo>
                  <a:pt x="8181" y="8144"/>
                </a:lnTo>
                <a:lnTo>
                  <a:pt x="8071" y="8107"/>
                </a:lnTo>
                <a:lnTo>
                  <a:pt x="7961" y="8107"/>
                </a:lnTo>
                <a:lnTo>
                  <a:pt x="7887" y="8144"/>
                </a:lnTo>
                <a:lnTo>
                  <a:pt x="7740" y="8254"/>
                </a:lnTo>
                <a:lnTo>
                  <a:pt x="7630" y="8401"/>
                </a:lnTo>
                <a:lnTo>
                  <a:pt x="7410" y="8547"/>
                </a:lnTo>
                <a:lnTo>
                  <a:pt x="7264" y="8364"/>
                </a:lnTo>
                <a:lnTo>
                  <a:pt x="7117" y="8180"/>
                </a:lnTo>
                <a:lnTo>
                  <a:pt x="6970" y="7997"/>
                </a:lnTo>
                <a:lnTo>
                  <a:pt x="6787" y="7850"/>
                </a:lnTo>
                <a:lnTo>
                  <a:pt x="6713" y="7814"/>
                </a:lnTo>
                <a:close/>
                <a:moveTo>
                  <a:pt x="12876" y="11005"/>
                </a:moveTo>
                <a:lnTo>
                  <a:pt x="12803" y="11042"/>
                </a:lnTo>
                <a:lnTo>
                  <a:pt x="12766" y="11078"/>
                </a:lnTo>
                <a:lnTo>
                  <a:pt x="12766" y="11152"/>
                </a:lnTo>
                <a:lnTo>
                  <a:pt x="12729" y="11225"/>
                </a:lnTo>
                <a:lnTo>
                  <a:pt x="12766" y="11298"/>
                </a:lnTo>
                <a:lnTo>
                  <a:pt x="12986" y="11702"/>
                </a:lnTo>
                <a:lnTo>
                  <a:pt x="13279" y="12069"/>
                </a:lnTo>
                <a:lnTo>
                  <a:pt x="13499" y="12399"/>
                </a:lnTo>
                <a:lnTo>
                  <a:pt x="13646" y="12509"/>
                </a:lnTo>
                <a:lnTo>
                  <a:pt x="13830" y="12619"/>
                </a:lnTo>
                <a:lnTo>
                  <a:pt x="13976" y="12619"/>
                </a:lnTo>
                <a:lnTo>
                  <a:pt x="14013" y="12582"/>
                </a:lnTo>
                <a:lnTo>
                  <a:pt x="14086" y="12546"/>
                </a:lnTo>
                <a:lnTo>
                  <a:pt x="14160" y="12436"/>
                </a:lnTo>
                <a:lnTo>
                  <a:pt x="14160" y="12325"/>
                </a:lnTo>
                <a:lnTo>
                  <a:pt x="14160" y="12252"/>
                </a:lnTo>
                <a:lnTo>
                  <a:pt x="14123" y="12142"/>
                </a:lnTo>
                <a:lnTo>
                  <a:pt x="14086" y="12069"/>
                </a:lnTo>
                <a:lnTo>
                  <a:pt x="14050" y="12032"/>
                </a:lnTo>
                <a:lnTo>
                  <a:pt x="13903" y="12032"/>
                </a:lnTo>
                <a:lnTo>
                  <a:pt x="13830" y="11885"/>
                </a:lnTo>
                <a:lnTo>
                  <a:pt x="13573" y="11592"/>
                </a:lnTo>
                <a:lnTo>
                  <a:pt x="13316" y="11298"/>
                </a:lnTo>
                <a:lnTo>
                  <a:pt x="13059" y="11042"/>
                </a:lnTo>
                <a:lnTo>
                  <a:pt x="13023" y="11005"/>
                </a:lnTo>
                <a:close/>
                <a:moveTo>
                  <a:pt x="8181" y="3192"/>
                </a:moveTo>
                <a:lnTo>
                  <a:pt x="8511" y="3228"/>
                </a:lnTo>
                <a:lnTo>
                  <a:pt x="8878" y="3265"/>
                </a:lnTo>
                <a:lnTo>
                  <a:pt x="9208" y="3339"/>
                </a:lnTo>
                <a:lnTo>
                  <a:pt x="9538" y="3412"/>
                </a:lnTo>
                <a:lnTo>
                  <a:pt x="9868" y="3522"/>
                </a:lnTo>
                <a:lnTo>
                  <a:pt x="10198" y="3669"/>
                </a:lnTo>
                <a:lnTo>
                  <a:pt x="10528" y="3852"/>
                </a:lnTo>
                <a:lnTo>
                  <a:pt x="10822" y="4035"/>
                </a:lnTo>
                <a:lnTo>
                  <a:pt x="11078" y="4256"/>
                </a:lnTo>
                <a:lnTo>
                  <a:pt x="11335" y="4476"/>
                </a:lnTo>
                <a:lnTo>
                  <a:pt x="11592" y="4732"/>
                </a:lnTo>
                <a:lnTo>
                  <a:pt x="11812" y="4989"/>
                </a:lnTo>
                <a:lnTo>
                  <a:pt x="11996" y="5319"/>
                </a:lnTo>
                <a:lnTo>
                  <a:pt x="12142" y="5576"/>
                </a:lnTo>
                <a:lnTo>
                  <a:pt x="12252" y="5870"/>
                </a:lnTo>
                <a:lnTo>
                  <a:pt x="12362" y="6200"/>
                </a:lnTo>
                <a:lnTo>
                  <a:pt x="12436" y="6530"/>
                </a:lnTo>
                <a:lnTo>
                  <a:pt x="12509" y="6823"/>
                </a:lnTo>
                <a:lnTo>
                  <a:pt x="12509" y="7153"/>
                </a:lnTo>
                <a:lnTo>
                  <a:pt x="12509" y="7484"/>
                </a:lnTo>
                <a:lnTo>
                  <a:pt x="12472" y="7814"/>
                </a:lnTo>
                <a:lnTo>
                  <a:pt x="12399" y="8144"/>
                </a:lnTo>
                <a:lnTo>
                  <a:pt x="12289" y="8511"/>
                </a:lnTo>
                <a:lnTo>
                  <a:pt x="12142" y="8804"/>
                </a:lnTo>
                <a:lnTo>
                  <a:pt x="11996" y="9134"/>
                </a:lnTo>
                <a:lnTo>
                  <a:pt x="11812" y="9428"/>
                </a:lnTo>
                <a:lnTo>
                  <a:pt x="11592" y="9721"/>
                </a:lnTo>
                <a:lnTo>
                  <a:pt x="11115" y="10271"/>
                </a:lnTo>
                <a:lnTo>
                  <a:pt x="10345" y="11115"/>
                </a:lnTo>
                <a:lnTo>
                  <a:pt x="9941" y="11555"/>
                </a:lnTo>
                <a:lnTo>
                  <a:pt x="9575" y="12032"/>
                </a:lnTo>
                <a:lnTo>
                  <a:pt x="9281" y="12509"/>
                </a:lnTo>
                <a:lnTo>
                  <a:pt x="8988" y="13022"/>
                </a:lnTo>
                <a:lnTo>
                  <a:pt x="8914" y="13279"/>
                </a:lnTo>
                <a:lnTo>
                  <a:pt x="8804" y="13573"/>
                </a:lnTo>
                <a:lnTo>
                  <a:pt x="8768" y="13829"/>
                </a:lnTo>
                <a:lnTo>
                  <a:pt x="8731" y="14123"/>
                </a:lnTo>
                <a:lnTo>
                  <a:pt x="8217" y="14013"/>
                </a:lnTo>
                <a:lnTo>
                  <a:pt x="7704" y="13939"/>
                </a:lnTo>
                <a:lnTo>
                  <a:pt x="8584" y="11665"/>
                </a:lnTo>
                <a:lnTo>
                  <a:pt x="9061" y="10418"/>
                </a:lnTo>
                <a:lnTo>
                  <a:pt x="9318" y="9831"/>
                </a:lnTo>
                <a:lnTo>
                  <a:pt x="9391" y="9538"/>
                </a:lnTo>
                <a:lnTo>
                  <a:pt x="9391" y="9391"/>
                </a:lnTo>
                <a:lnTo>
                  <a:pt x="9354" y="9244"/>
                </a:lnTo>
                <a:lnTo>
                  <a:pt x="9318" y="9208"/>
                </a:lnTo>
                <a:lnTo>
                  <a:pt x="9281" y="9208"/>
                </a:lnTo>
                <a:lnTo>
                  <a:pt x="9171" y="9281"/>
                </a:lnTo>
                <a:lnTo>
                  <a:pt x="9098" y="9391"/>
                </a:lnTo>
                <a:lnTo>
                  <a:pt x="8988" y="9611"/>
                </a:lnTo>
                <a:lnTo>
                  <a:pt x="8768" y="10088"/>
                </a:lnTo>
                <a:lnTo>
                  <a:pt x="8217" y="11445"/>
                </a:lnTo>
                <a:lnTo>
                  <a:pt x="7337" y="13719"/>
                </a:lnTo>
                <a:lnTo>
                  <a:pt x="7227" y="13903"/>
                </a:lnTo>
                <a:lnTo>
                  <a:pt x="6970" y="13829"/>
                </a:lnTo>
                <a:lnTo>
                  <a:pt x="6420" y="13683"/>
                </a:lnTo>
                <a:lnTo>
                  <a:pt x="6420" y="13646"/>
                </a:lnTo>
                <a:lnTo>
                  <a:pt x="6493" y="13389"/>
                </a:lnTo>
                <a:lnTo>
                  <a:pt x="6530" y="13096"/>
                </a:lnTo>
                <a:lnTo>
                  <a:pt x="6530" y="12546"/>
                </a:lnTo>
                <a:lnTo>
                  <a:pt x="6603" y="11372"/>
                </a:lnTo>
                <a:lnTo>
                  <a:pt x="6677" y="10125"/>
                </a:lnTo>
                <a:lnTo>
                  <a:pt x="6713" y="9501"/>
                </a:lnTo>
                <a:lnTo>
                  <a:pt x="6677" y="8877"/>
                </a:lnTo>
                <a:lnTo>
                  <a:pt x="6677" y="8804"/>
                </a:lnTo>
                <a:lnTo>
                  <a:pt x="6640" y="8767"/>
                </a:lnTo>
                <a:lnTo>
                  <a:pt x="6530" y="8694"/>
                </a:lnTo>
                <a:lnTo>
                  <a:pt x="6420" y="8731"/>
                </a:lnTo>
                <a:lnTo>
                  <a:pt x="6383" y="8767"/>
                </a:lnTo>
                <a:lnTo>
                  <a:pt x="6347" y="8841"/>
                </a:lnTo>
                <a:lnTo>
                  <a:pt x="6273" y="9391"/>
                </a:lnTo>
                <a:lnTo>
                  <a:pt x="6237" y="9978"/>
                </a:lnTo>
                <a:lnTo>
                  <a:pt x="6200" y="11115"/>
                </a:lnTo>
                <a:lnTo>
                  <a:pt x="6090" y="12289"/>
                </a:lnTo>
                <a:lnTo>
                  <a:pt x="6016" y="12912"/>
                </a:lnTo>
                <a:lnTo>
                  <a:pt x="6016" y="13206"/>
                </a:lnTo>
                <a:lnTo>
                  <a:pt x="6016" y="13536"/>
                </a:lnTo>
                <a:lnTo>
                  <a:pt x="5540" y="13353"/>
                </a:lnTo>
                <a:lnTo>
                  <a:pt x="5099" y="13206"/>
                </a:lnTo>
                <a:lnTo>
                  <a:pt x="4623" y="13132"/>
                </a:lnTo>
                <a:lnTo>
                  <a:pt x="4182" y="13132"/>
                </a:lnTo>
                <a:lnTo>
                  <a:pt x="4329" y="12876"/>
                </a:lnTo>
                <a:lnTo>
                  <a:pt x="4439" y="12619"/>
                </a:lnTo>
                <a:lnTo>
                  <a:pt x="4549" y="12362"/>
                </a:lnTo>
                <a:lnTo>
                  <a:pt x="4623" y="12069"/>
                </a:lnTo>
                <a:lnTo>
                  <a:pt x="4696" y="11482"/>
                </a:lnTo>
                <a:lnTo>
                  <a:pt x="4696" y="10895"/>
                </a:lnTo>
                <a:lnTo>
                  <a:pt x="4623" y="10161"/>
                </a:lnTo>
                <a:lnTo>
                  <a:pt x="4512" y="9428"/>
                </a:lnTo>
                <a:lnTo>
                  <a:pt x="4366" y="8694"/>
                </a:lnTo>
                <a:lnTo>
                  <a:pt x="4219" y="7960"/>
                </a:lnTo>
                <a:lnTo>
                  <a:pt x="4182" y="7594"/>
                </a:lnTo>
                <a:lnTo>
                  <a:pt x="4182" y="7190"/>
                </a:lnTo>
                <a:lnTo>
                  <a:pt x="4182" y="6823"/>
                </a:lnTo>
                <a:lnTo>
                  <a:pt x="4219" y="6456"/>
                </a:lnTo>
                <a:lnTo>
                  <a:pt x="4292" y="6090"/>
                </a:lnTo>
                <a:lnTo>
                  <a:pt x="4439" y="5760"/>
                </a:lnTo>
                <a:lnTo>
                  <a:pt x="4586" y="5429"/>
                </a:lnTo>
                <a:lnTo>
                  <a:pt x="4769" y="5063"/>
                </a:lnTo>
                <a:lnTo>
                  <a:pt x="5026" y="4769"/>
                </a:lnTo>
                <a:lnTo>
                  <a:pt x="5246" y="4476"/>
                </a:lnTo>
                <a:lnTo>
                  <a:pt x="5503" y="4219"/>
                </a:lnTo>
                <a:lnTo>
                  <a:pt x="5796" y="3999"/>
                </a:lnTo>
                <a:lnTo>
                  <a:pt x="6090" y="3779"/>
                </a:lnTo>
                <a:lnTo>
                  <a:pt x="6420" y="3595"/>
                </a:lnTo>
                <a:lnTo>
                  <a:pt x="6787" y="3449"/>
                </a:lnTo>
                <a:lnTo>
                  <a:pt x="7117" y="3339"/>
                </a:lnTo>
                <a:lnTo>
                  <a:pt x="7484" y="3265"/>
                </a:lnTo>
                <a:lnTo>
                  <a:pt x="7814" y="3228"/>
                </a:lnTo>
                <a:lnTo>
                  <a:pt x="8181" y="3192"/>
                </a:lnTo>
                <a:close/>
                <a:moveTo>
                  <a:pt x="3962" y="13426"/>
                </a:moveTo>
                <a:lnTo>
                  <a:pt x="4623" y="13536"/>
                </a:lnTo>
                <a:lnTo>
                  <a:pt x="5246" y="13719"/>
                </a:lnTo>
                <a:lnTo>
                  <a:pt x="5943" y="13939"/>
                </a:lnTo>
                <a:lnTo>
                  <a:pt x="6603" y="14196"/>
                </a:lnTo>
                <a:lnTo>
                  <a:pt x="6860" y="14270"/>
                </a:lnTo>
                <a:lnTo>
                  <a:pt x="7154" y="14306"/>
                </a:lnTo>
                <a:lnTo>
                  <a:pt x="7704" y="14380"/>
                </a:lnTo>
                <a:lnTo>
                  <a:pt x="8217" y="14490"/>
                </a:lnTo>
                <a:lnTo>
                  <a:pt x="8474" y="14563"/>
                </a:lnTo>
                <a:lnTo>
                  <a:pt x="8731" y="14636"/>
                </a:lnTo>
                <a:lnTo>
                  <a:pt x="8768" y="14783"/>
                </a:lnTo>
                <a:lnTo>
                  <a:pt x="8841" y="14857"/>
                </a:lnTo>
                <a:lnTo>
                  <a:pt x="8951" y="14893"/>
                </a:lnTo>
                <a:lnTo>
                  <a:pt x="9061" y="14893"/>
                </a:lnTo>
                <a:lnTo>
                  <a:pt x="9061" y="15003"/>
                </a:lnTo>
                <a:lnTo>
                  <a:pt x="9024" y="15150"/>
                </a:lnTo>
                <a:lnTo>
                  <a:pt x="8914" y="15223"/>
                </a:lnTo>
                <a:lnTo>
                  <a:pt x="8768" y="15333"/>
                </a:lnTo>
                <a:lnTo>
                  <a:pt x="8034" y="15040"/>
                </a:lnTo>
                <a:lnTo>
                  <a:pt x="6383" y="14490"/>
                </a:lnTo>
                <a:lnTo>
                  <a:pt x="5576" y="14270"/>
                </a:lnTo>
                <a:lnTo>
                  <a:pt x="4769" y="14086"/>
                </a:lnTo>
                <a:lnTo>
                  <a:pt x="4292" y="14013"/>
                </a:lnTo>
                <a:lnTo>
                  <a:pt x="4072" y="14013"/>
                </a:lnTo>
                <a:lnTo>
                  <a:pt x="3852" y="14050"/>
                </a:lnTo>
                <a:lnTo>
                  <a:pt x="3742" y="14013"/>
                </a:lnTo>
                <a:lnTo>
                  <a:pt x="3669" y="13939"/>
                </a:lnTo>
                <a:lnTo>
                  <a:pt x="3632" y="13829"/>
                </a:lnTo>
                <a:lnTo>
                  <a:pt x="3632" y="13719"/>
                </a:lnTo>
                <a:lnTo>
                  <a:pt x="3632" y="13609"/>
                </a:lnTo>
                <a:lnTo>
                  <a:pt x="3705" y="13536"/>
                </a:lnTo>
                <a:lnTo>
                  <a:pt x="3816" y="13463"/>
                </a:lnTo>
                <a:lnTo>
                  <a:pt x="3926" y="13426"/>
                </a:lnTo>
                <a:close/>
                <a:moveTo>
                  <a:pt x="4256" y="15737"/>
                </a:moveTo>
                <a:lnTo>
                  <a:pt x="4696" y="15847"/>
                </a:lnTo>
                <a:lnTo>
                  <a:pt x="4476" y="16067"/>
                </a:lnTo>
                <a:lnTo>
                  <a:pt x="4292" y="16287"/>
                </a:lnTo>
                <a:lnTo>
                  <a:pt x="4292" y="16250"/>
                </a:lnTo>
                <a:lnTo>
                  <a:pt x="4256" y="16140"/>
                </a:lnTo>
                <a:lnTo>
                  <a:pt x="4256" y="15994"/>
                </a:lnTo>
                <a:lnTo>
                  <a:pt x="4256" y="15737"/>
                </a:lnTo>
                <a:close/>
                <a:moveTo>
                  <a:pt x="4843" y="15920"/>
                </a:moveTo>
                <a:lnTo>
                  <a:pt x="4989" y="15957"/>
                </a:lnTo>
                <a:lnTo>
                  <a:pt x="5136" y="15994"/>
                </a:lnTo>
                <a:lnTo>
                  <a:pt x="4879" y="16140"/>
                </a:lnTo>
                <a:lnTo>
                  <a:pt x="4623" y="16360"/>
                </a:lnTo>
                <a:lnTo>
                  <a:pt x="4623" y="16360"/>
                </a:lnTo>
                <a:lnTo>
                  <a:pt x="4733" y="16140"/>
                </a:lnTo>
                <a:lnTo>
                  <a:pt x="4843" y="15920"/>
                </a:lnTo>
                <a:close/>
                <a:moveTo>
                  <a:pt x="4146" y="14453"/>
                </a:moveTo>
                <a:lnTo>
                  <a:pt x="4659" y="14490"/>
                </a:lnTo>
                <a:lnTo>
                  <a:pt x="5356" y="14673"/>
                </a:lnTo>
                <a:lnTo>
                  <a:pt x="6053" y="14857"/>
                </a:lnTo>
                <a:lnTo>
                  <a:pt x="7410" y="15333"/>
                </a:lnTo>
                <a:lnTo>
                  <a:pt x="8034" y="15553"/>
                </a:lnTo>
                <a:lnTo>
                  <a:pt x="8401" y="15663"/>
                </a:lnTo>
                <a:lnTo>
                  <a:pt x="8694" y="15774"/>
                </a:lnTo>
                <a:lnTo>
                  <a:pt x="8731" y="15847"/>
                </a:lnTo>
                <a:lnTo>
                  <a:pt x="8768" y="15884"/>
                </a:lnTo>
                <a:lnTo>
                  <a:pt x="8841" y="15957"/>
                </a:lnTo>
                <a:lnTo>
                  <a:pt x="8951" y="15957"/>
                </a:lnTo>
                <a:lnTo>
                  <a:pt x="8914" y="16067"/>
                </a:lnTo>
                <a:lnTo>
                  <a:pt x="8841" y="16214"/>
                </a:lnTo>
                <a:lnTo>
                  <a:pt x="8694" y="16397"/>
                </a:lnTo>
                <a:lnTo>
                  <a:pt x="8547" y="16507"/>
                </a:lnTo>
                <a:lnTo>
                  <a:pt x="8401" y="16581"/>
                </a:lnTo>
                <a:lnTo>
                  <a:pt x="7227" y="16140"/>
                </a:lnTo>
                <a:lnTo>
                  <a:pt x="6016" y="15774"/>
                </a:lnTo>
                <a:lnTo>
                  <a:pt x="4733" y="15370"/>
                </a:lnTo>
                <a:lnTo>
                  <a:pt x="4072" y="15223"/>
                </a:lnTo>
                <a:lnTo>
                  <a:pt x="3449" y="15113"/>
                </a:lnTo>
                <a:lnTo>
                  <a:pt x="3449" y="15040"/>
                </a:lnTo>
                <a:lnTo>
                  <a:pt x="3449" y="14857"/>
                </a:lnTo>
                <a:lnTo>
                  <a:pt x="3522" y="14673"/>
                </a:lnTo>
                <a:lnTo>
                  <a:pt x="3632" y="14563"/>
                </a:lnTo>
                <a:lnTo>
                  <a:pt x="3705" y="14490"/>
                </a:lnTo>
                <a:lnTo>
                  <a:pt x="3926" y="14490"/>
                </a:lnTo>
                <a:lnTo>
                  <a:pt x="3962" y="14526"/>
                </a:lnTo>
                <a:lnTo>
                  <a:pt x="3999" y="14526"/>
                </a:lnTo>
                <a:lnTo>
                  <a:pt x="4036" y="14490"/>
                </a:lnTo>
                <a:lnTo>
                  <a:pt x="4146" y="14453"/>
                </a:lnTo>
                <a:close/>
                <a:moveTo>
                  <a:pt x="5503" y="16067"/>
                </a:moveTo>
                <a:lnTo>
                  <a:pt x="5723" y="16140"/>
                </a:lnTo>
                <a:lnTo>
                  <a:pt x="5503" y="16287"/>
                </a:lnTo>
                <a:lnTo>
                  <a:pt x="5246" y="16434"/>
                </a:lnTo>
                <a:lnTo>
                  <a:pt x="5026" y="16617"/>
                </a:lnTo>
                <a:lnTo>
                  <a:pt x="4843" y="16837"/>
                </a:lnTo>
                <a:lnTo>
                  <a:pt x="4659" y="16764"/>
                </a:lnTo>
                <a:lnTo>
                  <a:pt x="4733" y="16691"/>
                </a:lnTo>
                <a:lnTo>
                  <a:pt x="5503" y="16067"/>
                </a:lnTo>
                <a:close/>
                <a:moveTo>
                  <a:pt x="5980" y="16214"/>
                </a:moveTo>
                <a:lnTo>
                  <a:pt x="6200" y="16287"/>
                </a:lnTo>
                <a:lnTo>
                  <a:pt x="6200" y="16324"/>
                </a:lnTo>
                <a:lnTo>
                  <a:pt x="5943" y="16434"/>
                </a:lnTo>
                <a:lnTo>
                  <a:pt x="5723" y="16581"/>
                </a:lnTo>
                <a:lnTo>
                  <a:pt x="5540" y="16727"/>
                </a:lnTo>
                <a:lnTo>
                  <a:pt x="5393" y="16947"/>
                </a:lnTo>
                <a:lnTo>
                  <a:pt x="5246" y="16911"/>
                </a:lnTo>
                <a:lnTo>
                  <a:pt x="5613" y="16544"/>
                </a:lnTo>
                <a:lnTo>
                  <a:pt x="5980" y="16214"/>
                </a:lnTo>
                <a:close/>
                <a:moveTo>
                  <a:pt x="6383" y="16360"/>
                </a:moveTo>
                <a:lnTo>
                  <a:pt x="6897" y="16544"/>
                </a:lnTo>
                <a:lnTo>
                  <a:pt x="6420" y="16801"/>
                </a:lnTo>
                <a:lnTo>
                  <a:pt x="6200" y="16947"/>
                </a:lnTo>
                <a:lnTo>
                  <a:pt x="5980" y="17131"/>
                </a:lnTo>
                <a:lnTo>
                  <a:pt x="5796" y="17057"/>
                </a:lnTo>
                <a:lnTo>
                  <a:pt x="5833" y="16984"/>
                </a:lnTo>
                <a:lnTo>
                  <a:pt x="5833" y="16911"/>
                </a:lnTo>
                <a:lnTo>
                  <a:pt x="5833" y="16874"/>
                </a:lnTo>
                <a:lnTo>
                  <a:pt x="6090" y="16617"/>
                </a:lnTo>
                <a:lnTo>
                  <a:pt x="6383" y="16397"/>
                </a:lnTo>
                <a:lnTo>
                  <a:pt x="6383" y="16360"/>
                </a:lnTo>
                <a:close/>
                <a:moveTo>
                  <a:pt x="7080" y="16581"/>
                </a:moveTo>
                <a:lnTo>
                  <a:pt x="7410" y="16691"/>
                </a:lnTo>
                <a:lnTo>
                  <a:pt x="7154" y="16911"/>
                </a:lnTo>
                <a:lnTo>
                  <a:pt x="6787" y="17314"/>
                </a:lnTo>
                <a:lnTo>
                  <a:pt x="6457" y="17241"/>
                </a:lnTo>
                <a:lnTo>
                  <a:pt x="6493" y="17167"/>
                </a:lnTo>
                <a:lnTo>
                  <a:pt x="6457" y="17131"/>
                </a:lnTo>
                <a:lnTo>
                  <a:pt x="6750" y="16837"/>
                </a:lnTo>
                <a:lnTo>
                  <a:pt x="7080" y="16581"/>
                </a:lnTo>
                <a:close/>
                <a:moveTo>
                  <a:pt x="8034" y="2678"/>
                </a:moveTo>
                <a:lnTo>
                  <a:pt x="7704" y="2715"/>
                </a:lnTo>
                <a:lnTo>
                  <a:pt x="7374" y="2752"/>
                </a:lnTo>
                <a:lnTo>
                  <a:pt x="7044" y="2825"/>
                </a:lnTo>
                <a:lnTo>
                  <a:pt x="6750" y="2898"/>
                </a:lnTo>
                <a:lnTo>
                  <a:pt x="6420" y="3008"/>
                </a:lnTo>
                <a:lnTo>
                  <a:pt x="6126" y="3155"/>
                </a:lnTo>
                <a:lnTo>
                  <a:pt x="5833" y="3302"/>
                </a:lnTo>
                <a:lnTo>
                  <a:pt x="5576" y="3522"/>
                </a:lnTo>
                <a:lnTo>
                  <a:pt x="5026" y="3962"/>
                </a:lnTo>
                <a:lnTo>
                  <a:pt x="4806" y="4219"/>
                </a:lnTo>
                <a:lnTo>
                  <a:pt x="4586" y="4512"/>
                </a:lnTo>
                <a:lnTo>
                  <a:pt x="4366" y="4769"/>
                </a:lnTo>
                <a:lnTo>
                  <a:pt x="4182" y="5099"/>
                </a:lnTo>
                <a:lnTo>
                  <a:pt x="3999" y="5393"/>
                </a:lnTo>
                <a:lnTo>
                  <a:pt x="3852" y="5723"/>
                </a:lnTo>
                <a:lnTo>
                  <a:pt x="3742" y="6163"/>
                </a:lnTo>
                <a:lnTo>
                  <a:pt x="3669" y="6603"/>
                </a:lnTo>
                <a:lnTo>
                  <a:pt x="3632" y="7043"/>
                </a:lnTo>
                <a:lnTo>
                  <a:pt x="3632" y="7520"/>
                </a:lnTo>
                <a:lnTo>
                  <a:pt x="3705" y="7960"/>
                </a:lnTo>
                <a:lnTo>
                  <a:pt x="3779" y="8437"/>
                </a:lnTo>
                <a:lnTo>
                  <a:pt x="3962" y="9318"/>
                </a:lnTo>
                <a:lnTo>
                  <a:pt x="4109" y="10308"/>
                </a:lnTo>
                <a:lnTo>
                  <a:pt x="4182" y="10785"/>
                </a:lnTo>
                <a:lnTo>
                  <a:pt x="4219" y="11262"/>
                </a:lnTo>
                <a:lnTo>
                  <a:pt x="4182" y="11739"/>
                </a:lnTo>
                <a:lnTo>
                  <a:pt x="4109" y="12215"/>
                </a:lnTo>
                <a:lnTo>
                  <a:pt x="3999" y="12619"/>
                </a:lnTo>
                <a:lnTo>
                  <a:pt x="3816" y="13059"/>
                </a:lnTo>
                <a:lnTo>
                  <a:pt x="3595" y="13132"/>
                </a:lnTo>
                <a:lnTo>
                  <a:pt x="3449" y="13279"/>
                </a:lnTo>
                <a:lnTo>
                  <a:pt x="3302" y="13426"/>
                </a:lnTo>
                <a:lnTo>
                  <a:pt x="3229" y="13646"/>
                </a:lnTo>
                <a:lnTo>
                  <a:pt x="3229" y="13829"/>
                </a:lnTo>
                <a:lnTo>
                  <a:pt x="3265" y="13976"/>
                </a:lnTo>
                <a:lnTo>
                  <a:pt x="3339" y="14160"/>
                </a:lnTo>
                <a:lnTo>
                  <a:pt x="3412" y="14270"/>
                </a:lnTo>
                <a:lnTo>
                  <a:pt x="3339" y="14343"/>
                </a:lnTo>
                <a:lnTo>
                  <a:pt x="3265" y="14416"/>
                </a:lnTo>
                <a:lnTo>
                  <a:pt x="3192" y="14526"/>
                </a:lnTo>
                <a:lnTo>
                  <a:pt x="3119" y="14673"/>
                </a:lnTo>
                <a:lnTo>
                  <a:pt x="3082" y="14857"/>
                </a:lnTo>
                <a:lnTo>
                  <a:pt x="3045" y="15040"/>
                </a:lnTo>
                <a:lnTo>
                  <a:pt x="3045" y="15187"/>
                </a:lnTo>
                <a:lnTo>
                  <a:pt x="3082" y="15370"/>
                </a:lnTo>
                <a:lnTo>
                  <a:pt x="3192" y="15480"/>
                </a:lnTo>
                <a:lnTo>
                  <a:pt x="3302" y="15590"/>
                </a:lnTo>
                <a:lnTo>
                  <a:pt x="3412" y="15627"/>
                </a:lnTo>
                <a:lnTo>
                  <a:pt x="3485" y="15590"/>
                </a:lnTo>
                <a:lnTo>
                  <a:pt x="3522" y="15553"/>
                </a:lnTo>
                <a:lnTo>
                  <a:pt x="3559" y="15553"/>
                </a:lnTo>
                <a:lnTo>
                  <a:pt x="4072" y="15700"/>
                </a:lnTo>
                <a:lnTo>
                  <a:pt x="3999" y="15810"/>
                </a:lnTo>
                <a:lnTo>
                  <a:pt x="3926" y="15957"/>
                </a:lnTo>
                <a:lnTo>
                  <a:pt x="3926" y="16140"/>
                </a:lnTo>
                <a:lnTo>
                  <a:pt x="3926" y="16324"/>
                </a:lnTo>
                <a:lnTo>
                  <a:pt x="3999" y="16507"/>
                </a:lnTo>
                <a:lnTo>
                  <a:pt x="4072" y="16654"/>
                </a:lnTo>
                <a:lnTo>
                  <a:pt x="4146" y="16801"/>
                </a:lnTo>
                <a:lnTo>
                  <a:pt x="4292" y="16874"/>
                </a:lnTo>
                <a:lnTo>
                  <a:pt x="4256" y="16947"/>
                </a:lnTo>
                <a:lnTo>
                  <a:pt x="4292" y="17021"/>
                </a:lnTo>
                <a:lnTo>
                  <a:pt x="4329" y="17057"/>
                </a:lnTo>
                <a:lnTo>
                  <a:pt x="4402" y="17094"/>
                </a:lnTo>
                <a:lnTo>
                  <a:pt x="4586" y="17167"/>
                </a:lnTo>
                <a:lnTo>
                  <a:pt x="4806" y="17277"/>
                </a:lnTo>
                <a:lnTo>
                  <a:pt x="5283" y="17388"/>
                </a:lnTo>
                <a:lnTo>
                  <a:pt x="5393" y="17424"/>
                </a:lnTo>
                <a:lnTo>
                  <a:pt x="5576" y="17461"/>
                </a:lnTo>
                <a:lnTo>
                  <a:pt x="6310" y="17681"/>
                </a:lnTo>
                <a:lnTo>
                  <a:pt x="6677" y="17754"/>
                </a:lnTo>
                <a:lnTo>
                  <a:pt x="6860" y="17791"/>
                </a:lnTo>
                <a:lnTo>
                  <a:pt x="7044" y="17754"/>
                </a:lnTo>
                <a:lnTo>
                  <a:pt x="7117" y="17718"/>
                </a:lnTo>
                <a:lnTo>
                  <a:pt x="7154" y="17681"/>
                </a:lnTo>
                <a:lnTo>
                  <a:pt x="7154" y="17608"/>
                </a:lnTo>
                <a:lnTo>
                  <a:pt x="7117" y="17534"/>
                </a:lnTo>
                <a:lnTo>
                  <a:pt x="7447" y="17204"/>
                </a:lnTo>
                <a:lnTo>
                  <a:pt x="7594" y="17021"/>
                </a:lnTo>
                <a:lnTo>
                  <a:pt x="7740" y="16837"/>
                </a:lnTo>
                <a:lnTo>
                  <a:pt x="8327" y="17021"/>
                </a:lnTo>
                <a:lnTo>
                  <a:pt x="8437" y="17021"/>
                </a:lnTo>
                <a:lnTo>
                  <a:pt x="8547" y="16984"/>
                </a:lnTo>
                <a:lnTo>
                  <a:pt x="8731" y="16911"/>
                </a:lnTo>
                <a:lnTo>
                  <a:pt x="8914" y="16764"/>
                </a:lnTo>
                <a:lnTo>
                  <a:pt x="9098" y="16581"/>
                </a:lnTo>
                <a:lnTo>
                  <a:pt x="9208" y="16360"/>
                </a:lnTo>
                <a:lnTo>
                  <a:pt x="9281" y="16140"/>
                </a:lnTo>
                <a:lnTo>
                  <a:pt x="9318" y="15884"/>
                </a:lnTo>
                <a:lnTo>
                  <a:pt x="9281" y="15700"/>
                </a:lnTo>
                <a:lnTo>
                  <a:pt x="9208" y="15590"/>
                </a:lnTo>
                <a:lnTo>
                  <a:pt x="9171" y="15517"/>
                </a:lnTo>
                <a:lnTo>
                  <a:pt x="9244" y="15407"/>
                </a:lnTo>
                <a:lnTo>
                  <a:pt x="9354" y="15260"/>
                </a:lnTo>
                <a:lnTo>
                  <a:pt x="9391" y="15113"/>
                </a:lnTo>
                <a:lnTo>
                  <a:pt x="9428" y="15003"/>
                </a:lnTo>
                <a:lnTo>
                  <a:pt x="9501" y="14930"/>
                </a:lnTo>
                <a:lnTo>
                  <a:pt x="9575" y="14857"/>
                </a:lnTo>
                <a:lnTo>
                  <a:pt x="9575" y="14783"/>
                </a:lnTo>
                <a:lnTo>
                  <a:pt x="9538" y="14673"/>
                </a:lnTo>
                <a:lnTo>
                  <a:pt x="9391" y="14526"/>
                </a:lnTo>
                <a:lnTo>
                  <a:pt x="9244" y="14380"/>
                </a:lnTo>
                <a:lnTo>
                  <a:pt x="9244" y="14050"/>
                </a:lnTo>
                <a:lnTo>
                  <a:pt x="9318" y="13683"/>
                </a:lnTo>
                <a:lnTo>
                  <a:pt x="9428" y="13353"/>
                </a:lnTo>
                <a:lnTo>
                  <a:pt x="9538" y="13059"/>
                </a:lnTo>
                <a:lnTo>
                  <a:pt x="9721" y="12766"/>
                </a:lnTo>
                <a:lnTo>
                  <a:pt x="9905" y="12472"/>
                </a:lnTo>
                <a:lnTo>
                  <a:pt x="10308" y="11885"/>
                </a:lnTo>
                <a:lnTo>
                  <a:pt x="10785" y="11335"/>
                </a:lnTo>
                <a:lnTo>
                  <a:pt x="11299" y="10822"/>
                </a:lnTo>
                <a:lnTo>
                  <a:pt x="11775" y="10308"/>
                </a:lnTo>
                <a:lnTo>
                  <a:pt x="12179" y="9758"/>
                </a:lnTo>
                <a:lnTo>
                  <a:pt x="12362" y="9501"/>
                </a:lnTo>
                <a:lnTo>
                  <a:pt x="12546" y="9208"/>
                </a:lnTo>
                <a:lnTo>
                  <a:pt x="12656" y="8951"/>
                </a:lnTo>
                <a:lnTo>
                  <a:pt x="12803" y="8657"/>
                </a:lnTo>
                <a:lnTo>
                  <a:pt x="12876" y="8364"/>
                </a:lnTo>
                <a:lnTo>
                  <a:pt x="12949" y="8034"/>
                </a:lnTo>
                <a:lnTo>
                  <a:pt x="12986" y="7740"/>
                </a:lnTo>
                <a:lnTo>
                  <a:pt x="13023" y="7447"/>
                </a:lnTo>
                <a:lnTo>
                  <a:pt x="13023" y="6823"/>
                </a:lnTo>
                <a:lnTo>
                  <a:pt x="12913" y="6236"/>
                </a:lnTo>
                <a:lnTo>
                  <a:pt x="12729" y="5613"/>
                </a:lnTo>
                <a:lnTo>
                  <a:pt x="12436" y="5026"/>
                </a:lnTo>
                <a:lnTo>
                  <a:pt x="12252" y="4769"/>
                </a:lnTo>
                <a:lnTo>
                  <a:pt x="12069" y="4476"/>
                </a:lnTo>
                <a:lnTo>
                  <a:pt x="11849" y="4256"/>
                </a:lnTo>
                <a:lnTo>
                  <a:pt x="11629" y="3999"/>
                </a:lnTo>
                <a:lnTo>
                  <a:pt x="11372" y="3815"/>
                </a:lnTo>
                <a:lnTo>
                  <a:pt x="11115" y="3595"/>
                </a:lnTo>
                <a:lnTo>
                  <a:pt x="10565" y="3265"/>
                </a:lnTo>
                <a:lnTo>
                  <a:pt x="9978" y="3008"/>
                </a:lnTo>
                <a:lnTo>
                  <a:pt x="9354" y="2825"/>
                </a:lnTo>
                <a:lnTo>
                  <a:pt x="8694" y="2715"/>
                </a:lnTo>
                <a:lnTo>
                  <a:pt x="8034" y="2678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79" name="Google Shape;479;p10"/>
          <p:cNvSpPr/>
          <p:nvPr/>
        </p:nvSpPr>
        <p:spPr>
          <a:xfrm>
            <a:off x="8817948" y="3439661"/>
            <a:ext cx="414157" cy="507762"/>
          </a:xfrm>
          <a:custGeom>
            <a:avLst/>
            <a:gdLst/>
            <a:ahLst/>
            <a:cxnLst/>
            <a:rect l="l" t="t" r="r" b="b"/>
            <a:pathLst>
              <a:path w="14601" h="17901" extrusionOk="0">
                <a:moveTo>
                  <a:pt x="10492" y="4329"/>
                </a:moveTo>
                <a:lnTo>
                  <a:pt x="10859" y="4769"/>
                </a:lnTo>
                <a:lnTo>
                  <a:pt x="10712" y="4769"/>
                </a:lnTo>
                <a:lnTo>
                  <a:pt x="10712" y="4696"/>
                </a:lnTo>
                <a:lnTo>
                  <a:pt x="10675" y="4622"/>
                </a:lnTo>
                <a:lnTo>
                  <a:pt x="10639" y="4622"/>
                </a:lnTo>
                <a:lnTo>
                  <a:pt x="10602" y="4549"/>
                </a:lnTo>
                <a:lnTo>
                  <a:pt x="10565" y="4512"/>
                </a:lnTo>
                <a:lnTo>
                  <a:pt x="10455" y="4475"/>
                </a:lnTo>
                <a:lnTo>
                  <a:pt x="10345" y="4512"/>
                </a:lnTo>
                <a:lnTo>
                  <a:pt x="10308" y="4549"/>
                </a:lnTo>
                <a:lnTo>
                  <a:pt x="10272" y="4622"/>
                </a:lnTo>
                <a:lnTo>
                  <a:pt x="10272" y="4696"/>
                </a:lnTo>
                <a:lnTo>
                  <a:pt x="10052" y="4622"/>
                </a:lnTo>
                <a:lnTo>
                  <a:pt x="10492" y="4329"/>
                </a:lnTo>
                <a:close/>
                <a:moveTo>
                  <a:pt x="6897" y="3448"/>
                </a:moveTo>
                <a:lnTo>
                  <a:pt x="7044" y="3485"/>
                </a:lnTo>
                <a:lnTo>
                  <a:pt x="7227" y="3522"/>
                </a:lnTo>
                <a:lnTo>
                  <a:pt x="7374" y="3595"/>
                </a:lnTo>
                <a:lnTo>
                  <a:pt x="7484" y="3705"/>
                </a:lnTo>
                <a:lnTo>
                  <a:pt x="7521" y="3815"/>
                </a:lnTo>
                <a:lnTo>
                  <a:pt x="7521" y="3889"/>
                </a:lnTo>
                <a:lnTo>
                  <a:pt x="7484" y="3999"/>
                </a:lnTo>
                <a:lnTo>
                  <a:pt x="7447" y="4109"/>
                </a:lnTo>
                <a:lnTo>
                  <a:pt x="7264" y="4292"/>
                </a:lnTo>
                <a:lnTo>
                  <a:pt x="7154" y="4439"/>
                </a:lnTo>
                <a:lnTo>
                  <a:pt x="6934" y="4732"/>
                </a:lnTo>
                <a:lnTo>
                  <a:pt x="6714" y="4952"/>
                </a:lnTo>
                <a:lnTo>
                  <a:pt x="6494" y="5099"/>
                </a:lnTo>
                <a:lnTo>
                  <a:pt x="6384" y="5136"/>
                </a:lnTo>
                <a:lnTo>
                  <a:pt x="6310" y="5136"/>
                </a:lnTo>
                <a:lnTo>
                  <a:pt x="6237" y="5062"/>
                </a:lnTo>
                <a:lnTo>
                  <a:pt x="6200" y="4989"/>
                </a:lnTo>
                <a:lnTo>
                  <a:pt x="6163" y="4806"/>
                </a:lnTo>
                <a:lnTo>
                  <a:pt x="6163" y="4659"/>
                </a:lnTo>
                <a:lnTo>
                  <a:pt x="6163" y="4145"/>
                </a:lnTo>
                <a:lnTo>
                  <a:pt x="6127" y="3595"/>
                </a:lnTo>
                <a:lnTo>
                  <a:pt x="6273" y="3522"/>
                </a:lnTo>
                <a:lnTo>
                  <a:pt x="6420" y="3485"/>
                </a:lnTo>
                <a:lnTo>
                  <a:pt x="6567" y="3448"/>
                </a:lnTo>
                <a:close/>
                <a:moveTo>
                  <a:pt x="6457" y="3118"/>
                </a:moveTo>
                <a:lnTo>
                  <a:pt x="6237" y="3192"/>
                </a:lnTo>
                <a:lnTo>
                  <a:pt x="6017" y="3265"/>
                </a:lnTo>
                <a:lnTo>
                  <a:pt x="5833" y="3375"/>
                </a:lnTo>
                <a:lnTo>
                  <a:pt x="5723" y="3558"/>
                </a:lnTo>
                <a:lnTo>
                  <a:pt x="5723" y="3632"/>
                </a:lnTo>
                <a:lnTo>
                  <a:pt x="5760" y="3668"/>
                </a:lnTo>
                <a:lnTo>
                  <a:pt x="5797" y="3705"/>
                </a:lnTo>
                <a:lnTo>
                  <a:pt x="5870" y="3705"/>
                </a:lnTo>
                <a:lnTo>
                  <a:pt x="5980" y="3668"/>
                </a:lnTo>
                <a:lnTo>
                  <a:pt x="5943" y="4219"/>
                </a:lnTo>
                <a:lnTo>
                  <a:pt x="5943" y="4769"/>
                </a:lnTo>
                <a:lnTo>
                  <a:pt x="5943" y="4952"/>
                </a:lnTo>
                <a:lnTo>
                  <a:pt x="5980" y="5099"/>
                </a:lnTo>
                <a:lnTo>
                  <a:pt x="6053" y="5209"/>
                </a:lnTo>
                <a:lnTo>
                  <a:pt x="6163" y="5319"/>
                </a:lnTo>
                <a:lnTo>
                  <a:pt x="6237" y="5393"/>
                </a:lnTo>
                <a:lnTo>
                  <a:pt x="6530" y="5393"/>
                </a:lnTo>
                <a:lnTo>
                  <a:pt x="6714" y="5282"/>
                </a:lnTo>
                <a:lnTo>
                  <a:pt x="6897" y="5136"/>
                </a:lnTo>
                <a:lnTo>
                  <a:pt x="7227" y="4806"/>
                </a:lnTo>
                <a:lnTo>
                  <a:pt x="7447" y="4512"/>
                </a:lnTo>
                <a:lnTo>
                  <a:pt x="7594" y="4329"/>
                </a:lnTo>
                <a:lnTo>
                  <a:pt x="7741" y="4182"/>
                </a:lnTo>
                <a:lnTo>
                  <a:pt x="7814" y="3962"/>
                </a:lnTo>
                <a:lnTo>
                  <a:pt x="7851" y="3852"/>
                </a:lnTo>
                <a:lnTo>
                  <a:pt x="7851" y="3742"/>
                </a:lnTo>
                <a:lnTo>
                  <a:pt x="7777" y="3595"/>
                </a:lnTo>
                <a:lnTo>
                  <a:pt x="7667" y="3448"/>
                </a:lnTo>
                <a:lnTo>
                  <a:pt x="7521" y="3302"/>
                </a:lnTo>
                <a:lnTo>
                  <a:pt x="7374" y="3228"/>
                </a:lnTo>
                <a:lnTo>
                  <a:pt x="7190" y="3155"/>
                </a:lnTo>
                <a:lnTo>
                  <a:pt x="6970" y="3118"/>
                </a:lnTo>
                <a:close/>
                <a:moveTo>
                  <a:pt x="2789" y="3522"/>
                </a:moveTo>
                <a:lnTo>
                  <a:pt x="2935" y="3668"/>
                </a:lnTo>
                <a:lnTo>
                  <a:pt x="3082" y="3779"/>
                </a:lnTo>
                <a:lnTo>
                  <a:pt x="3449" y="3925"/>
                </a:lnTo>
                <a:lnTo>
                  <a:pt x="3632" y="3999"/>
                </a:lnTo>
                <a:lnTo>
                  <a:pt x="3669" y="4072"/>
                </a:lnTo>
                <a:lnTo>
                  <a:pt x="3706" y="4145"/>
                </a:lnTo>
                <a:lnTo>
                  <a:pt x="3706" y="4219"/>
                </a:lnTo>
                <a:lnTo>
                  <a:pt x="3742" y="4255"/>
                </a:lnTo>
                <a:lnTo>
                  <a:pt x="3779" y="4292"/>
                </a:lnTo>
                <a:lnTo>
                  <a:pt x="3852" y="4329"/>
                </a:lnTo>
                <a:lnTo>
                  <a:pt x="4036" y="4402"/>
                </a:lnTo>
                <a:lnTo>
                  <a:pt x="4219" y="4475"/>
                </a:lnTo>
                <a:lnTo>
                  <a:pt x="4403" y="4586"/>
                </a:lnTo>
                <a:lnTo>
                  <a:pt x="4549" y="4696"/>
                </a:lnTo>
                <a:lnTo>
                  <a:pt x="4843" y="5026"/>
                </a:lnTo>
                <a:lnTo>
                  <a:pt x="5100" y="5319"/>
                </a:lnTo>
                <a:lnTo>
                  <a:pt x="4770" y="5356"/>
                </a:lnTo>
                <a:lnTo>
                  <a:pt x="4476" y="5356"/>
                </a:lnTo>
                <a:lnTo>
                  <a:pt x="3816" y="5319"/>
                </a:lnTo>
                <a:lnTo>
                  <a:pt x="3486" y="5319"/>
                </a:lnTo>
                <a:lnTo>
                  <a:pt x="3156" y="5393"/>
                </a:lnTo>
                <a:lnTo>
                  <a:pt x="2972" y="5466"/>
                </a:lnTo>
                <a:lnTo>
                  <a:pt x="2789" y="5576"/>
                </a:lnTo>
                <a:lnTo>
                  <a:pt x="2605" y="5649"/>
                </a:lnTo>
                <a:lnTo>
                  <a:pt x="2495" y="5686"/>
                </a:lnTo>
                <a:lnTo>
                  <a:pt x="2349" y="5686"/>
                </a:lnTo>
                <a:lnTo>
                  <a:pt x="2312" y="5723"/>
                </a:lnTo>
                <a:lnTo>
                  <a:pt x="2275" y="5796"/>
                </a:lnTo>
                <a:lnTo>
                  <a:pt x="2275" y="5833"/>
                </a:lnTo>
                <a:lnTo>
                  <a:pt x="2349" y="6676"/>
                </a:lnTo>
                <a:lnTo>
                  <a:pt x="2128" y="6493"/>
                </a:lnTo>
                <a:lnTo>
                  <a:pt x="1908" y="6383"/>
                </a:lnTo>
                <a:lnTo>
                  <a:pt x="1908" y="6126"/>
                </a:lnTo>
                <a:lnTo>
                  <a:pt x="1835" y="5906"/>
                </a:lnTo>
                <a:lnTo>
                  <a:pt x="1725" y="5796"/>
                </a:lnTo>
                <a:lnTo>
                  <a:pt x="1578" y="5723"/>
                </a:lnTo>
                <a:lnTo>
                  <a:pt x="1285" y="5649"/>
                </a:lnTo>
                <a:lnTo>
                  <a:pt x="1101" y="5649"/>
                </a:lnTo>
                <a:lnTo>
                  <a:pt x="918" y="5686"/>
                </a:lnTo>
                <a:lnTo>
                  <a:pt x="918" y="5686"/>
                </a:lnTo>
                <a:lnTo>
                  <a:pt x="1101" y="5356"/>
                </a:lnTo>
                <a:lnTo>
                  <a:pt x="1285" y="5026"/>
                </a:lnTo>
                <a:lnTo>
                  <a:pt x="1468" y="4732"/>
                </a:lnTo>
                <a:lnTo>
                  <a:pt x="1688" y="4439"/>
                </a:lnTo>
                <a:lnTo>
                  <a:pt x="1945" y="4182"/>
                </a:lnTo>
                <a:lnTo>
                  <a:pt x="2202" y="3962"/>
                </a:lnTo>
                <a:lnTo>
                  <a:pt x="2495" y="3742"/>
                </a:lnTo>
                <a:lnTo>
                  <a:pt x="2789" y="3522"/>
                </a:lnTo>
                <a:close/>
                <a:moveTo>
                  <a:pt x="10639" y="7520"/>
                </a:moveTo>
                <a:lnTo>
                  <a:pt x="11042" y="7703"/>
                </a:lnTo>
                <a:lnTo>
                  <a:pt x="11336" y="7850"/>
                </a:lnTo>
                <a:lnTo>
                  <a:pt x="11482" y="7924"/>
                </a:lnTo>
                <a:lnTo>
                  <a:pt x="11629" y="7960"/>
                </a:lnTo>
                <a:lnTo>
                  <a:pt x="11556" y="8254"/>
                </a:lnTo>
                <a:lnTo>
                  <a:pt x="11225" y="8107"/>
                </a:lnTo>
                <a:lnTo>
                  <a:pt x="10895" y="7960"/>
                </a:lnTo>
                <a:lnTo>
                  <a:pt x="10785" y="7887"/>
                </a:lnTo>
                <a:lnTo>
                  <a:pt x="10639" y="7520"/>
                </a:lnTo>
                <a:close/>
                <a:moveTo>
                  <a:pt x="10272" y="8070"/>
                </a:moveTo>
                <a:lnTo>
                  <a:pt x="10382" y="8144"/>
                </a:lnTo>
                <a:lnTo>
                  <a:pt x="10529" y="8217"/>
                </a:lnTo>
                <a:lnTo>
                  <a:pt x="10565" y="8327"/>
                </a:lnTo>
                <a:lnTo>
                  <a:pt x="10602" y="8400"/>
                </a:lnTo>
                <a:lnTo>
                  <a:pt x="10712" y="8437"/>
                </a:lnTo>
                <a:lnTo>
                  <a:pt x="10932" y="8510"/>
                </a:lnTo>
                <a:lnTo>
                  <a:pt x="11042" y="8547"/>
                </a:lnTo>
                <a:lnTo>
                  <a:pt x="11042" y="8584"/>
                </a:lnTo>
                <a:lnTo>
                  <a:pt x="11042" y="8657"/>
                </a:lnTo>
                <a:lnTo>
                  <a:pt x="11079" y="8731"/>
                </a:lnTo>
                <a:lnTo>
                  <a:pt x="11152" y="8804"/>
                </a:lnTo>
                <a:lnTo>
                  <a:pt x="11336" y="8841"/>
                </a:lnTo>
                <a:lnTo>
                  <a:pt x="11152" y="9244"/>
                </a:lnTo>
                <a:lnTo>
                  <a:pt x="11079" y="9171"/>
                </a:lnTo>
                <a:lnTo>
                  <a:pt x="10602" y="8767"/>
                </a:lnTo>
                <a:lnTo>
                  <a:pt x="10602" y="8547"/>
                </a:lnTo>
                <a:lnTo>
                  <a:pt x="10565" y="8364"/>
                </a:lnTo>
                <a:lnTo>
                  <a:pt x="10492" y="8254"/>
                </a:lnTo>
                <a:lnTo>
                  <a:pt x="10345" y="8180"/>
                </a:lnTo>
                <a:lnTo>
                  <a:pt x="10272" y="8070"/>
                </a:lnTo>
                <a:close/>
                <a:moveTo>
                  <a:pt x="9135" y="4806"/>
                </a:moveTo>
                <a:lnTo>
                  <a:pt x="9501" y="4842"/>
                </a:lnTo>
                <a:lnTo>
                  <a:pt x="9575" y="4879"/>
                </a:lnTo>
                <a:lnTo>
                  <a:pt x="9611" y="4842"/>
                </a:lnTo>
                <a:lnTo>
                  <a:pt x="9905" y="4916"/>
                </a:lnTo>
                <a:lnTo>
                  <a:pt x="10198" y="5026"/>
                </a:lnTo>
                <a:lnTo>
                  <a:pt x="10015" y="5246"/>
                </a:lnTo>
                <a:lnTo>
                  <a:pt x="10015" y="5319"/>
                </a:lnTo>
                <a:lnTo>
                  <a:pt x="10052" y="5393"/>
                </a:lnTo>
                <a:lnTo>
                  <a:pt x="10125" y="5429"/>
                </a:lnTo>
                <a:lnTo>
                  <a:pt x="10198" y="5429"/>
                </a:lnTo>
                <a:lnTo>
                  <a:pt x="10418" y="5319"/>
                </a:lnTo>
                <a:lnTo>
                  <a:pt x="10639" y="5246"/>
                </a:lnTo>
                <a:lnTo>
                  <a:pt x="10859" y="5209"/>
                </a:lnTo>
                <a:lnTo>
                  <a:pt x="11115" y="5172"/>
                </a:lnTo>
                <a:lnTo>
                  <a:pt x="11336" y="5613"/>
                </a:lnTo>
                <a:lnTo>
                  <a:pt x="10859" y="5723"/>
                </a:lnTo>
                <a:lnTo>
                  <a:pt x="10602" y="5796"/>
                </a:lnTo>
                <a:lnTo>
                  <a:pt x="10382" y="5906"/>
                </a:lnTo>
                <a:lnTo>
                  <a:pt x="10345" y="5943"/>
                </a:lnTo>
                <a:lnTo>
                  <a:pt x="10345" y="5979"/>
                </a:lnTo>
                <a:lnTo>
                  <a:pt x="10345" y="6016"/>
                </a:lnTo>
                <a:lnTo>
                  <a:pt x="10382" y="6053"/>
                </a:lnTo>
                <a:lnTo>
                  <a:pt x="10639" y="6126"/>
                </a:lnTo>
                <a:lnTo>
                  <a:pt x="10932" y="6126"/>
                </a:lnTo>
                <a:lnTo>
                  <a:pt x="11225" y="6089"/>
                </a:lnTo>
                <a:lnTo>
                  <a:pt x="11482" y="6016"/>
                </a:lnTo>
                <a:lnTo>
                  <a:pt x="11629" y="6566"/>
                </a:lnTo>
                <a:lnTo>
                  <a:pt x="11666" y="6640"/>
                </a:lnTo>
                <a:lnTo>
                  <a:pt x="11666" y="6640"/>
                </a:lnTo>
                <a:lnTo>
                  <a:pt x="11262" y="6530"/>
                </a:lnTo>
                <a:lnTo>
                  <a:pt x="10932" y="6456"/>
                </a:lnTo>
                <a:lnTo>
                  <a:pt x="10749" y="6420"/>
                </a:lnTo>
                <a:lnTo>
                  <a:pt x="10565" y="6456"/>
                </a:lnTo>
                <a:lnTo>
                  <a:pt x="10529" y="6456"/>
                </a:lnTo>
                <a:lnTo>
                  <a:pt x="10565" y="6530"/>
                </a:lnTo>
                <a:lnTo>
                  <a:pt x="10712" y="6640"/>
                </a:lnTo>
                <a:lnTo>
                  <a:pt x="10895" y="6750"/>
                </a:lnTo>
                <a:lnTo>
                  <a:pt x="11336" y="6933"/>
                </a:lnTo>
                <a:lnTo>
                  <a:pt x="11702" y="7043"/>
                </a:lnTo>
                <a:lnTo>
                  <a:pt x="11666" y="7593"/>
                </a:lnTo>
                <a:lnTo>
                  <a:pt x="11482" y="7520"/>
                </a:lnTo>
                <a:lnTo>
                  <a:pt x="11299" y="7447"/>
                </a:lnTo>
                <a:lnTo>
                  <a:pt x="10785" y="7227"/>
                </a:lnTo>
                <a:lnTo>
                  <a:pt x="10529" y="7153"/>
                </a:lnTo>
                <a:lnTo>
                  <a:pt x="10235" y="7117"/>
                </a:lnTo>
                <a:lnTo>
                  <a:pt x="10198" y="7117"/>
                </a:lnTo>
                <a:lnTo>
                  <a:pt x="10198" y="7153"/>
                </a:lnTo>
                <a:lnTo>
                  <a:pt x="10198" y="7190"/>
                </a:lnTo>
                <a:lnTo>
                  <a:pt x="10198" y="7227"/>
                </a:lnTo>
                <a:lnTo>
                  <a:pt x="10492" y="7410"/>
                </a:lnTo>
                <a:lnTo>
                  <a:pt x="10418" y="7447"/>
                </a:lnTo>
                <a:lnTo>
                  <a:pt x="10015" y="7593"/>
                </a:lnTo>
                <a:lnTo>
                  <a:pt x="9905" y="7483"/>
                </a:lnTo>
                <a:lnTo>
                  <a:pt x="9832" y="7447"/>
                </a:lnTo>
                <a:lnTo>
                  <a:pt x="9795" y="7483"/>
                </a:lnTo>
                <a:lnTo>
                  <a:pt x="9758" y="7520"/>
                </a:lnTo>
                <a:lnTo>
                  <a:pt x="9722" y="7557"/>
                </a:lnTo>
                <a:lnTo>
                  <a:pt x="9722" y="7703"/>
                </a:lnTo>
                <a:lnTo>
                  <a:pt x="9685" y="7740"/>
                </a:lnTo>
                <a:lnTo>
                  <a:pt x="9685" y="7813"/>
                </a:lnTo>
                <a:lnTo>
                  <a:pt x="9722" y="7924"/>
                </a:lnTo>
                <a:lnTo>
                  <a:pt x="9942" y="8180"/>
                </a:lnTo>
                <a:lnTo>
                  <a:pt x="9611" y="7960"/>
                </a:lnTo>
                <a:lnTo>
                  <a:pt x="9281" y="7777"/>
                </a:lnTo>
                <a:lnTo>
                  <a:pt x="9245" y="7777"/>
                </a:lnTo>
                <a:lnTo>
                  <a:pt x="9208" y="7813"/>
                </a:lnTo>
                <a:lnTo>
                  <a:pt x="9171" y="7850"/>
                </a:lnTo>
                <a:lnTo>
                  <a:pt x="9171" y="7924"/>
                </a:lnTo>
                <a:lnTo>
                  <a:pt x="9391" y="8180"/>
                </a:lnTo>
                <a:lnTo>
                  <a:pt x="9648" y="8437"/>
                </a:lnTo>
                <a:lnTo>
                  <a:pt x="10162" y="8877"/>
                </a:lnTo>
                <a:lnTo>
                  <a:pt x="10235" y="8951"/>
                </a:lnTo>
                <a:lnTo>
                  <a:pt x="10162" y="9134"/>
                </a:lnTo>
                <a:lnTo>
                  <a:pt x="10052" y="9317"/>
                </a:lnTo>
                <a:lnTo>
                  <a:pt x="9905" y="9391"/>
                </a:lnTo>
                <a:lnTo>
                  <a:pt x="9832" y="9354"/>
                </a:lnTo>
                <a:lnTo>
                  <a:pt x="9428" y="9097"/>
                </a:lnTo>
                <a:lnTo>
                  <a:pt x="9318" y="8914"/>
                </a:lnTo>
                <a:lnTo>
                  <a:pt x="9171" y="8694"/>
                </a:lnTo>
                <a:lnTo>
                  <a:pt x="8951" y="8547"/>
                </a:lnTo>
                <a:lnTo>
                  <a:pt x="8768" y="8400"/>
                </a:lnTo>
                <a:lnTo>
                  <a:pt x="8658" y="8290"/>
                </a:lnTo>
                <a:lnTo>
                  <a:pt x="8548" y="8107"/>
                </a:lnTo>
                <a:lnTo>
                  <a:pt x="8511" y="7887"/>
                </a:lnTo>
                <a:lnTo>
                  <a:pt x="8474" y="7887"/>
                </a:lnTo>
                <a:lnTo>
                  <a:pt x="8474" y="7777"/>
                </a:lnTo>
                <a:lnTo>
                  <a:pt x="8438" y="7740"/>
                </a:lnTo>
                <a:lnTo>
                  <a:pt x="8364" y="7740"/>
                </a:lnTo>
                <a:lnTo>
                  <a:pt x="7887" y="7667"/>
                </a:lnTo>
                <a:lnTo>
                  <a:pt x="7374" y="7630"/>
                </a:lnTo>
                <a:lnTo>
                  <a:pt x="7117" y="7630"/>
                </a:lnTo>
                <a:lnTo>
                  <a:pt x="6860" y="7667"/>
                </a:lnTo>
                <a:lnTo>
                  <a:pt x="6640" y="7740"/>
                </a:lnTo>
                <a:lnTo>
                  <a:pt x="6457" y="7887"/>
                </a:lnTo>
                <a:lnTo>
                  <a:pt x="6384" y="7777"/>
                </a:lnTo>
                <a:lnTo>
                  <a:pt x="6347" y="7703"/>
                </a:lnTo>
                <a:lnTo>
                  <a:pt x="6384" y="7630"/>
                </a:lnTo>
                <a:lnTo>
                  <a:pt x="6420" y="7557"/>
                </a:lnTo>
                <a:lnTo>
                  <a:pt x="6604" y="7410"/>
                </a:lnTo>
                <a:lnTo>
                  <a:pt x="6787" y="7337"/>
                </a:lnTo>
                <a:lnTo>
                  <a:pt x="7080" y="7300"/>
                </a:lnTo>
                <a:lnTo>
                  <a:pt x="7374" y="7227"/>
                </a:lnTo>
                <a:lnTo>
                  <a:pt x="7521" y="7153"/>
                </a:lnTo>
                <a:lnTo>
                  <a:pt x="7704" y="7006"/>
                </a:lnTo>
                <a:lnTo>
                  <a:pt x="7741" y="6896"/>
                </a:lnTo>
                <a:lnTo>
                  <a:pt x="7777" y="6823"/>
                </a:lnTo>
                <a:lnTo>
                  <a:pt x="7741" y="6750"/>
                </a:lnTo>
                <a:lnTo>
                  <a:pt x="7667" y="6676"/>
                </a:lnTo>
                <a:lnTo>
                  <a:pt x="7594" y="6603"/>
                </a:lnTo>
                <a:lnTo>
                  <a:pt x="7484" y="6603"/>
                </a:lnTo>
                <a:lnTo>
                  <a:pt x="7227" y="6640"/>
                </a:lnTo>
                <a:lnTo>
                  <a:pt x="7007" y="6713"/>
                </a:lnTo>
                <a:lnTo>
                  <a:pt x="6787" y="6786"/>
                </a:lnTo>
                <a:lnTo>
                  <a:pt x="6714" y="6786"/>
                </a:lnTo>
                <a:lnTo>
                  <a:pt x="6640" y="6750"/>
                </a:lnTo>
                <a:lnTo>
                  <a:pt x="6640" y="6676"/>
                </a:lnTo>
                <a:lnTo>
                  <a:pt x="6677" y="6603"/>
                </a:lnTo>
                <a:lnTo>
                  <a:pt x="6750" y="6456"/>
                </a:lnTo>
                <a:lnTo>
                  <a:pt x="6824" y="6346"/>
                </a:lnTo>
                <a:lnTo>
                  <a:pt x="7080" y="6199"/>
                </a:lnTo>
                <a:lnTo>
                  <a:pt x="7337" y="6016"/>
                </a:lnTo>
                <a:lnTo>
                  <a:pt x="7704" y="5759"/>
                </a:lnTo>
                <a:lnTo>
                  <a:pt x="8108" y="5466"/>
                </a:lnTo>
                <a:lnTo>
                  <a:pt x="8181" y="5539"/>
                </a:lnTo>
                <a:lnTo>
                  <a:pt x="8218" y="5539"/>
                </a:lnTo>
                <a:lnTo>
                  <a:pt x="8254" y="5503"/>
                </a:lnTo>
                <a:lnTo>
                  <a:pt x="8511" y="5172"/>
                </a:lnTo>
                <a:lnTo>
                  <a:pt x="8731" y="4806"/>
                </a:lnTo>
                <a:close/>
                <a:moveTo>
                  <a:pt x="10492" y="9171"/>
                </a:moveTo>
                <a:lnTo>
                  <a:pt x="10749" y="9391"/>
                </a:lnTo>
                <a:lnTo>
                  <a:pt x="10969" y="9611"/>
                </a:lnTo>
                <a:lnTo>
                  <a:pt x="10675" y="10124"/>
                </a:lnTo>
                <a:lnTo>
                  <a:pt x="10602" y="10198"/>
                </a:lnTo>
                <a:lnTo>
                  <a:pt x="10565" y="10161"/>
                </a:lnTo>
                <a:lnTo>
                  <a:pt x="10529" y="10088"/>
                </a:lnTo>
                <a:lnTo>
                  <a:pt x="10418" y="9941"/>
                </a:lnTo>
                <a:lnTo>
                  <a:pt x="10308" y="9758"/>
                </a:lnTo>
                <a:lnTo>
                  <a:pt x="10162" y="9611"/>
                </a:lnTo>
                <a:lnTo>
                  <a:pt x="10272" y="9501"/>
                </a:lnTo>
                <a:lnTo>
                  <a:pt x="10345" y="9427"/>
                </a:lnTo>
                <a:lnTo>
                  <a:pt x="10492" y="9171"/>
                </a:lnTo>
                <a:close/>
                <a:moveTo>
                  <a:pt x="551" y="7300"/>
                </a:moveTo>
                <a:lnTo>
                  <a:pt x="808" y="7483"/>
                </a:lnTo>
                <a:lnTo>
                  <a:pt x="991" y="7703"/>
                </a:lnTo>
                <a:lnTo>
                  <a:pt x="1211" y="7924"/>
                </a:lnTo>
                <a:lnTo>
                  <a:pt x="1431" y="8144"/>
                </a:lnTo>
                <a:lnTo>
                  <a:pt x="1982" y="8584"/>
                </a:lnTo>
                <a:lnTo>
                  <a:pt x="2238" y="8841"/>
                </a:lnTo>
                <a:lnTo>
                  <a:pt x="2349" y="8987"/>
                </a:lnTo>
                <a:lnTo>
                  <a:pt x="2422" y="9134"/>
                </a:lnTo>
                <a:lnTo>
                  <a:pt x="2202" y="9281"/>
                </a:lnTo>
                <a:lnTo>
                  <a:pt x="2018" y="9464"/>
                </a:lnTo>
                <a:lnTo>
                  <a:pt x="1872" y="9684"/>
                </a:lnTo>
                <a:lnTo>
                  <a:pt x="1762" y="9978"/>
                </a:lnTo>
                <a:lnTo>
                  <a:pt x="1725" y="10344"/>
                </a:lnTo>
                <a:lnTo>
                  <a:pt x="1762" y="10675"/>
                </a:lnTo>
                <a:lnTo>
                  <a:pt x="1908" y="11408"/>
                </a:lnTo>
                <a:lnTo>
                  <a:pt x="1542" y="10968"/>
                </a:lnTo>
                <a:lnTo>
                  <a:pt x="1248" y="10528"/>
                </a:lnTo>
                <a:lnTo>
                  <a:pt x="991" y="10014"/>
                </a:lnTo>
                <a:lnTo>
                  <a:pt x="808" y="9501"/>
                </a:lnTo>
                <a:lnTo>
                  <a:pt x="661" y="8951"/>
                </a:lnTo>
                <a:lnTo>
                  <a:pt x="551" y="8400"/>
                </a:lnTo>
                <a:lnTo>
                  <a:pt x="514" y="7850"/>
                </a:lnTo>
                <a:lnTo>
                  <a:pt x="551" y="7300"/>
                </a:lnTo>
                <a:close/>
                <a:moveTo>
                  <a:pt x="6897" y="8620"/>
                </a:moveTo>
                <a:lnTo>
                  <a:pt x="6934" y="8694"/>
                </a:lnTo>
                <a:lnTo>
                  <a:pt x="7007" y="8731"/>
                </a:lnTo>
                <a:lnTo>
                  <a:pt x="7264" y="8877"/>
                </a:lnTo>
                <a:lnTo>
                  <a:pt x="7484" y="9024"/>
                </a:lnTo>
                <a:lnTo>
                  <a:pt x="7704" y="9207"/>
                </a:lnTo>
                <a:lnTo>
                  <a:pt x="7887" y="9427"/>
                </a:lnTo>
                <a:lnTo>
                  <a:pt x="8034" y="9648"/>
                </a:lnTo>
                <a:lnTo>
                  <a:pt x="8181" y="9904"/>
                </a:lnTo>
                <a:lnTo>
                  <a:pt x="8254" y="10161"/>
                </a:lnTo>
                <a:lnTo>
                  <a:pt x="8254" y="10418"/>
                </a:lnTo>
                <a:lnTo>
                  <a:pt x="8218" y="10638"/>
                </a:lnTo>
                <a:lnTo>
                  <a:pt x="7704" y="10088"/>
                </a:lnTo>
                <a:lnTo>
                  <a:pt x="7154" y="9611"/>
                </a:lnTo>
                <a:lnTo>
                  <a:pt x="7080" y="9611"/>
                </a:lnTo>
                <a:lnTo>
                  <a:pt x="7044" y="9648"/>
                </a:lnTo>
                <a:lnTo>
                  <a:pt x="7080" y="9684"/>
                </a:lnTo>
                <a:lnTo>
                  <a:pt x="7557" y="10344"/>
                </a:lnTo>
                <a:lnTo>
                  <a:pt x="8071" y="10968"/>
                </a:lnTo>
                <a:lnTo>
                  <a:pt x="7887" y="11188"/>
                </a:lnTo>
                <a:lnTo>
                  <a:pt x="7741" y="11408"/>
                </a:lnTo>
                <a:lnTo>
                  <a:pt x="7521" y="11628"/>
                </a:lnTo>
                <a:lnTo>
                  <a:pt x="7227" y="11372"/>
                </a:lnTo>
                <a:lnTo>
                  <a:pt x="6860" y="11005"/>
                </a:lnTo>
                <a:lnTo>
                  <a:pt x="6787" y="10748"/>
                </a:lnTo>
                <a:lnTo>
                  <a:pt x="6750" y="10491"/>
                </a:lnTo>
                <a:lnTo>
                  <a:pt x="6640" y="10234"/>
                </a:lnTo>
                <a:lnTo>
                  <a:pt x="6530" y="9978"/>
                </a:lnTo>
                <a:lnTo>
                  <a:pt x="6457" y="9868"/>
                </a:lnTo>
                <a:lnTo>
                  <a:pt x="6310" y="9868"/>
                </a:lnTo>
                <a:lnTo>
                  <a:pt x="5870" y="10014"/>
                </a:lnTo>
                <a:lnTo>
                  <a:pt x="5650" y="10088"/>
                </a:lnTo>
                <a:lnTo>
                  <a:pt x="5577" y="10088"/>
                </a:lnTo>
                <a:lnTo>
                  <a:pt x="5466" y="10014"/>
                </a:lnTo>
                <a:lnTo>
                  <a:pt x="5210" y="9904"/>
                </a:lnTo>
                <a:lnTo>
                  <a:pt x="5026" y="9758"/>
                </a:lnTo>
                <a:lnTo>
                  <a:pt x="4953" y="9648"/>
                </a:lnTo>
                <a:lnTo>
                  <a:pt x="4880" y="9538"/>
                </a:lnTo>
                <a:lnTo>
                  <a:pt x="4843" y="9427"/>
                </a:lnTo>
                <a:lnTo>
                  <a:pt x="4843" y="9281"/>
                </a:lnTo>
                <a:lnTo>
                  <a:pt x="4880" y="9134"/>
                </a:lnTo>
                <a:lnTo>
                  <a:pt x="4953" y="8987"/>
                </a:lnTo>
                <a:lnTo>
                  <a:pt x="5063" y="8877"/>
                </a:lnTo>
                <a:lnTo>
                  <a:pt x="5210" y="8804"/>
                </a:lnTo>
                <a:lnTo>
                  <a:pt x="5577" y="8694"/>
                </a:lnTo>
                <a:lnTo>
                  <a:pt x="5870" y="8657"/>
                </a:lnTo>
                <a:lnTo>
                  <a:pt x="6384" y="8657"/>
                </a:lnTo>
                <a:lnTo>
                  <a:pt x="6897" y="8620"/>
                </a:lnTo>
                <a:close/>
                <a:moveTo>
                  <a:pt x="8621" y="10088"/>
                </a:moveTo>
                <a:lnTo>
                  <a:pt x="9355" y="10565"/>
                </a:lnTo>
                <a:lnTo>
                  <a:pt x="9501" y="10711"/>
                </a:lnTo>
                <a:lnTo>
                  <a:pt x="9648" y="10858"/>
                </a:lnTo>
                <a:lnTo>
                  <a:pt x="9758" y="11005"/>
                </a:lnTo>
                <a:lnTo>
                  <a:pt x="9868" y="11151"/>
                </a:lnTo>
                <a:lnTo>
                  <a:pt x="9355" y="11628"/>
                </a:lnTo>
                <a:lnTo>
                  <a:pt x="9318" y="11592"/>
                </a:lnTo>
                <a:lnTo>
                  <a:pt x="9208" y="11482"/>
                </a:lnTo>
                <a:lnTo>
                  <a:pt x="9061" y="11408"/>
                </a:lnTo>
                <a:lnTo>
                  <a:pt x="8878" y="11298"/>
                </a:lnTo>
                <a:lnTo>
                  <a:pt x="8768" y="11188"/>
                </a:lnTo>
                <a:lnTo>
                  <a:pt x="8511" y="10931"/>
                </a:lnTo>
                <a:lnTo>
                  <a:pt x="8548" y="10821"/>
                </a:lnTo>
                <a:lnTo>
                  <a:pt x="8621" y="10638"/>
                </a:lnTo>
                <a:lnTo>
                  <a:pt x="8658" y="10455"/>
                </a:lnTo>
                <a:lnTo>
                  <a:pt x="8658" y="10271"/>
                </a:lnTo>
                <a:lnTo>
                  <a:pt x="8621" y="10088"/>
                </a:lnTo>
                <a:close/>
                <a:moveTo>
                  <a:pt x="6860" y="11555"/>
                </a:moveTo>
                <a:lnTo>
                  <a:pt x="7190" y="11885"/>
                </a:lnTo>
                <a:lnTo>
                  <a:pt x="7007" y="11958"/>
                </a:lnTo>
                <a:lnTo>
                  <a:pt x="6897" y="11958"/>
                </a:lnTo>
                <a:lnTo>
                  <a:pt x="6787" y="11922"/>
                </a:lnTo>
                <a:lnTo>
                  <a:pt x="6860" y="11555"/>
                </a:lnTo>
                <a:close/>
                <a:moveTo>
                  <a:pt x="8328" y="11262"/>
                </a:moveTo>
                <a:lnTo>
                  <a:pt x="8474" y="11445"/>
                </a:lnTo>
                <a:lnTo>
                  <a:pt x="8658" y="11628"/>
                </a:lnTo>
                <a:lnTo>
                  <a:pt x="8878" y="11775"/>
                </a:lnTo>
                <a:lnTo>
                  <a:pt x="8988" y="11812"/>
                </a:lnTo>
                <a:lnTo>
                  <a:pt x="9098" y="11848"/>
                </a:lnTo>
                <a:lnTo>
                  <a:pt x="8731" y="12105"/>
                </a:lnTo>
                <a:lnTo>
                  <a:pt x="8328" y="12325"/>
                </a:lnTo>
                <a:lnTo>
                  <a:pt x="8291" y="12289"/>
                </a:lnTo>
                <a:lnTo>
                  <a:pt x="7814" y="11885"/>
                </a:lnTo>
                <a:lnTo>
                  <a:pt x="8071" y="11592"/>
                </a:lnTo>
                <a:lnTo>
                  <a:pt x="8328" y="11262"/>
                </a:lnTo>
                <a:close/>
                <a:moveTo>
                  <a:pt x="6970" y="2678"/>
                </a:moveTo>
                <a:lnTo>
                  <a:pt x="7374" y="2715"/>
                </a:lnTo>
                <a:lnTo>
                  <a:pt x="7777" y="2788"/>
                </a:lnTo>
                <a:lnTo>
                  <a:pt x="8181" y="2898"/>
                </a:lnTo>
                <a:lnTo>
                  <a:pt x="8548" y="3008"/>
                </a:lnTo>
                <a:lnTo>
                  <a:pt x="8915" y="3192"/>
                </a:lnTo>
                <a:lnTo>
                  <a:pt x="9281" y="3375"/>
                </a:lnTo>
                <a:lnTo>
                  <a:pt x="9611" y="3595"/>
                </a:lnTo>
                <a:lnTo>
                  <a:pt x="9501" y="3632"/>
                </a:lnTo>
                <a:lnTo>
                  <a:pt x="9281" y="3815"/>
                </a:lnTo>
                <a:lnTo>
                  <a:pt x="9171" y="3925"/>
                </a:lnTo>
                <a:lnTo>
                  <a:pt x="9061" y="4035"/>
                </a:lnTo>
                <a:lnTo>
                  <a:pt x="9061" y="4072"/>
                </a:lnTo>
                <a:lnTo>
                  <a:pt x="9061" y="4109"/>
                </a:lnTo>
                <a:lnTo>
                  <a:pt x="9135" y="4109"/>
                </a:lnTo>
                <a:lnTo>
                  <a:pt x="9245" y="4072"/>
                </a:lnTo>
                <a:lnTo>
                  <a:pt x="9355" y="4072"/>
                </a:lnTo>
                <a:lnTo>
                  <a:pt x="9685" y="3925"/>
                </a:lnTo>
                <a:lnTo>
                  <a:pt x="9905" y="3815"/>
                </a:lnTo>
                <a:lnTo>
                  <a:pt x="10198" y="4035"/>
                </a:lnTo>
                <a:lnTo>
                  <a:pt x="9905" y="4255"/>
                </a:lnTo>
                <a:lnTo>
                  <a:pt x="9611" y="4512"/>
                </a:lnTo>
                <a:lnTo>
                  <a:pt x="9281" y="4475"/>
                </a:lnTo>
                <a:lnTo>
                  <a:pt x="8731" y="4475"/>
                </a:lnTo>
                <a:lnTo>
                  <a:pt x="8584" y="4512"/>
                </a:lnTo>
                <a:lnTo>
                  <a:pt x="8548" y="4549"/>
                </a:lnTo>
                <a:lnTo>
                  <a:pt x="8511" y="4622"/>
                </a:lnTo>
                <a:lnTo>
                  <a:pt x="8328" y="4989"/>
                </a:lnTo>
                <a:lnTo>
                  <a:pt x="8108" y="5356"/>
                </a:lnTo>
                <a:lnTo>
                  <a:pt x="7851" y="5466"/>
                </a:lnTo>
                <a:lnTo>
                  <a:pt x="7594" y="5613"/>
                </a:lnTo>
                <a:lnTo>
                  <a:pt x="7117" y="5906"/>
                </a:lnTo>
                <a:lnTo>
                  <a:pt x="6714" y="6163"/>
                </a:lnTo>
                <a:lnTo>
                  <a:pt x="6530" y="6310"/>
                </a:lnTo>
                <a:lnTo>
                  <a:pt x="6457" y="6383"/>
                </a:lnTo>
                <a:lnTo>
                  <a:pt x="6420" y="6493"/>
                </a:lnTo>
                <a:lnTo>
                  <a:pt x="6384" y="6676"/>
                </a:lnTo>
                <a:lnTo>
                  <a:pt x="6420" y="6786"/>
                </a:lnTo>
                <a:lnTo>
                  <a:pt x="6457" y="6896"/>
                </a:lnTo>
                <a:lnTo>
                  <a:pt x="6567" y="6970"/>
                </a:lnTo>
                <a:lnTo>
                  <a:pt x="6677" y="6970"/>
                </a:lnTo>
                <a:lnTo>
                  <a:pt x="6824" y="7006"/>
                </a:lnTo>
                <a:lnTo>
                  <a:pt x="7117" y="6933"/>
                </a:lnTo>
                <a:lnTo>
                  <a:pt x="7301" y="6860"/>
                </a:lnTo>
                <a:lnTo>
                  <a:pt x="7447" y="6823"/>
                </a:lnTo>
                <a:lnTo>
                  <a:pt x="7484" y="6860"/>
                </a:lnTo>
                <a:lnTo>
                  <a:pt x="7411" y="6896"/>
                </a:lnTo>
                <a:lnTo>
                  <a:pt x="7227" y="7006"/>
                </a:lnTo>
                <a:lnTo>
                  <a:pt x="6860" y="7080"/>
                </a:lnTo>
                <a:lnTo>
                  <a:pt x="6530" y="7153"/>
                </a:lnTo>
                <a:lnTo>
                  <a:pt x="6347" y="7227"/>
                </a:lnTo>
                <a:lnTo>
                  <a:pt x="6237" y="7337"/>
                </a:lnTo>
                <a:lnTo>
                  <a:pt x="6163" y="7483"/>
                </a:lnTo>
                <a:lnTo>
                  <a:pt x="6127" y="7630"/>
                </a:lnTo>
                <a:lnTo>
                  <a:pt x="6127" y="7777"/>
                </a:lnTo>
                <a:lnTo>
                  <a:pt x="6163" y="7924"/>
                </a:lnTo>
                <a:lnTo>
                  <a:pt x="6237" y="8070"/>
                </a:lnTo>
                <a:lnTo>
                  <a:pt x="6384" y="8180"/>
                </a:lnTo>
                <a:lnTo>
                  <a:pt x="6494" y="8180"/>
                </a:lnTo>
                <a:lnTo>
                  <a:pt x="6567" y="8144"/>
                </a:lnTo>
                <a:lnTo>
                  <a:pt x="6640" y="8070"/>
                </a:lnTo>
                <a:lnTo>
                  <a:pt x="6714" y="7997"/>
                </a:lnTo>
                <a:lnTo>
                  <a:pt x="6897" y="7924"/>
                </a:lnTo>
                <a:lnTo>
                  <a:pt x="7337" y="7924"/>
                </a:lnTo>
                <a:lnTo>
                  <a:pt x="8328" y="7997"/>
                </a:lnTo>
                <a:lnTo>
                  <a:pt x="8328" y="8144"/>
                </a:lnTo>
                <a:lnTo>
                  <a:pt x="8364" y="8327"/>
                </a:lnTo>
                <a:lnTo>
                  <a:pt x="8438" y="8474"/>
                </a:lnTo>
                <a:lnTo>
                  <a:pt x="8548" y="8584"/>
                </a:lnTo>
                <a:lnTo>
                  <a:pt x="8768" y="8767"/>
                </a:lnTo>
                <a:lnTo>
                  <a:pt x="8548" y="8694"/>
                </a:lnTo>
                <a:lnTo>
                  <a:pt x="8328" y="8657"/>
                </a:lnTo>
                <a:lnTo>
                  <a:pt x="8291" y="8657"/>
                </a:lnTo>
                <a:lnTo>
                  <a:pt x="8291" y="8731"/>
                </a:lnTo>
                <a:lnTo>
                  <a:pt x="8511" y="8951"/>
                </a:lnTo>
                <a:lnTo>
                  <a:pt x="8768" y="9171"/>
                </a:lnTo>
                <a:lnTo>
                  <a:pt x="9355" y="9501"/>
                </a:lnTo>
                <a:lnTo>
                  <a:pt x="9428" y="9574"/>
                </a:lnTo>
                <a:lnTo>
                  <a:pt x="9538" y="9648"/>
                </a:lnTo>
                <a:lnTo>
                  <a:pt x="9648" y="9684"/>
                </a:lnTo>
                <a:lnTo>
                  <a:pt x="9795" y="9794"/>
                </a:lnTo>
                <a:lnTo>
                  <a:pt x="9942" y="9941"/>
                </a:lnTo>
                <a:lnTo>
                  <a:pt x="10125" y="10198"/>
                </a:lnTo>
                <a:lnTo>
                  <a:pt x="10272" y="10344"/>
                </a:lnTo>
                <a:lnTo>
                  <a:pt x="10418" y="10491"/>
                </a:lnTo>
                <a:lnTo>
                  <a:pt x="10125" y="10858"/>
                </a:lnTo>
                <a:lnTo>
                  <a:pt x="9978" y="10638"/>
                </a:lnTo>
                <a:lnTo>
                  <a:pt x="9795" y="10455"/>
                </a:lnTo>
                <a:lnTo>
                  <a:pt x="9428" y="10161"/>
                </a:lnTo>
                <a:lnTo>
                  <a:pt x="8988" y="9904"/>
                </a:lnTo>
                <a:lnTo>
                  <a:pt x="8401" y="9501"/>
                </a:lnTo>
                <a:lnTo>
                  <a:pt x="8144" y="9171"/>
                </a:lnTo>
                <a:lnTo>
                  <a:pt x="7851" y="8877"/>
                </a:lnTo>
                <a:lnTo>
                  <a:pt x="7557" y="8657"/>
                </a:lnTo>
                <a:lnTo>
                  <a:pt x="7227" y="8437"/>
                </a:lnTo>
                <a:lnTo>
                  <a:pt x="7190" y="8437"/>
                </a:lnTo>
                <a:lnTo>
                  <a:pt x="7190" y="8400"/>
                </a:lnTo>
                <a:lnTo>
                  <a:pt x="7154" y="8400"/>
                </a:lnTo>
                <a:lnTo>
                  <a:pt x="7044" y="8364"/>
                </a:lnTo>
                <a:lnTo>
                  <a:pt x="6677" y="8327"/>
                </a:lnTo>
                <a:lnTo>
                  <a:pt x="6273" y="8290"/>
                </a:lnTo>
                <a:lnTo>
                  <a:pt x="5870" y="8327"/>
                </a:lnTo>
                <a:lnTo>
                  <a:pt x="5466" y="8364"/>
                </a:lnTo>
                <a:lnTo>
                  <a:pt x="5173" y="8437"/>
                </a:lnTo>
                <a:lnTo>
                  <a:pt x="4990" y="8510"/>
                </a:lnTo>
                <a:lnTo>
                  <a:pt x="4843" y="8620"/>
                </a:lnTo>
                <a:lnTo>
                  <a:pt x="4733" y="8731"/>
                </a:lnTo>
                <a:lnTo>
                  <a:pt x="4623" y="8841"/>
                </a:lnTo>
                <a:lnTo>
                  <a:pt x="4549" y="8987"/>
                </a:lnTo>
                <a:lnTo>
                  <a:pt x="4476" y="9171"/>
                </a:lnTo>
                <a:lnTo>
                  <a:pt x="4476" y="9317"/>
                </a:lnTo>
                <a:lnTo>
                  <a:pt x="4476" y="9464"/>
                </a:lnTo>
                <a:lnTo>
                  <a:pt x="4513" y="9611"/>
                </a:lnTo>
                <a:lnTo>
                  <a:pt x="4549" y="9721"/>
                </a:lnTo>
                <a:lnTo>
                  <a:pt x="4733" y="9978"/>
                </a:lnTo>
                <a:lnTo>
                  <a:pt x="4953" y="10161"/>
                </a:lnTo>
                <a:lnTo>
                  <a:pt x="5246" y="10344"/>
                </a:lnTo>
                <a:lnTo>
                  <a:pt x="5577" y="10491"/>
                </a:lnTo>
                <a:lnTo>
                  <a:pt x="5687" y="10491"/>
                </a:lnTo>
                <a:lnTo>
                  <a:pt x="5797" y="10418"/>
                </a:lnTo>
                <a:lnTo>
                  <a:pt x="6090" y="10308"/>
                </a:lnTo>
                <a:lnTo>
                  <a:pt x="6090" y="10418"/>
                </a:lnTo>
                <a:lnTo>
                  <a:pt x="6090" y="10528"/>
                </a:lnTo>
                <a:lnTo>
                  <a:pt x="6163" y="10785"/>
                </a:lnTo>
                <a:lnTo>
                  <a:pt x="6310" y="10968"/>
                </a:lnTo>
                <a:lnTo>
                  <a:pt x="6494" y="11188"/>
                </a:lnTo>
                <a:lnTo>
                  <a:pt x="6494" y="11592"/>
                </a:lnTo>
                <a:lnTo>
                  <a:pt x="6420" y="11958"/>
                </a:lnTo>
                <a:lnTo>
                  <a:pt x="6384" y="12105"/>
                </a:lnTo>
                <a:lnTo>
                  <a:pt x="6420" y="12142"/>
                </a:lnTo>
                <a:lnTo>
                  <a:pt x="6457" y="12179"/>
                </a:lnTo>
                <a:lnTo>
                  <a:pt x="6714" y="12289"/>
                </a:lnTo>
                <a:lnTo>
                  <a:pt x="6970" y="12325"/>
                </a:lnTo>
                <a:lnTo>
                  <a:pt x="7227" y="12252"/>
                </a:lnTo>
                <a:lnTo>
                  <a:pt x="7447" y="12142"/>
                </a:lnTo>
                <a:lnTo>
                  <a:pt x="7924" y="12509"/>
                </a:lnTo>
                <a:lnTo>
                  <a:pt x="7484" y="12655"/>
                </a:lnTo>
                <a:lnTo>
                  <a:pt x="7044" y="12802"/>
                </a:lnTo>
                <a:lnTo>
                  <a:pt x="6714" y="12876"/>
                </a:lnTo>
                <a:lnTo>
                  <a:pt x="6604" y="12765"/>
                </a:lnTo>
                <a:lnTo>
                  <a:pt x="6494" y="12582"/>
                </a:lnTo>
                <a:lnTo>
                  <a:pt x="6310" y="12289"/>
                </a:lnTo>
                <a:lnTo>
                  <a:pt x="6090" y="12032"/>
                </a:lnTo>
                <a:lnTo>
                  <a:pt x="5870" y="11812"/>
                </a:lnTo>
                <a:lnTo>
                  <a:pt x="5466" y="11372"/>
                </a:lnTo>
                <a:lnTo>
                  <a:pt x="5100" y="10895"/>
                </a:lnTo>
                <a:lnTo>
                  <a:pt x="5063" y="10858"/>
                </a:lnTo>
                <a:lnTo>
                  <a:pt x="4990" y="10858"/>
                </a:lnTo>
                <a:lnTo>
                  <a:pt x="4953" y="10895"/>
                </a:lnTo>
                <a:lnTo>
                  <a:pt x="4953" y="10931"/>
                </a:lnTo>
                <a:lnTo>
                  <a:pt x="4953" y="11151"/>
                </a:lnTo>
                <a:lnTo>
                  <a:pt x="5026" y="11335"/>
                </a:lnTo>
                <a:lnTo>
                  <a:pt x="5100" y="11518"/>
                </a:lnTo>
                <a:lnTo>
                  <a:pt x="5246" y="11702"/>
                </a:lnTo>
                <a:lnTo>
                  <a:pt x="5540" y="12032"/>
                </a:lnTo>
                <a:lnTo>
                  <a:pt x="5833" y="12325"/>
                </a:lnTo>
                <a:lnTo>
                  <a:pt x="6017" y="12582"/>
                </a:lnTo>
                <a:lnTo>
                  <a:pt x="6200" y="12912"/>
                </a:lnTo>
                <a:lnTo>
                  <a:pt x="5650" y="12949"/>
                </a:lnTo>
                <a:lnTo>
                  <a:pt x="5026" y="12362"/>
                </a:lnTo>
                <a:lnTo>
                  <a:pt x="4659" y="11995"/>
                </a:lnTo>
                <a:lnTo>
                  <a:pt x="4513" y="11812"/>
                </a:lnTo>
                <a:lnTo>
                  <a:pt x="4439" y="11555"/>
                </a:lnTo>
                <a:lnTo>
                  <a:pt x="4403" y="11518"/>
                </a:lnTo>
                <a:lnTo>
                  <a:pt x="4329" y="11482"/>
                </a:lnTo>
                <a:lnTo>
                  <a:pt x="4256" y="11482"/>
                </a:lnTo>
                <a:lnTo>
                  <a:pt x="4219" y="11555"/>
                </a:lnTo>
                <a:lnTo>
                  <a:pt x="4219" y="11665"/>
                </a:lnTo>
                <a:lnTo>
                  <a:pt x="4219" y="11812"/>
                </a:lnTo>
                <a:lnTo>
                  <a:pt x="4293" y="12032"/>
                </a:lnTo>
                <a:lnTo>
                  <a:pt x="4403" y="12252"/>
                </a:lnTo>
                <a:lnTo>
                  <a:pt x="4586" y="12435"/>
                </a:lnTo>
                <a:lnTo>
                  <a:pt x="4953" y="12876"/>
                </a:lnTo>
                <a:lnTo>
                  <a:pt x="4880" y="12876"/>
                </a:lnTo>
                <a:lnTo>
                  <a:pt x="4880" y="12839"/>
                </a:lnTo>
                <a:lnTo>
                  <a:pt x="4880" y="12802"/>
                </a:lnTo>
                <a:lnTo>
                  <a:pt x="4843" y="12765"/>
                </a:lnTo>
                <a:lnTo>
                  <a:pt x="4549" y="12692"/>
                </a:lnTo>
                <a:lnTo>
                  <a:pt x="4439" y="12655"/>
                </a:lnTo>
                <a:lnTo>
                  <a:pt x="4366" y="12545"/>
                </a:lnTo>
                <a:lnTo>
                  <a:pt x="4293" y="12362"/>
                </a:lnTo>
                <a:lnTo>
                  <a:pt x="4073" y="11995"/>
                </a:lnTo>
                <a:lnTo>
                  <a:pt x="3926" y="11848"/>
                </a:lnTo>
                <a:lnTo>
                  <a:pt x="3816" y="11738"/>
                </a:lnTo>
                <a:lnTo>
                  <a:pt x="3816" y="11665"/>
                </a:lnTo>
                <a:lnTo>
                  <a:pt x="3816" y="11592"/>
                </a:lnTo>
                <a:lnTo>
                  <a:pt x="3779" y="11555"/>
                </a:lnTo>
                <a:lnTo>
                  <a:pt x="3742" y="11518"/>
                </a:lnTo>
                <a:lnTo>
                  <a:pt x="3669" y="11555"/>
                </a:lnTo>
                <a:lnTo>
                  <a:pt x="3559" y="11628"/>
                </a:lnTo>
                <a:lnTo>
                  <a:pt x="3522" y="11702"/>
                </a:lnTo>
                <a:lnTo>
                  <a:pt x="3522" y="11848"/>
                </a:lnTo>
                <a:lnTo>
                  <a:pt x="3559" y="11958"/>
                </a:lnTo>
                <a:lnTo>
                  <a:pt x="3669" y="12105"/>
                </a:lnTo>
                <a:lnTo>
                  <a:pt x="3779" y="12252"/>
                </a:lnTo>
                <a:lnTo>
                  <a:pt x="3889" y="12435"/>
                </a:lnTo>
                <a:lnTo>
                  <a:pt x="3963" y="12655"/>
                </a:lnTo>
                <a:lnTo>
                  <a:pt x="3963" y="12655"/>
                </a:lnTo>
                <a:lnTo>
                  <a:pt x="3376" y="12435"/>
                </a:lnTo>
                <a:lnTo>
                  <a:pt x="2825" y="12105"/>
                </a:lnTo>
                <a:lnTo>
                  <a:pt x="2789" y="12069"/>
                </a:lnTo>
                <a:lnTo>
                  <a:pt x="2715" y="11958"/>
                </a:lnTo>
                <a:lnTo>
                  <a:pt x="2605" y="11885"/>
                </a:lnTo>
                <a:lnTo>
                  <a:pt x="2349" y="11812"/>
                </a:lnTo>
                <a:lnTo>
                  <a:pt x="2312" y="11738"/>
                </a:lnTo>
                <a:lnTo>
                  <a:pt x="2165" y="11115"/>
                </a:lnTo>
                <a:lnTo>
                  <a:pt x="2092" y="10748"/>
                </a:lnTo>
                <a:lnTo>
                  <a:pt x="2055" y="10381"/>
                </a:lnTo>
                <a:lnTo>
                  <a:pt x="2055" y="10051"/>
                </a:lnTo>
                <a:lnTo>
                  <a:pt x="2092" y="9868"/>
                </a:lnTo>
                <a:lnTo>
                  <a:pt x="2165" y="9758"/>
                </a:lnTo>
                <a:lnTo>
                  <a:pt x="2238" y="9611"/>
                </a:lnTo>
                <a:lnTo>
                  <a:pt x="2349" y="9538"/>
                </a:lnTo>
                <a:lnTo>
                  <a:pt x="2495" y="9464"/>
                </a:lnTo>
                <a:lnTo>
                  <a:pt x="2679" y="9391"/>
                </a:lnTo>
                <a:lnTo>
                  <a:pt x="2715" y="9391"/>
                </a:lnTo>
                <a:lnTo>
                  <a:pt x="2752" y="9354"/>
                </a:lnTo>
                <a:lnTo>
                  <a:pt x="2789" y="9281"/>
                </a:lnTo>
                <a:lnTo>
                  <a:pt x="2789" y="9207"/>
                </a:lnTo>
                <a:lnTo>
                  <a:pt x="2715" y="9024"/>
                </a:lnTo>
                <a:lnTo>
                  <a:pt x="2605" y="8841"/>
                </a:lnTo>
                <a:lnTo>
                  <a:pt x="2495" y="8694"/>
                </a:lnTo>
                <a:lnTo>
                  <a:pt x="2349" y="8510"/>
                </a:lnTo>
                <a:lnTo>
                  <a:pt x="2055" y="8254"/>
                </a:lnTo>
                <a:lnTo>
                  <a:pt x="1725" y="7960"/>
                </a:lnTo>
                <a:lnTo>
                  <a:pt x="1505" y="7813"/>
                </a:lnTo>
                <a:lnTo>
                  <a:pt x="1285" y="7630"/>
                </a:lnTo>
                <a:lnTo>
                  <a:pt x="1175" y="7447"/>
                </a:lnTo>
                <a:lnTo>
                  <a:pt x="991" y="7300"/>
                </a:lnTo>
                <a:lnTo>
                  <a:pt x="771" y="7153"/>
                </a:lnTo>
                <a:lnTo>
                  <a:pt x="551" y="7117"/>
                </a:lnTo>
                <a:lnTo>
                  <a:pt x="661" y="6566"/>
                </a:lnTo>
                <a:lnTo>
                  <a:pt x="771" y="6089"/>
                </a:lnTo>
                <a:lnTo>
                  <a:pt x="808" y="6016"/>
                </a:lnTo>
                <a:lnTo>
                  <a:pt x="955" y="5943"/>
                </a:lnTo>
                <a:lnTo>
                  <a:pt x="1101" y="5906"/>
                </a:lnTo>
                <a:lnTo>
                  <a:pt x="1248" y="5906"/>
                </a:lnTo>
                <a:lnTo>
                  <a:pt x="1395" y="5943"/>
                </a:lnTo>
                <a:lnTo>
                  <a:pt x="1505" y="6016"/>
                </a:lnTo>
                <a:lnTo>
                  <a:pt x="1615" y="6126"/>
                </a:lnTo>
                <a:lnTo>
                  <a:pt x="1652" y="6236"/>
                </a:lnTo>
                <a:lnTo>
                  <a:pt x="1652" y="6420"/>
                </a:lnTo>
                <a:lnTo>
                  <a:pt x="1652" y="6530"/>
                </a:lnTo>
                <a:lnTo>
                  <a:pt x="1688" y="6566"/>
                </a:lnTo>
                <a:lnTo>
                  <a:pt x="1725" y="6566"/>
                </a:lnTo>
                <a:lnTo>
                  <a:pt x="1945" y="6676"/>
                </a:lnTo>
                <a:lnTo>
                  <a:pt x="2128" y="6786"/>
                </a:lnTo>
                <a:lnTo>
                  <a:pt x="2275" y="6970"/>
                </a:lnTo>
                <a:lnTo>
                  <a:pt x="2385" y="7153"/>
                </a:lnTo>
                <a:lnTo>
                  <a:pt x="2459" y="7227"/>
                </a:lnTo>
                <a:lnTo>
                  <a:pt x="2532" y="7227"/>
                </a:lnTo>
                <a:lnTo>
                  <a:pt x="2605" y="7190"/>
                </a:lnTo>
                <a:lnTo>
                  <a:pt x="2642" y="7080"/>
                </a:lnTo>
                <a:lnTo>
                  <a:pt x="2532" y="5943"/>
                </a:lnTo>
                <a:lnTo>
                  <a:pt x="2752" y="5906"/>
                </a:lnTo>
                <a:lnTo>
                  <a:pt x="3009" y="5796"/>
                </a:lnTo>
                <a:lnTo>
                  <a:pt x="3229" y="5723"/>
                </a:lnTo>
                <a:lnTo>
                  <a:pt x="3449" y="5686"/>
                </a:lnTo>
                <a:lnTo>
                  <a:pt x="3669" y="5649"/>
                </a:lnTo>
                <a:lnTo>
                  <a:pt x="3889" y="5686"/>
                </a:lnTo>
                <a:lnTo>
                  <a:pt x="4293" y="5723"/>
                </a:lnTo>
                <a:lnTo>
                  <a:pt x="5100" y="5723"/>
                </a:lnTo>
                <a:lnTo>
                  <a:pt x="5283" y="5649"/>
                </a:lnTo>
                <a:lnTo>
                  <a:pt x="5503" y="5576"/>
                </a:lnTo>
                <a:lnTo>
                  <a:pt x="5577" y="5539"/>
                </a:lnTo>
                <a:lnTo>
                  <a:pt x="5613" y="5466"/>
                </a:lnTo>
                <a:lnTo>
                  <a:pt x="5613" y="5356"/>
                </a:lnTo>
                <a:lnTo>
                  <a:pt x="5577" y="5282"/>
                </a:lnTo>
                <a:lnTo>
                  <a:pt x="5246" y="4916"/>
                </a:lnTo>
                <a:lnTo>
                  <a:pt x="4880" y="4549"/>
                </a:lnTo>
                <a:lnTo>
                  <a:pt x="4696" y="4365"/>
                </a:lnTo>
                <a:lnTo>
                  <a:pt x="4513" y="4219"/>
                </a:lnTo>
                <a:lnTo>
                  <a:pt x="4293" y="4109"/>
                </a:lnTo>
                <a:lnTo>
                  <a:pt x="4036" y="3999"/>
                </a:lnTo>
                <a:lnTo>
                  <a:pt x="3999" y="3889"/>
                </a:lnTo>
                <a:lnTo>
                  <a:pt x="3963" y="3815"/>
                </a:lnTo>
                <a:lnTo>
                  <a:pt x="3852" y="3742"/>
                </a:lnTo>
                <a:lnTo>
                  <a:pt x="3742" y="3668"/>
                </a:lnTo>
                <a:lnTo>
                  <a:pt x="3376" y="3522"/>
                </a:lnTo>
                <a:lnTo>
                  <a:pt x="3192" y="3448"/>
                </a:lnTo>
                <a:lnTo>
                  <a:pt x="2972" y="3412"/>
                </a:lnTo>
                <a:lnTo>
                  <a:pt x="3412" y="3228"/>
                </a:lnTo>
                <a:lnTo>
                  <a:pt x="3816" y="3045"/>
                </a:lnTo>
                <a:lnTo>
                  <a:pt x="4256" y="2935"/>
                </a:lnTo>
                <a:lnTo>
                  <a:pt x="4696" y="2861"/>
                </a:lnTo>
                <a:lnTo>
                  <a:pt x="5136" y="2788"/>
                </a:lnTo>
                <a:lnTo>
                  <a:pt x="6494" y="2788"/>
                </a:lnTo>
                <a:lnTo>
                  <a:pt x="6567" y="2751"/>
                </a:lnTo>
                <a:lnTo>
                  <a:pt x="6567" y="2678"/>
                </a:lnTo>
                <a:close/>
                <a:moveTo>
                  <a:pt x="5100" y="15590"/>
                </a:moveTo>
                <a:lnTo>
                  <a:pt x="5246" y="15627"/>
                </a:lnTo>
                <a:lnTo>
                  <a:pt x="5503" y="15700"/>
                </a:lnTo>
                <a:lnTo>
                  <a:pt x="5393" y="15737"/>
                </a:lnTo>
                <a:lnTo>
                  <a:pt x="5320" y="15810"/>
                </a:lnTo>
                <a:lnTo>
                  <a:pt x="5246" y="15920"/>
                </a:lnTo>
                <a:lnTo>
                  <a:pt x="5246" y="16030"/>
                </a:lnTo>
                <a:lnTo>
                  <a:pt x="5210" y="16177"/>
                </a:lnTo>
                <a:lnTo>
                  <a:pt x="5246" y="16360"/>
                </a:lnTo>
                <a:lnTo>
                  <a:pt x="5246" y="16434"/>
                </a:lnTo>
                <a:lnTo>
                  <a:pt x="5283" y="16507"/>
                </a:lnTo>
                <a:lnTo>
                  <a:pt x="5356" y="16580"/>
                </a:lnTo>
                <a:lnTo>
                  <a:pt x="5430" y="16617"/>
                </a:lnTo>
                <a:lnTo>
                  <a:pt x="5540" y="16617"/>
                </a:lnTo>
                <a:lnTo>
                  <a:pt x="5870" y="16947"/>
                </a:lnTo>
                <a:lnTo>
                  <a:pt x="6237" y="17167"/>
                </a:lnTo>
                <a:lnTo>
                  <a:pt x="6567" y="17351"/>
                </a:lnTo>
                <a:lnTo>
                  <a:pt x="6750" y="17424"/>
                </a:lnTo>
                <a:lnTo>
                  <a:pt x="3449" y="17387"/>
                </a:lnTo>
                <a:lnTo>
                  <a:pt x="3596" y="17314"/>
                </a:lnTo>
                <a:lnTo>
                  <a:pt x="3926" y="17167"/>
                </a:lnTo>
                <a:lnTo>
                  <a:pt x="4256" y="16984"/>
                </a:lnTo>
                <a:lnTo>
                  <a:pt x="4476" y="16837"/>
                </a:lnTo>
                <a:lnTo>
                  <a:pt x="4696" y="16654"/>
                </a:lnTo>
                <a:lnTo>
                  <a:pt x="4770" y="16690"/>
                </a:lnTo>
                <a:lnTo>
                  <a:pt x="4880" y="16690"/>
                </a:lnTo>
                <a:lnTo>
                  <a:pt x="4953" y="16654"/>
                </a:lnTo>
                <a:lnTo>
                  <a:pt x="5026" y="16580"/>
                </a:lnTo>
                <a:lnTo>
                  <a:pt x="5136" y="16397"/>
                </a:lnTo>
                <a:lnTo>
                  <a:pt x="5210" y="16214"/>
                </a:lnTo>
                <a:lnTo>
                  <a:pt x="5173" y="16103"/>
                </a:lnTo>
                <a:lnTo>
                  <a:pt x="5100" y="16030"/>
                </a:lnTo>
                <a:lnTo>
                  <a:pt x="5063" y="15993"/>
                </a:lnTo>
                <a:lnTo>
                  <a:pt x="5100" y="15773"/>
                </a:lnTo>
                <a:lnTo>
                  <a:pt x="5100" y="15590"/>
                </a:lnTo>
                <a:close/>
                <a:moveTo>
                  <a:pt x="9795" y="0"/>
                </a:moveTo>
                <a:lnTo>
                  <a:pt x="9648" y="74"/>
                </a:lnTo>
                <a:lnTo>
                  <a:pt x="9391" y="110"/>
                </a:lnTo>
                <a:lnTo>
                  <a:pt x="9171" y="220"/>
                </a:lnTo>
                <a:lnTo>
                  <a:pt x="9061" y="294"/>
                </a:lnTo>
                <a:lnTo>
                  <a:pt x="8988" y="404"/>
                </a:lnTo>
                <a:lnTo>
                  <a:pt x="8951" y="514"/>
                </a:lnTo>
                <a:lnTo>
                  <a:pt x="8915" y="661"/>
                </a:lnTo>
                <a:lnTo>
                  <a:pt x="8915" y="771"/>
                </a:lnTo>
                <a:lnTo>
                  <a:pt x="8915" y="881"/>
                </a:lnTo>
                <a:lnTo>
                  <a:pt x="8988" y="1027"/>
                </a:lnTo>
                <a:lnTo>
                  <a:pt x="9025" y="1137"/>
                </a:lnTo>
                <a:lnTo>
                  <a:pt x="8254" y="2348"/>
                </a:lnTo>
                <a:lnTo>
                  <a:pt x="7631" y="2201"/>
                </a:lnTo>
                <a:lnTo>
                  <a:pt x="7007" y="2165"/>
                </a:lnTo>
                <a:lnTo>
                  <a:pt x="6384" y="2165"/>
                </a:lnTo>
                <a:lnTo>
                  <a:pt x="5797" y="2238"/>
                </a:lnTo>
                <a:lnTo>
                  <a:pt x="5650" y="2275"/>
                </a:lnTo>
                <a:lnTo>
                  <a:pt x="5577" y="2385"/>
                </a:lnTo>
                <a:lnTo>
                  <a:pt x="5100" y="2348"/>
                </a:lnTo>
                <a:lnTo>
                  <a:pt x="4623" y="2421"/>
                </a:lnTo>
                <a:lnTo>
                  <a:pt x="4109" y="2495"/>
                </a:lnTo>
                <a:lnTo>
                  <a:pt x="3632" y="2641"/>
                </a:lnTo>
                <a:lnTo>
                  <a:pt x="3192" y="2825"/>
                </a:lnTo>
                <a:lnTo>
                  <a:pt x="2715" y="3045"/>
                </a:lnTo>
                <a:lnTo>
                  <a:pt x="2312" y="3302"/>
                </a:lnTo>
                <a:lnTo>
                  <a:pt x="1945" y="3558"/>
                </a:lnTo>
                <a:lnTo>
                  <a:pt x="1505" y="3925"/>
                </a:lnTo>
                <a:lnTo>
                  <a:pt x="1138" y="4365"/>
                </a:lnTo>
                <a:lnTo>
                  <a:pt x="808" y="4806"/>
                </a:lnTo>
                <a:lnTo>
                  <a:pt x="551" y="5282"/>
                </a:lnTo>
                <a:lnTo>
                  <a:pt x="331" y="5796"/>
                </a:lnTo>
                <a:lnTo>
                  <a:pt x="184" y="6346"/>
                </a:lnTo>
                <a:lnTo>
                  <a:pt x="74" y="6896"/>
                </a:lnTo>
                <a:lnTo>
                  <a:pt x="1" y="7447"/>
                </a:lnTo>
                <a:lnTo>
                  <a:pt x="1" y="7997"/>
                </a:lnTo>
                <a:lnTo>
                  <a:pt x="38" y="8547"/>
                </a:lnTo>
                <a:lnTo>
                  <a:pt x="148" y="9097"/>
                </a:lnTo>
                <a:lnTo>
                  <a:pt x="294" y="9648"/>
                </a:lnTo>
                <a:lnTo>
                  <a:pt x="478" y="10161"/>
                </a:lnTo>
                <a:lnTo>
                  <a:pt x="698" y="10638"/>
                </a:lnTo>
                <a:lnTo>
                  <a:pt x="991" y="11115"/>
                </a:lnTo>
                <a:lnTo>
                  <a:pt x="1358" y="11555"/>
                </a:lnTo>
                <a:lnTo>
                  <a:pt x="1725" y="11958"/>
                </a:lnTo>
                <a:lnTo>
                  <a:pt x="2165" y="12325"/>
                </a:lnTo>
                <a:lnTo>
                  <a:pt x="2679" y="12655"/>
                </a:lnTo>
                <a:lnTo>
                  <a:pt x="3156" y="12912"/>
                </a:lnTo>
                <a:lnTo>
                  <a:pt x="3706" y="13132"/>
                </a:lnTo>
                <a:lnTo>
                  <a:pt x="4256" y="13279"/>
                </a:lnTo>
                <a:lnTo>
                  <a:pt x="4806" y="13389"/>
                </a:lnTo>
                <a:lnTo>
                  <a:pt x="5393" y="13462"/>
                </a:lnTo>
                <a:lnTo>
                  <a:pt x="5943" y="13462"/>
                </a:lnTo>
                <a:lnTo>
                  <a:pt x="6494" y="13426"/>
                </a:lnTo>
                <a:lnTo>
                  <a:pt x="7044" y="13352"/>
                </a:lnTo>
                <a:lnTo>
                  <a:pt x="7594" y="13206"/>
                </a:lnTo>
                <a:lnTo>
                  <a:pt x="8108" y="13022"/>
                </a:lnTo>
                <a:lnTo>
                  <a:pt x="8621" y="12802"/>
                </a:lnTo>
                <a:lnTo>
                  <a:pt x="9098" y="12509"/>
                </a:lnTo>
                <a:lnTo>
                  <a:pt x="9538" y="12215"/>
                </a:lnTo>
                <a:lnTo>
                  <a:pt x="10052" y="11775"/>
                </a:lnTo>
                <a:lnTo>
                  <a:pt x="10492" y="11262"/>
                </a:lnTo>
                <a:lnTo>
                  <a:pt x="10932" y="10711"/>
                </a:lnTo>
                <a:lnTo>
                  <a:pt x="11299" y="10161"/>
                </a:lnTo>
                <a:lnTo>
                  <a:pt x="11629" y="9538"/>
                </a:lnTo>
                <a:lnTo>
                  <a:pt x="11886" y="8914"/>
                </a:lnTo>
                <a:lnTo>
                  <a:pt x="12106" y="8290"/>
                </a:lnTo>
                <a:lnTo>
                  <a:pt x="12179" y="7924"/>
                </a:lnTo>
                <a:lnTo>
                  <a:pt x="12216" y="7593"/>
                </a:lnTo>
                <a:lnTo>
                  <a:pt x="12253" y="7080"/>
                </a:lnTo>
                <a:lnTo>
                  <a:pt x="12216" y="6603"/>
                </a:lnTo>
                <a:lnTo>
                  <a:pt x="12106" y="6126"/>
                </a:lnTo>
                <a:lnTo>
                  <a:pt x="11922" y="5649"/>
                </a:lnTo>
                <a:lnTo>
                  <a:pt x="11739" y="5172"/>
                </a:lnTo>
                <a:lnTo>
                  <a:pt x="11482" y="4732"/>
                </a:lnTo>
                <a:lnTo>
                  <a:pt x="11189" y="4329"/>
                </a:lnTo>
                <a:lnTo>
                  <a:pt x="10859" y="3962"/>
                </a:lnTo>
                <a:lnTo>
                  <a:pt x="10822" y="3852"/>
                </a:lnTo>
                <a:lnTo>
                  <a:pt x="10712" y="3815"/>
                </a:lnTo>
                <a:lnTo>
                  <a:pt x="10272" y="3375"/>
                </a:lnTo>
                <a:lnTo>
                  <a:pt x="10162" y="3302"/>
                </a:lnTo>
                <a:lnTo>
                  <a:pt x="9832" y="3082"/>
                </a:lnTo>
                <a:lnTo>
                  <a:pt x="9501" y="2861"/>
                </a:lnTo>
                <a:lnTo>
                  <a:pt x="9135" y="2678"/>
                </a:lnTo>
                <a:lnTo>
                  <a:pt x="8768" y="2531"/>
                </a:lnTo>
                <a:lnTo>
                  <a:pt x="8804" y="2458"/>
                </a:lnTo>
                <a:lnTo>
                  <a:pt x="8841" y="2421"/>
                </a:lnTo>
                <a:lnTo>
                  <a:pt x="8804" y="2348"/>
                </a:lnTo>
                <a:lnTo>
                  <a:pt x="9171" y="1871"/>
                </a:lnTo>
                <a:lnTo>
                  <a:pt x="9501" y="1394"/>
                </a:lnTo>
                <a:lnTo>
                  <a:pt x="9758" y="1394"/>
                </a:lnTo>
                <a:lnTo>
                  <a:pt x="9868" y="1358"/>
                </a:lnTo>
                <a:lnTo>
                  <a:pt x="9978" y="1284"/>
                </a:lnTo>
                <a:lnTo>
                  <a:pt x="10052" y="1211"/>
                </a:lnTo>
                <a:lnTo>
                  <a:pt x="10602" y="1468"/>
                </a:lnTo>
                <a:lnTo>
                  <a:pt x="11079" y="1798"/>
                </a:lnTo>
                <a:lnTo>
                  <a:pt x="11556" y="2128"/>
                </a:lnTo>
                <a:lnTo>
                  <a:pt x="11996" y="2531"/>
                </a:lnTo>
                <a:lnTo>
                  <a:pt x="12399" y="2972"/>
                </a:lnTo>
                <a:lnTo>
                  <a:pt x="12766" y="3412"/>
                </a:lnTo>
                <a:lnTo>
                  <a:pt x="13060" y="3925"/>
                </a:lnTo>
                <a:lnTo>
                  <a:pt x="13353" y="4439"/>
                </a:lnTo>
                <a:lnTo>
                  <a:pt x="13573" y="4989"/>
                </a:lnTo>
                <a:lnTo>
                  <a:pt x="13757" y="5539"/>
                </a:lnTo>
                <a:lnTo>
                  <a:pt x="13903" y="6126"/>
                </a:lnTo>
                <a:lnTo>
                  <a:pt x="14013" y="6713"/>
                </a:lnTo>
                <a:lnTo>
                  <a:pt x="14087" y="7300"/>
                </a:lnTo>
                <a:lnTo>
                  <a:pt x="14087" y="7887"/>
                </a:lnTo>
                <a:lnTo>
                  <a:pt x="14087" y="8510"/>
                </a:lnTo>
                <a:lnTo>
                  <a:pt x="14013" y="9097"/>
                </a:lnTo>
                <a:lnTo>
                  <a:pt x="13867" y="9758"/>
                </a:lnTo>
                <a:lnTo>
                  <a:pt x="13720" y="10381"/>
                </a:lnTo>
                <a:lnTo>
                  <a:pt x="13463" y="11005"/>
                </a:lnTo>
                <a:lnTo>
                  <a:pt x="13206" y="11592"/>
                </a:lnTo>
                <a:lnTo>
                  <a:pt x="12876" y="12179"/>
                </a:lnTo>
                <a:lnTo>
                  <a:pt x="12473" y="12692"/>
                </a:lnTo>
                <a:lnTo>
                  <a:pt x="12069" y="13206"/>
                </a:lnTo>
                <a:lnTo>
                  <a:pt x="11592" y="13683"/>
                </a:lnTo>
                <a:lnTo>
                  <a:pt x="11079" y="14049"/>
                </a:lnTo>
                <a:lnTo>
                  <a:pt x="10565" y="14416"/>
                </a:lnTo>
                <a:lnTo>
                  <a:pt x="9978" y="14710"/>
                </a:lnTo>
                <a:lnTo>
                  <a:pt x="9391" y="14966"/>
                </a:lnTo>
                <a:lnTo>
                  <a:pt x="8804" y="15150"/>
                </a:lnTo>
                <a:lnTo>
                  <a:pt x="8181" y="15260"/>
                </a:lnTo>
                <a:lnTo>
                  <a:pt x="7557" y="15333"/>
                </a:lnTo>
                <a:lnTo>
                  <a:pt x="6897" y="15370"/>
                </a:lnTo>
                <a:lnTo>
                  <a:pt x="6420" y="15333"/>
                </a:lnTo>
                <a:lnTo>
                  <a:pt x="5943" y="15296"/>
                </a:lnTo>
                <a:lnTo>
                  <a:pt x="5466" y="15186"/>
                </a:lnTo>
                <a:lnTo>
                  <a:pt x="5026" y="15076"/>
                </a:lnTo>
                <a:lnTo>
                  <a:pt x="4549" y="14893"/>
                </a:lnTo>
                <a:lnTo>
                  <a:pt x="4109" y="14673"/>
                </a:lnTo>
                <a:lnTo>
                  <a:pt x="3632" y="14453"/>
                </a:lnTo>
                <a:lnTo>
                  <a:pt x="3669" y="14416"/>
                </a:lnTo>
                <a:lnTo>
                  <a:pt x="3706" y="14343"/>
                </a:lnTo>
                <a:lnTo>
                  <a:pt x="3706" y="14269"/>
                </a:lnTo>
                <a:lnTo>
                  <a:pt x="3706" y="14196"/>
                </a:lnTo>
                <a:lnTo>
                  <a:pt x="3669" y="14123"/>
                </a:lnTo>
                <a:lnTo>
                  <a:pt x="3522" y="14013"/>
                </a:lnTo>
                <a:lnTo>
                  <a:pt x="3376" y="13939"/>
                </a:lnTo>
                <a:lnTo>
                  <a:pt x="3229" y="13903"/>
                </a:lnTo>
                <a:lnTo>
                  <a:pt x="3009" y="13903"/>
                </a:lnTo>
                <a:lnTo>
                  <a:pt x="2899" y="13939"/>
                </a:lnTo>
                <a:lnTo>
                  <a:pt x="2752" y="14013"/>
                </a:lnTo>
                <a:lnTo>
                  <a:pt x="2642" y="14123"/>
                </a:lnTo>
                <a:lnTo>
                  <a:pt x="2605" y="14269"/>
                </a:lnTo>
                <a:lnTo>
                  <a:pt x="2605" y="14416"/>
                </a:lnTo>
                <a:lnTo>
                  <a:pt x="2642" y="14563"/>
                </a:lnTo>
                <a:lnTo>
                  <a:pt x="2715" y="14710"/>
                </a:lnTo>
                <a:lnTo>
                  <a:pt x="2825" y="14820"/>
                </a:lnTo>
                <a:lnTo>
                  <a:pt x="2972" y="14856"/>
                </a:lnTo>
                <a:lnTo>
                  <a:pt x="3119" y="14893"/>
                </a:lnTo>
                <a:lnTo>
                  <a:pt x="3266" y="14856"/>
                </a:lnTo>
                <a:lnTo>
                  <a:pt x="3376" y="14746"/>
                </a:lnTo>
                <a:lnTo>
                  <a:pt x="3522" y="14856"/>
                </a:lnTo>
                <a:lnTo>
                  <a:pt x="4036" y="15150"/>
                </a:lnTo>
                <a:lnTo>
                  <a:pt x="4439" y="15333"/>
                </a:lnTo>
                <a:lnTo>
                  <a:pt x="4806" y="15480"/>
                </a:lnTo>
                <a:lnTo>
                  <a:pt x="4770" y="15553"/>
                </a:lnTo>
                <a:lnTo>
                  <a:pt x="4733" y="15590"/>
                </a:lnTo>
                <a:lnTo>
                  <a:pt x="4659" y="15810"/>
                </a:lnTo>
                <a:lnTo>
                  <a:pt x="4623" y="16030"/>
                </a:lnTo>
                <a:lnTo>
                  <a:pt x="4586" y="16470"/>
                </a:lnTo>
                <a:lnTo>
                  <a:pt x="3963" y="16654"/>
                </a:lnTo>
                <a:lnTo>
                  <a:pt x="3376" y="16910"/>
                </a:lnTo>
                <a:lnTo>
                  <a:pt x="2752" y="17167"/>
                </a:lnTo>
                <a:lnTo>
                  <a:pt x="2128" y="17387"/>
                </a:lnTo>
                <a:lnTo>
                  <a:pt x="2055" y="17424"/>
                </a:lnTo>
                <a:lnTo>
                  <a:pt x="2018" y="17497"/>
                </a:lnTo>
                <a:lnTo>
                  <a:pt x="1982" y="17571"/>
                </a:lnTo>
                <a:lnTo>
                  <a:pt x="1982" y="17644"/>
                </a:lnTo>
                <a:lnTo>
                  <a:pt x="2018" y="17717"/>
                </a:lnTo>
                <a:lnTo>
                  <a:pt x="2055" y="17791"/>
                </a:lnTo>
                <a:lnTo>
                  <a:pt x="2128" y="17828"/>
                </a:lnTo>
                <a:lnTo>
                  <a:pt x="2202" y="17864"/>
                </a:lnTo>
                <a:lnTo>
                  <a:pt x="8401" y="17901"/>
                </a:lnTo>
                <a:lnTo>
                  <a:pt x="8474" y="17901"/>
                </a:lnTo>
                <a:lnTo>
                  <a:pt x="8548" y="17864"/>
                </a:lnTo>
                <a:lnTo>
                  <a:pt x="8621" y="17791"/>
                </a:lnTo>
                <a:lnTo>
                  <a:pt x="8621" y="17717"/>
                </a:lnTo>
                <a:lnTo>
                  <a:pt x="8621" y="17644"/>
                </a:lnTo>
                <a:lnTo>
                  <a:pt x="8621" y="17571"/>
                </a:lnTo>
                <a:lnTo>
                  <a:pt x="8584" y="17497"/>
                </a:lnTo>
                <a:lnTo>
                  <a:pt x="8474" y="17424"/>
                </a:lnTo>
                <a:lnTo>
                  <a:pt x="8108" y="17277"/>
                </a:lnTo>
                <a:lnTo>
                  <a:pt x="7667" y="17167"/>
                </a:lnTo>
                <a:lnTo>
                  <a:pt x="7264" y="17057"/>
                </a:lnTo>
                <a:lnTo>
                  <a:pt x="6860" y="16947"/>
                </a:lnTo>
                <a:lnTo>
                  <a:pt x="6494" y="16764"/>
                </a:lnTo>
                <a:lnTo>
                  <a:pt x="6163" y="16544"/>
                </a:lnTo>
                <a:lnTo>
                  <a:pt x="5907" y="16324"/>
                </a:lnTo>
                <a:lnTo>
                  <a:pt x="5797" y="16214"/>
                </a:lnTo>
                <a:lnTo>
                  <a:pt x="5650" y="16140"/>
                </a:lnTo>
                <a:lnTo>
                  <a:pt x="5650" y="16103"/>
                </a:lnTo>
                <a:lnTo>
                  <a:pt x="5687" y="15920"/>
                </a:lnTo>
                <a:lnTo>
                  <a:pt x="5650" y="15737"/>
                </a:lnTo>
                <a:lnTo>
                  <a:pt x="6127" y="15810"/>
                </a:lnTo>
                <a:lnTo>
                  <a:pt x="6640" y="15847"/>
                </a:lnTo>
                <a:lnTo>
                  <a:pt x="7631" y="15847"/>
                </a:lnTo>
                <a:lnTo>
                  <a:pt x="8218" y="15773"/>
                </a:lnTo>
                <a:lnTo>
                  <a:pt x="8841" y="15627"/>
                </a:lnTo>
                <a:lnTo>
                  <a:pt x="9428" y="15480"/>
                </a:lnTo>
                <a:lnTo>
                  <a:pt x="10015" y="15260"/>
                </a:lnTo>
                <a:lnTo>
                  <a:pt x="10565" y="14966"/>
                </a:lnTo>
                <a:lnTo>
                  <a:pt x="11079" y="14673"/>
                </a:lnTo>
                <a:lnTo>
                  <a:pt x="11592" y="14306"/>
                </a:lnTo>
                <a:lnTo>
                  <a:pt x="12069" y="13903"/>
                </a:lnTo>
                <a:lnTo>
                  <a:pt x="12509" y="13462"/>
                </a:lnTo>
                <a:lnTo>
                  <a:pt x="12913" y="12986"/>
                </a:lnTo>
                <a:lnTo>
                  <a:pt x="13280" y="12472"/>
                </a:lnTo>
                <a:lnTo>
                  <a:pt x="13573" y="11922"/>
                </a:lnTo>
                <a:lnTo>
                  <a:pt x="13867" y="11372"/>
                </a:lnTo>
                <a:lnTo>
                  <a:pt x="14087" y="10785"/>
                </a:lnTo>
                <a:lnTo>
                  <a:pt x="14307" y="10198"/>
                </a:lnTo>
                <a:lnTo>
                  <a:pt x="14417" y="9574"/>
                </a:lnTo>
                <a:lnTo>
                  <a:pt x="14527" y="8951"/>
                </a:lnTo>
                <a:lnTo>
                  <a:pt x="14600" y="8327"/>
                </a:lnTo>
                <a:lnTo>
                  <a:pt x="14600" y="7703"/>
                </a:lnTo>
                <a:lnTo>
                  <a:pt x="14564" y="7080"/>
                </a:lnTo>
                <a:lnTo>
                  <a:pt x="14490" y="6456"/>
                </a:lnTo>
                <a:lnTo>
                  <a:pt x="14380" y="5833"/>
                </a:lnTo>
                <a:lnTo>
                  <a:pt x="14197" y="5209"/>
                </a:lnTo>
                <a:lnTo>
                  <a:pt x="13977" y="4622"/>
                </a:lnTo>
                <a:lnTo>
                  <a:pt x="13720" y="3999"/>
                </a:lnTo>
                <a:lnTo>
                  <a:pt x="13353" y="3412"/>
                </a:lnTo>
                <a:lnTo>
                  <a:pt x="12986" y="2861"/>
                </a:lnTo>
                <a:lnTo>
                  <a:pt x="12509" y="2311"/>
                </a:lnTo>
                <a:lnTo>
                  <a:pt x="12032" y="1834"/>
                </a:lnTo>
                <a:lnTo>
                  <a:pt x="11482" y="1394"/>
                </a:lnTo>
                <a:lnTo>
                  <a:pt x="10895" y="1027"/>
                </a:lnTo>
                <a:lnTo>
                  <a:pt x="10602" y="881"/>
                </a:lnTo>
                <a:lnTo>
                  <a:pt x="10272" y="734"/>
                </a:lnTo>
                <a:lnTo>
                  <a:pt x="10308" y="587"/>
                </a:lnTo>
                <a:lnTo>
                  <a:pt x="10308" y="441"/>
                </a:lnTo>
                <a:lnTo>
                  <a:pt x="10272" y="294"/>
                </a:lnTo>
                <a:lnTo>
                  <a:pt x="10198" y="147"/>
                </a:lnTo>
                <a:lnTo>
                  <a:pt x="10088" y="74"/>
                </a:lnTo>
                <a:lnTo>
                  <a:pt x="9942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80" name="Google Shape;480;p10"/>
          <p:cNvSpPr/>
          <p:nvPr/>
        </p:nvSpPr>
        <p:spPr>
          <a:xfrm>
            <a:off x="8742973" y="4166677"/>
            <a:ext cx="495281" cy="340238"/>
          </a:xfrm>
          <a:custGeom>
            <a:avLst/>
            <a:gdLst/>
            <a:ahLst/>
            <a:cxnLst/>
            <a:rect l="l" t="t" r="r" b="b"/>
            <a:pathLst>
              <a:path w="17461" h="11995" extrusionOk="0">
                <a:moveTo>
                  <a:pt x="9758" y="2238"/>
                </a:moveTo>
                <a:lnTo>
                  <a:pt x="9721" y="2274"/>
                </a:lnTo>
                <a:lnTo>
                  <a:pt x="9648" y="2311"/>
                </a:lnTo>
                <a:lnTo>
                  <a:pt x="9611" y="2458"/>
                </a:lnTo>
                <a:lnTo>
                  <a:pt x="9648" y="2568"/>
                </a:lnTo>
                <a:lnTo>
                  <a:pt x="9721" y="2605"/>
                </a:lnTo>
                <a:lnTo>
                  <a:pt x="9758" y="2641"/>
                </a:lnTo>
                <a:lnTo>
                  <a:pt x="9941" y="2641"/>
                </a:lnTo>
                <a:lnTo>
                  <a:pt x="9978" y="2605"/>
                </a:lnTo>
                <a:lnTo>
                  <a:pt x="10051" y="2531"/>
                </a:lnTo>
                <a:lnTo>
                  <a:pt x="10051" y="2458"/>
                </a:lnTo>
                <a:lnTo>
                  <a:pt x="10051" y="2348"/>
                </a:lnTo>
                <a:lnTo>
                  <a:pt x="9978" y="2274"/>
                </a:lnTo>
                <a:lnTo>
                  <a:pt x="9941" y="2238"/>
                </a:lnTo>
                <a:close/>
                <a:moveTo>
                  <a:pt x="9795" y="3191"/>
                </a:moveTo>
                <a:lnTo>
                  <a:pt x="9721" y="3265"/>
                </a:lnTo>
                <a:lnTo>
                  <a:pt x="9684" y="3301"/>
                </a:lnTo>
                <a:lnTo>
                  <a:pt x="9684" y="3375"/>
                </a:lnTo>
                <a:lnTo>
                  <a:pt x="9684" y="3485"/>
                </a:lnTo>
                <a:lnTo>
                  <a:pt x="9758" y="3522"/>
                </a:lnTo>
                <a:lnTo>
                  <a:pt x="9795" y="3558"/>
                </a:lnTo>
                <a:lnTo>
                  <a:pt x="9941" y="3558"/>
                </a:lnTo>
                <a:lnTo>
                  <a:pt x="9978" y="3522"/>
                </a:lnTo>
                <a:lnTo>
                  <a:pt x="10015" y="3485"/>
                </a:lnTo>
                <a:lnTo>
                  <a:pt x="10051" y="3375"/>
                </a:lnTo>
                <a:lnTo>
                  <a:pt x="10015" y="3301"/>
                </a:lnTo>
                <a:lnTo>
                  <a:pt x="9978" y="3228"/>
                </a:lnTo>
                <a:lnTo>
                  <a:pt x="9941" y="3191"/>
                </a:lnTo>
                <a:close/>
                <a:moveTo>
                  <a:pt x="11519" y="3045"/>
                </a:moveTo>
                <a:lnTo>
                  <a:pt x="11409" y="3081"/>
                </a:lnTo>
                <a:lnTo>
                  <a:pt x="11335" y="3118"/>
                </a:lnTo>
                <a:lnTo>
                  <a:pt x="11298" y="3191"/>
                </a:lnTo>
                <a:lnTo>
                  <a:pt x="11262" y="3265"/>
                </a:lnTo>
                <a:lnTo>
                  <a:pt x="11262" y="3338"/>
                </a:lnTo>
                <a:lnTo>
                  <a:pt x="11262" y="3412"/>
                </a:lnTo>
                <a:lnTo>
                  <a:pt x="11298" y="3485"/>
                </a:lnTo>
                <a:lnTo>
                  <a:pt x="11372" y="3522"/>
                </a:lnTo>
                <a:lnTo>
                  <a:pt x="11445" y="3595"/>
                </a:lnTo>
                <a:lnTo>
                  <a:pt x="11592" y="3595"/>
                </a:lnTo>
                <a:lnTo>
                  <a:pt x="11665" y="3522"/>
                </a:lnTo>
                <a:lnTo>
                  <a:pt x="11702" y="3485"/>
                </a:lnTo>
                <a:lnTo>
                  <a:pt x="11739" y="3412"/>
                </a:lnTo>
                <a:lnTo>
                  <a:pt x="11702" y="3265"/>
                </a:lnTo>
                <a:lnTo>
                  <a:pt x="11702" y="3155"/>
                </a:lnTo>
                <a:lnTo>
                  <a:pt x="11629" y="3081"/>
                </a:lnTo>
                <a:lnTo>
                  <a:pt x="11519" y="3045"/>
                </a:lnTo>
                <a:close/>
                <a:moveTo>
                  <a:pt x="15554" y="1541"/>
                </a:moveTo>
                <a:lnTo>
                  <a:pt x="15407" y="1871"/>
                </a:lnTo>
                <a:lnTo>
                  <a:pt x="15187" y="2164"/>
                </a:lnTo>
                <a:lnTo>
                  <a:pt x="14967" y="2458"/>
                </a:lnTo>
                <a:lnTo>
                  <a:pt x="14710" y="2715"/>
                </a:lnTo>
                <a:lnTo>
                  <a:pt x="14416" y="2935"/>
                </a:lnTo>
                <a:lnTo>
                  <a:pt x="14123" y="3155"/>
                </a:lnTo>
                <a:lnTo>
                  <a:pt x="13536" y="3595"/>
                </a:lnTo>
                <a:lnTo>
                  <a:pt x="13279" y="3265"/>
                </a:lnTo>
                <a:lnTo>
                  <a:pt x="12986" y="2971"/>
                </a:lnTo>
                <a:lnTo>
                  <a:pt x="13096" y="2935"/>
                </a:lnTo>
                <a:lnTo>
                  <a:pt x="13683" y="2531"/>
                </a:lnTo>
                <a:lnTo>
                  <a:pt x="14306" y="2164"/>
                </a:lnTo>
                <a:lnTo>
                  <a:pt x="14930" y="1834"/>
                </a:lnTo>
                <a:lnTo>
                  <a:pt x="15554" y="1541"/>
                </a:lnTo>
                <a:close/>
                <a:moveTo>
                  <a:pt x="8914" y="3228"/>
                </a:moveTo>
                <a:lnTo>
                  <a:pt x="8841" y="3301"/>
                </a:lnTo>
                <a:lnTo>
                  <a:pt x="8804" y="3375"/>
                </a:lnTo>
                <a:lnTo>
                  <a:pt x="8804" y="3485"/>
                </a:lnTo>
                <a:lnTo>
                  <a:pt x="8804" y="3558"/>
                </a:lnTo>
                <a:lnTo>
                  <a:pt x="8877" y="3632"/>
                </a:lnTo>
                <a:lnTo>
                  <a:pt x="8951" y="3668"/>
                </a:lnTo>
                <a:lnTo>
                  <a:pt x="9098" y="3668"/>
                </a:lnTo>
                <a:lnTo>
                  <a:pt x="9134" y="3632"/>
                </a:lnTo>
                <a:lnTo>
                  <a:pt x="9208" y="3558"/>
                </a:lnTo>
                <a:lnTo>
                  <a:pt x="9208" y="3485"/>
                </a:lnTo>
                <a:lnTo>
                  <a:pt x="9208" y="3375"/>
                </a:lnTo>
                <a:lnTo>
                  <a:pt x="9171" y="3338"/>
                </a:lnTo>
                <a:lnTo>
                  <a:pt x="9134" y="3265"/>
                </a:lnTo>
                <a:lnTo>
                  <a:pt x="9061" y="3228"/>
                </a:lnTo>
                <a:close/>
                <a:moveTo>
                  <a:pt x="16324" y="1101"/>
                </a:moveTo>
                <a:lnTo>
                  <a:pt x="16140" y="1541"/>
                </a:lnTo>
                <a:lnTo>
                  <a:pt x="15884" y="1944"/>
                </a:lnTo>
                <a:lnTo>
                  <a:pt x="15590" y="2348"/>
                </a:lnTo>
                <a:lnTo>
                  <a:pt x="15297" y="2751"/>
                </a:lnTo>
                <a:lnTo>
                  <a:pt x="14967" y="3081"/>
                </a:lnTo>
                <a:lnTo>
                  <a:pt x="14600" y="3412"/>
                </a:lnTo>
                <a:lnTo>
                  <a:pt x="13829" y="4072"/>
                </a:lnTo>
                <a:lnTo>
                  <a:pt x="13756" y="3925"/>
                </a:lnTo>
                <a:lnTo>
                  <a:pt x="13976" y="3778"/>
                </a:lnTo>
                <a:lnTo>
                  <a:pt x="14343" y="3558"/>
                </a:lnTo>
                <a:lnTo>
                  <a:pt x="14673" y="3301"/>
                </a:lnTo>
                <a:lnTo>
                  <a:pt x="15003" y="3008"/>
                </a:lnTo>
                <a:lnTo>
                  <a:pt x="15297" y="2715"/>
                </a:lnTo>
                <a:lnTo>
                  <a:pt x="15554" y="2384"/>
                </a:lnTo>
                <a:lnTo>
                  <a:pt x="15774" y="2018"/>
                </a:lnTo>
                <a:lnTo>
                  <a:pt x="15957" y="1651"/>
                </a:lnTo>
                <a:lnTo>
                  <a:pt x="16104" y="1211"/>
                </a:lnTo>
                <a:lnTo>
                  <a:pt x="16104" y="1137"/>
                </a:lnTo>
                <a:lnTo>
                  <a:pt x="16324" y="1101"/>
                </a:lnTo>
                <a:close/>
                <a:moveTo>
                  <a:pt x="10528" y="3962"/>
                </a:moveTo>
                <a:lnTo>
                  <a:pt x="10455" y="3998"/>
                </a:lnTo>
                <a:lnTo>
                  <a:pt x="10381" y="4072"/>
                </a:lnTo>
                <a:lnTo>
                  <a:pt x="10381" y="4108"/>
                </a:lnTo>
                <a:lnTo>
                  <a:pt x="10345" y="4219"/>
                </a:lnTo>
                <a:lnTo>
                  <a:pt x="10381" y="4329"/>
                </a:lnTo>
                <a:lnTo>
                  <a:pt x="10455" y="4402"/>
                </a:lnTo>
                <a:lnTo>
                  <a:pt x="10491" y="4439"/>
                </a:lnTo>
                <a:lnTo>
                  <a:pt x="10638" y="4439"/>
                </a:lnTo>
                <a:lnTo>
                  <a:pt x="10748" y="4365"/>
                </a:lnTo>
                <a:lnTo>
                  <a:pt x="10785" y="4292"/>
                </a:lnTo>
                <a:lnTo>
                  <a:pt x="10822" y="4219"/>
                </a:lnTo>
                <a:lnTo>
                  <a:pt x="10785" y="4108"/>
                </a:lnTo>
                <a:lnTo>
                  <a:pt x="10748" y="4072"/>
                </a:lnTo>
                <a:lnTo>
                  <a:pt x="10712" y="3998"/>
                </a:lnTo>
                <a:lnTo>
                  <a:pt x="10675" y="3962"/>
                </a:lnTo>
                <a:close/>
                <a:moveTo>
                  <a:pt x="16434" y="477"/>
                </a:moveTo>
                <a:lnTo>
                  <a:pt x="16617" y="514"/>
                </a:lnTo>
                <a:lnTo>
                  <a:pt x="16764" y="587"/>
                </a:lnTo>
                <a:lnTo>
                  <a:pt x="16837" y="734"/>
                </a:lnTo>
                <a:lnTo>
                  <a:pt x="16911" y="880"/>
                </a:lnTo>
                <a:lnTo>
                  <a:pt x="16947" y="1064"/>
                </a:lnTo>
                <a:lnTo>
                  <a:pt x="16947" y="1247"/>
                </a:lnTo>
                <a:lnTo>
                  <a:pt x="16911" y="1541"/>
                </a:lnTo>
                <a:lnTo>
                  <a:pt x="16764" y="1871"/>
                </a:lnTo>
                <a:lnTo>
                  <a:pt x="16544" y="2128"/>
                </a:lnTo>
                <a:lnTo>
                  <a:pt x="16104" y="2641"/>
                </a:lnTo>
                <a:lnTo>
                  <a:pt x="15077" y="3668"/>
                </a:lnTo>
                <a:lnTo>
                  <a:pt x="14086" y="4549"/>
                </a:lnTo>
                <a:lnTo>
                  <a:pt x="14013" y="4402"/>
                </a:lnTo>
                <a:lnTo>
                  <a:pt x="14123" y="4329"/>
                </a:lnTo>
                <a:lnTo>
                  <a:pt x="14967" y="3632"/>
                </a:lnTo>
                <a:lnTo>
                  <a:pt x="15370" y="3228"/>
                </a:lnTo>
                <a:lnTo>
                  <a:pt x="15737" y="2825"/>
                </a:lnTo>
                <a:lnTo>
                  <a:pt x="16067" y="2384"/>
                </a:lnTo>
                <a:lnTo>
                  <a:pt x="16361" y="1908"/>
                </a:lnTo>
                <a:lnTo>
                  <a:pt x="16617" y="1431"/>
                </a:lnTo>
                <a:lnTo>
                  <a:pt x="16764" y="880"/>
                </a:lnTo>
                <a:lnTo>
                  <a:pt x="16764" y="770"/>
                </a:lnTo>
                <a:lnTo>
                  <a:pt x="16727" y="697"/>
                </a:lnTo>
                <a:lnTo>
                  <a:pt x="16654" y="660"/>
                </a:lnTo>
                <a:lnTo>
                  <a:pt x="16544" y="660"/>
                </a:lnTo>
                <a:lnTo>
                  <a:pt x="15920" y="770"/>
                </a:lnTo>
                <a:lnTo>
                  <a:pt x="15333" y="954"/>
                </a:lnTo>
                <a:lnTo>
                  <a:pt x="15333" y="954"/>
                </a:lnTo>
                <a:lnTo>
                  <a:pt x="15590" y="807"/>
                </a:lnTo>
                <a:lnTo>
                  <a:pt x="15884" y="660"/>
                </a:lnTo>
                <a:lnTo>
                  <a:pt x="16177" y="550"/>
                </a:lnTo>
                <a:lnTo>
                  <a:pt x="16434" y="477"/>
                </a:lnTo>
                <a:close/>
                <a:moveTo>
                  <a:pt x="9354" y="4182"/>
                </a:moveTo>
                <a:lnTo>
                  <a:pt x="9208" y="4255"/>
                </a:lnTo>
                <a:lnTo>
                  <a:pt x="9134" y="4365"/>
                </a:lnTo>
                <a:lnTo>
                  <a:pt x="9134" y="4439"/>
                </a:lnTo>
                <a:lnTo>
                  <a:pt x="9171" y="4512"/>
                </a:lnTo>
                <a:lnTo>
                  <a:pt x="9208" y="4585"/>
                </a:lnTo>
                <a:lnTo>
                  <a:pt x="9281" y="4622"/>
                </a:lnTo>
                <a:lnTo>
                  <a:pt x="9428" y="4622"/>
                </a:lnTo>
                <a:lnTo>
                  <a:pt x="9538" y="4585"/>
                </a:lnTo>
                <a:lnTo>
                  <a:pt x="9611" y="4475"/>
                </a:lnTo>
                <a:lnTo>
                  <a:pt x="9648" y="4402"/>
                </a:lnTo>
                <a:lnTo>
                  <a:pt x="9648" y="4292"/>
                </a:lnTo>
                <a:lnTo>
                  <a:pt x="9611" y="4255"/>
                </a:lnTo>
                <a:lnTo>
                  <a:pt x="9538" y="4182"/>
                </a:lnTo>
                <a:close/>
                <a:moveTo>
                  <a:pt x="13243" y="6566"/>
                </a:moveTo>
                <a:lnTo>
                  <a:pt x="13169" y="6639"/>
                </a:lnTo>
                <a:lnTo>
                  <a:pt x="13133" y="6713"/>
                </a:lnTo>
                <a:lnTo>
                  <a:pt x="13133" y="6860"/>
                </a:lnTo>
                <a:lnTo>
                  <a:pt x="13133" y="6933"/>
                </a:lnTo>
                <a:lnTo>
                  <a:pt x="13206" y="6970"/>
                </a:lnTo>
                <a:lnTo>
                  <a:pt x="13316" y="7006"/>
                </a:lnTo>
                <a:lnTo>
                  <a:pt x="13463" y="6970"/>
                </a:lnTo>
                <a:lnTo>
                  <a:pt x="13536" y="6933"/>
                </a:lnTo>
                <a:lnTo>
                  <a:pt x="13536" y="6860"/>
                </a:lnTo>
                <a:lnTo>
                  <a:pt x="13573" y="6750"/>
                </a:lnTo>
                <a:lnTo>
                  <a:pt x="13536" y="6676"/>
                </a:lnTo>
                <a:lnTo>
                  <a:pt x="13463" y="6603"/>
                </a:lnTo>
                <a:lnTo>
                  <a:pt x="13316" y="6566"/>
                </a:lnTo>
                <a:close/>
                <a:moveTo>
                  <a:pt x="12216" y="7300"/>
                </a:moveTo>
                <a:lnTo>
                  <a:pt x="12105" y="7336"/>
                </a:lnTo>
                <a:lnTo>
                  <a:pt x="12032" y="7410"/>
                </a:lnTo>
                <a:lnTo>
                  <a:pt x="11995" y="7520"/>
                </a:lnTo>
                <a:lnTo>
                  <a:pt x="11995" y="7630"/>
                </a:lnTo>
                <a:lnTo>
                  <a:pt x="12032" y="7703"/>
                </a:lnTo>
                <a:lnTo>
                  <a:pt x="12105" y="7777"/>
                </a:lnTo>
                <a:lnTo>
                  <a:pt x="12216" y="7777"/>
                </a:lnTo>
                <a:lnTo>
                  <a:pt x="12289" y="7740"/>
                </a:lnTo>
                <a:lnTo>
                  <a:pt x="12362" y="7703"/>
                </a:lnTo>
                <a:lnTo>
                  <a:pt x="12436" y="7630"/>
                </a:lnTo>
                <a:lnTo>
                  <a:pt x="12436" y="7520"/>
                </a:lnTo>
                <a:lnTo>
                  <a:pt x="12436" y="7410"/>
                </a:lnTo>
                <a:lnTo>
                  <a:pt x="12326" y="7336"/>
                </a:lnTo>
                <a:lnTo>
                  <a:pt x="12216" y="7300"/>
                </a:lnTo>
                <a:close/>
                <a:moveTo>
                  <a:pt x="12729" y="8033"/>
                </a:moveTo>
                <a:lnTo>
                  <a:pt x="12656" y="8107"/>
                </a:lnTo>
                <a:lnTo>
                  <a:pt x="12656" y="8143"/>
                </a:lnTo>
                <a:lnTo>
                  <a:pt x="12619" y="8253"/>
                </a:lnTo>
                <a:lnTo>
                  <a:pt x="12619" y="8400"/>
                </a:lnTo>
                <a:lnTo>
                  <a:pt x="12656" y="8437"/>
                </a:lnTo>
                <a:lnTo>
                  <a:pt x="12692" y="8474"/>
                </a:lnTo>
                <a:lnTo>
                  <a:pt x="12729" y="8474"/>
                </a:lnTo>
                <a:lnTo>
                  <a:pt x="12802" y="8510"/>
                </a:lnTo>
                <a:lnTo>
                  <a:pt x="12912" y="8474"/>
                </a:lnTo>
                <a:lnTo>
                  <a:pt x="12986" y="8437"/>
                </a:lnTo>
                <a:lnTo>
                  <a:pt x="13022" y="8400"/>
                </a:lnTo>
                <a:lnTo>
                  <a:pt x="13022" y="8253"/>
                </a:lnTo>
                <a:lnTo>
                  <a:pt x="13022" y="8180"/>
                </a:lnTo>
                <a:lnTo>
                  <a:pt x="12949" y="8107"/>
                </a:lnTo>
                <a:lnTo>
                  <a:pt x="12912" y="8033"/>
                </a:lnTo>
                <a:close/>
                <a:moveTo>
                  <a:pt x="10051" y="2128"/>
                </a:moveTo>
                <a:lnTo>
                  <a:pt x="10455" y="2164"/>
                </a:lnTo>
                <a:lnTo>
                  <a:pt x="10858" y="2238"/>
                </a:lnTo>
                <a:lnTo>
                  <a:pt x="11262" y="2348"/>
                </a:lnTo>
                <a:lnTo>
                  <a:pt x="11225" y="2458"/>
                </a:lnTo>
                <a:lnTo>
                  <a:pt x="11262" y="2568"/>
                </a:lnTo>
                <a:lnTo>
                  <a:pt x="11335" y="2641"/>
                </a:lnTo>
                <a:lnTo>
                  <a:pt x="11445" y="2715"/>
                </a:lnTo>
                <a:lnTo>
                  <a:pt x="11629" y="2715"/>
                </a:lnTo>
                <a:lnTo>
                  <a:pt x="11775" y="2788"/>
                </a:lnTo>
                <a:lnTo>
                  <a:pt x="12105" y="2935"/>
                </a:lnTo>
                <a:lnTo>
                  <a:pt x="12179" y="2971"/>
                </a:lnTo>
                <a:lnTo>
                  <a:pt x="12252" y="3008"/>
                </a:lnTo>
                <a:lnTo>
                  <a:pt x="12472" y="3191"/>
                </a:lnTo>
                <a:lnTo>
                  <a:pt x="12692" y="3412"/>
                </a:lnTo>
                <a:lnTo>
                  <a:pt x="13096" y="3852"/>
                </a:lnTo>
                <a:lnTo>
                  <a:pt x="11482" y="4842"/>
                </a:lnTo>
                <a:lnTo>
                  <a:pt x="9868" y="5796"/>
                </a:lnTo>
                <a:lnTo>
                  <a:pt x="6090" y="8070"/>
                </a:lnTo>
                <a:lnTo>
                  <a:pt x="5209" y="8620"/>
                </a:lnTo>
                <a:lnTo>
                  <a:pt x="5356" y="8327"/>
                </a:lnTo>
                <a:lnTo>
                  <a:pt x="5649" y="7960"/>
                </a:lnTo>
                <a:lnTo>
                  <a:pt x="5943" y="7557"/>
                </a:lnTo>
                <a:lnTo>
                  <a:pt x="5906" y="7483"/>
                </a:lnTo>
                <a:lnTo>
                  <a:pt x="5870" y="7483"/>
                </a:lnTo>
                <a:lnTo>
                  <a:pt x="5686" y="7593"/>
                </a:lnTo>
                <a:lnTo>
                  <a:pt x="5539" y="7740"/>
                </a:lnTo>
                <a:lnTo>
                  <a:pt x="5209" y="8070"/>
                </a:lnTo>
                <a:lnTo>
                  <a:pt x="4989" y="8437"/>
                </a:lnTo>
                <a:lnTo>
                  <a:pt x="4769" y="8840"/>
                </a:lnTo>
                <a:lnTo>
                  <a:pt x="4732" y="8877"/>
                </a:lnTo>
                <a:lnTo>
                  <a:pt x="4622" y="8584"/>
                </a:lnTo>
                <a:lnTo>
                  <a:pt x="4916" y="8107"/>
                </a:lnTo>
                <a:lnTo>
                  <a:pt x="5283" y="7630"/>
                </a:lnTo>
                <a:lnTo>
                  <a:pt x="5649" y="7190"/>
                </a:lnTo>
                <a:lnTo>
                  <a:pt x="6016" y="6786"/>
                </a:lnTo>
                <a:lnTo>
                  <a:pt x="6016" y="6750"/>
                </a:lnTo>
                <a:lnTo>
                  <a:pt x="6016" y="6713"/>
                </a:lnTo>
                <a:lnTo>
                  <a:pt x="5943" y="6713"/>
                </a:lnTo>
                <a:lnTo>
                  <a:pt x="5539" y="7043"/>
                </a:lnTo>
                <a:lnTo>
                  <a:pt x="5173" y="7410"/>
                </a:lnTo>
                <a:lnTo>
                  <a:pt x="4842" y="7777"/>
                </a:lnTo>
                <a:lnTo>
                  <a:pt x="4512" y="8180"/>
                </a:lnTo>
                <a:lnTo>
                  <a:pt x="4476" y="7923"/>
                </a:lnTo>
                <a:lnTo>
                  <a:pt x="4439" y="7667"/>
                </a:lnTo>
                <a:lnTo>
                  <a:pt x="4659" y="7336"/>
                </a:lnTo>
                <a:lnTo>
                  <a:pt x="4879" y="7080"/>
                </a:lnTo>
                <a:lnTo>
                  <a:pt x="5686" y="6016"/>
                </a:lnTo>
                <a:lnTo>
                  <a:pt x="5723" y="5943"/>
                </a:lnTo>
                <a:lnTo>
                  <a:pt x="5686" y="5906"/>
                </a:lnTo>
                <a:lnTo>
                  <a:pt x="5576" y="5906"/>
                </a:lnTo>
                <a:lnTo>
                  <a:pt x="5283" y="6199"/>
                </a:lnTo>
                <a:lnTo>
                  <a:pt x="4953" y="6529"/>
                </a:lnTo>
                <a:lnTo>
                  <a:pt x="4402" y="7153"/>
                </a:lnTo>
                <a:lnTo>
                  <a:pt x="4402" y="6529"/>
                </a:lnTo>
                <a:lnTo>
                  <a:pt x="4622" y="6199"/>
                </a:lnTo>
                <a:lnTo>
                  <a:pt x="4953" y="5759"/>
                </a:lnTo>
                <a:lnTo>
                  <a:pt x="5136" y="5502"/>
                </a:lnTo>
                <a:lnTo>
                  <a:pt x="5246" y="5392"/>
                </a:lnTo>
                <a:lnTo>
                  <a:pt x="5393" y="5319"/>
                </a:lnTo>
                <a:lnTo>
                  <a:pt x="5429" y="5319"/>
                </a:lnTo>
                <a:lnTo>
                  <a:pt x="5429" y="5282"/>
                </a:lnTo>
                <a:lnTo>
                  <a:pt x="5393" y="5246"/>
                </a:lnTo>
                <a:lnTo>
                  <a:pt x="5393" y="5209"/>
                </a:lnTo>
                <a:lnTo>
                  <a:pt x="5173" y="5209"/>
                </a:lnTo>
                <a:lnTo>
                  <a:pt x="5063" y="5282"/>
                </a:lnTo>
                <a:lnTo>
                  <a:pt x="4953" y="5356"/>
                </a:lnTo>
                <a:lnTo>
                  <a:pt x="4769" y="5539"/>
                </a:lnTo>
                <a:lnTo>
                  <a:pt x="4622" y="5722"/>
                </a:lnTo>
                <a:lnTo>
                  <a:pt x="4476" y="5869"/>
                </a:lnTo>
                <a:lnTo>
                  <a:pt x="4586" y="5466"/>
                </a:lnTo>
                <a:lnTo>
                  <a:pt x="4732" y="5062"/>
                </a:lnTo>
                <a:lnTo>
                  <a:pt x="4879" y="4842"/>
                </a:lnTo>
                <a:lnTo>
                  <a:pt x="5026" y="4622"/>
                </a:lnTo>
                <a:lnTo>
                  <a:pt x="5209" y="4402"/>
                </a:lnTo>
                <a:lnTo>
                  <a:pt x="5393" y="4219"/>
                </a:lnTo>
                <a:lnTo>
                  <a:pt x="5796" y="3852"/>
                </a:lnTo>
                <a:lnTo>
                  <a:pt x="6236" y="3522"/>
                </a:lnTo>
                <a:lnTo>
                  <a:pt x="6677" y="3228"/>
                </a:lnTo>
                <a:lnTo>
                  <a:pt x="7117" y="2935"/>
                </a:lnTo>
                <a:lnTo>
                  <a:pt x="7594" y="2715"/>
                </a:lnTo>
                <a:lnTo>
                  <a:pt x="8070" y="2494"/>
                </a:lnTo>
                <a:lnTo>
                  <a:pt x="8474" y="2348"/>
                </a:lnTo>
                <a:lnTo>
                  <a:pt x="8841" y="2238"/>
                </a:lnTo>
                <a:lnTo>
                  <a:pt x="9244" y="2164"/>
                </a:lnTo>
                <a:lnTo>
                  <a:pt x="9648" y="2128"/>
                </a:lnTo>
                <a:close/>
                <a:moveTo>
                  <a:pt x="13316" y="4219"/>
                </a:moveTo>
                <a:lnTo>
                  <a:pt x="13426" y="4365"/>
                </a:lnTo>
                <a:lnTo>
                  <a:pt x="12582" y="5026"/>
                </a:lnTo>
                <a:lnTo>
                  <a:pt x="11702" y="5649"/>
                </a:lnTo>
                <a:lnTo>
                  <a:pt x="10785" y="6273"/>
                </a:lnTo>
                <a:lnTo>
                  <a:pt x="9868" y="6860"/>
                </a:lnTo>
                <a:lnTo>
                  <a:pt x="8877" y="7446"/>
                </a:lnTo>
                <a:lnTo>
                  <a:pt x="7887" y="8033"/>
                </a:lnTo>
                <a:lnTo>
                  <a:pt x="6860" y="8584"/>
                </a:lnTo>
                <a:lnTo>
                  <a:pt x="5796" y="9097"/>
                </a:lnTo>
                <a:lnTo>
                  <a:pt x="4989" y="9464"/>
                </a:lnTo>
                <a:lnTo>
                  <a:pt x="4916" y="9317"/>
                </a:lnTo>
                <a:lnTo>
                  <a:pt x="4953" y="9207"/>
                </a:lnTo>
                <a:lnTo>
                  <a:pt x="6053" y="8584"/>
                </a:lnTo>
                <a:lnTo>
                  <a:pt x="10198" y="6089"/>
                </a:lnTo>
                <a:lnTo>
                  <a:pt x="11775" y="5136"/>
                </a:lnTo>
                <a:lnTo>
                  <a:pt x="13316" y="4219"/>
                </a:lnTo>
                <a:close/>
                <a:moveTo>
                  <a:pt x="3962" y="7960"/>
                </a:moveTo>
                <a:lnTo>
                  <a:pt x="3999" y="8070"/>
                </a:lnTo>
                <a:lnTo>
                  <a:pt x="3999" y="8107"/>
                </a:lnTo>
                <a:lnTo>
                  <a:pt x="4146" y="8694"/>
                </a:lnTo>
                <a:lnTo>
                  <a:pt x="3962" y="9024"/>
                </a:lnTo>
                <a:lnTo>
                  <a:pt x="3925" y="9097"/>
                </a:lnTo>
                <a:lnTo>
                  <a:pt x="3925" y="9134"/>
                </a:lnTo>
                <a:lnTo>
                  <a:pt x="3999" y="9244"/>
                </a:lnTo>
                <a:lnTo>
                  <a:pt x="3339" y="9501"/>
                </a:lnTo>
                <a:lnTo>
                  <a:pt x="3008" y="9611"/>
                </a:lnTo>
                <a:lnTo>
                  <a:pt x="2642" y="9684"/>
                </a:lnTo>
                <a:lnTo>
                  <a:pt x="2898" y="9171"/>
                </a:lnTo>
                <a:lnTo>
                  <a:pt x="3229" y="8694"/>
                </a:lnTo>
                <a:lnTo>
                  <a:pt x="3559" y="8327"/>
                </a:lnTo>
                <a:lnTo>
                  <a:pt x="3962" y="7960"/>
                </a:lnTo>
                <a:close/>
                <a:moveTo>
                  <a:pt x="13609" y="4732"/>
                </a:moveTo>
                <a:lnTo>
                  <a:pt x="13683" y="4915"/>
                </a:lnTo>
                <a:lnTo>
                  <a:pt x="12986" y="5502"/>
                </a:lnTo>
                <a:lnTo>
                  <a:pt x="12105" y="6199"/>
                </a:lnTo>
                <a:lnTo>
                  <a:pt x="11225" y="6823"/>
                </a:lnTo>
                <a:lnTo>
                  <a:pt x="10308" y="7446"/>
                </a:lnTo>
                <a:lnTo>
                  <a:pt x="9354" y="8033"/>
                </a:lnTo>
                <a:lnTo>
                  <a:pt x="8401" y="8584"/>
                </a:lnTo>
                <a:lnTo>
                  <a:pt x="7447" y="9097"/>
                </a:lnTo>
                <a:lnTo>
                  <a:pt x="6456" y="9574"/>
                </a:lnTo>
                <a:lnTo>
                  <a:pt x="5429" y="10014"/>
                </a:lnTo>
                <a:lnTo>
                  <a:pt x="5246" y="9794"/>
                </a:lnTo>
                <a:lnTo>
                  <a:pt x="5466" y="9684"/>
                </a:lnTo>
                <a:lnTo>
                  <a:pt x="6603" y="9134"/>
                </a:lnTo>
                <a:lnTo>
                  <a:pt x="7740" y="8547"/>
                </a:lnTo>
                <a:lnTo>
                  <a:pt x="8877" y="7923"/>
                </a:lnTo>
                <a:lnTo>
                  <a:pt x="9978" y="7263"/>
                </a:lnTo>
                <a:lnTo>
                  <a:pt x="10895" y="6676"/>
                </a:lnTo>
                <a:lnTo>
                  <a:pt x="11812" y="6053"/>
                </a:lnTo>
                <a:lnTo>
                  <a:pt x="12729" y="5392"/>
                </a:lnTo>
                <a:lnTo>
                  <a:pt x="13609" y="4732"/>
                </a:lnTo>
                <a:close/>
                <a:moveTo>
                  <a:pt x="11995" y="9721"/>
                </a:moveTo>
                <a:lnTo>
                  <a:pt x="12472" y="9831"/>
                </a:lnTo>
                <a:lnTo>
                  <a:pt x="12436" y="9867"/>
                </a:lnTo>
                <a:lnTo>
                  <a:pt x="12032" y="10271"/>
                </a:lnTo>
                <a:lnTo>
                  <a:pt x="12032" y="10198"/>
                </a:lnTo>
                <a:lnTo>
                  <a:pt x="11995" y="9721"/>
                </a:lnTo>
                <a:close/>
                <a:moveTo>
                  <a:pt x="2715" y="8804"/>
                </a:moveTo>
                <a:lnTo>
                  <a:pt x="2422" y="9317"/>
                </a:lnTo>
                <a:lnTo>
                  <a:pt x="2165" y="9867"/>
                </a:lnTo>
                <a:lnTo>
                  <a:pt x="2165" y="9941"/>
                </a:lnTo>
                <a:lnTo>
                  <a:pt x="2201" y="10051"/>
                </a:lnTo>
                <a:lnTo>
                  <a:pt x="2275" y="10088"/>
                </a:lnTo>
                <a:lnTo>
                  <a:pt x="2348" y="10124"/>
                </a:lnTo>
                <a:lnTo>
                  <a:pt x="2898" y="10014"/>
                </a:lnTo>
                <a:lnTo>
                  <a:pt x="3449" y="9867"/>
                </a:lnTo>
                <a:lnTo>
                  <a:pt x="3925" y="9684"/>
                </a:lnTo>
                <a:lnTo>
                  <a:pt x="4439" y="9464"/>
                </a:lnTo>
                <a:lnTo>
                  <a:pt x="4549" y="9684"/>
                </a:lnTo>
                <a:lnTo>
                  <a:pt x="3559" y="10124"/>
                </a:lnTo>
                <a:lnTo>
                  <a:pt x="3082" y="10308"/>
                </a:lnTo>
                <a:lnTo>
                  <a:pt x="2568" y="10528"/>
                </a:lnTo>
                <a:lnTo>
                  <a:pt x="2275" y="10638"/>
                </a:lnTo>
                <a:lnTo>
                  <a:pt x="2018" y="10674"/>
                </a:lnTo>
                <a:lnTo>
                  <a:pt x="1761" y="10711"/>
                </a:lnTo>
                <a:lnTo>
                  <a:pt x="1468" y="10711"/>
                </a:lnTo>
                <a:lnTo>
                  <a:pt x="2091" y="9794"/>
                </a:lnTo>
                <a:lnTo>
                  <a:pt x="2348" y="9317"/>
                </a:lnTo>
                <a:lnTo>
                  <a:pt x="2642" y="8877"/>
                </a:lnTo>
                <a:lnTo>
                  <a:pt x="2715" y="8804"/>
                </a:lnTo>
                <a:close/>
                <a:moveTo>
                  <a:pt x="13829" y="5429"/>
                </a:moveTo>
                <a:lnTo>
                  <a:pt x="13940" y="5943"/>
                </a:lnTo>
                <a:lnTo>
                  <a:pt x="13940" y="6456"/>
                </a:lnTo>
                <a:lnTo>
                  <a:pt x="13940" y="6896"/>
                </a:lnTo>
                <a:lnTo>
                  <a:pt x="13866" y="7336"/>
                </a:lnTo>
                <a:lnTo>
                  <a:pt x="13756" y="7740"/>
                </a:lnTo>
                <a:lnTo>
                  <a:pt x="13609" y="8143"/>
                </a:lnTo>
                <a:lnTo>
                  <a:pt x="13426" y="8547"/>
                </a:lnTo>
                <a:lnTo>
                  <a:pt x="13206" y="8914"/>
                </a:lnTo>
                <a:lnTo>
                  <a:pt x="12949" y="9281"/>
                </a:lnTo>
                <a:lnTo>
                  <a:pt x="12656" y="9647"/>
                </a:lnTo>
                <a:lnTo>
                  <a:pt x="12289" y="9611"/>
                </a:lnTo>
                <a:lnTo>
                  <a:pt x="11922" y="9537"/>
                </a:lnTo>
                <a:lnTo>
                  <a:pt x="11849" y="9574"/>
                </a:lnTo>
                <a:lnTo>
                  <a:pt x="11812" y="9574"/>
                </a:lnTo>
                <a:lnTo>
                  <a:pt x="11775" y="9647"/>
                </a:lnTo>
                <a:lnTo>
                  <a:pt x="11702" y="10418"/>
                </a:lnTo>
                <a:lnTo>
                  <a:pt x="11702" y="10491"/>
                </a:lnTo>
                <a:lnTo>
                  <a:pt x="11409" y="10711"/>
                </a:lnTo>
                <a:lnTo>
                  <a:pt x="11188" y="10821"/>
                </a:lnTo>
                <a:lnTo>
                  <a:pt x="11152" y="10858"/>
                </a:lnTo>
                <a:lnTo>
                  <a:pt x="11042" y="10931"/>
                </a:lnTo>
                <a:lnTo>
                  <a:pt x="11042" y="10564"/>
                </a:lnTo>
                <a:lnTo>
                  <a:pt x="11115" y="10198"/>
                </a:lnTo>
                <a:lnTo>
                  <a:pt x="11188" y="9867"/>
                </a:lnTo>
                <a:lnTo>
                  <a:pt x="11298" y="9501"/>
                </a:lnTo>
                <a:lnTo>
                  <a:pt x="11298" y="9464"/>
                </a:lnTo>
                <a:lnTo>
                  <a:pt x="11262" y="9427"/>
                </a:lnTo>
                <a:lnTo>
                  <a:pt x="11225" y="9427"/>
                </a:lnTo>
                <a:lnTo>
                  <a:pt x="11188" y="9464"/>
                </a:lnTo>
                <a:lnTo>
                  <a:pt x="11078" y="9647"/>
                </a:lnTo>
                <a:lnTo>
                  <a:pt x="10968" y="9831"/>
                </a:lnTo>
                <a:lnTo>
                  <a:pt x="10785" y="10234"/>
                </a:lnTo>
                <a:lnTo>
                  <a:pt x="10712" y="10638"/>
                </a:lnTo>
                <a:lnTo>
                  <a:pt x="10712" y="11078"/>
                </a:lnTo>
                <a:lnTo>
                  <a:pt x="10271" y="11261"/>
                </a:lnTo>
                <a:lnTo>
                  <a:pt x="9831" y="11371"/>
                </a:lnTo>
                <a:lnTo>
                  <a:pt x="9868" y="11005"/>
                </a:lnTo>
                <a:lnTo>
                  <a:pt x="9978" y="10638"/>
                </a:lnTo>
                <a:lnTo>
                  <a:pt x="10051" y="10344"/>
                </a:lnTo>
                <a:lnTo>
                  <a:pt x="10161" y="10088"/>
                </a:lnTo>
                <a:lnTo>
                  <a:pt x="10418" y="9574"/>
                </a:lnTo>
                <a:lnTo>
                  <a:pt x="10418" y="9537"/>
                </a:lnTo>
                <a:lnTo>
                  <a:pt x="10381" y="9501"/>
                </a:lnTo>
                <a:lnTo>
                  <a:pt x="10345" y="9501"/>
                </a:lnTo>
                <a:lnTo>
                  <a:pt x="10345" y="9537"/>
                </a:lnTo>
                <a:lnTo>
                  <a:pt x="10015" y="9941"/>
                </a:lnTo>
                <a:lnTo>
                  <a:pt x="9758" y="10418"/>
                </a:lnTo>
                <a:lnTo>
                  <a:pt x="9538" y="10895"/>
                </a:lnTo>
                <a:lnTo>
                  <a:pt x="9501" y="11151"/>
                </a:lnTo>
                <a:lnTo>
                  <a:pt x="9428" y="11408"/>
                </a:lnTo>
                <a:lnTo>
                  <a:pt x="8951" y="11408"/>
                </a:lnTo>
                <a:lnTo>
                  <a:pt x="8951" y="11261"/>
                </a:lnTo>
                <a:lnTo>
                  <a:pt x="8914" y="11225"/>
                </a:lnTo>
                <a:lnTo>
                  <a:pt x="8877" y="11188"/>
                </a:lnTo>
                <a:lnTo>
                  <a:pt x="8841" y="11188"/>
                </a:lnTo>
                <a:lnTo>
                  <a:pt x="8804" y="11225"/>
                </a:lnTo>
                <a:lnTo>
                  <a:pt x="8731" y="11298"/>
                </a:lnTo>
                <a:lnTo>
                  <a:pt x="9171" y="10454"/>
                </a:lnTo>
                <a:lnTo>
                  <a:pt x="9391" y="10051"/>
                </a:lnTo>
                <a:lnTo>
                  <a:pt x="9684" y="9647"/>
                </a:lnTo>
                <a:lnTo>
                  <a:pt x="9684" y="9611"/>
                </a:lnTo>
                <a:lnTo>
                  <a:pt x="9648" y="9611"/>
                </a:lnTo>
                <a:lnTo>
                  <a:pt x="9648" y="9574"/>
                </a:lnTo>
                <a:lnTo>
                  <a:pt x="9611" y="9611"/>
                </a:lnTo>
                <a:lnTo>
                  <a:pt x="9244" y="10014"/>
                </a:lnTo>
                <a:lnTo>
                  <a:pt x="8914" y="10418"/>
                </a:lnTo>
                <a:lnTo>
                  <a:pt x="8621" y="10858"/>
                </a:lnTo>
                <a:lnTo>
                  <a:pt x="8327" y="11335"/>
                </a:lnTo>
                <a:lnTo>
                  <a:pt x="7960" y="11225"/>
                </a:lnTo>
                <a:lnTo>
                  <a:pt x="7997" y="11188"/>
                </a:lnTo>
                <a:lnTo>
                  <a:pt x="7997" y="11151"/>
                </a:lnTo>
                <a:lnTo>
                  <a:pt x="7960" y="11115"/>
                </a:lnTo>
                <a:lnTo>
                  <a:pt x="7960" y="11078"/>
                </a:lnTo>
                <a:lnTo>
                  <a:pt x="7924" y="10968"/>
                </a:lnTo>
                <a:lnTo>
                  <a:pt x="7960" y="10858"/>
                </a:lnTo>
                <a:lnTo>
                  <a:pt x="8034" y="10601"/>
                </a:lnTo>
                <a:lnTo>
                  <a:pt x="8181" y="10308"/>
                </a:lnTo>
                <a:lnTo>
                  <a:pt x="8474" y="9831"/>
                </a:lnTo>
                <a:lnTo>
                  <a:pt x="8767" y="9427"/>
                </a:lnTo>
                <a:lnTo>
                  <a:pt x="8804" y="9391"/>
                </a:lnTo>
                <a:lnTo>
                  <a:pt x="8767" y="9317"/>
                </a:lnTo>
                <a:lnTo>
                  <a:pt x="8694" y="9317"/>
                </a:lnTo>
                <a:lnTo>
                  <a:pt x="8364" y="9537"/>
                </a:lnTo>
                <a:lnTo>
                  <a:pt x="8107" y="9831"/>
                </a:lnTo>
                <a:lnTo>
                  <a:pt x="7887" y="10124"/>
                </a:lnTo>
                <a:lnTo>
                  <a:pt x="7704" y="10454"/>
                </a:lnTo>
                <a:lnTo>
                  <a:pt x="7594" y="10784"/>
                </a:lnTo>
                <a:lnTo>
                  <a:pt x="7557" y="10968"/>
                </a:lnTo>
                <a:lnTo>
                  <a:pt x="7594" y="11115"/>
                </a:lnTo>
                <a:lnTo>
                  <a:pt x="7153" y="10968"/>
                </a:lnTo>
                <a:lnTo>
                  <a:pt x="6713" y="10784"/>
                </a:lnTo>
                <a:lnTo>
                  <a:pt x="6933" y="10564"/>
                </a:lnTo>
                <a:lnTo>
                  <a:pt x="7080" y="10344"/>
                </a:lnTo>
                <a:lnTo>
                  <a:pt x="7153" y="10234"/>
                </a:lnTo>
                <a:lnTo>
                  <a:pt x="7190" y="10124"/>
                </a:lnTo>
                <a:lnTo>
                  <a:pt x="7190" y="10088"/>
                </a:lnTo>
                <a:lnTo>
                  <a:pt x="7153" y="10088"/>
                </a:lnTo>
                <a:lnTo>
                  <a:pt x="7080" y="10124"/>
                </a:lnTo>
                <a:lnTo>
                  <a:pt x="7007" y="10161"/>
                </a:lnTo>
                <a:lnTo>
                  <a:pt x="6823" y="10308"/>
                </a:lnTo>
                <a:lnTo>
                  <a:pt x="6493" y="10564"/>
                </a:lnTo>
                <a:lnTo>
                  <a:pt x="6420" y="10638"/>
                </a:lnTo>
                <a:lnTo>
                  <a:pt x="5906" y="10344"/>
                </a:lnTo>
                <a:lnTo>
                  <a:pt x="6897" y="9904"/>
                </a:lnTo>
                <a:lnTo>
                  <a:pt x="7887" y="9391"/>
                </a:lnTo>
                <a:lnTo>
                  <a:pt x="8877" y="8877"/>
                </a:lnTo>
                <a:lnTo>
                  <a:pt x="9795" y="8327"/>
                </a:lnTo>
                <a:lnTo>
                  <a:pt x="10748" y="7740"/>
                </a:lnTo>
                <a:lnTo>
                  <a:pt x="11665" y="7116"/>
                </a:lnTo>
                <a:lnTo>
                  <a:pt x="12546" y="6456"/>
                </a:lnTo>
                <a:lnTo>
                  <a:pt x="13426" y="5796"/>
                </a:lnTo>
                <a:lnTo>
                  <a:pt x="13829" y="5429"/>
                </a:lnTo>
                <a:close/>
                <a:moveTo>
                  <a:pt x="1651" y="9757"/>
                </a:moveTo>
                <a:lnTo>
                  <a:pt x="1028" y="10711"/>
                </a:lnTo>
                <a:lnTo>
                  <a:pt x="991" y="10784"/>
                </a:lnTo>
                <a:lnTo>
                  <a:pt x="1028" y="10858"/>
                </a:lnTo>
                <a:lnTo>
                  <a:pt x="1028" y="10931"/>
                </a:lnTo>
                <a:lnTo>
                  <a:pt x="1101" y="10968"/>
                </a:lnTo>
                <a:lnTo>
                  <a:pt x="1358" y="11041"/>
                </a:lnTo>
                <a:lnTo>
                  <a:pt x="1651" y="11078"/>
                </a:lnTo>
                <a:lnTo>
                  <a:pt x="1908" y="11078"/>
                </a:lnTo>
                <a:lnTo>
                  <a:pt x="2165" y="11041"/>
                </a:lnTo>
                <a:lnTo>
                  <a:pt x="2715" y="10858"/>
                </a:lnTo>
                <a:lnTo>
                  <a:pt x="3229" y="10638"/>
                </a:lnTo>
                <a:lnTo>
                  <a:pt x="4769" y="10014"/>
                </a:lnTo>
                <a:lnTo>
                  <a:pt x="4953" y="10198"/>
                </a:lnTo>
                <a:lnTo>
                  <a:pt x="4072" y="10564"/>
                </a:lnTo>
                <a:lnTo>
                  <a:pt x="3192" y="10895"/>
                </a:lnTo>
                <a:lnTo>
                  <a:pt x="2238" y="11188"/>
                </a:lnTo>
                <a:lnTo>
                  <a:pt x="1248" y="11445"/>
                </a:lnTo>
                <a:lnTo>
                  <a:pt x="1101" y="11518"/>
                </a:lnTo>
                <a:lnTo>
                  <a:pt x="844" y="11555"/>
                </a:lnTo>
                <a:lnTo>
                  <a:pt x="624" y="11555"/>
                </a:lnTo>
                <a:lnTo>
                  <a:pt x="551" y="11518"/>
                </a:lnTo>
                <a:lnTo>
                  <a:pt x="477" y="11481"/>
                </a:lnTo>
                <a:lnTo>
                  <a:pt x="477" y="11408"/>
                </a:lnTo>
                <a:lnTo>
                  <a:pt x="514" y="11298"/>
                </a:lnTo>
                <a:lnTo>
                  <a:pt x="661" y="11005"/>
                </a:lnTo>
                <a:lnTo>
                  <a:pt x="991" y="10601"/>
                </a:lnTo>
                <a:lnTo>
                  <a:pt x="1321" y="10161"/>
                </a:lnTo>
                <a:lnTo>
                  <a:pt x="1651" y="9757"/>
                </a:lnTo>
                <a:close/>
                <a:moveTo>
                  <a:pt x="16324" y="0"/>
                </a:moveTo>
                <a:lnTo>
                  <a:pt x="16140" y="37"/>
                </a:lnTo>
                <a:lnTo>
                  <a:pt x="15774" y="147"/>
                </a:lnTo>
                <a:lnTo>
                  <a:pt x="15480" y="330"/>
                </a:lnTo>
                <a:lnTo>
                  <a:pt x="14636" y="807"/>
                </a:lnTo>
                <a:lnTo>
                  <a:pt x="13866" y="1357"/>
                </a:lnTo>
                <a:lnTo>
                  <a:pt x="13059" y="1908"/>
                </a:lnTo>
                <a:lnTo>
                  <a:pt x="12289" y="2458"/>
                </a:lnTo>
                <a:lnTo>
                  <a:pt x="12032" y="2311"/>
                </a:lnTo>
                <a:lnTo>
                  <a:pt x="11812" y="2238"/>
                </a:lnTo>
                <a:lnTo>
                  <a:pt x="11629" y="2238"/>
                </a:lnTo>
                <a:lnTo>
                  <a:pt x="11372" y="2091"/>
                </a:lnTo>
                <a:lnTo>
                  <a:pt x="11115" y="1981"/>
                </a:lnTo>
                <a:lnTo>
                  <a:pt x="10858" y="1908"/>
                </a:lnTo>
                <a:lnTo>
                  <a:pt x="10565" y="1834"/>
                </a:lnTo>
                <a:lnTo>
                  <a:pt x="10015" y="1761"/>
                </a:lnTo>
                <a:lnTo>
                  <a:pt x="9464" y="1761"/>
                </a:lnTo>
                <a:lnTo>
                  <a:pt x="8914" y="1834"/>
                </a:lnTo>
                <a:lnTo>
                  <a:pt x="8364" y="1981"/>
                </a:lnTo>
                <a:lnTo>
                  <a:pt x="7814" y="2164"/>
                </a:lnTo>
                <a:lnTo>
                  <a:pt x="7300" y="2384"/>
                </a:lnTo>
                <a:lnTo>
                  <a:pt x="6677" y="2715"/>
                </a:lnTo>
                <a:lnTo>
                  <a:pt x="6090" y="3081"/>
                </a:lnTo>
                <a:lnTo>
                  <a:pt x="5503" y="3522"/>
                </a:lnTo>
                <a:lnTo>
                  <a:pt x="4989" y="3962"/>
                </a:lnTo>
                <a:lnTo>
                  <a:pt x="4769" y="4219"/>
                </a:lnTo>
                <a:lnTo>
                  <a:pt x="4549" y="4475"/>
                </a:lnTo>
                <a:lnTo>
                  <a:pt x="4402" y="4769"/>
                </a:lnTo>
                <a:lnTo>
                  <a:pt x="4256" y="5062"/>
                </a:lnTo>
                <a:lnTo>
                  <a:pt x="4146" y="5356"/>
                </a:lnTo>
                <a:lnTo>
                  <a:pt x="4035" y="5686"/>
                </a:lnTo>
                <a:lnTo>
                  <a:pt x="3999" y="6016"/>
                </a:lnTo>
                <a:lnTo>
                  <a:pt x="3925" y="6346"/>
                </a:lnTo>
                <a:lnTo>
                  <a:pt x="3889" y="6970"/>
                </a:lnTo>
                <a:lnTo>
                  <a:pt x="3925" y="7630"/>
                </a:lnTo>
                <a:lnTo>
                  <a:pt x="3339" y="7960"/>
                </a:lnTo>
                <a:lnTo>
                  <a:pt x="2752" y="8290"/>
                </a:lnTo>
                <a:lnTo>
                  <a:pt x="2238" y="8657"/>
                </a:lnTo>
                <a:lnTo>
                  <a:pt x="1725" y="9097"/>
                </a:lnTo>
                <a:lnTo>
                  <a:pt x="1248" y="9574"/>
                </a:lnTo>
                <a:lnTo>
                  <a:pt x="808" y="10051"/>
                </a:lnTo>
                <a:lnTo>
                  <a:pt x="404" y="10601"/>
                </a:lnTo>
                <a:lnTo>
                  <a:pt x="221" y="10858"/>
                </a:lnTo>
                <a:lnTo>
                  <a:pt x="74" y="11151"/>
                </a:lnTo>
                <a:lnTo>
                  <a:pt x="1" y="11371"/>
                </a:lnTo>
                <a:lnTo>
                  <a:pt x="37" y="11555"/>
                </a:lnTo>
                <a:lnTo>
                  <a:pt x="111" y="11738"/>
                </a:lnTo>
                <a:lnTo>
                  <a:pt x="184" y="11812"/>
                </a:lnTo>
                <a:lnTo>
                  <a:pt x="257" y="11885"/>
                </a:lnTo>
                <a:lnTo>
                  <a:pt x="477" y="11958"/>
                </a:lnTo>
                <a:lnTo>
                  <a:pt x="697" y="11995"/>
                </a:lnTo>
                <a:lnTo>
                  <a:pt x="918" y="11995"/>
                </a:lnTo>
                <a:lnTo>
                  <a:pt x="1174" y="11958"/>
                </a:lnTo>
                <a:lnTo>
                  <a:pt x="1835" y="11812"/>
                </a:lnTo>
                <a:lnTo>
                  <a:pt x="2495" y="11591"/>
                </a:lnTo>
                <a:lnTo>
                  <a:pt x="3815" y="11151"/>
                </a:lnTo>
                <a:lnTo>
                  <a:pt x="4586" y="10858"/>
                </a:lnTo>
                <a:lnTo>
                  <a:pt x="5356" y="10564"/>
                </a:lnTo>
                <a:lnTo>
                  <a:pt x="5760" y="10858"/>
                </a:lnTo>
                <a:lnTo>
                  <a:pt x="6200" y="11078"/>
                </a:lnTo>
                <a:lnTo>
                  <a:pt x="6236" y="11261"/>
                </a:lnTo>
                <a:lnTo>
                  <a:pt x="6273" y="11335"/>
                </a:lnTo>
                <a:lnTo>
                  <a:pt x="6346" y="11371"/>
                </a:lnTo>
                <a:lnTo>
                  <a:pt x="6493" y="11371"/>
                </a:lnTo>
                <a:lnTo>
                  <a:pt x="6603" y="11261"/>
                </a:lnTo>
                <a:lnTo>
                  <a:pt x="7410" y="11591"/>
                </a:lnTo>
                <a:lnTo>
                  <a:pt x="7814" y="11702"/>
                </a:lnTo>
                <a:lnTo>
                  <a:pt x="8217" y="11812"/>
                </a:lnTo>
                <a:lnTo>
                  <a:pt x="8291" y="11848"/>
                </a:lnTo>
                <a:lnTo>
                  <a:pt x="8364" y="11885"/>
                </a:lnTo>
                <a:lnTo>
                  <a:pt x="8474" y="11848"/>
                </a:lnTo>
                <a:lnTo>
                  <a:pt x="8547" y="11885"/>
                </a:lnTo>
                <a:lnTo>
                  <a:pt x="8877" y="11922"/>
                </a:lnTo>
                <a:lnTo>
                  <a:pt x="9574" y="11922"/>
                </a:lnTo>
                <a:lnTo>
                  <a:pt x="9905" y="11885"/>
                </a:lnTo>
                <a:lnTo>
                  <a:pt x="10235" y="11812"/>
                </a:lnTo>
                <a:lnTo>
                  <a:pt x="10565" y="11702"/>
                </a:lnTo>
                <a:lnTo>
                  <a:pt x="10895" y="11555"/>
                </a:lnTo>
                <a:lnTo>
                  <a:pt x="11225" y="11408"/>
                </a:lnTo>
                <a:lnTo>
                  <a:pt x="11555" y="11225"/>
                </a:lnTo>
                <a:lnTo>
                  <a:pt x="11885" y="11041"/>
                </a:lnTo>
                <a:lnTo>
                  <a:pt x="12179" y="10784"/>
                </a:lnTo>
                <a:lnTo>
                  <a:pt x="12472" y="10564"/>
                </a:lnTo>
                <a:lnTo>
                  <a:pt x="12766" y="10308"/>
                </a:lnTo>
                <a:lnTo>
                  <a:pt x="13022" y="10014"/>
                </a:lnTo>
                <a:lnTo>
                  <a:pt x="13279" y="9721"/>
                </a:lnTo>
                <a:lnTo>
                  <a:pt x="13499" y="9391"/>
                </a:lnTo>
                <a:lnTo>
                  <a:pt x="13719" y="9097"/>
                </a:lnTo>
                <a:lnTo>
                  <a:pt x="13903" y="8730"/>
                </a:lnTo>
                <a:lnTo>
                  <a:pt x="14050" y="8400"/>
                </a:lnTo>
                <a:lnTo>
                  <a:pt x="14196" y="8033"/>
                </a:lnTo>
                <a:lnTo>
                  <a:pt x="14306" y="7667"/>
                </a:lnTo>
                <a:lnTo>
                  <a:pt x="14380" y="7300"/>
                </a:lnTo>
                <a:lnTo>
                  <a:pt x="14453" y="6933"/>
                </a:lnTo>
                <a:lnTo>
                  <a:pt x="14490" y="6529"/>
                </a:lnTo>
                <a:lnTo>
                  <a:pt x="14490" y="6163"/>
                </a:lnTo>
                <a:lnTo>
                  <a:pt x="14453" y="5796"/>
                </a:lnTo>
                <a:lnTo>
                  <a:pt x="14380" y="5429"/>
                </a:lnTo>
                <a:lnTo>
                  <a:pt x="14270" y="5062"/>
                </a:lnTo>
                <a:lnTo>
                  <a:pt x="15113" y="4329"/>
                </a:lnTo>
                <a:lnTo>
                  <a:pt x="15920" y="3558"/>
                </a:lnTo>
                <a:lnTo>
                  <a:pt x="16434" y="3045"/>
                </a:lnTo>
                <a:lnTo>
                  <a:pt x="16691" y="2751"/>
                </a:lnTo>
                <a:lnTo>
                  <a:pt x="16947" y="2458"/>
                </a:lnTo>
                <a:lnTo>
                  <a:pt x="17168" y="2128"/>
                </a:lnTo>
                <a:lnTo>
                  <a:pt x="17351" y="1798"/>
                </a:lnTo>
                <a:lnTo>
                  <a:pt x="17461" y="1431"/>
                </a:lnTo>
                <a:lnTo>
                  <a:pt x="17461" y="1247"/>
                </a:lnTo>
                <a:lnTo>
                  <a:pt x="17461" y="1064"/>
                </a:lnTo>
                <a:lnTo>
                  <a:pt x="17388" y="770"/>
                </a:lnTo>
                <a:lnTo>
                  <a:pt x="17278" y="514"/>
                </a:lnTo>
                <a:lnTo>
                  <a:pt x="17094" y="257"/>
                </a:lnTo>
                <a:lnTo>
                  <a:pt x="16837" y="74"/>
                </a:lnTo>
                <a:lnTo>
                  <a:pt x="16691" y="37"/>
                </a:lnTo>
                <a:lnTo>
                  <a:pt x="1650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81" name="Google Shape;481;p10"/>
          <p:cNvSpPr/>
          <p:nvPr/>
        </p:nvSpPr>
        <p:spPr>
          <a:xfrm>
            <a:off x="8360955" y="4506916"/>
            <a:ext cx="372518" cy="384998"/>
          </a:xfrm>
          <a:custGeom>
            <a:avLst/>
            <a:gdLst/>
            <a:ahLst/>
            <a:cxnLst/>
            <a:rect l="l" t="t" r="r" b="b"/>
            <a:pathLst>
              <a:path w="13133" h="13573" extrusionOk="0">
                <a:moveTo>
                  <a:pt x="2714" y="1798"/>
                </a:moveTo>
                <a:lnTo>
                  <a:pt x="2971" y="1908"/>
                </a:lnTo>
                <a:lnTo>
                  <a:pt x="3118" y="2018"/>
                </a:lnTo>
                <a:lnTo>
                  <a:pt x="3265" y="2128"/>
                </a:lnTo>
                <a:lnTo>
                  <a:pt x="3411" y="2311"/>
                </a:lnTo>
                <a:lnTo>
                  <a:pt x="3485" y="2458"/>
                </a:lnTo>
                <a:lnTo>
                  <a:pt x="3375" y="2458"/>
                </a:lnTo>
                <a:lnTo>
                  <a:pt x="3301" y="2495"/>
                </a:lnTo>
                <a:lnTo>
                  <a:pt x="3265" y="2568"/>
                </a:lnTo>
                <a:lnTo>
                  <a:pt x="3228" y="2605"/>
                </a:lnTo>
                <a:lnTo>
                  <a:pt x="3155" y="2568"/>
                </a:lnTo>
                <a:lnTo>
                  <a:pt x="3008" y="2348"/>
                </a:lnTo>
                <a:lnTo>
                  <a:pt x="2825" y="1981"/>
                </a:lnTo>
                <a:lnTo>
                  <a:pt x="2714" y="1798"/>
                </a:lnTo>
                <a:close/>
                <a:moveTo>
                  <a:pt x="1908" y="2825"/>
                </a:moveTo>
                <a:lnTo>
                  <a:pt x="1797" y="2861"/>
                </a:lnTo>
                <a:lnTo>
                  <a:pt x="1761" y="2898"/>
                </a:lnTo>
                <a:lnTo>
                  <a:pt x="1687" y="2971"/>
                </a:lnTo>
                <a:lnTo>
                  <a:pt x="1687" y="3045"/>
                </a:lnTo>
                <a:lnTo>
                  <a:pt x="1687" y="3118"/>
                </a:lnTo>
                <a:lnTo>
                  <a:pt x="1724" y="3191"/>
                </a:lnTo>
                <a:lnTo>
                  <a:pt x="1797" y="3228"/>
                </a:lnTo>
                <a:lnTo>
                  <a:pt x="1944" y="3301"/>
                </a:lnTo>
                <a:lnTo>
                  <a:pt x="2054" y="3412"/>
                </a:lnTo>
                <a:lnTo>
                  <a:pt x="2164" y="3522"/>
                </a:lnTo>
                <a:lnTo>
                  <a:pt x="2201" y="3595"/>
                </a:lnTo>
                <a:lnTo>
                  <a:pt x="2274" y="3632"/>
                </a:lnTo>
                <a:lnTo>
                  <a:pt x="2384" y="3632"/>
                </a:lnTo>
                <a:lnTo>
                  <a:pt x="2458" y="3558"/>
                </a:lnTo>
                <a:lnTo>
                  <a:pt x="2494" y="3448"/>
                </a:lnTo>
                <a:lnTo>
                  <a:pt x="2494" y="3338"/>
                </a:lnTo>
                <a:lnTo>
                  <a:pt x="2421" y="3228"/>
                </a:lnTo>
                <a:lnTo>
                  <a:pt x="2348" y="3155"/>
                </a:lnTo>
                <a:lnTo>
                  <a:pt x="2164" y="2971"/>
                </a:lnTo>
                <a:lnTo>
                  <a:pt x="1981" y="2861"/>
                </a:lnTo>
                <a:lnTo>
                  <a:pt x="1908" y="2825"/>
                </a:lnTo>
                <a:close/>
                <a:moveTo>
                  <a:pt x="1137" y="2311"/>
                </a:moveTo>
                <a:lnTo>
                  <a:pt x="1614" y="2458"/>
                </a:lnTo>
                <a:lnTo>
                  <a:pt x="2054" y="2678"/>
                </a:lnTo>
                <a:lnTo>
                  <a:pt x="2201" y="2751"/>
                </a:lnTo>
                <a:lnTo>
                  <a:pt x="2348" y="2898"/>
                </a:lnTo>
                <a:lnTo>
                  <a:pt x="2458" y="3008"/>
                </a:lnTo>
                <a:lnTo>
                  <a:pt x="2531" y="3191"/>
                </a:lnTo>
                <a:lnTo>
                  <a:pt x="2568" y="3265"/>
                </a:lnTo>
                <a:lnTo>
                  <a:pt x="2568" y="3338"/>
                </a:lnTo>
                <a:lnTo>
                  <a:pt x="2531" y="3485"/>
                </a:lnTo>
                <a:lnTo>
                  <a:pt x="2384" y="3742"/>
                </a:lnTo>
                <a:lnTo>
                  <a:pt x="2274" y="3852"/>
                </a:lnTo>
                <a:lnTo>
                  <a:pt x="2164" y="3962"/>
                </a:lnTo>
                <a:lnTo>
                  <a:pt x="1834" y="3632"/>
                </a:lnTo>
                <a:lnTo>
                  <a:pt x="1541" y="3228"/>
                </a:lnTo>
                <a:lnTo>
                  <a:pt x="1321" y="2788"/>
                </a:lnTo>
                <a:lnTo>
                  <a:pt x="1137" y="2311"/>
                </a:lnTo>
                <a:close/>
                <a:moveTo>
                  <a:pt x="8804" y="514"/>
                </a:moveTo>
                <a:lnTo>
                  <a:pt x="8694" y="2531"/>
                </a:lnTo>
                <a:lnTo>
                  <a:pt x="8657" y="3632"/>
                </a:lnTo>
                <a:lnTo>
                  <a:pt x="8657" y="4549"/>
                </a:lnTo>
                <a:lnTo>
                  <a:pt x="7556" y="3778"/>
                </a:lnTo>
                <a:lnTo>
                  <a:pt x="7043" y="3375"/>
                </a:lnTo>
                <a:lnTo>
                  <a:pt x="6529" y="2971"/>
                </a:lnTo>
                <a:lnTo>
                  <a:pt x="6639" y="2788"/>
                </a:lnTo>
                <a:lnTo>
                  <a:pt x="6713" y="2678"/>
                </a:lnTo>
                <a:lnTo>
                  <a:pt x="7556" y="1798"/>
                </a:lnTo>
                <a:lnTo>
                  <a:pt x="8290" y="991"/>
                </a:lnTo>
                <a:lnTo>
                  <a:pt x="8510" y="734"/>
                </a:lnTo>
                <a:lnTo>
                  <a:pt x="8657" y="624"/>
                </a:lnTo>
                <a:lnTo>
                  <a:pt x="8804" y="514"/>
                </a:lnTo>
                <a:close/>
                <a:moveTo>
                  <a:pt x="660" y="4145"/>
                </a:moveTo>
                <a:lnTo>
                  <a:pt x="880" y="4219"/>
                </a:lnTo>
                <a:lnTo>
                  <a:pt x="1064" y="4255"/>
                </a:lnTo>
                <a:lnTo>
                  <a:pt x="1247" y="4329"/>
                </a:lnTo>
                <a:lnTo>
                  <a:pt x="1357" y="4439"/>
                </a:lnTo>
                <a:lnTo>
                  <a:pt x="1431" y="4585"/>
                </a:lnTo>
                <a:lnTo>
                  <a:pt x="1467" y="4659"/>
                </a:lnTo>
                <a:lnTo>
                  <a:pt x="1467" y="4732"/>
                </a:lnTo>
                <a:lnTo>
                  <a:pt x="1467" y="4805"/>
                </a:lnTo>
                <a:lnTo>
                  <a:pt x="1394" y="4842"/>
                </a:lnTo>
                <a:lnTo>
                  <a:pt x="1284" y="4805"/>
                </a:lnTo>
                <a:lnTo>
                  <a:pt x="1211" y="4769"/>
                </a:lnTo>
                <a:lnTo>
                  <a:pt x="990" y="4585"/>
                </a:lnTo>
                <a:lnTo>
                  <a:pt x="844" y="4402"/>
                </a:lnTo>
                <a:lnTo>
                  <a:pt x="660" y="4145"/>
                </a:lnTo>
                <a:close/>
                <a:moveTo>
                  <a:pt x="3962" y="2935"/>
                </a:moveTo>
                <a:lnTo>
                  <a:pt x="4218" y="3155"/>
                </a:lnTo>
                <a:lnTo>
                  <a:pt x="4035" y="3338"/>
                </a:lnTo>
                <a:lnTo>
                  <a:pt x="2641" y="4659"/>
                </a:lnTo>
                <a:lnTo>
                  <a:pt x="2311" y="5026"/>
                </a:lnTo>
                <a:lnTo>
                  <a:pt x="2054" y="5392"/>
                </a:lnTo>
                <a:lnTo>
                  <a:pt x="1797" y="5172"/>
                </a:lnTo>
                <a:lnTo>
                  <a:pt x="2971" y="4072"/>
                </a:lnTo>
                <a:lnTo>
                  <a:pt x="3485" y="3522"/>
                </a:lnTo>
                <a:lnTo>
                  <a:pt x="3742" y="3265"/>
                </a:lnTo>
                <a:lnTo>
                  <a:pt x="3962" y="2935"/>
                </a:lnTo>
                <a:close/>
                <a:moveTo>
                  <a:pt x="4989" y="5209"/>
                </a:moveTo>
                <a:lnTo>
                  <a:pt x="5356" y="5686"/>
                </a:lnTo>
                <a:lnTo>
                  <a:pt x="5686" y="6199"/>
                </a:lnTo>
                <a:lnTo>
                  <a:pt x="6199" y="7080"/>
                </a:lnTo>
                <a:lnTo>
                  <a:pt x="6199" y="7080"/>
                </a:lnTo>
                <a:lnTo>
                  <a:pt x="5282" y="6640"/>
                </a:lnTo>
                <a:lnTo>
                  <a:pt x="4365" y="6199"/>
                </a:lnTo>
                <a:lnTo>
                  <a:pt x="4512" y="5943"/>
                </a:lnTo>
                <a:lnTo>
                  <a:pt x="4989" y="5209"/>
                </a:lnTo>
                <a:close/>
                <a:moveTo>
                  <a:pt x="4879" y="4695"/>
                </a:moveTo>
                <a:lnTo>
                  <a:pt x="4805" y="4805"/>
                </a:lnTo>
                <a:lnTo>
                  <a:pt x="4218" y="5649"/>
                </a:lnTo>
                <a:lnTo>
                  <a:pt x="3962" y="6053"/>
                </a:lnTo>
                <a:lnTo>
                  <a:pt x="3852" y="6053"/>
                </a:lnTo>
                <a:lnTo>
                  <a:pt x="3778" y="6126"/>
                </a:lnTo>
                <a:lnTo>
                  <a:pt x="3742" y="6199"/>
                </a:lnTo>
                <a:lnTo>
                  <a:pt x="3705" y="6273"/>
                </a:lnTo>
                <a:lnTo>
                  <a:pt x="3742" y="6346"/>
                </a:lnTo>
                <a:lnTo>
                  <a:pt x="3778" y="6493"/>
                </a:lnTo>
                <a:lnTo>
                  <a:pt x="3852" y="6529"/>
                </a:lnTo>
                <a:lnTo>
                  <a:pt x="3925" y="6566"/>
                </a:lnTo>
                <a:lnTo>
                  <a:pt x="3998" y="6566"/>
                </a:lnTo>
                <a:lnTo>
                  <a:pt x="5172" y="7080"/>
                </a:lnTo>
                <a:lnTo>
                  <a:pt x="5722" y="7336"/>
                </a:lnTo>
                <a:lnTo>
                  <a:pt x="6053" y="7447"/>
                </a:lnTo>
                <a:lnTo>
                  <a:pt x="6346" y="7483"/>
                </a:lnTo>
                <a:lnTo>
                  <a:pt x="6419" y="7483"/>
                </a:lnTo>
                <a:lnTo>
                  <a:pt x="6493" y="7447"/>
                </a:lnTo>
                <a:lnTo>
                  <a:pt x="6529" y="7483"/>
                </a:lnTo>
                <a:lnTo>
                  <a:pt x="6603" y="7483"/>
                </a:lnTo>
                <a:lnTo>
                  <a:pt x="6639" y="7447"/>
                </a:lnTo>
                <a:lnTo>
                  <a:pt x="6639" y="7410"/>
                </a:lnTo>
                <a:lnTo>
                  <a:pt x="6566" y="7080"/>
                </a:lnTo>
                <a:lnTo>
                  <a:pt x="6456" y="6750"/>
                </a:lnTo>
                <a:lnTo>
                  <a:pt x="6273" y="6419"/>
                </a:lnTo>
                <a:lnTo>
                  <a:pt x="6089" y="6089"/>
                </a:lnTo>
                <a:lnTo>
                  <a:pt x="5649" y="5429"/>
                </a:lnTo>
                <a:lnTo>
                  <a:pt x="5135" y="4769"/>
                </a:lnTo>
                <a:lnTo>
                  <a:pt x="5062" y="4695"/>
                </a:lnTo>
                <a:close/>
                <a:moveTo>
                  <a:pt x="9757" y="9537"/>
                </a:moveTo>
                <a:lnTo>
                  <a:pt x="9794" y="9647"/>
                </a:lnTo>
                <a:lnTo>
                  <a:pt x="9831" y="9757"/>
                </a:lnTo>
                <a:lnTo>
                  <a:pt x="9867" y="9867"/>
                </a:lnTo>
                <a:lnTo>
                  <a:pt x="9867" y="9978"/>
                </a:lnTo>
                <a:lnTo>
                  <a:pt x="9831" y="10088"/>
                </a:lnTo>
                <a:lnTo>
                  <a:pt x="9794" y="9757"/>
                </a:lnTo>
                <a:lnTo>
                  <a:pt x="9757" y="9537"/>
                </a:lnTo>
                <a:close/>
                <a:moveTo>
                  <a:pt x="8950" y="8877"/>
                </a:moveTo>
                <a:lnTo>
                  <a:pt x="9207" y="9024"/>
                </a:lnTo>
                <a:lnTo>
                  <a:pt x="9207" y="9207"/>
                </a:lnTo>
                <a:lnTo>
                  <a:pt x="9281" y="9391"/>
                </a:lnTo>
                <a:lnTo>
                  <a:pt x="9391" y="9757"/>
                </a:lnTo>
                <a:lnTo>
                  <a:pt x="9574" y="10418"/>
                </a:lnTo>
                <a:lnTo>
                  <a:pt x="9464" y="10491"/>
                </a:lnTo>
                <a:lnTo>
                  <a:pt x="9391" y="10271"/>
                </a:lnTo>
                <a:lnTo>
                  <a:pt x="9281" y="10088"/>
                </a:lnTo>
                <a:lnTo>
                  <a:pt x="8914" y="9281"/>
                </a:lnTo>
                <a:lnTo>
                  <a:pt x="8840" y="9134"/>
                </a:lnTo>
                <a:lnTo>
                  <a:pt x="8767" y="9024"/>
                </a:lnTo>
                <a:lnTo>
                  <a:pt x="8950" y="8877"/>
                </a:lnTo>
                <a:close/>
                <a:moveTo>
                  <a:pt x="8547" y="9244"/>
                </a:moveTo>
                <a:lnTo>
                  <a:pt x="8547" y="9281"/>
                </a:lnTo>
                <a:lnTo>
                  <a:pt x="8657" y="9281"/>
                </a:lnTo>
                <a:lnTo>
                  <a:pt x="8694" y="9244"/>
                </a:lnTo>
                <a:lnTo>
                  <a:pt x="8657" y="9354"/>
                </a:lnTo>
                <a:lnTo>
                  <a:pt x="8657" y="9464"/>
                </a:lnTo>
                <a:lnTo>
                  <a:pt x="8767" y="9721"/>
                </a:lnTo>
                <a:lnTo>
                  <a:pt x="9024" y="10198"/>
                </a:lnTo>
                <a:lnTo>
                  <a:pt x="9170" y="10528"/>
                </a:lnTo>
                <a:lnTo>
                  <a:pt x="8804" y="10234"/>
                </a:lnTo>
                <a:lnTo>
                  <a:pt x="8804" y="10198"/>
                </a:lnTo>
                <a:lnTo>
                  <a:pt x="8767" y="9904"/>
                </a:lnTo>
                <a:lnTo>
                  <a:pt x="8657" y="9611"/>
                </a:lnTo>
                <a:lnTo>
                  <a:pt x="8584" y="9464"/>
                </a:lnTo>
                <a:lnTo>
                  <a:pt x="8474" y="9317"/>
                </a:lnTo>
                <a:lnTo>
                  <a:pt x="8547" y="9244"/>
                </a:lnTo>
                <a:close/>
                <a:moveTo>
                  <a:pt x="9464" y="10601"/>
                </a:moveTo>
                <a:lnTo>
                  <a:pt x="9574" y="10638"/>
                </a:lnTo>
                <a:lnTo>
                  <a:pt x="9464" y="10638"/>
                </a:lnTo>
                <a:lnTo>
                  <a:pt x="9464" y="10601"/>
                </a:lnTo>
                <a:close/>
                <a:moveTo>
                  <a:pt x="8877" y="8510"/>
                </a:moveTo>
                <a:lnTo>
                  <a:pt x="8584" y="8730"/>
                </a:lnTo>
                <a:lnTo>
                  <a:pt x="8327" y="8914"/>
                </a:lnTo>
                <a:lnTo>
                  <a:pt x="8143" y="9171"/>
                </a:lnTo>
                <a:lnTo>
                  <a:pt x="8070" y="9354"/>
                </a:lnTo>
                <a:lnTo>
                  <a:pt x="7997" y="9501"/>
                </a:lnTo>
                <a:lnTo>
                  <a:pt x="7997" y="9647"/>
                </a:lnTo>
                <a:lnTo>
                  <a:pt x="8033" y="9831"/>
                </a:lnTo>
                <a:lnTo>
                  <a:pt x="8070" y="9978"/>
                </a:lnTo>
                <a:lnTo>
                  <a:pt x="8143" y="10088"/>
                </a:lnTo>
                <a:lnTo>
                  <a:pt x="8363" y="10344"/>
                </a:lnTo>
                <a:lnTo>
                  <a:pt x="8584" y="10564"/>
                </a:lnTo>
                <a:lnTo>
                  <a:pt x="8914" y="10785"/>
                </a:lnTo>
                <a:lnTo>
                  <a:pt x="9244" y="10968"/>
                </a:lnTo>
                <a:lnTo>
                  <a:pt x="9391" y="11041"/>
                </a:lnTo>
                <a:lnTo>
                  <a:pt x="9537" y="11078"/>
                </a:lnTo>
                <a:lnTo>
                  <a:pt x="9684" y="11041"/>
                </a:lnTo>
                <a:lnTo>
                  <a:pt x="9867" y="10968"/>
                </a:lnTo>
                <a:lnTo>
                  <a:pt x="10051" y="10821"/>
                </a:lnTo>
                <a:lnTo>
                  <a:pt x="10234" y="10601"/>
                </a:lnTo>
                <a:lnTo>
                  <a:pt x="10271" y="10491"/>
                </a:lnTo>
                <a:lnTo>
                  <a:pt x="10271" y="10381"/>
                </a:lnTo>
                <a:lnTo>
                  <a:pt x="10271" y="10271"/>
                </a:lnTo>
                <a:lnTo>
                  <a:pt x="10198" y="10161"/>
                </a:lnTo>
                <a:lnTo>
                  <a:pt x="10198" y="9904"/>
                </a:lnTo>
                <a:lnTo>
                  <a:pt x="10161" y="9684"/>
                </a:lnTo>
                <a:lnTo>
                  <a:pt x="10088" y="9464"/>
                </a:lnTo>
                <a:lnTo>
                  <a:pt x="9977" y="9244"/>
                </a:lnTo>
                <a:lnTo>
                  <a:pt x="9831" y="9060"/>
                </a:lnTo>
                <a:lnTo>
                  <a:pt x="9647" y="8914"/>
                </a:lnTo>
                <a:lnTo>
                  <a:pt x="9464" y="8767"/>
                </a:lnTo>
                <a:lnTo>
                  <a:pt x="9060" y="8510"/>
                </a:lnTo>
                <a:close/>
                <a:moveTo>
                  <a:pt x="2604" y="8510"/>
                </a:moveTo>
                <a:lnTo>
                  <a:pt x="3815" y="9757"/>
                </a:lnTo>
                <a:lnTo>
                  <a:pt x="4292" y="10271"/>
                </a:lnTo>
                <a:lnTo>
                  <a:pt x="3852" y="10344"/>
                </a:lnTo>
                <a:lnTo>
                  <a:pt x="2678" y="10674"/>
                </a:lnTo>
                <a:lnTo>
                  <a:pt x="1577" y="10968"/>
                </a:lnTo>
                <a:lnTo>
                  <a:pt x="1064" y="11115"/>
                </a:lnTo>
                <a:lnTo>
                  <a:pt x="697" y="11188"/>
                </a:lnTo>
                <a:lnTo>
                  <a:pt x="587" y="11188"/>
                </a:lnTo>
                <a:lnTo>
                  <a:pt x="477" y="11151"/>
                </a:lnTo>
                <a:lnTo>
                  <a:pt x="1577" y="9721"/>
                </a:lnTo>
                <a:lnTo>
                  <a:pt x="1908" y="9317"/>
                </a:lnTo>
                <a:lnTo>
                  <a:pt x="2201" y="8914"/>
                </a:lnTo>
                <a:lnTo>
                  <a:pt x="2421" y="8730"/>
                </a:lnTo>
                <a:lnTo>
                  <a:pt x="2604" y="8510"/>
                </a:lnTo>
                <a:close/>
                <a:moveTo>
                  <a:pt x="8914" y="8180"/>
                </a:moveTo>
                <a:lnTo>
                  <a:pt x="9097" y="8217"/>
                </a:lnTo>
                <a:lnTo>
                  <a:pt x="9244" y="8253"/>
                </a:lnTo>
                <a:lnTo>
                  <a:pt x="9574" y="8400"/>
                </a:lnTo>
                <a:lnTo>
                  <a:pt x="9867" y="8584"/>
                </a:lnTo>
                <a:lnTo>
                  <a:pt x="10124" y="8840"/>
                </a:lnTo>
                <a:lnTo>
                  <a:pt x="10308" y="9171"/>
                </a:lnTo>
                <a:lnTo>
                  <a:pt x="10454" y="9464"/>
                </a:lnTo>
                <a:lnTo>
                  <a:pt x="10564" y="9794"/>
                </a:lnTo>
                <a:lnTo>
                  <a:pt x="10601" y="10161"/>
                </a:lnTo>
                <a:lnTo>
                  <a:pt x="10601" y="10528"/>
                </a:lnTo>
                <a:lnTo>
                  <a:pt x="10491" y="10858"/>
                </a:lnTo>
                <a:lnTo>
                  <a:pt x="10491" y="10895"/>
                </a:lnTo>
                <a:lnTo>
                  <a:pt x="10454" y="10858"/>
                </a:lnTo>
                <a:lnTo>
                  <a:pt x="10344" y="10785"/>
                </a:lnTo>
                <a:lnTo>
                  <a:pt x="10271" y="10785"/>
                </a:lnTo>
                <a:lnTo>
                  <a:pt x="10161" y="10821"/>
                </a:lnTo>
                <a:lnTo>
                  <a:pt x="10124" y="10931"/>
                </a:lnTo>
                <a:lnTo>
                  <a:pt x="10088" y="11078"/>
                </a:lnTo>
                <a:lnTo>
                  <a:pt x="10051" y="11188"/>
                </a:lnTo>
                <a:lnTo>
                  <a:pt x="9867" y="11298"/>
                </a:lnTo>
                <a:lnTo>
                  <a:pt x="9794" y="11371"/>
                </a:lnTo>
                <a:lnTo>
                  <a:pt x="9757" y="11445"/>
                </a:lnTo>
                <a:lnTo>
                  <a:pt x="9611" y="11481"/>
                </a:lnTo>
                <a:lnTo>
                  <a:pt x="9464" y="11481"/>
                </a:lnTo>
                <a:lnTo>
                  <a:pt x="9354" y="11445"/>
                </a:lnTo>
                <a:lnTo>
                  <a:pt x="9207" y="11408"/>
                </a:lnTo>
                <a:lnTo>
                  <a:pt x="8620" y="11078"/>
                </a:lnTo>
                <a:lnTo>
                  <a:pt x="8327" y="10895"/>
                </a:lnTo>
                <a:lnTo>
                  <a:pt x="8070" y="10674"/>
                </a:lnTo>
                <a:lnTo>
                  <a:pt x="7850" y="10418"/>
                </a:lnTo>
                <a:lnTo>
                  <a:pt x="7703" y="10124"/>
                </a:lnTo>
                <a:lnTo>
                  <a:pt x="7593" y="9794"/>
                </a:lnTo>
                <a:lnTo>
                  <a:pt x="7593" y="9501"/>
                </a:lnTo>
                <a:lnTo>
                  <a:pt x="7630" y="9171"/>
                </a:lnTo>
                <a:lnTo>
                  <a:pt x="7777" y="8877"/>
                </a:lnTo>
                <a:lnTo>
                  <a:pt x="7960" y="8620"/>
                </a:lnTo>
                <a:lnTo>
                  <a:pt x="8217" y="8400"/>
                </a:lnTo>
                <a:lnTo>
                  <a:pt x="8400" y="8290"/>
                </a:lnTo>
                <a:lnTo>
                  <a:pt x="8584" y="8217"/>
                </a:lnTo>
                <a:lnTo>
                  <a:pt x="8730" y="8180"/>
                </a:lnTo>
                <a:close/>
                <a:moveTo>
                  <a:pt x="8767" y="7777"/>
                </a:moveTo>
                <a:lnTo>
                  <a:pt x="8547" y="7813"/>
                </a:lnTo>
                <a:lnTo>
                  <a:pt x="8363" y="7850"/>
                </a:lnTo>
                <a:lnTo>
                  <a:pt x="8143" y="7960"/>
                </a:lnTo>
                <a:lnTo>
                  <a:pt x="7960" y="8033"/>
                </a:lnTo>
                <a:lnTo>
                  <a:pt x="7777" y="8180"/>
                </a:lnTo>
                <a:lnTo>
                  <a:pt x="7593" y="8364"/>
                </a:lnTo>
                <a:lnTo>
                  <a:pt x="7446" y="8510"/>
                </a:lnTo>
                <a:lnTo>
                  <a:pt x="7336" y="8657"/>
                </a:lnTo>
                <a:lnTo>
                  <a:pt x="7190" y="9024"/>
                </a:lnTo>
                <a:lnTo>
                  <a:pt x="7116" y="9427"/>
                </a:lnTo>
                <a:lnTo>
                  <a:pt x="7116" y="9831"/>
                </a:lnTo>
                <a:lnTo>
                  <a:pt x="7153" y="10051"/>
                </a:lnTo>
                <a:lnTo>
                  <a:pt x="7226" y="10271"/>
                </a:lnTo>
                <a:lnTo>
                  <a:pt x="7336" y="10454"/>
                </a:lnTo>
                <a:lnTo>
                  <a:pt x="7446" y="10638"/>
                </a:lnTo>
                <a:lnTo>
                  <a:pt x="7740" y="11005"/>
                </a:lnTo>
                <a:lnTo>
                  <a:pt x="8107" y="11298"/>
                </a:lnTo>
                <a:lnTo>
                  <a:pt x="8510" y="11555"/>
                </a:lnTo>
                <a:lnTo>
                  <a:pt x="8914" y="11775"/>
                </a:lnTo>
                <a:lnTo>
                  <a:pt x="9134" y="11885"/>
                </a:lnTo>
                <a:lnTo>
                  <a:pt x="9354" y="11958"/>
                </a:lnTo>
                <a:lnTo>
                  <a:pt x="9574" y="11958"/>
                </a:lnTo>
                <a:lnTo>
                  <a:pt x="9757" y="11922"/>
                </a:lnTo>
                <a:lnTo>
                  <a:pt x="9977" y="11848"/>
                </a:lnTo>
                <a:lnTo>
                  <a:pt x="10198" y="11702"/>
                </a:lnTo>
                <a:lnTo>
                  <a:pt x="10381" y="11555"/>
                </a:lnTo>
                <a:lnTo>
                  <a:pt x="10491" y="11371"/>
                </a:lnTo>
                <a:lnTo>
                  <a:pt x="10674" y="11298"/>
                </a:lnTo>
                <a:lnTo>
                  <a:pt x="10784" y="11151"/>
                </a:lnTo>
                <a:lnTo>
                  <a:pt x="10895" y="10968"/>
                </a:lnTo>
                <a:lnTo>
                  <a:pt x="10968" y="10785"/>
                </a:lnTo>
                <a:lnTo>
                  <a:pt x="11005" y="10601"/>
                </a:lnTo>
                <a:lnTo>
                  <a:pt x="11005" y="10381"/>
                </a:lnTo>
                <a:lnTo>
                  <a:pt x="11005" y="10124"/>
                </a:lnTo>
                <a:lnTo>
                  <a:pt x="10968" y="9684"/>
                </a:lnTo>
                <a:lnTo>
                  <a:pt x="10821" y="9207"/>
                </a:lnTo>
                <a:lnTo>
                  <a:pt x="10638" y="8804"/>
                </a:lnTo>
                <a:lnTo>
                  <a:pt x="10491" y="8620"/>
                </a:lnTo>
                <a:lnTo>
                  <a:pt x="10344" y="8437"/>
                </a:lnTo>
                <a:lnTo>
                  <a:pt x="10198" y="8290"/>
                </a:lnTo>
                <a:lnTo>
                  <a:pt x="10014" y="8143"/>
                </a:lnTo>
                <a:lnTo>
                  <a:pt x="9831" y="8033"/>
                </a:lnTo>
                <a:lnTo>
                  <a:pt x="9611" y="7923"/>
                </a:lnTo>
                <a:lnTo>
                  <a:pt x="9427" y="7850"/>
                </a:lnTo>
                <a:lnTo>
                  <a:pt x="9207" y="7813"/>
                </a:lnTo>
                <a:lnTo>
                  <a:pt x="8987" y="7777"/>
                </a:lnTo>
                <a:close/>
                <a:moveTo>
                  <a:pt x="9024" y="0"/>
                </a:moveTo>
                <a:lnTo>
                  <a:pt x="8767" y="37"/>
                </a:lnTo>
                <a:lnTo>
                  <a:pt x="8547" y="110"/>
                </a:lnTo>
                <a:lnTo>
                  <a:pt x="8363" y="257"/>
                </a:lnTo>
                <a:lnTo>
                  <a:pt x="8180" y="440"/>
                </a:lnTo>
                <a:lnTo>
                  <a:pt x="7593" y="1027"/>
                </a:lnTo>
                <a:lnTo>
                  <a:pt x="7006" y="1651"/>
                </a:lnTo>
                <a:lnTo>
                  <a:pt x="6639" y="2054"/>
                </a:lnTo>
                <a:lnTo>
                  <a:pt x="6383" y="2311"/>
                </a:lnTo>
                <a:lnTo>
                  <a:pt x="6199" y="2605"/>
                </a:lnTo>
                <a:lnTo>
                  <a:pt x="5796" y="2201"/>
                </a:lnTo>
                <a:lnTo>
                  <a:pt x="5722" y="2128"/>
                </a:lnTo>
                <a:lnTo>
                  <a:pt x="5502" y="2128"/>
                </a:lnTo>
                <a:lnTo>
                  <a:pt x="5392" y="2201"/>
                </a:lnTo>
                <a:lnTo>
                  <a:pt x="5356" y="2238"/>
                </a:lnTo>
                <a:lnTo>
                  <a:pt x="4915" y="2531"/>
                </a:lnTo>
                <a:lnTo>
                  <a:pt x="4512" y="2898"/>
                </a:lnTo>
                <a:lnTo>
                  <a:pt x="4292" y="2715"/>
                </a:lnTo>
                <a:lnTo>
                  <a:pt x="4072" y="2495"/>
                </a:lnTo>
                <a:lnTo>
                  <a:pt x="3998" y="2458"/>
                </a:lnTo>
                <a:lnTo>
                  <a:pt x="3888" y="2458"/>
                </a:lnTo>
                <a:lnTo>
                  <a:pt x="3815" y="2495"/>
                </a:lnTo>
                <a:lnTo>
                  <a:pt x="3778" y="2568"/>
                </a:lnTo>
                <a:lnTo>
                  <a:pt x="3778" y="2421"/>
                </a:lnTo>
                <a:lnTo>
                  <a:pt x="3778" y="2311"/>
                </a:lnTo>
                <a:lnTo>
                  <a:pt x="3668" y="2128"/>
                </a:lnTo>
                <a:lnTo>
                  <a:pt x="3521" y="1908"/>
                </a:lnTo>
                <a:lnTo>
                  <a:pt x="3338" y="1761"/>
                </a:lnTo>
                <a:lnTo>
                  <a:pt x="3118" y="1614"/>
                </a:lnTo>
                <a:lnTo>
                  <a:pt x="2861" y="1504"/>
                </a:lnTo>
                <a:lnTo>
                  <a:pt x="2458" y="1321"/>
                </a:lnTo>
                <a:lnTo>
                  <a:pt x="2348" y="1321"/>
                </a:lnTo>
                <a:lnTo>
                  <a:pt x="2238" y="1357"/>
                </a:lnTo>
                <a:lnTo>
                  <a:pt x="2201" y="1431"/>
                </a:lnTo>
                <a:lnTo>
                  <a:pt x="2201" y="1504"/>
                </a:lnTo>
                <a:lnTo>
                  <a:pt x="2531" y="2238"/>
                </a:lnTo>
                <a:lnTo>
                  <a:pt x="2678" y="2531"/>
                </a:lnTo>
                <a:lnTo>
                  <a:pt x="2751" y="2678"/>
                </a:lnTo>
                <a:lnTo>
                  <a:pt x="2861" y="2825"/>
                </a:lnTo>
                <a:lnTo>
                  <a:pt x="3008" y="2898"/>
                </a:lnTo>
                <a:lnTo>
                  <a:pt x="3191" y="2935"/>
                </a:lnTo>
                <a:lnTo>
                  <a:pt x="3338" y="2935"/>
                </a:lnTo>
                <a:lnTo>
                  <a:pt x="3485" y="2861"/>
                </a:lnTo>
                <a:lnTo>
                  <a:pt x="3632" y="2788"/>
                </a:lnTo>
                <a:lnTo>
                  <a:pt x="3301" y="3155"/>
                </a:lnTo>
                <a:lnTo>
                  <a:pt x="2971" y="3485"/>
                </a:lnTo>
                <a:lnTo>
                  <a:pt x="2935" y="3412"/>
                </a:lnTo>
                <a:lnTo>
                  <a:pt x="2935" y="3265"/>
                </a:lnTo>
                <a:lnTo>
                  <a:pt x="2898" y="3081"/>
                </a:lnTo>
                <a:lnTo>
                  <a:pt x="2825" y="2825"/>
                </a:lnTo>
                <a:lnTo>
                  <a:pt x="2678" y="2605"/>
                </a:lnTo>
                <a:lnTo>
                  <a:pt x="2458" y="2384"/>
                </a:lnTo>
                <a:lnTo>
                  <a:pt x="2238" y="2238"/>
                </a:lnTo>
                <a:lnTo>
                  <a:pt x="1981" y="2091"/>
                </a:lnTo>
                <a:lnTo>
                  <a:pt x="1687" y="1981"/>
                </a:lnTo>
                <a:lnTo>
                  <a:pt x="1431" y="1908"/>
                </a:lnTo>
                <a:lnTo>
                  <a:pt x="880" y="1834"/>
                </a:lnTo>
                <a:lnTo>
                  <a:pt x="770" y="1834"/>
                </a:lnTo>
                <a:lnTo>
                  <a:pt x="697" y="1871"/>
                </a:lnTo>
                <a:lnTo>
                  <a:pt x="624" y="1944"/>
                </a:lnTo>
                <a:lnTo>
                  <a:pt x="624" y="2054"/>
                </a:lnTo>
                <a:lnTo>
                  <a:pt x="697" y="2384"/>
                </a:lnTo>
                <a:lnTo>
                  <a:pt x="807" y="2751"/>
                </a:lnTo>
                <a:lnTo>
                  <a:pt x="917" y="3045"/>
                </a:lnTo>
                <a:lnTo>
                  <a:pt x="1101" y="3375"/>
                </a:lnTo>
                <a:lnTo>
                  <a:pt x="1284" y="3668"/>
                </a:lnTo>
                <a:lnTo>
                  <a:pt x="1504" y="3925"/>
                </a:lnTo>
                <a:lnTo>
                  <a:pt x="1724" y="4182"/>
                </a:lnTo>
                <a:lnTo>
                  <a:pt x="1981" y="4439"/>
                </a:lnTo>
                <a:lnTo>
                  <a:pt x="2018" y="4439"/>
                </a:lnTo>
                <a:lnTo>
                  <a:pt x="1761" y="4695"/>
                </a:lnTo>
                <a:lnTo>
                  <a:pt x="1761" y="4549"/>
                </a:lnTo>
                <a:lnTo>
                  <a:pt x="1724" y="4402"/>
                </a:lnTo>
                <a:lnTo>
                  <a:pt x="1614" y="4255"/>
                </a:lnTo>
                <a:lnTo>
                  <a:pt x="1467" y="4108"/>
                </a:lnTo>
                <a:lnTo>
                  <a:pt x="1321" y="3998"/>
                </a:lnTo>
                <a:lnTo>
                  <a:pt x="1101" y="3925"/>
                </a:lnTo>
                <a:lnTo>
                  <a:pt x="697" y="3815"/>
                </a:lnTo>
                <a:lnTo>
                  <a:pt x="330" y="3742"/>
                </a:lnTo>
                <a:lnTo>
                  <a:pt x="220" y="3742"/>
                </a:lnTo>
                <a:lnTo>
                  <a:pt x="147" y="3815"/>
                </a:lnTo>
                <a:lnTo>
                  <a:pt x="110" y="3925"/>
                </a:lnTo>
                <a:lnTo>
                  <a:pt x="147" y="3998"/>
                </a:lnTo>
                <a:lnTo>
                  <a:pt x="367" y="4329"/>
                </a:lnTo>
                <a:lnTo>
                  <a:pt x="624" y="4732"/>
                </a:lnTo>
                <a:lnTo>
                  <a:pt x="807" y="4915"/>
                </a:lnTo>
                <a:lnTo>
                  <a:pt x="954" y="5062"/>
                </a:lnTo>
                <a:lnTo>
                  <a:pt x="1137" y="5172"/>
                </a:lnTo>
                <a:lnTo>
                  <a:pt x="1321" y="5246"/>
                </a:lnTo>
                <a:lnTo>
                  <a:pt x="1321" y="5282"/>
                </a:lnTo>
                <a:lnTo>
                  <a:pt x="1394" y="5356"/>
                </a:lnTo>
                <a:lnTo>
                  <a:pt x="1834" y="5759"/>
                </a:lnTo>
                <a:lnTo>
                  <a:pt x="1651" y="6126"/>
                </a:lnTo>
                <a:lnTo>
                  <a:pt x="1504" y="6493"/>
                </a:lnTo>
                <a:lnTo>
                  <a:pt x="1394" y="6896"/>
                </a:lnTo>
                <a:lnTo>
                  <a:pt x="1321" y="6933"/>
                </a:lnTo>
                <a:lnTo>
                  <a:pt x="1321" y="7043"/>
                </a:lnTo>
                <a:lnTo>
                  <a:pt x="1321" y="7153"/>
                </a:lnTo>
                <a:lnTo>
                  <a:pt x="1357" y="7263"/>
                </a:lnTo>
                <a:lnTo>
                  <a:pt x="1431" y="7373"/>
                </a:lnTo>
                <a:lnTo>
                  <a:pt x="1467" y="7410"/>
                </a:lnTo>
                <a:lnTo>
                  <a:pt x="1541" y="7447"/>
                </a:lnTo>
                <a:lnTo>
                  <a:pt x="1651" y="7593"/>
                </a:lnTo>
                <a:lnTo>
                  <a:pt x="2311" y="8217"/>
                </a:lnTo>
                <a:lnTo>
                  <a:pt x="2164" y="8327"/>
                </a:lnTo>
                <a:lnTo>
                  <a:pt x="2018" y="8437"/>
                </a:lnTo>
                <a:lnTo>
                  <a:pt x="1761" y="8694"/>
                </a:lnTo>
                <a:lnTo>
                  <a:pt x="1394" y="9207"/>
                </a:lnTo>
                <a:lnTo>
                  <a:pt x="990" y="9721"/>
                </a:lnTo>
                <a:lnTo>
                  <a:pt x="220" y="10748"/>
                </a:lnTo>
                <a:lnTo>
                  <a:pt x="73" y="10968"/>
                </a:lnTo>
                <a:lnTo>
                  <a:pt x="0" y="11151"/>
                </a:lnTo>
                <a:lnTo>
                  <a:pt x="0" y="11225"/>
                </a:lnTo>
                <a:lnTo>
                  <a:pt x="37" y="11335"/>
                </a:lnTo>
                <a:lnTo>
                  <a:pt x="183" y="11518"/>
                </a:lnTo>
                <a:lnTo>
                  <a:pt x="257" y="11592"/>
                </a:lnTo>
                <a:lnTo>
                  <a:pt x="367" y="11628"/>
                </a:lnTo>
                <a:lnTo>
                  <a:pt x="550" y="11665"/>
                </a:lnTo>
                <a:lnTo>
                  <a:pt x="770" y="11628"/>
                </a:lnTo>
                <a:lnTo>
                  <a:pt x="990" y="11592"/>
                </a:lnTo>
                <a:lnTo>
                  <a:pt x="2348" y="11188"/>
                </a:lnTo>
                <a:lnTo>
                  <a:pt x="3595" y="10821"/>
                </a:lnTo>
                <a:lnTo>
                  <a:pt x="4072" y="10711"/>
                </a:lnTo>
                <a:lnTo>
                  <a:pt x="4292" y="10638"/>
                </a:lnTo>
                <a:lnTo>
                  <a:pt x="4512" y="10491"/>
                </a:lnTo>
                <a:lnTo>
                  <a:pt x="5025" y="11005"/>
                </a:lnTo>
                <a:lnTo>
                  <a:pt x="5539" y="11518"/>
                </a:lnTo>
                <a:lnTo>
                  <a:pt x="6089" y="11995"/>
                </a:lnTo>
                <a:lnTo>
                  <a:pt x="6676" y="12398"/>
                </a:lnTo>
                <a:lnTo>
                  <a:pt x="7006" y="12619"/>
                </a:lnTo>
                <a:lnTo>
                  <a:pt x="7373" y="12802"/>
                </a:lnTo>
                <a:lnTo>
                  <a:pt x="7740" y="12985"/>
                </a:lnTo>
                <a:lnTo>
                  <a:pt x="8070" y="13132"/>
                </a:lnTo>
                <a:lnTo>
                  <a:pt x="8474" y="13242"/>
                </a:lnTo>
                <a:lnTo>
                  <a:pt x="8840" y="13352"/>
                </a:lnTo>
                <a:lnTo>
                  <a:pt x="9207" y="13426"/>
                </a:lnTo>
                <a:lnTo>
                  <a:pt x="9611" y="13499"/>
                </a:lnTo>
                <a:lnTo>
                  <a:pt x="9977" y="13536"/>
                </a:lnTo>
                <a:lnTo>
                  <a:pt x="10381" y="13572"/>
                </a:lnTo>
                <a:lnTo>
                  <a:pt x="11115" y="13536"/>
                </a:lnTo>
                <a:lnTo>
                  <a:pt x="11812" y="13426"/>
                </a:lnTo>
                <a:lnTo>
                  <a:pt x="12215" y="13316"/>
                </a:lnTo>
                <a:lnTo>
                  <a:pt x="12362" y="13279"/>
                </a:lnTo>
                <a:lnTo>
                  <a:pt x="12435" y="13279"/>
                </a:lnTo>
                <a:lnTo>
                  <a:pt x="12435" y="13316"/>
                </a:lnTo>
                <a:lnTo>
                  <a:pt x="12509" y="13352"/>
                </a:lnTo>
                <a:lnTo>
                  <a:pt x="12545" y="13352"/>
                </a:lnTo>
                <a:lnTo>
                  <a:pt x="12582" y="13316"/>
                </a:lnTo>
                <a:lnTo>
                  <a:pt x="12619" y="13279"/>
                </a:lnTo>
                <a:lnTo>
                  <a:pt x="12655" y="13169"/>
                </a:lnTo>
                <a:lnTo>
                  <a:pt x="12655" y="13022"/>
                </a:lnTo>
                <a:lnTo>
                  <a:pt x="12545" y="12949"/>
                </a:lnTo>
                <a:lnTo>
                  <a:pt x="12435" y="12912"/>
                </a:lnTo>
                <a:lnTo>
                  <a:pt x="12178" y="12912"/>
                </a:lnTo>
                <a:lnTo>
                  <a:pt x="11702" y="13022"/>
                </a:lnTo>
                <a:lnTo>
                  <a:pt x="11188" y="13095"/>
                </a:lnTo>
                <a:lnTo>
                  <a:pt x="10748" y="13132"/>
                </a:lnTo>
                <a:lnTo>
                  <a:pt x="10308" y="13095"/>
                </a:lnTo>
                <a:lnTo>
                  <a:pt x="9867" y="13095"/>
                </a:lnTo>
                <a:lnTo>
                  <a:pt x="9464" y="13022"/>
                </a:lnTo>
                <a:lnTo>
                  <a:pt x="9024" y="12949"/>
                </a:lnTo>
                <a:lnTo>
                  <a:pt x="8584" y="12802"/>
                </a:lnTo>
                <a:lnTo>
                  <a:pt x="8180" y="12655"/>
                </a:lnTo>
                <a:lnTo>
                  <a:pt x="7777" y="12509"/>
                </a:lnTo>
                <a:lnTo>
                  <a:pt x="7300" y="12252"/>
                </a:lnTo>
                <a:lnTo>
                  <a:pt x="6860" y="11958"/>
                </a:lnTo>
                <a:lnTo>
                  <a:pt x="6419" y="11628"/>
                </a:lnTo>
                <a:lnTo>
                  <a:pt x="6016" y="11298"/>
                </a:lnTo>
                <a:lnTo>
                  <a:pt x="5246" y="10564"/>
                </a:lnTo>
                <a:lnTo>
                  <a:pt x="4512" y="9794"/>
                </a:lnTo>
                <a:lnTo>
                  <a:pt x="3008" y="8290"/>
                </a:lnTo>
                <a:lnTo>
                  <a:pt x="2274" y="7520"/>
                </a:lnTo>
                <a:lnTo>
                  <a:pt x="2091" y="7300"/>
                </a:lnTo>
                <a:lnTo>
                  <a:pt x="1871" y="7080"/>
                </a:lnTo>
                <a:lnTo>
                  <a:pt x="1944" y="6713"/>
                </a:lnTo>
                <a:lnTo>
                  <a:pt x="2054" y="6383"/>
                </a:lnTo>
                <a:lnTo>
                  <a:pt x="2238" y="6053"/>
                </a:lnTo>
                <a:lnTo>
                  <a:pt x="2421" y="5722"/>
                </a:lnTo>
                <a:lnTo>
                  <a:pt x="2641" y="5429"/>
                </a:lnTo>
                <a:lnTo>
                  <a:pt x="2898" y="5172"/>
                </a:lnTo>
                <a:lnTo>
                  <a:pt x="3411" y="4622"/>
                </a:lnTo>
                <a:lnTo>
                  <a:pt x="4475" y="3558"/>
                </a:lnTo>
                <a:lnTo>
                  <a:pt x="5025" y="3045"/>
                </a:lnTo>
                <a:lnTo>
                  <a:pt x="5246" y="2825"/>
                </a:lnTo>
                <a:lnTo>
                  <a:pt x="5392" y="2678"/>
                </a:lnTo>
                <a:lnTo>
                  <a:pt x="5502" y="2605"/>
                </a:lnTo>
                <a:lnTo>
                  <a:pt x="5612" y="2715"/>
                </a:lnTo>
                <a:lnTo>
                  <a:pt x="5392" y="2825"/>
                </a:lnTo>
                <a:lnTo>
                  <a:pt x="5246" y="2971"/>
                </a:lnTo>
                <a:lnTo>
                  <a:pt x="4952" y="3301"/>
                </a:lnTo>
                <a:lnTo>
                  <a:pt x="4805" y="3485"/>
                </a:lnTo>
                <a:lnTo>
                  <a:pt x="4695" y="3668"/>
                </a:lnTo>
                <a:lnTo>
                  <a:pt x="4585" y="3888"/>
                </a:lnTo>
                <a:lnTo>
                  <a:pt x="4585" y="3962"/>
                </a:lnTo>
                <a:lnTo>
                  <a:pt x="4622" y="4072"/>
                </a:lnTo>
                <a:lnTo>
                  <a:pt x="4659" y="4145"/>
                </a:lnTo>
                <a:lnTo>
                  <a:pt x="4732" y="4145"/>
                </a:lnTo>
                <a:lnTo>
                  <a:pt x="4915" y="4035"/>
                </a:lnTo>
                <a:lnTo>
                  <a:pt x="5025" y="3888"/>
                </a:lnTo>
                <a:lnTo>
                  <a:pt x="5209" y="3558"/>
                </a:lnTo>
                <a:lnTo>
                  <a:pt x="5502" y="3228"/>
                </a:lnTo>
                <a:lnTo>
                  <a:pt x="5759" y="2898"/>
                </a:lnTo>
                <a:lnTo>
                  <a:pt x="6016" y="3118"/>
                </a:lnTo>
                <a:lnTo>
                  <a:pt x="5832" y="3301"/>
                </a:lnTo>
                <a:lnTo>
                  <a:pt x="5612" y="3522"/>
                </a:lnTo>
                <a:lnTo>
                  <a:pt x="5466" y="3742"/>
                </a:lnTo>
                <a:lnTo>
                  <a:pt x="5356" y="3962"/>
                </a:lnTo>
                <a:lnTo>
                  <a:pt x="5319" y="4072"/>
                </a:lnTo>
                <a:lnTo>
                  <a:pt x="5392" y="4182"/>
                </a:lnTo>
                <a:lnTo>
                  <a:pt x="5502" y="4219"/>
                </a:lnTo>
                <a:lnTo>
                  <a:pt x="5539" y="4219"/>
                </a:lnTo>
                <a:lnTo>
                  <a:pt x="5612" y="4182"/>
                </a:lnTo>
                <a:lnTo>
                  <a:pt x="5796" y="3998"/>
                </a:lnTo>
                <a:lnTo>
                  <a:pt x="5942" y="3778"/>
                </a:lnTo>
                <a:lnTo>
                  <a:pt x="6089" y="3558"/>
                </a:lnTo>
                <a:lnTo>
                  <a:pt x="6199" y="3301"/>
                </a:lnTo>
                <a:lnTo>
                  <a:pt x="6309" y="3375"/>
                </a:lnTo>
                <a:lnTo>
                  <a:pt x="6456" y="3485"/>
                </a:lnTo>
                <a:lnTo>
                  <a:pt x="6346" y="3595"/>
                </a:lnTo>
                <a:lnTo>
                  <a:pt x="6236" y="3705"/>
                </a:lnTo>
                <a:lnTo>
                  <a:pt x="6089" y="3962"/>
                </a:lnTo>
                <a:lnTo>
                  <a:pt x="5869" y="4255"/>
                </a:lnTo>
                <a:lnTo>
                  <a:pt x="5796" y="4402"/>
                </a:lnTo>
                <a:lnTo>
                  <a:pt x="5722" y="4585"/>
                </a:lnTo>
                <a:lnTo>
                  <a:pt x="5722" y="4622"/>
                </a:lnTo>
                <a:lnTo>
                  <a:pt x="5722" y="4695"/>
                </a:lnTo>
                <a:lnTo>
                  <a:pt x="5796" y="4732"/>
                </a:lnTo>
                <a:lnTo>
                  <a:pt x="5906" y="4769"/>
                </a:lnTo>
                <a:lnTo>
                  <a:pt x="6016" y="4695"/>
                </a:lnTo>
                <a:lnTo>
                  <a:pt x="6126" y="4585"/>
                </a:lnTo>
                <a:lnTo>
                  <a:pt x="6199" y="4439"/>
                </a:lnTo>
                <a:lnTo>
                  <a:pt x="6383" y="4145"/>
                </a:lnTo>
                <a:lnTo>
                  <a:pt x="6456" y="3962"/>
                </a:lnTo>
                <a:lnTo>
                  <a:pt x="6603" y="3632"/>
                </a:lnTo>
                <a:lnTo>
                  <a:pt x="7300" y="4145"/>
                </a:lnTo>
                <a:lnTo>
                  <a:pt x="7116" y="4292"/>
                </a:lnTo>
                <a:lnTo>
                  <a:pt x="6933" y="4439"/>
                </a:lnTo>
                <a:lnTo>
                  <a:pt x="6713" y="4695"/>
                </a:lnTo>
                <a:lnTo>
                  <a:pt x="6529" y="5026"/>
                </a:lnTo>
                <a:lnTo>
                  <a:pt x="6529" y="5099"/>
                </a:lnTo>
                <a:lnTo>
                  <a:pt x="6529" y="5172"/>
                </a:lnTo>
                <a:lnTo>
                  <a:pt x="6566" y="5209"/>
                </a:lnTo>
                <a:lnTo>
                  <a:pt x="6639" y="5246"/>
                </a:lnTo>
                <a:lnTo>
                  <a:pt x="6676" y="5282"/>
                </a:lnTo>
                <a:lnTo>
                  <a:pt x="6749" y="5282"/>
                </a:lnTo>
                <a:lnTo>
                  <a:pt x="6823" y="5246"/>
                </a:lnTo>
                <a:lnTo>
                  <a:pt x="6860" y="5172"/>
                </a:lnTo>
                <a:lnTo>
                  <a:pt x="7153" y="4695"/>
                </a:lnTo>
                <a:lnTo>
                  <a:pt x="7410" y="4255"/>
                </a:lnTo>
                <a:lnTo>
                  <a:pt x="7740" y="4475"/>
                </a:lnTo>
                <a:lnTo>
                  <a:pt x="7483" y="4732"/>
                </a:lnTo>
                <a:lnTo>
                  <a:pt x="7116" y="5136"/>
                </a:lnTo>
                <a:lnTo>
                  <a:pt x="7080" y="5209"/>
                </a:lnTo>
                <a:lnTo>
                  <a:pt x="7043" y="5246"/>
                </a:lnTo>
                <a:lnTo>
                  <a:pt x="7080" y="5319"/>
                </a:lnTo>
                <a:lnTo>
                  <a:pt x="7116" y="5356"/>
                </a:lnTo>
                <a:lnTo>
                  <a:pt x="7190" y="5392"/>
                </a:lnTo>
                <a:lnTo>
                  <a:pt x="7263" y="5429"/>
                </a:lnTo>
                <a:lnTo>
                  <a:pt x="7336" y="5429"/>
                </a:lnTo>
                <a:lnTo>
                  <a:pt x="7373" y="5356"/>
                </a:lnTo>
                <a:lnTo>
                  <a:pt x="7556" y="5172"/>
                </a:lnTo>
                <a:lnTo>
                  <a:pt x="7740" y="4989"/>
                </a:lnTo>
                <a:lnTo>
                  <a:pt x="7813" y="4805"/>
                </a:lnTo>
                <a:lnTo>
                  <a:pt x="7850" y="4695"/>
                </a:lnTo>
                <a:lnTo>
                  <a:pt x="7887" y="4585"/>
                </a:lnTo>
                <a:lnTo>
                  <a:pt x="8474" y="4989"/>
                </a:lnTo>
                <a:lnTo>
                  <a:pt x="8107" y="5319"/>
                </a:lnTo>
                <a:lnTo>
                  <a:pt x="7813" y="5722"/>
                </a:lnTo>
                <a:lnTo>
                  <a:pt x="7777" y="5796"/>
                </a:lnTo>
                <a:lnTo>
                  <a:pt x="7777" y="5833"/>
                </a:lnTo>
                <a:lnTo>
                  <a:pt x="7813" y="5943"/>
                </a:lnTo>
                <a:lnTo>
                  <a:pt x="7887" y="5979"/>
                </a:lnTo>
                <a:lnTo>
                  <a:pt x="7997" y="5979"/>
                </a:lnTo>
                <a:lnTo>
                  <a:pt x="8033" y="5943"/>
                </a:lnTo>
                <a:lnTo>
                  <a:pt x="8327" y="5502"/>
                </a:lnTo>
                <a:lnTo>
                  <a:pt x="8584" y="5062"/>
                </a:lnTo>
                <a:lnTo>
                  <a:pt x="9024" y="5356"/>
                </a:lnTo>
                <a:lnTo>
                  <a:pt x="8767" y="5612"/>
                </a:lnTo>
                <a:lnTo>
                  <a:pt x="8584" y="5796"/>
                </a:lnTo>
                <a:lnTo>
                  <a:pt x="8510" y="5906"/>
                </a:lnTo>
                <a:lnTo>
                  <a:pt x="8474" y="6053"/>
                </a:lnTo>
                <a:lnTo>
                  <a:pt x="8253" y="6383"/>
                </a:lnTo>
                <a:lnTo>
                  <a:pt x="8217" y="6456"/>
                </a:lnTo>
                <a:lnTo>
                  <a:pt x="8253" y="6566"/>
                </a:lnTo>
                <a:lnTo>
                  <a:pt x="8290" y="6603"/>
                </a:lnTo>
                <a:lnTo>
                  <a:pt x="8363" y="6640"/>
                </a:lnTo>
                <a:lnTo>
                  <a:pt x="8474" y="6640"/>
                </a:lnTo>
                <a:lnTo>
                  <a:pt x="8547" y="6566"/>
                </a:lnTo>
                <a:lnTo>
                  <a:pt x="8804" y="6199"/>
                </a:lnTo>
                <a:lnTo>
                  <a:pt x="8877" y="6126"/>
                </a:lnTo>
                <a:lnTo>
                  <a:pt x="8950" y="6016"/>
                </a:lnTo>
                <a:lnTo>
                  <a:pt x="9097" y="5796"/>
                </a:lnTo>
                <a:lnTo>
                  <a:pt x="9244" y="5539"/>
                </a:lnTo>
                <a:lnTo>
                  <a:pt x="9537" y="5722"/>
                </a:lnTo>
                <a:lnTo>
                  <a:pt x="9354" y="5906"/>
                </a:lnTo>
                <a:lnTo>
                  <a:pt x="9207" y="6126"/>
                </a:lnTo>
                <a:lnTo>
                  <a:pt x="8950" y="6419"/>
                </a:lnTo>
                <a:lnTo>
                  <a:pt x="8877" y="6566"/>
                </a:lnTo>
                <a:lnTo>
                  <a:pt x="8840" y="6750"/>
                </a:lnTo>
                <a:lnTo>
                  <a:pt x="8914" y="6823"/>
                </a:lnTo>
                <a:lnTo>
                  <a:pt x="8950" y="6860"/>
                </a:lnTo>
                <a:lnTo>
                  <a:pt x="8987" y="6860"/>
                </a:lnTo>
                <a:lnTo>
                  <a:pt x="9134" y="6786"/>
                </a:lnTo>
                <a:lnTo>
                  <a:pt x="9244" y="6640"/>
                </a:lnTo>
                <a:lnTo>
                  <a:pt x="9391" y="6383"/>
                </a:lnTo>
                <a:lnTo>
                  <a:pt x="9537" y="6126"/>
                </a:lnTo>
                <a:lnTo>
                  <a:pt x="9721" y="5869"/>
                </a:lnTo>
                <a:lnTo>
                  <a:pt x="10198" y="6236"/>
                </a:lnTo>
                <a:lnTo>
                  <a:pt x="10051" y="6419"/>
                </a:lnTo>
                <a:lnTo>
                  <a:pt x="9867" y="6640"/>
                </a:lnTo>
                <a:lnTo>
                  <a:pt x="9684" y="6860"/>
                </a:lnTo>
                <a:lnTo>
                  <a:pt x="9611" y="7006"/>
                </a:lnTo>
                <a:lnTo>
                  <a:pt x="9574" y="7116"/>
                </a:lnTo>
                <a:lnTo>
                  <a:pt x="9574" y="7190"/>
                </a:lnTo>
                <a:lnTo>
                  <a:pt x="9611" y="7263"/>
                </a:lnTo>
                <a:lnTo>
                  <a:pt x="9757" y="7263"/>
                </a:lnTo>
                <a:lnTo>
                  <a:pt x="9867" y="7190"/>
                </a:lnTo>
                <a:lnTo>
                  <a:pt x="9941" y="7080"/>
                </a:lnTo>
                <a:lnTo>
                  <a:pt x="10124" y="6823"/>
                </a:lnTo>
                <a:lnTo>
                  <a:pt x="10271" y="6603"/>
                </a:lnTo>
                <a:lnTo>
                  <a:pt x="10381" y="6383"/>
                </a:lnTo>
                <a:lnTo>
                  <a:pt x="10895" y="6823"/>
                </a:lnTo>
                <a:lnTo>
                  <a:pt x="10931" y="6860"/>
                </a:lnTo>
                <a:lnTo>
                  <a:pt x="10638" y="7226"/>
                </a:lnTo>
                <a:lnTo>
                  <a:pt x="10381" y="7593"/>
                </a:lnTo>
                <a:lnTo>
                  <a:pt x="10271" y="7703"/>
                </a:lnTo>
                <a:lnTo>
                  <a:pt x="10271" y="7777"/>
                </a:lnTo>
                <a:lnTo>
                  <a:pt x="10271" y="7813"/>
                </a:lnTo>
                <a:lnTo>
                  <a:pt x="10344" y="7923"/>
                </a:lnTo>
                <a:lnTo>
                  <a:pt x="10418" y="7960"/>
                </a:lnTo>
                <a:lnTo>
                  <a:pt x="10491" y="7923"/>
                </a:lnTo>
                <a:lnTo>
                  <a:pt x="10528" y="7887"/>
                </a:lnTo>
                <a:lnTo>
                  <a:pt x="10821" y="7483"/>
                </a:lnTo>
                <a:lnTo>
                  <a:pt x="11115" y="7043"/>
                </a:lnTo>
                <a:lnTo>
                  <a:pt x="11445" y="7447"/>
                </a:lnTo>
                <a:lnTo>
                  <a:pt x="11298" y="7703"/>
                </a:lnTo>
                <a:lnTo>
                  <a:pt x="11151" y="7960"/>
                </a:lnTo>
                <a:lnTo>
                  <a:pt x="10968" y="8253"/>
                </a:lnTo>
                <a:lnTo>
                  <a:pt x="10931" y="8437"/>
                </a:lnTo>
                <a:lnTo>
                  <a:pt x="10931" y="8510"/>
                </a:lnTo>
                <a:lnTo>
                  <a:pt x="10931" y="8584"/>
                </a:lnTo>
                <a:lnTo>
                  <a:pt x="10968" y="8657"/>
                </a:lnTo>
                <a:lnTo>
                  <a:pt x="11041" y="8657"/>
                </a:lnTo>
                <a:lnTo>
                  <a:pt x="11188" y="8584"/>
                </a:lnTo>
                <a:lnTo>
                  <a:pt x="11261" y="8474"/>
                </a:lnTo>
                <a:lnTo>
                  <a:pt x="11408" y="8180"/>
                </a:lnTo>
                <a:lnTo>
                  <a:pt x="11628" y="7703"/>
                </a:lnTo>
                <a:lnTo>
                  <a:pt x="11812" y="7997"/>
                </a:lnTo>
                <a:lnTo>
                  <a:pt x="11995" y="8290"/>
                </a:lnTo>
                <a:lnTo>
                  <a:pt x="11812" y="8694"/>
                </a:lnTo>
                <a:lnTo>
                  <a:pt x="11628" y="9097"/>
                </a:lnTo>
                <a:lnTo>
                  <a:pt x="11518" y="9097"/>
                </a:lnTo>
                <a:lnTo>
                  <a:pt x="11408" y="9317"/>
                </a:lnTo>
                <a:lnTo>
                  <a:pt x="11335" y="9501"/>
                </a:lnTo>
                <a:lnTo>
                  <a:pt x="11335" y="9574"/>
                </a:lnTo>
                <a:lnTo>
                  <a:pt x="11335" y="9647"/>
                </a:lnTo>
                <a:lnTo>
                  <a:pt x="11408" y="9721"/>
                </a:lnTo>
                <a:lnTo>
                  <a:pt x="11591" y="9721"/>
                </a:lnTo>
                <a:lnTo>
                  <a:pt x="11628" y="9684"/>
                </a:lnTo>
                <a:lnTo>
                  <a:pt x="11812" y="9427"/>
                </a:lnTo>
                <a:lnTo>
                  <a:pt x="11958" y="9171"/>
                </a:lnTo>
                <a:lnTo>
                  <a:pt x="12105" y="8914"/>
                </a:lnTo>
                <a:lnTo>
                  <a:pt x="12178" y="8657"/>
                </a:lnTo>
                <a:lnTo>
                  <a:pt x="12325" y="9024"/>
                </a:lnTo>
                <a:lnTo>
                  <a:pt x="12472" y="9427"/>
                </a:lnTo>
                <a:lnTo>
                  <a:pt x="12068" y="10088"/>
                </a:lnTo>
                <a:lnTo>
                  <a:pt x="11995" y="10088"/>
                </a:lnTo>
                <a:lnTo>
                  <a:pt x="11922" y="10271"/>
                </a:lnTo>
                <a:lnTo>
                  <a:pt x="11848" y="10418"/>
                </a:lnTo>
                <a:lnTo>
                  <a:pt x="11848" y="10491"/>
                </a:lnTo>
                <a:lnTo>
                  <a:pt x="11848" y="10528"/>
                </a:lnTo>
                <a:lnTo>
                  <a:pt x="11922" y="10601"/>
                </a:lnTo>
                <a:lnTo>
                  <a:pt x="12068" y="10601"/>
                </a:lnTo>
                <a:lnTo>
                  <a:pt x="12142" y="10564"/>
                </a:lnTo>
                <a:lnTo>
                  <a:pt x="12362" y="10198"/>
                </a:lnTo>
                <a:lnTo>
                  <a:pt x="12582" y="9831"/>
                </a:lnTo>
                <a:lnTo>
                  <a:pt x="12692" y="10454"/>
                </a:lnTo>
                <a:lnTo>
                  <a:pt x="12509" y="10638"/>
                </a:lnTo>
                <a:lnTo>
                  <a:pt x="12362" y="10858"/>
                </a:lnTo>
                <a:lnTo>
                  <a:pt x="12215" y="11078"/>
                </a:lnTo>
                <a:lnTo>
                  <a:pt x="12178" y="11225"/>
                </a:lnTo>
                <a:lnTo>
                  <a:pt x="12178" y="11371"/>
                </a:lnTo>
                <a:lnTo>
                  <a:pt x="12215" y="11408"/>
                </a:lnTo>
                <a:lnTo>
                  <a:pt x="12252" y="11408"/>
                </a:lnTo>
                <a:lnTo>
                  <a:pt x="12362" y="11371"/>
                </a:lnTo>
                <a:lnTo>
                  <a:pt x="12472" y="11298"/>
                </a:lnTo>
                <a:lnTo>
                  <a:pt x="12582" y="11078"/>
                </a:lnTo>
                <a:lnTo>
                  <a:pt x="12692" y="10858"/>
                </a:lnTo>
                <a:lnTo>
                  <a:pt x="12729" y="11188"/>
                </a:lnTo>
                <a:lnTo>
                  <a:pt x="12655" y="11775"/>
                </a:lnTo>
                <a:lnTo>
                  <a:pt x="12509" y="11922"/>
                </a:lnTo>
                <a:lnTo>
                  <a:pt x="12362" y="12068"/>
                </a:lnTo>
                <a:lnTo>
                  <a:pt x="12325" y="12215"/>
                </a:lnTo>
                <a:lnTo>
                  <a:pt x="12325" y="12288"/>
                </a:lnTo>
                <a:lnTo>
                  <a:pt x="12362" y="12362"/>
                </a:lnTo>
                <a:lnTo>
                  <a:pt x="12435" y="12398"/>
                </a:lnTo>
                <a:lnTo>
                  <a:pt x="12472" y="12398"/>
                </a:lnTo>
                <a:lnTo>
                  <a:pt x="12619" y="12288"/>
                </a:lnTo>
                <a:lnTo>
                  <a:pt x="12655" y="12655"/>
                </a:lnTo>
                <a:lnTo>
                  <a:pt x="12692" y="12692"/>
                </a:lnTo>
                <a:lnTo>
                  <a:pt x="12729" y="12655"/>
                </a:lnTo>
                <a:lnTo>
                  <a:pt x="12802" y="12545"/>
                </a:lnTo>
                <a:lnTo>
                  <a:pt x="12912" y="12398"/>
                </a:lnTo>
                <a:lnTo>
                  <a:pt x="13022" y="12068"/>
                </a:lnTo>
                <a:lnTo>
                  <a:pt x="13095" y="11738"/>
                </a:lnTo>
                <a:lnTo>
                  <a:pt x="13132" y="11408"/>
                </a:lnTo>
                <a:lnTo>
                  <a:pt x="13132" y="11005"/>
                </a:lnTo>
                <a:lnTo>
                  <a:pt x="13132" y="10638"/>
                </a:lnTo>
                <a:lnTo>
                  <a:pt x="13095" y="10234"/>
                </a:lnTo>
                <a:lnTo>
                  <a:pt x="13022" y="9867"/>
                </a:lnTo>
                <a:lnTo>
                  <a:pt x="12949" y="9464"/>
                </a:lnTo>
                <a:lnTo>
                  <a:pt x="12839" y="9060"/>
                </a:lnTo>
                <a:lnTo>
                  <a:pt x="12692" y="8694"/>
                </a:lnTo>
                <a:lnTo>
                  <a:pt x="12545" y="8327"/>
                </a:lnTo>
                <a:lnTo>
                  <a:pt x="12325" y="7960"/>
                </a:lnTo>
                <a:lnTo>
                  <a:pt x="12142" y="7630"/>
                </a:lnTo>
                <a:lnTo>
                  <a:pt x="11885" y="7300"/>
                </a:lnTo>
                <a:lnTo>
                  <a:pt x="11628" y="6970"/>
                </a:lnTo>
                <a:lnTo>
                  <a:pt x="11335" y="6640"/>
                </a:lnTo>
                <a:lnTo>
                  <a:pt x="11041" y="6346"/>
                </a:lnTo>
                <a:lnTo>
                  <a:pt x="10344" y="5759"/>
                </a:lnTo>
                <a:lnTo>
                  <a:pt x="9647" y="5246"/>
                </a:lnTo>
                <a:lnTo>
                  <a:pt x="8914" y="4732"/>
                </a:lnTo>
                <a:lnTo>
                  <a:pt x="8987" y="4439"/>
                </a:lnTo>
                <a:lnTo>
                  <a:pt x="9024" y="4182"/>
                </a:lnTo>
                <a:lnTo>
                  <a:pt x="9060" y="3558"/>
                </a:lnTo>
                <a:lnTo>
                  <a:pt x="9097" y="2898"/>
                </a:lnTo>
                <a:lnTo>
                  <a:pt x="9281" y="220"/>
                </a:lnTo>
                <a:lnTo>
                  <a:pt x="9244" y="110"/>
                </a:lnTo>
                <a:lnTo>
                  <a:pt x="9207" y="37"/>
                </a:lnTo>
                <a:lnTo>
                  <a:pt x="909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82" name="Google Shape;482;p10"/>
          <p:cNvSpPr/>
          <p:nvPr/>
        </p:nvSpPr>
        <p:spPr>
          <a:xfrm>
            <a:off x="-77078" y="1488018"/>
            <a:ext cx="339602" cy="400617"/>
          </a:xfrm>
          <a:custGeom>
            <a:avLst/>
            <a:gdLst/>
            <a:ahLst/>
            <a:cxnLst/>
            <a:rect l="l" t="t" r="r" b="b"/>
            <a:pathLst>
              <a:path w="9391" h="11079" extrusionOk="0">
                <a:moveTo>
                  <a:pt x="4916" y="441"/>
                </a:moveTo>
                <a:lnTo>
                  <a:pt x="5026" y="477"/>
                </a:lnTo>
                <a:lnTo>
                  <a:pt x="5099" y="551"/>
                </a:lnTo>
                <a:lnTo>
                  <a:pt x="5099" y="771"/>
                </a:lnTo>
                <a:lnTo>
                  <a:pt x="5026" y="954"/>
                </a:lnTo>
                <a:lnTo>
                  <a:pt x="4953" y="1064"/>
                </a:lnTo>
                <a:lnTo>
                  <a:pt x="4842" y="1138"/>
                </a:lnTo>
                <a:lnTo>
                  <a:pt x="4732" y="1174"/>
                </a:lnTo>
                <a:lnTo>
                  <a:pt x="4622" y="1138"/>
                </a:lnTo>
                <a:lnTo>
                  <a:pt x="4366" y="1028"/>
                </a:lnTo>
                <a:lnTo>
                  <a:pt x="4439" y="917"/>
                </a:lnTo>
                <a:lnTo>
                  <a:pt x="4439" y="771"/>
                </a:lnTo>
                <a:lnTo>
                  <a:pt x="4402" y="697"/>
                </a:lnTo>
                <a:lnTo>
                  <a:pt x="4366" y="661"/>
                </a:lnTo>
                <a:lnTo>
                  <a:pt x="4476" y="551"/>
                </a:lnTo>
                <a:lnTo>
                  <a:pt x="4622" y="477"/>
                </a:lnTo>
                <a:lnTo>
                  <a:pt x="4769" y="441"/>
                </a:lnTo>
                <a:close/>
                <a:moveTo>
                  <a:pt x="3375" y="6493"/>
                </a:moveTo>
                <a:lnTo>
                  <a:pt x="3375" y="6530"/>
                </a:lnTo>
                <a:lnTo>
                  <a:pt x="3339" y="6530"/>
                </a:lnTo>
                <a:lnTo>
                  <a:pt x="3375" y="6493"/>
                </a:lnTo>
                <a:close/>
                <a:moveTo>
                  <a:pt x="4292" y="6933"/>
                </a:moveTo>
                <a:lnTo>
                  <a:pt x="4256" y="7007"/>
                </a:lnTo>
                <a:lnTo>
                  <a:pt x="4219" y="6970"/>
                </a:lnTo>
                <a:lnTo>
                  <a:pt x="4292" y="6933"/>
                </a:lnTo>
                <a:close/>
                <a:moveTo>
                  <a:pt x="5209" y="4219"/>
                </a:moveTo>
                <a:lnTo>
                  <a:pt x="5429" y="4329"/>
                </a:lnTo>
                <a:lnTo>
                  <a:pt x="5649" y="4439"/>
                </a:lnTo>
                <a:lnTo>
                  <a:pt x="5686" y="4549"/>
                </a:lnTo>
                <a:lnTo>
                  <a:pt x="5723" y="4586"/>
                </a:lnTo>
                <a:lnTo>
                  <a:pt x="5796" y="4586"/>
                </a:lnTo>
                <a:lnTo>
                  <a:pt x="6016" y="4879"/>
                </a:lnTo>
                <a:lnTo>
                  <a:pt x="6163" y="5173"/>
                </a:lnTo>
                <a:lnTo>
                  <a:pt x="6200" y="5503"/>
                </a:lnTo>
                <a:lnTo>
                  <a:pt x="6200" y="5833"/>
                </a:lnTo>
                <a:lnTo>
                  <a:pt x="6090" y="6126"/>
                </a:lnTo>
                <a:lnTo>
                  <a:pt x="5943" y="6420"/>
                </a:lnTo>
                <a:lnTo>
                  <a:pt x="5796" y="6603"/>
                </a:lnTo>
                <a:lnTo>
                  <a:pt x="5649" y="6750"/>
                </a:lnTo>
                <a:lnTo>
                  <a:pt x="5649" y="6713"/>
                </a:lnTo>
                <a:lnTo>
                  <a:pt x="5649" y="6566"/>
                </a:lnTo>
                <a:lnTo>
                  <a:pt x="5649" y="6383"/>
                </a:lnTo>
                <a:lnTo>
                  <a:pt x="5613" y="6346"/>
                </a:lnTo>
                <a:lnTo>
                  <a:pt x="5576" y="6310"/>
                </a:lnTo>
                <a:lnTo>
                  <a:pt x="5539" y="6310"/>
                </a:lnTo>
                <a:lnTo>
                  <a:pt x="5503" y="6346"/>
                </a:lnTo>
                <a:lnTo>
                  <a:pt x="5393" y="6493"/>
                </a:lnTo>
                <a:lnTo>
                  <a:pt x="5356" y="6676"/>
                </a:lnTo>
                <a:lnTo>
                  <a:pt x="5319" y="6933"/>
                </a:lnTo>
                <a:lnTo>
                  <a:pt x="5099" y="7007"/>
                </a:lnTo>
                <a:lnTo>
                  <a:pt x="5099" y="6860"/>
                </a:lnTo>
                <a:lnTo>
                  <a:pt x="5099" y="6713"/>
                </a:lnTo>
                <a:lnTo>
                  <a:pt x="5136" y="6566"/>
                </a:lnTo>
                <a:lnTo>
                  <a:pt x="5209" y="6456"/>
                </a:lnTo>
                <a:lnTo>
                  <a:pt x="5246" y="6420"/>
                </a:lnTo>
                <a:lnTo>
                  <a:pt x="5209" y="6383"/>
                </a:lnTo>
                <a:lnTo>
                  <a:pt x="5173" y="6346"/>
                </a:lnTo>
                <a:lnTo>
                  <a:pt x="5136" y="6346"/>
                </a:lnTo>
                <a:lnTo>
                  <a:pt x="4953" y="6456"/>
                </a:lnTo>
                <a:lnTo>
                  <a:pt x="4842" y="6640"/>
                </a:lnTo>
                <a:lnTo>
                  <a:pt x="4769" y="6823"/>
                </a:lnTo>
                <a:lnTo>
                  <a:pt x="4769" y="7043"/>
                </a:lnTo>
                <a:lnTo>
                  <a:pt x="4696" y="7043"/>
                </a:lnTo>
                <a:lnTo>
                  <a:pt x="4659" y="7007"/>
                </a:lnTo>
                <a:lnTo>
                  <a:pt x="4622" y="6970"/>
                </a:lnTo>
                <a:lnTo>
                  <a:pt x="4586" y="6970"/>
                </a:lnTo>
                <a:lnTo>
                  <a:pt x="5026" y="6016"/>
                </a:lnTo>
                <a:lnTo>
                  <a:pt x="5026" y="5943"/>
                </a:lnTo>
                <a:lnTo>
                  <a:pt x="4989" y="5906"/>
                </a:lnTo>
                <a:lnTo>
                  <a:pt x="4953" y="5906"/>
                </a:lnTo>
                <a:lnTo>
                  <a:pt x="4916" y="5943"/>
                </a:lnTo>
                <a:lnTo>
                  <a:pt x="4402" y="6750"/>
                </a:lnTo>
                <a:lnTo>
                  <a:pt x="4366" y="6676"/>
                </a:lnTo>
                <a:lnTo>
                  <a:pt x="4329" y="6640"/>
                </a:lnTo>
                <a:lnTo>
                  <a:pt x="4256" y="6640"/>
                </a:lnTo>
                <a:lnTo>
                  <a:pt x="4439" y="6236"/>
                </a:lnTo>
                <a:lnTo>
                  <a:pt x="4659" y="5796"/>
                </a:lnTo>
                <a:lnTo>
                  <a:pt x="4696" y="5759"/>
                </a:lnTo>
                <a:lnTo>
                  <a:pt x="4659" y="5723"/>
                </a:lnTo>
                <a:lnTo>
                  <a:pt x="4586" y="5723"/>
                </a:lnTo>
                <a:lnTo>
                  <a:pt x="4182" y="6273"/>
                </a:lnTo>
                <a:lnTo>
                  <a:pt x="3999" y="6566"/>
                </a:lnTo>
                <a:lnTo>
                  <a:pt x="3852" y="6860"/>
                </a:lnTo>
                <a:lnTo>
                  <a:pt x="3669" y="6786"/>
                </a:lnTo>
                <a:lnTo>
                  <a:pt x="3779" y="6750"/>
                </a:lnTo>
                <a:lnTo>
                  <a:pt x="3852" y="6640"/>
                </a:lnTo>
                <a:lnTo>
                  <a:pt x="3889" y="6566"/>
                </a:lnTo>
                <a:lnTo>
                  <a:pt x="3889" y="6420"/>
                </a:lnTo>
                <a:lnTo>
                  <a:pt x="3889" y="6383"/>
                </a:lnTo>
                <a:lnTo>
                  <a:pt x="3815" y="6383"/>
                </a:lnTo>
                <a:lnTo>
                  <a:pt x="3999" y="6163"/>
                </a:lnTo>
                <a:lnTo>
                  <a:pt x="4512" y="5539"/>
                </a:lnTo>
                <a:lnTo>
                  <a:pt x="4512" y="5466"/>
                </a:lnTo>
                <a:lnTo>
                  <a:pt x="4476" y="5429"/>
                </a:lnTo>
                <a:lnTo>
                  <a:pt x="4402" y="5429"/>
                </a:lnTo>
                <a:lnTo>
                  <a:pt x="3779" y="6016"/>
                </a:lnTo>
                <a:lnTo>
                  <a:pt x="3632" y="6126"/>
                </a:lnTo>
                <a:lnTo>
                  <a:pt x="3595" y="6090"/>
                </a:lnTo>
                <a:lnTo>
                  <a:pt x="3559" y="6090"/>
                </a:lnTo>
                <a:lnTo>
                  <a:pt x="3485" y="6126"/>
                </a:lnTo>
                <a:lnTo>
                  <a:pt x="3669" y="5869"/>
                </a:lnTo>
                <a:lnTo>
                  <a:pt x="3889" y="5649"/>
                </a:lnTo>
                <a:lnTo>
                  <a:pt x="4146" y="5466"/>
                </a:lnTo>
                <a:lnTo>
                  <a:pt x="4402" y="5283"/>
                </a:lnTo>
                <a:lnTo>
                  <a:pt x="4439" y="5246"/>
                </a:lnTo>
                <a:lnTo>
                  <a:pt x="4402" y="5209"/>
                </a:lnTo>
                <a:lnTo>
                  <a:pt x="4402" y="5173"/>
                </a:lnTo>
                <a:lnTo>
                  <a:pt x="4329" y="5136"/>
                </a:lnTo>
                <a:lnTo>
                  <a:pt x="3962" y="5319"/>
                </a:lnTo>
                <a:lnTo>
                  <a:pt x="3632" y="5539"/>
                </a:lnTo>
                <a:lnTo>
                  <a:pt x="3339" y="5796"/>
                </a:lnTo>
                <a:lnTo>
                  <a:pt x="3082" y="6126"/>
                </a:lnTo>
                <a:lnTo>
                  <a:pt x="3045" y="6016"/>
                </a:lnTo>
                <a:lnTo>
                  <a:pt x="3082" y="5980"/>
                </a:lnTo>
                <a:lnTo>
                  <a:pt x="3339" y="5613"/>
                </a:lnTo>
                <a:lnTo>
                  <a:pt x="3632" y="5283"/>
                </a:lnTo>
                <a:lnTo>
                  <a:pt x="3962" y="4952"/>
                </a:lnTo>
                <a:lnTo>
                  <a:pt x="4292" y="4659"/>
                </a:lnTo>
                <a:lnTo>
                  <a:pt x="4292" y="4622"/>
                </a:lnTo>
                <a:lnTo>
                  <a:pt x="4256" y="4586"/>
                </a:lnTo>
                <a:lnTo>
                  <a:pt x="4219" y="4586"/>
                </a:lnTo>
                <a:lnTo>
                  <a:pt x="3925" y="4732"/>
                </a:lnTo>
                <a:lnTo>
                  <a:pt x="3632" y="4879"/>
                </a:lnTo>
                <a:lnTo>
                  <a:pt x="3375" y="5099"/>
                </a:lnTo>
                <a:lnTo>
                  <a:pt x="3155" y="5356"/>
                </a:lnTo>
                <a:lnTo>
                  <a:pt x="3228" y="5209"/>
                </a:lnTo>
                <a:lnTo>
                  <a:pt x="3339" y="5062"/>
                </a:lnTo>
                <a:lnTo>
                  <a:pt x="3559" y="4842"/>
                </a:lnTo>
                <a:lnTo>
                  <a:pt x="3852" y="4622"/>
                </a:lnTo>
                <a:lnTo>
                  <a:pt x="4146" y="4476"/>
                </a:lnTo>
                <a:lnTo>
                  <a:pt x="4402" y="4366"/>
                </a:lnTo>
                <a:lnTo>
                  <a:pt x="4659" y="4292"/>
                </a:lnTo>
                <a:lnTo>
                  <a:pt x="4953" y="4219"/>
                </a:lnTo>
                <a:close/>
                <a:moveTo>
                  <a:pt x="807" y="8767"/>
                </a:moveTo>
                <a:lnTo>
                  <a:pt x="807" y="8841"/>
                </a:lnTo>
                <a:lnTo>
                  <a:pt x="844" y="8914"/>
                </a:lnTo>
                <a:lnTo>
                  <a:pt x="918" y="8951"/>
                </a:lnTo>
                <a:lnTo>
                  <a:pt x="1138" y="8951"/>
                </a:lnTo>
                <a:lnTo>
                  <a:pt x="1211" y="8987"/>
                </a:lnTo>
                <a:lnTo>
                  <a:pt x="1321" y="8987"/>
                </a:lnTo>
                <a:lnTo>
                  <a:pt x="1321" y="9061"/>
                </a:lnTo>
                <a:lnTo>
                  <a:pt x="1321" y="9097"/>
                </a:lnTo>
                <a:lnTo>
                  <a:pt x="1248" y="9171"/>
                </a:lnTo>
                <a:lnTo>
                  <a:pt x="1174" y="9207"/>
                </a:lnTo>
                <a:lnTo>
                  <a:pt x="954" y="9244"/>
                </a:lnTo>
                <a:lnTo>
                  <a:pt x="844" y="9207"/>
                </a:lnTo>
                <a:lnTo>
                  <a:pt x="697" y="9134"/>
                </a:lnTo>
                <a:lnTo>
                  <a:pt x="587" y="9061"/>
                </a:lnTo>
                <a:lnTo>
                  <a:pt x="551" y="8951"/>
                </a:lnTo>
                <a:lnTo>
                  <a:pt x="661" y="8841"/>
                </a:lnTo>
                <a:lnTo>
                  <a:pt x="807" y="8767"/>
                </a:lnTo>
                <a:close/>
                <a:moveTo>
                  <a:pt x="8511" y="8657"/>
                </a:moveTo>
                <a:lnTo>
                  <a:pt x="8621" y="8694"/>
                </a:lnTo>
                <a:lnTo>
                  <a:pt x="8731" y="8731"/>
                </a:lnTo>
                <a:lnTo>
                  <a:pt x="8841" y="8804"/>
                </a:lnTo>
                <a:lnTo>
                  <a:pt x="8951" y="8877"/>
                </a:lnTo>
                <a:lnTo>
                  <a:pt x="8987" y="8987"/>
                </a:lnTo>
                <a:lnTo>
                  <a:pt x="9024" y="9097"/>
                </a:lnTo>
                <a:lnTo>
                  <a:pt x="9024" y="9134"/>
                </a:lnTo>
                <a:lnTo>
                  <a:pt x="8987" y="9134"/>
                </a:lnTo>
                <a:lnTo>
                  <a:pt x="8877" y="9097"/>
                </a:lnTo>
                <a:lnTo>
                  <a:pt x="8804" y="9134"/>
                </a:lnTo>
                <a:lnTo>
                  <a:pt x="8731" y="9171"/>
                </a:lnTo>
                <a:lnTo>
                  <a:pt x="8621" y="9281"/>
                </a:lnTo>
                <a:lnTo>
                  <a:pt x="8474" y="9354"/>
                </a:lnTo>
                <a:lnTo>
                  <a:pt x="8327" y="9318"/>
                </a:lnTo>
                <a:lnTo>
                  <a:pt x="8254" y="9244"/>
                </a:lnTo>
                <a:lnTo>
                  <a:pt x="8217" y="9171"/>
                </a:lnTo>
                <a:lnTo>
                  <a:pt x="8217" y="9024"/>
                </a:lnTo>
                <a:lnTo>
                  <a:pt x="8254" y="8841"/>
                </a:lnTo>
                <a:lnTo>
                  <a:pt x="8254" y="8694"/>
                </a:lnTo>
                <a:lnTo>
                  <a:pt x="8511" y="8657"/>
                </a:lnTo>
                <a:close/>
                <a:moveTo>
                  <a:pt x="5026" y="9501"/>
                </a:moveTo>
                <a:lnTo>
                  <a:pt x="5063" y="9574"/>
                </a:lnTo>
                <a:lnTo>
                  <a:pt x="4989" y="9538"/>
                </a:lnTo>
                <a:lnTo>
                  <a:pt x="5026" y="9501"/>
                </a:lnTo>
                <a:close/>
                <a:moveTo>
                  <a:pt x="4696" y="9868"/>
                </a:moveTo>
                <a:lnTo>
                  <a:pt x="4953" y="9941"/>
                </a:lnTo>
                <a:lnTo>
                  <a:pt x="4916" y="10014"/>
                </a:lnTo>
                <a:lnTo>
                  <a:pt x="4879" y="10271"/>
                </a:lnTo>
                <a:lnTo>
                  <a:pt x="4842" y="10308"/>
                </a:lnTo>
                <a:lnTo>
                  <a:pt x="4549" y="10308"/>
                </a:lnTo>
                <a:lnTo>
                  <a:pt x="4439" y="10235"/>
                </a:lnTo>
                <a:lnTo>
                  <a:pt x="4329" y="10125"/>
                </a:lnTo>
                <a:lnTo>
                  <a:pt x="4292" y="10051"/>
                </a:lnTo>
                <a:lnTo>
                  <a:pt x="4256" y="9941"/>
                </a:lnTo>
                <a:lnTo>
                  <a:pt x="4329" y="9904"/>
                </a:lnTo>
                <a:lnTo>
                  <a:pt x="4439" y="9868"/>
                </a:lnTo>
                <a:close/>
                <a:moveTo>
                  <a:pt x="4806" y="0"/>
                </a:moveTo>
                <a:lnTo>
                  <a:pt x="4622" y="37"/>
                </a:lnTo>
                <a:lnTo>
                  <a:pt x="4476" y="110"/>
                </a:lnTo>
                <a:lnTo>
                  <a:pt x="4292" y="147"/>
                </a:lnTo>
                <a:lnTo>
                  <a:pt x="4146" y="257"/>
                </a:lnTo>
                <a:lnTo>
                  <a:pt x="3999" y="367"/>
                </a:lnTo>
                <a:lnTo>
                  <a:pt x="3889" y="477"/>
                </a:lnTo>
                <a:lnTo>
                  <a:pt x="3779" y="624"/>
                </a:lnTo>
                <a:lnTo>
                  <a:pt x="3705" y="807"/>
                </a:lnTo>
                <a:lnTo>
                  <a:pt x="3669" y="954"/>
                </a:lnTo>
                <a:lnTo>
                  <a:pt x="3669" y="1138"/>
                </a:lnTo>
                <a:lnTo>
                  <a:pt x="3705" y="1321"/>
                </a:lnTo>
                <a:lnTo>
                  <a:pt x="3815" y="1578"/>
                </a:lnTo>
                <a:lnTo>
                  <a:pt x="3999" y="1761"/>
                </a:lnTo>
                <a:lnTo>
                  <a:pt x="4182" y="1871"/>
                </a:lnTo>
                <a:lnTo>
                  <a:pt x="4402" y="1945"/>
                </a:lnTo>
                <a:lnTo>
                  <a:pt x="4366" y="2055"/>
                </a:lnTo>
                <a:lnTo>
                  <a:pt x="4329" y="2165"/>
                </a:lnTo>
                <a:lnTo>
                  <a:pt x="4329" y="2531"/>
                </a:lnTo>
                <a:lnTo>
                  <a:pt x="4329" y="2898"/>
                </a:lnTo>
                <a:lnTo>
                  <a:pt x="4329" y="3522"/>
                </a:lnTo>
                <a:lnTo>
                  <a:pt x="4329" y="3669"/>
                </a:lnTo>
                <a:lnTo>
                  <a:pt x="4366" y="3779"/>
                </a:lnTo>
                <a:lnTo>
                  <a:pt x="4072" y="3925"/>
                </a:lnTo>
                <a:lnTo>
                  <a:pt x="3815" y="4109"/>
                </a:lnTo>
                <a:lnTo>
                  <a:pt x="3742" y="4182"/>
                </a:lnTo>
                <a:lnTo>
                  <a:pt x="3742" y="4255"/>
                </a:lnTo>
                <a:lnTo>
                  <a:pt x="3522" y="4402"/>
                </a:lnTo>
                <a:lnTo>
                  <a:pt x="3339" y="4549"/>
                </a:lnTo>
                <a:lnTo>
                  <a:pt x="3155" y="4696"/>
                </a:lnTo>
                <a:lnTo>
                  <a:pt x="3008" y="4879"/>
                </a:lnTo>
                <a:lnTo>
                  <a:pt x="2862" y="5062"/>
                </a:lnTo>
                <a:lnTo>
                  <a:pt x="2752" y="5283"/>
                </a:lnTo>
                <a:lnTo>
                  <a:pt x="2678" y="5503"/>
                </a:lnTo>
                <a:lnTo>
                  <a:pt x="2642" y="5686"/>
                </a:lnTo>
                <a:lnTo>
                  <a:pt x="2642" y="5906"/>
                </a:lnTo>
                <a:lnTo>
                  <a:pt x="2678" y="6126"/>
                </a:lnTo>
                <a:lnTo>
                  <a:pt x="2752" y="6346"/>
                </a:lnTo>
                <a:lnTo>
                  <a:pt x="2825" y="6566"/>
                </a:lnTo>
                <a:lnTo>
                  <a:pt x="2898" y="6676"/>
                </a:lnTo>
                <a:lnTo>
                  <a:pt x="2421" y="7080"/>
                </a:lnTo>
                <a:lnTo>
                  <a:pt x="1908" y="7447"/>
                </a:lnTo>
                <a:lnTo>
                  <a:pt x="1431" y="7850"/>
                </a:lnTo>
                <a:lnTo>
                  <a:pt x="1211" y="8070"/>
                </a:lnTo>
                <a:lnTo>
                  <a:pt x="991" y="8327"/>
                </a:lnTo>
                <a:lnTo>
                  <a:pt x="771" y="8364"/>
                </a:lnTo>
                <a:lnTo>
                  <a:pt x="624" y="8327"/>
                </a:lnTo>
                <a:lnTo>
                  <a:pt x="477" y="8327"/>
                </a:lnTo>
                <a:lnTo>
                  <a:pt x="367" y="8364"/>
                </a:lnTo>
                <a:lnTo>
                  <a:pt x="257" y="8437"/>
                </a:lnTo>
                <a:lnTo>
                  <a:pt x="184" y="8511"/>
                </a:lnTo>
                <a:lnTo>
                  <a:pt x="111" y="8584"/>
                </a:lnTo>
                <a:lnTo>
                  <a:pt x="37" y="8804"/>
                </a:lnTo>
                <a:lnTo>
                  <a:pt x="0" y="9061"/>
                </a:lnTo>
                <a:lnTo>
                  <a:pt x="0" y="9318"/>
                </a:lnTo>
                <a:lnTo>
                  <a:pt x="74" y="9538"/>
                </a:lnTo>
                <a:lnTo>
                  <a:pt x="257" y="9684"/>
                </a:lnTo>
                <a:lnTo>
                  <a:pt x="477" y="9831"/>
                </a:lnTo>
                <a:lnTo>
                  <a:pt x="697" y="9904"/>
                </a:lnTo>
                <a:lnTo>
                  <a:pt x="954" y="9941"/>
                </a:lnTo>
                <a:lnTo>
                  <a:pt x="1174" y="9904"/>
                </a:lnTo>
                <a:lnTo>
                  <a:pt x="1431" y="9868"/>
                </a:lnTo>
                <a:lnTo>
                  <a:pt x="1651" y="9794"/>
                </a:lnTo>
                <a:lnTo>
                  <a:pt x="1798" y="9648"/>
                </a:lnTo>
                <a:lnTo>
                  <a:pt x="1908" y="9574"/>
                </a:lnTo>
                <a:lnTo>
                  <a:pt x="1945" y="9464"/>
                </a:lnTo>
                <a:lnTo>
                  <a:pt x="1981" y="9354"/>
                </a:lnTo>
                <a:lnTo>
                  <a:pt x="1981" y="9207"/>
                </a:lnTo>
                <a:lnTo>
                  <a:pt x="1908" y="8987"/>
                </a:lnTo>
                <a:lnTo>
                  <a:pt x="1798" y="8767"/>
                </a:lnTo>
                <a:lnTo>
                  <a:pt x="1651" y="8584"/>
                </a:lnTo>
                <a:lnTo>
                  <a:pt x="1431" y="8437"/>
                </a:lnTo>
                <a:lnTo>
                  <a:pt x="1394" y="8437"/>
                </a:lnTo>
                <a:lnTo>
                  <a:pt x="1578" y="8254"/>
                </a:lnTo>
                <a:lnTo>
                  <a:pt x="1761" y="8070"/>
                </a:lnTo>
                <a:lnTo>
                  <a:pt x="2165" y="7777"/>
                </a:lnTo>
                <a:lnTo>
                  <a:pt x="2421" y="7557"/>
                </a:lnTo>
                <a:lnTo>
                  <a:pt x="2642" y="7337"/>
                </a:lnTo>
                <a:lnTo>
                  <a:pt x="2862" y="7080"/>
                </a:lnTo>
                <a:lnTo>
                  <a:pt x="3008" y="6786"/>
                </a:lnTo>
                <a:lnTo>
                  <a:pt x="3118" y="6897"/>
                </a:lnTo>
                <a:lnTo>
                  <a:pt x="3302" y="7043"/>
                </a:lnTo>
                <a:lnTo>
                  <a:pt x="3632" y="7227"/>
                </a:lnTo>
                <a:lnTo>
                  <a:pt x="3999" y="7337"/>
                </a:lnTo>
                <a:lnTo>
                  <a:pt x="4366" y="7410"/>
                </a:lnTo>
                <a:lnTo>
                  <a:pt x="4439" y="7410"/>
                </a:lnTo>
                <a:lnTo>
                  <a:pt x="4402" y="7887"/>
                </a:lnTo>
                <a:lnTo>
                  <a:pt x="4402" y="8364"/>
                </a:lnTo>
                <a:lnTo>
                  <a:pt x="4439" y="9318"/>
                </a:lnTo>
                <a:lnTo>
                  <a:pt x="4256" y="9391"/>
                </a:lnTo>
                <a:lnTo>
                  <a:pt x="4109" y="9464"/>
                </a:lnTo>
                <a:lnTo>
                  <a:pt x="3999" y="9574"/>
                </a:lnTo>
                <a:lnTo>
                  <a:pt x="3925" y="9684"/>
                </a:lnTo>
                <a:lnTo>
                  <a:pt x="3889" y="9794"/>
                </a:lnTo>
                <a:lnTo>
                  <a:pt x="3852" y="9941"/>
                </a:lnTo>
                <a:lnTo>
                  <a:pt x="3815" y="10125"/>
                </a:lnTo>
                <a:lnTo>
                  <a:pt x="3852" y="10271"/>
                </a:lnTo>
                <a:lnTo>
                  <a:pt x="3925" y="10565"/>
                </a:lnTo>
                <a:lnTo>
                  <a:pt x="4072" y="10821"/>
                </a:lnTo>
                <a:lnTo>
                  <a:pt x="4182" y="10895"/>
                </a:lnTo>
                <a:lnTo>
                  <a:pt x="4329" y="10968"/>
                </a:lnTo>
                <a:lnTo>
                  <a:pt x="4439" y="11042"/>
                </a:lnTo>
                <a:lnTo>
                  <a:pt x="4586" y="11078"/>
                </a:lnTo>
                <a:lnTo>
                  <a:pt x="4879" y="11078"/>
                </a:lnTo>
                <a:lnTo>
                  <a:pt x="5173" y="11005"/>
                </a:lnTo>
                <a:lnTo>
                  <a:pt x="5283" y="10932"/>
                </a:lnTo>
                <a:lnTo>
                  <a:pt x="5393" y="10821"/>
                </a:lnTo>
                <a:lnTo>
                  <a:pt x="5466" y="10711"/>
                </a:lnTo>
                <a:lnTo>
                  <a:pt x="5503" y="10601"/>
                </a:lnTo>
                <a:lnTo>
                  <a:pt x="5576" y="10308"/>
                </a:lnTo>
                <a:lnTo>
                  <a:pt x="5539" y="10051"/>
                </a:lnTo>
                <a:lnTo>
                  <a:pt x="5503" y="9904"/>
                </a:lnTo>
                <a:lnTo>
                  <a:pt x="5393" y="9794"/>
                </a:lnTo>
                <a:lnTo>
                  <a:pt x="5319" y="9684"/>
                </a:lnTo>
                <a:lnTo>
                  <a:pt x="5173" y="9611"/>
                </a:lnTo>
                <a:lnTo>
                  <a:pt x="5136" y="9428"/>
                </a:lnTo>
                <a:lnTo>
                  <a:pt x="5099" y="9354"/>
                </a:lnTo>
                <a:lnTo>
                  <a:pt x="4842" y="9354"/>
                </a:lnTo>
                <a:lnTo>
                  <a:pt x="4806" y="8474"/>
                </a:lnTo>
                <a:lnTo>
                  <a:pt x="4806" y="7960"/>
                </a:lnTo>
                <a:lnTo>
                  <a:pt x="4769" y="7447"/>
                </a:lnTo>
                <a:lnTo>
                  <a:pt x="5136" y="7410"/>
                </a:lnTo>
                <a:lnTo>
                  <a:pt x="5503" y="7300"/>
                </a:lnTo>
                <a:lnTo>
                  <a:pt x="5833" y="7117"/>
                </a:lnTo>
                <a:lnTo>
                  <a:pt x="6126" y="6860"/>
                </a:lnTo>
                <a:lnTo>
                  <a:pt x="6200" y="6786"/>
                </a:lnTo>
                <a:lnTo>
                  <a:pt x="6310" y="6933"/>
                </a:lnTo>
                <a:lnTo>
                  <a:pt x="6493" y="7080"/>
                </a:lnTo>
                <a:lnTo>
                  <a:pt x="6677" y="7190"/>
                </a:lnTo>
                <a:lnTo>
                  <a:pt x="6860" y="7300"/>
                </a:lnTo>
                <a:lnTo>
                  <a:pt x="7043" y="7630"/>
                </a:lnTo>
                <a:lnTo>
                  <a:pt x="7263" y="7997"/>
                </a:lnTo>
                <a:lnTo>
                  <a:pt x="7557" y="8437"/>
                </a:lnTo>
                <a:lnTo>
                  <a:pt x="7667" y="8584"/>
                </a:lnTo>
                <a:lnTo>
                  <a:pt x="7557" y="8767"/>
                </a:lnTo>
                <a:lnTo>
                  <a:pt x="7484" y="8951"/>
                </a:lnTo>
                <a:lnTo>
                  <a:pt x="7447" y="9097"/>
                </a:lnTo>
                <a:lnTo>
                  <a:pt x="7447" y="9281"/>
                </a:lnTo>
                <a:lnTo>
                  <a:pt x="7484" y="9428"/>
                </a:lnTo>
                <a:lnTo>
                  <a:pt x="7520" y="9611"/>
                </a:lnTo>
                <a:lnTo>
                  <a:pt x="7594" y="9758"/>
                </a:lnTo>
                <a:lnTo>
                  <a:pt x="7704" y="9904"/>
                </a:lnTo>
                <a:lnTo>
                  <a:pt x="7850" y="10014"/>
                </a:lnTo>
                <a:lnTo>
                  <a:pt x="7960" y="10125"/>
                </a:lnTo>
                <a:lnTo>
                  <a:pt x="8107" y="10161"/>
                </a:lnTo>
                <a:lnTo>
                  <a:pt x="8254" y="10198"/>
                </a:lnTo>
                <a:lnTo>
                  <a:pt x="8547" y="10198"/>
                </a:lnTo>
                <a:lnTo>
                  <a:pt x="8694" y="10125"/>
                </a:lnTo>
                <a:lnTo>
                  <a:pt x="8877" y="10051"/>
                </a:lnTo>
                <a:lnTo>
                  <a:pt x="9098" y="9831"/>
                </a:lnTo>
                <a:lnTo>
                  <a:pt x="9281" y="9538"/>
                </a:lnTo>
                <a:lnTo>
                  <a:pt x="9354" y="9391"/>
                </a:lnTo>
                <a:lnTo>
                  <a:pt x="9391" y="9244"/>
                </a:lnTo>
                <a:lnTo>
                  <a:pt x="9391" y="9061"/>
                </a:lnTo>
                <a:lnTo>
                  <a:pt x="9391" y="8914"/>
                </a:lnTo>
                <a:lnTo>
                  <a:pt x="9318" y="8767"/>
                </a:lnTo>
                <a:lnTo>
                  <a:pt x="9244" y="8621"/>
                </a:lnTo>
                <a:lnTo>
                  <a:pt x="9134" y="8511"/>
                </a:lnTo>
                <a:lnTo>
                  <a:pt x="8987" y="8437"/>
                </a:lnTo>
                <a:lnTo>
                  <a:pt x="8841" y="8364"/>
                </a:lnTo>
                <a:lnTo>
                  <a:pt x="8694" y="8327"/>
                </a:lnTo>
                <a:lnTo>
                  <a:pt x="8364" y="8290"/>
                </a:lnTo>
                <a:lnTo>
                  <a:pt x="8180" y="8290"/>
                </a:lnTo>
                <a:lnTo>
                  <a:pt x="7997" y="8364"/>
                </a:lnTo>
                <a:lnTo>
                  <a:pt x="7924" y="8217"/>
                </a:lnTo>
                <a:lnTo>
                  <a:pt x="7814" y="8070"/>
                </a:lnTo>
                <a:lnTo>
                  <a:pt x="7557" y="7667"/>
                </a:lnTo>
                <a:lnTo>
                  <a:pt x="7300" y="7300"/>
                </a:lnTo>
                <a:lnTo>
                  <a:pt x="7227" y="7153"/>
                </a:lnTo>
                <a:lnTo>
                  <a:pt x="7153" y="7007"/>
                </a:lnTo>
                <a:lnTo>
                  <a:pt x="7043" y="6933"/>
                </a:lnTo>
                <a:lnTo>
                  <a:pt x="6897" y="6897"/>
                </a:lnTo>
                <a:lnTo>
                  <a:pt x="6640" y="6750"/>
                </a:lnTo>
                <a:lnTo>
                  <a:pt x="6346" y="6530"/>
                </a:lnTo>
                <a:lnTo>
                  <a:pt x="6530" y="6236"/>
                </a:lnTo>
                <a:lnTo>
                  <a:pt x="6603" y="5869"/>
                </a:lnTo>
                <a:lnTo>
                  <a:pt x="6603" y="5503"/>
                </a:lnTo>
                <a:lnTo>
                  <a:pt x="6567" y="5173"/>
                </a:lnTo>
                <a:lnTo>
                  <a:pt x="6456" y="4842"/>
                </a:lnTo>
                <a:lnTo>
                  <a:pt x="6310" y="4586"/>
                </a:lnTo>
                <a:lnTo>
                  <a:pt x="6126" y="4329"/>
                </a:lnTo>
                <a:lnTo>
                  <a:pt x="5870" y="4109"/>
                </a:lnTo>
                <a:lnTo>
                  <a:pt x="5613" y="3962"/>
                </a:lnTo>
                <a:lnTo>
                  <a:pt x="5356" y="3815"/>
                </a:lnTo>
                <a:lnTo>
                  <a:pt x="5026" y="3742"/>
                </a:lnTo>
                <a:lnTo>
                  <a:pt x="4732" y="3742"/>
                </a:lnTo>
                <a:lnTo>
                  <a:pt x="4732" y="3522"/>
                </a:lnTo>
                <a:lnTo>
                  <a:pt x="4696" y="2678"/>
                </a:lnTo>
                <a:lnTo>
                  <a:pt x="4732" y="2385"/>
                </a:lnTo>
                <a:lnTo>
                  <a:pt x="4696" y="2165"/>
                </a:lnTo>
                <a:lnTo>
                  <a:pt x="4659" y="1981"/>
                </a:lnTo>
                <a:lnTo>
                  <a:pt x="4842" y="1945"/>
                </a:lnTo>
                <a:lnTo>
                  <a:pt x="5063" y="1871"/>
                </a:lnTo>
                <a:lnTo>
                  <a:pt x="5246" y="1761"/>
                </a:lnTo>
                <a:lnTo>
                  <a:pt x="5393" y="1651"/>
                </a:lnTo>
                <a:lnTo>
                  <a:pt x="5539" y="1468"/>
                </a:lnTo>
                <a:lnTo>
                  <a:pt x="5613" y="1284"/>
                </a:lnTo>
                <a:lnTo>
                  <a:pt x="5686" y="1101"/>
                </a:lnTo>
                <a:lnTo>
                  <a:pt x="5686" y="844"/>
                </a:lnTo>
                <a:lnTo>
                  <a:pt x="5613" y="624"/>
                </a:lnTo>
                <a:lnTo>
                  <a:pt x="5503" y="404"/>
                </a:lnTo>
                <a:lnTo>
                  <a:pt x="5466" y="257"/>
                </a:lnTo>
                <a:lnTo>
                  <a:pt x="5429" y="184"/>
                </a:lnTo>
                <a:lnTo>
                  <a:pt x="5356" y="147"/>
                </a:lnTo>
                <a:lnTo>
                  <a:pt x="5209" y="147"/>
                </a:lnTo>
                <a:lnTo>
                  <a:pt x="5063" y="110"/>
                </a:lnTo>
                <a:lnTo>
                  <a:pt x="4989" y="37"/>
                </a:lnTo>
                <a:lnTo>
                  <a:pt x="4806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83" name="Google Shape;483;p10"/>
          <p:cNvSpPr/>
          <p:nvPr/>
        </p:nvSpPr>
        <p:spPr>
          <a:xfrm>
            <a:off x="8052572" y="4825260"/>
            <a:ext cx="589992" cy="414129"/>
          </a:xfrm>
          <a:custGeom>
            <a:avLst/>
            <a:gdLst/>
            <a:ahLst/>
            <a:cxnLst/>
            <a:rect l="l" t="t" r="r" b="b"/>
            <a:pathLst>
              <a:path w="20800" h="14600" extrusionOk="0">
                <a:moveTo>
                  <a:pt x="5466" y="441"/>
                </a:moveTo>
                <a:lnTo>
                  <a:pt x="5650" y="478"/>
                </a:lnTo>
                <a:lnTo>
                  <a:pt x="5577" y="478"/>
                </a:lnTo>
                <a:lnTo>
                  <a:pt x="5466" y="441"/>
                </a:lnTo>
                <a:close/>
                <a:moveTo>
                  <a:pt x="4843" y="478"/>
                </a:moveTo>
                <a:lnTo>
                  <a:pt x="4806" y="514"/>
                </a:lnTo>
                <a:lnTo>
                  <a:pt x="4586" y="551"/>
                </a:lnTo>
                <a:lnTo>
                  <a:pt x="4843" y="478"/>
                </a:lnTo>
                <a:close/>
                <a:moveTo>
                  <a:pt x="5173" y="808"/>
                </a:moveTo>
                <a:lnTo>
                  <a:pt x="5210" y="844"/>
                </a:lnTo>
                <a:lnTo>
                  <a:pt x="5246" y="918"/>
                </a:lnTo>
                <a:lnTo>
                  <a:pt x="5356" y="991"/>
                </a:lnTo>
                <a:lnTo>
                  <a:pt x="5503" y="1028"/>
                </a:lnTo>
                <a:lnTo>
                  <a:pt x="5760" y="1028"/>
                </a:lnTo>
                <a:lnTo>
                  <a:pt x="5870" y="991"/>
                </a:lnTo>
                <a:lnTo>
                  <a:pt x="5980" y="991"/>
                </a:lnTo>
                <a:lnTo>
                  <a:pt x="6017" y="1028"/>
                </a:lnTo>
                <a:lnTo>
                  <a:pt x="6053" y="1101"/>
                </a:lnTo>
                <a:lnTo>
                  <a:pt x="6163" y="1431"/>
                </a:lnTo>
                <a:lnTo>
                  <a:pt x="6163" y="1725"/>
                </a:lnTo>
                <a:lnTo>
                  <a:pt x="6127" y="2055"/>
                </a:lnTo>
                <a:lnTo>
                  <a:pt x="6053" y="2348"/>
                </a:lnTo>
                <a:lnTo>
                  <a:pt x="5980" y="2532"/>
                </a:lnTo>
                <a:lnTo>
                  <a:pt x="5907" y="2715"/>
                </a:lnTo>
                <a:lnTo>
                  <a:pt x="5650" y="3009"/>
                </a:lnTo>
                <a:lnTo>
                  <a:pt x="5393" y="3229"/>
                </a:lnTo>
                <a:lnTo>
                  <a:pt x="5063" y="3412"/>
                </a:lnTo>
                <a:lnTo>
                  <a:pt x="5063" y="3375"/>
                </a:lnTo>
                <a:lnTo>
                  <a:pt x="5063" y="3302"/>
                </a:lnTo>
                <a:lnTo>
                  <a:pt x="5026" y="3265"/>
                </a:lnTo>
                <a:lnTo>
                  <a:pt x="4953" y="3229"/>
                </a:lnTo>
                <a:lnTo>
                  <a:pt x="4880" y="3229"/>
                </a:lnTo>
                <a:lnTo>
                  <a:pt x="5063" y="2789"/>
                </a:lnTo>
                <a:lnTo>
                  <a:pt x="5063" y="2715"/>
                </a:lnTo>
                <a:lnTo>
                  <a:pt x="4990" y="2679"/>
                </a:lnTo>
                <a:lnTo>
                  <a:pt x="4953" y="2679"/>
                </a:lnTo>
                <a:lnTo>
                  <a:pt x="4880" y="2715"/>
                </a:lnTo>
                <a:lnTo>
                  <a:pt x="4549" y="3229"/>
                </a:lnTo>
                <a:lnTo>
                  <a:pt x="4329" y="3559"/>
                </a:lnTo>
                <a:lnTo>
                  <a:pt x="4109" y="3522"/>
                </a:lnTo>
                <a:lnTo>
                  <a:pt x="3853" y="3486"/>
                </a:lnTo>
                <a:lnTo>
                  <a:pt x="3706" y="3449"/>
                </a:lnTo>
                <a:lnTo>
                  <a:pt x="3999" y="3192"/>
                </a:lnTo>
                <a:lnTo>
                  <a:pt x="4586" y="2642"/>
                </a:lnTo>
                <a:lnTo>
                  <a:pt x="4586" y="2568"/>
                </a:lnTo>
                <a:lnTo>
                  <a:pt x="4586" y="2495"/>
                </a:lnTo>
                <a:lnTo>
                  <a:pt x="4513" y="2458"/>
                </a:lnTo>
                <a:lnTo>
                  <a:pt x="4439" y="2458"/>
                </a:lnTo>
                <a:lnTo>
                  <a:pt x="3486" y="3119"/>
                </a:lnTo>
                <a:lnTo>
                  <a:pt x="3302" y="3265"/>
                </a:lnTo>
                <a:lnTo>
                  <a:pt x="3229" y="3192"/>
                </a:lnTo>
                <a:lnTo>
                  <a:pt x="3266" y="3082"/>
                </a:lnTo>
                <a:lnTo>
                  <a:pt x="3302" y="3009"/>
                </a:lnTo>
                <a:lnTo>
                  <a:pt x="3266" y="2935"/>
                </a:lnTo>
                <a:lnTo>
                  <a:pt x="3229" y="2899"/>
                </a:lnTo>
                <a:lnTo>
                  <a:pt x="3339" y="2935"/>
                </a:lnTo>
                <a:lnTo>
                  <a:pt x="3669" y="2752"/>
                </a:lnTo>
                <a:lnTo>
                  <a:pt x="4733" y="2055"/>
                </a:lnTo>
                <a:lnTo>
                  <a:pt x="4770" y="1982"/>
                </a:lnTo>
                <a:lnTo>
                  <a:pt x="4770" y="1945"/>
                </a:lnTo>
                <a:lnTo>
                  <a:pt x="4733" y="1872"/>
                </a:lnTo>
                <a:lnTo>
                  <a:pt x="4660" y="1872"/>
                </a:lnTo>
                <a:lnTo>
                  <a:pt x="4329" y="1982"/>
                </a:lnTo>
                <a:lnTo>
                  <a:pt x="3816" y="2202"/>
                </a:lnTo>
                <a:lnTo>
                  <a:pt x="3302" y="2458"/>
                </a:lnTo>
                <a:lnTo>
                  <a:pt x="3082" y="2642"/>
                </a:lnTo>
                <a:lnTo>
                  <a:pt x="2935" y="2789"/>
                </a:lnTo>
                <a:lnTo>
                  <a:pt x="2899" y="2605"/>
                </a:lnTo>
                <a:lnTo>
                  <a:pt x="2899" y="2458"/>
                </a:lnTo>
                <a:lnTo>
                  <a:pt x="3082" y="2385"/>
                </a:lnTo>
                <a:lnTo>
                  <a:pt x="3266" y="2238"/>
                </a:lnTo>
                <a:lnTo>
                  <a:pt x="3632" y="2018"/>
                </a:lnTo>
                <a:lnTo>
                  <a:pt x="4109" y="1725"/>
                </a:lnTo>
                <a:lnTo>
                  <a:pt x="4586" y="1505"/>
                </a:lnTo>
                <a:lnTo>
                  <a:pt x="4660" y="1431"/>
                </a:lnTo>
                <a:lnTo>
                  <a:pt x="4660" y="1358"/>
                </a:lnTo>
                <a:lnTo>
                  <a:pt x="4586" y="1321"/>
                </a:lnTo>
                <a:lnTo>
                  <a:pt x="4513" y="1285"/>
                </a:lnTo>
                <a:lnTo>
                  <a:pt x="4256" y="1358"/>
                </a:lnTo>
                <a:lnTo>
                  <a:pt x="3963" y="1431"/>
                </a:lnTo>
                <a:lnTo>
                  <a:pt x="3706" y="1505"/>
                </a:lnTo>
                <a:lnTo>
                  <a:pt x="3449" y="1651"/>
                </a:lnTo>
                <a:lnTo>
                  <a:pt x="3156" y="1798"/>
                </a:lnTo>
                <a:lnTo>
                  <a:pt x="3302" y="1578"/>
                </a:lnTo>
                <a:lnTo>
                  <a:pt x="3486" y="1358"/>
                </a:lnTo>
                <a:lnTo>
                  <a:pt x="3779" y="1211"/>
                </a:lnTo>
                <a:lnTo>
                  <a:pt x="4109" y="1065"/>
                </a:lnTo>
                <a:lnTo>
                  <a:pt x="4733" y="844"/>
                </a:lnTo>
                <a:lnTo>
                  <a:pt x="4770" y="918"/>
                </a:lnTo>
                <a:lnTo>
                  <a:pt x="4843" y="991"/>
                </a:lnTo>
                <a:lnTo>
                  <a:pt x="4916" y="991"/>
                </a:lnTo>
                <a:lnTo>
                  <a:pt x="4990" y="1028"/>
                </a:lnTo>
                <a:lnTo>
                  <a:pt x="5063" y="991"/>
                </a:lnTo>
                <a:lnTo>
                  <a:pt x="5100" y="955"/>
                </a:lnTo>
                <a:lnTo>
                  <a:pt x="5173" y="881"/>
                </a:lnTo>
                <a:lnTo>
                  <a:pt x="5173" y="808"/>
                </a:lnTo>
                <a:close/>
                <a:moveTo>
                  <a:pt x="9648" y="3302"/>
                </a:moveTo>
                <a:lnTo>
                  <a:pt x="9905" y="3375"/>
                </a:lnTo>
                <a:lnTo>
                  <a:pt x="9905" y="3412"/>
                </a:lnTo>
                <a:lnTo>
                  <a:pt x="10125" y="3632"/>
                </a:lnTo>
                <a:lnTo>
                  <a:pt x="10308" y="3889"/>
                </a:lnTo>
                <a:lnTo>
                  <a:pt x="10162" y="4036"/>
                </a:lnTo>
                <a:lnTo>
                  <a:pt x="9978" y="4182"/>
                </a:lnTo>
                <a:lnTo>
                  <a:pt x="9795" y="4293"/>
                </a:lnTo>
                <a:lnTo>
                  <a:pt x="9612" y="4329"/>
                </a:lnTo>
                <a:lnTo>
                  <a:pt x="9501" y="4293"/>
                </a:lnTo>
                <a:lnTo>
                  <a:pt x="9428" y="4256"/>
                </a:lnTo>
                <a:lnTo>
                  <a:pt x="9501" y="4146"/>
                </a:lnTo>
                <a:lnTo>
                  <a:pt x="9501" y="4072"/>
                </a:lnTo>
                <a:lnTo>
                  <a:pt x="9465" y="3999"/>
                </a:lnTo>
                <a:lnTo>
                  <a:pt x="9391" y="3926"/>
                </a:lnTo>
                <a:lnTo>
                  <a:pt x="9245" y="3926"/>
                </a:lnTo>
                <a:lnTo>
                  <a:pt x="9465" y="3816"/>
                </a:lnTo>
                <a:lnTo>
                  <a:pt x="9501" y="3779"/>
                </a:lnTo>
                <a:lnTo>
                  <a:pt x="9538" y="3742"/>
                </a:lnTo>
                <a:lnTo>
                  <a:pt x="9538" y="3632"/>
                </a:lnTo>
                <a:lnTo>
                  <a:pt x="9465" y="3559"/>
                </a:lnTo>
                <a:lnTo>
                  <a:pt x="9391" y="3522"/>
                </a:lnTo>
                <a:lnTo>
                  <a:pt x="9355" y="3522"/>
                </a:lnTo>
                <a:lnTo>
                  <a:pt x="9061" y="3632"/>
                </a:lnTo>
                <a:lnTo>
                  <a:pt x="9208" y="3375"/>
                </a:lnTo>
                <a:lnTo>
                  <a:pt x="9281" y="3412"/>
                </a:lnTo>
                <a:lnTo>
                  <a:pt x="9355" y="3412"/>
                </a:lnTo>
                <a:lnTo>
                  <a:pt x="9501" y="3375"/>
                </a:lnTo>
                <a:lnTo>
                  <a:pt x="9648" y="3302"/>
                </a:lnTo>
                <a:close/>
                <a:moveTo>
                  <a:pt x="1505" y="4329"/>
                </a:moveTo>
                <a:lnTo>
                  <a:pt x="1615" y="4366"/>
                </a:lnTo>
                <a:lnTo>
                  <a:pt x="1725" y="4439"/>
                </a:lnTo>
                <a:lnTo>
                  <a:pt x="1872" y="4586"/>
                </a:lnTo>
                <a:lnTo>
                  <a:pt x="1908" y="4769"/>
                </a:lnTo>
                <a:lnTo>
                  <a:pt x="1945" y="4916"/>
                </a:lnTo>
                <a:lnTo>
                  <a:pt x="1908" y="5100"/>
                </a:lnTo>
                <a:lnTo>
                  <a:pt x="1872" y="5246"/>
                </a:lnTo>
                <a:lnTo>
                  <a:pt x="1762" y="5393"/>
                </a:lnTo>
                <a:lnTo>
                  <a:pt x="1615" y="5503"/>
                </a:lnTo>
                <a:lnTo>
                  <a:pt x="1468" y="5576"/>
                </a:lnTo>
                <a:lnTo>
                  <a:pt x="1432" y="5430"/>
                </a:lnTo>
                <a:lnTo>
                  <a:pt x="1432" y="5283"/>
                </a:lnTo>
                <a:lnTo>
                  <a:pt x="1432" y="5210"/>
                </a:lnTo>
                <a:lnTo>
                  <a:pt x="1395" y="5136"/>
                </a:lnTo>
                <a:lnTo>
                  <a:pt x="1395" y="5063"/>
                </a:lnTo>
                <a:lnTo>
                  <a:pt x="1321" y="4989"/>
                </a:lnTo>
                <a:lnTo>
                  <a:pt x="1285" y="4953"/>
                </a:lnTo>
                <a:lnTo>
                  <a:pt x="1175" y="4989"/>
                </a:lnTo>
                <a:lnTo>
                  <a:pt x="1028" y="5063"/>
                </a:lnTo>
                <a:lnTo>
                  <a:pt x="1138" y="4989"/>
                </a:lnTo>
                <a:lnTo>
                  <a:pt x="1321" y="4879"/>
                </a:lnTo>
                <a:lnTo>
                  <a:pt x="1468" y="4769"/>
                </a:lnTo>
                <a:lnTo>
                  <a:pt x="1542" y="4696"/>
                </a:lnTo>
                <a:lnTo>
                  <a:pt x="1505" y="4623"/>
                </a:lnTo>
                <a:lnTo>
                  <a:pt x="1468" y="4549"/>
                </a:lnTo>
                <a:lnTo>
                  <a:pt x="1395" y="4513"/>
                </a:lnTo>
                <a:lnTo>
                  <a:pt x="1432" y="4476"/>
                </a:lnTo>
                <a:lnTo>
                  <a:pt x="1468" y="4439"/>
                </a:lnTo>
                <a:lnTo>
                  <a:pt x="1468" y="4403"/>
                </a:lnTo>
                <a:lnTo>
                  <a:pt x="1432" y="4329"/>
                </a:lnTo>
                <a:close/>
                <a:moveTo>
                  <a:pt x="1138" y="5576"/>
                </a:moveTo>
                <a:lnTo>
                  <a:pt x="1138" y="5650"/>
                </a:lnTo>
                <a:lnTo>
                  <a:pt x="1028" y="5613"/>
                </a:lnTo>
                <a:lnTo>
                  <a:pt x="1138" y="5576"/>
                </a:lnTo>
                <a:close/>
                <a:moveTo>
                  <a:pt x="7887" y="5907"/>
                </a:moveTo>
                <a:lnTo>
                  <a:pt x="8218" y="5980"/>
                </a:lnTo>
                <a:lnTo>
                  <a:pt x="8291" y="6090"/>
                </a:lnTo>
                <a:lnTo>
                  <a:pt x="8401" y="6163"/>
                </a:lnTo>
                <a:lnTo>
                  <a:pt x="8511" y="6273"/>
                </a:lnTo>
                <a:lnTo>
                  <a:pt x="8621" y="6383"/>
                </a:lnTo>
                <a:lnTo>
                  <a:pt x="8694" y="6530"/>
                </a:lnTo>
                <a:lnTo>
                  <a:pt x="8768" y="6677"/>
                </a:lnTo>
                <a:lnTo>
                  <a:pt x="8805" y="6934"/>
                </a:lnTo>
                <a:lnTo>
                  <a:pt x="8768" y="7154"/>
                </a:lnTo>
                <a:lnTo>
                  <a:pt x="8658" y="7374"/>
                </a:lnTo>
                <a:lnTo>
                  <a:pt x="8548" y="7557"/>
                </a:lnTo>
                <a:lnTo>
                  <a:pt x="8438" y="7704"/>
                </a:lnTo>
                <a:lnTo>
                  <a:pt x="8291" y="7814"/>
                </a:lnTo>
                <a:lnTo>
                  <a:pt x="8144" y="7887"/>
                </a:lnTo>
                <a:lnTo>
                  <a:pt x="7998" y="7961"/>
                </a:lnTo>
                <a:lnTo>
                  <a:pt x="8071" y="7594"/>
                </a:lnTo>
                <a:lnTo>
                  <a:pt x="8071" y="7520"/>
                </a:lnTo>
                <a:lnTo>
                  <a:pt x="8034" y="7484"/>
                </a:lnTo>
                <a:lnTo>
                  <a:pt x="7961" y="7484"/>
                </a:lnTo>
                <a:lnTo>
                  <a:pt x="7924" y="7520"/>
                </a:lnTo>
                <a:lnTo>
                  <a:pt x="7741" y="7741"/>
                </a:lnTo>
                <a:lnTo>
                  <a:pt x="7557" y="7997"/>
                </a:lnTo>
                <a:lnTo>
                  <a:pt x="7264" y="7924"/>
                </a:lnTo>
                <a:lnTo>
                  <a:pt x="7484" y="7594"/>
                </a:lnTo>
                <a:lnTo>
                  <a:pt x="7741" y="7337"/>
                </a:lnTo>
                <a:lnTo>
                  <a:pt x="7741" y="7264"/>
                </a:lnTo>
                <a:lnTo>
                  <a:pt x="7741" y="7227"/>
                </a:lnTo>
                <a:lnTo>
                  <a:pt x="7631" y="7227"/>
                </a:lnTo>
                <a:lnTo>
                  <a:pt x="7447" y="7337"/>
                </a:lnTo>
                <a:lnTo>
                  <a:pt x="7264" y="7447"/>
                </a:lnTo>
                <a:lnTo>
                  <a:pt x="7080" y="7594"/>
                </a:lnTo>
                <a:lnTo>
                  <a:pt x="6934" y="7777"/>
                </a:lnTo>
                <a:lnTo>
                  <a:pt x="6860" y="7704"/>
                </a:lnTo>
                <a:lnTo>
                  <a:pt x="6714" y="7557"/>
                </a:lnTo>
                <a:lnTo>
                  <a:pt x="7227" y="7264"/>
                </a:lnTo>
                <a:lnTo>
                  <a:pt x="7741" y="6934"/>
                </a:lnTo>
                <a:lnTo>
                  <a:pt x="7741" y="6897"/>
                </a:lnTo>
                <a:lnTo>
                  <a:pt x="7704" y="6860"/>
                </a:lnTo>
                <a:lnTo>
                  <a:pt x="7411" y="6860"/>
                </a:lnTo>
                <a:lnTo>
                  <a:pt x="7080" y="6934"/>
                </a:lnTo>
                <a:lnTo>
                  <a:pt x="6787" y="7044"/>
                </a:lnTo>
                <a:lnTo>
                  <a:pt x="6530" y="7227"/>
                </a:lnTo>
                <a:lnTo>
                  <a:pt x="6494" y="7007"/>
                </a:lnTo>
                <a:lnTo>
                  <a:pt x="6494" y="6750"/>
                </a:lnTo>
                <a:lnTo>
                  <a:pt x="6604" y="6713"/>
                </a:lnTo>
                <a:lnTo>
                  <a:pt x="6970" y="6603"/>
                </a:lnTo>
                <a:lnTo>
                  <a:pt x="7117" y="6530"/>
                </a:lnTo>
                <a:lnTo>
                  <a:pt x="7301" y="6420"/>
                </a:lnTo>
                <a:lnTo>
                  <a:pt x="7337" y="6347"/>
                </a:lnTo>
                <a:lnTo>
                  <a:pt x="7337" y="6310"/>
                </a:lnTo>
                <a:lnTo>
                  <a:pt x="7301" y="6310"/>
                </a:lnTo>
                <a:lnTo>
                  <a:pt x="7007" y="6273"/>
                </a:lnTo>
                <a:lnTo>
                  <a:pt x="6750" y="6310"/>
                </a:lnTo>
                <a:lnTo>
                  <a:pt x="6750" y="6310"/>
                </a:lnTo>
                <a:lnTo>
                  <a:pt x="6860" y="6200"/>
                </a:lnTo>
                <a:lnTo>
                  <a:pt x="6970" y="6090"/>
                </a:lnTo>
                <a:lnTo>
                  <a:pt x="7117" y="6017"/>
                </a:lnTo>
                <a:lnTo>
                  <a:pt x="7264" y="5943"/>
                </a:lnTo>
                <a:lnTo>
                  <a:pt x="7557" y="5907"/>
                </a:lnTo>
                <a:close/>
                <a:moveTo>
                  <a:pt x="4953" y="1"/>
                </a:moveTo>
                <a:lnTo>
                  <a:pt x="4733" y="37"/>
                </a:lnTo>
                <a:lnTo>
                  <a:pt x="4476" y="111"/>
                </a:lnTo>
                <a:lnTo>
                  <a:pt x="4256" y="184"/>
                </a:lnTo>
                <a:lnTo>
                  <a:pt x="4036" y="294"/>
                </a:lnTo>
                <a:lnTo>
                  <a:pt x="3632" y="551"/>
                </a:lnTo>
                <a:lnTo>
                  <a:pt x="3302" y="881"/>
                </a:lnTo>
                <a:lnTo>
                  <a:pt x="2972" y="1248"/>
                </a:lnTo>
                <a:lnTo>
                  <a:pt x="2679" y="1651"/>
                </a:lnTo>
                <a:lnTo>
                  <a:pt x="2569" y="1872"/>
                </a:lnTo>
                <a:lnTo>
                  <a:pt x="2495" y="2092"/>
                </a:lnTo>
                <a:lnTo>
                  <a:pt x="2422" y="2348"/>
                </a:lnTo>
                <a:lnTo>
                  <a:pt x="2385" y="2568"/>
                </a:lnTo>
                <a:lnTo>
                  <a:pt x="2422" y="2789"/>
                </a:lnTo>
                <a:lnTo>
                  <a:pt x="2459" y="2935"/>
                </a:lnTo>
                <a:lnTo>
                  <a:pt x="2532" y="3119"/>
                </a:lnTo>
                <a:lnTo>
                  <a:pt x="2605" y="3265"/>
                </a:lnTo>
                <a:lnTo>
                  <a:pt x="2495" y="3339"/>
                </a:lnTo>
                <a:lnTo>
                  <a:pt x="2018" y="3559"/>
                </a:lnTo>
                <a:lnTo>
                  <a:pt x="1798" y="3706"/>
                </a:lnTo>
                <a:lnTo>
                  <a:pt x="1688" y="3779"/>
                </a:lnTo>
                <a:lnTo>
                  <a:pt x="1578" y="3852"/>
                </a:lnTo>
                <a:lnTo>
                  <a:pt x="1065" y="3852"/>
                </a:lnTo>
                <a:lnTo>
                  <a:pt x="881" y="3926"/>
                </a:lnTo>
                <a:lnTo>
                  <a:pt x="735" y="3999"/>
                </a:lnTo>
                <a:lnTo>
                  <a:pt x="588" y="4109"/>
                </a:lnTo>
                <a:lnTo>
                  <a:pt x="478" y="4256"/>
                </a:lnTo>
                <a:lnTo>
                  <a:pt x="368" y="4403"/>
                </a:lnTo>
                <a:lnTo>
                  <a:pt x="184" y="4623"/>
                </a:lnTo>
                <a:lnTo>
                  <a:pt x="74" y="4879"/>
                </a:lnTo>
                <a:lnTo>
                  <a:pt x="38" y="4989"/>
                </a:lnTo>
                <a:lnTo>
                  <a:pt x="1" y="5136"/>
                </a:lnTo>
                <a:lnTo>
                  <a:pt x="38" y="5283"/>
                </a:lnTo>
                <a:lnTo>
                  <a:pt x="74" y="5430"/>
                </a:lnTo>
                <a:lnTo>
                  <a:pt x="184" y="5576"/>
                </a:lnTo>
                <a:lnTo>
                  <a:pt x="258" y="5723"/>
                </a:lnTo>
                <a:lnTo>
                  <a:pt x="404" y="5833"/>
                </a:lnTo>
                <a:lnTo>
                  <a:pt x="514" y="5943"/>
                </a:lnTo>
                <a:lnTo>
                  <a:pt x="661" y="6017"/>
                </a:lnTo>
                <a:lnTo>
                  <a:pt x="845" y="6053"/>
                </a:lnTo>
                <a:lnTo>
                  <a:pt x="1175" y="6127"/>
                </a:lnTo>
                <a:lnTo>
                  <a:pt x="1358" y="6127"/>
                </a:lnTo>
                <a:lnTo>
                  <a:pt x="1505" y="6090"/>
                </a:lnTo>
                <a:lnTo>
                  <a:pt x="1688" y="6053"/>
                </a:lnTo>
                <a:lnTo>
                  <a:pt x="1835" y="5980"/>
                </a:lnTo>
                <a:lnTo>
                  <a:pt x="2055" y="5760"/>
                </a:lnTo>
                <a:lnTo>
                  <a:pt x="2275" y="5503"/>
                </a:lnTo>
                <a:lnTo>
                  <a:pt x="2385" y="5210"/>
                </a:lnTo>
                <a:lnTo>
                  <a:pt x="2422" y="5063"/>
                </a:lnTo>
                <a:lnTo>
                  <a:pt x="2422" y="4879"/>
                </a:lnTo>
                <a:lnTo>
                  <a:pt x="2385" y="4733"/>
                </a:lnTo>
                <a:lnTo>
                  <a:pt x="2349" y="4586"/>
                </a:lnTo>
                <a:lnTo>
                  <a:pt x="2275" y="4403"/>
                </a:lnTo>
                <a:lnTo>
                  <a:pt x="2202" y="4256"/>
                </a:lnTo>
                <a:lnTo>
                  <a:pt x="2092" y="4146"/>
                </a:lnTo>
                <a:lnTo>
                  <a:pt x="2055" y="4109"/>
                </a:lnTo>
                <a:lnTo>
                  <a:pt x="2165" y="4036"/>
                </a:lnTo>
                <a:lnTo>
                  <a:pt x="2495" y="3816"/>
                </a:lnTo>
                <a:lnTo>
                  <a:pt x="2679" y="3669"/>
                </a:lnTo>
                <a:lnTo>
                  <a:pt x="2862" y="3522"/>
                </a:lnTo>
                <a:lnTo>
                  <a:pt x="3119" y="3706"/>
                </a:lnTo>
                <a:lnTo>
                  <a:pt x="3156" y="3779"/>
                </a:lnTo>
                <a:lnTo>
                  <a:pt x="3229" y="3816"/>
                </a:lnTo>
                <a:lnTo>
                  <a:pt x="3339" y="3816"/>
                </a:lnTo>
                <a:lnTo>
                  <a:pt x="3706" y="3962"/>
                </a:lnTo>
                <a:lnTo>
                  <a:pt x="4109" y="4036"/>
                </a:lnTo>
                <a:lnTo>
                  <a:pt x="4513" y="4072"/>
                </a:lnTo>
                <a:lnTo>
                  <a:pt x="4880" y="3999"/>
                </a:lnTo>
                <a:lnTo>
                  <a:pt x="5246" y="3889"/>
                </a:lnTo>
                <a:lnTo>
                  <a:pt x="5283" y="3962"/>
                </a:lnTo>
                <a:lnTo>
                  <a:pt x="5320" y="4036"/>
                </a:lnTo>
                <a:lnTo>
                  <a:pt x="5540" y="4219"/>
                </a:lnTo>
                <a:lnTo>
                  <a:pt x="5723" y="4439"/>
                </a:lnTo>
                <a:lnTo>
                  <a:pt x="5980" y="4916"/>
                </a:lnTo>
                <a:lnTo>
                  <a:pt x="6200" y="5430"/>
                </a:lnTo>
                <a:lnTo>
                  <a:pt x="6347" y="5650"/>
                </a:lnTo>
                <a:lnTo>
                  <a:pt x="6530" y="5870"/>
                </a:lnTo>
                <a:lnTo>
                  <a:pt x="6347" y="6017"/>
                </a:lnTo>
                <a:lnTo>
                  <a:pt x="6237" y="6200"/>
                </a:lnTo>
                <a:lnTo>
                  <a:pt x="6127" y="6383"/>
                </a:lnTo>
                <a:lnTo>
                  <a:pt x="6053" y="6567"/>
                </a:lnTo>
                <a:lnTo>
                  <a:pt x="5797" y="6713"/>
                </a:lnTo>
                <a:lnTo>
                  <a:pt x="5723" y="6824"/>
                </a:lnTo>
                <a:lnTo>
                  <a:pt x="5723" y="6934"/>
                </a:lnTo>
                <a:lnTo>
                  <a:pt x="5760" y="7044"/>
                </a:lnTo>
                <a:lnTo>
                  <a:pt x="5833" y="7080"/>
                </a:lnTo>
                <a:lnTo>
                  <a:pt x="6017" y="7080"/>
                </a:lnTo>
                <a:lnTo>
                  <a:pt x="6053" y="7300"/>
                </a:lnTo>
                <a:lnTo>
                  <a:pt x="6127" y="7520"/>
                </a:lnTo>
                <a:lnTo>
                  <a:pt x="6127" y="7631"/>
                </a:lnTo>
                <a:lnTo>
                  <a:pt x="6127" y="7741"/>
                </a:lnTo>
                <a:lnTo>
                  <a:pt x="6200" y="7814"/>
                </a:lnTo>
                <a:lnTo>
                  <a:pt x="6310" y="7851"/>
                </a:lnTo>
                <a:lnTo>
                  <a:pt x="6347" y="7851"/>
                </a:lnTo>
                <a:lnTo>
                  <a:pt x="6494" y="8034"/>
                </a:lnTo>
                <a:lnTo>
                  <a:pt x="6640" y="8144"/>
                </a:lnTo>
                <a:lnTo>
                  <a:pt x="6787" y="8254"/>
                </a:lnTo>
                <a:lnTo>
                  <a:pt x="6860" y="8291"/>
                </a:lnTo>
                <a:lnTo>
                  <a:pt x="6934" y="8327"/>
                </a:lnTo>
                <a:lnTo>
                  <a:pt x="7191" y="8438"/>
                </a:lnTo>
                <a:lnTo>
                  <a:pt x="7447" y="8474"/>
                </a:lnTo>
                <a:lnTo>
                  <a:pt x="7741" y="8474"/>
                </a:lnTo>
                <a:lnTo>
                  <a:pt x="7998" y="8438"/>
                </a:lnTo>
                <a:lnTo>
                  <a:pt x="8254" y="8364"/>
                </a:lnTo>
                <a:lnTo>
                  <a:pt x="8511" y="8254"/>
                </a:lnTo>
                <a:lnTo>
                  <a:pt x="8731" y="8071"/>
                </a:lnTo>
                <a:lnTo>
                  <a:pt x="8915" y="7887"/>
                </a:lnTo>
                <a:lnTo>
                  <a:pt x="9098" y="7631"/>
                </a:lnTo>
                <a:lnTo>
                  <a:pt x="9245" y="7300"/>
                </a:lnTo>
                <a:lnTo>
                  <a:pt x="9281" y="7007"/>
                </a:lnTo>
                <a:lnTo>
                  <a:pt x="9318" y="6824"/>
                </a:lnTo>
                <a:lnTo>
                  <a:pt x="9281" y="6677"/>
                </a:lnTo>
                <a:lnTo>
                  <a:pt x="9208" y="6457"/>
                </a:lnTo>
                <a:lnTo>
                  <a:pt x="9135" y="6200"/>
                </a:lnTo>
                <a:lnTo>
                  <a:pt x="8951" y="5980"/>
                </a:lnTo>
                <a:lnTo>
                  <a:pt x="8878" y="5907"/>
                </a:lnTo>
                <a:lnTo>
                  <a:pt x="8768" y="5833"/>
                </a:lnTo>
                <a:lnTo>
                  <a:pt x="8805" y="5686"/>
                </a:lnTo>
                <a:lnTo>
                  <a:pt x="9025" y="5246"/>
                </a:lnTo>
                <a:lnTo>
                  <a:pt x="9208" y="4769"/>
                </a:lnTo>
                <a:lnTo>
                  <a:pt x="9428" y="4806"/>
                </a:lnTo>
                <a:lnTo>
                  <a:pt x="9648" y="4806"/>
                </a:lnTo>
                <a:lnTo>
                  <a:pt x="9832" y="4733"/>
                </a:lnTo>
                <a:lnTo>
                  <a:pt x="10052" y="4659"/>
                </a:lnTo>
                <a:lnTo>
                  <a:pt x="10235" y="4549"/>
                </a:lnTo>
                <a:lnTo>
                  <a:pt x="10419" y="4403"/>
                </a:lnTo>
                <a:lnTo>
                  <a:pt x="10712" y="4109"/>
                </a:lnTo>
                <a:lnTo>
                  <a:pt x="10785" y="3962"/>
                </a:lnTo>
                <a:lnTo>
                  <a:pt x="10785" y="3816"/>
                </a:lnTo>
                <a:lnTo>
                  <a:pt x="10639" y="3559"/>
                </a:lnTo>
                <a:lnTo>
                  <a:pt x="10492" y="3339"/>
                </a:lnTo>
                <a:lnTo>
                  <a:pt x="10345" y="3155"/>
                </a:lnTo>
                <a:lnTo>
                  <a:pt x="10125" y="2972"/>
                </a:lnTo>
                <a:lnTo>
                  <a:pt x="9905" y="2825"/>
                </a:lnTo>
                <a:lnTo>
                  <a:pt x="9795" y="2789"/>
                </a:lnTo>
                <a:lnTo>
                  <a:pt x="9685" y="2752"/>
                </a:lnTo>
                <a:lnTo>
                  <a:pt x="9501" y="2862"/>
                </a:lnTo>
                <a:lnTo>
                  <a:pt x="9391" y="2825"/>
                </a:lnTo>
                <a:lnTo>
                  <a:pt x="9318" y="2862"/>
                </a:lnTo>
                <a:lnTo>
                  <a:pt x="9025" y="3009"/>
                </a:lnTo>
                <a:lnTo>
                  <a:pt x="8768" y="3192"/>
                </a:lnTo>
                <a:lnTo>
                  <a:pt x="8658" y="3302"/>
                </a:lnTo>
                <a:lnTo>
                  <a:pt x="8548" y="3449"/>
                </a:lnTo>
                <a:lnTo>
                  <a:pt x="8474" y="3559"/>
                </a:lnTo>
                <a:lnTo>
                  <a:pt x="8438" y="3742"/>
                </a:lnTo>
                <a:lnTo>
                  <a:pt x="8438" y="3852"/>
                </a:lnTo>
                <a:lnTo>
                  <a:pt x="8438" y="3962"/>
                </a:lnTo>
                <a:lnTo>
                  <a:pt x="8474" y="4182"/>
                </a:lnTo>
                <a:lnTo>
                  <a:pt x="8621" y="4403"/>
                </a:lnTo>
                <a:lnTo>
                  <a:pt x="8768" y="4549"/>
                </a:lnTo>
                <a:lnTo>
                  <a:pt x="8878" y="4623"/>
                </a:lnTo>
                <a:lnTo>
                  <a:pt x="8694" y="4879"/>
                </a:lnTo>
                <a:lnTo>
                  <a:pt x="8548" y="5136"/>
                </a:lnTo>
                <a:lnTo>
                  <a:pt x="8291" y="5613"/>
                </a:lnTo>
                <a:lnTo>
                  <a:pt x="8144" y="5540"/>
                </a:lnTo>
                <a:lnTo>
                  <a:pt x="7961" y="5503"/>
                </a:lnTo>
                <a:lnTo>
                  <a:pt x="7777" y="5466"/>
                </a:lnTo>
                <a:lnTo>
                  <a:pt x="7411" y="5466"/>
                </a:lnTo>
                <a:lnTo>
                  <a:pt x="7227" y="5503"/>
                </a:lnTo>
                <a:lnTo>
                  <a:pt x="7044" y="5540"/>
                </a:lnTo>
                <a:lnTo>
                  <a:pt x="6860" y="5650"/>
                </a:lnTo>
                <a:lnTo>
                  <a:pt x="6750" y="5320"/>
                </a:lnTo>
                <a:lnTo>
                  <a:pt x="6604" y="5026"/>
                </a:lnTo>
                <a:lnTo>
                  <a:pt x="6273" y="4476"/>
                </a:lnTo>
                <a:lnTo>
                  <a:pt x="6163" y="4256"/>
                </a:lnTo>
                <a:lnTo>
                  <a:pt x="6053" y="4072"/>
                </a:lnTo>
                <a:lnTo>
                  <a:pt x="5870" y="3889"/>
                </a:lnTo>
                <a:lnTo>
                  <a:pt x="5687" y="3779"/>
                </a:lnTo>
                <a:lnTo>
                  <a:pt x="5723" y="3706"/>
                </a:lnTo>
                <a:lnTo>
                  <a:pt x="5723" y="3632"/>
                </a:lnTo>
                <a:lnTo>
                  <a:pt x="5907" y="3486"/>
                </a:lnTo>
                <a:lnTo>
                  <a:pt x="6053" y="3339"/>
                </a:lnTo>
                <a:lnTo>
                  <a:pt x="6200" y="3155"/>
                </a:lnTo>
                <a:lnTo>
                  <a:pt x="6347" y="2972"/>
                </a:lnTo>
                <a:lnTo>
                  <a:pt x="6457" y="2752"/>
                </a:lnTo>
                <a:lnTo>
                  <a:pt x="6530" y="2532"/>
                </a:lnTo>
                <a:lnTo>
                  <a:pt x="6604" y="2312"/>
                </a:lnTo>
                <a:lnTo>
                  <a:pt x="6677" y="2055"/>
                </a:lnTo>
                <a:lnTo>
                  <a:pt x="6677" y="1615"/>
                </a:lnTo>
                <a:lnTo>
                  <a:pt x="6677" y="1358"/>
                </a:lnTo>
                <a:lnTo>
                  <a:pt x="6640" y="1138"/>
                </a:lnTo>
                <a:lnTo>
                  <a:pt x="6567" y="881"/>
                </a:lnTo>
                <a:lnTo>
                  <a:pt x="6457" y="698"/>
                </a:lnTo>
                <a:lnTo>
                  <a:pt x="6273" y="551"/>
                </a:lnTo>
                <a:lnTo>
                  <a:pt x="6200" y="478"/>
                </a:lnTo>
                <a:lnTo>
                  <a:pt x="6090" y="478"/>
                </a:lnTo>
                <a:lnTo>
                  <a:pt x="6017" y="331"/>
                </a:lnTo>
                <a:lnTo>
                  <a:pt x="5907" y="221"/>
                </a:lnTo>
                <a:lnTo>
                  <a:pt x="5760" y="148"/>
                </a:lnTo>
                <a:lnTo>
                  <a:pt x="5613" y="74"/>
                </a:lnTo>
                <a:lnTo>
                  <a:pt x="5283" y="1"/>
                </a:lnTo>
                <a:close/>
                <a:moveTo>
                  <a:pt x="15114" y="6750"/>
                </a:moveTo>
                <a:lnTo>
                  <a:pt x="15187" y="6787"/>
                </a:lnTo>
                <a:lnTo>
                  <a:pt x="15481" y="6897"/>
                </a:lnTo>
                <a:lnTo>
                  <a:pt x="15591" y="6970"/>
                </a:lnTo>
                <a:lnTo>
                  <a:pt x="15737" y="7044"/>
                </a:lnTo>
                <a:lnTo>
                  <a:pt x="15847" y="7190"/>
                </a:lnTo>
                <a:lnTo>
                  <a:pt x="15921" y="7337"/>
                </a:lnTo>
                <a:lnTo>
                  <a:pt x="16068" y="7667"/>
                </a:lnTo>
                <a:lnTo>
                  <a:pt x="16141" y="8034"/>
                </a:lnTo>
                <a:lnTo>
                  <a:pt x="16178" y="8438"/>
                </a:lnTo>
                <a:lnTo>
                  <a:pt x="16178" y="8621"/>
                </a:lnTo>
                <a:lnTo>
                  <a:pt x="16141" y="8804"/>
                </a:lnTo>
                <a:lnTo>
                  <a:pt x="16068" y="8988"/>
                </a:lnTo>
                <a:lnTo>
                  <a:pt x="15957" y="9134"/>
                </a:lnTo>
                <a:lnTo>
                  <a:pt x="15701" y="9355"/>
                </a:lnTo>
                <a:lnTo>
                  <a:pt x="15407" y="9575"/>
                </a:lnTo>
                <a:lnTo>
                  <a:pt x="15077" y="9758"/>
                </a:lnTo>
                <a:lnTo>
                  <a:pt x="14710" y="9905"/>
                </a:lnTo>
                <a:lnTo>
                  <a:pt x="14710" y="9905"/>
                </a:lnTo>
                <a:lnTo>
                  <a:pt x="15187" y="9208"/>
                </a:lnTo>
                <a:lnTo>
                  <a:pt x="15187" y="9134"/>
                </a:lnTo>
                <a:lnTo>
                  <a:pt x="15150" y="9098"/>
                </a:lnTo>
                <a:lnTo>
                  <a:pt x="15114" y="9061"/>
                </a:lnTo>
                <a:lnTo>
                  <a:pt x="15040" y="9098"/>
                </a:lnTo>
                <a:lnTo>
                  <a:pt x="14564" y="9538"/>
                </a:lnTo>
                <a:lnTo>
                  <a:pt x="14123" y="9978"/>
                </a:lnTo>
                <a:lnTo>
                  <a:pt x="13940" y="9978"/>
                </a:lnTo>
                <a:lnTo>
                  <a:pt x="13757" y="9905"/>
                </a:lnTo>
                <a:lnTo>
                  <a:pt x="13940" y="9648"/>
                </a:lnTo>
                <a:lnTo>
                  <a:pt x="14160" y="9391"/>
                </a:lnTo>
                <a:lnTo>
                  <a:pt x="14380" y="9134"/>
                </a:lnTo>
                <a:lnTo>
                  <a:pt x="14637" y="8914"/>
                </a:lnTo>
                <a:lnTo>
                  <a:pt x="14674" y="8841"/>
                </a:lnTo>
                <a:lnTo>
                  <a:pt x="14674" y="8804"/>
                </a:lnTo>
                <a:lnTo>
                  <a:pt x="14637" y="8731"/>
                </a:lnTo>
                <a:lnTo>
                  <a:pt x="14564" y="8731"/>
                </a:lnTo>
                <a:lnTo>
                  <a:pt x="14784" y="8584"/>
                </a:lnTo>
                <a:lnTo>
                  <a:pt x="14820" y="8511"/>
                </a:lnTo>
                <a:lnTo>
                  <a:pt x="14784" y="8438"/>
                </a:lnTo>
                <a:lnTo>
                  <a:pt x="14710" y="8401"/>
                </a:lnTo>
                <a:lnTo>
                  <a:pt x="14637" y="8401"/>
                </a:lnTo>
                <a:lnTo>
                  <a:pt x="14233" y="8621"/>
                </a:lnTo>
                <a:lnTo>
                  <a:pt x="13867" y="8841"/>
                </a:lnTo>
                <a:lnTo>
                  <a:pt x="13500" y="9061"/>
                </a:lnTo>
                <a:lnTo>
                  <a:pt x="13170" y="9318"/>
                </a:lnTo>
                <a:lnTo>
                  <a:pt x="13060" y="9098"/>
                </a:lnTo>
                <a:lnTo>
                  <a:pt x="13720" y="8658"/>
                </a:lnTo>
                <a:lnTo>
                  <a:pt x="14417" y="8291"/>
                </a:lnTo>
                <a:lnTo>
                  <a:pt x="14454" y="8217"/>
                </a:lnTo>
                <a:lnTo>
                  <a:pt x="14454" y="8144"/>
                </a:lnTo>
                <a:lnTo>
                  <a:pt x="14417" y="8107"/>
                </a:lnTo>
                <a:lnTo>
                  <a:pt x="14343" y="8107"/>
                </a:lnTo>
                <a:lnTo>
                  <a:pt x="13647" y="8364"/>
                </a:lnTo>
                <a:lnTo>
                  <a:pt x="12986" y="8658"/>
                </a:lnTo>
                <a:lnTo>
                  <a:pt x="12986" y="8474"/>
                </a:lnTo>
                <a:lnTo>
                  <a:pt x="13133" y="8401"/>
                </a:lnTo>
                <a:lnTo>
                  <a:pt x="13243" y="8327"/>
                </a:lnTo>
                <a:lnTo>
                  <a:pt x="13500" y="8144"/>
                </a:lnTo>
                <a:lnTo>
                  <a:pt x="14013" y="7924"/>
                </a:lnTo>
                <a:lnTo>
                  <a:pt x="14307" y="7814"/>
                </a:lnTo>
                <a:lnTo>
                  <a:pt x="14564" y="7777"/>
                </a:lnTo>
                <a:lnTo>
                  <a:pt x="14600" y="7741"/>
                </a:lnTo>
                <a:lnTo>
                  <a:pt x="14600" y="7704"/>
                </a:lnTo>
                <a:lnTo>
                  <a:pt x="14564" y="7667"/>
                </a:lnTo>
                <a:lnTo>
                  <a:pt x="14233" y="7667"/>
                </a:lnTo>
                <a:lnTo>
                  <a:pt x="13903" y="7704"/>
                </a:lnTo>
                <a:lnTo>
                  <a:pt x="13573" y="7777"/>
                </a:lnTo>
                <a:lnTo>
                  <a:pt x="13280" y="7851"/>
                </a:lnTo>
                <a:lnTo>
                  <a:pt x="13500" y="7594"/>
                </a:lnTo>
                <a:lnTo>
                  <a:pt x="14087" y="7484"/>
                </a:lnTo>
                <a:lnTo>
                  <a:pt x="14380" y="7410"/>
                </a:lnTo>
                <a:lnTo>
                  <a:pt x="14674" y="7264"/>
                </a:lnTo>
                <a:lnTo>
                  <a:pt x="14710" y="7227"/>
                </a:lnTo>
                <a:lnTo>
                  <a:pt x="14710" y="7190"/>
                </a:lnTo>
                <a:lnTo>
                  <a:pt x="14710" y="7154"/>
                </a:lnTo>
                <a:lnTo>
                  <a:pt x="14637" y="7117"/>
                </a:lnTo>
                <a:lnTo>
                  <a:pt x="14343" y="7080"/>
                </a:lnTo>
                <a:lnTo>
                  <a:pt x="14013" y="7080"/>
                </a:lnTo>
                <a:lnTo>
                  <a:pt x="14270" y="6934"/>
                </a:lnTo>
                <a:lnTo>
                  <a:pt x="14527" y="6824"/>
                </a:lnTo>
                <a:lnTo>
                  <a:pt x="14820" y="6750"/>
                </a:lnTo>
                <a:close/>
                <a:moveTo>
                  <a:pt x="5246" y="9098"/>
                </a:moveTo>
                <a:lnTo>
                  <a:pt x="5320" y="9208"/>
                </a:lnTo>
                <a:lnTo>
                  <a:pt x="5393" y="9245"/>
                </a:lnTo>
                <a:lnTo>
                  <a:pt x="5577" y="9245"/>
                </a:lnTo>
                <a:lnTo>
                  <a:pt x="5650" y="9281"/>
                </a:lnTo>
                <a:lnTo>
                  <a:pt x="5760" y="9318"/>
                </a:lnTo>
                <a:lnTo>
                  <a:pt x="5833" y="9391"/>
                </a:lnTo>
                <a:lnTo>
                  <a:pt x="5870" y="9465"/>
                </a:lnTo>
                <a:lnTo>
                  <a:pt x="5907" y="9538"/>
                </a:lnTo>
                <a:lnTo>
                  <a:pt x="5907" y="9648"/>
                </a:lnTo>
                <a:lnTo>
                  <a:pt x="5870" y="9758"/>
                </a:lnTo>
                <a:lnTo>
                  <a:pt x="5797" y="9831"/>
                </a:lnTo>
                <a:lnTo>
                  <a:pt x="5723" y="9905"/>
                </a:lnTo>
                <a:lnTo>
                  <a:pt x="5650" y="9978"/>
                </a:lnTo>
                <a:lnTo>
                  <a:pt x="5540" y="10015"/>
                </a:lnTo>
                <a:lnTo>
                  <a:pt x="5466" y="9868"/>
                </a:lnTo>
                <a:lnTo>
                  <a:pt x="5356" y="9758"/>
                </a:lnTo>
                <a:lnTo>
                  <a:pt x="5210" y="9685"/>
                </a:lnTo>
                <a:lnTo>
                  <a:pt x="5026" y="9648"/>
                </a:lnTo>
                <a:lnTo>
                  <a:pt x="5063" y="9648"/>
                </a:lnTo>
                <a:lnTo>
                  <a:pt x="5210" y="9575"/>
                </a:lnTo>
                <a:lnTo>
                  <a:pt x="5283" y="9538"/>
                </a:lnTo>
                <a:lnTo>
                  <a:pt x="5283" y="9501"/>
                </a:lnTo>
                <a:lnTo>
                  <a:pt x="5283" y="9355"/>
                </a:lnTo>
                <a:lnTo>
                  <a:pt x="5210" y="9245"/>
                </a:lnTo>
                <a:lnTo>
                  <a:pt x="5100" y="9245"/>
                </a:lnTo>
                <a:lnTo>
                  <a:pt x="4953" y="9281"/>
                </a:lnTo>
                <a:lnTo>
                  <a:pt x="4806" y="9355"/>
                </a:lnTo>
                <a:lnTo>
                  <a:pt x="4806" y="9355"/>
                </a:lnTo>
                <a:lnTo>
                  <a:pt x="4843" y="9281"/>
                </a:lnTo>
                <a:lnTo>
                  <a:pt x="4880" y="9208"/>
                </a:lnTo>
                <a:lnTo>
                  <a:pt x="4843" y="9171"/>
                </a:lnTo>
                <a:lnTo>
                  <a:pt x="5026" y="9134"/>
                </a:lnTo>
                <a:lnTo>
                  <a:pt x="5246" y="9098"/>
                </a:lnTo>
                <a:close/>
                <a:moveTo>
                  <a:pt x="6347" y="8034"/>
                </a:moveTo>
                <a:lnTo>
                  <a:pt x="6347" y="8071"/>
                </a:lnTo>
                <a:lnTo>
                  <a:pt x="6310" y="8181"/>
                </a:lnTo>
                <a:lnTo>
                  <a:pt x="6127" y="8254"/>
                </a:lnTo>
                <a:lnTo>
                  <a:pt x="5980" y="8364"/>
                </a:lnTo>
                <a:lnTo>
                  <a:pt x="5687" y="8621"/>
                </a:lnTo>
                <a:lnTo>
                  <a:pt x="5577" y="8621"/>
                </a:lnTo>
                <a:lnTo>
                  <a:pt x="5466" y="8694"/>
                </a:lnTo>
                <a:lnTo>
                  <a:pt x="5393" y="8768"/>
                </a:lnTo>
                <a:lnTo>
                  <a:pt x="5246" y="8731"/>
                </a:lnTo>
                <a:lnTo>
                  <a:pt x="4806" y="8731"/>
                </a:lnTo>
                <a:lnTo>
                  <a:pt x="4549" y="8841"/>
                </a:lnTo>
                <a:lnTo>
                  <a:pt x="4293" y="9024"/>
                </a:lnTo>
                <a:lnTo>
                  <a:pt x="4183" y="9171"/>
                </a:lnTo>
                <a:lnTo>
                  <a:pt x="4073" y="9355"/>
                </a:lnTo>
                <a:lnTo>
                  <a:pt x="4073" y="9501"/>
                </a:lnTo>
                <a:lnTo>
                  <a:pt x="4073" y="9648"/>
                </a:lnTo>
                <a:lnTo>
                  <a:pt x="4073" y="9721"/>
                </a:lnTo>
                <a:lnTo>
                  <a:pt x="4146" y="9831"/>
                </a:lnTo>
                <a:lnTo>
                  <a:pt x="4256" y="9978"/>
                </a:lnTo>
                <a:lnTo>
                  <a:pt x="4439" y="10162"/>
                </a:lnTo>
                <a:lnTo>
                  <a:pt x="4623" y="10308"/>
                </a:lnTo>
                <a:lnTo>
                  <a:pt x="4843" y="10382"/>
                </a:lnTo>
                <a:lnTo>
                  <a:pt x="5026" y="10455"/>
                </a:lnTo>
                <a:lnTo>
                  <a:pt x="5246" y="10492"/>
                </a:lnTo>
                <a:lnTo>
                  <a:pt x="5466" y="10492"/>
                </a:lnTo>
                <a:lnTo>
                  <a:pt x="5723" y="10455"/>
                </a:lnTo>
                <a:lnTo>
                  <a:pt x="5907" y="10345"/>
                </a:lnTo>
                <a:lnTo>
                  <a:pt x="6090" y="10235"/>
                </a:lnTo>
                <a:lnTo>
                  <a:pt x="6237" y="10052"/>
                </a:lnTo>
                <a:lnTo>
                  <a:pt x="6347" y="9868"/>
                </a:lnTo>
                <a:lnTo>
                  <a:pt x="6384" y="9575"/>
                </a:lnTo>
                <a:lnTo>
                  <a:pt x="6310" y="9355"/>
                </a:lnTo>
                <a:lnTo>
                  <a:pt x="6200" y="9134"/>
                </a:lnTo>
                <a:lnTo>
                  <a:pt x="6017" y="8951"/>
                </a:lnTo>
                <a:lnTo>
                  <a:pt x="6310" y="8658"/>
                </a:lnTo>
                <a:lnTo>
                  <a:pt x="6420" y="8548"/>
                </a:lnTo>
                <a:lnTo>
                  <a:pt x="6567" y="8401"/>
                </a:lnTo>
                <a:lnTo>
                  <a:pt x="6567" y="8327"/>
                </a:lnTo>
                <a:lnTo>
                  <a:pt x="6567" y="8254"/>
                </a:lnTo>
                <a:lnTo>
                  <a:pt x="6530" y="8217"/>
                </a:lnTo>
                <a:lnTo>
                  <a:pt x="6494" y="8181"/>
                </a:lnTo>
                <a:lnTo>
                  <a:pt x="6384" y="8071"/>
                </a:lnTo>
                <a:lnTo>
                  <a:pt x="6347" y="8034"/>
                </a:lnTo>
                <a:close/>
                <a:moveTo>
                  <a:pt x="19992" y="10418"/>
                </a:moveTo>
                <a:lnTo>
                  <a:pt x="20139" y="10492"/>
                </a:lnTo>
                <a:lnTo>
                  <a:pt x="20139" y="10602"/>
                </a:lnTo>
                <a:lnTo>
                  <a:pt x="20176" y="10638"/>
                </a:lnTo>
                <a:lnTo>
                  <a:pt x="20213" y="10638"/>
                </a:lnTo>
                <a:lnTo>
                  <a:pt x="20249" y="10602"/>
                </a:lnTo>
                <a:lnTo>
                  <a:pt x="20286" y="10785"/>
                </a:lnTo>
                <a:lnTo>
                  <a:pt x="20286" y="11042"/>
                </a:lnTo>
                <a:lnTo>
                  <a:pt x="20286" y="11189"/>
                </a:lnTo>
                <a:lnTo>
                  <a:pt x="20213" y="11372"/>
                </a:lnTo>
                <a:lnTo>
                  <a:pt x="20139" y="11519"/>
                </a:lnTo>
                <a:lnTo>
                  <a:pt x="20066" y="11665"/>
                </a:lnTo>
                <a:lnTo>
                  <a:pt x="19956" y="11812"/>
                </a:lnTo>
                <a:lnTo>
                  <a:pt x="19809" y="11886"/>
                </a:lnTo>
                <a:lnTo>
                  <a:pt x="19662" y="11959"/>
                </a:lnTo>
                <a:lnTo>
                  <a:pt x="19479" y="11959"/>
                </a:lnTo>
                <a:lnTo>
                  <a:pt x="19442" y="11886"/>
                </a:lnTo>
                <a:lnTo>
                  <a:pt x="19222" y="11776"/>
                </a:lnTo>
                <a:lnTo>
                  <a:pt x="19626" y="11702"/>
                </a:lnTo>
                <a:lnTo>
                  <a:pt x="19662" y="11665"/>
                </a:lnTo>
                <a:lnTo>
                  <a:pt x="19736" y="11629"/>
                </a:lnTo>
                <a:lnTo>
                  <a:pt x="19736" y="11482"/>
                </a:lnTo>
                <a:lnTo>
                  <a:pt x="19699" y="11372"/>
                </a:lnTo>
                <a:lnTo>
                  <a:pt x="19626" y="11335"/>
                </a:lnTo>
                <a:lnTo>
                  <a:pt x="19406" y="11335"/>
                </a:lnTo>
                <a:lnTo>
                  <a:pt x="19662" y="11152"/>
                </a:lnTo>
                <a:lnTo>
                  <a:pt x="19736" y="11115"/>
                </a:lnTo>
                <a:lnTo>
                  <a:pt x="19736" y="11042"/>
                </a:lnTo>
                <a:lnTo>
                  <a:pt x="19736" y="10969"/>
                </a:lnTo>
                <a:lnTo>
                  <a:pt x="19736" y="10932"/>
                </a:lnTo>
                <a:lnTo>
                  <a:pt x="19699" y="10858"/>
                </a:lnTo>
                <a:lnTo>
                  <a:pt x="19626" y="10822"/>
                </a:lnTo>
                <a:lnTo>
                  <a:pt x="19552" y="10822"/>
                </a:lnTo>
                <a:lnTo>
                  <a:pt x="19479" y="10858"/>
                </a:lnTo>
                <a:lnTo>
                  <a:pt x="19332" y="10895"/>
                </a:lnTo>
                <a:lnTo>
                  <a:pt x="19185" y="10932"/>
                </a:lnTo>
                <a:lnTo>
                  <a:pt x="19185" y="10932"/>
                </a:lnTo>
                <a:lnTo>
                  <a:pt x="19626" y="10748"/>
                </a:lnTo>
                <a:lnTo>
                  <a:pt x="19662" y="10712"/>
                </a:lnTo>
                <a:lnTo>
                  <a:pt x="19662" y="10675"/>
                </a:lnTo>
                <a:lnTo>
                  <a:pt x="19626" y="10638"/>
                </a:lnTo>
                <a:lnTo>
                  <a:pt x="19479" y="10602"/>
                </a:lnTo>
                <a:lnTo>
                  <a:pt x="19295" y="10602"/>
                </a:lnTo>
                <a:lnTo>
                  <a:pt x="19369" y="10565"/>
                </a:lnTo>
                <a:lnTo>
                  <a:pt x="19589" y="10455"/>
                </a:lnTo>
                <a:lnTo>
                  <a:pt x="19772" y="10418"/>
                </a:lnTo>
                <a:close/>
                <a:moveTo>
                  <a:pt x="16691" y="13390"/>
                </a:moveTo>
                <a:lnTo>
                  <a:pt x="16801" y="13463"/>
                </a:lnTo>
                <a:lnTo>
                  <a:pt x="16874" y="13536"/>
                </a:lnTo>
                <a:lnTo>
                  <a:pt x="16728" y="13646"/>
                </a:lnTo>
                <a:lnTo>
                  <a:pt x="16581" y="13756"/>
                </a:lnTo>
                <a:lnTo>
                  <a:pt x="16434" y="13903"/>
                </a:lnTo>
                <a:lnTo>
                  <a:pt x="16361" y="14050"/>
                </a:lnTo>
                <a:lnTo>
                  <a:pt x="16104" y="14013"/>
                </a:lnTo>
                <a:lnTo>
                  <a:pt x="16068" y="13976"/>
                </a:lnTo>
                <a:lnTo>
                  <a:pt x="16691" y="13390"/>
                </a:lnTo>
                <a:close/>
                <a:moveTo>
                  <a:pt x="16654" y="11959"/>
                </a:moveTo>
                <a:lnTo>
                  <a:pt x="17058" y="12326"/>
                </a:lnTo>
                <a:lnTo>
                  <a:pt x="17278" y="12546"/>
                </a:lnTo>
                <a:lnTo>
                  <a:pt x="17498" y="12803"/>
                </a:lnTo>
                <a:lnTo>
                  <a:pt x="17681" y="13059"/>
                </a:lnTo>
                <a:lnTo>
                  <a:pt x="17755" y="13169"/>
                </a:lnTo>
                <a:lnTo>
                  <a:pt x="17792" y="13279"/>
                </a:lnTo>
                <a:lnTo>
                  <a:pt x="17792" y="13426"/>
                </a:lnTo>
                <a:lnTo>
                  <a:pt x="17755" y="13536"/>
                </a:lnTo>
                <a:lnTo>
                  <a:pt x="17718" y="13646"/>
                </a:lnTo>
                <a:lnTo>
                  <a:pt x="17608" y="13756"/>
                </a:lnTo>
                <a:lnTo>
                  <a:pt x="17498" y="13866"/>
                </a:lnTo>
                <a:lnTo>
                  <a:pt x="17351" y="13940"/>
                </a:lnTo>
                <a:lnTo>
                  <a:pt x="17278" y="13866"/>
                </a:lnTo>
                <a:lnTo>
                  <a:pt x="17168" y="13866"/>
                </a:lnTo>
                <a:lnTo>
                  <a:pt x="17095" y="13903"/>
                </a:lnTo>
                <a:lnTo>
                  <a:pt x="17058" y="13940"/>
                </a:lnTo>
                <a:lnTo>
                  <a:pt x="17021" y="13940"/>
                </a:lnTo>
                <a:lnTo>
                  <a:pt x="16948" y="13976"/>
                </a:lnTo>
                <a:lnTo>
                  <a:pt x="16911" y="14050"/>
                </a:lnTo>
                <a:lnTo>
                  <a:pt x="16874" y="14050"/>
                </a:lnTo>
                <a:lnTo>
                  <a:pt x="16948" y="13940"/>
                </a:lnTo>
                <a:lnTo>
                  <a:pt x="17095" y="13793"/>
                </a:lnTo>
                <a:lnTo>
                  <a:pt x="17168" y="13683"/>
                </a:lnTo>
                <a:lnTo>
                  <a:pt x="17205" y="13573"/>
                </a:lnTo>
                <a:lnTo>
                  <a:pt x="17168" y="13500"/>
                </a:lnTo>
                <a:lnTo>
                  <a:pt x="17131" y="13426"/>
                </a:lnTo>
                <a:lnTo>
                  <a:pt x="17021" y="13316"/>
                </a:lnTo>
                <a:lnTo>
                  <a:pt x="16874" y="13206"/>
                </a:lnTo>
                <a:lnTo>
                  <a:pt x="16691" y="13169"/>
                </a:lnTo>
                <a:lnTo>
                  <a:pt x="16618" y="13169"/>
                </a:lnTo>
                <a:lnTo>
                  <a:pt x="16581" y="13206"/>
                </a:lnTo>
                <a:lnTo>
                  <a:pt x="15627" y="13793"/>
                </a:lnTo>
                <a:lnTo>
                  <a:pt x="15517" y="13756"/>
                </a:lnTo>
                <a:lnTo>
                  <a:pt x="15407" y="13646"/>
                </a:lnTo>
                <a:lnTo>
                  <a:pt x="15884" y="13353"/>
                </a:lnTo>
                <a:lnTo>
                  <a:pt x="16361" y="13096"/>
                </a:lnTo>
                <a:lnTo>
                  <a:pt x="16398" y="13023"/>
                </a:lnTo>
                <a:lnTo>
                  <a:pt x="16398" y="12986"/>
                </a:lnTo>
                <a:lnTo>
                  <a:pt x="16361" y="12913"/>
                </a:lnTo>
                <a:lnTo>
                  <a:pt x="16288" y="12913"/>
                </a:lnTo>
                <a:lnTo>
                  <a:pt x="15994" y="12949"/>
                </a:lnTo>
                <a:lnTo>
                  <a:pt x="15701" y="13059"/>
                </a:lnTo>
                <a:lnTo>
                  <a:pt x="15407" y="13169"/>
                </a:lnTo>
                <a:lnTo>
                  <a:pt x="15150" y="13279"/>
                </a:lnTo>
                <a:lnTo>
                  <a:pt x="15040" y="13023"/>
                </a:lnTo>
                <a:lnTo>
                  <a:pt x="15077" y="12986"/>
                </a:lnTo>
                <a:lnTo>
                  <a:pt x="16068" y="12399"/>
                </a:lnTo>
                <a:lnTo>
                  <a:pt x="16104" y="12362"/>
                </a:lnTo>
                <a:lnTo>
                  <a:pt x="16104" y="12326"/>
                </a:lnTo>
                <a:lnTo>
                  <a:pt x="16068" y="12289"/>
                </a:lnTo>
                <a:lnTo>
                  <a:pt x="15994" y="12252"/>
                </a:lnTo>
                <a:lnTo>
                  <a:pt x="15554" y="12362"/>
                </a:lnTo>
                <a:lnTo>
                  <a:pt x="15150" y="12472"/>
                </a:lnTo>
                <a:lnTo>
                  <a:pt x="15150" y="12472"/>
                </a:lnTo>
                <a:lnTo>
                  <a:pt x="15297" y="12326"/>
                </a:lnTo>
                <a:lnTo>
                  <a:pt x="15517" y="12179"/>
                </a:lnTo>
                <a:lnTo>
                  <a:pt x="15737" y="12069"/>
                </a:lnTo>
                <a:lnTo>
                  <a:pt x="15994" y="11996"/>
                </a:lnTo>
                <a:lnTo>
                  <a:pt x="16324" y="11959"/>
                </a:lnTo>
                <a:close/>
                <a:moveTo>
                  <a:pt x="14857" y="6310"/>
                </a:moveTo>
                <a:lnTo>
                  <a:pt x="14600" y="6347"/>
                </a:lnTo>
                <a:lnTo>
                  <a:pt x="14380" y="6383"/>
                </a:lnTo>
                <a:lnTo>
                  <a:pt x="14197" y="6457"/>
                </a:lnTo>
                <a:lnTo>
                  <a:pt x="13793" y="6677"/>
                </a:lnTo>
                <a:lnTo>
                  <a:pt x="13426" y="6970"/>
                </a:lnTo>
                <a:lnTo>
                  <a:pt x="13243" y="7154"/>
                </a:lnTo>
                <a:lnTo>
                  <a:pt x="12950" y="7190"/>
                </a:lnTo>
                <a:lnTo>
                  <a:pt x="12840" y="7227"/>
                </a:lnTo>
                <a:lnTo>
                  <a:pt x="12803" y="7300"/>
                </a:lnTo>
                <a:lnTo>
                  <a:pt x="12766" y="7374"/>
                </a:lnTo>
                <a:lnTo>
                  <a:pt x="12766" y="7447"/>
                </a:lnTo>
                <a:lnTo>
                  <a:pt x="11042" y="7631"/>
                </a:lnTo>
                <a:lnTo>
                  <a:pt x="10052" y="7667"/>
                </a:lnTo>
                <a:lnTo>
                  <a:pt x="9575" y="7704"/>
                </a:lnTo>
                <a:lnTo>
                  <a:pt x="9098" y="7741"/>
                </a:lnTo>
                <a:lnTo>
                  <a:pt x="9025" y="7777"/>
                </a:lnTo>
                <a:lnTo>
                  <a:pt x="8988" y="7814"/>
                </a:lnTo>
                <a:lnTo>
                  <a:pt x="8951" y="7924"/>
                </a:lnTo>
                <a:lnTo>
                  <a:pt x="9025" y="8034"/>
                </a:lnTo>
                <a:lnTo>
                  <a:pt x="9061" y="8071"/>
                </a:lnTo>
                <a:lnTo>
                  <a:pt x="9135" y="8107"/>
                </a:lnTo>
                <a:lnTo>
                  <a:pt x="9612" y="8144"/>
                </a:lnTo>
                <a:lnTo>
                  <a:pt x="10125" y="8144"/>
                </a:lnTo>
                <a:lnTo>
                  <a:pt x="11152" y="8071"/>
                </a:lnTo>
                <a:lnTo>
                  <a:pt x="11922" y="8034"/>
                </a:lnTo>
                <a:lnTo>
                  <a:pt x="12693" y="7961"/>
                </a:lnTo>
                <a:lnTo>
                  <a:pt x="12546" y="8254"/>
                </a:lnTo>
                <a:lnTo>
                  <a:pt x="12473" y="8438"/>
                </a:lnTo>
                <a:lnTo>
                  <a:pt x="12473" y="8584"/>
                </a:lnTo>
                <a:lnTo>
                  <a:pt x="12509" y="8914"/>
                </a:lnTo>
                <a:lnTo>
                  <a:pt x="12363" y="9024"/>
                </a:lnTo>
                <a:lnTo>
                  <a:pt x="12253" y="9134"/>
                </a:lnTo>
                <a:lnTo>
                  <a:pt x="12253" y="9245"/>
                </a:lnTo>
                <a:lnTo>
                  <a:pt x="12289" y="9355"/>
                </a:lnTo>
                <a:lnTo>
                  <a:pt x="12399" y="9428"/>
                </a:lnTo>
                <a:lnTo>
                  <a:pt x="12546" y="9465"/>
                </a:lnTo>
                <a:lnTo>
                  <a:pt x="12693" y="9465"/>
                </a:lnTo>
                <a:lnTo>
                  <a:pt x="12803" y="9685"/>
                </a:lnTo>
                <a:lnTo>
                  <a:pt x="12950" y="9868"/>
                </a:lnTo>
                <a:lnTo>
                  <a:pt x="13096" y="10052"/>
                </a:lnTo>
                <a:lnTo>
                  <a:pt x="13243" y="10198"/>
                </a:lnTo>
                <a:lnTo>
                  <a:pt x="13426" y="10308"/>
                </a:lnTo>
                <a:lnTo>
                  <a:pt x="13647" y="10418"/>
                </a:lnTo>
                <a:lnTo>
                  <a:pt x="13867" y="10455"/>
                </a:lnTo>
                <a:lnTo>
                  <a:pt x="14087" y="10492"/>
                </a:lnTo>
                <a:lnTo>
                  <a:pt x="14233" y="10492"/>
                </a:lnTo>
                <a:lnTo>
                  <a:pt x="14600" y="10418"/>
                </a:lnTo>
                <a:lnTo>
                  <a:pt x="14967" y="10345"/>
                </a:lnTo>
                <a:lnTo>
                  <a:pt x="14930" y="10455"/>
                </a:lnTo>
                <a:lnTo>
                  <a:pt x="14930" y="10602"/>
                </a:lnTo>
                <a:lnTo>
                  <a:pt x="15004" y="10895"/>
                </a:lnTo>
                <a:lnTo>
                  <a:pt x="15077" y="11079"/>
                </a:lnTo>
                <a:lnTo>
                  <a:pt x="15150" y="11299"/>
                </a:lnTo>
                <a:lnTo>
                  <a:pt x="15297" y="11482"/>
                </a:lnTo>
                <a:lnTo>
                  <a:pt x="15481" y="11629"/>
                </a:lnTo>
                <a:lnTo>
                  <a:pt x="15481" y="11665"/>
                </a:lnTo>
                <a:lnTo>
                  <a:pt x="15261" y="11739"/>
                </a:lnTo>
                <a:lnTo>
                  <a:pt x="15077" y="11886"/>
                </a:lnTo>
                <a:lnTo>
                  <a:pt x="14894" y="11996"/>
                </a:lnTo>
                <a:lnTo>
                  <a:pt x="14784" y="12142"/>
                </a:lnTo>
                <a:lnTo>
                  <a:pt x="14674" y="12326"/>
                </a:lnTo>
                <a:lnTo>
                  <a:pt x="14600" y="12509"/>
                </a:lnTo>
                <a:lnTo>
                  <a:pt x="14564" y="12693"/>
                </a:lnTo>
                <a:lnTo>
                  <a:pt x="14527" y="12876"/>
                </a:lnTo>
                <a:lnTo>
                  <a:pt x="14527" y="12986"/>
                </a:lnTo>
                <a:lnTo>
                  <a:pt x="14527" y="13059"/>
                </a:lnTo>
                <a:lnTo>
                  <a:pt x="14600" y="13353"/>
                </a:lnTo>
                <a:lnTo>
                  <a:pt x="14747" y="13610"/>
                </a:lnTo>
                <a:lnTo>
                  <a:pt x="14747" y="13720"/>
                </a:lnTo>
                <a:lnTo>
                  <a:pt x="14784" y="13830"/>
                </a:lnTo>
                <a:lnTo>
                  <a:pt x="14930" y="13903"/>
                </a:lnTo>
                <a:lnTo>
                  <a:pt x="15004" y="13976"/>
                </a:lnTo>
                <a:lnTo>
                  <a:pt x="15297" y="14197"/>
                </a:lnTo>
                <a:lnTo>
                  <a:pt x="15627" y="14380"/>
                </a:lnTo>
                <a:lnTo>
                  <a:pt x="15994" y="14527"/>
                </a:lnTo>
                <a:lnTo>
                  <a:pt x="16398" y="14600"/>
                </a:lnTo>
                <a:lnTo>
                  <a:pt x="16801" y="14600"/>
                </a:lnTo>
                <a:lnTo>
                  <a:pt x="17205" y="14527"/>
                </a:lnTo>
                <a:lnTo>
                  <a:pt x="17571" y="14417"/>
                </a:lnTo>
                <a:lnTo>
                  <a:pt x="17902" y="14233"/>
                </a:lnTo>
                <a:lnTo>
                  <a:pt x="18122" y="14013"/>
                </a:lnTo>
                <a:lnTo>
                  <a:pt x="18268" y="13793"/>
                </a:lnTo>
                <a:lnTo>
                  <a:pt x="18305" y="13536"/>
                </a:lnTo>
                <a:lnTo>
                  <a:pt x="18305" y="13316"/>
                </a:lnTo>
                <a:lnTo>
                  <a:pt x="18232" y="13059"/>
                </a:lnTo>
                <a:lnTo>
                  <a:pt x="18122" y="12803"/>
                </a:lnTo>
                <a:lnTo>
                  <a:pt x="17975" y="12546"/>
                </a:lnTo>
                <a:lnTo>
                  <a:pt x="17792" y="12326"/>
                </a:lnTo>
                <a:lnTo>
                  <a:pt x="17902" y="12289"/>
                </a:lnTo>
                <a:lnTo>
                  <a:pt x="18232" y="12106"/>
                </a:lnTo>
                <a:lnTo>
                  <a:pt x="18599" y="11849"/>
                </a:lnTo>
                <a:lnTo>
                  <a:pt x="18709" y="12032"/>
                </a:lnTo>
                <a:lnTo>
                  <a:pt x="18855" y="12179"/>
                </a:lnTo>
                <a:lnTo>
                  <a:pt x="19002" y="12289"/>
                </a:lnTo>
                <a:lnTo>
                  <a:pt x="19149" y="12362"/>
                </a:lnTo>
                <a:lnTo>
                  <a:pt x="19406" y="12436"/>
                </a:lnTo>
                <a:lnTo>
                  <a:pt x="19662" y="12399"/>
                </a:lnTo>
                <a:lnTo>
                  <a:pt x="19919" y="12326"/>
                </a:lnTo>
                <a:lnTo>
                  <a:pt x="20139" y="12179"/>
                </a:lnTo>
                <a:lnTo>
                  <a:pt x="20359" y="11996"/>
                </a:lnTo>
                <a:lnTo>
                  <a:pt x="20543" y="11776"/>
                </a:lnTo>
                <a:lnTo>
                  <a:pt x="20653" y="11519"/>
                </a:lnTo>
                <a:lnTo>
                  <a:pt x="20726" y="11225"/>
                </a:lnTo>
                <a:lnTo>
                  <a:pt x="20799" y="10858"/>
                </a:lnTo>
                <a:lnTo>
                  <a:pt x="20763" y="10675"/>
                </a:lnTo>
                <a:lnTo>
                  <a:pt x="20726" y="10528"/>
                </a:lnTo>
                <a:lnTo>
                  <a:pt x="20689" y="10382"/>
                </a:lnTo>
                <a:lnTo>
                  <a:pt x="20579" y="10272"/>
                </a:lnTo>
                <a:lnTo>
                  <a:pt x="20359" y="10088"/>
                </a:lnTo>
                <a:lnTo>
                  <a:pt x="20066" y="9978"/>
                </a:lnTo>
                <a:lnTo>
                  <a:pt x="19919" y="9941"/>
                </a:lnTo>
                <a:lnTo>
                  <a:pt x="19626" y="9941"/>
                </a:lnTo>
                <a:lnTo>
                  <a:pt x="19516" y="10015"/>
                </a:lnTo>
                <a:lnTo>
                  <a:pt x="19479" y="10088"/>
                </a:lnTo>
                <a:lnTo>
                  <a:pt x="19185" y="10198"/>
                </a:lnTo>
                <a:lnTo>
                  <a:pt x="18929" y="10308"/>
                </a:lnTo>
                <a:lnTo>
                  <a:pt x="18819" y="10418"/>
                </a:lnTo>
                <a:lnTo>
                  <a:pt x="18672" y="10528"/>
                </a:lnTo>
                <a:lnTo>
                  <a:pt x="18599" y="10675"/>
                </a:lnTo>
                <a:lnTo>
                  <a:pt x="18525" y="10822"/>
                </a:lnTo>
                <a:lnTo>
                  <a:pt x="18452" y="11115"/>
                </a:lnTo>
                <a:lnTo>
                  <a:pt x="18452" y="11409"/>
                </a:lnTo>
                <a:lnTo>
                  <a:pt x="18048" y="11702"/>
                </a:lnTo>
                <a:lnTo>
                  <a:pt x="17645" y="11996"/>
                </a:lnTo>
                <a:lnTo>
                  <a:pt x="17608" y="12032"/>
                </a:lnTo>
                <a:lnTo>
                  <a:pt x="17608" y="12106"/>
                </a:lnTo>
                <a:lnTo>
                  <a:pt x="17241" y="11776"/>
                </a:lnTo>
                <a:lnTo>
                  <a:pt x="16911" y="11519"/>
                </a:lnTo>
                <a:lnTo>
                  <a:pt x="16838" y="11482"/>
                </a:lnTo>
                <a:lnTo>
                  <a:pt x="16691" y="11482"/>
                </a:lnTo>
                <a:lnTo>
                  <a:pt x="16654" y="11555"/>
                </a:lnTo>
                <a:lnTo>
                  <a:pt x="16434" y="11519"/>
                </a:lnTo>
                <a:lnTo>
                  <a:pt x="16214" y="11519"/>
                </a:lnTo>
                <a:lnTo>
                  <a:pt x="15774" y="11555"/>
                </a:lnTo>
                <a:lnTo>
                  <a:pt x="15811" y="11445"/>
                </a:lnTo>
                <a:lnTo>
                  <a:pt x="15774" y="11335"/>
                </a:lnTo>
                <a:lnTo>
                  <a:pt x="15664" y="11152"/>
                </a:lnTo>
                <a:lnTo>
                  <a:pt x="15554" y="11005"/>
                </a:lnTo>
                <a:lnTo>
                  <a:pt x="15444" y="10822"/>
                </a:lnTo>
                <a:lnTo>
                  <a:pt x="15371" y="10602"/>
                </a:lnTo>
                <a:lnTo>
                  <a:pt x="15334" y="10418"/>
                </a:lnTo>
                <a:lnTo>
                  <a:pt x="15297" y="10308"/>
                </a:lnTo>
                <a:lnTo>
                  <a:pt x="15224" y="10235"/>
                </a:lnTo>
                <a:lnTo>
                  <a:pt x="15627" y="10015"/>
                </a:lnTo>
                <a:lnTo>
                  <a:pt x="16031" y="9758"/>
                </a:lnTo>
                <a:lnTo>
                  <a:pt x="16361" y="9428"/>
                </a:lnTo>
                <a:lnTo>
                  <a:pt x="16471" y="9281"/>
                </a:lnTo>
                <a:lnTo>
                  <a:pt x="16581" y="9098"/>
                </a:lnTo>
                <a:lnTo>
                  <a:pt x="16654" y="8878"/>
                </a:lnTo>
                <a:lnTo>
                  <a:pt x="16691" y="8621"/>
                </a:lnTo>
                <a:lnTo>
                  <a:pt x="16691" y="8364"/>
                </a:lnTo>
                <a:lnTo>
                  <a:pt x="16691" y="8107"/>
                </a:lnTo>
                <a:lnTo>
                  <a:pt x="16581" y="7631"/>
                </a:lnTo>
                <a:lnTo>
                  <a:pt x="16398" y="7190"/>
                </a:lnTo>
                <a:lnTo>
                  <a:pt x="16251" y="6897"/>
                </a:lnTo>
                <a:lnTo>
                  <a:pt x="16031" y="6640"/>
                </a:lnTo>
                <a:lnTo>
                  <a:pt x="15884" y="6530"/>
                </a:lnTo>
                <a:lnTo>
                  <a:pt x="15737" y="6457"/>
                </a:lnTo>
                <a:lnTo>
                  <a:pt x="15591" y="6420"/>
                </a:lnTo>
                <a:lnTo>
                  <a:pt x="15407" y="6383"/>
                </a:lnTo>
                <a:lnTo>
                  <a:pt x="15077" y="631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84" name="Google Shape;484;p10"/>
          <p:cNvSpPr/>
          <p:nvPr/>
        </p:nvSpPr>
        <p:spPr>
          <a:xfrm>
            <a:off x="8052577" y="4132327"/>
            <a:ext cx="388118" cy="408938"/>
          </a:xfrm>
          <a:custGeom>
            <a:avLst/>
            <a:gdLst/>
            <a:ahLst/>
            <a:cxnLst/>
            <a:rect l="l" t="t" r="r" b="b"/>
            <a:pathLst>
              <a:path w="13683" h="14417" extrusionOk="0">
                <a:moveTo>
                  <a:pt x="9281" y="2311"/>
                </a:moveTo>
                <a:lnTo>
                  <a:pt x="9170" y="2385"/>
                </a:lnTo>
                <a:lnTo>
                  <a:pt x="9134" y="2495"/>
                </a:lnTo>
                <a:lnTo>
                  <a:pt x="9097" y="2568"/>
                </a:lnTo>
                <a:lnTo>
                  <a:pt x="9097" y="2678"/>
                </a:lnTo>
                <a:lnTo>
                  <a:pt x="9134" y="2862"/>
                </a:lnTo>
                <a:lnTo>
                  <a:pt x="9207" y="3082"/>
                </a:lnTo>
                <a:lnTo>
                  <a:pt x="9464" y="3742"/>
                </a:lnTo>
                <a:lnTo>
                  <a:pt x="9721" y="4402"/>
                </a:lnTo>
                <a:lnTo>
                  <a:pt x="9647" y="4439"/>
                </a:lnTo>
                <a:lnTo>
                  <a:pt x="9060" y="5283"/>
                </a:lnTo>
                <a:lnTo>
                  <a:pt x="8804" y="5649"/>
                </a:lnTo>
                <a:lnTo>
                  <a:pt x="8694" y="5833"/>
                </a:lnTo>
                <a:lnTo>
                  <a:pt x="8657" y="5943"/>
                </a:lnTo>
                <a:lnTo>
                  <a:pt x="8694" y="6053"/>
                </a:lnTo>
                <a:lnTo>
                  <a:pt x="8804" y="6016"/>
                </a:lnTo>
                <a:lnTo>
                  <a:pt x="8877" y="5980"/>
                </a:lnTo>
                <a:lnTo>
                  <a:pt x="9024" y="5833"/>
                </a:lnTo>
                <a:lnTo>
                  <a:pt x="9281" y="5503"/>
                </a:lnTo>
                <a:lnTo>
                  <a:pt x="9941" y="4659"/>
                </a:lnTo>
                <a:lnTo>
                  <a:pt x="10014" y="4659"/>
                </a:lnTo>
                <a:lnTo>
                  <a:pt x="10124" y="4622"/>
                </a:lnTo>
                <a:lnTo>
                  <a:pt x="10161" y="4549"/>
                </a:lnTo>
                <a:lnTo>
                  <a:pt x="10161" y="4439"/>
                </a:lnTo>
                <a:lnTo>
                  <a:pt x="9684" y="3229"/>
                </a:lnTo>
                <a:lnTo>
                  <a:pt x="9427" y="2715"/>
                </a:lnTo>
                <a:lnTo>
                  <a:pt x="9354" y="2532"/>
                </a:lnTo>
                <a:lnTo>
                  <a:pt x="9317" y="2422"/>
                </a:lnTo>
                <a:lnTo>
                  <a:pt x="9317" y="2348"/>
                </a:lnTo>
                <a:lnTo>
                  <a:pt x="9317" y="2311"/>
                </a:lnTo>
                <a:close/>
                <a:moveTo>
                  <a:pt x="8694" y="1615"/>
                </a:moveTo>
                <a:lnTo>
                  <a:pt x="8767" y="1798"/>
                </a:lnTo>
                <a:lnTo>
                  <a:pt x="8804" y="1908"/>
                </a:lnTo>
                <a:lnTo>
                  <a:pt x="8914" y="1981"/>
                </a:lnTo>
                <a:lnTo>
                  <a:pt x="9024" y="2055"/>
                </a:lnTo>
                <a:lnTo>
                  <a:pt x="9170" y="2018"/>
                </a:lnTo>
                <a:lnTo>
                  <a:pt x="9391" y="1908"/>
                </a:lnTo>
                <a:lnTo>
                  <a:pt x="9611" y="1725"/>
                </a:lnTo>
                <a:lnTo>
                  <a:pt x="9867" y="2275"/>
                </a:lnTo>
                <a:lnTo>
                  <a:pt x="10161" y="2752"/>
                </a:lnTo>
                <a:lnTo>
                  <a:pt x="10454" y="3265"/>
                </a:lnTo>
                <a:lnTo>
                  <a:pt x="10674" y="3779"/>
                </a:lnTo>
                <a:lnTo>
                  <a:pt x="10528" y="3925"/>
                </a:lnTo>
                <a:lnTo>
                  <a:pt x="10381" y="4072"/>
                </a:lnTo>
                <a:lnTo>
                  <a:pt x="10271" y="4256"/>
                </a:lnTo>
                <a:lnTo>
                  <a:pt x="10234" y="4476"/>
                </a:lnTo>
                <a:lnTo>
                  <a:pt x="10271" y="4586"/>
                </a:lnTo>
                <a:lnTo>
                  <a:pt x="10344" y="4659"/>
                </a:lnTo>
                <a:lnTo>
                  <a:pt x="10344" y="4806"/>
                </a:lnTo>
                <a:lnTo>
                  <a:pt x="10381" y="4879"/>
                </a:lnTo>
                <a:lnTo>
                  <a:pt x="10491" y="4916"/>
                </a:lnTo>
                <a:lnTo>
                  <a:pt x="10491" y="4953"/>
                </a:lnTo>
                <a:lnTo>
                  <a:pt x="10344" y="5173"/>
                </a:lnTo>
                <a:lnTo>
                  <a:pt x="9977" y="5649"/>
                </a:lnTo>
                <a:lnTo>
                  <a:pt x="9647" y="6163"/>
                </a:lnTo>
                <a:lnTo>
                  <a:pt x="9501" y="6090"/>
                </a:lnTo>
                <a:lnTo>
                  <a:pt x="9317" y="6053"/>
                </a:lnTo>
                <a:lnTo>
                  <a:pt x="9134" y="6126"/>
                </a:lnTo>
                <a:lnTo>
                  <a:pt x="8950" y="6200"/>
                </a:lnTo>
                <a:lnTo>
                  <a:pt x="8840" y="6346"/>
                </a:lnTo>
                <a:lnTo>
                  <a:pt x="8730" y="6493"/>
                </a:lnTo>
                <a:lnTo>
                  <a:pt x="8327" y="6493"/>
                </a:lnTo>
                <a:lnTo>
                  <a:pt x="7556" y="6530"/>
                </a:lnTo>
                <a:lnTo>
                  <a:pt x="7520" y="6456"/>
                </a:lnTo>
                <a:lnTo>
                  <a:pt x="7410" y="6383"/>
                </a:lnTo>
                <a:lnTo>
                  <a:pt x="7080" y="6273"/>
                </a:lnTo>
                <a:lnTo>
                  <a:pt x="7043" y="6273"/>
                </a:lnTo>
                <a:lnTo>
                  <a:pt x="6970" y="6236"/>
                </a:lnTo>
                <a:lnTo>
                  <a:pt x="6786" y="6236"/>
                </a:lnTo>
                <a:lnTo>
                  <a:pt x="6639" y="6200"/>
                </a:lnTo>
                <a:lnTo>
                  <a:pt x="5832" y="5429"/>
                </a:lnTo>
                <a:lnTo>
                  <a:pt x="5246" y="4879"/>
                </a:lnTo>
                <a:lnTo>
                  <a:pt x="5319" y="4696"/>
                </a:lnTo>
                <a:lnTo>
                  <a:pt x="5319" y="4512"/>
                </a:lnTo>
                <a:lnTo>
                  <a:pt x="5282" y="4439"/>
                </a:lnTo>
                <a:lnTo>
                  <a:pt x="5246" y="4366"/>
                </a:lnTo>
                <a:lnTo>
                  <a:pt x="5099" y="4256"/>
                </a:lnTo>
                <a:lnTo>
                  <a:pt x="5282" y="3815"/>
                </a:lnTo>
                <a:lnTo>
                  <a:pt x="5796" y="2715"/>
                </a:lnTo>
                <a:lnTo>
                  <a:pt x="6126" y="2018"/>
                </a:lnTo>
                <a:lnTo>
                  <a:pt x="6273" y="2018"/>
                </a:lnTo>
                <a:lnTo>
                  <a:pt x="6419" y="1981"/>
                </a:lnTo>
                <a:lnTo>
                  <a:pt x="6566" y="1908"/>
                </a:lnTo>
                <a:lnTo>
                  <a:pt x="6713" y="1798"/>
                </a:lnTo>
                <a:lnTo>
                  <a:pt x="6823" y="1688"/>
                </a:lnTo>
                <a:lnTo>
                  <a:pt x="7483" y="1651"/>
                </a:lnTo>
                <a:lnTo>
                  <a:pt x="8694" y="1615"/>
                </a:lnTo>
                <a:close/>
                <a:moveTo>
                  <a:pt x="6823" y="6823"/>
                </a:moveTo>
                <a:lnTo>
                  <a:pt x="6933" y="6897"/>
                </a:lnTo>
                <a:lnTo>
                  <a:pt x="6749" y="6897"/>
                </a:lnTo>
                <a:lnTo>
                  <a:pt x="6713" y="6860"/>
                </a:lnTo>
                <a:lnTo>
                  <a:pt x="6823" y="6823"/>
                </a:lnTo>
                <a:close/>
                <a:moveTo>
                  <a:pt x="2714" y="5393"/>
                </a:moveTo>
                <a:lnTo>
                  <a:pt x="2641" y="5429"/>
                </a:lnTo>
                <a:lnTo>
                  <a:pt x="2531" y="5503"/>
                </a:lnTo>
                <a:lnTo>
                  <a:pt x="2458" y="5576"/>
                </a:lnTo>
                <a:lnTo>
                  <a:pt x="2274" y="5796"/>
                </a:lnTo>
                <a:lnTo>
                  <a:pt x="1981" y="6310"/>
                </a:lnTo>
                <a:lnTo>
                  <a:pt x="1651" y="6860"/>
                </a:lnTo>
                <a:lnTo>
                  <a:pt x="1504" y="7080"/>
                </a:lnTo>
                <a:lnTo>
                  <a:pt x="1431" y="7190"/>
                </a:lnTo>
                <a:lnTo>
                  <a:pt x="1394" y="7263"/>
                </a:lnTo>
                <a:lnTo>
                  <a:pt x="1394" y="7337"/>
                </a:lnTo>
                <a:lnTo>
                  <a:pt x="1321" y="7374"/>
                </a:lnTo>
                <a:lnTo>
                  <a:pt x="1321" y="7410"/>
                </a:lnTo>
                <a:lnTo>
                  <a:pt x="1321" y="7520"/>
                </a:lnTo>
                <a:lnTo>
                  <a:pt x="1394" y="7557"/>
                </a:lnTo>
                <a:lnTo>
                  <a:pt x="1504" y="7594"/>
                </a:lnTo>
                <a:lnTo>
                  <a:pt x="1614" y="7520"/>
                </a:lnTo>
                <a:lnTo>
                  <a:pt x="1724" y="7447"/>
                </a:lnTo>
                <a:lnTo>
                  <a:pt x="1834" y="7337"/>
                </a:lnTo>
                <a:lnTo>
                  <a:pt x="2018" y="7043"/>
                </a:lnTo>
                <a:lnTo>
                  <a:pt x="2128" y="6823"/>
                </a:lnTo>
                <a:lnTo>
                  <a:pt x="2568" y="6200"/>
                </a:lnTo>
                <a:lnTo>
                  <a:pt x="2751" y="5870"/>
                </a:lnTo>
                <a:lnTo>
                  <a:pt x="2861" y="5723"/>
                </a:lnTo>
                <a:lnTo>
                  <a:pt x="2861" y="5539"/>
                </a:lnTo>
                <a:lnTo>
                  <a:pt x="2861" y="5466"/>
                </a:lnTo>
                <a:lnTo>
                  <a:pt x="2788" y="5429"/>
                </a:lnTo>
                <a:lnTo>
                  <a:pt x="2714" y="5393"/>
                </a:lnTo>
                <a:close/>
                <a:moveTo>
                  <a:pt x="4072" y="4843"/>
                </a:moveTo>
                <a:lnTo>
                  <a:pt x="4182" y="5026"/>
                </a:lnTo>
                <a:lnTo>
                  <a:pt x="4328" y="5173"/>
                </a:lnTo>
                <a:lnTo>
                  <a:pt x="4475" y="5209"/>
                </a:lnTo>
                <a:lnTo>
                  <a:pt x="4622" y="5246"/>
                </a:lnTo>
                <a:lnTo>
                  <a:pt x="4769" y="5246"/>
                </a:lnTo>
                <a:lnTo>
                  <a:pt x="4915" y="5209"/>
                </a:lnTo>
                <a:lnTo>
                  <a:pt x="5319" y="5576"/>
                </a:lnTo>
                <a:lnTo>
                  <a:pt x="6163" y="6456"/>
                </a:lnTo>
                <a:lnTo>
                  <a:pt x="6126" y="6530"/>
                </a:lnTo>
                <a:lnTo>
                  <a:pt x="6089" y="6640"/>
                </a:lnTo>
                <a:lnTo>
                  <a:pt x="6126" y="6787"/>
                </a:lnTo>
                <a:lnTo>
                  <a:pt x="6163" y="6897"/>
                </a:lnTo>
                <a:lnTo>
                  <a:pt x="6236" y="7007"/>
                </a:lnTo>
                <a:lnTo>
                  <a:pt x="6236" y="7080"/>
                </a:lnTo>
                <a:lnTo>
                  <a:pt x="5942" y="7410"/>
                </a:lnTo>
                <a:lnTo>
                  <a:pt x="5686" y="7777"/>
                </a:lnTo>
                <a:lnTo>
                  <a:pt x="5172" y="8511"/>
                </a:lnTo>
                <a:lnTo>
                  <a:pt x="4695" y="9134"/>
                </a:lnTo>
                <a:lnTo>
                  <a:pt x="4585" y="9061"/>
                </a:lnTo>
                <a:lnTo>
                  <a:pt x="4439" y="9061"/>
                </a:lnTo>
                <a:lnTo>
                  <a:pt x="4255" y="9098"/>
                </a:lnTo>
                <a:lnTo>
                  <a:pt x="4108" y="9208"/>
                </a:lnTo>
                <a:lnTo>
                  <a:pt x="3998" y="9354"/>
                </a:lnTo>
                <a:lnTo>
                  <a:pt x="3925" y="9538"/>
                </a:lnTo>
                <a:lnTo>
                  <a:pt x="3595" y="9501"/>
                </a:lnTo>
                <a:lnTo>
                  <a:pt x="2825" y="9538"/>
                </a:lnTo>
                <a:lnTo>
                  <a:pt x="2788" y="9354"/>
                </a:lnTo>
                <a:lnTo>
                  <a:pt x="2678" y="9208"/>
                </a:lnTo>
                <a:lnTo>
                  <a:pt x="2531" y="9098"/>
                </a:lnTo>
                <a:lnTo>
                  <a:pt x="2384" y="9061"/>
                </a:lnTo>
                <a:lnTo>
                  <a:pt x="2238" y="9061"/>
                </a:lnTo>
                <a:lnTo>
                  <a:pt x="2054" y="9098"/>
                </a:lnTo>
                <a:lnTo>
                  <a:pt x="1577" y="8437"/>
                </a:lnTo>
                <a:lnTo>
                  <a:pt x="1394" y="8107"/>
                </a:lnTo>
                <a:lnTo>
                  <a:pt x="1137" y="7777"/>
                </a:lnTo>
                <a:lnTo>
                  <a:pt x="1211" y="7594"/>
                </a:lnTo>
                <a:lnTo>
                  <a:pt x="1247" y="7447"/>
                </a:lnTo>
                <a:lnTo>
                  <a:pt x="1211" y="7263"/>
                </a:lnTo>
                <a:lnTo>
                  <a:pt x="1174" y="7117"/>
                </a:lnTo>
                <a:lnTo>
                  <a:pt x="1064" y="7007"/>
                </a:lnTo>
                <a:lnTo>
                  <a:pt x="1101" y="6933"/>
                </a:lnTo>
                <a:lnTo>
                  <a:pt x="1174" y="6823"/>
                </a:lnTo>
                <a:lnTo>
                  <a:pt x="1247" y="6640"/>
                </a:lnTo>
                <a:lnTo>
                  <a:pt x="1614" y="5980"/>
                </a:lnTo>
                <a:lnTo>
                  <a:pt x="1944" y="5356"/>
                </a:lnTo>
                <a:lnTo>
                  <a:pt x="2164" y="5356"/>
                </a:lnTo>
                <a:lnTo>
                  <a:pt x="2384" y="5283"/>
                </a:lnTo>
                <a:lnTo>
                  <a:pt x="2531" y="5136"/>
                </a:lnTo>
                <a:lnTo>
                  <a:pt x="2604" y="5063"/>
                </a:lnTo>
                <a:lnTo>
                  <a:pt x="2641" y="4953"/>
                </a:lnTo>
                <a:lnTo>
                  <a:pt x="2678" y="4916"/>
                </a:lnTo>
                <a:lnTo>
                  <a:pt x="3118" y="4953"/>
                </a:lnTo>
                <a:lnTo>
                  <a:pt x="3705" y="4916"/>
                </a:lnTo>
                <a:lnTo>
                  <a:pt x="4072" y="4843"/>
                </a:lnTo>
                <a:close/>
                <a:moveTo>
                  <a:pt x="8877" y="7740"/>
                </a:moveTo>
                <a:lnTo>
                  <a:pt x="8877" y="7777"/>
                </a:lnTo>
                <a:lnTo>
                  <a:pt x="8877" y="7814"/>
                </a:lnTo>
                <a:lnTo>
                  <a:pt x="8914" y="7997"/>
                </a:lnTo>
                <a:lnTo>
                  <a:pt x="8914" y="8070"/>
                </a:lnTo>
                <a:lnTo>
                  <a:pt x="8950" y="8181"/>
                </a:lnTo>
                <a:lnTo>
                  <a:pt x="9391" y="8731"/>
                </a:lnTo>
                <a:lnTo>
                  <a:pt x="9794" y="9281"/>
                </a:lnTo>
                <a:lnTo>
                  <a:pt x="9941" y="9464"/>
                </a:lnTo>
                <a:lnTo>
                  <a:pt x="10014" y="9538"/>
                </a:lnTo>
                <a:lnTo>
                  <a:pt x="10124" y="9574"/>
                </a:lnTo>
                <a:lnTo>
                  <a:pt x="10234" y="9574"/>
                </a:lnTo>
                <a:lnTo>
                  <a:pt x="10308" y="9538"/>
                </a:lnTo>
                <a:lnTo>
                  <a:pt x="10381" y="9501"/>
                </a:lnTo>
                <a:lnTo>
                  <a:pt x="10418" y="9391"/>
                </a:lnTo>
                <a:lnTo>
                  <a:pt x="10418" y="9354"/>
                </a:lnTo>
                <a:lnTo>
                  <a:pt x="10418" y="9244"/>
                </a:lnTo>
                <a:lnTo>
                  <a:pt x="10381" y="9171"/>
                </a:lnTo>
                <a:lnTo>
                  <a:pt x="10308" y="9134"/>
                </a:lnTo>
                <a:lnTo>
                  <a:pt x="10198" y="9098"/>
                </a:lnTo>
                <a:lnTo>
                  <a:pt x="10088" y="8951"/>
                </a:lnTo>
                <a:lnTo>
                  <a:pt x="10014" y="8841"/>
                </a:lnTo>
                <a:lnTo>
                  <a:pt x="9647" y="8401"/>
                </a:lnTo>
                <a:lnTo>
                  <a:pt x="9281" y="7924"/>
                </a:lnTo>
                <a:lnTo>
                  <a:pt x="9207" y="7850"/>
                </a:lnTo>
                <a:lnTo>
                  <a:pt x="9134" y="7814"/>
                </a:lnTo>
                <a:lnTo>
                  <a:pt x="8950" y="7740"/>
                </a:lnTo>
                <a:close/>
                <a:moveTo>
                  <a:pt x="2128" y="9721"/>
                </a:moveTo>
                <a:lnTo>
                  <a:pt x="2054" y="9758"/>
                </a:lnTo>
                <a:lnTo>
                  <a:pt x="2054" y="9721"/>
                </a:lnTo>
                <a:close/>
                <a:moveTo>
                  <a:pt x="5612" y="9281"/>
                </a:moveTo>
                <a:lnTo>
                  <a:pt x="5576" y="9318"/>
                </a:lnTo>
                <a:lnTo>
                  <a:pt x="5576" y="9354"/>
                </a:lnTo>
                <a:lnTo>
                  <a:pt x="5576" y="9538"/>
                </a:lnTo>
                <a:lnTo>
                  <a:pt x="5649" y="9684"/>
                </a:lnTo>
                <a:lnTo>
                  <a:pt x="5796" y="9941"/>
                </a:lnTo>
                <a:lnTo>
                  <a:pt x="6163" y="10455"/>
                </a:lnTo>
                <a:lnTo>
                  <a:pt x="6456" y="10895"/>
                </a:lnTo>
                <a:lnTo>
                  <a:pt x="6603" y="11115"/>
                </a:lnTo>
                <a:lnTo>
                  <a:pt x="6823" y="11298"/>
                </a:lnTo>
                <a:lnTo>
                  <a:pt x="6860" y="11372"/>
                </a:lnTo>
                <a:lnTo>
                  <a:pt x="6970" y="11482"/>
                </a:lnTo>
                <a:lnTo>
                  <a:pt x="7043" y="11519"/>
                </a:lnTo>
                <a:lnTo>
                  <a:pt x="7116" y="11519"/>
                </a:lnTo>
                <a:lnTo>
                  <a:pt x="7190" y="11482"/>
                </a:lnTo>
                <a:lnTo>
                  <a:pt x="7226" y="11408"/>
                </a:lnTo>
                <a:lnTo>
                  <a:pt x="7263" y="11188"/>
                </a:lnTo>
                <a:lnTo>
                  <a:pt x="7226" y="11078"/>
                </a:lnTo>
                <a:lnTo>
                  <a:pt x="7153" y="10968"/>
                </a:lnTo>
                <a:lnTo>
                  <a:pt x="7080" y="10932"/>
                </a:lnTo>
                <a:lnTo>
                  <a:pt x="7006" y="10895"/>
                </a:lnTo>
                <a:lnTo>
                  <a:pt x="6933" y="10785"/>
                </a:lnTo>
                <a:lnTo>
                  <a:pt x="6860" y="10675"/>
                </a:lnTo>
                <a:lnTo>
                  <a:pt x="6713" y="10455"/>
                </a:lnTo>
                <a:lnTo>
                  <a:pt x="6273" y="9831"/>
                </a:lnTo>
                <a:lnTo>
                  <a:pt x="6016" y="9501"/>
                </a:lnTo>
                <a:lnTo>
                  <a:pt x="5869" y="9391"/>
                </a:lnTo>
                <a:lnTo>
                  <a:pt x="5722" y="9281"/>
                </a:lnTo>
                <a:close/>
                <a:moveTo>
                  <a:pt x="8730" y="6970"/>
                </a:moveTo>
                <a:lnTo>
                  <a:pt x="8804" y="7080"/>
                </a:lnTo>
                <a:lnTo>
                  <a:pt x="8914" y="7153"/>
                </a:lnTo>
                <a:lnTo>
                  <a:pt x="8987" y="7227"/>
                </a:lnTo>
                <a:lnTo>
                  <a:pt x="9097" y="7263"/>
                </a:lnTo>
                <a:lnTo>
                  <a:pt x="9391" y="7227"/>
                </a:lnTo>
                <a:lnTo>
                  <a:pt x="9501" y="7263"/>
                </a:lnTo>
                <a:lnTo>
                  <a:pt x="9574" y="7300"/>
                </a:lnTo>
                <a:lnTo>
                  <a:pt x="9721" y="7557"/>
                </a:lnTo>
                <a:lnTo>
                  <a:pt x="9867" y="7814"/>
                </a:lnTo>
                <a:lnTo>
                  <a:pt x="10234" y="8364"/>
                </a:lnTo>
                <a:lnTo>
                  <a:pt x="10711" y="9098"/>
                </a:lnTo>
                <a:lnTo>
                  <a:pt x="10638" y="9281"/>
                </a:lnTo>
                <a:lnTo>
                  <a:pt x="10601" y="9428"/>
                </a:lnTo>
                <a:lnTo>
                  <a:pt x="10564" y="9758"/>
                </a:lnTo>
                <a:lnTo>
                  <a:pt x="10528" y="9941"/>
                </a:lnTo>
                <a:lnTo>
                  <a:pt x="10528" y="10125"/>
                </a:lnTo>
                <a:lnTo>
                  <a:pt x="10528" y="10235"/>
                </a:lnTo>
                <a:lnTo>
                  <a:pt x="10564" y="10271"/>
                </a:lnTo>
                <a:lnTo>
                  <a:pt x="10344" y="10638"/>
                </a:lnTo>
                <a:lnTo>
                  <a:pt x="9794" y="11555"/>
                </a:lnTo>
                <a:lnTo>
                  <a:pt x="9684" y="11519"/>
                </a:lnTo>
                <a:lnTo>
                  <a:pt x="9537" y="11519"/>
                </a:lnTo>
                <a:lnTo>
                  <a:pt x="9391" y="11555"/>
                </a:lnTo>
                <a:lnTo>
                  <a:pt x="9281" y="11629"/>
                </a:lnTo>
                <a:lnTo>
                  <a:pt x="9170" y="11702"/>
                </a:lnTo>
                <a:lnTo>
                  <a:pt x="9097" y="11812"/>
                </a:lnTo>
                <a:lnTo>
                  <a:pt x="9024" y="11922"/>
                </a:lnTo>
                <a:lnTo>
                  <a:pt x="8987" y="12032"/>
                </a:lnTo>
                <a:lnTo>
                  <a:pt x="8400" y="12069"/>
                </a:lnTo>
                <a:lnTo>
                  <a:pt x="7483" y="12142"/>
                </a:lnTo>
                <a:lnTo>
                  <a:pt x="7006" y="12142"/>
                </a:lnTo>
                <a:lnTo>
                  <a:pt x="6970" y="11959"/>
                </a:lnTo>
                <a:lnTo>
                  <a:pt x="6823" y="11775"/>
                </a:lnTo>
                <a:lnTo>
                  <a:pt x="6749" y="11739"/>
                </a:lnTo>
                <a:lnTo>
                  <a:pt x="6676" y="11702"/>
                </a:lnTo>
                <a:lnTo>
                  <a:pt x="6493" y="11665"/>
                </a:lnTo>
                <a:lnTo>
                  <a:pt x="6419" y="11629"/>
                </a:lnTo>
                <a:lnTo>
                  <a:pt x="6346" y="11665"/>
                </a:lnTo>
                <a:lnTo>
                  <a:pt x="6273" y="11739"/>
                </a:lnTo>
                <a:lnTo>
                  <a:pt x="6199" y="11739"/>
                </a:lnTo>
                <a:lnTo>
                  <a:pt x="5979" y="11225"/>
                </a:lnTo>
                <a:lnTo>
                  <a:pt x="5722" y="10712"/>
                </a:lnTo>
                <a:lnTo>
                  <a:pt x="5466" y="10308"/>
                </a:lnTo>
                <a:lnTo>
                  <a:pt x="5172" y="9868"/>
                </a:lnTo>
                <a:lnTo>
                  <a:pt x="5209" y="9758"/>
                </a:lnTo>
                <a:lnTo>
                  <a:pt x="5246" y="9648"/>
                </a:lnTo>
                <a:lnTo>
                  <a:pt x="5246" y="9501"/>
                </a:lnTo>
                <a:lnTo>
                  <a:pt x="5209" y="9391"/>
                </a:lnTo>
                <a:lnTo>
                  <a:pt x="5135" y="9318"/>
                </a:lnTo>
                <a:lnTo>
                  <a:pt x="5099" y="9318"/>
                </a:lnTo>
                <a:lnTo>
                  <a:pt x="5209" y="9171"/>
                </a:lnTo>
                <a:lnTo>
                  <a:pt x="5759" y="8401"/>
                </a:lnTo>
                <a:lnTo>
                  <a:pt x="6163" y="7850"/>
                </a:lnTo>
                <a:lnTo>
                  <a:pt x="6383" y="7594"/>
                </a:lnTo>
                <a:lnTo>
                  <a:pt x="6529" y="7300"/>
                </a:lnTo>
                <a:lnTo>
                  <a:pt x="6676" y="7337"/>
                </a:lnTo>
                <a:lnTo>
                  <a:pt x="6933" y="7337"/>
                </a:lnTo>
                <a:lnTo>
                  <a:pt x="7080" y="7300"/>
                </a:lnTo>
                <a:lnTo>
                  <a:pt x="7190" y="7263"/>
                </a:lnTo>
                <a:lnTo>
                  <a:pt x="7300" y="7153"/>
                </a:lnTo>
                <a:lnTo>
                  <a:pt x="7410" y="7080"/>
                </a:lnTo>
                <a:lnTo>
                  <a:pt x="7483" y="6970"/>
                </a:lnTo>
                <a:close/>
                <a:moveTo>
                  <a:pt x="4769" y="1"/>
                </a:moveTo>
                <a:lnTo>
                  <a:pt x="4769" y="37"/>
                </a:lnTo>
                <a:lnTo>
                  <a:pt x="4805" y="184"/>
                </a:lnTo>
                <a:lnTo>
                  <a:pt x="4879" y="294"/>
                </a:lnTo>
                <a:lnTo>
                  <a:pt x="4989" y="367"/>
                </a:lnTo>
                <a:lnTo>
                  <a:pt x="5099" y="404"/>
                </a:lnTo>
                <a:lnTo>
                  <a:pt x="5172" y="551"/>
                </a:lnTo>
                <a:lnTo>
                  <a:pt x="5282" y="697"/>
                </a:lnTo>
                <a:lnTo>
                  <a:pt x="5466" y="991"/>
                </a:lnTo>
                <a:lnTo>
                  <a:pt x="5539" y="1101"/>
                </a:lnTo>
                <a:lnTo>
                  <a:pt x="5466" y="1284"/>
                </a:lnTo>
                <a:lnTo>
                  <a:pt x="5466" y="1468"/>
                </a:lnTo>
                <a:lnTo>
                  <a:pt x="5539" y="1688"/>
                </a:lnTo>
                <a:lnTo>
                  <a:pt x="5649" y="1835"/>
                </a:lnTo>
                <a:lnTo>
                  <a:pt x="5722" y="1908"/>
                </a:lnTo>
                <a:lnTo>
                  <a:pt x="5356" y="2605"/>
                </a:lnTo>
                <a:lnTo>
                  <a:pt x="4879" y="3595"/>
                </a:lnTo>
                <a:lnTo>
                  <a:pt x="4769" y="3852"/>
                </a:lnTo>
                <a:lnTo>
                  <a:pt x="4622" y="4072"/>
                </a:lnTo>
                <a:lnTo>
                  <a:pt x="4402" y="4072"/>
                </a:lnTo>
                <a:lnTo>
                  <a:pt x="4292" y="4109"/>
                </a:lnTo>
                <a:lnTo>
                  <a:pt x="4182" y="4182"/>
                </a:lnTo>
                <a:lnTo>
                  <a:pt x="4108" y="4292"/>
                </a:lnTo>
                <a:lnTo>
                  <a:pt x="4072" y="4402"/>
                </a:lnTo>
                <a:lnTo>
                  <a:pt x="3485" y="4476"/>
                </a:lnTo>
                <a:lnTo>
                  <a:pt x="3045" y="4512"/>
                </a:lnTo>
                <a:lnTo>
                  <a:pt x="2678" y="4549"/>
                </a:lnTo>
                <a:lnTo>
                  <a:pt x="2568" y="4366"/>
                </a:lnTo>
                <a:lnTo>
                  <a:pt x="2458" y="4219"/>
                </a:lnTo>
                <a:lnTo>
                  <a:pt x="2274" y="4146"/>
                </a:lnTo>
                <a:lnTo>
                  <a:pt x="2091" y="4109"/>
                </a:lnTo>
                <a:lnTo>
                  <a:pt x="1907" y="4109"/>
                </a:lnTo>
                <a:lnTo>
                  <a:pt x="1797" y="4182"/>
                </a:lnTo>
                <a:lnTo>
                  <a:pt x="1651" y="4292"/>
                </a:lnTo>
                <a:lnTo>
                  <a:pt x="1577" y="4402"/>
                </a:lnTo>
                <a:lnTo>
                  <a:pt x="1504" y="4512"/>
                </a:lnTo>
                <a:lnTo>
                  <a:pt x="1504" y="4622"/>
                </a:lnTo>
                <a:lnTo>
                  <a:pt x="1431" y="4769"/>
                </a:lnTo>
                <a:lnTo>
                  <a:pt x="1431" y="4953"/>
                </a:lnTo>
                <a:lnTo>
                  <a:pt x="1467" y="5099"/>
                </a:lnTo>
                <a:lnTo>
                  <a:pt x="1504" y="5173"/>
                </a:lnTo>
                <a:lnTo>
                  <a:pt x="1504" y="5209"/>
                </a:lnTo>
                <a:lnTo>
                  <a:pt x="1247" y="5760"/>
                </a:lnTo>
                <a:lnTo>
                  <a:pt x="880" y="6420"/>
                </a:lnTo>
                <a:lnTo>
                  <a:pt x="770" y="6640"/>
                </a:lnTo>
                <a:lnTo>
                  <a:pt x="770" y="6713"/>
                </a:lnTo>
                <a:lnTo>
                  <a:pt x="734" y="6823"/>
                </a:lnTo>
                <a:lnTo>
                  <a:pt x="734" y="6787"/>
                </a:lnTo>
                <a:lnTo>
                  <a:pt x="624" y="6787"/>
                </a:lnTo>
                <a:lnTo>
                  <a:pt x="550" y="6823"/>
                </a:lnTo>
                <a:lnTo>
                  <a:pt x="404" y="6933"/>
                </a:lnTo>
                <a:lnTo>
                  <a:pt x="330" y="6970"/>
                </a:lnTo>
                <a:lnTo>
                  <a:pt x="257" y="7007"/>
                </a:lnTo>
                <a:lnTo>
                  <a:pt x="183" y="7117"/>
                </a:lnTo>
                <a:lnTo>
                  <a:pt x="110" y="7227"/>
                </a:lnTo>
                <a:lnTo>
                  <a:pt x="110" y="7447"/>
                </a:lnTo>
                <a:lnTo>
                  <a:pt x="0" y="7777"/>
                </a:lnTo>
                <a:lnTo>
                  <a:pt x="37" y="7850"/>
                </a:lnTo>
                <a:lnTo>
                  <a:pt x="73" y="7887"/>
                </a:lnTo>
                <a:lnTo>
                  <a:pt x="110" y="7960"/>
                </a:lnTo>
                <a:lnTo>
                  <a:pt x="183" y="7960"/>
                </a:lnTo>
                <a:lnTo>
                  <a:pt x="367" y="8034"/>
                </a:lnTo>
                <a:lnTo>
                  <a:pt x="660" y="8034"/>
                </a:lnTo>
                <a:lnTo>
                  <a:pt x="660" y="7997"/>
                </a:lnTo>
                <a:lnTo>
                  <a:pt x="770" y="7997"/>
                </a:lnTo>
                <a:lnTo>
                  <a:pt x="880" y="8181"/>
                </a:lnTo>
                <a:lnTo>
                  <a:pt x="990" y="8364"/>
                </a:lnTo>
                <a:lnTo>
                  <a:pt x="1211" y="8657"/>
                </a:lnTo>
                <a:lnTo>
                  <a:pt x="1651" y="9281"/>
                </a:lnTo>
                <a:lnTo>
                  <a:pt x="1687" y="9354"/>
                </a:lnTo>
                <a:lnTo>
                  <a:pt x="1651" y="9501"/>
                </a:lnTo>
                <a:lnTo>
                  <a:pt x="1614" y="9648"/>
                </a:lnTo>
                <a:lnTo>
                  <a:pt x="1577" y="9831"/>
                </a:lnTo>
                <a:lnTo>
                  <a:pt x="1577" y="9941"/>
                </a:lnTo>
                <a:lnTo>
                  <a:pt x="1614" y="10051"/>
                </a:lnTo>
                <a:lnTo>
                  <a:pt x="1541" y="10235"/>
                </a:lnTo>
                <a:lnTo>
                  <a:pt x="1431" y="10418"/>
                </a:lnTo>
                <a:lnTo>
                  <a:pt x="1357" y="10601"/>
                </a:lnTo>
                <a:lnTo>
                  <a:pt x="1211" y="10785"/>
                </a:lnTo>
                <a:lnTo>
                  <a:pt x="1137" y="10858"/>
                </a:lnTo>
                <a:lnTo>
                  <a:pt x="1137" y="10968"/>
                </a:lnTo>
                <a:lnTo>
                  <a:pt x="1174" y="11078"/>
                </a:lnTo>
                <a:lnTo>
                  <a:pt x="1247" y="11152"/>
                </a:lnTo>
                <a:lnTo>
                  <a:pt x="1357" y="11188"/>
                </a:lnTo>
                <a:lnTo>
                  <a:pt x="1467" y="11152"/>
                </a:lnTo>
                <a:lnTo>
                  <a:pt x="1541" y="11078"/>
                </a:lnTo>
                <a:lnTo>
                  <a:pt x="1577" y="10968"/>
                </a:lnTo>
                <a:lnTo>
                  <a:pt x="1614" y="10932"/>
                </a:lnTo>
                <a:lnTo>
                  <a:pt x="1687" y="10822"/>
                </a:lnTo>
                <a:lnTo>
                  <a:pt x="1761" y="10638"/>
                </a:lnTo>
                <a:lnTo>
                  <a:pt x="1834" y="10491"/>
                </a:lnTo>
                <a:lnTo>
                  <a:pt x="1907" y="10198"/>
                </a:lnTo>
                <a:lnTo>
                  <a:pt x="2164" y="10198"/>
                </a:lnTo>
                <a:lnTo>
                  <a:pt x="2348" y="10161"/>
                </a:lnTo>
                <a:lnTo>
                  <a:pt x="2494" y="10088"/>
                </a:lnTo>
                <a:lnTo>
                  <a:pt x="2641" y="10015"/>
                </a:lnTo>
                <a:lnTo>
                  <a:pt x="2714" y="9905"/>
                </a:lnTo>
                <a:lnTo>
                  <a:pt x="3338" y="9905"/>
                </a:lnTo>
                <a:lnTo>
                  <a:pt x="3998" y="9941"/>
                </a:lnTo>
                <a:lnTo>
                  <a:pt x="4035" y="10051"/>
                </a:lnTo>
                <a:lnTo>
                  <a:pt x="4072" y="10088"/>
                </a:lnTo>
                <a:lnTo>
                  <a:pt x="4145" y="10161"/>
                </a:lnTo>
                <a:lnTo>
                  <a:pt x="4292" y="10235"/>
                </a:lnTo>
                <a:lnTo>
                  <a:pt x="4439" y="10308"/>
                </a:lnTo>
                <a:lnTo>
                  <a:pt x="4622" y="10308"/>
                </a:lnTo>
                <a:lnTo>
                  <a:pt x="4805" y="10271"/>
                </a:lnTo>
                <a:lnTo>
                  <a:pt x="4879" y="10235"/>
                </a:lnTo>
                <a:lnTo>
                  <a:pt x="5282" y="10822"/>
                </a:lnTo>
                <a:lnTo>
                  <a:pt x="5429" y="11115"/>
                </a:lnTo>
                <a:lnTo>
                  <a:pt x="5576" y="11408"/>
                </a:lnTo>
                <a:lnTo>
                  <a:pt x="5796" y="11995"/>
                </a:lnTo>
                <a:lnTo>
                  <a:pt x="5759" y="12105"/>
                </a:lnTo>
                <a:lnTo>
                  <a:pt x="5759" y="12215"/>
                </a:lnTo>
                <a:lnTo>
                  <a:pt x="5759" y="12362"/>
                </a:lnTo>
                <a:lnTo>
                  <a:pt x="5759" y="12472"/>
                </a:lnTo>
                <a:lnTo>
                  <a:pt x="5759" y="12509"/>
                </a:lnTo>
                <a:lnTo>
                  <a:pt x="5722" y="12619"/>
                </a:lnTo>
                <a:lnTo>
                  <a:pt x="5722" y="12692"/>
                </a:lnTo>
                <a:lnTo>
                  <a:pt x="5759" y="12766"/>
                </a:lnTo>
                <a:lnTo>
                  <a:pt x="5979" y="12876"/>
                </a:lnTo>
                <a:lnTo>
                  <a:pt x="5759" y="13169"/>
                </a:lnTo>
                <a:lnTo>
                  <a:pt x="5612" y="13463"/>
                </a:lnTo>
                <a:lnTo>
                  <a:pt x="5502" y="13793"/>
                </a:lnTo>
                <a:lnTo>
                  <a:pt x="5429" y="14123"/>
                </a:lnTo>
                <a:lnTo>
                  <a:pt x="5392" y="14196"/>
                </a:lnTo>
                <a:lnTo>
                  <a:pt x="5429" y="14270"/>
                </a:lnTo>
                <a:lnTo>
                  <a:pt x="5502" y="14343"/>
                </a:lnTo>
                <a:lnTo>
                  <a:pt x="5576" y="14380"/>
                </a:lnTo>
                <a:lnTo>
                  <a:pt x="5649" y="14416"/>
                </a:lnTo>
                <a:lnTo>
                  <a:pt x="5722" y="14416"/>
                </a:lnTo>
                <a:lnTo>
                  <a:pt x="5759" y="14380"/>
                </a:lnTo>
                <a:lnTo>
                  <a:pt x="5832" y="14306"/>
                </a:lnTo>
                <a:lnTo>
                  <a:pt x="5832" y="14233"/>
                </a:lnTo>
                <a:lnTo>
                  <a:pt x="5869" y="14086"/>
                </a:lnTo>
                <a:lnTo>
                  <a:pt x="5979" y="13793"/>
                </a:lnTo>
                <a:lnTo>
                  <a:pt x="6089" y="13463"/>
                </a:lnTo>
                <a:lnTo>
                  <a:pt x="6309" y="13022"/>
                </a:lnTo>
                <a:lnTo>
                  <a:pt x="6566" y="13022"/>
                </a:lnTo>
                <a:lnTo>
                  <a:pt x="6713" y="12986"/>
                </a:lnTo>
                <a:lnTo>
                  <a:pt x="6786" y="12876"/>
                </a:lnTo>
                <a:lnTo>
                  <a:pt x="6860" y="12582"/>
                </a:lnTo>
                <a:lnTo>
                  <a:pt x="7593" y="12582"/>
                </a:lnTo>
                <a:lnTo>
                  <a:pt x="8253" y="12546"/>
                </a:lnTo>
                <a:lnTo>
                  <a:pt x="8914" y="12509"/>
                </a:lnTo>
                <a:lnTo>
                  <a:pt x="8950" y="12509"/>
                </a:lnTo>
                <a:lnTo>
                  <a:pt x="8950" y="12619"/>
                </a:lnTo>
                <a:lnTo>
                  <a:pt x="9024" y="12692"/>
                </a:lnTo>
                <a:lnTo>
                  <a:pt x="9170" y="12802"/>
                </a:lnTo>
                <a:lnTo>
                  <a:pt x="9354" y="12876"/>
                </a:lnTo>
                <a:lnTo>
                  <a:pt x="9537" y="12912"/>
                </a:lnTo>
                <a:lnTo>
                  <a:pt x="9647" y="13279"/>
                </a:lnTo>
                <a:lnTo>
                  <a:pt x="9794" y="13829"/>
                </a:lnTo>
                <a:lnTo>
                  <a:pt x="9904" y="14050"/>
                </a:lnTo>
                <a:lnTo>
                  <a:pt x="9977" y="14160"/>
                </a:lnTo>
                <a:lnTo>
                  <a:pt x="10051" y="14270"/>
                </a:lnTo>
                <a:lnTo>
                  <a:pt x="10198" y="14270"/>
                </a:lnTo>
                <a:lnTo>
                  <a:pt x="10271" y="14233"/>
                </a:lnTo>
                <a:lnTo>
                  <a:pt x="10308" y="14160"/>
                </a:lnTo>
                <a:lnTo>
                  <a:pt x="10308" y="14013"/>
                </a:lnTo>
                <a:lnTo>
                  <a:pt x="10308" y="13903"/>
                </a:lnTo>
                <a:lnTo>
                  <a:pt x="10198" y="13609"/>
                </a:lnTo>
                <a:lnTo>
                  <a:pt x="9977" y="12949"/>
                </a:lnTo>
                <a:lnTo>
                  <a:pt x="9904" y="12729"/>
                </a:lnTo>
                <a:lnTo>
                  <a:pt x="9977" y="12619"/>
                </a:lnTo>
                <a:lnTo>
                  <a:pt x="10088" y="12399"/>
                </a:lnTo>
                <a:lnTo>
                  <a:pt x="10124" y="12215"/>
                </a:lnTo>
                <a:lnTo>
                  <a:pt x="10161" y="12032"/>
                </a:lnTo>
                <a:lnTo>
                  <a:pt x="10161" y="11885"/>
                </a:lnTo>
                <a:lnTo>
                  <a:pt x="10124" y="11849"/>
                </a:lnTo>
                <a:lnTo>
                  <a:pt x="10601" y="11042"/>
                </a:lnTo>
                <a:lnTo>
                  <a:pt x="11115" y="10235"/>
                </a:lnTo>
                <a:lnTo>
                  <a:pt x="11371" y="10088"/>
                </a:lnTo>
                <a:lnTo>
                  <a:pt x="11518" y="9978"/>
                </a:lnTo>
                <a:lnTo>
                  <a:pt x="11628" y="9868"/>
                </a:lnTo>
                <a:lnTo>
                  <a:pt x="11665" y="9831"/>
                </a:lnTo>
                <a:lnTo>
                  <a:pt x="11738" y="9758"/>
                </a:lnTo>
                <a:lnTo>
                  <a:pt x="11812" y="9611"/>
                </a:lnTo>
                <a:lnTo>
                  <a:pt x="11885" y="9464"/>
                </a:lnTo>
                <a:lnTo>
                  <a:pt x="12068" y="9501"/>
                </a:lnTo>
                <a:lnTo>
                  <a:pt x="12288" y="9501"/>
                </a:lnTo>
                <a:lnTo>
                  <a:pt x="12875" y="9538"/>
                </a:lnTo>
                <a:lnTo>
                  <a:pt x="13426" y="9501"/>
                </a:lnTo>
                <a:lnTo>
                  <a:pt x="13499" y="9501"/>
                </a:lnTo>
                <a:lnTo>
                  <a:pt x="13572" y="9464"/>
                </a:lnTo>
                <a:lnTo>
                  <a:pt x="13646" y="9391"/>
                </a:lnTo>
                <a:lnTo>
                  <a:pt x="13646" y="9318"/>
                </a:lnTo>
                <a:lnTo>
                  <a:pt x="13682" y="9244"/>
                </a:lnTo>
                <a:lnTo>
                  <a:pt x="13646" y="9171"/>
                </a:lnTo>
                <a:lnTo>
                  <a:pt x="13609" y="9098"/>
                </a:lnTo>
                <a:lnTo>
                  <a:pt x="13536" y="9024"/>
                </a:lnTo>
                <a:lnTo>
                  <a:pt x="13426" y="9024"/>
                </a:lnTo>
                <a:lnTo>
                  <a:pt x="13059" y="8988"/>
                </a:lnTo>
                <a:lnTo>
                  <a:pt x="12655" y="8988"/>
                </a:lnTo>
                <a:lnTo>
                  <a:pt x="11885" y="9024"/>
                </a:lnTo>
                <a:lnTo>
                  <a:pt x="11812" y="8951"/>
                </a:lnTo>
                <a:lnTo>
                  <a:pt x="11738" y="8877"/>
                </a:lnTo>
                <a:lnTo>
                  <a:pt x="11518" y="8767"/>
                </a:lnTo>
                <a:lnTo>
                  <a:pt x="11445" y="8767"/>
                </a:lnTo>
                <a:lnTo>
                  <a:pt x="11335" y="8804"/>
                </a:lnTo>
                <a:lnTo>
                  <a:pt x="11225" y="8767"/>
                </a:lnTo>
                <a:lnTo>
                  <a:pt x="11078" y="8804"/>
                </a:lnTo>
                <a:lnTo>
                  <a:pt x="10638" y="8107"/>
                </a:lnTo>
                <a:lnTo>
                  <a:pt x="10271" y="7594"/>
                </a:lnTo>
                <a:lnTo>
                  <a:pt x="10088" y="7300"/>
                </a:lnTo>
                <a:lnTo>
                  <a:pt x="9904" y="7080"/>
                </a:lnTo>
                <a:lnTo>
                  <a:pt x="9977" y="6970"/>
                </a:lnTo>
                <a:lnTo>
                  <a:pt x="10051" y="6823"/>
                </a:lnTo>
                <a:lnTo>
                  <a:pt x="10088" y="6713"/>
                </a:lnTo>
                <a:lnTo>
                  <a:pt x="10124" y="6567"/>
                </a:lnTo>
                <a:lnTo>
                  <a:pt x="10088" y="6493"/>
                </a:lnTo>
                <a:lnTo>
                  <a:pt x="10051" y="6456"/>
                </a:lnTo>
                <a:lnTo>
                  <a:pt x="9941" y="6456"/>
                </a:lnTo>
                <a:lnTo>
                  <a:pt x="10124" y="6236"/>
                </a:lnTo>
                <a:lnTo>
                  <a:pt x="10308" y="5980"/>
                </a:lnTo>
                <a:lnTo>
                  <a:pt x="10638" y="5503"/>
                </a:lnTo>
                <a:lnTo>
                  <a:pt x="11005" y="4953"/>
                </a:lnTo>
                <a:lnTo>
                  <a:pt x="11078" y="4953"/>
                </a:lnTo>
                <a:lnTo>
                  <a:pt x="11151" y="4916"/>
                </a:lnTo>
                <a:lnTo>
                  <a:pt x="11225" y="4843"/>
                </a:lnTo>
                <a:lnTo>
                  <a:pt x="11298" y="4769"/>
                </a:lnTo>
                <a:lnTo>
                  <a:pt x="11518" y="4586"/>
                </a:lnTo>
                <a:lnTo>
                  <a:pt x="11591" y="4476"/>
                </a:lnTo>
                <a:lnTo>
                  <a:pt x="11665" y="4366"/>
                </a:lnTo>
                <a:lnTo>
                  <a:pt x="11702" y="4256"/>
                </a:lnTo>
                <a:lnTo>
                  <a:pt x="11702" y="4146"/>
                </a:lnTo>
                <a:lnTo>
                  <a:pt x="11665" y="3999"/>
                </a:lnTo>
                <a:lnTo>
                  <a:pt x="11591" y="3889"/>
                </a:lnTo>
                <a:lnTo>
                  <a:pt x="11518" y="3779"/>
                </a:lnTo>
                <a:lnTo>
                  <a:pt x="11408" y="3742"/>
                </a:lnTo>
                <a:lnTo>
                  <a:pt x="11298" y="3705"/>
                </a:lnTo>
                <a:lnTo>
                  <a:pt x="11151" y="3669"/>
                </a:lnTo>
                <a:lnTo>
                  <a:pt x="10931" y="3192"/>
                </a:lnTo>
                <a:lnTo>
                  <a:pt x="10674" y="2752"/>
                </a:lnTo>
                <a:lnTo>
                  <a:pt x="10344" y="2091"/>
                </a:lnTo>
                <a:lnTo>
                  <a:pt x="10124" y="1725"/>
                </a:lnTo>
                <a:lnTo>
                  <a:pt x="9904" y="1431"/>
                </a:lnTo>
                <a:lnTo>
                  <a:pt x="9941" y="1284"/>
                </a:lnTo>
                <a:lnTo>
                  <a:pt x="9941" y="1211"/>
                </a:lnTo>
                <a:lnTo>
                  <a:pt x="9977" y="1064"/>
                </a:lnTo>
                <a:lnTo>
                  <a:pt x="9941" y="954"/>
                </a:lnTo>
                <a:lnTo>
                  <a:pt x="9904" y="844"/>
                </a:lnTo>
                <a:lnTo>
                  <a:pt x="9831" y="697"/>
                </a:lnTo>
                <a:lnTo>
                  <a:pt x="9721" y="587"/>
                </a:lnTo>
                <a:lnTo>
                  <a:pt x="9574" y="514"/>
                </a:lnTo>
                <a:lnTo>
                  <a:pt x="9427" y="477"/>
                </a:lnTo>
                <a:lnTo>
                  <a:pt x="9244" y="514"/>
                </a:lnTo>
                <a:lnTo>
                  <a:pt x="9097" y="551"/>
                </a:lnTo>
                <a:lnTo>
                  <a:pt x="8987" y="661"/>
                </a:lnTo>
                <a:lnTo>
                  <a:pt x="8914" y="808"/>
                </a:lnTo>
                <a:lnTo>
                  <a:pt x="8877" y="954"/>
                </a:lnTo>
                <a:lnTo>
                  <a:pt x="8840" y="1028"/>
                </a:lnTo>
                <a:lnTo>
                  <a:pt x="7887" y="1101"/>
                </a:lnTo>
                <a:lnTo>
                  <a:pt x="7080" y="1174"/>
                </a:lnTo>
                <a:lnTo>
                  <a:pt x="6933" y="1174"/>
                </a:lnTo>
                <a:lnTo>
                  <a:pt x="6860" y="1064"/>
                </a:lnTo>
                <a:lnTo>
                  <a:pt x="6749" y="918"/>
                </a:lnTo>
                <a:lnTo>
                  <a:pt x="6713" y="881"/>
                </a:lnTo>
                <a:lnTo>
                  <a:pt x="6639" y="808"/>
                </a:lnTo>
                <a:lnTo>
                  <a:pt x="6529" y="771"/>
                </a:lnTo>
                <a:lnTo>
                  <a:pt x="6456" y="771"/>
                </a:lnTo>
                <a:lnTo>
                  <a:pt x="6383" y="808"/>
                </a:lnTo>
                <a:lnTo>
                  <a:pt x="5942" y="808"/>
                </a:lnTo>
                <a:lnTo>
                  <a:pt x="5686" y="477"/>
                </a:lnTo>
                <a:lnTo>
                  <a:pt x="5576" y="294"/>
                </a:lnTo>
                <a:lnTo>
                  <a:pt x="5466" y="111"/>
                </a:lnTo>
                <a:lnTo>
                  <a:pt x="5429" y="37"/>
                </a:lnTo>
                <a:lnTo>
                  <a:pt x="5356" y="1"/>
                </a:lnTo>
                <a:lnTo>
                  <a:pt x="5209" y="1"/>
                </a:lnTo>
                <a:lnTo>
                  <a:pt x="5025" y="37"/>
                </a:lnTo>
                <a:lnTo>
                  <a:pt x="4915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85" name="Google Shape;485;p10"/>
          <p:cNvSpPr/>
          <p:nvPr/>
        </p:nvSpPr>
        <p:spPr>
          <a:xfrm>
            <a:off x="7430898" y="4873171"/>
            <a:ext cx="297606" cy="211234"/>
          </a:xfrm>
          <a:custGeom>
            <a:avLst/>
            <a:gdLst/>
            <a:ahLst/>
            <a:cxnLst/>
            <a:rect l="l" t="t" r="r" b="b"/>
            <a:pathLst>
              <a:path w="10492" h="7447" extrusionOk="0">
                <a:moveTo>
                  <a:pt x="7300" y="1761"/>
                </a:moveTo>
                <a:lnTo>
                  <a:pt x="7117" y="1797"/>
                </a:lnTo>
                <a:lnTo>
                  <a:pt x="6897" y="1834"/>
                </a:lnTo>
                <a:lnTo>
                  <a:pt x="6713" y="1907"/>
                </a:lnTo>
                <a:lnTo>
                  <a:pt x="6530" y="2017"/>
                </a:lnTo>
                <a:lnTo>
                  <a:pt x="6383" y="2128"/>
                </a:lnTo>
                <a:lnTo>
                  <a:pt x="6273" y="2274"/>
                </a:lnTo>
                <a:lnTo>
                  <a:pt x="6200" y="2458"/>
                </a:lnTo>
                <a:lnTo>
                  <a:pt x="6200" y="2531"/>
                </a:lnTo>
                <a:lnTo>
                  <a:pt x="6237" y="2604"/>
                </a:lnTo>
                <a:lnTo>
                  <a:pt x="6310" y="2641"/>
                </a:lnTo>
                <a:lnTo>
                  <a:pt x="6383" y="2641"/>
                </a:lnTo>
                <a:lnTo>
                  <a:pt x="6530" y="2604"/>
                </a:lnTo>
                <a:lnTo>
                  <a:pt x="6640" y="2531"/>
                </a:lnTo>
                <a:lnTo>
                  <a:pt x="6860" y="2384"/>
                </a:lnTo>
                <a:lnTo>
                  <a:pt x="7007" y="2348"/>
                </a:lnTo>
                <a:lnTo>
                  <a:pt x="7154" y="2274"/>
                </a:lnTo>
                <a:lnTo>
                  <a:pt x="7484" y="2274"/>
                </a:lnTo>
                <a:lnTo>
                  <a:pt x="7667" y="2311"/>
                </a:lnTo>
                <a:lnTo>
                  <a:pt x="7851" y="2384"/>
                </a:lnTo>
                <a:lnTo>
                  <a:pt x="7924" y="2458"/>
                </a:lnTo>
                <a:lnTo>
                  <a:pt x="7961" y="2531"/>
                </a:lnTo>
                <a:lnTo>
                  <a:pt x="7997" y="2641"/>
                </a:lnTo>
                <a:lnTo>
                  <a:pt x="7997" y="2751"/>
                </a:lnTo>
                <a:lnTo>
                  <a:pt x="7961" y="2898"/>
                </a:lnTo>
                <a:lnTo>
                  <a:pt x="7887" y="3045"/>
                </a:lnTo>
                <a:lnTo>
                  <a:pt x="7667" y="3338"/>
                </a:lnTo>
                <a:lnTo>
                  <a:pt x="7190" y="3998"/>
                </a:lnTo>
                <a:lnTo>
                  <a:pt x="6713" y="4622"/>
                </a:lnTo>
                <a:lnTo>
                  <a:pt x="5686" y="5869"/>
                </a:lnTo>
                <a:lnTo>
                  <a:pt x="5613" y="6016"/>
                </a:lnTo>
                <a:lnTo>
                  <a:pt x="5650" y="6162"/>
                </a:lnTo>
                <a:lnTo>
                  <a:pt x="5686" y="6236"/>
                </a:lnTo>
                <a:lnTo>
                  <a:pt x="5723" y="6273"/>
                </a:lnTo>
                <a:lnTo>
                  <a:pt x="5796" y="6309"/>
                </a:lnTo>
                <a:lnTo>
                  <a:pt x="5870" y="6309"/>
                </a:lnTo>
                <a:lnTo>
                  <a:pt x="6567" y="6273"/>
                </a:lnTo>
                <a:lnTo>
                  <a:pt x="7264" y="6309"/>
                </a:lnTo>
                <a:lnTo>
                  <a:pt x="8034" y="6346"/>
                </a:lnTo>
                <a:lnTo>
                  <a:pt x="8401" y="6419"/>
                </a:lnTo>
                <a:lnTo>
                  <a:pt x="8547" y="6419"/>
                </a:lnTo>
                <a:lnTo>
                  <a:pt x="8731" y="6383"/>
                </a:lnTo>
                <a:lnTo>
                  <a:pt x="8841" y="6309"/>
                </a:lnTo>
                <a:lnTo>
                  <a:pt x="8878" y="6199"/>
                </a:lnTo>
                <a:lnTo>
                  <a:pt x="8878" y="6089"/>
                </a:lnTo>
                <a:lnTo>
                  <a:pt x="8768" y="6016"/>
                </a:lnTo>
                <a:lnTo>
                  <a:pt x="8658" y="5942"/>
                </a:lnTo>
                <a:lnTo>
                  <a:pt x="8474" y="5869"/>
                </a:lnTo>
                <a:lnTo>
                  <a:pt x="8107" y="5796"/>
                </a:lnTo>
                <a:lnTo>
                  <a:pt x="7410" y="5759"/>
                </a:lnTo>
                <a:lnTo>
                  <a:pt x="6457" y="5759"/>
                </a:lnTo>
                <a:lnTo>
                  <a:pt x="7557" y="4365"/>
                </a:lnTo>
                <a:lnTo>
                  <a:pt x="7851" y="3998"/>
                </a:lnTo>
                <a:lnTo>
                  <a:pt x="8144" y="3595"/>
                </a:lnTo>
                <a:lnTo>
                  <a:pt x="8291" y="3375"/>
                </a:lnTo>
                <a:lnTo>
                  <a:pt x="8401" y="3191"/>
                </a:lnTo>
                <a:lnTo>
                  <a:pt x="8474" y="2935"/>
                </a:lnTo>
                <a:lnTo>
                  <a:pt x="8511" y="2714"/>
                </a:lnTo>
                <a:lnTo>
                  <a:pt x="8511" y="2494"/>
                </a:lnTo>
                <a:lnTo>
                  <a:pt x="8437" y="2311"/>
                </a:lnTo>
                <a:lnTo>
                  <a:pt x="8327" y="2164"/>
                </a:lnTo>
                <a:lnTo>
                  <a:pt x="8217" y="2017"/>
                </a:lnTo>
                <a:lnTo>
                  <a:pt x="8071" y="1907"/>
                </a:lnTo>
                <a:lnTo>
                  <a:pt x="7887" y="1834"/>
                </a:lnTo>
                <a:lnTo>
                  <a:pt x="7667" y="1797"/>
                </a:lnTo>
                <a:lnTo>
                  <a:pt x="7484" y="1761"/>
                </a:lnTo>
                <a:close/>
                <a:moveTo>
                  <a:pt x="954" y="0"/>
                </a:moveTo>
                <a:lnTo>
                  <a:pt x="771" y="37"/>
                </a:lnTo>
                <a:lnTo>
                  <a:pt x="624" y="110"/>
                </a:lnTo>
                <a:lnTo>
                  <a:pt x="441" y="183"/>
                </a:lnTo>
                <a:lnTo>
                  <a:pt x="294" y="257"/>
                </a:lnTo>
                <a:lnTo>
                  <a:pt x="147" y="404"/>
                </a:lnTo>
                <a:lnTo>
                  <a:pt x="37" y="514"/>
                </a:lnTo>
                <a:lnTo>
                  <a:pt x="1" y="587"/>
                </a:lnTo>
                <a:lnTo>
                  <a:pt x="1" y="660"/>
                </a:lnTo>
                <a:lnTo>
                  <a:pt x="74" y="770"/>
                </a:lnTo>
                <a:lnTo>
                  <a:pt x="184" y="844"/>
                </a:lnTo>
                <a:lnTo>
                  <a:pt x="257" y="844"/>
                </a:lnTo>
                <a:lnTo>
                  <a:pt x="331" y="807"/>
                </a:lnTo>
                <a:lnTo>
                  <a:pt x="661" y="660"/>
                </a:lnTo>
                <a:lnTo>
                  <a:pt x="844" y="624"/>
                </a:lnTo>
                <a:lnTo>
                  <a:pt x="1028" y="587"/>
                </a:lnTo>
                <a:lnTo>
                  <a:pt x="991" y="624"/>
                </a:lnTo>
                <a:lnTo>
                  <a:pt x="991" y="844"/>
                </a:lnTo>
                <a:lnTo>
                  <a:pt x="991" y="1064"/>
                </a:lnTo>
                <a:lnTo>
                  <a:pt x="1101" y="1467"/>
                </a:lnTo>
                <a:lnTo>
                  <a:pt x="1358" y="2641"/>
                </a:lnTo>
                <a:lnTo>
                  <a:pt x="2312" y="7263"/>
                </a:lnTo>
                <a:lnTo>
                  <a:pt x="2348" y="7336"/>
                </a:lnTo>
                <a:lnTo>
                  <a:pt x="2422" y="7410"/>
                </a:lnTo>
                <a:lnTo>
                  <a:pt x="2495" y="7446"/>
                </a:lnTo>
                <a:lnTo>
                  <a:pt x="2678" y="7446"/>
                </a:lnTo>
                <a:lnTo>
                  <a:pt x="2752" y="7410"/>
                </a:lnTo>
                <a:lnTo>
                  <a:pt x="2825" y="7336"/>
                </a:lnTo>
                <a:lnTo>
                  <a:pt x="2862" y="7263"/>
                </a:lnTo>
                <a:lnTo>
                  <a:pt x="4072" y="4108"/>
                </a:lnTo>
                <a:lnTo>
                  <a:pt x="5246" y="990"/>
                </a:lnTo>
                <a:lnTo>
                  <a:pt x="6457" y="917"/>
                </a:lnTo>
                <a:lnTo>
                  <a:pt x="7667" y="880"/>
                </a:lnTo>
                <a:lnTo>
                  <a:pt x="8988" y="917"/>
                </a:lnTo>
                <a:lnTo>
                  <a:pt x="9648" y="990"/>
                </a:lnTo>
                <a:lnTo>
                  <a:pt x="9978" y="990"/>
                </a:lnTo>
                <a:lnTo>
                  <a:pt x="10308" y="954"/>
                </a:lnTo>
                <a:lnTo>
                  <a:pt x="10382" y="917"/>
                </a:lnTo>
                <a:lnTo>
                  <a:pt x="10455" y="880"/>
                </a:lnTo>
                <a:lnTo>
                  <a:pt x="10492" y="807"/>
                </a:lnTo>
                <a:lnTo>
                  <a:pt x="10492" y="734"/>
                </a:lnTo>
                <a:lnTo>
                  <a:pt x="10418" y="587"/>
                </a:lnTo>
                <a:lnTo>
                  <a:pt x="10382" y="514"/>
                </a:lnTo>
                <a:lnTo>
                  <a:pt x="10308" y="477"/>
                </a:lnTo>
                <a:lnTo>
                  <a:pt x="10015" y="404"/>
                </a:lnTo>
                <a:lnTo>
                  <a:pt x="9721" y="367"/>
                </a:lnTo>
                <a:lnTo>
                  <a:pt x="9134" y="330"/>
                </a:lnTo>
                <a:lnTo>
                  <a:pt x="7814" y="293"/>
                </a:lnTo>
                <a:lnTo>
                  <a:pt x="6420" y="330"/>
                </a:lnTo>
                <a:lnTo>
                  <a:pt x="5026" y="404"/>
                </a:lnTo>
                <a:lnTo>
                  <a:pt x="4916" y="440"/>
                </a:lnTo>
                <a:lnTo>
                  <a:pt x="4843" y="477"/>
                </a:lnTo>
                <a:lnTo>
                  <a:pt x="4806" y="550"/>
                </a:lnTo>
                <a:lnTo>
                  <a:pt x="4733" y="624"/>
                </a:lnTo>
                <a:lnTo>
                  <a:pt x="2678" y="6162"/>
                </a:lnTo>
                <a:lnTo>
                  <a:pt x="2128" y="3705"/>
                </a:lnTo>
                <a:lnTo>
                  <a:pt x="1725" y="1981"/>
                </a:lnTo>
                <a:lnTo>
                  <a:pt x="1541" y="1210"/>
                </a:lnTo>
                <a:lnTo>
                  <a:pt x="1468" y="844"/>
                </a:lnTo>
                <a:lnTo>
                  <a:pt x="1431" y="660"/>
                </a:lnTo>
                <a:lnTo>
                  <a:pt x="1395" y="550"/>
                </a:lnTo>
                <a:lnTo>
                  <a:pt x="1431" y="550"/>
                </a:lnTo>
                <a:lnTo>
                  <a:pt x="1468" y="514"/>
                </a:lnTo>
                <a:lnTo>
                  <a:pt x="1468" y="477"/>
                </a:lnTo>
                <a:lnTo>
                  <a:pt x="1505" y="367"/>
                </a:lnTo>
                <a:lnTo>
                  <a:pt x="1505" y="220"/>
                </a:lnTo>
                <a:lnTo>
                  <a:pt x="1468" y="110"/>
                </a:lnTo>
                <a:lnTo>
                  <a:pt x="1395" y="73"/>
                </a:lnTo>
                <a:lnTo>
                  <a:pt x="1321" y="37"/>
                </a:lnTo>
                <a:lnTo>
                  <a:pt x="1138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86" name="Google Shape;486;p10"/>
          <p:cNvSpPr/>
          <p:nvPr/>
        </p:nvSpPr>
        <p:spPr>
          <a:xfrm>
            <a:off x="8749725" y="4950125"/>
            <a:ext cx="288245" cy="184202"/>
          </a:xfrm>
          <a:custGeom>
            <a:avLst/>
            <a:gdLst/>
            <a:ahLst/>
            <a:cxnLst/>
            <a:rect l="l" t="t" r="r" b="b"/>
            <a:pathLst>
              <a:path w="10162" h="6494" extrusionOk="0">
                <a:moveTo>
                  <a:pt x="8291" y="587"/>
                </a:moveTo>
                <a:lnTo>
                  <a:pt x="8291" y="698"/>
                </a:lnTo>
                <a:lnTo>
                  <a:pt x="8327" y="771"/>
                </a:lnTo>
                <a:lnTo>
                  <a:pt x="8401" y="808"/>
                </a:lnTo>
                <a:lnTo>
                  <a:pt x="8474" y="808"/>
                </a:lnTo>
                <a:lnTo>
                  <a:pt x="8768" y="771"/>
                </a:lnTo>
                <a:lnTo>
                  <a:pt x="8914" y="771"/>
                </a:lnTo>
                <a:lnTo>
                  <a:pt x="8988" y="808"/>
                </a:lnTo>
                <a:lnTo>
                  <a:pt x="9024" y="844"/>
                </a:lnTo>
                <a:lnTo>
                  <a:pt x="9208" y="1101"/>
                </a:lnTo>
                <a:lnTo>
                  <a:pt x="9318" y="1321"/>
                </a:lnTo>
                <a:lnTo>
                  <a:pt x="9465" y="1615"/>
                </a:lnTo>
                <a:lnTo>
                  <a:pt x="9538" y="1871"/>
                </a:lnTo>
                <a:lnTo>
                  <a:pt x="9611" y="2165"/>
                </a:lnTo>
                <a:lnTo>
                  <a:pt x="9648" y="2458"/>
                </a:lnTo>
                <a:lnTo>
                  <a:pt x="9648" y="2715"/>
                </a:lnTo>
                <a:lnTo>
                  <a:pt x="9575" y="2972"/>
                </a:lnTo>
                <a:lnTo>
                  <a:pt x="9501" y="3229"/>
                </a:lnTo>
                <a:lnTo>
                  <a:pt x="9354" y="3485"/>
                </a:lnTo>
                <a:lnTo>
                  <a:pt x="9171" y="3669"/>
                </a:lnTo>
                <a:lnTo>
                  <a:pt x="8988" y="3852"/>
                </a:lnTo>
                <a:lnTo>
                  <a:pt x="8731" y="3962"/>
                </a:lnTo>
                <a:lnTo>
                  <a:pt x="8474" y="3999"/>
                </a:lnTo>
                <a:lnTo>
                  <a:pt x="8327" y="3999"/>
                </a:lnTo>
                <a:lnTo>
                  <a:pt x="8217" y="3925"/>
                </a:lnTo>
                <a:lnTo>
                  <a:pt x="8107" y="3852"/>
                </a:lnTo>
                <a:lnTo>
                  <a:pt x="7997" y="3742"/>
                </a:lnTo>
                <a:lnTo>
                  <a:pt x="7851" y="3485"/>
                </a:lnTo>
                <a:lnTo>
                  <a:pt x="7740" y="3229"/>
                </a:lnTo>
                <a:lnTo>
                  <a:pt x="7630" y="2935"/>
                </a:lnTo>
                <a:lnTo>
                  <a:pt x="7594" y="2605"/>
                </a:lnTo>
                <a:lnTo>
                  <a:pt x="7557" y="2311"/>
                </a:lnTo>
                <a:lnTo>
                  <a:pt x="7594" y="1981"/>
                </a:lnTo>
                <a:lnTo>
                  <a:pt x="7630" y="1578"/>
                </a:lnTo>
                <a:lnTo>
                  <a:pt x="7777" y="1211"/>
                </a:lnTo>
                <a:lnTo>
                  <a:pt x="7887" y="1028"/>
                </a:lnTo>
                <a:lnTo>
                  <a:pt x="7997" y="844"/>
                </a:lnTo>
                <a:lnTo>
                  <a:pt x="8107" y="698"/>
                </a:lnTo>
                <a:lnTo>
                  <a:pt x="8291" y="587"/>
                </a:lnTo>
                <a:close/>
                <a:moveTo>
                  <a:pt x="8401" y="147"/>
                </a:moveTo>
                <a:lnTo>
                  <a:pt x="8181" y="221"/>
                </a:lnTo>
                <a:lnTo>
                  <a:pt x="7961" y="294"/>
                </a:lnTo>
                <a:lnTo>
                  <a:pt x="7814" y="404"/>
                </a:lnTo>
                <a:lnTo>
                  <a:pt x="7667" y="551"/>
                </a:lnTo>
                <a:lnTo>
                  <a:pt x="7520" y="698"/>
                </a:lnTo>
                <a:lnTo>
                  <a:pt x="7410" y="881"/>
                </a:lnTo>
                <a:lnTo>
                  <a:pt x="7264" y="1284"/>
                </a:lnTo>
                <a:lnTo>
                  <a:pt x="7154" y="1688"/>
                </a:lnTo>
                <a:lnTo>
                  <a:pt x="7117" y="2055"/>
                </a:lnTo>
                <a:lnTo>
                  <a:pt x="7080" y="2458"/>
                </a:lnTo>
                <a:lnTo>
                  <a:pt x="7154" y="2935"/>
                </a:lnTo>
                <a:lnTo>
                  <a:pt x="7264" y="3375"/>
                </a:lnTo>
                <a:lnTo>
                  <a:pt x="7410" y="3779"/>
                </a:lnTo>
                <a:lnTo>
                  <a:pt x="7520" y="3962"/>
                </a:lnTo>
                <a:lnTo>
                  <a:pt x="7667" y="4146"/>
                </a:lnTo>
                <a:lnTo>
                  <a:pt x="7814" y="4292"/>
                </a:lnTo>
                <a:lnTo>
                  <a:pt x="7961" y="4402"/>
                </a:lnTo>
                <a:lnTo>
                  <a:pt x="8144" y="4476"/>
                </a:lnTo>
                <a:lnTo>
                  <a:pt x="8364" y="4512"/>
                </a:lnTo>
                <a:lnTo>
                  <a:pt x="8584" y="4512"/>
                </a:lnTo>
                <a:lnTo>
                  <a:pt x="8768" y="4476"/>
                </a:lnTo>
                <a:lnTo>
                  <a:pt x="8988" y="4439"/>
                </a:lnTo>
                <a:lnTo>
                  <a:pt x="9134" y="4366"/>
                </a:lnTo>
                <a:lnTo>
                  <a:pt x="9318" y="4256"/>
                </a:lnTo>
                <a:lnTo>
                  <a:pt x="9465" y="4146"/>
                </a:lnTo>
                <a:lnTo>
                  <a:pt x="9721" y="3852"/>
                </a:lnTo>
                <a:lnTo>
                  <a:pt x="9905" y="3522"/>
                </a:lnTo>
                <a:lnTo>
                  <a:pt x="10051" y="3118"/>
                </a:lnTo>
                <a:lnTo>
                  <a:pt x="10161" y="2752"/>
                </a:lnTo>
                <a:lnTo>
                  <a:pt x="10161" y="2348"/>
                </a:lnTo>
                <a:lnTo>
                  <a:pt x="10125" y="2091"/>
                </a:lnTo>
                <a:lnTo>
                  <a:pt x="10051" y="1761"/>
                </a:lnTo>
                <a:lnTo>
                  <a:pt x="9941" y="1394"/>
                </a:lnTo>
                <a:lnTo>
                  <a:pt x="9758" y="1064"/>
                </a:lnTo>
                <a:lnTo>
                  <a:pt x="9575" y="734"/>
                </a:lnTo>
                <a:lnTo>
                  <a:pt x="9354" y="441"/>
                </a:lnTo>
                <a:lnTo>
                  <a:pt x="9244" y="331"/>
                </a:lnTo>
                <a:lnTo>
                  <a:pt x="9098" y="257"/>
                </a:lnTo>
                <a:lnTo>
                  <a:pt x="8988" y="221"/>
                </a:lnTo>
                <a:lnTo>
                  <a:pt x="8841" y="184"/>
                </a:lnTo>
                <a:lnTo>
                  <a:pt x="8621" y="147"/>
                </a:lnTo>
                <a:close/>
                <a:moveTo>
                  <a:pt x="3999" y="1"/>
                </a:moveTo>
                <a:lnTo>
                  <a:pt x="3926" y="37"/>
                </a:lnTo>
                <a:lnTo>
                  <a:pt x="3852" y="111"/>
                </a:lnTo>
                <a:lnTo>
                  <a:pt x="3816" y="404"/>
                </a:lnTo>
                <a:lnTo>
                  <a:pt x="3779" y="734"/>
                </a:lnTo>
                <a:lnTo>
                  <a:pt x="3705" y="1321"/>
                </a:lnTo>
                <a:lnTo>
                  <a:pt x="3632" y="2458"/>
                </a:lnTo>
                <a:lnTo>
                  <a:pt x="2898" y="2385"/>
                </a:lnTo>
                <a:lnTo>
                  <a:pt x="2128" y="2385"/>
                </a:lnTo>
                <a:lnTo>
                  <a:pt x="1395" y="2422"/>
                </a:lnTo>
                <a:lnTo>
                  <a:pt x="1028" y="2495"/>
                </a:lnTo>
                <a:lnTo>
                  <a:pt x="661" y="2568"/>
                </a:lnTo>
                <a:lnTo>
                  <a:pt x="661" y="2495"/>
                </a:lnTo>
                <a:lnTo>
                  <a:pt x="588" y="2458"/>
                </a:lnTo>
                <a:lnTo>
                  <a:pt x="551" y="2495"/>
                </a:lnTo>
                <a:lnTo>
                  <a:pt x="478" y="1651"/>
                </a:lnTo>
                <a:lnTo>
                  <a:pt x="441" y="918"/>
                </a:lnTo>
                <a:lnTo>
                  <a:pt x="404" y="551"/>
                </a:lnTo>
                <a:lnTo>
                  <a:pt x="367" y="184"/>
                </a:lnTo>
                <a:lnTo>
                  <a:pt x="331" y="111"/>
                </a:lnTo>
                <a:lnTo>
                  <a:pt x="147" y="111"/>
                </a:lnTo>
                <a:lnTo>
                  <a:pt x="111" y="184"/>
                </a:lnTo>
                <a:lnTo>
                  <a:pt x="37" y="514"/>
                </a:lnTo>
                <a:lnTo>
                  <a:pt x="1" y="881"/>
                </a:lnTo>
                <a:lnTo>
                  <a:pt x="1" y="1578"/>
                </a:lnTo>
                <a:lnTo>
                  <a:pt x="37" y="2275"/>
                </a:lnTo>
                <a:lnTo>
                  <a:pt x="111" y="2972"/>
                </a:lnTo>
                <a:lnTo>
                  <a:pt x="184" y="3632"/>
                </a:lnTo>
                <a:lnTo>
                  <a:pt x="294" y="4329"/>
                </a:lnTo>
                <a:lnTo>
                  <a:pt x="404" y="4989"/>
                </a:lnTo>
                <a:lnTo>
                  <a:pt x="478" y="5356"/>
                </a:lnTo>
                <a:lnTo>
                  <a:pt x="551" y="5503"/>
                </a:lnTo>
                <a:lnTo>
                  <a:pt x="588" y="5650"/>
                </a:lnTo>
                <a:lnTo>
                  <a:pt x="551" y="5723"/>
                </a:lnTo>
                <a:lnTo>
                  <a:pt x="588" y="5833"/>
                </a:lnTo>
                <a:lnTo>
                  <a:pt x="661" y="5906"/>
                </a:lnTo>
                <a:lnTo>
                  <a:pt x="734" y="5943"/>
                </a:lnTo>
                <a:lnTo>
                  <a:pt x="881" y="5943"/>
                </a:lnTo>
                <a:lnTo>
                  <a:pt x="954" y="5906"/>
                </a:lnTo>
                <a:lnTo>
                  <a:pt x="1028" y="5833"/>
                </a:lnTo>
                <a:lnTo>
                  <a:pt x="1064" y="5760"/>
                </a:lnTo>
                <a:lnTo>
                  <a:pt x="1064" y="5650"/>
                </a:lnTo>
                <a:lnTo>
                  <a:pt x="1064" y="5466"/>
                </a:lnTo>
                <a:lnTo>
                  <a:pt x="881" y="4696"/>
                </a:lnTo>
                <a:lnTo>
                  <a:pt x="734" y="3889"/>
                </a:lnTo>
                <a:lnTo>
                  <a:pt x="624" y="3082"/>
                </a:lnTo>
                <a:lnTo>
                  <a:pt x="588" y="2935"/>
                </a:lnTo>
                <a:lnTo>
                  <a:pt x="991" y="2972"/>
                </a:lnTo>
                <a:lnTo>
                  <a:pt x="1358" y="2935"/>
                </a:lnTo>
                <a:lnTo>
                  <a:pt x="2128" y="2898"/>
                </a:lnTo>
                <a:lnTo>
                  <a:pt x="2862" y="2898"/>
                </a:lnTo>
                <a:lnTo>
                  <a:pt x="3632" y="2972"/>
                </a:lnTo>
                <a:lnTo>
                  <a:pt x="3559" y="4256"/>
                </a:lnTo>
                <a:lnTo>
                  <a:pt x="3485" y="4843"/>
                </a:lnTo>
                <a:lnTo>
                  <a:pt x="3485" y="4989"/>
                </a:lnTo>
                <a:lnTo>
                  <a:pt x="3522" y="5173"/>
                </a:lnTo>
                <a:lnTo>
                  <a:pt x="3559" y="5283"/>
                </a:lnTo>
                <a:lnTo>
                  <a:pt x="3632" y="5393"/>
                </a:lnTo>
                <a:lnTo>
                  <a:pt x="3669" y="5429"/>
                </a:lnTo>
                <a:lnTo>
                  <a:pt x="3742" y="5466"/>
                </a:lnTo>
                <a:lnTo>
                  <a:pt x="3852" y="5393"/>
                </a:lnTo>
                <a:lnTo>
                  <a:pt x="3926" y="5319"/>
                </a:lnTo>
                <a:lnTo>
                  <a:pt x="3999" y="5209"/>
                </a:lnTo>
                <a:lnTo>
                  <a:pt x="4036" y="4916"/>
                </a:lnTo>
                <a:lnTo>
                  <a:pt x="4036" y="4366"/>
                </a:lnTo>
                <a:lnTo>
                  <a:pt x="4109" y="2935"/>
                </a:lnTo>
                <a:lnTo>
                  <a:pt x="4146" y="1468"/>
                </a:lnTo>
                <a:lnTo>
                  <a:pt x="4182" y="771"/>
                </a:lnTo>
                <a:lnTo>
                  <a:pt x="4182" y="441"/>
                </a:lnTo>
                <a:lnTo>
                  <a:pt x="4146" y="111"/>
                </a:lnTo>
                <a:lnTo>
                  <a:pt x="4072" y="37"/>
                </a:lnTo>
                <a:lnTo>
                  <a:pt x="3999" y="1"/>
                </a:lnTo>
                <a:close/>
                <a:moveTo>
                  <a:pt x="5503" y="3779"/>
                </a:moveTo>
                <a:lnTo>
                  <a:pt x="5246" y="3815"/>
                </a:lnTo>
                <a:lnTo>
                  <a:pt x="5026" y="3925"/>
                </a:lnTo>
                <a:lnTo>
                  <a:pt x="4879" y="3999"/>
                </a:lnTo>
                <a:lnTo>
                  <a:pt x="4806" y="4109"/>
                </a:lnTo>
                <a:lnTo>
                  <a:pt x="4806" y="4146"/>
                </a:lnTo>
                <a:lnTo>
                  <a:pt x="4843" y="4182"/>
                </a:lnTo>
                <a:lnTo>
                  <a:pt x="4916" y="4256"/>
                </a:lnTo>
                <a:lnTo>
                  <a:pt x="5246" y="4256"/>
                </a:lnTo>
                <a:lnTo>
                  <a:pt x="5723" y="4219"/>
                </a:lnTo>
                <a:lnTo>
                  <a:pt x="5723" y="4219"/>
                </a:lnTo>
                <a:lnTo>
                  <a:pt x="5686" y="4329"/>
                </a:lnTo>
                <a:lnTo>
                  <a:pt x="5576" y="4439"/>
                </a:lnTo>
                <a:lnTo>
                  <a:pt x="5393" y="4622"/>
                </a:lnTo>
                <a:lnTo>
                  <a:pt x="5026" y="5099"/>
                </a:lnTo>
                <a:lnTo>
                  <a:pt x="4659" y="5613"/>
                </a:lnTo>
                <a:lnTo>
                  <a:pt x="4366" y="6126"/>
                </a:lnTo>
                <a:lnTo>
                  <a:pt x="4329" y="6273"/>
                </a:lnTo>
                <a:lnTo>
                  <a:pt x="4366" y="6420"/>
                </a:lnTo>
                <a:lnTo>
                  <a:pt x="4476" y="6493"/>
                </a:lnTo>
                <a:lnTo>
                  <a:pt x="4623" y="6493"/>
                </a:lnTo>
                <a:lnTo>
                  <a:pt x="6310" y="6126"/>
                </a:lnTo>
                <a:lnTo>
                  <a:pt x="6383" y="6090"/>
                </a:lnTo>
                <a:lnTo>
                  <a:pt x="6457" y="6016"/>
                </a:lnTo>
                <a:lnTo>
                  <a:pt x="6493" y="5943"/>
                </a:lnTo>
                <a:lnTo>
                  <a:pt x="6457" y="5833"/>
                </a:lnTo>
                <a:lnTo>
                  <a:pt x="6420" y="5760"/>
                </a:lnTo>
                <a:lnTo>
                  <a:pt x="6383" y="5686"/>
                </a:lnTo>
                <a:lnTo>
                  <a:pt x="6273" y="5650"/>
                </a:lnTo>
                <a:lnTo>
                  <a:pt x="6163" y="5650"/>
                </a:lnTo>
                <a:lnTo>
                  <a:pt x="5026" y="5906"/>
                </a:lnTo>
                <a:lnTo>
                  <a:pt x="5319" y="5466"/>
                </a:lnTo>
                <a:lnTo>
                  <a:pt x="5650" y="5063"/>
                </a:lnTo>
                <a:lnTo>
                  <a:pt x="5870" y="4806"/>
                </a:lnTo>
                <a:lnTo>
                  <a:pt x="6053" y="4549"/>
                </a:lnTo>
                <a:lnTo>
                  <a:pt x="6126" y="4402"/>
                </a:lnTo>
                <a:lnTo>
                  <a:pt x="6200" y="4256"/>
                </a:lnTo>
                <a:lnTo>
                  <a:pt x="6200" y="4109"/>
                </a:lnTo>
                <a:lnTo>
                  <a:pt x="6200" y="3925"/>
                </a:lnTo>
                <a:lnTo>
                  <a:pt x="6163" y="3889"/>
                </a:lnTo>
                <a:lnTo>
                  <a:pt x="6126" y="3815"/>
                </a:lnTo>
                <a:lnTo>
                  <a:pt x="5980" y="3779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87" name="Google Shape;487;p10"/>
          <p:cNvSpPr/>
          <p:nvPr/>
        </p:nvSpPr>
        <p:spPr>
          <a:xfrm>
            <a:off x="8522444" y="4000279"/>
            <a:ext cx="306966" cy="385027"/>
          </a:xfrm>
          <a:custGeom>
            <a:avLst/>
            <a:gdLst/>
            <a:ahLst/>
            <a:cxnLst/>
            <a:rect l="l" t="t" r="r" b="b"/>
            <a:pathLst>
              <a:path w="10822" h="13574" extrusionOk="0">
                <a:moveTo>
                  <a:pt x="10235" y="1358"/>
                </a:moveTo>
                <a:lnTo>
                  <a:pt x="10345" y="1652"/>
                </a:lnTo>
                <a:lnTo>
                  <a:pt x="10345" y="1982"/>
                </a:lnTo>
                <a:lnTo>
                  <a:pt x="10345" y="2312"/>
                </a:lnTo>
                <a:lnTo>
                  <a:pt x="10235" y="2605"/>
                </a:lnTo>
                <a:lnTo>
                  <a:pt x="10235" y="2569"/>
                </a:lnTo>
                <a:lnTo>
                  <a:pt x="10198" y="1945"/>
                </a:lnTo>
                <a:lnTo>
                  <a:pt x="10235" y="1358"/>
                </a:lnTo>
                <a:close/>
                <a:moveTo>
                  <a:pt x="9538" y="2092"/>
                </a:moveTo>
                <a:lnTo>
                  <a:pt x="9538" y="2422"/>
                </a:lnTo>
                <a:lnTo>
                  <a:pt x="9538" y="2789"/>
                </a:lnTo>
                <a:lnTo>
                  <a:pt x="9465" y="2202"/>
                </a:lnTo>
                <a:lnTo>
                  <a:pt x="9538" y="2092"/>
                </a:lnTo>
                <a:close/>
                <a:moveTo>
                  <a:pt x="9941" y="1285"/>
                </a:moveTo>
                <a:lnTo>
                  <a:pt x="9868" y="1835"/>
                </a:lnTo>
                <a:lnTo>
                  <a:pt x="9831" y="2129"/>
                </a:lnTo>
                <a:lnTo>
                  <a:pt x="9831" y="2459"/>
                </a:lnTo>
                <a:lnTo>
                  <a:pt x="9831" y="2642"/>
                </a:lnTo>
                <a:lnTo>
                  <a:pt x="9868" y="2789"/>
                </a:lnTo>
                <a:lnTo>
                  <a:pt x="9941" y="2936"/>
                </a:lnTo>
                <a:lnTo>
                  <a:pt x="10015" y="3046"/>
                </a:lnTo>
                <a:lnTo>
                  <a:pt x="10051" y="3046"/>
                </a:lnTo>
                <a:lnTo>
                  <a:pt x="9941" y="3229"/>
                </a:lnTo>
                <a:lnTo>
                  <a:pt x="9648" y="3632"/>
                </a:lnTo>
                <a:lnTo>
                  <a:pt x="9575" y="3046"/>
                </a:lnTo>
                <a:lnTo>
                  <a:pt x="9611" y="3119"/>
                </a:lnTo>
                <a:lnTo>
                  <a:pt x="9648" y="3156"/>
                </a:lnTo>
                <a:lnTo>
                  <a:pt x="9721" y="3192"/>
                </a:lnTo>
                <a:lnTo>
                  <a:pt x="9795" y="3156"/>
                </a:lnTo>
                <a:lnTo>
                  <a:pt x="9868" y="3156"/>
                </a:lnTo>
                <a:lnTo>
                  <a:pt x="9905" y="3082"/>
                </a:lnTo>
                <a:lnTo>
                  <a:pt x="9905" y="3046"/>
                </a:lnTo>
                <a:lnTo>
                  <a:pt x="9905" y="2972"/>
                </a:lnTo>
                <a:lnTo>
                  <a:pt x="9868" y="2936"/>
                </a:lnTo>
                <a:lnTo>
                  <a:pt x="9831" y="2899"/>
                </a:lnTo>
                <a:lnTo>
                  <a:pt x="9758" y="2899"/>
                </a:lnTo>
                <a:lnTo>
                  <a:pt x="9758" y="2642"/>
                </a:lnTo>
                <a:lnTo>
                  <a:pt x="9721" y="2092"/>
                </a:lnTo>
                <a:lnTo>
                  <a:pt x="9685" y="2018"/>
                </a:lnTo>
                <a:lnTo>
                  <a:pt x="9587" y="2018"/>
                </a:lnTo>
                <a:lnTo>
                  <a:pt x="9611" y="1982"/>
                </a:lnTo>
                <a:lnTo>
                  <a:pt x="9721" y="1762"/>
                </a:lnTo>
                <a:lnTo>
                  <a:pt x="9831" y="1542"/>
                </a:lnTo>
                <a:lnTo>
                  <a:pt x="9941" y="1285"/>
                </a:lnTo>
                <a:close/>
                <a:moveTo>
                  <a:pt x="9318" y="2385"/>
                </a:moveTo>
                <a:lnTo>
                  <a:pt x="9281" y="3119"/>
                </a:lnTo>
                <a:lnTo>
                  <a:pt x="9318" y="3889"/>
                </a:lnTo>
                <a:lnTo>
                  <a:pt x="9354" y="3963"/>
                </a:lnTo>
                <a:lnTo>
                  <a:pt x="9098" y="4183"/>
                </a:lnTo>
                <a:lnTo>
                  <a:pt x="9098" y="3963"/>
                </a:lnTo>
                <a:lnTo>
                  <a:pt x="9098" y="3743"/>
                </a:lnTo>
                <a:lnTo>
                  <a:pt x="9024" y="3302"/>
                </a:lnTo>
                <a:lnTo>
                  <a:pt x="8988" y="2715"/>
                </a:lnTo>
                <a:lnTo>
                  <a:pt x="9134" y="2569"/>
                </a:lnTo>
                <a:lnTo>
                  <a:pt x="9318" y="2385"/>
                </a:lnTo>
                <a:close/>
                <a:moveTo>
                  <a:pt x="8107" y="3596"/>
                </a:moveTo>
                <a:lnTo>
                  <a:pt x="7997" y="3889"/>
                </a:lnTo>
                <a:lnTo>
                  <a:pt x="7924" y="4219"/>
                </a:lnTo>
                <a:lnTo>
                  <a:pt x="7887" y="3779"/>
                </a:lnTo>
                <a:lnTo>
                  <a:pt x="8107" y="3596"/>
                </a:lnTo>
                <a:close/>
                <a:moveTo>
                  <a:pt x="8731" y="2972"/>
                </a:moveTo>
                <a:lnTo>
                  <a:pt x="8731" y="3302"/>
                </a:lnTo>
                <a:lnTo>
                  <a:pt x="8731" y="3816"/>
                </a:lnTo>
                <a:lnTo>
                  <a:pt x="8768" y="4109"/>
                </a:lnTo>
                <a:lnTo>
                  <a:pt x="8841" y="4366"/>
                </a:lnTo>
                <a:lnTo>
                  <a:pt x="8841" y="4403"/>
                </a:lnTo>
                <a:lnTo>
                  <a:pt x="8621" y="4586"/>
                </a:lnTo>
                <a:lnTo>
                  <a:pt x="8621" y="4586"/>
                </a:lnTo>
                <a:lnTo>
                  <a:pt x="8658" y="4219"/>
                </a:lnTo>
                <a:lnTo>
                  <a:pt x="8694" y="3816"/>
                </a:lnTo>
                <a:lnTo>
                  <a:pt x="8694" y="3449"/>
                </a:lnTo>
                <a:lnTo>
                  <a:pt x="8658" y="3082"/>
                </a:lnTo>
                <a:lnTo>
                  <a:pt x="8731" y="2972"/>
                </a:lnTo>
                <a:close/>
                <a:moveTo>
                  <a:pt x="8364" y="3339"/>
                </a:moveTo>
                <a:lnTo>
                  <a:pt x="8254" y="4733"/>
                </a:lnTo>
                <a:lnTo>
                  <a:pt x="8291" y="4806"/>
                </a:lnTo>
                <a:lnTo>
                  <a:pt x="8291" y="4843"/>
                </a:lnTo>
                <a:lnTo>
                  <a:pt x="8217" y="4916"/>
                </a:lnTo>
                <a:lnTo>
                  <a:pt x="8181" y="4880"/>
                </a:lnTo>
                <a:lnTo>
                  <a:pt x="8327" y="3522"/>
                </a:lnTo>
                <a:lnTo>
                  <a:pt x="8291" y="3486"/>
                </a:lnTo>
                <a:lnTo>
                  <a:pt x="8254" y="3449"/>
                </a:lnTo>
                <a:lnTo>
                  <a:pt x="8364" y="3339"/>
                </a:lnTo>
                <a:close/>
                <a:moveTo>
                  <a:pt x="7704" y="3963"/>
                </a:moveTo>
                <a:lnTo>
                  <a:pt x="7667" y="4329"/>
                </a:lnTo>
                <a:lnTo>
                  <a:pt x="7594" y="4696"/>
                </a:lnTo>
                <a:lnTo>
                  <a:pt x="7520" y="5026"/>
                </a:lnTo>
                <a:lnTo>
                  <a:pt x="7410" y="5393"/>
                </a:lnTo>
                <a:lnTo>
                  <a:pt x="7410" y="5467"/>
                </a:lnTo>
                <a:lnTo>
                  <a:pt x="7337" y="5430"/>
                </a:lnTo>
                <a:lnTo>
                  <a:pt x="7300" y="5430"/>
                </a:lnTo>
                <a:lnTo>
                  <a:pt x="7300" y="4990"/>
                </a:lnTo>
                <a:lnTo>
                  <a:pt x="7264" y="4696"/>
                </a:lnTo>
                <a:lnTo>
                  <a:pt x="7227" y="4366"/>
                </a:lnTo>
                <a:lnTo>
                  <a:pt x="7704" y="3963"/>
                </a:lnTo>
                <a:close/>
                <a:moveTo>
                  <a:pt x="7044" y="4513"/>
                </a:moveTo>
                <a:lnTo>
                  <a:pt x="6970" y="5026"/>
                </a:lnTo>
                <a:lnTo>
                  <a:pt x="6970" y="5320"/>
                </a:lnTo>
                <a:lnTo>
                  <a:pt x="6970" y="5540"/>
                </a:lnTo>
                <a:lnTo>
                  <a:pt x="7007" y="5650"/>
                </a:lnTo>
                <a:lnTo>
                  <a:pt x="7080" y="5760"/>
                </a:lnTo>
                <a:lnTo>
                  <a:pt x="6677" y="6053"/>
                </a:lnTo>
                <a:lnTo>
                  <a:pt x="6677" y="6053"/>
                </a:lnTo>
                <a:lnTo>
                  <a:pt x="6713" y="5797"/>
                </a:lnTo>
                <a:lnTo>
                  <a:pt x="6750" y="5540"/>
                </a:lnTo>
                <a:lnTo>
                  <a:pt x="6750" y="5173"/>
                </a:lnTo>
                <a:lnTo>
                  <a:pt x="6677" y="4843"/>
                </a:lnTo>
                <a:lnTo>
                  <a:pt x="7044" y="4513"/>
                </a:lnTo>
                <a:close/>
                <a:moveTo>
                  <a:pt x="6603" y="4916"/>
                </a:moveTo>
                <a:lnTo>
                  <a:pt x="6567" y="5173"/>
                </a:lnTo>
                <a:lnTo>
                  <a:pt x="6530" y="5430"/>
                </a:lnTo>
                <a:lnTo>
                  <a:pt x="6457" y="5613"/>
                </a:lnTo>
                <a:lnTo>
                  <a:pt x="6383" y="5760"/>
                </a:lnTo>
                <a:lnTo>
                  <a:pt x="6310" y="5943"/>
                </a:lnTo>
                <a:lnTo>
                  <a:pt x="6310" y="6127"/>
                </a:lnTo>
                <a:lnTo>
                  <a:pt x="6310" y="6200"/>
                </a:lnTo>
                <a:lnTo>
                  <a:pt x="6383" y="6237"/>
                </a:lnTo>
                <a:lnTo>
                  <a:pt x="5980" y="6494"/>
                </a:lnTo>
                <a:lnTo>
                  <a:pt x="6053" y="6090"/>
                </a:lnTo>
                <a:lnTo>
                  <a:pt x="6053" y="5760"/>
                </a:lnTo>
                <a:lnTo>
                  <a:pt x="6016" y="5393"/>
                </a:lnTo>
                <a:lnTo>
                  <a:pt x="6603" y="4916"/>
                </a:lnTo>
                <a:close/>
                <a:moveTo>
                  <a:pt x="5870" y="5540"/>
                </a:moveTo>
                <a:lnTo>
                  <a:pt x="5796" y="5943"/>
                </a:lnTo>
                <a:lnTo>
                  <a:pt x="5686" y="6347"/>
                </a:lnTo>
                <a:lnTo>
                  <a:pt x="5613" y="6567"/>
                </a:lnTo>
                <a:lnTo>
                  <a:pt x="5613" y="6677"/>
                </a:lnTo>
                <a:lnTo>
                  <a:pt x="5613" y="6750"/>
                </a:lnTo>
                <a:lnTo>
                  <a:pt x="5173" y="7081"/>
                </a:lnTo>
                <a:lnTo>
                  <a:pt x="5393" y="5943"/>
                </a:lnTo>
                <a:lnTo>
                  <a:pt x="5870" y="5540"/>
                </a:lnTo>
                <a:close/>
                <a:moveTo>
                  <a:pt x="9134" y="478"/>
                </a:moveTo>
                <a:lnTo>
                  <a:pt x="9428" y="588"/>
                </a:lnTo>
                <a:lnTo>
                  <a:pt x="9318" y="735"/>
                </a:lnTo>
                <a:lnTo>
                  <a:pt x="9318" y="845"/>
                </a:lnTo>
                <a:lnTo>
                  <a:pt x="9354" y="918"/>
                </a:lnTo>
                <a:lnTo>
                  <a:pt x="9428" y="955"/>
                </a:lnTo>
                <a:lnTo>
                  <a:pt x="9538" y="955"/>
                </a:lnTo>
                <a:lnTo>
                  <a:pt x="9538" y="1101"/>
                </a:lnTo>
                <a:lnTo>
                  <a:pt x="9465" y="1285"/>
                </a:lnTo>
                <a:lnTo>
                  <a:pt x="9318" y="1615"/>
                </a:lnTo>
                <a:lnTo>
                  <a:pt x="9134" y="1908"/>
                </a:lnTo>
                <a:lnTo>
                  <a:pt x="8914" y="2202"/>
                </a:lnTo>
                <a:lnTo>
                  <a:pt x="8841" y="2165"/>
                </a:lnTo>
                <a:lnTo>
                  <a:pt x="8804" y="2202"/>
                </a:lnTo>
                <a:lnTo>
                  <a:pt x="8768" y="2202"/>
                </a:lnTo>
                <a:lnTo>
                  <a:pt x="8731" y="2275"/>
                </a:lnTo>
                <a:lnTo>
                  <a:pt x="8731" y="2349"/>
                </a:lnTo>
                <a:lnTo>
                  <a:pt x="8364" y="2715"/>
                </a:lnTo>
                <a:lnTo>
                  <a:pt x="7740" y="3339"/>
                </a:lnTo>
                <a:lnTo>
                  <a:pt x="7667" y="3339"/>
                </a:lnTo>
                <a:lnTo>
                  <a:pt x="7667" y="3412"/>
                </a:lnTo>
                <a:lnTo>
                  <a:pt x="6493" y="4439"/>
                </a:lnTo>
                <a:lnTo>
                  <a:pt x="5650" y="5173"/>
                </a:lnTo>
                <a:lnTo>
                  <a:pt x="4806" y="5870"/>
                </a:lnTo>
                <a:lnTo>
                  <a:pt x="4769" y="5870"/>
                </a:lnTo>
                <a:lnTo>
                  <a:pt x="4733" y="5907"/>
                </a:lnTo>
                <a:lnTo>
                  <a:pt x="4623" y="6017"/>
                </a:lnTo>
                <a:lnTo>
                  <a:pt x="3889" y="6567"/>
                </a:lnTo>
                <a:lnTo>
                  <a:pt x="3852" y="6567"/>
                </a:lnTo>
                <a:lnTo>
                  <a:pt x="3816" y="6604"/>
                </a:lnTo>
                <a:lnTo>
                  <a:pt x="3632" y="6714"/>
                </a:lnTo>
                <a:lnTo>
                  <a:pt x="3339" y="6897"/>
                </a:lnTo>
                <a:lnTo>
                  <a:pt x="3155" y="7007"/>
                </a:lnTo>
                <a:lnTo>
                  <a:pt x="3045" y="7154"/>
                </a:lnTo>
                <a:lnTo>
                  <a:pt x="2972" y="7117"/>
                </a:lnTo>
                <a:lnTo>
                  <a:pt x="2605" y="6824"/>
                </a:lnTo>
                <a:lnTo>
                  <a:pt x="2312" y="6457"/>
                </a:lnTo>
                <a:lnTo>
                  <a:pt x="2128" y="6274"/>
                </a:lnTo>
                <a:lnTo>
                  <a:pt x="1945" y="6090"/>
                </a:lnTo>
                <a:lnTo>
                  <a:pt x="2202" y="5943"/>
                </a:lnTo>
                <a:lnTo>
                  <a:pt x="2458" y="5723"/>
                </a:lnTo>
                <a:lnTo>
                  <a:pt x="2605" y="5943"/>
                </a:lnTo>
                <a:lnTo>
                  <a:pt x="2825" y="6127"/>
                </a:lnTo>
                <a:lnTo>
                  <a:pt x="2935" y="6200"/>
                </a:lnTo>
                <a:lnTo>
                  <a:pt x="3082" y="6237"/>
                </a:lnTo>
                <a:lnTo>
                  <a:pt x="3229" y="6237"/>
                </a:lnTo>
                <a:lnTo>
                  <a:pt x="3339" y="6127"/>
                </a:lnTo>
                <a:lnTo>
                  <a:pt x="3375" y="6090"/>
                </a:lnTo>
                <a:lnTo>
                  <a:pt x="3412" y="6017"/>
                </a:lnTo>
                <a:lnTo>
                  <a:pt x="3375" y="5870"/>
                </a:lnTo>
                <a:lnTo>
                  <a:pt x="3339" y="5797"/>
                </a:lnTo>
                <a:lnTo>
                  <a:pt x="3265" y="5760"/>
                </a:lnTo>
                <a:lnTo>
                  <a:pt x="3119" y="5760"/>
                </a:lnTo>
                <a:lnTo>
                  <a:pt x="3082" y="5797"/>
                </a:lnTo>
                <a:lnTo>
                  <a:pt x="3082" y="5760"/>
                </a:lnTo>
                <a:lnTo>
                  <a:pt x="2935" y="5650"/>
                </a:lnTo>
                <a:lnTo>
                  <a:pt x="2752" y="5503"/>
                </a:lnTo>
                <a:lnTo>
                  <a:pt x="2825" y="5430"/>
                </a:lnTo>
                <a:lnTo>
                  <a:pt x="3302" y="4990"/>
                </a:lnTo>
                <a:lnTo>
                  <a:pt x="3375" y="5173"/>
                </a:lnTo>
                <a:lnTo>
                  <a:pt x="3449" y="5283"/>
                </a:lnTo>
                <a:lnTo>
                  <a:pt x="3559" y="5393"/>
                </a:lnTo>
                <a:lnTo>
                  <a:pt x="3669" y="5503"/>
                </a:lnTo>
                <a:lnTo>
                  <a:pt x="3816" y="5540"/>
                </a:lnTo>
                <a:lnTo>
                  <a:pt x="3926" y="5540"/>
                </a:lnTo>
                <a:lnTo>
                  <a:pt x="3999" y="5467"/>
                </a:lnTo>
                <a:lnTo>
                  <a:pt x="4036" y="5393"/>
                </a:lnTo>
                <a:lnTo>
                  <a:pt x="4036" y="5283"/>
                </a:lnTo>
                <a:lnTo>
                  <a:pt x="3889" y="5136"/>
                </a:lnTo>
                <a:lnTo>
                  <a:pt x="3742" y="4990"/>
                </a:lnTo>
                <a:lnTo>
                  <a:pt x="3632" y="4843"/>
                </a:lnTo>
                <a:lnTo>
                  <a:pt x="3595" y="4770"/>
                </a:lnTo>
                <a:lnTo>
                  <a:pt x="3595" y="4733"/>
                </a:lnTo>
                <a:lnTo>
                  <a:pt x="3926" y="4439"/>
                </a:lnTo>
                <a:lnTo>
                  <a:pt x="4146" y="4256"/>
                </a:lnTo>
                <a:lnTo>
                  <a:pt x="4182" y="4403"/>
                </a:lnTo>
                <a:lnTo>
                  <a:pt x="4256" y="4513"/>
                </a:lnTo>
                <a:lnTo>
                  <a:pt x="4329" y="4623"/>
                </a:lnTo>
                <a:lnTo>
                  <a:pt x="4439" y="4770"/>
                </a:lnTo>
                <a:lnTo>
                  <a:pt x="4586" y="4843"/>
                </a:lnTo>
                <a:lnTo>
                  <a:pt x="4696" y="4880"/>
                </a:lnTo>
                <a:lnTo>
                  <a:pt x="4806" y="4843"/>
                </a:lnTo>
                <a:lnTo>
                  <a:pt x="4843" y="4770"/>
                </a:lnTo>
                <a:lnTo>
                  <a:pt x="4879" y="4733"/>
                </a:lnTo>
                <a:lnTo>
                  <a:pt x="4879" y="4623"/>
                </a:lnTo>
                <a:lnTo>
                  <a:pt x="4843" y="4549"/>
                </a:lnTo>
                <a:lnTo>
                  <a:pt x="4769" y="4476"/>
                </a:lnTo>
                <a:lnTo>
                  <a:pt x="4623" y="4329"/>
                </a:lnTo>
                <a:lnTo>
                  <a:pt x="4513" y="4219"/>
                </a:lnTo>
                <a:lnTo>
                  <a:pt x="4476" y="4073"/>
                </a:lnTo>
                <a:lnTo>
                  <a:pt x="4476" y="3999"/>
                </a:lnTo>
                <a:lnTo>
                  <a:pt x="4989" y="3522"/>
                </a:lnTo>
                <a:lnTo>
                  <a:pt x="5063" y="3632"/>
                </a:lnTo>
                <a:lnTo>
                  <a:pt x="5173" y="3853"/>
                </a:lnTo>
                <a:lnTo>
                  <a:pt x="5356" y="4036"/>
                </a:lnTo>
                <a:lnTo>
                  <a:pt x="5430" y="4073"/>
                </a:lnTo>
                <a:lnTo>
                  <a:pt x="5503" y="4109"/>
                </a:lnTo>
                <a:lnTo>
                  <a:pt x="5576" y="4073"/>
                </a:lnTo>
                <a:lnTo>
                  <a:pt x="5650" y="4036"/>
                </a:lnTo>
                <a:lnTo>
                  <a:pt x="5686" y="3963"/>
                </a:lnTo>
                <a:lnTo>
                  <a:pt x="5686" y="3926"/>
                </a:lnTo>
                <a:lnTo>
                  <a:pt x="5686" y="3853"/>
                </a:lnTo>
                <a:lnTo>
                  <a:pt x="5650" y="3779"/>
                </a:lnTo>
                <a:lnTo>
                  <a:pt x="5246" y="3302"/>
                </a:lnTo>
                <a:lnTo>
                  <a:pt x="5980" y="2642"/>
                </a:lnTo>
                <a:lnTo>
                  <a:pt x="6016" y="2715"/>
                </a:lnTo>
                <a:lnTo>
                  <a:pt x="6163" y="3082"/>
                </a:lnTo>
                <a:lnTo>
                  <a:pt x="6200" y="3156"/>
                </a:lnTo>
                <a:lnTo>
                  <a:pt x="6237" y="3192"/>
                </a:lnTo>
                <a:lnTo>
                  <a:pt x="6383" y="3192"/>
                </a:lnTo>
                <a:lnTo>
                  <a:pt x="6457" y="3156"/>
                </a:lnTo>
                <a:lnTo>
                  <a:pt x="6493" y="3082"/>
                </a:lnTo>
                <a:lnTo>
                  <a:pt x="6530" y="3009"/>
                </a:lnTo>
                <a:lnTo>
                  <a:pt x="6493" y="2936"/>
                </a:lnTo>
                <a:lnTo>
                  <a:pt x="6383" y="2605"/>
                </a:lnTo>
                <a:lnTo>
                  <a:pt x="6273" y="2422"/>
                </a:lnTo>
                <a:lnTo>
                  <a:pt x="7007" y="1725"/>
                </a:lnTo>
                <a:lnTo>
                  <a:pt x="7044" y="1945"/>
                </a:lnTo>
                <a:lnTo>
                  <a:pt x="7080" y="2129"/>
                </a:lnTo>
                <a:lnTo>
                  <a:pt x="7154" y="2349"/>
                </a:lnTo>
                <a:lnTo>
                  <a:pt x="7227" y="2532"/>
                </a:lnTo>
                <a:lnTo>
                  <a:pt x="7300" y="2605"/>
                </a:lnTo>
                <a:lnTo>
                  <a:pt x="7410" y="2642"/>
                </a:lnTo>
                <a:lnTo>
                  <a:pt x="7557" y="2569"/>
                </a:lnTo>
                <a:lnTo>
                  <a:pt x="7630" y="2495"/>
                </a:lnTo>
                <a:lnTo>
                  <a:pt x="7667" y="2385"/>
                </a:lnTo>
                <a:lnTo>
                  <a:pt x="7667" y="2312"/>
                </a:lnTo>
                <a:lnTo>
                  <a:pt x="7630" y="2239"/>
                </a:lnTo>
                <a:lnTo>
                  <a:pt x="7557" y="2165"/>
                </a:lnTo>
                <a:lnTo>
                  <a:pt x="7484" y="2165"/>
                </a:lnTo>
                <a:lnTo>
                  <a:pt x="7337" y="1835"/>
                </a:lnTo>
                <a:lnTo>
                  <a:pt x="7227" y="1542"/>
                </a:lnTo>
                <a:lnTo>
                  <a:pt x="7740" y="1101"/>
                </a:lnTo>
                <a:lnTo>
                  <a:pt x="8217" y="735"/>
                </a:lnTo>
                <a:lnTo>
                  <a:pt x="8364" y="625"/>
                </a:lnTo>
                <a:lnTo>
                  <a:pt x="8511" y="551"/>
                </a:lnTo>
                <a:lnTo>
                  <a:pt x="8841" y="478"/>
                </a:lnTo>
                <a:close/>
                <a:moveTo>
                  <a:pt x="3485" y="7264"/>
                </a:moveTo>
                <a:lnTo>
                  <a:pt x="3449" y="7447"/>
                </a:lnTo>
                <a:lnTo>
                  <a:pt x="3302" y="7337"/>
                </a:lnTo>
                <a:lnTo>
                  <a:pt x="3485" y="7264"/>
                </a:lnTo>
                <a:close/>
                <a:moveTo>
                  <a:pt x="5099" y="6163"/>
                </a:moveTo>
                <a:lnTo>
                  <a:pt x="4733" y="7264"/>
                </a:lnTo>
                <a:lnTo>
                  <a:pt x="4733" y="7337"/>
                </a:lnTo>
                <a:lnTo>
                  <a:pt x="4586" y="7447"/>
                </a:lnTo>
                <a:lnTo>
                  <a:pt x="4586" y="7337"/>
                </a:lnTo>
                <a:lnTo>
                  <a:pt x="4586" y="7301"/>
                </a:lnTo>
                <a:lnTo>
                  <a:pt x="4623" y="6860"/>
                </a:lnTo>
                <a:lnTo>
                  <a:pt x="4733" y="6457"/>
                </a:lnTo>
                <a:lnTo>
                  <a:pt x="5026" y="6237"/>
                </a:lnTo>
                <a:lnTo>
                  <a:pt x="5099" y="6163"/>
                </a:lnTo>
                <a:close/>
                <a:moveTo>
                  <a:pt x="4292" y="6750"/>
                </a:moveTo>
                <a:lnTo>
                  <a:pt x="4219" y="7117"/>
                </a:lnTo>
                <a:lnTo>
                  <a:pt x="4219" y="7484"/>
                </a:lnTo>
                <a:lnTo>
                  <a:pt x="4219" y="7594"/>
                </a:lnTo>
                <a:lnTo>
                  <a:pt x="4292" y="7631"/>
                </a:lnTo>
                <a:lnTo>
                  <a:pt x="3889" y="7924"/>
                </a:lnTo>
                <a:lnTo>
                  <a:pt x="3816" y="7851"/>
                </a:lnTo>
                <a:lnTo>
                  <a:pt x="3889" y="7777"/>
                </a:lnTo>
                <a:lnTo>
                  <a:pt x="3926" y="7667"/>
                </a:lnTo>
                <a:lnTo>
                  <a:pt x="3926" y="7594"/>
                </a:lnTo>
                <a:lnTo>
                  <a:pt x="3889" y="7521"/>
                </a:lnTo>
                <a:lnTo>
                  <a:pt x="3852" y="7484"/>
                </a:lnTo>
                <a:lnTo>
                  <a:pt x="3816" y="7484"/>
                </a:lnTo>
                <a:lnTo>
                  <a:pt x="3889" y="7227"/>
                </a:lnTo>
                <a:lnTo>
                  <a:pt x="3926" y="7007"/>
                </a:lnTo>
                <a:lnTo>
                  <a:pt x="3926" y="6970"/>
                </a:lnTo>
                <a:lnTo>
                  <a:pt x="4292" y="6750"/>
                </a:lnTo>
                <a:close/>
                <a:moveTo>
                  <a:pt x="1101" y="6127"/>
                </a:moveTo>
                <a:lnTo>
                  <a:pt x="1358" y="6200"/>
                </a:lnTo>
                <a:lnTo>
                  <a:pt x="1578" y="6310"/>
                </a:lnTo>
                <a:lnTo>
                  <a:pt x="1761" y="6457"/>
                </a:lnTo>
                <a:lnTo>
                  <a:pt x="1945" y="6677"/>
                </a:lnTo>
                <a:lnTo>
                  <a:pt x="2312" y="7081"/>
                </a:lnTo>
                <a:lnTo>
                  <a:pt x="2715" y="7447"/>
                </a:lnTo>
                <a:lnTo>
                  <a:pt x="3155" y="7777"/>
                </a:lnTo>
                <a:lnTo>
                  <a:pt x="3339" y="7961"/>
                </a:lnTo>
                <a:lnTo>
                  <a:pt x="3522" y="8144"/>
                </a:lnTo>
                <a:lnTo>
                  <a:pt x="3522" y="8181"/>
                </a:lnTo>
                <a:lnTo>
                  <a:pt x="3485" y="8291"/>
                </a:lnTo>
                <a:lnTo>
                  <a:pt x="3485" y="8401"/>
                </a:lnTo>
                <a:lnTo>
                  <a:pt x="3559" y="8474"/>
                </a:lnTo>
                <a:lnTo>
                  <a:pt x="3669" y="8511"/>
                </a:lnTo>
                <a:lnTo>
                  <a:pt x="3669" y="8621"/>
                </a:lnTo>
                <a:lnTo>
                  <a:pt x="3669" y="8658"/>
                </a:lnTo>
                <a:lnTo>
                  <a:pt x="3595" y="8695"/>
                </a:lnTo>
                <a:lnTo>
                  <a:pt x="3229" y="8731"/>
                </a:lnTo>
                <a:lnTo>
                  <a:pt x="3009" y="8474"/>
                </a:lnTo>
                <a:lnTo>
                  <a:pt x="2825" y="8254"/>
                </a:lnTo>
                <a:lnTo>
                  <a:pt x="2165" y="7484"/>
                </a:lnTo>
                <a:lnTo>
                  <a:pt x="1615" y="6897"/>
                </a:lnTo>
                <a:lnTo>
                  <a:pt x="1321" y="6604"/>
                </a:lnTo>
                <a:lnTo>
                  <a:pt x="1174" y="6494"/>
                </a:lnTo>
                <a:lnTo>
                  <a:pt x="991" y="6420"/>
                </a:lnTo>
                <a:lnTo>
                  <a:pt x="1101" y="6127"/>
                </a:lnTo>
                <a:close/>
                <a:moveTo>
                  <a:pt x="8731" y="1"/>
                </a:moveTo>
                <a:lnTo>
                  <a:pt x="8474" y="74"/>
                </a:lnTo>
                <a:lnTo>
                  <a:pt x="8217" y="184"/>
                </a:lnTo>
                <a:lnTo>
                  <a:pt x="7997" y="331"/>
                </a:lnTo>
                <a:lnTo>
                  <a:pt x="7777" y="478"/>
                </a:lnTo>
                <a:lnTo>
                  <a:pt x="7154" y="1028"/>
                </a:lnTo>
                <a:lnTo>
                  <a:pt x="6530" y="1578"/>
                </a:lnTo>
                <a:lnTo>
                  <a:pt x="4036" y="3779"/>
                </a:lnTo>
                <a:lnTo>
                  <a:pt x="2825" y="4843"/>
                </a:lnTo>
                <a:lnTo>
                  <a:pt x="2312" y="5283"/>
                </a:lnTo>
                <a:lnTo>
                  <a:pt x="2092" y="5540"/>
                </a:lnTo>
                <a:lnTo>
                  <a:pt x="1871" y="5797"/>
                </a:lnTo>
                <a:lnTo>
                  <a:pt x="1761" y="5833"/>
                </a:lnTo>
                <a:lnTo>
                  <a:pt x="1725" y="5943"/>
                </a:lnTo>
                <a:lnTo>
                  <a:pt x="1541" y="5833"/>
                </a:lnTo>
                <a:lnTo>
                  <a:pt x="1358" y="5797"/>
                </a:lnTo>
                <a:lnTo>
                  <a:pt x="1174" y="5760"/>
                </a:lnTo>
                <a:lnTo>
                  <a:pt x="954" y="5760"/>
                </a:lnTo>
                <a:lnTo>
                  <a:pt x="844" y="5797"/>
                </a:lnTo>
                <a:lnTo>
                  <a:pt x="771" y="5907"/>
                </a:lnTo>
                <a:lnTo>
                  <a:pt x="624" y="6420"/>
                </a:lnTo>
                <a:lnTo>
                  <a:pt x="624" y="6494"/>
                </a:lnTo>
                <a:lnTo>
                  <a:pt x="661" y="6567"/>
                </a:lnTo>
                <a:lnTo>
                  <a:pt x="698" y="6604"/>
                </a:lnTo>
                <a:lnTo>
                  <a:pt x="771" y="6640"/>
                </a:lnTo>
                <a:lnTo>
                  <a:pt x="918" y="6860"/>
                </a:lnTo>
                <a:lnTo>
                  <a:pt x="1101" y="7081"/>
                </a:lnTo>
                <a:lnTo>
                  <a:pt x="1505" y="7484"/>
                </a:lnTo>
                <a:lnTo>
                  <a:pt x="2385" y="8511"/>
                </a:lnTo>
                <a:lnTo>
                  <a:pt x="2715" y="8951"/>
                </a:lnTo>
                <a:lnTo>
                  <a:pt x="2935" y="9171"/>
                </a:lnTo>
                <a:lnTo>
                  <a:pt x="3155" y="9318"/>
                </a:lnTo>
                <a:lnTo>
                  <a:pt x="3302" y="9355"/>
                </a:lnTo>
                <a:lnTo>
                  <a:pt x="3412" y="9355"/>
                </a:lnTo>
                <a:lnTo>
                  <a:pt x="3522" y="9281"/>
                </a:lnTo>
                <a:lnTo>
                  <a:pt x="3595" y="9171"/>
                </a:lnTo>
                <a:lnTo>
                  <a:pt x="3816" y="9135"/>
                </a:lnTo>
                <a:lnTo>
                  <a:pt x="3962" y="9061"/>
                </a:lnTo>
                <a:lnTo>
                  <a:pt x="4072" y="8951"/>
                </a:lnTo>
                <a:lnTo>
                  <a:pt x="4146" y="8805"/>
                </a:lnTo>
                <a:lnTo>
                  <a:pt x="4146" y="8548"/>
                </a:lnTo>
                <a:lnTo>
                  <a:pt x="4109" y="8328"/>
                </a:lnTo>
                <a:lnTo>
                  <a:pt x="5320" y="7557"/>
                </a:lnTo>
                <a:lnTo>
                  <a:pt x="6530" y="6750"/>
                </a:lnTo>
                <a:lnTo>
                  <a:pt x="7667" y="5907"/>
                </a:lnTo>
                <a:lnTo>
                  <a:pt x="8804" y="5026"/>
                </a:lnTo>
                <a:lnTo>
                  <a:pt x="9281" y="4660"/>
                </a:lnTo>
                <a:lnTo>
                  <a:pt x="9721" y="4219"/>
                </a:lnTo>
                <a:lnTo>
                  <a:pt x="10125" y="3743"/>
                </a:lnTo>
                <a:lnTo>
                  <a:pt x="10308" y="3486"/>
                </a:lnTo>
                <a:lnTo>
                  <a:pt x="10455" y="3229"/>
                </a:lnTo>
                <a:lnTo>
                  <a:pt x="10602" y="2972"/>
                </a:lnTo>
                <a:lnTo>
                  <a:pt x="10712" y="2679"/>
                </a:lnTo>
                <a:lnTo>
                  <a:pt x="10785" y="2385"/>
                </a:lnTo>
                <a:lnTo>
                  <a:pt x="10822" y="2129"/>
                </a:lnTo>
                <a:lnTo>
                  <a:pt x="10822" y="1835"/>
                </a:lnTo>
                <a:lnTo>
                  <a:pt x="10785" y="1542"/>
                </a:lnTo>
                <a:lnTo>
                  <a:pt x="10675" y="1248"/>
                </a:lnTo>
                <a:lnTo>
                  <a:pt x="10528" y="955"/>
                </a:lnTo>
                <a:lnTo>
                  <a:pt x="10382" y="735"/>
                </a:lnTo>
                <a:lnTo>
                  <a:pt x="10198" y="515"/>
                </a:lnTo>
                <a:lnTo>
                  <a:pt x="9978" y="368"/>
                </a:lnTo>
                <a:lnTo>
                  <a:pt x="9758" y="221"/>
                </a:lnTo>
                <a:lnTo>
                  <a:pt x="9501" y="111"/>
                </a:lnTo>
                <a:lnTo>
                  <a:pt x="9281" y="38"/>
                </a:lnTo>
                <a:lnTo>
                  <a:pt x="8988" y="1"/>
                </a:lnTo>
                <a:close/>
                <a:moveTo>
                  <a:pt x="1981" y="12399"/>
                </a:moveTo>
                <a:lnTo>
                  <a:pt x="1981" y="12509"/>
                </a:lnTo>
                <a:lnTo>
                  <a:pt x="1981" y="12656"/>
                </a:lnTo>
                <a:lnTo>
                  <a:pt x="1908" y="12913"/>
                </a:lnTo>
                <a:lnTo>
                  <a:pt x="1798" y="12913"/>
                </a:lnTo>
                <a:lnTo>
                  <a:pt x="1871" y="12656"/>
                </a:lnTo>
                <a:lnTo>
                  <a:pt x="1981" y="12399"/>
                </a:lnTo>
                <a:close/>
                <a:moveTo>
                  <a:pt x="1651" y="9391"/>
                </a:moveTo>
                <a:lnTo>
                  <a:pt x="1688" y="9575"/>
                </a:lnTo>
                <a:lnTo>
                  <a:pt x="1908" y="10198"/>
                </a:lnTo>
                <a:lnTo>
                  <a:pt x="2348" y="11372"/>
                </a:lnTo>
                <a:lnTo>
                  <a:pt x="2422" y="11739"/>
                </a:lnTo>
                <a:lnTo>
                  <a:pt x="2458" y="12106"/>
                </a:lnTo>
                <a:lnTo>
                  <a:pt x="2422" y="12436"/>
                </a:lnTo>
                <a:lnTo>
                  <a:pt x="2348" y="12619"/>
                </a:lnTo>
                <a:lnTo>
                  <a:pt x="2275" y="12766"/>
                </a:lnTo>
                <a:lnTo>
                  <a:pt x="2312" y="12583"/>
                </a:lnTo>
                <a:lnTo>
                  <a:pt x="2275" y="12436"/>
                </a:lnTo>
                <a:lnTo>
                  <a:pt x="2202" y="12326"/>
                </a:lnTo>
                <a:lnTo>
                  <a:pt x="2128" y="12216"/>
                </a:lnTo>
                <a:lnTo>
                  <a:pt x="2018" y="12179"/>
                </a:lnTo>
                <a:lnTo>
                  <a:pt x="1871" y="12179"/>
                </a:lnTo>
                <a:lnTo>
                  <a:pt x="1835" y="12253"/>
                </a:lnTo>
                <a:lnTo>
                  <a:pt x="1835" y="12326"/>
                </a:lnTo>
                <a:lnTo>
                  <a:pt x="1578" y="12656"/>
                </a:lnTo>
                <a:lnTo>
                  <a:pt x="1505" y="12840"/>
                </a:lnTo>
                <a:lnTo>
                  <a:pt x="1431" y="13023"/>
                </a:lnTo>
                <a:lnTo>
                  <a:pt x="1358" y="13023"/>
                </a:lnTo>
                <a:lnTo>
                  <a:pt x="1578" y="12509"/>
                </a:lnTo>
                <a:lnTo>
                  <a:pt x="1761" y="11996"/>
                </a:lnTo>
                <a:lnTo>
                  <a:pt x="1761" y="11959"/>
                </a:lnTo>
                <a:lnTo>
                  <a:pt x="1725" y="11922"/>
                </a:lnTo>
                <a:lnTo>
                  <a:pt x="1688" y="11922"/>
                </a:lnTo>
                <a:lnTo>
                  <a:pt x="1651" y="11959"/>
                </a:lnTo>
                <a:lnTo>
                  <a:pt x="1321" y="12399"/>
                </a:lnTo>
                <a:lnTo>
                  <a:pt x="1028" y="12913"/>
                </a:lnTo>
                <a:lnTo>
                  <a:pt x="881" y="12840"/>
                </a:lnTo>
                <a:lnTo>
                  <a:pt x="881" y="12729"/>
                </a:lnTo>
                <a:lnTo>
                  <a:pt x="1028" y="12436"/>
                </a:lnTo>
                <a:lnTo>
                  <a:pt x="1174" y="12143"/>
                </a:lnTo>
                <a:lnTo>
                  <a:pt x="1358" y="11849"/>
                </a:lnTo>
                <a:lnTo>
                  <a:pt x="1541" y="11556"/>
                </a:lnTo>
                <a:lnTo>
                  <a:pt x="1541" y="11519"/>
                </a:lnTo>
                <a:lnTo>
                  <a:pt x="1505" y="11482"/>
                </a:lnTo>
                <a:lnTo>
                  <a:pt x="1468" y="11519"/>
                </a:lnTo>
                <a:lnTo>
                  <a:pt x="1138" y="11812"/>
                </a:lnTo>
                <a:lnTo>
                  <a:pt x="954" y="11996"/>
                </a:lnTo>
                <a:lnTo>
                  <a:pt x="808" y="12179"/>
                </a:lnTo>
                <a:lnTo>
                  <a:pt x="698" y="12399"/>
                </a:lnTo>
                <a:lnTo>
                  <a:pt x="588" y="12619"/>
                </a:lnTo>
                <a:lnTo>
                  <a:pt x="551" y="12583"/>
                </a:lnTo>
                <a:lnTo>
                  <a:pt x="624" y="12473"/>
                </a:lnTo>
                <a:lnTo>
                  <a:pt x="661" y="12363"/>
                </a:lnTo>
                <a:lnTo>
                  <a:pt x="1138" y="11629"/>
                </a:lnTo>
                <a:lnTo>
                  <a:pt x="1321" y="11262"/>
                </a:lnTo>
                <a:lnTo>
                  <a:pt x="1468" y="10859"/>
                </a:lnTo>
                <a:lnTo>
                  <a:pt x="1431" y="10822"/>
                </a:lnTo>
                <a:lnTo>
                  <a:pt x="1395" y="10822"/>
                </a:lnTo>
                <a:lnTo>
                  <a:pt x="1064" y="11189"/>
                </a:lnTo>
                <a:lnTo>
                  <a:pt x="734" y="11556"/>
                </a:lnTo>
                <a:lnTo>
                  <a:pt x="844" y="11372"/>
                </a:lnTo>
                <a:lnTo>
                  <a:pt x="1248" y="10749"/>
                </a:lnTo>
                <a:lnTo>
                  <a:pt x="1651" y="10125"/>
                </a:lnTo>
                <a:lnTo>
                  <a:pt x="1651" y="10052"/>
                </a:lnTo>
                <a:lnTo>
                  <a:pt x="1615" y="9978"/>
                </a:lnTo>
                <a:lnTo>
                  <a:pt x="1505" y="9978"/>
                </a:lnTo>
                <a:lnTo>
                  <a:pt x="1321" y="10162"/>
                </a:lnTo>
                <a:lnTo>
                  <a:pt x="1505" y="9795"/>
                </a:lnTo>
                <a:lnTo>
                  <a:pt x="1651" y="9391"/>
                </a:lnTo>
                <a:close/>
                <a:moveTo>
                  <a:pt x="1541" y="8768"/>
                </a:moveTo>
                <a:lnTo>
                  <a:pt x="1468" y="8805"/>
                </a:lnTo>
                <a:lnTo>
                  <a:pt x="1395" y="8915"/>
                </a:lnTo>
                <a:lnTo>
                  <a:pt x="1395" y="9025"/>
                </a:lnTo>
                <a:lnTo>
                  <a:pt x="1395" y="9061"/>
                </a:lnTo>
                <a:lnTo>
                  <a:pt x="1211" y="9355"/>
                </a:lnTo>
                <a:lnTo>
                  <a:pt x="1101" y="9648"/>
                </a:lnTo>
                <a:lnTo>
                  <a:pt x="661" y="10602"/>
                </a:lnTo>
                <a:lnTo>
                  <a:pt x="294" y="11409"/>
                </a:lnTo>
                <a:lnTo>
                  <a:pt x="147" y="11812"/>
                </a:lnTo>
                <a:lnTo>
                  <a:pt x="37" y="12253"/>
                </a:lnTo>
                <a:lnTo>
                  <a:pt x="1" y="12399"/>
                </a:lnTo>
                <a:lnTo>
                  <a:pt x="1" y="12509"/>
                </a:lnTo>
                <a:lnTo>
                  <a:pt x="74" y="12729"/>
                </a:lnTo>
                <a:lnTo>
                  <a:pt x="221" y="12913"/>
                </a:lnTo>
                <a:lnTo>
                  <a:pt x="404" y="13096"/>
                </a:lnTo>
                <a:lnTo>
                  <a:pt x="441" y="13170"/>
                </a:lnTo>
                <a:lnTo>
                  <a:pt x="514" y="13206"/>
                </a:lnTo>
                <a:lnTo>
                  <a:pt x="588" y="13243"/>
                </a:lnTo>
                <a:lnTo>
                  <a:pt x="661" y="13243"/>
                </a:lnTo>
                <a:lnTo>
                  <a:pt x="734" y="13280"/>
                </a:lnTo>
                <a:lnTo>
                  <a:pt x="881" y="13353"/>
                </a:lnTo>
                <a:lnTo>
                  <a:pt x="954" y="13426"/>
                </a:lnTo>
                <a:lnTo>
                  <a:pt x="1101" y="13426"/>
                </a:lnTo>
                <a:lnTo>
                  <a:pt x="1431" y="13536"/>
                </a:lnTo>
                <a:lnTo>
                  <a:pt x="1468" y="13573"/>
                </a:lnTo>
                <a:lnTo>
                  <a:pt x="1688" y="13573"/>
                </a:lnTo>
                <a:lnTo>
                  <a:pt x="1908" y="13536"/>
                </a:lnTo>
                <a:lnTo>
                  <a:pt x="2128" y="13463"/>
                </a:lnTo>
                <a:lnTo>
                  <a:pt x="2312" y="13390"/>
                </a:lnTo>
                <a:lnTo>
                  <a:pt x="2495" y="13280"/>
                </a:lnTo>
                <a:lnTo>
                  <a:pt x="2605" y="13133"/>
                </a:lnTo>
                <a:lnTo>
                  <a:pt x="2715" y="12986"/>
                </a:lnTo>
                <a:lnTo>
                  <a:pt x="2788" y="12840"/>
                </a:lnTo>
                <a:lnTo>
                  <a:pt x="2862" y="12693"/>
                </a:lnTo>
                <a:lnTo>
                  <a:pt x="2935" y="12326"/>
                </a:lnTo>
                <a:lnTo>
                  <a:pt x="2935" y="11959"/>
                </a:lnTo>
                <a:lnTo>
                  <a:pt x="2862" y="11592"/>
                </a:lnTo>
                <a:lnTo>
                  <a:pt x="2788" y="11226"/>
                </a:lnTo>
                <a:lnTo>
                  <a:pt x="2678" y="10895"/>
                </a:lnTo>
                <a:lnTo>
                  <a:pt x="2055" y="9061"/>
                </a:lnTo>
                <a:lnTo>
                  <a:pt x="1981" y="8951"/>
                </a:lnTo>
                <a:lnTo>
                  <a:pt x="1871" y="8878"/>
                </a:lnTo>
                <a:lnTo>
                  <a:pt x="1761" y="8805"/>
                </a:lnTo>
                <a:lnTo>
                  <a:pt x="1651" y="8768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88" name="Google Shape;488;p10"/>
          <p:cNvSpPr/>
          <p:nvPr/>
        </p:nvSpPr>
        <p:spPr>
          <a:xfrm>
            <a:off x="8829403" y="4583868"/>
            <a:ext cx="391238" cy="289295"/>
          </a:xfrm>
          <a:custGeom>
            <a:avLst/>
            <a:gdLst/>
            <a:ahLst/>
            <a:cxnLst/>
            <a:rect l="l" t="t" r="r" b="b"/>
            <a:pathLst>
              <a:path w="13793" h="10199" extrusionOk="0">
                <a:moveTo>
                  <a:pt x="5649" y="2128"/>
                </a:moveTo>
                <a:lnTo>
                  <a:pt x="5503" y="2165"/>
                </a:lnTo>
                <a:lnTo>
                  <a:pt x="5356" y="2238"/>
                </a:lnTo>
                <a:lnTo>
                  <a:pt x="5209" y="2312"/>
                </a:lnTo>
                <a:lnTo>
                  <a:pt x="5099" y="2422"/>
                </a:lnTo>
                <a:lnTo>
                  <a:pt x="4989" y="2532"/>
                </a:lnTo>
                <a:lnTo>
                  <a:pt x="4916" y="2642"/>
                </a:lnTo>
                <a:lnTo>
                  <a:pt x="4879" y="2788"/>
                </a:lnTo>
                <a:lnTo>
                  <a:pt x="4842" y="2935"/>
                </a:lnTo>
                <a:lnTo>
                  <a:pt x="4842" y="3119"/>
                </a:lnTo>
                <a:lnTo>
                  <a:pt x="4879" y="3265"/>
                </a:lnTo>
                <a:lnTo>
                  <a:pt x="4916" y="3375"/>
                </a:lnTo>
                <a:lnTo>
                  <a:pt x="5026" y="3485"/>
                </a:lnTo>
                <a:lnTo>
                  <a:pt x="5136" y="3522"/>
                </a:lnTo>
                <a:lnTo>
                  <a:pt x="5209" y="3522"/>
                </a:lnTo>
                <a:lnTo>
                  <a:pt x="5319" y="3449"/>
                </a:lnTo>
                <a:lnTo>
                  <a:pt x="5356" y="3375"/>
                </a:lnTo>
                <a:lnTo>
                  <a:pt x="5393" y="3119"/>
                </a:lnTo>
                <a:lnTo>
                  <a:pt x="5393" y="2899"/>
                </a:lnTo>
                <a:lnTo>
                  <a:pt x="5429" y="3045"/>
                </a:lnTo>
                <a:lnTo>
                  <a:pt x="5466" y="3229"/>
                </a:lnTo>
                <a:lnTo>
                  <a:pt x="5503" y="3632"/>
                </a:lnTo>
                <a:lnTo>
                  <a:pt x="5576" y="3926"/>
                </a:lnTo>
                <a:lnTo>
                  <a:pt x="5613" y="4072"/>
                </a:lnTo>
                <a:lnTo>
                  <a:pt x="5723" y="4219"/>
                </a:lnTo>
                <a:lnTo>
                  <a:pt x="5796" y="4256"/>
                </a:lnTo>
                <a:lnTo>
                  <a:pt x="5833" y="4256"/>
                </a:lnTo>
                <a:lnTo>
                  <a:pt x="5906" y="4219"/>
                </a:lnTo>
                <a:lnTo>
                  <a:pt x="5943" y="4146"/>
                </a:lnTo>
                <a:lnTo>
                  <a:pt x="5980" y="4036"/>
                </a:lnTo>
                <a:lnTo>
                  <a:pt x="5980" y="3926"/>
                </a:lnTo>
                <a:lnTo>
                  <a:pt x="5943" y="3669"/>
                </a:lnTo>
                <a:lnTo>
                  <a:pt x="5833" y="3082"/>
                </a:lnTo>
                <a:lnTo>
                  <a:pt x="5759" y="2825"/>
                </a:lnTo>
                <a:lnTo>
                  <a:pt x="5686" y="2715"/>
                </a:lnTo>
                <a:lnTo>
                  <a:pt x="5613" y="2642"/>
                </a:lnTo>
                <a:lnTo>
                  <a:pt x="5723" y="2605"/>
                </a:lnTo>
                <a:lnTo>
                  <a:pt x="6016" y="2605"/>
                </a:lnTo>
                <a:lnTo>
                  <a:pt x="6163" y="2642"/>
                </a:lnTo>
                <a:lnTo>
                  <a:pt x="6310" y="3045"/>
                </a:lnTo>
                <a:lnTo>
                  <a:pt x="6456" y="3522"/>
                </a:lnTo>
                <a:lnTo>
                  <a:pt x="6603" y="3999"/>
                </a:lnTo>
                <a:lnTo>
                  <a:pt x="6640" y="4072"/>
                </a:lnTo>
                <a:lnTo>
                  <a:pt x="6677" y="4109"/>
                </a:lnTo>
                <a:lnTo>
                  <a:pt x="6750" y="4146"/>
                </a:lnTo>
                <a:lnTo>
                  <a:pt x="6823" y="4109"/>
                </a:lnTo>
                <a:lnTo>
                  <a:pt x="6897" y="4072"/>
                </a:lnTo>
                <a:lnTo>
                  <a:pt x="6970" y="4036"/>
                </a:lnTo>
                <a:lnTo>
                  <a:pt x="7007" y="3926"/>
                </a:lnTo>
                <a:lnTo>
                  <a:pt x="7007" y="3852"/>
                </a:lnTo>
                <a:lnTo>
                  <a:pt x="6860" y="3412"/>
                </a:lnTo>
                <a:lnTo>
                  <a:pt x="6750" y="3009"/>
                </a:lnTo>
                <a:lnTo>
                  <a:pt x="6677" y="2862"/>
                </a:lnTo>
                <a:lnTo>
                  <a:pt x="6970" y="3045"/>
                </a:lnTo>
                <a:lnTo>
                  <a:pt x="7227" y="3229"/>
                </a:lnTo>
                <a:lnTo>
                  <a:pt x="7227" y="3449"/>
                </a:lnTo>
                <a:lnTo>
                  <a:pt x="7263" y="3669"/>
                </a:lnTo>
                <a:lnTo>
                  <a:pt x="7410" y="4072"/>
                </a:lnTo>
                <a:lnTo>
                  <a:pt x="7484" y="4146"/>
                </a:lnTo>
                <a:lnTo>
                  <a:pt x="7520" y="4182"/>
                </a:lnTo>
                <a:lnTo>
                  <a:pt x="7667" y="4182"/>
                </a:lnTo>
                <a:lnTo>
                  <a:pt x="7740" y="4146"/>
                </a:lnTo>
                <a:lnTo>
                  <a:pt x="7777" y="4109"/>
                </a:lnTo>
                <a:lnTo>
                  <a:pt x="7814" y="4036"/>
                </a:lnTo>
                <a:lnTo>
                  <a:pt x="7777" y="3926"/>
                </a:lnTo>
                <a:lnTo>
                  <a:pt x="7704" y="3669"/>
                </a:lnTo>
                <a:lnTo>
                  <a:pt x="8034" y="3962"/>
                </a:lnTo>
                <a:lnTo>
                  <a:pt x="8070" y="3999"/>
                </a:lnTo>
                <a:lnTo>
                  <a:pt x="8107" y="3999"/>
                </a:lnTo>
                <a:lnTo>
                  <a:pt x="8144" y="3962"/>
                </a:lnTo>
                <a:lnTo>
                  <a:pt x="8144" y="3926"/>
                </a:lnTo>
                <a:lnTo>
                  <a:pt x="8144" y="3742"/>
                </a:lnTo>
                <a:lnTo>
                  <a:pt x="8107" y="3595"/>
                </a:lnTo>
                <a:lnTo>
                  <a:pt x="7960" y="3302"/>
                </a:lnTo>
                <a:lnTo>
                  <a:pt x="7740" y="3009"/>
                </a:lnTo>
                <a:lnTo>
                  <a:pt x="7484" y="2788"/>
                </a:lnTo>
                <a:lnTo>
                  <a:pt x="7190" y="2568"/>
                </a:lnTo>
                <a:lnTo>
                  <a:pt x="6897" y="2422"/>
                </a:lnTo>
                <a:lnTo>
                  <a:pt x="6566" y="2275"/>
                </a:lnTo>
                <a:lnTo>
                  <a:pt x="6273" y="2165"/>
                </a:lnTo>
                <a:lnTo>
                  <a:pt x="5943" y="2128"/>
                </a:lnTo>
                <a:close/>
                <a:moveTo>
                  <a:pt x="12215" y="3485"/>
                </a:moveTo>
                <a:lnTo>
                  <a:pt x="12142" y="3522"/>
                </a:lnTo>
                <a:lnTo>
                  <a:pt x="12142" y="3559"/>
                </a:lnTo>
                <a:lnTo>
                  <a:pt x="12142" y="3742"/>
                </a:lnTo>
                <a:lnTo>
                  <a:pt x="12142" y="3926"/>
                </a:lnTo>
                <a:lnTo>
                  <a:pt x="12252" y="4292"/>
                </a:lnTo>
                <a:lnTo>
                  <a:pt x="12436" y="4769"/>
                </a:lnTo>
                <a:lnTo>
                  <a:pt x="12582" y="5136"/>
                </a:lnTo>
                <a:lnTo>
                  <a:pt x="12546" y="5209"/>
                </a:lnTo>
                <a:lnTo>
                  <a:pt x="12546" y="5320"/>
                </a:lnTo>
                <a:lnTo>
                  <a:pt x="12582" y="5356"/>
                </a:lnTo>
                <a:lnTo>
                  <a:pt x="12582" y="5430"/>
                </a:lnTo>
                <a:lnTo>
                  <a:pt x="11885" y="5613"/>
                </a:lnTo>
                <a:lnTo>
                  <a:pt x="11885" y="5430"/>
                </a:lnTo>
                <a:lnTo>
                  <a:pt x="11849" y="5246"/>
                </a:lnTo>
                <a:lnTo>
                  <a:pt x="11702" y="4843"/>
                </a:lnTo>
                <a:lnTo>
                  <a:pt x="11629" y="4549"/>
                </a:lnTo>
                <a:lnTo>
                  <a:pt x="11482" y="4256"/>
                </a:lnTo>
                <a:lnTo>
                  <a:pt x="11335" y="3999"/>
                </a:lnTo>
                <a:lnTo>
                  <a:pt x="11115" y="3742"/>
                </a:lnTo>
                <a:lnTo>
                  <a:pt x="11005" y="3742"/>
                </a:lnTo>
                <a:lnTo>
                  <a:pt x="10968" y="3779"/>
                </a:lnTo>
                <a:lnTo>
                  <a:pt x="10932" y="3852"/>
                </a:lnTo>
                <a:lnTo>
                  <a:pt x="10968" y="4109"/>
                </a:lnTo>
                <a:lnTo>
                  <a:pt x="11078" y="4366"/>
                </a:lnTo>
                <a:lnTo>
                  <a:pt x="11262" y="4879"/>
                </a:lnTo>
                <a:lnTo>
                  <a:pt x="11372" y="5320"/>
                </a:lnTo>
                <a:lnTo>
                  <a:pt x="11445" y="5540"/>
                </a:lnTo>
                <a:lnTo>
                  <a:pt x="11555" y="5686"/>
                </a:lnTo>
                <a:lnTo>
                  <a:pt x="11482" y="5723"/>
                </a:lnTo>
                <a:lnTo>
                  <a:pt x="11372" y="5723"/>
                </a:lnTo>
                <a:lnTo>
                  <a:pt x="11262" y="5686"/>
                </a:lnTo>
                <a:lnTo>
                  <a:pt x="11152" y="5650"/>
                </a:lnTo>
                <a:lnTo>
                  <a:pt x="11078" y="5576"/>
                </a:lnTo>
                <a:lnTo>
                  <a:pt x="10895" y="5393"/>
                </a:lnTo>
                <a:lnTo>
                  <a:pt x="10785" y="5209"/>
                </a:lnTo>
                <a:lnTo>
                  <a:pt x="10712" y="5173"/>
                </a:lnTo>
                <a:lnTo>
                  <a:pt x="10675" y="4916"/>
                </a:lnTo>
                <a:lnTo>
                  <a:pt x="10601" y="4696"/>
                </a:lnTo>
                <a:lnTo>
                  <a:pt x="10418" y="4292"/>
                </a:lnTo>
                <a:lnTo>
                  <a:pt x="10381" y="4256"/>
                </a:lnTo>
                <a:lnTo>
                  <a:pt x="10345" y="4219"/>
                </a:lnTo>
                <a:lnTo>
                  <a:pt x="10198" y="4219"/>
                </a:lnTo>
                <a:lnTo>
                  <a:pt x="10125" y="4292"/>
                </a:lnTo>
                <a:lnTo>
                  <a:pt x="10088" y="4366"/>
                </a:lnTo>
                <a:lnTo>
                  <a:pt x="10088" y="4402"/>
                </a:lnTo>
                <a:lnTo>
                  <a:pt x="10125" y="4659"/>
                </a:lnTo>
                <a:lnTo>
                  <a:pt x="10051" y="4623"/>
                </a:lnTo>
                <a:lnTo>
                  <a:pt x="9941" y="4586"/>
                </a:lnTo>
                <a:lnTo>
                  <a:pt x="9868" y="4623"/>
                </a:lnTo>
                <a:lnTo>
                  <a:pt x="9794" y="4696"/>
                </a:lnTo>
                <a:lnTo>
                  <a:pt x="9721" y="4806"/>
                </a:lnTo>
                <a:lnTo>
                  <a:pt x="9684" y="4916"/>
                </a:lnTo>
                <a:lnTo>
                  <a:pt x="9721" y="5026"/>
                </a:lnTo>
                <a:lnTo>
                  <a:pt x="9758" y="5099"/>
                </a:lnTo>
                <a:lnTo>
                  <a:pt x="9905" y="5246"/>
                </a:lnTo>
                <a:lnTo>
                  <a:pt x="10125" y="5356"/>
                </a:lnTo>
                <a:lnTo>
                  <a:pt x="10271" y="5430"/>
                </a:lnTo>
                <a:lnTo>
                  <a:pt x="10345" y="5540"/>
                </a:lnTo>
                <a:lnTo>
                  <a:pt x="10528" y="5796"/>
                </a:lnTo>
                <a:lnTo>
                  <a:pt x="10712" y="5980"/>
                </a:lnTo>
                <a:lnTo>
                  <a:pt x="10932" y="6163"/>
                </a:lnTo>
                <a:lnTo>
                  <a:pt x="11078" y="6200"/>
                </a:lnTo>
                <a:lnTo>
                  <a:pt x="11225" y="6237"/>
                </a:lnTo>
                <a:lnTo>
                  <a:pt x="11519" y="6237"/>
                </a:lnTo>
                <a:lnTo>
                  <a:pt x="11849" y="6163"/>
                </a:lnTo>
                <a:lnTo>
                  <a:pt x="12142" y="6090"/>
                </a:lnTo>
                <a:lnTo>
                  <a:pt x="12986" y="5833"/>
                </a:lnTo>
                <a:lnTo>
                  <a:pt x="13353" y="5686"/>
                </a:lnTo>
                <a:lnTo>
                  <a:pt x="13536" y="5613"/>
                </a:lnTo>
                <a:lnTo>
                  <a:pt x="13719" y="5540"/>
                </a:lnTo>
                <a:lnTo>
                  <a:pt x="13793" y="5466"/>
                </a:lnTo>
                <a:lnTo>
                  <a:pt x="13793" y="5356"/>
                </a:lnTo>
                <a:lnTo>
                  <a:pt x="13756" y="5283"/>
                </a:lnTo>
                <a:lnTo>
                  <a:pt x="13646" y="5246"/>
                </a:lnTo>
                <a:lnTo>
                  <a:pt x="13353" y="5246"/>
                </a:lnTo>
                <a:lnTo>
                  <a:pt x="13059" y="5320"/>
                </a:lnTo>
                <a:lnTo>
                  <a:pt x="13059" y="5099"/>
                </a:lnTo>
                <a:lnTo>
                  <a:pt x="12986" y="4879"/>
                </a:lnTo>
                <a:lnTo>
                  <a:pt x="12839" y="4513"/>
                </a:lnTo>
                <a:lnTo>
                  <a:pt x="12619" y="3962"/>
                </a:lnTo>
                <a:lnTo>
                  <a:pt x="12509" y="3706"/>
                </a:lnTo>
                <a:lnTo>
                  <a:pt x="12326" y="3485"/>
                </a:lnTo>
                <a:close/>
                <a:moveTo>
                  <a:pt x="12069" y="1"/>
                </a:moveTo>
                <a:lnTo>
                  <a:pt x="11702" y="37"/>
                </a:lnTo>
                <a:lnTo>
                  <a:pt x="11335" y="147"/>
                </a:lnTo>
                <a:lnTo>
                  <a:pt x="10638" y="368"/>
                </a:lnTo>
                <a:lnTo>
                  <a:pt x="9905" y="588"/>
                </a:lnTo>
                <a:lnTo>
                  <a:pt x="9538" y="698"/>
                </a:lnTo>
                <a:lnTo>
                  <a:pt x="9171" y="844"/>
                </a:lnTo>
                <a:lnTo>
                  <a:pt x="8914" y="1028"/>
                </a:lnTo>
                <a:lnTo>
                  <a:pt x="8694" y="1211"/>
                </a:lnTo>
                <a:lnTo>
                  <a:pt x="8547" y="1431"/>
                </a:lnTo>
                <a:lnTo>
                  <a:pt x="8437" y="1688"/>
                </a:lnTo>
                <a:lnTo>
                  <a:pt x="8401" y="1945"/>
                </a:lnTo>
                <a:lnTo>
                  <a:pt x="8401" y="2238"/>
                </a:lnTo>
                <a:lnTo>
                  <a:pt x="8401" y="2532"/>
                </a:lnTo>
                <a:lnTo>
                  <a:pt x="8474" y="2825"/>
                </a:lnTo>
                <a:lnTo>
                  <a:pt x="8804" y="4402"/>
                </a:lnTo>
                <a:lnTo>
                  <a:pt x="8951" y="5173"/>
                </a:lnTo>
                <a:lnTo>
                  <a:pt x="9098" y="5980"/>
                </a:lnTo>
                <a:lnTo>
                  <a:pt x="9134" y="6347"/>
                </a:lnTo>
                <a:lnTo>
                  <a:pt x="9134" y="6713"/>
                </a:lnTo>
                <a:lnTo>
                  <a:pt x="8914" y="6126"/>
                </a:lnTo>
                <a:lnTo>
                  <a:pt x="8841" y="5796"/>
                </a:lnTo>
                <a:lnTo>
                  <a:pt x="8731" y="5430"/>
                </a:lnTo>
                <a:lnTo>
                  <a:pt x="8657" y="5246"/>
                </a:lnTo>
                <a:lnTo>
                  <a:pt x="8547" y="5099"/>
                </a:lnTo>
                <a:lnTo>
                  <a:pt x="8437" y="4953"/>
                </a:lnTo>
                <a:lnTo>
                  <a:pt x="8327" y="4879"/>
                </a:lnTo>
                <a:lnTo>
                  <a:pt x="8254" y="4879"/>
                </a:lnTo>
                <a:lnTo>
                  <a:pt x="8217" y="4916"/>
                </a:lnTo>
                <a:lnTo>
                  <a:pt x="8180" y="5026"/>
                </a:lnTo>
                <a:lnTo>
                  <a:pt x="8180" y="5136"/>
                </a:lnTo>
                <a:lnTo>
                  <a:pt x="8217" y="5393"/>
                </a:lnTo>
                <a:lnTo>
                  <a:pt x="8364" y="5906"/>
                </a:lnTo>
                <a:lnTo>
                  <a:pt x="8584" y="6567"/>
                </a:lnTo>
                <a:lnTo>
                  <a:pt x="8767" y="7227"/>
                </a:lnTo>
                <a:lnTo>
                  <a:pt x="8731" y="7374"/>
                </a:lnTo>
                <a:lnTo>
                  <a:pt x="8731" y="7447"/>
                </a:lnTo>
                <a:lnTo>
                  <a:pt x="8731" y="7520"/>
                </a:lnTo>
                <a:lnTo>
                  <a:pt x="8804" y="7594"/>
                </a:lnTo>
                <a:lnTo>
                  <a:pt x="8694" y="7740"/>
                </a:lnTo>
                <a:lnTo>
                  <a:pt x="8547" y="7887"/>
                </a:lnTo>
                <a:lnTo>
                  <a:pt x="8401" y="7997"/>
                </a:lnTo>
                <a:lnTo>
                  <a:pt x="8180" y="8107"/>
                </a:lnTo>
                <a:lnTo>
                  <a:pt x="8144" y="8034"/>
                </a:lnTo>
                <a:lnTo>
                  <a:pt x="8144" y="7997"/>
                </a:lnTo>
                <a:lnTo>
                  <a:pt x="8070" y="7961"/>
                </a:lnTo>
                <a:lnTo>
                  <a:pt x="7630" y="6530"/>
                </a:lnTo>
                <a:lnTo>
                  <a:pt x="7337" y="5650"/>
                </a:lnTo>
                <a:lnTo>
                  <a:pt x="7153" y="5283"/>
                </a:lnTo>
                <a:lnTo>
                  <a:pt x="7080" y="5026"/>
                </a:lnTo>
                <a:lnTo>
                  <a:pt x="7080" y="4953"/>
                </a:lnTo>
                <a:lnTo>
                  <a:pt x="7080" y="4879"/>
                </a:lnTo>
                <a:lnTo>
                  <a:pt x="7117" y="4806"/>
                </a:lnTo>
                <a:lnTo>
                  <a:pt x="7153" y="4733"/>
                </a:lnTo>
                <a:lnTo>
                  <a:pt x="7117" y="4659"/>
                </a:lnTo>
                <a:lnTo>
                  <a:pt x="7080" y="4623"/>
                </a:lnTo>
                <a:lnTo>
                  <a:pt x="6860" y="4476"/>
                </a:lnTo>
                <a:lnTo>
                  <a:pt x="6750" y="4439"/>
                </a:lnTo>
                <a:lnTo>
                  <a:pt x="6640" y="4476"/>
                </a:lnTo>
                <a:lnTo>
                  <a:pt x="6603" y="4549"/>
                </a:lnTo>
                <a:lnTo>
                  <a:pt x="6603" y="4623"/>
                </a:lnTo>
                <a:lnTo>
                  <a:pt x="6640" y="4659"/>
                </a:lnTo>
                <a:lnTo>
                  <a:pt x="6677" y="4769"/>
                </a:lnTo>
                <a:lnTo>
                  <a:pt x="6640" y="4879"/>
                </a:lnTo>
                <a:lnTo>
                  <a:pt x="6640" y="5063"/>
                </a:lnTo>
                <a:lnTo>
                  <a:pt x="6713" y="5320"/>
                </a:lnTo>
                <a:lnTo>
                  <a:pt x="6787" y="5576"/>
                </a:lnTo>
                <a:lnTo>
                  <a:pt x="6970" y="6090"/>
                </a:lnTo>
                <a:lnTo>
                  <a:pt x="7667" y="8254"/>
                </a:lnTo>
                <a:lnTo>
                  <a:pt x="7300" y="8254"/>
                </a:lnTo>
                <a:lnTo>
                  <a:pt x="6970" y="8181"/>
                </a:lnTo>
                <a:lnTo>
                  <a:pt x="6970" y="8107"/>
                </a:lnTo>
                <a:lnTo>
                  <a:pt x="6970" y="8034"/>
                </a:lnTo>
                <a:lnTo>
                  <a:pt x="6897" y="7997"/>
                </a:lnTo>
                <a:lnTo>
                  <a:pt x="6530" y="6383"/>
                </a:lnTo>
                <a:lnTo>
                  <a:pt x="6310" y="5503"/>
                </a:lnTo>
                <a:lnTo>
                  <a:pt x="6200" y="5099"/>
                </a:lnTo>
                <a:lnTo>
                  <a:pt x="6090" y="4916"/>
                </a:lnTo>
                <a:lnTo>
                  <a:pt x="5980" y="4733"/>
                </a:lnTo>
                <a:lnTo>
                  <a:pt x="5943" y="4696"/>
                </a:lnTo>
                <a:lnTo>
                  <a:pt x="5906" y="4696"/>
                </a:lnTo>
                <a:lnTo>
                  <a:pt x="5833" y="4733"/>
                </a:lnTo>
                <a:lnTo>
                  <a:pt x="5833" y="4769"/>
                </a:lnTo>
                <a:lnTo>
                  <a:pt x="5796" y="4989"/>
                </a:lnTo>
                <a:lnTo>
                  <a:pt x="5796" y="5173"/>
                </a:lnTo>
                <a:lnTo>
                  <a:pt x="5870" y="5576"/>
                </a:lnTo>
                <a:lnTo>
                  <a:pt x="6053" y="6383"/>
                </a:lnTo>
                <a:lnTo>
                  <a:pt x="6420" y="7887"/>
                </a:lnTo>
                <a:lnTo>
                  <a:pt x="6420" y="7887"/>
                </a:lnTo>
                <a:lnTo>
                  <a:pt x="6163" y="7740"/>
                </a:lnTo>
                <a:lnTo>
                  <a:pt x="5980" y="7520"/>
                </a:lnTo>
                <a:lnTo>
                  <a:pt x="5759" y="7227"/>
                </a:lnTo>
                <a:lnTo>
                  <a:pt x="5576" y="6897"/>
                </a:lnTo>
                <a:lnTo>
                  <a:pt x="5466" y="6567"/>
                </a:lnTo>
                <a:lnTo>
                  <a:pt x="5393" y="6237"/>
                </a:lnTo>
                <a:lnTo>
                  <a:pt x="5246" y="5540"/>
                </a:lnTo>
                <a:lnTo>
                  <a:pt x="5173" y="5209"/>
                </a:lnTo>
                <a:lnTo>
                  <a:pt x="5063" y="4879"/>
                </a:lnTo>
                <a:lnTo>
                  <a:pt x="4916" y="4586"/>
                </a:lnTo>
                <a:lnTo>
                  <a:pt x="4732" y="4366"/>
                </a:lnTo>
                <a:lnTo>
                  <a:pt x="4512" y="4146"/>
                </a:lnTo>
                <a:lnTo>
                  <a:pt x="4292" y="3962"/>
                </a:lnTo>
                <a:lnTo>
                  <a:pt x="4035" y="3816"/>
                </a:lnTo>
                <a:lnTo>
                  <a:pt x="3779" y="3706"/>
                </a:lnTo>
                <a:lnTo>
                  <a:pt x="3485" y="3595"/>
                </a:lnTo>
                <a:lnTo>
                  <a:pt x="3192" y="3522"/>
                </a:lnTo>
                <a:lnTo>
                  <a:pt x="2862" y="3449"/>
                </a:lnTo>
                <a:lnTo>
                  <a:pt x="2128" y="3449"/>
                </a:lnTo>
                <a:lnTo>
                  <a:pt x="1798" y="3522"/>
                </a:lnTo>
                <a:lnTo>
                  <a:pt x="1101" y="3669"/>
                </a:lnTo>
                <a:lnTo>
                  <a:pt x="404" y="3889"/>
                </a:lnTo>
                <a:lnTo>
                  <a:pt x="184" y="3962"/>
                </a:lnTo>
                <a:lnTo>
                  <a:pt x="74" y="4036"/>
                </a:lnTo>
                <a:lnTo>
                  <a:pt x="0" y="4109"/>
                </a:lnTo>
                <a:lnTo>
                  <a:pt x="0" y="4182"/>
                </a:lnTo>
                <a:lnTo>
                  <a:pt x="0" y="4219"/>
                </a:lnTo>
                <a:lnTo>
                  <a:pt x="0" y="4402"/>
                </a:lnTo>
                <a:lnTo>
                  <a:pt x="37" y="4439"/>
                </a:lnTo>
                <a:lnTo>
                  <a:pt x="74" y="4513"/>
                </a:lnTo>
                <a:lnTo>
                  <a:pt x="257" y="4586"/>
                </a:lnTo>
                <a:lnTo>
                  <a:pt x="404" y="4586"/>
                </a:lnTo>
                <a:lnTo>
                  <a:pt x="514" y="4513"/>
                </a:lnTo>
                <a:lnTo>
                  <a:pt x="624" y="4439"/>
                </a:lnTo>
                <a:lnTo>
                  <a:pt x="881" y="4329"/>
                </a:lnTo>
                <a:lnTo>
                  <a:pt x="881" y="4366"/>
                </a:lnTo>
                <a:lnTo>
                  <a:pt x="881" y="4549"/>
                </a:lnTo>
                <a:lnTo>
                  <a:pt x="881" y="4696"/>
                </a:lnTo>
                <a:lnTo>
                  <a:pt x="954" y="5026"/>
                </a:lnTo>
                <a:lnTo>
                  <a:pt x="1211" y="5686"/>
                </a:lnTo>
                <a:lnTo>
                  <a:pt x="1468" y="6493"/>
                </a:lnTo>
                <a:lnTo>
                  <a:pt x="1761" y="7300"/>
                </a:lnTo>
                <a:lnTo>
                  <a:pt x="1798" y="7374"/>
                </a:lnTo>
                <a:lnTo>
                  <a:pt x="1871" y="7447"/>
                </a:lnTo>
                <a:lnTo>
                  <a:pt x="2055" y="7447"/>
                </a:lnTo>
                <a:lnTo>
                  <a:pt x="2128" y="7410"/>
                </a:lnTo>
                <a:lnTo>
                  <a:pt x="2165" y="7337"/>
                </a:lnTo>
                <a:lnTo>
                  <a:pt x="2201" y="7227"/>
                </a:lnTo>
                <a:lnTo>
                  <a:pt x="2201" y="7154"/>
                </a:lnTo>
                <a:lnTo>
                  <a:pt x="1945" y="6383"/>
                </a:lnTo>
                <a:lnTo>
                  <a:pt x="1688" y="5650"/>
                </a:lnTo>
                <a:lnTo>
                  <a:pt x="1468" y="4989"/>
                </a:lnTo>
                <a:lnTo>
                  <a:pt x="1321" y="4696"/>
                </a:lnTo>
                <a:lnTo>
                  <a:pt x="1138" y="4402"/>
                </a:lnTo>
                <a:lnTo>
                  <a:pt x="1211" y="4329"/>
                </a:lnTo>
                <a:lnTo>
                  <a:pt x="1248" y="4329"/>
                </a:lnTo>
                <a:lnTo>
                  <a:pt x="1248" y="4292"/>
                </a:lnTo>
                <a:lnTo>
                  <a:pt x="1211" y="4292"/>
                </a:lnTo>
                <a:lnTo>
                  <a:pt x="1174" y="4256"/>
                </a:lnTo>
                <a:lnTo>
                  <a:pt x="1138" y="4256"/>
                </a:lnTo>
                <a:lnTo>
                  <a:pt x="1504" y="4182"/>
                </a:lnTo>
                <a:lnTo>
                  <a:pt x="1871" y="4109"/>
                </a:lnTo>
                <a:lnTo>
                  <a:pt x="1945" y="4256"/>
                </a:lnTo>
                <a:lnTo>
                  <a:pt x="2055" y="4439"/>
                </a:lnTo>
                <a:lnTo>
                  <a:pt x="2238" y="4879"/>
                </a:lnTo>
                <a:lnTo>
                  <a:pt x="2421" y="5320"/>
                </a:lnTo>
                <a:lnTo>
                  <a:pt x="2495" y="5760"/>
                </a:lnTo>
                <a:lnTo>
                  <a:pt x="2605" y="6200"/>
                </a:lnTo>
                <a:lnTo>
                  <a:pt x="2715" y="6420"/>
                </a:lnTo>
                <a:lnTo>
                  <a:pt x="2788" y="6603"/>
                </a:lnTo>
                <a:lnTo>
                  <a:pt x="2935" y="6787"/>
                </a:lnTo>
                <a:lnTo>
                  <a:pt x="3082" y="6933"/>
                </a:lnTo>
                <a:lnTo>
                  <a:pt x="3228" y="6970"/>
                </a:lnTo>
                <a:lnTo>
                  <a:pt x="3302" y="6933"/>
                </a:lnTo>
                <a:lnTo>
                  <a:pt x="3375" y="6860"/>
                </a:lnTo>
                <a:lnTo>
                  <a:pt x="3375" y="6750"/>
                </a:lnTo>
                <a:lnTo>
                  <a:pt x="3302" y="6530"/>
                </a:lnTo>
                <a:lnTo>
                  <a:pt x="3192" y="6347"/>
                </a:lnTo>
                <a:lnTo>
                  <a:pt x="3082" y="6126"/>
                </a:lnTo>
                <a:lnTo>
                  <a:pt x="3008" y="5943"/>
                </a:lnTo>
                <a:lnTo>
                  <a:pt x="2898" y="5503"/>
                </a:lnTo>
                <a:lnTo>
                  <a:pt x="2788" y="5063"/>
                </a:lnTo>
                <a:lnTo>
                  <a:pt x="2605" y="4549"/>
                </a:lnTo>
                <a:lnTo>
                  <a:pt x="2458" y="4292"/>
                </a:lnTo>
                <a:lnTo>
                  <a:pt x="2311" y="4036"/>
                </a:lnTo>
                <a:lnTo>
                  <a:pt x="2752" y="4036"/>
                </a:lnTo>
                <a:lnTo>
                  <a:pt x="3192" y="4109"/>
                </a:lnTo>
                <a:lnTo>
                  <a:pt x="3192" y="4219"/>
                </a:lnTo>
                <a:lnTo>
                  <a:pt x="3228" y="4366"/>
                </a:lnTo>
                <a:lnTo>
                  <a:pt x="3302" y="4623"/>
                </a:lnTo>
                <a:lnTo>
                  <a:pt x="3522" y="5063"/>
                </a:lnTo>
                <a:lnTo>
                  <a:pt x="3779" y="5833"/>
                </a:lnTo>
                <a:lnTo>
                  <a:pt x="3852" y="5943"/>
                </a:lnTo>
                <a:lnTo>
                  <a:pt x="3889" y="6016"/>
                </a:lnTo>
                <a:lnTo>
                  <a:pt x="3962" y="6090"/>
                </a:lnTo>
                <a:lnTo>
                  <a:pt x="4109" y="6126"/>
                </a:lnTo>
                <a:lnTo>
                  <a:pt x="4146" y="6090"/>
                </a:lnTo>
                <a:lnTo>
                  <a:pt x="4219" y="6053"/>
                </a:lnTo>
                <a:lnTo>
                  <a:pt x="4292" y="5943"/>
                </a:lnTo>
                <a:lnTo>
                  <a:pt x="4292" y="5796"/>
                </a:lnTo>
                <a:lnTo>
                  <a:pt x="4256" y="5686"/>
                </a:lnTo>
                <a:lnTo>
                  <a:pt x="4182" y="5540"/>
                </a:lnTo>
                <a:lnTo>
                  <a:pt x="3852" y="4659"/>
                </a:lnTo>
                <a:lnTo>
                  <a:pt x="3669" y="4292"/>
                </a:lnTo>
                <a:lnTo>
                  <a:pt x="4035" y="4513"/>
                </a:lnTo>
                <a:lnTo>
                  <a:pt x="4182" y="4623"/>
                </a:lnTo>
                <a:lnTo>
                  <a:pt x="4329" y="4769"/>
                </a:lnTo>
                <a:lnTo>
                  <a:pt x="4439" y="4953"/>
                </a:lnTo>
                <a:lnTo>
                  <a:pt x="4512" y="5136"/>
                </a:lnTo>
                <a:lnTo>
                  <a:pt x="4659" y="5540"/>
                </a:lnTo>
                <a:lnTo>
                  <a:pt x="4806" y="6347"/>
                </a:lnTo>
                <a:lnTo>
                  <a:pt x="4842" y="6640"/>
                </a:lnTo>
                <a:lnTo>
                  <a:pt x="4952" y="6933"/>
                </a:lnTo>
                <a:lnTo>
                  <a:pt x="5063" y="7190"/>
                </a:lnTo>
                <a:lnTo>
                  <a:pt x="5209" y="7447"/>
                </a:lnTo>
                <a:lnTo>
                  <a:pt x="5393" y="7704"/>
                </a:lnTo>
                <a:lnTo>
                  <a:pt x="5576" y="7924"/>
                </a:lnTo>
                <a:lnTo>
                  <a:pt x="5759" y="8144"/>
                </a:lnTo>
                <a:lnTo>
                  <a:pt x="5980" y="8327"/>
                </a:lnTo>
                <a:lnTo>
                  <a:pt x="6236" y="8474"/>
                </a:lnTo>
                <a:lnTo>
                  <a:pt x="6493" y="8621"/>
                </a:lnTo>
                <a:lnTo>
                  <a:pt x="6750" y="8694"/>
                </a:lnTo>
                <a:lnTo>
                  <a:pt x="7043" y="8768"/>
                </a:lnTo>
                <a:lnTo>
                  <a:pt x="7300" y="8804"/>
                </a:lnTo>
                <a:lnTo>
                  <a:pt x="7924" y="8804"/>
                </a:lnTo>
                <a:lnTo>
                  <a:pt x="8217" y="8694"/>
                </a:lnTo>
                <a:lnTo>
                  <a:pt x="8511" y="8621"/>
                </a:lnTo>
                <a:lnTo>
                  <a:pt x="8731" y="8474"/>
                </a:lnTo>
                <a:lnTo>
                  <a:pt x="8951" y="8291"/>
                </a:lnTo>
                <a:lnTo>
                  <a:pt x="9171" y="8107"/>
                </a:lnTo>
                <a:lnTo>
                  <a:pt x="9354" y="7887"/>
                </a:lnTo>
                <a:lnTo>
                  <a:pt x="9464" y="7667"/>
                </a:lnTo>
                <a:lnTo>
                  <a:pt x="9611" y="7410"/>
                </a:lnTo>
                <a:lnTo>
                  <a:pt x="9684" y="7117"/>
                </a:lnTo>
                <a:lnTo>
                  <a:pt x="9721" y="6787"/>
                </a:lnTo>
                <a:lnTo>
                  <a:pt x="9758" y="6457"/>
                </a:lnTo>
                <a:lnTo>
                  <a:pt x="9721" y="6090"/>
                </a:lnTo>
                <a:lnTo>
                  <a:pt x="9684" y="5760"/>
                </a:lnTo>
                <a:lnTo>
                  <a:pt x="9538" y="5063"/>
                </a:lnTo>
                <a:lnTo>
                  <a:pt x="9354" y="4366"/>
                </a:lnTo>
                <a:lnTo>
                  <a:pt x="9024" y="2788"/>
                </a:lnTo>
                <a:lnTo>
                  <a:pt x="8951" y="2422"/>
                </a:lnTo>
                <a:lnTo>
                  <a:pt x="8951" y="2238"/>
                </a:lnTo>
                <a:lnTo>
                  <a:pt x="8951" y="2055"/>
                </a:lnTo>
                <a:lnTo>
                  <a:pt x="9024" y="2348"/>
                </a:lnTo>
                <a:lnTo>
                  <a:pt x="9098" y="2568"/>
                </a:lnTo>
                <a:lnTo>
                  <a:pt x="9244" y="2788"/>
                </a:lnTo>
                <a:lnTo>
                  <a:pt x="9391" y="3009"/>
                </a:lnTo>
                <a:lnTo>
                  <a:pt x="9501" y="3082"/>
                </a:lnTo>
                <a:lnTo>
                  <a:pt x="9611" y="3119"/>
                </a:lnTo>
                <a:lnTo>
                  <a:pt x="9684" y="3119"/>
                </a:lnTo>
                <a:lnTo>
                  <a:pt x="9758" y="3082"/>
                </a:lnTo>
                <a:lnTo>
                  <a:pt x="9794" y="3045"/>
                </a:lnTo>
                <a:lnTo>
                  <a:pt x="9831" y="2972"/>
                </a:lnTo>
                <a:lnTo>
                  <a:pt x="9758" y="2788"/>
                </a:lnTo>
                <a:lnTo>
                  <a:pt x="9648" y="2605"/>
                </a:lnTo>
                <a:lnTo>
                  <a:pt x="9464" y="2275"/>
                </a:lnTo>
                <a:lnTo>
                  <a:pt x="9318" y="1908"/>
                </a:lnTo>
                <a:lnTo>
                  <a:pt x="9244" y="1725"/>
                </a:lnTo>
                <a:lnTo>
                  <a:pt x="9134" y="1541"/>
                </a:lnTo>
                <a:lnTo>
                  <a:pt x="9171" y="1505"/>
                </a:lnTo>
                <a:lnTo>
                  <a:pt x="9354" y="1358"/>
                </a:lnTo>
                <a:lnTo>
                  <a:pt x="9538" y="1248"/>
                </a:lnTo>
                <a:lnTo>
                  <a:pt x="9978" y="1101"/>
                </a:lnTo>
                <a:lnTo>
                  <a:pt x="10051" y="1395"/>
                </a:lnTo>
                <a:lnTo>
                  <a:pt x="10125" y="1688"/>
                </a:lnTo>
                <a:lnTo>
                  <a:pt x="10345" y="2238"/>
                </a:lnTo>
                <a:lnTo>
                  <a:pt x="10418" y="2495"/>
                </a:lnTo>
                <a:lnTo>
                  <a:pt x="10491" y="2825"/>
                </a:lnTo>
                <a:lnTo>
                  <a:pt x="10565" y="2972"/>
                </a:lnTo>
                <a:lnTo>
                  <a:pt x="10638" y="3082"/>
                </a:lnTo>
                <a:lnTo>
                  <a:pt x="10748" y="3192"/>
                </a:lnTo>
                <a:lnTo>
                  <a:pt x="10858" y="3229"/>
                </a:lnTo>
                <a:lnTo>
                  <a:pt x="10968" y="3229"/>
                </a:lnTo>
                <a:lnTo>
                  <a:pt x="11042" y="3192"/>
                </a:lnTo>
                <a:lnTo>
                  <a:pt x="11115" y="3119"/>
                </a:lnTo>
                <a:lnTo>
                  <a:pt x="11115" y="3009"/>
                </a:lnTo>
                <a:lnTo>
                  <a:pt x="11115" y="2972"/>
                </a:lnTo>
                <a:lnTo>
                  <a:pt x="11078" y="2899"/>
                </a:lnTo>
                <a:lnTo>
                  <a:pt x="11005" y="2825"/>
                </a:lnTo>
                <a:lnTo>
                  <a:pt x="10932" y="2642"/>
                </a:lnTo>
                <a:lnTo>
                  <a:pt x="10895" y="2458"/>
                </a:lnTo>
                <a:lnTo>
                  <a:pt x="10675" y="1835"/>
                </a:lnTo>
                <a:lnTo>
                  <a:pt x="10528" y="1395"/>
                </a:lnTo>
                <a:lnTo>
                  <a:pt x="10418" y="1174"/>
                </a:lnTo>
                <a:lnTo>
                  <a:pt x="10308" y="991"/>
                </a:lnTo>
                <a:lnTo>
                  <a:pt x="10455" y="918"/>
                </a:lnTo>
                <a:lnTo>
                  <a:pt x="11005" y="734"/>
                </a:lnTo>
                <a:lnTo>
                  <a:pt x="11152" y="1174"/>
                </a:lnTo>
                <a:lnTo>
                  <a:pt x="11298" y="1615"/>
                </a:lnTo>
                <a:lnTo>
                  <a:pt x="11555" y="2348"/>
                </a:lnTo>
                <a:lnTo>
                  <a:pt x="11702" y="2678"/>
                </a:lnTo>
                <a:lnTo>
                  <a:pt x="11775" y="2788"/>
                </a:lnTo>
                <a:lnTo>
                  <a:pt x="11922" y="2899"/>
                </a:lnTo>
                <a:lnTo>
                  <a:pt x="11959" y="2935"/>
                </a:lnTo>
                <a:lnTo>
                  <a:pt x="12032" y="2899"/>
                </a:lnTo>
                <a:lnTo>
                  <a:pt x="12069" y="2899"/>
                </a:lnTo>
                <a:lnTo>
                  <a:pt x="12105" y="2825"/>
                </a:lnTo>
                <a:lnTo>
                  <a:pt x="12142" y="2715"/>
                </a:lnTo>
                <a:lnTo>
                  <a:pt x="12142" y="2568"/>
                </a:lnTo>
                <a:lnTo>
                  <a:pt x="12069" y="2275"/>
                </a:lnTo>
                <a:lnTo>
                  <a:pt x="11812" y="1688"/>
                </a:lnTo>
                <a:lnTo>
                  <a:pt x="11592" y="1101"/>
                </a:lnTo>
                <a:lnTo>
                  <a:pt x="11445" y="698"/>
                </a:lnTo>
                <a:lnTo>
                  <a:pt x="11372" y="588"/>
                </a:lnTo>
                <a:lnTo>
                  <a:pt x="11665" y="441"/>
                </a:lnTo>
                <a:lnTo>
                  <a:pt x="11922" y="294"/>
                </a:lnTo>
                <a:lnTo>
                  <a:pt x="12105" y="147"/>
                </a:lnTo>
                <a:lnTo>
                  <a:pt x="12142" y="111"/>
                </a:lnTo>
                <a:lnTo>
                  <a:pt x="12142" y="74"/>
                </a:lnTo>
                <a:lnTo>
                  <a:pt x="12105" y="37"/>
                </a:lnTo>
                <a:lnTo>
                  <a:pt x="12069" y="1"/>
                </a:lnTo>
                <a:close/>
                <a:moveTo>
                  <a:pt x="4072" y="7080"/>
                </a:moveTo>
                <a:lnTo>
                  <a:pt x="4035" y="7117"/>
                </a:lnTo>
                <a:lnTo>
                  <a:pt x="3999" y="7154"/>
                </a:lnTo>
                <a:lnTo>
                  <a:pt x="3999" y="7337"/>
                </a:lnTo>
                <a:lnTo>
                  <a:pt x="3999" y="7557"/>
                </a:lnTo>
                <a:lnTo>
                  <a:pt x="4072" y="7961"/>
                </a:lnTo>
                <a:lnTo>
                  <a:pt x="4219" y="8327"/>
                </a:lnTo>
                <a:lnTo>
                  <a:pt x="4366" y="8731"/>
                </a:lnTo>
                <a:lnTo>
                  <a:pt x="4439" y="8804"/>
                </a:lnTo>
                <a:lnTo>
                  <a:pt x="4182" y="8988"/>
                </a:lnTo>
                <a:lnTo>
                  <a:pt x="3889" y="9098"/>
                </a:lnTo>
                <a:lnTo>
                  <a:pt x="3852" y="8951"/>
                </a:lnTo>
                <a:lnTo>
                  <a:pt x="3815" y="8804"/>
                </a:lnTo>
                <a:lnTo>
                  <a:pt x="3669" y="8511"/>
                </a:lnTo>
                <a:lnTo>
                  <a:pt x="3522" y="8071"/>
                </a:lnTo>
                <a:lnTo>
                  <a:pt x="3449" y="7887"/>
                </a:lnTo>
                <a:lnTo>
                  <a:pt x="3339" y="7667"/>
                </a:lnTo>
                <a:lnTo>
                  <a:pt x="3228" y="7630"/>
                </a:lnTo>
                <a:lnTo>
                  <a:pt x="3155" y="7630"/>
                </a:lnTo>
                <a:lnTo>
                  <a:pt x="3045" y="7704"/>
                </a:lnTo>
                <a:lnTo>
                  <a:pt x="3045" y="7777"/>
                </a:lnTo>
                <a:lnTo>
                  <a:pt x="3082" y="7997"/>
                </a:lnTo>
                <a:lnTo>
                  <a:pt x="3118" y="8217"/>
                </a:lnTo>
                <a:lnTo>
                  <a:pt x="3265" y="8658"/>
                </a:lnTo>
                <a:lnTo>
                  <a:pt x="3339" y="8951"/>
                </a:lnTo>
                <a:lnTo>
                  <a:pt x="3412" y="9098"/>
                </a:lnTo>
                <a:lnTo>
                  <a:pt x="3485" y="9244"/>
                </a:lnTo>
                <a:lnTo>
                  <a:pt x="2825" y="9428"/>
                </a:lnTo>
                <a:lnTo>
                  <a:pt x="2788" y="9281"/>
                </a:lnTo>
                <a:lnTo>
                  <a:pt x="2642" y="8768"/>
                </a:lnTo>
                <a:lnTo>
                  <a:pt x="2532" y="8547"/>
                </a:lnTo>
                <a:lnTo>
                  <a:pt x="2385" y="8327"/>
                </a:lnTo>
                <a:lnTo>
                  <a:pt x="2385" y="8254"/>
                </a:lnTo>
                <a:lnTo>
                  <a:pt x="2385" y="8217"/>
                </a:lnTo>
                <a:lnTo>
                  <a:pt x="2421" y="8181"/>
                </a:lnTo>
                <a:lnTo>
                  <a:pt x="2421" y="8144"/>
                </a:lnTo>
                <a:lnTo>
                  <a:pt x="2421" y="8107"/>
                </a:lnTo>
                <a:lnTo>
                  <a:pt x="2385" y="8107"/>
                </a:lnTo>
                <a:lnTo>
                  <a:pt x="2275" y="8144"/>
                </a:lnTo>
                <a:lnTo>
                  <a:pt x="2128" y="8144"/>
                </a:lnTo>
                <a:lnTo>
                  <a:pt x="2055" y="8181"/>
                </a:lnTo>
                <a:lnTo>
                  <a:pt x="2018" y="8254"/>
                </a:lnTo>
                <a:lnTo>
                  <a:pt x="1981" y="8327"/>
                </a:lnTo>
                <a:lnTo>
                  <a:pt x="1981" y="8401"/>
                </a:lnTo>
                <a:lnTo>
                  <a:pt x="2165" y="8841"/>
                </a:lnTo>
                <a:lnTo>
                  <a:pt x="2348" y="9318"/>
                </a:lnTo>
                <a:lnTo>
                  <a:pt x="2385" y="9575"/>
                </a:lnTo>
                <a:lnTo>
                  <a:pt x="1945" y="9685"/>
                </a:lnTo>
                <a:lnTo>
                  <a:pt x="1871" y="9721"/>
                </a:lnTo>
                <a:lnTo>
                  <a:pt x="1798" y="9795"/>
                </a:lnTo>
                <a:lnTo>
                  <a:pt x="1798" y="9868"/>
                </a:lnTo>
                <a:lnTo>
                  <a:pt x="1761" y="9941"/>
                </a:lnTo>
                <a:lnTo>
                  <a:pt x="1798" y="10015"/>
                </a:lnTo>
                <a:lnTo>
                  <a:pt x="1835" y="10088"/>
                </a:lnTo>
                <a:lnTo>
                  <a:pt x="1908" y="10161"/>
                </a:lnTo>
                <a:lnTo>
                  <a:pt x="1981" y="10198"/>
                </a:lnTo>
                <a:lnTo>
                  <a:pt x="2275" y="10198"/>
                </a:lnTo>
                <a:lnTo>
                  <a:pt x="2385" y="10125"/>
                </a:lnTo>
                <a:lnTo>
                  <a:pt x="2495" y="10088"/>
                </a:lnTo>
                <a:lnTo>
                  <a:pt x="2532" y="10051"/>
                </a:lnTo>
                <a:lnTo>
                  <a:pt x="2568" y="10088"/>
                </a:lnTo>
                <a:lnTo>
                  <a:pt x="2605" y="10125"/>
                </a:lnTo>
                <a:lnTo>
                  <a:pt x="2678" y="10125"/>
                </a:lnTo>
                <a:lnTo>
                  <a:pt x="2788" y="10088"/>
                </a:lnTo>
                <a:lnTo>
                  <a:pt x="2825" y="9978"/>
                </a:lnTo>
                <a:lnTo>
                  <a:pt x="3265" y="9868"/>
                </a:lnTo>
                <a:lnTo>
                  <a:pt x="3742" y="9721"/>
                </a:lnTo>
                <a:lnTo>
                  <a:pt x="4146" y="9575"/>
                </a:lnTo>
                <a:lnTo>
                  <a:pt x="4549" y="9354"/>
                </a:lnTo>
                <a:lnTo>
                  <a:pt x="4732" y="9208"/>
                </a:lnTo>
                <a:lnTo>
                  <a:pt x="4879" y="9061"/>
                </a:lnTo>
                <a:lnTo>
                  <a:pt x="5026" y="8841"/>
                </a:lnTo>
                <a:lnTo>
                  <a:pt x="5136" y="8621"/>
                </a:lnTo>
                <a:lnTo>
                  <a:pt x="5209" y="8401"/>
                </a:lnTo>
                <a:lnTo>
                  <a:pt x="5173" y="8181"/>
                </a:lnTo>
                <a:lnTo>
                  <a:pt x="5099" y="7997"/>
                </a:lnTo>
                <a:lnTo>
                  <a:pt x="5026" y="7887"/>
                </a:lnTo>
                <a:lnTo>
                  <a:pt x="4952" y="7814"/>
                </a:lnTo>
                <a:lnTo>
                  <a:pt x="4842" y="7814"/>
                </a:lnTo>
                <a:lnTo>
                  <a:pt x="4806" y="7851"/>
                </a:lnTo>
                <a:lnTo>
                  <a:pt x="4806" y="7887"/>
                </a:lnTo>
                <a:lnTo>
                  <a:pt x="4732" y="8327"/>
                </a:lnTo>
                <a:lnTo>
                  <a:pt x="4512" y="7667"/>
                </a:lnTo>
                <a:lnTo>
                  <a:pt x="4366" y="7374"/>
                </a:lnTo>
                <a:lnTo>
                  <a:pt x="4182" y="7117"/>
                </a:lnTo>
                <a:lnTo>
                  <a:pt x="4146" y="708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89" name="Google Shape;489;p10"/>
          <p:cNvSpPr/>
          <p:nvPr/>
        </p:nvSpPr>
        <p:spPr>
          <a:xfrm>
            <a:off x="8963979" y="1338718"/>
            <a:ext cx="180033" cy="373539"/>
          </a:xfrm>
          <a:custGeom>
            <a:avLst/>
            <a:gdLst/>
            <a:ahLst/>
            <a:cxnLst/>
            <a:rect l="l" t="t" r="r" b="b"/>
            <a:pathLst>
              <a:path w="6347" h="13169" extrusionOk="0">
                <a:moveTo>
                  <a:pt x="588" y="330"/>
                </a:moveTo>
                <a:lnTo>
                  <a:pt x="808" y="367"/>
                </a:lnTo>
                <a:lnTo>
                  <a:pt x="1028" y="440"/>
                </a:lnTo>
                <a:lnTo>
                  <a:pt x="1211" y="550"/>
                </a:lnTo>
                <a:lnTo>
                  <a:pt x="1395" y="734"/>
                </a:lnTo>
                <a:lnTo>
                  <a:pt x="1578" y="917"/>
                </a:lnTo>
                <a:lnTo>
                  <a:pt x="1688" y="1101"/>
                </a:lnTo>
                <a:lnTo>
                  <a:pt x="1798" y="1321"/>
                </a:lnTo>
                <a:lnTo>
                  <a:pt x="1908" y="1541"/>
                </a:lnTo>
                <a:lnTo>
                  <a:pt x="1982" y="1761"/>
                </a:lnTo>
                <a:lnTo>
                  <a:pt x="2018" y="2018"/>
                </a:lnTo>
                <a:lnTo>
                  <a:pt x="2018" y="2458"/>
                </a:lnTo>
                <a:lnTo>
                  <a:pt x="2018" y="2495"/>
                </a:lnTo>
                <a:lnTo>
                  <a:pt x="1982" y="2421"/>
                </a:lnTo>
                <a:lnTo>
                  <a:pt x="1762" y="1944"/>
                </a:lnTo>
                <a:lnTo>
                  <a:pt x="1615" y="1724"/>
                </a:lnTo>
                <a:lnTo>
                  <a:pt x="1432" y="1504"/>
                </a:lnTo>
                <a:lnTo>
                  <a:pt x="1395" y="1467"/>
                </a:lnTo>
                <a:lnTo>
                  <a:pt x="1322" y="1467"/>
                </a:lnTo>
                <a:lnTo>
                  <a:pt x="1285" y="1504"/>
                </a:lnTo>
                <a:lnTo>
                  <a:pt x="1285" y="1578"/>
                </a:lnTo>
                <a:lnTo>
                  <a:pt x="1322" y="1834"/>
                </a:lnTo>
                <a:lnTo>
                  <a:pt x="1395" y="2128"/>
                </a:lnTo>
                <a:lnTo>
                  <a:pt x="1615" y="2641"/>
                </a:lnTo>
                <a:lnTo>
                  <a:pt x="1725" y="2935"/>
                </a:lnTo>
                <a:lnTo>
                  <a:pt x="1615" y="2861"/>
                </a:lnTo>
                <a:lnTo>
                  <a:pt x="1468" y="2715"/>
                </a:lnTo>
                <a:lnTo>
                  <a:pt x="1248" y="2348"/>
                </a:lnTo>
                <a:lnTo>
                  <a:pt x="1065" y="1981"/>
                </a:lnTo>
                <a:lnTo>
                  <a:pt x="955" y="1724"/>
                </a:lnTo>
                <a:lnTo>
                  <a:pt x="845" y="1394"/>
                </a:lnTo>
                <a:lnTo>
                  <a:pt x="735" y="1027"/>
                </a:lnTo>
                <a:lnTo>
                  <a:pt x="661" y="697"/>
                </a:lnTo>
                <a:lnTo>
                  <a:pt x="588" y="330"/>
                </a:lnTo>
                <a:close/>
                <a:moveTo>
                  <a:pt x="3706" y="2825"/>
                </a:moveTo>
                <a:lnTo>
                  <a:pt x="3926" y="2861"/>
                </a:lnTo>
                <a:lnTo>
                  <a:pt x="4109" y="2935"/>
                </a:lnTo>
                <a:lnTo>
                  <a:pt x="4733" y="3118"/>
                </a:lnTo>
                <a:lnTo>
                  <a:pt x="4990" y="3228"/>
                </a:lnTo>
                <a:lnTo>
                  <a:pt x="5283" y="3375"/>
                </a:lnTo>
                <a:lnTo>
                  <a:pt x="5503" y="3522"/>
                </a:lnTo>
                <a:lnTo>
                  <a:pt x="5687" y="3668"/>
                </a:lnTo>
                <a:lnTo>
                  <a:pt x="5687" y="3668"/>
                </a:lnTo>
                <a:lnTo>
                  <a:pt x="5540" y="3632"/>
                </a:lnTo>
                <a:lnTo>
                  <a:pt x="5467" y="3632"/>
                </a:lnTo>
                <a:lnTo>
                  <a:pt x="5393" y="3705"/>
                </a:lnTo>
                <a:lnTo>
                  <a:pt x="5356" y="3778"/>
                </a:lnTo>
                <a:lnTo>
                  <a:pt x="5393" y="3888"/>
                </a:lnTo>
                <a:lnTo>
                  <a:pt x="5026" y="4035"/>
                </a:lnTo>
                <a:lnTo>
                  <a:pt x="4660" y="4109"/>
                </a:lnTo>
                <a:lnTo>
                  <a:pt x="4293" y="4182"/>
                </a:lnTo>
                <a:lnTo>
                  <a:pt x="3889" y="4182"/>
                </a:lnTo>
                <a:lnTo>
                  <a:pt x="3449" y="4109"/>
                </a:lnTo>
                <a:lnTo>
                  <a:pt x="3046" y="3999"/>
                </a:lnTo>
                <a:lnTo>
                  <a:pt x="2862" y="3925"/>
                </a:lnTo>
                <a:lnTo>
                  <a:pt x="2642" y="3815"/>
                </a:lnTo>
                <a:lnTo>
                  <a:pt x="2459" y="3668"/>
                </a:lnTo>
                <a:lnTo>
                  <a:pt x="2349" y="3595"/>
                </a:lnTo>
                <a:lnTo>
                  <a:pt x="2312" y="3522"/>
                </a:lnTo>
                <a:lnTo>
                  <a:pt x="2532" y="3668"/>
                </a:lnTo>
                <a:lnTo>
                  <a:pt x="2789" y="3815"/>
                </a:lnTo>
                <a:lnTo>
                  <a:pt x="3046" y="3888"/>
                </a:lnTo>
                <a:lnTo>
                  <a:pt x="3339" y="3999"/>
                </a:lnTo>
                <a:lnTo>
                  <a:pt x="3596" y="4035"/>
                </a:lnTo>
                <a:lnTo>
                  <a:pt x="3889" y="4109"/>
                </a:lnTo>
                <a:lnTo>
                  <a:pt x="4073" y="4109"/>
                </a:lnTo>
                <a:lnTo>
                  <a:pt x="4183" y="4072"/>
                </a:lnTo>
                <a:lnTo>
                  <a:pt x="4329" y="4035"/>
                </a:lnTo>
                <a:lnTo>
                  <a:pt x="4439" y="3962"/>
                </a:lnTo>
                <a:lnTo>
                  <a:pt x="4476" y="3888"/>
                </a:lnTo>
                <a:lnTo>
                  <a:pt x="4439" y="3778"/>
                </a:lnTo>
                <a:lnTo>
                  <a:pt x="4329" y="3705"/>
                </a:lnTo>
                <a:lnTo>
                  <a:pt x="4219" y="3632"/>
                </a:lnTo>
                <a:lnTo>
                  <a:pt x="3963" y="3595"/>
                </a:lnTo>
                <a:lnTo>
                  <a:pt x="3706" y="3558"/>
                </a:lnTo>
                <a:lnTo>
                  <a:pt x="3449" y="3522"/>
                </a:lnTo>
                <a:lnTo>
                  <a:pt x="2715" y="3338"/>
                </a:lnTo>
                <a:lnTo>
                  <a:pt x="2862" y="3228"/>
                </a:lnTo>
                <a:lnTo>
                  <a:pt x="3082" y="3081"/>
                </a:lnTo>
                <a:lnTo>
                  <a:pt x="3302" y="2935"/>
                </a:lnTo>
                <a:lnTo>
                  <a:pt x="3486" y="2861"/>
                </a:lnTo>
                <a:lnTo>
                  <a:pt x="3706" y="2825"/>
                </a:lnTo>
                <a:close/>
                <a:moveTo>
                  <a:pt x="1285" y="5686"/>
                </a:moveTo>
                <a:lnTo>
                  <a:pt x="1725" y="5723"/>
                </a:lnTo>
                <a:lnTo>
                  <a:pt x="1762" y="5723"/>
                </a:lnTo>
                <a:lnTo>
                  <a:pt x="1835" y="5869"/>
                </a:lnTo>
                <a:lnTo>
                  <a:pt x="1908" y="5943"/>
                </a:lnTo>
                <a:lnTo>
                  <a:pt x="2018" y="5943"/>
                </a:lnTo>
                <a:lnTo>
                  <a:pt x="2129" y="5869"/>
                </a:lnTo>
                <a:lnTo>
                  <a:pt x="2165" y="5759"/>
                </a:lnTo>
                <a:lnTo>
                  <a:pt x="2642" y="5796"/>
                </a:lnTo>
                <a:lnTo>
                  <a:pt x="3082" y="5796"/>
                </a:lnTo>
                <a:lnTo>
                  <a:pt x="3339" y="5833"/>
                </a:lnTo>
                <a:lnTo>
                  <a:pt x="3522" y="5869"/>
                </a:lnTo>
                <a:lnTo>
                  <a:pt x="3522" y="6016"/>
                </a:lnTo>
                <a:lnTo>
                  <a:pt x="3376" y="5979"/>
                </a:lnTo>
                <a:lnTo>
                  <a:pt x="3266" y="6016"/>
                </a:lnTo>
                <a:lnTo>
                  <a:pt x="3119" y="6089"/>
                </a:lnTo>
                <a:lnTo>
                  <a:pt x="3082" y="6163"/>
                </a:lnTo>
                <a:lnTo>
                  <a:pt x="3082" y="6236"/>
                </a:lnTo>
                <a:lnTo>
                  <a:pt x="2752" y="6236"/>
                </a:lnTo>
                <a:lnTo>
                  <a:pt x="1322" y="6163"/>
                </a:lnTo>
                <a:lnTo>
                  <a:pt x="808" y="6089"/>
                </a:lnTo>
                <a:lnTo>
                  <a:pt x="515" y="6053"/>
                </a:lnTo>
                <a:lnTo>
                  <a:pt x="258" y="6089"/>
                </a:lnTo>
                <a:lnTo>
                  <a:pt x="368" y="5943"/>
                </a:lnTo>
                <a:lnTo>
                  <a:pt x="515" y="5833"/>
                </a:lnTo>
                <a:lnTo>
                  <a:pt x="661" y="5723"/>
                </a:lnTo>
                <a:lnTo>
                  <a:pt x="808" y="5686"/>
                </a:lnTo>
                <a:close/>
                <a:moveTo>
                  <a:pt x="2239" y="6676"/>
                </a:moveTo>
                <a:lnTo>
                  <a:pt x="3009" y="6713"/>
                </a:lnTo>
                <a:lnTo>
                  <a:pt x="3156" y="6750"/>
                </a:lnTo>
                <a:lnTo>
                  <a:pt x="3156" y="7997"/>
                </a:lnTo>
                <a:lnTo>
                  <a:pt x="3119" y="9244"/>
                </a:lnTo>
                <a:lnTo>
                  <a:pt x="2422" y="9354"/>
                </a:lnTo>
                <a:lnTo>
                  <a:pt x="2422" y="8951"/>
                </a:lnTo>
                <a:lnTo>
                  <a:pt x="2312" y="7630"/>
                </a:lnTo>
                <a:lnTo>
                  <a:pt x="2275" y="6933"/>
                </a:lnTo>
                <a:lnTo>
                  <a:pt x="2239" y="6676"/>
                </a:lnTo>
                <a:close/>
                <a:moveTo>
                  <a:pt x="1065" y="6566"/>
                </a:moveTo>
                <a:lnTo>
                  <a:pt x="1872" y="6676"/>
                </a:lnTo>
                <a:lnTo>
                  <a:pt x="1835" y="6786"/>
                </a:lnTo>
                <a:lnTo>
                  <a:pt x="1835" y="6933"/>
                </a:lnTo>
                <a:lnTo>
                  <a:pt x="1872" y="7226"/>
                </a:lnTo>
                <a:lnTo>
                  <a:pt x="1945" y="8804"/>
                </a:lnTo>
                <a:lnTo>
                  <a:pt x="1982" y="9391"/>
                </a:lnTo>
                <a:lnTo>
                  <a:pt x="1542" y="9391"/>
                </a:lnTo>
                <a:lnTo>
                  <a:pt x="1101" y="9427"/>
                </a:lnTo>
                <a:lnTo>
                  <a:pt x="1028" y="8254"/>
                </a:lnTo>
                <a:lnTo>
                  <a:pt x="955" y="7410"/>
                </a:lnTo>
                <a:lnTo>
                  <a:pt x="918" y="6970"/>
                </a:lnTo>
                <a:lnTo>
                  <a:pt x="808" y="6566"/>
                </a:lnTo>
                <a:close/>
                <a:moveTo>
                  <a:pt x="3082" y="9721"/>
                </a:moveTo>
                <a:lnTo>
                  <a:pt x="3009" y="10454"/>
                </a:lnTo>
                <a:lnTo>
                  <a:pt x="2972" y="10454"/>
                </a:lnTo>
                <a:lnTo>
                  <a:pt x="2862" y="10418"/>
                </a:lnTo>
                <a:lnTo>
                  <a:pt x="2752" y="10418"/>
                </a:lnTo>
                <a:lnTo>
                  <a:pt x="2605" y="10454"/>
                </a:lnTo>
                <a:lnTo>
                  <a:pt x="2495" y="10528"/>
                </a:lnTo>
                <a:lnTo>
                  <a:pt x="2495" y="10418"/>
                </a:lnTo>
                <a:lnTo>
                  <a:pt x="2459" y="9831"/>
                </a:lnTo>
                <a:lnTo>
                  <a:pt x="2789" y="9794"/>
                </a:lnTo>
                <a:lnTo>
                  <a:pt x="3082" y="9721"/>
                </a:lnTo>
                <a:close/>
                <a:moveTo>
                  <a:pt x="1138" y="9758"/>
                </a:moveTo>
                <a:lnTo>
                  <a:pt x="1358" y="9831"/>
                </a:lnTo>
                <a:lnTo>
                  <a:pt x="1542" y="9831"/>
                </a:lnTo>
                <a:lnTo>
                  <a:pt x="1982" y="9868"/>
                </a:lnTo>
                <a:lnTo>
                  <a:pt x="2018" y="10088"/>
                </a:lnTo>
                <a:lnTo>
                  <a:pt x="1982" y="10124"/>
                </a:lnTo>
                <a:lnTo>
                  <a:pt x="1688" y="10088"/>
                </a:lnTo>
                <a:lnTo>
                  <a:pt x="1615" y="10124"/>
                </a:lnTo>
                <a:lnTo>
                  <a:pt x="1542" y="10161"/>
                </a:lnTo>
                <a:lnTo>
                  <a:pt x="1542" y="10234"/>
                </a:lnTo>
                <a:lnTo>
                  <a:pt x="1578" y="10308"/>
                </a:lnTo>
                <a:lnTo>
                  <a:pt x="1725" y="10454"/>
                </a:lnTo>
                <a:lnTo>
                  <a:pt x="1945" y="10491"/>
                </a:lnTo>
                <a:lnTo>
                  <a:pt x="2018" y="10491"/>
                </a:lnTo>
                <a:lnTo>
                  <a:pt x="2018" y="10748"/>
                </a:lnTo>
                <a:lnTo>
                  <a:pt x="1798" y="10785"/>
                </a:lnTo>
                <a:lnTo>
                  <a:pt x="1798" y="10748"/>
                </a:lnTo>
                <a:lnTo>
                  <a:pt x="1762" y="10748"/>
                </a:lnTo>
                <a:lnTo>
                  <a:pt x="1688" y="10785"/>
                </a:lnTo>
                <a:lnTo>
                  <a:pt x="1615" y="10821"/>
                </a:lnTo>
                <a:lnTo>
                  <a:pt x="1542" y="10895"/>
                </a:lnTo>
                <a:lnTo>
                  <a:pt x="1505" y="11005"/>
                </a:lnTo>
                <a:lnTo>
                  <a:pt x="1542" y="11078"/>
                </a:lnTo>
                <a:lnTo>
                  <a:pt x="1652" y="11151"/>
                </a:lnTo>
                <a:lnTo>
                  <a:pt x="2055" y="11151"/>
                </a:lnTo>
                <a:lnTo>
                  <a:pt x="2129" y="11408"/>
                </a:lnTo>
                <a:lnTo>
                  <a:pt x="2239" y="11592"/>
                </a:lnTo>
                <a:lnTo>
                  <a:pt x="2275" y="11628"/>
                </a:lnTo>
                <a:lnTo>
                  <a:pt x="2349" y="11628"/>
                </a:lnTo>
                <a:lnTo>
                  <a:pt x="2422" y="11592"/>
                </a:lnTo>
                <a:lnTo>
                  <a:pt x="2459" y="11555"/>
                </a:lnTo>
                <a:lnTo>
                  <a:pt x="2532" y="11371"/>
                </a:lnTo>
                <a:lnTo>
                  <a:pt x="2569" y="11188"/>
                </a:lnTo>
                <a:lnTo>
                  <a:pt x="2569" y="11005"/>
                </a:lnTo>
                <a:lnTo>
                  <a:pt x="2532" y="10785"/>
                </a:lnTo>
                <a:lnTo>
                  <a:pt x="2679" y="10821"/>
                </a:lnTo>
                <a:lnTo>
                  <a:pt x="3009" y="10821"/>
                </a:lnTo>
                <a:lnTo>
                  <a:pt x="2936" y="11408"/>
                </a:lnTo>
                <a:lnTo>
                  <a:pt x="2862" y="11812"/>
                </a:lnTo>
                <a:lnTo>
                  <a:pt x="2825" y="11995"/>
                </a:lnTo>
                <a:lnTo>
                  <a:pt x="2752" y="12178"/>
                </a:lnTo>
                <a:lnTo>
                  <a:pt x="2642" y="12362"/>
                </a:lnTo>
                <a:lnTo>
                  <a:pt x="2532" y="12472"/>
                </a:lnTo>
                <a:lnTo>
                  <a:pt x="2349" y="12582"/>
                </a:lnTo>
                <a:lnTo>
                  <a:pt x="2129" y="12619"/>
                </a:lnTo>
                <a:lnTo>
                  <a:pt x="1945" y="12619"/>
                </a:lnTo>
                <a:lnTo>
                  <a:pt x="1798" y="12582"/>
                </a:lnTo>
                <a:lnTo>
                  <a:pt x="1652" y="12472"/>
                </a:lnTo>
                <a:lnTo>
                  <a:pt x="1505" y="12362"/>
                </a:lnTo>
                <a:lnTo>
                  <a:pt x="1432" y="12215"/>
                </a:lnTo>
                <a:lnTo>
                  <a:pt x="1322" y="12068"/>
                </a:lnTo>
                <a:lnTo>
                  <a:pt x="1211" y="11738"/>
                </a:lnTo>
                <a:lnTo>
                  <a:pt x="1138" y="11335"/>
                </a:lnTo>
                <a:lnTo>
                  <a:pt x="1138" y="10858"/>
                </a:lnTo>
                <a:lnTo>
                  <a:pt x="1138" y="10014"/>
                </a:lnTo>
                <a:lnTo>
                  <a:pt x="1138" y="9758"/>
                </a:lnTo>
                <a:close/>
                <a:moveTo>
                  <a:pt x="625" y="0"/>
                </a:moveTo>
                <a:lnTo>
                  <a:pt x="478" y="37"/>
                </a:lnTo>
                <a:lnTo>
                  <a:pt x="331" y="110"/>
                </a:lnTo>
                <a:lnTo>
                  <a:pt x="294" y="184"/>
                </a:lnTo>
                <a:lnTo>
                  <a:pt x="294" y="220"/>
                </a:lnTo>
                <a:lnTo>
                  <a:pt x="294" y="294"/>
                </a:lnTo>
                <a:lnTo>
                  <a:pt x="331" y="330"/>
                </a:lnTo>
                <a:lnTo>
                  <a:pt x="294" y="587"/>
                </a:lnTo>
                <a:lnTo>
                  <a:pt x="294" y="844"/>
                </a:lnTo>
                <a:lnTo>
                  <a:pt x="331" y="1101"/>
                </a:lnTo>
                <a:lnTo>
                  <a:pt x="368" y="1321"/>
                </a:lnTo>
                <a:lnTo>
                  <a:pt x="551" y="1834"/>
                </a:lnTo>
                <a:lnTo>
                  <a:pt x="735" y="2274"/>
                </a:lnTo>
                <a:lnTo>
                  <a:pt x="918" y="2641"/>
                </a:lnTo>
                <a:lnTo>
                  <a:pt x="1175" y="3008"/>
                </a:lnTo>
                <a:lnTo>
                  <a:pt x="1322" y="3155"/>
                </a:lnTo>
                <a:lnTo>
                  <a:pt x="1505" y="3265"/>
                </a:lnTo>
                <a:lnTo>
                  <a:pt x="1652" y="3375"/>
                </a:lnTo>
                <a:lnTo>
                  <a:pt x="1872" y="3375"/>
                </a:lnTo>
                <a:lnTo>
                  <a:pt x="1798" y="3815"/>
                </a:lnTo>
                <a:lnTo>
                  <a:pt x="1725" y="4365"/>
                </a:lnTo>
                <a:lnTo>
                  <a:pt x="1725" y="4659"/>
                </a:lnTo>
                <a:lnTo>
                  <a:pt x="1762" y="4806"/>
                </a:lnTo>
                <a:lnTo>
                  <a:pt x="1798" y="4916"/>
                </a:lnTo>
                <a:lnTo>
                  <a:pt x="1762" y="5319"/>
                </a:lnTo>
                <a:lnTo>
                  <a:pt x="1615" y="5319"/>
                </a:lnTo>
                <a:lnTo>
                  <a:pt x="1138" y="5282"/>
                </a:lnTo>
                <a:lnTo>
                  <a:pt x="918" y="5246"/>
                </a:lnTo>
                <a:lnTo>
                  <a:pt x="698" y="5282"/>
                </a:lnTo>
                <a:lnTo>
                  <a:pt x="404" y="5392"/>
                </a:lnTo>
                <a:lnTo>
                  <a:pt x="294" y="5466"/>
                </a:lnTo>
                <a:lnTo>
                  <a:pt x="184" y="5576"/>
                </a:lnTo>
                <a:lnTo>
                  <a:pt x="111" y="5686"/>
                </a:lnTo>
                <a:lnTo>
                  <a:pt x="74" y="5796"/>
                </a:lnTo>
                <a:lnTo>
                  <a:pt x="38" y="5943"/>
                </a:lnTo>
                <a:lnTo>
                  <a:pt x="1" y="6089"/>
                </a:lnTo>
                <a:lnTo>
                  <a:pt x="38" y="6163"/>
                </a:lnTo>
                <a:lnTo>
                  <a:pt x="111" y="6199"/>
                </a:lnTo>
                <a:lnTo>
                  <a:pt x="38" y="6273"/>
                </a:lnTo>
                <a:lnTo>
                  <a:pt x="38" y="6346"/>
                </a:lnTo>
                <a:lnTo>
                  <a:pt x="38" y="6456"/>
                </a:lnTo>
                <a:lnTo>
                  <a:pt x="111" y="6530"/>
                </a:lnTo>
                <a:lnTo>
                  <a:pt x="184" y="6566"/>
                </a:lnTo>
                <a:lnTo>
                  <a:pt x="294" y="6566"/>
                </a:lnTo>
                <a:lnTo>
                  <a:pt x="368" y="6493"/>
                </a:lnTo>
                <a:lnTo>
                  <a:pt x="441" y="6493"/>
                </a:lnTo>
                <a:lnTo>
                  <a:pt x="441" y="6530"/>
                </a:lnTo>
                <a:lnTo>
                  <a:pt x="441" y="6786"/>
                </a:lnTo>
                <a:lnTo>
                  <a:pt x="441" y="7080"/>
                </a:lnTo>
                <a:lnTo>
                  <a:pt x="515" y="7593"/>
                </a:lnTo>
                <a:lnTo>
                  <a:pt x="588" y="8657"/>
                </a:lnTo>
                <a:lnTo>
                  <a:pt x="625" y="9721"/>
                </a:lnTo>
                <a:lnTo>
                  <a:pt x="625" y="10785"/>
                </a:lnTo>
                <a:lnTo>
                  <a:pt x="661" y="11225"/>
                </a:lnTo>
                <a:lnTo>
                  <a:pt x="698" y="11665"/>
                </a:lnTo>
                <a:lnTo>
                  <a:pt x="808" y="12105"/>
                </a:lnTo>
                <a:lnTo>
                  <a:pt x="881" y="12289"/>
                </a:lnTo>
                <a:lnTo>
                  <a:pt x="991" y="12509"/>
                </a:lnTo>
                <a:lnTo>
                  <a:pt x="1065" y="12655"/>
                </a:lnTo>
                <a:lnTo>
                  <a:pt x="1175" y="12765"/>
                </a:lnTo>
                <a:lnTo>
                  <a:pt x="1322" y="12912"/>
                </a:lnTo>
                <a:lnTo>
                  <a:pt x="1468" y="12985"/>
                </a:lnTo>
                <a:lnTo>
                  <a:pt x="1615" y="13059"/>
                </a:lnTo>
                <a:lnTo>
                  <a:pt x="1798" y="13096"/>
                </a:lnTo>
                <a:lnTo>
                  <a:pt x="1945" y="13132"/>
                </a:lnTo>
                <a:lnTo>
                  <a:pt x="2129" y="13169"/>
                </a:lnTo>
                <a:lnTo>
                  <a:pt x="2349" y="13132"/>
                </a:lnTo>
                <a:lnTo>
                  <a:pt x="2569" y="13096"/>
                </a:lnTo>
                <a:lnTo>
                  <a:pt x="2752" y="12985"/>
                </a:lnTo>
                <a:lnTo>
                  <a:pt x="2899" y="12875"/>
                </a:lnTo>
                <a:lnTo>
                  <a:pt x="3009" y="12765"/>
                </a:lnTo>
                <a:lnTo>
                  <a:pt x="3119" y="12582"/>
                </a:lnTo>
                <a:lnTo>
                  <a:pt x="3302" y="12215"/>
                </a:lnTo>
                <a:lnTo>
                  <a:pt x="3412" y="11812"/>
                </a:lnTo>
                <a:lnTo>
                  <a:pt x="3449" y="11408"/>
                </a:lnTo>
                <a:lnTo>
                  <a:pt x="3522" y="10601"/>
                </a:lnTo>
                <a:lnTo>
                  <a:pt x="3632" y="9647"/>
                </a:lnTo>
                <a:lnTo>
                  <a:pt x="3669" y="8657"/>
                </a:lnTo>
                <a:lnTo>
                  <a:pt x="3669" y="7667"/>
                </a:lnTo>
                <a:lnTo>
                  <a:pt x="3669" y="6676"/>
                </a:lnTo>
                <a:lnTo>
                  <a:pt x="3743" y="6603"/>
                </a:lnTo>
                <a:lnTo>
                  <a:pt x="3779" y="6530"/>
                </a:lnTo>
                <a:lnTo>
                  <a:pt x="3779" y="6456"/>
                </a:lnTo>
                <a:lnTo>
                  <a:pt x="3889" y="6273"/>
                </a:lnTo>
                <a:lnTo>
                  <a:pt x="3963" y="6053"/>
                </a:lnTo>
                <a:lnTo>
                  <a:pt x="3999" y="5833"/>
                </a:lnTo>
                <a:lnTo>
                  <a:pt x="3963" y="5723"/>
                </a:lnTo>
                <a:lnTo>
                  <a:pt x="3926" y="5612"/>
                </a:lnTo>
                <a:lnTo>
                  <a:pt x="3816" y="5502"/>
                </a:lnTo>
                <a:lnTo>
                  <a:pt x="3669" y="5429"/>
                </a:lnTo>
                <a:lnTo>
                  <a:pt x="3486" y="5392"/>
                </a:lnTo>
                <a:lnTo>
                  <a:pt x="3266" y="5356"/>
                </a:lnTo>
                <a:lnTo>
                  <a:pt x="2532" y="5356"/>
                </a:lnTo>
                <a:lnTo>
                  <a:pt x="2165" y="5319"/>
                </a:lnTo>
                <a:lnTo>
                  <a:pt x="2092" y="4806"/>
                </a:lnTo>
                <a:lnTo>
                  <a:pt x="2165" y="4585"/>
                </a:lnTo>
                <a:lnTo>
                  <a:pt x="2165" y="4365"/>
                </a:lnTo>
                <a:lnTo>
                  <a:pt x="2202" y="3962"/>
                </a:lnTo>
                <a:lnTo>
                  <a:pt x="2459" y="4145"/>
                </a:lnTo>
                <a:lnTo>
                  <a:pt x="2715" y="4292"/>
                </a:lnTo>
                <a:lnTo>
                  <a:pt x="2972" y="4402"/>
                </a:lnTo>
                <a:lnTo>
                  <a:pt x="3266" y="4475"/>
                </a:lnTo>
                <a:lnTo>
                  <a:pt x="3522" y="4549"/>
                </a:lnTo>
                <a:lnTo>
                  <a:pt x="3816" y="4585"/>
                </a:lnTo>
                <a:lnTo>
                  <a:pt x="4403" y="4585"/>
                </a:lnTo>
                <a:lnTo>
                  <a:pt x="4660" y="4549"/>
                </a:lnTo>
                <a:lnTo>
                  <a:pt x="4953" y="4475"/>
                </a:lnTo>
                <a:lnTo>
                  <a:pt x="5210" y="4402"/>
                </a:lnTo>
                <a:lnTo>
                  <a:pt x="5503" y="4292"/>
                </a:lnTo>
                <a:lnTo>
                  <a:pt x="5760" y="4182"/>
                </a:lnTo>
                <a:lnTo>
                  <a:pt x="5833" y="4109"/>
                </a:lnTo>
                <a:lnTo>
                  <a:pt x="5833" y="3999"/>
                </a:lnTo>
                <a:lnTo>
                  <a:pt x="5833" y="3888"/>
                </a:lnTo>
                <a:lnTo>
                  <a:pt x="5797" y="3778"/>
                </a:lnTo>
                <a:lnTo>
                  <a:pt x="5797" y="3778"/>
                </a:lnTo>
                <a:lnTo>
                  <a:pt x="5833" y="3815"/>
                </a:lnTo>
                <a:lnTo>
                  <a:pt x="5980" y="3962"/>
                </a:lnTo>
                <a:lnTo>
                  <a:pt x="6053" y="3999"/>
                </a:lnTo>
                <a:lnTo>
                  <a:pt x="6200" y="4035"/>
                </a:lnTo>
                <a:lnTo>
                  <a:pt x="6237" y="4035"/>
                </a:lnTo>
                <a:lnTo>
                  <a:pt x="6274" y="3999"/>
                </a:lnTo>
                <a:lnTo>
                  <a:pt x="6347" y="3888"/>
                </a:lnTo>
                <a:lnTo>
                  <a:pt x="6310" y="3742"/>
                </a:lnTo>
                <a:lnTo>
                  <a:pt x="6274" y="3632"/>
                </a:lnTo>
                <a:lnTo>
                  <a:pt x="6200" y="3522"/>
                </a:lnTo>
                <a:lnTo>
                  <a:pt x="6090" y="3375"/>
                </a:lnTo>
                <a:lnTo>
                  <a:pt x="5833" y="3192"/>
                </a:lnTo>
                <a:lnTo>
                  <a:pt x="5613" y="3045"/>
                </a:lnTo>
                <a:lnTo>
                  <a:pt x="5283" y="2861"/>
                </a:lnTo>
                <a:lnTo>
                  <a:pt x="4953" y="2715"/>
                </a:lnTo>
                <a:lnTo>
                  <a:pt x="4256" y="2495"/>
                </a:lnTo>
                <a:lnTo>
                  <a:pt x="3926" y="2421"/>
                </a:lnTo>
                <a:lnTo>
                  <a:pt x="3596" y="2385"/>
                </a:lnTo>
                <a:lnTo>
                  <a:pt x="3302" y="2458"/>
                </a:lnTo>
                <a:lnTo>
                  <a:pt x="2972" y="2605"/>
                </a:lnTo>
                <a:lnTo>
                  <a:pt x="2679" y="2788"/>
                </a:lnTo>
                <a:lnTo>
                  <a:pt x="2349" y="3081"/>
                </a:lnTo>
                <a:lnTo>
                  <a:pt x="2349" y="3045"/>
                </a:lnTo>
                <a:lnTo>
                  <a:pt x="2385" y="2788"/>
                </a:lnTo>
                <a:lnTo>
                  <a:pt x="2459" y="2568"/>
                </a:lnTo>
                <a:lnTo>
                  <a:pt x="2495" y="2458"/>
                </a:lnTo>
                <a:lnTo>
                  <a:pt x="2495" y="2311"/>
                </a:lnTo>
                <a:lnTo>
                  <a:pt x="2495" y="2201"/>
                </a:lnTo>
                <a:lnTo>
                  <a:pt x="2422" y="2128"/>
                </a:lnTo>
                <a:lnTo>
                  <a:pt x="2385" y="1871"/>
                </a:lnTo>
                <a:lnTo>
                  <a:pt x="2312" y="1614"/>
                </a:lnTo>
                <a:lnTo>
                  <a:pt x="2129" y="1137"/>
                </a:lnTo>
                <a:lnTo>
                  <a:pt x="2018" y="917"/>
                </a:lnTo>
                <a:lnTo>
                  <a:pt x="1835" y="661"/>
                </a:lnTo>
                <a:lnTo>
                  <a:pt x="1652" y="440"/>
                </a:lnTo>
                <a:lnTo>
                  <a:pt x="1395" y="220"/>
                </a:lnTo>
                <a:lnTo>
                  <a:pt x="1138" y="74"/>
                </a:lnTo>
                <a:lnTo>
                  <a:pt x="881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90" name="Google Shape;490;p10"/>
          <p:cNvSpPr/>
          <p:nvPr/>
        </p:nvSpPr>
        <p:spPr>
          <a:xfrm rot="-2426120">
            <a:off x="7110132" y="4877011"/>
            <a:ext cx="279910" cy="357971"/>
          </a:xfrm>
          <a:custGeom>
            <a:avLst/>
            <a:gdLst/>
            <a:ahLst/>
            <a:cxnLst/>
            <a:rect l="l" t="t" r="r" b="b"/>
            <a:pathLst>
              <a:path w="9868" h="12620" extrusionOk="0">
                <a:moveTo>
                  <a:pt x="4182" y="661"/>
                </a:moveTo>
                <a:lnTo>
                  <a:pt x="4182" y="918"/>
                </a:lnTo>
                <a:lnTo>
                  <a:pt x="4182" y="1431"/>
                </a:lnTo>
                <a:lnTo>
                  <a:pt x="4145" y="2202"/>
                </a:lnTo>
                <a:lnTo>
                  <a:pt x="3925" y="2165"/>
                </a:lnTo>
                <a:lnTo>
                  <a:pt x="3962" y="2018"/>
                </a:lnTo>
                <a:lnTo>
                  <a:pt x="3962" y="1835"/>
                </a:lnTo>
                <a:lnTo>
                  <a:pt x="3889" y="1468"/>
                </a:lnTo>
                <a:lnTo>
                  <a:pt x="3852" y="1101"/>
                </a:lnTo>
                <a:lnTo>
                  <a:pt x="3889" y="918"/>
                </a:lnTo>
                <a:lnTo>
                  <a:pt x="3962" y="771"/>
                </a:lnTo>
                <a:lnTo>
                  <a:pt x="3999" y="698"/>
                </a:lnTo>
                <a:lnTo>
                  <a:pt x="4072" y="661"/>
                </a:lnTo>
                <a:close/>
                <a:moveTo>
                  <a:pt x="1541" y="404"/>
                </a:moveTo>
                <a:lnTo>
                  <a:pt x="1578" y="441"/>
                </a:lnTo>
                <a:lnTo>
                  <a:pt x="1614" y="514"/>
                </a:lnTo>
                <a:lnTo>
                  <a:pt x="1614" y="1138"/>
                </a:lnTo>
                <a:lnTo>
                  <a:pt x="1688" y="2202"/>
                </a:lnTo>
                <a:lnTo>
                  <a:pt x="1284" y="2238"/>
                </a:lnTo>
                <a:lnTo>
                  <a:pt x="1211" y="2238"/>
                </a:lnTo>
                <a:lnTo>
                  <a:pt x="1211" y="1871"/>
                </a:lnTo>
                <a:lnTo>
                  <a:pt x="1174" y="1505"/>
                </a:lnTo>
                <a:lnTo>
                  <a:pt x="1211" y="1211"/>
                </a:lnTo>
                <a:lnTo>
                  <a:pt x="1248" y="954"/>
                </a:lnTo>
                <a:lnTo>
                  <a:pt x="1358" y="404"/>
                </a:lnTo>
                <a:close/>
                <a:moveTo>
                  <a:pt x="3815" y="2678"/>
                </a:moveTo>
                <a:lnTo>
                  <a:pt x="4439" y="2715"/>
                </a:lnTo>
                <a:lnTo>
                  <a:pt x="5026" y="2789"/>
                </a:lnTo>
                <a:lnTo>
                  <a:pt x="5026" y="2825"/>
                </a:lnTo>
                <a:lnTo>
                  <a:pt x="5136" y="3485"/>
                </a:lnTo>
                <a:lnTo>
                  <a:pt x="3925" y="3559"/>
                </a:lnTo>
                <a:lnTo>
                  <a:pt x="2678" y="3632"/>
                </a:lnTo>
                <a:lnTo>
                  <a:pt x="1358" y="3669"/>
                </a:lnTo>
                <a:lnTo>
                  <a:pt x="917" y="3706"/>
                </a:lnTo>
                <a:lnTo>
                  <a:pt x="477" y="3742"/>
                </a:lnTo>
                <a:lnTo>
                  <a:pt x="441" y="3229"/>
                </a:lnTo>
                <a:lnTo>
                  <a:pt x="441" y="2972"/>
                </a:lnTo>
                <a:lnTo>
                  <a:pt x="404" y="2862"/>
                </a:lnTo>
                <a:lnTo>
                  <a:pt x="331" y="2752"/>
                </a:lnTo>
                <a:lnTo>
                  <a:pt x="587" y="2789"/>
                </a:lnTo>
                <a:lnTo>
                  <a:pt x="807" y="2789"/>
                </a:lnTo>
                <a:lnTo>
                  <a:pt x="1284" y="2752"/>
                </a:lnTo>
                <a:lnTo>
                  <a:pt x="1945" y="2678"/>
                </a:lnTo>
                <a:close/>
                <a:moveTo>
                  <a:pt x="4916" y="3999"/>
                </a:moveTo>
                <a:lnTo>
                  <a:pt x="4989" y="4072"/>
                </a:lnTo>
                <a:lnTo>
                  <a:pt x="5136" y="4109"/>
                </a:lnTo>
                <a:lnTo>
                  <a:pt x="5209" y="4072"/>
                </a:lnTo>
                <a:lnTo>
                  <a:pt x="5246" y="4623"/>
                </a:lnTo>
                <a:lnTo>
                  <a:pt x="5209" y="5173"/>
                </a:lnTo>
                <a:lnTo>
                  <a:pt x="5173" y="5430"/>
                </a:lnTo>
                <a:lnTo>
                  <a:pt x="5099" y="5723"/>
                </a:lnTo>
                <a:lnTo>
                  <a:pt x="4989" y="5980"/>
                </a:lnTo>
                <a:lnTo>
                  <a:pt x="4806" y="6200"/>
                </a:lnTo>
                <a:lnTo>
                  <a:pt x="4659" y="6310"/>
                </a:lnTo>
                <a:lnTo>
                  <a:pt x="4476" y="6420"/>
                </a:lnTo>
                <a:lnTo>
                  <a:pt x="4292" y="6457"/>
                </a:lnTo>
                <a:lnTo>
                  <a:pt x="4072" y="6493"/>
                </a:lnTo>
                <a:lnTo>
                  <a:pt x="3632" y="6530"/>
                </a:lnTo>
                <a:lnTo>
                  <a:pt x="3265" y="6567"/>
                </a:lnTo>
                <a:lnTo>
                  <a:pt x="2605" y="6567"/>
                </a:lnTo>
                <a:lnTo>
                  <a:pt x="2642" y="6493"/>
                </a:lnTo>
                <a:lnTo>
                  <a:pt x="2678" y="6383"/>
                </a:lnTo>
                <a:lnTo>
                  <a:pt x="2788" y="6310"/>
                </a:lnTo>
                <a:lnTo>
                  <a:pt x="2825" y="6273"/>
                </a:lnTo>
                <a:lnTo>
                  <a:pt x="2825" y="6237"/>
                </a:lnTo>
                <a:lnTo>
                  <a:pt x="2788" y="6200"/>
                </a:lnTo>
                <a:lnTo>
                  <a:pt x="2715" y="6200"/>
                </a:lnTo>
                <a:lnTo>
                  <a:pt x="2605" y="6237"/>
                </a:lnTo>
                <a:lnTo>
                  <a:pt x="2458" y="6310"/>
                </a:lnTo>
                <a:lnTo>
                  <a:pt x="2348" y="6420"/>
                </a:lnTo>
                <a:lnTo>
                  <a:pt x="2311" y="6567"/>
                </a:lnTo>
                <a:lnTo>
                  <a:pt x="1724" y="6493"/>
                </a:lnTo>
                <a:lnTo>
                  <a:pt x="1541" y="6457"/>
                </a:lnTo>
                <a:lnTo>
                  <a:pt x="1688" y="6420"/>
                </a:lnTo>
                <a:lnTo>
                  <a:pt x="2055" y="6383"/>
                </a:lnTo>
                <a:lnTo>
                  <a:pt x="2201" y="6310"/>
                </a:lnTo>
                <a:lnTo>
                  <a:pt x="2275" y="6237"/>
                </a:lnTo>
                <a:lnTo>
                  <a:pt x="2311" y="6163"/>
                </a:lnTo>
                <a:lnTo>
                  <a:pt x="2311" y="6090"/>
                </a:lnTo>
                <a:lnTo>
                  <a:pt x="2275" y="6016"/>
                </a:lnTo>
                <a:lnTo>
                  <a:pt x="2238" y="5980"/>
                </a:lnTo>
                <a:lnTo>
                  <a:pt x="2201" y="5943"/>
                </a:lnTo>
                <a:lnTo>
                  <a:pt x="2055" y="5943"/>
                </a:lnTo>
                <a:lnTo>
                  <a:pt x="1981" y="6016"/>
                </a:lnTo>
                <a:lnTo>
                  <a:pt x="1798" y="6053"/>
                </a:lnTo>
                <a:lnTo>
                  <a:pt x="1394" y="6127"/>
                </a:lnTo>
                <a:lnTo>
                  <a:pt x="1138" y="6200"/>
                </a:lnTo>
                <a:lnTo>
                  <a:pt x="917" y="6273"/>
                </a:lnTo>
                <a:lnTo>
                  <a:pt x="807" y="6200"/>
                </a:lnTo>
                <a:lnTo>
                  <a:pt x="697" y="6127"/>
                </a:lnTo>
                <a:lnTo>
                  <a:pt x="661" y="5980"/>
                </a:lnTo>
                <a:lnTo>
                  <a:pt x="624" y="5870"/>
                </a:lnTo>
                <a:lnTo>
                  <a:pt x="624" y="5870"/>
                </a:lnTo>
                <a:lnTo>
                  <a:pt x="844" y="5906"/>
                </a:lnTo>
                <a:lnTo>
                  <a:pt x="1504" y="5906"/>
                </a:lnTo>
                <a:lnTo>
                  <a:pt x="1724" y="5870"/>
                </a:lnTo>
                <a:lnTo>
                  <a:pt x="1945" y="5833"/>
                </a:lnTo>
                <a:lnTo>
                  <a:pt x="1981" y="5796"/>
                </a:lnTo>
                <a:lnTo>
                  <a:pt x="2018" y="5760"/>
                </a:lnTo>
                <a:lnTo>
                  <a:pt x="2055" y="5650"/>
                </a:lnTo>
                <a:lnTo>
                  <a:pt x="1981" y="5540"/>
                </a:lnTo>
                <a:lnTo>
                  <a:pt x="1945" y="5503"/>
                </a:lnTo>
                <a:lnTo>
                  <a:pt x="1504" y="5503"/>
                </a:lnTo>
                <a:lnTo>
                  <a:pt x="1101" y="5540"/>
                </a:lnTo>
                <a:lnTo>
                  <a:pt x="844" y="5576"/>
                </a:lnTo>
                <a:lnTo>
                  <a:pt x="587" y="5576"/>
                </a:lnTo>
                <a:lnTo>
                  <a:pt x="587" y="5356"/>
                </a:lnTo>
                <a:lnTo>
                  <a:pt x="734" y="5430"/>
                </a:lnTo>
                <a:lnTo>
                  <a:pt x="881" y="5466"/>
                </a:lnTo>
                <a:lnTo>
                  <a:pt x="1211" y="5466"/>
                </a:lnTo>
                <a:lnTo>
                  <a:pt x="1541" y="5393"/>
                </a:lnTo>
                <a:lnTo>
                  <a:pt x="1835" y="5246"/>
                </a:lnTo>
                <a:lnTo>
                  <a:pt x="1871" y="5173"/>
                </a:lnTo>
                <a:lnTo>
                  <a:pt x="1908" y="5099"/>
                </a:lnTo>
                <a:lnTo>
                  <a:pt x="1908" y="5026"/>
                </a:lnTo>
                <a:lnTo>
                  <a:pt x="1871" y="4953"/>
                </a:lnTo>
                <a:lnTo>
                  <a:pt x="1835" y="4916"/>
                </a:lnTo>
                <a:lnTo>
                  <a:pt x="1761" y="4879"/>
                </a:lnTo>
                <a:lnTo>
                  <a:pt x="1724" y="4879"/>
                </a:lnTo>
                <a:lnTo>
                  <a:pt x="1614" y="4916"/>
                </a:lnTo>
                <a:lnTo>
                  <a:pt x="1358" y="5026"/>
                </a:lnTo>
                <a:lnTo>
                  <a:pt x="1101" y="5099"/>
                </a:lnTo>
                <a:lnTo>
                  <a:pt x="844" y="5099"/>
                </a:lnTo>
                <a:lnTo>
                  <a:pt x="551" y="5063"/>
                </a:lnTo>
                <a:lnTo>
                  <a:pt x="551" y="4916"/>
                </a:lnTo>
                <a:lnTo>
                  <a:pt x="844" y="4879"/>
                </a:lnTo>
                <a:lnTo>
                  <a:pt x="1138" y="4879"/>
                </a:lnTo>
                <a:lnTo>
                  <a:pt x="1724" y="4769"/>
                </a:lnTo>
                <a:lnTo>
                  <a:pt x="1908" y="4696"/>
                </a:lnTo>
                <a:lnTo>
                  <a:pt x="2091" y="4586"/>
                </a:lnTo>
                <a:lnTo>
                  <a:pt x="2128" y="4513"/>
                </a:lnTo>
                <a:lnTo>
                  <a:pt x="2165" y="4439"/>
                </a:lnTo>
                <a:lnTo>
                  <a:pt x="2128" y="4329"/>
                </a:lnTo>
                <a:lnTo>
                  <a:pt x="2055" y="4256"/>
                </a:lnTo>
                <a:lnTo>
                  <a:pt x="1945" y="4182"/>
                </a:lnTo>
                <a:lnTo>
                  <a:pt x="1871" y="4182"/>
                </a:lnTo>
                <a:lnTo>
                  <a:pt x="1835" y="4219"/>
                </a:lnTo>
                <a:lnTo>
                  <a:pt x="1761" y="4256"/>
                </a:lnTo>
                <a:lnTo>
                  <a:pt x="1724" y="4329"/>
                </a:lnTo>
                <a:lnTo>
                  <a:pt x="1468" y="4403"/>
                </a:lnTo>
                <a:lnTo>
                  <a:pt x="991" y="4476"/>
                </a:lnTo>
                <a:lnTo>
                  <a:pt x="551" y="4586"/>
                </a:lnTo>
                <a:lnTo>
                  <a:pt x="514" y="4146"/>
                </a:lnTo>
                <a:lnTo>
                  <a:pt x="1358" y="4146"/>
                </a:lnTo>
                <a:lnTo>
                  <a:pt x="2678" y="4109"/>
                </a:lnTo>
                <a:lnTo>
                  <a:pt x="3815" y="4072"/>
                </a:lnTo>
                <a:lnTo>
                  <a:pt x="4916" y="3999"/>
                </a:lnTo>
                <a:close/>
                <a:moveTo>
                  <a:pt x="1211" y="1"/>
                </a:moveTo>
                <a:lnTo>
                  <a:pt x="1101" y="37"/>
                </a:lnTo>
                <a:lnTo>
                  <a:pt x="1028" y="147"/>
                </a:lnTo>
                <a:lnTo>
                  <a:pt x="881" y="771"/>
                </a:lnTo>
                <a:lnTo>
                  <a:pt x="807" y="1395"/>
                </a:lnTo>
                <a:lnTo>
                  <a:pt x="807" y="1835"/>
                </a:lnTo>
                <a:lnTo>
                  <a:pt x="807" y="2092"/>
                </a:lnTo>
                <a:lnTo>
                  <a:pt x="881" y="2312"/>
                </a:lnTo>
                <a:lnTo>
                  <a:pt x="551" y="2385"/>
                </a:lnTo>
                <a:lnTo>
                  <a:pt x="367" y="2458"/>
                </a:lnTo>
                <a:lnTo>
                  <a:pt x="221" y="2568"/>
                </a:lnTo>
                <a:lnTo>
                  <a:pt x="184" y="2605"/>
                </a:lnTo>
                <a:lnTo>
                  <a:pt x="147" y="2678"/>
                </a:lnTo>
                <a:lnTo>
                  <a:pt x="37" y="2825"/>
                </a:lnTo>
                <a:lnTo>
                  <a:pt x="37" y="3009"/>
                </a:lnTo>
                <a:lnTo>
                  <a:pt x="37" y="3375"/>
                </a:lnTo>
                <a:lnTo>
                  <a:pt x="37" y="3852"/>
                </a:lnTo>
                <a:lnTo>
                  <a:pt x="37" y="3889"/>
                </a:lnTo>
                <a:lnTo>
                  <a:pt x="0" y="3962"/>
                </a:lnTo>
                <a:lnTo>
                  <a:pt x="37" y="4072"/>
                </a:lnTo>
                <a:lnTo>
                  <a:pt x="74" y="4439"/>
                </a:lnTo>
                <a:lnTo>
                  <a:pt x="110" y="5540"/>
                </a:lnTo>
                <a:lnTo>
                  <a:pt x="110" y="5943"/>
                </a:lnTo>
                <a:lnTo>
                  <a:pt x="184" y="6127"/>
                </a:lnTo>
                <a:lnTo>
                  <a:pt x="257" y="6310"/>
                </a:lnTo>
                <a:lnTo>
                  <a:pt x="367" y="6457"/>
                </a:lnTo>
                <a:lnTo>
                  <a:pt x="477" y="6567"/>
                </a:lnTo>
                <a:lnTo>
                  <a:pt x="624" y="6677"/>
                </a:lnTo>
                <a:lnTo>
                  <a:pt x="771" y="6750"/>
                </a:lnTo>
                <a:lnTo>
                  <a:pt x="1101" y="6860"/>
                </a:lnTo>
                <a:lnTo>
                  <a:pt x="1468" y="6934"/>
                </a:lnTo>
                <a:lnTo>
                  <a:pt x="2091" y="7007"/>
                </a:lnTo>
                <a:lnTo>
                  <a:pt x="2678" y="7044"/>
                </a:lnTo>
                <a:lnTo>
                  <a:pt x="2605" y="7264"/>
                </a:lnTo>
                <a:lnTo>
                  <a:pt x="2605" y="7484"/>
                </a:lnTo>
                <a:lnTo>
                  <a:pt x="2605" y="7887"/>
                </a:lnTo>
                <a:lnTo>
                  <a:pt x="2605" y="8548"/>
                </a:lnTo>
                <a:lnTo>
                  <a:pt x="2678" y="9208"/>
                </a:lnTo>
                <a:lnTo>
                  <a:pt x="2825" y="10455"/>
                </a:lnTo>
                <a:lnTo>
                  <a:pt x="3045" y="11665"/>
                </a:lnTo>
                <a:lnTo>
                  <a:pt x="3118" y="11922"/>
                </a:lnTo>
                <a:lnTo>
                  <a:pt x="3228" y="12106"/>
                </a:lnTo>
                <a:lnTo>
                  <a:pt x="3375" y="12252"/>
                </a:lnTo>
                <a:lnTo>
                  <a:pt x="3595" y="12399"/>
                </a:lnTo>
                <a:lnTo>
                  <a:pt x="3779" y="12472"/>
                </a:lnTo>
                <a:lnTo>
                  <a:pt x="3999" y="12546"/>
                </a:lnTo>
                <a:lnTo>
                  <a:pt x="4476" y="12619"/>
                </a:lnTo>
                <a:lnTo>
                  <a:pt x="4732" y="12582"/>
                </a:lnTo>
                <a:lnTo>
                  <a:pt x="4952" y="12509"/>
                </a:lnTo>
                <a:lnTo>
                  <a:pt x="5136" y="12399"/>
                </a:lnTo>
                <a:lnTo>
                  <a:pt x="5283" y="12216"/>
                </a:lnTo>
                <a:lnTo>
                  <a:pt x="5429" y="12032"/>
                </a:lnTo>
                <a:lnTo>
                  <a:pt x="5503" y="11812"/>
                </a:lnTo>
                <a:lnTo>
                  <a:pt x="5576" y="11592"/>
                </a:lnTo>
                <a:lnTo>
                  <a:pt x="5613" y="11372"/>
                </a:lnTo>
                <a:lnTo>
                  <a:pt x="5613" y="11079"/>
                </a:lnTo>
                <a:lnTo>
                  <a:pt x="5613" y="10785"/>
                </a:lnTo>
                <a:lnTo>
                  <a:pt x="5539" y="10162"/>
                </a:lnTo>
                <a:lnTo>
                  <a:pt x="5539" y="9538"/>
                </a:lnTo>
                <a:lnTo>
                  <a:pt x="5649" y="8951"/>
                </a:lnTo>
                <a:lnTo>
                  <a:pt x="5723" y="8658"/>
                </a:lnTo>
                <a:lnTo>
                  <a:pt x="5833" y="8364"/>
                </a:lnTo>
                <a:lnTo>
                  <a:pt x="5980" y="8071"/>
                </a:lnTo>
                <a:lnTo>
                  <a:pt x="6090" y="7961"/>
                </a:lnTo>
                <a:lnTo>
                  <a:pt x="6200" y="7851"/>
                </a:lnTo>
                <a:lnTo>
                  <a:pt x="6273" y="7814"/>
                </a:lnTo>
                <a:lnTo>
                  <a:pt x="6310" y="7814"/>
                </a:lnTo>
                <a:lnTo>
                  <a:pt x="6456" y="7887"/>
                </a:lnTo>
                <a:lnTo>
                  <a:pt x="6530" y="7997"/>
                </a:lnTo>
                <a:lnTo>
                  <a:pt x="6603" y="8144"/>
                </a:lnTo>
                <a:lnTo>
                  <a:pt x="6640" y="8291"/>
                </a:lnTo>
                <a:lnTo>
                  <a:pt x="6603" y="8474"/>
                </a:lnTo>
                <a:lnTo>
                  <a:pt x="6566" y="8804"/>
                </a:lnTo>
                <a:lnTo>
                  <a:pt x="6530" y="9208"/>
                </a:lnTo>
                <a:lnTo>
                  <a:pt x="6566" y="9428"/>
                </a:lnTo>
                <a:lnTo>
                  <a:pt x="6603" y="9648"/>
                </a:lnTo>
                <a:lnTo>
                  <a:pt x="6676" y="9868"/>
                </a:lnTo>
                <a:lnTo>
                  <a:pt x="6787" y="10051"/>
                </a:lnTo>
                <a:lnTo>
                  <a:pt x="6970" y="10162"/>
                </a:lnTo>
                <a:lnTo>
                  <a:pt x="7153" y="10272"/>
                </a:lnTo>
                <a:lnTo>
                  <a:pt x="7447" y="10345"/>
                </a:lnTo>
                <a:lnTo>
                  <a:pt x="7777" y="10382"/>
                </a:lnTo>
                <a:lnTo>
                  <a:pt x="8437" y="10382"/>
                </a:lnTo>
                <a:lnTo>
                  <a:pt x="9061" y="10308"/>
                </a:lnTo>
                <a:lnTo>
                  <a:pt x="9684" y="10162"/>
                </a:lnTo>
                <a:lnTo>
                  <a:pt x="9758" y="10125"/>
                </a:lnTo>
                <a:lnTo>
                  <a:pt x="9831" y="10051"/>
                </a:lnTo>
                <a:lnTo>
                  <a:pt x="9868" y="9941"/>
                </a:lnTo>
                <a:lnTo>
                  <a:pt x="9831" y="9868"/>
                </a:lnTo>
                <a:lnTo>
                  <a:pt x="9794" y="9758"/>
                </a:lnTo>
                <a:lnTo>
                  <a:pt x="9721" y="9685"/>
                </a:lnTo>
                <a:lnTo>
                  <a:pt x="9648" y="9648"/>
                </a:lnTo>
                <a:lnTo>
                  <a:pt x="9538" y="9648"/>
                </a:lnTo>
                <a:lnTo>
                  <a:pt x="8951" y="9758"/>
                </a:lnTo>
                <a:lnTo>
                  <a:pt x="8327" y="9831"/>
                </a:lnTo>
                <a:lnTo>
                  <a:pt x="7740" y="9831"/>
                </a:lnTo>
                <a:lnTo>
                  <a:pt x="7447" y="9795"/>
                </a:lnTo>
                <a:lnTo>
                  <a:pt x="7300" y="9721"/>
                </a:lnTo>
                <a:lnTo>
                  <a:pt x="7190" y="9648"/>
                </a:lnTo>
                <a:lnTo>
                  <a:pt x="7117" y="9575"/>
                </a:lnTo>
                <a:lnTo>
                  <a:pt x="7080" y="9465"/>
                </a:lnTo>
                <a:lnTo>
                  <a:pt x="7080" y="9208"/>
                </a:lnTo>
                <a:lnTo>
                  <a:pt x="7080" y="8914"/>
                </a:lnTo>
                <a:lnTo>
                  <a:pt x="7117" y="8694"/>
                </a:lnTo>
                <a:lnTo>
                  <a:pt x="7153" y="8474"/>
                </a:lnTo>
                <a:lnTo>
                  <a:pt x="7153" y="8254"/>
                </a:lnTo>
                <a:lnTo>
                  <a:pt x="7117" y="8034"/>
                </a:lnTo>
                <a:lnTo>
                  <a:pt x="7043" y="7851"/>
                </a:lnTo>
                <a:lnTo>
                  <a:pt x="6970" y="7667"/>
                </a:lnTo>
                <a:lnTo>
                  <a:pt x="6823" y="7520"/>
                </a:lnTo>
                <a:lnTo>
                  <a:pt x="6676" y="7410"/>
                </a:lnTo>
                <a:lnTo>
                  <a:pt x="6530" y="7337"/>
                </a:lnTo>
                <a:lnTo>
                  <a:pt x="6383" y="7300"/>
                </a:lnTo>
                <a:lnTo>
                  <a:pt x="6200" y="7300"/>
                </a:lnTo>
                <a:lnTo>
                  <a:pt x="6016" y="7337"/>
                </a:lnTo>
                <a:lnTo>
                  <a:pt x="5833" y="7447"/>
                </a:lnTo>
                <a:lnTo>
                  <a:pt x="5649" y="7594"/>
                </a:lnTo>
                <a:lnTo>
                  <a:pt x="5503" y="7814"/>
                </a:lnTo>
                <a:lnTo>
                  <a:pt x="5393" y="8034"/>
                </a:lnTo>
                <a:lnTo>
                  <a:pt x="5283" y="8291"/>
                </a:lnTo>
                <a:lnTo>
                  <a:pt x="5136" y="8768"/>
                </a:lnTo>
                <a:lnTo>
                  <a:pt x="5026" y="9281"/>
                </a:lnTo>
                <a:lnTo>
                  <a:pt x="4989" y="9795"/>
                </a:lnTo>
                <a:lnTo>
                  <a:pt x="5026" y="10308"/>
                </a:lnTo>
                <a:lnTo>
                  <a:pt x="5062" y="10858"/>
                </a:lnTo>
                <a:lnTo>
                  <a:pt x="5062" y="11372"/>
                </a:lnTo>
                <a:lnTo>
                  <a:pt x="5062" y="11519"/>
                </a:lnTo>
                <a:lnTo>
                  <a:pt x="5026" y="11665"/>
                </a:lnTo>
                <a:lnTo>
                  <a:pt x="4952" y="11775"/>
                </a:lnTo>
                <a:lnTo>
                  <a:pt x="4879" y="11886"/>
                </a:lnTo>
                <a:lnTo>
                  <a:pt x="4769" y="11959"/>
                </a:lnTo>
                <a:lnTo>
                  <a:pt x="4659" y="12032"/>
                </a:lnTo>
                <a:lnTo>
                  <a:pt x="4512" y="12069"/>
                </a:lnTo>
                <a:lnTo>
                  <a:pt x="4366" y="12069"/>
                </a:lnTo>
                <a:lnTo>
                  <a:pt x="4109" y="11996"/>
                </a:lnTo>
                <a:lnTo>
                  <a:pt x="3815" y="11922"/>
                </a:lnTo>
                <a:lnTo>
                  <a:pt x="3705" y="11849"/>
                </a:lnTo>
                <a:lnTo>
                  <a:pt x="3595" y="11739"/>
                </a:lnTo>
                <a:lnTo>
                  <a:pt x="3559" y="11592"/>
                </a:lnTo>
                <a:lnTo>
                  <a:pt x="3522" y="11445"/>
                </a:lnTo>
                <a:lnTo>
                  <a:pt x="3302" y="10272"/>
                </a:lnTo>
                <a:lnTo>
                  <a:pt x="3155" y="9061"/>
                </a:lnTo>
                <a:lnTo>
                  <a:pt x="3045" y="7887"/>
                </a:lnTo>
                <a:lnTo>
                  <a:pt x="3045" y="7484"/>
                </a:lnTo>
                <a:lnTo>
                  <a:pt x="3008" y="7264"/>
                </a:lnTo>
                <a:lnTo>
                  <a:pt x="2935" y="7044"/>
                </a:lnTo>
                <a:lnTo>
                  <a:pt x="3375" y="7044"/>
                </a:lnTo>
                <a:lnTo>
                  <a:pt x="3779" y="7007"/>
                </a:lnTo>
                <a:lnTo>
                  <a:pt x="4219" y="6970"/>
                </a:lnTo>
                <a:lnTo>
                  <a:pt x="4622" y="6860"/>
                </a:lnTo>
                <a:lnTo>
                  <a:pt x="4806" y="6787"/>
                </a:lnTo>
                <a:lnTo>
                  <a:pt x="4952" y="6677"/>
                </a:lnTo>
                <a:lnTo>
                  <a:pt x="5099" y="6603"/>
                </a:lnTo>
                <a:lnTo>
                  <a:pt x="5209" y="6493"/>
                </a:lnTo>
                <a:lnTo>
                  <a:pt x="5429" y="6200"/>
                </a:lnTo>
                <a:lnTo>
                  <a:pt x="5539" y="5906"/>
                </a:lnTo>
                <a:lnTo>
                  <a:pt x="5649" y="5576"/>
                </a:lnTo>
                <a:lnTo>
                  <a:pt x="5723" y="5210"/>
                </a:lnTo>
                <a:lnTo>
                  <a:pt x="5723" y="4806"/>
                </a:lnTo>
                <a:lnTo>
                  <a:pt x="5686" y="4036"/>
                </a:lnTo>
                <a:lnTo>
                  <a:pt x="5649" y="3559"/>
                </a:lnTo>
                <a:lnTo>
                  <a:pt x="5576" y="3082"/>
                </a:lnTo>
                <a:lnTo>
                  <a:pt x="5539" y="2789"/>
                </a:lnTo>
                <a:lnTo>
                  <a:pt x="5503" y="2678"/>
                </a:lnTo>
                <a:lnTo>
                  <a:pt x="5466" y="2568"/>
                </a:lnTo>
                <a:lnTo>
                  <a:pt x="5429" y="2422"/>
                </a:lnTo>
                <a:lnTo>
                  <a:pt x="5356" y="2348"/>
                </a:lnTo>
                <a:lnTo>
                  <a:pt x="5173" y="2238"/>
                </a:lnTo>
                <a:lnTo>
                  <a:pt x="5026" y="2202"/>
                </a:lnTo>
                <a:lnTo>
                  <a:pt x="4916" y="2202"/>
                </a:lnTo>
                <a:lnTo>
                  <a:pt x="4879" y="2238"/>
                </a:lnTo>
                <a:lnTo>
                  <a:pt x="4586" y="2238"/>
                </a:lnTo>
                <a:lnTo>
                  <a:pt x="4622" y="808"/>
                </a:lnTo>
                <a:lnTo>
                  <a:pt x="4586" y="551"/>
                </a:lnTo>
                <a:lnTo>
                  <a:pt x="4549" y="441"/>
                </a:lnTo>
                <a:lnTo>
                  <a:pt x="4512" y="331"/>
                </a:lnTo>
                <a:lnTo>
                  <a:pt x="4439" y="258"/>
                </a:lnTo>
                <a:lnTo>
                  <a:pt x="4329" y="221"/>
                </a:lnTo>
                <a:lnTo>
                  <a:pt x="4219" y="184"/>
                </a:lnTo>
                <a:lnTo>
                  <a:pt x="4072" y="221"/>
                </a:lnTo>
                <a:lnTo>
                  <a:pt x="3815" y="331"/>
                </a:lnTo>
                <a:lnTo>
                  <a:pt x="3705" y="404"/>
                </a:lnTo>
                <a:lnTo>
                  <a:pt x="3632" y="514"/>
                </a:lnTo>
                <a:lnTo>
                  <a:pt x="3522" y="734"/>
                </a:lnTo>
                <a:lnTo>
                  <a:pt x="3449" y="991"/>
                </a:lnTo>
                <a:lnTo>
                  <a:pt x="3485" y="1321"/>
                </a:lnTo>
                <a:lnTo>
                  <a:pt x="3522" y="1651"/>
                </a:lnTo>
                <a:lnTo>
                  <a:pt x="3559" y="1908"/>
                </a:lnTo>
                <a:lnTo>
                  <a:pt x="3669" y="2165"/>
                </a:lnTo>
                <a:lnTo>
                  <a:pt x="2091" y="2165"/>
                </a:lnTo>
                <a:lnTo>
                  <a:pt x="2055" y="1358"/>
                </a:lnTo>
                <a:lnTo>
                  <a:pt x="2018" y="514"/>
                </a:lnTo>
                <a:lnTo>
                  <a:pt x="2018" y="368"/>
                </a:lnTo>
                <a:lnTo>
                  <a:pt x="1945" y="221"/>
                </a:lnTo>
                <a:lnTo>
                  <a:pt x="1871" y="147"/>
                </a:lnTo>
                <a:lnTo>
                  <a:pt x="1761" y="74"/>
                </a:lnTo>
                <a:lnTo>
                  <a:pt x="1651" y="37"/>
                </a:lnTo>
                <a:lnTo>
                  <a:pt x="1504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91" name="Google Shape;491;p10"/>
          <p:cNvSpPr/>
          <p:nvPr/>
        </p:nvSpPr>
        <p:spPr>
          <a:xfrm>
            <a:off x="7659648" y="4370196"/>
            <a:ext cx="377708" cy="426638"/>
          </a:xfrm>
          <a:custGeom>
            <a:avLst/>
            <a:gdLst/>
            <a:ahLst/>
            <a:cxnLst/>
            <a:rect l="l" t="t" r="r" b="b"/>
            <a:pathLst>
              <a:path w="13316" h="15041" extrusionOk="0">
                <a:moveTo>
                  <a:pt x="5466" y="1"/>
                </a:moveTo>
                <a:lnTo>
                  <a:pt x="5466" y="38"/>
                </a:lnTo>
                <a:lnTo>
                  <a:pt x="5576" y="1248"/>
                </a:lnTo>
                <a:lnTo>
                  <a:pt x="5612" y="1321"/>
                </a:lnTo>
                <a:lnTo>
                  <a:pt x="5649" y="1395"/>
                </a:lnTo>
                <a:lnTo>
                  <a:pt x="5759" y="1431"/>
                </a:lnTo>
                <a:lnTo>
                  <a:pt x="5833" y="1395"/>
                </a:lnTo>
                <a:lnTo>
                  <a:pt x="6713" y="881"/>
                </a:lnTo>
                <a:lnTo>
                  <a:pt x="6713" y="881"/>
                </a:lnTo>
                <a:lnTo>
                  <a:pt x="6640" y="1285"/>
                </a:lnTo>
                <a:lnTo>
                  <a:pt x="6603" y="1652"/>
                </a:lnTo>
                <a:lnTo>
                  <a:pt x="6603" y="2055"/>
                </a:lnTo>
                <a:lnTo>
                  <a:pt x="6640" y="2459"/>
                </a:lnTo>
                <a:lnTo>
                  <a:pt x="6676" y="2569"/>
                </a:lnTo>
                <a:lnTo>
                  <a:pt x="6750" y="2605"/>
                </a:lnTo>
                <a:lnTo>
                  <a:pt x="6823" y="2642"/>
                </a:lnTo>
                <a:lnTo>
                  <a:pt x="6896" y="2679"/>
                </a:lnTo>
                <a:lnTo>
                  <a:pt x="6970" y="2642"/>
                </a:lnTo>
                <a:lnTo>
                  <a:pt x="7043" y="2605"/>
                </a:lnTo>
                <a:lnTo>
                  <a:pt x="7080" y="2532"/>
                </a:lnTo>
                <a:lnTo>
                  <a:pt x="7080" y="2459"/>
                </a:lnTo>
                <a:lnTo>
                  <a:pt x="7043" y="2275"/>
                </a:lnTo>
                <a:lnTo>
                  <a:pt x="7006" y="1835"/>
                </a:lnTo>
                <a:lnTo>
                  <a:pt x="7043" y="1395"/>
                </a:lnTo>
                <a:lnTo>
                  <a:pt x="7116" y="955"/>
                </a:lnTo>
                <a:lnTo>
                  <a:pt x="7226" y="514"/>
                </a:lnTo>
                <a:lnTo>
                  <a:pt x="7190" y="404"/>
                </a:lnTo>
                <a:lnTo>
                  <a:pt x="7153" y="294"/>
                </a:lnTo>
                <a:lnTo>
                  <a:pt x="7043" y="258"/>
                </a:lnTo>
                <a:lnTo>
                  <a:pt x="6933" y="294"/>
                </a:lnTo>
                <a:lnTo>
                  <a:pt x="5906" y="918"/>
                </a:lnTo>
                <a:lnTo>
                  <a:pt x="5869" y="698"/>
                </a:lnTo>
                <a:lnTo>
                  <a:pt x="5796" y="478"/>
                </a:lnTo>
                <a:lnTo>
                  <a:pt x="5686" y="221"/>
                </a:lnTo>
                <a:lnTo>
                  <a:pt x="5576" y="1"/>
                </a:lnTo>
                <a:close/>
                <a:moveTo>
                  <a:pt x="8840" y="3816"/>
                </a:moveTo>
                <a:lnTo>
                  <a:pt x="8730" y="3852"/>
                </a:lnTo>
                <a:lnTo>
                  <a:pt x="8657" y="3926"/>
                </a:lnTo>
                <a:lnTo>
                  <a:pt x="8510" y="4146"/>
                </a:lnTo>
                <a:lnTo>
                  <a:pt x="8364" y="4293"/>
                </a:lnTo>
                <a:lnTo>
                  <a:pt x="8143" y="4476"/>
                </a:lnTo>
                <a:lnTo>
                  <a:pt x="7997" y="4659"/>
                </a:lnTo>
                <a:lnTo>
                  <a:pt x="7997" y="4733"/>
                </a:lnTo>
                <a:lnTo>
                  <a:pt x="7997" y="4769"/>
                </a:lnTo>
                <a:lnTo>
                  <a:pt x="8033" y="4806"/>
                </a:lnTo>
                <a:lnTo>
                  <a:pt x="8070" y="4843"/>
                </a:lnTo>
                <a:lnTo>
                  <a:pt x="8253" y="4843"/>
                </a:lnTo>
                <a:lnTo>
                  <a:pt x="8400" y="4806"/>
                </a:lnTo>
                <a:lnTo>
                  <a:pt x="8547" y="4733"/>
                </a:lnTo>
                <a:lnTo>
                  <a:pt x="8694" y="4659"/>
                </a:lnTo>
                <a:lnTo>
                  <a:pt x="8914" y="4403"/>
                </a:lnTo>
                <a:lnTo>
                  <a:pt x="9097" y="4146"/>
                </a:lnTo>
                <a:lnTo>
                  <a:pt x="9134" y="4073"/>
                </a:lnTo>
                <a:lnTo>
                  <a:pt x="9134" y="3963"/>
                </a:lnTo>
                <a:lnTo>
                  <a:pt x="9097" y="3889"/>
                </a:lnTo>
                <a:lnTo>
                  <a:pt x="9024" y="3852"/>
                </a:lnTo>
                <a:lnTo>
                  <a:pt x="8914" y="3816"/>
                </a:lnTo>
                <a:close/>
                <a:moveTo>
                  <a:pt x="147" y="2972"/>
                </a:moveTo>
                <a:lnTo>
                  <a:pt x="73" y="3009"/>
                </a:lnTo>
                <a:lnTo>
                  <a:pt x="37" y="3082"/>
                </a:lnTo>
                <a:lnTo>
                  <a:pt x="0" y="3229"/>
                </a:lnTo>
                <a:lnTo>
                  <a:pt x="37" y="3559"/>
                </a:lnTo>
                <a:lnTo>
                  <a:pt x="110" y="4073"/>
                </a:lnTo>
                <a:lnTo>
                  <a:pt x="220" y="4549"/>
                </a:lnTo>
                <a:lnTo>
                  <a:pt x="257" y="4623"/>
                </a:lnTo>
                <a:lnTo>
                  <a:pt x="330" y="4696"/>
                </a:lnTo>
                <a:lnTo>
                  <a:pt x="514" y="4696"/>
                </a:lnTo>
                <a:lnTo>
                  <a:pt x="1174" y="4219"/>
                </a:lnTo>
                <a:lnTo>
                  <a:pt x="1247" y="4843"/>
                </a:lnTo>
                <a:lnTo>
                  <a:pt x="1284" y="4990"/>
                </a:lnTo>
                <a:lnTo>
                  <a:pt x="1321" y="5173"/>
                </a:lnTo>
                <a:lnTo>
                  <a:pt x="1394" y="5320"/>
                </a:lnTo>
                <a:lnTo>
                  <a:pt x="1431" y="5356"/>
                </a:lnTo>
                <a:lnTo>
                  <a:pt x="1541" y="5393"/>
                </a:lnTo>
                <a:lnTo>
                  <a:pt x="1614" y="5393"/>
                </a:lnTo>
                <a:lnTo>
                  <a:pt x="1687" y="5356"/>
                </a:lnTo>
                <a:lnTo>
                  <a:pt x="1724" y="5320"/>
                </a:lnTo>
                <a:lnTo>
                  <a:pt x="1761" y="5246"/>
                </a:lnTo>
                <a:lnTo>
                  <a:pt x="1761" y="5173"/>
                </a:lnTo>
                <a:lnTo>
                  <a:pt x="1724" y="5063"/>
                </a:lnTo>
                <a:lnTo>
                  <a:pt x="1724" y="5026"/>
                </a:lnTo>
                <a:lnTo>
                  <a:pt x="1687" y="4953"/>
                </a:lnTo>
                <a:lnTo>
                  <a:pt x="1651" y="4549"/>
                </a:lnTo>
                <a:lnTo>
                  <a:pt x="1614" y="4183"/>
                </a:lnTo>
                <a:lnTo>
                  <a:pt x="1577" y="3816"/>
                </a:lnTo>
                <a:lnTo>
                  <a:pt x="1577" y="3706"/>
                </a:lnTo>
                <a:lnTo>
                  <a:pt x="1467" y="3632"/>
                </a:lnTo>
                <a:lnTo>
                  <a:pt x="1357" y="3632"/>
                </a:lnTo>
                <a:lnTo>
                  <a:pt x="1247" y="3669"/>
                </a:lnTo>
                <a:lnTo>
                  <a:pt x="880" y="3889"/>
                </a:lnTo>
                <a:lnTo>
                  <a:pt x="550" y="4146"/>
                </a:lnTo>
                <a:lnTo>
                  <a:pt x="330" y="3302"/>
                </a:lnTo>
                <a:lnTo>
                  <a:pt x="294" y="3082"/>
                </a:lnTo>
                <a:lnTo>
                  <a:pt x="220" y="2972"/>
                </a:lnTo>
                <a:close/>
                <a:moveTo>
                  <a:pt x="8400" y="2679"/>
                </a:moveTo>
                <a:lnTo>
                  <a:pt x="10124" y="5173"/>
                </a:lnTo>
                <a:lnTo>
                  <a:pt x="10161" y="5210"/>
                </a:lnTo>
                <a:lnTo>
                  <a:pt x="10124" y="5246"/>
                </a:lnTo>
                <a:lnTo>
                  <a:pt x="9684" y="5613"/>
                </a:lnTo>
                <a:lnTo>
                  <a:pt x="9207" y="6017"/>
                </a:lnTo>
                <a:lnTo>
                  <a:pt x="8804" y="6310"/>
                </a:lnTo>
                <a:lnTo>
                  <a:pt x="8584" y="6017"/>
                </a:lnTo>
                <a:lnTo>
                  <a:pt x="6970" y="3852"/>
                </a:lnTo>
                <a:lnTo>
                  <a:pt x="7703" y="3339"/>
                </a:lnTo>
                <a:lnTo>
                  <a:pt x="8033" y="3045"/>
                </a:lnTo>
                <a:lnTo>
                  <a:pt x="8364" y="2752"/>
                </a:lnTo>
                <a:lnTo>
                  <a:pt x="8400" y="2679"/>
                </a:lnTo>
                <a:close/>
                <a:moveTo>
                  <a:pt x="2494" y="7227"/>
                </a:moveTo>
                <a:lnTo>
                  <a:pt x="2421" y="7301"/>
                </a:lnTo>
                <a:lnTo>
                  <a:pt x="2421" y="7411"/>
                </a:lnTo>
                <a:lnTo>
                  <a:pt x="2678" y="7887"/>
                </a:lnTo>
                <a:lnTo>
                  <a:pt x="2494" y="8034"/>
                </a:lnTo>
                <a:lnTo>
                  <a:pt x="2458" y="8108"/>
                </a:lnTo>
                <a:lnTo>
                  <a:pt x="2421" y="8218"/>
                </a:lnTo>
                <a:lnTo>
                  <a:pt x="2421" y="8291"/>
                </a:lnTo>
                <a:lnTo>
                  <a:pt x="2494" y="8328"/>
                </a:lnTo>
                <a:lnTo>
                  <a:pt x="2605" y="8364"/>
                </a:lnTo>
                <a:lnTo>
                  <a:pt x="2678" y="8328"/>
                </a:lnTo>
                <a:lnTo>
                  <a:pt x="2861" y="8254"/>
                </a:lnTo>
                <a:lnTo>
                  <a:pt x="2935" y="8364"/>
                </a:lnTo>
                <a:lnTo>
                  <a:pt x="3155" y="8694"/>
                </a:lnTo>
                <a:lnTo>
                  <a:pt x="3301" y="8841"/>
                </a:lnTo>
                <a:lnTo>
                  <a:pt x="3375" y="8878"/>
                </a:lnTo>
                <a:lnTo>
                  <a:pt x="3485" y="8915"/>
                </a:lnTo>
                <a:lnTo>
                  <a:pt x="3558" y="8878"/>
                </a:lnTo>
                <a:lnTo>
                  <a:pt x="3595" y="8804"/>
                </a:lnTo>
                <a:lnTo>
                  <a:pt x="3632" y="8731"/>
                </a:lnTo>
                <a:lnTo>
                  <a:pt x="3595" y="8621"/>
                </a:lnTo>
                <a:lnTo>
                  <a:pt x="3558" y="8438"/>
                </a:lnTo>
                <a:lnTo>
                  <a:pt x="3301" y="8108"/>
                </a:lnTo>
                <a:lnTo>
                  <a:pt x="3228" y="7997"/>
                </a:lnTo>
                <a:lnTo>
                  <a:pt x="3558" y="7704"/>
                </a:lnTo>
                <a:lnTo>
                  <a:pt x="3595" y="7594"/>
                </a:lnTo>
                <a:lnTo>
                  <a:pt x="3595" y="7484"/>
                </a:lnTo>
                <a:lnTo>
                  <a:pt x="3558" y="7411"/>
                </a:lnTo>
                <a:lnTo>
                  <a:pt x="3485" y="7374"/>
                </a:lnTo>
                <a:lnTo>
                  <a:pt x="3412" y="7337"/>
                </a:lnTo>
                <a:lnTo>
                  <a:pt x="3338" y="7337"/>
                </a:lnTo>
                <a:lnTo>
                  <a:pt x="3228" y="7411"/>
                </a:lnTo>
                <a:lnTo>
                  <a:pt x="2971" y="7631"/>
                </a:lnTo>
                <a:lnTo>
                  <a:pt x="2641" y="7264"/>
                </a:lnTo>
                <a:lnTo>
                  <a:pt x="2568" y="7227"/>
                </a:lnTo>
                <a:close/>
                <a:moveTo>
                  <a:pt x="3191" y="6090"/>
                </a:moveTo>
                <a:lnTo>
                  <a:pt x="3595" y="6860"/>
                </a:lnTo>
                <a:lnTo>
                  <a:pt x="3998" y="7594"/>
                </a:lnTo>
                <a:lnTo>
                  <a:pt x="4439" y="8328"/>
                </a:lnTo>
                <a:lnTo>
                  <a:pt x="4915" y="9025"/>
                </a:lnTo>
                <a:lnTo>
                  <a:pt x="4769" y="9098"/>
                </a:lnTo>
                <a:lnTo>
                  <a:pt x="4622" y="9171"/>
                </a:lnTo>
                <a:lnTo>
                  <a:pt x="4365" y="9355"/>
                </a:lnTo>
                <a:lnTo>
                  <a:pt x="3778" y="9721"/>
                </a:lnTo>
                <a:lnTo>
                  <a:pt x="3522" y="9905"/>
                </a:lnTo>
                <a:lnTo>
                  <a:pt x="3412" y="10015"/>
                </a:lnTo>
                <a:lnTo>
                  <a:pt x="3265" y="10052"/>
                </a:lnTo>
                <a:lnTo>
                  <a:pt x="3228" y="10052"/>
                </a:lnTo>
                <a:lnTo>
                  <a:pt x="3191" y="10088"/>
                </a:lnTo>
                <a:lnTo>
                  <a:pt x="3191" y="10162"/>
                </a:lnTo>
                <a:lnTo>
                  <a:pt x="2421" y="9025"/>
                </a:lnTo>
                <a:lnTo>
                  <a:pt x="1761" y="7997"/>
                </a:lnTo>
                <a:lnTo>
                  <a:pt x="1064" y="7007"/>
                </a:lnTo>
                <a:lnTo>
                  <a:pt x="1394" y="6897"/>
                </a:lnTo>
                <a:lnTo>
                  <a:pt x="1724" y="6714"/>
                </a:lnTo>
                <a:lnTo>
                  <a:pt x="2348" y="6383"/>
                </a:lnTo>
                <a:lnTo>
                  <a:pt x="2494" y="6310"/>
                </a:lnTo>
                <a:lnTo>
                  <a:pt x="2641" y="6273"/>
                </a:lnTo>
                <a:lnTo>
                  <a:pt x="2935" y="6237"/>
                </a:lnTo>
                <a:lnTo>
                  <a:pt x="3081" y="6200"/>
                </a:lnTo>
                <a:lnTo>
                  <a:pt x="3191" y="6090"/>
                </a:lnTo>
                <a:close/>
                <a:moveTo>
                  <a:pt x="12729" y="11005"/>
                </a:moveTo>
                <a:lnTo>
                  <a:pt x="12655" y="11225"/>
                </a:lnTo>
                <a:lnTo>
                  <a:pt x="12582" y="11115"/>
                </a:lnTo>
                <a:lnTo>
                  <a:pt x="12729" y="11005"/>
                </a:lnTo>
                <a:close/>
                <a:moveTo>
                  <a:pt x="9647" y="12949"/>
                </a:moveTo>
                <a:lnTo>
                  <a:pt x="9721" y="13096"/>
                </a:lnTo>
                <a:lnTo>
                  <a:pt x="9831" y="13280"/>
                </a:lnTo>
                <a:lnTo>
                  <a:pt x="9941" y="13463"/>
                </a:lnTo>
                <a:lnTo>
                  <a:pt x="10088" y="13573"/>
                </a:lnTo>
                <a:lnTo>
                  <a:pt x="10051" y="13573"/>
                </a:lnTo>
                <a:lnTo>
                  <a:pt x="9647" y="13756"/>
                </a:lnTo>
                <a:lnTo>
                  <a:pt x="9647" y="13646"/>
                </a:lnTo>
                <a:lnTo>
                  <a:pt x="9574" y="13536"/>
                </a:lnTo>
                <a:lnTo>
                  <a:pt x="9427" y="13426"/>
                </a:lnTo>
                <a:lnTo>
                  <a:pt x="9354" y="13280"/>
                </a:lnTo>
                <a:lnTo>
                  <a:pt x="9281" y="13133"/>
                </a:lnTo>
                <a:lnTo>
                  <a:pt x="9244" y="12986"/>
                </a:lnTo>
                <a:lnTo>
                  <a:pt x="9647" y="12949"/>
                </a:lnTo>
                <a:close/>
                <a:moveTo>
                  <a:pt x="6640" y="12839"/>
                </a:moveTo>
                <a:lnTo>
                  <a:pt x="6493" y="13426"/>
                </a:lnTo>
                <a:lnTo>
                  <a:pt x="6419" y="14013"/>
                </a:lnTo>
                <a:lnTo>
                  <a:pt x="6419" y="14160"/>
                </a:lnTo>
                <a:lnTo>
                  <a:pt x="6163" y="13940"/>
                </a:lnTo>
                <a:lnTo>
                  <a:pt x="6126" y="13940"/>
                </a:lnTo>
                <a:lnTo>
                  <a:pt x="6126" y="13903"/>
                </a:lnTo>
                <a:lnTo>
                  <a:pt x="6126" y="13646"/>
                </a:lnTo>
                <a:lnTo>
                  <a:pt x="6163" y="13353"/>
                </a:lnTo>
                <a:lnTo>
                  <a:pt x="6236" y="13096"/>
                </a:lnTo>
                <a:lnTo>
                  <a:pt x="6346" y="12876"/>
                </a:lnTo>
                <a:lnTo>
                  <a:pt x="6640" y="12839"/>
                </a:lnTo>
                <a:close/>
                <a:moveTo>
                  <a:pt x="7336" y="13170"/>
                </a:moveTo>
                <a:lnTo>
                  <a:pt x="7263" y="13206"/>
                </a:lnTo>
                <a:lnTo>
                  <a:pt x="7226" y="13243"/>
                </a:lnTo>
                <a:lnTo>
                  <a:pt x="7080" y="13720"/>
                </a:lnTo>
                <a:lnTo>
                  <a:pt x="7006" y="13977"/>
                </a:lnTo>
                <a:lnTo>
                  <a:pt x="7006" y="14233"/>
                </a:lnTo>
                <a:lnTo>
                  <a:pt x="7006" y="14307"/>
                </a:lnTo>
                <a:lnTo>
                  <a:pt x="7043" y="14380"/>
                </a:lnTo>
                <a:lnTo>
                  <a:pt x="7116" y="14453"/>
                </a:lnTo>
                <a:lnTo>
                  <a:pt x="7190" y="14490"/>
                </a:lnTo>
                <a:lnTo>
                  <a:pt x="7263" y="14527"/>
                </a:lnTo>
                <a:lnTo>
                  <a:pt x="7336" y="14527"/>
                </a:lnTo>
                <a:lnTo>
                  <a:pt x="7410" y="14453"/>
                </a:lnTo>
                <a:lnTo>
                  <a:pt x="7483" y="14380"/>
                </a:lnTo>
                <a:lnTo>
                  <a:pt x="7483" y="14270"/>
                </a:lnTo>
                <a:lnTo>
                  <a:pt x="7446" y="14160"/>
                </a:lnTo>
                <a:lnTo>
                  <a:pt x="7373" y="14123"/>
                </a:lnTo>
                <a:lnTo>
                  <a:pt x="7373" y="13830"/>
                </a:lnTo>
                <a:lnTo>
                  <a:pt x="7410" y="13280"/>
                </a:lnTo>
                <a:lnTo>
                  <a:pt x="7373" y="13206"/>
                </a:lnTo>
                <a:lnTo>
                  <a:pt x="7336" y="13170"/>
                </a:lnTo>
                <a:close/>
                <a:moveTo>
                  <a:pt x="10418" y="5613"/>
                </a:moveTo>
                <a:lnTo>
                  <a:pt x="11188" y="6714"/>
                </a:lnTo>
                <a:lnTo>
                  <a:pt x="11555" y="7264"/>
                </a:lnTo>
                <a:lnTo>
                  <a:pt x="11922" y="7814"/>
                </a:lnTo>
                <a:lnTo>
                  <a:pt x="12252" y="8474"/>
                </a:lnTo>
                <a:lnTo>
                  <a:pt x="12399" y="8841"/>
                </a:lnTo>
                <a:lnTo>
                  <a:pt x="12545" y="9208"/>
                </a:lnTo>
                <a:lnTo>
                  <a:pt x="12619" y="9575"/>
                </a:lnTo>
                <a:lnTo>
                  <a:pt x="12692" y="9942"/>
                </a:lnTo>
                <a:lnTo>
                  <a:pt x="12729" y="10308"/>
                </a:lnTo>
                <a:lnTo>
                  <a:pt x="12729" y="10675"/>
                </a:lnTo>
                <a:lnTo>
                  <a:pt x="12325" y="10932"/>
                </a:lnTo>
                <a:lnTo>
                  <a:pt x="12288" y="10969"/>
                </a:lnTo>
                <a:lnTo>
                  <a:pt x="12252" y="11042"/>
                </a:lnTo>
                <a:lnTo>
                  <a:pt x="12288" y="11079"/>
                </a:lnTo>
                <a:lnTo>
                  <a:pt x="12325" y="11152"/>
                </a:lnTo>
                <a:lnTo>
                  <a:pt x="12435" y="11372"/>
                </a:lnTo>
                <a:lnTo>
                  <a:pt x="12509" y="11446"/>
                </a:lnTo>
                <a:lnTo>
                  <a:pt x="12582" y="11519"/>
                </a:lnTo>
                <a:lnTo>
                  <a:pt x="12472" y="11776"/>
                </a:lnTo>
                <a:lnTo>
                  <a:pt x="12325" y="12032"/>
                </a:lnTo>
                <a:lnTo>
                  <a:pt x="11848" y="11666"/>
                </a:lnTo>
                <a:lnTo>
                  <a:pt x="11775" y="11629"/>
                </a:lnTo>
                <a:lnTo>
                  <a:pt x="11702" y="11666"/>
                </a:lnTo>
                <a:lnTo>
                  <a:pt x="11665" y="11739"/>
                </a:lnTo>
                <a:lnTo>
                  <a:pt x="11702" y="11812"/>
                </a:lnTo>
                <a:lnTo>
                  <a:pt x="12142" y="12326"/>
                </a:lnTo>
                <a:lnTo>
                  <a:pt x="11848" y="12619"/>
                </a:lnTo>
                <a:lnTo>
                  <a:pt x="11812" y="12546"/>
                </a:lnTo>
                <a:lnTo>
                  <a:pt x="11665" y="12399"/>
                </a:lnTo>
                <a:lnTo>
                  <a:pt x="11518" y="12253"/>
                </a:lnTo>
                <a:lnTo>
                  <a:pt x="11371" y="12069"/>
                </a:lnTo>
                <a:lnTo>
                  <a:pt x="11298" y="11886"/>
                </a:lnTo>
                <a:lnTo>
                  <a:pt x="11225" y="11849"/>
                </a:lnTo>
                <a:lnTo>
                  <a:pt x="11188" y="11812"/>
                </a:lnTo>
                <a:lnTo>
                  <a:pt x="11115" y="11849"/>
                </a:lnTo>
                <a:lnTo>
                  <a:pt x="11078" y="11922"/>
                </a:lnTo>
                <a:lnTo>
                  <a:pt x="11078" y="12106"/>
                </a:lnTo>
                <a:lnTo>
                  <a:pt x="11115" y="12253"/>
                </a:lnTo>
                <a:lnTo>
                  <a:pt x="11188" y="12436"/>
                </a:lnTo>
                <a:lnTo>
                  <a:pt x="11261" y="12583"/>
                </a:lnTo>
                <a:lnTo>
                  <a:pt x="11371" y="12729"/>
                </a:lnTo>
                <a:lnTo>
                  <a:pt x="11518" y="12876"/>
                </a:lnTo>
                <a:lnTo>
                  <a:pt x="11115" y="13096"/>
                </a:lnTo>
                <a:lnTo>
                  <a:pt x="11151" y="12986"/>
                </a:lnTo>
                <a:lnTo>
                  <a:pt x="11151" y="12839"/>
                </a:lnTo>
                <a:lnTo>
                  <a:pt x="11078" y="12766"/>
                </a:lnTo>
                <a:lnTo>
                  <a:pt x="10968" y="12656"/>
                </a:lnTo>
                <a:lnTo>
                  <a:pt x="10931" y="12656"/>
                </a:lnTo>
                <a:lnTo>
                  <a:pt x="10858" y="12693"/>
                </a:lnTo>
                <a:lnTo>
                  <a:pt x="10858" y="12766"/>
                </a:lnTo>
                <a:lnTo>
                  <a:pt x="10821" y="12729"/>
                </a:lnTo>
                <a:lnTo>
                  <a:pt x="10491" y="12436"/>
                </a:lnTo>
                <a:lnTo>
                  <a:pt x="10418" y="12363"/>
                </a:lnTo>
                <a:lnTo>
                  <a:pt x="10344" y="12399"/>
                </a:lnTo>
                <a:lnTo>
                  <a:pt x="10308" y="12473"/>
                </a:lnTo>
                <a:lnTo>
                  <a:pt x="10308" y="12546"/>
                </a:lnTo>
                <a:lnTo>
                  <a:pt x="10491" y="12839"/>
                </a:lnTo>
                <a:lnTo>
                  <a:pt x="10711" y="13206"/>
                </a:lnTo>
                <a:lnTo>
                  <a:pt x="10785" y="13280"/>
                </a:lnTo>
                <a:lnTo>
                  <a:pt x="10381" y="13426"/>
                </a:lnTo>
                <a:lnTo>
                  <a:pt x="10381" y="13353"/>
                </a:lnTo>
                <a:lnTo>
                  <a:pt x="10344" y="13280"/>
                </a:lnTo>
                <a:lnTo>
                  <a:pt x="10234" y="13133"/>
                </a:lnTo>
                <a:lnTo>
                  <a:pt x="10051" y="12913"/>
                </a:lnTo>
                <a:lnTo>
                  <a:pt x="9904" y="12693"/>
                </a:lnTo>
                <a:lnTo>
                  <a:pt x="9831" y="12619"/>
                </a:lnTo>
                <a:lnTo>
                  <a:pt x="9721" y="12619"/>
                </a:lnTo>
                <a:lnTo>
                  <a:pt x="9391" y="12693"/>
                </a:lnTo>
                <a:lnTo>
                  <a:pt x="9097" y="12729"/>
                </a:lnTo>
                <a:lnTo>
                  <a:pt x="9024" y="12766"/>
                </a:lnTo>
                <a:lnTo>
                  <a:pt x="8987" y="12839"/>
                </a:lnTo>
                <a:lnTo>
                  <a:pt x="8987" y="12913"/>
                </a:lnTo>
                <a:lnTo>
                  <a:pt x="9024" y="12986"/>
                </a:lnTo>
                <a:lnTo>
                  <a:pt x="9024" y="13243"/>
                </a:lnTo>
                <a:lnTo>
                  <a:pt x="9097" y="13500"/>
                </a:lnTo>
                <a:lnTo>
                  <a:pt x="9134" y="13646"/>
                </a:lnTo>
                <a:lnTo>
                  <a:pt x="9207" y="13756"/>
                </a:lnTo>
                <a:lnTo>
                  <a:pt x="9317" y="13830"/>
                </a:lnTo>
                <a:lnTo>
                  <a:pt x="9427" y="13867"/>
                </a:lnTo>
                <a:lnTo>
                  <a:pt x="8987" y="14050"/>
                </a:lnTo>
                <a:lnTo>
                  <a:pt x="8950" y="13977"/>
                </a:lnTo>
                <a:lnTo>
                  <a:pt x="8804" y="13903"/>
                </a:lnTo>
                <a:lnTo>
                  <a:pt x="8767" y="13903"/>
                </a:lnTo>
                <a:lnTo>
                  <a:pt x="8620" y="13536"/>
                </a:lnTo>
                <a:lnTo>
                  <a:pt x="8510" y="13390"/>
                </a:lnTo>
                <a:lnTo>
                  <a:pt x="8364" y="13206"/>
                </a:lnTo>
                <a:lnTo>
                  <a:pt x="8327" y="13206"/>
                </a:lnTo>
                <a:lnTo>
                  <a:pt x="8327" y="13243"/>
                </a:lnTo>
                <a:lnTo>
                  <a:pt x="8327" y="13500"/>
                </a:lnTo>
                <a:lnTo>
                  <a:pt x="8364" y="13756"/>
                </a:lnTo>
                <a:lnTo>
                  <a:pt x="8510" y="14270"/>
                </a:lnTo>
                <a:lnTo>
                  <a:pt x="8070" y="14453"/>
                </a:lnTo>
                <a:lnTo>
                  <a:pt x="8033" y="14160"/>
                </a:lnTo>
                <a:lnTo>
                  <a:pt x="7960" y="13903"/>
                </a:lnTo>
                <a:lnTo>
                  <a:pt x="7923" y="13536"/>
                </a:lnTo>
                <a:lnTo>
                  <a:pt x="7923" y="13206"/>
                </a:lnTo>
                <a:lnTo>
                  <a:pt x="7887" y="13133"/>
                </a:lnTo>
                <a:lnTo>
                  <a:pt x="7813" y="13096"/>
                </a:lnTo>
                <a:lnTo>
                  <a:pt x="7777" y="13096"/>
                </a:lnTo>
                <a:lnTo>
                  <a:pt x="7703" y="13170"/>
                </a:lnTo>
                <a:lnTo>
                  <a:pt x="7667" y="13536"/>
                </a:lnTo>
                <a:lnTo>
                  <a:pt x="7630" y="13903"/>
                </a:lnTo>
                <a:lnTo>
                  <a:pt x="7667" y="14233"/>
                </a:lnTo>
                <a:lnTo>
                  <a:pt x="7667" y="14380"/>
                </a:lnTo>
                <a:lnTo>
                  <a:pt x="7740" y="14527"/>
                </a:lnTo>
                <a:lnTo>
                  <a:pt x="7483" y="14563"/>
                </a:lnTo>
                <a:lnTo>
                  <a:pt x="7190" y="14527"/>
                </a:lnTo>
                <a:lnTo>
                  <a:pt x="7006" y="14453"/>
                </a:lnTo>
                <a:lnTo>
                  <a:pt x="6786" y="14380"/>
                </a:lnTo>
                <a:lnTo>
                  <a:pt x="6823" y="14160"/>
                </a:lnTo>
                <a:lnTo>
                  <a:pt x="6860" y="13646"/>
                </a:lnTo>
                <a:lnTo>
                  <a:pt x="6860" y="13206"/>
                </a:lnTo>
                <a:lnTo>
                  <a:pt x="6860" y="12766"/>
                </a:lnTo>
                <a:lnTo>
                  <a:pt x="6823" y="12693"/>
                </a:lnTo>
                <a:lnTo>
                  <a:pt x="6713" y="12656"/>
                </a:lnTo>
                <a:lnTo>
                  <a:pt x="6346" y="12693"/>
                </a:lnTo>
                <a:lnTo>
                  <a:pt x="6309" y="12656"/>
                </a:lnTo>
                <a:lnTo>
                  <a:pt x="6236" y="12693"/>
                </a:lnTo>
                <a:lnTo>
                  <a:pt x="6089" y="12913"/>
                </a:lnTo>
                <a:lnTo>
                  <a:pt x="5943" y="13133"/>
                </a:lnTo>
                <a:lnTo>
                  <a:pt x="5869" y="13390"/>
                </a:lnTo>
                <a:lnTo>
                  <a:pt x="5796" y="13610"/>
                </a:lnTo>
                <a:lnTo>
                  <a:pt x="5392" y="13206"/>
                </a:lnTo>
                <a:lnTo>
                  <a:pt x="5686" y="12839"/>
                </a:lnTo>
                <a:lnTo>
                  <a:pt x="5943" y="12473"/>
                </a:lnTo>
                <a:lnTo>
                  <a:pt x="5943" y="12363"/>
                </a:lnTo>
                <a:lnTo>
                  <a:pt x="5943" y="12289"/>
                </a:lnTo>
                <a:lnTo>
                  <a:pt x="5869" y="12216"/>
                </a:lnTo>
                <a:lnTo>
                  <a:pt x="5686" y="12216"/>
                </a:lnTo>
                <a:lnTo>
                  <a:pt x="5612" y="12289"/>
                </a:lnTo>
                <a:lnTo>
                  <a:pt x="5209" y="12949"/>
                </a:lnTo>
                <a:lnTo>
                  <a:pt x="4952" y="12619"/>
                </a:lnTo>
                <a:lnTo>
                  <a:pt x="5136" y="12473"/>
                </a:lnTo>
                <a:lnTo>
                  <a:pt x="5319" y="12289"/>
                </a:lnTo>
                <a:lnTo>
                  <a:pt x="5466" y="12069"/>
                </a:lnTo>
                <a:lnTo>
                  <a:pt x="5576" y="11849"/>
                </a:lnTo>
                <a:lnTo>
                  <a:pt x="5576" y="11776"/>
                </a:lnTo>
                <a:lnTo>
                  <a:pt x="5576" y="11739"/>
                </a:lnTo>
                <a:lnTo>
                  <a:pt x="5539" y="11666"/>
                </a:lnTo>
                <a:lnTo>
                  <a:pt x="5502" y="11629"/>
                </a:lnTo>
                <a:lnTo>
                  <a:pt x="5319" y="11629"/>
                </a:lnTo>
                <a:lnTo>
                  <a:pt x="5282" y="11702"/>
                </a:lnTo>
                <a:lnTo>
                  <a:pt x="4805" y="12399"/>
                </a:lnTo>
                <a:lnTo>
                  <a:pt x="4439" y="11922"/>
                </a:lnTo>
                <a:lnTo>
                  <a:pt x="4549" y="11812"/>
                </a:lnTo>
                <a:lnTo>
                  <a:pt x="4879" y="11409"/>
                </a:lnTo>
                <a:lnTo>
                  <a:pt x="5209" y="10969"/>
                </a:lnTo>
                <a:lnTo>
                  <a:pt x="5209" y="10895"/>
                </a:lnTo>
                <a:lnTo>
                  <a:pt x="5246" y="10859"/>
                </a:lnTo>
                <a:lnTo>
                  <a:pt x="5282" y="10785"/>
                </a:lnTo>
                <a:lnTo>
                  <a:pt x="5282" y="10712"/>
                </a:lnTo>
                <a:lnTo>
                  <a:pt x="5209" y="10639"/>
                </a:lnTo>
                <a:lnTo>
                  <a:pt x="5099" y="10602"/>
                </a:lnTo>
                <a:lnTo>
                  <a:pt x="5026" y="10602"/>
                </a:lnTo>
                <a:lnTo>
                  <a:pt x="4952" y="10639"/>
                </a:lnTo>
                <a:lnTo>
                  <a:pt x="4549" y="11225"/>
                </a:lnTo>
                <a:lnTo>
                  <a:pt x="4329" y="11556"/>
                </a:lnTo>
                <a:lnTo>
                  <a:pt x="4292" y="11482"/>
                </a:lnTo>
                <a:lnTo>
                  <a:pt x="4145" y="11482"/>
                </a:lnTo>
                <a:lnTo>
                  <a:pt x="3888" y="11152"/>
                </a:lnTo>
                <a:lnTo>
                  <a:pt x="4329" y="10822"/>
                </a:lnTo>
                <a:lnTo>
                  <a:pt x="4549" y="10675"/>
                </a:lnTo>
                <a:lnTo>
                  <a:pt x="4732" y="10455"/>
                </a:lnTo>
                <a:lnTo>
                  <a:pt x="4769" y="10418"/>
                </a:lnTo>
                <a:lnTo>
                  <a:pt x="4805" y="10345"/>
                </a:lnTo>
                <a:lnTo>
                  <a:pt x="4732" y="10235"/>
                </a:lnTo>
                <a:lnTo>
                  <a:pt x="4659" y="10162"/>
                </a:lnTo>
                <a:lnTo>
                  <a:pt x="4585" y="10162"/>
                </a:lnTo>
                <a:lnTo>
                  <a:pt x="4512" y="10198"/>
                </a:lnTo>
                <a:lnTo>
                  <a:pt x="4292" y="10345"/>
                </a:lnTo>
                <a:lnTo>
                  <a:pt x="4072" y="10528"/>
                </a:lnTo>
                <a:lnTo>
                  <a:pt x="3705" y="10895"/>
                </a:lnTo>
                <a:lnTo>
                  <a:pt x="3256" y="10239"/>
                </a:lnTo>
                <a:lnTo>
                  <a:pt x="3256" y="10239"/>
                </a:lnTo>
                <a:lnTo>
                  <a:pt x="3485" y="10272"/>
                </a:lnTo>
                <a:lnTo>
                  <a:pt x="3742" y="10235"/>
                </a:lnTo>
                <a:lnTo>
                  <a:pt x="3888" y="10162"/>
                </a:lnTo>
                <a:lnTo>
                  <a:pt x="4072" y="10052"/>
                </a:lnTo>
                <a:lnTo>
                  <a:pt x="4365" y="9868"/>
                </a:lnTo>
                <a:lnTo>
                  <a:pt x="4769" y="9648"/>
                </a:lnTo>
                <a:lnTo>
                  <a:pt x="4989" y="9538"/>
                </a:lnTo>
                <a:lnTo>
                  <a:pt x="5172" y="9391"/>
                </a:lnTo>
                <a:lnTo>
                  <a:pt x="6053" y="10675"/>
                </a:lnTo>
                <a:lnTo>
                  <a:pt x="6383" y="11115"/>
                </a:lnTo>
                <a:lnTo>
                  <a:pt x="6713" y="11556"/>
                </a:lnTo>
                <a:lnTo>
                  <a:pt x="6896" y="11739"/>
                </a:lnTo>
                <a:lnTo>
                  <a:pt x="7116" y="11922"/>
                </a:lnTo>
                <a:lnTo>
                  <a:pt x="7336" y="12069"/>
                </a:lnTo>
                <a:lnTo>
                  <a:pt x="7593" y="12179"/>
                </a:lnTo>
                <a:lnTo>
                  <a:pt x="7813" y="12253"/>
                </a:lnTo>
                <a:lnTo>
                  <a:pt x="8070" y="12289"/>
                </a:lnTo>
                <a:lnTo>
                  <a:pt x="8547" y="12289"/>
                </a:lnTo>
                <a:lnTo>
                  <a:pt x="8767" y="12253"/>
                </a:lnTo>
                <a:lnTo>
                  <a:pt x="8987" y="12179"/>
                </a:lnTo>
                <a:lnTo>
                  <a:pt x="9207" y="12106"/>
                </a:lnTo>
                <a:lnTo>
                  <a:pt x="9427" y="11996"/>
                </a:lnTo>
                <a:lnTo>
                  <a:pt x="9684" y="11849"/>
                </a:lnTo>
                <a:lnTo>
                  <a:pt x="9867" y="11666"/>
                </a:lnTo>
                <a:lnTo>
                  <a:pt x="10051" y="11482"/>
                </a:lnTo>
                <a:lnTo>
                  <a:pt x="10198" y="11262"/>
                </a:lnTo>
                <a:lnTo>
                  <a:pt x="10308" y="11042"/>
                </a:lnTo>
                <a:lnTo>
                  <a:pt x="10418" y="10822"/>
                </a:lnTo>
                <a:lnTo>
                  <a:pt x="10491" y="10565"/>
                </a:lnTo>
                <a:lnTo>
                  <a:pt x="10528" y="10345"/>
                </a:lnTo>
                <a:lnTo>
                  <a:pt x="10564" y="9832"/>
                </a:lnTo>
                <a:lnTo>
                  <a:pt x="10528" y="9318"/>
                </a:lnTo>
                <a:lnTo>
                  <a:pt x="10418" y="8804"/>
                </a:lnTo>
                <a:lnTo>
                  <a:pt x="10234" y="8328"/>
                </a:lnTo>
                <a:lnTo>
                  <a:pt x="9978" y="7887"/>
                </a:lnTo>
                <a:lnTo>
                  <a:pt x="9684" y="7484"/>
                </a:lnTo>
                <a:lnTo>
                  <a:pt x="9097" y="6640"/>
                </a:lnTo>
                <a:lnTo>
                  <a:pt x="9354" y="6494"/>
                </a:lnTo>
                <a:lnTo>
                  <a:pt x="9574" y="6347"/>
                </a:lnTo>
                <a:lnTo>
                  <a:pt x="10014" y="5980"/>
                </a:lnTo>
                <a:lnTo>
                  <a:pt x="10418" y="5613"/>
                </a:lnTo>
                <a:close/>
                <a:moveTo>
                  <a:pt x="8400" y="2055"/>
                </a:moveTo>
                <a:lnTo>
                  <a:pt x="8290" y="2092"/>
                </a:lnTo>
                <a:lnTo>
                  <a:pt x="8217" y="2165"/>
                </a:lnTo>
                <a:lnTo>
                  <a:pt x="8180" y="2202"/>
                </a:lnTo>
                <a:lnTo>
                  <a:pt x="8180" y="2312"/>
                </a:lnTo>
                <a:lnTo>
                  <a:pt x="8180" y="2385"/>
                </a:lnTo>
                <a:lnTo>
                  <a:pt x="8107" y="2422"/>
                </a:lnTo>
                <a:lnTo>
                  <a:pt x="8033" y="2459"/>
                </a:lnTo>
                <a:lnTo>
                  <a:pt x="7300" y="3045"/>
                </a:lnTo>
                <a:lnTo>
                  <a:pt x="6896" y="3339"/>
                </a:lnTo>
                <a:lnTo>
                  <a:pt x="6529" y="3596"/>
                </a:lnTo>
                <a:lnTo>
                  <a:pt x="6456" y="3669"/>
                </a:lnTo>
                <a:lnTo>
                  <a:pt x="6419" y="3742"/>
                </a:lnTo>
                <a:lnTo>
                  <a:pt x="6419" y="3852"/>
                </a:lnTo>
                <a:lnTo>
                  <a:pt x="6419" y="3926"/>
                </a:lnTo>
                <a:lnTo>
                  <a:pt x="8547" y="6677"/>
                </a:lnTo>
                <a:lnTo>
                  <a:pt x="8547" y="6750"/>
                </a:lnTo>
                <a:lnTo>
                  <a:pt x="8620" y="6787"/>
                </a:lnTo>
                <a:lnTo>
                  <a:pt x="9391" y="7851"/>
                </a:lnTo>
                <a:lnTo>
                  <a:pt x="9684" y="8291"/>
                </a:lnTo>
                <a:lnTo>
                  <a:pt x="9904" y="8768"/>
                </a:lnTo>
                <a:lnTo>
                  <a:pt x="10014" y="9025"/>
                </a:lnTo>
                <a:lnTo>
                  <a:pt x="10088" y="9281"/>
                </a:lnTo>
                <a:lnTo>
                  <a:pt x="10124" y="9538"/>
                </a:lnTo>
                <a:lnTo>
                  <a:pt x="10124" y="9832"/>
                </a:lnTo>
                <a:lnTo>
                  <a:pt x="10124" y="10088"/>
                </a:lnTo>
                <a:lnTo>
                  <a:pt x="10088" y="10308"/>
                </a:lnTo>
                <a:lnTo>
                  <a:pt x="10014" y="10565"/>
                </a:lnTo>
                <a:lnTo>
                  <a:pt x="9904" y="10785"/>
                </a:lnTo>
                <a:lnTo>
                  <a:pt x="9794" y="11005"/>
                </a:lnTo>
                <a:lnTo>
                  <a:pt x="9647" y="11189"/>
                </a:lnTo>
                <a:lnTo>
                  <a:pt x="9464" y="11372"/>
                </a:lnTo>
                <a:lnTo>
                  <a:pt x="9281" y="11556"/>
                </a:lnTo>
                <a:lnTo>
                  <a:pt x="9097" y="11666"/>
                </a:lnTo>
                <a:lnTo>
                  <a:pt x="8877" y="11739"/>
                </a:lnTo>
                <a:lnTo>
                  <a:pt x="8657" y="11776"/>
                </a:lnTo>
                <a:lnTo>
                  <a:pt x="8437" y="11812"/>
                </a:lnTo>
                <a:lnTo>
                  <a:pt x="7997" y="11812"/>
                </a:lnTo>
                <a:lnTo>
                  <a:pt x="7813" y="11739"/>
                </a:lnTo>
                <a:lnTo>
                  <a:pt x="7593" y="11666"/>
                </a:lnTo>
                <a:lnTo>
                  <a:pt x="7373" y="11519"/>
                </a:lnTo>
                <a:lnTo>
                  <a:pt x="7153" y="11372"/>
                </a:lnTo>
                <a:lnTo>
                  <a:pt x="6970" y="11152"/>
                </a:lnTo>
                <a:lnTo>
                  <a:pt x="6823" y="10932"/>
                </a:lnTo>
                <a:lnTo>
                  <a:pt x="6053" y="9905"/>
                </a:lnTo>
                <a:lnTo>
                  <a:pt x="5356" y="8878"/>
                </a:lnTo>
                <a:lnTo>
                  <a:pt x="4659" y="7814"/>
                </a:lnTo>
                <a:lnTo>
                  <a:pt x="4035" y="6714"/>
                </a:lnTo>
                <a:lnTo>
                  <a:pt x="3742" y="6163"/>
                </a:lnTo>
                <a:lnTo>
                  <a:pt x="3485" y="5613"/>
                </a:lnTo>
                <a:lnTo>
                  <a:pt x="3412" y="5540"/>
                </a:lnTo>
                <a:lnTo>
                  <a:pt x="3301" y="5503"/>
                </a:lnTo>
                <a:lnTo>
                  <a:pt x="3191" y="5503"/>
                </a:lnTo>
                <a:lnTo>
                  <a:pt x="3118" y="5576"/>
                </a:lnTo>
                <a:lnTo>
                  <a:pt x="3008" y="5687"/>
                </a:lnTo>
                <a:lnTo>
                  <a:pt x="2861" y="5760"/>
                </a:lnTo>
                <a:lnTo>
                  <a:pt x="2715" y="5833"/>
                </a:lnTo>
                <a:lnTo>
                  <a:pt x="2568" y="5833"/>
                </a:lnTo>
                <a:lnTo>
                  <a:pt x="2421" y="5870"/>
                </a:lnTo>
                <a:lnTo>
                  <a:pt x="2274" y="5907"/>
                </a:lnTo>
                <a:lnTo>
                  <a:pt x="2018" y="6053"/>
                </a:lnTo>
                <a:lnTo>
                  <a:pt x="1431" y="6420"/>
                </a:lnTo>
                <a:lnTo>
                  <a:pt x="1137" y="6604"/>
                </a:lnTo>
                <a:lnTo>
                  <a:pt x="880" y="6824"/>
                </a:lnTo>
                <a:lnTo>
                  <a:pt x="770" y="6824"/>
                </a:lnTo>
                <a:lnTo>
                  <a:pt x="697" y="6897"/>
                </a:lnTo>
                <a:lnTo>
                  <a:pt x="660" y="6970"/>
                </a:lnTo>
                <a:lnTo>
                  <a:pt x="697" y="7080"/>
                </a:lnTo>
                <a:lnTo>
                  <a:pt x="1101" y="7814"/>
                </a:lnTo>
                <a:lnTo>
                  <a:pt x="1541" y="8548"/>
                </a:lnTo>
                <a:lnTo>
                  <a:pt x="2458" y="9942"/>
                </a:lnTo>
                <a:lnTo>
                  <a:pt x="3412" y="11335"/>
                </a:lnTo>
                <a:lnTo>
                  <a:pt x="4402" y="12693"/>
                </a:lnTo>
                <a:lnTo>
                  <a:pt x="4989" y="13426"/>
                </a:lnTo>
                <a:lnTo>
                  <a:pt x="4952" y="13426"/>
                </a:lnTo>
                <a:lnTo>
                  <a:pt x="4952" y="13500"/>
                </a:lnTo>
                <a:lnTo>
                  <a:pt x="4989" y="13536"/>
                </a:lnTo>
                <a:lnTo>
                  <a:pt x="5026" y="13573"/>
                </a:lnTo>
                <a:lnTo>
                  <a:pt x="5099" y="13536"/>
                </a:lnTo>
                <a:lnTo>
                  <a:pt x="5429" y="13940"/>
                </a:lnTo>
                <a:lnTo>
                  <a:pt x="5796" y="14307"/>
                </a:lnTo>
                <a:lnTo>
                  <a:pt x="5833" y="14343"/>
                </a:lnTo>
                <a:lnTo>
                  <a:pt x="5906" y="14380"/>
                </a:lnTo>
                <a:lnTo>
                  <a:pt x="6126" y="14563"/>
                </a:lnTo>
                <a:lnTo>
                  <a:pt x="6383" y="14710"/>
                </a:lnTo>
                <a:lnTo>
                  <a:pt x="6640" y="14857"/>
                </a:lnTo>
                <a:lnTo>
                  <a:pt x="6933" y="14967"/>
                </a:lnTo>
                <a:lnTo>
                  <a:pt x="7226" y="15040"/>
                </a:lnTo>
                <a:lnTo>
                  <a:pt x="7850" y="15040"/>
                </a:lnTo>
                <a:lnTo>
                  <a:pt x="8180" y="14967"/>
                </a:lnTo>
                <a:lnTo>
                  <a:pt x="8510" y="14820"/>
                </a:lnTo>
                <a:lnTo>
                  <a:pt x="8877" y="14673"/>
                </a:lnTo>
                <a:lnTo>
                  <a:pt x="9574" y="14343"/>
                </a:lnTo>
                <a:lnTo>
                  <a:pt x="11115" y="13683"/>
                </a:lnTo>
                <a:lnTo>
                  <a:pt x="11592" y="13426"/>
                </a:lnTo>
                <a:lnTo>
                  <a:pt x="11995" y="13170"/>
                </a:lnTo>
                <a:lnTo>
                  <a:pt x="12399" y="12839"/>
                </a:lnTo>
                <a:lnTo>
                  <a:pt x="12729" y="12436"/>
                </a:lnTo>
                <a:lnTo>
                  <a:pt x="12912" y="12142"/>
                </a:lnTo>
                <a:lnTo>
                  <a:pt x="13059" y="11849"/>
                </a:lnTo>
                <a:lnTo>
                  <a:pt x="13169" y="11519"/>
                </a:lnTo>
                <a:lnTo>
                  <a:pt x="13242" y="11189"/>
                </a:lnTo>
                <a:lnTo>
                  <a:pt x="13279" y="10859"/>
                </a:lnTo>
                <a:lnTo>
                  <a:pt x="13316" y="10528"/>
                </a:lnTo>
                <a:lnTo>
                  <a:pt x="13279" y="10198"/>
                </a:lnTo>
                <a:lnTo>
                  <a:pt x="13242" y="9868"/>
                </a:lnTo>
                <a:lnTo>
                  <a:pt x="13169" y="9538"/>
                </a:lnTo>
                <a:lnTo>
                  <a:pt x="13095" y="9208"/>
                </a:lnTo>
                <a:lnTo>
                  <a:pt x="12875" y="8584"/>
                </a:lnTo>
                <a:lnTo>
                  <a:pt x="12582" y="7961"/>
                </a:lnTo>
                <a:lnTo>
                  <a:pt x="12252" y="7374"/>
                </a:lnTo>
                <a:lnTo>
                  <a:pt x="11885" y="6824"/>
                </a:lnTo>
                <a:lnTo>
                  <a:pt x="10271" y="4476"/>
                </a:lnTo>
                <a:lnTo>
                  <a:pt x="8657" y="2165"/>
                </a:lnTo>
                <a:lnTo>
                  <a:pt x="8584" y="2092"/>
                </a:lnTo>
                <a:lnTo>
                  <a:pt x="8474" y="2055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92" name="Google Shape;492;p10"/>
          <p:cNvSpPr/>
          <p:nvPr/>
        </p:nvSpPr>
        <p:spPr>
          <a:xfrm>
            <a:off x="8797588" y="3078732"/>
            <a:ext cx="386048" cy="258065"/>
          </a:xfrm>
          <a:custGeom>
            <a:avLst/>
            <a:gdLst/>
            <a:ahLst/>
            <a:cxnLst/>
            <a:rect l="l" t="t" r="r" b="b"/>
            <a:pathLst>
              <a:path w="13610" h="9098" extrusionOk="0">
                <a:moveTo>
                  <a:pt x="4696" y="0"/>
                </a:moveTo>
                <a:lnTo>
                  <a:pt x="4586" y="74"/>
                </a:lnTo>
                <a:lnTo>
                  <a:pt x="4256" y="440"/>
                </a:lnTo>
                <a:lnTo>
                  <a:pt x="3999" y="844"/>
                </a:lnTo>
                <a:lnTo>
                  <a:pt x="3742" y="1247"/>
                </a:lnTo>
                <a:lnTo>
                  <a:pt x="3522" y="1688"/>
                </a:lnTo>
                <a:lnTo>
                  <a:pt x="3339" y="2128"/>
                </a:lnTo>
                <a:lnTo>
                  <a:pt x="3228" y="2605"/>
                </a:lnTo>
                <a:lnTo>
                  <a:pt x="3118" y="3081"/>
                </a:lnTo>
                <a:lnTo>
                  <a:pt x="3045" y="3595"/>
                </a:lnTo>
                <a:lnTo>
                  <a:pt x="3008" y="3852"/>
                </a:lnTo>
                <a:lnTo>
                  <a:pt x="2935" y="4072"/>
                </a:lnTo>
                <a:lnTo>
                  <a:pt x="2825" y="4329"/>
                </a:lnTo>
                <a:lnTo>
                  <a:pt x="2678" y="4512"/>
                </a:lnTo>
                <a:lnTo>
                  <a:pt x="2605" y="4622"/>
                </a:lnTo>
                <a:lnTo>
                  <a:pt x="2495" y="4659"/>
                </a:lnTo>
                <a:lnTo>
                  <a:pt x="2275" y="4732"/>
                </a:lnTo>
                <a:lnTo>
                  <a:pt x="1835" y="4732"/>
                </a:lnTo>
                <a:lnTo>
                  <a:pt x="1541" y="4659"/>
                </a:lnTo>
                <a:lnTo>
                  <a:pt x="991" y="4659"/>
                </a:lnTo>
                <a:lnTo>
                  <a:pt x="881" y="4732"/>
                </a:lnTo>
                <a:lnTo>
                  <a:pt x="771" y="4769"/>
                </a:lnTo>
                <a:lnTo>
                  <a:pt x="587" y="4732"/>
                </a:lnTo>
                <a:lnTo>
                  <a:pt x="404" y="4732"/>
                </a:lnTo>
                <a:lnTo>
                  <a:pt x="257" y="4805"/>
                </a:lnTo>
                <a:lnTo>
                  <a:pt x="74" y="4879"/>
                </a:lnTo>
                <a:lnTo>
                  <a:pt x="37" y="4952"/>
                </a:lnTo>
                <a:lnTo>
                  <a:pt x="0" y="5026"/>
                </a:lnTo>
                <a:lnTo>
                  <a:pt x="0" y="5172"/>
                </a:lnTo>
                <a:lnTo>
                  <a:pt x="37" y="5209"/>
                </a:lnTo>
                <a:lnTo>
                  <a:pt x="74" y="5246"/>
                </a:lnTo>
                <a:lnTo>
                  <a:pt x="147" y="5282"/>
                </a:lnTo>
                <a:lnTo>
                  <a:pt x="221" y="5246"/>
                </a:lnTo>
                <a:lnTo>
                  <a:pt x="514" y="5172"/>
                </a:lnTo>
                <a:lnTo>
                  <a:pt x="587" y="5282"/>
                </a:lnTo>
                <a:lnTo>
                  <a:pt x="697" y="5356"/>
                </a:lnTo>
                <a:lnTo>
                  <a:pt x="807" y="5356"/>
                </a:lnTo>
                <a:lnTo>
                  <a:pt x="881" y="5319"/>
                </a:lnTo>
                <a:lnTo>
                  <a:pt x="918" y="5282"/>
                </a:lnTo>
                <a:lnTo>
                  <a:pt x="991" y="5209"/>
                </a:lnTo>
                <a:lnTo>
                  <a:pt x="1064" y="5172"/>
                </a:lnTo>
                <a:lnTo>
                  <a:pt x="1248" y="5136"/>
                </a:lnTo>
                <a:lnTo>
                  <a:pt x="1431" y="5172"/>
                </a:lnTo>
                <a:lnTo>
                  <a:pt x="1614" y="5209"/>
                </a:lnTo>
                <a:lnTo>
                  <a:pt x="1981" y="5282"/>
                </a:lnTo>
                <a:lnTo>
                  <a:pt x="2201" y="5282"/>
                </a:lnTo>
                <a:lnTo>
                  <a:pt x="2385" y="5246"/>
                </a:lnTo>
                <a:lnTo>
                  <a:pt x="2605" y="5209"/>
                </a:lnTo>
                <a:lnTo>
                  <a:pt x="2752" y="5136"/>
                </a:lnTo>
                <a:lnTo>
                  <a:pt x="2935" y="5026"/>
                </a:lnTo>
                <a:lnTo>
                  <a:pt x="3082" y="4879"/>
                </a:lnTo>
                <a:lnTo>
                  <a:pt x="3192" y="4732"/>
                </a:lnTo>
                <a:lnTo>
                  <a:pt x="3302" y="4549"/>
                </a:lnTo>
                <a:lnTo>
                  <a:pt x="3449" y="4182"/>
                </a:lnTo>
                <a:lnTo>
                  <a:pt x="3522" y="3925"/>
                </a:lnTo>
                <a:lnTo>
                  <a:pt x="3559" y="3668"/>
                </a:lnTo>
                <a:lnTo>
                  <a:pt x="3632" y="3118"/>
                </a:lnTo>
                <a:lnTo>
                  <a:pt x="3742" y="2641"/>
                </a:lnTo>
                <a:lnTo>
                  <a:pt x="3889" y="2201"/>
                </a:lnTo>
                <a:lnTo>
                  <a:pt x="4035" y="1834"/>
                </a:lnTo>
                <a:lnTo>
                  <a:pt x="4219" y="1467"/>
                </a:lnTo>
                <a:lnTo>
                  <a:pt x="4402" y="1137"/>
                </a:lnTo>
                <a:lnTo>
                  <a:pt x="4659" y="844"/>
                </a:lnTo>
                <a:lnTo>
                  <a:pt x="5173" y="2861"/>
                </a:lnTo>
                <a:lnTo>
                  <a:pt x="5649" y="4842"/>
                </a:lnTo>
                <a:lnTo>
                  <a:pt x="6126" y="6860"/>
                </a:lnTo>
                <a:lnTo>
                  <a:pt x="6567" y="8914"/>
                </a:lnTo>
                <a:lnTo>
                  <a:pt x="6603" y="8987"/>
                </a:lnTo>
                <a:lnTo>
                  <a:pt x="6713" y="9061"/>
                </a:lnTo>
                <a:lnTo>
                  <a:pt x="6787" y="9097"/>
                </a:lnTo>
                <a:lnTo>
                  <a:pt x="6897" y="9097"/>
                </a:lnTo>
                <a:lnTo>
                  <a:pt x="7153" y="8987"/>
                </a:lnTo>
                <a:lnTo>
                  <a:pt x="7374" y="8804"/>
                </a:lnTo>
                <a:lnTo>
                  <a:pt x="7520" y="8620"/>
                </a:lnTo>
                <a:lnTo>
                  <a:pt x="7667" y="8364"/>
                </a:lnTo>
                <a:lnTo>
                  <a:pt x="7814" y="7997"/>
                </a:lnTo>
                <a:lnTo>
                  <a:pt x="7924" y="7593"/>
                </a:lnTo>
                <a:lnTo>
                  <a:pt x="8181" y="6823"/>
                </a:lnTo>
                <a:lnTo>
                  <a:pt x="9061" y="3962"/>
                </a:lnTo>
                <a:lnTo>
                  <a:pt x="9208" y="4439"/>
                </a:lnTo>
                <a:lnTo>
                  <a:pt x="9318" y="4952"/>
                </a:lnTo>
                <a:lnTo>
                  <a:pt x="9318" y="5062"/>
                </a:lnTo>
                <a:lnTo>
                  <a:pt x="9391" y="5136"/>
                </a:lnTo>
                <a:lnTo>
                  <a:pt x="9464" y="5209"/>
                </a:lnTo>
                <a:lnTo>
                  <a:pt x="9574" y="5209"/>
                </a:lnTo>
                <a:lnTo>
                  <a:pt x="12032" y="5062"/>
                </a:lnTo>
                <a:lnTo>
                  <a:pt x="12069" y="5136"/>
                </a:lnTo>
                <a:lnTo>
                  <a:pt x="12105" y="5209"/>
                </a:lnTo>
                <a:lnTo>
                  <a:pt x="12326" y="5356"/>
                </a:lnTo>
                <a:lnTo>
                  <a:pt x="12582" y="5429"/>
                </a:lnTo>
                <a:lnTo>
                  <a:pt x="12619" y="5466"/>
                </a:lnTo>
                <a:lnTo>
                  <a:pt x="12912" y="5466"/>
                </a:lnTo>
                <a:lnTo>
                  <a:pt x="13059" y="5429"/>
                </a:lnTo>
                <a:lnTo>
                  <a:pt x="13206" y="5319"/>
                </a:lnTo>
                <a:lnTo>
                  <a:pt x="13316" y="5209"/>
                </a:lnTo>
                <a:lnTo>
                  <a:pt x="13426" y="5062"/>
                </a:lnTo>
                <a:lnTo>
                  <a:pt x="13536" y="4915"/>
                </a:lnTo>
                <a:lnTo>
                  <a:pt x="13609" y="4732"/>
                </a:lnTo>
                <a:lnTo>
                  <a:pt x="13609" y="4659"/>
                </a:lnTo>
                <a:lnTo>
                  <a:pt x="13609" y="4549"/>
                </a:lnTo>
                <a:lnTo>
                  <a:pt x="13536" y="4439"/>
                </a:lnTo>
                <a:lnTo>
                  <a:pt x="13426" y="4292"/>
                </a:lnTo>
                <a:lnTo>
                  <a:pt x="13279" y="4219"/>
                </a:lnTo>
                <a:lnTo>
                  <a:pt x="13133" y="4145"/>
                </a:lnTo>
                <a:lnTo>
                  <a:pt x="12949" y="4072"/>
                </a:lnTo>
                <a:lnTo>
                  <a:pt x="12802" y="4072"/>
                </a:lnTo>
                <a:lnTo>
                  <a:pt x="12619" y="4108"/>
                </a:lnTo>
                <a:lnTo>
                  <a:pt x="12436" y="4182"/>
                </a:lnTo>
                <a:lnTo>
                  <a:pt x="12326" y="4255"/>
                </a:lnTo>
                <a:lnTo>
                  <a:pt x="12252" y="4329"/>
                </a:lnTo>
                <a:lnTo>
                  <a:pt x="12142" y="4512"/>
                </a:lnTo>
                <a:lnTo>
                  <a:pt x="9794" y="4659"/>
                </a:lnTo>
                <a:lnTo>
                  <a:pt x="9721" y="4255"/>
                </a:lnTo>
                <a:lnTo>
                  <a:pt x="9611" y="3852"/>
                </a:lnTo>
                <a:lnTo>
                  <a:pt x="9464" y="3448"/>
                </a:lnTo>
                <a:lnTo>
                  <a:pt x="9281" y="3045"/>
                </a:lnTo>
                <a:lnTo>
                  <a:pt x="9208" y="2971"/>
                </a:lnTo>
                <a:lnTo>
                  <a:pt x="9134" y="2935"/>
                </a:lnTo>
                <a:lnTo>
                  <a:pt x="8987" y="2935"/>
                </a:lnTo>
                <a:lnTo>
                  <a:pt x="8841" y="2971"/>
                </a:lnTo>
                <a:lnTo>
                  <a:pt x="8804" y="3045"/>
                </a:lnTo>
                <a:lnTo>
                  <a:pt x="8767" y="3118"/>
                </a:lnTo>
                <a:lnTo>
                  <a:pt x="7850" y="6016"/>
                </a:lnTo>
                <a:lnTo>
                  <a:pt x="7374" y="7557"/>
                </a:lnTo>
                <a:lnTo>
                  <a:pt x="7227" y="7997"/>
                </a:lnTo>
                <a:lnTo>
                  <a:pt x="7153" y="8217"/>
                </a:lnTo>
                <a:lnTo>
                  <a:pt x="7007" y="8400"/>
                </a:lnTo>
                <a:lnTo>
                  <a:pt x="6567" y="6346"/>
                </a:lnTo>
                <a:lnTo>
                  <a:pt x="6090" y="4292"/>
                </a:lnTo>
                <a:lnTo>
                  <a:pt x="5576" y="2238"/>
                </a:lnTo>
                <a:lnTo>
                  <a:pt x="5026" y="220"/>
                </a:lnTo>
                <a:lnTo>
                  <a:pt x="4953" y="74"/>
                </a:lnTo>
                <a:lnTo>
                  <a:pt x="4842" y="37"/>
                </a:lnTo>
                <a:lnTo>
                  <a:pt x="4696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93" name="Google Shape;493;p10"/>
          <p:cNvSpPr/>
          <p:nvPr/>
        </p:nvSpPr>
        <p:spPr>
          <a:xfrm>
            <a:off x="7782420" y="4885132"/>
            <a:ext cx="174842" cy="187322"/>
          </a:xfrm>
          <a:custGeom>
            <a:avLst/>
            <a:gdLst/>
            <a:ahLst/>
            <a:cxnLst/>
            <a:rect l="l" t="t" r="r" b="b"/>
            <a:pathLst>
              <a:path w="6164" h="6604" extrusionOk="0">
                <a:moveTo>
                  <a:pt x="3962" y="0"/>
                </a:moveTo>
                <a:lnTo>
                  <a:pt x="3926" y="37"/>
                </a:lnTo>
                <a:lnTo>
                  <a:pt x="3889" y="74"/>
                </a:lnTo>
                <a:lnTo>
                  <a:pt x="3889" y="147"/>
                </a:lnTo>
                <a:lnTo>
                  <a:pt x="3522" y="477"/>
                </a:lnTo>
                <a:lnTo>
                  <a:pt x="3229" y="807"/>
                </a:lnTo>
                <a:lnTo>
                  <a:pt x="2788" y="1284"/>
                </a:lnTo>
                <a:lnTo>
                  <a:pt x="2458" y="1651"/>
                </a:lnTo>
                <a:lnTo>
                  <a:pt x="2201" y="1578"/>
                </a:lnTo>
                <a:lnTo>
                  <a:pt x="1321" y="1321"/>
                </a:lnTo>
                <a:lnTo>
                  <a:pt x="1138" y="1284"/>
                </a:lnTo>
                <a:lnTo>
                  <a:pt x="808" y="1211"/>
                </a:lnTo>
                <a:lnTo>
                  <a:pt x="661" y="1174"/>
                </a:lnTo>
                <a:lnTo>
                  <a:pt x="514" y="1211"/>
                </a:lnTo>
                <a:lnTo>
                  <a:pt x="441" y="1248"/>
                </a:lnTo>
                <a:lnTo>
                  <a:pt x="441" y="1284"/>
                </a:lnTo>
                <a:lnTo>
                  <a:pt x="441" y="1358"/>
                </a:lnTo>
                <a:lnTo>
                  <a:pt x="477" y="1468"/>
                </a:lnTo>
                <a:lnTo>
                  <a:pt x="551" y="1541"/>
                </a:lnTo>
                <a:lnTo>
                  <a:pt x="661" y="1614"/>
                </a:lnTo>
                <a:lnTo>
                  <a:pt x="771" y="1651"/>
                </a:lnTo>
                <a:lnTo>
                  <a:pt x="1064" y="1761"/>
                </a:lnTo>
                <a:lnTo>
                  <a:pt x="1284" y="1798"/>
                </a:lnTo>
                <a:lnTo>
                  <a:pt x="2055" y="2018"/>
                </a:lnTo>
                <a:lnTo>
                  <a:pt x="2055" y="2091"/>
                </a:lnTo>
                <a:lnTo>
                  <a:pt x="2091" y="2165"/>
                </a:lnTo>
                <a:lnTo>
                  <a:pt x="2165" y="2238"/>
                </a:lnTo>
                <a:lnTo>
                  <a:pt x="2201" y="2238"/>
                </a:lnTo>
                <a:lnTo>
                  <a:pt x="2275" y="2275"/>
                </a:lnTo>
                <a:lnTo>
                  <a:pt x="2385" y="2238"/>
                </a:lnTo>
                <a:lnTo>
                  <a:pt x="2532" y="2165"/>
                </a:lnTo>
                <a:lnTo>
                  <a:pt x="2678" y="2128"/>
                </a:lnTo>
                <a:lnTo>
                  <a:pt x="2752" y="2091"/>
                </a:lnTo>
                <a:lnTo>
                  <a:pt x="2788" y="2055"/>
                </a:lnTo>
                <a:lnTo>
                  <a:pt x="2788" y="1981"/>
                </a:lnTo>
                <a:lnTo>
                  <a:pt x="2788" y="1908"/>
                </a:lnTo>
                <a:lnTo>
                  <a:pt x="2935" y="1761"/>
                </a:lnTo>
                <a:lnTo>
                  <a:pt x="3375" y="1284"/>
                </a:lnTo>
                <a:lnTo>
                  <a:pt x="3815" y="771"/>
                </a:lnTo>
                <a:lnTo>
                  <a:pt x="3852" y="1394"/>
                </a:lnTo>
                <a:lnTo>
                  <a:pt x="3852" y="2091"/>
                </a:lnTo>
                <a:lnTo>
                  <a:pt x="3889" y="2421"/>
                </a:lnTo>
                <a:lnTo>
                  <a:pt x="3962" y="2605"/>
                </a:lnTo>
                <a:lnTo>
                  <a:pt x="4036" y="2751"/>
                </a:lnTo>
                <a:lnTo>
                  <a:pt x="4109" y="2825"/>
                </a:lnTo>
                <a:lnTo>
                  <a:pt x="4219" y="2825"/>
                </a:lnTo>
                <a:lnTo>
                  <a:pt x="4476" y="3008"/>
                </a:lnTo>
                <a:lnTo>
                  <a:pt x="4732" y="3155"/>
                </a:lnTo>
                <a:lnTo>
                  <a:pt x="5063" y="3265"/>
                </a:lnTo>
                <a:lnTo>
                  <a:pt x="5356" y="3338"/>
                </a:lnTo>
                <a:lnTo>
                  <a:pt x="5246" y="3412"/>
                </a:lnTo>
                <a:lnTo>
                  <a:pt x="4732" y="3669"/>
                </a:lnTo>
                <a:lnTo>
                  <a:pt x="4512" y="3779"/>
                </a:lnTo>
                <a:lnTo>
                  <a:pt x="4292" y="3925"/>
                </a:lnTo>
                <a:lnTo>
                  <a:pt x="4219" y="3925"/>
                </a:lnTo>
                <a:lnTo>
                  <a:pt x="4182" y="3962"/>
                </a:lnTo>
                <a:lnTo>
                  <a:pt x="4072" y="4072"/>
                </a:lnTo>
                <a:lnTo>
                  <a:pt x="3962" y="4292"/>
                </a:lnTo>
                <a:lnTo>
                  <a:pt x="3889" y="4549"/>
                </a:lnTo>
                <a:lnTo>
                  <a:pt x="3852" y="5283"/>
                </a:lnTo>
                <a:lnTo>
                  <a:pt x="3852" y="5649"/>
                </a:lnTo>
                <a:lnTo>
                  <a:pt x="3852" y="6053"/>
                </a:lnTo>
                <a:lnTo>
                  <a:pt x="3559" y="5723"/>
                </a:lnTo>
                <a:lnTo>
                  <a:pt x="3229" y="5393"/>
                </a:lnTo>
                <a:lnTo>
                  <a:pt x="2642" y="4769"/>
                </a:lnTo>
                <a:lnTo>
                  <a:pt x="2568" y="4659"/>
                </a:lnTo>
                <a:lnTo>
                  <a:pt x="2495" y="4586"/>
                </a:lnTo>
                <a:lnTo>
                  <a:pt x="2385" y="4586"/>
                </a:lnTo>
                <a:lnTo>
                  <a:pt x="2385" y="4622"/>
                </a:lnTo>
                <a:lnTo>
                  <a:pt x="2312" y="4622"/>
                </a:lnTo>
                <a:lnTo>
                  <a:pt x="1908" y="4769"/>
                </a:lnTo>
                <a:lnTo>
                  <a:pt x="1468" y="4842"/>
                </a:lnTo>
                <a:lnTo>
                  <a:pt x="1064" y="4916"/>
                </a:lnTo>
                <a:lnTo>
                  <a:pt x="624" y="4952"/>
                </a:lnTo>
                <a:lnTo>
                  <a:pt x="1138" y="4329"/>
                </a:lnTo>
                <a:lnTo>
                  <a:pt x="1358" y="3999"/>
                </a:lnTo>
                <a:lnTo>
                  <a:pt x="1541" y="3632"/>
                </a:lnTo>
                <a:lnTo>
                  <a:pt x="1688" y="3595"/>
                </a:lnTo>
                <a:lnTo>
                  <a:pt x="1725" y="3558"/>
                </a:lnTo>
                <a:lnTo>
                  <a:pt x="1761" y="3485"/>
                </a:lnTo>
                <a:lnTo>
                  <a:pt x="1798" y="3448"/>
                </a:lnTo>
                <a:lnTo>
                  <a:pt x="1798" y="3375"/>
                </a:lnTo>
                <a:lnTo>
                  <a:pt x="1761" y="3302"/>
                </a:lnTo>
                <a:lnTo>
                  <a:pt x="1725" y="3265"/>
                </a:lnTo>
                <a:lnTo>
                  <a:pt x="1651" y="3228"/>
                </a:lnTo>
                <a:lnTo>
                  <a:pt x="1541" y="3045"/>
                </a:lnTo>
                <a:lnTo>
                  <a:pt x="1211" y="2458"/>
                </a:lnTo>
                <a:lnTo>
                  <a:pt x="844" y="1908"/>
                </a:lnTo>
                <a:lnTo>
                  <a:pt x="624" y="1651"/>
                </a:lnTo>
                <a:lnTo>
                  <a:pt x="367" y="1431"/>
                </a:lnTo>
                <a:lnTo>
                  <a:pt x="257" y="1394"/>
                </a:lnTo>
                <a:lnTo>
                  <a:pt x="184" y="1431"/>
                </a:lnTo>
                <a:lnTo>
                  <a:pt x="111" y="1504"/>
                </a:lnTo>
                <a:lnTo>
                  <a:pt x="111" y="1578"/>
                </a:lnTo>
                <a:lnTo>
                  <a:pt x="111" y="1614"/>
                </a:lnTo>
                <a:lnTo>
                  <a:pt x="331" y="1945"/>
                </a:lnTo>
                <a:lnTo>
                  <a:pt x="551" y="2238"/>
                </a:lnTo>
                <a:lnTo>
                  <a:pt x="771" y="2531"/>
                </a:lnTo>
                <a:lnTo>
                  <a:pt x="954" y="2825"/>
                </a:lnTo>
                <a:lnTo>
                  <a:pt x="1101" y="3155"/>
                </a:lnTo>
                <a:lnTo>
                  <a:pt x="1174" y="3338"/>
                </a:lnTo>
                <a:lnTo>
                  <a:pt x="1284" y="3522"/>
                </a:lnTo>
                <a:lnTo>
                  <a:pt x="1101" y="3669"/>
                </a:lnTo>
                <a:lnTo>
                  <a:pt x="918" y="3815"/>
                </a:lnTo>
                <a:lnTo>
                  <a:pt x="587" y="4219"/>
                </a:lnTo>
                <a:lnTo>
                  <a:pt x="294" y="4622"/>
                </a:lnTo>
                <a:lnTo>
                  <a:pt x="37" y="5062"/>
                </a:lnTo>
                <a:lnTo>
                  <a:pt x="1" y="5172"/>
                </a:lnTo>
                <a:lnTo>
                  <a:pt x="1" y="5283"/>
                </a:lnTo>
                <a:lnTo>
                  <a:pt x="74" y="5356"/>
                </a:lnTo>
                <a:lnTo>
                  <a:pt x="184" y="5393"/>
                </a:lnTo>
                <a:lnTo>
                  <a:pt x="734" y="5393"/>
                </a:lnTo>
                <a:lnTo>
                  <a:pt x="1284" y="5356"/>
                </a:lnTo>
                <a:lnTo>
                  <a:pt x="1835" y="5246"/>
                </a:lnTo>
                <a:lnTo>
                  <a:pt x="2348" y="5062"/>
                </a:lnTo>
                <a:lnTo>
                  <a:pt x="2568" y="5356"/>
                </a:lnTo>
                <a:lnTo>
                  <a:pt x="2788" y="5576"/>
                </a:lnTo>
                <a:lnTo>
                  <a:pt x="3229" y="6163"/>
                </a:lnTo>
                <a:lnTo>
                  <a:pt x="3485" y="6383"/>
                </a:lnTo>
                <a:lnTo>
                  <a:pt x="3632" y="6493"/>
                </a:lnTo>
                <a:lnTo>
                  <a:pt x="3779" y="6566"/>
                </a:lnTo>
                <a:lnTo>
                  <a:pt x="3889" y="6566"/>
                </a:lnTo>
                <a:lnTo>
                  <a:pt x="4036" y="6530"/>
                </a:lnTo>
                <a:lnTo>
                  <a:pt x="4146" y="6603"/>
                </a:lnTo>
                <a:lnTo>
                  <a:pt x="4292" y="6603"/>
                </a:lnTo>
                <a:lnTo>
                  <a:pt x="4366" y="6530"/>
                </a:lnTo>
                <a:lnTo>
                  <a:pt x="4402" y="6456"/>
                </a:lnTo>
                <a:lnTo>
                  <a:pt x="4439" y="6383"/>
                </a:lnTo>
                <a:lnTo>
                  <a:pt x="4402" y="6310"/>
                </a:lnTo>
                <a:lnTo>
                  <a:pt x="4366" y="6273"/>
                </a:lnTo>
                <a:lnTo>
                  <a:pt x="4329" y="6236"/>
                </a:lnTo>
                <a:lnTo>
                  <a:pt x="4292" y="6053"/>
                </a:lnTo>
                <a:lnTo>
                  <a:pt x="4292" y="5833"/>
                </a:lnTo>
                <a:lnTo>
                  <a:pt x="4256" y="5172"/>
                </a:lnTo>
                <a:lnTo>
                  <a:pt x="4256" y="4769"/>
                </a:lnTo>
                <a:lnTo>
                  <a:pt x="4256" y="4402"/>
                </a:lnTo>
                <a:lnTo>
                  <a:pt x="4402" y="4402"/>
                </a:lnTo>
                <a:lnTo>
                  <a:pt x="4476" y="4365"/>
                </a:lnTo>
                <a:lnTo>
                  <a:pt x="4549" y="4292"/>
                </a:lnTo>
                <a:lnTo>
                  <a:pt x="4549" y="4255"/>
                </a:lnTo>
                <a:lnTo>
                  <a:pt x="4622" y="4219"/>
                </a:lnTo>
                <a:lnTo>
                  <a:pt x="5209" y="3889"/>
                </a:lnTo>
                <a:lnTo>
                  <a:pt x="5539" y="3705"/>
                </a:lnTo>
                <a:lnTo>
                  <a:pt x="5686" y="3595"/>
                </a:lnTo>
                <a:lnTo>
                  <a:pt x="5833" y="3485"/>
                </a:lnTo>
                <a:lnTo>
                  <a:pt x="5980" y="3485"/>
                </a:lnTo>
                <a:lnTo>
                  <a:pt x="6090" y="3448"/>
                </a:lnTo>
                <a:lnTo>
                  <a:pt x="6126" y="3375"/>
                </a:lnTo>
                <a:lnTo>
                  <a:pt x="6163" y="3302"/>
                </a:lnTo>
                <a:lnTo>
                  <a:pt x="6163" y="3228"/>
                </a:lnTo>
                <a:lnTo>
                  <a:pt x="6126" y="3118"/>
                </a:lnTo>
                <a:lnTo>
                  <a:pt x="6090" y="3045"/>
                </a:lnTo>
                <a:lnTo>
                  <a:pt x="5980" y="3008"/>
                </a:lnTo>
                <a:lnTo>
                  <a:pt x="5576" y="2935"/>
                </a:lnTo>
                <a:lnTo>
                  <a:pt x="5173" y="2788"/>
                </a:lnTo>
                <a:lnTo>
                  <a:pt x="4769" y="2678"/>
                </a:lnTo>
                <a:lnTo>
                  <a:pt x="4366" y="2568"/>
                </a:lnTo>
                <a:lnTo>
                  <a:pt x="4366" y="2275"/>
                </a:lnTo>
                <a:lnTo>
                  <a:pt x="4329" y="2018"/>
                </a:lnTo>
                <a:lnTo>
                  <a:pt x="4256" y="1468"/>
                </a:lnTo>
                <a:lnTo>
                  <a:pt x="4256" y="881"/>
                </a:lnTo>
                <a:lnTo>
                  <a:pt x="4219" y="551"/>
                </a:lnTo>
                <a:lnTo>
                  <a:pt x="4182" y="257"/>
                </a:lnTo>
                <a:lnTo>
                  <a:pt x="4219" y="184"/>
                </a:lnTo>
                <a:lnTo>
                  <a:pt x="4256" y="110"/>
                </a:lnTo>
                <a:lnTo>
                  <a:pt x="4219" y="37"/>
                </a:lnTo>
                <a:lnTo>
                  <a:pt x="4182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94" name="Google Shape;494;p10"/>
          <p:cNvSpPr/>
          <p:nvPr/>
        </p:nvSpPr>
        <p:spPr>
          <a:xfrm>
            <a:off x="346877" y="608615"/>
            <a:ext cx="210213" cy="458889"/>
          </a:xfrm>
          <a:custGeom>
            <a:avLst/>
            <a:gdLst/>
            <a:ahLst/>
            <a:cxnLst/>
            <a:rect l="l" t="t" r="r" b="b"/>
            <a:pathLst>
              <a:path w="7411" h="16178" extrusionOk="0">
                <a:moveTo>
                  <a:pt x="3339" y="147"/>
                </a:moveTo>
                <a:lnTo>
                  <a:pt x="3229" y="441"/>
                </a:lnTo>
                <a:lnTo>
                  <a:pt x="3155" y="734"/>
                </a:lnTo>
                <a:lnTo>
                  <a:pt x="3119" y="1358"/>
                </a:lnTo>
                <a:lnTo>
                  <a:pt x="3082" y="2972"/>
                </a:lnTo>
                <a:lnTo>
                  <a:pt x="3119" y="4476"/>
                </a:lnTo>
                <a:lnTo>
                  <a:pt x="3119" y="5283"/>
                </a:lnTo>
                <a:lnTo>
                  <a:pt x="3119" y="5576"/>
                </a:lnTo>
                <a:lnTo>
                  <a:pt x="3155" y="5723"/>
                </a:lnTo>
                <a:lnTo>
                  <a:pt x="3229" y="5870"/>
                </a:lnTo>
                <a:lnTo>
                  <a:pt x="3265" y="5906"/>
                </a:lnTo>
                <a:lnTo>
                  <a:pt x="3339" y="5943"/>
                </a:lnTo>
                <a:lnTo>
                  <a:pt x="3375" y="5943"/>
                </a:lnTo>
                <a:lnTo>
                  <a:pt x="3449" y="5870"/>
                </a:lnTo>
                <a:lnTo>
                  <a:pt x="3486" y="5760"/>
                </a:lnTo>
                <a:lnTo>
                  <a:pt x="3522" y="5649"/>
                </a:lnTo>
                <a:lnTo>
                  <a:pt x="3522" y="5393"/>
                </a:lnTo>
                <a:lnTo>
                  <a:pt x="3522" y="4586"/>
                </a:lnTo>
                <a:lnTo>
                  <a:pt x="3486" y="2972"/>
                </a:lnTo>
                <a:lnTo>
                  <a:pt x="3522" y="1504"/>
                </a:lnTo>
                <a:lnTo>
                  <a:pt x="3522" y="808"/>
                </a:lnTo>
                <a:lnTo>
                  <a:pt x="3486" y="477"/>
                </a:lnTo>
                <a:lnTo>
                  <a:pt x="3412" y="294"/>
                </a:lnTo>
                <a:lnTo>
                  <a:pt x="3375" y="147"/>
                </a:lnTo>
                <a:close/>
                <a:moveTo>
                  <a:pt x="1725" y="1"/>
                </a:moveTo>
                <a:lnTo>
                  <a:pt x="1688" y="37"/>
                </a:lnTo>
                <a:lnTo>
                  <a:pt x="1615" y="147"/>
                </a:lnTo>
                <a:lnTo>
                  <a:pt x="1578" y="294"/>
                </a:lnTo>
                <a:lnTo>
                  <a:pt x="1541" y="624"/>
                </a:lnTo>
                <a:lnTo>
                  <a:pt x="1578" y="1284"/>
                </a:lnTo>
                <a:lnTo>
                  <a:pt x="1615" y="2898"/>
                </a:lnTo>
                <a:lnTo>
                  <a:pt x="1725" y="6236"/>
                </a:lnTo>
                <a:lnTo>
                  <a:pt x="1761" y="6346"/>
                </a:lnTo>
                <a:lnTo>
                  <a:pt x="1798" y="6383"/>
                </a:lnTo>
                <a:lnTo>
                  <a:pt x="1872" y="6420"/>
                </a:lnTo>
                <a:lnTo>
                  <a:pt x="1945" y="6456"/>
                </a:lnTo>
                <a:lnTo>
                  <a:pt x="2018" y="6420"/>
                </a:lnTo>
                <a:lnTo>
                  <a:pt x="2092" y="6383"/>
                </a:lnTo>
                <a:lnTo>
                  <a:pt x="2165" y="6346"/>
                </a:lnTo>
                <a:lnTo>
                  <a:pt x="2165" y="6236"/>
                </a:lnTo>
                <a:lnTo>
                  <a:pt x="2165" y="5980"/>
                </a:lnTo>
                <a:lnTo>
                  <a:pt x="2165" y="5943"/>
                </a:lnTo>
                <a:lnTo>
                  <a:pt x="2055" y="3008"/>
                </a:lnTo>
                <a:lnTo>
                  <a:pt x="1982" y="1394"/>
                </a:lnTo>
                <a:lnTo>
                  <a:pt x="1945" y="587"/>
                </a:lnTo>
                <a:lnTo>
                  <a:pt x="1908" y="294"/>
                </a:lnTo>
                <a:lnTo>
                  <a:pt x="1872" y="147"/>
                </a:lnTo>
                <a:lnTo>
                  <a:pt x="1761" y="37"/>
                </a:lnTo>
                <a:lnTo>
                  <a:pt x="1725" y="1"/>
                </a:lnTo>
                <a:close/>
                <a:moveTo>
                  <a:pt x="4953" y="184"/>
                </a:moveTo>
                <a:lnTo>
                  <a:pt x="4879" y="221"/>
                </a:lnTo>
                <a:lnTo>
                  <a:pt x="4843" y="257"/>
                </a:lnTo>
                <a:lnTo>
                  <a:pt x="4843" y="331"/>
                </a:lnTo>
                <a:lnTo>
                  <a:pt x="4769" y="1101"/>
                </a:lnTo>
                <a:lnTo>
                  <a:pt x="4733" y="1908"/>
                </a:lnTo>
                <a:lnTo>
                  <a:pt x="4733" y="3522"/>
                </a:lnTo>
                <a:lnTo>
                  <a:pt x="4733" y="5136"/>
                </a:lnTo>
                <a:lnTo>
                  <a:pt x="4696" y="5870"/>
                </a:lnTo>
                <a:lnTo>
                  <a:pt x="4696" y="6273"/>
                </a:lnTo>
                <a:lnTo>
                  <a:pt x="4769" y="6640"/>
                </a:lnTo>
                <a:lnTo>
                  <a:pt x="4806" y="6713"/>
                </a:lnTo>
                <a:lnTo>
                  <a:pt x="4916" y="6750"/>
                </a:lnTo>
                <a:lnTo>
                  <a:pt x="5026" y="6713"/>
                </a:lnTo>
                <a:lnTo>
                  <a:pt x="5100" y="6640"/>
                </a:lnTo>
                <a:lnTo>
                  <a:pt x="5173" y="6273"/>
                </a:lnTo>
                <a:lnTo>
                  <a:pt x="5173" y="5870"/>
                </a:lnTo>
                <a:lnTo>
                  <a:pt x="5136" y="5136"/>
                </a:lnTo>
                <a:lnTo>
                  <a:pt x="5136" y="3522"/>
                </a:lnTo>
                <a:lnTo>
                  <a:pt x="5173" y="1908"/>
                </a:lnTo>
                <a:lnTo>
                  <a:pt x="5136" y="1138"/>
                </a:lnTo>
                <a:lnTo>
                  <a:pt x="5100" y="331"/>
                </a:lnTo>
                <a:lnTo>
                  <a:pt x="5100" y="257"/>
                </a:lnTo>
                <a:lnTo>
                  <a:pt x="5063" y="221"/>
                </a:lnTo>
                <a:lnTo>
                  <a:pt x="4953" y="184"/>
                </a:lnTo>
                <a:close/>
                <a:moveTo>
                  <a:pt x="6273" y="2678"/>
                </a:moveTo>
                <a:lnTo>
                  <a:pt x="6273" y="2715"/>
                </a:lnTo>
                <a:lnTo>
                  <a:pt x="6200" y="3008"/>
                </a:lnTo>
                <a:lnTo>
                  <a:pt x="6163" y="3302"/>
                </a:lnTo>
                <a:lnTo>
                  <a:pt x="6127" y="3925"/>
                </a:lnTo>
                <a:lnTo>
                  <a:pt x="6127" y="5173"/>
                </a:lnTo>
                <a:lnTo>
                  <a:pt x="6090" y="7667"/>
                </a:lnTo>
                <a:lnTo>
                  <a:pt x="6090" y="7887"/>
                </a:lnTo>
                <a:lnTo>
                  <a:pt x="6127" y="7960"/>
                </a:lnTo>
                <a:lnTo>
                  <a:pt x="6163" y="8034"/>
                </a:lnTo>
                <a:lnTo>
                  <a:pt x="6237" y="8070"/>
                </a:lnTo>
                <a:lnTo>
                  <a:pt x="6383" y="8070"/>
                </a:lnTo>
                <a:lnTo>
                  <a:pt x="6457" y="8034"/>
                </a:lnTo>
                <a:lnTo>
                  <a:pt x="6493" y="7960"/>
                </a:lnTo>
                <a:lnTo>
                  <a:pt x="6530" y="7887"/>
                </a:lnTo>
                <a:lnTo>
                  <a:pt x="6530" y="5283"/>
                </a:lnTo>
                <a:lnTo>
                  <a:pt x="6530" y="3962"/>
                </a:lnTo>
                <a:lnTo>
                  <a:pt x="6493" y="3339"/>
                </a:lnTo>
                <a:lnTo>
                  <a:pt x="6457" y="3008"/>
                </a:lnTo>
                <a:lnTo>
                  <a:pt x="6383" y="2715"/>
                </a:lnTo>
                <a:lnTo>
                  <a:pt x="6347" y="2678"/>
                </a:lnTo>
                <a:close/>
                <a:moveTo>
                  <a:pt x="3265" y="7887"/>
                </a:moveTo>
                <a:lnTo>
                  <a:pt x="3082" y="8107"/>
                </a:lnTo>
                <a:lnTo>
                  <a:pt x="2862" y="8291"/>
                </a:lnTo>
                <a:lnTo>
                  <a:pt x="2679" y="8401"/>
                </a:lnTo>
                <a:lnTo>
                  <a:pt x="2458" y="8474"/>
                </a:lnTo>
                <a:lnTo>
                  <a:pt x="2458" y="8474"/>
                </a:lnTo>
                <a:lnTo>
                  <a:pt x="2605" y="8291"/>
                </a:lnTo>
                <a:lnTo>
                  <a:pt x="2752" y="8144"/>
                </a:lnTo>
                <a:lnTo>
                  <a:pt x="2972" y="7997"/>
                </a:lnTo>
                <a:lnTo>
                  <a:pt x="3192" y="7924"/>
                </a:lnTo>
                <a:lnTo>
                  <a:pt x="3265" y="7887"/>
                </a:lnTo>
                <a:close/>
                <a:moveTo>
                  <a:pt x="4806" y="9501"/>
                </a:moveTo>
                <a:lnTo>
                  <a:pt x="4513" y="9538"/>
                </a:lnTo>
                <a:lnTo>
                  <a:pt x="4329" y="9574"/>
                </a:lnTo>
                <a:lnTo>
                  <a:pt x="4072" y="9574"/>
                </a:lnTo>
                <a:lnTo>
                  <a:pt x="4072" y="9611"/>
                </a:lnTo>
                <a:lnTo>
                  <a:pt x="4072" y="9684"/>
                </a:lnTo>
                <a:lnTo>
                  <a:pt x="4109" y="9758"/>
                </a:lnTo>
                <a:lnTo>
                  <a:pt x="4146" y="9831"/>
                </a:lnTo>
                <a:lnTo>
                  <a:pt x="4219" y="9868"/>
                </a:lnTo>
                <a:lnTo>
                  <a:pt x="4293" y="9905"/>
                </a:lnTo>
                <a:lnTo>
                  <a:pt x="4476" y="9941"/>
                </a:lnTo>
                <a:lnTo>
                  <a:pt x="4659" y="9905"/>
                </a:lnTo>
                <a:lnTo>
                  <a:pt x="4806" y="9941"/>
                </a:lnTo>
                <a:lnTo>
                  <a:pt x="4953" y="9978"/>
                </a:lnTo>
                <a:lnTo>
                  <a:pt x="5100" y="10015"/>
                </a:lnTo>
                <a:lnTo>
                  <a:pt x="5246" y="10125"/>
                </a:lnTo>
                <a:lnTo>
                  <a:pt x="5320" y="10235"/>
                </a:lnTo>
                <a:lnTo>
                  <a:pt x="5430" y="10381"/>
                </a:lnTo>
                <a:lnTo>
                  <a:pt x="5466" y="10528"/>
                </a:lnTo>
                <a:lnTo>
                  <a:pt x="5503" y="10675"/>
                </a:lnTo>
                <a:lnTo>
                  <a:pt x="5540" y="10748"/>
                </a:lnTo>
                <a:lnTo>
                  <a:pt x="5613" y="10822"/>
                </a:lnTo>
                <a:lnTo>
                  <a:pt x="5833" y="10822"/>
                </a:lnTo>
                <a:lnTo>
                  <a:pt x="5907" y="10748"/>
                </a:lnTo>
                <a:lnTo>
                  <a:pt x="5943" y="10711"/>
                </a:lnTo>
                <a:lnTo>
                  <a:pt x="5980" y="10601"/>
                </a:lnTo>
                <a:lnTo>
                  <a:pt x="5907" y="10308"/>
                </a:lnTo>
                <a:lnTo>
                  <a:pt x="5760" y="10051"/>
                </a:lnTo>
                <a:lnTo>
                  <a:pt x="5576" y="9831"/>
                </a:lnTo>
                <a:lnTo>
                  <a:pt x="5356" y="9648"/>
                </a:lnTo>
                <a:lnTo>
                  <a:pt x="5100" y="9538"/>
                </a:lnTo>
                <a:lnTo>
                  <a:pt x="4806" y="9501"/>
                </a:lnTo>
                <a:close/>
                <a:moveTo>
                  <a:pt x="4879" y="8547"/>
                </a:moveTo>
                <a:lnTo>
                  <a:pt x="5136" y="8621"/>
                </a:lnTo>
                <a:lnTo>
                  <a:pt x="5393" y="8731"/>
                </a:lnTo>
                <a:lnTo>
                  <a:pt x="5650" y="8877"/>
                </a:lnTo>
                <a:lnTo>
                  <a:pt x="5907" y="9061"/>
                </a:lnTo>
                <a:lnTo>
                  <a:pt x="6090" y="9244"/>
                </a:lnTo>
                <a:lnTo>
                  <a:pt x="6310" y="9464"/>
                </a:lnTo>
                <a:lnTo>
                  <a:pt x="6457" y="9684"/>
                </a:lnTo>
                <a:lnTo>
                  <a:pt x="6603" y="9941"/>
                </a:lnTo>
                <a:lnTo>
                  <a:pt x="6714" y="10198"/>
                </a:lnTo>
                <a:lnTo>
                  <a:pt x="6787" y="10491"/>
                </a:lnTo>
                <a:lnTo>
                  <a:pt x="6860" y="10748"/>
                </a:lnTo>
                <a:lnTo>
                  <a:pt x="6934" y="11078"/>
                </a:lnTo>
                <a:lnTo>
                  <a:pt x="6934" y="11372"/>
                </a:lnTo>
                <a:lnTo>
                  <a:pt x="6934" y="11665"/>
                </a:lnTo>
                <a:lnTo>
                  <a:pt x="6934" y="11995"/>
                </a:lnTo>
                <a:lnTo>
                  <a:pt x="6824" y="12619"/>
                </a:lnTo>
                <a:lnTo>
                  <a:pt x="6677" y="13206"/>
                </a:lnTo>
                <a:lnTo>
                  <a:pt x="6530" y="13499"/>
                </a:lnTo>
                <a:lnTo>
                  <a:pt x="6383" y="13793"/>
                </a:lnTo>
                <a:lnTo>
                  <a:pt x="6310" y="13939"/>
                </a:lnTo>
                <a:lnTo>
                  <a:pt x="6163" y="14050"/>
                </a:lnTo>
                <a:lnTo>
                  <a:pt x="5907" y="14270"/>
                </a:lnTo>
                <a:lnTo>
                  <a:pt x="5540" y="14526"/>
                </a:lnTo>
                <a:lnTo>
                  <a:pt x="5173" y="14857"/>
                </a:lnTo>
                <a:lnTo>
                  <a:pt x="5026" y="14967"/>
                </a:lnTo>
                <a:lnTo>
                  <a:pt x="4659" y="15187"/>
                </a:lnTo>
                <a:lnTo>
                  <a:pt x="4659" y="15187"/>
                </a:lnTo>
                <a:lnTo>
                  <a:pt x="4806" y="14857"/>
                </a:lnTo>
                <a:lnTo>
                  <a:pt x="4916" y="14636"/>
                </a:lnTo>
                <a:lnTo>
                  <a:pt x="4953" y="14490"/>
                </a:lnTo>
                <a:lnTo>
                  <a:pt x="4989" y="14380"/>
                </a:lnTo>
                <a:lnTo>
                  <a:pt x="4953" y="14270"/>
                </a:lnTo>
                <a:lnTo>
                  <a:pt x="4916" y="14160"/>
                </a:lnTo>
                <a:lnTo>
                  <a:pt x="4843" y="14123"/>
                </a:lnTo>
                <a:lnTo>
                  <a:pt x="4659" y="14123"/>
                </a:lnTo>
                <a:lnTo>
                  <a:pt x="4586" y="14160"/>
                </a:lnTo>
                <a:lnTo>
                  <a:pt x="4549" y="14233"/>
                </a:lnTo>
                <a:lnTo>
                  <a:pt x="4513" y="14343"/>
                </a:lnTo>
                <a:lnTo>
                  <a:pt x="4549" y="14453"/>
                </a:lnTo>
                <a:lnTo>
                  <a:pt x="4513" y="14526"/>
                </a:lnTo>
                <a:lnTo>
                  <a:pt x="4439" y="14783"/>
                </a:lnTo>
                <a:lnTo>
                  <a:pt x="4366" y="15003"/>
                </a:lnTo>
                <a:lnTo>
                  <a:pt x="4329" y="15260"/>
                </a:lnTo>
                <a:lnTo>
                  <a:pt x="4366" y="15333"/>
                </a:lnTo>
                <a:lnTo>
                  <a:pt x="4293" y="15370"/>
                </a:lnTo>
                <a:lnTo>
                  <a:pt x="3999" y="15480"/>
                </a:lnTo>
                <a:lnTo>
                  <a:pt x="3632" y="15590"/>
                </a:lnTo>
                <a:lnTo>
                  <a:pt x="3816" y="15333"/>
                </a:lnTo>
                <a:lnTo>
                  <a:pt x="4109" y="14746"/>
                </a:lnTo>
                <a:lnTo>
                  <a:pt x="4109" y="14673"/>
                </a:lnTo>
                <a:lnTo>
                  <a:pt x="4109" y="14600"/>
                </a:lnTo>
                <a:lnTo>
                  <a:pt x="4072" y="14526"/>
                </a:lnTo>
                <a:lnTo>
                  <a:pt x="4036" y="14490"/>
                </a:lnTo>
                <a:lnTo>
                  <a:pt x="3962" y="14453"/>
                </a:lnTo>
                <a:lnTo>
                  <a:pt x="3889" y="14453"/>
                </a:lnTo>
                <a:lnTo>
                  <a:pt x="3816" y="14490"/>
                </a:lnTo>
                <a:lnTo>
                  <a:pt x="3779" y="14563"/>
                </a:lnTo>
                <a:lnTo>
                  <a:pt x="3486" y="15150"/>
                </a:lnTo>
                <a:lnTo>
                  <a:pt x="3339" y="15407"/>
                </a:lnTo>
                <a:lnTo>
                  <a:pt x="3229" y="15663"/>
                </a:lnTo>
                <a:lnTo>
                  <a:pt x="2899" y="15700"/>
                </a:lnTo>
                <a:lnTo>
                  <a:pt x="2532" y="15627"/>
                </a:lnTo>
                <a:lnTo>
                  <a:pt x="2752" y="15407"/>
                </a:lnTo>
                <a:lnTo>
                  <a:pt x="2935" y="15187"/>
                </a:lnTo>
                <a:lnTo>
                  <a:pt x="3119" y="14893"/>
                </a:lnTo>
                <a:lnTo>
                  <a:pt x="3265" y="14600"/>
                </a:lnTo>
                <a:lnTo>
                  <a:pt x="3339" y="14600"/>
                </a:lnTo>
                <a:lnTo>
                  <a:pt x="3375" y="14526"/>
                </a:lnTo>
                <a:lnTo>
                  <a:pt x="3412" y="14490"/>
                </a:lnTo>
                <a:lnTo>
                  <a:pt x="3449" y="14380"/>
                </a:lnTo>
                <a:lnTo>
                  <a:pt x="3412" y="14343"/>
                </a:lnTo>
                <a:lnTo>
                  <a:pt x="3412" y="14270"/>
                </a:lnTo>
                <a:lnTo>
                  <a:pt x="3339" y="14233"/>
                </a:lnTo>
                <a:lnTo>
                  <a:pt x="3229" y="14196"/>
                </a:lnTo>
                <a:lnTo>
                  <a:pt x="3155" y="14196"/>
                </a:lnTo>
                <a:lnTo>
                  <a:pt x="3045" y="14233"/>
                </a:lnTo>
                <a:lnTo>
                  <a:pt x="2935" y="14380"/>
                </a:lnTo>
                <a:lnTo>
                  <a:pt x="2752" y="14673"/>
                </a:lnTo>
                <a:lnTo>
                  <a:pt x="2495" y="15077"/>
                </a:lnTo>
                <a:lnTo>
                  <a:pt x="2238" y="15443"/>
                </a:lnTo>
                <a:lnTo>
                  <a:pt x="2202" y="15553"/>
                </a:lnTo>
                <a:lnTo>
                  <a:pt x="1908" y="15370"/>
                </a:lnTo>
                <a:lnTo>
                  <a:pt x="1615" y="15187"/>
                </a:lnTo>
                <a:lnTo>
                  <a:pt x="1761" y="15077"/>
                </a:lnTo>
                <a:lnTo>
                  <a:pt x="1872" y="14967"/>
                </a:lnTo>
                <a:lnTo>
                  <a:pt x="2238" y="14563"/>
                </a:lnTo>
                <a:lnTo>
                  <a:pt x="2568" y="14196"/>
                </a:lnTo>
                <a:lnTo>
                  <a:pt x="2715" y="13976"/>
                </a:lnTo>
                <a:lnTo>
                  <a:pt x="2789" y="13756"/>
                </a:lnTo>
                <a:lnTo>
                  <a:pt x="2789" y="13683"/>
                </a:lnTo>
                <a:lnTo>
                  <a:pt x="2752" y="13609"/>
                </a:lnTo>
                <a:lnTo>
                  <a:pt x="2642" y="13609"/>
                </a:lnTo>
                <a:lnTo>
                  <a:pt x="2422" y="13719"/>
                </a:lnTo>
                <a:lnTo>
                  <a:pt x="2238" y="13866"/>
                </a:lnTo>
                <a:lnTo>
                  <a:pt x="1945" y="14233"/>
                </a:lnTo>
                <a:lnTo>
                  <a:pt x="1578" y="14673"/>
                </a:lnTo>
                <a:lnTo>
                  <a:pt x="1505" y="14820"/>
                </a:lnTo>
                <a:lnTo>
                  <a:pt x="1431" y="15003"/>
                </a:lnTo>
                <a:lnTo>
                  <a:pt x="1138" y="14636"/>
                </a:lnTo>
                <a:lnTo>
                  <a:pt x="1468" y="14306"/>
                </a:lnTo>
                <a:lnTo>
                  <a:pt x="1761" y="13939"/>
                </a:lnTo>
                <a:lnTo>
                  <a:pt x="2312" y="13206"/>
                </a:lnTo>
                <a:lnTo>
                  <a:pt x="2312" y="13132"/>
                </a:lnTo>
                <a:lnTo>
                  <a:pt x="2312" y="13059"/>
                </a:lnTo>
                <a:lnTo>
                  <a:pt x="2238" y="12949"/>
                </a:lnTo>
                <a:lnTo>
                  <a:pt x="2202" y="12912"/>
                </a:lnTo>
                <a:lnTo>
                  <a:pt x="2055" y="12912"/>
                </a:lnTo>
                <a:lnTo>
                  <a:pt x="1982" y="12949"/>
                </a:lnTo>
                <a:lnTo>
                  <a:pt x="1431" y="13646"/>
                </a:lnTo>
                <a:lnTo>
                  <a:pt x="1211" y="14013"/>
                </a:lnTo>
                <a:lnTo>
                  <a:pt x="991" y="14380"/>
                </a:lnTo>
                <a:lnTo>
                  <a:pt x="844" y="14050"/>
                </a:lnTo>
                <a:lnTo>
                  <a:pt x="698" y="13719"/>
                </a:lnTo>
                <a:lnTo>
                  <a:pt x="1028" y="13426"/>
                </a:lnTo>
                <a:lnTo>
                  <a:pt x="1358" y="13096"/>
                </a:lnTo>
                <a:lnTo>
                  <a:pt x="1872" y="12436"/>
                </a:lnTo>
                <a:lnTo>
                  <a:pt x="1908" y="12362"/>
                </a:lnTo>
                <a:lnTo>
                  <a:pt x="1908" y="12289"/>
                </a:lnTo>
                <a:lnTo>
                  <a:pt x="1872" y="12215"/>
                </a:lnTo>
                <a:lnTo>
                  <a:pt x="1835" y="12179"/>
                </a:lnTo>
                <a:lnTo>
                  <a:pt x="1761" y="12142"/>
                </a:lnTo>
                <a:lnTo>
                  <a:pt x="1688" y="12105"/>
                </a:lnTo>
                <a:lnTo>
                  <a:pt x="1615" y="12105"/>
                </a:lnTo>
                <a:lnTo>
                  <a:pt x="1541" y="12179"/>
                </a:lnTo>
                <a:lnTo>
                  <a:pt x="1065" y="12729"/>
                </a:lnTo>
                <a:lnTo>
                  <a:pt x="808" y="13022"/>
                </a:lnTo>
                <a:lnTo>
                  <a:pt x="624" y="13353"/>
                </a:lnTo>
                <a:lnTo>
                  <a:pt x="588" y="13206"/>
                </a:lnTo>
                <a:lnTo>
                  <a:pt x="551" y="12876"/>
                </a:lnTo>
                <a:lnTo>
                  <a:pt x="771" y="12656"/>
                </a:lnTo>
                <a:lnTo>
                  <a:pt x="1028" y="12399"/>
                </a:lnTo>
                <a:lnTo>
                  <a:pt x="1321" y="12069"/>
                </a:lnTo>
                <a:lnTo>
                  <a:pt x="1468" y="11885"/>
                </a:lnTo>
                <a:lnTo>
                  <a:pt x="1505" y="11775"/>
                </a:lnTo>
                <a:lnTo>
                  <a:pt x="1505" y="11665"/>
                </a:lnTo>
                <a:lnTo>
                  <a:pt x="1505" y="11592"/>
                </a:lnTo>
                <a:lnTo>
                  <a:pt x="1468" y="11555"/>
                </a:lnTo>
                <a:lnTo>
                  <a:pt x="1395" y="11518"/>
                </a:lnTo>
                <a:lnTo>
                  <a:pt x="1358" y="11555"/>
                </a:lnTo>
                <a:lnTo>
                  <a:pt x="1175" y="11629"/>
                </a:lnTo>
                <a:lnTo>
                  <a:pt x="1028" y="11775"/>
                </a:lnTo>
                <a:lnTo>
                  <a:pt x="771" y="12105"/>
                </a:lnTo>
                <a:lnTo>
                  <a:pt x="514" y="12436"/>
                </a:lnTo>
                <a:lnTo>
                  <a:pt x="514" y="11922"/>
                </a:lnTo>
                <a:lnTo>
                  <a:pt x="624" y="11812"/>
                </a:lnTo>
                <a:lnTo>
                  <a:pt x="734" y="11702"/>
                </a:lnTo>
                <a:lnTo>
                  <a:pt x="808" y="11482"/>
                </a:lnTo>
                <a:lnTo>
                  <a:pt x="991" y="11445"/>
                </a:lnTo>
                <a:lnTo>
                  <a:pt x="1138" y="11408"/>
                </a:lnTo>
                <a:lnTo>
                  <a:pt x="1248" y="11298"/>
                </a:lnTo>
                <a:lnTo>
                  <a:pt x="1358" y="11188"/>
                </a:lnTo>
                <a:lnTo>
                  <a:pt x="1468" y="11078"/>
                </a:lnTo>
                <a:lnTo>
                  <a:pt x="1505" y="10932"/>
                </a:lnTo>
                <a:lnTo>
                  <a:pt x="1505" y="10858"/>
                </a:lnTo>
                <a:lnTo>
                  <a:pt x="1505" y="10785"/>
                </a:lnTo>
                <a:lnTo>
                  <a:pt x="1468" y="10711"/>
                </a:lnTo>
                <a:lnTo>
                  <a:pt x="1395" y="10675"/>
                </a:lnTo>
                <a:lnTo>
                  <a:pt x="1175" y="10675"/>
                </a:lnTo>
                <a:lnTo>
                  <a:pt x="1101" y="10748"/>
                </a:lnTo>
                <a:lnTo>
                  <a:pt x="1065" y="10822"/>
                </a:lnTo>
                <a:lnTo>
                  <a:pt x="1028" y="10932"/>
                </a:lnTo>
                <a:lnTo>
                  <a:pt x="954" y="11005"/>
                </a:lnTo>
                <a:lnTo>
                  <a:pt x="844" y="11042"/>
                </a:lnTo>
                <a:lnTo>
                  <a:pt x="698" y="11078"/>
                </a:lnTo>
                <a:lnTo>
                  <a:pt x="881" y="10785"/>
                </a:lnTo>
                <a:lnTo>
                  <a:pt x="954" y="10675"/>
                </a:lnTo>
                <a:lnTo>
                  <a:pt x="1101" y="10565"/>
                </a:lnTo>
                <a:lnTo>
                  <a:pt x="1211" y="10455"/>
                </a:lnTo>
                <a:lnTo>
                  <a:pt x="1395" y="10418"/>
                </a:lnTo>
                <a:lnTo>
                  <a:pt x="1541" y="10345"/>
                </a:lnTo>
                <a:lnTo>
                  <a:pt x="1725" y="10345"/>
                </a:lnTo>
                <a:lnTo>
                  <a:pt x="2092" y="10308"/>
                </a:lnTo>
                <a:lnTo>
                  <a:pt x="2422" y="10271"/>
                </a:lnTo>
                <a:lnTo>
                  <a:pt x="2715" y="10161"/>
                </a:lnTo>
                <a:lnTo>
                  <a:pt x="3009" y="9978"/>
                </a:lnTo>
                <a:lnTo>
                  <a:pt x="3229" y="9721"/>
                </a:lnTo>
                <a:lnTo>
                  <a:pt x="3412" y="9464"/>
                </a:lnTo>
                <a:lnTo>
                  <a:pt x="3559" y="9171"/>
                </a:lnTo>
                <a:lnTo>
                  <a:pt x="3706" y="8841"/>
                </a:lnTo>
                <a:lnTo>
                  <a:pt x="3706" y="8804"/>
                </a:lnTo>
                <a:lnTo>
                  <a:pt x="3706" y="8767"/>
                </a:lnTo>
                <a:lnTo>
                  <a:pt x="3926" y="8731"/>
                </a:lnTo>
                <a:lnTo>
                  <a:pt x="4146" y="8657"/>
                </a:lnTo>
                <a:lnTo>
                  <a:pt x="4366" y="8584"/>
                </a:lnTo>
                <a:lnTo>
                  <a:pt x="4586" y="8547"/>
                </a:lnTo>
                <a:close/>
                <a:moveTo>
                  <a:pt x="3265" y="7484"/>
                </a:moveTo>
                <a:lnTo>
                  <a:pt x="3009" y="7557"/>
                </a:lnTo>
                <a:lnTo>
                  <a:pt x="2789" y="7704"/>
                </a:lnTo>
                <a:lnTo>
                  <a:pt x="2568" y="7850"/>
                </a:lnTo>
                <a:lnTo>
                  <a:pt x="2422" y="7997"/>
                </a:lnTo>
                <a:lnTo>
                  <a:pt x="2275" y="8180"/>
                </a:lnTo>
                <a:lnTo>
                  <a:pt x="2165" y="8364"/>
                </a:lnTo>
                <a:lnTo>
                  <a:pt x="2092" y="8584"/>
                </a:lnTo>
                <a:lnTo>
                  <a:pt x="2018" y="8254"/>
                </a:lnTo>
                <a:lnTo>
                  <a:pt x="1945" y="7924"/>
                </a:lnTo>
                <a:lnTo>
                  <a:pt x="1872" y="7850"/>
                </a:lnTo>
                <a:lnTo>
                  <a:pt x="1835" y="7850"/>
                </a:lnTo>
                <a:lnTo>
                  <a:pt x="1761" y="7887"/>
                </a:lnTo>
                <a:lnTo>
                  <a:pt x="1688" y="7997"/>
                </a:lnTo>
                <a:lnTo>
                  <a:pt x="1651" y="8107"/>
                </a:lnTo>
                <a:lnTo>
                  <a:pt x="1615" y="8364"/>
                </a:lnTo>
                <a:lnTo>
                  <a:pt x="1651" y="8657"/>
                </a:lnTo>
                <a:lnTo>
                  <a:pt x="1725" y="8914"/>
                </a:lnTo>
                <a:lnTo>
                  <a:pt x="1872" y="9208"/>
                </a:lnTo>
                <a:lnTo>
                  <a:pt x="2055" y="9428"/>
                </a:lnTo>
                <a:lnTo>
                  <a:pt x="2275" y="9611"/>
                </a:lnTo>
                <a:lnTo>
                  <a:pt x="2495" y="9758"/>
                </a:lnTo>
                <a:lnTo>
                  <a:pt x="2312" y="9831"/>
                </a:lnTo>
                <a:lnTo>
                  <a:pt x="2128" y="9868"/>
                </a:lnTo>
                <a:lnTo>
                  <a:pt x="1688" y="9868"/>
                </a:lnTo>
                <a:lnTo>
                  <a:pt x="1468" y="9905"/>
                </a:lnTo>
                <a:lnTo>
                  <a:pt x="1248" y="9941"/>
                </a:lnTo>
                <a:lnTo>
                  <a:pt x="1065" y="10015"/>
                </a:lnTo>
                <a:lnTo>
                  <a:pt x="881" y="10125"/>
                </a:lnTo>
                <a:lnTo>
                  <a:pt x="588" y="10381"/>
                </a:lnTo>
                <a:lnTo>
                  <a:pt x="441" y="10528"/>
                </a:lnTo>
                <a:lnTo>
                  <a:pt x="331" y="10711"/>
                </a:lnTo>
                <a:lnTo>
                  <a:pt x="221" y="10932"/>
                </a:lnTo>
                <a:lnTo>
                  <a:pt x="147" y="11115"/>
                </a:lnTo>
                <a:lnTo>
                  <a:pt x="37" y="11592"/>
                </a:lnTo>
                <a:lnTo>
                  <a:pt x="1" y="12069"/>
                </a:lnTo>
                <a:lnTo>
                  <a:pt x="1" y="12546"/>
                </a:lnTo>
                <a:lnTo>
                  <a:pt x="74" y="13022"/>
                </a:lnTo>
                <a:lnTo>
                  <a:pt x="147" y="13463"/>
                </a:lnTo>
                <a:lnTo>
                  <a:pt x="258" y="13903"/>
                </a:lnTo>
                <a:lnTo>
                  <a:pt x="404" y="14270"/>
                </a:lnTo>
                <a:lnTo>
                  <a:pt x="588" y="14673"/>
                </a:lnTo>
                <a:lnTo>
                  <a:pt x="844" y="15040"/>
                </a:lnTo>
                <a:lnTo>
                  <a:pt x="1101" y="15333"/>
                </a:lnTo>
                <a:lnTo>
                  <a:pt x="1431" y="15627"/>
                </a:lnTo>
                <a:lnTo>
                  <a:pt x="1761" y="15847"/>
                </a:lnTo>
                <a:lnTo>
                  <a:pt x="2165" y="16030"/>
                </a:lnTo>
                <a:lnTo>
                  <a:pt x="2568" y="16140"/>
                </a:lnTo>
                <a:lnTo>
                  <a:pt x="2789" y="16177"/>
                </a:lnTo>
                <a:lnTo>
                  <a:pt x="3009" y="16177"/>
                </a:lnTo>
                <a:lnTo>
                  <a:pt x="3486" y="16140"/>
                </a:lnTo>
                <a:lnTo>
                  <a:pt x="3926" y="16030"/>
                </a:lnTo>
                <a:lnTo>
                  <a:pt x="4329" y="15884"/>
                </a:lnTo>
                <a:lnTo>
                  <a:pt x="4696" y="15700"/>
                </a:lnTo>
                <a:lnTo>
                  <a:pt x="5100" y="15517"/>
                </a:lnTo>
                <a:lnTo>
                  <a:pt x="5430" y="15297"/>
                </a:lnTo>
                <a:lnTo>
                  <a:pt x="5613" y="15150"/>
                </a:lnTo>
                <a:lnTo>
                  <a:pt x="5723" y="15003"/>
                </a:lnTo>
                <a:lnTo>
                  <a:pt x="6310" y="14490"/>
                </a:lnTo>
                <a:lnTo>
                  <a:pt x="6567" y="14270"/>
                </a:lnTo>
                <a:lnTo>
                  <a:pt x="6714" y="14160"/>
                </a:lnTo>
                <a:lnTo>
                  <a:pt x="6787" y="14013"/>
                </a:lnTo>
                <a:lnTo>
                  <a:pt x="6970" y="13683"/>
                </a:lnTo>
                <a:lnTo>
                  <a:pt x="7117" y="13316"/>
                </a:lnTo>
                <a:lnTo>
                  <a:pt x="7227" y="12949"/>
                </a:lnTo>
                <a:lnTo>
                  <a:pt x="7300" y="12619"/>
                </a:lnTo>
                <a:lnTo>
                  <a:pt x="7374" y="12252"/>
                </a:lnTo>
                <a:lnTo>
                  <a:pt x="7410" y="11885"/>
                </a:lnTo>
                <a:lnTo>
                  <a:pt x="7410" y="11518"/>
                </a:lnTo>
                <a:lnTo>
                  <a:pt x="7374" y="11152"/>
                </a:lnTo>
                <a:lnTo>
                  <a:pt x="7337" y="10785"/>
                </a:lnTo>
                <a:lnTo>
                  <a:pt x="7264" y="10418"/>
                </a:lnTo>
                <a:lnTo>
                  <a:pt x="7154" y="10125"/>
                </a:lnTo>
                <a:lnTo>
                  <a:pt x="7007" y="9794"/>
                </a:lnTo>
                <a:lnTo>
                  <a:pt x="6860" y="9538"/>
                </a:lnTo>
                <a:lnTo>
                  <a:pt x="6677" y="9244"/>
                </a:lnTo>
                <a:lnTo>
                  <a:pt x="6457" y="8987"/>
                </a:lnTo>
                <a:lnTo>
                  <a:pt x="6237" y="8767"/>
                </a:lnTo>
                <a:lnTo>
                  <a:pt x="5980" y="8584"/>
                </a:lnTo>
                <a:lnTo>
                  <a:pt x="5686" y="8401"/>
                </a:lnTo>
                <a:lnTo>
                  <a:pt x="5393" y="8291"/>
                </a:lnTo>
                <a:lnTo>
                  <a:pt x="5100" y="8180"/>
                </a:lnTo>
                <a:lnTo>
                  <a:pt x="4769" y="8144"/>
                </a:lnTo>
                <a:lnTo>
                  <a:pt x="4476" y="8144"/>
                </a:lnTo>
                <a:lnTo>
                  <a:pt x="4219" y="8180"/>
                </a:lnTo>
                <a:lnTo>
                  <a:pt x="3926" y="8291"/>
                </a:lnTo>
                <a:lnTo>
                  <a:pt x="3816" y="8364"/>
                </a:lnTo>
                <a:lnTo>
                  <a:pt x="3706" y="8437"/>
                </a:lnTo>
                <a:lnTo>
                  <a:pt x="3632" y="8547"/>
                </a:lnTo>
                <a:lnTo>
                  <a:pt x="3559" y="8657"/>
                </a:lnTo>
                <a:lnTo>
                  <a:pt x="3559" y="8694"/>
                </a:lnTo>
                <a:lnTo>
                  <a:pt x="3522" y="8731"/>
                </a:lnTo>
                <a:lnTo>
                  <a:pt x="3486" y="8767"/>
                </a:lnTo>
                <a:lnTo>
                  <a:pt x="3192" y="9171"/>
                </a:lnTo>
                <a:lnTo>
                  <a:pt x="3009" y="9354"/>
                </a:lnTo>
                <a:lnTo>
                  <a:pt x="2825" y="9538"/>
                </a:lnTo>
                <a:lnTo>
                  <a:pt x="2789" y="9464"/>
                </a:lnTo>
                <a:lnTo>
                  <a:pt x="2458" y="9171"/>
                </a:lnTo>
                <a:lnTo>
                  <a:pt x="2348" y="9024"/>
                </a:lnTo>
                <a:lnTo>
                  <a:pt x="2202" y="8877"/>
                </a:lnTo>
                <a:lnTo>
                  <a:pt x="2275" y="8877"/>
                </a:lnTo>
                <a:lnTo>
                  <a:pt x="2312" y="8841"/>
                </a:lnTo>
                <a:lnTo>
                  <a:pt x="2532" y="8841"/>
                </a:lnTo>
                <a:lnTo>
                  <a:pt x="2715" y="8804"/>
                </a:lnTo>
                <a:lnTo>
                  <a:pt x="2899" y="8731"/>
                </a:lnTo>
                <a:lnTo>
                  <a:pt x="3045" y="8621"/>
                </a:lnTo>
                <a:lnTo>
                  <a:pt x="3265" y="8474"/>
                </a:lnTo>
                <a:lnTo>
                  <a:pt x="3486" y="8254"/>
                </a:lnTo>
                <a:lnTo>
                  <a:pt x="3669" y="8034"/>
                </a:lnTo>
                <a:lnTo>
                  <a:pt x="3816" y="7814"/>
                </a:lnTo>
                <a:lnTo>
                  <a:pt x="3852" y="7740"/>
                </a:lnTo>
                <a:lnTo>
                  <a:pt x="3852" y="7667"/>
                </a:lnTo>
                <a:lnTo>
                  <a:pt x="3779" y="7557"/>
                </a:lnTo>
                <a:lnTo>
                  <a:pt x="3669" y="7484"/>
                </a:lnTo>
                <a:lnTo>
                  <a:pt x="3596" y="7484"/>
                </a:lnTo>
                <a:lnTo>
                  <a:pt x="3522" y="7520"/>
                </a:lnTo>
                <a:lnTo>
                  <a:pt x="3412" y="7484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95" name="Google Shape;495;p10"/>
          <p:cNvSpPr/>
          <p:nvPr/>
        </p:nvSpPr>
        <p:spPr>
          <a:xfrm>
            <a:off x="645010" y="355961"/>
            <a:ext cx="414157" cy="507762"/>
          </a:xfrm>
          <a:custGeom>
            <a:avLst/>
            <a:gdLst/>
            <a:ahLst/>
            <a:cxnLst/>
            <a:rect l="l" t="t" r="r" b="b"/>
            <a:pathLst>
              <a:path w="14601" h="17901" extrusionOk="0">
                <a:moveTo>
                  <a:pt x="10492" y="4329"/>
                </a:moveTo>
                <a:lnTo>
                  <a:pt x="10859" y="4769"/>
                </a:lnTo>
                <a:lnTo>
                  <a:pt x="10712" y="4769"/>
                </a:lnTo>
                <a:lnTo>
                  <a:pt x="10712" y="4696"/>
                </a:lnTo>
                <a:lnTo>
                  <a:pt x="10675" y="4622"/>
                </a:lnTo>
                <a:lnTo>
                  <a:pt x="10639" y="4622"/>
                </a:lnTo>
                <a:lnTo>
                  <a:pt x="10602" y="4549"/>
                </a:lnTo>
                <a:lnTo>
                  <a:pt x="10565" y="4512"/>
                </a:lnTo>
                <a:lnTo>
                  <a:pt x="10455" y="4475"/>
                </a:lnTo>
                <a:lnTo>
                  <a:pt x="10345" y="4512"/>
                </a:lnTo>
                <a:lnTo>
                  <a:pt x="10308" y="4549"/>
                </a:lnTo>
                <a:lnTo>
                  <a:pt x="10272" y="4622"/>
                </a:lnTo>
                <a:lnTo>
                  <a:pt x="10272" y="4696"/>
                </a:lnTo>
                <a:lnTo>
                  <a:pt x="10052" y="4622"/>
                </a:lnTo>
                <a:lnTo>
                  <a:pt x="10492" y="4329"/>
                </a:lnTo>
                <a:close/>
                <a:moveTo>
                  <a:pt x="6897" y="3448"/>
                </a:moveTo>
                <a:lnTo>
                  <a:pt x="7044" y="3485"/>
                </a:lnTo>
                <a:lnTo>
                  <a:pt x="7227" y="3522"/>
                </a:lnTo>
                <a:lnTo>
                  <a:pt x="7374" y="3595"/>
                </a:lnTo>
                <a:lnTo>
                  <a:pt x="7484" y="3705"/>
                </a:lnTo>
                <a:lnTo>
                  <a:pt x="7521" y="3815"/>
                </a:lnTo>
                <a:lnTo>
                  <a:pt x="7521" y="3889"/>
                </a:lnTo>
                <a:lnTo>
                  <a:pt x="7484" y="3999"/>
                </a:lnTo>
                <a:lnTo>
                  <a:pt x="7447" y="4109"/>
                </a:lnTo>
                <a:lnTo>
                  <a:pt x="7264" y="4292"/>
                </a:lnTo>
                <a:lnTo>
                  <a:pt x="7154" y="4439"/>
                </a:lnTo>
                <a:lnTo>
                  <a:pt x="6934" y="4732"/>
                </a:lnTo>
                <a:lnTo>
                  <a:pt x="6714" y="4952"/>
                </a:lnTo>
                <a:lnTo>
                  <a:pt x="6494" y="5099"/>
                </a:lnTo>
                <a:lnTo>
                  <a:pt x="6384" y="5136"/>
                </a:lnTo>
                <a:lnTo>
                  <a:pt x="6310" y="5136"/>
                </a:lnTo>
                <a:lnTo>
                  <a:pt x="6237" y="5062"/>
                </a:lnTo>
                <a:lnTo>
                  <a:pt x="6200" y="4989"/>
                </a:lnTo>
                <a:lnTo>
                  <a:pt x="6163" y="4806"/>
                </a:lnTo>
                <a:lnTo>
                  <a:pt x="6163" y="4659"/>
                </a:lnTo>
                <a:lnTo>
                  <a:pt x="6163" y="4145"/>
                </a:lnTo>
                <a:lnTo>
                  <a:pt x="6127" y="3595"/>
                </a:lnTo>
                <a:lnTo>
                  <a:pt x="6273" y="3522"/>
                </a:lnTo>
                <a:lnTo>
                  <a:pt x="6420" y="3485"/>
                </a:lnTo>
                <a:lnTo>
                  <a:pt x="6567" y="3448"/>
                </a:lnTo>
                <a:close/>
                <a:moveTo>
                  <a:pt x="6457" y="3118"/>
                </a:moveTo>
                <a:lnTo>
                  <a:pt x="6237" y="3192"/>
                </a:lnTo>
                <a:lnTo>
                  <a:pt x="6017" y="3265"/>
                </a:lnTo>
                <a:lnTo>
                  <a:pt x="5833" y="3375"/>
                </a:lnTo>
                <a:lnTo>
                  <a:pt x="5723" y="3558"/>
                </a:lnTo>
                <a:lnTo>
                  <a:pt x="5723" y="3632"/>
                </a:lnTo>
                <a:lnTo>
                  <a:pt x="5760" y="3668"/>
                </a:lnTo>
                <a:lnTo>
                  <a:pt x="5797" y="3705"/>
                </a:lnTo>
                <a:lnTo>
                  <a:pt x="5870" y="3705"/>
                </a:lnTo>
                <a:lnTo>
                  <a:pt x="5980" y="3668"/>
                </a:lnTo>
                <a:lnTo>
                  <a:pt x="5943" y="4219"/>
                </a:lnTo>
                <a:lnTo>
                  <a:pt x="5943" y="4769"/>
                </a:lnTo>
                <a:lnTo>
                  <a:pt x="5943" y="4952"/>
                </a:lnTo>
                <a:lnTo>
                  <a:pt x="5980" y="5099"/>
                </a:lnTo>
                <a:lnTo>
                  <a:pt x="6053" y="5209"/>
                </a:lnTo>
                <a:lnTo>
                  <a:pt x="6163" y="5319"/>
                </a:lnTo>
                <a:lnTo>
                  <a:pt x="6237" y="5393"/>
                </a:lnTo>
                <a:lnTo>
                  <a:pt x="6530" y="5393"/>
                </a:lnTo>
                <a:lnTo>
                  <a:pt x="6714" y="5282"/>
                </a:lnTo>
                <a:lnTo>
                  <a:pt x="6897" y="5136"/>
                </a:lnTo>
                <a:lnTo>
                  <a:pt x="7227" y="4806"/>
                </a:lnTo>
                <a:lnTo>
                  <a:pt x="7447" y="4512"/>
                </a:lnTo>
                <a:lnTo>
                  <a:pt x="7594" y="4329"/>
                </a:lnTo>
                <a:lnTo>
                  <a:pt x="7741" y="4182"/>
                </a:lnTo>
                <a:lnTo>
                  <a:pt x="7814" y="3962"/>
                </a:lnTo>
                <a:lnTo>
                  <a:pt x="7851" y="3852"/>
                </a:lnTo>
                <a:lnTo>
                  <a:pt x="7851" y="3742"/>
                </a:lnTo>
                <a:lnTo>
                  <a:pt x="7777" y="3595"/>
                </a:lnTo>
                <a:lnTo>
                  <a:pt x="7667" y="3448"/>
                </a:lnTo>
                <a:lnTo>
                  <a:pt x="7521" y="3302"/>
                </a:lnTo>
                <a:lnTo>
                  <a:pt x="7374" y="3228"/>
                </a:lnTo>
                <a:lnTo>
                  <a:pt x="7190" y="3155"/>
                </a:lnTo>
                <a:lnTo>
                  <a:pt x="6970" y="3118"/>
                </a:lnTo>
                <a:close/>
                <a:moveTo>
                  <a:pt x="2789" y="3522"/>
                </a:moveTo>
                <a:lnTo>
                  <a:pt x="2935" y="3668"/>
                </a:lnTo>
                <a:lnTo>
                  <a:pt x="3082" y="3779"/>
                </a:lnTo>
                <a:lnTo>
                  <a:pt x="3449" y="3925"/>
                </a:lnTo>
                <a:lnTo>
                  <a:pt x="3632" y="3999"/>
                </a:lnTo>
                <a:lnTo>
                  <a:pt x="3669" y="4072"/>
                </a:lnTo>
                <a:lnTo>
                  <a:pt x="3706" y="4145"/>
                </a:lnTo>
                <a:lnTo>
                  <a:pt x="3706" y="4219"/>
                </a:lnTo>
                <a:lnTo>
                  <a:pt x="3742" y="4255"/>
                </a:lnTo>
                <a:lnTo>
                  <a:pt x="3779" y="4292"/>
                </a:lnTo>
                <a:lnTo>
                  <a:pt x="3852" y="4329"/>
                </a:lnTo>
                <a:lnTo>
                  <a:pt x="4036" y="4402"/>
                </a:lnTo>
                <a:lnTo>
                  <a:pt x="4219" y="4475"/>
                </a:lnTo>
                <a:lnTo>
                  <a:pt x="4403" y="4586"/>
                </a:lnTo>
                <a:lnTo>
                  <a:pt x="4549" y="4696"/>
                </a:lnTo>
                <a:lnTo>
                  <a:pt x="4843" y="5026"/>
                </a:lnTo>
                <a:lnTo>
                  <a:pt x="5100" y="5319"/>
                </a:lnTo>
                <a:lnTo>
                  <a:pt x="4770" y="5356"/>
                </a:lnTo>
                <a:lnTo>
                  <a:pt x="4476" y="5356"/>
                </a:lnTo>
                <a:lnTo>
                  <a:pt x="3816" y="5319"/>
                </a:lnTo>
                <a:lnTo>
                  <a:pt x="3486" y="5319"/>
                </a:lnTo>
                <a:lnTo>
                  <a:pt x="3156" y="5393"/>
                </a:lnTo>
                <a:lnTo>
                  <a:pt x="2972" y="5466"/>
                </a:lnTo>
                <a:lnTo>
                  <a:pt x="2789" y="5576"/>
                </a:lnTo>
                <a:lnTo>
                  <a:pt x="2605" y="5649"/>
                </a:lnTo>
                <a:lnTo>
                  <a:pt x="2495" y="5686"/>
                </a:lnTo>
                <a:lnTo>
                  <a:pt x="2349" y="5686"/>
                </a:lnTo>
                <a:lnTo>
                  <a:pt x="2312" y="5723"/>
                </a:lnTo>
                <a:lnTo>
                  <a:pt x="2275" y="5796"/>
                </a:lnTo>
                <a:lnTo>
                  <a:pt x="2275" y="5833"/>
                </a:lnTo>
                <a:lnTo>
                  <a:pt x="2349" y="6676"/>
                </a:lnTo>
                <a:lnTo>
                  <a:pt x="2128" y="6493"/>
                </a:lnTo>
                <a:lnTo>
                  <a:pt x="1908" y="6383"/>
                </a:lnTo>
                <a:lnTo>
                  <a:pt x="1908" y="6126"/>
                </a:lnTo>
                <a:lnTo>
                  <a:pt x="1835" y="5906"/>
                </a:lnTo>
                <a:lnTo>
                  <a:pt x="1725" y="5796"/>
                </a:lnTo>
                <a:lnTo>
                  <a:pt x="1578" y="5723"/>
                </a:lnTo>
                <a:lnTo>
                  <a:pt x="1285" y="5649"/>
                </a:lnTo>
                <a:lnTo>
                  <a:pt x="1101" y="5649"/>
                </a:lnTo>
                <a:lnTo>
                  <a:pt x="918" y="5686"/>
                </a:lnTo>
                <a:lnTo>
                  <a:pt x="918" y="5686"/>
                </a:lnTo>
                <a:lnTo>
                  <a:pt x="1101" y="5356"/>
                </a:lnTo>
                <a:lnTo>
                  <a:pt x="1285" y="5026"/>
                </a:lnTo>
                <a:lnTo>
                  <a:pt x="1468" y="4732"/>
                </a:lnTo>
                <a:lnTo>
                  <a:pt x="1688" y="4439"/>
                </a:lnTo>
                <a:lnTo>
                  <a:pt x="1945" y="4182"/>
                </a:lnTo>
                <a:lnTo>
                  <a:pt x="2202" y="3962"/>
                </a:lnTo>
                <a:lnTo>
                  <a:pt x="2495" y="3742"/>
                </a:lnTo>
                <a:lnTo>
                  <a:pt x="2789" y="3522"/>
                </a:lnTo>
                <a:close/>
                <a:moveTo>
                  <a:pt x="10639" y="7520"/>
                </a:moveTo>
                <a:lnTo>
                  <a:pt x="11042" y="7703"/>
                </a:lnTo>
                <a:lnTo>
                  <a:pt x="11336" y="7850"/>
                </a:lnTo>
                <a:lnTo>
                  <a:pt x="11482" y="7924"/>
                </a:lnTo>
                <a:lnTo>
                  <a:pt x="11629" y="7960"/>
                </a:lnTo>
                <a:lnTo>
                  <a:pt x="11556" y="8254"/>
                </a:lnTo>
                <a:lnTo>
                  <a:pt x="11225" y="8107"/>
                </a:lnTo>
                <a:lnTo>
                  <a:pt x="10895" y="7960"/>
                </a:lnTo>
                <a:lnTo>
                  <a:pt x="10785" y="7887"/>
                </a:lnTo>
                <a:lnTo>
                  <a:pt x="10639" y="7520"/>
                </a:lnTo>
                <a:close/>
                <a:moveTo>
                  <a:pt x="10272" y="8070"/>
                </a:moveTo>
                <a:lnTo>
                  <a:pt x="10382" y="8144"/>
                </a:lnTo>
                <a:lnTo>
                  <a:pt x="10529" y="8217"/>
                </a:lnTo>
                <a:lnTo>
                  <a:pt x="10565" y="8327"/>
                </a:lnTo>
                <a:lnTo>
                  <a:pt x="10602" y="8400"/>
                </a:lnTo>
                <a:lnTo>
                  <a:pt x="10712" y="8437"/>
                </a:lnTo>
                <a:lnTo>
                  <a:pt x="10932" y="8510"/>
                </a:lnTo>
                <a:lnTo>
                  <a:pt x="11042" y="8547"/>
                </a:lnTo>
                <a:lnTo>
                  <a:pt x="11042" y="8584"/>
                </a:lnTo>
                <a:lnTo>
                  <a:pt x="11042" y="8657"/>
                </a:lnTo>
                <a:lnTo>
                  <a:pt x="11079" y="8731"/>
                </a:lnTo>
                <a:lnTo>
                  <a:pt x="11152" y="8804"/>
                </a:lnTo>
                <a:lnTo>
                  <a:pt x="11336" y="8841"/>
                </a:lnTo>
                <a:lnTo>
                  <a:pt x="11152" y="9244"/>
                </a:lnTo>
                <a:lnTo>
                  <a:pt x="11079" y="9171"/>
                </a:lnTo>
                <a:lnTo>
                  <a:pt x="10602" y="8767"/>
                </a:lnTo>
                <a:lnTo>
                  <a:pt x="10602" y="8547"/>
                </a:lnTo>
                <a:lnTo>
                  <a:pt x="10565" y="8364"/>
                </a:lnTo>
                <a:lnTo>
                  <a:pt x="10492" y="8254"/>
                </a:lnTo>
                <a:lnTo>
                  <a:pt x="10345" y="8180"/>
                </a:lnTo>
                <a:lnTo>
                  <a:pt x="10272" y="8070"/>
                </a:lnTo>
                <a:close/>
                <a:moveTo>
                  <a:pt x="9135" y="4806"/>
                </a:moveTo>
                <a:lnTo>
                  <a:pt x="9501" y="4842"/>
                </a:lnTo>
                <a:lnTo>
                  <a:pt x="9575" y="4879"/>
                </a:lnTo>
                <a:lnTo>
                  <a:pt x="9611" y="4842"/>
                </a:lnTo>
                <a:lnTo>
                  <a:pt x="9905" y="4916"/>
                </a:lnTo>
                <a:lnTo>
                  <a:pt x="10198" y="5026"/>
                </a:lnTo>
                <a:lnTo>
                  <a:pt x="10015" y="5246"/>
                </a:lnTo>
                <a:lnTo>
                  <a:pt x="10015" y="5319"/>
                </a:lnTo>
                <a:lnTo>
                  <a:pt x="10052" y="5393"/>
                </a:lnTo>
                <a:lnTo>
                  <a:pt x="10125" y="5429"/>
                </a:lnTo>
                <a:lnTo>
                  <a:pt x="10198" y="5429"/>
                </a:lnTo>
                <a:lnTo>
                  <a:pt x="10418" y="5319"/>
                </a:lnTo>
                <a:lnTo>
                  <a:pt x="10639" y="5246"/>
                </a:lnTo>
                <a:lnTo>
                  <a:pt x="10859" y="5209"/>
                </a:lnTo>
                <a:lnTo>
                  <a:pt x="11115" y="5172"/>
                </a:lnTo>
                <a:lnTo>
                  <a:pt x="11336" y="5613"/>
                </a:lnTo>
                <a:lnTo>
                  <a:pt x="10859" y="5723"/>
                </a:lnTo>
                <a:lnTo>
                  <a:pt x="10602" y="5796"/>
                </a:lnTo>
                <a:lnTo>
                  <a:pt x="10382" y="5906"/>
                </a:lnTo>
                <a:lnTo>
                  <a:pt x="10345" y="5943"/>
                </a:lnTo>
                <a:lnTo>
                  <a:pt x="10345" y="5979"/>
                </a:lnTo>
                <a:lnTo>
                  <a:pt x="10345" y="6016"/>
                </a:lnTo>
                <a:lnTo>
                  <a:pt x="10382" y="6053"/>
                </a:lnTo>
                <a:lnTo>
                  <a:pt x="10639" y="6126"/>
                </a:lnTo>
                <a:lnTo>
                  <a:pt x="10932" y="6126"/>
                </a:lnTo>
                <a:lnTo>
                  <a:pt x="11225" y="6089"/>
                </a:lnTo>
                <a:lnTo>
                  <a:pt x="11482" y="6016"/>
                </a:lnTo>
                <a:lnTo>
                  <a:pt x="11629" y="6566"/>
                </a:lnTo>
                <a:lnTo>
                  <a:pt x="11666" y="6640"/>
                </a:lnTo>
                <a:lnTo>
                  <a:pt x="11666" y="6640"/>
                </a:lnTo>
                <a:lnTo>
                  <a:pt x="11262" y="6530"/>
                </a:lnTo>
                <a:lnTo>
                  <a:pt x="10932" y="6456"/>
                </a:lnTo>
                <a:lnTo>
                  <a:pt x="10749" y="6420"/>
                </a:lnTo>
                <a:lnTo>
                  <a:pt x="10565" y="6456"/>
                </a:lnTo>
                <a:lnTo>
                  <a:pt x="10529" y="6456"/>
                </a:lnTo>
                <a:lnTo>
                  <a:pt x="10565" y="6530"/>
                </a:lnTo>
                <a:lnTo>
                  <a:pt x="10712" y="6640"/>
                </a:lnTo>
                <a:lnTo>
                  <a:pt x="10895" y="6750"/>
                </a:lnTo>
                <a:lnTo>
                  <a:pt x="11336" y="6933"/>
                </a:lnTo>
                <a:lnTo>
                  <a:pt x="11702" y="7043"/>
                </a:lnTo>
                <a:lnTo>
                  <a:pt x="11666" y="7593"/>
                </a:lnTo>
                <a:lnTo>
                  <a:pt x="11482" y="7520"/>
                </a:lnTo>
                <a:lnTo>
                  <a:pt x="11299" y="7447"/>
                </a:lnTo>
                <a:lnTo>
                  <a:pt x="10785" y="7227"/>
                </a:lnTo>
                <a:lnTo>
                  <a:pt x="10529" y="7153"/>
                </a:lnTo>
                <a:lnTo>
                  <a:pt x="10235" y="7117"/>
                </a:lnTo>
                <a:lnTo>
                  <a:pt x="10198" y="7117"/>
                </a:lnTo>
                <a:lnTo>
                  <a:pt x="10198" y="7153"/>
                </a:lnTo>
                <a:lnTo>
                  <a:pt x="10198" y="7190"/>
                </a:lnTo>
                <a:lnTo>
                  <a:pt x="10198" y="7227"/>
                </a:lnTo>
                <a:lnTo>
                  <a:pt x="10492" y="7410"/>
                </a:lnTo>
                <a:lnTo>
                  <a:pt x="10418" y="7447"/>
                </a:lnTo>
                <a:lnTo>
                  <a:pt x="10015" y="7593"/>
                </a:lnTo>
                <a:lnTo>
                  <a:pt x="9905" y="7483"/>
                </a:lnTo>
                <a:lnTo>
                  <a:pt x="9832" y="7447"/>
                </a:lnTo>
                <a:lnTo>
                  <a:pt x="9795" y="7483"/>
                </a:lnTo>
                <a:lnTo>
                  <a:pt x="9758" y="7520"/>
                </a:lnTo>
                <a:lnTo>
                  <a:pt x="9722" y="7557"/>
                </a:lnTo>
                <a:lnTo>
                  <a:pt x="9722" y="7703"/>
                </a:lnTo>
                <a:lnTo>
                  <a:pt x="9685" y="7740"/>
                </a:lnTo>
                <a:lnTo>
                  <a:pt x="9685" y="7813"/>
                </a:lnTo>
                <a:lnTo>
                  <a:pt x="9722" y="7924"/>
                </a:lnTo>
                <a:lnTo>
                  <a:pt x="9942" y="8180"/>
                </a:lnTo>
                <a:lnTo>
                  <a:pt x="9611" y="7960"/>
                </a:lnTo>
                <a:lnTo>
                  <a:pt x="9281" y="7777"/>
                </a:lnTo>
                <a:lnTo>
                  <a:pt x="9245" y="7777"/>
                </a:lnTo>
                <a:lnTo>
                  <a:pt x="9208" y="7813"/>
                </a:lnTo>
                <a:lnTo>
                  <a:pt x="9171" y="7850"/>
                </a:lnTo>
                <a:lnTo>
                  <a:pt x="9171" y="7924"/>
                </a:lnTo>
                <a:lnTo>
                  <a:pt x="9391" y="8180"/>
                </a:lnTo>
                <a:lnTo>
                  <a:pt x="9648" y="8437"/>
                </a:lnTo>
                <a:lnTo>
                  <a:pt x="10162" y="8877"/>
                </a:lnTo>
                <a:lnTo>
                  <a:pt x="10235" y="8951"/>
                </a:lnTo>
                <a:lnTo>
                  <a:pt x="10162" y="9134"/>
                </a:lnTo>
                <a:lnTo>
                  <a:pt x="10052" y="9317"/>
                </a:lnTo>
                <a:lnTo>
                  <a:pt x="9905" y="9391"/>
                </a:lnTo>
                <a:lnTo>
                  <a:pt x="9832" y="9354"/>
                </a:lnTo>
                <a:lnTo>
                  <a:pt x="9428" y="9097"/>
                </a:lnTo>
                <a:lnTo>
                  <a:pt x="9318" y="8914"/>
                </a:lnTo>
                <a:lnTo>
                  <a:pt x="9171" y="8694"/>
                </a:lnTo>
                <a:lnTo>
                  <a:pt x="8951" y="8547"/>
                </a:lnTo>
                <a:lnTo>
                  <a:pt x="8768" y="8400"/>
                </a:lnTo>
                <a:lnTo>
                  <a:pt x="8658" y="8290"/>
                </a:lnTo>
                <a:lnTo>
                  <a:pt x="8548" y="8107"/>
                </a:lnTo>
                <a:lnTo>
                  <a:pt x="8511" y="7887"/>
                </a:lnTo>
                <a:lnTo>
                  <a:pt x="8474" y="7887"/>
                </a:lnTo>
                <a:lnTo>
                  <a:pt x="8474" y="7777"/>
                </a:lnTo>
                <a:lnTo>
                  <a:pt x="8438" y="7740"/>
                </a:lnTo>
                <a:lnTo>
                  <a:pt x="8364" y="7740"/>
                </a:lnTo>
                <a:lnTo>
                  <a:pt x="7887" y="7667"/>
                </a:lnTo>
                <a:lnTo>
                  <a:pt x="7374" y="7630"/>
                </a:lnTo>
                <a:lnTo>
                  <a:pt x="7117" y="7630"/>
                </a:lnTo>
                <a:lnTo>
                  <a:pt x="6860" y="7667"/>
                </a:lnTo>
                <a:lnTo>
                  <a:pt x="6640" y="7740"/>
                </a:lnTo>
                <a:lnTo>
                  <a:pt x="6457" y="7887"/>
                </a:lnTo>
                <a:lnTo>
                  <a:pt x="6384" y="7777"/>
                </a:lnTo>
                <a:lnTo>
                  <a:pt x="6347" y="7703"/>
                </a:lnTo>
                <a:lnTo>
                  <a:pt x="6384" y="7630"/>
                </a:lnTo>
                <a:lnTo>
                  <a:pt x="6420" y="7557"/>
                </a:lnTo>
                <a:lnTo>
                  <a:pt x="6604" y="7410"/>
                </a:lnTo>
                <a:lnTo>
                  <a:pt x="6787" y="7337"/>
                </a:lnTo>
                <a:lnTo>
                  <a:pt x="7080" y="7300"/>
                </a:lnTo>
                <a:lnTo>
                  <a:pt x="7374" y="7227"/>
                </a:lnTo>
                <a:lnTo>
                  <a:pt x="7521" y="7153"/>
                </a:lnTo>
                <a:lnTo>
                  <a:pt x="7704" y="7006"/>
                </a:lnTo>
                <a:lnTo>
                  <a:pt x="7741" y="6896"/>
                </a:lnTo>
                <a:lnTo>
                  <a:pt x="7777" y="6823"/>
                </a:lnTo>
                <a:lnTo>
                  <a:pt x="7741" y="6750"/>
                </a:lnTo>
                <a:lnTo>
                  <a:pt x="7667" y="6676"/>
                </a:lnTo>
                <a:lnTo>
                  <a:pt x="7594" y="6603"/>
                </a:lnTo>
                <a:lnTo>
                  <a:pt x="7484" y="6603"/>
                </a:lnTo>
                <a:lnTo>
                  <a:pt x="7227" y="6640"/>
                </a:lnTo>
                <a:lnTo>
                  <a:pt x="7007" y="6713"/>
                </a:lnTo>
                <a:lnTo>
                  <a:pt x="6787" y="6786"/>
                </a:lnTo>
                <a:lnTo>
                  <a:pt x="6714" y="6786"/>
                </a:lnTo>
                <a:lnTo>
                  <a:pt x="6640" y="6750"/>
                </a:lnTo>
                <a:lnTo>
                  <a:pt x="6640" y="6676"/>
                </a:lnTo>
                <a:lnTo>
                  <a:pt x="6677" y="6603"/>
                </a:lnTo>
                <a:lnTo>
                  <a:pt x="6750" y="6456"/>
                </a:lnTo>
                <a:lnTo>
                  <a:pt x="6824" y="6346"/>
                </a:lnTo>
                <a:lnTo>
                  <a:pt x="7080" y="6199"/>
                </a:lnTo>
                <a:lnTo>
                  <a:pt x="7337" y="6016"/>
                </a:lnTo>
                <a:lnTo>
                  <a:pt x="7704" y="5759"/>
                </a:lnTo>
                <a:lnTo>
                  <a:pt x="8108" y="5466"/>
                </a:lnTo>
                <a:lnTo>
                  <a:pt x="8181" y="5539"/>
                </a:lnTo>
                <a:lnTo>
                  <a:pt x="8218" y="5539"/>
                </a:lnTo>
                <a:lnTo>
                  <a:pt x="8254" y="5503"/>
                </a:lnTo>
                <a:lnTo>
                  <a:pt x="8511" y="5172"/>
                </a:lnTo>
                <a:lnTo>
                  <a:pt x="8731" y="4806"/>
                </a:lnTo>
                <a:close/>
                <a:moveTo>
                  <a:pt x="10492" y="9171"/>
                </a:moveTo>
                <a:lnTo>
                  <a:pt x="10749" y="9391"/>
                </a:lnTo>
                <a:lnTo>
                  <a:pt x="10969" y="9611"/>
                </a:lnTo>
                <a:lnTo>
                  <a:pt x="10675" y="10124"/>
                </a:lnTo>
                <a:lnTo>
                  <a:pt x="10602" y="10198"/>
                </a:lnTo>
                <a:lnTo>
                  <a:pt x="10565" y="10161"/>
                </a:lnTo>
                <a:lnTo>
                  <a:pt x="10529" y="10088"/>
                </a:lnTo>
                <a:lnTo>
                  <a:pt x="10418" y="9941"/>
                </a:lnTo>
                <a:lnTo>
                  <a:pt x="10308" y="9758"/>
                </a:lnTo>
                <a:lnTo>
                  <a:pt x="10162" y="9611"/>
                </a:lnTo>
                <a:lnTo>
                  <a:pt x="10272" y="9501"/>
                </a:lnTo>
                <a:lnTo>
                  <a:pt x="10345" y="9427"/>
                </a:lnTo>
                <a:lnTo>
                  <a:pt x="10492" y="9171"/>
                </a:lnTo>
                <a:close/>
                <a:moveTo>
                  <a:pt x="551" y="7300"/>
                </a:moveTo>
                <a:lnTo>
                  <a:pt x="808" y="7483"/>
                </a:lnTo>
                <a:lnTo>
                  <a:pt x="991" y="7703"/>
                </a:lnTo>
                <a:lnTo>
                  <a:pt x="1211" y="7924"/>
                </a:lnTo>
                <a:lnTo>
                  <a:pt x="1431" y="8144"/>
                </a:lnTo>
                <a:lnTo>
                  <a:pt x="1982" y="8584"/>
                </a:lnTo>
                <a:lnTo>
                  <a:pt x="2238" y="8841"/>
                </a:lnTo>
                <a:lnTo>
                  <a:pt x="2349" y="8987"/>
                </a:lnTo>
                <a:lnTo>
                  <a:pt x="2422" y="9134"/>
                </a:lnTo>
                <a:lnTo>
                  <a:pt x="2202" y="9281"/>
                </a:lnTo>
                <a:lnTo>
                  <a:pt x="2018" y="9464"/>
                </a:lnTo>
                <a:lnTo>
                  <a:pt x="1872" y="9684"/>
                </a:lnTo>
                <a:lnTo>
                  <a:pt x="1762" y="9978"/>
                </a:lnTo>
                <a:lnTo>
                  <a:pt x="1725" y="10344"/>
                </a:lnTo>
                <a:lnTo>
                  <a:pt x="1762" y="10675"/>
                </a:lnTo>
                <a:lnTo>
                  <a:pt x="1908" y="11408"/>
                </a:lnTo>
                <a:lnTo>
                  <a:pt x="1542" y="10968"/>
                </a:lnTo>
                <a:lnTo>
                  <a:pt x="1248" y="10528"/>
                </a:lnTo>
                <a:lnTo>
                  <a:pt x="991" y="10014"/>
                </a:lnTo>
                <a:lnTo>
                  <a:pt x="808" y="9501"/>
                </a:lnTo>
                <a:lnTo>
                  <a:pt x="661" y="8951"/>
                </a:lnTo>
                <a:lnTo>
                  <a:pt x="551" y="8400"/>
                </a:lnTo>
                <a:lnTo>
                  <a:pt x="514" y="7850"/>
                </a:lnTo>
                <a:lnTo>
                  <a:pt x="551" y="7300"/>
                </a:lnTo>
                <a:close/>
                <a:moveTo>
                  <a:pt x="6897" y="8620"/>
                </a:moveTo>
                <a:lnTo>
                  <a:pt x="6934" y="8694"/>
                </a:lnTo>
                <a:lnTo>
                  <a:pt x="7007" y="8731"/>
                </a:lnTo>
                <a:lnTo>
                  <a:pt x="7264" y="8877"/>
                </a:lnTo>
                <a:lnTo>
                  <a:pt x="7484" y="9024"/>
                </a:lnTo>
                <a:lnTo>
                  <a:pt x="7704" y="9207"/>
                </a:lnTo>
                <a:lnTo>
                  <a:pt x="7887" y="9427"/>
                </a:lnTo>
                <a:lnTo>
                  <a:pt x="8034" y="9648"/>
                </a:lnTo>
                <a:lnTo>
                  <a:pt x="8181" y="9904"/>
                </a:lnTo>
                <a:lnTo>
                  <a:pt x="8254" y="10161"/>
                </a:lnTo>
                <a:lnTo>
                  <a:pt x="8254" y="10418"/>
                </a:lnTo>
                <a:lnTo>
                  <a:pt x="8218" y="10638"/>
                </a:lnTo>
                <a:lnTo>
                  <a:pt x="7704" y="10088"/>
                </a:lnTo>
                <a:lnTo>
                  <a:pt x="7154" y="9611"/>
                </a:lnTo>
                <a:lnTo>
                  <a:pt x="7080" y="9611"/>
                </a:lnTo>
                <a:lnTo>
                  <a:pt x="7044" y="9648"/>
                </a:lnTo>
                <a:lnTo>
                  <a:pt x="7080" y="9684"/>
                </a:lnTo>
                <a:lnTo>
                  <a:pt x="7557" y="10344"/>
                </a:lnTo>
                <a:lnTo>
                  <a:pt x="8071" y="10968"/>
                </a:lnTo>
                <a:lnTo>
                  <a:pt x="7887" y="11188"/>
                </a:lnTo>
                <a:lnTo>
                  <a:pt x="7741" y="11408"/>
                </a:lnTo>
                <a:lnTo>
                  <a:pt x="7521" y="11628"/>
                </a:lnTo>
                <a:lnTo>
                  <a:pt x="7227" y="11372"/>
                </a:lnTo>
                <a:lnTo>
                  <a:pt x="6860" y="11005"/>
                </a:lnTo>
                <a:lnTo>
                  <a:pt x="6787" y="10748"/>
                </a:lnTo>
                <a:lnTo>
                  <a:pt x="6750" y="10491"/>
                </a:lnTo>
                <a:lnTo>
                  <a:pt x="6640" y="10234"/>
                </a:lnTo>
                <a:lnTo>
                  <a:pt x="6530" y="9978"/>
                </a:lnTo>
                <a:lnTo>
                  <a:pt x="6457" y="9868"/>
                </a:lnTo>
                <a:lnTo>
                  <a:pt x="6310" y="9868"/>
                </a:lnTo>
                <a:lnTo>
                  <a:pt x="5870" y="10014"/>
                </a:lnTo>
                <a:lnTo>
                  <a:pt x="5650" y="10088"/>
                </a:lnTo>
                <a:lnTo>
                  <a:pt x="5577" y="10088"/>
                </a:lnTo>
                <a:lnTo>
                  <a:pt x="5466" y="10014"/>
                </a:lnTo>
                <a:lnTo>
                  <a:pt x="5210" y="9904"/>
                </a:lnTo>
                <a:lnTo>
                  <a:pt x="5026" y="9758"/>
                </a:lnTo>
                <a:lnTo>
                  <a:pt x="4953" y="9648"/>
                </a:lnTo>
                <a:lnTo>
                  <a:pt x="4880" y="9538"/>
                </a:lnTo>
                <a:lnTo>
                  <a:pt x="4843" y="9427"/>
                </a:lnTo>
                <a:lnTo>
                  <a:pt x="4843" y="9281"/>
                </a:lnTo>
                <a:lnTo>
                  <a:pt x="4880" y="9134"/>
                </a:lnTo>
                <a:lnTo>
                  <a:pt x="4953" y="8987"/>
                </a:lnTo>
                <a:lnTo>
                  <a:pt x="5063" y="8877"/>
                </a:lnTo>
                <a:lnTo>
                  <a:pt x="5210" y="8804"/>
                </a:lnTo>
                <a:lnTo>
                  <a:pt x="5577" y="8694"/>
                </a:lnTo>
                <a:lnTo>
                  <a:pt x="5870" y="8657"/>
                </a:lnTo>
                <a:lnTo>
                  <a:pt x="6384" y="8657"/>
                </a:lnTo>
                <a:lnTo>
                  <a:pt x="6897" y="8620"/>
                </a:lnTo>
                <a:close/>
                <a:moveTo>
                  <a:pt x="8621" y="10088"/>
                </a:moveTo>
                <a:lnTo>
                  <a:pt x="9355" y="10565"/>
                </a:lnTo>
                <a:lnTo>
                  <a:pt x="9501" y="10711"/>
                </a:lnTo>
                <a:lnTo>
                  <a:pt x="9648" y="10858"/>
                </a:lnTo>
                <a:lnTo>
                  <a:pt x="9758" y="11005"/>
                </a:lnTo>
                <a:lnTo>
                  <a:pt x="9868" y="11151"/>
                </a:lnTo>
                <a:lnTo>
                  <a:pt x="9355" y="11628"/>
                </a:lnTo>
                <a:lnTo>
                  <a:pt x="9318" y="11592"/>
                </a:lnTo>
                <a:lnTo>
                  <a:pt x="9208" y="11482"/>
                </a:lnTo>
                <a:lnTo>
                  <a:pt x="9061" y="11408"/>
                </a:lnTo>
                <a:lnTo>
                  <a:pt x="8878" y="11298"/>
                </a:lnTo>
                <a:lnTo>
                  <a:pt x="8768" y="11188"/>
                </a:lnTo>
                <a:lnTo>
                  <a:pt x="8511" y="10931"/>
                </a:lnTo>
                <a:lnTo>
                  <a:pt x="8548" y="10821"/>
                </a:lnTo>
                <a:lnTo>
                  <a:pt x="8621" y="10638"/>
                </a:lnTo>
                <a:lnTo>
                  <a:pt x="8658" y="10455"/>
                </a:lnTo>
                <a:lnTo>
                  <a:pt x="8658" y="10271"/>
                </a:lnTo>
                <a:lnTo>
                  <a:pt x="8621" y="10088"/>
                </a:lnTo>
                <a:close/>
                <a:moveTo>
                  <a:pt x="6860" y="11555"/>
                </a:moveTo>
                <a:lnTo>
                  <a:pt x="7190" y="11885"/>
                </a:lnTo>
                <a:lnTo>
                  <a:pt x="7007" y="11958"/>
                </a:lnTo>
                <a:lnTo>
                  <a:pt x="6897" y="11958"/>
                </a:lnTo>
                <a:lnTo>
                  <a:pt x="6787" y="11922"/>
                </a:lnTo>
                <a:lnTo>
                  <a:pt x="6860" y="11555"/>
                </a:lnTo>
                <a:close/>
                <a:moveTo>
                  <a:pt x="8328" y="11262"/>
                </a:moveTo>
                <a:lnTo>
                  <a:pt x="8474" y="11445"/>
                </a:lnTo>
                <a:lnTo>
                  <a:pt x="8658" y="11628"/>
                </a:lnTo>
                <a:lnTo>
                  <a:pt x="8878" y="11775"/>
                </a:lnTo>
                <a:lnTo>
                  <a:pt x="8988" y="11812"/>
                </a:lnTo>
                <a:lnTo>
                  <a:pt x="9098" y="11848"/>
                </a:lnTo>
                <a:lnTo>
                  <a:pt x="8731" y="12105"/>
                </a:lnTo>
                <a:lnTo>
                  <a:pt x="8328" y="12325"/>
                </a:lnTo>
                <a:lnTo>
                  <a:pt x="8291" y="12289"/>
                </a:lnTo>
                <a:lnTo>
                  <a:pt x="7814" y="11885"/>
                </a:lnTo>
                <a:lnTo>
                  <a:pt x="8071" y="11592"/>
                </a:lnTo>
                <a:lnTo>
                  <a:pt x="8328" y="11262"/>
                </a:lnTo>
                <a:close/>
                <a:moveTo>
                  <a:pt x="6970" y="2678"/>
                </a:moveTo>
                <a:lnTo>
                  <a:pt x="7374" y="2715"/>
                </a:lnTo>
                <a:lnTo>
                  <a:pt x="7777" y="2788"/>
                </a:lnTo>
                <a:lnTo>
                  <a:pt x="8181" y="2898"/>
                </a:lnTo>
                <a:lnTo>
                  <a:pt x="8548" y="3008"/>
                </a:lnTo>
                <a:lnTo>
                  <a:pt x="8915" y="3192"/>
                </a:lnTo>
                <a:lnTo>
                  <a:pt x="9281" y="3375"/>
                </a:lnTo>
                <a:lnTo>
                  <a:pt x="9611" y="3595"/>
                </a:lnTo>
                <a:lnTo>
                  <a:pt x="9501" y="3632"/>
                </a:lnTo>
                <a:lnTo>
                  <a:pt x="9281" y="3815"/>
                </a:lnTo>
                <a:lnTo>
                  <a:pt x="9171" y="3925"/>
                </a:lnTo>
                <a:lnTo>
                  <a:pt x="9061" y="4035"/>
                </a:lnTo>
                <a:lnTo>
                  <a:pt x="9061" y="4072"/>
                </a:lnTo>
                <a:lnTo>
                  <a:pt x="9061" y="4109"/>
                </a:lnTo>
                <a:lnTo>
                  <a:pt x="9135" y="4109"/>
                </a:lnTo>
                <a:lnTo>
                  <a:pt x="9245" y="4072"/>
                </a:lnTo>
                <a:lnTo>
                  <a:pt x="9355" y="4072"/>
                </a:lnTo>
                <a:lnTo>
                  <a:pt x="9685" y="3925"/>
                </a:lnTo>
                <a:lnTo>
                  <a:pt x="9905" y="3815"/>
                </a:lnTo>
                <a:lnTo>
                  <a:pt x="10198" y="4035"/>
                </a:lnTo>
                <a:lnTo>
                  <a:pt x="9905" y="4255"/>
                </a:lnTo>
                <a:lnTo>
                  <a:pt x="9611" y="4512"/>
                </a:lnTo>
                <a:lnTo>
                  <a:pt x="9281" y="4475"/>
                </a:lnTo>
                <a:lnTo>
                  <a:pt x="8731" y="4475"/>
                </a:lnTo>
                <a:lnTo>
                  <a:pt x="8584" y="4512"/>
                </a:lnTo>
                <a:lnTo>
                  <a:pt x="8548" y="4549"/>
                </a:lnTo>
                <a:lnTo>
                  <a:pt x="8511" y="4622"/>
                </a:lnTo>
                <a:lnTo>
                  <a:pt x="8328" y="4989"/>
                </a:lnTo>
                <a:lnTo>
                  <a:pt x="8108" y="5356"/>
                </a:lnTo>
                <a:lnTo>
                  <a:pt x="7851" y="5466"/>
                </a:lnTo>
                <a:lnTo>
                  <a:pt x="7594" y="5613"/>
                </a:lnTo>
                <a:lnTo>
                  <a:pt x="7117" y="5906"/>
                </a:lnTo>
                <a:lnTo>
                  <a:pt x="6714" y="6163"/>
                </a:lnTo>
                <a:lnTo>
                  <a:pt x="6530" y="6310"/>
                </a:lnTo>
                <a:lnTo>
                  <a:pt x="6457" y="6383"/>
                </a:lnTo>
                <a:lnTo>
                  <a:pt x="6420" y="6493"/>
                </a:lnTo>
                <a:lnTo>
                  <a:pt x="6384" y="6676"/>
                </a:lnTo>
                <a:lnTo>
                  <a:pt x="6420" y="6786"/>
                </a:lnTo>
                <a:lnTo>
                  <a:pt x="6457" y="6896"/>
                </a:lnTo>
                <a:lnTo>
                  <a:pt x="6567" y="6970"/>
                </a:lnTo>
                <a:lnTo>
                  <a:pt x="6677" y="6970"/>
                </a:lnTo>
                <a:lnTo>
                  <a:pt x="6824" y="7006"/>
                </a:lnTo>
                <a:lnTo>
                  <a:pt x="7117" y="6933"/>
                </a:lnTo>
                <a:lnTo>
                  <a:pt x="7301" y="6860"/>
                </a:lnTo>
                <a:lnTo>
                  <a:pt x="7447" y="6823"/>
                </a:lnTo>
                <a:lnTo>
                  <a:pt x="7484" y="6860"/>
                </a:lnTo>
                <a:lnTo>
                  <a:pt x="7411" y="6896"/>
                </a:lnTo>
                <a:lnTo>
                  <a:pt x="7227" y="7006"/>
                </a:lnTo>
                <a:lnTo>
                  <a:pt x="6860" y="7080"/>
                </a:lnTo>
                <a:lnTo>
                  <a:pt x="6530" y="7153"/>
                </a:lnTo>
                <a:lnTo>
                  <a:pt x="6347" y="7227"/>
                </a:lnTo>
                <a:lnTo>
                  <a:pt x="6237" y="7337"/>
                </a:lnTo>
                <a:lnTo>
                  <a:pt x="6163" y="7483"/>
                </a:lnTo>
                <a:lnTo>
                  <a:pt x="6127" y="7630"/>
                </a:lnTo>
                <a:lnTo>
                  <a:pt x="6127" y="7777"/>
                </a:lnTo>
                <a:lnTo>
                  <a:pt x="6163" y="7924"/>
                </a:lnTo>
                <a:lnTo>
                  <a:pt x="6237" y="8070"/>
                </a:lnTo>
                <a:lnTo>
                  <a:pt x="6384" y="8180"/>
                </a:lnTo>
                <a:lnTo>
                  <a:pt x="6494" y="8180"/>
                </a:lnTo>
                <a:lnTo>
                  <a:pt x="6567" y="8144"/>
                </a:lnTo>
                <a:lnTo>
                  <a:pt x="6640" y="8070"/>
                </a:lnTo>
                <a:lnTo>
                  <a:pt x="6714" y="7997"/>
                </a:lnTo>
                <a:lnTo>
                  <a:pt x="6897" y="7924"/>
                </a:lnTo>
                <a:lnTo>
                  <a:pt x="7337" y="7924"/>
                </a:lnTo>
                <a:lnTo>
                  <a:pt x="8328" y="7997"/>
                </a:lnTo>
                <a:lnTo>
                  <a:pt x="8328" y="8144"/>
                </a:lnTo>
                <a:lnTo>
                  <a:pt x="8364" y="8327"/>
                </a:lnTo>
                <a:lnTo>
                  <a:pt x="8438" y="8474"/>
                </a:lnTo>
                <a:lnTo>
                  <a:pt x="8548" y="8584"/>
                </a:lnTo>
                <a:lnTo>
                  <a:pt x="8768" y="8767"/>
                </a:lnTo>
                <a:lnTo>
                  <a:pt x="8548" y="8694"/>
                </a:lnTo>
                <a:lnTo>
                  <a:pt x="8328" y="8657"/>
                </a:lnTo>
                <a:lnTo>
                  <a:pt x="8291" y="8657"/>
                </a:lnTo>
                <a:lnTo>
                  <a:pt x="8291" y="8731"/>
                </a:lnTo>
                <a:lnTo>
                  <a:pt x="8511" y="8951"/>
                </a:lnTo>
                <a:lnTo>
                  <a:pt x="8768" y="9171"/>
                </a:lnTo>
                <a:lnTo>
                  <a:pt x="9355" y="9501"/>
                </a:lnTo>
                <a:lnTo>
                  <a:pt x="9428" y="9574"/>
                </a:lnTo>
                <a:lnTo>
                  <a:pt x="9538" y="9648"/>
                </a:lnTo>
                <a:lnTo>
                  <a:pt x="9648" y="9684"/>
                </a:lnTo>
                <a:lnTo>
                  <a:pt x="9795" y="9794"/>
                </a:lnTo>
                <a:lnTo>
                  <a:pt x="9942" y="9941"/>
                </a:lnTo>
                <a:lnTo>
                  <a:pt x="10125" y="10198"/>
                </a:lnTo>
                <a:lnTo>
                  <a:pt x="10272" y="10344"/>
                </a:lnTo>
                <a:lnTo>
                  <a:pt x="10418" y="10491"/>
                </a:lnTo>
                <a:lnTo>
                  <a:pt x="10125" y="10858"/>
                </a:lnTo>
                <a:lnTo>
                  <a:pt x="9978" y="10638"/>
                </a:lnTo>
                <a:lnTo>
                  <a:pt x="9795" y="10455"/>
                </a:lnTo>
                <a:lnTo>
                  <a:pt x="9428" y="10161"/>
                </a:lnTo>
                <a:lnTo>
                  <a:pt x="8988" y="9904"/>
                </a:lnTo>
                <a:lnTo>
                  <a:pt x="8401" y="9501"/>
                </a:lnTo>
                <a:lnTo>
                  <a:pt x="8144" y="9171"/>
                </a:lnTo>
                <a:lnTo>
                  <a:pt x="7851" y="8877"/>
                </a:lnTo>
                <a:lnTo>
                  <a:pt x="7557" y="8657"/>
                </a:lnTo>
                <a:lnTo>
                  <a:pt x="7227" y="8437"/>
                </a:lnTo>
                <a:lnTo>
                  <a:pt x="7190" y="8437"/>
                </a:lnTo>
                <a:lnTo>
                  <a:pt x="7190" y="8400"/>
                </a:lnTo>
                <a:lnTo>
                  <a:pt x="7154" y="8400"/>
                </a:lnTo>
                <a:lnTo>
                  <a:pt x="7044" y="8364"/>
                </a:lnTo>
                <a:lnTo>
                  <a:pt x="6677" y="8327"/>
                </a:lnTo>
                <a:lnTo>
                  <a:pt x="6273" y="8290"/>
                </a:lnTo>
                <a:lnTo>
                  <a:pt x="5870" y="8327"/>
                </a:lnTo>
                <a:lnTo>
                  <a:pt x="5466" y="8364"/>
                </a:lnTo>
                <a:lnTo>
                  <a:pt x="5173" y="8437"/>
                </a:lnTo>
                <a:lnTo>
                  <a:pt x="4990" y="8510"/>
                </a:lnTo>
                <a:lnTo>
                  <a:pt x="4843" y="8620"/>
                </a:lnTo>
                <a:lnTo>
                  <a:pt x="4733" y="8731"/>
                </a:lnTo>
                <a:lnTo>
                  <a:pt x="4623" y="8841"/>
                </a:lnTo>
                <a:lnTo>
                  <a:pt x="4549" y="8987"/>
                </a:lnTo>
                <a:lnTo>
                  <a:pt x="4476" y="9171"/>
                </a:lnTo>
                <a:lnTo>
                  <a:pt x="4476" y="9317"/>
                </a:lnTo>
                <a:lnTo>
                  <a:pt x="4476" y="9464"/>
                </a:lnTo>
                <a:lnTo>
                  <a:pt x="4513" y="9611"/>
                </a:lnTo>
                <a:lnTo>
                  <a:pt x="4549" y="9721"/>
                </a:lnTo>
                <a:lnTo>
                  <a:pt x="4733" y="9978"/>
                </a:lnTo>
                <a:lnTo>
                  <a:pt x="4953" y="10161"/>
                </a:lnTo>
                <a:lnTo>
                  <a:pt x="5246" y="10344"/>
                </a:lnTo>
                <a:lnTo>
                  <a:pt x="5577" y="10491"/>
                </a:lnTo>
                <a:lnTo>
                  <a:pt x="5687" y="10491"/>
                </a:lnTo>
                <a:lnTo>
                  <a:pt x="5797" y="10418"/>
                </a:lnTo>
                <a:lnTo>
                  <a:pt x="6090" y="10308"/>
                </a:lnTo>
                <a:lnTo>
                  <a:pt x="6090" y="10418"/>
                </a:lnTo>
                <a:lnTo>
                  <a:pt x="6090" y="10528"/>
                </a:lnTo>
                <a:lnTo>
                  <a:pt x="6163" y="10785"/>
                </a:lnTo>
                <a:lnTo>
                  <a:pt x="6310" y="10968"/>
                </a:lnTo>
                <a:lnTo>
                  <a:pt x="6494" y="11188"/>
                </a:lnTo>
                <a:lnTo>
                  <a:pt x="6494" y="11592"/>
                </a:lnTo>
                <a:lnTo>
                  <a:pt x="6420" y="11958"/>
                </a:lnTo>
                <a:lnTo>
                  <a:pt x="6384" y="12105"/>
                </a:lnTo>
                <a:lnTo>
                  <a:pt x="6420" y="12142"/>
                </a:lnTo>
                <a:lnTo>
                  <a:pt x="6457" y="12179"/>
                </a:lnTo>
                <a:lnTo>
                  <a:pt x="6714" y="12289"/>
                </a:lnTo>
                <a:lnTo>
                  <a:pt x="6970" y="12325"/>
                </a:lnTo>
                <a:lnTo>
                  <a:pt x="7227" y="12252"/>
                </a:lnTo>
                <a:lnTo>
                  <a:pt x="7447" y="12142"/>
                </a:lnTo>
                <a:lnTo>
                  <a:pt x="7924" y="12509"/>
                </a:lnTo>
                <a:lnTo>
                  <a:pt x="7484" y="12655"/>
                </a:lnTo>
                <a:lnTo>
                  <a:pt x="7044" y="12802"/>
                </a:lnTo>
                <a:lnTo>
                  <a:pt x="6714" y="12876"/>
                </a:lnTo>
                <a:lnTo>
                  <a:pt x="6604" y="12765"/>
                </a:lnTo>
                <a:lnTo>
                  <a:pt x="6494" y="12582"/>
                </a:lnTo>
                <a:lnTo>
                  <a:pt x="6310" y="12289"/>
                </a:lnTo>
                <a:lnTo>
                  <a:pt x="6090" y="12032"/>
                </a:lnTo>
                <a:lnTo>
                  <a:pt x="5870" y="11812"/>
                </a:lnTo>
                <a:lnTo>
                  <a:pt x="5466" y="11372"/>
                </a:lnTo>
                <a:lnTo>
                  <a:pt x="5100" y="10895"/>
                </a:lnTo>
                <a:lnTo>
                  <a:pt x="5063" y="10858"/>
                </a:lnTo>
                <a:lnTo>
                  <a:pt x="4990" y="10858"/>
                </a:lnTo>
                <a:lnTo>
                  <a:pt x="4953" y="10895"/>
                </a:lnTo>
                <a:lnTo>
                  <a:pt x="4953" y="10931"/>
                </a:lnTo>
                <a:lnTo>
                  <a:pt x="4953" y="11151"/>
                </a:lnTo>
                <a:lnTo>
                  <a:pt x="5026" y="11335"/>
                </a:lnTo>
                <a:lnTo>
                  <a:pt x="5100" y="11518"/>
                </a:lnTo>
                <a:lnTo>
                  <a:pt x="5246" y="11702"/>
                </a:lnTo>
                <a:lnTo>
                  <a:pt x="5540" y="12032"/>
                </a:lnTo>
                <a:lnTo>
                  <a:pt x="5833" y="12325"/>
                </a:lnTo>
                <a:lnTo>
                  <a:pt x="6017" y="12582"/>
                </a:lnTo>
                <a:lnTo>
                  <a:pt x="6200" y="12912"/>
                </a:lnTo>
                <a:lnTo>
                  <a:pt x="5650" y="12949"/>
                </a:lnTo>
                <a:lnTo>
                  <a:pt x="5026" y="12362"/>
                </a:lnTo>
                <a:lnTo>
                  <a:pt x="4659" y="11995"/>
                </a:lnTo>
                <a:lnTo>
                  <a:pt x="4513" y="11812"/>
                </a:lnTo>
                <a:lnTo>
                  <a:pt x="4439" y="11555"/>
                </a:lnTo>
                <a:lnTo>
                  <a:pt x="4403" y="11518"/>
                </a:lnTo>
                <a:lnTo>
                  <a:pt x="4329" y="11482"/>
                </a:lnTo>
                <a:lnTo>
                  <a:pt x="4256" y="11482"/>
                </a:lnTo>
                <a:lnTo>
                  <a:pt x="4219" y="11555"/>
                </a:lnTo>
                <a:lnTo>
                  <a:pt x="4219" y="11665"/>
                </a:lnTo>
                <a:lnTo>
                  <a:pt x="4219" y="11812"/>
                </a:lnTo>
                <a:lnTo>
                  <a:pt x="4293" y="12032"/>
                </a:lnTo>
                <a:lnTo>
                  <a:pt x="4403" y="12252"/>
                </a:lnTo>
                <a:lnTo>
                  <a:pt x="4586" y="12435"/>
                </a:lnTo>
                <a:lnTo>
                  <a:pt x="4953" y="12876"/>
                </a:lnTo>
                <a:lnTo>
                  <a:pt x="4880" y="12876"/>
                </a:lnTo>
                <a:lnTo>
                  <a:pt x="4880" y="12839"/>
                </a:lnTo>
                <a:lnTo>
                  <a:pt x="4880" y="12802"/>
                </a:lnTo>
                <a:lnTo>
                  <a:pt x="4843" y="12765"/>
                </a:lnTo>
                <a:lnTo>
                  <a:pt x="4549" y="12692"/>
                </a:lnTo>
                <a:lnTo>
                  <a:pt x="4439" y="12655"/>
                </a:lnTo>
                <a:lnTo>
                  <a:pt x="4366" y="12545"/>
                </a:lnTo>
                <a:lnTo>
                  <a:pt x="4293" y="12362"/>
                </a:lnTo>
                <a:lnTo>
                  <a:pt x="4073" y="11995"/>
                </a:lnTo>
                <a:lnTo>
                  <a:pt x="3926" y="11848"/>
                </a:lnTo>
                <a:lnTo>
                  <a:pt x="3816" y="11738"/>
                </a:lnTo>
                <a:lnTo>
                  <a:pt x="3816" y="11665"/>
                </a:lnTo>
                <a:lnTo>
                  <a:pt x="3816" y="11592"/>
                </a:lnTo>
                <a:lnTo>
                  <a:pt x="3779" y="11555"/>
                </a:lnTo>
                <a:lnTo>
                  <a:pt x="3742" y="11518"/>
                </a:lnTo>
                <a:lnTo>
                  <a:pt x="3669" y="11555"/>
                </a:lnTo>
                <a:lnTo>
                  <a:pt x="3559" y="11628"/>
                </a:lnTo>
                <a:lnTo>
                  <a:pt x="3522" y="11702"/>
                </a:lnTo>
                <a:lnTo>
                  <a:pt x="3522" y="11848"/>
                </a:lnTo>
                <a:lnTo>
                  <a:pt x="3559" y="11958"/>
                </a:lnTo>
                <a:lnTo>
                  <a:pt x="3669" y="12105"/>
                </a:lnTo>
                <a:lnTo>
                  <a:pt x="3779" y="12252"/>
                </a:lnTo>
                <a:lnTo>
                  <a:pt x="3889" y="12435"/>
                </a:lnTo>
                <a:lnTo>
                  <a:pt x="3963" y="12655"/>
                </a:lnTo>
                <a:lnTo>
                  <a:pt x="3963" y="12655"/>
                </a:lnTo>
                <a:lnTo>
                  <a:pt x="3376" y="12435"/>
                </a:lnTo>
                <a:lnTo>
                  <a:pt x="2825" y="12105"/>
                </a:lnTo>
                <a:lnTo>
                  <a:pt x="2789" y="12069"/>
                </a:lnTo>
                <a:lnTo>
                  <a:pt x="2715" y="11958"/>
                </a:lnTo>
                <a:lnTo>
                  <a:pt x="2605" y="11885"/>
                </a:lnTo>
                <a:lnTo>
                  <a:pt x="2349" y="11812"/>
                </a:lnTo>
                <a:lnTo>
                  <a:pt x="2312" y="11738"/>
                </a:lnTo>
                <a:lnTo>
                  <a:pt x="2165" y="11115"/>
                </a:lnTo>
                <a:lnTo>
                  <a:pt x="2092" y="10748"/>
                </a:lnTo>
                <a:lnTo>
                  <a:pt x="2055" y="10381"/>
                </a:lnTo>
                <a:lnTo>
                  <a:pt x="2055" y="10051"/>
                </a:lnTo>
                <a:lnTo>
                  <a:pt x="2092" y="9868"/>
                </a:lnTo>
                <a:lnTo>
                  <a:pt x="2165" y="9758"/>
                </a:lnTo>
                <a:lnTo>
                  <a:pt x="2238" y="9611"/>
                </a:lnTo>
                <a:lnTo>
                  <a:pt x="2349" y="9538"/>
                </a:lnTo>
                <a:lnTo>
                  <a:pt x="2495" y="9464"/>
                </a:lnTo>
                <a:lnTo>
                  <a:pt x="2679" y="9391"/>
                </a:lnTo>
                <a:lnTo>
                  <a:pt x="2715" y="9391"/>
                </a:lnTo>
                <a:lnTo>
                  <a:pt x="2752" y="9354"/>
                </a:lnTo>
                <a:lnTo>
                  <a:pt x="2789" y="9281"/>
                </a:lnTo>
                <a:lnTo>
                  <a:pt x="2789" y="9207"/>
                </a:lnTo>
                <a:lnTo>
                  <a:pt x="2715" y="9024"/>
                </a:lnTo>
                <a:lnTo>
                  <a:pt x="2605" y="8841"/>
                </a:lnTo>
                <a:lnTo>
                  <a:pt x="2495" y="8694"/>
                </a:lnTo>
                <a:lnTo>
                  <a:pt x="2349" y="8510"/>
                </a:lnTo>
                <a:lnTo>
                  <a:pt x="2055" y="8254"/>
                </a:lnTo>
                <a:lnTo>
                  <a:pt x="1725" y="7960"/>
                </a:lnTo>
                <a:lnTo>
                  <a:pt x="1505" y="7813"/>
                </a:lnTo>
                <a:lnTo>
                  <a:pt x="1285" y="7630"/>
                </a:lnTo>
                <a:lnTo>
                  <a:pt x="1175" y="7447"/>
                </a:lnTo>
                <a:lnTo>
                  <a:pt x="991" y="7300"/>
                </a:lnTo>
                <a:lnTo>
                  <a:pt x="771" y="7153"/>
                </a:lnTo>
                <a:lnTo>
                  <a:pt x="551" y="7117"/>
                </a:lnTo>
                <a:lnTo>
                  <a:pt x="661" y="6566"/>
                </a:lnTo>
                <a:lnTo>
                  <a:pt x="771" y="6089"/>
                </a:lnTo>
                <a:lnTo>
                  <a:pt x="808" y="6016"/>
                </a:lnTo>
                <a:lnTo>
                  <a:pt x="955" y="5943"/>
                </a:lnTo>
                <a:lnTo>
                  <a:pt x="1101" y="5906"/>
                </a:lnTo>
                <a:lnTo>
                  <a:pt x="1248" y="5906"/>
                </a:lnTo>
                <a:lnTo>
                  <a:pt x="1395" y="5943"/>
                </a:lnTo>
                <a:lnTo>
                  <a:pt x="1505" y="6016"/>
                </a:lnTo>
                <a:lnTo>
                  <a:pt x="1615" y="6126"/>
                </a:lnTo>
                <a:lnTo>
                  <a:pt x="1652" y="6236"/>
                </a:lnTo>
                <a:lnTo>
                  <a:pt x="1652" y="6420"/>
                </a:lnTo>
                <a:lnTo>
                  <a:pt x="1652" y="6530"/>
                </a:lnTo>
                <a:lnTo>
                  <a:pt x="1688" y="6566"/>
                </a:lnTo>
                <a:lnTo>
                  <a:pt x="1725" y="6566"/>
                </a:lnTo>
                <a:lnTo>
                  <a:pt x="1945" y="6676"/>
                </a:lnTo>
                <a:lnTo>
                  <a:pt x="2128" y="6786"/>
                </a:lnTo>
                <a:lnTo>
                  <a:pt x="2275" y="6970"/>
                </a:lnTo>
                <a:lnTo>
                  <a:pt x="2385" y="7153"/>
                </a:lnTo>
                <a:lnTo>
                  <a:pt x="2459" y="7227"/>
                </a:lnTo>
                <a:lnTo>
                  <a:pt x="2532" y="7227"/>
                </a:lnTo>
                <a:lnTo>
                  <a:pt x="2605" y="7190"/>
                </a:lnTo>
                <a:lnTo>
                  <a:pt x="2642" y="7080"/>
                </a:lnTo>
                <a:lnTo>
                  <a:pt x="2532" y="5943"/>
                </a:lnTo>
                <a:lnTo>
                  <a:pt x="2752" y="5906"/>
                </a:lnTo>
                <a:lnTo>
                  <a:pt x="3009" y="5796"/>
                </a:lnTo>
                <a:lnTo>
                  <a:pt x="3229" y="5723"/>
                </a:lnTo>
                <a:lnTo>
                  <a:pt x="3449" y="5686"/>
                </a:lnTo>
                <a:lnTo>
                  <a:pt x="3669" y="5649"/>
                </a:lnTo>
                <a:lnTo>
                  <a:pt x="3889" y="5686"/>
                </a:lnTo>
                <a:lnTo>
                  <a:pt x="4293" y="5723"/>
                </a:lnTo>
                <a:lnTo>
                  <a:pt x="5100" y="5723"/>
                </a:lnTo>
                <a:lnTo>
                  <a:pt x="5283" y="5649"/>
                </a:lnTo>
                <a:lnTo>
                  <a:pt x="5503" y="5576"/>
                </a:lnTo>
                <a:lnTo>
                  <a:pt x="5577" y="5539"/>
                </a:lnTo>
                <a:lnTo>
                  <a:pt x="5613" y="5466"/>
                </a:lnTo>
                <a:lnTo>
                  <a:pt x="5613" y="5356"/>
                </a:lnTo>
                <a:lnTo>
                  <a:pt x="5577" y="5282"/>
                </a:lnTo>
                <a:lnTo>
                  <a:pt x="5246" y="4916"/>
                </a:lnTo>
                <a:lnTo>
                  <a:pt x="4880" y="4549"/>
                </a:lnTo>
                <a:lnTo>
                  <a:pt x="4696" y="4365"/>
                </a:lnTo>
                <a:lnTo>
                  <a:pt x="4513" y="4219"/>
                </a:lnTo>
                <a:lnTo>
                  <a:pt x="4293" y="4109"/>
                </a:lnTo>
                <a:lnTo>
                  <a:pt x="4036" y="3999"/>
                </a:lnTo>
                <a:lnTo>
                  <a:pt x="3999" y="3889"/>
                </a:lnTo>
                <a:lnTo>
                  <a:pt x="3963" y="3815"/>
                </a:lnTo>
                <a:lnTo>
                  <a:pt x="3852" y="3742"/>
                </a:lnTo>
                <a:lnTo>
                  <a:pt x="3742" y="3668"/>
                </a:lnTo>
                <a:lnTo>
                  <a:pt x="3376" y="3522"/>
                </a:lnTo>
                <a:lnTo>
                  <a:pt x="3192" y="3448"/>
                </a:lnTo>
                <a:lnTo>
                  <a:pt x="2972" y="3412"/>
                </a:lnTo>
                <a:lnTo>
                  <a:pt x="3412" y="3228"/>
                </a:lnTo>
                <a:lnTo>
                  <a:pt x="3816" y="3045"/>
                </a:lnTo>
                <a:lnTo>
                  <a:pt x="4256" y="2935"/>
                </a:lnTo>
                <a:lnTo>
                  <a:pt x="4696" y="2861"/>
                </a:lnTo>
                <a:lnTo>
                  <a:pt x="5136" y="2788"/>
                </a:lnTo>
                <a:lnTo>
                  <a:pt x="6494" y="2788"/>
                </a:lnTo>
                <a:lnTo>
                  <a:pt x="6567" y="2751"/>
                </a:lnTo>
                <a:lnTo>
                  <a:pt x="6567" y="2678"/>
                </a:lnTo>
                <a:close/>
                <a:moveTo>
                  <a:pt x="5100" y="15590"/>
                </a:moveTo>
                <a:lnTo>
                  <a:pt x="5246" y="15627"/>
                </a:lnTo>
                <a:lnTo>
                  <a:pt x="5503" y="15700"/>
                </a:lnTo>
                <a:lnTo>
                  <a:pt x="5393" y="15737"/>
                </a:lnTo>
                <a:lnTo>
                  <a:pt x="5320" y="15810"/>
                </a:lnTo>
                <a:lnTo>
                  <a:pt x="5246" y="15920"/>
                </a:lnTo>
                <a:lnTo>
                  <a:pt x="5246" y="16030"/>
                </a:lnTo>
                <a:lnTo>
                  <a:pt x="5210" y="16177"/>
                </a:lnTo>
                <a:lnTo>
                  <a:pt x="5246" y="16360"/>
                </a:lnTo>
                <a:lnTo>
                  <a:pt x="5246" y="16434"/>
                </a:lnTo>
                <a:lnTo>
                  <a:pt x="5283" y="16507"/>
                </a:lnTo>
                <a:lnTo>
                  <a:pt x="5356" y="16580"/>
                </a:lnTo>
                <a:lnTo>
                  <a:pt x="5430" y="16617"/>
                </a:lnTo>
                <a:lnTo>
                  <a:pt x="5540" y="16617"/>
                </a:lnTo>
                <a:lnTo>
                  <a:pt x="5870" y="16947"/>
                </a:lnTo>
                <a:lnTo>
                  <a:pt x="6237" y="17167"/>
                </a:lnTo>
                <a:lnTo>
                  <a:pt x="6567" y="17351"/>
                </a:lnTo>
                <a:lnTo>
                  <a:pt x="6750" y="17424"/>
                </a:lnTo>
                <a:lnTo>
                  <a:pt x="3449" y="17387"/>
                </a:lnTo>
                <a:lnTo>
                  <a:pt x="3596" y="17314"/>
                </a:lnTo>
                <a:lnTo>
                  <a:pt x="3926" y="17167"/>
                </a:lnTo>
                <a:lnTo>
                  <a:pt x="4256" y="16984"/>
                </a:lnTo>
                <a:lnTo>
                  <a:pt x="4476" y="16837"/>
                </a:lnTo>
                <a:lnTo>
                  <a:pt x="4696" y="16654"/>
                </a:lnTo>
                <a:lnTo>
                  <a:pt x="4770" y="16690"/>
                </a:lnTo>
                <a:lnTo>
                  <a:pt x="4880" y="16690"/>
                </a:lnTo>
                <a:lnTo>
                  <a:pt x="4953" y="16654"/>
                </a:lnTo>
                <a:lnTo>
                  <a:pt x="5026" y="16580"/>
                </a:lnTo>
                <a:lnTo>
                  <a:pt x="5136" y="16397"/>
                </a:lnTo>
                <a:lnTo>
                  <a:pt x="5210" y="16214"/>
                </a:lnTo>
                <a:lnTo>
                  <a:pt x="5173" y="16103"/>
                </a:lnTo>
                <a:lnTo>
                  <a:pt x="5100" y="16030"/>
                </a:lnTo>
                <a:lnTo>
                  <a:pt x="5063" y="15993"/>
                </a:lnTo>
                <a:lnTo>
                  <a:pt x="5100" y="15773"/>
                </a:lnTo>
                <a:lnTo>
                  <a:pt x="5100" y="15590"/>
                </a:lnTo>
                <a:close/>
                <a:moveTo>
                  <a:pt x="9795" y="0"/>
                </a:moveTo>
                <a:lnTo>
                  <a:pt x="9648" y="74"/>
                </a:lnTo>
                <a:lnTo>
                  <a:pt x="9391" y="110"/>
                </a:lnTo>
                <a:lnTo>
                  <a:pt x="9171" y="220"/>
                </a:lnTo>
                <a:lnTo>
                  <a:pt x="9061" y="294"/>
                </a:lnTo>
                <a:lnTo>
                  <a:pt x="8988" y="404"/>
                </a:lnTo>
                <a:lnTo>
                  <a:pt x="8951" y="514"/>
                </a:lnTo>
                <a:lnTo>
                  <a:pt x="8915" y="661"/>
                </a:lnTo>
                <a:lnTo>
                  <a:pt x="8915" y="771"/>
                </a:lnTo>
                <a:lnTo>
                  <a:pt x="8915" y="881"/>
                </a:lnTo>
                <a:lnTo>
                  <a:pt x="8988" y="1027"/>
                </a:lnTo>
                <a:lnTo>
                  <a:pt x="9025" y="1137"/>
                </a:lnTo>
                <a:lnTo>
                  <a:pt x="8254" y="2348"/>
                </a:lnTo>
                <a:lnTo>
                  <a:pt x="7631" y="2201"/>
                </a:lnTo>
                <a:lnTo>
                  <a:pt x="7007" y="2165"/>
                </a:lnTo>
                <a:lnTo>
                  <a:pt x="6384" y="2165"/>
                </a:lnTo>
                <a:lnTo>
                  <a:pt x="5797" y="2238"/>
                </a:lnTo>
                <a:lnTo>
                  <a:pt x="5650" y="2275"/>
                </a:lnTo>
                <a:lnTo>
                  <a:pt x="5577" y="2385"/>
                </a:lnTo>
                <a:lnTo>
                  <a:pt x="5100" y="2348"/>
                </a:lnTo>
                <a:lnTo>
                  <a:pt x="4623" y="2421"/>
                </a:lnTo>
                <a:lnTo>
                  <a:pt x="4109" y="2495"/>
                </a:lnTo>
                <a:lnTo>
                  <a:pt x="3632" y="2641"/>
                </a:lnTo>
                <a:lnTo>
                  <a:pt x="3192" y="2825"/>
                </a:lnTo>
                <a:lnTo>
                  <a:pt x="2715" y="3045"/>
                </a:lnTo>
                <a:lnTo>
                  <a:pt x="2312" y="3302"/>
                </a:lnTo>
                <a:lnTo>
                  <a:pt x="1945" y="3558"/>
                </a:lnTo>
                <a:lnTo>
                  <a:pt x="1505" y="3925"/>
                </a:lnTo>
                <a:lnTo>
                  <a:pt x="1138" y="4365"/>
                </a:lnTo>
                <a:lnTo>
                  <a:pt x="808" y="4806"/>
                </a:lnTo>
                <a:lnTo>
                  <a:pt x="551" y="5282"/>
                </a:lnTo>
                <a:lnTo>
                  <a:pt x="331" y="5796"/>
                </a:lnTo>
                <a:lnTo>
                  <a:pt x="184" y="6346"/>
                </a:lnTo>
                <a:lnTo>
                  <a:pt x="74" y="6896"/>
                </a:lnTo>
                <a:lnTo>
                  <a:pt x="1" y="7447"/>
                </a:lnTo>
                <a:lnTo>
                  <a:pt x="1" y="7997"/>
                </a:lnTo>
                <a:lnTo>
                  <a:pt x="38" y="8547"/>
                </a:lnTo>
                <a:lnTo>
                  <a:pt x="148" y="9097"/>
                </a:lnTo>
                <a:lnTo>
                  <a:pt x="294" y="9648"/>
                </a:lnTo>
                <a:lnTo>
                  <a:pt x="478" y="10161"/>
                </a:lnTo>
                <a:lnTo>
                  <a:pt x="698" y="10638"/>
                </a:lnTo>
                <a:lnTo>
                  <a:pt x="991" y="11115"/>
                </a:lnTo>
                <a:lnTo>
                  <a:pt x="1358" y="11555"/>
                </a:lnTo>
                <a:lnTo>
                  <a:pt x="1725" y="11958"/>
                </a:lnTo>
                <a:lnTo>
                  <a:pt x="2165" y="12325"/>
                </a:lnTo>
                <a:lnTo>
                  <a:pt x="2679" y="12655"/>
                </a:lnTo>
                <a:lnTo>
                  <a:pt x="3156" y="12912"/>
                </a:lnTo>
                <a:lnTo>
                  <a:pt x="3706" y="13132"/>
                </a:lnTo>
                <a:lnTo>
                  <a:pt x="4256" y="13279"/>
                </a:lnTo>
                <a:lnTo>
                  <a:pt x="4806" y="13389"/>
                </a:lnTo>
                <a:lnTo>
                  <a:pt x="5393" y="13462"/>
                </a:lnTo>
                <a:lnTo>
                  <a:pt x="5943" y="13462"/>
                </a:lnTo>
                <a:lnTo>
                  <a:pt x="6494" y="13426"/>
                </a:lnTo>
                <a:lnTo>
                  <a:pt x="7044" y="13352"/>
                </a:lnTo>
                <a:lnTo>
                  <a:pt x="7594" y="13206"/>
                </a:lnTo>
                <a:lnTo>
                  <a:pt x="8108" y="13022"/>
                </a:lnTo>
                <a:lnTo>
                  <a:pt x="8621" y="12802"/>
                </a:lnTo>
                <a:lnTo>
                  <a:pt x="9098" y="12509"/>
                </a:lnTo>
                <a:lnTo>
                  <a:pt x="9538" y="12215"/>
                </a:lnTo>
                <a:lnTo>
                  <a:pt x="10052" y="11775"/>
                </a:lnTo>
                <a:lnTo>
                  <a:pt x="10492" y="11262"/>
                </a:lnTo>
                <a:lnTo>
                  <a:pt x="10932" y="10711"/>
                </a:lnTo>
                <a:lnTo>
                  <a:pt x="11299" y="10161"/>
                </a:lnTo>
                <a:lnTo>
                  <a:pt x="11629" y="9538"/>
                </a:lnTo>
                <a:lnTo>
                  <a:pt x="11886" y="8914"/>
                </a:lnTo>
                <a:lnTo>
                  <a:pt x="12106" y="8290"/>
                </a:lnTo>
                <a:lnTo>
                  <a:pt x="12179" y="7924"/>
                </a:lnTo>
                <a:lnTo>
                  <a:pt x="12216" y="7593"/>
                </a:lnTo>
                <a:lnTo>
                  <a:pt x="12253" y="7080"/>
                </a:lnTo>
                <a:lnTo>
                  <a:pt x="12216" y="6603"/>
                </a:lnTo>
                <a:lnTo>
                  <a:pt x="12106" y="6126"/>
                </a:lnTo>
                <a:lnTo>
                  <a:pt x="11922" y="5649"/>
                </a:lnTo>
                <a:lnTo>
                  <a:pt x="11739" y="5172"/>
                </a:lnTo>
                <a:lnTo>
                  <a:pt x="11482" y="4732"/>
                </a:lnTo>
                <a:lnTo>
                  <a:pt x="11189" y="4329"/>
                </a:lnTo>
                <a:lnTo>
                  <a:pt x="10859" y="3962"/>
                </a:lnTo>
                <a:lnTo>
                  <a:pt x="10822" y="3852"/>
                </a:lnTo>
                <a:lnTo>
                  <a:pt x="10712" y="3815"/>
                </a:lnTo>
                <a:lnTo>
                  <a:pt x="10272" y="3375"/>
                </a:lnTo>
                <a:lnTo>
                  <a:pt x="10162" y="3302"/>
                </a:lnTo>
                <a:lnTo>
                  <a:pt x="9832" y="3082"/>
                </a:lnTo>
                <a:lnTo>
                  <a:pt x="9501" y="2861"/>
                </a:lnTo>
                <a:lnTo>
                  <a:pt x="9135" y="2678"/>
                </a:lnTo>
                <a:lnTo>
                  <a:pt x="8768" y="2531"/>
                </a:lnTo>
                <a:lnTo>
                  <a:pt x="8804" y="2458"/>
                </a:lnTo>
                <a:lnTo>
                  <a:pt x="8841" y="2421"/>
                </a:lnTo>
                <a:lnTo>
                  <a:pt x="8804" y="2348"/>
                </a:lnTo>
                <a:lnTo>
                  <a:pt x="9171" y="1871"/>
                </a:lnTo>
                <a:lnTo>
                  <a:pt x="9501" y="1394"/>
                </a:lnTo>
                <a:lnTo>
                  <a:pt x="9758" y="1394"/>
                </a:lnTo>
                <a:lnTo>
                  <a:pt x="9868" y="1358"/>
                </a:lnTo>
                <a:lnTo>
                  <a:pt x="9978" y="1284"/>
                </a:lnTo>
                <a:lnTo>
                  <a:pt x="10052" y="1211"/>
                </a:lnTo>
                <a:lnTo>
                  <a:pt x="10602" y="1468"/>
                </a:lnTo>
                <a:lnTo>
                  <a:pt x="11079" y="1798"/>
                </a:lnTo>
                <a:lnTo>
                  <a:pt x="11556" y="2128"/>
                </a:lnTo>
                <a:lnTo>
                  <a:pt x="11996" y="2531"/>
                </a:lnTo>
                <a:lnTo>
                  <a:pt x="12399" y="2972"/>
                </a:lnTo>
                <a:lnTo>
                  <a:pt x="12766" y="3412"/>
                </a:lnTo>
                <a:lnTo>
                  <a:pt x="13060" y="3925"/>
                </a:lnTo>
                <a:lnTo>
                  <a:pt x="13353" y="4439"/>
                </a:lnTo>
                <a:lnTo>
                  <a:pt x="13573" y="4989"/>
                </a:lnTo>
                <a:lnTo>
                  <a:pt x="13757" y="5539"/>
                </a:lnTo>
                <a:lnTo>
                  <a:pt x="13903" y="6126"/>
                </a:lnTo>
                <a:lnTo>
                  <a:pt x="14013" y="6713"/>
                </a:lnTo>
                <a:lnTo>
                  <a:pt x="14087" y="7300"/>
                </a:lnTo>
                <a:lnTo>
                  <a:pt x="14087" y="7887"/>
                </a:lnTo>
                <a:lnTo>
                  <a:pt x="14087" y="8510"/>
                </a:lnTo>
                <a:lnTo>
                  <a:pt x="14013" y="9097"/>
                </a:lnTo>
                <a:lnTo>
                  <a:pt x="13867" y="9758"/>
                </a:lnTo>
                <a:lnTo>
                  <a:pt x="13720" y="10381"/>
                </a:lnTo>
                <a:lnTo>
                  <a:pt x="13463" y="11005"/>
                </a:lnTo>
                <a:lnTo>
                  <a:pt x="13206" y="11592"/>
                </a:lnTo>
                <a:lnTo>
                  <a:pt x="12876" y="12179"/>
                </a:lnTo>
                <a:lnTo>
                  <a:pt x="12473" y="12692"/>
                </a:lnTo>
                <a:lnTo>
                  <a:pt x="12069" y="13206"/>
                </a:lnTo>
                <a:lnTo>
                  <a:pt x="11592" y="13683"/>
                </a:lnTo>
                <a:lnTo>
                  <a:pt x="11079" y="14049"/>
                </a:lnTo>
                <a:lnTo>
                  <a:pt x="10565" y="14416"/>
                </a:lnTo>
                <a:lnTo>
                  <a:pt x="9978" y="14710"/>
                </a:lnTo>
                <a:lnTo>
                  <a:pt x="9391" y="14966"/>
                </a:lnTo>
                <a:lnTo>
                  <a:pt x="8804" y="15150"/>
                </a:lnTo>
                <a:lnTo>
                  <a:pt x="8181" y="15260"/>
                </a:lnTo>
                <a:lnTo>
                  <a:pt x="7557" y="15333"/>
                </a:lnTo>
                <a:lnTo>
                  <a:pt x="6897" y="15370"/>
                </a:lnTo>
                <a:lnTo>
                  <a:pt x="6420" y="15333"/>
                </a:lnTo>
                <a:lnTo>
                  <a:pt x="5943" y="15296"/>
                </a:lnTo>
                <a:lnTo>
                  <a:pt x="5466" y="15186"/>
                </a:lnTo>
                <a:lnTo>
                  <a:pt x="5026" y="15076"/>
                </a:lnTo>
                <a:lnTo>
                  <a:pt x="4549" y="14893"/>
                </a:lnTo>
                <a:lnTo>
                  <a:pt x="4109" y="14673"/>
                </a:lnTo>
                <a:lnTo>
                  <a:pt x="3632" y="14453"/>
                </a:lnTo>
                <a:lnTo>
                  <a:pt x="3669" y="14416"/>
                </a:lnTo>
                <a:lnTo>
                  <a:pt x="3706" y="14343"/>
                </a:lnTo>
                <a:lnTo>
                  <a:pt x="3706" y="14269"/>
                </a:lnTo>
                <a:lnTo>
                  <a:pt x="3706" y="14196"/>
                </a:lnTo>
                <a:lnTo>
                  <a:pt x="3669" y="14123"/>
                </a:lnTo>
                <a:lnTo>
                  <a:pt x="3522" y="14013"/>
                </a:lnTo>
                <a:lnTo>
                  <a:pt x="3376" y="13939"/>
                </a:lnTo>
                <a:lnTo>
                  <a:pt x="3229" y="13903"/>
                </a:lnTo>
                <a:lnTo>
                  <a:pt x="3009" y="13903"/>
                </a:lnTo>
                <a:lnTo>
                  <a:pt x="2899" y="13939"/>
                </a:lnTo>
                <a:lnTo>
                  <a:pt x="2752" y="14013"/>
                </a:lnTo>
                <a:lnTo>
                  <a:pt x="2642" y="14123"/>
                </a:lnTo>
                <a:lnTo>
                  <a:pt x="2605" y="14269"/>
                </a:lnTo>
                <a:lnTo>
                  <a:pt x="2605" y="14416"/>
                </a:lnTo>
                <a:lnTo>
                  <a:pt x="2642" y="14563"/>
                </a:lnTo>
                <a:lnTo>
                  <a:pt x="2715" y="14710"/>
                </a:lnTo>
                <a:lnTo>
                  <a:pt x="2825" y="14820"/>
                </a:lnTo>
                <a:lnTo>
                  <a:pt x="2972" y="14856"/>
                </a:lnTo>
                <a:lnTo>
                  <a:pt x="3119" y="14893"/>
                </a:lnTo>
                <a:lnTo>
                  <a:pt x="3266" y="14856"/>
                </a:lnTo>
                <a:lnTo>
                  <a:pt x="3376" y="14746"/>
                </a:lnTo>
                <a:lnTo>
                  <a:pt x="3522" y="14856"/>
                </a:lnTo>
                <a:lnTo>
                  <a:pt x="4036" y="15150"/>
                </a:lnTo>
                <a:lnTo>
                  <a:pt x="4439" y="15333"/>
                </a:lnTo>
                <a:lnTo>
                  <a:pt x="4806" y="15480"/>
                </a:lnTo>
                <a:lnTo>
                  <a:pt x="4770" y="15553"/>
                </a:lnTo>
                <a:lnTo>
                  <a:pt x="4733" y="15590"/>
                </a:lnTo>
                <a:lnTo>
                  <a:pt x="4659" y="15810"/>
                </a:lnTo>
                <a:lnTo>
                  <a:pt x="4623" y="16030"/>
                </a:lnTo>
                <a:lnTo>
                  <a:pt x="4586" y="16470"/>
                </a:lnTo>
                <a:lnTo>
                  <a:pt x="3963" y="16654"/>
                </a:lnTo>
                <a:lnTo>
                  <a:pt x="3376" y="16910"/>
                </a:lnTo>
                <a:lnTo>
                  <a:pt x="2752" y="17167"/>
                </a:lnTo>
                <a:lnTo>
                  <a:pt x="2128" y="17387"/>
                </a:lnTo>
                <a:lnTo>
                  <a:pt x="2055" y="17424"/>
                </a:lnTo>
                <a:lnTo>
                  <a:pt x="2018" y="17497"/>
                </a:lnTo>
                <a:lnTo>
                  <a:pt x="1982" y="17571"/>
                </a:lnTo>
                <a:lnTo>
                  <a:pt x="1982" y="17644"/>
                </a:lnTo>
                <a:lnTo>
                  <a:pt x="2018" y="17717"/>
                </a:lnTo>
                <a:lnTo>
                  <a:pt x="2055" y="17791"/>
                </a:lnTo>
                <a:lnTo>
                  <a:pt x="2128" y="17828"/>
                </a:lnTo>
                <a:lnTo>
                  <a:pt x="2202" y="17864"/>
                </a:lnTo>
                <a:lnTo>
                  <a:pt x="8401" y="17901"/>
                </a:lnTo>
                <a:lnTo>
                  <a:pt x="8474" y="17901"/>
                </a:lnTo>
                <a:lnTo>
                  <a:pt x="8548" y="17864"/>
                </a:lnTo>
                <a:lnTo>
                  <a:pt x="8621" y="17791"/>
                </a:lnTo>
                <a:lnTo>
                  <a:pt x="8621" y="17717"/>
                </a:lnTo>
                <a:lnTo>
                  <a:pt x="8621" y="17644"/>
                </a:lnTo>
                <a:lnTo>
                  <a:pt x="8621" y="17571"/>
                </a:lnTo>
                <a:lnTo>
                  <a:pt x="8584" y="17497"/>
                </a:lnTo>
                <a:lnTo>
                  <a:pt x="8474" y="17424"/>
                </a:lnTo>
                <a:lnTo>
                  <a:pt x="8108" y="17277"/>
                </a:lnTo>
                <a:lnTo>
                  <a:pt x="7667" y="17167"/>
                </a:lnTo>
                <a:lnTo>
                  <a:pt x="7264" y="17057"/>
                </a:lnTo>
                <a:lnTo>
                  <a:pt x="6860" y="16947"/>
                </a:lnTo>
                <a:lnTo>
                  <a:pt x="6494" y="16764"/>
                </a:lnTo>
                <a:lnTo>
                  <a:pt x="6163" y="16544"/>
                </a:lnTo>
                <a:lnTo>
                  <a:pt x="5907" y="16324"/>
                </a:lnTo>
                <a:lnTo>
                  <a:pt x="5797" y="16214"/>
                </a:lnTo>
                <a:lnTo>
                  <a:pt x="5650" y="16140"/>
                </a:lnTo>
                <a:lnTo>
                  <a:pt x="5650" y="16103"/>
                </a:lnTo>
                <a:lnTo>
                  <a:pt x="5687" y="15920"/>
                </a:lnTo>
                <a:lnTo>
                  <a:pt x="5650" y="15737"/>
                </a:lnTo>
                <a:lnTo>
                  <a:pt x="6127" y="15810"/>
                </a:lnTo>
                <a:lnTo>
                  <a:pt x="6640" y="15847"/>
                </a:lnTo>
                <a:lnTo>
                  <a:pt x="7631" y="15847"/>
                </a:lnTo>
                <a:lnTo>
                  <a:pt x="8218" y="15773"/>
                </a:lnTo>
                <a:lnTo>
                  <a:pt x="8841" y="15627"/>
                </a:lnTo>
                <a:lnTo>
                  <a:pt x="9428" y="15480"/>
                </a:lnTo>
                <a:lnTo>
                  <a:pt x="10015" y="15260"/>
                </a:lnTo>
                <a:lnTo>
                  <a:pt x="10565" y="14966"/>
                </a:lnTo>
                <a:lnTo>
                  <a:pt x="11079" y="14673"/>
                </a:lnTo>
                <a:lnTo>
                  <a:pt x="11592" y="14306"/>
                </a:lnTo>
                <a:lnTo>
                  <a:pt x="12069" y="13903"/>
                </a:lnTo>
                <a:lnTo>
                  <a:pt x="12509" y="13462"/>
                </a:lnTo>
                <a:lnTo>
                  <a:pt x="12913" y="12986"/>
                </a:lnTo>
                <a:lnTo>
                  <a:pt x="13280" y="12472"/>
                </a:lnTo>
                <a:lnTo>
                  <a:pt x="13573" y="11922"/>
                </a:lnTo>
                <a:lnTo>
                  <a:pt x="13867" y="11372"/>
                </a:lnTo>
                <a:lnTo>
                  <a:pt x="14087" y="10785"/>
                </a:lnTo>
                <a:lnTo>
                  <a:pt x="14307" y="10198"/>
                </a:lnTo>
                <a:lnTo>
                  <a:pt x="14417" y="9574"/>
                </a:lnTo>
                <a:lnTo>
                  <a:pt x="14527" y="8951"/>
                </a:lnTo>
                <a:lnTo>
                  <a:pt x="14600" y="8327"/>
                </a:lnTo>
                <a:lnTo>
                  <a:pt x="14600" y="7703"/>
                </a:lnTo>
                <a:lnTo>
                  <a:pt x="14564" y="7080"/>
                </a:lnTo>
                <a:lnTo>
                  <a:pt x="14490" y="6456"/>
                </a:lnTo>
                <a:lnTo>
                  <a:pt x="14380" y="5833"/>
                </a:lnTo>
                <a:lnTo>
                  <a:pt x="14197" y="5209"/>
                </a:lnTo>
                <a:lnTo>
                  <a:pt x="13977" y="4622"/>
                </a:lnTo>
                <a:lnTo>
                  <a:pt x="13720" y="3999"/>
                </a:lnTo>
                <a:lnTo>
                  <a:pt x="13353" y="3412"/>
                </a:lnTo>
                <a:lnTo>
                  <a:pt x="12986" y="2861"/>
                </a:lnTo>
                <a:lnTo>
                  <a:pt x="12509" y="2311"/>
                </a:lnTo>
                <a:lnTo>
                  <a:pt x="12032" y="1834"/>
                </a:lnTo>
                <a:lnTo>
                  <a:pt x="11482" y="1394"/>
                </a:lnTo>
                <a:lnTo>
                  <a:pt x="10895" y="1027"/>
                </a:lnTo>
                <a:lnTo>
                  <a:pt x="10602" y="881"/>
                </a:lnTo>
                <a:lnTo>
                  <a:pt x="10272" y="734"/>
                </a:lnTo>
                <a:lnTo>
                  <a:pt x="10308" y="587"/>
                </a:lnTo>
                <a:lnTo>
                  <a:pt x="10308" y="441"/>
                </a:lnTo>
                <a:lnTo>
                  <a:pt x="10272" y="294"/>
                </a:lnTo>
                <a:lnTo>
                  <a:pt x="10198" y="147"/>
                </a:lnTo>
                <a:lnTo>
                  <a:pt x="10088" y="74"/>
                </a:lnTo>
                <a:lnTo>
                  <a:pt x="9942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96" name="Google Shape;496;p10"/>
          <p:cNvSpPr/>
          <p:nvPr/>
        </p:nvSpPr>
        <p:spPr>
          <a:xfrm>
            <a:off x="8318810" y="-29822"/>
            <a:ext cx="456818" cy="425588"/>
          </a:xfrm>
          <a:custGeom>
            <a:avLst/>
            <a:gdLst/>
            <a:ahLst/>
            <a:cxnLst/>
            <a:rect l="l" t="t" r="r" b="b"/>
            <a:pathLst>
              <a:path w="16105" h="15004" extrusionOk="0">
                <a:moveTo>
                  <a:pt x="13170" y="587"/>
                </a:moveTo>
                <a:lnTo>
                  <a:pt x="13206" y="624"/>
                </a:lnTo>
                <a:lnTo>
                  <a:pt x="13280" y="661"/>
                </a:lnTo>
                <a:lnTo>
                  <a:pt x="13353" y="697"/>
                </a:lnTo>
                <a:lnTo>
                  <a:pt x="13610" y="771"/>
                </a:lnTo>
                <a:lnTo>
                  <a:pt x="13830" y="844"/>
                </a:lnTo>
                <a:lnTo>
                  <a:pt x="14013" y="954"/>
                </a:lnTo>
                <a:lnTo>
                  <a:pt x="14160" y="1174"/>
                </a:lnTo>
                <a:lnTo>
                  <a:pt x="14307" y="1394"/>
                </a:lnTo>
                <a:lnTo>
                  <a:pt x="14343" y="1651"/>
                </a:lnTo>
                <a:lnTo>
                  <a:pt x="14307" y="1908"/>
                </a:lnTo>
                <a:lnTo>
                  <a:pt x="14233" y="2128"/>
                </a:lnTo>
                <a:lnTo>
                  <a:pt x="14087" y="2348"/>
                </a:lnTo>
                <a:lnTo>
                  <a:pt x="13903" y="2531"/>
                </a:lnTo>
                <a:lnTo>
                  <a:pt x="13683" y="2678"/>
                </a:lnTo>
                <a:lnTo>
                  <a:pt x="13463" y="2788"/>
                </a:lnTo>
                <a:lnTo>
                  <a:pt x="13170" y="2825"/>
                </a:lnTo>
                <a:lnTo>
                  <a:pt x="12840" y="2788"/>
                </a:lnTo>
                <a:lnTo>
                  <a:pt x="12656" y="2751"/>
                </a:lnTo>
                <a:lnTo>
                  <a:pt x="12546" y="2715"/>
                </a:lnTo>
                <a:lnTo>
                  <a:pt x="12436" y="2641"/>
                </a:lnTo>
                <a:lnTo>
                  <a:pt x="12363" y="2495"/>
                </a:lnTo>
                <a:lnTo>
                  <a:pt x="12289" y="2495"/>
                </a:lnTo>
                <a:lnTo>
                  <a:pt x="12253" y="2275"/>
                </a:lnTo>
                <a:lnTo>
                  <a:pt x="12253" y="2054"/>
                </a:lnTo>
                <a:lnTo>
                  <a:pt x="12253" y="1871"/>
                </a:lnTo>
                <a:lnTo>
                  <a:pt x="12289" y="1724"/>
                </a:lnTo>
                <a:lnTo>
                  <a:pt x="12399" y="1394"/>
                </a:lnTo>
                <a:lnTo>
                  <a:pt x="12583" y="1064"/>
                </a:lnTo>
                <a:lnTo>
                  <a:pt x="12840" y="807"/>
                </a:lnTo>
                <a:lnTo>
                  <a:pt x="12986" y="697"/>
                </a:lnTo>
                <a:lnTo>
                  <a:pt x="13170" y="587"/>
                </a:lnTo>
                <a:close/>
                <a:moveTo>
                  <a:pt x="9061" y="3338"/>
                </a:moveTo>
                <a:lnTo>
                  <a:pt x="9245" y="3412"/>
                </a:lnTo>
                <a:lnTo>
                  <a:pt x="9245" y="3448"/>
                </a:lnTo>
                <a:lnTo>
                  <a:pt x="9171" y="3632"/>
                </a:lnTo>
                <a:lnTo>
                  <a:pt x="9171" y="3668"/>
                </a:lnTo>
                <a:lnTo>
                  <a:pt x="9135" y="3632"/>
                </a:lnTo>
                <a:lnTo>
                  <a:pt x="9061" y="3522"/>
                </a:lnTo>
                <a:lnTo>
                  <a:pt x="8988" y="3448"/>
                </a:lnTo>
                <a:lnTo>
                  <a:pt x="8988" y="3412"/>
                </a:lnTo>
                <a:lnTo>
                  <a:pt x="8988" y="3375"/>
                </a:lnTo>
                <a:lnTo>
                  <a:pt x="9061" y="3338"/>
                </a:lnTo>
                <a:close/>
                <a:moveTo>
                  <a:pt x="14123" y="440"/>
                </a:moveTo>
                <a:lnTo>
                  <a:pt x="14233" y="477"/>
                </a:lnTo>
                <a:lnTo>
                  <a:pt x="14307" y="587"/>
                </a:lnTo>
                <a:lnTo>
                  <a:pt x="14417" y="661"/>
                </a:lnTo>
                <a:lnTo>
                  <a:pt x="14454" y="807"/>
                </a:lnTo>
                <a:lnTo>
                  <a:pt x="14527" y="807"/>
                </a:lnTo>
                <a:lnTo>
                  <a:pt x="14490" y="624"/>
                </a:lnTo>
                <a:lnTo>
                  <a:pt x="14454" y="477"/>
                </a:lnTo>
                <a:lnTo>
                  <a:pt x="14600" y="551"/>
                </a:lnTo>
                <a:lnTo>
                  <a:pt x="14784" y="624"/>
                </a:lnTo>
                <a:lnTo>
                  <a:pt x="14967" y="771"/>
                </a:lnTo>
                <a:lnTo>
                  <a:pt x="15114" y="881"/>
                </a:lnTo>
                <a:lnTo>
                  <a:pt x="15224" y="1064"/>
                </a:lnTo>
                <a:lnTo>
                  <a:pt x="15334" y="1211"/>
                </a:lnTo>
                <a:lnTo>
                  <a:pt x="15444" y="1578"/>
                </a:lnTo>
                <a:lnTo>
                  <a:pt x="15554" y="1944"/>
                </a:lnTo>
                <a:lnTo>
                  <a:pt x="15627" y="2385"/>
                </a:lnTo>
                <a:lnTo>
                  <a:pt x="15664" y="2568"/>
                </a:lnTo>
                <a:lnTo>
                  <a:pt x="15627" y="2788"/>
                </a:lnTo>
                <a:lnTo>
                  <a:pt x="15591" y="2972"/>
                </a:lnTo>
                <a:lnTo>
                  <a:pt x="15481" y="3118"/>
                </a:lnTo>
                <a:lnTo>
                  <a:pt x="15187" y="3412"/>
                </a:lnTo>
                <a:lnTo>
                  <a:pt x="14930" y="3595"/>
                </a:lnTo>
                <a:lnTo>
                  <a:pt x="14600" y="3705"/>
                </a:lnTo>
                <a:lnTo>
                  <a:pt x="14270" y="3779"/>
                </a:lnTo>
                <a:lnTo>
                  <a:pt x="13940" y="3815"/>
                </a:lnTo>
                <a:lnTo>
                  <a:pt x="13720" y="3779"/>
                </a:lnTo>
                <a:lnTo>
                  <a:pt x="13500" y="3742"/>
                </a:lnTo>
                <a:lnTo>
                  <a:pt x="13316" y="3668"/>
                </a:lnTo>
                <a:lnTo>
                  <a:pt x="13133" y="3595"/>
                </a:lnTo>
                <a:lnTo>
                  <a:pt x="12950" y="3485"/>
                </a:lnTo>
                <a:lnTo>
                  <a:pt x="12803" y="3338"/>
                </a:lnTo>
                <a:lnTo>
                  <a:pt x="12656" y="3192"/>
                </a:lnTo>
                <a:lnTo>
                  <a:pt x="12546" y="3045"/>
                </a:lnTo>
                <a:lnTo>
                  <a:pt x="12840" y="3118"/>
                </a:lnTo>
                <a:lnTo>
                  <a:pt x="13133" y="3155"/>
                </a:lnTo>
                <a:lnTo>
                  <a:pt x="13426" y="3118"/>
                </a:lnTo>
                <a:lnTo>
                  <a:pt x="13720" y="3045"/>
                </a:lnTo>
                <a:lnTo>
                  <a:pt x="13977" y="2935"/>
                </a:lnTo>
                <a:lnTo>
                  <a:pt x="14233" y="2751"/>
                </a:lnTo>
                <a:lnTo>
                  <a:pt x="14417" y="2495"/>
                </a:lnTo>
                <a:lnTo>
                  <a:pt x="14600" y="2238"/>
                </a:lnTo>
                <a:lnTo>
                  <a:pt x="14674" y="1981"/>
                </a:lnTo>
                <a:lnTo>
                  <a:pt x="14710" y="1724"/>
                </a:lnTo>
                <a:lnTo>
                  <a:pt x="14674" y="1468"/>
                </a:lnTo>
                <a:lnTo>
                  <a:pt x="14600" y="1211"/>
                </a:lnTo>
                <a:lnTo>
                  <a:pt x="14490" y="991"/>
                </a:lnTo>
                <a:lnTo>
                  <a:pt x="14343" y="771"/>
                </a:lnTo>
                <a:lnTo>
                  <a:pt x="14160" y="587"/>
                </a:lnTo>
                <a:lnTo>
                  <a:pt x="13940" y="440"/>
                </a:lnTo>
                <a:close/>
                <a:moveTo>
                  <a:pt x="13757" y="0"/>
                </a:moveTo>
                <a:lnTo>
                  <a:pt x="13610" y="74"/>
                </a:lnTo>
                <a:lnTo>
                  <a:pt x="13353" y="110"/>
                </a:lnTo>
                <a:lnTo>
                  <a:pt x="13133" y="147"/>
                </a:lnTo>
                <a:lnTo>
                  <a:pt x="12913" y="257"/>
                </a:lnTo>
                <a:lnTo>
                  <a:pt x="12729" y="404"/>
                </a:lnTo>
                <a:lnTo>
                  <a:pt x="12509" y="551"/>
                </a:lnTo>
                <a:lnTo>
                  <a:pt x="12363" y="734"/>
                </a:lnTo>
                <a:lnTo>
                  <a:pt x="12216" y="917"/>
                </a:lnTo>
                <a:lnTo>
                  <a:pt x="12069" y="1137"/>
                </a:lnTo>
                <a:lnTo>
                  <a:pt x="11996" y="1321"/>
                </a:lnTo>
                <a:lnTo>
                  <a:pt x="11922" y="1578"/>
                </a:lnTo>
                <a:lnTo>
                  <a:pt x="11849" y="1798"/>
                </a:lnTo>
                <a:lnTo>
                  <a:pt x="11849" y="2054"/>
                </a:lnTo>
                <a:lnTo>
                  <a:pt x="11849" y="2275"/>
                </a:lnTo>
                <a:lnTo>
                  <a:pt x="11886" y="2531"/>
                </a:lnTo>
                <a:lnTo>
                  <a:pt x="11959" y="2751"/>
                </a:lnTo>
                <a:lnTo>
                  <a:pt x="12033" y="2972"/>
                </a:lnTo>
                <a:lnTo>
                  <a:pt x="12143" y="3192"/>
                </a:lnTo>
                <a:lnTo>
                  <a:pt x="12253" y="3375"/>
                </a:lnTo>
                <a:lnTo>
                  <a:pt x="12399" y="3558"/>
                </a:lnTo>
                <a:lnTo>
                  <a:pt x="12583" y="3705"/>
                </a:lnTo>
                <a:lnTo>
                  <a:pt x="12766" y="3852"/>
                </a:lnTo>
                <a:lnTo>
                  <a:pt x="12986" y="3999"/>
                </a:lnTo>
                <a:lnTo>
                  <a:pt x="13206" y="4072"/>
                </a:lnTo>
                <a:lnTo>
                  <a:pt x="13426" y="4145"/>
                </a:lnTo>
                <a:lnTo>
                  <a:pt x="13683" y="4219"/>
                </a:lnTo>
                <a:lnTo>
                  <a:pt x="14123" y="4219"/>
                </a:lnTo>
                <a:lnTo>
                  <a:pt x="14564" y="4145"/>
                </a:lnTo>
                <a:lnTo>
                  <a:pt x="15004" y="3999"/>
                </a:lnTo>
                <a:lnTo>
                  <a:pt x="15371" y="3779"/>
                </a:lnTo>
                <a:lnTo>
                  <a:pt x="15591" y="3632"/>
                </a:lnTo>
                <a:lnTo>
                  <a:pt x="15737" y="3448"/>
                </a:lnTo>
                <a:lnTo>
                  <a:pt x="15884" y="3265"/>
                </a:lnTo>
                <a:lnTo>
                  <a:pt x="15994" y="3045"/>
                </a:lnTo>
                <a:lnTo>
                  <a:pt x="16067" y="2788"/>
                </a:lnTo>
                <a:lnTo>
                  <a:pt x="16104" y="2495"/>
                </a:lnTo>
                <a:lnTo>
                  <a:pt x="16067" y="2238"/>
                </a:lnTo>
                <a:lnTo>
                  <a:pt x="15994" y="1981"/>
                </a:lnTo>
                <a:lnTo>
                  <a:pt x="15884" y="1431"/>
                </a:lnTo>
                <a:lnTo>
                  <a:pt x="15774" y="1174"/>
                </a:lnTo>
                <a:lnTo>
                  <a:pt x="15664" y="954"/>
                </a:lnTo>
                <a:lnTo>
                  <a:pt x="15517" y="734"/>
                </a:lnTo>
                <a:lnTo>
                  <a:pt x="15371" y="551"/>
                </a:lnTo>
                <a:lnTo>
                  <a:pt x="15150" y="367"/>
                </a:lnTo>
                <a:lnTo>
                  <a:pt x="14930" y="220"/>
                </a:lnTo>
                <a:lnTo>
                  <a:pt x="14637" y="74"/>
                </a:lnTo>
                <a:lnTo>
                  <a:pt x="14270" y="0"/>
                </a:lnTo>
                <a:close/>
                <a:moveTo>
                  <a:pt x="11115" y="4549"/>
                </a:moveTo>
                <a:lnTo>
                  <a:pt x="11446" y="4842"/>
                </a:lnTo>
                <a:lnTo>
                  <a:pt x="11299" y="4952"/>
                </a:lnTo>
                <a:lnTo>
                  <a:pt x="11115" y="4916"/>
                </a:lnTo>
                <a:lnTo>
                  <a:pt x="10932" y="4916"/>
                </a:lnTo>
                <a:lnTo>
                  <a:pt x="10639" y="4952"/>
                </a:lnTo>
                <a:lnTo>
                  <a:pt x="10859" y="4732"/>
                </a:lnTo>
                <a:lnTo>
                  <a:pt x="11115" y="4549"/>
                </a:lnTo>
                <a:close/>
                <a:moveTo>
                  <a:pt x="6860" y="3632"/>
                </a:moveTo>
                <a:lnTo>
                  <a:pt x="7007" y="3668"/>
                </a:lnTo>
                <a:lnTo>
                  <a:pt x="7044" y="3705"/>
                </a:lnTo>
                <a:lnTo>
                  <a:pt x="7044" y="3742"/>
                </a:lnTo>
                <a:lnTo>
                  <a:pt x="7044" y="3779"/>
                </a:lnTo>
                <a:lnTo>
                  <a:pt x="7080" y="3852"/>
                </a:lnTo>
                <a:lnTo>
                  <a:pt x="7191" y="3889"/>
                </a:lnTo>
                <a:lnTo>
                  <a:pt x="7374" y="3889"/>
                </a:lnTo>
                <a:lnTo>
                  <a:pt x="7411" y="3925"/>
                </a:lnTo>
                <a:lnTo>
                  <a:pt x="7447" y="4035"/>
                </a:lnTo>
                <a:lnTo>
                  <a:pt x="7484" y="4145"/>
                </a:lnTo>
                <a:lnTo>
                  <a:pt x="7484" y="4255"/>
                </a:lnTo>
                <a:lnTo>
                  <a:pt x="7447" y="4512"/>
                </a:lnTo>
                <a:lnTo>
                  <a:pt x="7374" y="4769"/>
                </a:lnTo>
                <a:lnTo>
                  <a:pt x="7227" y="5026"/>
                </a:lnTo>
                <a:lnTo>
                  <a:pt x="7154" y="5136"/>
                </a:lnTo>
                <a:lnTo>
                  <a:pt x="7044" y="5209"/>
                </a:lnTo>
                <a:lnTo>
                  <a:pt x="6934" y="5246"/>
                </a:lnTo>
                <a:lnTo>
                  <a:pt x="6787" y="5246"/>
                </a:lnTo>
                <a:lnTo>
                  <a:pt x="6787" y="4989"/>
                </a:lnTo>
                <a:lnTo>
                  <a:pt x="6750" y="4769"/>
                </a:lnTo>
                <a:lnTo>
                  <a:pt x="6640" y="4549"/>
                </a:lnTo>
                <a:lnTo>
                  <a:pt x="6494" y="4329"/>
                </a:lnTo>
                <a:lnTo>
                  <a:pt x="6310" y="4145"/>
                </a:lnTo>
                <a:lnTo>
                  <a:pt x="6090" y="4035"/>
                </a:lnTo>
                <a:lnTo>
                  <a:pt x="6090" y="3925"/>
                </a:lnTo>
                <a:lnTo>
                  <a:pt x="6163" y="3852"/>
                </a:lnTo>
                <a:lnTo>
                  <a:pt x="6237" y="3779"/>
                </a:lnTo>
                <a:lnTo>
                  <a:pt x="6347" y="3742"/>
                </a:lnTo>
                <a:lnTo>
                  <a:pt x="6567" y="3705"/>
                </a:lnTo>
                <a:lnTo>
                  <a:pt x="6860" y="3632"/>
                </a:lnTo>
                <a:close/>
                <a:moveTo>
                  <a:pt x="6530" y="3192"/>
                </a:moveTo>
                <a:lnTo>
                  <a:pt x="6494" y="3228"/>
                </a:lnTo>
                <a:lnTo>
                  <a:pt x="6457" y="3302"/>
                </a:lnTo>
                <a:lnTo>
                  <a:pt x="6457" y="3338"/>
                </a:lnTo>
                <a:lnTo>
                  <a:pt x="6457" y="3412"/>
                </a:lnTo>
                <a:lnTo>
                  <a:pt x="6200" y="3485"/>
                </a:lnTo>
                <a:lnTo>
                  <a:pt x="5980" y="3558"/>
                </a:lnTo>
                <a:lnTo>
                  <a:pt x="5797" y="3742"/>
                </a:lnTo>
                <a:lnTo>
                  <a:pt x="5760" y="3815"/>
                </a:lnTo>
                <a:lnTo>
                  <a:pt x="5687" y="3925"/>
                </a:lnTo>
                <a:lnTo>
                  <a:pt x="5687" y="4035"/>
                </a:lnTo>
                <a:lnTo>
                  <a:pt x="5687" y="4072"/>
                </a:lnTo>
                <a:lnTo>
                  <a:pt x="5797" y="4219"/>
                </a:lnTo>
                <a:lnTo>
                  <a:pt x="5907" y="4292"/>
                </a:lnTo>
                <a:lnTo>
                  <a:pt x="6053" y="4365"/>
                </a:lnTo>
                <a:lnTo>
                  <a:pt x="6163" y="4439"/>
                </a:lnTo>
                <a:lnTo>
                  <a:pt x="6274" y="4512"/>
                </a:lnTo>
                <a:lnTo>
                  <a:pt x="6347" y="4622"/>
                </a:lnTo>
                <a:lnTo>
                  <a:pt x="6420" y="4769"/>
                </a:lnTo>
                <a:lnTo>
                  <a:pt x="6494" y="5026"/>
                </a:lnTo>
                <a:lnTo>
                  <a:pt x="6457" y="5282"/>
                </a:lnTo>
                <a:lnTo>
                  <a:pt x="6494" y="5392"/>
                </a:lnTo>
                <a:lnTo>
                  <a:pt x="6530" y="5466"/>
                </a:lnTo>
                <a:lnTo>
                  <a:pt x="6750" y="5539"/>
                </a:lnTo>
                <a:lnTo>
                  <a:pt x="6934" y="5539"/>
                </a:lnTo>
                <a:lnTo>
                  <a:pt x="7117" y="5503"/>
                </a:lnTo>
                <a:lnTo>
                  <a:pt x="7264" y="5429"/>
                </a:lnTo>
                <a:lnTo>
                  <a:pt x="7411" y="5282"/>
                </a:lnTo>
                <a:lnTo>
                  <a:pt x="7521" y="5136"/>
                </a:lnTo>
                <a:lnTo>
                  <a:pt x="7631" y="4952"/>
                </a:lnTo>
                <a:lnTo>
                  <a:pt x="7704" y="4769"/>
                </a:lnTo>
                <a:lnTo>
                  <a:pt x="7741" y="4585"/>
                </a:lnTo>
                <a:lnTo>
                  <a:pt x="7777" y="4365"/>
                </a:lnTo>
                <a:lnTo>
                  <a:pt x="7777" y="4145"/>
                </a:lnTo>
                <a:lnTo>
                  <a:pt x="7777" y="3925"/>
                </a:lnTo>
                <a:lnTo>
                  <a:pt x="7704" y="3779"/>
                </a:lnTo>
                <a:lnTo>
                  <a:pt x="7631" y="3668"/>
                </a:lnTo>
                <a:lnTo>
                  <a:pt x="7484" y="3595"/>
                </a:lnTo>
                <a:lnTo>
                  <a:pt x="7337" y="3595"/>
                </a:lnTo>
                <a:lnTo>
                  <a:pt x="7301" y="3485"/>
                </a:lnTo>
                <a:lnTo>
                  <a:pt x="7227" y="3448"/>
                </a:lnTo>
                <a:lnTo>
                  <a:pt x="7044" y="3375"/>
                </a:lnTo>
                <a:lnTo>
                  <a:pt x="6824" y="3302"/>
                </a:lnTo>
                <a:lnTo>
                  <a:pt x="6677" y="3228"/>
                </a:lnTo>
                <a:lnTo>
                  <a:pt x="6567" y="3192"/>
                </a:lnTo>
                <a:close/>
                <a:moveTo>
                  <a:pt x="11739" y="5136"/>
                </a:moveTo>
                <a:lnTo>
                  <a:pt x="12179" y="5686"/>
                </a:lnTo>
                <a:lnTo>
                  <a:pt x="11776" y="5796"/>
                </a:lnTo>
                <a:lnTo>
                  <a:pt x="11409" y="6016"/>
                </a:lnTo>
                <a:lnTo>
                  <a:pt x="11042" y="6236"/>
                </a:lnTo>
                <a:lnTo>
                  <a:pt x="10895" y="6383"/>
                </a:lnTo>
                <a:lnTo>
                  <a:pt x="10785" y="6566"/>
                </a:lnTo>
                <a:lnTo>
                  <a:pt x="10749" y="6640"/>
                </a:lnTo>
                <a:lnTo>
                  <a:pt x="10785" y="6676"/>
                </a:lnTo>
                <a:lnTo>
                  <a:pt x="10859" y="6713"/>
                </a:lnTo>
                <a:lnTo>
                  <a:pt x="10932" y="6713"/>
                </a:lnTo>
                <a:lnTo>
                  <a:pt x="11262" y="6493"/>
                </a:lnTo>
                <a:lnTo>
                  <a:pt x="11556" y="6310"/>
                </a:lnTo>
                <a:lnTo>
                  <a:pt x="11849" y="6199"/>
                </a:lnTo>
                <a:lnTo>
                  <a:pt x="12143" y="6089"/>
                </a:lnTo>
                <a:lnTo>
                  <a:pt x="12253" y="6053"/>
                </a:lnTo>
                <a:lnTo>
                  <a:pt x="12363" y="6016"/>
                </a:lnTo>
                <a:lnTo>
                  <a:pt x="12399" y="5979"/>
                </a:lnTo>
                <a:lnTo>
                  <a:pt x="12619" y="6456"/>
                </a:lnTo>
                <a:lnTo>
                  <a:pt x="12840" y="6896"/>
                </a:lnTo>
                <a:lnTo>
                  <a:pt x="12803" y="6933"/>
                </a:lnTo>
                <a:lnTo>
                  <a:pt x="12326" y="7043"/>
                </a:lnTo>
                <a:lnTo>
                  <a:pt x="11812" y="7117"/>
                </a:lnTo>
                <a:lnTo>
                  <a:pt x="11299" y="7117"/>
                </a:lnTo>
                <a:lnTo>
                  <a:pt x="10749" y="7080"/>
                </a:lnTo>
                <a:lnTo>
                  <a:pt x="10675" y="7117"/>
                </a:lnTo>
                <a:lnTo>
                  <a:pt x="10639" y="7153"/>
                </a:lnTo>
                <a:lnTo>
                  <a:pt x="10639" y="7227"/>
                </a:lnTo>
                <a:lnTo>
                  <a:pt x="10712" y="7300"/>
                </a:lnTo>
                <a:lnTo>
                  <a:pt x="10932" y="7373"/>
                </a:lnTo>
                <a:lnTo>
                  <a:pt x="11189" y="7447"/>
                </a:lnTo>
                <a:lnTo>
                  <a:pt x="11702" y="7483"/>
                </a:lnTo>
                <a:lnTo>
                  <a:pt x="11959" y="7483"/>
                </a:lnTo>
                <a:lnTo>
                  <a:pt x="12216" y="7447"/>
                </a:lnTo>
                <a:lnTo>
                  <a:pt x="12583" y="7373"/>
                </a:lnTo>
                <a:lnTo>
                  <a:pt x="12693" y="7373"/>
                </a:lnTo>
                <a:lnTo>
                  <a:pt x="12766" y="7337"/>
                </a:lnTo>
                <a:lnTo>
                  <a:pt x="12803" y="7410"/>
                </a:lnTo>
                <a:lnTo>
                  <a:pt x="12840" y="7447"/>
                </a:lnTo>
                <a:lnTo>
                  <a:pt x="12876" y="7483"/>
                </a:lnTo>
                <a:lnTo>
                  <a:pt x="12986" y="7520"/>
                </a:lnTo>
                <a:lnTo>
                  <a:pt x="13023" y="7777"/>
                </a:lnTo>
                <a:lnTo>
                  <a:pt x="13060" y="8070"/>
                </a:lnTo>
                <a:lnTo>
                  <a:pt x="12986" y="8107"/>
                </a:lnTo>
                <a:lnTo>
                  <a:pt x="12693" y="7997"/>
                </a:lnTo>
                <a:lnTo>
                  <a:pt x="12473" y="7887"/>
                </a:lnTo>
                <a:lnTo>
                  <a:pt x="12253" y="7777"/>
                </a:lnTo>
                <a:lnTo>
                  <a:pt x="11886" y="7777"/>
                </a:lnTo>
                <a:lnTo>
                  <a:pt x="11776" y="7813"/>
                </a:lnTo>
                <a:lnTo>
                  <a:pt x="11226" y="7777"/>
                </a:lnTo>
                <a:lnTo>
                  <a:pt x="10895" y="7740"/>
                </a:lnTo>
                <a:lnTo>
                  <a:pt x="10749" y="7740"/>
                </a:lnTo>
                <a:lnTo>
                  <a:pt x="10675" y="7703"/>
                </a:lnTo>
                <a:lnTo>
                  <a:pt x="10565" y="7483"/>
                </a:lnTo>
                <a:lnTo>
                  <a:pt x="10529" y="7483"/>
                </a:lnTo>
                <a:lnTo>
                  <a:pt x="10529" y="7520"/>
                </a:lnTo>
                <a:lnTo>
                  <a:pt x="10529" y="7887"/>
                </a:lnTo>
                <a:lnTo>
                  <a:pt x="10529" y="7960"/>
                </a:lnTo>
                <a:lnTo>
                  <a:pt x="10602" y="7997"/>
                </a:lnTo>
                <a:lnTo>
                  <a:pt x="11042" y="8107"/>
                </a:lnTo>
                <a:lnTo>
                  <a:pt x="11482" y="8144"/>
                </a:lnTo>
                <a:lnTo>
                  <a:pt x="11482" y="8327"/>
                </a:lnTo>
                <a:lnTo>
                  <a:pt x="11519" y="8474"/>
                </a:lnTo>
                <a:lnTo>
                  <a:pt x="11592" y="8547"/>
                </a:lnTo>
                <a:lnTo>
                  <a:pt x="11629" y="8584"/>
                </a:lnTo>
                <a:lnTo>
                  <a:pt x="11776" y="8657"/>
                </a:lnTo>
                <a:lnTo>
                  <a:pt x="11959" y="8767"/>
                </a:lnTo>
                <a:lnTo>
                  <a:pt x="11409" y="8657"/>
                </a:lnTo>
                <a:lnTo>
                  <a:pt x="10969" y="8474"/>
                </a:lnTo>
                <a:lnTo>
                  <a:pt x="10712" y="8437"/>
                </a:lnTo>
                <a:lnTo>
                  <a:pt x="10455" y="8400"/>
                </a:lnTo>
                <a:lnTo>
                  <a:pt x="10198" y="8217"/>
                </a:lnTo>
                <a:lnTo>
                  <a:pt x="10052" y="8180"/>
                </a:lnTo>
                <a:lnTo>
                  <a:pt x="9942" y="8144"/>
                </a:lnTo>
                <a:lnTo>
                  <a:pt x="9722" y="8180"/>
                </a:lnTo>
                <a:lnTo>
                  <a:pt x="9575" y="8254"/>
                </a:lnTo>
                <a:lnTo>
                  <a:pt x="9465" y="8364"/>
                </a:lnTo>
                <a:lnTo>
                  <a:pt x="9355" y="8510"/>
                </a:lnTo>
                <a:lnTo>
                  <a:pt x="9245" y="8584"/>
                </a:lnTo>
                <a:lnTo>
                  <a:pt x="9098" y="8620"/>
                </a:lnTo>
                <a:lnTo>
                  <a:pt x="8841" y="8584"/>
                </a:lnTo>
                <a:lnTo>
                  <a:pt x="8621" y="8620"/>
                </a:lnTo>
                <a:lnTo>
                  <a:pt x="8401" y="8694"/>
                </a:lnTo>
                <a:lnTo>
                  <a:pt x="8181" y="8804"/>
                </a:lnTo>
                <a:lnTo>
                  <a:pt x="7924" y="8804"/>
                </a:lnTo>
                <a:lnTo>
                  <a:pt x="7851" y="8767"/>
                </a:lnTo>
                <a:lnTo>
                  <a:pt x="7814" y="8730"/>
                </a:lnTo>
                <a:lnTo>
                  <a:pt x="7814" y="8694"/>
                </a:lnTo>
                <a:lnTo>
                  <a:pt x="7887" y="8620"/>
                </a:lnTo>
                <a:lnTo>
                  <a:pt x="7998" y="8510"/>
                </a:lnTo>
                <a:lnTo>
                  <a:pt x="8144" y="8437"/>
                </a:lnTo>
                <a:lnTo>
                  <a:pt x="8401" y="8327"/>
                </a:lnTo>
                <a:lnTo>
                  <a:pt x="8731" y="8180"/>
                </a:lnTo>
                <a:lnTo>
                  <a:pt x="8915" y="8070"/>
                </a:lnTo>
                <a:lnTo>
                  <a:pt x="9025" y="7924"/>
                </a:lnTo>
                <a:lnTo>
                  <a:pt x="9135" y="7777"/>
                </a:lnTo>
                <a:lnTo>
                  <a:pt x="9208" y="7630"/>
                </a:lnTo>
                <a:lnTo>
                  <a:pt x="9208" y="7447"/>
                </a:lnTo>
                <a:lnTo>
                  <a:pt x="9171" y="7227"/>
                </a:lnTo>
                <a:lnTo>
                  <a:pt x="9098" y="7117"/>
                </a:lnTo>
                <a:lnTo>
                  <a:pt x="8988" y="7006"/>
                </a:lnTo>
                <a:lnTo>
                  <a:pt x="8841" y="6896"/>
                </a:lnTo>
                <a:lnTo>
                  <a:pt x="8694" y="6860"/>
                </a:lnTo>
                <a:lnTo>
                  <a:pt x="8548" y="6823"/>
                </a:lnTo>
                <a:lnTo>
                  <a:pt x="8401" y="6823"/>
                </a:lnTo>
                <a:lnTo>
                  <a:pt x="8254" y="6860"/>
                </a:lnTo>
                <a:lnTo>
                  <a:pt x="8108" y="6933"/>
                </a:lnTo>
                <a:lnTo>
                  <a:pt x="7924" y="7117"/>
                </a:lnTo>
                <a:lnTo>
                  <a:pt x="7924" y="7117"/>
                </a:lnTo>
                <a:lnTo>
                  <a:pt x="7998" y="6970"/>
                </a:lnTo>
                <a:lnTo>
                  <a:pt x="8108" y="6860"/>
                </a:lnTo>
                <a:lnTo>
                  <a:pt x="8291" y="6603"/>
                </a:lnTo>
                <a:lnTo>
                  <a:pt x="8511" y="6383"/>
                </a:lnTo>
                <a:lnTo>
                  <a:pt x="8768" y="6126"/>
                </a:lnTo>
                <a:lnTo>
                  <a:pt x="8951" y="5943"/>
                </a:lnTo>
                <a:lnTo>
                  <a:pt x="9135" y="5796"/>
                </a:lnTo>
                <a:lnTo>
                  <a:pt x="9171" y="5796"/>
                </a:lnTo>
                <a:lnTo>
                  <a:pt x="9391" y="5759"/>
                </a:lnTo>
                <a:lnTo>
                  <a:pt x="9612" y="5686"/>
                </a:lnTo>
                <a:lnTo>
                  <a:pt x="10052" y="5539"/>
                </a:lnTo>
                <a:lnTo>
                  <a:pt x="10455" y="5356"/>
                </a:lnTo>
                <a:lnTo>
                  <a:pt x="10639" y="5282"/>
                </a:lnTo>
                <a:lnTo>
                  <a:pt x="10895" y="5246"/>
                </a:lnTo>
                <a:lnTo>
                  <a:pt x="10895" y="5246"/>
                </a:lnTo>
                <a:lnTo>
                  <a:pt x="10602" y="5503"/>
                </a:lnTo>
                <a:lnTo>
                  <a:pt x="10492" y="5649"/>
                </a:lnTo>
                <a:lnTo>
                  <a:pt x="10419" y="5833"/>
                </a:lnTo>
                <a:lnTo>
                  <a:pt x="10455" y="5869"/>
                </a:lnTo>
                <a:lnTo>
                  <a:pt x="10639" y="5796"/>
                </a:lnTo>
                <a:lnTo>
                  <a:pt x="10822" y="5723"/>
                </a:lnTo>
                <a:lnTo>
                  <a:pt x="11152" y="5503"/>
                </a:lnTo>
                <a:lnTo>
                  <a:pt x="11739" y="5136"/>
                </a:lnTo>
                <a:close/>
                <a:moveTo>
                  <a:pt x="11996" y="8254"/>
                </a:moveTo>
                <a:lnTo>
                  <a:pt x="12546" y="8400"/>
                </a:lnTo>
                <a:lnTo>
                  <a:pt x="12729" y="8584"/>
                </a:lnTo>
                <a:lnTo>
                  <a:pt x="12803" y="8620"/>
                </a:lnTo>
                <a:lnTo>
                  <a:pt x="12876" y="8657"/>
                </a:lnTo>
                <a:lnTo>
                  <a:pt x="12950" y="8620"/>
                </a:lnTo>
                <a:lnTo>
                  <a:pt x="13023" y="8584"/>
                </a:lnTo>
                <a:lnTo>
                  <a:pt x="12950" y="9024"/>
                </a:lnTo>
                <a:lnTo>
                  <a:pt x="12509" y="8914"/>
                </a:lnTo>
                <a:lnTo>
                  <a:pt x="12399" y="8657"/>
                </a:lnTo>
                <a:lnTo>
                  <a:pt x="12216" y="8474"/>
                </a:lnTo>
                <a:lnTo>
                  <a:pt x="12033" y="8327"/>
                </a:lnTo>
                <a:lnTo>
                  <a:pt x="11959" y="8290"/>
                </a:lnTo>
                <a:lnTo>
                  <a:pt x="11996" y="8254"/>
                </a:lnTo>
                <a:close/>
                <a:moveTo>
                  <a:pt x="10932" y="8841"/>
                </a:moveTo>
                <a:lnTo>
                  <a:pt x="11519" y="9097"/>
                </a:lnTo>
                <a:lnTo>
                  <a:pt x="12106" y="9244"/>
                </a:lnTo>
                <a:lnTo>
                  <a:pt x="12033" y="9391"/>
                </a:lnTo>
                <a:lnTo>
                  <a:pt x="11922" y="9537"/>
                </a:lnTo>
                <a:lnTo>
                  <a:pt x="11776" y="9611"/>
                </a:lnTo>
                <a:lnTo>
                  <a:pt x="11702" y="9611"/>
                </a:lnTo>
                <a:lnTo>
                  <a:pt x="11629" y="9574"/>
                </a:lnTo>
                <a:lnTo>
                  <a:pt x="11519" y="9537"/>
                </a:lnTo>
                <a:lnTo>
                  <a:pt x="11409" y="9427"/>
                </a:lnTo>
                <a:lnTo>
                  <a:pt x="11226" y="9244"/>
                </a:lnTo>
                <a:lnTo>
                  <a:pt x="10932" y="8841"/>
                </a:lnTo>
                <a:close/>
                <a:moveTo>
                  <a:pt x="12509" y="9354"/>
                </a:moveTo>
                <a:lnTo>
                  <a:pt x="12876" y="9391"/>
                </a:lnTo>
                <a:lnTo>
                  <a:pt x="12656" y="10161"/>
                </a:lnTo>
                <a:lnTo>
                  <a:pt x="12583" y="10088"/>
                </a:lnTo>
                <a:lnTo>
                  <a:pt x="12363" y="10088"/>
                </a:lnTo>
                <a:lnTo>
                  <a:pt x="12216" y="10051"/>
                </a:lnTo>
                <a:lnTo>
                  <a:pt x="11886" y="9978"/>
                </a:lnTo>
                <a:lnTo>
                  <a:pt x="12106" y="9868"/>
                </a:lnTo>
                <a:lnTo>
                  <a:pt x="12289" y="9758"/>
                </a:lnTo>
                <a:lnTo>
                  <a:pt x="12399" y="9574"/>
                </a:lnTo>
                <a:lnTo>
                  <a:pt x="12509" y="9354"/>
                </a:lnTo>
                <a:close/>
                <a:moveTo>
                  <a:pt x="10382" y="9721"/>
                </a:moveTo>
                <a:lnTo>
                  <a:pt x="11409" y="10161"/>
                </a:lnTo>
                <a:lnTo>
                  <a:pt x="11922" y="10381"/>
                </a:lnTo>
                <a:lnTo>
                  <a:pt x="12253" y="10491"/>
                </a:lnTo>
                <a:lnTo>
                  <a:pt x="12399" y="10491"/>
                </a:lnTo>
                <a:lnTo>
                  <a:pt x="12509" y="10455"/>
                </a:lnTo>
                <a:lnTo>
                  <a:pt x="12326" y="10968"/>
                </a:lnTo>
                <a:lnTo>
                  <a:pt x="12033" y="10858"/>
                </a:lnTo>
                <a:lnTo>
                  <a:pt x="11886" y="10785"/>
                </a:lnTo>
                <a:lnTo>
                  <a:pt x="11776" y="10711"/>
                </a:lnTo>
                <a:lnTo>
                  <a:pt x="11519" y="10528"/>
                </a:lnTo>
                <a:lnTo>
                  <a:pt x="11409" y="10418"/>
                </a:lnTo>
                <a:lnTo>
                  <a:pt x="11262" y="10344"/>
                </a:lnTo>
                <a:lnTo>
                  <a:pt x="11079" y="10308"/>
                </a:lnTo>
                <a:lnTo>
                  <a:pt x="10895" y="10271"/>
                </a:lnTo>
                <a:lnTo>
                  <a:pt x="10492" y="10234"/>
                </a:lnTo>
                <a:lnTo>
                  <a:pt x="10455" y="9978"/>
                </a:lnTo>
                <a:lnTo>
                  <a:pt x="10382" y="9721"/>
                </a:lnTo>
                <a:close/>
                <a:moveTo>
                  <a:pt x="10455" y="10528"/>
                </a:moveTo>
                <a:lnTo>
                  <a:pt x="10785" y="10601"/>
                </a:lnTo>
                <a:lnTo>
                  <a:pt x="10969" y="10638"/>
                </a:lnTo>
                <a:lnTo>
                  <a:pt x="11115" y="10711"/>
                </a:lnTo>
                <a:lnTo>
                  <a:pt x="11336" y="10821"/>
                </a:lnTo>
                <a:lnTo>
                  <a:pt x="11519" y="10968"/>
                </a:lnTo>
                <a:lnTo>
                  <a:pt x="11702" y="11115"/>
                </a:lnTo>
                <a:lnTo>
                  <a:pt x="11886" y="11262"/>
                </a:lnTo>
                <a:lnTo>
                  <a:pt x="12106" y="11335"/>
                </a:lnTo>
                <a:lnTo>
                  <a:pt x="11739" y="11922"/>
                </a:lnTo>
                <a:lnTo>
                  <a:pt x="11629" y="11922"/>
                </a:lnTo>
                <a:lnTo>
                  <a:pt x="11482" y="11885"/>
                </a:lnTo>
                <a:lnTo>
                  <a:pt x="11226" y="11738"/>
                </a:lnTo>
                <a:lnTo>
                  <a:pt x="10565" y="11482"/>
                </a:lnTo>
                <a:lnTo>
                  <a:pt x="10272" y="11335"/>
                </a:lnTo>
                <a:lnTo>
                  <a:pt x="10382" y="10968"/>
                </a:lnTo>
                <a:lnTo>
                  <a:pt x="10455" y="10601"/>
                </a:lnTo>
                <a:lnTo>
                  <a:pt x="10455" y="10528"/>
                </a:lnTo>
                <a:close/>
                <a:moveTo>
                  <a:pt x="10125" y="11665"/>
                </a:moveTo>
                <a:lnTo>
                  <a:pt x="10785" y="11958"/>
                </a:lnTo>
                <a:lnTo>
                  <a:pt x="11115" y="12142"/>
                </a:lnTo>
                <a:lnTo>
                  <a:pt x="11299" y="12215"/>
                </a:lnTo>
                <a:lnTo>
                  <a:pt x="11482" y="12289"/>
                </a:lnTo>
                <a:lnTo>
                  <a:pt x="11226" y="12655"/>
                </a:lnTo>
                <a:lnTo>
                  <a:pt x="10895" y="12545"/>
                </a:lnTo>
                <a:lnTo>
                  <a:pt x="10455" y="12399"/>
                </a:lnTo>
                <a:lnTo>
                  <a:pt x="10052" y="12252"/>
                </a:lnTo>
                <a:lnTo>
                  <a:pt x="9868" y="12142"/>
                </a:lnTo>
                <a:lnTo>
                  <a:pt x="10125" y="11665"/>
                </a:lnTo>
                <a:close/>
                <a:moveTo>
                  <a:pt x="9355" y="9574"/>
                </a:moveTo>
                <a:lnTo>
                  <a:pt x="9575" y="9611"/>
                </a:lnTo>
                <a:lnTo>
                  <a:pt x="9795" y="9648"/>
                </a:lnTo>
                <a:lnTo>
                  <a:pt x="9978" y="9758"/>
                </a:lnTo>
                <a:lnTo>
                  <a:pt x="10052" y="9868"/>
                </a:lnTo>
                <a:lnTo>
                  <a:pt x="10088" y="9941"/>
                </a:lnTo>
                <a:lnTo>
                  <a:pt x="10125" y="10088"/>
                </a:lnTo>
                <a:lnTo>
                  <a:pt x="10125" y="10198"/>
                </a:lnTo>
                <a:lnTo>
                  <a:pt x="9832" y="10161"/>
                </a:lnTo>
                <a:lnTo>
                  <a:pt x="9795" y="10198"/>
                </a:lnTo>
                <a:lnTo>
                  <a:pt x="9795" y="10234"/>
                </a:lnTo>
                <a:lnTo>
                  <a:pt x="9942" y="10344"/>
                </a:lnTo>
                <a:lnTo>
                  <a:pt x="10088" y="10455"/>
                </a:lnTo>
                <a:lnTo>
                  <a:pt x="10015" y="10785"/>
                </a:lnTo>
                <a:lnTo>
                  <a:pt x="9942" y="11078"/>
                </a:lnTo>
                <a:lnTo>
                  <a:pt x="9905" y="11188"/>
                </a:lnTo>
                <a:lnTo>
                  <a:pt x="9648" y="11115"/>
                </a:lnTo>
                <a:lnTo>
                  <a:pt x="9391" y="11078"/>
                </a:lnTo>
                <a:lnTo>
                  <a:pt x="9355" y="11078"/>
                </a:lnTo>
                <a:lnTo>
                  <a:pt x="9318" y="11115"/>
                </a:lnTo>
                <a:lnTo>
                  <a:pt x="9318" y="11151"/>
                </a:lnTo>
                <a:lnTo>
                  <a:pt x="9355" y="11188"/>
                </a:lnTo>
                <a:lnTo>
                  <a:pt x="9538" y="11372"/>
                </a:lnTo>
                <a:lnTo>
                  <a:pt x="9795" y="11518"/>
                </a:lnTo>
                <a:lnTo>
                  <a:pt x="9501" y="11995"/>
                </a:lnTo>
                <a:lnTo>
                  <a:pt x="9061" y="11812"/>
                </a:lnTo>
                <a:lnTo>
                  <a:pt x="8584" y="11628"/>
                </a:lnTo>
                <a:lnTo>
                  <a:pt x="8548" y="11628"/>
                </a:lnTo>
                <a:lnTo>
                  <a:pt x="8548" y="11702"/>
                </a:lnTo>
                <a:lnTo>
                  <a:pt x="8731" y="11848"/>
                </a:lnTo>
                <a:lnTo>
                  <a:pt x="8915" y="12032"/>
                </a:lnTo>
                <a:lnTo>
                  <a:pt x="9318" y="12289"/>
                </a:lnTo>
                <a:lnTo>
                  <a:pt x="9061" y="12582"/>
                </a:lnTo>
                <a:lnTo>
                  <a:pt x="8805" y="12802"/>
                </a:lnTo>
                <a:lnTo>
                  <a:pt x="8548" y="12692"/>
                </a:lnTo>
                <a:lnTo>
                  <a:pt x="8401" y="12069"/>
                </a:lnTo>
                <a:lnTo>
                  <a:pt x="8291" y="11445"/>
                </a:lnTo>
                <a:lnTo>
                  <a:pt x="8218" y="11298"/>
                </a:lnTo>
                <a:lnTo>
                  <a:pt x="8144" y="11188"/>
                </a:lnTo>
                <a:lnTo>
                  <a:pt x="8034" y="11115"/>
                </a:lnTo>
                <a:lnTo>
                  <a:pt x="7374" y="11115"/>
                </a:lnTo>
                <a:lnTo>
                  <a:pt x="7264" y="11078"/>
                </a:lnTo>
                <a:lnTo>
                  <a:pt x="7154" y="11041"/>
                </a:lnTo>
                <a:lnTo>
                  <a:pt x="7007" y="10895"/>
                </a:lnTo>
                <a:lnTo>
                  <a:pt x="6897" y="10675"/>
                </a:lnTo>
                <a:lnTo>
                  <a:pt x="6860" y="10455"/>
                </a:lnTo>
                <a:lnTo>
                  <a:pt x="6860" y="10344"/>
                </a:lnTo>
                <a:lnTo>
                  <a:pt x="6897" y="10234"/>
                </a:lnTo>
                <a:lnTo>
                  <a:pt x="6934" y="10124"/>
                </a:lnTo>
                <a:lnTo>
                  <a:pt x="7007" y="10051"/>
                </a:lnTo>
                <a:lnTo>
                  <a:pt x="7227" y="9978"/>
                </a:lnTo>
                <a:lnTo>
                  <a:pt x="7447" y="9904"/>
                </a:lnTo>
                <a:lnTo>
                  <a:pt x="8328" y="9721"/>
                </a:lnTo>
                <a:lnTo>
                  <a:pt x="8401" y="9758"/>
                </a:lnTo>
                <a:lnTo>
                  <a:pt x="8548" y="9758"/>
                </a:lnTo>
                <a:lnTo>
                  <a:pt x="8841" y="9648"/>
                </a:lnTo>
                <a:lnTo>
                  <a:pt x="9135" y="9574"/>
                </a:lnTo>
                <a:close/>
                <a:moveTo>
                  <a:pt x="1028" y="7373"/>
                </a:moveTo>
                <a:lnTo>
                  <a:pt x="1028" y="7887"/>
                </a:lnTo>
                <a:lnTo>
                  <a:pt x="1101" y="8437"/>
                </a:lnTo>
                <a:lnTo>
                  <a:pt x="1138" y="8474"/>
                </a:lnTo>
                <a:lnTo>
                  <a:pt x="1211" y="8510"/>
                </a:lnTo>
                <a:lnTo>
                  <a:pt x="1285" y="8510"/>
                </a:lnTo>
                <a:lnTo>
                  <a:pt x="1358" y="8474"/>
                </a:lnTo>
                <a:lnTo>
                  <a:pt x="1872" y="8070"/>
                </a:lnTo>
                <a:lnTo>
                  <a:pt x="1945" y="8951"/>
                </a:lnTo>
                <a:lnTo>
                  <a:pt x="1982" y="9611"/>
                </a:lnTo>
                <a:lnTo>
                  <a:pt x="1982" y="9758"/>
                </a:lnTo>
                <a:lnTo>
                  <a:pt x="1982" y="9904"/>
                </a:lnTo>
                <a:lnTo>
                  <a:pt x="1872" y="10014"/>
                </a:lnTo>
                <a:lnTo>
                  <a:pt x="1762" y="10088"/>
                </a:lnTo>
                <a:lnTo>
                  <a:pt x="1615" y="10271"/>
                </a:lnTo>
                <a:lnTo>
                  <a:pt x="1505" y="10455"/>
                </a:lnTo>
                <a:lnTo>
                  <a:pt x="1468" y="10638"/>
                </a:lnTo>
                <a:lnTo>
                  <a:pt x="1468" y="10858"/>
                </a:lnTo>
                <a:lnTo>
                  <a:pt x="1505" y="11078"/>
                </a:lnTo>
                <a:lnTo>
                  <a:pt x="1578" y="11298"/>
                </a:lnTo>
                <a:lnTo>
                  <a:pt x="1688" y="11702"/>
                </a:lnTo>
                <a:lnTo>
                  <a:pt x="2165" y="12876"/>
                </a:lnTo>
                <a:lnTo>
                  <a:pt x="1835" y="12509"/>
                </a:lnTo>
                <a:lnTo>
                  <a:pt x="1505" y="12142"/>
                </a:lnTo>
                <a:lnTo>
                  <a:pt x="1211" y="11665"/>
                </a:lnTo>
                <a:lnTo>
                  <a:pt x="918" y="11188"/>
                </a:lnTo>
                <a:lnTo>
                  <a:pt x="735" y="10675"/>
                </a:lnTo>
                <a:lnTo>
                  <a:pt x="588" y="10161"/>
                </a:lnTo>
                <a:lnTo>
                  <a:pt x="551" y="9831"/>
                </a:lnTo>
                <a:lnTo>
                  <a:pt x="514" y="9501"/>
                </a:lnTo>
                <a:lnTo>
                  <a:pt x="551" y="9171"/>
                </a:lnTo>
                <a:lnTo>
                  <a:pt x="588" y="8841"/>
                </a:lnTo>
                <a:lnTo>
                  <a:pt x="771" y="8180"/>
                </a:lnTo>
                <a:lnTo>
                  <a:pt x="955" y="7557"/>
                </a:lnTo>
                <a:lnTo>
                  <a:pt x="1028" y="7373"/>
                </a:lnTo>
                <a:close/>
                <a:moveTo>
                  <a:pt x="9612" y="12472"/>
                </a:moveTo>
                <a:lnTo>
                  <a:pt x="9942" y="12619"/>
                </a:lnTo>
                <a:lnTo>
                  <a:pt x="10675" y="12912"/>
                </a:lnTo>
                <a:lnTo>
                  <a:pt x="10895" y="12986"/>
                </a:lnTo>
                <a:lnTo>
                  <a:pt x="10529" y="13316"/>
                </a:lnTo>
                <a:lnTo>
                  <a:pt x="10162" y="13609"/>
                </a:lnTo>
                <a:lnTo>
                  <a:pt x="9685" y="13279"/>
                </a:lnTo>
                <a:lnTo>
                  <a:pt x="9171" y="12986"/>
                </a:lnTo>
                <a:lnTo>
                  <a:pt x="9391" y="12729"/>
                </a:lnTo>
                <a:lnTo>
                  <a:pt x="9612" y="12472"/>
                </a:lnTo>
                <a:close/>
                <a:moveTo>
                  <a:pt x="2569" y="5209"/>
                </a:moveTo>
                <a:lnTo>
                  <a:pt x="2899" y="5319"/>
                </a:lnTo>
                <a:lnTo>
                  <a:pt x="3266" y="5356"/>
                </a:lnTo>
                <a:lnTo>
                  <a:pt x="3999" y="5356"/>
                </a:lnTo>
                <a:lnTo>
                  <a:pt x="4733" y="5429"/>
                </a:lnTo>
                <a:lnTo>
                  <a:pt x="5467" y="5539"/>
                </a:lnTo>
                <a:lnTo>
                  <a:pt x="5320" y="5649"/>
                </a:lnTo>
                <a:lnTo>
                  <a:pt x="5173" y="5723"/>
                </a:lnTo>
                <a:lnTo>
                  <a:pt x="4880" y="5833"/>
                </a:lnTo>
                <a:lnTo>
                  <a:pt x="4696" y="5943"/>
                </a:lnTo>
                <a:lnTo>
                  <a:pt x="4513" y="6053"/>
                </a:lnTo>
                <a:lnTo>
                  <a:pt x="4366" y="6236"/>
                </a:lnTo>
                <a:lnTo>
                  <a:pt x="4293" y="6420"/>
                </a:lnTo>
                <a:lnTo>
                  <a:pt x="4256" y="6493"/>
                </a:lnTo>
                <a:lnTo>
                  <a:pt x="4293" y="6603"/>
                </a:lnTo>
                <a:lnTo>
                  <a:pt x="4329" y="6676"/>
                </a:lnTo>
                <a:lnTo>
                  <a:pt x="4366" y="6750"/>
                </a:lnTo>
                <a:lnTo>
                  <a:pt x="4439" y="6823"/>
                </a:lnTo>
                <a:lnTo>
                  <a:pt x="4549" y="6823"/>
                </a:lnTo>
                <a:lnTo>
                  <a:pt x="4660" y="6860"/>
                </a:lnTo>
                <a:lnTo>
                  <a:pt x="4696" y="6933"/>
                </a:lnTo>
                <a:lnTo>
                  <a:pt x="4733" y="7117"/>
                </a:lnTo>
                <a:lnTo>
                  <a:pt x="4770" y="7300"/>
                </a:lnTo>
                <a:lnTo>
                  <a:pt x="4770" y="7667"/>
                </a:lnTo>
                <a:lnTo>
                  <a:pt x="4806" y="7813"/>
                </a:lnTo>
                <a:lnTo>
                  <a:pt x="4586" y="7520"/>
                </a:lnTo>
                <a:lnTo>
                  <a:pt x="4366" y="7263"/>
                </a:lnTo>
                <a:lnTo>
                  <a:pt x="4256" y="7190"/>
                </a:lnTo>
                <a:lnTo>
                  <a:pt x="4146" y="7153"/>
                </a:lnTo>
                <a:lnTo>
                  <a:pt x="3999" y="7117"/>
                </a:lnTo>
                <a:lnTo>
                  <a:pt x="3889" y="7153"/>
                </a:lnTo>
                <a:lnTo>
                  <a:pt x="3632" y="7227"/>
                </a:lnTo>
                <a:lnTo>
                  <a:pt x="3412" y="7373"/>
                </a:lnTo>
                <a:lnTo>
                  <a:pt x="3192" y="7593"/>
                </a:lnTo>
                <a:lnTo>
                  <a:pt x="2972" y="7813"/>
                </a:lnTo>
                <a:lnTo>
                  <a:pt x="2825" y="8070"/>
                </a:lnTo>
                <a:lnTo>
                  <a:pt x="2715" y="8364"/>
                </a:lnTo>
                <a:lnTo>
                  <a:pt x="2642" y="8657"/>
                </a:lnTo>
                <a:lnTo>
                  <a:pt x="2605" y="8951"/>
                </a:lnTo>
                <a:lnTo>
                  <a:pt x="2605" y="9244"/>
                </a:lnTo>
                <a:lnTo>
                  <a:pt x="2679" y="9537"/>
                </a:lnTo>
                <a:lnTo>
                  <a:pt x="2679" y="9611"/>
                </a:lnTo>
                <a:lnTo>
                  <a:pt x="2752" y="9648"/>
                </a:lnTo>
                <a:lnTo>
                  <a:pt x="2789" y="9684"/>
                </a:lnTo>
                <a:lnTo>
                  <a:pt x="3156" y="9684"/>
                </a:lnTo>
                <a:lnTo>
                  <a:pt x="3449" y="9758"/>
                </a:lnTo>
                <a:lnTo>
                  <a:pt x="3706" y="9868"/>
                </a:lnTo>
                <a:lnTo>
                  <a:pt x="3963" y="10014"/>
                </a:lnTo>
                <a:lnTo>
                  <a:pt x="4183" y="10198"/>
                </a:lnTo>
                <a:lnTo>
                  <a:pt x="4403" y="10418"/>
                </a:lnTo>
                <a:lnTo>
                  <a:pt x="4770" y="10858"/>
                </a:lnTo>
                <a:lnTo>
                  <a:pt x="4403" y="11151"/>
                </a:lnTo>
                <a:lnTo>
                  <a:pt x="4109" y="11445"/>
                </a:lnTo>
                <a:lnTo>
                  <a:pt x="3816" y="11775"/>
                </a:lnTo>
                <a:lnTo>
                  <a:pt x="3596" y="12142"/>
                </a:lnTo>
                <a:lnTo>
                  <a:pt x="3412" y="12545"/>
                </a:lnTo>
                <a:lnTo>
                  <a:pt x="3266" y="12986"/>
                </a:lnTo>
                <a:lnTo>
                  <a:pt x="3192" y="13426"/>
                </a:lnTo>
                <a:lnTo>
                  <a:pt x="3156" y="13866"/>
                </a:lnTo>
                <a:lnTo>
                  <a:pt x="3082" y="13829"/>
                </a:lnTo>
                <a:lnTo>
                  <a:pt x="2972" y="13719"/>
                </a:lnTo>
                <a:lnTo>
                  <a:pt x="2899" y="13572"/>
                </a:lnTo>
                <a:lnTo>
                  <a:pt x="2459" y="12582"/>
                </a:lnTo>
                <a:lnTo>
                  <a:pt x="2092" y="11702"/>
                </a:lnTo>
                <a:lnTo>
                  <a:pt x="1945" y="11262"/>
                </a:lnTo>
                <a:lnTo>
                  <a:pt x="1872" y="10821"/>
                </a:lnTo>
                <a:lnTo>
                  <a:pt x="1872" y="10638"/>
                </a:lnTo>
                <a:lnTo>
                  <a:pt x="1945" y="10491"/>
                </a:lnTo>
                <a:lnTo>
                  <a:pt x="2055" y="10381"/>
                </a:lnTo>
                <a:lnTo>
                  <a:pt x="2202" y="10271"/>
                </a:lnTo>
                <a:lnTo>
                  <a:pt x="2312" y="10161"/>
                </a:lnTo>
                <a:lnTo>
                  <a:pt x="2385" y="10051"/>
                </a:lnTo>
                <a:lnTo>
                  <a:pt x="2385" y="9904"/>
                </a:lnTo>
                <a:lnTo>
                  <a:pt x="2385" y="9721"/>
                </a:lnTo>
                <a:lnTo>
                  <a:pt x="2312" y="8730"/>
                </a:lnTo>
                <a:lnTo>
                  <a:pt x="2165" y="7740"/>
                </a:lnTo>
                <a:lnTo>
                  <a:pt x="2165" y="7667"/>
                </a:lnTo>
                <a:lnTo>
                  <a:pt x="2092" y="7593"/>
                </a:lnTo>
                <a:lnTo>
                  <a:pt x="1945" y="7593"/>
                </a:lnTo>
                <a:lnTo>
                  <a:pt x="1358" y="8070"/>
                </a:lnTo>
                <a:lnTo>
                  <a:pt x="1321" y="7667"/>
                </a:lnTo>
                <a:lnTo>
                  <a:pt x="1358" y="7263"/>
                </a:lnTo>
                <a:lnTo>
                  <a:pt x="1395" y="6860"/>
                </a:lnTo>
                <a:lnTo>
                  <a:pt x="1505" y="6456"/>
                </a:lnTo>
                <a:lnTo>
                  <a:pt x="1505" y="6383"/>
                </a:lnTo>
                <a:lnTo>
                  <a:pt x="1468" y="6310"/>
                </a:lnTo>
                <a:lnTo>
                  <a:pt x="1725" y="5796"/>
                </a:lnTo>
                <a:lnTo>
                  <a:pt x="1982" y="5319"/>
                </a:lnTo>
                <a:lnTo>
                  <a:pt x="2239" y="5356"/>
                </a:lnTo>
                <a:lnTo>
                  <a:pt x="2495" y="5392"/>
                </a:lnTo>
                <a:lnTo>
                  <a:pt x="2569" y="5356"/>
                </a:lnTo>
                <a:lnTo>
                  <a:pt x="2605" y="5319"/>
                </a:lnTo>
                <a:lnTo>
                  <a:pt x="2605" y="5282"/>
                </a:lnTo>
                <a:lnTo>
                  <a:pt x="2569" y="5209"/>
                </a:lnTo>
                <a:close/>
                <a:moveTo>
                  <a:pt x="8805" y="13939"/>
                </a:moveTo>
                <a:lnTo>
                  <a:pt x="9098" y="13976"/>
                </a:lnTo>
                <a:lnTo>
                  <a:pt x="9391" y="14049"/>
                </a:lnTo>
                <a:lnTo>
                  <a:pt x="9208" y="14086"/>
                </a:lnTo>
                <a:lnTo>
                  <a:pt x="9171" y="14049"/>
                </a:lnTo>
                <a:lnTo>
                  <a:pt x="9061" y="14049"/>
                </a:lnTo>
                <a:lnTo>
                  <a:pt x="8988" y="13976"/>
                </a:lnTo>
                <a:lnTo>
                  <a:pt x="8805" y="13939"/>
                </a:lnTo>
                <a:close/>
                <a:moveTo>
                  <a:pt x="5815" y="14178"/>
                </a:moveTo>
                <a:lnTo>
                  <a:pt x="5797" y="14196"/>
                </a:lnTo>
                <a:lnTo>
                  <a:pt x="5760" y="14196"/>
                </a:lnTo>
                <a:lnTo>
                  <a:pt x="5815" y="14178"/>
                </a:lnTo>
                <a:close/>
                <a:moveTo>
                  <a:pt x="7154" y="2935"/>
                </a:moveTo>
                <a:lnTo>
                  <a:pt x="7594" y="3008"/>
                </a:lnTo>
                <a:lnTo>
                  <a:pt x="8034" y="3082"/>
                </a:lnTo>
                <a:lnTo>
                  <a:pt x="8438" y="3155"/>
                </a:lnTo>
                <a:lnTo>
                  <a:pt x="8401" y="3192"/>
                </a:lnTo>
                <a:lnTo>
                  <a:pt x="8401" y="3228"/>
                </a:lnTo>
                <a:lnTo>
                  <a:pt x="8401" y="3265"/>
                </a:lnTo>
                <a:lnTo>
                  <a:pt x="8438" y="3265"/>
                </a:lnTo>
                <a:lnTo>
                  <a:pt x="8621" y="3228"/>
                </a:lnTo>
                <a:lnTo>
                  <a:pt x="8768" y="3265"/>
                </a:lnTo>
                <a:lnTo>
                  <a:pt x="8805" y="3265"/>
                </a:lnTo>
                <a:lnTo>
                  <a:pt x="8768" y="3338"/>
                </a:lnTo>
                <a:lnTo>
                  <a:pt x="8768" y="3412"/>
                </a:lnTo>
                <a:lnTo>
                  <a:pt x="8768" y="3448"/>
                </a:lnTo>
                <a:lnTo>
                  <a:pt x="8805" y="3485"/>
                </a:lnTo>
                <a:lnTo>
                  <a:pt x="8841" y="3485"/>
                </a:lnTo>
                <a:lnTo>
                  <a:pt x="8915" y="3522"/>
                </a:lnTo>
                <a:lnTo>
                  <a:pt x="8988" y="3558"/>
                </a:lnTo>
                <a:lnTo>
                  <a:pt x="9098" y="3668"/>
                </a:lnTo>
                <a:lnTo>
                  <a:pt x="9208" y="3815"/>
                </a:lnTo>
                <a:lnTo>
                  <a:pt x="9245" y="3852"/>
                </a:lnTo>
                <a:lnTo>
                  <a:pt x="9281" y="3889"/>
                </a:lnTo>
                <a:lnTo>
                  <a:pt x="9318" y="3852"/>
                </a:lnTo>
                <a:lnTo>
                  <a:pt x="9391" y="3742"/>
                </a:lnTo>
                <a:lnTo>
                  <a:pt x="9465" y="3632"/>
                </a:lnTo>
                <a:lnTo>
                  <a:pt x="9538" y="3558"/>
                </a:lnTo>
                <a:lnTo>
                  <a:pt x="9758" y="3632"/>
                </a:lnTo>
                <a:lnTo>
                  <a:pt x="9612" y="3815"/>
                </a:lnTo>
                <a:lnTo>
                  <a:pt x="9501" y="3999"/>
                </a:lnTo>
                <a:lnTo>
                  <a:pt x="9465" y="4072"/>
                </a:lnTo>
                <a:lnTo>
                  <a:pt x="9465" y="4182"/>
                </a:lnTo>
                <a:lnTo>
                  <a:pt x="9575" y="4182"/>
                </a:lnTo>
                <a:lnTo>
                  <a:pt x="9648" y="4145"/>
                </a:lnTo>
                <a:lnTo>
                  <a:pt x="9795" y="4035"/>
                </a:lnTo>
                <a:lnTo>
                  <a:pt x="10052" y="3815"/>
                </a:lnTo>
                <a:lnTo>
                  <a:pt x="10308" y="3962"/>
                </a:lnTo>
                <a:lnTo>
                  <a:pt x="10235" y="4035"/>
                </a:lnTo>
                <a:lnTo>
                  <a:pt x="9978" y="4365"/>
                </a:lnTo>
                <a:lnTo>
                  <a:pt x="9868" y="4512"/>
                </a:lnTo>
                <a:lnTo>
                  <a:pt x="9795" y="4696"/>
                </a:lnTo>
                <a:lnTo>
                  <a:pt x="9795" y="4732"/>
                </a:lnTo>
                <a:lnTo>
                  <a:pt x="9832" y="4732"/>
                </a:lnTo>
                <a:lnTo>
                  <a:pt x="10015" y="4659"/>
                </a:lnTo>
                <a:lnTo>
                  <a:pt x="10198" y="4549"/>
                </a:lnTo>
                <a:lnTo>
                  <a:pt x="10492" y="4329"/>
                </a:lnTo>
                <a:lnTo>
                  <a:pt x="10639" y="4182"/>
                </a:lnTo>
                <a:lnTo>
                  <a:pt x="10822" y="4292"/>
                </a:lnTo>
                <a:lnTo>
                  <a:pt x="10565" y="4549"/>
                </a:lnTo>
                <a:lnTo>
                  <a:pt x="10272" y="4879"/>
                </a:lnTo>
                <a:lnTo>
                  <a:pt x="10052" y="5209"/>
                </a:lnTo>
                <a:lnTo>
                  <a:pt x="9942" y="5246"/>
                </a:lnTo>
                <a:lnTo>
                  <a:pt x="9648" y="5392"/>
                </a:lnTo>
                <a:lnTo>
                  <a:pt x="9391" y="5539"/>
                </a:lnTo>
                <a:lnTo>
                  <a:pt x="9281" y="5539"/>
                </a:lnTo>
                <a:lnTo>
                  <a:pt x="9135" y="5576"/>
                </a:lnTo>
                <a:lnTo>
                  <a:pt x="8805" y="5759"/>
                </a:lnTo>
                <a:lnTo>
                  <a:pt x="8548" y="5979"/>
                </a:lnTo>
                <a:lnTo>
                  <a:pt x="8364" y="6089"/>
                </a:lnTo>
                <a:lnTo>
                  <a:pt x="8071" y="6346"/>
                </a:lnTo>
                <a:lnTo>
                  <a:pt x="7924" y="6566"/>
                </a:lnTo>
                <a:lnTo>
                  <a:pt x="7741" y="6750"/>
                </a:lnTo>
                <a:lnTo>
                  <a:pt x="7631" y="6970"/>
                </a:lnTo>
                <a:lnTo>
                  <a:pt x="7594" y="7153"/>
                </a:lnTo>
                <a:lnTo>
                  <a:pt x="7631" y="7227"/>
                </a:lnTo>
                <a:lnTo>
                  <a:pt x="7667" y="7300"/>
                </a:lnTo>
                <a:lnTo>
                  <a:pt x="7741" y="7373"/>
                </a:lnTo>
                <a:lnTo>
                  <a:pt x="7851" y="7410"/>
                </a:lnTo>
                <a:lnTo>
                  <a:pt x="7998" y="7410"/>
                </a:lnTo>
                <a:lnTo>
                  <a:pt x="8144" y="7337"/>
                </a:lnTo>
                <a:lnTo>
                  <a:pt x="8401" y="7190"/>
                </a:lnTo>
                <a:lnTo>
                  <a:pt x="8548" y="7153"/>
                </a:lnTo>
                <a:lnTo>
                  <a:pt x="8731" y="7227"/>
                </a:lnTo>
                <a:lnTo>
                  <a:pt x="8805" y="7263"/>
                </a:lnTo>
                <a:lnTo>
                  <a:pt x="8878" y="7337"/>
                </a:lnTo>
                <a:lnTo>
                  <a:pt x="8915" y="7410"/>
                </a:lnTo>
                <a:lnTo>
                  <a:pt x="8915" y="7483"/>
                </a:lnTo>
                <a:lnTo>
                  <a:pt x="8841" y="7593"/>
                </a:lnTo>
                <a:lnTo>
                  <a:pt x="8731" y="7740"/>
                </a:lnTo>
                <a:lnTo>
                  <a:pt x="8584" y="7850"/>
                </a:lnTo>
                <a:lnTo>
                  <a:pt x="8401" y="7960"/>
                </a:lnTo>
                <a:lnTo>
                  <a:pt x="8144" y="8070"/>
                </a:lnTo>
                <a:lnTo>
                  <a:pt x="7961" y="8144"/>
                </a:lnTo>
                <a:lnTo>
                  <a:pt x="7741" y="8254"/>
                </a:lnTo>
                <a:lnTo>
                  <a:pt x="7557" y="8400"/>
                </a:lnTo>
                <a:lnTo>
                  <a:pt x="7521" y="8474"/>
                </a:lnTo>
                <a:lnTo>
                  <a:pt x="7484" y="8584"/>
                </a:lnTo>
                <a:lnTo>
                  <a:pt x="7447" y="8767"/>
                </a:lnTo>
                <a:lnTo>
                  <a:pt x="7521" y="8914"/>
                </a:lnTo>
                <a:lnTo>
                  <a:pt x="7631" y="9061"/>
                </a:lnTo>
                <a:lnTo>
                  <a:pt x="7777" y="9134"/>
                </a:lnTo>
                <a:lnTo>
                  <a:pt x="7887" y="9171"/>
                </a:lnTo>
                <a:lnTo>
                  <a:pt x="8034" y="9207"/>
                </a:lnTo>
                <a:lnTo>
                  <a:pt x="8254" y="9134"/>
                </a:lnTo>
                <a:lnTo>
                  <a:pt x="8694" y="8951"/>
                </a:lnTo>
                <a:lnTo>
                  <a:pt x="9208" y="8951"/>
                </a:lnTo>
                <a:lnTo>
                  <a:pt x="9391" y="8877"/>
                </a:lnTo>
                <a:lnTo>
                  <a:pt x="9575" y="8767"/>
                </a:lnTo>
                <a:lnTo>
                  <a:pt x="9685" y="8657"/>
                </a:lnTo>
                <a:lnTo>
                  <a:pt x="9795" y="8547"/>
                </a:lnTo>
                <a:lnTo>
                  <a:pt x="9905" y="8547"/>
                </a:lnTo>
                <a:lnTo>
                  <a:pt x="10052" y="8584"/>
                </a:lnTo>
                <a:lnTo>
                  <a:pt x="10088" y="8620"/>
                </a:lnTo>
                <a:lnTo>
                  <a:pt x="10125" y="8620"/>
                </a:lnTo>
                <a:lnTo>
                  <a:pt x="10198" y="8657"/>
                </a:lnTo>
                <a:lnTo>
                  <a:pt x="10382" y="8804"/>
                </a:lnTo>
                <a:lnTo>
                  <a:pt x="10565" y="8987"/>
                </a:lnTo>
                <a:lnTo>
                  <a:pt x="11115" y="9648"/>
                </a:lnTo>
                <a:lnTo>
                  <a:pt x="10382" y="9391"/>
                </a:lnTo>
                <a:lnTo>
                  <a:pt x="10015" y="9281"/>
                </a:lnTo>
                <a:lnTo>
                  <a:pt x="9648" y="9171"/>
                </a:lnTo>
                <a:lnTo>
                  <a:pt x="9612" y="9207"/>
                </a:lnTo>
                <a:lnTo>
                  <a:pt x="9281" y="9171"/>
                </a:lnTo>
                <a:lnTo>
                  <a:pt x="8951" y="9207"/>
                </a:lnTo>
                <a:lnTo>
                  <a:pt x="8621" y="9281"/>
                </a:lnTo>
                <a:lnTo>
                  <a:pt x="8328" y="9391"/>
                </a:lnTo>
                <a:lnTo>
                  <a:pt x="8291" y="9427"/>
                </a:lnTo>
                <a:lnTo>
                  <a:pt x="8144" y="9427"/>
                </a:lnTo>
                <a:lnTo>
                  <a:pt x="7631" y="9537"/>
                </a:lnTo>
                <a:lnTo>
                  <a:pt x="7117" y="9648"/>
                </a:lnTo>
                <a:lnTo>
                  <a:pt x="6934" y="9684"/>
                </a:lnTo>
                <a:lnTo>
                  <a:pt x="6787" y="9794"/>
                </a:lnTo>
                <a:lnTo>
                  <a:pt x="6677" y="9904"/>
                </a:lnTo>
                <a:lnTo>
                  <a:pt x="6567" y="10088"/>
                </a:lnTo>
                <a:lnTo>
                  <a:pt x="6494" y="10271"/>
                </a:lnTo>
                <a:lnTo>
                  <a:pt x="6494" y="10455"/>
                </a:lnTo>
                <a:lnTo>
                  <a:pt x="6494" y="10601"/>
                </a:lnTo>
                <a:lnTo>
                  <a:pt x="6530" y="10785"/>
                </a:lnTo>
                <a:lnTo>
                  <a:pt x="6604" y="10968"/>
                </a:lnTo>
                <a:lnTo>
                  <a:pt x="6714" y="11115"/>
                </a:lnTo>
                <a:lnTo>
                  <a:pt x="6824" y="11225"/>
                </a:lnTo>
                <a:lnTo>
                  <a:pt x="6970" y="11335"/>
                </a:lnTo>
                <a:lnTo>
                  <a:pt x="7117" y="11408"/>
                </a:lnTo>
                <a:lnTo>
                  <a:pt x="7301" y="11445"/>
                </a:lnTo>
                <a:lnTo>
                  <a:pt x="7484" y="11482"/>
                </a:lnTo>
                <a:lnTo>
                  <a:pt x="7777" y="11482"/>
                </a:lnTo>
                <a:lnTo>
                  <a:pt x="7851" y="11555"/>
                </a:lnTo>
                <a:lnTo>
                  <a:pt x="7924" y="11665"/>
                </a:lnTo>
                <a:lnTo>
                  <a:pt x="7961" y="11812"/>
                </a:lnTo>
                <a:lnTo>
                  <a:pt x="8034" y="12105"/>
                </a:lnTo>
                <a:lnTo>
                  <a:pt x="8071" y="12362"/>
                </a:lnTo>
                <a:lnTo>
                  <a:pt x="8108" y="12509"/>
                </a:lnTo>
                <a:lnTo>
                  <a:pt x="7851" y="12435"/>
                </a:lnTo>
                <a:lnTo>
                  <a:pt x="7631" y="12399"/>
                </a:lnTo>
                <a:lnTo>
                  <a:pt x="7557" y="12362"/>
                </a:lnTo>
                <a:lnTo>
                  <a:pt x="7521" y="12215"/>
                </a:lnTo>
                <a:lnTo>
                  <a:pt x="7521" y="12179"/>
                </a:lnTo>
                <a:lnTo>
                  <a:pt x="7447" y="12179"/>
                </a:lnTo>
                <a:lnTo>
                  <a:pt x="7447" y="12215"/>
                </a:lnTo>
                <a:lnTo>
                  <a:pt x="7411" y="12472"/>
                </a:lnTo>
                <a:lnTo>
                  <a:pt x="7411" y="12509"/>
                </a:lnTo>
                <a:lnTo>
                  <a:pt x="7447" y="12545"/>
                </a:lnTo>
                <a:lnTo>
                  <a:pt x="7851" y="12729"/>
                </a:lnTo>
                <a:lnTo>
                  <a:pt x="8254" y="12949"/>
                </a:lnTo>
                <a:lnTo>
                  <a:pt x="8438" y="13316"/>
                </a:lnTo>
                <a:lnTo>
                  <a:pt x="8474" y="13389"/>
                </a:lnTo>
                <a:lnTo>
                  <a:pt x="8548" y="13426"/>
                </a:lnTo>
                <a:lnTo>
                  <a:pt x="8621" y="13426"/>
                </a:lnTo>
                <a:lnTo>
                  <a:pt x="8694" y="13389"/>
                </a:lnTo>
                <a:lnTo>
                  <a:pt x="8841" y="13279"/>
                </a:lnTo>
                <a:lnTo>
                  <a:pt x="9428" y="13609"/>
                </a:lnTo>
                <a:lnTo>
                  <a:pt x="9281" y="13609"/>
                </a:lnTo>
                <a:lnTo>
                  <a:pt x="8548" y="13536"/>
                </a:lnTo>
                <a:lnTo>
                  <a:pt x="7851" y="13536"/>
                </a:lnTo>
                <a:lnTo>
                  <a:pt x="7374" y="13206"/>
                </a:lnTo>
                <a:lnTo>
                  <a:pt x="6860" y="12912"/>
                </a:lnTo>
                <a:lnTo>
                  <a:pt x="6824" y="12876"/>
                </a:lnTo>
                <a:lnTo>
                  <a:pt x="6750" y="12912"/>
                </a:lnTo>
                <a:lnTo>
                  <a:pt x="6750" y="12949"/>
                </a:lnTo>
                <a:lnTo>
                  <a:pt x="6750" y="13022"/>
                </a:lnTo>
                <a:lnTo>
                  <a:pt x="6970" y="13316"/>
                </a:lnTo>
                <a:lnTo>
                  <a:pt x="7227" y="13572"/>
                </a:lnTo>
                <a:lnTo>
                  <a:pt x="6897" y="13609"/>
                </a:lnTo>
                <a:lnTo>
                  <a:pt x="6567" y="13646"/>
                </a:lnTo>
                <a:lnTo>
                  <a:pt x="6310" y="13426"/>
                </a:lnTo>
                <a:lnTo>
                  <a:pt x="6090" y="13169"/>
                </a:lnTo>
                <a:lnTo>
                  <a:pt x="6017" y="13169"/>
                </a:lnTo>
                <a:lnTo>
                  <a:pt x="5943" y="13242"/>
                </a:lnTo>
                <a:lnTo>
                  <a:pt x="5907" y="13389"/>
                </a:lnTo>
                <a:lnTo>
                  <a:pt x="5943" y="13499"/>
                </a:lnTo>
                <a:lnTo>
                  <a:pt x="5980" y="13646"/>
                </a:lnTo>
                <a:lnTo>
                  <a:pt x="6090" y="13756"/>
                </a:lnTo>
                <a:lnTo>
                  <a:pt x="5760" y="13829"/>
                </a:lnTo>
                <a:lnTo>
                  <a:pt x="5430" y="13939"/>
                </a:lnTo>
                <a:lnTo>
                  <a:pt x="5393" y="13903"/>
                </a:lnTo>
                <a:lnTo>
                  <a:pt x="5173" y="13682"/>
                </a:lnTo>
                <a:lnTo>
                  <a:pt x="5026" y="13609"/>
                </a:lnTo>
                <a:lnTo>
                  <a:pt x="4916" y="13572"/>
                </a:lnTo>
                <a:lnTo>
                  <a:pt x="4880" y="13572"/>
                </a:lnTo>
                <a:lnTo>
                  <a:pt x="4880" y="13609"/>
                </a:lnTo>
                <a:lnTo>
                  <a:pt x="4880" y="13682"/>
                </a:lnTo>
                <a:lnTo>
                  <a:pt x="4916" y="13793"/>
                </a:lnTo>
                <a:lnTo>
                  <a:pt x="4990" y="13939"/>
                </a:lnTo>
                <a:lnTo>
                  <a:pt x="5100" y="14086"/>
                </a:lnTo>
                <a:lnTo>
                  <a:pt x="5136" y="14086"/>
                </a:lnTo>
                <a:lnTo>
                  <a:pt x="4843" y="14306"/>
                </a:lnTo>
                <a:lnTo>
                  <a:pt x="4623" y="14269"/>
                </a:lnTo>
                <a:lnTo>
                  <a:pt x="4109" y="14196"/>
                </a:lnTo>
                <a:lnTo>
                  <a:pt x="3853" y="14159"/>
                </a:lnTo>
                <a:lnTo>
                  <a:pt x="3596" y="14086"/>
                </a:lnTo>
                <a:lnTo>
                  <a:pt x="3669" y="14013"/>
                </a:lnTo>
                <a:lnTo>
                  <a:pt x="3706" y="13903"/>
                </a:lnTo>
                <a:lnTo>
                  <a:pt x="3706" y="13829"/>
                </a:lnTo>
                <a:lnTo>
                  <a:pt x="3669" y="13719"/>
                </a:lnTo>
                <a:lnTo>
                  <a:pt x="3632" y="13646"/>
                </a:lnTo>
                <a:lnTo>
                  <a:pt x="3559" y="13609"/>
                </a:lnTo>
                <a:lnTo>
                  <a:pt x="3632" y="13242"/>
                </a:lnTo>
                <a:lnTo>
                  <a:pt x="3742" y="12876"/>
                </a:lnTo>
                <a:lnTo>
                  <a:pt x="3889" y="12509"/>
                </a:lnTo>
                <a:lnTo>
                  <a:pt x="4073" y="12179"/>
                </a:lnTo>
                <a:lnTo>
                  <a:pt x="4293" y="11848"/>
                </a:lnTo>
                <a:lnTo>
                  <a:pt x="4549" y="11555"/>
                </a:lnTo>
                <a:lnTo>
                  <a:pt x="4843" y="11298"/>
                </a:lnTo>
                <a:lnTo>
                  <a:pt x="5173" y="11115"/>
                </a:lnTo>
                <a:lnTo>
                  <a:pt x="5246" y="11041"/>
                </a:lnTo>
                <a:lnTo>
                  <a:pt x="5283" y="10931"/>
                </a:lnTo>
                <a:lnTo>
                  <a:pt x="5283" y="10858"/>
                </a:lnTo>
                <a:lnTo>
                  <a:pt x="5210" y="10785"/>
                </a:lnTo>
                <a:lnTo>
                  <a:pt x="4770" y="10234"/>
                </a:lnTo>
                <a:lnTo>
                  <a:pt x="4549" y="9978"/>
                </a:lnTo>
                <a:lnTo>
                  <a:pt x="4293" y="9758"/>
                </a:lnTo>
                <a:lnTo>
                  <a:pt x="3999" y="9574"/>
                </a:lnTo>
                <a:lnTo>
                  <a:pt x="3706" y="9427"/>
                </a:lnTo>
                <a:lnTo>
                  <a:pt x="3376" y="9317"/>
                </a:lnTo>
                <a:lnTo>
                  <a:pt x="3046" y="9281"/>
                </a:lnTo>
                <a:lnTo>
                  <a:pt x="3046" y="8877"/>
                </a:lnTo>
                <a:lnTo>
                  <a:pt x="3119" y="8510"/>
                </a:lnTo>
                <a:lnTo>
                  <a:pt x="3266" y="8180"/>
                </a:lnTo>
                <a:lnTo>
                  <a:pt x="3486" y="7887"/>
                </a:lnTo>
                <a:lnTo>
                  <a:pt x="3632" y="7740"/>
                </a:lnTo>
                <a:lnTo>
                  <a:pt x="3816" y="7593"/>
                </a:lnTo>
                <a:lnTo>
                  <a:pt x="3889" y="7557"/>
                </a:lnTo>
                <a:lnTo>
                  <a:pt x="3963" y="7557"/>
                </a:lnTo>
                <a:lnTo>
                  <a:pt x="4036" y="7593"/>
                </a:lnTo>
                <a:lnTo>
                  <a:pt x="4109" y="7630"/>
                </a:lnTo>
                <a:lnTo>
                  <a:pt x="4219" y="7740"/>
                </a:lnTo>
                <a:lnTo>
                  <a:pt x="4329" y="7887"/>
                </a:lnTo>
                <a:lnTo>
                  <a:pt x="4916" y="8657"/>
                </a:lnTo>
                <a:lnTo>
                  <a:pt x="5026" y="8730"/>
                </a:lnTo>
                <a:lnTo>
                  <a:pt x="5136" y="8767"/>
                </a:lnTo>
                <a:lnTo>
                  <a:pt x="5210" y="8730"/>
                </a:lnTo>
                <a:lnTo>
                  <a:pt x="5246" y="8694"/>
                </a:lnTo>
                <a:lnTo>
                  <a:pt x="5283" y="8620"/>
                </a:lnTo>
                <a:lnTo>
                  <a:pt x="5283" y="8547"/>
                </a:lnTo>
                <a:lnTo>
                  <a:pt x="5136" y="7006"/>
                </a:lnTo>
                <a:lnTo>
                  <a:pt x="5100" y="6823"/>
                </a:lnTo>
                <a:lnTo>
                  <a:pt x="4990" y="6640"/>
                </a:lnTo>
                <a:lnTo>
                  <a:pt x="4880" y="6493"/>
                </a:lnTo>
                <a:lnTo>
                  <a:pt x="4660" y="6456"/>
                </a:lnTo>
                <a:lnTo>
                  <a:pt x="4733" y="6420"/>
                </a:lnTo>
                <a:lnTo>
                  <a:pt x="4843" y="6346"/>
                </a:lnTo>
                <a:lnTo>
                  <a:pt x="5026" y="6199"/>
                </a:lnTo>
                <a:lnTo>
                  <a:pt x="5430" y="6016"/>
                </a:lnTo>
                <a:lnTo>
                  <a:pt x="5613" y="5943"/>
                </a:lnTo>
                <a:lnTo>
                  <a:pt x="5760" y="5796"/>
                </a:lnTo>
                <a:lnTo>
                  <a:pt x="5870" y="5649"/>
                </a:lnTo>
                <a:lnTo>
                  <a:pt x="5980" y="5466"/>
                </a:lnTo>
                <a:lnTo>
                  <a:pt x="5980" y="5392"/>
                </a:lnTo>
                <a:lnTo>
                  <a:pt x="5943" y="5319"/>
                </a:lnTo>
                <a:lnTo>
                  <a:pt x="5907" y="5246"/>
                </a:lnTo>
                <a:lnTo>
                  <a:pt x="5833" y="5209"/>
                </a:lnTo>
                <a:lnTo>
                  <a:pt x="4990" y="5099"/>
                </a:lnTo>
                <a:lnTo>
                  <a:pt x="4109" y="4989"/>
                </a:lnTo>
                <a:lnTo>
                  <a:pt x="3742" y="4989"/>
                </a:lnTo>
                <a:lnTo>
                  <a:pt x="3302" y="4952"/>
                </a:lnTo>
                <a:lnTo>
                  <a:pt x="2899" y="4989"/>
                </a:lnTo>
                <a:lnTo>
                  <a:pt x="2715" y="5026"/>
                </a:lnTo>
                <a:lnTo>
                  <a:pt x="2532" y="5099"/>
                </a:lnTo>
                <a:lnTo>
                  <a:pt x="2495" y="5136"/>
                </a:lnTo>
                <a:lnTo>
                  <a:pt x="2532" y="5209"/>
                </a:lnTo>
                <a:lnTo>
                  <a:pt x="2165" y="5062"/>
                </a:lnTo>
                <a:lnTo>
                  <a:pt x="2459" y="4732"/>
                </a:lnTo>
                <a:lnTo>
                  <a:pt x="2752" y="4402"/>
                </a:lnTo>
                <a:lnTo>
                  <a:pt x="3082" y="4145"/>
                </a:lnTo>
                <a:lnTo>
                  <a:pt x="3449" y="3889"/>
                </a:lnTo>
                <a:lnTo>
                  <a:pt x="3816" y="3668"/>
                </a:lnTo>
                <a:lnTo>
                  <a:pt x="4219" y="3448"/>
                </a:lnTo>
                <a:lnTo>
                  <a:pt x="4623" y="3302"/>
                </a:lnTo>
                <a:lnTo>
                  <a:pt x="5026" y="3155"/>
                </a:lnTo>
                <a:lnTo>
                  <a:pt x="5467" y="3045"/>
                </a:lnTo>
                <a:lnTo>
                  <a:pt x="5907" y="2972"/>
                </a:lnTo>
                <a:lnTo>
                  <a:pt x="6310" y="2935"/>
                </a:lnTo>
                <a:close/>
                <a:moveTo>
                  <a:pt x="5393" y="14343"/>
                </a:moveTo>
                <a:lnTo>
                  <a:pt x="5430" y="14379"/>
                </a:lnTo>
                <a:lnTo>
                  <a:pt x="5356" y="14379"/>
                </a:lnTo>
                <a:lnTo>
                  <a:pt x="5393" y="14343"/>
                </a:lnTo>
                <a:close/>
                <a:moveTo>
                  <a:pt x="7704" y="13903"/>
                </a:moveTo>
                <a:lnTo>
                  <a:pt x="7961" y="14049"/>
                </a:lnTo>
                <a:lnTo>
                  <a:pt x="8291" y="14196"/>
                </a:lnTo>
                <a:lnTo>
                  <a:pt x="8584" y="14306"/>
                </a:lnTo>
                <a:lnTo>
                  <a:pt x="8181" y="14379"/>
                </a:lnTo>
                <a:lnTo>
                  <a:pt x="7741" y="14416"/>
                </a:lnTo>
                <a:lnTo>
                  <a:pt x="7704" y="14306"/>
                </a:lnTo>
                <a:lnTo>
                  <a:pt x="7631" y="14233"/>
                </a:lnTo>
                <a:lnTo>
                  <a:pt x="7264" y="14123"/>
                </a:lnTo>
                <a:lnTo>
                  <a:pt x="6970" y="13939"/>
                </a:lnTo>
                <a:lnTo>
                  <a:pt x="7521" y="13903"/>
                </a:lnTo>
                <a:close/>
                <a:moveTo>
                  <a:pt x="6420" y="14013"/>
                </a:moveTo>
                <a:lnTo>
                  <a:pt x="6567" y="14123"/>
                </a:lnTo>
                <a:lnTo>
                  <a:pt x="6787" y="14306"/>
                </a:lnTo>
                <a:lnTo>
                  <a:pt x="7007" y="14453"/>
                </a:lnTo>
                <a:lnTo>
                  <a:pt x="6053" y="14416"/>
                </a:lnTo>
                <a:lnTo>
                  <a:pt x="6053" y="14343"/>
                </a:lnTo>
                <a:lnTo>
                  <a:pt x="6053" y="14269"/>
                </a:lnTo>
                <a:lnTo>
                  <a:pt x="5980" y="14196"/>
                </a:lnTo>
                <a:lnTo>
                  <a:pt x="5907" y="14159"/>
                </a:lnTo>
                <a:lnTo>
                  <a:pt x="5870" y="14159"/>
                </a:lnTo>
                <a:lnTo>
                  <a:pt x="5980" y="14123"/>
                </a:lnTo>
                <a:lnTo>
                  <a:pt x="6420" y="14013"/>
                </a:lnTo>
                <a:close/>
                <a:moveTo>
                  <a:pt x="6824" y="2385"/>
                </a:moveTo>
                <a:lnTo>
                  <a:pt x="6750" y="2421"/>
                </a:lnTo>
                <a:lnTo>
                  <a:pt x="6677" y="2495"/>
                </a:lnTo>
                <a:lnTo>
                  <a:pt x="6127" y="2531"/>
                </a:lnTo>
                <a:lnTo>
                  <a:pt x="5540" y="2605"/>
                </a:lnTo>
                <a:lnTo>
                  <a:pt x="5026" y="2715"/>
                </a:lnTo>
                <a:lnTo>
                  <a:pt x="4476" y="2861"/>
                </a:lnTo>
                <a:lnTo>
                  <a:pt x="3926" y="3082"/>
                </a:lnTo>
                <a:lnTo>
                  <a:pt x="3376" y="3375"/>
                </a:lnTo>
                <a:lnTo>
                  <a:pt x="2899" y="3705"/>
                </a:lnTo>
                <a:lnTo>
                  <a:pt x="2459" y="4109"/>
                </a:lnTo>
                <a:lnTo>
                  <a:pt x="2018" y="4512"/>
                </a:lnTo>
                <a:lnTo>
                  <a:pt x="1652" y="4989"/>
                </a:lnTo>
                <a:lnTo>
                  <a:pt x="1321" y="5466"/>
                </a:lnTo>
                <a:lnTo>
                  <a:pt x="1065" y="6016"/>
                </a:lnTo>
                <a:lnTo>
                  <a:pt x="735" y="6713"/>
                </a:lnTo>
                <a:lnTo>
                  <a:pt x="478" y="7447"/>
                </a:lnTo>
                <a:lnTo>
                  <a:pt x="221" y="8180"/>
                </a:lnTo>
                <a:lnTo>
                  <a:pt x="74" y="8914"/>
                </a:lnTo>
                <a:lnTo>
                  <a:pt x="38" y="9244"/>
                </a:lnTo>
                <a:lnTo>
                  <a:pt x="1" y="9611"/>
                </a:lnTo>
                <a:lnTo>
                  <a:pt x="38" y="9941"/>
                </a:lnTo>
                <a:lnTo>
                  <a:pt x="74" y="10271"/>
                </a:lnTo>
                <a:lnTo>
                  <a:pt x="148" y="10601"/>
                </a:lnTo>
                <a:lnTo>
                  <a:pt x="258" y="10931"/>
                </a:lnTo>
                <a:lnTo>
                  <a:pt x="368" y="11262"/>
                </a:lnTo>
                <a:lnTo>
                  <a:pt x="514" y="11555"/>
                </a:lnTo>
                <a:lnTo>
                  <a:pt x="881" y="12142"/>
                </a:lnTo>
                <a:lnTo>
                  <a:pt x="1285" y="12692"/>
                </a:lnTo>
                <a:lnTo>
                  <a:pt x="1725" y="13206"/>
                </a:lnTo>
                <a:lnTo>
                  <a:pt x="2202" y="13719"/>
                </a:lnTo>
                <a:lnTo>
                  <a:pt x="2459" y="13976"/>
                </a:lnTo>
                <a:lnTo>
                  <a:pt x="2752" y="14233"/>
                </a:lnTo>
                <a:lnTo>
                  <a:pt x="2825" y="14343"/>
                </a:lnTo>
                <a:lnTo>
                  <a:pt x="2899" y="14416"/>
                </a:lnTo>
                <a:lnTo>
                  <a:pt x="3009" y="14453"/>
                </a:lnTo>
                <a:lnTo>
                  <a:pt x="3119" y="14453"/>
                </a:lnTo>
                <a:lnTo>
                  <a:pt x="3192" y="14526"/>
                </a:lnTo>
                <a:lnTo>
                  <a:pt x="3559" y="14636"/>
                </a:lnTo>
                <a:lnTo>
                  <a:pt x="3889" y="14746"/>
                </a:lnTo>
                <a:lnTo>
                  <a:pt x="4623" y="14820"/>
                </a:lnTo>
                <a:lnTo>
                  <a:pt x="6017" y="14966"/>
                </a:lnTo>
                <a:lnTo>
                  <a:pt x="6714" y="15003"/>
                </a:lnTo>
                <a:lnTo>
                  <a:pt x="7411" y="15003"/>
                </a:lnTo>
                <a:lnTo>
                  <a:pt x="8108" y="14930"/>
                </a:lnTo>
                <a:lnTo>
                  <a:pt x="8768" y="14783"/>
                </a:lnTo>
                <a:lnTo>
                  <a:pt x="9465" y="14600"/>
                </a:lnTo>
                <a:lnTo>
                  <a:pt x="9758" y="14453"/>
                </a:lnTo>
                <a:lnTo>
                  <a:pt x="10088" y="14306"/>
                </a:lnTo>
                <a:lnTo>
                  <a:pt x="10382" y="14159"/>
                </a:lnTo>
                <a:lnTo>
                  <a:pt x="10675" y="13976"/>
                </a:lnTo>
                <a:lnTo>
                  <a:pt x="11152" y="13536"/>
                </a:lnTo>
                <a:lnTo>
                  <a:pt x="11629" y="13059"/>
                </a:lnTo>
                <a:lnTo>
                  <a:pt x="12033" y="12509"/>
                </a:lnTo>
                <a:lnTo>
                  <a:pt x="12399" y="11958"/>
                </a:lnTo>
                <a:lnTo>
                  <a:pt x="12729" y="11372"/>
                </a:lnTo>
                <a:lnTo>
                  <a:pt x="12986" y="10748"/>
                </a:lnTo>
                <a:lnTo>
                  <a:pt x="13243" y="10161"/>
                </a:lnTo>
                <a:lnTo>
                  <a:pt x="13426" y="9464"/>
                </a:lnTo>
                <a:lnTo>
                  <a:pt x="13500" y="9097"/>
                </a:lnTo>
                <a:lnTo>
                  <a:pt x="13573" y="8730"/>
                </a:lnTo>
                <a:lnTo>
                  <a:pt x="13573" y="8400"/>
                </a:lnTo>
                <a:lnTo>
                  <a:pt x="13573" y="8034"/>
                </a:lnTo>
                <a:lnTo>
                  <a:pt x="13573" y="7667"/>
                </a:lnTo>
                <a:lnTo>
                  <a:pt x="13500" y="7300"/>
                </a:lnTo>
                <a:lnTo>
                  <a:pt x="13426" y="6970"/>
                </a:lnTo>
                <a:lnTo>
                  <a:pt x="13353" y="6640"/>
                </a:lnTo>
                <a:lnTo>
                  <a:pt x="13206" y="6346"/>
                </a:lnTo>
                <a:lnTo>
                  <a:pt x="13060" y="6053"/>
                </a:lnTo>
                <a:lnTo>
                  <a:pt x="12693" y="5466"/>
                </a:lnTo>
                <a:lnTo>
                  <a:pt x="12289" y="4916"/>
                </a:lnTo>
                <a:lnTo>
                  <a:pt x="11849" y="4475"/>
                </a:lnTo>
                <a:lnTo>
                  <a:pt x="11372" y="4035"/>
                </a:lnTo>
                <a:lnTo>
                  <a:pt x="10895" y="3668"/>
                </a:lnTo>
                <a:lnTo>
                  <a:pt x="10345" y="3338"/>
                </a:lnTo>
                <a:lnTo>
                  <a:pt x="9795" y="3045"/>
                </a:lnTo>
                <a:lnTo>
                  <a:pt x="9208" y="2788"/>
                </a:lnTo>
                <a:lnTo>
                  <a:pt x="8584" y="2605"/>
                </a:lnTo>
                <a:lnTo>
                  <a:pt x="7998" y="2458"/>
                </a:lnTo>
                <a:lnTo>
                  <a:pt x="7447" y="2385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97" name="Google Shape;497;p10"/>
          <p:cNvSpPr/>
          <p:nvPr/>
        </p:nvSpPr>
        <p:spPr>
          <a:xfrm>
            <a:off x="-8" y="1013366"/>
            <a:ext cx="372518" cy="384998"/>
          </a:xfrm>
          <a:custGeom>
            <a:avLst/>
            <a:gdLst/>
            <a:ahLst/>
            <a:cxnLst/>
            <a:rect l="l" t="t" r="r" b="b"/>
            <a:pathLst>
              <a:path w="13133" h="13573" extrusionOk="0">
                <a:moveTo>
                  <a:pt x="2714" y="1798"/>
                </a:moveTo>
                <a:lnTo>
                  <a:pt x="2971" y="1908"/>
                </a:lnTo>
                <a:lnTo>
                  <a:pt x="3118" y="2018"/>
                </a:lnTo>
                <a:lnTo>
                  <a:pt x="3265" y="2128"/>
                </a:lnTo>
                <a:lnTo>
                  <a:pt x="3411" y="2311"/>
                </a:lnTo>
                <a:lnTo>
                  <a:pt x="3485" y="2458"/>
                </a:lnTo>
                <a:lnTo>
                  <a:pt x="3375" y="2458"/>
                </a:lnTo>
                <a:lnTo>
                  <a:pt x="3301" y="2495"/>
                </a:lnTo>
                <a:lnTo>
                  <a:pt x="3265" y="2568"/>
                </a:lnTo>
                <a:lnTo>
                  <a:pt x="3228" y="2605"/>
                </a:lnTo>
                <a:lnTo>
                  <a:pt x="3155" y="2568"/>
                </a:lnTo>
                <a:lnTo>
                  <a:pt x="3008" y="2348"/>
                </a:lnTo>
                <a:lnTo>
                  <a:pt x="2825" y="1981"/>
                </a:lnTo>
                <a:lnTo>
                  <a:pt x="2714" y="1798"/>
                </a:lnTo>
                <a:close/>
                <a:moveTo>
                  <a:pt x="1908" y="2825"/>
                </a:moveTo>
                <a:lnTo>
                  <a:pt x="1797" y="2861"/>
                </a:lnTo>
                <a:lnTo>
                  <a:pt x="1761" y="2898"/>
                </a:lnTo>
                <a:lnTo>
                  <a:pt x="1687" y="2971"/>
                </a:lnTo>
                <a:lnTo>
                  <a:pt x="1687" y="3045"/>
                </a:lnTo>
                <a:lnTo>
                  <a:pt x="1687" y="3118"/>
                </a:lnTo>
                <a:lnTo>
                  <a:pt x="1724" y="3191"/>
                </a:lnTo>
                <a:lnTo>
                  <a:pt x="1797" y="3228"/>
                </a:lnTo>
                <a:lnTo>
                  <a:pt x="1944" y="3301"/>
                </a:lnTo>
                <a:lnTo>
                  <a:pt x="2054" y="3412"/>
                </a:lnTo>
                <a:lnTo>
                  <a:pt x="2164" y="3522"/>
                </a:lnTo>
                <a:lnTo>
                  <a:pt x="2201" y="3595"/>
                </a:lnTo>
                <a:lnTo>
                  <a:pt x="2274" y="3632"/>
                </a:lnTo>
                <a:lnTo>
                  <a:pt x="2384" y="3632"/>
                </a:lnTo>
                <a:lnTo>
                  <a:pt x="2458" y="3558"/>
                </a:lnTo>
                <a:lnTo>
                  <a:pt x="2494" y="3448"/>
                </a:lnTo>
                <a:lnTo>
                  <a:pt x="2494" y="3338"/>
                </a:lnTo>
                <a:lnTo>
                  <a:pt x="2421" y="3228"/>
                </a:lnTo>
                <a:lnTo>
                  <a:pt x="2348" y="3155"/>
                </a:lnTo>
                <a:lnTo>
                  <a:pt x="2164" y="2971"/>
                </a:lnTo>
                <a:lnTo>
                  <a:pt x="1981" y="2861"/>
                </a:lnTo>
                <a:lnTo>
                  <a:pt x="1908" y="2825"/>
                </a:lnTo>
                <a:close/>
                <a:moveTo>
                  <a:pt x="1137" y="2311"/>
                </a:moveTo>
                <a:lnTo>
                  <a:pt x="1614" y="2458"/>
                </a:lnTo>
                <a:lnTo>
                  <a:pt x="2054" y="2678"/>
                </a:lnTo>
                <a:lnTo>
                  <a:pt x="2201" y="2751"/>
                </a:lnTo>
                <a:lnTo>
                  <a:pt x="2348" y="2898"/>
                </a:lnTo>
                <a:lnTo>
                  <a:pt x="2458" y="3008"/>
                </a:lnTo>
                <a:lnTo>
                  <a:pt x="2531" y="3191"/>
                </a:lnTo>
                <a:lnTo>
                  <a:pt x="2568" y="3265"/>
                </a:lnTo>
                <a:lnTo>
                  <a:pt x="2568" y="3338"/>
                </a:lnTo>
                <a:lnTo>
                  <a:pt x="2531" y="3485"/>
                </a:lnTo>
                <a:lnTo>
                  <a:pt x="2384" y="3742"/>
                </a:lnTo>
                <a:lnTo>
                  <a:pt x="2274" y="3852"/>
                </a:lnTo>
                <a:lnTo>
                  <a:pt x="2164" y="3962"/>
                </a:lnTo>
                <a:lnTo>
                  <a:pt x="1834" y="3632"/>
                </a:lnTo>
                <a:lnTo>
                  <a:pt x="1541" y="3228"/>
                </a:lnTo>
                <a:lnTo>
                  <a:pt x="1321" y="2788"/>
                </a:lnTo>
                <a:lnTo>
                  <a:pt x="1137" y="2311"/>
                </a:lnTo>
                <a:close/>
                <a:moveTo>
                  <a:pt x="8804" y="514"/>
                </a:moveTo>
                <a:lnTo>
                  <a:pt x="8694" y="2531"/>
                </a:lnTo>
                <a:lnTo>
                  <a:pt x="8657" y="3632"/>
                </a:lnTo>
                <a:lnTo>
                  <a:pt x="8657" y="4549"/>
                </a:lnTo>
                <a:lnTo>
                  <a:pt x="7556" y="3778"/>
                </a:lnTo>
                <a:lnTo>
                  <a:pt x="7043" y="3375"/>
                </a:lnTo>
                <a:lnTo>
                  <a:pt x="6529" y="2971"/>
                </a:lnTo>
                <a:lnTo>
                  <a:pt x="6639" y="2788"/>
                </a:lnTo>
                <a:lnTo>
                  <a:pt x="6713" y="2678"/>
                </a:lnTo>
                <a:lnTo>
                  <a:pt x="7556" y="1798"/>
                </a:lnTo>
                <a:lnTo>
                  <a:pt x="8290" y="991"/>
                </a:lnTo>
                <a:lnTo>
                  <a:pt x="8510" y="734"/>
                </a:lnTo>
                <a:lnTo>
                  <a:pt x="8657" y="624"/>
                </a:lnTo>
                <a:lnTo>
                  <a:pt x="8804" y="514"/>
                </a:lnTo>
                <a:close/>
                <a:moveTo>
                  <a:pt x="660" y="4145"/>
                </a:moveTo>
                <a:lnTo>
                  <a:pt x="880" y="4219"/>
                </a:lnTo>
                <a:lnTo>
                  <a:pt x="1064" y="4255"/>
                </a:lnTo>
                <a:lnTo>
                  <a:pt x="1247" y="4329"/>
                </a:lnTo>
                <a:lnTo>
                  <a:pt x="1357" y="4439"/>
                </a:lnTo>
                <a:lnTo>
                  <a:pt x="1431" y="4585"/>
                </a:lnTo>
                <a:lnTo>
                  <a:pt x="1467" y="4659"/>
                </a:lnTo>
                <a:lnTo>
                  <a:pt x="1467" y="4732"/>
                </a:lnTo>
                <a:lnTo>
                  <a:pt x="1467" y="4805"/>
                </a:lnTo>
                <a:lnTo>
                  <a:pt x="1394" y="4842"/>
                </a:lnTo>
                <a:lnTo>
                  <a:pt x="1284" y="4805"/>
                </a:lnTo>
                <a:lnTo>
                  <a:pt x="1211" y="4769"/>
                </a:lnTo>
                <a:lnTo>
                  <a:pt x="990" y="4585"/>
                </a:lnTo>
                <a:lnTo>
                  <a:pt x="844" y="4402"/>
                </a:lnTo>
                <a:lnTo>
                  <a:pt x="660" y="4145"/>
                </a:lnTo>
                <a:close/>
                <a:moveTo>
                  <a:pt x="3962" y="2935"/>
                </a:moveTo>
                <a:lnTo>
                  <a:pt x="4218" y="3155"/>
                </a:lnTo>
                <a:lnTo>
                  <a:pt x="4035" y="3338"/>
                </a:lnTo>
                <a:lnTo>
                  <a:pt x="2641" y="4659"/>
                </a:lnTo>
                <a:lnTo>
                  <a:pt x="2311" y="5026"/>
                </a:lnTo>
                <a:lnTo>
                  <a:pt x="2054" y="5392"/>
                </a:lnTo>
                <a:lnTo>
                  <a:pt x="1797" y="5172"/>
                </a:lnTo>
                <a:lnTo>
                  <a:pt x="2971" y="4072"/>
                </a:lnTo>
                <a:lnTo>
                  <a:pt x="3485" y="3522"/>
                </a:lnTo>
                <a:lnTo>
                  <a:pt x="3742" y="3265"/>
                </a:lnTo>
                <a:lnTo>
                  <a:pt x="3962" y="2935"/>
                </a:lnTo>
                <a:close/>
                <a:moveTo>
                  <a:pt x="4989" y="5209"/>
                </a:moveTo>
                <a:lnTo>
                  <a:pt x="5356" y="5686"/>
                </a:lnTo>
                <a:lnTo>
                  <a:pt x="5686" y="6199"/>
                </a:lnTo>
                <a:lnTo>
                  <a:pt x="6199" y="7080"/>
                </a:lnTo>
                <a:lnTo>
                  <a:pt x="6199" y="7080"/>
                </a:lnTo>
                <a:lnTo>
                  <a:pt x="5282" y="6640"/>
                </a:lnTo>
                <a:lnTo>
                  <a:pt x="4365" y="6199"/>
                </a:lnTo>
                <a:lnTo>
                  <a:pt x="4512" y="5943"/>
                </a:lnTo>
                <a:lnTo>
                  <a:pt x="4989" y="5209"/>
                </a:lnTo>
                <a:close/>
                <a:moveTo>
                  <a:pt x="4879" y="4695"/>
                </a:moveTo>
                <a:lnTo>
                  <a:pt x="4805" y="4805"/>
                </a:lnTo>
                <a:lnTo>
                  <a:pt x="4218" y="5649"/>
                </a:lnTo>
                <a:lnTo>
                  <a:pt x="3962" y="6053"/>
                </a:lnTo>
                <a:lnTo>
                  <a:pt x="3852" y="6053"/>
                </a:lnTo>
                <a:lnTo>
                  <a:pt x="3778" y="6126"/>
                </a:lnTo>
                <a:lnTo>
                  <a:pt x="3742" y="6199"/>
                </a:lnTo>
                <a:lnTo>
                  <a:pt x="3705" y="6273"/>
                </a:lnTo>
                <a:lnTo>
                  <a:pt x="3742" y="6346"/>
                </a:lnTo>
                <a:lnTo>
                  <a:pt x="3778" y="6493"/>
                </a:lnTo>
                <a:lnTo>
                  <a:pt x="3852" y="6529"/>
                </a:lnTo>
                <a:lnTo>
                  <a:pt x="3925" y="6566"/>
                </a:lnTo>
                <a:lnTo>
                  <a:pt x="3998" y="6566"/>
                </a:lnTo>
                <a:lnTo>
                  <a:pt x="5172" y="7080"/>
                </a:lnTo>
                <a:lnTo>
                  <a:pt x="5722" y="7336"/>
                </a:lnTo>
                <a:lnTo>
                  <a:pt x="6053" y="7447"/>
                </a:lnTo>
                <a:lnTo>
                  <a:pt x="6346" y="7483"/>
                </a:lnTo>
                <a:lnTo>
                  <a:pt x="6419" y="7483"/>
                </a:lnTo>
                <a:lnTo>
                  <a:pt x="6493" y="7447"/>
                </a:lnTo>
                <a:lnTo>
                  <a:pt x="6529" y="7483"/>
                </a:lnTo>
                <a:lnTo>
                  <a:pt x="6603" y="7483"/>
                </a:lnTo>
                <a:lnTo>
                  <a:pt x="6639" y="7447"/>
                </a:lnTo>
                <a:lnTo>
                  <a:pt x="6639" y="7410"/>
                </a:lnTo>
                <a:lnTo>
                  <a:pt x="6566" y="7080"/>
                </a:lnTo>
                <a:lnTo>
                  <a:pt x="6456" y="6750"/>
                </a:lnTo>
                <a:lnTo>
                  <a:pt x="6273" y="6419"/>
                </a:lnTo>
                <a:lnTo>
                  <a:pt x="6089" y="6089"/>
                </a:lnTo>
                <a:lnTo>
                  <a:pt x="5649" y="5429"/>
                </a:lnTo>
                <a:lnTo>
                  <a:pt x="5135" y="4769"/>
                </a:lnTo>
                <a:lnTo>
                  <a:pt x="5062" y="4695"/>
                </a:lnTo>
                <a:close/>
                <a:moveTo>
                  <a:pt x="9757" y="9537"/>
                </a:moveTo>
                <a:lnTo>
                  <a:pt x="9794" y="9647"/>
                </a:lnTo>
                <a:lnTo>
                  <a:pt x="9831" y="9757"/>
                </a:lnTo>
                <a:lnTo>
                  <a:pt x="9867" y="9867"/>
                </a:lnTo>
                <a:lnTo>
                  <a:pt x="9867" y="9978"/>
                </a:lnTo>
                <a:lnTo>
                  <a:pt x="9831" y="10088"/>
                </a:lnTo>
                <a:lnTo>
                  <a:pt x="9794" y="9757"/>
                </a:lnTo>
                <a:lnTo>
                  <a:pt x="9757" y="9537"/>
                </a:lnTo>
                <a:close/>
                <a:moveTo>
                  <a:pt x="8950" y="8877"/>
                </a:moveTo>
                <a:lnTo>
                  <a:pt x="9207" y="9024"/>
                </a:lnTo>
                <a:lnTo>
                  <a:pt x="9207" y="9207"/>
                </a:lnTo>
                <a:lnTo>
                  <a:pt x="9281" y="9391"/>
                </a:lnTo>
                <a:lnTo>
                  <a:pt x="9391" y="9757"/>
                </a:lnTo>
                <a:lnTo>
                  <a:pt x="9574" y="10418"/>
                </a:lnTo>
                <a:lnTo>
                  <a:pt x="9464" y="10491"/>
                </a:lnTo>
                <a:lnTo>
                  <a:pt x="9391" y="10271"/>
                </a:lnTo>
                <a:lnTo>
                  <a:pt x="9281" y="10088"/>
                </a:lnTo>
                <a:lnTo>
                  <a:pt x="8914" y="9281"/>
                </a:lnTo>
                <a:lnTo>
                  <a:pt x="8840" y="9134"/>
                </a:lnTo>
                <a:lnTo>
                  <a:pt x="8767" y="9024"/>
                </a:lnTo>
                <a:lnTo>
                  <a:pt x="8950" y="8877"/>
                </a:lnTo>
                <a:close/>
                <a:moveTo>
                  <a:pt x="8547" y="9244"/>
                </a:moveTo>
                <a:lnTo>
                  <a:pt x="8547" y="9281"/>
                </a:lnTo>
                <a:lnTo>
                  <a:pt x="8657" y="9281"/>
                </a:lnTo>
                <a:lnTo>
                  <a:pt x="8694" y="9244"/>
                </a:lnTo>
                <a:lnTo>
                  <a:pt x="8657" y="9354"/>
                </a:lnTo>
                <a:lnTo>
                  <a:pt x="8657" y="9464"/>
                </a:lnTo>
                <a:lnTo>
                  <a:pt x="8767" y="9721"/>
                </a:lnTo>
                <a:lnTo>
                  <a:pt x="9024" y="10198"/>
                </a:lnTo>
                <a:lnTo>
                  <a:pt x="9170" y="10528"/>
                </a:lnTo>
                <a:lnTo>
                  <a:pt x="8804" y="10234"/>
                </a:lnTo>
                <a:lnTo>
                  <a:pt x="8804" y="10198"/>
                </a:lnTo>
                <a:lnTo>
                  <a:pt x="8767" y="9904"/>
                </a:lnTo>
                <a:lnTo>
                  <a:pt x="8657" y="9611"/>
                </a:lnTo>
                <a:lnTo>
                  <a:pt x="8584" y="9464"/>
                </a:lnTo>
                <a:lnTo>
                  <a:pt x="8474" y="9317"/>
                </a:lnTo>
                <a:lnTo>
                  <a:pt x="8547" y="9244"/>
                </a:lnTo>
                <a:close/>
                <a:moveTo>
                  <a:pt x="9464" y="10601"/>
                </a:moveTo>
                <a:lnTo>
                  <a:pt x="9574" y="10638"/>
                </a:lnTo>
                <a:lnTo>
                  <a:pt x="9464" y="10638"/>
                </a:lnTo>
                <a:lnTo>
                  <a:pt x="9464" y="10601"/>
                </a:lnTo>
                <a:close/>
                <a:moveTo>
                  <a:pt x="8877" y="8510"/>
                </a:moveTo>
                <a:lnTo>
                  <a:pt x="8584" y="8730"/>
                </a:lnTo>
                <a:lnTo>
                  <a:pt x="8327" y="8914"/>
                </a:lnTo>
                <a:lnTo>
                  <a:pt x="8143" y="9171"/>
                </a:lnTo>
                <a:lnTo>
                  <a:pt x="8070" y="9354"/>
                </a:lnTo>
                <a:lnTo>
                  <a:pt x="7997" y="9501"/>
                </a:lnTo>
                <a:lnTo>
                  <a:pt x="7997" y="9647"/>
                </a:lnTo>
                <a:lnTo>
                  <a:pt x="8033" y="9831"/>
                </a:lnTo>
                <a:lnTo>
                  <a:pt x="8070" y="9978"/>
                </a:lnTo>
                <a:lnTo>
                  <a:pt x="8143" y="10088"/>
                </a:lnTo>
                <a:lnTo>
                  <a:pt x="8363" y="10344"/>
                </a:lnTo>
                <a:lnTo>
                  <a:pt x="8584" y="10564"/>
                </a:lnTo>
                <a:lnTo>
                  <a:pt x="8914" y="10785"/>
                </a:lnTo>
                <a:lnTo>
                  <a:pt x="9244" y="10968"/>
                </a:lnTo>
                <a:lnTo>
                  <a:pt x="9391" y="11041"/>
                </a:lnTo>
                <a:lnTo>
                  <a:pt x="9537" y="11078"/>
                </a:lnTo>
                <a:lnTo>
                  <a:pt x="9684" y="11041"/>
                </a:lnTo>
                <a:lnTo>
                  <a:pt x="9867" y="10968"/>
                </a:lnTo>
                <a:lnTo>
                  <a:pt x="10051" y="10821"/>
                </a:lnTo>
                <a:lnTo>
                  <a:pt x="10234" y="10601"/>
                </a:lnTo>
                <a:lnTo>
                  <a:pt x="10271" y="10491"/>
                </a:lnTo>
                <a:lnTo>
                  <a:pt x="10271" y="10381"/>
                </a:lnTo>
                <a:lnTo>
                  <a:pt x="10271" y="10271"/>
                </a:lnTo>
                <a:lnTo>
                  <a:pt x="10198" y="10161"/>
                </a:lnTo>
                <a:lnTo>
                  <a:pt x="10198" y="9904"/>
                </a:lnTo>
                <a:lnTo>
                  <a:pt x="10161" y="9684"/>
                </a:lnTo>
                <a:lnTo>
                  <a:pt x="10088" y="9464"/>
                </a:lnTo>
                <a:lnTo>
                  <a:pt x="9977" y="9244"/>
                </a:lnTo>
                <a:lnTo>
                  <a:pt x="9831" y="9060"/>
                </a:lnTo>
                <a:lnTo>
                  <a:pt x="9647" y="8914"/>
                </a:lnTo>
                <a:lnTo>
                  <a:pt x="9464" y="8767"/>
                </a:lnTo>
                <a:lnTo>
                  <a:pt x="9060" y="8510"/>
                </a:lnTo>
                <a:close/>
                <a:moveTo>
                  <a:pt x="2604" y="8510"/>
                </a:moveTo>
                <a:lnTo>
                  <a:pt x="3815" y="9757"/>
                </a:lnTo>
                <a:lnTo>
                  <a:pt x="4292" y="10271"/>
                </a:lnTo>
                <a:lnTo>
                  <a:pt x="3852" y="10344"/>
                </a:lnTo>
                <a:lnTo>
                  <a:pt x="2678" y="10674"/>
                </a:lnTo>
                <a:lnTo>
                  <a:pt x="1577" y="10968"/>
                </a:lnTo>
                <a:lnTo>
                  <a:pt x="1064" y="11115"/>
                </a:lnTo>
                <a:lnTo>
                  <a:pt x="697" y="11188"/>
                </a:lnTo>
                <a:lnTo>
                  <a:pt x="587" y="11188"/>
                </a:lnTo>
                <a:lnTo>
                  <a:pt x="477" y="11151"/>
                </a:lnTo>
                <a:lnTo>
                  <a:pt x="1577" y="9721"/>
                </a:lnTo>
                <a:lnTo>
                  <a:pt x="1908" y="9317"/>
                </a:lnTo>
                <a:lnTo>
                  <a:pt x="2201" y="8914"/>
                </a:lnTo>
                <a:lnTo>
                  <a:pt x="2421" y="8730"/>
                </a:lnTo>
                <a:lnTo>
                  <a:pt x="2604" y="8510"/>
                </a:lnTo>
                <a:close/>
                <a:moveTo>
                  <a:pt x="8914" y="8180"/>
                </a:moveTo>
                <a:lnTo>
                  <a:pt x="9097" y="8217"/>
                </a:lnTo>
                <a:lnTo>
                  <a:pt x="9244" y="8253"/>
                </a:lnTo>
                <a:lnTo>
                  <a:pt x="9574" y="8400"/>
                </a:lnTo>
                <a:lnTo>
                  <a:pt x="9867" y="8584"/>
                </a:lnTo>
                <a:lnTo>
                  <a:pt x="10124" y="8840"/>
                </a:lnTo>
                <a:lnTo>
                  <a:pt x="10308" y="9171"/>
                </a:lnTo>
                <a:lnTo>
                  <a:pt x="10454" y="9464"/>
                </a:lnTo>
                <a:lnTo>
                  <a:pt x="10564" y="9794"/>
                </a:lnTo>
                <a:lnTo>
                  <a:pt x="10601" y="10161"/>
                </a:lnTo>
                <a:lnTo>
                  <a:pt x="10601" y="10528"/>
                </a:lnTo>
                <a:lnTo>
                  <a:pt x="10491" y="10858"/>
                </a:lnTo>
                <a:lnTo>
                  <a:pt x="10491" y="10895"/>
                </a:lnTo>
                <a:lnTo>
                  <a:pt x="10454" y="10858"/>
                </a:lnTo>
                <a:lnTo>
                  <a:pt x="10344" y="10785"/>
                </a:lnTo>
                <a:lnTo>
                  <a:pt x="10271" y="10785"/>
                </a:lnTo>
                <a:lnTo>
                  <a:pt x="10161" y="10821"/>
                </a:lnTo>
                <a:lnTo>
                  <a:pt x="10124" y="10931"/>
                </a:lnTo>
                <a:lnTo>
                  <a:pt x="10088" y="11078"/>
                </a:lnTo>
                <a:lnTo>
                  <a:pt x="10051" y="11188"/>
                </a:lnTo>
                <a:lnTo>
                  <a:pt x="9867" y="11298"/>
                </a:lnTo>
                <a:lnTo>
                  <a:pt x="9794" y="11371"/>
                </a:lnTo>
                <a:lnTo>
                  <a:pt x="9757" y="11445"/>
                </a:lnTo>
                <a:lnTo>
                  <a:pt x="9611" y="11481"/>
                </a:lnTo>
                <a:lnTo>
                  <a:pt x="9464" y="11481"/>
                </a:lnTo>
                <a:lnTo>
                  <a:pt x="9354" y="11445"/>
                </a:lnTo>
                <a:lnTo>
                  <a:pt x="9207" y="11408"/>
                </a:lnTo>
                <a:lnTo>
                  <a:pt x="8620" y="11078"/>
                </a:lnTo>
                <a:lnTo>
                  <a:pt x="8327" y="10895"/>
                </a:lnTo>
                <a:lnTo>
                  <a:pt x="8070" y="10674"/>
                </a:lnTo>
                <a:lnTo>
                  <a:pt x="7850" y="10418"/>
                </a:lnTo>
                <a:lnTo>
                  <a:pt x="7703" y="10124"/>
                </a:lnTo>
                <a:lnTo>
                  <a:pt x="7593" y="9794"/>
                </a:lnTo>
                <a:lnTo>
                  <a:pt x="7593" y="9501"/>
                </a:lnTo>
                <a:lnTo>
                  <a:pt x="7630" y="9171"/>
                </a:lnTo>
                <a:lnTo>
                  <a:pt x="7777" y="8877"/>
                </a:lnTo>
                <a:lnTo>
                  <a:pt x="7960" y="8620"/>
                </a:lnTo>
                <a:lnTo>
                  <a:pt x="8217" y="8400"/>
                </a:lnTo>
                <a:lnTo>
                  <a:pt x="8400" y="8290"/>
                </a:lnTo>
                <a:lnTo>
                  <a:pt x="8584" y="8217"/>
                </a:lnTo>
                <a:lnTo>
                  <a:pt x="8730" y="8180"/>
                </a:lnTo>
                <a:close/>
                <a:moveTo>
                  <a:pt x="8767" y="7777"/>
                </a:moveTo>
                <a:lnTo>
                  <a:pt x="8547" y="7813"/>
                </a:lnTo>
                <a:lnTo>
                  <a:pt x="8363" y="7850"/>
                </a:lnTo>
                <a:lnTo>
                  <a:pt x="8143" y="7960"/>
                </a:lnTo>
                <a:lnTo>
                  <a:pt x="7960" y="8033"/>
                </a:lnTo>
                <a:lnTo>
                  <a:pt x="7777" y="8180"/>
                </a:lnTo>
                <a:lnTo>
                  <a:pt x="7593" y="8364"/>
                </a:lnTo>
                <a:lnTo>
                  <a:pt x="7446" y="8510"/>
                </a:lnTo>
                <a:lnTo>
                  <a:pt x="7336" y="8657"/>
                </a:lnTo>
                <a:lnTo>
                  <a:pt x="7190" y="9024"/>
                </a:lnTo>
                <a:lnTo>
                  <a:pt x="7116" y="9427"/>
                </a:lnTo>
                <a:lnTo>
                  <a:pt x="7116" y="9831"/>
                </a:lnTo>
                <a:lnTo>
                  <a:pt x="7153" y="10051"/>
                </a:lnTo>
                <a:lnTo>
                  <a:pt x="7226" y="10271"/>
                </a:lnTo>
                <a:lnTo>
                  <a:pt x="7336" y="10454"/>
                </a:lnTo>
                <a:lnTo>
                  <a:pt x="7446" y="10638"/>
                </a:lnTo>
                <a:lnTo>
                  <a:pt x="7740" y="11005"/>
                </a:lnTo>
                <a:lnTo>
                  <a:pt x="8107" y="11298"/>
                </a:lnTo>
                <a:lnTo>
                  <a:pt x="8510" y="11555"/>
                </a:lnTo>
                <a:lnTo>
                  <a:pt x="8914" y="11775"/>
                </a:lnTo>
                <a:lnTo>
                  <a:pt x="9134" y="11885"/>
                </a:lnTo>
                <a:lnTo>
                  <a:pt x="9354" y="11958"/>
                </a:lnTo>
                <a:lnTo>
                  <a:pt x="9574" y="11958"/>
                </a:lnTo>
                <a:lnTo>
                  <a:pt x="9757" y="11922"/>
                </a:lnTo>
                <a:lnTo>
                  <a:pt x="9977" y="11848"/>
                </a:lnTo>
                <a:lnTo>
                  <a:pt x="10198" y="11702"/>
                </a:lnTo>
                <a:lnTo>
                  <a:pt x="10381" y="11555"/>
                </a:lnTo>
                <a:lnTo>
                  <a:pt x="10491" y="11371"/>
                </a:lnTo>
                <a:lnTo>
                  <a:pt x="10674" y="11298"/>
                </a:lnTo>
                <a:lnTo>
                  <a:pt x="10784" y="11151"/>
                </a:lnTo>
                <a:lnTo>
                  <a:pt x="10895" y="10968"/>
                </a:lnTo>
                <a:lnTo>
                  <a:pt x="10968" y="10785"/>
                </a:lnTo>
                <a:lnTo>
                  <a:pt x="11005" y="10601"/>
                </a:lnTo>
                <a:lnTo>
                  <a:pt x="11005" y="10381"/>
                </a:lnTo>
                <a:lnTo>
                  <a:pt x="11005" y="10124"/>
                </a:lnTo>
                <a:lnTo>
                  <a:pt x="10968" y="9684"/>
                </a:lnTo>
                <a:lnTo>
                  <a:pt x="10821" y="9207"/>
                </a:lnTo>
                <a:lnTo>
                  <a:pt x="10638" y="8804"/>
                </a:lnTo>
                <a:lnTo>
                  <a:pt x="10491" y="8620"/>
                </a:lnTo>
                <a:lnTo>
                  <a:pt x="10344" y="8437"/>
                </a:lnTo>
                <a:lnTo>
                  <a:pt x="10198" y="8290"/>
                </a:lnTo>
                <a:lnTo>
                  <a:pt x="10014" y="8143"/>
                </a:lnTo>
                <a:lnTo>
                  <a:pt x="9831" y="8033"/>
                </a:lnTo>
                <a:lnTo>
                  <a:pt x="9611" y="7923"/>
                </a:lnTo>
                <a:lnTo>
                  <a:pt x="9427" y="7850"/>
                </a:lnTo>
                <a:lnTo>
                  <a:pt x="9207" y="7813"/>
                </a:lnTo>
                <a:lnTo>
                  <a:pt x="8987" y="7777"/>
                </a:lnTo>
                <a:close/>
                <a:moveTo>
                  <a:pt x="9024" y="0"/>
                </a:moveTo>
                <a:lnTo>
                  <a:pt x="8767" y="37"/>
                </a:lnTo>
                <a:lnTo>
                  <a:pt x="8547" y="110"/>
                </a:lnTo>
                <a:lnTo>
                  <a:pt x="8363" y="257"/>
                </a:lnTo>
                <a:lnTo>
                  <a:pt x="8180" y="440"/>
                </a:lnTo>
                <a:lnTo>
                  <a:pt x="7593" y="1027"/>
                </a:lnTo>
                <a:lnTo>
                  <a:pt x="7006" y="1651"/>
                </a:lnTo>
                <a:lnTo>
                  <a:pt x="6639" y="2054"/>
                </a:lnTo>
                <a:lnTo>
                  <a:pt x="6383" y="2311"/>
                </a:lnTo>
                <a:lnTo>
                  <a:pt x="6199" y="2605"/>
                </a:lnTo>
                <a:lnTo>
                  <a:pt x="5796" y="2201"/>
                </a:lnTo>
                <a:lnTo>
                  <a:pt x="5722" y="2128"/>
                </a:lnTo>
                <a:lnTo>
                  <a:pt x="5502" y="2128"/>
                </a:lnTo>
                <a:lnTo>
                  <a:pt x="5392" y="2201"/>
                </a:lnTo>
                <a:lnTo>
                  <a:pt x="5356" y="2238"/>
                </a:lnTo>
                <a:lnTo>
                  <a:pt x="4915" y="2531"/>
                </a:lnTo>
                <a:lnTo>
                  <a:pt x="4512" y="2898"/>
                </a:lnTo>
                <a:lnTo>
                  <a:pt x="4292" y="2715"/>
                </a:lnTo>
                <a:lnTo>
                  <a:pt x="4072" y="2495"/>
                </a:lnTo>
                <a:lnTo>
                  <a:pt x="3998" y="2458"/>
                </a:lnTo>
                <a:lnTo>
                  <a:pt x="3888" y="2458"/>
                </a:lnTo>
                <a:lnTo>
                  <a:pt x="3815" y="2495"/>
                </a:lnTo>
                <a:lnTo>
                  <a:pt x="3778" y="2568"/>
                </a:lnTo>
                <a:lnTo>
                  <a:pt x="3778" y="2421"/>
                </a:lnTo>
                <a:lnTo>
                  <a:pt x="3778" y="2311"/>
                </a:lnTo>
                <a:lnTo>
                  <a:pt x="3668" y="2128"/>
                </a:lnTo>
                <a:lnTo>
                  <a:pt x="3521" y="1908"/>
                </a:lnTo>
                <a:lnTo>
                  <a:pt x="3338" y="1761"/>
                </a:lnTo>
                <a:lnTo>
                  <a:pt x="3118" y="1614"/>
                </a:lnTo>
                <a:lnTo>
                  <a:pt x="2861" y="1504"/>
                </a:lnTo>
                <a:lnTo>
                  <a:pt x="2458" y="1321"/>
                </a:lnTo>
                <a:lnTo>
                  <a:pt x="2348" y="1321"/>
                </a:lnTo>
                <a:lnTo>
                  <a:pt x="2238" y="1357"/>
                </a:lnTo>
                <a:lnTo>
                  <a:pt x="2201" y="1431"/>
                </a:lnTo>
                <a:lnTo>
                  <a:pt x="2201" y="1504"/>
                </a:lnTo>
                <a:lnTo>
                  <a:pt x="2531" y="2238"/>
                </a:lnTo>
                <a:lnTo>
                  <a:pt x="2678" y="2531"/>
                </a:lnTo>
                <a:lnTo>
                  <a:pt x="2751" y="2678"/>
                </a:lnTo>
                <a:lnTo>
                  <a:pt x="2861" y="2825"/>
                </a:lnTo>
                <a:lnTo>
                  <a:pt x="3008" y="2898"/>
                </a:lnTo>
                <a:lnTo>
                  <a:pt x="3191" y="2935"/>
                </a:lnTo>
                <a:lnTo>
                  <a:pt x="3338" y="2935"/>
                </a:lnTo>
                <a:lnTo>
                  <a:pt x="3485" y="2861"/>
                </a:lnTo>
                <a:lnTo>
                  <a:pt x="3632" y="2788"/>
                </a:lnTo>
                <a:lnTo>
                  <a:pt x="3301" y="3155"/>
                </a:lnTo>
                <a:lnTo>
                  <a:pt x="2971" y="3485"/>
                </a:lnTo>
                <a:lnTo>
                  <a:pt x="2935" y="3412"/>
                </a:lnTo>
                <a:lnTo>
                  <a:pt x="2935" y="3265"/>
                </a:lnTo>
                <a:lnTo>
                  <a:pt x="2898" y="3081"/>
                </a:lnTo>
                <a:lnTo>
                  <a:pt x="2825" y="2825"/>
                </a:lnTo>
                <a:lnTo>
                  <a:pt x="2678" y="2605"/>
                </a:lnTo>
                <a:lnTo>
                  <a:pt x="2458" y="2384"/>
                </a:lnTo>
                <a:lnTo>
                  <a:pt x="2238" y="2238"/>
                </a:lnTo>
                <a:lnTo>
                  <a:pt x="1981" y="2091"/>
                </a:lnTo>
                <a:lnTo>
                  <a:pt x="1687" y="1981"/>
                </a:lnTo>
                <a:lnTo>
                  <a:pt x="1431" y="1908"/>
                </a:lnTo>
                <a:lnTo>
                  <a:pt x="880" y="1834"/>
                </a:lnTo>
                <a:lnTo>
                  <a:pt x="770" y="1834"/>
                </a:lnTo>
                <a:lnTo>
                  <a:pt x="697" y="1871"/>
                </a:lnTo>
                <a:lnTo>
                  <a:pt x="624" y="1944"/>
                </a:lnTo>
                <a:lnTo>
                  <a:pt x="624" y="2054"/>
                </a:lnTo>
                <a:lnTo>
                  <a:pt x="697" y="2384"/>
                </a:lnTo>
                <a:lnTo>
                  <a:pt x="807" y="2751"/>
                </a:lnTo>
                <a:lnTo>
                  <a:pt x="917" y="3045"/>
                </a:lnTo>
                <a:lnTo>
                  <a:pt x="1101" y="3375"/>
                </a:lnTo>
                <a:lnTo>
                  <a:pt x="1284" y="3668"/>
                </a:lnTo>
                <a:lnTo>
                  <a:pt x="1504" y="3925"/>
                </a:lnTo>
                <a:lnTo>
                  <a:pt x="1724" y="4182"/>
                </a:lnTo>
                <a:lnTo>
                  <a:pt x="1981" y="4439"/>
                </a:lnTo>
                <a:lnTo>
                  <a:pt x="2018" y="4439"/>
                </a:lnTo>
                <a:lnTo>
                  <a:pt x="1761" y="4695"/>
                </a:lnTo>
                <a:lnTo>
                  <a:pt x="1761" y="4549"/>
                </a:lnTo>
                <a:lnTo>
                  <a:pt x="1724" y="4402"/>
                </a:lnTo>
                <a:lnTo>
                  <a:pt x="1614" y="4255"/>
                </a:lnTo>
                <a:lnTo>
                  <a:pt x="1467" y="4108"/>
                </a:lnTo>
                <a:lnTo>
                  <a:pt x="1321" y="3998"/>
                </a:lnTo>
                <a:lnTo>
                  <a:pt x="1101" y="3925"/>
                </a:lnTo>
                <a:lnTo>
                  <a:pt x="697" y="3815"/>
                </a:lnTo>
                <a:lnTo>
                  <a:pt x="330" y="3742"/>
                </a:lnTo>
                <a:lnTo>
                  <a:pt x="220" y="3742"/>
                </a:lnTo>
                <a:lnTo>
                  <a:pt x="147" y="3815"/>
                </a:lnTo>
                <a:lnTo>
                  <a:pt x="110" y="3925"/>
                </a:lnTo>
                <a:lnTo>
                  <a:pt x="147" y="3998"/>
                </a:lnTo>
                <a:lnTo>
                  <a:pt x="367" y="4329"/>
                </a:lnTo>
                <a:lnTo>
                  <a:pt x="624" y="4732"/>
                </a:lnTo>
                <a:lnTo>
                  <a:pt x="807" y="4915"/>
                </a:lnTo>
                <a:lnTo>
                  <a:pt x="954" y="5062"/>
                </a:lnTo>
                <a:lnTo>
                  <a:pt x="1137" y="5172"/>
                </a:lnTo>
                <a:lnTo>
                  <a:pt x="1321" y="5246"/>
                </a:lnTo>
                <a:lnTo>
                  <a:pt x="1321" y="5282"/>
                </a:lnTo>
                <a:lnTo>
                  <a:pt x="1394" y="5356"/>
                </a:lnTo>
                <a:lnTo>
                  <a:pt x="1834" y="5759"/>
                </a:lnTo>
                <a:lnTo>
                  <a:pt x="1651" y="6126"/>
                </a:lnTo>
                <a:lnTo>
                  <a:pt x="1504" y="6493"/>
                </a:lnTo>
                <a:lnTo>
                  <a:pt x="1394" y="6896"/>
                </a:lnTo>
                <a:lnTo>
                  <a:pt x="1321" y="6933"/>
                </a:lnTo>
                <a:lnTo>
                  <a:pt x="1321" y="7043"/>
                </a:lnTo>
                <a:lnTo>
                  <a:pt x="1321" y="7153"/>
                </a:lnTo>
                <a:lnTo>
                  <a:pt x="1357" y="7263"/>
                </a:lnTo>
                <a:lnTo>
                  <a:pt x="1431" y="7373"/>
                </a:lnTo>
                <a:lnTo>
                  <a:pt x="1467" y="7410"/>
                </a:lnTo>
                <a:lnTo>
                  <a:pt x="1541" y="7447"/>
                </a:lnTo>
                <a:lnTo>
                  <a:pt x="1651" y="7593"/>
                </a:lnTo>
                <a:lnTo>
                  <a:pt x="2311" y="8217"/>
                </a:lnTo>
                <a:lnTo>
                  <a:pt x="2164" y="8327"/>
                </a:lnTo>
                <a:lnTo>
                  <a:pt x="2018" y="8437"/>
                </a:lnTo>
                <a:lnTo>
                  <a:pt x="1761" y="8694"/>
                </a:lnTo>
                <a:lnTo>
                  <a:pt x="1394" y="9207"/>
                </a:lnTo>
                <a:lnTo>
                  <a:pt x="990" y="9721"/>
                </a:lnTo>
                <a:lnTo>
                  <a:pt x="220" y="10748"/>
                </a:lnTo>
                <a:lnTo>
                  <a:pt x="73" y="10968"/>
                </a:lnTo>
                <a:lnTo>
                  <a:pt x="0" y="11151"/>
                </a:lnTo>
                <a:lnTo>
                  <a:pt x="0" y="11225"/>
                </a:lnTo>
                <a:lnTo>
                  <a:pt x="37" y="11335"/>
                </a:lnTo>
                <a:lnTo>
                  <a:pt x="183" y="11518"/>
                </a:lnTo>
                <a:lnTo>
                  <a:pt x="257" y="11592"/>
                </a:lnTo>
                <a:lnTo>
                  <a:pt x="367" y="11628"/>
                </a:lnTo>
                <a:lnTo>
                  <a:pt x="550" y="11665"/>
                </a:lnTo>
                <a:lnTo>
                  <a:pt x="770" y="11628"/>
                </a:lnTo>
                <a:lnTo>
                  <a:pt x="990" y="11592"/>
                </a:lnTo>
                <a:lnTo>
                  <a:pt x="2348" y="11188"/>
                </a:lnTo>
                <a:lnTo>
                  <a:pt x="3595" y="10821"/>
                </a:lnTo>
                <a:lnTo>
                  <a:pt x="4072" y="10711"/>
                </a:lnTo>
                <a:lnTo>
                  <a:pt x="4292" y="10638"/>
                </a:lnTo>
                <a:lnTo>
                  <a:pt x="4512" y="10491"/>
                </a:lnTo>
                <a:lnTo>
                  <a:pt x="5025" y="11005"/>
                </a:lnTo>
                <a:lnTo>
                  <a:pt x="5539" y="11518"/>
                </a:lnTo>
                <a:lnTo>
                  <a:pt x="6089" y="11995"/>
                </a:lnTo>
                <a:lnTo>
                  <a:pt x="6676" y="12398"/>
                </a:lnTo>
                <a:lnTo>
                  <a:pt x="7006" y="12619"/>
                </a:lnTo>
                <a:lnTo>
                  <a:pt x="7373" y="12802"/>
                </a:lnTo>
                <a:lnTo>
                  <a:pt x="7740" y="12985"/>
                </a:lnTo>
                <a:lnTo>
                  <a:pt x="8070" y="13132"/>
                </a:lnTo>
                <a:lnTo>
                  <a:pt x="8474" y="13242"/>
                </a:lnTo>
                <a:lnTo>
                  <a:pt x="8840" y="13352"/>
                </a:lnTo>
                <a:lnTo>
                  <a:pt x="9207" y="13426"/>
                </a:lnTo>
                <a:lnTo>
                  <a:pt x="9611" y="13499"/>
                </a:lnTo>
                <a:lnTo>
                  <a:pt x="9977" y="13536"/>
                </a:lnTo>
                <a:lnTo>
                  <a:pt x="10381" y="13572"/>
                </a:lnTo>
                <a:lnTo>
                  <a:pt x="11115" y="13536"/>
                </a:lnTo>
                <a:lnTo>
                  <a:pt x="11812" y="13426"/>
                </a:lnTo>
                <a:lnTo>
                  <a:pt x="12215" y="13316"/>
                </a:lnTo>
                <a:lnTo>
                  <a:pt x="12362" y="13279"/>
                </a:lnTo>
                <a:lnTo>
                  <a:pt x="12435" y="13279"/>
                </a:lnTo>
                <a:lnTo>
                  <a:pt x="12435" y="13316"/>
                </a:lnTo>
                <a:lnTo>
                  <a:pt x="12509" y="13352"/>
                </a:lnTo>
                <a:lnTo>
                  <a:pt x="12545" y="13352"/>
                </a:lnTo>
                <a:lnTo>
                  <a:pt x="12582" y="13316"/>
                </a:lnTo>
                <a:lnTo>
                  <a:pt x="12619" y="13279"/>
                </a:lnTo>
                <a:lnTo>
                  <a:pt x="12655" y="13169"/>
                </a:lnTo>
                <a:lnTo>
                  <a:pt x="12655" y="13022"/>
                </a:lnTo>
                <a:lnTo>
                  <a:pt x="12545" y="12949"/>
                </a:lnTo>
                <a:lnTo>
                  <a:pt x="12435" y="12912"/>
                </a:lnTo>
                <a:lnTo>
                  <a:pt x="12178" y="12912"/>
                </a:lnTo>
                <a:lnTo>
                  <a:pt x="11702" y="13022"/>
                </a:lnTo>
                <a:lnTo>
                  <a:pt x="11188" y="13095"/>
                </a:lnTo>
                <a:lnTo>
                  <a:pt x="10748" y="13132"/>
                </a:lnTo>
                <a:lnTo>
                  <a:pt x="10308" y="13095"/>
                </a:lnTo>
                <a:lnTo>
                  <a:pt x="9867" y="13095"/>
                </a:lnTo>
                <a:lnTo>
                  <a:pt x="9464" y="13022"/>
                </a:lnTo>
                <a:lnTo>
                  <a:pt x="9024" y="12949"/>
                </a:lnTo>
                <a:lnTo>
                  <a:pt x="8584" y="12802"/>
                </a:lnTo>
                <a:lnTo>
                  <a:pt x="8180" y="12655"/>
                </a:lnTo>
                <a:lnTo>
                  <a:pt x="7777" y="12509"/>
                </a:lnTo>
                <a:lnTo>
                  <a:pt x="7300" y="12252"/>
                </a:lnTo>
                <a:lnTo>
                  <a:pt x="6860" y="11958"/>
                </a:lnTo>
                <a:lnTo>
                  <a:pt x="6419" y="11628"/>
                </a:lnTo>
                <a:lnTo>
                  <a:pt x="6016" y="11298"/>
                </a:lnTo>
                <a:lnTo>
                  <a:pt x="5246" y="10564"/>
                </a:lnTo>
                <a:lnTo>
                  <a:pt x="4512" y="9794"/>
                </a:lnTo>
                <a:lnTo>
                  <a:pt x="3008" y="8290"/>
                </a:lnTo>
                <a:lnTo>
                  <a:pt x="2274" y="7520"/>
                </a:lnTo>
                <a:lnTo>
                  <a:pt x="2091" y="7300"/>
                </a:lnTo>
                <a:lnTo>
                  <a:pt x="1871" y="7080"/>
                </a:lnTo>
                <a:lnTo>
                  <a:pt x="1944" y="6713"/>
                </a:lnTo>
                <a:lnTo>
                  <a:pt x="2054" y="6383"/>
                </a:lnTo>
                <a:lnTo>
                  <a:pt x="2238" y="6053"/>
                </a:lnTo>
                <a:lnTo>
                  <a:pt x="2421" y="5722"/>
                </a:lnTo>
                <a:lnTo>
                  <a:pt x="2641" y="5429"/>
                </a:lnTo>
                <a:lnTo>
                  <a:pt x="2898" y="5172"/>
                </a:lnTo>
                <a:lnTo>
                  <a:pt x="3411" y="4622"/>
                </a:lnTo>
                <a:lnTo>
                  <a:pt x="4475" y="3558"/>
                </a:lnTo>
                <a:lnTo>
                  <a:pt x="5025" y="3045"/>
                </a:lnTo>
                <a:lnTo>
                  <a:pt x="5246" y="2825"/>
                </a:lnTo>
                <a:lnTo>
                  <a:pt x="5392" y="2678"/>
                </a:lnTo>
                <a:lnTo>
                  <a:pt x="5502" y="2605"/>
                </a:lnTo>
                <a:lnTo>
                  <a:pt x="5612" y="2715"/>
                </a:lnTo>
                <a:lnTo>
                  <a:pt x="5392" y="2825"/>
                </a:lnTo>
                <a:lnTo>
                  <a:pt x="5246" y="2971"/>
                </a:lnTo>
                <a:lnTo>
                  <a:pt x="4952" y="3301"/>
                </a:lnTo>
                <a:lnTo>
                  <a:pt x="4805" y="3485"/>
                </a:lnTo>
                <a:lnTo>
                  <a:pt x="4695" y="3668"/>
                </a:lnTo>
                <a:lnTo>
                  <a:pt x="4585" y="3888"/>
                </a:lnTo>
                <a:lnTo>
                  <a:pt x="4585" y="3962"/>
                </a:lnTo>
                <a:lnTo>
                  <a:pt x="4622" y="4072"/>
                </a:lnTo>
                <a:lnTo>
                  <a:pt x="4659" y="4145"/>
                </a:lnTo>
                <a:lnTo>
                  <a:pt x="4732" y="4145"/>
                </a:lnTo>
                <a:lnTo>
                  <a:pt x="4915" y="4035"/>
                </a:lnTo>
                <a:lnTo>
                  <a:pt x="5025" y="3888"/>
                </a:lnTo>
                <a:lnTo>
                  <a:pt x="5209" y="3558"/>
                </a:lnTo>
                <a:lnTo>
                  <a:pt x="5502" y="3228"/>
                </a:lnTo>
                <a:lnTo>
                  <a:pt x="5759" y="2898"/>
                </a:lnTo>
                <a:lnTo>
                  <a:pt x="6016" y="3118"/>
                </a:lnTo>
                <a:lnTo>
                  <a:pt x="5832" y="3301"/>
                </a:lnTo>
                <a:lnTo>
                  <a:pt x="5612" y="3522"/>
                </a:lnTo>
                <a:lnTo>
                  <a:pt x="5466" y="3742"/>
                </a:lnTo>
                <a:lnTo>
                  <a:pt x="5356" y="3962"/>
                </a:lnTo>
                <a:lnTo>
                  <a:pt x="5319" y="4072"/>
                </a:lnTo>
                <a:lnTo>
                  <a:pt x="5392" y="4182"/>
                </a:lnTo>
                <a:lnTo>
                  <a:pt x="5502" y="4219"/>
                </a:lnTo>
                <a:lnTo>
                  <a:pt x="5539" y="4219"/>
                </a:lnTo>
                <a:lnTo>
                  <a:pt x="5612" y="4182"/>
                </a:lnTo>
                <a:lnTo>
                  <a:pt x="5796" y="3998"/>
                </a:lnTo>
                <a:lnTo>
                  <a:pt x="5942" y="3778"/>
                </a:lnTo>
                <a:lnTo>
                  <a:pt x="6089" y="3558"/>
                </a:lnTo>
                <a:lnTo>
                  <a:pt x="6199" y="3301"/>
                </a:lnTo>
                <a:lnTo>
                  <a:pt x="6309" y="3375"/>
                </a:lnTo>
                <a:lnTo>
                  <a:pt x="6456" y="3485"/>
                </a:lnTo>
                <a:lnTo>
                  <a:pt x="6346" y="3595"/>
                </a:lnTo>
                <a:lnTo>
                  <a:pt x="6236" y="3705"/>
                </a:lnTo>
                <a:lnTo>
                  <a:pt x="6089" y="3962"/>
                </a:lnTo>
                <a:lnTo>
                  <a:pt x="5869" y="4255"/>
                </a:lnTo>
                <a:lnTo>
                  <a:pt x="5796" y="4402"/>
                </a:lnTo>
                <a:lnTo>
                  <a:pt x="5722" y="4585"/>
                </a:lnTo>
                <a:lnTo>
                  <a:pt x="5722" y="4622"/>
                </a:lnTo>
                <a:lnTo>
                  <a:pt x="5722" y="4695"/>
                </a:lnTo>
                <a:lnTo>
                  <a:pt x="5796" y="4732"/>
                </a:lnTo>
                <a:lnTo>
                  <a:pt x="5906" y="4769"/>
                </a:lnTo>
                <a:lnTo>
                  <a:pt x="6016" y="4695"/>
                </a:lnTo>
                <a:lnTo>
                  <a:pt x="6126" y="4585"/>
                </a:lnTo>
                <a:lnTo>
                  <a:pt x="6199" y="4439"/>
                </a:lnTo>
                <a:lnTo>
                  <a:pt x="6383" y="4145"/>
                </a:lnTo>
                <a:lnTo>
                  <a:pt x="6456" y="3962"/>
                </a:lnTo>
                <a:lnTo>
                  <a:pt x="6603" y="3632"/>
                </a:lnTo>
                <a:lnTo>
                  <a:pt x="7300" y="4145"/>
                </a:lnTo>
                <a:lnTo>
                  <a:pt x="7116" y="4292"/>
                </a:lnTo>
                <a:lnTo>
                  <a:pt x="6933" y="4439"/>
                </a:lnTo>
                <a:lnTo>
                  <a:pt x="6713" y="4695"/>
                </a:lnTo>
                <a:lnTo>
                  <a:pt x="6529" y="5026"/>
                </a:lnTo>
                <a:lnTo>
                  <a:pt x="6529" y="5099"/>
                </a:lnTo>
                <a:lnTo>
                  <a:pt x="6529" y="5172"/>
                </a:lnTo>
                <a:lnTo>
                  <a:pt x="6566" y="5209"/>
                </a:lnTo>
                <a:lnTo>
                  <a:pt x="6639" y="5246"/>
                </a:lnTo>
                <a:lnTo>
                  <a:pt x="6676" y="5282"/>
                </a:lnTo>
                <a:lnTo>
                  <a:pt x="6749" y="5282"/>
                </a:lnTo>
                <a:lnTo>
                  <a:pt x="6823" y="5246"/>
                </a:lnTo>
                <a:lnTo>
                  <a:pt x="6860" y="5172"/>
                </a:lnTo>
                <a:lnTo>
                  <a:pt x="7153" y="4695"/>
                </a:lnTo>
                <a:lnTo>
                  <a:pt x="7410" y="4255"/>
                </a:lnTo>
                <a:lnTo>
                  <a:pt x="7740" y="4475"/>
                </a:lnTo>
                <a:lnTo>
                  <a:pt x="7483" y="4732"/>
                </a:lnTo>
                <a:lnTo>
                  <a:pt x="7116" y="5136"/>
                </a:lnTo>
                <a:lnTo>
                  <a:pt x="7080" y="5209"/>
                </a:lnTo>
                <a:lnTo>
                  <a:pt x="7043" y="5246"/>
                </a:lnTo>
                <a:lnTo>
                  <a:pt x="7080" y="5319"/>
                </a:lnTo>
                <a:lnTo>
                  <a:pt x="7116" y="5356"/>
                </a:lnTo>
                <a:lnTo>
                  <a:pt x="7190" y="5392"/>
                </a:lnTo>
                <a:lnTo>
                  <a:pt x="7263" y="5429"/>
                </a:lnTo>
                <a:lnTo>
                  <a:pt x="7336" y="5429"/>
                </a:lnTo>
                <a:lnTo>
                  <a:pt x="7373" y="5356"/>
                </a:lnTo>
                <a:lnTo>
                  <a:pt x="7556" y="5172"/>
                </a:lnTo>
                <a:lnTo>
                  <a:pt x="7740" y="4989"/>
                </a:lnTo>
                <a:lnTo>
                  <a:pt x="7813" y="4805"/>
                </a:lnTo>
                <a:lnTo>
                  <a:pt x="7850" y="4695"/>
                </a:lnTo>
                <a:lnTo>
                  <a:pt x="7887" y="4585"/>
                </a:lnTo>
                <a:lnTo>
                  <a:pt x="8474" y="4989"/>
                </a:lnTo>
                <a:lnTo>
                  <a:pt x="8107" y="5319"/>
                </a:lnTo>
                <a:lnTo>
                  <a:pt x="7813" y="5722"/>
                </a:lnTo>
                <a:lnTo>
                  <a:pt x="7777" y="5796"/>
                </a:lnTo>
                <a:lnTo>
                  <a:pt x="7777" y="5833"/>
                </a:lnTo>
                <a:lnTo>
                  <a:pt x="7813" y="5943"/>
                </a:lnTo>
                <a:lnTo>
                  <a:pt x="7887" y="5979"/>
                </a:lnTo>
                <a:lnTo>
                  <a:pt x="7997" y="5979"/>
                </a:lnTo>
                <a:lnTo>
                  <a:pt x="8033" y="5943"/>
                </a:lnTo>
                <a:lnTo>
                  <a:pt x="8327" y="5502"/>
                </a:lnTo>
                <a:lnTo>
                  <a:pt x="8584" y="5062"/>
                </a:lnTo>
                <a:lnTo>
                  <a:pt x="9024" y="5356"/>
                </a:lnTo>
                <a:lnTo>
                  <a:pt x="8767" y="5612"/>
                </a:lnTo>
                <a:lnTo>
                  <a:pt x="8584" y="5796"/>
                </a:lnTo>
                <a:lnTo>
                  <a:pt x="8510" y="5906"/>
                </a:lnTo>
                <a:lnTo>
                  <a:pt x="8474" y="6053"/>
                </a:lnTo>
                <a:lnTo>
                  <a:pt x="8253" y="6383"/>
                </a:lnTo>
                <a:lnTo>
                  <a:pt x="8217" y="6456"/>
                </a:lnTo>
                <a:lnTo>
                  <a:pt x="8253" y="6566"/>
                </a:lnTo>
                <a:lnTo>
                  <a:pt x="8290" y="6603"/>
                </a:lnTo>
                <a:lnTo>
                  <a:pt x="8363" y="6640"/>
                </a:lnTo>
                <a:lnTo>
                  <a:pt x="8474" y="6640"/>
                </a:lnTo>
                <a:lnTo>
                  <a:pt x="8547" y="6566"/>
                </a:lnTo>
                <a:lnTo>
                  <a:pt x="8804" y="6199"/>
                </a:lnTo>
                <a:lnTo>
                  <a:pt x="8877" y="6126"/>
                </a:lnTo>
                <a:lnTo>
                  <a:pt x="8950" y="6016"/>
                </a:lnTo>
                <a:lnTo>
                  <a:pt x="9097" y="5796"/>
                </a:lnTo>
                <a:lnTo>
                  <a:pt x="9244" y="5539"/>
                </a:lnTo>
                <a:lnTo>
                  <a:pt x="9537" y="5722"/>
                </a:lnTo>
                <a:lnTo>
                  <a:pt x="9354" y="5906"/>
                </a:lnTo>
                <a:lnTo>
                  <a:pt x="9207" y="6126"/>
                </a:lnTo>
                <a:lnTo>
                  <a:pt x="8950" y="6419"/>
                </a:lnTo>
                <a:lnTo>
                  <a:pt x="8877" y="6566"/>
                </a:lnTo>
                <a:lnTo>
                  <a:pt x="8840" y="6750"/>
                </a:lnTo>
                <a:lnTo>
                  <a:pt x="8914" y="6823"/>
                </a:lnTo>
                <a:lnTo>
                  <a:pt x="8950" y="6860"/>
                </a:lnTo>
                <a:lnTo>
                  <a:pt x="8987" y="6860"/>
                </a:lnTo>
                <a:lnTo>
                  <a:pt x="9134" y="6786"/>
                </a:lnTo>
                <a:lnTo>
                  <a:pt x="9244" y="6640"/>
                </a:lnTo>
                <a:lnTo>
                  <a:pt x="9391" y="6383"/>
                </a:lnTo>
                <a:lnTo>
                  <a:pt x="9537" y="6126"/>
                </a:lnTo>
                <a:lnTo>
                  <a:pt x="9721" y="5869"/>
                </a:lnTo>
                <a:lnTo>
                  <a:pt x="10198" y="6236"/>
                </a:lnTo>
                <a:lnTo>
                  <a:pt x="10051" y="6419"/>
                </a:lnTo>
                <a:lnTo>
                  <a:pt x="9867" y="6640"/>
                </a:lnTo>
                <a:lnTo>
                  <a:pt x="9684" y="6860"/>
                </a:lnTo>
                <a:lnTo>
                  <a:pt x="9611" y="7006"/>
                </a:lnTo>
                <a:lnTo>
                  <a:pt x="9574" y="7116"/>
                </a:lnTo>
                <a:lnTo>
                  <a:pt x="9574" y="7190"/>
                </a:lnTo>
                <a:lnTo>
                  <a:pt x="9611" y="7263"/>
                </a:lnTo>
                <a:lnTo>
                  <a:pt x="9757" y="7263"/>
                </a:lnTo>
                <a:lnTo>
                  <a:pt x="9867" y="7190"/>
                </a:lnTo>
                <a:lnTo>
                  <a:pt x="9941" y="7080"/>
                </a:lnTo>
                <a:lnTo>
                  <a:pt x="10124" y="6823"/>
                </a:lnTo>
                <a:lnTo>
                  <a:pt x="10271" y="6603"/>
                </a:lnTo>
                <a:lnTo>
                  <a:pt x="10381" y="6383"/>
                </a:lnTo>
                <a:lnTo>
                  <a:pt x="10895" y="6823"/>
                </a:lnTo>
                <a:lnTo>
                  <a:pt x="10931" y="6860"/>
                </a:lnTo>
                <a:lnTo>
                  <a:pt x="10638" y="7226"/>
                </a:lnTo>
                <a:lnTo>
                  <a:pt x="10381" y="7593"/>
                </a:lnTo>
                <a:lnTo>
                  <a:pt x="10271" y="7703"/>
                </a:lnTo>
                <a:lnTo>
                  <a:pt x="10271" y="7777"/>
                </a:lnTo>
                <a:lnTo>
                  <a:pt x="10271" y="7813"/>
                </a:lnTo>
                <a:lnTo>
                  <a:pt x="10344" y="7923"/>
                </a:lnTo>
                <a:lnTo>
                  <a:pt x="10418" y="7960"/>
                </a:lnTo>
                <a:lnTo>
                  <a:pt x="10491" y="7923"/>
                </a:lnTo>
                <a:lnTo>
                  <a:pt x="10528" y="7887"/>
                </a:lnTo>
                <a:lnTo>
                  <a:pt x="10821" y="7483"/>
                </a:lnTo>
                <a:lnTo>
                  <a:pt x="11115" y="7043"/>
                </a:lnTo>
                <a:lnTo>
                  <a:pt x="11445" y="7447"/>
                </a:lnTo>
                <a:lnTo>
                  <a:pt x="11298" y="7703"/>
                </a:lnTo>
                <a:lnTo>
                  <a:pt x="11151" y="7960"/>
                </a:lnTo>
                <a:lnTo>
                  <a:pt x="10968" y="8253"/>
                </a:lnTo>
                <a:lnTo>
                  <a:pt x="10931" y="8437"/>
                </a:lnTo>
                <a:lnTo>
                  <a:pt x="10931" y="8510"/>
                </a:lnTo>
                <a:lnTo>
                  <a:pt x="10931" y="8584"/>
                </a:lnTo>
                <a:lnTo>
                  <a:pt x="10968" y="8657"/>
                </a:lnTo>
                <a:lnTo>
                  <a:pt x="11041" y="8657"/>
                </a:lnTo>
                <a:lnTo>
                  <a:pt x="11188" y="8584"/>
                </a:lnTo>
                <a:lnTo>
                  <a:pt x="11261" y="8474"/>
                </a:lnTo>
                <a:lnTo>
                  <a:pt x="11408" y="8180"/>
                </a:lnTo>
                <a:lnTo>
                  <a:pt x="11628" y="7703"/>
                </a:lnTo>
                <a:lnTo>
                  <a:pt x="11812" y="7997"/>
                </a:lnTo>
                <a:lnTo>
                  <a:pt x="11995" y="8290"/>
                </a:lnTo>
                <a:lnTo>
                  <a:pt x="11812" y="8694"/>
                </a:lnTo>
                <a:lnTo>
                  <a:pt x="11628" y="9097"/>
                </a:lnTo>
                <a:lnTo>
                  <a:pt x="11518" y="9097"/>
                </a:lnTo>
                <a:lnTo>
                  <a:pt x="11408" y="9317"/>
                </a:lnTo>
                <a:lnTo>
                  <a:pt x="11335" y="9501"/>
                </a:lnTo>
                <a:lnTo>
                  <a:pt x="11335" y="9574"/>
                </a:lnTo>
                <a:lnTo>
                  <a:pt x="11335" y="9647"/>
                </a:lnTo>
                <a:lnTo>
                  <a:pt x="11408" y="9721"/>
                </a:lnTo>
                <a:lnTo>
                  <a:pt x="11591" y="9721"/>
                </a:lnTo>
                <a:lnTo>
                  <a:pt x="11628" y="9684"/>
                </a:lnTo>
                <a:lnTo>
                  <a:pt x="11812" y="9427"/>
                </a:lnTo>
                <a:lnTo>
                  <a:pt x="11958" y="9171"/>
                </a:lnTo>
                <a:lnTo>
                  <a:pt x="12105" y="8914"/>
                </a:lnTo>
                <a:lnTo>
                  <a:pt x="12178" y="8657"/>
                </a:lnTo>
                <a:lnTo>
                  <a:pt x="12325" y="9024"/>
                </a:lnTo>
                <a:lnTo>
                  <a:pt x="12472" y="9427"/>
                </a:lnTo>
                <a:lnTo>
                  <a:pt x="12068" y="10088"/>
                </a:lnTo>
                <a:lnTo>
                  <a:pt x="11995" y="10088"/>
                </a:lnTo>
                <a:lnTo>
                  <a:pt x="11922" y="10271"/>
                </a:lnTo>
                <a:lnTo>
                  <a:pt x="11848" y="10418"/>
                </a:lnTo>
                <a:lnTo>
                  <a:pt x="11848" y="10491"/>
                </a:lnTo>
                <a:lnTo>
                  <a:pt x="11848" y="10528"/>
                </a:lnTo>
                <a:lnTo>
                  <a:pt x="11922" y="10601"/>
                </a:lnTo>
                <a:lnTo>
                  <a:pt x="12068" y="10601"/>
                </a:lnTo>
                <a:lnTo>
                  <a:pt x="12142" y="10564"/>
                </a:lnTo>
                <a:lnTo>
                  <a:pt x="12362" y="10198"/>
                </a:lnTo>
                <a:lnTo>
                  <a:pt x="12582" y="9831"/>
                </a:lnTo>
                <a:lnTo>
                  <a:pt x="12692" y="10454"/>
                </a:lnTo>
                <a:lnTo>
                  <a:pt x="12509" y="10638"/>
                </a:lnTo>
                <a:lnTo>
                  <a:pt x="12362" y="10858"/>
                </a:lnTo>
                <a:lnTo>
                  <a:pt x="12215" y="11078"/>
                </a:lnTo>
                <a:lnTo>
                  <a:pt x="12178" y="11225"/>
                </a:lnTo>
                <a:lnTo>
                  <a:pt x="12178" y="11371"/>
                </a:lnTo>
                <a:lnTo>
                  <a:pt x="12215" y="11408"/>
                </a:lnTo>
                <a:lnTo>
                  <a:pt x="12252" y="11408"/>
                </a:lnTo>
                <a:lnTo>
                  <a:pt x="12362" y="11371"/>
                </a:lnTo>
                <a:lnTo>
                  <a:pt x="12472" y="11298"/>
                </a:lnTo>
                <a:lnTo>
                  <a:pt x="12582" y="11078"/>
                </a:lnTo>
                <a:lnTo>
                  <a:pt x="12692" y="10858"/>
                </a:lnTo>
                <a:lnTo>
                  <a:pt x="12729" y="11188"/>
                </a:lnTo>
                <a:lnTo>
                  <a:pt x="12655" y="11775"/>
                </a:lnTo>
                <a:lnTo>
                  <a:pt x="12509" y="11922"/>
                </a:lnTo>
                <a:lnTo>
                  <a:pt x="12362" y="12068"/>
                </a:lnTo>
                <a:lnTo>
                  <a:pt x="12325" y="12215"/>
                </a:lnTo>
                <a:lnTo>
                  <a:pt x="12325" y="12288"/>
                </a:lnTo>
                <a:lnTo>
                  <a:pt x="12362" y="12362"/>
                </a:lnTo>
                <a:lnTo>
                  <a:pt x="12435" y="12398"/>
                </a:lnTo>
                <a:lnTo>
                  <a:pt x="12472" y="12398"/>
                </a:lnTo>
                <a:lnTo>
                  <a:pt x="12619" y="12288"/>
                </a:lnTo>
                <a:lnTo>
                  <a:pt x="12655" y="12655"/>
                </a:lnTo>
                <a:lnTo>
                  <a:pt x="12692" y="12692"/>
                </a:lnTo>
                <a:lnTo>
                  <a:pt x="12729" y="12655"/>
                </a:lnTo>
                <a:lnTo>
                  <a:pt x="12802" y="12545"/>
                </a:lnTo>
                <a:lnTo>
                  <a:pt x="12912" y="12398"/>
                </a:lnTo>
                <a:lnTo>
                  <a:pt x="13022" y="12068"/>
                </a:lnTo>
                <a:lnTo>
                  <a:pt x="13095" y="11738"/>
                </a:lnTo>
                <a:lnTo>
                  <a:pt x="13132" y="11408"/>
                </a:lnTo>
                <a:lnTo>
                  <a:pt x="13132" y="11005"/>
                </a:lnTo>
                <a:lnTo>
                  <a:pt x="13132" y="10638"/>
                </a:lnTo>
                <a:lnTo>
                  <a:pt x="13095" y="10234"/>
                </a:lnTo>
                <a:lnTo>
                  <a:pt x="13022" y="9867"/>
                </a:lnTo>
                <a:lnTo>
                  <a:pt x="12949" y="9464"/>
                </a:lnTo>
                <a:lnTo>
                  <a:pt x="12839" y="9060"/>
                </a:lnTo>
                <a:lnTo>
                  <a:pt x="12692" y="8694"/>
                </a:lnTo>
                <a:lnTo>
                  <a:pt x="12545" y="8327"/>
                </a:lnTo>
                <a:lnTo>
                  <a:pt x="12325" y="7960"/>
                </a:lnTo>
                <a:lnTo>
                  <a:pt x="12142" y="7630"/>
                </a:lnTo>
                <a:lnTo>
                  <a:pt x="11885" y="7300"/>
                </a:lnTo>
                <a:lnTo>
                  <a:pt x="11628" y="6970"/>
                </a:lnTo>
                <a:lnTo>
                  <a:pt x="11335" y="6640"/>
                </a:lnTo>
                <a:lnTo>
                  <a:pt x="11041" y="6346"/>
                </a:lnTo>
                <a:lnTo>
                  <a:pt x="10344" y="5759"/>
                </a:lnTo>
                <a:lnTo>
                  <a:pt x="9647" y="5246"/>
                </a:lnTo>
                <a:lnTo>
                  <a:pt x="8914" y="4732"/>
                </a:lnTo>
                <a:lnTo>
                  <a:pt x="8987" y="4439"/>
                </a:lnTo>
                <a:lnTo>
                  <a:pt x="9024" y="4182"/>
                </a:lnTo>
                <a:lnTo>
                  <a:pt x="9060" y="3558"/>
                </a:lnTo>
                <a:lnTo>
                  <a:pt x="9097" y="2898"/>
                </a:lnTo>
                <a:lnTo>
                  <a:pt x="9281" y="220"/>
                </a:lnTo>
                <a:lnTo>
                  <a:pt x="9244" y="110"/>
                </a:lnTo>
                <a:lnTo>
                  <a:pt x="9207" y="37"/>
                </a:lnTo>
                <a:lnTo>
                  <a:pt x="909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98" name="Google Shape;498;p10"/>
          <p:cNvSpPr/>
          <p:nvPr/>
        </p:nvSpPr>
        <p:spPr>
          <a:xfrm>
            <a:off x="8699356" y="179112"/>
            <a:ext cx="521292" cy="538992"/>
          </a:xfrm>
          <a:custGeom>
            <a:avLst/>
            <a:gdLst/>
            <a:ahLst/>
            <a:cxnLst/>
            <a:rect l="l" t="t" r="r" b="b"/>
            <a:pathLst>
              <a:path w="18378" h="19002" extrusionOk="0">
                <a:moveTo>
                  <a:pt x="13793" y="5429"/>
                </a:moveTo>
                <a:lnTo>
                  <a:pt x="13682" y="5466"/>
                </a:lnTo>
                <a:lnTo>
                  <a:pt x="13572" y="5502"/>
                </a:lnTo>
                <a:lnTo>
                  <a:pt x="13499" y="5576"/>
                </a:lnTo>
                <a:lnTo>
                  <a:pt x="13352" y="5759"/>
                </a:lnTo>
                <a:lnTo>
                  <a:pt x="13352" y="5869"/>
                </a:lnTo>
                <a:lnTo>
                  <a:pt x="13352" y="5979"/>
                </a:lnTo>
                <a:lnTo>
                  <a:pt x="13389" y="6016"/>
                </a:lnTo>
                <a:lnTo>
                  <a:pt x="13426" y="6053"/>
                </a:lnTo>
                <a:lnTo>
                  <a:pt x="13499" y="6053"/>
                </a:lnTo>
                <a:lnTo>
                  <a:pt x="13572" y="5979"/>
                </a:lnTo>
                <a:lnTo>
                  <a:pt x="13646" y="5943"/>
                </a:lnTo>
                <a:lnTo>
                  <a:pt x="13719" y="5796"/>
                </a:lnTo>
                <a:lnTo>
                  <a:pt x="13829" y="5649"/>
                </a:lnTo>
                <a:lnTo>
                  <a:pt x="13903" y="5502"/>
                </a:lnTo>
                <a:lnTo>
                  <a:pt x="13903" y="5466"/>
                </a:lnTo>
                <a:lnTo>
                  <a:pt x="13903" y="5429"/>
                </a:lnTo>
                <a:close/>
                <a:moveTo>
                  <a:pt x="13242" y="6089"/>
                </a:moveTo>
                <a:lnTo>
                  <a:pt x="13169" y="6126"/>
                </a:lnTo>
                <a:lnTo>
                  <a:pt x="13022" y="6309"/>
                </a:lnTo>
                <a:lnTo>
                  <a:pt x="12912" y="6493"/>
                </a:lnTo>
                <a:lnTo>
                  <a:pt x="12875" y="6529"/>
                </a:lnTo>
                <a:lnTo>
                  <a:pt x="12875" y="6603"/>
                </a:lnTo>
                <a:lnTo>
                  <a:pt x="12949" y="6676"/>
                </a:lnTo>
                <a:lnTo>
                  <a:pt x="13022" y="6713"/>
                </a:lnTo>
                <a:lnTo>
                  <a:pt x="13096" y="6676"/>
                </a:lnTo>
                <a:lnTo>
                  <a:pt x="13132" y="6639"/>
                </a:lnTo>
                <a:lnTo>
                  <a:pt x="13242" y="6456"/>
                </a:lnTo>
                <a:lnTo>
                  <a:pt x="13352" y="6273"/>
                </a:lnTo>
                <a:lnTo>
                  <a:pt x="13389" y="6199"/>
                </a:lnTo>
                <a:lnTo>
                  <a:pt x="13316" y="6126"/>
                </a:lnTo>
                <a:lnTo>
                  <a:pt x="13242" y="6089"/>
                </a:lnTo>
                <a:close/>
                <a:moveTo>
                  <a:pt x="17241" y="6419"/>
                </a:moveTo>
                <a:lnTo>
                  <a:pt x="17534" y="6713"/>
                </a:lnTo>
                <a:lnTo>
                  <a:pt x="17497" y="6713"/>
                </a:lnTo>
                <a:lnTo>
                  <a:pt x="17387" y="6823"/>
                </a:lnTo>
                <a:lnTo>
                  <a:pt x="17351" y="6676"/>
                </a:lnTo>
                <a:lnTo>
                  <a:pt x="17241" y="6419"/>
                </a:lnTo>
                <a:close/>
                <a:moveTo>
                  <a:pt x="12692" y="6786"/>
                </a:moveTo>
                <a:lnTo>
                  <a:pt x="12582" y="6860"/>
                </a:lnTo>
                <a:lnTo>
                  <a:pt x="12435" y="6970"/>
                </a:lnTo>
                <a:lnTo>
                  <a:pt x="12399" y="7116"/>
                </a:lnTo>
                <a:lnTo>
                  <a:pt x="12362" y="7190"/>
                </a:lnTo>
                <a:lnTo>
                  <a:pt x="12399" y="7226"/>
                </a:lnTo>
                <a:lnTo>
                  <a:pt x="12472" y="7300"/>
                </a:lnTo>
                <a:lnTo>
                  <a:pt x="12582" y="7300"/>
                </a:lnTo>
                <a:lnTo>
                  <a:pt x="12619" y="7263"/>
                </a:lnTo>
                <a:lnTo>
                  <a:pt x="12655" y="7190"/>
                </a:lnTo>
                <a:lnTo>
                  <a:pt x="12729" y="7043"/>
                </a:lnTo>
                <a:lnTo>
                  <a:pt x="12802" y="7006"/>
                </a:lnTo>
                <a:lnTo>
                  <a:pt x="12839" y="6933"/>
                </a:lnTo>
                <a:lnTo>
                  <a:pt x="12875" y="6860"/>
                </a:lnTo>
                <a:lnTo>
                  <a:pt x="12875" y="6823"/>
                </a:lnTo>
                <a:lnTo>
                  <a:pt x="12839" y="6823"/>
                </a:lnTo>
                <a:lnTo>
                  <a:pt x="12765" y="6786"/>
                </a:lnTo>
                <a:close/>
                <a:moveTo>
                  <a:pt x="17571" y="6750"/>
                </a:moveTo>
                <a:lnTo>
                  <a:pt x="17828" y="7043"/>
                </a:lnTo>
                <a:lnTo>
                  <a:pt x="18048" y="7373"/>
                </a:lnTo>
                <a:lnTo>
                  <a:pt x="17828" y="7593"/>
                </a:lnTo>
                <a:lnTo>
                  <a:pt x="17828" y="7520"/>
                </a:lnTo>
                <a:lnTo>
                  <a:pt x="17864" y="7336"/>
                </a:lnTo>
                <a:lnTo>
                  <a:pt x="17828" y="7116"/>
                </a:lnTo>
                <a:lnTo>
                  <a:pt x="17828" y="7080"/>
                </a:lnTo>
                <a:lnTo>
                  <a:pt x="17754" y="7006"/>
                </a:lnTo>
                <a:lnTo>
                  <a:pt x="17681" y="7006"/>
                </a:lnTo>
                <a:lnTo>
                  <a:pt x="17644" y="7043"/>
                </a:lnTo>
                <a:lnTo>
                  <a:pt x="17681" y="7080"/>
                </a:lnTo>
                <a:lnTo>
                  <a:pt x="17644" y="7226"/>
                </a:lnTo>
                <a:lnTo>
                  <a:pt x="17607" y="7446"/>
                </a:lnTo>
                <a:lnTo>
                  <a:pt x="17534" y="7667"/>
                </a:lnTo>
                <a:lnTo>
                  <a:pt x="17534" y="7887"/>
                </a:lnTo>
                <a:lnTo>
                  <a:pt x="17534" y="7960"/>
                </a:lnTo>
                <a:lnTo>
                  <a:pt x="17131" y="8584"/>
                </a:lnTo>
                <a:lnTo>
                  <a:pt x="17167" y="8217"/>
                </a:lnTo>
                <a:lnTo>
                  <a:pt x="17241" y="7850"/>
                </a:lnTo>
                <a:lnTo>
                  <a:pt x="17387" y="7630"/>
                </a:lnTo>
                <a:lnTo>
                  <a:pt x="17387" y="7593"/>
                </a:lnTo>
                <a:lnTo>
                  <a:pt x="17387" y="7520"/>
                </a:lnTo>
                <a:lnTo>
                  <a:pt x="17461" y="7483"/>
                </a:lnTo>
                <a:lnTo>
                  <a:pt x="17497" y="7446"/>
                </a:lnTo>
                <a:lnTo>
                  <a:pt x="17534" y="7373"/>
                </a:lnTo>
                <a:lnTo>
                  <a:pt x="17534" y="7263"/>
                </a:lnTo>
                <a:lnTo>
                  <a:pt x="17497" y="7080"/>
                </a:lnTo>
                <a:lnTo>
                  <a:pt x="17571" y="6750"/>
                </a:lnTo>
                <a:close/>
                <a:moveTo>
                  <a:pt x="16874" y="8840"/>
                </a:moveTo>
                <a:lnTo>
                  <a:pt x="16947" y="8877"/>
                </a:lnTo>
                <a:lnTo>
                  <a:pt x="16874" y="8950"/>
                </a:lnTo>
                <a:lnTo>
                  <a:pt x="16874" y="8877"/>
                </a:lnTo>
                <a:lnTo>
                  <a:pt x="16874" y="8840"/>
                </a:lnTo>
                <a:close/>
                <a:moveTo>
                  <a:pt x="11445" y="8584"/>
                </a:moveTo>
                <a:lnTo>
                  <a:pt x="11408" y="8620"/>
                </a:lnTo>
                <a:lnTo>
                  <a:pt x="11298" y="8657"/>
                </a:lnTo>
                <a:lnTo>
                  <a:pt x="11188" y="8804"/>
                </a:lnTo>
                <a:lnTo>
                  <a:pt x="11188" y="8840"/>
                </a:lnTo>
                <a:lnTo>
                  <a:pt x="11188" y="8914"/>
                </a:lnTo>
                <a:lnTo>
                  <a:pt x="11188" y="8987"/>
                </a:lnTo>
                <a:lnTo>
                  <a:pt x="11225" y="9024"/>
                </a:lnTo>
                <a:lnTo>
                  <a:pt x="11408" y="9024"/>
                </a:lnTo>
                <a:lnTo>
                  <a:pt x="11445" y="8987"/>
                </a:lnTo>
                <a:lnTo>
                  <a:pt x="11555" y="8804"/>
                </a:lnTo>
                <a:lnTo>
                  <a:pt x="11555" y="8730"/>
                </a:lnTo>
                <a:lnTo>
                  <a:pt x="11555" y="8657"/>
                </a:lnTo>
                <a:lnTo>
                  <a:pt x="11518" y="8620"/>
                </a:lnTo>
                <a:lnTo>
                  <a:pt x="11445" y="8584"/>
                </a:lnTo>
                <a:close/>
                <a:moveTo>
                  <a:pt x="16580" y="8804"/>
                </a:moveTo>
                <a:lnTo>
                  <a:pt x="16580" y="8877"/>
                </a:lnTo>
                <a:lnTo>
                  <a:pt x="16580" y="9060"/>
                </a:lnTo>
                <a:lnTo>
                  <a:pt x="16617" y="9170"/>
                </a:lnTo>
                <a:lnTo>
                  <a:pt x="16654" y="9244"/>
                </a:lnTo>
                <a:lnTo>
                  <a:pt x="16397" y="9611"/>
                </a:lnTo>
                <a:lnTo>
                  <a:pt x="16360" y="9391"/>
                </a:lnTo>
                <a:lnTo>
                  <a:pt x="16324" y="9170"/>
                </a:lnTo>
                <a:lnTo>
                  <a:pt x="16324" y="9097"/>
                </a:lnTo>
                <a:lnTo>
                  <a:pt x="16580" y="8804"/>
                </a:lnTo>
                <a:close/>
                <a:moveTo>
                  <a:pt x="16067" y="9391"/>
                </a:moveTo>
                <a:lnTo>
                  <a:pt x="16067" y="9684"/>
                </a:lnTo>
                <a:lnTo>
                  <a:pt x="16103" y="9794"/>
                </a:lnTo>
                <a:lnTo>
                  <a:pt x="16177" y="9941"/>
                </a:lnTo>
                <a:lnTo>
                  <a:pt x="15993" y="10161"/>
                </a:lnTo>
                <a:lnTo>
                  <a:pt x="15920" y="10308"/>
                </a:lnTo>
                <a:lnTo>
                  <a:pt x="15957" y="9867"/>
                </a:lnTo>
                <a:lnTo>
                  <a:pt x="15920" y="9794"/>
                </a:lnTo>
                <a:lnTo>
                  <a:pt x="15847" y="9757"/>
                </a:lnTo>
                <a:lnTo>
                  <a:pt x="15810" y="9721"/>
                </a:lnTo>
                <a:lnTo>
                  <a:pt x="16067" y="9391"/>
                </a:lnTo>
                <a:close/>
                <a:moveTo>
                  <a:pt x="9611" y="2348"/>
                </a:moveTo>
                <a:lnTo>
                  <a:pt x="9574" y="2421"/>
                </a:lnTo>
                <a:lnTo>
                  <a:pt x="9134" y="2861"/>
                </a:lnTo>
                <a:lnTo>
                  <a:pt x="8767" y="3375"/>
                </a:lnTo>
                <a:lnTo>
                  <a:pt x="7997" y="4365"/>
                </a:lnTo>
                <a:lnTo>
                  <a:pt x="7630" y="4879"/>
                </a:lnTo>
                <a:lnTo>
                  <a:pt x="7227" y="5356"/>
                </a:lnTo>
                <a:lnTo>
                  <a:pt x="6823" y="5832"/>
                </a:lnTo>
                <a:lnTo>
                  <a:pt x="6346" y="6273"/>
                </a:lnTo>
                <a:lnTo>
                  <a:pt x="6273" y="6346"/>
                </a:lnTo>
                <a:lnTo>
                  <a:pt x="6273" y="6456"/>
                </a:lnTo>
                <a:lnTo>
                  <a:pt x="6236" y="6456"/>
                </a:lnTo>
                <a:lnTo>
                  <a:pt x="6163" y="6493"/>
                </a:lnTo>
                <a:lnTo>
                  <a:pt x="6163" y="6566"/>
                </a:lnTo>
                <a:lnTo>
                  <a:pt x="6199" y="6603"/>
                </a:lnTo>
                <a:lnTo>
                  <a:pt x="6309" y="6786"/>
                </a:lnTo>
                <a:lnTo>
                  <a:pt x="6493" y="6970"/>
                </a:lnTo>
                <a:lnTo>
                  <a:pt x="6823" y="7263"/>
                </a:lnTo>
                <a:lnTo>
                  <a:pt x="7593" y="7813"/>
                </a:lnTo>
                <a:lnTo>
                  <a:pt x="8437" y="8363"/>
                </a:lnTo>
                <a:lnTo>
                  <a:pt x="8620" y="8510"/>
                </a:lnTo>
                <a:lnTo>
                  <a:pt x="8767" y="8694"/>
                </a:lnTo>
                <a:lnTo>
                  <a:pt x="9061" y="9060"/>
                </a:lnTo>
                <a:lnTo>
                  <a:pt x="9207" y="9207"/>
                </a:lnTo>
                <a:lnTo>
                  <a:pt x="9391" y="9354"/>
                </a:lnTo>
                <a:lnTo>
                  <a:pt x="9758" y="9574"/>
                </a:lnTo>
                <a:lnTo>
                  <a:pt x="10638" y="10161"/>
                </a:lnTo>
                <a:lnTo>
                  <a:pt x="11482" y="10784"/>
                </a:lnTo>
                <a:lnTo>
                  <a:pt x="12289" y="11408"/>
                </a:lnTo>
                <a:lnTo>
                  <a:pt x="12362" y="11445"/>
                </a:lnTo>
                <a:lnTo>
                  <a:pt x="12472" y="11445"/>
                </a:lnTo>
                <a:lnTo>
                  <a:pt x="12545" y="11408"/>
                </a:lnTo>
                <a:lnTo>
                  <a:pt x="12582" y="11371"/>
                </a:lnTo>
                <a:lnTo>
                  <a:pt x="12619" y="11298"/>
                </a:lnTo>
                <a:lnTo>
                  <a:pt x="12655" y="11188"/>
                </a:lnTo>
                <a:lnTo>
                  <a:pt x="12619" y="11115"/>
                </a:lnTo>
                <a:lnTo>
                  <a:pt x="12545" y="11041"/>
                </a:lnTo>
                <a:lnTo>
                  <a:pt x="11775" y="10418"/>
                </a:lnTo>
                <a:lnTo>
                  <a:pt x="11812" y="10381"/>
                </a:lnTo>
                <a:lnTo>
                  <a:pt x="11922" y="10198"/>
                </a:lnTo>
                <a:lnTo>
                  <a:pt x="11995" y="10014"/>
                </a:lnTo>
                <a:lnTo>
                  <a:pt x="11995" y="9941"/>
                </a:lnTo>
                <a:lnTo>
                  <a:pt x="11958" y="9904"/>
                </a:lnTo>
                <a:lnTo>
                  <a:pt x="11885" y="9904"/>
                </a:lnTo>
                <a:lnTo>
                  <a:pt x="11738" y="10051"/>
                </a:lnTo>
                <a:lnTo>
                  <a:pt x="11592" y="10234"/>
                </a:lnTo>
                <a:lnTo>
                  <a:pt x="11555" y="10271"/>
                </a:lnTo>
                <a:lnTo>
                  <a:pt x="11005" y="9867"/>
                </a:lnTo>
                <a:lnTo>
                  <a:pt x="10821" y="9757"/>
                </a:lnTo>
                <a:lnTo>
                  <a:pt x="10858" y="9684"/>
                </a:lnTo>
                <a:lnTo>
                  <a:pt x="10895" y="9611"/>
                </a:lnTo>
                <a:lnTo>
                  <a:pt x="11041" y="9464"/>
                </a:lnTo>
                <a:lnTo>
                  <a:pt x="11078" y="9427"/>
                </a:lnTo>
                <a:lnTo>
                  <a:pt x="11078" y="9354"/>
                </a:lnTo>
                <a:lnTo>
                  <a:pt x="11078" y="9317"/>
                </a:lnTo>
                <a:lnTo>
                  <a:pt x="11005" y="9281"/>
                </a:lnTo>
                <a:lnTo>
                  <a:pt x="10968" y="9317"/>
                </a:lnTo>
                <a:lnTo>
                  <a:pt x="10895" y="9281"/>
                </a:lnTo>
                <a:lnTo>
                  <a:pt x="10821" y="9317"/>
                </a:lnTo>
                <a:lnTo>
                  <a:pt x="10711" y="9427"/>
                </a:lnTo>
                <a:lnTo>
                  <a:pt x="10601" y="9574"/>
                </a:lnTo>
                <a:lnTo>
                  <a:pt x="10124" y="9281"/>
                </a:lnTo>
                <a:lnTo>
                  <a:pt x="10051" y="9207"/>
                </a:lnTo>
                <a:lnTo>
                  <a:pt x="10234" y="8914"/>
                </a:lnTo>
                <a:lnTo>
                  <a:pt x="10234" y="8840"/>
                </a:lnTo>
                <a:lnTo>
                  <a:pt x="10234" y="8804"/>
                </a:lnTo>
                <a:lnTo>
                  <a:pt x="10198" y="8730"/>
                </a:lnTo>
                <a:lnTo>
                  <a:pt x="10088" y="8694"/>
                </a:lnTo>
                <a:lnTo>
                  <a:pt x="10051" y="8730"/>
                </a:lnTo>
                <a:lnTo>
                  <a:pt x="10014" y="8767"/>
                </a:lnTo>
                <a:lnTo>
                  <a:pt x="9758" y="9060"/>
                </a:lnTo>
                <a:lnTo>
                  <a:pt x="9537" y="8877"/>
                </a:lnTo>
                <a:lnTo>
                  <a:pt x="9354" y="8694"/>
                </a:lnTo>
                <a:lnTo>
                  <a:pt x="9134" y="8437"/>
                </a:lnTo>
                <a:lnTo>
                  <a:pt x="9207" y="8327"/>
                </a:lnTo>
                <a:lnTo>
                  <a:pt x="9281" y="8217"/>
                </a:lnTo>
                <a:lnTo>
                  <a:pt x="9354" y="7960"/>
                </a:lnTo>
                <a:lnTo>
                  <a:pt x="9354" y="7887"/>
                </a:lnTo>
                <a:lnTo>
                  <a:pt x="9317" y="7850"/>
                </a:lnTo>
                <a:lnTo>
                  <a:pt x="9244" y="7850"/>
                </a:lnTo>
                <a:lnTo>
                  <a:pt x="9171" y="7887"/>
                </a:lnTo>
                <a:lnTo>
                  <a:pt x="8987" y="8107"/>
                </a:lnTo>
                <a:lnTo>
                  <a:pt x="8951" y="8180"/>
                </a:lnTo>
                <a:lnTo>
                  <a:pt x="8767" y="8033"/>
                </a:lnTo>
                <a:lnTo>
                  <a:pt x="8327" y="7740"/>
                </a:lnTo>
                <a:lnTo>
                  <a:pt x="8364" y="7446"/>
                </a:lnTo>
                <a:lnTo>
                  <a:pt x="8364" y="7410"/>
                </a:lnTo>
                <a:lnTo>
                  <a:pt x="8327" y="7336"/>
                </a:lnTo>
                <a:lnTo>
                  <a:pt x="8290" y="7300"/>
                </a:lnTo>
                <a:lnTo>
                  <a:pt x="8180" y="7300"/>
                </a:lnTo>
                <a:lnTo>
                  <a:pt x="8107" y="7336"/>
                </a:lnTo>
                <a:lnTo>
                  <a:pt x="8070" y="7446"/>
                </a:lnTo>
                <a:lnTo>
                  <a:pt x="8034" y="7556"/>
                </a:lnTo>
                <a:lnTo>
                  <a:pt x="7960" y="7520"/>
                </a:lnTo>
                <a:lnTo>
                  <a:pt x="7410" y="7116"/>
                </a:lnTo>
                <a:lnTo>
                  <a:pt x="7447" y="7080"/>
                </a:lnTo>
                <a:lnTo>
                  <a:pt x="7520" y="6970"/>
                </a:lnTo>
                <a:lnTo>
                  <a:pt x="7520" y="6896"/>
                </a:lnTo>
                <a:lnTo>
                  <a:pt x="7520" y="6860"/>
                </a:lnTo>
                <a:lnTo>
                  <a:pt x="7557" y="6750"/>
                </a:lnTo>
                <a:lnTo>
                  <a:pt x="7520" y="6713"/>
                </a:lnTo>
                <a:lnTo>
                  <a:pt x="7483" y="6713"/>
                </a:lnTo>
                <a:lnTo>
                  <a:pt x="7410" y="6750"/>
                </a:lnTo>
                <a:lnTo>
                  <a:pt x="7337" y="6750"/>
                </a:lnTo>
                <a:lnTo>
                  <a:pt x="7227" y="6823"/>
                </a:lnTo>
                <a:lnTo>
                  <a:pt x="7116" y="6896"/>
                </a:lnTo>
                <a:lnTo>
                  <a:pt x="6640" y="6639"/>
                </a:lnTo>
                <a:lnTo>
                  <a:pt x="6640" y="6603"/>
                </a:lnTo>
                <a:lnTo>
                  <a:pt x="7116" y="6163"/>
                </a:lnTo>
                <a:lnTo>
                  <a:pt x="7557" y="5649"/>
                </a:lnTo>
                <a:lnTo>
                  <a:pt x="7593" y="5722"/>
                </a:lnTo>
                <a:lnTo>
                  <a:pt x="7630" y="5759"/>
                </a:lnTo>
                <a:lnTo>
                  <a:pt x="7740" y="5759"/>
                </a:lnTo>
                <a:lnTo>
                  <a:pt x="8034" y="5576"/>
                </a:lnTo>
                <a:lnTo>
                  <a:pt x="8327" y="5392"/>
                </a:lnTo>
                <a:lnTo>
                  <a:pt x="8620" y="5209"/>
                </a:lnTo>
                <a:lnTo>
                  <a:pt x="8914" y="5025"/>
                </a:lnTo>
                <a:lnTo>
                  <a:pt x="9244" y="4879"/>
                </a:lnTo>
                <a:lnTo>
                  <a:pt x="9574" y="4732"/>
                </a:lnTo>
                <a:lnTo>
                  <a:pt x="9941" y="4659"/>
                </a:lnTo>
                <a:lnTo>
                  <a:pt x="10308" y="4622"/>
                </a:lnTo>
                <a:lnTo>
                  <a:pt x="10491" y="4622"/>
                </a:lnTo>
                <a:lnTo>
                  <a:pt x="10675" y="4659"/>
                </a:lnTo>
                <a:lnTo>
                  <a:pt x="10821" y="4732"/>
                </a:lnTo>
                <a:lnTo>
                  <a:pt x="10931" y="4842"/>
                </a:lnTo>
                <a:lnTo>
                  <a:pt x="11041" y="4989"/>
                </a:lnTo>
                <a:lnTo>
                  <a:pt x="11078" y="5136"/>
                </a:lnTo>
                <a:lnTo>
                  <a:pt x="11151" y="5502"/>
                </a:lnTo>
                <a:lnTo>
                  <a:pt x="11151" y="5906"/>
                </a:lnTo>
                <a:lnTo>
                  <a:pt x="11151" y="6309"/>
                </a:lnTo>
                <a:lnTo>
                  <a:pt x="11151" y="6676"/>
                </a:lnTo>
                <a:lnTo>
                  <a:pt x="11188" y="7006"/>
                </a:lnTo>
                <a:lnTo>
                  <a:pt x="11261" y="7373"/>
                </a:lnTo>
                <a:lnTo>
                  <a:pt x="11445" y="7703"/>
                </a:lnTo>
                <a:lnTo>
                  <a:pt x="11408" y="7813"/>
                </a:lnTo>
                <a:lnTo>
                  <a:pt x="11372" y="7923"/>
                </a:lnTo>
                <a:lnTo>
                  <a:pt x="11372" y="8033"/>
                </a:lnTo>
                <a:lnTo>
                  <a:pt x="11372" y="8143"/>
                </a:lnTo>
                <a:lnTo>
                  <a:pt x="11445" y="8253"/>
                </a:lnTo>
                <a:lnTo>
                  <a:pt x="11482" y="8327"/>
                </a:lnTo>
                <a:lnTo>
                  <a:pt x="11592" y="8400"/>
                </a:lnTo>
                <a:lnTo>
                  <a:pt x="11665" y="8474"/>
                </a:lnTo>
                <a:lnTo>
                  <a:pt x="11775" y="8510"/>
                </a:lnTo>
                <a:lnTo>
                  <a:pt x="12105" y="8510"/>
                </a:lnTo>
                <a:lnTo>
                  <a:pt x="12435" y="8694"/>
                </a:lnTo>
                <a:lnTo>
                  <a:pt x="12765" y="8840"/>
                </a:lnTo>
                <a:lnTo>
                  <a:pt x="13022" y="8877"/>
                </a:lnTo>
                <a:lnTo>
                  <a:pt x="13316" y="8877"/>
                </a:lnTo>
                <a:lnTo>
                  <a:pt x="13646" y="8804"/>
                </a:lnTo>
                <a:lnTo>
                  <a:pt x="13939" y="8694"/>
                </a:lnTo>
                <a:lnTo>
                  <a:pt x="14233" y="8584"/>
                </a:lnTo>
                <a:lnTo>
                  <a:pt x="14489" y="8400"/>
                </a:lnTo>
                <a:lnTo>
                  <a:pt x="14746" y="8217"/>
                </a:lnTo>
                <a:lnTo>
                  <a:pt x="14930" y="8033"/>
                </a:lnTo>
                <a:lnTo>
                  <a:pt x="14966" y="7997"/>
                </a:lnTo>
                <a:lnTo>
                  <a:pt x="14966" y="7923"/>
                </a:lnTo>
                <a:lnTo>
                  <a:pt x="14930" y="7813"/>
                </a:lnTo>
                <a:lnTo>
                  <a:pt x="14820" y="7777"/>
                </a:lnTo>
                <a:lnTo>
                  <a:pt x="14710" y="7777"/>
                </a:lnTo>
                <a:lnTo>
                  <a:pt x="14123" y="8143"/>
                </a:lnTo>
                <a:lnTo>
                  <a:pt x="13829" y="8290"/>
                </a:lnTo>
                <a:lnTo>
                  <a:pt x="13462" y="8400"/>
                </a:lnTo>
                <a:lnTo>
                  <a:pt x="13206" y="8474"/>
                </a:lnTo>
                <a:lnTo>
                  <a:pt x="12912" y="8437"/>
                </a:lnTo>
                <a:lnTo>
                  <a:pt x="12692" y="8363"/>
                </a:lnTo>
                <a:lnTo>
                  <a:pt x="12472" y="8217"/>
                </a:lnTo>
                <a:lnTo>
                  <a:pt x="12545" y="8107"/>
                </a:lnTo>
                <a:lnTo>
                  <a:pt x="12582" y="7960"/>
                </a:lnTo>
                <a:lnTo>
                  <a:pt x="12582" y="7850"/>
                </a:lnTo>
                <a:lnTo>
                  <a:pt x="12545" y="7777"/>
                </a:lnTo>
                <a:lnTo>
                  <a:pt x="12509" y="7740"/>
                </a:lnTo>
                <a:lnTo>
                  <a:pt x="12325" y="7630"/>
                </a:lnTo>
                <a:lnTo>
                  <a:pt x="12142" y="7520"/>
                </a:lnTo>
                <a:lnTo>
                  <a:pt x="11812" y="7520"/>
                </a:lnTo>
                <a:lnTo>
                  <a:pt x="11628" y="7116"/>
                </a:lnTo>
                <a:lnTo>
                  <a:pt x="11518" y="6713"/>
                </a:lnTo>
                <a:lnTo>
                  <a:pt x="11518" y="6346"/>
                </a:lnTo>
                <a:lnTo>
                  <a:pt x="11518" y="6016"/>
                </a:lnTo>
                <a:lnTo>
                  <a:pt x="11555" y="5649"/>
                </a:lnTo>
                <a:lnTo>
                  <a:pt x="11518" y="5282"/>
                </a:lnTo>
                <a:lnTo>
                  <a:pt x="11445" y="4989"/>
                </a:lnTo>
                <a:lnTo>
                  <a:pt x="11335" y="4732"/>
                </a:lnTo>
                <a:lnTo>
                  <a:pt x="11188" y="4549"/>
                </a:lnTo>
                <a:lnTo>
                  <a:pt x="11005" y="4402"/>
                </a:lnTo>
                <a:lnTo>
                  <a:pt x="10785" y="4329"/>
                </a:lnTo>
                <a:lnTo>
                  <a:pt x="10565" y="4255"/>
                </a:lnTo>
                <a:lnTo>
                  <a:pt x="10051" y="4255"/>
                </a:lnTo>
                <a:lnTo>
                  <a:pt x="9758" y="4292"/>
                </a:lnTo>
                <a:lnTo>
                  <a:pt x="9464" y="4365"/>
                </a:lnTo>
                <a:lnTo>
                  <a:pt x="8914" y="4585"/>
                </a:lnTo>
                <a:lnTo>
                  <a:pt x="8400" y="4879"/>
                </a:lnTo>
                <a:lnTo>
                  <a:pt x="7960" y="5209"/>
                </a:lnTo>
                <a:lnTo>
                  <a:pt x="8290" y="4769"/>
                </a:lnTo>
                <a:lnTo>
                  <a:pt x="9061" y="3742"/>
                </a:lnTo>
                <a:lnTo>
                  <a:pt x="9464" y="3191"/>
                </a:lnTo>
                <a:lnTo>
                  <a:pt x="9831" y="2641"/>
                </a:lnTo>
                <a:lnTo>
                  <a:pt x="9868" y="2568"/>
                </a:lnTo>
                <a:lnTo>
                  <a:pt x="9868" y="2531"/>
                </a:lnTo>
                <a:lnTo>
                  <a:pt x="9794" y="2421"/>
                </a:lnTo>
                <a:lnTo>
                  <a:pt x="9721" y="2384"/>
                </a:lnTo>
                <a:lnTo>
                  <a:pt x="9684" y="2348"/>
                </a:lnTo>
                <a:close/>
                <a:moveTo>
                  <a:pt x="15663" y="9867"/>
                </a:moveTo>
                <a:lnTo>
                  <a:pt x="15700" y="9904"/>
                </a:lnTo>
                <a:lnTo>
                  <a:pt x="15627" y="10381"/>
                </a:lnTo>
                <a:lnTo>
                  <a:pt x="15663" y="10418"/>
                </a:lnTo>
                <a:lnTo>
                  <a:pt x="15663" y="10454"/>
                </a:lnTo>
                <a:lnTo>
                  <a:pt x="15773" y="10491"/>
                </a:lnTo>
                <a:lnTo>
                  <a:pt x="15443" y="10895"/>
                </a:lnTo>
                <a:lnTo>
                  <a:pt x="15443" y="10821"/>
                </a:lnTo>
                <a:lnTo>
                  <a:pt x="15333" y="10491"/>
                </a:lnTo>
                <a:lnTo>
                  <a:pt x="15296" y="10454"/>
                </a:lnTo>
                <a:lnTo>
                  <a:pt x="15260" y="10454"/>
                </a:lnTo>
                <a:lnTo>
                  <a:pt x="15223" y="10491"/>
                </a:lnTo>
                <a:lnTo>
                  <a:pt x="15223" y="10528"/>
                </a:lnTo>
                <a:lnTo>
                  <a:pt x="15186" y="10821"/>
                </a:lnTo>
                <a:lnTo>
                  <a:pt x="15186" y="11188"/>
                </a:lnTo>
                <a:lnTo>
                  <a:pt x="15223" y="11225"/>
                </a:lnTo>
                <a:lnTo>
                  <a:pt x="14746" y="11848"/>
                </a:lnTo>
                <a:lnTo>
                  <a:pt x="14746" y="11591"/>
                </a:lnTo>
                <a:lnTo>
                  <a:pt x="14746" y="11371"/>
                </a:lnTo>
                <a:lnTo>
                  <a:pt x="14746" y="11115"/>
                </a:lnTo>
                <a:lnTo>
                  <a:pt x="14710" y="11078"/>
                </a:lnTo>
                <a:lnTo>
                  <a:pt x="15333" y="10308"/>
                </a:lnTo>
                <a:lnTo>
                  <a:pt x="15663" y="9867"/>
                </a:lnTo>
                <a:close/>
                <a:moveTo>
                  <a:pt x="14526" y="11298"/>
                </a:moveTo>
                <a:lnTo>
                  <a:pt x="14453" y="11555"/>
                </a:lnTo>
                <a:lnTo>
                  <a:pt x="14416" y="11775"/>
                </a:lnTo>
                <a:lnTo>
                  <a:pt x="14453" y="11885"/>
                </a:lnTo>
                <a:lnTo>
                  <a:pt x="14489" y="11958"/>
                </a:lnTo>
                <a:lnTo>
                  <a:pt x="14563" y="11995"/>
                </a:lnTo>
                <a:lnTo>
                  <a:pt x="14600" y="11995"/>
                </a:lnTo>
                <a:lnTo>
                  <a:pt x="14123" y="12619"/>
                </a:lnTo>
                <a:lnTo>
                  <a:pt x="14049" y="12655"/>
                </a:lnTo>
                <a:lnTo>
                  <a:pt x="14049" y="12362"/>
                </a:lnTo>
                <a:lnTo>
                  <a:pt x="14049" y="12142"/>
                </a:lnTo>
                <a:lnTo>
                  <a:pt x="14049" y="12032"/>
                </a:lnTo>
                <a:lnTo>
                  <a:pt x="14013" y="11922"/>
                </a:lnTo>
                <a:lnTo>
                  <a:pt x="14526" y="11298"/>
                </a:lnTo>
                <a:close/>
                <a:moveTo>
                  <a:pt x="4806" y="7997"/>
                </a:moveTo>
                <a:lnTo>
                  <a:pt x="4769" y="8033"/>
                </a:lnTo>
                <a:lnTo>
                  <a:pt x="4769" y="8070"/>
                </a:lnTo>
                <a:lnTo>
                  <a:pt x="4952" y="8217"/>
                </a:lnTo>
                <a:lnTo>
                  <a:pt x="5099" y="8327"/>
                </a:lnTo>
                <a:lnTo>
                  <a:pt x="5576" y="8584"/>
                </a:lnTo>
                <a:lnTo>
                  <a:pt x="6126" y="8840"/>
                </a:lnTo>
                <a:lnTo>
                  <a:pt x="6640" y="9134"/>
                </a:lnTo>
                <a:lnTo>
                  <a:pt x="7116" y="9501"/>
                </a:lnTo>
                <a:lnTo>
                  <a:pt x="7557" y="9831"/>
                </a:lnTo>
                <a:lnTo>
                  <a:pt x="8437" y="10638"/>
                </a:lnTo>
                <a:lnTo>
                  <a:pt x="9244" y="11371"/>
                </a:lnTo>
                <a:lnTo>
                  <a:pt x="10088" y="12105"/>
                </a:lnTo>
                <a:lnTo>
                  <a:pt x="10344" y="12325"/>
                </a:lnTo>
                <a:lnTo>
                  <a:pt x="10748" y="12655"/>
                </a:lnTo>
                <a:lnTo>
                  <a:pt x="10931" y="12765"/>
                </a:lnTo>
                <a:lnTo>
                  <a:pt x="11115" y="12839"/>
                </a:lnTo>
                <a:lnTo>
                  <a:pt x="11225" y="12839"/>
                </a:lnTo>
                <a:lnTo>
                  <a:pt x="11298" y="12802"/>
                </a:lnTo>
                <a:lnTo>
                  <a:pt x="11335" y="12765"/>
                </a:lnTo>
                <a:lnTo>
                  <a:pt x="11372" y="12692"/>
                </a:lnTo>
                <a:lnTo>
                  <a:pt x="11372" y="12582"/>
                </a:lnTo>
                <a:lnTo>
                  <a:pt x="11335" y="12472"/>
                </a:lnTo>
                <a:lnTo>
                  <a:pt x="11151" y="12325"/>
                </a:lnTo>
                <a:lnTo>
                  <a:pt x="10711" y="11995"/>
                </a:lnTo>
                <a:lnTo>
                  <a:pt x="10271" y="11628"/>
                </a:lnTo>
                <a:lnTo>
                  <a:pt x="9391" y="10858"/>
                </a:lnTo>
                <a:lnTo>
                  <a:pt x="8547" y="10051"/>
                </a:lnTo>
                <a:lnTo>
                  <a:pt x="8107" y="9684"/>
                </a:lnTo>
                <a:lnTo>
                  <a:pt x="7703" y="9354"/>
                </a:lnTo>
                <a:lnTo>
                  <a:pt x="7227" y="9024"/>
                </a:lnTo>
                <a:lnTo>
                  <a:pt x="6786" y="8694"/>
                </a:lnTo>
                <a:lnTo>
                  <a:pt x="6309" y="8437"/>
                </a:lnTo>
                <a:lnTo>
                  <a:pt x="5833" y="8217"/>
                </a:lnTo>
                <a:lnTo>
                  <a:pt x="5356" y="8033"/>
                </a:lnTo>
                <a:lnTo>
                  <a:pt x="5209" y="7997"/>
                </a:lnTo>
                <a:close/>
                <a:moveTo>
                  <a:pt x="954" y="12582"/>
                </a:moveTo>
                <a:lnTo>
                  <a:pt x="1101" y="12692"/>
                </a:lnTo>
                <a:lnTo>
                  <a:pt x="1064" y="12765"/>
                </a:lnTo>
                <a:lnTo>
                  <a:pt x="1064" y="12839"/>
                </a:lnTo>
                <a:lnTo>
                  <a:pt x="1064" y="12875"/>
                </a:lnTo>
                <a:lnTo>
                  <a:pt x="1101" y="12839"/>
                </a:lnTo>
                <a:lnTo>
                  <a:pt x="1211" y="12912"/>
                </a:lnTo>
                <a:lnTo>
                  <a:pt x="1247" y="12985"/>
                </a:lnTo>
                <a:lnTo>
                  <a:pt x="1247" y="13059"/>
                </a:lnTo>
                <a:lnTo>
                  <a:pt x="1284" y="13242"/>
                </a:lnTo>
                <a:lnTo>
                  <a:pt x="991" y="13095"/>
                </a:lnTo>
                <a:lnTo>
                  <a:pt x="844" y="13059"/>
                </a:lnTo>
                <a:lnTo>
                  <a:pt x="697" y="13022"/>
                </a:lnTo>
                <a:lnTo>
                  <a:pt x="844" y="12765"/>
                </a:lnTo>
                <a:lnTo>
                  <a:pt x="954" y="12582"/>
                </a:lnTo>
                <a:close/>
                <a:moveTo>
                  <a:pt x="2715" y="10858"/>
                </a:moveTo>
                <a:lnTo>
                  <a:pt x="2641" y="10931"/>
                </a:lnTo>
                <a:lnTo>
                  <a:pt x="2641" y="10968"/>
                </a:lnTo>
                <a:lnTo>
                  <a:pt x="2788" y="11151"/>
                </a:lnTo>
                <a:lnTo>
                  <a:pt x="2935" y="11261"/>
                </a:lnTo>
                <a:lnTo>
                  <a:pt x="3302" y="11445"/>
                </a:lnTo>
                <a:lnTo>
                  <a:pt x="3778" y="11775"/>
                </a:lnTo>
                <a:lnTo>
                  <a:pt x="4255" y="12105"/>
                </a:lnTo>
                <a:lnTo>
                  <a:pt x="5099" y="12765"/>
                </a:lnTo>
                <a:lnTo>
                  <a:pt x="5539" y="13095"/>
                </a:lnTo>
                <a:lnTo>
                  <a:pt x="5759" y="13242"/>
                </a:lnTo>
                <a:lnTo>
                  <a:pt x="5869" y="13279"/>
                </a:lnTo>
                <a:lnTo>
                  <a:pt x="6053" y="13279"/>
                </a:lnTo>
                <a:lnTo>
                  <a:pt x="6126" y="13242"/>
                </a:lnTo>
                <a:lnTo>
                  <a:pt x="6163" y="13169"/>
                </a:lnTo>
                <a:lnTo>
                  <a:pt x="6126" y="13059"/>
                </a:lnTo>
                <a:lnTo>
                  <a:pt x="6089" y="12985"/>
                </a:lnTo>
                <a:lnTo>
                  <a:pt x="6016" y="12875"/>
                </a:lnTo>
                <a:lnTo>
                  <a:pt x="5869" y="12729"/>
                </a:lnTo>
                <a:lnTo>
                  <a:pt x="5502" y="12472"/>
                </a:lnTo>
                <a:lnTo>
                  <a:pt x="4512" y="11738"/>
                </a:lnTo>
                <a:lnTo>
                  <a:pt x="4035" y="11408"/>
                </a:lnTo>
                <a:lnTo>
                  <a:pt x="3522" y="11078"/>
                </a:lnTo>
                <a:lnTo>
                  <a:pt x="3338" y="11005"/>
                </a:lnTo>
                <a:lnTo>
                  <a:pt x="3118" y="10895"/>
                </a:lnTo>
                <a:lnTo>
                  <a:pt x="2935" y="10858"/>
                </a:lnTo>
                <a:close/>
                <a:moveTo>
                  <a:pt x="13756" y="12252"/>
                </a:moveTo>
                <a:lnTo>
                  <a:pt x="13719" y="12362"/>
                </a:lnTo>
                <a:lnTo>
                  <a:pt x="13719" y="12619"/>
                </a:lnTo>
                <a:lnTo>
                  <a:pt x="13719" y="12912"/>
                </a:lnTo>
                <a:lnTo>
                  <a:pt x="13756" y="12985"/>
                </a:lnTo>
                <a:lnTo>
                  <a:pt x="13793" y="13022"/>
                </a:lnTo>
                <a:lnTo>
                  <a:pt x="13719" y="13095"/>
                </a:lnTo>
                <a:lnTo>
                  <a:pt x="13389" y="13536"/>
                </a:lnTo>
                <a:lnTo>
                  <a:pt x="13426" y="13132"/>
                </a:lnTo>
                <a:lnTo>
                  <a:pt x="13462" y="12912"/>
                </a:lnTo>
                <a:lnTo>
                  <a:pt x="13462" y="12765"/>
                </a:lnTo>
                <a:lnTo>
                  <a:pt x="13426" y="12655"/>
                </a:lnTo>
                <a:lnTo>
                  <a:pt x="13756" y="12252"/>
                </a:lnTo>
                <a:close/>
                <a:moveTo>
                  <a:pt x="4402" y="8694"/>
                </a:moveTo>
                <a:lnTo>
                  <a:pt x="4329" y="8730"/>
                </a:lnTo>
                <a:lnTo>
                  <a:pt x="4255" y="8804"/>
                </a:lnTo>
                <a:lnTo>
                  <a:pt x="4255" y="8877"/>
                </a:lnTo>
                <a:lnTo>
                  <a:pt x="4255" y="8987"/>
                </a:lnTo>
                <a:lnTo>
                  <a:pt x="4292" y="9060"/>
                </a:lnTo>
                <a:lnTo>
                  <a:pt x="4365" y="9134"/>
                </a:lnTo>
                <a:lnTo>
                  <a:pt x="4512" y="9207"/>
                </a:lnTo>
                <a:lnTo>
                  <a:pt x="4842" y="9354"/>
                </a:lnTo>
                <a:lnTo>
                  <a:pt x="5136" y="9501"/>
                </a:lnTo>
                <a:lnTo>
                  <a:pt x="5392" y="9647"/>
                </a:lnTo>
                <a:lnTo>
                  <a:pt x="5869" y="10014"/>
                </a:lnTo>
                <a:lnTo>
                  <a:pt x="6346" y="10418"/>
                </a:lnTo>
                <a:lnTo>
                  <a:pt x="6786" y="10858"/>
                </a:lnTo>
                <a:lnTo>
                  <a:pt x="8584" y="12398"/>
                </a:lnTo>
                <a:lnTo>
                  <a:pt x="9501" y="13169"/>
                </a:lnTo>
                <a:lnTo>
                  <a:pt x="9721" y="13315"/>
                </a:lnTo>
                <a:lnTo>
                  <a:pt x="9941" y="13462"/>
                </a:lnTo>
                <a:lnTo>
                  <a:pt x="10161" y="13572"/>
                </a:lnTo>
                <a:lnTo>
                  <a:pt x="10271" y="13609"/>
                </a:lnTo>
                <a:lnTo>
                  <a:pt x="10381" y="13609"/>
                </a:lnTo>
                <a:lnTo>
                  <a:pt x="10454" y="13572"/>
                </a:lnTo>
                <a:lnTo>
                  <a:pt x="10491" y="13536"/>
                </a:lnTo>
                <a:lnTo>
                  <a:pt x="10528" y="13462"/>
                </a:lnTo>
                <a:lnTo>
                  <a:pt x="10491" y="13389"/>
                </a:lnTo>
                <a:lnTo>
                  <a:pt x="10418" y="13242"/>
                </a:lnTo>
                <a:lnTo>
                  <a:pt x="10271" y="13132"/>
                </a:lnTo>
                <a:lnTo>
                  <a:pt x="9978" y="12949"/>
                </a:lnTo>
                <a:lnTo>
                  <a:pt x="9537" y="12619"/>
                </a:lnTo>
                <a:lnTo>
                  <a:pt x="9134" y="12288"/>
                </a:lnTo>
                <a:lnTo>
                  <a:pt x="7557" y="10931"/>
                </a:lnTo>
                <a:lnTo>
                  <a:pt x="6823" y="10271"/>
                </a:lnTo>
                <a:lnTo>
                  <a:pt x="6089" y="9647"/>
                </a:lnTo>
                <a:lnTo>
                  <a:pt x="5686" y="9354"/>
                </a:lnTo>
                <a:lnTo>
                  <a:pt x="5246" y="9097"/>
                </a:lnTo>
                <a:lnTo>
                  <a:pt x="4769" y="8950"/>
                </a:lnTo>
                <a:lnTo>
                  <a:pt x="4549" y="8840"/>
                </a:lnTo>
                <a:lnTo>
                  <a:pt x="4475" y="8767"/>
                </a:lnTo>
                <a:lnTo>
                  <a:pt x="4439" y="8694"/>
                </a:lnTo>
                <a:close/>
                <a:moveTo>
                  <a:pt x="1541" y="13022"/>
                </a:moveTo>
                <a:lnTo>
                  <a:pt x="2091" y="13389"/>
                </a:lnTo>
                <a:lnTo>
                  <a:pt x="2091" y="13572"/>
                </a:lnTo>
                <a:lnTo>
                  <a:pt x="2126" y="13749"/>
                </a:lnTo>
                <a:lnTo>
                  <a:pt x="1504" y="13389"/>
                </a:lnTo>
                <a:lnTo>
                  <a:pt x="1578" y="13352"/>
                </a:lnTo>
                <a:lnTo>
                  <a:pt x="1614" y="13315"/>
                </a:lnTo>
                <a:lnTo>
                  <a:pt x="1614" y="13279"/>
                </a:lnTo>
                <a:lnTo>
                  <a:pt x="1614" y="13205"/>
                </a:lnTo>
                <a:lnTo>
                  <a:pt x="1541" y="13095"/>
                </a:lnTo>
                <a:lnTo>
                  <a:pt x="1541" y="13022"/>
                </a:lnTo>
                <a:close/>
                <a:moveTo>
                  <a:pt x="13206" y="12949"/>
                </a:moveTo>
                <a:lnTo>
                  <a:pt x="13169" y="13022"/>
                </a:lnTo>
                <a:lnTo>
                  <a:pt x="13059" y="13756"/>
                </a:lnTo>
                <a:lnTo>
                  <a:pt x="13059" y="13829"/>
                </a:lnTo>
                <a:lnTo>
                  <a:pt x="13096" y="13866"/>
                </a:lnTo>
                <a:lnTo>
                  <a:pt x="12912" y="14086"/>
                </a:lnTo>
                <a:lnTo>
                  <a:pt x="12912" y="13719"/>
                </a:lnTo>
                <a:lnTo>
                  <a:pt x="12875" y="13352"/>
                </a:lnTo>
                <a:lnTo>
                  <a:pt x="13206" y="12949"/>
                </a:lnTo>
                <a:close/>
                <a:moveTo>
                  <a:pt x="2458" y="13646"/>
                </a:moveTo>
                <a:lnTo>
                  <a:pt x="2641" y="13792"/>
                </a:lnTo>
                <a:lnTo>
                  <a:pt x="2788" y="13902"/>
                </a:lnTo>
                <a:lnTo>
                  <a:pt x="2788" y="14086"/>
                </a:lnTo>
                <a:lnTo>
                  <a:pt x="2825" y="14233"/>
                </a:lnTo>
                <a:lnTo>
                  <a:pt x="2605" y="14086"/>
                </a:lnTo>
                <a:lnTo>
                  <a:pt x="2385" y="13939"/>
                </a:lnTo>
                <a:lnTo>
                  <a:pt x="2495" y="13939"/>
                </a:lnTo>
                <a:lnTo>
                  <a:pt x="2568" y="13866"/>
                </a:lnTo>
                <a:lnTo>
                  <a:pt x="2568" y="13829"/>
                </a:lnTo>
                <a:lnTo>
                  <a:pt x="2568" y="13756"/>
                </a:lnTo>
                <a:lnTo>
                  <a:pt x="2458" y="13646"/>
                </a:lnTo>
                <a:close/>
                <a:moveTo>
                  <a:pt x="3595" y="9794"/>
                </a:moveTo>
                <a:lnTo>
                  <a:pt x="3558" y="9831"/>
                </a:lnTo>
                <a:lnTo>
                  <a:pt x="3522" y="9867"/>
                </a:lnTo>
                <a:lnTo>
                  <a:pt x="3558" y="9977"/>
                </a:lnTo>
                <a:lnTo>
                  <a:pt x="3595" y="10088"/>
                </a:lnTo>
                <a:lnTo>
                  <a:pt x="3815" y="10234"/>
                </a:lnTo>
                <a:lnTo>
                  <a:pt x="4659" y="10821"/>
                </a:lnTo>
                <a:lnTo>
                  <a:pt x="5466" y="11518"/>
                </a:lnTo>
                <a:lnTo>
                  <a:pt x="6236" y="12178"/>
                </a:lnTo>
                <a:lnTo>
                  <a:pt x="7080" y="12839"/>
                </a:lnTo>
                <a:lnTo>
                  <a:pt x="7923" y="13462"/>
                </a:lnTo>
                <a:lnTo>
                  <a:pt x="8730" y="14049"/>
                </a:lnTo>
                <a:lnTo>
                  <a:pt x="9134" y="14343"/>
                </a:lnTo>
                <a:lnTo>
                  <a:pt x="9574" y="14563"/>
                </a:lnTo>
                <a:lnTo>
                  <a:pt x="9684" y="14563"/>
                </a:lnTo>
                <a:lnTo>
                  <a:pt x="9794" y="14526"/>
                </a:lnTo>
                <a:lnTo>
                  <a:pt x="9868" y="14453"/>
                </a:lnTo>
                <a:lnTo>
                  <a:pt x="9904" y="14416"/>
                </a:lnTo>
                <a:lnTo>
                  <a:pt x="9904" y="14379"/>
                </a:lnTo>
                <a:lnTo>
                  <a:pt x="9904" y="14306"/>
                </a:lnTo>
                <a:lnTo>
                  <a:pt x="9868" y="14269"/>
                </a:lnTo>
                <a:lnTo>
                  <a:pt x="9794" y="14196"/>
                </a:lnTo>
                <a:lnTo>
                  <a:pt x="9721" y="14159"/>
                </a:lnTo>
                <a:lnTo>
                  <a:pt x="9501" y="14012"/>
                </a:lnTo>
                <a:lnTo>
                  <a:pt x="9281" y="13866"/>
                </a:lnTo>
                <a:lnTo>
                  <a:pt x="8290" y="13205"/>
                </a:lnTo>
                <a:lnTo>
                  <a:pt x="7373" y="12508"/>
                </a:lnTo>
                <a:lnTo>
                  <a:pt x="6493" y="11812"/>
                </a:lnTo>
                <a:lnTo>
                  <a:pt x="5649" y="11115"/>
                </a:lnTo>
                <a:lnTo>
                  <a:pt x="4769" y="10418"/>
                </a:lnTo>
                <a:lnTo>
                  <a:pt x="4549" y="10234"/>
                </a:lnTo>
                <a:lnTo>
                  <a:pt x="4145" y="9977"/>
                </a:lnTo>
                <a:lnTo>
                  <a:pt x="3925" y="9867"/>
                </a:lnTo>
                <a:lnTo>
                  <a:pt x="3742" y="9794"/>
                </a:lnTo>
                <a:close/>
                <a:moveTo>
                  <a:pt x="3155" y="14122"/>
                </a:moveTo>
                <a:lnTo>
                  <a:pt x="3778" y="14563"/>
                </a:lnTo>
                <a:lnTo>
                  <a:pt x="3742" y="14746"/>
                </a:lnTo>
                <a:lnTo>
                  <a:pt x="3742" y="14856"/>
                </a:lnTo>
                <a:lnTo>
                  <a:pt x="3338" y="14563"/>
                </a:lnTo>
                <a:lnTo>
                  <a:pt x="3338" y="14489"/>
                </a:lnTo>
                <a:lnTo>
                  <a:pt x="3302" y="14416"/>
                </a:lnTo>
                <a:lnTo>
                  <a:pt x="3192" y="14269"/>
                </a:lnTo>
                <a:lnTo>
                  <a:pt x="3155" y="14122"/>
                </a:lnTo>
                <a:close/>
                <a:moveTo>
                  <a:pt x="12692" y="13536"/>
                </a:moveTo>
                <a:lnTo>
                  <a:pt x="12619" y="13976"/>
                </a:lnTo>
                <a:lnTo>
                  <a:pt x="12582" y="14416"/>
                </a:lnTo>
                <a:lnTo>
                  <a:pt x="12582" y="14489"/>
                </a:lnTo>
                <a:lnTo>
                  <a:pt x="12142" y="15040"/>
                </a:lnTo>
                <a:lnTo>
                  <a:pt x="12142" y="14893"/>
                </a:lnTo>
                <a:lnTo>
                  <a:pt x="12142" y="14563"/>
                </a:lnTo>
                <a:lnTo>
                  <a:pt x="12105" y="14269"/>
                </a:lnTo>
                <a:lnTo>
                  <a:pt x="12692" y="13536"/>
                </a:lnTo>
                <a:close/>
                <a:moveTo>
                  <a:pt x="4035" y="14746"/>
                </a:moveTo>
                <a:lnTo>
                  <a:pt x="4402" y="15003"/>
                </a:lnTo>
                <a:lnTo>
                  <a:pt x="4402" y="15040"/>
                </a:lnTo>
                <a:lnTo>
                  <a:pt x="4402" y="15150"/>
                </a:lnTo>
                <a:lnTo>
                  <a:pt x="4439" y="15223"/>
                </a:lnTo>
                <a:lnTo>
                  <a:pt x="4549" y="15370"/>
                </a:lnTo>
                <a:lnTo>
                  <a:pt x="4659" y="15553"/>
                </a:lnTo>
                <a:lnTo>
                  <a:pt x="4255" y="15223"/>
                </a:lnTo>
                <a:lnTo>
                  <a:pt x="4255" y="15150"/>
                </a:lnTo>
                <a:lnTo>
                  <a:pt x="4219" y="15076"/>
                </a:lnTo>
                <a:lnTo>
                  <a:pt x="4109" y="14966"/>
                </a:lnTo>
                <a:lnTo>
                  <a:pt x="4035" y="14856"/>
                </a:lnTo>
                <a:lnTo>
                  <a:pt x="4035" y="14746"/>
                </a:lnTo>
                <a:close/>
                <a:moveTo>
                  <a:pt x="11922" y="14489"/>
                </a:moveTo>
                <a:lnTo>
                  <a:pt x="11885" y="14856"/>
                </a:lnTo>
                <a:lnTo>
                  <a:pt x="11848" y="15113"/>
                </a:lnTo>
                <a:lnTo>
                  <a:pt x="11848" y="15260"/>
                </a:lnTo>
                <a:lnTo>
                  <a:pt x="11848" y="15370"/>
                </a:lnTo>
                <a:lnTo>
                  <a:pt x="11555" y="15700"/>
                </a:lnTo>
                <a:lnTo>
                  <a:pt x="11592" y="15480"/>
                </a:lnTo>
                <a:lnTo>
                  <a:pt x="11555" y="15223"/>
                </a:lnTo>
                <a:lnTo>
                  <a:pt x="11555" y="15150"/>
                </a:lnTo>
                <a:lnTo>
                  <a:pt x="11482" y="15113"/>
                </a:lnTo>
                <a:lnTo>
                  <a:pt x="11445" y="15113"/>
                </a:lnTo>
                <a:lnTo>
                  <a:pt x="11922" y="14489"/>
                </a:lnTo>
                <a:close/>
                <a:moveTo>
                  <a:pt x="4769" y="15223"/>
                </a:moveTo>
                <a:lnTo>
                  <a:pt x="5026" y="15406"/>
                </a:lnTo>
                <a:lnTo>
                  <a:pt x="5576" y="15810"/>
                </a:lnTo>
                <a:lnTo>
                  <a:pt x="5576" y="15883"/>
                </a:lnTo>
                <a:lnTo>
                  <a:pt x="5576" y="16177"/>
                </a:lnTo>
                <a:lnTo>
                  <a:pt x="5576" y="16287"/>
                </a:lnTo>
                <a:lnTo>
                  <a:pt x="4916" y="15773"/>
                </a:lnTo>
                <a:lnTo>
                  <a:pt x="4952" y="15663"/>
                </a:lnTo>
                <a:lnTo>
                  <a:pt x="4952" y="15553"/>
                </a:lnTo>
                <a:lnTo>
                  <a:pt x="4916" y="15480"/>
                </a:lnTo>
                <a:lnTo>
                  <a:pt x="4879" y="15370"/>
                </a:lnTo>
                <a:lnTo>
                  <a:pt x="4769" y="15223"/>
                </a:lnTo>
                <a:close/>
                <a:moveTo>
                  <a:pt x="5833" y="15993"/>
                </a:moveTo>
                <a:lnTo>
                  <a:pt x="6456" y="16507"/>
                </a:lnTo>
                <a:lnTo>
                  <a:pt x="6420" y="16580"/>
                </a:lnTo>
                <a:lnTo>
                  <a:pt x="6383" y="16690"/>
                </a:lnTo>
                <a:lnTo>
                  <a:pt x="6346" y="16874"/>
                </a:lnTo>
                <a:lnTo>
                  <a:pt x="5869" y="16507"/>
                </a:lnTo>
                <a:lnTo>
                  <a:pt x="5869" y="16323"/>
                </a:lnTo>
                <a:lnTo>
                  <a:pt x="5869" y="16140"/>
                </a:lnTo>
                <a:lnTo>
                  <a:pt x="5833" y="15993"/>
                </a:lnTo>
                <a:close/>
                <a:moveTo>
                  <a:pt x="11298" y="15260"/>
                </a:moveTo>
                <a:lnTo>
                  <a:pt x="11298" y="15443"/>
                </a:lnTo>
                <a:lnTo>
                  <a:pt x="11225" y="15957"/>
                </a:lnTo>
                <a:lnTo>
                  <a:pt x="11225" y="16030"/>
                </a:lnTo>
                <a:lnTo>
                  <a:pt x="11261" y="16067"/>
                </a:lnTo>
                <a:lnTo>
                  <a:pt x="10088" y="17387"/>
                </a:lnTo>
                <a:lnTo>
                  <a:pt x="10088" y="17130"/>
                </a:lnTo>
                <a:lnTo>
                  <a:pt x="10088" y="16984"/>
                </a:lnTo>
                <a:lnTo>
                  <a:pt x="10308" y="16653"/>
                </a:lnTo>
                <a:lnTo>
                  <a:pt x="10821" y="15920"/>
                </a:lnTo>
                <a:lnTo>
                  <a:pt x="10785" y="16067"/>
                </a:lnTo>
                <a:lnTo>
                  <a:pt x="10711" y="16287"/>
                </a:lnTo>
                <a:lnTo>
                  <a:pt x="10711" y="16397"/>
                </a:lnTo>
                <a:lnTo>
                  <a:pt x="10711" y="16507"/>
                </a:lnTo>
                <a:lnTo>
                  <a:pt x="10748" y="16543"/>
                </a:lnTo>
                <a:lnTo>
                  <a:pt x="10785" y="16543"/>
                </a:lnTo>
                <a:lnTo>
                  <a:pt x="10895" y="16470"/>
                </a:lnTo>
                <a:lnTo>
                  <a:pt x="10968" y="16360"/>
                </a:lnTo>
                <a:lnTo>
                  <a:pt x="11005" y="16103"/>
                </a:lnTo>
                <a:lnTo>
                  <a:pt x="11005" y="15663"/>
                </a:lnTo>
                <a:lnTo>
                  <a:pt x="11225" y="15370"/>
                </a:lnTo>
                <a:lnTo>
                  <a:pt x="11298" y="15260"/>
                </a:lnTo>
                <a:close/>
                <a:moveTo>
                  <a:pt x="6566" y="16580"/>
                </a:moveTo>
                <a:lnTo>
                  <a:pt x="7006" y="17020"/>
                </a:lnTo>
                <a:lnTo>
                  <a:pt x="7006" y="17240"/>
                </a:lnTo>
                <a:lnTo>
                  <a:pt x="7006" y="17460"/>
                </a:lnTo>
                <a:lnTo>
                  <a:pt x="6896" y="17350"/>
                </a:lnTo>
                <a:lnTo>
                  <a:pt x="6640" y="17130"/>
                </a:lnTo>
                <a:lnTo>
                  <a:pt x="6640" y="17020"/>
                </a:lnTo>
                <a:lnTo>
                  <a:pt x="6603" y="16800"/>
                </a:lnTo>
                <a:lnTo>
                  <a:pt x="6566" y="16580"/>
                </a:lnTo>
                <a:close/>
                <a:moveTo>
                  <a:pt x="9464" y="404"/>
                </a:moveTo>
                <a:lnTo>
                  <a:pt x="9684" y="440"/>
                </a:lnTo>
                <a:lnTo>
                  <a:pt x="9868" y="477"/>
                </a:lnTo>
                <a:lnTo>
                  <a:pt x="10051" y="587"/>
                </a:lnTo>
                <a:lnTo>
                  <a:pt x="10418" y="844"/>
                </a:lnTo>
                <a:lnTo>
                  <a:pt x="10711" y="1064"/>
                </a:lnTo>
                <a:lnTo>
                  <a:pt x="12582" y="2421"/>
                </a:lnTo>
                <a:lnTo>
                  <a:pt x="14489" y="3815"/>
                </a:lnTo>
                <a:lnTo>
                  <a:pt x="15443" y="4512"/>
                </a:lnTo>
                <a:lnTo>
                  <a:pt x="15700" y="4732"/>
                </a:lnTo>
                <a:lnTo>
                  <a:pt x="15847" y="4805"/>
                </a:lnTo>
                <a:lnTo>
                  <a:pt x="15993" y="4879"/>
                </a:lnTo>
                <a:lnTo>
                  <a:pt x="15590" y="5356"/>
                </a:lnTo>
                <a:lnTo>
                  <a:pt x="15223" y="5869"/>
                </a:lnTo>
                <a:lnTo>
                  <a:pt x="15040" y="6089"/>
                </a:lnTo>
                <a:lnTo>
                  <a:pt x="14856" y="6383"/>
                </a:lnTo>
                <a:lnTo>
                  <a:pt x="14783" y="6529"/>
                </a:lnTo>
                <a:lnTo>
                  <a:pt x="14746" y="6639"/>
                </a:lnTo>
                <a:lnTo>
                  <a:pt x="14746" y="6786"/>
                </a:lnTo>
                <a:lnTo>
                  <a:pt x="14856" y="6896"/>
                </a:lnTo>
                <a:lnTo>
                  <a:pt x="14966" y="7006"/>
                </a:lnTo>
                <a:lnTo>
                  <a:pt x="15076" y="7080"/>
                </a:lnTo>
                <a:lnTo>
                  <a:pt x="15370" y="7190"/>
                </a:lnTo>
                <a:lnTo>
                  <a:pt x="15957" y="7300"/>
                </a:lnTo>
                <a:lnTo>
                  <a:pt x="16727" y="7446"/>
                </a:lnTo>
                <a:lnTo>
                  <a:pt x="17021" y="7520"/>
                </a:lnTo>
                <a:lnTo>
                  <a:pt x="16984" y="7593"/>
                </a:lnTo>
                <a:lnTo>
                  <a:pt x="16470" y="8143"/>
                </a:lnTo>
                <a:lnTo>
                  <a:pt x="15993" y="8730"/>
                </a:lnTo>
                <a:lnTo>
                  <a:pt x="15040" y="9904"/>
                </a:lnTo>
                <a:lnTo>
                  <a:pt x="12912" y="12508"/>
                </a:lnTo>
                <a:lnTo>
                  <a:pt x="11848" y="13792"/>
                </a:lnTo>
                <a:lnTo>
                  <a:pt x="10821" y="15113"/>
                </a:lnTo>
                <a:lnTo>
                  <a:pt x="10344" y="15736"/>
                </a:lnTo>
                <a:lnTo>
                  <a:pt x="9904" y="16397"/>
                </a:lnTo>
                <a:lnTo>
                  <a:pt x="9464" y="17057"/>
                </a:lnTo>
                <a:lnTo>
                  <a:pt x="9317" y="17277"/>
                </a:lnTo>
                <a:lnTo>
                  <a:pt x="9207" y="17497"/>
                </a:lnTo>
                <a:lnTo>
                  <a:pt x="8987" y="17387"/>
                </a:lnTo>
                <a:lnTo>
                  <a:pt x="8767" y="17350"/>
                </a:lnTo>
                <a:lnTo>
                  <a:pt x="8290" y="17204"/>
                </a:lnTo>
                <a:lnTo>
                  <a:pt x="7997" y="17094"/>
                </a:lnTo>
                <a:lnTo>
                  <a:pt x="7740" y="16910"/>
                </a:lnTo>
                <a:lnTo>
                  <a:pt x="7483" y="16727"/>
                </a:lnTo>
                <a:lnTo>
                  <a:pt x="7227" y="16507"/>
                </a:lnTo>
                <a:lnTo>
                  <a:pt x="6750" y="16067"/>
                </a:lnTo>
                <a:lnTo>
                  <a:pt x="6273" y="15663"/>
                </a:lnTo>
                <a:lnTo>
                  <a:pt x="5723" y="15296"/>
                </a:lnTo>
                <a:lnTo>
                  <a:pt x="5209" y="14929"/>
                </a:lnTo>
                <a:lnTo>
                  <a:pt x="3045" y="13462"/>
                </a:lnTo>
                <a:lnTo>
                  <a:pt x="1908" y="12619"/>
                </a:lnTo>
                <a:lnTo>
                  <a:pt x="1321" y="12215"/>
                </a:lnTo>
                <a:lnTo>
                  <a:pt x="697" y="11848"/>
                </a:lnTo>
                <a:lnTo>
                  <a:pt x="624" y="11812"/>
                </a:lnTo>
                <a:lnTo>
                  <a:pt x="1614" y="10381"/>
                </a:lnTo>
                <a:lnTo>
                  <a:pt x="2641" y="8950"/>
                </a:lnTo>
                <a:lnTo>
                  <a:pt x="3668" y="7556"/>
                </a:lnTo>
                <a:lnTo>
                  <a:pt x="4732" y="6163"/>
                </a:lnTo>
                <a:lnTo>
                  <a:pt x="6970" y="3338"/>
                </a:lnTo>
                <a:lnTo>
                  <a:pt x="8144" y="1944"/>
                </a:lnTo>
                <a:lnTo>
                  <a:pt x="8730" y="1284"/>
                </a:lnTo>
                <a:lnTo>
                  <a:pt x="9244" y="550"/>
                </a:lnTo>
                <a:lnTo>
                  <a:pt x="9281" y="477"/>
                </a:lnTo>
                <a:lnTo>
                  <a:pt x="9281" y="404"/>
                </a:lnTo>
                <a:close/>
                <a:moveTo>
                  <a:pt x="7227" y="17204"/>
                </a:moveTo>
                <a:lnTo>
                  <a:pt x="7667" y="17460"/>
                </a:lnTo>
                <a:lnTo>
                  <a:pt x="8107" y="17681"/>
                </a:lnTo>
                <a:lnTo>
                  <a:pt x="8070" y="17937"/>
                </a:lnTo>
                <a:lnTo>
                  <a:pt x="8107" y="18194"/>
                </a:lnTo>
                <a:lnTo>
                  <a:pt x="7850" y="18084"/>
                </a:lnTo>
                <a:lnTo>
                  <a:pt x="7447" y="17791"/>
                </a:lnTo>
                <a:lnTo>
                  <a:pt x="7410" y="17644"/>
                </a:lnTo>
                <a:lnTo>
                  <a:pt x="7337" y="17497"/>
                </a:lnTo>
                <a:lnTo>
                  <a:pt x="7227" y="17204"/>
                </a:lnTo>
                <a:close/>
                <a:moveTo>
                  <a:pt x="9831" y="17460"/>
                </a:moveTo>
                <a:lnTo>
                  <a:pt x="9868" y="17534"/>
                </a:lnTo>
                <a:lnTo>
                  <a:pt x="9904" y="17571"/>
                </a:lnTo>
                <a:lnTo>
                  <a:pt x="9464" y="18084"/>
                </a:lnTo>
                <a:lnTo>
                  <a:pt x="9207" y="18341"/>
                </a:lnTo>
                <a:lnTo>
                  <a:pt x="9171" y="18231"/>
                </a:lnTo>
                <a:lnTo>
                  <a:pt x="9134" y="18121"/>
                </a:lnTo>
                <a:lnTo>
                  <a:pt x="9134" y="17974"/>
                </a:lnTo>
                <a:lnTo>
                  <a:pt x="9317" y="17974"/>
                </a:lnTo>
                <a:lnTo>
                  <a:pt x="9317" y="17937"/>
                </a:lnTo>
                <a:lnTo>
                  <a:pt x="9391" y="17937"/>
                </a:lnTo>
                <a:lnTo>
                  <a:pt x="9464" y="17901"/>
                </a:lnTo>
                <a:lnTo>
                  <a:pt x="9574" y="17827"/>
                </a:lnTo>
                <a:lnTo>
                  <a:pt x="9647" y="17681"/>
                </a:lnTo>
                <a:lnTo>
                  <a:pt x="9794" y="17460"/>
                </a:lnTo>
                <a:close/>
                <a:moveTo>
                  <a:pt x="9464" y="0"/>
                </a:moveTo>
                <a:lnTo>
                  <a:pt x="9281" y="37"/>
                </a:lnTo>
                <a:lnTo>
                  <a:pt x="9134" y="110"/>
                </a:lnTo>
                <a:lnTo>
                  <a:pt x="9024" y="147"/>
                </a:lnTo>
                <a:lnTo>
                  <a:pt x="8951" y="257"/>
                </a:lnTo>
                <a:lnTo>
                  <a:pt x="8914" y="294"/>
                </a:lnTo>
                <a:lnTo>
                  <a:pt x="8914" y="330"/>
                </a:lnTo>
                <a:lnTo>
                  <a:pt x="8327" y="954"/>
                </a:lnTo>
                <a:lnTo>
                  <a:pt x="7740" y="1614"/>
                </a:lnTo>
                <a:lnTo>
                  <a:pt x="6640" y="2971"/>
                </a:lnTo>
                <a:lnTo>
                  <a:pt x="5502" y="4365"/>
                </a:lnTo>
                <a:lnTo>
                  <a:pt x="4402" y="5759"/>
                </a:lnTo>
                <a:lnTo>
                  <a:pt x="2421" y="8400"/>
                </a:lnTo>
                <a:lnTo>
                  <a:pt x="477" y="11041"/>
                </a:lnTo>
                <a:lnTo>
                  <a:pt x="330" y="11261"/>
                </a:lnTo>
                <a:lnTo>
                  <a:pt x="37" y="11701"/>
                </a:lnTo>
                <a:lnTo>
                  <a:pt x="0" y="11775"/>
                </a:lnTo>
                <a:lnTo>
                  <a:pt x="0" y="11885"/>
                </a:lnTo>
                <a:lnTo>
                  <a:pt x="37" y="11958"/>
                </a:lnTo>
                <a:lnTo>
                  <a:pt x="74" y="12032"/>
                </a:lnTo>
                <a:lnTo>
                  <a:pt x="147" y="12068"/>
                </a:lnTo>
                <a:lnTo>
                  <a:pt x="220" y="12105"/>
                </a:lnTo>
                <a:lnTo>
                  <a:pt x="294" y="12105"/>
                </a:lnTo>
                <a:lnTo>
                  <a:pt x="404" y="12068"/>
                </a:lnTo>
                <a:lnTo>
                  <a:pt x="440" y="12142"/>
                </a:lnTo>
                <a:lnTo>
                  <a:pt x="697" y="12398"/>
                </a:lnTo>
                <a:lnTo>
                  <a:pt x="587" y="12508"/>
                </a:lnTo>
                <a:lnTo>
                  <a:pt x="514" y="12655"/>
                </a:lnTo>
                <a:lnTo>
                  <a:pt x="440" y="12802"/>
                </a:lnTo>
                <a:lnTo>
                  <a:pt x="404" y="12949"/>
                </a:lnTo>
                <a:lnTo>
                  <a:pt x="404" y="13022"/>
                </a:lnTo>
                <a:lnTo>
                  <a:pt x="440" y="13059"/>
                </a:lnTo>
                <a:lnTo>
                  <a:pt x="514" y="13095"/>
                </a:lnTo>
                <a:lnTo>
                  <a:pt x="550" y="13095"/>
                </a:lnTo>
                <a:lnTo>
                  <a:pt x="624" y="13205"/>
                </a:lnTo>
                <a:lnTo>
                  <a:pt x="697" y="13315"/>
                </a:lnTo>
                <a:lnTo>
                  <a:pt x="881" y="13462"/>
                </a:lnTo>
                <a:lnTo>
                  <a:pt x="1284" y="13719"/>
                </a:lnTo>
                <a:lnTo>
                  <a:pt x="2385" y="14416"/>
                </a:lnTo>
                <a:lnTo>
                  <a:pt x="3558" y="15223"/>
                </a:lnTo>
                <a:lnTo>
                  <a:pt x="4659" y="16103"/>
                </a:lnTo>
                <a:lnTo>
                  <a:pt x="6420" y="17534"/>
                </a:lnTo>
                <a:lnTo>
                  <a:pt x="6420" y="17571"/>
                </a:lnTo>
                <a:lnTo>
                  <a:pt x="6493" y="17644"/>
                </a:lnTo>
                <a:lnTo>
                  <a:pt x="6566" y="17644"/>
                </a:lnTo>
                <a:lnTo>
                  <a:pt x="6823" y="17864"/>
                </a:lnTo>
                <a:lnTo>
                  <a:pt x="7300" y="18231"/>
                </a:lnTo>
                <a:lnTo>
                  <a:pt x="7777" y="18561"/>
                </a:lnTo>
                <a:lnTo>
                  <a:pt x="8034" y="18671"/>
                </a:lnTo>
                <a:lnTo>
                  <a:pt x="8254" y="18781"/>
                </a:lnTo>
                <a:lnTo>
                  <a:pt x="8510" y="18854"/>
                </a:lnTo>
                <a:lnTo>
                  <a:pt x="8620" y="18854"/>
                </a:lnTo>
                <a:lnTo>
                  <a:pt x="8767" y="18818"/>
                </a:lnTo>
                <a:lnTo>
                  <a:pt x="8804" y="18744"/>
                </a:lnTo>
                <a:lnTo>
                  <a:pt x="8840" y="18708"/>
                </a:lnTo>
                <a:lnTo>
                  <a:pt x="8840" y="18634"/>
                </a:lnTo>
                <a:lnTo>
                  <a:pt x="8804" y="18561"/>
                </a:lnTo>
                <a:lnTo>
                  <a:pt x="8730" y="18488"/>
                </a:lnTo>
                <a:lnTo>
                  <a:pt x="8620" y="18414"/>
                </a:lnTo>
                <a:lnTo>
                  <a:pt x="8437" y="18341"/>
                </a:lnTo>
                <a:lnTo>
                  <a:pt x="8400" y="18341"/>
                </a:lnTo>
                <a:lnTo>
                  <a:pt x="8400" y="18157"/>
                </a:lnTo>
                <a:lnTo>
                  <a:pt x="8400" y="17974"/>
                </a:lnTo>
                <a:lnTo>
                  <a:pt x="8364" y="17791"/>
                </a:lnTo>
                <a:lnTo>
                  <a:pt x="8620" y="17864"/>
                </a:lnTo>
                <a:lnTo>
                  <a:pt x="8951" y="17937"/>
                </a:lnTo>
                <a:lnTo>
                  <a:pt x="8877" y="18121"/>
                </a:lnTo>
                <a:lnTo>
                  <a:pt x="8877" y="18267"/>
                </a:lnTo>
                <a:lnTo>
                  <a:pt x="8914" y="18451"/>
                </a:lnTo>
                <a:lnTo>
                  <a:pt x="8987" y="18598"/>
                </a:lnTo>
                <a:lnTo>
                  <a:pt x="8877" y="18781"/>
                </a:lnTo>
                <a:lnTo>
                  <a:pt x="8877" y="18854"/>
                </a:lnTo>
                <a:lnTo>
                  <a:pt x="8914" y="18964"/>
                </a:lnTo>
                <a:lnTo>
                  <a:pt x="9024" y="19001"/>
                </a:lnTo>
                <a:lnTo>
                  <a:pt x="9097" y="18964"/>
                </a:lnTo>
                <a:lnTo>
                  <a:pt x="9281" y="18854"/>
                </a:lnTo>
                <a:lnTo>
                  <a:pt x="9427" y="18708"/>
                </a:lnTo>
                <a:lnTo>
                  <a:pt x="9721" y="18414"/>
                </a:lnTo>
                <a:lnTo>
                  <a:pt x="10344" y="17717"/>
                </a:lnTo>
                <a:lnTo>
                  <a:pt x="11555" y="16397"/>
                </a:lnTo>
                <a:lnTo>
                  <a:pt x="12802" y="14929"/>
                </a:lnTo>
                <a:lnTo>
                  <a:pt x="14013" y="13462"/>
                </a:lnTo>
                <a:lnTo>
                  <a:pt x="15150" y="11958"/>
                </a:lnTo>
                <a:lnTo>
                  <a:pt x="16214" y="10454"/>
                </a:lnTo>
                <a:lnTo>
                  <a:pt x="17314" y="8950"/>
                </a:lnTo>
                <a:lnTo>
                  <a:pt x="17791" y="8253"/>
                </a:lnTo>
                <a:lnTo>
                  <a:pt x="18011" y="7887"/>
                </a:lnTo>
                <a:lnTo>
                  <a:pt x="18231" y="7483"/>
                </a:lnTo>
                <a:lnTo>
                  <a:pt x="18304" y="7483"/>
                </a:lnTo>
                <a:lnTo>
                  <a:pt x="18341" y="7446"/>
                </a:lnTo>
                <a:lnTo>
                  <a:pt x="18378" y="7373"/>
                </a:lnTo>
                <a:lnTo>
                  <a:pt x="18378" y="7300"/>
                </a:lnTo>
                <a:lnTo>
                  <a:pt x="18268" y="7080"/>
                </a:lnTo>
                <a:lnTo>
                  <a:pt x="18158" y="6860"/>
                </a:lnTo>
                <a:lnTo>
                  <a:pt x="17828" y="6493"/>
                </a:lnTo>
                <a:lnTo>
                  <a:pt x="17644" y="6346"/>
                </a:lnTo>
                <a:lnTo>
                  <a:pt x="17424" y="6199"/>
                </a:lnTo>
                <a:lnTo>
                  <a:pt x="17277" y="6126"/>
                </a:lnTo>
                <a:lnTo>
                  <a:pt x="17131" y="6089"/>
                </a:lnTo>
                <a:lnTo>
                  <a:pt x="16910" y="5576"/>
                </a:lnTo>
                <a:lnTo>
                  <a:pt x="16837" y="5319"/>
                </a:lnTo>
                <a:lnTo>
                  <a:pt x="16800" y="5062"/>
                </a:lnTo>
                <a:lnTo>
                  <a:pt x="16800" y="4915"/>
                </a:lnTo>
                <a:lnTo>
                  <a:pt x="16727" y="4769"/>
                </a:lnTo>
                <a:lnTo>
                  <a:pt x="16654" y="4695"/>
                </a:lnTo>
                <a:lnTo>
                  <a:pt x="16470" y="4695"/>
                </a:lnTo>
                <a:lnTo>
                  <a:pt x="16397" y="4732"/>
                </a:lnTo>
                <a:lnTo>
                  <a:pt x="16360" y="4769"/>
                </a:lnTo>
                <a:lnTo>
                  <a:pt x="16397" y="4842"/>
                </a:lnTo>
                <a:lnTo>
                  <a:pt x="16434" y="4879"/>
                </a:lnTo>
                <a:lnTo>
                  <a:pt x="16434" y="4915"/>
                </a:lnTo>
                <a:lnTo>
                  <a:pt x="16434" y="5099"/>
                </a:lnTo>
                <a:lnTo>
                  <a:pt x="16434" y="5356"/>
                </a:lnTo>
                <a:lnTo>
                  <a:pt x="16470" y="5539"/>
                </a:lnTo>
                <a:lnTo>
                  <a:pt x="16544" y="5759"/>
                </a:lnTo>
                <a:lnTo>
                  <a:pt x="16690" y="6126"/>
                </a:lnTo>
                <a:lnTo>
                  <a:pt x="16984" y="7006"/>
                </a:lnTo>
                <a:lnTo>
                  <a:pt x="17021" y="7080"/>
                </a:lnTo>
                <a:lnTo>
                  <a:pt x="16544" y="6970"/>
                </a:lnTo>
                <a:lnTo>
                  <a:pt x="15920" y="6860"/>
                </a:lnTo>
                <a:lnTo>
                  <a:pt x="15296" y="6713"/>
                </a:lnTo>
                <a:lnTo>
                  <a:pt x="15186" y="6639"/>
                </a:lnTo>
                <a:lnTo>
                  <a:pt x="15223" y="6603"/>
                </a:lnTo>
                <a:lnTo>
                  <a:pt x="15333" y="6419"/>
                </a:lnTo>
                <a:lnTo>
                  <a:pt x="15700" y="5906"/>
                </a:lnTo>
                <a:lnTo>
                  <a:pt x="16030" y="5392"/>
                </a:lnTo>
                <a:lnTo>
                  <a:pt x="16287" y="4915"/>
                </a:lnTo>
                <a:lnTo>
                  <a:pt x="16360" y="4842"/>
                </a:lnTo>
                <a:lnTo>
                  <a:pt x="16360" y="4732"/>
                </a:lnTo>
                <a:lnTo>
                  <a:pt x="16324" y="4622"/>
                </a:lnTo>
                <a:lnTo>
                  <a:pt x="16250" y="4512"/>
                </a:lnTo>
                <a:lnTo>
                  <a:pt x="16067" y="4329"/>
                </a:lnTo>
                <a:lnTo>
                  <a:pt x="15590" y="4035"/>
                </a:lnTo>
                <a:lnTo>
                  <a:pt x="14526" y="3265"/>
                </a:lnTo>
                <a:lnTo>
                  <a:pt x="12435" y="1724"/>
                </a:lnTo>
                <a:lnTo>
                  <a:pt x="11445" y="1027"/>
                </a:lnTo>
                <a:lnTo>
                  <a:pt x="10454" y="330"/>
                </a:lnTo>
                <a:lnTo>
                  <a:pt x="10124" y="147"/>
                </a:lnTo>
                <a:lnTo>
                  <a:pt x="9794" y="37"/>
                </a:lnTo>
                <a:lnTo>
                  <a:pt x="9611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99" name="Google Shape;499;p10"/>
          <p:cNvSpPr/>
          <p:nvPr/>
        </p:nvSpPr>
        <p:spPr>
          <a:xfrm>
            <a:off x="700454" y="4557600"/>
            <a:ext cx="504670" cy="400627"/>
          </a:xfrm>
          <a:custGeom>
            <a:avLst/>
            <a:gdLst/>
            <a:ahLst/>
            <a:cxnLst/>
            <a:rect l="l" t="t" r="r" b="b"/>
            <a:pathLst>
              <a:path w="17792" h="14124" extrusionOk="0">
                <a:moveTo>
                  <a:pt x="10565" y="2275"/>
                </a:moveTo>
                <a:lnTo>
                  <a:pt x="10785" y="2312"/>
                </a:lnTo>
                <a:lnTo>
                  <a:pt x="11189" y="2422"/>
                </a:lnTo>
                <a:lnTo>
                  <a:pt x="11555" y="2605"/>
                </a:lnTo>
                <a:lnTo>
                  <a:pt x="11445" y="2605"/>
                </a:lnTo>
                <a:lnTo>
                  <a:pt x="10638" y="2899"/>
                </a:lnTo>
                <a:lnTo>
                  <a:pt x="9868" y="3192"/>
                </a:lnTo>
                <a:lnTo>
                  <a:pt x="9245" y="3449"/>
                </a:lnTo>
                <a:lnTo>
                  <a:pt x="8584" y="3706"/>
                </a:lnTo>
                <a:lnTo>
                  <a:pt x="7961" y="4036"/>
                </a:lnTo>
                <a:lnTo>
                  <a:pt x="7667" y="4219"/>
                </a:lnTo>
                <a:lnTo>
                  <a:pt x="7410" y="4439"/>
                </a:lnTo>
                <a:lnTo>
                  <a:pt x="7631" y="4073"/>
                </a:lnTo>
                <a:lnTo>
                  <a:pt x="7887" y="3743"/>
                </a:lnTo>
                <a:lnTo>
                  <a:pt x="8144" y="3412"/>
                </a:lnTo>
                <a:lnTo>
                  <a:pt x="8438" y="3156"/>
                </a:lnTo>
                <a:lnTo>
                  <a:pt x="8768" y="2899"/>
                </a:lnTo>
                <a:lnTo>
                  <a:pt x="9098" y="2679"/>
                </a:lnTo>
                <a:lnTo>
                  <a:pt x="9501" y="2495"/>
                </a:lnTo>
                <a:lnTo>
                  <a:pt x="9905" y="2349"/>
                </a:lnTo>
                <a:lnTo>
                  <a:pt x="10125" y="2312"/>
                </a:lnTo>
                <a:lnTo>
                  <a:pt x="10345" y="2275"/>
                </a:lnTo>
                <a:close/>
                <a:moveTo>
                  <a:pt x="1285" y="2129"/>
                </a:moveTo>
                <a:lnTo>
                  <a:pt x="1248" y="2165"/>
                </a:lnTo>
                <a:lnTo>
                  <a:pt x="1101" y="2275"/>
                </a:lnTo>
                <a:lnTo>
                  <a:pt x="991" y="2422"/>
                </a:lnTo>
                <a:lnTo>
                  <a:pt x="808" y="2715"/>
                </a:lnTo>
                <a:lnTo>
                  <a:pt x="588" y="2605"/>
                </a:lnTo>
                <a:lnTo>
                  <a:pt x="441" y="2422"/>
                </a:lnTo>
                <a:lnTo>
                  <a:pt x="258" y="2239"/>
                </a:lnTo>
                <a:lnTo>
                  <a:pt x="184" y="2202"/>
                </a:lnTo>
                <a:lnTo>
                  <a:pt x="111" y="2202"/>
                </a:lnTo>
                <a:lnTo>
                  <a:pt x="37" y="2239"/>
                </a:lnTo>
                <a:lnTo>
                  <a:pt x="1" y="2312"/>
                </a:lnTo>
                <a:lnTo>
                  <a:pt x="1" y="2495"/>
                </a:lnTo>
                <a:lnTo>
                  <a:pt x="74" y="2642"/>
                </a:lnTo>
                <a:lnTo>
                  <a:pt x="147" y="2789"/>
                </a:lnTo>
                <a:lnTo>
                  <a:pt x="258" y="2936"/>
                </a:lnTo>
                <a:lnTo>
                  <a:pt x="404" y="3046"/>
                </a:lnTo>
                <a:lnTo>
                  <a:pt x="588" y="3119"/>
                </a:lnTo>
                <a:lnTo>
                  <a:pt x="294" y="3706"/>
                </a:lnTo>
                <a:lnTo>
                  <a:pt x="74" y="4293"/>
                </a:lnTo>
                <a:lnTo>
                  <a:pt x="74" y="4403"/>
                </a:lnTo>
                <a:lnTo>
                  <a:pt x="74" y="4476"/>
                </a:lnTo>
                <a:lnTo>
                  <a:pt x="147" y="4549"/>
                </a:lnTo>
                <a:lnTo>
                  <a:pt x="221" y="4586"/>
                </a:lnTo>
                <a:lnTo>
                  <a:pt x="294" y="4623"/>
                </a:lnTo>
                <a:lnTo>
                  <a:pt x="368" y="4586"/>
                </a:lnTo>
                <a:lnTo>
                  <a:pt x="441" y="4549"/>
                </a:lnTo>
                <a:lnTo>
                  <a:pt x="514" y="4476"/>
                </a:lnTo>
                <a:lnTo>
                  <a:pt x="991" y="3339"/>
                </a:lnTo>
                <a:lnTo>
                  <a:pt x="1248" y="2789"/>
                </a:lnTo>
                <a:lnTo>
                  <a:pt x="1321" y="2495"/>
                </a:lnTo>
                <a:lnTo>
                  <a:pt x="1395" y="2202"/>
                </a:lnTo>
                <a:lnTo>
                  <a:pt x="1358" y="2165"/>
                </a:lnTo>
                <a:lnTo>
                  <a:pt x="1321" y="2129"/>
                </a:lnTo>
                <a:close/>
                <a:moveTo>
                  <a:pt x="11702" y="2715"/>
                </a:moveTo>
                <a:lnTo>
                  <a:pt x="11959" y="2936"/>
                </a:lnTo>
                <a:lnTo>
                  <a:pt x="12142" y="3156"/>
                </a:lnTo>
                <a:lnTo>
                  <a:pt x="12216" y="3266"/>
                </a:lnTo>
                <a:lnTo>
                  <a:pt x="11812" y="3412"/>
                </a:lnTo>
                <a:lnTo>
                  <a:pt x="11445" y="3559"/>
                </a:lnTo>
                <a:lnTo>
                  <a:pt x="9758" y="4183"/>
                </a:lnTo>
                <a:lnTo>
                  <a:pt x="8254" y="4770"/>
                </a:lnTo>
                <a:lnTo>
                  <a:pt x="7484" y="5100"/>
                </a:lnTo>
                <a:lnTo>
                  <a:pt x="7117" y="5283"/>
                </a:lnTo>
                <a:lnTo>
                  <a:pt x="6787" y="5503"/>
                </a:lnTo>
                <a:lnTo>
                  <a:pt x="7337" y="4549"/>
                </a:lnTo>
                <a:lnTo>
                  <a:pt x="7374" y="4549"/>
                </a:lnTo>
                <a:lnTo>
                  <a:pt x="8364" y="4073"/>
                </a:lnTo>
                <a:lnTo>
                  <a:pt x="9355" y="3632"/>
                </a:lnTo>
                <a:lnTo>
                  <a:pt x="11409" y="2862"/>
                </a:lnTo>
                <a:lnTo>
                  <a:pt x="11445" y="2936"/>
                </a:lnTo>
                <a:lnTo>
                  <a:pt x="11519" y="2972"/>
                </a:lnTo>
                <a:lnTo>
                  <a:pt x="11592" y="3009"/>
                </a:lnTo>
                <a:lnTo>
                  <a:pt x="11666" y="2972"/>
                </a:lnTo>
                <a:lnTo>
                  <a:pt x="11739" y="2899"/>
                </a:lnTo>
                <a:lnTo>
                  <a:pt x="11739" y="2789"/>
                </a:lnTo>
                <a:lnTo>
                  <a:pt x="11702" y="2715"/>
                </a:lnTo>
                <a:close/>
                <a:moveTo>
                  <a:pt x="12326" y="3522"/>
                </a:moveTo>
                <a:lnTo>
                  <a:pt x="12399" y="3596"/>
                </a:lnTo>
                <a:lnTo>
                  <a:pt x="12436" y="3596"/>
                </a:lnTo>
                <a:lnTo>
                  <a:pt x="12583" y="3926"/>
                </a:lnTo>
                <a:lnTo>
                  <a:pt x="12546" y="3926"/>
                </a:lnTo>
                <a:lnTo>
                  <a:pt x="12473" y="3963"/>
                </a:lnTo>
                <a:lnTo>
                  <a:pt x="12289" y="4109"/>
                </a:lnTo>
                <a:lnTo>
                  <a:pt x="12106" y="4219"/>
                </a:lnTo>
                <a:lnTo>
                  <a:pt x="11702" y="4403"/>
                </a:lnTo>
                <a:lnTo>
                  <a:pt x="11262" y="4586"/>
                </a:lnTo>
                <a:lnTo>
                  <a:pt x="10822" y="4733"/>
                </a:lnTo>
                <a:lnTo>
                  <a:pt x="9941" y="5026"/>
                </a:lnTo>
                <a:lnTo>
                  <a:pt x="9061" y="5393"/>
                </a:lnTo>
                <a:lnTo>
                  <a:pt x="8217" y="5723"/>
                </a:lnTo>
                <a:lnTo>
                  <a:pt x="7374" y="6127"/>
                </a:lnTo>
                <a:lnTo>
                  <a:pt x="6750" y="6384"/>
                </a:lnTo>
                <a:lnTo>
                  <a:pt x="6420" y="6567"/>
                </a:lnTo>
                <a:lnTo>
                  <a:pt x="6090" y="6750"/>
                </a:lnTo>
                <a:lnTo>
                  <a:pt x="6310" y="6384"/>
                </a:lnTo>
                <a:lnTo>
                  <a:pt x="6677" y="5650"/>
                </a:lnTo>
                <a:lnTo>
                  <a:pt x="7410" y="5467"/>
                </a:lnTo>
                <a:lnTo>
                  <a:pt x="8107" y="5173"/>
                </a:lnTo>
                <a:lnTo>
                  <a:pt x="9465" y="4623"/>
                </a:lnTo>
                <a:lnTo>
                  <a:pt x="10932" y="4073"/>
                </a:lnTo>
                <a:lnTo>
                  <a:pt x="11629" y="3816"/>
                </a:lnTo>
                <a:lnTo>
                  <a:pt x="12326" y="3522"/>
                </a:lnTo>
                <a:close/>
                <a:moveTo>
                  <a:pt x="5100" y="8401"/>
                </a:moveTo>
                <a:lnTo>
                  <a:pt x="4989" y="8438"/>
                </a:lnTo>
                <a:lnTo>
                  <a:pt x="4953" y="8474"/>
                </a:lnTo>
                <a:lnTo>
                  <a:pt x="4953" y="8511"/>
                </a:lnTo>
                <a:lnTo>
                  <a:pt x="4916" y="8768"/>
                </a:lnTo>
                <a:lnTo>
                  <a:pt x="4879" y="8988"/>
                </a:lnTo>
                <a:lnTo>
                  <a:pt x="4879" y="9245"/>
                </a:lnTo>
                <a:lnTo>
                  <a:pt x="4916" y="9355"/>
                </a:lnTo>
                <a:lnTo>
                  <a:pt x="4989" y="9465"/>
                </a:lnTo>
                <a:lnTo>
                  <a:pt x="5026" y="9501"/>
                </a:lnTo>
                <a:lnTo>
                  <a:pt x="5173" y="9501"/>
                </a:lnTo>
                <a:lnTo>
                  <a:pt x="5210" y="9465"/>
                </a:lnTo>
                <a:lnTo>
                  <a:pt x="5283" y="9391"/>
                </a:lnTo>
                <a:lnTo>
                  <a:pt x="5320" y="9281"/>
                </a:lnTo>
                <a:lnTo>
                  <a:pt x="5320" y="9061"/>
                </a:lnTo>
                <a:lnTo>
                  <a:pt x="5320" y="8768"/>
                </a:lnTo>
                <a:lnTo>
                  <a:pt x="5283" y="8511"/>
                </a:lnTo>
                <a:lnTo>
                  <a:pt x="5246" y="8474"/>
                </a:lnTo>
                <a:lnTo>
                  <a:pt x="5210" y="8438"/>
                </a:lnTo>
                <a:lnTo>
                  <a:pt x="5100" y="8401"/>
                </a:lnTo>
                <a:close/>
                <a:moveTo>
                  <a:pt x="5210" y="9685"/>
                </a:moveTo>
                <a:lnTo>
                  <a:pt x="5136" y="9722"/>
                </a:lnTo>
                <a:lnTo>
                  <a:pt x="5063" y="9758"/>
                </a:lnTo>
                <a:lnTo>
                  <a:pt x="5026" y="9795"/>
                </a:lnTo>
                <a:lnTo>
                  <a:pt x="4989" y="9905"/>
                </a:lnTo>
                <a:lnTo>
                  <a:pt x="4989" y="9978"/>
                </a:lnTo>
                <a:lnTo>
                  <a:pt x="4916" y="10308"/>
                </a:lnTo>
                <a:lnTo>
                  <a:pt x="4916" y="10639"/>
                </a:lnTo>
                <a:lnTo>
                  <a:pt x="4953" y="10749"/>
                </a:lnTo>
                <a:lnTo>
                  <a:pt x="4989" y="10785"/>
                </a:lnTo>
                <a:lnTo>
                  <a:pt x="5063" y="10822"/>
                </a:lnTo>
                <a:lnTo>
                  <a:pt x="5173" y="10822"/>
                </a:lnTo>
                <a:lnTo>
                  <a:pt x="5246" y="10785"/>
                </a:lnTo>
                <a:lnTo>
                  <a:pt x="5283" y="10749"/>
                </a:lnTo>
                <a:lnTo>
                  <a:pt x="5283" y="10639"/>
                </a:lnTo>
                <a:lnTo>
                  <a:pt x="5283" y="10272"/>
                </a:lnTo>
                <a:lnTo>
                  <a:pt x="5356" y="9905"/>
                </a:lnTo>
                <a:lnTo>
                  <a:pt x="5356" y="9832"/>
                </a:lnTo>
                <a:lnTo>
                  <a:pt x="5320" y="9758"/>
                </a:lnTo>
                <a:lnTo>
                  <a:pt x="5283" y="9722"/>
                </a:lnTo>
                <a:lnTo>
                  <a:pt x="5210" y="9685"/>
                </a:lnTo>
                <a:close/>
                <a:moveTo>
                  <a:pt x="14600" y="9501"/>
                </a:moveTo>
                <a:lnTo>
                  <a:pt x="14563" y="9575"/>
                </a:lnTo>
                <a:lnTo>
                  <a:pt x="14490" y="9868"/>
                </a:lnTo>
                <a:lnTo>
                  <a:pt x="14417" y="10125"/>
                </a:lnTo>
                <a:lnTo>
                  <a:pt x="14380" y="10712"/>
                </a:lnTo>
                <a:lnTo>
                  <a:pt x="14417" y="10785"/>
                </a:lnTo>
                <a:lnTo>
                  <a:pt x="14453" y="10859"/>
                </a:lnTo>
                <a:lnTo>
                  <a:pt x="14527" y="10895"/>
                </a:lnTo>
                <a:lnTo>
                  <a:pt x="14600" y="10932"/>
                </a:lnTo>
                <a:lnTo>
                  <a:pt x="14673" y="10932"/>
                </a:lnTo>
                <a:lnTo>
                  <a:pt x="14747" y="10895"/>
                </a:lnTo>
                <a:lnTo>
                  <a:pt x="14783" y="10859"/>
                </a:lnTo>
                <a:lnTo>
                  <a:pt x="14820" y="10785"/>
                </a:lnTo>
                <a:lnTo>
                  <a:pt x="14820" y="10639"/>
                </a:lnTo>
                <a:lnTo>
                  <a:pt x="14820" y="10088"/>
                </a:lnTo>
                <a:lnTo>
                  <a:pt x="14820" y="9832"/>
                </a:lnTo>
                <a:lnTo>
                  <a:pt x="14747" y="9575"/>
                </a:lnTo>
                <a:lnTo>
                  <a:pt x="14710" y="9501"/>
                </a:lnTo>
                <a:close/>
                <a:moveTo>
                  <a:pt x="12729" y="4183"/>
                </a:moveTo>
                <a:lnTo>
                  <a:pt x="12986" y="4880"/>
                </a:lnTo>
                <a:lnTo>
                  <a:pt x="12766" y="4990"/>
                </a:lnTo>
                <a:lnTo>
                  <a:pt x="12509" y="5100"/>
                </a:lnTo>
                <a:lnTo>
                  <a:pt x="12032" y="5320"/>
                </a:lnTo>
                <a:lnTo>
                  <a:pt x="10969" y="5833"/>
                </a:lnTo>
                <a:lnTo>
                  <a:pt x="9978" y="6310"/>
                </a:lnTo>
                <a:lnTo>
                  <a:pt x="8988" y="6714"/>
                </a:lnTo>
                <a:lnTo>
                  <a:pt x="8071" y="7007"/>
                </a:lnTo>
                <a:lnTo>
                  <a:pt x="7117" y="7301"/>
                </a:lnTo>
                <a:lnTo>
                  <a:pt x="6677" y="7484"/>
                </a:lnTo>
                <a:lnTo>
                  <a:pt x="6237" y="7704"/>
                </a:lnTo>
                <a:lnTo>
                  <a:pt x="5796" y="7924"/>
                </a:lnTo>
                <a:lnTo>
                  <a:pt x="5430" y="8218"/>
                </a:lnTo>
                <a:lnTo>
                  <a:pt x="5393" y="8254"/>
                </a:lnTo>
                <a:lnTo>
                  <a:pt x="5393" y="8291"/>
                </a:lnTo>
                <a:lnTo>
                  <a:pt x="5430" y="8328"/>
                </a:lnTo>
                <a:lnTo>
                  <a:pt x="5466" y="8328"/>
                </a:lnTo>
                <a:lnTo>
                  <a:pt x="6420" y="7961"/>
                </a:lnTo>
                <a:lnTo>
                  <a:pt x="7337" y="7594"/>
                </a:lnTo>
                <a:lnTo>
                  <a:pt x="8364" y="7264"/>
                </a:lnTo>
                <a:lnTo>
                  <a:pt x="9391" y="6897"/>
                </a:lnTo>
                <a:lnTo>
                  <a:pt x="10345" y="6530"/>
                </a:lnTo>
                <a:lnTo>
                  <a:pt x="11262" y="6090"/>
                </a:lnTo>
                <a:lnTo>
                  <a:pt x="12326" y="5577"/>
                </a:lnTo>
                <a:lnTo>
                  <a:pt x="12729" y="5393"/>
                </a:lnTo>
                <a:lnTo>
                  <a:pt x="12913" y="5283"/>
                </a:lnTo>
                <a:lnTo>
                  <a:pt x="13133" y="5210"/>
                </a:lnTo>
                <a:lnTo>
                  <a:pt x="13169" y="5356"/>
                </a:lnTo>
                <a:lnTo>
                  <a:pt x="13426" y="5870"/>
                </a:lnTo>
                <a:lnTo>
                  <a:pt x="13390" y="5870"/>
                </a:lnTo>
                <a:lnTo>
                  <a:pt x="13353" y="5797"/>
                </a:lnTo>
                <a:lnTo>
                  <a:pt x="13280" y="5760"/>
                </a:lnTo>
                <a:lnTo>
                  <a:pt x="13206" y="5723"/>
                </a:lnTo>
                <a:lnTo>
                  <a:pt x="13133" y="5760"/>
                </a:lnTo>
                <a:lnTo>
                  <a:pt x="12216" y="6237"/>
                </a:lnTo>
                <a:lnTo>
                  <a:pt x="11299" y="6677"/>
                </a:lnTo>
                <a:lnTo>
                  <a:pt x="10345" y="7081"/>
                </a:lnTo>
                <a:lnTo>
                  <a:pt x="9428" y="7484"/>
                </a:lnTo>
                <a:lnTo>
                  <a:pt x="8474" y="7851"/>
                </a:lnTo>
                <a:lnTo>
                  <a:pt x="7520" y="8181"/>
                </a:lnTo>
                <a:lnTo>
                  <a:pt x="6640" y="8474"/>
                </a:lnTo>
                <a:lnTo>
                  <a:pt x="6163" y="8658"/>
                </a:lnTo>
                <a:lnTo>
                  <a:pt x="5980" y="8768"/>
                </a:lnTo>
                <a:lnTo>
                  <a:pt x="5760" y="8878"/>
                </a:lnTo>
                <a:lnTo>
                  <a:pt x="5760" y="8915"/>
                </a:lnTo>
                <a:lnTo>
                  <a:pt x="5760" y="8951"/>
                </a:lnTo>
                <a:lnTo>
                  <a:pt x="6273" y="8951"/>
                </a:lnTo>
                <a:lnTo>
                  <a:pt x="6713" y="8805"/>
                </a:lnTo>
                <a:lnTo>
                  <a:pt x="7631" y="8511"/>
                </a:lnTo>
                <a:lnTo>
                  <a:pt x="8621" y="8144"/>
                </a:lnTo>
                <a:lnTo>
                  <a:pt x="9611" y="7777"/>
                </a:lnTo>
                <a:lnTo>
                  <a:pt x="10528" y="7411"/>
                </a:lnTo>
                <a:lnTo>
                  <a:pt x="11409" y="7007"/>
                </a:lnTo>
                <a:lnTo>
                  <a:pt x="12289" y="6604"/>
                </a:lnTo>
                <a:lnTo>
                  <a:pt x="13133" y="6163"/>
                </a:lnTo>
                <a:lnTo>
                  <a:pt x="13206" y="6200"/>
                </a:lnTo>
                <a:lnTo>
                  <a:pt x="13316" y="6200"/>
                </a:lnTo>
                <a:lnTo>
                  <a:pt x="13390" y="6163"/>
                </a:lnTo>
                <a:lnTo>
                  <a:pt x="13463" y="6090"/>
                </a:lnTo>
                <a:lnTo>
                  <a:pt x="13500" y="6053"/>
                </a:lnTo>
                <a:lnTo>
                  <a:pt x="13866" y="6714"/>
                </a:lnTo>
                <a:lnTo>
                  <a:pt x="13646" y="6787"/>
                </a:lnTo>
                <a:lnTo>
                  <a:pt x="13463" y="6860"/>
                </a:lnTo>
                <a:lnTo>
                  <a:pt x="12913" y="7081"/>
                </a:lnTo>
                <a:lnTo>
                  <a:pt x="12399" y="7337"/>
                </a:lnTo>
                <a:lnTo>
                  <a:pt x="11225" y="7961"/>
                </a:lnTo>
                <a:lnTo>
                  <a:pt x="10675" y="8254"/>
                </a:lnTo>
                <a:lnTo>
                  <a:pt x="10052" y="8548"/>
                </a:lnTo>
                <a:lnTo>
                  <a:pt x="9428" y="8768"/>
                </a:lnTo>
                <a:lnTo>
                  <a:pt x="8804" y="8951"/>
                </a:lnTo>
                <a:lnTo>
                  <a:pt x="7520" y="9318"/>
                </a:lnTo>
                <a:lnTo>
                  <a:pt x="6200" y="9722"/>
                </a:lnTo>
                <a:lnTo>
                  <a:pt x="5796" y="9868"/>
                </a:lnTo>
                <a:lnTo>
                  <a:pt x="5650" y="10015"/>
                </a:lnTo>
                <a:lnTo>
                  <a:pt x="5576" y="10052"/>
                </a:lnTo>
                <a:lnTo>
                  <a:pt x="5576" y="10015"/>
                </a:lnTo>
                <a:lnTo>
                  <a:pt x="5540" y="9978"/>
                </a:lnTo>
                <a:lnTo>
                  <a:pt x="5540" y="10015"/>
                </a:lnTo>
                <a:lnTo>
                  <a:pt x="5503" y="10088"/>
                </a:lnTo>
                <a:lnTo>
                  <a:pt x="5503" y="10198"/>
                </a:lnTo>
                <a:lnTo>
                  <a:pt x="5540" y="10235"/>
                </a:lnTo>
                <a:lnTo>
                  <a:pt x="5576" y="10235"/>
                </a:lnTo>
                <a:lnTo>
                  <a:pt x="5796" y="10125"/>
                </a:lnTo>
                <a:lnTo>
                  <a:pt x="6017" y="10052"/>
                </a:lnTo>
                <a:lnTo>
                  <a:pt x="6530" y="9942"/>
                </a:lnTo>
                <a:lnTo>
                  <a:pt x="7704" y="9575"/>
                </a:lnTo>
                <a:lnTo>
                  <a:pt x="8878" y="9281"/>
                </a:lnTo>
                <a:lnTo>
                  <a:pt x="9465" y="9098"/>
                </a:lnTo>
                <a:lnTo>
                  <a:pt x="10015" y="8878"/>
                </a:lnTo>
                <a:lnTo>
                  <a:pt x="10528" y="8695"/>
                </a:lnTo>
                <a:lnTo>
                  <a:pt x="11005" y="8438"/>
                </a:lnTo>
                <a:lnTo>
                  <a:pt x="11959" y="7924"/>
                </a:lnTo>
                <a:lnTo>
                  <a:pt x="12473" y="7667"/>
                </a:lnTo>
                <a:lnTo>
                  <a:pt x="12986" y="7411"/>
                </a:lnTo>
                <a:lnTo>
                  <a:pt x="13573" y="7191"/>
                </a:lnTo>
                <a:lnTo>
                  <a:pt x="13756" y="7117"/>
                </a:lnTo>
                <a:lnTo>
                  <a:pt x="14013" y="7044"/>
                </a:lnTo>
                <a:lnTo>
                  <a:pt x="14050" y="7081"/>
                </a:lnTo>
                <a:lnTo>
                  <a:pt x="14160" y="7081"/>
                </a:lnTo>
                <a:lnTo>
                  <a:pt x="14197" y="7191"/>
                </a:lnTo>
                <a:lnTo>
                  <a:pt x="13830" y="7374"/>
                </a:lnTo>
                <a:lnTo>
                  <a:pt x="13500" y="7594"/>
                </a:lnTo>
                <a:lnTo>
                  <a:pt x="12436" y="8218"/>
                </a:lnTo>
                <a:lnTo>
                  <a:pt x="11335" y="8768"/>
                </a:lnTo>
                <a:lnTo>
                  <a:pt x="10198" y="9245"/>
                </a:lnTo>
                <a:lnTo>
                  <a:pt x="9061" y="9685"/>
                </a:lnTo>
                <a:lnTo>
                  <a:pt x="7887" y="10088"/>
                </a:lnTo>
                <a:lnTo>
                  <a:pt x="6750" y="10455"/>
                </a:lnTo>
                <a:lnTo>
                  <a:pt x="6200" y="10639"/>
                </a:lnTo>
                <a:lnTo>
                  <a:pt x="5906" y="10749"/>
                </a:lnTo>
                <a:lnTo>
                  <a:pt x="5650" y="10895"/>
                </a:lnTo>
                <a:lnTo>
                  <a:pt x="5613" y="10932"/>
                </a:lnTo>
                <a:lnTo>
                  <a:pt x="5613" y="10969"/>
                </a:lnTo>
                <a:lnTo>
                  <a:pt x="5613" y="11005"/>
                </a:lnTo>
                <a:lnTo>
                  <a:pt x="5686" y="11042"/>
                </a:lnTo>
                <a:lnTo>
                  <a:pt x="5943" y="11005"/>
                </a:lnTo>
                <a:lnTo>
                  <a:pt x="6200" y="10969"/>
                </a:lnTo>
                <a:lnTo>
                  <a:pt x="6713" y="10822"/>
                </a:lnTo>
                <a:lnTo>
                  <a:pt x="7337" y="10602"/>
                </a:lnTo>
                <a:lnTo>
                  <a:pt x="7961" y="10419"/>
                </a:lnTo>
                <a:lnTo>
                  <a:pt x="9208" y="10015"/>
                </a:lnTo>
                <a:lnTo>
                  <a:pt x="10418" y="9538"/>
                </a:lnTo>
                <a:lnTo>
                  <a:pt x="11445" y="9061"/>
                </a:lnTo>
                <a:lnTo>
                  <a:pt x="12473" y="8584"/>
                </a:lnTo>
                <a:lnTo>
                  <a:pt x="13573" y="7961"/>
                </a:lnTo>
                <a:lnTo>
                  <a:pt x="14013" y="7741"/>
                </a:lnTo>
                <a:lnTo>
                  <a:pt x="14233" y="7594"/>
                </a:lnTo>
                <a:lnTo>
                  <a:pt x="14417" y="7447"/>
                </a:lnTo>
                <a:lnTo>
                  <a:pt x="14527" y="7594"/>
                </a:lnTo>
                <a:lnTo>
                  <a:pt x="14527" y="7631"/>
                </a:lnTo>
                <a:lnTo>
                  <a:pt x="14417" y="7961"/>
                </a:lnTo>
                <a:lnTo>
                  <a:pt x="14417" y="8328"/>
                </a:lnTo>
                <a:lnTo>
                  <a:pt x="14343" y="8254"/>
                </a:lnTo>
                <a:lnTo>
                  <a:pt x="14233" y="8254"/>
                </a:lnTo>
                <a:lnTo>
                  <a:pt x="13830" y="8438"/>
                </a:lnTo>
                <a:lnTo>
                  <a:pt x="13426" y="8658"/>
                </a:lnTo>
                <a:lnTo>
                  <a:pt x="12693" y="9135"/>
                </a:lnTo>
                <a:lnTo>
                  <a:pt x="12252" y="9428"/>
                </a:lnTo>
                <a:lnTo>
                  <a:pt x="11776" y="9685"/>
                </a:lnTo>
                <a:lnTo>
                  <a:pt x="11299" y="9942"/>
                </a:lnTo>
                <a:lnTo>
                  <a:pt x="10822" y="10125"/>
                </a:lnTo>
                <a:lnTo>
                  <a:pt x="8658" y="10822"/>
                </a:lnTo>
                <a:lnTo>
                  <a:pt x="7741" y="11115"/>
                </a:lnTo>
                <a:lnTo>
                  <a:pt x="7300" y="11262"/>
                </a:lnTo>
                <a:lnTo>
                  <a:pt x="6860" y="11446"/>
                </a:lnTo>
                <a:lnTo>
                  <a:pt x="5283" y="11409"/>
                </a:lnTo>
                <a:lnTo>
                  <a:pt x="5246" y="11189"/>
                </a:lnTo>
                <a:lnTo>
                  <a:pt x="5173" y="11115"/>
                </a:lnTo>
                <a:lnTo>
                  <a:pt x="5026" y="11115"/>
                </a:lnTo>
                <a:lnTo>
                  <a:pt x="4989" y="11189"/>
                </a:lnTo>
                <a:lnTo>
                  <a:pt x="4953" y="11409"/>
                </a:lnTo>
                <a:lnTo>
                  <a:pt x="4182" y="11336"/>
                </a:lnTo>
                <a:lnTo>
                  <a:pt x="3816" y="11336"/>
                </a:lnTo>
                <a:lnTo>
                  <a:pt x="3412" y="11372"/>
                </a:lnTo>
                <a:lnTo>
                  <a:pt x="3119" y="11409"/>
                </a:lnTo>
                <a:lnTo>
                  <a:pt x="2862" y="11556"/>
                </a:lnTo>
                <a:lnTo>
                  <a:pt x="2825" y="11005"/>
                </a:lnTo>
                <a:lnTo>
                  <a:pt x="2715" y="9428"/>
                </a:lnTo>
                <a:lnTo>
                  <a:pt x="2715" y="9171"/>
                </a:lnTo>
                <a:lnTo>
                  <a:pt x="2972" y="9171"/>
                </a:lnTo>
                <a:lnTo>
                  <a:pt x="3265" y="9135"/>
                </a:lnTo>
                <a:lnTo>
                  <a:pt x="3522" y="9061"/>
                </a:lnTo>
                <a:lnTo>
                  <a:pt x="3779" y="8988"/>
                </a:lnTo>
                <a:lnTo>
                  <a:pt x="4036" y="8841"/>
                </a:lnTo>
                <a:lnTo>
                  <a:pt x="4293" y="8695"/>
                </a:lnTo>
                <a:lnTo>
                  <a:pt x="4733" y="8401"/>
                </a:lnTo>
                <a:lnTo>
                  <a:pt x="5063" y="8108"/>
                </a:lnTo>
                <a:lnTo>
                  <a:pt x="5356" y="7777"/>
                </a:lnTo>
                <a:lnTo>
                  <a:pt x="5613" y="7447"/>
                </a:lnTo>
                <a:lnTo>
                  <a:pt x="5870" y="7117"/>
                </a:lnTo>
                <a:lnTo>
                  <a:pt x="6273" y="7007"/>
                </a:lnTo>
                <a:lnTo>
                  <a:pt x="6640" y="6824"/>
                </a:lnTo>
                <a:lnTo>
                  <a:pt x="7410" y="6420"/>
                </a:lnTo>
                <a:lnTo>
                  <a:pt x="8401" y="5980"/>
                </a:lnTo>
                <a:lnTo>
                  <a:pt x="9355" y="5577"/>
                </a:lnTo>
                <a:lnTo>
                  <a:pt x="10308" y="5246"/>
                </a:lnTo>
                <a:lnTo>
                  <a:pt x="11262" y="4880"/>
                </a:lnTo>
                <a:lnTo>
                  <a:pt x="12032" y="4623"/>
                </a:lnTo>
                <a:lnTo>
                  <a:pt x="12436" y="4403"/>
                </a:lnTo>
                <a:lnTo>
                  <a:pt x="12619" y="4219"/>
                </a:lnTo>
                <a:lnTo>
                  <a:pt x="12729" y="4183"/>
                </a:lnTo>
                <a:close/>
                <a:moveTo>
                  <a:pt x="2385" y="1"/>
                </a:moveTo>
                <a:lnTo>
                  <a:pt x="2238" y="38"/>
                </a:lnTo>
                <a:lnTo>
                  <a:pt x="2202" y="74"/>
                </a:lnTo>
                <a:lnTo>
                  <a:pt x="2165" y="111"/>
                </a:lnTo>
                <a:lnTo>
                  <a:pt x="2055" y="368"/>
                </a:lnTo>
                <a:lnTo>
                  <a:pt x="1982" y="515"/>
                </a:lnTo>
                <a:lnTo>
                  <a:pt x="1578" y="1432"/>
                </a:lnTo>
                <a:lnTo>
                  <a:pt x="1541" y="1542"/>
                </a:lnTo>
                <a:lnTo>
                  <a:pt x="1578" y="1615"/>
                </a:lnTo>
                <a:lnTo>
                  <a:pt x="1615" y="1688"/>
                </a:lnTo>
                <a:lnTo>
                  <a:pt x="1688" y="1762"/>
                </a:lnTo>
                <a:lnTo>
                  <a:pt x="1761" y="1798"/>
                </a:lnTo>
                <a:lnTo>
                  <a:pt x="1835" y="1798"/>
                </a:lnTo>
                <a:lnTo>
                  <a:pt x="1908" y="1762"/>
                </a:lnTo>
                <a:lnTo>
                  <a:pt x="1982" y="1652"/>
                </a:lnTo>
                <a:lnTo>
                  <a:pt x="2128" y="1358"/>
                </a:lnTo>
                <a:lnTo>
                  <a:pt x="2092" y="2165"/>
                </a:lnTo>
                <a:lnTo>
                  <a:pt x="2092" y="2972"/>
                </a:lnTo>
                <a:lnTo>
                  <a:pt x="2055" y="4073"/>
                </a:lnTo>
                <a:lnTo>
                  <a:pt x="1982" y="4109"/>
                </a:lnTo>
                <a:lnTo>
                  <a:pt x="1835" y="4073"/>
                </a:lnTo>
                <a:lnTo>
                  <a:pt x="1725" y="3999"/>
                </a:lnTo>
                <a:lnTo>
                  <a:pt x="1615" y="3999"/>
                </a:lnTo>
                <a:lnTo>
                  <a:pt x="1541" y="4036"/>
                </a:lnTo>
                <a:lnTo>
                  <a:pt x="1505" y="4109"/>
                </a:lnTo>
                <a:lnTo>
                  <a:pt x="1541" y="4219"/>
                </a:lnTo>
                <a:lnTo>
                  <a:pt x="1651" y="4293"/>
                </a:lnTo>
                <a:lnTo>
                  <a:pt x="1761" y="4366"/>
                </a:lnTo>
                <a:lnTo>
                  <a:pt x="1908" y="4403"/>
                </a:lnTo>
                <a:lnTo>
                  <a:pt x="2055" y="4439"/>
                </a:lnTo>
                <a:lnTo>
                  <a:pt x="2055" y="5540"/>
                </a:lnTo>
                <a:lnTo>
                  <a:pt x="1908" y="5577"/>
                </a:lnTo>
                <a:lnTo>
                  <a:pt x="1651" y="5613"/>
                </a:lnTo>
                <a:lnTo>
                  <a:pt x="1615" y="5687"/>
                </a:lnTo>
                <a:lnTo>
                  <a:pt x="1541" y="5723"/>
                </a:lnTo>
                <a:lnTo>
                  <a:pt x="1541" y="5760"/>
                </a:lnTo>
                <a:lnTo>
                  <a:pt x="1505" y="5797"/>
                </a:lnTo>
                <a:lnTo>
                  <a:pt x="1541" y="5833"/>
                </a:lnTo>
                <a:lnTo>
                  <a:pt x="1578" y="5833"/>
                </a:lnTo>
                <a:lnTo>
                  <a:pt x="1651" y="5907"/>
                </a:lnTo>
                <a:lnTo>
                  <a:pt x="2055" y="5907"/>
                </a:lnTo>
                <a:lnTo>
                  <a:pt x="2092" y="6200"/>
                </a:lnTo>
                <a:lnTo>
                  <a:pt x="2092" y="7154"/>
                </a:lnTo>
                <a:lnTo>
                  <a:pt x="1835" y="7227"/>
                </a:lnTo>
                <a:lnTo>
                  <a:pt x="1541" y="7374"/>
                </a:lnTo>
                <a:lnTo>
                  <a:pt x="1505" y="7411"/>
                </a:lnTo>
                <a:lnTo>
                  <a:pt x="1505" y="7447"/>
                </a:lnTo>
                <a:lnTo>
                  <a:pt x="1541" y="7484"/>
                </a:lnTo>
                <a:lnTo>
                  <a:pt x="1578" y="7521"/>
                </a:lnTo>
                <a:lnTo>
                  <a:pt x="2092" y="7521"/>
                </a:lnTo>
                <a:lnTo>
                  <a:pt x="2165" y="8951"/>
                </a:lnTo>
                <a:lnTo>
                  <a:pt x="2165" y="8988"/>
                </a:lnTo>
                <a:lnTo>
                  <a:pt x="1982" y="8951"/>
                </a:lnTo>
                <a:lnTo>
                  <a:pt x="1578" y="8951"/>
                </a:lnTo>
                <a:lnTo>
                  <a:pt x="1505" y="8988"/>
                </a:lnTo>
                <a:lnTo>
                  <a:pt x="1468" y="9061"/>
                </a:lnTo>
                <a:lnTo>
                  <a:pt x="1468" y="9135"/>
                </a:lnTo>
                <a:lnTo>
                  <a:pt x="1541" y="9208"/>
                </a:lnTo>
                <a:lnTo>
                  <a:pt x="1688" y="9245"/>
                </a:lnTo>
                <a:lnTo>
                  <a:pt x="1835" y="9318"/>
                </a:lnTo>
                <a:lnTo>
                  <a:pt x="2202" y="9391"/>
                </a:lnTo>
                <a:lnTo>
                  <a:pt x="2238" y="10419"/>
                </a:lnTo>
                <a:lnTo>
                  <a:pt x="2018" y="10419"/>
                </a:lnTo>
                <a:lnTo>
                  <a:pt x="1798" y="10455"/>
                </a:lnTo>
                <a:lnTo>
                  <a:pt x="1725" y="10529"/>
                </a:lnTo>
                <a:lnTo>
                  <a:pt x="1651" y="10602"/>
                </a:lnTo>
                <a:lnTo>
                  <a:pt x="1578" y="10675"/>
                </a:lnTo>
                <a:lnTo>
                  <a:pt x="1615" y="10749"/>
                </a:lnTo>
                <a:lnTo>
                  <a:pt x="1688" y="10822"/>
                </a:lnTo>
                <a:lnTo>
                  <a:pt x="2128" y="10822"/>
                </a:lnTo>
                <a:lnTo>
                  <a:pt x="2275" y="10859"/>
                </a:lnTo>
                <a:lnTo>
                  <a:pt x="2275" y="10895"/>
                </a:lnTo>
                <a:lnTo>
                  <a:pt x="2312" y="11702"/>
                </a:lnTo>
                <a:lnTo>
                  <a:pt x="2348" y="11959"/>
                </a:lnTo>
                <a:lnTo>
                  <a:pt x="2385" y="12106"/>
                </a:lnTo>
                <a:lnTo>
                  <a:pt x="2495" y="12216"/>
                </a:lnTo>
                <a:lnTo>
                  <a:pt x="2568" y="12253"/>
                </a:lnTo>
                <a:lnTo>
                  <a:pt x="2679" y="12253"/>
                </a:lnTo>
                <a:lnTo>
                  <a:pt x="2752" y="12216"/>
                </a:lnTo>
                <a:lnTo>
                  <a:pt x="2789" y="12143"/>
                </a:lnTo>
                <a:lnTo>
                  <a:pt x="2825" y="12106"/>
                </a:lnTo>
                <a:lnTo>
                  <a:pt x="3009" y="11959"/>
                </a:lnTo>
                <a:lnTo>
                  <a:pt x="3265" y="11886"/>
                </a:lnTo>
                <a:lnTo>
                  <a:pt x="3486" y="11849"/>
                </a:lnTo>
                <a:lnTo>
                  <a:pt x="3742" y="11849"/>
                </a:lnTo>
                <a:lnTo>
                  <a:pt x="3742" y="12033"/>
                </a:lnTo>
                <a:lnTo>
                  <a:pt x="3742" y="12216"/>
                </a:lnTo>
                <a:lnTo>
                  <a:pt x="3816" y="12363"/>
                </a:lnTo>
                <a:lnTo>
                  <a:pt x="3889" y="12509"/>
                </a:lnTo>
                <a:lnTo>
                  <a:pt x="3962" y="12583"/>
                </a:lnTo>
                <a:lnTo>
                  <a:pt x="4036" y="12546"/>
                </a:lnTo>
                <a:lnTo>
                  <a:pt x="4109" y="12509"/>
                </a:lnTo>
                <a:lnTo>
                  <a:pt x="4146" y="12436"/>
                </a:lnTo>
                <a:lnTo>
                  <a:pt x="4072" y="12216"/>
                </a:lnTo>
                <a:lnTo>
                  <a:pt x="4036" y="12069"/>
                </a:lnTo>
                <a:lnTo>
                  <a:pt x="4036" y="11886"/>
                </a:lnTo>
                <a:lnTo>
                  <a:pt x="5063" y="11922"/>
                </a:lnTo>
                <a:lnTo>
                  <a:pt x="5063" y="12143"/>
                </a:lnTo>
                <a:lnTo>
                  <a:pt x="5100" y="12619"/>
                </a:lnTo>
                <a:lnTo>
                  <a:pt x="5136" y="12693"/>
                </a:lnTo>
                <a:lnTo>
                  <a:pt x="5173" y="12766"/>
                </a:lnTo>
                <a:lnTo>
                  <a:pt x="5320" y="12766"/>
                </a:lnTo>
                <a:lnTo>
                  <a:pt x="5466" y="12729"/>
                </a:lnTo>
                <a:lnTo>
                  <a:pt x="5503" y="12619"/>
                </a:lnTo>
                <a:lnTo>
                  <a:pt x="5540" y="12473"/>
                </a:lnTo>
                <a:lnTo>
                  <a:pt x="5466" y="12363"/>
                </a:lnTo>
                <a:lnTo>
                  <a:pt x="5393" y="12326"/>
                </a:lnTo>
                <a:lnTo>
                  <a:pt x="5356" y="12106"/>
                </a:lnTo>
                <a:lnTo>
                  <a:pt x="5283" y="11922"/>
                </a:lnTo>
                <a:lnTo>
                  <a:pt x="5906" y="11959"/>
                </a:lnTo>
                <a:lnTo>
                  <a:pt x="6493" y="11959"/>
                </a:lnTo>
                <a:lnTo>
                  <a:pt x="6493" y="11996"/>
                </a:lnTo>
                <a:lnTo>
                  <a:pt x="6457" y="12179"/>
                </a:lnTo>
                <a:lnTo>
                  <a:pt x="6420" y="12399"/>
                </a:lnTo>
                <a:lnTo>
                  <a:pt x="6457" y="12583"/>
                </a:lnTo>
                <a:lnTo>
                  <a:pt x="6567" y="12766"/>
                </a:lnTo>
                <a:lnTo>
                  <a:pt x="6603" y="12840"/>
                </a:lnTo>
                <a:lnTo>
                  <a:pt x="6677" y="12876"/>
                </a:lnTo>
                <a:lnTo>
                  <a:pt x="6750" y="12876"/>
                </a:lnTo>
                <a:lnTo>
                  <a:pt x="6824" y="12840"/>
                </a:lnTo>
                <a:lnTo>
                  <a:pt x="6897" y="12766"/>
                </a:lnTo>
                <a:lnTo>
                  <a:pt x="6897" y="12729"/>
                </a:lnTo>
                <a:lnTo>
                  <a:pt x="6897" y="12656"/>
                </a:lnTo>
                <a:lnTo>
                  <a:pt x="6824" y="12619"/>
                </a:lnTo>
                <a:lnTo>
                  <a:pt x="6787" y="12583"/>
                </a:lnTo>
                <a:lnTo>
                  <a:pt x="6713" y="12399"/>
                </a:lnTo>
                <a:lnTo>
                  <a:pt x="6677" y="12216"/>
                </a:lnTo>
                <a:lnTo>
                  <a:pt x="6640" y="11996"/>
                </a:lnTo>
                <a:lnTo>
                  <a:pt x="6640" y="11959"/>
                </a:lnTo>
                <a:lnTo>
                  <a:pt x="7924" y="11996"/>
                </a:lnTo>
                <a:lnTo>
                  <a:pt x="7851" y="12033"/>
                </a:lnTo>
                <a:lnTo>
                  <a:pt x="7814" y="12106"/>
                </a:lnTo>
                <a:lnTo>
                  <a:pt x="7777" y="12253"/>
                </a:lnTo>
                <a:lnTo>
                  <a:pt x="7777" y="12399"/>
                </a:lnTo>
                <a:lnTo>
                  <a:pt x="7777" y="12509"/>
                </a:lnTo>
                <a:lnTo>
                  <a:pt x="7814" y="12619"/>
                </a:lnTo>
                <a:lnTo>
                  <a:pt x="7887" y="12729"/>
                </a:lnTo>
                <a:lnTo>
                  <a:pt x="7961" y="12766"/>
                </a:lnTo>
                <a:lnTo>
                  <a:pt x="8034" y="12729"/>
                </a:lnTo>
                <a:lnTo>
                  <a:pt x="8107" y="12693"/>
                </a:lnTo>
                <a:lnTo>
                  <a:pt x="8144" y="12619"/>
                </a:lnTo>
                <a:lnTo>
                  <a:pt x="8107" y="12473"/>
                </a:lnTo>
                <a:lnTo>
                  <a:pt x="8071" y="12289"/>
                </a:lnTo>
                <a:lnTo>
                  <a:pt x="8071" y="12179"/>
                </a:lnTo>
                <a:lnTo>
                  <a:pt x="8034" y="12106"/>
                </a:lnTo>
                <a:lnTo>
                  <a:pt x="8034" y="12033"/>
                </a:lnTo>
                <a:lnTo>
                  <a:pt x="8034" y="11996"/>
                </a:lnTo>
                <a:lnTo>
                  <a:pt x="9391" y="11996"/>
                </a:lnTo>
                <a:lnTo>
                  <a:pt x="9318" y="12216"/>
                </a:lnTo>
                <a:lnTo>
                  <a:pt x="9318" y="12473"/>
                </a:lnTo>
                <a:lnTo>
                  <a:pt x="9355" y="12546"/>
                </a:lnTo>
                <a:lnTo>
                  <a:pt x="9428" y="12583"/>
                </a:lnTo>
                <a:lnTo>
                  <a:pt x="9611" y="12583"/>
                </a:lnTo>
                <a:lnTo>
                  <a:pt x="9685" y="12546"/>
                </a:lnTo>
                <a:lnTo>
                  <a:pt x="9721" y="12473"/>
                </a:lnTo>
                <a:lnTo>
                  <a:pt x="9721" y="12436"/>
                </a:lnTo>
                <a:lnTo>
                  <a:pt x="9721" y="12363"/>
                </a:lnTo>
                <a:lnTo>
                  <a:pt x="9611" y="12326"/>
                </a:lnTo>
                <a:lnTo>
                  <a:pt x="9611" y="11996"/>
                </a:lnTo>
                <a:lnTo>
                  <a:pt x="10638" y="11996"/>
                </a:lnTo>
                <a:lnTo>
                  <a:pt x="10675" y="12253"/>
                </a:lnTo>
                <a:lnTo>
                  <a:pt x="10748" y="12509"/>
                </a:lnTo>
                <a:lnTo>
                  <a:pt x="10822" y="12583"/>
                </a:lnTo>
                <a:lnTo>
                  <a:pt x="10969" y="12583"/>
                </a:lnTo>
                <a:lnTo>
                  <a:pt x="11005" y="12509"/>
                </a:lnTo>
                <a:lnTo>
                  <a:pt x="11042" y="12399"/>
                </a:lnTo>
                <a:lnTo>
                  <a:pt x="10969" y="12179"/>
                </a:lnTo>
                <a:lnTo>
                  <a:pt x="10895" y="11996"/>
                </a:lnTo>
                <a:lnTo>
                  <a:pt x="12106" y="11996"/>
                </a:lnTo>
                <a:lnTo>
                  <a:pt x="12069" y="12069"/>
                </a:lnTo>
                <a:lnTo>
                  <a:pt x="12032" y="12143"/>
                </a:lnTo>
                <a:lnTo>
                  <a:pt x="11996" y="12363"/>
                </a:lnTo>
                <a:lnTo>
                  <a:pt x="12032" y="12473"/>
                </a:lnTo>
                <a:lnTo>
                  <a:pt x="12069" y="12619"/>
                </a:lnTo>
                <a:lnTo>
                  <a:pt x="12142" y="12729"/>
                </a:lnTo>
                <a:lnTo>
                  <a:pt x="12216" y="12803"/>
                </a:lnTo>
                <a:lnTo>
                  <a:pt x="12289" y="12840"/>
                </a:lnTo>
                <a:lnTo>
                  <a:pt x="12362" y="12803"/>
                </a:lnTo>
                <a:lnTo>
                  <a:pt x="12399" y="12766"/>
                </a:lnTo>
                <a:lnTo>
                  <a:pt x="12399" y="12693"/>
                </a:lnTo>
                <a:lnTo>
                  <a:pt x="12362" y="12546"/>
                </a:lnTo>
                <a:lnTo>
                  <a:pt x="12289" y="12363"/>
                </a:lnTo>
                <a:lnTo>
                  <a:pt x="12252" y="12179"/>
                </a:lnTo>
                <a:lnTo>
                  <a:pt x="12252" y="11959"/>
                </a:lnTo>
                <a:lnTo>
                  <a:pt x="13353" y="11959"/>
                </a:lnTo>
                <a:lnTo>
                  <a:pt x="13280" y="12106"/>
                </a:lnTo>
                <a:lnTo>
                  <a:pt x="13243" y="12253"/>
                </a:lnTo>
                <a:lnTo>
                  <a:pt x="13243" y="12436"/>
                </a:lnTo>
                <a:lnTo>
                  <a:pt x="13316" y="12583"/>
                </a:lnTo>
                <a:lnTo>
                  <a:pt x="13353" y="12619"/>
                </a:lnTo>
                <a:lnTo>
                  <a:pt x="13426" y="12656"/>
                </a:lnTo>
                <a:lnTo>
                  <a:pt x="13500" y="12656"/>
                </a:lnTo>
                <a:lnTo>
                  <a:pt x="13573" y="12583"/>
                </a:lnTo>
                <a:lnTo>
                  <a:pt x="13610" y="12436"/>
                </a:lnTo>
                <a:lnTo>
                  <a:pt x="13536" y="12216"/>
                </a:lnTo>
                <a:lnTo>
                  <a:pt x="13536" y="12069"/>
                </a:lnTo>
                <a:lnTo>
                  <a:pt x="13573" y="11922"/>
                </a:lnTo>
                <a:lnTo>
                  <a:pt x="14563" y="11886"/>
                </a:lnTo>
                <a:lnTo>
                  <a:pt x="14563" y="11886"/>
                </a:lnTo>
                <a:lnTo>
                  <a:pt x="14527" y="12363"/>
                </a:lnTo>
                <a:lnTo>
                  <a:pt x="14563" y="12436"/>
                </a:lnTo>
                <a:lnTo>
                  <a:pt x="14637" y="12509"/>
                </a:lnTo>
                <a:lnTo>
                  <a:pt x="14747" y="12509"/>
                </a:lnTo>
                <a:lnTo>
                  <a:pt x="14820" y="12473"/>
                </a:lnTo>
                <a:lnTo>
                  <a:pt x="14893" y="12399"/>
                </a:lnTo>
                <a:lnTo>
                  <a:pt x="14967" y="12289"/>
                </a:lnTo>
                <a:lnTo>
                  <a:pt x="14967" y="12179"/>
                </a:lnTo>
                <a:lnTo>
                  <a:pt x="14967" y="12069"/>
                </a:lnTo>
                <a:lnTo>
                  <a:pt x="14930" y="11996"/>
                </a:lnTo>
                <a:lnTo>
                  <a:pt x="14857" y="11959"/>
                </a:lnTo>
                <a:lnTo>
                  <a:pt x="14857" y="11886"/>
                </a:lnTo>
                <a:lnTo>
                  <a:pt x="16618" y="11776"/>
                </a:lnTo>
                <a:lnTo>
                  <a:pt x="16654" y="11812"/>
                </a:lnTo>
                <a:lnTo>
                  <a:pt x="16544" y="11996"/>
                </a:lnTo>
                <a:lnTo>
                  <a:pt x="16361" y="12179"/>
                </a:lnTo>
                <a:lnTo>
                  <a:pt x="16287" y="12289"/>
                </a:lnTo>
                <a:lnTo>
                  <a:pt x="16251" y="12363"/>
                </a:lnTo>
                <a:lnTo>
                  <a:pt x="16287" y="12436"/>
                </a:lnTo>
                <a:lnTo>
                  <a:pt x="16324" y="12509"/>
                </a:lnTo>
                <a:lnTo>
                  <a:pt x="16397" y="12546"/>
                </a:lnTo>
                <a:lnTo>
                  <a:pt x="16471" y="12583"/>
                </a:lnTo>
                <a:lnTo>
                  <a:pt x="16544" y="12583"/>
                </a:lnTo>
                <a:lnTo>
                  <a:pt x="16581" y="12546"/>
                </a:lnTo>
                <a:lnTo>
                  <a:pt x="16728" y="12473"/>
                </a:lnTo>
                <a:lnTo>
                  <a:pt x="16801" y="12363"/>
                </a:lnTo>
                <a:lnTo>
                  <a:pt x="16984" y="12106"/>
                </a:lnTo>
                <a:lnTo>
                  <a:pt x="17461" y="11482"/>
                </a:lnTo>
                <a:lnTo>
                  <a:pt x="17461" y="11409"/>
                </a:lnTo>
                <a:lnTo>
                  <a:pt x="17461" y="11336"/>
                </a:lnTo>
                <a:lnTo>
                  <a:pt x="17461" y="11262"/>
                </a:lnTo>
                <a:lnTo>
                  <a:pt x="17425" y="11189"/>
                </a:lnTo>
                <a:lnTo>
                  <a:pt x="17058" y="10895"/>
                </a:lnTo>
                <a:lnTo>
                  <a:pt x="16728" y="10639"/>
                </a:lnTo>
                <a:lnTo>
                  <a:pt x="16654" y="10602"/>
                </a:lnTo>
                <a:lnTo>
                  <a:pt x="16581" y="10602"/>
                </a:lnTo>
                <a:lnTo>
                  <a:pt x="16544" y="10639"/>
                </a:lnTo>
                <a:lnTo>
                  <a:pt x="16471" y="10675"/>
                </a:lnTo>
                <a:lnTo>
                  <a:pt x="16434" y="10785"/>
                </a:lnTo>
                <a:lnTo>
                  <a:pt x="16434" y="10859"/>
                </a:lnTo>
                <a:lnTo>
                  <a:pt x="16471" y="10932"/>
                </a:lnTo>
                <a:lnTo>
                  <a:pt x="16801" y="11226"/>
                </a:lnTo>
                <a:lnTo>
                  <a:pt x="13940" y="11372"/>
                </a:lnTo>
                <a:lnTo>
                  <a:pt x="14050" y="11336"/>
                </a:lnTo>
                <a:lnTo>
                  <a:pt x="14270" y="11189"/>
                </a:lnTo>
                <a:lnTo>
                  <a:pt x="14343" y="11115"/>
                </a:lnTo>
                <a:lnTo>
                  <a:pt x="14417" y="11005"/>
                </a:lnTo>
                <a:lnTo>
                  <a:pt x="14417" y="10932"/>
                </a:lnTo>
                <a:lnTo>
                  <a:pt x="14380" y="10895"/>
                </a:lnTo>
                <a:lnTo>
                  <a:pt x="14233" y="10895"/>
                </a:lnTo>
                <a:lnTo>
                  <a:pt x="14123" y="10932"/>
                </a:lnTo>
                <a:lnTo>
                  <a:pt x="13903" y="11079"/>
                </a:lnTo>
                <a:lnTo>
                  <a:pt x="13720" y="11226"/>
                </a:lnTo>
                <a:lnTo>
                  <a:pt x="13573" y="11409"/>
                </a:lnTo>
                <a:lnTo>
                  <a:pt x="12289" y="11446"/>
                </a:lnTo>
                <a:lnTo>
                  <a:pt x="12546" y="11336"/>
                </a:lnTo>
                <a:lnTo>
                  <a:pt x="12839" y="11226"/>
                </a:lnTo>
                <a:lnTo>
                  <a:pt x="13169" y="11079"/>
                </a:lnTo>
                <a:lnTo>
                  <a:pt x="13500" y="10895"/>
                </a:lnTo>
                <a:lnTo>
                  <a:pt x="13793" y="10675"/>
                </a:lnTo>
                <a:lnTo>
                  <a:pt x="14050" y="10419"/>
                </a:lnTo>
                <a:lnTo>
                  <a:pt x="14087" y="10308"/>
                </a:lnTo>
                <a:lnTo>
                  <a:pt x="14050" y="10235"/>
                </a:lnTo>
                <a:lnTo>
                  <a:pt x="13976" y="10198"/>
                </a:lnTo>
                <a:lnTo>
                  <a:pt x="13903" y="10235"/>
                </a:lnTo>
                <a:lnTo>
                  <a:pt x="13646" y="10382"/>
                </a:lnTo>
                <a:lnTo>
                  <a:pt x="13390" y="10565"/>
                </a:lnTo>
                <a:lnTo>
                  <a:pt x="13133" y="10749"/>
                </a:lnTo>
                <a:lnTo>
                  <a:pt x="12876" y="10895"/>
                </a:lnTo>
                <a:lnTo>
                  <a:pt x="12583" y="11042"/>
                </a:lnTo>
                <a:lnTo>
                  <a:pt x="12289" y="11152"/>
                </a:lnTo>
                <a:lnTo>
                  <a:pt x="11996" y="11299"/>
                </a:lnTo>
                <a:lnTo>
                  <a:pt x="11702" y="11446"/>
                </a:lnTo>
                <a:lnTo>
                  <a:pt x="10162" y="11482"/>
                </a:lnTo>
                <a:lnTo>
                  <a:pt x="10602" y="11299"/>
                </a:lnTo>
                <a:lnTo>
                  <a:pt x="12216" y="10639"/>
                </a:lnTo>
                <a:lnTo>
                  <a:pt x="12766" y="10455"/>
                </a:lnTo>
                <a:lnTo>
                  <a:pt x="13316" y="10162"/>
                </a:lnTo>
                <a:lnTo>
                  <a:pt x="13573" y="10015"/>
                </a:lnTo>
                <a:lnTo>
                  <a:pt x="13793" y="9832"/>
                </a:lnTo>
                <a:lnTo>
                  <a:pt x="13976" y="9612"/>
                </a:lnTo>
                <a:lnTo>
                  <a:pt x="14087" y="9355"/>
                </a:lnTo>
                <a:lnTo>
                  <a:pt x="14087" y="9245"/>
                </a:lnTo>
                <a:lnTo>
                  <a:pt x="14050" y="9208"/>
                </a:lnTo>
                <a:lnTo>
                  <a:pt x="13940" y="9171"/>
                </a:lnTo>
                <a:lnTo>
                  <a:pt x="13866" y="9208"/>
                </a:lnTo>
                <a:lnTo>
                  <a:pt x="13463" y="9612"/>
                </a:lnTo>
                <a:lnTo>
                  <a:pt x="13243" y="9795"/>
                </a:lnTo>
                <a:lnTo>
                  <a:pt x="12986" y="9978"/>
                </a:lnTo>
                <a:lnTo>
                  <a:pt x="12693" y="10125"/>
                </a:lnTo>
                <a:lnTo>
                  <a:pt x="12399" y="10235"/>
                </a:lnTo>
                <a:lnTo>
                  <a:pt x="11776" y="10492"/>
                </a:lnTo>
                <a:lnTo>
                  <a:pt x="10418" y="11042"/>
                </a:lnTo>
                <a:lnTo>
                  <a:pt x="9905" y="11262"/>
                </a:lnTo>
                <a:lnTo>
                  <a:pt x="9428" y="11482"/>
                </a:lnTo>
                <a:lnTo>
                  <a:pt x="7667" y="11482"/>
                </a:lnTo>
                <a:lnTo>
                  <a:pt x="8621" y="11152"/>
                </a:lnTo>
                <a:lnTo>
                  <a:pt x="10895" y="10419"/>
                </a:lnTo>
                <a:lnTo>
                  <a:pt x="11335" y="10235"/>
                </a:lnTo>
                <a:lnTo>
                  <a:pt x="11776" y="10052"/>
                </a:lnTo>
                <a:lnTo>
                  <a:pt x="12179" y="9832"/>
                </a:lnTo>
                <a:lnTo>
                  <a:pt x="12583" y="9575"/>
                </a:lnTo>
                <a:lnTo>
                  <a:pt x="13426" y="9025"/>
                </a:lnTo>
                <a:lnTo>
                  <a:pt x="13866" y="8768"/>
                </a:lnTo>
                <a:lnTo>
                  <a:pt x="14307" y="8548"/>
                </a:lnTo>
                <a:lnTo>
                  <a:pt x="14380" y="8511"/>
                </a:lnTo>
                <a:lnTo>
                  <a:pt x="14417" y="8474"/>
                </a:lnTo>
                <a:lnTo>
                  <a:pt x="14417" y="8841"/>
                </a:lnTo>
                <a:lnTo>
                  <a:pt x="14453" y="8915"/>
                </a:lnTo>
                <a:lnTo>
                  <a:pt x="14490" y="8951"/>
                </a:lnTo>
                <a:lnTo>
                  <a:pt x="14527" y="8988"/>
                </a:lnTo>
                <a:lnTo>
                  <a:pt x="14600" y="9025"/>
                </a:lnTo>
                <a:lnTo>
                  <a:pt x="14673" y="8988"/>
                </a:lnTo>
                <a:lnTo>
                  <a:pt x="14747" y="8951"/>
                </a:lnTo>
                <a:lnTo>
                  <a:pt x="14783" y="8915"/>
                </a:lnTo>
                <a:lnTo>
                  <a:pt x="14783" y="8841"/>
                </a:lnTo>
                <a:lnTo>
                  <a:pt x="14783" y="8291"/>
                </a:lnTo>
                <a:lnTo>
                  <a:pt x="14747" y="8034"/>
                </a:lnTo>
                <a:lnTo>
                  <a:pt x="14673" y="7777"/>
                </a:lnTo>
                <a:lnTo>
                  <a:pt x="15077" y="8181"/>
                </a:lnTo>
                <a:lnTo>
                  <a:pt x="15517" y="8584"/>
                </a:lnTo>
                <a:lnTo>
                  <a:pt x="15737" y="8768"/>
                </a:lnTo>
                <a:lnTo>
                  <a:pt x="15847" y="8841"/>
                </a:lnTo>
                <a:lnTo>
                  <a:pt x="15994" y="8878"/>
                </a:lnTo>
                <a:lnTo>
                  <a:pt x="16361" y="8915"/>
                </a:lnTo>
                <a:lnTo>
                  <a:pt x="16764" y="8915"/>
                </a:lnTo>
                <a:lnTo>
                  <a:pt x="17204" y="8878"/>
                </a:lnTo>
                <a:lnTo>
                  <a:pt x="17608" y="8731"/>
                </a:lnTo>
                <a:lnTo>
                  <a:pt x="17681" y="8695"/>
                </a:lnTo>
                <a:lnTo>
                  <a:pt x="17755" y="8584"/>
                </a:lnTo>
                <a:lnTo>
                  <a:pt x="17791" y="8511"/>
                </a:lnTo>
                <a:lnTo>
                  <a:pt x="17755" y="8438"/>
                </a:lnTo>
                <a:lnTo>
                  <a:pt x="17718" y="8328"/>
                </a:lnTo>
                <a:lnTo>
                  <a:pt x="17681" y="8291"/>
                </a:lnTo>
                <a:lnTo>
                  <a:pt x="17571" y="8254"/>
                </a:lnTo>
                <a:lnTo>
                  <a:pt x="17461" y="8254"/>
                </a:lnTo>
                <a:lnTo>
                  <a:pt x="17131" y="8364"/>
                </a:lnTo>
                <a:lnTo>
                  <a:pt x="16764" y="8401"/>
                </a:lnTo>
                <a:lnTo>
                  <a:pt x="16397" y="8438"/>
                </a:lnTo>
                <a:lnTo>
                  <a:pt x="16177" y="8401"/>
                </a:lnTo>
                <a:lnTo>
                  <a:pt x="16031" y="8364"/>
                </a:lnTo>
                <a:lnTo>
                  <a:pt x="15480" y="7888"/>
                </a:lnTo>
                <a:lnTo>
                  <a:pt x="15004" y="7374"/>
                </a:lnTo>
                <a:lnTo>
                  <a:pt x="14563" y="6824"/>
                </a:lnTo>
                <a:lnTo>
                  <a:pt x="14160" y="6237"/>
                </a:lnTo>
                <a:lnTo>
                  <a:pt x="13830" y="5613"/>
                </a:lnTo>
                <a:lnTo>
                  <a:pt x="13536" y="4990"/>
                </a:lnTo>
                <a:lnTo>
                  <a:pt x="13096" y="3926"/>
                </a:lnTo>
                <a:lnTo>
                  <a:pt x="12803" y="3412"/>
                </a:lnTo>
                <a:lnTo>
                  <a:pt x="12509" y="2936"/>
                </a:lnTo>
                <a:lnTo>
                  <a:pt x="12326" y="2752"/>
                </a:lnTo>
                <a:lnTo>
                  <a:pt x="12142" y="2532"/>
                </a:lnTo>
                <a:lnTo>
                  <a:pt x="11959" y="2349"/>
                </a:lnTo>
                <a:lnTo>
                  <a:pt x="11739" y="2202"/>
                </a:lnTo>
                <a:lnTo>
                  <a:pt x="11482" y="2092"/>
                </a:lnTo>
                <a:lnTo>
                  <a:pt x="11225" y="1982"/>
                </a:lnTo>
                <a:lnTo>
                  <a:pt x="10932" y="1908"/>
                </a:lnTo>
                <a:lnTo>
                  <a:pt x="10602" y="1872"/>
                </a:lnTo>
                <a:lnTo>
                  <a:pt x="10308" y="1872"/>
                </a:lnTo>
                <a:lnTo>
                  <a:pt x="9978" y="1908"/>
                </a:lnTo>
                <a:lnTo>
                  <a:pt x="9685" y="1982"/>
                </a:lnTo>
                <a:lnTo>
                  <a:pt x="9391" y="2055"/>
                </a:lnTo>
                <a:lnTo>
                  <a:pt x="9098" y="2202"/>
                </a:lnTo>
                <a:lnTo>
                  <a:pt x="8841" y="2349"/>
                </a:lnTo>
                <a:lnTo>
                  <a:pt x="8584" y="2495"/>
                </a:lnTo>
                <a:lnTo>
                  <a:pt x="8327" y="2715"/>
                </a:lnTo>
                <a:lnTo>
                  <a:pt x="7887" y="3119"/>
                </a:lnTo>
                <a:lnTo>
                  <a:pt x="7484" y="3632"/>
                </a:lnTo>
                <a:lnTo>
                  <a:pt x="7117" y="4146"/>
                </a:lnTo>
                <a:lnTo>
                  <a:pt x="6787" y="4660"/>
                </a:lnTo>
                <a:lnTo>
                  <a:pt x="6127" y="5833"/>
                </a:lnTo>
                <a:lnTo>
                  <a:pt x="5796" y="6457"/>
                </a:lnTo>
                <a:lnTo>
                  <a:pt x="5430" y="7044"/>
                </a:lnTo>
                <a:lnTo>
                  <a:pt x="4989" y="7594"/>
                </a:lnTo>
                <a:lnTo>
                  <a:pt x="4769" y="7851"/>
                </a:lnTo>
                <a:lnTo>
                  <a:pt x="4513" y="8071"/>
                </a:lnTo>
                <a:lnTo>
                  <a:pt x="4256" y="8291"/>
                </a:lnTo>
                <a:lnTo>
                  <a:pt x="3962" y="8474"/>
                </a:lnTo>
                <a:lnTo>
                  <a:pt x="3669" y="8621"/>
                </a:lnTo>
                <a:lnTo>
                  <a:pt x="3339" y="8731"/>
                </a:lnTo>
                <a:lnTo>
                  <a:pt x="3009" y="8841"/>
                </a:lnTo>
                <a:lnTo>
                  <a:pt x="2715" y="8915"/>
                </a:lnTo>
                <a:lnTo>
                  <a:pt x="2605" y="6200"/>
                </a:lnTo>
                <a:lnTo>
                  <a:pt x="2568" y="3119"/>
                </a:lnTo>
                <a:lnTo>
                  <a:pt x="2605" y="1505"/>
                </a:lnTo>
                <a:lnTo>
                  <a:pt x="2568" y="1138"/>
                </a:lnTo>
                <a:lnTo>
                  <a:pt x="2715" y="1395"/>
                </a:lnTo>
                <a:lnTo>
                  <a:pt x="2862" y="1652"/>
                </a:lnTo>
                <a:lnTo>
                  <a:pt x="2899" y="1725"/>
                </a:lnTo>
                <a:lnTo>
                  <a:pt x="2972" y="1762"/>
                </a:lnTo>
                <a:lnTo>
                  <a:pt x="3119" y="1762"/>
                </a:lnTo>
                <a:lnTo>
                  <a:pt x="3192" y="1688"/>
                </a:lnTo>
                <a:lnTo>
                  <a:pt x="3229" y="1652"/>
                </a:lnTo>
                <a:lnTo>
                  <a:pt x="3265" y="1578"/>
                </a:lnTo>
                <a:lnTo>
                  <a:pt x="3265" y="1505"/>
                </a:lnTo>
                <a:lnTo>
                  <a:pt x="3155" y="1138"/>
                </a:lnTo>
                <a:lnTo>
                  <a:pt x="2972" y="771"/>
                </a:lnTo>
                <a:lnTo>
                  <a:pt x="2568" y="111"/>
                </a:lnTo>
                <a:lnTo>
                  <a:pt x="2495" y="38"/>
                </a:lnTo>
                <a:lnTo>
                  <a:pt x="2385" y="1"/>
                </a:lnTo>
                <a:close/>
                <a:moveTo>
                  <a:pt x="15554" y="12546"/>
                </a:moveTo>
                <a:lnTo>
                  <a:pt x="15480" y="12583"/>
                </a:lnTo>
                <a:lnTo>
                  <a:pt x="15370" y="12619"/>
                </a:lnTo>
                <a:lnTo>
                  <a:pt x="15224" y="12766"/>
                </a:lnTo>
                <a:lnTo>
                  <a:pt x="15077" y="12913"/>
                </a:lnTo>
                <a:lnTo>
                  <a:pt x="15077" y="12950"/>
                </a:lnTo>
                <a:lnTo>
                  <a:pt x="14820" y="12803"/>
                </a:lnTo>
                <a:lnTo>
                  <a:pt x="14527" y="12693"/>
                </a:lnTo>
                <a:lnTo>
                  <a:pt x="14453" y="12693"/>
                </a:lnTo>
                <a:lnTo>
                  <a:pt x="14417" y="12729"/>
                </a:lnTo>
                <a:lnTo>
                  <a:pt x="14380" y="12803"/>
                </a:lnTo>
                <a:lnTo>
                  <a:pt x="14380" y="12876"/>
                </a:lnTo>
                <a:lnTo>
                  <a:pt x="14563" y="13096"/>
                </a:lnTo>
                <a:lnTo>
                  <a:pt x="14783" y="13316"/>
                </a:lnTo>
                <a:lnTo>
                  <a:pt x="14673" y="13463"/>
                </a:lnTo>
                <a:lnTo>
                  <a:pt x="14490" y="13720"/>
                </a:lnTo>
                <a:lnTo>
                  <a:pt x="14417" y="13867"/>
                </a:lnTo>
                <a:lnTo>
                  <a:pt x="14417" y="14013"/>
                </a:lnTo>
                <a:lnTo>
                  <a:pt x="14453" y="14087"/>
                </a:lnTo>
                <a:lnTo>
                  <a:pt x="14490" y="14123"/>
                </a:lnTo>
                <a:lnTo>
                  <a:pt x="14600" y="14123"/>
                </a:lnTo>
                <a:lnTo>
                  <a:pt x="14673" y="14087"/>
                </a:lnTo>
                <a:lnTo>
                  <a:pt x="14783" y="14050"/>
                </a:lnTo>
                <a:lnTo>
                  <a:pt x="14893" y="13903"/>
                </a:lnTo>
                <a:lnTo>
                  <a:pt x="15150" y="13573"/>
                </a:lnTo>
                <a:lnTo>
                  <a:pt x="15590" y="13903"/>
                </a:lnTo>
                <a:lnTo>
                  <a:pt x="15700" y="13940"/>
                </a:lnTo>
                <a:lnTo>
                  <a:pt x="15774" y="13940"/>
                </a:lnTo>
                <a:lnTo>
                  <a:pt x="15847" y="13903"/>
                </a:lnTo>
                <a:lnTo>
                  <a:pt x="15884" y="13830"/>
                </a:lnTo>
                <a:lnTo>
                  <a:pt x="15921" y="13757"/>
                </a:lnTo>
                <a:lnTo>
                  <a:pt x="15921" y="13647"/>
                </a:lnTo>
                <a:lnTo>
                  <a:pt x="15921" y="13573"/>
                </a:lnTo>
                <a:lnTo>
                  <a:pt x="15847" y="13500"/>
                </a:lnTo>
                <a:lnTo>
                  <a:pt x="15407" y="13170"/>
                </a:lnTo>
                <a:lnTo>
                  <a:pt x="15480" y="13096"/>
                </a:lnTo>
                <a:lnTo>
                  <a:pt x="15590" y="12876"/>
                </a:lnTo>
                <a:lnTo>
                  <a:pt x="15664" y="12803"/>
                </a:lnTo>
                <a:lnTo>
                  <a:pt x="15737" y="12766"/>
                </a:lnTo>
                <a:lnTo>
                  <a:pt x="15774" y="12729"/>
                </a:lnTo>
                <a:lnTo>
                  <a:pt x="15811" y="12693"/>
                </a:lnTo>
                <a:lnTo>
                  <a:pt x="15811" y="12656"/>
                </a:lnTo>
                <a:lnTo>
                  <a:pt x="15774" y="12656"/>
                </a:lnTo>
                <a:lnTo>
                  <a:pt x="15664" y="12583"/>
                </a:lnTo>
                <a:lnTo>
                  <a:pt x="15554" y="12546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500" name="Google Shape;500;p10"/>
          <p:cNvSpPr/>
          <p:nvPr/>
        </p:nvSpPr>
        <p:spPr>
          <a:xfrm>
            <a:off x="258967" y="-86251"/>
            <a:ext cx="470320" cy="442210"/>
          </a:xfrm>
          <a:custGeom>
            <a:avLst/>
            <a:gdLst/>
            <a:ahLst/>
            <a:cxnLst/>
            <a:rect l="l" t="t" r="r" b="b"/>
            <a:pathLst>
              <a:path w="16581" h="15590" extrusionOk="0">
                <a:moveTo>
                  <a:pt x="13793" y="2568"/>
                </a:moveTo>
                <a:lnTo>
                  <a:pt x="14123" y="2641"/>
                </a:lnTo>
                <a:lnTo>
                  <a:pt x="14123" y="2678"/>
                </a:lnTo>
                <a:lnTo>
                  <a:pt x="14086" y="2825"/>
                </a:lnTo>
                <a:lnTo>
                  <a:pt x="14013" y="2935"/>
                </a:lnTo>
                <a:lnTo>
                  <a:pt x="13866" y="3045"/>
                </a:lnTo>
                <a:lnTo>
                  <a:pt x="13756" y="3081"/>
                </a:lnTo>
                <a:lnTo>
                  <a:pt x="13573" y="2971"/>
                </a:lnTo>
                <a:lnTo>
                  <a:pt x="13609" y="2788"/>
                </a:lnTo>
                <a:lnTo>
                  <a:pt x="13683" y="2678"/>
                </a:lnTo>
                <a:lnTo>
                  <a:pt x="13720" y="2605"/>
                </a:lnTo>
                <a:lnTo>
                  <a:pt x="13793" y="2568"/>
                </a:lnTo>
                <a:close/>
                <a:moveTo>
                  <a:pt x="9428" y="3705"/>
                </a:moveTo>
                <a:lnTo>
                  <a:pt x="9831" y="4475"/>
                </a:lnTo>
                <a:lnTo>
                  <a:pt x="10161" y="5246"/>
                </a:lnTo>
                <a:lnTo>
                  <a:pt x="8327" y="4402"/>
                </a:lnTo>
                <a:lnTo>
                  <a:pt x="8878" y="4035"/>
                </a:lnTo>
                <a:lnTo>
                  <a:pt x="9428" y="3705"/>
                </a:lnTo>
                <a:close/>
                <a:moveTo>
                  <a:pt x="5283" y="3668"/>
                </a:moveTo>
                <a:lnTo>
                  <a:pt x="6383" y="4072"/>
                </a:lnTo>
                <a:lnTo>
                  <a:pt x="7410" y="4512"/>
                </a:lnTo>
                <a:lnTo>
                  <a:pt x="6383" y="5319"/>
                </a:lnTo>
                <a:lnTo>
                  <a:pt x="5393" y="6163"/>
                </a:lnTo>
                <a:lnTo>
                  <a:pt x="5319" y="5282"/>
                </a:lnTo>
                <a:lnTo>
                  <a:pt x="5283" y="4365"/>
                </a:lnTo>
                <a:lnTo>
                  <a:pt x="5283" y="3668"/>
                </a:lnTo>
                <a:close/>
                <a:moveTo>
                  <a:pt x="13096" y="2494"/>
                </a:moveTo>
                <a:lnTo>
                  <a:pt x="13023" y="2641"/>
                </a:lnTo>
                <a:lnTo>
                  <a:pt x="12986" y="2825"/>
                </a:lnTo>
                <a:lnTo>
                  <a:pt x="12949" y="3008"/>
                </a:lnTo>
                <a:lnTo>
                  <a:pt x="12986" y="3191"/>
                </a:lnTo>
                <a:lnTo>
                  <a:pt x="13096" y="3412"/>
                </a:lnTo>
                <a:lnTo>
                  <a:pt x="13243" y="3595"/>
                </a:lnTo>
                <a:lnTo>
                  <a:pt x="13426" y="3705"/>
                </a:lnTo>
                <a:lnTo>
                  <a:pt x="13646" y="3778"/>
                </a:lnTo>
                <a:lnTo>
                  <a:pt x="13793" y="3815"/>
                </a:lnTo>
                <a:lnTo>
                  <a:pt x="13536" y="4512"/>
                </a:lnTo>
                <a:lnTo>
                  <a:pt x="13243" y="5209"/>
                </a:lnTo>
                <a:lnTo>
                  <a:pt x="12913" y="5869"/>
                </a:lnTo>
                <a:lnTo>
                  <a:pt x="12546" y="6529"/>
                </a:lnTo>
                <a:lnTo>
                  <a:pt x="11665" y="6016"/>
                </a:lnTo>
                <a:lnTo>
                  <a:pt x="10785" y="5576"/>
                </a:lnTo>
                <a:lnTo>
                  <a:pt x="10602" y="5026"/>
                </a:lnTo>
                <a:lnTo>
                  <a:pt x="10345" y="4475"/>
                </a:lnTo>
                <a:lnTo>
                  <a:pt x="10125" y="3962"/>
                </a:lnTo>
                <a:lnTo>
                  <a:pt x="9831" y="3448"/>
                </a:lnTo>
                <a:lnTo>
                  <a:pt x="10602" y="3045"/>
                </a:lnTo>
                <a:lnTo>
                  <a:pt x="11005" y="2898"/>
                </a:lnTo>
                <a:lnTo>
                  <a:pt x="11409" y="2751"/>
                </a:lnTo>
                <a:lnTo>
                  <a:pt x="11849" y="2641"/>
                </a:lnTo>
                <a:lnTo>
                  <a:pt x="12252" y="2568"/>
                </a:lnTo>
                <a:lnTo>
                  <a:pt x="12692" y="2494"/>
                </a:lnTo>
                <a:close/>
                <a:moveTo>
                  <a:pt x="2605" y="6713"/>
                </a:moveTo>
                <a:lnTo>
                  <a:pt x="2678" y="6750"/>
                </a:lnTo>
                <a:lnTo>
                  <a:pt x="2752" y="6823"/>
                </a:lnTo>
                <a:lnTo>
                  <a:pt x="2788" y="6970"/>
                </a:lnTo>
                <a:lnTo>
                  <a:pt x="2752" y="7116"/>
                </a:lnTo>
                <a:lnTo>
                  <a:pt x="2715" y="7153"/>
                </a:lnTo>
                <a:lnTo>
                  <a:pt x="2605" y="7226"/>
                </a:lnTo>
                <a:lnTo>
                  <a:pt x="2458" y="7336"/>
                </a:lnTo>
                <a:lnTo>
                  <a:pt x="2165" y="7116"/>
                </a:lnTo>
                <a:lnTo>
                  <a:pt x="2275" y="6970"/>
                </a:lnTo>
                <a:lnTo>
                  <a:pt x="2275" y="6896"/>
                </a:lnTo>
                <a:lnTo>
                  <a:pt x="2458" y="6860"/>
                </a:lnTo>
                <a:lnTo>
                  <a:pt x="2715" y="6860"/>
                </a:lnTo>
                <a:lnTo>
                  <a:pt x="2715" y="6823"/>
                </a:lnTo>
                <a:lnTo>
                  <a:pt x="2678" y="6786"/>
                </a:lnTo>
                <a:lnTo>
                  <a:pt x="2605" y="6713"/>
                </a:lnTo>
                <a:close/>
                <a:moveTo>
                  <a:pt x="8364" y="6529"/>
                </a:moveTo>
                <a:lnTo>
                  <a:pt x="8547" y="6566"/>
                </a:lnTo>
                <a:lnTo>
                  <a:pt x="8657" y="6603"/>
                </a:lnTo>
                <a:lnTo>
                  <a:pt x="8657" y="6713"/>
                </a:lnTo>
                <a:lnTo>
                  <a:pt x="8694" y="6860"/>
                </a:lnTo>
                <a:lnTo>
                  <a:pt x="8694" y="6970"/>
                </a:lnTo>
                <a:lnTo>
                  <a:pt x="8694" y="7116"/>
                </a:lnTo>
                <a:lnTo>
                  <a:pt x="8657" y="7226"/>
                </a:lnTo>
                <a:lnTo>
                  <a:pt x="8621" y="7336"/>
                </a:lnTo>
                <a:lnTo>
                  <a:pt x="8547" y="7446"/>
                </a:lnTo>
                <a:lnTo>
                  <a:pt x="8364" y="7446"/>
                </a:lnTo>
                <a:lnTo>
                  <a:pt x="8107" y="7520"/>
                </a:lnTo>
                <a:lnTo>
                  <a:pt x="7850" y="7593"/>
                </a:lnTo>
                <a:lnTo>
                  <a:pt x="7704" y="7483"/>
                </a:lnTo>
                <a:lnTo>
                  <a:pt x="7630" y="7336"/>
                </a:lnTo>
                <a:lnTo>
                  <a:pt x="7557" y="7190"/>
                </a:lnTo>
                <a:lnTo>
                  <a:pt x="7594" y="7006"/>
                </a:lnTo>
                <a:lnTo>
                  <a:pt x="7667" y="6750"/>
                </a:lnTo>
                <a:lnTo>
                  <a:pt x="7777" y="6750"/>
                </a:lnTo>
                <a:lnTo>
                  <a:pt x="7850" y="6786"/>
                </a:lnTo>
                <a:lnTo>
                  <a:pt x="7924" y="6750"/>
                </a:lnTo>
                <a:lnTo>
                  <a:pt x="7960" y="6713"/>
                </a:lnTo>
                <a:lnTo>
                  <a:pt x="8071" y="6566"/>
                </a:lnTo>
                <a:lnTo>
                  <a:pt x="8364" y="6529"/>
                </a:lnTo>
                <a:close/>
                <a:moveTo>
                  <a:pt x="3155" y="3191"/>
                </a:moveTo>
                <a:lnTo>
                  <a:pt x="3595" y="3228"/>
                </a:lnTo>
                <a:lnTo>
                  <a:pt x="4036" y="3301"/>
                </a:lnTo>
                <a:lnTo>
                  <a:pt x="4439" y="3412"/>
                </a:lnTo>
                <a:lnTo>
                  <a:pt x="4879" y="3522"/>
                </a:lnTo>
                <a:lnTo>
                  <a:pt x="4843" y="4072"/>
                </a:lnTo>
                <a:lnTo>
                  <a:pt x="4843" y="4659"/>
                </a:lnTo>
                <a:lnTo>
                  <a:pt x="4879" y="5282"/>
                </a:lnTo>
                <a:lnTo>
                  <a:pt x="4989" y="6529"/>
                </a:lnTo>
                <a:lnTo>
                  <a:pt x="4182" y="7263"/>
                </a:lnTo>
                <a:lnTo>
                  <a:pt x="3779" y="7630"/>
                </a:lnTo>
                <a:lnTo>
                  <a:pt x="3375" y="8033"/>
                </a:lnTo>
                <a:lnTo>
                  <a:pt x="3265" y="7960"/>
                </a:lnTo>
                <a:lnTo>
                  <a:pt x="2898" y="7667"/>
                </a:lnTo>
                <a:lnTo>
                  <a:pt x="3008" y="7520"/>
                </a:lnTo>
                <a:lnTo>
                  <a:pt x="3119" y="7410"/>
                </a:lnTo>
                <a:lnTo>
                  <a:pt x="3155" y="7336"/>
                </a:lnTo>
                <a:lnTo>
                  <a:pt x="3192" y="7300"/>
                </a:lnTo>
                <a:lnTo>
                  <a:pt x="3192" y="7153"/>
                </a:lnTo>
                <a:lnTo>
                  <a:pt x="3229" y="6933"/>
                </a:lnTo>
                <a:lnTo>
                  <a:pt x="3192" y="6823"/>
                </a:lnTo>
                <a:lnTo>
                  <a:pt x="3155" y="6676"/>
                </a:lnTo>
                <a:lnTo>
                  <a:pt x="3119" y="6566"/>
                </a:lnTo>
                <a:lnTo>
                  <a:pt x="3045" y="6456"/>
                </a:lnTo>
                <a:lnTo>
                  <a:pt x="2972" y="6383"/>
                </a:lnTo>
                <a:lnTo>
                  <a:pt x="2862" y="6309"/>
                </a:lnTo>
                <a:lnTo>
                  <a:pt x="2752" y="6273"/>
                </a:lnTo>
                <a:lnTo>
                  <a:pt x="2605" y="6236"/>
                </a:lnTo>
                <a:lnTo>
                  <a:pt x="2495" y="6236"/>
                </a:lnTo>
                <a:lnTo>
                  <a:pt x="2348" y="6273"/>
                </a:lnTo>
                <a:lnTo>
                  <a:pt x="2128" y="6383"/>
                </a:lnTo>
                <a:lnTo>
                  <a:pt x="1908" y="6529"/>
                </a:lnTo>
                <a:lnTo>
                  <a:pt x="1761" y="6713"/>
                </a:lnTo>
                <a:lnTo>
                  <a:pt x="1321" y="6309"/>
                </a:lnTo>
                <a:lnTo>
                  <a:pt x="954" y="5833"/>
                </a:lnTo>
                <a:lnTo>
                  <a:pt x="734" y="5502"/>
                </a:lnTo>
                <a:lnTo>
                  <a:pt x="624" y="5172"/>
                </a:lnTo>
                <a:lnTo>
                  <a:pt x="551" y="4805"/>
                </a:lnTo>
                <a:lnTo>
                  <a:pt x="514" y="4439"/>
                </a:lnTo>
                <a:lnTo>
                  <a:pt x="551" y="4255"/>
                </a:lnTo>
                <a:lnTo>
                  <a:pt x="624" y="4072"/>
                </a:lnTo>
                <a:lnTo>
                  <a:pt x="734" y="3925"/>
                </a:lnTo>
                <a:lnTo>
                  <a:pt x="844" y="3778"/>
                </a:lnTo>
                <a:lnTo>
                  <a:pt x="991" y="3668"/>
                </a:lnTo>
                <a:lnTo>
                  <a:pt x="1174" y="3558"/>
                </a:lnTo>
                <a:lnTo>
                  <a:pt x="1541" y="3412"/>
                </a:lnTo>
                <a:lnTo>
                  <a:pt x="1908" y="3265"/>
                </a:lnTo>
                <a:lnTo>
                  <a:pt x="2312" y="3191"/>
                </a:lnTo>
                <a:close/>
                <a:moveTo>
                  <a:pt x="11005" y="6199"/>
                </a:moveTo>
                <a:lnTo>
                  <a:pt x="12289" y="6896"/>
                </a:lnTo>
                <a:lnTo>
                  <a:pt x="11885" y="7483"/>
                </a:lnTo>
                <a:lnTo>
                  <a:pt x="11482" y="8033"/>
                </a:lnTo>
                <a:lnTo>
                  <a:pt x="11335" y="7410"/>
                </a:lnTo>
                <a:lnTo>
                  <a:pt x="11188" y="6750"/>
                </a:lnTo>
                <a:lnTo>
                  <a:pt x="11005" y="6199"/>
                </a:lnTo>
                <a:close/>
                <a:moveTo>
                  <a:pt x="7264" y="8180"/>
                </a:moveTo>
                <a:lnTo>
                  <a:pt x="7410" y="8253"/>
                </a:lnTo>
                <a:lnTo>
                  <a:pt x="7594" y="8290"/>
                </a:lnTo>
                <a:lnTo>
                  <a:pt x="7960" y="8290"/>
                </a:lnTo>
                <a:lnTo>
                  <a:pt x="7704" y="8327"/>
                </a:lnTo>
                <a:lnTo>
                  <a:pt x="7557" y="8327"/>
                </a:lnTo>
                <a:lnTo>
                  <a:pt x="7447" y="8290"/>
                </a:lnTo>
                <a:lnTo>
                  <a:pt x="7337" y="8253"/>
                </a:lnTo>
                <a:lnTo>
                  <a:pt x="7264" y="8180"/>
                </a:lnTo>
                <a:close/>
                <a:moveTo>
                  <a:pt x="8181" y="5979"/>
                </a:moveTo>
                <a:lnTo>
                  <a:pt x="7997" y="6016"/>
                </a:lnTo>
                <a:lnTo>
                  <a:pt x="7814" y="6089"/>
                </a:lnTo>
                <a:lnTo>
                  <a:pt x="7667" y="6236"/>
                </a:lnTo>
                <a:lnTo>
                  <a:pt x="7410" y="6346"/>
                </a:lnTo>
                <a:lnTo>
                  <a:pt x="7190" y="6529"/>
                </a:lnTo>
                <a:lnTo>
                  <a:pt x="6970" y="6713"/>
                </a:lnTo>
                <a:lnTo>
                  <a:pt x="6787" y="6933"/>
                </a:lnTo>
                <a:lnTo>
                  <a:pt x="6677" y="7080"/>
                </a:lnTo>
                <a:lnTo>
                  <a:pt x="6640" y="7263"/>
                </a:lnTo>
                <a:lnTo>
                  <a:pt x="6567" y="7410"/>
                </a:lnTo>
                <a:lnTo>
                  <a:pt x="6567" y="7593"/>
                </a:lnTo>
                <a:lnTo>
                  <a:pt x="6567" y="7923"/>
                </a:lnTo>
                <a:lnTo>
                  <a:pt x="6677" y="8253"/>
                </a:lnTo>
                <a:lnTo>
                  <a:pt x="6787" y="8437"/>
                </a:lnTo>
                <a:lnTo>
                  <a:pt x="6897" y="8584"/>
                </a:lnTo>
                <a:lnTo>
                  <a:pt x="7043" y="8694"/>
                </a:lnTo>
                <a:lnTo>
                  <a:pt x="7190" y="8767"/>
                </a:lnTo>
                <a:lnTo>
                  <a:pt x="7374" y="8804"/>
                </a:lnTo>
                <a:lnTo>
                  <a:pt x="7557" y="8840"/>
                </a:lnTo>
                <a:lnTo>
                  <a:pt x="7924" y="8840"/>
                </a:lnTo>
                <a:lnTo>
                  <a:pt x="8254" y="8767"/>
                </a:lnTo>
                <a:lnTo>
                  <a:pt x="8584" y="8620"/>
                </a:lnTo>
                <a:lnTo>
                  <a:pt x="8914" y="8364"/>
                </a:lnTo>
                <a:lnTo>
                  <a:pt x="9208" y="8070"/>
                </a:lnTo>
                <a:lnTo>
                  <a:pt x="9464" y="7740"/>
                </a:lnTo>
                <a:lnTo>
                  <a:pt x="9538" y="7593"/>
                </a:lnTo>
                <a:lnTo>
                  <a:pt x="9611" y="7410"/>
                </a:lnTo>
                <a:lnTo>
                  <a:pt x="9648" y="7226"/>
                </a:lnTo>
                <a:lnTo>
                  <a:pt x="9648" y="7043"/>
                </a:lnTo>
                <a:lnTo>
                  <a:pt x="9648" y="6860"/>
                </a:lnTo>
                <a:lnTo>
                  <a:pt x="9574" y="6713"/>
                </a:lnTo>
                <a:lnTo>
                  <a:pt x="9464" y="6529"/>
                </a:lnTo>
                <a:lnTo>
                  <a:pt x="9354" y="6419"/>
                </a:lnTo>
                <a:lnTo>
                  <a:pt x="9208" y="6273"/>
                </a:lnTo>
                <a:lnTo>
                  <a:pt x="9061" y="6199"/>
                </a:lnTo>
                <a:lnTo>
                  <a:pt x="8731" y="6053"/>
                </a:lnTo>
                <a:lnTo>
                  <a:pt x="8364" y="5979"/>
                </a:lnTo>
                <a:close/>
                <a:moveTo>
                  <a:pt x="5063" y="7080"/>
                </a:moveTo>
                <a:lnTo>
                  <a:pt x="5246" y="8180"/>
                </a:lnTo>
                <a:lnTo>
                  <a:pt x="5466" y="9281"/>
                </a:lnTo>
                <a:lnTo>
                  <a:pt x="4622" y="8804"/>
                </a:lnTo>
                <a:lnTo>
                  <a:pt x="3779" y="8290"/>
                </a:lnTo>
                <a:lnTo>
                  <a:pt x="4439" y="7667"/>
                </a:lnTo>
                <a:lnTo>
                  <a:pt x="5063" y="7080"/>
                </a:lnTo>
                <a:close/>
                <a:moveTo>
                  <a:pt x="7887" y="4732"/>
                </a:moveTo>
                <a:lnTo>
                  <a:pt x="9171" y="5282"/>
                </a:lnTo>
                <a:lnTo>
                  <a:pt x="10381" y="5869"/>
                </a:lnTo>
                <a:lnTo>
                  <a:pt x="10602" y="6529"/>
                </a:lnTo>
                <a:lnTo>
                  <a:pt x="10785" y="7190"/>
                </a:lnTo>
                <a:lnTo>
                  <a:pt x="10932" y="7850"/>
                </a:lnTo>
                <a:lnTo>
                  <a:pt x="11078" y="8547"/>
                </a:lnTo>
                <a:lnTo>
                  <a:pt x="10565" y="9097"/>
                </a:lnTo>
                <a:lnTo>
                  <a:pt x="10015" y="9647"/>
                </a:lnTo>
                <a:lnTo>
                  <a:pt x="9428" y="10161"/>
                </a:lnTo>
                <a:lnTo>
                  <a:pt x="8841" y="10674"/>
                </a:lnTo>
                <a:lnTo>
                  <a:pt x="8107" y="10418"/>
                </a:lnTo>
                <a:lnTo>
                  <a:pt x="7374" y="10161"/>
                </a:lnTo>
                <a:lnTo>
                  <a:pt x="6677" y="9867"/>
                </a:lnTo>
                <a:lnTo>
                  <a:pt x="5980" y="9537"/>
                </a:lnTo>
                <a:lnTo>
                  <a:pt x="5723" y="8143"/>
                </a:lnTo>
                <a:lnTo>
                  <a:pt x="5466" y="6713"/>
                </a:lnTo>
                <a:lnTo>
                  <a:pt x="6677" y="5722"/>
                </a:lnTo>
                <a:lnTo>
                  <a:pt x="7887" y="4732"/>
                </a:lnTo>
                <a:close/>
                <a:moveTo>
                  <a:pt x="11152" y="9171"/>
                </a:moveTo>
                <a:lnTo>
                  <a:pt x="11225" y="10161"/>
                </a:lnTo>
                <a:lnTo>
                  <a:pt x="11225" y="11188"/>
                </a:lnTo>
                <a:lnTo>
                  <a:pt x="11225" y="11225"/>
                </a:lnTo>
                <a:lnTo>
                  <a:pt x="10308" y="11041"/>
                </a:lnTo>
                <a:lnTo>
                  <a:pt x="9391" y="10821"/>
                </a:lnTo>
                <a:lnTo>
                  <a:pt x="10015" y="10308"/>
                </a:lnTo>
                <a:lnTo>
                  <a:pt x="10565" y="9794"/>
                </a:lnTo>
                <a:lnTo>
                  <a:pt x="11152" y="9171"/>
                </a:lnTo>
                <a:close/>
                <a:moveTo>
                  <a:pt x="12729" y="7153"/>
                </a:moveTo>
                <a:lnTo>
                  <a:pt x="13243" y="7483"/>
                </a:lnTo>
                <a:lnTo>
                  <a:pt x="13756" y="7813"/>
                </a:lnTo>
                <a:lnTo>
                  <a:pt x="14233" y="8180"/>
                </a:lnTo>
                <a:lnTo>
                  <a:pt x="14673" y="8584"/>
                </a:lnTo>
                <a:lnTo>
                  <a:pt x="15113" y="9024"/>
                </a:lnTo>
                <a:lnTo>
                  <a:pt x="15480" y="9464"/>
                </a:lnTo>
                <a:lnTo>
                  <a:pt x="15810" y="9941"/>
                </a:lnTo>
                <a:lnTo>
                  <a:pt x="16067" y="10454"/>
                </a:lnTo>
                <a:lnTo>
                  <a:pt x="16251" y="11005"/>
                </a:lnTo>
                <a:lnTo>
                  <a:pt x="16177" y="11041"/>
                </a:lnTo>
                <a:lnTo>
                  <a:pt x="15957" y="11188"/>
                </a:lnTo>
                <a:lnTo>
                  <a:pt x="15700" y="11298"/>
                </a:lnTo>
                <a:lnTo>
                  <a:pt x="15444" y="11371"/>
                </a:lnTo>
                <a:lnTo>
                  <a:pt x="15187" y="11445"/>
                </a:lnTo>
                <a:lnTo>
                  <a:pt x="15113" y="11371"/>
                </a:lnTo>
                <a:lnTo>
                  <a:pt x="15077" y="11408"/>
                </a:lnTo>
                <a:lnTo>
                  <a:pt x="14233" y="11445"/>
                </a:lnTo>
                <a:lnTo>
                  <a:pt x="13389" y="11408"/>
                </a:lnTo>
                <a:lnTo>
                  <a:pt x="12582" y="11371"/>
                </a:lnTo>
                <a:lnTo>
                  <a:pt x="11739" y="11298"/>
                </a:lnTo>
                <a:lnTo>
                  <a:pt x="11702" y="10198"/>
                </a:lnTo>
                <a:lnTo>
                  <a:pt x="11665" y="9464"/>
                </a:lnTo>
                <a:lnTo>
                  <a:pt x="11592" y="8694"/>
                </a:lnTo>
                <a:lnTo>
                  <a:pt x="12179" y="7923"/>
                </a:lnTo>
                <a:lnTo>
                  <a:pt x="12729" y="7153"/>
                </a:lnTo>
                <a:close/>
                <a:moveTo>
                  <a:pt x="6126" y="10161"/>
                </a:moveTo>
                <a:lnTo>
                  <a:pt x="6787" y="10454"/>
                </a:lnTo>
                <a:lnTo>
                  <a:pt x="7447" y="10711"/>
                </a:lnTo>
                <a:lnTo>
                  <a:pt x="8327" y="11005"/>
                </a:lnTo>
                <a:lnTo>
                  <a:pt x="7557" y="11555"/>
                </a:lnTo>
                <a:lnTo>
                  <a:pt x="6713" y="11995"/>
                </a:lnTo>
                <a:lnTo>
                  <a:pt x="6603" y="12068"/>
                </a:lnTo>
                <a:lnTo>
                  <a:pt x="6346" y="11078"/>
                </a:lnTo>
                <a:lnTo>
                  <a:pt x="6126" y="10161"/>
                </a:lnTo>
                <a:close/>
                <a:moveTo>
                  <a:pt x="3449" y="8657"/>
                </a:moveTo>
                <a:lnTo>
                  <a:pt x="3889" y="8950"/>
                </a:lnTo>
                <a:lnTo>
                  <a:pt x="4733" y="9427"/>
                </a:lnTo>
                <a:lnTo>
                  <a:pt x="5613" y="9904"/>
                </a:lnTo>
                <a:lnTo>
                  <a:pt x="5870" y="11078"/>
                </a:lnTo>
                <a:lnTo>
                  <a:pt x="6016" y="11665"/>
                </a:lnTo>
                <a:lnTo>
                  <a:pt x="6200" y="12288"/>
                </a:lnTo>
                <a:lnTo>
                  <a:pt x="5686" y="12509"/>
                </a:lnTo>
                <a:lnTo>
                  <a:pt x="5136" y="12729"/>
                </a:lnTo>
                <a:lnTo>
                  <a:pt x="4622" y="12875"/>
                </a:lnTo>
                <a:lnTo>
                  <a:pt x="4072" y="12985"/>
                </a:lnTo>
                <a:lnTo>
                  <a:pt x="3705" y="12985"/>
                </a:lnTo>
                <a:lnTo>
                  <a:pt x="3375" y="12949"/>
                </a:lnTo>
                <a:lnTo>
                  <a:pt x="3045" y="12875"/>
                </a:lnTo>
                <a:lnTo>
                  <a:pt x="2715" y="12692"/>
                </a:lnTo>
                <a:lnTo>
                  <a:pt x="2568" y="12582"/>
                </a:lnTo>
                <a:lnTo>
                  <a:pt x="2458" y="12435"/>
                </a:lnTo>
                <a:lnTo>
                  <a:pt x="2348" y="12288"/>
                </a:lnTo>
                <a:lnTo>
                  <a:pt x="2275" y="12105"/>
                </a:lnTo>
                <a:lnTo>
                  <a:pt x="2165" y="11775"/>
                </a:lnTo>
                <a:lnTo>
                  <a:pt x="2165" y="11371"/>
                </a:lnTo>
                <a:lnTo>
                  <a:pt x="2201" y="11005"/>
                </a:lnTo>
                <a:lnTo>
                  <a:pt x="2275" y="10638"/>
                </a:lnTo>
                <a:lnTo>
                  <a:pt x="2385" y="10271"/>
                </a:lnTo>
                <a:lnTo>
                  <a:pt x="2532" y="9941"/>
                </a:lnTo>
                <a:lnTo>
                  <a:pt x="2715" y="9574"/>
                </a:lnTo>
                <a:lnTo>
                  <a:pt x="2935" y="9281"/>
                </a:lnTo>
                <a:lnTo>
                  <a:pt x="3192" y="8950"/>
                </a:lnTo>
                <a:lnTo>
                  <a:pt x="3449" y="8657"/>
                </a:lnTo>
                <a:close/>
                <a:moveTo>
                  <a:pt x="8291" y="14049"/>
                </a:moveTo>
                <a:lnTo>
                  <a:pt x="8401" y="14086"/>
                </a:lnTo>
                <a:lnTo>
                  <a:pt x="8401" y="14196"/>
                </a:lnTo>
                <a:lnTo>
                  <a:pt x="8401" y="14343"/>
                </a:lnTo>
                <a:lnTo>
                  <a:pt x="8364" y="14489"/>
                </a:lnTo>
                <a:lnTo>
                  <a:pt x="8291" y="14599"/>
                </a:lnTo>
                <a:lnTo>
                  <a:pt x="8181" y="14673"/>
                </a:lnTo>
                <a:lnTo>
                  <a:pt x="7960" y="14489"/>
                </a:lnTo>
                <a:lnTo>
                  <a:pt x="7777" y="14306"/>
                </a:lnTo>
                <a:lnTo>
                  <a:pt x="7850" y="14159"/>
                </a:lnTo>
                <a:lnTo>
                  <a:pt x="7997" y="14086"/>
                </a:lnTo>
                <a:lnTo>
                  <a:pt x="8144" y="14049"/>
                </a:lnTo>
                <a:close/>
                <a:moveTo>
                  <a:pt x="8914" y="11188"/>
                </a:moveTo>
                <a:lnTo>
                  <a:pt x="10051" y="11481"/>
                </a:lnTo>
                <a:lnTo>
                  <a:pt x="11225" y="11702"/>
                </a:lnTo>
                <a:lnTo>
                  <a:pt x="11188" y="12288"/>
                </a:lnTo>
                <a:lnTo>
                  <a:pt x="11115" y="12839"/>
                </a:lnTo>
                <a:lnTo>
                  <a:pt x="10968" y="13426"/>
                </a:lnTo>
                <a:lnTo>
                  <a:pt x="10822" y="13976"/>
                </a:lnTo>
                <a:lnTo>
                  <a:pt x="10638" y="14269"/>
                </a:lnTo>
                <a:lnTo>
                  <a:pt x="10455" y="14563"/>
                </a:lnTo>
                <a:lnTo>
                  <a:pt x="10198" y="14819"/>
                </a:lnTo>
                <a:lnTo>
                  <a:pt x="9905" y="15003"/>
                </a:lnTo>
                <a:lnTo>
                  <a:pt x="9648" y="15113"/>
                </a:lnTo>
                <a:lnTo>
                  <a:pt x="9391" y="15150"/>
                </a:lnTo>
                <a:lnTo>
                  <a:pt x="9098" y="15113"/>
                </a:lnTo>
                <a:lnTo>
                  <a:pt x="8841" y="15040"/>
                </a:lnTo>
                <a:lnTo>
                  <a:pt x="8951" y="14856"/>
                </a:lnTo>
                <a:lnTo>
                  <a:pt x="8988" y="14673"/>
                </a:lnTo>
                <a:lnTo>
                  <a:pt x="9061" y="14453"/>
                </a:lnTo>
                <a:lnTo>
                  <a:pt x="9061" y="14269"/>
                </a:lnTo>
                <a:lnTo>
                  <a:pt x="9024" y="14086"/>
                </a:lnTo>
                <a:lnTo>
                  <a:pt x="8951" y="13976"/>
                </a:lnTo>
                <a:lnTo>
                  <a:pt x="8841" y="13829"/>
                </a:lnTo>
                <a:lnTo>
                  <a:pt x="8731" y="13756"/>
                </a:lnTo>
                <a:lnTo>
                  <a:pt x="8547" y="13646"/>
                </a:lnTo>
                <a:lnTo>
                  <a:pt x="8401" y="13609"/>
                </a:lnTo>
                <a:lnTo>
                  <a:pt x="8254" y="13572"/>
                </a:lnTo>
                <a:lnTo>
                  <a:pt x="8071" y="13572"/>
                </a:lnTo>
                <a:lnTo>
                  <a:pt x="7887" y="13609"/>
                </a:lnTo>
                <a:lnTo>
                  <a:pt x="7740" y="13682"/>
                </a:lnTo>
                <a:lnTo>
                  <a:pt x="7594" y="13792"/>
                </a:lnTo>
                <a:lnTo>
                  <a:pt x="7447" y="13902"/>
                </a:lnTo>
                <a:lnTo>
                  <a:pt x="7264" y="13609"/>
                </a:lnTo>
                <a:lnTo>
                  <a:pt x="7080" y="13242"/>
                </a:lnTo>
                <a:lnTo>
                  <a:pt x="6897" y="12912"/>
                </a:lnTo>
                <a:lnTo>
                  <a:pt x="6750" y="12545"/>
                </a:lnTo>
                <a:lnTo>
                  <a:pt x="7814" y="11958"/>
                </a:lnTo>
                <a:lnTo>
                  <a:pt x="8364" y="11591"/>
                </a:lnTo>
                <a:lnTo>
                  <a:pt x="8914" y="11188"/>
                </a:lnTo>
                <a:close/>
                <a:moveTo>
                  <a:pt x="6493" y="0"/>
                </a:moveTo>
                <a:lnTo>
                  <a:pt x="6163" y="294"/>
                </a:lnTo>
                <a:lnTo>
                  <a:pt x="5870" y="624"/>
                </a:lnTo>
                <a:lnTo>
                  <a:pt x="5613" y="991"/>
                </a:lnTo>
                <a:lnTo>
                  <a:pt x="5429" y="1394"/>
                </a:lnTo>
                <a:lnTo>
                  <a:pt x="5246" y="1798"/>
                </a:lnTo>
                <a:lnTo>
                  <a:pt x="5099" y="2201"/>
                </a:lnTo>
                <a:lnTo>
                  <a:pt x="5026" y="2641"/>
                </a:lnTo>
                <a:lnTo>
                  <a:pt x="4953" y="3081"/>
                </a:lnTo>
                <a:lnTo>
                  <a:pt x="4219" y="2898"/>
                </a:lnTo>
                <a:lnTo>
                  <a:pt x="3485" y="2788"/>
                </a:lnTo>
                <a:lnTo>
                  <a:pt x="2752" y="2715"/>
                </a:lnTo>
                <a:lnTo>
                  <a:pt x="2385" y="2751"/>
                </a:lnTo>
                <a:lnTo>
                  <a:pt x="2055" y="2788"/>
                </a:lnTo>
                <a:lnTo>
                  <a:pt x="1725" y="2825"/>
                </a:lnTo>
                <a:lnTo>
                  <a:pt x="1394" y="2898"/>
                </a:lnTo>
                <a:lnTo>
                  <a:pt x="1101" y="3045"/>
                </a:lnTo>
                <a:lnTo>
                  <a:pt x="808" y="3191"/>
                </a:lnTo>
                <a:lnTo>
                  <a:pt x="551" y="3338"/>
                </a:lnTo>
                <a:lnTo>
                  <a:pt x="367" y="3558"/>
                </a:lnTo>
                <a:lnTo>
                  <a:pt x="184" y="3815"/>
                </a:lnTo>
                <a:lnTo>
                  <a:pt x="74" y="4108"/>
                </a:lnTo>
                <a:lnTo>
                  <a:pt x="1" y="4402"/>
                </a:lnTo>
                <a:lnTo>
                  <a:pt x="1" y="4732"/>
                </a:lnTo>
                <a:lnTo>
                  <a:pt x="37" y="5026"/>
                </a:lnTo>
                <a:lnTo>
                  <a:pt x="147" y="5356"/>
                </a:lnTo>
                <a:lnTo>
                  <a:pt x="257" y="5649"/>
                </a:lnTo>
                <a:lnTo>
                  <a:pt x="441" y="5943"/>
                </a:lnTo>
                <a:lnTo>
                  <a:pt x="624" y="6236"/>
                </a:lnTo>
                <a:lnTo>
                  <a:pt x="844" y="6493"/>
                </a:lnTo>
                <a:lnTo>
                  <a:pt x="1211" y="6860"/>
                </a:lnTo>
                <a:lnTo>
                  <a:pt x="1615" y="7263"/>
                </a:lnTo>
                <a:lnTo>
                  <a:pt x="1615" y="7300"/>
                </a:lnTo>
                <a:lnTo>
                  <a:pt x="1615" y="7520"/>
                </a:lnTo>
                <a:lnTo>
                  <a:pt x="1688" y="7777"/>
                </a:lnTo>
                <a:lnTo>
                  <a:pt x="1725" y="7887"/>
                </a:lnTo>
                <a:lnTo>
                  <a:pt x="1835" y="7960"/>
                </a:lnTo>
                <a:lnTo>
                  <a:pt x="1908" y="8033"/>
                </a:lnTo>
                <a:lnTo>
                  <a:pt x="2055" y="8070"/>
                </a:lnTo>
                <a:lnTo>
                  <a:pt x="2165" y="8107"/>
                </a:lnTo>
                <a:lnTo>
                  <a:pt x="2275" y="8070"/>
                </a:lnTo>
                <a:lnTo>
                  <a:pt x="2532" y="7997"/>
                </a:lnTo>
                <a:lnTo>
                  <a:pt x="3045" y="8400"/>
                </a:lnTo>
                <a:lnTo>
                  <a:pt x="2642" y="8914"/>
                </a:lnTo>
                <a:lnTo>
                  <a:pt x="2312" y="9464"/>
                </a:lnTo>
                <a:lnTo>
                  <a:pt x="2018" y="10051"/>
                </a:lnTo>
                <a:lnTo>
                  <a:pt x="1871" y="10344"/>
                </a:lnTo>
                <a:lnTo>
                  <a:pt x="1798" y="10674"/>
                </a:lnTo>
                <a:lnTo>
                  <a:pt x="1725" y="10968"/>
                </a:lnTo>
                <a:lnTo>
                  <a:pt x="1688" y="11261"/>
                </a:lnTo>
                <a:lnTo>
                  <a:pt x="1688" y="11555"/>
                </a:lnTo>
                <a:lnTo>
                  <a:pt x="1725" y="11885"/>
                </a:lnTo>
                <a:lnTo>
                  <a:pt x="1798" y="12142"/>
                </a:lnTo>
                <a:lnTo>
                  <a:pt x="1908" y="12435"/>
                </a:lnTo>
                <a:lnTo>
                  <a:pt x="2055" y="12692"/>
                </a:lnTo>
                <a:lnTo>
                  <a:pt x="2238" y="12912"/>
                </a:lnTo>
                <a:lnTo>
                  <a:pt x="2495" y="13132"/>
                </a:lnTo>
                <a:lnTo>
                  <a:pt x="2788" y="13279"/>
                </a:lnTo>
                <a:lnTo>
                  <a:pt x="3045" y="13389"/>
                </a:lnTo>
                <a:lnTo>
                  <a:pt x="3375" y="13426"/>
                </a:lnTo>
                <a:lnTo>
                  <a:pt x="3669" y="13462"/>
                </a:lnTo>
                <a:lnTo>
                  <a:pt x="3999" y="13462"/>
                </a:lnTo>
                <a:lnTo>
                  <a:pt x="4292" y="13426"/>
                </a:lnTo>
                <a:lnTo>
                  <a:pt x="4586" y="13389"/>
                </a:lnTo>
                <a:lnTo>
                  <a:pt x="5026" y="13242"/>
                </a:lnTo>
                <a:lnTo>
                  <a:pt x="5503" y="13095"/>
                </a:lnTo>
                <a:lnTo>
                  <a:pt x="5906" y="12949"/>
                </a:lnTo>
                <a:lnTo>
                  <a:pt x="6346" y="12729"/>
                </a:lnTo>
                <a:lnTo>
                  <a:pt x="6530" y="13169"/>
                </a:lnTo>
                <a:lnTo>
                  <a:pt x="6713" y="13572"/>
                </a:lnTo>
                <a:lnTo>
                  <a:pt x="6970" y="13976"/>
                </a:lnTo>
                <a:lnTo>
                  <a:pt x="7227" y="14343"/>
                </a:lnTo>
                <a:lnTo>
                  <a:pt x="7153" y="14526"/>
                </a:lnTo>
                <a:lnTo>
                  <a:pt x="7117" y="14709"/>
                </a:lnTo>
                <a:lnTo>
                  <a:pt x="7153" y="14893"/>
                </a:lnTo>
                <a:lnTo>
                  <a:pt x="7227" y="15076"/>
                </a:lnTo>
                <a:lnTo>
                  <a:pt x="7337" y="15223"/>
                </a:lnTo>
                <a:lnTo>
                  <a:pt x="7484" y="15333"/>
                </a:lnTo>
                <a:lnTo>
                  <a:pt x="7630" y="15406"/>
                </a:lnTo>
                <a:lnTo>
                  <a:pt x="7777" y="15480"/>
                </a:lnTo>
                <a:lnTo>
                  <a:pt x="7924" y="15516"/>
                </a:lnTo>
                <a:lnTo>
                  <a:pt x="8107" y="15516"/>
                </a:lnTo>
                <a:lnTo>
                  <a:pt x="8254" y="15480"/>
                </a:lnTo>
                <a:lnTo>
                  <a:pt x="8437" y="15406"/>
                </a:lnTo>
                <a:lnTo>
                  <a:pt x="8474" y="15406"/>
                </a:lnTo>
                <a:lnTo>
                  <a:pt x="8804" y="15516"/>
                </a:lnTo>
                <a:lnTo>
                  <a:pt x="9171" y="15590"/>
                </a:lnTo>
                <a:lnTo>
                  <a:pt x="9501" y="15590"/>
                </a:lnTo>
                <a:lnTo>
                  <a:pt x="9868" y="15516"/>
                </a:lnTo>
                <a:lnTo>
                  <a:pt x="10161" y="15406"/>
                </a:lnTo>
                <a:lnTo>
                  <a:pt x="10418" y="15260"/>
                </a:lnTo>
                <a:lnTo>
                  <a:pt x="10675" y="15040"/>
                </a:lnTo>
                <a:lnTo>
                  <a:pt x="10858" y="14819"/>
                </a:lnTo>
                <a:lnTo>
                  <a:pt x="11042" y="14563"/>
                </a:lnTo>
                <a:lnTo>
                  <a:pt x="11188" y="14269"/>
                </a:lnTo>
                <a:lnTo>
                  <a:pt x="11299" y="13976"/>
                </a:lnTo>
                <a:lnTo>
                  <a:pt x="11409" y="13682"/>
                </a:lnTo>
                <a:lnTo>
                  <a:pt x="11519" y="13242"/>
                </a:lnTo>
                <a:lnTo>
                  <a:pt x="11629" y="12765"/>
                </a:lnTo>
                <a:lnTo>
                  <a:pt x="11665" y="12252"/>
                </a:lnTo>
                <a:lnTo>
                  <a:pt x="11702" y="11775"/>
                </a:lnTo>
                <a:lnTo>
                  <a:pt x="12619" y="11848"/>
                </a:lnTo>
                <a:lnTo>
                  <a:pt x="13499" y="11922"/>
                </a:lnTo>
                <a:lnTo>
                  <a:pt x="14416" y="11922"/>
                </a:lnTo>
                <a:lnTo>
                  <a:pt x="15297" y="11885"/>
                </a:lnTo>
                <a:lnTo>
                  <a:pt x="15333" y="11848"/>
                </a:lnTo>
                <a:lnTo>
                  <a:pt x="15333" y="11775"/>
                </a:lnTo>
                <a:lnTo>
                  <a:pt x="15590" y="11702"/>
                </a:lnTo>
                <a:lnTo>
                  <a:pt x="15884" y="11628"/>
                </a:lnTo>
                <a:lnTo>
                  <a:pt x="16140" y="11481"/>
                </a:lnTo>
                <a:lnTo>
                  <a:pt x="16397" y="11335"/>
                </a:lnTo>
                <a:lnTo>
                  <a:pt x="16507" y="11335"/>
                </a:lnTo>
                <a:lnTo>
                  <a:pt x="16544" y="11298"/>
                </a:lnTo>
                <a:lnTo>
                  <a:pt x="16581" y="11225"/>
                </a:lnTo>
                <a:lnTo>
                  <a:pt x="16544" y="10931"/>
                </a:lnTo>
                <a:lnTo>
                  <a:pt x="16471" y="10638"/>
                </a:lnTo>
                <a:lnTo>
                  <a:pt x="16397" y="10344"/>
                </a:lnTo>
                <a:lnTo>
                  <a:pt x="16287" y="10088"/>
                </a:lnTo>
                <a:lnTo>
                  <a:pt x="15994" y="9537"/>
                </a:lnTo>
                <a:lnTo>
                  <a:pt x="15627" y="9060"/>
                </a:lnTo>
                <a:lnTo>
                  <a:pt x="15223" y="8584"/>
                </a:lnTo>
                <a:lnTo>
                  <a:pt x="14783" y="8143"/>
                </a:lnTo>
                <a:lnTo>
                  <a:pt x="14306" y="7740"/>
                </a:lnTo>
                <a:lnTo>
                  <a:pt x="13793" y="7336"/>
                </a:lnTo>
                <a:lnTo>
                  <a:pt x="12949" y="6786"/>
                </a:lnTo>
                <a:lnTo>
                  <a:pt x="13353" y="6053"/>
                </a:lnTo>
                <a:lnTo>
                  <a:pt x="13720" y="5319"/>
                </a:lnTo>
                <a:lnTo>
                  <a:pt x="14050" y="4549"/>
                </a:lnTo>
                <a:lnTo>
                  <a:pt x="14306" y="3778"/>
                </a:lnTo>
                <a:lnTo>
                  <a:pt x="14306" y="3632"/>
                </a:lnTo>
                <a:lnTo>
                  <a:pt x="14453" y="3522"/>
                </a:lnTo>
                <a:lnTo>
                  <a:pt x="14600" y="3375"/>
                </a:lnTo>
                <a:lnTo>
                  <a:pt x="14747" y="3155"/>
                </a:lnTo>
                <a:lnTo>
                  <a:pt x="14820" y="2935"/>
                </a:lnTo>
                <a:lnTo>
                  <a:pt x="14820" y="2678"/>
                </a:lnTo>
                <a:lnTo>
                  <a:pt x="14747" y="2421"/>
                </a:lnTo>
                <a:lnTo>
                  <a:pt x="14637" y="2238"/>
                </a:lnTo>
                <a:lnTo>
                  <a:pt x="14490" y="2054"/>
                </a:lnTo>
                <a:lnTo>
                  <a:pt x="14270" y="1944"/>
                </a:lnTo>
                <a:lnTo>
                  <a:pt x="14160" y="1908"/>
                </a:lnTo>
                <a:lnTo>
                  <a:pt x="14013" y="1908"/>
                </a:lnTo>
                <a:lnTo>
                  <a:pt x="13830" y="1944"/>
                </a:lnTo>
                <a:lnTo>
                  <a:pt x="13683" y="2018"/>
                </a:lnTo>
                <a:lnTo>
                  <a:pt x="13536" y="2091"/>
                </a:lnTo>
                <a:lnTo>
                  <a:pt x="13389" y="2201"/>
                </a:lnTo>
                <a:lnTo>
                  <a:pt x="12949" y="2128"/>
                </a:lnTo>
                <a:lnTo>
                  <a:pt x="12472" y="2164"/>
                </a:lnTo>
                <a:lnTo>
                  <a:pt x="12032" y="2201"/>
                </a:lnTo>
                <a:lnTo>
                  <a:pt x="11592" y="2274"/>
                </a:lnTo>
                <a:lnTo>
                  <a:pt x="11115" y="2421"/>
                </a:lnTo>
                <a:lnTo>
                  <a:pt x="10675" y="2568"/>
                </a:lnTo>
                <a:lnTo>
                  <a:pt x="10271" y="2751"/>
                </a:lnTo>
                <a:lnTo>
                  <a:pt x="9831" y="2971"/>
                </a:lnTo>
                <a:lnTo>
                  <a:pt x="9611" y="3081"/>
                </a:lnTo>
                <a:lnTo>
                  <a:pt x="9208" y="2421"/>
                </a:lnTo>
                <a:lnTo>
                  <a:pt x="8767" y="1761"/>
                </a:lnTo>
                <a:lnTo>
                  <a:pt x="8254" y="1137"/>
                </a:lnTo>
                <a:lnTo>
                  <a:pt x="7740" y="550"/>
                </a:lnTo>
                <a:lnTo>
                  <a:pt x="7630" y="477"/>
                </a:lnTo>
                <a:lnTo>
                  <a:pt x="7520" y="477"/>
                </a:lnTo>
                <a:lnTo>
                  <a:pt x="7117" y="624"/>
                </a:lnTo>
                <a:lnTo>
                  <a:pt x="6713" y="807"/>
                </a:lnTo>
                <a:lnTo>
                  <a:pt x="6640" y="844"/>
                </a:lnTo>
                <a:lnTo>
                  <a:pt x="6603" y="881"/>
                </a:lnTo>
                <a:lnTo>
                  <a:pt x="6640" y="991"/>
                </a:lnTo>
                <a:lnTo>
                  <a:pt x="6677" y="1064"/>
                </a:lnTo>
                <a:lnTo>
                  <a:pt x="6787" y="1064"/>
                </a:lnTo>
                <a:lnTo>
                  <a:pt x="7153" y="1027"/>
                </a:lnTo>
                <a:lnTo>
                  <a:pt x="7484" y="991"/>
                </a:lnTo>
                <a:lnTo>
                  <a:pt x="7960" y="1541"/>
                </a:lnTo>
                <a:lnTo>
                  <a:pt x="8401" y="2091"/>
                </a:lnTo>
                <a:lnTo>
                  <a:pt x="8841" y="2715"/>
                </a:lnTo>
                <a:lnTo>
                  <a:pt x="9208" y="3301"/>
                </a:lnTo>
                <a:lnTo>
                  <a:pt x="8511" y="3742"/>
                </a:lnTo>
                <a:lnTo>
                  <a:pt x="7850" y="4219"/>
                </a:lnTo>
                <a:lnTo>
                  <a:pt x="6603" y="3668"/>
                </a:lnTo>
                <a:lnTo>
                  <a:pt x="5980" y="3412"/>
                </a:lnTo>
                <a:lnTo>
                  <a:pt x="5319" y="3191"/>
                </a:lnTo>
                <a:lnTo>
                  <a:pt x="5393" y="2788"/>
                </a:lnTo>
                <a:lnTo>
                  <a:pt x="5466" y="2384"/>
                </a:lnTo>
                <a:lnTo>
                  <a:pt x="5576" y="1981"/>
                </a:lnTo>
                <a:lnTo>
                  <a:pt x="5723" y="1577"/>
                </a:lnTo>
                <a:lnTo>
                  <a:pt x="5906" y="1211"/>
                </a:lnTo>
                <a:lnTo>
                  <a:pt x="6126" y="844"/>
                </a:lnTo>
                <a:lnTo>
                  <a:pt x="6383" y="514"/>
                </a:lnTo>
                <a:lnTo>
                  <a:pt x="6640" y="184"/>
                </a:lnTo>
                <a:lnTo>
                  <a:pt x="6677" y="110"/>
                </a:lnTo>
                <a:lnTo>
                  <a:pt x="6677" y="37"/>
                </a:lnTo>
                <a:lnTo>
                  <a:pt x="6603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501" name="Google Shape;501;p10"/>
          <p:cNvSpPr/>
          <p:nvPr/>
        </p:nvSpPr>
        <p:spPr>
          <a:xfrm>
            <a:off x="-35016" y="4075593"/>
            <a:ext cx="339602" cy="400617"/>
          </a:xfrm>
          <a:custGeom>
            <a:avLst/>
            <a:gdLst/>
            <a:ahLst/>
            <a:cxnLst/>
            <a:rect l="l" t="t" r="r" b="b"/>
            <a:pathLst>
              <a:path w="9391" h="11079" extrusionOk="0">
                <a:moveTo>
                  <a:pt x="4916" y="441"/>
                </a:moveTo>
                <a:lnTo>
                  <a:pt x="5026" y="477"/>
                </a:lnTo>
                <a:lnTo>
                  <a:pt x="5099" y="551"/>
                </a:lnTo>
                <a:lnTo>
                  <a:pt x="5099" y="771"/>
                </a:lnTo>
                <a:lnTo>
                  <a:pt x="5026" y="954"/>
                </a:lnTo>
                <a:lnTo>
                  <a:pt x="4953" y="1064"/>
                </a:lnTo>
                <a:lnTo>
                  <a:pt x="4842" y="1138"/>
                </a:lnTo>
                <a:lnTo>
                  <a:pt x="4732" y="1174"/>
                </a:lnTo>
                <a:lnTo>
                  <a:pt x="4622" y="1138"/>
                </a:lnTo>
                <a:lnTo>
                  <a:pt x="4366" y="1028"/>
                </a:lnTo>
                <a:lnTo>
                  <a:pt x="4439" y="917"/>
                </a:lnTo>
                <a:lnTo>
                  <a:pt x="4439" y="771"/>
                </a:lnTo>
                <a:lnTo>
                  <a:pt x="4402" y="697"/>
                </a:lnTo>
                <a:lnTo>
                  <a:pt x="4366" y="661"/>
                </a:lnTo>
                <a:lnTo>
                  <a:pt x="4476" y="551"/>
                </a:lnTo>
                <a:lnTo>
                  <a:pt x="4622" y="477"/>
                </a:lnTo>
                <a:lnTo>
                  <a:pt x="4769" y="441"/>
                </a:lnTo>
                <a:close/>
                <a:moveTo>
                  <a:pt x="3375" y="6493"/>
                </a:moveTo>
                <a:lnTo>
                  <a:pt x="3375" y="6530"/>
                </a:lnTo>
                <a:lnTo>
                  <a:pt x="3339" y="6530"/>
                </a:lnTo>
                <a:lnTo>
                  <a:pt x="3375" y="6493"/>
                </a:lnTo>
                <a:close/>
                <a:moveTo>
                  <a:pt x="4292" y="6933"/>
                </a:moveTo>
                <a:lnTo>
                  <a:pt x="4256" y="7007"/>
                </a:lnTo>
                <a:lnTo>
                  <a:pt x="4219" y="6970"/>
                </a:lnTo>
                <a:lnTo>
                  <a:pt x="4292" y="6933"/>
                </a:lnTo>
                <a:close/>
                <a:moveTo>
                  <a:pt x="5209" y="4219"/>
                </a:moveTo>
                <a:lnTo>
                  <a:pt x="5429" y="4329"/>
                </a:lnTo>
                <a:lnTo>
                  <a:pt x="5649" y="4439"/>
                </a:lnTo>
                <a:lnTo>
                  <a:pt x="5686" y="4549"/>
                </a:lnTo>
                <a:lnTo>
                  <a:pt x="5723" y="4586"/>
                </a:lnTo>
                <a:lnTo>
                  <a:pt x="5796" y="4586"/>
                </a:lnTo>
                <a:lnTo>
                  <a:pt x="6016" y="4879"/>
                </a:lnTo>
                <a:lnTo>
                  <a:pt x="6163" y="5173"/>
                </a:lnTo>
                <a:lnTo>
                  <a:pt x="6200" y="5503"/>
                </a:lnTo>
                <a:lnTo>
                  <a:pt x="6200" y="5833"/>
                </a:lnTo>
                <a:lnTo>
                  <a:pt x="6090" y="6126"/>
                </a:lnTo>
                <a:lnTo>
                  <a:pt x="5943" y="6420"/>
                </a:lnTo>
                <a:lnTo>
                  <a:pt x="5796" y="6603"/>
                </a:lnTo>
                <a:lnTo>
                  <a:pt x="5649" y="6750"/>
                </a:lnTo>
                <a:lnTo>
                  <a:pt x="5649" y="6713"/>
                </a:lnTo>
                <a:lnTo>
                  <a:pt x="5649" y="6566"/>
                </a:lnTo>
                <a:lnTo>
                  <a:pt x="5649" y="6383"/>
                </a:lnTo>
                <a:lnTo>
                  <a:pt x="5613" y="6346"/>
                </a:lnTo>
                <a:lnTo>
                  <a:pt x="5576" y="6310"/>
                </a:lnTo>
                <a:lnTo>
                  <a:pt x="5539" y="6310"/>
                </a:lnTo>
                <a:lnTo>
                  <a:pt x="5503" y="6346"/>
                </a:lnTo>
                <a:lnTo>
                  <a:pt x="5393" y="6493"/>
                </a:lnTo>
                <a:lnTo>
                  <a:pt x="5356" y="6676"/>
                </a:lnTo>
                <a:lnTo>
                  <a:pt x="5319" y="6933"/>
                </a:lnTo>
                <a:lnTo>
                  <a:pt x="5099" y="7007"/>
                </a:lnTo>
                <a:lnTo>
                  <a:pt x="5099" y="6860"/>
                </a:lnTo>
                <a:lnTo>
                  <a:pt x="5099" y="6713"/>
                </a:lnTo>
                <a:lnTo>
                  <a:pt x="5136" y="6566"/>
                </a:lnTo>
                <a:lnTo>
                  <a:pt x="5209" y="6456"/>
                </a:lnTo>
                <a:lnTo>
                  <a:pt x="5246" y="6420"/>
                </a:lnTo>
                <a:lnTo>
                  <a:pt x="5209" y="6383"/>
                </a:lnTo>
                <a:lnTo>
                  <a:pt x="5173" y="6346"/>
                </a:lnTo>
                <a:lnTo>
                  <a:pt x="5136" y="6346"/>
                </a:lnTo>
                <a:lnTo>
                  <a:pt x="4953" y="6456"/>
                </a:lnTo>
                <a:lnTo>
                  <a:pt x="4842" y="6640"/>
                </a:lnTo>
                <a:lnTo>
                  <a:pt x="4769" y="6823"/>
                </a:lnTo>
                <a:lnTo>
                  <a:pt x="4769" y="7043"/>
                </a:lnTo>
                <a:lnTo>
                  <a:pt x="4696" y="7043"/>
                </a:lnTo>
                <a:lnTo>
                  <a:pt x="4659" y="7007"/>
                </a:lnTo>
                <a:lnTo>
                  <a:pt x="4622" y="6970"/>
                </a:lnTo>
                <a:lnTo>
                  <a:pt x="4586" y="6970"/>
                </a:lnTo>
                <a:lnTo>
                  <a:pt x="5026" y="6016"/>
                </a:lnTo>
                <a:lnTo>
                  <a:pt x="5026" y="5943"/>
                </a:lnTo>
                <a:lnTo>
                  <a:pt x="4989" y="5906"/>
                </a:lnTo>
                <a:lnTo>
                  <a:pt x="4953" y="5906"/>
                </a:lnTo>
                <a:lnTo>
                  <a:pt x="4916" y="5943"/>
                </a:lnTo>
                <a:lnTo>
                  <a:pt x="4402" y="6750"/>
                </a:lnTo>
                <a:lnTo>
                  <a:pt x="4366" y="6676"/>
                </a:lnTo>
                <a:lnTo>
                  <a:pt x="4329" y="6640"/>
                </a:lnTo>
                <a:lnTo>
                  <a:pt x="4256" y="6640"/>
                </a:lnTo>
                <a:lnTo>
                  <a:pt x="4439" y="6236"/>
                </a:lnTo>
                <a:lnTo>
                  <a:pt x="4659" y="5796"/>
                </a:lnTo>
                <a:lnTo>
                  <a:pt x="4696" y="5759"/>
                </a:lnTo>
                <a:lnTo>
                  <a:pt x="4659" y="5723"/>
                </a:lnTo>
                <a:lnTo>
                  <a:pt x="4586" y="5723"/>
                </a:lnTo>
                <a:lnTo>
                  <a:pt x="4182" y="6273"/>
                </a:lnTo>
                <a:lnTo>
                  <a:pt x="3999" y="6566"/>
                </a:lnTo>
                <a:lnTo>
                  <a:pt x="3852" y="6860"/>
                </a:lnTo>
                <a:lnTo>
                  <a:pt x="3669" y="6786"/>
                </a:lnTo>
                <a:lnTo>
                  <a:pt x="3779" y="6750"/>
                </a:lnTo>
                <a:lnTo>
                  <a:pt x="3852" y="6640"/>
                </a:lnTo>
                <a:lnTo>
                  <a:pt x="3889" y="6566"/>
                </a:lnTo>
                <a:lnTo>
                  <a:pt x="3889" y="6420"/>
                </a:lnTo>
                <a:lnTo>
                  <a:pt x="3889" y="6383"/>
                </a:lnTo>
                <a:lnTo>
                  <a:pt x="3815" y="6383"/>
                </a:lnTo>
                <a:lnTo>
                  <a:pt x="3999" y="6163"/>
                </a:lnTo>
                <a:lnTo>
                  <a:pt x="4512" y="5539"/>
                </a:lnTo>
                <a:lnTo>
                  <a:pt x="4512" y="5466"/>
                </a:lnTo>
                <a:lnTo>
                  <a:pt x="4476" y="5429"/>
                </a:lnTo>
                <a:lnTo>
                  <a:pt x="4402" y="5429"/>
                </a:lnTo>
                <a:lnTo>
                  <a:pt x="3779" y="6016"/>
                </a:lnTo>
                <a:lnTo>
                  <a:pt x="3632" y="6126"/>
                </a:lnTo>
                <a:lnTo>
                  <a:pt x="3595" y="6090"/>
                </a:lnTo>
                <a:lnTo>
                  <a:pt x="3559" y="6090"/>
                </a:lnTo>
                <a:lnTo>
                  <a:pt x="3485" y="6126"/>
                </a:lnTo>
                <a:lnTo>
                  <a:pt x="3669" y="5869"/>
                </a:lnTo>
                <a:lnTo>
                  <a:pt x="3889" y="5649"/>
                </a:lnTo>
                <a:lnTo>
                  <a:pt x="4146" y="5466"/>
                </a:lnTo>
                <a:lnTo>
                  <a:pt x="4402" y="5283"/>
                </a:lnTo>
                <a:lnTo>
                  <a:pt x="4439" y="5246"/>
                </a:lnTo>
                <a:lnTo>
                  <a:pt x="4402" y="5209"/>
                </a:lnTo>
                <a:lnTo>
                  <a:pt x="4402" y="5173"/>
                </a:lnTo>
                <a:lnTo>
                  <a:pt x="4329" y="5136"/>
                </a:lnTo>
                <a:lnTo>
                  <a:pt x="3962" y="5319"/>
                </a:lnTo>
                <a:lnTo>
                  <a:pt x="3632" y="5539"/>
                </a:lnTo>
                <a:lnTo>
                  <a:pt x="3339" y="5796"/>
                </a:lnTo>
                <a:lnTo>
                  <a:pt x="3082" y="6126"/>
                </a:lnTo>
                <a:lnTo>
                  <a:pt x="3045" y="6016"/>
                </a:lnTo>
                <a:lnTo>
                  <a:pt x="3082" y="5980"/>
                </a:lnTo>
                <a:lnTo>
                  <a:pt x="3339" y="5613"/>
                </a:lnTo>
                <a:lnTo>
                  <a:pt x="3632" y="5283"/>
                </a:lnTo>
                <a:lnTo>
                  <a:pt x="3962" y="4952"/>
                </a:lnTo>
                <a:lnTo>
                  <a:pt x="4292" y="4659"/>
                </a:lnTo>
                <a:lnTo>
                  <a:pt x="4292" y="4622"/>
                </a:lnTo>
                <a:lnTo>
                  <a:pt x="4256" y="4586"/>
                </a:lnTo>
                <a:lnTo>
                  <a:pt x="4219" y="4586"/>
                </a:lnTo>
                <a:lnTo>
                  <a:pt x="3925" y="4732"/>
                </a:lnTo>
                <a:lnTo>
                  <a:pt x="3632" y="4879"/>
                </a:lnTo>
                <a:lnTo>
                  <a:pt x="3375" y="5099"/>
                </a:lnTo>
                <a:lnTo>
                  <a:pt x="3155" y="5356"/>
                </a:lnTo>
                <a:lnTo>
                  <a:pt x="3228" y="5209"/>
                </a:lnTo>
                <a:lnTo>
                  <a:pt x="3339" y="5062"/>
                </a:lnTo>
                <a:lnTo>
                  <a:pt x="3559" y="4842"/>
                </a:lnTo>
                <a:lnTo>
                  <a:pt x="3852" y="4622"/>
                </a:lnTo>
                <a:lnTo>
                  <a:pt x="4146" y="4476"/>
                </a:lnTo>
                <a:lnTo>
                  <a:pt x="4402" y="4366"/>
                </a:lnTo>
                <a:lnTo>
                  <a:pt x="4659" y="4292"/>
                </a:lnTo>
                <a:lnTo>
                  <a:pt x="4953" y="4219"/>
                </a:lnTo>
                <a:close/>
                <a:moveTo>
                  <a:pt x="807" y="8767"/>
                </a:moveTo>
                <a:lnTo>
                  <a:pt x="807" y="8841"/>
                </a:lnTo>
                <a:lnTo>
                  <a:pt x="844" y="8914"/>
                </a:lnTo>
                <a:lnTo>
                  <a:pt x="918" y="8951"/>
                </a:lnTo>
                <a:lnTo>
                  <a:pt x="1138" y="8951"/>
                </a:lnTo>
                <a:lnTo>
                  <a:pt x="1211" y="8987"/>
                </a:lnTo>
                <a:lnTo>
                  <a:pt x="1321" y="8987"/>
                </a:lnTo>
                <a:lnTo>
                  <a:pt x="1321" y="9061"/>
                </a:lnTo>
                <a:lnTo>
                  <a:pt x="1321" y="9097"/>
                </a:lnTo>
                <a:lnTo>
                  <a:pt x="1248" y="9171"/>
                </a:lnTo>
                <a:lnTo>
                  <a:pt x="1174" y="9207"/>
                </a:lnTo>
                <a:lnTo>
                  <a:pt x="954" y="9244"/>
                </a:lnTo>
                <a:lnTo>
                  <a:pt x="844" y="9207"/>
                </a:lnTo>
                <a:lnTo>
                  <a:pt x="697" y="9134"/>
                </a:lnTo>
                <a:lnTo>
                  <a:pt x="587" y="9061"/>
                </a:lnTo>
                <a:lnTo>
                  <a:pt x="551" y="8951"/>
                </a:lnTo>
                <a:lnTo>
                  <a:pt x="661" y="8841"/>
                </a:lnTo>
                <a:lnTo>
                  <a:pt x="807" y="8767"/>
                </a:lnTo>
                <a:close/>
                <a:moveTo>
                  <a:pt x="8511" y="8657"/>
                </a:moveTo>
                <a:lnTo>
                  <a:pt x="8621" y="8694"/>
                </a:lnTo>
                <a:lnTo>
                  <a:pt x="8731" y="8731"/>
                </a:lnTo>
                <a:lnTo>
                  <a:pt x="8841" y="8804"/>
                </a:lnTo>
                <a:lnTo>
                  <a:pt x="8951" y="8877"/>
                </a:lnTo>
                <a:lnTo>
                  <a:pt x="8987" y="8987"/>
                </a:lnTo>
                <a:lnTo>
                  <a:pt x="9024" y="9097"/>
                </a:lnTo>
                <a:lnTo>
                  <a:pt x="9024" y="9134"/>
                </a:lnTo>
                <a:lnTo>
                  <a:pt x="8987" y="9134"/>
                </a:lnTo>
                <a:lnTo>
                  <a:pt x="8877" y="9097"/>
                </a:lnTo>
                <a:lnTo>
                  <a:pt x="8804" y="9134"/>
                </a:lnTo>
                <a:lnTo>
                  <a:pt x="8731" y="9171"/>
                </a:lnTo>
                <a:lnTo>
                  <a:pt x="8621" y="9281"/>
                </a:lnTo>
                <a:lnTo>
                  <a:pt x="8474" y="9354"/>
                </a:lnTo>
                <a:lnTo>
                  <a:pt x="8327" y="9318"/>
                </a:lnTo>
                <a:lnTo>
                  <a:pt x="8254" y="9244"/>
                </a:lnTo>
                <a:lnTo>
                  <a:pt x="8217" y="9171"/>
                </a:lnTo>
                <a:lnTo>
                  <a:pt x="8217" y="9024"/>
                </a:lnTo>
                <a:lnTo>
                  <a:pt x="8254" y="8841"/>
                </a:lnTo>
                <a:lnTo>
                  <a:pt x="8254" y="8694"/>
                </a:lnTo>
                <a:lnTo>
                  <a:pt x="8511" y="8657"/>
                </a:lnTo>
                <a:close/>
                <a:moveTo>
                  <a:pt x="5026" y="9501"/>
                </a:moveTo>
                <a:lnTo>
                  <a:pt x="5063" y="9574"/>
                </a:lnTo>
                <a:lnTo>
                  <a:pt x="4989" y="9538"/>
                </a:lnTo>
                <a:lnTo>
                  <a:pt x="5026" y="9501"/>
                </a:lnTo>
                <a:close/>
                <a:moveTo>
                  <a:pt x="4696" y="9868"/>
                </a:moveTo>
                <a:lnTo>
                  <a:pt x="4953" y="9941"/>
                </a:lnTo>
                <a:lnTo>
                  <a:pt x="4916" y="10014"/>
                </a:lnTo>
                <a:lnTo>
                  <a:pt x="4879" y="10271"/>
                </a:lnTo>
                <a:lnTo>
                  <a:pt x="4842" y="10308"/>
                </a:lnTo>
                <a:lnTo>
                  <a:pt x="4549" y="10308"/>
                </a:lnTo>
                <a:lnTo>
                  <a:pt x="4439" y="10235"/>
                </a:lnTo>
                <a:lnTo>
                  <a:pt x="4329" y="10125"/>
                </a:lnTo>
                <a:lnTo>
                  <a:pt x="4292" y="10051"/>
                </a:lnTo>
                <a:lnTo>
                  <a:pt x="4256" y="9941"/>
                </a:lnTo>
                <a:lnTo>
                  <a:pt x="4329" y="9904"/>
                </a:lnTo>
                <a:lnTo>
                  <a:pt x="4439" y="9868"/>
                </a:lnTo>
                <a:close/>
                <a:moveTo>
                  <a:pt x="4806" y="0"/>
                </a:moveTo>
                <a:lnTo>
                  <a:pt x="4622" y="37"/>
                </a:lnTo>
                <a:lnTo>
                  <a:pt x="4476" y="110"/>
                </a:lnTo>
                <a:lnTo>
                  <a:pt x="4292" y="147"/>
                </a:lnTo>
                <a:lnTo>
                  <a:pt x="4146" y="257"/>
                </a:lnTo>
                <a:lnTo>
                  <a:pt x="3999" y="367"/>
                </a:lnTo>
                <a:lnTo>
                  <a:pt x="3889" y="477"/>
                </a:lnTo>
                <a:lnTo>
                  <a:pt x="3779" y="624"/>
                </a:lnTo>
                <a:lnTo>
                  <a:pt x="3705" y="807"/>
                </a:lnTo>
                <a:lnTo>
                  <a:pt x="3669" y="954"/>
                </a:lnTo>
                <a:lnTo>
                  <a:pt x="3669" y="1138"/>
                </a:lnTo>
                <a:lnTo>
                  <a:pt x="3705" y="1321"/>
                </a:lnTo>
                <a:lnTo>
                  <a:pt x="3815" y="1578"/>
                </a:lnTo>
                <a:lnTo>
                  <a:pt x="3999" y="1761"/>
                </a:lnTo>
                <a:lnTo>
                  <a:pt x="4182" y="1871"/>
                </a:lnTo>
                <a:lnTo>
                  <a:pt x="4402" y="1945"/>
                </a:lnTo>
                <a:lnTo>
                  <a:pt x="4366" y="2055"/>
                </a:lnTo>
                <a:lnTo>
                  <a:pt x="4329" y="2165"/>
                </a:lnTo>
                <a:lnTo>
                  <a:pt x="4329" y="2531"/>
                </a:lnTo>
                <a:lnTo>
                  <a:pt x="4329" y="2898"/>
                </a:lnTo>
                <a:lnTo>
                  <a:pt x="4329" y="3522"/>
                </a:lnTo>
                <a:lnTo>
                  <a:pt x="4329" y="3669"/>
                </a:lnTo>
                <a:lnTo>
                  <a:pt x="4366" y="3779"/>
                </a:lnTo>
                <a:lnTo>
                  <a:pt x="4072" y="3925"/>
                </a:lnTo>
                <a:lnTo>
                  <a:pt x="3815" y="4109"/>
                </a:lnTo>
                <a:lnTo>
                  <a:pt x="3742" y="4182"/>
                </a:lnTo>
                <a:lnTo>
                  <a:pt x="3742" y="4255"/>
                </a:lnTo>
                <a:lnTo>
                  <a:pt x="3522" y="4402"/>
                </a:lnTo>
                <a:lnTo>
                  <a:pt x="3339" y="4549"/>
                </a:lnTo>
                <a:lnTo>
                  <a:pt x="3155" y="4696"/>
                </a:lnTo>
                <a:lnTo>
                  <a:pt x="3008" y="4879"/>
                </a:lnTo>
                <a:lnTo>
                  <a:pt x="2862" y="5062"/>
                </a:lnTo>
                <a:lnTo>
                  <a:pt x="2752" y="5283"/>
                </a:lnTo>
                <a:lnTo>
                  <a:pt x="2678" y="5503"/>
                </a:lnTo>
                <a:lnTo>
                  <a:pt x="2642" y="5686"/>
                </a:lnTo>
                <a:lnTo>
                  <a:pt x="2642" y="5906"/>
                </a:lnTo>
                <a:lnTo>
                  <a:pt x="2678" y="6126"/>
                </a:lnTo>
                <a:lnTo>
                  <a:pt x="2752" y="6346"/>
                </a:lnTo>
                <a:lnTo>
                  <a:pt x="2825" y="6566"/>
                </a:lnTo>
                <a:lnTo>
                  <a:pt x="2898" y="6676"/>
                </a:lnTo>
                <a:lnTo>
                  <a:pt x="2421" y="7080"/>
                </a:lnTo>
                <a:lnTo>
                  <a:pt x="1908" y="7447"/>
                </a:lnTo>
                <a:lnTo>
                  <a:pt x="1431" y="7850"/>
                </a:lnTo>
                <a:lnTo>
                  <a:pt x="1211" y="8070"/>
                </a:lnTo>
                <a:lnTo>
                  <a:pt x="991" y="8327"/>
                </a:lnTo>
                <a:lnTo>
                  <a:pt x="771" y="8364"/>
                </a:lnTo>
                <a:lnTo>
                  <a:pt x="624" y="8327"/>
                </a:lnTo>
                <a:lnTo>
                  <a:pt x="477" y="8327"/>
                </a:lnTo>
                <a:lnTo>
                  <a:pt x="367" y="8364"/>
                </a:lnTo>
                <a:lnTo>
                  <a:pt x="257" y="8437"/>
                </a:lnTo>
                <a:lnTo>
                  <a:pt x="184" y="8511"/>
                </a:lnTo>
                <a:lnTo>
                  <a:pt x="111" y="8584"/>
                </a:lnTo>
                <a:lnTo>
                  <a:pt x="37" y="8804"/>
                </a:lnTo>
                <a:lnTo>
                  <a:pt x="0" y="9061"/>
                </a:lnTo>
                <a:lnTo>
                  <a:pt x="0" y="9318"/>
                </a:lnTo>
                <a:lnTo>
                  <a:pt x="74" y="9538"/>
                </a:lnTo>
                <a:lnTo>
                  <a:pt x="257" y="9684"/>
                </a:lnTo>
                <a:lnTo>
                  <a:pt x="477" y="9831"/>
                </a:lnTo>
                <a:lnTo>
                  <a:pt x="697" y="9904"/>
                </a:lnTo>
                <a:lnTo>
                  <a:pt x="954" y="9941"/>
                </a:lnTo>
                <a:lnTo>
                  <a:pt x="1174" y="9904"/>
                </a:lnTo>
                <a:lnTo>
                  <a:pt x="1431" y="9868"/>
                </a:lnTo>
                <a:lnTo>
                  <a:pt x="1651" y="9794"/>
                </a:lnTo>
                <a:lnTo>
                  <a:pt x="1798" y="9648"/>
                </a:lnTo>
                <a:lnTo>
                  <a:pt x="1908" y="9574"/>
                </a:lnTo>
                <a:lnTo>
                  <a:pt x="1945" y="9464"/>
                </a:lnTo>
                <a:lnTo>
                  <a:pt x="1981" y="9354"/>
                </a:lnTo>
                <a:lnTo>
                  <a:pt x="1981" y="9207"/>
                </a:lnTo>
                <a:lnTo>
                  <a:pt x="1908" y="8987"/>
                </a:lnTo>
                <a:lnTo>
                  <a:pt x="1798" y="8767"/>
                </a:lnTo>
                <a:lnTo>
                  <a:pt x="1651" y="8584"/>
                </a:lnTo>
                <a:lnTo>
                  <a:pt x="1431" y="8437"/>
                </a:lnTo>
                <a:lnTo>
                  <a:pt x="1394" y="8437"/>
                </a:lnTo>
                <a:lnTo>
                  <a:pt x="1578" y="8254"/>
                </a:lnTo>
                <a:lnTo>
                  <a:pt x="1761" y="8070"/>
                </a:lnTo>
                <a:lnTo>
                  <a:pt x="2165" y="7777"/>
                </a:lnTo>
                <a:lnTo>
                  <a:pt x="2421" y="7557"/>
                </a:lnTo>
                <a:lnTo>
                  <a:pt x="2642" y="7337"/>
                </a:lnTo>
                <a:lnTo>
                  <a:pt x="2862" y="7080"/>
                </a:lnTo>
                <a:lnTo>
                  <a:pt x="3008" y="6786"/>
                </a:lnTo>
                <a:lnTo>
                  <a:pt x="3118" y="6897"/>
                </a:lnTo>
                <a:lnTo>
                  <a:pt x="3302" y="7043"/>
                </a:lnTo>
                <a:lnTo>
                  <a:pt x="3632" y="7227"/>
                </a:lnTo>
                <a:lnTo>
                  <a:pt x="3999" y="7337"/>
                </a:lnTo>
                <a:lnTo>
                  <a:pt x="4366" y="7410"/>
                </a:lnTo>
                <a:lnTo>
                  <a:pt x="4439" y="7410"/>
                </a:lnTo>
                <a:lnTo>
                  <a:pt x="4402" y="7887"/>
                </a:lnTo>
                <a:lnTo>
                  <a:pt x="4402" y="8364"/>
                </a:lnTo>
                <a:lnTo>
                  <a:pt x="4439" y="9318"/>
                </a:lnTo>
                <a:lnTo>
                  <a:pt x="4256" y="9391"/>
                </a:lnTo>
                <a:lnTo>
                  <a:pt x="4109" y="9464"/>
                </a:lnTo>
                <a:lnTo>
                  <a:pt x="3999" y="9574"/>
                </a:lnTo>
                <a:lnTo>
                  <a:pt x="3925" y="9684"/>
                </a:lnTo>
                <a:lnTo>
                  <a:pt x="3889" y="9794"/>
                </a:lnTo>
                <a:lnTo>
                  <a:pt x="3852" y="9941"/>
                </a:lnTo>
                <a:lnTo>
                  <a:pt x="3815" y="10125"/>
                </a:lnTo>
                <a:lnTo>
                  <a:pt x="3852" y="10271"/>
                </a:lnTo>
                <a:lnTo>
                  <a:pt x="3925" y="10565"/>
                </a:lnTo>
                <a:lnTo>
                  <a:pt x="4072" y="10821"/>
                </a:lnTo>
                <a:lnTo>
                  <a:pt x="4182" y="10895"/>
                </a:lnTo>
                <a:lnTo>
                  <a:pt x="4329" y="10968"/>
                </a:lnTo>
                <a:lnTo>
                  <a:pt x="4439" y="11042"/>
                </a:lnTo>
                <a:lnTo>
                  <a:pt x="4586" y="11078"/>
                </a:lnTo>
                <a:lnTo>
                  <a:pt x="4879" y="11078"/>
                </a:lnTo>
                <a:lnTo>
                  <a:pt x="5173" y="11005"/>
                </a:lnTo>
                <a:lnTo>
                  <a:pt x="5283" y="10932"/>
                </a:lnTo>
                <a:lnTo>
                  <a:pt x="5393" y="10821"/>
                </a:lnTo>
                <a:lnTo>
                  <a:pt x="5466" y="10711"/>
                </a:lnTo>
                <a:lnTo>
                  <a:pt x="5503" y="10601"/>
                </a:lnTo>
                <a:lnTo>
                  <a:pt x="5576" y="10308"/>
                </a:lnTo>
                <a:lnTo>
                  <a:pt x="5539" y="10051"/>
                </a:lnTo>
                <a:lnTo>
                  <a:pt x="5503" y="9904"/>
                </a:lnTo>
                <a:lnTo>
                  <a:pt x="5393" y="9794"/>
                </a:lnTo>
                <a:lnTo>
                  <a:pt x="5319" y="9684"/>
                </a:lnTo>
                <a:lnTo>
                  <a:pt x="5173" y="9611"/>
                </a:lnTo>
                <a:lnTo>
                  <a:pt x="5136" y="9428"/>
                </a:lnTo>
                <a:lnTo>
                  <a:pt x="5099" y="9354"/>
                </a:lnTo>
                <a:lnTo>
                  <a:pt x="4842" y="9354"/>
                </a:lnTo>
                <a:lnTo>
                  <a:pt x="4806" y="8474"/>
                </a:lnTo>
                <a:lnTo>
                  <a:pt x="4806" y="7960"/>
                </a:lnTo>
                <a:lnTo>
                  <a:pt x="4769" y="7447"/>
                </a:lnTo>
                <a:lnTo>
                  <a:pt x="5136" y="7410"/>
                </a:lnTo>
                <a:lnTo>
                  <a:pt x="5503" y="7300"/>
                </a:lnTo>
                <a:lnTo>
                  <a:pt x="5833" y="7117"/>
                </a:lnTo>
                <a:lnTo>
                  <a:pt x="6126" y="6860"/>
                </a:lnTo>
                <a:lnTo>
                  <a:pt x="6200" y="6786"/>
                </a:lnTo>
                <a:lnTo>
                  <a:pt x="6310" y="6933"/>
                </a:lnTo>
                <a:lnTo>
                  <a:pt x="6493" y="7080"/>
                </a:lnTo>
                <a:lnTo>
                  <a:pt x="6677" y="7190"/>
                </a:lnTo>
                <a:lnTo>
                  <a:pt x="6860" y="7300"/>
                </a:lnTo>
                <a:lnTo>
                  <a:pt x="7043" y="7630"/>
                </a:lnTo>
                <a:lnTo>
                  <a:pt x="7263" y="7997"/>
                </a:lnTo>
                <a:lnTo>
                  <a:pt x="7557" y="8437"/>
                </a:lnTo>
                <a:lnTo>
                  <a:pt x="7667" y="8584"/>
                </a:lnTo>
                <a:lnTo>
                  <a:pt x="7557" y="8767"/>
                </a:lnTo>
                <a:lnTo>
                  <a:pt x="7484" y="8951"/>
                </a:lnTo>
                <a:lnTo>
                  <a:pt x="7447" y="9097"/>
                </a:lnTo>
                <a:lnTo>
                  <a:pt x="7447" y="9281"/>
                </a:lnTo>
                <a:lnTo>
                  <a:pt x="7484" y="9428"/>
                </a:lnTo>
                <a:lnTo>
                  <a:pt x="7520" y="9611"/>
                </a:lnTo>
                <a:lnTo>
                  <a:pt x="7594" y="9758"/>
                </a:lnTo>
                <a:lnTo>
                  <a:pt x="7704" y="9904"/>
                </a:lnTo>
                <a:lnTo>
                  <a:pt x="7850" y="10014"/>
                </a:lnTo>
                <a:lnTo>
                  <a:pt x="7960" y="10125"/>
                </a:lnTo>
                <a:lnTo>
                  <a:pt x="8107" y="10161"/>
                </a:lnTo>
                <a:lnTo>
                  <a:pt x="8254" y="10198"/>
                </a:lnTo>
                <a:lnTo>
                  <a:pt x="8547" y="10198"/>
                </a:lnTo>
                <a:lnTo>
                  <a:pt x="8694" y="10125"/>
                </a:lnTo>
                <a:lnTo>
                  <a:pt x="8877" y="10051"/>
                </a:lnTo>
                <a:lnTo>
                  <a:pt x="9098" y="9831"/>
                </a:lnTo>
                <a:lnTo>
                  <a:pt x="9281" y="9538"/>
                </a:lnTo>
                <a:lnTo>
                  <a:pt x="9354" y="9391"/>
                </a:lnTo>
                <a:lnTo>
                  <a:pt x="9391" y="9244"/>
                </a:lnTo>
                <a:lnTo>
                  <a:pt x="9391" y="9061"/>
                </a:lnTo>
                <a:lnTo>
                  <a:pt x="9391" y="8914"/>
                </a:lnTo>
                <a:lnTo>
                  <a:pt x="9318" y="8767"/>
                </a:lnTo>
                <a:lnTo>
                  <a:pt x="9244" y="8621"/>
                </a:lnTo>
                <a:lnTo>
                  <a:pt x="9134" y="8511"/>
                </a:lnTo>
                <a:lnTo>
                  <a:pt x="8987" y="8437"/>
                </a:lnTo>
                <a:lnTo>
                  <a:pt x="8841" y="8364"/>
                </a:lnTo>
                <a:lnTo>
                  <a:pt x="8694" y="8327"/>
                </a:lnTo>
                <a:lnTo>
                  <a:pt x="8364" y="8290"/>
                </a:lnTo>
                <a:lnTo>
                  <a:pt x="8180" y="8290"/>
                </a:lnTo>
                <a:lnTo>
                  <a:pt x="7997" y="8364"/>
                </a:lnTo>
                <a:lnTo>
                  <a:pt x="7924" y="8217"/>
                </a:lnTo>
                <a:lnTo>
                  <a:pt x="7814" y="8070"/>
                </a:lnTo>
                <a:lnTo>
                  <a:pt x="7557" y="7667"/>
                </a:lnTo>
                <a:lnTo>
                  <a:pt x="7300" y="7300"/>
                </a:lnTo>
                <a:lnTo>
                  <a:pt x="7227" y="7153"/>
                </a:lnTo>
                <a:lnTo>
                  <a:pt x="7153" y="7007"/>
                </a:lnTo>
                <a:lnTo>
                  <a:pt x="7043" y="6933"/>
                </a:lnTo>
                <a:lnTo>
                  <a:pt x="6897" y="6897"/>
                </a:lnTo>
                <a:lnTo>
                  <a:pt x="6640" y="6750"/>
                </a:lnTo>
                <a:lnTo>
                  <a:pt x="6346" y="6530"/>
                </a:lnTo>
                <a:lnTo>
                  <a:pt x="6530" y="6236"/>
                </a:lnTo>
                <a:lnTo>
                  <a:pt x="6603" y="5869"/>
                </a:lnTo>
                <a:lnTo>
                  <a:pt x="6603" y="5503"/>
                </a:lnTo>
                <a:lnTo>
                  <a:pt x="6567" y="5173"/>
                </a:lnTo>
                <a:lnTo>
                  <a:pt x="6456" y="4842"/>
                </a:lnTo>
                <a:lnTo>
                  <a:pt x="6310" y="4586"/>
                </a:lnTo>
                <a:lnTo>
                  <a:pt x="6126" y="4329"/>
                </a:lnTo>
                <a:lnTo>
                  <a:pt x="5870" y="4109"/>
                </a:lnTo>
                <a:lnTo>
                  <a:pt x="5613" y="3962"/>
                </a:lnTo>
                <a:lnTo>
                  <a:pt x="5356" y="3815"/>
                </a:lnTo>
                <a:lnTo>
                  <a:pt x="5026" y="3742"/>
                </a:lnTo>
                <a:lnTo>
                  <a:pt x="4732" y="3742"/>
                </a:lnTo>
                <a:lnTo>
                  <a:pt x="4732" y="3522"/>
                </a:lnTo>
                <a:lnTo>
                  <a:pt x="4696" y="2678"/>
                </a:lnTo>
                <a:lnTo>
                  <a:pt x="4732" y="2385"/>
                </a:lnTo>
                <a:lnTo>
                  <a:pt x="4696" y="2165"/>
                </a:lnTo>
                <a:lnTo>
                  <a:pt x="4659" y="1981"/>
                </a:lnTo>
                <a:lnTo>
                  <a:pt x="4842" y="1945"/>
                </a:lnTo>
                <a:lnTo>
                  <a:pt x="5063" y="1871"/>
                </a:lnTo>
                <a:lnTo>
                  <a:pt x="5246" y="1761"/>
                </a:lnTo>
                <a:lnTo>
                  <a:pt x="5393" y="1651"/>
                </a:lnTo>
                <a:lnTo>
                  <a:pt x="5539" y="1468"/>
                </a:lnTo>
                <a:lnTo>
                  <a:pt x="5613" y="1284"/>
                </a:lnTo>
                <a:lnTo>
                  <a:pt x="5686" y="1101"/>
                </a:lnTo>
                <a:lnTo>
                  <a:pt x="5686" y="844"/>
                </a:lnTo>
                <a:lnTo>
                  <a:pt x="5613" y="624"/>
                </a:lnTo>
                <a:lnTo>
                  <a:pt x="5503" y="404"/>
                </a:lnTo>
                <a:lnTo>
                  <a:pt x="5466" y="257"/>
                </a:lnTo>
                <a:lnTo>
                  <a:pt x="5429" y="184"/>
                </a:lnTo>
                <a:lnTo>
                  <a:pt x="5356" y="147"/>
                </a:lnTo>
                <a:lnTo>
                  <a:pt x="5209" y="147"/>
                </a:lnTo>
                <a:lnTo>
                  <a:pt x="5063" y="110"/>
                </a:lnTo>
                <a:lnTo>
                  <a:pt x="4989" y="37"/>
                </a:lnTo>
                <a:lnTo>
                  <a:pt x="4806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502" name="Google Shape;502;p10"/>
          <p:cNvSpPr/>
          <p:nvPr/>
        </p:nvSpPr>
        <p:spPr>
          <a:xfrm>
            <a:off x="721258" y="4998019"/>
            <a:ext cx="463059" cy="177962"/>
          </a:xfrm>
          <a:custGeom>
            <a:avLst/>
            <a:gdLst/>
            <a:ahLst/>
            <a:cxnLst/>
            <a:rect l="l" t="t" r="r" b="b"/>
            <a:pathLst>
              <a:path w="16325" h="6274" extrusionOk="0">
                <a:moveTo>
                  <a:pt x="14710" y="1"/>
                </a:moveTo>
                <a:lnTo>
                  <a:pt x="14527" y="74"/>
                </a:lnTo>
                <a:lnTo>
                  <a:pt x="14380" y="147"/>
                </a:lnTo>
                <a:lnTo>
                  <a:pt x="14270" y="221"/>
                </a:lnTo>
                <a:lnTo>
                  <a:pt x="14270" y="257"/>
                </a:lnTo>
                <a:lnTo>
                  <a:pt x="14197" y="221"/>
                </a:lnTo>
                <a:lnTo>
                  <a:pt x="14087" y="221"/>
                </a:lnTo>
                <a:lnTo>
                  <a:pt x="14013" y="294"/>
                </a:lnTo>
                <a:lnTo>
                  <a:pt x="13977" y="331"/>
                </a:lnTo>
                <a:lnTo>
                  <a:pt x="13977" y="441"/>
                </a:lnTo>
                <a:lnTo>
                  <a:pt x="14013" y="551"/>
                </a:lnTo>
                <a:lnTo>
                  <a:pt x="14050" y="587"/>
                </a:lnTo>
                <a:lnTo>
                  <a:pt x="14123" y="624"/>
                </a:lnTo>
                <a:lnTo>
                  <a:pt x="14343" y="624"/>
                </a:lnTo>
                <a:lnTo>
                  <a:pt x="14527" y="551"/>
                </a:lnTo>
                <a:lnTo>
                  <a:pt x="14710" y="477"/>
                </a:lnTo>
                <a:lnTo>
                  <a:pt x="14894" y="441"/>
                </a:lnTo>
                <a:lnTo>
                  <a:pt x="14967" y="477"/>
                </a:lnTo>
                <a:lnTo>
                  <a:pt x="15004" y="514"/>
                </a:lnTo>
                <a:lnTo>
                  <a:pt x="14967" y="587"/>
                </a:lnTo>
                <a:lnTo>
                  <a:pt x="14930" y="661"/>
                </a:lnTo>
                <a:lnTo>
                  <a:pt x="14747" y="881"/>
                </a:lnTo>
                <a:lnTo>
                  <a:pt x="14123" y="1725"/>
                </a:lnTo>
                <a:lnTo>
                  <a:pt x="14123" y="1798"/>
                </a:lnTo>
                <a:lnTo>
                  <a:pt x="14087" y="1871"/>
                </a:lnTo>
                <a:lnTo>
                  <a:pt x="14123" y="1981"/>
                </a:lnTo>
                <a:lnTo>
                  <a:pt x="14233" y="2055"/>
                </a:lnTo>
                <a:lnTo>
                  <a:pt x="14343" y="2091"/>
                </a:lnTo>
                <a:lnTo>
                  <a:pt x="14820" y="2091"/>
                </a:lnTo>
                <a:lnTo>
                  <a:pt x="15260" y="2055"/>
                </a:lnTo>
                <a:lnTo>
                  <a:pt x="15774" y="1945"/>
                </a:lnTo>
                <a:lnTo>
                  <a:pt x="16031" y="1871"/>
                </a:lnTo>
                <a:lnTo>
                  <a:pt x="16251" y="1761"/>
                </a:lnTo>
                <a:lnTo>
                  <a:pt x="16324" y="1651"/>
                </a:lnTo>
                <a:lnTo>
                  <a:pt x="16324" y="1541"/>
                </a:lnTo>
                <a:lnTo>
                  <a:pt x="16288" y="1468"/>
                </a:lnTo>
                <a:lnTo>
                  <a:pt x="16214" y="1431"/>
                </a:lnTo>
                <a:lnTo>
                  <a:pt x="16141" y="1394"/>
                </a:lnTo>
                <a:lnTo>
                  <a:pt x="15957" y="1431"/>
                </a:lnTo>
                <a:lnTo>
                  <a:pt x="15774" y="1468"/>
                </a:lnTo>
                <a:lnTo>
                  <a:pt x="15370" y="1541"/>
                </a:lnTo>
                <a:lnTo>
                  <a:pt x="14820" y="1615"/>
                </a:lnTo>
                <a:lnTo>
                  <a:pt x="14820" y="1615"/>
                </a:lnTo>
                <a:lnTo>
                  <a:pt x="15260" y="1028"/>
                </a:lnTo>
                <a:lnTo>
                  <a:pt x="15370" y="844"/>
                </a:lnTo>
                <a:lnTo>
                  <a:pt x="15481" y="698"/>
                </a:lnTo>
                <a:lnTo>
                  <a:pt x="15517" y="477"/>
                </a:lnTo>
                <a:lnTo>
                  <a:pt x="15517" y="404"/>
                </a:lnTo>
                <a:lnTo>
                  <a:pt x="15481" y="294"/>
                </a:lnTo>
                <a:lnTo>
                  <a:pt x="15370" y="184"/>
                </a:lnTo>
                <a:lnTo>
                  <a:pt x="15224" y="74"/>
                </a:lnTo>
                <a:lnTo>
                  <a:pt x="15077" y="37"/>
                </a:lnTo>
                <a:lnTo>
                  <a:pt x="14894" y="1"/>
                </a:lnTo>
                <a:close/>
                <a:moveTo>
                  <a:pt x="6604" y="2788"/>
                </a:moveTo>
                <a:lnTo>
                  <a:pt x="6163" y="2898"/>
                </a:lnTo>
                <a:lnTo>
                  <a:pt x="5576" y="2972"/>
                </a:lnTo>
                <a:lnTo>
                  <a:pt x="5283" y="3045"/>
                </a:lnTo>
                <a:lnTo>
                  <a:pt x="4990" y="3118"/>
                </a:lnTo>
                <a:lnTo>
                  <a:pt x="4953" y="3155"/>
                </a:lnTo>
                <a:lnTo>
                  <a:pt x="4880" y="3229"/>
                </a:lnTo>
                <a:lnTo>
                  <a:pt x="4880" y="3302"/>
                </a:lnTo>
                <a:lnTo>
                  <a:pt x="4880" y="3339"/>
                </a:lnTo>
                <a:lnTo>
                  <a:pt x="4880" y="3412"/>
                </a:lnTo>
                <a:lnTo>
                  <a:pt x="4916" y="3485"/>
                </a:lnTo>
                <a:lnTo>
                  <a:pt x="4990" y="3522"/>
                </a:lnTo>
                <a:lnTo>
                  <a:pt x="5063" y="3522"/>
                </a:lnTo>
                <a:lnTo>
                  <a:pt x="5613" y="3485"/>
                </a:lnTo>
                <a:lnTo>
                  <a:pt x="6163" y="3412"/>
                </a:lnTo>
                <a:lnTo>
                  <a:pt x="6640" y="3339"/>
                </a:lnTo>
                <a:lnTo>
                  <a:pt x="6860" y="3265"/>
                </a:lnTo>
                <a:lnTo>
                  <a:pt x="6970" y="3192"/>
                </a:lnTo>
                <a:lnTo>
                  <a:pt x="7044" y="3118"/>
                </a:lnTo>
                <a:lnTo>
                  <a:pt x="7044" y="3008"/>
                </a:lnTo>
                <a:lnTo>
                  <a:pt x="7044" y="2972"/>
                </a:lnTo>
                <a:lnTo>
                  <a:pt x="7007" y="2898"/>
                </a:lnTo>
                <a:lnTo>
                  <a:pt x="6897" y="2862"/>
                </a:lnTo>
                <a:lnTo>
                  <a:pt x="6824" y="2825"/>
                </a:lnTo>
                <a:lnTo>
                  <a:pt x="6604" y="2788"/>
                </a:lnTo>
                <a:close/>
                <a:moveTo>
                  <a:pt x="13500" y="1945"/>
                </a:moveTo>
                <a:lnTo>
                  <a:pt x="13280" y="1981"/>
                </a:lnTo>
                <a:lnTo>
                  <a:pt x="13060" y="2018"/>
                </a:lnTo>
                <a:lnTo>
                  <a:pt x="12876" y="2055"/>
                </a:lnTo>
                <a:lnTo>
                  <a:pt x="12693" y="2201"/>
                </a:lnTo>
                <a:lnTo>
                  <a:pt x="12546" y="2275"/>
                </a:lnTo>
                <a:lnTo>
                  <a:pt x="12436" y="2422"/>
                </a:lnTo>
                <a:lnTo>
                  <a:pt x="12289" y="2678"/>
                </a:lnTo>
                <a:lnTo>
                  <a:pt x="12179" y="3008"/>
                </a:lnTo>
                <a:lnTo>
                  <a:pt x="12179" y="3339"/>
                </a:lnTo>
                <a:lnTo>
                  <a:pt x="12179" y="3522"/>
                </a:lnTo>
                <a:lnTo>
                  <a:pt x="12216" y="3669"/>
                </a:lnTo>
                <a:lnTo>
                  <a:pt x="12289" y="3815"/>
                </a:lnTo>
                <a:lnTo>
                  <a:pt x="12363" y="3962"/>
                </a:lnTo>
                <a:lnTo>
                  <a:pt x="12473" y="4109"/>
                </a:lnTo>
                <a:lnTo>
                  <a:pt x="12583" y="4219"/>
                </a:lnTo>
                <a:lnTo>
                  <a:pt x="12729" y="4292"/>
                </a:lnTo>
                <a:lnTo>
                  <a:pt x="12876" y="4366"/>
                </a:lnTo>
                <a:lnTo>
                  <a:pt x="12986" y="4402"/>
                </a:lnTo>
                <a:lnTo>
                  <a:pt x="13096" y="4402"/>
                </a:lnTo>
                <a:lnTo>
                  <a:pt x="13353" y="4329"/>
                </a:lnTo>
                <a:lnTo>
                  <a:pt x="13757" y="4146"/>
                </a:lnTo>
                <a:lnTo>
                  <a:pt x="14197" y="3999"/>
                </a:lnTo>
                <a:lnTo>
                  <a:pt x="14417" y="3852"/>
                </a:lnTo>
                <a:lnTo>
                  <a:pt x="14564" y="3705"/>
                </a:lnTo>
                <a:lnTo>
                  <a:pt x="14600" y="3632"/>
                </a:lnTo>
                <a:lnTo>
                  <a:pt x="14564" y="3559"/>
                </a:lnTo>
                <a:lnTo>
                  <a:pt x="14527" y="3485"/>
                </a:lnTo>
                <a:lnTo>
                  <a:pt x="14453" y="3449"/>
                </a:lnTo>
                <a:lnTo>
                  <a:pt x="14343" y="3412"/>
                </a:lnTo>
                <a:lnTo>
                  <a:pt x="14197" y="3449"/>
                </a:lnTo>
                <a:lnTo>
                  <a:pt x="13940" y="3522"/>
                </a:lnTo>
                <a:lnTo>
                  <a:pt x="13426" y="3742"/>
                </a:lnTo>
                <a:lnTo>
                  <a:pt x="13280" y="3815"/>
                </a:lnTo>
                <a:lnTo>
                  <a:pt x="13133" y="3852"/>
                </a:lnTo>
                <a:lnTo>
                  <a:pt x="12986" y="3852"/>
                </a:lnTo>
                <a:lnTo>
                  <a:pt x="12839" y="3779"/>
                </a:lnTo>
                <a:lnTo>
                  <a:pt x="12766" y="3669"/>
                </a:lnTo>
                <a:lnTo>
                  <a:pt x="12729" y="3559"/>
                </a:lnTo>
                <a:lnTo>
                  <a:pt x="12656" y="3339"/>
                </a:lnTo>
                <a:lnTo>
                  <a:pt x="12656" y="3118"/>
                </a:lnTo>
                <a:lnTo>
                  <a:pt x="12729" y="2898"/>
                </a:lnTo>
                <a:lnTo>
                  <a:pt x="12839" y="2715"/>
                </a:lnTo>
                <a:lnTo>
                  <a:pt x="12986" y="2532"/>
                </a:lnTo>
                <a:lnTo>
                  <a:pt x="13133" y="2458"/>
                </a:lnTo>
                <a:lnTo>
                  <a:pt x="13280" y="2422"/>
                </a:lnTo>
                <a:lnTo>
                  <a:pt x="13610" y="2385"/>
                </a:lnTo>
                <a:lnTo>
                  <a:pt x="13940" y="2348"/>
                </a:lnTo>
                <a:lnTo>
                  <a:pt x="14307" y="2348"/>
                </a:lnTo>
                <a:lnTo>
                  <a:pt x="14307" y="2311"/>
                </a:lnTo>
                <a:lnTo>
                  <a:pt x="14307" y="2275"/>
                </a:lnTo>
                <a:lnTo>
                  <a:pt x="14307" y="2238"/>
                </a:lnTo>
                <a:lnTo>
                  <a:pt x="14123" y="2128"/>
                </a:lnTo>
                <a:lnTo>
                  <a:pt x="13903" y="2055"/>
                </a:lnTo>
                <a:lnTo>
                  <a:pt x="13720" y="1981"/>
                </a:lnTo>
                <a:lnTo>
                  <a:pt x="13500" y="1945"/>
                </a:lnTo>
                <a:close/>
                <a:moveTo>
                  <a:pt x="6787" y="4182"/>
                </a:moveTo>
                <a:lnTo>
                  <a:pt x="6347" y="4292"/>
                </a:lnTo>
                <a:lnTo>
                  <a:pt x="5907" y="4366"/>
                </a:lnTo>
                <a:lnTo>
                  <a:pt x="5466" y="4439"/>
                </a:lnTo>
                <a:lnTo>
                  <a:pt x="5063" y="4549"/>
                </a:lnTo>
                <a:lnTo>
                  <a:pt x="4990" y="4622"/>
                </a:lnTo>
                <a:lnTo>
                  <a:pt x="4953" y="4696"/>
                </a:lnTo>
                <a:lnTo>
                  <a:pt x="4953" y="4806"/>
                </a:lnTo>
                <a:lnTo>
                  <a:pt x="5063" y="4843"/>
                </a:lnTo>
                <a:lnTo>
                  <a:pt x="5283" y="4879"/>
                </a:lnTo>
                <a:lnTo>
                  <a:pt x="5980" y="4879"/>
                </a:lnTo>
                <a:lnTo>
                  <a:pt x="6457" y="4769"/>
                </a:lnTo>
                <a:lnTo>
                  <a:pt x="6897" y="4659"/>
                </a:lnTo>
                <a:lnTo>
                  <a:pt x="6970" y="4622"/>
                </a:lnTo>
                <a:lnTo>
                  <a:pt x="7044" y="4586"/>
                </a:lnTo>
                <a:lnTo>
                  <a:pt x="7080" y="4512"/>
                </a:lnTo>
                <a:lnTo>
                  <a:pt x="7117" y="4439"/>
                </a:lnTo>
                <a:lnTo>
                  <a:pt x="7080" y="4292"/>
                </a:lnTo>
                <a:lnTo>
                  <a:pt x="7007" y="4219"/>
                </a:lnTo>
                <a:lnTo>
                  <a:pt x="6934" y="4182"/>
                </a:lnTo>
                <a:close/>
                <a:moveTo>
                  <a:pt x="11079" y="2055"/>
                </a:moveTo>
                <a:lnTo>
                  <a:pt x="10785" y="2091"/>
                </a:lnTo>
                <a:lnTo>
                  <a:pt x="10565" y="2165"/>
                </a:lnTo>
                <a:lnTo>
                  <a:pt x="10382" y="2311"/>
                </a:lnTo>
                <a:lnTo>
                  <a:pt x="10235" y="2495"/>
                </a:lnTo>
                <a:lnTo>
                  <a:pt x="10198" y="2385"/>
                </a:lnTo>
                <a:lnTo>
                  <a:pt x="10088" y="2348"/>
                </a:lnTo>
                <a:lnTo>
                  <a:pt x="9942" y="2311"/>
                </a:lnTo>
                <a:lnTo>
                  <a:pt x="9611" y="2311"/>
                </a:lnTo>
                <a:lnTo>
                  <a:pt x="9501" y="2348"/>
                </a:lnTo>
                <a:lnTo>
                  <a:pt x="9208" y="2495"/>
                </a:lnTo>
                <a:lnTo>
                  <a:pt x="8988" y="2678"/>
                </a:lnTo>
                <a:lnTo>
                  <a:pt x="8951" y="2568"/>
                </a:lnTo>
                <a:lnTo>
                  <a:pt x="8915" y="2532"/>
                </a:lnTo>
                <a:lnTo>
                  <a:pt x="8878" y="2532"/>
                </a:lnTo>
                <a:lnTo>
                  <a:pt x="8804" y="2568"/>
                </a:lnTo>
                <a:lnTo>
                  <a:pt x="8731" y="2752"/>
                </a:lnTo>
                <a:lnTo>
                  <a:pt x="8658" y="2935"/>
                </a:lnTo>
                <a:lnTo>
                  <a:pt x="8621" y="3339"/>
                </a:lnTo>
                <a:lnTo>
                  <a:pt x="8584" y="3705"/>
                </a:lnTo>
                <a:lnTo>
                  <a:pt x="8621" y="4072"/>
                </a:lnTo>
                <a:lnTo>
                  <a:pt x="8694" y="4439"/>
                </a:lnTo>
                <a:lnTo>
                  <a:pt x="8768" y="4806"/>
                </a:lnTo>
                <a:lnTo>
                  <a:pt x="8804" y="4879"/>
                </a:lnTo>
                <a:lnTo>
                  <a:pt x="8878" y="4953"/>
                </a:lnTo>
                <a:lnTo>
                  <a:pt x="8951" y="4989"/>
                </a:lnTo>
                <a:lnTo>
                  <a:pt x="9061" y="4953"/>
                </a:lnTo>
                <a:lnTo>
                  <a:pt x="9135" y="4916"/>
                </a:lnTo>
                <a:lnTo>
                  <a:pt x="9208" y="4879"/>
                </a:lnTo>
                <a:lnTo>
                  <a:pt x="9245" y="4769"/>
                </a:lnTo>
                <a:lnTo>
                  <a:pt x="9208" y="4659"/>
                </a:lnTo>
                <a:lnTo>
                  <a:pt x="9135" y="4182"/>
                </a:lnTo>
                <a:lnTo>
                  <a:pt x="9098" y="3669"/>
                </a:lnTo>
                <a:lnTo>
                  <a:pt x="9135" y="3339"/>
                </a:lnTo>
                <a:lnTo>
                  <a:pt x="9208" y="3118"/>
                </a:lnTo>
                <a:lnTo>
                  <a:pt x="9391" y="2972"/>
                </a:lnTo>
                <a:lnTo>
                  <a:pt x="9575" y="2825"/>
                </a:lnTo>
                <a:lnTo>
                  <a:pt x="9795" y="2788"/>
                </a:lnTo>
                <a:lnTo>
                  <a:pt x="9868" y="4072"/>
                </a:lnTo>
                <a:lnTo>
                  <a:pt x="9905" y="4146"/>
                </a:lnTo>
                <a:lnTo>
                  <a:pt x="9942" y="4219"/>
                </a:lnTo>
                <a:lnTo>
                  <a:pt x="10015" y="4292"/>
                </a:lnTo>
                <a:lnTo>
                  <a:pt x="10125" y="4292"/>
                </a:lnTo>
                <a:lnTo>
                  <a:pt x="10198" y="4329"/>
                </a:lnTo>
                <a:lnTo>
                  <a:pt x="10272" y="4292"/>
                </a:lnTo>
                <a:lnTo>
                  <a:pt x="10308" y="4219"/>
                </a:lnTo>
                <a:lnTo>
                  <a:pt x="10345" y="4146"/>
                </a:lnTo>
                <a:lnTo>
                  <a:pt x="10455" y="3559"/>
                </a:lnTo>
                <a:lnTo>
                  <a:pt x="10565" y="3008"/>
                </a:lnTo>
                <a:lnTo>
                  <a:pt x="10602" y="2862"/>
                </a:lnTo>
                <a:lnTo>
                  <a:pt x="10675" y="2752"/>
                </a:lnTo>
                <a:lnTo>
                  <a:pt x="10785" y="2642"/>
                </a:lnTo>
                <a:lnTo>
                  <a:pt x="10895" y="2568"/>
                </a:lnTo>
                <a:lnTo>
                  <a:pt x="11079" y="2568"/>
                </a:lnTo>
                <a:lnTo>
                  <a:pt x="11115" y="2642"/>
                </a:lnTo>
                <a:lnTo>
                  <a:pt x="11115" y="2752"/>
                </a:lnTo>
                <a:lnTo>
                  <a:pt x="11115" y="2862"/>
                </a:lnTo>
                <a:lnTo>
                  <a:pt x="11189" y="3449"/>
                </a:lnTo>
                <a:lnTo>
                  <a:pt x="11299" y="4036"/>
                </a:lnTo>
                <a:lnTo>
                  <a:pt x="11372" y="4256"/>
                </a:lnTo>
                <a:lnTo>
                  <a:pt x="11446" y="4512"/>
                </a:lnTo>
                <a:lnTo>
                  <a:pt x="11556" y="4732"/>
                </a:lnTo>
                <a:lnTo>
                  <a:pt x="11629" y="4806"/>
                </a:lnTo>
                <a:lnTo>
                  <a:pt x="11739" y="4843"/>
                </a:lnTo>
                <a:lnTo>
                  <a:pt x="11849" y="4843"/>
                </a:lnTo>
                <a:lnTo>
                  <a:pt x="11922" y="4806"/>
                </a:lnTo>
                <a:lnTo>
                  <a:pt x="11996" y="4769"/>
                </a:lnTo>
                <a:lnTo>
                  <a:pt x="12032" y="4696"/>
                </a:lnTo>
                <a:lnTo>
                  <a:pt x="12069" y="4586"/>
                </a:lnTo>
                <a:lnTo>
                  <a:pt x="11996" y="4476"/>
                </a:lnTo>
                <a:lnTo>
                  <a:pt x="11922" y="4402"/>
                </a:lnTo>
                <a:lnTo>
                  <a:pt x="11886" y="4256"/>
                </a:lnTo>
                <a:lnTo>
                  <a:pt x="11812" y="4072"/>
                </a:lnTo>
                <a:lnTo>
                  <a:pt x="11776" y="3779"/>
                </a:lnTo>
                <a:lnTo>
                  <a:pt x="11666" y="3339"/>
                </a:lnTo>
                <a:lnTo>
                  <a:pt x="11629" y="2862"/>
                </a:lnTo>
                <a:lnTo>
                  <a:pt x="11629" y="2532"/>
                </a:lnTo>
                <a:lnTo>
                  <a:pt x="11592" y="2385"/>
                </a:lnTo>
                <a:lnTo>
                  <a:pt x="11482" y="2275"/>
                </a:lnTo>
                <a:lnTo>
                  <a:pt x="11299" y="2128"/>
                </a:lnTo>
                <a:lnTo>
                  <a:pt x="11189" y="2091"/>
                </a:lnTo>
                <a:lnTo>
                  <a:pt x="11079" y="2055"/>
                </a:lnTo>
                <a:close/>
                <a:moveTo>
                  <a:pt x="2715" y="1138"/>
                </a:moveTo>
                <a:lnTo>
                  <a:pt x="2569" y="1174"/>
                </a:lnTo>
                <a:lnTo>
                  <a:pt x="2422" y="1284"/>
                </a:lnTo>
                <a:lnTo>
                  <a:pt x="2385" y="1358"/>
                </a:lnTo>
                <a:lnTo>
                  <a:pt x="2165" y="1284"/>
                </a:lnTo>
                <a:lnTo>
                  <a:pt x="1762" y="1284"/>
                </a:lnTo>
                <a:lnTo>
                  <a:pt x="1542" y="1358"/>
                </a:lnTo>
                <a:lnTo>
                  <a:pt x="771" y="1504"/>
                </a:lnTo>
                <a:lnTo>
                  <a:pt x="368" y="1651"/>
                </a:lnTo>
                <a:lnTo>
                  <a:pt x="184" y="1725"/>
                </a:lnTo>
                <a:lnTo>
                  <a:pt x="38" y="1835"/>
                </a:lnTo>
                <a:lnTo>
                  <a:pt x="1" y="1908"/>
                </a:lnTo>
                <a:lnTo>
                  <a:pt x="1" y="1981"/>
                </a:lnTo>
                <a:lnTo>
                  <a:pt x="38" y="2018"/>
                </a:lnTo>
                <a:lnTo>
                  <a:pt x="111" y="2055"/>
                </a:lnTo>
                <a:lnTo>
                  <a:pt x="74" y="2348"/>
                </a:lnTo>
                <a:lnTo>
                  <a:pt x="74" y="2642"/>
                </a:lnTo>
                <a:lnTo>
                  <a:pt x="74" y="3705"/>
                </a:lnTo>
                <a:lnTo>
                  <a:pt x="111" y="4843"/>
                </a:lnTo>
                <a:lnTo>
                  <a:pt x="148" y="5980"/>
                </a:lnTo>
                <a:lnTo>
                  <a:pt x="184" y="6090"/>
                </a:lnTo>
                <a:lnTo>
                  <a:pt x="294" y="6200"/>
                </a:lnTo>
                <a:lnTo>
                  <a:pt x="404" y="6236"/>
                </a:lnTo>
                <a:lnTo>
                  <a:pt x="514" y="6200"/>
                </a:lnTo>
                <a:lnTo>
                  <a:pt x="624" y="6236"/>
                </a:lnTo>
                <a:lnTo>
                  <a:pt x="845" y="6273"/>
                </a:lnTo>
                <a:lnTo>
                  <a:pt x="1028" y="6236"/>
                </a:lnTo>
                <a:lnTo>
                  <a:pt x="1395" y="6163"/>
                </a:lnTo>
                <a:lnTo>
                  <a:pt x="2385" y="5980"/>
                </a:lnTo>
                <a:lnTo>
                  <a:pt x="2605" y="5943"/>
                </a:lnTo>
                <a:lnTo>
                  <a:pt x="2752" y="5906"/>
                </a:lnTo>
                <a:lnTo>
                  <a:pt x="2899" y="5833"/>
                </a:lnTo>
                <a:lnTo>
                  <a:pt x="2972" y="5686"/>
                </a:lnTo>
                <a:lnTo>
                  <a:pt x="2972" y="5576"/>
                </a:lnTo>
                <a:lnTo>
                  <a:pt x="2935" y="5503"/>
                </a:lnTo>
                <a:lnTo>
                  <a:pt x="2825" y="5429"/>
                </a:lnTo>
                <a:lnTo>
                  <a:pt x="2679" y="5393"/>
                </a:lnTo>
                <a:lnTo>
                  <a:pt x="2532" y="5393"/>
                </a:lnTo>
                <a:lnTo>
                  <a:pt x="2385" y="5429"/>
                </a:lnTo>
                <a:lnTo>
                  <a:pt x="2055" y="5503"/>
                </a:lnTo>
                <a:lnTo>
                  <a:pt x="1762" y="5576"/>
                </a:lnTo>
                <a:lnTo>
                  <a:pt x="1028" y="5723"/>
                </a:lnTo>
                <a:lnTo>
                  <a:pt x="698" y="5796"/>
                </a:lnTo>
                <a:lnTo>
                  <a:pt x="661" y="4953"/>
                </a:lnTo>
                <a:lnTo>
                  <a:pt x="624" y="4109"/>
                </a:lnTo>
                <a:lnTo>
                  <a:pt x="845" y="4109"/>
                </a:lnTo>
                <a:lnTo>
                  <a:pt x="1028" y="4072"/>
                </a:lnTo>
                <a:lnTo>
                  <a:pt x="1431" y="3962"/>
                </a:lnTo>
                <a:lnTo>
                  <a:pt x="2459" y="3742"/>
                </a:lnTo>
                <a:lnTo>
                  <a:pt x="2495" y="3779"/>
                </a:lnTo>
                <a:lnTo>
                  <a:pt x="2605" y="3779"/>
                </a:lnTo>
                <a:lnTo>
                  <a:pt x="2679" y="3742"/>
                </a:lnTo>
                <a:lnTo>
                  <a:pt x="2752" y="3705"/>
                </a:lnTo>
                <a:lnTo>
                  <a:pt x="2789" y="3669"/>
                </a:lnTo>
                <a:lnTo>
                  <a:pt x="2862" y="3559"/>
                </a:lnTo>
                <a:lnTo>
                  <a:pt x="2899" y="3485"/>
                </a:lnTo>
                <a:lnTo>
                  <a:pt x="2899" y="3412"/>
                </a:lnTo>
                <a:lnTo>
                  <a:pt x="2862" y="3339"/>
                </a:lnTo>
                <a:lnTo>
                  <a:pt x="2825" y="3265"/>
                </a:lnTo>
                <a:lnTo>
                  <a:pt x="2715" y="3155"/>
                </a:lnTo>
                <a:lnTo>
                  <a:pt x="2532" y="3155"/>
                </a:lnTo>
                <a:lnTo>
                  <a:pt x="1431" y="3449"/>
                </a:lnTo>
                <a:lnTo>
                  <a:pt x="1028" y="3522"/>
                </a:lnTo>
                <a:lnTo>
                  <a:pt x="808" y="3595"/>
                </a:lnTo>
                <a:lnTo>
                  <a:pt x="624" y="3632"/>
                </a:lnTo>
                <a:lnTo>
                  <a:pt x="588" y="2788"/>
                </a:lnTo>
                <a:lnTo>
                  <a:pt x="588" y="2458"/>
                </a:lnTo>
                <a:lnTo>
                  <a:pt x="551" y="2091"/>
                </a:lnTo>
                <a:lnTo>
                  <a:pt x="1065" y="1981"/>
                </a:lnTo>
                <a:lnTo>
                  <a:pt x="1615" y="1835"/>
                </a:lnTo>
                <a:lnTo>
                  <a:pt x="1798" y="1798"/>
                </a:lnTo>
                <a:lnTo>
                  <a:pt x="2055" y="1798"/>
                </a:lnTo>
                <a:lnTo>
                  <a:pt x="2165" y="1871"/>
                </a:lnTo>
                <a:lnTo>
                  <a:pt x="2238" y="1908"/>
                </a:lnTo>
                <a:lnTo>
                  <a:pt x="2312" y="1945"/>
                </a:lnTo>
                <a:lnTo>
                  <a:pt x="2422" y="1945"/>
                </a:lnTo>
                <a:lnTo>
                  <a:pt x="2495" y="1908"/>
                </a:lnTo>
                <a:lnTo>
                  <a:pt x="3009" y="1651"/>
                </a:lnTo>
                <a:lnTo>
                  <a:pt x="3082" y="1615"/>
                </a:lnTo>
                <a:lnTo>
                  <a:pt x="3119" y="1578"/>
                </a:lnTo>
                <a:lnTo>
                  <a:pt x="3156" y="1431"/>
                </a:lnTo>
                <a:lnTo>
                  <a:pt x="3119" y="1284"/>
                </a:lnTo>
                <a:lnTo>
                  <a:pt x="3082" y="1248"/>
                </a:lnTo>
                <a:lnTo>
                  <a:pt x="3009" y="1174"/>
                </a:lnTo>
                <a:lnTo>
                  <a:pt x="2862" y="1138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503" name="Google Shape;503;p10"/>
          <p:cNvSpPr/>
          <p:nvPr/>
        </p:nvSpPr>
        <p:spPr>
          <a:xfrm>
            <a:off x="-243128" y="54210"/>
            <a:ext cx="589992" cy="414129"/>
          </a:xfrm>
          <a:custGeom>
            <a:avLst/>
            <a:gdLst/>
            <a:ahLst/>
            <a:cxnLst/>
            <a:rect l="l" t="t" r="r" b="b"/>
            <a:pathLst>
              <a:path w="20800" h="14600" extrusionOk="0">
                <a:moveTo>
                  <a:pt x="5466" y="441"/>
                </a:moveTo>
                <a:lnTo>
                  <a:pt x="5650" y="478"/>
                </a:lnTo>
                <a:lnTo>
                  <a:pt x="5577" y="478"/>
                </a:lnTo>
                <a:lnTo>
                  <a:pt x="5466" y="441"/>
                </a:lnTo>
                <a:close/>
                <a:moveTo>
                  <a:pt x="4843" y="478"/>
                </a:moveTo>
                <a:lnTo>
                  <a:pt x="4806" y="514"/>
                </a:lnTo>
                <a:lnTo>
                  <a:pt x="4586" y="551"/>
                </a:lnTo>
                <a:lnTo>
                  <a:pt x="4843" y="478"/>
                </a:lnTo>
                <a:close/>
                <a:moveTo>
                  <a:pt x="5173" y="808"/>
                </a:moveTo>
                <a:lnTo>
                  <a:pt x="5210" y="844"/>
                </a:lnTo>
                <a:lnTo>
                  <a:pt x="5246" y="918"/>
                </a:lnTo>
                <a:lnTo>
                  <a:pt x="5356" y="991"/>
                </a:lnTo>
                <a:lnTo>
                  <a:pt x="5503" y="1028"/>
                </a:lnTo>
                <a:lnTo>
                  <a:pt x="5760" y="1028"/>
                </a:lnTo>
                <a:lnTo>
                  <a:pt x="5870" y="991"/>
                </a:lnTo>
                <a:lnTo>
                  <a:pt x="5980" y="991"/>
                </a:lnTo>
                <a:lnTo>
                  <a:pt x="6017" y="1028"/>
                </a:lnTo>
                <a:lnTo>
                  <a:pt x="6053" y="1101"/>
                </a:lnTo>
                <a:lnTo>
                  <a:pt x="6163" y="1431"/>
                </a:lnTo>
                <a:lnTo>
                  <a:pt x="6163" y="1725"/>
                </a:lnTo>
                <a:lnTo>
                  <a:pt x="6127" y="2055"/>
                </a:lnTo>
                <a:lnTo>
                  <a:pt x="6053" y="2348"/>
                </a:lnTo>
                <a:lnTo>
                  <a:pt x="5980" y="2532"/>
                </a:lnTo>
                <a:lnTo>
                  <a:pt x="5907" y="2715"/>
                </a:lnTo>
                <a:lnTo>
                  <a:pt x="5650" y="3009"/>
                </a:lnTo>
                <a:lnTo>
                  <a:pt x="5393" y="3229"/>
                </a:lnTo>
                <a:lnTo>
                  <a:pt x="5063" y="3412"/>
                </a:lnTo>
                <a:lnTo>
                  <a:pt x="5063" y="3375"/>
                </a:lnTo>
                <a:lnTo>
                  <a:pt x="5063" y="3302"/>
                </a:lnTo>
                <a:lnTo>
                  <a:pt x="5026" y="3265"/>
                </a:lnTo>
                <a:lnTo>
                  <a:pt x="4953" y="3229"/>
                </a:lnTo>
                <a:lnTo>
                  <a:pt x="4880" y="3229"/>
                </a:lnTo>
                <a:lnTo>
                  <a:pt x="5063" y="2789"/>
                </a:lnTo>
                <a:lnTo>
                  <a:pt x="5063" y="2715"/>
                </a:lnTo>
                <a:lnTo>
                  <a:pt x="4990" y="2679"/>
                </a:lnTo>
                <a:lnTo>
                  <a:pt x="4953" y="2679"/>
                </a:lnTo>
                <a:lnTo>
                  <a:pt x="4880" y="2715"/>
                </a:lnTo>
                <a:lnTo>
                  <a:pt x="4549" y="3229"/>
                </a:lnTo>
                <a:lnTo>
                  <a:pt x="4329" y="3559"/>
                </a:lnTo>
                <a:lnTo>
                  <a:pt x="4109" y="3522"/>
                </a:lnTo>
                <a:lnTo>
                  <a:pt x="3853" y="3486"/>
                </a:lnTo>
                <a:lnTo>
                  <a:pt x="3706" y="3449"/>
                </a:lnTo>
                <a:lnTo>
                  <a:pt x="3999" y="3192"/>
                </a:lnTo>
                <a:lnTo>
                  <a:pt x="4586" y="2642"/>
                </a:lnTo>
                <a:lnTo>
                  <a:pt x="4586" y="2568"/>
                </a:lnTo>
                <a:lnTo>
                  <a:pt x="4586" y="2495"/>
                </a:lnTo>
                <a:lnTo>
                  <a:pt x="4513" y="2458"/>
                </a:lnTo>
                <a:lnTo>
                  <a:pt x="4439" y="2458"/>
                </a:lnTo>
                <a:lnTo>
                  <a:pt x="3486" y="3119"/>
                </a:lnTo>
                <a:lnTo>
                  <a:pt x="3302" y="3265"/>
                </a:lnTo>
                <a:lnTo>
                  <a:pt x="3229" y="3192"/>
                </a:lnTo>
                <a:lnTo>
                  <a:pt x="3266" y="3082"/>
                </a:lnTo>
                <a:lnTo>
                  <a:pt x="3302" y="3009"/>
                </a:lnTo>
                <a:lnTo>
                  <a:pt x="3266" y="2935"/>
                </a:lnTo>
                <a:lnTo>
                  <a:pt x="3229" y="2899"/>
                </a:lnTo>
                <a:lnTo>
                  <a:pt x="3339" y="2935"/>
                </a:lnTo>
                <a:lnTo>
                  <a:pt x="3669" y="2752"/>
                </a:lnTo>
                <a:lnTo>
                  <a:pt x="4733" y="2055"/>
                </a:lnTo>
                <a:lnTo>
                  <a:pt x="4770" y="1982"/>
                </a:lnTo>
                <a:lnTo>
                  <a:pt x="4770" y="1945"/>
                </a:lnTo>
                <a:lnTo>
                  <a:pt x="4733" y="1872"/>
                </a:lnTo>
                <a:lnTo>
                  <a:pt x="4660" y="1872"/>
                </a:lnTo>
                <a:lnTo>
                  <a:pt x="4329" y="1982"/>
                </a:lnTo>
                <a:lnTo>
                  <a:pt x="3816" y="2202"/>
                </a:lnTo>
                <a:lnTo>
                  <a:pt x="3302" y="2458"/>
                </a:lnTo>
                <a:lnTo>
                  <a:pt x="3082" y="2642"/>
                </a:lnTo>
                <a:lnTo>
                  <a:pt x="2935" y="2789"/>
                </a:lnTo>
                <a:lnTo>
                  <a:pt x="2899" y="2605"/>
                </a:lnTo>
                <a:lnTo>
                  <a:pt x="2899" y="2458"/>
                </a:lnTo>
                <a:lnTo>
                  <a:pt x="3082" y="2385"/>
                </a:lnTo>
                <a:lnTo>
                  <a:pt x="3266" y="2238"/>
                </a:lnTo>
                <a:lnTo>
                  <a:pt x="3632" y="2018"/>
                </a:lnTo>
                <a:lnTo>
                  <a:pt x="4109" y="1725"/>
                </a:lnTo>
                <a:lnTo>
                  <a:pt x="4586" y="1505"/>
                </a:lnTo>
                <a:lnTo>
                  <a:pt x="4660" y="1431"/>
                </a:lnTo>
                <a:lnTo>
                  <a:pt x="4660" y="1358"/>
                </a:lnTo>
                <a:lnTo>
                  <a:pt x="4586" y="1321"/>
                </a:lnTo>
                <a:lnTo>
                  <a:pt x="4513" y="1285"/>
                </a:lnTo>
                <a:lnTo>
                  <a:pt x="4256" y="1358"/>
                </a:lnTo>
                <a:lnTo>
                  <a:pt x="3963" y="1431"/>
                </a:lnTo>
                <a:lnTo>
                  <a:pt x="3706" y="1505"/>
                </a:lnTo>
                <a:lnTo>
                  <a:pt x="3449" y="1651"/>
                </a:lnTo>
                <a:lnTo>
                  <a:pt x="3156" y="1798"/>
                </a:lnTo>
                <a:lnTo>
                  <a:pt x="3302" y="1578"/>
                </a:lnTo>
                <a:lnTo>
                  <a:pt x="3486" y="1358"/>
                </a:lnTo>
                <a:lnTo>
                  <a:pt x="3779" y="1211"/>
                </a:lnTo>
                <a:lnTo>
                  <a:pt x="4109" y="1065"/>
                </a:lnTo>
                <a:lnTo>
                  <a:pt x="4733" y="844"/>
                </a:lnTo>
                <a:lnTo>
                  <a:pt x="4770" y="918"/>
                </a:lnTo>
                <a:lnTo>
                  <a:pt x="4843" y="991"/>
                </a:lnTo>
                <a:lnTo>
                  <a:pt x="4916" y="991"/>
                </a:lnTo>
                <a:lnTo>
                  <a:pt x="4990" y="1028"/>
                </a:lnTo>
                <a:lnTo>
                  <a:pt x="5063" y="991"/>
                </a:lnTo>
                <a:lnTo>
                  <a:pt x="5100" y="955"/>
                </a:lnTo>
                <a:lnTo>
                  <a:pt x="5173" y="881"/>
                </a:lnTo>
                <a:lnTo>
                  <a:pt x="5173" y="808"/>
                </a:lnTo>
                <a:close/>
                <a:moveTo>
                  <a:pt x="9648" y="3302"/>
                </a:moveTo>
                <a:lnTo>
                  <a:pt x="9905" y="3375"/>
                </a:lnTo>
                <a:lnTo>
                  <a:pt x="9905" y="3412"/>
                </a:lnTo>
                <a:lnTo>
                  <a:pt x="10125" y="3632"/>
                </a:lnTo>
                <a:lnTo>
                  <a:pt x="10308" y="3889"/>
                </a:lnTo>
                <a:lnTo>
                  <a:pt x="10162" y="4036"/>
                </a:lnTo>
                <a:lnTo>
                  <a:pt x="9978" y="4182"/>
                </a:lnTo>
                <a:lnTo>
                  <a:pt x="9795" y="4293"/>
                </a:lnTo>
                <a:lnTo>
                  <a:pt x="9612" y="4329"/>
                </a:lnTo>
                <a:lnTo>
                  <a:pt x="9501" y="4293"/>
                </a:lnTo>
                <a:lnTo>
                  <a:pt x="9428" y="4256"/>
                </a:lnTo>
                <a:lnTo>
                  <a:pt x="9501" y="4146"/>
                </a:lnTo>
                <a:lnTo>
                  <a:pt x="9501" y="4072"/>
                </a:lnTo>
                <a:lnTo>
                  <a:pt x="9465" y="3999"/>
                </a:lnTo>
                <a:lnTo>
                  <a:pt x="9391" y="3926"/>
                </a:lnTo>
                <a:lnTo>
                  <a:pt x="9245" y="3926"/>
                </a:lnTo>
                <a:lnTo>
                  <a:pt x="9465" y="3816"/>
                </a:lnTo>
                <a:lnTo>
                  <a:pt x="9501" y="3779"/>
                </a:lnTo>
                <a:lnTo>
                  <a:pt x="9538" y="3742"/>
                </a:lnTo>
                <a:lnTo>
                  <a:pt x="9538" y="3632"/>
                </a:lnTo>
                <a:lnTo>
                  <a:pt x="9465" y="3559"/>
                </a:lnTo>
                <a:lnTo>
                  <a:pt x="9391" y="3522"/>
                </a:lnTo>
                <a:lnTo>
                  <a:pt x="9355" y="3522"/>
                </a:lnTo>
                <a:lnTo>
                  <a:pt x="9061" y="3632"/>
                </a:lnTo>
                <a:lnTo>
                  <a:pt x="9208" y="3375"/>
                </a:lnTo>
                <a:lnTo>
                  <a:pt x="9281" y="3412"/>
                </a:lnTo>
                <a:lnTo>
                  <a:pt x="9355" y="3412"/>
                </a:lnTo>
                <a:lnTo>
                  <a:pt x="9501" y="3375"/>
                </a:lnTo>
                <a:lnTo>
                  <a:pt x="9648" y="3302"/>
                </a:lnTo>
                <a:close/>
                <a:moveTo>
                  <a:pt x="1505" y="4329"/>
                </a:moveTo>
                <a:lnTo>
                  <a:pt x="1615" y="4366"/>
                </a:lnTo>
                <a:lnTo>
                  <a:pt x="1725" y="4439"/>
                </a:lnTo>
                <a:lnTo>
                  <a:pt x="1872" y="4586"/>
                </a:lnTo>
                <a:lnTo>
                  <a:pt x="1908" y="4769"/>
                </a:lnTo>
                <a:lnTo>
                  <a:pt x="1945" y="4916"/>
                </a:lnTo>
                <a:lnTo>
                  <a:pt x="1908" y="5100"/>
                </a:lnTo>
                <a:lnTo>
                  <a:pt x="1872" y="5246"/>
                </a:lnTo>
                <a:lnTo>
                  <a:pt x="1762" y="5393"/>
                </a:lnTo>
                <a:lnTo>
                  <a:pt x="1615" y="5503"/>
                </a:lnTo>
                <a:lnTo>
                  <a:pt x="1468" y="5576"/>
                </a:lnTo>
                <a:lnTo>
                  <a:pt x="1432" y="5430"/>
                </a:lnTo>
                <a:lnTo>
                  <a:pt x="1432" y="5283"/>
                </a:lnTo>
                <a:lnTo>
                  <a:pt x="1432" y="5210"/>
                </a:lnTo>
                <a:lnTo>
                  <a:pt x="1395" y="5136"/>
                </a:lnTo>
                <a:lnTo>
                  <a:pt x="1395" y="5063"/>
                </a:lnTo>
                <a:lnTo>
                  <a:pt x="1321" y="4989"/>
                </a:lnTo>
                <a:lnTo>
                  <a:pt x="1285" y="4953"/>
                </a:lnTo>
                <a:lnTo>
                  <a:pt x="1175" y="4989"/>
                </a:lnTo>
                <a:lnTo>
                  <a:pt x="1028" y="5063"/>
                </a:lnTo>
                <a:lnTo>
                  <a:pt x="1138" y="4989"/>
                </a:lnTo>
                <a:lnTo>
                  <a:pt x="1321" y="4879"/>
                </a:lnTo>
                <a:lnTo>
                  <a:pt x="1468" y="4769"/>
                </a:lnTo>
                <a:lnTo>
                  <a:pt x="1542" y="4696"/>
                </a:lnTo>
                <a:lnTo>
                  <a:pt x="1505" y="4623"/>
                </a:lnTo>
                <a:lnTo>
                  <a:pt x="1468" y="4549"/>
                </a:lnTo>
                <a:lnTo>
                  <a:pt x="1395" y="4513"/>
                </a:lnTo>
                <a:lnTo>
                  <a:pt x="1432" y="4476"/>
                </a:lnTo>
                <a:lnTo>
                  <a:pt x="1468" y="4439"/>
                </a:lnTo>
                <a:lnTo>
                  <a:pt x="1468" y="4403"/>
                </a:lnTo>
                <a:lnTo>
                  <a:pt x="1432" y="4329"/>
                </a:lnTo>
                <a:close/>
                <a:moveTo>
                  <a:pt x="1138" y="5576"/>
                </a:moveTo>
                <a:lnTo>
                  <a:pt x="1138" y="5650"/>
                </a:lnTo>
                <a:lnTo>
                  <a:pt x="1028" y="5613"/>
                </a:lnTo>
                <a:lnTo>
                  <a:pt x="1138" y="5576"/>
                </a:lnTo>
                <a:close/>
                <a:moveTo>
                  <a:pt x="7887" y="5907"/>
                </a:moveTo>
                <a:lnTo>
                  <a:pt x="8218" y="5980"/>
                </a:lnTo>
                <a:lnTo>
                  <a:pt x="8291" y="6090"/>
                </a:lnTo>
                <a:lnTo>
                  <a:pt x="8401" y="6163"/>
                </a:lnTo>
                <a:lnTo>
                  <a:pt x="8511" y="6273"/>
                </a:lnTo>
                <a:lnTo>
                  <a:pt x="8621" y="6383"/>
                </a:lnTo>
                <a:lnTo>
                  <a:pt x="8694" y="6530"/>
                </a:lnTo>
                <a:lnTo>
                  <a:pt x="8768" y="6677"/>
                </a:lnTo>
                <a:lnTo>
                  <a:pt x="8805" y="6934"/>
                </a:lnTo>
                <a:lnTo>
                  <a:pt x="8768" y="7154"/>
                </a:lnTo>
                <a:lnTo>
                  <a:pt x="8658" y="7374"/>
                </a:lnTo>
                <a:lnTo>
                  <a:pt x="8548" y="7557"/>
                </a:lnTo>
                <a:lnTo>
                  <a:pt x="8438" y="7704"/>
                </a:lnTo>
                <a:lnTo>
                  <a:pt x="8291" y="7814"/>
                </a:lnTo>
                <a:lnTo>
                  <a:pt x="8144" y="7887"/>
                </a:lnTo>
                <a:lnTo>
                  <a:pt x="7998" y="7961"/>
                </a:lnTo>
                <a:lnTo>
                  <a:pt x="8071" y="7594"/>
                </a:lnTo>
                <a:lnTo>
                  <a:pt x="8071" y="7520"/>
                </a:lnTo>
                <a:lnTo>
                  <a:pt x="8034" y="7484"/>
                </a:lnTo>
                <a:lnTo>
                  <a:pt x="7961" y="7484"/>
                </a:lnTo>
                <a:lnTo>
                  <a:pt x="7924" y="7520"/>
                </a:lnTo>
                <a:lnTo>
                  <a:pt x="7741" y="7741"/>
                </a:lnTo>
                <a:lnTo>
                  <a:pt x="7557" y="7997"/>
                </a:lnTo>
                <a:lnTo>
                  <a:pt x="7264" y="7924"/>
                </a:lnTo>
                <a:lnTo>
                  <a:pt x="7484" y="7594"/>
                </a:lnTo>
                <a:lnTo>
                  <a:pt x="7741" y="7337"/>
                </a:lnTo>
                <a:lnTo>
                  <a:pt x="7741" y="7264"/>
                </a:lnTo>
                <a:lnTo>
                  <a:pt x="7741" y="7227"/>
                </a:lnTo>
                <a:lnTo>
                  <a:pt x="7631" y="7227"/>
                </a:lnTo>
                <a:lnTo>
                  <a:pt x="7447" y="7337"/>
                </a:lnTo>
                <a:lnTo>
                  <a:pt x="7264" y="7447"/>
                </a:lnTo>
                <a:lnTo>
                  <a:pt x="7080" y="7594"/>
                </a:lnTo>
                <a:lnTo>
                  <a:pt x="6934" y="7777"/>
                </a:lnTo>
                <a:lnTo>
                  <a:pt x="6860" y="7704"/>
                </a:lnTo>
                <a:lnTo>
                  <a:pt x="6714" y="7557"/>
                </a:lnTo>
                <a:lnTo>
                  <a:pt x="7227" y="7264"/>
                </a:lnTo>
                <a:lnTo>
                  <a:pt x="7741" y="6934"/>
                </a:lnTo>
                <a:lnTo>
                  <a:pt x="7741" y="6897"/>
                </a:lnTo>
                <a:lnTo>
                  <a:pt x="7704" y="6860"/>
                </a:lnTo>
                <a:lnTo>
                  <a:pt x="7411" y="6860"/>
                </a:lnTo>
                <a:lnTo>
                  <a:pt x="7080" y="6934"/>
                </a:lnTo>
                <a:lnTo>
                  <a:pt x="6787" y="7044"/>
                </a:lnTo>
                <a:lnTo>
                  <a:pt x="6530" y="7227"/>
                </a:lnTo>
                <a:lnTo>
                  <a:pt x="6494" y="7007"/>
                </a:lnTo>
                <a:lnTo>
                  <a:pt x="6494" y="6750"/>
                </a:lnTo>
                <a:lnTo>
                  <a:pt x="6604" y="6713"/>
                </a:lnTo>
                <a:lnTo>
                  <a:pt x="6970" y="6603"/>
                </a:lnTo>
                <a:lnTo>
                  <a:pt x="7117" y="6530"/>
                </a:lnTo>
                <a:lnTo>
                  <a:pt x="7301" y="6420"/>
                </a:lnTo>
                <a:lnTo>
                  <a:pt x="7337" y="6347"/>
                </a:lnTo>
                <a:lnTo>
                  <a:pt x="7337" y="6310"/>
                </a:lnTo>
                <a:lnTo>
                  <a:pt x="7301" y="6310"/>
                </a:lnTo>
                <a:lnTo>
                  <a:pt x="7007" y="6273"/>
                </a:lnTo>
                <a:lnTo>
                  <a:pt x="6750" y="6310"/>
                </a:lnTo>
                <a:lnTo>
                  <a:pt x="6750" y="6310"/>
                </a:lnTo>
                <a:lnTo>
                  <a:pt x="6860" y="6200"/>
                </a:lnTo>
                <a:lnTo>
                  <a:pt x="6970" y="6090"/>
                </a:lnTo>
                <a:lnTo>
                  <a:pt x="7117" y="6017"/>
                </a:lnTo>
                <a:lnTo>
                  <a:pt x="7264" y="5943"/>
                </a:lnTo>
                <a:lnTo>
                  <a:pt x="7557" y="5907"/>
                </a:lnTo>
                <a:close/>
                <a:moveTo>
                  <a:pt x="4953" y="1"/>
                </a:moveTo>
                <a:lnTo>
                  <a:pt x="4733" y="37"/>
                </a:lnTo>
                <a:lnTo>
                  <a:pt x="4476" y="111"/>
                </a:lnTo>
                <a:lnTo>
                  <a:pt x="4256" y="184"/>
                </a:lnTo>
                <a:lnTo>
                  <a:pt x="4036" y="294"/>
                </a:lnTo>
                <a:lnTo>
                  <a:pt x="3632" y="551"/>
                </a:lnTo>
                <a:lnTo>
                  <a:pt x="3302" y="881"/>
                </a:lnTo>
                <a:lnTo>
                  <a:pt x="2972" y="1248"/>
                </a:lnTo>
                <a:lnTo>
                  <a:pt x="2679" y="1651"/>
                </a:lnTo>
                <a:lnTo>
                  <a:pt x="2569" y="1872"/>
                </a:lnTo>
                <a:lnTo>
                  <a:pt x="2495" y="2092"/>
                </a:lnTo>
                <a:lnTo>
                  <a:pt x="2422" y="2348"/>
                </a:lnTo>
                <a:lnTo>
                  <a:pt x="2385" y="2568"/>
                </a:lnTo>
                <a:lnTo>
                  <a:pt x="2422" y="2789"/>
                </a:lnTo>
                <a:lnTo>
                  <a:pt x="2459" y="2935"/>
                </a:lnTo>
                <a:lnTo>
                  <a:pt x="2532" y="3119"/>
                </a:lnTo>
                <a:lnTo>
                  <a:pt x="2605" y="3265"/>
                </a:lnTo>
                <a:lnTo>
                  <a:pt x="2495" y="3339"/>
                </a:lnTo>
                <a:lnTo>
                  <a:pt x="2018" y="3559"/>
                </a:lnTo>
                <a:lnTo>
                  <a:pt x="1798" y="3706"/>
                </a:lnTo>
                <a:lnTo>
                  <a:pt x="1688" y="3779"/>
                </a:lnTo>
                <a:lnTo>
                  <a:pt x="1578" y="3852"/>
                </a:lnTo>
                <a:lnTo>
                  <a:pt x="1065" y="3852"/>
                </a:lnTo>
                <a:lnTo>
                  <a:pt x="881" y="3926"/>
                </a:lnTo>
                <a:lnTo>
                  <a:pt x="735" y="3999"/>
                </a:lnTo>
                <a:lnTo>
                  <a:pt x="588" y="4109"/>
                </a:lnTo>
                <a:lnTo>
                  <a:pt x="478" y="4256"/>
                </a:lnTo>
                <a:lnTo>
                  <a:pt x="368" y="4403"/>
                </a:lnTo>
                <a:lnTo>
                  <a:pt x="184" y="4623"/>
                </a:lnTo>
                <a:lnTo>
                  <a:pt x="74" y="4879"/>
                </a:lnTo>
                <a:lnTo>
                  <a:pt x="38" y="4989"/>
                </a:lnTo>
                <a:lnTo>
                  <a:pt x="1" y="5136"/>
                </a:lnTo>
                <a:lnTo>
                  <a:pt x="38" y="5283"/>
                </a:lnTo>
                <a:lnTo>
                  <a:pt x="74" y="5430"/>
                </a:lnTo>
                <a:lnTo>
                  <a:pt x="184" y="5576"/>
                </a:lnTo>
                <a:lnTo>
                  <a:pt x="258" y="5723"/>
                </a:lnTo>
                <a:lnTo>
                  <a:pt x="404" y="5833"/>
                </a:lnTo>
                <a:lnTo>
                  <a:pt x="514" y="5943"/>
                </a:lnTo>
                <a:lnTo>
                  <a:pt x="661" y="6017"/>
                </a:lnTo>
                <a:lnTo>
                  <a:pt x="845" y="6053"/>
                </a:lnTo>
                <a:lnTo>
                  <a:pt x="1175" y="6127"/>
                </a:lnTo>
                <a:lnTo>
                  <a:pt x="1358" y="6127"/>
                </a:lnTo>
                <a:lnTo>
                  <a:pt x="1505" y="6090"/>
                </a:lnTo>
                <a:lnTo>
                  <a:pt x="1688" y="6053"/>
                </a:lnTo>
                <a:lnTo>
                  <a:pt x="1835" y="5980"/>
                </a:lnTo>
                <a:lnTo>
                  <a:pt x="2055" y="5760"/>
                </a:lnTo>
                <a:lnTo>
                  <a:pt x="2275" y="5503"/>
                </a:lnTo>
                <a:lnTo>
                  <a:pt x="2385" y="5210"/>
                </a:lnTo>
                <a:lnTo>
                  <a:pt x="2422" y="5063"/>
                </a:lnTo>
                <a:lnTo>
                  <a:pt x="2422" y="4879"/>
                </a:lnTo>
                <a:lnTo>
                  <a:pt x="2385" y="4733"/>
                </a:lnTo>
                <a:lnTo>
                  <a:pt x="2349" y="4586"/>
                </a:lnTo>
                <a:lnTo>
                  <a:pt x="2275" y="4403"/>
                </a:lnTo>
                <a:lnTo>
                  <a:pt x="2202" y="4256"/>
                </a:lnTo>
                <a:lnTo>
                  <a:pt x="2092" y="4146"/>
                </a:lnTo>
                <a:lnTo>
                  <a:pt x="2055" y="4109"/>
                </a:lnTo>
                <a:lnTo>
                  <a:pt x="2165" y="4036"/>
                </a:lnTo>
                <a:lnTo>
                  <a:pt x="2495" y="3816"/>
                </a:lnTo>
                <a:lnTo>
                  <a:pt x="2679" y="3669"/>
                </a:lnTo>
                <a:lnTo>
                  <a:pt x="2862" y="3522"/>
                </a:lnTo>
                <a:lnTo>
                  <a:pt x="3119" y="3706"/>
                </a:lnTo>
                <a:lnTo>
                  <a:pt x="3156" y="3779"/>
                </a:lnTo>
                <a:lnTo>
                  <a:pt x="3229" y="3816"/>
                </a:lnTo>
                <a:lnTo>
                  <a:pt x="3339" y="3816"/>
                </a:lnTo>
                <a:lnTo>
                  <a:pt x="3706" y="3962"/>
                </a:lnTo>
                <a:lnTo>
                  <a:pt x="4109" y="4036"/>
                </a:lnTo>
                <a:lnTo>
                  <a:pt x="4513" y="4072"/>
                </a:lnTo>
                <a:lnTo>
                  <a:pt x="4880" y="3999"/>
                </a:lnTo>
                <a:lnTo>
                  <a:pt x="5246" y="3889"/>
                </a:lnTo>
                <a:lnTo>
                  <a:pt x="5283" y="3962"/>
                </a:lnTo>
                <a:lnTo>
                  <a:pt x="5320" y="4036"/>
                </a:lnTo>
                <a:lnTo>
                  <a:pt x="5540" y="4219"/>
                </a:lnTo>
                <a:lnTo>
                  <a:pt x="5723" y="4439"/>
                </a:lnTo>
                <a:lnTo>
                  <a:pt x="5980" y="4916"/>
                </a:lnTo>
                <a:lnTo>
                  <a:pt x="6200" y="5430"/>
                </a:lnTo>
                <a:lnTo>
                  <a:pt x="6347" y="5650"/>
                </a:lnTo>
                <a:lnTo>
                  <a:pt x="6530" y="5870"/>
                </a:lnTo>
                <a:lnTo>
                  <a:pt x="6347" y="6017"/>
                </a:lnTo>
                <a:lnTo>
                  <a:pt x="6237" y="6200"/>
                </a:lnTo>
                <a:lnTo>
                  <a:pt x="6127" y="6383"/>
                </a:lnTo>
                <a:lnTo>
                  <a:pt x="6053" y="6567"/>
                </a:lnTo>
                <a:lnTo>
                  <a:pt x="5797" y="6713"/>
                </a:lnTo>
                <a:lnTo>
                  <a:pt x="5723" y="6824"/>
                </a:lnTo>
                <a:lnTo>
                  <a:pt x="5723" y="6934"/>
                </a:lnTo>
                <a:lnTo>
                  <a:pt x="5760" y="7044"/>
                </a:lnTo>
                <a:lnTo>
                  <a:pt x="5833" y="7080"/>
                </a:lnTo>
                <a:lnTo>
                  <a:pt x="6017" y="7080"/>
                </a:lnTo>
                <a:lnTo>
                  <a:pt x="6053" y="7300"/>
                </a:lnTo>
                <a:lnTo>
                  <a:pt x="6127" y="7520"/>
                </a:lnTo>
                <a:lnTo>
                  <a:pt x="6127" y="7631"/>
                </a:lnTo>
                <a:lnTo>
                  <a:pt x="6127" y="7741"/>
                </a:lnTo>
                <a:lnTo>
                  <a:pt x="6200" y="7814"/>
                </a:lnTo>
                <a:lnTo>
                  <a:pt x="6310" y="7851"/>
                </a:lnTo>
                <a:lnTo>
                  <a:pt x="6347" y="7851"/>
                </a:lnTo>
                <a:lnTo>
                  <a:pt x="6494" y="8034"/>
                </a:lnTo>
                <a:lnTo>
                  <a:pt x="6640" y="8144"/>
                </a:lnTo>
                <a:lnTo>
                  <a:pt x="6787" y="8254"/>
                </a:lnTo>
                <a:lnTo>
                  <a:pt x="6860" y="8291"/>
                </a:lnTo>
                <a:lnTo>
                  <a:pt x="6934" y="8327"/>
                </a:lnTo>
                <a:lnTo>
                  <a:pt x="7191" y="8438"/>
                </a:lnTo>
                <a:lnTo>
                  <a:pt x="7447" y="8474"/>
                </a:lnTo>
                <a:lnTo>
                  <a:pt x="7741" y="8474"/>
                </a:lnTo>
                <a:lnTo>
                  <a:pt x="7998" y="8438"/>
                </a:lnTo>
                <a:lnTo>
                  <a:pt x="8254" y="8364"/>
                </a:lnTo>
                <a:lnTo>
                  <a:pt x="8511" y="8254"/>
                </a:lnTo>
                <a:lnTo>
                  <a:pt x="8731" y="8071"/>
                </a:lnTo>
                <a:lnTo>
                  <a:pt x="8915" y="7887"/>
                </a:lnTo>
                <a:lnTo>
                  <a:pt x="9098" y="7631"/>
                </a:lnTo>
                <a:lnTo>
                  <a:pt x="9245" y="7300"/>
                </a:lnTo>
                <a:lnTo>
                  <a:pt x="9281" y="7007"/>
                </a:lnTo>
                <a:lnTo>
                  <a:pt x="9318" y="6824"/>
                </a:lnTo>
                <a:lnTo>
                  <a:pt x="9281" y="6677"/>
                </a:lnTo>
                <a:lnTo>
                  <a:pt x="9208" y="6457"/>
                </a:lnTo>
                <a:lnTo>
                  <a:pt x="9135" y="6200"/>
                </a:lnTo>
                <a:lnTo>
                  <a:pt x="8951" y="5980"/>
                </a:lnTo>
                <a:lnTo>
                  <a:pt x="8878" y="5907"/>
                </a:lnTo>
                <a:lnTo>
                  <a:pt x="8768" y="5833"/>
                </a:lnTo>
                <a:lnTo>
                  <a:pt x="8805" y="5686"/>
                </a:lnTo>
                <a:lnTo>
                  <a:pt x="9025" y="5246"/>
                </a:lnTo>
                <a:lnTo>
                  <a:pt x="9208" y="4769"/>
                </a:lnTo>
                <a:lnTo>
                  <a:pt x="9428" y="4806"/>
                </a:lnTo>
                <a:lnTo>
                  <a:pt x="9648" y="4806"/>
                </a:lnTo>
                <a:lnTo>
                  <a:pt x="9832" y="4733"/>
                </a:lnTo>
                <a:lnTo>
                  <a:pt x="10052" y="4659"/>
                </a:lnTo>
                <a:lnTo>
                  <a:pt x="10235" y="4549"/>
                </a:lnTo>
                <a:lnTo>
                  <a:pt x="10419" y="4403"/>
                </a:lnTo>
                <a:lnTo>
                  <a:pt x="10712" y="4109"/>
                </a:lnTo>
                <a:lnTo>
                  <a:pt x="10785" y="3962"/>
                </a:lnTo>
                <a:lnTo>
                  <a:pt x="10785" y="3816"/>
                </a:lnTo>
                <a:lnTo>
                  <a:pt x="10639" y="3559"/>
                </a:lnTo>
                <a:lnTo>
                  <a:pt x="10492" y="3339"/>
                </a:lnTo>
                <a:lnTo>
                  <a:pt x="10345" y="3155"/>
                </a:lnTo>
                <a:lnTo>
                  <a:pt x="10125" y="2972"/>
                </a:lnTo>
                <a:lnTo>
                  <a:pt x="9905" y="2825"/>
                </a:lnTo>
                <a:lnTo>
                  <a:pt x="9795" y="2789"/>
                </a:lnTo>
                <a:lnTo>
                  <a:pt x="9685" y="2752"/>
                </a:lnTo>
                <a:lnTo>
                  <a:pt x="9501" y="2862"/>
                </a:lnTo>
                <a:lnTo>
                  <a:pt x="9391" y="2825"/>
                </a:lnTo>
                <a:lnTo>
                  <a:pt x="9318" y="2862"/>
                </a:lnTo>
                <a:lnTo>
                  <a:pt x="9025" y="3009"/>
                </a:lnTo>
                <a:lnTo>
                  <a:pt x="8768" y="3192"/>
                </a:lnTo>
                <a:lnTo>
                  <a:pt x="8658" y="3302"/>
                </a:lnTo>
                <a:lnTo>
                  <a:pt x="8548" y="3449"/>
                </a:lnTo>
                <a:lnTo>
                  <a:pt x="8474" y="3559"/>
                </a:lnTo>
                <a:lnTo>
                  <a:pt x="8438" y="3742"/>
                </a:lnTo>
                <a:lnTo>
                  <a:pt x="8438" y="3852"/>
                </a:lnTo>
                <a:lnTo>
                  <a:pt x="8438" y="3962"/>
                </a:lnTo>
                <a:lnTo>
                  <a:pt x="8474" y="4182"/>
                </a:lnTo>
                <a:lnTo>
                  <a:pt x="8621" y="4403"/>
                </a:lnTo>
                <a:lnTo>
                  <a:pt x="8768" y="4549"/>
                </a:lnTo>
                <a:lnTo>
                  <a:pt x="8878" y="4623"/>
                </a:lnTo>
                <a:lnTo>
                  <a:pt x="8694" y="4879"/>
                </a:lnTo>
                <a:lnTo>
                  <a:pt x="8548" y="5136"/>
                </a:lnTo>
                <a:lnTo>
                  <a:pt x="8291" y="5613"/>
                </a:lnTo>
                <a:lnTo>
                  <a:pt x="8144" y="5540"/>
                </a:lnTo>
                <a:lnTo>
                  <a:pt x="7961" y="5503"/>
                </a:lnTo>
                <a:lnTo>
                  <a:pt x="7777" y="5466"/>
                </a:lnTo>
                <a:lnTo>
                  <a:pt x="7411" y="5466"/>
                </a:lnTo>
                <a:lnTo>
                  <a:pt x="7227" y="5503"/>
                </a:lnTo>
                <a:lnTo>
                  <a:pt x="7044" y="5540"/>
                </a:lnTo>
                <a:lnTo>
                  <a:pt x="6860" y="5650"/>
                </a:lnTo>
                <a:lnTo>
                  <a:pt x="6750" y="5320"/>
                </a:lnTo>
                <a:lnTo>
                  <a:pt x="6604" y="5026"/>
                </a:lnTo>
                <a:lnTo>
                  <a:pt x="6273" y="4476"/>
                </a:lnTo>
                <a:lnTo>
                  <a:pt x="6163" y="4256"/>
                </a:lnTo>
                <a:lnTo>
                  <a:pt x="6053" y="4072"/>
                </a:lnTo>
                <a:lnTo>
                  <a:pt x="5870" y="3889"/>
                </a:lnTo>
                <a:lnTo>
                  <a:pt x="5687" y="3779"/>
                </a:lnTo>
                <a:lnTo>
                  <a:pt x="5723" y="3706"/>
                </a:lnTo>
                <a:lnTo>
                  <a:pt x="5723" y="3632"/>
                </a:lnTo>
                <a:lnTo>
                  <a:pt x="5907" y="3486"/>
                </a:lnTo>
                <a:lnTo>
                  <a:pt x="6053" y="3339"/>
                </a:lnTo>
                <a:lnTo>
                  <a:pt x="6200" y="3155"/>
                </a:lnTo>
                <a:lnTo>
                  <a:pt x="6347" y="2972"/>
                </a:lnTo>
                <a:lnTo>
                  <a:pt x="6457" y="2752"/>
                </a:lnTo>
                <a:lnTo>
                  <a:pt x="6530" y="2532"/>
                </a:lnTo>
                <a:lnTo>
                  <a:pt x="6604" y="2312"/>
                </a:lnTo>
                <a:lnTo>
                  <a:pt x="6677" y="2055"/>
                </a:lnTo>
                <a:lnTo>
                  <a:pt x="6677" y="1615"/>
                </a:lnTo>
                <a:lnTo>
                  <a:pt x="6677" y="1358"/>
                </a:lnTo>
                <a:lnTo>
                  <a:pt x="6640" y="1138"/>
                </a:lnTo>
                <a:lnTo>
                  <a:pt x="6567" y="881"/>
                </a:lnTo>
                <a:lnTo>
                  <a:pt x="6457" y="698"/>
                </a:lnTo>
                <a:lnTo>
                  <a:pt x="6273" y="551"/>
                </a:lnTo>
                <a:lnTo>
                  <a:pt x="6200" y="478"/>
                </a:lnTo>
                <a:lnTo>
                  <a:pt x="6090" y="478"/>
                </a:lnTo>
                <a:lnTo>
                  <a:pt x="6017" y="331"/>
                </a:lnTo>
                <a:lnTo>
                  <a:pt x="5907" y="221"/>
                </a:lnTo>
                <a:lnTo>
                  <a:pt x="5760" y="148"/>
                </a:lnTo>
                <a:lnTo>
                  <a:pt x="5613" y="74"/>
                </a:lnTo>
                <a:lnTo>
                  <a:pt x="5283" y="1"/>
                </a:lnTo>
                <a:close/>
                <a:moveTo>
                  <a:pt x="15114" y="6750"/>
                </a:moveTo>
                <a:lnTo>
                  <a:pt x="15187" y="6787"/>
                </a:lnTo>
                <a:lnTo>
                  <a:pt x="15481" y="6897"/>
                </a:lnTo>
                <a:lnTo>
                  <a:pt x="15591" y="6970"/>
                </a:lnTo>
                <a:lnTo>
                  <a:pt x="15737" y="7044"/>
                </a:lnTo>
                <a:lnTo>
                  <a:pt x="15847" y="7190"/>
                </a:lnTo>
                <a:lnTo>
                  <a:pt x="15921" y="7337"/>
                </a:lnTo>
                <a:lnTo>
                  <a:pt x="16068" y="7667"/>
                </a:lnTo>
                <a:lnTo>
                  <a:pt x="16141" y="8034"/>
                </a:lnTo>
                <a:lnTo>
                  <a:pt x="16178" y="8438"/>
                </a:lnTo>
                <a:lnTo>
                  <a:pt x="16178" y="8621"/>
                </a:lnTo>
                <a:lnTo>
                  <a:pt x="16141" y="8804"/>
                </a:lnTo>
                <a:lnTo>
                  <a:pt x="16068" y="8988"/>
                </a:lnTo>
                <a:lnTo>
                  <a:pt x="15957" y="9134"/>
                </a:lnTo>
                <a:lnTo>
                  <a:pt x="15701" y="9355"/>
                </a:lnTo>
                <a:lnTo>
                  <a:pt x="15407" y="9575"/>
                </a:lnTo>
                <a:lnTo>
                  <a:pt x="15077" y="9758"/>
                </a:lnTo>
                <a:lnTo>
                  <a:pt x="14710" y="9905"/>
                </a:lnTo>
                <a:lnTo>
                  <a:pt x="14710" y="9905"/>
                </a:lnTo>
                <a:lnTo>
                  <a:pt x="15187" y="9208"/>
                </a:lnTo>
                <a:lnTo>
                  <a:pt x="15187" y="9134"/>
                </a:lnTo>
                <a:lnTo>
                  <a:pt x="15150" y="9098"/>
                </a:lnTo>
                <a:lnTo>
                  <a:pt x="15114" y="9061"/>
                </a:lnTo>
                <a:lnTo>
                  <a:pt x="15040" y="9098"/>
                </a:lnTo>
                <a:lnTo>
                  <a:pt x="14564" y="9538"/>
                </a:lnTo>
                <a:lnTo>
                  <a:pt x="14123" y="9978"/>
                </a:lnTo>
                <a:lnTo>
                  <a:pt x="13940" y="9978"/>
                </a:lnTo>
                <a:lnTo>
                  <a:pt x="13757" y="9905"/>
                </a:lnTo>
                <a:lnTo>
                  <a:pt x="13940" y="9648"/>
                </a:lnTo>
                <a:lnTo>
                  <a:pt x="14160" y="9391"/>
                </a:lnTo>
                <a:lnTo>
                  <a:pt x="14380" y="9134"/>
                </a:lnTo>
                <a:lnTo>
                  <a:pt x="14637" y="8914"/>
                </a:lnTo>
                <a:lnTo>
                  <a:pt x="14674" y="8841"/>
                </a:lnTo>
                <a:lnTo>
                  <a:pt x="14674" y="8804"/>
                </a:lnTo>
                <a:lnTo>
                  <a:pt x="14637" y="8731"/>
                </a:lnTo>
                <a:lnTo>
                  <a:pt x="14564" y="8731"/>
                </a:lnTo>
                <a:lnTo>
                  <a:pt x="14784" y="8584"/>
                </a:lnTo>
                <a:lnTo>
                  <a:pt x="14820" y="8511"/>
                </a:lnTo>
                <a:lnTo>
                  <a:pt x="14784" y="8438"/>
                </a:lnTo>
                <a:lnTo>
                  <a:pt x="14710" y="8401"/>
                </a:lnTo>
                <a:lnTo>
                  <a:pt x="14637" y="8401"/>
                </a:lnTo>
                <a:lnTo>
                  <a:pt x="14233" y="8621"/>
                </a:lnTo>
                <a:lnTo>
                  <a:pt x="13867" y="8841"/>
                </a:lnTo>
                <a:lnTo>
                  <a:pt x="13500" y="9061"/>
                </a:lnTo>
                <a:lnTo>
                  <a:pt x="13170" y="9318"/>
                </a:lnTo>
                <a:lnTo>
                  <a:pt x="13060" y="9098"/>
                </a:lnTo>
                <a:lnTo>
                  <a:pt x="13720" y="8658"/>
                </a:lnTo>
                <a:lnTo>
                  <a:pt x="14417" y="8291"/>
                </a:lnTo>
                <a:lnTo>
                  <a:pt x="14454" y="8217"/>
                </a:lnTo>
                <a:lnTo>
                  <a:pt x="14454" y="8144"/>
                </a:lnTo>
                <a:lnTo>
                  <a:pt x="14417" y="8107"/>
                </a:lnTo>
                <a:lnTo>
                  <a:pt x="14343" y="8107"/>
                </a:lnTo>
                <a:lnTo>
                  <a:pt x="13647" y="8364"/>
                </a:lnTo>
                <a:lnTo>
                  <a:pt x="12986" y="8658"/>
                </a:lnTo>
                <a:lnTo>
                  <a:pt x="12986" y="8474"/>
                </a:lnTo>
                <a:lnTo>
                  <a:pt x="13133" y="8401"/>
                </a:lnTo>
                <a:lnTo>
                  <a:pt x="13243" y="8327"/>
                </a:lnTo>
                <a:lnTo>
                  <a:pt x="13500" y="8144"/>
                </a:lnTo>
                <a:lnTo>
                  <a:pt x="14013" y="7924"/>
                </a:lnTo>
                <a:lnTo>
                  <a:pt x="14307" y="7814"/>
                </a:lnTo>
                <a:lnTo>
                  <a:pt x="14564" y="7777"/>
                </a:lnTo>
                <a:lnTo>
                  <a:pt x="14600" y="7741"/>
                </a:lnTo>
                <a:lnTo>
                  <a:pt x="14600" y="7704"/>
                </a:lnTo>
                <a:lnTo>
                  <a:pt x="14564" y="7667"/>
                </a:lnTo>
                <a:lnTo>
                  <a:pt x="14233" y="7667"/>
                </a:lnTo>
                <a:lnTo>
                  <a:pt x="13903" y="7704"/>
                </a:lnTo>
                <a:lnTo>
                  <a:pt x="13573" y="7777"/>
                </a:lnTo>
                <a:lnTo>
                  <a:pt x="13280" y="7851"/>
                </a:lnTo>
                <a:lnTo>
                  <a:pt x="13500" y="7594"/>
                </a:lnTo>
                <a:lnTo>
                  <a:pt x="14087" y="7484"/>
                </a:lnTo>
                <a:lnTo>
                  <a:pt x="14380" y="7410"/>
                </a:lnTo>
                <a:lnTo>
                  <a:pt x="14674" y="7264"/>
                </a:lnTo>
                <a:lnTo>
                  <a:pt x="14710" y="7227"/>
                </a:lnTo>
                <a:lnTo>
                  <a:pt x="14710" y="7190"/>
                </a:lnTo>
                <a:lnTo>
                  <a:pt x="14710" y="7154"/>
                </a:lnTo>
                <a:lnTo>
                  <a:pt x="14637" y="7117"/>
                </a:lnTo>
                <a:lnTo>
                  <a:pt x="14343" y="7080"/>
                </a:lnTo>
                <a:lnTo>
                  <a:pt x="14013" y="7080"/>
                </a:lnTo>
                <a:lnTo>
                  <a:pt x="14270" y="6934"/>
                </a:lnTo>
                <a:lnTo>
                  <a:pt x="14527" y="6824"/>
                </a:lnTo>
                <a:lnTo>
                  <a:pt x="14820" y="6750"/>
                </a:lnTo>
                <a:close/>
                <a:moveTo>
                  <a:pt x="5246" y="9098"/>
                </a:moveTo>
                <a:lnTo>
                  <a:pt x="5320" y="9208"/>
                </a:lnTo>
                <a:lnTo>
                  <a:pt x="5393" y="9245"/>
                </a:lnTo>
                <a:lnTo>
                  <a:pt x="5577" y="9245"/>
                </a:lnTo>
                <a:lnTo>
                  <a:pt x="5650" y="9281"/>
                </a:lnTo>
                <a:lnTo>
                  <a:pt x="5760" y="9318"/>
                </a:lnTo>
                <a:lnTo>
                  <a:pt x="5833" y="9391"/>
                </a:lnTo>
                <a:lnTo>
                  <a:pt x="5870" y="9465"/>
                </a:lnTo>
                <a:lnTo>
                  <a:pt x="5907" y="9538"/>
                </a:lnTo>
                <a:lnTo>
                  <a:pt x="5907" y="9648"/>
                </a:lnTo>
                <a:lnTo>
                  <a:pt x="5870" y="9758"/>
                </a:lnTo>
                <a:lnTo>
                  <a:pt x="5797" y="9831"/>
                </a:lnTo>
                <a:lnTo>
                  <a:pt x="5723" y="9905"/>
                </a:lnTo>
                <a:lnTo>
                  <a:pt x="5650" y="9978"/>
                </a:lnTo>
                <a:lnTo>
                  <a:pt x="5540" y="10015"/>
                </a:lnTo>
                <a:lnTo>
                  <a:pt x="5466" y="9868"/>
                </a:lnTo>
                <a:lnTo>
                  <a:pt x="5356" y="9758"/>
                </a:lnTo>
                <a:lnTo>
                  <a:pt x="5210" y="9685"/>
                </a:lnTo>
                <a:lnTo>
                  <a:pt x="5026" y="9648"/>
                </a:lnTo>
                <a:lnTo>
                  <a:pt x="5063" y="9648"/>
                </a:lnTo>
                <a:lnTo>
                  <a:pt x="5210" y="9575"/>
                </a:lnTo>
                <a:lnTo>
                  <a:pt x="5283" y="9538"/>
                </a:lnTo>
                <a:lnTo>
                  <a:pt x="5283" y="9501"/>
                </a:lnTo>
                <a:lnTo>
                  <a:pt x="5283" y="9355"/>
                </a:lnTo>
                <a:lnTo>
                  <a:pt x="5210" y="9245"/>
                </a:lnTo>
                <a:lnTo>
                  <a:pt x="5100" y="9245"/>
                </a:lnTo>
                <a:lnTo>
                  <a:pt x="4953" y="9281"/>
                </a:lnTo>
                <a:lnTo>
                  <a:pt x="4806" y="9355"/>
                </a:lnTo>
                <a:lnTo>
                  <a:pt x="4806" y="9355"/>
                </a:lnTo>
                <a:lnTo>
                  <a:pt x="4843" y="9281"/>
                </a:lnTo>
                <a:lnTo>
                  <a:pt x="4880" y="9208"/>
                </a:lnTo>
                <a:lnTo>
                  <a:pt x="4843" y="9171"/>
                </a:lnTo>
                <a:lnTo>
                  <a:pt x="5026" y="9134"/>
                </a:lnTo>
                <a:lnTo>
                  <a:pt x="5246" y="9098"/>
                </a:lnTo>
                <a:close/>
                <a:moveTo>
                  <a:pt x="6347" y="8034"/>
                </a:moveTo>
                <a:lnTo>
                  <a:pt x="6347" y="8071"/>
                </a:lnTo>
                <a:lnTo>
                  <a:pt x="6310" y="8181"/>
                </a:lnTo>
                <a:lnTo>
                  <a:pt x="6127" y="8254"/>
                </a:lnTo>
                <a:lnTo>
                  <a:pt x="5980" y="8364"/>
                </a:lnTo>
                <a:lnTo>
                  <a:pt x="5687" y="8621"/>
                </a:lnTo>
                <a:lnTo>
                  <a:pt x="5577" y="8621"/>
                </a:lnTo>
                <a:lnTo>
                  <a:pt x="5466" y="8694"/>
                </a:lnTo>
                <a:lnTo>
                  <a:pt x="5393" y="8768"/>
                </a:lnTo>
                <a:lnTo>
                  <a:pt x="5246" y="8731"/>
                </a:lnTo>
                <a:lnTo>
                  <a:pt x="4806" y="8731"/>
                </a:lnTo>
                <a:lnTo>
                  <a:pt x="4549" y="8841"/>
                </a:lnTo>
                <a:lnTo>
                  <a:pt x="4293" y="9024"/>
                </a:lnTo>
                <a:lnTo>
                  <a:pt x="4183" y="9171"/>
                </a:lnTo>
                <a:lnTo>
                  <a:pt x="4073" y="9355"/>
                </a:lnTo>
                <a:lnTo>
                  <a:pt x="4073" y="9501"/>
                </a:lnTo>
                <a:lnTo>
                  <a:pt x="4073" y="9648"/>
                </a:lnTo>
                <a:lnTo>
                  <a:pt x="4073" y="9721"/>
                </a:lnTo>
                <a:lnTo>
                  <a:pt x="4146" y="9831"/>
                </a:lnTo>
                <a:lnTo>
                  <a:pt x="4256" y="9978"/>
                </a:lnTo>
                <a:lnTo>
                  <a:pt x="4439" y="10162"/>
                </a:lnTo>
                <a:lnTo>
                  <a:pt x="4623" y="10308"/>
                </a:lnTo>
                <a:lnTo>
                  <a:pt x="4843" y="10382"/>
                </a:lnTo>
                <a:lnTo>
                  <a:pt x="5026" y="10455"/>
                </a:lnTo>
                <a:lnTo>
                  <a:pt x="5246" y="10492"/>
                </a:lnTo>
                <a:lnTo>
                  <a:pt x="5466" y="10492"/>
                </a:lnTo>
                <a:lnTo>
                  <a:pt x="5723" y="10455"/>
                </a:lnTo>
                <a:lnTo>
                  <a:pt x="5907" y="10345"/>
                </a:lnTo>
                <a:lnTo>
                  <a:pt x="6090" y="10235"/>
                </a:lnTo>
                <a:lnTo>
                  <a:pt x="6237" y="10052"/>
                </a:lnTo>
                <a:lnTo>
                  <a:pt x="6347" y="9868"/>
                </a:lnTo>
                <a:lnTo>
                  <a:pt x="6384" y="9575"/>
                </a:lnTo>
                <a:lnTo>
                  <a:pt x="6310" y="9355"/>
                </a:lnTo>
                <a:lnTo>
                  <a:pt x="6200" y="9134"/>
                </a:lnTo>
                <a:lnTo>
                  <a:pt x="6017" y="8951"/>
                </a:lnTo>
                <a:lnTo>
                  <a:pt x="6310" y="8658"/>
                </a:lnTo>
                <a:lnTo>
                  <a:pt x="6420" y="8548"/>
                </a:lnTo>
                <a:lnTo>
                  <a:pt x="6567" y="8401"/>
                </a:lnTo>
                <a:lnTo>
                  <a:pt x="6567" y="8327"/>
                </a:lnTo>
                <a:lnTo>
                  <a:pt x="6567" y="8254"/>
                </a:lnTo>
                <a:lnTo>
                  <a:pt x="6530" y="8217"/>
                </a:lnTo>
                <a:lnTo>
                  <a:pt x="6494" y="8181"/>
                </a:lnTo>
                <a:lnTo>
                  <a:pt x="6384" y="8071"/>
                </a:lnTo>
                <a:lnTo>
                  <a:pt x="6347" y="8034"/>
                </a:lnTo>
                <a:close/>
                <a:moveTo>
                  <a:pt x="19992" y="10418"/>
                </a:moveTo>
                <a:lnTo>
                  <a:pt x="20139" y="10492"/>
                </a:lnTo>
                <a:lnTo>
                  <a:pt x="20139" y="10602"/>
                </a:lnTo>
                <a:lnTo>
                  <a:pt x="20176" y="10638"/>
                </a:lnTo>
                <a:lnTo>
                  <a:pt x="20213" y="10638"/>
                </a:lnTo>
                <a:lnTo>
                  <a:pt x="20249" y="10602"/>
                </a:lnTo>
                <a:lnTo>
                  <a:pt x="20286" y="10785"/>
                </a:lnTo>
                <a:lnTo>
                  <a:pt x="20286" y="11042"/>
                </a:lnTo>
                <a:lnTo>
                  <a:pt x="20286" y="11189"/>
                </a:lnTo>
                <a:lnTo>
                  <a:pt x="20213" y="11372"/>
                </a:lnTo>
                <a:lnTo>
                  <a:pt x="20139" y="11519"/>
                </a:lnTo>
                <a:lnTo>
                  <a:pt x="20066" y="11665"/>
                </a:lnTo>
                <a:lnTo>
                  <a:pt x="19956" y="11812"/>
                </a:lnTo>
                <a:lnTo>
                  <a:pt x="19809" y="11886"/>
                </a:lnTo>
                <a:lnTo>
                  <a:pt x="19662" y="11959"/>
                </a:lnTo>
                <a:lnTo>
                  <a:pt x="19479" y="11959"/>
                </a:lnTo>
                <a:lnTo>
                  <a:pt x="19442" y="11886"/>
                </a:lnTo>
                <a:lnTo>
                  <a:pt x="19222" y="11776"/>
                </a:lnTo>
                <a:lnTo>
                  <a:pt x="19626" y="11702"/>
                </a:lnTo>
                <a:lnTo>
                  <a:pt x="19662" y="11665"/>
                </a:lnTo>
                <a:lnTo>
                  <a:pt x="19736" y="11629"/>
                </a:lnTo>
                <a:lnTo>
                  <a:pt x="19736" y="11482"/>
                </a:lnTo>
                <a:lnTo>
                  <a:pt x="19699" y="11372"/>
                </a:lnTo>
                <a:lnTo>
                  <a:pt x="19626" y="11335"/>
                </a:lnTo>
                <a:lnTo>
                  <a:pt x="19406" y="11335"/>
                </a:lnTo>
                <a:lnTo>
                  <a:pt x="19662" y="11152"/>
                </a:lnTo>
                <a:lnTo>
                  <a:pt x="19736" y="11115"/>
                </a:lnTo>
                <a:lnTo>
                  <a:pt x="19736" y="11042"/>
                </a:lnTo>
                <a:lnTo>
                  <a:pt x="19736" y="10969"/>
                </a:lnTo>
                <a:lnTo>
                  <a:pt x="19736" y="10932"/>
                </a:lnTo>
                <a:lnTo>
                  <a:pt x="19699" y="10858"/>
                </a:lnTo>
                <a:lnTo>
                  <a:pt x="19626" y="10822"/>
                </a:lnTo>
                <a:lnTo>
                  <a:pt x="19552" y="10822"/>
                </a:lnTo>
                <a:lnTo>
                  <a:pt x="19479" y="10858"/>
                </a:lnTo>
                <a:lnTo>
                  <a:pt x="19332" y="10895"/>
                </a:lnTo>
                <a:lnTo>
                  <a:pt x="19185" y="10932"/>
                </a:lnTo>
                <a:lnTo>
                  <a:pt x="19185" y="10932"/>
                </a:lnTo>
                <a:lnTo>
                  <a:pt x="19626" y="10748"/>
                </a:lnTo>
                <a:lnTo>
                  <a:pt x="19662" y="10712"/>
                </a:lnTo>
                <a:lnTo>
                  <a:pt x="19662" y="10675"/>
                </a:lnTo>
                <a:lnTo>
                  <a:pt x="19626" y="10638"/>
                </a:lnTo>
                <a:lnTo>
                  <a:pt x="19479" y="10602"/>
                </a:lnTo>
                <a:lnTo>
                  <a:pt x="19295" y="10602"/>
                </a:lnTo>
                <a:lnTo>
                  <a:pt x="19369" y="10565"/>
                </a:lnTo>
                <a:lnTo>
                  <a:pt x="19589" y="10455"/>
                </a:lnTo>
                <a:lnTo>
                  <a:pt x="19772" y="10418"/>
                </a:lnTo>
                <a:close/>
                <a:moveTo>
                  <a:pt x="16691" y="13390"/>
                </a:moveTo>
                <a:lnTo>
                  <a:pt x="16801" y="13463"/>
                </a:lnTo>
                <a:lnTo>
                  <a:pt x="16874" y="13536"/>
                </a:lnTo>
                <a:lnTo>
                  <a:pt x="16728" y="13646"/>
                </a:lnTo>
                <a:lnTo>
                  <a:pt x="16581" y="13756"/>
                </a:lnTo>
                <a:lnTo>
                  <a:pt x="16434" y="13903"/>
                </a:lnTo>
                <a:lnTo>
                  <a:pt x="16361" y="14050"/>
                </a:lnTo>
                <a:lnTo>
                  <a:pt x="16104" y="14013"/>
                </a:lnTo>
                <a:lnTo>
                  <a:pt x="16068" y="13976"/>
                </a:lnTo>
                <a:lnTo>
                  <a:pt x="16691" y="13390"/>
                </a:lnTo>
                <a:close/>
                <a:moveTo>
                  <a:pt x="16654" y="11959"/>
                </a:moveTo>
                <a:lnTo>
                  <a:pt x="17058" y="12326"/>
                </a:lnTo>
                <a:lnTo>
                  <a:pt x="17278" y="12546"/>
                </a:lnTo>
                <a:lnTo>
                  <a:pt x="17498" y="12803"/>
                </a:lnTo>
                <a:lnTo>
                  <a:pt x="17681" y="13059"/>
                </a:lnTo>
                <a:lnTo>
                  <a:pt x="17755" y="13169"/>
                </a:lnTo>
                <a:lnTo>
                  <a:pt x="17792" y="13279"/>
                </a:lnTo>
                <a:lnTo>
                  <a:pt x="17792" y="13426"/>
                </a:lnTo>
                <a:lnTo>
                  <a:pt x="17755" y="13536"/>
                </a:lnTo>
                <a:lnTo>
                  <a:pt x="17718" y="13646"/>
                </a:lnTo>
                <a:lnTo>
                  <a:pt x="17608" y="13756"/>
                </a:lnTo>
                <a:lnTo>
                  <a:pt x="17498" y="13866"/>
                </a:lnTo>
                <a:lnTo>
                  <a:pt x="17351" y="13940"/>
                </a:lnTo>
                <a:lnTo>
                  <a:pt x="17278" y="13866"/>
                </a:lnTo>
                <a:lnTo>
                  <a:pt x="17168" y="13866"/>
                </a:lnTo>
                <a:lnTo>
                  <a:pt x="17095" y="13903"/>
                </a:lnTo>
                <a:lnTo>
                  <a:pt x="17058" y="13940"/>
                </a:lnTo>
                <a:lnTo>
                  <a:pt x="17021" y="13940"/>
                </a:lnTo>
                <a:lnTo>
                  <a:pt x="16948" y="13976"/>
                </a:lnTo>
                <a:lnTo>
                  <a:pt x="16911" y="14050"/>
                </a:lnTo>
                <a:lnTo>
                  <a:pt x="16874" y="14050"/>
                </a:lnTo>
                <a:lnTo>
                  <a:pt x="16948" y="13940"/>
                </a:lnTo>
                <a:lnTo>
                  <a:pt x="17095" y="13793"/>
                </a:lnTo>
                <a:lnTo>
                  <a:pt x="17168" y="13683"/>
                </a:lnTo>
                <a:lnTo>
                  <a:pt x="17205" y="13573"/>
                </a:lnTo>
                <a:lnTo>
                  <a:pt x="17168" y="13500"/>
                </a:lnTo>
                <a:lnTo>
                  <a:pt x="17131" y="13426"/>
                </a:lnTo>
                <a:lnTo>
                  <a:pt x="17021" y="13316"/>
                </a:lnTo>
                <a:lnTo>
                  <a:pt x="16874" y="13206"/>
                </a:lnTo>
                <a:lnTo>
                  <a:pt x="16691" y="13169"/>
                </a:lnTo>
                <a:lnTo>
                  <a:pt x="16618" y="13169"/>
                </a:lnTo>
                <a:lnTo>
                  <a:pt x="16581" y="13206"/>
                </a:lnTo>
                <a:lnTo>
                  <a:pt x="15627" y="13793"/>
                </a:lnTo>
                <a:lnTo>
                  <a:pt x="15517" y="13756"/>
                </a:lnTo>
                <a:lnTo>
                  <a:pt x="15407" y="13646"/>
                </a:lnTo>
                <a:lnTo>
                  <a:pt x="15884" y="13353"/>
                </a:lnTo>
                <a:lnTo>
                  <a:pt x="16361" y="13096"/>
                </a:lnTo>
                <a:lnTo>
                  <a:pt x="16398" y="13023"/>
                </a:lnTo>
                <a:lnTo>
                  <a:pt x="16398" y="12986"/>
                </a:lnTo>
                <a:lnTo>
                  <a:pt x="16361" y="12913"/>
                </a:lnTo>
                <a:lnTo>
                  <a:pt x="16288" y="12913"/>
                </a:lnTo>
                <a:lnTo>
                  <a:pt x="15994" y="12949"/>
                </a:lnTo>
                <a:lnTo>
                  <a:pt x="15701" y="13059"/>
                </a:lnTo>
                <a:lnTo>
                  <a:pt x="15407" y="13169"/>
                </a:lnTo>
                <a:lnTo>
                  <a:pt x="15150" y="13279"/>
                </a:lnTo>
                <a:lnTo>
                  <a:pt x="15040" y="13023"/>
                </a:lnTo>
                <a:lnTo>
                  <a:pt x="15077" y="12986"/>
                </a:lnTo>
                <a:lnTo>
                  <a:pt x="16068" y="12399"/>
                </a:lnTo>
                <a:lnTo>
                  <a:pt x="16104" y="12362"/>
                </a:lnTo>
                <a:lnTo>
                  <a:pt x="16104" y="12326"/>
                </a:lnTo>
                <a:lnTo>
                  <a:pt x="16068" y="12289"/>
                </a:lnTo>
                <a:lnTo>
                  <a:pt x="15994" y="12252"/>
                </a:lnTo>
                <a:lnTo>
                  <a:pt x="15554" y="12362"/>
                </a:lnTo>
                <a:lnTo>
                  <a:pt x="15150" y="12472"/>
                </a:lnTo>
                <a:lnTo>
                  <a:pt x="15150" y="12472"/>
                </a:lnTo>
                <a:lnTo>
                  <a:pt x="15297" y="12326"/>
                </a:lnTo>
                <a:lnTo>
                  <a:pt x="15517" y="12179"/>
                </a:lnTo>
                <a:lnTo>
                  <a:pt x="15737" y="12069"/>
                </a:lnTo>
                <a:lnTo>
                  <a:pt x="15994" y="11996"/>
                </a:lnTo>
                <a:lnTo>
                  <a:pt x="16324" y="11959"/>
                </a:lnTo>
                <a:close/>
                <a:moveTo>
                  <a:pt x="14857" y="6310"/>
                </a:moveTo>
                <a:lnTo>
                  <a:pt x="14600" y="6347"/>
                </a:lnTo>
                <a:lnTo>
                  <a:pt x="14380" y="6383"/>
                </a:lnTo>
                <a:lnTo>
                  <a:pt x="14197" y="6457"/>
                </a:lnTo>
                <a:lnTo>
                  <a:pt x="13793" y="6677"/>
                </a:lnTo>
                <a:lnTo>
                  <a:pt x="13426" y="6970"/>
                </a:lnTo>
                <a:lnTo>
                  <a:pt x="13243" y="7154"/>
                </a:lnTo>
                <a:lnTo>
                  <a:pt x="12950" y="7190"/>
                </a:lnTo>
                <a:lnTo>
                  <a:pt x="12840" y="7227"/>
                </a:lnTo>
                <a:lnTo>
                  <a:pt x="12803" y="7300"/>
                </a:lnTo>
                <a:lnTo>
                  <a:pt x="12766" y="7374"/>
                </a:lnTo>
                <a:lnTo>
                  <a:pt x="12766" y="7447"/>
                </a:lnTo>
                <a:lnTo>
                  <a:pt x="11042" y="7631"/>
                </a:lnTo>
                <a:lnTo>
                  <a:pt x="10052" y="7667"/>
                </a:lnTo>
                <a:lnTo>
                  <a:pt x="9575" y="7704"/>
                </a:lnTo>
                <a:lnTo>
                  <a:pt x="9098" y="7741"/>
                </a:lnTo>
                <a:lnTo>
                  <a:pt x="9025" y="7777"/>
                </a:lnTo>
                <a:lnTo>
                  <a:pt x="8988" y="7814"/>
                </a:lnTo>
                <a:lnTo>
                  <a:pt x="8951" y="7924"/>
                </a:lnTo>
                <a:lnTo>
                  <a:pt x="9025" y="8034"/>
                </a:lnTo>
                <a:lnTo>
                  <a:pt x="9061" y="8071"/>
                </a:lnTo>
                <a:lnTo>
                  <a:pt x="9135" y="8107"/>
                </a:lnTo>
                <a:lnTo>
                  <a:pt x="9612" y="8144"/>
                </a:lnTo>
                <a:lnTo>
                  <a:pt x="10125" y="8144"/>
                </a:lnTo>
                <a:lnTo>
                  <a:pt x="11152" y="8071"/>
                </a:lnTo>
                <a:lnTo>
                  <a:pt x="11922" y="8034"/>
                </a:lnTo>
                <a:lnTo>
                  <a:pt x="12693" y="7961"/>
                </a:lnTo>
                <a:lnTo>
                  <a:pt x="12546" y="8254"/>
                </a:lnTo>
                <a:lnTo>
                  <a:pt x="12473" y="8438"/>
                </a:lnTo>
                <a:lnTo>
                  <a:pt x="12473" y="8584"/>
                </a:lnTo>
                <a:lnTo>
                  <a:pt x="12509" y="8914"/>
                </a:lnTo>
                <a:lnTo>
                  <a:pt x="12363" y="9024"/>
                </a:lnTo>
                <a:lnTo>
                  <a:pt x="12253" y="9134"/>
                </a:lnTo>
                <a:lnTo>
                  <a:pt x="12253" y="9245"/>
                </a:lnTo>
                <a:lnTo>
                  <a:pt x="12289" y="9355"/>
                </a:lnTo>
                <a:lnTo>
                  <a:pt x="12399" y="9428"/>
                </a:lnTo>
                <a:lnTo>
                  <a:pt x="12546" y="9465"/>
                </a:lnTo>
                <a:lnTo>
                  <a:pt x="12693" y="9465"/>
                </a:lnTo>
                <a:lnTo>
                  <a:pt x="12803" y="9685"/>
                </a:lnTo>
                <a:lnTo>
                  <a:pt x="12950" y="9868"/>
                </a:lnTo>
                <a:lnTo>
                  <a:pt x="13096" y="10052"/>
                </a:lnTo>
                <a:lnTo>
                  <a:pt x="13243" y="10198"/>
                </a:lnTo>
                <a:lnTo>
                  <a:pt x="13426" y="10308"/>
                </a:lnTo>
                <a:lnTo>
                  <a:pt x="13647" y="10418"/>
                </a:lnTo>
                <a:lnTo>
                  <a:pt x="13867" y="10455"/>
                </a:lnTo>
                <a:lnTo>
                  <a:pt x="14087" y="10492"/>
                </a:lnTo>
                <a:lnTo>
                  <a:pt x="14233" y="10492"/>
                </a:lnTo>
                <a:lnTo>
                  <a:pt x="14600" y="10418"/>
                </a:lnTo>
                <a:lnTo>
                  <a:pt x="14967" y="10345"/>
                </a:lnTo>
                <a:lnTo>
                  <a:pt x="14930" y="10455"/>
                </a:lnTo>
                <a:lnTo>
                  <a:pt x="14930" y="10602"/>
                </a:lnTo>
                <a:lnTo>
                  <a:pt x="15004" y="10895"/>
                </a:lnTo>
                <a:lnTo>
                  <a:pt x="15077" y="11079"/>
                </a:lnTo>
                <a:lnTo>
                  <a:pt x="15150" y="11299"/>
                </a:lnTo>
                <a:lnTo>
                  <a:pt x="15297" y="11482"/>
                </a:lnTo>
                <a:lnTo>
                  <a:pt x="15481" y="11629"/>
                </a:lnTo>
                <a:lnTo>
                  <a:pt x="15481" y="11665"/>
                </a:lnTo>
                <a:lnTo>
                  <a:pt x="15261" y="11739"/>
                </a:lnTo>
                <a:lnTo>
                  <a:pt x="15077" y="11886"/>
                </a:lnTo>
                <a:lnTo>
                  <a:pt x="14894" y="11996"/>
                </a:lnTo>
                <a:lnTo>
                  <a:pt x="14784" y="12142"/>
                </a:lnTo>
                <a:lnTo>
                  <a:pt x="14674" y="12326"/>
                </a:lnTo>
                <a:lnTo>
                  <a:pt x="14600" y="12509"/>
                </a:lnTo>
                <a:lnTo>
                  <a:pt x="14564" y="12693"/>
                </a:lnTo>
                <a:lnTo>
                  <a:pt x="14527" y="12876"/>
                </a:lnTo>
                <a:lnTo>
                  <a:pt x="14527" y="12986"/>
                </a:lnTo>
                <a:lnTo>
                  <a:pt x="14527" y="13059"/>
                </a:lnTo>
                <a:lnTo>
                  <a:pt x="14600" y="13353"/>
                </a:lnTo>
                <a:lnTo>
                  <a:pt x="14747" y="13610"/>
                </a:lnTo>
                <a:lnTo>
                  <a:pt x="14747" y="13720"/>
                </a:lnTo>
                <a:lnTo>
                  <a:pt x="14784" y="13830"/>
                </a:lnTo>
                <a:lnTo>
                  <a:pt x="14930" y="13903"/>
                </a:lnTo>
                <a:lnTo>
                  <a:pt x="15004" y="13976"/>
                </a:lnTo>
                <a:lnTo>
                  <a:pt x="15297" y="14197"/>
                </a:lnTo>
                <a:lnTo>
                  <a:pt x="15627" y="14380"/>
                </a:lnTo>
                <a:lnTo>
                  <a:pt x="15994" y="14527"/>
                </a:lnTo>
                <a:lnTo>
                  <a:pt x="16398" y="14600"/>
                </a:lnTo>
                <a:lnTo>
                  <a:pt x="16801" y="14600"/>
                </a:lnTo>
                <a:lnTo>
                  <a:pt x="17205" y="14527"/>
                </a:lnTo>
                <a:lnTo>
                  <a:pt x="17571" y="14417"/>
                </a:lnTo>
                <a:lnTo>
                  <a:pt x="17902" y="14233"/>
                </a:lnTo>
                <a:lnTo>
                  <a:pt x="18122" y="14013"/>
                </a:lnTo>
                <a:lnTo>
                  <a:pt x="18268" y="13793"/>
                </a:lnTo>
                <a:lnTo>
                  <a:pt x="18305" y="13536"/>
                </a:lnTo>
                <a:lnTo>
                  <a:pt x="18305" y="13316"/>
                </a:lnTo>
                <a:lnTo>
                  <a:pt x="18232" y="13059"/>
                </a:lnTo>
                <a:lnTo>
                  <a:pt x="18122" y="12803"/>
                </a:lnTo>
                <a:lnTo>
                  <a:pt x="17975" y="12546"/>
                </a:lnTo>
                <a:lnTo>
                  <a:pt x="17792" y="12326"/>
                </a:lnTo>
                <a:lnTo>
                  <a:pt x="17902" y="12289"/>
                </a:lnTo>
                <a:lnTo>
                  <a:pt x="18232" y="12106"/>
                </a:lnTo>
                <a:lnTo>
                  <a:pt x="18599" y="11849"/>
                </a:lnTo>
                <a:lnTo>
                  <a:pt x="18709" y="12032"/>
                </a:lnTo>
                <a:lnTo>
                  <a:pt x="18855" y="12179"/>
                </a:lnTo>
                <a:lnTo>
                  <a:pt x="19002" y="12289"/>
                </a:lnTo>
                <a:lnTo>
                  <a:pt x="19149" y="12362"/>
                </a:lnTo>
                <a:lnTo>
                  <a:pt x="19406" y="12436"/>
                </a:lnTo>
                <a:lnTo>
                  <a:pt x="19662" y="12399"/>
                </a:lnTo>
                <a:lnTo>
                  <a:pt x="19919" y="12326"/>
                </a:lnTo>
                <a:lnTo>
                  <a:pt x="20139" y="12179"/>
                </a:lnTo>
                <a:lnTo>
                  <a:pt x="20359" y="11996"/>
                </a:lnTo>
                <a:lnTo>
                  <a:pt x="20543" y="11776"/>
                </a:lnTo>
                <a:lnTo>
                  <a:pt x="20653" y="11519"/>
                </a:lnTo>
                <a:lnTo>
                  <a:pt x="20726" y="11225"/>
                </a:lnTo>
                <a:lnTo>
                  <a:pt x="20799" y="10858"/>
                </a:lnTo>
                <a:lnTo>
                  <a:pt x="20763" y="10675"/>
                </a:lnTo>
                <a:lnTo>
                  <a:pt x="20726" y="10528"/>
                </a:lnTo>
                <a:lnTo>
                  <a:pt x="20689" y="10382"/>
                </a:lnTo>
                <a:lnTo>
                  <a:pt x="20579" y="10272"/>
                </a:lnTo>
                <a:lnTo>
                  <a:pt x="20359" y="10088"/>
                </a:lnTo>
                <a:lnTo>
                  <a:pt x="20066" y="9978"/>
                </a:lnTo>
                <a:lnTo>
                  <a:pt x="19919" y="9941"/>
                </a:lnTo>
                <a:lnTo>
                  <a:pt x="19626" y="9941"/>
                </a:lnTo>
                <a:lnTo>
                  <a:pt x="19516" y="10015"/>
                </a:lnTo>
                <a:lnTo>
                  <a:pt x="19479" y="10088"/>
                </a:lnTo>
                <a:lnTo>
                  <a:pt x="19185" y="10198"/>
                </a:lnTo>
                <a:lnTo>
                  <a:pt x="18929" y="10308"/>
                </a:lnTo>
                <a:lnTo>
                  <a:pt x="18819" y="10418"/>
                </a:lnTo>
                <a:lnTo>
                  <a:pt x="18672" y="10528"/>
                </a:lnTo>
                <a:lnTo>
                  <a:pt x="18599" y="10675"/>
                </a:lnTo>
                <a:lnTo>
                  <a:pt x="18525" y="10822"/>
                </a:lnTo>
                <a:lnTo>
                  <a:pt x="18452" y="11115"/>
                </a:lnTo>
                <a:lnTo>
                  <a:pt x="18452" y="11409"/>
                </a:lnTo>
                <a:lnTo>
                  <a:pt x="18048" y="11702"/>
                </a:lnTo>
                <a:lnTo>
                  <a:pt x="17645" y="11996"/>
                </a:lnTo>
                <a:lnTo>
                  <a:pt x="17608" y="12032"/>
                </a:lnTo>
                <a:lnTo>
                  <a:pt x="17608" y="12106"/>
                </a:lnTo>
                <a:lnTo>
                  <a:pt x="17241" y="11776"/>
                </a:lnTo>
                <a:lnTo>
                  <a:pt x="16911" y="11519"/>
                </a:lnTo>
                <a:lnTo>
                  <a:pt x="16838" y="11482"/>
                </a:lnTo>
                <a:lnTo>
                  <a:pt x="16691" y="11482"/>
                </a:lnTo>
                <a:lnTo>
                  <a:pt x="16654" y="11555"/>
                </a:lnTo>
                <a:lnTo>
                  <a:pt x="16434" y="11519"/>
                </a:lnTo>
                <a:lnTo>
                  <a:pt x="16214" y="11519"/>
                </a:lnTo>
                <a:lnTo>
                  <a:pt x="15774" y="11555"/>
                </a:lnTo>
                <a:lnTo>
                  <a:pt x="15811" y="11445"/>
                </a:lnTo>
                <a:lnTo>
                  <a:pt x="15774" y="11335"/>
                </a:lnTo>
                <a:lnTo>
                  <a:pt x="15664" y="11152"/>
                </a:lnTo>
                <a:lnTo>
                  <a:pt x="15554" y="11005"/>
                </a:lnTo>
                <a:lnTo>
                  <a:pt x="15444" y="10822"/>
                </a:lnTo>
                <a:lnTo>
                  <a:pt x="15371" y="10602"/>
                </a:lnTo>
                <a:lnTo>
                  <a:pt x="15334" y="10418"/>
                </a:lnTo>
                <a:lnTo>
                  <a:pt x="15297" y="10308"/>
                </a:lnTo>
                <a:lnTo>
                  <a:pt x="15224" y="10235"/>
                </a:lnTo>
                <a:lnTo>
                  <a:pt x="15627" y="10015"/>
                </a:lnTo>
                <a:lnTo>
                  <a:pt x="16031" y="9758"/>
                </a:lnTo>
                <a:lnTo>
                  <a:pt x="16361" y="9428"/>
                </a:lnTo>
                <a:lnTo>
                  <a:pt x="16471" y="9281"/>
                </a:lnTo>
                <a:lnTo>
                  <a:pt x="16581" y="9098"/>
                </a:lnTo>
                <a:lnTo>
                  <a:pt x="16654" y="8878"/>
                </a:lnTo>
                <a:lnTo>
                  <a:pt x="16691" y="8621"/>
                </a:lnTo>
                <a:lnTo>
                  <a:pt x="16691" y="8364"/>
                </a:lnTo>
                <a:lnTo>
                  <a:pt x="16691" y="8107"/>
                </a:lnTo>
                <a:lnTo>
                  <a:pt x="16581" y="7631"/>
                </a:lnTo>
                <a:lnTo>
                  <a:pt x="16398" y="7190"/>
                </a:lnTo>
                <a:lnTo>
                  <a:pt x="16251" y="6897"/>
                </a:lnTo>
                <a:lnTo>
                  <a:pt x="16031" y="6640"/>
                </a:lnTo>
                <a:lnTo>
                  <a:pt x="15884" y="6530"/>
                </a:lnTo>
                <a:lnTo>
                  <a:pt x="15737" y="6457"/>
                </a:lnTo>
                <a:lnTo>
                  <a:pt x="15591" y="6420"/>
                </a:lnTo>
                <a:lnTo>
                  <a:pt x="15407" y="6383"/>
                </a:lnTo>
                <a:lnTo>
                  <a:pt x="15077" y="631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504" name="Google Shape;504;p10"/>
          <p:cNvSpPr/>
          <p:nvPr/>
        </p:nvSpPr>
        <p:spPr>
          <a:xfrm>
            <a:off x="7842052" y="-100873"/>
            <a:ext cx="388118" cy="408938"/>
          </a:xfrm>
          <a:custGeom>
            <a:avLst/>
            <a:gdLst/>
            <a:ahLst/>
            <a:cxnLst/>
            <a:rect l="l" t="t" r="r" b="b"/>
            <a:pathLst>
              <a:path w="13683" h="14417" extrusionOk="0">
                <a:moveTo>
                  <a:pt x="9281" y="2311"/>
                </a:moveTo>
                <a:lnTo>
                  <a:pt x="9170" y="2385"/>
                </a:lnTo>
                <a:lnTo>
                  <a:pt x="9134" y="2495"/>
                </a:lnTo>
                <a:lnTo>
                  <a:pt x="9097" y="2568"/>
                </a:lnTo>
                <a:lnTo>
                  <a:pt x="9097" y="2678"/>
                </a:lnTo>
                <a:lnTo>
                  <a:pt x="9134" y="2862"/>
                </a:lnTo>
                <a:lnTo>
                  <a:pt x="9207" y="3082"/>
                </a:lnTo>
                <a:lnTo>
                  <a:pt x="9464" y="3742"/>
                </a:lnTo>
                <a:lnTo>
                  <a:pt x="9721" y="4402"/>
                </a:lnTo>
                <a:lnTo>
                  <a:pt x="9647" y="4439"/>
                </a:lnTo>
                <a:lnTo>
                  <a:pt x="9060" y="5283"/>
                </a:lnTo>
                <a:lnTo>
                  <a:pt x="8804" y="5649"/>
                </a:lnTo>
                <a:lnTo>
                  <a:pt x="8694" y="5833"/>
                </a:lnTo>
                <a:lnTo>
                  <a:pt x="8657" y="5943"/>
                </a:lnTo>
                <a:lnTo>
                  <a:pt x="8694" y="6053"/>
                </a:lnTo>
                <a:lnTo>
                  <a:pt x="8804" y="6016"/>
                </a:lnTo>
                <a:lnTo>
                  <a:pt x="8877" y="5980"/>
                </a:lnTo>
                <a:lnTo>
                  <a:pt x="9024" y="5833"/>
                </a:lnTo>
                <a:lnTo>
                  <a:pt x="9281" y="5503"/>
                </a:lnTo>
                <a:lnTo>
                  <a:pt x="9941" y="4659"/>
                </a:lnTo>
                <a:lnTo>
                  <a:pt x="10014" y="4659"/>
                </a:lnTo>
                <a:lnTo>
                  <a:pt x="10124" y="4622"/>
                </a:lnTo>
                <a:lnTo>
                  <a:pt x="10161" y="4549"/>
                </a:lnTo>
                <a:lnTo>
                  <a:pt x="10161" y="4439"/>
                </a:lnTo>
                <a:lnTo>
                  <a:pt x="9684" y="3229"/>
                </a:lnTo>
                <a:lnTo>
                  <a:pt x="9427" y="2715"/>
                </a:lnTo>
                <a:lnTo>
                  <a:pt x="9354" y="2532"/>
                </a:lnTo>
                <a:lnTo>
                  <a:pt x="9317" y="2422"/>
                </a:lnTo>
                <a:lnTo>
                  <a:pt x="9317" y="2348"/>
                </a:lnTo>
                <a:lnTo>
                  <a:pt x="9317" y="2311"/>
                </a:lnTo>
                <a:close/>
                <a:moveTo>
                  <a:pt x="8694" y="1615"/>
                </a:moveTo>
                <a:lnTo>
                  <a:pt x="8767" y="1798"/>
                </a:lnTo>
                <a:lnTo>
                  <a:pt x="8804" y="1908"/>
                </a:lnTo>
                <a:lnTo>
                  <a:pt x="8914" y="1981"/>
                </a:lnTo>
                <a:lnTo>
                  <a:pt x="9024" y="2055"/>
                </a:lnTo>
                <a:lnTo>
                  <a:pt x="9170" y="2018"/>
                </a:lnTo>
                <a:lnTo>
                  <a:pt x="9391" y="1908"/>
                </a:lnTo>
                <a:lnTo>
                  <a:pt x="9611" y="1725"/>
                </a:lnTo>
                <a:lnTo>
                  <a:pt x="9867" y="2275"/>
                </a:lnTo>
                <a:lnTo>
                  <a:pt x="10161" y="2752"/>
                </a:lnTo>
                <a:lnTo>
                  <a:pt x="10454" y="3265"/>
                </a:lnTo>
                <a:lnTo>
                  <a:pt x="10674" y="3779"/>
                </a:lnTo>
                <a:lnTo>
                  <a:pt x="10528" y="3925"/>
                </a:lnTo>
                <a:lnTo>
                  <a:pt x="10381" y="4072"/>
                </a:lnTo>
                <a:lnTo>
                  <a:pt x="10271" y="4256"/>
                </a:lnTo>
                <a:lnTo>
                  <a:pt x="10234" y="4476"/>
                </a:lnTo>
                <a:lnTo>
                  <a:pt x="10271" y="4586"/>
                </a:lnTo>
                <a:lnTo>
                  <a:pt x="10344" y="4659"/>
                </a:lnTo>
                <a:lnTo>
                  <a:pt x="10344" y="4806"/>
                </a:lnTo>
                <a:lnTo>
                  <a:pt x="10381" y="4879"/>
                </a:lnTo>
                <a:lnTo>
                  <a:pt x="10491" y="4916"/>
                </a:lnTo>
                <a:lnTo>
                  <a:pt x="10491" y="4953"/>
                </a:lnTo>
                <a:lnTo>
                  <a:pt x="10344" y="5173"/>
                </a:lnTo>
                <a:lnTo>
                  <a:pt x="9977" y="5649"/>
                </a:lnTo>
                <a:lnTo>
                  <a:pt x="9647" y="6163"/>
                </a:lnTo>
                <a:lnTo>
                  <a:pt x="9501" y="6090"/>
                </a:lnTo>
                <a:lnTo>
                  <a:pt x="9317" y="6053"/>
                </a:lnTo>
                <a:lnTo>
                  <a:pt x="9134" y="6126"/>
                </a:lnTo>
                <a:lnTo>
                  <a:pt x="8950" y="6200"/>
                </a:lnTo>
                <a:lnTo>
                  <a:pt x="8840" y="6346"/>
                </a:lnTo>
                <a:lnTo>
                  <a:pt x="8730" y="6493"/>
                </a:lnTo>
                <a:lnTo>
                  <a:pt x="8327" y="6493"/>
                </a:lnTo>
                <a:lnTo>
                  <a:pt x="7556" y="6530"/>
                </a:lnTo>
                <a:lnTo>
                  <a:pt x="7520" y="6456"/>
                </a:lnTo>
                <a:lnTo>
                  <a:pt x="7410" y="6383"/>
                </a:lnTo>
                <a:lnTo>
                  <a:pt x="7080" y="6273"/>
                </a:lnTo>
                <a:lnTo>
                  <a:pt x="7043" y="6273"/>
                </a:lnTo>
                <a:lnTo>
                  <a:pt x="6970" y="6236"/>
                </a:lnTo>
                <a:lnTo>
                  <a:pt x="6786" y="6236"/>
                </a:lnTo>
                <a:lnTo>
                  <a:pt x="6639" y="6200"/>
                </a:lnTo>
                <a:lnTo>
                  <a:pt x="5832" y="5429"/>
                </a:lnTo>
                <a:lnTo>
                  <a:pt x="5246" y="4879"/>
                </a:lnTo>
                <a:lnTo>
                  <a:pt x="5319" y="4696"/>
                </a:lnTo>
                <a:lnTo>
                  <a:pt x="5319" y="4512"/>
                </a:lnTo>
                <a:lnTo>
                  <a:pt x="5282" y="4439"/>
                </a:lnTo>
                <a:lnTo>
                  <a:pt x="5246" y="4366"/>
                </a:lnTo>
                <a:lnTo>
                  <a:pt x="5099" y="4256"/>
                </a:lnTo>
                <a:lnTo>
                  <a:pt x="5282" y="3815"/>
                </a:lnTo>
                <a:lnTo>
                  <a:pt x="5796" y="2715"/>
                </a:lnTo>
                <a:lnTo>
                  <a:pt x="6126" y="2018"/>
                </a:lnTo>
                <a:lnTo>
                  <a:pt x="6273" y="2018"/>
                </a:lnTo>
                <a:lnTo>
                  <a:pt x="6419" y="1981"/>
                </a:lnTo>
                <a:lnTo>
                  <a:pt x="6566" y="1908"/>
                </a:lnTo>
                <a:lnTo>
                  <a:pt x="6713" y="1798"/>
                </a:lnTo>
                <a:lnTo>
                  <a:pt x="6823" y="1688"/>
                </a:lnTo>
                <a:lnTo>
                  <a:pt x="7483" y="1651"/>
                </a:lnTo>
                <a:lnTo>
                  <a:pt x="8694" y="1615"/>
                </a:lnTo>
                <a:close/>
                <a:moveTo>
                  <a:pt x="6823" y="6823"/>
                </a:moveTo>
                <a:lnTo>
                  <a:pt x="6933" y="6897"/>
                </a:lnTo>
                <a:lnTo>
                  <a:pt x="6749" y="6897"/>
                </a:lnTo>
                <a:lnTo>
                  <a:pt x="6713" y="6860"/>
                </a:lnTo>
                <a:lnTo>
                  <a:pt x="6823" y="6823"/>
                </a:lnTo>
                <a:close/>
                <a:moveTo>
                  <a:pt x="2714" y="5393"/>
                </a:moveTo>
                <a:lnTo>
                  <a:pt x="2641" y="5429"/>
                </a:lnTo>
                <a:lnTo>
                  <a:pt x="2531" y="5503"/>
                </a:lnTo>
                <a:lnTo>
                  <a:pt x="2458" y="5576"/>
                </a:lnTo>
                <a:lnTo>
                  <a:pt x="2274" y="5796"/>
                </a:lnTo>
                <a:lnTo>
                  <a:pt x="1981" y="6310"/>
                </a:lnTo>
                <a:lnTo>
                  <a:pt x="1651" y="6860"/>
                </a:lnTo>
                <a:lnTo>
                  <a:pt x="1504" y="7080"/>
                </a:lnTo>
                <a:lnTo>
                  <a:pt x="1431" y="7190"/>
                </a:lnTo>
                <a:lnTo>
                  <a:pt x="1394" y="7263"/>
                </a:lnTo>
                <a:lnTo>
                  <a:pt x="1394" y="7337"/>
                </a:lnTo>
                <a:lnTo>
                  <a:pt x="1321" y="7374"/>
                </a:lnTo>
                <a:lnTo>
                  <a:pt x="1321" y="7410"/>
                </a:lnTo>
                <a:lnTo>
                  <a:pt x="1321" y="7520"/>
                </a:lnTo>
                <a:lnTo>
                  <a:pt x="1394" y="7557"/>
                </a:lnTo>
                <a:lnTo>
                  <a:pt x="1504" y="7594"/>
                </a:lnTo>
                <a:lnTo>
                  <a:pt x="1614" y="7520"/>
                </a:lnTo>
                <a:lnTo>
                  <a:pt x="1724" y="7447"/>
                </a:lnTo>
                <a:lnTo>
                  <a:pt x="1834" y="7337"/>
                </a:lnTo>
                <a:lnTo>
                  <a:pt x="2018" y="7043"/>
                </a:lnTo>
                <a:lnTo>
                  <a:pt x="2128" y="6823"/>
                </a:lnTo>
                <a:lnTo>
                  <a:pt x="2568" y="6200"/>
                </a:lnTo>
                <a:lnTo>
                  <a:pt x="2751" y="5870"/>
                </a:lnTo>
                <a:lnTo>
                  <a:pt x="2861" y="5723"/>
                </a:lnTo>
                <a:lnTo>
                  <a:pt x="2861" y="5539"/>
                </a:lnTo>
                <a:lnTo>
                  <a:pt x="2861" y="5466"/>
                </a:lnTo>
                <a:lnTo>
                  <a:pt x="2788" y="5429"/>
                </a:lnTo>
                <a:lnTo>
                  <a:pt x="2714" y="5393"/>
                </a:lnTo>
                <a:close/>
                <a:moveTo>
                  <a:pt x="4072" y="4843"/>
                </a:moveTo>
                <a:lnTo>
                  <a:pt x="4182" y="5026"/>
                </a:lnTo>
                <a:lnTo>
                  <a:pt x="4328" y="5173"/>
                </a:lnTo>
                <a:lnTo>
                  <a:pt x="4475" y="5209"/>
                </a:lnTo>
                <a:lnTo>
                  <a:pt x="4622" y="5246"/>
                </a:lnTo>
                <a:lnTo>
                  <a:pt x="4769" y="5246"/>
                </a:lnTo>
                <a:lnTo>
                  <a:pt x="4915" y="5209"/>
                </a:lnTo>
                <a:lnTo>
                  <a:pt x="5319" y="5576"/>
                </a:lnTo>
                <a:lnTo>
                  <a:pt x="6163" y="6456"/>
                </a:lnTo>
                <a:lnTo>
                  <a:pt x="6126" y="6530"/>
                </a:lnTo>
                <a:lnTo>
                  <a:pt x="6089" y="6640"/>
                </a:lnTo>
                <a:lnTo>
                  <a:pt x="6126" y="6787"/>
                </a:lnTo>
                <a:lnTo>
                  <a:pt x="6163" y="6897"/>
                </a:lnTo>
                <a:lnTo>
                  <a:pt x="6236" y="7007"/>
                </a:lnTo>
                <a:lnTo>
                  <a:pt x="6236" y="7080"/>
                </a:lnTo>
                <a:lnTo>
                  <a:pt x="5942" y="7410"/>
                </a:lnTo>
                <a:lnTo>
                  <a:pt x="5686" y="7777"/>
                </a:lnTo>
                <a:lnTo>
                  <a:pt x="5172" y="8511"/>
                </a:lnTo>
                <a:lnTo>
                  <a:pt x="4695" y="9134"/>
                </a:lnTo>
                <a:lnTo>
                  <a:pt x="4585" y="9061"/>
                </a:lnTo>
                <a:lnTo>
                  <a:pt x="4439" y="9061"/>
                </a:lnTo>
                <a:lnTo>
                  <a:pt x="4255" y="9098"/>
                </a:lnTo>
                <a:lnTo>
                  <a:pt x="4108" y="9208"/>
                </a:lnTo>
                <a:lnTo>
                  <a:pt x="3998" y="9354"/>
                </a:lnTo>
                <a:lnTo>
                  <a:pt x="3925" y="9538"/>
                </a:lnTo>
                <a:lnTo>
                  <a:pt x="3595" y="9501"/>
                </a:lnTo>
                <a:lnTo>
                  <a:pt x="2825" y="9538"/>
                </a:lnTo>
                <a:lnTo>
                  <a:pt x="2788" y="9354"/>
                </a:lnTo>
                <a:lnTo>
                  <a:pt x="2678" y="9208"/>
                </a:lnTo>
                <a:lnTo>
                  <a:pt x="2531" y="9098"/>
                </a:lnTo>
                <a:lnTo>
                  <a:pt x="2384" y="9061"/>
                </a:lnTo>
                <a:lnTo>
                  <a:pt x="2238" y="9061"/>
                </a:lnTo>
                <a:lnTo>
                  <a:pt x="2054" y="9098"/>
                </a:lnTo>
                <a:lnTo>
                  <a:pt x="1577" y="8437"/>
                </a:lnTo>
                <a:lnTo>
                  <a:pt x="1394" y="8107"/>
                </a:lnTo>
                <a:lnTo>
                  <a:pt x="1137" y="7777"/>
                </a:lnTo>
                <a:lnTo>
                  <a:pt x="1211" y="7594"/>
                </a:lnTo>
                <a:lnTo>
                  <a:pt x="1247" y="7447"/>
                </a:lnTo>
                <a:lnTo>
                  <a:pt x="1211" y="7263"/>
                </a:lnTo>
                <a:lnTo>
                  <a:pt x="1174" y="7117"/>
                </a:lnTo>
                <a:lnTo>
                  <a:pt x="1064" y="7007"/>
                </a:lnTo>
                <a:lnTo>
                  <a:pt x="1101" y="6933"/>
                </a:lnTo>
                <a:lnTo>
                  <a:pt x="1174" y="6823"/>
                </a:lnTo>
                <a:lnTo>
                  <a:pt x="1247" y="6640"/>
                </a:lnTo>
                <a:lnTo>
                  <a:pt x="1614" y="5980"/>
                </a:lnTo>
                <a:lnTo>
                  <a:pt x="1944" y="5356"/>
                </a:lnTo>
                <a:lnTo>
                  <a:pt x="2164" y="5356"/>
                </a:lnTo>
                <a:lnTo>
                  <a:pt x="2384" y="5283"/>
                </a:lnTo>
                <a:lnTo>
                  <a:pt x="2531" y="5136"/>
                </a:lnTo>
                <a:lnTo>
                  <a:pt x="2604" y="5063"/>
                </a:lnTo>
                <a:lnTo>
                  <a:pt x="2641" y="4953"/>
                </a:lnTo>
                <a:lnTo>
                  <a:pt x="2678" y="4916"/>
                </a:lnTo>
                <a:lnTo>
                  <a:pt x="3118" y="4953"/>
                </a:lnTo>
                <a:lnTo>
                  <a:pt x="3705" y="4916"/>
                </a:lnTo>
                <a:lnTo>
                  <a:pt x="4072" y="4843"/>
                </a:lnTo>
                <a:close/>
                <a:moveTo>
                  <a:pt x="8877" y="7740"/>
                </a:moveTo>
                <a:lnTo>
                  <a:pt x="8877" y="7777"/>
                </a:lnTo>
                <a:lnTo>
                  <a:pt x="8877" y="7814"/>
                </a:lnTo>
                <a:lnTo>
                  <a:pt x="8914" y="7997"/>
                </a:lnTo>
                <a:lnTo>
                  <a:pt x="8914" y="8070"/>
                </a:lnTo>
                <a:lnTo>
                  <a:pt x="8950" y="8181"/>
                </a:lnTo>
                <a:lnTo>
                  <a:pt x="9391" y="8731"/>
                </a:lnTo>
                <a:lnTo>
                  <a:pt x="9794" y="9281"/>
                </a:lnTo>
                <a:lnTo>
                  <a:pt x="9941" y="9464"/>
                </a:lnTo>
                <a:lnTo>
                  <a:pt x="10014" y="9538"/>
                </a:lnTo>
                <a:lnTo>
                  <a:pt x="10124" y="9574"/>
                </a:lnTo>
                <a:lnTo>
                  <a:pt x="10234" y="9574"/>
                </a:lnTo>
                <a:lnTo>
                  <a:pt x="10308" y="9538"/>
                </a:lnTo>
                <a:lnTo>
                  <a:pt x="10381" y="9501"/>
                </a:lnTo>
                <a:lnTo>
                  <a:pt x="10418" y="9391"/>
                </a:lnTo>
                <a:lnTo>
                  <a:pt x="10418" y="9354"/>
                </a:lnTo>
                <a:lnTo>
                  <a:pt x="10418" y="9244"/>
                </a:lnTo>
                <a:lnTo>
                  <a:pt x="10381" y="9171"/>
                </a:lnTo>
                <a:lnTo>
                  <a:pt x="10308" y="9134"/>
                </a:lnTo>
                <a:lnTo>
                  <a:pt x="10198" y="9098"/>
                </a:lnTo>
                <a:lnTo>
                  <a:pt x="10088" y="8951"/>
                </a:lnTo>
                <a:lnTo>
                  <a:pt x="10014" y="8841"/>
                </a:lnTo>
                <a:lnTo>
                  <a:pt x="9647" y="8401"/>
                </a:lnTo>
                <a:lnTo>
                  <a:pt x="9281" y="7924"/>
                </a:lnTo>
                <a:lnTo>
                  <a:pt x="9207" y="7850"/>
                </a:lnTo>
                <a:lnTo>
                  <a:pt x="9134" y="7814"/>
                </a:lnTo>
                <a:lnTo>
                  <a:pt x="8950" y="7740"/>
                </a:lnTo>
                <a:close/>
                <a:moveTo>
                  <a:pt x="2128" y="9721"/>
                </a:moveTo>
                <a:lnTo>
                  <a:pt x="2054" y="9758"/>
                </a:lnTo>
                <a:lnTo>
                  <a:pt x="2054" y="9721"/>
                </a:lnTo>
                <a:close/>
                <a:moveTo>
                  <a:pt x="5612" y="9281"/>
                </a:moveTo>
                <a:lnTo>
                  <a:pt x="5576" y="9318"/>
                </a:lnTo>
                <a:lnTo>
                  <a:pt x="5576" y="9354"/>
                </a:lnTo>
                <a:lnTo>
                  <a:pt x="5576" y="9538"/>
                </a:lnTo>
                <a:lnTo>
                  <a:pt x="5649" y="9684"/>
                </a:lnTo>
                <a:lnTo>
                  <a:pt x="5796" y="9941"/>
                </a:lnTo>
                <a:lnTo>
                  <a:pt x="6163" y="10455"/>
                </a:lnTo>
                <a:lnTo>
                  <a:pt x="6456" y="10895"/>
                </a:lnTo>
                <a:lnTo>
                  <a:pt x="6603" y="11115"/>
                </a:lnTo>
                <a:lnTo>
                  <a:pt x="6823" y="11298"/>
                </a:lnTo>
                <a:lnTo>
                  <a:pt x="6860" y="11372"/>
                </a:lnTo>
                <a:lnTo>
                  <a:pt x="6970" y="11482"/>
                </a:lnTo>
                <a:lnTo>
                  <a:pt x="7043" y="11519"/>
                </a:lnTo>
                <a:lnTo>
                  <a:pt x="7116" y="11519"/>
                </a:lnTo>
                <a:lnTo>
                  <a:pt x="7190" y="11482"/>
                </a:lnTo>
                <a:lnTo>
                  <a:pt x="7226" y="11408"/>
                </a:lnTo>
                <a:lnTo>
                  <a:pt x="7263" y="11188"/>
                </a:lnTo>
                <a:lnTo>
                  <a:pt x="7226" y="11078"/>
                </a:lnTo>
                <a:lnTo>
                  <a:pt x="7153" y="10968"/>
                </a:lnTo>
                <a:lnTo>
                  <a:pt x="7080" y="10932"/>
                </a:lnTo>
                <a:lnTo>
                  <a:pt x="7006" y="10895"/>
                </a:lnTo>
                <a:lnTo>
                  <a:pt x="6933" y="10785"/>
                </a:lnTo>
                <a:lnTo>
                  <a:pt x="6860" y="10675"/>
                </a:lnTo>
                <a:lnTo>
                  <a:pt x="6713" y="10455"/>
                </a:lnTo>
                <a:lnTo>
                  <a:pt x="6273" y="9831"/>
                </a:lnTo>
                <a:lnTo>
                  <a:pt x="6016" y="9501"/>
                </a:lnTo>
                <a:lnTo>
                  <a:pt x="5869" y="9391"/>
                </a:lnTo>
                <a:lnTo>
                  <a:pt x="5722" y="9281"/>
                </a:lnTo>
                <a:close/>
                <a:moveTo>
                  <a:pt x="8730" y="6970"/>
                </a:moveTo>
                <a:lnTo>
                  <a:pt x="8804" y="7080"/>
                </a:lnTo>
                <a:lnTo>
                  <a:pt x="8914" y="7153"/>
                </a:lnTo>
                <a:lnTo>
                  <a:pt x="8987" y="7227"/>
                </a:lnTo>
                <a:lnTo>
                  <a:pt x="9097" y="7263"/>
                </a:lnTo>
                <a:lnTo>
                  <a:pt x="9391" y="7227"/>
                </a:lnTo>
                <a:lnTo>
                  <a:pt x="9501" y="7263"/>
                </a:lnTo>
                <a:lnTo>
                  <a:pt x="9574" y="7300"/>
                </a:lnTo>
                <a:lnTo>
                  <a:pt x="9721" y="7557"/>
                </a:lnTo>
                <a:lnTo>
                  <a:pt x="9867" y="7814"/>
                </a:lnTo>
                <a:lnTo>
                  <a:pt x="10234" y="8364"/>
                </a:lnTo>
                <a:lnTo>
                  <a:pt x="10711" y="9098"/>
                </a:lnTo>
                <a:lnTo>
                  <a:pt x="10638" y="9281"/>
                </a:lnTo>
                <a:lnTo>
                  <a:pt x="10601" y="9428"/>
                </a:lnTo>
                <a:lnTo>
                  <a:pt x="10564" y="9758"/>
                </a:lnTo>
                <a:lnTo>
                  <a:pt x="10528" y="9941"/>
                </a:lnTo>
                <a:lnTo>
                  <a:pt x="10528" y="10125"/>
                </a:lnTo>
                <a:lnTo>
                  <a:pt x="10528" y="10235"/>
                </a:lnTo>
                <a:lnTo>
                  <a:pt x="10564" y="10271"/>
                </a:lnTo>
                <a:lnTo>
                  <a:pt x="10344" y="10638"/>
                </a:lnTo>
                <a:lnTo>
                  <a:pt x="9794" y="11555"/>
                </a:lnTo>
                <a:lnTo>
                  <a:pt x="9684" y="11519"/>
                </a:lnTo>
                <a:lnTo>
                  <a:pt x="9537" y="11519"/>
                </a:lnTo>
                <a:lnTo>
                  <a:pt x="9391" y="11555"/>
                </a:lnTo>
                <a:lnTo>
                  <a:pt x="9281" y="11629"/>
                </a:lnTo>
                <a:lnTo>
                  <a:pt x="9170" y="11702"/>
                </a:lnTo>
                <a:lnTo>
                  <a:pt x="9097" y="11812"/>
                </a:lnTo>
                <a:lnTo>
                  <a:pt x="9024" y="11922"/>
                </a:lnTo>
                <a:lnTo>
                  <a:pt x="8987" y="12032"/>
                </a:lnTo>
                <a:lnTo>
                  <a:pt x="8400" y="12069"/>
                </a:lnTo>
                <a:lnTo>
                  <a:pt x="7483" y="12142"/>
                </a:lnTo>
                <a:lnTo>
                  <a:pt x="7006" y="12142"/>
                </a:lnTo>
                <a:lnTo>
                  <a:pt x="6970" y="11959"/>
                </a:lnTo>
                <a:lnTo>
                  <a:pt x="6823" y="11775"/>
                </a:lnTo>
                <a:lnTo>
                  <a:pt x="6749" y="11739"/>
                </a:lnTo>
                <a:lnTo>
                  <a:pt x="6676" y="11702"/>
                </a:lnTo>
                <a:lnTo>
                  <a:pt x="6493" y="11665"/>
                </a:lnTo>
                <a:lnTo>
                  <a:pt x="6419" y="11629"/>
                </a:lnTo>
                <a:lnTo>
                  <a:pt x="6346" y="11665"/>
                </a:lnTo>
                <a:lnTo>
                  <a:pt x="6273" y="11739"/>
                </a:lnTo>
                <a:lnTo>
                  <a:pt x="6199" y="11739"/>
                </a:lnTo>
                <a:lnTo>
                  <a:pt x="5979" y="11225"/>
                </a:lnTo>
                <a:lnTo>
                  <a:pt x="5722" y="10712"/>
                </a:lnTo>
                <a:lnTo>
                  <a:pt x="5466" y="10308"/>
                </a:lnTo>
                <a:lnTo>
                  <a:pt x="5172" y="9868"/>
                </a:lnTo>
                <a:lnTo>
                  <a:pt x="5209" y="9758"/>
                </a:lnTo>
                <a:lnTo>
                  <a:pt x="5246" y="9648"/>
                </a:lnTo>
                <a:lnTo>
                  <a:pt x="5246" y="9501"/>
                </a:lnTo>
                <a:lnTo>
                  <a:pt x="5209" y="9391"/>
                </a:lnTo>
                <a:lnTo>
                  <a:pt x="5135" y="9318"/>
                </a:lnTo>
                <a:lnTo>
                  <a:pt x="5099" y="9318"/>
                </a:lnTo>
                <a:lnTo>
                  <a:pt x="5209" y="9171"/>
                </a:lnTo>
                <a:lnTo>
                  <a:pt x="5759" y="8401"/>
                </a:lnTo>
                <a:lnTo>
                  <a:pt x="6163" y="7850"/>
                </a:lnTo>
                <a:lnTo>
                  <a:pt x="6383" y="7594"/>
                </a:lnTo>
                <a:lnTo>
                  <a:pt x="6529" y="7300"/>
                </a:lnTo>
                <a:lnTo>
                  <a:pt x="6676" y="7337"/>
                </a:lnTo>
                <a:lnTo>
                  <a:pt x="6933" y="7337"/>
                </a:lnTo>
                <a:lnTo>
                  <a:pt x="7080" y="7300"/>
                </a:lnTo>
                <a:lnTo>
                  <a:pt x="7190" y="7263"/>
                </a:lnTo>
                <a:lnTo>
                  <a:pt x="7300" y="7153"/>
                </a:lnTo>
                <a:lnTo>
                  <a:pt x="7410" y="7080"/>
                </a:lnTo>
                <a:lnTo>
                  <a:pt x="7483" y="6970"/>
                </a:lnTo>
                <a:close/>
                <a:moveTo>
                  <a:pt x="4769" y="1"/>
                </a:moveTo>
                <a:lnTo>
                  <a:pt x="4769" y="37"/>
                </a:lnTo>
                <a:lnTo>
                  <a:pt x="4805" y="184"/>
                </a:lnTo>
                <a:lnTo>
                  <a:pt x="4879" y="294"/>
                </a:lnTo>
                <a:lnTo>
                  <a:pt x="4989" y="367"/>
                </a:lnTo>
                <a:lnTo>
                  <a:pt x="5099" y="404"/>
                </a:lnTo>
                <a:lnTo>
                  <a:pt x="5172" y="551"/>
                </a:lnTo>
                <a:lnTo>
                  <a:pt x="5282" y="697"/>
                </a:lnTo>
                <a:lnTo>
                  <a:pt x="5466" y="991"/>
                </a:lnTo>
                <a:lnTo>
                  <a:pt x="5539" y="1101"/>
                </a:lnTo>
                <a:lnTo>
                  <a:pt x="5466" y="1284"/>
                </a:lnTo>
                <a:lnTo>
                  <a:pt x="5466" y="1468"/>
                </a:lnTo>
                <a:lnTo>
                  <a:pt x="5539" y="1688"/>
                </a:lnTo>
                <a:lnTo>
                  <a:pt x="5649" y="1835"/>
                </a:lnTo>
                <a:lnTo>
                  <a:pt x="5722" y="1908"/>
                </a:lnTo>
                <a:lnTo>
                  <a:pt x="5356" y="2605"/>
                </a:lnTo>
                <a:lnTo>
                  <a:pt x="4879" y="3595"/>
                </a:lnTo>
                <a:lnTo>
                  <a:pt x="4769" y="3852"/>
                </a:lnTo>
                <a:lnTo>
                  <a:pt x="4622" y="4072"/>
                </a:lnTo>
                <a:lnTo>
                  <a:pt x="4402" y="4072"/>
                </a:lnTo>
                <a:lnTo>
                  <a:pt x="4292" y="4109"/>
                </a:lnTo>
                <a:lnTo>
                  <a:pt x="4182" y="4182"/>
                </a:lnTo>
                <a:lnTo>
                  <a:pt x="4108" y="4292"/>
                </a:lnTo>
                <a:lnTo>
                  <a:pt x="4072" y="4402"/>
                </a:lnTo>
                <a:lnTo>
                  <a:pt x="3485" y="4476"/>
                </a:lnTo>
                <a:lnTo>
                  <a:pt x="3045" y="4512"/>
                </a:lnTo>
                <a:lnTo>
                  <a:pt x="2678" y="4549"/>
                </a:lnTo>
                <a:lnTo>
                  <a:pt x="2568" y="4366"/>
                </a:lnTo>
                <a:lnTo>
                  <a:pt x="2458" y="4219"/>
                </a:lnTo>
                <a:lnTo>
                  <a:pt x="2274" y="4146"/>
                </a:lnTo>
                <a:lnTo>
                  <a:pt x="2091" y="4109"/>
                </a:lnTo>
                <a:lnTo>
                  <a:pt x="1907" y="4109"/>
                </a:lnTo>
                <a:lnTo>
                  <a:pt x="1797" y="4182"/>
                </a:lnTo>
                <a:lnTo>
                  <a:pt x="1651" y="4292"/>
                </a:lnTo>
                <a:lnTo>
                  <a:pt x="1577" y="4402"/>
                </a:lnTo>
                <a:lnTo>
                  <a:pt x="1504" y="4512"/>
                </a:lnTo>
                <a:lnTo>
                  <a:pt x="1504" y="4622"/>
                </a:lnTo>
                <a:lnTo>
                  <a:pt x="1431" y="4769"/>
                </a:lnTo>
                <a:lnTo>
                  <a:pt x="1431" y="4953"/>
                </a:lnTo>
                <a:lnTo>
                  <a:pt x="1467" y="5099"/>
                </a:lnTo>
                <a:lnTo>
                  <a:pt x="1504" y="5173"/>
                </a:lnTo>
                <a:lnTo>
                  <a:pt x="1504" y="5209"/>
                </a:lnTo>
                <a:lnTo>
                  <a:pt x="1247" y="5760"/>
                </a:lnTo>
                <a:lnTo>
                  <a:pt x="880" y="6420"/>
                </a:lnTo>
                <a:lnTo>
                  <a:pt x="770" y="6640"/>
                </a:lnTo>
                <a:lnTo>
                  <a:pt x="770" y="6713"/>
                </a:lnTo>
                <a:lnTo>
                  <a:pt x="734" y="6823"/>
                </a:lnTo>
                <a:lnTo>
                  <a:pt x="734" y="6787"/>
                </a:lnTo>
                <a:lnTo>
                  <a:pt x="624" y="6787"/>
                </a:lnTo>
                <a:lnTo>
                  <a:pt x="550" y="6823"/>
                </a:lnTo>
                <a:lnTo>
                  <a:pt x="404" y="6933"/>
                </a:lnTo>
                <a:lnTo>
                  <a:pt x="330" y="6970"/>
                </a:lnTo>
                <a:lnTo>
                  <a:pt x="257" y="7007"/>
                </a:lnTo>
                <a:lnTo>
                  <a:pt x="183" y="7117"/>
                </a:lnTo>
                <a:lnTo>
                  <a:pt x="110" y="7227"/>
                </a:lnTo>
                <a:lnTo>
                  <a:pt x="110" y="7447"/>
                </a:lnTo>
                <a:lnTo>
                  <a:pt x="0" y="7777"/>
                </a:lnTo>
                <a:lnTo>
                  <a:pt x="37" y="7850"/>
                </a:lnTo>
                <a:lnTo>
                  <a:pt x="73" y="7887"/>
                </a:lnTo>
                <a:lnTo>
                  <a:pt x="110" y="7960"/>
                </a:lnTo>
                <a:lnTo>
                  <a:pt x="183" y="7960"/>
                </a:lnTo>
                <a:lnTo>
                  <a:pt x="367" y="8034"/>
                </a:lnTo>
                <a:lnTo>
                  <a:pt x="660" y="8034"/>
                </a:lnTo>
                <a:lnTo>
                  <a:pt x="660" y="7997"/>
                </a:lnTo>
                <a:lnTo>
                  <a:pt x="770" y="7997"/>
                </a:lnTo>
                <a:lnTo>
                  <a:pt x="880" y="8181"/>
                </a:lnTo>
                <a:lnTo>
                  <a:pt x="990" y="8364"/>
                </a:lnTo>
                <a:lnTo>
                  <a:pt x="1211" y="8657"/>
                </a:lnTo>
                <a:lnTo>
                  <a:pt x="1651" y="9281"/>
                </a:lnTo>
                <a:lnTo>
                  <a:pt x="1687" y="9354"/>
                </a:lnTo>
                <a:lnTo>
                  <a:pt x="1651" y="9501"/>
                </a:lnTo>
                <a:lnTo>
                  <a:pt x="1614" y="9648"/>
                </a:lnTo>
                <a:lnTo>
                  <a:pt x="1577" y="9831"/>
                </a:lnTo>
                <a:lnTo>
                  <a:pt x="1577" y="9941"/>
                </a:lnTo>
                <a:lnTo>
                  <a:pt x="1614" y="10051"/>
                </a:lnTo>
                <a:lnTo>
                  <a:pt x="1541" y="10235"/>
                </a:lnTo>
                <a:lnTo>
                  <a:pt x="1431" y="10418"/>
                </a:lnTo>
                <a:lnTo>
                  <a:pt x="1357" y="10601"/>
                </a:lnTo>
                <a:lnTo>
                  <a:pt x="1211" y="10785"/>
                </a:lnTo>
                <a:lnTo>
                  <a:pt x="1137" y="10858"/>
                </a:lnTo>
                <a:lnTo>
                  <a:pt x="1137" y="10968"/>
                </a:lnTo>
                <a:lnTo>
                  <a:pt x="1174" y="11078"/>
                </a:lnTo>
                <a:lnTo>
                  <a:pt x="1247" y="11152"/>
                </a:lnTo>
                <a:lnTo>
                  <a:pt x="1357" y="11188"/>
                </a:lnTo>
                <a:lnTo>
                  <a:pt x="1467" y="11152"/>
                </a:lnTo>
                <a:lnTo>
                  <a:pt x="1541" y="11078"/>
                </a:lnTo>
                <a:lnTo>
                  <a:pt x="1577" y="10968"/>
                </a:lnTo>
                <a:lnTo>
                  <a:pt x="1614" y="10932"/>
                </a:lnTo>
                <a:lnTo>
                  <a:pt x="1687" y="10822"/>
                </a:lnTo>
                <a:lnTo>
                  <a:pt x="1761" y="10638"/>
                </a:lnTo>
                <a:lnTo>
                  <a:pt x="1834" y="10491"/>
                </a:lnTo>
                <a:lnTo>
                  <a:pt x="1907" y="10198"/>
                </a:lnTo>
                <a:lnTo>
                  <a:pt x="2164" y="10198"/>
                </a:lnTo>
                <a:lnTo>
                  <a:pt x="2348" y="10161"/>
                </a:lnTo>
                <a:lnTo>
                  <a:pt x="2494" y="10088"/>
                </a:lnTo>
                <a:lnTo>
                  <a:pt x="2641" y="10015"/>
                </a:lnTo>
                <a:lnTo>
                  <a:pt x="2714" y="9905"/>
                </a:lnTo>
                <a:lnTo>
                  <a:pt x="3338" y="9905"/>
                </a:lnTo>
                <a:lnTo>
                  <a:pt x="3998" y="9941"/>
                </a:lnTo>
                <a:lnTo>
                  <a:pt x="4035" y="10051"/>
                </a:lnTo>
                <a:lnTo>
                  <a:pt x="4072" y="10088"/>
                </a:lnTo>
                <a:lnTo>
                  <a:pt x="4145" y="10161"/>
                </a:lnTo>
                <a:lnTo>
                  <a:pt x="4292" y="10235"/>
                </a:lnTo>
                <a:lnTo>
                  <a:pt x="4439" y="10308"/>
                </a:lnTo>
                <a:lnTo>
                  <a:pt x="4622" y="10308"/>
                </a:lnTo>
                <a:lnTo>
                  <a:pt x="4805" y="10271"/>
                </a:lnTo>
                <a:lnTo>
                  <a:pt x="4879" y="10235"/>
                </a:lnTo>
                <a:lnTo>
                  <a:pt x="5282" y="10822"/>
                </a:lnTo>
                <a:lnTo>
                  <a:pt x="5429" y="11115"/>
                </a:lnTo>
                <a:lnTo>
                  <a:pt x="5576" y="11408"/>
                </a:lnTo>
                <a:lnTo>
                  <a:pt x="5796" y="11995"/>
                </a:lnTo>
                <a:lnTo>
                  <a:pt x="5759" y="12105"/>
                </a:lnTo>
                <a:lnTo>
                  <a:pt x="5759" y="12215"/>
                </a:lnTo>
                <a:lnTo>
                  <a:pt x="5759" y="12362"/>
                </a:lnTo>
                <a:lnTo>
                  <a:pt x="5759" y="12472"/>
                </a:lnTo>
                <a:lnTo>
                  <a:pt x="5759" y="12509"/>
                </a:lnTo>
                <a:lnTo>
                  <a:pt x="5722" y="12619"/>
                </a:lnTo>
                <a:lnTo>
                  <a:pt x="5722" y="12692"/>
                </a:lnTo>
                <a:lnTo>
                  <a:pt x="5759" y="12766"/>
                </a:lnTo>
                <a:lnTo>
                  <a:pt x="5979" y="12876"/>
                </a:lnTo>
                <a:lnTo>
                  <a:pt x="5759" y="13169"/>
                </a:lnTo>
                <a:lnTo>
                  <a:pt x="5612" y="13463"/>
                </a:lnTo>
                <a:lnTo>
                  <a:pt x="5502" y="13793"/>
                </a:lnTo>
                <a:lnTo>
                  <a:pt x="5429" y="14123"/>
                </a:lnTo>
                <a:lnTo>
                  <a:pt x="5392" y="14196"/>
                </a:lnTo>
                <a:lnTo>
                  <a:pt x="5429" y="14270"/>
                </a:lnTo>
                <a:lnTo>
                  <a:pt x="5502" y="14343"/>
                </a:lnTo>
                <a:lnTo>
                  <a:pt x="5576" y="14380"/>
                </a:lnTo>
                <a:lnTo>
                  <a:pt x="5649" y="14416"/>
                </a:lnTo>
                <a:lnTo>
                  <a:pt x="5722" y="14416"/>
                </a:lnTo>
                <a:lnTo>
                  <a:pt x="5759" y="14380"/>
                </a:lnTo>
                <a:lnTo>
                  <a:pt x="5832" y="14306"/>
                </a:lnTo>
                <a:lnTo>
                  <a:pt x="5832" y="14233"/>
                </a:lnTo>
                <a:lnTo>
                  <a:pt x="5869" y="14086"/>
                </a:lnTo>
                <a:lnTo>
                  <a:pt x="5979" y="13793"/>
                </a:lnTo>
                <a:lnTo>
                  <a:pt x="6089" y="13463"/>
                </a:lnTo>
                <a:lnTo>
                  <a:pt x="6309" y="13022"/>
                </a:lnTo>
                <a:lnTo>
                  <a:pt x="6566" y="13022"/>
                </a:lnTo>
                <a:lnTo>
                  <a:pt x="6713" y="12986"/>
                </a:lnTo>
                <a:lnTo>
                  <a:pt x="6786" y="12876"/>
                </a:lnTo>
                <a:lnTo>
                  <a:pt x="6860" y="12582"/>
                </a:lnTo>
                <a:lnTo>
                  <a:pt x="7593" y="12582"/>
                </a:lnTo>
                <a:lnTo>
                  <a:pt x="8253" y="12546"/>
                </a:lnTo>
                <a:lnTo>
                  <a:pt x="8914" y="12509"/>
                </a:lnTo>
                <a:lnTo>
                  <a:pt x="8950" y="12509"/>
                </a:lnTo>
                <a:lnTo>
                  <a:pt x="8950" y="12619"/>
                </a:lnTo>
                <a:lnTo>
                  <a:pt x="9024" y="12692"/>
                </a:lnTo>
                <a:lnTo>
                  <a:pt x="9170" y="12802"/>
                </a:lnTo>
                <a:lnTo>
                  <a:pt x="9354" y="12876"/>
                </a:lnTo>
                <a:lnTo>
                  <a:pt x="9537" y="12912"/>
                </a:lnTo>
                <a:lnTo>
                  <a:pt x="9647" y="13279"/>
                </a:lnTo>
                <a:lnTo>
                  <a:pt x="9794" y="13829"/>
                </a:lnTo>
                <a:lnTo>
                  <a:pt x="9904" y="14050"/>
                </a:lnTo>
                <a:lnTo>
                  <a:pt x="9977" y="14160"/>
                </a:lnTo>
                <a:lnTo>
                  <a:pt x="10051" y="14270"/>
                </a:lnTo>
                <a:lnTo>
                  <a:pt x="10198" y="14270"/>
                </a:lnTo>
                <a:lnTo>
                  <a:pt x="10271" y="14233"/>
                </a:lnTo>
                <a:lnTo>
                  <a:pt x="10308" y="14160"/>
                </a:lnTo>
                <a:lnTo>
                  <a:pt x="10308" y="14013"/>
                </a:lnTo>
                <a:lnTo>
                  <a:pt x="10308" y="13903"/>
                </a:lnTo>
                <a:lnTo>
                  <a:pt x="10198" y="13609"/>
                </a:lnTo>
                <a:lnTo>
                  <a:pt x="9977" y="12949"/>
                </a:lnTo>
                <a:lnTo>
                  <a:pt x="9904" y="12729"/>
                </a:lnTo>
                <a:lnTo>
                  <a:pt x="9977" y="12619"/>
                </a:lnTo>
                <a:lnTo>
                  <a:pt x="10088" y="12399"/>
                </a:lnTo>
                <a:lnTo>
                  <a:pt x="10124" y="12215"/>
                </a:lnTo>
                <a:lnTo>
                  <a:pt x="10161" y="12032"/>
                </a:lnTo>
                <a:lnTo>
                  <a:pt x="10161" y="11885"/>
                </a:lnTo>
                <a:lnTo>
                  <a:pt x="10124" y="11849"/>
                </a:lnTo>
                <a:lnTo>
                  <a:pt x="10601" y="11042"/>
                </a:lnTo>
                <a:lnTo>
                  <a:pt x="11115" y="10235"/>
                </a:lnTo>
                <a:lnTo>
                  <a:pt x="11371" y="10088"/>
                </a:lnTo>
                <a:lnTo>
                  <a:pt x="11518" y="9978"/>
                </a:lnTo>
                <a:lnTo>
                  <a:pt x="11628" y="9868"/>
                </a:lnTo>
                <a:lnTo>
                  <a:pt x="11665" y="9831"/>
                </a:lnTo>
                <a:lnTo>
                  <a:pt x="11738" y="9758"/>
                </a:lnTo>
                <a:lnTo>
                  <a:pt x="11812" y="9611"/>
                </a:lnTo>
                <a:lnTo>
                  <a:pt x="11885" y="9464"/>
                </a:lnTo>
                <a:lnTo>
                  <a:pt x="12068" y="9501"/>
                </a:lnTo>
                <a:lnTo>
                  <a:pt x="12288" y="9501"/>
                </a:lnTo>
                <a:lnTo>
                  <a:pt x="12875" y="9538"/>
                </a:lnTo>
                <a:lnTo>
                  <a:pt x="13426" y="9501"/>
                </a:lnTo>
                <a:lnTo>
                  <a:pt x="13499" y="9501"/>
                </a:lnTo>
                <a:lnTo>
                  <a:pt x="13572" y="9464"/>
                </a:lnTo>
                <a:lnTo>
                  <a:pt x="13646" y="9391"/>
                </a:lnTo>
                <a:lnTo>
                  <a:pt x="13646" y="9318"/>
                </a:lnTo>
                <a:lnTo>
                  <a:pt x="13682" y="9244"/>
                </a:lnTo>
                <a:lnTo>
                  <a:pt x="13646" y="9171"/>
                </a:lnTo>
                <a:lnTo>
                  <a:pt x="13609" y="9098"/>
                </a:lnTo>
                <a:lnTo>
                  <a:pt x="13536" y="9024"/>
                </a:lnTo>
                <a:lnTo>
                  <a:pt x="13426" y="9024"/>
                </a:lnTo>
                <a:lnTo>
                  <a:pt x="13059" y="8988"/>
                </a:lnTo>
                <a:lnTo>
                  <a:pt x="12655" y="8988"/>
                </a:lnTo>
                <a:lnTo>
                  <a:pt x="11885" y="9024"/>
                </a:lnTo>
                <a:lnTo>
                  <a:pt x="11812" y="8951"/>
                </a:lnTo>
                <a:lnTo>
                  <a:pt x="11738" y="8877"/>
                </a:lnTo>
                <a:lnTo>
                  <a:pt x="11518" y="8767"/>
                </a:lnTo>
                <a:lnTo>
                  <a:pt x="11445" y="8767"/>
                </a:lnTo>
                <a:lnTo>
                  <a:pt x="11335" y="8804"/>
                </a:lnTo>
                <a:lnTo>
                  <a:pt x="11225" y="8767"/>
                </a:lnTo>
                <a:lnTo>
                  <a:pt x="11078" y="8804"/>
                </a:lnTo>
                <a:lnTo>
                  <a:pt x="10638" y="8107"/>
                </a:lnTo>
                <a:lnTo>
                  <a:pt x="10271" y="7594"/>
                </a:lnTo>
                <a:lnTo>
                  <a:pt x="10088" y="7300"/>
                </a:lnTo>
                <a:lnTo>
                  <a:pt x="9904" y="7080"/>
                </a:lnTo>
                <a:lnTo>
                  <a:pt x="9977" y="6970"/>
                </a:lnTo>
                <a:lnTo>
                  <a:pt x="10051" y="6823"/>
                </a:lnTo>
                <a:lnTo>
                  <a:pt x="10088" y="6713"/>
                </a:lnTo>
                <a:lnTo>
                  <a:pt x="10124" y="6567"/>
                </a:lnTo>
                <a:lnTo>
                  <a:pt x="10088" y="6493"/>
                </a:lnTo>
                <a:lnTo>
                  <a:pt x="10051" y="6456"/>
                </a:lnTo>
                <a:lnTo>
                  <a:pt x="9941" y="6456"/>
                </a:lnTo>
                <a:lnTo>
                  <a:pt x="10124" y="6236"/>
                </a:lnTo>
                <a:lnTo>
                  <a:pt x="10308" y="5980"/>
                </a:lnTo>
                <a:lnTo>
                  <a:pt x="10638" y="5503"/>
                </a:lnTo>
                <a:lnTo>
                  <a:pt x="11005" y="4953"/>
                </a:lnTo>
                <a:lnTo>
                  <a:pt x="11078" y="4953"/>
                </a:lnTo>
                <a:lnTo>
                  <a:pt x="11151" y="4916"/>
                </a:lnTo>
                <a:lnTo>
                  <a:pt x="11225" y="4843"/>
                </a:lnTo>
                <a:lnTo>
                  <a:pt x="11298" y="4769"/>
                </a:lnTo>
                <a:lnTo>
                  <a:pt x="11518" y="4586"/>
                </a:lnTo>
                <a:lnTo>
                  <a:pt x="11591" y="4476"/>
                </a:lnTo>
                <a:lnTo>
                  <a:pt x="11665" y="4366"/>
                </a:lnTo>
                <a:lnTo>
                  <a:pt x="11702" y="4256"/>
                </a:lnTo>
                <a:lnTo>
                  <a:pt x="11702" y="4146"/>
                </a:lnTo>
                <a:lnTo>
                  <a:pt x="11665" y="3999"/>
                </a:lnTo>
                <a:lnTo>
                  <a:pt x="11591" y="3889"/>
                </a:lnTo>
                <a:lnTo>
                  <a:pt x="11518" y="3779"/>
                </a:lnTo>
                <a:lnTo>
                  <a:pt x="11408" y="3742"/>
                </a:lnTo>
                <a:lnTo>
                  <a:pt x="11298" y="3705"/>
                </a:lnTo>
                <a:lnTo>
                  <a:pt x="11151" y="3669"/>
                </a:lnTo>
                <a:lnTo>
                  <a:pt x="10931" y="3192"/>
                </a:lnTo>
                <a:lnTo>
                  <a:pt x="10674" y="2752"/>
                </a:lnTo>
                <a:lnTo>
                  <a:pt x="10344" y="2091"/>
                </a:lnTo>
                <a:lnTo>
                  <a:pt x="10124" y="1725"/>
                </a:lnTo>
                <a:lnTo>
                  <a:pt x="9904" y="1431"/>
                </a:lnTo>
                <a:lnTo>
                  <a:pt x="9941" y="1284"/>
                </a:lnTo>
                <a:lnTo>
                  <a:pt x="9941" y="1211"/>
                </a:lnTo>
                <a:lnTo>
                  <a:pt x="9977" y="1064"/>
                </a:lnTo>
                <a:lnTo>
                  <a:pt x="9941" y="954"/>
                </a:lnTo>
                <a:lnTo>
                  <a:pt x="9904" y="844"/>
                </a:lnTo>
                <a:lnTo>
                  <a:pt x="9831" y="697"/>
                </a:lnTo>
                <a:lnTo>
                  <a:pt x="9721" y="587"/>
                </a:lnTo>
                <a:lnTo>
                  <a:pt x="9574" y="514"/>
                </a:lnTo>
                <a:lnTo>
                  <a:pt x="9427" y="477"/>
                </a:lnTo>
                <a:lnTo>
                  <a:pt x="9244" y="514"/>
                </a:lnTo>
                <a:lnTo>
                  <a:pt x="9097" y="551"/>
                </a:lnTo>
                <a:lnTo>
                  <a:pt x="8987" y="661"/>
                </a:lnTo>
                <a:lnTo>
                  <a:pt x="8914" y="808"/>
                </a:lnTo>
                <a:lnTo>
                  <a:pt x="8877" y="954"/>
                </a:lnTo>
                <a:lnTo>
                  <a:pt x="8840" y="1028"/>
                </a:lnTo>
                <a:lnTo>
                  <a:pt x="7887" y="1101"/>
                </a:lnTo>
                <a:lnTo>
                  <a:pt x="7080" y="1174"/>
                </a:lnTo>
                <a:lnTo>
                  <a:pt x="6933" y="1174"/>
                </a:lnTo>
                <a:lnTo>
                  <a:pt x="6860" y="1064"/>
                </a:lnTo>
                <a:lnTo>
                  <a:pt x="6749" y="918"/>
                </a:lnTo>
                <a:lnTo>
                  <a:pt x="6713" y="881"/>
                </a:lnTo>
                <a:lnTo>
                  <a:pt x="6639" y="808"/>
                </a:lnTo>
                <a:lnTo>
                  <a:pt x="6529" y="771"/>
                </a:lnTo>
                <a:lnTo>
                  <a:pt x="6456" y="771"/>
                </a:lnTo>
                <a:lnTo>
                  <a:pt x="6383" y="808"/>
                </a:lnTo>
                <a:lnTo>
                  <a:pt x="5942" y="808"/>
                </a:lnTo>
                <a:lnTo>
                  <a:pt x="5686" y="477"/>
                </a:lnTo>
                <a:lnTo>
                  <a:pt x="5576" y="294"/>
                </a:lnTo>
                <a:lnTo>
                  <a:pt x="5466" y="111"/>
                </a:lnTo>
                <a:lnTo>
                  <a:pt x="5429" y="37"/>
                </a:lnTo>
                <a:lnTo>
                  <a:pt x="5356" y="1"/>
                </a:lnTo>
                <a:lnTo>
                  <a:pt x="5209" y="1"/>
                </a:lnTo>
                <a:lnTo>
                  <a:pt x="5025" y="37"/>
                </a:lnTo>
                <a:lnTo>
                  <a:pt x="4915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505" name="Google Shape;505;p10"/>
          <p:cNvSpPr/>
          <p:nvPr/>
        </p:nvSpPr>
        <p:spPr>
          <a:xfrm>
            <a:off x="-38626" y="579046"/>
            <a:ext cx="297606" cy="211234"/>
          </a:xfrm>
          <a:custGeom>
            <a:avLst/>
            <a:gdLst/>
            <a:ahLst/>
            <a:cxnLst/>
            <a:rect l="l" t="t" r="r" b="b"/>
            <a:pathLst>
              <a:path w="10492" h="7447" extrusionOk="0">
                <a:moveTo>
                  <a:pt x="7300" y="1761"/>
                </a:moveTo>
                <a:lnTo>
                  <a:pt x="7117" y="1797"/>
                </a:lnTo>
                <a:lnTo>
                  <a:pt x="6897" y="1834"/>
                </a:lnTo>
                <a:lnTo>
                  <a:pt x="6713" y="1907"/>
                </a:lnTo>
                <a:lnTo>
                  <a:pt x="6530" y="2017"/>
                </a:lnTo>
                <a:lnTo>
                  <a:pt x="6383" y="2128"/>
                </a:lnTo>
                <a:lnTo>
                  <a:pt x="6273" y="2274"/>
                </a:lnTo>
                <a:lnTo>
                  <a:pt x="6200" y="2458"/>
                </a:lnTo>
                <a:lnTo>
                  <a:pt x="6200" y="2531"/>
                </a:lnTo>
                <a:lnTo>
                  <a:pt x="6237" y="2604"/>
                </a:lnTo>
                <a:lnTo>
                  <a:pt x="6310" y="2641"/>
                </a:lnTo>
                <a:lnTo>
                  <a:pt x="6383" y="2641"/>
                </a:lnTo>
                <a:lnTo>
                  <a:pt x="6530" y="2604"/>
                </a:lnTo>
                <a:lnTo>
                  <a:pt x="6640" y="2531"/>
                </a:lnTo>
                <a:lnTo>
                  <a:pt x="6860" y="2384"/>
                </a:lnTo>
                <a:lnTo>
                  <a:pt x="7007" y="2348"/>
                </a:lnTo>
                <a:lnTo>
                  <a:pt x="7154" y="2274"/>
                </a:lnTo>
                <a:lnTo>
                  <a:pt x="7484" y="2274"/>
                </a:lnTo>
                <a:lnTo>
                  <a:pt x="7667" y="2311"/>
                </a:lnTo>
                <a:lnTo>
                  <a:pt x="7851" y="2384"/>
                </a:lnTo>
                <a:lnTo>
                  <a:pt x="7924" y="2458"/>
                </a:lnTo>
                <a:lnTo>
                  <a:pt x="7961" y="2531"/>
                </a:lnTo>
                <a:lnTo>
                  <a:pt x="7997" y="2641"/>
                </a:lnTo>
                <a:lnTo>
                  <a:pt x="7997" y="2751"/>
                </a:lnTo>
                <a:lnTo>
                  <a:pt x="7961" y="2898"/>
                </a:lnTo>
                <a:lnTo>
                  <a:pt x="7887" y="3045"/>
                </a:lnTo>
                <a:lnTo>
                  <a:pt x="7667" y="3338"/>
                </a:lnTo>
                <a:lnTo>
                  <a:pt x="7190" y="3998"/>
                </a:lnTo>
                <a:lnTo>
                  <a:pt x="6713" y="4622"/>
                </a:lnTo>
                <a:lnTo>
                  <a:pt x="5686" y="5869"/>
                </a:lnTo>
                <a:lnTo>
                  <a:pt x="5613" y="6016"/>
                </a:lnTo>
                <a:lnTo>
                  <a:pt x="5650" y="6162"/>
                </a:lnTo>
                <a:lnTo>
                  <a:pt x="5686" y="6236"/>
                </a:lnTo>
                <a:lnTo>
                  <a:pt x="5723" y="6273"/>
                </a:lnTo>
                <a:lnTo>
                  <a:pt x="5796" y="6309"/>
                </a:lnTo>
                <a:lnTo>
                  <a:pt x="5870" y="6309"/>
                </a:lnTo>
                <a:lnTo>
                  <a:pt x="6567" y="6273"/>
                </a:lnTo>
                <a:lnTo>
                  <a:pt x="7264" y="6309"/>
                </a:lnTo>
                <a:lnTo>
                  <a:pt x="8034" y="6346"/>
                </a:lnTo>
                <a:lnTo>
                  <a:pt x="8401" y="6419"/>
                </a:lnTo>
                <a:lnTo>
                  <a:pt x="8547" y="6419"/>
                </a:lnTo>
                <a:lnTo>
                  <a:pt x="8731" y="6383"/>
                </a:lnTo>
                <a:lnTo>
                  <a:pt x="8841" y="6309"/>
                </a:lnTo>
                <a:lnTo>
                  <a:pt x="8878" y="6199"/>
                </a:lnTo>
                <a:lnTo>
                  <a:pt x="8878" y="6089"/>
                </a:lnTo>
                <a:lnTo>
                  <a:pt x="8768" y="6016"/>
                </a:lnTo>
                <a:lnTo>
                  <a:pt x="8658" y="5942"/>
                </a:lnTo>
                <a:lnTo>
                  <a:pt x="8474" y="5869"/>
                </a:lnTo>
                <a:lnTo>
                  <a:pt x="8107" y="5796"/>
                </a:lnTo>
                <a:lnTo>
                  <a:pt x="7410" y="5759"/>
                </a:lnTo>
                <a:lnTo>
                  <a:pt x="6457" y="5759"/>
                </a:lnTo>
                <a:lnTo>
                  <a:pt x="7557" y="4365"/>
                </a:lnTo>
                <a:lnTo>
                  <a:pt x="7851" y="3998"/>
                </a:lnTo>
                <a:lnTo>
                  <a:pt x="8144" y="3595"/>
                </a:lnTo>
                <a:lnTo>
                  <a:pt x="8291" y="3375"/>
                </a:lnTo>
                <a:lnTo>
                  <a:pt x="8401" y="3191"/>
                </a:lnTo>
                <a:lnTo>
                  <a:pt x="8474" y="2935"/>
                </a:lnTo>
                <a:lnTo>
                  <a:pt x="8511" y="2714"/>
                </a:lnTo>
                <a:lnTo>
                  <a:pt x="8511" y="2494"/>
                </a:lnTo>
                <a:lnTo>
                  <a:pt x="8437" y="2311"/>
                </a:lnTo>
                <a:lnTo>
                  <a:pt x="8327" y="2164"/>
                </a:lnTo>
                <a:lnTo>
                  <a:pt x="8217" y="2017"/>
                </a:lnTo>
                <a:lnTo>
                  <a:pt x="8071" y="1907"/>
                </a:lnTo>
                <a:lnTo>
                  <a:pt x="7887" y="1834"/>
                </a:lnTo>
                <a:lnTo>
                  <a:pt x="7667" y="1797"/>
                </a:lnTo>
                <a:lnTo>
                  <a:pt x="7484" y="1761"/>
                </a:lnTo>
                <a:close/>
                <a:moveTo>
                  <a:pt x="954" y="0"/>
                </a:moveTo>
                <a:lnTo>
                  <a:pt x="771" y="37"/>
                </a:lnTo>
                <a:lnTo>
                  <a:pt x="624" y="110"/>
                </a:lnTo>
                <a:lnTo>
                  <a:pt x="441" y="183"/>
                </a:lnTo>
                <a:lnTo>
                  <a:pt x="294" y="257"/>
                </a:lnTo>
                <a:lnTo>
                  <a:pt x="147" y="404"/>
                </a:lnTo>
                <a:lnTo>
                  <a:pt x="37" y="514"/>
                </a:lnTo>
                <a:lnTo>
                  <a:pt x="1" y="587"/>
                </a:lnTo>
                <a:lnTo>
                  <a:pt x="1" y="660"/>
                </a:lnTo>
                <a:lnTo>
                  <a:pt x="74" y="770"/>
                </a:lnTo>
                <a:lnTo>
                  <a:pt x="184" y="844"/>
                </a:lnTo>
                <a:lnTo>
                  <a:pt x="257" y="844"/>
                </a:lnTo>
                <a:lnTo>
                  <a:pt x="331" y="807"/>
                </a:lnTo>
                <a:lnTo>
                  <a:pt x="661" y="660"/>
                </a:lnTo>
                <a:lnTo>
                  <a:pt x="844" y="624"/>
                </a:lnTo>
                <a:lnTo>
                  <a:pt x="1028" y="587"/>
                </a:lnTo>
                <a:lnTo>
                  <a:pt x="991" y="624"/>
                </a:lnTo>
                <a:lnTo>
                  <a:pt x="991" y="844"/>
                </a:lnTo>
                <a:lnTo>
                  <a:pt x="991" y="1064"/>
                </a:lnTo>
                <a:lnTo>
                  <a:pt x="1101" y="1467"/>
                </a:lnTo>
                <a:lnTo>
                  <a:pt x="1358" y="2641"/>
                </a:lnTo>
                <a:lnTo>
                  <a:pt x="2312" y="7263"/>
                </a:lnTo>
                <a:lnTo>
                  <a:pt x="2348" y="7336"/>
                </a:lnTo>
                <a:lnTo>
                  <a:pt x="2422" y="7410"/>
                </a:lnTo>
                <a:lnTo>
                  <a:pt x="2495" y="7446"/>
                </a:lnTo>
                <a:lnTo>
                  <a:pt x="2678" y="7446"/>
                </a:lnTo>
                <a:lnTo>
                  <a:pt x="2752" y="7410"/>
                </a:lnTo>
                <a:lnTo>
                  <a:pt x="2825" y="7336"/>
                </a:lnTo>
                <a:lnTo>
                  <a:pt x="2862" y="7263"/>
                </a:lnTo>
                <a:lnTo>
                  <a:pt x="4072" y="4108"/>
                </a:lnTo>
                <a:lnTo>
                  <a:pt x="5246" y="990"/>
                </a:lnTo>
                <a:lnTo>
                  <a:pt x="6457" y="917"/>
                </a:lnTo>
                <a:lnTo>
                  <a:pt x="7667" y="880"/>
                </a:lnTo>
                <a:lnTo>
                  <a:pt x="8988" y="917"/>
                </a:lnTo>
                <a:lnTo>
                  <a:pt x="9648" y="990"/>
                </a:lnTo>
                <a:lnTo>
                  <a:pt x="9978" y="990"/>
                </a:lnTo>
                <a:lnTo>
                  <a:pt x="10308" y="954"/>
                </a:lnTo>
                <a:lnTo>
                  <a:pt x="10382" y="917"/>
                </a:lnTo>
                <a:lnTo>
                  <a:pt x="10455" y="880"/>
                </a:lnTo>
                <a:lnTo>
                  <a:pt x="10492" y="807"/>
                </a:lnTo>
                <a:lnTo>
                  <a:pt x="10492" y="734"/>
                </a:lnTo>
                <a:lnTo>
                  <a:pt x="10418" y="587"/>
                </a:lnTo>
                <a:lnTo>
                  <a:pt x="10382" y="514"/>
                </a:lnTo>
                <a:lnTo>
                  <a:pt x="10308" y="477"/>
                </a:lnTo>
                <a:lnTo>
                  <a:pt x="10015" y="404"/>
                </a:lnTo>
                <a:lnTo>
                  <a:pt x="9721" y="367"/>
                </a:lnTo>
                <a:lnTo>
                  <a:pt x="9134" y="330"/>
                </a:lnTo>
                <a:lnTo>
                  <a:pt x="7814" y="293"/>
                </a:lnTo>
                <a:lnTo>
                  <a:pt x="6420" y="330"/>
                </a:lnTo>
                <a:lnTo>
                  <a:pt x="5026" y="404"/>
                </a:lnTo>
                <a:lnTo>
                  <a:pt x="4916" y="440"/>
                </a:lnTo>
                <a:lnTo>
                  <a:pt x="4843" y="477"/>
                </a:lnTo>
                <a:lnTo>
                  <a:pt x="4806" y="550"/>
                </a:lnTo>
                <a:lnTo>
                  <a:pt x="4733" y="624"/>
                </a:lnTo>
                <a:lnTo>
                  <a:pt x="2678" y="6162"/>
                </a:lnTo>
                <a:lnTo>
                  <a:pt x="2128" y="3705"/>
                </a:lnTo>
                <a:lnTo>
                  <a:pt x="1725" y="1981"/>
                </a:lnTo>
                <a:lnTo>
                  <a:pt x="1541" y="1210"/>
                </a:lnTo>
                <a:lnTo>
                  <a:pt x="1468" y="844"/>
                </a:lnTo>
                <a:lnTo>
                  <a:pt x="1431" y="660"/>
                </a:lnTo>
                <a:lnTo>
                  <a:pt x="1395" y="550"/>
                </a:lnTo>
                <a:lnTo>
                  <a:pt x="1431" y="550"/>
                </a:lnTo>
                <a:lnTo>
                  <a:pt x="1468" y="514"/>
                </a:lnTo>
                <a:lnTo>
                  <a:pt x="1468" y="477"/>
                </a:lnTo>
                <a:lnTo>
                  <a:pt x="1505" y="367"/>
                </a:lnTo>
                <a:lnTo>
                  <a:pt x="1505" y="220"/>
                </a:lnTo>
                <a:lnTo>
                  <a:pt x="1468" y="110"/>
                </a:lnTo>
                <a:lnTo>
                  <a:pt x="1395" y="73"/>
                </a:lnTo>
                <a:lnTo>
                  <a:pt x="1321" y="37"/>
                </a:lnTo>
                <a:lnTo>
                  <a:pt x="1138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506" name="Google Shape;506;p10"/>
          <p:cNvSpPr/>
          <p:nvPr/>
        </p:nvSpPr>
        <p:spPr>
          <a:xfrm>
            <a:off x="1403775" y="11500"/>
            <a:ext cx="288245" cy="184202"/>
          </a:xfrm>
          <a:custGeom>
            <a:avLst/>
            <a:gdLst/>
            <a:ahLst/>
            <a:cxnLst/>
            <a:rect l="l" t="t" r="r" b="b"/>
            <a:pathLst>
              <a:path w="10162" h="6494" extrusionOk="0">
                <a:moveTo>
                  <a:pt x="8291" y="587"/>
                </a:moveTo>
                <a:lnTo>
                  <a:pt x="8291" y="698"/>
                </a:lnTo>
                <a:lnTo>
                  <a:pt x="8327" y="771"/>
                </a:lnTo>
                <a:lnTo>
                  <a:pt x="8401" y="808"/>
                </a:lnTo>
                <a:lnTo>
                  <a:pt x="8474" y="808"/>
                </a:lnTo>
                <a:lnTo>
                  <a:pt x="8768" y="771"/>
                </a:lnTo>
                <a:lnTo>
                  <a:pt x="8914" y="771"/>
                </a:lnTo>
                <a:lnTo>
                  <a:pt x="8988" y="808"/>
                </a:lnTo>
                <a:lnTo>
                  <a:pt x="9024" y="844"/>
                </a:lnTo>
                <a:lnTo>
                  <a:pt x="9208" y="1101"/>
                </a:lnTo>
                <a:lnTo>
                  <a:pt x="9318" y="1321"/>
                </a:lnTo>
                <a:lnTo>
                  <a:pt x="9465" y="1615"/>
                </a:lnTo>
                <a:lnTo>
                  <a:pt x="9538" y="1871"/>
                </a:lnTo>
                <a:lnTo>
                  <a:pt x="9611" y="2165"/>
                </a:lnTo>
                <a:lnTo>
                  <a:pt x="9648" y="2458"/>
                </a:lnTo>
                <a:lnTo>
                  <a:pt x="9648" y="2715"/>
                </a:lnTo>
                <a:lnTo>
                  <a:pt x="9575" y="2972"/>
                </a:lnTo>
                <a:lnTo>
                  <a:pt x="9501" y="3229"/>
                </a:lnTo>
                <a:lnTo>
                  <a:pt x="9354" y="3485"/>
                </a:lnTo>
                <a:lnTo>
                  <a:pt x="9171" y="3669"/>
                </a:lnTo>
                <a:lnTo>
                  <a:pt x="8988" y="3852"/>
                </a:lnTo>
                <a:lnTo>
                  <a:pt x="8731" y="3962"/>
                </a:lnTo>
                <a:lnTo>
                  <a:pt x="8474" y="3999"/>
                </a:lnTo>
                <a:lnTo>
                  <a:pt x="8327" y="3999"/>
                </a:lnTo>
                <a:lnTo>
                  <a:pt x="8217" y="3925"/>
                </a:lnTo>
                <a:lnTo>
                  <a:pt x="8107" y="3852"/>
                </a:lnTo>
                <a:lnTo>
                  <a:pt x="7997" y="3742"/>
                </a:lnTo>
                <a:lnTo>
                  <a:pt x="7851" y="3485"/>
                </a:lnTo>
                <a:lnTo>
                  <a:pt x="7740" y="3229"/>
                </a:lnTo>
                <a:lnTo>
                  <a:pt x="7630" y="2935"/>
                </a:lnTo>
                <a:lnTo>
                  <a:pt x="7594" y="2605"/>
                </a:lnTo>
                <a:lnTo>
                  <a:pt x="7557" y="2311"/>
                </a:lnTo>
                <a:lnTo>
                  <a:pt x="7594" y="1981"/>
                </a:lnTo>
                <a:lnTo>
                  <a:pt x="7630" y="1578"/>
                </a:lnTo>
                <a:lnTo>
                  <a:pt x="7777" y="1211"/>
                </a:lnTo>
                <a:lnTo>
                  <a:pt x="7887" y="1028"/>
                </a:lnTo>
                <a:lnTo>
                  <a:pt x="7997" y="844"/>
                </a:lnTo>
                <a:lnTo>
                  <a:pt x="8107" y="698"/>
                </a:lnTo>
                <a:lnTo>
                  <a:pt x="8291" y="587"/>
                </a:lnTo>
                <a:close/>
                <a:moveTo>
                  <a:pt x="8401" y="147"/>
                </a:moveTo>
                <a:lnTo>
                  <a:pt x="8181" y="221"/>
                </a:lnTo>
                <a:lnTo>
                  <a:pt x="7961" y="294"/>
                </a:lnTo>
                <a:lnTo>
                  <a:pt x="7814" y="404"/>
                </a:lnTo>
                <a:lnTo>
                  <a:pt x="7667" y="551"/>
                </a:lnTo>
                <a:lnTo>
                  <a:pt x="7520" y="698"/>
                </a:lnTo>
                <a:lnTo>
                  <a:pt x="7410" y="881"/>
                </a:lnTo>
                <a:lnTo>
                  <a:pt x="7264" y="1284"/>
                </a:lnTo>
                <a:lnTo>
                  <a:pt x="7154" y="1688"/>
                </a:lnTo>
                <a:lnTo>
                  <a:pt x="7117" y="2055"/>
                </a:lnTo>
                <a:lnTo>
                  <a:pt x="7080" y="2458"/>
                </a:lnTo>
                <a:lnTo>
                  <a:pt x="7154" y="2935"/>
                </a:lnTo>
                <a:lnTo>
                  <a:pt x="7264" y="3375"/>
                </a:lnTo>
                <a:lnTo>
                  <a:pt x="7410" y="3779"/>
                </a:lnTo>
                <a:lnTo>
                  <a:pt x="7520" y="3962"/>
                </a:lnTo>
                <a:lnTo>
                  <a:pt x="7667" y="4146"/>
                </a:lnTo>
                <a:lnTo>
                  <a:pt x="7814" y="4292"/>
                </a:lnTo>
                <a:lnTo>
                  <a:pt x="7961" y="4402"/>
                </a:lnTo>
                <a:lnTo>
                  <a:pt x="8144" y="4476"/>
                </a:lnTo>
                <a:lnTo>
                  <a:pt x="8364" y="4512"/>
                </a:lnTo>
                <a:lnTo>
                  <a:pt x="8584" y="4512"/>
                </a:lnTo>
                <a:lnTo>
                  <a:pt x="8768" y="4476"/>
                </a:lnTo>
                <a:lnTo>
                  <a:pt x="8988" y="4439"/>
                </a:lnTo>
                <a:lnTo>
                  <a:pt x="9134" y="4366"/>
                </a:lnTo>
                <a:lnTo>
                  <a:pt x="9318" y="4256"/>
                </a:lnTo>
                <a:lnTo>
                  <a:pt x="9465" y="4146"/>
                </a:lnTo>
                <a:lnTo>
                  <a:pt x="9721" y="3852"/>
                </a:lnTo>
                <a:lnTo>
                  <a:pt x="9905" y="3522"/>
                </a:lnTo>
                <a:lnTo>
                  <a:pt x="10051" y="3118"/>
                </a:lnTo>
                <a:lnTo>
                  <a:pt x="10161" y="2752"/>
                </a:lnTo>
                <a:lnTo>
                  <a:pt x="10161" y="2348"/>
                </a:lnTo>
                <a:lnTo>
                  <a:pt x="10125" y="2091"/>
                </a:lnTo>
                <a:lnTo>
                  <a:pt x="10051" y="1761"/>
                </a:lnTo>
                <a:lnTo>
                  <a:pt x="9941" y="1394"/>
                </a:lnTo>
                <a:lnTo>
                  <a:pt x="9758" y="1064"/>
                </a:lnTo>
                <a:lnTo>
                  <a:pt x="9575" y="734"/>
                </a:lnTo>
                <a:lnTo>
                  <a:pt x="9354" y="441"/>
                </a:lnTo>
                <a:lnTo>
                  <a:pt x="9244" y="331"/>
                </a:lnTo>
                <a:lnTo>
                  <a:pt x="9098" y="257"/>
                </a:lnTo>
                <a:lnTo>
                  <a:pt x="8988" y="221"/>
                </a:lnTo>
                <a:lnTo>
                  <a:pt x="8841" y="184"/>
                </a:lnTo>
                <a:lnTo>
                  <a:pt x="8621" y="147"/>
                </a:lnTo>
                <a:close/>
                <a:moveTo>
                  <a:pt x="3999" y="1"/>
                </a:moveTo>
                <a:lnTo>
                  <a:pt x="3926" y="37"/>
                </a:lnTo>
                <a:lnTo>
                  <a:pt x="3852" y="111"/>
                </a:lnTo>
                <a:lnTo>
                  <a:pt x="3816" y="404"/>
                </a:lnTo>
                <a:lnTo>
                  <a:pt x="3779" y="734"/>
                </a:lnTo>
                <a:lnTo>
                  <a:pt x="3705" y="1321"/>
                </a:lnTo>
                <a:lnTo>
                  <a:pt x="3632" y="2458"/>
                </a:lnTo>
                <a:lnTo>
                  <a:pt x="2898" y="2385"/>
                </a:lnTo>
                <a:lnTo>
                  <a:pt x="2128" y="2385"/>
                </a:lnTo>
                <a:lnTo>
                  <a:pt x="1395" y="2422"/>
                </a:lnTo>
                <a:lnTo>
                  <a:pt x="1028" y="2495"/>
                </a:lnTo>
                <a:lnTo>
                  <a:pt x="661" y="2568"/>
                </a:lnTo>
                <a:lnTo>
                  <a:pt x="661" y="2495"/>
                </a:lnTo>
                <a:lnTo>
                  <a:pt x="588" y="2458"/>
                </a:lnTo>
                <a:lnTo>
                  <a:pt x="551" y="2495"/>
                </a:lnTo>
                <a:lnTo>
                  <a:pt x="478" y="1651"/>
                </a:lnTo>
                <a:lnTo>
                  <a:pt x="441" y="918"/>
                </a:lnTo>
                <a:lnTo>
                  <a:pt x="404" y="551"/>
                </a:lnTo>
                <a:lnTo>
                  <a:pt x="367" y="184"/>
                </a:lnTo>
                <a:lnTo>
                  <a:pt x="331" y="111"/>
                </a:lnTo>
                <a:lnTo>
                  <a:pt x="147" y="111"/>
                </a:lnTo>
                <a:lnTo>
                  <a:pt x="111" y="184"/>
                </a:lnTo>
                <a:lnTo>
                  <a:pt x="37" y="514"/>
                </a:lnTo>
                <a:lnTo>
                  <a:pt x="1" y="881"/>
                </a:lnTo>
                <a:lnTo>
                  <a:pt x="1" y="1578"/>
                </a:lnTo>
                <a:lnTo>
                  <a:pt x="37" y="2275"/>
                </a:lnTo>
                <a:lnTo>
                  <a:pt x="111" y="2972"/>
                </a:lnTo>
                <a:lnTo>
                  <a:pt x="184" y="3632"/>
                </a:lnTo>
                <a:lnTo>
                  <a:pt x="294" y="4329"/>
                </a:lnTo>
                <a:lnTo>
                  <a:pt x="404" y="4989"/>
                </a:lnTo>
                <a:lnTo>
                  <a:pt x="478" y="5356"/>
                </a:lnTo>
                <a:lnTo>
                  <a:pt x="551" y="5503"/>
                </a:lnTo>
                <a:lnTo>
                  <a:pt x="588" y="5650"/>
                </a:lnTo>
                <a:lnTo>
                  <a:pt x="551" y="5723"/>
                </a:lnTo>
                <a:lnTo>
                  <a:pt x="588" y="5833"/>
                </a:lnTo>
                <a:lnTo>
                  <a:pt x="661" y="5906"/>
                </a:lnTo>
                <a:lnTo>
                  <a:pt x="734" y="5943"/>
                </a:lnTo>
                <a:lnTo>
                  <a:pt x="881" y="5943"/>
                </a:lnTo>
                <a:lnTo>
                  <a:pt x="954" y="5906"/>
                </a:lnTo>
                <a:lnTo>
                  <a:pt x="1028" y="5833"/>
                </a:lnTo>
                <a:lnTo>
                  <a:pt x="1064" y="5760"/>
                </a:lnTo>
                <a:lnTo>
                  <a:pt x="1064" y="5650"/>
                </a:lnTo>
                <a:lnTo>
                  <a:pt x="1064" y="5466"/>
                </a:lnTo>
                <a:lnTo>
                  <a:pt x="881" y="4696"/>
                </a:lnTo>
                <a:lnTo>
                  <a:pt x="734" y="3889"/>
                </a:lnTo>
                <a:lnTo>
                  <a:pt x="624" y="3082"/>
                </a:lnTo>
                <a:lnTo>
                  <a:pt x="588" y="2935"/>
                </a:lnTo>
                <a:lnTo>
                  <a:pt x="991" y="2972"/>
                </a:lnTo>
                <a:lnTo>
                  <a:pt x="1358" y="2935"/>
                </a:lnTo>
                <a:lnTo>
                  <a:pt x="2128" y="2898"/>
                </a:lnTo>
                <a:lnTo>
                  <a:pt x="2862" y="2898"/>
                </a:lnTo>
                <a:lnTo>
                  <a:pt x="3632" y="2972"/>
                </a:lnTo>
                <a:lnTo>
                  <a:pt x="3559" y="4256"/>
                </a:lnTo>
                <a:lnTo>
                  <a:pt x="3485" y="4843"/>
                </a:lnTo>
                <a:lnTo>
                  <a:pt x="3485" y="4989"/>
                </a:lnTo>
                <a:lnTo>
                  <a:pt x="3522" y="5173"/>
                </a:lnTo>
                <a:lnTo>
                  <a:pt x="3559" y="5283"/>
                </a:lnTo>
                <a:lnTo>
                  <a:pt x="3632" y="5393"/>
                </a:lnTo>
                <a:lnTo>
                  <a:pt x="3669" y="5429"/>
                </a:lnTo>
                <a:lnTo>
                  <a:pt x="3742" y="5466"/>
                </a:lnTo>
                <a:lnTo>
                  <a:pt x="3852" y="5393"/>
                </a:lnTo>
                <a:lnTo>
                  <a:pt x="3926" y="5319"/>
                </a:lnTo>
                <a:lnTo>
                  <a:pt x="3999" y="5209"/>
                </a:lnTo>
                <a:lnTo>
                  <a:pt x="4036" y="4916"/>
                </a:lnTo>
                <a:lnTo>
                  <a:pt x="4036" y="4366"/>
                </a:lnTo>
                <a:lnTo>
                  <a:pt x="4109" y="2935"/>
                </a:lnTo>
                <a:lnTo>
                  <a:pt x="4146" y="1468"/>
                </a:lnTo>
                <a:lnTo>
                  <a:pt x="4182" y="771"/>
                </a:lnTo>
                <a:lnTo>
                  <a:pt x="4182" y="441"/>
                </a:lnTo>
                <a:lnTo>
                  <a:pt x="4146" y="111"/>
                </a:lnTo>
                <a:lnTo>
                  <a:pt x="4072" y="37"/>
                </a:lnTo>
                <a:lnTo>
                  <a:pt x="3999" y="1"/>
                </a:lnTo>
                <a:close/>
                <a:moveTo>
                  <a:pt x="5503" y="3779"/>
                </a:moveTo>
                <a:lnTo>
                  <a:pt x="5246" y="3815"/>
                </a:lnTo>
                <a:lnTo>
                  <a:pt x="5026" y="3925"/>
                </a:lnTo>
                <a:lnTo>
                  <a:pt x="4879" y="3999"/>
                </a:lnTo>
                <a:lnTo>
                  <a:pt x="4806" y="4109"/>
                </a:lnTo>
                <a:lnTo>
                  <a:pt x="4806" y="4146"/>
                </a:lnTo>
                <a:lnTo>
                  <a:pt x="4843" y="4182"/>
                </a:lnTo>
                <a:lnTo>
                  <a:pt x="4916" y="4256"/>
                </a:lnTo>
                <a:lnTo>
                  <a:pt x="5246" y="4256"/>
                </a:lnTo>
                <a:lnTo>
                  <a:pt x="5723" y="4219"/>
                </a:lnTo>
                <a:lnTo>
                  <a:pt x="5723" y="4219"/>
                </a:lnTo>
                <a:lnTo>
                  <a:pt x="5686" y="4329"/>
                </a:lnTo>
                <a:lnTo>
                  <a:pt x="5576" y="4439"/>
                </a:lnTo>
                <a:lnTo>
                  <a:pt x="5393" y="4622"/>
                </a:lnTo>
                <a:lnTo>
                  <a:pt x="5026" y="5099"/>
                </a:lnTo>
                <a:lnTo>
                  <a:pt x="4659" y="5613"/>
                </a:lnTo>
                <a:lnTo>
                  <a:pt x="4366" y="6126"/>
                </a:lnTo>
                <a:lnTo>
                  <a:pt x="4329" y="6273"/>
                </a:lnTo>
                <a:lnTo>
                  <a:pt x="4366" y="6420"/>
                </a:lnTo>
                <a:lnTo>
                  <a:pt x="4476" y="6493"/>
                </a:lnTo>
                <a:lnTo>
                  <a:pt x="4623" y="6493"/>
                </a:lnTo>
                <a:lnTo>
                  <a:pt x="6310" y="6126"/>
                </a:lnTo>
                <a:lnTo>
                  <a:pt x="6383" y="6090"/>
                </a:lnTo>
                <a:lnTo>
                  <a:pt x="6457" y="6016"/>
                </a:lnTo>
                <a:lnTo>
                  <a:pt x="6493" y="5943"/>
                </a:lnTo>
                <a:lnTo>
                  <a:pt x="6457" y="5833"/>
                </a:lnTo>
                <a:lnTo>
                  <a:pt x="6420" y="5760"/>
                </a:lnTo>
                <a:lnTo>
                  <a:pt x="6383" y="5686"/>
                </a:lnTo>
                <a:lnTo>
                  <a:pt x="6273" y="5650"/>
                </a:lnTo>
                <a:lnTo>
                  <a:pt x="6163" y="5650"/>
                </a:lnTo>
                <a:lnTo>
                  <a:pt x="5026" y="5906"/>
                </a:lnTo>
                <a:lnTo>
                  <a:pt x="5319" y="5466"/>
                </a:lnTo>
                <a:lnTo>
                  <a:pt x="5650" y="5063"/>
                </a:lnTo>
                <a:lnTo>
                  <a:pt x="5870" y="4806"/>
                </a:lnTo>
                <a:lnTo>
                  <a:pt x="6053" y="4549"/>
                </a:lnTo>
                <a:lnTo>
                  <a:pt x="6126" y="4402"/>
                </a:lnTo>
                <a:lnTo>
                  <a:pt x="6200" y="4256"/>
                </a:lnTo>
                <a:lnTo>
                  <a:pt x="6200" y="4109"/>
                </a:lnTo>
                <a:lnTo>
                  <a:pt x="6200" y="3925"/>
                </a:lnTo>
                <a:lnTo>
                  <a:pt x="6163" y="3889"/>
                </a:lnTo>
                <a:lnTo>
                  <a:pt x="6126" y="3815"/>
                </a:lnTo>
                <a:lnTo>
                  <a:pt x="5980" y="3779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507" name="Google Shape;507;p10"/>
          <p:cNvSpPr/>
          <p:nvPr/>
        </p:nvSpPr>
        <p:spPr>
          <a:xfrm>
            <a:off x="955990" y="-57166"/>
            <a:ext cx="323616" cy="321546"/>
          </a:xfrm>
          <a:custGeom>
            <a:avLst/>
            <a:gdLst/>
            <a:ahLst/>
            <a:cxnLst/>
            <a:rect l="l" t="t" r="r" b="b"/>
            <a:pathLst>
              <a:path w="11409" h="11336" extrusionOk="0">
                <a:moveTo>
                  <a:pt x="5173" y="4219"/>
                </a:moveTo>
                <a:lnTo>
                  <a:pt x="5136" y="4256"/>
                </a:lnTo>
                <a:lnTo>
                  <a:pt x="5100" y="4292"/>
                </a:lnTo>
                <a:lnTo>
                  <a:pt x="4990" y="4366"/>
                </a:lnTo>
                <a:lnTo>
                  <a:pt x="4916" y="4476"/>
                </a:lnTo>
                <a:lnTo>
                  <a:pt x="4916" y="4512"/>
                </a:lnTo>
                <a:lnTo>
                  <a:pt x="4843" y="4659"/>
                </a:lnTo>
                <a:lnTo>
                  <a:pt x="4843" y="4769"/>
                </a:lnTo>
                <a:lnTo>
                  <a:pt x="4880" y="4843"/>
                </a:lnTo>
                <a:lnTo>
                  <a:pt x="4990" y="4916"/>
                </a:lnTo>
                <a:lnTo>
                  <a:pt x="5100" y="4989"/>
                </a:lnTo>
                <a:lnTo>
                  <a:pt x="5283" y="4989"/>
                </a:lnTo>
                <a:lnTo>
                  <a:pt x="5430" y="4916"/>
                </a:lnTo>
                <a:lnTo>
                  <a:pt x="5540" y="4769"/>
                </a:lnTo>
                <a:lnTo>
                  <a:pt x="5577" y="4696"/>
                </a:lnTo>
                <a:lnTo>
                  <a:pt x="5613" y="4623"/>
                </a:lnTo>
                <a:lnTo>
                  <a:pt x="5577" y="4549"/>
                </a:lnTo>
                <a:lnTo>
                  <a:pt x="5577" y="4476"/>
                </a:lnTo>
                <a:lnTo>
                  <a:pt x="5430" y="4402"/>
                </a:lnTo>
                <a:lnTo>
                  <a:pt x="5320" y="4366"/>
                </a:lnTo>
                <a:lnTo>
                  <a:pt x="5320" y="4292"/>
                </a:lnTo>
                <a:lnTo>
                  <a:pt x="5246" y="4256"/>
                </a:lnTo>
                <a:lnTo>
                  <a:pt x="5173" y="4219"/>
                </a:lnTo>
                <a:close/>
                <a:moveTo>
                  <a:pt x="5980" y="6016"/>
                </a:moveTo>
                <a:lnTo>
                  <a:pt x="6017" y="6053"/>
                </a:lnTo>
                <a:lnTo>
                  <a:pt x="6053" y="6126"/>
                </a:lnTo>
                <a:lnTo>
                  <a:pt x="6053" y="6200"/>
                </a:lnTo>
                <a:lnTo>
                  <a:pt x="5907" y="6237"/>
                </a:lnTo>
                <a:lnTo>
                  <a:pt x="5943" y="6090"/>
                </a:lnTo>
                <a:lnTo>
                  <a:pt x="5980" y="6016"/>
                </a:lnTo>
                <a:close/>
                <a:moveTo>
                  <a:pt x="5833" y="5613"/>
                </a:moveTo>
                <a:lnTo>
                  <a:pt x="5723" y="5650"/>
                </a:lnTo>
                <a:lnTo>
                  <a:pt x="5650" y="5723"/>
                </a:lnTo>
                <a:lnTo>
                  <a:pt x="5613" y="5796"/>
                </a:lnTo>
                <a:lnTo>
                  <a:pt x="5613" y="5870"/>
                </a:lnTo>
                <a:lnTo>
                  <a:pt x="5687" y="5943"/>
                </a:lnTo>
                <a:lnTo>
                  <a:pt x="5577" y="6163"/>
                </a:lnTo>
                <a:lnTo>
                  <a:pt x="5540" y="6420"/>
                </a:lnTo>
                <a:lnTo>
                  <a:pt x="5577" y="6530"/>
                </a:lnTo>
                <a:lnTo>
                  <a:pt x="5687" y="6567"/>
                </a:lnTo>
                <a:lnTo>
                  <a:pt x="5833" y="6603"/>
                </a:lnTo>
                <a:lnTo>
                  <a:pt x="5980" y="6603"/>
                </a:lnTo>
                <a:lnTo>
                  <a:pt x="6090" y="6567"/>
                </a:lnTo>
                <a:lnTo>
                  <a:pt x="6237" y="6530"/>
                </a:lnTo>
                <a:lnTo>
                  <a:pt x="6347" y="6457"/>
                </a:lnTo>
                <a:lnTo>
                  <a:pt x="6420" y="6347"/>
                </a:lnTo>
                <a:lnTo>
                  <a:pt x="6457" y="6200"/>
                </a:lnTo>
                <a:lnTo>
                  <a:pt x="6457" y="6053"/>
                </a:lnTo>
                <a:lnTo>
                  <a:pt x="6420" y="5943"/>
                </a:lnTo>
                <a:lnTo>
                  <a:pt x="6347" y="5833"/>
                </a:lnTo>
                <a:lnTo>
                  <a:pt x="6274" y="5760"/>
                </a:lnTo>
                <a:lnTo>
                  <a:pt x="6163" y="5686"/>
                </a:lnTo>
                <a:lnTo>
                  <a:pt x="6053" y="5650"/>
                </a:lnTo>
                <a:lnTo>
                  <a:pt x="5943" y="5613"/>
                </a:lnTo>
                <a:close/>
                <a:moveTo>
                  <a:pt x="3926" y="441"/>
                </a:moveTo>
                <a:lnTo>
                  <a:pt x="4623" y="478"/>
                </a:lnTo>
                <a:lnTo>
                  <a:pt x="5356" y="478"/>
                </a:lnTo>
                <a:lnTo>
                  <a:pt x="6824" y="551"/>
                </a:lnTo>
                <a:lnTo>
                  <a:pt x="7631" y="551"/>
                </a:lnTo>
                <a:lnTo>
                  <a:pt x="7704" y="734"/>
                </a:lnTo>
                <a:lnTo>
                  <a:pt x="7777" y="1064"/>
                </a:lnTo>
                <a:lnTo>
                  <a:pt x="7521" y="1174"/>
                </a:lnTo>
                <a:lnTo>
                  <a:pt x="7191" y="1211"/>
                </a:lnTo>
                <a:lnTo>
                  <a:pt x="7044" y="1211"/>
                </a:lnTo>
                <a:lnTo>
                  <a:pt x="6860" y="1174"/>
                </a:lnTo>
                <a:lnTo>
                  <a:pt x="6714" y="1174"/>
                </a:lnTo>
                <a:lnTo>
                  <a:pt x="6530" y="1211"/>
                </a:lnTo>
                <a:lnTo>
                  <a:pt x="6494" y="1248"/>
                </a:lnTo>
                <a:lnTo>
                  <a:pt x="6457" y="1321"/>
                </a:lnTo>
                <a:lnTo>
                  <a:pt x="6420" y="1395"/>
                </a:lnTo>
                <a:lnTo>
                  <a:pt x="6457" y="1468"/>
                </a:lnTo>
                <a:lnTo>
                  <a:pt x="6457" y="1505"/>
                </a:lnTo>
                <a:lnTo>
                  <a:pt x="6494" y="1578"/>
                </a:lnTo>
                <a:lnTo>
                  <a:pt x="6567" y="1651"/>
                </a:lnTo>
                <a:lnTo>
                  <a:pt x="6567" y="1871"/>
                </a:lnTo>
                <a:lnTo>
                  <a:pt x="6567" y="2092"/>
                </a:lnTo>
                <a:lnTo>
                  <a:pt x="6640" y="2642"/>
                </a:lnTo>
                <a:lnTo>
                  <a:pt x="6677" y="3192"/>
                </a:lnTo>
                <a:lnTo>
                  <a:pt x="6714" y="3632"/>
                </a:lnTo>
                <a:lnTo>
                  <a:pt x="6714" y="4072"/>
                </a:lnTo>
                <a:lnTo>
                  <a:pt x="6677" y="4586"/>
                </a:lnTo>
                <a:lnTo>
                  <a:pt x="6640" y="4843"/>
                </a:lnTo>
                <a:lnTo>
                  <a:pt x="6640" y="5099"/>
                </a:lnTo>
                <a:lnTo>
                  <a:pt x="6677" y="5246"/>
                </a:lnTo>
                <a:lnTo>
                  <a:pt x="6640" y="5319"/>
                </a:lnTo>
                <a:lnTo>
                  <a:pt x="6640" y="5393"/>
                </a:lnTo>
                <a:lnTo>
                  <a:pt x="6640" y="5466"/>
                </a:lnTo>
                <a:lnTo>
                  <a:pt x="6714" y="5540"/>
                </a:lnTo>
                <a:lnTo>
                  <a:pt x="7117" y="5796"/>
                </a:lnTo>
                <a:lnTo>
                  <a:pt x="7484" y="6016"/>
                </a:lnTo>
                <a:lnTo>
                  <a:pt x="7851" y="6310"/>
                </a:lnTo>
                <a:lnTo>
                  <a:pt x="8218" y="6640"/>
                </a:lnTo>
                <a:lnTo>
                  <a:pt x="8915" y="7300"/>
                </a:lnTo>
                <a:lnTo>
                  <a:pt x="8621" y="7337"/>
                </a:lnTo>
                <a:lnTo>
                  <a:pt x="8328" y="7300"/>
                </a:lnTo>
                <a:lnTo>
                  <a:pt x="8108" y="7227"/>
                </a:lnTo>
                <a:lnTo>
                  <a:pt x="7887" y="7154"/>
                </a:lnTo>
                <a:lnTo>
                  <a:pt x="7484" y="6933"/>
                </a:lnTo>
                <a:lnTo>
                  <a:pt x="7117" y="6823"/>
                </a:lnTo>
                <a:lnTo>
                  <a:pt x="6750" y="6787"/>
                </a:lnTo>
                <a:lnTo>
                  <a:pt x="6384" y="6823"/>
                </a:lnTo>
                <a:lnTo>
                  <a:pt x="5980" y="6933"/>
                </a:lnTo>
                <a:lnTo>
                  <a:pt x="5577" y="7044"/>
                </a:lnTo>
                <a:lnTo>
                  <a:pt x="5210" y="7227"/>
                </a:lnTo>
                <a:lnTo>
                  <a:pt x="4843" y="7374"/>
                </a:lnTo>
                <a:lnTo>
                  <a:pt x="4439" y="7520"/>
                </a:lnTo>
                <a:lnTo>
                  <a:pt x="4109" y="7557"/>
                </a:lnTo>
                <a:lnTo>
                  <a:pt x="3816" y="7594"/>
                </a:lnTo>
                <a:lnTo>
                  <a:pt x="3889" y="7557"/>
                </a:lnTo>
                <a:lnTo>
                  <a:pt x="3926" y="7484"/>
                </a:lnTo>
                <a:lnTo>
                  <a:pt x="3926" y="7374"/>
                </a:lnTo>
                <a:lnTo>
                  <a:pt x="3926" y="7300"/>
                </a:lnTo>
                <a:lnTo>
                  <a:pt x="3889" y="7227"/>
                </a:lnTo>
                <a:lnTo>
                  <a:pt x="3816" y="7190"/>
                </a:lnTo>
                <a:lnTo>
                  <a:pt x="2789" y="7190"/>
                </a:lnTo>
                <a:lnTo>
                  <a:pt x="2935" y="7044"/>
                </a:lnTo>
                <a:lnTo>
                  <a:pt x="3266" y="6677"/>
                </a:lnTo>
                <a:lnTo>
                  <a:pt x="3559" y="6713"/>
                </a:lnTo>
                <a:lnTo>
                  <a:pt x="3853" y="6713"/>
                </a:lnTo>
                <a:lnTo>
                  <a:pt x="4403" y="6677"/>
                </a:lnTo>
                <a:lnTo>
                  <a:pt x="4549" y="6640"/>
                </a:lnTo>
                <a:lnTo>
                  <a:pt x="4623" y="6530"/>
                </a:lnTo>
                <a:lnTo>
                  <a:pt x="4623" y="6457"/>
                </a:lnTo>
                <a:lnTo>
                  <a:pt x="4586" y="6383"/>
                </a:lnTo>
                <a:lnTo>
                  <a:pt x="4513" y="6310"/>
                </a:lnTo>
                <a:lnTo>
                  <a:pt x="4403" y="6273"/>
                </a:lnTo>
                <a:lnTo>
                  <a:pt x="3669" y="6273"/>
                </a:lnTo>
                <a:lnTo>
                  <a:pt x="3926" y="6016"/>
                </a:lnTo>
                <a:lnTo>
                  <a:pt x="4183" y="5723"/>
                </a:lnTo>
                <a:lnTo>
                  <a:pt x="4293" y="5723"/>
                </a:lnTo>
                <a:lnTo>
                  <a:pt x="4366" y="5686"/>
                </a:lnTo>
                <a:lnTo>
                  <a:pt x="4439" y="5576"/>
                </a:lnTo>
                <a:lnTo>
                  <a:pt x="4476" y="5466"/>
                </a:lnTo>
                <a:lnTo>
                  <a:pt x="4403" y="3449"/>
                </a:lnTo>
                <a:lnTo>
                  <a:pt x="4366" y="2495"/>
                </a:lnTo>
                <a:lnTo>
                  <a:pt x="4329" y="2018"/>
                </a:lnTo>
                <a:lnTo>
                  <a:pt x="4293" y="1541"/>
                </a:lnTo>
                <a:lnTo>
                  <a:pt x="4256" y="1431"/>
                </a:lnTo>
                <a:lnTo>
                  <a:pt x="4549" y="1505"/>
                </a:lnTo>
                <a:lnTo>
                  <a:pt x="4953" y="1578"/>
                </a:lnTo>
                <a:lnTo>
                  <a:pt x="5173" y="1578"/>
                </a:lnTo>
                <a:lnTo>
                  <a:pt x="5356" y="1505"/>
                </a:lnTo>
                <a:lnTo>
                  <a:pt x="5393" y="1468"/>
                </a:lnTo>
                <a:lnTo>
                  <a:pt x="5430" y="1431"/>
                </a:lnTo>
                <a:lnTo>
                  <a:pt x="5430" y="1358"/>
                </a:lnTo>
                <a:lnTo>
                  <a:pt x="5393" y="1321"/>
                </a:lnTo>
                <a:lnTo>
                  <a:pt x="5246" y="1211"/>
                </a:lnTo>
                <a:lnTo>
                  <a:pt x="5063" y="1174"/>
                </a:lnTo>
                <a:lnTo>
                  <a:pt x="4733" y="1138"/>
                </a:lnTo>
                <a:lnTo>
                  <a:pt x="4219" y="1064"/>
                </a:lnTo>
                <a:lnTo>
                  <a:pt x="4183" y="1028"/>
                </a:lnTo>
                <a:lnTo>
                  <a:pt x="4146" y="991"/>
                </a:lnTo>
                <a:lnTo>
                  <a:pt x="3999" y="991"/>
                </a:lnTo>
                <a:lnTo>
                  <a:pt x="3853" y="1028"/>
                </a:lnTo>
                <a:lnTo>
                  <a:pt x="3706" y="1064"/>
                </a:lnTo>
                <a:lnTo>
                  <a:pt x="3596" y="1064"/>
                </a:lnTo>
                <a:lnTo>
                  <a:pt x="3522" y="1028"/>
                </a:lnTo>
                <a:lnTo>
                  <a:pt x="3486" y="991"/>
                </a:lnTo>
                <a:lnTo>
                  <a:pt x="3412" y="881"/>
                </a:lnTo>
                <a:lnTo>
                  <a:pt x="3412" y="771"/>
                </a:lnTo>
                <a:lnTo>
                  <a:pt x="3412" y="698"/>
                </a:lnTo>
                <a:lnTo>
                  <a:pt x="3486" y="624"/>
                </a:lnTo>
                <a:lnTo>
                  <a:pt x="3559" y="551"/>
                </a:lnTo>
                <a:lnTo>
                  <a:pt x="3742" y="478"/>
                </a:lnTo>
                <a:lnTo>
                  <a:pt x="3926" y="441"/>
                </a:lnTo>
                <a:close/>
                <a:moveTo>
                  <a:pt x="6090" y="8071"/>
                </a:moveTo>
                <a:lnTo>
                  <a:pt x="6127" y="8144"/>
                </a:lnTo>
                <a:lnTo>
                  <a:pt x="6127" y="8217"/>
                </a:lnTo>
                <a:lnTo>
                  <a:pt x="6090" y="8291"/>
                </a:lnTo>
                <a:lnTo>
                  <a:pt x="6053" y="8364"/>
                </a:lnTo>
                <a:lnTo>
                  <a:pt x="5980" y="8401"/>
                </a:lnTo>
                <a:lnTo>
                  <a:pt x="5907" y="8401"/>
                </a:lnTo>
                <a:lnTo>
                  <a:pt x="5833" y="8364"/>
                </a:lnTo>
                <a:lnTo>
                  <a:pt x="5760" y="8291"/>
                </a:lnTo>
                <a:lnTo>
                  <a:pt x="5760" y="8181"/>
                </a:lnTo>
                <a:lnTo>
                  <a:pt x="5833" y="8144"/>
                </a:lnTo>
                <a:lnTo>
                  <a:pt x="5943" y="8071"/>
                </a:lnTo>
                <a:lnTo>
                  <a:pt x="6017" y="8107"/>
                </a:lnTo>
                <a:lnTo>
                  <a:pt x="6053" y="8107"/>
                </a:lnTo>
                <a:lnTo>
                  <a:pt x="6090" y="8071"/>
                </a:lnTo>
                <a:close/>
                <a:moveTo>
                  <a:pt x="5907" y="7630"/>
                </a:moveTo>
                <a:lnTo>
                  <a:pt x="5797" y="7667"/>
                </a:lnTo>
                <a:lnTo>
                  <a:pt x="5687" y="7704"/>
                </a:lnTo>
                <a:lnTo>
                  <a:pt x="5577" y="7777"/>
                </a:lnTo>
                <a:lnTo>
                  <a:pt x="5467" y="7887"/>
                </a:lnTo>
                <a:lnTo>
                  <a:pt x="5467" y="7924"/>
                </a:lnTo>
                <a:lnTo>
                  <a:pt x="5430" y="7997"/>
                </a:lnTo>
                <a:lnTo>
                  <a:pt x="5503" y="8071"/>
                </a:lnTo>
                <a:lnTo>
                  <a:pt x="5430" y="8217"/>
                </a:lnTo>
                <a:lnTo>
                  <a:pt x="5430" y="8364"/>
                </a:lnTo>
                <a:lnTo>
                  <a:pt x="5467" y="8474"/>
                </a:lnTo>
                <a:lnTo>
                  <a:pt x="5540" y="8584"/>
                </a:lnTo>
                <a:lnTo>
                  <a:pt x="5650" y="8694"/>
                </a:lnTo>
                <a:lnTo>
                  <a:pt x="5797" y="8731"/>
                </a:lnTo>
                <a:lnTo>
                  <a:pt x="5907" y="8768"/>
                </a:lnTo>
                <a:lnTo>
                  <a:pt x="6053" y="8768"/>
                </a:lnTo>
                <a:lnTo>
                  <a:pt x="6200" y="8731"/>
                </a:lnTo>
                <a:lnTo>
                  <a:pt x="6310" y="8658"/>
                </a:lnTo>
                <a:lnTo>
                  <a:pt x="6384" y="8584"/>
                </a:lnTo>
                <a:lnTo>
                  <a:pt x="6457" y="8474"/>
                </a:lnTo>
                <a:lnTo>
                  <a:pt x="6494" y="8327"/>
                </a:lnTo>
                <a:lnTo>
                  <a:pt x="6494" y="8217"/>
                </a:lnTo>
                <a:lnTo>
                  <a:pt x="6494" y="8071"/>
                </a:lnTo>
                <a:lnTo>
                  <a:pt x="6457" y="7961"/>
                </a:lnTo>
                <a:lnTo>
                  <a:pt x="6384" y="7851"/>
                </a:lnTo>
                <a:lnTo>
                  <a:pt x="6310" y="7777"/>
                </a:lnTo>
                <a:lnTo>
                  <a:pt x="6200" y="7704"/>
                </a:lnTo>
                <a:lnTo>
                  <a:pt x="6053" y="7667"/>
                </a:lnTo>
                <a:lnTo>
                  <a:pt x="5907" y="7630"/>
                </a:lnTo>
                <a:close/>
                <a:moveTo>
                  <a:pt x="4476" y="9134"/>
                </a:moveTo>
                <a:lnTo>
                  <a:pt x="4513" y="9281"/>
                </a:lnTo>
                <a:lnTo>
                  <a:pt x="4476" y="9391"/>
                </a:lnTo>
                <a:lnTo>
                  <a:pt x="4403" y="9538"/>
                </a:lnTo>
                <a:lnTo>
                  <a:pt x="4256" y="9648"/>
                </a:lnTo>
                <a:lnTo>
                  <a:pt x="4183" y="9685"/>
                </a:lnTo>
                <a:lnTo>
                  <a:pt x="4109" y="9685"/>
                </a:lnTo>
                <a:lnTo>
                  <a:pt x="4036" y="9648"/>
                </a:lnTo>
                <a:lnTo>
                  <a:pt x="3963" y="9575"/>
                </a:lnTo>
                <a:lnTo>
                  <a:pt x="3926" y="9501"/>
                </a:lnTo>
                <a:lnTo>
                  <a:pt x="3926" y="9428"/>
                </a:lnTo>
                <a:lnTo>
                  <a:pt x="3963" y="9354"/>
                </a:lnTo>
                <a:lnTo>
                  <a:pt x="4036" y="9281"/>
                </a:lnTo>
                <a:lnTo>
                  <a:pt x="4219" y="9208"/>
                </a:lnTo>
                <a:lnTo>
                  <a:pt x="4403" y="9171"/>
                </a:lnTo>
                <a:lnTo>
                  <a:pt x="4439" y="9171"/>
                </a:lnTo>
                <a:lnTo>
                  <a:pt x="4476" y="9134"/>
                </a:lnTo>
                <a:close/>
                <a:moveTo>
                  <a:pt x="7741" y="9391"/>
                </a:moveTo>
                <a:lnTo>
                  <a:pt x="7814" y="9464"/>
                </a:lnTo>
                <a:lnTo>
                  <a:pt x="7851" y="9575"/>
                </a:lnTo>
                <a:lnTo>
                  <a:pt x="7851" y="9685"/>
                </a:lnTo>
                <a:lnTo>
                  <a:pt x="7814" y="9795"/>
                </a:lnTo>
                <a:lnTo>
                  <a:pt x="7704" y="9868"/>
                </a:lnTo>
                <a:lnTo>
                  <a:pt x="7557" y="9905"/>
                </a:lnTo>
                <a:lnTo>
                  <a:pt x="7447" y="9905"/>
                </a:lnTo>
                <a:lnTo>
                  <a:pt x="7301" y="9868"/>
                </a:lnTo>
                <a:lnTo>
                  <a:pt x="7227" y="9795"/>
                </a:lnTo>
                <a:lnTo>
                  <a:pt x="7301" y="9648"/>
                </a:lnTo>
                <a:lnTo>
                  <a:pt x="7374" y="9538"/>
                </a:lnTo>
                <a:lnTo>
                  <a:pt x="7484" y="9464"/>
                </a:lnTo>
                <a:lnTo>
                  <a:pt x="7631" y="9428"/>
                </a:lnTo>
                <a:lnTo>
                  <a:pt x="7704" y="9391"/>
                </a:lnTo>
                <a:close/>
                <a:moveTo>
                  <a:pt x="4439" y="8658"/>
                </a:moveTo>
                <a:lnTo>
                  <a:pt x="4293" y="8694"/>
                </a:lnTo>
                <a:lnTo>
                  <a:pt x="4146" y="8694"/>
                </a:lnTo>
                <a:lnTo>
                  <a:pt x="4073" y="8731"/>
                </a:lnTo>
                <a:lnTo>
                  <a:pt x="3999" y="8804"/>
                </a:lnTo>
                <a:lnTo>
                  <a:pt x="3963" y="8951"/>
                </a:lnTo>
                <a:lnTo>
                  <a:pt x="3742" y="9061"/>
                </a:lnTo>
                <a:lnTo>
                  <a:pt x="3596" y="9244"/>
                </a:lnTo>
                <a:lnTo>
                  <a:pt x="3559" y="9354"/>
                </a:lnTo>
                <a:lnTo>
                  <a:pt x="3522" y="9501"/>
                </a:lnTo>
                <a:lnTo>
                  <a:pt x="3559" y="9611"/>
                </a:lnTo>
                <a:lnTo>
                  <a:pt x="3596" y="9758"/>
                </a:lnTo>
                <a:lnTo>
                  <a:pt x="3706" y="9868"/>
                </a:lnTo>
                <a:lnTo>
                  <a:pt x="3779" y="9978"/>
                </a:lnTo>
                <a:lnTo>
                  <a:pt x="3926" y="10051"/>
                </a:lnTo>
                <a:lnTo>
                  <a:pt x="4036" y="10088"/>
                </a:lnTo>
                <a:lnTo>
                  <a:pt x="4366" y="10088"/>
                </a:lnTo>
                <a:lnTo>
                  <a:pt x="4513" y="10015"/>
                </a:lnTo>
                <a:lnTo>
                  <a:pt x="4623" y="9905"/>
                </a:lnTo>
                <a:lnTo>
                  <a:pt x="4733" y="9795"/>
                </a:lnTo>
                <a:lnTo>
                  <a:pt x="4843" y="9648"/>
                </a:lnTo>
                <a:lnTo>
                  <a:pt x="4880" y="9501"/>
                </a:lnTo>
                <a:lnTo>
                  <a:pt x="4916" y="9354"/>
                </a:lnTo>
                <a:lnTo>
                  <a:pt x="4916" y="9171"/>
                </a:lnTo>
                <a:lnTo>
                  <a:pt x="4880" y="9024"/>
                </a:lnTo>
                <a:lnTo>
                  <a:pt x="4806" y="8878"/>
                </a:lnTo>
                <a:lnTo>
                  <a:pt x="4733" y="8768"/>
                </a:lnTo>
                <a:lnTo>
                  <a:pt x="4586" y="8694"/>
                </a:lnTo>
                <a:lnTo>
                  <a:pt x="4439" y="8658"/>
                </a:lnTo>
                <a:close/>
                <a:moveTo>
                  <a:pt x="7447" y="8951"/>
                </a:moveTo>
                <a:lnTo>
                  <a:pt x="7337" y="8988"/>
                </a:lnTo>
                <a:lnTo>
                  <a:pt x="7264" y="9061"/>
                </a:lnTo>
                <a:lnTo>
                  <a:pt x="7227" y="9134"/>
                </a:lnTo>
                <a:lnTo>
                  <a:pt x="7227" y="9208"/>
                </a:lnTo>
                <a:lnTo>
                  <a:pt x="7117" y="9318"/>
                </a:lnTo>
                <a:lnTo>
                  <a:pt x="7007" y="9391"/>
                </a:lnTo>
                <a:lnTo>
                  <a:pt x="6934" y="9501"/>
                </a:lnTo>
                <a:lnTo>
                  <a:pt x="6897" y="9611"/>
                </a:lnTo>
                <a:lnTo>
                  <a:pt x="6897" y="9575"/>
                </a:lnTo>
                <a:lnTo>
                  <a:pt x="6860" y="9611"/>
                </a:lnTo>
                <a:lnTo>
                  <a:pt x="6824" y="9758"/>
                </a:lnTo>
                <a:lnTo>
                  <a:pt x="6824" y="9905"/>
                </a:lnTo>
                <a:lnTo>
                  <a:pt x="6860" y="9978"/>
                </a:lnTo>
                <a:lnTo>
                  <a:pt x="6897" y="10051"/>
                </a:lnTo>
                <a:lnTo>
                  <a:pt x="7007" y="10125"/>
                </a:lnTo>
                <a:lnTo>
                  <a:pt x="7044" y="10161"/>
                </a:lnTo>
                <a:lnTo>
                  <a:pt x="7044" y="10198"/>
                </a:lnTo>
                <a:lnTo>
                  <a:pt x="7227" y="10271"/>
                </a:lnTo>
                <a:lnTo>
                  <a:pt x="7374" y="10345"/>
                </a:lnTo>
                <a:lnTo>
                  <a:pt x="7704" y="10345"/>
                </a:lnTo>
                <a:lnTo>
                  <a:pt x="7851" y="10271"/>
                </a:lnTo>
                <a:lnTo>
                  <a:pt x="7998" y="10198"/>
                </a:lnTo>
                <a:lnTo>
                  <a:pt x="8108" y="10088"/>
                </a:lnTo>
                <a:lnTo>
                  <a:pt x="8181" y="9941"/>
                </a:lnTo>
                <a:lnTo>
                  <a:pt x="8254" y="9795"/>
                </a:lnTo>
                <a:lnTo>
                  <a:pt x="8291" y="9611"/>
                </a:lnTo>
                <a:lnTo>
                  <a:pt x="8254" y="9464"/>
                </a:lnTo>
                <a:lnTo>
                  <a:pt x="8218" y="9318"/>
                </a:lnTo>
                <a:lnTo>
                  <a:pt x="8144" y="9171"/>
                </a:lnTo>
                <a:lnTo>
                  <a:pt x="7998" y="9024"/>
                </a:lnTo>
                <a:lnTo>
                  <a:pt x="7924" y="8988"/>
                </a:lnTo>
                <a:lnTo>
                  <a:pt x="7851" y="8951"/>
                </a:lnTo>
                <a:close/>
                <a:moveTo>
                  <a:pt x="6970" y="7227"/>
                </a:moveTo>
                <a:lnTo>
                  <a:pt x="7227" y="7300"/>
                </a:lnTo>
                <a:lnTo>
                  <a:pt x="7741" y="7520"/>
                </a:lnTo>
                <a:lnTo>
                  <a:pt x="8071" y="7667"/>
                </a:lnTo>
                <a:lnTo>
                  <a:pt x="8474" y="7740"/>
                </a:lnTo>
                <a:lnTo>
                  <a:pt x="8658" y="7777"/>
                </a:lnTo>
                <a:lnTo>
                  <a:pt x="8878" y="7777"/>
                </a:lnTo>
                <a:lnTo>
                  <a:pt x="9061" y="7740"/>
                </a:lnTo>
                <a:lnTo>
                  <a:pt x="9245" y="7667"/>
                </a:lnTo>
                <a:lnTo>
                  <a:pt x="9575" y="8071"/>
                </a:lnTo>
                <a:lnTo>
                  <a:pt x="10125" y="8841"/>
                </a:lnTo>
                <a:lnTo>
                  <a:pt x="10639" y="9648"/>
                </a:lnTo>
                <a:lnTo>
                  <a:pt x="10785" y="9868"/>
                </a:lnTo>
                <a:lnTo>
                  <a:pt x="10822" y="10015"/>
                </a:lnTo>
                <a:lnTo>
                  <a:pt x="10785" y="10161"/>
                </a:lnTo>
                <a:lnTo>
                  <a:pt x="10749" y="10235"/>
                </a:lnTo>
                <a:lnTo>
                  <a:pt x="10639" y="10345"/>
                </a:lnTo>
                <a:lnTo>
                  <a:pt x="10455" y="10455"/>
                </a:lnTo>
                <a:lnTo>
                  <a:pt x="10235" y="10602"/>
                </a:lnTo>
                <a:lnTo>
                  <a:pt x="9758" y="10565"/>
                </a:lnTo>
                <a:lnTo>
                  <a:pt x="9281" y="10492"/>
                </a:lnTo>
                <a:lnTo>
                  <a:pt x="8328" y="10455"/>
                </a:lnTo>
                <a:lnTo>
                  <a:pt x="7374" y="10492"/>
                </a:lnTo>
                <a:lnTo>
                  <a:pt x="6420" y="10528"/>
                </a:lnTo>
                <a:lnTo>
                  <a:pt x="2092" y="10675"/>
                </a:lnTo>
                <a:lnTo>
                  <a:pt x="1065" y="10712"/>
                </a:lnTo>
                <a:lnTo>
                  <a:pt x="735" y="10712"/>
                </a:lnTo>
                <a:lnTo>
                  <a:pt x="625" y="10638"/>
                </a:lnTo>
                <a:lnTo>
                  <a:pt x="588" y="10602"/>
                </a:lnTo>
                <a:lnTo>
                  <a:pt x="551" y="10565"/>
                </a:lnTo>
                <a:lnTo>
                  <a:pt x="588" y="10418"/>
                </a:lnTo>
                <a:lnTo>
                  <a:pt x="735" y="10198"/>
                </a:lnTo>
                <a:lnTo>
                  <a:pt x="1065" y="9685"/>
                </a:lnTo>
                <a:lnTo>
                  <a:pt x="1542" y="9575"/>
                </a:lnTo>
                <a:lnTo>
                  <a:pt x="1762" y="9538"/>
                </a:lnTo>
                <a:lnTo>
                  <a:pt x="2018" y="9501"/>
                </a:lnTo>
                <a:lnTo>
                  <a:pt x="2092" y="9464"/>
                </a:lnTo>
                <a:lnTo>
                  <a:pt x="2128" y="9428"/>
                </a:lnTo>
                <a:lnTo>
                  <a:pt x="2165" y="9281"/>
                </a:lnTo>
                <a:lnTo>
                  <a:pt x="2128" y="9171"/>
                </a:lnTo>
                <a:lnTo>
                  <a:pt x="2092" y="9134"/>
                </a:lnTo>
                <a:lnTo>
                  <a:pt x="2018" y="9098"/>
                </a:lnTo>
                <a:lnTo>
                  <a:pt x="1872" y="9061"/>
                </a:lnTo>
                <a:lnTo>
                  <a:pt x="1725" y="9061"/>
                </a:lnTo>
                <a:lnTo>
                  <a:pt x="1395" y="9134"/>
                </a:lnTo>
                <a:lnTo>
                  <a:pt x="1395" y="9134"/>
                </a:lnTo>
                <a:lnTo>
                  <a:pt x="1798" y="8547"/>
                </a:lnTo>
                <a:lnTo>
                  <a:pt x="1835" y="8511"/>
                </a:lnTo>
                <a:lnTo>
                  <a:pt x="1945" y="8547"/>
                </a:lnTo>
                <a:lnTo>
                  <a:pt x="2092" y="8584"/>
                </a:lnTo>
                <a:lnTo>
                  <a:pt x="2459" y="8621"/>
                </a:lnTo>
                <a:lnTo>
                  <a:pt x="2972" y="8621"/>
                </a:lnTo>
                <a:lnTo>
                  <a:pt x="3082" y="8584"/>
                </a:lnTo>
                <a:lnTo>
                  <a:pt x="3156" y="8511"/>
                </a:lnTo>
                <a:lnTo>
                  <a:pt x="3192" y="8401"/>
                </a:lnTo>
                <a:lnTo>
                  <a:pt x="3156" y="8291"/>
                </a:lnTo>
                <a:lnTo>
                  <a:pt x="3082" y="8217"/>
                </a:lnTo>
                <a:lnTo>
                  <a:pt x="2972" y="8181"/>
                </a:lnTo>
                <a:lnTo>
                  <a:pt x="2055" y="8181"/>
                </a:lnTo>
                <a:lnTo>
                  <a:pt x="2532" y="7520"/>
                </a:lnTo>
                <a:lnTo>
                  <a:pt x="2752" y="7557"/>
                </a:lnTo>
                <a:lnTo>
                  <a:pt x="2899" y="7704"/>
                </a:lnTo>
                <a:lnTo>
                  <a:pt x="3046" y="7777"/>
                </a:lnTo>
                <a:lnTo>
                  <a:pt x="3192" y="7851"/>
                </a:lnTo>
                <a:lnTo>
                  <a:pt x="3376" y="7924"/>
                </a:lnTo>
                <a:lnTo>
                  <a:pt x="3742" y="7961"/>
                </a:lnTo>
                <a:lnTo>
                  <a:pt x="4073" y="7961"/>
                </a:lnTo>
                <a:lnTo>
                  <a:pt x="4549" y="7887"/>
                </a:lnTo>
                <a:lnTo>
                  <a:pt x="4953" y="7777"/>
                </a:lnTo>
                <a:lnTo>
                  <a:pt x="5797" y="7410"/>
                </a:lnTo>
                <a:lnTo>
                  <a:pt x="6237" y="7264"/>
                </a:lnTo>
                <a:lnTo>
                  <a:pt x="6494" y="7227"/>
                </a:lnTo>
                <a:close/>
                <a:moveTo>
                  <a:pt x="4036" y="1"/>
                </a:moveTo>
                <a:lnTo>
                  <a:pt x="3816" y="37"/>
                </a:lnTo>
                <a:lnTo>
                  <a:pt x="3596" y="74"/>
                </a:lnTo>
                <a:lnTo>
                  <a:pt x="3412" y="147"/>
                </a:lnTo>
                <a:lnTo>
                  <a:pt x="3229" y="257"/>
                </a:lnTo>
                <a:lnTo>
                  <a:pt x="3119" y="404"/>
                </a:lnTo>
                <a:lnTo>
                  <a:pt x="3009" y="551"/>
                </a:lnTo>
                <a:lnTo>
                  <a:pt x="2972" y="771"/>
                </a:lnTo>
                <a:lnTo>
                  <a:pt x="3009" y="991"/>
                </a:lnTo>
                <a:lnTo>
                  <a:pt x="3082" y="1174"/>
                </a:lnTo>
                <a:lnTo>
                  <a:pt x="3156" y="1285"/>
                </a:lnTo>
                <a:lnTo>
                  <a:pt x="3266" y="1358"/>
                </a:lnTo>
                <a:lnTo>
                  <a:pt x="3412" y="1431"/>
                </a:lnTo>
                <a:lnTo>
                  <a:pt x="3559" y="1468"/>
                </a:lnTo>
                <a:lnTo>
                  <a:pt x="3706" y="1468"/>
                </a:lnTo>
                <a:lnTo>
                  <a:pt x="3853" y="1431"/>
                </a:lnTo>
                <a:lnTo>
                  <a:pt x="3999" y="1395"/>
                </a:lnTo>
                <a:lnTo>
                  <a:pt x="4073" y="1395"/>
                </a:lnTo>
                <a:lnTo>
                  <a:pt x="3963" y="1468"/>
                </a:lnTo>
                <a:lnTo>
                  <a:pt x="3926" y="1578"/>
                </a:lnTo>
                <a:lnTo>
                  <a:pt x="3889" y="2055"/>
                </a:lnTo>
                <a:lnTo>
                  <a:pt x="3889" y="2532"/>
                </a:lnTo>
                <a:lnTo>
                  <a:pt x="3926" y="3449"/>
                </a:lnTo>
                <a:lnTo>
                  <a:pt x="3926" y="5099"/>
                </a:lnTo>
                <a:lnTo>
                  <a:pt x="3926" y="5283"/>
                </a:lnTo>
                <a:lnTo>
                  <a:pt x="3963" y="5466"/>
                </a:lnTo>
                <a:lnTo>
                  <a:pt x="3963" y="5503"/>
                </a:lnTo>
                <a:lnTo>
                  <a:pt x="3742" y="5613"/>
                </a:lnTo>
                <a:lnTo>
                  <a:pt x="3559" y="5723"/>
                </a:lnTo>
                <a:lnTo>
                  <a:pt x="3229" y="6016"/>
                </a:lnTo>
                <a:lnTo>
                  <a:pt x="2899" y="6347"/>
                </a:lnTo>
                <a:lnTo>
                  <a:pt x="2605" y="6677"/>
                </a:lnTo>
                <a:lnTo>
                  <a:pt x="2239" y="7080"/>
                </a:lnTo>
                <a:lnTo>
                  <a:pt x="1908" y="7484"/>
                </a:lnTo>
                <a:lnTo>
                  <a:pt x="1285" y="8364"/>
                </a:lnTo>
                <a:lnTo>
                  <a:pt x="698" y="9244"/>
                </a:lnTo>
                <a:lnTo>
                  <a:pt x="148" y="10125"/>
                </a:lnTo>
                <a:lnTo>
                  <a:pt x="38" y="10308"/>
                </a:lnTo>
                <a:lnTo>
                  <a:pt x="1" y="10492"/>
                </a:lnTo>
                <a:lnTo>
                  <a:pt x="38" y="10675"/>
                </a:lnTo>
                <a:lnTo>
                  <a:pt x="111" y="10858"/>
                </a:lnTo>
                <a:lnTo>
                  <a:pt x="221" y="11005"/>
                </a:lnTo>
                <a:lnTo>
                  <a:pt x="368" y="11115"/>
                </a:lnTo>
                <a:lnTo>
                  <a:pt x="551" y="11225"/>
                </a:lnTo>
                <a:lnTo>
                  <a:pt x="771" y="11262"/>
                </a:lnTo>
                <a:lnTo>
                  <a:pt x="1321" y="11299"/>
                </a:lnTo>
                <a:lnTo>
                  <a:pt x="1872" y="11262"/>
                </a:lnTo>
                <a:lnTo>
                  <a:pt x="3009" y="11189"/>
                </a:lnTo>
                <a:lnTo>
                  <a:pt x="5503" y="11115"/>
                </a:lnTo>
                <a:lnTo>
                  <a:pt x="7447" y="11042"/>
                </a:lnTo>
                <a:lnTo>
                  <a:pt x="8401" y="11005"/>
                </a:lnTo>
                <a:lnTo>
                  <a:pt x="9355" y="11042"/>
                </a:lnTo>
                <a:lnTo>
                  <a:pt x="9391" y="11152"/>
                </a:lnTo>
                <a:lnTo>
                  <a:pt x="9465" y="11225"/>
                </a:lnTo>
                <a:lnTo>
                  <a:pt x="9612" y="11299"/>
                </a:lnTo>
                <a:lnTo>
                  <a:pt x="9795" y="11335"/>
                </a:lnTo>
                <a:lnTo>
                  <a:pt x="9978" y="11335"/>
                </a:lnTo>
                <a:lnTo>
                  <a:pt x="10125" y="11299"/>
                </a:lnTo>
                <a:lnTo>
                  <a:pt x="10272" y="11299"/>
                </a:lnTo>
                <a:lnTo>
                  <a:pt x="10382" y="11262"/>
                </a:lnTo>
                <a:lnTo>
                  <a:pt x="10455" y="11189"/>
                </a:lnTo>
                <a:lnTo>
                  <a:pt x="10565" y="11115"/>
                </a:lnTo>
                <a:lnTo>
                  <a:pt x="10785" y="10968"/>
                </a:lnTo>
                <a:lnTo>
                  <a:pt x="10969" y="10785"/>
                </a:lnTo>
                <a:lnTo>
                  <a:pt x="11152" y="10602"/>
                </a:lnTo>
                <a:lnTo>
                  <a:pt x="11299" y="10455"/>
                </a:lnTo>
                <a:lnTo>
                  <a:pt x="11336" y="10308"/>
                </a:lnTo>
                <a:lnTo>
                  <a:pt x="11372" y="10198"/>
                </a:lnTo>
                <a:lnTo>
                  <a:pt x="11409" y="10051"/>
                </a:lnTo>
                <a:lnTo>
                  <a:pt x="11372" y="9941"/>
                </a:lnTo>
                <a:lnTo>
                  <a:pt x="11299" y="9685"/>
                </a:lnTo>
                <a:lnTo>
                  <a:pt x="11189" y="9464"/>
                </a:lnTo>
                <a:lnTo>
                  <a:pt x="10859" y="8914"/>
                </a:lnTo>
                <a:lnTo>
                  <a:pt x="10492" y="8364"/>
                </a:lnTo>
                <a:lnTo>
                  <a:pt x="10125" y="7887"/>
                </a:lnTo>
                <a:lnTo>
                  <a:pt x="9722" y="7410"/>
                </a:lnTo>
                <a:lnTo>
                  <a:pt x="9318" y="6933"/>
                </a:lnTo>
                <a:lnTo>
                  <a:pt x="8878" y="6493"/>
                </a:lnTo>
                <a:lnTo>
                  <a:pt x="8474" y="6126"/>
                </a:lnTo>
                <a:lnTo>
                  <a:pt x="8071" y="5760"/>
                </a:lnTo>
                <a:lnTo>
                  <a:pt x="7851" y="5576"/>
                </a:lnTo>
                <a:lnTo>
                  <a:pt x="7594" y="5430"/>
                </a:lnTo>
                <a:lnTo>
                  <a:pt x="7374" y="5319"/>
                </a:lnTo>
                <a:lnTo>
                  <a:pt x="7117" y="5209"/>
                </a:lnTo>
                <a:lnTo>
                  <a:pt x="7117" y="5173"/>
                </a:lnTo>
                <a:lnTo>
                  <a:pt x="7191" y="4953"/>
                </a:lnTo>
                <a:lnTo>
                  <a:pt x="7227" y="4696"/>
                </a:lnTo>
                <a:lnTo>
                  <a:pt x="7227" y="4182"/>
                </a:lnTo>
                <a:lnTo>
                  <a:pt x="7227" y="3669"/>
                </a:lnTo>
                <a:lnTo>
                  <a:pt x="7191" y="3192"/>
                </a:lnTo>
                <a:lnTo>
                  <a:pt x="7154" y="2825"/>
                </a:lnTo>
                <a:lnTo>
                  <a:pt x="7117" y="2385"/>
                </a:lnTo>
                <a:lnTo>
                  <a:pt x="7044" y="2165"/>
                </a:lnTo>
                <a:lnTo>
                  <a:pt x="7007" y="1945"/>
                </a:lnTo>
                <a:lnTo>
                  <a:pt x="6934" y="1761"/>
                </a:lnTo>
                <a:lnTo>
                  <a:pt x="6824" y="1615"/>
                </a:lnTo>
                <a:lnTo>
                  <a:pt x="7191" y="1651"/>
                </a:lnTo>
                <a:lnTo>
                  <a:pt x="7521" y="1651"/>
                </a:lnTo>
                <a:lnTo>
                  <a:pt x="7851" y="1541"/>
                </a:lnTo>
                <a:lnTo>
                  <a:pt x="7998" y="1468"/>
                </a:lnTo>
                <a:lnTo>
                  <a:pt x="8144" y="1358"/>
                </a:lnTo>
                <a:lnTo>
                  <a:pt x="8254" y="1248"/>
                </a:lnTo>
                <a:lnTo>
                  <a:pt x="8254" y="1174"/>
                </a:lnTo>
                <a:lnTo>
                  <a:pt x="8254" y="1101"/>
                </a:lnTo>
                <a:lnTo>
                  <a:pt x="8144" y="624"/>
                </a:lnTo>
                <a:lnTo>
                  <a:pt x="8071" y="404"/>
                </a:lnTo>
                <a:lnTo>
                  <a:pt x="7998" y="294"/>
                </a:lnTo>
                <a:lnTo>
                  <a:pt x="7924" y="221"/>
                </a:lnTo>
                <a:lnTo>
                  <a:pt x="7851" y="147"/>
                </a:lnTo>
                <a:lnTo>
                  <a:pt x="7777" y="147"/>
                </a:lnTo>
                <a:lnTo>
                  <a:pt x="7631" y="111"/>
                </a:lnTo>
                <a:lnTo>
                  <a:pt x="6824" y="74"/>
                </a:lnTo>
                <a:lnTo>
                  <a:pt x="4036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508" name="Google Shape;508;p10"/>
          <p:cNvSpPr/>
          <p:nvPr/>
        </p:nvSpPr>
        <p:spPr>
          <a:xfrm>
            <a:off x="1333294" y="4678454"/>
            <a:ext cx="306966" cy="385027"/>
          </a:xfrm>
          <a:custGeom>
            <a:avLst/>
            <a:gdLst/>
            <a:ahLst/>
            <a:cxnLst/>
            <a:rect l="l" t="t" r="r" b="b"/>
            <a:pathLst>
              <a:path w="10822" h="13574" extrusionOk="0">
                <a:moveTo>
                  <a:pt x="10235" y="1358"/>
                </a:moveTo>
                <a:lnTo>
                  <a:pt x="10345" y="1652"/>
                </a:lnTo>
                <a:lnTo>
                  <a:pt x="10345" y="1982"/>
                </a:lnTo>
                <a:lnTo>
                  <a:pt x="10345" y="2312"/>
                </a:lnTo>
                <a:lnTo>
                  <a:pt x="10235" y="2605"/>
                </a:lnTo>
                <a:lnTo>
                  <a:pt x="10235" y="2569"/>
                </a:lnTo>
                <a:lnTo>
                  <a:pt x="10198" y="1945"/>
                </a:lnTo>
                <a:lnTo>
                  <a:pt x="10235" y="1358"/>
                </a:lnTo>
                <a:close/>
                <a:moveTo>
                  <a:pt x="9538" y="2092"/>
                </a:moveTo>
                <a:lnTo>
                  <a:pt x="9538" y="2422"/>
                </a:lnTo>
                <a:lnTo>
                  <a:pt x="9538" y="2789"/>
                </a:lnTo>
                <a:lnTo>
                  <a:pt x="9465" y="2202"/>
                </a:lnTo>
                <a:lnTo>
                  <a:pt x="9538" y="2092"/>
                </a:lnTo>
                <a:close/>
                <a:moveTo>
                  <a:pt x="9941" y="1285"/>
                </a:moveTo>
                <a:lnTo>
                  <a:pt x="9868" y="1835"/>
                </a:lnTo>
                <a:lnTo>
                  <a:pt x="9831" y="2129"/>
                </a:lnTo>
                <a:lnTo>
                  <a:pt x="9831" y="2459"/>
                </a:lnTo>
                <a:lnTo>
                  <a:pt x="9831" y="2642"/>
                </a:lnTo>
                <a:lnTo>
                  <a:pt x="9868" y="2789"/>
                </a:lnTo>
                <a:lnTo>
                  <a:pt x="9941" y="2936"/>
                </a:lnTo>
                <a:lnTo>
                  <a:pt x="10015" y="3046"/>
                </a:lnTo>
                <a:lnTo>
                  <a:pt x="10051" y="3046"/>
                </a:lnTo>
                <a:lnTo>
                  <a:pt x="9941" y="3229"/>
                </a:lnTo>
                <a:lnTo>
                  <a:pt x="9648" y="3632"/>
                </a:lnTo>
                <a:lnTo>
                  <a:pt x="9575" y="3046"/>
                </a:lnTo>
                <a:lnTo>
                  <a:pt x="9611" y="3119"/>
                </a:lnTo>
                <a:lnTo>
                  <a:pt x="9648" y="3156"/>
                </a:lnTo>
                <a:lnTo>
                  <a:pt x="9721" y="3192"/>
                </a:lnTo>
                <a:lnTo>
                  <a:pt x="9795" y="3156"/>
                </a:lnTo>
                <a:lnTo>
                  <a:pt x="9868" y="3156"/>
                </a:lnTo>
                <a:lnTo>
                  <a:pt x="9905" y="3082"/>
                </a:lnTo>
                <a:lnTo>
                  <a:pt x="9905" y="3046"/>
                </a:lnTo>
                <a:lnTo>
                  <a:pt x="9905" y="2972"/>
                </a:lnTo>
                <a:lnTo>
                  <a:pt x="9868" y="2936"/>
                </a:lnTo>
                <a:lnTo>
                  <a:pt x="9831" y="2899"/>
                </a:lnTo>
                <a:lnTo>
                  <a:pt x="9758" y="2899"/>
                </a:lnTo>
                <a:lnTo>
                  <a:pt x="9758" y="2642"/>
                </a:lnTo>
                <a:lnTo>
                  <a:pt x="9721" y="2092"/>
                </a:lnTo>
                <a:lnTo>
                  <a:pt x="9685" y="2018"/>
                </a:lnTo>
                <a:lnTo>
                  <a:pt x="9587" y="2018"/>
                </a:lnTo>
                <a:lnTo>
                  <a:pt x="9611" y="1982"/>
                </a:lnTo>
                <a:lnTo>
                  <a:pt x="9721" y="1762"/>
                </a:lnTo>
                <a:lnTo>
                  <a:pt x="9831" y="1542"/>
                </a:lnTo>
                <a:lnTo>
                  <a:pt x="9941" y="1285"/>
                </a:lnTo>
                <a:close/>
                <a:moveTo>
                  <a:pt x="9318" y="2385"/>
                </a:moveTo>
                <a:lnTo>
                  <a:pt x="9281" y="3119"/>
                </a:lnTo>
                <a:lnTo>
                  <a:pt x="9318" y="3889"/>
                </a:lnTo>
                <a:lnTo>
                  <a:pt x="9354" y="3963"/>
                </a:lnTo>
                <a:lnTo>
                  <a:pt x="9098" y="4183"/>
                </a:lnTo>
                <a:lnTo>
                  <a:pt x="9098" y="3963"/>
                </a:lnTo>
                <a:lnTo>
                  <a:pt x="9098" y="3743"/>
                </a:lnTo>
                <a:lnTo>
                  <a:pt x="9024" y="3302"/>
                </a:lnTo>
                <a:lnTo>
                  <a:pt x="8988" y="2715"/>
                </a:lnTo>
                <a:lnTo>
                  <a:pt x="9134" y="2569"/>
                </a:lnTo>
                <a:lnTo>
                  <a:pt x="9318" y="2385"/>
                </a:lnTo>
                <a:close/>
                <a:moveTo>
                  <a:pt x="8107" y="3596"/>
                </a:moveTo>
                <a:lnTo>
                  <a:pt x="7997" y="3889"/>
                </a:lnTo>
                <a:lnTo>
                  <a:pt x="7924" y="4219"/>
                </a:lnTo>
                <a:lnTo>
                  <a:pt x="7887" y="3779"/>
                </a:lnTo>
                <a:lnTo>
                  <a:pt x="8107" y="3596"/>
                </a:lnTo>
                <a:close/>
                <a:moveTo>
                  <a:pt x="8731" y="2972"/>
                </a:moveTo>
                <a:lnTo>
                  <a:pt x="8731" y="3302"/>
                </a:lnTo>
                <a:lnTo>
                  <a:pt x="8731" y="3816"/>
                </a:lnTo>
                <a:lnTo>
                  <a:pt x="8768" y="4109"/>
                </a:lnTo>
                <a:lnTo>
                  <a:pt x="8841" y="4366"/>
                </a:lnTo>
                <a:lnTo>
                  <a:pt x="8841" y="4403"/>
                </a:lnTo>
                <a:lnTo>
                  <a:pt x="8621" y="4586"/>
                </a:lnTo>
                <a:lnTo>
                  <a:pt x="8621" y="4586"/>
                </a:lnTo>
                <a:lnTo>
                  <a:pt x="8658" y="4219"/>
                </a:lnTo>
                <a:lnTo>
                  <a:pt x="8694" y="3816"/>
                </a:lnTo>
                <a:lnTo>
                  <a:pt x="8694" y="3449"/>
                </a:lnTo>
                <a:lnTo>
                  <a:pt x="8658" y="3082"/>
                </a:lnTo>
                <a:lnTo>
                  <a:pt x="8731" y="2972"/>
                </a:lnTo>
                <a:close/>
                <a:moveTo>
                  <a:pt x="8364" y="3339"/>
                </a:moveTo>
                <a:lnTo>
                  <a:pt x="8254" y="4733"/>
                </a:lnTo>
                <a:lnTo>
                  <a:pt x="8291" y="4806"/>
                </a:lnTo>
                <a:lnTo>
                  <a:pt x="8291" y="4843"/>
                </a:lnTo>
                <a:lnTo>
                  <a:pt x="8217" y="4916"/>
                </a:lnTo>
                <a:lnTo>
                  <a:pt x="8181" y="4880"/>
                </a:lnTo>
                <a:lnTo>
                  <a:pt x="8327" y="3522"/>
                </a:lnTo>
                <a:lnTo>
                  <a:pt x="8291" y="3486"/>
                </a:lnTo>
                <a:lnTo>
                  <a:pt x="8254" y="3449"/>
                </a:lnTo>
                <a:lnTo>
                  <a:pt x="8364" y="3339"/>
                </a:lnTo>
                <a:close/>
                <a:moveTo>
                  <a:pt x="7704" y="3963"/>
                </a:moveTo>
                <a:lnTo>
                  <a:pt x="7667" y="4329"/>
                </a:lnTo>
                <a:lnTo>
                  <a:pt x="7594" y="4696"/>
                </a:lnTo>
                <a:lnTo>
                  <a:pt x="7520" y="5026"/>
                </a:lnTo>
                <a:lnTo>
                  <a:pt x="7410" y="5393"/>
                </a:lnTo>
                <a:lnTo>
                  <a:pt x="7410" y="5467"/>
                </a:lnTo>
                <a:lnTo>
                  <a:pt x="7337" y="5430"/>
                </a:lnTo>
                <a:lnTo>
                  <a:pt x="7300" y="5430"/>
                </a:lnTo>
                <a:lnTo>
                  <a:pt x="7300" y="4990"/>
                </a:lnTo>
                <a:lnTo>
                  <a:pt x="7264" y="4696"/>
                </a:lnTo>
                <a:lnTo>
                  <a:pt x="7227" y="4366"/>
                </a:lnTo>
                <a:lnTo>
                  <a:pt x="7704" y="3963"/>
                </a:lnTo>
                <a:close/>
                <a:moveTo>
                  <a:pt x="7044" y="4513"/>
                </a:moveTo>
                <a:lnTo>
                  <a:pt x="6970" y="5026"/>
                </a:lnTo>
                <a:lnTo>
                  <a:pt x="6970" y="5320"/>
                </a:lnTo>
                <a:lnTo>
                  <a:pt x="6970" y="5540"/>
                </a:lnTo>
                <a:lnTo>
                  <a:pt x="7007" y="5650"/>
                </a:lnTo>
                <a:lnTo>
                  <a:pt x="7080" y="5760"/>
                </a:lnTo>
                <a:lnTo>
                  <a:pt x="6677" y="6053"/>
                </a:lnTo>
                <a:lnTo>
                  <a:pt x="6677" y="6053"/>
                </a:lnTo>
                <a:lnTo>
                  <a:pt x="6713" y="5797"/>
                </a:lnTo>
                <a:lnTo>
                  <a:pt x="6750" y="5540"/>
                </a:lnTo>
                <a:lnTo>
                  <a:pt x="6750" y="5173"/>
                </a:lnTo>
                <a:lnTo>
                  <a:pt x="6677" y="4843"/>
                </a:lnTo>
                <a:lnTo>
                  <a:pt x="7044" y="4513"/>
                </a:lnTo>
                <a:close/>
                <a:moveTo>
                  <a:pt x="6603" y="4916"/>
                </a:moveTo>
                <a:lnTo>
                  <a:pt x="6567" y="5173"/>
                </a:lnTo>
                <a:lnTo>
                  <a:pt x="6530" y="5430"/>
                </a:lnTo>
                <a:lnTo>
                  <a:pt x="6457" y="5613"/>
                </a:lnTo>
                <a:lnTo>
                  <a:pt x="6383" y="5760"/>
                </a:lnTo>
                <a:lnTo>
                  <a:pt x="6310" y="5943"/>
                </a:lnTo>
                <a:lnTo>
                  <a:pt x="6310" y="6127"/>
                </a:lnTo>
                <a:lnTo>
                  <a:pt x="6310" y="6200"/>
                </a:lnTo>
                <a:lnTo>
                  <a:pt x="6383" y="6237"/>
                </a:lnTo>
                <a:lnTo>
                  <a:pt x="5980" y="6494"/>
                </a:lnTo>
                <a:lnTo>
                  <a:pt x="6053" y="6090"/>
                </a:lnTo>
                <a:lnTo>
                  <a:pt x="6053" y="5760"/>
                </a:lnTo>
                <a:lnTo>
                  <a:pt x="6016" y="5393"/>
                </a:lnTo>
                <a:lnTo>
                  <a:pt x="6603" y="4916"/>
                </a:lnTo>
                <a:close/>
                <a:moveTo>
                  <a:pt x="5870" y="5540"/>
                </a:moveTo>
                <a:lnTo>
                  <a:pt x="5796" y="5943"/>
                </a:lnTo>
                <a:lnTo>
                  <a:pt x="5686" y="6347"/>
                </a:lnTo>
                <a:lnTo>
                  <a:pt x="5613" y="6567"/>
                </a:lnTo>
                <a:lnTo>
                  <a:pt x="5613" y="6677"/>
                </a:lnTo>
                <a:lnTo>
                  <a:pt x="5613" y="6750"/>
                </a:lnTo>
                <a:lnTo>
                  <a:pt x="5173" y="7081"/>
                </a:lnTo>
                <a:lnTo>
                  <a:pt x="5393" y="5943"/>
                </a:lnTo>
                <a:lnTo>
                  <a:pt x="5870" y="5540"/>
                </a:lnTo>
                <a:close/>
                <a:moveTo>
                  <a:pt x="9134" y="478"/>
                </a:moveTo>
                <a:lnTo>
                  <a:pt x="9428" y="588"/>
                </a:lnTo>
                <a:lnTo>
                  <a:pt x="9318" y="735"/>
                </a:lnTo>
                <a:lnTo>
                  <a:pt x="9318" y="845"/>
                </a:lnTo>
                <a:lnTo>
                  <a:pt x="9354" y="918"/>
                </a:lnTo>
                <a:lnTo>
                  <a:pt x="9428" y="955"/>
                </a:lnTo>
                <a:lnTo>
                  <a:pt x="9538" y="955"/>
                </a:lnTo>
                <a:lnTo>
                  <a:pt x="9538" y="1101"/>
                </a:lnTo>
                <a:lnTo>
                  <a:pt x="9465" y="1285"/>
                </a:lnTo>
                <a:lnTo>
                  <a:pt x="9318" y="1615"/>
                </a:lnTo>
                <a:lnTo>
                  <a:pt x="9134" y="1908"/>
                </a:lnTo>
                <a:lnTo>
                  <a:pt x="8914" y="2202"/>
                </a:lnTo>
                <a:lnTo>
                  <a:pt x="8841" y="2165"/>
                </a:lnTo>
                <a:lnTo>
                  <a:pt x="8804" y="2202"/>
                </a:lnTo>
                <a:lnTo>
                  <a:pt x="8768" y="2202"/>
                </a:lnTo>
                <a:lnTo>
                  <a:pt x="8731" y="2275"/>
                </a:lnTo>
                <a:lnTo>
                  <a:pt x="8731" y="2349"/>
                </a:lnTo>
                <a:lnTo>
                  <a:pt x="8364" y="2715"/>
                </a:lnTo>
                <a:lnTo>
                  <a:pt x="7740" y="3339"/>
                </a:lnTo>
                <a:lnTo>
                  <a:pt x="7667" y="3339"/>
                </a:lnTo>
                <a:lnTo>
                  <a:pt x="7667" y="3412"/>
                </a:lnTo>
                <a:lnTo>
                  <a:pt x="6493" y="4439"/>
                </a:lnTo>
                <a:lnTo>
                  <a:pt x="5650" y="5173"/>
                </a:lnTo>
                <a:lnTo>
                  <a:pt x="4806" y="5870"/>
                </a:lnTo>
                <a:lnTo>
                  <a:pt x="4769" y="5870"/>
                </a:lnTo>
                <a:lnTo>
                  <a:pt x="4733" y="5907"/>
                </a:lnTo>
                <a:lnTo>
                  <a:pt x="4623" y="6017"/>
                </a:lnTo>
                <a:lnTo>
                  <a:pt x="3889" y="6567"/>
                </a:lnTo>
                <a:lnTo>
                  <a:pt x="3852" y="6567"/>
                </a:lnTo>
                <a:lnTo>
                  <a:pt x="3816" y="6604"/>
                </a:lnTo>
                <a:lnTo>
                  <a:pt x="3632" y="6714"/>
                </a:lnTo>
                <a:lnTo>
                  <a:pt x="3339" y="6897"/>
                </a:lnTo>
                <a:lnTo>
                  <a:pt x="3155" y="7007"/>
                </a:lnTo>
                <a:lnTo>
                  <a:pt x="3045" y="7154"/>
                </a:lnTo>
                <a:lnTo>
                  <a:pt x="2972" y="7117"/>
                </a:lnTo>
                <a:lnTo>
                  <a:pt x="2605" y="6824"/>
                </a:lnTo>
                <a:lnTo>
                  <a:pt x="2312" y="6457"/>
                </a:lnTo>
                <a:lnTo>
                  <a:pt x="2128" y="6274"/>
                </a:lnTo>
                <a:lnTo>
                  <a:pt x="1945" y="6090"/>
                </a:lnTo>
                <a:lnTo>
                  <a:pt x="2202" y="5943"/>
                </a:lnTo>
                <a:lnTo>
                  <a:pt x="2458" y="5723"/>
                </a:lnTo>
                <a:lnTo>
                  <a:pt x="2605" y="5943"/>
                </a:lnTo>
                <a:lnTo>
                  <a:pt x="2825" y="6127"/>
                </a:lnTo>
                <a:lnTo>
                  <a:pt x="2935" y="6200"/>
                </a:lnTo>
                <a:lnTo>
                  <a:pt x="3082" y="6237"/>
                </a:lnTo>
                <a:lnTo>
                  <a:pt x="3229" y="6237"/>
                </a:lnTo>
                <a:lnTo>
                  <a:pt x="3339" y="6127"/>
                </a:lnTo>
                <a:lnTo>
                  <a:pt x="3375" y="6090"/>
                </a:lnTo>
                <a:lnTo>
                  <a:pt x="3412" y="6017"/>
                </a:lnTo>
                <a:lnTo>
                  <a:pt x="3375" y="5870"/>
                </a:lnTo>
                <a:lnTo>
                  <a:pt x="3339" y="5797"/>
                </a:lnTo>
                <a:lnTo>
                  <a:pt x="3265" y="5760"/>
                </a:lnTo>
                <a:lnTo>
                  <a:pt x="3119" y="5760"/>
                </a:lnTo>
                <a:lnTo>
                  <a:pt x="3082" y="5797"/>
                </a:lnTo>
                <a:lnTo>
                  <a:pt x="3082" y="5760"/>
                </a:lnTo>
                <a:lnTo>
                  <a:pt x="2935" y="5650"/>
                </a:lnTo>
                <a:lnTo>
                  <a:pt x="2752" y="5503"/>
                </a:lnTo>
                <a:lnTo>
                  <a:pt x="2825" y="5430"/>
                </a:lnTo>
                <a:lnTo>
                  <a:pt x="3302" y="4990"/>
                </a:lnTo>
                <a:lnTo>
                  <a:pt x="3375" y="5173"/>
                </a:lnTo>
                <a:lnTo>
                  <a:pt x="3449" y="5283"/>
                </a:lnTo>
                <a:lnTo>
                  <a:pt x="3559" y="5393"/>
                </a:lnTo>
                <a:lnTo>
                  <a:pt x="3669" y="5503"/>
                </a:lnTo>
                <a:lnTo>
                  <a:pt x="3816" y="5540"/>
                </a:lnTo>
                <a:lnTo>
                  <a:pt x="3926" y="5540"/>
                </a:lnTo>
                <a:lnTo>
                  <a:pt x="3999" y="5467"/>
                </a:lnTo>
                <a:lnTo>
                  <a:pt x="4036" y="5393"/>
                </a:lnTo>
                <a:lnTo>
                  <a:pt x="4036" y="5283"/>
                </a:lnTo>
                <a:lnTo>
                  <a:pt x="3889" y="5136"/>
                </a:lnTo>
                <a:lnTo>
                  <a:pt x="3742" y="4990"/>
                </a:lnTo>
                <a:lnTo>
                  <a:pt x="3632" y="4843"/>
                </a:lnTo>
                <a:lnTo>
                  <a:pt x="3595" y="4770"/>
                </a:lnTo>
                <a:lnTo>
                  <a:pt x="3595" y="4733"/>
                </a:lnTo>
                <a:lnTo>
                  <a:pt x="3926" y="4439"/>
                </a:lnTo>
                <a:lnTo>
                  <a:pt x="4146" y="4256"/>
                </a:lnTo>
                <a:lnTo>
                  <a:pt x="4182" y="4403"/>
                </a:lnTo>
                <a:lnTo>
                  <a:pt x="4256" y="4513"/>
                </a:lnTo>
                <a:lnTo>
                  <a:pt x="4329" y="4623"/>
                </a:lnTo>
                <a:lnTo>
                  <a:pt x="4439" y="4770"/>
                </a:lnTo>
                <a:lnTo>
                  <a:pt x="4586" y="4843"/>
                </a:lnTo>
                <a:lnTo>
                  <a:pt x="4696" y="4880"/>
                </a:lnTo>
                <a:lnTo>
                  <a:pt x="4806" y="4843"/>
                </a:lnTo>
                <a:lnTo>
                  <a:pt x="4843" y="4770"/>
                </a:lnTo>
                <a:lnTo>
                  <a:pt x="4879" y="4733"/>
                </a:lnTo>
                <a:lnTo>
                  <a:pt x="4879" y="4623"/>
                </a:lnTo>
                <a:lnTo>
                  <a:pt x="4843" y="4549"/>
                </a:lnTo>
                <a:lnTo>
                  <a:pt x="4769" y="4476"/>
                </a:lnTo>
                <a:lnTo>
                  <a:pt x="4623" y="4329"/>
                </a:lnTo>
                <a:lnTo>
                  <a:pt x="4513" y="4219"/>
                </a:lnTo>
                <a:lnTo>
                  <a:pt x="4476" y="4073"/>
                </a:lnTo>
                <a:lnTo>
                  <a:pt x="4476" y="3999"/>
                </a:lnTo>
                <a:lnTo>
                  <a:pt x="4989" y="3522"/>
                </a:lnTo>
                <a:lnTo>
                  <a:pt x="5063" y="3632"/>
                </a:lnTo>
                <a:lnTo>
                  <a:pt x="5173" y="3853"/>
                </a:lnTo>
                <a:lnTo>
                  <a:pt x="5356" y="4036"/>
                </a:lnTo>
                <a:lnTo>
                  <a:pt x="5430" y="4073"/>
                </a:lnTo>
                <a:lnTo>
                  <a:pt x="5503" y="4109"/>
                </a:lnTo>
                <a:lnTo>
                  <a:pt x="5576" y="4073"/>
                </a:lnTo>
                <a:lnTo>
                  <a:pt x="5650" y="4036"/>
                </a:lnTo>
                <a:lnTo>
                  <a:pt x="5686" y="3963"/>
                </a:lnTo>
                <a:lnTo>
                  <a:pt x="5686" y="3926"/>
                </a:lnTo>
                <a:lnTo>
                  <a:pt x="5686" y="3853"/>
                </a:lnTo>
                <a:lnTo>
                  <a:pt x="5650" y="3779"/>
                </a:lnTo>
                <a:lnTo>
                  <a:pt x="5246" y="3302"/>
                </a:lnTo>
                <a:lnTo>
                  <a:pt x="5980" y="2642"/>
                </a:lnTo>
                <a:lnTo>
                  <a:pt x="6016" y="2715"/>
                </a:lnTo>
                <a:lnTo>
                  <a:pt x="6163" y="3082"/>
                </a:lnTo>
                <a:lnTo>
                  <a:pt x="6200" y="3156"/>
                </a:lnTo>
                <a:lnTo>
                  <a:pt x="6237" y="3192"/>
                </a:lnTo>
                <a:lnTo>
                  <a:pt x="6383" y="3192"/>
                </a:lnTo>
                <a:lnTo>
                  <a:pt x="6457" y="3156"/>
                </a:lnTo>
                <a:lnTo>
                  <a:pt x="6493" y="3082"/>
                </a:lnTo>
                <a:lnTo>
                  <a:pt x="6530" y="3009"/>
                </a:lnTo>
                <a:lnTo>
                  <a:pt x="6493" y="2936"/>
                </a:lnTo>
                <a:lnTo>
                  <a:pt x="6383" y="2605"/>
                </a:lnTo>
                <a:lnTo>
                  <a:pt x="6273" y="2422"/>
                </a:lnTo>
                <a:lnTo>
                  <a:pt x="7007" y="1725"/>
                </a:lnTo>
                <a:lnTo>
                  <a:pt x="7044" y="1945"/>
                </a:lnTo>
                <a:lnTo>
                  <a:pt x="7080" y="2129"/>
                </a:lnTo>
                <a:lnTo>
                  <a:pt x="7154" y="2349"/>
                </a:lnTo>
                <a:lnTo>
                  <a:pt x="7227" y="2532"/>
                </a:lnTo>
                <a:lnTo>
                  <a:pt x="7300" y="2605"/>
                </a:lnTo>
                <a:lnTo>
                  <a:pt x="7410" y="2642"/>
                </a:lnTo>
                <a:lnTo>
                  <a:pt x="7557" y="2569"/>
                </a:lnTo>
                <a:lnTo>
                  <a:pt x="7630" y="2495"/>
                </a:lnTo>
                <a:lnTo>
                  <a:pt x="7667" y="2385"/>
                </a:lnTo>
                <a:lnTo>
                  <a:pt x="7667" y="2312"/>
                </a:lnTo>
                <a:lnTo>
                  <a:pt x="7630" y="2239"/>
                </a:lnTo>
                <a:lnTo>
                  <a:pt x="7557" y="2165"/>
                </a:lnTo>
                <a:lnTo>
                  <a:pt x="7484" y="2165"/>
                </a:lnTo>
                <a:lnTo>
                  <a:pt x="7337" y="1835"/>
                </a:lnTo>
                <a:lnTo>
                  <a:pt x="7227" y="1542"/>
                </a:lnTo>
                <a:lnTo>
                  <a:pt x="7740" y="1101"/>
                </a:lnTo>
                <a:lnTo>
                  <a:pt x="8217" y="735"/>
                </a:lnTo>
                <a:lnTo>
                  <a:pt x="8364" y="625"/>
                </a:lnTo>
                <a:lnTo>
                  <a:pt x="8511" y="551"/>
                </a:lnTo>
                <a:lnTo>
                  <a:pt x="8841" y="478"/>
                </a:lnTo>
                <a:close/>
                <a:moveTo>
                  <a:pt x="3485" y="7264"/>
                </a:moveTo>
                <a:lnTo>
                  <a:pt x="3449" y="7447"/>
                </a:lnTo>
                <a:lnTo>
                  <a:pt x="3302" y="7337"/>
                </a:lnTo>
                <a:lnTo>
                  <a:pt x="3485" y="7264"/>
                </a:lnTo>
                <a:close/>
                <a:moveTo>
                  <a:pt x="5099" y="6163"/>
                </a:moveTo>
                <a:lnTo>
                  <a:pt x="4733" y="7264"/>
                </a:lnTo>
                <a:lnTo>
                  <a:pt x="4733" y="7337"/>
                </a:lnTo>
                <a:lnTo>
                  <a:pt x="4586" y="7447"/>
                </a:lnTo>
                <a:lnTo>
                  <a:pt x="4586" y="7337"/>
                </a:lnTo>
                <a:lnTo>
                  <a:pt x="4586" y="7301"/>
                </a:lnTo>
                <a:lnTo>
                  <a:pt x="4623" y="6860"/>
                </a:lnTo>
                <a:lnTo>
                  <a:pt x="4733" y="6457"/>
                </a:lnTo>
                <a:lnTo>
                  <a:pt x="5026" y="6237"/>
                </a:lnTo>
                <a:lnTo>
                  <a:pt x="5099" y="6163"/>
                </a:lnTo>
                <a:close/>
                <a:moveTo>
                  <a:pt x="4292" y="6750"/>
                </a:moveTo>
                <a:lnTo>
                  <a:pt x="4219" y="7117"/>
                </a:lnTo>
                <a:lnTo>
                  <a:pt x="4219" y="7484"/>
                </a:lnTo>
                <a:lnTo>
                  <a:pt x="4219" y="7594"/>
                </a:lnTo>
                <a:lnTo>
                  <a:pt x="4292" y="7631"/>
                </a:lnTo>
                <a:lnTo>
                  <a:pt x="3889" y="7924"/>
                </a:lnTo>
                <a:lnTo>
                  <a:pt x="3816" y="7851"/>
                </a:lnTo>
                <a:lnTo>
                  <a:pt x="3889" y="7777"/>
                </a:lnTo>
                <a:lnTo>
                  <a:pt x="3926" y="7667"/>
                </a:lnTo>
                <a:lnTo>
                  <a:pt x="3926" y="7594"/>
                </a:lnTo>
                <a:lnTo>
                  <a:pt x="3889" y="7521"/>
                </a:lnTo>
                <a:lnTo>
                  <a:pt x="3852" y="7484"/>
                </a:lnTo>
                <a:lnTo>
                  <a:pt x="3816" y="7484"/>
                </a:lnTo>
                <a:lnTo>
                  <a:pt x="3889" y="7227"/>
                </a:lnTo>
                <a:lnTo>
                  <a:pt x="3926" y="7007"/>
                </a:lnTo>
                <a:lnTo>
                  <a:pt x="3926" y="6970"/>
                </a:lnTo>
                <a:lnTo>
                  <a:pt x="4292" y="6750"/>
                </a:lnTo>
                <a:close/>
                <a:moveTo>
                  <a:pt x="1101" y="6127"/>
                </a:moveTo>
                <a:lnTo>
                  <a:pt x="1358" y="6200"/>
                </a:lnTo>
                <a:lnTo>
                  <a:pt x="1578" y="6310"/>
                </a:lnTo>
                <a:lnTo>
                  <a:pt x="1761" y="6457"/>
                </a:lnTo>
                <a:lnTo>
                  <a:pt x="1945" y="6677"/>
                </a:lnTo>
                <a:lnTo>
                  <a:pt x="2312" y="7081"/>
                </a:lnTo>
                <a:lnTo>
                  <a:pt x="2715" y="7447"/>
                </a:lnTo>
                <a:lnTo>
                  <a:pt x="3155" y="7777"/>
                </a:lnTo>
                <a:lnTo>
                  <a:pt x="3339" y="7961"/>
                </a:lnTo>
                <a:lnTo>
                  <a:pt x="3522" y="8144"/>
                </a:lnTo>
                <a:lnTo>
                  <a:pt x="3522" y="8181"/>
                </a:lnTo>
                <a:lnTo>
                  <a:pt x="3485" y="8291"/>
                </a:lnTo>
                <a:lnTo>
                  <a:pt x="3485" y="8401"/>
                </a:lnTo>
                <a:lnTo>
                  <a:pt x="3559" y="8474"/>
                </a:lnTo>
                <a:lnTo>
                  <a:pt x="3669" y="8511"/>
                </a:lnTo>
                <a:lnTo>
                  <a:pt x="3669" y="8621"/>
                </a:lnTo>
                <a:lnTo>
                  <a:pt x="3669" y="8658"/>
                </a:lnTo>
                <a:lnTo>
                  <a:pt x="3595" y="8695"/>
                </a:lnTo>
                <a:lnTo>
                  <a:pt x="3229" y="8731"/>
                </a:lnTo>
                <a:lnTo>
                  <a:pt x="3009" y="8474"/>
                </a:lnTo>
                <a:lnTo>
                  <a:pt x="2825" y="8254"/>
                </a:lnTo>
                <a:lnTo>
                  <a:pt x="2165" y="7484"/>
                </a:lnTo>
                <a:lnTo>
                  <a:pt x="1615" y="6897"/>
                </a:lnTo>
                <a:lnTo>
                  <a:pt x="1321" y="6604"/>
                </a:lnTo>
                <a:lnTo>
                  <a:pt x="1174" y="6494"/>
                </a:lnTo>
                <a:lnTo>
                  <a:pt x="991" y="6420"/>
                </a:lnTo>
                <a:lnTo>
                  <a:pt x="1101" y="6127"/>
                </a:lnTo>
                <a:close/>
                <a:moveTo>
                  <a:pt x="8731" y="1"/>
                </a:moveTo>
                <a:lnTo>
                  <a:pt x="8474" y="74"/>
                </a:lnTo>
                <a:lnTo>
                  <a:pt x="8217" y="184"/>
                </a:lnTo>
                <a:lnTo>
                  <a:pt x="7997" y="331"/>
                </a:lnTo>
                <a:lnTo>
                  <a:pt x="7777" y="478"/>
                </a:lnTo>
                <a:lnTo>
                  <a:pt x="7154" y="1028"/>
                </a:lnTo>
                <a:lnTo>
                  <a:pt x="6530" y="1578"/>
                </a:lnTo>
                <a:lnTo>
                  <a:pt x="4036" y="3779"/>
                </a:lnTo>
                <a:lnTo>
                  <a:pt x="2825" y="4843"/>
                </a:lnTo>
                <a:lnTo>
                  <a:pt x="2312" y="5283"/>
                </a:lnTo>
                <a:lnTo>
                  <a:pt x="2092" y="5540"/>
                </a:lnTo>
                <a:lnTo>
                  <a:pt x="1871" y="5797"/>
                </a:lnTo>
                <a:lnTo>
                  <a:pt x="1761" y="5833"/>
                </a:lnTo>
                <a:lnTo>
                  <a:pt x="1725" y="5943"/>
                </a:lnTo>
                <a:lnTo>
                  <a:pt x="1541" y="5833"/>
                </a:lnTo>
                <a:lnTo>
                  <a:pt x="1358" y="5797"/>
                </a:lnTo>
                <a:lnTo>
                  <a:pt x="1174" y="5760"/>
                </a:lnTo>
                <a:lnTo>
                  <a:pt x="954" y="5760"/>
                </a:lnTo>
                <a:lnTo>
                  <a:pt x="844" y="5797"/>
                </a:lnTo>
                <a:lnTo>
                  <a:pt x="771" y="5907"/>
                </a:lnTo>
                <a:lnTo>
                  <a:pt x="624" y="6420"/>
                </a:lnTo>
                <a:lnTo>
                  <a:pt x="624" y="6494"/>
                </a:lnTo>
                <a:lnTo>
                  <a:pt x="661" y="6567"/>
                </a:lnTo>
                <a:lnTo>
                  <a:pt x="698" y="6604"/>
                </a:lnTo>
                <a:lnTo>
                  <a:pt x="771" y="6640"/>
                </a:lnTo>
                <a:lnTo>
                  <a:pt x="918" y="6860"/>
                </a:lnTo>
                <a:lnTo>
                  <a:pt x="1101" y="7081"/>
                </a:lnTo>
                <a:lnTo>
                  <a:pt x="1505" y="7484"/>
                </a:lnTo>
                <a:lnTo>
                  <a:pt x="2385" y="8511"/>
                </a:lnTo>
                <a:lnTo>
                  <a:pt x="2715" y="8951"/>
                </a:lnTo>
                <a:lnTo>
                  <a:pt x="2935" y="9171"/>
                </a:lnTo>
                <a:lnTo>
                  <a:pt x="3155" y="9318"/>
                </a:lnTo>
                <a:lnTo>
                  <a:pt x="3302" y="9355"/>
                </a:lnTo>
                <a:lnTo>
                  <a:pt x="3412" y="9355"/>
                </a:lnTo>
                <a:lnTo>
                  <a:pt x="3522" y="9281"/>
                </a:lnTo>
                <a:lnTo>
                  <a:pt x="3595" y="9171"/>
                </a:lnTo>
                <a:lnTo>
                  <a:pt x="3816" y="9135"/>
                </a:lnTo>
                <a:lnTo>
                  <a:pt x="3962" y="9061"/>
                </a:lnTo>
                <a:lnTo>
                  <a:pt x="4072" y="8951"/>
                </a:lnTo>
                <a:lnTo>
                  <a:pt x="4146" y="8805"/>
                </a:lnTo>
                <a:lnTo>
                  <a:pt x="4146" y="8548"/>
                </a:lnTo>
                <a:lnTo>
                  <a:pt x="4109" y="8328"/>
                </a:lnTo>
                <a:lnTo>
                  <a:pt x="5320" y="7557"/>
                </a:lnTo>
                <a:lnTo>
                  <a:pt x="6530" y="6750"/>
                </a:lnTo>
                <a:lnTo>
                  <a:pt x="7667" y="5907"/>
                </a:lnTo>
                <a:lnTo>
                  <a:pt x="8804" y="5026"/>
                </a:lnTo>
                <a:lnTo>
                  <a:pt x="9281" y="4660"/>
                </a:lnTo>
                <a:lnTo>
                  <a:pt x="9721" y="4219"/>
                </a:lnTo>
                <a:lnTo>
                  <a:pt x="10125" y="3743"/>
                </a:lnTo>
                <a:lnTo>
                  <a:pt x="10308" y="3486"/>
                </a:lnTo>
                <a:lnTo>
                  <a:pt x="10455" y="3229"/>
                </a:lnTo>
                <a:lnTo>
                  <a:pt x="10602" y="2972"/>
                </a:lnTo>
                <a:lnTo>
                  <a:pt x="10712" y="2679"/>
                </a:lnTo>
                <a:lnTo>
                  <a:pt x="10785" y="2385"/>
                </a:lnTo>
                <a:lnTo>
                  <a:pt x="10822" y="2129"/>
                </a:lnTo>
                <a:lnTo>
                  <a:pt x="10822" y="1835"/>
                </a:lnTo>
                <a:lnTo>
                  <a:pt x="10785" y="1542"/>
                </a:lnTo>
                <a:lnTo>
                  <a:pt x="10675" y="1248"/>
                </a:lnTo>
                <a:lnTo>
                  <a:pt x="10528" y="955"/>
                </a:lnTo>
                <a:lnTo>
                  <a:pt x="10382" y="735"/>
                </a:lnTo>
                <a:lnTo>
                  <a:pt x="10198" y="515"/>
                </a:lnTo>
                <a:lnTo>
                  <a:pt x="9978" y="368"/>
                </a:lnTo>
                <a:lnTo>
                  <a:pt x="9758" y="221"/>
                </a:lnTo>
                <a:lnTo>
                  <a:pt x="9501" y="111"/>
                </a:lnTo>
                <a:lnTo>
                  <a:pt x="9281" y="38"/>
                </a:lnTo>
                <a:lnTo>
                  <a:pt x="8988" y="1"/>
                </a:lnTo>
                <a:close/>
                <a:moveTo>
                  <a:pt x="1981" y="12399"/>
                </a:moveTo>
                <a:lnTo>
                  <a:pt x="1981" y="12509"/>
                </a:lnTo>
                <a:lnTo>
                  <a:pt x="1981" y="12656"/>
                </a:lnTo>
                <a:lnTo>
                  <a:pt x="1908" y="12913"/>
                </a:lnTo>
                <a:lnTo>
                  <a:pt x="1798" y="12913"/>
                </a:lnTo>
                <a:lnTo>
                  <a:pt x="1871" y="12656"/>
                </a:lnTo>
                <a:lnTo>
                  <a:pt x="1981" y="12399"/>
                </a:lnTo>
                <a:close/>
                <a:moveTo>
                  <a:pt x="1651" y="9391"/>
                </a:moveTo>
                <a:lnTo>
                  <a:pt x="1688" y="9575"/>
                </a:lnTo>
                <a:lnTo>
                  <a:pt x="1908" y="10198"/>
                </a:lnTo>
                <a:lnTo>
                  <a:pt x="2348" y="11372"/>
                </a:lnTo>
                <a:lnTo>
                  <a:pt x="2422" y="11739"/>
                </a:lnTo>
                <a:lnTo>
                  <a:pt x="2458" y="12106"/>
                </a:lnTo>
                <a:lnTo>
                  <a:pt x="2422" y="12436"/>
                </a:lnTo>
                <a:lnTo>
                  <a:pt x="2348" y="12619"/>
                </a:lnTo>
                <a:lnTo>
                  <a:pt x="2275" y="12766"/>
                </a:lnTo>
                <a:lnTo>
                  <a:pt x="2312" y="12583"/>
                </a:lnTo>
                <a:lnTo>
                  <a:pt x="2275" y="12436"/>
                </a:lnTo>
                <a:lnTo>
                  <a:pt x="2202" y="12326"/>
                </a:lnTo>
                <a:lnTo>
                  <a:pt x="2128" y="12216"/>
                </a:lnTo>
                <a:lnTo>
                  <a:pt x="2018" y="12179"/>
                </a:lnTo>
                <a:lnTo>
                  <a:pt x="1871" y="12179"/>
                </a:lnTo>
                <a:lnTo>
                  <a:pt x="1835" y="12253"/>
                </a:lnTo>
                <a:lnTo>
                  <a:pt x="1835" y="12326"/>
                </a:lnTo>
                <a:lnTo>
                  <a:pt x="1578" y="12656"/>
                </a:lnTo>
                <a:lnTo>
                  <a:pt x="1505" y="12840"/>
                </a:lnTo>
                <a:lnTo>
                  <a:pt x="1431" y="13023"/>
                </a:lnTo>
                <a:lnTo>
                  <a:pt x="1358" y="13023"/>
                </a:lnTo>
                <a:lnTo>
                  <a:pt x="1578" y="12509"/>
                </a:lnTo>
                <a:lnTo>
                  <a:pt x="1761" y="11996"/>
                </a:lnTo>
                <a:lnTo>
                  <a:pt x="1761" y="11959"/>
                </a:lnTo>
                <a:lnTo>
                  <a:pt x="1725" y="11922"/>
                </a:lnTo>
                <a:lnTo>
                  <a:pt x="1688" y="11922"/>
                </a:lnTo>
                <a:lnTo>
                  <a:pt x="1651" y="11959"/>
                </a:lnTo>
                <a:lnTo>
                  <a:pt x="1321" y="12399"/>
                </a:lnTo>
                <a:lnTo>
                  <a:pt x="1028" y="12913"/>
                </a:lnTo>
                <a:lnTo>
                  <a:pt x="881" y="12840"/>
                </a:lnTo>
                <a:lnTo>
                  <a:pt x="881" y="12729"/>
                </a:lnTo>
                <a:lnTo>
                  <a:pt x="1028" y="12436"/>
                </a:lnTo>
                <a:lnTo>
                  <a:pt x="1174" y="12143"/>
                </a:lnTo>
                <a:lnTo>
                  <a:pt x="1358" y="11849"/>
                </a:lnTo>
                <a:lnTo>
                  <a:pt x="1541" y="11556"/>
                </a:lnTo>
                <a:lnTo>
                  <a:pt x="1541" y="11519"/>
                </a:lnTo>
                <a:lnTo>
                  <a:pt x="1505" y="11482"/>
                </a:lnTo>
                <a:lnTo>
                  <a:pt x="1468" y="11519"/>
                </a:lnTo>
                <a:lnTo>
                  <a:pt x="1138" y="11812"/>
                </a:lnTo>
                <a:lnTo>
                  <a:pt x="954" y="11996"/>
                </a:lnTo>
                <a:lnTo>
                  <a:pt x="808" y="12179"/>
                </a:lnTo>
                <a:lnTo>
                  <a:pt x="698" y="12399"/>
                </a:lnTo>
                <a:lnTo>
                  <a:pt x="588" y="12619"/>
                </a:lnTo>
                <a:lnTo>
                  <a:pt x="551" y="12583"/>
                </a:lnTo>
                <a:lnTo>
                  <a:pt x="624" y="12473"/>
                </a:lnTo>
                <a:lnTo>
                  <a:pt x="661" y="12363"/>
                </a:lnTo>
                <a:lnTo>
                  <a:pt x="1138" y="11629"/>
                </a:lnTo>
                <a:lnTo>
                  <a:pt x="1321" y="11262"/>
                </a:lnTo>
                <a:lnTo>
                  <a:pt x="1468" y="10859"/>
                </a:lnTo>
                <a:lnTo>
                  <a:pt x="1431" y="10822"/>
                </a:lnTo>
                <a:lnTo>
                  <a:pt x="1395" y="10822"/>
                </a:lnTo>
                <a:lnTo>
                  <a:pt x="1064" y="11189"/>
                </a:lnTo>
                <a:lnTo>
                  <a:pt x="734" y="11556"/>
                </a:lnTo>
                <a:lnTo>
                  <a:pt x="844" y="11372"/>
                </a:lnTo>
                <a:lnTo>
                  <a:pt x="1248" y="10749"/>
                </a:lnTo>
                <a:lnTo>
                  <a:pt x="1651" y="10125"/>
                </a:lnTo>
                <a:lnTo>
                  <a:pt x="1651" y="10052"/>
                </a:lnTo>
                <a:lnTo>
                  <a:pt x="1615" y="9978"/>
                </a:lnTo>
                <a:lnTo>
                  <a:pt x="1505" y="9978"/>
                </a:lnTo>
                <a:lnTo>
                  <a:pt x="1321" y="10162"/>
                </a:lnTo>
                <a:lnTo>
                  <a:pt x="1505" y="9795"/>
                </a:lnTo>
                <a:lnTo>
                  <a:pt x="1651" y="9391"/>
                </a:lnTo>
                <a:close/>
                <a:moveTo>
                  <a:pt x="1541" y="8768"/>
                </a:moveTo>
                <a:lnTo>
                  <a:pt x="1468" y="8805"/>
                </a:lnTo>
                <a:lnTo>
                  <a:pt x="1395" y="8915"/>
                </a:lnTo>
                <a:lnTo>
                  <a:pt x="1395" y="9025"/>
                </a:lnTo>
                <a:lnTo>
                  <a:pt x="1395" y="9061"/>
                </a:lnTo>
                <a:lnTo>
                  <a:pt x="1211" y="9355"/>
                </a:lnTo>
                <a:lnTo>
                  <a:pt x="1101" y="9648"/>
                </a:lnTo>
                <a:lnTo>
                  <a:pt x="661" y="10602"/>
                </a:lnTo>
                <a:lnTo>
                  <a:pt x="294" y="11409"/>
                </a:lnTo>
                <a:lnTo>
                  <a:pt x="147" y="11812"/>
                </a:lnTo>
                <a:lnTo>
                  <a:pt x="37" y="12253"/>
                </a:lnTo>
                <a:lnTo>
                  <a:pt x="1" y="12399"/>
                </a:lnTo>
                <a:lnTo>
                  <a:pt x="1" y="12509"/>
                </a:lnTo>
                <a:lnTo>
                  <a:pt x="74" y="12729"/>
                </a:lnTo>
                <a:lnTo>
                  <a:pt x="221" y="12913"/>
                </a:lnTo>
                <a:lnTo>
                  <a:pt x="404" y="13096"/>
                </a:lnTo>
                <a:lnTo>
                  <a:pt x="441" y="13170"/>
                </a:lnTo>
                <a:lnTo>
                  <a:pt x="514" y="13206"/>
                </a:lnTo>
                <a:lnTo>
                  <a:pt x="588" y="13243"/>
                </a:lnTo>
                <a:lnTo>
                  <a:pt x="661" y="13243"/>
                </a:lnTo>
                <a:lnTo>
                  <a:pt x="734" y="13280"/>
                </a:lnTo>
                <a:lnTo>
                  <a:pt x="881" y="13353"/>
                </a:lnTo>
                <a:lnTo>
                  <a:pt x="954" y="13426"/>
                </a:lnTo>
                <a:lnTo>
                  <a:pt x="1101" y="13426"/>
                </a:lnTo>
                <a:lnTo>
                  <a:pt x="1431" y="13536"/>
                </a:lnTo>
                <a:lnTo>
                  <a:pt x="1468" y="13573"/>
                </a:lnTo>
                <a:lnTo>
                  <a:pt x="1688" y="13573"/>
                </a:lnTo>
                <a:lnTo>
                  <a:pt x="1908" y="13536"/>
                </a:lnTo>
                <a:lnTo>
                  <a:pt x="2128" y="13463"/>
                </a:lnTo>
                <a:lnTo>
                  <a:pt x="2312" y="13390"/>
                </a:lnTo>
                <a:lnTo>
                  <a:pt x="2495" y="13280"/>
                </a:lnTo>
                <a:lnTo>
                  <a:pt x="2605" y="13133"/>
                </a:lnTo>
                <a:lnTo>
                  <a:pt x="2715" y="12986"/>
                </a:lnTo>
                <a:lnTo>
                  <a:pt x="2788" y="12840"/>
                </a:lnTo>
                <a:lnTo>
                  <a:pt x="2862" y="12693"/>
                </a:lnTo>
                <a:lnTo>
                  <a:pt x="2935" y="12326"/>
                </a:lnTo>
                <a:lnTo>
                  <a:pt x="2935" y="11959"/>
                </a:lnTo>
                <a:lnTo>
                  <a:pt x="2862" y="11592"/>
                </a:lnTo>
                <a:lnTo>
                  <a:pt x="2788" y="11226"/>
                </a:lnTo>
                <a:lnTo>
                  <a:pt x="2678" y="10895"/>
                </a:lnTo>
                <a:lnTo>
                  <a:pt x="2055" y="9061"/>
                </a:lnTo>
                <a:lnTo>
                  <a:pt x="1981" y="8951"/>
                </a:lnTo>
                <a:lnTo>
                  <a:pt x="1871" y="8878"/>
                </a:lnTo>
                <a:lnTo>
                  <a:pt x="1761" y="8805"/>
                </a:lnTo>
                <a:lnTo>
                  <a:pt x="1651" y="8768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509" name="Google Shape;509;p10"/>
          <p:cNvSpPr/>
          <p:nvPr/>
        </p:nvSpPr>
        <p:spPr>
          <a:xfrm>
            <a:off x="91624" y="4552927"/>
            <a:ext cx="416228" cy="409988"/>
          </a:xfrm>
          <a:custGeom>
            <a:avLst/>
            <a:gdLst/>
            <a:ahLst/>
            <a:cxnLst/>
            <a:rect l="l" t="t" r="r" b="b"/>
            <a:pathLst>
              <a:path w="14674" h="14454" extrusionOk="0">
                <a:moveTo>
                  <a:pt x="7887" y="3779"/>
                </a:moveTo>
                <a:lnTo>
                  <a:pt x="7961" y="3816"/>
                </a:lnTo>
                <a:lnTo>
                  <a:pt x="8071" y="3889"/>
                </a:lnTo>
                <a:lnTo>
                  <a:pt x="8218" y="4072"/>
                </a:lnTo>
                <a:lnTo>
                  <a:pt x="8291" y="4292"/>
                </a:lnTo>
                <a:lnTo>
                  <a:pt x="8364" y="4513"/>
                </a:lnTo>
                <a:lnTo>
                  <a:pt x="8401" y="4696"/>
                </a:lnTo>
                <a:lnTo>
                  <a:pt x="8401" y="4916"/>
                </a:lnTo>
                <a:lnTo>
                  <a:pt x="8401" y="5099"/>
                </a:lnTo>
                <a:lnTo>
                  <a:pt x="8291" y="5283"/>
                </a:lnTo>
                <a:lnTo>
                  <a:pt x="8144" y="4659"/>
                </a:lnTo>
                <a:lnTo>
                  <a:pt x="8034" y="4219"/>
                </a:lnTo>
                <a:lnTo>
                  <a:pt x="7961" y="3999"/>
                </a:lnTo>
                <a:lnTo>
                  <a:pt x="7887" y="3779"/>
                </a:lnTo>
                <a:close/>
                <a:moveTo>
                  <a:pt x="4329" y="5063"/>
                </a:moveTo>
                <a:lnTo>
                  <a:pt x="4476" y="5209"/>
                </a:lnTo>
                <a:lnTo>
                  <a:pt x="4586" y="5356"/>
                </a:lnTo>
                <a:lnTo>
                  <a:pt x="4696" y="5503"/>
                </a:lnTo>
                <a:lnTo>
                  <a:pt x="4769" y="5686"/>
                </a:lnTo>
                <a:lnTo>
                  <a:pt x="4769" y="5870"/>
                </a:lnTo>
                <a:lnTo>
                  <a:pt x="4769" y="6053"/>
                </a:lnTo>
                <a:lnTo>
                  <a:pt x="4659" y="6126"/>
                </a:lnTo>
                <a:lnTo>
                  <a:pt x="4549" y="6237"/>
                </a:lnTo>
                <a:lnTo>
                  <a:pt x="4439" y="5980"/>
                </a:lnTo>
                <a:lnTo>
                  <a:pt x="4329" y="5686"/>
                </a:lnTo>
                <a:lnTo>
                  <a:pt x="4293" y="5393"/>
                </a:lnTo>
                <a:lnTo>
                  <a:pt x="4293" y="5209"/>
                </a:lnTo>
                <a:lnTo>
                  <a:pt x="4293" y="5136"/>
                </a:lnTo>
                <a:lnTo>
                  <a:pt x="4329" y="5063"/>
                </a:lnTo>
                <a:close/>
                <a:moveTo>
                  <a:pt x="6604" y="7594"/>
                </a:moveTo>
                <a:lnTo>
                  <a:pt x="6714" y="7667"/>
                </a:lnTo>
                <a:lnTo>
                  <a:pt x="6787" y="7814"/>
                </a:lnTo>
                <a:lnTo>
                  <a:pt x="6934" y="8071"/>
                </a:lnTo>
                <a:lnTo>
                  <a:pt x="7337" y="8694"/>
                </a:lnTo>
                <a:lnTo>
                  <a:pt x="7117" y="8878"/>
                </a:lnTo>
                <a:lnTo>
                  <a:pt x="7080" y="8768"/>
                </a:lnTo>
                <a:lnTo>
                  <a:pt x="6860" y="8474"/>
                </a:lnTo>
                <a:lnTo>
                  <a:pt x="6677" y="8144"/>
                </a:lnTo>
                <a:lnTo>
                  <a:pt x="6567" y="7887"/>
                </a:lnTo>
                <a:lnTo>
                  <a:pt x="6420" y="7667"/>
                </a:lnTo>
                <a:lnTo>
                  <a:pt x="6604" y="7594"/>
                </a:lnTo>
                <a:close/>
                <a:moveTo>
                  <a:pt x="5283" y="8107"/>
                </a:moveTo>
                <a:lnTo>
                  <a:pt x="5356" y="8144"/>
                </a:lnTo>
                <a:lnTo>
                  <a:pt x="5833" y="9428"/>
                </a:lnTo>
                <a:lnTo>
                  <a:pt x="5650" y="9501"/>
                </a:lnTo>
                <a:lnTo>
                  <a:pt x="5686" y="9318"/>
                </a:lnTo>
                <a:lnTo>
                  <a:pt x="5650" y="9208"/>
                </a:lnTo>
                <a:lnTo>
                  <a:pt x="5613" y="9061"/>
                </a:lnTo>
                <a:lnTo>
                  <a:pt x="5503" y="8768"/>
                </a:lnTo>
                <a:lnTo>
                  <a:pt x="5246" y="8107"/>
                </a:lnTo>
                <a:close/>
                <a:moveTo>
                  <a:pt x="7337" y="9905"/>
                </a:moveTo>
                <a:lnTo>
                  <a:pt x="7337" y="10235"/>
                </a:lnTo>
                <a:lnTo>
                  <a:pt x="7190" y="9978"/>
                </a:lnTo>
                <a:lnTo>
                  <a:pt x="7337" y="9905"/>
                </a:lnTo>
                <a:close/>
                <a:moveTo>
                  <a:pt x="9721" y="9061"/>
                </a:moveTo>
                <a:lnTo>
                  <a:pt x="9832" y="9281"/>
                </a:lnTo>
                <a:lnTo>
                  <a:pt x="9942" y="9501"/>
                </a:lnTo>
                <a:lnTo>
                  <a:pt x="10052" y="9685"/>
                </a:lnTo>
                <a:lnTo>
                  <a:pt x="10162" y="9868"/>
                </a:lnTo>
                <a:lnTo>
                  <a:pt x="10198" y="10015"/>
                </a:lnTo>
                <a:lnTo>
                  <a:pt x="10198" y="10161"/>
                </a:lnTo>
                <a:lnTo>
                  <a:pt x="10198" y="10308"/>
                </a:lnTo>
                <a:lnTo>
                  <a:pt x="10125" y="10455"/>
                </a:lnTo>
                <a:lnTo>
                  <a:pt x="10052" y="10345"/>
                </a:lnTo>
                <a:lnTo>
                  <a:pt x="9978" y="10308"/>
                </a:lnTo>
                <a:lnTo>
                  <a:pt x="9758" y="9758"/>
                </a:lnTo>
                <a:lnTo>
                  <a:pt x="9685" y="9464"/>
                </a:lnTo>
                <a:lnTo>
                  <a:pt x="9575" y="9171"/>
                </a:lnTo>
                <a:lnTo>
                  <a:pt x="9648" y="9134"/>
                </a:lnTo>
                <a:lnTo>
                  <a:pt x="9721" y="9061"/>
                </a:lnTo>
                <a:close/>
                <a:moveTo>
                  <a:pt x="7667" y="9758"/>
                </a:moveTo>
                <a:lnTo>
                  <a:pt x="7777" y="9795"/>
                </a:lnTo>
                <a:lnTo>
                  <a:pt x="7924" y="9868"/>
                </a:lnTo>
                <a:lnTo>
                  <a:pt x="8071" y="10015"/>
                </a:lnTo>
                <a:lnTo>
                  <a:pt x="8181" y="10235"/>
                </a:lnTo>
                <a:lnTo>
                  <a:pt x="8291" y="10638"/>
                </a:lnTo>
                <a:lnTo>
                  <a:pt x="8328" y="10822"/>
                </a:lnTo>
                <a:lnTo>
                  <a:pt x="8328" y="10968"/>
                </a:lnTo>
                <a:lnTo>
                  <a:pt x="8291" y="11115"/>
                </a:lnTo>
                <a:lnTo>
                  <a:pt x="8181" y="11189"/>
                </a:lnTo>
                <a:lnTo>
                  <a:pt x="8181" y="11115"/>
                </a:lnTo>
                <a:lnTo>
                  <a:pt x="8144" y="11005"/>
                </a:lnTo>
                <a:lnTo>
                  <a:pt x="8071" y="10968"/>
                </a:lnTo>
                <a:lnTo>
                  <a:pt x="7997" y="10895"/>
                </a:lnTo>
                <a:lnTo>
                  <a:pt x="7887" y="10675"/>
                </a:lnTo>
                <a:lnTo>
                  <a:pt x="7814" y="10382"/>
                </a:lnTo>
                <a:lnTo>
                  <a:pt x="7741" y="9831"/>
                </a:lnTo>
                <a:lnTo>
                  <a:pt x="7667" y="9758"/>
                </a:lnTo>
                <a:close/>
                <a:moveTo>
                  <a:pt x="10162" y="1321"/>
                </a:moveTo>
                <a:lnTo>
                  <a:pt x="10198" y="1541"/>
                </a:lnTo>
                <a:lnTo>
                  <a:pt x="10272" y="1725"/>
                </a:lnTo>
                <a:lnTo>
                  <a:pt x="10455" y="2092"/>
                </a:lnTo>
                <a:lnTo>
                  <a:pt x="10932" y="3229"/>
                </a:lnTo>
                <a:lnTo>
                  <a:pt x="10969" y="3302"/>
                </a:lnTo>
                <a:lnTo>
                  <a:pt x="10749" y="3375"/>
                </a:lnTo>
                <a:lnTo>
                  <a:pt x="10528" y="3449"/>
                </a:lnTo>
                <a:lnTo>
                  <a:pt x="9758" y="3742"/>
                </a:lnTo>
                <a:lnTo>
                  <a:pt x="8988" y="4146"/>
                </a:lnTo>
                <a:lnTo>
                  <a:pt x="8841" y="4219"/>
                </a:lnTo>
                <a:lnTo>
                  <a:pt x="8731" y="4329"/>
                </a:lnTo>
                <a:lnTo>
                  <a:pt x="8658" y="4072"/>
                </a:lnTo>
                <a:lnTo>
                  <a:pt x="8511" y="3816"/>
                </a:lnTo>
                <a:lnTo>
                  <a:pt x="8364" y="3595"/>
                </a:lnTo>
                <a:lnTo>
                  <a:pt x="8254" y="3522"/>
                </a:lnTo>
                <a:lnTo>
                  <a:pt x="8144" y="3449"/>
                </a:lnTo>
                <a:lnTo>
                  <a:pt x="7997" y="3412"/>
                </a:lnTo>
                <a:lnTo>
                  <a:pt x="7851" y="3375"/>
                </a:lnTo>
                <a:lnTo>
                  <a:pt x="7777" y="3375"/>
                </a:lnTo>
                <a:lnTo>
                  <a:pt x="7704" y="3412"/>
                </a:lnTo>
                <a:lnTo>
                  <a:pt x="7667" y="3485"/>
                </a:lnTo>
                <a:lnTo>
                  <a:pt x="7667" y="3559"/>
                </a:lnTo>
                <a:lnTo>
                  <a:pt x="7484" y="3595"/>
                </a:lnTo>
                <a:lnTo>
                  <a:pt x="7337" y="3706"/>
                </a:lnTo>
                <a:lnTo>
                  <a:pt x="7190" y="3852"/>
                </a:lnTo>
                <a:lnTo>
                  <a:pt x="7044" y="3999"/>
                </a:lnTo>
                <a:lnTo>
                  <a:pt x="7007" y="4109"/>
                </a:lnTo>
                <a:lnTo>
                  <a:pt x="7044" y="4219"/>
                </a:lnTo>
                <a:lnTo>
                  <a:pt x="7264" y="4696"/>
                </a:lnTo>
                <a:lnTo>
                  <a:pt x="7080" y="4769"/>
                </a:lnTo>
                <a:lnTo>
                  <a:pt x="6310" y="5026"/>
                </a:lnTo>
                <a:lnTo>
                  <a:pt x="5576" y="5283"/>
                </a:lnTo>
                <a:lnTo>
                  <a:pt x="5320" y="5356"/>
                </a:lnTo>
                <a:lnTo>
                  <a:pt x="5210" y="5393"/>
                </a:lnTo>
                <a:lnTo>
                  <a:pt x="5136" y="5466"/>
                </a:lnTo>
                <a:lnTo>
                  <a:pt x="5100" y="5356"/>
                </a:lnTo>
                <a:lnTo>
                  <a:pt x="4916" y="5063"/>
                </a:lnTo>
                <a:lnTo>
                  <a:pt x="4806" y="4879"/>
                </a:lnTo>
                <a:lnTo>
                  <a:pt x="4659" y="4733"/>
                </a:lnTo>
                <a:lnTo>
                  <a:pt x="4513" y="4623"/>
                </a:lnTo>
                <a:lnTo>
                  <a:pt x="4329" y="4549"/>
                </a:lnTo>
                <a:lnTo>
                  <a:pt x="4183" y="4513"/>
                </a:lnTo>
                <a:lnTo>
                  <a:pt x="4036" y="4586"/>
                </a:lnTo>
                <a:lnTo>
                  <a:pt x="3852" y="4586"/>
                </a:lnTo>
                <a:lnTo>
                  <a:pt x="3779" y="4623"/>
                </a:lnTo>
                <a:lnTo>
                  <a:pt x="3742" y="4696"/>
                </a:lnTo>
                <a:lnTo>
                  <a:pt x="3706" y="4989"/>
                </a:lnTo>
                <a:lnTo>
                  <a:pt x="3706" y="5283"/>
                </a:lnTo>
                <a:lnTo>
                  <a:pt x="3742" y="5576"/>
                </a:lnTo>
                <a:lnTo>
                  <a:pt x="3816" y="5870"/>
                </a:lnTo>
                <a:lnTo>
                  <a:pt x="3596" y="5833"/>
                </a:lnTo>
                <a:lnTo>
                  <a:pt x="3376" y="5870"/>
                </a:lnTo>
                <a:lnTo>
                  <a:pt x="2972" y="6016"/>
                </a:lnTo>
                <a:lnTo>
                  <a:pt x="2422" y="6163"/>
                </a:lnTo>
                <a:lnTo>
                  <a:pt x="2165" y="6273"/>
                </a:lnTo>
                <a:lnTo>
                  <a:pt x="2055" y="6347"/>
                </a:lnTo>
                <a:lnTo>
                  <a:pt x="1945" y="6457"/>
                </a:lnTo>
                <a:lnTo>
                  <a:pt x="1945" y="6530"/>
                </a:lnTo>
                <a:lnTo>
                  <a:pt x="1982" y="6567"/>
                </a:lnTo>
                <a:lnTo>
                  <a:pt x="2238" y="6603"/>
                </a:lnTo>
                <a:lnTo>
                  <a:pt x="2459" y="6567"/>
                </a:lnTo>
                <a:lnTo>
                  <a:pt x="2972" y="6457"/>
                </a:lnTo>
                <a:lnTo>
                  <a:pt x="3449" y="6347"/>
                </a:lnTo>
                <a:lnTo>
                  <a:pt x="3706" y="6237"/>
                </a:lnTo>
                <a:lnTo>
                  <a:pt x="3816" y="6163"/>
                </a:lnTo>
                <a:lnTo>
                  <a:pt x="3889" y="6090"/>
                </a:lnTo>
                <a:lnTo>
                  <a:pt x="4073" y="6383"/>
                </a:lnTo>
                <a:lnTo>
                  <a:pt x="4256" y="6677"/>
                </a:lnTo>
                <a:lnTo>
                  <a:pt x="4293" y="6713"/>
                </a:lnTo>
                <a:lnTo>
                  <a:pt x="4366" y="6823"/>
                </a:lnTo>
                <a:lnTo>
                  <a:pt x="4549" y="6970"/>
                </a:lnTo>
                <a:lnTo>
                  <a:pt x="4659" y="7007"/>
                </a:lnTo>
                <a:lnTo>
                  <a:pt x="4733" y="7044"/>
                </a:lnTo>
                <a:lnTo>
                  <a:pt x="4806" y="7007"/>
                </a:lnTo>
                <a:lnTo>
                  <a:pt x="4879" y="6933"/>
                </a:lnTo>
                <a:lnTo>
                  <a:pt x="5063" y="6640"/>
                </a:lnTo>
                <a:lnTo>
                  <a:pt x="5173" y="6347"/>
                </a:lnTo>
                <a:lnTo>
                  <a:pt x="5210" y="6053"/>
                </a:lnTo>
                <a:lnTo>
                  <a:pt x="5210" y="5760"/>
                </a:lnTo>
                <a:lnTo>
                  <a:pt x="5320" y="5760"/>
                </a:lnTo>
                <a:lnTo>
                  <a:pt x="5430" y="5723"/>
                </a:lnTo>
                <a:lnTo>
                  <a:pt x="5686" y="5650"/>
                </a:lnTo>
                <a:lnTo>
                  <a:pt x="6457" y="5430"/>
                </a:lnTo>
                <a:lnTo>
                  <a:pt x="7190" y="5173"/>
                </a:lnTo>
                <a:lnTo>
                  <a:pt x="7447" y="5063"/>
                </a:lnTo>
                <a:lnTo>
                  <a:pt x="7631" y="5430"/>
                </a:lnTo>
                <a:lnTo>
                  <a:pt x="7704" y="5613"/>
                </a:lnTo>
                <a:lnTo>
                  <a:pt x="7814" y="5760"/>
                </a:lnTo>
                <a:lnTo>
                  <a:pt x="7924" y="5833"/>
                </a:lnTo>
                <a:lnTo>
                  <a:pt x="8218" y="5833"/>
                </a:lnTo>
                <a:lnTo>
                  <a:pt x="8328" y="5760"/>
                </a:lnTo>
                <a:lnTo>
                  <a:pt x="8548" y="5576"/>
                </a:lnTo>
                <a:lnTo>
                  <a:pt x="8731" y="5356"/>
                </a:lnTo>
                <a:lnTo>
                  <a:pt x="8804" y="5173"/>
                </a:lnTo>
                <a:lnTo>
                  <a:pt x="8841" y="4989"/>
                </a:lnTo>
                <a:lnTo>
                  <a:pt x="8841" y="4806"/>
                </a:lnTo>
                <a:lnTo>
                  <a:pt x="8804" y="4586"/>
                </a:lnTo>
                <a:lnTo>
                  <a:pt x="8914" y="4586"/>
                </a:lnTo>
                <a:lnTo>
                  <a:pt x="9061" y="4513"/>
                </a:lnTo>
                <a:lnTo>
                  <a:pt x="9942" y="4109"/>
                </a:lnTo>
                <a:lnTo>
                  <a:pt x="10639" y="3852"/>
                </a:lnTo>
                <a:lnTo>
                  <a:pt x="10895" y="3742"/>
                </a:lnTo>
                <a:lnTo>
                  <a:pt x="11115" y="3669"/>
                </a:lnTo>
                <a:lnTo>
                  <a:pt x="11519" y="4586"/>
                </a:lnTo>
                <a:lnTo>
                  <a:pt x="11849" y="5540"/>
                </a:lnTo>
                <a:lnTo>
                  <a:pt x="12069" y="6237"/>
                </a:lnTo>
                <a:lnTo>
                  <a:pt x="12032" y="6347"/>
                </a:lnTo>
                <a:lnTo>
                  <a:pt x="11996" y="6457"/>
                </a:lnTo>
                <a:lnTo>
                  <a:pt x="11959" y="6457"/>
                </a:lnTo>
                <a:lnTo>
                  <a:pt x="11592" y="6603"/>
                </a:lnTo>
                <a:lnTo>
                  <a:pt x="10969" y="6787"/>
                </a:lnTo>
                <a:lnTo>
                  <a:pt x="9685" y="7227"/>
                </a:lnTo>
                <a:lnTo>
                  <a:pt x="8438" y="7630"/>
                </a:lnTo>
                <a:lnTo>
                  <a:pt x="7887" y="7777"/>
                </a:lnTo>
                <a:lnTo>
                  <a:pt x="7631" y="7924"/>
                </a:lnTo>
                <a:lnTo>
                  <a:pt x="7521" y="7997"/>
                </a:lnTo>
                <a:lnTo>
                  <a:pt x="7447" y="8107"/>
                </a:lnTo>
                <a:lnTo>
                  <a:pt x="7447" y="8144"/>
                </a:lnTo>
                <a:lnTo>
                  <a:pt x="7631" y="8181"/>
                </a:lnTo>
                <a:lnTo>
                  <a:pt x="7997" y="8181"/>
                </a:lnTo>
                <a:lnTo>
                  <a:pt x="8181" y="8107"/>
                </a:lnTo>
                <a:lnTo>
                  <a:pt x="8914" y="7887"/>
                </a:lnTo>
                <a:lnTo>
                  <a:pt x="10565" y="7374"/>
                </a:lnTo>
                <a:lnTo>
                  <a:pt x="12216" y="6860"/>
                </a:lnTo>
                <a:lnTo>
                  <a:pt x="12289" y="6823"/>
                </a:lnTo>
                <a:lnTo>
                  <a:pt x="12546" y="7777"/>
                </a:lnTo>
                <a:lnTo>
                  <a:pt x="12766" y="8474"/>
                </a:lnTo>
                <a:lnTo>
                  <a:pt x="12729" y="8511"/>
                </a:lnTo>
                <a:lnTo>
                  <a:pt x="12693" y="8584"/>
                </a:lnTo>
                <a:lnTo>
                  <a:pt x="11629" y="8988"/>
                </a:lnTo>
                <a:lnTo>
                  <a:pt x="11042" y="9208"/>
                </a:lnTo>
                <a:lnTo>
                  <a:pt x="10859" y="9281"/>
                </a:lnTo>
                <a:lnTo>
                  <a:pt x="10749" y="9391"/>
                </a:lnTo>
                <a:lnTo>
                  <a:pt x="10455" y="9575"/>
                </a:lnTo>
                <a:lnTo>
                  <a:pt x="10455" y="9611"/>
                </a:lnTo>
                <a:lnTo>
                  <a:pt x="10418" y="9501"/>
                </a:lnTo>
                <a:lnTo>
                  <a:pt x="10198" y="9024"/>
                </a:lnTo>
                <a:lnTo>
                  <a:pt x="10052" y="8804"/>
                </a:lnTo>
                <a:lnTo>
                  <a:pt x="9942" y="8731"/>
                </a:lnTo>
                <a:lnTo>
                  <a:pt x="9832" y="8694"/>
                </a:lnTo>
                <a:lnTo>
                  <a:pt x="9758" y="8694"/>
                </a:lnTo>
                <a:lnTo>
                  <a:pt x="9721" y="8768"/>
                </a:lnTo>
                <a:lnTo>
                  <a:pt x="9685" y="8841"/>
                </a:lnTo>
                <a:lnTo>
                  <a:pt x="9501" y="8841"/>
                </a:lnTo>
                <a:lnTo>
                  <a:pt x="9355" y="8804"/>
                </a:lnTo>
                <a:lnTo>
                  <a:pt x="9208" y="8841"/>
                </a:lnTo>
                <a:lnTo>
                  <a:pt x="9061" y="8878"/>
                </a:lnTo>
                <a:lnTo>
                  <a:pt x="8988" y="8988"/>
                </a:lnTo>
                <a:lnTo>
                  <a:pt x="8914" y="9098"/>
                </a:lnTo>
                <a:lnTo>
                  <a:pt x="8914" y="9208"/>
                </a:lnTo>
                <a:lnTo>
                  <a:pt x="9025" y="9611"/>
                </a:lnTo>
                <a:lnTo>
                  <a:pt x="9135" y="10051"/>
                </a:lnTo>
                <a:lnTo>
                  <a:pt x="8694" y="10161"/>
                </a:lnTo>
                <a:lnTo>
                  <a:pt x="8658" y="10198"/>
                </a:lnTo>
                <a:lnTo>
                  <a:pt x="8621" y="10235"/>
                </a:lnTo>
                <a:lnTo>
                  <a:pt x="8584" y="10345"/>
                </a:lnTo>
                <a:lnTo>
                  <a:pt x="8511" y="10125"/>
                </a:lnTo>
                <a:lnTo>
                  <a:pt x="8401" y="9905"/>
                </a:lnTo>
                <a:lnTo>
                  <a:pt x="8254" y="9685"/>
                </a:lnTo>
                <a:lnTo>
                  <a:pt x="8034" y="9501"/>
                </a:lnTo>
                <a:lnTo>
                  <a:pt x="7777" y="9391"/>
                </a:lnTo>
                <a:lnTo>
                  <a:pt x="7557" y="9391"/>
                </a:lnTo>
                <a:lnTo>
                  <a:pt x="7411" y="9428"/>
                </a:lnTo>
                <a:lnTo>
                  <a:pt x="7300" y="9464"/>
                </a:lnTo>
                <a:lnTo>
                  <a:pt x="7190" y="9538"/>
                </a:lnTo>
                <a:lnTo>
                  <a:pt x="7080" y="9611"/>
                </a:lnTo>
                <a:lnTo>
                  <a:pt x="7044" y="9721"/>
                </a:lnTo>
                <a:lnTo>
                  <a:pt x="7007" y="9868"/>
                </a:lnTo>
                <a:lnTo>
                  <a:pt x="7044" y="9941"/>
                </a:lnTo>
                <a:lnTo>
                  <a:pt x="7117" y="9978"/>
                </a:lnTo>
                <a:lnTo>
                  <a:pt x="7044" y="10235"/>
                </a:lnTo>
                <a:lnTo>
                  <a:pt x="7080" y="10492"/>
                </a:lnTo>
                <a:lnTo>
                  <a:pt x="4806" y="11152"/>
                </a:lnTo>
                <a:lnTo>
                  <a:pt x="4219" y="11335"/>
                </a:lnTo>
                <a:lnTo>
                  <a:pt x="3632" y="11519"/>
                </a:lnTo>
                <a:lnTo>
                  <a:pt x="3449" y="11629"/>
                </a:lnTo>
                <a:lnTo>
                  <a:pt x="3192" y="10602"/>
                </a:lnTo>
                <a:lnTo>
                  <a:pt x="2862" y="9611"/>
                </a:lnTo>
                <a:lnTo>
                  <a:pt x="3339" y="9538"/>
                </a:lnTo>
                <a:lnTo>
                  <a:pt x="3816" y="9428"/>
                </a:lnTo>
                <a:lnTo>
                  <a:pt x="4769" y="9134"/>
                </a:lnTo>
                <a:lnTo>
                  <a:pt x="4843" y="9318"/>
                </a:lnTo>
                <a:lnTo>
                  <a:pt x="4953" y="9501"/>
                </a:lnTo>
                <a:lnTo>
                  <a:pt x="5063" y="9685"/>
                </a:lnTo>
                <a:lnTo>
                  <a:pt x="5246" y="9831"/>
                </a:lnTo>
                <a:lnTo>
                  <a:pt x="5356" y="9868"/>
                </a:lnTo>
                <a:lnTo>
                  <a:pt x="5466" y="9905"/>
                </a:lnTo>
                <a:lnTo>
                  <a:pt x="5613" y="9905"/>
                </a:lnTo>
                <a:lnTo>
                  <a:pt x="5723" y="9868"/>
                </a:lnTo>
                <a:lnTo>
                  <a:pt x="5980" y="9758"/>
                </a:lnTo>
                <a:lnTo>
                  <a:pt x="6163" y="9648"/>
                </a:lnTo>
                <a:lnTo>
                  <a:pt x="6237" y="9538"/>
                </a:lnTo>
                <a:lnTo>
                  <a:pt x="6273" y="9501"/>
                </a:lnTo>
                <a:lnTo>
                  <a:pt x="6237" y="9428"/>
                </a:lnTo>
                <a:lnTo>
                  <a:pt x="5980" y="8731"/>
                </a:lnTo>
                <a:lnTo>
                  <a:pt x="6200" y="8731"/>
                </a:lnTo>
                <a:lnTo>
                  <a:pt x="6383" y="8658"/>
                </a:lnTo>
                <a:lnTo>
                  <a:pt x="6604" y="9244"/>
                </a:lnTo>
                <a:lnTo>
                  <a:pt x="6677" y="9318"/>
                </a:lnTo>
                <a:lnTo>
                  <a:pt x="6714" y="9354"/>
                </a:lnTo>
                <a:lnTo>
                  <a:pt x="6787" y="9354"/>
                </a:lnTo>
                <a:lnTo>
                  <a:pt x="7044" y="9318"/>
                </a:lnTo>
                <a:lnTo>
                  <a:pt x="7300" y="9208"/>
                </a:lnTo>
                <a:lnTo>
                  <a:pt x="7521" y="9061"/>
                </a:lnTo>
                <a:lnTo>
                  <a:pt x="7704" y="8878"/>
                </a:lnTo>
                <a:lnTo>
                  <a:pt x="7741" y="8841"/>
                </a:lnTo>
                <a:lnTo>
                  <a:pt x="7777" y="8768"/>
                </a:lnTo>
                <a:lnTo>
                  <a:pt x="7741" y="8658"/>
                </a:lnTo>
                <a:lnTo>
                  <a:pt x="7264" y="7887"/>
                </a:lnTo>
                <a:lnTo>
                  <a:pt x="7080" y="7520"/>
                </a:lnTo>
                <a:lnTo>
                  <a:pt x="6970" y="7337"/>
                </a:lnTo>
                <a:lnTo>
                  <a:pt x="6824" y="7227"/>
                </a:lnTo>
                <a:lnTo>
                  <a:pt x="6640" y="7154"/>
                </a:lnTo>
                <a:lnTo>
                  <a:pt x="6457" y="7190"/>
                </a:lnTo>
                <a:lnTo>
                  <a:pt x="6383" y="7227"/>
                </a:lnTo>
                <a:lnTo>
                  <a:pt x="6310" y="7264"/>
                </a:lnTo>
                <a:lnTo>
                  <a:pt x="6237" y="7337"/>
                </a:lnTo>
                <a:lnTo>
                  <a:pt x="6200" y="7410"/>
                </a:lnTo>
                <a:lnTo>
                  <a:pt x="6017" y="7447"/>
                </a:lnTo>
                <a:lnTo>
                  <a:pt x="5980" y="7484"/>
                </a:lnTo>
                <a:lnTo>
                  <a:pt x="5943" y="7520"/>
                </a:lnTo>
                <a:lnTo>
                  <a:pt x="5907" y="7594"/>
                </a:lnTo>
                <a:lnTo>
                  <a:pt x="5907" y="7667"/>
                </a:lnTo>
                <a:lnTo>
                  <a:pt x="6200" y="8291"/>
                </a:lnTo>
                <a:lnTo>
                  <a:pt x="6163" y="8364"/>
                </a:lnTo>
                <a:lnTo>
                  <a:pt x="6127" y="8401"/>
                </a:lnTo>
                <a:lnTo>
                  <a:pt x="6090" y="8401"/>
                </a:lnTo>
                <a:lnTo>
                  <a:pt x="6053" y="8437"/>
                </a:lnTo>
                <a:lnTo>
                  <a:pt x="5943" y="8474"/>
                </a:lnTo>
                <a:lnTo>
                  <a:pt x="5907" y="8511"/>
                </a:lnTo>
                <a:lnTo>
                  <a:pt x="5613" y="7814"/>
                </a:lnTo>
                <a:lnTo>
                  <a:pt x="5576" y="7777"/>
                </a:lnTo>
                <a:lnTo>
                  <a:pt x="5540" y="7704"/>
                </a:lnTo>
                <a:lnTo>
                  <a:pt x="5393" y="7704"/>
                </a:lnTo>
                <a:lnTo>
                  <a:pt x="5356" y="7667"/>
                </a:lnTo>
                <a:lnTo>
                  <a:pt x="5173" y="7667"/>
                </a:lnTo>
                <a:lnTo>
                  <a:pt x="4990" y="7704"/>
                </a:lnTo>
                <a:lnTo>
                  <a:pt x="4843" y="7814"/>
                </a:lnTo>
                <a:lnTo>
                  <a:pt x="4733" y="7961"/>
                </a:lnTo>
                <a:lnTo>
                  <a:pt x="4659" y="8144"/>
                </a:lnTo>
                <a:lnTo>
                  <a:pt x="4623" y="8327"/>
                </a:lnTo>
                <a:lnTo>
                  <a:pt x="4623" y="8511"/>
                </a:lnTo>
                <a:lnTo>
                  <a:pt x="4623" y="8694"/>
                </a:lnTo>
                <a:lnTo>
                  <a:pt x="3669" y="8951"/>
                </a:lnTo>
                <a:lnTo>
                  <a:pt x="3229" y="9134"/>
                </a:lnTo>
                <a:lnTo>
                  <a:pt x="2752" y="9318"/>
                </a:lnTo>
                <a:lnTo>
                  <a:pt x="2348" y="7997"/>
                </a:lnTo>
                <a:lnTo>
                  <a:pt x="1908" y="6677"/>
                </a:lnTo>
                <a:lnTo>
                  <a:pt x="1541" y="5356"/>
                </a:lnTo>
                <a:lnTo>
                  <a:pt x="1395" y="4696"/>
                </a:lnTo>
                <a:lnTo>
                  <a:pt x="1285" y="3999"/>
                </a:lnTo>
                <a:lnTo>
                  <a:pt x="1505" y="3962"/>
                </a:lnTo>
                <a:lnTo>
                  <a:pt x="1725" y="3926"/>
                </a:lnTo>
                <a:lnTo>
                  <a:pt x="2165" y="3816"/>
                </a:lnTo>
                <a:lnTo>
                  <a:pt x="3302" y="3485"/>
                </a:lnTo>
                <a:lnTo>
                  <a:pt x="5760" y="2825"/>
                </a:lnTo>
                <a:lnTo>
                  <a:pt x="6934" y="2495"/>
                </a:lnTo>
                <a:lnTo>
                  <a:pt x="8071" y="2092"/>
                </a:lnTo>
                <a:lnTo>
                  <a:pt x="9135" y="1725"/>
                </a:lnTo>
                <a:lnTo>
                  <a:pt x="9758" y="1505"/>
                </a:lnTo>
                <a:lnTo>
                  <a:pt x="9978" y="1395"/>
                </a:lnTo>
                <a:lnTo>
                  <a:pt x="10088" y="1358"/>
                </a:lnTo>
                <a:lnTo>
                  <a:pt x="10162" y="1321"/>
                </a:lnTo>
                <a:close/>
                <a:moveTo>
                  <a:pt x="12876" y="8988"/>
                </a:moveTo>
                <a:lnTo>
                  <a:pt x="13023" y="9575"/>
                </a:lnTo>
                <a:lnTo>
                  <a:pt x="13096" y="9905"/>
                </a:lnTo>
                <a:lnTo>
                  <a:pt x="13206" y="10198"/>
                </a:lnTo>
                <a:lnTo>
                  <a:pt x="12619" y="10271"/>
                </a:lnTo>
                <a:lnTo>
                  <a:pt x="12069" y="10418"/>
                </a:lnTo>
                <a:lnTo>
                  <a:pt x="11519" y="10565"/>
                </a:lnTo>
                <a:lnTo>
                  <a:pt x="10969" y="10748"/>
                </a:lnTo>
                <a:lnTo>
                  <a:pt x="9685" y="11225"/>
                </a:lnTo>
                <a:lnTo>
                  <a:pt x="8438" y="11702"/>
                </a:lnTo>
                <a:lnTo>
                  <a:pt x="5980" y="12619"/>
                </a:lnTo>
                <a:lnTo>
                  <a:pt x="4879" y="13023"/>
                </a:lnTo>
                <a:lnTo>
                  <a:pt x="4329" y="13243"/>
                </a:lnTo>
                <a:lnTo>
                  <a:pt x="3816" y="13499"/>
                </a:lnTo>
                <a:lnTo>
                  <a:pt x="3669" y="12692"/>
                </a:lnTo>
                <a:lnTo>
                  <a:pt x="3522" y="11885"/>
                </a:lnTo>
                <a:lnTo>
                  <a:pt x="3742" y="11885"/>
                </a:lnTo>
                <a:lnTo>
                  <a:pt x="3999" y="11812"/>
                </a:lnTo>
                <a:lnTo>
                  <a:pt x="5173" y="11482"/>
                </a:lnTo>
                <a:lnTo>
                  <a:pt x="7190" y="10932"/>
                </a:lnTo>
                <a:lnTo>
                  <a:pt x="7374" y="11335"/>
                </a:lnTo>
                <a:lnTo>
                  <a:pt x="7594" y="11702"/>
                </a:lnTo>
                <a:lnTo>
                  <a:pt x="7631" y="11775"/>
                </a:lnTo>
                <a:lnTo>
                  <a:pt x="7814" y="11775"/>
                </a:lnTo>
                <a:lnTo>
                  <a:pt x="7887" y="11702"/>
                </a:lnTo>
                <a:lnTo>
                  <a:pt x="7961" y="11629"/>
                </a:lnTo>
                <a:lnTo>
                  <a:pt x="8107" y="11592"/>
                </a:lnTo>
                <a:lnTo>
                  <a:pt x="8401" y="11519"/>
                </a:lnTo>
                <a:lnTo>
                  <a:pt x="8474" y="11445"/>
                </a:lnTo>
                <a:lnTo>
                  <a:pt x="8548" y="11372"/>
                </a:lnTo>
                <a:lnTo>
                  <a:pt x="8658" y="11189"/>
                </a:lnTo>
                <a:lnTo>
                  <a:pt x="8694" y="11005"/>
                </a:lnTo>
                <a:lnTo>
                  <a:pt x="8694" y="10785"/>
                </a:lnTo>
                <a:lnTo>
                  <a:pt x="8658" y="10602"/>
                </a:lnTo>
                <a:lnTo>
                  <a:pt x="8621" y="10418"/>
                </a:lnTo>
                <a:lnTo>
                  <a:pt x="8658" y="10492"/>
                </a:lnTo>
                <a:lnTo>
                  <a:pt x="8768" y="10528"/>
                </a:lnTo>
                <a:lnTo>
                  <a:pt x="9025" y="10492"/>
                </a:lnTo>
                <a:lnTo>
                  <a:pt x="9281" y="10418"/>
                </a:lnTo>
                <a:lnTo>
                  <a:pt x="9428" y="10638"/>
                </a:lnTo>
                <a:lnTo>
                  <a:pt x="9611" y="10822"/>
                </a:lnTo>
                <a:lnTo>
                  <a:pt x="9758" y="10895"/>
                </a:lnTo>
                <a:lnTo>
                  <a:pt x="9942" y="10932"/>
                </a:lnTo>
                <a:lnTo>
                  <a:pt x="10088" y="10932"/>
                </a:lnTo>
                <a:lnTo>
                  <a:pt x="10235" y="10858"/>
                </a:lnTo>
                <a:lnTo>
                  <a:pt x="10382" y="10785"/>
                </a:lnTo>
                <a:lnTo>
                  <a:pt x="10492" y="10638"/>
                </a:lnTo>
                <a:lnTo>
                  <a:pt x="10565" y="10492"/>
                </a:lnTo>
                <a:lnTo>
                  <a:pt x="10602" y="10345"/>
                </a:lnTo>
                <a:lnTo>
                  <a:pt x="10639" y="10161"/>
                </a:lnTo>
                <a:lnTo>
                  <a:pt x="10602" y="9978"/>
                </a:lnTo>
                <a:lnTo>
                  <a:pt x="10492" y="9648"/>
                </a:lnTo>
                <a:lnTo>
                  <a:pt x="10749" y="9648"/>
                </a:lnTo>
                <a:lnTo>
                  <a:pt x="11005" y="9611"/>
                </a:lnTo>
                <a:lnTo>
                  <a:pt x="11629" y="9428"/>
                </a:lnTo>
                <a:lnTo>
                  <a:pt x="12876" y="8988"/>
                </a:lnTo>
                <a:close/>
                <a:moveTo>
                  <a:pt x="13206" y="10675"/>
                </a:moveTo>
                <a:lnTo>
                  <a:pt x="13096" y="10712"/>
                </a:lnTo>
                <a:lnTo>
                  <a:pt x="11592" y="11262"/>
                </a:lnTo>
                <a:lnTo>
                  <a:pt x="8731" y="12362"/>
                </a:lnTo>
                <a:lnTo>
                  <a:pt x="7300" y="12876"/>
                </a:lnTo>
                <a:lnTo>
                  <a:pt x="6604" y="13133"/>
                </a:lnTo>
                <a:lnTo>
                  <a:pt x="5870" y="13316"/>
                </a:lnTo>
                <a:lnTo>
                  <a:pt x="4696" y="13573"/>
                </a:lnTo>
                <a:lnTo>
                  <a:pt x="5393" y="13279"/>
                </a:lnTo>
                <a:lnTo>
                  <a:pt x="6090" y="13023"/>
                </a:lnTo>
                <a:lnTo>
                  <a:pt x="8438" y="12179"/>
                </a:lnTo>
                <a:lnTo>
                  <a:pt x="9611" y="11702"/>
                </a:lnTo>
                <a:lnTo>
                  <a:pt x="10822" y="11299"/>
                </a:lnTo>
                <a:lnTo>
                  <a:pt x="11409" y="11078"/>
                </a:lnTo>
                <a:lnTo>
                  <a:pt x="11996" y="10895"/>
                </a:lnTo>
                <a:lnTo>
                  <a:pt x="12619" y="10748"/>
                </a:lnTo>
                <a:lnTo>
                  <a:pt x="13206" y="10675"/>
                </a:lnTo>
                <a:close/>
                <a:moveTo>
                  <a:pt x="10492" y="478"/>
                </a:moveTo>
                <a:lnTo>
                  <a:pt x="10712" y="1064"/>
                </a:lnTo>
                <a:lnTo>
                  <a:pt x="10969" y="1688"/>
                </a:lnTo>
                <a:lnTo>
                  <a:pt x="11482" y="2862"/>
                </a:lnTo>
                <a:lnTo>
                  <a:pt x="11996" y="4182"/>
                </a:lnTo>
                <a:lnTo>
                  <a:pt x="12473" y="5466"/>
                </a:lnTo>
                <a:lnTo>
                  <a:pt x="12876" y="6713"/>
                </a:lnTo>
                <a:lnTo>
                  <a:pt x="13280" y="7924"/>
                </a:lnTo>
                <a:lnTo>
                  <a:pt x="13683" y="9171"/>
                </a:lnTo>
                <a:lnTo>
                  <a:pt x="14013" y="10418"/>
                </a:lnTo>
                <a:lnTo>
                  <a:pt x="13793" y="10418"/>
                </a:lnTo>
                <a:lnTo>
                  <a:pt x="13573" y="10492"/>
                </a:lnTo>
                <a:lnTo>
                  <a:pt x="13573" y="10418"/>
                </a:lnTo>
                <a:lnTo>
                  <a:pt x="13573" y="10308"/>
                </a:lnTo>
                <a:lnTo>
                  <a:pt x="13646" y="10235"/>
                </a:lnTo>
                <a:lnTo>
                  <a:pt x="13646" y="10125"/>
                </a:lnTo>
                <a:lnTo>
                  <a:pt x="13610" y="9831"/>
                </a:lnTo>
                <a:lnTo>
                  <a:pt x="13610" y="9758"/>
                </a:lnTo>
                <a:lnTo>
                  <a:pt x="13610" y="9721"/>
                </a:lnTo>
                <a:lnTo>
                  <a:pt x="13426" y="9024"/>
                </a:lnTo>
                <a:lnTo>
                  <a:pt x="13096" y="7777"/>
                </a:lnTo>
                <a:lnTo>
                  <a:pt x="12693" y="6603"/>
                </a:lnTo>
                <a:lnTo>
                  <a:pt x="12289" y="5430"/>
                </a:lnTo>
                <a:lnTo>
                  <a:pt x="11849" y="4256"/>
                </a:lnTo>
                <a:lnTo>
                  <a:pt x="11372" y="3119"/>
                </a:lnTo>
                <a:lnTo>
                  <a:pt x="10859" y="1981"/>
                </a:lnTo>
                <a:lnTo>
                  <a:pt x="10675" y="1651"/>
                </a:lnTo>
                <a:lnTo>
                  <a:pt x="10492" y="1358"/>
                </a:lnTo>
                <a:lnTo>
                  <a:pt x="10602" y="1285"/>
                </a:lnTo>
                <a:lnTo>
                  <a:pt x="10639" y="1174"/>
                </a:lnTo>
                <a:lnTo>
                  <a:pt x="10602" y="1064"/>
                </a:lnTo>
                <a:lnTo>
                  <a:pt x="10565" y="991"/>
                </a:lnTo>
                <a:lnTo>
                  <a:pt x="10528" y="954"/>
                </a:lnTo>
                <a:lnTo>
                  <a:pt x="10455" y="918"/>
                </a:lnTo>
                <a:lnTo>
                  <a:pt x="10272" y="881"/>
                </a:lnTo>
                <a:lnTo>
                  <a:pt x="10088" y="918"/>
                </a:lnTo>
                <a:lnTo>
                  <a:pt x="9391" y="1138"/>
                </a:lnTo>
                <a:lnTo>
                  <a:pt x="8658" y="1431"/>
                </a:lnTo>
                <a:lnTo>
                  <a:pt x="7924" y="1688"/>
                </a:lnTo>
                <a:lnTo>
                  <a:pt x="7190" y="1945"/>
                </a:lnTo>
                <a:lnTo>
                  <a:pt x="5650" y="2422"/>
                </a:lnTo>
                <a:lnTo>
                  <a:pt x="4109" y="2862"/>
                </a:lnTo>
                <a:lnTo>
                  <a:pt x="2569" y="3265"/>
                </a:lnTo>
                <a:lnTo>
                  <a:pt x="1762" y="3485"/>
                </a:lnTo>
                <a:lnTo>
                  <a:pt x="1358" y="3632"/>
                </a:lnTo>
                <a:lnTo>
                  <a:pt x="1175" y="3706"/>
                </a:lnTo>
                <a:lnTo>
                  <a:pt x="1028" y="3816"/>
                </a:lnTo>
                <a:lnTo>
                  <a:pt x="991" y="3816"/>
                </a:lnTo>
                <a:lnTo>
                  <a:pt x="955" y="3889"/>
                </a:lnTo>
                <a:lnTo>
                  <a:pt x="918" y="3962"/>
                </a:lnTo>
                <a:lnTo>
                  <a:pt x="991" y="4586"/>
                </a:lnTo>
                <a:lnTo>
                  <a:pt x="1101" y="5209"/>
                </a:lnTo>
                <a:lnTo>
                  <a:pt x="1248" y="5796"/>
                </a:lnTo>
                <a:lnTo>
                  <a:pt x="1395" y="6420"/>
                </a:lnTo>
                <a:lnTo>
                  <a:pt x="1725" y="7594"/>
                </a:lnTo>
                <a:lnTo>
                  <a:pt x="2128" y="8768"/>
                </a:lnTo>
                <a:lnTo>
                  <a:pt x="2532" y="9978"/>
                </a:lnTo>
                <a:lnTo>
                  <a:pt x="2899" y="11152"/>
                </a:lnTo>
                <a:lnTo>
                  <a:pt x="3045" y="11739"/>
                </a:lnTo>
                <a:lnTo>
                  <a:pt x="3192" y="12362"/>
                </a:lnTo>
                <a:lnTo>
                  <a:pt x="3302" y="12949"/>
                </a:lnTo>
                <a:lnTo>
                  <a:pt x="3412" y="13573"/>
                </a:lnTo>
                <a:lnTo>
                  <a:pt x="3412" y="13683"/>
                </a:lnTo>
                <a:lnTo>
                  <a:pt x="3486" y="13720"/>
                </a:lnTo>
                <a:lnTo>
                  <a:pt x="3559" y="13756"/>
                </a:lnTo>
                <a:lnTo>
                  <a:pt x="3632" y="13793"/>
                </a:lnTo>
                <a:lnTo>
                  <a:pt x="3669" y="13830"/>
                </a:lnTo>
                <a:lnTo>
                  <a:pt x="3742" y="13830"/>
                </a:lnTo>
                <a:lnTo>
                  <a:pt x="4036" y="13756"/>
                </a:lnTo>
                <a:lnTo>
                  <a:pt x="3706" y="13903"/>
                </a:lnTo>
                <a:lnTo>
                  <a:pt x="3412" y="14086"/>
                </a:lnTo>
                <a:lnTo>
                  <a:pt x="2569" y="11115"/>
                </a:lnTo>
                <a:lnTo>
                  <a:pt x="2128" y="9611"/>
                </a:lnTo>
                <a:lnTo>
                  <a:pt x="1725" y="8144"/>
                </a:lnTo>
                <a:lnTo>
                  <a:pt x="955" y="5136"/>
                </a:lnTo>
                <a:lnTo>
                  <a:pt x="808" y="4439"/>
                </a:lnTo>
                <a:lnTo>
                  <a:pt x="661" y="3999"/>
                </a:lnTo>
                <a:lnTo>
                  <a:pt x="588" y="3779"/>
                </a:lnTo>
                <a:lnTo>
                  <a:pt x="478" y="3632"/>
                </a:lnTo>
                <a:lnTo>
                  <a:pt x="1065" y="3522"/>
                </a:lnTo>
                <a:lnTo>
                  <a:pt x="1652" y="3412"/>
                </a:lnTo>
                <a:lnTo>
                  <a:pt x="2825" y="3045"/>
                </a:lnTo>
                <a:lnTo>
                  <a:pt x="4183" y="2642"/>
                </a:lnTo>
                <a:lnTo>
                  <a:pt x="5503" y="2202"/>
                </a:lnTo>
                <a:lnTo>
                  <a:pt x="8034" y="1358"/>
                </a:lnTo>
                <a:lnTo>
                  <a:pt x="9281" y="918"/>
                </a:lnTo>
                <a:lnTo>
                  <a:pt x="9905" y="734"/>
                </a:lnTo>
                <a:lnTo>
                  <a:pt x="10198" y="624"/>
                </a:lnTo>
                <a:lnTo>
                  <a:pt x="10492" y="478"/>
                </a:lnTo>
                <a:close/>
                <a:moveTo>
                  <a:pt x="10455" y="1"/>
                </a:moveTo>
                <a:lnTo>
                  <a:pt x="10162" y="37"/>
                </a:lnTo>
                <a:lnTo>
                  <a:pt x="9832" y="147"/>
                </a:lnTo>
                <a:lnTo>
                  <a:pt x="9245" y="367"/>
                </a:lnTo>
                <a:lnTo>
                  <a:pt x="7997" y="808"/>
                </a:lnTo>
                <a:lnTo>
                  <a:pt x="5503" y="1651"/>
                </a:lnTo>
                <a:lnTo>
                  <a:pt x="2935" y="2495"/>
                </a:lnTo>
                <a:lnTo>
                  <a:pt x="1615" y="2899"/>
                </a:lnTo>
                <a:lnTo>
                  <a:pt x="918" y="3082"/>
                </a:lnTo>
                <a:lnTo>
                  <a:pt x="258" y="3339"/>
                </a:lnTo>
                <a:lnTo>
                  <a:pt x="184" y="3412"/>
                </a:lnTo>
                <a:lnTo>
                  <a:pt x="148" y="3522"/>
                </a:lnTo>
                <a:lnTo>
                  <a:pt x="38" y="3559"/>
                </a:lnTo>
                <a:lnTo>
                  <a:pt x="1" y="3595"/>
                </a:lnTo>
                <a:lnTo>
                  <a:pt x="1" y="3632"/>
                </a:lnTo>
                <a:lnTo>
                  <a:pt x="38" y="3779"/>
                </a:lnTo>
                <a:lnTo>
                  <a:pt x="111" y="3926"/>
                </a:lnTo>
                <a:lnTo>
                  <a:pt x="184" y="4036"/>
                </a:lnTo>
                <a:lnTo>
                  <a:pt x="221" y="4146"/>
                </a:lnTo>
                <a:lnTo>
                  <a:pt x="294" y="4366"/>
                </a:lnTo>
                <a:lnTo>
                  <a:pt x="588" y="5796"/>
                </a:lnTo>
                <a:lnTo>
                  <a:pt x="955" y="7227"/>
                </a:lnTo>
                <a:lnTo>
                  <a:pt x="1285" y="8658"/>
                </a:lnTo>
                <a:lnTo>
                  <a:pt x="2055" y="11482"/>
                </a:lnTo>
                <a:lnTo>
                  <a:pt x="2459" y="12876"/>
                </a:lnTo>
                <a:lnTo>
                  <a:pt x="2899" y="14233"/>
                </a:lnTo>
                <a:lnTo>
                  <a:pt x="2935" y="14380"/>
                </a:lnTo>
                <a:lnTo>
                  <a:pt x="3045" y="14416"/>
                </a:lnTo>
                <a:lnTo>
                  <a:pt x="3155" y="14453"/>
                </a:lnTo>
                <a:lnTo>
                  <a:pt x="3302" y="14416"/>
                </a:lnTo>
                <a:lnTo>
                  <a:pt x="3596" y="14343"/>
                </a:lnTo>
                <a:lnTo>
                  <a:pt x="3889" y="14270"/>
                </a:lnTo>
                <a:lnTo>
                  <a:pt x="4513" y="14086"/>
                </a:lnTo>
                <a:lnTo>
                  <a:pt x="5980" y="13793"/>
                </a:lnTo>
                <a:lnTo>
                  <a:pt x="6714" y="13610"/>
                </a:lnTo>
                <a:lnTo>
                  <a:pt x="7447" y="13353"/>
                </a:lnTo>
                <a:lnTo>
                  <a:pt x="8878" y="12839"/>
                </a:lnTo>
                <a:lnTo>
                  <a:pt x="11739" y="11775"/>
                </a:lnTo>
                <a:lnTo>
                  <a:pt x="13133" y="11225"/>
                </a:lnTo>
                <a:lnTo>
                  <a:pt x="13646" y="11078"/>
                </a:lnTo>
                <a:lnTo>
                  <a:pt x="13903" y="10968"/>
                </a:lnTo>
                <a:lnTo>
                  <a:pt x="14160" y="10822"/>
                </a:lnTo>
                <a:lnTo>
                  <a:pt x="14197" y="10932"/>
                </a:lnTo>
                <a:lnTo>
                  <a:pt x="14270" y="10968"/>
                </a:lnTo>
                <a:lnTo>
                  <a:pt x="14380" y="11005"/>
                </a:lnTo>
                <a:lnTo>
                  <a:pt x="14490" y="11005"/>
                </a:lnTo>
                <a:lnTo>
                  <a:pt x="14563" y="10932"/>
                </a:lnTo>
                <a:lnTo>
                  <a:pt x="14637" y="10895"/>
                </a:lnTo>
                <a:lnTo>
                  <a:pt x="14674" y="10785"/>
                </a:lnTo>
                <a:lnTo>
                  <a:pt x="14637" y="10675"/>
                </a:lnTo>
                <a:lnTo>
                  <a:pt x="14270" y="9318"/>
                </a:lnTo>
                <a:lnTo>
                  <a:pt x="13867" y="7997"/>
                </a:lnTo>
                <a:lnTo>
                  <a:pt x="13426" y="6640"/>
                </a:lnTo>
                <a:lnTo>
                  <a:pt x="12949" y="5356"/>
                </a:lnTo>
                <a:lnTo>
                  <a:pt x="12473" y="4036"/>
                </a:lnTo>
                <a:lnTo>
                  <a:pt x="11922" y="2752"/>
                </a:lnTo>
                <a:lnTo>
                  <a:pt x="11409" y="1468"/>
                </a:lnTo>
                <a:lnTo>
                  <a:pt x="11115" y="881"/>
                </a:lnTo>
                <a:lnTo>
                  <a:pt x="10785" y="257"/>
                </a:lnTo>
                <a:lnTo>
                  <a:pt x="10749" y="221"/>
                </a:lnTo>
                <a:lnTo>
                  <a:pt x="10675" y="184"/>
                </a:lnTo>
                <a:lnTo>
                  <a:pt x="10639" y="111"/>
                </a:lnTo>
                <a:lnTo>
                  <a:pt x="10602" y="74"/>
                </a:lnTo>
                <a:lnTo>
                  <a:pt x="10528" y="37"/>
                </a:lnTo>
                <a:lnTo>
                  <a:pt x="10455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510" name="Google Shape;510;p10"/>
          <p:cNvSpPr/>
          <p:nvPr/>
        </p:nvSpPr>
        <p:spPr>
          <a:xfrm>
            <a:off x="1525678" y="4911343"/>
            <a:ext cx="391238" cy="289295"/>
          </a:xfrm>
          <a:custGeom>
            <a:avLst/>
            <a:gdLst/>
            <a:ahLst/>
            <a:cxnLst/>
            <a:rect l="l" t="t" r="r" b="b"/>
            <a:pathLst>
              <a:path w="13793" h="10199" extrusionOk="0">
                <a:moveTo>
                  <a:pt x="5649" y="2128"/>
                </a:moveTo>
                <a:lnTo>
                  <a:pt x="5503" y="2165"/>
                </a:lnTo>
                <a:lnTo>
                  <a:pt x="5356" y="2238"/>
                </a:lnTo>
                <a:lnTo>
                  <a:pt x="5209" y="2312"/>
                </a:lnTo>
                <a:lnTo>
                  <a:pt x="5099" y="2422"/>
                </a:lnTo>
                <a:lnTo>
                  <a:pt x="4989" y="2532"/>
                </a:lnTo>
                <a:lnTo>
                  <a:pt x="4916" y="2642"/>
                </a:lnTo>
                <a:lnTo>
                  <a:pt x="4879" y="2788"/>
                </a:lnTo>
                <a:lnTo>
                  <a:pt x="4842" y="2935"/>
                </a:lnTo>
                <a:lnTo>
                  <a:pt x="4842" y="3119"/>
                </a:lnTo>
                <a:lnTo>
                  <a:pt x="4879" y="3265"/>
                </a:lnTo>
                <a:lnTo>
                  <a:pt x="4916" y="3375"/>
                </a:lnTo>
                <a:lnTo>
                  <a:pt x="5026" y="3485"/>
                </a:lnTo>
                <a:lnTo>
                  <a:pt x="5136" y="3522"/>
                </a:lnTo>
                <a:lnTo>
                  <a:pt x="5209" y="3522"/>
                </a:lnTo>
                <a:lnTo>
                  <a:pt x="5319" y="3449"/>
                </a:lnTo>
                <a:lnTo>
                  <a:pt x="5356" y="3375"/>
                </a:lnTo>
                <a:lnTo>
                  <a:pt x="5393" y="3119"/>
                </a:lnTo>
                <a:lnTo>
                  <a:pt x="5393" y="2899"/>
                </a:lnTo>
                <a:lnTo>
                  <a:pt x="5429" y="3045"/>
                </a:lnTo>
                <a:lnTo>
                  <a:pt x="5466" y="3229"/>
                </a:lnTo>
                <a:lnTo>
                  <a:pt x="5503" y="3632"/>
                </a:lnTo>
                <a:lnTo>
                  <a:pt x="5576" y="3926"/>
                </a:lnTo>
                <a:lnTo>
                  <a:pt x="5613" y="4072"/>
                </a:lnTo>
                <a:lnTo>
                  <a:pt x="5723" y="4219"/>
                </a:lnTo>
                <a:lnTo>
                  <a:pt x="5796" y="4256"/>
                </a:lnTo>
                <a:lnTo>
                  <a:pt x="5833" y="4256"/>
                </a:lnTo>
                <a:lnTo>
                  <a:pt x="5906" y="4219"/>
                </a:lnTo>
                <a:lnTo>
                  <a:pt x="5943" y="4146"/>
                </a:lnTo>
                <a:lnTo>
                  <a:pt x="5980" y="4036"/>
                </a:lnTo>
                <a:lnTo>
                  <a:pt x="5980" y="3926"/>
                </a:lnTo>
                <a:lnTo>
                  <a:pt x="5943" y="3669"/>
                </a:lnTo>
                <a:lnTo>
                  <a:pt x="5833" y="3082"/>
                </a:lnTo>
                <a:lnTo>
                  <a:pt x="5759" y="2825"/>
                </a:lnTo>
                <a:lnTo>
                  <a:pt x="5686" y="2715"/>
                </a:lnTo>
                <a:lnTo>
                  <a:pt x="5613" y="2642"/>
                </a:lnTo>
                <a:lnTo>
                  <a:pt x="5723" y="2605"/>
                </a:lnTo>
                <a:lnTo>
                  <a:pt x="6016" y="2605"/>
                </a:lnTo>
                <a:lnTo>
                  <a:pt x="6163" y="2642"/>
                </a:lnTo>
                <a:lnTo>
                  <a:pt x="6310" y="3045"/>
                </a:lnTo>
                <a:lnTo>
                  <a:pt x="6456" y="3522"/>
                </a:lnTo>
                <a:lnTo>
                  <a:pt x="6603" y="3999"/>
                </a:lnTo>
                <a:lnTo>
                  <a:pt x="6640" y="4072"/>
                </a:lnTo>
                <a:lnTo>
                  <a:pt x="6677" y="4109"/>
                </a:lnTo>
                <a:lnTo>
                  <a:pt x="6750" y="4146"/>
                </a:lnTo>
                <a:lnTo>
                  <a:pt x="6823" y="4109"/>
                </a:lnTo>
                <a:lnTo>
                  <a:pt x="6897" y="4072"/>
                </a:lnTo>
                <a:lnTo>
                  <a:pt x="6970" y="4036"/>
                </a:lnTo>
                <a:lnTo>
                  <a:pt x="7007" y="3926"/>
                </a:lnTo>
                <a:lnTo>
                  <a:pt x="7007" y="3852"/>
                </a:lnTo>
                <a:lnTo>
                  <a:pt x="6860" y="3412"/>
                </a:lnTo>
                <a:lnTo>
                  <a:pt x="6750" y="3009"/>
                </a:lnTo>
                <a:lnTo>
                  <a:pt x="6677" y="2862"/>
                </a:lnTo>
                <a:lnTo>
                  <a:pt x="6970" y="3045"/>
                </a:lnTo>
                <a:lnTo>
                  <a:pt x="7227" y="3229"/>
                </a:lnTo>
                <a:lnTo>
                  <a:pt x="7227" y="3449"/>
                </a:lnTo>
                <a:lnTo>
                  <a:pt x="7263" y="3669"/>
                </a:lnTo>
                <a:lnTo>
                  <a:pt x="7410" y="4072"/>
                </a:lnTo>
                <a:lnTo>
                  <a:pt x="7484" y="4146"/>
                </a:lnTo>
                <a:lnTo>
                  <a:pt x="7520" y="4182"/>
                </a:lnTo>
                <a:lnTo>
                  <a:pt x="7667" y="4182"/>
                </a:lnTo>
                <a:lnTo>
                  <a:pt x="7740" y="4146"/>
                </a:lnTo>
                <a:lnTo>
                  <a:pt x="7777" y="4109"/>
                </a:lnTo>
                <a:lnTo>
                  <a:pt x="7814" y="4036"/>
                </a:lnTo>
                <a:lnTo>
                  <a:pt x="7777" y="3926"/>
                </a:lnTo>
                <a:lnTo>
                  <a:pt x="7704" y="3669"/>
                </a:lnTo>
                <a:lnTo>
                  <a:pt x="8034" y="3962"/>
                </a:lnTo>
                <a:lnTo>
                  <a:pt x="8070" y="3999"/>
                </a:lnTo>
                <a:lnTo>
                  <a:pt x="8107" y="3999"/>
                </a:lnTo>
                <a:lnTo>
                  <a:pt x="8144" y="3962"/>
                </a:lnTo>
                <a:lnTo>
                  <a:pt x="8144" y="3926"/>
                </a:lnTo>
                <a:lnTo>
                  <a:pt x="8144" y="3742"/>
                </a:lnTo>
                <a:lnTo>
                  <a:pt x="8107" y="3595"/>
                </a:lnTo>
                <a:lnTo>
                  <a:pt x="7960" y="3302"/>
                </a:lnTo>
                <a:lnTo>
                  <a:pt x="7740" y="3009"/>
                </a:lnTo>
                <a:lnTo>
                  <a:pt x="7484" y="2788"/>
                </a:lnTo>
                <a:lnTo>
                  <a:pt x="7190" y="2568"/>
                </a:lnTo>
                <a:lnTo>
                  <a:pt x="6897" y="2422"/>
                </a:lnTo>
                <a:lnTo>
                  <a:pt x="6566" y="2275"/>
                </a:lnTo>
                <a:lnTo>
                  <a:pt x="6273" y="2165"/>
                </a:lnTo>
                <a:lnTo>
                  <a:pt x="5943" y="2128"/>
                </a:lnTo>
                <a:close/>
                <a:moveTo>
                  <a:pt x="12215" y="3485"/>
                </a:moveTo>
                <a:lnTo>
                  <a:pt x="12142" y="3522"/>
                </a:lnTo>
                <a:lnTo>
                  <a:pt x="12142" y="3559"/>
                </a:lnTo>
                <a:lnTo>
                  <a:pt x="12142" y="3742"/>
                </a:lnTo>
                <a:lnTo>
                  <a:pt x="12142" y="3926"/>
                </a:lnTo>
                <a:lnTo>
                  <a:pt x="12252" y="4292"/>
                </a:lnTo>
                <a:lnTo>
                  <a:pt x="12436" y="4769"/>
                </a:lnTo>
                <a:lnTo>
                  <a:pt x="12582" y="5136"/>
                </a:lnTo>
                <a:lnTo>
                  <a:pt x="12546" y="5209"/>
                </a:lnTo>
                <a:lnTo>
                  <a:pt x="12546" y="5320"/>
                </a:lnTo>
                <a:lnTo>
                  <a:pt x="12582" y="5356"/>
                </a:lnTo>
                <a:lnTo>
                  <a:pt x="12582" y="5430"/>
                </a:lnTo>
                <a:lnTo>
                  <a:pt x="11885" y="5613"/>
                </a:lnTo>
                <a:lnTo>
                  <a:pt x="11885" y="5430"/>
                </a:lnTo>
                <a:lnTo>
                  <a:pt x="11849" y="5246"/>
                </a:lnTo>
                <a:lnTo>
                  <a:pt x="11702" y="4843"/>
                </a:lnTo>
                <a:lnTo>
                  <a:pt x="11629" y="4549"/>
                </a:lnTo>
                <a:lnTo>
                  <a:pt x="11482" y="4256"/>
                </a:lnTo>
                <a:lnTo>
                  <a:pt x="11335" y="3999"/>
                </a:lnTo>
                <a:lnTo>
                  <a:pt x="11115" y="3742"/>
                </a:lnTo>
                <a:lnTo>
                  <a:pt x="11005" y="3742"/>
                </a:lnTo>
                <a:lnTo>
                  <a:pt x="10968" y="3779"/>
                </a:lnTo>
                <a:lnTo>
                  <a:pt x="10932" y="3852"/>
                </a:lnTo>
                <a:lnTo>
                  <a:pt x="10968" y="4109"/>
                </a:lnTo>
                <a:lnTo>
                  <a:pt x="11078" y="4366"/>
                </a:lnTo>
                <a:lnTo>
                  <a:pt x="11262" y="4879"/>
                </a:lnTo>
                <a:lnTo>
                  <a:pt x="11372" y="5320"/>
                </a:lnTo>
                <a:lnTo>
                  <a:pt x="11445" y="5540"/>
                </a:lnTo>
                <a:lnTo>
                  <a:pt x="11555" y="5686"/>
                </a:lnTo>
                <a:lnTo>
                  <a:pt x="11482" y="5723"/>
                </a:lnTo>
                <a:lnTo>
                  <a:pt x="11372" y="5723"/>
                </a:lnTo>
                <a:lnTo>
                  <a:pt x="11262" y="5686"/>
                </a:lnTo>
                <a:lnTo>
                  <a:pt x="11152" y="5650"/>
                </a:lnTo>
                <a:lnTo>
                  <a:pt x="11078" y="5576"/>
                </a:lnTo>
                <a:lnTo>
                  <a:pt x="10895" y="5393"/>
                </a:lnTo>
                <a:lnTo>
                  <a:pt x="10785" y="5209"/>
                </a:lnTo>
                <a:lnTo>
                  <a:pt x="10712" y="5173"/>
                </a:lnTo>
                <a:lnTo>
                  <a:pt x="10675" y="4916"/>
                </a:lnTo>
                <a:lnTo>
                  <a:pt x="10601" y="4696"/>
                </a:lnTo>
                <a:lnTo>
                  <a:pt x="10418" y="4292"/>
                </a:lnTo>
                <a:lnTo>
                  <a:pt x="10381" y="4256"/>
                </a:lnTo>
                <a:lnTo>
                  <a:pt x="10345" y="4219"/>
                </a:lnTo>
                <a:lnTo>
                  <a:pt x="10198" y="4219"/>
                </a:lnTo>
                <a:lnTo>
                  <a:pt x="10125" y="4292"/>
                </a:lnTo>
                <a:lnTo>
                  <a:pt x="10088" y="4366"/>
                </a:lnTo>
                <a:lnTo>
                  <a:pt x="10088" y="4402"/>
                </a:lnTo>
                <a:lnTo>
                  <a:pt x="10125" y="4659"/>
                </a:lnTo>
                <a:lnTo>
                  <a:pt x="10051" y="4623"/>
                </a:lnTo>
                <a:lnTo>
                  <a:pt x="9941" y="4586"/>
                </a:lnTo>
                <a:lnTo>
                  <a:pt x="9868" y="4623"/>
                </a:lnTo>
                <a:lnTo>
                  <a:pt x="9794" y="4696"/>
                </a:lnTo>
                <a:lnTo>
                  <a:pt x="9721" y="4806"/>
                </a:lnTo>
                <a:lnTo>
                  <a:pt x="9684" y="4916"/>
                </a:lnTo>
                <a:lnTo>
                  <a:pt x="9721" y="5026"/>
                </a:lnTo>
                <a:lnTo>
                  <a:pt x="9758" y="5099"/>
                </a:lnTo>
                <a:lnTo>
                  <a:pt x="9905" y="5246"/>
                </a:lnTo>
                <a:lnTo>
                  <a:pt x="10125" y="5356"/>
                </a:lnTo>
                <a:lnTo>
                  <a:pt x="10271" y="5430"/>
                </a:lnTo>
                <a:lnTo>
                  <a:pt x="10345" y="5540"/>
                </a:lnTo>
                <a:lnTo>
                  <a:pt x="10528" y="5796"/>
                </a:lnTo>
                <a:lnTo>
                  <a:pt x="10712" y="5980"/>
                </a:lnTo>
                <a:lnTo>
                  <a:pt x="10932" y="6163"/>
                </a:lnTo>
                <a:lnTo>
                  <a:pt x="11078" y="6200"/>
                </a:lnTo>
                <a:lnTo>
                  <a:pt x="11225" y="6237"/>
                </a:lnTo>
                <a:lnTo>
                  <a:pt x="11519" y="6237"/>
                </a:lnTo>
                <a:lnTo>
                  <a:pt x="11849" y="6163"/>
                </a:lnTo>
                <a:lnTo>
                  <a:pt x="12142" y="6090"/>
                </a:lnTo>
                <a:lnTo>
                  <a:pt x="12986" y="5833"/>
                </a:lnTo>
                <a:lnTo>
                  <a:pt x="13353" y="5686"/>
                </a:lnTo>
                <a:lnTo>
                  <a:pt x="13536" y="5613"/>
                </a:lnTo>
                <a:lnTo>
                  <a:pt x="13719" y="5540"/>
                </a:lnTo>
                <a:lnTo>
                  <a:pt x="13793" y="5466"/>
                </a:lnTo>
                <a:lnTo>
                  <a:pt x="13793" y="5356"/>
                </a:lnTo>
                <a:lnTo>
                  <a:pt x="13756" y="5283"/>
                </a:lnTo>
                <a:lnTo>
                  <a:pt x="13646" y="5246"/>
                </a:lnTo>
                <a:lnTo>
                  <a:pt x="13353" y="5246"/>
                </a:lnTo>
                <a:lnTo>
                  <a:pt x="13059" y="5320"/>
                </a:lnTo>
                <a:lnTo>
                  <a:pt x="13059" y="5099"/>
                </a:lnTo>
                <a:lnTo>
                  <a:pt x="12986" y="4879"/>
                </a:lnTo>
                <a:lnTo>
                  <a:pt x="12839" y="4513"/>
                </a:lnTo>
                <a:lnTo>
                  <a:pt x="12619" y="3962"/>
                </a:lnTo>
                <a:lnTo>
                  <a:pt x="12509" y="3706"/>
                </a:lnTo>
                <a:lnTo>
                  <a:pt x="12326" y="3485"/>
                </a:lnTo>
                <a:close/>
                <a:moveTo>
                  <a:pt x="12069" y="1"/>
                </a:moveTo>
                <a:lnTo>
                  <a:pt x="11702" y="37"/>
                </a:lnTo>
                <a:lnTo>
                  <a:pt x="11335" y="147"/>
                </a:lnTo>
                <a:lnTo>
                  <a:pt x="10638" y="368"/>
                </a:lnTo>
                <a:lnTo>
                  <a:pt x="9905" y="588"/>
                </a:lnTo>
                <a:lnTo>
                  <a:pt x="9538" y="698"/>
                </a:lnTo>
                <a:lnTo>
                  <a:pt x="9171" y="844"/>
                </a:lnTo>
                <a:lnTo>
                  <a:pt x="8914" y="1028"/>
                </a:lnTo>
                <a:lnTo>
                  <a:pt x="8694" y="1211"/>
                </a:lnTo>
                <a:lnTo>
                  <a:pt x="8547" y="1431"/>
                </a:lnTo>
                <a:lnTo>
                  <a:pt x="8437" y="1688"/>
                </a:lnTo>
                <a:lnTo>
                  <a:pt x="8401" y="1945"/>
                </a:lnTo>
                <a:lnTo>
                  <a:pt x="8401" y="2238"/>
                </a:lnTo>
                <a:lnTo>
                  <a:pt x="8401" y="2532"/>
                </a:lnTo>
                <a:lnTo>
                  <a:pt x="8474" y="2825"/>
                </a:lnTo>
                <a:lnTo>
                  <a:pt x="8804" y="4402"/>
                </a:lnTo>
                <a:lnTo>
                  <a:pt x="8951" y="5173"/>
                </a:lnTo>
                <a:lnTo>
                  <a:pt x="9098" y="5980"/>
                </a:lnTo>
                <a:lnTo>
                  <a:pt x="9134" y="6347"/>
                </a:lnTo>
                <a:lnTo>
                  <a:pt x="9134" y="6713"/>
                </a:lnTo>
                <a:lnTo>
                  <a:pt x="8914" y="6126"/>
                </a:lnTo>
                <a:lnTo>
                  <a:pt x="8841" y="5796"/>
                </a:lnTo>
                <a:lnTo>
                  <a:pt x="8731" y="5430"/>
                </a:lnTo>
                <a:lnTo>
                  <a:pt x="8657" y="5246"/>
                </a:lnTo>
                <a:lnTo>
                  <a:pt x="8547" y="5099"/>
                </a:lnTo>
                <a:lnTo>
                  <a:pt x="8437" y="4953"/>
                </a:lnTo>
                <a:lnTo>
                  <a:pt x="8327" y="4879"/>
                </a:lnTo>
                <a:lnTo>
                  <a:pt x="8254" y="4879"/>
                </a:lnTo>
                <a:lnTo>
                  <a:pt x="8217" y="4916"/>
                </a:lnTo>
                <a:lnTo>
                  <a:pt x="8180" y="5026"/>
                </a:lnTo>
                <a:lnTo>
                  <a:pt x="8180" y="5136"/>
                </a:lnTo>
                <a:lnTo>
                  <a:pt x="8217" y="5393"/>
                </a:lnTo>
                <a:lnTo>
                  <a:pt x="8364" y="5906"/>
                </a:lnTo>
                <a:lnTo>
                  <a:pt x="8584" y="6567"/>
                </a:lnTo>
                <a:lnTo>
                  <a:pt x="8767" y="7227"/>
                </a:lnTo>
                <a:lnTo>
                  <a:pt x="8731" y="7374"/>
                </a:lnTo>
                <a:lnTo>
                  <a:pt x="8731" y="7447"/>
                </a:lnTo>
                <a:lnTo>
                  <a:pt x="8731" y="7520"/>
                </a:lnTo>
                <a:lnTo>
                  <a:pt x="8804" y="7594"/>
                </a:lnTo>
                <a:lnTo>
                  <a:pt x="8694" y="7740"/>
                </a:lnTo>
                <a:lnTo>
                  <a:pt x="8547" y="7887"/>
                </a:lnTo>
                <a:lnTo>
                  <a:pt x="8401" y="7997"/>
                </a:lnTo>
                <a:lnTo>
                  <a:pt x="8180" y="8107"/>
                </a:lnTo>
                <a:lnTo>
                  <a:pt x="8144" y="8034"/>
                </a:lnTo>
                <a:lnTo>
                  <a:pt x="8144" y="7997"/>
                </a:lnTo>
                <a:lnTo>
                  <a:pt x="8070" y="7961"/>
                </a:lnTo>
                <a:lnTo>
                  <a:pt x="7630" y="6530"/>
                </a:lnTo>
                <a:lnTo>
                  <a:pt x="7337" y="5650"/>
                </a:lnTo>
                <a:lnTo>
                  <a:pt x="7153" y="5283"/>
                </a:lnTo>
                <a:lnTo>
                  <a:pt x="7080" y="5026"/>
                </a:lnTo>
                <a:lnTo>
                  <a:pt x="7080" y="4953"/>
                </a:lnTo>
                <a:lnTo>
                  <a:pt x="7080" y="4879"/>
                </a:lnTo>
                <a:lnTo>
                  <a:pt x="7117" y="4806"/>
                </a:lnTo>
                <a:lnTo>
                  <a:pt x="7153" y="4733"/>
                </a:lnTo>
                <a:lnTo>
                  <a:pt x="7117" y="4659"/>
                </a:lnTo>
                <a:lnTo>
                  <a:pt x="7080" y="4623"/>
                </a:lnTo>
                <a:lnTo>
                  <a:pt x="6860" y="4476"/>
                </a:lnTo>
                <a:lnTo>
                  <a:pt x="6750" y="4439"/>
                </a:lnTo>
                <a:lnTo>
                  <a:pt x="6640" y="4476"/>
                </a:lnTo>
                <a:lnTo>
                  <a:pt x="6603" y="4549"/>
                </a:lnTo>
                <a:lnTo>
                  <a:pt x="6603" y="4623"/>
                </a:lnTo>
                <a:lnTo>
                  <a:pt x="6640" y="4659"/>
                </a:lnTo>
                <a:lnTo>
                  <a:pt x="6677" y="4769"/>
                </a:lnTo>
                <a:lnTo>
                  <a:pt x="6640" y="4879"/>
                </a:lnTo>
                <a:lnTo>
                  <a:pt x="6640" y="5063"/>
                </a:lnTo>
                <a:lnTo>
                  <a:pt x="6713" y="5320"/>
                </a:lnTo>
                <a:lnTo>
                  <a:pt x="6787" y="5576"/>
                </a:lnTo>
                <a:lnTo>
                  <a:pt x="6970" y="6090"/>
                </a:lnTo>
                <a:lnTo>
                  <a:pt x="7667" y="8254"/>
                </a:lnTo>
                <a:lnTo>
                  <a:pt x="7300" y="8254"/>
                </a:lnTo>
                <a:lnTo>
                  <a:pt x="6970" y="8181"/>
                </a:lnTo>
                <a:lnTo>
                  <a:pt x="6970" y="8107"/>
                </a:lnTo>
                <a:lnTo>
                  <a:pt x="6970" y="8034"/>
                </a:lnTo>
                <a:lnTo>
                  <a:pt x="6897" y="7997"/>
                </a:lnTo>
                <a:lnTo>
                  <a:pt x="6530" y="6383"/>
                </a:lnTo>
                <a:lnTo>
                  <a:pt x="6310" y="5503"/>
                </a:lnTo>
                <a:lnTo>
                  <a:pt x="6200" y="5099"/>
                </a:lnTo>
                <a:lnTo>
                  <a:pt x="6090" y="4916"/>
                </a:lnTo>
                <a:lnTo>
                  <a:pt x="5980" y="4733"/>
                </a:lnTo>
                <a:lnTo>
                  <a:pt x="5943" y="4696"/>
                </a:lnTo>
                <a:lnTo>
                  <a:pt x="5906" y="4696"/>
                </a:lnTo>
                <a:lnTo>
                  <a:pt x="5833" y="4733"/>
                </a:lnTo>
                <a:lnTo>
                  <a:pt x="5833" y="4769"/>
                </a:lnTo>
                <a:lnTo>
                  <a:pt x="5796" y="4989"/>
                </a:lnTo>
                <a:lnTo>
                  <a:pt x="5796" y="5173"/>
                </a:lnTo>
                <a:lnTo>
                  <a:pt x="5870" y="5576"/>
                </a:lnTo>
                <a:lnTo>
                  <a:pt x="6053" y="6383"/>
                </a:lnTo>
                <a:lnTo>
                  <a:pt x="6420" y="7887"/>
                </a:lnTo>
                <a:lnTo>
                  <a:pt x="6420" y="7887"/>
                </a:lnTo>
                <a:lnTo>
                  <a:pt x="6163" y="7740"/>
                </a:lnTo>
                <a:lnTo>
                  <a:pt x="5980" y="7520"/>
                </a:lnTo>
                <a:lnTo>
                  <a:pt x="5759" y="7227"/>
                </a:lnTo>
                <a:lnTo>
                  <a:pt x="5576" y="6897"/>
                </a:lnTo>
                <a:lnTo>
                  <a:pt x="5466" y="6567"/>
                </a:lnTo>
                <a:lnTo>
                  <a:pt x="5393" y="6237"/>
                </a:lnTo>
                <a:lnTo>
                  <a:pt x="5246" y="5540"/>
                </a:lnTo>
                <a:lnTo>
                  <a:pt x="5173" y="5209"/>
                </a:lnTo>
                <a:lnTo>
                  <a:pt x="5063" y="4879"/>
                </a:lnTo>
                <a:lnTo>
                  <a:pt x="4916" y="4586"/>
                </a:lnTo>
                <a:lnTo>
                  <a:pt x="4732" y="4366"/>
                </a:lnTo>
                <a:lnTo>
                  <a:pt x="4512" y="4146"/>
                </a:lnTo>
                <a:lnTo>
                  <a:pt x="4292" y="3962"/>
                </a:lnTo>
                <a:lnTo>
                  <a:pt x="4035" y="3816"/>
                </a:lnTo>
                <a:lnTo>
                  <a:pt x="3779" y="3706"/>
                </a:lnTo>
                <a:lnTo>
                  <a:pt x="3485" y="3595"/>
                </a:lnTo>
                <a:lnTo>
                  <a:pt x="3192" y="3522"/>
                </a:lnTo>
                <a:lnTo>
                  <a:pt x="2862" y="3449"/>
                </a:lnTo>
                <a:lnTo>
                  <a:pt x="2128" y="3449"/>
                </a:lnTo>
                <a:lnTo>
                  <a:pt x="1798" y="3522"/>
                </a:lnTo>
                <a:lnTo>
                  <a:pt x="1101" y="3669"/>
                </a:lnTo>
                <a:lnTo>
                  <a:pt x="404" y="3889"/>
                </a:lnTo>
                <a:lnTo>
                  <a:pt x="184" y="3962"/>
                </a:lnTo>
                <a:lnTo>
                  <a:pt x="74" y="4036"/>
                </a:lnTo>
                <a:lnTo>
                  <a:pt x="0" y="4109"/>
                </a:lnTo>
                <a:lnTo>
                  <a:pt x="0" y="4182"/>
                </a:lnTo>
                <a:lnTo>
                  <a:pt x="0" y="4219"/>
                </a:lnTo>
                <a:lnTo>
                  <a:pt x="0" y="4402"/>
                </a:lnTo>
                <a:lnTo>
                  <a:pt x="37" y="4439"/>
                </a:lnTo>
                <a:lnTo>
                  <a:pt x="74" y="4513"/>
                </a:lnTo>
                <a:lnTo>
                  <a:pt x="257" y="4586"/>
                </a:lnTo>
                <a:lnTo>
                  <a:pt x="404" y="4586"/>
                </a:lnTo>
                <a:lnTo>
                  <a:pt x="514" y="4513"/>
                </a:lnTo>
                <a:lnTo>
                  <a:pt x="624" y="4439"/>
                </a:lnTo>
                <a:lnTo>
                  <a:pt x="881" y="4329"/>
                </a:lnTo>
                <a:lnTo>
                  <a:pt x="881" y="4366"/>
                </a:lnTo>
                <a:lnTo>
                  <a:pt x="881" y="4549"/>
                </a:lnTo>
                <a:lnTo>
                  <a:pt x="881" y="4696"/>
                </a:lnTo>
                <a:lnTo>
                  <a:pt x="954" y="5026"/>
                </a:lnTo>
                <a:lnTo>
                  <a:pt x="1211" y="5686"/>
                </a:lnTo>
                <a:lnTo>
                  <a:pt x="1468" y="6493"/>
                </a:lnTo>
                <a:lnTo>
                  <a:pt x="1761" y="7300"/>
                </a:lnTo>
                <a:lnTo>
                  <a:pt x="1798" y="7374"/>
                </a:lnTo>
                <a:lnTo>
                  <a:pt x="1871" y="7447"/>
                </a:lnTo>
                <a:lnTo>
                  <a:pt x="2055" y="7447"/>
                </a:lnTo>
                <a:lnTo>
                  <a:pt x="2128" y="7410"/>
                </a:lnTo>
                <a:lnTo>
                  <a:pt x="2165" y="7337"/>
                </a:lnTo>
                <a:lnTo>
                  <a:pt x="2201" y="7227"/>
                </a:lnTo>
                <a:lnTo>
                  <a:pt x="2201" y="7154"/>
                </a:lnTo>
                <a:lnTo>
                  <a:pt x="1945" y="6383"/>
                </a:lnTo>
                <a:lnTo>
                  <a:pt x="1688" y="5650"/>
                </a:lnTo>
                <a:lnTo>
                  <a:pt x="1468" y="4989"/>
                </a:lnTo>
                <a:lnTo>
                  <a:pt x="1321" y="4696"/>
                </a:lnTo>
                <a:lnTo>
                  <a:pt x="1138" y="4402"/>
                </a:lnTo>
                <a:lnTo>
                  <a:pt x="1211" y="4329"/>
                </a:lnTo>
                <a:lnTo>
                  <a:pt x="1248" y="4329"/>
                </a:lnTo>
                <a:lnTo>
                  <a:pt x="1248" y="4292"/>
                </a:lnTo>
                <a:lnTo>
                  <a:pt x="1211" y="4292"/>
                </a:lnTo>
                <a:lnTo>
                  <a:pt x="1174" y="4256"/>
                </a:lnTo>
                <a:lnTo>
                  <a:pt x="1138" y="4256"/>
                </a:lnTo>
                <a:lnTo>
                  <a:pt x="1504" y="4182"/>
                </a:lnTo>
                <a:lnTo>
                  <a:pt x="1871" y="4109"/>
                </a:lnTo>
                <a:lnTo>
                  <a:pt x="1945" y="4256"/>
                </a:lnTo>
                <a:lnTo>
                  <a:pt x="2055" y="4439"/>
                </a:lnTo>
                <a:lnTo>
                  <a:pt x="2238" y="4879"/>
                </a:lnTo>
                <a:lnTo>
                  <a:pt x="2421" y="5320"/>
                </a:lnTo>
                <a:lnTo>
                  <a:pt x="2495" y="5760"/>
                </a:lnTo>
                <a:lnTo>
                  <a:pt x="2605" y="6200"/>
                </a:lnTo>
                <a:lnTo>
                  <a:pt x="2715" y="6420"/>
                </a:lnTo>
                <a:lnTo>
                  <a:pt x="2788" y="6603"/>
                </a:lnTo>
                <a:lnTo>
                  <a:pt x="2935" y="6787"/>
                </a:lnTo>
                <a:lnTo>
                  <a:pt x="3082" y="6933"/>
                </a:lnTo>
                <a:lnTo>
                  <a:pt x="3228" y="6970"/>
                </a:lnTo>
                <a:lnTo>
                  <a:pt x="3302" y="6933"/>
                </a:lnTo>
                <a:lnTo>
                  <a:pt x="3375" y="6860"/>
                </a:lnTo>
                <a:lnTo>
                  <a:pt x="3375" y="6750"/>
                </a:lnTo>
                <a:lnTo>
                  <a:pt x="3302" y="6530"/>
                </a:lnTo>
                <a:lnTo>
                  <a:pt x="3192" y="6347"/>
                </a:lnTo>
                <a:lnTo>
                  <a:pt x="3082" y="6126"/>
                </a:lnTo>
                <a:lnTo>
                  <a:pt x="3008" y="5943"/>
                </a:lnTo>
                <a:lnTo>
                  <a:pt x="2898" y="5503"/>
                </a:lnTo>
                <a:lnTo>
                  <a:pt x="2788" y="5063"/>
                </a:lnTo>
                <a:lnTo>
                  <a:pt x="2605" y="4549"/>
                </a:lnTo>
                <a:lnTo>
                  <a:pt x="2458" y="4292"/>
                </a:lnTo>
                <a:lnTo>
                  <a:pt x="2311" y="4036"/>
                </a:lnTo>
                <a:lnTo>
                  <a:pt x="2752" y="4036"/>
                </a:lnTo>
                <a:lnTo>
                  <a:pt x="3192" y="4109"/>
                </a:lnTo>
                <a:lnTo>
                  <a:pt x="3192" y="4219"/>
                </a:lnTo>
                <a:lnTo>
                  <a:pt x="3228" y="4366"/>
                </a:lnTo>
                <a:lnTo>
                  <a:pt x="3302" y="4623"/>
                </a:lnTo>
                <a:lnTo>
                  <a:pt x="3522" y="5063"/>
                </a:lnTo>
                <a:lnTo>
                  <a:pt x="3779" y="5833"/>
                </a:lnTo>
                <a:lnTo>
                  <a:pt x="3852" y="5943"/>
                </a:lnTo>
                <a:lnTo>
                  <a:pt x="3889" y="6016"/>
                </a:lnTo>
                <a:lnTo>
                  <a:pt x="3962" y="6090"/>
                </a:lnTo>
                <a:lnTo>
                  <a:pt x="4109" y="6126"/>
                </a:lnTo>
                <a:lnTo>
                  <a:pt x="4146" y="6090"/>
                </a:lnTo>
                <a:lnTo>
                  <a:pt x="4219" y="6053"/>
                </a:lnTo>
                <a:lnTo>
                  <a:pt x="4292" y="5943"/>
                </a:lnTo>
                <a:lnTo>
                  <a:pt x="4292" y="5796"/>
                </a:lnTo>
                <a:lnTo>
                  <a:pt x="4256" y="5686"/>
                </a:lnTo>
                <a:lnTo>
                  <a:pt x="4182" y="5540"/>
                </a:lnTo>
                <a:lnTo>
                  <a:pt x="3852" y="4659"/>
                </a:lnTo>
                <a:lnTo>
                  <a:pt x="3669" y="4292"/>
                </a:lnTo>
                <a:lnTo>
                  <a:pt x="4035" y="4513"/>
                </a:lnTo>
                <a:lnTo>
                  <a:pt x="4182" y="4623"/>
                </a:lnTo>
                <a:lnTo>
                  <a:pt x="4329" y="4769"/>
                </a:lnTo>
                <a:lnTo>
                  <a:pt x="4439" y="4953"/>
                </a:lnTo>
                <a:lnTo>
                  <a:pt x="4512" y="5136"/>
                </a:lnTo>
                <a:lnTo>
                  <a:pt x="4659" y="5540"/>
                </a:lnTo>
                <a:lnTo>
                  <a:pt x="4806" y="6347"/>
                </a:lnTo>
                <a:lnTo>
                  <a:pt x="4842" y="6640"/>
                </a:lnTo>
                <a:lnTo>
                  <a:pt x="4952" y="6933"/>
                </a:lnTo>
                <a:lnTo>
                  <a:pt x="5063" y="7190"/>
                </a:lnTo>
                <a:lnTo>
                  <a:pt x="5209" y="7447"/>
                </a:lnTo>
                <a:lnTo>
                  <a:pt x="5393" y="7704"/>
                </a:lnTo>
                <a:lnTo>
                  <a:pt x="5576" y="7924"/>
                </a:lnTo>
                <a:lnTo>
                  <a:pt x="5759" y="8144"/>
                </a:lnTo>
                <a:lnTo>
                  <a:pt x="5980" y="8327"/>
                </a:lnTo>
                <a:lnTo>
                  <a:pt x="6236" y="8474"/>
                </a:lnTo>
                <a:lnTo>
                  <a:pt x="6493" y="8621"/>
                </a:lnTo>
                <a:lnTo>
                  <a:pt x="6750" y="8694"/>
                </a:lnTo>
                <a:lnTo>
                  <a:pt x="7043" y="8768"/>
                </a:lnTo>
                <a:lnTo>
                  <a:pt x="7300" y="8804"/>
                </a:lnTo>
                <a:lnTo>
                  <a:pt x="7924" y="8804"/>
                </a:lnTo>
                <a:lnTo>
                  <a:pt x="8217" y="8694"/>
                </a:lnTo>
                <a:lnTo>
                  <a:pt x="8511" y="8621"/>
                </a:lnTo>
                <a:lnTo>
                  <a:pt x="8731" y="8474"/>
                </a:lnTo>
                <a:lnTo>
                  <a:pt x="8951" y="8291"/>
                </a:lnTo>
                <a:lnTo>
                  <a:pt x="9171" y="8107"/>
                </a:lnTo>
                <a:lnTo>
                  <a:pt x="9354" y="7887"/>
                </a:lnTo>
                <a:lnTo>
                  <a:pt x="9464" y="7667"/>
                </a:lnTo>
                <a:lnTo>
                  <a:pt x="9611" y="7410"/>
                </a:lnTo>
                <a:lnTo>
                  <a:pt x="9684" y="7117"/>
                </a:lnTo>
                <a:lnTo>
                  <a:pt x="9721" y="6787"/>
                </a:lnTo>
                <a:lnTo>
                  <a:pt x="9758" y="6457"/>
                </a:lnTo>
                <a:lnTo>
                  <a:pt x="9721" y="6090"/>
                </a:lnTo>
                <a:lnTo>
                  <a:pt x="9684" y="5760"/>
                </a:lnTo>
                <a:lnTo>
                  <a:pt x="9538" y="5063"/>
                </a:lnTo>
                <a:lnTo>
                  <a:pt x="9354" y="4366"/>
                </a:lnTo>
                <a:lnTo>
                  <a:pt x="9024" y="2788"/>
                </a:lnTo>
                <a:lnTo>
                  <a:pt x="8951" y="2422"/>
                </a:lnTo>
                <a:lnTo>
                  <a:pt x="8951" y="2238"/>
                </a:lnTo>
                <a:lnTo>
                  <a:pt x="8951" y="2055"/>
                </a:lnTo>
                <a:lnTo>
                  <a:pt x="9024" y="2348"/>
                </a:lnTo>
                <a:lnTo>
                  <a:pt x="9098" y="2568"/>
                </a:lnTo>
                <a:lnTo>
                  <a:pt x="9244" y="2788"/>
                </a:lnTo>
                <a:lnTo>
                  <a:pt x="9391" y="3009"/>
                </a:lnTo>
                <a:lnTo>
                  <a:pt x="9501" y="3082"/>
                </a:lnTo>
                <a:lnTo>
                  <a:pt x="9611" y="3119"/>
                </a:lnTo>
                <a:lnTo>
                  <a:pt x="9684" y="3119"/>
                </a:lnTo>
                <a:lnTo>
                  <a:pt x="9758" y="3082"/>
                </a:lnTo>
                <a:lnTo>
                  <a:pt x="9794" y="3045"/>
                </a:lnTo>
                <a:lnTo>
                  <a:pt x="9831" y="2972"/>
                </a:lnTo>
                <a:lnTo>
                  <a:pt x="9758" y="2788"/>
                </a:lnTo>
                <a:lnTo>
                  <a:pt x="9648" y="2605"/>
                </a:lnTo>
                <a:lnTo>
                  <a:pt x="9464" y="2275"/>
                </a:lnTo>
                <a:lnTo>
                  <a:pt x="9318" y="1908"/>
                </a:lnTo>
                <a:lnTo>
                  <a:pt x="9244" y="1725"/>
                </a:lnTo>
                <a:lnTo>
                  <a:pt x="9134" y="1541"/>
                </a:lnTo>
                <a:lnTo>
                  <a:pt x="9171" y="1505"/>
                </a:lnTo>
                <a:lnTo>
                  <a:pt x="9354" y="1358"/>
                </a:lnTo>
                <a:lnTo>
                  <a:pt x="9538" y="1248"/>
                </a:lnTo>
                <a:lnTo>
                  <a:pt x="9978" y="1101"/>
                </a:lnTo>
                <a:lnTo>
                  <a:pt x="10051" y="1395"/>
                </a:lnTo>
                <a:lnTo>
                  <a:pt x="10125" y="1688"/>
                </a:lnTo>
                <a:lnTo>
                  <a:pt x="10345" y="2238"/>
                </a:lnTo>
                <a:lnTo>
                  <a:pt x="10418" y="2495"/>
                </a:lnTo>
                <a:lnTo>
                  <a:pt x="10491" y="2825"/>
                </a:lnTo>
                <a:lnTo>
                  <a:pt x="10565" y="2972"/>
                </a:lnTo>
                <a:lnTo>
                  <a:pt x="10638" y="3082"/>
                </a:lnTo>
                <a:lnTo>
                  <a:pt x="10748" y="3192"/>
                </a:lnTo>
                <a:lnTo>
                  <a:pt x="10858" y="3229"/>
                </a:lnTo>
                <a:lnTo>
                  <a:pt x="10968" y="3229"/>
                </a:lnTo>
                <a:lnTo>
                  <a:pt x="11042" y="3192"/>
                </a:lnTo>
                <a:lnTo>
                  <a:pt x="11115" y="3119"/>
                </a:lnTo>
                <a:lnTo>
                  <a:pt x="11115" y="3009"/>
                </a:lnTo>
                <a:lnTo>
                  <a:pt x="11115" y="2972"/>
                </a:lnTo>
                <a:lnTo>
                  <a:pt x="11078" y="2899"/>
                </a:lnTo>
                <a:lnTo>
                  <a:pt x="11005" y="2825"/>
                </a:lnTo>
                <a:lnTo>
                  <a:pt x="10932" y="2642"/>
                </a:lnTo>
                <a:lnTo>
                  <a:pt x="10895" y="2458"/>
                </a:lnTo>
                <a:lnTo>
                  <a:pt x="10675" y="1835"/>
                </a:lnTo>
                <a:lnTo>
                  <a:pt x="10528" y="1395"/>
                </a:lnTo>
                <a:lnTo>
                  <a:pt x="10418" y="1174"/>
                </a:lnTo>
                <a:lnTo>
                  <a:pt x="10308" y="991"/>
                </a:lnTo>
                <a:lnTo>
                  <a:pt x="10455" y="918"/>
                </a:lnTo>
                <a:lnTo>
                  <a:pt x="11005" y="734"/>
                </a:lnTo>
                <a:lnTo>
                  <a:pt x="11152" y="1174"/>
                </a:lnTo>
                <a:lnTo>
                  <a:pt x="11298" y="1615"/>
                </a:lnTo>
                <a:lnTo>
                  <a:pt x="11555" y="2348"/>
                </a:lnTo>
                <a:lnTo>
                  <a:pt x="11702" y="2678"/>
                </a:lnTo>
                <a:lnTo>
                  <a:pt x="11775" y="2788"/>
                </a:lnTo>
                <a:lnTo>
                  <a:pt x="11922" y="2899"/>
                </a:lnTo>
                <a:lnTo>
                  <a:pt x="11959" y="2935"/>
                </a:lnTo>
                <a:lnTo>
                  <a:pt x="12032" y="2899"/>
                </a:lnTo>
                <a:lnTo>
                  <a:pt x="12069" y="2899"/>
                </a:lnTo>
                <a:lnTo>
                  <a:pt x="12105" y="2825"/>
                </a:lnTo>
                <a:lnTo>
                  <a:pt x="12142" y="2715"/>
                </a:lnTo>
                <a:lnTo>
                  <a:pt x="12142" y="2568"/>
                </a:lnTo>
                <a:lnTo>
                  <a:pt x="12069" y="2275"/>
                </a:lnTo>
                <a:lnTo>
                  <a:pt x="11812" y="1688"/>
                </a:lnTo>
                <a:lnTo>
                  <a:pt x="11592" y="1101"/>
                </a:lnTo>
                <a:lnTo>
                  <a:pt x="11445" y="698"/>
                </a:lnTo>
                <a:lnTo>
                  <a:pt x="11372" y="588"/>
                </a:lnTo>
                <a:lnTo>
                  <a:pt x="11665" y="441"/>
                </a:lnTo>
                <a:lnTo>
                  <a:pt x="11922" y="294"/>
                </a:lnTo>
                <a:lnTo>
                  <a:pt x="12105" y="147"/>
                </a:lnTo>
                <a:lnTo>
                  <a:pt x="12142" y="111"/>
                </a:lnTo>
                <a:lnTo>
                  <a:pt x="12142" y="74"/>
                </a:lnTo>
                <a:lnTo>
                  <a:pt x="12105" y="37"/>
                </a:lnTo>
                <a:lnTo>
                  <a:pt x="12069" y="1"/>
                </a:lnTo>
                <a:close/>
                <a:moveTo>
                  <a:pt x="4072" y="7080"/>
                </a:moveTo>
                <a:lnTo>
                  <a:pt x="4035" y="7117"/>
                </a:lnTo>
                <a:lnTo>
                  <a:pt x="3999" y="7154"/>
                </a:lnTo>
                <a:lnTo>
                  <a:pt x="3999" y="7337"/>
                </a:lnTo>
                <a:lnTo>
                  <a:pt x="3999" y="7557"/>
                </a:lnTo>
                <a:lnTo>
                  <a:pt x="4072" y="7961"/>
                </a:lnTo>
                <a:lnTo>
                  <a:pt x="4219" y="8327"/>
                </a:lnTo>
                <a:lnTo>
                  <a:pt x="4366" y="8731"/>
                </a:lnTo>
                <a:lnTo>
                  <a:pt x="4439" y="8804"/>
                </a:lnTo>
                <a:lnTo>
                  <a:pt x="4182" y="8988"/>
                </a:lnTo>
                <a:lnTo>
                  <a:pt x="3889" y="9098"/>
                </a:lnTo>
                <a:lnTo>
                  <a:pt x="3852" y="8951"/>
                </a:lnTo>
                <a:lnTo>
                  <a:pt x="3815" y="8804"/>
                </a:lnTo>
                <a:lnTo>
                  <a:pt x="3669" y="8511"/>
                </a:lnTo>
                <a:lnTo>
                  <a:pt x="3522" y="8071"/>
                </a:lnTo>
                <a:lnTo>
                  <a:pt x="3449" y="7887"/>
                </a:lnTo>
                <a:lnTo>
                  <a:pt x="3339" y="7667"/>
                </a:lnTo>
                <a:lnTo>
                  <a:pt x="3228" y="7630"/>
                </a:lnTo>
                <a:lnTo>
                  <a:pt x="3155" y="7630"/>
                </a:lnTo>
                <a:lnTo>
                  <a:pt x="3045" y="7704"/>
                </a:lnTo>
                <a:lnTo>
                  <a:pt x="3045" y="7777"/>
                </a:lnTo>
                <a:lnTo>
                  <a:pt x="3082" y="7997"/>
                </a:lnTo>
                <a:lnTo>
                  <a:pt x="3118" y="8217"/>
                </a:lnTo>
                <a:lnTo>
                  <a:pt x="3265" y="8658"/>
                </a:lnTo>
                <a:lnTo>
                  <a:pt x="3339" y="8951"/>
                </a:lnTo>
                <a:lnTo>
                  <a:pt x="3412" y="9098"/>
                </a:lnTo>
                <a:lnTo>
                  <a:pt x="3485" y="9244"/>
                </a:lnTo>
                <a:lnTo>
                  <a:pt x="2825" y="9428"/>
                </a:lnTo>
                <a:lnTo>
                  <a:pt x="2788" y="9281"/>
                </a:lnTo>
                <a:lnTo>
                  <a:pt x="2642" y="8768"/>
                </a:lnTo>
                <a:lnTo>
                  <a:pt x="2532" y="8547"/>
                </a:lnTo>
                <a:lnTo>
                  <a:pt x="2385" y="8327"/>
                </a:lnTo>
                <a:lnTo>
                  <a:pt x="2385" y="8254"/>
                </a:lnTo>
                <a:lnTo>
                  <a:pt x="2385" y="8217"/>
                </a:lnTo>
                <a:lnTo>
                  <a:pt x="2421" y="8181"/>
                </a:lnTo>
                <a:lnTo>
                  <a:pt x="2421" y="8144"/>
                </a:lnTo>
                <a:lnTo>
                  <a:pt x="2421" y="8107"/>
                </a:lnTo>
                <a:lnTo>
                  <a:pt x="2385" y="8107"/>
                </a:lnTo>
                <a:lnTo>
                  <a:pt x="2275" y="8144"/>
                </a:lnTo>
                <a:lnTo>
                  <a:pt x="2128" y="8144"/>
                </a:lnTo>
                <a:lnTo>
                  <a:pt x="2055" y="8181"/>
                </a:lnTo>
                <a:lnTo>
                  <a:pt x="2018" y="8254"/>
                </a:lnTo>
                <a:lnTo>
                  <a:pt x="1981" y="8327"/>
                </a:lnTo>
                <a:lnTo>
                  <a:pt x="1981" y="8401"/>
                </a:lnTo>
                <a:lnTo>
                  <a:pt x="2165" y="8841"/>
                </a:lnTo>
                <a:lnTo>
                  <a:pt x="2348" y="9318"/>
                </a:lnTo>
                <a:lnTo>
                  <a:pt x="2385" y="9575"/>
                </a:lnTo>
                <a:lnTo>
                  <a:pt x="1945" y="9685"/>
                </a:lnTo>
                <a:lnTo>
                  <a:pt x="1871" y="9721"/>
                </a:lnTo>
                <a:lnTo>
                  <a:pt x="1798" y="9795"/>
                </a:lnTo>
                <a:lnTo>
                  <a:pt x="1798" y="9868"/>
                </a:lnTo>
                <a:lnTo>
                  <a:pt x="1761" y="9941"/>
                </a:lnTo>
                <a:lnTo>
                  <a:pt x="1798" y="10015"/>
                </a:lnTo>
                <a:lnTo>
                  <a:pt x="1835" y="10088"/>
                </a:lnTo>
                <a:lnTo>
                  <a:pt x="1908" y="10161"/>
                </a:lnTo>
                <a:lnTo>
                  <a:pt x="1981" y="10198"/>
                </a:lnTo>
                <a:lnTo>
                  <a:pt x="2275" y="10198"/>
                </a:lnTo>
                <a:lnTo>
                  <a:pt x="2385" y="10125"/>
                </a:lnTo>
                <a:lnTo>
                  <a:pt x="2495" y="10088"/>
                </a:lnTo>
                <a:lnTo>
                  <a:pt x="2532" y="10051"/>
                </a:lnTo>
                <a:lnTo>
                  <a:pt x="2568" y="10088"/>
                </a:lnTo>
                <a:lnTo>
                  <a:pt x="2605" y="10125"/>
                </a:lnTo>
                <a:lnTo>
                  <a:pt x="2678" y="10125"/>
                </a:lnTo>
                <a:lnTo>
                  <a:pt x="2788" y="10088"/>
                </a:lnTo>
                <a:lnTo>
                  <a:pt x="2825" y="9978"/>
                </a:lnTo>
                <a:lnTo>
                  <a:pt x="3265" y="9868"/>
                </a:lnTo>
                <a:lnTo>
                  <a:pt x="3742" y="9721"/>
                </a:lnTo>
                <a:lnTo>
                  <a:pt x="4146" y="9575"/>
                </a:lnTo>
                <a:lnTo>
                  <a:pt x="4549" y="9354"/>
                </a:lnTo>
                <a:lnTo>
                  <a:pt x="4732" y="9208"/>
                </a:lnTo>
                <a:lnTo>
                  <a:pt x="4879" y="9061"/>
                </a:lnTo>
                <a:lnTo>
                  <a:pt x="5026" y="8841"/>
                </a:lnTo>
                <a:lnTo>
                  <a:pt x="5136" y="8621"/>
                </a:lnTo>
                <a:lnTo>
                  <a:pt x="5209" y="8401"/>
                </a:lnTo>
                <a:lnTo>
                  <a:pt x="5173" y="8181"/>
                </a:lnTo>
                <a:lnTo>
                  <a:pt x="5099" y="7997"/>
                </a:lnTo>
                <a:lnTo>
                  <a:pt x="5026" y="7887"/>
                </a:lnTo>
                <a:lnTo>
                  <a:pt x="4952" y="7814"/>
                </a:lnTo>
                <a:lnTo>
                  <a:pt x="4842" y="7814"/>
                </a:lnTo>
                <a:lnTo>
                  <a:pt x="4806" y="7851"/>
                </a:lnTo>
                <a:lnTo>
                  <a:pt x="4806" y="7887"/>
                </a:lnTo>
                <a:lnTo>
                  <a:pt x="4732" y="8327"/>
                </a:lnTo>
                <a:lnTo>
                  <a:pt x="4512" y="7667"/>
                </a:lnTo>
                <a:lnTo>
                  <a:pt x="4366" y="7374"/>
                </a:lnTo>
                <a:lnTo>
                  <a:pt x="4182" y="7117"/>
                </a:lnTo>
                <a:lnTo>
                  <a:pt x="4146" y="708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511" name="Google Shape;511;p10"/>
          <p:cNvSpPr/>
          <p:nvPr/>
        </p:nvSpPr>
        <p:spPr>
          <a:xfrm>
            <a:off x="2704" y="4900231"/>
            <a:ext cx="180033" cy="373539"/>
          </a:xfrm>
          <a:custGeom>
            <a:avLst/>
            <a:gdLst/>
            <a:ahLst/>
            <a:cxnLst/>
            <a:rect l="l" t="t" r="r" b="b"/>
            <a:pathLst>
              <a:path w="6347" h="13169" extrusionOk="0">
                <a:moveTo>
                  <a:pt x="588" y="330"/>
                </a:moveTo>
                <a:lnTo>
                  <a:pt x="808" y="367"/>
                </a:lnTo>
                <a:lnTo>
                  <a:pt x="1028" y="440"/>
                </a:lnTo>
                <a:lnTo>
                  <a:pt x="1211" y="550"/>
                </a:lnTo>
                <a:lnTo>
                  <a:pt x="1395" y="734"/>
                </a:lnTo>
                <a:lnTo>
                  <a:pt x="1578" y="917"/>
                </a:lnTo>
                <a:lnTo>
                  <a:pt x="1688" y="1101"/>
                </a:lnTo>
                <a:lnTo>
                  <a:pt x="1798" y="1321"/>
                </a:lnTo>
                <a:lnTo>
                  <a:pt x="1908" y="1541"/>
                </a:lnTo>
                <a:lnTo>
                  <a:pt x="1982" y="1761"/>
                </a:lnTo>
                <a:lnTo>
                  <a:pt x="2018" y="2018"/>
                </a:lnTo>
                <a:lnTo>
                  <a:pt x="2018" y="2458"/>
                </a:lnTo>
                <a:lnTo>
                  <a:pt x="2018" y="2495"/>
                </a:lnTo>
                <a:lnTo>
                  <a:pt x="1982" y="2421"/>
                </a:lnTo>
                <a:lnTo>
                  <a:pt x="1762" y="1944"/>
                </a:lnTo>
                <a:lnTo>
                  <a:pt x="1615" y="1724"/>
                </a:lnTo>
                <a:lnTo>
                  <a:pt x="1432" y="1504"/>
                </a:lnTo>
                <a:lnTo>
                  <a:pt x="1395" y="1467"/>
                </a:lnTo>
                <a:lnTo>
                  <a:pt x="1322" y="1467"/>
                </a:lnTo>
                <a:lnTo>
                  <a:pt x="1285" y="1504"/>
                </a:lnTo>
                <a:lnTo>
                  <a:pt x="1285" y="1578"/>
                </a:lnTo>
                <a:lnTo>
                  <a:pt x="1322" y="1834"/>
                </a:lnTo>
                <a:lnTo>
                  <a:pt x="1395" y="2128"/>
                </a:lnTo>
                <a:lnTo>
                  <a:pt x="1615" y="2641"/>
                </a:lnTo>
                <a:lnTo>
                  <a:pt x="1725" y="2935"/>
                </a:lnTo>
                <a:lnTo>
                  <a:pt x="1615" y="2861"/>
                </a:lnTo>
                <a:lnTo>
                  <a:pt x="1468" y="2715"/>
                </a:lnTo>
                <a:lnTo>
                  <a:pt x="1248" y="2348"/>
                </a:lnTo>
                <a:lnTo>
                  <a:pt x="1065" y="1981"/>
                </a:lnTo>
                <a:lnTo>
                  <a:pt x="955" y="1724"/>
                </a:lnTo>
                <a:lnTo>
                  <a:pt x="845" y="1394"/>
                </a:lnTo>
                <a:lnTo>
                  <a:pt x="735" y="1027"/>
                </a:lnTo>
                <a:lnTo>
                  <a:pt x="661" y="697"/>
                </a:lnTo>
                <a:lnTo>
                  <a:pt x="588" y="330"/>
                </a:lnTo>
                <a:close/>
                <a:moveTo>
                  <a:pt x="3706" y="2825"/>
                </a:moveTo>
                <a:lnTo>
                  <a:pt x="3926" y="2861"/>
                </a:lnTo>
                <a:lnTo>
                  <a:pt x="4109" y="2935"/>
                </a:lnTo>
                <a:lnTo>
                  <a:pt x="4733" y="3118"/>
                </a:lnTo>
                <a:lnTo>
                  <a:pt x="4990" y="3228"/>
                </a:lnTo>
                <a:lnTo>
                  <a:pt x="5283" y="3375"/>
                </a:lnTo>
                <a:lnTo>
                  <a:pt x="5503" y="3522"/>
                </a:lnTo>
                <a:lnTo>
                  <a:pt x="5687" y="3668"/>
                </a:lnTo>
                <a:lnTo>
                  <a:pt x="5687" y="3668"/>
                </a:lnTo>
                <a:lnTo>
                  <a:pt x="5540" y="3632"/>
                </a:lnTo>
                <a:lnTo>
                  <a:pt x="5467" y="3632"/>
                </a:lnTo>
                <a:lnTo>
                  <a:pt x="5393" y="3705"/>
                </a:lnTo>
                <a:lnTo>
                  <a:pt x="5356" y="3778"/>
                </a:lnTo>
                <a:lnTo>
                  <a:pt x="5393" y="3888"/>
                </a:lnTo>
                <a:lnTo>
                  <a:pt x="5026" y="4035"/>
                </a:lnTo>
                <a:lnTo>
                  <a:pt x="4660" y="4109"/>
                </a:lnTo>
                <a:lnTo>
                  <a:pt x="4293" y="4182"/>
                </a:lnTo>
                <a:lnTo>
                  <a:pt x="3889" y="4182"/>
                </a:lnTo>
                <a:lnTo>
                  <a:pt x="3449" y="4109"/>
                </a:lnTo>
                <a:lnTo>
                  <a:pt x="3046" y="3999"/>
                </a:lnTo>
                <a:lnTo>
                  <a:pt x="2862" y="3925"/>
                </a:lnTo>
                <a:lnTo>
                  <a:pt x="2642" y="3815"/>
                </a:lnTo>
                <a:lnTo>
                  <a:pt x="2459" y="3668"/>
                </a:lnTo>
                <a:lnTo>
                  <a:pt x="2349" y="3595"/>
                </a:lnTo>
                <a:lnTo>
                  <a:pt x="2312" y="3522"/>
                </a:lnTo>
                <a:lnTo>
                  <a:pt x="2532" y="3668"/>
                </a:lnTo>
                <a:lnTo>
                  <a:pt x="2789" y="3815"/>
                </a:lnTo>
                <a:lnTo>
                  <a:pt x="3046" y="3888"/>
                </a:lnTo>
                <a:lnTo>
                  <a:pt x="3339" y="3999"/>
                </a:lnTo>
                <a:lnTo>
                  <a:pt x="3596" y="4035"/>
                </a:lnTo>
                <a:lnTo>
                  <a:pt x="3889" y="4109"/>
                </a:lnTo>
                <a:lnTo>
                  <a:pt x="4073" y="4109"/>
                </a:lnTo>
                <a:lnTo>
                  <a:pt x="4183" y="4072"/>
                </a:lnTo>
                <a:lnTo>
                  <a:pt x="4329" y="4035"/>
                </a:lnTo>
                <a:lnTo>
                  <a:pt x="4439" y="3962"/>
                </a:lnTo>
                <a:lnTo>
                  <a:pt x="4476" y="3888"/>
                </a:lnTo>
                <a:lnTo>
                  <a:pt x="4439" y="3778"/>
                </a:lnTo>
                <a:lnTo>
                  <a:pt x="4329" y="3705"/>
                </a:lnTo>
                <a:lnTo>
                  <a:pt x="4219" y="3632"/>
                </a:lnTo>
                <a:lnTo>
                  <a:pt x="3963" y="3595"/>
                </a:lnTo>
                <a:lnTo>
                  <a:pt x="3706" y="3558"/>
                </a:lnTo>
                <a:lnTo>
                  <a:pt x="3449" y="3522"/>
                </a:lnTo>
                <a:lnTo>
                  <a:pt x="2715" y="3338"/>
                </a:lnTo>
                <a:lnTo>
                  <a:pt x="2862" y="3228"/>
                </a:lnTo>
                <a:lnTo>
                  <a:pt x="3082" y="3081"/>
                </a:lnTo>
                <a:lnTo>
                  <a:pt x="3302" y="2935"/>
                </a:lnTo>
                <a:lnTo>
                  <a:pt x="3486" y="2861"/>
                </a:lnTo>
                <a:lnTo>
                  <a:pt x="3706" y="2825"/>
                </a:lnTo>
                <a:close/>
                <a:moveTo>
                  <a:pt x="1285" y="5686"/>
                </a:moveTo>
                <a:lnTo>
                  <a:pt x="1725" y="5723"/>
                </a:lnTo>
                <a:lnTo>
                  <a:pt x="1762" y="5723"/>
                </a:lnTo>
                <a:lnTo>
                  <a:pt x="1835" y="5869"/>
                </a:lnTo>
                <a:lnTo>
                  <a:pt x="1908" y="5943"/>
                </a:lnTo>
                <a:lnTo>
                  <a:pt x="2018" y="5943"/>
                </a:lnTo>
                <a:lnTo>
                  <a:pt x="2129" y="5869"/>
                </a:lnTo>
                <a:lnTo>
                  <a:pt x="2165" y="5759"/>
                </a:lnTo>
                <a:lnTo>
                  <a:pt x="2642" y="5796"/>
                </a:lnTo>
                <a:lnTo>
                  <a:pt x="3082" y="5796"/>
                </a:lnTo>
                <a:lnTo>
                  <a:pt x="3339" y="5833"/>
                </a:lnTo>
                <a:lnTo>
                  <a:pt x="3522" y="5869"/>
                </a:lnTo>
                <a:lnTo>
                  <a:pt x="3522" y="6016"/>
                </a:lnTo>
                <a:lnTo>
                  <a:pt x="3376" y="5979"/>
                </a:lnTo>
                <a:lnTo>
                  <a:pt x="3266" y="6016"/>
                </a:lnTo>
                <a:lnTo>
                  <a:pt x="3119" y="6089"/>
                </a:lnTo>
                <a:lnTo>
                  <a:pt x="3082" y="6163"/>
                </a:lnTo>
                <a:lnTo>
                  <a:pt x="3082" y="6236"/>
                </a:lnTo>
                <a:lnTo>
                  <a:pt x="2752" y="6236"/>
                </a:lnTo>
                <a:lnTo>
                  <a:pt x="1322" y="6163"/>
                </a:lnTo>
                <a:lnTo>
                  <a:pt x="808" y="6089"/>
                </a:lnTo>
                <a:lnTo>
                  <a:pt x="515" y="6053"/>
                </a:lnTo>
                <a:lnTo>
                  <a:pt x="258" y="6089"/>
                </a:lnTo>
                <a:lnTo>
                  <a:pt x="368" y="5943"/>
                </a:lnTo>
                <a:lnTo>
                  <a:pt x="515" y="5833"/>
                </a:lnTo>
                <a:lnTo>
                  <a:pt x="661" y="5723"/>
                </a:lnTo>
                <a:lnTo>
                  <a:pt x="808" y="5686"/>
                </a:lnTo>
                <a:close/>
                <a:moveTo>
                  <a:pt x="2239" y="6676"/>
                </a:moveTo>
                <a:lnTo>
                  <a:pt x="3009" y="6713"/>
                </a:lnTo>
                <a:lnTo>
                  <a:pt x="3156" y="6750"/>
                </a:lnTo>
                <a:lnTo>
                  <a:pt x="3156" y="7997"/>
                </a:lnTo>
                <a:lnTo>
                  <a:pt x="3119" y="9244"/>
                </a:lnTo>
                <a:lnTo>
                  <a:pt x="2422" y="9354"/>
                </a:lnTo>
                <a:lnTo>
                  <a:pt x="2422" y="8951"/>
                </a:lnTo>
                <a:lnTo>
                  <a:pt x="2312" y="7630"/>
                </a:lnTo>
                <a:lnTo>
                  <a:pt x="2275" y="6933"/>
                </a:lnTo>
                <a:lnTo>
                  <a:pt x="2239" y="6676"/>
                </a:lnTo>
                <a:close/>
                <a:moveTo>
                  <a:pt x="1065" y="6566"/>
                </a:moveTo>
                <a:lnTo>
                  <a:pt x="1872" y="6676"/>
                </a:lnTo>
                <a:lnTo>
                  <a:pt x="1835" y="6786"/>
                </a:lnTo>
                <a:lnTo>
                  <a:pt x="1835" y="6933"/>
                </a:lnTo>
                <a:lnTo>
                  <a:pt x="1872" y="7226"/>
                </a:lnTo>
                <a:lnTo>
                  <a:pt x="1945" y="8804"/>
                </a:lnTo>
                <a:lnTo>
                  <a:pt x="1982" y="9391"/>
                </a:lnTo>
                <a:lnTo>
                  <a:pt x="1542" y="9391"/>
                </a:lnTo>
                <a:lnTo>
                  <a:pt x="1101" y="9427"/>
                </a:lnTo>
                <a:lnTo>
                  <a:pt x="1028" y="8254"/>
                </a:lnTo>
                <a:lnTo>
                  <a:pt x="955" y="7410"/>
                </a:lnTo>
                <a:lnTo>
                  <a:pt x="918" y="6970"/>
                </a:lnTo>
                <a:lnTo>
                  <a:pt x="808" y="6566"/>
                </a:lnTo>
                <a:close/>
                <a:moveTo>
                  <a:pt x="3082" y="9721"/>
                </a:moveTo>
                <a:lnTo>
                  <a:pt x="3009" y="10454"/>
                </a:lnTo>
                <a:lnTo>
                  <a:pt x="2972" y="10454"/>
                </a:lnTo>
                <a:lnTo>
                  <a:pt x="2862" y="10418"/>
                </a:lnTo>
                <a:lnTo>
                  <a:pt x="2752" y="10418"/>
                </a:lnTo>
                <a:lnTo>
                  <a:pt x="2605" y="10454"/>
                </a:lnTo>
                <a:lnTo>
                  <a:pt x="2495" y="10528"/>
                </a:lnTo>
                <a:lnTo>
                  <a:pt x="2495" y="10418"/>
                </a:lnTo>
                <a:lnTo>
                  <a:pt x="2459" y="9831"/>
                </a:lnTo>
                <a:lnTo>
                  <a:pt x="2789" y="9794"/>
                </a:lnTo>
                <a:lnTo>
                  <a:pt x="3082" y="9721"/>
                </a:lnTo>
                <a:close/>
                <a:moveTo>
                  <a:pt x="1138" y="9758"/>
                </a:moveTo>
                <a:lnTo>
                  <a:pt x="1358" y="9831"/>
                </a:lnTo>
                <a:lnTo>
                  <a:pt x="1542" y="9831"/>
                </a:lnTo>
                <a:lnTo>
                  <a:pt x="1982" y="9868"/>
                </a:lnTo>
                <a:lnTo>
                  <a:pt x="2018" y="10088"/>
                </a:lnTo>
                <a:lnTo>
                  <a:pt x="1982" y="10124"/>
                </a:lnTo>
                <a:lnTo>
                  <a:pt x="1688" y="10088"/>
                </a:lnTo>
                <a:lnTo>
                  <a:pt x="1615" y="10124"/>
                </a:lnTo>
                <a:lnTo>
                  <a:pt x="1542" y="10161"/>
                </a:lnTo>
                <a:lnTo>
                  <a:pt x="1542" y="10234"/>
                </a:lnTo>
                <a:lnTo>
                  <a:pt x="1578" y="10308"/>
                </a:lnTo>
                <a:lnTo>
                  <a:pt x="1725" y="10454"/>
                </a:lnTo>
                <a:lnTo>
                  <a:pt x="1945" y="10491"/>
                </a:lnTo>
                <a:lnTo>
                  <a:pt x="2018" y="10491"/>
                </a:lnTo>
                <a:lnTo>
                  <a:pt x="2018" y="10748"/>
                </a:lnTo>
                <a:lnTo>
                  <a:pt x="1798" y="10785"/>
                </a:lnTo>
                <a:lnTo>
                  <a:pt x="1798" y="10748"/>
                </a:lnTo>
                <a:lnTo>
                  <a:pt x="1762" y="10748"/>
                </a:lnTo>
                <a:lnTo>
                  <a:pt x="1688" y="10785"/>
                </a:lnTo>
                <a:lnTo>
                  <a:pt x="1615" y="10821"/>
                </a:lnTo>
                <a:lnTo>
                  <a:pt x="1542" y="10895"/>
                </a:lnTo>
                <a:lnTo>
                  <a:pt x="1505" y="11005"/>
                </a:lnTo>
                <a:lnTo>
                  <a:pt x="1542" y="11078"/>
                </a:lnTo>
                <a:lnTo>
                  <a:pt x="1652" y="11151"/>
                </a:lnTo>
                <a:lnTo>
                  <a:pt x="2055" y="11151"/>
                </a:lnTo>
                <a:lnTo>
                  <a:pt x="2129" y="11408"/>
                </a:lnTo>
                <a:lnTo>
                  <a:pt x="2239" y="11592"/>
                </a:lnTo>
                <a:lnTo>
                  <a:pt x="2275" y="11628"/>
                </a:lnTo>
                <a:lnTo>
                  <a:pt x="2349" y="11628"/>
                </a:lnTo>
                <a:lnTo>
                  <a:pt x="2422" y="11592"/>
                </a:lnTo>
                <a:lnTo>
                  <a:pt x="2459" y="11555"/>
                </a:lnTo>
                <a:lnTo>
                  <a:pt x="2532" y="11371"/>
                </a:lnTo>
                <a:lnTo>
                  <a:pt x="2569" y="11188"/>
                </a:lnTo>
                <a:lnTo>
                  <a:pt x="2569" y="11005"/>
                </a:lnTo>
                <a:lnTo>
                  <a:pt x="2532" y="10785"/>
                </a:lnTo>
                <a:lnTo>
                  <a:pt x="2679" y="10821"/>
                </a:lnTo>
                <a:lnTo>
                  <a:pt x="3009" y="10821"/>
                </a:lnTo>
                <a:lnTo>
                  <a:pt x="2936" y="11408"/>
                </a:lnTo>
                <a:lnTo>
                  <a:pt x="2862" y="11812"/>
                </a:lnTo>
                <a:lnTo>
                  <a:pt x="2825" y="11995"/>
                </a:lnTo>
                <a:lnTo>
                  <a:pt x="2752" y="12178"/>
                </a:lnTo>
                <a:lnTo>
                  <a:pt x="2642" y="12362"/>
                </a:lnTo>
                <a:lnTo>
                  <a:pt x="2532" y="12472"/>
                </a:lnTo>
                <a:lnTo>
                  <a:pt x="2349" y="12582"/>
                </a:lnTo>
                <a:lnTo>
                  <a:pt x="2129" y="12619"/>
                </a:lnTo>
                <a:lnTo>
                  <a:pt x="1945" y="12619"/>
                </a:lnTo>
                <a:lnTo>
                  <a:pt x="1798" y="12582"/>
                </a:lnTo>
                <a:lnTo>
                  <a:pt x="1652" y="12472"/>
                </a:lnTo>
                <a:lnTo>
                  <a:pt x="1505" y="12362"/>
                </a:lnTo>
                <a:lnTo>
                  <a:pt x="1432" y="12215"/>
                </a:lnTo>
                <a:lnTo>
                  <a:pt x="1322" y="12068"/>
                </a:lnTo>
                <a:lnTo>
                  <a:pt x="1211" y="11738"/>
                </a:lnTo>
                <a:lnTo>
                  <a:pt x="1138" y="11335"/>
                </a:lnTo>
                <a:lnTo>
                  <a:pt x="1138" y="10858"/>
                </a:lnTo>
                <a:lnTo>
                  <a:pt x="1138" y="10014"/>
                </a:lnTo>
                <a:lnTo>
                  <a:pt x="1138" y="9758"/>
                </a:lnTo>
                <a:close/>
                <a:moveTo>
                  <a:pt x="625" y="0"/>
                </a:moveTo>
                <a:lnTo>
                  <a:pt x="478" y="37"/>
                </a:lnTo>
                <a:lnTo>
                  <a:pt x="331" y="110"/>
                </a:lnTo>
                <a:lnTo>
                  <a:pt x="294" y="184"/>
                </a:lnTo>
                <a:lnTo>
                  <a:pt x="294" y="220"/>
                </a:lnTo>
                <a:lnTo>
                  <a:pt x="294" y="294"/>
                </a:lnTo>
                <a:lnTo>
                  <a:pt x="331" y="330"/>
                </a:lnTo>
                <a:lnTo>
                  <a:pt x="294" y="587"/>
                </a:lnTo>
                <a:lnTo>
                  <a:pt x="294" y="844"/>
                </a:lnTo>
                <a:lnTo>
                  <a:pt x="331" y="1101"/>
                </a:lnTo>
                <a:lnTo>
                  <a:pt x="368" y="1321"/>
                </a:lnTo>
                <a:lnTo>
                  <a:pt x="551" y="1834"/>
                </a:lnTo>
                <a:lnTo>
                  <a:pt x="735" y="2274"/>
                </a:lnTo>
                <a:lnTo>
                  <a:pt x="918" y="2641"/>
                </a:lnTo>
                <a:lnTo>
                  <a:pt x="1175" y="3008"/>
                </a:lnTo>
                <a:lnTo>
                  <a:pt x="1322" y="3155"/>
                </a:lnTo>
                <a:lnTo>
                  <a:pt x="1505" y="3265"/>
                </a:lnTo>
                <a:lnTo>
                  <a:pt x="1652" y="3375"/>
                </a:lnTo>
                <a:lnTo>
                  <a:pt x="1872" y="3375"/>
                </a:lnTo>
                <a:lnTo>
                  <a:pt x="1798" y="3815"/>
                </a:lnTo>
                <a:lnTo>
                  <a:pt x="1725" y="4365"/>
                </a:lnTo>
                <a:lnTo>
                  <a:pt x="1725" y="4659"/>
                </a:lnTo>
                <a:lnTo>
                  <a:pt x="1762" y="4806"/>
                </a:lnTo>
                <a:lnTo>
                  <a:pt x="1798" y="4916"/>
                </a:lnTo>
                <a:lnTo>
                  <a:pt x="1762" y="5319"/>
                </a:lnTo>
                <a:lnTo>
                  <a:pt x="1615" y="5319"/>
                </a:lnTo>
                <a:lnTo>
                  <a:pt x="1138" y="5282"/>
                </a:lnTo>
                <a:lnTo>
                  <a:pt x="918" y="5246"/>
                </a:lnTo>
                <a:lnTo>
                  <a:pt x="698" y="5282"/>
                </a:lnTo>
                <a:lnTo>
                  <a:pt x="404" y="5392"/>
                </a:lnTo>
                <a:lnTo>
                  <a:pt x="294" y="5466"/>
                </a:lnTo>
                <a:lnTo>
                  <a:pt x="184" y="5576"/>
                </a:lnTo>
                <a:lnTo>
                  <a:pt x="111" y="5686"/>
                </a:lnTo>
                <a:lnTo>
                  <a:pt x="74" y="5796"/>
                </a:lnTo>
                <a:lnTo>
                  <a:pt x="38" y="5943"/>
                </a:lnTo>
                <a:lnTo>
                  <a:pt x="1" y="6089"/>
                </a:lnTo>
                <a:lnTo>
                  <a:pt x="38" y="6163"/>
                </a:lnTo>
                <a:lnTo>
                  <a:pt x="111" y="6199"/>
                </a:lnTo>
                <a:lnTo>
                  <a:pt x="38" y="6273"/>
                </a:lnTo>
                <a:lnTo>
                  <a:pt x="38" y="6346"/>
                </a:lnTo>
                <a:lnTo>
                  <a:pt x="38" y="6456"/>
                </a:lnTo>
                <a:lnTo>
                  <a:pt x="111" y="6530"/>
                </a:lnTo>
                <a:lnTo>
                  <a:pt x="184" y="6566"/>
                </a:lnTo>
                <a:lnTo>
                  <a:pt x="294" y="6566"/>
                </a:lnTo>
                <a:lnTo>
                  <a:pt x="368" y="6493"/>
                </a:lnTo>
                <a:lnTo>
                  <a:pt x="441" y="6493"/>
                </a:lnTo>
                <a:lnTo>
                  <a:pt x="441" y="6530"/>
                </a:lnTo>
                <a:lnTo>
                  <a:pt x="441" y="6786"/>
                </a:lnTo>
                <a:lnTo>
                  <a:pt x="441" y="7080"/>
                </a:lnTo>
                <a:lnTo>
                  <a:pt x="515" y="7593"/>
                </a:lnTo>
                <a:lnTo>
                  <a:pt x="588" y="8657"/>
                </a:lnTo>
                <a:lnTo>
                  <a:pt x="625" y="9721"/>
                </a:lnTo>
                <a:lnTo>
                  <a:pt x="625" y="10785"/>
                </a:lnTo>
                <a:lnTo>
                  <a:pt x="661" y="11225"/>
                </a:lnTo>
                <a:lnTo>
                  <a:pt x="698" y="11665"/>
                </a:lnTo>
                <a:lnTo>
                  <a:pt x="808" y="12105"/>
                </a:lnTo>
                <a:lnTo>
                  <a:pt x="881" y="12289"/>
                </a:lnTo>
                <a:lnTo>
                  <a:pt x="991" y="12509"/>
                </a:lnTo>
                <a:lnTo>
                  <a:pt x="1065" y="12655"/>
                </a:lnTo>
                <a:lnTo>
                  <a:pt x="1175" y="12765"/>
                </a:lnTo>
                <a:lnTo>
                  <a:pt x="1322" y="12912"/>
                </a:lnTo>
                <a:lnTo>
                  <a:pt x="1468" y="12985"/>
                </a:lnTo>
                <a:lnTo>
                  <a:pt x="1615" y="13059"/>
                </a:lnTo>
                <a:lnTo>
                  <a:pt x="1798" y="13096"/>
                </a:lnTo>
                <a:lnTo>
                  <a:pt x="1945" y="13132"/>
                </a:lnTo>
                <a:lnTo>
                  <a:pt x="2129" y="13169"/>
                </a:lnTo>
                <a:lnTo>
                  <a:pt x="2349" y="13132"/>
                </a:lnTo>
                <a:lnTo>
                  <a:pt x="2569" y="13096"/>
                </a:lnTo>
                <a:lnTo>
                  <a:pt x="2752" y="12985"/>
                </a:lnTo>
                <a:lnTo>
                  <a:pt x="2899" y="12875"/>
                </a:lnTo>
                <a:lnTo>
                  <a:pt x="3009" y="12765"/>
                </a:lnTo>
                <a:lnTo>
                  <a:pt x="3119" y="12582"/>
                </a:lnTo>
                <a:lnTo>
                  <a:pt x="3302" y="12215"/>
                </a:lnTo>
                <a:lnTo>
                  <a:pt x="3412" y="11812"/>
                </a:lnTo>
                <a:lnTo>
                  <a:pt x="3449" y="11408"/>
                </a:lnTo>
                <a:lnTo>
                  <a:pt x="3522" y="10601"/>
                </a:lnTo>
                <a:lnTo>
                  <a:pt x="3632" y="9647"/>
                </a:lnTo>
                <a:lnTo>
                  <a:pt x="3669" y="8657"/>
                </a:lnTo>
                <a:lnTo>
                  <a:pt x="3669" y="7667"/>
                </a:lnTo>
                <a:lnTo>
                  <a:pt x="3669" y="6676"/>
                </a:lnTo>
                <a:lnTo>
                  <a:pt x="3743" y="6603"/>
                </a:lnTo>
                <a:lnTo>
                  <a:pt x="3779" y="6530"/>
                </a:lnTo>
                <a:lnTo>
                  <a:pt x="3779" y="6456"/>
                </a:lnTo>
                <a:lnTo>
                  <a:pt x="3889" y="6273"/>
                </a:lnTo>
                <a:lnTo>
                  <a:pt x="3963" y="6053"/>
                </a:lnTo>
                <a:lnTo>
                  <a:pt x="3999" y="5833"/>
                </a:lnTo>
                <a:lnTo>
                  <a:pt x="3963" y="5723"/>
                </a:lnTo>
                <a:lnTo>
                  <a:pt x="3926" y="5612"/>
                </a:lnTo>
                <a:lnTo>
                  <a:pt x="3816" y="5502"/>
                </a:lnTo>
                <a:lnTo>
                  <a:pt x="3669" y="5429"/>
                </a:lnTo>
                <a:lnTo>
                  <a:pt x="3486" y="5392"/>
                </a:lnTo>
                <a:lnTo>
                  <a:pt x="3266" y="5356"/>
                </a:lnTo>
                <a:lnTo>
                  <a:pt x="2532" y="5356"/>
                </a:lnTo>
                <a:lnTo>
                  <a:pt x="2165" y="5319"/>
                </a:lnTo>
                <a:lnTo>
                  <a:pt x="2092" y="4806"/>
                </a:lnTo>
                <a:lnTo>
                  <a:pt x="2165" y="4585"/>
                </a:lnTo>
                <a:lnTo>
                  <a:pt x="2165" y="4365"/>
                </a:lnTo>
                <a:lnTo>
                  <a:pt x="2202" y="3962"/>
                </a:lnTo>
                <a:lnTo>
                  <a:pt x="2459" y="4145"/>
                </a:lnTo>
                <a:lnTo>
                  <a:pt x="2715" y="4292"/>
                </a:lnTo>
                <a:lnTo>
                  <a:pt x="2972" y="4402"/>
                </a:lnTo>
                <a:lnTo>
                  <a:pt x="3266" y="4475"/>
                </a:lnTo>
                <a:lnTo>
                  <a:pt x="3522" y="4549"/>
                </a:lnTo>
                <a:lnTo>
                  <a:pt x="3816" y="4585"/>
                </a:lnTo>
                <a:lnTo>
                  <a:pt x="4403" y="4585"/>
                </a:lnTo>
                <a:lnTo>
                  <a:pt x="4660" y="4549"/>
                </a:lnTo>
                <a:lnTo>
                  <a:pt x="4953" y="4475"/>
                </a:lnTo>
                <a:lnTo>
                  <a:pt x="5210" y="4402"/>
                </a:lnTo>
                <a:lnTo>
                  <a:pt x="5503" y="4292"/>
                </a:lnTo>
                <a:lnTo>
                  <a:pt x="5760" y="4182"/>
                </a:lnTo>
                <a:lnTo>
                  <a:pt x="5833" y="4109"/>
                </a:lnTo>
                <a:lnTo>
                  <a:pt x="5833" y="3999"/>
                </a:lnTo>
                <a:lnTo>
                  <a:pt x="5833" y="3888"/>
                </a:lnTo>
                <a:lnTo>
                  <a:pt x="5797" y="3778"/>
                </a:lnTo>
                <a:lnTo>
                  <a:pt x="5797" y="3778"/>
                </a:lnTo>
                <a:lnTo>
                  <a:pt x="5833" y="3815"/>
                </a:lnTo>
                <a:lnTo>
                  <a:pt x="5980" y="3962"/>
                </a:lnTo>
                <a:lnTo>
                  <a:pt x="6053" y="3999"/>
                </a:lnTo>
                <a:lnTo>
                  <a:pt x="6200" y="4035"/>
                </a:lnTo>
                <a:lnTo>
                  <a:pt x="6237" y="4035"/>
                </a:lnTo>
                <a:lnTo>
                  <a:pt x="6274" y="3999"/>
                </a:lnTo>
                <a:lnTo>
                  <a:pt x="6347" y="3888"/>
                </a:lnTo>
                <a:lnTo>
                  <a:pt x="6310" y="3742"/>
                </a:lnTo>
                <a:lnTo>
                  <a:pt x="6274" y="3632"/>
                </a:lnTo>
                <a:lnTo>
                  <a:pt x="6200" y="3522"/>
                </a:lnTo>
                <a:lnTo>
                  <a:pt x="6090" y="3375"/>
                </a:lnTo>
                <a:lnTo>
                  <a:pt x="5833" y="3192"/>
                </a:lnTo>
                <a:lnTo>
                  <a:pt x="5613" y="3045"/>
                </a:lnTo>
                <a:lnTo>
                  <a:pt x="5283" y="2861"/>
                </a:lnTo>
                <a:lnTo>
                  <a:pt x="4953" y="2715"/>
                </a:lnTo>
                <a:lnTo>
                  <a:pt x="4256" y="2495"/>
                </a:lnTo>
                <a:lnTo>
                  <a:pt x="3926" y="2421"/>
                </a:lnTo>
                <a:lnTo>
                  <a:pt x="3596" y="2385"/>
                </a:lnTo>
                <a:lnTo>
                  <a:pt x="3302" y="2458"/>
                </a:lnTo>
                <a:lnTo>
                  <a:pt x="2972" y="2605"/>
                </a:lnTo>
                <a:lnTo>
                  <a:pt x="2679" y="2788"/>
                </a:lnTo>
                <a:lnTo>
                  <a:pt x="2349" y="3081"/>
                </a:lnTo>
                <a:lnTo>
                  <a:pt x="2349" y="3045"/>
                </a:lnTo>
                <a:lnTo>
                  <a:pt x="2385" y="2788"/>
                </a:lnTo>
                <a:lnTo>
                  <a:pt x="2459" y="2568"/>
                </a:lnTo>
                <a:lnTo>
                  <a:pt x="2495" y="2458"/>
                </a:lnTo>
                <a:lnTo>
                  <a:pt x="2495" y="2311"/>
                </a:lnTo>
                <a:lnTo>
                  <a:pt x="2495" y="2201"/>
                </a:lnTo>
                <a:lnTo>
                  <a:pt x="2422" y="2128"/>
                </a:lnTo>
                <a:lnTo>
                  <a:pt x="2385" y="1871"/>
                </a:lnTo>
                <a:lnTo>
                  <a:pt x="2312" y="1614"/>
                </a:lnTo>
                <a:lnTo>
                  <a:pt x="2129" y="1137"/>
                </a:lnTo>
                <a:lnTo>
                  <a:pt x="2018" y="917"/>
                </a:lnTo>
                <a:lnTo>
                  <a:pt x="1835" y="661"/>
                </a:lnTo>
                <a:lnTo>
                  <a:pt x="1652" y="440"/>
                </a:lnTo>
                <a:lnTo>
                  <a:pt x="1395" y="220"/>
                </a:lnTo>
                <a:lnTo>
                  <a:pt x="1138" y="74"/>
                </a:lnTo>
                <a:lnTo>
                  <a:pt x="881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512" name="Google Shape;512;p10"/>
          <p:cNvSpPr/>
          <p:nvPr/>
        </p:nvSpPr>
        <p:spPr>
          <a:xfrm rot="1920548">
            <a:off x="8225551" y="625274"/>
            <a:ext cx="501522" cy="425557"/>
          </a:xfrm>
          <a:custGeom>
            <a:avLst/>
            <a:gdLst/>
            <a:ahLst/>
            <a:cxnLst/>
            <a:rect l="l" t="t" r="r" b="b"/>
            <a:pathLst>
              <a:path w="17681" h="15004" extrusionOk="0">
                <a:moveTo>
                  <a:pt x="6823" y="1981"/>
                </a:moveTo>
                <a:lnTo>
                  <a:pt x="6676" y="2018"/>
                </a:lnTo>
                <a:lnTo>
                  <a:pt x="6566" y="2055"/>
                </a:lnTo>
                <a:lnTo>
                  <a:pt x="6493" y="2201"/>
                </a:lnTo>
                <a:lnTo>
                  <a:pt x="6420" y="2385"/>
                </a:lnTo>
                <a:lnTo>
                  <a:pt x="6383" y="2531"/>
                </a:lnTo>
                <a:lnTo>
                  <a:pt x="6383" y="2641"/>
                </a:lnTo>
                <a:lnTo>
                  <a:pt x="6420" y="2752"/>
                </a:lnTo>
                <a:lnTo>
                  <a:pt x="6493" y="2825"/>
                </a:lnTo>
                <a:lnTo>
                  <a:pt x="6566" y="2862"/>
                </a:lnTo>
                <a:lnTo>
                  <a:pt x="6713" y="2862"/>
                </a:lnTo>
                <a:lnTo>
                  <a:pt x="6860" y="2825"/>
                </a:lnTo>
                <a:lnTo>
                  <a:pt x="6933" y="2752"/>
                </a:lnTo>
                <a:lnTo>
                  <a:pt x="7006" y="2641"/>
                </a:lnTo>
                <a:lnTo>
                  <a:pt x="7080" y="2531"/>
                </a:lnTo>
                <a:lnTo>
                  <a:pt x="7080" y="2421"/>
                </a:lnTo>
                <a:lnTo>
                  <a:pt x="7080" y="2275"/>
                </a:lnTo>
                <a:lnTo>
                  <a:pt x="7006" y="2165"/>
                </a:lnTo>
                <a:lnTo>
                  <a:pt x="6933" y="2055"/>
                </a:lnTo>
                <a:lnTo>
                  <a:pt x="6823" y="1981"/>
                </a:lnTo>
                <a:close/>
                <a:moveTo>
                  <a:pt x="5282" y="2641"/>
                </a:moveTo>
                <a:lnTo>
                  <a:pt x="5209" y="2678"/>
                </a:lnTo>
                <a:lnTo>
                  <a:pt x="5136" y="2715"/>
                </a:lnTo>
                <a:lnTo>
                  <a:pt x="5062" y="2788"/>
                </a:lnTo>
                <a:lnTo>
                  <a:pt x="5062" y="2898"/>
                </a:lnTo>
                <a:lnTo>
                  <a:pt x="5062" y="2935"/>
                </a:lnTo>
                <a:lnTo>
                  <a:pt x="4989" y="2972"/>
                </a:lnTo>
                <a:lnTo>
                  <a:pt x="4952" y="3045"/>
                </a:lnTo>
                <a:lnTo>
                  <a:pt x="4952" y="3118"/>
                </a:lnTo>
                <a:lnTo>
                  <a:pt x="4952" y="3228"/>
                </a:lnTo>
                <a:lnTo>
                  <a:pt x="5026" y="3338"/>
                </a:lnTo>
                <a:lnTo>
                  <a:pt x="5099" y="3412"/>
                </a:lnTo>
                <a:lnTo>
                  <a:pt x="5319" y="3412"/>
                </a:lnTo>
                <a:lnTo>
                  <a:pt x="5429" y="3338"/>
                </a:lnTo>
                <a:lnTo>
                  <a:pt x="5502" y="3265"/>
                </a:lnTo>
                <a:lnTo>
                  <a:pt x="5576" y="3155"/>
                </a:lnTo>
                <a:lnTo>
                  <a:pt x="5613" y="3008"/>
                </a:lnTo>
                <a:lnTo>
                  <a:pt x="5576" y="2862"/>
                </a:lnTo>
                <a:lnTo>
                  <a:pt x="5502" y="2752"/>
                </a:lnTo>
                <a:lnTo>
                  <a:pt x="5392" y="2678"/>
                </a:lnTo>
                <a:lnTo>
                  <a:pt x="5282" y="2641"/>
                </a:lnTo>
                <a:close/>
                <a:moveTo>
                  <a:pt x="6786" y="3559"/>
                </a:moveTo>
                <a:lnTo>
                  <a:pt x="6640" y="3595"/>
                </a:lnTo>
                <a:lnTo>
                  <a:pt x="6493" y="3705"/>
                </a:lnTo>
                <a:lnTo>
                  <a:pt x="6383" y="3815"/>
                </a:lnTo>
                <a:lnTo>
                  <a:pt x="6309" y="3962"/>
                </a:lnTo>
                <a:lnTo>
                  <a:pt x="6273" y="4109"/>
                </a:lnTo>
                <a:lnTo>
                  <a:pt x="6273" y="4255"/>
                </a:lnTo>
                <a:lnTo>
                  <a:pt x="6273" y="4366"/>
                </a:lnTo>
                <a:lnTo>
                  <a:pt x="6383" y="4439"/>
                </a:lnTo>
                <a:lnTo>
                  <a:pt x="6493" y="4476"/>
                </a:lnTo>
                <a:lnTo>
                  <a:pt x="6603" y="4439"/>
                </a:lnTo>
                <a:lnTo>
                  <a:pt x="6750" y="4329"/>
                </a:lnTo>
                <a:lnTo>
                  <a:pt x="6860" y="4329"/>
                </a:lnTo>
                <a:lnTo>
                  <a:pt x="6970" y="4292"/>
                </a:lnTo>
                <a:lnTo>
                  <a:pt x="7080" y="4182"/>
                </a:lnTo>
                <a:lnTo>
                  <a:pt x="7153" y="4035"/>
                </a:lnTo>
                <a:lnTo>
                  <a:pt x="7153" y="3852"/>
                </a:lnTo>
                <a:lnTo>
                  <a:pt x="7080" y="3705"/>
                </a:lnTo>
                <a:lnTo>
                  <a:pt x="7043" y="3632"/>
                </a:lnTo>
                <a:lnTo>
                  <a:pt x="6970" y="3595"/>
                </a:lnTo>
                <a:lnTo>
                  <a:pt x="6786" y="3559"/>
                </a:lnTo>
                <a:close/>
                <a:moveTo>
                  <a:pt x="4806" y="5979"/>
                </a:moveTo>
                <a:lnTo>
                  <a:pt x="4622" y="6090"/>
                </a:lnTo>
                <a:lnTo>
                  <a:pt x="4439" y="6200"/>
                </a:lnTo>
                <a:lnTo>
                  <a:pt x="4402" y="6236"/>
                </a:lnTo>
                <a:lnTo>
                  <a:pt x="4329" y="6310"/>
                </a:lnTo>
                <a:lnTo>
                  <a:pt x="4255" y="6383"/>
                </a:lnTo>
                <a:lnTo>
                  <a:pt x="4219" y="6493"/>
                </a:lnTo>
                <a:lnTo>
                  <a:pt x="4219" y="6566"/>
                </a:lnTo>
                <a:lnTo>
                  <a:pt x="4255" y="6713"/>
                </a:lnTo>
                <a:lnTo>
                  <a:pt x="4329" y="6860"/>
                </a:lnTo>
                <a:lnTo>
                  <a:pt x="4365" y="6897"/>
                </a:lnTo>
                <a:lnTo>
                  <a:pt x="4475" y="6970"/>
                </a:lnTo>
                <a:lnTo>
                  <a:pt x="4585" y="7007"/>
                </a:lnTo>
                <a:lnTo>
                  <a:pt x="4696" y="7043"/>
                </a:lnTo>
                <a:lnTo>
                  <a:pt x="4842" y="7007"/>
                </a:lnTo>
                <a:lnTo>
                  <a:pt x="4952" y="6970"/>
                </a:lnTo>
                <a:lnTo>
                  <a:pt x="5026" y="6897"/>
                </a:lnTo>
                <a:lnTo>
                  <a:pt x="5209" y="6750"/>
                </a:lnTo>
                <a:lnTo>
                  <a:pt x="5282" y="6640"/>
                </a:lnTo>
                <a:lnTo>
                  <a:pt x="5319" y="6493"/>
                </a:lnTo>
                <a:lnTo>
                  <a:pt x="5356" y="6346"/>
                </a:lnTo>
                <a:lnTo>
                  <a:pt x="5356" y="6236"/>
                </a:lnTo>
                <a:lnTo>
                  <a:pt x="5282" y="6126"/>
                </a:lnTo>
                <a:lnTo>
                  <a:pt x="5209" y="6053"/>
                </a:lnTo>
                <a:lnTo>
                  <a:pt x="5136" y="5979"/>
                </a:lnTo>
                <a:close/>
                <a:moveTo>
                  <a:pt x="4219" y="4916"/>
                </a:moveTo>
                <a:lnTo>
                  <a:pt x="4219" y="5062"/>
                </a:lnTo>
                <a:lnTo>
                  <a:pt x="4255" y="5136"/>
                </a:lnTo>
                <a:lnTo>
                  <a:pt x="4292" y="5173"/>
                </a:lnTo>
                <a:lnTo>
                  <a:pt x="4439" y="5209"/>
                </a:lnTo>
                <a:lnTo>
                  <a:pt x="4549" y="5173"/>
                </a:lnTo>
                <a:lnTo>
                  <a:pt x="4585" y="5136"/>
                </a:lnTo>
                <a:lnTo>
                  <a:pt x="4622" y="5062"/>
                </a:lnTo>
                <a:lnTo>
                  <a:pt x="4659" y="5026"/>
                </a:lnTo>
                <a:lnTo>
                  <a:pt x="4989" y="5136"/>
                </a:lnTo>
                <a:lnTo>
                  <a:pt x="5319" y="5209"/>
                </a:lnTo>
                <a:lnTo>
                  <a:pt x="5392" y="5319"/>
                </a:lnTo>
                <a:lnTo>
                  <a:pt x="5466" y="5429"/>
                </a:lnTo>
                <a:lnTo>
                  <a:pt x="5686" y="5613"/>
                </a:lnTo>
                <a:lnTo>
                  <a:pt x="5869" y="5833"/>
                </a:lnTo>
                <a:lnTo>
                  <a:pt x="5979" y="6053"/>
                </a:lnTo>
                <a:lnTo>
                  <a:pt x="6016" y="6273"/>
                </a:lnTo>
                <a:lnTo>
                  <a:pt x="5979" y="6530"/>
                </a:lnTo>
                <a:lnTo>
                  <a:pt x="5943" y="6676"/>
                </a:lnTo>
                <a:lnTo>
                  <a:pt x="5869" y="6823"/>
                </a:lnTo>
                <a:lnTo>
                  <a:pt x="5686" y="7080"/>
                </a:lnTo>
                <a:lnTo>
                  <a:pt x="5466" y="7227"/>
                </a:lnTo>
                <a:lnTo>
                  <a:pt x="5209" y="7373"/>
                </a:lnTo>
                <a:lnTo>
                  <a:pt x="4916" y="7447"/>
                </a:lnTo>
                <a:lnTo>
                  <a:pt x="4622" y="7483"/>
                </a:lnTo>
                <a:lnTo>
                  <a:pt x="4329" y="7520"/>
                </a:lnTo>
                <a:lnTo>
                  <a:pt x="4035" y="7483"/>
                </a:lnTo>
                <a:lnTo>
                  <a:pt x="3778" y="7447"/>
                </a:lnTo>
                <a:lnTo>
                  <a:pt x="3485" y="7337"/>
                </a:lnTo>
                <a:lnTo>
                  <a:pt x="3338" y="7227"/>
                </a:lnTo>
                <a:lnTo>
                  <a:pt x="3228" y="7080"/>
                </a:lnTo>
                <a:lnTo>
                  <a:pt x="3155" y="6897"/>
                </a:lnTo>
                <a:lnTo>
                  <a:pt x="3118" y="6713"/>
                </a:lnTo>
                <a:lnTo>
                  <a:pt x="3082" y="6383"/>
                </a:lnTo>
                <a:lnTo>
                  <a:pt x="3155" y="6090"/>
                </a:lnTo>
                <a:lnTo>
                  <a:pt x="3228" y="5796"/>
                </a:lnTo>
                <a:lnTo>
                  <a:pt x="3375" y="5539"/>
                </a:lnTo>
                <a:lnTo>
                  <a:pt x="3558" y="5319"/>
                </a:lnTo>
                <a:lnTo>
                  <a:pt x="3742" y="5173"/>
                </a:lnTo>
                <a:lnTo>
                  <a:pt x="3962" y="5026"/>
                </a:lnTo>
                <a:lnTo>
                  <a:pt x="4219" y="4916"/>
                </a:lnTo>
                <a:close/>
                <a:moveTo>
                  <a:pt x="11628" y="7190"/>
                </a:moveTo>
                <a:lnTo>
                  <a:pt x="11958" y="7263"/>
                </a:lnTo>
                <a:lnTo>
                  <a:pt x="12252" y="7263"/>
                </a:lnTo>
                <a:lnTo>
                  <a:pt x="12362" y="7227"/>
                </a:lnTo>
                <a:lnTo>
                  <a:pt x="12435" y="7447"/>
                </a:lnTo>
                <a:lnTo>
                  <a:pt x="12509" y="7704"/>
                </a:lnTo>
                <a:lnTo>
                  <a:pt x="12509" y="7814"/>
                </a:lnTo>
                <a:lnTo>
                  <a:pt x="12472" y="7814"/>
                </a:lnTo>
                <a:lnTo>
                  <a:pt x="12399" y="7850"/>
                </a:lnTo>
                <a:lnTo>
                  <a:pt x="12399" y="7887"/>
                </a:lnTo>
                <a:lnTo>
                  <a:pt x="12252" y="7814"/>
                </a:lnTo>
                <a:lnTo>
                  <a:pt x="11738" y="7557"/>
                </a:lnTo>
                <a:lnTo>
                  <a:pt x="11702" y="7483"/>
                </a:lnTo>
                <a:lnTo>
                  <a:pt x="11628" y="7373"/>
                </a:lnTo>
                <a:lnTo>
                  <a:pt x="11628" y="7190"/>
                </a:lnTo>
                <a:close/>
                <a:moveTo>
                  <a:pt x="4329" y="4402"/>
                </a:moveTo>
                <a:lnTo>
                  <a:pt x="4255" y="4476"/>
                </a:lnTo>
                <a:lnTo>
                  <a:pt x="4035" y="4512"/>
                </a:lnTo>
                <a:lnTo>
                  <a:pt x="3815" y="4622"/>
                </a:lnTo>
                <a:lnTo>
                  <a:pt x="3632" y="4732"/>
                </a:lnTo>
                <a:lnTo>
                  <a:pt x="3448" y="4842"/>
                </a:lnTo>
                <a:lnTo>
                  <a:pt x="3265" y="4989"/>
                </a:lnTo>
                <a:lnTo>
                  <a:pt x="3082" y="5173"/>
                </a:lnTo>
                <a:lnTo>
                  <a:pt x="2971" y="5356"/>
                </a:lnTo>
                <a:lnTo>
                  <a:pt x="2825" y="5576"/>
                </a:lnTo>
                <a:lnTo>
                  <a:pt x="2715" y="5906"/>
                </a:lnTo>
                <a:lnTo>
                  <a:pt x="2641" y="6236"/>
                </a:lnTo>
                <a:lnTo>
                  <a:pt x="2641" y="6603"/>
                </a:lnTo>
                <a:lnTo>
                  <a:pt x="2678" y="6933"/>
                </a:lnTo>
                <a:lnTo>
                  <a:pt x="2825" y="7263"/>
                </a:lnTo>
                <a:lnTo>
                  <a:pt x="3008" y="7520"/>
                </a:lnTo>
                <a:lnTo>
                  <a:pt x="3118" y="7667"/>
                </a:lnTo>
                <a:lnTo>
                  <a:pt x="3265" y="7740"/>
                </a:lnTo>
                <a:lnTo>
                  <a:pt x="3412" y="7850"/>
                </a:lnTo>
                <a:lnTo>
                  <a:pt x="3595" y="7887"/>
                </a:lnTo>
                <a:lnTo>
                  <a:pt x="3962" y="7997"/>
                </a:lnTo>
                <a:lnTo>
                  <a:pt x="4292" y="8034"/>
                </a:lnTo>
                <a:lnTo>
                  <a:pt x="4659" y="7997"/>
                </a:lnTo>
                <a:lnTo>
                  <a:pt x="5026" y="7960"/>
                </a:lnTo>
                <a:lnTo>
                  <a:pt x="5356" y="7850"/>
                </a:lnTo>
                <a:lnTo>
                  <a:pt x="5686" y="7704"/>
                </a:lnTo>
                <a:lnTo>
                  <a:pt x="5979" y="7483"/>
                </a:lnTo>
                <a:lnTo>
                  <a:pt x="6236" y="7227"/>
                </a:lnTo>
                <a:lnTo>
                  <a:pt x="6383" y="6933"/>
                </a:lnTo>
                <a:lnTo>
                  <a:pt x="6456" y="6640"/>
                </a:lnTo>
                <a:lnTo>
                  <a:pt x="6530" y="6346"/>
                </a:lnTo>
                <a:lnTo>
                  <a:pt x="6493" y="6016"/>
                </a:lnTo>
                <a:lnTo>
                  <a:pt x="6420" y="5759"/>
                </a:lnTo>
                <a:lnTo>
                  <a:pt x="6273" y="5503"/>
                </a:lnTo>
                <a:lnTo>
                  <a:pt x="6163" y="5393"/>
                </a:lnTo>
                <a:lnTo>
                  <a:pt x="5979" y="5246"/>
                </a:lnTo>
                <a:lnTo>
                  <a:pt x="5833" y="5099"/>
                </a:lnTo>
                <a:lnTo>
                  <a:pt x="5796" y="5026"/>
                </a:lnTo>
                <a:lnTo>
                  <a:pt x="5796" y="4952"/>
                </a:lnTo>
                <a:lnTo>
                  <a:pt x="5759" y="4879"/>
                </a:lnTo>
                <a:lnTo>
                  <a:pt x="5723" y="4806"/>
                </a:lnTo>
                <a:lnTo>
                  <a:pt x="5649" y="4732"/>
                </a:lnTo>
                <a:lnTo>
                  <a:pt x="5539" y="4696"/>
                </a:lnTo>
                <a:lnTo>
                  <a:pt x="5209" y="4659"/>
                </a:lnTo>
                <a:lnTo>
                  <a:pt x="5136" y="4586"/>
                </a:lnTo>
                <a:lnTo>
                  <a:pt x="5136" y="4512"/>
                </a:lnTo>
                <a:lnTo>
                  <a:pt x="5062" y="4439"/>
                </a:lnTo>
                <a:lnTo>
                  <a:pt x="4585" y="4439"/>
                </a:lnTo>
                <a:lnTo>
                  <a:pt x="4475" y="4402"/>
                </a:lnTo>
                <a:close/>
                <a:moveTo>
                  <a:pt x="1761" y="7447"/>
                </a:moveTo>
                <a:lnTo>
                  <a:pt x="1908" y="7483"/>
                </a:lnTo>
                <a:lnTo>
                  <a:pt x="2054" y="7520"/>
                </a:lnTo>
                <a:lnTo>
                  <a:pt x="2164" y="7630"/>
                </a:lnTo>
                <a:lnTo>
                  <a:pt x="2275" y="7740"/>
                </a:lnTo>
                <a:lnTo>
                  <a:pt x="2348" y="7887"/>
                </a:lnTo>
                <a:lnTo>
                  <a:pt x="2348" y="8070"/>
                </a:lnTo>
                <a:lnTo>
                  <a:pt x="2348" y="8107"/>
                </a:lnTo>
                <a:lnTo>
                  <a:pt x="2311" y="8144"/>
                </a:lnTo>
                <a:lnTo>
                  <a:pt x="2238" y="8144"/>
                </a:lnTo>
                <a:lnTo>
                  <a:pt x="2128" y="8070"/>
                </a:lnTo>
                <a:lnTo>
                  <a:pt x="2018" y="7960"/>
                </a:lnTo>
                <a:lnTo>
                  <a:pt x="1908" y="7814"/>
                </a:lnTo>
                <a:lnTo>
                  <a:pt x="1724" y="7520"/>
                </a:lnTo>
                <a:lnTo>
                  <a:pt x="1651" y="7447"/>
                </a:lnTo>
                <a:close/>
                <a:moveTo>
                  <a:pt x="14233" y="7630"/>
                </a:moveTo>
                <a:lnTo>
                  <a:pt x="14159" y="7667"/>
                </a:lnTo>
                <a:lnTo>
                  <a:pt x="14123" y="7740"/>
                </a:lnTo>
                <a:lnTo>
                  <a:pt x="14013" y="7960"/>
                </a:lnTo>
                <a:lnTo>
                  <a:pt x="14013" y="8070"/>
                </a:lnTo>
                <a:lnTo>
                  <a:pt x="14049" y="8180"/>
                </a:lnTo>
                <a:lnTo>
                  <a:pt x="14086" y="8254"/>
                </a:lnTo>
                <a:lnTo>
                  <a:pt x="14159" y="8290"/>
                </a:lnTo>
                <a:lnTo>
                  <a:pt x="14306" y="8290"/>
                </a:lnTo>
                <a:lnTo>
                  <a:pt x="14416" y="8254"/>
                </a:lnTo>
                <a:lnTo>
                  <a:pt x="14453" y="8180"/>
                </a:lnTo>
                <a:lnTo>
                  <a:pt x="14490" y="8107"/>
                </a:lnTo>
                <a:lnTo>
                  <a:pt x="14490" y="7997"/>
                </a:lnTo>
                <a:lnTo>
                  <a:pt x="14490" y="7924"/>
                </a:lnTo>
                <a:lnTo>
                  <a:pt x="14490" y="7777"/>
                </a:lnTo>
                <a:lnTo>
                  <a:pt x="14453" y="7704"/>
                </a:lnTo>
                <a:lnTo>
                  <a:pt x="14416" y="7667"/>
                </a:lnTo>
                <a:lnTo>
                  <a:pt x="14306" y="7630"/>
                </a:lnTo>
                <a:close/>
                <a:moveTo>
                  <a:pt x="7410" y="6236"/>
                </a:moveTo>
                <a:lnTo>
                  <a:pt x="7300" y="6310"/>
                </a:lnTo>
                <a:lnTo>
                  <a:pt x="7227" y="6346"/>
                </a:lnTo>
                <a:lnTo>
                  <a:pt x="7190" y="6420"/>
                </a:lnTo>
                <a:lnTo>
                  <a:pt x="7153" y="6566"/>
                </a:lnTo>
                <a:lnTo>
                  <a:pt x="7153" y="6750"/>
                </a:lnTo>
                <a:lnTo>
                  <a:pt x="7190" y="6933"/>
                </a:lnTo>
                <a:lnTo>
                  <a:pt x="7227" y="7007"/>
                </a:lnTo>
                <a:lnTo>
                  <a:pt x="7300" y="7080"/>
                </a:lnTo>
                <a:lnTo>
                  <a:pt x="7667" y="7153"/>
                </a:lnTo>
                <a:lnTo>
                  <a:pt x="7410" y="7373"/>
                </a:lnTo>
                <a:lnTo>
                  <a:pt x="7263" y="7520"/>
                </a:lnTo>
                <a:lnTo>
                  <a:pt x="7190" y="7593"/>
                </a:lnTo>
                <a:lnTo>
                  <a:pt x="7153" y="7704"/>
                </a:lnTo>
                <a:lnTo>
                  <a:pt x="7153" y="7887"/>
                </a:lnTo>
                <a:lnTo>
                  <a:pt x="7227" y="8070"/>
                </a:lnTo>
                <a:lnTo>
                  <a:pt x="7337" y="8180"/>
                </a:lnTo>
                <a:lnTo>
                  <a:pt x="7483" y="8290"/>
                </a:lnTo>
                <a:lnTo>
                  <a:pt x="7520" y="8400"/>
                </a:lnTo>
                <a:lnTo>
                  <a:pt x="7557" y="8474"/>
                </a:lnTo>
                <a:lnTo>
                  <a:pt x="7593" y="8511"/>
                </a:lnTo>
                <a:lnTo>
                  <a:pt x="7740" y="8511"/>
                </a:lnTo>
                <a:lnTo>
                  <a:pt x="7813" y="8437"/>
                </a:lnTo>
                <a:lnTo>
                  <a:pt x="7850" y="8364"/>
                </a:lnTo>
                <a:lnTo>
                  <a:pt x="7923" y="8217"/>
                </a:lnTo>
                <a:lnTo>
                  <a:pt x="7923" y="8144"/>
                </a:lnTo>
                <a:lnTo>
                  <a:pt x="7887" y="8070"/>
                </a:lnTo>
                <a:lnTo>
                  <a:pt x="7850" y="7997"/>
                </a:lnTo>
                <a:lnTo>
                  <a:pt x="7777" y="7960"/>
                </a:lnTo>
                <a:lnTo>
                  <a:pt x="7667" y="7924"/>
                </a:lnTo>
                <a:lnTo>
                  <a:pt x="7630" y="7887"/>
                </a:lnTo>
                <a:lnTo>
                  <a:pt x="7630" y="7814"/>
                </a:lnTo>
                <a:lnTo>
                  <a:pt x="7630" y="7777"/>
                </a:lnTo>
                <a:lnTo>
                  <a:pt x="7703" y="7667"/>
                </a:lnTo>
                <a:lnTo>
                  <a:pt x="7850" y="7593"/>
                </a:lnTo>
                <a:lnTo>
                  <a:pt x="7997" y="7410"/>
                </a:lnTo>
                <a:lnTo>
                  <a:pt x="8107" y="7190"/>
                </a:lnTo>
                <a:lnTo>
                  <a:pt x="8107" y="7080"/>
                </a:lnTo>
                <a:lnTo>
                  <a:pt x="8070" y="6970"/>
                </a:lnTo>
                <a:lnTo>
                  <a:pt x="8034" y="6897"/>
                </a:lnTo>
                <a:lnTo>
                  <a:pt x="7960" y="6823"/>
                </a:lnTo>
                <a:lnTo>
                  <a:pt x="7740" y="6750"/>
                </a:lnTo>
                <a:lnTo>
                  <a:pt x="7520" y="6713"/>
                </a:lnTo>
                <a:lnTo>
                  <a:pt x="7557" y="6566"/>
                </a:lnTo>
                <a:lnTo>
                  <a:pt x="7593" y="6493"/>
                </a:lnTo>
                <a:lnTo>
                  <a:pt x="7667" y="6456"/>
                </a:lnTo>
                <a:lnTo>
                  <a:pt x="7703" y="6383"/>
                </a:lnTo>
                <a:lnTo>
                  <a:pt x="7667" y="6310"/>
                </a:lnTo>
                <a:lnTo>
                  <a:pt x="7593" y="6236"/>
                </a:lnTo>
                <a:close/>
                <a:moveTo>
                  <a:pt x="1651" y="6897"/>
                </a:moveTo>
                <a:lnTo>
                  <a:pt x="1578" y="6933"/>
                </a:lnTo>
                <a:lnTo>
                  <a:pt x="1541" y="7007"/>
                </a:lnTo>
                <a:lnTo>
                  <a:pt x="1504" y="7080"/>
                </a:lnTo>
                <a:lnTo>
                  <a:pt x="1504" y="7227"/>
                </a:lnTo>
                <a:lnTo>
                  <a:pt x="1541" y="7300"/>
                </a:lnTo>
                <a:lnTo>
                  <a:pt x="1578" y="7373"/>
                </a:lnTo>
                <a:lnTo>
                  <a:pt x="1541" y="7410"/>
                </a:lnTo>
                <a:lnTo>
                  <a:pt x="1504" y="7410"/>
                </a:lnTo>
                <a:lnTo>
                  <a:pt x="1468" y="7483"/>
                </a:lnTo>
                <a:lnTo>
                  <a:pt x="1431" y="7557"/>
                </a:lnTo>
                <a:lnTo>
                  <a:pt x="1468" y="7814"/>
                </a:lnTo>
                <a:lnTo>
                  <a:pt x="1578" y="8034"/>
                </a:lnTo>
                <a:lnTo>
                  <a:pt x="1724" y="8254"/>
                </a:lnTo>
                <a:lnTo>
                  <a:pt x="1908" y="8437"/>
                </a:lnTo>
                <a:lnTo>
                  <a:pt x="2128" y="8547"/>
                </a:lnTo>
                <a:lnTo>
                  <a:pt x="2238" y="8584"/>
                </a:lnTo>
                <a:lnTo>
                  <a:pt x="2348" y="8621"/>
                </a:lnTo>
                <a:lnTo>
                  <a:pt x="2458" y="8621"/>
                </a:lnTo>
                <a:lnTo>
                  <a:pt x="2568" y="8547"/>
                </a:lnTo>
                <a:lnTo>
                  <a:pt x="2641" y="8474"/>
                </a:lnTo>
                <a:lnTo>
                  <a:pt x="2715" y="8364"/>
                </a:lnTo>
                <a:lnTo>
                  <a:pt x="2788" y="8144"/>
                </a:lnTo>
                <a:lnTo>
                  <a:pt x="2788" y="7960"/>
                </a:lnTo>
                <a:lnTo>
                  <a:pt x="2751" y="7740"/>
                </a:lnTo>
                <a:lnTo>
                  <a:pt x="2678" y="7557"/>
                </a:lnTo>
                <a:lnTo>
                  <a:pt x="2531" y="7373"/>
                </a:lnTo>
                <a:lnTo>
                  <a:pt x="2385" y="7227"/>
                </a:lnTo>
                <a:lnTo>
                  <a:pt x="2201" y="7117"/>
                </a:lnTo>
                <a:lnTo>
                  <a:pt x="1981" y="7043"/>
                </a:lnTo>
                <a:lnTo>
                  <a:pt x="1908" y="6933"/>
                </a:lnTo>
                <a:lnTo>
                  <a:pt x="1834" y="6897"/>
                </a:lnTo>
                <a:close/>
                <a:moveTo>
                  <a:pt x="14306" y="7227"/>
                </a:moveTo>
                <a:lnTo>
                  <a:pt x="14453" y="7263"/>
                </a:lnTo>
                <a:lnTo>
                  <a:pt x="14563" y="7300"/>
                </a:lnTo>
                <a:lnTo>
                  <a:pt x="14636" y="7410"/>
                </a:lnTo>
                <a:lnTo>
                  <a:pt x="14673" y="7520"/>
                </a:lnTo>
                <a:lnTo>
                  <a:pt x="14673" y="7667"/>
                </a:lnTo>
                <a:lnTo>
                  <a:pt x="14673" y="7814"/>
                </a:lnTo>
                <a:lnTo>
                  <a:pt x="14600" y="8070"/>
                </a:lnTo>
                <a:lnTo>
                  <a:pt x="14490" y="8290"/>
                </a:lnTo>
                <a:lnTo>
                  <a:pt x="14343" y="8511"/>
                </a:lnTo>
                <a:lnTo>
                  <a:pt x="14269" y="8584"/>
                </a:lnTo>
                <a:lnTo>
                  <a:pt x="14196" y="8621"/>
                </a:lnTo>
                <a:lnTo>
                  <a:pt x="14123" y="8621"/>
                </a:lnTo>
                <a:lnTo>
                  <a:pt x="14049" y="8584"/>
                </a:lnTo>
                <a:lnTo>
                  <a:pt x="14013" y="8547"/>
                </a:lnTo>
                <a:lnTo>
                  <a:pt x="13976" y="8474"/>
                </a:lnTo>
                <a:lnTo>
                  <a:pt x="13903" y="8290"/>
                </a:lnTo>
                <a:lnTo>
                  <a:pt x="13939" y="8034"/>
                </a:lnTo>
                <a:lnTo>
                  <a:pt x="13976" y="7777"/>
                </a:lnTo>
                <a:lnTo>
                  <a:pt x="14086" y="7263"/>
                </a:lnTo>
                <a:lnTo>
                  <a:pt x="14306" y="7227"/>
                </a:lnTo>
                <a:close/>
                <a:moveTo>
                  <a:pt x="14233" y="6750"/>
                </a:moveTo>
                <a:lnTo>
                  <a:pt x="14123" y="6786"/>
                </a:lnTo>
                <a:lnTo>
                  <a:pt x="13866" y="6786"/>
                </a:lnTo>
                <a:lnTo>
                  <a:pt x="13829" y="6823"/>
                </a:lnTo>
                <a:lnTo>
                  <a:pt x="13756" y="6933"/>
                </a:lnTo>
                <a:lnTo>
                  <a:pt x="13609" y="7373"/>
                </a:lnTo>
                <a:lnTo>
                  <a:pt x="13499" y="7850"/>
                </a:lnTo>
                <a:lnTo>
                  <a:pt x="13462" y="8107"/>
                </a:lnTo>
                <a:lnTo>
                  <a:pt x="13462" y="8327"/>
                </a:lnTo>
                <a:lnTo>
                  <a:pt x="13499" y="8584"/>
                </a:lnTo>
                <a:lnTo>
                  <a:pt x="13572" y="8804"/>
                </a:lnTo>
                <a:lnTo>
                  <a:pt x="13683" y="8914"/>
                </a:lnTo>
                <a:lnTo>
                  <a:pt x="13829" y="9024"/>
                </a:lnTo>
                <a:lnTo>
                  <a:pt x="13976" y="9097"/>
                </a:lnTo>
                <a:lnTo>
                  <a:pt x="14123" y="9134"/>
                </a:lnTo>
                <a:lnTo>
                  <a:pt x="14343" y="9097"/>
                </a:lnTo>
                <a:lnTo>
                  <a:pt x="14490" y="9024"/>
                </a:lnTo>
                <a:lnTo>
                  <a:pt x="14600" y="8877"/>
                </a:lnTo>
                <a:lnTo>
                  <a:pt x="14746" y="8731"/>
                </a:lnTo>
                <a:lnTo>
                  <a:pt x="14966" y="8400"/>
                </a:lnTo>
                <a:lnTo>
                  <a:pt x="15076" y="8180"/>
                </a:lnTo>
                <a:lnTo>
                  <a:pt x="15113" y="7997"/>
                </a:lnTo>
                <a:lnTo>
                  <a:pt x="15150" y="7814"/>
                </a:lnTo>
                <a:lnTo>
                  <a:pt x="15150" y="7593"/>
                </a:lnTo>
                <a:lnTo>
                  <a:pt x="15113" y="7410"/>
                </a:lnTo>
                <a:lnTo>
                  <a:pt x="15040" y="7190"/>
                </a:lnTo>
                <a:lnTo>
                  <a:pt x="15003" y="7080"/>
                </a:lnTo>
                <a:lnTo>
                  <a:pt x="14893" y="7007"/>
                </a:lnTo>
                <a:lnTo>
                  <a:pt x="14673" y="6823"/>
                </a:lnTo>
                <a:lnTo>
                  <a:pt x="14526" y="6786"/>
                </a:lnTo>
                <a:lnTo>
                  <a:pt x="14379" y="6750"/>
                </a:lnTo>
                <a:close/>
                <a:moveTo>
                  <a:pt x="6273" y="7887"/>
                </a:moveTo>
                <a:lnTo>
                  <a:pt x="6199" y="7924"/>
                </a:lnTo>
                <a:lnTo>
                  <a:pt x="6126" y="7997"/>
                </a:lnTo>
                <a:lnTo>
                  <a:pt x="5979" y="8107"/>
                </a:lnTo>
                <a:lnTo>
                  <a:pt x="5869" y="8290"/>
                </a:lnTo>
                <a:lnTo>
                  <a:pt x="5796" y="8474"/>
                </a:lnTo>
                <a:lnTo>
                  <a:pt x="5796" y="8584"/>
                </a:lnTo>
                <a:lnTo>
                  <a:pt x="5833" y="8657"/>
                </a:lnTo>
                <a:lnTo>
                  <a:pt x="5906" y="8694"/>
                </a:lnTo>
                <a:lnTo>
                  <a:pt x="6236" y="8694"/>
                </a:lnTo>
                <a:lnTo>
                  <a:pt x="6420" y="8767"/>
                </a:lnTo>
                <a:lnTo>
                  <a:pt x="6199" y="9024"/>
                </a:lnTo>
                <a:lnTo>
                  <a:pt x="6199" y="9061"/>
                </a:lnTo>
                <a:lnTo>
                  <a:pt x="6199" y="9134"/>
                </a:lnTo>
                <a:lnTo>
                  <a:pt x="6236" y="9244"/>
                </a:lnTo>
                <a:lnTo>
                  <a:pt x="6346" y="9354"/>
                </a:lnTo>
                <a:lnTo>
                  <a:pt x="6456" y="9391"/>
                </a:lnTo>
                <a:lnTo>
                  <a:pt x="6713" y="9391"/>
                </a:lnTo>
                <a:lnTo>
                  <a:pt x="6786" y="9318"/>
                </a:lnTo>
                <a:lnTo>
                  <a:pt x="6860" y="9207"/>
                </a:lnTo>
                <a:lnTo>
                  <a:pt x="6823" y="9097"/>
                </a:lnTo>
                <a:lnTo>
                  <a:pt x="6750" y="9024"/>
                </a:lnTo>
                <a:lnTo>
                  <a:pt x="6860" y="8951"/>
                </a:lnTo>
                <a:lnTo>
                  <a:pt x="6933" y="8877"/>
                </a:lnTo>
                <a:lnTo>
                  <a:pt x="6933" y="8804"/>
                </a:lnTo>
                <a:lnTo>
                  <a:pt x="6933" y="8731"/>
                </a:lnTo>
                <a:lnTo>
                  <a:pt x="6896" y="8621"/>
                </a:lnTo>
                <a:lnTo>
                  <a:pt x="6750" y="8511"/>
                </a:lnTo>
                <a:lnTo>
                  <a:pt x="6603" y="8437"/>
                </a:lnTo>
                <a:lnTo>
                  <a:pt x="6456" y="8364"/>
                </a:lnTo>
                <a:lnTo>
                  <a:pt x="6273" y="8327"/>
                </a:lnTo>
                <a:lnTo>
                  <a:pt x="6346" y="8180"/>
                </a:lnTo>
                <a:lnTo>
                  <a:pt x="6420" y="8034"/>
                </a:lnTo>
                <a:lnTo>
                  <a:pt x="6420" y="7960"/>
                </a:lnTo>
                <a:lnTo>
                  <a:pt x="6383" y="7924"/>
                </a:lnTo>
                <a:lnTo>
                  <a:pt x="6346" y="7924"/>
                </a:lnTo>
                <a:lnTo>
                  <a:pt x="6273" y="7887"/>
                </a:lnTo>
                <a:close/>
                <a:moveTo>
                  <a:pt x="7630" y="551"/>
                </a:moveTo>
                <a:lnTo>
                  <a:pt x="7777" y="587"/>
                </a:lnTo>
                <a:lnTo>
                  <a:pt x="7923" y="661"/>
                </a:lnTo>
                <a:lnTo>
                  <a:pt x="8437" y="1101"/>
                </a:lnTo>
                <a:lnTo>
                  <a:pt x="8657" y="1321"/>
                </a:lnTo>
                <a:lnTo>
                  <a:pt x="8877" y="1578"/>
                </a:lnTo>
                <a:lnTo>
                  <a:pt x="9061" y="1834"/>
                </a:lnTo>
                <a:lnTo>
                  <a:pt x="9207" y="2128"/>
                </a:lnTo>
                <a:lnTo>
                  <a:pt x="9281" y="2421"/>
                </a:lnTo>
                <a:lnTo>
                  <a:pt x="9317" y="2752"/>
                </a:lnTo>
                <a:lnTo>
                  <a:pt x="9281" y="3082"/>
                </a:lnTo>
                <a:lnTo>
                  <a:pt x="9244" y="3375"/>
                </a:lnTo>
                <a:lnTo>
                  <a:pt x="9024" y="3962"/>
                </a:lnTo>
                <a:lnTo>
                  <a:pt x="8804" y="4512"/>
                </a:lnTo>
                <a:lnTo>
                  <a:pt x="8584" y="5099"/>
                </a:lnTo>
                <a:lnTo>
                  <a:pt x="8547" y="5356"/>
                </a:lnTo>
                <a:lnTo>
                  <a:pt x="8510" y="5613"/>
                </a:lnTo>
                <a:lnTo>
                  <a:pt x="8510" y="5869"/>
                </a:lnTo>
                <a:lnTo>
                  <a:pt x="8547" y="6163"/>
                </a:lnTo>
                <a:lnTo>
                  <a:pt x="8584" y="6310"/>
                </a:lnTo>
                <a:lnTo>
                  <a:pt x="8657" y="6493"/>
                </a:lnTo>
                <a:lnTo>
                  <a:pt x="8804" y="6823"/>
                </a:lnTo>
                <a:lnTo>
                  <a:pt x="8987" y="7117"/>
                </a:lnTo>
                <a:lnTo>
                  <a:pt x="9134" y="7447"/>
                </a:lnTo>
                <a:lnTo>
                  <a:pt x="9207" y="7777"/>
                </a:lnTo>
                <a:lnTo>
                  <a:pt x="9244" y="8144"/>
                </a:lnTo>
                <a:lnTo>
                  <a:pt x="9207" y="8474"/>
                </a:lnTo>
                <a:lnTo>
                  <a:pt x="9097" y="8804"/>
                </a:lnTo>
                <a:lnTo>
                  <a:pt x="8951" y="9134"/>
                </a:lnTo>
                <a:lnTo>
                  <a:pt x="8767" y="9428"/>
                </a:lnTo>
                <a:lnTo>
                  <a:pt x="8510" y="9684"/>
                </a:lnTo>
                <a:lnTo>
                  <a:pt x="8254" y="9904"/>
                </a:lnTo>
                <a:lnTo>
                  <a:pt x="7960" y="10051"/>
                </a:lnTo>
                <a:lnTo>
                  <a:pt x="7667" y="10198"/>
                </a:lnTo>
                <a:lnTo>
                  <a:pt x="7373" y="10308"/>
                </a:lnTo>
                <a:lnTo>
                  <a:pt x="7043" y="10345"/>
                </a:lnTo>
                <a:lnTo>
                  <a:pt x="6676" y="10418"/>
                </a:lnTo>
                <a:lnTo>
                  <a:pt x="6493" y="10381"/>
                </a:lnTo>
                <a:lnTo>
                  <a:pt x="6309" y="10345"/>
                </a:lnTo>
                <a:lnTo>
                  <a:pt x="6163" y="10235"/>
                </a:lnTo>
                <a:lnTo>
                  <a:pt x="6016" y="10088"/>
                </a:lnTo>
                <a:lnTo>
                  <a:pt x="5906" y="9941"/>
                </a:lnTo>
                <a:lnTo>
                  <a:pt x="5759" y="9831"/>
                </a:lnTo>
                <a:lnTo>
                  <a:pt x="5649" y="9758"/>
                </a:lnTo>
                <a:lnTo>
                  <a:pt x="5502" y="9684"/>
                </a:lnTo>
                <a:lnTo>
                  <a:pt x="5209" y="9611"/>
                </a:lnTo>
                <a:lnTo>
                  <a:pt x="4916" y="9611"/>
                </a:lnTo>
                <a:lnTo>
                  <a:pt x="4622" y="9684"/>
                </a:lnTo>
                <a:lnTo>
                  <a:pt x="3999" y="9868"/>
                </a:lnTo>
                <a:lnTo>
                  <a:pt x="3705" y="9978"/>
                </a:lnTo>
                <a:lnTo>
                  <a:pt x="3412" y="10051"/>
                </a:lnTo>
                <a:lnTo>
                  <a:pt x="3118" y="10088"/>
                </a:lnTo>
                <a:lnTo>
                  <a:pt x="2825" y="10051"/>
                </a:lnTo>
                <a:lnTo>
                  <a:pt x="2495" y="10014"/>
                </a:lnTo>
                <a:lnTo>
                  <a:pt x="2201" y="9904"/>
                </a:lnTo>
                <a:lnTo>
                  <a:pt x="1944" y="9794"/>
                </a:lnTo>
                <a:lnTo>
                  <a:pt x="1651" y="9648"/>
                </a:lnTo>
                <a:lnTo>
                  <a:pt x="1394" y="9464"/>
                </a:lnTo>
                <a:lnTo>
                  <a:pt x="1174" y="9281"/>
                </a:lnTo>
                <a:lnTo>
                  <a:pt x="954" y="8987"/>
                </a:lnTo>
                <a:lnTo>
                  <a:pt x="771" y="8694"/>
                </a:lnTo>
                <a:lnTo>
                  <a:pt x="624" y="8364"/>
                </a:lnTo>
                <a:lnTo>
                  <a:pt x="550" y="8034"/>
                </a:lnTo>
                <a:lnTo>
                  <a:pt x="514" y="7667"/>
                </a:lnTo>
                <a:lnTo>
                  <a:pt x="514" y="7337"/>
                </a:lnTo>
                <a:lnTo>
                  <a:pt x="587" y="6970"/>
                </a:lnTo>
                <a:lnTo>
                  <a:pt x="661" y="6640"/>
                </a:lnTo>
                <a:lnTo>
                  <a:pt x="807" y="6310"/>
                </a:lnTo>
                <a:lnTo>
                  <a:pt x="991" y="6016"/>
                </a:lnTo>
                <a:lnTo>
                  <a:pt x="1211" y="5759"/>
                </a:lnTo>
                <a:lnTo>
                  <a:pt x="1468" y="5539"/>
                </a:lnTo>
                <a:lnTo>
                  <a:pt x="2018" y="5099"/>
                </a:lnTo>
                <a:lnTo>
                  <a:pt x="2568" y="4622"/>
                </a:lnTo>
                <a:lnTo>
                  <a:pt x="2788" y="4366"/>
                </a:lnTo>
                <a:lnTo>
                  <a:pt x="2971" y="4109"/>
                </a:lnTo>
                <a:lnTo>
                  <a:pt x="3082" y="3815"/>
                </a:lnTo>
                <a:lnTo>
                  <a:pt x="3192" y="3485"/>
                </a:lnTo>
                <a:lnTo>
                  <a:pt x="3265" y="3118"/>
                </a:lnTo>
                <a:lnTo>
                  <a:pt x="3302" y="2715"/>
                </a:lnTo>
                <a:lnTo>
                  <a:pt x="3375" y="2348"/>
                </a:lnTo>
                <a:lnTo>
                  <a:pt x="3448" y="2165"/>
                </a:lnTo>
                <a:lnTo>
                  <a:pt x="3558" y="1981"/>
                </a:lnTo>
                <a:lnTo>
                  <a:pt x="3705" y="1798"/>
                </a:lnTo>
                <a:lnTo>
                  <a:pt x="3852" y="1651"/>
                </a:lnTo>
                <a:lnTo>
                  <a:pt x="4072" y="1541"/>
                </a:lnTo>
                <a:lnTo>
                  <a:pt x="4292" y="1468"/>
                </a:lnTo>
                <a:lnTo>
                  <a:pt x="4512" y="1431"/>
                </a:lnTo>
                <a:lnTo>
                  <a:pt x="4769" y="1394"/>
                </a:lnTo>
                <a:lnTo>
                  <a:pt x="4989" y="1394"/>
                </a:lnTo>
                <a:lnTo>
                  <a:pt x="5209" y="1468"/>
                </a:lnTo>
                <a:lnTo>
                  <a:pt x="4952" y="1688"/>
                </a:lnTo>
                <a:lnTo>
                  <a:pt x="4916" y="1761"/>
                </a:lnTo>
                <a:lnTo>
                  <a:pt x="4879" y="1834"/>
                </a:lnTo>
                <a:lnTo>
                  <a:pt x="4916" y="1981"/>
                </a:lnTo>
                <a:lnTo>
                  <a:pt x="4989" y="2091"/>
                </a:lnTo>
                <a:lnTo>
                  <a:pt x="5062" y="2128"/>
                </a:lnTo>
                <a:lnTo>
                  <a:pt x="5136" y="2128"/>
                </a:lnTo>
                <a:lnTo>
                  <a:pt x="5319" y="2091"/>
                </a:lnTo>
                <a:lnTo>
                  <a:pt x="5429" y="2018"/>
                </a:lnTo>
                <a:lnTo>
                  <a:pt x="5539" y="1945"/>
                </a:lnTo>
                <a:lnTo>
                  <a:pt x="5613" y="1798"/>
                </a:lnTo>
                <a:lnTo>
                  <a:pt x="5759" y="1651"/>
                </a:lnTo>
                <a:lnTo>
                  <a:pt x="5833" y="1614"/>
                </a:lnTo>
                <a:lnTo>
                  <a:pt x="5869" y="1578"/>
                </a:lnTo>
                <a:lnTo>
                  <a:pt x="6420" y="1138"/>
                </a:lnTo>
                <a:lnTo>
                  <a:pt x="7006" y="771"/>
                </a:lnTo>
                <a:lnTo>
                  <a:pt x="7337" y="624"/>
                </a:lnTo>
                <a:lnTo>
                  <a:pt x="7483" y="551"/>
                </a:lnTo>
                <a:close/>
                <a:moveTo>
                  <a:pt x="10821" y="9281"/>
                </a:moveTo>
                <a:lnTo>
                  <a:pt x="10968" y="9538"/>
                </a:lnTo>
                <a:lnTo>
                  <a:pt x="11115" y="9758"/>
                </a:lnTo>
                <a:lnTo>
                  <a:pt x="11335" y="9978"/>
                </a:lnTo>
                <a:lnTo>
                  <a:pt x="11592" y="10161"/>
                </a:lnTo>
                <a:lnTo>
                  <a:pt x="11408" y="10418"/>
                </a:lnTo>
                <a:lnTo>
                  <a:pt x="11188" y="10198"/>
                </a:lnTo>
                <a:lnTo>
                  <a:pt x="10968" y="9978"/>
                </a:lnTo>
                <a:lnTo>
                  <a:pt x="10711" y="9831"/>
                </a:lnTo>
                <a:lnTo>
                  <a:pt x="10455" y="9648"/>
                </a:lnTo>
                <a:lnTo>
                  <a:pt x="10601" y="9464"/>
                </a:lnTo>
                <a:lnTo>
                  <a:pt x="10821" y="9281"/>
                </a:lnTo>
                <a:close/>
                <a:moveTo>
                  <a:pt x="13903" y="9941"/>
                </a:moveTo>
                <a:lnTo>
                  <a:pt x="13829" y="9978"/>
                </a:lnTo>
                <a:lnTo>
                  <a:pt x="13756" y="10014"/>
                </a:lnTo>
                <a:lnTo>
                  <a:pt x="13719" y="10014"/>
                </a:lnTo>
                <a:lnTo>
                  <a:pt x="13719" y="10051"/>
                </a:lnTo>
                <a:lnTo>
                  <a:pt x="13646" y="10161"/>
                </a:lnTo>
                <a:lnTo>
                  <a:pt x="13609" y="10271"/>
                </a:lnTo>
                <a:lnTo>
                  <a:pt x="13646" y="10418"/>
                </a:lnTo>
                <a:lnTo>
                  <a:pt x="13719" y="10565"/>
                </a:lnTo>
                <a:lnTo>
                  <a:pt x="13829" y="10638"/>
                </a:lnTo>
                <a:lnTo>
                  <a:pt x="13939" y="10675"/>
                </a:lnTo>
                <a:lnTo>
                  <a:pt x="14049" y="10638"/>
                </a:lnTo>
                <a:lnTo>
                  <a:pt x="14159" y="10601"/>
                </a:lnTo>
                <a:lnTo>
                  <a:pt x="14269" y="10491"/>
                </a:lnTo>
                <a:lnTo>
                  <a:pt x="14343" y="10418"/>
                </a:lnTo>
                <a:lnTo>
                  <a:pt x="14379" y="10308"/>
                </a:lnTo>
                <a:lnTo>
                  <a:pt x="14379" y="10271"/>
                </a:lnTo>
                <a:lnTo>
                  <a:pt x="14379" y="10198"/>
                </a:lnTo>
                <a:lnTo>
                  <a:pt x="14306" y="10124"/>
                </a:lnTo>
                <a:lnTo>
                  <a:pt x="14233" y="10051"/>
                </a:lnTo>
                <a:lnTo>
                  <a:pt x="14159" y="10014"/>
                </a:lnTo>
                <a:lnTo>
                  <a:pt x="14086" y="9978"/>
                </a:lnTo>
                <a:lnTo>
                  <a:pt x="13939" y="9941"/>
                </a:lnTo>
                <a:close/>
                <a:moveTo>
                  <a:pt x="7593" y="0"/>
                </a:moveTo>
                <a:lnTo>
                  <a:pt x="7447" y="37"/>
                </a:lnTo>
                <a:lnTo>
                  <a:pt x="7190" y="110"/>
                </a:lnTo>
                <a:lnTo>
                  <a:pt x="6970" y="221"/>
                </a:lnTo>
                <a:lnTo>
                  <a:pt x="6566" y="441"/>
                </a:lnTo>
                <a:lnTo>
                  <a:pt x="6199" y="697"/>
                </a:lnTo>
                <a:lnTo>
                  <a:pt x="5502" y="1211"/>
                </a:lnTo>
                <a:lnTo>
                  <a:pt x="5209" y="1064"/>
                </a:lnTo>
                <a:lnTo>
                  <a:pt x="4916" y="991"/>
                </a:lnTo>
                <a:lnTo>
                  <a:pt x="4585" y="991"/>
                </a:lnTo>
                <a:lnTo>
                  <a:pt x="4255" y="1027"/>
                </a:lnTo>
                <a:lnTo>
                  <a:pt x="3999" y="1101"/>
                </a:lnTo>
                <a:lnTo>
                  <a:pt x="3778" y="1211"/>
                </a:lnTo>
                <a:lnTo>
                  <a:pt x="3595" y="1358"/>
                </a:lnTo>
                <a:lnTo>
                  <a:pt x="3412" y="1504"/>
                </a:lnTo>
                <a:lnTo>
                  <a:pt x="3228" y="1688"/>
                </a:lnTo>
                <a:lnTo>
                  <a:pt x="3118" y="1908"/>
                </a:lnTo>
                <a:lnTo>
                  <a:pt x="3008" y="2128"/>
                </a:lnTo>
                <a:lnTo>
                  <a:pt x="2935" y="2348"/>
                </a:lnTo>
                <a:lnTo>
                  <a:pt x="2861" y="2678"/>
                </a:lnTo>
                <a:lnTo>
                  <a:pt x="2788" y="3008"/>
                </a:lnTo>
                <a:lnTo>
                  <a:pt x="2751" y="3338"/>
                </a:lnTo>
                <a:lnTo>
                  <a:pt x="2641" y="3669"/>
                </a:lnTo>
                <a:lnTo>
                  <a:pt x="2605" y="3852"/>
                </a:lnTo>
                <a:lnTo>
                  <a:pt x="2495" y="3999"/>
                </a:lnTo>
                <a:lnTo>
                  <a:pt x="2275" y="4255"/>
                </a:lnTo>
                <a:lnTo>
                  <a:pt x="2018" y="4476"/>
                </a:lnTo>
                <a:lnTo>
                  <a:pt x="1761" y="4696"/>
                </a:lnTo>
                <a:lnTo>
                  <a:pt x="1284" y="5062"/>
                </a:lnTo>
                <a:lnTo>
                  <a:pt x="844" y="5466"/>
                </a:lnTo>
                <a:lnTo>
                  <a:pt x="661" y="5649"/>
                </a:lnTo>
                <a:lnTo>
                  <a:pt x="514" y="5906"/>
                </a:lnTo>
                <a:lnTo>
                  <a:pt x="367" y="6126"/>
                </a:lnTo>
                <a:lnTo>
                  <a:pt x="220" y="6420"/>
                </a:lnTo>
                <a:lnTo>
                  <a:pt x="110" y="6713"/>
                </a:lnTo>
                <a:lnTo>
                  <a:pt x="37" y="7007"/>
                </a:lnTo>
                <a:lnTo>
                  <a:pt x="0" y="7263"/>
                </a:lnTo>
                <a:lnTo>
                  <a:pt x="0" y="7557"/>
                </a:lnTo>
                <a:lnTo>
                  <a:pt x="37" y="7850"/>
                </a:lnTo>
                <a:lnTo>
                  <a:pt x="74" y="8144"/>
                </a:lnTo>
                <a:lnTo>
                  <a:pt x="147" y="8400"/>
                </a:lnTo>
                <a:lnTo>
                  <a:pt x="220" y="8657"/>
                </a:lnTo>
                <a:lnTo>
                  <a:pt x="367" y="8914"/>
                </a:lnTo>
                <a:lnTo>
                  <a:pt x="514" y="9171"/>
                </a:lnTo>
                <a:lnTo>
                  <a:pt x="661" y="9391"/>
                </a:lnTo>
                <a:lnTo>
                  <a:pt x="844" y="9611"/>
                </a:lnTo>
                <a:lnTo>
                  <a:pt x="1064" y="9831"/>
                </a:lnTo>
                <a:lnTo>
                  <a:pt x="1284" y="10014"/>
                </a:lnTo>
                <a:lnTo>
                  <a:pt x="1541" y="10161"/>
                </a:lnTo>
                <a:lnTo>
                  <a:pt x="1798" y="10308"/>
                </a:lnTo>
                <a:lnTo>
                  <a:pt x="2054" y="10381"/>
                </a:lnTo>
                <a:lnTo>
                  <a:pt x="2348" y="10491"/>
                </a:lnTo>
                <a:lnTo>
                  <a:pt x="2641" y="10528"/>
                </a:lnTo>
                <a:lnTo>
                  <a:pt x="2898" y="10565"/>
                </a:lnTo>
                <a:lnTo>
                  <a:pt x="3192" y="10565"/>
                </a:lnTo>
                <a:lnTo>
                  <a:pt x="3485" y="10528"/>
                </a:lnTo>
                <a:lnTo>
                  <a:pt x="3742" y="10491"/>
                </a:lnTo>
                <a:lnTo>
                  <a:pt x="4035" y="10418"/>
                </a:lnTo>
                <a:lnTo>
                  <a:pt x="4365" y="10271"/>
                </a:lnTo>
                <a:lnTo>
                  <a:pt x="4696" y="10161"/>
                </a:lnTo>
                <a:lnTo>
                  <a:pt x="4879" y="10124"/>
                </a:lnTo>
                <a:lnTo>
                  <a:pt x="5209" y="10124"/>
                </a:lnTo>
                <a:lnTo>
                  <a:pt x="5392" y="10161"/>
                </a:lnTo>
                <a:lnTo>
                  <a:pt x="5502" y="10271"/>
                </a:lnTo>
                <a:lnTo>
                  <a:pt x="5613" y="10381"/>
                </a:lnTo>
                <a:lnTo>
                  <a:pt x="5833" y="10601"/>
                </a:lnTo>
                <a:lnTo>
                  <a:pt x="5979" y="10711"/>
                </a:lnTo>
                <a:lnTo>
                  <a:pt x="6089" y="10785"/>
                </a:lnTo>
                <a:lnTo>
                  <a:pt x="6273" y="10858"/>
                </a:lnTo>
                <a:lnTo>
                  <a:pt x="6420" y="10895"/>
                </a:lnTo>
                <a:lnTo>
                  <a:pt x="6933" y="10895"/>
                </a:lnTo>
                <a:lnTo>
                  <a:pt x="7227" y="10858"/>
                </a:lnTo>
                <a:lnTo>
                  <a:pt x="7483" y="10821"/>
                </a:lnTo>
                <a:lnTo>
                  <a:pt x="7740" y="10748"/>
                </a:lnTo>
                <a:lnTo>
                  <a:pt x="7997" y="10638"/>
                </a:lnTo>
                <a:lnTo>
                  <a:pt x="8217" y="10528"/>
                </a:lnTo>
                <a:lnTo>
                  <a:pt x="8437" y="10381"/>
                </a:lnTo>
                <a:lnTo>
                  <a:pt x="8657" y="10198"/>
                </a:lnTo>
                <a:lnTo>
                  <a:pt x="8877" y="10014"/>
                </a:lnTo>
                <a:lnTo>
                  <a:pt x="9061" y="9831"/>
                </a:lnTo>
                <a:lnTo>
                  <a:pt x="9207" y="9611"/>
                </a:lnTo>
                <a:lnTo>
                  <a:pt x="9354" y="9391"/>
                </a:lnTo>
                <a:lnTo>
                  <a:pt x="9501" y="9171"/>
                </a:lnTo>
                <a:lnTo>
                  <a:pt x="9574" y="8914"/>
                </a:lnTo>
                <a:lnTo>
                  <a:pt x="9684" y="8694"/>
                </a:lnTo>
                <a:lnTo>
                  <a:pt x="9721" y="8400"/>
                </a:lnTo>
                <a:lnTo>
                  <a:pt x="9721" y="8144"/>
                </a:lnTo>
                <a:lnTo>
                  <a:pt x="9721" y="7887"/>
                </a:lnTo>
                <a:lnTo>
                  <a:pt x="9684" y="7630"/>
                </a:lnTo>
                <a:lnTo>
                  <a:pt x="9611" y="7373"/>
                </a:lnTo>
                <a:lnTo>
                  <a:pt x="9537" y="7117"/>
                </a:lnTo>
                <a:lnTo>
                  <a:pt x="9281" y="6640"/>
                </a:lnTo>
                <a:lnTo>
                  <a:pt x="9171" y="6383"/>
                </a:lnTo>
                <a:lnTo>
                  <a:pt x="9061" y="6090"/>
                </a:lnTo>
                <a:lnTo>
                  <a:pt x="9061" y="5833"/>
                </a:lnTo>
                <a:lnTo>
                  <a:pt x="9061" y="5576"/>
                </a:lnTo>
                <a:lnTo>
                  <a:pt x="9097" y="5319"/>
                </a:lnTo>
                <a:lnTo>
                  <a:pt x="9134" y="5062"/>
                </a:lnTo>
                <a:lnTo>
                  <a:pt x="9317" y="4512"/>
                </a:lnTo>
                <a:lnTo>
                  <a:pt x="9501" y="4035"/>
                </a:lnTo>
                <a:lnTo>
                  <a:pt x="9684" y="3559"/>
                </a:lnTo>
                <a:lnTo>
                  <a:pt x="9794" y="3082"/>
                </a:lnTo>
                <a:lnTo>
                  <a:pt x="9831" y="2825"/>
                </a:lnTo>
                <a:lnTo>
                  <a:pt x="9831" y="2568"/>
                </a:lnTo>
                <a:lnTo>
                  <a:pt x="9794" y="2311"/>
                </a:lnTo>
                <a:lnTo>
                  <a:pt x="9721" y="2055"/>
                </a:lnTo>
                <a:lnTo>
                  <a:pt x="9611" y="1834"/>
                </a:lnTo>
                <a:lnTo>
                  <a:pt x="9501" y="1578"/>
                </a:lnTo>
                <a:lnTo>
                  <a:pt x="9354" y="1358"/>
                </a:lnTo>
                <a:lnTo>
                  <a:pt x="9207" y="1174"/>
                </a:lnTo>
                <a:lnTo>
                  <a:pt x="8841" y="771"/>
                </a:lnTo>
                <a:lnTo>
                  <a:pt x="8400" y="404"/>
                </a:lnTo>
                <a:lnTo>
                  <a:pt x="7960" y="110"/>
                </a:lnTo>
                <a:lnTo>
                  <a:pt x="7850" y="37"/>
                </a:lnTo>
                <a:lnTo>
                  <a:pt x="7703" y="0"/>
                </a:lnTo>
                <a:close/>
                <a:moveTo>
                  <a:pt x="12912" y="10675"/>
                </a:moveTo>
                <a:lnTo>
                  <a:pt x="12839" y="10711"/>
                </a:lnTo>
                <a:lnTo>
                  <a:pt x="12765" y="10785"/>
                </a:lnTo>
                <a:lnTo>
                  <a:pt x="12729" y="10858"/>
                </a:lnTo>
                <a:lnTo>
                  <a:pt x="12729" y="11005"/>
                </a:lnTo>
                <a:lnTo>
                  <a:pt x="12765" y="11115"/>
                </a:lnTo>
                <a:lnTo>
                  <a:pt x="12876" y="11225"/>
                </a:lnTo>
                <a:lnTo>
                  <a:pt x="13022" y="11262"/>
                </a:lnTo>
                <a:lnTo>
                  <a:pt x="13132" y="11225"/>
                </a:lnTo>
                <a:lnTo>
                  <a:pt x="13242" y="11115"/>
                </a:lnTo>
                <a:lnTo>
                  <a:pt x="13279" y="11005"/>
                </a:lnTo>
                <a:lnTo>
                  <a:pt x="13279" y="10858"/>
                </a:lnTo>
                <a:lnTo>
                  <a:pt x="13242" y="10785"/>
                </a:lnTo>
                <a:lnTo>
                  <a:pt x="13169" y="10711"/>
                </a:lnTo>
                <a:lnTo>
                  <a:pt x="13096" y="10675"/>
                </a:lnTo>
                <a:close/>
                <a:moveTo>
                  <a:pt x="13572" y="11262"/>
                </a:moveTo>
                <a:lnTo>
                  <a:pt x="13499" y="11298"/>
                </a:lnTo>
                <a:lnTo>
                  <a:pt x="13462" y="11372"/>
                </a:lnTo>
                <a:lnTo>
                  <a:pt x="13389" y="11408"/>
                </a:lnTo>
                <a:lnTo>
                  <a:pt x="13316" y="11445"/>
                </a:lnTo>
                <a:lnTo>
                  <a:pt x="13242" y="11555"/>
                </a:lnTo>
                <a:lnTo>
                  <a:pt x="13242" y="11702"/>
                </a:lnTo>
                <a:lnTo>
                  <a:pt x="13242" y="11775"/>
                </a:lnTo>
                <a:lnTo>
                  <a:pt x="13279" y="11849"/>
                </a:lnTo>
                <a:lnTo>
                  <a:pt x="13352" y="11959"/>
                </a:lnTo>
                <a:lnTo>
                  <a:pt x="13609" y="11959"/>
                </a:lnTo>
                <a:lnTo>
                  <a:pt x="13719" y="11922"/>
                </a:lnTo>
                <a:lnTo>
                  <a:pt x="13829" y="11849"/>
                </a:lnTo>
                <a:lnTo>
                  <a:pt x="13866" y="11738"/>
                </a:lnTo>
                <a:lnTo>
                  <a:pt x="13939" y="11628"/>
                </a:lnTo>
                <a:lnTo>
                  <a:pt x="13939" y="11555"/>
                </a:lnTo>
                <a:lnTo>
                  <a:pt x="13939" y="11518"/>
                </a:lnTo>
                <a:lnTo>
                  <a:pt x="13903" y="11445"/>
                </a:lnTo>
                <a:lnTo>
                  <a:pt x="13866" y="11372"/>
                </a:lnTo>
                <a:lnTo>
                  <a:pt x="13829" y="11298"/>
                </a:lnTo>
                <a:lnTo>
                  <a:pt x="13719" y="11262"/>
                </a:lnTo>
                <a:close/>
                <a:moveTo>
                  <a:pt x="12215" y="11555"/>
                </a:moveTo>
                <a:lnTo>
                  <a:pt x="12142" y="11592"/>
                </a:lnTo>
                <a:lnTo>
                  <a:pt x="12069" y="11702"/>
                </a:lnTo>
                <a:lnTo>
                  <a:pt x="12032" y="11812"/>
                </a:lnTo>
                <a:lnTo>
                  <a:pt x="12032" y="11959"/>
                </a:lnTo>
                <a:lnTo>
                  <a:pt x="12032" y="12069"/>
                </a:lnTo>
                <a:lnTo>
                  <a:pt x="12105" y="12362"/>
                </a:lnTo>
                <a:lnTo>
                  <a:pt x="12252" y="12582"/>
                </a:lnTo>
                <a:lnTo>
                  <a:pt x="12325" y="12619"/>
                </a:lnTo>
                <a:lnTo>
                  <a:pt x="12399" y="12656"/>
                </a:lnTo>
                <a:lnTo>
                  <a:pt x="12509" y="12656"/>
                </a:lnTo>
                <a:lnTo>
                  <a:pt x="12582" y="12582"/>
                </a:lnTo>
                <a:lnTo>
                  <a:pt x="12619" y="12545"/>
                </a:lnTo>
                <a:lnTo>
                  <a:pt x="12692" y="12545"/>
                </a:lnTo>
                <a:lnTo>
                  <a:pt x="12802" y="12619"/>
                </a:lnTo>
                <a:lnTo>
                  <a:pt x="12876" y="12619"/>
                </a:lnTo>
                <a:lnTo>
                  <a:pt x="12949" y="12582"/>
                </a:lnTo>
                <a:lnTo>
                  <a:pt x="12986" y="12545"/>
                </a:lnTo>
                <a:lnTo>
                  <a:pt x="13022" y="12435"/>
                </a:lnTo>
                <a:lnTo>
                  <a:pt x="12986" y="12325"/>
                </a:lnTo>
                <a:lnTo>
                  <a:pt x="12912" y="12215"/>
                </a:lnTo>
                <a:lnTo>
                  <a:pt x="12802" y="12179"/>
                </a:lnTo>
                <a:lnTo>
                  <a:pt x="12655" y="12142"/>
                </a:lnTo>
                <a:lnTo>
                  <a:pt x="12545" y="12142"/>
                </a:lnTo>
                <a:lnTo>
                  <a:pt x="12472" y="12179"/>
                </a:lnTo>
                <a:lnTo>
                  <a:pt x="12399" y="12032"/>
                </a:lnTo>
                <a:lnTo>
                  <a:pt x="12399" y="11849"/>
                </a:lnTo>
                <a:lnTo>
                  <a:pt x="12399" y="11665"/>
                </a:lnTo>
                <a:lnTo>
                  <a:pt x="12362" y="11592"/>
                </a:lnTo>
                <a:lnTo>
                  <a:pt x="12289" y="11555"/>
                </a:lnTo>
                <a:close/>
                <a:moveTo>
                  <a:pt x="14049" y="5466"/>
                </a:moveTo>
                <a:lnTo>
                  <a:pt x="14196" y="5503"/>
                </a:lnTo>
                <a:lnTo>
                  <a:pt x="14490" y="5649"/>
                </a:lnTo>
                <a:lnTo>
                  <a:pt x="14673" y="5723"/>
                </a:lnTo>
                <a:lnTo>
                  <a:pt x="14930" y="5906"/>
                </a:lnTo>
                <a:lnTo>
                  <a:pt x="15150" y="6090"/>
                </a:lnTo>
                <a:lnTo>
                  <a:pt x="15370" y="6310"/>
                </a:lnTo>
                <a:lnTo>
                  <a:pt x="15590" y="6566"/>
                </a:lnTo>
                <a:lnTo>
                  <a:pt x="15773" y="6860"/>
                </a:lnTo>
                <a:lnTo>
                  <a:pt x="15883" y="7190"/>
                </a:lnTo>
                <a:lnTo>
                  <a:pt x="15993" y="7520"/>
                </a:lnTo>
                <a:lnTo>
                  <a:pt x="16067" y="7850"/>
                </a:lnTo>
                <a:lnTo>
                  <a:pt x="16104" y="8217"/>
                </a:lnTo>
                <a:lnTo>
                  <a:pt x="16104" y="8547"/>
                </a:lnTo>
                <a:lnTo>
                  <a:pt x="16067" y="9244"/>
                </a:lnTo>
                <a:lnTo>
                  <a:pt x="15957" y="9941"/>
                </a:lnTo>
                <a:lnTo>
                  <a:pt x="15773" y="10601"/>
                </a:lnTo>
                <a:lnTo>
                  <a:pt x="15517" y="11225"/>
                </a:lnTo>
                <a:lnTo>
                  <a:pt x="15370" y="11555"/>
                </a:lnTo>
                <a:lnTo>
                  <a:pt x="15186" y="11849"/>
                </a:lnTo>
                <a:lnTo>
                  <a:pt x="15003" y="12105"/>
                </a:lnTo>
                <a:lnTo>
                  <a:pt x="14783" y="12362"/>
                </a:lnTo>
                <a:lnTo>
                  <a:pt x="14526" y="12619"/>
                </a:lnTo>
                <a:lnTo>
                  <a:pt x="14269" y="12839"/>
                </a:lnTo>
                <a:lnTo>
                  <a:pt x="14013" y="13022"/>
                </a:lnTo>
                <a:lnTo>
                  <a:pt x="13719" y="13169"/>
                </a:lnTo>
                <a:lnTo>
                  <a:pt x="13389" y="13316"/>
                </a:lnTo>
                <a:lnTo>
                  <a:pt x="13059" y="13463"/>
                </a:lnTo>
                <a:lnTo>
                  <a:pt x="12802" y="13499"/>
                </a:lnTo>
                <a:lnTo>
                  <a:pt x="12509" y="13536"/>
                </a:lnTo>
                <a:lnTo>
                  <a:pt x="12325" y="13499"/>
                </a:lnTo>
                <a:lnTo>
                  <a:pt x="12179" y="13426"/>
                </a:lnTo>
                <a:lnTo>
                  <a:pt x="12032" y="13279"/>
                </a:lnTo>
                <a:lnTo>
                  <a:pt x="11922" y="13169"/>
                </a:lnTo>
                <a:lnTo>
                  <a:pt x="11482" y="12692"/>
                </a:lnTo>
                <a:lnTo>
                  <a:pt x="11298" y="12435"/>
                </a:lnTo>
                <a:lnTo>
                  <a:pt x="11225" y="12289"/>
                </a:lnTo>
                <a:lnTo>
                  <a:pt x="11188" y="12105"/>
                </a:lnTo>
                <a:lnTo>
                  <a:pt x="11188" y="11922"/>
                </a:lnTo>
                <a:lnTo>
                  <a:pt x="11262" y="11738"/>
                </a:lnTo>
                <a:lnTo>
                  <a:pt x="11445" y="11408"/>
                </a:lnTo>
                <a:lnTo>
                  <a:pt x="11812" y="10785"/>
                </a:lnTo>
                <a:lnTo>
                  <a:pt x="12142" y="10161"/>
                </a:lnTo>
                <a:lnTo>
                  <a:pt x="12472" y="9501"/>
                </a:lnTo>
                <a:lnTo>
                  <a:pt x="12765" y="8877"/>
                </a:lnTo>
                <a:lnTo>
                  <a:pt x="12876" y="8547"/>
                </a:lnTo>
                <a:lnTo>
                  <a:pt x="12949" y="8217"/>
                </a:lnTo>
                <a:lnTo>
                  <a:pt x="12986" y="7887"/>
                </a:lnTo>
                <a:lnTo>
                  <a:pt x="12949" y="7593"/>
                </a:lnTo>
                <a:lnTo>
                  <a:pt x="12876" y="7263"/>
                </a:lnTo>
                <a:lnTo>
                  <a:pt x="12765" y="6970"/>
                </a:lnTo>
                <a:lnTo>
                  <a:pt x="12729" y="6750"/>
                </a:lnTo>
                <a:lnTo>
                  <a:pt x="12692" y="6566"/>
                </a:lnTo>
                <a:lnTo>
                  <a:pt x="12729" y="6346"/>
                </a:lnTo>
                <a:lnTo>
                  <a:pt x="12802" y="6200"/>
                </a:lnTo>
                <a:lnTo>
                  <a:pt x="12876" y="6016"/>
                </a:lnTo>
                <a:lnTo>
                  <a:pt x="12986" y="5869"/>
                </a:lnTo>
                <a:lnTo>
                  <a:pt x="13132" y="5723"/>
                </a:lnTo>
                <a:lnTo>
                  <a:pt x="13279" y="5613"/>
                </a:lnTo>
                <a:lnTo>
                  <a:pt x="13316" y="5686"/>
                </a:lnTo>
                <a:lnTo>
                  <a:pt x="13389" y="5723"/>
                </a:lnTo>
                <a:lnTo>
                  <a:pt x="13536" y="5759"/>
                </a:lnTo>
                <a:lnTo>
                  <a:pt x="13646" y="5686"/>
                </a:lnTo>
                <a:lnTo>
                  <a:pt x="13719" y="5649"/>
                </a:lnTo>
                <a:lnTo>
                  <a:pt x="13756" y="5576"/>
                </a:lnTo>
                <a:lnTo>
                  <a:pt x="13829" y="5503"/>
                </a:lnTo>
                <a:lnTo>
                  <a:pt x="13939" y="5466"/>
                </a:lnTo>
                <a:close/>
                <a:moveTo>
                  <a:pt x="13646" y="3852"/>
                </a:moveTo>
                <a:lnTo>
                  <a:pt x="13609" y="3925"/>
                </a:lnTo>
                <a:lnTo>
                  <a:pt x="13499" y="4182"/>
                </a:lnTo>
                <a:lnTo>
                  <a:pt x="13462" y="4476"/>
                </a:lnTo>
                <a:lnTo>
                  <a:pt x="13462" y="4732"/>
                </a:lnTo>
                <a:lnTo>
                  <a:pt x="13499" y="5026"/>
                </a:lnTo>
                <a:lnTo>
                  <a:pt x="13316" y="5099"/>
                </a:lnTo>
                <a:lnTo>
                  <a:pt x="13132" y="5173"/>
                </a:lnTo>
                <a:lnTo>
                  <a:pt x="13022" y="4769"/>
                </a:lnTo>
                <a:lnTo>
                  <a:pt x="12839" y="4439"/>
                </a:lnTo>
                <a:lnTo>
                  <a:pt x="12802" y="4402"/>
                </a:lnTo>
                <a:lnTo>
                  <a:pt x="12729" y="4402"/>
                </a:lnTo>
                <a:lnTo>
                  <a:pt x="12692" y="4439"/>
                </a:lnTo>
                <a:lnTo>
                  <a:pt x="12692" y="4476"/>
                </a:lnTo>
                <a:lnTo>
                  <a:pt x="12655" y="4732"/>
                </a:lnTo>
                <a:lnTo>
                  <a:pt x="12692" y="4952"/>
                </a:lnTo>
                <a:lnTo>
                  <a:pt x="12802" y="5429"/>
                </a:lnTo>
                <a:lnTo>
                  <a:pt x="12582" y="5649"/>
                </a:lnTo>
                <a:lnTo>
                  <a:pt x="12399" y="5466"/>
                </a:lnTo>
                <a:lnTo>
                  <a:pt x="12142" y="5173"/>
                </a:lnTo>
                <a:lnTo>
                  <a:pt x="12105" y="5136"/>
                </a:lnTo>
                <a:lnTo>
                  <a:pt x="12032" y="5173"/>
                </a:lnTo>
                <a:lnTo>
                  <a:pt x="11995" y="5209"/>
                </a:lnTo>
                <a:lnTo>
                  <a:pt x="11995" y="5283"/>
                </a:lnTo>
                <a:lnTo>
                  <a:pt x="12032" y="5466"/>
                </a:lnTo>
                <a:lnTo>
                  <a:pt x="12142" y="5649"/>
                </a:lnTo>
                <a:lnTo>
                  <a:pt x="12252" y="5796"/>
                </a:lnTo>
                <a:lnTo>
                  <a:pt x="12435" y="5906"/>
                </a:lnTo>
                <a:lnTo>
                  <a:pt x="12399" y="6016"/>
                </a:lnTo>
                <a:lnTo>
                  <a:pt x="12362" y="6053"/>
                </a:lnTo>
                <a:lnTo>
                  <a:pt x="12142" y="6016"/>
                </a:lnTo>
                <a:lnTo>
                  <a:pt x="11738" y="5833"/>
                </a:lnTo>
                <a:lnTo>
                  <a:pt x="11665" y="5686"/>
                </a:lnTo>
                <a:lnTo>
                  <a:pt x="11628" y="5649"/>
                </a:lnTo>
                <a:lnTo>
                  <a:pt x="11592" y="5686"/>
                </a:lnTo>
                <a:lnTo>
                  <a:pt x="11555" y="5833"/>
                </a:lnTo>
                <a:lnTo>
                  <a:pt x="11518" y="5906"/>
                </a:lnTo>
                <a:lnTo>
                  <a:pt x="11518" y="5979"/>
                </a:lnTo>
                <a:lnTo>
                  <a:pt x="11555" y="6053"/>
                </a:lnTo>
                <a:lnTo>
                  <a:pt x="11628" y="6126"/>
                </a:lnTo>
                <a:lnTo>
                  <a:pt x="11775" y="6236"/>
                </a:lnTo>
                <a:lnTo>
                  <a:pt x="11995" y="6346"/>
                </a:lnTo>
                <a:lnTo>
                  <a:pt x="12289" y="6456"/>
                </a:lnTo>
                <a:lnTo>
                  <a:pt x="12252" y="6676"/>
                </a:lnTo>
                <a:lnTo>
                  <a:pt x="12289" y="6897"/>
                </a:lnTo>
                <a:lnTo>
                  <a:pt x="11555" y="6897"/>
                </a:lnTo>
                <a:lnTo>
                  <a:pt x="11445" y="6933"/>
                </a:lnTo>
                <a:lnTo>
                  <a:pt x="11408" y="7007"/>
                </a:lnTo>
                <a:lnTo>
                  <a:pt x="11408" y="7153"/>
                </a:lnTo>
                <a:lnTo>
                  <a:pt x="11408" y="7337"/>
                </a:lnTo>
                <a:lnTo>
                  <a:pt x="11482" y="7483"/>
                </a:lnTo>
                <a:lnTo>
                  <a:pt x="11555" y="7593"/>
                </a:lnTo>
                <a:lnTo>
                  <a:pt x="11592" y="7630"/>
                </a:lnTo>
                <a:lnTo>
                  <a:pt x="11922" y="7960"/>
                </a:lnTo>
                <a:lnTo>
                  <a:pt x="12142" y="8107"/>
                </a:lnTo>
                <a:lnTo>
                  <a:pt x="12252" y="8180"/>
                </a:lnTo>
                <a:lnTo>
                  <a:pt x="12362" y="8217"/>
                </a:lnTo>
                <a:lnTo>
                  <a:pt x="12472" y="8217"/>
                </a:lnTo>
                <a:lnTo>
                  <a:pt x="12362" y="8547"/>
                </a:lnTo>
                <a:lnTo>
                  <a:pt x="12252" y="8804"/>
                </a:lnTo>
                <a:lnTo>
                  <a:pt x="12215" y="8841"/>
                </a:lnTo>
                <a:lnTo>
                  <a:pt x="12179" y="8877"/>
                </a:lnTo>
                <a:lnTo>
                  <a:pt x="11812" y="8731"/>
                </a:lnTo>
                <a:lnTo>
                  <a:pt x="11555" y="8584"/>
                </a:lnTo>
                <a:lnTo>
                  <a:pt x="11335" y="8364"/>
                </a:lnTo>
                <a:lnTo>
                  <a:pt x="11225" y="8364"/>
                </a:lnTo>
                <a:lnTo>
                  <a:pt x="11188" y="8437"/>
                </a:lnTo>
                <a:lnTo>
                  <a:pt x="11188" y="8511"/>
                </a:lnTo>
                <a:lnTo>
                  <a:pt x="11335" y="8731"/>
                </a:lnTo>
                <a:lnTo>
                  <a:pt x="11555" y="8951"/>
                </a:lnTo>
                <a:lnTo>
                  <a:pt x="11812" y="9134"/>
                </a:lnTo>
                <a:lnTo>
                  <a:pt x="12069" y="9244"/>
                </a:lnTo>
                <a:lnTo>
                  <a:pt x="11848" y="9648"/>
                </a:lnTo>
                <a:lnTo>
                  <a:pt x="11738" y="9648"/>
                </a:lnTo>
                <a:lnTo>
                  <a:pt x="11665" y="9721"/>
                </a:lnTo>
                <a:lnTo>
                  <a:pt x="11262" y="9428"/>
                </a:lnTo>
                <a:lnTo>
                  <a:pt x="10895" y="9134"/>
                </a:lnTo>
                <a:lnTo>
                  <a:pt x="10858" y="9097"/>
                </a:lnTo>
                <a:lnTo>
                  <a:pt x="10821" y="9134"/>
                </a:lnTo>
                <a:lnTo>
                  <a:pt x="10601" y="9391"/>
                </a:lnTo>
                <a:lnTo>
                  <a:pt x="10381" y="9648"/>
                </a:lnTo>
                <a:lnTo>
                  <a:pt x="10308" y="9648"/>
                </a:lnTo>
                <a:lnTo>
                  <a:pt x="10234" y="9684"/>
                </a:lnTo>
                <a:lnTo>
                  <a:pt x="10198" y="9758"/>
                </a:lnTo>
                <a:lnTo>
                  <a:pt x="10234" y="9831"/>
                </a:lnTo>
                <a:lnTo>
                  <a:pt x="10748" y="10308"/>
                </a:lnTo>
                <a:lnTo>
                  <a:pt x="11188" y="10821"/>
                </a:lnTo>
                <a:lnTo>
                  <a:pt x="10968" y="11262"/>
                </a:lnTo>
                <a:lnTo>
                  <a:pt x="10785" y="11152"/>
                </a:lnTo>
                <a:lnTo>
                  <a:pt x="10601" y="11078"/>
                </a:lnTo>
                <a:lnTo>
                  <a:pt x="10381" y="11042"/>
                </a:lnTo>
                <a:lnTo>
                  <a:pt x="10308" y="11005"/>
                </a:lnTo>
                <a:lnTo>
                  <a:pt x="10198" y="10968"/>
                </a:lnTo>
                <a:lnTo>
                  <a:pt x="10161" y="10931"/>
                </a:lnTo>
                <a:lnTo>
                  <a:pt x="10088" y="10931"/>
                </a:lnTo>
                <a:lnTo>
                  <a:pt x="9978" y="10968"/>
                </a:lnTo>
                <a:lnTo>
                  <a:pt x="9941" y="11078"/>
                </a:lnTo>
                <a:lnTo>
                  <a:pt x="9941" y="11152"/>
                </a:lnTo>
                <a:lnTo>
                  <a:pt x="9978" y="11188"/>
                </a:lnTo>
                <a:lnTo>
                  <a:pt x="10124" y="11335"/>
                </a:lnTo>
                <a:lnTo>
                  <a:pt x="10308" y="11445"/>
                </a:lnTo>
                <a:lnTo>
                  <a:pt x="10565" y="11555"/>
                </a:lnTo>
                <a:lnTo>
                  <a:pt x="10675" y="11592"/>
                </a:lnTo>
                <a:lnTo>
                  <a:pt x="10785" y="11592"/>
                </a:lnTo>
                <a:lnTo>
                  <a:pt x="10748" y="11775"/>
                </a:lnTo>
                <a:lnTo>
                  <a:pt x="10711" y="11959"/>
                </a:lnTo>
                <a:lnTo>
                  <a:pt x="10675" y="12179"/>
                </a:lnTo>
                <a:lnTo>
                  <a:pt x="10711" y="12362"/>
                </a:lnTo>
                <a:lnTo>
                  <a:pt x="10785" y="12582"/>
                </a:lnTo>
                <a:lnTo>
                  <a:pt x="10638" y="12692"/>
                </a:lnTo>
                <a:lnTo>
                  <a:pt x="10455" y="12876"/>
                </a:lnTo>
                <a:lnTo>
                  <a:pt x="10381" y="12949"/>
                </a:lnTo>
                <a:lnTo>
                  <a:pt x="10308" y="12949"/>
                </a:lnTo>
                <a:lnTo>
                  <a:pt x="10271" y="12986"/>
                </a:lnTo>
                <a:lnTo>
                  <a:pt x="10234" y="13059"/>
                </a:lnTo>
                <a:lnTo>
                  <a:pt x="10234" y="13169"/>
                </a:lnTo>
                <a:lnTo>
                  <a:pt x="10271" y="13206"/>
                </a:lnTo>
                <a:lnTo>
                  <a:pt x="10308" y="13242"/>
                </a:lnTo>
                <a:lnTo>
                  <a:pt x="10455" y="13242"/>
                </a:lnTo>
                <a:lnTo>
                  <a:pt x="10565" y="13206"/>
                </a:lnTo>
                <a:lnTo>
                  <a:pt x="10748" y="13059"/>
                </a:lnTo>
                <a:lnTo>
                  <a:pt x="11005" y="12912"/>
                </a:lnTo>
                <a:lnTo>
                  <a:pt x="11408" y="13352"/>
                </a:lnTo>
                <a:lnTo>
                  <a:pt x="11482" y="13426"/>
                </a:lnTo>
                <a:lnTo>
                  <a:pt x="11335" y="13609"/>
                </a:lnTo>
                <a:lnTo>
                  <a:pt x="11262" y="13829"/>
                </a:lnTo>
                <a:lnTo>
                  <a:pt x="11188" y="13829"/>
                </a:lnTo>
                <a:lnTo>
                  <a:pt x="11115" y="13866"/>
                </a:lnTo>
                <a:lnTo>
                  <a:pt x="11005" y="13939"/>
                </a:lnTo>
                <a:lnTo>
                  <a:pt x="10968" y="14013"/>
                </a:lnTo>
                <a:lnTo>
                  <a:pt x="11005" y="14123"/>
                </a:lnTo>
                <a:lnTo>
                  <a:pt x="11041" y="14233"/>
                </a:lnTo>
                <a:lnTo>
                  <a:pt x="11151" y="14306"/>
                </a:lnTo>
                <a:lnTo>
                  <a:pt x="11262" y="14343"/>
                </a:lnTo>
                <a:lnTo>
                  <a:pt x="11372" y="14343"/>
                </a:lnTo>
                <a:lnTo>
                  <a:pt x="11482" y="14270"/>
                </a:lnTo>
                <a:lnTo>
                  <a:pt x="11555" y="14196"/>
                </a:lnTo>
                <a:lnTo>
                  <a:pt x="11628" y="14086"/>
                </a:lnTo>
                <a:lnTo>
                  <a:pt x="11665" y="13976"/>
                </a:lnTo>
                <a:lnTo>
                  <a:pt x="11665" y="13866"/>
                </a:lnTo>
                <a:lnTo>
                  <a:pt x="11738" y="13719"/>
                </a:lnTo>
                <a:lnTo>
                  <a:pt x="11848" y="13829"/>
                </a:lnTo>
                <a:lnTo>
                  <a:pt x="11995" y="13903"/>
                </a:lnTo>
                <a:lnTo>
                  <a:pt x="12142" y="13976"/>
                </a:lnTo>
                <a:lnTo>
                  <a:pt x="12325" y="14013"/>
                </a:lnTo>
                <a:lnTo>
                  <a:pt x="12362" y="14049"/>
                </a:lnTo>
                <a:lnTo>
                  <a:pt x="12252" y="14270"/>
                </a:lnTo>
                <a:lnTo>
                  <a:pt x="12179" y="14453"/>
                </a:lnTo>
                <a:lnTo>
                  <a:pt x="12105" y="14563"/>
                </a:lnTo>
                <a:lnTo>
                  <a:pt x="11995" y="14600"/>
                </a:lnTo>
                <a:lnTo>
                  <a:pt x="11958" y="14600"/>
                </a:lnTo>
                <a:lnTo>
                  <a:pt x="11885" y="14636"/>
                </a:lnTo>
                <a:lnTo>
                  <a:pt x="11848" y="14746"/>
                </a:lnTo>
                <a:lnTo>
                  <a:pt x="11848" y="14856"/>
                </a:lnTo>
                <a:lnTo>
                  <a:pt x="11922" y="14930"/>
                </a:lnTo>
                <a:lnTo>
                  <a:pt x="11995" y="15003"/>
                </a:lnTo>
                <a:lnTo>
                  <a:pt x="12069" y="15003"/>
                </a:lnTo>
                <a:lnTo>
                  <a:pt x="12215" y="14966"/>
                </a:lnTo>
                <a:lnTo>
                  <a:pt x="12362" y="14856"/>
                </a:lnTo>
                <a:lnTo>
                  <a:pt x="12472" y="14746"/>
                </a:lnTo>
                <a:lnTo>
                  <a:pt x="12545" y="14563"/>
                </a:lnTo>
                <a:lnTo>
                  <a:pt x="12619" y="14416"/>
                </a:lnTo>
                <a:lnTo>
                  <a:pt x="12692" y="14049"/>
                </a:lnTo>
                <a:lnTo>
                  <a:pt x="13132" y="13976"/>
                </a:lnTo>
                <a:lnTo>
                  <a:pt x="13536" y="13829"/>
                </a:lnTo>
                <a:lnTo>
                  <a:pt x="13279" y="14526"/>
                </a:lnTo>
                <a:lnTo>
                  <a:pt x="13206" y="14710"/>
                </a:lnTo>
                <a:lnTo>
                  <a:pt x="13206" y="14820"/>
                </a:lnTo>
                <a:lnTo>
                  <a:pt x="13242" y="14856"/>
                </a:lnTo>
                <a:lnTo>
                  <a:pt x="13279" y="14930"/>
                </a:lnTo>
                <a:lnTo>
                  <a:pt x="13352" y="14966"/>
                </a:lnTo>
                <a:lnTo>
                  <a:pt x="13426" y="14966"/>
                </a:lnTo>
                <a:lnTo>
                  <a:pt x="13499" y="14930"/>
                </a:lnTo>
                <a:lnTo>
                  <a:pt x="13572" y="14893"/>
                </a:lnTo>
                <a:lnTo>
                  <a:pt x="13609" y="14820"/>
                </a:lnTo>
                <a:lnTo>
                  <a:pt x="13719" y="14563"/>
                </a:lnTo>
                <a:lnTo>
                  <a:pt x="13793" y="14270"/>
                </a:lnTo>
                <a:lnTo>
                  <a:pt x="13829" y="13976"/>
                </a:lnTo>
                <a:lnTo>
                  <a:pt x="13829" y="13719"/>
                </a:lnTo>
                <a:lnTo>
                  <a:pt x="14269" y="13463"/>
                </a:lnTo>
                <a:lnTo>
                  <a:pt x="14306" y="13939"/>
                </a:lnTo>
                <a:lnTo>
                  <a:pt x="14343" y="14049"/>
                </a:lnTo>
                <a:lnTo>
                  <a:pt x="14379" y="14123"/>
                </a:lnTo>
                <a:lnTo>
                  <a:pt x="14379" y="14159"/>
                </a:lnTo>
                <a:lnTo>
                  <a:pt x="14416" y="14270"/>
                </a:lnTo>
                <a:lnTo>
                  <a:pt x="14490" y="14343"/>
                </a:lnTo>
                <a:lnTo>
                  <a:pt x="14673" y="14343"/>
                </a:lnTo>
                <a:lnTo>
                  <a:pt x="14673" y="14306"/>
                </a:lnTo>
                <a:lnTo>
                  <a:pt x="14746" y="14233"/>
                </a:lnTo>
                <a:lnTo>
                  <a:pt x="14783" y="14159"/>
                </a:lnTo>
                <a:lnTo>
                  <a:pt x="14710" y="13903"/>
                </a:lnTo>
                <a:lnTo>
                  <a:pt x="14673" y="13646"/>
                </a:lnTo>
                <a:lnTo>
                  <a:pt x="14563" y="13279"/>
                </a:lnTo>
                <a:lnTo>
                  <a:pt x="15003" y="12876"/>
                </a:lnTo>
                <a:lnTo>
                  <a:pt x="15113" y="13022"/>
                </a:lnTo>
                <a:lnTo>
                  <a:pt x="15223" y="13132"/>
                </a:lnTo>
                <a:lnTo>
                  <a:pt x="15370" y="13352"/>
                </a:lnTo>
                <a:lnTo>
                  <a:pt x="15480" y="13463"/>
                </a:lnTo>
                <a:lnTo>
                  <a:pt x="15590" y="13536"/>
                </a:lnTo>
                <a:lnTo>
                  <a:pt x="15663" y="13536"/>
                </a:lnTo>
                <a:lnTo>
                  <a:pt x="15737" y="13463"/>
                </a:lnTo>
                <a:lnTo>
                  <a:pt x="15773" y="13389"/>
                </a:lnTo>
                <a:lnTo>
                  <a:pt x="15773" y="13316"/>
                </a:lnTo>
                <a:lnTo>
                  <a:pt x="15737" y="13132"/>
                </a:lnTo>
                <a:lnTo>
                  <a:pt x="15627" y="12986"/>
                </a:lnTo>
                <a:lnTo>
                  <a:pt x="15480" y="12876"/>
                </a:lnTo>
                <a:lnTo>
                  <a:pt x="15370" y="12729"/>
                </a:lnTo>
                <a:lnTo>
                  <a:pt x="15260" y="12582"/>
                </a:lnTo>
                <a:lnTo>
                  <a:pt x="15480" y="12289"/>
                </a:lnTo>
                <a:lnTo>
                  <a:pt x="15700" y="11995"/>
                </a:lnTo>
                <a:lnTo>
                  <a:pt x="15773" y="12069"/>
                </a:lnTo>
                <a:lnTo>
                  <a:pt x="15993" y="12215"/>
                </a:lnTo>
                <a:lnTo>
                  <a:pt x="16177" y="12399"/>
                </a:lnTo>
                <a:lnTo>
                  <a:pt x="16250" y="12435"/>
                </a:lnTo>
                <a:lnTo>
                  <a:pt x="16397" y="12435"/>
                </a:lnTo>
                <a:lnTo>
                  <a:pt x="16434" y="12399"/>
                </a:lnTo>
                <a:lnTo>
                  <a:pt x="16470" y="12325"/>
                </a:lnTo>
                <a:lnTo>
                  <a:pt x="16507" y="12252"/>
                </a:lnTo>
                <a:lnTo>
                  <a:pt x="16507" y="12179"/>
                </a:lnTo>
                <a:lnTo>
                  <a:pt x="16434" y="12105"/>
                </a:lnTo>
                <a:lnTo>
                  <a:pt x="16250" y="11922"/>
                </a:lnTo>
                <a:lnTo>
                  <a:pt x="16030" y="11775"/>
                </a:lnTo>
                <a:lnTo>
                  <a:pt x="15883" y="11702"/>
                </a:lnTo>
                <a:lnTo>
                  <a:pt x="16140" y="11115"/>
                </a:lnTo>
                <a:lnTo>
                  <a:pt x="16324" y="11225"/>
                </a:lnTo>
                <a:lnTo>
                  <a:pt x="16617" y="11335"/>
                </a:lnTo>
                <a:lnTo>
                  <a:pt x="16984" y="11408"/>
                </a:lnTo>
                <a:lnTo>
                  <a:pt x="17057" y="11408"/>
                </a:lnTo>
                <a:lnTo>
                  <a:pt x="17094" y="11372"/>
                </a:lnTo>
                <a:lnTo>
                  <a:pt x="17131" y="11298"/>
                </a:lnTo>
                <a:lnTo>
                  <a:pt x="17167" y="11225"/>
                </a:lnTo>
                <a:lnTo>
                  <a:pt x="17167" y="11152"/>
                </a:lnTo>
                <a:lnTo>
                  <a:pt x="17131" y="11078"/>
                </a:lnTo>
                <a:lnTo>
                  <a:pt x="17094" y="11042"/>
                </a:lnTo>
                <a:lnTo>
                  <a:pt x="17021" y="11005"/>
                </a:lnTo>
                <a:lnTo>
                  <a:pt x="16764" y="10968"/>
                </a:lnTo>
                <a:lnTo>
                  <a:pt x="16544" y="10895"/>
                </a:lnTo>
                <a:lnTo>
                  <a:pt x="16250" y="10821"/>
                </a:lnTo>
                <a:lnTo>
                  <a:pt x="16397" y="10345"/>
                </a:lnTo>
                <a:lnTo>
                  <a:pt x="16507" y="9831"/>
                </a:lnTo>
                <a:lnTo>
                  <a:pt x="16727" y="9941"/>
                </a:lnTo>
                <a:lnTo>
                  <a:pt x="16984" y="9978"/>
                </a:lnTo>
                <a:lnTo>
                  <a:pt x="17131" y="10014"/>
                </a:lnTo>
                <a:lnTo>
                  <a:pt x="17277" y="10014"/>
                </a:lnTo>
                <a:lnTo>
                  <a:pt x="17424" y="9978"/>
                </a:lnTo>
                <a:lnTo>
                  <a:pt x="17461" y="9904"/>
                </a:lnTo>
                <a:lnTo>
                  <a:pt x="17497" y="9831"/>
                </a:lnTo>
                <a:lnTo>
                  <a:pt x="17497" y="9794"/>
                </a:lnTo>
                <a:lnTo>
                  <a:pt x="17497" y="9721"/>
                </a:lnTo>
                <a:lnTo>
                  <a:pt x="17387" y="9648"/>
                </a:lnTo>
                <a:lnTo>
                  <a:pt x="17277" y="9611"/>
                </a:lnTo>
                <a:lnTo>
                  <a:pt x="17167" y="9574"/>
                </a:lnTo>
                <a:lnTo>
                  <a:pt x="16544" y="9501"/>
                </a:lnTo>
                <a:lnTo>
                  <a:pt x="16544" y="9464"/>
                </a:lnTo>
                <a:lnTo>
                  <a:pt x="16580" y="8987"/>
                </a:lnTo>
                <a:lnTo>
                  <a:pt x="16617" y="8511"/>
                </a:lnTo>
                <a:lnTo>
                  <a:pt x="16800" y="8584"/>
                </a:lnTo>
                <a:lnTo>
                  <a:pt x="17021" y="8621"/>
                </a:lnTo>
                <a:lnTo>
                  <a:pt x="17204" y="8657"/>
                </a:lnTo>
                <a:lnTo>
                  <a:pt x="17424" y="8621"/>
                </a:lnTo>
                <a:lnTo>
                  <a:pt x="17571" y="8584"/>
                </a:lnTo>
                <a:lnTo>
                  <a:pt x="17644" y="8511"/>
                </a:lnTo>
                <a:lnTo>
                  <a:pt x="17681" y="8437"/>
                </a:lnTo>
                <a:lnTo>
                  <a:pt x="17681" y="8364"/>
                </a:lnTo>
                <a:lnTo>
                  <a:pt x="17644" y="8290"/>
                </a:lnTo>
                <a:lnTo>
                  <a:pt x="17534" y="8217"/>
                </a:lnTo>
                <a:lnTo>
                  <a:pt x="17387" y="8217"/>
                </a:lnTo>
                <a:lnTo>
                  <a:pt x="17094" y="8254"/>
                </a:lnTo>
                <a:lnTo>
                  <a:pt x="16617" y="8217"/>
                </a:lnTo>
                <a:lnTo>
                  <a:pt x="16580" y="7814"/>
                </a:lnTo>
                <a:lnTo>
                  <a:pt x="16507" y="7410"/>
                </a:lnTo>
                <a:lnTo>
                  <a:pt x="16507" y="7410"/>
                </a:lnTo>
                <a:lnTo>
                  <a:pt x="16690" y="7447"/>
                </a:lnTo>
                <a:lnTo>
                  <a:pt x="16874" y="7447"/>
                </a:lnTo>
                <a:lnTo>
                  <a:pt x="17021" y="7410"/>
                </a:lnTo>
                <a:lnTo>
                  <a:pt x="17204" y="7337"/>
                </a:lnTo>
                <a:lnTo>
                  <a:pt x="17351" y="7263"/>
                </a:lnTo>
                <a:lnTo>
                  <a:pt x="17387" y="7190"/>
                </a:lnTo>
                <a:lnTo>
                  <a:pt x="17424" y="7117"/>
                </a:lnTo>
                <a:lnTo>
                  <a:pt x="17424" y="7043"/>
                </a:lnTo>
                <a:lnTo>
                  <a:pt x="17424" y="7007"/>
                </a:lnTo>
                <a:lnTo>
                  <a:pt x="17351" y="6933"/>
                </a:lnTo>
                <a:lnTo>
                  <a:pt x="17314" y="6897"/>
                </a:lnTo>
                <a:lnTo>
                  <a:pt x="17131" y="6897"/>
                </a:lnTo>
                <a:lnTo>
                  <a:pt x="16947" y="6970"/>
                </a:lnTo>
                <a:lnTo>
                  <a:pt x="16764" y="7007"/>
                </a:lnTo>
                <a:lnTo>
                  <a:pt x="16397" y="7080"/>
                </a:lnTo>
                <a:lnTo>
                  <a:pt x="16324" y="6897"/>
                </a:lnTo>
                <a:lnTo>
                  <a:pt x="16140" y="6493"/>
                </a:lnTo>
                <a:lnTo>
                  <a:pt x="16397" y="6420"/>
                </a:lnTo>
                <a:lnTo>
                  <a:pt x="16764" y="6273"/>
                </a:lnTo>
                <a:lnTo>
                  <a:pt x="16947" y="6200"/>
                </a:lnTo>
                <a:lnTo>
                  <a:pt x="17094" y="6090"/>
                </a:lnTo>
                <a:lnTo>
                  <a:pt x="17131" y="6053"/>
                </a:lnTo>
                <a:lnTo>
                  <a:pt x="17131" y="5979"/>
                </a:lnTo>
                <a:lnTo>
                  <a:pt x="17131" y="5906"/>
                </a:lnTo>
                <a:lnTo>
                  <a:pt x="17021" y="5833"/>
                </a:lnTo>
                <a:lnTo>
                  <a:pt x="16910" y="5796"/>
                </a:lnTo>
                <a:lnTo>
                  <a:pt x="16764" y="5833"/>
                </a:lnTo>
                <a:lnTo>
                  <a:pt x="16580" y="5906"/>
                </a:lnTo>
                <a:lnTo>
                  <a:pt x="16250" y="6090"/>
                </a:lnTo>
                <a:lnTo>
                  <a:pt x="16104" y="6163"/>
                </a:lnTo>
                <a:lnTo>
                  <a:pt x="15957" y="6236"/>
                </a:lnTo>
                <a:lnTo>
                  <a:pt x="15957" y="6200"/>
                </a:lnTo>
                <a:lnTo>
                  <a:pt x="15957" y="6163"/>
                </a:lnTo>
                <a:lnTo>
                  <a:pt x="15920" y="6163"/>
                </a:lnTo>
                <a:lnTo>
                  <a:pt x="15590" y="5796"/>
                </a:lnTo>
                <a:lnTo>
                  <a:pt x="15920" y="5503"/>
                </a:lnTo>
                <a:lnTo>
                  <a:pt x="16250" y="5173"/>
                </a:lnTo>
                <a:lnTo>
                  <a:pt x="16287" y="5099"/>
                </a:lnTo>
                <a:lnTo>
                  <a:pt x="16324" y="4989"/>
                </a:lnTo>
                <a:lnTo>
                  <a:pt x="16287" y="4916"/>
                </a:lnTo>
                <a:lnTo>
                  <a:pt x="16250" y="4879"/>
                </a:lnTo>
                <a:lnTo>
                  <a:pt x="16177" y="4806"/>
                </a:lnTo>
                <a:lnTo>
                  <a:pt x="16030" y="4806"/>
                </a:lnTo>
                <a:lnTo>
                  <a:pt x="15957" y="4842"/>
                </a:lnTo>
                <a:lnTo>
                  <a:pt x="15627" y="5209"/>
                </a:lnTo>
                <a:lnTo>
                  <a:pt x="15333" y="5576"/>
                </a:lnTo>
                <a:lnTo>
                  <a:pt x="15076" y="5393"/>
                </a:lnTo>
                <a:lnTo>
                  <a:pt x="14820" y="5246"/>
                </a:lnTo>
                <a:lnTo>
                  <a:pt x="14673" y="5173"/>
                </a:lnTo>
                <a:lnTo>
                  <a:pt x="14746" y="5026"/>
                </a:lnTo>
                <a:lnTo>
                  <a:pt x="14966" y="4659"/>
                </a:lnTo>
                <a:lnTo>
                  <a:pt x="15003" y="4586"/>
                </a:lnTo>
                <a:lnTo>
                  <a:pt x="15003" y="4512"/>
                </a:lnTo>
                <a:lnTo>
                  <a:pt x="14930" y="4402"/>
                </a:lnTo>
                <a:lnTo>
                  <a:pt x="14856" y="4366"/>
                </a:lnTo>
                <a:lnTo>
                  <a:pt x="14746" y="4366"/>
                </a:lnTo>
                <a:lnTo>
                  <a:pt x="14673" y="4439"/>
                </a:lnTo>
                <a:lnTo>
                  <a:pt x="14526" y="4622"/>
                </a:lnTo>
                <a:lnTo>
                  <a:pt x="14416" y="4842"/>
                </a:lnTo>
                <a:lnTo>
                  <a:pt x="14343" y="5026"/>
                </a:lnTo>
                <a:lnTo>
                  <a:pt x="14159" y="4989"/>
                </a:lnTo>
                <a:lnTo>
                  <a:pt x="13939" y="4989"/>
                </a:lnTo>
                <a:lnTo>
                  <a:pt x="13903" y="4732"/>
                </a:lnTo>
                <a:lnTo>
                  <a:pt x="13866" y="4476"/>
                </a:lnTo>
                <a:lnTo>
                  <a:pt x="13829" y="3962"/>
                </a:lnTo>
                <a:lnTo>
                  <a:pt x="13829" y="3889"/>
                </a:lnTo>
                <a:lnTo>
                  <a:pt x="13756" y="3852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513" name="Google Shape;513;p10"/>
          <p:cNvSpPr/>
          <p:nvPr/>
        </p:nvSpPr>
        <p:spPr>
          <a:xfrm>
            <a:off x="346867" y="4064142"/>
            <a:ext cx="479681" cy="339217"/>
          </a:xfrm>
          <a:custGeom>
            <a:avLst/>
            <a:gdLst/>
            <a:ahLst/>
            <a:cxnLst/>
            <a:rect l="l" t="t" r="r" b="b"/>
            <a:pathLst>
              <a:path w="16911" h="11959" extrusionOk="0">
                <a:moveTo>
                  <a:pt x="12215" y="8951"/>
                </a:moveTo>
                <a:lnTo>
                  <a:pt x="12032" y="9098"/>
                </a:lnTo>
                <a:lnTo>
                  <a:pt x="11848" y="9244"/>
                </a:lnTo>
                <a:lnTo>
                  <a:pt x="11408" y="9538"/>
                </a:lnTo>
                <a:lnTo>
                  <a:pt x="11005" y="9685"/>
                </a:lnTo>
                <a:lnTo>
                  <a:pt x="10638" y="9868"/>
                </a:lnTo>
                <a:lnTo>
                  <a:pt x="10124" y="10051"/>
                </a:lnTo>
                <a:lnTo>
                  <a:pt x="9977" y="10125"/>
                </a:lnTo>
                <a:lnTo>
                  <a:pt x="9794" y="10161"/>
                </a:lnTo>
                <a:lnTo>
                  <a:pt x="9904" y="9978"/>
                </a:lnTo>
                <a:lnTo>
                  <a:pt x="10051" y="9795"/>
                </a:lnTo>
                <a:lnTo>
                  <a:pt x="10344" y="9758"/>
                </a:lnTo>
                <a:lnTo>
                  <a:pt x="10601" y="9648"/>
                </a:lnTo>
                <a:lnTo>
                  <a:pt x="10858" y="9538"/>
                </a:lnTo>
                <a:lnTo>
                  <a:pt x="11115" y="9354"/>
                </a:lnTo>
                <a:lnTo>
                  <a:pt x="11335" y="9171"/>
                </a:lnTo>
                <a:lnTo>
                  <a:pt x="11371" y="9061"/>
                </a:lnTo>
                <a:lnTo>
                  <a:pt x="11445" y="9061"/>
                </a:lnTo>
                <a:lnTo>
                  <a:pt x="11481" y="9024"/>
                </a:lnTo>
                <a:lnTo>
                  <a:pt x="11848" y="8951"/>
                </a:lnTo>
                <a:close/>
                <a:moveTo>
                  <a:pt x="12619" y="8988"/>
                </a:moveTo>
                <a:lnTo>
                  <a:pt x="12839" y="9061"/>
                </a:lnTo>
                <a:lnTo>
                  <a:pt x="12839" y="9171"/>
                </a:lnTo>
                <a:lnTo>
                  <a:pt x="12215" y="9685"/>
                </a:lnTo>
                <a:lnTo>
                  <a:pt x="11518" y="10125"/>
                </a:lnTo>
                <a:lnTo>
                  <a:pt x="11115" y="10345"/>
                </a:lnTo>
                <a:lnTo>
                  <a:pt x="10711" y="10528"/>
                </a:lnTo>
                <a:lnTo>
                  <a:pt x="10308" y="10712"/>
                </a:lnTo>
                <a:lnTo>
                  <a:pt x="9904" y="10932"/>
                </a:lnTo>
                <a:lnTo>
                  <a:pt x="9831" y="10822"/>
                </a:lnTo>
                <a:lnTo>
                  <a:pt x="9794" y="10712"/>
                </a:lnTo>
                <a:lnTo>
                  <a:pt x="9757" y="10455"/>
                </a:lnTo>
                <a:lnTo>
                  <a:pt x="9904" y="10455"/>
                </a:lnTo>
                <a:lnTo>
                  <a:pt x="10051" y="10381"/>
                </a:lnTo>
                <a:lnTo>
                  <a:pt x="10344" y="10271"/>
                </a:lnTo>
                <a:lnTo>
                  <a:pt x="11078" y="10015"/>
                </a:lnTo>
                <a:lnTo>
                  <a:pt x="11481" y="9831"/>
                </a:lnTo>
                <a:lnTo>
                  <a:pt x="11922" y="9611"/>
                </a:lnTo>
                <a:lnTo>
                  <a:pt x="12288" y="9318"/>
                </a:lnTo>
                <a:lnTo>
                  <a:pt x="12435" y="9171"/>
                </a:lnTo>
                <a:lnTo>
                  <a:pt x="12619" y="8988"/>
                </a:lnTo>
                <a:close/>
                <a:moveTo>
                  <a:pt x="9464" y="514"/>
                </a:moveTo>
                <a:lnTo>
                  <a:pt x="9721" y="551"/>
                </a:lnTo>
                <a:lnTo>
                  <a:pt x="9941" y="588"/>
                </a:lnTo>
                <a:lnTo>
                  <a:pt x="10161" y="661"/>
                </a:lnTo>
                <a:lnTo>
                  <a:pt x="10344" y="771"/>
                </a:lnTo>
                <a:lnTo>
                  <a:pt x="10491" y="918"/>
                </a:lnTo>
                <a:lnTo>
                  <a:pt x="10564" y="1101"/>
                </a:lnTo>
                <a:lnTo>
                  <a:pt x="10601" y="1101"/>
                </a:lnTo>
                <a:lnTo>
                  <a:pt x="10528" y="1211"/>
                </a:lnTo>
                <a:lnTo>
                  <a:pt x="10528" y="1321"/>
                </a:lnTo>
                <a:lnTo>
                  <a:pt x="10564" y="1615"/>
                </a:lnTo>
                <a:lnTo>
                  <a:pt x="10638" y="1871"/>
                </a:lnTo>
                <a:lnTo>
                  <a:pt x="10748" y="2091"/>
                </a:lnTo>
                <a:lnTo>
                  <a:pt x="10931" y="2348"/>
                </a:lnTo>
                <a:lnTo>
                  <a:pt x="11005" y="2495"/>
                </a:lnTo>
                <a:lnTo>
                  <a:pt x="11041" y="2678"/>
                </a:lnTo>
                <a:lnTo>
                  <a:pt x="11041" y="2752"/>
                </a:lnTo>
                <a:lnTo>
                  <a:pt x="11005" y="2788"/>
                </a:lnTo>
                <a:lnTo>
                  <a:pt x="10931" y="2788"/>
                </a:lnTo>
                <a:lnTo>
                  <a:pt x="10858" y="2752"/>
                </a:lnTo>
                <a:lnTo>
                  <a:pt x="10784" y="2642"/>
                </a:lnTo>
                <a:lnTo>
                  <a:pt x="10674" y="2312"/>
                </a:lnTo>
                <a:lnTo>
                  <a:pt x="10601" y="2128"/>
                </a:lnTo>
                <a:lnTo>
                  <a:pt x="10491" y="1981"/>
                </a:lnTo>
                <a:lnTo>
                  <a:pt x="10381" y="1798"/>
                </a:lnTo>
                <a:lnTo>
                  <a:pt x="10234" y="1651"/>
                </a:lnTo>
                <a:lnTo>
                  <a:pt x="10088" y="1541"/>
                </a:lnTo>
                <a:lnTo>
                  <a:pt x="9904" y="1431"/>
                </a:lnTo>
                <a:lnTo>
                  <a:pt x="9721" y="1358"/>
                </a:lnTo>
                <a:lnTo>
                  <a:pt x="9537" y="1321"/>
                </a:lnTo>
                <a:lnTo>
                  <a:pt x="9134" y="1321"/>
                </a:lnTo>
                <a:lnTo>
                  <a:pt x="8950" y="1358"/>
                </a:lnTo>
                <a:lnTo>
                  <a:pt x="8767" y="1431"/>
                </a:lnTo>
                <a:lnTo>
                  <a:pt x="8694" y="1468"/>
                </a:lnTo>
                <a:lnTo>
                  <a:pt x="8657" y="1505"/>
                </a:lnTo>
                <a:lnTo>
                  <a:pt x="8694" y="1615"/>
                </a:lnTo>
                <a:lnTo>
                  <a:pt x="8767" y="1688"/>
                </a:lnTo>
                <a:lnTo>
                  <a:pt x="8804" y="1725"/>
                </a:lnTo>
                <a:lnTo>
                  <a:pt x="8877" y="1725"/>
                </a:lnTo>
                <a:lnTo>
                  <a:pt x="9097" y="1688"/>
                </a:lnTo>
                <a:lnTo>
                  <a:pt x="9281" y="1688"/>
                </a:lnTo>
                <a:lnTo>
                  <a:pt x="9501" y="1725"/>
                </a:lnTo>
                <a:lnTo>
                  <a:pt x="9684" y="1798"/>
                </a:lnTo>
                <a:lnTo>
                  <a:pt x="9867" y="1871"/>
                </a:lnTo>
                <a:lnTo>
                  <a:pt x="10014" y="2018"/>
                </a:lnTo>
                <a:lnTo>
                  <a:pt x="10161" y="2165"/>
                </a:lnTo>
                <a:lnTo>
                  <a:pt x="10271" y="2348"/>
                </a:lnTo>
                <a:lnTo>
                  <a:pt x="10418" y="2788"/>
                </a:lnTo>
                <a:lnTo>
                  <a:pt x="10528" y="2972"/>
                </a:lnTo>
                <a:lnTo>
                  <a:pt x="10638" y="3119"/>
                </a:lnTo>
                <a:lnTo>
                  <a:pt x="10528" y="3192"/>
                </a:lnTo>
                <a:lnTo>
                  <a:pt x="10308" y="3375"/>
                </a:lnTo>
                <a:lnTo>
                  <a:pt x="10088" y="3595"/>
                </a:lnTo>
                <a:lnTo>
                  <a:pt x="9904" y="3816"/>
                </a:lnTo>
                <a:lnTo>
                  <a:pt x="9794" y="4072"/>
                </a:lnTo>
                <a:lnTo>
                  <a:pt x="9721" y="4292"/>
                </a:lnTo>
                <a:lnTo>
                  <a:pt x="9684" y="4512"/>
                </a:lnTo>
                <a:lnTo>
                  <a:pt x="9721" y="4733"/>
                </a:lnTo>
                <a:lnTo>
                  <a:pt x="9757" y="4953"/>
                </a:lnTo>
                <a:lnTo>
                  <a:pt x="9867" y="5136"/>
                </a:lnTo>
                <a:lnTo>
                  <a:pt x="10014" y="5283"/>
                </a:lnTo>
                <a:lnTo>
                  <a:pt x="10198" y="5429"/>
                </a:lnTo>
                <a:lnTo>
                  <a:pt x="10418" y="5503"/>
                </a:lnTo>
                <a:lnTo>
                  <a:pt x="10638" y="5576"/>
                </a:lnTo>
                <a:lnTo>
                  <a:pt x="10895" y="5540"/>
                </a:lnTo>
                <a:lnTo>
                  <a:pt x="11151" y="5503"/>
                </a:lnTo>
                <a:lnTo>
                  <a:pt x="11371" y="5393"/>
                </a:lnTo>
                <a:lnTo>
                  <a:pt x="12032" y="5063"/>
                </a:lnTo>
                <a:lnTo>
                  <a:pt x="12692" y="4659"/>
                </a:lnTo>
                <a:lnTo>
                  <a:pt x="12729" y="4586"/>
                </a:lnTo>
                <a:lnTo>
                  <a:pt x="12765" y="4512"/>
                </a:lnTo>
                <a:lnTo>
                  <a:pt x="12765" y="4439"/>
                </a:lnTo>
                <a:lnTo>
                  <a:pt x="12729" y="4402"/>
                </a:lnTo>
                <a:lnTo>
                  <a:pt x="12692" y="4329"/>
                </a:lnTo>
                <a:lnTo>
                  <a:pt x="12619" y="4292"/>
                </a:lnTo>
                <a:lnTo>
                  <a:pt x="12472" y="4292"/>
                </a:lnTo>
                <a:lnTo>
                  <a:pt x="12032" y="4549"/>
                </a:lnTo>
                <a:lnTo>
                  <a:pt x="11591" y="4843"/>
                </a:lnTo>
                <a:lnTo>
                  <a:pt x="11371" y="4953"/>
                </a:lnTo>
                <a:lnTo>
                  <a:pt x="11151" y="5063"/>
                </a:lnTo>
                <a:lnTo>
                  <a:pt x="10895" y="5136"/>
                </a:lnTo>
                <a:lnTo>
                  <a:pt x="10528" y="5136"/>
                </a:lnTo>
                <a:lnTo>
                  <a:pt x="10418" y="5099"/>
                </a:lnTo>
                <a:lnTo>
                  <a:pt x="10308" y="5026"/>
                </a:lnTo>
                <a:lnTo>
                  <a:pt x="10234" y="4953"/>
                </a:lnTo>
                <a:lnTo>
                  <a:pt x="10161" y="4843"/>
                </a:lnTo>
                <a:lnTo>
                  <a:pt x="10124" y="4733"/>
                </a:lnTo>
                <a:lnTo>
                  <a:pt x="10088" y="4476"/>
                </a:lnTo>
                <a:lnTo>
                  <a:pt x="10124" y="4366"/>
                </a:lnTo>
                <a:lnTo>
                  <a:pt x="10161" y="4219"/>
                </a:lnTo>
                <a:lnTo>
                  <a:pt x="10271" y="3999"/>
                </a:lnTo>
                <a:lnTo>
                  <a:pt x="10454" y="3816"/>
                </a:lnTo>
                <a:lnTo>
                  <a:pt x="10674" y="3632"/>
                </a:lnTo>
                <a:lnTo>
                  <a:pt x="10968" y="3375"/>
                </a:lnTo>
                <a:lnTo>
                  <a:pt x="11225" y="3119"/>
                </a:lnTo>
                <a:lnTo>
                  <a:pt x="11335" y="2972"/>
                </a:lnTo>
                <a:lnTo>
                  <a:pt x="11408" y="2825"/>
                </a:lnTo>
                <a:lnTo>
                  <a:pt x="11408" y="2642"/>
                </a:lnTo>
                <a:lnTo>
                  <a:pt x="11408" y="2422"/>
                </a:lnTo>
                <a:lnTo>
                  <a:pt x="11335" y="2275"/>
                </a:lnTo>
                <a:lnTo>
                  <a:pt x="11261" y="2165"/>
                </a:lnTo>
                <a:lnTo>
                  <a:pt x="11078" y="1871"/>
                </a:lnTo>
                <a:lnTo>
                  <a:pt x="10895" y="1578"/>
                </a:lnTo>
                <a:lnTo>
                  <a:pt x="10821" y="1431"/>
                </a:lnTo>
                <a:lnTo>
                  <a:pt x="10821" y="1284"/>
                </a:lnTo>
                <a:lnTo>
                  <a:pt x="10895" y="1248"/>
                </a:lnTo>
                <a:lnTo>
                  <a:pt x="11298" y="1138"/>
                </a:lnTo>
                <a:lnTo>
                  <a:pt x="11702" y="1028"/>
                </a:lnTo>
                <a:lnTo>
                  <a:pt x="12142" y="954"/>
                </a:lnTo>
                <a:lnTo>
                  <a:pt x="12582" y="918"/>
                </a:lnTo>
                <a:lnTo>
                  <a:pt x="12802" y="954"/>
                </a:lnTo>
                <a:lnTo>
                  <a:pt x="13022" y="1028"/>
                </a:lnTo>
                <a:lnTo>
                  <a:pt x="13205" y="1101"/>
                </a:lnTo>
                <a:lnTo>
                  <a:pt x="13352" y="1211"/>
                </a:lnTo>
                <a:lnTo>
                  <a:pt x="13499" y="1358"/>
                </a:lnTo>
                <a:lnTo>
                  <a:pt x="13609" y="1505"/>
                </a:lnTo>
                <a:lnTo>
                  <a:pt x="13829" y="1908"/>
                </a:lnTo>
                <a:lnTo>
                  <a:pt x="14012" y="2202"/>
                </a:lnTo>
                <a:lnTo>
                  <a:pt x="13866" y="2422"/>
                </a:lnTo>
                <a:lnTo>
                  <a:pt x="13682" y="2568"/>
                </a:lnTo>
                <a:lnTo>
                  <a:pt x="13499" y="2678"/>
                </a:lnTo>
                <a:lnTo>
                  <a:pt x="13279" y="2788"/>
                </a:lnTo>
                <a:lnTo>
                  <a:pt x="12839" y="2935"/>
                </a:lnTo>
                <a:lnTo>
                  <a:pt x="12362" y="3082"/>
                </a:lnTo>
                <a:lnTo>
                  <a:pt x="11995" y="3229"/>
                </a:lnTo>
                <a:lnTo>
                  <a:pt x="11518" y="3449"/>
                </a:lnTo>
                <a:lnTo>
                  <a:pt x="11298" y="3559"/>
                </a:lnTo>
                <a:lnTo>
                  <a:pt x="11151" y="3742"/>
                </a:lnTo>
                <a:lnTo>
                  <a:pt x="11041" y="3889"/>
                </a:lnTo>
                <a:lnTo>
                  <a:pt x="11005" y="3999"/>
                </a:lnTo>
                <a:lnTo>
                  <a:pt x="11005" y="4109"/>
                </a:lnTo>
                <a:lnTo>
                  <a:pt x="11005" y="4182"/>
                </a:lnTo>
                <a:lnTo>
                  <a:pt x="11041" y="4256"/>
                </a:lnTo>
                <a:lnTo>
                  <a:pt x="11115" y="4292"/>
                </a:lnTo>
                <a:lnTo>
                  <a:pt x="11335" y="4292"/>
                </a:lnTo>
                <a:lnTo>
                  <a:pt x="11371" y="4219"/>
                </a:lnTo>
                <a:lnTo>
                  <a:pt x="11408" y="4146"/>
                </a:lnTo>
                <a:lnTo>
                  <a:pt x="11445" y="4072"/>
                </a:lnTo>
                <a:lnTo>
                  <a:pt x="11555" y="3962"/>
                </a:lnTo>
                <a:lnTo>
                  <a:pt x="11775" y="3816"/>
                </a:lnTo>
                <a:lnTo>
                  <a:pt x="12068" y="3669"/>
                </a:lnTo>
                <a:lnTo>
                  <a:pt x="12288" y="3595"/>
                </a:lnTo>
                <a:lnTo>
                  <a:pt x="12802" y="3412"/>
                </a:lnTo>
                <a:lnTo>
                  <a:pt x="13279" y="3229"/>
                </a:lnTo>
                <a:lnTo>
                  <a:pt x="13572" y="3119"/>
                </a:lnTo>
                <a:lnTo>
                  <a:pt x="13866" y="2972"/>
                </a:lnTo>
                <a:lnTo>
                  <a:pt x="14086" y="2752"/>
                </a:lnTo>
                <a:lnTo>
                  <a:pt x="14159" y="2642"/>
                </a:lnTo>
                <a:lnTo>
                  <a:pt x="14233" y="2495"/>
                </a:lnTo>
                <a:lnTo>
                  <a:pt x="14306" y="2568"/>
                </a:lnTo>
                <a:lnTo>
                  <a:pt x="14489" y="2715"/>
                </a:lnTo>
                <a:lnTo>
                  <a:pt x="14673" y="2788"/>
                </a:lnTo>
                <a:lnTo>
                  <a:pt x="14893" y="2898"/>
                </a:lnTo>
                <a:lnTo>
                  <a:pt x="15076" y="3009"/>
                </a:lnTo>
                <a:lnTo>
                  <a:pt x="15296" y="3192"/>
                </a:lnTo>
                <a:lnTo>
                  <a:pt x="15480" y="3449"/>
                </a:lnTo>
                <a:lnTo>
                  <a:pt x="15626" y="3705"/>
                </a:lnTo>
                <a:lnTo>
                  <a:pt x="15700" y="3999"/>
                </a:lnTo>
                <a:lnTo>
                  <a:pt x="15480" y="4366"/>
                </a:lnTo>
                <a:lnTo>
                  <a:pt x="15370" y="4549"/>
                </a:lnTo>
                <a:lnTo>
                  <a:pt x="15186" y="4696"/>
                </a:lnTo>
                <a:lnTo>
                  <a:pt x="14966" y="4879"/>
                </a:lnTo>
                <a:lnTo>
                  <a:pt x="14709" y="5063"/>
                </a:lnTo>
                <a:lnTo>
                  <a:pt x="14416" y="5173"/>
                </a:lnTo>
                <a:lnTo>
                  <a:pt x="14123" y="5283"/>
                </a:lnTo>
                <a:lnTo>
                  <a:pt x="13572" y="5429"/>
                </a:lnTo>
                <a:lnTo>
                  <a:pt x="13022" y="5613"/>
                </a:lnTo>
                <a:lnTo>
                  <a:pt x="12765" y="5723"/>
                </a:lnTo>
                <a:lnTo>
                  <a:pt x="12509" y="5870"/>
                </a:lnTo>
                <a:lnTo>
                  <a:pt x="12288" y="6016"/>
                </a:lnTo>
                <a:lnTo>
                  <a:pt x="12105" y="6236"/>
                </a:lnTo>
                <a:lnTo>
                  <a:pt x="11958" y="6420"/>
                </a:lnTo>
                <a:lnTo>
                  <a:pt x="11922" y="6640"/>
                </a:lnTo>
                <a:lnTo>
                  <a:pt x="11922" y="6823"/>
                </a:lnTo>
                <a:lnTo>
                  <a:pt x="11958" y="7007"/>
                </a:lnTo>
                <a:lnTo>
                  <a:pt x="12032" y="7154"/>
                </a:lnTo>
                <a:lnTo>
                  <a:pt x="12178" y="7300"/>
                </a:lnTo>
                <a:lnTo>
                  <a:pt x="12325" y="7410"/>
                </a:lnTo>
                <a:lnTo>
                  <a:pt x="12545" y="7520"/>
                </a:lnTo>
                <a:lnTo>
                  <a:pt x="12765" y="7557"/>
                </a:lnTo>
                <a:lnTo>
                  <a:pt x="12985" y="7557"/>
                </a:lnTo>
                <a:lnTo>
                  <a:pt x="13205" y="7520"/>
                </a:lnTo>
                <a:lnTo>
                  <a:pt x="13426" y="7484"/>
                </a:lnTo>
                <a:lnTo>
                  <a:pt x="13682" y="7410"/>
                </a:lnTo>
                <a:lnTo>
                  <a:pt x="13976" y="7300"/>
                </a:lnTo>
                <a:lnTo>
                  <a:pt x="14196" y="7154"/>
                </a:lnTo>
                <a:lnTo>
                  <a:pt x="14306" y="7043"/>
                </a:lnTo>
                <a:lnTo>
                  <a:pt x="14343" y="6970"/>
                </a:lnTo>
                <a:lnTo>
                  <a:pt x="14379" y="6823"/>
                </a:lnTo>
                <a:lnTo>
                  <a:pt x="14343" y="6787"/>
                </a:lnTo>
                <a:lnTo>
                  <a:pt x="14269" y="6750"/>
                </a:lnTo>
                <a:lnTo>
                  <a:pt x="14086" y="6750"/>
                </a:lnTo>
                <a:lnTo>
                  <a:pt x="13902" y="6823"/>
                </a:lnTo>
                <a:lnTo>
                  <a:pt x="13536" y="6970"/>
                </a:lnTo>
                <a:lnTo>
                  <a:pt x="13316" y="7043"/>
                </a:lnTo>
                <a:lnTo>
                  <a:pt x="13095" y="7080"/>
                </a:lnTo>
                <a:lnTo>
                  <a:pt x="12655" y="7080"/>
                </a:lnTo>
                <a:lnTo>
                  <a:pt x="12509" y="7007"/>
                </a:lnTo>
                <a:lnTo>
                  <a:pt x="12435" y="6933"/>
                </a:lnTo>
                <a:lnTo>
                  <a:pt x="12362" y="6823"/>
                </a:lnTo>
                <a:lnTo>
                  <a:pt x="12362" y="6713"/>
                </a:lnTo>
                <a:lnTo>
                  <a:pt x="12398" y="6603"/>
                </a:lnTo>
                <a:lnTo>
                  <a:pt x="12472" y="6493"/>
                </a:lnTo>
                <a:lnTo>
                  <a:pt x="12655" y="6310"/>
                </a:lnTo>
                <a:lnTo>
                  <a:pt x="12875" y="6163"/>
                </a:lnTo>
                <a:lnTo>
                  <a:pt x="13132" y="6053"/>
                </a:lnTo>
                <a:lnTo>
                  <a:pt x="13609" y="5906"/>
                </a:lnTo>
                <a:lnTo>
                  <a:pt x="14453" y="5613"/>
                </a:lnTo>
                <a:lnTo>
                  <a:pt x="14893" y="5429"/>
                </a:lnTo>
                <a:lnTo>
                  <a:pt x="15076" y="5319"/>
                </a:lnTo>
                <a:lnTo>
                  <a:pt x="15260" y="5173"/>
                </a:lnTo>
                <a:lnTo>
                  <a:pt x="15516" y="4953"/>
                </a:lnTo>
                <a:lnTo>
                  <a:pt x="15736" y="4659"/>
                </a:lnTo>
                <a:lnTo>
                  <a:pt x="15736" y="4696"/>
                </a:lnTo>
                <a:lnTo>
                  <a:pt x="15700" y="4806"/>
                </a:lnTo>
                <a:lnTo>
                  <a:pt x="15773" y="4916"/>
                </a:lnTo>
                <a:lnTo>
                  <a:pt x="15847" y="4989"/>
                </a:lnTo>
                <a:lnTo>
                  <a:pt x="15957" y="5026"/>
                </a:lnTo>
                <a:lnTo>
                  <a:pt x="16103" y="5063"/>
                </a:lnTo>
                <a:lnTo>
                  <a:pt x="16177" y="5099"/>
                </a:lnTo>
                <a:lnTo>
                  <a:pt x="16250" y="5209"/>
                </a:lnTo>
                <a:lnTo>
                  <a:pt x="16323" y="5356"/>
                </a:lnTo>
                <a:lnTo>
                  <a:pt x="16140" y="5393"/>
                </a:lnTo>
                <a:lnTo>
                  <a:pt x="15920" y="5466"/>
                </a:lnTo>
                <a:lnTo>
                  <a:pt x="15553" y="5650"/>
                </a:lnTo>
                <a:lnTo>
                  <a:pt x="15003" y="5833"/>
                </a:lnTo>
                <a:lnTo>
                  <a:pt x="14783" y="5906"/>
                </a:lnTo>
                <a:lnTo>
                  <a:pt x="14709" y="5980"/>
                </a:lnTo>
                <a:lnTo>
                  <a:pt x="14636" y="6090"/>
                </a:lnTo>
                <a:lnTo>
                  <a:pt x="14599" y="6163"/>
                </a:lnTo>
                <a:lnTo>
                  <a:pt x="14673" y="6273"/>
                </a:lnTo>
                <a:lnTo>
                  <a:pt x="14783" y="6310"/>
                </a:lnTo>
                <a:lnTo>
                  <a:pt x="14893" y="6310"/>
                </a:lnTo>
                <a:lnTo>
                  <a:pt x="15150" y="6273"/>
                </a:lnTo>
                <a:lnTo>
                  <a:pt x="15406" y="6163"/>
                </a:lnTo>
                <a:lnTo>
                  <a:pt x="15626" y="6053"/>
                </a:lnTo>
                <a:lnTo>
                  <a:pt x="16030" y="5870"/>
                </a:lnTo>
                <a:lnTo>
                  <a:pt x="16213" y="5723"/>
                </a:lnTo>
                <a:lnTo>
                  <a:pt x="16397" y="5576"/>
                </a:lnTo>
                <a:lnTo>
                  <a:pt x="16397" y="5833"/>
                </a:lnTo>
                <a:lnTo>
                  <a:pt x="16397" y="6090"/>
                </a:lnTo>
                <a:lnTo>
                  <a:pt x="16397" y="6493"/>
                </a:lnTo>
                <a:lnTo>
                  <a:pt x="16397" y="6567"/>
                </a:lnTo>
                <a:lnTo>
                  <a:pt x="16323" y="6603"/>
                </a:lnTo>
                <a:lnTo>
                  <a:pt x="16177" y="6933"/>
                </a:lnTo>
                <a:lnTo>
                  <a:pt x="16067" y="7264"/>
                </a:lnTo>
                <a:lnTo>
                  <a:pt x="15076" y="7264"/>
                </a:lnTo>
                <a:lnTo>
                  <a:pt x="14783" y="7300"/>
                </a:lnTo>
                <a:lnTo>
                  <a:pt x="14526" y="7410"/>
                </a:lnTo>
                <a:lnTo>
                  <a:pt x="14343" y="7594"/>
                </a:lnTo>
                <a:lnTo>
                  <a:pt x="14196" y="7814"/>
                </a:lnTo>
                <a:lnTo>
                  <a:pt x="14086" y="8034"/>
                </a:lnTo>
                <a:lnTo>
                  <a:pt x="14049" y="8181"/>
                </a:lnTo>
                <a:lnTo>
                  <a:pt x="14012" y="8327"/>
                </a:lnTo>
                <a:lnTo>
                  <a:pt x="14049" y="8584"/>
                </a:lnTo>
                <a:lnTo>
                  <a:pt x="14159" y="8841"/>
                </a:lnTo>
                <a:lnTo>
                  <a:pt x="14306" y="9098"/>
                </a:lnTo>
                <a:lnTo>
                  <a:pt x="14489" y="9318"/>
                </a:lnTo>
                <a:lnTo>
                  <a:pt x="14673" y="9538"/>
                </a:lnTo>
                <a:lnTo>
                  <a:pt x="14856" y="9758"/>
                </a:lnTo>
                <a:lnTo>
                  <a:pt x="15003" y="9831"/>
                </a:lnTo>
                <a:lnTo>
                  <a:pt x="15150" y="9868"/>
                </a:lnTo>
                <a:lnTo>
                  <a:pt x="15223" y="9831"/>
                </a:lnTo>
                <a:lnTo>
                  <a:pt x="15260" y="9758"/>
                </a:lnTo>
                <a:lnTo>
                  <a:pt x="15260" y="9685"/>
                </a:lnTo>
                <a:lnTo>
                  <a:pt x="15260" y="9574"/>
                </a:lnTo>
                <a:lnTo>
                  <a:pt x="15150" y="9428"/>
                </a:lnTo>
                <a:lnTo>
                  <a:pt x="14893" y="9134"/>
                </a:lnTo>
                <a:lnTo>
                  <a:pt x="14709" y="8951"/>
                </a:lnTo>
                <a:lnTo>
                  <a:pt x="14563" y="8731"/>
                </a:lnTo>
                <a:lnTo>
                  <a:pt x="14489" y="8511"/>
                </a:lnTo>
                <a:lnTo>
                  <a:pt x="14453" y="8364"/>
                </a:lnTo>
                <a:lnTo>
                  <a:pt x="14453" y="8254"/>
                </a:lnTo>
                <a:lnTo>
                  <a:pt x="14489" y="8107"/>
                </a:lnTo>
                <a:lnTo>
                  <a:pt x="14563" y="7997"/>
                </a:lnTo>
                <a:lnTo>
                  <a:pt x="14673" y="7850"/>
                </a:lnTo>
                <a:lnTo>
                  <a:pt x="14893" y="7740"/>
                </a:lnTo>
                <a:lnTo>
                  <a:pt x="15113" y="7667"/>
                </a:lnTo>
                <a:lnTo>
                  <a:pt x="15333" y="7630"/>
                </a:lnTo>
                <a:lnTo>
                  <a:pt x="16103" y="7630"/>
                </a:lnTo>
                <a:lnTo>
                  <a:pt x="15993" y="7850"/>
                </a:lnTo>
                <a:lnTo>
                  <a:pt x="15957" y="7961"/>
                </a:lnTo>
                <a:lnTo>
                  <a:pt x="15993" y="8107"/>
                </a:lnTo>
                <a:lnTo>
                  <a:pt x="16030" y="8327"/>
                </a:lnTo>
                <a:lnTo>
                  <a:pt x="16030" y="8584"/>
                </a:lnTo>
                <a:lnTo>
                  <a:pt x="16030" y="8804"/>
                </a:lnTo>
                <a:lnTo>
                  <a:pt x="15993" y="9024"/>
                </a:lnTo>
                <a:lnTo>
                  <a:pt x="15920" y="8841"/>
                </a:lnTo>
                <a:lnTo>
                  <a:pt x="15847" y="8694"/>
                </a:lnTo>
                <a:lnTo>
                  <a:pt x="15736" y="8511"/>
                </a:lnTo>
                <a:lnTo>
                  <a:pt x="15590" y="8364"/>
                </a:lnTo>
                <a:lnTo>
                  <a:pt x="15516" y="8327"/>
                </a:lnTo>
                <a:lnTo>
                  <a:pt x="15370" y="8327"/>
                </a:lnTo>
                <a:lnTo>
                  <a:pt x="15296" y="8364"/>
                </a:lnTo>
                <a:lnTo>
                  <a:pt x="15260" y="8437"/>
                </a:lnTo>
                <a:lnTo>
                  <a:pt x="15260" y="8511"/>
                </a:lnTo>
                <a:lnTo>
                  <a:pt x="15260" y="8584"/>
                </a:lnTo>
                <a:lnTo>
                  <a:pt x="15296" y="8657"/>
                </a:lnTo>
                <a:lnTo>
                  <a:pt x="15480" y="8914"/>
                </a:lnTo>
                <a:lnTo>
                  <a:pt x="15590" y="9171"/>
                </a:lnTo>
                <a:lnTo>
                  <a:pt x="15626" y="9464"/>
                </a:lnTo>
                <a:lnTo>
                  <a:pt x="15590" y="9795"/>
                </a:lnTo>
                <a:lnTo>
                  <a:pt x="15590" y="9868"/>
                </a:lnTo>
                <a:lnTo>
                  <a:pt x="15626" y="9978"/>
                </a:lnTo>
                <a:lnTo>
                  <a:pt x="15370" y="10308"/>
                </a:lnTo>
                <a:lnTo>
                  <a:pt x="15040" y="10638"/>
                </a:lnTo>
                <a:lnTo>
                  <a:pt x="14893" y="10748"/>
                </a:lnTo>
                <a:lnTo>
                  <a:pt x="14673" y="10895"/>
                </a:lnTo>
                <a:lnTo>
                  <a:pt x="14269" y="11042"/>
                </a:lnTo>
                <a:lnTo>
                  <a:pt x="14306" y="10968"/>
                </a:lnTo>
                <a:lnTo>
                  <a:pt x="14343" y="10638"/>
                </a:lnTo>
                <a:lnTo>
                  <a:pt x="14306" y="10345"/>
                </a:lnTo>
                <a:lnTo>
                  <a:pt x="14233" y="10015"/>
                </a:lnTo>
                <a:lnTo>
                  <a:pt x="14086" y="9721"/>
                </a:lnTo>
                <a:lnTo>
                  <a:pt x="13902" y="9428"/>
                </a:lnTo>
                <a:lnTo>
                  <a:pt x="13682" y="9171"/>
                </a:lnTo>
                <a:lnTo>
                  <a:pt x="13499" y="9024"/>
                </a:lnTo>
                <a:lnTo>
                  <a:pt x="13426" y="8914"/>
                </a:lnTo>
                <a:lnTo>
                  <a:pt x="13352" y="8841"/>
                </a:lnTo>
                <a:lnTo>
                  <a:pt x="13169" y="8841"/>
                </a:lnTo>
                <a:lnTo>
                  <a:pt x="12839" y="8694"/>
                </a:lnTo>
                <a:lnTo>
                  <a:pt x="12875" y="8584"/>
                </a:lnTo>
                <a:lnTo>
                  <a:pt x="12875" y="8437"/>
                </a:lnTo>
                <a:lnTo>
                  <a:pt x="12875" y="8364"/>
                </a:lnTo>
                <a:lnTo>
                  <a:pt x="12839" y="8327"/>
                </a:lnTo>
                <a:lnTo>
                  <a:pt x="12765" y="8291"/>
                </a:lnTo>
                <a:lnTo>
                  <a:pt x="12655" y="8291"/>
                </a:lnTo>
                <a:lnTo>
                  <a:pt x="12582" y="8327"/>
                </a:lnTo>
                <a:lnTo>
                  <a:pt x="12545" y="8401"/>
                </a:lnTo>
                <a:lnTo>
                  <a:pt x="12472" y="8584"/>
                </a:lnTo>
                <a:lnTo>
                  <a:pt x="12252" y="8547"/>
                </a:lnTo>
                <a:lnTo>
                  <a:pt x="12032" y="8584"/>
                </a:lnTo>
                <a:lnTo>
                  <a:pt x="11812" y="8621"/>
                </a:lnTo>
                <a:lnTo>
                  <a:pt x="11628" y="8694"/>
                </a:lnTo>
                <a:lnTo>
                  <a:pt x="11555" y="8584"/>
                </a:lnTo>
                <a:lnTo>
                  <a:pt x="11445" y="8511"/>
                </a:lnTo>
                <a:lnTo>
                  <a:pt x="11261" y="8511"/>
                </a:lnTo>
                <a:lnTo>
                  <a:pt x="11188" y="8584"/>
                </a:lnTo>
                <a:lnTo>
                  <a:pt x="11115" y="8657"/>
                </a:lnTo>
                <a:lnTo>
                  <a:pt x="11041" y="8731"/>
                </a:lnTo>
                <a:lnTo>
                  <a:pt x="10895" y="8914"/>
                </a:lnTo>
                <a:lnTo>
                  <a:pt x="10748" y="9061"/>
                </a:lnTo>
                <a:lnTo>
                  <a:pt x="10454" y="9208"/>
                </a:lnTo>
                <a:lnTo>
                  <a:pt x="10124" y="9318"/>
                </a:lnTo>
                <a:lnTo>
                  <a:pt x="9794" y="9391"/>
                </a:lnTo>
                <a:lnTo>
                  <a:pt x="9464" y="9428"/>
                </a:lnTo>
                <a:lnTo>
                  <a:pt x="8767" y="9428"/>
                </a:lnTo>
                <a:lnTo>
                  <a:pt x="8327" y="9354"/>
                </a:lnTo>
                <a:lnTo>
                  <a:pt x="8180" y="9318"/>
                </a:lnTo>
                <a:lnTo>
                  <a:pt x="8143" y="9318"/>
                </a:lnTo>
                <a:lnTo>
                  <a:pt x="8143" y="9281"/>
                </a:lnTo>
                <a:lnTo>
                  <a:pt x="8143" y="9134"/>
                </a:lnTo>
                <a:lnTo>
                  <a:pt x="8033" y="9024"/>
                </a:lnTo>
                <a:lnTo>
                  <a:pt x="8290" y="8621"/>
                </a:lnTo>
                <a:lnTo>
                  <a:pt x="8547" y="8181"/>
                </a:lnTo>
                <a:lnTo>
                  <a:pt x="8767" y="7924"/>
                </a:lnTo>
                <a:lnTo>
                  <a:pt x="8987" y="7630"/>
                </a:lnTo>
                <a:lnTo>
                  <a:pt x="9244" y="7410"/>
                </a:lnTo>
                <a:lnTo>
                  <a:pt x="9501" y="7154"/>
                </a:lnTo>
                <a:lnTo>
                  <a:pt x="9794" y="6970"/>
                </a:lnTo>
                <a:lnTo>
                  <a:pt x="10088" y="6787"/>
                </a:lnTo>
                <a:lnTo>
                  <a:pt x="10234" y="6713"/>
                </a:lnTo>
                <a:lnTo>
                  <a:pt x="10418" y="6713"/>
                </a:lnTo>
                <a:lnTo>
                  <a:pt x="10491" y="6750"/>
                </a:lnTo>
                <a:lnTo>
                  <a:pt x="10528" y="6823"/>
                </a:lnTo>
                <a:lnTo>
                  <a:pt x="10528" y="6897"/>
                </a:lnTo>
                <a:lnTo>
                  <a:pt x="10528" y="7043"/>
                </a:lnTo>
                <a:lnTo>
                  <a:pt x="10454" y="7154"/>
                </a:lnTo>
                <a:lnTo>
                  <a:pt x="10308" y="7374"/>
                </a:lnTo>
                <a:lnTo>
                  <a:pt x="10051" y="7667"/>
                </a:lnTo>
                <a:lnTo>
                  <a:pt x="9757" y="7961"/>
                </a:lnTo>
                <a:lnTo>
                  <a:pt x="9501" y="8291"/>
                </a:lnTo>
                <a:lnTo>
                  <a:pt x="9281" y="8657"/>
                </a:lnTo>
                <a:lnTo>
                  <a:pt x="9281" y="8731"/>
                </a:lnTo>
                <a:lnTo>
                  <a:pt x="9317" y="8841"/>
                </a:lnTo>
                <a:lnTo>
                  <a:pt x="9391" y="8878"/>
                </a:lnTo>
                <a:lnTo>
                  <a:pt x="9501" y="8878"/>
                </a:lnTo>
                <a:lnTo>
                  <a:pt x="9721" y="8694"/>
                </a:lnTo>
                <a:lnTo>
                  <a:pt x="9941" y="8474"/>
                </a:lnTo>
                <a:lnTo>
                  <a:pt x="10271" y="7997"/>
                </a:lnTo>
                <a:lnTo>
                  <a:pt x="10601" y="7630"/>
                </a:lnTo>
                <a:lnTo>
                  <a:pt x="10748" y="7447"/>
                </a:lnTo>
                <a:lnTo>
                  <a:pt x="10858" y="7227"/>
                </a:lnTo>
                <a:lnTo>
                  <a:pt x="10895" y="7043"/>
                </a:lnTo>
                <a:lnTo>
                  <a:pt x="10895" y="6860"/>
                </a:lnTo>
                <a:lnTo>
                  <a:pt x="10858" y="6677"/>
                </a:lnTo>
                <a:lnTo>
                  <a:pt x="10784" y="6530"/>
                </a:lnTo>
                <a:lnTo>
                  <a:pt x="10674" y="6383"/>
                </a:lnTo>
                <a:lnTo>
                  <a:pt x="10491" y="6310"/>
                </a:lnTo>
                <a:lnTo>
                  <a:pt x="10344" y="6310"/>
                </a:lnTo>
                <a:lnTo>
                  <a:pt x="10124" y="6347"/>
                </a:lnTo>
                <a:lnTo>
                  <a:pt x="9904" y="6420"/>
                </a:lnTo>
                <a:lnTo>
                  <a:pt x="9684" y="6567"/>
                </a:lnTo>
                <a:lnTo>
                  <a:pt x="9281" y="6860"/>
                </a:lnTo>
                <a:lnTo>
                  <a:pt x="8914" y="7190"/>
                </a:lnTo>
                <a:lnTo>
                  <a:pt x="8584" y="7557"/>
                </a:lnTo>
                <a:lnTo>
                  <a:pt x="8290" y="7887"/>
                </a:lnTo>
                <a:lnTo>
                  <a:pt x="8033" y="8254"/>
                </a:lnTo>
                <a:lnTo>
                  <a:pt x="7850" y="8657"/>
                </a:lnTo>
                <a:lnTo>
                  <a:pt x="7777" y="8878"/>
                </a:lnTo>
                <a:lnTo>
                  <a:pt x="7740" y="9098"/>
                </a:lnTo>
                <a:lnTo>
                  <a:pt x="7703" y="9098"/>
                </a:lnTo>
                <a:lnTo>
                  <a:pt x="7667" y="9171"/>
                </a:lnTo>
                <a:lnTo>
                  <a:pt x="7556" y="9208"/>
                </a:lnTo>
                <a:lnTo>
                  <a:pt x="7300" y="9208"/>
                </a:lnTo>
                <a:lnTo>
                  <a:pt x="6823" y="9098"/>
                </a:lnTo>
                <a:lnTo>
                  <a:pt x="6236" y="9098"/>
                </a:lnTo>
                <a:lnTo>
                  <a:pt x="5686" y="9171"/>
                </a:lnTo>
                <a:lnTo>
                  <a:pt x="5612" y="9171"/>
                </a:lnTo>
                <a:lnTo>
                  <a:pt x="5612" y="8988"/>
                </a:lnTo>
                <a:lnTo>
                  <a:pt x="5612" y="8804"/>
                </a:lnTo>
                <a:lnTo>
                  <a:pt x="5686" y="8657"/>
                </a:lnTo>
                <a:lnTo>
                  <a:pt x="5759" y="8511"/>
                </a:lnTo>
                <a:lnTo>
                  <a:pt x="5869" y="8364"/>
                </a:lnTo>
                <a:lnTo>
                  <a:pt x="6016" y="8291"/>
                </a:lnTo>
                <a:lnTo>
                  <a:pt x="6163" y="8181"/>
                </a:lnTo>
                <a:lnTo>
                  <a:pt x="6383" y="8144"/>
                </a:lnTo>
                <a:lnTo>
                  <a:pt x="6749" y="8034"/>
                </a:lnTo>
                <a:lnTo>
                  <a:pt x="7080" y="7924"/>
                </a:lnTo>
                <a:lnTo>
                  <a:pt x="7410" y="7777"/>
                </a:lnTo>
                <a:lnTo>
                  <a:pt x="7703" y="7594"/>
                </a:lnTo>
                <a:lnTo>
                  <a:pt x="7960" y="7374"/>
                </a:lnTo>
                <a:lnTo>
                  <a:pt x="8217" y="7154"/>
                </a:lnTo>
                <a:lnTo>
                  <a:pt x="8437" y="6897"/>
                </a:lnTo>
                <a:lnTo>
                  <a:pt x="8620" y="6603"/>
                </a:lnTo>
                <a:lnTo>
                  <a:pt x="8767" y="6383"/>
                </a:lnTo>
                <a:lnTo>
                  <a:pt x="8914" y="6090"/>
                </a:lnTo>
                <a:lnTo>
                  <a:pt x="8950" y="5943"/>
                </a:lnTo>
                <a:lnTo>
                  <a:pt x="8987" y="5796"/>
                </a:lnTo>
                <a:lnTo>
                  <a:pt x="8950" y="5650"/>
                </a:lnTo>
                <a:lnTo>
                  <a:pt x="8914" y="5540"/>
                </a:lnTo>
                <a:lnTo>
                  <a:pt x="8804" y="5540"/>
                </a:lnTo>
                <a:lnTo>
                  <a:pt x="8694" y="5576"/>
                </a:lnTo>
                <a:lnTo>
                  <a:pt x="8620" y="5686"/>
                </a:lnTo>
                <a:lnTo>
                  <a:pt x="8510" y="5943"/>
                </a:lnTo>
                <a:lnTo>
                  <a:pt x="8327" y="6310"/>
                </a:lnTo>
                <a:lnTo>
                  <a:pt x="8107" y="6677"/>
                </a:lnTo>
                <a:lnTo>
                  <a:pt x="7813" y="7007"/>
                </a:lnTo>
                <a:lnTo>
                  <a:pt x="7483" y="7264"/>
                </a:lnTo>
                <a:lnTo>
                  <a:pt x="7116" y="7484"/>
                </a:lnTo>
                <a:lnTo>
                  <a:pt x="6713" y="7667"/>
                </a:lnTo>
                <a:lnTo>
                  <a:pt x="6346" y="7777"/>
                </a:lnTo>
                <a:lnTo>
                  <a:pt x="6016" y="7887"/>
                </a:lnTo>
                <a:lnTo>
                  <a:pt x="5832" y="7924"/>
                </a:lnTo>
                <a:lnTo>
                  <a:pt x="5686" y="8034"/>
                </a:lnTo>
                <a:lnTo>
                  <a:pt x="5539" y="8144"/>
                </a:lnTo>
                <a:lnTo>
                  <a:pt x="5429" y="8291"/>
                </a:lnTo>
                <a:lnTo>
                  <a:pt x="5282" y="8511"/>
                </a:lnTo>
                <a:lnTo>
                  <a:pt x="5209" y="8768"/>
                </a:lnTo>
                <a:lnTo>
                  <a:pt x="5209" y="9024"/>
                </a:lnTo>
                <a:lnTo>
                  <a:pt x="5282" y="9281"/>
                </a:lnTo>
                <a:lnTo>
                  <a:pt x="4915" y="9391"/>
                </a:lnTo>
                <a:lnTo>
                  <a:pt x="4512" y="9501"/>
                </a:lnTo>
                <a:lnTo>
                  <a:pt x="4365" y="9501"/>
                </a:lnTo>
                <a:lnTo>
                  <a:pt x="4218" y="9464"/>
                </a:lnTo>
                <a:lnTo>
                  <a:pt x="4072" y="9428"/>
                </a:lnTo>
                <a:lnTo>
                  <a:pt x="3962" y="9354"/>
                </a:lnTo>
                <a:lnTo>
                  <a:pt x="3852" y="9244"/>
                </a:lnTo>
                <a:lnTo>
                  <a:pt x="3778" y="9134"/>
                </a:lnTo>
                <a:lnTo>
                  <a:pt x="3742" y="9024"/>
                </a:lnTo>
                <a:lnTo>
                  <a:pt x="3778" y="8841"/>
                </a:lnTo>
                <a:lnTo>
                  <a:pt x="3815" y="8768"/>
                </a:lnTo>
                <a:lnTo>
                  <a:pt x="3778" y="8694"/>
                </a:lnTo>
                <a:lnTo>
                  <a:pt x="3888" y="8547"/>
                </a:lnTo>
                <a:lnTo>
                  <a:pt x="3962" y="8401"/>
                </a:lnTo>
                <a:lnTo>
                  <a:pt x="4108" y="8107"/>
                </a:lnTo>
                <a:lnTo>
                  <a:pt x="4255" y="7850"/>
                </a:lnTo>
                <a:lnTo>
                  <a:pt x="4439" y="7520"/>
                </a:lnTo>
                <a:lnTo>
                  <a:pt x="4475" y="7374"/>
                </a:lnTo>
                <a:lnTo>
                  <a:pt x="4512" y="7227"/>
                </a:lnTo>
                <a:lnTo>
                  <a:pt x="4475" y="7043"/>
                </a:lnTo>
                <a:lnTo>
                  <a:pt x="4439" y="6897"/>
                </a:lnTo>
                <a:lnTo>
                  <a:pt x="4328" y="6823"/>
                </a:lnTo>
                <a:lnTo>
                  <a:pt x="4218" y="6750"/>
                </a:lnTo>
                <a:lnTo>
                  <a:pt x="4108" y="6713"/>
                </a:lnTo>
                <a:lnTo>
                  <a:pt x="3962" y="6713"/>
                </a:lnTo>
                <a:lnTo>
                  <a:pt x="3705" y="6750"/>
                </a:lnTo>
                <a:lnTo>
                  <a:pt x="3485" y="6823"/>
                </a:lnTo>
                <a:lnTo>
                  <a:pt x="3191" y="7007"/>
                </a:lnTo>
                <a:lnTo>
                  <a:pt x="2935" y="7227"/>
                </a:lnTo>
                <a:lnTo>
                  <a:pt x="2751" y="7447"/>
                </a:lnTo>
                <a:lnTo>
                  <a:pt x="2568" y="7667"/>
                </a:lnTo>
                <a:lnTo>
                  <a:pt x="2494" y="7667"/>
                </a:lnTo>
                <a:lnTo>
                  <a:pt x="2421" y="7704"/>
                </a:lnTo>
                <a:lnTo>
                  <a:pt x="2348" y="7850"/>
                </a:lnTo>
                <a:lnTo>
                  <a:pt x="2348" y="7887"/>
                </a:lnTo>
                <a:lnTo>
                  <a:pt x="2348" y="7961"/>
                </a:lnTo>
                <a:lnTo>
                  <a:pt x="2384" y="8034"/>
                </a:lnTo>
                <a:lnTo>
                  <a:pt x="2458" y="8071"/>
                </a:lnTo>
                <a:lnTo>
                  <a:pt x="2568" y="8107"/>
                </a:lnTo>
                <a:lnTo>
                  <a:pt x="2678" y="8107"/>
                </a:lnTo>
                <a:lnTo>
                  <a:pt x="2788" y="8071"/>
                </a:lnTo>
                <a:lnTo>
                  <a:pt x="2861" y="7997"/>
                </a:lnTo>
                <a:lnTo>
                  <a:pt x="3191" y="7630"/>
                </a:lnTo>
                <a:lnTo>
                  <a:pt x="3338" y="7447"/>
                </a:lnTo>
                <a:lnTo>
                  <a:pt x="3521" y="7300"/>
                </a:lnTo>
                <a:lnTo>
                  <a:pt x="3742" y="7227"/>
                </a:lnTo>
                <a:lnTo>
                  <a:pt x="3962" y="7154"/>
                </a:lnTo>
                <a:lnTo>
                  <a:pt x="4035" y="7154"/>
                </a:lnTo>
                <a:lnTo>
                  <a:pt x="4035" y="7190"/>
                </a:lnTo>
                <a:lnTo>
                  <a:pt x="4035" y="7300"/>
                </a:lnTo>
                <a:lnTo>
                  <a:pt x="3925" y="7557"/>
                </a:lnTo>
                <a:lnTo>
                  <a:pt x="3668" y="8034"/>
                </a:lnTo>
                <a:lnTo>
                  <a:pt x="3558" y="8327"/>
                </a:lnTo>
                <a:lnTo>
                  <a:pt x="3485" y="8474"/>
                </a:lnTo>
                <a:lnTo>
                  <a:pt x="3411" y="8547"/>
                </a:lnTo>
                <a:lnTo>
                  <a:pt x="3301" y="8621"/>
                </a:lnTo>
                <a:lnTo>
                  <a:pt x="3301" y="8657"/>
                </a:lnTo>
                <a:lnTo>
                  <a:pt x="3265" y="8694"/>
                </a:lnTo>
                <a:lnTo>
                  <a:pt x="3118" y="8804"/>
                </a:lnTo>
                <a:lnTo>
                  <a:pt x="2935" y="8841"/>
                </a:lnTo>
                <a:lnTo>
                  <a:pt x="2751" y="8878"/>
                </a:lnTo>
                <a:lnTo>
                  <a:pt x="2531" y="8878"/>
                </a:lnTo>
                <a:lnTo>
                  <a:pt x="2348" y="8841"/>
                </a:lnTo>
                <a:lnTo>
                  <a:pt x="2164" y="8768"/>
                </a:lnTo>
                <a:lnTo>
                  <a:pt x="2018" y="8694"/>
                </a:lnTo>
                <a:lnTo>
                  <a:pt x="1871" y="8584"/>
                </a:lnTo>
                <a:lnTo>
                  <a:pt x="1724" y="8437"/>
                </a:lnTo>
                <a:lnTo>
                  <a:pt x="1651" y="8291"/>
                </a:lnTo>
                <a:lnTo>
                  <a:pt x="1577" y="8144"/>
                </a:lnTo>
                <a:lnTo>
                  <a:pt x="1504" y="7961"/>
                </a:lnTo>
                <a:lnTo>
                  <a:pt x="1504" y="7777"/>
                </a:lnTo>
                <a:lnTo>
                  <a:pt x="1504" y="7594"/>
                </a:lnTo>
                <a:lnTo>
                  <a:pt x="1504" y="7447"/>
                </a:lnTo>
                <a:lnTo>
                  <a:pt x="1577" y="7264"/>
                </a:lnTo>
                <a:lnTo>
                  <a:pt x="1614" y="7154"/>
                </a:lnTo>
                <a:lnTo>
                  <a:pt x="1651" y="7043"/>
                </a:lnTo>
                <a:lnTo>
                  <a:pt x="1614" y="6970"/>
                </a:lnTo>
                <a:lnTo>
                  <a:pt x="1687" y="6970"/>
                </a:lnTo>
                <a:lnTo>
                  <a:pt x="1944" y="6860"/>
                </a:lnTo>
                <a:lnTo>
                  <a:pt x="2201" y="6787"/>
                </a:lnTo>
                <a:lnTo>
                  <a:pt x="2788" y="6493"/>
                </a:lnTo>
                <a:lnTo>
                  <a:pt x="3375" y="6163"/>
                </a:lnTo>
                <a:lnTo>
                  <a:pt x="3815" y="5870"/>
                </a:lnTo>
                <a:lnTo>
                  <a:pt x="3998" y="5686"/>
                </a:lnTo>
                <a:lnTo>
                  <a:pt x="4145" y="5503"/>
                </a:lnTo>
                <a:lnTo>
                  <a:pt x="4292" y="5283"/>
                </a:lnTo>
                <a:lnTo>
                  <a:pt x="4402" y="5099"/>
                </a:lnTo>
                <a:lnTo>
                  <a:pt x="4475" y="4843"/>
                </a:lnTo>
                <a:lnTo>
                  <a:pt x="4512" y="4586"/>
                </a:lnTo>
                <a:lnTo>
                  <a:pt x="4512" y="4402"/>
                </a:lnTo>
                <a:lnTo>
                  <a:pt x="4475" y="4182"/>
                </a:lnTo>
                <a:lnTo>
                  <a:pt x="4365" y="3999"/>
                </a:lnTo>
                <a:lnTo>
                  <a:pt x="4292" y="3926"/>
                </a:lnTo>
                <a:lnTo>
                  <a:pt x="4218" y="3889"/>
                </a:lnTo>
                <a:lnTo>
                  <a:pt x="3962" y="3816"/>
                </a:lnTo>
                <a:lnTo>
                  <a:pt x="3742" y="3779"/>
                </a:lnTo>
                <a:lnTo>
                  <a:pt x="3485" y="3816"/>
                </a:lnTo>
                <a:lnTo>
                  <a:pt x="3228" y="3852"/>
                </a:lnTo>
                <a:lnTo>
                  <a:pt x="2935" y="3962"/>
                </a:lnTo>
                <a:lnTo>
                  <a:pt x="2678" y="4072"/>
                </a:lnTo>
                <a:lnTo>
                  <a:pt x="2164" y="4366"/>
                </a:lnTo>
                <a:lnTo>
                  <a:pt x="1504" y="4733"/>
                </a:lnTo>
                <a:lnTo>
                  <a:pt x="1211" y="4916"/>
                </a:lnTo>
                <a:lnTo>
                  <a:pt x="917" y="5099"/>
                </a:lnTo>
                <a:lnTo>
                  <a:pt x="844" y="5173"/>
                </a:lnTo>
                <a:lnTo>
                  <a:pt x="807" y="5246"/>
                </a:lnTo>
                <a:lnTo>
                  <a:pt x="807" y="5319"/>
                </a:lnTo>
                <a:lnTo>
                  <a:pt x="844" y="5356"/>
                </a:lnTo>
                <a:lnTo>
                  <a:pt x="880" y="5429"/>
                </a:lnTo>
                <a:lnTo>
                  <a:pt x="954" y="5466"/>
                </a:lnTo>
                <a:lnTo>
                  <a:pt x="1101" y="5466"/>
                </a:lnTo>
                <a:lnTo>
                  <a:pt x="1541" y="5246"/>
                </a:lnTo>
                <a:lnTo>
                  <a:pt x="1944" y="4989"/>
                </a:lnTo>
                <a:lnTo>
                  <a:pt x="2788" y="4512"/>
                </a:lnTo>
                <a:lnTo>
                  <a:pt x="3191" y="4329"/>
                </a:lnTo>
                <a:lnTo>
                  <a:pt x="3375" y="4256"/>
                </a:lnTo>
                <a:lnTo>
                  <a:pt x="3595" y="4219"/>
                </a:lnTo>
                <a:lnTo>
                  <a:pt x="3742" y="4182"/>
                </a:lnTo>
                <a:lnTo>
                  <a:pt x="3852" y="4219"/>
                </a:lnTo>
                <a:lnTo>
                  <a:pt x="3998" y="4256"/>
                </a:lnTo>
                <a:lnTo>
                  <a:pt x="4035" y="4292"/>
                </a:lnTo>
                <a:lnTo>
                  <a:pt x="4072" y="4366"/>
                </a:lnTo>
                <a:lnTo>
                  <a:pt x="4108" y="4476"/>
                </a:lnTo>
                <a:lnTo>
                  <a:pt x="4108" y="4586"/>
                </a:lnTo>
                <a:lnTo>
                  <a:pt x="4072" y="4843"/>
                </a:lnTo>
                <a:lnTo>
                  <a:pt x="3998" y="5026"/>
                </a:lnTo>
                <a:lnTo>
                  <a:pt x="3852" y="5246"/>
                </a:lnTo>
                <a:lnTo>
                  <a:pt x="3705" y="5393"/>
                </a:lnTo>
                <a:lnTo>
                  <a:pt x="3558" y="5576"/>
                </a:lnTo>
                <a:lnTo>
                  <a:pt x="3155" y="5833"/>
                </a:lnTo>
                <a:lnTo>
                  <a:pt x="2788" y="6053"/>
                </a:lnTo>
                <a:lnTo>
                  <a:pt x="2348" y="6310"/>
                </a:lnTo>
                <a:lnTo>
                  <a:pt x="1908" y="6530"/>
                </a:lnTo>
                <a:lnTo>
                  <a:pt x="1467" y="6750"/>
                </a:lnTo>
                <a:lnTo>
                  <a:pt x="1321" y="6823"/>
                </a:lnTo>
                <a:lnTo>
                  <a:pt x="1247" y="6860"/>
                </a:lnTo>
                <a:lnTo>
                  <a:pt x="1211" y="6933"/>
                </a:lnTo>
                <a:lnTo>
                  <a:pt x="1174" y="6933"/>
                </a:lnTo>
                <a:lnTo>
                  <a:pt x="1064" y="6860"/>
                </a:lnTo>
                <a:lnTo>
                  <a:pt x="880" y="6713"/>
                </a:lnTo>
                <a:lnTo>
                  <a:pt x="697" y="6457"/>
                </a:lnTo>
                <a:lnTo>
                  <a:pt x="587" y="6273"/>
                </a:lnTo>
                <a:lnTo>
                  <a:pt x="514" y="6053"/>
                </a:lnTo>
                <a:lnTo>
                  <a:pt x="477" y="5833"/>
                </a:lnTo>
                <a:lnTo>
                  <a:pt x="477" y="5613"/>
                </a:lnTo>
                <a:lnTo>
                  <a:pt x="477" y="5356"/>
                </a:lnTo>
                <a:lnTo>
                  <a:pt x="550" y="5136"/>
                </a:lnTo>
                <a:lnTo>
                  <a:pt x="660" y="4879"/>
                </a:lnTo>
                <a:lnTo>
                  <a:pt x="770" y="4659"/>
                </a:lnTo>
                <a:lnTo>
                  <a:pt x="917" y="4476"/>
                </a:lnTo>
                <a:lnTo>
                  <a:pt x="1101" y="4292"/>
                </a:lnTo>
                <a:lnTo>
                  <a:pt x="1504" y="3962"/>
                </a:lnTo>
                <a:lnTo>
                  <a:pt x="1908" y="3705"/>
                </a:lnTo>
                <a:lnTo>
                  <a:pt x="2384" y="3485"/>
                </a:lnTo>
                <a:lnTo>
                  <a:pt x="2458" y="3412"/>
                </a:lnTo>
                <a:lnTo>
                  <a:pt x="2494" y="3302"/>
                </a:lnTo>
                <a:lnTo>
                  <a:pt x="2568" y="3119"/>
                </a:lnTo>
                <a:lnTo>
                  <a:pt x="2715" y="2898"/>
                </a:lnTo>
                <a:lnTo>
                  <a:pt x="2898" y="2715"/>
                </a:lnTo>
                <a:lnTo>
                  <a:pt x="3045" y="2532"/>
                </a:lnTo>
                <a:lnTo>
                  <a:pt x="3228" y="2385"/>
                </a:lnTo>
                <a:lnTo>
                  <a:pt x="3448" y="2238"/>
                </a:lnTo>
                <a:lnTo>
                  <a:pt x="3632" y="2128"/>
                </a:lnTo>
                <a:lnTo>
                  <a:pt x="3852" y="2055"/>
                </a:lnTo>
                <a:lnTo>
                  <a:pt x="4108" y="1981"/>
                </a:lnTo>
                <a:lnTo>
                  <a:pt x="4328" y="1945"/>
                </a:lnTo>
                <a:lnTo>
                  <a:pt x="4549" y="1908"/>
                </a:lnTo>
                <a:lnTo>
                  <a:pt x="4695" y="2055"/>
                </a:lnTo>
                <a:lnTo>
                  <a:pt x="4879" y="2165"/>
                </a:lnTo>
                <a:lnTo>
                  <a:pt x="5135" y="2348"/>
                </a:lnTo>
                <a:lnTo>
                  <a:pt x="5356" y="2568"/>
                </a:lnTo>
                <a:lnTo>
                  <a:pt x="5466" y="2715"/>
                </a:lnTo>
                <a:lnTo>
                  <a:pt x="5539" y="2898"/>
                </a:lnTo>
                <a:lnTo>
                  <a:pt x="5649" y="3229"/>
                </a:lnTo>
                <a:lnTo>
                  <a:pt x="5722" y="3559"/>
                </a:lnTo>
                <a:lnTo>
                  <a:pt x="5686" y="3926"/>
                </a:lnTo>
                <a:lnTo>
                  <a:pt x="5612" y="4256"/>
                </a:lnTo>
                <a:lnTo>
                  <a:pt x="5466" y="4549"/>
                </a:lnTo>
                <a:lnTo>
                  <a:pt x="5062" y="5063"/>
                </a:lnTo>
                <a:lnTo>
                  <a:pt x="4879" y="5319"/>
                </a:lnTo>
                <a:lnTo>
                  <a:pt x="4732" y="5613"/>
                </a:lnTo>
                <a:lnTo>
                  <a:pt x="4659" y="5943"/>
                </a:lnTo>
                <a:lnTo>
                  <a:pt x="4659" y="6090"/>
                </a:lnTo>
                <a:lnTo>
                  <a:pt x="4659" y="6273"/>
                </a:lnTo>
                <a:lnTo>
                  <a:pt x="4695" y="6420"/>
                </a:lnTo>
                <a:lnTo>
                  <a:pt x="4769" y="6567"/>
                </a:lnTo>
                <a:lnTo>
                  <a:pt x="4805" y="6677"/>
                </a:lnTo>
                <a:lnTo>
                  <a:pt x="4915" y="6787"/>
                </a:lnTo>
                <a:lnTo>
                  <a:pt x="5135" y="6933"/>
                </a:lnTo>
                <a:lnTo>
                  <a:pt x="5392" y="7007"/>
                </a:lnTo>
                <a:lnTo>
                  <a:pt x="5649" y="7043"/>
                </a:lnTo>
                <a:lnTo>
                  <a:pt x="5942" y="7007"/>
                </a:lnTo>
                <a:lnTo>
                  <a:pt x="6199" y="6933"/>
                </a:lnTo>
                <a:lnTo>
                  <a:pt x="6456" y="6823"/>
                </a:lnTo>
                <a:lnTo>
                  <a:pt x="6676" y="6677"/>
                </a:lnTo>
                <a:lnTo>
                  <a:pt x="6896" y="6457"/>
                </a:lnTo>
                <a:lnTo>
                  <a:pt x="7043" y="6200"/>
                </a:lnTo>
                <a:lnTo>
                  <a:pt x="7226" y="5980"/>
                </a:lnTo>
                <a:lnTo>
                  <a:pt x="7667" y="5246"/>
                </a:lnTo>
                <a:lnTo>
                  <a:pt x="7887" y="4879"/>
                </a:lnTo>
                <a:lnTo>
                  <a:pt x="8107" y="4476"/>
                </a:lnTo>
                <a:lnTo>
                  <a:pt x="8143" y="4402"/>
                </a:lnTo>
                <a:lnTo>
                  <a:pt x="8107" y="4329"/>
                </a:lnTo>
                <a:lnTo>
                  <a:pt x="8070" y="4256"/>
                </a:lnTo>
                <a:lnTo>
                  <a:pt x="8033" y="4182"/>
                </a:lnTo>
                <a:lnTo>
                  <a:pt x="7777" y="4182"/>
                </a:lnTo>
                <a:lnTo>
                  <a:pt x="7703" y="4256"/>
                </a:lnTo>
                <a:lnTo>
                  <a:pt x="7520" y="4586"/>
                </a:lnTo>
                <a:lnTo>
                  <a:pt x="7300" y="4879"/>
                </a:lnTo>
                <a:lnTo>
                  <a:pt x="6933" y="5540"/>
                </a:lnTo>
                <a:lnTo>
                  <a:pt x="6749" y="5796"/>
                </a:lnTo>
                <a:lnTo>
                  <a:pt x="6566" y="6053"/>
                </a:lnTo>
                <a:lnTo>
                  <a:pt x="6383" y="6273"/>
                </a:lnTo>
                <a:lnTo>
                  <a:pt x="6126" y="6493"/>
                </a:lnTo>
                <a:lnTo>
                  <a:pt x="5942" y="6567"/>
                </a:lnTo>
                <a:lnTo>
                  <a:pt x="5796" y="6603"/>
                </a:lnTo>
                <a:lnTo>
                  <a:pt x="5612" y="6567"/>
                </a:lnTo>
                <a:lnTo>
                  <a:pt x="5466" y="6530"/>
                </a:lnTo>
                <a:lnTo>
                  <a:pt x="5319" y="6457"/>
                </a:lnTo>
                <a:lnTo>
                  <a:pt x="5209" y="6347"/>
                </a:lnTo>
                <a:lnTo>
                  <a:pt x="5135" y="6200"/>
                </a:lnTo>
                <a:lnTo>
                  <a:pt x="5099" y="6016"/>
                </a:lnTo>
                <a:lnTo>
                  <a:pt x="5135" y="5833"/>
                </a:lnTo>
                <a:lnTo>
                  <a:pt x="5172" y="5686"/>
                </a:lnTo>
                <a:lnTo>
                  <a:pt x="5356" y="5393"/>
                </a:lnTo>
                <a:lnTo>
                  <a:pt x="5759" y="4879"/>
                </a:lnTo>
                <a:lnTo>
                  <a:pt x="5906" y="4659"/>
                </a:lnTo>
                <a:lnTo>
                  <a:pt x="6016" y="4402"/>
                </a:lnTo>
                <a:lnTo>
                  <a:pt x="6126" y="4146"/>
                </a:lnTo>
                <a:lnTo>
                  <a:pt x="6163" y="3889"/>
                </a:lnTo>
                <a:lnTo>
                  <a:pt x="6163" y="3632"/>
                </a:lnTo>
                <a:lnTo>
                  <a:pt x="6163" y="3339"/>
                </a:lnTo>
                <a:lnTo>
                  <a:pt x="6089" y="3082"/>
                </a:lnTo>
                <a:lnTo>
                  <a:pt x="6016" y="2825"/>
                </a:lnTo>
                <a:lnTo>
                  <a:pt x="5832" y="2532"/>
                </a:lnTo>
                <a:lnTo>
                  <a:pt x="5576" y="2165"/>
                </a:lnTo>
                <a:lnTo>
                  <a:pt x="5429" y="2018"/>
                </a:lnTo>
                <a:lnTo>
                  <a:pt x="5282" y="1908"/>
                </a:lnTo>
                <a:lnTo>
                  <a:pt x="5099" y="1798"/>
                </a:lnTo>
                <a:lnTo>
                  <a:pt x="4915" y="1725"/>
                </a:lnTo>
                <a:lnTo>
                  <a:pt x="4915" y="1688"/>
                </a:lnTo>
                <a:lnTo>
                  <a:pt x="4915" y="1468"/>
                </a:lnTo>
                <a:lnTo>
                  <a:pt x="4989" y="1321"/>
                </a:lnTo>
                <a:lnTo>
                  <a:pt x="5062" y="1174"/>
                </a:lnTo>
                <a:lnTo>
                  <a:pt x="5172" y="1028"/>
                </a:lnTo>
                <a:lnTo>
                  <a:pt x="5319" y="918"/>
                </a:lnTo>
                <a:lnTo>
                  <a:pt x="5502" y="844"/>
                </a:lnTo>
                <a:lnTo>
                  <a:pt x="5686" y="808"/>
                </a:lnTo>
                <a:lnTo>
                  <a:pt x="5869" y="771"/>
                </a:lnTo>
                <a:lnTo>
                  <a:pt x="6016" y="771"/>
                </a:lnTo>
                <a:lnTo>
                  <a:pt x="6199" y="808"/>
                </a:lnTo>
                <a:lnTo>
                  <a:pt x="6529" y="918"/>
                </a:lnTo>
                <a:lnTo>
                  <a:pt x="7190" y="1211"/>
                </a:lnTo>
                <a:lnTo>
                  <a:pt x="7080" y="1321"/>
                </a:lnTo>
                <a:lnTo>
                  <a:pt x="7043" y="1431"/>
                </a:lnTo>
                <a:lnTo>
                  <a:pt x="7043" y="1541"/>
                </a:lnTo>
                <a:lnTo>
                  <a:pt x="7043" y="1651"/>
                </a:lnTo>
                <a:lnTo>
                  <a:pt x="7153" y="1871"/>
                </a:lnTo>
                <a:lnTo>
                  <a:pt x="7300" y="2018"/>
                </a:lnTo>
                <a:lnTo>
                  <a:pt x="7446" y="2165"/>
                </a:lnTo>
                <a:lnTo>
                  <a:pt x="7556" y="2275"/>
                </a:lnTo>
                <a:lnTo>
                  <a:pt x="7446" y="2495"/>
                </a:lnTo>
                <a:lnTo>
                  <a:pt x="7263" y="3045"/>
                </a:lnTo>
                <a:lnTo>
                  <a:pt x="7153" y="3265"/>
                </a:lnTo>
                <a:lnTo>
                  <a:pt x="7043" y="3485"/>
                </a:lnTo>
                <a:lnTo>
                  <a:pt x="6933" y="3705"/>
                </a:lnTo>
                <a:lnTo>
                  <a:pt x="6896" y="3926"/>
                </a:lnTo>
                <a:lnTo>
                  <a:pt x="6896" y="3999"/>
                </a:lnTo>
                <a:lnTo>
                  <a:pt x="6970" y="4036"/>
                </a:lnTo>
                <a:lnTo>
                  <a:pt x="7043" y="4072"/>
                </a:lnTo>
                <a:lnTo>
                  <a:pt x="7116" y="4036"/>
                </a:lnTo>
                <a:lnTo>
                  <a:pt x="7263" y="3889"/>
                </a:lnTo>
                <a:lnTo>
                  <a:pt x="7410" y="3705"/>
                </a:lnTo>
                <a:lnTo>
                  <a:pt x="7593" y="3265"/>
                </a:lnTo>
                <a:lnTo>
                  <a:pt x="7777" y="2715"/>
                </a:lnTo>
                <a:lnTo>
                  <a:pt x="7813" y="2458"/>
                </a:lnTo>
                <a:lnTo>
                  <a:pt x="7813" y="2422"/>
                </a:lnTo>
                <a:lnTo>
                  <a:pt x="8363" y="2678"/>
                </a:lnTo>
                <a:lnTo>
                  <a:pt x="8584" y="2862"/>
                </a:lnTo>
                <a:lnTo>
                  <a:pt x="8694" y="3009"/>
                </a:lnTo>
                <a:lnTo>
                  <a:pt x="8804" y="3155"/>
                </a:lnTo>
                <a:lnTo>
                  <a:pt x="8877" y="3302"/>
                </a:lnTo>
                <a:lnTo>
                  <a:pt x="8877" y="3449"/>
                </a:lnTo>
                <a:lnTo>
                  <a:pt x="8840" y="3595"/>
                </a:lnTo>
                <a:lnTo>
                  <a:pt x="8694" y="3705"/>
                </a:lnTo>
                <a:lnTo>
                  <a:pt x="8620" y="3779"/>
                </a:lnTo>
                <a:lnTo>
                  <a:pt x="8584" y="3852"/>
                </a:lnTo>
                <a:lnTo>
                  <a:pt x="8584" y="3926"/>
                </a:lnTo>
                <a:lnTo>
                  <a:pt x="8620" y="3999"/>
                </a:lnTo>
                <a:lnTo>
                  <a:pt x="8657" y="4072"/>
                </a:lnTo>
                <a:lnTo>
                  <a:pt x="8730" y="4109"/>
                </a:lnTo>
                <a:lnTo>
                  <a:pt x="8840" y="4109"/>
                </a:lnTo>
                <a:lnTo>
                  <a:pt x="8914" y="4072"/>
                </a:lnTo>
                <a:lnTo>
                  <a:pt x="9097" y="3926"/>
                </a:lnTo>
                <a:lnTo>
                  <a:pt x="9207" y="3779"/>
                </a:lnTo>
                <a:lnTo>
                  <a:pt x="9281" y="3595"/>
                </a:lnTo>
                <a:lnTo>
                  <a:pt x="9281" y="3412"/>
                </a:lnTo>
                <a:lnTo>
                  <a:pt x="9281" y="3192"/>
                </a:lnTo>
                <a:lnTo>
                  <a:pt x="9207" y="3009"/>
                </a:lnTo>
                <a:lnTo>
                  <a:pt x="9097" y="2825"/>
                </a:lnTo>
                <a:lnTo>
                  <a:pt x="8987" y="2642"/>
                </a:lnTo>
                <a:lnTo>
                  <a:pt x="8804" y="2458"/>
                </a:lnTo>
                <a:lnTo>
                  <a:pt x="8584" y="2348"/>
                </a:lnTo>
                <a:lnTo>
                  <a:pt x="8107" y="2091"/>
                </a:lnTo>
                <a:lnTo>
                  <a:pt x="7887" y="1981"/>
                </a:lnTo>
                <a:lnTo>
                  <a:pt x="7593" y="1798"/>
                </a:lnTo>
                <a:lnTo>
                  <a:pt x="7446" y="1651"/>
                </a:lnTo>
                <a:lnTo>
                  <a:pt x="7373" y="1541"/>
                </a:lnTo>
                <a:lnTo>
                  <a:pt x="7336" y="1431"/>
                </a:lnTo>
                <a:lnTo>
                  <a:pt x="7373" y="1284"/>
                </a:lnTo>
                <a:lnTo>
                  <a:pt x="7483" y="1358"/>
                </a:lnTo>
                <a:lnTo>
                  <a:pt x="7556" y="1358"/>
                </a:lnTo>
                <a:lnTo>
                  <a:pt x="7593" y="1321"/>
                </a:lnTo>
                <a:lnTo>
                  <a:pt x="7630" y="1248"/>
                </a:lnTo>
                <a:lnTo>
                  <a:pt x="7703" y="1138"/>
                </a:lnTo>
                <a:lnTo>
                  <a:pt x="7813" y="954"/>
                </a:lnTo>
                <a:lnTo>
                  <a:pt x="7923" y="808"/>
                </a:lnTo>
                <a:lnTo>
                  <a:pt x="8107" y="698"/>
                </a:lnTo>
                <a:lnTo>
                  <a:pt x="8290" y="624"/>
                </a:lnTo>
                <a:lnTo>
                  <a:pt x="8474" y="588"/>
                </a:lnTo>
                <a:lnTo>
                  <a:pt x="8694" y="551"/>
                </a:lnTo>
                <a:lnTo>
                  <a:pt x="9060" y="514"/>
                </a:lnTo>
                <a:close/>
                <a:moveTo>
                  <a:pt x="13279" y="9318"/>
                </a:moveTo>
                <a:lnTo>
                  <a:pt x="13426" y="9428"/>
                </a:lnTo>
                <a:lnTo>
                  <a:pt x="13426" y="9464"/>
                </a:lnTo>
                <a:lnTo>
                  <a:pt x="13352" y="9464"/>
                </a:lnTo>
                <a:lnTo>
                  <a:pt x="13242" y="9538"/>
                </a:lnTo>
                <a:lnTo>
                  <a:pt x="12985" y="9868"/>
                </a:lnTo>
                <a:lnTo>
                  <a:pt x="12692" y="10198"/>
                </a:lnTo>
                <a:lnTo>
                  <a:pt x="12362" y="10492"/>
                </a:lnTo>
                <a:lnTo>
                  <a:pt x="12032" y="10748"/>
                </a:lnTo>
                <a:lnTo>
                  <a:pt x="11445" y="11078"/>
                </a:lnTo>
                <a:lnTo>
                  <a:pt x="10858" y="11409"/>
                </a:lnTo>
                <a:lnTo>
                  <a:pt x="10638" y="11372"/>
                </a:lnTo>
                <a:lnTo>
                  <a:pt x="10418" y="11299"/>
                </a:lnTo>
                <a:lnTo>
                  <a:pt x="10234" y="11188"/>
                </a:lnTo>
                <a:lnTo>
                  <a:pt x="10051" y="11078"/>
                </a:lnTo>
                <a:lnTo>
                  <a:pt x="10491" y="11005"/>
                </a:lnTo>
                <a:lnTo>
                  <a:pt x="10895" y="10858"/>
                </a:lnTo>
                <a:lnTo>
                  <a:pt x="11298" y="10675"/>
                </a:lnTo>
                <a:lnTo>
                  <a:pt x="11702" y="10492"/>
                </a:lnTo>
                <a:lnTo>
                  <a:pt x="12142" y="10235"/>
                </a:lnTo>
                <a:lnTo>
                  <a:pt x="12545" y="9941"/>
                </a:lnTo>
                <a:lnTo>
                  <a:pt x="12912" y="9648"/>
                </a:lnTo>
                <a:lnTo>
                  <a:pt x="13279" y="9318"/>
                </a:lnTo>
                <a:close/>
                <a:moveTo>
                  <a:pt x="13609" y="9648"/>
                </a:moveTo>
                <a:lnTo>
                  <a:pt x="13719" y="9795"/>
                </a:lnTo>
                <a:lnTo>
                  <a:pt x="13792" y="9978"/>
                </a:lnTo>
                <a:lnTo>
                  <a:pt x="13939" y="10345"/>
                </a:lnTo>
                <a:lnTo>
                  <a:pt x="13939" y="10602"/>
                </a:lnTo>
                <a:lnTo>
                  <a:pt x="13939" y="10858"/>
                </a:lnTo>
                <a:lnTo>
                  <a:pt x="13866" y="10968"/>
                </a:lnTo>
                <a:lnTo>
                  <a:pt x="13829" y="10932"/>
                </a:lnTo>
                <a:lnTo>
                  <a:pt x="13719" y="10932"/>
                </a:lnTo>
                <a:lnTo>
                  <a:pt x="13719" y="10968"/>
                </a:lnTo>
                <a:lnTo>
                  <a:pt x="13609" y="11188"/>
                </a:lnTo>
                <a:lnTo>
                  <a:pt x="12765" y="11299"/>
                </a:lnTo>
                <a:lnTo>
                  <a:pt x="12912" y="11188"/>
                </a:lnTo>
                <a:lnTo>
                  <a:pt x="13316" y="10895"/>
                </a:lnTo>
                <a:lnTo>
                  <a:pt x="13682" y="10565"/>
                </a:lnTo>
                <a:lnTo>
                  <a:pt x="13756" y="10492"/>
                </a:lnTo>
                <a:lnTo>
                  <a:pt x="13756" y="10381"/>
                </a:lnTo>
                <a:lnTo>
                  <a:pt x="13719" y="10308"/>
                </a:lnTo>
                <a:lnTo>
                  <a:pt x="13609" y="10271"/>
                </a:lnTo>
                <a:lnTo>
                  <a:pt x="13536" y="10271"/>
                </a:lnTo>
                <a:lnTo>
                  <a:pt x="13462" y="10308"/>
                </a:lnTo>
                <a:lnTo>
                  <a:pt x="13059" y="10638"/>
                </a:lnTo>
                <a:lnTo>
                  <a:pt x="12655" y="10968"/>
                </a:lnTo>
                <a:lnTo>
                  <a:pt x="12398" y="11152"/>
                </a:lnTo>
                <a:lnTo>
                  <a:pt x="12325" y="11225"/>
                </a:lnTo>
                <a:lnTo>
                  <a:pt x="12252" y="11372"/>
                </a:lnTo>
                <a:lnTo>
                  <a:pt x="11665" y="11409"/>
                </a:lnTo>
                <a:lnTo>
                  <a:pt x="11481" y="11445"/>
                </a:lnTo>
                <a:lnTo>
                  <a:pt x="11775" y="11299"/>
                </a:lnTo>
                <a:lnTo>
                  <a:pt x="12068" y="11115"/>
                </a:lnTo>
                <a:lnTo>
                  <a:pt x="12362" y="10932"/>
                </a:lnTo>
                <a:lnTo>
                  <a:pt x="12655" y="10748"/>
                </a:lnTo>
                <a:lnTo>
                  <a:pt x="12912" y="10492"/>
                </a:lnTo>
                <a:lnTo>
                  <a:pt x="13132" y="10271"/>
                </a:lnTo>
                <a:lnTo>
                  <a:pt x="13352" y="10015"/>
                </a:lnTo>
                <a:lnTo>
                  <a:pt x="13572" y="9721"/>
                </a:lnTo>
                <a:lnTo>
                  <a:pt x="13609" y="9648"/>
                </a:lnTo>
                <a:close/>
                <a:moveTo>
                  <a:pt x="9060" y="1"/>
                </a:moveTo>
                <a:lnTo>
                  <a:pt x="8804" y="37"/>
                </a:lnTo>
                <a:lnTo>
                  <a:pt x="8547" y="37"/>
                </a:lnTo>
                <a:lnTo>
                  <a:pt x="8290" y="111"/>
                </a:lnTo>
                <a:lnTo>
                  <a:pt x="8033" y="184"/>
                </a:lnTo>
                <a:lnTo>
                  <a:pt x="7813" y="294"/>
                </a:lnTo>
                <a:lnTo>
                  <a:pt x="7593" y="441"/>
                </a:lnTo>
                <a:lnTo>
                  <a:pt x="7410" y="624"/>
                </a:lnTo>
                <a:lnTo>
                  <a:pt x="7300" y="844"/>
                </a:lnTo>
                <a:lnTo>
                  <a:pt x="6896" y="624"/>
                </a:lnTo>
                <a:lnTo>
                  <a:pt x="6493" y="441"/>
                </a:lnTo>
                <a:lnTo>
                  <a:pt x="6273" y="367"/>
                </a:lnTo>
                <a:lnTo>
                  <a:pt x="6053" y="331"/>
                </a:lnTo>
                <a:lnTo>
                  <a:pt x="5612" y="331"/>
                </a:lnTo>
                <a:lnTo>
                  <a:pt x="5392" y="404"/>
                </a:lnTo>
                <a:lnTo>
                  <a:pt x="5209" y="477"/>
                </a:lnTo>
                <a:lnTo>
                  <a:pt x="5025" y="588"/>
                </a:lnTo>
                <a:lnTo>
                  <a:pt x="4842" y="734"/>
                </a:lnTo>
                <a:lnTo>
                  <a:pt x="4695" y="881"/>
                </a:lnTo>
                <a:lnTo>
                  <a:pt x="4585" y="1064"/>
                </a:lnTo>
                <a:lnTo>
                  <a:pt x="4512" y="1248"/>
                </a:lnTo>
                <a:lnTo>
                  <a:pt x="4475" y="1468"/>
                </a:lnTo>
                <a:lnTo>
                  <a:pt x="4182" y="1505"/>
                </a:lnTo>
                <a:lnTo>
                  <a:pt x="3888" y="1541"/>
                </a:lnTo>
                <a:lnTo>
                  <a:pt x="3595" y="1651"/>
                </a:lnTo>
                <a:lnTo>
                  <a:pt x="3338" y="1798"/>
                </a:lnTo>
                <a:lnTo>
                  <a:pt x="3081" y="1945"/>
                </a:lnTo>
                <a:lnTo>
                  <a:pt x="2861" y="2091"/>
                </a:lnTo>
                <a:lnTo>
                  <a:pt x="2641" y="2312"/>
                </a:lnTo>
                <a:lnTo>
                  <a:pt x="2421" y="2532"/>
                </a:lnTo>
                <a:lnTo>
                  <a:pt x="2238" y="2788"/>
                </a:lnTo>
                <a:lnTo>
                  <a:pt x="2091" y="3082"/>
                </a:lnTo>
                <a:lnTo>
                  <a:pt x="1981" y="3155"/>
                </a:lnTo>
                <a:lnTo>
                  <a:pt x="1834" y="3229"/>
                </a:lnTo>
                <a:lnTo>
                  <a:pt x="1504" y="3375"/>
                </a:lnTo>
                <a:lnTo>
                  <a:pt x="1211" y="3559"/>
                </a:lnTo>
                <a:lnTo>
                  <a:pt x="954" y="3779"/>
                </a:lnTo>
                <a:lnTo>
                  <a:pt x="697" y="3999"/>
                </a:lnTo>
                <a:lnTo>
                  <a:pt x="477" y="4256"/>
                </a:lnTo>
                <a:lnTo>
                  <a:pt x="330" y="4512"/>
                </a:lnTo>
                <a:lnTo>
                  <a:pt x="183" y="4769"/>
                </a:lnTo>
                <a:lnTo>
                  <a:pt x="73" y="5063"/>
                </a:lnTo>
                <a:lnTo>
                  <a:pt x="37" y="5319"/>
                </a:lnTo>
                <a:lnTo>
                  <a:pt x="0" y="5613"/>
                </a:lnTo>
                <a:lnTo>
                  <a:pt x="0" y="5906"/>
                </a:lnTo>
                <a:lnTo>
                  <a:pt x="73" y="6200"/>
                </a:lnTo>
                <a:lnTo>
                  <a:pt x="183" y="6493"/>
                </a:lnTo>
                <a:lnTo>
                  <a:pt x="294" y="6713"/>
                </a:lnTo>
                <a:lnTo>
                  <a:pt x="440" y="6933"/>
                </a:lnTo>
                <a:lnTo>
                  <a:pt x="660" y="7117"/>
                </a:lnTo>
                <a:lnTo>
                  <a:pt x="880" y="7300"/>
                </a:lnTo>
                <a:lnTo>
                  <a:pt x="1064" y="7374"/>
                </a:lnTo>
                <a:lnTo>
                  <a:pt x="1027" y="7594"/>
                </a:lnTo>
                <a:lnTo>
                  <a:pt x="1027" y="7814"/>
                </a:lnTo>
                <a:lnTo>
                  <a:pt x="1064" y="8034"/>
                </a:lnTo>
                <a:lnTo>
                  <a:pt x="1101" y="8217"/>
                </a:lnTo>
                <a:lnTo>
                  <a:pt x="1174" y="8437"/>
                </a:lnTo>
                <a:lnTo>
                  <a:pt x="1284" y="8621"/>
                </a:lnTo>
                <a:lnTo>
                  <a:pt x="1431" y="8804"/>
                </a:lnTo>
                <a:lnTo>
                  <a:pt x="1614" y="8988"/>
                </a:lnTo>
                <a:lnTo>
                  <a:pt x="1797" y="9098"/>
                </a:lnTo>
                <a:lnTo>
                  <a:pt x="1981" y="9208"/>
                </a:lnTo>
                <a:lnTo>
                  <a:pt x="2201" y="9281"/>
                </a:lnTo>
                <a:lnTo>
                  <a:pt x="2421" y="9318"/>
                </a:lnTo>
                <a:lnTo>
                  <a:pt x="2641" y="9354"/>
                </a:lnTo>
                <a:lnTo>
                  <a:pt x="2861" y="9318"/>
                </a:lnTo>
                <a:lnTo>
                  <a:pt x="3081" y="9281"/>
                </a:lnTo>
                <a:lnTo>
                  <a:pt x="3301" y="9208"/>
                </a:lnTo>
                <a:lnTo>
                  <a:pt x="3375" y="9354"/>
                </a:lnTo>
                <a:lnTo>
                  <a:pt x="3448" y="9501"/>
                </a:lnTo>
                <a:lnTo>
                  <a:pt x="3595" y="9648"/>
                </a:lnTo>
                <a:lnTo>
                  <a:pt x="3742" y="9758"/>
                </a:lnTo>
                <a:lnTo>
                  <a:pt x="3925" y="9868"/>
                </a:lnTo>
                <a:lnTo>
                  <a:pt x="4108" y="9905"/>
                </a:lnTo>
                <a:lnTo>
                  <a:pt x="4292" y="9941"/>
                </a:lnTo>
                <a:lnTo>
                  <a:pt x="4475" y="9941"/>
                </a:lnTo>
                <a:lnTo>
                  <a:pt x="4842" y="9905"/>
                </a:lnTo>
                <a:lnTo>
                  <a:pt x="5246" y="9795"/>
                </a:lnTo>
                <a:lnTo>
                  <a:pt x="5686" y="9648"/>
                </a:lnTo>
                <a:lnTo>
                  <a:pt x="6163" y="9574"/>
                </a:lnTo>
                <a:lnTo>
                  <a:pt x="6603" y="9574"/>
                </a:lnTo>
                <a:lnTo>
                  <a:pt x="7080" y="9611"/>
                </a:lnTo>
                <a:lnTo>
                  <a:pt x="7446" y="9648"/>
                </a:lnTo>
                <a:lnTo>
                  <a:pt x="7630" y="9648"/>
                </a:lnTo>
                <a:lnTo>
                  <a:pt x="7813" y="9611"/>
                </a:lnTo>
                <a:lnTo>
                  <a:pt x="7960" y="9721"/>
                </a:lnTo>
                <a:lnTo>
                  <a:pt x="8143" y="9795"/>
                </a:lnTo>
                <a:lnTo>
                  <a:pt x="8327" y="9831"/>
                </a:lnTo>
                <a:lnTo>
                  <a:pt x="8547" y="9868"/>
                </a:lnTo>
                <a:lnTo>
                  <a:pt x="9024" y="9905"/>
                </a:lnTo>
                <a:lnTo>
                  <a:pt x="9391" y="9868"/>
                </a:lnTo>
                <a:lnTo>
                  <a:pt x="9501" y="9868"/>
                </a:lnTo>
                <a:lnTo>
                  <a:pt x="9354" y="10161"/>
                </a:lnTo>
                <a:lnTo>
                  <a:pt x="9317" y="10308"/>
                </a:lnTo>
                <a:lnTo>
                  <a:pt x="9281" y="10492"/>
                </a:lnTo>
                <a:lnTo>
                  <a:pt x="9317" y="10638"/>
                </a:lnTo>
                <a:lnTo>
                  <a:pt x="9354" y="10785"/>
                </a:lnTo>
                <a:lnTo>
                  <a:pt x="9464" y="11078"/>
                </a:lnTo>
                <a:lnTo>
                  <a:pt x="9647" y="11335"/>
                </a:lnTo>
                <a:lnTo>
                  <a:pt x="9831" y="11519"/>
                </a:lnTo>
                <a:lnTo>
                  <a:pt x="9977" y="11629"/>
                </a:lnTo>
                <a:lnTo>
                  <a:pt x="10198" y="11739"/>
                </a:lnTo>
                <a:lnTo>
                  <a:pt x="10381" y="11812"/>
                </a:lnTo>
                <a:lnTo>
                  <a:pt x="10821" y="11922"/>
                </a:lnTo>
                <a:lnTo>
                  <a:pt x="11298" y="11959"/>
                </a:lnTo>
                <a:lnTo>
                  <a:pt x="11775" y="11922"/>
                </a:lnTo>
                <a:lnTo>
                  <a:pt x="12215" y="11885"/>
                </a:lnTo>
                <a:lnTo>
                  <a:pt x="13095" y="11775"/>
                </a:lnTo>
                <a:lnTo>
                  <a:pt x="13939" y="11665"/>
                </a:lnTo>
                <a:lnTo>
                  <a:pt x="14343" y="11555"/>
                </a:lnTo>
                <a:lnTo>
                  <a:pt x="14746" y="11409"/>
                </a:lnTo>
                <a:lnTo>
                  <a:pt x="15076" y="11262"/>
                </a:lnTo>
                <a:lnTo>
                  <a:pt x="15370" y="11042"/>
                </a:lnTo>
                <a:lnTo>
                  <a:pt x="15626" y="10785"/>
                </a:lnTo>
                <a:lnTo>
                  <a:pt x="15847" y="10528"/>
                </a:lnTo>
                <a:lnTo>
                  <a:pt x="16030" y="10235"/>
                </a:lnTo>
                <a:lnTo>
                  <a:pt x="16213" y="9941"/>
                </a:lnTo>
                <a:lnTo>
                  <a:pt x="16360" y="9648"/>
                </a:lnTo>
                <a:lnTo>
                  <a:pt x="16433" y="9318"/>
                </a:lnTo>
                <a:lnTo>
                  <a:pt x="16507" y="8988"/>
                </a:lnTo>
                <a:lnTo>
                  <a:pt x="16543" y="8657"/>
                </a:lnTo>
                <a:lnTo>
                  <a:pt x="16507" y="8327"/>
                </a:lnTo>
                <a:lnTo>
                  <a:pt x="16470" y="7997"/>
                </a:lnTo>
                <a:lnTo>
                  <a:pt x="16690" y="7447"/>
                </a:lnTo>
                <a:lnTo>
                  <a:pt x="16837" y="6933"/>
                </a:lnTo>
                <a:lnTo>
                  <a:pt x="16910" y="6347"/>
                </a:lnTo>
                <a:lnTo>
                  <a:pt x="16910" y="5796"/>
                </a:lnTo>
                <a:lnTo>
                  <a:pt x="16837" y="5429"/>
                </a:lnTo>
                <a:lnTo>
                  <a:pt x="16727" y="5063"/>
                </a:lnTo>
                <a:lnTo>
                  <a:pt x="16654" y="4916"/>
                </a:lnTo>
                <a:lnTo>
                  <a:pt x="16543" y="4769"/>
                </a:lnTo>
                <a:lnTo>
                  <a:pt x="16397" y="4659"/>
                </a:lnTo>
                <a:lnTo>
                  <a:pt x="16250" y="4586"/>
                </a:lnTo>
                <a:lnTo>
                  <a:pt x="16250" y="4146"/>
                </a:lnTo>
                <a:lnTo>
                  <a:pt x="16177" y="3742"/>
                </a:lnTo>
                <a:lnTo>
                  <a:pt x="16030" y="3375"/>
                </a:lnTo>
                <a:lnTo>
                  <a:pt x="15773" y="3009"/>
                </a:lnTo>
                <a:lnTo>
                  <a:pt x="15626" y="2825"/>
                </a:lnTo>
                <a:lnTo>
                  <a:pt x="15443" y="2642"/>
                </a:lnTo>
                <a:lnTo>
                  <a:pt x="15223" y="2495"/>
                </a:lnTo>
                <a:lnTo>
                  <a:pt x="15003" y="2385"/>
                </a:lnTo>
                <a:lnTo>
                  <a:pt x="14746" y="2238"/>
                </a:lnTo>
                <a:lnTo>
                  <a:pt x="14526" y="2055"/>
                </a:lnTo>
                <a:lnTo>
                  <a:pt x="14379" y="1835"/>
                </a:lnTo>
                <a:lnTo>
                  <a:pt x="14233" y="1578"/>
                </a:lnTo>
                <a:lnTo>
                  <a:pt x="14123" y="1358"/>
                </a:lnTo>
                <a:lnTo>
                  <a:pt x="13976" y="1138"/>
                </a:lnTo>
                <a:lnTo>
                  <a:pt x="13829" y="991"/>
                </a:lnTo>
                <a:lnTo>
                  <a:pt x="13682" y="808"/>
                </a:lnTo>
                <a:lnTo>
                  <a:pt x="13499" y="698"/>
                </a:lnTo>
                <a:lnTo>
                  <a:pt x="13279" y="588"/>
                </a:lnTo>
                <a:lnTo>
                  <a:pt x="13059" y="514"/>
                </a:lnTo>
                <a:lnTo>
                  <a:pt x="12802" y="441"/>
                </a:lnTo>
                <a:lnTo>
                  <a:pt x="12362" y="441"/>
                </a:lnTo>
                <a:lnTo>
                  <a:pt x="11885" y="477"/>
                </a:lnTo>
                <a:lnTo>
                  <a:pt x="11408" y="588"/>
                </a:lnTo>
                <a:lnTo>
                  <a:pt x="10968" y="698"/>
                </a:lnTo>
                <a:lnTo>
                  <a:pt x="10821" y="514"/>
                </a:lnTo>
                <a:lnTo>
                  <a:pt x="10601" y="331"/>
                </a:lnTo>
                <a:lnTo>
                  <a:pt x="10381" y="221"/>
                </a:lnTo>
                <a:lnTo>
                  <a:pt x="10124" y="147"/>
                </a:lnTo>
                <a:lnTo>
                  <a:pt x="9867" y="74"/>
                </a:lnTo>
                <a:lnTo>
                  <a:pt x="9574" y="37"/>
                </a:lnTo>
                <a:lnTo>
                  <a:pt x="9060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514" name="Google Shape;514;p10"/>
          <p:cNvSpPr/>
          <p:nvPr/>
        </p:nvSpPr>
        <p:spPr>
          <a:xfrm rot="-5400000">
            <a:off x="7996280" y="316930"/>
            <a:ext cx="279906" cy="357966"/>
          </a:xfrm>
          <a:custGeom>
            <a:avLst/>
            <a:gdLst/>
            <a:ahLst/>
            <a:cxnLst/>
            <a:rect l="l" t="t" r="r" b="b"/>
            <a:pathLst>
              <a:path w="9868" h="12620" extrusionOk="0">
                <a:moveTo>
                  <a:pt x="4182" y="661"/>
                </a:moveTo>
                <a:lnTo>
                  <a:pt x="4182" y="918"/>
                </a:lnTo>
                <a:lnTo>
                  <a:pt x="4182" y="1431"/>
                </a:lnTo>
                <a:lnTo>
                  <a:pt x="4145" y="2202"/>
                </a:lnTo>
                <a:lnTo>
                  <a:pt x="3925" y="2165"/>
                </a:lnTo>
                <a:lnTo>
                  <a:pt x="3962" y="2018"/>
                </a:lnTo>
                <a:lnTo>
                  <a:pt x="3962" y="1835"/>
                </a:lnTo>
                <a:lnTo>
                  <a:pt x="3889" y="1468"/>
                </a:lnTo>
                <a:lnTo>
                  <a:pt x="3852" y="1101"/>
                </a:lnTo>
                <a:lnTo>
                  <a:pt x="3889" y="918"/>
                </a:lnTo>
                <a:lnTo>
                  <a:pt x="3962" y="771"/>
                </a:lnTo>
                <a:lnTo>
                  <a:pt x="3999" y="698"/>
                </a:lnTo>
                <a:lnTo>
                  <a:pt x="4072" y="661"/>
                </a:lnTo>
                <a:close/>
                <a:moveTo>
                  <a:pt x="1541" y="404"/>
                </a:moveTo>
                <a:lnTo>
                  <a:pt x="1578" y="441"/>
                </a:lnTo>
                <a:lnTo>
                  <a:pt x="1614" y="514"/>
                </a:lnTo>
                <a:lnTo>
                  <a:pt x="1614" y="1138"/>
                </a:lnTo>
                <a:lnTo>
                  <a:pt x="1688" y="2202"/>
                </a:lnTo>
                <a:lnTo>
                  <a:pt x="1284" y="2238"/>
                </a:lnTo>
                <a:lnTo>
                  <a:pt x="1211" y="2238"/>
                </a:lnTo>
                <a:lnTo>
                  <a:pt x="1211" y="1871"/>
                </a:lnTo>
                <a:lnTo>
                  <a:pt x="1174" y="1505"/>
                </a:lnTo>
                <a:lnTo>
                  <a:pt x="1211" y="1211"/>
                </a:lnTo>
                <a:lnTo>
                  <a:pt x="1248" y="954"/>
                </a:lnTo>
                <a:lnTo>
                  <a:pt x="1358" y="404"/>
                </a:lnTo>
                <a:close/>
                <a:moveTo>
                  <a:pt x="3815" y="2678"/>
                </a:moveTo>
                <a:lnTo>
                  <a:pt x="4439" y="2715"/>
                </a:lnTo>
                <a:lnTo>
                  <a:pt x="5026" y="2789"/>
                </a:lnTo>
                <a:lnTo>
                  <a:pt x="5026" y="2825"/>
                </a:lnTo>
                <a:lnTo>
                  <a:pt x="5136" y="3485"/>
                </a:lnTo>
                <a:lnTo>
                  <a:pt x="3925" y="3559"/>
                </a:lnTo>
                <a:lnTo>
                  <a:pt x="2678" y="3632"/>
                </a:lnTo>
                <a:lnTo>
                  <a:pt x="1358" y="3669"/>
                </a:lnTo>
                <a:lnTo>
                  <a:pt x="917" y="3706"/>
                </a:lnTo>
                <a:lnTo>
                  <a:pt x="477" y="3742"/>
                </a:lnTo>
                <a:lnTo>
                  <a:pt x="441" y="3229"/>
                </a:lnTo>
                <a:lnTo>
                  <a:pt x="441" y="2972"/>
                </a:lnTo>
                <a:lnTo>
                  <a:pt x="404" y="2862"/>
                </a:lnTo>
                <a:lnTo>
                  <a:pt x="331" y="2752"/>
                </a:lnTo>
                <a:lnTo>
                  <a:pt x="587" y="2789"/>
                </a:lnTo>
                <a:lnTo>
                  <a:pt x="807" y="2789"/>
                </a:lnTo>
                <a:lnTo>
                  <a:pt x="1284" y="2752"/>
                </a:lnTo>
                <a:lnTo>
                  <a:pt x="1945" y="2678"/>
                </a:lnTo>
                <a:close/>
                <a:moveTo>
                  <a:pt x="4916" y="3999"/>
                </a:moveTo>
                <a:lnTo>
                  <a:pt x="4989" y="4072"/>
                </a:lnTo>
                <a:lnTo>
                  <a:pt x="5136" y="4109"/>
                </a:lnTo>
                <a:lnTo>
                  <a:pt x="5209" y="4072"/>
                </a:lnTo>
                <a:lnTo>
                  <a:pt x="5246" y="4623"/>
                </a:lnTo>
                <a:lnTo>
                  <a:pt x="5209" y="5173"/>
                </a:lnTo>
                <a:lnTo>
                  <a:pt x="5173" y="5430"/>
                </a:lnTo>
                <a:lnTo>
                  <a:pt x="5099" y="5723"/>
                </a:lnTo>
                <a:lnTo>
                  <a:pt x="4989" y="5980"/>
                </a:lnTo>
                <a:lnTo>
                  <a:pt x="4806" y="6200"/>
                </a:lnTo>
                <a:lnTo>
                  <a:pt x="4659" y="6310"/>
                </a:lnTo>
                <a:lnTo>
                  <a:pt x="4476" y="6420"/>
                </a:lnTo>
                <a:lnTo>
                  <a:pt x="4292" y="6457"/>
                </a:lnTo>
                <a:lnTo>
                  <a:pt x="4072" y="6493"/>
                </a:lnTo>
                <a:lnTo>
                  <a:pt x="3632" y="6530"/>
                </a:lnTo>
                <a:lnTo>
                  <a:pt x="3265" y="6567"/>
                </a:lnTo>
                <a:lnTo>
                  <a:pt x="2605" y="6567"/>
                </a:lnTo>
                <a:lnTo>
                  <a:pt x="2642" y="6493"/>
                </a:lnTo>
                <a:lnTo>
                  <a:pt x="2678" y="6383"/>
                </a:lnTo>
                <a:lnTo>
                  <a:pt x="2788" y="6310"/>
                </a:lnTo>
                <a:lnTo>
                  <a:pt x="2825" y="6273"/>
                </a:lnTo>
                <a:lnTo>
                  <a:pt x="2825" y="6237"/>
                </a:lnTo>
                <a:lnTo>
                  <a:pt x="2788" y="6200"/>
                </a:lnTo>
                <a:lnTo>
                  <a:pt x="2715" y="6200"/>
                </a:lnTo>
                <a:lnTo>
                  <a:pt x="2605" y="6237"/>
                </a:lnTo>
                <a:lnTo>
                  <a:pt x="2458" y="6310"/>
                </a:lnTo>
                <a:lnTo>
                  <a:pt x="2348" y="6420"/>
                </a:lnTo>
                <a:lnTo>
                  <a:pt x="2311" y="6567"/>
                </a:lnTo>
                <a:lnTo>
                  <a:pt x="1724" y="6493"/>
                </a:lnTo>
                <a:lnTo>
                  <a:pt x="1541" y="6457"/>
                </a:lnTo>
                <a:lnTo>
                  <a:pt x="1688" y="6420"/>
                </a:lnTo>
                <a:lnTo>
                  <a:pt x="2055" y="6383"/>
                </a:lnTo>
                <a:lnTo>
                  <a:pt x="2201" y="6310"/>
                </a:lnTo>
                <a:lnTo>
                  <a:pt x="2275" y="6237"/>
                </a:lnTo>
                <a:lnTo>
                  <a:pt x="2311" y="6163"/>
                </a:lnTo>
                <a:lnTo>
                  <a:pt x="2311" y="6090"/>
                </a:lnTo>
                <a:lnTo>
                  <a:pt x="2275" y="6016"/>
                </a:lnTo>
                <a:lnTo>
                  <a:pt x="2238" y="5980"/>
                </a:lnTo>
                <a:lnTo>
                  <a:pt x="2201" y="5943"/>
                </a:lnTo>
                <a:lnTo>
                  <a:pt x="2055" y="5943"/>
                </a:lnTo>
                <a:lnTo>
                  <a:pt x="1981" y="6016"/>
                </a:lnTo>
                <a:lnTo>
                  <a:pt x="1798" y="6053"/>
                </a:lnTo>
                <a:lnTo>
                  <a:pt x="1394" y="6127"/>
                </a:lnTo>
                <a:lnTo>
                  <a:pt x="1138" y="6200"/>
                </a:lnTo>
                <a:lnTo>
                  <a:pt x="917" y="6273"/>
                </a:lnTo>
                <a:lnTo>
                  <a:pt x="807" y="6200"/>
                </a:lnTo>
                <a:lnTo>
                  <a:pt x="697" y="6127"/>
                </a:lnTo>
                <a:lnTo>
                  <a:pt x="661" y="5980"/>
                </a:lnTo>
                <a:lnTo>
                  <a:pt x="624" y="5870"/>
                </a:lnTo>
                <a:lnTo>
                  <a:pt x="624" y="5870"/>
                </a:lnTo>
                <a:lnTo>
                  <a:pt x="844" y="5906"/>
                </a:lnTo>
                <a:lnTo>
                  <a:pt x="1504" y="5906"/>
                </a:lnTo>
                <a:lnTo>
                  <a:pt x="1724" y="5870"/>
                </a:lnTo>
                <a:lnTo>
                  <a:pt x="1945" y="5833"/>
                </a:lnTo>
                <a:lnTo>
                  <a:pt x="1981" y="5796"/>
                </a:lnTo>
                <a:lnTo>
                  <a:pt x="2018" y="5760"/>
                </a:lnTo>
                <a:lnTo>
                  <a:pt x="2055" y="5650"/>
                </a:lnTo>
                <a:lnTo>
                  <a:pt x="1981" y="5540"/>
                </a:lnTo>
                <a:lnTo>
                  <a:pt x="1945" y="5503"/>
                </a:lnTo>
                <a:lnTo>
                  <a:pt x="1504" y="5503"/>
                </a:lnTo>
                <a:lnTo>
                  <a:pt x="1101" y="5540"/>
                </a:lnTo>
                <a:lnTo>
                  <a:pt x="844" y="5576"/>
                </a:lnTo>
                <a:lnTo>
                  <a:pt x="587" y="5576"/>
                </a:lnTo>
                <a:lnTo>
                  <a:pt x="587" y="5356"/>
                </a:lnTo>
                <a:lnTo>
                  <a:pt x="734" y="5430"/>
                </a:lnTo>
                <a:lnTo>
                  <a:pt x="881" y="5466"/>
                </a:lnTo>
                <a:lnTo>
                  <a:pt x="1211" y="5466"/>
                </a:lnTo>
                <a:lnTo>
                  <a:pt x="1541" y="5393"/>
                </a:lnTo>
                <a:lnTo>
                  <a:pt x="1835" y="5246"/>
                </a:lnTo>
                <a:lnTo>
                  <a:pt x="1871" y="5173"/>
                </a:lnTo>
                <a:lnTo>
                  <a:pt x="1908" y="5099"/>
                </a:lnTo>
                <a:lnTo>
                  <a:pt x="1908" y="5026"/>
                </a:lnTo>
                <a:lnTo>
                  <a:pt x="1871" y="4953"/>
                </a:lnTo>
                <a:lnTo>
                  <a:pt x="1835" y="4916"/>
                </a:lnTo>
                <a:lnTo>
                  <a:pt x="1761" y="4879"/>
                </a:lnTo>
                <a:lnTo>
                  <a:pt x="1724" y="4879"/>
                </a:lnTo>
                <a:lnTo>
                  <a:pt x="1614" y="4916"/>
                </a:lnTo>
                <a:lnTo>
                  <a:pt x="1358" y="5026"/>
                </a:lnTo>
                <a:lnTo>
                  <a:pt x="1101" y="5099"/>
                </a:lnTo>
                <a:lnTo>
                  <a:pt x="844" y="5099"/>
                </a:lnTo>
                <a:lnTo>
                  <a:pt x="551" y="5063"/>
                </a:lnTo>
                <a:lnTo>
                  <a:pt x="551" y="4916"/>
                </a:lnTo>
                <a:lnTo>
                  <a:pt x="844" y="4879"/>
                </a:lnTo>
                <a:lnTo>
                  <a:pt x="1138" y="4879"/>
                </a:lnTo>
                <a:lnTo>
                  <a:pt x="1724" y="4769"/>
                </a:lnTo>
                <a:lnTo>
                  <a:pt x="1908" y="4696"/>
                </a:lnTo>
                <a:lnTo>
                  <a:pt x="2091" y="4586"/>
                </a:lnTo>
                <a:lnTo>
                  <a:pt x="2128" y="4513"/>
                </a:lnTo>
                <a:lnTo>
                  <a:pt x="2165" y="4439"/>
                </a:lnTo>
                <a:lnTo>
                  <a:pt x="2128" y="4329"/>
                </a:lnTo>
                <a:lnTo>
                  <a:pt x="2055" y="4256"/>
                </a:lnTo>
                <a:lnTo>
                  <a:pt x="1945" y="4182"/>
                </a:lnTo>
                <a:lnTo>
                  <a:pt x="1871" y="4182"/>
                </a:lnTo>
                <a:lnTo>
                  <a:pt x="1835" y="4219"/>
                </a:lnTo>
                <a:lnTo>
                  <a:pt x="1761" y="4256"/>
                </a:lnTo>
                <a:lnTo>
                  <a:pt x="1724" y="4329"/>
                </a:lnTo>
                <a:lnTo>
                  <a:pt x="1468" y="4403"/>
                </a:lnTo>
                <a:lnTo>
                  <a:pt x="991" y="4476"/>
                </a:lnTo>
                <a:lnTo>
                  <a:pt x="551" y="4586"/>
                </a:lnTo>
                <a:lnTo>
                  <a:pt x="514" y="4146"/>
                </a:lnTo>
                <a:lnTo>
                  <a:pt x="1358" y="4146"/>
                </a:lnTo>
                <a:lnTo>
                  <a:pt x="2678" y="4109"/>
                </a:lnTo>
                <a:lnTo>
                  <a:pt x="3815" y="4072"/>
                </a:lnTo>
                <a:lnTo>
                  <a:pt x="4916" y="3999"/>
                </a:lnTo>
                <a:close/>
                <a:moveTo>
                  <a:pt x="1211" y="1"/>
                </a:moveTo>
                <a:lnTo>
                  <a:pt x="1101" y="37"/>
                </a:lnTo>
                <a:lnTo>
                  <a:pt x="1028" y="147"/>
                </a:lnTo>
                <a:lnTo>
                  <a:pt x="881" y="771"/>
                </a:lnTo>
                <a:lnTo>
                  <a:pt x="807" y="1395"/>
                </a:lnTo>
                <a:lnTo>
                  <a:pt x="807" y="1835"/>
                </a:lnTo>
                <a:lnTo>
                  <a:pt x="807" y="2092"/>
                </a:lnTo>
                <a:lnTo>
                  <a:pt x="881" y="2312"/>
                </a:lnTo>
                <a:lnTo>
                  <a:pt x="551" y="2385"/>
                </a:lnTo>
                <a:lnTo>
                  <a:pt x="367" y="2458"/>
                </a:lnTo>
                <a:lnTo>
                  <a:pt x="221" y="2568"/>
                </a:lnTo>
                <a:lnTo>
                  <a:pt x="184" y="2605"/>
                </a:lnTo>
                <a:lnTo>
                  <a:pt x="147" y="2678"/>
                </a:lnTo>
                <a:lnTo>
                  <a:pt x="37" y="2825"/>
                </a:lnTo>
                <a:lnTo>
                  <a:pt x="37" y="3009"/>
                </a:lnTo>
                <a:lnTo>
                  <a:pt x="37" y="3375"/>
                </a:lnTo>
                <a:lnTo>
                  <a:pt x="37" y="3852"/>
                </a:lnTo>
                <a:lnTo>
                  <a:pt x="37" y="3889"/>
                </a:lnTo>
                <a:lnTo>
                  <a:pt x="0" y="3962"/>
                </a:lnTo>
                <a:lnTo>
                  <a:pt x="37" y="4072"/>
                </a:lnTo>
                <a:lnTo>
                  <a:pt x="74" y="4439"/>
                </a:lnTo>
                <a:lnTo>
                  <a:pt x="110" y="5540"/>
                </a:lnTo>
                <a:lnTo>
                  <a:pt x="110" y="5943"/>
                </a:lnTo>
                <a:lnTo>
                  <a:pt x="184" y="6127"/>
                </a:lnTo>
                <a:lnTo>
                  <a:pt x="257" y="6310"/>
                </a:lnTo>
                <a:lnTo>
                  <a:pt x="367" y="6457"/>
                </a:lnTo>
                <a:lnTo>
                  <a:pt x="477" y="6567"/>
                </a:lnTo>
                <a:lnTo>
                  <a:pt x="624" y="6677"/>
                </a:lnTo>
                <a:lnTo>
                  <a:pt x="771" y="6750"/>
                </a:lnTo>
                <a:lnTo>
                  <a:pt x="1101" y="6860"/>
                </a:lnTo>
                <a:lnTo>
                  <a:pt x="1468" y="6934"/>
                </a:lnTo>
                <a:lnTo>
                  <a:pt x="2091" y="7007"/>
                </a:lnTo>
                <a:lnTo>
                  <a:pt x="2678" y="7044"/>
                </a:lnTo>
                <a:lnTo>
                  <a:pt x="2605" y="7264"/>
                </a:lnTo>
                <a:lnTo>
                  <a:pt x="2605" y="7484"/>
                </a:lnTo>
                <a:lnTo>
                  <a:pt x="2605" y="7887"/>
                </a:lnTo>
                <a:lnTo>
                  <a:pt x="2605" y="8548"/>
                </a:lnTo>
                <a:lnTo>
                  <a:pt x="2678" y="9208"/>
                </a:lnTo>
                <a:lnTo>
                  <a:pt x="2825" y="10455"/>
                </a:lnTo>
                <a:lnTo>
                  <a:pt x="3045" y="11665"/>
                </a:lnTo>
                <a:lnTo>
                  <a:pt x="3118" y="11922"/>
                </a:lnTo>
                <a:lnTo>
                  <a:pt x="3228" y="12106"/>
                </a:lnTo>
                <a:lnTo>
                  <a:pt x="3375" y="12252"/>
                </a:lnTo>
                <a:lnTo>
                  <a:pt x="3595" y="12399"/>
                </a:lnTo>
                <a:lnTo>
                  <a:pt x="3779" y="12472"/>
                </a:lnTo>
                <a:lnTo>
                  <a:pt x="3999" y="12546"/>
                </a:lnTo>
                <a:lnTo>
                  <a:pt x="4476" y="12619"/>
                </a:lnTo>
                <a:lnTo>
                  <a:pt x="4732" y="12582"/>
                </a:lnTo>
                <a:lnTo>
                  <a:pt x="4952" y="12509"/>
                </a:lnTo>
                <a:lnTo>
                  <a:pt x="5136" y="12399"/>
                </a:lnTo>
                <a:lnTo>
                  <a:pt x="5283" y="12216"/>
                </a:lnTo>
                <a:lnTo>
                  <a:pt x="5429" y="12032"/>
                </a:lnTo>
                <a:lnTo>
                  <a:pt x="5503" y="11812"/>
                </a:lnTo>
                <a:lnTo>
                  <a:pt x="5576" y="11592"/>
                </a:lnTo>
                <a:lnTo>
                  <a:pt x="5613" y="11372"/>
                </a:lnTo>
                <a:lnTo>
                  <a:pt x="5613" y="11079"/>
                </a:lnTo>
                <a:lnTo>
                  <a:pt x="5613" y="10785"/>
                </a:lnTo>
                <a:lnTo>
                  <a:pt x="5539" y="10162"/>
                </a:lnTo>
                <a:lnTo>
                  <a:pt x="5539" y="9538"/>
                </a:lnTo>
                <a:lnTo>
                  <a:pt x="5649" y="8951"/>
                </a:lnTo>
                <a:lnTo>
                  <a:pt x="5723" y="8658"/>
                </a:lnTo>
                <a:lnTo>
                  <a:pt x="5833" y="8364"/>
                </a:lnTo>
                <a:lnTo>
                  <a:pt x="5980" y="8071"/>
                </a:lnTo>
                <a:lnTo>
                  <a:pt x="6090" y="7961"/>
                </a:lnTo>
                <a:lnTo>
                  <a:pt x="6200" y="7851"/>
                </a:lnTo>
                <a:lnTo>
                  <a:pt x="6273" y="7814"/>
                </a:lnTo>
                <a:lnTo>
                  <a:pt x="6310" y="7814"/>
                </a:lnTo>
                <a:lnTo>
                  <a:pt x="6456" y="7887"/>
                </a:lnTo>
                <a:lnTo>
                  <a:pt x="6530" y="7997"/>
                </a:lnTo>
                <a:lnTo>
                  <a:pt x="6603" y="8144"/>
                </a:lnTo>
                <a:lnTo>
                  <a:pt x="6640" y="8291"/>
                </a:lnTo>
                <a:lnTo>
                  <a:pt x="6603" y="8474"/>
                </a:lnTo>
                <a:lnTo>
                  <a:pt x="6566" y="8804"/>
                </a:lnTo>
                <a:lnTo>
                  <a:pt x="6530" y="9208"/>
                </a:lnTo>
                <a:lnTo>
                  <a:pt x="6566" y="9428"/>
                </a:lnTo>
                <a:lnTo>
                  <a:pt x="6603" y="9648"/>
                </a:lnTo>
                <a:lnTo>
                  <a:pt x="6676" y="9868"/>
                </a:lnTo>
                <a:lnTo>
                  <a:pt x="6787" y="10051"/>
                </a:lnTo>
                <a:lnTo>
                  <a:pt x="6970" y="10162"/>
                </a:lnTo>
                <a:lnTo>
                  <a:pt x="7153" y="10272"/>
                </a:lnTo>
                <a:lnTo>
                  <a:pt x="7447" y="10345"/>
                </a:lnTo>
                <a:lnTo>
                  <a:pt x="7777" y="10382"/>
                </a:lnTo>
                <a:lnTo>
                  <a:pt x="8437" y="10382"/>
                </a:lnTo>
                <a:lnTo>
                  <a:pt x="9061" y="10308"/>
                </a:lnTo>
                <a:lnTo>
                  <a:pt x="9684" y="10162"/>
                </a:lnTo>
                <a:lnTo>
                  <a:pt x="9758" y="10125"/>
                </a:lnTo>
                <a:lnTo>
                  <a:pt x="9831" y="10051"/>
                </a:lnTo>
                <a:lnTo>
                  <a:pt x="9868" y="9941"/>
                </a:lnTo>
                <a:lnTo>
                  <a:pt x="9831" y="9868"/>
                </a:lnTo>
                <a:lnTo>
                  <a:pt x="9794" y="9758"/>
                </a:lnTo>
                <a:lnTo>
                  <a:pt x="9721" y="9685"/>
                </a:lnTo>
                <a:lnTo>
                  <a:pt x="9648" y="9648"/>
                </a:lnTo>
                <a:lnTo>
                  <a:pt x="9538" y="9648"/>
                </a:lnTo>
                <a:lnTo>
                  <a:pt x="8951" y="9758"/>
                </a:lnTo>
                <a:lnTo>
                  <a:pt x="8327" y="9831"/>
                </a:lnTo>
                <a:lnTo>
                  <a:pt x="7740" y="9831"/>
                </a:lnTo>
                <a:lnTo>
                  <a:pt x="7447" y="9795"/>
                </a:lnTo>
                <a:lnTo>
                  <a:pt x="7300" y="9721"/>
                </a:lnTo>
                <a:lnTo>
                  <a:pt x="7190" y="9648"/>
                </a:lnTo>
                <a:lnTo>
                  <a:pt x="7117" y="9575"/>
                </a:lnTo>
                <a:lnTo>
                  <a:pt x="7080" y="9465"/>
                </a:lnTo>
                <a:lnTo>
                  <a:pt x="7080" y="9208"/>
                </a:lnTo>
                <a:lnTo>
                  <a:pt x="7080" y="8914"/>
                </a:lnTo>
                <a:lnTo>
                  <a:pt x="7117" y="8694"/>
                </a:lnTo>
                <a:lnTo>
                  <a:pt x="7153" y="8474"/>
                </a:lnTo>
                <a:lnTo>
                  <a:pt x="7153" y="8254"/>
                </a:lnTo>
                <a:lnTo>
                  <a:pt x="7117" y="8034"/>
                </a:lnTo>
                <a:lnTo>
                  <a:pt x="7043" y="7851"/>
                </a:lnTo>
                <a:lnTo>
                  <a:pt x="6970" y="7667"/>
                </a:lnTo>
                <a:lnTo>
                  <a:pt x="6823" y="7520"/>
                </a:lnTo>
                <a:lnTo>
                  <a:pt x="6676" y="7410"/>
                </a:lnTo>
                <a:lnTo>
                  <a:pt x="6530" y="7337"/>
                </a:lnTo>
                <a:lnTo>
                  <a:pt x="6383" y="7300"/>
                </a:lnTo>
                <a:lnTo>
                  <a:pt x="6200" y="7300"/>
                </a:lnTo>
                <a:lnTo>
                  <a:pt x="6016" y="7337"/>
                </a:lnTo>
                <a:lnTo>
                  <a:pt x="5833" y="7447"/>
                </a:lnTo>
                <a:lnTo>
                  <a:pt x="5649" y="7594"/>
                </a:lnTo>
                <a:lnTo>
                  <a:pt x="5503" y="7814"/>
                </a:lnTo>
                <a:lnTo>
                  <a:pt x="5393" y="8034"/>
                </a:lnTo>
                <a:lnTo>
                  <a:pt x="5283" y="8291"/>
                </a:lnTo>
                <a:lnTo>
                  <a:pt x="5136" y="8768"/>
                </a:lnTo>
                <a:lnTo>
                  <a:pt x="5026" y="9281"/>
                </a:lnTo>
                <a:lnTo>
                  <a:pt x="4989" y="9795"/>
                </a:lnTo>
                <a:lnTo>
                  <a:pt x="5026" y="10308"/>
                </a:lnTo>
                <a:lnTo>
                  <a:pt x="5062" y="10858"/>
                </a:lnTo>
                <a:lnTo>
                  <a:pt x="5062" y="11372"/>
                </a:lnTo>
                <a:lnTo>
                  <a:pt x="5062" y="11519"/>
                </a:lnTo>
                <a:lnTo>
                  <a:pt x="5026" y="11665"/>
                </a:lnTo>
                <a:lnTo>
                  <a:pt x="4952" y="11775"/>
                </a:lnTo>
                <a:lnTo>
                  <a:pt x="4879" y="11886"/>
                </a:lnTo>
                <a:lnTo>
                  <a:pt x="4769" y="11959"/>
                </a:lnTo>
                <a:lnTo>
                  <a:pt x="4659" y="12032"/>
                </a:lnTo>
                <a:lnTo>
                  <a:pt x="4512" y="12069"/>
                </a:lnTo>
                <a:lnTo>
                  <a:pt x="4366" y="12069"/>
                </a:lnTo>
                <a:lnTo>
                  <a:pt x="4109" y="11996"/>
                </a:lnTo>
                <a:lnTo>
                  <a:pt x="3815" y="11922"/>
                </a:lnTo>
                <a:lnTo>
                  <a:pt x="3705" y="11849"/>
                </a:lnTo>
                <a:lnTo>
                  <a:pt x="3595" y="11739"/>
                </a:lnTo>
                <a:lnTo>
                  <a:pt x="3559" y="11592"/>
                </a:lnTo>
                <a:lnTo>
                  <a:pt x="3522" y="11445"/>
                </a:lnTo>
                <a:lnTo>
                  <a:pt x="3302" y="10272"/>
                </a:lnTo>
                <a:lnTo>
                  <a:pt x="3155" y="9061"/>
                </a:lnTo>
                <a:lnTo>
                  <a:pt x="3045" y="7887"/>
                </a:lnTo>
                <a:lnTo>
                  <a:pt x="3045" y="7484"/>
                </a:lnTo>
                <a:lnTo>
                  <a:pt x="3008" y="7264"/>
                </a:lnTo>
                <a:lnTo>
                  <a:pt x="2935" y="7044"/>
                </a:lnTo>
                <a:lnTo>
                  <a:pt x="3375" y="7044"/>
                </a:lnTo>
                <a:lnTo>
                  <a:pt x="3779" y="7007"/>
                </a:lnTo>
                <a:lnTo>
                  <a:pt x="4219" y="6970"/>
                </a:lnTo>
                <a:lnTo>
                  <a:pt x="4622" y="6860"/>
                </a:lnTo>
                <a:lnTo>
                  <a:pt x="4806" y="6787"/>
                </a:lnTo>
                <a:lnTo>
                  <a:pt x="4952" y="6677"/>
                </a:lnTo>
                <a:lnTo>
                  <a:pt x="5099" y="6603"/>
                </a:lnTo>
                <a:lnTo>
                  <a:pt x="5209" y="6493"/>
                </a:lnTo>
                <a:lnTo>
                  <a:pt x="5429" y="6200"/>
                </a:lnTo>
                <a:lnTo>
                  <a:pt x="5539" y="5906"/>
                </a:lnTo>
                <a:lnTo>
                  <a:pt x="5649" y="5576"/>
                </a:lnTo>
                <a:lnTo>
                  <a:pt x="5723" y="5210"/>
                </a:lnTo>
                <a:lnTo>
                  <a:pt x="5723" y="4806"/>
                </a:lnTo>
                <a:lnTo>
                  <a:pt x="5686" y="4036"/>
                </a:lnTo>
                <a:lnTo>
                  <a:pt x="5649" y="3559"/>
                </a:lnTo>
                <a:lnTo>
                  <a:pt x="5576" y="3082"/>
                </a:lnTo>
                <a:lnTo>
                  <a:pt x="5539" y="2789"/>
                </a:lnTo>
                <a:lnTo>
                  <a:pt x="5503" y="2678"/>
                </a:lnTo>
                <a:lnTo>
                  <a:pt x="5466" y="2568"/>
                </a:lnTo>
                <a:lnTo>
                  <a:pt x="5429" y="2422"/>
                </a:lnTo>
                <a:lnTo>
                  <a:pt x="5356" y="2348"/>
                </a:lnTo>
                <a:lnTo>
                  <a:pt x="5173" y="2238"/>
                </a:lnTo>
                <a:lnTo>
                  <a:pt x="5026" y="2202"/>
                </a:lnTo>
                <a:lnTo>
                  <a:pt x="4916" y="2202"/>
                </a:lnTo>
                <a:lnTo>
                  <a:pt x="4879" y="2238"/>
                </a:lnTo>
                <a:lnTo>
                  <a:pt x="4586" y="2238"/>
                </a:lnTo>
                <a:lnTo>
                  <a:pt x="4622" y="808"/>
                </a:lnTo>
                <a:lnTo>
                  <a:pt x="4586" y="551"/>
                </a:lnTo>
                <a:lnTo>
                  <a:pt x="4549" y="441"/>
                </a:lnTo>
                <a:lnTo>
                  <a:pt x="4512" y="331"/>
                </a:lnTo>
                <a:lnTo>
                  <a:pt x="4439" y="258"/>
                </a:lnTo>
                <a:lnTo>
                  <a:pt x="4329" y="221"/>
                </a:lnTo>
                <a:lnTo>
                  <a:pt x="4219" y="184"/>
                </a:lnTo>
                <a:lnTo>
                  <a:pt x="4072" y="221"/>
                </a:lnTo>
                <a:lnTo>
                  <a:pt x="3815" y="331"/>
                </a:lnTo>
                <a:lnTo>
                  <a:pt x="3705" y="404"/>
                </a:lnTo>
                <a:lnTo>
                  <a:pt x="3632" y="514"/>
                </a:lnTo>
                <a:lnTo>
                  <a:pt x="3522" y="734"/>
                </a:lnTo>
                <a:lnTo>
                  <a:pt x="3449" y="991"/>
                </a:lnTo>
                <a:lnTo>
                  <a:pt x="3485" y="1321"/>
                </a:lnTo>
                <a:lnTo>
                  <a:pt x="3522" y="1651"/>
                </a:lnTo>
                <a:lnTo>
                  <a:pt x="3559" y="1908"/>
                </a:lnTo>
                <a:lnTo>
                  <a:pt x="3669" y="2165"/>
                </a:lnTo>
                <a:lnTo>
                  <a:pt x="2091" y="2165"/>
                </a:lnTo>
                <a:lnTo>
                  <a:pt x="2055" y="1358"/>
                </a:lnTo>
                <a:lnTo>
                  <a:pt x="2018" y="514"/>
                </a:lnTo>
                <a:lnTo>
                  <a:pt x="2018" y="368"/>
                </a:lnTo>
                <a:lnTo>
                  <a:pt x="1945" y="221"/>
                </a:lnTo>
                <a:lnTo>
                  <a:pt x="1871" y="147"/>
                </a:lnTo>
                <a:lnTo>
                  <a:pt x="1761" y="74"/>
                </a:lnTo>
                <a:lnTo>
                  <a:pt x="1651" y="37"/>
                </a:lnTo>
                <a:lnTo>
                  <a:pt x="1504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515" name="Google Shape;515;p10"/>
          <p:cNvSpPr/>
          <p:nvPr/>
        </p:nvSpPr>
        <p:spPr>
          <a:xfrm>
            <a:off x="8801760" y="790271"/>
            <a:ext cx="377708" cy="426638"/>
          </a:xfrm>
          <a:custGeom>
            <a:avLst/>
            <a:gdLst/>
            <a:ahLst/>
            <a:cxnLst/>
            <a:rect l="l" t="t" r="r" b="b"/>
            <a:pathLst>
              <a:path w="13316" h="15041" extrusionOk="0">
                <a:moveTo>
                  <a:pt x="5466" y="1"/>
                </a:moveTo>
                <a:lnTo>
                  <a:pt x="5466" y="38"/>
                </a:lnTo>
                <a:lnTo>
                  <a:pt x="5576" y="1248"/>
                </a:lnTo>
                <a:lnTo>
                  <a:pt x="5612" y="1321"/>
                </a:lnTo>
                <a:lnTo>
                  <a:pt x="5649" y="1395"/>
                </a:lnTo>
                <a:lnTo>
                  <a:pt x="5759" y="1431"/>
                </a:lnTo>
                <a:lnTo>
                  <a:pt x="5833" y="1395"/>
                </a:lnTo>
                <a:lnTo>
                  <a:pt x="6713" y="881"/>
                </a:lnTo>
                <a:lnTo>
                  <a:pt x="6713" y="881"/>
                </a:lnTo>
                <a:lnTo>
                  <a:pt x="6640" y="1285"/>
                </a:lnTo>
                <a:lnTo>
                  <a:pt x="6603" y="1652"/>
                </a:lnTo>
                <a:lnTo>
                  <a:pt x="6603" y="2055"/>
                </a:lnTo>
                <a:lnTo>
                  <a:pt x="6640" y="2459"/>
                </a:lnTo>
                <a:lnTo>
                  <a:pt x="6676" y="2569"/>
                </a:lnTo>
                <a:lnTo>
                  <a:pt x="6750" y="2605"/>
                </a:lnTo>
                <a:lnTo>
                  <a:pt x="6823" y="2642"/>
                </a:lnTo>
                <a:lnTo>
                  <a:pt x="6896" y="2679"/>
                </a:lnTo>
                <a:lnTo>
                  <a:pt x="6970" y="2642"/>
                </a:lnTo>
                <a:lnTo>
                  <a:pt x="7043" y="2605"/>
                </a:lnTo>
                <a:lnTo>
                  <a:pt x="7080" y="2532"/>
                </a:lnTo>
                <a:lnTo>
                  <a:pt x="7080" y="2459"/>
                </a:lnTo>
                <a:lnTo>
                  <a:pt x="7043" y="2275"/>
                </a:lnTo>
                <a:lnTo>
                  <a:pt x="7006" y="1835"/>
                </a:lnTo>
                <a:lnTo>
                  <a:pt x="7043" y="1395"/>
                </a:lnTo>
                <a:lnTo>
                  <a:pt x="7116" y="955"/>
                </a:lnTo>
                <a:lnTo>
                  <a:pt x="7226" y="514"/>
                </a:lnTo>
                <a:lnTo>
                  <a:pt x="7190" y="404"/>
                </a:lnTo>
                <a:lnTo>
                  <a:pt x="7153" y="294"/>
                </a:lnTo>
                <a:lnTo>
                  <a:pt x="7043" y="258"/>
                </a:lnTo>
                <a:lnTo>
                  <a:pt x="6933" y="294"/>
                </a:lnTo>
                <a:lnTo>
                  <a:pt x="5906" y="918"/>
                </a:lnTo>
                <a:lnTo>
                  <a:pt x="5869" y="698"/>
                </a:lnTo>
                <a:lnTo>
                  <a:pt x="5796" y="478"/>
                </a:lnTo>
                <a:lnTo>
                  <a:pt x="5686" y="221"/>
                </a:lnTo>
                <a:lnTo>
                  <a:pt x="5576" y="1"/>
                </a:lnTo>
                <a:close/>
                <a:moveTo>
                  <a:pt x="8840" y="3816"/>
                </a:moveTo>
                <a:lnTo>
                  <a:pt x="8730" y="3852"/>
                </a:lnTo>
                <a:lnTo>
                  <a:pt x="8657" y="3926"/>
                </a:lnTo>
                <a:lnTo>
                  <a:pt x="8510" y="4146"/>
                </a:lnTo>
                <a:lnTo>
                  <a:pt x="8364" y="4293"/>
                </a:lnTo>
                <a:lnTo>
                  <a:pt x="8143" y="4476"/>
                </a:lnTo>
                <a:lnTo>
                  <a:pt x="7997" y="4659"/>
                </a:lnTo>
                <a:lnTo>
                  <a:pt x="7997" y="4733"/>
                </a:lnTo>
                <a:lnTo>
                  <a:pt x="7997" y="4769"/>
                </a:lnTo>
                <a:lnTo>
                  <a:pt x="8033" y="4806"/>
                </a:lnTo>
                <a:lnTo>
                  <a:pt x="8070" y="4843"/>
                </a:lnTo>
                <a:lnTo>
                  <a:pt x="8253" y="4843"/>
                </a:lnTo>
                <a:lnTo>
                  <a:pt x="8400" y="4806"/>
                </a:lnTo>
                <a:lnTo>
                  <a:pt x="8547" y="4733"/>
                </a:lnTo>
                <a:lnTo>
                  <a:pt x="8694" y="4659"/>
                </a:lnTo>
                <a:lnTo>
                  <a:pt x="8914" y="4403"/>
                </a:lnTo>
                <a:lnTo>
                  <a:pt x="9097" y="4146"/>
                </a:lnTo>
                <a:lnTo>
                  <a:pt x="9134" y="4073"/>
                </a:lnTo>
                <a:lnTo>
                  <a:pt x="9134" y="3963"/>
                </a:lnTo>
                <a:lnTo>
                  <a:pt x="9097" y="3889"/>
                </a:lnTo>
                <a:lnTo>
                  <a:pt x="9024" y="3852"/>
                </a:lnTo>
                <a:lnTo>
                  <a:pt x="8914" y="3816"/>
                </a:lnTo>
                <a:close/>
                <a:moveTo>
                  <a:pt x="147" y="2972"/>
                </a:moveTo>
                <a:lnTo>
                  <a:pt x="73" y="3009"/>
                </a:lnTo>
                <a:lnTo>
                  <a:pt x="37" y="3082"/>
                </a:lnTo>
                <a:lnTo>
                  <a:pt x="0" y="3229"/>
                </a:lnTo>
                <a:lnTo>
                  <a:pt x="37" y="3559"/>
                </a:lnTo>
                <a:lnTo>
                  <a:pt x="110" y="4073"/>
                </a:lnTo>
                <a:lnTo>
                  <a:pt x="220" y="4549"/>
                </a:lnTo>
                <a:lnTo>
                  <a:pt x="257" y="4623"/>
                </a:lnTo>
                <a:lnTo>
                  <a:pt x="330" y="4696"/>
                </a:lnTo>
                <a:lnTo>
                  <a:pt x="514" y="4696"/>
                </a:lnTo>
                <a:lnTo>
                  <a:pt x="1174" y="4219"/>
                </a:lnTo>
                <a:lnTo>
                  <a:pt x="1247" y="4843"/>
                </a:lnTo>
                <a:lnTo>
                  <a:pt x="1284" y="4990"/>
                </a:lnTo>
                <a:lnTo>
                  <a:pt x="1321" y="5173"/>
                </a:lnTo>
                <a:lnTo>
                  <a:pt x="1394" y="5320"/>
                </a:lnTo>
                <a:lnTo>
                  <a:pt x="1431" y="5356"/>
                </a:lnTo>
                <a:lnTo>
                  <a:pt x="1541" y="5393"/>
                </a:lnTo>
                <a:lnTo>
                  <a:pt x="1614" y="5393"/>
                </a:lnTo>
                <a:lnTo>
                  <a:pt x="1687" y="5356"/>
                </a:lnTo>
                <a:lnTo>
                  <a:pt x="1724" y="5320"/>
                </a:lnTo>
                <a:lnTo>
                  <a:pt x="1761" y="5246"/>
                </a:lnTo>
                <a:lnTo>
                  <a:pt x="1761" y="5173"/>
                </a:lnTo>
                <a:lnTo>
                  <a:pt x="1724" y="5063"/>
                </a:lnTo>
                <a:lnTo>
                  <a:pt x="1724" y="5026"/>
                </a:lnTo>
                <a:lnTo>
                  <a:pt x="1687" y="4953"/>
                </a:lnTo>
                <a:lnTo>
                  <a:pt x="1651" y="4549"/>
                </a:lnTo>
                <a:lnTo>
                  <a:pt x="1614" y="4183"/>
                </a:lnTo>
                <a:lnTo>
                  <a:pt x="1577" y="3816"/>
                </a:lnTo>
                <a:lnTo>
                  <a:pt x="1577" y="3706"/>
                </a:lnTo>
                <a:lnTo>
                  <a:pt x="1467" y="3632"/>
                </a:lnTo>
                <a:lnTo>
                  <a:pt x="1357" y="3632"/>
                </a:lnTo>
                <a:lnTo>
                  <a:pt x="1247" y="3669"/>
                </a:lnTo>
                <a:lnTo>
                  <a:pt x="880" y="3889"/>
                </a:lnTo>
                <a:lnTo>
                  <a:pt x="550" y="4146"/>
                </a:lnTo>
                <a:lnTo>
                  <a:pt x="330" y="3302"/>
                </a:lnTo>
                <a:lnTo>
                  <a:pt x="294" y="3082"/>
                </a:lnTo>
                <a:lnTo>
                  <a:pt x="220" y="2972"/>
                </a:lnTo>
                <a:close/>
                <a:moveTo>
                  <a:pt x="8400" y="2679"/>
                </a:moveTo>
                <a:lnTo>
                  <a:pt x="10124" y="5173"/>
                </a:lnTo>
                <a:lnTo>
                  <a:pt x="10161" y="5210"/>
                </a:lnTo>
                <a:lnTo>
                  <a:pt x="10124" y="5246"/>
                </a:lnTo>
                <a:lnTo>
                  <a:pt x="9684" y="5613"/>
                </a:lnTo>
                <a:lnTo>
                  <a:pt x="9207" y="6017"/>
                </a:lnTo>
                <a:lnTo>
                  <a:pt x="8804" y="6310"/>
                </a:lnTo>
                <a:lnTo>
                  <a:pt x="8584" y="6017"/>
                </a:lnTo>
                <a:lnTo>
                  <a:pt x="6970" y="3852"/>
                </a:lnTo>
                <a:lnTo>
                  <a:pt x="7703" y="3339"/>
                </a:lnTo>
                <a:lnTo>
                  <a:pt x="8033" y="3045"/>
                </a:lnTo>
                <a:lnTo>
                  <a:pt x="8364" y="2752"/>
                </a:lnTo>
                <a:lnTo>
                  <a:pt x="8400" y="2679"/>
                </a:lnTo>
                <a:close/>
                <a:moveTo>
                  <a:pt x="2494" y="7227"/>
                </a:moveTo>
                <a:lnTo>
                  <a:pt x="2421" y="7301"/>
                </a:lnTo>
                <a:lnTo>
                  <a:pt x="2421" y="7411"/>
                </a:lnTo>
                <a:lnTo>
                  <a:pt x="2678" y="7887"/>
                </a:lnTo>
                <a:lnTo>
                  <a:pt x="2494" y="8034"/>
                </a:lnTo>
                <a:lnTo>
                  <a:pt x="2458" y="8108"/>
                </a:lnTo>
                <a:lnTo>
                  <a:pt x="2421" y="8218"/>
                </a:lnTo>
                <a:lnTo>
                  <a:pt x="2421" y="8291"/>
                </a:lnTo>
                <a:lnTo>
                  <a:pt x="2494" y="8328"/>
                </a:lnTo>
                <a:lnTo>
                  <a:pt x="2605" y="8364"/>
                </a:lnTo>
                <a:lnTo>
                  <a:pt x="2678" y="8328"/>
                </a:lnTo>
                <a:lnTo>
                  <a:pt x="2861" y="8254"/>
                </a:lnTo>
                <a:lnTo>
                  <a:pt x="2935" y="8364"/>
                </a:lnTo>
                <a:lnTo>
                  <a:pt x="3155" y="8694"/>
                </a:lnTo>
                <a:lnTo>
                  <a:pt x="3301" y="8841"/>
                </a:lnTo>
                <a:lnTo>
                  <a:pt x="3375" y="8878"/>
                </a:lnTo>
                <a:lnTo>
                  <a:pt x="3485" y="8915"/>
                </a:lnTo>
                <a:lnTo>
                  <a:pt x="3558" y="8878"/>
                </a:lnTo>
                <a:lnTo>
                  <a:pt x="3595" y="8804"/>
                </a:lnTo>
                <a:lnTo>
                  <a:pt x="3632" y="8731"/>
                </a:lnTo>
                <a:lnTo>
                  <a:pt x="3595" y="8621"/>
                </a:lnTo>
                <a:lnTo>
                  <a:pt x="3558" y="8438"/>
                </a:lnTo>
                <a:lnTo>
                  <a:pt x="3301" y="8108"/>
                </a:lnTo>
                <a:lnTo>
                  <a:pt x="3228" y="7997"/>
                </a:lnTo>
                <a:lnTo>
                  <a:pt x="3558" y="7704"/>
                </a:lnTo>
                <a:lnTo>
                  <a:pt x="3595" y="7594"/>
                </a:lnTo>
                <a:lnTo>
                  <a:pt x="3595" y="7484"/>
                </a:lnTo>
                <a:lnTo>
                  <a:pt x="3558" y="7411"/>
                </a:lnTo>
                <a:lnTo>
                  <a:pt x="3485" y="7374"/>
                </a:lnTo>
                <a:lnTo>
                  <a:pt x="3412" y="7337"/>
                </a:lnTo>
                <a:lnTo>
                  <a:pt x="3338" y="7337"/>
                </a:lnTo>
                <a:lnTo>
                  <a:pt x="3228" y="7411"/>
                </a:lnTo>
                <a:lnTo>
                  <a:pt x="2971" y="7631"/>
                </a:lnTo>
                <a:lnTo>
                  <a:pt x="2641" y="7264"/>
                </a:lnTo>
                <a:lnTo>
                  <a:pt x="2568" y="7227"/>
                </a:lnTo>
                <a:close/>
                <a:moveTo>
                  <a:pt x="3191" y="6090"/>
                </a:moveTo>
                <a:lnTo>
                  <a:pt x="3595" y="6860"/>
                </a:lnTo>
                <a:lnTo>
                  <a:pt x="3998" y="7594"/>
                </a:lnTo>
                <a:lnTo>
                  <a:pt x="4439" y="8328"/>
                </a:lnTo>
                <a:lnTo>
                  <a:pt x="4915" y="9025"/>
                </a:lnTo>
                <a:lnTo>
                  <a:pt x="4769" y="9098"/>
                </a:lnTo>
                <a:lnTo>
                  <a:pt x="4622" y="9171"/>
                </a:lnTo>
                <a:lnTo>
                  <a:pt x="4365" y="9355"/>
                </a:lnTo>
                <a:lnTo>
                  <a:pt x="3778" y="9721"/>
                </a:lnTo>
                <a:lnTo>
                  <a:pt x="3522" y="9905"/>
                </a:lnTo>
                <a:lnTo>
                  <a:pt x="3412" y="10015"/>
                </a:lnTo>
                <a:lnTo>
                  <a:pt x="3265" y="10052"/>
                </a:lnTo>
                <a:lnTo>
                  <a:pt x="3228" y="10052"/>
                </a:lnTo>
                <a:lnTo>
                  <a:pt x="3191" y="10088"/>
                </a:lnTo>
                <a:lnTo>
                  <a:pt x="3191" y="10162"/>
                </a:lnTo>
                <a:lnTo>
                  <a:pt x="2421" y="9025"/>
                </a:lnTo>
                <a:lnTo>
                  <a:pt x="1761" y="7997"/>
                </a:lnTo>
                <a:lnTo>
                  <a:pt x="1064" y="7007"/>
                </a:lnTo>
                <a:lnTo>
                  <a:pt x="1394" y="6897"/>
                </a:lnTo>
                <a:lnTo>
                  <a:pt x="1724" y="6714"/>
                </a:lnTo>
                <a:lnTo>
                  <a:pt x="2348" y="6383"/>
                </a:lnTo>
                <a:lnTo>
                  <a:pt x="2494" y="6310"/>
                </a:lnTo>
                <a:lnTo>
                  <a:pt x="2641" y="6273"/>
                </a:lnTo>
                <a:lnTo>
                  <a:pt x="2935" y="6237"/>
                </a:lnTo>
                <a:lnTo>
                  <a:pt x="3081" y="6200"/>
                </a:lnTo>
                <a:lnTo>
                  <a:pt x="3191" y="6090"/>
                </a:lnTo>
                <a:close/>
                <a:moveTo>
                  <a:pt x="12729" y="11005"/>
                </a:moveTo>
                <a:lnTo>
                  <a:pt x="12655" y="11225"/>
                </a:lnTo>
                <a:lnTo>
                  <a:pt x="12582" y="11115"/>
                </a:lnTo>
                <a:lnTo>
                  <a:pt x="12729" y="11005"/>
                </a:lnTo>
                <a:close/>
                <a:moveTo>
                  <a:pt x="9647" y="12949"/>
                </a:moveTo>
                <a:lnTo>
                  <a:pt x="9721" y="13096"/>
                </a:lnTo>
                <a:lnTo>
                  <a:pt x="9831" y="13280"/>
                </a:lnTo>
                <a:lnTo>
                  <a:pt x="9941" y="13463"/>
                </a:lnTo>
                <a:lnTo>
                  <a:pt x="10088" y="13573"/>
                </a:lnTo>
                <a:lnTo>
                  <a:pt x="10051" y="13573"/>
                </a:lnTo>
                <a:lnTo>
                  <a:pt x="9647" y="13756"/>
                </a:lnTo>
                <a:lnTo>
                  <a:pt x="9647" y="13646"/>
                </a:lnTo>
                <a:lnTo>
                  <a:pt x="9574" y="13536"/>
                </a:lnTo>
                <a:lnTo>
                  <a:pt x="9427" y="13426"/>
                </a:lnTo>
                <a:lnTo>
                  <a:pt x="9354" y="13280"/>
                </a:lnTo>
                <a:lnTo>
                  <a:pt x="9281" y="13133"/>
                </a:lnTo>
                <a:lnTo>
                  <a:pt x="9244" y="12986"/>
                </a:lnTo>
                <a:lnTo>
                  <a:pt x="9647" y="12949"/>
                </a:lnTo>
                <a:close/>
                <a:moveTo>
                  <a:pt x="6640" y="12839"/>
                </a:moveTo>
                <a:lnTo>
                  <a:pt x="6493" y="13426"/>
                </a:lnTo>
                <a:lnTo>
                  <a:pt x="6419" y="14013"/>
                </a:lnTo>
                <a:lnTo>
                  <a:pt x="6419" y="14160"/>
                </a:lnTo>
                <a:lnTo>
                  <a:pt x="6163" y="13940"/>
                </a:lnTo>
                <a:lnTo>
                  <a:pt x="6126" y="13940"/>
                </a:lnTo>
                <a:lnTo>
                  <a:pt x="6126" y="13903"/>
                </a:lnTo>
                <a:lnTo>
                  <a:pt x="6126" y="13646"/>
                </a:lnTo>
                <a:lnTo>
                  <a:pt x="6163" y="13353"/>
                </a:lnTo>
                <a:lnTo>
                  <a:pt x="6236" y="13096"/>
                </a:lnTo>
                <a:lnTo>
                  <a:pt x="6346" y="12876"/>
                </a:lnTo>
                <a:lnTo>
                  <a:pt x="6640" y="12839"/>
                </a:lnTo>
                <a:close/>
                <a:moveTo>
                  <a:pt x="7336" y="13170"/>
                </a:moveTo>
                <a:lnTo>
                  <a:pt x="7263" y="13206"/>
                </a:lnTo>
                <a:lnTo>
                  <a:pt x="7226" y="13243"/>
                </a:lnTo>
                <a:lnTo>
                  <a:pt x="7080" y="13720"/>
                </a:lnTo>
                <a:lnTo>
                  <a:pt x="7006" y="13977"/>
                </a:lnTo>
                <a:lnTo>
                  <a:pt x="7006" y="14233"/>
                </a:lnTo>
                <a:lnTo>
                  <a:pt x="7006" y="14307"/>
                </a:lnTo>
                <a:lnTo>
                  <a:pt x="7043" y="14380"/>
                </a:lnTo>
                <a:lnTo>
                  <a:pt x="7116" y="14453"/>
                </a:lnTo>
                <a:lnTo>
                  <a:pt x="7190" y="14490"/>
                </a:lnTo>
                <a:lnTo>
                  <a:pt x="7263" y="14527"/>
                </a:lnTo>
                <a:lnTo>
                  <a:pt x="7336" y="14527"/>
                </a:lnTo>
                <a:lnTo>
                  <a:pt x="7410" y="14453"/>
                </a:lnTo>
                <a:lnTo>
                  <a:pt x="7483" y="14380"/>
                </a:lnTo>
                <a:lnTo>
                  <a:pt x="7483" y="14270"/>
                </a:lnTo>
                <a:lnTo>
                  <a:pt x="7446" y="14160"/>
                </a:lnTo>
                <a:lnTo>
                  <a:pt x="7373" y="14123"/>
                </a:lnTo>
                <a:lnTo>
                  <a:pt x="7373" y="13830"/>
                </a:lnTo>
                <a:lnTo>
                  <a:pt x="7410" y="13280"/>
                </a:lnTo>
                <a:lnTo>
                  <a:pt x="7373" y="13206"/>
                </a:lnTo>
                <a:lnTo>
                  <a:pt x="7336" y="13170"/>
                </a:lnTo>
                <a:close/>
                <a:moveTo>
                  <a:pt x="10418" y="5613"/>
                </a:moveTo>
                <a:lnTo>
                  <a:pt x="11188" y="6714"/>
                </a:lnTo>
                <a:lnTo>
                  <a:pt x="11555" y="7264"/>
                </a:lnTo>
                <a:lnTo>
                  <a:pt x="11922" y="7814"/>
                </a:lnTo>
                <a:lnTo>
                  <a:pt x="12252" y="8474"/>
                </a:lnTo>
                <a:lnTo>
                  <a:pt x="12399" y="8841"/>
                </a:lnTo>
                <a:lnTo>
                  <a:pt x="12545" y="9208"/>
                </a:lnTo>
                <a:lnTo>
                  <a:pt x="12619" y="9575"/>
                </a:lnTo>
                <a:lnTo>
                  <a:pt x="12692" y="9942"/>
                </a:lnTo>
                <a:lnTo>
                  <a:pt x="12729" y="10308"/>
                </a:lnTo>
                <a:lnTo>
                  <a:pt x="12729" y="10675"/>
                </a:lnTo>
                <a:lnTo>
                  <a:pt x="12325" y="10932"/>
                </a:lnTo>
                <a:lnTo>
                  <a:pt x="12288" y="10969"/>
                </a:lnTo>
                <a:lnTo>
                  <a:pt x="12252" y="11042"/>
                </a:lnTo>
                <a:lnTo>
                  <a:pt x="12288" y="11079"/>
                </a:lnTo>
                <a:lnTo>
                  <a:pt x="12325" y="11152"/>
                </a:lnTo>
                <a:lnTo>
                  <a:pt x="12435" y="11372"/>
                </a:lnTo>
                <a:lnTo>
                  <a:pt x="12509" y="11446"/>
                </a:lnTo>
                <a:lnTo>
                  <a:pt x="12582" y="11519"/>
                </a:lnTo>
                <a:lnTo>
                  <a:pt x="12472" y="11776"/>
                </a:lnTo>
                <a:lnTo>
                  <a:pt x="12325" y="12032"/>
                </a:lnTo>
                <a:lnTo>
                  <a:pt x="11848" y="11666"/>
                </a:lnTo>
                <a:lnTo>
                  <a:pt x="11775" y="11629"/>
                </a:lnTo>
                <a:lnTo>
                  <a:pt x="11702" y="11666"/>
                </a:lnTo>
                <a:lnTo>
                  <a:pt x="11665" y="11739"/>
                </a:lnTo>
                <a:lnTo>
                  <a:pt x="11702" y="11812"/>
                </a:lnTo>
                <a:lnTo>
                  <a:pt x="12142" y="12326"/>
                </a:lnTo>
                <a:lnTo>
                  <a:pt x="11848" y="12619"/>
                </a:lnTo>
                <a:lnTo>
                  <a:pt x="11812" y="12546"/>
                </a:lnTo>
                <a:lnTo>
                  <a:pt x="11665" y="12399"/>
                </a:lnTo>
                <a:lnTo>
                  <a:pt x="11518" y="12253"/>
                </a:lnTo>
                <a:lnTo>
                  <a:pt x="11371" y="12069"/>
                </a:lnTo>
                <a:lnTo>
                  <a:pt x="11298" y="11886"/>
                </a:lnTo>
                <a:lnTo>
                  <a:pt x="11225" y="11849"/>
                </a:lnTo>
                <a:lnTo>
                  <a:pt x="11188" y="11812"/>
                </a:lnTo>
                <a:lnTo>
                  <a:pt x="11115" y="11849"/>
                </a:lnTo>
                <a:lnTo>
                  <a:pt x="11078" y="11922"/>
                </a:lnTo>
                <a:lnTo>
                  <a:pt x="11078" y="12106"/>
                </a:lnTo>
                <a:lnTo>
                  <a:pt x="11115" y="12253"/>
                </a:lnTo>
                <a:lnTo>
                  <a:pt x="11188" y="12436"/>
                </a:lnTo>
                <a:lnTo>
                  <a:pt x="11261" y="12583"/>
                </a:lnTo>
                <a:lnTo>
                  <a:pt x="11371" y="12729"/>
                </a:lnTo>
                <a:lnTo>
                  <a:pt x="11518" y="12876"/>
                </a:lnTo>
                <a:lnTo>
                  <a:pt x="11115" y="13096"/>
                </a:lnTo>
                <a:lnTo>
                  <a:pt x="11151" y="12986"/>
                </a:lnTo>
                <a:lnTo>
                  <a:pt x="11151" y="12839"/>
                </a:lnTo>
                <a:lnTo>
                  <a:pt x="11078" y="12766"/>
                </a:lnTo>
                <a:lnTo>
                  <a:pt x="10968" y="12656"/>
                </a:lnTo>
                <a:lnTo>
                  <a:pt x="10931" y="12656"/>
                </a:lnTo>
                <a:lnTo>
                  <a:pt x="10858" y="12693"/>
                </a:lnTo>
                <a:lnTo>
                  <a:pt x="10858" y="12766"/>
                </a:lnTo>
                <a:lnTo>
                  <a:pt x="10821" y="12729"/>
                </a:lnTo>
                <a:lnTo>
                  <a:pt x="10491" y="12436"/>
                </a:lnTo>
                <a:lnTo>
                  <a:pt x="10418" y="12363"/>
                </a:lnTo>
                <a:lnTo>
                  <a:pt x="10344" y="12399"/>
                </a:lnTo>
                <a:lnTo>
                  <a:pt x="10308" y="12473"/>
                </a:lnTo>
                <a:lnTo>
                  <a:pt x="10308" y="12546"/>
                </a:lnTo>
                <a:lnTo>
                  <a:pt x="10491" y="12839"/>
                </a:lnTo>
                <a:lnTo>
                  <a:pt x="10711" y="13206"/>
                </a:lnTo>
                <a:lnTo>
                  <a:pt x="10785" y="13280"/>
                </a:lnTo>
                <a:lnTo>
                  <a:pt x="10381" y="13426"/>
                </a:lnTo>
                <a:lnTo>
                  <a:pt x="10381" y="13353"/>
                </a:lnTo>
                <a:lnTo>
                  <a:pt x="10344" y="13280"/>
                </a:lnTo>
                <a:lnTo>
                  <a:pt x="10234" y="13133"/>
                </a:lnTo>
                <a:lnTo>
                  <a:pt x="10051" y="12913"/>
                </a:lnTo>
                <a:lnTo>
                  <a:pt x="9904" y="12693"/>
                </a:lnTo>
                <a:lnTo>
                  <a:pt x="9831" y="12619"/>
                </a:lnTo>
                <a:lnTo>
                  <a:pt x="9721" y="12619"/>
                </a:lnTo>
                <a:lnTo>
                  <a:pt x="9391" y="12693"/>
                </a:lnTo>
                <a:lnTo>
                  <a:pt x="9097" y="12729"/>
                </a:lnTo>
                <a:lnTo>
                  <a:pt x="9024" y="12766"/>
                </a:lnTo>
                <a:lnTo>
                  <a:pt x="8987" y="12839"/>
                </a:lnTo>
                <a:lnTo>
                  <a:pt x="8987" y="12913"/>
                </a:lnTo>
                <a:lnTo>
                  <a:pt x="9024" y="12986"/>
                </a:lnTo>
                <a:lnTo>
                  <a:pt x="9024" y="13243"/>
                </a:lnTo>
                <a:lnTo>
                  <a:pt x="9097" y="13500"/>
                </a:lnTo>
                <a:lnTo>
                  <a:pt x="9134" y="13646"/>
                </a:lnTo>
                <a:lnTo>
                  <a:pt x="9207" y="13756"/>
                </a:lnTo>
                <a:lnTo>
                  <a:pt x="9317" y="13830"/>
                </a:lnTo>
                <a:lnTo>
                  <a:pt x="9427" y="13867"/>
                </a:lnTo>
                <a:lnTo>
                  <a:pt x="8987" y="14050"/>
                </a:lnTo>
                <a:lnTo>
                  <a:pt x="8950" y="13977"/>
                </a:lnTo>
                <a:lnTo>
                  <a:pt x="8804" y="13903"/>
                </a:lnTo>
                <a:lnTo>
                  <a:pt x="8767" y="13903"/>
                </a:lnTo>
                <a:lnTo>
                  <a:pt x="8620" y="13536"/>
                </a:lnTo>
                <a:lnTo>
                  <a:pt x="8510" y="13390"/>
                </a:lnTo>
                <a:lnTo>
                  <a:pt x="8364" y="13206"/>
                </a:lnTo>
                <a:lnTo>
                  <a:pt x="8327" y="13206"/>
                </a:lnTo>
                <a:lnTo>
                  <a:pt x="8327" y="13243"/>
                </a:lnTo>
                <a:lnTo>
                  <a:pt x="8327" y="13500"/>
                </a:lnTo>
                <a:lnTo>
                  <a:pt x="8364" y="13756"/>
                </a:lnTo>
                <a:lnTo>
                  <a:pt x="8510" y="14270"/>
                </a:lnTo>
                <a:lnTo>
                  <a:pt x="8070" y="14453"/>
                </a:lnTo>
                <a:lnTo>
                  <a:pt x="8033" y="14160"/>
                </a:lnTo>
                <a:lnTo>
                  <a:pt x="7960" y="13903"/>
                </a:lnTo>
                <a:lnTo>
                  <a:pt x="7923" y="13536"/>
                </a:lnTo>
                <a:lnTo>
                  <a:pt x="7923" y="13206"/>
                </a:lnTo>
                <a:lnTo>
                  <a:pt x="7887" y="13133"/>
                </a:lnTo>
                <a:lnTo>
                  <a:pt x="7813" y="13096"/>
                </a:lnTo>
                <a:lnTo>
                  <a:pt x="7777" y="13096"/>
                </a:lnTo>
                <a:lnTo>
                  <a:pt x="7703" y="13170"/>
                </a:lnTo>
                <a:lnTo>
                  <a:pt x="7667" y="13536"/>
                </a:lnTo>
                <a:lnTo>
                  <a:pt x="7630" y="13903"/>
                </a:lnTo>
                <a:lnTo>
                  <a:pt x="7667" y="14233"/>
                </a:lnTo>
                <a:lnTo>
                  <a:pt x="7667" y="14380"/>
                </a:lnTo>
                <a:lnTo>
                  <a:pt x="7740" y="14527"/>
                </a:lnTo>
                <a:lnTo>
                  <a:pt x="7483" y="14563"/>
                </a:lnTo>
                <a:lnTo>
                  <a:pt x="7190" y="14527"/>
                </a:lnTo>
                <a:lnTo>
                  <a:pt x="7006" y="14453"/>
                </a:lnTo>
                <a:lnTo>
                  <a:pt x="6786" y="14380"/>
                </a:lnTo>
                <a:lnTo>
                  <a:pt x="6823" y="14160"/>
                </a:lnTo>
                <a:lnTo>
                  <a:pt x="6860" y="13646"/>
                </a:lnTo>
                <a:lnTo>
                  <a:pt x="6860" y="13206"/>
                </a:lnTo>
                <a:lnTo>
                  <a:pt x="6860" y="12766"/>
                </a:lnTo>
                <a:lnTo>
                  <a:pt x="6823" y="12693"/>
                </a:lnTo>
                <a:lnTo>
                  <a:pt x="6713" y="12656"/>
                </a:lnTo>
                <a:lnTo>
                  <a:pt x="6346" y="12693"/>
                </a:lnTo>
                <a:lnTo>
                  <a:pt x="6309" y="12656"/>
                </a:lnTo>
                <a:lnTo>
                  <a:pt x="6236" y="12693"/>
                </a:lnTo>
                <a:lnTo>
                  <a:pt x="6089" y="12913"/>
                </a:lnTo>
                <a:lnTo>
                  <a:pt x="5943" y="13133"/>
                </a:lnTo>
                <a:lnTo>
                  <a:pt x="5869" y="13390"/>
                </a:lnTo>
                <a:lnTo>
                  <a:pt x="5796" y="13610"/>
                </a:lnTo>
                <a:lnTo>
                  <a:pt x="5392" y="13206"/>
                </a:lnTo>
                <a:lnTo>
                  <a:pt x="5686" y="12839"/>
                </a:lnTo>
                <a:lnTo>
                  <a:pt x="5943" y="12473"/>
                </a:lnTo>
                <a:lnTo>
                  <a:pt x="5943" y="12363"/>
                </a:lnTo>
                <a:lnTo>
                  <a:pt x="5943" y="12289"/>
                </a:lnTo>
                <a:lnTo>
                  <a:pt x="5869" y="12216"/>
                </a:lnTo>
                <a:lnTo>
                  <a:pt x="5686" y="12216"/>
                </a:lnTo>
                <a:lnTo>
                  <a:pt x="5612" y="12289"/>
                </a:lnTo>
                <a:lnTo>
                  <a:pt x="5209" y="12949"/>
                </a:lnTo>
                <a:lnTo>
                  <a:pt x="4952" y="12619"/>
                </a:lnTo>
                <a:lnTo>
                  <a:pt x="5136" y="12473"/>
                </a:lnTo>
                <a:lnTo>
                  <a:pt x="5319" y="12289"/>
                </a:lnTo>
                <a:lnTo>
                  <a:pt x="5466" y="12069"/>
                </a:lnTo>
                <a:lnTo>
                  <a:pt x="5576" y="11849"/>
                </a:lnTo>
                <a:lnTo>
                  <a:pt x="5576" y="11776"/>
                </a:lnTo>
                <a:lnTo>
                  <a:pt x="5576" y="11739"/>
                </a:lnTo>
                <a:lnTo>
                  <a:pt x="5539" y="11666"/>
                </a:lnTo>
                <a:lnTo>
                  <a:pt x="5502" y="11629"/>
                </a:lnTo>
                <a:lnTo>
                  <a:pt x="5319" y="11629"/>
                </a:lnTo>
                <a:lnTo>
                  <a:pt x="5282" y="11702"/>
                </a:lnTo>
                <a:lnTo>
                  <a:pt x="4805" y="12399"/>
                </a:lnTo>
                <a:lnTo>
                  <a:pt x="4439" y="11922"/>
                </a:lnTo>
                <a:lnTo>
                  <a:pt x="4549" y="11812"/>
                </a:lnTo>
                <a:lnTo>
                  <a:pt x="4879" y="11409"/>
                </a:lnTo>
                <a:lnTo>
                  <a:pt x="5209" y="10969"/>
                </a:lnTo>
                <a:lnTo>
                  <a:pt x="5209" y="10895"/>
                </a:lnTo>
                <a:lnTo>
                  <a:pt x="5246" y="10859"/>
                </a:lnTo>
                <a:lnTo>
                  <a:pt x="5282" y="10785"/>
                </a:lnTo>
                <a:lnTo>
                  <a:pt x="5282" y="10712"/>
                </a:lnTo>
                <a:lnTo>
                  <a:pt x="5209" y="10639"/>
                </a:lnTo>
                <a:lnTo>
                  <a:pt x="5099" y="10602"/>
                </a:lnTo>
                <a:lnTo>
                  <a:pt x="5026" y="10602"/>
                </a:lnTo>
                <a:lnTo>
                  <a:pt x="4952" y="10639"/>
                </a:lnTo>
                <a:lnTo>
                  <a:pt x="4549" y="11225"/>
                </a:lnTo>
                <a:lnTo>
                  <a:pt x="4329" y="11556"/>
                </a:lnTo>
                <a:lnTo>
                  <a:pt x="4292" y="11482"/>
                </a:lnTo>
                <a:lnTo>
                  <a:pt x="4145" y="11482"/>
                </a:lnTo>
                <a:lnTo>
                  <a:pt x="3888" y="11152"/>
                </a:lnTo>
                <a:lnTo>
                  <a:pt x="4329" y="10822"/>
                </a:lnTo>
                <a:lnTo>
                  <a:pt x="4549" y="10675"/>
                </a:lnTo>
                <a:lnTo>
                  <a:pt x="4732" y="10455"/>
                </a:lnTo>
                <a:lnTo>
                  <a:pt x="4769" y="10418"/>
                </a:lnTo>
                <a:lnTo>
                  <a:pt x="4805" y="10345"/>
                </a:lnTo>
                <a:lnTo>
                  <a:pt x="4732" y="10235"/>
                </a:lnTo>
                <a:lnTo>
                  <a:pt x="4659" y="10162"/>
                </a:lnTo>
                <a:lnTo>
                  <a:pt x="4585" y="10162"/>
                </a:lnTo>
                <a:lnTo>
                  <a:pt x="4512" y="10198"/>
                </a:lnTo>
                <a:lnTo>
                  <a:pt x="4292" y="10345"/>
                </a:lnTo>
                <a:lnTo>
                  <a:pt x="4072" y="10528"/>
                </a:lnTo>
                <a:lnTo>
                  <a:pt x="3705" y="10895"/>
                </a:lnTo>
                <a:lnTo>
                  <a:pt x="3256" y="10239"/>
                </a:lnTo>
                <a:lnTo>
                  <a:pt x="3256" y="10239"/>
                </a:lnTo>
                <a:lnTo>
                  <a:pt x="3485" y="10272"/>
                </a:lnTo>
                <a:lnTo>
                  <a:pt x="3742" y="10235"/>
                </a:lnTo>
                <a:lnTo>
                  <a:pt x="3888" y="10162"/>
                </a:lnTo>
                <a:lnTo>
                  <a:pt x="4072" y="10052"/>
                </a:lnTo>
                <a:lnTo>
                  <a:pt x="4365" y="9868"/>
                </a:lnTo>
                <a:lnTo>
                  <a:pt x="4769" y="9648"/>
                </a:lnTo>
                <a:lnTo>
                  <a:pt x="4989" y="9538"/>
                </a:lnTo>
                <a:lnTo>
                  <a:pt x="5172" y="9391"/>
                </a:lnTo>
                <a:lnTo>
                  <a:pt x="6053" y="10675"/>
                </a:lnTo>
                <a:lnTo>
                  <a:pt x="6383" y="11115"/>
                </a:lnTo>
                <a:lnTo>
                  <a:pt x="6713" y="11556"/>
                </a:lnTo>
                <a:lnTo>
                  <a:pt x="6896" y="11739"/>
                </a:lnTo>
                <a:lnTo>
                  <a:pt x="7116" y="11922"/>
                </a:lnTo>
                <a:lnTo>
                  <a:pt x="7336" y="12069"/>
                </a:lnTo>
                <a:lnTo>
                  <a:pt x="7593" y="12179"/>
                </a:lnTo>
                <a:lnTo>
                  <a:pt x="7813" y="12253"/>
                </a:lnTo>
                <a:lnTo>
                  <a:pt x="8070" y="12289"/>
                </a:lnTo>
                <a:lnTo>
                  <a:pt x="8547" y="12289"/>
                </a:lnTo>
                <a:lnTo>
                  <a:pt x="8767" y="12253"/>
                </a:lnTo>
                <a:lnTo>
                  <a:pt x="8987" y="12179"/>
                </a:lnTo>
                <a:lnTo>
                  <a:pt x="9207" y="12106"/>
                </a:lnTo>
                <a:lnTo>
                  <a:pt x="9427" y="11996"/>
                </a:lnTo>
                <a:lnTo>
                  <a:pt x="9684" y="11849"/>
                </a:lnTo>
                <a:lnTo>
                  <a:pt x="9867" y="11666"/>
                </a:lnTo>
                <a:lnTo>
                  <a:pt x="10051" y="11482"/>
                </a:lnTo>
                <a:lnTo>
                  <a:pt x="10198" y="11262"/>
                </a:lnTo>
                <a:lnTo>
                  <a:pt x="10308" y="11042"/>
                </a:lnTo>
                <a:lnTo>
                  <a:pt x="10418" y="10822"/>
                </a:lnTo>
                <a:lnTo>
                  <a:pt x="10491" y="10565"/>
                </a:lnTo>
                <a:lnTo>
                  <a:pt x="10528" y="10345"/>
                </a:lnTo>
                <a:lnTo>
                  <a:pt x="10564" y="9832"/>
                </a:lnTo>
                <a:lnTo>
                  <a:pt x="10528" y="9318"/>
                </a:lnTo>
                <a:lnTo>
                  <a:pt x="10418" y="8804"/>
                </a:lnTo>
                <a:lnTo>
                  <a:pt x="10234" y="8328"/>
                </a:lnTo>
                <a:lnTo>
                  <a:pt x="9978" y="7887"/>
                </a:lnTo>
                <a:lnTo>
                  <a:pt x="9684" y="7484"/>
                </a:lnTo>
                <a:lnTo>
                  <a:pt x="9097" y="6640"/>
                </a:lnTo>
                <a:lnTo>
                  <a:pt x="9354" y="6494"/>
                </a:lnTo>
                <a:lnTo>
                  <a:pt x="9574" y="6347"/>
                </a:lnTo>
                <a:lnTo>
                  <a:pt x="10014" y="5980"/>
                </a:lnTo>
                <a:lnTo>
                  <a:pt x="10418" y="5613"/>
                </a:lnTo>
                <a:close/>
                <a:moveTo>
                  <a:pt x="8400" y="2055"/>
                </a:moveTo>
                <a:lnTo>
                  <a:pt x="8290" y="2092"/>
                </a:lnTo>
                <a:lnTo>
                  <a:pt x="8217" y="2165"/>
                </a:lnTo>
                <a:lnTo>
                  <a:pt x="8180" y="2202"/>
                </a:lnTo>
                <a:lnTo>
                  <a:pt x="8180" y="2312"/>
                </a:lnTo>
                <a:lnTo>
                  <a:pt x="8180" y="2385"/>
                </a:lnTo>
                <a:lnTo>
                  <a:pt x="8107" y="2422"/>
                </a:lnTo>
                <a:lnTo>
                  <a:pt x="8033" y="2459"/>
                </a:lnTo>
                <a:lnTo>
                  <a:pt x="7300" y="3045"/>
                </a:lnTo>
                <a:lnTo>
                  <a:pt x="6896" y="3339"/>
                </a:lnTo>
                <a:lnTo>
                  <a:pt x="6529" y="3596"/>
                </a:lnTo>
                <a:lnTo>
                  <a:pt x="6456" y="3669"/>
                </a:lnTo>
                <a:lnTo>
                  <a:pt x="6419" y="3742"/>
                </a:lnTo>
                <a:lnTo>
                  <a:pt x="6419" y="3852"/>
                </a:lnTo>
                <a:lnTo>
                  <a:pt x="6419" y="3926"/>
                </a:lnTo>
                <a:lnTo>
                  <a:pt x="8547" y="6677"/>
                </a:lnTo>
                <a:lnTo>
                  <a:pt x="8547" y="6750"/>
                </a:lnTo>
                <a:lnTo>
                  <a:pt x="8620" y="6787"/>
                </a:lnTo>
                <a:lnTo>
                  <a:pt x="9391" y="7851"/>
                </a:lnTo>
                <a:lnTo>
                  <a:pt x="9684" y="8291"/>
                </a:lnTo>
                <a:lnTo>
                  <a:pt x="9904" y="8768"/>
                </a:lnTo>
                <a:lnTo>
                  <a:pt x="10014" y="9025"/>
                </a:lnTo>
                <a:lnTo>
                  <a:pt x="10088" y="9281"/>
                </a:lnTo>
                <a:lnTo>
                  <a:pt x="10124" y="9538"/>
                </a:lnTo>
                <a:lnTo>
                  <a:pt x="10124" y="9832"/>
                </a:lnTo>
                <a:lnTo>
                  <a:pt x="10124" y="10088"/>
                </a:lnTo>
                <a:lnTo>
                  <a:pt x="10088" y="10308"/>
                </a:lnTo>
                <a:lnTo>
                  <a:pt x="10014" y="10565"/>
                </a:lnTo>
                <a:lnTo>
                  <a:pt x="9904" y="10785"/>
                </a:lnTo>
                <a:lnTo>
                  <a:pt x="9794" y="11005"/>
                </a:lnTo>
                <a:lnTo>
                  <a:pt x="9647" y="11189"/>
                </a:lnTo>
                <a:lnTo>
                  <a:pt x="9464" y="11372"/>
                </a:lnTo>
                <a:lnTo>
                  <a:pt x="9281" y="11556"/>
                </a:lnTo>
                <a:lnTo>
                  <a:pt x="9097" y="11666"/>
                </a:lnTo>
                <a:lnTo>
                  <a:pt x="8877" y="11739"/>
                </a:lnTo>
                <a:lnTo>
                  <a:pt x="8657" y="11776"/>
                </a:lnTo>
                <a:lnTo>
                  <a:pt x="8437" y="11812"/>
                </a:lnTo>
                <a:lnTo>
                  <a:pt x="7997" y="11812"/>
                </a:lnTo>
                <a:lnTo>
                  <a:pt x="7813" y="11739"/>
                </a:lnTo>
                <a:lnTo>
                  <a:pt x="7593" y="11666"/>
                </a:lnTo>
                <a:lnTo>
                  <a:pt x="7373" y="11519"/>
                </a:lnTo>
                <a:lnTo>
                  <a:pt x="7153" y="11372"/>
                </a:lnTo>
                <a:lnTo>
                  <a:pt x="6970" y="11152"/>
                </a:lnTo>
                <a:lnTo>
                  <a:pt x="6823" y="10932"/>
                </a:lnTo>
                <a:lnTo>
                  <a:pt x="6053" y="9905"/>
                </a:lnTo>
                <a:lnTo>
                  <a:pt x="5356" y="8878"/>
                </a:lnTo>
                <a:lnTo>
                  <a:pt x="4659" y="7814"/>
                </a:lnTo>
                <a:lnTo>
                  <a:pt x="4035" y="6714"/>
                </a:lnTo>
                <a:lnTo>
                  <a:pt x="3742" y="6163"/>
                </a:lnTo>
                <a:lnTo>
                  <a:pt x="3485" y="5613"/>
                </a:lnTo>
                <a:lnTo>
                  <a:pt x="3412" y="5540"/>
                </a:lnTo>
                <a:lnTo>
                  <a:pt x="3301" y="5503"/>
                </a:lnTo>
                <a:lnTo>
                  <a:pt x="3191" y="5503"/>
                </a:lnTo>
                <a:lnTo>
                  <a:pt x="3118" y="5576"/>
                </a:lnTo>
                <a:lnTo>
                  <a:pt x="3008" y="5687"/>
                </a:lnTo>
                <a:lnTo>
                  <a:pt x="2861" y="5760"/>
                </a:lnTo>
                <a:lnTo>
                  <a:pt x="2715" y="5833"/>
                </a:lnTo>
                <a:lnTo>
                  <a:pt x="2568" y="5833"/>
                </a:lnTo>
                <a:lnTo>
                  <a:pt x="2421" y="5870"/>
                </a:lnTo>
                <a:lnTo>
                  <a:pt x="2274" y="5907"/>
                </a:lnTo>
                <a:lnTo>
                  <a:pt x="2018" y="6053"/>
                </a:lnTo>
                <a:lnTo>
                  <a:pt x="1431" y="6420"/>
                </a:lnTo>
                <a:lnTo>
                  <a:pt x="1137" y="6604"/>
                </a:lnTo>
                <a:lnTo>
                  <a:pt x="880" y="6824"/>
                </a:lnTo>
                <a:lnTo>
                  <a:pt x="770" y="6824"/>
                </a:lnTo>
                <a:lnTo>
                  <a:pt x="697" y="6897"/>
                </a:lnTo>
                <a:lnTo>
                  <a:pt x="660" y="6970"/>
                </a:lnTo>
                <a:lnTo>
                  <a:pt x="697" y="7080"/>
                </a:lnTo>
                <a:lnTo>
                  <a:pt x="1101" y="7814"/>
                </a:lnTo>
                <a:lnTo>
                  <a:pt x="1541" y="8548"/>
                </a:lnTo>
                <a:lnTo>
                  <a:pt x="2458" y="9942"/>
                </a:lnTo>
                <a:lnTo>
                  <a:pt x="3412" y="11335"/>
                </a:lnTo>
                <a:lnTo>
                  <a:pt x="4402" y="12693"/>
                </a:lnTo>
                <a:lnTo>
                  <a:pt x="4989" y="13426"/>
                </a:lnTo>
                <a:lnTo>
                  <a:pt x="4952" y="13426"/>
                </a:lnTo>
                <a:lnTo>
                  <a:pt x="4952" y="13500"/>
                </a:lnTo>
                <a:lnTo>
                  <a:pt x="4989" y="13536"/>
                </a:lnTo>
                <a:lnTo>
                  <a:pt x="5026" y="13573"/>
                </a:lnTo>
                <a:lnTo>
                  <a:pt x="5099" y="13536"/>
                </a:lnTo>
                <a:lnTo>
                  <a:pt x="5429" y="13940"/>
                </a:lnTo>
                <a:lnTo>
                  <a:pt x="5796" y="14307"/>
                </a:lnTo>
                <a:lnTo>
                  <a:pt x="5833" y="14343"/>
                </a:lnTo>
                <a:lnTo>
                  <a:pt x="5906" y="14380"/>
                </a:lnTo>
                <a:lnTo>
                  <a:pt x="6126" y="14563"/>
                </a:lnTo>
                <a:lnTo>
                  <a:pt x="6383" y="14710"/>
                </a:lnTo>
                <a:lnTo>
                  <a:pt x="6640" y="14857"/>
                </a:lnTo>
                <a:lnTo>
                  <a:pt x="6933" y="14967"/>
                </a:lnTo>
                <a:lnTo>
                  <a:pt x="7226" y="15040"/>
                </a:lnTo>
                <a:lnTo>
                  <a:pt x="7850" y="15040"/>
                </a:lnTo>
                <a:lnTo>
                  <a:pt x="8180" y="14967"/>
                </a:lnTo>
                <a:lnTo>
                  <a:pt x="8510" y="14820"/>
                </a:lnTo>
                <a:lnTo>
                  <a:pt x="8877" y="14673"/>
                </a:lnTo>
                <a:lnTo>
                  <a:pt x="9574" y="14343"/>
                </a:lnTo>
                <a:lnTo>
                  <a:pt x="11115" y="13683"/>
                </a:lnTo>
                <a:lnTo>
                  <a:pt x="11592" y="13426"/>
                </a:lnTo>
                <a:lnTo>
                  <a:pt x="11995" y="13170"/>
                </a:lnTo>
                <a:lnTo>
                  <a:pt x="12399" y="12839"/>
                </a:lnTo>
                <a:lnTo>
                  <a:pt x="12729" y="12436"/>
                </a:lnTo>
                <a:lnTo>
                  <a:pt x="12912" y="12142"/>
                </a:lnTo>
                <a:lnTo>
                  <a:pt x="13059" y="11849"/>
                </a:lnTo>
                <a:lnTo>
                  <a:pt x="13169" y="11519"/>
                </a:lnTo>
                <a:lnTo>
                  <a:pt x="13242" y="11189"/>
                </a:lnTo>
                <a:lnTo>
                  <a:pt x="13279" y="10859"/>
                </a:lnTo>
                <a:lnTo>
                  <a:pt x="13316" y="10528"/>
                </a:lnTo>
                <a:lnTo>
                  <a:pt x="13279" y="10198"/>
                </a:lnTo>
                <a:lnTo>
                  <a:pt x="13242" y="9868"/>
                </a:lnTo>
                <a:lnTo>
                  <a:pt x="13169" y="9538"/>
                </a:lnTo>
                <a:lnTo>
                  <a:pt x="13095" y="9208"/>
                </a:lnTo>
                <a:lnTo>
                  <a:pt x="12875" y="8584"/>
                </a:lnTo>
                <a:lnTo>
                  <a:pt x="12582" y="7961"/>
                </a:lnTo>
                <a:lnTo>
                  <a:pt x="12252" y="7374"/>
                </a:lnTo>
                <a:lnTo>
                  <a:pt x="11885" y="6824"/>
                </a:lnTo>
                <a:lnTo>
                  <a:pt x="10271" y="4476"/>
                </a:lnTo>
                <a:lnTo>
                  <a:pt x="8657" y="2165"/>
                </a:lnTo>
                <a:lnTo>
                  <a:pt x="8584" y="2092"/>
                </a:lnTo>
                <a:lnTo>
                  <a:pt x="8474" y="2055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516" name="Google Shape;516;p10"/>
          <p:cNvSpPr/>
          <p:nvPr/>
        </p:nvSpPr>
        <p:spPr>
          <a:xfrm>
            <a:off x="258963" y="4957957"/>
            <a:ext cx="386048" cy="258065"/>
          </a:xfrm>
          <a:custGeom>
            <a:avLst/>
            <a:gdLst/>
            <a:ahLst/>
            <a:cxnLst/>
            <a:rect l="l" t="t" r="r" b="b"/>
            <a:pathLst>
              <a:path w="13610" h="9098" extrusionOk="0">
                <a:moveTo>
                  <a:pt x="4696" y="0"/>
                </a:moveTo>
                <a:lnTo>
                  <a:pt x="4586" y="74"/>
                </a:lnTo>
                <a:lnTo>
                  <a:pt x="4256" y="440"/>
                </a:lnTo>
                <a:lnTo>
                  <a:pt x="3999" y="844"/>
                </a:lnTo>
                <a:lnTo>
                  <a:pt x="3742" y="1247"/>
                </a:lnTo>
                <a:lnTo>
                  <a:pt x="3522" y="1688"/>
                </a:lnTo>
                <a:lnTo>
                  <a:pt x="3339" y="2128"/>
                </a:lnTo>
                <a:lnTo>
                  <a:pt x="3228" y="2605"/>
                </a:lnTo>
                <a:lnTo>
                  <a:pt x="3118" y="3081"/>
                </a:lnTo>
                <a:lnTo>
                  <a:pt x="3045" y="3595"/>
                </a:lnTo>
                <a:lnTo>
                  <a:pt x="3008" y="3852"/>
                </a:lnTo>
                <a:lnTo>
                  <a:pt x="2935" y="4072"/>
                </a:lnTo>
                <a:lnTo>
                  <a:pt x="2825" y="4329"/>
                </a:lnTo>
                <a:lnTo>
                  <a:pt x="2678" y="4512"/>
                </a:lnTo>
                <a:lnTo>
                  <a:pt x="2605" y="4622"/>
                </a:lnTo>
                <a:lnTo>
                  <a:pt x="2495" y="4659"/>
                </a:lnTo>
                <a:lnTo>
                  <a:pt x="2275" y="4732"/>
                </a:lnTo>
                <a:lnTo>
                  <a:pt x="1835" y="4732"/>
                </a:lnTo>
                <a:lnTo>
                  <a:pt x="1541" y="4659"/>
                </a:lnTo>
                <a:lnTo>
                  <a:pt x="991" y="4659"/>
                </a:lnTo>
                <a:lnTo>
                  <a:pt x="881" y="4732"/>
                </a:lnTo>
                <a:lnTo>
                  <a:pt x="771" y="4769"/>
                </a:lnTo>
                <a:lnTo>
                  <a:pt x="587" y="4732"/>
                </a:lnTo>
                <a:lnTo>
                  <a:pt x="404" y="4732"/>
                </a:lnTo>
                <a:lnTo>
                  <a:pt x="257" y="4805"/>
                </a:lnTo>
                <a:lnTo>
                  <a:pt x="74" y="4879"/>
                </a:lnTo>
                <a:lnTo>
                  <a:pt x="37" y="4952"/>
                </a:lnTo>
                <a:lnTo>
                  <a:pt x="0" y="5026"/>
                </a:lnTo>
                <a:lnTo>
                  <a:pt x="0" y="5172"/>
                </a:lnTo>
                <a:lnTo>
                  <a:pt x="37" y="5209"/>
                </a:lnTo>
                <a:lnTo>
                  <a:pt x="74" y="5246"/>
                </a:lnTo>
                <a:lnTo>
                  <a:pt x="147" y="5282"/>
                </a:lnTo>
                <a:lnTo>
                  <a:pt x="221" y="5246"/>
                </a:lnTo>
                <a:lnTo>
                  <a:pt x="514" y="5172"/>
                </a:lnTo>
                <a:lnTo>
                  <a:pt x="587" y="5282"/>
                </a:lnTo>
                <a:lnTo>
                  <a:pt x="697" y="5356"/>
                </a:lnTo>
                <a:lnTo>
                  <a:pt x="807" y="5356"/>
                </a:lnTo>
                <a:lnTo>
                  <a:pt x="881" y="5319"/>
                </a:lnTo>
                <a:lnTo>
                  <a:pt x="918" y="5282"/>
                </a:lnTo>
                <a:lnTo>
                  <a:pt x="991" y="5209"/>
                </a:lnTo>
                <a:lnTo>
                  <a:pt x="1064" y="5172"/>
                </a:lnTo>
                <a:lnTo>
                  <a:pt x="1248" y="5136"/>
                </a:lnTo>
                <a:lnTo>
                  <a:pt x="1431" y="5172"/>
                </a:lnTo>
                <a:lnTo>
                  <a:pt x="1614" y="5209"/>
                </a:lnTo>
                <a:lnTo>
                  <a:pt x="1981" y="5282"/>
                </a:lnTo>
                <a:lnTo>
                  <a:pt x="2201" y="5282"/>
                </a:lnTo>
                <a:lnTo>
                  <a:pt x="2385" y="5246"/>
                </a:lnTo>
                <a:lnTo>
                  <a:pt x="2605" y="5209"/>
                </a:lnTo>
                <a:lnTo>
                  <a:pt x="2752" y="5136"/>
                </a:lnTo>
                <a:lnTo>
                  <a:pt x="2935" y="5026"/>
                </a:lnTo>
                <a:lnTo>
                  <a:pt x="3082" y="4879"/>
                </a:lnTo>
                <a:lnTo>
                  <a:pt x="3192" y="4732"/>
                </a:lnTo>
                <a:lnTo>
                  <a:pt x="3302" y="4549"/>
                </a:lnTo>
                <a:lnTo>
                  <a:pt x="3449" y="4182"/>
                </a:lnTo>
                <a:lnTo>
                  <a:pt x="3522" y="3925"/>
                </a:lnTo>
                <a:lnTo>
                  <a:pt x="3559" y="3668"/>
                </a:lnTo>
                <a:lnTo>
                  <a:pt x="3632" y="3118"/>
                </a:lnTo>
                <a:lnTo>
                  <a:pt x="3742" y="2641"/>
                </a:lnTo>
                <a:lnTo>
                  <a:pt x="3889" y="2201"/>
                </a:lnTo>
                <a:lnTo>
                  <a:pt x="4035" y="1834"/>
                </a:lnTo>
                <a:lnTo>
                  <a:pt x="4219" y="1467"/>
                </a:lnTo>
                <a:lnTo>
                  <a:pt x="4402" y="1137"/>
                </a:lnTo>
                <a:lnTo>
                  <a:pt x="4659" y="844"/>
                </a:lnTo>
                <a:lnTo>
                  <a:pt x="5173" y="2861"/>
                </a:lnTo>
                <a:lnTo>
                  <a:pt x="5649" y="4842"/>
                </a:lnTo>
                <a:lnTo>
                  <a:pt x="6126" y="6860"/>
                </a:lnTo>
                <a:lnTo>
                  <a:pt x="6567" y="8914"/>
                </a:lnTo>
                <a:lnTo>
                  <a:pt x="6603" y="8987"/>
                </a:lnTo>
                <a:lnTo>
                  <a:pt x="6713" y="9061"/>
                </a:lnTo>
                <a:lnTo>
                  <a:pt x="6787" y="9097"/>
                </a:lnTo>
                <a:lnTo>
                  <a:pt x="6897" y="9097"/>
                </a:lnTo>
                <a:lnTo>
                  <a:pt x="7153" y="8987"/>
                </a:lnTo>
                <a:lnTo>
                  <a:pt x="7374" y="8804"/>
                </a:lnTo>
                <a:lnTo>
                  <a:pt x="7520" y="8620"/>
                </a:lnTo>
                <a:lnTo>
                  <a:pt x="7667" y="8364"/>
                </a:lnTo>
                <a:lnTo>
                  <a:pt x="7814" y="7997"/>
                </a:lnTo>
                <a:lnTo>
                  <a:pt x="7924" y="7593"/>
                </a:lnTo>
                <a:lnTo>
                  <a:pt x="8181" y="6823"/>
                </a:lnTo>
                <a:lnTo>
                  <a:pt x="9061" y="3962"/>
                </a:lnTo>
                <a:lnTo>
                  <a:pt x="9208" y="4439"/>
                </a:lnTo>
                <a:lnTo>
                  <a:pt x="9318" y="4952"/>
                </a:lnTo>
                <a:lnTo>
                  <a:pt x="9318" y="5062"/>
                </a:lnTo>
                <a:lnTo>
                  <a:pt x="9391" y="5136"/>
                </a:lnTo>
                <a:lnTo>
                  <a:pt x="9464" y="5209"/>
                </a:lnTo>
                <a:lnTo>
                  <a:pt x="9574" y="5209"/>
                </a:lnTo>
                <a:lnTo>
                  <a:pt x="12032" y="5062"/>
                </a:lnTo>
                <a:lnTo>
                  <a:pt x="12069" y="5136"/>
                </a:lnTo>
                <a:lnTo>
                  <a:pt x="12105" y="5209"/>
                </a:lnTo>
                <a:lnTo>
                  <a:pt x="12326" y="5356"/>
                </a:lnTo>
                <a:lnTo>
                  <a:pt x="12582" y="5429"/>
                </a:lnTo>
                <a:lnTo>
                  <a:pt x="12619" y="5466"/>
                </a:lnTo>
                <a:lnTo>
                  <a:pt x="12912" y="5466"/>
                </a:lnTo>
                <a:lnTo>
                  <a:pt x="13059" y="5429"/>
                </a:lnTo>
                <a:lnTo>
                  <a:pt x="13206" y="5319"/>
                </a:lnTo>
                <a:lnTo>
                  <a:pt x="13316" y="5209"/>
                </a:lnTo>
                <a:lnTo>
                  <a:pt x="13426" y="5062"/>
                </a:lnTo>
                <a:lnTo>
                  <a:pt x="13536" y="4915"/>
                </a:lnTo>
                <a:lnTo>
                  <a:pt x="13609" y="4732"/>
                </a:lnTo>
                <a:lnTo>
                  <a:pt x="13609" y="4659"/>
                </a:lnTo>
                <a:lnTo>
                  <a:pt x="13609" y="4549"/>
                </a:lnTo>
                <a:lnTo>
                  <a:pt x="13536" y="4439"/>
                </a:lnTo>
                <a:lnTo>
                  <a:pt x="13426" y="4292"/>
                </a:lnTo>
                <a:lnTo>
                  <a:pt x="13279" y="4219"/>
                </a:lnTo>
                <a:lnTo>
                  <a:pt x="13133" y="4145"/>
                </a:lnTo>
                <a:lnTo>
                  <a:pt x="12949" y="4072"/>
                </a:lnTo>
                <a:lnTo>
                  <a:pt x="12802" y="4072"/>
                </a:lnTo>
                <a:lnTo>
                  <a:pt x="12619" y="4108"/>
                </a:lnTo>
                <a:lnTo>
                  <a:pt x="12436" y="4182"/>
                </a:lnTo>
                <a:lnTo>
                  <a:pt x="12326" y="4255"/>
                </a:lnTo>
                <a:lnTo>
                  <a:pt x="12252" y="4329"/>
                </a:lnTo>
                <a:lnTo>
                  <a:pt x="12142" y="4512"/>
                </a:lnTo>
                <a:lnTo>
                  <a:pt x="9794" y="4659"/>
                </a:lnTo>
                <a:lnTo>
                  <a:pt x="9721" y="4255"/>
                </a:lnTo>
                <a:lnTo>
                  <a:pt x="9611" y="3852"/>
                </a:lnTo>
                <a:lnTo>
                  <a:pt x="9464" y="3448"/>
                </a:lnTo>
                <a:lnTo>
                  <a:pt x="9281" y="3045"/>
                </a:lnTo>
                <a:lnTo>
                  <a:pt x="9208" y="2971"/>
                </a:lnTo>
                <a:lnTo>
                  <a:pt x="9134" y="2935"/>
                </a:lnTo>
                <a:lnTo>
                  <a:pt x="8987" y="2935"/>
                </a:lnTo>
                <a:lnTo>
                  <a:pt x="8841" y="2971"/>
                </a:lnTo>
                <a:lnTo>
                  <a:pt x="8804" y="3045"/>
                </a:lnTo>
                <a:lnTo>
                  <a:pt x="8767" y="3118"/>
                </a:lnTo>
                <a:lnTo>
                  <a:pt x="7850" y="6016"/>
                </a:lnTo>
                <a:lnTo>
                  <a:pt x="7374" y="7557"/>
                </a:lnTo>
                <a:lnTo>
                  <a:pt x="7227" y="7997"/>
                </a:lnTo>
                <a:lnTo>
                  <a:pt x="7153" y="8217"/>
                </a:lnTo>
                <a:lnTo>
                  <a:pt x="7007" y="8400"/>
                </a:lnTo>
                <a:lnTo>
                  <a:pt x="6567" y="6346"/>
                </a:lnTo>
                <a:lnTo>
                  <a:pt x="6090" y="4292"/>
                </a:lnTo>
                <a:lnTo>
                  <a:pt x="5576" y="2238"/>
                </a:lnTo>
                <a:lnTo>
                  <a:pt x="5026" y="220"/>
                </a:lnTo>
                <a:lnTo>
                  <a:pt x="4953" y="74"/>
                </a:lnTo>
                <a:lnTo>
                  <a:pt x="4842" y="37"/>
                </a:lnTo>
                <a:lnTo>
                  <a:pt x="4696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517" name="Google Shape;517;p10"/>
          <p:cNvSpPr/>
          <p:nvPr/>
        </p:nvSpPr>
        <p:spPr>
          <a:xfrm>
            <a:off x="8699345" y="1151407"/>
            <a:ext cx="174842" cy="187322"/>
          </a:xfrm>
          <a:custGeom>
            <a:avLst/>
            <a:gdLst/>
            <a:ahLst/>
            <a:cxnLst/>
            <a:rect l="l" t="t" r="r" b="b"/>
            <a:pathLst>
              <a:path w="6164" h="6604" extrusionOk="0">
                <a:moveTo>
                  <a:pt x="3962" y="0"/>
                </a:moveTo>
                <a:lnTo>
                  <a:pt x="3926" y="37"/>
                </a:lnTo>
                <a:lnTo>
                  <a:pt x="3889" y="74"/>
                </a:lnTo>
                <a:lnTo>
                  <a:pt x="3889" y="147"/>
                </a:lnTo>
                <a:lnTo>
                  <a:pt x="3522" y="477"/>
                </a:lnTo>
                <a:lnTo>
                  <a:pt x="3229" y="807"/>
                </a:lnTo>
                <a:lnTo>
                  <a:pt x="2788" y="1284"/>
                </a:lnTo>
                <a:lnTo>
                  <a:pt x="2458" y="1651"/>
                </a:lnTo>
                <a:lnTo>
                  <a:pt x="2201" y="1578"/>
                </a:lnTo>
                <a:lnTo>
                  <a:pt x="1321" y="1321"/>
                </a:lnTo>
                <a:lnTo>
                  <a:pt x="1138" y="1284"/>
                </a:lnTo>
                <a:lnTo>
                  <a:pt x="808" y="1211"/>
                </a:lnTo>
                <a:lnTo>
                  <a:pt x="661" y="1174"/>
                </a:lnTo>
                <a:lnTo>
                  <a:pt x="514" y="1211"/>
                </a:lnTo>
                <a:lnTo>
                  <a:pt x="441" y="1248"/>
                </a:lnTo>
                <a:lnTo>
                  <a:pt x="441" y="1284"/>
                </a:lnTo>
                <a:lnTo>
                  <a:pt x="441" y="1358"/>
                </a:lnTo>
                <a:lnTo>
                  <a:pt x="477" y="1468"/>
                </a:lnTo>
                <a:lnTo>
                  <a:pt x="551" y="1541"/>
                </a:lnTo>
                <a:lnTo>
                  <a:pt x="661" y="1614"/>
                </a:lnTo>
                <a:lnTo>
                  <a:pt x="771" y="1651"/>
                </a:lnTo>
                <a:lnTo>
                  <a:pt x="1064" y="1761"/>
                </a:lnTo>
                <a:lnTo>
                  <a:pt x="1284" y="1798"/>
                </a:lnTo>
                <a:lnTo>
                  <a:pt x="2055" y="2018"/>
                </a:lnTo>
                <a:lnTo>
                  <a:pt x="2055" y="2091"/>
                </a:lnTo>
                <a:lnTo>
                  <a:pt x="2091" y="2165"/>
                </a:lnTo>
                <a:lnTo>
                  <a:pt x="2165" y="2238"/>
                </a:lnTo>
                <a:lnTo>
                  <a:pt x="2201" y="2238"/>
                </a:lnTo>
                <a:lnTo>
                  <a:pt x="2275" y="2275"/>
                </a:lnTo>
                <a:lnTo>
                  <a:pt x="2385" y="2238"/>
                </a:lnTo>
                <a:lnTo>
                  <a:pt x="2532" y="2165"/>
                </a:lnTo>
                <a:lnTo>
                  <a:pt x="2678" y="2128"/>
                </a:lnTo>
                <a:lnTo>
                  <a:pt x="2752" y="2091"/>
                </a:lnTo>
                <a:lnTo>
                  <a:pt x="2788" y="2055"/>
                </a:lnTo>
                <a:lnTo>
                  <a:pt x="2788" y="1981"/>
                </a:lnTo>
                <a:lnTo>
                  <a:pt x="2788" y="1908"/>
                </a:lnTo>
                <a:lnTo>
                  <a:pt x="2935" y="1761"/>
                </a:lnTo>
                <a:lnTo>
                  <a:pt x="3375" y="1284"/>
                </a:lnTo>
                <a:lnTo>
                  <a:pt x="3815" y="771"/>
                </a:lnTo>
                <a:lnTo>
                  <a:pt x="3852" y="1394"/>
                </a:lnTo>
                <a:lnTo>
                  <a:pt x="3852" y="2091"/>
                </a:lnTo>
                <a:lnTo>
                  <a:pt x="3889" y="2421"/>
                </a:lnTo>
                <a:lnTo>
                  <a:pt x="3962" y="2605"/>
                </a:lnTo>
                <a:lnTo>
                  <a:pt x="4036" y="2751"/>
                </a:lnTo>
                <a:lnTo>
                  <a:pt x="4109" y="2825"/>
                </a:lnTo>
                <a:lnTo>
                  <a:pt x="4219" y="2825"/>
                </a:lnTo>
                <a:lnTo>
                  <a:pt x="4476" y="3008"/>
                </a:lnTo>
                <a:lnTo>
                  <a:pt x="4732" y="3155"/>
                </a:lnTo>
                <a:lnTo>
                  <a:pt x="5063" y="3265"/>
                </a:lnTo>
                <a:lnTo>
                  <a:pt x="5356" y="3338"/>
                </a:lnTo>
                <a:lnTo>
                  <a:pt x="5246" y="3412"/>
                </a:lnTo>
                <a:lnTo>
                  <a:pt x="4732" y="3669"/>
                </a:lnTo>
                <a:lnTo>
                  <a:pt x="4512" y="3779"/>
                </a:lnTo>
                <a:lnTo>
                  <a:pt x="4292" y="3925"/>
                </a:lnTo>
                <a:lnTo>
                  <a:pt x="4219" y="3925"/>
                </a:lnTo>
                <a:lnTo>
                  <a:pt x="4182" y="3962"/>
                </a:lnTo>
                <a:lnTo>
                  <a:pt x="4072" y="4072"/>
                </a:lnTo>
                <a:lnTo>
                  <a:pt x="3962" y="4292"/>
                </a:lnTo>
                <a:lnTo>
                  <a:pt x="3889" y="4549"/>
                </a:lnTo>
                <a:lnTo>
                  <a:pt x="3852" y="5283"/>
                </a:lnTo>
                <a:lnTo>
                  <a:pt x="3852" y="5649"/>
                </a:lnTo>
                <a:lnTo>
                  <a:pt x="3852" y="6053"/>
                </a:lnTo>
                <a:lnTo>
                  <a:pt x="3559" y="5723"/>
                </a:lnTo>
                <a:lnTo>
                  <a:pt x="3229" y="5393"/>
                </a:lnTo>
                <a:lnTo>
                  <a:pt x="2642" y="4769"/>
                </a:lnTo>
                <a:lnTo>
                  <a:pt x="2568" y="4659"/>
                </a:lnTo>
                <a:lnTo>
                  <a:pt x="2495" y="4586"/>
                </a:lnTo>
                <a:lnTo>
                  <a:pt x="2385" y="4586"/>
                </a:lnTo>
                <a:lnTo>
                  <a:pt x="2385" y="4622"/>
                </a:lnTo>
                <a:lnTo>
                  <a:pt x="2312" y="4622"/>
                </a:lnTo>
                <a:lnTo>
                  <a:pt x="1908" y="4769"/>
                </a:lnTo>
                <a:lnTo>
                  <a:pt x="1468" y="4842"/>
                </a:lnTo>
                <a:lnTo>
                  <a:pt x="1064" y="4916"/>
                </a:lnTo>
                <a:lnTo>
                  <a:pt x="624" y="4952"/>
                </a:lnTo>
                <a:lnTo>
                  <a:pt x="1138" y="4329"/>
                </a:lnTo>
                <a:lnTo>
                  <a:pt x="1358" y="3999"/>
                </a:lnTo>
                <a:lnTo>
                  <a:pt x="1541" y="3632"/>
                </a:lnTo>
                <a:lnTo>
                  <a:pt x="1688" y="3595"/>
                </a:lnTo>
                <a:lnTo>
                  <a:pt x="1725" y="3558"/>
                </a:lnTo>
                <a:lnTo>
                  <a:pt x="1761" y="3485"/>
                </a:lnTo>
                <a:lnTo>
                  <a:pt x="1798" y="3448"/>
                </a:lnTo>
                <a:lnTo>
                  <a:pt x="1798" y="3375"/>
                </a:lnTo>
                <a:lnTo>
                  <a:pt x="1761" y="3302"/>
                </a:lnTo>
                <a:lnTo>
                  <a:pt x="1725" y="3265"/>
                </a:lnTo>
                <a:lnTo>
                  <a:pt x="1651" y="3228"/>
                </a:lnTo>
                <a:lnTo>
                  <a:pt x="1541" y="3045"/>
                </a:lnTo>
                <a:lnTo>
                  <a:pt x="1211" y="2458"/>
                </a:lnTo>
                <a:lnTo>
                  <a:pt x="844" y="1908"/>
                </a:lnTo>
                <a:lnTo>
                  <a:pt x="624" y="1651"/>
                </a:lnTo>
                <a:lnTo>
                  <a:pt x="367" y="1431"/>
                </a:lnTo>
                <a:lnTo>
                  <a:pt x="257" y="1394"/>
                </a:lnTo>
                <a:lnTo>
                  <a:pt x="184" y="1431"/>
                </a:lnTo>
                <a:lnTo>
                  <a:pt x="111" y="1504"/>
                </a:lnTo>
                <a:lnTo>
                  <a:pt x="111" y="1578"/>
                </a:lnTo>
                <a:lnTo>
                  <a:pt x="111" y="1614"/>
                </a:lnTo>
                <a:lnTo>
                  <a:pt x="331" y="1945"/>
                </a:lnTo>
                <a:lnTo>
                  <a:pt x="551" y="2238"/>
                </a:lnTo>
                <a:lnTo>
                  <a:pt x="771" y="2531"/>
                </a:lnTo>
                <a:lnTo>
                  <a:pt x="954" y="2825"/>
                </a:lnTo>
                <a:lnTo>
                  <a:pt x="1101" y="3155"/>
                </a:lnTo>
                <a:lnTo>
                  <a:pt x="1174" y="3338"/>
                </a:lnTo>
                <a:lnTo>
                  <a:pt x="1284" y="3522"/>
                </a:lnTo>
                <a:lnTo>
                  <a:pt x="1101" y="3669"/>
                </a:lnTo>
                <a:lnTo>
                  <a:pt x="918" y="3815"/>
                </a:lnTo>
                <a:lnTo>
                  <a:pt x="587" y="4219"/>
                </a:lnTo>
                <a:lnTo>
                  <a:pt x="294" y="4622"/>
                </a:lnTo>
                <a:lnTo>
                  <a:pt x="37" y="5062"/>
                </a:lnTo>
                <a:lnTo>
                  <a:pt x="1" y="5172"/>
                </a:lnTo>
                <a:lnTo>
                  <a:pt x="1" y="5283"/>
                </a:lnTo>
                <a:lnTo>
                  <a:pt x="74" y="5356"/>
                </a:lnTo>
                <a:lnTo>
                  <a:pt x="184" y="5393"/>
                </a:lnTo>
                <a:lnTo>
                  <a:pt x="734" y="5393"/>
                </a:lnTo>
                <a:lnTo>
                  <a:pt x="1284" y="5356"/>
                </a:lnTo>
                <a:lnTo>
                  <a:pt x="1835" y="5246"/>
                </a:lnTo>
                <a:lnTo>
                  <a:pt x="2348" y="5062"/>
                </a:lnTo>
                <a:lnTo>
                  <a:pt x="2568" y="5356"/>
                </a:lnTo>
                <a:lnTo>
                  <a:pt x="2788" y="5576"/>
                </a:lnTo>
                <a:lnTo>
                  <a:pt x="3229" y="6163"/>
                </a:lnTo>
                <a:lnTo>
                  <a:pt x="3485" y="6383"/>
                </a:lnTo>
                <a:lnTo>
                  <a:pt x="3632" y="6493"/>
                </a:lnTo>
                <a:lnTo>
                  <a:pt x="3779" y="6566"/>
                </a:lnTo>
                <a:lnTo>
                  <a:pt x="3889" y="6566"/>
                </a:lnTo>
                <a:lnTo>
                  <a:pt x="4036" y="6530"/>
                </a:lnTo>
                <a:lnTo>
                  <a:pt x="4146" y="6603"/>
                </a:lnTo>
                <a:lnTo>
                  <a:pt x="4292" y="6603"/>
                </a:lnTo>
                <a:lnTo>
                  <a:pt x="4366" y="6530"/>
                </a:lnTo>
                <a:lnTo>
                  <a:pt x="4402" y="6456"/>
                </a:lnTo>
                <a:lnTo>
                  <a:pt x="4439" y="6383"/>
                </a:lnTo>
                <a:lnTo>
                  <a:pt x="4402" y="6310"/>
                </a:lnTo>
                <a:lnTo>
                  <a:pt x="4366" y="6273"/>
                </a:lnTo>
                <a:lnTo>
                  <a:pt x="4329" y="6236"/>
                </a:lnTo>
                <a:lnTo>
                  <a:pt x="4292" y="6053"/>
                </a:lnTo>
                <a:lnTo>
                  <a:pt x="4292" y="5833"/>
                </a:lnTo>
                <a:lnTo>
                  <a:pt x="4256" y="5172"/>
                </a:lnTo>
                <a:lnTo>
                  <a:pt x="4256" y="4769"/>
                </a:lnTo>
                <a:lnTo>
                  <a:pt x="4256" y="4402"/>
                </a:lnTo>
                <a:lnTo>
                  <a:pt x="4402" y="4402"/>
                </a:lnTo>
                <a:lnTo>
                  <a:pt x="4476" y="4365"/>
                </a:lnTo>
                <a:lnTo>
                  <a:pt x="4549" y="4292"/>
                </a:lnTo>
                <a:lnTo>
                  <a:pt x="4549" y="4255"/>
                </a:lnTo>
                <a:lnTo>
                  <a:pt x="4622" y="4219"/>
                </a:lnTo>
                <a:lnTo>
                  <a:pt x="5209" y="3889"/>
                </a:lnTo>
                <a:lnTo>
                  <a:pt x="5539" y="3705"/>
                </a:lnTo>
                <a:lnTo>
                  <a:pt x="5686" y="3595"/>
                </a:lnTo>
                <a:lnTo>
                  <a:pt x="5833" y="3485"/>
                </a:lnTo>
                <a:lnTo>
                  <a:pt x="5980" y="3485"/>
                </a:lnTo>
                <a:lnTo>
                  <a:pt x="6090" y="3448"/>
                </a:lnTo>
                <a:lnTo>
                  <a:pt x="6126" y="3375"/>
                </a:lnTo>
                <a:lnTo>
                  <a:pt x="6163" y="3302"/>
                </a:lnTo>
                <a:lnTo>
                  <a:pt x="6163" y="3228"/>
                </a:lnTo>
                <a:lnTo>
                  <a:pt x="6126" y="3118"/>
                </a:lnTo>
                <a:lnTo>
                  <a:pt x="6090" y="3045"/>
                </a:lnTo>
                <a:lnTo>
                  <a:pt x="5980" y="3008"/>
                </a:lnTo>
                <a:lnTo>
                  <a:pt x="5576" y="2935"/>
                </a:lnTo>
                <a:lnTo>
                  <a:pt x="5173" y="2788"/>
                </a:lnTo>
                <a:lnTo>
                  <a:pt x="4769" y="2678"/>
                </a:lnTo>
                <a:lnTo>
                  <a:pt x="4366" y="2568"/>
                </a:lnTo>
                <a:lnTo>
                  <a:pt x="4366" y="2275"/>
                </a:lnTo>
                <a:lnTo>
                  <a:pt x="4329" y="2018"/>
                </a:lnTo>
                <a:lnTo>
                  <a:pt x="4256" y="1468"/>
                </a:lnTo>
                <a:lnTo>
                  <a:pt x="4256" y="881"/>
                </a:lnTo>
                <a:lnTo>
                  <a:pt x="4219" y="551"/>
                </a:lnTo>
                <a:lnTo>
                  <a:pt x="4182" y="257"/>
                </a:lnTo>
                <a:lnTo>
                  <a:pt x="4219" y="184"/>
                </a:lnTo>
                <a:lnTo>
                  <a:pt x="4256" y="110"/>
                </a:lnTo>
                <a:lnTo>
                  <a:pt x="4219" y="37"/>
                </a:lnTo>
                <a:lnTo>
                  <a:pt x="4182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518" name="Google Shape;518;p10"/>
          <p:cNvSpPr txBox="1">
            <a:spLocks noGrp="1"/>
          </p:cNvSpPr>
          <p:nvPr>
            <p:ph type="sldNum" idx="12"/>
          </p:nvPr>
        </p:nvSpPr>
        <p:spPr>
          <a:xfrm>
            <a:off x="4297650" y="4853299"/>
            <a:ext cx="548700" cy="290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buNone/>
              <a:defRPr/>
            </a:lvl1pPr>
            <a:lvl2pPr lvl="1" algn="ctr" rtl="0">
              <a:buNone/>
              <a:defRPr/>
            </a:lvl2pPr>
            <a:lvl3pPr lvl="2" algn="ctr" rtl="0">
              <a:buNone/>
              <a:defRPr/>
            </a:lvl3pPr>
            <a:lvl4pPr lvl="3" algn="ctr" rtl="0">
              <a:buNone/>
              <a:defRPr/>
            </a:lvl4pPr>
            <a:lvl5pPr lvl="4" algn="ctr" rtl="0">
              <a:buNone/>
              <a:defRPr/>
            </a:lvl5pPr>
            <a:lvl6pPr lvl="5" algn="ctr" rtl="0">
              <a:buNone/>
              <a:defRPr/>
            </a:lvl6pPr>
            <a:lvl7pPr lvl="6" algn="ctr" rtl="0">
              <a:buNone/>
              <a:defRPr/>
            </a:lvl7pPr>
            <a:lvl8pPr lvl="7" algn="ctr" rtl="0">
              <a:buNone/>
              <a:defRPr/>
            </a:lvl8pPr>
            <a:lvl9pPr lvl="8" algn="ctr" rtl="0">
              <a:buNone/>
              <a:defRPr/>
            </a:lvl9pPr>
          </a:lstStyle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.xml"/><Relationship Id="rId13" Type="http://schemas.openxmlformats.org/officeDocument/2006/relationships/slideLayout" Target="../slideLayouts/slideLayout24.xml"/><Relationship Id="rId18" Type="http://schemas.openxmlformats.org/officeDocument/2006/relationships/slideLayout" Target="../slideLayouts/slideLayout29.xml"/><Relationship Id="rId3" Type="http://schemas.openxmlformats.org/officeDocument/2006/relationships/slideLayout" Target="../slideLayouts/slideLayout14.xml"/><Relationship Id="rId21" Type="http://schemas.openxmlformats.org/officeDocument/2006/relationships/theme" Target="../theme/theme2.xml"/><Relationship Id="rId7" Type="http://schemas.openxmlformats.org/officeDocument/2006/relationships/slideLayout" Target="../slideLayouts/slideLayout18.xml"/><Relationship Id="rId12" Type="http://schemas.openxmlformats.org/officeDocument/2006/relationships/slideLayout" Target="../slideLayouts/slideLayout23.xml"/><Relationship Id="rId17" Type="http://schemas.openxmlformats.org/officeDocument/2006/relationships/slideLayout" Target="../slideLayouts/slideLayout28.xml"/><Relationship Id="rId2" Type="http://schemas.openxmlformats.org/officeDocument/2006/relationships/slideLayout" Target="../slideLayouts/slideLayout13.xml"/><Relationship Id="rId16" Type="http://schemas.openxmlformats.org/officeDocument/2006/relationships/slideLayout" Target="../slideLayouts/slideLayout27.xml"/><Relationship Id="rId20" Type="http://schemas.openxmlformats.org/officeDocument/2006/relationships/slideLayout" Target="../slideLayouts/slideLayout31.xml"/><Relationship Id="rId1" Type="http://schemas.openxmlformats.org/officeDocument/2006/relationships/slideLayout" Target="../slideLayouts/slideLayout12.xml"/><Relationship Id="rId6" Type="http://schemas.openxmlformats.org/officeDocument/2006/relationships/slideLayout" Target="../slideLayouts/slideLayout17.xml"/><Relationship Id="rId11" Type="http://schemas.openxmlformats.org/officeDocument/2006/relationships/slideLayout" Target="../slideLayouts/slideLayout22.xml"/><Relationship Id="rId5" Type="http://schemas.openxmlformats.org/officeDocument/2006/relationships/slideLayout" Target="../slideLayouts/slideLayout16.xml"/><Relationship Id="rId15" Type="http://schemas.openxmlformats.org/officeDocument/2006/relationships/slideLayout" Target="../slideLayouts/slideLayout26.xml"/><Relationship Id="rId10" Type="http://schemas.openxmlformats.org/officeDocument/2006/relationships/slideLayout" Target="../slideLayouts/slideLayout21.xml"/><Relationship Id="rId19" Type="http://schemas.openxmlformats.org/officeDocument/2006/relationships/slideLayout" Target="../slideLayouts/slideLayout30.xml"/><Relationship Id="rId4" Type="http://schemas.openxmlformats.org/officeDocument/2006/relationships/slideLayout" Target="../slideLayouts/slideLayout15.xml"/><Relationship Id="rId9" Type="http://schemas.openxmlformats.org/officeDocument/2006/relationships/slideLayout" Target="../slideLayouts/slideLayout20.xml"/><Relationship Id="rId14" Type="http://schemas.openxmlformats.org/officeDocument/2006/relationships/slideLayout" Target="../slideLayouts/slideLayout25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9.xml"/><Relationship Id="rId3" Type="http://schemas.openxmlformats.org/officeDocument/2006/relationships/slideLayout" Target="../slideLayouts/slideLayout34.xml"/><Relationship Id="rId7" Type="http://schemas.openxmlformats.org/officeDocument/2006/relationships/slideLayout" Target="../slideLayouts/slideLayout38.xml"/><Relationship Id="rId12" Type="http://schemas.openxmlformats.org/officeDocument/2006/relationships/theme" Target="../theme/theme3.xml"/><Relationship Id="rId2" Type="http://schemas.openxmlformats.org/officeDocument/2006/relationships/slideLayout" Target="../slideLayouts/slideLayout33.xml"/><Relationship Id="rId1" Type="http://schemas.openxmlformats.org/officeDocument/2006/relationships/slideLayout" Target="../slideLayouts/slideLayout32.xml"/><Relationship Id="rId6" Type="http://schemas.openxmlformats.org/officeDocument/2006/relationships/slideLayout" Target="../slideLayouts/slideLayout37.xml"/><Relationship Id="rId11" Type="http://schemas.openxmlformats.org/officeDocument/2006/relationships/slideLayout" Target="../slideLayouts/slideLayout42.xml"/><Relationship Id="rId5" Type="http://schemas.openxmlformats.org/officeDocument/2006/relationships/slideLayout" Target="../slideLayouts/slideLayout36.xml"/><Relationship Id="rId10" Type="http://schemas.openxmlformats.org/officeDocument/2006/relationships/slideLayout" Target="../slideLayouts/slideLayout41.xml"/><Relationship Id="rId4" Type="http://schemas.openxmlformats.org/officeDocument/2006/relationships/slideLayout" Target="../slideLayouts/slideLayout35.xml"/><Relationship Id="rId9" Type="http://schemas.openxmlformats.org/officeDocument/2006/relationships/slideLayout" Target="../slideLayouts/slideLayout40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"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Google Shape;6;p1"/>
          <p:cNvGrpSpPr/>
          <p:nvPr/>
        </p:nvGrpSpPr>
        <p:grpSpPr>
          <a:xfrm>
            <a:off x="-6" y="-23"/>
            <a:ext cx="9143797" cy="5143378"/>
            <a:chOff x="239950" y="872550"/>
            <a:chExt cx="7042900" cy="3961625"/>
          </a:xfrm>
        </p:grpSpPr>
        <p:sp>
          <p:nvSpPr>
            <p:cNvPr id="7" name="Google Shape;7;p1"/>
            <p:cNvSpPr/>
            <p:nvPr/>
          </p:nvSpPr>
          <p:spPr>
            <a:xfrm>
              <a:off x="239950" y="872550"/>
              <a:ext cx="7042900" cy="3961625"/>
            </a:xfrm>
            <a:custGeom>
              <a:avLst/>
              <a:gdLst/>
              <a:ahLst/>
              <a:cxnLst/>
              <a:rect l="l" t="t" r="r" b="b"/>
              <a:pathLst>
                <a:path w="281716" h="158465" fill="none" extrusionOk="0">
                  <a:moveTo>
                    <a:pt x="0" y="0"/>
                  </a:moveTo>
                  <a:lnTo>
                    <a:pt x="281715" y="0"/>
                  </a:lnTo>
                  <a:lnTo>
                    <a:pt x="281715" y="158464"/>
                  </a:lnTo>
                  <a:lnTo>
                    <a:pt x="0" y="158464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" name="Google Shape;8;p1"/>
            <p:cNvSpPr/>
            <p:nvPr/>
          </p:nvSpPr>
          <p:spPr>
            <a:xfrm>
              <a:off x="239950" y="476170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" name="Google Shape;9;p1"/>
            <p:cNvSpPr/>
            <p:nvPr/>
          </p:nvSpPr>
          <p:spPr>
            <a:xfrm>
              <a:off x="239950" y="469017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" name="Google Shape;10;p1"/>
            <p:cNvSpPr/>
            <p:nvPr/>
          </p:nvSpPr>
          <p:spPr>
            <a:xfrm>
              <a:off x="239950" y="461772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" name="Google Shape;11;p1"/>
            <p:cNvSpPr/>
            <p:nvPr/>
          </p:nvSpPr>
          <p:spPr>
            <a:xfrm>
              <a:off x="239950" y="454620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" name="Google Shape;12;p1"/>
            <p:cNvSpPr/>
            <p:nvPr/>
          </p:nvSpPr>
          <p:spPr>
            <a:xfrm>
              <a:off x="239950" y="447375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" name="Google Shape;13;p1"/>
            <p:cNvSpPr/>
            <p:nvPr/>
          </p:nvSpPr>
          <p:spPr>
            <a:xfrm>
              <a:off x="239950" y="440222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" name="Google Shape;14;p1"/>
            <p:cNvSpPr/>
            <p:nvPr/>
          </p:nvSpPr>
          <p:spPr>
            <a:xfrm>
              <a:off x="239950" y="432977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" name="Google Shape;15;p1"/>
            <p:cNvSpPr/>
            <p:nvPr/>
          </p:nvSpPr>
          <p:spPr>
            <a:xfrm>
              <a:off x="239950" y="425825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" name="Google Shape;16;p1"/>
            <p:cNvSpPr/>
            <p:nvPr/>
          </p:nvSpPr>
          <p:spPr>
            <a:xfrm>
              <a:off x="239950" y="418580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7;p1"/>
            <p:cNvSpPr/>
            <p:nvPr/>
          </p:nvSpPr>
          <p:spPr>
            <a:xfrm>
              <a:off x="239950" y="411427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" name="Google Shape;18;p1"/>
            <p:cNvSpPr/>
            <p:nvPr/>
          </p:nvSpPr>
          <p:spPr>
            <a:xfrm>
              <a:off x="239950" y="404182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" name="Google Shape;19;p1"/>
            <p:cNvSpPr/>
            <p:nvPr/>
          </p:nvSpPr>
          <p:spPr>
            <a:xfrm>
              <a:off x="239950" y="396937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" name="Google Shape;20;p1"/>
            <p:cNvSpPr/>
            <p:nvPr/>
          </p:nvSpPr>
          <p:spPr>
            <a:xfrm>
              <a:off x="239950" y="389785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" name="Google Shape;21;p1"/>
            <p:cNvSpPr/>
            <p:nvPr/>
          </p:nvSpPr>
          <p:spPr>
            <a:xfrm>
              <a:off x="239950" y="382540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" name="Google Shape;22;p1"/>
            <p:cNvSpPr/>
            <p:nvPr/>
          </p:nvSpPr>
          <p:spPr>
            <a:xfrm>
              <a:off x="239950" y="375387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" name="Google Shape;23;p1"/>
            <p:cNvSpPr/>
            <p:nvPr/>
          </p:nvSpPr>
          <p:spPr>
            <a:xfrm>
              <a:off x="239950" y="368142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" name="Google Shape;24;p1"/>
            <p:cNvSpPr/>
            <p:nvPr/>
          </p:nvSpPr>
          <p:spPr>
            <a:xfrm>
              <a:off x="239950" y="360990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" name="Google Shape;25;p1"/>
            <p:cNvSpPr/>
            <p:nvPr/>
          </p:nvSpPr>
          <p:spPr>
            <a:xfrm>
              <a:off x="239950" y="353745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" name="Google Shape;26;p1"/>
            <p:cNvSpPr/>
            <p:nvPr/>
          </p:nvSpPr>
          <p:spPr>
            <a:xfrm>
              <a:off x="239950" y="346592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" name="Google Shape;27;p1"/>
            <p:cNvSpPr/>
            <p:nvPr/>
          </p:nvSpPr>
          <p:spPr>
            <a:xfrm>
              <a:off x="239950" y="339347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" name="Google Shape;28;p1"/>
            <p:cNvSpPr/>
            <p:nvPr/>
          </p:nvSpPr>
          <p:spPr>
            <a:xfrm>
              <a:off x="239950" y="332195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" name="Google Shape;29;p1"/>
            <p:cNvSpPr/>
            <p:nvPr/>
          </p:nvSpPr>
          <p:spPr>
            <a:xfrm>
              <a:off x="239950" y="324950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" name="Google Shape;30;p1"/>
            <p:cNvSpPr/>
            <p:nvPr/>
          </p:nvSpPr>
          <p:spPr>
            <a:xfrm>
              <a:off x="239950" y="317705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" name="Google Shape;31;p1"/>
            <p:cNvSpPr/>
            <p:nvPr/>
          </p:nvSpPr>
          <p:spPr>
            <a:xfrm>
              <a:off x="239950" y="310552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32;p1"/>
            <p:cNvSpPr/>
            <p:nvPr/>
          </p:nvSpPr>
          <p:spPr>
            <a:xfrm>
              <a:off x="239950" y="3033100"/>
              <a:ext cx="7042900" cy="0"/>
            </a:xfrm>
            <a:custGeom>
              <a:avLst/>
              <a:gdLst/>
              <a:ahLst/>
              <a:cxnLst/>
              <a:rect l="l" t="t" r="r" b="b"/>
              <a:pathLst>
                <a:path w="281716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" name="Google Shape;33;p1"/>
            <p:cNvSpPr/>
            <p:nvPr/>
          </p:nvSpPr>
          <p:spPr>
            <a:xfrm>
              <a:off x="239950" y="296155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" name="Google Shape;34;p1"/>
            <p:cNvSpPr/>
            <p:nvPr/>
          </p:nvSpPr>
          <p:spPr>
            <a:xfrm>
              <a:off x="239950" y="288912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35;p1"/>
            <p:cNvSpPr/>
            <p:nvPr/>
          </p:nvSpPr>
          <p:spPr>
            <a:xfrm>
              <a:off x="239950" y="281757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36;p1"/>
            <p:cNvSpPr/>
            <p:nvPr/>
          </p:nvSpPr>
          <p:spPr>
            <a:xfrm>
              <a:off x="239950" y="274515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37;p1"/>
            <p:cNvSpPr/>
            <p:nvPr/>
          </p:nvSpPr>
          <p:spPr>
            <a:xfrm>
              <a:off x="239950" y="267360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38;p1"/>
            <p:cNvSpPr/>
            <p:nvPr/>
          </p:nvSpPr>
          <p:spPr>
            <a:xfrm>
              <a:off x="239950" y="260117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39;p1"/>
            <p:cNvSpPr/>
            <p:nvPr/>
          </p:nvSpPr>
          <p:spPr>
            <a:xfrm>
              <a:off x="239950" y="252962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40;p1"/>
            <p:cNvSpPr/>
            <p:nvPr/>
          </p:nvSpPr>
          <p:spPr>
            <a:xfrm>
              <a:off x="239950" y="245720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41;p1"/>
            <p:cNvSpPr/>
            <p:nvPr/>
          </p:nvSpPr>
          <p:spPr>
            <a:xfrm>
              <a:off x="239950" y="238475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42;p1"/>
            <p:cNvSpPr/>
            <p:nvPr/>
          </p:nvSpPr>
          <p:spPr>
            <a:xfrm>
              <a:off x="239950" y="231322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43;p1"/>
            <p:cNvSpPr/>
            <p:nvPr/>
          </p:nvSpPr>
          <p:spPr>
            <a:xfrm>
              <a:off x="239950" y="224077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" name="Google Shape;44;p1"/>
            <p:cNvSpPr/>
            <p:nvPr/>
          </p:nvSpPr>
          <p:spPr>
            <a:xfrm>
              <a:off x="239950" y="216925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45;p1"/>
            <p:cNvSpPr/>
            <p:nvPr/>
          </p:nvSpPr>
          <p:spPr>
            <a:xfrm>
              <a:off x="239950" y="209680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46;p1"/>
            <p:cNvSpPr/>
            <p:nvPr/>
          </p:nvSpPr>
          <p:spPr>
            <a:xfrm>
              <a:off x="239950" y="202527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" name="Google Shape;47;p1"/>
            <p:cNvSpPr/>
            <p:nvPr/>
          </p:nvSpPr>
          <p:spPr>
            <a:xfrm>
              <a:off x="239950" y="195282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" name="Google Shape;48;p1"/>
            <p:cNvSpPr/>
            <p:nvPr/>
          </p:nvSpPr>
          <p:spPr>
            <a:xfrm>
              <a:off x="239950" y="188130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" name="Google Shape;49;p1"/>
            <p:cNvSpPr/>
            <p:nvPr/>
          </p:nvSpPr>
          <p:spPr>
            <a:xfrm>
              <a:off x="239950" y="180885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" name="Google Shape;50;p1"/>
            <p:cNvSpPr/>
            <p:nvPr/>
          </p:nvSpPr>
          <p:spPr>
            <a:xfrm>
              <a:off x="239950" y="173732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51;p1"/>
            <p:cNvSpPr/>
            <p:nvPr/>
          </p:nvSpPr>
          <p:spPr>
            <a:xfrm>
              <a:off x="239950" y="166487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52;p1"/>
            <p:cNvSpPr/>
            <p:nvPr/>
          </p:nvSpPr>
          <p:spPr>
            <a:xfrm>
              <a:off x="239950" y="159242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" name="Google Shape;53;p1"/>
            <p:cNvSpPr/>
            <p:nvPr/>
          </p:nvSpPr>
          <p:spPr>
            <a:xfrm>
              <a:off x="239950" y="152090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" name="Google Shape;54;p1"/>
            <p:cNvSpPr/>
            <p:nvPr/>
          </p:nvSpPr>
          <p:spPr>
            <a:xfrm>
              <a:off x="239950" y="144845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" name="Google Shape;55;p1"/>
            <p:cNvSpPr/>
            <p:nvPr/>
          </p:nvSpPr>
          <p:spPr>
            <a:xfrm>
              <a:off x="239950" y="137692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" name="Google Shape;56;p1"/>
            <p:cNvSpPr/>
            <p:nvPr/>
          </p:nvSpPr>
          <p:spPr>
            <a:xfrm>
              <a:off x="239950" y="130447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" name="Google Shape;57;p1"/>
            <p:cNvSpPr/>
            <p:nvPr/>
          </p:nvSpPr>
          <p:spPr>
            <a:xfrm>
              <a:off x="239950" y="123295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" name="Google Shape;58;p1"/>
            <p:cNvSpPr/>
            <p:nvPr/>
          </p:nvSpPr>
          <p:spPr>
            <a:xfrm>
              <a:off x="239950" y="116050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" name="Google Shape;59;p1"/>
            <p:cNvSpPr/>
            <p:nvPr/>
          </p:nvSpPr>
          <p:spPr>
            <a:xfrm>
              <a:off x="239950" y="108897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" name="Google Shape;60;p1"/>
            <p:cNvSpPr/>
            <p:nvPr/>
          </p:nvSpPr>
          <p:spPr>
            <a:xfrm>
              <a:off x="239950" y="101652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" name="Google Shape;61;p1"/>
            <p:cNvSpPr/>
            <p:nvPr/>
          </p:nvSpPr>
          <p:spPr>
            <a:xfrm>
              <a:off x="239950" y="94500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" name="Google Shape;62;p1"/>
            <p:cNvSpPr/>
            <p:nvPr/>
          </p:nvSpPr>
          <p:spPr>
            <a:xfrm>
              <a:off x="72103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" name="Google Shape;63;p1"/>
            <p:cNvSpPr/>
            <p:nvPr/>
          </p:nvSpPr>
          <p:spPr>
            <a:xfrm>
              <a:off x="71379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" name="Google Shape;64;p1"/>
            <p:cNvSpPr/>
            <p:nvPr/>
          </p:nvSpPr>
          <p:spPr>
            <a:xfrm>
              <a:off x="70645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" name="Google Shape;65;p1"/>
            <p:cNvSpPr/>
            <p:nvPr/>
          </p:nvSpPr>
          <p:spPr>
            <a:xfrm>
              <a:off x="69921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" name="Google Shape;66;p1"/>
            <p:cNvSpPr/>
            <p:nvPr/>
          </p:nvSpPr>
          <p:spPr>
            <a:xfrm>
              <a:off x="69196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" name="Google Shape;67;p1"/>
            <p:cNvSpPr/>
            <p:nvPr/>
          </p:nvSpPr>
          <p:spPr>
            <a:xfrm>
              <a:off x="68472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" name="Google Shape;68;p1"/>
            <p:cNvSpPr/>
            <p:nvPr/>
          </p:nvSpPr>
          <p:spPr>
            <a:xfrm>
              <a:off x="67747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" name="Google Shape;69;p1"/>
            <p:cNvSpPr/>
            <p:nvPr/>
          </p:nvSpPr>
          <p:spPr>
            <a:xfrm>
              <a:off x="67023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" name="Google Shape;70;p1"/>
            <p:cNvSpPr/>
            <p:nvPr/>
          </p:nvSpPr>
          <p:spPr>
            <a:xfrm>
              <a:off x="66289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" name="Google Shape;71;p1"/>
            <p:cNvSpPr/>
            <p:nvPr/>
          </p:nvSpPr>
          <p:spPr>
            <a:xfrm>
              <a:off x="65565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" name="Google Shape;72;p1"/>
            <p:cNvSpPr/>
            <p:nvPr/>
          </p:nvSpPr>
          <p:spPr>
            <a:xfrm>
              <a:off x="64840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" name="Google Shape;73;p1"/>
            <p:cNvSpPr/>
            <p:nvPr/>
          </p:nvSpPr>
          <p:spPr>
            <a:xfrm>
              <a:off x="64116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" name="Google Shape;74;p1"/>
            <p:cNvSpPr/>
            <p:nvPr/>
          </p:nvSpPr>
          <p:spPr>
            <a:xfrm>
              <a:off x="63391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" name="Google Shape;75;p1"/>
            <p:cNvSpPr/>
            <p:nvPr/>
          </p:nvSpPr>
          <p:spPr>
            <a:xfrm>
              <a:off x="62667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" name="Google Shape;76;p1"/>
            <p:cNvSpPr/>
            <p:nvPr/>
          </p:nvSpPr>
          <p:spPr>
            <a:xfrm>
              <a:off x="61933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" name="Google Shape;77;p1"/>
            <p:cNvSpPr/>
            <p:nvPr/>
          </p:nvSpPr>
          <p:spPr>
            <a:xfrm>
              <a:off x="61209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" name="Google Shape;78;p1"/>
            <p:cNvSpPr/>
            <p:nvPr/>
          </p:nvSpPr>
          <p:spPr>
            <a:xfrm>
              <a:off x="60484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" name="Google Shape;79;p1"/>
            <p:cNvSpPr/>
            <p:nvPr/>
          </p:nvSpPr>
          <p:spPr>
            <a:xfrm>
              <a:off x="59760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" name="Google Shape;80;p1"/>
            <p:cNvSpPr/>
            <p:nvPr/>
          </p:nvSpPr>
          <p:spPr>
            <a:xfrm>
              <a:off x="59036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" name="Google Shape;81;p1"/>
            <p:cNvSpPr/>
            <p:nvPr/>
          </p:nvSpPr>
          <p:spPr>
            <a:xfrm>
              <a:off x="58302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" name="Google Shape;82;p1"/>
            <p:cNvSpPr/>
            <p:nvPr/>
          </p:nvSpPr>
          <p:spPr>
            <a:xfrm>
              <a:off x="57577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" name="Google Shape;83;p1"/>
            <p:cNvSpPr/>
            <p:nvPr/>
          </p:nvSpPr>
          <p:spPr>
            <a:xfrm>
              <a:off x="56853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" name="Google Shape;84;p1"/>
            <p:cNvSpPr/>
            <p:nvPr/>
          </p:nvSpPr>
          <p:spPr>
            <a:xfrm>
              <a:off x="56129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" name="Google Shape;85;p1"/>
            <p:cNvSpPr/>
            <p:nvPr/>
          </p:nvSpPr>
          <p:spPr>
            <a:xfrm>
              <a:off x="55404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" name="Google Shape;86;p1"/>
            <p:cNvSpPr/>
            <p:nvPr/>
          </p:nvSpPr>
          <p:spPr>
            <a:xfrm>
              <a:off x="54680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" name="Google Shape;87;p1"/>
            <p:cNvSpPr/>
            <p:nvPr/>
          </p:nvSpPr>
          <p:spPr>
            <a:xfrm>
              <a:off x="53946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" name="Google Shape;88;p1"/>
            <p:cNvSpPr/>
            <p:nvPr/>
          </p:nvSpPr>
          <p:spPr>
            <a:xfrm>
              <a:off x="53222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" name="Google Shape;89;p1"/>
            <p:cNvSpPr/>
            <p:nvPr/>
          </p:nvSpPr>
          <p:spPr>
            <a:xfrm>
              <a:off x="52497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" name="Google Shape;90;p1"/>
            <p:cNvSpPr/>
            <p:nvPr/>
          </p:nvSpPr>
          <p:spPr>
            <a:xfrm>
              <a:off x="51773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" name="Google Shape;91;p1"/>
            <p:cNvSpPr/>
            <p:nvPr/>
          </p:nvSpPr>
          <p:spPr>
            <a:xfrm>
              <a:off x="51048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" name="Google Shape;92;p1"/>
            <p:cNvSpPr/>
            <p:nvPr/>
          </p:nvSpPr>
          <p:spPr>
            <a:xfrm>
              <a:off x="50324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" name="Google Shape;93;p1"/>
            <p:cNvSpPr/>
            <p:nvPr/>
          </p:nvSpPr>
          <p:spPr>
            <a:xfrm>
              <a:off x="49590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" name="Google Shape;94;p1"/>
            <p:cNvSpPr/>
            <p:nvPr/>
          </p:nvSpPr>
          <p:spPr>
            <a:xfrm>
              <a:off x="48866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" name="Google Shape;95;p1"/>
            <p:cNvSpPr/>
            <p:nvPr/>
          </p:nvSpPr>
          <p:spPr>
            <a:xfrm>
              <a:off x="48141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" name="Google Shape;96;p1"/>
            <p:cNvSpPr/>
            <p:nvPr/>
          </p:nvSpPr>
          <p:spPr>
            <a:xfrm>
              <a:off x="47417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" name="Google Shape;97;p1"/>
            <p:cNvSpPr/>
            <p:nvPr/>
          </p:nvSpPr>
          <p:spPr>
            <a:xfrm>
              <a:off x="46692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" name="Google Shape;98;p1"/>
            <p:cNvSpPr/>
            <p:nvPr/>
          </p:nvSpPr>
          <p:spPr>
            <a:xfrm>
              <a:off x="45968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" name="Google Shape;99;p1"/>
            <p:cNvSpPr/>
            <p:nvPr/>
          </p:nvSpPr>
          <p:spPr>
            <a:xfrm>
              <a:off x="45234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" name="Google Shape;100;p1"/>
            <p:cNvSpPr/>
            <p:nvPr/>
          </p:nvSpPr>
          <p:spPr>
            <a:xfrm>
              <a:off x="44510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" name="Google Shape;101;p1"/>
            <p:cNvSpPr/>
            <p:nvPr/>
          </p:nvSpPr>
          <p:spPr>
            <a:xfrm>
              <a:off x="43785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" name="Google Shape;102;p1"/>
            <p:cNvSpPr/>
            <p:nvPr/>
          </p:nvSpPr>
          <p:spPr>
            <a:xfrm>
              <a:off x="43061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" name="Google Shape;103;p1"/>
            <p:cNvSpPr/>
            <p:nvPr/>
          </p:nvSpPr>
          <p:spPr>
            <a:xfrm>
              <a:off x="42336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" name="Google Shape;104;p1"/>
            <p:cNvSpPr/>
            <p:nvPr/>
          </p:nvSpPr>
          <p:spPr>
            <a:xfrm>
              <a:off x="41603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105;p1"/>
            <p:cNvSpPr/>
            <p:nvPr/>
          </p:nvSpPr>
          <p:spPr>
            <a:xfrm>
              <a:off x="40878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106;p1"/>
            <p:cNvSpPr/>
            <p:nvPr/>
          </p:nvSpPr>
          <p:spPr>
            <a:xfrm>
              <a:off x="40154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107;p1"/>
            <p:cNvSpPr/>
            <p:nvPr/>
          </p:nvSpPr>
          <p:spPr>
            <a:xfrm>
              <a:off x="39429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108;p1"/>
            <p:cNvSpPr/>
            <p:nvPr/>
          </p:nvSpPr>
          <p:spPr>
            <a:xfrm>
              <a:off x="38705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109;p1"/>
            <p:cNvSpPr/>
            <p:nvPr/>
          </p:nvSpPr>
          <p:spPr>
            <a:xfrm>
              <a:off x="37980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110;p1"/>
            <p:cNvSpPr/>
            <p:nvPr/>
          </p:nvSpPr>
          <p:spPr>
            <a:xfrm>
              <a:off x="37247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" name="Google Shape;111;p1"/>
            <p:cNvSpPr/>
            <p:nvPr/>
          </p:nvSpPr>
          <p:spPr>
            <a:xfrm>
              <a:off x="36522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112;p1"/>
            <p:cNvSpPr/>
            <p:nvPr/>
          </p:nvSpPr>
          <p:spPr>
            <a:xfrm>
              <a:off x="35798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113;p1"/>
            <p:cNvSpPr/>
            <p:nvPr/>
          </p:nvSpPr>
          <p:spPr>
            <a:xfrm>
              <a:off x="35073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" name="Google Shape;114;p1"/>
            <p:cNvSpPr/>
            <p:nvPr/>
          </p:nvSpPr>
          <p:spPr>
            <a:xfrm>
              <a:off x="34349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" name="Google Shape;115;p1"/>
            <p:cNvSpPr/>
            <p:nvPr/>
          </p:nvSpPr>
          <p:spPr>
            <a:xfrm>
              <a:off x="33624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116;p1"/>
            <p:cNvSpPr/>
            <p:nvPr/>
          </p:nvSpPr>
          <p:spPr>
            <a:xfrm>
              <a:off x="32891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" name="Google Shape;117;p1"/>
            <p:cNvSpPr/>
            <p:nvPr/>
          </p:nvSpPr>
          <p:spPr>
            <a:xfrm>
              <a:off x="32166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" name="Google Shape;118;p1"/>
            <p:cNvSpPr/>
            <p:nvPr/>
          </p:nvSpPr>
          <p:spPr>
            <a:xfrm>
              <a:off x="31442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" name="Google Shape;119;p1"/>
            <p:cNvSpPr/>
            <p:nvPr/>
          </p:nvSpPr>
          <p:spPr>
            <a:xfrm>
              <a:off x="30717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" name="Google Shape;120;p1"/>
            <p:cNvSpPr/>
            <p:nvPr/>
          </p:nvSpPr>
          <p:spPr>
            <a:xfrm>
              <a:off x="29993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121;p1"/>
            <p:cNvSpPr/>
            <p:nvPr/>
          </p:nvSpPr>
          <p:spPr>
            <a:xfrm>
              <a:off x="29259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" name="Google Shape;122;p1"/>
            <p:cNvSpPr/>
            <p:nvPr/>
          </p:nvSpPr>
          <p:spPr>
            <a:xfrm>
              <a:off x="28535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" name="Google Shape;123;p1"/>
            <p:cNvSpPr/>
            <p:nvPr/>
          </p:nvSpPr>
          <p:spPr>
            <a:xfrm>
              <a:off x="27810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" name="Google Shape;124;p1"/>
            <p:cNvSpPr/>
            <p:nvPr/>
          </p:nvSpPr>
          <p:spPr>
            <a:xfrm>
              <a:off x="27086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" name="Google Shape;125;p1"/>
            <p:cNvSpPr/>
            <p:nvPr/>
          </p:nvSpPr>
          <p:spPr>
            <a:xfrm>
              <a:off x="26361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126;p1"/>
            <p:cNvSpPr/>
            <p:nvPr/>
          </p:nvSpPr>
          <p:spPr>
            <a:xfrm>
              <a:off x="25637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127;p1"/>
            <p:cNvSpPr/>
            <p:nvPr/>
          </p:nvSpPr>
          <p:spPr>
            <a:xfrm>
              <a:off x="24903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128;p1"/>
            <p:cNvSpPr/>
            <p:nvPr/>
          </p:nvSpPr>
          <p:spPr>
            <a:xfrm>
              <a:off x="24179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129;p1"/>
            <p:cNvSpPr/>
            <p:nvPr/>
          </p:nvSpPr>
          <p:spPr>
            <a:xfrm>
              <a:off x="23454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130;p1"/>
            <p:cNvSpPr/>
            <p:nvPr/>
          </p:nvSpPr>
          <p:spPr>
            <a:xfrm>
              <a:off x="22730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131;p1"/>
            <p:cNvSpPr/>
            <p:nvPr/>
          </p:nvSpPr>
          <p:spPr>
            <a:xfrm>
              <a:off x="22005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132;p1"/>
            <p:cNvSpPr/>
            <p:nvPr/>
          </p:nvSpPr>
          <p:spPr>
            <a:xfrm>
              <a:off x="21281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" name="Google Shape;133;p1"/>
            <p:cNvSpPr/>
            <p:nvPr/>
          </p:nvSpPr>
          <p:spPr>
            <a:xfrm>
              <a:off x="20547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134;p1"/>
            <p:cNvSpPr/>
            <p:nvPr/>
          </p:nvSpPr>
          <p:spPr>
            <a:xfrm>
              <a:off x="19823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135;p1"/>
            <p:cNvSpPr/>
            <p:nvPr/>
          </p:nvSpPr>
          <p:spPr>
            <a:xfrm>
              <a:off x="19098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" name="Google Shape;136;p1"/>
            <p:cNvSpPr/>
            <p:nvPr/>
          </p:nvSpPr>
          <p:spPr>
            <a:xfrm>
              <a:off x="18374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137;p1"/>
            <p:cNvSpPr/>
            <p:nvPr/>
          </p:nvSpPr>
          <p:spPr>
            <a:xfrm>
              <a:off x="17649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138;p1"/>
            <p:cNvSpPr/>
            <p:nvPr/>
          </p:nvSpPr>
          <p:spPr>
            <a:xfrm>
              <a:off x="16925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139;p1"/>
            <p:cNvSpPr/>
            <p:nvPr/>
          </p:nvSpPr>
          <p:spPr>
            <a:xfrm>
              <a:off x="16191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140;p1"/>
            <p:cNvSpPr/>
            <p:nvPr/>
          </p:nvSpPr>
          <p:spPr>
            <a:xfrm>
              <a:off x="15467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141;p1"/>
            <p:cNvSpPr/>
            <p:nvPr/>
          </p:nvSpPr>
          <p:spPr>
            <a:xfrm>
              <a:off x="14742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142;p1"/>
            <p:cNvSpPr/>
            <p:nvPr/>
          </p:nvSpPr>
          <p:spPr>
            <a:xfrm>
              <a:off x="14018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143;p1"/>
            <p:cNvSpPr/>
            <p:nvPr/>
          </p:nvSpPr>
          <p:spPr>
            <a:xfrm>
              <a:off x="13294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144;p1"/>
            <p:cNvSpPr/>
            <p:nvPr/>
          </p:nvSpPr>
          <p:spPr>
            <a:xfrm>
              <a:off x="12560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145;p1"/>
            <p:cNvSpPr/>
            <p:nvPr/>
          </p:nvSpPr>
          <p:spPr>
            <a:xfrm>
              <a:off x="11835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146;p1"/>
            <p:cNvSpPr/>
            <p:nvPr/>
          </p:nvSpPr>
          <p:spPr>
            <a:xfrm>
              <a:off x="11111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147;p1"/>
            <p:cNvSpPr/>
            <p:nvPr/>
          </p:nvSpPr>
          <p:spPr>
            <a:xfrm>
              <a:off x="10387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148;p1"/>
            <p:cNvSpPr/>
            <p:nvPr/>
          </p:nvSpPr>
          <p:spPr>
            <a:xfrm>
              <a:off x="9662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149;p1"/>
            <p:cNvSpPr/>
            <p:nvPr/>
          </p:nvSpPr>
          <p:spPr>
            <a:xfrm>
              <a:off x="8938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150;p1"/>
            <p:cNvSpPr/>
            <p:nvPr/>
          </p:nvSpPr>
          <p:spPr>
            <a:xfrm>
              <a:off x="8204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151;p1"/>
            <p:cNvSpPr/>
            <p:nvPr/>
          </p:nvSpPr>
          <p:spPr>
            <a:xfrm>
              <a:off x="7479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152;p1"/>
            <p:cNvSpPr/>
            <p:nvPr/>
          </p:nvSpPr>
          <p:spPr>
            <a:xfrm>
              <a:off x="6755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153;p1"/>
            <p:cNvSpPr/>
            <p:nvPr/>
          </p:nvSpPr>
          <p:spPr>
            <a:xfrm>
              <a:off x="6031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154;p1"/>
            <p:cNvSpPr/>
            <p:nvPr/>
          </p:nvSpPr>
          <p:spPr>
            <a:xfrm>
              <a:off x="5306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155;p1"/>
            <p:cNvSpPr/>
            <p:nvPr/>
          </p:nvSpPr>
          <p:spPr>
            <a:xfrm>
              <a:off x="4582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156;p1"/>
            <p:cNvSpPr/>
            <p:nvPr/>
          </p:nvSpPr>
          <p:spPr>
            <a:xfrm>
              <a:off x="3848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157;p1"/>
            <p:cNvSpPr/>
            <p:nvPr/>
          </p:nvSpPr>
          <p:spPr>
            <a:xfrm>
              <a:off x="3124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58" name="Google Shape;158;p1"/>
          <p:cNvSpPr txBox="1">
            <a:spLocks noGrp="1"/>
          </p:cNvSpPr>
          <p:nvPr>
            <p:ph type="title"/>
          </p:nvPr>
        </p:nvSpPr>
        <p:spPr>
          <a:xfrm>
            <a:off x="747925" y="225025"/>
            <a:ext cx="6791700" cy="857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Sniglet"/>
              <a:buNone/>
              <a:defRPr sz="18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Sniglet"/>
              <a:buNone/>
              <a:defRPr sz="18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Sniglet"/>
              <a:buNone/>
              <a:defRPr sz="18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Sniglet"/>
              <a:buNone/>
              <a:defRPr sz="18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Sniglet"/>
              <a:buNone/>
              <a:defRPr sz="18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Sniglet"/>
              <a:buNone/>
              <a:defRPr sz="18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Sniglet"/>
              <a:buNone/>
              <a:defRPr sz="18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Sniglet"/>
              <a:buNone/>
              <a:defRPr sz="18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Sniglet"/>
              <a:buNone/>
              <a:defRPr sz="18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9pPr>
          </a:lstStyle>
          <a:p>
            <a:endParaRPr/>
          </a:p>
        </p:txBody>
      </p:sp>
      <p:sp>
        <p:nvSpPr>
          <p:cNvPr id="159" name="Google Shape;159;p1"/>
          <p:cNvSpPr txBox="1">
            <a:spLocks noGrp="1"/>
          </p:cNvSpPr>
          <p:nvPr>
            <p:ph type="body" idx="1"/>
          </p:nvPr>
        </p:nvSpPr>
        <p:spPr>
          <a:xfrm>
            <a:off x="747925" y="1314900"/>
            <a:ext cx="6791700" cy="3610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93700">
              <a:spcBef>
                <a:spcPts val="600"/>
              </a:spcBef>
              <a:spcAft>
                <a:spcPts val="0"/>
              </a:spcAft>
              <a:buClr>
                <a:schemeClr val="dk1"/>
              </a:buClr>
              <a:buSzPts val="2600"/>
              <a:buFont typeface="Dosis"/>
              <a:buChar char="✘"/>
              <a:defRPr sz="2600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1pPr>
            <a:lvl2pPr marL="914400" lvl="1" indent="-35560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Dosis"/>
              <a:buChar char="✗"/>
              <a:defRPr sz="2000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2pPr>
            <a:lvl3pPr marL="1371600" lvl="2" indent="-35560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Dosis"/>
              <a:buChar char="■"/>
              <a:defRPr sz="2000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3pPr>
            <a:lvl4pPr marL="1828800" lvl="3" indent="-34290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Dosis"/>
              <a:buChar char="●"/>
              <a:defRPr sz="1800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4pPr>
            <a:lvl5pPr marL="2286000" lvl="4" indent="-34290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Dosis"/>
              <a:buChar char="○"/>
              <a:defRPr sz="1800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5pPr>
            <a:lvl6pPr marL="2743200" lvl="5" indent="-34290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Dosis"/>
              <a:buChar char="■"/>
              <a:defRPr sz="1800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6pPr>
            <a:lvl7pPr marL="3200400" lvl="6" indent="-34290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Dosis"/>
              <a:buChar char="●"/>
              <a:defRPr sz="1800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7pPr>
            <a:lvl8pPr marL="3657600" lvl="7" indent="-34290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Dosis"/>
              <a:buChar char="○"/>
              <a:defRPr sz="1800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8pPr>
            <a:lvl9pPr marL="4114800" lvl="8" indent="-34290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Dosis"/>
              <a:buChar char="■"/>
              <a:defRPr sz="1800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9pPr>
          </a:lstStyle>
          <a:p>
            <a:endParaRPr/>
          </a:p>
        </p:txBody>
      </p:sp>
      <p:sp>
        <p:nvSpPr>
          <p:cNvPr id="160" name="Google Shape;160;p1"/>
          <p:cNvSpPr txBox="1">
            <a:spLocks noGrp="1"/>
          </p:cNvSpPr>
          <p:nvPr>
            <p:ph type="sldNum" idx="12"/>
          </p:nvPr>
        </p:nvSpPr>
        <p:spPr>
          <a:xfrm>
            <a:off x="90619" y="4722737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buNone/>
              <a:defRPr sz="12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1pPr>
            <a:lvl2pPr lvl="1">
              <a:buNone/>
              <a:defRPr sz="12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2pPr>
            <a:lvl3pPr lvl="2">
              <a:buNone/>
              <a:defRPr sz="12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3pPr>
            <a:lvl4pPr lvl="3">
              <a:buNone/>
              <a:defRPr sz="12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4pPr>
            <a:lvl5pPr lvl="4">
              <a:buNone/>
              <a:defRPr sz="12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5pPr>
            <a:lvl6pPr lvl="5">
              <a:buNone/>
              <a:defRPr sz="12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6pPr>
            <a:lvl7pPr lvl="6">
              <a:buNone/>
              <a:defRPr sz="12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7pPr>
            <a:lvl8pPr lvl="7">
              <a:buNone/>
              <a:defRPr sz="12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8pPr>
            <a:lvl9pPr lvl="8">
              <a:buNone/>
              <a:defRPr sz="12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9pPr>
          </a:lstStyle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48" r:id="rId1"/>
    <p:sldLayoutId id="2147483649" r:id="rId2"/>
    <p:sldLayoutId id="2147483650" r:id="rId3"/>
    <p:sldLayoutId id="2147483651" r:id="rId4"/>
    <p:sldLayoutId id="2147483652" r:id="rId5"/>
    <p:sldLayoutId id="2147483653" r:id="rId6"/>
    <p:sldLayoutId id="2147483654" r:id="rId7"/>
    <p:sldLayoutId id="2147483655" r:id="rId8"/>
    <p:sldLayoutId id="2147483656" r:id="rId9"/>
    <p:sldLayoutId id="2147483657" r:id="rId10"/>
    <p:sldLayoutId id="2147483658" r:id="rId11"/>
  </p:sldLayoutIdLst>
  <p:transition>
    <p:fade thruBlk="1"/>
  </p:transition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">
    <p:bg>
      <p:bgPr>
        <a:solidFill>
          <a:schemeClr val="lt1"/>
        </a:solidFill>
        <a:effectLst/>
      </p:bgPr>
    </p:bg>
    <p:spTree>
      <p:nvGrpSpPr>
        <p:cNvPr id="1" name="Shape 5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34" name="Google Shape;534;p13"/>
          <p:cNvGrpSpPr/>
          <p:nvPr/>
        </p:nvGrpSpPr>
        <p:grpSpPr>
          <a:xfrm>
            <a:off x="-6" y="-23"/>
            <a:ext cx="9143797" cy="5143378"/>
            <a:chOff x="239950" y="872550"/>
            <a:chExt cx="7042900" cy="3961625"/>
          </a:xfrm>
        </p:grpSpPr>
        <p:sp>
          <p:nvSpPr>
            <p:cNvPr id="535" name="Google Shape;535;p13"/>
            <p:cNvSpPr/>
            <p:nvPr/>
          </p:nvSpPr>
          <p:spPr>
            <a:xfrm>
              <a:off x="239950" y="872550"/>
              <a:ext cx="7042900" cy="3961625"/>
            </a:xfrm>
            <a:custGeom>
              <a:avLst/>
              <a:gdLst/>
              <a:ahLst/>
              <a:cxnLst/>
              <a:rect l="l" t="t" r="r" b="b"/>
              <a:pathLst>
                <a:path w="281716" h="158465" fill="none" extrusionOk="0">
                  <a:moveTo>
                    <a:pt x="0" y="0"/>
                  </a:moveTo>
                  <a:lnTo>
                    <a:pt x="281715" y="0"/>
                  </a:lnTo>
                  <a:lnTo>
                    <a:pt x="281715" y="158464"/>
                  </a:lnTo>
                  <a:lnTo>
                    <a:pt x="0" y="158464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" name="Google Shape;536;p13"/>
            <p:cNvSpPr/>
            <p:nvPr/>
          </p:nvSpPr>
          <p:spPr>
            <a:xfrm>
              <a:off x="239950" y="476170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" name="Google Shape;537;p13"/>
            <p:cNvSpPr/>
            <p:nvPr/>
          </p:nvSpPr>
          <p:spPr>
            <a:xfrm>
              <a:off x="239950" y="469017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" name="Google Shape;538;p13"/>
            <p:cNvSpPr/>
            <p:nvPr/>
          </p:nvSpPr>
          <p:spPr>
            <a:xfrm>
              <a:off x="239950" y="461772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" name="Google Shape;539;p13"/>
            <p:cNvSpPr/>
            <p:nvPr/>
          </p:nvSpPr>
          <p:spPr>
            <a:xfrm>
              <a:off x="239950" y="454620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" name="Google Shape;540;p13"/>
            <p:cNvSpPr/>
            <p:nvPr/>
          </p:nvSpPr>
          <p:spPr>
            <a:xfrm>
              <a:off x="239950" y="447375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" name="Google Shape;541;p13"/>
            <p:cNvSpPr/>
            <p:nvPr/>
          </p:nvSpPr>
          <p:spPr>
            <a:xfrm>
              <a:off x="239950" y="440222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" name="Google Shape;542;p13"/>
            <p:cNvSpPr/>
            <p:nvPr/>
          </p:nvSpPr>
          <p:spPr>
            <a:xfrm>
              <a:off x="239950" y="432977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" name="Google Shape;543;p13"/>
            <p:cNvSpPr/>
            <p:nvPr/>
          </p:nvSpPr>
          <p:spPr>
            <a:xfrm>
              <a:off x="239950" y="425825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" name="Google Shape;544;p13"/>
            <p:cNvSpPr/>
            <p:nvPr/>
          </p:nvSpPr>
          <p:spPr>
            <a:xfrm>
              <a:off x="239950" y="418580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" name="Google Shape;545;p13"/>
            <p:cNvSpPr/>
            <p:nvPr/>
          </p:nvSpPr>
          <p:spPr>
            <a:xfrm>
              <a:off x="239950" y="411427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" name="Google Shape;546;p13"/>
            <p:cNvSpPr/>
            <p:nvPr/>
          </p:nvSpPr>
          <p:spPr>
            <a:xfrm>
              <a:off x="239950" y="404182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" name="Google Shape;547;p13"/>
            <p:cNvSpPr/>
            <p:nvPr/>
          </p:nvSpPr>
          <p:spPr>
            <a:xfrm>
              <a:off x="239950" y="396937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" name="Google Shape;548;p13"/>
            <p:cNvSpPr/>
            <p:nvPr/>
          </p:nvSpPr>
          <p:spPr>
            <a:xfrm>
              <a:off x="239950" y="389785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" name="Google Shape;549;p13"/>
            <p:cNvSpPr/>
            <p:nvPr/>
          </p:nvSpPr>
          <p:spPr>
            <a:xfrm>
              <a:off x="239950" y="382540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" name="Google Shape;550;p13"/>
            <p:cNvSpPr/>
            <p:nvPr/>
          </p:nvSpPr>
          <p:spPr>
            <a:xfrm>
              <a:off x="239950" y="375387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" name="Google Shape;551;p13"/>
            <p:cNvSpPr/>
            <p:nvPr/>
          </p:nvSpPr>
          <p:spPr>
            <a:xfrm>
              <a:off x="239950" y="368142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" name="Google Shape;552;p13"/>
            <p:cNvSpPr/>
            <p:nvPr/>
          </p:nvSpPr>
          <p:spPr>
            <a:xfrm>
              <a:off x="239950" y="360990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" name="Google Shape;553;p13"/>
            <p:cNvSpPr/>
            <p:nvPr/>
          </p:nvSpPr>
          <p:spPr>
            <a:xfrm>
              <a:off x="239950" y="353745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" name="Google Shape;554;p13"/>
            <p:cNvSpPr/>
            <p:nvPr/>
          </p:nvSpPr>
          <p:spPr>
            <a:xfrm>
              <a:off x="239950" y="346592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" name="Google Shape;555;p13"/>
            <p:cNvSpPr/>
            <p:nvPr/>
          </p:nvSpPr>
          <p:spPr>
            <a:xfrm>
              <a:off x="239950" y="339347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" name="Google Shape;556;p13"/>
            <p:cNvSpPr/>
            <p:nvPr/>
          </p:nvSpPr>
          <p:spPr>
            <a:xfrm>
              <a:off x="239950" y="332195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" name="Google Shape;557;p13"/>
            <p:cNvSpPr/>
            <p:nvPr/>
          </p:nvSpPr>
          <p:spPr>
            <a:xfrm>
              <a:off x="239950" y="324950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" name="Google Shape;558;p13"/>
            <p:cNvSpPr/>
            <p:nvPr/>
          </p:nvSpPr>
          <p:spPr>
            <a:xfrm>
              <a:off x="239950" y="317705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" name="Google Shape;559;p13"/>
            <p:cNvSpPr/>
            <p:nvPr/>
          </p:nvSpPr>
          <p:spPr>
            <a:xfrm>
              <a:off x="239950" y="310552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" name="Google Shape;560;p13"/>
            <p:cNvSpPr/>
            <p:nvPr/>
          </p:nvSpPr>
          <p:spPr>
            <a:xfrm>
              <a:off x="239950" y="3033100"/>
              <a:ext cx="7042900" cy="0"/>
            </a:xfrm>
            <a:custGeom>
              <a:avLst/>
              <a:gdLst/>
              <a:ahLst/>
              <a:cxnLst/>
              <a:rect l="l" t="t" r="r" b="b"/>
              <a:pathLst>
                <a:path w="281716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" name="Google Shape;561;p13"/>
            <p:cNvSpPr/>
            <p:nvPr/>
          </p:nvSpPr>
          <p:spPr>
            <a:xfrm>
              <a:off x="239950" y="296155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" name="Google Shape;562;p13"/>
            <p:cNvSpPr/>
            <p:nvPr/>
          </p:nvSpPr>
          <p:spPr>
            <a:xfrm>
              <a:off x="239950" y="288912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" name="Google Shape;563;p13"/>
            <p:cNvSpPr/>
            <p:nvPr/>
          </p:nvSpPr>
          <p:spPr>
            <a:xfrm>
              <a:off x="239950" y="281757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" name="Google Shape;564;p13"/>
            <p:cNvSpPr/>
            <p:nvPr/>
          </p:nvSpPr>
          <p:spPr>
            <a:xfrm>
              <a:off x="239950" y="274515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" name="Google Shape;565;p13"/>
            <p:cNvSpPr/>
            <p:nvPr/>
          </p:nvSpPr>
          <p:spPr>
            <a:xfrm>
              <a:off x="239950" y="267360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" name="Google Shape;566;p13"/>
            <p:cNvSpPr/>
            <p:nvPr/>
          </p:nvSpPr>
          <p:spPr>
            <a:xfrm>
              <a:off x="239950" y="260117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" name="Google Shape;567;p13"/>
            <p:cNvSpPr/>
            <p:nvPr/>
          </p:nvSpPr>
          <p:spPr>
            <a:xfrm>
              <a:off x="239950" y="252962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" name="Google Shape;568;p13"/>
            <p:cNvSpPr/>
            <p:nvPr/>
          </p:nvSpPr>
          <p:spPr>
            <a:xfrm>
              <a:off x="239950" y="245720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" name="Google Shape;569;p13"/>
            <p:cNvSpPr/>
            <p:nvPr/>
          </p:nvSpPr>
          <p:spPr>
            <a:xfrm>
              <a:off x="239950" y="238475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" name="Google Shape;570;p13"/>
            <p:cNvSpPr/>
            <p:nvPr/>
          </p:nvSpPr>
          <p:spPr>
            <a:xfrm>
              <a:off x="239950" y="231322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" name="Google Shape;571;p13"/>
            <p:cNvSpPr/>
            <p:nvPr/>
          </p:nvSpPr>
          <p:spPr>
            <a:xfrm>
              <a:off x="239950" y="224077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" name="Google Shape;572;p13"/>
            <p:cNvSpPr/>
            <p:nvPr/>
          </p:nvSpPr>
          <p:spPr>
            <a:xfrm>
              <a:off x="239950" y="216925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" name="Google Shape;573;p13"/>
            <p:cNvSpPr/>
            <p:nvPr/>
          </p:nvSpPr>
          <p:spPr>
            <a:xfrm>
              <a:off x="239950" y="209680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" name="Google Shape;574;p13"/>
            <p:cNvSpPr/>
            <p:nvPr/>
          </p:nvSpPr>
          <p:spPr>
            <a:xfrm>
              <a:off x="239950" y="202527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" name="Google Shape;575;p13"/>
            <p:cNvSpPr/>
            <p:nvPr/>
          </p:nvSpPr>
          <p:spPr>
            <a:xfrm>
              <a:off x="239950" y="195282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" name="Google Shape;576;p13"/>
            <p:cNvSpPr/>
            <p:nvPr/>
          </p:nvSpPr>
          <p:spPr>
            <a:xfrm>
              <a:off x="239950" y="188130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" name="Google Shape;577;p13"/>
            <p:cNvSpPr/>
            <p:nvPr/>
          </p:nvSpPr>
          <p:spPr>
            <a:xfrm>
              <a:off x="239950" y="180885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" name="Google Shape;578;p13"/>
            <p:cNvSpPr/>
            <p:nvPr/>
          </p:nvSpPr>
          <p:spPr>
            <a:xfrm>
              <a:off x="239950" y="173732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" name="Google Shape;579;p13"/>
            <p:cNvSpPr/>
            <p:nvPr/>
          </p:nvSpPr>
          <p:spPr>
            <a:xfrm>
              <a:off x="239950" y="166487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" name="Google Shape;580;p13"/>
            <p:cNvSpPr/>
            <p:nvPr/>
          </p:nvSpPr>
          <p:spPr>
            <a:xfrm>
              <a:off x="239950" y="159242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" name="Google Shape;581;p13"/>
            <p:cNvSpPr/>
            <p:nvPr/>
          </p:nvSpPr>
          <p:spPr>
            <a:xfrm>
              <a:off x="239950" y="152090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" name="Google Shape;582;p13"/>
            <p:cNvSpPr/>
            <p:nvPr/>
          </p:nvSpPr>
          <p:spPr>
            <a:xfrm>
              <a:off x="239950" y="144845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" name="Google Shape;583;p13"/>
            <p:cNvSpPr/>
            <p:nvPr/>
          </p:nvSpPr>
          <p:spPr>
            <a:xfrm>
              <a:off x="239950" y="137692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" name="Google Shape;584;p13"/>
            <p:cNvSpPr/>
            <p:nvPr/>
          </p:nvSpPr>
          <p:spPr>
            <a:xfrm>
              <a:off x="239950" y="130447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" name="Google Shape;585;p13"/>
            <p:cNvSpPr/>
            <p:nvPr/>
          </p:nvSpPr>
          <p:spPr>
            <a:xfrm>
              <a:off x="239950" y="123295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" name="Google Shape;586;p13"/>
            <p:cNvSpPr/>
            <p:nvPr/>
          </p:nvSpPr>
          <p:spPr>
            <a:xfrm>
              <a:off x="239950" y="116050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" name="Google Shape;587;p13"/>
            <p:cNvSpPr/>
            <p:nvPr/>
          </p:nvSpPr>
          <p:spPr>
            <a:xfrm>
              <a:off x="239950" y="108897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" name="Google Shape;588;p13"/>
            <p:cNvSpPr/>
            <p:nvPr/>
          </p:nvSpPr>
          <p:spPr>
            <a:xfrm>
              <a:off x="239950" y="101652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" name="Google Shape;589;p13"/>
            <p:cNvSpPr/>
            <p:nvPr/>
          </p:nvSpPr>
          <p:spPr>
            <a:xfrm>
              <a:off x="239950" y="94500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" name="Google Shape;590;p13"/>
            <p:cNvSpPr/>
            <p:nvPr/>
          </p:nvSpPr>
          <p:spPr>
            <a:xfrm>
              <a:off x="72103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" name="Google Shape;591;p13"/>
            <p:cNvSpPr/>
            <p:nvPr/>
          </p:nvSpPr>
          <p:spPr>
            <a:xfrm>
              <a:off x="71379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" name="Google Shape;592;p13"/>
            <p:cNvSpPr/>
            <p:nvPr/>
          </p:nvSpPr>
          <p:spPr>
            <a:xfrm>
              <a:off x="70645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" name="Google Shape;593;p13"/>
            <p:cNvSpPr/>
            <p:nvPr/>
          </p:nvSpPr>
          <p:spPr>
            <a:xfrm>
              <a:off x="69921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" name="Google Shape;594;p13"/>
            <p:cNvSpPr/>
            <p:nvPr/>
          </p:nvSpPr>
          <p:spPr>
            <a:xfrm>
              <a:off x="69196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" name="Google Shape;595;p13"/>
            <p:cNvSpPr/>
            <p:nvPr/>
          </p:nvSpPr>
          <p:spPr>
            <a:xfrm>
              <a:off x="68472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" name="Google Shape;596;p13"/>
            <p:cNvSpPr/>
            <p:nvPr/>
          </p:nvSpPr>
          <p:spPr>
            <a:xfrm>
              <a:off x="67747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" name="Google Shape;597;p13"/>
            <p:cNvSpPr/>
            <p:nvPr/>
          </p:nvSpPr>
          <p:spPr>
            <a:xfrm>
              <a:off x="67023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" name="Google Shape;598;p13"/>
            <p:cNvSpPr/>
            <p:nvPr/>
          </p:nvSpPr>
          <p:spPr>
            <a:xfrm>
              <a:off x="66289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" name="Google Shape;599;p13"/>
            <p:cNvSpPr/>
            <p:nvPr/>
          </p:nvSpPr>
          <p:spPr>
            <a:xfrm>
              <a:off x="65565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" name="Google Shape;600;p13"/>
            <p:cNvSpPr/>
            <p:nvPr/>
          </p:nvSpPr>
          <p:spPr>
            <a:xfrm>
              <a:off x="64840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" name="Google Shape;601;p13"/>
            <p:cNvSpPr/>
            <p:nvPr/>
          </p:nvSpPr>
          <p:spPr>
            <a:xfrm>
              <a:off x="64116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" name="Google Shape;602;p13"/>
            <p:cNvSpPr/>
            <p:nvPr/>
          </p:nvSpPr>
          <p:spPr>
            <a:xfrm>
              <a:off x="63391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" name="Google Shape;603;p13"/>
            <p:cNvSpPr/>
            <p:nvPr/>
          </p:nvSpPr>
          <p:spPr>
            <a:xfrm>
              <a:off x="62667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" name="Google Shape;604;p13"/>
            <p:cNvSpPr/>
            <p:nvPr/>
          </p:nvSpPr>
          <p:spPr>
            <a:xfrm>
              <a:off x="61933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" name="Google Shape;605;p13"/>
            <p:cNvSpPr/>
            <p:nvPr/>
          </p:nvSpPr>
          <p:spPr>
            <a:xfrm>
              <a:off x="61209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" name="Google Shape;606;p13"/>
            <p:cNvSpPr/>
            <p:nvPr/>
          </p:nvSpPr>
          <p:spPr>
            <a:xfrm>
              <a:off x="60484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" name="Google Shape;607;p13"/>
            <p:cNvSpPr/>
            <p:nvPr/>
          </p:nvSpPr>
          <p:spPr>
            <a:xfrm>
              <a:off x="59760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" name="Google Shape;608;p13"/>
            <p:cNvSpPr/>
            <p:nvPr/>
          </p:nvSpPr>
          <p:spPr>
            <a:xfrm>
              <a:off x="59036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" name="Google Shape;609;p13"/>
            <p:cNvSpPr/>
            <p:nvPr/>
          </p:nvSpPr>
          <p:spPr>
            <a:xfrm>
              <a:off x="58302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" name="Google Shape;610;p13"/>
            <p:cNvSpPr/>
            <p:nvPr/>
          </p:nvSpPr>
          <p:spPr>
            <a:xfrm>
              <a:off x="57577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" name="Google Shape;611;p13"/>
            <p:cNvSpPr/>
            <p:nvPr/>
          </p:nvSpPr>
          <p:spPr>
            <a:xfrm>
              <a:off x="56853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" name="Google Shape;612;p13"/>
            <p:cNvSpPr/>
            <p:nvPr/>
          </p:nvSpPr>
          <p:spPr>
            <a:xfrm>
              <a:off x="56129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" name="Google Shape;613;p13"/>
            <p:cNvSpPr/>
            <p:nvPr/>
          </p:nvSpPr>
          <p:spPr>
            <a:xfrm>
              <a:off x="55404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" name="Google Shape;614;p13"/>
            <p:cNvSpPr/>
            <p:nvPr/>
          </p:nvSpPr>
          <p:spPr>
            <a:xfrm>
              <a:off x="54680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" name="Google Shape;615;p13"/>
            <p:cNvSpPr/>
            <p:nvPr/>
          </p:nvSpPr>
          <p:spPr>
            <a:xfrm>
              <a:off x="53946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" name="Google Shape;616;p13"/>
            <p:cNvSpPr/>
            <p:nvPr/>
          </p:nvSpPr>
          <p:spPr>
            <a:xfrm>
              <a:off x="53222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" name="Google Shape;617;p13"/>
            <p:cNvSpPr/>
            <p:nvPr/>
          </p:nvSpPr>
          <p:spPr>
            <a:xfrm>
              <a:off x="52497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" name="Google Shape;618;p13"/>
            <p:cNvSpPr/>
            <p:nvPr/>
          </p:nvSpPr>
          <p:spPr>
            <a:xfrm>
              <a:off x="51773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" name="Google Shape;619;p13"/>
            <p:cNvSpPr/>
            <p:nvPr/>
          </p:nvSpPr>
          <p:spPr>
            <a:xfrm>
              <a:off x="51048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" name="Google Shape;620;p13"/>
            <p:cNvSpPr/>
            <p:nvPr/>
          </p:nvSpPr>
          <p:spPr>
            <a:xfrm>
              <a:off x="50324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" name="Google Shape;621;p13"/>
            <p:cNvSpPr/>
            <p:nvPr/>
          </p:nvSpPr>
          <p:spPr>
            <a:xfrm>
              <a:off x="49590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" name="Google Shape;622;p13"/>
            <p:cNvSpPr/>
            <p:nvPr/>
          </p:nvSpPr>
          <p:spPr>
            <a:xfrm>
              <a:off x="48866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" name="Google Shape;623;p13"/>
            <p:cNvSpPr/>
            <p:nvPr/>
          </p:nvSpPr>
          <p:spPr>
            <a:xfrm>
              <a:off x="48141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" name="Google Shape;624;p13"/>
            <p:cNvSpPr/>
            <p:nvPr/>
          </p:nvSpPr>
          <p:spPr>
            <a:xfrm>
              <a:off x="47417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" name="Google Shape;625;p13"/>
            <p:cNvSpPr/>
            <p:nvPr/>
          </p:nvSpPr>
          <p:spPr>
            <a:xfrm>
              <a:off x="46692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" name="Google Shape;626;p13"/>
            <p:cNvSpPr/>
            <p:nvPr/>
          </p:nvSpPr>
          <p:spPr>
            <a:xfrm>
              <a:off x="45968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" name="Google Shape;627;p13"/>
            <p:cNvSpPr/>
            <p:nvPr/>
          </p:nvSpPr>
          <p:spPr>
            <a:xfrm>
              <a:off x="45234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" name="Google Shape;628;p13"/>
            <p:cNvSpPr/>
            <p:nvPr/>
          </p:nvSpPr>
          <p:spPr>
            <a:xfrm>
              <a:off x="44510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" name="Google Shape;629;p13"/>
            <p:cNvSpPr/>
            <p:nvPr/>
          </p:nvSpPr>
          <p:spPr>
            <a:xfrm>
              <a:off x="43785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" name="Google Shape;630;p13"/>
            <p:cNvSpPr/>
            <p:nvPr/>
          </p:nvSpPr>
          <p:spPr>
            <a:xfrm>
              <a:off x="43061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" name="Google Shape;631;p13"/>
            <p:cNvSpPr/>
            <p:nvPr/>
          </p:nvSpPr>
          <p:spPr>
            <a:xfrm>
              <a:off x="42336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" name="Google Shape;632;p13"/>
            <p:cNvSpPr/>
            <p:nvPr/>
          </p:nvSpPr>
          <p:spPr>
            <a:xfrm>
              <a:off x="41603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" name="Google Shape;633;p13"/>
            <p:cNvSpPr/>
            <p:nvPr/>
          </p:nvSpPr>
          <p:spPr>
            <a:xfrm>
              <a:off x="40878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" name="Google Shape;634;p13"/>
            <p:cNvSpPr/>
            <p:nvPr/>
          </p:nvSpPr>
          <p:spPr>
            <a:xfrm>
              <a:off x="40154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" name="Google Shape;635;p13"/>
            <p:cNvSpPr/>
            <p:nvPr/>
          </p:nvSpPr>
          <p:spPr>
            <a:xfrm>
              <a:off x="39429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" name="Google Shape;636;p13"/>
            <p:cNvSpPr/>
            <p:nvPr/>
          </p:nvSpPr>
          <p:spPr>
            <a:xfrm>
              <a:off x="38705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" name="Google Shape;637;p13"/>
            <p:cNvSpPr/>
            <p:nvPr/>
          </p:nvSpPr>
          <p:spPr>
            <a:xfrm>
              <a:off x="37980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" name="Google Shape;638;p13"/>
            <p:cNvSpPr/>
            <p:nvPr/>
          </p:nvSpPr>
          <p:spPr>
            <a:xfrm>
              <a:off x="37247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" name="Google Shape;639;p13"/>
            <p:cNvSpPr/>
            <p:nvPr/>
          </p:nvSpPr>
          <p:spPr>
            <a:xfrm>
              <a:off x="36522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" name="Google Shape;640;p13"/>
            <p:cNvSpPr/>
            <p:nvPr/>
          </p:nvSpPr>
          <p:spPr>
            <a:xfrm>
              <a:off x="35798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" name="Google Shape;641;p13"/>
            <p:cNvSpPr/>
            <p:nvPr/>
          </p:nvSpPr>
          <p:spPr>
            <a:xfrm>
              <a:off x="35073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" name="Google Shape;642;p13"/>
            <p:cNvSpPr/>
            <p:nvPr/>
          </p:nvSpPr>
          <p:spPr>
            <a:xfrm>
              <a:off x="34349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" name="Google Shape;643;p13"/>
            <p:cNvSpPr/>
            <p:nvPr/>
          </p:nvSpPr>
          <p:spPr>
            <a:xfrm>
              <a:off x="33624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" name="Google Shape;644;p13"/>
            <p:cNvSpPr/>
            <p:nvPr/>
          </p:nvSpPr>
          <p:spPr>
            <a:xfrm>
              <a:off x="32891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" name="Google Shape;645;p13"/>
            <p:cNvSpPr/>
            <p:nvPr/>
          </p:nvSpPr>
          <p:spPr>
            <a:xfrm>
              <a:off x="32166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" name="Google Shape;646;p13"/>
            <p:cNvSpPr/>
            <p:nvPr/>
          </p:nvSpPr>
          <p:spPr>
            <a:xfrm>
              <a:off x="31442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" name="Google Shape;647;p13"/>
            <p:cNvSpPr/>
            <p:nvPr/>
          </p:nvSpPr>
          <p:spPr>
            <a:xfrm>
              <a:off x="30717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" name="Google Shape;648;p13"/>
            <p:cNvSpPr/>
            <p:nvPr/>
          </p:nvSpPr>
          <p:spPr>
            <a:xfrm>
              <a:off x="29993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" name="Google Shape;649;p13"/>
            <p:cNvSpPr/>
            <p:nvPr/>
          </p:nvSpPr>
          <p:spPr>
            <a:xfrm>
              <a:off x="29259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" name="Google Shape;650;p13"/>
            <p:cNvSpPr/>
            <p:nvPr/>
          </p:nvSpPr>
          <p:spPr>
            <a:xfrm>
              <a:off x="28535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" name="Google Shape;651;p13"/>
            <p:cNvSpPr/>
            <p:nvPr/>
          </p:nvSpPr>
          <p:spPr>
            <a:xfrm>
              <a:off x="27810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" name="Google Shape;652;p13"/>
            <p:cNvSpPr/>
            <p:nvPr/>
          </p:nvSpPr>
          <p:spPr>
            <a:xfrm>
              <a:off x="27086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" name="Google Shape;653;p13"/>
            <p:cNvSpPr/>
            <p:nvPr/>
          </p:nvSpPr>
          <p:spPr>
            <a:xfrm>
              <a:off x="26361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" name="Google Shape;654;p13"/>
            <p:cNvSpPr/>
            <p:nvPr/>
          </p:nvSpPr>
          <p:spPr>
            <a:xfrm>
              <a:off x="25637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" name="Google Shape;655;p13"/>
            <p:cNvSpPr/>
            <p:nvPr/>
          </p:nvSpPr>
          <p:spPr>
            <a:xfrm>
              <a:off x="24903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" name="Google Shape;656;p13"/>
            <p:cNvSpPr/>
            <p:nvPr/>
          </p:nvSpPr>
          <p:spPr>
            <a:xfrm>
              <a:off x="24179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" name="Google Shape;657;p13"/>
            <p:cNvSpPr/>
            <p:nvPr/>
          </p:nvSpPr>
          <p:spPr>
            <a:xfrm>
              <a:off x="23454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" name="Google Shape;658;p13"/>
            <p:cNvSpPr/>
            <p:nvPr/>
          </p:nvSpPr>
          <p:spPr>
            <a:xfrm>
              <a:off x="22730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" name="Google Shape;659;p13"/>
            <p:cNvSpPr/>
            <p:nvPr/>
          </p:nvSpPr>
          <p:spPr>
            <a:xfrm>
              <a:off x="22005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" name="Google Shape;660;p13"/>
            <p:cNvSpPr/>
            <p:nvPr/>
          </p:nvSpPr>
          <p:spPr>
            <a:xfrm>
              <a:off x="21281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" name="Google Shape;661;p13"/>
            <p:cNvSpPr/>
            <p:nvPr/>
          </p:nvSpPr>
          <p:spPr>
            <a:xfrm>
              <a:off x="20547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" name="Google Shape;662;p13"/>
            <p:cNvSpPr/>
            <p:nvPr/>
          </p:nvSpPr>
          <p:spPr>
            <a:xfrm>
              <a:off x="19823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" name="Google Shape;663;p13"/>
            <p:cNvSpPr/>
            <p:nvPr/>
          </p:nvSpPr>
          <p:spPr>
            <a:xfrm>
              <a:off x="19098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" name="Google Shape;664;p13"/>
            <p:cNvSpPr/>
            <p:nvPr/>
          </p:nvSpPr>
          <p:spPr>
            <a:xfrm>
              <a:off x="18374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" name="Google Shape;665;p13"/>
            <p:cNvSpPr/>
            <p:nvPr/>
          </p:nvSpPr>
          <p:spPr>
            <a:xfrm>
              <a:off x="17649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" name="Google Shape;666;p13"/>
            <p:cNvSpPr/>
            <p:nvPr/>
          </p:nvSpPr>
          <p:spPr>
            <a:xfrm>
              <a:off x="16925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" name="Google Shape;667;p13"/>
            <p:cNvSpPr/>
            <p:nvPr/>
          </p:nvSpPr>
          <p:spPr>
            <a:xfrm>
              <a:off x="16191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" name="Google Shape;668;p13"/>
            <p:cNvSpPr/>
            <p:nvPr/>
          </p:nvSpPr>
          <p:spPr>
            <a:xfrm>
              <a:off x="15467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" name="Google Shape;669;p13"/>
            <p:cNvSpPr/>
            <p:nvPr/>
          </p:nvSpPr>
          <p:spPr>
            <a:xfrm>
              <a:off x="14742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" name="Google Shape;670;p13"/>
            <p:cNvSpPr/>
            <p:nvPr/>
          </p:nvSpPr>
          <p:spPr>
            <a:xfrm>
              <a:off x="14018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" name="Google Shape;671;p13"/>
            <p:cNvSpPr/>
            <p:nvPr/>
          </p:nvSpPr>
          <p:spPr>
            <a:xfrm>
              <a:off x="13294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" name="Google Shape;672;p13"/>
            <p:cNvSpPr/>
            <p:nvPr/>
          </p:nvSpPr>
          <p:spPr>
            <a:xfrm>
              <a:off x="12560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" name="Google Shape;673;p13"/>
            <p:cNvSpPr/>
            <p:nvPr/>
          </p:nvSpPr>
          <p:spPr>
            <a:xfrm>
              <a:off x="11835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" name="Google Shape;674;p13"/>
            <p:cNvSpPr/>
            <p:nvPr/>
          </p:nvSpPr>
          <p:spPr>
            <a:xfrm>
              <a:off x="11111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" name="Google Shape;675;p13"/>
            <p:cNvSpPr/>
            <p:nvPr/>
          </p:nvSpPr>
          <p:spPr>
            <a:xfrm>
              <a:off x="10387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" name="Google Shape;676;p13"/>
            <p:cNvSpPr/>
            <p:nvPr/>
          </p:nvSpPr>
          <p:spPr>
            <a:xfrm>
              <a:off x="9662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" name="Google Shape;677;p13"/>
            <p:cNvSpPr/>
            <p:nvPr/>
          </p:nvSpPr>
          <p:spPr>
            <a:xfrm>
              <a:off x="8938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" name="Google Shape;678;p13"/>
            <p:cNvSpPr/>
            <p:nvPr/>
          </p:nvSpPr>
          <p:spPr>
            <a:xfrm>
              <a:off x="8204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" name="Google Shape;679;p13"/>
            <p:cNvSpPr/>
            <p:nvPr/>
          </p:nvSpPr>
          <p:spPr>
            <a:xfrm>
              <a:off x="7479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" name="Google Shape;680;p13"/>
            <p:cNvSpPr/>
            <p:nvPr/>
          </p:nvSpPr>
          <p:spPr>
            <a:xfrm>
              <a:off x="6755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" name="Google Shape;681;p13"/>
            <p:cNvSpPr/>
            <p:nvPr/>
          </p:nvSpPr>
          <p:spPr>
            <a:xfrm>
              <a:off x="6031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" name="Google Shape;682;p13"/>
            <p:cNvSpPr/>
            <p:nvPr/>
          </p:nvSpPr>
          <p:spPr>
            <a:xfrm>
              <a:off x="5306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" name="Google Shape;683;p13"/>
            <p:cNvSpPr/>
            <p:nvPr/>
          </p:nvSpPr>
          <p:spPr>
            <a:xfrm>
              <a:off x="4582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" name="Google Shape;684;p13"/>
            <p:cNvSpPr/>
            <p:nvPr/>
          </p:nvSpPr>
          <p:spPr>
            <a:xfrm>
              <a:off x="3848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" name="Google Shape;685;p13"/>
            <p:cNvSpPr/>
            <p:nvPr/>
          </p:nvSpPr>
          <p:spPr>
            <a:xfrm>
              <a:off x="3124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86" name="Google Shape;686;p13"/>
          <p:cNvSpPr txBox="1">
            <a:spLocks noGrp="1"/>
          </p:cNvSpPr>
          <p:nvPr>
            <p:ph type="title"/>
          </p:nvPr>
        </p:nvSpPr>
        <p:spPr>
          <a:xfrm>
            <a:off x="747925" y="225025"/>
            <a:ext cx="6791700" cy="857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Sniglet"/>
              <a:buNone/>
              <a:defRPr sz="18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Sniglet"/>
              <a:buNone/>
              <a:defRPr sz="18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Sniglet"/>
              <a:buNone/>
              <a:defRPr sz="18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Sniglet"/>
              <a:buNone/>
              <a:defRPr sz="18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Sniglet"/>
              <a:buNone/>
              <a:defRPr sz="18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Sniglet"/>
              <a:buNone/>
              <a:defRPr sz="18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Sniglet"/>
              <a:buNone/>
              <a:defRPr sz="18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Sniglet"/>
              <a:buNone/>
              <a:defRPr sz="18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Sniglet"/>
              <a:buNone/>
              <a:defRPr sz="18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9pPr>
          </a:lstStyle>
          <a:p>
            <a:endParaRPr/>
          </a:p>
        </p:txBody>
      </p:sp>
      <p:sp>
        <p:nvSpPr>
          <p:cNvPr id="687" name="Google Shape;687;p13"/>
          <p:cNvSpPr txBox="1">
            <a:spLocks noGrp="1"/>
          </p:cNvSpPr>
          <p:nvPr>
            <p:ph type="body" idx="1"/>
          </p:nvPr>
        </p:nvSpPr>
        <p:spPr>
          <a:xfrm>
            <a:off x="747925" y="1314900"/>
            <a:ext cx="6791700" cy="3610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93700" rtl="0">
              <a:spcBef>
                <a:spcPts val="600"/>
              </a:spcBef>
              <a:spcAft>
                <a:spcPts val="0"/>
              </a:spcAft>
              <a:buClr>
                <a:schemeClr val="dk1"/>
              </a:buClr>
              <a:buSzPts val="2600"/>
              <a:buFont typeface="Dosis"/>
              <a:buChar char="✘"/>
              <a:defRPr sz="2600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1pPr>
            <a:lvl2pPr marL="914400" lvl="1" indent="-35560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Dosis"/>
              <a:buChar char="✗"/>
              <a:defRPr sz="2000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2pPr>
            <a:lvl3pPr marL="1371600" lvl="2" indent="-35560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Dosis"/>
              <a:buChar char="■"/>
              <a:defRPr sz="2000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3pPr>
            <a:lvl4pPr marL="1828800" lvl="3" indent="-34290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Dosis"/>
              <a:buChar char="●"/>
              <a:defRPr sz="1800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4pPr>
            <a:lvl5pPr marL="2286000" lvl="4" indent="-34290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Dosis"/>
              <a:buChar char="○"/>
              <a:defRPr sz="1800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5pPr>
            <a:lvl6pPr marL="2743200" lvl="5" indent="-34290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Dosis"/>
              <a:buChar char="■"/>
              <a:defRPr sz="1800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6pPr>
            <a:lvl7pPr marL="3200400" lvl="6" indent="-34290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Dosis"/>
              <a:buChar char="●"/>
              <a:defRPr sz="1800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7pPr>
            <a:lvl8pPr marL="3657600" lvl="7" indent="-34290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Dosis"/>
              <a:buChar char="○"/>
              <a:defRPr sz="1800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8pPr>
            <a:lvl9pPr marL="4114800" lvl="8" indent="-34290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Dosis"/>
              <a:buChar char="■"/>
              <a:defRPr sz="1800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9pPr>
          </a:lstStyle>
          <a:p>
            <a:endParaRPr/>
          </a:p>
        </p:txBody>
      </p:sp>
      <p:sp>
        <p:nvSpPr>
          <p:cNvPr id="688" name="Google Shape;688;p13"/>
          <p:cNvSpPr txBox="1">
            <a:spLocks noGrp="1"/>
          </p:cNvSpPr>
          <p:nvPr>
            <p:ph type="sldNum" idx="12"/>
          </p:nvPr>
        </p:nvSpPr>
        <p:spPr>
          <a:xfrm>
            <a:off x="90619" y="4722737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buNone/>
              <a:defRPr sz="12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1pPr>
            <a:lvl2pPr lvl="1" rtl="0">
              <a:buNone/>
              <a:defRPr sz="12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2pPr>
            <a:lvl3pPr lvl="2" rtl="0">
              <a:buNone/>
              <a:defRPr sz="12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3pPr>
            <a:lvl4pPr lvl="3" rtl="0">
              <a:buNone/>
              <a:defRPr sz="12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4pPr>
            <a:lvl5pPr lvl="4" rtl="0">
              <a:buNone/>
              <a:defRPr sz="12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5pPr>
            <a:lvl6pPr lvl="5" rtl="0">
              <a:buNone/>
              <a:defRPr sz="12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6pPr>
            <a:lvl7pPr lvl="6" rtl="0">
              <a:buNone/>
              <a:defRPr sz="12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7pPr>
            <a:lvl8pPr lvl="7" rtl="0">
              <a:buNone/>
              <a:defRPr sz="12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8pPr>
            <a:lvl9pPr lvl="8" rtl="0">
              <a:buNone/>
              <a:defRPr sz="12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9pPr>
          </a:lstStyle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59" r:id="rId1"/>
    <p:sldLayoutId id="2147483660" r:id="rId2"/>
    <p:sldLayoutId id="2147483661" r:id="rId3"/>
    <p:sldLayoutId id="2147483662" r:id="rId4"/>
    <p:sldLayoutId id="2147483663" r:id="rId5"/>
    <p:sldLayoutId id="2147483664" r:id="rId6"/>
    <p:sldLayoutId id="2147483665" r:id="rId7"/>
    <p:sldLayoutId id="2147483666" r:id="rId8"/>
    <p:sldLayoutId id="2147483667" r:id="rId9"/>
    <p:sldLayoutId id="2147483668" r:id="rId10"/>
    <p:sldLayoutId id="2147483669" r:id="rId11"/>
    <p:sldLayoutId id="2147483670" r:id="rId12"/>
    <p:sldLayoutId id="2147483671" r:id="rId13"/>
    <p:sldLayoutId id="2147483672" r:id="rId14"/>
    <p:sldLayoutId id="2147483673" r:id="rId15"/>
    <p:sldLayoutId id="2147483674" r:id="rId16"/>
    <p:sldLayoutId id="2147483675" r:id="rId17"/>
    <p:sldLayoutId id="2147483676" r:id="rId18"/>
    <p:sldLayoutId id="2147483677" r:id="rId19"/>
    <p:sldLayoutId id="2147483678" r:id="rId20"/>
  </p:sldLayoutIdLst>
  <p:transition>
    <p:fade thruBlk="1"/>
  </p:transition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-2">
    <p:bg>
      <p:bgPr>
        <a:solidFill>
          <a:schemeClr val="lt1"/>
        </a:solidFill>
        <a:effectLst/>
      </p:bgPr>
    </p:bg>
    <p:spTree>
      <p:nvGrpSpPr>
        <p:cNvPr id="1" name="Shape 11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2" name="Google Shape;1142;p34"/>
          <p:cNvSpPr txBox="1">
            <a:spLocks noGrp="1"/>
          </p:cNvSpPr>
          <p:nvPr>
            <p:ph type="title"/>
          </p:nvPr>
        </p:nvSpPr>
        <p:spPr>
          <a:xfrm>
            <a:off x="311700" y="445025"/>
            <a:ext cx="85206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rm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1143" name="Google Shape;1143;p34"/>
          <p:cNvSpPr txBox="1">
            <a:spLocks noGrp="1"/>
          </p:cNvSpPr>
          <p:nvPr>
            <p:ph type="body" idx="1"/>
          </p:nvPr>
        </p:nvSpPr>
        <p:spPr>
          <a:xfrm>
            <a:off x="311700" y="1152475"/>
            <a:ext cx="8520600" cy="34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rmAutofit/>
          </a:bodyPr>
          <a:lstStyle>
            <a:lvl1pPr marL="457200" lvl="0" indent="-3429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Char char="●"/>
              <a:defRPr sz="1800">
                <a:solidFill>
                  <a:schemeClr val="dk2"/>
                </a:solidFill>
              </a:defRPr>
            </a:lvl1pPr>
            <a:lvl2pPr marL="914400" lvl="1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Char char="○"/>
              <a:defRPr>
                <a:solidFill>
                  <a:schemeClr val="dk2"/>
                </a:solidFill>
              </a:defRPr>
            </a:lvl2pPr>
            <a:lvl3pPr marL="1371600" lvl="2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Char char="■"/>
              <a:defRPr>
                <a:solidFill>
                  <a:schemeClr val="dk2"/>
                </a:solidFill>
              </a:defRPr>
            </a:lvl3pPr>
            <a:lvl4pPr marL="1828800" lvl="3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Char char="●"/>
              <a:defRPr>
                <a:solidFill>
                  <a:schemeClr val="dk2"/>
                </a:solidFill>
              </a:defRPr>
            </a:lvl4pPr>
            <a:lvl5pPr marL="2286000" lvl="4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Char char="○"/>
              <a:defRPr>
                <a:solidFill>
                  <a:schemeClr val="dk2"/>
                </a:solidFill>
              </a:defRPr>
            </a:lvl5pPr>
            <a:lvl6pPr marL="2743200" lvl="5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Char char="■"/>
              <a:defRPr>
                <a:solidFill>
                  <a:schemeClr val="dk2"/>
                </a:solidFill>
              </a:defRPr>
            </a:lvl6pPr>
            <a:lvl7pPr marL="3200400" lvl="6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Char char="●"/>
              <a:defRPr>
                <a:solidFill>
                  <a:schemeClr val="dk2"/>
                </a:solidFill>
              </a:defRPr>
            </a:lvl7pPr>
            <a:lvl8pPr marL="3657600" lvl="7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Char char="○"/>
              <a:defRPr>
                <a:solidFill>
                  <a:schemeClr val="dk2"/>
                </a:solidFill>
              </a:defRPr>
            </a:lvl8pPr>
            <a:lvl9pPr marL="4114800" lvl="8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Char char="■"/>
              <a:defRPr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sp>
        <p:nvSpPr>
          <p:cNvPr id="1144" name="Google Shape;1144;p34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r" rtl="0">
              <a:buNone/>
              <a:defRPr sz="1000">
                <a:solidFill>
                  <a:schemeClr val="dk2"/>
                </a:solidFill>
              </a:defRPr>
            </a:lvl1pPr>
            <a:lvl2pPr lvl="1" algn="r" rtl="0">
              <a:buNone/>
              <a:defRPr sz="1000">
                <a:solidFill>
                  <a:schemeClr val="dk2"/>
                </a:solidFill>
              </a:defRPr>
            </a:lvl2pPr>
            <a:lvl3pPr lvl="2" algn="r" rtl="0">
              <a:buNone/>
              <a:defRPr sz="1000">
                <a:solidFill>
                  <a:schemeClr val="dk2"/>
                </a:solidFill>
              </a:defRPr>
            </a:lvl3pPr>
            <a:lvl4pPr lvl="3" algn="r" rtl="0">
              <a:buNone/>
              <a:defRPr sz="1000">
                <a:solidFill>
                  <a:schemeClr val="dk2"/>
                </a:solidFill>
              </a:defRPr>
            </a:lvl4pPr>
            <a:lvl5pPr lvl="4" algn="r" rtl="0">
              <a:buNone/>
              <a:defRPr sz="1000">
                <a:solidFill>
                  <a:schemeClr val="dk2"/>
                </a:solidFill>
              </a:defRPr>
            </a:lvl5pPr>
            <a:lvl6pPr lvl="5" algn="r" rtl="0">
              <a:buNone/>
              <a:defRPr sz="1000">
                <a:solidFill>
                  <a:schemeClr val="dk2"/>
                </a:solidFill>
              </a:defRPr>
            </a:lvl6pPr>
            <a:lvl7pPr lvl="6" algn="r" rtl="0">
              <a:buNone/>
              <a:defRPr sz="1000">
                <a:solidFill>
                  <a:schemeClr val="dk2"/>
                </a:solidFill>
              </a:defRPr>
            </a:lvl7pPr>
            <a:lvl8pPr lvl="7" algn="r" rtl="0">
              <a:buNone/>
              <a:defRPr sz="1000">
                <a:solidFill>
                  <a:schemeClr val="dk2"/>
                </a:solidFill>
              </a:defRPr>
            </a:lvl8pPr>
            <a:lvl9pPr lvl="8" algn="r" rtl="0">
              <a:buNone/>
              <a:defRPr sz="1000">
                <a:solidFill>
                  <a:schemeClr val="dk2"/>
                </a:solidFill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79" r:id="rId1"/>
    <p:sldLayoutId id="2147483680" r:id="rId2"/>
    <p:sldLayoutId id="2147483681" r:id="rId3"/>
    <p:sldLayoutId id="2147483682" r:id="rId4"/>
    <p:sldLayoutId id="2147483683" r:id="rId5"/>
    <p:sldLayoutId id="2147483684" r:id="rId6"/>
    <p:sldLayoutId id="2147483685" r:id="rId7"/>
    <p:sldLayoutId id="2147483686" r:id="rId8"/>
    <p:sldLayoutId id="2147483687" r:id="rId9"/>
    <p:sldLayoutId id="2147483688" r:id="rId10"/>
    <p:sldLayoutId id="2147483689" r:id="rId11"/>
  </p:sldLayoutIdLs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8" Type="http://schemas.openxmlformats.org/officeDocument/2006/relationships/image" Target="../media/image3.png"/><Relationship Id="rId3" Type="http://schemas.openxmlformats.org/officeDocument/2006/relationships/image" Target="../media/image1.jpg"/><Relationship Id="rId7" Type="http://schemas.openxmlformats.org/officeDocument/2006/relationships/hyperlink" Target="https://creativecommons.org/licenses/by-nc-sa/4.0/deed.fr" TargetMode="External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32.xml"/><Relationship Id="rId6" Type="http://schemas.openxmlformats.org/officeDocument/2006/relationships/hyperlink" Target="mailto:equipe@recitmst.qc.ca" TargetMode="External"/><Relationship Id="rId5" Type="http://schemas.openxmlformats.org/officeDocument/2006/relationships/image" Target="../media/image2.png"/><Relationship Id="rId10" Type="http://schemas.openxmlformats.org/officeDocument/2006/relationships/image" Target="../media/image5.png"/><Relationship Id="rId4" Type="http://schemas.openxmlformats.org/officeDocument/2006/relationships/hyperlink" Target="https://monurl.ca/mst12avril22" TargetMode="External"/><Relationship Id="rId9" Type="http://schemas.openxmlformats.org/officeDocument/2006/relationships/image" Target="../media/image4.pn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hyperlink" Target="http://recitmst.qc.ca/blockly/" TargetMode="External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24.png"/><Relationship Id="rId5" Type="http://schemas.openxmlformats.org/officeDocument/2006/relationships/hyperlink" Target="https://scratch.mit.edu/" TargetMode="External"/><Relationship Id="rId4" Type="http://schemas.openxmlformats.org/officeDocument/2006/relationships/hyperlink" Target="http://code.org/" TargetMode="Externa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hyperlink" Target="http://recitmst.qc.ca/blockly/" TargetMode="External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4.xml"/><Relationship Id="rId5" Type="http://schemas.openxmlformats.org/officeDocument/2006/relationships/image" Target="../media/image24.png"/><Relationship Id="rId4" Type="http://schemas.openxmlformats.org/officeDocument/2006/relationships/image" Target="../media/image25.gif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hyperlink" Target="http://code.org/" TargetMode="External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24.png"/><Relationship Id="rId5" Type="http://schemas.openxmlformats.org/officeDocument/2006/relationships/hyperlink" Target="https://www.youtube.com/watch?v=S9Y9Y9VU2Eg" TargetMode="External"/><Relationship Id="rId4" Type="http://schemas.openxmlformats.org/officeDocument/2006/relationships/image" Target="../media/image26.gif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hyperlink" Target="http://www.scratch.mit.edu" TargetMode="External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3.xml"/><Relationship Id="rId5" Type="http://schemas.openxmlformats.org/officeDocument/2006/relationships/image" Target="../media/image27.png"/><Relationship Id="rId4" Type="http://schemas.openxmlformats.org/officeDocument/2006/relationships/image" Target="../media/image24.png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hyperlink" Target="https://scratch.mit.edu/" TargetMode="External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4.xml"/><Relationship Id="rId5" Type="http://schemas.openxmlformats.org/officeDocument/2006/relationships/image" Target="../media/image28.png"/><Relationship Id="rId4" Type="http://schemas.openxmlformats.org/officeDocument/2006/relationships/image" Target="../media/image24.png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png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3.xml"/><Relationship Id="rId4" Type="http://schemas.openxmlformats.org/officeDocument/2006/relationships/hyperlink" Target="https://scratch.mit.edu/educators" TargetMode="Externa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hyperlink" Target="https://pixabay.com/fr/" TargetMode="External"/><Relationship Id="rId7" Type="http://schemas.openxmlformats.org/officeDocument/2006/relationships/image" Target="../media/image30.png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9.xml"/><Relationship Id="rId6" Type="http://schemas.openxmlformats.org/officeDocument/2006/relationships/image" Target="../media/image24.png"/><Relationship Id="rId5" Type="http://schemas.openxmlformats.org/officeDocument/2006/relationships/hyperlink" Target="https://scratch.mit.edu/projects/298029557" TargetMode="External"/><Relationship Id="rId4" Type="http://schemas.openxmlformats.org/officeDocument/2006/relationships/image" Target="../media/image29.png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png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9.xml"/><Relationship Id="rId4" Type="http://schemas.openxmlformats.org/officeDocument/2006/relationships/image" Target="../media/image5.png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png"/><Relationship Id="rId7" Type="http://schemas.openxmlformats.org/officeDocument/2006/relationships/image" Target="../media/image31.png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9.xml"/><Relationship Id="rId6" Type="http://schemas.openxmlformats.org/officeDocument/2006/relationships/hyperlink" Target="https://forms.office.com/Pages/ResponsePage.aspx?id=EF61Z5BlXEaXCQTxot_EPGUpWRFJktxEiclxsdXYqidUQzEzSEE1MjlFUkIzWVZPMjJHWjlGV1hBNC4u" TargetMode="External"/><Relationship Id="rId5" Type="http://schemas.openxmlformats.org/officeDocument/2006/relationships/hyperlink" Target="https://forms.gle/KnCZHo9vv453JPBR6" TargetMode="External"/><Relationship Id="rId4" Type="http://schemas.openxmlformats.org/officeDocument/2006/relationships/hyperlink" Target="https://ladigitale.dev/" TargetMode="External"/></Relationships>
</file>

<file path=ppt/slides/_rels/slide19.xml.rels><?xml version="1.0" encoding="UTF-8" standalone="yes"?>
<Relationships xmlns="http://schemas.openxmlformats.org/package/2006/relationships"><Relationship Id="rId8" Type="http://schemas.openxmlformats.org/officeDocument/2006/relationships/image" Target="../media/image36.png"/><Relationship Id="rId3" Type="http://schemas.openxmlformats.org/officeDocument/2006/relationships/hyperlink" Target="https://scratch.mit.edu/projects/189233210" TargetMode="External"/><Relationship Id="rId7" Type="http://schemas.openxmlformats.org/officeDocument/2006/relationships/image" Target="../media/image35.png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9.xml"/><Relationship Id="rId6" Type="http://schemas.openxmlformats.org/officeDocument/2006/relationships/image" Target="../media/image34.png"/><Relationship Id="rId5" Type="http://schemas.openxmlformats.org/officeDocument/2006/relationships/image" Target="../media/image33.png"/><Relationship Id="rId4" Type="http://schemas.openxmlformats.org/officeDocument/2006/relationships/image" Target="../media/image32.png"/></Relationships>
</file>

<file path=ppt/slides/_rels/slide2.xml.rels><?xml version="1.0" encoding="UTF-8" standalone="yes"?>
<Relationships xmlns="http://schemas.openxmlformats.org/package/2006/relationships"><Relationship Id="rId8" Type="http://schemas.openxmlformats.org/officeDocument/2006/relationships/image" Target="../media/image8.jpg"/><Relationship Id="rId3" Type="http://schemas.openxmlformats.org/officeDocument/2006/relationships/hyperlink" Target="mailto:sonya.fiset@recitmst.qc.ca" TargetMode="External"/><Relationship Id="rId7" Type="http://schemas.openxmlformats.org/officeDocument/2006/relationships/image" Target="../media/image7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0.xml"/><Relationship Id="rId6" Type="http://schemas.openxmlformats.org/officeDocument/2006/relationships/image" Target="../media/image6.png"/><Relationship Id="rId5" Type="http://schemas.openxmlformats.org/officeDocument/2006/relationships/hyperlink" Target="mailto:genevieve.st-onge@csdhr.qc.ca" TargetMode="External"/><Relationship Id="rId4" Type="http://schemas.openxmlformats.org/officeDocument/2006/relationships/hyperlink" Target="mailto:genevieve.trudel@recitmst.qc.ca" TargetMode="External"/><Relationship Id="rId9" Type="http://schemas.openxmlformats.org/officeDocument/2006/relationships/image" Target="../media/image9.jpg"/></Relationships>
</file>

<file path=ppt/slides/_rels/slide20.xml.rels><?xml version="1.0" encoding="UTF-8" standalone="yes"?>
<Relationships xmlns="http://schemas.openxmlformats.org/package/2006/relationships"><Relationship Id="rId8" Type="http://schemas.openxmlformats.org/officeDocument/2006/relationships/image" Target="../media/image38.png"/><Relationship Id="rId3" Type="http://schemas.openxmlformats.org/officeDocument/2006/relationships/hyperlink" Target="https://docs.google.com/document/d/1MjMpll6r1tF9bo9DQhxKAMDrOZTuTjnFijtXoIcmaS8/edit?usp=sharing" TargetMode="External"/><Relationship Id="rId7" Type="http://schemas.openxmlformats.org/officeDocument/2006/relationships/image" Target="../media/image37.png"/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9.xml"/><Relationship Id="rId6" Type="http://schemas.openxmlformats.org/officeDocument/2006/relationships/image" Target="../media/image24.png"/><Relationship Id="rId5" Type="http://schemas.openxmlformats.org/officeDocument/2006/relationships/hyperlink" Target="https://scratch.mit.edu/projects/189233210" TargetMode="External"/><Relationship Id="rId4" Type="http://schemas.openxmlformats.org/officeDocument/2006/relationships/hyperlink" Target="https://docs.google.com/document/d/17wdLBcLA2q1tKUMmqoj3MNZqqZHTSQi_Qpy2TFdAZZ0/edit?usp=sharing" TargetMode="Externa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hyperlink" Target="https://drive.google.com/file/d/1CEDMpxGhX20uSTu_a_aBOOJaLwFQQx8f/view" TargetMode="External"/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9.xml"/><Relationship Id="rId4" Type="http://schemas.openxmlformats.org/officeDocument/2006/relationships/image" Target="../media/image24.png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9.gif"/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9.xml"/><Relationship Id="rId5" Type="http://schemas.openxmlformats.org/officeDocument/2006/relationships/image" Target="../media/image24.png"/><Relationship Id="rId4" Type="http://schemas.openxmlformats.org/officeDocument/2006/relationships/hyperlink" Target="https://scratch.mit.edu/projects/254220533/editor/" TargetMode="External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png"/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9.xml"/><Relationship Id="rId4" Type="http://schemas.openxmlformats.org/officeDocument/2006/relationships/image" Target="../media/image5.png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hyperlink" Target="https://scratch.mit.edu/" TargetMode="External"/><Relationship Id="rId7" Type="http://schemas.openxmlformats.org/officeDocument/2006/relationships/hyperlink" Target="https://vimeo.com/279920496" TargetMode="External"/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42.png"/><Relationship Id="rId5" Type="http://schemas.openxmlformats.org/officeDocument/2006/relationships/image" Target="../media/image41.png"/><Relationship Id="rId4" Type="http://schemas.openxmlformats.org/officeDocument/2006/relationships/image" Target="../media/image40.png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4.xml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hyperlink" Target="https://scratch.mit.edu/projects/558224686" TargetMode="External"/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8.xml"/><Relationship Id="rId4" Type="http://schemas.openxmlformats.org/officeDocument/2006/relationships/image" Target="../media/image43.png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hyperlink" Target="https://scratch.mit.edu/projects/663871096" TargetMode="External"/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8.xml"/><Relationship Id="rId5" Type="http://schemas.openxmlformats.org/officeDocument/2006/relationships/hyperlink" Target="https://docs.google.com/document/d/1N_pzGinLrfnGA2Ms8hr_dxwuRehk5GblFE-7Q6mdfrg/edit?usp=sharing" TargetMode="External"/><Relationship Id="rId4" Type="http://schemas.openxmlformats.org/officeDocument/2006/relationships/image" Target="../media/image44.png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hyperlink" Target="https://scratch.mit.edu/projects/291770033" TargetMode="External"/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8.xml"/><Relationship Id="rId5" Type="http://schemas.openxmlformats.org/officeDocument/2006/relationships/image" Target="../media/image46.png"/><Relationship Id="rId4" Type="http://schemas.openxmlformats.org/officeDocument/2006/relationships/image" Target="../media/image45.png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hyperlink" Target="https://scratch.mit.edu/projects/312766152" TargetMode="External"/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8.xml"/><Relationship Id="rId4" Type="http://schemas.openxmlformats.org/officeDocument/2006/relationships/image" Target="../media/image47.png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4.xml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hyperlink" Target="https://scratch.mit.edu/projects/314316183" TargetMode="External"/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8.xml"/><Relationship Id="rId5" Type="http://schemas.openxmlformats.org/officeDocument/2006/relationships/image" Target="../media/image49.png"/><Relationship Id="rId4" Type="http://schemas.openxmlformats.org/officeDocument/2006/relationships/image" Target="../media/image48.png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.png"/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8.xml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hyperlink" Target="https://scratch.mit.edu/projects/663974478" TargetMode="External"/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8.xml"/><Relationship Id="rId4" Type="http://schemas.openxmlformats.org/officeDocument/2006/relationships/image" Target="../media/image50.png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hyperlink" Target="https://scratch.mit.edu/projects/385629522" TargetMode="External"/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8.xml"/><Relationship Id="rId4" Type="http://schemas.openxmlformats.org/officeDocument/2006/relationships/image" Target="../media/image50.png"/></Relationships>
</file>

<file path=ppt/slides/_rels/slide34.xml.rels><?xml version="1.0" encoding="UTF-8" standalone="yes"?>
<Relationships xmlns="http://schemas.openxmlformats.org/package/2006/relationships"><Relationship Id="rId3" Type="http://schemas.openxmlformats.org/officeDocument/2006/relationships/hyperlink" Target="https://scratch.mit.edu/projects/664813129" TargetMode="External"/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8.xml"/><Relationship Id="rId4" Type="http://schemas.openxmlformats.org/officeDocument/2006/relationships/image" Target="../media/image51.png"/></Relationships>
</file>

<file path=ppt/slides/_rels/slide3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5.xml"/><Relationship Id="rId1" Type="http://schemas.openxmlformats.org/officeDocument/2006/relationships/slideLayout" Target="../slideLayouts/slideLayout8.xml"/></Relationships>
</file>

<file path=ppt/slides/_rels/slide3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6.xml"/><Relationship Id="rId1" Type="http://schemas.openxmlformats.org/officeDocument/2006/relationships/slideLayout" Target="../slideLayouts/slideLayout8.xml"/></Relationships>
</file>

<file path=ppt/slides/_rels/slide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.png"/><Relationship Id="rId2" Type="http://schemas.openxmlformats.org/officeDocument/2006/relationships/notesSlide" Target="../notesSlides/notesSlide37.xml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53.png"/><Relationship Id="rId4" Type="http://schemas.openxmlformats.org/officeDocument/2006/relationships/image" Target="../media/image52.png"/></Relationships>
</file>

<file path=ppt/slides/_rels/slide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png"/><Relationship Id="rId2" Type="http://schemas.openxmlformats.org/officeDocument/2006/relationships/notesSlide" Target="../notesSlides/notesSlide38.xml"/><Relationship Id="rId1" Type="http://schemas.openxmlformats.org/officeDocument/2006/relationships/slideLayout" Target="../slideLayouts/slideLayout9.xml"/><Relationship Id="rId5" Type="http://schemas.openxmlformats.org/officeDocument/2006/relationships/image" Target="../media/image55.png"/><Relationship Id="rId4" Type="http://schemas.openxmlformats.org/officeDocument/2006/relationships/image" Target="../media/image54.png"/></Relationships>
</file>

<file path=ppt/slides/_rels/slide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png"/><Relationship Id="rId2" Type="http://schemas.openxmlformats.org/officeDocument/2006/relationships/notesSlide" Target="../notesSlides/notesSlide39.xml"/><Relationship Id="rId1" Type="http://schemas.openxmlformats.org/officeDocument/2006/relationships/slideLayout" Target="../slideLayouts/slideLayout9.xml"/><Relationship Id="rId4" Type="http://schemas.openxmlformats.org/officeDocument/2006/relationships/image" Target="../media/image5.pn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hyperlink" Target="http://www.education.gouv.qc.ca/dossiers-thematiques/plan-daction-numerique/" TargetMode="External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12.png"/><Relationship Id="rId5" Type="http://schemas.openxmlformats.org/officeDocument/2006/relationships/image" Target="../media/image11.png"/><Relationship Id="rId4" Type="http://schemas.openxmlformats.org/officeDocument/2006/relationships/image" Target="../media/image10.png"/></Relationships>
</file>

<file path=ppt/slides/_rels/slide40.xml.rels><?xml version="1.0" encoding="UTF-8" standalone="yes"?>
<Relationships xmlns="http://schemas.openxmlformats.org/package/2006/relationships"><Relationship Id="rId8" Type="http://schemas.openxmlformats.org/officeDocument/2006/relationships/hyperlink" Target="https://docs.google.com/document/d/1WirA-AReBRLJX5fP11XwF0DT7EJVQDicNqLLLPqH6dU/edit?usp=sharing" TargetMode="External"/><Relationship Id="rId3" Type="http://schemas.openxmlformats.org/officeDocument/2006/relationships/hyperlink" Target="https://campus.recit.qc.ca/math%c3%a9matique-science-et-technologie/scratchpremierspas" TargetMode="External"/><Relationship Id="rId7" Type="http://schemas.openxmlformats.org/officeDocument/2006/relationships/hyperlink" Target="https://padlet.com/sonya_fiset/kml29hq5sgsx" TargetMode="External"/><Relationship Id="rId2" Type="http://schemas.openxmlformats.org/officeDocument/2006/relationships/notesSlide" Target="../notesSlides/notesSlide40.xml"/><Relationship Id="rId1" Type="http://schemas.openxmlformats.org/officeDocument/2006/relationships/slideLayout" Target="../slideLayouts/slideLayout4.xml"/><Relationship Id="rId6" Type="http://schemas.openxmlformats.org/officeDocument/2006/relationships/hyperlink" Target="https://campus.recit.qc.ca/course/view.php?id=162" TargetMode="External"/><Relationship Id="rId11" Type="http://schemas.openxmlformats.org/officeDocument/2006/relationships/image" Target="../media/image5.png"/><Relationship Id="rId5" Type="http://schemas.openxmlformats.org/officeDocument/2006/relationships/hyperlink" Target="https://campus.recit.qc.ca/math%c3%a9matique-science-et-technologie/scratchmathematique1" TargetMode="External"/><Relationship Id="rId10" Type="http://schemas.openxmlformats.org/officeDocument/2006/relationships/image" Target="../media/image24.png"/><Relationship Id="rId4" Type="http://schemas.openxmlformats.org/officeDocument/2006/relationships/hyperlink" Target="https://scratch.mit.edu/projects/663466488/editor" TargetMode="External"/><Relationship Id="rId9" Type="http://schemas.openxmlformats.org/officeDocument/2006/relationships/hyperlink" Target="https://resources.scratch.mit.edu/www/cards/fr/scratch-cards-all.pdf" TargetMode="External"/></Relationships>
</file>

<file path=ppt/slides/_rels/slide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png"/><Relationship Id="rId2" Type="http://schemas.openxmlformats.org/officeDocument/2006/relationships/notesSlide" Target="../notesSlides/notesSlide41.xml"/><Relationship Id="rId1" Type="http://schemas.openxmlformats.org/officeDocument/2006/relationships/slideLayout" Target="../slideLayouts/slideLayout9.xml"/></Relationships>
</file>

<file path=ppt/slides/_rels/slide42.xml.rels><?xml version="1.0" encoding="UTF-8" standalone="yes"?>
<Relationships xmlns="http://schemas.openxmlformats.org/package/2006/relationships"><Relationship Id="rId3" Type="http://schemas.openxmlformats.org/officeDocument/2006/relationships/hyperlink" Target="https://scratch.mit.edu/projects/191389999" TargetMode="External"/><Relationship Id="rId2" Type="http://schemas.openxmlformats.org/officeDocument/2006/relationships/notesSlide" Target="../notesSlides/notesSlide42.xml"/><Relationship Id="rId1" Type="http://schemas.openxmlformats.org/officeDocument/2006/relationships/slideLayout" Target="../slideLayouts/slideLayout9.xml"/><Relationship Id="rId5" Type="http://schemas.openxmlformats.org/officeDocument/2006/relationships/image" Target="../media/image24.png"/><Relationship Id="rId4" Type="http://schemas.openxmlformats.org/officeDocument/2006/relationships/image" Target="../media/image56.png"/></Relationships>
</file>

<file path=ppt/slides/_rels/slide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6.png"/><Relationship Id="rId2" Type="http://schemas.openxmlformats.org/officeDocument/2006/relationships/notesSlide" Target="../notesSlides/notesSlide43.xml"/><Relationship Id="rId1" Type="http://schemas.openxmlformats.org/officeDocument/2006/relationships/slideLayout" Target="../slideLayouts/slideLayout9.xml"/><Relationship Id="rId4" Type="http://schemas.openxmlformats.org/officeDocument/2006/relationships/image" Target="../media/image24.png"/></Relationships>
</file>

<file path=ppt/slides/_rels/slide44.xml.rels><?xml version="1.0" encoding="UTF-8" standalone="yes"?>
<Relationships xmlns="http://schemas.openxmlformats.org/package/2006/relationships"><Relationship Id="rId3" Type="http://schemas.openxmlformats.org/officeDocument/2006/relationships/hyperlink" Target="https://www.geogebra.org/" TargetMode="External"/><Relationship Id="rId2" Type="http://schemas.openxmlformats.org/officeDocument/2006/relationships/notesSlide" Target="../notesSlides/notesSlide44.xml"/><Relationship Id="rId1" Type="http://schemas.openxmlformats.org/officeDocument/2006/relationships/slideLayout" Target="../slideLayouts/slideLayout9.xml"/><Relationship Id="rId5" Type="http://schemas.openxmlformats.org/officeDocument/2006/relationships/image" Target="../media/image57.png"/><Relationship Id="rId4" Type="http://schemas.openxmlformats.org/officeDocument/2006/relationships/hyperlink" Target="http://recitmst.qc.ca/ecv-zoom" TargetMode="External"/></Relationships>
</file>

<file path=ppt/slides/_rels/slide45.xml.rels><?xml version="1.0" encoding="UTF-8" standalone="yes"?>
<Relationships xmlns="http://schemas.openxmlformats.org/package/2006/relationships"><Relationship Id="rId3" Type="http://schemas.openxmlformats.org/officeDocument/2006/relationships/hyperlink" Target="https://campus.recit.qc.ca/login/index.php" TargetMode="External"/><Relationship Id="rId2" Type="http://schemas.openxmlformats.org/officeDocument/2006/relationships/notesSlide" Target="../notesSlides/notesSlide45.xml"/><Relationship Id="rId1" Type="http://schemas.openxmlformats.org/officeDocument/2006/relationships/slideLayout" Target="../slideLayouts/slideLayout9.xml"/><Relationship Id="rId5" Type="http://schemas.openxmlformats.org/officeDocument/2006/relationships/image" Target="../media/image58.png"/><Relationship Id="rId4" Type="http://schemas.openxmlformats.org/officeDocument/2006/relationships/hyperlink" Target="https://campus.recit.qc.ca/mod/questionnaire/view.php?id=14031" TargetMode="External"/></Relationships>
</file>

<file path=ppt/slides/_rels/slide46.xml.rels><?xml version="1.0" encoding="UTF-8" standalone="yes"?>
<Relationships xmlns="http://schemas.openxmlformats.org/package/2006/relationships"><Relationship Id="rId8" Type="http://schemas.openxmlformats.org/officeDocument/2006/relationships/hyperlink" Target="https://www.youtube.com/channel/UC7IcadI_rZFwso9N81PYqFg" TargetMode="External"/><Relationship Id="rId3" Type="http://schemas.openxmlformats.org/officeDocument/2006/relationships/image" Target="../media/image6.png"/><Relationship Id="rId7" Type="http://schemas.openxmlformats.org/officeDocument/2006/relationships/hyperlink" Target="https://twitter.com/recitmst" TargetMode="External"/><Relationship Id="rId2" Type="http://schemas.openxmlformats.org/officeDocument/2006/relationships/notesSlide" Target="../notesSlides/notesSlide46.xml"/><Relationship Id="rId1" Type="http://schemas.openxmlformats.org/officeDocument/2006/relationships/slideLayout" Target="../slideLayouts/slideLayout9.xml"/><Relationship Id="rId6" Type="http://schemas.openxmlformats.org/officeDocument/2006/relationships/hyperlink" Target="https://www.facebook.com/RECITMST2020/" TargetMode="External"/><Relationship Id="rId5" Type="http://schemas.openxmlformats.org/officeDocument/2006/relationships/hyperlink" Target="mailto:equipe@recitmst.qc.ca" TargetMode="External"/><Relationship Id="rId10" Type="http://schemas.openxmlformats.org/officeDocument/2006/relationships/image" Target="../media/image59.png"/><Relationship Id="rId4" Type="http://schemas.openxmlformats.org/officeDocument/2006/relationships/hyperlink" Target="mailto:Sonya.Fiset@recitmst.qc.ca" TargetMode="External"/><Relationship Id="rId9" Type="http://schemas.openxmlformats.org/officeDocument/2006/relationships/hyperlink" Target="http://creativecommons.org/licenses/by-nc-sa/4.0/" TargetMode="External"/></Relationships>
</file>

<file path=ppt/slides/_rels/slide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60.png"/><Relationship Id="rId2" Type="http://schemas.openxmlformats.org/officeDocument/2006/relationships/notesSlide" Target="../notesSlides/notesSlide47.xml"/><Relationship Id="rId1" Type="http://schemas.openxmlformats.org/officeDocument/2006/relationships/slideLayout" Target="../slideLayouts/slideLayout9.xml"/></Relationships>
</file>

<file path=ppt/slides/_rels/slide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.png"/><Relationship Id="rId2" Type="http://schemas.openxmlformats.org/officeDocument/2006/relationships/notesSlide" Target="../notesSlides/notesSlide48.xml"/><Relationship Id="rId1" Type="http://schemas.openxmlformats.org/officeDocument/2006/relationships/slideLayout" Target="../slideLayouts/slideLayout9.xml"/></Relationships>
</file>

<file path=ppt/slides/_rels/slide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62.png"/><Relationship Id="rId2" Type="http://schemas.openxmlformats.org/officeDocument/2006/relationships/notesSlide" Target="../notesSlides/notesSlide49.xml"/><Relationship Id="rId1" Type="http://schemas.openxmlformats.org/officeDocument/2006/relationships/slideLayout" Target="../slideLayouts/slideLayout9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hyperlink" Target="http://www.education.gouv.qc.ca/dossiers-thematiques/plan-daction-numerique/cadre-de-reference-de-la-competence-numerique/" TargetMode="External"/><Relationship Id="rId7" Type="http://schemas.openxmlformats.org/officeDocument/2006/relationships/image" Target="../media/image16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15.png"/><Relationship Id="rId5" Type="http://schemas.openxmlformats.org/officeDocument/2006/relationships/image" Target="../media/image14.png"/><Relationship Id="rId4" Type="http://schemas.openxmlformats.org/officeDocument/2006/relationships/image" Target="../media/image13.png"/></Relationships>
</file>

<file path=ppt/slides/_rels/slide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63.png"/><Relationship Id="rId2" Type="http://schemas.openxmlformats.org/officeDocument/2006/relationships/notesSlide" Target="../notesSlides/notesSlide50.xml"/><Relationship Id="rId1" Type="http://schemas.openxmlformats.org/officeDocument/2006/relationships/slideLayout" Target="../slideLayouts/slideLayout9.xml"/></Relationships>
</file>

<file path=ppt/slides/_rels/slide51.xml.rels><?xml version="1.0" encoding="UTF-8" standalone="yes"?>
<Relationships xmlns="http://schemas.openxmlformats.org/package/2006/relationships"><Relationship Id="rId3" Type="http://schemas.openxmlformats.org/officeDocument/2006/relationships/hyperlink" Target="http://www.slidescarnival.com/help-use-presentation-template" TargetMode="External"/><Relationship Id="rId2" Type="http://schemas.openxmlformats.org/officeDocument/2006/relationships/notesSlide" Target="../notesSlides/notesSlide51.xml"/><Relationship Id="rId1" Type="http://schemas.openxmlformats.org/officeDocument/2006/relationships/slideLayout" Target="../slideLayouts/slideLayout5.xml"/><Relationship Id="rId4" Type="http://schemas.openxmlformats.org/officeDocument/2006/relationships/hyperlink" Target="http://www.slidescarnival.com/copyright-and-legal-information" TargetMode="External"/></Relationships>
</file>

<file path=ppt/slides/_rels/slide6.xml.rels><?xml version="1.0" encoding="UTF-8" standalone="yes"?>
<Relationships xmlns="http://schemas.openxmlformats.org/package/2006/relationships"><Relationship Id="rId8" Type="http://schemas.openxmlformats.org/officeDocument/2006/relationships/image" Target="../media/image20.png"/><Relationship Id="rId3" Type="http://schemas.openxmlformats.org/officeDocument/2006/relationships/hyperlink" Target="http://www.education.gouv.qc.ca/dossiers-thematiques/plan-daction-numerique/programmation-informatique/" TargetMode="External"/><Relationship Id="rId7" Type="http://schemas.openxmlformats.org/officeDocument/2006/relationships/image" Target="../media/image19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18.png"/><Relationship Id="rId5" Type="http://schemas.openxmlformats.org/officeDocument/2006/relationships/image" Target="../media/image17.png"/><Relationship Id="rId4" Type="http://schemas.openxmlformats.org/officeDocument/2006/relationships/hyperlink" Target="http://www.education.gouv.qc.ca/fileadmin/site_web/documents/ministere/Usage-pedagogique-programmation-informatique.pdf" TargetMode="Externa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4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jp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4.xml"/><Relationship Id="rId4" Type="http://schemas.openxmlformats.org/officeDocument/2006/relationships/image" Target="../media/image23.pn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jp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4.xml"/><Relationship Id="rId5" Type="http://schemas.openxmlformats.org/officeDocument/2006/relationships/hyperlink" Target="https://docs.wooclap.com/fr/articles/2721084-wooclap-est-gratuit-pour-les-enseignants-d-ecoles-primaires-et-secondaires#:~:text=Depuis%20fin%202018%2C%20les%20enseignants,les%20int%C3%A9grations%20LMS%20et%20SSO" TargetMode="External"/><Relationship Id="rId4" Type="http://schemas.openxmlformats.org/officeDocument/2006/relationships/hyperlink" Target="https://view.genial.ly/6238b6445d201600187c076a/presentation-wooclap-pour-laquops" TargetMode="Externa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90" name="Google Shape;1190;p46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1191" name="Google Shape;1191;p46"/>
          <p:cNvSpPr txBox="1"/>
          <p:nvPr/>
        </p:nvSpPr>
        <p:spPr>
          <a:xfrm>
            <a:off x="1110425" y="4260275"/>
            <a:ext cx="6707100" cy="53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lnSpc>
                <a:spcPct val="115000"/>
              </a:lnSpc>
              <a:spcBef>
                <a:spcPts val="1400"/>
              </a:spcBef>
              <a:spcAft>
                <a:spcPts val="0"/>
              </a:spcAft>
              <a:buNone/>
            </a:pPr>
            <a:r>
              <a:rPr lang="en" sz="2800" b="1">
                <a:solidFill>
                  <a:srgbClr val="E83C6C"/>
                </a:solidFill>
              </a:rPr>
              <a:t> AQUOPS 2022</a:t>
            </a:r>
            <a:endParaRPr sz="2800" u="sng">
              <a:solidFill>
                <a:srgbClr val="666666"/>
              </a:solidFill>
            </a:endParaRPr>
          </a:p>
        </p:txBody>
      </p:sp>
      <p:sp>
        <p:nvSpPr>
          <p:cNvPr id="1192" name="Google Shape;1192;p46"/>
          <p:cNvSpPr txBox="1"/>
          <p:nvPr/>
        </p:nvSpPr>
        <p:spPr>
          <a:xfrm>
            <a:off x="1930650" y="2155275"/>
            <a:ext cx="5409900" cy="132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marR="101600" lvl="0" indent="0" algn="ctr" rtl="0">
              <a:lnSpc>
                <a:spcPct val="107692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2200" b="1" i="1">
                <a:solidFill>
                  <a:srgbClr val="666666"/>
                </a:solidFill>
              </a:rPr>
              <a:t>Créer, innover, apprendre à programmer avec Scratch | 111</a:t>
            </a:r>
            <a:endParaRPr sz="2200" b="1" i="1">
              <a:solidFill>
                <a:srgbClr val="666666"/>
              </a:solidFill>
            </a:endParaRPr>
          </a:p>
          <a:p>
            <a:pPr marL="0" marR="101600" lvl="0" indent="0" algn="ctr" rtl="0">
              <a:lnSpc>
                <a:spcPct val="107692"/>
              </a:lnSpc>
              <a:spcBef>
                <a:spcPts val="200"/>
              </a:spcBef>
              <a:spcAft>
                <a:spcPts val="0"/>
              </a:spcAft>
              <a:buNone/>
            </a:pPr>
            <a:endParaRPr sz="2200" b="1" i="1">
              <a:solidFill>
                <a:srgbClr val="666666"/>
              </a:solidFill>
            </a:endParaRPr>
          </a:p>
          <a:p>
            <a:pPr marL="0" marR="101600" lvl="0" indent="0" algn="ctr" rtl="0">
              <a:lnSpc>
                <a:spcPct val="107692"/>
              </a:lnSpc>
              <a:spcBef>
                <a:spcPts val="200"/>
              </a:spcBef>
              <a:spcAft>
                <a:spcPts val="200"/>
              </a:spcAft>
              <a:buNone/>
            </a:pPr>
            <a:r>
              <a:rPr lang="en" sz="3000" b="1" u="sng">
                <a:solidFill>
                  <a:srgbClr val="E83C6C"/>
                </a:solidFill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monurl.ca/mst12avril22</a:t>
            </a:r>
            <a:r>
              <a:rPr lang="en" sz="2200" b="1" i="1">
                <a:solidFill>
                  <a:srgbClr val="666666"/>
                </a:solidFill>
              </a:rPr>
              <a:t> </a:t>
            </a:r>
            <a:endParaRPr sz="2200" b="1" i="1">
              <a:solidFill>
                <a:srgbClr val="666666"/>
              </a:solidFill>
            </a:endParaRPr>
          </a:p>
        </p:txBody>
      </p:sp>
      <p:pic>
        <p:nvPicPr>
          <p:cNvPr id="1193" name="Google Shape;1193;p46"/>
          <p:cNvPicPr preferRelativeResize="0"/>
          <p:nvPr/>
        </p:nvPicPr>
        <p:blipFill rotWithShape="1">
          <a:blip r:embed="rId5">
            <a:alphaModFix/>
          </a:blip>
          <a:srcRect t="18540" b="15829"/>
          <a:stretch/>
        </p:blipFill>
        <p:spPr>
          <a:xfrm>
            <a:off x="203625" y="2014634"/>
            <a:ext cx="1383925" cy="1465791"/>
          </a:xfrm>
          <a:prstGeom prst="rect">
            <a:avLst/>
          </a:prstGeom>
          <a:noFill/>
          <a:ln>
            <a:noFill/>
          </a:ln>
        </p:spPr>
      </p:pic>
      <p:sp>
        <p:nvSpPr>
          <p:cNvPr id="1194" name="Google Shape;1194;p46"/>
          <p:cNvSpPr txBox="1"/>
          <p:nvPr/>
        </p:nvSpPr>
        <p:spPr>
          <a:xfrm>
            <a:off x="23675" y="4834925"/>
            <a:ext cx="8610600" cy="295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spAutoFit/>
          </a:bodyPr>
          <a:lstStyle/>
          <a:p>
            <a:pPr marL="0" lvl="0" indent="0" algn="l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rgbClr val="3D4965"/>
              </a:buClr>
              <a:buSzPts val="1100"/>
              <a:buFont typeface="Arial"/>
              <a:buNone/>
            </a:pPr>
            <a:r>
              <a:rPr lang="en" sz="900">
                <a:solidFill>
                  <a:schemeClr val="dk1"/>
                </a:solidFill>
                <a:latin typeface="Ubuntu"/>
                <a:ea typeface="Ubuntu"/>
                <a:cs typeface="Ubuntu"/>
                <a:sym typeface="Ubuntu"/>
              </a:rPr>
              <a:t>La présentation, </a:t>
            </a:r>
            <a:r>
              <a:rPr lang="en" sz="900" u="sng">
                <a:solidFill>
                  <a:srgbClr val="E83C6C"/>
                </a:solidFill>
                <a:latin typeface="Ubuntu"/>
                <a:ea typeface="Ubuntu"/>
                <a:cs typeface="Ubuntu"/>
                <a:sym typeface="Ubuntu"/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monurl.ca/mst12avril22</a:t>
            </a:r>
            <a:r>
              <a:rPr lang="en" sz="900">
                <a:solidFill>
                  <a:schemeClr val="dk1"/>
                </a:solidFill>
                <a:latin typeface="Ubuntu"/>
                <a:ea typeface="Ubuntu"/>
                <a:cs typeface="Ubuntu"/>
                <a:sym typeface="Ubuntu"/>
              </a:rPr>
              <a:t>, du </a:t>
            </a:r>
            <a:r>
              <a:rPr lang="en" sz="900" u="sng">
                <a:solidFill>
                  <a:schemeClr val="dk1"/>
                </a:solidFill>
                <a:latin typeface="Ubuntu"/>
                <a:ea typeface="Ubuntu"/>
                <a:cs typeface="Ubuntu"/>
                <a:sym typeface="Ubuntu"/>
                <a:hlinkClick r:id="rId6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RÉCITMST </a:t>
            </a:r>
            <a:r>
              <a:rPr lang="en" sz="900">
                <a:solidFill>
                  <a:schemeClr val="dk1"/>
                </a:solidFill>
                <a:latin typeface="Ubuntu"/>
                <a:ea typeface="Ubuntu"/>
                <a:cs typeface="Ubuntu"/>
                <a:sym typeface="Ubuntu"/>
              </a:rPr>
              <a:t>est mise à disposition, sauf exception, selon les termes de la </a:t>
            </a:r>
            <a:r>
              <a:rPr lang="en" sz="900" u="sng">
                <a:solidFill>
                  <a:schemeClr val="dk1"/>
                </a:solidFill>
                <a:latin typeface="Ubuntu"/>
                <a:ea typeface="Ubuntu"/>
                <a:cs typeface="Ubuntu"/>
                <a:sym typeface="Ubuntu"/>
                <a:hlinkClick r:id="rId7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Licence Creative Common</a:t>
            </a:r>
            <a:r>
              <a:rPr lang="en" sz="900">
                <a:solidFill>
                  <a:schemeClr val="dk1"/>
                </a:solidFill>
                <a:latin typeface="Ubuntu"/>
                <a:ea typeface="Ubuntu"/>
                <a:cs typeface="Ubuntu"/>
                <a:sym typeface="Ubuntu"/>
              </a:rPr>
              <a:t>.</a:t>
            </a:r>
            <a:endParaRPr>
              <a:solidFill>
                <a:schemeClr val="dk1"/>
              </a:solidFill>
            </a:endParaRPr>
          </a:p>
        </p:txBody>
      </p:sp>
      <p:pic>
        <p:nvPicPr>
          <p:cNvPr id="1195" name="Google Shape;1195;p46">
            <a:hlinkClick r:id="rId7"/>
          </p:cNvPr>
          <p:cNvPicPr preferRelativeResize="0"/>
          <p:nvPr/>
        </p:nvPicPr>
        <p:blipFill rotWithShape="1">
          <a:blip r:embed="rId8">
            <a:alphaModFix/>
          </a:blip>
          <a:srcRect/>
          <a:stretch/>
        </p:blipFill>
        <p:spPr>
          <a:xfrm>
            <a:off x="7955338" y="4639970"/>
            <a:ext cx="1108530" cy="392400"/>
          </a:xfrm>
          <a:prstGeom prst="rect">
            <a:avLst/>
          </a:prstGeom>
          <a:noFill/>
          <a:ln>
            <a:noFill/>
          </a:ln>
        </p:spPr>
      </p:pic>
      <p:pic>
        <p:nvPicPr>
          <p:cNvPr id="1196" name="Google Shape;1196;p46"/>
          <p:cNvPicPr preferRelativeResize="0"/>
          <p:nvPr/>
        </p:nvPicPr>
        <p:blipFill>
          <a:blip r:embed="rId9">
            <a:alphaModFix/>
          </a:blip>
          <a:stretch>
            <a:fillRect/>
          </a:stretch>
        </p:blipFill>
        <p:spPr>
          <a:xfrm>
            <a:off x="6947375" y="1709650"/>
            <a:ext cx="2116500" cy="2109550"/>
          </a:xfrm>
          <a:prstGeom prst="rect">
            <a:avLst/>
          </a:prstGeom>
          <a:noFill/>
          <a:ln>
            <a:noFill/>
          </a:ln>
        </p:spPr>
      </p:pic>
      <p:pic>
        <p:nvPicPr>
          <p:cNvPr id="1197" name="Google Shape;1197;p46"/>
          <p:cNvPicPr preferRelativeResize="0"/>
          <p:nvPr/>
        </p:nvPicPr>
        <p:blipFill>
          <a:blip r:embed="rId10">
            <a:alphaModFix/>
          </a:blip>
          <a:stretch>
            <a:fillRect/>
          </a:stretch>
        </p:blipFill>
        <p:spPr>
          <a:xfrm>
            <a:off x="4013615" y="109450"/>
            <a:ext cx="1254560" cy="104910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80" name="Google Shape;1280;p55"/>
          <p:cNvSpPr txBox="1">
            <a:spLocks noGrp="1"/>
          </p:cNvSpPr>
          <p:nvPr>
            <p:ph type="title"/>
          </p:nvPr>
        </p:nvSpPr>
        <p:spPr>
          <a:xfrm>
            <a:off x="655325" y="379950"/>
            <a:ext cx="7356900" cy="5829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>
                <a:latin typeface="Viga"/>
                <a:ea typeface="Viga"/>
                <a:cs typeface="Viga"/>
                <a:sym typeface="Viga"/>
              </a:rPr>
              <a:t>Des outils pour s’initier à la programmation</a:t>
            </a:r>
            <a:endParaRPr sz="2400">
              <a:latin typeface="Viga"/>
              <a:ea typeface="Viga"/>
              <a:cs typeface="Viga"/>
              <a:sym typeface="Viga"/>
            </a:endParaRPr>
          </a:p>
        </p:txBody>
      </p:sp>
      <p:sp>
        <p:nvSpPr>
          <p:cNvPr id="1281" name="Google Shape;1281;p55"/>
          <p:cNvSpPr txBox="1">
            <a:spLocks noGrp="1"/>
          </p:cNvSpPr>
          <p:nvPr>
            <p:ph type="body" idx="1"/>
          </p:nvPr>
        </p:nvSpPr>
        <p:spPr>
          <a:xfrm>
            <a:off x="270900" y="1312800"/>
            <a:ext cx="8725800" cy="364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457200" lvl="0" indent="-3556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0069BF"/>
              </a:buClr>
              <a:buSzPts val="2000"/>
              <a:buFont typeface="Ubuntu"/>
              <a:buAutoNum type="arabicPeriod"/>
            </a:pPr>
            <a:r>
              <a:rPr lang="en" sz="2000">
                <a:solidFill>
                  <a:srgbClr val="0069BF"/>
                </a:solidFill>
                <a:latin typeface="Ubuntu"/>
                <a:ea typeface="Ubuntu"/>
                <a:cs typeface="Ubuntu"/>
                <a:sym typeface="Ubuntu"/>
              </a:rPr>
              <a:t>Jeux Blockly : </a:t>
            </a:r>
            <a:r>
              <a:rPr lang="en" sz="2000" u="sng">
                <a:solidFill>
                  <a:srgbClr val="0069BF"/>
                </a:solidFill>
                <a:latin typeface="Ubuntu"/>
                <a:ea typeface="Ubuntu"/>
                <a:cs typeface="Ubuntu"/>
                <a:sym typeface="Ubuntu"/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http://recitmst.qc.ca/blockly/</a:t>
            </a:r>
            <a:endParaRPr sz="2000" u="sng">
              <a:solidFill>
                <a:srgbClr val="0069BF"/>
              </a:solidFill>
              <a:latin typeface="Ubuntu"/>
              <a:ea typeface="Ubuntu"/>
              <a:cs typeface="Ubuntu"/>
              <a:sym typeface="Ubuntu"/>
              <a:hlinkClick r:id="rId3">
                <a:extLst>
                  <a:ext uri="{A12FA001-AC4F-418D-AE19-62706E023703}">
                    <ahyp:hlinkClr xmlns:ahyp="http://schemas.microsoft.com/office/drawing/2018/hyperlinkcolor" val="tx"/>
                  </a:ext>
                </a:extLst>
              </a:hlinkClick>
            </a:endParaRPr>
          </a:p>
          <a:p>
            <a:pPr marL="1371600" lvl="0" indent="0" algn="l" rtl="0">
              <a:lnSpc>
                <a:spcPct val="115000"/>
              </a:lnSpc>
              <a:spcBef>
                <a:spcPts val="1000"/>
              </a:spcBef>
              <a:spcAft>
                <a:spcPts val="0"/>
              </a:spcAft>
              <a:buNone/>
            </a:pPr>
            <a:r>
              <a:rPr lang="en" sz="2000">
                <a:solidFill>
                  <a:srgbClr val="0069BF"/>
                </a:solidFill>
                <a:latin typeface="Ubuntu"/>
                <a:ea typeface="Ubuntu"/>
                <a:cs typeface="Ubuntu"/>
                <a:sym typeface="Ubuntu"/>
              </a:rPr>
              <a:t>Sans connexion, base de la programmation, pas à pas. </a:t>
            </a:r>
            <a:endParaRPr sz="2000">
              <a:solidFill>
                <a:srgbClr val="0069BF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457200" lvl="0" indent="-355600" algn="l" rtl="0">
              <a:lnSpc>
                <a:spcPct val="115000"/>
              </a:lnSpc>
              <a:spcBef>
                <a:spcPts val="1000"/>
              </a:spcBef>
              <a:spcAft>
                <a:spcPts val="0"/>
              </a:spcAft>
              <a:buClr>
                <a:srgbClr val="0069BF"/>
              </a:buClr>
              <a:buSzPts val="2000"/>
              <a:buFont typeface="Ubuntu"/>
              <a:buAutoNum type="arabicPeriod"/>
            </a:pPr>
            <a:r>
              <a:rPr lang="en" sz="2000">
                <a:solidFill>
                  <a:srgbClr val="0069BF"/>
                </a:solidFill>
                <a:latin typeface="Ubuntu"/>
                <a:ea typeface="Ubuntu"/>
                <a:cs typeface="Ubuntu"/>
                <a:sym typeface="Ubuntu"/>
              </a:rPr>
              <a:t>Code.org : </a:t>
            </a:r>
            <a:r>
              <a:rPr lang="en" sz="2000" u="sng">
                <a:solidFill>
                  <a:srgbClr val="0069BF"/>
                </a:solidFill>
                <a:latin typeface="Ubuntu"/>
                <a:ea typeface="Ubuntu"/>
                <a:cs typeface="Ubuntu"/>
                <a:sym typeface="Ubuntu"/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http://code.org</a:t>
            </a:r>
            <a:endParaRPr sz="2000" u="sng">
              <a:solidFill>
                <a:srgbClr val="0069BF"/>
              </a:solidFill>
              <a:latin typeface="Ubuntu"/>
              <a:ea typeface="Ubuntu"/>
              <a:cs typeface="Ubuntu"/>
              <a:sym typeface="Ubuntu"/>
              <a:hlinkClick r:id="rId4">
                <a:extLst>
                  <a:ext uri="{A12FA001-AC4F-418D-AE19-62706E023703}">
                    <ahyp:hlinkClr xmlns:ahyp="http://schemas.microsoft.com/office/drawing/2018/hyperlinkcolor" val="tx"/>
                  </a:ext>
                </a:extLst>
              </a:hlinkClick>
            </a:endParaRPr>
          </a:p>
          <a:p>
            <a:pPr marL="1371600" lvl="0" indent="0" algn="l" rtl="0">
              <a:lnSpc>
                <a:spcPct val="115000"/>
              </a:lnSpc>
              <a:spcBef>
                <a:spcPts val="1000"/>
              </a:spcBef>
              <a:spcAft>
                <a:spcPts val="0"/>
              </a:spcAft>
              <a:buNone/>
            </a:pPr>
            <a:r>
              <a:rPr lang="en" sz="2000">
                <a:solidFill>
                  <a:srgbClr val="0069BF"/>
                </a:solidFill>
                <a:latin typeface="Ubuntu"/>
                <a:ea typeface="Ubuntu"/>
                <a:cs typeface="Ubuntu"/>
                <a:sym typeface="Ubuntu"/>
              </a:rPr>
              <a:t>Compte d’enseignant, on suit les élèves dans leurs défis.</a:t>
            </a:r>
            <a:endParaRPr sz="2000">
              <a:solidFill>
                <a:srgbClr val="0069BF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457200" lvl="0" indent="-355600" algn="l" rtl="0">
              <a:lnSpc>
                <a:spcPct val="115000"/>
              </a:lnSpc>
              <a:spcBef>
                <a:spcPts val="1000"/>
              </a:spcBef>
              <a:spcAft>
                <a:spcPts val="0"/>
              </a:spcAft>
              <a:buClr>
                <a:srgbClr val="0069BF"/>
              </a:buClr>
              <a:buSzPts val="2000"/>
              <a:buFont typeface="Ubuntu"/>
              <a:buAutoNum type="arabicPeriod"/>
            </a:pPr>
            <a:r>
              <a:rPr lang="en" sz="2000">
                <a:solidFill>
                  <a:srgbClr val="0069BF"/>
                </a:solidFill>
                <a:latin typeface="Ubuntu"/>
                <a:ea typeface="Ubuntu"/>
                <a:cs typeface="Ubuntu"/>
                <a:sym typeface="Ubuntu"/>
              </a:rPr>
              <a:t>Scratch : </a:t>
            </a:r>
            <a:r>
              <a:rPr lang="en" sz="2000" u="sng">
                <a:solidFill>
                  <a:srgbClr val="0069BF"/>
                </a:solidFill>
                <a:latin typeface="Ubuntu"/>
                <a:ea typeface="Ubuntu"/>
                <a:cs typeface="Ubuntu"/>
                <a:sym typeface="Ubuntu"/>
                <a:hlinkClick r:id="rId5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https://scratch.mit.edu/</a:t>
            </a:r>
            <a:endParaRPr sz="2000" u="sng">
              <a:solidFill>
                <a:srgbClr val="0069BF"/>
              </a:solidFill>
              <a:latin typeface="Ubuntu"/>
              <a:ea typeface="Ubuntu"/>
              <a:cs typeface="Ubuntu"/>
              <a:sym typeface="Ubuntu"/>
              <a:hlinkClick r:id="rId5">
                <a:extLst>
                  <a:ext uri="{A12FA001-AC4F-418D-AE19-62706E023703}">
                    <ahyp:hlinkClr xmlns:ahyp="http://schemas.microsoft.com/office/drawing/2018/hyperlinkcolor" val="tx"/>
                  </a:ext>
                </a:extLst>
              </a:hlinkClick>
            </a:endParaRPr>
          </a:p>
          <a:p>
            <a:pPr marL="1371600" lvl="2" indent="-355600" algn="l" rtl="0">
              <a:lnSpc>
                <a:spcPct val="115000"/>
              </a:lnSpc>
              <a:spcBef>
                <a:spcPts val="1000"/>
              </a:spcBef>
              <a:spcAft>
                <a:spcPts val="0"/>
              </a:spcAft>
              <a:buClr>
                <a:srgbClr val="0069BF"/>
              </a:buClr>
              <a:buSzPts val="2000"/>
              <a:buFont typeface="Ubuntu"/>
              <a:buAutoNum type="romanLcPeriod"/>
            </a:pPr>
            <a:r>
              <a:rPr lang="en" sz="2000">
                <a:solidFill>
                  <a:srgbClr val="0069BF"/>
                </a:solidFill>
                <a:latin typeface="Ubuntu"/>
                <a:ea typeface="Ubuntu"/>
                <a:cs typeface="Ubuntu"/>
                <a:sym typeface="Ubuntu"/>
              </a:rPr>
              <a:t>Prêt à programmer...</a:t>
            </a:r>
            <a:endParaRPr sz="2000">
              <a:solidFill>
                <a:srgbClr val="0069BF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457200" lvl="0" indent="0" algn="l" rtl="0">
              <a:lnSpc>
                <a:spcPct val="115000"/>
              </a:lnSpc>
              <a:spcBef>
                <a:spcPts val="1000"/>
              </a:spcBef>
              <a:spcAft>
                <a:spcPts val="600"/>
              </a:spcAft>
              <a:buNone/>
            </a:pPr>
            <a:endParaRPr sz="1800">
              <a:latin typeface="Ubuntu"/>
              <a:ea typeface="Ubuntu"/>
              <a:cs typeface="Ubuntu"/>
              <a:sym typeface="Ubuntu"/>
            </a:endParaRPr>
          </a:p>
        </p:txBody>
      </p:sp>
      <p:pic>
        <p:nvPicPr>
          <p:cNvPr id="1282" name="Google Shape;1282;p55"/>
          <p:cNvPicPr preferRelativeResize="0"/>
          <p:nvPr/>
        </p:nvPicPr>
        <p:blipFill>
          <a:blip r:embed="rId6">
            <a:alphaModFix/>
          </a:blip>
          <a:stretch>
            <a:fillRect/>
          </a:stretch>
        </p:blipFill>
        <p:spPr>
          <a:xfrm>
            <a:off x="8012248" y="204576"/>
            <a:ext cx="689156" cy="665686"/>
          </a:xfrm>
          <a:prstGeom prst="rect">
            <a:avLst/>
          </a:prstGeom>
          <a:noFill/>
          <a:ln>
            <a:noFill/>
          </a:ln>
        </p:spPr>
      </p:pic>
      <p:sp>
        <p:nvSpPr>
          <p:cNvPr id="1283" name="Google Shape;1283;p55"/>
          <p:cNvSpPr/>
          <p:nvPr/>
        </p:nvSpPr>
        <p:spPr>
          <a:xfrm>
            <a:off x="-118250" y="3331631"/>
            <a:ext cx="470700" cy="342300"/>
          </a:xfrm>
          <a:prstGeom prst="rightArrow">
            <a:avLst>
              <a:gd name="adj1" fmla="val 50000"/>
              <a:gd name="adj2" fmla="val 50000"/>
            </a:avLst>
          </a:prstGeom>
          <a:solidFill>
            <a:srgbClr val="FF0000"/>
          </a:solidFill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1430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highlight>
                <a:srgbClr val="FF0000"/>
              </a:highlight>
            </a:endParaRPr>
          </a:p>
        </p:txBody>
      </p:sp>
    </p:spTree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88" name="Google Shape;1288;p56"/>
          <p:cNvSpPr txBox="1">
            <a:spLocks noGrp="1"/>
          </p:cNvSpPr>
          <p:nvPr>
            <p:ph type="title"/>
          </p:nvPr>
        </p:nvSpPr>
        <p:spPr>
          <a:xfrm>
            <a:off x="606800" y="379950"/>
            <a:ext cx="7405500" cy="3891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>
                <a:latin typeface="Viga"/>
                <a:ea typeface="Viga"/>
                <a:cs typeface="Viga"/>
                <a:sym typeface="Viga"/>
              </a:rPr>
              <a:t>Des outils pour s’initier à la programmation</a:t>
            </a:r>
            <a:endParaRPr sz="2400">
              <a:latin typeface="Viga"/>
              <a:ea typeface="Viga"/>
              <a:cs typeface="Viga"/>
              <a:sym typeface="Viga"/>
            </a:endParaRPr>
          </a:p>
        </p:txBody>
      </p:sp>
      <p:sp>
        <p:nvSpPr>
          <p:cNvPr id="1289" name="Google Shape;1289;p56"/>
          <p:cNvSpPr txBox="1">
            <a:spLocks noGrp="1"/>
          </p:cNvSpPr>
          <p:nvPr>
            <p:ph type="body" idx="1"/>
          </p:nvPr>
        </p:nvSpPr>
        <p:spPr>
          <a:xfrm>
            <a:off x="270900" y="962700"/>
            <a:ext cx="8725800" cy="3996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4572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>
                <a:solidFill>
                  <a:srgbClr val="000000"/>
                </a:solidFill>
                <a:latin typeface="Ubuntu"/>
                <a:ea typeface="Ubuntu"/>
                <a:cs typeface="Ubuntu"/>
                <a:sym typeface="Ubuntu"/>
              </a:rPr>
              <a:t>Jeux Blockly : </a:t>
            </a:r>
            <a:r>
              <a:rPr lang="en" sz="2000" u="sng">
                <a:solidFill>
                  <a:srgbClr val="000000"/>
                </a:solidFill>
                <a:latin typeface="Ubuntu"/>
                <a:ea typeface="Ubuntu"/>
                <a:cs typeface="Ubuntu"/>
                <a:sym typeface="Ubuntu"/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http://recitmst.qc.ca/blockly/</a:t>
            </a:r>
            <a:endParaRPr sz="2000" u="sng">
              <a:solidFill>
                <a:srgbClr val="000000"/>
              </a:solidFill>
              <a:latin typeface="Ubuntu"/>
              <a:ea typeface="Ubuntu"/>
              <a:cs typeface="Ubuntu"/>
              <a:sym typeface="Ubuntu"/>
              <a:hlinkClick r:id="rId3">
                <a:extLst>
                  <a:ext uri="{A12FA001-AC4F-418D-AE19-62706E023703}">
                    <ahyp:hlinkClr xmlns:ahyp="http://schemas.microsoft.com/office/drawing/2018/hyperlinkcolor" val="tx"/>
                  </a:ext>
                </a:extLst>
              </a:hlinkClick>
            </a:endParaRPr>
          </a:p>
          <a:p>
            <a:pPr marL="914400" lvl="0" indent="0" algn="l" rtl="0">
              <a:lnSpc>
                <a:spcPct val="115000"/>
              </a:lnSpc>
              <a:spcBef>
                <a:spcPts val="60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endParaRPr sz="2000">
              <a:solidFill>
                <a:srgbClr val="000000"/>
              </a:solidFill>
              <a:latin typeface="Nixie One"/>
              <a:ea typeface="Nixie One"/>
              <a:cs typeface="Nixie One"/>
              <a:sym typeface="Nixie One"/>
            </a:endParaRPr>
          </a:p>
          <a:p>
            <a:pPr marL="457200" lvl="0" indent="0" algn="l" rtl="0">
              <a:lnSpc>
                <a:spcPct val="115000"/>
              </a:lnSpc>
              <a:spcBef>
                <a:spcPts val="1100"/>
              </a:spcBef>
              <a:spcAft>
                <a:spcPts val="600"/>
              </a:spcAft>
              <a:buNone/>
            </a:pPr>
            <a:endParaRPr sz="1800"/>
          </a:p>
        </p:txBody>
      </p:sp>
      <p:pic>
        <p:nvPicPr>
          <p:cNvPr id="1290" name="Google Shape;1290;p56" descr="blockly.gif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3847650" y="1663406"/>
            <a:ext cx="3861788" cy="2915194"/>
          </a:xfrm>
          <a:prstGeom prst="rect">
            <a:avLst/>
          </a:prstGeom>
          <a:noFill/>
          <a:ln w="38100" cap="flat" cmpd="sng">
            <a:solidFill>
              <a:srgbClr val="595959"/>
            </a:solidFill>
            <a:prstDash val="solid"/>
            <a:round/>
            <a:headEnd type="none" w="sm" len="sm"/>
            <a:tailEnd type="none" w="sm" len="sm"/>
          </a:ln>
        </p:spPr>
      </p:pic>
      <p:sp>
        <p:nvSpPr>
          <p:cNvPr id="1291" name="Google Shape;1291;p56"/>
          <p:cNvSpPr txBox="1"/>
          <p:nvPr/>
        </p:nvSpPr>
        <p:spPr>
          <a:xfrm>
            <a:off x="843200" y="1684025"/>
            <a:ext cx="2732100" cy="28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1800">
                <a:solidFill>
                  <a:srgbClr val="0069BF"/>
                </a:solidFill>
                <a:latin typeface="Ubuntu"/>
                <a:ea typeface="Ubuntu"/>
                <a:cs typeface="Ubuntu"/>
                <a:sym typeface="Ubuntu"/>
              </a:rPr>
              <a:t>Sans connexion</a:t>
            </a:r>
            <a:endParaRPr sz="1800">
              <a:solidFill>
                <a:srgbClr val="0069BF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None/>
            </a:pPr>
            <a:r>
              <a:rPr lang="en" sz="1800">
                <a:solidFill>
                  <a:srgbClr val="0069BF"/>
                </a:solidFill>
                <a:latin typeface="Ubuntu"/>
                <a:ea typeface="Ubuntu"/>
                <a:cs typeface="Ubuntu"/>
                <a:sym typeface="Ubuntu"/>
              </a:rPr>
              <a:t>Sans installation</a:t>
            </a:r>
            <a:endParaRPr sz="1800">
              <a:solidFill>
                <a:srgbClr val="0069BF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1800">
                <a:solidFill>
                  <a:srgbClr val="0069BF"/>
                </a:solidFill>
                <a:latin typeface="Ubuntu"/>
                <a:ea typeface="Ubuntu"/>
                <a:cs typeface="Ubuntu"/>
                <a:sym typeface="Ubuntu"/>
              </a:rPr>
              <a:t>Base de programmation par blocs</a:t>
            </a:r>
            <a:endParaRPr sz="1800">
              <a:solidFill>
                <a:srgbClr val="0069BF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1800">
                <a:solidFill>
                  <a:srgbClr val="0069BF"/>
                </a:solidFill>
                <a:latin typeface="Ubuntu"/>
                <a:ea typeface="Ubuntu"/>
                <a:cs typeface="Ubuntu"/>
                <a:sym typeface="Ubuntu"/>
              </a:rPr>
              <a:t>Évolutif</a:t>
            </a:r>
            <a:endParaRPr sz="1800">
              <a:solidFill>
                <a:srgbClr val="0069BF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1800">
                <a:solidFill>
                  <a:srgbClr val="0069BF"/>
                </a:solidFill>
                <a:latin typeface="Ubuntu"/>
                <a:ea typeface="Ubuntu"/>
                <a:cs typeface="Ubuntu"/>
                <a:sym typeface="Ubuntu"/>
              </a:rPr>
              <a:t>Addictif ;-)</a:t>
            </a:r>
            <a:endParaRPr>
              <a:solidFill>
                <a:srgbClr val="0069BF"/>
              </a:solidFill>
              <a:latin typeface="Ubuntu"/>
              <a:ea typeface="Ubuntu"/>
              <a:cs typeface="Ubuntu"/>
              <a:sym typeface="Ubuntu"/>
            </a:endParaRPr>
          </a:p>
        </p:txBody>
      </p:sp>
      <p:pic>
        <p:nvPicPr>
          <p:cNvPr id="1292" name="Google Shape;1292;p56"/>
          <p:cNvPicPr preferRelativeResize="0"/>
          <p:nvPr/>
        </p:nvPicPr>
        <p:blipFill>
          <a:blip r:embed="rId5">
            <a:alphaModFix/>
          </a:blip>
          <a:stretch>
            <a:fillRect/>
          </a:stretch>
        </p:blipFill>
        <p:spPr>
          <a:xfrm>
            <a:off x="8077823" y="103289"/>
            <a:ext cx="689156" cy="665686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97" name="Google Shape;1297;p57"/>
          <p:cNvSpPr txBox="1">
            <a:spLocks noGrp="1"/>
          </p:cNvSpPr>
          <p:nvPr>
            <p:ph type="title"/>
          </p:nvPr>
        </p:nvSpPr>
        <p:spPr>
          <a:xfrm>
            <a:off x="777250" y="379950"/>
            <a:ext cx="7235100" cy="5829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>
                <a:latin typeface="Viga"/>
                <a:ea typeface="Viga"/>
                <a:cs typeface="Viga"/>
                <a:sym typeface="Viga"/>
              </a:rPr>
              <a:t>Des outils pour s’initier à la programmation</a:t>
            </a:r>
            <a:endParaRPr sz="2400">
              <a:latin typeface="Viga"/>
              <a:ea typeface="Viga"/>
              <a:cs typeface="Viga"/>
              <a:sym typeface="Viga"/>
            </a:endParaRPr>
          </a:p>
        </p:txBody>
      </p:sp>
      <p:sp>
        <p:nvSpPr>
          <p:cNvPr id="1298" name="Google Shape;1298;p57"/>
          <p:cNvSpPr txBox="1">
            <a:spLocks noGrp="1"/>
          </p:cNvSpPr>
          <p:nvPr>
            <p:ph type="body" idx="1"/>
          </p:nvPr>
        </p:nvSpPr>
        <p:spPr>
          <a:xfrm>
            <a:off x="270900" y="1312800"/>
            <a:ext cx="8725800" cy="364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457200" lvl="0" indent="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>
                <a:solidFill>
                  <a:srgbClr val="000000"/>
                </a:solidFill>
                <a:latin typeface="Ubuntu"/>
                <a:ea typeface="Ubuntu"/>
                <a:cs typeface="Ubuntu"/>
                <a:sym typeface="Ubuntu"/>
              </a:rPr>
              <a:t>Code.org : </a:t>
            </a:r>
            <a:r>
              <a:rPr lang="en" sz="2000" u="sng">
                <a:solidFill>
                  <a:srgbClr val="000000"/>
                </a:solidFill>
                <a:latin typeface="Ubuntu"/>
                <a:ea typeface="Ubuntu"/>
                <a:cs typeface="Ubuntu"/>
                <a:sym typeface="Ubuntu"/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http://code.org</a:t>
            </a:r>
            <a:endParaRPr sz="2000" u="sng">
              <a:solidFill>
                <a:srgbClr val="000000"/>
              </a:solidFill>
              <a:latin typeface="Ubuntu"/>
              <a:ea typeface="Ubuntu"/>
              <a:cs typeface="Ubuntu"/>
              <a:sym typeface="Ubuntu"/>
              <a:hlinkClick r:id="rId3">
                <a:extLst>
                  <a:ext uri="{A12FA001-AC4F-418D-AE19-62706E023703}">
                    <ahyp:hlinkClr xmlns:ahyp="http://schemas.microsoft.com/office/drawing/2018/hyperlinkcolor" val="tx"/>
                  </a:ext>
                </a:extLst>
              </a:hlinkClick>
            </a:endParaRPr>
          </a:p>
          <a:p>
            <a:pPr marL="914400" lvl="0" indent="0" algn="l" rtl="0">
              <a:lnSpc>
                <a:spcPct val="115000"/>
              </a:lnSpc>
              <a:spcBef>
                <a:spcPts val="60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endParaRPr sz="2000">
              <a:solidFill>
                <a:srgbClr val="000000"/>
              </a:solidFill>
              <a:latin typeface="Nixie One"/>
              <a:ea typeface="Nixie One"/>
              <a:cs typeface="Nixie One"/>
              <a:sym typeface="Nixie One"/>
            </a:endParaRPr>
          </a:p>
          <a:p>
            <a:pPr marL="457200" lvl="0" indent="0" algn="l" rtl="0">
              <a:lnSpc>
                <a:spcPct val="115000"/>
              </a:lnSpc>
              <a:spcBef>
                <a:spcPts val="1100"/>
              </a:spcBef>
              <a:spcAft>
                <a:spcPts val="600"/>
              </a:spcAft>
              <a:buNone/>
            </a:pPr>
            <a:endParaRPr sz="1800"/>
          </a:p>
        </p:txBody>
      </p:sp>
      <p:pic>
        <p:nvPicPr>
          <p:cNvPr id="1299" name="Google Shape;1299;p57" descr="code_org.gif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3467525" y="2180230"/>
            <a:ext cx="4143055" cy="2631393"/>
          </a:xfrm>
          <a:prstGeom prst="rect">
            <a:avLst/>
          </a:prstGeom>
          <a:noFill/>
          <a:ln w="38100" cap="flat" cmpd="sng">
            <a:solidFill>
              <a:srgbClr val="595959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14300" dir="5400000" algn="bl" rotWithShape="0">
              <a:srgbClr val="000000">
                <a:alpha val="50000"/>
              </a:srgbClr>
            </a:outerShdw>
          </a:effectLst>
        </p:spPr>
      </p:pic>
      <p:sp>
        <p:nvSpPr>
          <p:cNvPr id="1300" name="Google Shape;1300;p57"/>
          <p:cNvSpPr txBox="1"/>
          <p:nvPr/>
        </p:nvSpPr>
        <p:spPr>
          <a:xfrm>
            <a:off x="648650" y="2237119"/>
            <a:ext cx="2532000" cy="2574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1800">
                <a:solidFill>
                  <a:srgbClr val="0069BF"/>
                </a:solidFill>
                <a:latin typeface="Ubuntu"/>
                <a:ea typeface="Ubuntu"/>
                <a:cs typeface="Ubuntu"/>
                <a:sym typeface="Ubuntu"/>
              </a:rPr>
              <a:t>Compte enseignant</a:t>
            </a:r>
            <a:endParaRPr sz="1800">
              <a:solidFill>
                <a:srgbClr val="0069BF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1800">
                <a:solidFill>
                  <a:srgbClr val="0069BF"/>
                </a:solidFill>
                <a:latin typeface="Ubuntu"/>
                <a:ea typeface="Ubuntu"/>
                <a:cs typeface="Ubuntu"/>
                <a:sym typeface="Ubuntu"/>
              </a:rPr>
              <a:t>Suivi des élèves</a:t>
            </a:r>
            <a:endParaRPr sz="1800">
              <a:solidFill>
                <a:srgbClr val="0069BF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1800">
                <a:solidFill>
                  <a:srgbClr val="0069BF"/>
                </a:solidFill>
                <a:latin typeface="Ubuntu"/>
                <a:ea typeface="Ubuntu"/>
                <a:cs typeface="Ubuntu"/>
                <a:sym typeface="Ubuntu"/>
              </a:rPr>
              <a:t>Tous âges</a:t>
            </a:r>
            <a:endParaRPr sz="1800">
              <a:solidFill>
                <a:srgbClr val="0069BF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1800">
                <a:solidFill>
                  <a:srgbClr val="0069BF"/>
                </a:solidFill>
                <a:latin typeface="Ubuntu"/>
                <a:ea typeface="Ubuntu"/>
                <a:cs typeface="Ubuntu"/>
                <a:sym typeface="Ubuntu"/>
              </a:rPr>
              <a:t>Ludique (thèmes)</a:t>
            </a:r>
            <a:endParaRPr sz="1800">
              <a:solidFill>
                <a:srgbClr val="0069BF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1800" u="sng">
                <a:solidFill>
                  <a:srgbClr val="0069BF"/>
                </a:solidFill>
                <a:latin typeface="Ubuntu"/>
                <a:ea typeface="Ubuntu"/>
                <a:cs typeface="Ubuntu"/>
                <a:sym typeface="Ubuntu"/>
                <a:hlinkClick r:id="rId5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Tutoriel</a:t>
            </a:r>
            <a:endParaRPr>
              <a:solidFill>
                <a:srgbClr val="0069BF"/>
              </a:solidFill>
              <a:latin typeface="Ubuntu"/>
              <a:ea typeface="Ubuntu"/>
              <a:cs typeface="Ubuntu"/>
              <a:sym typeface="Ubuntu"/>
            </a:endParaRPr>
          </a:p>
        </p:txBody>
      </p:sp>
      <p:pic>
        <p:nvPicPr>
          <p:cNvPr id="1301" name="Google Shape;1301;p57"/>
          <p:cNvPicPr preferRelativeResize="0"/>
          <p:nvPr/>
        </p:nvPicPr>
        <p:blipFill>
          <a:blip r:embed="rId6">
            <a:alphaModFix/>
          </a:blip>
          <a:stretch>
            <a:fillRect/>
          </a:stretch>
        </p:blipFill>
        <p:spPr>
          <a:xfrm>
            <a:off x="8072723" y="178195"/>
            <a:ext cx="689156" cy="665686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3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06" name="Google Shape;1306;p58"/>
          <p:cNvSpPr txBox="1">
            <a:spLocks noGrp="1"/>
          </p:cNvSpPr>
          <p:nvPr>
            <p:ph type="body" idx="1"/>
          </p:nvPr>
        </p:nvSpPr>
        <p:spPr>
          <a:xfrm>
            <a:off x="599700" y="873125"/>
            <a:ext cx="7089000" cy="4147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457200" lvl="0" indent="-355600" algn="l" rtl="0">
              <a:spcBef>
                <a:spcPts val="0"/>
              </a:spcBef>
              <a:spcAft>
                <a:spcPts val="0"/>
              </a:spcAft>
              <a:buClr>
                <a:srgbClr val="FAA22A"/>
              </a:buClr>
              <a:buSzPts val="2000"/>
              <a:buFont typeface="Ubuntu"/>
              <a:buAutoNum type="arabicPeriod"/>
            </a:pPr>
            <a:r>
              <a:rPr lang="en" sz="2000" i="0" u="sng">
                <a:solidFill>
                  <a:srgbClr val="FAA22A"/>
                </a:solidFill>
                <a:highlight>
                  <a:srgbClr val="FFFFFF"/>
                </a:highlight>
                <a:latin typeface="Ubuntu"/>
                <a:ea typeface="Ubuntu"/>
                <a:cs typeface="Ubuntu"/>
                <a:sym typeface="Ubuntu"/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www.scratch.mit.edu</a:t>
            </a:r>
            <a:endParaRPr sz="2000" i="0">
              <a:solidFill>
                <a:srgbClr val="FAA22A"/>
              </a:solidFill>
              <a:highlight>
                <a:srgbClr val="FFFFFF"/>
              </a:highlight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endParaRPr sz="2000" i="0">
              <a:solidFill>
                <a:srgbClr val="FAA22A"/>
              </a:solidFill>
              <a:highlight>
                <a:srgbClr val="FFFFFF"/>
              </a:highlight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2000">
                <a:solidFill>
                  <a:srgbClr val="FAA22A"/>
                </a:solidFill>
                <a:highlight>
                  <a:srgbClr val="FFFFFF"/>
                </a:highlight>
                <a:latin typeface="Ubuntu"/>
                <a:ea typeface="Ubuntu"/>
                <a:cs typeface="Ubuntu"/>
                <a:sym typeface="Ubuntu"/>
              </a:rPr>
              <a:t>2</a:t>
            </a:r>
            <a:r>
              <a:rPr lang="en" sz="2000" i="0">
                <a:solidFill>
                  <a:srgbClr val="FAA22A"/>
                </a:solidFill>
                <a:highlight>
                  <a:srgbClr val="FFFFFF"/>
                </a:highlight>
                <a:latin typeface="Ubuntu"/>
                <a:ea typeface="Ubuntu"/>
                <a:cs typeface="Ubuntu"/>
                <a:sym typeface="Ubuntu"/>
              </a:rPr>
              <a:t>.	</a:t>
            </a:r>
            <a:r>
              <a:rPr lang="en" sz="2000">
                <a:solidFill>
                  <a:srgbClr val="FAA22A"/>
                </a:solidFill>
                <a:highlight>
                  <a:srgbClr val="FFFFFF"/>
                </a:highlight>
                <a:latin typeface="Ubuntu"/>
                <a:ea typeface="Ubuntu"/>
                <a:cs typeface="Ubuntu"/>
                <a:sym typeface="Ubuntu"/>
              </a:rPr>
              <a:t>« </a:t>
            </a:r>
            <a:r>
              <a:rPr lang="en" sz="2000" i="0">
                <a:solidFill>
                  <a:srgbClr val="FAA22A"/>
                </a:solidFill>
                <a:highlight>
                  <a:srgbClr val="FFFFFF"/>
                </a:highlight>
                <a:latin typeface="Ubuntu"/>
                <a:ea typeface="Ubuntu"/>
                <a:cs typeface="Ubuntu"/>
                <a:sym typeface="Ubuntu"/>
              </a:rPr>
              <a:t>Créer</a:t>
            </a:r>
            <a:r>
              <a:rPr lang="en" sz="2000">
                <a:solidFill>
                  <a:srgbClr val="FAA22A"/>
                </a:solidFill>
                <a:highlight>
                  <a:srgbClr val="FFFFFF"/>
                </a:highlight>
                <a:latin typeface="Ubuntu"/>
                <a:ea typeface="Ubuntu"/>
                <a:cs typeface="Ubuntu"/>
                <a:sym typeface="Ubuntu"/>
              </a:rPr>
              <a:t> »</a:t>
            </a:r>
            <a:r>
              <a:rPr lang="en" sz="2000" i="0">
                <a:solidFill>
                  <a:srgbClr val="FAA22A"/>
                </a:solidFill>
                <a:highlight>
                  <a:srgbClr val="FFFFFF"/>
                </a:highlight>
                <a:latin typeface="Ubuntu"/>
                <a:ea typeface="Ubuntu"/>
                <a:cs typeface="Ubuntu"/>
                <a:sym typeface="Ubuntu"/>
              </a:rPr>
              <a:t> en haut à gauche</a:t>
            </a:r>
            <a:endParaRPr sz="2000" i="0">
              <a:solidFill>
                <a:srgbClr val="FAA22A"/>
              </a:solidFill>
              <a:highlight>
                <a:srgbClr val="FFFFFF"/>
              </a:highlight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endParaRPr sz="2000" i="0">
              <a:solidFill>
                <a:srgbClr val="FAA22A"/>
              </a:solidFill>
              <a:highlight>
                <a:srgbClr val="FFFFFF"/>
              </a:highlight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2000">
                <a:solidFill>
                  <a:srgbClr val="FAA22A"/>
                </a:solidFill>
                <a:highlight>
                  <a:srgbClr val="FFFFFF"/>
                </a:highlight>
                <a:latin typeface="Ubuntu"/>
                <a:ea typeface="Ubuntu"/>
                <a:cs typeface="Ubuntu"/>
                <a:sym typeface="Ubuntu"/>
              </a:rPr>
              <a:t>3</a:t>
            </a:r>
            <a:r>
              <a:rPr lang="en" sz="2000" i="0">
                <a:solidFill>
                  <a:srgbClr val="FAA22A"/>
                </a:solidFill>
                <a:highlight>
                  <a:srgbClr val="FFFFFF"/>
                </a:highlight>
                <a:latin typeface="Ubuntu"/>
                <a:ea typeface="Ubuntu"/>
                <a:cs typeface="Ubuntu"/>
                <a:sym typeface="Ubuntu"/>
              </a:rPr>
              <a:t>.	</a:t>
            </a:r>
            <a:r>
              <a:rPr lang="en" sz="2000">
                <a:solidFill>
                  <a:srgbClr val="FAA22A"/>
                </a:solidFill>
                <a:highlight>
                  <a:schemeClr val="lt1"/>
                </a:highlight>
                <a:latin typeface="Ubuntu"/>
                <a:ea typeface="Ubuntu"/>
                <a:cs typeface="Ubuntu"/>
                <a:sym typeface="Ubuntu"/>
              </a:rPr>
              <a:t>Choisir la langue en haut à gauche </a:t>
            </a:r>
            <a:endParaRPr sz="2000">
              <a:solidFill>
                <a:srgbClr val="FAA22A"/>
              </a:solidFill>
              <a:highlight>
                <a:schemeClr val="lt1"/>
              </a:highlight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endParaRPr sz="2000">
              <a:solidFill>
                <a:srgbClr val="FAA22A"/>
              </a:solidFill>
              <a:highlight>
                <a:schemeClr val="lt1"/>
              </a:highlight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2000">
                <a:solidFill>
                  <a:srgbClr val="FAA22A"/>
                </a:solidFill>
                <a:highlight>
                  <a:schemeClr val="lt1"/>
                </a:highlight>
                <a:latin typeface="Ubuntu"/>
                <a:ea typeface="Ubuntu"/>
                <a:cs typeface="Ubuntu"/>
                <a:sym typeface="Ubuntu"/>
              </a:rPr>
              <a:t>4. 	Enregistrement automatique</a:t>
            </a:r>
            <a:endParaRPr sz="2000">
              <a:solidFill>
                <a:srgbClr val="FAA22A"/>
              </a:solidFill>
              <a:highlight>
                <a:schemeClr val="lt1"/>
              </a:highlight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endParaRPr sz="2000">
              <a:solidFill>
                <a:srgbClr val="FAA22A"/>
              </a:solidFill>
              <a:highlight>
                <a:schemeClr val="lt1"/>
              </a:highlight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endParaRPr>
              <a:solidFill>
                <a:srgbClr val="4A86E8"/>
              </a:solidFill>
            </a:endParaRPr>
          </a:p>
        </p:txBody>
      </p:sp>
      <p:sp>
        <p:nvSpPr>
          <p:cNvPr id="1307" name="Google Shape;1307;p58"/>
          <p:cNvSpPr txBox="1"/>
          <p:nvPr/>
        </p:nvSpPr>
        <p:spPr>
          <a:xfrm>
            <a:off x="1737175" y="250856"/>
            <a:ext cx="5341200" cy="622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2400" b="1">
                <a:solidFill>
                  <a:srgbClr val="0069BF"/>
                </a:solidFill>
                <a:latin typeface="Viga"/>
                <a:ea typeface="Viga"/>
                <a:cs typeface="Viga"/>
                <a:sym typeface="Viga"/>
              </a:rPr>
              <a:t>À vos claviers!</a:t>
            </a:r>
            <a:endParaRPr sz="2400">
              <a:solidFill>
                <a:srgbClr val="0069BF"/>
              </a:solidFill>
              <a:latin typeface="Viga"/>
              <a:ea typeface="Viga"/>
              <a:cs typeface="Viga"/>
              <a:sym typeface="Viga"/>
            </a:endParaRPr>
          </a:p>
        </p:txBody>
      </p:sp>
      <p:pic>
        <p:nvPicPr>
          <p:cNvPr id="1308" name="Google Shape;1308;p58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8012248" y="4167708"/>
            <a:ext cx="689156" cy="665686"/>
          </a:xfrm>
          <a:prstGeom prst="rect">
            <a:avLst/>
          </a:prstGeom>
          <a:noFill/>
          <a:ln>
            <a:noFill/>
          </a:ln>
        </p:spPr>
      </p:pic>
      <p:pic>
        <p:nvPicPr>
          <p:cNvPr id="1309" name="Google Shape;1309;p58"/>
          <p:cNvPicPr preferRelativeResize="0"/>
          <p:nvPr/>
        </p:nvPicPr>
        <p:blipFill>
          <a:blip r:embed="rId5">
            <a:alphaModFix/>
          </a:blip>
          <a:stretch>
            <a:fillRect/>
          </a:stretch>
        </p:blipFill>
        <p:spPr>
          <a:xfrm>
            <a:off x="5519775" y="2633250"/>
            <a:ext cx="1150500" cy="365722"/>
          </a:xfrm>
          <a:prstGeom prst="rect">
            <a:avLst/>
          </a:prstGeom>
          <a:noFill/>
          <a:ln>
            <a:noFill/>
          </a:ln>
        </p:spPr>
      </p:pic>
      <p:cxnSp>
        <p:nvCxnSpPr>
          <p:cNvPr id="1310" name="Google Shape;1310;p58"/>
          <p:cNvCxnSpPr/>
          <p:nvPr/>
        </p:nvCxnSpPr>
        <p:spPr>
          <a:xfrm flipH="1">
            <a:off x="6608100" y="2067300"/>
            <a:ext cx="692700" cy="489300"/>
          </a:xfrm>
          <a:prstGeom prst="straightConnector1">
            <a:avLst/>
          </a:prstGeom>
          <a:noFill/>
          <a:ln w="38100" cap="flat" cmpd="sng">
            <a:solidFill>
              <a:schemeClr val="dk2"/>
            </a:solidFill>
            <a:prstDash val="solid"/>
            <a:round/>
            <a:headEnd type="none" w="med" len="med"/>
            <a:tailEnd type="triangle" w="med" len="med"/>
          </a:ln>
        </p:spPr>
      </p:cxnSp>
    </p:spTree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3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15" name="Google Shape;1315;p59"/>
          <p:cNvSpPr txBox="1">
            <a:spLocks noGrp="1"/>
          </p:cNvSpPr>
          <p:nvPr>
            <p:ph type="title"/>
          </p:nvPr>
        </p:nvSpPr>
        <p:spPr>
          <a:xfrm>
            <a:off x="655325" y="379950"/>
            <a:ext cx="7356900" cy="5829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>
                <a:latin typeface="Viga"/>
                <a:ea typeface="Viga"/>
                <a:cs typeface="Viga"/>
                <a:sym typeface="Viga"/>
              </a:rPr>
              <a:t>S’initier à la programmation Scratch</a:t>
            </a:r>
            <a:endParaRPr sz="2400">
              <a:latin typeface="Viga"/>
              <a:ea typeface="Viga"/>
              <a:cs typeface="Viga"/>
              <a:sym typeface="Viga"/>
            </a:endParaRPr>
          </a:p>
        </p:txBody>
      </p:sp>
      <p:sp>
        <p:nvSpPr>
          <p:cNvPr id="1316" name="Google Shape;1316;p59"/>
          <p:cNvSpPr txBox="1">
            <a:spLocks noGrp="1"/>
          </p:cNvSpPr>
          <p:nvPr>
            <p:ph type="body" idx="1"/>
          </p:nvPr>
        </p:nvSpPr>
        <p:spPr>
          <a:xfrm>
            <a:off x="270900" y="1312800"/>
            <a:ext cx="8725800" cy="364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673100" lvl="0" indent="-3556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0069BF"/>
              </a:buClr>
              <a:buSzPts val="2000"/>
              <a:buFont typeface="Ubuntu"/>
              <a:buAutoNum type="arabicPeriod"/>
            </a:pPr>
            <a:r>
              <a:rPr lang="en" sz="2000">
                <a:solidFill>
                  <a:srgbClr val="0069BF"/>
                </a:solidFill>
                <a:latin typeface="Ubuntu"/>
                <a:ea typeface="Ubuntu"/>
                <a:cs typeface="Ubuntu"/>
                <a:sym typeface="Ubuntu"/>
              </a:rPr>
              <a:t>Scratch : </a:t>
            </a:r>
            <a:r>
              <a:rPr lang="en" sz="2000" u="sng">
                <a:solidFill>
                  <a:srgbClr val="0069BF"/>
                </a:solidFill>
                <a:latin typeface="Ubuntu"/>
                <a:ea typeface="Ubuntu"/>
                <a:cs typeface="Ubuntu"/>
                <a:sym typeface="Ubuntu"/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https://scratch.mit.edu/</a:t>
            </a:r>
            <a:endParaRPr sz="2000" u="sng">
              <a:solidFill>
                <a:srgbClr val="0069BF"/>
              </a:solidFill>
              <a:latin typeface="Ubuntu"/>
              <a:ea typeface="Ubuntu"/>
              <a:cs typeface="Ubuntu"/>
              <a:sym typeface="Ubuntu"/>
              <a:hlinkClick r:id="rId3">
                <a:extLst>
                  <a:ext uri="{A12FA001-AC4F-418D-AE19-62706E023703}">
                    <ahyp:hlinkClr xmlns:ahyp="http://schemas.microsoft.com/office/drawing/2018/hyperlinkcolor" val="tx"/>
                  </a:ext>
                </a:extLst>
              </a:hlinkClick>
            </a:endParaRPr>
          </a:p>
          <a:p>
            <a:pPr marL="914400" lvl="0" indent="0" algn="l" rtl="0">
              <a:lnSpc>
                <a:spcPct val="115000"/>
              </a:lnSpc>
              <a:spcBef>
                <a:spcPts val="60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endParaRPr sz="2000">
              <a:solidFill>
                <a:srgbClr val="0069BF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914400" lvl="0" indent="0" algn="l" rtl="0">
              <a:lnSpc>
                <a:spcPct val="115000"/>
              </a:lnSpc>
              <a:spcBef>
                <a:spcPts val="110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endParaRPr sz="2000">
              <a:solidFill>
                <a:srgbClr val="0069BF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457200" lvl="0" indent="0" algn="l" rtl="0">
              <a:lnSpc>
                <a:spcPct val="115000"/>
              </a:lnSpc>
              <a:spcBef>
                <a:spcPts val="1100"/>
              </a:spcBef>
              <a:spcAft>
                <a:spcPts val="600"/>
              </a:spcAft>
              <a:buNone/>
            </a:pPr>
            <a:endParaRPr sz="1800">
              <a:latin typeface="Ubuntu"/>
              <a:ea typeface="Ubuntu"/>
              <a:cs typeface="Ubuntu"/>
              <a:sym typeface="Ubuntu"/>
            </a:endParaRPr>
          </a:p>
        </p:txBody>
      </p:sp>
      <p:pic>
        <p:nvPicPr>
          <p:cNvPr id="1317" name="Google Shape;1317;p59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8012248" y="204576"/>
            <a:ext cx="689156" cy="665686"/>
          </a:xfrm>
          <a:prstGeom prst="rect">
            <a:avLst/>
          </a:prstGeom>
          <a:noFill/>
          <a:ln>
            <a:noFill/>
          </a:ln>
        </p:spPr>
      </p:pic>
      <p:pic>
        <p:nvPicPr>
          <p:cNvPr id="1318" name="Google Shape;1318;p59"/>
          <p:cNvPicPr preferRelativeResize="0"/>
          <p:nvPr/>
        </p:nvPicPr>
        <p:blipFill>
          <a:blip r:embed="rId5">
            <a:alphaModFix/>
          </a:blip>
          <a:stretch>
            <a:fillRect/>
          </a:stretch>
        </p:blipFill>
        <p:spPr>
          <a:xfrm>
            <a:off x="0" y="22928"/>
            <a:ext cx="9144002" cy="5097644"/>
          </a:xfrm>
          <a:prstGeom prst="rect">
            <a:avLst/>
          </a:prstGeom>
          <a:noFill/>
          <a:ln>
            <a:noFill/>
          </a:ln>
        </p:spPr>
      </p:pic>
      <p:cxnSp>
        <p:nvCxnSpPr>
          <p:cNvPr id="1319" name="Google Shape;1319;p59"/>
          <p:cNvCxnSpPr/>
          <p:nvPr/>
        </p:nvCxnSpPr>
        <p:spPr>
          <a:xfrm>
            <a:off x="7410100" y="4466750"/>
            <a:ext cx="899700" cy="420600"/>
          </a:xfrm>
          <a:prstGeom prst="straightConnector1">
            <a:avLst/>
          </a:prstGeom>
          <a:noFill/>
          <a:ln w="9525" cap="flat" cmpd="sng">
            <a:solidFill>
              <a:schemeClr val="dk2"/>
            </a:solidFill>
            <a:prstDash val="solid"/>
            <a:round/>
            <a:headEnd type="none" w="med" len="med"/>
            <a:tailEnd type="triangle" w="med" len="med"/>
          </a:ln>
        </p:spPr>
      </p:cxnSp>
      <p:sp>
        <p:nvSpPr>
          <p:cNvPr id="1320" name="Google Shape;1320;p59"/>
          <p:cNvSpPr txBox="1"/>
          <p:nvPr/>
        </p:nvSpPr>
        <p:spPr>
          <a:xfrm>
            <a:off x="6424500" y="3990350"/>
            <a:ext cx="1310400" cy="400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sp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latin typeface="Dosis"/>
                <a:ea typeface="Dosis"/>
                <a:cs typeface="Dosis"/>
                <a:sym typeface="Dosis"/>
              </a:rPr>
              <a:t>1.Choisir un lutin.</a:t>
            </a:r>
            <a:endParaRPr>
              <a:latin typeface="Dosis"/>
              <a:ea typeface="Dosis"/>
              <a:cs typeface="Dosis"/>
              <a:sym typeface="Dosis"/>
            </a:endParaRPr>
          </a:p>
        </p:txBody>
      </p:sp>
      <p:cxnSp>
        <p:nvCxnSpPr>
          <p:cNvPr id="1321" name="Google Shape;1321;p59"/>
          <p:cNvCxnSpPr/>
          <p:nvPr/>
        </p:nvCxnSpPr>
        <p:spPr>
          <a:xfrm>
            <a:off x="8053450" y="4390550"/>
            <a:ext cx="899700" cy="420600"/>
          </a:xfrm>
          <a:prstGeom prst="straightConnector1">
            <a:avLst/>
          </a:prstGeom>
          <a:noFill/>
          <a:ln w="9525" cap="flat" cmpd="sng">
            <a:solidFill>
              <a:schemeClr val="dk2"/>
            </a:solidFill>
            <a:prstDash val="solid"/>
            <a:round/>
            <a:headEnd type="none" w="med" len="med"/>
            <a:tailEnd type="triangle" w="med" len="med"/>
          </a:ln>
        </p:spPr>
      </p:cxnSp>
      <p:sp>
        <p:nvSpPr>
          <p:cNvPr id="1322" name="Google Shape;1322;p59"/>
          <p:cNvSpPr txBox="1"/>
          <p:nvPr/>
        </p:nvSpPr>
        <p:spPr>
          <a:xfrm>
            <a:off x="7832600" y="3950525"/>
            <a:ext cx="1310400" cy="400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sp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latin typeface="Dosis"/>
                <a:ea typeface="Dosis"/>
                <a:cs typeface="Dosis"/>
                <a:sym typeface="Dosis"/>
              </a:rPr>
              <a:t>2.Choisir a-plan.</a:t>
            </a:r>
            <a:endParaRPr>
              <a:latin typeface="Dosis"/>
              <a:ea typeface="Dosis"/>
              <a:cs typeface="Dosis"/>
              <a:sym typeface="Dosis"/>
            </a:endParaRPr>
          </a:p>
        </p:txBody>
      </p:sp>
      <p:cxnSp>
        <p:nvCxnSpPr>
          <p:cNvPr id="1323" name="Google Shape;1323;p59"/>
          <p:cNvCxnSpPr/>
          <p:nvPr/>
        </p:nvCxnSpPr>
        <p:spPr>
          <a:xfrm rot="10800000">
            <a:off x="273750" y="619950"/>
            <a:ext cx="1517400" cy="621900"/>
          </a:xfrm>
          <a:prstGeom prst="straightConnector1">
            <a:avLst/>
          </a:prstGeom>
          <a:noFill/>
          <a:ln w="9525" cap="flat" cmpd="sng">
            <a:solidFill>
              <a:schemeClr val="dk2"/>
            </a:solidFill>
            <a:prstDash val="solid"/>
            <a:round/>
            <a:headEnd type="none" w="med" len="med"/>
            <a:tailEnd type="triangle" w="med" len="med"/>
          </a:ln>
        </p:spPr>
      </p:cxnSp>
      <p:sp>
        <p:nvSpPr>
          <p:cNvPr id="1324" name="Google Shape;1324;p59"/>
          <p:cNvSpPr txBox="1"/>
          <p:nvPr/>
        </p:nvSpPr>
        <p:spPr>
          <a:xfrm>
            <a:off x="1906800" y="1134300"/>
            <a:ext cx="2581500" cy="400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sp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latin typeface="Dosis"/>
                <a:ea typeface="Dosis"/>
                <a:cs typeface="Dosis"/>
                <a:sym typeface="Dosis"/>
              </a:rPr>
              <a:t>3.Déplacer les blocs ici.</a:t>
            </a:r>
            <a:endParaRPr>
              <a:latin typeface="Dosis"/>
              <a:ea typeface="Dosis"/>
              <a:cs typeface="Dosis"/>
              <a:sym typeface="Dosis"/>
            </a:endParaRPr>
          </a:p>
        </p:txBody>
      </p:sp>
      <p:cxnSp>
        <p:nvCxnSpPr>
          <p:cNvPr id="1325" name="Google Shape;1325;p59"/>
          <p:cNvCxnSpPr/>
          <p:nvPr/>
        </p:nvCxnSpPr>
        <p:spPr>
          <a:xfrm rot="10800000" flipH="1">
            <a:off x="5626350" y="439800"/>
            <a:ext cx="856800" cy="463200"/>
          </a:xfrm>
          <a:prstGeom prst="straightConnector1">
            <a:avLst/>
          </a:prstGeom>
          <a:noFill/>
          <a:ln w="9525" cap="flat" cmpd="sng">
            <a:solidFill>
              <a:schemeClr val="dk2"/>
            </a:solidFill>
            <a:prstDash val="solid"/>
            <a:round/>
            <a:headEnd type="none" w="med" len="med"/>
            <a:tailEnd type="triangle" w="med" len="med"/>
          </a:ln>
        </p:spPr>
      </p:cxnSp>
      <p:sp>
        <p:nvSpPr>
          <p:cNvPr id="1326" name="Google Shape;1326;p59"/>
          <p:cNvSpPr txBox="1"/>
          <p:nvPr/>
        </p:nvSpPr>
        <p:spPr>
          <a:xfrm>
            <a:off x="4322100" y="1007175"/>
            <a:ext cx="2014500" cy="61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sp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latin typeface="Dosis"/>
                <a:ea typeface="Dosis"/>
                <a:cs typeface="Dosis"/>
                <a:sym typeface="Dosis"/>
              </a:rPr>
              <a:t>4.Démarrer le programme avec le drapeau vert.</a:t>
            </a:r>
            <a:endParaRPr>
              <a:latin typeface="Dosis"/>
              <a:ea typeface="Dosis"/>
              <a:cs typeface="Dosis"/>
              <a:sym typeface="Dosis"/>
            </a:endParaRPr>
          </a:p>
        </p:txBody>
      </p:sp>
    </p:spTree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3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31" name="Google Shape;1331;p60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8012248" y="4167708"/>
            <a:ext cx="689156" cy="665686"/>
          </a:xfrm>
          <a:prstGeom prst="rect">
            <a:avLst/>
          </a:prstGeom>
          <a:noFill/>
          <a:ln>
            <a:noFill/>
          </a:ln>
        </p:spPr>
      </p:pic>
      <p:graphicFrame>
        <p:nvGraphicFramePr>
          <p:cNvPr id="1332" name="Google Shape;1332;p60"/>
          <p:cNvGraphicFramePr/>
          <p:nvPr/>
        </p:nvGraphicFramePr>
        <p:xfrm>
          <a:off x="681550" y="324000"/>
          <a:ext cx="3000000" cy="3000000"/>
        </p:xfrm>
        <a:graphic>
          <a:graphicData uri="http://schemas.openxmlformats.org/drawingml/2006/table">
            <a:tbl>
              <a:tblPr>
                <a:noFill/>
                <a:tableStyleId>{8BA238A1-EB7F-4212-AC84-277387F41D87}</a:tableStyleId>
              </a:tblPr>
              <a:tblGrid>
                <a:gridCol w="45806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58612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49177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109725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0">
                        <a:latin typeface="Viga"/>
                        <a:ea typeface="Viga"/>
                        <a:cs typeface="Viga"/>
                        <a:sym typeface="Viga"/>
                      </a:endParaRPr>
                    </a:p>
                  </a:txBody>
                  <a:tcPr marL="91425" marR="91425" marT="91425" marB="91425"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2000" u="sng">
                          <a:solidFill>
                            <a:schemeClr val="hlink"/>
                          </a:solidFill>
                          <a:latin typeface="Viga"/>
                          <a:ea typeface="Viga"/>
                          <a:cs typeface="Viga"/>
                          <a:sym typeface="Viga"/>
                          <a:hlinkClick r:id="rId4"/>
                        </a:rPr>
                        <a:t>Compte individuel</a:t>
                      </a:r>
                      <a:endParaRPr sz="2000">
                        <a:latin typeface="Viga"/>
                        <a:ea typeface="Viga"/>
                        <a:cs typeface="Viga"/>
                        <a:sym typeface="Viga"/>
                      </a:endParaRPr>
                    </a:p>
                  </a:txBody>
                  <a:tcPr marL="91425" marR="91425" marT="91425" marB="91425"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2000" u="sng">
                          <a:solidFill>
                            <a:schemeClr val="hlink"/>
                          </a:solidFill>
                          <a:latin typeface="Viga"/>
                          <a:ea typeface="Viga"/>
                          <a:cs typeface="Viga"/>
                          <a:sym typeface="Viga"/>
                          <a:hlinkClick r:id="rId4"/>
                        </a:rPr>
                        <a:t>Compte enseignant</a:t>
                      </a:r>
                      <a:endParaRPr sz="2000">
                        <a:latin typeface="Viga"/>
                        <a:ea typeface="Viga"/>
                        <a:cs typeface="Viga"/>
                        <a:sym typeface="Viga"/>
                      </a:endParaRPr>
                    </a:p>
                  </a:txBody>
                  <a:tcPr marL="91425" marR="91425" marT="91425" marB="91425"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55185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>
                          <a:solidFill>
                            <a:schemeClr val="accent1"/>
                          </a:solidFill>
                        </a:rPr>
                        <a:t>Tutoriels</a:t>
                      </a:r>
                      <a:endParaRPr>
                        <a:solidFill>
                          <a:schemeClr val="accent1"/>
                        </a:solidFill>
                      </a:endParaRPr>
                    </a:p>
                  </a:txBody>
                  <a:tcPr marL="91425" marR="91425" marT="91425" marB="91425"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b="1">
                          <a:solidFill>
                            <a:schemeClr val="accent1"/>
                          </a:solidFill>
                        </a:rPr>
                        <a:t>x</a:t>
                      </a:r>
                      <a:endParaRPr b="1">
                        <a:solidFill>
                          <a:schemeClr val="accent1"/>
                        </a:solidFill>
                      </a:endParaRPr>
                    </a:p>
                  </a:txBody>
                  <a:tcPr marL="91425" marR="91425" marT="91425" marB="91425"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b="1">
                          <a:solidFill>
                            <a:schemeClr val="accent1"/>
                          </a:solidFill>
                        </a:rPr>
                        <a:t>x</a:t>
                      </a:r>
                      <a:endParaRPr b="1">
                        <a:solidFill>
                          <a:schemeClr val="accent1"/>
                        </a:solidFill>
                      </a:endParaRPr>
                    </a:p>
                  </a:txBody>
                  <a:tcPr marL="91425" marR="91425" marT="91425" marB="91425"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77375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>
                          <a:solidFill>
                            <a:schemeClr val="accent1"/>
                          </a:solidFill>
                        </a:rPr>
                        <a:t>L’élève doit se créer un compte avec une adresse courriel qu’il doit valider. </a:t>
                      </a:r>
                      <a:endParaRPr>
                        <a:solidFill>
                          <a:schemeClr val="accent1"/>
                        </a:solidFill>
                      </a:endParaRPr>
                    </a:p>
                  </a:txBody>
                  <a:tcPr marL="91425" marR="91425" marT="91425" marB="91425"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b="1">
                          <a:solidFill>
                            <a:schemeClr val="accent1"/>
                          </a:solidFill>
                        </a:rPr>
                        <a:t>x</a:t>
                      </a:r>
                      <a:endParaRPr b="1">
                        <a:solidFill>
                          <a:schemeClr val="accent1"/>
                        </a:solidFill>
                      </a:endParaRPr>
                    </a:p>
                  </a:txBody>
                  <a:tcPr marL="91425" marR="91425" marT="91425" marB="91425"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b="1">
                        <a:solidFill>
                          <a:schemeClr val="accent1"/>
                        </a:solidFill>
                      </a:endParaRPr>
                    </a:p>
                  </a:txBody>
                  <a:tcPr marL="91425" marR="91425" marT="91425" marB="91425"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707325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>
                          <a:solidFill>
                            <a:schemeClr val="accent1"/>
                          </a:solidFill>
                        </a:rPr>
                        <a:t>L’enseignant partage un code et l’élève n’a pas d’informations personnelles à fournir.</a:t>
                      </a:r>
                      <a:endParaRPr>
                        <a:solidFill>
                          <a:schemeClr val="accent1"/>
                        </a:solidFill>
                      </a:endParaRPr>
                    </a:p>
                  </a:txBody>
                  <a:tcPr marL="91425" marR="91425" marT="91425" marB="91425"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b="1">
                        <a:solidFill>
                          <a:schemeClr val="accent1"/>
                        </a:solidFill>
                      </a:endParaRPr>
                    </a:p>
                  </a:txBody>
                  <a:tcPr marL="91425" marR="91425" marT="91425" marB="91425"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b="1">
                          <a:solidFill>
                            <a:schemeClr val="accent1"/>
                          </a:solidFill>
                        </a:rPr>
                        <a:t>x</a:t>
                      </a:r>
                      <a:endParaRPr b="1">
                        <a:solidFill>
                          <a:schemeClr val="accent1"/>
                        </a:solidFill>
                      </a:endParaRPr>
                    </a:p>
                  </a:txBody>
                  <a:tcPr marL="91425" marR="91425" marT="91425" marB="91425"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77375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>
                          <a:solidFill>
                            <a:schemeClr val="accent1"/>
                          </a:solidFill>
                        </a:rPr>
                        <a:t>Dans le Studio de l’enseignant, tous les travaux sont visibles.</a:t>
                      </a:r>
                      <a:endParaRPr>
                        <a:solidFill>
                          <a:schemeClr val="accent1"/>
                        </a:solidFill>
                      </a:endParaRPr>
                    </a:p>
                  </a:txBody>
                  <a:tcPr marL="91425" marR="91425" marT="91425" marB="91425"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b="1">
                        <a:solidFill>
                          <a:schemeClr val="accent1"/>
                        </a:solidFill>
                      </a:endParaRPr>
                    </a:p>
                  </a:txBody>
                  <a:tcPr marL="91425" marR="91425" marT="91425" marB="91425"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b="1">
                          <a:solidFill>
                            <a:schemeClr val="accent1"/>
                          </a:solidFill>
                        </a:rPr>
                        <a:t>x</a:t>
                      </a:r>
                      <a:endParaRPr b="1">
                        <a:solidFill>
                          <a:schemeClr val="accent1"/>
                        </a:solidFill>
                      </a:endParaRPr>
                    </a:p>
                  </a:txBody>
                  <a:tcPr marL="91425" marR="91425" marT="91425" marB="91425"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440275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>
                          <a:solidFill>
                            <a:schemeClr val="accent1"/>
                          </a:solidFill>
                        </a:rPr>
                        <a:t>Permet de partager un programme débuté.</a:t>
                      </a:r>
                      <a:endParaRPr>
                        <a:solidFill>
                          <a:schemeClr val="accent1"/>
                        </a:solidFill>
                      </a:endParaRPr>
                    </a:p>
                  </a:txBody>
                  <a:tcPr marL="91425" marR="91425" marT="91425" marB="91425"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b="1">
                        <a:solidFill>
                          <a:schemeClr val="accent1"/>
                        </a:solidFill>
                      </a:endParaRPr>
                    </a:p>
                  </a:txBody>
                  <a:tcPr marL="91425" marR="91425" marT="91425" marB="91425"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b="1">
                          <a:solidFill>
                            <a:schemeClr val="accent1"/>
                          </a:solidFill>
                        </a:rPr>
                        <a:t>x</a:t>
                      </a:r>
                      <a:endParaRPr b="1">
                        <a:solidFill>
                          <a:schemeClr val="accent1"/>
                        </a:solidFill>
                      </a:endParaRPr>
                    </a:p>
                  </a:txBody>
                  <a:tcPr marL="91425" marR="91425" marT="91425" marB="91425"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sp>
        <p:nvSpPr>
          <p:cNvPr id="1333" name="Google Shape;1333;p60"/>
          <p:cNvSpPr txBox="1"/>
          <p:nvPr/>
        </p:nvSpPr>
        <p:spPr>
          <a:xfrm>
            <a:off x="719775" y="4593575"/>
            <a:ext cx="6443700" cy="400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sp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b="1">
                <a:solidFill>
                  <a:schemeClr val="dk2"/>
                </a:solidFill>
                <a:highlight>
                  <a:srgbClr val="FFFF00"/>
                </a:highlight>
                <a:latin typeface="Ubuntu"/>
                <a:ea typeface="Ubuntu"/>
                <a:cs typeface="Ubuntu"/>
                <a:sym typeface="Ubuntu"/>
              </a:rPr>
              <a:t>Tester la création d’un compte avec un « Studio »</a:t>
            </a:r>
            <a:endParaRPr b="1">
              <a:solidFill>
                <a:schemeClr val="dk2"/>
              </a:solidFill>
              <a:highlight>
                <a:srgbClr val="FFFF00"/>
              </a:highlight>
              <a:latin typeface="Ubuntu"/>
              <a:ea typeface="Ubuntu"/>
              <a:cs typeface="Ubuntu"/>
              <a:sym typeface="Ubuntu"/>
            </a:endParaRPr>
          </a:p>
        </p:txBody>
      </p:sp>
    </p:spTree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3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8" name="Google Shape;1338;p61"/>
          <p:cNvSpPr/>
          <p:nvPr/>
        </p:nvSpPr>
        <p:spPr>
          <a:xfrm rot="1206798">
            <a:off x="6711781" y="2150184"/>
            <a:ext cx="2571845" cy="1439297"/>
          </a:xfrm>
          <a:prstGeom prst="wedgeRoundRectCallout">
            <a:avLst>
              <a:gd name="adj1" fmla="val -23658"/>
              <a:gd name="adj2" fmla="val 86916"/>
              <a:gd name="adj3" fmla="val 0"/>
            </a:avLst>
          </a:prstGeom>
          <a:solidFill>
            <a:schemeClr val="lt2"/>
          </a:solidFill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1430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9" name="Google Shape;1339;p61"/>
          <p:cNvSpPr txBox="1"/>
          <p:nvPr/>
        </p:nvSpPr>
        <p:spPr>
          <a:xfrm>
            <a:off x="373025" y="1138325"/>
            <a:ext cx="8545200" cy="3758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2400">
                <a:solidFill>
                  <a:srgbClr val="FAA22A"/>
                </a:solidFill>
                <a:latin typeface="Ubuntu"/>
                <a:ea typeface="Ubuntu"/>
                <a:cs typeface="Ubuntu"/>
                <a:sym typeface="Ubuntu"/>
              </a:rPr>
              <a:t>0-Choisir un bloc de départ « Événements »</a:t>
            </a:r>
            <a:endParaRPr sz="2400">
              <a:solidFill>
                <a:srgbClr val="FAA22A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2400">
                <a:solidFill>
                  <a:srgbClr val="FAA22A"/>
                </a:solidFill>
                <a:latin typeface="Ubuntu"/>
                <a:ea typeface="Ubuntu"/>
                <a:cs typeface="Ubuntu"/>
                <a:sym typeface="Ubuntu"/>
              </a:rPr>
              <a:t>1-Choisir un lutin (Sprite)</a:t>
            </a:r>
            <a:endParaRPr sz="2400">
              <a:solidFill>
                <a:srgbClr val="FAA22A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2400">
                <a:solidFill>
                  <a:srgbClr val="FAA22A"/>
                </a:solidFill>
                <a:latin typeface="Ubuntu"/>
                <a:ea typeface="Ubuntu"/>
                <a:cs typeface="Ubuntu"/>
                <a:sym typeface="Ubuntu"/>
              </a:rPr>
              <a:t>2-Choix d’un arrière-plan</a:t>
            </a:r>
            <a:endParaRPr sz="2400">
              <a:solidFill>
                <a:srgbClr val="FAA22A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2400">
                <a:solidFill>
                  <a:srgbClr val="FAA22A"/>
                </a:solidFill>
                <a:latin typeface="Ubuntu"/>
                <a:ea typeface="Ubuntu"/>
                <a:cs typeface="Ubuntu"/>
                <a:sym typeface="Ubuntu"/>
              </a:rPr>
              <a:t>3-Écrire un dialogue</a:t>
            </a:r>
            <a:endParaRPr sz="2400">
              <a:solidFill>
                <a:srgbClr val="FAA22A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2400">
                <a:solidFill>
                  <a:srgbClr val="FAA22A"/>
                </a:solidFill>
                <a:latin typeface="Ubuntu"/>
                <a:ea typeface="Ubuntu"/>
                <a:cs typeface="Ubuntu"/>
                <a:sym typeface="Ubuntu"/>
              </a:rPr>
              <a:t>4-Déplacement </a:t>
            </a:r>
            <a:endParaRPr sz="2400">
              <a:solidFill>
                <a:srgbClr val="FAA22A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2400">
                <a:solidFill>
                  <a:srgbClr val="FAA22A"/>
                </a:solidFill>
                <a:latin typeface="Ubuntu"/>
                <a:ea typeface="Ubuntu"/>
                <a:cs typeface="Ubuntu"/>
                <a:sym typeface="Ubuntu"/>
              </a:rPr>
              <a:t>5-Animation avec un changement de costume</a:t>
            </a:r>
            <a:endParaRPr sz="2400">
              <a:solidFill>
                <a:srgbClr val="FAA22A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2400">
                <a:solidFill>
                  <a:srgbClr val="FAA22A"/>
                </a:solidFill>
                <a:latin typeface="Ubuntu"/>
                <a:ea typeface="Ubuntu"/>
                <a:cs typeface="Ubuntu"/>
                <a:sym typeface="Ubuntu"/>
              </a:rPr>
              <a:t>6-Ajouter le bloc « Son » pour ajouter du bruit</a:t>
            </a:r>
            <a:endParaRPr sz="2400">
              <a:solidFill>
                <a:srgbClr val="FAA22A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2400">
                <a:solidFill>
                  <a:srgbClr val="FAA22A"/>
                </a:solidFill>
                <a:latin typeface="Ubuntu"/>
                <a:ea typeface="Ubuntu"/>
                <a:cs typeface="Ubuntu"/>
                <a:sym typeface="Ubuntu"/>
              </a:rPr>
              <a:t>7-Images libres de droit dans Google ou </a:t>
            </a:r>
            <a:r>
              <a:rPr lang="en" sz="2400" u="sng">
                <a:solidFill>
                  <a:schemeClr val="hlink"/>
                </a:solidFill>
                <a:latin typeface="Ubuntu"/>
                <a:ea typeface="Ubuntu"/>
                <a:cs typeface="Ubuntu"/>
                <a:sym typeface="Ubuntu"/>
                <a:hlinkClick r:id="rId3"/>
              </a:rPr>
              <a:t>Pixabay</a:t>
            </a:r>
            <a:endParaRPr sz="2400">
              <a:solidFill>
                <a:srgbClr val="FAA22A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endParaRPr sz="2400">
              <a:solidFill>
                <a:srgbClr val="FAA22A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2400">
                <a:solidFill>
                  <a:srgbClr val="FAA22A"/>
                </a:solidFill>
                <a:latin typeface="Ubuntu"/>
                <a:ea typeface="Ubuntu"/>
                <a:cs typeface="Ubuntu"/>
                <a:sym typeface="Ubuntu"/>
              </a:rPr>
              <a:t>Créativité et exploration!</a:t>
            </a:r>
            <a:endParaRPr sz="2400">
              <a:solidFill>
                <a:srgbClr val="FAA22A"/>
              </a:solidFill>
              <a:latin typeface="Ubuntu"/>
              <a:ea typeface="Ubuntu"/>
              <a:cs typeface="Ubuntu"/>
              <a:sym typeface="Ubuntu"/>
            </a:endParaRPr>
          </a:p>
        </p:txBody>
      </p:sp>
      <p:pic>
        <p:nvPicPr>
          <p:cNvPr id="1340" name="Google Shape;1340;p61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6843650" y="295725"/>
            <a:ext cx="1949563" cy="1439326"/>
          </a:xfrm>
          <a:prstGeom prst="rect">
            <a:avLst/>
          </a:prstGeom>
          <a:noFill/>
          <a:ln w="38100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14300" dir="5400000" algn="bl" rotWithShape="0">
              <a:srgbClr val="000000">
                <a:alpha val="50000"/>
              </a:srgbClr>
            </a:outerShdw>
          </a:effectLst>
        </p:spPr>
      </p:pic>
      <p:sp>
        <p:nvSpPr>
          <p:cNvPr id="1341" name="Google Shape;1341;p61"/>
          <p:cNvSpPr txBox="1"/>
          <p:nvPr/>
        </p:nvSpPr>
        <p:spPr>
          <a:xfrm>
            <a:off x="905775" y="295725"/>
            <a:ext cx="5506500" cy="71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2400" b="1">
                <a:solidFill>
                  <a:srgbClr val="0069BF"/>
                </a:solidFill>
                <a:latin typeface="Viga"/>
                <a:ea typeface="Viga"/>
                <a:cs typeface="Viga"/>
                <a:sym typeface="Viga"/>
              </a:rPr>
              <a:t>Défi 1</a:t>
            </a:r>
            <a:endParaRPr sz="2400" b="1">
              <a:solidFill>
                <a:srgbClr val="0069BF"/>
              </a:solidFill>
              <a:latin typeface="Viga"/>
              <a:ea typeface="Viga"/>
              <a:cs typeface="Viga"/>
              <a:sym typeface="Viga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1200">
                <a:solidFill>
                  <a:srgbClr val="FF9900"/>
                </a:solidFill>
                <a:latin typeface="Viga"/>
                <a:ea typeface="Viga"/>
                <a:cs typeface="Viga"/>
                <a:sym typeface="Viga"/>
              </a:rPr>
              <a:t>Projet Scratch : </a:t>
            </a:r>
            <a:r>
              <a:rPr lang="en" sz="1200" u="sng">
                <a:solidFill>
                  <a:schemeClr val="hlink"/>
                </a:solidFill>
                <a:latin typeface="Viga"/>
                <a:ea typeface="Viga"/>
                <a:cs typeface="Viga"/>
                <a:sym typeface="Viga"/>
                <a:hlinkClick r:id="rId5"/>
              </a:rPr>
              <a:t>https://scratch.mit.edu/projects/298029557</a:t>
            </a:r>
            <a:endParaRPr sz="1200">
              <a:solidFill>
                <a:srgbClr val="FF9900"/>
              </a:solidFill>
              <a:latin typeface="Viga"/>
              <a:ea typeface="Viga"/>
              <a:cs typeface="Viga"/>
              <a:sym typeface="Viga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1200">
                <a:solidFill>
                  <a:srgbClr val="FF9900"/>
                </a:solidFill>
                <a:latin typeface="Viga"/>
                <a:ea typeface="Viga"/>
                <a:cs typeface="Viga"/>
                <a:sym typeface="Viga"/>
              </a:rPr>
              <a:t> </a:t>
            </a:r>
            <a:endParaRPr sz="2400">
              <a:solidFill>
                <a:srgbClr val="FF9900"/>
              </a:solidFill>
              <a:latin typeface="Permanent Marker"/>
              <a:ea typeface="Permanent Marker"/>
              <a:cs typeface="Permanent Marker"/>
              <a:sym typeface="Permanent Marker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Merriweather"/>
              <a:ea typeface="Merriweather"/>
              <a:cs typeface="Merriweather"/>
              <a:sym typeface="Merriweather"/>
            </a:endParaRPr>
          </a:p>
        </p:txBody>
      </p:sp>
      <p:pic>
        <p:nvPicPr>
          <p:cNvPr id="1342" name="Google Shape;1342;p61"/>
          <p:cNvPicPr preferRelativeResize="0"/>
          <p:nvPr/>
        </p:nvPicPr>
        <p:blipFill>
          <a:blip r:embed="rId6">
            <a:alphaModFix/>
          </a:blip>
          <a:stretch>
            <a:fillRect/>
          </a:stretch>
        </p:blipFill>
        <p:spPr>
          <a:xfrm>
            <a:off x="8164648" y="4320108"/>
            <a:ext cx="689156" cy="665686"/>
          </a:xfrm>
          <a:prstGeom prst="rect">
            <a:avLst/>
          </a:prstGeom>
          <a:noFill/>
          <a:ln>
            <a:noFill/>
          </a:ln>
        </p:spPr>
      </p:pic>
      <p:pic>
        <p:nvPicPr>
          <p:cNvPr id="1343" name="Google Shape;1343;p61"/>
          <p:cNvPicPr preferRelativeResize="0"/>
          <p:nvPr/>
        </p:nvPicPr>
        <p:blipFill>
          <a:blip r:embed="rId7">
            <a:alphaModFix/>
          </a:blip>
          <a:stretch>
            <a:fillRect/>
          </a:stretch>
        </p:blipFill>
        <p:spPr>
          <a:xfrm rot="1261668">
            <a:off x="6859644" y="2302025"/>
            <a:ext cx="2276099" cy="113560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3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48" name="Google Shape;1348;p62"/>
          <p:cNvSpPr/>
          <p:nvPr/>
        </p:nvSpPr>
        <p:spPr>
          <a:xfrm rot="1206798">
            <a:off x="3689031" y="1475759"/>
            <a:ext cx="2571845" cy="1439297"/>
          </a:xfrm>
          <a:prstGeom prst="wedgeRoundRectCallout">
            <a:avLst>
              <a:gd name="adj1" fmla="val -23658"/>
              <a:gd name="adj2" fmla="val 86916"/>
              <a:gd name="adj3" fmla="val 0"/>
            </a:avLst>
          </a:prstGeom>
          <a:solidFill>
            <a:schemeClr val="lt2"/>
          </a:solidFill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14300" dir="492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9" name="Google Shape;1349;p62"/>
          <p:cNvSpPr txBox="1"/>
          <p:nvPr/>
        </p:nvSpPr>
        <p:spPr>
          <a:xfrm rot="1160885">
            <a:off x="2221762" y="1661234"/>
            <a:ext cx="5506383" cy="98438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2400" b="1">
                <a:solidFill>
                  <a:srgbClr val="0069BF"/>
                </a:solidFill>
                <a:latin typeface="Viga"/>
                <a:ea typeface="Viga"/>
                <a:cs typeface="Viga"/>
                <a:sym typeface="Viga"/>
              </a:rPr>
              <a:t>Pause</a:t>
            </a:r>
            <a:endParaRPr sz="2400" b="1">
              <a:solidFill>
                <a:srgbClr val="0069BF"/>
              </a:solidFill>
              <a:latin typeface="Viga"/>
              <a:ea typeface="Viga"/>
              <a:cs typeface="Viga"/>
              <a:sym typeface="Viga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2400" b="1">
                <a:solidFill>
                  <a:srgbClr val="0069BF"/>
                </a:solidFill>
                <a:latin typeface="Viga"/>
                <a:ea typeface="Viga"/>
                <a:cs typeface="Viga"/>
                <a:sym typeface="Viga"/>
              </a:rPr>
              <a:t>10 h 15 à 10 h 30</a:t>
            </a:r>
            <a:endParaRPr>
              <a:latin typeface="Merriweather"/>
              <a:ea typeface="Merriweather"/>
              <a:cs typeface="Merriweather"/>
              <a:sym typeface="Merriweather"/>
            </a:endParaRPr>
          </a:p>
        </p:txBody>
      </p:sp>
      <p:pic>
        <p:nvPicPr>
          <p:cNvPr id="1350" name="Google Shape;1350;p62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8164648" y="4320108"/>
            <a:ext cx="689156" cy="665686"/>
          </a:xfrm>
          <a:prstGeom prst="rect">
            <a:avLst/>
          </a:prstGeom>
          <a:noFill/>
          <a:ln>
            <a:noFill/>
          </a:ln>
        </p:spPr>
      </p:pic>
      <p:pic>
        <p:nvPicPr>
          <p:cNvPr id="1351" name="Google Shape;1351;p62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2583125" y="2799700"/>
            <a:ext cx="2107325" cy="1762225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3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56" name="Google Shape;1356;p63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8164648" y="4320108"/>
            <a:ext cx="689156" cy="665686"/>
          </a:xfrm>
          <a:prstGeom prst="rect">
            <a:avLst/>
          </a:prstGeom>
          <a:noFill/>
          <a:ln>
            <a:noFill/>
          </a:ln>
        </p:spPr>
      </p:pic>
      <p:sp>
        <p:nvSpPr>
          <p:cNvPr id="1357" name="Google Shape;1357;p63"/>
          <p:cNvSpPr txBox="1"/>
          <p:nvPr/>
        </p:nvSpPr>
        <p:spPr>
          <a:xfrm>
            <a:off x="227150" y="1083700"/>
            <a:ext cx="5886900" cy="3879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sp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 b="1">
                <a:solidFill>
                  <a:schemeClr val="accent1"/>
                </a:solidFill>
                <a:latin typeface="Ubuntu"/>
                <a:ea typeface="Ubuntu"/>
                <a:cs typeface="Ubuntu"/>
                <a:sym typeface="Ubuntu"/>
              </a:rPr>
              <a:t>4 options :</a:t>
            </a:r>
            <a:endParaRPr sz="2400" b="1">
              <a:solidFill>
                <a:schemeClr val="accent1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457200" lvl="0" indent="-381000" algn="l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400"/>
              <a:buFont typeface="Ubuntu"/>
              <a:buChar char="●"/>
            </a:pPr>
            <a:r>
              <a:rPr lang="en" sz="2400">
                <a:solidFill>
                  <a:schemeClr val="accent1"/>
                </a:solidFill>
                <a:latin typeface="Ubuntu"/>
                <a:ea typeface="Ubuntu"/>
                <a:cs typeface="Ubuntu"/>
                <a:sym typeface="Ubuntu"/>
              </a:rPr>
              <a:t>ENA</a:t>
            </a:r>
            <a:endParaRPr sz="2400">
              <a:solidFill>
                <a:schemeClr val="accent1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45720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chemeClr val="accent1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457200" lvl="0" indent="-381000" algn="l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400"/>
              <a:buFont typeface="Ubuntu"/>
              <a:buChar char="●"/>
            </a:pPr>
            <a:r>
              <a:rPr lang="en" sz="2400">
                <a:solidFill>
                  <a:schemeClr val="accent1"/>
                </a:solidFill>
                <a:latin typeface="Ubuntu"/>
                <a:ea typeface="Ubuntu"/>
                <a:cs typeface="Ubuntu"/>
                <a:sym typeface="Ubuntu"/>
              </a:rPr>
              <a:t>Mur collaboratif DigiPad sur le site de </a:t>
            </a:r>
            <a:r>
              <a:rPr lang="en" sz="2400" u="sng">
                <a:solidFill>
                  <a:schemeClr val="accent1"/>
                </a:solidFill>
                <a:latin typeface="Ubuntu"/>
                <a:ea typeface="Ubuntu"/>
                <a:cs typeface="Ubuntu"/>
                <a:sym typeface="Ubuntu"/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La Digitale</a:t>
            </a:r>
            <a:endParaRPr sz="2400">
              <a:solidFill>
                <a:schemeClr val="accent1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 b="1">
              <a:solidFill>
                <a:schemeClr val="accent1"/>
              </a:solidFill>
              <a:latin typeface="Viga"/>
              <a:ea typeface="Viga"/>
              <a:cs typeface="Viga"/>
              <a:sym typeface="Viga"/>
            </a:endParaRPr>
          </a:p>
          <a:p>
            <a:pPr marL="457200" lvl="0" indent="-381000" algn="l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400"/>
              <a:buFont typeface="Ubuntu"/>
              <a:buChar char="●"/>
            </a:pPr>
            <a:r>
              <a:rPr lang="en" sz="2400" u="sng">
                <a:solidFill>
                  <a:schemeClr val="hlink"/>
                </a:solidFill>
                <a:latin typeface="Ubuntu"/>
                <a:ea typeface="Ubuntu"/>
                <a:cs typeface="Ubuntu"/>
                <a:sym typeface="Ubuntu"/>
                <a:hlinkClick r:id="rId5"/>
              </a:rPr>
              <a:t>Formulaire </a:t>
            </a:r>
            <a:r>
              <a:rPr lang="en" sz="2400" u="sng">
                <a:solidFill>
                  <a:schemeClr val="hlink"/>
                </a:solidFill>
                <a:latin typeface="Ubuntu"/>
                <a:ea typeface="Ubuntu"/>
                <a:cs typeface="Ubuntu"/>
                <a:sym typeface="Ubuntu"/>
                <a:hlinkClick r:id="rId5"/>
              </a:rPr>
              <a:t>Google</a:t>
            </a:r>
            <a:r>
              <a:rPr lang="en" sz="2400">
                <a:solidFill>
                  <a:srgbClr val="FAA22A"/>
                </a:solidFill>
                <a:latin typeface="Ubuntu"/>
                <a:ea typeface="Ubuntu"/>
                <a:cs typeface="Ubuntu"/>
                <a:sym typeface="Ubuntu"/>
              </a:rPr>
              <a:t> </a:t>
            </a:r>
            <a:endParaRPr sz="2400">
              <a:solidFill>
                <a:srgbClr val="FAA22A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45720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rgbClr val="FAA22A"/>
              </a:solidFill>
              <a:highlight>
                <a:schemeClr val="lt1"/>
              </a:highlight>
              <a:latin typeface="Ubuntu"/>
              <a:ea typeface="Ubuntu"/>
              <a:cs typeface="Ubuntu"/>
              <a:sym typeface="Ubuntu"/>
            </a:endParaRPr>
          </a:p>
          <a:p>
            <a:pPr marL="457200" lvl="0" indent="-381000" algn="l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400"/>
              <a:buFont typeface="Ubuntu"/>
              <a:buChar char="●"/>
            </a:pPr>
            <a:r>
              <a:rPr lang="en" sz="2400" u="sng">
                <a:solidFill>
                  <a:schemeClr val="hlink"/>
                </a:solidFill>
                <a:highlight>
                  <a:schemeClr val="lt1"/>
                </a:highlight>
                <a:latin typeface="Ubuntu"/>
                <a:ea typeface="Ubuntu"/>
                <a:cs typeface="Ubuntu"/>
                <a:sym typeface="Ubuntu"/>
                <a:hlinkClick r:id="rId6"/>
              </a:rPr>
              <a:t>Forms Microsoft</a:t>
            </a:r>
            <a:endParaRPr sz="2400">
              <a:solidFill>
                <a:srgbClr val="FAA22A"/>
              </a:solidFill>
              <a:highlight>
                <a:schemeClr val="lt1"/>
              </a:highlight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 b="1">
              <a:solidFill>
                <a:schemeClr val="accent1"/>
              </a:solidFill>
              <a:highlight>
                <a:srgbClr val="FFFF00"/>
              </a:highlight>
              <a:latin typeface="Ubuntu"/>
              <a:ea typeface="Ubuntu"/>
              <a:cs typeface="Ubuntu"/>
              <a:sym typeface="Ubuntu"/>
            </a:endParaRPr>
          </a:p>
        </p:txBody>
      </p:sp>
      <p:pic>
        <p:nvPicPr>
          <p:cNvPr id="1358" name="Google Shape;1358;p63"/>
          <p:cNvPicPr preferRelativeResize="0"/>
          <p:nvPr/>
        </p:nvPicPr>
        <p:blipFill>
          <a:blip r:embed="rId7">
            <a:alphaModFix/>
          </a:blip>
          <a:stretch>
            <a:fillRect/>
          </a:stretch>
        </p:blipFill>
        <p:spPr>
          <a:xfrm>
            <a:off x="6223275" y="829450"/>
            <a:ext cx="2822100" cy="2822100"/>
          </a:xfrm>
          <a:prstGeom prst="rect">
            <a:avLst/>
          </a:prstGeom>
          <a:noFill/>
          <a:ln>
            <a:noFill/>
          </a:ln>
        </p:spPr>
      </p:pic>
      <p:sp>
        <p:nvSpPr>
          <p:cNvPr id="1359" name="Google Shape;1359;p63"/>
          <p:cNvSpPr txBox="1"/>
          <p:nvPr/>
        </p:nvSpPr>
        <p:spPr>
          <a:xfrm>
            <a:off x="161750" y="194100"/>
            <a:ext cx="8742300" cy="61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sp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800">
                <a:solidFill>
                  <a:schemeClr val="accent1"/>
                </a:solidFill>
                <a:latin typeface="Viga"/>
                <a:ea typeface="Viga"/>
                <a:cs typeface="Viga"/>
                <a:sym typeface="Viga"/>
              </a:rPr>
              <a:t>Comment récupérer le lien d’un programme?</a:t>
            </a:r>
            <a:endParaRPr sz="2800">
              <a:solidFill>
                <a:schemeClr val="accent1"/>
              </a:solidFill>
              <a:latin typeface="Viga"/>
              <a:ea typeface="Viga"/>
              <a:cs typeface="Viga"/>
              <a:sym typeface="Viga"/>
            </a:endParaRPr>
          </a:p>
        </p:txBody>
      </p:sp>
    </p:spTree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3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4" name="Google Shape;1364;p64"/>
          <p:cNvSpPr txBox="1"/>
          <p:nvPr/>
        </p:nvSpPr>
        <p:spPr>
          <a:xfrm>
            <a:off x="514400" y="196591"/>
            <a:ext cx="8420700" cy="1307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>
                <a:solidFill>
                  <a:srgbClr val="FAA22A"/>
                </a:solidFill>
                <a:latin typeface="Viga"/>
                <a:ea typeface="Viga"/>
                <a:cs typeface="Viga"/>
                <a:sym typeface="Viga"/>
              </a:rPr>
              <a:t>Défi 2</a:t>
            </a:r>
            <a:endParaRPr sz="2400">
              <a:solidFill>
                <a:srgbClr val="FAA22A"/>
              </a:solidFill>
              <a:latin typeface="Viga"/>
              <a:ea typeface="Viga"/>
              <a:cs typeface="Viga"/>
              <a:sym typeface="Viga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>
                <a:solidFill>
                  <a:srgbClr val="FAA22A"/>
                </a:solidFill>
                <a:latin typeface="Viga"/>
                <a:ea typeface="Viga"/>
                <a:cs typeface="Viga"/>
                <a:sym typeface="Viga"/>
              </a:rPr>
              <a:t>Géométrie : Construction et description des figures planes</a:t>
            </a:r>
            <a:endParaRPr sz="2400">
              <a:solidFill>
                <a:srgbClr val="FAA22A"/>
              </a:solidFill>
              <a:latin typeface="Viga"/>
              <a:ea typeface="Viga"/>
              <a:cs typeface="Viga"/>
              <a:sym typeface="Viga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 u="sng">
                <a:solidFill>
                  <a:schemeClr val="hlink"/>
                </a:solidFill>
                <a:latin typeface="Viga"/>
                <a:ea typeface="Viga"/>
                <a:cs typeface="Viga"/>
                <a:sym typeface="Viga"/>
                <a:hlinkClick r:id="rId3"/>
              </a:rPr>
              <a:t>animation</a:t>
            </a:r>
            <a:endParaRPr sz="1200">
              <a:solidFill>
                <a:srgbClr val="FAA22A"/>
              </a:solidFill>
              <a:latin typeface="Viga"/>
              <a:ea typeface="Viga"/>
              <a:cs typeface="Viga"/>
              <a:sym typeface="Viga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endParaRPr/>
          </a:p>
        </p:txBody>
      </p:sp>
      <p:pic>
        <p:nvPicPr>
          <p:cNvPr id="1365" name="Google Shape;1365;p64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1581200" y="1330551"/>
            <a:ext cx="2650824" cy="2269349"/>
          </a:xfrm>
          <a:prstGeom prst="rect">
            <a:avLst/>
          </a:prstGeom>
          <a:noFill/>
          <a:ln w="38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14300" dir="5400000" algn="bl" rotWithShape="0">
              <a:srgbClr val="000000">
                <a:alpha val="50000"/>
              </a:srgbClr>
            </a:outerShdw>
          </a:effectLst>
        </p:spPr>
      </p:pic>
      <p:pic>
        <p:nvPicPr>
          <p:cNvPr id="1366" name="Google Shape;1366;p64"/>
          <p:cNvPicPr preferRelativeResize="0"/>
          <p:nvPr/>
        </p:nvPicPr>
        <p:blipFill>
          <a:blip r:embed="rId5">
            <a:alphaModFix/>
          </a:blip>
          <a:stretch>
            <a:fillRect/>
          </a:stretch>
        </p:blipFill>
        <p:spPr>
          <a:xfrm>
            <a:off x="4766250" y="1330550"/>
            <a:ext cx="2993633" cy="2269350"/>
          </a:xfrm>
          <a:prstGeom prst="rect">
            <a:avLst/>
          </a:prstGeom>
          <a:noFill/>
          <a:ln w="38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14300" dir="5400000" algn="bl" rotWithShape="0">
              <a:srgbClr val="000000">
                <a:alpha val="50000"/>
              </a:srgbClr>
            </a:outerShdw>
          </a:effectLst>
        </p:spPr>
      </p:pic>
      <p:pic>
        <p:nvPicPr>
          <p:cNvPr id="1367" name="Google Shape;1367;p64"/>
          <p:cNvPicPr preferRelativeResize="0"/>
          <p:nvPr/>
        </p:nvPicPr>
        <p:blipFill rotWithShape="1">
          <a:blip r:embed="rId6">
            <a:alphaModFix/>
          </a:blip>
          <a:srcRect r="37725"/>
          <a:stretch/>
        </p:blipFill>
        <p:spPr>
          <a:xfrm>
            <a:off x="555400" y="1649950"/>
            <a:ext cx="1076925" cy="1057650"/>
          </a:xfrm>
          <a:prstGeom prst="rect">
            <a:avLst/>
          </a:prstGeom>
          <a:noFill/>
          <a:ln w="38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14300" dir="5400000" algn="bl" rotWithShape="0">
              <a:srgbClr val="000000">
                <a:alpha val="50000"/>
              </a:srgbClr>
            </a:outerShdw>
          </a:effectLst>
        </p:spPr>
      </p:pic>
      <p:pic>
        <p:nvPicPr>
          <p:cNvPr id="1368" name="Google Shape;1368;p64"/>
          <p:cNvPicPr preferRelativeResize="0"/>
          <p:nvPr/>
        </p:nvPicPr>
        <p:blipFill>
          <a:blip r:embed="rId7">
            <a:alphaModFix/>
          </a:blip>
          <a:stretch>
            <a:fillRect/>
          </a:stretch>
        </p:blipFill>
        <p:spPr>
          <a:xfrm>
            <a:off x="4783800" y="3803260"/>
            <a:ext cx="1729275" cy="1241450"/>
          </a:xfrm>
          <a:prstGeom prst="rect">
            <a:avLst/>
          </a:prstGeom>
          <a:noFill/>
          <a:ln w="38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14300" dir="5400000" algn="bl" rotWithShape="0">
              <a:srgbClr val="000000">
                <a:alpha val="50000"/>
              </a:srgbClr>
            </a:outerShdw>
          </a:effectLst>
        </p:spPr>
      </p:pic>
      <p:pic>
        <p:nvPicPr>
          <p:cNvPr id="1369" name="Google Shape;1369;p64"/>
          <p:cNvPicPr preferRelativeResize="0"/>
          <p:nvPr/>
        </p:nvPicPr>
        <p:blipFill rotWithShape="1">
          <a:blip r:embed="rId8">
            <a:alphaModFix/>
          </a:blip>
          <a:srcRect r="20835"/>
          <a:stretch/>
        </p:blipFill>
        <p:spPr>
          <a:xfrm>
            <a:off x="3683775" y="3909450"/>
            <a:ext cx="1264725" cy="861450"/>
          </a:xfrm>
          <a:prstGeom prst="rect">
            <a:avLst/>
          </a:prstGeom>
          <a:noFill/>
          <a:ln w="38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</p:pic>
    </p:spTree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2" name="Google Shape;1202;p47"/>
          <p:cNvSpPr txBox="1">
            <a:spLocks noGrp="1"/>
          </p:cNvSpPr>
          <p:nvPr>
            <p:ph type="body" idx="4294967295"/>
          </p:nvPr>
        </p:nvSpPr>
        <p:spPr>
          <a:xfrm>
            <a:off x="3775400" y="1723488"/>
            <a:ext cx="4641300" cy="2137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600"/>
              </a:spcBef>
              <a:spcAft>
                <a:spcPts val="0"/>
              </a:spcAft>
              <a:buNone/>
            </a:pPr>
            <a:r>
              <a:rPr lang="en" sz="3600" b="1">
                <a:solidFill>
                  <a:schemeClr val="dk2"/>
                </a:solidFill>
                <a:latin typeface="Ubuntu"/>
                <a:ea typeface="Ubuntu"/>
                <a:cs typeface="Ubuntu"/>
                <a:sym typeface="Ubuntu"/>
              </a:rPr>
              <a:t>Sonya Fiset</a:t>
            </a:r>
            <a:endParaRPr sz="3600" b="1">
              <a:solidFill>
                <a:schemeClr val="dk2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600"/>
              </a:spcBef>
              <a:spcAft>
                <a:spcPts val="0"/>
              </a:spcAft>
              <a:buNone/>
            </a:pPr>
            <a:r>
              <a:rPr lang="en" sz="2000" b="1" u="sng">
                <a:solidFill>
                  <a:schemeClr val="hlink"/>
                </a:solidFill>
                <a:latin typeface="Ubuntu"/>
                <a:ea typeface="Ubuntu"/>
                <a:cs typeface="Ubuntu"/>
                <a:sym typeface="Ubuntu"/>
                <a:hlinkClick r:id="rId3"/>
              </a:rPr>
              <a:t>sonya.fiset@recitmst.qc.ca</a:t>
            </a:r>
            <a:endParaRPr sz="2000" b="1">
              <a:solidFill>
                <a:schemeClr val="dk2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600"/>
              </a:spcBef>
              <a:spcAft>
                <a:spcPts val="0"/>
              </a:spcAft>
              <a:buNone/>
            </a:pPr>
            <a:r>
              <a:rPr lang="en" sz="3600" b="1">
                <a:solidFill>
                  <a:schemeClr val="dk2"/>
                </a:solidFill>
                <a:latin typeface="Ubuntu"/>
                <a:ea typeface="Ubuntu"/>
                <a:cs typeface="Ubuntu"/>
                <a:sym typeface="Ubuntu"/>
              </a:rPr>
              <a:t>Geneviève Trudel</a:t>
            </a:r>
            <a:endParaRPr sz="3600" b="1">
              <a:solidFill>
                <a:schemeClr val="dk2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600"/>
              </a:spcBef>
              <a:spcAft>
                <a:spcPts val="0"/>
              </a:spcAft>
              <a:buNone/>
            </a:pPr>
            <a:r>
              <a:rPr lang="en" sz="2000" b="1" u="sng">
                <a:solidFill>
                  <a:schemeClr val="hlink"/>
                </a:solidFill>
                <a:latin typeface="Ubuntu"/>
                <a:ea typeface="Ubuntu"/>
                <a:cs typeface="Ubuntu"/>
                <a:sym typeface="Ubuntu"/>
                <a:hlinkClick r:id="rId4"/>
              </a:rPr>
              <a:t>genevieve.trudel@recitmst.qc.ca</a:t>
            </a:r>
            <a:r>
              <a:rPr lang="en" sz="2000" b="1">
                <a:solidFill>
                  <a:schemeClr val="dk2"/>
                </a:solidFill>
                <a:latin typeface="Ubuntu"/>
                <a:ea typeface="Ubuntu"/>
                <a:cs typeface="Ubuntu"/>
                <a:sym typeface="Ubuntu"/>
              </a:rPr>
              <a:t> </a:t>
            </a:r>
            <a:endParaRPr sz="2000" b="1">
              <a:solidFill>
                <a:schemeClr val="dk2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600"/>
              </a:spcBef>
              <a:spcAft>
                <a:spcPts val="0"/>
              </a:spcAft>
              <a:buNone/>
            </a:pPr>
            <a:r>
              <a:rPr lang="en" sz="3600" b="1">
                <a:solidFill>
                  <a:schemeClr val="dk2"/>
                </a:solidFill>
                <a:latin typeface="Ubuntu"/>
                <a:ea typeface="Ubuntu"/>
                <a:cs typeface="Ubuntu"/>
                <a:sym typeface="Ubuntu"/>
              </a:rPr>
              <a:t>Geneviève St-Onge</a:t>
            </a:r>
            <a:endParaRPr sz="3600" b="1">
              <a:solidFill>
                <a:schemeClr val="dk2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600"/>
              </a:spcBef>
              <a:spcAft>
                <a:spcPts val="0"/>
              </a:spcAft>
              <a:buNone/>
            </a:pPr>
            <a:r>
              <a:rPr lang="en" sz="2000" b="1" u="sng">
                <a:solidFill>
                  <a:schemeClr val="hlink"/>
                </a:solidFill>
                <a:latin typeface="Ubuntu"/>
                <a:ea typeface="Ubuntu"/>
                <a:cs typeface="Ubuntu"/>
                <a:sym typeface="Ubuntu"/>
                <a:hlinkClick r:id="rId5"/>
              </a:rPr>
              <a:t>genevieve.st-onge@csdhr.qc.ca</a:t>
            </a:r>
            <a:r>
              <a:rPr lang="en" sz="2000" b="1">
                <a:solidFill>
                  <a:schemeClr val="dk2"/>
                </a:solidFill>
                <a:latin typeface="Ubuntu"/>
                <a:ea typeface="Ubuntu"/>
                <a:cs typeface="Ubuntu"/>
                <a:sym typeface="Ubuntu"/>
              </a:rPr>
              <a:t> </a:t>
            </a:r>
            <a:endParaRPr sz="2000" b="1">
              <a:solidFill>
                <a:schemeClr val="dk2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600"/>
              </a:spcBef>
              <a:spcAft>
                <a:spcPts val="0"/>
              </a:spcAft>
              <a:buNone/>
            </a:pPr>
            <a:endParaRPr sz="2000" b="1">
              <a:solidFill>
                <a:schemeClr val="dk2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600"/>
              </a:spcBef>
              <a:spcAft>
                <a:spcPts val="0"/>
              </a:spcAft>
              <a:buNone/>
            </a:pPr>
            <a:endParaRPr sz="2000" b="1">
              <a:latin typeface="Ubuntu"/>
              <a:ea typeface="Ubuntu"/>
              <a:cs typeface="Ubuntu"/>
              <a:sym typeface="Ubuntu"/>
            </a:endParaRPr>
          </a:p>
        </p:txBody>
      </p:sp>
      <p:sp>
        <p:nvSpPr>
          <p:cNvPr id="1203" name="Google Shape;1203;p47"/>
          <p:cNvSpPr txBox="1">
            <a:spLocks noGrp="1"/>
          </p:cNvSpPr>
          <p:nvPr>
            <p:ph type="sldNum" idx="12"/>
          </p:nvPr>
        </p:nvSpPr>
        <p:spPr>
          <a:xfrm>
            <a:off x="5730200" y="6471066"/>
            <a:ext cx="731700" cy="386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2</a:t>
            </a:fld>
            <a:endParaRPr/>
          </a:p>
        </p:txBody>
      </p:sp>
      <p:pic>
        <p:nvPicPr>
          <p:cNvPr id="1204" name="Google Shape;1204;p47"/>
          <p:cNvPicPr preferRelativeResize="0"/>
          <p:nvPr/>
        </p:nvPicPr>
        <p:blipFill>
          <a:blip r:embed="rId6">
            <a:alphaModFix/>
          </a:blip>
          <a:stretch>
            <a:fillRect/>
          </a:stretch>
        </p:blipFill>
        <p:spPr>
          <a:xfrm>
            <a:off x="2581275" y="247500"/>
            <a:ext cx="3981450" cy="1143000"/>
          </a:xfrm>
          <a:prstGeom prst="rect">
            <a:avLst/>
          </a:prstGeom>
          <a:noFill/>
          <a:ln>
            <a:noFill/>
          </a:ln>
        </p:spPr>
      </p:pic>
      <p:pic>
        <p:nvPicPr>
          <p:cNvPr id="1205" name="Google Shape;1205;p47"/>
          <p:cNvPicPr preferRelativeResize="0"/>
          <p:nvPr/>
        </p:nvPicPr>
        <p:blipFill rotWithShape="1">
          <a:blip r:embed="rId7">
            <a:alphaModFix/>
          </a:blip>
          <a:srcRect l="3113" t="6884" r="3113" b="28657"/>
          <a:stretch/>
        </p:blipFill>
        <p:spPr>
          <a:xfrm>
            <a:off x="325600" y="1506375"/>
            <a:ext cx="1354800" cy="1247400"/>
          </a:xfrm>
          <a:prstGeom prst="ellipse">
            <a:avLst/>
          </a:prstGeom>
          <a:noFill/>
          <a:ln>
            <a:noFill/>
          </a:ln>
        </p:spPr>
      </p:pic>
      <p:sp>
        <p:nvSpPr>
          <p:cNvPr id="1206" name="Google Shape;1206;p47"/>
          <p:cNvSpPr txBox="1"/>
          <p:nvPr/>
        </p:nvSpPr>
        <p:spPr>
          <a:xfrm>
            <a:off x="0" y="0"/>
            <a:ext cx="3000000" cy="35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spAutoFit/>
          </a:bodyPr>
          <a:lstStyle/>
          <a:p>
            <a:pPr marL="0" lvl="0" indent="0" algn="l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1207" name="Google Shape;1207;p47"/>
          <p:cNvPicPr preferRelativeResize="0"/>
          <p:nvPr/>
        </p:nvPicPr>
        <p:blipFill rotWithShape="1">
          <a:blip r:embed="rId8">
            <a:alphaModFix/>
          </a:blip>
          <a:srcRect t="2597" b="2597"/>
          <a:stretch/>
        </p:blipFill>
        <p:spPr>
          <a:xfrm>
            <a:off x="1378775" y="2596950"/>
            <a:ext cx="1354800" cy="1247400"/>
          </a:xfrm>
          <a:prstGeom prst="ellipse">
            <a:avLst/>
          </a:prstGeom>
          <a:noFill/>
          <a:ln>
            <a:noFill/>
          </a:ln>
        </p:spPr>
      </p:pic>
      <p:pic>
        <p:nvPicPr>
          <p:cNvPr id="1208" name="Google Shape;1208;p47"/>
          <p:cNvPicPr preferRelativeResize="0"/>
          <p:nvPr/>
        </p:nvPicPr>
        <p:blipFill rotWithShape="1">
          <a:blip r:embed="rId9">
            <a:alphaModFix/>
          </a:blip>
          <a:srcRect t="15475" b="15468"/>
          <a:stretch/>
        </p:blipFill>
        <p:spPr>
          <a:xfrm>
            <a:off x="2292575" y="3766575"/>
            <a:ext cx="1354800" cy="1247400"/>
          </a:xfrm>
          <a:prstGeom prst="ellipse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3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74" name="Google Shape;1374;p65"/>
          <p:cNvSpPr txBox="1"/>
          <p:nvPr/>
        </p:nvSpPr>
        <p:spPr>
          <a:xfrm>
            <a:off x="299400" y="990775"/>
            <a:ext cx="8545200" cy="3758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2200">
                <a:solidFill>
                  <a:srgbClr val="FAA22A"/>
                </a:solidFill>
                <a:highlight>
                  <a:srgbClr val="FFFFFF"/>
                </a:highlight>
                <a:latin typeface="Ubuntu"/>
                <a:ea typeface="Ubuntu"/>
                <a:cs typeface="Ubuntu"/>
                <a:sym typeface="Ubuntu"/>
              </a:rPr>
              <a:t>1</a:t>
            </a:r>
            <a:r>
              <a:rPr lang="en" sz="2200">
                <a:solidFill>
                  <a:srgbClr val="FAA22A"/>
                </a:solidFill>
                <a:highlight>
                  <a:schemeClr val="lt1"/>
                </a:highlight>
                <a:latin typeface="Ubuntu"/>
                <a:ea typeface="Ubuntu"/>
                <a:cs typeface="Ubuntu"/>
                <a:sym typeface="Ubuntu"/>
              </a:rPr>
              <a:t>-Bloc « Événement » pour partir le programme</a:t>
            </a:r>
            <a:endParaRPr sz="2200">
              <a:solidFill>
                <a:srgbClr val="FAA22A"/>
              </a:solidFill>
              <a:highlight>
                <a:schemeClr val="lt1"/>
              </a:highlight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2200">
                <a:solidFill>
                  <a:srgbClr val="FAA22A"/>
                </a:solidFill>
                <a:highlight>
                  <a:schemeClr val="lt1"/>
                </a:highlight>
                <a:latin typeface="Ubuntu"/>
                <a:ea typeface="Ubuntu"/>
                <a:cs typeface="Ubuntu"/>
                <a:sym typeface="Ubuntu"/>
              </a:rPr>
              <a:t>2-Écrire une phrase pour introduire le sujet</a:t>
            </a:r>
            <a:endParaRPr sz="2200">
              <a:solidFill>
                <a:srgbClr val="FAA22A"/>
              </a:solidFill>
              <a:highlight>
                <a:schemeClr val="lt1"/>
              </a:highlight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2200">
                <a:solidFill>
                  <a:srgbClr val="FAA22A"/>
                </a:solidFill>
                <a:highlight>
                  <a:schemeClr val="lt1"/>
                </a:highlight>
                <a:latin typeface="Ubuntu"/>
                <a:ea typeface="Ubuntu"/>
                <a:cs typeface="Ubuntu"/>
                <a:sym typeface="Ubuntu"/>
              </a:rPr>
              <a:t>3-Déplacement</a:t>
            </a:r>
            <a:endParaRPr sz="2200">
              <a:solidFill>
                <a:srgbClr val="FAA22A"/>
              </a:solidFill>
              <a:highlight>
                <a:schemeClr val="lt1"/>
              </a:highlight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2200">
                <a:solidFill>
                  <a:srgbClr val="FAA22A"/>
                </a:solidFill>
                <a:highlight>
                  <a:schemeClr val="lt1"/>
                </a:highlight>
                <a:latin typeface="Ubuntu"/>
                <a:ea typeface="Ubuntu"/>
                <a:cs typeface="Ubuntu"/>
                <a:sym typeface="Ubuntu"/>
              </a:rPr>
              <a:t>4-Bloc « Stylo » position d’écriture, couleur, taille</a:t>
            </a:r>
            <a:endParaRPr sz="2200">
              <a:solidFill>
                <a:srgbClr val="FAA22A"/>
              </a:solidFill>
              <a:highlight>
                <a:schemeClr val="lt1"/>
              </a:highlight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2200">
                <a:solidFill>
                  <a:srgbClr val="FAA22A"/>
                </a:solidFill>
                <a:highlight>
                  <a:srgbClr val="FFFFFF"/>
                </a:highlight>
                <a:latin typeface="Ubuntu"/>
                <a:ea typeface="Ubuntu"/>
                <a:cs typeface="Ubuntu"/>
                <a:sym typeface="Ubuntu"/>
              </a:rPr>
              <a:t>5-Ajouter le bloc « Attendre » pour ralentir le mvt</a:t>
            </a:r>
            <a:endParaRPr sz="2200">
              <a:solidFill>
                <a:srgbClr val="FAA22A"/>
              </a:solidFill>
              <a:highlight>
                <a:srgbClr val="FFFFFF"/>
              </a:highlight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2400">
                <a:solidFill>
                  <a:srgbClr val="FAA22A"/>
                </a:solidFill>
                <a:latin typeface="Ubuntu"/>
                <a:ea typeface="Ubuntu"/>
                <a:cs typeface="Ubuntu"/>
                <a:sym typeface="Ubuntu"/>
              </a:rPr>
              <a:t>Créativité et exploration!</a:t>
            </a:r>
            <a:endParaRPr sz="2200">
              <a:solidFill>
                <a:srgbClr val="FAA22A"/>
              </a:solidFill>
              <a:highlight>
                <a:srgbClr val="FFFFFF"/>
              </a:highlight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200">
              <a:solidFill>
                <a:srgbClr val="FAA22A"/>
              </a:solidFill>
              <a:highlight>
                <a:srgbClr val="FFFFFF"/>
              </a:highlight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200">
                <a:solidFill>
                  <a:srgbClr val="FAA22A"/>
                </a:solidFill>
                <a:highlight>
                  <a:srgbClr val="FFFFFF"/>
                </a:highlight>
                <a:latin typeface="Ubuntu"/>
                <a:ea typeface="Ubuntu"/>
                <a:cs typeface="Ubuntu"/>
                <a:sym typeface="Ubuntu"/>
              </a:rPr>
              <a:t>*Efficience d’un programme : </a:t>
            </a:r>
            <a:endParaRPr sz="2200">
              <a:solidFill>
                <a:srgbClr val="FAA22A"/>
              </a:solidFill>
              <a:highlight>
                <a:srgbClr val="FFFFFF"/>
              </a:highlight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200">
                <a:solidFill>
                  <a:srgbClr val="FAA22A"/>
                </a:solidFill>
                <a:highlight>
                  <a:srgbClr val="FFFFFF"/>
                </a:highlight>
                <a:latin typeface="Ubuntu"/>
                <a:ea typeface="Ubuntu"/>
                <a:cs typeface="Ubuntu"/>
                <a:sym typeface="Ubuntu"/>
              </a:rPr>
              <a:t>Trouver les régularités</a:t>
            </a:r>
            <a:endParaRPr sz="2200">
              <a:solidFill>
                <a:srgbClr val="FAA22A"/>
              </a:solidFill>
              <a:highlight>
                <a:srgbClr val="FFFFFF"/>
              </a:highlight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200">
                <a:solidFill>
                  <a:srgbClr val="FAA22A"/>
                </a:solidFill>
                <a:latin typeface="Ubuntu"/>
                <a:ea typeface="Ubuntu"/>
                <a:cs typeface="Ubuntu"/>
                <a:sym typeface="Ubuntu"/>
              </a:rPr>
              <a:t>*Fonction du « Sac à dos » pour copier</a:t>
            </a:r>
            <a:endParaRPr sz="2200">
              <a:solidFill>
                <a:srgbClr val="FAA22A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200">
              <a:solidFill>
                <a:srgbClr val="FAA22A"/>
              </a:solidFill>
              <a:highlight>
                <a:srgbClr val="FFFFFF"/>
              </a:highlight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200">
                <a:solidFill>
                  <a:srgbClr val="FAA22A"/>
                </a:solidFill>
                <a:highlight>
                  <a:srgbClr val="FFFFFF"/>
                </a:highlight>
                <a:latin typeface="Ubuntu"/>
                <a:ea typeface="Ubuntu"/>
                <a:cs typeface="Ubuntu"/>
                <a:sym typeface="Ubuntu"/>
              </a:rPr>
              <a:t>SAÉ : Frise </a:t>
            </a:r>
            <a:r>
              <a:rPr lang="en" sz="2200">
                <a:solidFill>
                  <a:schemeClr val="accent1"/>
                </a:solidFill>
                <a:highlight>
                  <a:srgbClr val="FFFFFF"/>
                </a:highlight>
                <a:latin typeface="Ubuntu"/>
                <a:ea typeface="Ubuntu"/>
                <a:cs typeface="Ubuntu"/>
                <a:sym typeface="Ubuntu"/>
              </a:rPr>
              <a:t>(</a:t>
            </a:r>
            <a:r>
              <a:rPr lang="en" sz="2200" u="sng">
                <a:solidFill>
                  <a:schemeClr val="hlink"/>
                </a:solidFill>
                <a:highlight>
                  <a:srgbClr val="FFFFFF"/>
                </a:highlight>
                <a:latin typeface="Ubuntu"/>
                <a:ea typeface="Ubuntu"/>
                <a:cs typeface="Ubuntu"/>
                <a:sym typeface="Ubuntu"/>
                <a:hlinkClick r:id="rId3"/>
              </a:rPr>
              <a:t>cahier de l’élève</a:t>
            </a:r>
            <a:r>
              <a:rPr lang="en" sz="2200">
                <a:solidFill>
                  <a:srgbClr val="FAA22A"/>
                </a:solidFill>
                <a:highlight>
                  <a:srgbClr val="FFFFFF"/>
                </a:highlight>
                <a:latin typeface="Ubuntu"/>
                <a:ea typeface="Ubuntu"/>
                <a:cs typeface="Ubuntu"/>
                <a:sym typeface="Ubuntu"/>
              </a:rPr>
              <a:t> - </a:t>
            </a:r>
            <a:r>
              <a:rPr lang="en" sz="2200" u="sng">
                <a:solidFill>
                  <a:schemeClr val="hlink"/>
                </a:solidFill>
                <a:highlight>
                  <a:srgbClr val="FFFFFF"/>
                </a:highlight>
                <a:latin typeface="Ubuntu"/>
                <a:ea typeface="Ubuntu"/>
                <a:cs typeface="Ubuntu"/>
                <a:sym typeface="Ubuntu"/>
                <a:hlinkClick r:id="rId4"/>
              </a:rPr>
              <a:t>Guide enseignant</a:t>
            </a:r>
            <a:r>
              <a:rPr lang="en" sz="2200">
                <a:solidFill>
                  <a:schemeClr val="accent1"/>
                </a:solidFill>
                <a:highlight>
                  <a:srgbClr val="FFFFFF"/>
                </a:highlight>
                <a:latin typeface="Ubuntu"/>
                <a:ea typeface="Ubuntu"/>
                <a:cs typeface="Ubuntu"/>
                <a:sym typeface="Ubuntu"/>
              </a:rPr>
              <a:t>)</a:t>
            </a:r>
            <a:endParaRPr sz="2200">
              <a:solidFill>
                <a:schemeClr val="accent1"/>
              </a:solidFill>
              <a:highlight>
                <a:srgbClr val="FFFFFF"/>
              </a:highlight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200">
              <a:solidFill>
                <a:srgbClr val="FAA22A"/>
              </a:solidFill>
              <a:highlight>
                <a:srgbClr val="FFFFFF"/>
              </a:highlight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endParaRPr sz="2400">
              <a:solidFill>
                <a:srgbClr val="FAA22A"/>
              </a:solidFill>
              <a:highlight>
                <a:srgbClr val="FFFFFF"/>
              </a:highlight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endParaRPr sz="2400">
              <a:solidFill>
                <a:srgbClr val="FAA22A"/>
              </a:solidFill>
              <a:highlight>
                <a:srgbClr val="FFFFFF"/>
              </a:highlight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endParaRPr sz="2400">
              <a:solidFill>
                <a:srgbClr val="FAA22A"/>
              </a:solidFill>
              <a:highlight>
                <a:srgbClr val="FFFFFF"/>
              </a:highlight>
              <a:latin typeface="Ubuntu"/>
              <a:ea typeface="Ubuntu"/>
              <a:cs typeface="Ubuntu"/>
              <a:sym typeface="Ubuntu"/>
            </a:endParaRPr>
          </a:p>
        </p:txBody>
      </p:sp>
      <p:sp>
        <p:nvSpPr>
          <p:cNvPr id="1375" name="Google Shape;1375;p65"/>
          <p:cNvSpPr txBox="1"/>
          <p:nvPr/>
        </p:nvSpPr>
        <p:spPr>
          <a:xfrm>
            <a:off x="905775" y="142075"/>
            <a:ext cx="5506500" cy="71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2400" b="1">
                <a:solidFill>
                  <a:srgbClr val="0069BF"/>
                </a:solidFill>
                <a:latin typeface="Viga"/>
                <a:ea typeface="Viga"/>
                <a:cs typeface="Viga"/>
                <a:sym typeface="Viga"/>
              </a:rPr>
              <a:t>Défi 2</a:t>
            </a:r>
            <a:endParaRPr sz="2400" b="1">
              <a:solidFill>
                <a:srgbClr val="0069BF"/>
              </a:solidFill>
              <a:latin typeface="Viga"/>
              <a:ea typeface="Viga"/>
              <a:cs typeface="Viga"/>
              <a:sym typeface="Viga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1200" b="1" u="sng">
                <a:solidFill>
                  <a:schemeClr val="hlink"/>
                </a:solidFill>
                <a:latin typeface="Viga"/>
                <a:ea typeface="Viga"/>
                <a:cs typeface="Viga"/>
                <a:sym typeface="Viga"/>
                <a:hlinkClick r:id="rId5"/>
              </a:rPr>
              <a:t>Programme Scratch : « carré »</a:t>
            </a:r>
            <a:endParaRPr>
              <a:latin typeface="Merriweather"/>
              <a:ea typeface="Merriweather"/>
              <a:cs typeface="Merriweather"/>
              <a:sym typeface="Merriweather"/>
            </a:endParaRPr>
          </a:p>
        </p:txBody>
      </p:sp>
      <p:pic>
        <p:nvPicPr>
          <p:cNvPr id="1376" name="Google Shape;1376;p65"/>
          <p:cNvPicPr preferRelativeResize="0"/>
          <p:nvPr/>
        </p:nvPicPr>
        <p:blipFill>
          <a:blip r:embed="rId6">
            <a:alphaModFix/>
          </a:blip>
          <a:stretch>
            <a:fillRect/>
          </a:stretch>
        </p:blipFill>
        <p:spPr>
          <a:xfrm>
            <a:off x="8012248" y="4167708"/>
            <a:ext cx="689156" cy="665686"/>
          </a:xfrm>
          <a:prstGeom prst="rect">
            <a:avLst/>
          </a:prstGeom>
          <a:noFill/>
          <a:ln>
            <a:noFill/>
          </a:ln>
        </p:spPr>
      </p:pic>
      <p:pic>
        <p:nvPicPr>
          <p:cNvPr id="1377" name="Google Shape;1377;p65"/>
          <p:cNvPicPr preferRelativeResize="0"/>
          <p:nvPr/>
        </p:nvPicPr>
        <p:blipFill>
          <a:blip r:embed="rId7">
            <a:alphaModFix/>
          </a:blip>
          <a:stretch>
            <a:fillRect/>
          </a:stretch>
        </p:blipFill>
        <p:spPr>
          <a:xfrm>
            <a:off x="6689325" y="238776"/>
            <a:ext cx="2412775" cy="3758001"/>
          </a:xfrm>
          <a:prstGeom prst="rect">
            <a:avLst/>
          </a:prstGeom>
          <a:noFill/>
          <a:ln>
            <a:noFill/>
          </a:ln>
        </p:spPr>
      </p:pic>
      <p:pic>
        <p:nvPicPr>
          <p:cNvPr id="1378" name="Google Shape;1378;p65"/>
          <p:cNvPicPr preferRelativeResize="0"/>
          <p:nvPr/>
        </p:nvPicPr>
        <p:blipFill>
          <a:blip r:embed="rId8">
            <a:alphaModFix/>
          </a:blip>
          <a:stretch>
            <a:fillRect/>
          </a:stretch>
        </p:blipFill>
        <p:spPr>
          <a:xfrm>
            <a:off x="6895688" y="4167688"/>
            <a:ext cx="2447925" cy="4524375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3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83" name="Google Shape;1383;p66"/>
          <p:cNvSpPr txBox="1"/>
          <p:nvPr/>
        </p:nvSpPr>
        <p:spPr>
          <a:xfrm>
            <a:off x="1088825" y="920125"/>
            <a:ext cx="7829400" cy="3976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2000">
                <a:solidFill>
                  <a:schemeClr val="accent1"/>
                </a:solidFill>
                <a:latin typeface="Ubuntu"/>
                <a:ea typeface="Ubuntu"/>
                <a:cs typeface="Ubuntu"/>
                <a:sym typeface="Ubuntu"/>
              </a:rPr>
              <a:t>Résolution de problèmes</a:t>
            </a:r>
            <a:endParaRPr sz="2000">
              <a:solidFill>
                <a:schemeClr val="accent1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2000">
                <a:solidFill>
                  <a:schemeClr val="accent1"/>
                </a:solidFill>
                <a:latin typeface="Ubuntu"/>
                <a:ea typeface="Ubuntu"/>
                <a:cs typeface="Ubuntu"/>
                <a:sym typeface="Ubuntu"/>
              </a:rPr>
              <a:t>Logique </a:t>
            </a:r>
            <a:endParaRPr sz="2000">
              <a:solidFill>
                <a:schemeClr val="accent1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2000">
                <a:solidFill>
                  <a:schemeClr val="accent1"/>
                </a:solidFill>
                <a:latin typeface="Ubuntu"/>
                <a:ea typeface="Ubuntu"/>
                <a:cs typeface="Ubuntu"/>
                <a:sym typeface="Ubuntu"/>
              </a:rPr>
              <a:t>L’utilisation de variables avec des termes concrets</a:t>
            </a:r>
            <a:endParaRPr sz="2000">
              <a:solidFill>
                <a:schemeClr val="accent1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2000">
                <a:solidFill>
                  <a:schemeClr val="accent1"/>
                </a:solidFill>
                <a:latin typeface="Ubuntu"/>
                <a:ea typeface="Ubuntu"/>
                <a:cs typeface="Ubuntu"/>
                <a:sym typeface="Ubuntu"/>
              </a:rPr>
              <a:t>Rapport à l’erreur</a:t>
            </a:r>
            <a:endParaRPr sz="2000">
              <a:solidFill>
                <a:schemeClr val="accent1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2000">
                <a:solidFill>
                  <a:schemeClr val="accent1"/>
                </a:solidFill>
                <a:latin typeface="Ubuntu"/>
                <a:ea typeface="Ubuntu"/>
                <a:cs typeface="Ubuntu"/>
                <a:sym typeface="Ubuntu"/>
              </a:rPr>
              <a:t>Autorégulation du programme - rétroaction rapide et efficace</a:t>
            </a:r>
            <a:endParaRPr sz="2000">
              <a:solidFill>
                <a:schemeClr val="accent1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2000">
                <a:solidFill>
                  <a:schemeClr val="accent1"/>
                </a:solidFill>
                <a:latin typeface="Ubuntu"/>
                <a:ea typeface="Ubuntu"/>
                <a:cs typeface="Ubuntu"/>
                <a:sym typeface="Ubuntu"/>
              </a:rPr>
              <a:t>Programme soutient la validation des calculs / jeu d’essais</a:t>
            </a:r>
            <a:endParaRPr sz="2000">
              <a:solidFill>
                <a:schemeClr val="accent1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2000">
                <a:solidFill>
                  <a:schemeClr val="accent1"/>
                </a:solidFill>
                <a:latin typeface="Ubuntu"/>
                <a:ea typeface="Ubuntu"/>
                <a:cs typeface="Ubuntu"/>
                <a:sym typeface="Ubuntu"/>
              </a:rPr>
              <a:t>Comprendre ce qui derrière l’outil</a:t>
            </a:r>
            <a:endParaRPr sz="2000">
              <a:solidFill>
                <a:schemeClr val="accent1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2000">
                <a:solidFill>
                  <a:schemeClr val="accent1"/>
                </a:solidFill>
                <a:latin typeface="Ubuntu"/>
                <a:ea typeface="Ubuntu"/>
                <a:cs typeface="Ubuntu"/>
                <a:sym typeface="Ubuntu"/>
              </a:rPr>
              <a:t>Plusieurs programmes possibles</a:t>
            </a:r>
            <a:endParaRPr sz="2000">
              <a:solidFill>
                <a:schemeClr val="accent1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2000">
                <a:solidFill>
                  <a:schemeClr val="accent1"/>
                </a:solidFill>
                <a:latin typeface="Ubuntu"/>
                <a:ea typeface="Ubuntu"/>
                <a:cs typeface="Ubuntu"/>
                <a:sym typeface="Ubuntu"/>
              </a:rPr>
              <a:t>Compréhension des concepts plus en profondeur</a:t>
            </a:r>
            <a:endParaRPr sz="2000">
              <a:solidFill>
                <a:schemeClr val="accent1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2000">
                <a:solidFill>
                  <a:schemeClr val="accent1"/>
                </a:solidFill>
                <a:latin typeface="Ubuntu"/>
                <a:ea typeface="Ubuntu"/>
                <a:cs typeface="Ubuntu"/>
                <a:sym typeface="Ubuntu"/>
              </a:rPr>
              <a:t>Généralisation de calculs</a:t>
            </a:r>
            <a:endParaRPr sz="2000">
              <a:solidFill>
                <a:schemeClr val="accent1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2000">
                <a:solidFill>
                  <a:schemeClr val="accent1"/>
                </a:solidFill>
                <a:latin typeface="Ubuntu"/>
                <a:ea typeface="Ubuntu"/>
                <a:cs typeface="Ubuntu"/>
                <a:sym typeface="Ubuntu"/>
              </a:rPr>
              <a:t>Transfert vers l’algèbre</a:t>
            </a:r>
            <a:endParaRPr sz="2000">
              <a:solidFill>
                <a:schemeClr val="accent1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2000">
                <a:solidFill>
                  <a:schemeClr val="accent1"/>
                </a:solidFill>
                <a:latin typeface="Ubuntu"/>
                <a:ea typeface="Ubuntu"/>
                <a:cs typeface="Ubuntu"/>
                <a:sym typeface="Ubuntu"/>
              </a:rPr>
              <a:t>Débogage</a:t>
            </a:r>
            <a:endParaRPr sz="2000">
              <a:solidFill>
                <a:schemeClr val="accent1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2000" u="sng">
                <a:solidFill>
                  <a:schemeClr val="hlink"/>
                </a:solidFill>
                <a:latin typeface="Ubuntu"/>
                <a:ea typeface="Ubuntu"/>
                <a:cs typeface="Ubuntu"/>
                <a:sym typeface="Ubuntu"/>
                <a:hlinkClick r:id="rId3"/>
              </a:rPr>
              <a:t>Trousse de dépannage</a:t>
            </a:r>
            <a:r>
              <a:rPr lang="en" sz="2000">
                <a:solidFill>
                  <a:schemeClr val="accent1"/>
                </a:solidFill>
                <a:highlight>
                  <a:srgbClr val="FFFF00"/>
                </a:highlight>
                <a:latin typeface="Ubuntu"/>
                <a:ea typeface="Ubuntu"/>
                <a:cs typeface="Ubuntu"/>
                <a:sym typeface="Ubuntu"/>
              </a:rPr>
              <a:t> </a:t>
            </a:r>
            <a:endParaRPr sz="2000">
              <a:solidFill>
                <a:schemeClr val="accent1"/>
              </a:solidFill>
              <a:highlight>
                <a:srgbClr val="FFFF00"/>
              </a:highlight>
              <a:latin typeface="Ubuntu"/>
              <a:ea typeface="Ubuntu"/>
              <a:cs typeface="Ubuntu"/>
              <a:sym typeface="Ubuntu"/>
            </a:endParaRPr>
          </a:p>
        </p:txBody>
      </p:sp>
      <p:sp>
        <p:nvSpPr>
          <p:cNvPr id="1384" name="Google Shape;1384;p66"/>
          <p:cNvSpPr txBox="1"/>
          <p:nvPr/>
        </p:nvSpPr>
        <p:spPr>
          <a:xfrm>
            <a:off x="905775" y="295725"/>
            <a:ext cx="6813300" cy="71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2400" b="1">
                <a:solidFill>
                  <a:srgbClr val="FF9900"/>
                </a:solidFill>
                <a:latin typeface="Viga"/>
                <a:ea typeface="Viga"/>
                <a:cs typeface="Viga"/>
                <a:sym typeface="Viga"/>
              </a:rPr>
              <a:t>Réflexion sur la programmation</a:t>
            </a:r>
            <a:endParaRPr sz="2400">
              <a:solidFill>
                <a:srgbClr val="FF9900"/>
              </a:solidFill>
              <a:latin typeface="Viga"/>
              <a:ea typeface="Viga"/>
              <a:cs typeface="Viga"/>
              <a:sym typeface="Viga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endParaRPr sz="1200">
              <a:solidFill>
                <a:srgbClr val="FF9900"/>
              </a:solidFill>
              <a:latin typeface="Viga"/>
              <a:ea typeface="Viga"/>
              <a:cs typeface="Viga"/>
              <a:sym typeface="Viga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endParaRPr sz="1200">
              <a:solidFill>
                <a:srgbClr val="FF9900"/>
              </a:solidFill>
              <a:latin typeface="Viga"/>
              <a:ea typeface="Viga"/>
              <a:cs typeface="Viga"/>
              <a:sym typeface="Viga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endParaRPr>
              <a:solidFill>
                <a:srgbClr val="FF9900"/>
              </a:solidFill>
              <a:latin typeface="Viga"/>
              <a:ea typeface="Viga"/>
              <a:cs typeface="Viga"/>
              <a:sym typeface="Viga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Merriweather"/>
              <a:ea typeface="Merriweather"/>
              <a:cs typeface="Merriweather"/>
              <a:sym typeface="Merriweather"/>
            </a:endParaRPr>
          </a:p>
        </p:txBody>
      </p:sp>
      <p:pic>
        <p:nvPicPr>
          <p:cNvPr id="1385" name="Google Shape;1385;p66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7920323" y="295720"/>
            <a:ext cx="689156" cy="665686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3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90" name="Google Shape;1390;p67"/>
          <p:cNvSpPr txBox="1"/>
          <p:nvPr/>
        </p:nvSpPr>
        <p:spPr>
          <a:xfrm>
            <a:off x="1349125" y="1517231"/>
            <a:ext cx="7569000" cy="337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endParaRPr sz="3000">
              <a:solidFill>
                <a:srgbClr val="FAA22A"/>
              </a:solidFill>
              <a:highlight>
                <a:srgbClr val="FFFFFF"/>
              </a:highlight>
              <a:latin typeface="Merriweather"/>
              <a:ea typeface="Merriweather"/>
              <a:cs typeface="Merriweather"/>
              <a:sym typeface="Merriweather"/>
            </a:endParaRPr>
          </a:p>
        </p:txBody>
      </p:sp>
      <p:sp>
        <p:nvSpPr>
          <p:cNvPr id="1391" name="Google Shape;1391;p67"/>
          <p:cNvSpPr txBox="1"/>
          <p:nvPr/>
        </p:nvSpPr>
        <p:spPr>
          <a:xfrm>
            <a:off x="905775" y="295725"/>
            <a:ext cx="6926700" cy="71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3600" b="1">
                <a:solidFill>
                  <a:srgbClr val="FF9900"/>
                </a:solidFill>
                <a:latin typeface="Viga"/>
                <a:ea typeface="Viga"/>
                <a:cs typeface="Viga"/>
                <a:sym typeface="Viga"/>
              </a:rPr>
              <a:t>La carte du Canada</a:t>
            </a:r>
            <a:endParaRPr sz="3600" b="1">
              <a:solidFill>
                <a:srgbClr val="FF9900"/>
              </a:solidFill>
              <a:latin typeface="Viga"/>
              <a:ea typeface="Viga"/>
              <a:cs typeface="Viga"/>
              <a:sym typeface="Viga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endParaRPr>
              <a:solidFill>
                <a:srgbClr val="FF9900"/>
              </a:solidFill>
              <a:latin typeface="Permanent Marker"/>
              <a:ea typeface="Permanent Marker"/>
              <a:cs typeface="Permanent Marker"/>
              <a:sym typeface="Permanent Marker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Merriweather"/>
              <a:ea typeface="Merriweather"/>
              <a:cs typeface="Merriweather"/>
              <a:sym typeface="Merriweather"/>
            </a:endParaRPr>
          </a:p>
        </p:txBody>
      </p:sp>
      <p:pic>
        <p:nvPicPr>
          <p:cNvPr id="1392" name="Google Shape;1392;p67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2289589" y="1060434"/>
            <a:ext cx="4231068" cy="3173306"/>
          </a:xfrm>
          <a:prstGeom prst="rect">
            <a:avLst/>
          </a:prstGeom>
          <a:noFill/>
          <a:ln w="38100" cap="flat" cmpd="sng">
            <a:solidFill>
              <a:srgbClr val="303030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14300" dir="5400000" algn="bl" rotWithShape="0">
              <a:srgbClr val="000000">
                <a:alpha val="50000"/>
              </a:srgbClr>
            </a:outerShdw>
          </a:effectLst>
        </p:spPr>
      </p:pic>
      <p:sp>
        <p:nvSpPr>
          <p:cNvPr id="1393" name="Google Shape;1393;p67"/>
          <p:cNvSpPr txBox="1"/>
          <p:nvPr/>
        </p:nvSpPr>
        <p:spPr>
          <a:xfrm>
            <a:off x="741975" y="4400675"/>
            <a:ext cx="7326300" cy="71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3000" b="1" u="sng">
                <a:solidFill>
                  <a:srgbClr val="FAA22A"/>
                </a:solidFill>
                <a:latin typeface="Viga"/>
                <a:ea typeface="Viga"/>
                <a:cs typeface="Viga"/>
                <a:sym typeface="Viga"/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Pour démarrer (cliquez et remixez)</a:t>
            </a:r>
            <a:endParaRPr>
              <a:latin typeface="Merriweather"/>
              <a:ea typeface="Merriweather"/>
              <a:cs typeface="Merriweather"/>
              <a:sym typeface="Merriweather"/>
            </a:endParaRPr>
          </a:p>
        </p:txBody>
      </p:sp>
      <p:pic>
        <p:nvPicPr>
          <p:cNvPr id="1394" name="Google Shape;1394;p67"/>
          <p:cNvPicPr preferRelativeResize="0"/>
          <p:nvPr/>
        </p:nvPicPr>
        <p:blipFill>
          <a:blip r:embed="rId5">
            <a:alphaModFix/>
          </a:blip>
          <a:stretch>
            <a:fillRect/>
          </a:stretch>
        </p:blipFill>
        <p:spPr>
          <a:xfrm>
            <a:off x="8012248" y="4167708"/>
            <a:ext cx="689156" cy="665686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3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99" name="Google Shape;1399;p68"/>
          <p:cNvSpPr/>
          <p:nvPr/>
        </p:nvSpPr>
        <p:spPr>
          <a:xfrm rot="1206798">
            <a:off x="3689031" y="1475759"/>
            <a:ext cx="2571845" cy="1439297"/>
          </a:xfrm>
          <a:prstGeom prst="wedgeRoundRectCallout">
            <a:avLst>
              <a:gd name="adj1" fmla="val -23658"/>
              <a:gd name="adj2" fmla="val 86916"/>
              <a:gd name="adj3" fmla="val 0"/>
            </a:avLst>
          </a:prstGeom>
          <a:solidFill>
            <a:schemeClr val="lt2"/>
          </a:solidFill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1430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00" name="Google Shape;1400;p68"/>
          <p:cNvSpPr txBox="1"/>
          <p:nvPr/>
        </p:nvSpPr>
        <p:spPr>
          <a:xfrm rot="1161168">
            <a:off x="3844886" y="1680533"/>
            <a:ext cx="2262331" cy="98438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2400" b="1">
                <a:solidFill>
                  <a:srgbClr val="0069BF"/>
                </a:solidFill>
                <a:latin typeface="Viga"/>
                <a:ea typeface="Viga"/>
                <a:cs typeface="Viga"/>
                <a:sym typeface="Viga"/>
              </a:rPr>
              <a:t>Dîner</a:t>
            </a:r>
            <a:endParaRPr sz="2400" b="1">
              <a:solidFill>
                <a:srgbClr val="0069BF"/>
              </a:solidFill>
              <a:latin typeface="Viga"/>
              <a:ea typeface="Viga"/>
              <a:cs typeface="Viga"/>
              <a:sym typeface="Viga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2400" b="1">
                <a:solidFill>
                  <a:srgbClr val="0069BF"/>
                </a:solidFill>
                <a:latin typeface="Viga"/>
                <a:ea typeface="Viga"/>
                <a:cs typeface="Viga"/>
                <a:sym typeface="Viga"/>
              </a:rPr>
              <a:t>12 h à 13 h 30</a:t>
            </a:r>
            <a:endParaRPr>
              <a:latin typeface="Merriweather"/>
              <a:ea typeface="Merriweather"/>
              <a:cs typeface="Merriweather"/>
              <a:sym typeface="Merriweather"/>
            </a:endParaRPr>
          </a:p>
        </p:txBody>
      </p:sp>
      <p:pic>
        <p:nvPicPr>
          <p:cNvPr id="1401" name="Google Shape;1401;p68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8164648" y="4320108"/>
            <a:ext cx="689156" cy="665686"/>
          </a:xfrm>
          <a:prstGeom prst="rect">
            <a:avLst/>
          </a:prstGeom>
          <a:noFill/>
          <a:ln>
            <a:noFill/>
          </a:ln>
        </p:spPr>
      </p:pic>
      <p:pic>
        <p:nvPicPr>
          <p:cNvPr id="1402" name="Google Shape;1402;p68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2700400" y="2895425"/>
            <a:ext cx="1794800" cy="1500875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4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07" name="Google Shape;1407;p69"/>
          <p:cNvSpPr txBox="1">
            <a:spLocks noGrp="1"/>
          </p:cNvSpPr>
          <p:nvPr>
            <p:ph type="title"/>
          </p:nvPr>
        </p:nvSpPr>
        <p:spPr>
          <a:xfrm>
            <a:off x="4992000" y="333300"/>
            <a:ext cx="3675600" cy="4810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</a:pPr>
            <a:endParaRPr sz="2400" b="1" u="sng"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</a:pPr>
            <a:endParaRPr sz="3600" b="1" u="sng"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endParaRPr sz="2000"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endParaRPr sz="2000"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endParaRPr sz="2000"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2000">
                <a:latin typeface="Ubuntu"/>
                <a:ea typeface="Ubuntu"/>
                <a:cs typeface="Ubuntu"/>
                <a:sym typeface="Ubuntu"/>
              </a:rPr>
              <a:t>-</a:t>
            </a:r>
            <a:r>
              <a:rPr lang="en" sz="2000" u="sng">
                <a:solidFill>
                  <a:schemeClr val="hlink"/>
                </a:solidFill>
                <a:latin typeface="Ubuntu"/>
                <a:ea typeface="Ubuntu"/>
                <a:cs typeface="Ubuntu"/>
                <a:sym typeface="Ubuntu"/>
                <a:hlinkClick r:id="rId3"/>
              </a:rPr>
              <a:t>Programmation avec Scratch en ajoutant l’extension</a:t>
            </a:r>
            <a:r>
              <a:rPr lang="en" sz="2000">
                <a:latin typeface="Ubuntu"/>
                <a:ea typeface="Ubuntu"/>
                <a:cs typeface="Ubuntu"/>
                <a:sym typeface="Ubuntu"/>
              </a:rPr>
              <a:t> </a:t>
            </a:r>
            <a:endParaRPr sz="2000"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endParaRPr sz="2000"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60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2000">
                <a:latin typeface="Ubuntu"/>
                <a:ea typeface="Ubuntu"/>
                <a:cs typeface="Ubuntu"/>
                <a:sym typeface="Ubuntu"/>
              </a:rPr>
              <a:t>-</a:t>
            </a:r>
            <a:r>
              <a:rPr lang="en" sz="2000" u="sng">
                <a:latin typeface="Ubuntu"/>
                <a:ea typeface="Ubuntu"/>
                <a:cs typeface="Ubuntu"/>
                <a:sym typeface="Ubuntu"/>
              </a:rPr>
              <a:t>Avantages :</a:t>
            </a:r>
            <a:r>
              <a:rPr lang="en" sz="2000">
                <a:latin typeface="Ubuntu"/>
                <a:ea typeface="Ubuntu"/>
                <a:cs typeface="Ubuntu"/>
                <a:sym typeface="Ubuntu"/>
              </a:rPr>
              <a:t> </a:t>
            </a:r>
            <a:endParaRPr sz="2000"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60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2000">
                <a:latin typeface="Ubuntu"/>
                <a:ea typeface="Ubuntu"/>
                <a:cs typeface="Ubuntu"/>
                <a:sym typeface="Ubuntu"/>
              </a:rPr>
              <a:t>peu coûteux et créatif</a:t>
            </a:r>
            <a:endParaRPr sz="2000"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60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endParaRPr sz="2000">
              <a:latin typeface="Ubuntu"/>
              <a:ea typeface="Ubuntu"/>
              <a:cs typeface="Ubuntu"/>
              <a:sym typeface="Ubuntu"/>
            </a:endParaRPr>
          </a:p>
          <a:p>
            <a:pPr marL="457200" lvl="0" indent="-228600" algn="l" rtl="0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SzPts val="2000"/>
              <a:buFont typeface="Ubuntu"/>
              <a:buNone/>
            </a:pPr>
            <a:endParaRPr sz="2000"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endParaRPr sz="2000"/>
          </a:p>
          <a:p>
            <a:pPr marL="0" lvl="0" indent="0" algn="l" rtl="0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endParaRPr sz="2000"/>
          </a:p>
          <a:p>
            <a:pPr marL="0" lvl="0" indent="0" algn="l" rtl="0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endParaRPr sz="2000"/>
          </a:p>
        </p:txBody>
      </p:sp>
      <p:pic>
        <p:nvPicPr>
          <p:cNvPr id="1408" name="Google Shape;1408;p69"/>
          <p:cNvPicPr preferRelativeResize="0"/>
          <p:nvPr/>
        </p:nvPicPr>
        <p:blipFill rotWithShape="1">
          <a:blip r:embed="rId4">
            <a:alphaModFix/>
          </a:blip>
          <a:srcRect/>
          <a:stretch/>
        </p:blipFill>
        <p:spPr>
          <a:xfrm>
            <a:off x="190400" y="735800"/>
            <a:ext cx="4687198" cy="2521505"/>
          </a:xfrm>
          <a:prstGeom prst="rect">
            <a:avLst/>
          </a:prstGeom>
          <a:noFill/>
          <a:ln w="38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14300" dir="5400000" algn="bl" rotWithShape="0">
              <a:srgbClr val="000000">
                <a:alpha val="50000"/>
              </a:srgbClr>
            </a:outerShdw>
          </a:effectLst>
        </p:spPr>
      </p:pic>
      <p:cxnSp>
        <p:nvCxnSpPr>
          <p:cNvPr id="1409" name="Google Shape;1409;p69"/>
          <p:cNvCxnSpPr/>
          <p:nvPr/>
        </p:nvCxnSpPr>
        <p:spPr>
          <a:xfrm flipH="1">
            <a:off x="264550" y="2469925"/>
            <a:ext cx="1075800" cy="863700"/>
          </a:xfrm>
          <a:prstGeom prst="straightConnector1">
            <a:avLst/>
          </a:prstGeom>
          <a:noFill/>
          <a:ln w="38100" cap="flat" cmpd="sng">
            <a:solidFill>
              <a:srgbClr val="FF0000"/>
            </a:solidFill>
            <a:prstDash val="solid"/>
            <a:round/>
            <a:headEnd type="none" w="sm" len="sm"/>
            <a:tailEnd type="triangle" w="med" len="med"/>
          </a:ln>
        </p:spPr>
      </p:cxnSp>
      <p:pic>
        <p:nvPicPr>
          <p:cNvPr id="1410" name="Google Shape;1410;p69"/>
          <p:cNvPicPr preferRelativeResize="0"/>
          <p:nvPr/>
        </p:nvPicPr>
        <p:blipFill rotWithShape="1">
          <a:blip r:embed="rId5">
            <a:alphaModFix/>
          </a:blip>
          <a:srcRect/>
          <a:stretch/>
        </p:blipFill>
        <p:spPr>
          <a:xfrm>
            <a:off x="398500" y="3890281"/>
            <a:ext cx="871225" cy="935075"/>
          </a:xfrm>
          <a:prstGeom prst="rect">
            <a:avLst/>
          </a:prstGeom>
          <a:noFill/>
          <a:ln>
            <a:noFill/>
          </a:ln>
        </p:spPr>
      </p:pic>
      <p:pic>
        <p:nvPicPr>
          <p:cNvPr id="1411" name="Google Shape;1411;p69"/>
          <p:cNvPicPr preferRelativeResize="0"/>
          <p:nvPr/>
        </p:nvPicPr>
        <p:blipFill rotWithShape="1">
          <a:blip r:embed="rId6">
            <a:alphaModFix/>
          </a:blip>
          <a:srcRect/>
          <a:stretch/>
        </p:blipFill>
        <p:spPr>
          <a:xfrm>
            <a:off x="4829775" y="273450"/>
            <a:ext cx="2576825" cy="1926500"/>
          </a:xfrm>
          <a:prstGeom prst="rect">
            <a:avLst/>
          </a:prstGeom>
          <a:noFill/>
          <a:ln w="38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14300" dir="5400000" algn="bl" rotWithShape="0">
              <a:srgbClr val="000000">
                <a:alpha val="50000"/>
              </a:srgbClr>
            </a:outerShdw>
          </a:effectLst>
        </p:spPr>
      </p:pic>
      <p:sp>
        <p:nvSpPr>
          <p:cNvPr id="1412" name="Google Shape;1412;p69"/>
          <p:cNvSpPr txBox="1"/>
          <p:nvPr/>
        </p:nvSpPr>
        <p:spPr>
          <a:xfrm>
            <a:off x="1269725" y="2199950"/>
            <a:ext cx="1841700" cy="400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sp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b="1">
                <a:solidFill>
                  <a:srgbClr val="FF0000"/>
                </a:solidFill>
                <a:latin typeface="Ubuntu"/>
                <a:ea typeface="Ubuntu"/>
                <a:cs typeface="Ubuntu"/>
                <a:sym typeface="Ubuntu"/>
              </a:rPr>
              <a:t>Pour programmer</a:t>
            </a:r>
            <a:endParaRPr b="1">
              <a:solidFill>
                <a:srgbClr val="FF0000"/>
              </a:solidFill>
              <a:latin typeface="Ubuntu"/>
              <a:ea typeface="Ubuntu"/>
              <a:cs typeface="Ubuntu"/>
              <a:sym typeface="Ubuntu"/>
            </a:endParaRPr>
          </a:p>
        </p:txBody>
      </p:sp>
      <p:sp>
        <p:nvSpPr>
          <p:cNvPr id="1413" name="Google Shape;1413;p69"/>
          <p:cNvSpPr txBox="1"/>
          <p:nvPr/>
        </p:nvSpPr>
        <p:spPr>
          <a:xfrm>
            <a:off x="1340350" y="3896113"/>
            <a:ext cx="3330600" cy="92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sp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 b="1">
                <a:solidFill>
                  <a:schemeClr val="accent1"/>
                </a:solidFill>
                <a:latin typeface="Ubuntu"/>
                <a:ea typeface="Ubuntu"/>
                <a:cs typeface="Ubuntu"/>
                <a:sym typeface="Ubuntu"/>
              </a:rPr>
              <a:t>Makey Makey </a:t>
            </a:r>
            <a:endParaRPr sz="2400" b="1">
              <a:solidFill>
                <a:schemeClr val="accent1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 b="1">
                <a:solidFill>
                  <a:schemeClr val="accent1"/>
                </a:solidFill>
                <a:latin typeface="Ubuntu"/>
                <a:ea typeface="Ubuntu"/>
                <a:cs typeface="Ubuntu"/>
                <a:sym typeface="Ubuntu"/>
              </a:rPr>
              <a:t>en</a:t>
            </a:r>
            <a:r>
              <a:rPr lang="en" sz="2400" b="1">
                <a:latin typeface="Ubuntu"/>
                <a:ea typeface="Ubuntu"/>
                <a:cs typeface="Ubuntu"/>
                <a:sym typeface="Ubuntu"/>
              </a:rPr>
              <a:t> </a:t>
            </a:r>
            <a:r>
              <a:rPr lang="en" sz="2400" b="1" u="sng">
                <a:solidFill>
                  <a:srgbClr val="FF0000"/>
                </a:solidFill>
                <a:latin typeface="Ubuntu"/>
                <a:ea typeface="Ubuntu"/>
                <a:cs typeface="Ubuntu"/>
                <a:sym typeface="Ubuntu"/>
                <a:hlinkClick r:id="rId7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vidéo</a:t>
            </a:r>
            <a:endParaRPr sz="2400" b="1">
              <a:solidFill>
                <a:srgbClr val="FF0000"/>
              </a:solidFill>
              <a:latin typeface="Ubuntu"/>
              <a:ea typeface="Ubuntu"/>
              <a:cs typeface="Ubuntu"/>
              <a:sym typeface="Ubuntu"/>
            </a:endParaRPr>
          </a:p>
        </p:txBody>
      </p:sp>
    </p:spTree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4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18" name="Google Shape;1418;p70"/>
          <p:cNvSpPr txBox="1">
            <a:spLocks noGrp="1"/>
          </p:cNvSpPr>
          <p:nvPr>
            <p:ph type="title"/>
          </p:nvPr>
        </p:nvSpPr>
        <p:spPr>
          <a:xfrm>
            <a:off x="747925" y="225025"/>
            <a:ext cx="6140400" cy="2476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4800">
                <a:latin typeface="Viga"/>
                <a:ea typeface="Viga"/>
                <a:cs typeface="Viga"/>
                <a:sym typeface="Viga"/>
              </a:rPr>
              <a:t>Temps d’exploration</a:t>
            </a:r>
            <a:endParaRPr sz="4800">
              <a:latin typeface="Viga"/>
              <a:ea typeface="Viga"/>
              <a:cs typeface="Viga"/>
              <a:sym typeface="Viga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4800">
                <a:latin typeface="Viga"/>
                <a:ea typeface="Viga"/>
                <a:cs typeface="Viga"/>
                <a:sym typeface="Viga"/>
              </a:rPr>
              <a:t>8 projets </a:t>
            </a:r>
            <a:endParaRPr sz="4800">
              <a:latin typeface="Viga"/>
              <a:ea typeface="Viga"/>
              <a:cs typeface="Viga"/>
              <a:sym typeface="Viga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4800">
                <a:latin typeface="Viga"/>
                <a:ea typeface="Viga"/>
                <a:cs typeface="Viga"/>
                <a:sym typeface="Viga"/>
              </a:rPr>
              <a:t>Makey Makey</a:t>
            </a:r>
            <a:endParaRPr sz="4800">
              <a:latin typeface="Viga"/>
              <a:ea typeface="Viga"/>
              <a:cs typeface="Viga"/>
              <a:sym typeface="Viga"/>
            </a:endParaRPr>
          </a:p>
        </p:txBody>
      </p:sp>
      <p:sp>
        <p:nvSpPr>
          <p:cNvPr id="1419" name="Google Shape;1419;p70"/>
          <p:cNvSpPr txBox="1">
            <a:spLocks noGrp="1"/>
          </p:cNvSpPr>
          <p:nvPr>
            <p:ph type="sldNum" idx="12"/>
          </p:nvPr>
        </p:nvSpPr>
        <p:spPr>
          <a:xfrm>
            <a:off x="90619" y="4722737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25</a:t>
            </a:fld>
            <a:endParaRPr/>
          </a:p>
        </p:txBody>
      </p:sp>
      <p:sp>
        <p:nvSpPr>
          <p:cNvPr id="1420" name="Google Shape;1420;p70"/>
          <p:cNvSpPr/>
          <p:nvPr/>
        </p:nvSpPr>
        <p:spPr>
          <a:xfrm rot="605710">
            <a:off x="5716118" y="1670812"/>
            <a:ext cx="1884374" cy="980342"/>
          </a:xfrm>
          <a:prstGeom prst="wedgeRoundRectCallout">
            <a:avLst>
              <a:gd name="adj1" fmla="val -23658"/>
              <a:gd name="adj2" fmla="val 86916"/>
              <a:gd name="adj3" fmla="val 0"/>
            </a:avLst>
          </a:prstGeom>
          <a:solidFill>
            <a:schemeClr val="lt2"/>
          </a:solidFill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1430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rgbClr val="3C78D8"/>
                </a:solidFill>
              </a:rPr>
              <a:t>Tenir le fil blanc d’une main et toucher avec l’autre main.</a:t>
            </a:r>
            <a:endParaRPr>
              <a:solidFill>
                <a:srgbClr val="3C78D8"/>
              </a:solidFill>
            </a:endParaRPr>
          </a:p>
        </p:txBody>
      </p:sp>
      <p:sp>
        <p:nvSpPr>
          <p:cNvPr id="1421" name="Google Shape;1421;p70"/>
          <p:cNvSpPr txBox="1"/>
          <p:nvPr/>
        </p:nvSpPr>
        <p:spPr>
          <a:xfrm>
            <a:off x="800650" y="3040800"/>
            <a:ext cx="6065400" cy="2031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sp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>
                <a:solidFill>
                  <a:schemeClr val="accent1"/>
                </a:solidFill>
                <a:latin typeface="Ubuntu"/>
                <a:ea typeface="Ubuntu"/>
                <a:cs typeface="Ubuntu"/>
                <a:sym typeface="Ubuntu"/>
              </a:rPr>
              <a:t>1- Brancher le fil USB rouge dans le portable.</a:t>
            </a:r>
            <a:endParaRPr sz="2000">
              <a:solidFill>
                <a:schemeClr val="accent1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>
                <a:solidFill>
                  <a:schemeClr val="accent1"/>
                </a:solidFill>
                <a:latin typeface="Ubuntu"/>
                <a:ea typeface="Ubuntu"/>
                <a:cs typeface="Ubuntu"/>
                <a:sym typeface="Ubuntu"/>
              </a:rPr>
              <a:t>2- Trois options pour ouvrir le programme  :</a:t>
            </a:r>
            <a:endParaRPr sz="2000">
              <a:solidFill>
                <a:schemeClr val="accent1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0" lvl="0" indent="45720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>
                <a:solidFill>
                  <a:schemeClr val="accent1"/>
                </a:solidFill>
                <a:latin typeface="Ubuntu"/>
                <a:ea typeface="Ubuntu"/>
                <a:cs typeface="Ubuntu"/>
                <a:sym typeface="Ubuntu"/>
              </a:rPr>
              <a:t>-numériser le code QR;</a:t>
            </a:r>
            <a:endParaRPr sz="2000">
              <a:solidFill>
                <a:schemeClr val="accent1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0" lvl="0" indent="45720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>
                <a:solidFill>
                  <a:schemeClr val="accent1"/>
                </a:solidFill>
                <a:latin typeface="Ubuntu"/>
                <a:ea typeface="Ubuntu"/>
                <a:cs typeface="Ubuntu"/>
                <a:sym typeface="Ubuntu"/>
              </a:rPr>
              <a:t>-entrer le lien monurl.ca/scratch#; </a:t>
            </a:r>
            <a:endParaRPr sz="2000">
              <a:solidFill>
                <a:schemeClr val="accent1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0" lvl="0" indent="45720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>
                <a:solidFill>
                  <a:schemeClr val="accent1"/>
                </a:solidFill>
                <a:latin typeface="Ubuntu"/>
                <a:ea typeface="Ubuntu"/>
                <a:cs typeface="Ubuntu"/>
                <a:sym typeface="Ubuntu"/>
              </a:rPr>
              <a:t>-cliquer sur le lien dans la présentation.</a:t>
            </a:r>
            <a:endParaRPr sz="2000">
              <a:solidFill>
                <a:schemeClr val="accent1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>
                <a:solidFill>
                  <a:schemeClr val="accent1"/>
                </a:solidFill>
                <a:latin typeface="Ubuntu"/>
                <a:ea typeface="Ubuntu"/>
                <a:cs typeface="Ubuntu"/>
                <a:sym typeface="Ubuntu"/>
              </a:rPr>
              <a:t>3- Essayer le jeu.</a:t>
            </a:r>
            <a:endParaRPr sz="2000">
              <a:solidFill>
                <a:schemeClr val="accent1"/>
              </a:solidFill>
              <a:latin typeface="Dosis"/>
              <a:ea typeface="Dosis"/>
              <a:cs typeface="Dosis"/>
              <a:sym typeface="Dosis"/>
            </a:endParaRPr>
          </a:p>
        </p:txBody>
      </p:sp>
    </p:spTree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4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26" name="Google Shape;1426;p71"/>
          <p:cNvSpPr txBox="1">
            <a:spLocks noGrp="1"/>
          </p:cNvSpPr>
          <p:nvPr>
            <p:ph type="body" idx="1"/>
          </p:nvPr>
        </p:nvSpPr>
        <p:spPr>
          <a:xfrm>
            <a:off x="457200" y="293209"/>
            <a:ext cx="8229600" cy="51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3600" b="1" u="sng">
                <a:solidFill>
                  <a:schemeClr val="hlink"/>
                </a:solidFill>
                <a:latin typeface="Viga"/>
                <a:ea typeface="Viga"/>
                <a:cs typeface="Viga"/>
                <a:sym typeface="Viga"/>
                <a:hlinkClick r:id="rId3"/>
              </a:rPr>
              <a:t>Avez-vous déjà utilisé Makey Makey?</a:t>
            </a:r>
            <a:endParaRPr sz="3600">
              <a:solidFill>
                <a:schemeClr val="dk2"/>
              </a:solidFill>
              <a:latin typeface="Viga"/>
              <a:ea typeface="Viga"/>
              <a:cs typeface="Viga"/>
              <a:sym typeface="Viga"/>
            </a:endParaRPr>
          </a:p>
        </p:txBody>
      </p:sp>
      <p:sp>
        <p:nvSpPr>
          <p:cNvPr id="1427" name="Google Shape;1427;p71"/>
          <p:cNvSpPr txBox="1">
            <a:spLocks noGrp="1"/>
          </p:cNvSpPr>
          <p:nvPr>
            <p:ph type="sldNum" idx="12"/>
          </p:nvPr>
        </p:nvSpPr>
        <p:spPr>
          <a:xfrm>
            <a:off x="4297650" y="4853299"/>
            <a:ext cx="548700" cy="290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26</a:t>
            </a:fld>
            <a:endParaRPr/>
          </a:p>
        </p:txBody>
      </p:sp>
      <p:pic>
        <p:nvPicPr>
          <p:cNvPr id="1428" name="Google Shape;1428;p71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6115150" y="1303050"/>
            <a:ext cx="2571650" cy="2586775"/>
          </a:xfrm>
          <a:prstGeom prst="rect">
            <a:avLst/>
          </a:prstGeom>
          <a:noFill/>
          <a:ln>
            <a:noFill/>
          </a:ln>
        </p:spPr>
      </p:pic>
      <p:sp>
        <p:nvSpPr>
          <p:cNvPr id="1429" name="Google Shape;1429;p71"/>
          <p:cNvSpPr txBox="1"/>
          <p:nvPr/>
        </p:nvSpPr>
        <p:spPr>
          <a:xfrm>
            <a:off x="1169050" y="2444700"/>
            <a:ext cx="4946100" cy="240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spAutoFit/>
          </a:bodyPr>
          <a:lstStyle/>
          <a:p>
            <a:pPr marL="457200" lvl="0" indent="-381000" algn="l" rtl="0">
              <a:spcBef>
                <a:spcPts val="0"/>
              </a:spcBef>
              <a:spcAft>
                <a:spcPts val="0"/>
              </a:spcAft>
              <a:buClr>
                <a:srgbClr val="FAA22A"/>
              </a:buClr>
              <a:buSzPts val="2400"/>
              <a:buFont typeface="Ubuntu"/>
              <a:buChar char="●"/>
            </a:pPr>
            <a:r>
              <a:rPr lang="en" sz="2400">
                <a:solidFill>
                  <a:srgbClr val="FAA22A"/>
                </a:solidFill>
                <a:latin typeface="Ubuntu"/>
                <a:ea typeface="Ubuntu"/>
                <a:cs typeface="Ubuntu"/>
                <a:sym typeface="Ubuntu"/>
              </a:rPr>
              <a:t>Comprendre le fonctionnement du Makey Makey avec Scratch</a:t>
            </a:r>
            <a:endParaRPr sz="2400">
              <a:solidFill>
                <a:srgbClr val="FAA22A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457200" lvl="0" indent="-381000" algn="l" rtl="0">
              <a:spcBef>
                <a:spcPts val="0"/>
              </a:spcBef>
              <a:spcAft>
                <a:spcPts val="0"/>
              </a:spcAft>
              <a:buClr>
                <a:srgbClr val="FAA22A"/>
              </a:buClr>
              <a:buSzPts val="2400"/>
              <a:buFont typeface="Ubuntu"/>
              <a:buChar char="●"/>
            </a:pPr>
            <a:r>
              <a:rPr lang="en" sz="2400">
                <a:solidFill>
                  <a:srgbClr val="FAA22A"/>
                </a:solidFill>
                <a:latin typeface="Ubuntu"/>
                <a:ea typeface="Ubuntu"/>
                <a:cs typeface="Ubuntu"/>
                <a:sym typeface="Ubuntu"/>
              </a:rPr>
              <a:t>Compter des votes</a:t>
            </a:r>
            <a:endParaRPr sz="2400">
              <a:solidFill>
                <a:srgbClr val="FAA22A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457200" lvl="0" indent="-381000" algn="l" rtl="0">
              <a:spcBef>
                <a:spcPts val="0"/>
              </a:spcBef>
              <a:spcAft>
                <a:spcPts val="0"/>
              </a:spcAft>
              <a:buClr>
                <a:srgbClr val="FAA22A"/>
              </a:buClr>
              <a:buSzPts val="2400"/>
              <a:buFont typeface="Ubuntu"/>
              <a:buChar char="●"/>
            </a:pPr>
            <a:r>
              <a:rPr lang="en" sz="2400">
                <a:solidFill>
                  <a:srgbClr val="FAA22A"/>
                </a:solidFill>
                <a:latin typeface="Ubuntu"/>
                <a:ea typeface="Ubuntu"/>
                <a:cs typeface="Ubuntu"/>
                <a:sym typeface="Ubuntu"/>
              </a:rPr>
              <a:t>Réaliser un circuit électrique fermé</a:t>
            </a:r>
            <a:endParaRPr sz="2400">
              <a:solidFill>
                <a:srgbClr val="FAA22A"/>
              </a:solidFill>
              <a:latin typeface="Ubuntu"/>
              <a:ea typeface="Ubuntu"/>
              <a:cs typeface="Ubuntu"/>
              <a:sym typeface="Ubuntu"/>
            </a:endParaRPr>
          </a:p>
        </p:txBody>
      </p:sp>
      <p:sp>
        <p:nvSpPr>
          <p:cNvPr id="1430" name="Google Shape;1430;p71"/>
          <p:cNvSpPr txBox="1"/>
          <p:nvPr/>
        </p:nvSpPr>
        <p:spPr>
          <a:xfrm>
            <a:off x="911025" y="1584800"/>
            <a:ext cx="57000" cy="400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sp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Dosis"/>
              <a:ea typeface="Dosis"/>
              <a:cs typeface="Dosis"/>
              <a:sym typeface="Dosis"/>
            </a:endParaRPr>
          </a:p>
        </p:txBody>
      </p:sp>
      <p:sp>
        <p:nvSpPr>
          <p:cNvPr id="1431" name="Google Shape;1431;p71"/>
          <p:cNvSpPr/>
          <p:nvPr/>
        </p:nvSpPr>
        <p:spPr>
          <a:xfrm rot="-1412184">
            <a:off x="191643" y="1294784"/>
            <a:ext cx="1884149" cy="980244"/>
          </a:xfrm>
          <a:prstGeom prst="wedgeRoundRectCallout">
            <a:avLst>
              <a:gd name="adj1" fmla="val -23658"/>
              <a:gd name="adj2" fmla="val 86916"/>
              <a:gd name="adj3" fmla="val 0"/>
            </a:avLst>
          </a:prstGeom>
          <a:solidFill>
            <a:schemeClr val="lt2"/>
          </a:solidFill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1430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Tenir le fil blanc d’une main et toucher avec l’autre main.</a:t>
            </a:r>
            <a:endParaRPr/>
          </a:p>
        </p:txBody>
      </p:sp>
      <p:sp>
        <p:nvSpPr>
          <p:cNvPr id="1432" name="Google Shape;1432;p71"/>
          <p:cNvSpPr/>
          <p:nvPr/>
        </p:nvSpPr>
        <p:spPr>
          <a:xfrm>
            <a:off x="8180250" y="4393800"/>
            <a:ext cx="702300" cy="550500"/>
          </a:xfrm>
          <a:prstGeom prst="ellipse">
            <a:avLst/>
          </a:prstGeom>
          <a:solidFill>
            <a:schemeClr val="lt2"/>
          </a:solidFill>
          <a:ln w="38100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>
                <a:solidFill>
                  <a:schemeClr val="dk2"/>
                </a:solidFill>
                <a:latin typeface="Ubuntu"/>
                <a:ea typeface="Ubuntu"/>
                <a:cs typeface="Ubuntu"/>
                <a:sym typeface="Ubuntu"/>
              </a:rPr>
              <a:t>1</a:t>
            </a:r>
            <a:endParaRPr sz="2400">
              <a:solidFill>
                <a:schemeClr val="dk2"/>
              </a:solidFill>
              <a:latin typeface="Ubuntu"/>
              <a:ea typeface="Ubuntu"/>
              <a:cs typeface="Ubuntu"/>
              <a:sym typeface="Ubuntu"/>
            </a:endParaRPr>
          </a:p>
        </p:txBody>
      </p:sp>
    </p:spTree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4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7" name="Google Shape;1437;p72"/>
          <p:cNvSpPr txBox="1">
            <a:spLocks noGrp="1"/>
          </p:cNvSpPr>
          <p:nvPr>
            <p:ph type="body" idx="1"/>
          </p:nvPr>
        </p:nvSpPr>
        <p:spPr>
          <a:xfrm>
            <a:off x="457200" y="293209"/>
            <a:ext cx="8229600" cy="51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3600" b="1" u="sng">
                <a:solidFill>
                  <a:schemeClr val="hlink"/>
                </a:solidFill>
                <a:latin typeface="Viga"/>
                <a:ea typeface="Viga"/>
                <a:cs typeface="Viga"/>
                <a:sym typeface="Viga"/>
                <a:hlinkClick r:id="rId3"/>
              </a:rPr>
              <a:t>Conducteur ou isolant?</a:t>
            </a:r>
            <a:endParaRPr sz="3600">
              <a:solidFill>
                <a:schemeClr val="dk2"/>
              </a:solidFill>
              <a:latin typeface="Viga"/>
              <a:ea typeface="Viga"/>
              <a:cs typeface="Viga"/>
              <a:sym typeface="Viga"/>
            </a:endParaRPr>
          </a:p>
        </p:txBody>
      </p:sp>
      <p:sp>
        <p:nvSpPr>
          <p:cNvPr id="1438" name="Google Shape;1438;p72"/>
          <p:cNvSpPr txBox="1">
            <a:spLocks noGrp="1"/>
          </p:cNvSpPr>
          <p:nvPr>
            <p:ph type="sldNum" idx="12"/>
          </p:nvPr>
        </p:nvSpPr>
        <p:spPr>
          <a:xfrm>
            <a:off x="4297650" y="4853299"/>
            <a:ext cx="548700" cy="290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27</a:t>
            </a:fld>
            <a:endParaRPr/>
          </a:p>
        </p:txBody>
      </p:sp>
      <p:sp>
        <p:nvSpPr>
          <p:cNvPr id="1439" name="Google Shape;1439;p72"/>
          <p:cNvSpPr txBox="1"/>
          <p:nvPr/>
        </p:nvSpPr>
        <p:spPr>
          <a:xfrm>
            <a:off x="609675" y="1537050"/>
            <a:ext cx="4946100" cy="400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sp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Dosis"/>
              <a:ea typeface="Dosis"/>
              <a:cs typeface="Dosis"/>
              <a:sym typeface="Dosis"/>
            </a:endParaRPr>
          </a:p>
        </p:txBody>
      </p:sp>
      <p:pic>
        <p:nvPicPr>
          <p:cNvPr id="1440" name="Google Shape;1440;p72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5955550" y="1162200"/>
            <a:ext cx="2771425" cy="2787725"/>
          </a:xfrm>
          <a:prstGeom prst="rect">
            <a:avLst/>
          </a:prstGeom>
          <a:noFill/>
          <a:ln>
            <a:noFill/>
          </a:ln>
        </p:spPr>
      </p:pic>
      <p:sp>
        <p:nvSpPr>
          <p:cNvPr id="1441" name="Google Shape;1441;p72"/>
          <p:cNvSpPr txBox="1"/>
          <p:nvPr/>
        </p:nvSpPr>
        <p:spPr>
          <a:xfrm>
            <a:off x="607350" y="1442450"/>
            <a:ext cx="4678500" cy="3140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spAutoFit/>
          </a:bodyPr>
          <a:lstStyle/>
          <a:p>
            <a:pPr marL="457200" lvl="0" indent="-381000" algn="l" rtl="0">
              <a:spcBef>
                <a:spcPts val="0"/>
              </a:spcBef>
              <a:spcAft>
                <a:spcPts val="0"/>
              </a:spcAft>
              <a:buClr>
                <a:srgbClr val="FAA22A"/>
              </a:buClr>
              <a:buSzPts val="2400"/>
              <a:buFont typeface="Ubuntu"/>
              <a:buChar char="●"/>
            </a:pPr>
            <a:r>
              <a:rPr lang="en" sz="2400">
                <a:solidFill>
                  <a:srgbClr val="FAA22A"/>
                </a:solidFill>
                <a:latin typeface="Ubuntu"/>
                <a:ea typeface="Ubuntu"/>
                <a:cs typeface="Ubuntu"/>
                <a:sym typeface="Ubuntu"/>
              </a:rPr>
              <a:t>Émettre une hypothèse sur la feuille d’</a:t>
            </a:r>
            <a:r>
              <a:rPr lang="en" sz="2400" u="sng">
                <a:solidFill>
                  <a:schemeClr val="hlink"/>
                </a:solidFill>
                <a:latin typeface="Ubuntu"/>
                <a:ea typeface="Ubuntu"/>
                <a:cs typeface="Ubuntu"/>
                <a:sym typeface="Ubuntu"/>
                <a:hlinkClick r:id="rId5"/>
              </a:rPr>
              <a:t>expérience</a:t>
            </a:r>
            <a:endParaRPr sz="2400">
              <a:solidFill>
                <a:srgbClr val="FAA22A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45720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rgbClr val="FF9900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>
                <a:solidFill>
                  <a:srgbClr val="FF9900"/>
                </a:solidFill>
                <a:latin typeface="Ubuntu"/>
                <a:ea typeface="Ubuntu"/>
                <a:cs typeface="Ubuntu"/>
                <a:sym typeface="Ubuntu"/>
              </a:rPr>
              <a:t>Consigne :</a:t>
            </a:r>
            <a:endParaRPr sz="2400">
              <a:solidFill>
                <a:srgbClr val="FF9900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457200" lvl="0" indent="-381000" algn="l" rtl="0">
              <a:spcBef>
                <a:spcPts val="0"/>
              </a:spcBef>
              <a:spcAft>
                <a:spcPts val="0"/>
              </a:spcAft>
              <a:buClr>
                <a:srgbClr val="FAA22A"/>
              </a:buClr>
              <a:buSzPts val="2400"/>
              <a:buFont typeface="Ubuntu"/>
              <a:buChar char="●"/>
            </a:pPr>
            <a:r>
              <a:rPr lang="en" sz="2400">
                <a:solidFill>
                  <a:srgbClr val="FF9900"/>
                </a:solidFill>
                <a:latin typeface="Ubuntu"/>
                <a:ea typeface="Ubuntu"/>
                <a:cs typeface="Ubuntu"/>
                <a:sym typeface="Ubuntu"/>
              </a:rPr>
              <a:t>Placer un objet pour fermer le circuit. Si un son est entendu alors l’objet est conducteur.</a:t>
            </a:r>
            <a:endParaRPr sz="2400">
              <a:solidFill>
                <a:srgbClr val="FAA22A"/>
              </a:solidFill>
              <a:latin typeface="Ubuntu"/>
              <a:ea typeface="Ubuntu"/>
              <a:cs typeface="Ubuntu"/>
              <a:sym typeface="Ubuntu"/>
            </a:endParaRPr>
          </a:p>
        </p:txBody>
      </p:sp>
      <p:sp>
        <p:nvSpPr>
          <p:cNvPr id="1442" name="Google Shape;1442;p72"/>
          <p:cNvSpPr/>
          <p:nvPr/>
        </p:nvSpPr>
        <p:spPr>
          <a:xfrm>
            <a:off x="8180250" y="4393800"/>
            <a:ext cx="702300" cy="550500"/>
          </a:xfrm>
          <a:prstGeom prst="ellipse">
            <a:avLst/>
          </a:prstGeom>
          <a:solidFill>
            <a:schemeClr val="lt2"/>
          </a:solidFill>
          <a:ln w="38100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>
                <a:solidFill>
                  <a:schemeClr val="dk2"/>
                </a:solidFill>
                <a:latin typeface="Ubuntu"/>
                <a:ea typeface="Ubuntu"/>
                <a:cs typeface="Ubuntu"/>
                <a:sym typeface="Ubuntu"/>
              </a:rPr>
              <a:t>2</a:t>
            </a:r>
            <a:endParaRPr sz="2400">
              <a:solidFill>
                <a:schemeClr val="dk2"/>
              </a:solidFill>
              <a:latin typeface="Ubuntu"/>
              <a:ea typeface="Ubuntu"/>
              <a:cs typeface="Ubuntu"/>
              <a:sym typeface="Ubuntu"/>
            </a:endParaRPr>
          </a:p>
        </p:txBody>
      </p:sp>
    </p:spTree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4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47" name="Google Shape;1447;p73"/>
          <p:cNvSpPr txBox="1">
            <a:spLocks noGrp="1"/>
          </p:cNvSpPr>
          <p:nvPr>
            <p:ph type="body" idx="1"/>
          </p:nvPr>
        </p:nvSpPr>
        <p:spPr>
          <a:xfrm>
            <a:off x="457200" y="293209"/>
            <a:ext cx="8229600" cy="51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3600" b="1" u="sng">
                <a:solidFill>
                  <a:schemeClr val="hlink"/>
                </a:solidFill>
                <a:latin typeface="Viga"/>
                <a:ea typeface="Viga"/>
                <a:cs typeface="Viga"/>
                <a:sym typeface="Viga"/>
                <a:hlinkClick r:id="rId3"/>
              </a:rPr>
              <a:t>Piano</a:t>
            </a:r>
            <a:endParaRPr sz="3600">
              <a:solidFill>
                <a:schemeClr val="dk2"/>
              </a:solidFill>
              <a:latin typeface="Viga"/>
              <a:ea typeface="Viga"/>
              <a:cs typeface="Viga"/>
              <a:sym typeface="Viga"/>
            </a:endParaRPr>
          </a:p>
        </p:txBody>
      </p:sp>
      <p:sp>
        <p:nvSpPr>
          <p:cNvPr id="1448" name="Google Shape;1448;p73"/>
          <p:cNvSpPr txBox="1">
            <a:spLocks noGrp="1"/>
          </p:cNvSpPr>
          <p:nvPr>
            <p:ph type="sldNum" idx="12"/>
          </p:nvPr>
        </p:nvSpPr>
        <p:spPr>
          <a:xfrm>
            <a:off x="4297650" y="4853299"/>
            <a:ext cx="548700" cy="290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28</a:t>
            </a:fld>
            <a:endParaRPr/>
          </a:p>
        </p:txBody>
      </p:sp>
      <p:sp>
        <p:nvSpPr>
          <p:cNvPr id="1449" name="Google Shape;1449;p73"/>
          <p:cNvSpPr txBox="1"/>
          <p:nvPr/>
        </p:nvSpPr>
        <p:spPr>
          <a:xfrm>
            <a:off x="609675" y="1537050"/>
            <a:ext cx="4946100" cy="400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sp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Dosis"/>
              <a:ea typeface="Dosis"/>
              <a:cs typeface="Dosis"/>
              <a:sym typeface="Dosis"/>
            </a:endParaRPr>
          </a:p>
        </p:txBody>
      </p:sp>
      <p:pic>
        <p:nvPicPr>
          <p:cNvPr id="1450" name="Google Shape;1450;p73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6053700" y="552625"/>
            <a:ext cx="2756350" cy="2772575"/>
          </a:xfrm>
          <a:prstGeom prst="rect">
            <a:avLst/>
          </a:prstGeom>
          <a:noFill/>
          <a:ln>
            <a:noFill/>
          </a:ln>
        </p:spPr>
      </p:pic>
      <p:pic>
        <p:nvPicPr>
          <p:cNvPr id="1451" name="Google Shape;1451;p73"/>
          <p:cNvPicPr preferRelativeResize="0"/>
          <p:nvPr/>
        </p:nvPicPr>
        <p:blipFill>
          <a:blip r:embed="rId5">
            <a:alphaModFix/>
          </a:blip>
          <a:stretch>
            <a:fillRect/>
          </a:stretch>
        </p:blipFill>
        <p:spPr>
          <a:xfrm>
            <a:off x="2421925" y="3377850"/>
            <a:ext cx="2170168" cy="1627626"/>
          </a:xfrm>
          <a:prstGeom prst="rect">
            <a:avLst/>
          </a:prstGeom>
          <a:noFill/>
          <a:ln w="38100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14300" dir="5400000" algn="bl" rotWithShape="0">
              <a:srgbClr val="000000">
                <a:alpha val="50000"/>
              </a:srgbClr>
            </a:outerShdw>
          </a:effectLst>
        </p:spPr>
      </p:pic>
      <p:sp>
        <p:nvSpPr>
          <p:cNvPr id="1452" name="Google Shape;1452;p73"/>
          <p:cNvSpPr txBox="1"/>
          <p:nvPr/>
        </p:nvSpPr>
        <p:spPr>
          <a:xfrm>
            <a:off x="661175" y="1005925"/>
            <a:ext cx="5435400" cy="240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spAutoFit/>
          </a:bodyPr>
          <a:lstStyle/>
          <a:p>
            <a:pPr marL="457200" lvl="0" indent="-381000" algn="l" rtl="0">
              <a:spcBef>
                <a:spcPts val="0"/>
              </a:spcBef>
              <a:spcAft>
                <a:spcPts val="0"/>
              </a:spcAft>
              <a:buClr>
                <a:srgbClr val="FF9900"/>
              </a:buClr>
              <a:buSzPts val="2400"/>
              <a:buFont typeface="Ubuntu"/>
              <a:buChar char="●"/>
            </a:pPr>
            <a:r>
              <a:rPr lang="en" sz="2400">
                <a:solidFill>
                  <a:srgbClr val="FF9900"/>
                </a:solidFill>
                <a:latin typeface="Ubuntu"/>
                <a:ea typeface="Ubuntu"/>
                <a:cs typeface="Ubuntu"/>
                <a:sym typeface="Ubuntu"/>
              </a:rPr>
              <a:t>Jouer une mélodie simple</a:t>
            </a:r>
            <a:endParaRPr sz="2400">
              <a:solidFill>
                <a:srgbClr val="FF9900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45720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rgbClr val="FF9900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>
                <a:solidFill>
                  <a:srgbClr val="FF9900"/>
                </a:solidFill>
                <a:latin typeface="Ubuntu"/>
                <a:ea typeface="Ubuntu"/>
                <a:cs typeface="Ubuntu"/>
                <a:sym typeface="Ubuntu"/>
              </a:rPr>
              <a:t>Consignes :</a:t>
            </a:r>
            <a:endParaRPr sz="2400">
              <a:solidFill>
                <a:srgbClr val="FF9900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457200" lvl="0" indent="-381000" algn="l" rtl="0">
              <a:spcBef>
                <a:spcPts val="0"/>
              </a:spcBef>
              <a:spcAft>
                <a:spcPts val="0"/>
              </a:spcAft>
              <a:buClr>
                <a:srgbClr val="FF9900"/>
              </a:buClr>
              <a:buSzPts val="2400"/>
              <a:buFont typeface="Ubuntu"/>
              <a:buChar char="●"/>
            </a:pPr>
            <a:r>
              <a:rPr lang="en" sz="2400">
                <a:solidFill>
                  <a:srgbClr val="FF9900"/>
                </a:solidFill>
                <a:latin typeface="Ubuntu"/>
                <a:ea typeface="Ubuntu"/>
                <a:cs typeface="Ubuntu"/>
                <a:sym typeface="Ubuntu"/>
              </a:rPr>
              <a:t>Tenir le fil blanc et toucher l’épingle correspondant à la note souhaitée.</a:t>
            </a:r>
            <a:endParaRPr>
              <a:latin typeface="Dosis"/>
              <a:ea typeface="Dosis"/>
              <a:cs typeface="Dosis"/>
              <a:sym typeface="Dosis"/>
            </a:endParaRPr>
          </a:p>
        </p:txBody>
      </p:sp>
      <p:sp>
        <p:nvSpPr>
          <p:cNvPr id="1453" name="Google Shape;1453;p73"/>
          <p:cNvSpPr/>
          <p:nvPr/>
        </p:nvSpPr>
        <p:spPr>
          <a:xfrm>
            <a:off x="8180250" y="4393800"/>
            <a:ext cx="702300" cy="550500"/>
          </a:xfrm>
          <a:prstGeom prst="ellipse">
            <a:avLst/>
          </a:prstGeom>
          <a:solidFill>
            <a:schemeClr val="lt2"/>
          </a:solidFill>
          <a:ln w="38100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>
                <a:solidFill>
                  <a:schemeClr val="dk2"/>
                </a:solidFill>
                <a:latin typeface="Ubuntu"/>
                <a:ea typeface="Ubuntu"/>
                <a:cs typeface="Ubuntu"/>
                <a:sym typeface="Ubuntu"/>
              </a:rPr>
              <a:t>3</a:t>
            </a:r>
            <a:endParaRPr sz="2400">
              <a:solidFill>
                <a:schemeClr val="dk2"/>
              </a:solidFill>
              <a:latin typeface="Ubuntu"/>
              <a:ea typeface="Ubuntu"/>
              <a:cs typeface="Ubuntu"/>
              <a:sym typeface="Ubuntu"/>
            </a:endParaRPr>
          </a:p>
        </p:txBody>
      </p:sp>
    </p:spTree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4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58" name="Google Shape;1458;p74"/>
          <p:cNvSpPr txBox="1">
            <a:spLocks noGrp="1"/>
          </p:cNvSpPr>
          <p:nvPr>
            <p:ph type="body" idx="1"/>
          </p:nvPr>
        </p:nvSpPr>
        <p:spPr>
          <a:xfrm>
            <a:off x="457200" y="293209"/>
            <a:ext cx="8229600" cy="51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3600" b="1" u="sng">
                <a:solidFill>
                  <a:schemeClr val="hlink"/>
                </a:solidFill>
                <a:latin typeface="Viga"/>
                <a:ea typeface="Viga"/>
                <a:cs typeface="Viga"/>
                <a:sym typeface="Viga"/>
                <a:hlinkClick r:id="rId3"/>
              </a:rPr>
              <a:t>Jeu de Pong</a:t>
            </a:r>
            <a:endParaRPr sz="3600">
              <a:solidFill>
                <a:schemeClr val="dk2"/>
              </a:solidFill>
              <a:latin typeface="Viga"/>
              <a:ea typeface="Viga"/>
              <a:cs typeface="Viga"/>
              <a:sym typeface="Viga"/>
            </a:endParaRPr>
          </a:p>
        </p:txBody>
      </p:sp>
      <p:sp>
        <p:nvSpPr>
          <p:cNvPr id="1459" name="Google Shape;1459;p74"/>
          <p:cNvSpPr txBox="1">
            <a:spLocks noGrp="1"/>
          </p:cNvSpPr>
          <p:nvPr>
            <p:ph type="sldNum" idx="12"/>
          </p:nvPr>
        </p:nvSpPr>
        <p:spPr>
          <a:xfrm>
            <a:off x="4297650" y="4853299"/>
            <a:ext cx="548700" cy="290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29</a:t>
            </a:fld>
            <a:endParaRPr/>
          </a:p>
        </p:txBody>
      </p:sp>
      <p:sp>
        <p:nvSpPr>
          <p:cNvPr id="1460" name="Google Shape;1460;p74"/>
          <p:cNvSpPr txBox="1"/>
          <p:nvPr/>
        </p:nvSpPr>
        <p:spPr>
          <a:xfrm>
            <a:off x="609675" y="1537050"/>
            <a:ext cx="4946100" cy="400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sp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Dosis"/>
              <a:ea typeface="Dosis"/>
              <a:cs typeface="Dosis"/>
              <a:sym typeface="Dosis"/>
            </a:endParaRPr>
          </a:p>
        </p:txBody>
      </p:sp>
      <p:sp>
        <p:nvSpPr>
          <p:cNvPr id="1461" name="Google Shape;1461;p74"/>
          <p:cNvSpPr txBox="1"/>
          <p:nvPr/>
        </p:nvSpPr>
        <p:spPr>
          <a:xfrm>
            <a:off x="457200" y="1233675"/>
            <a:ext cx="5639400" cy="3509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spAutoFit/>
          </a:bodyPr>
          <a:lstStyle/>
          <a:p>
            <a:pPr marL="457200" lvl="0" indent="-381000" algn="l" rtl="0">
              <a:spcBef>
                <a:spcPts val="0"/>
              </a:spcBef>
              <a:spcAft>
                <a:spcPts val="0"/>
              </a:spcAft>
              <a:buClr>
                <a:srgbClr val="FF9900"/>
              </a:buClr>
              <a:buSzPts val="2400"/>
              <a:buFont typeface="Ubuntu"/>
              <a:buChar char="●"/>
            </a:pPr>
            <a:r>
              <a:rPr lang="en" sz="2400">
                <a:solidFill>
                  <a:srgbClr val="FF9900"/>
                </a:solidFill>
                <a:latin typeface="Ubuntu"/>
                <a:ea typeface="Ubuntu"/>
                <a:cs typeface="Ubuntu"/>
                <a:sym typeface="Ubuntu"/>
              </a:rPr>
              <a:t>Utiliser la conductibilité de l’eau pour contrôler un jeu.</a:t>
            </a:r>
            <a:endParaRPr sz="2400">
              <a:solidFill>
                <a:srgbClr val="FF9900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rgbClr val="FF9900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>
                <a:solidFill>
                  <a:srgbClr val="FF9900"/>
                </a:solidFill>
                <a:latin typeface="Ubuntu"/>
                <a:ea typeface="Ubuntu"/>
                <a:cs typeface="Ubuntu"/>
                <a:sym typeface="Ubuntu"/>
              </a:rPr>
              <a:t>Consignes :</a:t>
            </a:r>
            <a:endParaRPr sz="2400">
              <a:solidFill>
                <a:srgbClr val="FF9900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457200" lvl="0" indent="-381000" algn="l" rtl="0">
              <a:spcBef>
                <a:spcPts val="0"/>
              </a:spcBef>
              <a:spcAft>
                <a:spcPts val="0"/>
              </a:spcAft>
              <a:buClr>
                <a:srgbClr val="FF9900"/>
              </a:buClr>
              <a:buSzPts val="2400"/>
              <a:buFont typeface="Ubuntu"/>
              <a:buChar char="●"/>
            </a:pPr>
            <a:r>
              <a:rPr lang="en" sz="2400">
                <a:solidFill>
                  <a:srgbClr val="FF9900"/>
                </a:solidFill>
                <a:latin typeface="Ubuntu"/>
                <a:ea typeface="Ubuntu"/>
                <a:cs typeface="Ubuntu"/>
                <a:sym typeface="Ubuntu"/>
              </a:rPr>
              <a:t>Utiliser la barre d’espace pour commencer.</a:t>
            </a:r>
            <a:endParaRPr sz="2400">
              <a:solidFill>
                <a:srgbClr val="FF9900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457200" lvl="0" indent="-381000" algn="l" rtl="0">
              <a:spcBef>
                <a:spcPts val="0"/>
              </a:spcBef>
              <a:spcAft>
                <a:spcPts val="0"/>
              </a:spcAft>
              <a:buClr>
                <a:srgbClr val="FF9900"/>
              </a:buClr>
              <a:buSzPts val="2400"/>
              <a:buFont typeface="Ubuntu"/>
              <a:buChar char="●"/>
            </a:pPr>
            <a:r>
              <a:rPr lang="en" sz="2400">
                <a:solidFill>
                  <a:srgbClr val="FF9900"/>
                </a:solidFill>
                <a:latin typeface="Ubuntu"/>
                <a:ea typeface="Ubuntu"/>
                <a:cs typeface="Ubuntu"/>
                <a:sym typeface="Ubuntu"/>
              </a:rPr>
              <a:t>Tenir le fil blanc et contrôler le déplacement de la barre en mettant l’autre main dans le verre d’eau.</a:t>
            </a:r>
            <a:endParaRPr>
              <a:latin typeface="Dosis"/>
              <a:ea typeface="Dosis"/>
              <a:cs typeface="Dosis"/>
              <a:sym typeface="Dosis"/>
            </a:endParaRPr>
          </a:p>
        </p:txBody>
      </p:sp>
      <p:pic>
        <p:nvPicPr>
          <p:cNvPr id="1462" name="Google Shape;1462;p74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5913150" y="1014825"/>
            <a:ext cx="2806650" cy="2823150"/>
          </a:xfrm>
          <a:prstGeom prst="rect">
            <a:avLst/>
          </a:prstGeom>
          <a:noFill/>
          <a:ln>
            <a:noFill/>
          </a:ln>
        </p:spPr>
      </p:pic>
      <p:sp>
        <p:nvSpPr>
          <p:cNvPr id="1463" name="Google Shape;1463;p74"/>
          <p:cNvSpPr/>
          <p:nvPr/>
        </p:nvSpPr>
        <p:spPr>
          <a:xfrm>
            <a:off x="8180250" y="4393800"/>
            <a:ext cx="702300" cy="550500"/>
          </a:xfrm>
          <a:prstGeom prst="ellipse">
            <a:avLst/>
          </a:prstGeom>
          <a:solidFill>
            <a:schemeClr val="lt2"/>
          </a:solidFill>
          <a:ln w="38100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>
                <a:solidFill>
                  <a:schemeClr val="dk2"/>
                </a:solidFill>
                <a:latin typeface="Ubuntu"/>
                <a:ea typeface="Ubuntu"/>
                <a:cs typeface="Ubuntu"/>
                <a:sym typeface="Ubuntu"/>
              </a:rPr>
              <a:t>4</a:t>
            </a:r>
            <a:endParaRPr sz="2400">
              <a:solidFill>
                <a:schemeClr val="dk2"/>
              </a:solidFill>
              <a:latin typeface="Ubuntu"/>
              <a:ea typeface="Ubuntu"/>
              <a:cs typeface="Ubuntu"/>
              <a:sym typeface="Ubuntu"/>
            </a:endParaRPr>
          </a:p>
        </p:txBody>
      </p:sp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3" name="Google Shape;1213;p48"/>
          <p:cNvSpPr txBox="1">
            <a:spLocks noGrp="1"/>
          </p:cNvSpPr>
          <p:nvPr>
            <p:ph type="title"/>
          </p:nvPr>
        </p:nvSpPr>
        <p:spPr>
          <a:xfrm>
            <a:off x="747925" y="225025"/>
            <a:ext cx="6140400" cy="857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3200">
                <a:solidFill>
                  <a:schemeClr val="dk2"/>
                </a:solidFill>
                <a:latin typeface="Viga"/>
                <a:ea typeface="Viga"/>
                <a:cs typeface="Viga"/>
                <a:sym typeface="Viga"/>
              </a:rPr>
              <a:t>Plan de la rencontre</a:t>
            </a:r>
            <a:endParaRPr sz="3200">
              <a:solidFill>
                <a:schemeClr val="dk2"/>
              </a:solidFill>
              <a:latin typeface="Viga"/>
              <a:ea typeface="Viga"/>
              <a:cs typeface="Viga"/>
              <a:sym typeface="Viga"/>
            </a:endParaRPr>
          </a:p>
        </p:txBody>
      </p:sp>
      <p:sp>
        <p:nvSpPr>
          <p:cNvPr id="1214" name="Google Shape;1214;p48"/>
          <p:cNvSpPr txBox="1">
            <a:spLocks noGrp="1"/>
          </p:cNvSpPr>
          <p:nvPr>
            <p:ph type="body" idx="1"/>
          </p:nvPr>
        </p:nvSpPr>
        <p:spPr>
          <a:xfrm>
            <a:off x="747925" y="1302825"/>
            <a:ext cx="7199700" cy="290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457200" lvl="0" indent="-374650" algn="l" rtl="0">
              <a:lnSpc>
                <a:spcPct val="115000"/>
              </a:lnSpc>
              <a:spcBef>
                <a:spcPts val="600"/>
              </a:spcBef>
              <a:spcAft>
                <a:spcPts val="0"/>
              </a:spcAft>
              <a:buClr>
                <a:schemeClr val="dk2"/>
              </a:buClr>
              <a:buSzPts val="2300"/>
              <a:buFont typeface="Ubuntu"/>
              <a:buChar char="❏"/>
            </a:pPr>
            <a:r>
              <a:rPr lang="en" sz="2300">
                <a:solidFill>
                  <a:schemeClr val="dk2"/>
                </a:solidFill>
                <a:latin typeface="Ubuntu"/>
                <a:ea typeface="Ubuntu"/>
                <a:cs typeface="Ubuntu"/>
                <a:sym typeface="Ubuntu"/>
              </a:rPr>
              <a:t>Bienvenue!</a:t>
            </a:r>
            <a:endParaRPr sz="2300">
              <a:solidFill>
                <a:schemeClr val="dk2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457200" lvl="0" indent="-37465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300"/>
              <a:buFont typeface="Ubuntu"/>
              <a:buChar char="❏"/>
            </a:pPr>
            <a:r>
              <a:rPr lang="en" sz="2300">
                <a:solidFill>
                  <a:schemeClr val="dk2"/>
                </a:solidFill>
                <a:latin typeface="Ubuntu"/>
                <a:ea typeface="Ubuntu"/>
                <a:cs typeface="Ubuntu"/>
                <a:sym typeface="Ubuntu"/>
              </a:rPr>
              <a:t>Pourquoi apprendre à programmer?</a:t>
            </a:r>
            <a:endParaRPr sz="2300">
              <a:solidFill>
                <a:schemeClr val="dk2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457200" lvl="0" indent="-37465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300"/>
              <a:buFont typeface="Ubuntu"/>
              <a:buChar char="❏"/>
            </a:pPr>
            <a:r>
              <a:rPr lang="en" sz="2300">
                <a:solidFill>
                  <a:schemeClr val="dk2"/>
                </a:solidFill>
                <a:latin typeface="Ubuntu"/>
                <a:ea typeface="Ubuntu"/>
                <a:cs typeface="Ubuntu"/>
                <a:sym typeface="Ubuntu"/>
              </a:rPr>
              <a:t>L’interface de Scratch</a:t>
            </a:r>
            <a:endParaRPr sz="2300">
              <a:solidFill>
                <a:schemeClr val="dk2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457200" lvl="0" indent="-37465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300"/>
              <a:buFont typeface="Ubuntu"/>
              <a:buChar char="❏"/>
            </a:pPr>
            <a:r>
              <a:rPr lang="en" sz="2300">
                <a:solidFill>
                  <a:schemeClr val="dk2"/>
                </a:solidFill>
                <a:latin typeface="Ubuntu"/>
                <a:ea typeface="Ubuntu"/>
                <a:cs typeface="Ubuntu"/>
                <a:sym typeface="Ubuntu"/>
              </a:rPr>
              <a:t>Explorons dans différentes matières</a:t>
            </a:r>
            <a:endParaRPr sz="2300">
              <a:solidFill>
                <a:schemeClr val="dk2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457200" lvl="0" indent="-37465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300"/>
              <a:buFont typeface="Ubuntu"/>
              <a:buChar char="❏"/>
            </a:pPr>
            <a:r>
              <a:rPr lang="en" sz="2300">
                <a:solidFill>
                  <a:schemeClr val="dk2"/>
                </a:solidFill>
                <a:latin typeface="Ubuntu"/>
                <a:ea typeface="Ubuntu"/>
                <a:cs typeface="Ubuntu"/>
                <a:sym typeface="Ubuntu"/>
              </a:rPr>
              <a:t>Ressources supplémentaires</a:t>
            </a:r>
            <a:endParaRPr sz="2300">
              <a:solidFill>
                <a:schemeClr val="dk2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457200" lvl="0" indent="-37465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300"/>
              <a:buFont typeface="Ubuntu"/>
              <a:buChar char="❏"/>
            </a:pPr>
            <a:r>
              <a:rPr lang="en" sz="2300">
                <a:solidFill>
                  <a:schemeClr val="dk2"/>
                </a:solidFill>
                <a:latin typeface="Ubuntu"/>
                <a:ea typeface="Ubuntu"/>
                <a:cs typeface="Ubuntu"/>
                <a:sym typeface="Ubuntu"/>
              </a:rPr>
              <a:t>Badges</a:t>
            </a:r>
            <a:endParaRPr sz="2300">
              <a:solidFill>
                <a:schemeClr val="dk2"/>
              </a:solidFill>
              <a:latin typeface="Ubuntu"/>
              <a:ea typeface="Ubuntu"/>
              <a:cs typeface="Ubuntu"/>
              <a:sym typeface="Ubuntu"/>
            </a:endParaRPr>
          </a:p>
        </p:txBody>
      </p:sp>
      <p:sp>
        <p:nvSpPr>
          <p:cNvPr id="1215" name="Google Shape;1215;p48"/>
          <p:cNvSpPr txBox="1">
            <a:spLocks noGrp="1"/>
          </p:cNvSpPr>
          <p:nvPr>
            <p:ph type="sldNum" idx="12"/>
          </p:nvPr>
        </p:nvSpPr>
        <p:spPr>
          <a:xfrm>
            <a:off x="90619" y="4722737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3</a:t>
            </a:fld>
            <a:endParaRPr/>
          </a:p>
        </p:txBody>
      </p:sp>
      <p:pic>
        <p:nvPicPr>
          <p:cNvPr id="1216" name="Google Shape;1216;p48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6416425" y="433175"/>
            <a:ext cx="1267075" cy="1059575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4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68" name="Google Shape;1468;p75"/>
          <p:cNvSpPr txBox="1">
            <a:spLocks noGrp="1"/>
          </p:cNvSpPr>
          <p:nvPr>
            <p:ph type="body" idx="1"/>
          </p:nvPr>
        </p:nvSpPr>
        <p:spPr>
          <a:xfrm>
            <a:off x="457200" y="293209"/>
            <a:ext cx="8229600" cy="51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3600" b="1" u="sng">
                <a:solidFill>
                  <a:schemeClr val="hlink"/>
                </a:solidFill>
                <a:latin typeface="Viga"/>
                <a:ea typeface="Viga"/>
                <a:cs typeface="Viga"/>
                <a:sym typeface="Viga"/>
                <a:hlinkClick r:id="rId3"/>
              </a:rPr>
              <a:t>Adaptation des oiseaux</a:t>
            </a:r>
            <a:endParaRPr sz="3600">
              <a:solidFill>
                <a:schemeClr val="dk2"/>
              </a:solidFill>
              <a:latin typeface="Viga"/>
              <a:ea typeface="Viga"/>
              <a:cs typeface="Viga"/>
              <a:sym typeface="Viga"/>
            </a:endParaRPr>
          </a:p>
        </p:txBody>
      </p:sp>
      <p:sp>
        <p:nvSpPr>
          <p:cNvPr id="1469" name="Google Shape;1469;p75"/>
          <p:cNvSpPr txBox="1">
            <a:spLocks noGrp="1"/>
          </p:cNvSpPr>
          <p:nvPr>
            <p:ph type="sldNum" idx="12"/>
          </p:nvPr>
        </p:nvSpPr>
        <p:spPr>
          <a:xfrm>
            <a:off x="4297650" y="4853299"/>
            <a:ext cx="548700" cy="290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30</a:t>
            </a:fld>
            <a:endParaRPr/>
          </a:p>
        </p:txBody>
      </p:sp>
      <p:sp>
        <p:nvSpPr>
          <p:cNvPr id="1470" name="Google Shape;1470;p75"/>
          <p:cNvSpPr txBox="1"/>
          <p:nvPr/>
        </p:nvSpPr>
        <p:spPr>
          <a:xfrm>
            <a:off x="609675" y="1537050"/>
            <a:ext cx="4946100" cy="400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sp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Dosis"/>
              <a:ea typeface="Dosis"/>
              <a:cs typeface="Dosis"/>
              <a:sym typeface="Dosis"/>
            </a:endParaRPr>
          </a:p>
        </p:txBody>
      </p:sp>
      <p:pic>
        <p:nvPicPr>
          <p:cNvPr id="1471" name="Google Shape;1471;p75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5903375" y="273625"/>
            <a:ext cx="2651850" cy="2667450"/>
          </a:xfrm>
          <a:prstGeom prst="rect">
            <a:avLst/>
          </a:prstGeom>
          <a:noFill/>
          <a:ln>
            <a:noFill/>
          </a:ln>
        </p:spPr>
      </p:pic>
      <p:sp>
        <p:nvSpPr>
          <p:cNvPr id="1472" name="Google Shape;1472;p75"/>
          <p:cNvSpPr txBox="1"/>
          <p:nvPr/>
        </p:nvSpPr>
        <p:spPr>
          <a:xfrm>
            <a:off x="532375" y="1116050"/>
            <a:ext cx="5370900" cy="3355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spAutoFit/>
          </a:bodyPr>
          <a:lstStyle/>
          <a:p>
            <a:pPr marL="457200" lvl="0" indent="-381000" algn="l" rtl="0">
              <a:spcBef>
                <a:spcPts val="0"/>
              </a:spcBef>
              <a:spcAft>
                <a:spcPts val="0"/>
              </a:spcAft>
              <a:buClr>
                <a:srgbClr val="FF9900"/>
              </a:buClr>
              <a:buSzPts val="2400"/>
              <a:buFont typeface="Ubuntu"/>
              <a:buChar char="●"/>
            </a:pPr>
            <a:r>
              <a:rPr lang="en" sz="2400">
                <a:solidFill>
                  <a:srgbClr val="FF9900"/>
                </a:solidFill>
                <a:latin typeface="Ubuntu"/>
                <a:ea typeface="Ubuntu"/>
                <a:cs typeface="Ubuntu"/>
                <a:sym typeface="Ubuntu"/>
              </a:rPr>
              <a:t>Programmer un </a:t>
            </a:r>
            <a:r>
              <a:rPr lang="en" sz="2400" u="sng">
                <a:solidFill>
                  <a:schemeClr val="accent1"/>
                </a:solidFill>
                <a:latin typeface="Ubuntu"/>
                <a:ea typeface="Ubuntu"/>
                <a:cs typeface="Ubuntu"/>
                <a:sym typeface="Ubuntu"/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jeu électro d’association</a:t>
            </a:r>
            <a:endParaRPr sz="2400">
              <a:solidFill>
                <a:srgbClr val="FF9900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rgbClr val="FF9900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>
                <a:solidFill>
                  <a:srgbClr val="FF9900"/>
                </a:solidFill>
                <a:latin typeface="Ubuntu"/>
                <a:ea typeface="Ubuntu"/>
                <a:cs typeface="Ubuntu"/>
                <a:sym typeface="Ubuntu"/>
              </a:rPr>
              <a:t>Consigne :</a:t>
            </a:r>
            <a:endParaRPr sz="2400">
              <a:solidFill>
                <a:srgbClr val="FF9900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457200" lvl="0" indent="-381000" algn="l" rtl="0">
              <a:spcBef>
                <a:spcPts val="0"/>
              </a:spcBef>
              <a:spcAft>
                <a:spcPts val="0"/>
              </a:spcAft>
              <a:buClr>
                <a:srgbClr val="FF9900"/>
              </a:buClr>
              <a:buSzPts val="2400"/>
              <a:buFont typeface="Ubuntu"/>
              <a:buChar char="●"/>
            </a:pPr>
            <a:r>
              <a:rPr lang="en" sz="2400">
                <a:solidFill>
                  <a:srgbClr val="FF9900"/>
                </a:solidFill>
                <a:latin typeface="Ubuntu"/>
                <a:ea typeface="Ubuntu"/>
                <a:cs typeface="Ubuntu"/>
                <a:sym typeface="Ubuntu"/>
              </a:rPr>
              <a:t>Tenir le fil blanc et toucher la description du bec correspondant à l’oiseau. </a:t>
            </a:r>
            <a:endParaRPr sz="2400">
              <a:solidFill>
                <a:srgbClr val="FF9900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Dosis"/>
              <a:ea typeface="Dosis"/>
              <a:cs typeface="Dosis"/>
              <a:sym typeface="Dosis"/>
            </a:endParaRPr>
          </a:p>
        </p:txBody>
      </p:sp>
      <p:pic>
        <p:nvPicPr>
          <p:cNvPr id="1473" name="Google Shape;1473;p75"/>
          <p:cNvPicPr preferRelativeResize="0"/>
          <p:nvPr/>
        </p:nvPicPr>
        <p:blipFill>
          <a:blip r:embed="rId5">
            <a:alphaModFix/>
          </a:blip>
          <a:stretch>
            <a:fillRect/>
          </a:stretch>
        </p:blipFill>
        <p:spPr>
          <a:xfrm>
            <a:off x="3841450" y="3554100"/>
            <a:ext cx="2583325" cy="1985575"/>
          </a:xfrm>
          <a:prstGeom prst="rect">
            <a:avLst/>
          </a:prstGeom>
          <a:noFill/>
          <a:ln w="38100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14300" dir="5400000" algn="bl" rotWithShape="0">
              <a:srgbClr val="000000">
                <a:alpha val="50000"/>
              </a:srgbClr>
            </a:outerShdw>
          </a:effectLst>
        </p:spPr>
      </p:pic>
      <p:sp>
        <p:nvSpPr>
          <p:cNvPr id="1474" name="Google Shape;1474;p75"/>
          <p:cNvSpPr/>
          <p:nvPr/>
        </p:nvSpPr>
        <p:spPr>
          <a:xfrm>
            <a:off x="8180250" y="4393800"/>
            <a:ext cx="702300" cy="550500"/>
          </a:xfrm>
          <a:prstGeom prst="ellipse">
            <a:avLst/>
          </a:prstGeom>
          <a:solidFill>
            <a:schemeClr val="lt2"/>
          </a:solidFill>
          <a:ln w="38100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>
                <a:solidFill>
                  <a:schemeClr val="dk2"/>
                </a:solidFill>
                <a:latin typeface="Ubuntu"/>
                <a:ea typeface="Ubuntu"/>
                <a:cs typeface="Ubuntu"/>
                <a:sym typeface="Ubuntu"/>
              </a:rPr>
              <a:t>5</a:t>
            </a:r>
            <a:endParaRPr sz="2400">
              <a:solidFill>
                <a:schemeClr val="dk2"/>
              </a:solidFill>
              <a:latin typeface="Ubuntu"/>
              <a:ea typeface="Ubuntu"/>
              <a:cs typeface="Ubuntu"/>
              <a:sym typeface="Ubuntu"/>
            </a:endParaRPr>
          </a:p>
        </p:txBody>
      </p:sp>
    </p:spTree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4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79" name="Google Shape;1479;p76"/>
          <p:cNvSpPr txBox="1">
            <a:spLocks noGrp="1"/>
          </p:cNvSpPr>
          <p:nvPr>
            <p:ph type="body" idx="1"/>
          </p:nvPr>
        </p:nvSpPr>
        <p:spPr>
          <a:xfrm>
            <a:off x="227750" y="293200"/>
            <a:ext cx="8816100" cy="51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3600" b="1">
                <a:solidFill>
                  <a:schemeClr val="dk2"/>
                </a:solidFill>
                <a:latin typeface="Viga"/>
                <a:ea typeface="Viga"/>
                <a:cs typeface="Viga"/>
                <a:sym typeface="Viga"/>
              </a:rPr>
              <a:t>Mathématique : </a:t>
            </a:r>
            <a:endParaRPr sz="3600">
              <a:solidFill>
                <a:schemeClr val="dk2"/>
              </a:solidFill>
              <a:latin typeface="Viga"/>
              <a:ea typeface="Viga"/>
              <a:cs typeface="Viga"/>
              <a:sym typeface="Viga"/>
            </a:endParaRPr>
          </a:p>
        </p:txBody>
      </p:sp>
      <p:sp>
        <p:nvSpPr>
          <p:cNvPr id="1480" name="Google Shape;1480;p76"/>
          <p:cNvSpPr txBox="1">
            <a:spLocks noGrp="1"/>
          </p:cNvSpPr>
          <p:nvPr>
            <p:ph type="sldNum" idx="12"/>
          </p:nvPr>
        </p:nvSpPr>
        <p:spPr>
          <a:xfrm>
            <a:off x="4297650" y="4853299"/>
            <a:ext cx="548700" cy="290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31</a:t>
            </a:fld>
            <a:endParaRPr/>
          </a:p>
        </p:txBody>
      </p:sp>
      <p:sp>
        <p:nvSpPr>
          <p:cNvPr id="1481" name="Google Shape;1481;p76"/>
          <p:cNvSpPr txBox="1"/>
          <p:nvPr/>
        </p:nvSpPr>
        <p:spPr>
          <a:xfrm>
            <a:off x="609675" y="1537050"/>
            <a:ext cx="4946100" cy="400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sp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Dosis"/>
              <a:ea typeface="Dosis"/>
              <a:cs typeface="Dosis"/>
              <a:sym typeface="Dosis"/>
            </a:endParaRPr>
          </a:p>
        </p:txBody>
      </p:sp>
      <p:sp>
        <p:nvSpPr>
          <p:cNvPr id="1482" name="Google Shape;1482;p76"/>
          <p:cNvSpPr txBox="1"/>
          <p:nvPr/>
        </p:nvSpPr>
        <p:spPr>
          <a:xfrm>
            <a:off x="483975" y="1502700"/>
            <a:ext cx="5612700" cy="240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spAutoFit/>
          </a:bodyPr>
          <a:lstStyle/>
          <a:p>
            <a:pPr marL="457200" lvl="0" indent="-381000" algn="l" rtl="0">
              <a:spcBef>
                <a:spcPts val="0"/>
              </a:spcBef>
              <a:spcAft>
                <a:spcPts val="0"/>
              </a:spcAft>
              <a:buClr>
                <a:srgbClr val="FF9900"/>
              </a:buClr>
              <a:buSzPts val="2400"/>
              <a:buFont typeface="Ubuntu"/>
              <a:buChar char="●"/>
            </a:pPr>
            <a:r>
              <a:rPr lang="en" sz="2400">
                <a:solidFill>
                  <a:srgbClr val="FF9900"/>
                </a:solidFill>
                <a:latin typeface="Ubuntu"/>
                <a:ea typeface="Ubuntu"/>
                <a:cs typeface="Ubuntu"/>
                <a:sym typeface="Ubuntu"/>
              </a:rPr>
              <a:t>Animer des extraits d’un livre.</a:t>
            </a:r>
            <a:endParaRPr sz="2400">
              <a:solidFill>
                <a:srgbClr val="FF9900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45720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rgbClr val="FF9900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>
                <a:solidFill>
                  <a:srgbClr val="FF9900"/>
                </a:solidFill>
                <a:latin typeface="Ubuntu"/>
                <a:ea typeface="Ubuntu"/>
                <a:cs typeface="Ubuntu"/>
                <a:sym typeface="Ubuntu"/>
              </a:rPr>
              <a:t>Consignes :</a:t>
            </a:r>
            <a:endParaRPr sz="2400">
              <a:solidFill>
                <a:srgbClr val="FF9900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457200" lvl="0" indent="-381000" algn="l" rtl="0">
              <a:spcBef>
                <a:spcPts val="0"/>
              </a:spcBef>
              <a:spcAft>
                <a:spcPts val="0"/>
              </a:spcAft>
              <a:buClr>
                <a:srgbClr val="FF9900"/>
              </a:buClr>
              <a:buSzPts val="2400"/>
              <a:buFont typeface="Ubuntu"/>
              <a:buChar char="●"/>
            </a:pPr>
            <a:r>
              <a:rPr lang="en" sz="2400">
                <a:solidFill>
                  <a:srgbClr val="FF9900"/>
                </a:solidFill>
                <a:latin typeface="Ubuntu"/>
                <a:ea typeface="Ubuntu"/>
                <a:cs typeface="Ubuntu"/>
                <a:sym typeface="Ubuntu"/>
              </a:rPr>
              <a:t>Tenir le fil blanc et la bande d’aluminium pour animer le livre.</a:t>
            </a:r>
            <a:endParaRPr sz="2400">
              <a:solidFill>
                <a:srgbClr val="FF9900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rgbClr val="FF9900"/>
              </a:solidFill>
              <a:latin typeface="Ubuntu"/>
              <a:ea typeface="Ubuntu"/>
              <a:cs typeface="Ubuntu"/>
              <a:sym typeface="Ubuntu"/>
            </a:endParaRPr>
          </a:p>
        </p:txBody>
      </p:sp>
      <p:pic>
        <p:nvPicPr>
          <p:cNvPr id="1483" name="Google Shape;1483;p76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6096575" y="1231725"/>
            <a:ext cx="2754287" cy="2770500"/>
          </a:xfrm>
          <a:prstGeom prst="rect">
            <a:avLst/>
          </a:prstGeom>
          <a:noFill/>
          <a:ln>
            <a:noFill/>
          </a:ln>
        </p:spPr>
      </p:pic>
      <p:sp>
        <p:nvSpPr>
          <p:cNvPr id="1484" name="Google Shape;1484;p76"/>
          <p:cNvSpPr/>
          <p:nvPr/>
        </p:nvSpPr>
        <p:spPr>
          <a:xfrm>
            <a:off x="8180250" y="4393800"/>
            <a:ext cx="702300" cy="550500"/>
          </a:xfrm>
          <a:prstGeom prst="ellipse">
            <a:avLst/>
          </a:prstGeom>
          <a:solidFill>
            <a:schemeClr val="lt2"/>
          </a:solidFill>
          <a:ln w="38100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>
                <a:solidFill>
                  <a:schemeClr val="dk2"/>
                </a:solidFill>
                <a:latin typeface="Ubuntu"/>
                <a:ea typeface="Ubuntu"/>
                <a:cs typeface="Ubuntu"/>
                <a:sym typeface="Ubuntu"/>
              </a:rPr>
              <a:t>6</a:t>
            </a:r>
            <a:endParaRPr sz="2400">
              <a:solidFill>
                <a:schemeClr val="dk2"/>
              </a:solidFill>
              <a:latin typeface="Ubuntu"/>
              <a:ea typeface="Ubuntu"/>
              <a:cs typeface="Ubuntu"/>
              <a:sym typeface="Ubuntu"/>
            </a:endParaRPr>
          </a:p>
        </p:txBody>
      </p:sp>
    </p:spTree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4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89" name="Google Shape;1489;p77"/>
          <p:cNvSpPr txBox="1">
            <a:spLocks noGrp="1"/>
          </p:cNvSpPr>
          <p:nvPr>
            <p:ph type="body" idx="1"/>
          </p:nvPr>
        </p:nvSpPr>
        <p:spPr>
          <a:xfrm>
            <a:off x="227750" y="293200"/>
            <a:ext cx="8816100" cy="51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3600" b="1" u="sng">
                <a:solidFill>
                  <a:schemeClr val="hlink"/>
                </a:solidFill>
                <a:latin typeface="Viga"/>
                <a:ea typeface="Viga"/>
                <a:cs typeface="Viga"/>
                <a:sym typeface="Viga"/>
                <a:hlinkClick r:id="rId3"/>
              </a:rPr>
              <a:t>Livre animé : Plaisirs de musique</a:t>
            </a:r>
            <a:endParaRPr sz="3600">
              <a:solidFill>
                <a:schemeClr val="dk2"/>
              </a:solidFill>
              <a:latin typeface="Viga"/>
              <a:ea typeface="Viga"/>
              <a:cs typeface="Viga"/>
              <a:sym typeface="Viga"/>
            </a:endParaRPr>
          </a:p>
        </p:txBody>
      </p:sp>
      <p:sp>
        <p:nvSpPr>
          <p:cNvPr id="1490" name="Google Shape;1490;p77"/>
          <p:cNvSpPr txBox="1">
            <a:spLocks noGrp="1"/>
          </p:cNvSpPr>
          <p:nvPr>
            <p:ph type="sldNum" idx="12"/>
          </p:nvPr>
        </p:nvSpPr>
        <p:spPr>
          <a:xfrm>
            <a:off x="4297650" y="4853299"/>
            <a:ext cx="548700" cy="290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32</a:t>
            </a:fld>
            <a:endParaRPr/>
          </a:p>
        </p:txBody>
      </p:sp>
      <p:sp>
        <p:nvSpPr>
          <p:cNvPr id="1491" name="Google Shape;1491;p77"/>
          <p:cNvSpPr txBox="1"/>
          <p:nvPr/>
        </p:nvSpPr>
        <p:spPr>
          <a:xfrm>
            <a:off x="609675" y="1537050"/>
            <a:ext cx="4946100" cy="400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sp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Dosis"/>
              <a:ea typeface="Dosis"/>
              <a:cs typeface="Dosis"/>
              <a:sym typeface="Dosis"/>
            </a:endParaRPr>
          </a:p>
        </p:txBody>
      </p:sp>
      <p:sp>
        <p:nvSpPr>
          <p:cNvPr id="1492" name="Google Shape;1492;p77"/>
          <p:cNvSpPr txBox="1"/>
          <p:nvPr/>
        </p:nvSpPr>
        <p:spPr>
          <a:xfrm>
            <a:off x="483975" y="1502700"/>
            <a:ext cx="5612700" cy="240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spAutoFit/>
          </a:bodyPr>
          <a:lstStyle/>
          <a:p>
            <a:pPr marL="457200" lvl="0" indent="-381000" algn="l" rtl="0">
              <a:spcBef>
                <a:spcPts val="0"/>
              </a:spcBef>
              <a:spcAft>
                <a:spcPts val="0"/>
              </a:spcAft>
              <a:buClr>
                <a:srgbClr val="FF9900"/>
              </a:buClr>
              <a:buSzPts val="2400"/>
              <a:buFont typeface="Ubuntu"/>
              <a:buChar char="●"/>
            </a:pPr>
            <a:r>
              <a:rPr lang="en" sz="2400">
                <a:solidFill>
                  <a:srgbClr val="FF9900"/>
                </a:solidFill>
                <a:latin typeface="Ubuntu"/>
                <a:ea typeface="Ubuntu"/>
                <a:cs typeface="Ubuntu"/>
                <a:sym typeface="Ubuntu"/>
              </a:rPr>
              <a:t>Animer un livre.</a:t>
            </a:r>
            <a:endParaRPr sz="2400">
              <a:solidFill>
                <a:srgbClr val="FF9900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45720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rgbClr val="FF9900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>
                <a:solidFill>
                  <a:srgbClr val="FF9900"/>
                </a:solidFill>
                <a:latin typeface="Ubuntu"/>
                <a:ea typeface="Ubuntu"/>
                <a:cs typeface="Ubuntu"/>
                <a:sym typeface="Ubuntu"/>
              </a:rPr>
              <a:t>Consigne :</a:t>
            </a:r>
            <a:endParaRPr sz="2400">
              <a:solidFill>
                <a:srgbClr val="FF9900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457200" lvl="0" indent="-381000" algn="l" rtl="0">
              <a:spcBef>
                <a:spcPts val="0"/>
              </a:spcBef>
              <a:spcAft>
                <a:spcPts val="0"/>
              </a:spcAft>
              <a:buClr>
                <a:srgbClr val="FF9900"/>
              </a:buClr>
              <a:buSzPts val="2400"/>
              <a:buFont typeface="Ubuntu"/>
              <a:buChar char="●"/>
            </a:pPr>
            <a:r>
              <a:rPr lang="en" sz="2400">
                <a:solidFill>
                  <a:srgbClr val="FF9900"/>
                </a:solidFill>
                <a:latin typeface="Ubuntu"/>
                <a:ea typeface="Ubuntu"/>
                <a:cs typeface="Ubuntu"/>
                <a:sym typeface="Ubuntu"/>
              </a:rPr>
              <a:t>Tenir le fil blanc et la bande d’aluminium pour animer le livre.</a:t>
            </a:r>
            <a:endParaRPr sz="2400">
              <a:solidFill>
                <a:srgbClr val="FF9900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rgbClr val="FF9900"/>
              </a:solidFill>
              <a:latin typeface="Ubuntu"/>
              <a:ea typeface="Ubuntu"/>
              <a:cs typeface="Ubuntu"/>
              <a:sym typeface="Ubuntu"/>
            </a:endParaRPr>
          </a:p>
        </p:txBody>
      </p:sp>
      <p:pic>
        <p:nvPicPr>
          <p:cNvPr id="1493" name="Google Shape;1493;p77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6096575" y="1231725"/>
            <a:ext cx="2754287" cy="2770500"/>
          </a:xfrm>
          <a:prstGeom prst="rect">
            <a:avLst/>
          </a:prstGeom>
          <a:noFill/>
          <a:ln>
            <a:noFill/>
          </a:ln>
        </p:spPr>
      </p:pic>
      <p:sp>
        <p:nvSpPr>
          <p:cNvPr id="1494" name="Google Shape;1494;p77"/>
          <p:cNvSpPr/>
          <p:nvPr/>
        </p:nvSpPr>
        <p:spPr>
          <a:xfrm>
            <a:off x="8180250" y="4393800"/>
            <a:ext cx="702300" cy="550500"/>
          </a:xfrm>
          <a:prstGeom prst="ellipse">
            <a:avLst/>
          </a:prstGeom>
          <a:solidFill>
            <a:schemeClr val="lt2"/>
          </a:solidFill>
          <a:ln w="38100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>
                <a:solidFill>
                  <a:schemeClr val="dk2"/>
                </a:solidFill>
                <a:latin typeface="Ubuntu"/>
                <a:ea typeface="Ubuntu"/>
                <a:cs typeface="Ubuntu"/>
                <a:sym typeface="Ubuntu"/>
              </a:rPr>
              <a:t>7</a:t>
            </a:r>
            <a:endParaRPr sz="2400">
              <a:solidFill>
                <a:schemeClr val="dk2"/>
              </a:solidFill>
              <a:latin typeface="Ubuntu"/>
              <a:ea typeface="Ubuntu"/>
              <a:cs typeface="Ubuntu"/>
              <a:sym typeface="Ubuntu"/>
            </a:endParaRPr>
          </a:p>
        </p:txBody>
      </p:sp>
    </p:spTree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4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99" name="Google Shape;1499;p78"/>
          <p:cNvSpPr txBox="1">
            <a:spLocks noGrp="1"/>
          </p:cNvSpPr>
          <p:nvPr>
            <p:ph type="body" idx="1"/>
          </p:nvPr>
        </p:nvSpPr>
        <p:spPr>
          <a:xfrm>
            <a:off x="227750" y="293200"/>
            <a:ext cx="8816100" cy="51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3600" b="1" u="sng">
                <a:solidFill>
                  <a:schemeClr val="hlink"/>
                </a:solidFill>
                <a:latin typeface="Viga"/>
                <a:ea typeface="Viga"/>
                <a:cs typeface="Viga"/>
                <a:sym typeface="Viga"/>
                <a:hlinkClick r:id="rId3"/>
              </a:rPr>
              <a:t>Dans l’oeil de lynx (jeu cherche et trouve)</a:t>
            </a:r>
            <a:endParaRPr sz="3600">
              <a:solidFill>
                <a:schemeClr val="dk2"/>
              </a:solidFill>
              <a:latin typeface="Viga"/>
              <a:ea typeface="Viga"/>
              <a:cs typeface="Viga"/>
              <a:sym typeface="Viga"/>
            </a:endParaRPr>
          </a:p>
        </p:txBody>
      </p:sp>
      <p:sp>
        <p:nvSpPr>
          <p:cNvPr id="1500" name="Google Shape;1500;p78"/>
          <p:cNvSpPr txBox="1">
            <a:spLocks noGrp="1"/>
          </p:cNvSpPr>
          <p:nvPr>
            <p:ph type="sldNum" idx="12"/>
          </p:nvPr>
        </p:nvSpPr>
        <p:spPr>
          <a:xfrm>
            <a:off x="4297650" y="4853299"/>
            <a:ext cx="548700" cy="290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33</a:t>
            </a:fld>
            <a:endParaRPr/>
          </a:p>
        </p:txBody>
      </p:sp>
      <p:sp>
        <p:nvSpPr>
          <p:cNvPr id="1501" name="Google Shape;1501;p78"/>
          <p:cNvSpPr txBox="1"/>
          <p:nvPr/>
        </p:nvSpPr>
        <p:spPr>
          <a:xfrm>
            <a:off x="609675" y="1537050"/>
            <a:ext cx="4946100" cy="400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sp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Dosis"/>
              <a:ea typeface="Dosis"/>
              <a:cs typeface="Dosis"/>
              <a:sym typeface="Dosis"/>
            </a:endParaRPr>
          </a:p>
        </p:txBody>
      </p:sp>
      <p:sp>
        <p:nvSpPr>
          <p:cNvPr id="1502" name="Google Shape;1502;p78"/>
          <p:cNvSpPr txBox="1"/>
          <p:nvPr/>
        </p:nvSpPr>
        <p:spPr>
          <a:xfrm>
            <a:off x="483975" y="1502700"/>
            <a:ext cx="5612700" cy="2770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spAutoFit/>
          </a:bodyPr>
          <a:lstStyle/>
          <a:p>
            <a:pPr marL="457200" lvl="0" indent="-381000" algn="l" rtl="0">
              <a:spcBef>
                <a:spcPts val="0"/>
              </a:spcBef>
              <a:spcAft>
                <a:spcPts val="0"/>
              </a:spcAft>
              <a:buClr>
                <a:srgbClr val="FF9900"/>
              </a:buClr>
              <a:buSzPts val="2400"/>
              <a:buFont typeface="Ubuntu"/>
              <a:buChar char="●"/>
            </a:pPr>
            <a:r>
              <a:rPr lang="en" sz="2400">
                <a:solidFill>
                  <a:srgbClr val="FF9900"/>
                </a:solidFill>
                <a:latin typeface="Ubuntu"/>
                <a:ea typeface="Ubuntu"/>
                <a:cs typeface="Ubuntu"/>
                <a:sym typeface="Ubuntu"/>
              </a:rPr>
              <a:t>Jouer en collaboration</a:t>
            </a:r>
            <a:endParaRPr sz="2400">
              <a:solidFill>
                <a:srgbClr val="FF9900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45720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rgbClr val="FF9900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>
                <a:solidFill>
                  <a:srgbClr val="FF9900"/>
                </a:solidFill>
                <a:latin typeface="Ubuntu"/>
                <a:ea typeface="Ubuntu"/>
                <a:cs typeface="Ubuntu"/>
                <a:sym typeface="Ubuntu"/>
              </a:rPr>
              <a:t>Consignes :</a:t>
            </a:r>
            <a:endParaRPr sz="2400">
              <a:solidFill>
                <a:srgbClr val="FF9900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457200" lvl="0" indent="-381000" algn="l" rtl="0">
              <a:spcBef>
                <a:spcPts val="0"/>
              </a:spcBef>
              <a:spcAft>
                <a:spcPts val="0"/>
              </a:spcAft>
              <a:buClr>
                <a:srgbClr val="FF9900"/>
              </a:buClr>
              <a:buSzPts val="2400"/>
              <a:buFont typeface="Ubuntu"/>
              <a:buChar char="●"/>
            </a:pPr>
            <a:r>
              <a:rPr lang="en" sz="2400">
                <a:solidFill>
                  <a:srgbClr val="FF9900"/>
                </a:solidFill>
                <a:latin typeface="Ubuntu"/>
                <a:ea typeface="Ubuntu"/>
                <a:cs typeface="Ubuntu"/>
                <a:sym typeface="Ubuntu"/>
              </a:rPr>
              <a:t>Tenir le fil blanc et toucher la flèche</a:t>
            </a:r>
            <a:endParaRPr sz="2400">
              <a:solidFill>
                <a:srgbClr val="FF9900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457200" lvl="0" indent="-381000" algn="l" rtl="0">
              <a:spcBef>
                <a:spcPts val="0"/>
              </a:spcBef>
              <a:spcAft>
                <a:spcPts val="0"/>
              </a:spcAft>
              <a:buClr>
                <a:srgbClr val="FF9900"/>
              </a:buClr>
              <a:buSzPts val="2400"/>
              <a:buFont typeface="Ubuntu"/>
              <a:buChar char="●"/>
            </a:pPr>
            <a:r>
              <a:rPr lang="en" sz="2400">
                <a:solidFill>
                  <a:srgbClr val="FF9900"/>
                </a:solidFill>
                <a:latin typeface="Ubuntu"/>
                <a:ea typeface="Ubuntu"/>
                <a:cs typeface="Ubuntu"/>
                <a:sym typeface="Ubuntu"/>
              </a:rPr>
              <a:t>Changer les pièces avec « Espace »</a:t>
            </a:r>
            <a:endParaRPr sz="2400">
              <a:solidFill>
                <a:srgbClr val="FF9900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457200" lvl="0" indent="-381000" algn="l" rtl="0">
              <a:spcBef>
                <a:spcPts val="0"/>
              </a:spcBef>
              <a:spcAft>
                <a:spcPts val="0"/>
              </a:spcAft>
              <a:buClr>
                <a:srgbClr val="FF9900"/>
              </a:buClr>
              <a:buSzPts val="2400"/>
              <a:buFont typeface="Ubuntu"/>
              <a:buChar char="●"/>
            </a:pPr>
            <a:r>
              <a:rPr lang="en" sz="2400">
                <a:solidFill>
                  <a:srgbClr val="FF9900"/>
                </a:solidFill>
                <a:latin typeface="Ubuntu"/>
                <a:ea typeface="Ubuntu"/>
                <a:cs typeface="Ubuntu"/>
                <a:sym typeface="Ubuntu"/>
              </a:rPr>
              <a:t>Changer le plateau avec ADSW</a:t>
            </a:r>
            <a:endParaRPr sz="2400">
              <a:solidFill>
                <a:srgbClr val="FF9900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rgbClr val="FF9900"/>
              </a:solidFill>
              <a:latin typeface="Ubuntu"/>
              <a:ea typeface="Ubuntu"/>
              <a:cs typeface="Ubuntu"/>
              <a:sym typeface="Ubuntu"/>
            </a:endParaRPr>
          </a:p>
        </p:txBody>
      </p:sp>
      <p:pic>
        <p:nvPicPr>
          <p:cNvPr id="1503" name="Google Shape;1503;p78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6096575" y="1231725"/>
            <a:ext cx="2754287" cy="2770500"/>
          </a:xfrm>
          <a:prstGeom prst="rect">
            <a:avLst/>
          </a:prstGeom>
          <a:noFill/>
          <a:ln>
            <a:noFill/>
          </a:ln>
        </p:spPr>
      </p:pic>
      <p:sp>
        <p:nvSpPr>
          <p:cNvPr id="1504" name="Google Shape;1504;p78"/>
          <p:cNvSpPr/>
          <p:nvPr/>
        </p:nvSpPr>
        <p:spPr>
          <a:xfrm>
            <a:off x="8180250" y="4393800"/>
            <a:ext cx="702300" cy="550500"/>
          </a:xfrm>
          <a:prstGeom prst="ellipse">
            <a:avLst/>
          </a:prstGeom>
          <a:solidFill>
            <a:schemeClr val="lt2"/>
          </a:solidFill>
          <a:ln w="38100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>
                <a:solidFill>
                  <a:schemeClr val="dk2"/>
                </a:solidFill>
                <a:latin typeface="Ubuntu"/>
                <a:ea typeface="Ubuntu"/>
                <a:cs typeface="Ubuntu"/>
                <a:sym typeface="Ubuntu"/>
              </a:rPr>
              <a:t>8</a:t>
            </a:r>
            <a:endParaRPr sz="2400">
              <a:solidFill>
                <a:schemeClr val="dk2"/>
              </a:solidFill>
              <a:latin typeface="Ubuntu"/>
              <a:ea typeface="Ubuntu"/>
              <a:cs typeface="Ubuntu"/>
              <a:sym typeface="Ubuntu"/>
            </a:endParaRPr>
          </a:p>
        </p:txBody>
      </p:sp>
    </p:spTree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5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09" name="Google Shape;1509;p79"/>
          <p:cNvSpPr txBox="1">
            <a:spLocks noGrp="1"/>
          </p:cNvSpPr>
          <p:nvPr>
            <p:ph type="body" idx="1"/>
          </p:nvPr>
        </p:nvSpPr>
        <p:spPr>
          <a:xfrm>
            <a:off x="457200" y="293209"/>
            <a:ext cx="8229600" cy="51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3600" b="1" u="sng">
                <a:solidFill>
                  <a:schemeClr val="hlink"/>
                </a:solidFill>
                <a:latin typeface="Viga"/>
                <a:ea typeface="Viga"/>
                <a:cs typeface="Viga"/>
                <a:sym typeface="Viga"/>
                <a:hlinkClick r:id="rId3"/>
              </a:rPr>
              <a:t>Poème animé</a:t>
            </a:r>
            <a:endParaRPr sz="3600">
              <a:solidFill>
                <a:schemeClr val="dk2"/>
              </a:solidFill>
              <a:latin typeface="Viga"/>
              <a:ea typeface="Viga"/>
              <a:cs typeface="Viga"/>
              <a:sym typeface="Viga"/>
            </a:endParaRPr>
          </a:p>
        </p:txBody>
      </p:sp>
      <p:sp>
        <p:nvSpPr>
          <p:cNvPr id="1510" name="Google Shape;1510;p79"/>
          <p:cNvSpPr txBox="1">
            <a:spLocks noGrp="1"/>
          </p:cNvSpPr>
          <p:nvPr>
            <p:ph type="sldNum" idx="12"/>
          </p:nvPr>
        </p:nvSpPr>
        <p:spPr>
          <a:xfrm>
            <a:off x="4297650" y="4853299"/>
            <a:ext cx="548700" cy="290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34</a:t>
            </a:fld>
            <a:endParaRPr/>
          </a:p>
        </p:txBody>
      </p:sp>
      <p:sp>
        <p:nvSpPr>
          <p:cNvPr id="1511" name="Google Shape;1511;p79"/>
          <p:cNvSpPr txBox="1"/>
          <p:nvPr/>
        </p:nvSpPr>
        <p:spPr>
          <a:xfrm>
            <a:off x="609675" y="1537050"/>
            <a:ext cx="4946100" cy="400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sp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Dosis"/>
              <a:ea typeface="Dosis"/>
              <a:cs typeface="Dosis"/>
              <a:sym typeface="Dosis"/>
            </a:endParaRPr>
          </a:p>
        </p:txBody>
      </p:sp>
      <p:sp>
        <p:nvSpPr>
          <p:cNvPr id="1512" name="Google Shape;1512;p79"/>
          <p:cNvSpPr txBox="1"/>
          <p:nvPr/>
        </p:nvSpPr>
        <p:spPr>
          <a:xfrm>
            <a:off x="521950" y="1224200"/>
            <a:ext cx="5574600" cy="240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spAutoFit/>
          </a:bodyPr>
          <a:lstStyle/>
          <a:p>
            <a:pPr marL="457200" lvl="0" indent="-381000" algn="l" rtl="0">
              <a:spcBef>
                <a:spcPts val="0"/>
              </a:spcBef>
              <a:spcAft>
                <a:spcPts val="0"/>
              </a:spcAft>
              <a:buClr>
                <a:srgbClr val="FF9900"/>
              </a:buClr>
              <a:buSzPts val="2400"/>
              <a:buFont typeface="Ubuntu"/>
              <a:buChar char="●"/>
            </a:pPr>
            <a:r>
              <a:rPr lang="en" sz="2400">
                <a:solidFill>
                  <a:srgbClr val="FF9900"/>
                </a:solidFill>
                <a:latin typeface="Ubuntu"/>
                <a:ea typeface="Ubuntu"/>
                <a:cs typeface="Ubuntu"/>
                <a:sym typeface="Ubuntu"/>
              </a:rPr>
              <a:t>Utiliser la conductibilité de l’aluminium pour contrôler un jeu.</a:t>
            </a:r>
            <a:endParaRPr sz="2400">
              <a:solidFill>
                <a:srgbClr val="FF9900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rgbClr val="FF9900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>
                <a:solidFill>
                  <a:srgbClr val="FF9900"/>
                </a:solidFill>
                <a:latin typeface="Ubuntu"/>
                <a:ea typeface="Ubuntu"/>
                <a:cs typeface="Ubuntu"/>
                <a:sym typeface="Ubuntu"/>
              </a:rPr>
              <a:t>Consigne :</a:t>
            </a:r>
            <a:endParaRPr sz="2400">
              <a:solidFill>
                <a:srgbClr val="FF9900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457200" lvl="0" indent="-381000" algn="l" rtl="0">
              <a:spcBef>
                <a:spcPts val="0"/>
              </a:spcBef>
              <a:spcAft>
                <a:spcPts val="0"/>
              </a:spcAft>
              <a:buClr>
                <a:srgbClr val="FF9900"/>
              </a:buClr>
              <a:buSzPts val="2400"/>
              <a:buFont typeface="Ubuntu"/>
              <a:buChar char="●"/>
            </a:pPr>
            <a:r>
              <a:rPr lang="en" sz="2400">
                <a:solidFill>
                  <a:srgbClr val="FF9900"/>
                </a:solidFill>
                <a:latin typeface="Ubuntu"/>
                <a:ea typeface="Ubuntu"/>
                <a:cs typeface="Ubuntu"/>
                <a:sym typeface="Ubuntu"/>
              </a:rPr>
              <a:t>Appuyer sur le commutateur pour partir le programme.</a:t>
            </a:r>
            <a:endParaRPr>
              <a:latin typeface="Dosis"/>
              <a:ea typeface="Dosis"/>
              <a:cs typeface="Dosis"/>
              <a:sym typeface="Dosis"/>
            </a:endParaRPr>
          </a:p>
        </p:txBody>
      </p:sp>
      <p:pic>
        <p:nvPicPr>
          <p:cNvPr id="1513" name="Google Shape;1513;p79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5849725" y="1097475"/>
            <a:ext cx="2837075" cy="2853775"/>
          </a:xfrm>
          <a:prstGeom prst="rect">
            <a:avLst/>
          </a:prstGeom>
          <a:noFill/>
          <a:ln>
            <a:noFill/>
          </a:ln>
        </p:spPr>
      </p:pic>
      <p:sp>
        <p:nvSpPr>
          <p:cNvPr id="1514" name="Google Shape;1514;p79"/>
          <p:cNvSpPr/>
          <p:nvPr/>
        </p:nvSpPr>
        <p:spPr>
          <a:xfrm>
            <a:off x="8180250" y="4393800"/>
            <a:ext cx="702300" cy="550500"/>
          </a:xfrm>
          <a:prstGeom prst="ellipse">
            <a:avLst/>
          </a:prstGeom>
          <a:solidFill>
            <a:schemeClr val="lt2"/>
          </a:solidFill>
          <a:ln w="38100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>
                <a:solidFill>
                  <a:schemeClr val="dk2"/>
                </a:solidFill>
                <a:latin typeface="Ubuntu"/>
                <a:ea typeface="Ubuntu"/>
                <a:cs typeface="Ubuntu"/>
                <a:sym typeface="Ubuntu"/>
              </a:rPr>
              <a:t>9</a:t>
            </a:r>
            <a:endParaRPr sz="2400">
              <a:solidFill>
                <a:schemeClr val="dk2"/>
              </a:solidFill>
              <a:latin typeface="Ubuntu"/>
              <a:ea typeface="Ubuntu"/>
              <a:cs typeface="Ubuntu"/>
              <a:sym typeface="Ubuntu"/>
            </a:endParaRPr>
          </a:p>
        </p:txBody>
      </p:sp>
    </p:spTree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5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19" name="Google Shape;1519;p80"/>
          <p:cNvSpPr txBox="1">
            <a:spLocks noGrp="1"/>
          </p:cNvSpPr>
          <p:nvPr>
            <p:ph type="body" idx="1"/>
          </p:nvPr>
        </p:nvSpPr>
        <p:spPr>
          <a:xfrm>
            <a:off x="457200" y="293209"/>
            <a:ext cx="8229600" cy="51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3600" b="1">
                <a:latin typeface="Viga"/>
                <a:ea typeface="Viga"/>
                <a:cs typeface="Viga"/>
                <a:sym typeface="Viga"/>
              </a:rPr>
              <a:t>Oeuvre d’art animée</a:t>
            </a:r>
            <a:endParaRPr sz="3600">
              <a:solidFill>
                <a:schemeClr val="dk2"/>
              </a:solidFill>
              <a:latin typeface="Viga"/>
              <a:ea typeface="Viga"/>
              <a:cs typeface="Viga"/>
              <a:sym typeface="Viga"/>
            </a:endParaRPr>
          </a:p>
        </p:txBody>
      </p:sp>
      <p:sp>
        <p:nvSpPr>
          <p:cNvPr id="1520" name="Google Shape;1520;p80"/>
          <p:cNvSpPr txBox="1">
            <a:spLocks noGrp="1"/>
          </p:cNvSpPr>
          <p:nvPr>
            <p:ph type="sldNum" idx="12"/>
          </p:nvPr>
        </p:nvSpPr>
        <p:spPr>
          <a:xfrm>
            <a:off x="4297650" y="4853299"/>
            <a:ext cx="548700" cy="290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35</a:t>
            </a:fld>
            <a:endParaRPr/>
          </a:p>
        </p:txBody>
      </p:sp>
      <p:sp>
        <p:nvSpPr>
          <p:cNvPr id="1521" name="Google Shape;1521;p80"/>
          <p:cNvSpPr txBox="1"/>
          <p:nvPr/>
        </p:nvSpPr>
        <p:spPr>
          <a:xfrm>
            <a:off x="609675" y="1537050"/>
            <a:ext cx="4946100" cy="400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sp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Dosis"/>
              <a:ea typeface="Dosis"/>
              <a:cs typeface="Dosis"/>
              <a:sym typeface="Dosis"/>
            </a:endParaRPr>
          </a:p>
        </p:txBody>
      </p:sp>
      <p:sp>
        <p:nvSpPr>
          <p:cNvPr id="1522" name="Google Shape;1522;p80"/>
          <p:cNvSpPr txBox="1"/>
          <p:nvPr/>
        </p:nvSpPr>
        <p:spPr>
          <a:xfrm>
            <a:off x="521950" y="1224200"/>
            <a:ext cx="5574600" cy="2770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spAutoFit/>
          </a:bodyPr>
          <a:lstStyle/>
          <a:p>
            <a:pPr marL="457200" lvl="0" indent="-381000" algn="l" rtl="0">
              <a:spcBef>
                <a:spcPts val="0"/>
              </a:spcBef>
              <a:spcAft>
                <a:spcPts val="0"/>
              </a:spcAft>
              <a:buClr>
                <a:srgbClr val="FF9900"/>
              </a:buClr>
              <a:buSzPts val="2400"/>
              <a:buFont typeface="Ubuntu"/>
              <a:buChar char="●"/>
            </a:pPr>
            <a:r>
              <a:rPr lang="en" sz="2400">
                <a:solidFill>
                  <a:srgbClr val="FF9900"/>
                </a:solidFill>
                <a:latin typeface="Ubuntu"/>
                <a:ea typeface="Ubuntu"/>
                <a:cs typeface="Ubuntu"/>
                <a:sym typeface="Ubuntu"/>
              </a:rPr>
              <a:t>Animer une oeuvre d’art pour donner de l’information.</a:t>
            </a:r>
            <a:endParaRPr sz="2400">
              <a:solidFill>
                <a:srgbClr val="FF9900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rgbClr val="FF9900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>
                <a:solidFill>
                  <a:srgbClr val="FF9900"/>
                </a:solidFill>
                <a:latin typeface="Ubuntu"/>
                <a:ea typeface="Ubuntu"/>
                <a:cs typeface="Ubuntu"/>
                <a:sym typeface="Ubuntu"/>
              </a:rPr>
              <a:t>Consignes :</a:t>
            </a:r>
            <a:endParaRPr sz="2400">
              <a:solidFill>
                <a:srgbClr val="FF9900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457200" lvl="0" indent="-381000" algn="l" rtl="0">
              <a:spcBef>
                <a:spcPts val="0"/>
              </a:spcBef>
              <a:spcAft>
                <a:spcPts val="0"/>
              </a:spcAft>
              <a:buClr>
                <a:srgbClr val="FF9900"/>
              </a:buClr>
              <a:buSzPts val="2400"/>
              <a:buFont typeface="Ubuntu"/>
              <a:buChar char="●"/>
            </a:pPr>
            <a:r>
              <a:rPr lang="en" sz="2400">
                <a:solidFill>
                  <a:srgbClr val="FF9900"/>
                </a:solidFill>
                <a:latin typeface="Ubuntu"/>
                <a:ea typeface="Ubuntu"/>
                <a:cs typeface="Ubuntu"/>
                <a:sym typeface="Ubuntu"/>
              </a:rPr>
              <a:t>Tenir le fil blanc et toucher les attaches parisiennes pour entendre de l’information sur l’oeuvre d’art.</a:t>
            </a:r>
            <a:endParaRPr>
              <a:latin typeface="Dosis"/>
              <a:ea typeface="Dosis"/>
              <a:cs typeface="Dosis"/>
              <a:sym typeface="Dosis"/>
            </a:endParaRPr>
          </a:p>
        </p:txBody>
      </p:sp>
      <p:sp>
        <p:nvSpPr>
          <p:cNvPr id="1523" name="Google Shape;1523;p80"/>
          <p:cNvSpPr/>
          <p:nvPr/>
        </p:nvSpPr>
        <p:spPr>
          <a:xfrm>
            <a:off x="8180250" y="4393800"/>
            <a:ext cx="702300" cy="550500"/>
          </a:xfrm>
          <a:prstGeom prst="ellipse">
            <a:avLst/>
          </a:prstGeom>
          <a:solidFill>
            <a:schemeClr val="lt2"/>
          </a:solidFill>
          <a:ln w="38100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>
                <a:solidFill>
                  <a:schemeClr val="dk2"/>
                </a:solidFill>
                <a:latin typeface="Ubuntu"/>
                <a:ea typeface="Ubuntu"/>
                <a:cs typeface="Ubuntu"/>
                <a:sym typeface="Ubuntu"/>
              </a:rPr>
              <a:t>9</a:t>
            </a:r>
            <a:endParaRPr sz="2400">
              <a:solidFill>
                <a:schemeClr val="dk2"/>
              </a:solidFill>
              <a:latin typeface="Ubuntu"/>
              <a:ea typeface="Ubuntu"/>
              <a:cs typeface="Ubuntu"/>
              <a:sym typeface="Ubuntu"/>
            </a:endParaRPr>
          </a:p>
        </p:txBody>
      </p:sp>
    </p:spTree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5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28" name="Google Shape;1528;p81"/>
          <p:cNvSpPr txBox="1">
            <a:spLocks noGrp="1"/>
          </p:cNvSpPr>
          <p:nvPr>
            <p:ph type="body" idx="1"/>
          </p:nvPr>
        </p:nvSpPr>
        <p:spPr>
          <a:xfrm>
            <a:off x="457200" y="293209"/>
            <a:ext cx="8229600" cy="51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3600" b="1">
                <a:solidFill>
                  <a:schemeClr val="dk2"/>
                </a:solidFill>
                <a:latin typeface="Viga"/>
                <a:ea typeface="Viga"/>
                <a:cs typeface="Viga"/>
                <a:sym typeface="Viga"/>
              </a:rPr>
              <a:t>Matériaux utilisés</a:t>
            </a:r>
            <a:endParaRPr sz="3600">
              <a:solidFill>
                <a:schemeClr val="dk2"/>
              </a:solidFill>
              <a:latin typeface="Viga"/>
              <a:ea typeface="Viga"/>
              <a:cs typeface="Viga"/>
              <a:sym typeface="Viga"/>
            </a:endParaRPr>
          </a:p>
        </p:txBody>
      </p:sp>
      <p:sp>
        <p:nvSpPr>
          <p:cNvPr id="1529" name="Google Shape;1529;p81"/>
          <p:cNvSpPr txBox="1">
            <a:spLocks noGrp="1"/>
          </p:cNvSpPr>
          <p:nvPr>
            <p:ph type="sldNum" idx="12"/>
          </p:nvPr>
        </p:nvSpPr>
        <p:spPr>
          <a:xfrm>
            <a:off x="4297650" y="4853299"/>
            <a:ext cx="548700" cy="290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36</a:t>
            </a:fld>
            <a:endParaRPr/>
          </a:p>
        </p:txBody>
      </p:sp>
      <p:sp>
        <p:nvSpPr>
          <p:cNvPr id="1530" name="Google Shape;1530;p81"/>
          <p:cNvSpPr txBox="1"/>
          <p:nvPr/>
        </p:nvSpPr>
        <p:spPr>
          <a:xfrm>
            <a:off x="609675" y="1537050"/>
            <a:ext cx="4946100" cy="400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sp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Dosis"/>
              <a:ea typeface="Dosis"/>
              <a:cs typeface="Dosis"/>
              <a:sym typeface="Dosis"/>
            </a:endParaRPr>
          </a:p>
        </p:txBody>
      </p:sp>
      <p:sp>
        <p:nvSpPr>
          <p:cNvPr id="1531" name="Google Shape;1531;p81"/>
          <p:cNvSpPr txBox="1"/>
          <p:nvPr/>
        </p:nvSpPr>
        <p:spPr>
          <a:xfrm>
            <a:off x="661175" y="1502700"/>
            <a:ext cx="7936500" cy="240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spAutoFit/>
          </a:bodyPr>
          <a:lstStyle/>
          <a:p>
            <a:pPr marL="457200" lvl="0" indent="-381000" algn="l" rtl="0">
              <a:spcBef>
                <a:spcPts val="0"/>
              </a:spcBef>
              <a:spcAft>
                <a:spcPts val="0"/>
              </a:spcAft>
              <a:buClr>
                <a:srgbClr val="FF9900"/>
              </a:buClr>
              <a:buSzPts val="2400"/>
              <a:buFont typeface="Ubuntu"/>
              <a:buChar char="●"/>
            </a:pPr>
            <a:r>
              <a:rPr lang="en" sz="2400">
                <a:solidFill>
                  <a:srgbClr val="FF9900"/>
                </a:solidFill>
                <a:latin typeface="Ubuntu"/>
                <a:ea typeface="Ubuntu"/>
                <a:cs typeface="Ubuntu"/>
                <a:sym typeface="Ubuntu"/>
              </a:rPr>
              <a:t>Crayon HB ou 6-8 H</a:t>
            </a:r>
            <a:endParaRPr sz="2400">
              <a:solidFill>
                <a:srgbClr val="FF9900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457200" lvl="0" indent="-381000" algn="l" rtl="0">
              <a:spcBef>
                <a:spcPts val="0"/>
              </a:spcBef>
              <a:spcAft>
                <a:spcPts val="0"/>
              </a:spcAft>
              <a:buClr>
                <a:srgbClr val="FF9900"/>
              </a:buClr>
              <a:buSzPts val="2400"/>
              <a:buFont typeface="Ubuntu"/>
              <a:buChar char="●"/>
            </a:pPr>
            <a:r>
              <a:rPr lang="en" sz="2400">
                <a:solidFill>
                  <a:srgbClr val="FF9900"/>
                </a:solidFill>
                <a:latin typeface="Ubuntu"/>
                <a:ea typeface="Ubuntu"/>
                <a:cs typeface="Ubuntu"/>
                <a:sym typeface="Ubuntu"/>
              </a:rPr>
              <a:t>Papier d’aluminium</a:t>
            </a:r>
            <a:endParaRPr sz="2400">
              <a:solidFill>
                <a:srgbClr val="FF9900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457200" lvl="0" indent="-381000" algn="l" rtl="0">
              <a:spcBef>
                <a:spcPts val="0"/>
              </a:spcBef>
              <a:spcAft>
                <a:spcPts val="0"/>
              </a:spcAft>
              <a:buClr>
                <a:srgbClr val="FF9900"/>
              </a:buClr>
              <a:buSzPts val="2400"/>
              <a:buFont typeface="Ubuntu"/>
              <a:buChar char="●"/>
            </a:pPr>
            <a:r>
              <a:rPr lang="en" sz="2400">
                <a:solidFill>
                  <a:srgbClr val="FF9900"/>
                </a:solidFill>
                <a:latin typeface="Ubuntu"/>
                <a:ea typeface="Ubuntu"/>
                <a:cs typeface="Ubuntu"/>
                <a:sym typeface="Ubuntu"/>
              </a:rPr>
              <a:t>Ruban adhésif en aluminium pour la plomberie</a:t>
            </a:r>
            <a:endParaRPr sz="2400">
              <a:solidFill>
                <a:srgbClr val="FF9900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457200" lvl="0" indent="-381000" algn="l" rtl="0">
              <a:spcBef>
                <a:spcPts val="0"/>
              </a:spcBef>
              <a:spcAft>
                <a:spcPts val="0"/>
              </a:spcAft>
              <a:buClr>
                <a:srgbClr val="FF9900"/>
              </a:buClr>
              <a:buSzPts val="2400"/>
              <a:buFont typeface="Ubuntu"/>
              <a:buChar char="●"/>
            </a:pPr>
            <a:r>
              <a:rPr lang="en" sz="2400">
                <a:solidFill>
                  <a:srgbClr val="FF9900"/>
                </a:solidFill>
                <a:latin typeface="Ubuntu"/>
                <a:ea typeface="Ubuntu"/>
                <a:cs typeface="Ubuntu"/>
                <a:sym typeface="Ubuntu"/>
              </a:rPr>
              <a:t>Eau</a:t>
            </a:r>
            <a:endParaRPr sz="2400">
              <a:solidFill>
                <a:srgbClr val="FF9900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457200" lvl="0" indent="-381000" algn="l" rtl="0">
              <a:spcBef>
                <a:spcPts val="0"/>
              </a:spcBef>
              <a:spcAft>
                <a:spcPts val="0"/>
              </a:spcAft>
              <a:buClr>
                <a:srgbClr val="FF9900"/>
              </a:buClr>
              <a:buSzPts val="2400"/>
              <a:buFont typeface="Ubuntu"/>
              <a:buChar char="●"/>
            </a:pPr>
            <a:r>
              <a:rPr lang="en" sz="2400">
                <a:solidFill>
                  <a:srgbClr val="FF9900"/>
                </a:solidFill>
                <a:latin typeface="Ubuntu"/>
                <a:ea typeface="Ubuntu"/>
                <a:cs typeface="Ubuntu"/>
                <a:sym typeface="Ubuntu"/>
              </a:rPr>
              <a:t>Pâte à modeler</a:t>
            </a:r>
            <a:endParaRPr sz="2400">
              <a:solidFill>
                <a:srgbClr val="FF9900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457200" lvl="0" indent="-381000" algn="l" rtl="0">
              <a:spcBef>
                <a:spcPts val="0"/>
              </a:spcBef>
              <a:spcAft>
                <a:spcPts val="0"/>
              </a:spcAft>
              <a:buClr>
                <a:srgbClr val="FF9900"/>
              </a:buClr>
              <a:buSzPts val="2400"/>
              <a:buFont typeface="Ubuntu"/>
              <a:buChar char="●"/>
            </a:pPr>
            <a:r>
              <a:rPr lang="en" sz="2400">
                <a:solidFill>
                  <a:srgbClr val="FF9900"/>
                </a:solidFill>
                <a:latin typeface="Ubuntu"/>
                <a:ea typeface="Ubuntu"/>
                <a:cs typeface="Ubuntu"/>
                <a:sym typeface="Ubuntu"/>
              </a:rPr>
              <a:t>Objets métalliques </a:t>
            </a:r>
            <a:endParaRPr sz="2400">
              <a:solidFill>
                <a:srgbClr val="FF9900"/>
              </a:solidFill>
              <a:latin typeface="Ubuntu"/>
              <a:ea typeface="Ubuntu"/>
              <a:cs typeface="Ubuntu"/>
              <a:sym typeface="Ubuntu"/>
            </a:endParaRPr>
          </a:p>
        </p:txBody>
      </p:sp>
    </p:spTree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5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6" name="Google Shape;1536;p82"/>
          <p:cNvSpPr txBox="1">
            <a:spLocks noGrp="1"/>
          </p:cNvSpPr>
          <p:nvPr>
            <p:ph type="title"/>
          </p:nvPr>
        </p:nvSpPr>
        <p:spPr>
          <a:xfrm>
            <a:off x="4992000" y="333300"/>
            <a:ext cx="3675600" cy="4810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</a:pPr>
            <a:endParaRPr sz="2400" b="1" u="sng"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</a:pPr>
            <a:endParaRPr sz="3600" b="1" u="sng"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endParaRPr sz="2000"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endParaRPr sz="2000"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endParaRPr sz="2000"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endParaRPr sz="2000">
              <a:latin typeface="Ubuntu"/>
              <a:ea typeface="Ubuntu"/>
              <a:cs typeface="Ubuntu"/>
              <a:sym typeface="Ubuntu"/>
            </a:endParaRPr>
          </a:p>
          <a:p>
            <a:pPr marL="457200" lvl="0" indent="-228600" algn="l" rtl="0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SzPts val="2000"/>
              <a:buFont typeface="Ubuntu"/>
              <a:buNone/>
            </a:pPr>
            <a:endParaRPr sz="2000"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endParaRPr sz="2000"/>
          </a:p>
          <a:p>
            <a:pPr marL="0" lvl="0" indent="0" algn="l" rtl="0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endParaRPr sz="2000"/>
          </a:p>
          <a:p>
            <a:pPr marL="0" lvl="0" indent="0" algn="l" rtl="0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endParaRPr sz="2000"/>
          </a:p>
        </p:txBody>
      </p:sp>
      <p:pic>
        <p:nvPicPr>
          <p:cNvPr id="1537" name="Google Shape;1537;p82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398500" y="3890281"/>
            <a:ext cx="871225" cy="935075"/>
          </a:xfrm>
          <a:prstGeom prst="rect">
            <a:avLst/>
          </a:prstGeom>
          <a:noFill/>
          <a:ln>
            <a:noFill/>
          </a:ln>
        </p:spPr>
      </p:pic>
      <p:sp>
        <p:nvSpPr>
          <p:cNvPr id="1538" name="Google Shape;1538;p82"/>
          <p:cNvSpPr txBox="1"/>
          <p:nvPr/>
        </p:nvSpPr>
        <p:spPr>
          <a:xfrm>
            <a:off x="482900" y="230200"/>
            <a:ext cx="5344200" cy="92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sp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 b="1">
                <a:solidFill>
                  <a:srgbClr val="4A86E8"/>
                </a:solidFill>
                <a:latin typeface="Viga"/>
                <a:ea typeface="Viga"/>
                <a:cs typeface="Viga"/>
                <a:sym typeface="Viga"/>
              </a:rPr>
              <a:t>Bonifier des projets existants enn science et technologie ou US</a:t>
            </a:r>
            <a:endParaRPr sz="2400" b="1">
              <a:solidFill>
                <a:srgbClr val="4A86E8"/>
              </a:solidFill>
              <a:latin typeface="Viga"/>
              <a:ea typeface="Viga"/>
              <a:cs typeface="Viga"/>
              <a:sym typeface="Viga"/>
            </a:endParaRPr>
          </a:p>
        </p:txBody>
      </p:sp>
      <p:sp>
        <p:nvSpPr>
          <p:cNvPr id="1539" name="Google Shape;1539;p82"/>
          <p:cNvSpPr txBox="1"/>
          <p:nvPr/>
        </p:nvSpPr>
        <p:spPr>
          <a:xfrm>
            <a:off x="482900" y="1179175"/>
            <a:ext cx="6049500" cy="2031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sp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>
                <a:solidFill>
                  <a:srgbClr val="FF9900"/>
                </a:solidFill>
                <a:latin typeface="Ubuntu"/>
                <a:ea typeface="Ubuntu"/>
                <a:cs typeface="Ubuntu"/>
                <a:sym typeface="Ubuntu"/>
              </a:rPr>
              <a:t>Des exemples :</a:t>
            </a:r>
            <a:endParaRPr sz="2400">
              <a:solidFill>
                <a:srgbClr val="FF9900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457200" lvl="0" indent="-381000" algn="l" rtl="0">
              <a:spcBef>
                <a:spcPts val="0"/>
              </a:spcBef>
              <a:spcAft>
                <a:spcPts val="0"/>
              </a:spcAft>
              <a:buClr>
                <a:srgbClr val="FF9900"/>
              </a:buClr>
              <a:buSzPts val="2400"/>
              <a:buFont typeface="Ubuntu"/>
              <a:buChar char="●"/>
            </a:pPr>
            <a:r>
              <a:rPr lang="en" sz="2400">
                <a:solidFill>
                  <a:srgbClr val="FF9900"/>
                </a:solidFill>
                <a:latin typeface="Ubuntu"/>
                <a:ea typeface="Ubuntu"/>
                <a:cs typeface="Ubuntu"/>
                <a:sym typeface="Ubuntu"/>
              </a:rPr>
              <a:t>Animer une maquette : Les planètes ou la maison longue</a:t>
            </a:r>
            <a:endParaRPr sz="2400">
              <a:solidFill>
                <a:srgbClr val="FF9900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457200" lvl="0" indent="-381000" algn="l" rtl="0">
              <a:spcBef>
                <a:spcPts val="0"/>
              </a:spcBef>
              <a:spcAft>
                <a:spcPts val="0"/>
              </a:spcAft>
              <a:buClr>
                <a:srgbClr val="FF9900"/>
              </a:buClr>
              <a:buSzPts val="2400"/>
              <a:buFont typeface="Ubuntu"/>
              <a:buChar char="●"/>
            </a:pPr>
            <a:r>
              <a:rPr lang="en" sz="2400">
                <a:solidFill>
                  <a:srgbClr val="FF9900"/>
                </a:solidFill>
                <a:latin typeface="Ubuntu"/>
                <a:ea typeface="Ubuntu"/>
                <a:cs typeface="Ubuntu"/>
                <a:sym typeface="Ubuntu"/>
              </a:rPr>
              <a:t>Réaliser des circuits électriques</a:t>
            </a:r>
            <a:endParaRPr sz="2400">
              <a:solidFill>
                <a:srgbClr val="FF9900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latin typeface="Ubuntu"/>
              <a:ea typeface="Ubuntu"/>
              <a:cs typeface="Ubuntu"/>
              <a:sym typeface="Ubuntu"/>
            </a:endParaRPr>
          </a:p>
        </p:txBody>
      </p:sp>
      <p:pic>
        <p:nvPicPr>
          <p:cNvPr id="1540" name="Google Shape;1540;p82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5733050" y="2794575"/>
            <a:ext cx="2913475" cy="2239324"/>
          </a:xfrm>
          <a:prstGeom prst="rect">
            <a:avLst/>
          </a:prstGeom>
          <a:noFill/>
          <a:ln w="38100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14300" dir="5400000" algn="bl" rotWithShape="0">
              <a:srgbClr val="000000">
                <a:alpha val="50000"/>
              </a:srgbClr>
            </a:outerShdw>
          </a:effectLst>
        </p:spPr>
      </p:pic>
      <p:pic>
        <p:nvPicPr>
          <p:cNvPr id="1541" name="Google Shape;1541;p82"/>
          <p:cNvPicPr preferRelativeResize="0"/>
          <p:nvPr/>
        </p:nvPicPr>
        <p:blipFill>
          <a:blip r:embed="rId5">
            <a:alphaModFix/>
          </a:blip>
          <a:stretch>
            <a:fillRect/>
          </a:stretch>
        </p:blipFill>
        <p:spPr>
          <a:xfrm>
            <a:off x="6532475" y="230200"/>
            <a:ext cx="2170168" cy="1627626"/>
          </a:xfrm>
          <a:prstGeom prst="rect">
            <a:avLst/>
          </a:prstGeom>
          <a:noFill/>
          <a:ln w="38100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14300" dir="5400000" algn="bl" rotWithShape="0">
              <a:srgbClr val="000000">
                <a:alpha val="50000"/>
              </a:srgbClr>
            </a:outerShdw>
          </a:effectLst>
        </p:spPr>
      </p:pic>
    </p:spTree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5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46" name="Google Shape;1546;p83"/>
          <p:cNvSpPr txBox="1"/>
          <p:nvPr/>
        </p:nvSpPr>
        <p:spPr>
          <a:xfrm>
            <a:off x="905775" y="295725"/>
            <a:ext cx="6813300" cy="71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3600">
                <a:solidFill>
                  <a:srgbClr val="FAA22A"/>
                </a:solidFill>
                <a:latin typeface="Viga"/>
                <a:ea typeface="Viga"/>
                <a:cs typeface="Viga"/>
                <a:sym typeface="Viga"/>
              </a:rPr>
              <a:t>Recherche par mot-clé</a:t>
            </a:r>
            <a:endParaRPr>
              <a:solidFill>
                <a:srgbClr val="FF9900"/>
              </a:solidFill>
              <a:latin typeface="Viga"/>
              <a:ea typeface="Viga"/>
              <a:cs typeface="Viga"/>
              <a:sym typeface="Viga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Merriweather"/>
              <a:ea typeface="Merriweather"/>
              <a:cs typeface="Merriweather"/>
              <a:sym typeface="Merriweather"/>
            </a:endParaRPr>
          </a:p>
        </p:txBody>
      </p:sp>
      <p:pic>
        <p:nvPicPr>
          <p:cNvPr id="1547" name="Google Shape;1547;p83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7920323" y="295720"/>
            <a:ext cx="689156" cy="665686"/>
          </a:xfrm>
          <a:prstGeom prst="rect">
            <a:avLst/>
          </a:prstGeom>
          <a:noFill/>
          <a:ln>
            <a:noFill/>
          </a:ln>
        </p:spPr>
      </p:pic>
      <p:pic>
        <p:nvPicPr>
          <p:cNvPr id="1548" name="Google Shape;1548;p83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152400" y="1159725"/>
            <a:ext cx="8839201" cy="1782450"/>
          </a:xfrm>
          <a:prstGeom prst="rect">
            <a:avLst/>
          </a:prstGeom>
          <a:noFill/>
          <a:ln w="38100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14300" dir="5400000" algn="bl" rotWithShape="0">
              <a:srgbClr val="000000">
                <a:alpha val="50000"/>
              </a:srgbClr>
            </a:outerShdw>
          </a:effectLst>
        </p:spPr>
      </p:pic>
      <p:pic>
        <p:nvPicPr>
          <p:cNvPr id="1549" name="Google Shape;1549;p83"/>
          <p:cNvPicPr preferRelativeResize="0"/>
          <p:nvPr/>
        </p:nvPicPr>
        <p:blipFill>
          <a:blip r:embed="rId5">
            <a:alphaModFix/>
          </a:blip>
          <a:stretch>
            <a:fillRect/>
          </a:stretch>
        </p:blipFill>
        <p:spPr>
          <a:xfrm>
            <a:off x="1676950" y="2987851"/>
            <a:ext cx="6042133" cy="1896525"/>
          </a:xfrm>
          <a:prstGeom prst="rect">
            <a:avLst/>
          </a:prstGeom>
          <a:noFill/>
          <a:ln w="38100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14300" dir="5400000" algn="bl" rotWithShape="0">
              <a:srgbClr val="000000">
                <a:alpha val="50000"/>
              </a:srgbClr>
            </a:outerShdw>
          </a:effectLst>
        </p:spPr>
      </p:pic>
    </p:spTree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5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54" name="Google Shape;1554;p84"/>
          <p:cNvSpPr/>
          <p:nvPr/>
        </p:nvSpPr>
        <p:spPr>
          <a:xfrm rot="1206798">
            <a:off x="3689031" y="1475759"/>
            <a:ext cx="2571845" cy="1439297"/>
          </a:xfrm>
          <a:prstGeom prst="wedgeRoundRectCallout">
            <a:avLst>
              <a:gd name="adj1" fmla="val -23658"/>
              <a:gd name="adj2" fmla="val 86916"/>
              <a:gd name="adj3" fmla="val 0"/>
            </a:avLst>
          </a:prstGeom>
          <a:solidFill>
            <a:schemeClr val="lt2"/>
          </a:solidFill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1430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55" name="Google Shape;1555;p84"/>
          <p:cNvSpPr txBox="1"/>
          <p:nvPr/>
        </p:nvSpPr>
        <p:spPr>
          <a:xfrm rot="1160885">
            <a:off x="2191237" y="1669359"/>
            <a:ext cx="5506383" cy="98438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2400" b="1">
                <a:solidFill>
                  <a:srgbClr val="0069BF"/>
                </a:solidFill>
                <a:latin typeface="Viga"/>
                <a:ea typeface="Viga"/>
                <a:cs typeface="Viga"/>
                <a:sym typeface="Viga"/>
              </a:rPr>
              <a:t>Pause</a:t>
            </a:r>
            <a:endParaRPr sz="2400" b="1">
              <a:solidFill>
                <a:srgbClr val="0069BF"/>
              </a:solidFill>
              <a:latin typeface="Viga"/>
              <a:ea typeface="Viga"/>
              <a:cs typeface="Viga"/>
              <a:sym typeface="Viga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2400" b="1">
                <a:solidFill>
                  <a:srgbClr val="0069BF"/>
                </a:solidFill>
                <a:latin typeface="Viga"/>
                <a:ea typeface="Viga"/>
                <a:cs typeface="Viga"/>
                <a:sym typeface="Viga"/>
              </a:rPr>
              <a:t>14 h 45 à 15 h</a:t>
            </a:r>
            <a:r>
              <a:rPr lang="en" sz="1200">
                <a:solidFill>
                  <a:srgbClr val="FF9900"/>
                </a:solidFill>
                <a:latin typeface="Viga"/>
                <a:ea typeface="Viga"/>
                <a:cs typeface="Viga"/>
                <a:sym typeface="Viga"/>
              </a:rPr>
              <a:t> </a:t>
            </a:r>
            <a:endParaRPr sz="2400">
              <a:solidFill>
                <a:srgbClr val="FF9900"/>
              </a:solidFill>
              <a:latin typeface="Permanent Marker"/>
              <a:ea typeface="Permanent Marker"/>
              <a:cs typeface="Permanent Marker"/>
              <a:sym typeface="Permanent Marker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Merriweather"/>
              <a:ea typeface="Merriweather"/>
              <a:cs typeface="Merriweather"/>
              <a:sym typeface="Merriweather"/>
            </a:endParaRPr>
          </a:p>
        </p:txBody>
      </p:sp>
      <p:pic>
        <p:nvPicPr>
          <p:cNvPr id="1556" name="Google Shape;1556;p84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8164648" y="4320108"/>
            <a:ext cx="689156" cy="665686"/>
          </a:xfrm>
          <a:prstGeom prst="rect">
            <a:avLst/>
          </a:prstGeom>
          <a:noFill/>
          <a:ln>
            <a:noFill/>
          </a:ln>
        </p:spPr>
      </p:pic>
      <p:pic>
        <p:nvPicPr>
          <p:cNvPr id="1557" name="Google Shape;1557;p84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2255925" y="2666650"/>
            <a:ext cx="2329001" cy="194760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Shape 12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1" name="Google Shape;1221;p49"/>
          <p:cNvSpPr txBox="1">
            <a:spLocks noGrp="1"/>
          </p:cNvSpPr>
          <p:nvPr>
            <p:ph type="title"/>
          </p:nvPr>
        </p:nvSpPr>
        <p:spPr>
          <a:xfrm>
            <a:off x="0" y="149069"/>
            <a:ext cx="9144000" cy="708600"/>
          </a:xfrm>
          <a:prstGeom prst="rect">
            <a:avLst/>
          </a:prstGeom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500">
                <a:solidFill>
                  <a:schemeClr val="dk2"/>
                </a:solidFill>
                <a:latin typeface="Viga"/>
                <a:ea typeface="Viga"/>
                <a:cs typeface="Viga"/>
                <a:sym typeface="Viga"/>
              </a:rPr>
              <a:t>Usage pédagogique de la programmation…</a:t>
            </a:r>
            <a:endParaRPr sz="2500">
              <a:solidFill>
                <a:schemeClr val="dk2"/>
              </a:solidFill>
              <a:latin typeface="Viga"/>
              <a:ea typeface="Viga"/>
              <a:cs typeface="Viga"/>
              <a:sym typeface="Viga"/>
            </a:endParaRPr>
          </a:p>
        </p:txBody>
      </p:sp>
      <p:sp>
        <p:nvSpPr>
          <p:cNvPr id="1222" name="Google Shape;1222;p49"/>
          <p:cNvSpPr/>
          <p:nvPr/>
        </p:nvSpPr>
        <p:spPr>
          <a:xfrm>
            <a:off x="0" y="868031"/>
            <a:ext cx="9144000" cy="4275300"/>
          </a:xfrm>
          <a:prstGeom prst="rect">
            <a:avLst/>
          </a:prstGeom>
          <a:solidFill>
            <a:srgbClr val="0069B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23" name="Google Shape;1223;p49"/>
          <p:cNvSpPr txBox="1"/>
          <p:nvPr/>
        </p:nvSpPr>
        <p:spPr>
          <a:xfrm>
            <a:off x="228600" y="1060856"/>
            <a:ext cx="8792100" cy="780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3000" u="sng">
                <a:solidFill>
                  <a:srgbClr val="FFFFFF"/>
                </a:solidFill>
                <a:latin typeface="Viga"/>
                <a:ea typeface="Viga"/>
                <a:cs typeface="Viga"/>
                <a:sym typeface="Viga"/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PAN: Plan d’action numérique du MEES</a:t>
            </a:r>
            <a:r>
              <a:rPr lang="en" sz="3000">
                <a:solidFill>
                  <a:srgbClr val="FFFFFF"/>
                </a:solidFill>
                <a:latin typeface="Viga"/>
                <a:ea typeface="Viga"/>
                <a:cs typeface="Viga"/>
                <a:sym typeface="Viga"/>
              </a:rPr>
              <a:t> </a:t>
            </a:r>
            <a:endParaRPr sz="3000">
              <a:solidFill>
                <a:srgbClr val="FFFFFF"/>
              </a:solidFill>
              <a:latin typeface="Viga"/>
              <a:ea typeface="Viga"/>
              <a:cs typeface="Viga"/>
              <a:sym typeface="Viga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rgbClr val="FFFFFF"/>
                </a:solidFill>
                <a:latin typeface="Viga"/>
                <a:ea typeface="Viga"/>
                <a:cs typeface="Viga"/>
                <a:sym typeface="Viga"/>
              </a:rPr>
              <a:t>(Orientation 1, mesure 02, pages 27-28)</a:t>
            </a:r>
            <a:endParaRPr>
              <a:solidFill>
                <a:srgbClr val="FFFFFF"/>
              </a:solidFill>
              <a:latin typeface="Viga"/>
              <a:ea typeface="Viga"/>
              <a:cs typeface="Viga"/>
              <a:sym typeface="Viga"/>
            </a:endParaRPr>
          </a:p>
        </p:txBody>
      </p:sp>
      <p:pic>
        <p:nvPicPr>
          <p:cNvPr id="1224" name="Google Shape;1224;p49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1189118" y="2012237"/>
            <a:ext cx="7157331" cy="1282825"/>
          </a:xfrm>
          <a:prstGeom prst="rect">
            <a:avLst/>
          </a:prstGeom>
          <a:noFill/>
          <a:ln>
            <a:noFill/>
          </a:ln>
          <a:effectLst>
            <a:outerShdw blurRad="57150" dist="104775" dir="3660000" algn="bl" rotWithShape="0">
              <a:srgbClr val="000000">
                <a:alpha val="50000"/>
              </a:srgbClr>
            </a:outerShdw>
          </a:effectLst>
        </p:spPr>
      </p:pic>
      <p:sp>
        <p:nvSpPr>
          <p:cNvPr id="1225" name="Google Shape;1225;p49"/>
          <p:cNvSpPr txBox="1"/>
          <p:nvPr/>
        </p:nvSpPr>
        <p:spPr>
          <a:xfrm>
            <a:off x="2583000" y="4740550"/>
            <a:ext cx="4130400" cy="332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rgbClr val="FFFFFF"/>
                </a:solidFill>
                <a:latin typeface="Viga"/>
                <a:ea typeface="Viga"/>
                <a:cs typeface="Viga"/>
                <a:sym typeface="Viga"/>
              </a:rPr>
              <a:t>Extrait du tableau synoptique du  PAN, p.2</a:t>
            </a:r>
            <a:endParaRPr>
              <a:solidFill>
                <a:srgbClr val="FFFFFF"/>
              </a:solidFill>
              <a:latin typeface="Viga"/>
              <a:ea typeface="Viga"/>
              <a:cs typeface="Viga"/>
              <a:sym typeface="Viga"/>
            </a:endParaRPr>
          </a:p>
        </p:txBody>
      </p:sp>
      <p:pic>
        <p:nvPicPr>
          <p:cNvPr id="1226" name="Google Shape;1226;p49"/>
          <p:cNvPicPr preferRelativeResize="0"/>
          <p:nvPr/>
        </p:nvPicPr>
        <p:blipFill>
          <a:blip r:embed="rId5">
            <a:alphaModFix/>
          </a:blip>
          <a:stretch>
            <a:fillRect/>
          </a:stretch>
        </p:blipFill>
        <p:spPr>
          <a:xfrm>
            <a:off x="1143000" y="3355150"/>
            <a:ext cx="3564850" cy="1004550"/>
          </a:xfrm>
          <a:prstGeom prst="rect">
            <a:avLst/>
          </a:prstGeom>
          <a:noFill/>
          <a:ln>
            <a:noFill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</p:pic>
      <p:pic>
        <p:nvPicPr>
          <p:cNvPr id="1227" name="Google Shape;1227;p49"/>
          <p:cNvPicPr preferRelativeResize="0"/>
          <p:nvPr/>
        </p:nvPicPr>
        <p:blipFill>
          <a:blip r:embed="rId6">
            <a:alphaModFix/>
          </a:blip>
          <a:stretch>
            <a:fillRect/>
          </a:stretch>
        </p:blipFill>
        <p:spPr>
          <a:xfrm>
            <a:off x="4672650" y="3344749"/>
            <a:ext cx="4130401" cy="1025356"/>
          </a:xfrm>
          <a:prstGeom prst="rect">
            <a:avLst/>
          </a:prstGeom>
          <a:noFill/>
          <a:ln>
            <a:noFill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</p:pic>
      <p:sp>
        <p:nvSpPr>
          <p:cNvPr id="1228" name="Google Shape;1228;p49"/>
          <p:cNvSpPr/>
          <p:nvPr/>
        </p:nvSpPr>
        <p:spPr>
          <a:xfrm>
            <a:off x="1067775" y="2930550"/>
            <a:ext cx="1625700" cy="364500"/>
          </a:xfrm>
          <a:prstGeom prst="ellipse">
            <a:avLst/>
          </a:prstGeom>
          <a:noFill/>
          <a:ln w="28575" cap="flat" cmpd="sng">
            <a:solidFill>
              <a:srgbClr val="ED4A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29" name="Google Shape;1229;p49"/>
          <p:cNvSpPr/>
          <p:nvPr/>
        </p:nvSpPr>
        <p:spPr>
          <a:xfrm>
            <a:off x="6886475" y="2972050"/>
            <a:ext cx="1594800" cy="383100"/>
          </a:xfrm>
          <a:prstGeom prst="ellipse">
            <a:avLst/>
          </a:prstGeom>
          <a:noFill/>
          <a:ln w="28575" cap="flat" cmpd="sng">
            <a:solidFill>
              <a:srgbClr val="ED4A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5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62" name="Google Shape;1562;p85"/>
          <p:cNvSpPr txBox="1">
            <a:spLocks noGrp="1"/>
          </p:cNvSpPr>
          <p:nvPr>
            <p:ph type="body" idx="1"/>
          </p:nvPr>
        </p:nvSpPr>
        <p:spPr>
          <a:xfrm>
            <a:off x="2393575" y="152700"/>
            <a:ext cx="6347100" cy="499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3600" b="1">
                <a:solidFill>
                  <a:srgbClr val="FAA22A"/>
                </a:solidFill>
                <a:latin typeface="Viga"/>
                <a:ea typeface="Viga"/>
                <a:cs typeface="Viga"/>
                <a:sym typeface="Viga"/>
              </a:rPr>
              <a:t>Ressources :</a:t>
            </a:r>
            <a:endParaRPr sz="3600" b="1">
              <a:solidFill>
                <a:srgbClr val="FAA22A"/>
              </a:solidFill>
              <a:latin typeface="Viga"/>
              <a:ea typeface="Viga"/>
              <a:cs typeface="Viga"/>
              <a:sym typeface="Viga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200" b="1">
              <a:solidFill>
                <a:srgbClr val="FAA22A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457200" lvl="0" indent="-368300" algn="ctr" rtl="0">
              <a:spcBef>
                <a:spcPts val="0"/>
              </a:spcBef>
              <a:spcAft>
                <a:spcPts val="0"/>
              </a:spcAft>
              <a:buClr>
                <a:srgbClr val="0B5394"/>
              </a:buClr>
              <a:buSzPts val="2200"/>
              <a:buFont typeface="Ubuntu"/>
              <a:buChar char="●"/>
            </a:pPr>
            <a:r>
              <a:rPr lang="en" sz="2200">
                <a:solidFill>
                  <a:srgbClr val="0B5394"/>
                </a:solidFill>
                <a:latin typeface="Ubuntu"/>
                <a:ea typeface="Ubuntu"/>
                <a:cs typeface="Ubuntu"/>
                <a:sym typeface="Ubuntu"/>
              </a:rPr>
              <a:t>Autoformations sur Campus RÉCIT :</a:t>
            </a:r>
            <a:endParaRPr sz="2200">
              <a:solidFill>
                <a:srgbClr val="0B5394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200" u="sng">
                <a:solidFill>
                  <a:schemeClr val="hlink"/>
                </a:solidFill>
                <a:latin typeface="Ubuntu"/>
                <a:ea typeface="Ubuntu"/>
                <a:cs typeface="Ubuntu"/>
                <a:sym typeface="Ubuntu"/>
                <a:hlinkClick r:id="rId3"/>
              </a:rPr>
              <a:t>Scratch pour tous</a:t>
            </a:r>
            <a:r>
              <a:rPr lang="en" sz="2200">
                <a:solidFill>
                  <a:srgbClr val="0B5394"/>
                </a:solidFill>
                <a:latin typeface="Ubuntu"/>
                <a:ea typeface="Ubuntu"/>
                <a:cs typeface="Ubuntu"/>
                <a:sym typeface="Ubuntu"/>
              </a:rPr>
              <a:t> </a:t>
            </a:r>
            <a:r>
              <a:rPr lang="en" sz="2200" u="sng">
                <a:solidFill>
                  <a:schemeClr val="hlink"/>
                </a:solidFill>
                <a:latin typeface="Ubuntu"/>
                <a:ea typeface="Ubuntu"/>
                <a:cs typeface="Ubuntu"/>
                <a:sym typeface="Ubuntu"/>
                <a:hlinkClick r:id="rId4"/>
              </a:rPr>
              <a:t>(tutoriels)</a:t>
            </a:r>
            <a:endParaRPr sz="2200">
              <a:solidFill>
                <a:srgbClr val="0B5394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200" u="sng">
                <a:solidFill>
                  <a:schemeClr val="hlink"/>
                </a:solidFill>
                <a:latin typeface="Ubuntu"/>
                <a:ea typeface="Ubuntu"/>
                <a:cs typeface="Ubuntu"/>
                <a:sym typeface="Ubuntu"/>
                <a:hlinkClick r:id="rId5"/>
              </a:rPr>
              <a:t>Scratch en mathématique</a:t>
            </a:r>
            <a:endParaRPr sz="2200">
              <a:solidFill>
                <a:srgbClr val="0B5394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200" u="sng">
                <a:solidFill>
                  <a:schemeClr val="hlink"/>
                </a:solidFill>
                <a:latin typeface="Ubuntu"/>
                <a:ea typeface="Ubuntu"/>
                <a:cs typeface="Ubuntu"/>
                <a:sym typeface="Ubuntu"/>
                <a:hlinkClick r:id="rId6"/>
              </a:rPr>
              <a:t>Premiers pas avec Makey Makey</a:t>
            </a:r>
            <a:endParaRPr sz="2200">
              <a:solidFill>
                <a:srgbClr val="0B5394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200">
              <a:solidFill>
                <a:srgbClr val="0B5394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457200" lvl="0" indent="-3683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200"/>
              <a:buFont typeface="Ubuntu"/>
              <a:buChar char="●"/>
            </a:pPr>
            <a:r>
              <a:rPr lang="en" sz="2200">
                <a:solidFill>
                  <a:srgbClr val="0B5394"/>
                </a:solidFill>
                <a:latin typeface="Ubuntu"/>
                <a:ea typeface="Ubuntu"/>
                <a:cs typeface="Ubuntu"/>
                <a:sym typeface="Ubuntu"/>
              </a:rPr>
              <a:t>Padlets de ressources pour </a:t>
            </a:r>
            <a:endParaRPr sz="2200">
              <a:solidFill>
                <a:srgbClr val="0B5394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457200" lvl="0" indent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2200">
                <a:solidFill>
                  <a:srgbClr val="0B5394"/>
                </a:solidFill>
                <a:latin typeface="Ubuntu"/>
                <a:ea typeface="Ubuntu"/>
                <a:cs typeface="Ubuntu"/>
                <a:sym typeface="Ubuntu"/>
              </a:rPr>
              <a:t>débuter avec </a:t>
            </a:r>
            <a:r>
              <a:rPr lang="en" sz="2200" u="sng">
                <a:solidFill>
                  <a:schemeClr val="hlink"/>
                </a:solidFill>
                <a:latin typeface="Ubuntu"/>
                <a:ea typeface="Ubuntu"/>
                <a:cs typeface="Ubuntu"/>
                <a:sym typeface="Ubuntu"/>
                <a:hlinkClick r:id="rId7"/>
              </a:rPr>
              <a:t>Scratch</a:t>
            </a:r>
            <a:endParaRPr sz="2200">
              <a:latin typeface="Ubuntu"/>
              <a:ea typeface="Ubuntu"/>
              <a:cs typeface="Ubuntu"/>
              <a:sym typeface="Ubuntu"/>
            </a:endParaRPr>
          </a:p>
          <a:p>
            <a:pPr marL="457200" lvl="0" indent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2200">
              <a:latin typeface="Ubuntu"/>
              <a:ea typeface="Ubuntu"/>
              <a:cs typeface="Ubuntu"/>
              <a:sym typeface="Ubuntu"/>
            </a:endParaRPr>
          </a:p>
          <a:p>
            <a:pPr marL="457200" lvl="0" indent="-3683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200"/>
              <a:buFont typeface="Ubuntu"/>
              <a:buChar char="●"/>
            </a:pPr>
            <a:r>
              <a:rPr lang="en" sz="2200">
                <a:solidFill>
                  <a:schemeClr val="dk2"/>
                </a:solidFill>
                <a:latin typeface="Ubuntu"/>
                <a:ea typeface="Ubuntu"/>
                <a:cs typeface="Ubuntu"/>
                <a:sym typeface="Ubuntu"/>
              </a:rPr>
              <a:t>Fiche</a:t>
            </a:r>
            <a:r>
              <a:rPr lang="en" sz="2200">
                <a:latin typeface="Ubuntu"/>
                <a:ea typeface="Ubuntu"/>
                <a:cs typeface="Ubuntu"/>
                <a:sym typeface="Ubuntu"/>
              </a:rPr>
              <a:t> </a:t>
            </a:r>
            <a:r>
              <a:rPr lang="en" sz="2200" u="sng">
                <a:solidFill>
                  <a:schemeClr val="hlink"/>
                </a:solidFill>
                <a:latin typeface="Ubuntu"/>
                <a:ea typeface="Ubuntu"/>
                <a:cs typeface="Ubuntu"/>
                <a:sym typeface="Ubuntu"/>
                <a:hlinkClick r:id="rId8"/>
              </a:rPr>
              <a:t>Ressources Scratch</a:t>
            </a:r>
            <a:endParaRPr sz="2200">
              <a:latin typeface="Ubuntu"/>
              <a:ea typeface="Ubuntu"/>
              <a:cs typeface="Ubuntu"/>
              <a:sym typeface="Ubuntu"/>
            </a:endParaRPr>
          </a:p>
          <a:p>
            <a:pPr marL="914400" lvl="0" indent="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2200">
              <a:latin typeface="Ubuntu"/>
              <a:ea typeface="Ubuntu"/>
              <a:cs typeface="Ubuntu"/>
              <a:sym typeface="Ubuntu"/>
            </a:endParaRPr>
          </a:p>
          <a:p>
            <a:pPr marL="457200" lvl="0" indent="-3683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200"/>
              <a:buFont typeface="Ubuntu"/>
              <a:buChar char="●"/>
            </a:pPr>
            <a:r>
              <a:rPr lang="en" sz="2200" u="sng">
                <a:solidFill>
                  <a:schemeClr val="hlink"/>
                </a:solidFill>
                <a:latin typeface="Ubuntu"/>
                <a:ea typeface="Ubuntu"/>
                <a:cs typeface="Ubuntu"/>
                <a:sym typeface="Ubuntu"/>
                <a:hlinkClick r:id="rId9"/>
              </a:rPr>
              <a:t>Cartes à imprimer de projets</a:t>
            </a:r>
            <a:endParaRPr sz="2200">
              <a:latin typeface="Ubuntu"/>
              <a:ea typeface="Ubuntu"/>
              <a:cs typeface="Ubuntu"/>
              <a:sym typeface="Ubuntu"/>
            </a:endParaRPr>
          </a:p>
          <a:p>
            <a:pPr marL="457200" lvl="0" indent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2200"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600"/>
              </a:spcBef>
              <a:spcAft>
                <a:spcPts val="0"/>
              </a:spcAft>
              <a:buNone/>
            </a:pPr>
            <a:endParaRPr sz="2200">
              <a:solidFill>
                <a:srgbClr val="0B5394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400" b="1">
              <a:solidFill>
                <a:srgbClr val="0B5394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ctr" rtl="0">
              <a:spcBef>
                <a:spcPts val="600"/>
              </a:spcBef>
              <a:spcAft>
                <a:spcPts val="0"/>
              </a:spcAft>
              <a:buNone/>
            </a:pPr>
            <a:endParaRPr sz="4800">
              <a:solidFill>
                <a:schemeClr val="dk1"/>
              </a:solidFill>
              <a:latin typeface="Bangers"/>
              <a:ea typeface="Bangers"/>
              <a:cs typeface="Bangers"/>
              <a:sym typeface="Bangers"/>
            </a:endParaRPr>
          </a:p>
        </p:txBody>
      </p:sp>
      <p:pic>
        <p:nvPicPr>
          <p:cNvPr id="1563" name="Google Shape;1563;p85"/>
          <p:cNvPicPr preferRelativeResize="0"/>
          <p:nvPr/>
        </p:nvPicPr>
        <p:blipFill>
          <a:blip r:embed="rId10">
            <a:alphaModFix/>
          </a:blip>
          <a:stretch>
            <a:fillRect/>
          </a:stretch>
        </p:blipFill>
        <p:spPr>
          <a:xfrm>
            <a:off x="8012248" y="4167708"/>
            <a:ext cx="689156" cy="665686"/>
          </a:xfrm>
          <a:prstGeom prst="rect">
            <a:avLst/>
          </a:prstGeom>
          <a:noFill/>
          <a:ln>
            <a:noFill/>
          </a:ln>
        </p:spPr>
      </p:pic>
      <p:pic>
        <p:nvPicPr>
          <p:cNvPr id="1564" name="Google Shape;1564;p85"/>
          <p:cNvPicPr preferRelativeResize="0"/>
          <p:nvPr/>
        </p:nvPicPr>
        <p:blipFill>
          <a:blip r:embed="rId11">
            <a:alphaModFix/>
          </a:blip>
          <a:stretch>
            <a:fillRect/>
          </a:stretch>
        </p:blipFill>
        <p:spPr>
          <a:xfrm>
            <a:off x="346150" y="2048725"/>
            <a:ext cx="2088775" cy="174671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5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69" name="Google Shape;1569;p86"/>
          <p:cNvSpPr txBox="1"/>
          <p:nvPr/>
        </p:nvSpPr>
        <p:spPr>
          <a:xfrm>
            <a:off x="922200" y="376174"/>
            <a:ext cx="7504500" cy="836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3600">
                <a:solidFill>
                  <a:srgbClr val="FAA22A"/>
                </a:solidFill>
                <a:latin typeface="Viga"/>
                <a:ea typeface="Viga"/>
                <a:cs typeface="Viga"/>
                <a:sym typeface="Viga"/>
              </a:rPr>
              <a:t>Défi 3</a:t>
            </a:r>
            <a:endParaRPr sz="3600">
              <a:solidFill>
                <a:srgbClr val="FAA22A"/>
              </a:solidFill>
              <a:latin typeface="Viga"/>
              <a:ea typeface="Viga"/>
              <a:cs typeface="Viga"/>
              <a:sym typeface="Viga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3600">
                <a:solidFill>
                  <a:srgbClr val="FAA22A"/>
                </a:solidFill>
                <a:latin typeface="Viga"/>
                <a:ea typeface="Viga"/>
                <a:cs typeface="Viga"/>
                <a:sym typeface="Viga"/>
              </a:rPr>
              <a:t>SOMME DE 2 NOMBRES</a:t>
            </a:r>
            <a:endParaRPr sz="3600">
              <a:solidFill>
                <a:srgbClr val="FAA22A"/>
              </a:solidFill>
              <a:latin typeface="Viga"/>
              <a:ea typeface="Viga"/>
              <a:cs typeface="Viga"/>
              <a:sym typeface="Viga"/>
            </a:endParaRPr>
          </a:p>
        </p:txBody>
      </p:sp>
      <p:sp>
        <p:nvSpPr>
          <p:cNvPr id="1570" name="Google Shape;1570;p86"/>
          <p:cNvSpPr/>
          <p:nvPr/>
        </p:nvSpPr>
        <p:spPr>
          <a:xfrm>
            <a:off x="152025" y="2215247"/>
            <a:ext cx="2758800" cy="1419000"/>
          </a:xfrm>
          <a:prstGeom prst="rightArrow">
            <a:avLst>
              <a:gd name="adj1" fmla="val 50000"/>
              <a:gd name="adj2" fmla="val 50000"/>
            </a:avLst>
          </a:prstGeom>
          <a:solidFill>
            <a:srgbClr val="0069BF"/>
          </a:solidFill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71" name="Google Shape;1571;p86"/>
          <p:cNvSpPr txBox="1"/>
          <p:nvPr/>
        </p:nvSpPr>
        <p:spPr>
          <a:xfrm>
            <a:off x="228225" y="2571749"/>
            <a:ext cx="2351700" cy="591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600" b="1">
                <a:solidFill>
                  <a:schemeClr val="lt1"/>
                </a:solidFill>
                <a:latin typeface="Merriweather"/>
                <a:ea typeface="Merriweather"/>
                <a:cs typeface="Merriweather"/>
                <a:sym typeface="Merriweather"/>
              </a:rPr>
              <a:t>NOMBRE1</a:t>
            </a:r>
            <a:endParaRPr sz="1600" b="1">
              <a:solidFill>
                <a:schemeClr val="lt1"/>
              </a:solidFill>
              <a:latin typeface="Merriweather"/>
              <a:ea typeface="Merriweather"/>
              <a:cs typeface="Merriweather"/>
              <a:sym typeface="Merriweather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600" b="1">
                <a:solidFill>
                  <a:schemeClr val="lt1"/>
                </a:solidFill>
                <a:latin typeface="Merriweather"/>
                <a:ea typeface="Merriweather"/>
                <a:cs typeface="Merriweather"/>
                <a:sym typeface="Merriweather"/>
              </a:rPr>
              <a:t>NOMBRE2</a:t>
            </a:r>
            <a:endParaRPr sz="1600" b="1">
              <a:solidFill>
                <a:schemeClr val="lt1"/>
              </a:solidFill>
              <a:latin typeface="Merriweather"/>
              <a:ea typeface="Merriweather"/>
              <a:cs typeface="Merriweather"/>
              <a:sym typeface="Merriweather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600" b="1">
              <a:latin typeface="Merriweather"/>
              <a:ea typeface="Merriweather"/>
              <a:cs typeface="Merriweather"/>
              <a:sym typeface="Merriweather"/>
            </a:endParaRPr>
          </a:p>
        </p:txBody>
      </p:sp>
      <p:grpSp>
        <p:nvGrpSpPr>
          <p:cNvPr id="1572" name="Google Shape;1572;p86"/>
          <p:cNvGrpSpPr/>
          <p:nvPr/>
        </p:nvGrpSpPr>
        <p:grpSpPr>
          <a:xfrm>
            <a:off x="486675" y="1827738"/>
            <a:ext cx="8429075" cy="1733646"/>
            <a:chOff x="495125" y="2035621"/>
            <a:chExt cx="8429075" cy="2311529"/>
          </a:xfrm>
        </p:grpSpPr>
        <p:sp>
          <p:nvSpPr>
            <p:cNvPr id="1573" name="Google Shape;1573;p86"/>
            <p:cNvSpPr/>
            <p:nvPr/>
          </p:nvSpPr>
          <p:spPr>
            <a:xfrm>
              <a:off x="6046300" y="2600850"/>
              <a:ext cx="2877900" cy="1746300"/>
            </a:xfrm>
            <a:prstGeom prst="rightArrow">
              <a:avLst>
                <a:gd name="adj1" fmla="val 50000"/>
                <a:gd name="adj2" fmla="val 50000"/>
              </a:avLst>
            </a:prstGeom>
            <a:solidFill>
              <a:srgbClr val="0069BF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4" name="Google Shape;1574;p86"/>
            <p:cNvSpPr/>
            <p:nvPr/>
          </p:nvSpPr>
          <p:spPr>
            <a:xfrm>
              <a:off x="2948138" y="2511000"/>
              <a:ext cx="3201600" cy="1836000"/>
            </a:xfrm>
            <a:prstGeom prst="rect">
              <a:avLst/>
            </a:prstGeom>
            <a:solidFill>
              <a:srgbClr val="0069BF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5" name="Google Shape;1575;p86"/>
            <p:cNvSpPr txBox="1"/>
            <p:nvPr/>
          </p:nvSpPr>
          <p:spPr>
            <a:xfrm>
              <a:off x="495125" y="2035621"/>
              <a:ext cx="1834800" cy="6468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2000">
                  <a:solidFill>
                    <a:srgbClr val="617A86"/>
                  </a:solidFill>
                  <a:latin typeface="Permanent Marker"/>
                  <a:ea typeface="Permanent Marker"/>
                  <a:cs typeface="Permanent Marker"/>
                  <a:sym typeface="Permanent Marker"/>
                </a:rPr>
                <a:t>ENTRÉES</a:t>
              </a:r>
              <a:endParaRPr sz="2000">
                <a:solidFill>
                  <a:srgbClr val="617A86"/>
                </a:solidFill>
                <a:latin typeface="Permanent Marker"/>
                <a:ea typeface="Permanent Marker"/>
                <a:cs typeface="Permanent Marker"/>
                <a:sym typeface="Permanent Marker"/>
              </a:endParaRPr>
            </a:p>
          </p:txBody>
        </p:sp>
        <p:sp>
          <p:nvSpPr>
            <p:cNvPr id="1576" name="Google Shape;1576;p86"/>
            <p:cNvSpPr txBox="1"/>
            <p:nvPr/>
          </p:nvSpPr>
          <p:spPr>
            <a:xfrm>
              <a:off x="3654600" y="2035650"/>
              <a:ext cx="1834800" cy="282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2000">
                  <a:solidFill>
                    <a:srgbClr val="617A86"/>
                  </a:solidFill>
                  <a:latin typeface="Permanent Marker"/>
                  <a:ea typeface="Permanent Marker"/>
                  <a:cs typeface="Permanent Marker"/>
                  <a:sym typeface="Permanent Marker"/>
                </a:rPr>
                <a:t>CALCULS</a:t>
              </a:r>
              <a:endParaRPr sz="2000">
                <a:solidFill>
                  <a:srgbClr val="617A86"/>
                </a:solidFill>
                <a:latin typeface="Permanent Marker"/>
                <a:ea typeface="Permanent Marker"/>
                <a:cs typeface="Permanent Marker"/>
                <a:sym typeface="Permanent Marker"/>
              </a:endParaRPr>
            </a:p>
          </p:txBody>
        </p:sp>
        <p:sp>
          <p:nvSpPr>
            <p:cNvPr id="1577" name="Google Shape;1577;p86"/>
            <p:cNvSpPr txBox="1"/>
            <p:nvPr/>
          </p:nvSpPr>
          <p:spPr>
            <a:xfrm>
              <a:off x="6378975" y="2035626"/>
              <a:ext cx="1834800" cy="5652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2000">
                  <a:solidFill>
                    <a:srgbClr val="617A86"/>
                  </a:solidFill>
                  <a:latin typeface="Permanent Marker"/>
                  <a:ea typeface="Permanent Marker"/>
                  <a:cs typeface="Permanent Marker"/>
                  <a:sym typeface="Permanent Marker"/>
                </a:rPr>
                <a:t>SORTIES</a:t>
              </a:r>
              <a:endParaRPr sz="2000">
                <a:solidFill>
                  <a:srgbClr val="617A86"/>
                </a:solidFill>
                <a:latin typeface="Permanent Marker"/>
                <a:ea typeface="Permanent Marker"/>
                <a:cs typeface="Permanent Marker"/>
                <a:sym typeface="Permanent Marker"/>
              </a:endParaRPr>
            </a:p>
          </p:txBody>
        </p:sp>
      </p:grpSp>
      <p:sp>
        <p:nvSpPr>
          <p:cNvPr id="1578" name="Google Shape;1578;p86"/>
          <p:cNvSpPr txBox="1"/>
          <p:nvPr/>
        </p:nvSpPr>
        <p:spPr>
          <a:xfrm>
            <a:off x="3140050" y="2094806"/>
            <a:ext cx="2956500" cy="756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endParaRPr b="1">
              <a:latin typeface="Merriweather"/>
              <a:ea typeface="Merriweather"/>
              <a:cs typeface="Merriweather"/>
              <a:sym typeface="Merriweather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1800" b="1">
                <a:solidFill>
                  <a:schemeClr val="lt1"/>
                </a:solidFill>
                <a:latin typeface="Merriweather"/>
                <a:ea typeface="Merriweather"/>
                <a:cs typeface="Merriweather"/>
                <a:sym typeface="Merriweather"/>
              </a:rPr>
              <a:t>SOMME= </a:t>
            </a:r>
            <a:endParaRPr sz="1800" b="1">
              <a:solidFill>
                <a:schemeClr val="lt1"/>
              </a:solidFill>
              <a:latin typeface="Merriweather"/>
              <a:ea typeface="Merriweather"/>
              <a:cs typeface="Merriweather"/>
              <a:sym typeface="Merriweather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1800" b="1">
                <a:solidFill>
                  <a:schemeClr val="lt1"/>
                </a:solidFill>
                <a:latin typeface="Merriweather"/>
                <a:ea typeface="Merriweather"/>
                <a:cs typeface="Merriweather"/>
                <a:sym typeface="Merriweather"/>
              </a:rPr>
              <a:t>NOMBRE1 + NOMBRE2</a:t>
            </a:r>
            <a:endParaRPr sz="1800" b="1">
              <a:solidFill>
                <a:schemeClr val="lt1"/>
              </a:solidFill>
              <a:latin typeface="Merriweather"/>
              <a:ea typeface="Merriweather"/>
              <a:cs typeface="Merriweather"/>
              <a:sym typeface="Merriweather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600" b="1">
              <a:latin typeface="Cousine"/>
              <a:ea typeface="Cousine"/>
              <a:cs typeface="Cousine"/>
              <a:sym typeface="Cousine"/>
            </a:endParaRPr>
          </a:p>
        </p:txBody>
      </p:sp>
      <p:sp>
        <p:nvSpPr>
          <p:cNvPr id="1579" name="Google Shape;1579;p86"/>
          <p:cNvSpPr txBox="1"/>
          <p:nvPr/>
        </p:nvSpPr>
        <p:spPr>
          <a:xfrm>
            <a:off x="6282000" y="2639297"/>
            <a:ext cx="1883100" cy="212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600" b="1">
                <a:solidFill>
                  <a:schemeClr val="lt1"/>
                </a:solidFill>
                <a:latin typeface="Merriweather"/>
                <a:ea typeface="Merriweather"/>
                <a:cs typeface="Merriweather"/>
                <a:sym typeface="Merriweather"/>
              </a:rPr>
              <a:t>SOMME</a:t>
            </a:r>
            <a:endParaRPr sz="1600" b="1">
              <a:solidFill>
                <a:schemeClr val="lt1"/>
              </a:solidFill>
              <a:latin typeface="Cousine"/>
              <a:ea typeface="Cousine"/>
              <a:cs typeface="Cousine"/>
              <a:sym typeface="Cousine"/>
            </a:endParaRPr>
          </a:p>
        </p:txBody>
      </p:sp>
      <p:pic>
        <p:nvPicPr>
          <p:cNvPr id="1580" name="Google Shape;1580;p86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7941898" y="230939"/>
            <a:ext cx="689156" cy="665686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5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85" name="Google Shape;1585;p87"/>
          <p:cNvSpPr txBox="1"/>
          <p:nvPr/>
        </p:nvSpPr>
        <p:spPr>
          <a:xfrm>
            <a:off x="373025" y="1258750"/>
            <a:ext cx="8545200" cy="363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2400">
                <a:solidFill>
                  <a:srgbClr val="FAA22A"/>
                </a:solidFill>
                <a:highlight>
                  <a:srgbClr val="FFFFFF"/>
                </a:highlight>
                <a:latin typeface="Ubuntu"/>
                <a:ea typeface="Ubuntu"/>
                <a:cs typeface="Ubuntu"/>
                <a:sym typeface="Ubuntu"/>
              </a:rPr>
              <a:t>1-Créer un nouveau projet</a:t>
            </a:r>
            <a:endParaRPr sz="2400">
              <a:solidFill>
                <a:srgbClr val="FAA22A"/>
              </a:solidFill>
              <a:highlight>
                <a:srgbClr val="FFFFFF"/>
              </a:highlight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2400">
                <a:solidFill>
                  <a:srgbClr val="FAA22A"/>
                </a:solidFill>
                <a:highlight>
                  <a:srgbClr val="FFFFFF"/>
                </a:highlight>
                <a:latin typeface="Ubuntu"/>
                <a:ea typeface="Ubuntu"/>
                <a:cs typeface="Ubuntu"/>
                <a:sym typeface="Ubuntu"/>
              </a:rPr>
              <a:t>2-Ajouter le titre « Somme de 2 nombres »</a:t>
            </a:r>
            <a:endParaRPr sz="2400">
              <a:solidFill>
                <a:srgbClr val="FAA22A"/>
              </a:solidFill>
              <a:highlight>
                <a:srgbClr val="FFFFFF"/>
              </a:highlight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2400">
                <a:solidFill>
                  <a:srgbClr val="FAA22A"/>
                </a:solidFill>
                <a:highlight>
                  <a:srgbClr val="FFFFFF"/>
                </a:highlight>
                <a:latin typeface="Ubuntu"/>
                <a:ea typeface="Ubuntu"/>
                <a:cs typeface="Ubuntu"/>
                <a:sym typeface="Ubuntu"/>
              </a:rPr>
              <a:t>3-Définir la tâche</a:t>
            </a:r>
            <a:endParaRPr sz="2400">
              <a:solidFill>
                <a:srgbClr val="FAA22A"/>
              </a:solidFill>
              <a:highlight>
                <a:srgbClr val="FFFFFF"/>
              </a:highlight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>
                <a:solidFill>
                  <a:srgbClr val="FAA22A"/>
                </a:solidFill>
                <a:highlight>
                  <a:srgbClr val="FFFFFF"/>
                </a:highlight>
                <a:latin typeface="Ubuntu"/>
                <a:ea typeface="Ubuntu"/>
                <a:cs typeface="Ubuntu"/>
                <a:sym typeface="Ubuntu"/>
              </a:rPr>
              <a:t>4-Définir les variables</a:t>
            </a:r>
            <a:endParaRPr sz="2400">
              <a:solidFill>
                <a:srgbClr val="FAA22A"/>
              </a:solidFill>
              <a:highlight>
                <a:srgbClr val="FFFFFF"/>
              </a:highlight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2400">
                <a:solidFill>
                  <a:srgbClr val="FAA22A"/>
                </a:solidFill>
                <a:highlight>
                  <a:srgbClr val="FFFFFF"/>
                </a:highlight>
                <a:latin typeface="Ubuntu"/>
                <a:ea typeface="Ubuntu"/>
                <a:cs typeface="Ubuntu"/>
                <a:sym typeface="Ubuntu"/>
              </a:rPr>
              <a:t>5-Demander les ENTRÉES</a:t>
            </a:r>
            <a:endParaRPr sz="2400">
              <a:solidFill>
                <a:srgbClr val="FAA22A"/>
              </a:solidFill>
              <a:highlight>
                <a:srgbClr val="FFFFFF"/>
              </a:highlight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2400">
                <a:solidFill>
                  <a:srgbClr val="FAA22A"/>
                </a:solidFill>
                <a:highlight>
                  <a:srgbClr val="FFFFFF"/>
                </a:highlight>
                <a:latin typeface="Ubuntu"/>
                <a:ea typeface="Ubuntu"/>
                <a:cs typeface="Ubuntu"/>
                <a:sym typeface="Ubuntu"/>
              </a:rPr>
              <a:t>6-Raisonner le calcul</a:t>
            </a:r>
            <a:endParaRPr sz="2400">
              <a:solidFill>
                <a:srgbClr val="FAA22A"/>
              </a:solidFill>
              <a:highlight>
                <a:srgbClr val="FFFFFF"/>
              </a:highlight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2400">
                <a:solidFill>
                  <a:srgbClr val="FAA22A"/>
                </a:solidFill>
                <a:highlight>
                  <a:srgbClr val="FFFFFF"/>
                </a:highlight>
                <a:latin typeface="Ubuntu"/>
                <a:ea typeface="Ubuntu"/>
                <a:cs typeface="Ubuntu"/>
                <a:sym typeface="Ubuntu"/>
              </a:rPr>
              <a:t>7-Demander les SORTIES</a:t>
            </a:r>
            <a:endParaRPr sz="2400">
              <a:solidFill>
                <a:srgbClr val="FAA22A"/>
              </a:solidFill>
              <a:highlight>
                <a:srgbClr val="FFFFFF"/>
              </a:highlight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2400">
                <a:solidFill>
                  <a:srgbClr val="FAA22A"/>
                </a:solidFill>
                <a:highlight>
                  <a:srgbClr val="FFFFFF"/>
                </a:highlight>
                <a:latin typeface="Ubuntu"/>
                <a:ea typeface="Ubuntu"/>
                <a:cs typeface="Ubuntu"/>
                <a:sym typeface="Ubuntu"/>
              </a:rPr>
              <a:t>8-Penser à des jeux d’essai</a:t>
            </a:r>
            <a:endParaRPr sz="2400">
              <a:solidFill>
                <a:srgbClr val="FAA22A"/>
              </a:solidFill>
              <a:highlight>
                <a:srgbClr val="FFFFFF"/>
              </a:highlight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2400">
                <a:solidFill>
                  <a:srgbClr val="FAA22A"/>
                </a:solidFill>
                <a:highlight>
                  <a:srgbClr val="FFFFFF"/>
                </a:highlight>
                <a:latin typeface="Ubuntu"/>
                <a:ea typeface="Ubuntu"/>
                <a:cs typeface="Ubuntu"/>
                <a:sym typeface="Ubuntu"/>
              </a:rPr>
              <a:t>Créativité et exploration!</a:t>
            </a:r>
            <a:endParaRPr sz="2400">
              <a:solidFill>
                <a:srgbClr val="FAA22A"/>
              </a:solidFill>
              <a:highlight>
                <a:srgbClr val="FFFFFF"/>
              </a:highlight>
              <a:latin typeface="Ubuntu"/>
              <a:ea typeface="Ubuntu"/>
              <a:cs typeface="Ubuntu"/>
              <a:sym typeface="Ubuntu"/>
            </a:endParaRPr>
          </a:p>
        </p:txBody>
      </p:sp>
      <p:sp>
        <p:nvSpPr>
          <p:cNvPr id="1586" name="Google Shape;1586;p87"/>
          <p:cNvSpPr txBox="1"/>
          <p:nvPr/>
        </p:nvSpPr>
        <p:spPr>
          <a:xfrm>
            <a:off x="905775" y="295725"/>
            <a:ext cx="6813300" cy="71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2400" b="1">
                <a:solidFill>
                  <a:srgbClr val="FF9900"/>
                </a:solidFill>
                <a:latin typeface="Viga"/>
                <a:ea typeface="Viga"/>
                <a:cs typeface="Viga"/>
                <a:sym typeface="Viga"/>
              </a:rPr>
              <a:t>Défi 3</a:t>
            </a:r>
            <a:endParaRPr sz="2400">
              <a:solidFill>
                <a:srgbClr val="FF9900"/>
              </a:solidFill>
              <a:latin typeface="Viga"/>
              <a:ea typeface="Viga"/>
              <a:cs typeface="Viga"/>
              <a:sym typeface="Viga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1200">
                <a:solidFill>
                  <a:srgbClr val="FF9900"/>
                </a:solidFill>
                <a:latin typeface="Viga"/>
                <a:ea typeface="Viga"/>
                <a:cs typeface="Viga"/>
                <a:sym typeface="Viga"/>
              </a:rPr>
              <a:t>Programme Scratch : </a:t>
            </a:r>
            <a:r>
              <a:rPr lang="en" sz="1200" u="sng">
                <a:solidFill>
                  <a:schemeClr val="hlink"/>
                </a:solidFill>
                <a:latin typeface="Viga"/>
                <a:ea typeface="Viga"/>
                <a:cs typeface="Viga"/>
                <a:sym typeface="Viga"/>
                <a:hlinkClick r:id="rId3"/>
              </a:rPr>
              <a:t>Somme de 2 nombres</a:t>
            </a:r>
            <a:r>
              <a:rPr lang="en" sz="1200">
                <a:solidFill>
                  <a:srgbClr val="FF9900"/>
                </a:solidFill>
                <a:latin typeface="Viga"/>
                <a:ea typeface="Viga"/>
                <a:cs typeface="Viga"/>
                <a:sym typeface="Viga"/>
              </a:rPr>
              <a:t> </a:t>
            </a:r>
            <a:endParaRPr sz="1200">
              <a:solidFill>
                <a:srgbClr val="FF9900"/>
              </a:solidFill>
              <a:latin typeface="Viga"/>
              <a:ea typeface="Viga"/>
              <a:cs typeface="Viga"/>
              <a:sym typeface="Viga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endParaRPr>
              <a:solidFill>
                <a:srgbClr val="FF9900"/>
              </a:solidFill>
              <a:latin typeface="Viga"/>
              <a:ea typeface="Viga"/>
              <a:cs typeface="Viga"/>
              <a:sym typeface="Viga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Merriweather"/>
              <a:ea typeface="Merriweather"/>
              <a:cs typeface="Merriweather"/>
              <a:sym typeface="Merriweather"/>
            </a:endParaRPr>
          </a:p>
        </p:txBody>
      </p:sp>
      <p:pic>
        <p:nvPicPr>
          <p:cNvPr id="1587" name="Google Shape;1587;p87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5398675" y="2160775"/>
            <a:ext cx="3240250" cy="2948975"/>
          </a:xfrm>
          <a:prstGeom prst="rect">
            <a:avLst/>
          </a:prstGeom>
          <a:noFill/>
          <a:ln>
            <a:noFill/>
          </a:ln>
        </p:spPr>
      </p:pic>
      <p:pic>
        <p:nvPicPr>
          <p:cNvPr id="1588" name="Google Shape;1588;p87"/>
          <p:cNvPicPr preferRelativeResize="0"/>
          <p:nvPr/>
        </p:nvPicPr>
        <p:blipFill>
          <a:blip r:embed="rId5">
            <a:alphaModFix/>
          </a:blip>
          <a:stretch>
            <a:fillRect/>
          </a:stretch>
        </p:blipFill>
        <p:spPr>
          <a:xfrm>
            <a:off x="7920323" y="295720"/>
            <a:ext cx="689156" cy="665686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5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93" name="Google Shape;1593;p88"/>
          <p:cNvSpPr txBox="1"/>
          <p:nvPr/>
        </p:nvSpPr>
        <p:spPr>
          <a:xfrm>
            <a:off x="373025" y="1258750"/>
            <a:ext cx="8545200" cy="363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2400">
                <a:solidFill>
                  <a:srgbClr val="FAA22A"/>
                </a:solidFill>
                <a:highlight>
                  <a:srgbClr val="FFFFFF"/>
                </a:highlight>
                <a:latin typeface="Ubuntu"/>
                <a:ea typeface="Ubuntu"/>
                <a:cs typeface="Ubuntu"/>
                <a:sym typeface="Ubuntu"/>
              </a:rPr>
              <a:t>1-Produit de 2 nombres</a:t>
            </a:r>
            <a:endParaRPr sz="2400">
              <a:solidFill>
                <a:srgbClr val="FAA22A"/>
              </a:solidFill>
              <a:highlight>
                <a:srgbClr val="FFFFFF"/>
              </a:highlight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2400">
                <a:solidFill>
                  <a:srgbClr val="FAA22A"/>
                </a:solidFill>
                <a:highlight>
                  <a:schemeClr val="lt1"/>
                </a:highlight>
                <a:latin typeface="Ubuntu"/>
                <a:ea typeface="Ubuntu"/>
                <a:cs typeface="Ubuntu"/>
                <a:sym typeface="Ubuntu"/>
              </a:rPr>
              <a:t>2-Somme de 3 </a:t>
            </a:r>
            <a:r>
              <a:rPr lang="en" sz="2400">
                <a:solidFill>
                  <a:srgbClr val="FAA22A"/>
                </a:solidFill>
                <a:highlight>
                  <a:srgbClr val="FFFFFF"/>
                </a:highlight>
                <a:latin typeface="Ubuntu"/>
                <a:ea typeface="Ubuntu"/>
                <a:cs typeface="Ubuntu"/>
                <a:sym typeface="Ubuntu"/>
              </a:rPr>
              <a:t>nombres</a:t>
            </a:r>
            <a:endParaRPr sz="2400">
              <a:solidFill>
                <a:srgbClr val="FAA22A"/>
              </a:solidFill>
              <a:highlight>
                <a:srgbClr val="FFFFFF"/>
              </a:highlight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2400">
                <a:solidFill>
                  <a:srgbClr val="FAA22A"/>
                </a:solidFill>
                <a:highlight>
                  <a:srgbClr val="FFFFFF"/>
                </a:highlight>
                <a:latin typeface="Ubuntu"/>
                <a:ea typeface="Ubuntu"/>
                <a:cs typeface="Ubuntu"/>
                <a:sym typeface="Ubuntu"/>
              </a:rPr>
              <a:t>3-Moyenne de 3 nombres</a:t>
            </a:r>
            <a:endParaRPr sz="2400">
              <a:solidFill>
                <a:srgbClr val="FAA22A"/>
              </a:solidFill>
              <a:highlight>
                <a:srgbClr val="FFFFFF"/>
              </a:highlight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2400">
                <a:solidFill>
                  <a:srgbClr val="FAA22A"/>
                </a:solidFill>
                <a:highlight>
                  <a:srgbClr val="FFFFFF"/>
                </a:highlight>
                <a:latin typeface="Ubuntu"/>
                <a:ea typeface="Ubuntu"/>
                <a:cs typeface="Ubuntu"/>
                <a:sym typeface="Ubuntu"/>
              </a:rPr>
              <a:t>4-Périmètre d’une figure</a:t>
            </a:r>
            <a:endParaRPr sz="2400">
              <a:solidFill>
                <a:srgbClr val="FAA22A"/>
              </a:solidFill>
              <a:highlight>
                <a:srgbClr val="FFFFFF"/>
              </a:highlight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2400">
                <a:solidFill>
                  <a:srgbClr val="FAA22A"/>
                </a:solidFill>
                <a:highlight>
                  <a:srgbClr val="FFFFFF"/>
                </a:highlight>
                <a:latin typeface="Ubuntu"/>
                <a:ea typeface="Ubuntu"/>
                <a:cs typeface="Ubuntu"/>
                <a:sym typeface="Ubuntu"/>
              </a:rPr>
              <a:t>5-Aire d’une figure</a:t>
            </a:r>
            <a:endParaRPr sz="2400">
              <a:solidFill>
                <a:srgbClr val="FAA22A"/>
              </a:solidFill>
              <a:highlight>
                <a:srgbClr val="FFFFFF"/>
              </a:highlight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2400">
                <a:solidFill>
                  <a:srgbClr val="FAA22A"/>
                </a:solidFill>
                <a:highlight>
                  <a:srgbClr val="FFFFFF"/>
                </a:highlight>
                <a:latin typeface="Ubuntu"/>
                <a:ea typeface="Ubuntu"/>
                <a:cs typeface="Ubuntu"/>
                <a:sym typeface="Ubuntu"/>
              </a:rPr>
              <a:t>6-Calcul de la taxe</a:t>
            </a:r>
            <a:endParaRPr sz="2400">
              <a:solidFill>
                <a:srgbClr val="FAA22A"/>
              </a:solidFill>
              <a:highlight>
                <a:srgbClr val="FFFFFF"/>
              </a:highlight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2400">
                <a:solidFill>
                  <a:srgbClr val="FAA22A"/>
                </a:solidFill>
                <a:highlight>
                  <a:srgbClr val="FFFFFF"/>
                </a:highlight>
                <a:latin typeface="Ubuntu"/>
                <a:ea typeface="Ubuntu"/>
                <a:cs typeface="Ubuntu"/>
                <a:sym typeface="Ubuntu"/>
              </a:rPr>
              <a:t>7-Calcul de nombres aléatoires</a:t>
            </a:r>
            <a:endParaRPr sz="2400">
              <a:solidFill>
                <a:srgbClr val="FAA22A"/>
              </a:solidFill>
              <a:highlight>
                <a:srgbClr val="FFFFFF"/>
              </a:highlight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2400">
                <a:solidFill>
                  <a:srgbClr val="FAA22A"/>
                </a:solidFill>
                <a:highlight>
                  <a:srgbClr val="FFFFFF"/>
                </a:highlight>
                <a:latin typeface="Ubuntu"/>
                <a:ea typeface="Ubuntu"/>
                <a:cs typeface="Ubuntu"/>
                <a:sym typeface="Ubuntu"/>
              </a:rPr>
              <a:t>7-Jeu de tables</a:t>
            </a:r>
            <a:endParaRPr sz="2400">
              <a:solidFill>
                <a:srgbClr val="FAA22A"/>
              </a:solidFill>
              <a:highlight>
                <a:srgbClr val="FFFFFF"/>
              </a:highlight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endParaRPr sz="2400">
              <a:solidFill>
                <a:srgbClr val="FAA22A"/>
              </a:solidFill>
              <a:highlight>
                <a:srgbClr val="FFFFFF"/>
              </a:highlight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2400">
                <a:solidFill>
                  <a:srgbClr val="FAA22A"/>
                </a:solidFill>
                <a:highlight>
                  <a:srgbClr val="FFFFFF"/>
                </a:highlight>
                <a:latin typeface="Ubuntu"/>
                <a:ea typeface="Ubuntu"/>
                <a:cs typeface="Ubuntu"/>
                <a:sym typeface="Ubuntu"/>
              </a:rPr>
              <a:t>Créativité et exploration!</a:t>
            </a:r>
            <a:endParaRPr sz="2400">
              <a:solidFill>
                <a:srgbClr val="FAA22A"/>
              </a:solidFill>
              <a:highlight>
                <a:srgbClr val="FFFFFF"/>
              </a:highlight>
              <a:latin typeface="Ubuntu"/>
              <a:ea typeface="Ubuntu"/>
              <a:cs typeface="Ubuntu"/>
              <a:sym typeface="Ubuntu"/>
            </a:endParaRPr>
          </a:p>
        </p:txBody>
      </p:sp>
      <p:sp>
        <p:nvSpPr>
          <p:cNvPr id="1594" name="Google Shape;1594;p88"/>
          <p:cNvSpPr txBox="1"/>
          <p:nvPr/>
        </p:nvSpPr>
        <p:spPr>
          <a:xfrm>
            <a:off x="905775" y="295725"/>
            <a:ext cx="6813300" cy="71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2400" b="1">
                <a:solidFill>
                  <a:srgbClr val="FF9900"/>
                </a:solidFill>
                <a:latin typeface="Viga"/>
                <a:ea typeface="Viga"/>
                <a:cs typeface="Viga"/>
                <a:sym typeface="Viga"/>
              </a:rPr>
              <a:t>Défi 3</a:t>
            </a:r>
            <a:endParaRPr sz="2400">
              <a:solidFill>
                <a:srgbClr val="FF9900"/>
              </a:solidFill>
              <a:latin typeface="Viga"/>
              <a:ea typeface="Viga"/>
              <a:cs typeface="Viga"/>
              <a:sym typeface="Viga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endParaRPr sz="1200">
              <a:solidFill>
                <a:srgbClr val="FF9900"/>
              </a:solidFill>
              <a:latin typeface="Viga"/>
              <a:ea typeface="Viga"/>
              <a:cs typeface="Viga"/>
              <a:sym typeface="Viga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endParaRPr sz="1200">
              <a:solidFill>
                <a:srgbClr val="FF9900"/>
              </a:solidFill>
              <a:latin typeface="Viga"/>
              <a:ea typeface="Viga"/>
              <a:cs typeface="Viga"/>
              <a:sym typeface="Viga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endParaRPr>
              <a:solidFill>
                <a:srgbClr val="FF9900"/>
              </a:solidFill>
              <a:latin typeface="Viga"/>
              <a:ea typeface="Viga"/>
              <a:cs typeface="Viga"/>
              <a:sym typeface="Viga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Merriweather"/>
              <a:ea typeface="Merriweather"/>
              <a:cs typeface="Merriweather"/>
              <a:sym typeface="Merriweather"/>
            </a:endParaRPr>
          </a:p>
        </p:txBody>
      </p:sp>
      <p:pic>
        <p:nvPicPr>
          <p:cNvPr id="1595" name="Google Shape;1595;p88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4778525" y="1157475"/>
            <a:ext cx="4108350" cy="3739075"/>
          </a:xfrm>
          <a:prstGeom prst="rect">
            <a:avLst/>
          </a:prstGeom>
          <a:noFill/>
          <a:ln>
            <a:noFill/>
          </a:ln>
        </p:spPr>
      </p:pic>
      <p:pic>
        <p:nvPicPr>
          <p:cNvPr id="1596" name="Google Shape;1596;p88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7920323" y="295720"/>
            <a:ext cx="689156" cy="665686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6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01" name="Google Shape;1601;p89"/>
          <p:cNvSpPr txBox="1">
            <a:spLocks noGrp="1"/>
          </p:cNvSpPr>
          <p:nvPr>
            <p:ph type="sldNum" idx="12"/>
          </p:nvPr>
        </p:nvSpPr>
        <p:spPr>
          <a:xfrm>
            <a:off x="4297650" y="4853299"/>
            <a:ext cx="548700" cy="290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44</a:t>
            </a:fld>
            <a:endParaRPr/>
          </a:p>
        </p:txBody>
      </p:sp>
      <p:sp>
        <p:nvSpPr>
          <p:cNvPr id="1602" name="Google Shape;1602;p89"/>
          <p:cNvSpPr txBox="1">
            <a:spLocks noGrp="1"/>
          </p:cNvSpPr>
          <p:nvPr>
            <p:ph type="title" idx="4294967295"/>
          </p:nvPr>
        </p:nvSpPr>
        <p:spPr>
          <a:xfrm>
            <a:off x="943500" y="636075"/>
            <a:ext cx="7257000" cy="857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3000">
                <a:latin typeface="Viga"/>
                <a:ea typeface="Viga"/>
                <a:cs typeface="Viga"/>
                <a:sym typeface="Viga"/>
              </a:rPr>
              <a:t>L’équipe du RÉCIT MST est disponible </a:t>
            </a:r>
            <a:endParaRPr sz="3000">
              <a:latin typeface="Viga"/>
              <a:ea typeface="Viga"/>
              <a:cs typeface="Viga"/>
              <a:sym typeface="Viga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3000">
                <a:latin typeface="Viga"/>
                <a:ea typeface="Viga"/>
                <a:cs typeface="Viga"/>
                <a:sym typeface="Viga"/>
              </a:rPr>
              <a:t>les mercredis matins </a:t>
            </a:r>
            <a:endParaRPr sz="3000">
              <a:latin typeface="Viga"/>
              <a:ea typeface="Viga"/>
              <a:cs typeface="Viga"/>
              <a:sym typeface="Viga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3000">
                <a:latin typeface="Viga"/>
                <a:ea typeface="Viga"/>
                <a:cs typeface="Viga"/>
                <a:sym typeface="Viga"/>
              </a:rPr>
              <a:t>de 9 h à 11 h 30. </a:t>
            </a:r>
            <a:endParaRPr sz="3000">
              <a:latin typeface="Viga"/>
              <a:ea typeface="Viga"/>
              <a:cs typeface="Viga"/>
              <a:sym typeface="Viga"/>
            </a:endParaRPr>
          </a:p>
        </p:txBody>
      </p:sp>
      <p:sp>
        <p:nvSpPr>
          <p:cNvPr id="1603" name="Google Shape;1603;p89">
            <a:hlinkClick r:id="rId3"/>
          </p:cNvPr>
          <p:cNvSpPr/>
          <p:nvPr/>
        </p:nvSpPr>
        <p:spPr>
          <a:xfrm>
            <a:off x="3092753" y="1988225"/>
            <a:ext cx="2958600" cy="1633200"/>
          </a:xfrm>
          <a:prstGeom prst="rect">
            <a:avLst/>
          </a:prstGeom>
          <a:solidFill>
            <a:schemeClr val="lt1"/>
          </a:solidFill>
          <a:ln w="19050" cap="flat" cmpd="sng">
            <a:solidFill>
              <a:srgbClr val="1C4587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000">
                <a:solidFill>
                  <a:srgbClr val="999999"/>
                </a:solidFill>
                <a:latin typeface="Dosis"/>
                <a:ea typeface="Dosis"/>
                <a:cs typeface="Dosis"/>
                <a:sym typeface="Dosis"/>
              </a:rPr>
              <a:t>Place your screenshot here</a:t>
            </a:r>
            <a:endParaRPr sz="1000">
              <a:solidFill>
                <a:srgbClr val="999999"/>
              </a:solidFill>
              <a:latin typeface="Dosis"/>
              <a:ea typeface="Dosis"/>
              <a:cs typeface="Dosis"/>
              <a:sym typeface="Dosis"/>
            </a:endParaRPr>
          </a:p>
        </p:txBody>
      </p:sp>
      <p:sp>
        <p:nvSpPr>
          <p:cNvPr id="1604" name="Google Shape;1604;p89"/>
          <p:cNvSpPr/>
          <p:nvPr/>
        </p:nvSpPr>
        <p:spPr>
          <a:xfrm>
            <a:off x="2957648" y="1877003"/>
            <a:ext cx="3228699" cy="2173280"/>
          </a:xfrm>
          <a:custGeom>
            <a:avLst/>
            <a:gdLst/>
            <a:ahLst/>
            <a:cxnLst/>
            <a:rect l="l" t="t" r="r" b="b"/>
            <a:pathLst>
              <a:path w="143434" h="111665" extrusionOk="0">
                <a:moveTo>
                  <a:pt x="71751" y="2308"/>
                </a:moveTo>
                <a:lnTo>
                  <a:pt x="71887" y="2376"/>
                </a:lnTo>
                <a:lnTo>
                  <a:pt x="72091" y="2444"/>
                </a:lnTo>
                <a:lnTo>
                  <a:pt x="72159" y="2647"/>
                </a:lnTo>
                <a:lnTo>
                  <a:pt x="72226" y="2783"/>
                </a:lnTo>
                <a:lnTo>
                  <a:pt x="72159" y="2987"/>
                </a:lnTo>
                <a:lnTo>
                  <a:pt x="72091" y="3190"/>
                </a:lnTo>
                <a:lnTo>
                  <a:pt x="71887" y="3258"/>
                </a:lnTo>
                <a:lnTo>
                  <a:pt x="71751" y="3326"/>
                </a:lnTo>
                <a:lnTo>
                  <a:pt x="71548" y="3258"/>
                </a:lnTo>
                <a:lnTo>
                  <a:pt x="71344" y="3190"/>
                </a:lnTo>
                <a:lnTo>
                  <a:pt x="71276" y="2987"/>
                </a:lnTo>
                <a:lnTo>
                  <a:pt x="71208" y="2783"/>
                </a:lnTo>
                <a:lnTo>
                  <a:pt x="71276" y="2647"/>
                </a:lnTo>
                <a:lnTo>
                  <a:pt x="71344" y="2444"/>
                </a:lnTo>
                <a:lnTo>
                  <a:pt x="71548" y="2376"/>
                </a:lnTo>
                <a:lnTo>
                  <a:pt x="71751" y="2308"/>
                </a:lnTo>
                <a:close/>
                <a:moveTo>
                  <a:pt x="137528" y="5906"/>
                </a:moveTo>
                <a:lnTo>
                  <a:pt x="137596" y="5974"/>
                </a:lnTo>
                <a:lnTo>
                  <a:pt x="137596" y="89604"/>
                </a:lnTo>
                <a:lnTo>
                  <a:pt x="5906" y="89604"/>
                </a:lnTo>
                <a:lnTo>
                  <a:pt x="5906" y="5974"/>
                </a:lnTo>
                <a:lnTo>
                  <a:pt x="5906" y="5906"/>
                </a:lnTo>
                <a:close/>
                <a:moveTo>
                  <a:pt x="3530" y="0"/>
                </a:moveTo>
                <a:lnTo>
                  <a:pt x="3191" y="68"/>
                </a:lnTo>
                <a:lnTo>
                  <a:pt x="2444" y="339"/>
                </a:lnTo>
                <a:lnTo>
                  <a:pt x="1766" y="679"/>
                </a:lnTo>
                <a:lnTo>
                  <a:pt x="1155" y="1154"/>
                </a:lnTo>
                <a:lnTo>
                  <a:pt x="679" y="1765"/>
                </a:lnTo>
                <a:lnTo>
                  <a:pt x="272" y="2444"/>
                </a:lnTo>
                <a:lnTo>
                  <a:pt x="69" y="3190"/>
                </a:lnTo>
                <a:lnTo>
                  <a:pt x="1" y="3598"/>
                </a:lnTo>
                <a:lnTo>
                  <a:pt x="1" y="4005"/>
                </a:lnTo>
                <a:lnTo>
                  <a:pt x="1" y="91572"/>
                </a:lnTo>
                <a:lnTo>
                  <a:pt x="1" y="91979"/>
                </a:lnTo>
                <a:lnTo>
                  <a:pt x="69" y="92319"/>
                </a:lnTo>
                <a:lnTo>
                  <a:pt x="272" y="93065"/>
                </a:lnTo>
                <a:lnTo>
                  <a:pt x="679" y="93744"/>
                </a:lnTo>
                <a:lnTo>
                  <a:pt x="1155" y="94355"/>
                </a:lnTo>
                <a:lnTo>
                  <a:pt x="1766" y="94830"/>
                </a:lnTo>
                <a:lnTo>
                  <a:pt x="2444" y="95238"/>
                </a:lnTo>
                <a:lnTo>
                  <a:pt x="3191" y="95441"/>
                </a:lnTo>
                <a:lnTo>
                  <a:pt x="3530" y="95509"/>
                </a:lnTo>
                <a:lnTo>
                  <a:pt x="139904" y="95509"/>
                </a:lnTo>
                <a:lnTo>
                  <a:pt x="140311" y="95441"/>
                </a:lnTo>
                <a:lnTo>
                  <a:pt x="141058" y="95238"/>
                </a:lnTo>
                <a:lnTo>
                  <a:pt x="141737" y="94830"/>
                </a:lnTo>
                <a:lnTo>
                  <a:pt x="142280" y="94355"/>
                </a:lnTo>
                <a:lnTo>
                  <a:pt x="142755" y="93744"/>
                </a:lnTo>
                <a:lnTo>
                  <a:pt x="143162" y="93065"/>
                </a:lnTo>
                <a:lnTo>
                  <a:pt x="143366" y="92319"/>
                </a:lnTo>
                <a:lnTo>
                  <a:pt x="143434" y="91979"/>
                </a:lnTo>
                <a:lnTo>
                  <a:pt x="143434" y="91572"/>
                </a:lnTo>
                <a:lnTo>
                  <a:pt x="143434" y="4005"/>
                </a:lnTo>
                <a:lnTo>
                  <a:pt x="143434" y="3598"/>
                </a:lnTo>
                <a:lnTo>
                  <a:pt x="143366" y="3190"/>
                </a:lnTo>
                <a:lnTo>
                  <a:pt x="143162" y="2444"/>
                </a:lnTo>
                <a:lnTo>
                  <a:pt x="142755" y="1765"/>
                </a:lnTo>
                <a:lnTo>
                  <a:pt x="142280" y="1154"/>
                </a:lnTo>
                <a:lnTo>
                  <a:pt x="141737" y="679"/>
                </a:lnTo>
                <a:lnTo>
                  <a:pt x="141058" y="339"/>
                </a:lnTo>
                <a:lnTo>
                  <a:pt x="140311" y="68"/>
                </a:lnTo>
                <a:lnTo>
                  <a:pt x="139904" y="0"/>
                </a:lnTo>
                <a:close/>
                <a:moveTo>
                  <a:pt x="55324" y="95713"/>
                </a:moveTo>
                <a:lnTo>
                  <a:pt x="55052" y="98971"/>
                </a:lnTo>
                <a:lnTo>
                  <a:pt x="54713" y="102297"/>
                </a:lnTo>
                <a:lnTo>
                  <a:pt x="54374" y="105284"/>
                </a:lnTo>
                <a:lnTo>
                  <a:pt x="53966" y="107388"/>
                </a:lnTo>
                <a:lnTo>
                  <a:pt x="53763" y="108203"/>
                </a:lnTo>
                <a:lnTo>
                  <a:pt x="53627" y="108746"/>
                </a:lnTo>
                <a:lnTo>
                  <a:pt x="53423" y="109153"/>
                </a:lnTo>
                <a:lnTo>
                  <a:pt x="53220" y="109357"/>
                </a:lnTo>
                <a:lnTo>
                  <a:pt x="52677" y="109493"/>
                </a:lnTo>
                <a:lnTo>
                  <a:pt x="51794" y="109696"/>
                </a:lnTo>
                <a:lnTo>
                  <a:pt x="49690" y="110036"/>
                </a:lnTo>
                <a:lnTo>
                  <a:pt x="48061" y="110307"/>
                </a:lnTo>
                <a:lnTo>
                  <a:pt x="47450" y="110443"/>
                </a:lnTo>
                <a:lnTo>
                  <a:pt x="47110" y="110511"/>
                </a:lnTo>
                <a:lnTo>
                  <a:pt x="47042" y="110579"/>
                </a:lnTo>
                <a:lnTo>
                  <a:pt x="47042" y="110783"/>
                </a:lnTo>
                <a:lnTo>
                  <a:pt x="47110" y="110850"/>
                </a:lnTo>
                <a:lnTo>
                  <a:pt x="47585" y="110918"/>
                </a:lnTo>
                <a:lnTo>
                  <a:pt x="48400" y="110986"/>
                </a:lnTo>
                <a:lnTo>
                  <a:pt x="51387" y="111054"/>
                </a:lnTo>
                <a:lnTo>
                  <a:pt x="56071" y="111122"/>
                </a:lnTo>
                <a:lnTo>
                  <a:pt x="87092" y="111122"/>
                </a:lnTo>
                <a:lnTo>
                  <a:pt x="91708" y="111054"/>
                </a:lnTo>
                <a:lnTo>
                  <a:pt x="94695" y="110986"/>
                </a:lnTo>
                <a:lnTo>
                  <a:pt x="95578" y="110918"/>
                </a:lnTo>
                <a:lnTo>
                  <a:pt x="96053" y="110850"/>
                </a:lnTo>
                <a:lnTo>
                  <a:pt x="96121" y="110783"/>
                </a:lnTo>
                <a:lnTo>
                  <a:pt x="96121" y="110579"/>
                </a:lnTo>
                <a:lnTo>
                  <a:pt x="96053" y="110511"/>
                </a:lnTo>
                <a:lnTo>
                  <a:pt x="95713" y="110443"/>
                </a:lnTo>
                <a:lnTo>
                  <a:pt x="95102" y="110307"/>
                </a:lnTo>
                <a:lnTo>
                  <a:pt x="93473" y="110036"/>
                </a:lnTo>
                <a:lnTo>
                  <a:pt x="91369" y="109696"/>
                </a:lnTo>
                <a:lnTo>
                  <a:pt x="90487" y="109493"/>
                </a:lnTo>
                <a:lnTo>
                  <a:pt x="89943" y="109357"/>
                </a:lnTo>
                <a:lnTo>
                  <a:pt x="89740" y="109153"/>
                </a:lnTo>
                <a:lnTo>
                  <a:pt x="89536" y="108746"/>
                </a:lnTo>
                <a:lnTo>
                  <a:pt x="89333" y="108203"/>
                </a:lnTo>
                <a:lnTo>
                  <a:pt x="89197" y="107388"/>
                </a:lnTo>
                <a:lnTo>
                  <a:pt x="88789" y="105284"/>
                </a:lnTo>
                <a:lnTo>
                  <a:pt x="88382" y="102297"/>
                </a:lnTo>
                <a:lnTo>
                  <a:pt x="88043" y="98971"/>
                </a:lnTo>
                <a:lnTo>
                  <a:pt x="87839" y="95713"/>
                </a:lnTo>
                <a:close/>
                <a:moveTo>
                  <a:pt x="47450" y="111054"/>
                </a:moveTo>
                <a:lnTo>
                  <a:pt x="47450" y="111122"/>
                </a:lnTo>
                <a:lnTo>
                  <a:pt x="47450" y="111393"/>
                </a:lnTo>
                <a:lnTo>
                  <a:pt x="47518" y="111461"/>
                </a:lnTo>
                <a:lnTo>
                  <a:pt x="48807" y="111529"/>
                </a:lnTo>
                <a:lnTo>
                  <a:pt x="52473" y="111597"/>
                </a:lnTo>
                <a:lnTo>
                  <a:pt x="62384" y="111665"/>
                </a:lnTo>
                <a:lnTo>
                  <a:pt x="80779" y="111665"/>
                </a:lnTo>
                <a:lnTo>
                  <a:pt x="90622" y="111597"/>
                </a:lnTo>
                <a:lnTo>
                  <a:pt x="94356" y="111529"/>
                </a:lnTo>
                <a:lnTo>
                  <a:pt x="95646" y="111461"/>
                </a:lnTo>
                <a:lnTo>
                  <a:pt x="95713" y="111393"/>
                </a:lnTo>
                <a:lnTo>
                  <a:pt x="95713" y="111122"/>
                </a:lnTo>
                <a:lnTo>
                  <a:pt x="95646" y="111054"/>
                </a:lnTo>
                <a:lnTo>
                  <a:pt x="94084" y="111122"/>
                </a:lnTo>
                <a:lnTo>
                  <a:pt x="91233" y="111190"/>
                </a:lnTo>
                <a:lnTo>
                  <a:pt x="80847" y="111258"/>
                </a:lnTo>
                <a:lnTo>
                  <a:pt x="62316" y="111258"/>
                </a:lnTo>
                <a:lnTo>
                  <a:pt x="51930" y="111190"/>
                </a:lnTo>
                <a:lnTo>
                  <a:pt x="49079" y="111122"/>
                </a:lnTo>
                <a:lnTo>
                  <a:pt x="47518" y="111054"/>
                </a:lnTo>
                <a:close/>
              </a:path>
            </a:pathLst>
          </a:custGeom>
          <a:solidFill>
            <a:srgbClr val="FFFFFF"/>
          </a:solidFill>
          <a:ln w="19050" cap="flat" cmpd="sng">
            <a:solidFill>
              <a:srgbClr val="1C4587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Dosis"/>
              <a:ea typeface="Dosis"/>
              <a:cs typeface="Dosis"/>
              <a:sym typeface="Dosis"/>
            </a:endParaRPr>
          </a:p>
        </p:txBody>
      </p:sp>
      <p:sp>
        <p:nvSpPr>
          <p:cNvPr id="1605" name="Google Shape;1605;p89"/>
          <p:cNvSpPr txBox="1"/>
          <p:nvPr/>
        </p:nvSpPr>
        <p:spPr>
          <a:xfrm>
            <a:off x="2098950" y="4116175"/>
            <a:ext cx="4946100" cy="57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latin typeface="Ubuntu"/>
                <a:ea typeface="Ubuntu"/>
                <a:cs typeface="Ubuntu"/>
                <a:sym typeface="Ubuntu"/>
              </a:rPr>
              <a:t>Lien vers notre salle de vidéoconférence : </a:t>
            </a:r>
            <a:endParaRPr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400"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 u="sng">
                <a:solidFill>
                  <a:schemeClr val="hlink"/>
                </a:solidFill>
                <a:highlight>
                  <a:srgbClr val="FFFFFF"/>
                </a:highlight>
                <a:latin typeface="Viga"/>
                <a:ea typeface="Viga"/>
                <a:cs typeface="Viga"/>
                <a:sym typeface="Viga"/>
                <a:hlinkClick r:id="rId4"/>
              </a:rPr>
              <a:t>http://recitmst.qc.ca/ecv-zoom</a:t>
            </a:r>
            <a:r>
              <a:rPr lang="en" sz="2400">
                <a:highlight>
                  <a:srgbClr val="FFFFFF"/>
                </a:highlight>
                <a:latin typeface="Viga"/>
                <a:ea typeface="Viga"/>
                <a:cs typeface="Viga"/>
                <a:sym typeface="Viga"/>
              </a:rPr>
              <a:t> </a:t>
            </a:r>
            <a:endParaRPr sz="2400" b="1">
              <a:latin typeface="Viga"/>
              <a:ea typeface="Viga"/>
              <a:cs typeface="Viga"/>
              <a:sym typeface="Viga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Ubuntu"/>
              <a:ea typeface="Ubuntu"/>
              <a:cs typeface="Ubuntu"/>
              <a:sym typeface="Ubuntu"/>
            </a:endParaRPr>
          </a:p>
        </p:txBody>
      </p:sp>
      <p:pic>
        <p:nvPicPr>
          <p:cNvPr id="1606" name="Google Shape;1606;p89"/>
          <p:cNvPicPr preferRelativeResize="0"/>
          <p:nvPr/>
        </p:nvPicPr>
        <p:blipFill rotWithShape="1">
          <a:blip r:embed="rId5">
            <a:alphaModFix/>
          </a:blip>
          <a:srcRect l="10730" t="13699" r="13055" b="23311"/>
          <a:stretch/>
        </p:blipFill>
        <p:spPr>
          <a:xfrm>
            <a:off x="3092750" y="2121075"/>
            <a:ext cx="2958601" cy="134983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6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11" name="Google Shape;1611;p90"/>
          <p:cNvSpPr txBox="1">
            <a:spLocks noGrp="1"/>
          </p:cNvSpPr>
          <p:nvPr>
            <p:ph type="sldNum" idx="12"/>
          </p:nvPr>
        </p:nvSpPr>
        <p:spPr>
          <a:xfrm>
            <a:off x="4297650" y="4853299"/>
            <a:ext cx="548700" cy="290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45</a:t>
            </a:fld>
            <a:endParaRPr/>
          </a:p>
        </p:txBody>
      </p:sp>
      <p:sp>
        <p:nvSpPr>
          <p:cNvPr id="1612" name="Google Shape;1612;p90"/>
          <p:cNvSpPr txBox="1">
            <a:spLocks noGrp="1"/>
          </p:cNvSpPr>
          <p:nvPr>
            <p:ph type="title" idx="4294967295"/>
          </p:nvPr>
        </p:nvSpPr>
        <p:spPr>
          <a:xfrm>
            <a:off x="1391950" y="114525"/>
            <a:ext cx="6140400" cy="947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3000">
                <a:solidFill>
                  <a:schemeClr val="dk2"/>
                </a:solidFill>
                <a:latin typeface="Viga"/>
                <a:ea typeface="Viga"/>
                <a:cs typeface="Viga"/>
                <a:sym typeface="Viga"/>
              </a:rPr>
              <a:t> </a:t>
            </a:r>
            <a:endParaRPr sz="3000">
              <a:solidFill>
                <a:schemeClr val="dk2"/>
              </a:solidFill>
              <a:latin typeface="Viga"/>
              <a:ea typeface="Viga"/>
              <a:cs typeface="Viga"/>
              <a:sym typeface="Viga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3000">
                <a:solidFill>
                  <a:schemeClr val="dk2"/>
                </a:solidFill>
                <a:latin typeface="Viga"/>
                <a:ea typeface="Viga"/>
                <a:cs typeface="Viga"/>
                <a:sym typeface="Viga"/>
              </a:rPr>
              <a:t>Badge « Participation » </a:t>
            </a:r>
            <a:endParaRPr sz="3000">
              <a:solidFill>
                <a:schemeClr val="dk2"/>
              </a:solidFill>
              <a:latin typeface="Viga"/>
              <a:ea typeface="Viga"/>
              <a:cs typeface="Viga"/>
              <a:sym typeface="Viga"/>
            </a:endParaRPr>
          </a:p>
        </p:txBody>
      </p:sp>
      <p:sp>
        <p:nvSpPr>
          <p:cNvPr id="1613" name="Google Shape;1613;p90"/>
          <p:cNvSpPr txBox="1"/>
          <p:nvPr/>
        </p:nvSpPr>
        <p:spPr>
          <a:xfrm>
            <a:off x="456175" y="1477150"/>
            <a:ext cx="4616400" cy="3617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spAutoFit/>
          </a:bodyPr>
          <a:lstStyle/>
          <a:p>
            <a:pPr marL="457200" lvl="0" indent="-355600" algn="l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000"/>
              <a:buFont typeface="Ubuntu"/>
              <a:buChar char="❏"/>
            </a:pPr>
            <a:r>
              <a:rPr lang="en" sz="2000">
                <a:solidFill>
                  <a:schemeClr val="dk2"/>
                </a:solidFill>
                <a:latin typeface="Ubuntu"/>
                <a:ea typeface="Ubuntu"/>
                <a:cs typeface="Ubuntu"/>
                <a:sym typeface="Ubuntu"/>
              </a:rPr>
              <a:t>Créer compte gratuit sur </a:t>
            </a:r>
            <a:r>
              <a:rPr lang="en" sz="2000" u="sng">
                <a:solidFill>
                  <a:schemeClr val="dk2"/>
                </a:solidFill>
                <a:latin typeface="Ubuntu"/>
                <a:ea typeface="Ubuntu"/>
                <a:cs typeface="Ubuntu"/>
                <a:sym typeface="Ubuntu"/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Campus RÉCIT</a:t>
            </a:r>
            <a:r>
              <a:rPr lang="en" sz="2000">
                <a:solidFill>
                  <a:schemeClr val="dk2"/>
                </a:solidFill>
                <a:latin typeface="Ubuntu"/>
                <a:ea typeface="Ubuntu"/>
                <a:cs typeface="Ubuntu"/>
                <a:sym typeface="Ubuntu"/>
              </a:rPr>
              <a:t>;</a:t>
            </a:r>
            <a:endParaRPr sz="2000">
              <a:solidFill>
                <a:schemeClr val="dk2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914400" lvl="1" indent="-355600" algn="l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000"/>
              <a:buFont typeface="Ubuntu"/>
              <a:buChar char="❏"/>
            </a:pPr>
            <a:r>
              <a:rPr lang="en" sz="2000">
                <a:solidFill>
                  <a:schemeClr val="dk2"/>
                </a:solidFill>
                <a:latin typeface="Ubuntu"/>
                <a:ea typeface="Ubuntu"/>
                <a:cs typeface="Ubuntu"/>
                <a:sym typeface="Ubuntu"/>
              </a:rPr>
              <a:t>Valider le courriel, se connecter;</a:t>
            </a:r>
            <a:endParaRPr sz="2000">
              <a:solidFill>
                <a:schemeClr val="dk2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91440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000">
              <a:solidFill>
                <a:schemeClr val="dk2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457200" lvl="0" indent="-355600" algn="l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000"/>
              <a:buFont typeface="Ubuntu"/>
              <a:buChar char="❏"/>
            </a:pPr>
            <a:r>
              <a:rPr lang="en" sz="2000">
                <a:solidFill>
                  <a:schemeClr val="dk2"/>
                </a:solidFill>
                <a:latin typeface="Ubuntu"/>
                <a:ea typeface="Ubuntu"/>
                <a:cs typeface="Ubuntu"/>
                <a:sym typeface="Ubuntu"/>
              </a:rPr>
              <a:t>Cliquer sur </a:t>
            </a:r>
            <a:r>
              <a:rPr lang="en" sz="2000" u="sng">
                <a:solidFill>
                  <a:schemeClr val="hlink"/>
                </a:solidFill>
                <a:latin typeface="Ubuntu"/>
                <a:ea typeface="Ubuntu"/>
                <a:cs typeface="Ubuntu"/>
                <a:sym typeface="Ubuntu"/>
                <a:hlinkClick r:id="rId4"/>
              </a:rPr>
              <a:t>ce lien</a:t>
            </a:r>
            <a:r>
              <a:rPr lang="en" sz="2000">
                <a:solidFill>
                  <a:schemeClr val="dk2"/>
                </a:solidFill>
                <a:latin typeface="Ubuntu"/>
                <a:ea typeface="Ubuntu"/>
                <a:cs typeface="Ubuntu"/>
                <a:sym typeface="Ubuntu"/>
              </a:rPr>
              <a:t> pour compléter l’évaluation de l’atelier et recevoir le badge.</a:t>
            </a:r>
            <a:endParaRPr sz="1600">
              <a:solidFill>
                <a:schemeClr val="dk2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000">
              <a:solidFill>
                <a:schemeClr val="dk2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457200" marR="282204" lvl="0" indent="0" algn="ctr" rtl="0">
              <a:spcBef>
                <a:spcPts val="600"/>
              </a:spcBef>
              <a:spcAft>
                <a:spcPts val="0"/>
              </a:spcAft>
              <a:buNone/>
            </a:pPr>
            <a:endParaRPr sz="1800">
              <a:solidFill>
                <a:schemeClr val="dk2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000">
              <a:solidFill>
                <a:schemeClr val="dk2"/>
              </a:solidFill>
              <a:latin typeface="Ubuntu"/>
              <a:ea typeface="Ubuntu"/>
              <a:cs typeface="Ubuntu"/>
              <a:sym typeface="Ubuntu"/>
            </a:endParaRPr>
          </a:p>
        </p:txBody>
      </p:sp>
      <p:pic>
        <p:nvPicPr>
          <p:cNvPr id="1614" name="Google Shape;1614;p90"/>
          <p:cNvPicPr preferRelativeResize="0"/>
          <p:nvPr/>
        </p:nvPicPr>
        <p:blipFill>
          <a:blip r:embed="rId5">
            <a:alphaModFix/>
          </a:blip>
          <a:stretch>
            <a:fillRect/>
          </a:stretch>
        </p:blipFill>
        <p:spPr>
          <a:xfrm>
            <a:off x="5224975" y="1595325"/>
            <a:ext cx="3009350" cy="300935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6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19" name="Google Shape;1619;p91"/>
          <p:cNvSpPr txBox="1">
            <a:spLocks noGrp="1"/>
          </p:cNvSpPr>
          <p:nvPr>
            <p:ph type="ctrTitle" idx="4294967295"/>
          </p:nvPr>
        </p:nvSpPr>
        <p:spPr>
          <a:xfrm>
            <a:off x="1761750" y="1598975"/>
            <a:ext cx="5620500" cy="704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0000" b="1">
                <a:latin typeface="Viga"/>
                <a:ea typeface="Viga"/>
                <a:cs typeface="Viga"/>
                <a:sym typeface="Viga"/>
              </a:rPr>
              <a:t>MERCI !</a:t>
            </a:r>
            <a:endParaRPr sz="10000" b="1">
              <a:latin typeface="Viga"/>
              <a:ea typeface="Viga"/>
              <a:cs typeface="Viga"/>
              <a:sym typeface="Viga"/>
            </a:endParaRPr>
          </a:p>
        </p:txBody>
      </p:sp>
      <p:pic>
        <p:nvPicPr>
          <p:cNvPr id="1620" name="Google Shape;1620;p91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2823537" y="178450"/>
            <a:ext cx="3496925" cy="1003900"/>
          </a:xfrm>
          <a:prstGeom prst="rect">
            <a:avLst/>
          </a:prstGeom>
          <a:noFill/>
          <a:ln>
            <a:noFill/>
          </a:ln>
        </p:spPr>
      </p:pic>
      <p:sp>
        <p:nvSpPr>
          <p:cNvPr id="1621" name="Google Shape;1621;p91"/>
          <p:cNvSpPr txBox="1"/>
          <p:nvPr/>
        </p:nvSpPr>
        <p:spPr>
          <a:xfrm>
            <a:off x="4142800" y="2643500"/>
            <a:ext cx="5128800" cy="1814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600"/>
              </a:spcBef>
              <a:spcAft>
                <a:spcPts val="0"/>
              </a:spcAft>
              <a:buNone/>
            </a:pPr>
            <a:r>
              <a:rPr lang="en" sz="2500" u="sng">
                <a:solidFill>
                  <a:schemeClr val="hlink"/>
                </a:solidFill>
                <a:latin typeface="Ubuntu"/>
                <a:ea typeface="Ubuntu"/>
                <a:cs typeface="Ubuntu"/>
                <a:sym typeface="Ubuntu"/>
                <a:hlinkClick r:id="rId4"/>
              </a:rPr>
              <a:t>Sonya.Fiset@recitmst.qc.ca</a:t>
            </a:r>
            <a:endParaRPr sz="2500">
              <a:solidFill>
                <a:schemeClr val="dk2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600"/>
              </a:spcBef>
              <a:spcAft>
                <a:spcPts val="0"/>
              </a:spcAft>
              <a:buNone/>
            </a:pPr>
            <a:r>
              <a:rPr lang="en" sz="2500" u="sng">
                <a:solidFill>
                  <a:schemeClr val="hlink"/>
                </a:solidFill>
                <a:latin typeface="Ubuntu"/>
                <a:ea typeface="Ubuntu"/>
                <a:cs typeface="Ubuntu"/>
                <a:sym typeface="Ubuntu"/>
                <a:hlinkClick r:id="rId5"/>
              </a:rPr>
              <a:t>equipe@recitmst.qc.ca </a:t>
            </a:r>
            <a:endParaRPr sz="2500">
              <a:solidFill>
                <a:schemeClr val="dk2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457200" lvl="0" indent="-330200" algn="l" rtl="0">
              <a:spcBef>
                <a:spcPts val="60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Ubuntu"/>
              <a:buChar char="❏"/>
            </a:pPr>
            <a:r>
              <a:rPr lang="en" sz="1600" u="sng">
                <a:solidFill>
                  <a:schemeClr val="dk2"/>
                </a:solidFill>
                <a:latin typeface="Ubuntu"/>
                <a:ea typeface="Ubuntu"/>
                <a:cs typeface="Ubuntu"/>
                <a:sym typeface="Ubuntu"/>
                <a:hlinkClick r:id="rId6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Page Facebook</a:t>
            </a:r>
            <a:endParaRPr sz="1600" u="sng">
              <a:solidFill>
                <a:schemeClr val="dk2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457200" lvl="0" indent="-330200" algn="l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Ubuntu"/>
              <a:buChar char="❏"/>
            </a:pPr>
            <a:r>
              <a:rPr lang="en" sz="1600" u="sng">
                <a:solidFill>
                  <a:schemeClr val="dk2"/>
                </a:solidFill>
                <a:latin typeface="Ubuntu"/>
                <a:ea typeface="Ubuntu"/>
                <a:cs typeface="Ubuntu"/>
                <a:sym typeface="Ubuntu"/>
                <a:hlinkClick r:id="rId7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Twitter</a:t>
            </a:r>
            <a:endParaRPr sz="1600" u="sng">
              <a:solidFill>
                <a:schemeClr val="dk2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457200" lvl="0" indent="-330200" algn="l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Ubuntu"/>
              <a:buChar char="❏"/>
            </a:pPr>
            <a:r>
              <a:rPr lang="en" sz="1600" u="sng">
                <a:solidFill>
                  <a:schemeClr val="dk2"/>
                </a:solidFill>
                <a:latin typeface="Ubuntu"/>
                <a:ea typeface="Ubuntu"/>
                <a:cs typeface="Ubuntu"/>
                <a:sym typeface="Ubuntu"/>
                <a:hlinkClick r:id="rId8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Chaîne YouTube</a:t>
            </a:r>
            <a:endParaRPr sz="900">
              <a:solidFill>
                <a:schemeClr val="dk2"/>
              </a:solidFill>
            </a:endParaRPr>
          </a:p>
        </p:txBody>
      </p:sp>
      <p:sp>
        <p:nvSpPr>
          <p:cNvPr id="1622" name="Google Shape;1622;p91"/>
          <p:cNvSpPr txBox="1"/>
          <p:nvPr/>
        </p:nvSpPr>
        <p:spPr>
          <a:xfrm>
            <a:off x="443038" y="2719700"/>
            <a:ext cx="3321300" cy="78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600"/>
              </a:spcBef>
              <a:spcAft>
                <a:spcPts val="0"/>
              </a:spcAft>
              <a:buNone/>
            </a:pPr>
            <a:r>
              <a:rPr lang="en" sz="4300">
                <a:solidFill>
                  <a:srgbClr val="FAA22A"/>
                </a:solidFill>
                <a:latin typeface="Ubuntu"/>
                <a:ea typeface="Ubuntu"/>
                <a:cs typeface="Ubuntu"/>
                <a:sym typeface="Ubuntu"/>
              </a:rPr>
              <a:t>Questions?</a:t>
            </a:r>
            <a:endParaRPr sz="4300">
              <a:solidFill>
                <a:srgbClr val="FAA22A"/>
              </a:solidFill>
              <a:latin typeface="Ubuntu"/>
              <a:ea typeface="Ubuntu"/>
              <a:cs typeface="Ubuntu"/>
              <a:sym typeface="Ubuntu"/>
            </a:endParaRPr>
          </a:p>
        </p:txBody>
      </p:sp>
      <p:sp>
        <p:nvSpPr>
          <p:cNvPr id="1623" name="Google Shape;1623;p91"/>
          <p:cNvSpPr txBox="1"/>
          <p:nvPr/>
        </p:nvSpPr>
        <p:spPr>
          <a:xfrm>
            <a:off x="2451875" y="4528300"/>
            <a:ext cx="5392500" cy="363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800">
                <a:latin typeface="Ubuntu"/>
                <a:ea typeface="Ubuntu"/>
                <a:cs typeface="Ubuntu"/>
                <a:sym typeface="Ubuntu"/>
              </a:rPr>
              <a:t>Ces formations du RÉCIT sont mises à disposition, sauf exception, selon les termes de la licence</a:t>
            </a:r>
            <a:r>
              <a:rPr lang="en" sz="800">
                <a:solidFill>
                  <a:schemeClr val="accent1"/>
                </a:solidFill>
                <a:latin typeface="Ubuntu"/>
                <a:ea typeface="Ubuntu"/>
                <a:cs typeface="Ubuntu"/>
                <a:sym typeface="Ubuntu"/>
              </a:rPr>
              <a:t> </a:t>
            </a:r>
            <a:r>
              <a:rPr lang="en" sz="800" u="sng">
                <a:solidFill>
                  <a:schemeClr val="accent1"/>
                </a:solidFill>
                <a:hlinkClick r:id="rId9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Licence Creative Commons Attribution - Pas d’Utilisation Commerciale - Partage dans les Mêmes Conditions 4.0 International</a:t>
            </a:r>
            <a:r>
              <a:rPr lang="en" sz="800">
                <a:solidFill>
                  <a:schemeClr val="accent1"/>
                </a:solidFill>
              </a:rPr>
              <a:t>.</a:t>
            </a:r>
            <a:r>
              <a:rPr lang="en" sz="800">
                <a:solidFill>
                  <a:schemeClr val="accent1"/>
                </a:solidFill>
                <a:highlight>
                  <a:srgbClr val="FFFF00"/>
                </a:highlight>
                <a:latin typeface="Ubuntu"/>
                <a:ea typeface="Ubuntu"/>
                <a:cs typeface="Ubuntu"/>
                <a:sym typeface="Ubuntu"/>
              </a:rPr>
              <a:t>  </a:t>
            </a:r>
            <a:endParaRPr sz="800">
              <a:solidFill>
                <a:schemeClr val="accent1"/>
              </a:solidFill>
              <a:highlight>
                <a:srgbClr val="FFFF00"/>
              </a:highlight>
              <a:latin typeface="Ubuntu"/>
              <a:ea typeface="Ubuntu"/>
              <a:cs typeface="Ubuntu"/>
              <a:sym typeface="Ubuntu"/>
            </a:endParaRPr>
          </a:p>
        </p:txBody>
      </p:sp>
      <p:pic>
        <p:nvPicPr>
          <p:cNvPr id="1624" name="Google Shape;1624;p91"/>
          <p:cNvPicPr preferRelativeResize="0"/>
          <p:nvPr/>
        </p:nvPicPr>
        <p:blipFill>
          <a:blip r:embed="rId10">
            <a:alphaModFix/>
          </a:blip>
          <a:stretch>
            <a:fillRect/>
          </a:stretch>
        </p:blipFill>
        <p:spPr>
          <a:xfrm>
            <a:off x="1699475" y="4552425"/>
            <a:ext cx="808425" cy="286175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6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29" name="Google Shape;1629;p92"/>
          <p:cNvSpPr txBox="1">
            <a:spLocks noGrp="1"/>
          </p:cNvSpPr>
          <p:nvPr>
            <p:ph type="sldNum" idx="12"/>
          </p:nvPr>
        </p:nvSpPr>
        <p:spPr>
          <a:xfrm>
            <a:off x="4297650" y="4853299"/>
            <a:ext cx="548700" cy="290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47</a:t>
            </a:fld>
            <a:endParaRPr/>
          </a:p>
        </p:txBody>
      </p:sp>
      <p:pic>
        <p:nvPicPr>
          <p:cNvPr id="1630" name="Google Shape;1630;p92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152400" y="76200"/>
            <a:ext cx="8873069" cy="4991101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6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5" name="Google Shape;1635;p93"/>
          <p:cNvSpPr txBox="1">
            <a:spLocks noGrp="1"/>
          </p:cNvSpPr>
          <p:nvPr>
            <p:ph type="sldNum" idx="12"/>
          </p:nvPr>
        </p:nvSpPr>
        <p:spPr>
          <a:xfrm>
            <a:off x="4297650" y="4853299"/>
            <a:ext cx="548700" cy="290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48</a:t>
            </a:fld>
            <a:endParaRPr/>
          </a:p>
        </p:txBody>
      </p:sp>
      <p:pic>
        <p:nvPicPr>
          <p:cNvPr id="1636" name="Google Shape;1636;p93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152400" y="76200"/>
            <a:ext cx="8873069" cy="4991101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6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41" name="Google Shape;1641;p94"/>
          <p:cNvSpPr txBox="1">
            <a:spLocks noGrp="1"/>
          </p:cNvSpPr>
          <p:nvPr>
            <p:ph type="sldNum" idx="12"/>
          </p:nvPr>
        </p:nvSpPr>
        <p:spPr>
          <a:xfrm>
            <a:off x="4297650" y="4853299"/>
            <a:ext cx="548700" cy="290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49</a:t>
            </a:fld>
            <a:endParaRPr/>
          </a:p>
        </p:txBody>
      </p:sp>
      <p:pic>
        <p:nvPicPr>
          <p:cNvPr id="1642" name="Google Shape;1642;p94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152400" y="76200"/>
            <a:ext cx="8872891" cy="4991001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Shape 12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4" name="Google Shape;1234;p50"/>
          <p:cNvSpPr/>
          <p:nvPr/>
        </p:nvSpPr>
        <p:spPr>
          <a:xfrm>
            <a:off x="4742875" y="1166475"/>
            <a:ext cx="3324300" cy="3728100"/>
          </a:xfrm>
          <a:prstGeom prst="rect">
            <a:avLst/>
          </a:prstGeom>
          <a:solidFill>
            <a:schemeClr val="lt1"/>
          </a:solidFill>
          <a:ln>
            <a:noFill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35" name="Google Shape;1235;p50"/>
          <p:cNvSpPr txBox="1">
            <a:spLocks noGrp="1"/>
          </p:cNvSpPr>
          <p:nvPr>
            <p:ph type="title"/>
          </p:nvPr>
        </p:nvSpPr>
        <p:spPr>
          <a:xfrm>
            <a:off x="176050" y="102350"/>
            <a:ext cx="8802300" cy="708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500">
                <a:solidFill>
                  <a:schemeClr val="dk2"/>
                </a:solidFill>
                <a:latin typeface="Viga"/>
                <a:ea typeface="Viga"/>
                <a:cs typeface="Viga"/>
                <a:sym typeface="Viga"/>
              </a:rPr>
              <a:t>Usage pédagogique de la programmation…</a:t>
            </a:r>
            <a:endParaRPr sz="2500">
              <a:solidFill>
                <a:schemeClr val="dk2"/>
              </a:solidFill>
              <a:latin typeface="Viga"/>
              <a:ea typeface="Viga"/>
              <a:cs typeface="Viga"/>
              <a:sym typeface="Viga"/>
            </a:endParaRPr>
          </a:p>
        </p:txBody>
      </p:sp>
      <p:sp>
        <p:nvSpPr>
          <p:cNvPr id="1236" name="Google Shape;1236;p50"/>
          <p:cNvSpPr txBox="1"/>
          <p:nvPr/>
        </p:nvSpPr>
        <p:spPr>
          <a:xfrm>
            <a:off x="311700" y="4707425"/>
            <a:ext cx="5355600" cy="332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u="sng">
                <a:solidFill>
                  <a:schemeClr val="hlink"/>
                </a:solidFill>
                <a:latin typeface="Viga"/>
                <a:ea typeface="Viga"/>
                <a:cs typeface="Viga"/>
                <a:sym typeface="Viga"/>
                <a:hlinkClick r:id="rId3"/>
              </a:rPr>
              <a:t>Cadre de référence de la compétence numérique</a:t>
            </a:r>
            <a:endParaRPr>
              <a:solidFill>
                <a:schemeClr val="dk1"/>
              </a:solidFill>
              <a:latin typeface="Viga"/>
              <a:ea typeface="Viga"/>
              <a:cs typeface="Viga"/>
              <a:sym typeface="Viga"/>
            </a:endParaRPr>
          </a:p>
        </p:txBody>
      </p:sp>
      <p:pic>
        <p:nvPicPr>
          <p:cNvPr id="1237" name="Google Shape;1237;p50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311700" y="1068575"/>
            <a:ext cx="3996223" cy="3681426"/>
          </a:xfrm>
          <a:prstGeom prst="rect">
            <a:avLst/>
          </a:prstGeom>
          <a:noFill/>
          <a:ln>
            <a:noFill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</p:pic>
      <p:pic>
        <p:nvPicPr>
          <p:cNvPr id="1238" name="Google Shape;1238;p50"/>
          <p:cNvPicPr preferRelativeResize="0"/>
          <p:nvPr/>
        </p:nvPicPr>
        <p:blipFill rotWithShape="1">
          <a:blip r:embed="rId5">
            <a:alphaModFix/>
          </a:blip>
          <a:srcRect r="24161" b="74378"/>
          <a:stretch/>
        </p:blipFill>
        <p:spPr>
          <a:xfrm>
            <a:off x="4864875" y="1220850"/>
            <a:ext cx="2583203" cy="708601"/>
          </a:xfrm>
          <a:prstGeom prst="rect">
            <a:avLst/>
          </a:prstGeom>
          <a:noFill/>
          <a:ln>
            <a:noFill/>
          </a:ln>
        </p:spPr>
      </p:pic>
      <p:pic>
        <p:nvPicPr>
          <p:cNvPr id="1239" name="Google Shape;1239;p50"/>
          <p:cNvPicPr preferRelativeResize="0"/>
          <p:nvPr/>
        </p:nvPicPr>
        <p:blipFill rotWithShape="1">
          <a:blip r:embed="rId6">
            <a:alphaModFix/>
          </a:blip>
          <a:srcRect r="6576" b="61836"/>
          <a:stretch/>
        </p:blipFill>
        <p:spPr>
          <a:xfrm>
            <a:off x="4864875" y="3478812"/>
            <a:ext cx="3023007" cy="659526"/>
          </a:xfrm>
          <a:prstGeom prst="rect">
            <a:avLst/>
          </a:prstGeom>
          <a:noFill/>
          <a:ln>
            <a:noFill/>
          </a:ln>
        </p:spPr>
      </p:pic>
      <p:pic>
        <p:nvPicPr>
          <p:cNvPr id="1240" name="Google Shape;1240;p50"/>
          <p:cNvPicPr preferRelativeResize="0"/>
          <p:nvPr/>
        </p:nvPicPr>
        <p:blipFill rotWithShape="1">
          <a:blip r:embed="rId7">
            <a:alphaModFix/>
          </a:blip>
          <a:srcRect t="1354" r="9624" b="58573"/>
          <a:stretch/>
        </p:blipFill>
        <p:spPr>
          <a:xfrm>
            <a:off x="4871738" y="2339342"/>
            <a:ext cx="3009278" cy="659549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6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47" name="Google Shape;1647;p95"/>
          <p:cNvSpPr txBox="1">
            <a:spLocks noGrp="1"/>
          </p:cNvSpPr>
          <p:nvPr>
            <p:ph type="sldNum" idx="12"/>
          </p:nvPr>
        </p:nvSpPr>
        <p:spPr>
          <a:xfrm>
            <a:off x="4297650" y="4853299"/>
            <a:ext cx="548700" cy="290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50</a:t>
            </a:fld>
            <a:endParaRPr/>
          </a:p>
        </p:txBody>
      </p:sp>
      <p:pic>
        <p:nvPicPr>
          <p:cNvPr id="1648" name="Google Shape;1648;p95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152400" y="76200"/>
            <a:ext cx="8872891" cy="4991001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6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53" name="Google Shape;1653;p96"/>
          <p:cNvSpPr txBox="1">
            <a:spLocks noGrp="1"/>
          </p:cNvSpPr>
          <p:nvPr>
            <p:ph type="title"/>
          </p:nvPr>
        </p:nvSpPr>
        <p:spPr>
          <a:xfrm>
            <a:off x="747925" y="225025"/>
            <a:ext cx="6140400" cy="857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3600"/>
              <a:t>Instructions for use</a:t>
            </a:r>
            <a:endParaRPr sz="3600"/>
          </a:p>
        </p:txBody>
      </p:sp>
      <p:sp>
        <p:nvSpPr>
          <p:cNvPr id="1654" name="Google Shape;1654;p96"/>
          <p:cNvSpPr txBox="1"/>
          <p:nvPr/>
        </p:nvSpPr>
        <p:spPr>
          <a:xfrm>
            <a:off x="747925" y="1449675"/>
            <a:ext cx="2997000" cy="294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600"/>
              </a:spcBef>
              <a:spcAft>
                <a:spcPts val="0"/>
              </a:spcAft>
              <a:buNone/>
            </a:pPr>
            <a:r>
              <a:rPr lang="en" sz="1200" b="1">
                <a:solidFill>
                  <a:srgbClr val="3C78D8"/>
                </a:solidFill>
                <a:latin typeface="Dosis"/>
                <a:ea typeface="Dosis"/>
                <a:cs typeface="Dosis"/>
                <a:sym typeface="Dosis"/>
              </a:rPr>
              <a:t>EDIT IN GOOGLE SLIDES</a:t>
            </a:r>
            <a:endParaRPr sz="1200">
              <a:solidFill>
                <a:srgbClr val="3C78D8"/>
              </a:solidFill>
              <a:latin typeface="Dosis"/>
              <a:ea typeface="Dosis"/>
              <a:cs typeface="Dosis"/>
              <a:sym typeface="Dosis"/>
            </a:endParaRPr>
          </a:p>
          <a:p>
            <a:pPr marL="0" lvl="0" indent="0" algn="l" rtl="0">
              <a:spcBef>
                <a:spcPts val="60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1200">
                <a:solidFill>
                  <a:srgbClr val="3D4965"/>
                </a:solidFill>
                <a:latin typeface="Dosis"/>
                <a:ea typeface="Dosis"/>
                <a:cs typeface="Dosis"/>
                <a:sym typeface="Dosis"/>
              </a:rPr>
              <a:t>Click on the button under the presentation preview that says "Use as Google Slides Theme".</a:t>
            </a:r>
            <a:endParaRPr sz="1200">
              <a:solidFill>
                <a:srgbClr val="3D4965"/>
              </a:solidFill>
              <a:latin typeface="Dosis"/>
              <a:ea typeface="Dosis"/>
              <a:cs typeface="Dosis"/>
              <a:sym typeface="Dosis"/>
            </a:endParaRPr>
          </a:p>
          <a:p>
            <a:pPr marL="0" lvl="0" indent="0" algn="l" rtl="0">
              <a:spcBef>
                <a:spcPts val="60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1200">
                <a:solidFill>
                  <a:srgbClr val="3D4965"/>
                </a:solidFill>
                <a:latin typeface="Dosis"/>
                <a:ea typeface="Dosis"/>
                <a:cs typeface="Dosis"/>
                <a:sym typeface="Dosis"/>
              </a:rPr>
              <a:t>You will get a copy of this document on your Google Drive and will be able to edit, add or delete slides.</a:t>
            </a:r>
            <a:endParaRPr sz="1200">
              <a:solidFill>
                <a:srgbClr val="3D4965"/>
              </a:solidFill>
              <a:latin typeface="Dosis"/>
              <a:ea typeface="Dosis"/>
              <a:cs typeface="Dosis"/>
              <a:sym typeface="Dosis"/>
            </a:endParaRPr>
          </a:p>
          <a:p>
            <a:pPr marL="0" lvl="0" indent="0" algn="l" rtl="0">
              <a:spcBef>
                <a:spcPts val="60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1200">
                <a:solidFill>
                  <a:srgbClr val="3D4965"/>
                </a:solidFill>
                <a:latin typeface="Dosis"/>
                <a:ea typeface="Dosis"/>
                <a:cs typeface="Dosis"/>
                <a:sym typeface="Dosis"/>
              </a:rPr>
              <a:t>You have to be signed in to your Google account.</a:t>
            </a:r>
            <a:endParaRPr sz="1200">
              <a:solidFill>
                <a:srgbClr val="3D4965"/>
              </a:solidFill>
              <a:latin typeface="Dosis"/>
              <a:ea typeface="Dosis"/>
              <a:cs typeface="Dosis"/>
              <a:sym typeface="Dosis"/>
            </a:endParaRPr>
          </a:p>
          <a:p>
            <a:pPr marL="0" lvl="0" indent="0" algn="l" rtl="0">
              <a:spcBef>
                <a:spcPts val="60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endParaRPr sz="1200">
              <a:solidFill>
                <a:srgbClr val="3D4965"/>
              </a:solidFill>
              <a:latin typeface="Dosis"/>
              <a:ea typeface="Dosis"/>
              <a:cs typeface="Dosis"/>
              <a:sym typeface="Dosis"/>
            </a:endParaRPr>
          </a:p>
          <a:p>
            <a:pPr marL="0" lvl="0" indent="0" algn="l" rtl="0">
              <a:spcBef>
                <a:spcPts val="600"/>
              </a:spcBef>
              <a:spcAft>
                <a:spcPts val="0"/>
              </a:spcAft>
              <a:buNone/>
            </a:pPr>
            <a:endParaRPr sz="1200">
              <a:solidFill>
                <a:srgbClr val="3D4965"/>
              </a:solidFill>
              <a:latin typeface="Dosis"/>
              <a:ea typeface="Dosis"/>
              <a:cs typeface="Dosis"/>
              <a:sym typeface="Dosis"/>
            </a:endParaRPr>
          </a:p>
        </p:txBody>
      </p:sp>
      <p:sp>
        <p:nvSpPr>
          <p:cNvPr id="1655" name="Google Shape;1655;p96"/>
          <p:cNvSpPr txBox="1"/>
          <p:nvPr/>
        </p:nvSpPr>
        <p:spPr>
          <a:xfrm>
            <a:off x="4150426" y="1449675"/>
            <a:ext cx="3127800" cy="294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600"/>
              </a:spcBef>
              <a:spcAft>
                <a:spcPts val="0"/>
              </a:spcAft>
              <a:buNone/>
            </a:pPr>
            <a:r>
              <a:rPr lang="en" sz="1200" b="1">
                <a:solidFill>
                  <a:srgbClr val="3C78D8"/>
                </a:solidFill>
                <a:latin typeface="Dosis"/>
                <a:ea typeface="Dosis"/>
                <a:cs typeface="Dosis"/>
                <a:sym typeface="Dosis"/>
              </a:rPr>
              <a:t>EDIT IN POWERPOINT®</a:t>
            </a:r>
            <a:endParaRPr sz="1200">
              <a:solidFill>
                <a:srgbClr val="3C78D8"/>
              </a:solidFill>
              <a:latin typeface="Dosis"/>
              <a:ea typeface="Dosis"/>
              <a:cs typeface="Dosis"/>
              <a:sym typeface="Dosis"/>
            </a:endParaRPr>
          </a:p>
          <a:p>
            <a:pPr marL="0" lvl="0" indent="0" algn="l" rtl="0">
              <a:spcBef>
                <a:spcPts val="600"/>
              </a:spcBef>
              <a:spcAft>
                <a:spcPts val="0"/>
              </a:spcAft>
              <a:buNone/>
            </a:pPr>
            <a:r>
              <a:rPr lang="en" sz="1200">
                <a:solidFill>
                  <a:srgbClr val="3D4965"/>
                </a:solidFill>
                <a:latin typeface="Dosis"/>
                <a:ea typeface="Dosis"/>
                <a:cs typeface="Dosis"/>
                <a:sym typeface="Dosis"/>
              </a:rPr>
              <a:t>Click on the button under the presentation preview that says "Download as PowerPoint template". You will get a .pptx file that you can edit in PowerPoint.</a:t>
            </a:r>
            <a:endParaRPr sz="1200">
              <a:solidFill>
                <a:srgbClr val="3D4965"/>
              </a:solidFill>
              <a:latin typeface="Dosis"/>
              <a:ea typeface="Dosis"/>
              <a:cs typeface="Dosis"/>
              <a:sym typeface="Dosis"/>
            </a:endParaRPr>
          </a:p>
          <a:p>
            <a:pPr marL="0" lvl="0" indent="0" algn="l" rtl="0">
              <a:spcBef>
                <a:spcPts val="600"/>
              </a:spcBef>
              <a:spcAft>
                <a:spcPts val="0"/>
              </a:spcAft>
              <a:buNone/>
            </a:pPr>
            <a:r>
              <a:rPr lang="en" sz="1200">
                <a:solidFill>
                  <a:srgbClr val="3D4965"/>
                </a:solidFill>
                <a:latin typeface="Dosis"/>
                <a:ea typeface="Dosis"/>
                <a:cs typeface="Dosis"/>
                <a:sym typeface="Dosis"/>
              </a:rPr>
              <a:t>Remember to download and install the fonts used in this presentation (you’ll find the links to the font files needed in the </a:t>
            </a:r>
            <a:r>
              <a:rPr lang="en" sz="1200" u="sng">
                <a:solidFill>
                  <a:srgbClr val="3D4965"/>
                </a:solidFill>
                <a:latin typeface="Dosis"/>
                <a:ea typeface="Dosis"/>
                <a:cs typeface="Dosis"/>
                <a:sym typeface="Dosis"/>
                <a:hlinkClick r:id="" action="ppaction://noaction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Presentation design slide</a:t>
            </a:r>
            <a:r>
              <a:rPr lang="en" sz="1200">
                <a:solidFill>
                  <a:srgbClr val="3D4965"/>
                </a:solidFill>
                <a:latin typeface="Dosis"/>
                <a:ea typeface="Dosis"/>
                <a:cs typeface="Dosis"/>
                <a:sym typeface="Dosis"/>
              </a:rPr>
              <a:t>)</a:t>
            </a:r>
            <a:endParaRPr sz="1200">
              <a:solidFill>
                <a:srgbClr val="3D4965"/>
              </a:solidFill>
              <a:latin typeface="Dosis"/>
              <a:ea typeface="Dosis"/>
              <a:cs typeface="Dosis"/>
              <a:sym typeface="Dosis"/>
            </a:endParaRPr>
          </a:p>
        </p:txBody>
      </p:sp>
      <p:sp>
        <p:nvSpPr>
          <p:cNvPr id="1656" name="Google Shape;1656;p96"/>
          <p:cNvSpPr txBox="1"/>
          <p:nvPr/>
        </p:nvSpPr>
        <p:spPr>
          <a:xfrm>
            <a:off x="747925" y="3982125"/>
            <a:ext cx="6530400" cy="826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1000"/>
              </a:spcBef>
              <a:spcAft>
                <a:spcPts val="0"/>
              </a:spcAft>
              <a:buNone/>
            </a:pPr>
            <a:r>
              <a:rPr lang="en" sz="1200" b="1">
                <a:solidFill>
                  <a:srgbClr val="FFFFFF"/>
                </a:solidFill>
                <a:highlight>
                  <a:srgbClr val="3C78D8"/>
                </a:highlight>
                <a:latin typeface="Dosis"/>
                <a:ea typeface="Dosis"/>
                <a:cs typeface="Dosis"/>
                <a:sym typeface="Dosis"/>
              </a:rPr>
              <a:t>More info on how to use this template at </a:t>
            </a:r>
            <a:r>
              <a:rPr lang="en" sz="1200" b="1" u="sng">
                <a:solidFill>
                  <a:srgbClr val="FFFFFF"/>
                </a:solidFill>
                <a:highlight>
                  <a:srgbClr val="3C78D8"/>
                </a:highlight>
                <a:latin typeface="Dosis"/>
                <a:ea typeface="Dosis"/>
                <a:cs typeface="Dosis"/>
                <a:sym typeface="Dosis"/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www.slidescarnival.com/help-use-presentation-template</a:t>
            </a:r>
            <a:endParaRPr sz="1200" b="1">
              <a:solidFill>
                <a:srgbClr val="FFFFFF"/>
              </a:solidFill>
              <a:highlight>
                <a:srgbClr val="3C78D8"/>
              </a:highlight>
              <a:latin typeface="Dosis"/>
              <a:ea typeface="Dosis"/>
              <a:cs typeface="Dosis"/>
              <a:sym typeface="Dosis"/>
            </a:endParaRPr>
          </a:p>
          <a:p>
            <a:pPr marL="0" lvl="0" indent="0" algn="l" rtl="0">
              <a:spcBef>
                <a:spcPts val="1000"/>
              </a:spcBef>
              <a:spcAft>
                <a:spcPts val="0"/>
              </a:spcAft>
              <a:buNone/>
            </a:pPr>
            <a:r>
              <a:rPr lang="en" sz="1200">
                <a:solidFill>
                  <a:srgbClr val="FFFFFF"/>
                </a:solidFill>
                <a:highlight>
                  <a:srgbClr val="3C78D8"/>
                </a:highlight>
                <a:latin typeface="Dosis"/>
                <a:ea typeface="Dosis"/>
                <a:cs typeface="Dosis"/>
                <a:sym typeface="Dosis"/>
              </a:rPr>
              <a:t>This template is free to use under </a:t>
            </a:r>
            <a:r>
              <a:rPr lang="en" sz="1200" u="sng">
                <a:solidFill>
                  <a:srgbClr val="FFFFFF"/>
                </a:solidFill>
                <a:highlight>
                  <a:srgbClr val="3C78D8"/>
                </a:highlight>
                <a:latin typeface="Dosis"/>
                <a:ea typeface="Dosis"/>
                <a:cs typeface="Dosis"/>
                <a:sym typeface="Dosis"/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Creative Commons Attribution license</a:t>
            </a:r>
            <a:r>
              <a:rPr lang="en" sz="1200">
                <a:solidFill>
                  <a:srgbClr val="FFFFFF"/>
                </a:solidFill>
                <a:highlight>
                  <a:srgbClr val="3C78D8"/>
                </a:highlight>
                <a:latin typeface="Dosis"/>
                <a:ea typeface="Dosis"/>
                <a:cs typeface="Dosis"/>
                <a:sym typeface="Dosis"/>
              </a:rPr>
              <a:t>.You can keep the Credits slide or mention SlidesCarnival and other resources used in a slide footer.</a:t>
            </a:r>
            <a:endParaRPr sz="1200">
              <a:solidFill>
                <a:srgbClr val="FFFFFF"/>
              </a:solidFill>
              <a:highlight>
                <a:srgbClr val="3C78D8"/>
              </a:highlight>
              <a:latin typeface="Dosis"/>
              <a:ea typeface="Dosis"/>
              <a:cs typeface="Dosis"/>
              <a:sym typeface="Dosis"/>
            </a:endParaRPr>
          </a:p>
          <a:p>
            <a:pPr marL="0" lvl="0" indent="0" algn="l" rtl="0">
              <a:spcBef>
                <a:spcPts val="1000"/>
              </a:spcBef>
              <a:spcAft>
                <a:spcPts val="0"/>
              </a:spcAft>
              <a:buNone/>
            </a:pPr>
            <a:endParaRPr sz="1200">
              <a:solidFill>
                <a:srgbClr val="FFFFFF"/>
              </a:solidFill>
              <a:highlight>
                <a:srgbClr val="3C78D8"/>
              </a:highlight>
              <a:latin typeface="Dosis"/>
              <a:ea typeface="Dosis"/>
              <a:cs typeface="Dosis"/>
              <a:sym typeface="Dosis"/>
            </a:endParaRPr>
          </a:p>
          <a:p>
            <a:pPr marL="0" lvl="0" indent="0" algn="l" rtl="0">
              <a:spcBef>
                <a:spcPts val="1000"/>
              </a:spcBef>
              <a:spcAft>
                <a:spcPts val="1000"/>
              </a:spcAft>
              <a:buNone/>
            </a:pPr>
            <a:endParaRPr sz="1200">
              <a:solidFill>
                <a:srgbClr val="FFFFFF"/>
              </a:solidFill>
              <a:highlight>
                <a:srgbClr val="3C78D8"/>
              </a:highlight>
              <a:latin typeface="Dosis"/>
              <a:ea typeface="Dosis"/>
              <a:cs typeface="Dosis"/>
              <a:sym typeface="Dosis"/>
            </a:endParaRPr>
          </a:p>
        </p:txBody>
      </p:sp>
      <p:sp>
        <p:nvSpPr>
          <p:cNvPr id="1657" name="Google Shape;1657;p96"/>
          <p:cNvSpPr txBox="1">
            <a:spLocks noGrp="1"/>
          </p:cNvSpPr>
          <p:nvPr>
            <p:ph type="sldNum" idx="12"/>
          </p:nvPr>
        </p:nvSpPr>
        <p:spPr>
          <a:xfrm>
            <a:off x="90619" y="4722737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51</a:t>
            </a:fld>
            <a:endParaRPr/>
          </a:p>
        </p:txBody>
      </p:sp>
    </p:spTree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Shape 12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5" name="Google Shape;1245;p51"/>
          <p:cNvSpPr/>
          <p:nvPr/>
        </p:nvSpPr>
        <p:spPr>
          <a:xfrm>
            <a:off x="0" y="868206"/>
            <a:ext cx="9144000" cy="4275300"/>
          </a:xfrm>
          <a:prstGeom prst="rect">
            <a:avLst/>
          </a:prstGeom>
          <a:solidFill>
            <a:srgbClr val="0069B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46" name="Google Shape;1246;p51"/>
          <p:cNvSpPr txBox="1"/>
          <p:nvPr/>
        </p:nvSpPr>
        <p:spPr>
          <a:xfrm>
            <a:off x="2415150" y="4610325"/>
            <a:ext cx="5235300" cy="332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u="sng">
                <a:solidFill>
                  <a:schemeClr val="lt1"/>
                </a:solidFill>
                <a:latin typeface="Viga"/>
                <a:ea typeface="Viga"/>
                <a:cs typeface="Viga"/>
                <a:sym typeface="Viga"/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Plan d’action numérique/Programmation informatique</a:t>
            </a:r>
            <a:endParaRPr>
              <a:solidFill>
                <a:schemeClr val="lt1"/>
              </a:solidFill>
              <a:latin typeface="Viga"/>
              <a:ea typeface="Viga"/>
              <a:cs typeface="Viga"/>
              <a:sym typeface="Viga"/>
            </a:endParaRPr>
          </a:p>
        </p:txBody>
      </p:sp>
      <p:pic>
        <p:nvPicPr>
          <p:cNvPr id="1247" name="Google Shape;1247;p51">
            <a:hlinkClick r:id="rId4"/>
          </p:cNvPr>
          <p:cNvPicPr preferRelativeResize="0"/>
          <p:nvPr/>
        </p:nvPicPr>
        <p:blipFill>
          <a:blip r:embed="rId5">
            <a:alphaModFix/>
          </a:blip>
          <a:stretch>
            <a:fillRect/>
          </a:stretch>
        </p:blipFill>
        <p:spPr>
          <a:xfrm>
            <a:off x="211975" y="1569675"/>
            <a:ext cx="2203175" cy="2855349"/>
          </a:xfrm>
          <a:prstGeom prst="rect">
            <a:avLst/>
          </a:prstGeom>
          <a:noFill/>
          <a:ln>
            <a:noFill/>
          </a:ln>
          <a:effectLst>
            <a:outerShdw blurRad="57150" dist="114300" dir="5400000" algn="bl" rotWithShape="0">
              <a:srgbClr val="000000">
                <a:alpha val="50000"/>
              </a:srgbClr>
            </a:outerShdw>
          </a:effectLst>
        </p:spPr>
      </p:pic>
      <p:pic>
        <p:nvPicPr>
          <p:cNvPr id="1248" name="Google Shape;1248;p51"/>
          <p:cNvPicPr preferRelativeResize="0"/>
          <p:nvPr/>
        </p:nvPicPr>
        <p:blipFill>
          <a:blip r:embed="rId6">
            <a:alphaModFix/>
          </a:blip>
          <a:stretch>
            <a:fillRect/>
          </a:stretch>
        </p:blipFill>
        <p:spPr>
          <a:xfrm>
            <a:off x="2536875" y="1512375"/>
            <a:ext cx="2873349" cy="2494075"/>
          </a:xfrm>
          <a:prstGeom prst="rect">
            <a:avLst/>
          </a:prstGeom>
          <a:noFill/>
          <a:ln>
            <a:noFill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</p:pic>
      <p:pic>
        <p:nvPicPr>
          <p:cNvPr id="1249" name="Google Shape;1249;p51"/>
          <p:cNvPicPr preferRelativeResize="0"/>
          <p:nvPr/>
        </p:nvPicPr>
        <p:blipFill>
          <a:blip r:embed="rId7">
            <a:alphaModFix/>
          </a:blip>
          <a:stretch>
            <a:fillRect/>
          </a:stretch>
        </p:blipFill>
        <p:spPr>
          <a:xfrm>
            <a:off x="5558200" y="1417373"/>
            <a:ext cx="3460400" cy="1454000"/>
          </a:xfrm>
          <a:prstGeom prst="rect">
            <a:avLst/>
          </a:prstGeom>
          <a:noFill/>
          <a:ln>
            <a:noFill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</p:pic>
      <p:pic>
        <p:nvPicPr>
          <p:cNvPr id="1250" name="Google Shape;1250;p51"/>
          <p:cNvPicPr preferRelativeResize="0"/>
          <p:nvPr/>
        </p:nvPicPr>
        <p:blipFill>
          <a:blip r:embed="rId8">
            <a:alphaModFix/>
          </a:blip>
          <a:stretch>
            <a:fillRect/>
          </a:stretch>
        </p:blipFill>
        <p:spPr>
          <a:xfrm>
            <a:off x="5520225" y="2992550"/>
            <a:ext cx="3372325" cy="1191150"/>
          </a:xfrm>
          <a:prstGeom prst="rect">
            <a:avLst/>
          </a:prstGeom>
          <a:noFill/>
          <a:ln>
            <a:noFill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</p:pic>
      <p:sp>
        <p:nvSpPr>
          <p:cNvPr id="1251" name="Google Shape;1251;p51"/>
          <p:cNvSpPr txBox="1">
            <a:spLocks noGrp="1"/>
          </p:cNvSpPr>
          <p:nvPr>
            <p:ph type="title"/>
          </p:nvPr>
        </p:nvSpPr>
        <p:spPr>
          <a:xfrm>
            <a:off x="109525" y="87100"/>
            <a:ext cx="8802300" cy="708600"/>
          </a:xfrm>
          <a:prstGeom prst="rect">
            <a:avLst/>
          </a:prstGeom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500">
                <a:solidFill>
                  <a:schemeClr val="dk2"/>
                </a:solidFill>
                <a:latin typeface="Viga"/>
                <a:ea typeface="Viga"/>
                <a:cs typeface="Viga"/>
                <a:sym typeface="Viga"/>
              </a:rPr>
              <a:t>Usage pédagogique de la programmation…</a:t>
            </a:r>
            <a:endParaRPr sz="2500">
              <a:solidFill>
                <a:schemeClr val="dk2"/>
              </a:solidFill>
              <a:latin typeface="Viga"/>
              <a:ea typeface="Viga"/>
              <a:cs typeface="Viga"/>
              <a:sym typeface="Viga"/>
            </a:endParaRPr>
          </a:p>
        </p:txBody>
      </p:sp>
    </p:spTree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6" name="Google Shape;1256;p52"/>
          <p:cNvSpPr txBox="1">
            <a:spLocks noGrp="1"/>
          </p:cNvSpPr>
          <p:nvPr>
            <p:ph type="title"/>
          </p:nvPr>
        </p:nvSpPr>
        <p:spPr>
          <a:xfrm>
            <a:off x="464825" y="168775"/>
            <a:ext cx="6423600" cy="6429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>
                <a:latin typeface="Viga"/>
                <a:ea typeface="Viga"/>
                <a:cs typeface="Viga"/>
                <a:sym typeface="Viga"/>
              </a:rPr>
              <a:t>L’engagement de l’élève</a:t>
            </a:r>
            <a:endParaRPr sz="2400">
              <a:latin typeface="Viga"/>
              <a:ea typeface="Viga"/>
              <a:cs typeface="Viga"/>
              <a:sym typeface="Viga"/>
            </a:endParaRPr>
          </a:p>
        </p:txBody>
      </p:sp>
      <p:sp>
        <p:nvSpPr>
          <p:cNvPr id="1257" name="Google Shape;1257;p52"/>
          <p:cNvSpPr txBox="1">
            <a:spLocks noGrp="1"/>
          </p:cNvSpPr>
          <p:nvPr>
            <p:ph type="body" idx="1"/>
          </p:nvPr>
        </p:nvSpPr>
        <p:spPr>
          <a:xfrm>
            <a:off x="747925" y="977128"/>
            <a:ext cx="6140400" cy="2708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60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58" name="Google Shape;1258;p52"/>
          <p:cNvSpPr/>
          <p:nvPr/>
        </p:nvSpPr>
        <p:spPr>
          <a:xfrm>
            <a:off x="3629575" y="1145438"/>
            <a:ext cx="136500" cy="221700"/>
          </a:xfrm>
          <a:prstGeom prst="rect">
            <a:avLst/>
          </a:prstGeom>
          <a:solidFill>
            <a:srgbClr val="980000"/>
          </a:solidFill>
          <a:ln w="9525" cap="flat" cmpd="sng">
            <a:solidFill>
              <a:srgbClr val="FF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highlight>
                <a:srgbClr val="FF0000"/>
              </a:highlight>
            </a:endParaRPr>
          </a:p>
        </p:txBody>
      </p:sp>
      <p:pic>
        <p:nvPicPr>
          <p:cNvPr id="1259" name="Google Shape;1259;p52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457200" y="879651"/>
            <a:ext cx="7364624" cy="4058100"/>
          </a:xfrm>
          <a:prstGeom prst="rect">
            <a:avLst/>
          </a:prstGeom>
          <a:noFill/>
          <a:ln w="38100" cap="flat" cmpd="sng">
            <a:solidFill>
              <a:srgbClr val="666666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</p:pic>
    </p:spTree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4" name="Google Shape;1264;p53"/>
          <p:cNvSpPr txBox="1">
            <a:spLocks noGrp="1"/>
          </p:cNvSpPr>
          <p:nvPr>
            <p:ph type="title"/>
          </p:nvPr>
        </p:nvSpPr>
        <p:spPr>
          <a:xfrm>
            <a:off x="747925" y="225025"/>
            <a:ext cx="6140400" cy="857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3000">
                <a:solidFill>
                  <a:schemeClr val="dk2"/>
                </a:solidFill>
                <a:latin typeface="Viga"/>
                <a:ea typeface="Viga"/>
                <a:cs typeface="Viga"/>
                <a:sym typeface="Viga"/>
              </a:rPr>
              <a:t>Connaissez-vous Scratch?</a:t>
            </a:r>
            <a:endParaRPr sz="3000">
              <a:solidFill>
                <a:schemeClr val="dk2"/>
              </a:solidFill>
              <a:latin typeface="Viga"/>
              <a:ea typeface="Viga"/>
              <a:cs typeface="Viga"/>
              <a:sym typeface="Viga"/>
            </a:endParaRPr>
          </a:p>
        </p:txBody>
      </p:sp>
      <p:sp>
        <p:nvSpPr>
          <p:cNvPr id="1265" name="Google Shape;1265;p53"/>
          <p:cNvSpPr txBox="1">
            <a:spLocks noGrp="1"/>
          </p:cNvSpPr>
          <p:nvPr>
            <p:ph type="sldNum" idx="12"/>
          </p:nvPr>
        </p:nvSpPr>
        <p:spPr>
          <a:xfrm>
            <a:off x="90619" y="4722737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8</a:t>
            </a:fld>
            <a:endParaRPr/>
          </a:p>
        </p:txBody>
      </p:sp>
      <p:pic>
        <p:nvPicPr>
          <p:cNvPr id="1266" name="Google Shape;1266;p53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7294300" y="225024"/>
            <a:ext cx="1298525" cy="1298525"/>
          </a:xfrm>
          <a:prstGeom prst="rect">
            <a:avLst/>
          </a:prstGeom>
          <a:noFill/>
          <a:ln>
            <a:noFill/>
          </a:ln>
        </p:spPr>
      </p:pic>
      <p:pic>
        <p:nvPicPr>
          <p:cNvPr id="1267" name="Google Shape;1267;p53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152400" y="1675949"/>
            <a:ext cx="8839203" cy="2452895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72" name="Google Shape;1272;p54"/>
          <p:cNvSpPr txBox="1">
            <a:spLocks noGrp="1"/>
          </p:cNvSpPr>
          <p:nvPr>
            <p:ph type="title"/>
          </p:nvPr>
        </p:nvSpPr>
        <p:spPr>
          <a:xfrm>
            <a:off x="747925" y="225025"/>
            <a:ext cx="6140400" cy="857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3000">
                <a:solidFill>
                  <a:schemeClr val="dk2"/>
                </a:solidFill>
                <a:latin typeface="Viga"/>
                <a:ea typeface="Viga"/>
                <a:cs typeface="Viga"/>
                <a:sym typeface="Viga"/>
              </a:rPr>
              <a:t>Wooclap</a:t>
            </a:r>
            <a:endParaRPr sz="3000">
              <a:solidFill>
                <a:schemeClr val="dk2"/>
              </a:solidFill>
              <a:latin typeface="Viga"/>
              <a:ea typeface="Viga"/>
              <a:cs typeface="Viga"/>
              <a:sym typeface="Viga"/>
            </a:endParaRPr>
          </a:p>
        </p:txBody>
      </p:sp>
      <p:sp>
        <p:nvSpPr>
          <p:cNvPr id="1273" name="Google Shape;1273;p54"/>
          <p:cNvSpPr txBox="1">
            <a:spLocks noGrp="1"/>
          </p:cNvSpPr>
          <p:nvPr>
            <p:ph type="sldNum" idx="12"/>
          </p:nvPr>
        </p:nvSpPr>
        <p:spPr>
          <a:xfrm>
            <a:off x="90619" y="4722737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9</a:t>
            </a:fld>
            <a:endParaRPr/>
          </a:p>
        </p:txBody>
      </p:sp>
      <p:pic>
        <p:nvPicPr>
          <p:cNvPr id="1274" name="Google Shape;1274;p54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7294300" y="225024"/>
            <a:ext cx="1298525" cy="1298525"/>
          </a:xfrm>
          <a:prstGeom prst="rect">
            <a:avLst/>
          </a:prstGeom>
          <a:noFill/>
          <a:ln>
            <a:noFill/>
          </a:ln>
        </p:spPr>
      </p:pic>
      <p:sp>
        <p:nvSpPr>
          <p:cNvPr id="1275" name="Google Shape;1275;p54"/>
          <p:cNvSpPr txBox="1"/>
          <p:nvPr/>
        </p:nvSpPr>
        <p:spPr>
          <a:xfrm>
            <a:off x="901625" y="1305200"/>
            <a:ext cx="7751700" cy="92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sp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>
                <a:latin typeface="Ubuntu"/>
                <a:ea typeface="Ubuntu"/>
                <a:cs typeface="Ubuntu"/>
                <a:sym typeface="Ubuntu"/>
              </a:rPr>
              <a:t>Présenter les intentions pédagogiques </a:t>
            </a:r>
            <a:endParaRPr sz="2400"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 u="sng">
                <a:solidFill>
                  <a:schemeClr val="hlink"/>
                </a:solidFill>
                <a:latin typeface="Ubuntu"/>
                <a:ea typeface="Ubuntu"/>
                <a:cs typeface="Ubuntu"/>
                <a:sym typeface="Ubuntu"/>
                <a:hlinkClick r:id="rId4"/>
              </a:rPr>
              <a:t>Tutoriel </a:t>
            </a:r>
            <a:r>
              <a:rPr lang="en" sz="2400">
                <a:latin typeface="Ubuntu"/>
                <a:ea typeface="Ubuntu"/>
                <a:cs typeface="Ubuntu"/>
                <a:sym typeface="Ubuntu"/>
              </a:rPr>
              <a:t>: se créer un </a:t>
            </a:r>
            <a:r>
              <a:rPr lang="en" sz="2400" u="sng">
                <a:solidFill>
                  <a:schemeClr val="accent1"/>
                </a:solidFill>
                <a:latin typeface="Ubuntu"/>
                <a:ea typeface="Ubuntu"/>
                <a:cs typeface="Ubuntu"/>
                <a:sym typeface="Ubuntu"/>
                <a:hlinkClick r:id="rId5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compte enseignants</a:t>
            </a:r>
            <a:r>
              <a:rPr lang="en" sz="2400">
                <a:latin typeface="Ubuntu"/>
                <a:ea typeface="Ubuntu"/>
                <a:cs typeface="Ubuntu"/>
                <a:sym typeface="Ubuntu"/>
              </a:rPr>
              <a:t> page 5</a:t>
            </a:r>
            <a:endParaRPr sz="2400">
              <a:latin typeface="Ubuntu"/>
              <a:ea typeface="Ubuntu"/>
              <a:cs typeface="Ubuntu"/>
              <a:sym typeface="Ubuntu"/>
            </a:endParaRPr>
          </a:p>
        </p:txBody>
      </p:sp>
    </p:spTree>
  </p:cSld>
  <p:clrMapOvr>
    <a:masterClrMapping/>
  </p:clrMapOvr>
</p:sld>
</file>

<file path=ppt/theme/theme1.xml><?xml version="1.0" encoding="utf-8"?>
<a:theme xmlns:a="http://schemas.openxmlformats.org/drawingml/2006/main" name="Friar template">
  <a:themeElements>
    <a:clrScheme name="Custom 347">
      <a:dk1>
        <a:srgbClr val="3D4965"/>
      </a:dk1>
      <a:lt1>
        <a:srgbClr val="FFFFFF"/>
      </a:lt1>
      <a:dk2>
        <a:srgbClr val="1C4587"/>
      </a:dk2>
      <a:lt2>
        <a:srgbClr val="F3F3F3"/>
      </a:lt2>
      <a:accent1>
        <a:srgbClr val="3C78D8"/>
      </a:accent1>
      <a:accent2>
        <a:srgbClr val="89ABE6"/>
      </a:accent2>
      <a:accent3>
        <a:srgbClr val="8EA3C3"/>
      </a:accent3>
      <a:accent4>
        <a:srgbClr val="EFEFEF"/>
      </a:accent4>
      <a:accent5>
        <a:srgbClr val="D9D9D9"/>
      </a:accent5>
      <a:accent6>
        <a:srgbClr val="C9DAF8"/>
      </a:accent6>
      <a:hlink>
        <a:srgbClr val="3C78D8"/>
      </a:hlink>
      <a:folHlink>
        <a:srgbClr val="6611CC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Friar template">
  <a:themeElements>
    <a:clrScheme name="Custom 347">
      <a:dk1>
        <a:srgbClr val="3D4965"/>
      </a:dk1>
      <a:lt1>
        <a:srgbClr val="FFFFFF"/>
      </a:lt1>
      <a:dk2>
        <a:srgbClr val="1C4587"/>
      </a:dk2>
      <a:lt2>
        <a:srgbClr val="F3F3F3"/>
      </a:lt2>
      <a:accent1>
        <a:srgbClr val="3C78D8"/>
      </a:accent1>
      <a:accent2>
        <a:srgbClr val="89ABE6"/>
      </a:accent2>
      <a:accent3>
        <a:srgbClr val="8EA3C3"/>
      </a:accent3>
      <a:accent4>
        <a:srgbClr val="EFEFEF"/>
      </a:accent4>
      <a:accent5>
        <a:srgbClr val="D9D9D9"/>
      </a:accent5>
      <a:accent6>
        <a:srgbClr val="C9DAF8"/>
      </a:accent6>
      <a:hlink>
        <a:srgbClr val="3C78D8"/>
      </a:hlink>
      <a:folHlink>
        <a:srgbClr val="6611CC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Simple Light">
  <a:themeElements>
    <a:clrScheme name="Simple Light">
      <a:dk1>
        <a:srgbClr val="000000"/>
      </a:dk1>
      <a:lt1>
        <a:srgbClr val="FFFFFF"/>
      </a:lt1>
      <a:dk2>
        <a:srgbClr val="595959"/>
      </a:dk2>
      <a:lt2>
        <a:srgbClr val="EEEEEE"/>
      </a:lt2>
      <a:accent1>
        <a:srgbClr val="4285F4"/>
      </a:accent1>
      <a:accent2>
        <a:srgbClr val="212121"/>
      </a:accent2>
      <a:accent3>
        <a:srgbClr val="78909C"/>
      </a:accent3>
      <a:accent4>
        <a:srgbClr val="FFAB40"/>
      </a:accent4>
      <a:accent5>
        <a:srgbClr val="0097A7"/>
      </a:accent5>
      <a:accent6>
        <a:srgbClr val="EEFF41"/>
      </a:accent6>
      <a:hlink>
        <a:srgbClr val="0097A7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4.xml><?xml version="1.0" encoding="utf-8"?>
<a:theme xmlns:a="http://schemas.openxmlformats.org/drawingml/2006/main">
  <a:themeElements>
    <a:clrScheme name="Default">
      <a:dk1>
        <a:srgbClr val="000000"/>
      </a:dk1>
      <a:lt1>
        <a:srgbClr val="FFFFFF"/>
      </a:lt1>
      <a:dk2>
        <a:srgbClr val="158158"/>
      </a:dk2>
      <a:lt2>
        <a:srgbClr val="F3F3F3"/>
      </a:lt2>
      <a:accent1>
        <a:srgbClr val="058DC7"/>
      </a:accent1>
      <a:accent2>
        <a:srgbClr val="50B432"/>
      </a:accent2>
      <a:accent3>
        <a:srgbClr val="ED561B"/>
      </a:accent3>
      <a:accent4>
        <a:srgbClr val="EDEF00"/>
      </a:accent4>
      <a:accent5>
        <a:srgbClr val="24CBE5"/>
      </a:accent5>
      <a:accent6>
        <a:srgbClr val="64E572"/>
      </a:accent6>
      <a:hlink>
        <a:srgbClr val="2200CC"/>
      </a:hlink>
      <a:folHlink>
        <a:srgbClr val="551A8B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0</TotalTime>
  <Words>2267</Words>
  <Application>Microsoft Office PowerPoint</Application>
  <PresentationFormat>Affichage à l'écran (16:9)</PresentationFormat>
  <Paragraphs>410</Paragraphs>
  <Slides>51</Slides>
  <Notes>51</Notes>
  <HiddenSlides>0</HiddenSlides>
  <MMClips>0</MMClips>
  <ScaleCrop>false</ScaleCrop>
  <HeadingPairs>
    <vt:vector size="6" baseType="variant">
      <vt:variant>
        <vt:lpstr>Polices utilisées</vt:lpstr>
      </vt:variant>
      <vt:variant>
        <vt:i4>15</vt:i4>
      </vt:variant>
      <vt:variant>
        <vt:lpstr>Thème</vt:lpstr>
      </vt:variant>
      <vt:variant>
        <vt:i4>3</vt:i4>
      </vt:variant>
      <vt:variant>
        <vt:lpstr>Titres des diapositives</vt:lpstr>
      </vt:variant>
      <vt:variant>
        <vt:i4>51</vt:i4>
      </vt:variant>
    </vt:vector>
  </HeadingPairs>
  <TitlesOfParts>
    <vt:vector size="69" baseType="lpstr">
      <vt:lpstr>Nunito</vt:lpstr>
      <vt:lpstr>Calibri</vt:lpstr>
      <vt:lpstr>Viga</vt:lpstr>
      <vt:lpstr>Merriweather</vt:lpstr>
      <vt:lpstr>Trebuchet MS</vt:lpstr>
      <vt:lpstr>Ubuntu</vt:lpstr>
      <vt:lpstr>Corbel</vt:lpstr>
      <vt:lpstr>Bangers</vt:lpstr>
      <vt:lpstr>Arial</vt:lpstr>
      <vt:lpstr>Dosis</vt:lpstr>
      <vt:lpstr>Cousine</vt:lpstr>
      <vt:lpstr>Sniglet</vt:lpstr>
      <vt:lpstr>Permanent Marker</vt:lpstr>
      <vt:lpstr>Nixie One</vt:lpstr>
      <vt:lpstr>Roboto</vt:lpstr>
      <vt:lpstr>Friar template</vt:lpstr>
      <vt:lpstr>Friar template</vt:lpstr>
      <vt:lpstr>Simple Light</vt:lpstr>
      <vt:lpstr>Présentation PowerPoint</vt:lpstr>
      <vt:lpstr>Présentation PowerPoint</vt:lpstr>
      <vt:lpstr>Plan de la rencontre</vt:lpstr>
      <vt:lpstr>Usage pédagogique de la programmation…</vt:lpstr>
      <vt:lpstr>Usage pédagogique de la programmation…</vt:lpstr>
      <vt:lpstr>Usage pédagogique de la programmation…</vt:lpstr>
      <vt:lpstr>L’engagement de l’élève</vt:lpstr>
      <vt:lpstr>Connaissez-vous Scratch?</vt:lpstr>
      <vt:lpstr>Wooclap</vt:lpstr>
      <vt:lpstr>Des outils pour s’initier à la programmation</vt:lpstr>
      <vt:lpstr>Des outils pour s’initier à la programmation</vt:lpstr>
      <vt:lpstr>Des outils pour s’initier à la programmation</vt:lpstr>
      <vt:lpstr>Présentation PowerPoint</vt:lpstr>
      <vt:lpstr>S’initier à la programmation Scratch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     -Programmation avec Scratch en ajoutant l’extension   -Avantages :  peu coûteux et créatif     </vt:lpstr>
      <vt:lpstr>Temps d’exploration 8 projets  Makey Makey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         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L’équipe du RÉCIT MST est disponible  les mercredis matins  de 9 h à 11 h 30. </vt:lpstr>
      <vt:lpstr>  Badge « Participation » </vt:lpstr>
      <vt:lpstr>MERCI !</vt:lpstr>
      <vt:lpstr>Présentation PowerPoint</vt:lpstr>
      <vt:lpstr>Présentation PowerPoint</vt:lpstr>
      <vt:lpstr>Présentation PowerPoint</vt:lpstr>
      <vt:lpstr>Présentation PowerPoint</vt:lpstr>
      <vt:lpstr>Instructions for use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Présentation PowerPoint</dc:title>
  <dc:creator>Sonya Fiset</dc:creator>
  <cp:lastModifiedBy>Fiset Sonia</cp:lastModifiedBy>
  <cp:revision>1</cp:revision>
  <dcterms:modified xsi:type="dcterms:W3CDTF">2022-04-08T20:10:42Z</dcterms:modified>
</cp:coreProperties>
</file>